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bookmarkIdSeed="2">
  <p:sldMasterIdLst>
    <p:sldMasterId id="2147483648" r:id="rId4"/>
  </p:sldMasterIdLst>
  <p:notesMasterIdLst>
    <p:notesMasterId r:id="rId20"/>
  </p:notesMasterIdLst>
  <p:sldIdLst>
    <p:sldId id="256" r:id="rId5"/>
    <p:sldId id="333" r:id="rId6"/>
    <p:sldId id="295" r:id="rId7"/>
    <p:sldId id="338" r:id="rId8"/>
    <p:sldId id="336" r:id="rId9"/>
    <p:sldId id="323" r:id="rId10"/>
    <p:sldId id="301" r:id="rId11"/>
    <p:sldId id="312" r:id="rId12"/>
    <p:sldId id="343" r:id="rId13"/>
    <p:sldId id="340" r:id="rId14"/>
    <p:sldId id="339" r:id="rId15"/>
    <p:sldId id="341" r:id="rId16"/>
    <p:sldId id="328" r:id="rId17"/>
    <p:sldId id="332" r:id="rId18"/>
    <p:sldId id="324" r:id="rId19"/>
  </p:sldIdLst>
  <p:sldSz cx="12192000" cy="6858000"/>
  <p:notesSz cx="6858000" cy="9144000"/>
  <p:defaultTextStyle>
    <a:defPPr>
      <a:defRPr lang="en-US"/>
    </a:defPPr>
    <a:lvl1pPr algn="l" rtl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" panose="020B0604020202020204" pitchFamily="34" charset="0"/>
        <a:ea typeface="Helvetica" panose="020B0604020202020204" pitchFamily="34" charset="0"/>
        <a:cs typeface="Helvetica" panose="020B0604020202020204" pitchFamily="34" charset="0"/>
        <a:sym typeface="Helvetica" panose="020B0604020202020204" pitchFamily="34" charset="0"/>
      </a:defRPr>
    </a:lvl1pPr>
    <a:lvl2pPr indent="457200" algn="l" rtl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" panose="020B0604020202020204" pitchFamily="34" charset="0"/>
        <a:ea typeface="Helvetica" panose="020B0604020202020204" pitchFamily="34" charset="0"/>
        <a:cs typeface="Helvetica" panose="020B0604020202020204" pitchFamily="34" charset="0"/>
        <a:sym typeface="Helvetica" panose="020B0604020202020204" pitchFamily="34" charset="0"/>
      </a:defRPr>
    </a:lvl2pPr>
    <a:lvl3pPr indent="914400" algn="l" rtl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" panose="020B0604020202020204" pitchFamily="34" charset="0"/>
        <a:ea typeface="Helvetica" panose="020B0604020202020204" pitchFamily="34" charset="0"/>
        <a:cs typeface="Helvetica" panose="020B0604020202020204" pitchFamily="34" charset="0"/>
        <a:sym typeface="Helvetica" panose="020B0604020202020204" pitchFamily="34" charset="0"/>
      </a:defRPr>
    </a:lvl3pPr>
    <a:lvl4pPr indent="1371600" algn="l" rtl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" panose="020B0604020202020204" pitchFamily="34" charset="0"/>
        <a:ea typeface="Helvetica" panose="020B0604020202020204" pitchFamily="34" charset="0"/>
        <a:cs typeface="Helvetica" panose="020B0604020202020204" pitchFamily="34" charset="0"/>
        <a:sym typeface="Helvetica" panose="020B0604020202020204" pitchFamily="34" charset="0"/>
      </a:defRPr>
    </a:lvl4pPr>
    <a:lvl5pPr indent="1828800" algn="l" rtl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" panose="020B0604020202020204" pitchFamily="34" charset="0"/>
        <a:ea typeface="Helvetica" panose="020B0604020202020204" pitchFamily="34" charset="0"/>
        <a:cs typeface="Helvetica" panose="020B0604020202020204" pitchFamily="34" charset="0"/>
        <a:sym typeface="Helvetica" panose="020B0604020202020204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Helvetica" panose="020B0604020202020204" pitchFamily="34" charset="0"/>
        <a:ea typeface="Helvetica" panose="020B0604020202020204" pitchFamily="34" charset="0"/>
        <a:cs typeface="Helvetica" panose="020B0604020202020204" pitchFamily="34" charset="0"/>
        <a:sym typeface="Helvetica" panose="020B0604020202020204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Helvetica" panose="020B0604020202020204" pitchFamily="34" charset="0"/>
        <a:ea typeface="Helvetica" panose="020B0604020202020204" pitchFamily="34" charset="0"/>
        <a:cs typeface="Helvetica" panose="020B0604020202020204" pitchFamily="34" charset="0"/>
        <a:sym typeface="Helvetica" panose="020B0604020202020204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Helvetica" panose="020B0604020202020204" pitchFamily="34" charset="0"/>
        <a:ea typeface="Helvetica" panose="020B0604020202020204" pitchFamily="34" charset="0"/>
        <a:cs typeface="Helvetica" panose="020B0604020202020204" pitchFamily="34" charset="0"/>
        <a:sym typeface="Helvetica" panose="020B0604020202020204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Helvetica" panose="020B0604020202020204" pitchFamily="34" charset="0"/>
        <a:ea typeface="Helvetica" panose="020B0604020202020204" pitchFamily="34" charset="0"/>
        <a:cs typeface="Helvetica" panose="020B0604020202020204" pitchFamily="34" charset="0"/>
        <a:sym typeface="Helvetica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4234"/>
    <a:srgbClr val="B73137"/>
    <a:srgbClr val="B9B9B9"/>
    <a:srgbClr val="C0C0C0"/>
    <a:srgbClr val="F44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78947" autoAdjust="0"/>
  </p:normalViewPr>
  <p:slideViewPr>
    <p:cSldViewPr>
      <p:cViewPr varScale="1">
        <p:scale>
          <a:sx n="50" d="100"/>
          <a:sy n="50" d="100"/>
        </p:scale>
        <p:origin x="1260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brunel365-my.sharepoint.com/personal/beek007_brunel_ac_uk/Documents/01_ALL_PSR_MATERIALS/IMPACT/01_impact_jul_20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brunel365-my.sharepoint.com/personal/beek007_brunel_ac_uk/Documents/01_ALL_PSR_MATERIALS/PRESENTATIONS/2023.04.02_PSA-Liverpool/Manuscripts%20Received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https://brunel365-my.sharepoint.com/personal/beek007_brunel_ac_uk/Documents/01_ALL_PSR_MATERIALS/PRESENTATIONS/2023.04.02_PSA-Liverpool/Manuscripts%20Accepted%20by%20Countr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874263705325197E-2"/>
          <c:y val="1.7034031762978779E-2"/>
          <c:w val="0.86984275166808489"/>
          <c:h val="0.8262602428933671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0C9-4280-AF23-EFAF527A932F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0C9-4280-AF23-EFAF527A932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'01_impact_november2019'!$B$21:$B$47</c:f>
              <c:numCache>
                <c:formatCode>mmm\-yy</c:formatCode>
                <c:ptCount val="27"/>
                <c:pt idx="0">
                  <c:v>43525</c:v>
                </c:pt>
                <c:pt idx="1">
                  <c:v>43556</c:v>
                </c:pt>
                <c:pt idx="2">
                  <c:v>43586</c:v>
                </c:pt>
                <c:pt idx="3">
                  <c:v>43617</c:v>
                </c:pt>
                <c:pt idx="4">
                  <c:v>43647</c:v>
                </c:pt>
                <c:pt idx="5">
                  <c:v>43678</c:v>
                </c:pt>
                <c:pt idx="6">
                  <c:v>43709</c:v>
                </c:pt>
                <c:pt idx="7">
                  <c:v>43739</c:v>
                </c:pt>
                <c:pt idx="8">
                  <c:v>43770</c:v>
                </c:pt>
                <c:pt idx="9">
                  <c:v>43800</c:v>
                </c:pt>
                <c:pt idx="10">
                  <c:v>43831</c:v>
                </c:pt>
                <c:pt idx="11">
                  <c:v>43862</c:v>
                </c:pt>
                <c:pt idx="12">
                  <c:v>43891</c:v>
                </c:pt>
                <c:pt idx="13">
                  <c:v>43922</c:v>
                </c:pt>
                <c:pt idx="14">
                  <c:v>43952</c:v>
                </c:pt>
                <c:pt idx="15">
                  <c:v>43983</c:v>
                </c:pt>
                <c:pt idx="16">
                  <c:v>44013</c:v>
                </c:pt>
                <c:pt idx="17">
                  <c:v>44044</c:v>
                </c:pt>
                <c:pt idx="18">
                  <c:v>44075</c:v>
                </c:pt>
                <c:pt idx="19">
                  <c:v>44105</c:v>
                </c:pt>
                <c:pt idx="20">
                  <c:v>44136</c:v>
                </c:pt>
                <c:pt idx="21">
                  <c:v>44166</c:v>
                </c:pt>
                <c:pt idx="22">
                  <c:v>44197</c:v>
                </c:pt>
                <c:pt idx="23">
                  <c:v>44228</c:v>
                </c:pt>
                <c:pt idx="24">
                  <c:v>44256</c:v>
                </c:pt>
                <c:pt idx="25">
                  <c:v>44287</c:v>
                </c:pt>
                <c:pt idx="26">
                  <c:v>44317</c:v>
                </c:pt>
              </c:numCache>
            </c:numRef>
          </c:cat>
          <c:val>
            <c:numRef>
              <c:f>'01_impact_november2019'!$C$21:$C$47</c:f>
              <c:numCache>
                <c:formatCode>General</c:formatCode>
                <c:ptCount val="27"/>
                <c:pt idx="0">
                  <c:v>1780</c:v>
                </c:pt>
                <c:pt idx="1">
                  <c:v>1369</c:v>
                </c:pt>
                <c:pt idx="2">
                  <c:v>36600</c:v>
                </c:pt>
                <c:pt idx="3">
                  <c:v>39400</c:v>
                </c:pt>
                <c:pt idx="4">
                  <c:v>24400</c:v>
                </c:pt>
                <c:pt idx="5">
                  <c:v>31500</c:v>
                </c:pt>
                <c:pt idx="6">
                  <c:v>17600</c:v>
                </c:pt>
                <c:pt idx="7">
                  <c:v>23400</c:v>
                </c:pt>
                <c:pt idx="8">
                  <c:v>45000</c:v>
                </c:pt>
                <c:pt idx="9">
                  <c:v>17000</c:v>
                </c:pt>
                <c:pt idx="10">
                  <c:v>27499</c:v>
                </c:pt>
                <c:pt idx="11">
                  <c:v>43000</c:v>
                </c:pt>
                <c:pt idx="12">
                  <c:v>37700</c:v>
                </c:pt>
                <c:pt idx="13">
                  <c:v>26700</c:v>
                </c:pt>
                <c:pt idx="14">
                  <c:v>41600</c:v>
                </c:pt>
                <c:pt idx="15">
                  <c:v>43200</c:v>
                </c:pt>
                <c:pt idx="16">
                  <c:v>76000</c:v>
                </c:pt>
                <c:pt idx="17">
                  <c:v>55300</c:v>
                </c:pt>
                <c:pt idx="18">
                  <c:v>40377</c:v>
                </c:pt>
                <c:pt idx="19">
                  <c:v>47522</c:v>
                </c:pt>
                <c:pt idx="20">
                  <c:v>96053</c:v>
                </c:pt>
                <c:pt idx="21">
                  <c:v>74895</c:v>
                </c:pt>
                <c:pt idx="22">
                  <c:v>98600</c:v>
                </c:pt>
                <c:pt idx="23">
                  <c:v>81100</c:v>
                </c:pt>
                <c:pt idx="24">
                  <c:v>104000</c:v>
                </c:pt>
                <c:pt idx="25">
                  <c:v>88000</c:v>
                </c:pt>
                <c:pt idx="26">
                  <c:v>80400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C9-4280-AF23-EFAF527A9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6633040"/>
        <c:axId val="506634680"/>
      </c:barChart>
      <c:dateAx>
        <c:axId val="50663304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634680"/>
        <c:crosses val="autoZero"/>
        <c:auto val="1"/>
        <c:lblOffset val="100"/>
        <c:baseTimeUnit val="months"/>
      </c:dateAx>
      <c:valAx>
        <c:axId val="50663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633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883226851999633"/>
          <c:y val="5.0925925925925923E-2"/>
          <c:w val="0.65359707146790569"/>
          <c:h val="0.8473148148148148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Sheet5!$A$2:$A$8</c:f>
              <c:strCache>
                <c:ptCount val="7"/>
                <c:pt idx="0">
                  <c:v>Other</c:v>
                </c:pt>
                <c:pt idx="1">
                  <c:v>The Null Hypothesis</c:v>
                </c:pt>
                <c:pt idx="2">
                  <c:v>Special Issue</c:v>
                </c:pt>
                <c:pt idx="3">
                  <c:v>Symposia and New Ideas</c:v>
                </c:pt>
                <c:pt idx="4">
                  <c:v>State of the Art - Review Articles</c:v>
                </c:pt>
                <c:pt idx="5">
                  <c:v>Early Results</c:v>
                </c:pt>
                <c:pt idx="6">
                  <c:v>Original Research Article</c:v>
                </c:pt>
              </c:strCache>
            </c:strRef>
          </c:cat>
          <c:val>
            <c:numRef>
              <c:f>Sheet5!$B$2:$B$8</c:f>
              <c:numCache>
                <c:formatCode>0.00%</c:formatCode>
                <c:ptCount val="7"/>
                <c:pt idx="0">
                  <c:v>0.15</c:v>
                </c:pt>
                <c:pt idx="1">
                  <c:v>1.6E-2</c:v>
                </c:pt>
                <c:pt idx="2" formatCode="0%">
                  <c:v>4.2999999999999997E-2</c:v>
                </c:pt>
                <c:pt idx="3">
                  <c:v>4.7E-2</c:v>
                </c:pt>
                <c:pt idx="4" formatCode="0%">
                  <c:v>0.06</c:v>
                </c:pt>
                <c:pt idx="5" formatCode="0%">
                  <c:v>0.1</c:v>
                </c:pt>
                <c:pt idx="6" formatCode="0%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0E-47B8-967F-B451DAEC55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46186496"/>
        <c:axId val="746187808"/>
      </c:barChart>
      <c:catAx>
        <c:axId val="746186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6187808"/>
        <c:crosses val="autoZero"/>
        <c:auto val="1"/>
        <c:lblAlgn val="ctr"/>
        <c:lblOffset val="100"/>
        <c:noMultiLvlLbl val="0"/>
      </c:catAx>
      <c:valAx>
        <c:axId val="7461878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6186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'[Manuscripts Accepted by Country.xlsx]Sheet1'!$A$2:$A$62</cx:f>
        <cx:nf>'[Manuscripts Accepted by Country.xlsx]Sheet1'!$A$1</cx:nf>
        <cx:lvl ptCount="61" name="Country/Region">
          <cx:pt idx="0">United Kingdom</cx:pt>
          <cx:pt idx="1">China</cx:pt>
          <cx:pt idx="2">United States</cx:pt>
          <cx:pt idx="3">India</cx:pt>
          <cx:pt idx="4">Australia</cx:pt>
          <cx:pt idx="5">Belgium</cx:pt>
          <cx:pt idx="6">Canada</cx:pt>
          <cx:pt idx="7">Italy</cx:pt>
          <cx:pt idx="8">Turkey</cx:pt>
          <cx:pt idx="9">Spain</cx:pt>
          <cx:pt idx="10">Netherlands</cx:pt>
          <cx:pt idx="11">Czech Republic</cx:pt>
          <cx:pt idx="12">Indonesia</cx:pt>
          <cx:pt idx="13">Taiwan</cx:pt>
          <cx:pt idx="14">Korea (the Republic of)</cx:pt>
          <cx:pt idx="15">Austria</cx:pt>
          <cx:pt idx="16">Israel</cx:pt>
          <cx:pt idx="17">Kazakhstan</cx:pt>
          <cx:pt idx="18">Nigeria</cx:pt>
          <cx:pt idx="19">Poland</cx:pt>
          <cx:pt idx="20">Iran (the Islamic Republic of)</cx:pt>
          <cx:pt idx="21">Brazil</cx:pt>
          <cx:pt idx="22">Hungary</cx:pt>
          <cx:pt idx="23">Iraq</cx:pt>
          <cx:pt idx="24">Portugal</cx:pt>
          <cx:pt idx="25">Romania</cx:pt>
          <cx:pt idx="26">Russian Federation</cx:pt>
          <cx:pt idx="27">Cyprus</cx:pt>
          <cx:pt idx="28">Ethiopia</cx:pt>
          <cx:pt idx="29">Finland</cx:pt>
          <cx:pt idx="30">France</cx:pt>
          <cx:pt idx="31">Germany</cx:pt>
          <cx:pt idx="32">Hong Kong</cx:pt>
          <cx:pt idx="33">Ireland</cx:pt>
          <cx:pt idx="34">Japan</cx:pt>
          <cx:pt idx="35">Sweden</cx:pt>
          <cx:pt idx="36">Switzerland</cx:pt>
          <cx:pt idx="37">Viet Nam</cx:pt>
          <cx:pt idx="38">Bangladesh</cx:pt>
          <cx:pt idx="39">Armenia</cx:pt>
          <cx:pt idx="40">Brunei Darussalam</cx:pt>
          <cx:pt idx="41">Bulgaria</cx:pt>
          <cx:pt idx="42">Cameroon</cx:pt>
          <cx:pt idx="43">Costa Rica</cx:pt>
          <cx:pt idx="44">Croatia</cx:pt>
          <cx:pt idx="45">Denmark</cx:pt>
          <cx:pt idx="46">Ecuador</cx:pt>
          <cx:pt idx="47">Greece</cx:pt>
          <cx:pt idx="48">Jordan</cx:pt>
          <cx:pt idx="49">Liechtenstein</cx:pt>
          <cx:pt idx="50">Malaysia</cx:pt>
          <cx:pt idx="51">Morocco</cx:pt>
          <cx:pt idx="52">Norway</cx:pt>
          <cx:pt idx="53">Pakistan</cx:pt>
          <cx:pt idx="54">Philippines</cx:pt>
          <cx:pt idx="55">Qatar</cx:pt>
          <cx:pt idx="56">Saudi Arabia</cx:pt>
          <cx:pt idx="57">Slovakia</cx:pt>
          <cx:pt idx="58">Tanzania, United Republic of</cx:pt>
          <cx:pt idx="59">Thailand</cx:pt>
          <cx:pt idx="60">Ukraine</cx:pt>
        </cx:lvl>
      </cx:strDim>
      <cx:numDim type="colorVal">
        <cx:f>'[Manuscripts Accepted by Country.xlsx]Sheet1'!$B$2:$B$62</cx:f>
        <cx:lvl ptCount="61" formatCode="0%">
          <cx:pt idx="0">0.12</cx:pt>
          <cx:pt idx="1">0.079000000000000001</cx:pt>
          <cx:pt idx="2">0.065000000000000002</cx:pt>
          <cx:pt idx="3">0.053999999999999999</cx:pt>
          <cx:pt idx="4">0.050000000000000003</cx:pt>
          <cx:pt idx="5">0.034000000000000002</cx:pt>
          <cx:pt idx="6">0.034000000000000002</cx:pt>
          <cx:pt idx="7">0.034000000000000002</cx:pt>
          <cx:pt idx="8">0.034000000000000002</cx:pt>
          <cx:pt idx="9">0.029999999999999999</cx:pt>
          <cx:pt idx="10">0.027</cx:pt>
          <cx:pt idx="11">0.024</cx:pt>
          <cx:pt idx="12">0.024</cx:pt>
          <cx:pt idx="13">0.024</cx:pt>
          <cx:pt idx="14">0.02</cx:pt>
          <cx:pt idx="15">0.017000000000000001</cx:pt>
          <cx:pt idx="16">0.017000000000000001</cx:pt>
          <cx:pt idx="17">0.017000000000000001</cx:pt>
          <cx:pt idx="18">0.017000000000000001</cx:pt>
          <cx:pt idx="19">0.017000000000000001</cx:pt>
          <cx:pt idx="20">0.012999999999999999</cx:pt>
          <cx:pt idx="21">0.01</cx:pt>
          <cx:pt idx="22">0.01</cx:pt>
          <cx:pt idx="23">0.01</cx:pt>
          <cx:pt idx="24">0.01</cx:pt>
          <cx:pt idx="25">0.01</cx:pt>
          <cx:pt idx="26">0.01</cx:pt>
          <cx:pt idx="27">0.0067999999999999996</cx:pt>
          <cx:pt idx="28">0.0067999999999999996</cx:pt>
          <cx:pt idx="29">0.0067999999999999996</cx:pt>
          <cx:pt idx="30">0.0067999999999999996</cx:pt>
          <cx:pt idx="31">0.0067999999999999996</cx:pt>
          <cx:pt idx="32">0.0067999999999999996</cx:pt>
          <cx:pt idx="33">0.0067999999999999996</cx:pt>
          <cx:pt idx="34">0.0067999999999999996</cx:pt>
          <cx:pt idx="35">0.0067999999999999996</cx:pt>
          <cx:pt idx="36">0.0067999999999999996</cx:pt>
          <cx:pt idx="37">0.0067999999999999996</cx:pt>
          <cx:pt idx="38">0.0060000000000000001</cx:pt>
          <cx:pt idx="39">0.0033999999999999998</cx:pt>
          <cx:pt idx="40">0.0033999999999999998</cx:pt>
          <cx:pt idx="41">0.0033999999999999998</cx:pt>
          <cx:pt idx="42">0.0033999999999999998</cx:pt>
          <cx:pt idx="43">0.0033999999999999998</cx:pt>
          <cx:pt idx="44">0.0033999999999999998</cx:pt>
          <cx:pt idx="45">0.0033999999999999998</cx:pt>
          <cx:pt idx="46">0.0033999999999999998</cx:pt>
          <cx:pt idx="47">0.0033999999999999998</cx:pt>
          <cx:pt idx="48">0.0033999999999999998</cx:pt>
          <cx:pt idx="49">0.0033999999999999998</cx:pt>
          <cx:pt idx="50">0.0033999999999999998</cx:pt>
          <cx:pt idx="51">0.0033999999999999998</cx:pt>
          <cx:pt idx="52">0.0033999999999999998</cx:pt>
          <cx:pt idx="53">0.0033999999999999998</cx:pt>
          <cx:pt idx="54">0.0033999999999999998</cx:pt>
          <cx:pt idx="55">0.0033999999999999998</cx:pt>
          <cx:pt idx="56">0.0033999999999999998</cx:pt>
          <cx:pt idx="57">0.0033999999999999998</cx:pt>
          <cx:pt idx="58">0.0033999999999999998</cx:pt>
          <cx:pt idx="59">0.0033999999999999998</cx:pt>
          <cx:pt idx="60">0.0033999999999999998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/>
            </a:pPr>
            <a:r>
              <a:rPr lang="pl-PL" sz="1400" b="1" i="0" u="none" strike="noStrike" baseline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Calibri" panose="020F0502020204030204"/>
              </a:rPr>
              <a:t>Submissions</a:t>
            </a:r>
            <a:r>
              <a:rPr lang="pl-PL" sz="1400" b="1" i="0" u="none" strike="noStrike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Calibri" panose="020F0502020204030204"/>
              </a:rPr>
              <a:t>: 2022-2023</a:t>
            </a:r>
            <a:endParaRPr lang="en-US" sz="1400" b="1" i="0" u="none" strike="noStrike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Calibri" panose="020F0502020204030204"/>
            </a:endParaRPr>
          </a:p>
        </cx:rich>
      </cx:tx>
    </cx:title>
    <cx:plotArea>
      <cx:plotAreaRegion>
        <cx:series layoutId="regionMap" uniqueId="{3F13D58D-701B-4BAA-A75B-CDC8FC2A35D5}">
          <cx:dataId val="0"/>
          <cx:layoutPr>
            <cx:geography cultureLanguage="en-US" cultureRegion="GB" attribution="Powered by Bing">
              <cx:geoCache provider="{E9337A44-BEBE-4D9F-B70C-5C5E7DAFC167}">
                <cx:binary>7H1Zc+M4su5fqaineyMO1QR3TkyfiAZIavVu1/bCUNkq7vvO33bf7h+7SdmSJRQpenp0wo64oz7R
EwdsEOCXiS8TmQn4n4/1Px79zTr9VAd+mP3jsf7zs53n8T/++CN7tDfBOpsEzmMaZdGvfPIYBX9E
v345j5s/ntJ15YTWHxyLhD8e7XWab+rP//1PeJu1iVbR4zp3ovCm2KTN7SYr/Dw78az30afHqAjz
rrsFb/rz80Po5JunT0sY9CkKPn/ahLmTN/dNvPnz89F/+vnTH/QLfxv8kw/zy4sn6CvyE5WXWVkS
ZXb74z5/8qPQennMcBMRKSyS0PNTlkW7sS/XAfR/+7y2s1o/PaWbLPv08r+/9z/6lt8fO1lEnoEh
UTf9Kd5+7x/HwP/3P6kGQIBqOZANDdfYI1o0000arMNmh8sZZIImrIpURZZYdfuTj2SC2AmvsPCP
wj0/VndDP4vkDfPpl8W+IyWEfTuNvqa/P/p/FVmern1nvQPh38ef4cSJzCmI5SXhGHlemAgqixRF
el4O1GJ401z6sT/oSqF/8ITG/6+H98f/zo/KtXdO+AVlAoQkyHI/JSF1IiiCwkqstBP5s96/ZSb9
4L/2pLB/fUBDf7d8f+iJ7YRnVHtemogiGAOkCnteOTAFsBwmssjzgsof4z46jX7QX7pRiL+00nCT
y/eH+9p2fCeOnXCT7QD497kGiRNVkAVWkl/sL1DKIegcmggckiRgnd2gz9r+xtn0Y3/UmZLA0TNa
Dtez95fDfZF6mzOaW16ZqIrKgubLfeaWFycCz3O8iF4kRKn//f/9P6nnNJudePp0ol8Krz0pEbw+
oPG/v31//Em7ebQ/3W7i4qfvPJ767H/NFRXUicyrHK/Av7c/5XgpiBOeR7IqU7S/nc5p+9MP/74j
hf6+nQaf/Hh/8F/87bt8nZ+Thnh1IrK8KEk77I9dTkZVJ+D28CwHfun2RwnhzdPqFwXVnRII9ZQW
y8Pd+4vltsgyZx1+MjZPm3S7+TvfupDQBOTCcpJ4vDfrZKIqoiQgsdcbfZ7TqXn0C2PXj5LCrpmG
//YDOKGXUVqtz2gSRHWiIp7nWdhmbX+UVWaBqRRVUoGhnjfizzZ5fBr9iO/6UYjvmmnEL6/eX+Hn
4dNpzv3XuJ/jJrzIiYgVxCPSl9UJL/ESaPlLAAIeHyI+Oo1+wF+6UXi/tNJwzz+A7/nqEZwr8PMf
r2cfnNvqCB23o6M8eONbTnHOyBs7kQRWFSWl1+0UgPQRp4jKCwOxlNv5hvn06/6+I6X9+3Za/7H+
/nSj57YTxedkHIiicajbWKnHVhXWBRhahBTplfoPGectM+kH/rUnhfzrAxp6/f79oZ/na/+MplXg
J0D0osgqQq9p5SZIBA9TgR3ZzvIewj86m37sX7pRwL+00qjPPwDql461Sc+p7+qki1mCi/+yi2Up
Qzvp3HoZKbvHEPk8xP0N8+lHft+Rwn7fTqN/OX1/nSfrcP10xtCaBGkUGeI4CHF7rT6I8jCqBNKR
VQSJlufnFNmPz6cf/F0/CvtdMw09+ev9oV9G6Wb96X/l9mYfYvgU/frfO23si650rub/XHpnnqXr
jT82/nEC6lTGjWcnCuIETtxld47DHJBiUEQICe7MPm33x6fTrwq7fpQq7JppVZiv3l8V7uK1E54P
eAHyZhBGZaWXEEa3eztchGCYRIEHftxRIBVxHZ1OP/Av3SjcX1pp2PUPEMu43MDiS/11+JSdD3yR
m3CCKPEcOo4siROJk1QwOy/mnqXtztsm0w/90ZdQAjh6Rovh8gNoP+xGI0g1nNMHYNgJ6P4+xrcN
5B2tAYSECQtJZ1nlft9oj8+mXwoHH0LJ4OAJLYG59v78c792qvUZCYgD3T4gHMRRBDM+Xj/Au34U
urtmGtr7r+8P7TyFYOnWyM8zfw0lNh/E2G+T7edccoI8EcGnllnhmPdgoSHY/SsK3x+8fcNE+pVh
35HShn07rQ5/3b+/OuC0CDfOJ22dQhx9DQpxPsPTVWxIiIf03pbugP6OFyEIQuKg1gbKnHaDPgdz
n+e0a+vzO/sFsOtH4b9rpuHHHyC6uFjH5+Q5KCSQRMhKiPJrgdIh7/HyBLJ4okTbmNFp9AP+0o3C
+6WVhntx/f7avly3a8/O8nNiDkUzsHvkVFGAiFb3O6YbSZrIsKVQoHDs+UeZ97dNqR//w76UEA4f
0ZJYfoBs6nXUubmn1vi/lsYALxe2dhKU0OzY5phsoHSJZQVOUqj06fg8+qHf9aNg3zXTkF9/ALcW
p+vWOeN2munKIbc/9jiQy0Bp63O0Beootz94fhjSGp9JP+i7fhTou2YadHz7/owzK0JrnZ4ziitP
EITJFb5/L93V6IF7q0Ac45mN1GPo3zCffuz3HSnw9+00+rOH90cfnN1k9/19fsS/xjE8D2l/UYTy
1OMIrgAepSyAYR3wKMdm0Q/4cy8K7edGGur5zftDfR2leWGtz8gvUBkjKRxSoRr1iMsZcGLgAQQu
dlQPzw/p5S1T6cf8tSeF++sDGvvrD+DE30ZQBn/WvZM4UXhQaFnoMkLwO5YAJ0DdHsSURJmKlr9h
Iv3A7ztSuO/badhvP0AlBmli2DXtdO8M/NLByvFQ/P6SqwB0D7x3oB8kiLCh2qUqqCDG+HT6sd/1
o6DfNdPIk+/vTzaGE57XfZTAYwHvEfZGL276sUcDxxJUDk6GQObg+UdB/4b59GO/70iBv2+n0Tfm
748+SSMotFufT/EFsQvJcJzCvSQAAN4DxUcSVGIrUBVGV2K/YSL9sO87UrDv22nYZx/AlTQgcve4
OSPqECzg4DiHKLycOqBIfiKICg8F8jtHk/Ikx6fTj/2uHwX9rplG3vgAyM/gWN6nJfzrfOBD2V2X
lVY4CUodux+l8l2UUurylCIVL9jP5dPdXwDNs9/TZ3v60ae6U0KgntKymH2AozfzdHNe6ofNKoII
DSeqLzGz42XAQHhHUFQ4ffNyJLDzhQ69zTdMqF8U+46UEPbtNPxz/f25/66COuszZmag3he8TFXm
xBf0j1PDsAxEjoVaPPnFEaVIaHw6/djv+lHQ75pp5O8+BPJO3j5nh3cK2Lfs/7UtrSBN4Iwxt83O
b2no2OVUJuCOqhAw3h1CBrfoUPfvqjfNaUgGB51/E8TBM1oaZPb+6+CLs8k/Qbpih8e/LwrEg0Xg
eVV4cf5pi8CCMOCYCMfxlPPZTSU8PZN+Aew7UuDv22ngv3yAjMlFlEaPj9H5cOcR8D+4nnDK8nmv
CxRz4HxCtIGHDRmE0wb8oDdMqB/+fUcK/n07Df/FX++v93gdWv76aZPZ55MAx08UWQCiEXsloEK9
MKSsZAXOCm5/dLrwTVPql8Hh51BiOHxESwJr7y+Jv9Jgc96gD5ytkVQoCtqVaR07QhDlhPoVqauc
31oKujzuDfPpl8G+IyWAfTuN/l8X748+LnyI6591E8zBIW8FSrAB4e0PbO0BD0EIAk7CsjKCg5i9
q+ANE+rH//VTKAG8PqAlgKfvLwECt6CkUXRGXxQUHEGBPBz6fkaYKlMEA41EHgJEErUDeMtM+qF/
7UlB//qAhp58AOV/8FKoDz1nKKI75MqycAfCcY0I2GYeDvvxCk85nm+YQT/i+44U4Pt2Gu+HD2B0
SQQlC59uncf1+YwunLMEi6oqOzqhqnMYBQIQqohEiMrt6ejQ9X/bnPqFcNiXksPhI1oUBOIdvxec
/1aB/j965ZC2CYN16p1PDqI0YSGXKyu7PdbxDgxOYYJJ2NfowhrZDf1cK/WG+fTLYN+REsC+nUZf
+wDBH/2xWD9F6Q6Cf3/TxQDBdIkuOFD8rOXUrovZHoPdnlV7PT9yuAzeMKN+/PcdKfz37TT+Onl/
7V85cAFFvgmzfHPW8wFQ0wBVC6yg0MoP1lgBf4gyuG+eRj/0VHdKANRTWgyrD5CAmaabzTkzAXDy
EmKcLFzy8eJ6HosB9mcqyEEQJMoKj8+jXwC7fhTyu2Ya8ukH4P1FlD6ds2qwizp0d0sIXfHrgZsP
FZyqgGC3+1KcTO+yxufRD/muHwX5rpmGfPEB0ut36+LJ+fRXuv55zm0W1C4gToJ0oiwcAQ/bW1FQ
4AYuOP/at79662z64T/uTQnh+CEtirsP4IBeQGV4c9YDMTwcu4RjSbsiNUD8SBrdcRhYHHDln0QV
bL5lKv0yeO1J4f/6gMb+4vv729ybdb4+o8cDcQSo2QR/Bw5/Pf+OgBfRhINaZihCeclLgik49HdG
Z9OP/Us3CviXVhr1mw+g8ddws+J568Q5cOUBcFlQXj3JA+KXFDicCpf8QZ3DsyeKjoF/y4T6sX/t
ScH/+oCWwPUH8PXv12HbVbX916eXW6h2957BoeQdNEMbgP+5M8n39to5b/4Z7iFEcLuaokIGYvsD
wR/oBZwt2F4ABgcDn59TevGWCfXrxWtPSi9eH9B6cf8BMm/7S+KeaWlIBd5+LPw/t98dY7W9hZm+
hGd3B9m5QP/P1Wq/3VdOQ747t3YuyP9zHu/3O+JpzKkCqHNB/59qr98v5t8apbG7v/alCOeSxP83
VRbDLtD+ihQNdhb69q8ZHFy8f/rpTmhU15ctQq8tfpbc/OnPz3DH4HY79WxuulccbS16196+32ad
5fAK2BdCHEoEd0mGy7LhdMjnT9Xm+QlUEUCxKiexPBSLQUj386cQzqTYf36G1QfXa7NwGpmFazB4
uAHm86csKl4eIRFJ3TaUk+CgiYL2f0sCjvI1VhTu8Xj5/z+FRXAdOWGe/fkZPid+/q+6aTIcgvuk
FSTwENKJH9e38Bcj4D9C/8VadlDZackug0wmviVi1ft6gETPmyHK3/tmCIQevrlssiBMuIpdIrfA
rcTcSp6gN5X57Kc9A93zejT0fgDt6P1y3siel7FLa11IuHyqSq34UTykP8UL1sGei2P4IJmwX+3n
tOTgiCCn3g/qJnIAlcLGLlfYBbtMrFZP0pZI6pOg1poY3LTMikEhdsrNaeyGpNK1HwwV8ijhzBaG
YqzLPLuWhQSffnEHTp+4YYt8+OKo4FrO4QR2mReZVjEpVsUbs0SYCer56RHQ0NxBYw+HcHilZKoE
5h58qVf5VWjjTMDpV4HH3rU/i39IOQ4jgp5OD8exA18Ee4zD4RjXMRs2jtFSKoKV10rT0lEXlRzN
RK+8Krwai3VN+NqawZd/tzIVvjhecW52GzoFgcjx3M2CO9cOcZyzOLGSn3UVj6hop+l9YHdTPpBi
FItKKUcsu6xF91tjsjgHRWX4FgtSPG0sZWSYAcC5Tl8PhkF+iXIzAsBt+4fQfmXDEUkOvZeiBitk
0szPgBrMzMd2+avOvpyW2QAuHMUMVh3VucTChIuCN1w2Inz+NWJs7Kvs1Haf9/eDq7W76bsPfY7i
ByuPODnyW3Yp8huFby/ynMNs3pDau1BsN8OFLC+8htHloiJqxRMU+YuIFQ0LFQ+BF+qNpxJLyfSq
YTUbhcRrs3kRxgYjt1dyImG3ivSiKKeBxeiOEF64ZqUpimdhs0pnNauSkvN1lb2VeAX0zMd17K5S
RcR86Wt2+qVuviqMo+d+tYi8hyz7EeeuJpb2ZcOGVwUTYbeutNyUNa+oL6vaI17IEb7g9dosp8jK
ddlLp1GekMZcVjwzzQDHAkUXPloK8lXrFBqTfI84FtepM3Wdx8ANcK7IGtST45z72apf3ZbHOZ/e
nBbqAB131zQcamFYuaKttC679NoHKXxozVXqjOjLVmQ9C6m7Eufw3a5bpkHhw0KSEg8HbYDV0v6F
Mk535Y1Y5iQpIlwnsLSLDDuCTQrONuJQ1C02nzueOOWCtcg32JWtVR4nGG70moUetyxkd6kE/K1Z
cz8slGpNUeqnwRgwFRxFs2FmJQUcwGOXZRnrarkIogBLLotDyyJR+q1tFewJ8ginC0OjUYwLy7Ru
EZOzS14xvzYuMmwzw4z7w2R53KrMvPE3yJWXQSFeNWl1WQYBqQNxbknykndyzbQsXOYW8Qv2KxOF
PxL1qbAeXCsiUFM3bc3S4IvmO6cKpHRaEnEKcd2FyidYFr4LkUikvJh7oOBmkBHkWzgtK4IkBYfO
veUJWhhEU65uSS4pxGLvKvTFVFrNzRQcoQwHeUVOYz5EV5QhMBmlqIoAMOcKGUttjXNvevrNWx3u
0z+ayJHf1gHcKbCUOUQapSA8uDSq8MS43yNVc+OYlNWdkNzmzaXlfkPZoiosXWVMzBUNSW0VO8pj
69lakLukSKq569y4QUqiFmkhl9tjetBPeJ1/ebhKpMjlE6iSbJbwN8BmlpBfuMzjaQAGCLvL+x2+
WXXcwoxDDtZfsFCiQg/lC09wcKQseMlZnB5jgD+6G98Ox4gry3XUCqxNzlw5zpNgXklqOILMkK+I
KFvgxUHpZQ3oRmqE83LOz9wr4Zq/TbRWd/Vw6hjN12zM7gxIgeLB2I9DN0YwlMewxGUyXIo+kVhb
R1mL2+rvse3W+Tqw+RL8WboSZTBKXn8VmA1T3AKXnRbEFvEebUcUeUVSJbWR1YDzuawWrdFqsdEu
vQtn6pBYr4xaz0lgVEvlueJ+0FB3W5k+Q40o+krUBO7CKmv4Fo4D+mamoZnrUuNrqfQF1fVFaraY
936k0Te+NkrL1RxfvTC9L46Xk9oxicNkGhJ8UpQJKcxsyiWc7pfiUpRM4iuyzrueYYbcLGpVXJky
cSJ+YeXXSlBcCcE964Y4gz/pxyaaEqykNsM8I+sOrF/WECoJx3UzYhS27N8HLMVQTCnXQWPK7NJd
mReq4SzcOxg8EHAO7jHzSwwwey3cVStp5nvYV1YyM0uiWWZqikukAHs/TwuY65Zt3zwoOpPiJksd
JwDANWXqXwe3qtHOvWUw42f1sl5auqVnU9ewtZJUBmdwq+rKlglKcHjDzvwpY5yeR7f4eqbBUnwV
26YfQD1BC1vPHFeVZ5RluUTxT9aX/p5JYCneSvK2ZTjTAzNsT+VgXlp3p2c+wIddjc8hVxWB48I6
B3/EczhQF80Wvwk+jznFxW3UjpDWgD3r/nDZ4SCCEOWi45rt0rcey2yZtsEIKkNs2NXlHb45dtO4
4gLwF2It071LayYRV2NIouW6OkXEIp5mjch4gNW7KMrhUFVtwwFGk2uXUhYbYShrnCcvOeHhtByE
IYwoquJFMc14BzCKNTfCUkxk3OgMlg2JeEtzUa+Q4azlO5vD+So2PN1ZBCSdXQs4mIsLzih1a+5/
kR7lRaiLpNb5RbJSb+RFci8ZOfGJO4L4EAoUw1kea0asp7awk/JwkcAG0DSxWEUjmjKkjhSvwOVR
lpA2Kex0VB/L3n3NXotOhfmkJVz1NAI1CKxvsVKc4TR8UMg1jBGX3yomwJbkjICz5fnfXw2J5mMd
cSI/LZoCeCDVvMt8XlwkYGnKhX+rgJUZM8sDYQm+K5A/1ES7LYNcCWCUXEswRxBWL287g1ZoEWg7
s5L000ANDkSRQ5zDti5RxRaMp3TjXycL1ahn1tQBzWr17Cp/cKenR+pXfig2P/6iWk2tOvXhi6TE
xal6nUnPlVGDFrlfXXm1az9wLhgujsWie7FlXQXVwsou4uD29JwHbCAcGTx+t180TlVWgI40lUgy
jab2lW8IumqY83SJpu4lbLZ1/wK2vUY+9Qz7olr+bclQbMGpmcu4nQpwN9KUvcim4rJcClq98O4Z
YIDwof5++isHdYBe8EGrWnkMX8lN81V5rxqBHkxVwhr5pb2E3ZKhjC2ebpH0LR5q7XOqlKVJAiPV
hmxUFxJp9NJIV+a0mDrTWPfm/NS7Lm/bB3sxhuOQ3lFU4CXgp6cZDBlYNzX/I6k2p1EbUDuF4oHc
ix0TCn9g4fgLoVIwG1/5VjPCkVvvtQcohVr/bF0lgh+BqWimld6u4rvswboQtGAlGOENBAWY52vw
BhfPgPsMf5iO0nDLbk2/FNolRM1MH1e35hd1mTwo83BW/wovGR8Hj+givXAv8hF1G9CB7p7Aw/Vq
O1UTyjkAFyU+sRtXZ9sWF1mAUzEjtZkRP2tJHcojOjcgf4WiByu3TceNYDiJvSrrL549ZseEToP6
ZESRQ1xmSdlmMeyzca4F+KnCEfyj4gT/RNjWMryBuAn4KjX8O8RfS5zDP4omgeMSY/iH+FNbz2bZ
7MknHuZx9XeVh2KOwHY8+D++XfJ3jY/bebSA/YEu69k36Vt5Gz9wI3uhIeJQKOIomNgtEgEGqha1
0Vy4d2mO06W3QgtpFj4otz4Jvp5ebVz3yj6wKebgW5QwvAdsmOjpPLzmV1fJQp65hnQt3maAqLxQ
p66eTp0796bB8UMxGxm4W3F9A1P8UeUBKtpErZdflg2B+Cr58iUAMf8IdAf7hm0ERNUdkmMfF9r3
B8jjEB8mMEoEA0omUzSj2GGkJBFA3KprRobQV9QaeVqR2ne0zPrGOFOBLTUnvz79uQOsJlO846EU
mWUqw2oRl0EzN+trFP78e6+mmCZIqljOY2Aa14LQgsnrXLMMY3HEdUedIvTIaRtYP3ADvMBUfdYC
3x2OWZGfP1tYdDVJ4pK42NZl7fQ3DJCJTJGJC9WccSiDNCLLqCWNE+Z/770UleShlIRmrbRLKJrG
KbNy7OebZQf5fWjCFBU0PCch8CThxfF1GMzNfCTsMqQn1MpP+SJwZRuEGdpLv7AxE+pZUuPTaAy9
nFrrqWBlvNrxl1LnmAssiOTeRF44YhC2EcY+TaFWNCtzlaV0Lm9glgtXlIit+oQJZkVeYOQhXRUf
VEvFYmBhAcFSlh1soVsfTWtm7lseaVVnWqCF41gjMxqwiBK1xp3CiRg+hQkV6nUR/TIDD8c2N2us
AFdhSCL2a86PGoehwagVXkaOEBeB3yxFHKAF4/zgcxW3yjrXum1GQNqpFHz3wRtoYHsWogU/VTAE
ukYW0IBouwO+h8a/LlPRjn34VCdYmP5Pq/iWMk9/S2u6soTDV+cZJFeLTiVzHhEzD4zAv3UYbkRG
QwZIopa+D5eSplnK1UsuBW0pa9yWth41Mc6jBCdI1DPw/tgugMd+5ZpiyaYVZi1Lj3lHqwQL57GM
4QyoESHnMgoZzXchKcdIc8HmR7AdWOtS137AgK2EMimoYK3bLGSN3HndjLk6Q0tGomikbuXEZ1N4
daTHWq5Fl4Ke3smz7MKb+nhqz9gVAgscaPGFM8LnndR6Fml3IOrwY4Q2MrPC60ZsrqTm3mVECJjM
xHzsk7bp274BKJJJ3LQJpY4ZK9B1R7gRs0ir05krRYRRTMzY2VTlvZ9M6OIStXog/grle1QZCJL0
TqBqebVWSmHuWZeOdyG0gc7lueYJ9jSR8nnCyhd2+TMVRtyfITQoykpZN1OzKmiWjRjjqL0Pg6cA
5URA/AjlDuiOSFEQ5CyLJOPZZonYFNf5mqlGylCGNhgixTe+KMa2w4bNsiCQmjPqlUA83dZqgkil
pfrXFU/SafH3zFJ3n+2h1rQo8qwmhlixXJakLJ/s/ItZ1CPra4gCRIphHD+uUe2CFBK90IVFPE/n
5lRZxNfezNEVLVlJ35Rv6qKYt7qJ1442FpAbEg5FPXBuuU3TArVLuNmRuIpIFC4fkfuQ2yRSpJH4
AdRZJRGIRzenDs6IrItTE1/GU0U/zcuDQ1DkoZYCk0m+2MFWa+wD9wDpbp3Vsjv0oI6IZnAMii4Y
KIdokCJ0Y7Qa8zW7AeLVW719aMfHGNgJiBRjqK6Xl15i1ssSTCUkblydYSEVEDC4MD3ClTeCJuBG
C4xiKbmpHnKRweXX4sgnDlhOkaKAWIytPM2hYqEEkmK+l2GuK2k7G5HRgIptk/UHtqNwY0e0qxoI
ZlobtcZrpmaClEp9sfa0Ahdj6tbJvId1BYoNygb2AFEI43RscMVgVwN/ahpi8Hohfj06TAdK3zAU
D9RmboFKdJ9DQi0hwVQmKYwQjir1gDQEigoqlnHiVAB9C+3rWuR+JNLaLLNvp6UxUCLBd38w+pDG
Uol/WfBmFpFE+c4k3sqxblCVYSuzbqIE/u5vQqz0EiwULlRXt5VN5fnYZWvdVFisOqFuIajxuXf9
kiThhcPdx/VNqz7IfoVzdN+4UPgA5Scy6yxrt9YZxsKBEs4h4nRlOXNJmRXcwrebWWYxF0xqGo0s
Q1mATUwBHJ520ZQCYbKHAIyFKeckY29SduTjt2n6PtlRjJSLcpAqZdWpSDNNjVxjCRRe6NEUMota
onlzBfNEJClkPE7DjYa0hSIoWXWcpLFYyCUKwUKS7yzbIrZYGH7xGJmJEdg+lDr9sEYT/EOLjSIr
u2ZzM0wglqEwehjOhGYsmDfgJggUQ3lOxYaCykDgBzeENzLCL1tsLaCETPMxuAvLAHZqL3fcD24t
BwVFMZKs1p5lijBapCd6QzgCm+5oKt+y301jtYJyElzN7Ivk52kpDaw4nvJQmMBFjd+pRYhSLDXw
bREkv72xsqQh406XFvNBa0kKD1+TapXOa66WXNhXyly4DqbBBaOrRJ5ahNcDw79Qbu0NePTRCPl2
pNSj8DxFVpIQhxKXtvUSQV2nkAQYkmOkSu999Es01THm7Ri2bxSKsVQ/52HXAhHlTlalJhDV4DVv
lhFLzzE/TeZQqzd1lzEZC/YPCYwisURmszIVAFDUXstQqMAmPFHLcux7BnSdp2jCg8KmQPLge6Sb
WqtXEA38GV+Vs8dCK+bZdXNXX4RkLPe/fWkfeBRDmH4M9aV50Sxld+070UoSFnyQaWZzr0gPbSQY
apBqXFpgV81Jk0sXieKRRJTmjm3jSIS8RlBMA9tbJg0CpW2MvHY0SQ1uOKgDD9JH2/cx/G3Cup6J
4aXM6ciMcRtKWpmzRMlaTXCTMbIbYjueYh+hRCXcjQ/RlSCTtNaqdFn0NCdmtdL/4ZqIZMlTwVlT
rvGJ3PgGZ6bY9jNiqqumaXFTRPOogUps/qfHOXO78jQ+To0oAucOrbP00vIKUuc6x7YkkEU9dytc
S/OCsbQqdKd2mpMC3pyU9wl7rXq+LiZ3rFRiy3/iSwenFXtbN8hAVnxjoRh7PjLYQMY21PpLjGQk
JgdV+SVhneSa91Lss4KWed8rZ8lZhe4oups+eXWjeWEEKeur2PzK+NcloJvBzjFSXSzlElbC74ip
SZyvwnCR+QhzXoTLciU6UISZ3/p+jAveIbYM5Y+JQngLiiX8h1a8liOIkSjWpVtCnDdQcWhfmY1C
AkvQPVa8LJQvjnUJOolR6+lZlut8MReykPi+QwIlnymuRGqJ0VuLI3HianIE0WP0pbSVazhLQXwk
/719UHeR6aED0doScpIuFKBkq1K+cPJvmTDCVgPxI55ifSjIT8QmALYqPQF7iIVteWUE8UVUmaRJ
bc2Og0Wl/M14EV0tbvJeBIcwmnoZht8D90IMGixX309blAEG2RYcHfi8CnLitoxgUZtOja2I1ZTo
vkkTIlXuCEkNjUAxe1aUrFd0NiVrr7Lkh+TNK2ftjwUFtgXFPaxE14xzYc4Ufg4UKEICqiENgbwg
TiDj5BqWzhBRR9NKswgL2QhHC0kFGaZw1MceMph0CTXyHZ/3YhjdXtnzDHbE3baBIQzkQ1Q9Xiaa
OP3eaDyBnEi3FWZGVHvwqynir3iuEHkJ4nzAM1qjW8vk1pnZxMKPMuHmOS67EU0CvKtJRqRxM2Z0
Iz5gqX8rlI7jFIWp1Swh0qjVaqBJCQDPBiSsb90mcEbUZoiit5AfaGbKFKUAwSUoFMq/VdZ3Nrk2
KxZDogfcAxGnCI4K+V+c4tfpdTBgqDmKLCLJKyDKBRGaIJzKRatlQmRA5d/N6bcPBYC2R2EOPqZo
kigU7KxZqjNuigyB+EY5Ey/DWTyzVvyUM1zdvPS+8venxxvwc+i6YuT5fGN3+TrWiS+RIMxyB7YL
WY5NL5vZvEUa1h+R05bzehYgXWksRU5e+hzQrMyvFLB7jIpIy16HCUO4Njdi9WdVrRTHwmF4xYK1
AlsHpck4c6Ea2XGI2BgesnFYxQZbqbpYBmCFnuTSvGDgOEAo5NMUjG9WSFogI933VlWYGadRGjik
ANciHFuIWqpDXoFa1aUsPYp1hrPaIlnAkaJVSGj/VAqw+JWM3dgmZXPHBVdS/MQoFqnlhrgBnE1p
PaiOS5YQlsRZVmtxoQeFg1nmrvYvJXZmwpGS01Md2C3R1dB1zSipmkNiT4BCPwbzo5XDnfPWJz3K
QW0F04rAR+v2L9zCXACF6OnSWRUaDzXDMRFGsuQDBnObPD/QfyiKVHy5guhdHN9HyqpmdcUhTmvU
aBZ5czOa/z2YKBfVES3brkXQxdacJynCBXg4p9885P3SJc9WlDppxcAXyMwPKV3LIVbhLF6q/vCj
uRzdcLmRmXAUU35UzC8N5+m55Uwjt1yEcOSidoLLsMwubQRpENkmLhy1sM3im8CszUwirZ/prmkS
VfGvosAQzQRODqlE4Ba2+8UVG1yAb3X6M4b0iKK5XJBrs2HYdqmyEDQxDcjDnH7xwIELfkvjBxI2
/R0+scZOIV4B20dvkS/RZX0bB7i9LBfgC2s2mOFwKlwyUP7JX6WGoqsjoh8gcLo0WbGRyxSdt1f4
v8ys0sx4bhXXpz9uADW6KNnM4ayvnXQUpzz+P86ua0dyXFl+kQB580rKla921eZFaCuK8paUvv5G
zX2ZqTM1BSwWu4vtnZahyGRmZESwqo/KreQLDvB/X37qRQRaBpWNi4eCvtN0onc1Sbv7XLyV2oEV
1MjTMzv5o+rCMY215Fg0b3cWSdS14T7N1XrM9kVz0tI3o50hoOKUe2TCv5xFjXRdJa5C0/mnECOB
y2ghWgqRE8imr3KgatVRK4/6NuJpRQyvJoNX08wdfc2mY0fTn3raZN2jnaJUS6ZAaYjbFzs5fyfK
1vXWrLvTLDRifK1BPrppqp267AprM8zfQxc3Zqgpr3b+kC1Hpe+zsBMvrZut0rw+eVp7VNL8IEwW
WGVO4YYZasO2nGLHye8spC49X89tqD929ussDpw/z2MAMZbHHyz3bei2ne2n07P6iICCSqejrmuH
7gyc1msgJli5DNxELNDhPktrPPzekruFb0zQvmXIxoPd+6W949Kmg+H6humRfoKSKqE9APn0o7Eq
wqArzYZHMWxMjYg2yJojBnFutq24X0YU1+lRrR6WatsmK1XZ51WcltumPcztQ9auimJrM8UXNifS
DSVf6YBeecBB+fTEIddTsnRPublpjK8KlXHBt0v1IKbWbxvfPCsS+y/mBvlCDdOllnT2DtdeZq16
Y/YzQ9nXK3d4f3P8+vfkvsIthwPmn7sg1wvVaBuBBH3dB9j8onJdHORzTo0I/OpgiMzYulUMXGmi
6pdMtH6WfMmWc5ufon2EmxUPzsf4vTzbvrfLjzJyN2zN34xXFvU3irW/J6zQB//5fmwyuDZoBlK7
HBqNFqjvjFrYSTN0PF1GBnZjIP8egXBm6p/3SYUxj+7A0Nb3hD/OFTWzj8o9/cevdI4gv8XXul8s
tXHwlaZwWs37el2uJbJHLzIo37jxHGcHFv37XlfUJnAv/PNeSp2kS+3iXipd/DJWnkUElhc9/9XT
hSgUpAii0acyrAI7zvwsLP0qwN8oOBT/3w9xbTQvSmxpGGO6OBOQs+a1MweySIOkN+una3H3Ys5P
qSHaWsVuzrYyRCMLPZgEpESPfncb7x5paIDlR3V/gLDCDbLnsbyRLp8n3V/yrUshh1kC8Kolbiz0
de7tlvTGJL/WylcvZnkLISlLmcT8gETRQ5qccVKZi98CSzWQlIr5USwxbx+0heyMZas4r4r1qS1g
Y6orVp9SoKyq2u1ZBaGd81Zo/WlRWqp0LmnryDS6G4nUtQG4WCWJOogm00CuK+VErDRU0xtIxrUL
XyyQdskMziGr3cyKR5q5JMl8i4B4xbHg18mAvy++rDXyseuHZaPEFrGgRejJx5nzCBrrJgOvtQPO
n/9CF75uIce/Uvu/zZSLBeDaVWU6DSBKSL5970WbyP+n56Y/hu3WWbthf6jWtzCmX83H/70djsf6
c83nhV39P8cyBRMZMymoxVtnRZmH718utKk+GvOYeQ3p8gPGA9Bf69fJsQZmajcZKdlPou5mmYMD
DtX6gubR/NnMe8nROhLEsRlp+oem2Sn93tMZnZc6zKC2n4rcn4tlu3TlStWZ77j7XCoU5zdGwvwY
1Q/WHxczhNTQSQ+WsWcZ0oxb1hp/nzL6pcDEs5VZK5Mzn7a9N9kGgOGNVX5FM6GfT3H7fcLwSWq5
mWKWn6fLWbxS+XnA/RoITYJu75kpC1+JaIoaytYJNdBc/m9ECagJ/ry1YdmGUp4rukX9rNnRrrUb
K/fvoAJsO/+88OwWjTIqybwxPmfreayp5YoofdRaK3Rukv6vhP1LsUk1ylQV/YxkxEVOOiP/rZ4n
RIp/bypX2nW6dxF9WMUMlVmmhNS3JR1zNqZwMuo0zE9xk9b9BhodKfWAmqtrqNUZpMwL3+HwpumU
+jg0OplT5W3sLSxH+A/8+7GujexF6FogNCuhepw3rsNp60Dn/KwtKF+QNPJmlT/8+y5XVFu6d7Gt
pyLJceIvtvUOchMjHA7dIYsG0q7scDyUN5RIV1QbuncRt1JXzxqjw12qLThg63NvDWk2emsAIkNl
dTNJOV/vLwHrUnuSKcoy8xyZpPHS752NFhv4O70rDuU335dHJPqx3Klxs3NWnq883hjDK/PzUpNS
G6XdKjXerg2GrROelW9TnEMoZCIh0uNiXVYkCf59s18t67+94kUUmVQ+NmzEK9rdVzI11LOfXGnC
JWmbOxOxvVevXnkcUDewNpPducz27fzblfcWmjxLC16CqoZWV21T+aTbayOF3ETuan2gXj9Hhfti
DlMAbxRFaYEqZYGo9kP1vOj7pT4yJzDhnqJFMzTYff7Ixftc36LaXAm8l4R+o9YbW01H9E+GcscM
L3CdWxrcKx/okrxvobkIe3nkjbbxWi1QQUC4495qIF+L687FFzGsynT789XPcV2GSzgHPdFIHiBT
CsCvAVlI+GDeIh/ofvUaiput5GtjdhHX9cZMhzY7J3htjrZdRjuH3Zho18LiJaU/S2pLCv1XZGiD
PlADRmXs+i46Cb3vkr2FxL6jt1y5zoP1l2l9tkb/fXN0VCRqTg3e0BBO6CVWBDr+nGq3mPPXBuoi
xktvLlR7xMuU48fk7uf0FrPk2nNfhmml67xWH1E0rKwQzNgAzNeo2EwUaB75Qdt1lwTuTZnF1Y9y
Ea7dRQL9VvPz7Zqt9QJltF+hqwWhbaCH/aojU6CGAKHRz/p3vLlCIMTx2H9+mNmBzYDh8DNjrCeP
KQEzB5/9Sdymvl0J2v/L8rc6dbFxh9ObQg6SbBvCyc+/H/+cqf5lWtnn3fW3ClnAwW8pTFxbRQ8w
Jd+v+6db7KhfTNC/Xfti3Sd9pbgNnC02wmpoyuee2Bp/d7WRdrZ3Msddn92h/grcWtC6SUjVgwtk
J8R1jw1sBElv19HM7xh/VFx4V5U7j73J+V22ftnOGxsMekuWQTN7CxGOEjQaorU5ra0SfOx6GTKi
ZaymuYAGun7wbDseay22uUXmfAkNMRymIoRPRZx2M5z7ZoN09riyU2CgJQC8CuDVYkQs10PJrEcc
QIykNKnsuDZujdAvJP9vI3QRnrSxlyUXGP2Xt4/HNPh+3q4ZeUjBm/z3172WV1xqD2ocFGgwL8PU
eXnLyH0URdunn69/X/xKAnapGjD7xmvHiYHasnj+7B2c4qUVLGDFh1l9LUv077tciR+XAgJrSIxW
tFCdVE0fNUsV1gqIIxxdOfu+mF/+fZOr43QRpTIQS03J8SE2wExJTxaM1YIQta7ojdG60s2EeurP
lZZriW3mZ+Jnbak0TcrQzlYTNPqFrwQajy27IWoH2zbk2BJ74TlC/cfqxr4IUUqvWjjBR0Ej1RiC
1LtvuH1jgl1JHC7Z/+0oOqlC7L7JkwdXusS0elLAUevGZzkP/1/Wx6UEAMQ9XWojHtzWojQEdcSp
D+whe9SXvT2HP6UX/Ufk7JL/rzvLzFKZQmPovMkKmI+FJE4mtxCsX7STv73JxUovk7YXVYYJ1vhT
qEdshX+ekUFigv4o4OUBszzUuKY/rDuo2WGPFwKjJO952OAdkxsDeiXaW+fP+Fu0V+Za5kqCjnri
JmhzqH5m3EkJtRqYYwKTz7Z52M832QjXZsdFzpKO9WJPPfgBurHWxUwKgxFHeVIUhy6QqJVlR9qi
iqym83kmg2ZQfTWZaMVPeeLfmELnBOZvA3/++W+vbNi1EH2GCDj4Lx+Hx/vjq0ueHm4sauPaG17E
jY5LWXoNYmBTJZGVApDQTszge6N6Ub1vWc80H3qobRitTCtoRqyOJSGyOCiWTlxzvTDhewP8YqHe
NLST6Upo61aK+Kz4fS6nV48lJPfsTaJNH2J6z/sHcBFUCLMzEQzLRPjo3ihBz8c5/mWgtMs8hoHI
nySNJzbcOBkKXALBN0jcNCjdr8lR4BEVdzB91KRGKswQD4S0YZbQLqF/5K2b3CZj+c51E0wE3ocO
/DS0Rkdrhse8RtsCHSU0jdpqoTNE+kMjIxvGgI3REC958GagmkpUCMW3B41q2S2Ryt+3KBwa+ufH
b3Pw7QwtwTupHZpTIE9g42iqo+IuxIaYOHeWG7Zu5yn9v9MMtn9/3gl7YaV7I+5kdqeCQcPPq+A/
zuCLjYOXxlwZVoeaXTta+gNvX/Wk9zt4rIqZ7zr2rXS7stdoN0Wjscr0+3/f98rGeykb4cyCRwFH
6VSy3Yi+j4XI1DwU3ka4/zU9+SVj+G1xzpZrD1ihsF0jnS/9heBQNWS3Tw93/36Hv38V/VI00nW8
LwrDlRvuJcCg7gflRuf+WkvOvMht63TJnET8evJz3s99JJnIGlBpALG0SRUUZI/iL5g3/81iSr8U
jrTw1Obg0KBTJgqiVu9SPtX/zZIEhz79OXu9dMyayjhXTdY9N564fLLbG/nblQj5y9Lqt0/cN7nK
h2KByY520JfRd537rkpvRfcrk9S8iO592YnZ0rFtA0IHXMzDJXbPvPvo8/WJBcoqPSjHW8jStTe5
jPXl3DWThg8wTGuDPw7FqtWf/j1Pr7WTL/UXXVZ0A4yc0SvJlEAVBmFVSwz11MF0ZKkm2o2SGBl8
vzIzdLUvrzVpWdVrfRp3tbbcyA6urZaLNJG7qTZwG6W66r4o9ansH/79dleueynAyNRM81INL6c3
p8pYsTL+93V1HIz117CrX2ovTGFWJU7qATUH66/zxzIS2IjyQNlqsMrNiXxN79shbK29mdBqIk1O
FBSWkoB8Zk9B3YepezS4r4PHxmKF0SULzNEvjPe6jYptFtdi1+Zr2/UdaB28aHRpwumQRnkWehmZ
TPwQZSMBH0T7tFKa1DHnwcioY1OFfXXaZki+2ESUD5dveu6PJtGfuE6YHnrztvQeOcxVflrLtxy4
WgQgMbGc6Hf8qzOf6qATgTwI7aUBuoSiZ4jsnxYcOfD/4PhorQx+4FlowsWwdEmvZGToOzruxbAt
XDopeDvSIkVoiA6S+pFb4PSCI6Gt0qMcj1VCmnEPBLFr1oUdjEYXLfUYKUvYcj1uH43O9+5SQ41N
Cbsyrd5Op/nHMabQ+QHFUH8ZPBEqn+iRNvO2sO/ttMJyQE5JrWVead2n403EqLcN/NnqrfMztUHL
o4Kv+VGk4AHS3vWXlXMP56C2PVr2p4pfK/Wgg08vvGQf25QUsOpT7t3KiCrrvTnqd2PE2wALonvk
dYys1bZAyKeLThaVNEhW+jeDhzkqKiQVbaDjyvbD2H+58EdPfPweB68G5FsC6kl5jwcTe3RgGPrV
BZ0e4WIqoUSAjXEPyviqTANdkLKAg/C3EJ7vOS8SyzLXtykwt8WKtJ+8Wadg4cF/LrS+tBpeE1T/
6EN1a+bUueMOrWJvq7XEqwIBn0l9tzg0ne5E+5YLeF5sZ3Y39VE3xEoHz05S6H5b+dkSdEos7vqZ
lPdpOA0vSxoULIKzA3tNIQboyML8pfbFfbXxnlv3wDV6foI2qsrAfJFvE6OdEoijNexdeCJD26C3
mOtxIXynWmme75gHsE0NK2hN33pOGCy/2705B0sZOh6pPzKo2pdgRpGax+LeY0TX4CEGiESfVq4M
h4TCzVO0vrIvQJX2qCjoUK9sGUsvTvtThRmUr3u89D34p333mZT+mBM4ZXjbISF1/ZXX61kl4zoD
u92fq1OO/s2ABPCUJDsp/braueahaVdLkpKW3/XAXVyfw8W+JDyPqnrLcn/SyOSeAB5Zz4Dt2YsN
d7s2mkuff/aY/ClVoBNeAjRNRY1fxOIhWnJI77qRst5v2t3cgsTiS8wc695ziDdEIBPhP5X03grB
QmIl1XjUaH6ahvDLtt+Llxwmt85KOFh+sf5Tw/7jWE6MuDlGg6TP3gf652lHHYtCXJZ4D/YSyAnL
CR9ha/WPfRFguupwePqqxSrBty6I97IYq7Yl6rjrzg9McQP2MmlfTR8vMkpOXRYqM4a/19bld7Fy
skh1KFpE+ddZ0jnf4VO0yTdWizVEg0lbAwYzD4pO7NHvtKdsXvd5hPiUxC77tuFMXbMvCY/VHm4T
FsnQSs5CvR5Jg7WWUQHaFQsVdW/2bxXI/2PQWbtUj+BkAAMht4/akraQx3joYu7bicImAnNIjIem
pwoEOfgzGoG5SRL245nMX4NLSvTMRCReLcuqn4gz+a6W055vpX4H70ZLWdXlneHCC+3Qi03Ng4mv
8rv0k7vUBUBoENNAFIisrTOFeIxmXPPUN7qVhWBfrCZArRvXoC467C3VDdClIewh1hzPfG/mEbe/
kmZGebuZwBqFfgdIc/vcwUUTgaB/KQx/fJIlIhB1ErCP4PgYGw6sv0MVjlAusd9dNCxSon7bM9U2
vCPn33uevsZTCdLvAgv8AM/lHdSdV+xaLVgGWs0nx4ihd+IfziaNAEFP4WCAiEgQ9JTqSYVl54/p
+N1hBNmpI2VsKmT6FE7ABO2gd6jX+Ts71JjZeeyBESCpGIIqX5tOVPJo7g4Lp5P9ViRkqMii+0uc
6HR+aiEmFw9Od1/KdabAdv3bzlFVDQVx52PrPU1QAxib/F7Z4hCCRxjHUPzB3KbOeZdECju/lCjQ
9OZ9KbaNBYrBtusC6969m57Z16xvWhl3X8tIsc5hweaL3PaVtCHzbNFqABLbYI4bHTFZDgkWrCC7
0VcdgwoLCQzW/uChZ+ohvKhWkJ23hr4jmgHD47QK+wIfEw9ajIiCdhcVoPGNGeKFLomub7ouJ1P+
7bTZ3kRbLUMqb9l3C+zxzSmhdmFjD34vZGQOmT+MVgwawaGc/V71W3QbAm4+tPZ+yD6z/DTxrZU+
JOlDOmyz5C4poxECKycJ5nFf109NvtfdqCw2clnX0yO2+2Bpw0n1Oy+go7WflF05jzRN8awIEb23
NZfBX7x9W8DJBXsitNUSTA5Z/bj666J96Mmr60ZT8jonr9r4U+D/OVqkjnWQ1dN6Lo55EpTOljmf
JlQNzbrWwZBOv5CTMHX0Ezyb7iLp84IyPdRQEcsMNnFYVoa6T1CMF3Xpa+4TWh5hqrRxjg3YSb57
MEskjHRHEDTdxyXZ5XqzYzPM5HLQtvJqtYz3qmHiSUW0yDryYNQ4RQX8NapoaApam2JlmthHPuYa
hwl4bbiMzUOHhVFVqHTkh1D6FaC5YMA4Y8NX+rXWqrEqhwgmGqu+Am/KK6lwrUiqHZ0Le9WN3wne
HSpZ4mSHwvA22iQG4sCNonA0Oo6Iu6aF8zFs0qmPRpKTQTFIothbLzta5sFRj4WGeINNwFFcWKqU
lGXmrnGVA+uV2B2gN5gfE2CQBcceNGwtzANRaL4iV52iUcbxIvCkLZuvTuZIA4oIPSLqLq5vwUF/
XuDIhh03TUw/ReJdWRCnKYJoYJp2RRVq42ES4EcBtYB+J27yz0IzqcntddsBw2tdIjp8qqSktfGW
KeAGFzVxxomU+kjcFNus1VKj2+Z4Z698N6ufqhb+NOqR42LGLMamyn4BZE6hB/2EdBSJiT0+Gn0W
e+MbGw5eteHVQMxSo1w+pNx9b8sG0keNOA33C5cHeueGTX7K9drPxjvVbJ8zZ3qfPQfTR9nJJtVB
pHXhZ4v4hg0g6caYqwXNUu1Vrwx0stNTajikkHj9cWdAa8hSJWrKJGQMiy0naZqHOeB3UGO6BRZy
ePOxrWgr2brGL+pDR82WRXaXBEr6XJftduJBnu+X/tFQ3ip2J3IsXigyu7JE4wb7prZu1e7Qeyup
uwe0VgKY4OA7nhpM4KJ70tkzwztP4snunWhO4JSS9r5lvzAsUp1VgQddsD0pJDEaf6k0sLHziOHi
iYkNVY1UI1r6va5A33b+gfbk/IJMtDh3XdpAfZl6ANHS+ikz3qoOhv8wMVFhUaT8wJCH1O2dphwc
+TY2X4O1ZkM8lt1qGO6a9LPB2T4Jf6idNLS11dK9Kdq3dJwNOwfAadfYuNJUobd0cthGc3Ydek6W
cVJ0QWdDELP78pK1u9zrqFiBrJjKtnHWxXSnQPnQ5LTGQUIqn0gxi88FZOpEwLpdgkJqa76Am3q+
NprXmR9NHYUENO1J+TGOiBGtSRT5I5e9zk+TdpwGSYQi/Ay2dkUqV42BzJAhdHk7x+J+yeFwN/dP
01QQAzEvmb6KdN9ByQp10TQB6nN3Pci/ag0rSg0dOfTm6zM8zpOK9vnDUJtBC1ZZcU4B8QVmmW2H
8ST5fQmL82KrDSCRb5jMsOTP32JE/EpAx1dODVrX2juOmSnTbbWcFvtoyqdcea0hZ1Y+6gzHvmyK
7tnWXltbQwKw6zQt7NpXAbu4c9dvbpMggZu7/q12jIyj+d2nLC5ZumoxavqgEGEhT0e2bHNl0w3v
6aT4dWeSvoB3mOrFLkbFYiUG1FmpltiWICUtbRW0S3vwXKCP6ATgNBG2Gow8qq2VVx48YyQqpmCa
SawZbMteHynCorojwgxhMkfoEOc2onPfzhBvOFggbzUD02QORm0Kz5F9LrCCRbev4YyNo1viGnyU
jP3kyYaN0He/zeoLzzbWfCoMPBvS2j7lUdp8l/xOyJ1EjcJ7OkgDxzxtW454LjAeHMeBzWuB3Ecf
clKnje8gcs3JFzdRNVoaacyPJgeCB5Psul4POJ7DMyGlFjs9eZbmIYNdR73iAsqi8mCOGpk1HWZ2
hwJnFNnzWlPq/WyMu1KRcQ1wWBfMn6GIdjjztXqBNnRGb31oydKgT1r39w2SqbEfgAADjFnyj0G2
sRwDRxuREuMskKTdlkIQ3fz0wIxJtCboLUk655WBJpllme8OOGrEUAI9eZ/lj1qBSaZ/6trK05Be
mju4ee4N1Cwm3JnQXl4PPTikjaRdU1PXjITHQzEMVNMk5cUGnlvQS8/YSiCdsZ9bg4VTq/pL8mUD
BCiQptYmVlRzstt1VZ9Gh8ULahEV+ErX1wdxFo0PEmcP7ZuERRNKiGlAp1n3aNboQWkPD67DcEyP
iYWo0xbV7DKIWC/a0C6GQEXWuOsHCC8NLXCBN/ABrUXkCguLgOR6DHv7nD2xCc5D3jofd9aMRSMk
8uXdIJ88sffKeOhh4MzTY9GneKsTzBNxAgTqfG6EKPVyY9pmSwKdP1jkvbJFGZ2ik+CsFFnRtHUD
iW4cWKooOI0wV2a/Nc2XEftoCZhDMW2knHOFU+TOonW/L5yjMus+ukBJfzTbfGU7w4spah9nrgDA
y6Hs66k3bo1Zoqj6nJsIyVEzD/A0cygTBznBmB7b4Yga2ala1FnTsa/LjYMxAK8wUDg0N7akKtSJ
i7yXJYuKLsXttfVkOrHZLusFGW5tHVmnHU2rihSwZtVhXOeViXIHdW63mZCFQJIFqnJLFyb9tnRX
0obFcYnkCD0Rs0OZo3MfVAAF0ZafOZGGChBB9Y0kLjKNDkp/HF1kPq29y5wKCnsWewvGadSoO7m0
B9qWVi6qTXCUkIxwDUzUtoBfZbU2tSqQg7IWWXKSgr04Qvj9VFAzH3GGUEEs7Oha7ZCx1lcpRAfm
jGgE5i88GYq0oD3c4fJmOtRGAyrvgKdr6DIifoiEGIaEY5168pT2RSA5wKFqwGMWMpQIRi+9gTQ1
K4mmiQAuJrFztgcYT6zu0KLZNLlCWAs/C+W5wE+MacDEfdURodoiSobTUGfropheDW8t51WhPSuK
EVjK2pNBqxf+bBuILE99kq+90aGCfXLAGUPp4ugvzy8LL65hPeEcHANl4QLzXNMN9NxA+VlRL4fl
RKrGE+rpMgWLy7NDmcF7XLT7GaHGEH08WpPPdJhcWXq8GBVJQcxo5zDBGUMt5opVfrspkuLFic5h
wFKBgtU5utRJLp/H0X5Oezi0wyo7ebBajTrFsCtNdsSJjr5rv1Rt5DbnUNjGsOaLxh6IUT87jyVM
EyHU3xnpAV+LpAsCCEaj71DHG2mYoH7Smn0HDaqqvtXwZVG4rFEUn5t0X04GHoCEOSGEUrWehRNQ
WEUt4FAg8LodxPGT2HY68jrdjacEMWPOgwpfrVmeqhq5Wb+ElngoXD1I68+hWh6Qiz2ocAntpUcl
uLG2gmEMcSwf2OGOStRJCyu5SrwRfhqSWmJVOqDJOdspmRACParrr62XB6M3Uc8RtIIAmCWSuPLH
YaBUAr1SpvSz143tBCyN4fBGD0dyDbqybqHYWbrz0XBZ2CsssCv7kSM7yFTvkIiFat6Ol1stsTZq
jep5+G5RfSXK4E92QZcBBY00seVnvuYYkHK+mvASq1Q65NO2OVtrAGj0krsOmGo+1HFhFH6SG37d
CgpjsDgbdDJa1sFhJ+bNxNKUXb+YtGn2LcjBRuhU+xS+zwBuPeSi2cky75biFR1bMd/XjU2YVehb
3uQ+16y1EObDPBn7BEVvXhdHWIFDDDaQ/JzdL9pbl+S/kv8hT3dGrq9se3qxYMugj+i9KiIlEjNS
a5CnNceWe2AVZSAPn4MGluzYhNxUQsua7iYQt3FnwKXQwJXIb51kVzNUcDzQhnmri46qWkGtVl2b
OuCeGiW5qlShhBzP3E62G9gNNgk5k25xfE2g0M9hcyFtxH5xsLp62wOVdYDPLAeVz6sJ9Y7hKSD0
tVQdrLsCUIJXIHus+gZH6tVbVU+AvWhr12j3qmnDz3lRkCU5+w5DJNJvD2WXlud0xKbSsLvUhRvs
spJASAxkbqwqdn0CTBE4hJKvHbRp1WqEJQmKhgSdhupNNE8VdoJ5Rp2gW0Fef3AcaSmajaptC8TD
pTif+4kCHfQ5ZyPRbzRBpSzZfcOeDVi28MGlKg77Ai+blM67Ue+HCcis/d5rXeAiC1QKZCwW+q4e
TGuUbS9Xda/4o2us7LEijmESp/+RqLyQmIIQDKsmgeNNlzoam20Bh4RGedV1kDjP5//lE7WaPbqS
VAMgikOcIsQ/apQQCypZuJjfHtOpq2yLAlorC7C/DuFus1DPhA8N7HdGq47UGhj1nZlkiMGoWKfP
HM65I3SZctyxpIlSG/UzEvpRy0M0EqmeFT8SQJfpnLISG3d/rzUDFebwALy86A6tDeQ+/XYdoM8q
fCQqfZ1ZVcymb10DAsPKwCl+lCXiHvQwTbky6nbNVCeGL87BdrajQE6Dc1yx6M96UxdbWbUaqpKO
qFZ0AWmwWHaLDCrvrdKAVqjAsxsbbk/AE7P0acQpn1b11nAW25DyTDyBXHX2LfFcI8x5MntWypeE
N4i6x8k145JztBoy5GFfHexpJsTh6UWxAx1oq5LvcqRrOn/utY0FDoz1Zqk7/f84O4/ltrUtDT8R
qpDDlAjMlEhlTVCSLCHnjKfvj+4euHlNs6sHp3zuuS6SADb2Xmv9KaLJZpFZVeHGob5Qm/4wzz+R
X9qNajk+oUBjqToSW3QRez3DPSsMduLAQZwP7N4C6kuyO9Vyk0sMpfrBrdjmoixdhxRoKSS+rGEA
oYPj9aOTSQrli8af2M5V4i5DQlv0ppc2L91M3uT4nrVY5fp3ZQSqn98VYIpF9GCZOmOlcCEy3aza
eGf2IjIaCnqRJAyxX7dqAvWCnpt23moTu5dYMz6ei6oorhPSMGP1lz/7K8tcmm3NUJtfaMBWHZl9
WjGFXUR2JoOBqmV4oG0b3d9U4bRpGVdGpuy1arqNK9AfNMFZonnl2DEhZymHjVsUoy0Y0kojNlCh
8xtRvqtmvRgIrBxVcBozWo2Zuur0J63JnHoOnFZgIyhbZxzUg1iBnagfwsymI3QOaTJLSmGvEc9g
0rAbIAPnzN0apVqEivwkN+mDHnyZDF97K/IKaCMCJ2sNy8wMckfLKfjMn9p4b5vXODz3L+lbrkRu
XmBIoWmLkO9pG+OUZbEjNsNaa4dN0pj7jFJfxGWMWcK2whYwyQdaqHhfilCW/HHZWsY+xTdDFtZC
Z24KX3EqsDDoPo4xYohL/9rLBZgCo/As6PdzjgNEEC7btn0Tp5HBdfIUiparWDQZaqm7Wlu/t4bC
4dyVjsTEIovH57wPafLOvaDRR6tMnWktcZrKZKR7IolGMvFt8WM/B7um7IPlkL0Pcr4c5MabNDIi
EzcQknAhCaGX0ouVEsJqfVNMqHdLeRMXW4ujq5WOeb8r8rd+fFObj6HGhSN4lWZMBRm76Giz/Ez2
BCt/iyVui7TQmNwy3oj13A19F45+DqCXHEZNskvzoxTfIgDcWk2dpE3RBlbMUL+EaR0BOsg8PXPY
+uPGgnqmrho5omVRbaMvv7t0cAteLjwFO/VkJduead+M4PkxUZ97ZuKS9ar2Fsm1+CSE+UcRjLap
S8wkw9WUglmJo/RCoLPbV/VDJIqPIw5VciTca829RPWZ65EbtWgZxoMgDTutaJe5fvTnnZSZnp/I
v8Jhl/b7DOirqrq9JZqNPciF7qhafR+QOAsi+mTMGkXj/JNlobFopOdy9H8leceL18t2X0+Oz7Fg
MYBAVD5mxaFklG0l8oY6jdtQeQ2NkZGQWZc+pH2yCvT2UIRMpqk3HUJQmZ2zRfuPoZAigbzX2XFD
pXGFFiqEVoM71CBiTcoLBYKh1cy91cEL6mIly8cZ6NAqPZM6vbfEajF0CaSm8UkLkl3c5x8mevox
6bzQktcTf57/N9GenuLP64o/2xDVAH+KAh0+20hHyOdCr7clz6SNcs3uu9bW/eJ5hrKcGsFnGGtr
oacCZEvrxMSzAsQuTPqxPALviD7G0nB8XAsUGXOHkum/zuybIQhOJU4SYAezxbcM6VQ2eaNSP2AX
tuoUZolAiTQtnlxOp7HZAKivsRs4o5GWOYHGjDs/7KDy1Tg1Ze/Q6PTxJzJfg+kzBwptGslrtXKZ
zXBO6b7U4KOQjhXW21bvTtzLethbgEFq6zsKMiBT8Az+ejl/K4Bs1jzhb214GvuVwE8nM2GR8+9T
3THzIQV4n2mGrUizk1N5EgABVJflu6z91acfUVetFDILW1RZoL4mM7aeZjkyjkp6yMOPgKOC0JFF
qH/V2kQR3gE3ZQ9S4DvCQJU6+tFjb4DHlbmwyubwEBrrrlwzvS5AbYZ23SBeCoa7WqBoFc0XIcIT
NljP5SqWjWUnMHgIWievDFcHf5TirwHLPWt8GFmqI8YCifoyqUc17e5MuV8hhHHSDCuDiBdcAdyI
4meZk2xxrjqNuHOlJJYXQqkuZiBdKVC8bl6LVAJCuumHbT+InjjWG9Ixl2yNQncOYu5/dPa+oilX
s/QY0LRwfMUaEbJT1D3SQ6h05dGXmZCiFKtfSn/uF9UcGZ1obec5X+W9yfYpEuE0H3FqlWyrjt2R
wEZ27F3RJkeCP3dDk+xMfV6FEeu471ftsBVqelMt2me6spY6knnYI+ORLn6ulp2qLWfMW4kOVpVf
AvCV8pRMlHKfjfSJbikAgJCUXZLsWsgQQ0eveQeNQtePWneoqAPkYLwTQGgEkL9k/oqbF2t6Sf1v
TnQYgge1X3UhQuU7DQTP8td6sstxhIVoWks0T9I9pAGpBr+r7k3h3oRTZolrod2MwzGp90F5UNO9
FO4jaS9OXzwmR6wfmi5yCivwpig+hcV7Hky7WYyxoUBaYE3x21CKBEh+6dNrpaQL+JP3hcakpMrc
FLSSqR8TQP1U1QaisIfIXJfhRqxAfel0vcEk6CZ80GscNkApq+RUjsLijBLMqMcwu6ZofhwY5XTK
hnXrW0QtBCc1PpUMra3qqTT0Y9fJp0DK7gJ1JQ6rkr/S9gp3UXf87Af7fhrIXSd+JVPx2eSvsXCc
QWUsI9mNuPFmkboM2U4sFGRCuU/N81Mlu1k5CPj+Q5vonpLkV0lm6Bww0dwOCX1dXa8lQ+ANhiJQ
Zf0mlCCyzMZmDo7n01HPJGDsHGlSbH10RXc3qjV1cvM+1l9W9VoamkcwpRdYIGfVs24+5FYOnPfZ
hNlxDqxVcy6w0twp53bbZCERwOZGoolS1e+CnZAU5nZjiNTEmbVpxINpHfoYjdxATSLiBB2WGJMo
j2Le2kaueYNfrYL4xSL5I4hXavlhNHC0NGWTwEYWiuyT4x+UB/xejciztsVlleN8tY/FB9m813+M
xNPfdRMIJLDZ5QzmS3SWQrqWqlVVbDNxcohEmAaG6hTBdl2VDKm2OZcwxvea/y3H6nuSnho6O/lO
xETsmcqklz1V/FSgNmDJLaL20+V5J5c+sAmn9QsHcfw0W3B9OGWC+KQNi7r5qozOLtOVbK3S6UMy
HOEnVL1MuGuTVXvEcVM2qcDt+UeC5ELsaWPrd5weApPDFI6CHZceCVb8JfnO5B6TUw5RiVU4I6/l
7HqaliZLt7FhywbGHp4sO1uKl/awHtEtAnj8zD6TVFcYVommLNU8ZrPGqWPRqa7+WSnyImht/6Fn
yFJazxmWBSXJ9i4V1VzumoJ/hQ7L0G2HfFEstsCg1LDUmwmhmDoDvBch8eb0jLczxGzemw8/2crp
BlK2luyYrHXAe7K/nZ4JdD+YyrGDE4U1Q2E4YbTthqcUK/vETVF7xXYpnQTxfmwo5DCkPgbFpivp
MpiV2lKC2AJTs+ilF9ZG8snhzVdXTkMW1GYsfwVn6zAmJ3CbbD8kq/bJxHpWfKUlSPRjOxw1+u3e
lTqEPVyv/DTSC1CZi9QClsf2mhSrttxRWviwJBIbLnV0N74X/XJ+MktXNR5TzY7oeX8aXDVvmUpI
1+huF9RQNQyauhugu02b/jHZAqFAnki3+kN4MrfiJ627frBuyOuufdeFrCCmlqJO4bvMhlZgK+Q3
yL/XCIm/Ce9/0DbFKBILbeKDh010MDf9PXyZ/rN8me5ZVx/9kRK+EhfSr38z+a7es/P1/fF1+WhE
MmguMx87Xs/EmmabZhk6wGyLcGtixvhz44uuEEaVC8JokFXK2AJmbAuBpDGVjoTdU9LBoAntaYNu
JXVMClPZy6xv0x8fqokhJIOTEK5LwggJNisvkbq48XOu8RcvOKU4WWlpfL7uaVm4rfd6Bzpjn/8B
FnEO4uJ4S2p2baFckMj7ZNDNpOB5itkhVJeNcUvZcvXRXbBGzVmnbswyXPb2IoSJes1Ufnt2hWFF
Ome3hvRGIMiVe3Xp6BoptZn4Mn4iPRk6Bu7AinmI/HhRlbcCJ64plS+NXSMxaIU+Eoat4d+NkJ26
QloK+CkQqrgwZWyDeviGEsfHSJwNo1JG3nS/lTvAFRxhhRTayTr7GsvRnRoID5XP2LQuGa+VOzW7
wRW+4qsi/zaz+eNdoT+axTCAphvzC6UWy1SQMdlHzU9eLTbS7NN7TDjD7r7XHgYYM9ga0/wBaU/R
wixh3qFNqNSTZLmi1Dr/XslXf9XFTsSTKRg6WSgNf5uEb84ab7jwHvU7ScuzfS/YL4HdLsONdesr
r7zLv131/rgRFcnmTSOiqAObpQjwsNZGWj46xgKa6DrdnU1eeWOXZ1FV89r+0GZZR/MOXpBHJeH+
+8KvrX/5Yusairow6plf8dw7cLCWMzKAYHFP2oFdeKV9Y+O6xnT+vWT/uFhjSCRVsPRxu4V0tyjX
77J9B4S0CL3vfvH1omKNwknmbA4Mvz4t55dx4y6fL+M/hS2yfLFDGbWaVENUT1sVYDBLsxV5LDf4
5lfXzMWmVCEMz+cuPPtoAngvhrNv/hu5jIcWZm18kB3ApkW3NdbJS/+W3bABvvrALjas0KJFDvoJ
IaYL59dp2G8z+0snWPPQ2qtbq/OaNOy3cuSPByZFsmBok4FrioouUomXnKhQU3KnHqEbFT3tlFqs
tUTYVVO86gLzS4MvqxrJNvV3wGWl4dbyymBk2vzS6YsjMgNlkIxG0ncpp5EIGyIbxkNgUUmJPX6A
7zPVlJUP90Etu1UVYblX0LlIN2qCv4up5EvPWkOOwbgHOB1l/qaDmg4KxPYpSN7kTv6MSq3+DUf9
+626thP/VtH+cfemRMv0tGLZ9Q62AXa/okfbxk6zjI4YLGzkO/8Or3Yn3leNXWwFz9oVN9bHNanm
b2+pP75aydUul9QI21UkSRg77pt9tKnwLBlX8Amd736VLdWFyfutv7QE3E7bs18FRpLLdAm7+v/3
3v0uzP74Fb2Oqw+28uN2MntbMdrQbmcQpX/fXuNc7vzlrf79bvzx6RqqREnRePM0Y2IIcoJULaqP
HSSCKmbuoDI1ju/n+A3ANSfLO/8Mw09QSo4P5nBn+ksHqDK++Mw71ebT1A9mvEkrC3oLUJrOfFnQ
yZqK3B7BosRYTr8XjC8FbzG9dwoWb148aT4+AB2YWPupQowJgaTS4rWN4CntLPEzio+RidTmXpiP
Xc+ZEt5FxguhuRBUvqtsuLP8raIeKkB/WdIXWoR61X/3meNKcXfSjWpTGuYiiYBe0pU0hb+S9IOk
Mlzml5kCIDat/30rr0nHf//3P26lHulaG3e4kVawSZhvQG1NnTgT3aj5VifBncLlED7lc7Ysaa5U
YXSsILxREl3ZnH+bFv3x3SDJhTAgCtuO1T7wV4N861A77+5/Wx8XO7NcBGooZGQWagsIe5xr44IH
67zVC3Hx6983Trn24y/2YRXrhWaoESMH/osINQL2eZETJC3POEHontWNq6arPdUEw5sGry9jD8Ih
jmjrMFlb5Upsl1o6uaIMIwwz4LSo7mJNfVGG8mSJTFVT/Wjm1NLCt0nsrdRktm4IrxbjS/rVnQHY
4be3vMr/fi2SftHzgdWhsR97sjHD5TnjQWnNxb9v07VPvqirjECKVCUzBiDXfdY/ZvCm//3Bfy+n
pUtrCN1SiiE39GGbwKTOsBov/BDLDfwqc9H591dI5+Xyn8tIurSIEEHVLW7MsBXJvI3RRugixor1
Ro1VR4fPFEPL0GsNROnsXndjc7vWu4oXql9AuCGfEwlTAvyGXiui6fy1vzbcL5NyIt5Y61t79LVS
4tLjuG+aIqlDvun5nOz8CZByDJ2vt8BOPJb1jbuo/fUmyuLF2qrJ70uyjJccfoYx/0K6v9Lr8cYA
4erNulhfUTN0dSWdty+3+ijx6KlILYqW+WrwVE/dxUffjZf/Xg7XLuT83//YrWhP8Ewq+aqBnbIE
lGiVYiENN9SAvze9/1xs8qWZp0iUZiZ2hHExzLVVqrpz6Fe++Pi/WPFcu4TzefrHJTSCnDfpiKNB
sqAOf/+UKPXHRbv4ejuHRd+S+l5TF4vnbfmPr0n0oBH6hkspMJYylxhLsf2ONv+gNMal56Wm+ki8
28YQV5fBxYavD03hD+eb9/yssZTvsBk6fb2w2+LSdEvufaWAFC82/KwzLUv1M27eVHsp7tIGTMDq
aSieDLH2KvNWL3plJUiXtpxqLGDEmyrjFleds38kzRgO6jYsg1tbzJXN89IEM+4DXYxMlnLpdPbr
O9yFPYG868qZ7QcYB064v2lpeuUAuHTFzOrIsMSCdoXgQweY106dYjkuvmClOrKTeLccn69d0sVG
IGtBLQyyDISldCsrmldddTeedWKwbP4/7z9A2sWqlsUpNKV83MKd16szR2ch6zfsK/6+tqRLC8xO
jENFgJm1HarSS9TXRDtOauMYWbAS4YT4o3+r3rt2ny62gDhVB31M8KLh2CJN5Yn5N3Kc0M54PV+q
ta+MOMe/IAS76Rx05RS1LnYD8MG+mxqJd3OyRTtivtAzUPl4uJns/fdBinTpcamrRRGYsC+2z1Tw
AB8M2b+GEdSOWL5zZ4xr2pOAmCuHqJXcNKP5+14qXXpe6n7g19K5D4+SVTLFtq8/S1Xn/nutXXlr
Lo0ucdj0C7gr+JrpW5DfSblxGF/ZKCHI/e9FXE6xBu7Iw0Ay4AmL2csfQ2wM1XWNsZxmj8vcveXW
c2WlmRcHP6ZnlYwjLtcgv+lmBfvqfgYEFtDp/fsmXXkClyb2sp6YAYjz+Sa9zuDkynQWkJ3+/eHX
nsDF265oU6UEDe5vcSpFUNJVp4AN/u/P/j19+s+znnze//0UAg0VaWf+j51SviudatusSsdfqm6z
LJ4wmV4P3ryRjmiAcCTP7m6NiK8czZJ58fqbOlHp08RlKRz/ykpZpV5hnxhI2w2bP7QNGxrO1j/d
+sLfH/y3S714+9V20KzEGsat2CCmkyYnhnw8Brs4gG8YfacGsdgigkqwjDal88w7F7WArkAUQVQd
PMxpcRiTdwtZmdZgNBBj1B41tN66lzdvIxSKcBA2s1wDFO9VAQP0OrtHPuEmUwqfBqmNZLgmcbLS
uXdXiWsZzrnFOWKEQ9J2tpIXhOvBT0lkG8u/bYfkIu2tddQPi4If1IW7UIHhoUP/nKHBGh9zhyu9
eC9AtJkSgiNgAQTwSUOsoCZcBXohXLVnU9UeNnuzS4NpLfr5uoNvMgvIQ54sWKSZ9asoSPMTdzmD
MiV+8f3HqW8W3UwnqB98NcJs8PPfq+3KSr603gzjQIwSGu1t6T+26L2EG0fJfw9R//Jsf49n/qjz
DD2H+NQF+JvVXwok27Q+zjLseSM7dRlz87TaqE3k9FOACNpYBCrw8AQprgmiRwU/QvNcSHN/jaOR
vjc6qJWaeW3RbmsxXJpT5KZKfqdmXwkiwWZoPfo99xyQkWurptkl5rt4pluOv8iX6zMI58jtajrA
oNlJ4g59kFHsquyHPDG7VA6EMVaIpwHDZJhZFjLkqvHXHRyZ1vhqRdwdhWSV8pjHrlg1VgDRK0M9
/4Mtk93qwsJEl+HXZB8aoqOmH3LwPlL/K0SHDCPcvejMlBoOrT6uUw129H2RaWs19NTZXIXVISzW
+ai+9YmywtIJFleGQJzo5INJyogkQSyXiuYxV3sHP0uvR5bl52+G4s7lVu5fDE12Cjh6Rrm1Jn/R
TYYXkSfS7cYqXAtnli/ixGRaK/nGUlNIKZh8pLMXC4+FJdxnHbnt4PMh8ZWDhJ4fw4kR9pauOKpb
alhPeAFKK2lAfzEEbme+jzpM2xrB/1n4Uo1eak5OTkrlpMSrtBGgtFYPCUIff9JWWQnIXip2STRc
h/JLqT/6ZC8nezA1RMl+jFXIp5JJ7ogSUzV/rPBLxfS9PNOjmX3k6NAtGPgphCFfRHxVLVujdEzN
+C4VEnDM0RVjdZH34hpRrePnipsauSsxxetxDMg7Tnc9g4EDLSvAjbcfvaHwT/EsYzRL7l9KJDAi
nL4Rnq1qttWxWFniXYWvShA7IzXcKDyEU+qIs+Sl7VOgnlpg+HqCk6z+5OW0nkUIyHpvF1hzK3Hu
ZR1KT8i0I4z2OdHcuNEfOwNyk8CDEd8EP9r4iJjOKulaQ5yb/sTFvpGOfv1rEKel2OCPYog36kbt
6v560fng+idJ9PADTvZwKYWvef7yy+8QH9IwFJZDryCjIIfNzBYl80sDOjSNpjtZ5+wqaZOTxpaJ
mzb0bTnhOeIzkfsSg3lcImSWg3UUqhLSGfOB+V1S7mt8ZCq5WM5Zj4ofPK45tPUmHlRvCFI3qxm+
9rCKZMR6ho0X6bZSt3NFwhqFRVKucMvaCAHWuRam2Toxmi3tWW7YU9fZasMiYIJrjCg7NJgpkZdm
vUeql2/JThhCwunesBBeqaLvltOTBlOmzz4K+dOHFRxAl+tZdSdpfFDpzcPqfoDHkwzoLAST8CC0
CYXmJU1+N5faLogIR4fbSST7IpAsu8+NRV9iYUnWWi0Jto42cRrw1WjiQz69Fo1JdI+/TolXUqOG
TUzzwkG/CyE8iwQxDYnygNXrYL5KEpDPiMNVoXg65HkRbm8aPRdQ34uazDkvrpCml6sOzSa+3o5h
vVszYhOwk6E0HUuvcTqpd0VSks46KHsT9miHqEGd7vrsc8oDVD2rrPoai91UP4eiaVey4hXmoetw
1gpc6LsolqQXUWB75eKbSWA6rj+rkeAkGRcuRj9C2y+LMnokVJRs3uYUd/BohCdFa05TT65jbDjq
YKKABzOI7mPxMDRwqIR51WNeMUT9OhZGTHsKu07gHFnrrLi36srtzXAz4uWmHtQRDRaqX1MSlmcZ
jT4JC6l+jDKFP/JlEnJyxjBTl0rbOYWYbSS/8TT9vRQfSvRaHTgapkeiuEq7zA0NtMu6as96DZDA
rlVAZtd/2t73sibBtYVXmGU7qtXJ0gBtyS0KYNWJWeH1WoRO+F2TEkevf3xMS4XCOqTyr6rEuaeE
g0bqbzguitBaxCk7stGtZ4bsiBBtqTqeiYx989am2aEWv43plPBqCAgNBWFvxe2+lJCnjW6mvuri
4FT9R2Pe5d1KLPVDlvfrXi7dQhyxeMCRPFqxH1sjljkiKntjZVQ8g0QDgv8SB7jpw09fV1sc+PDK
+NTzPQovSOyKLSb3bfElVPuhxG+YbWUuXA0AXPTTR5H9LQlfkP+7skDcPaq6LHy0gg+x2egBFYzE
hz1KAXS2vljVQ+OhBHT15MeAzaVjOWUWz32z1WBTlab+NieQQqPYDbP3MKw9vn3V1Y+Zft72DFYv
FNBEWZfChsw13IImx6SKSuKftjmRgeQOcb9oS08Tj3nJeSKja/nuFWaWiJwrXqkhR2HaWraIf4mM
U3HHzdAfk3Rp5t9Gvqp7FMqw/+f0UxbIceVIUDBnnDMizCJoYyn4Sr+Vm51h5Tg6ILLVUbj53eMs
ki0IYxgdUIz0Jh1gaWnWQ29sG4jtyODKCLXjSilHT6/1fQfz3WhehTSBgAH1MYcym2OWNGKMoUe7
OQi+YxWFYPccjyUF3ovUQhTWylXWcDnfxA9gXdbel2cygvwrG48jpi1qxGQLLeGQrXrpYQy2SZCh
uNhYGS1vlK9aGDrGKK3L6aFXP8TqdUKNMoeflq7imwGskukrFYt+WoyFUBRu0EGWNu59kkMhM2fH
GjaYgr2OCRdPnPJtJOHSIKOZ6dsnyLUQyI3CLZLwO5WUdd08ZMGriiNl6yOuZJeT2pcpz3BpCpZp
MX9pagDjwvg2JWshaC0Vl78YGh8efyE4sozcQX2P6dTyFMp4Fm6noP7KUEVOWYZNBsJSgLbPYOjw
W1EmrAOhi6QMyHWUxoXGPW2Rg+R1el/3+lqzjrG69RXpC3DDiZpkq+eeEoGMfdbiQa5eROnN6MJT
GGdotvNdoX8VkGlTq1rWwVvFL1CqZyvBYtTP91YbIFQFaumfuvJRw91oyg13mHU3SM4LttyOElRw
ed/Xn3K/MSFdzzK6aoWNPU6QHRwKuONj9xQVn7qO8LpND/X8WAtveTE7oJQL8GFn7mHt7TGmWIwS
4bPtZKcWwmPrkYNzJcLV1Sf2Zl3fTLi8LFq955CTvJh80EiOlr74rYbQoeIYKOjsyw2HRrceq6T+
RDzkDcjJdDaGrDS5RzMDfTip2fxjTZknp+YigwOvw3QkjsSWVMpnXLxISfXz10J7l8dxH2H+pATh
Yxoxo2l6xkM99E9/F5RHH7sBXSODsVXWDbzIYi9L2h5qGkf2+dNy3tj2tZY0d4whmSRvs0mh4kuf
RtOshhr2e1xtfBR8Wo+QM0mQJb9MheBJA6YOGgSVHCgi6nGMChGOCNtAI1It/LrRpZjX2vmL+WrR
hl1ShoBQFUs2lGcvSh5rxX+Y1HjZwKuMpIxbJnipcVeV866pvozkI2AXkFOdRHEMJ/rHED5kbUqO
UQtOgKgjzS0izWFbH2dUW8N84HCDXfomdHhqaZE94kImZEtLzF1kuiUxe4oOGmsRZ4ReIcN4reZh
m+jLIuPB6rdtV6+NkFkAzjCW9SH6GPVU/U+aD1AY17r0UsdvIy1QMa+1aD3gExa1xLBzvPBmT9Gz
j12LVeT3GgrhuHrWSrwYxXkRFWjeOFQrIV6bnbGPEySzZxzbkZDX4GHg+2+yhHmNAVtqtBvf5AEg
uU5rLICmQwyyzH40WKVTQ5Yu4PjV7zMzBVHzCsSNVoELlO4/+cGZTo0pVaI5nbCLRABtM0Om5y8F
WdpNfbAoId0a5s80/kqVnc67JkwPQb3VELdoQrFS5IDT3ESpYyyicU9wO78Ot5niFLdkHKaBN6Sf
QfRaoLAQ/F3OVYsV1F8IvWoFKJO+xPq72p0G61uBLhxInRNr9TLmpWGEJpSU2ShZo2TYKuZS0PE+
U8RdlB5SNkQ/w/zWHBzE4U7Zn1pUmDEUbRNtViAvBdxCTkaDkBh5C15wxHAbDwoPUk/JBo+RjCDg
nNR7cXhCImT0m8bEMYDEzdF6F0cqveiz7S1HnbEAiI+mTD39lfY97iXPongMg09F3dfDi18lXppi
YcU+13HSqBFSqRNBsXjCDGCPK1J9nBAXmhgFbBa1bGWGgMYXp//eSuCz1IFjkAopxIHLFrRsho0l
S56p+6dIkN2Iiq/Zm+xmlmKgqhV3bQYnq7e2Mkrltp8/UMnRUBuOUT4XzbulnwTrQYK/XpslRl3q
S1rm76qaIt58S4lz08cj/HVWMltgTufMQmuCHnn/o4qwEm/Ls5Z946OCUSJ566OoiITgIc8rtEzd
sVP0+0jE38eSnEjubV86IX9b1FTLluHbrfqkwG0QZ/62mOx85QH5SJOeWsxIGMtNQsukJ9sOquAI
krJPMB2ZSycrn5XyoQwJhGcXOmdqrlibVbzPmUblD0bndeFREF7kfKcNh2Z+qKFKpHd1/hCMGwnr
YOtFT7YmLJrqI0BzaZqWQzJCGe1iCR3CeOoC5Dnm0YdP2Aunrl1VzV2AeVfQFydDDZ5yEpfwjpNR
DeBXoTk5l1RisaJgTPjsE+NLlZ0lS/6fqTxGGEihOKvgQWTSl99OqIH7icaAMsI6KOVGDZd1zouE
FwUAcV1h9Ud+YWBniRPqmm02L1LSgBnKrgVrQyvjZd83T6bQbKVOhwWgY5b4Q/+chs2iRgoeVlIL
7RKrFI05uYFxoulvEKwheAyp2jpHZjiiWoykGkoRnKFog70qa90eLgyUkiSgVo77ld5Z67JOsA7b
9BhmkE8pqG4xpk5mOboR0RmI51BiW4B6YtWu30Gdp54vGWfBd0nae3jgUKIOmYW4KsLrwGtHPIIZ
lbXsIObaTDZ9hkRMB36fQ0QtCz/8aHI807Diiyn2uodOL71+SOjxR3RTEMnRfaV3Uf+Unkmo0VoO
XQmTR1nC0gTVC7bUp3KWFiPrKekofBix0Xrjp4m3aE5IETe4LHQU1gBiZfiEVZeDx8OayKT7OP2q
53VEZqPfQKF5rnJ5Z5o9hjfKZgwehZbMWKPyfNxBMkwRpeUgcpvU+lj40V4hz7XVDt2UumTzutMA
YqmnbjSE5NCZa1UM1pm0sphYzA2eETEKfH85aG+Cji231DvR8BWP7WMEZ1NZK9lLbzxEuGI2Vv7S
tuoqLYJ16Pc7mQb834flFZKXdBmmVBg6Ji0m71jh5muWh9s/Vid/M+/ydbluXH+JW8oRRZAtbZD4
nIpHayO59aHbNfeZk3m3IPFr4+TL5KVB6vVBZUK0Nbv2SQ9Q+mQyMlfEzDPQq+Qv8za3zYx8APO7
8rHiqNFVQ5IckBUMlXEPi+NUxERFWMHB8n/+fXeuFBKXgU31bFUoG3Wi1TCaiWXUwRY9aHAT0rz2
+RdQo5qYfV+lBugpKqF2Fp/wkA0nNlYuKp0fFEwAOnWtMisAhmywup9r9vTgPZpu1ErXUBzjApwg
Tbf4L+bObDlyI8u2v9Kmd6gxONyBtlY9MOYIDsGZzBcYyUxihmOevv4uSLq3lFklqfvtmslSSpGM
CGLy4+fsvbYMLE6/Y4EpqpO9SVtv9Gp81cU6wBxeC7mmJw7cz93a1NNVV2+gL9AuZNdi/o344s/G
GOqH3r4pp9AMyhHZkA1ssWA3Wz20cQc1hhVmvhvKlxCqnhPAbmzbfU06elNUmwyAyMCaaAxYyesE
FlvGJlAnK0k92bWfMz75v74Q/qzz/UNvrAkSa2xbnMlODDKwuoCF9Dc34J9cAj/GuhSzZappUR9J
NKs2GLGOZlgEfuWvP/ifjM7kDweWAjvKZ2SDlNjmRVCeopnJDKmZpFH8zTv8iSAbi8j3I6gkaJFG
uw6/QRrCMDEhl1pH5s1AI8J7K/a3ZMpu81zsOjmcLVrMXp3tuiVQPHbWYNvWXQnpJXEOYEsuUsP+
hpZo38IRZMS09RicTO6bss19MXXrvz4o7rIR+Dfjhh9zYKqIOKZOcFQibObd6Fw2td747XAAYnQg
hZndW7EpxH08xR9u5IEnuXc78eQXauf52QlUXk4Q+OggC+rg+m1TCMyV/Rkm9HvT+yjytxNbSYtw
Mm9ZAWK65TXYpobSqYUrE5jb2qm3MntX05fUpbkzAFOc0idhBzsSyFYhFGyefRhuHuSQbZIM6sc8
vrOsPafuY218/evj8CcXh/uDPmxKsfPi6xlOVkaeKiV6j2Zgss9Z9O3XN/jPj/G/wm/6/Nshbf7x
3/z9Q5dTHYdR+8Nf/3EVf9S60Z/tfy8/9v++7fsf+sf1Wx8Xn/rH7/nuR3jl3995/da+ffeXTdHG
7XTbfaunu29Nl7W/vjyfcfnO/+kX/+Pbr6/yMJXffvnpQ3dFu7xayBPvp9+/dPj6y0821/l//vHl
f//a9VvOj118y0JqhB9/4Ntb0/7yk/xZmI4nfWl7vikXu8bwbfn/9s+uEEyBfNP2TMu1HAbdha7b
6JefXOtn18Qh7Csa9qapPN690d3yJeH/LKjhfRAAti2kieTj/36s787MP8/UfxRdftZx0Ta//LSc
83/eEso0fSV9V5By6JH1qn50cZgiGbMq53oOMgGZIlLXaeNuhjp7CBx99IHIuhle4mZ0/2b45yzP
iX95Z2l5pFOYwhS/pqf9YQYY61APicdcNR4EurWZ1EgjeXDhhFkzZa15yHJ4phnmWy2egsF5Nvvp
rRPzzRjCrvGJNOeyDODK9kffGc7KGW5OzdnrQjZC151Nu78aiEXdhU4QY/2NigvDK85jXrz+4UT/
fkT/eATR2Px4EC3bF0TFO4hJXU61+4NgoZvCQJqQmS5mwd1ssbRi7MNFJefnpK/pf3T+O/Q2Gjqq
9zcJfKJGFsau0c4r69z7gCNWjLW/krO2V1C+QrmHBfuS0O+HWD1+9nQPgG+XCygLYzasnytjDqKV
UzIidHxMnIF6CwPw4A3jMuFkp9iR30Lf4X+MCdMlvFlu7Te0xOD3eyOjrbH13dVkDl96PwJBkGyk
F74NBQupXPTuaKAJ/e4fg+LTeXGL28EsPgS68jhikAls2GTnDBgkFXzgtkXNLup44R+xb/I/JzM3
Vm1kLF3ps5bGae5E8oSPLb0RSXfTNe9ja8JuztivxKzhKyMHUeaoe69jpznUmt2R/8ntdqgyOo8F
aaNg6Pxnv69fq85NjoYXn4c75MGrvMmpW0ow8rNHfKxJgxko3ZXqwLoJSJduaaIiYQxEtJ3LHAPc
dtKwrfV6grJ5EMCcCpfLPtjPbcX5S1L/GNfDcO2MxdFRWNsqFM11SRPZtwsGS5hPQuLMdt3sYW4N
FoJhhDTRhsyNTXItq/iya0IDIZnurkM7hX0dB9NOwGpZubDvwpK+TJWk0ya1u11hz8E2mxDURCQ0
QP1E45ZkL1MHbbIUrkOoMCOcqpofyvjdrWgo+yyyfhV0GAET9kWefU7hZ5uNIuMxDFZ1jhzChVUT
htG1XTvEE5vPQwy+SfvSX9fSvI87sNWq7j1IEZt52m6dcUiAnhhMJb0aD1fkn5xazRwj6Cz0sg1S
jEqGZzlMXxmgKaI0NAXIYm0xLjZxi7urZpgfirFNLnKP7UOmUS+E72nqvU4EIAcEv5m9KJk/NIzs
oJSX7mc5aCDEBrPfHpYsZrJbUTdHVxH7NTIKMVLn2nFYE/1i5gO02bkbx0PnRslWONF1U4bH3IkP
bgC/fB7hrMgKYggY9sh2M9JOp8+qDTe0zgF7mtg61E0W6JdxptMJgUvm69LRbMbDYKBpqZberinp
mdF6gJFWlC2S03FO9wm435sQXOJE3BV1AXjy1upwrAubYe182RuGvIiLGE6rabO/nfp9yHLfFjAY
xg4OQXLhucDL6u419ZJmswiDaBNFz7EVk944Zm9uI0Aqw4sf8vxSWCDDJ2W+hG29jorCWplDcxC6
hwaeplfYxsgrc/SLttTNqGSzGsEubjKfayrPQNymo/tRpADWZRXiIlPFa8ZOQ8jT3MJ6K/w6p+Fx
7+e1xn7C6CnxCIfXMbaQ0YDQBHsqBbBFe7ju+Dw9jrssYwM/gxyR9b2WzOpSXW2Szhdgf8TW0R20
SN/AuWAwQlvujnTUkHktpyfxYNiqE4C4S8eRM7geLlizhqPfmdOp0eqaJhFc9am4j/LgqArc/SEb
oVFYX7NyBHi0GGt64piAotP8qvp654ROth1la1wIt+fwOS5jXkhN/tJhZnNf5gQfOH5Qrv2MRmIc
xPehFiuDvjdeeEK6K2M4B+RhKXO6b4ycmUc/bZyi2XBlzKAFbMB34JBMT7SH0osfBg3BTZYOxUPQ
rhtdroXvvadMzsEuWvIZjKsav+rM/FIaCjpD3ga7JGeeIZrupgnLd8cJXpH7ObdmiKwodEmwGmUA
MvoosvnZaWl71ImJcNa4deP+nYAu+468grco4bZOgsdYcIJzRT6aYbRgHWsJuaKkJqRYbvvixihA
eQ50SdGPQL824Bu/2ErASfKj4SK09dapOFRlCYkv0ApGlBFZ7LHSl2HuEvQyIHiUdQua49lVGoAC
TfCdXxwmDUCYtq4RiVP1aJVcXFojAgGr4Hic20m/jXHJylHWGOTBfue8z2UnoNHSWanXgaIHC6O9
XPQ80g2ztYzkW2JZT12G2SVIaLDC/LO2gUvaxMwoPKUlVntMlSpzvEPctM4ykJdjSvVRtxO9kGDf
Z+VrTSZNU2rjsj4VcxBsraii3C7MR5VUnw3tvmrKD3MYY+AJIuoEkd9VOj8QP/cKMsPZu13pkmLj
rbti1tvUMz6H2H9JeGpcDPF8X/ToBvJSOzs/YG4mjaZaNahNdOPMQBfskzcH+lgFmHIo6zBhd6++
pV47k027F+EuN3Jx6FokP20qqwtRQdNzwPf5DV1d3X/RuR4P/hjd2mnp7WYvvpwCW23MWS6bh2Od
XzEnNlGpJRDYqvh5NMHmREVF53oItuB+VioFH9Hn2Z05jAM3FOMfrx4vIsMhwSS7SHR4qsF0sGz1
hvfAUrkKS0Hbsj8UMJDFgtgC/kbMRCnKVb6AWIpB7cJaGBeN55wTzqCoPHkrmpYeeCcw/DVar7N0
irYWEnOC7BJuzmY6Cg28sGu4hLSiA+boM1YgNBhshLaOpIOfVOgBlfHeEsW6ltOIDspTL82o7ouJ
nmSeF6d+RCTTP1Gv8buUgPtExOXieWt7yPztMlPPvf46wHt3qPR4q1uAWGmuHyPJg6SdPlISLA8Z
cJoVa9t1V/XTVTwCUqqH1NvBoe5i98VK1ZuVgNEz26sqbL6EpnWuR54rqYpIL28CEhcYr5SJ/RHG
ZXrkmNOLhILTOOT32XlyaUCCswPH2EbCyrZO0X4akE9Rjrqs/wZcrWFgsfAALF30ugMMmETtFQA2
22bKMlxXXgeCbLQfAzNCwmcthYudVvsh8FGzzwKNC7Mp6ZbUuNF0lTiY+zxSV5wGYpYXPtiOf2/U
DP6GqHwqtQI0VLO3jNon1Xnuag7c9wEMu1E2W7twb/IeFcXYflhqDDahPeGHjZAZFi6ct7T44o4+
zM94iSoYfKzhs6XXZl/eVSVt6KEpN3Uak3VjvHkdU+hUifQC0lOYAtMSGR23mMe9N6R3rjts6OEU
u96Or5cPY3vBLmrGDTDLp961bzp/fK5bbwJSo6pzHcNnqWaiSBIWLEoXx96i9VjVUxmeFCvkrpGs
Y6ZzH2tvPjVF0O+mqHlsHHM8NmOz99M+3mVTlO7NwDsgc5jGstsGRGGtd4lT+4Q88WQpa0BJfZcS
W5TK+7raxQaFj+saA1TC2r0Xlurhk8Kw4klyT/YXD2QrIHq4XGB/zEootp+bzOy29dyyLljVQyRs
dDfAdK5krkMCIufoZKPD9HwHGQ7yxXmI+mMsRXc0x87Z1HwaotCjuabCYCMCRxBNhrf1vTlcKYuh
8ojZlmge+6sdD/njFHw2vWxI+Ok9eDddtl/w/8YcEtbjdscZiIzRYi4Vdcioa2wOQ5uV6wcqXuuB
5fpg9zGXmjtOl3OGFKNw54dOOMazknITK9G8CJF76zrxwQDKrt5zyEhlSWW9VtR6URKwlXJXRuoD
px2J1MqMDGJt8VqUM+jh8bmFonQdz61Dk0Ijqgrf/Y4B9BRUzOYTf184c70JB7p1Tl5+S6u+PWep
X52MVF4ZKUDkoJ5fqqZc6dnMAZgWpN34Puk1IbMP2drXOWqX3TgCkUTPyH1lRg0g1mZfBIzGpsg6
mZ3lUffpaS3M6o2cuIkdHmCvTDvUQM5wb43qqrRhNYduDcyn8+aVEwpYgow/EElyAJ2VZmlSw47k
oDnu4GMH0t7T5b+fu2a+crvhmFj2Fw3NMp6J96rMUEGURH4OLVjsK2MihiQbcEIDuzZmD+VYZ39M
g2hWZRLCU0+9F0csvNaq7ajnk5tcRyc2eZkRgklMXtzAdU9FFu9tp6FMNc18LQyKul//kBPgPrpQ
SBmHDrqpKc99aupdi9JnqNytaCZ9JQEyts20UeHErpmIDFM/ZhMQJXjs3smVccomZN71k/VisnHY
wrbkd52Nh7qs7G0tULH5E9HBDJ3KLkFg04j8drJkeAxDhvcW76NrIsJHYMAXg0mZ5CUYSlNdV9eu
GTyOOpR3k66Zn0CN7I2PERnkQRmXYZEBzJnlh5Gx7IQGEhyzB9yUCdB+pN0C7dX9TZxPXw0fvWhd
gXLu5tgHHFf7x3BWL45PHk45AHSXQ/08lvFNzhYAopHYjgV0j4VPm/rAo7l5ymL2tnYCTD/piH8w
Ur0rKxLkhhrZxmDD+wj8s65RaFpxxzpvlyfRpehMm9jcNeb82gXRp56okvUQf2Mfh1x8plTQdeNv
MniCpYmewlZ+teqbBSQO/WFFPggAMVFeJxki06kN+m3XjhYF5dydUk/1OwND7iHquPVDVTgnFw1j
GhfGizlG1Q5WmbXtHQKc2igi7SpO80NcowLp0AwxNusw+SOO2ZRzLRHm9chvio6COujB/VpAeXka
S05pJ9OGAgnVb9o7CrqJvKrbgVJqYqAehPra7fvnxnfONvckULHo3IcxyQA5lb0p+y2Zqmxg2/ra
8L0HpzKY2YfvxE4ID/JiNgWbXvjPFm1QAc94ry2xnSf11CUwDKuPqqxYsI3JPLAMcgsXQJ2D9mz4
Otp7Ocy22SvWfsqUmAlNccHkHTyo3FT9ITOZ7ExFDzvNoR8KVrzI2o+UEw+gk4qvf3BEo24o8WJp
d6duMupViwDHzzKaDJNzll7xBmI1WvVuheLTs+z7tD8MJrAwA6XWwATTdedruEIvbtsuJZt1CbB3
P7SRucu77FJU6qtjW+iugd6v3SoFOWa500aU5jHsZ4DRKiW5sDev0x55s45N/A3x5Oxk4z9Ybhqe
3BgMgdWWgOKWDGDtlzvWn3AtcticWYLgp6BigHVKxFnRvcIWkyxEvVfcWyxZsorO6TjAJhs2omPN
jmqFU1+aVzr0OVCoShziE218z1TZL16/CLcqIGps8MS+X9KkuBhA7wEQNbLgpVBQBWck4NpI4usy
IQMjjpS/t6zmOCuD5GRGnDxISSHOvoFeXEUiYm9TV87KqNiqekUS79pJcITKet8pSkkK6JpIIbJZ
vOImrUaWhxQmVGRdBQ2KEW3fV5b9a8TApxsYD9aYLuHZ3HOuj42ZU0Eiw8FsIhOiZah28eiXx6pK
ruuqhmLfuuQ3kyvQWgAWO6sPH6PMGY55ZaPDiTQQ7bCWuzFo7bu+tFC+a/dUgYqvhlKQzSr7g5sT
YZk7CaV/1j3ouA8fSqZEfE9dDd3Zqw33wMECBZ7TeZ/buTn9+k2aPT0otQ6nlWMRg9eX+XVTNKRa
2Ma1ntNVaA0NQt+825YQhpXy/DMyvGYdJKlHOLd6ULXvn7pWrU3G1Gc7t/xDQ8qaCOunLh7z829/
BOKpLXW0gpJl2gYwWhwHewCfp2IYvBv0ZCwgdtZvs97aaR/rSuyI6BD01bchFQ++gJaGd7DZBV51
l8TEa5hVCnHCGx+Wmb3upo3tYkmp/PiK8sXZeIZ+KR1ufjeH1Djppr4ZdXtJWNTl7GOh7QVEqgYL
1dBeIRuCXSx7hnsWy3jKiGKpd/SJhoiNlMxlk6xgCGf19TwmxboB+pdW57aWn7qLHt2xGba1BENJ
k5ly0Dl3czUjtDPvcL4kZadXgRJfATe6q7wi9Sa+Ck16enoC3GIaY74mfH2PYh+RtKCICZZK4k0F
MYRJ7nCcEXt3koh7m4y9ZVuZm6lhQxZoGI2WMLce2V5M5DlC+WBtLTQhi5ChRXhZqos8MtbzolDM
6f6JLA5OsWbt6rVCgJVi+RnI8WZYQFKSQLXtuibhUmWCjDs95hnbV7FIF6DEv5Y051dRXi8JXREf
fHrnK+UqHogwVFVEUumIjhew+DrOu3cDGR8idBBZc/5gx6BqxgL1qqrSbjU0JJ9I8qqJXXXdjU+W
5TS+0efnxqM2KWvi4ny7vnP76kNY7tJTFZt4LIgMm6qPhtK3tsv+VI9ImQ0DOrQeqg3Sc7cJir1T
s3NTRpSf4nzepo5DZ8K1vxblW8HbXitZNlBoPTwMCy0sndl80fM4Z2FypMFpboONcng4h23mryoM
0JsT007is+gk2abcjB23seDiqS3T2CYxvQfHMt/qzsf2mUoe/sEdVHy6XGYMhNQl5rDsCArCNZmZ
gvfq4nM0T1dukjVcZZO7sxGGN6JFY5g7T97of3p+/47c3JCviVNRlnXBl2G0nIuhBJAbIRdd2/Rz
8h4ed7FECSwHuc4lzd0yJ4Gm7241DbiWKKZjmTO/qxLPg93e7suxElu/pCNZALpYZ7TfLzR2EAwC
i4mgOECLzTdxyZqBiGrjSnQzjpkgnEXENCCv0oFVsIlRNzMbitLPnbU0EkDvVQVkVlLTd8Zx1I8T
c9ajmjnQ9OHXlTeuQ0k6i+US3NoGRJrgTZCjh08yaREh9oRUzqLDEEYWToLurayqQxL36F6BHkE4
8laKXNY5bjZt8pRDLSfJrmJkGA+7fLycXY+GTIjSKoxvOzO/IyEFvW8aHn3p9SdZ7tpxfB8GB/hx
Ml31GkeEk+bT3hEWRFbxRdIbyyKXB1iY3okCwCWFbcwDqO/XGRrnPuPzlg0cY6cNH3C7xkb5Ho08
FfxkvFHhEK68GLpDNtvYGJYUH07kTOKwxD4k0ugxVcSYmKmCvt1kKwrJBMuALtrNkheVEFq2qxtk
kiiIZoENKHWqYJdll842jrW5lXR6V1mdXg1pvRkC5R20jl8yRIIHORrc2E6+nproJLtJry0eOkl1
o9rsvoobQZBEeiukl93qHJI3iPawdT8w1F4n+EabNj0aSH0bZrRxmFPCim4fpPNVGU3GlS6+2q0L
ddQlbdKek2NtSiR3hsKyZ7H/h4rOBioiYWDWPEHsjCgtWtCrKfShatJFbKfyIudQDU0TbuMAUrmV
7zzD5ing+1ufzQ8rOpa8SPbnYW58uN7oIVODaTj9OnDIXFs6oT2UjsnSdg3lTlZMAvpM5Zwr5LxG
bkQo4eOTxjPASGRtt9514Tgfcevhv11yiXIe1rUry33ZzERrKGpuLRfdeK5i+vHEJic2xaCpEgvD
woWWBfmjPkYtJ8glgrFu2wcdlBtxJSu2gLVHZwCRMFx9vpvb2r0oeyKr5NiKS59CkPH0VVlEPN1B
18ZDjMxNeM++1gBaocVviqgAW9QXROcV7q5aKH1WyunxzXeXcMd6IDZ6vs4rbw/Qr7g0Yw6rEXV3
tYO1zmdlqsUzxkNWUafhKVCIz1rOOyNO4x3XPs2mRT7sJUyeejRW1swGNR9IZ7USuNakOzUV3XQF
zGrthdO9UgSRBRWPuya+m+YmJvWFXlORz87GFHqvaAcU6Fw5LimxKKoH+R42z4VbHikiOX06WzG7
tVYTKTsGNpJ0CBmxuJIWiWXlWxNVV1l3N1NZX5fliIlQzK/Szj+dxn+qa+Y4ciA7RbE5sEnwJBCg
Yt7fP/uD9URmyYaZDwHVMXmAbM2KFsE9SEGyhjC7ljPTmnB8oIWEKE8dLIYc8GdFTYhVwM2I2hmW
wL10NY4+17hInK8eIOT1NEXDLnXNc7JsLnTTAXU3n6w5n46jQToOkLUCYZ/rNig/I7bJIXYWGpzG
MTTqL5bK6eFNGXT43N5Q8VBjYsTftmqyoDtAoWbNu5hUHG0moa/nnKjm0poOHUkSwewO+6IwX4PY
KUE+H+htchom9txlYCxZoe1ZjwT4xIOVboSdvNcIrpZ4HQS0tIgn+yqFzEXM/HCYE5jMnmoAzff0
NyXiDGwOxpcJ62bECx1jcqFMMqxbbD9DQl1epkruXDW8SzX0p1EAKBEgEgs37CgvokcjtaINcYuO
FX/WpeXfiELsHUKuRT6G10baM27RmCnyVOwtZT6kCU9FQSM8J1mEtbDZdt54E7bMRYKgq0/eJEqE
U9xgzsCBjunbXXTk9bCm0h/ivmW8hVvD8pgievZx0h5gL/o8LC8ZzdhNVCZPPbGF5RxJMizDFyxz
/o3C7sk2h/FimCRXnQAzTsuayse0NzIaH5KpvEtqXJix0ndFHN3FPbW+bRprP5kf7LEmijhdYmR6
+R4IC200KlV6fI86GYmM5aCvWU8/C6nOWCOWCPeRA8XOfgjZgESBbHepT34a+Qg71HbRyqzm23Jy
NoHPdmPUsj0gHKPvqy/bgXbwwPztws1K0D95tvZ9RfK2zKuN8HLrOFFdJCE3TNSOw7qunXe7gnxi
Lb2FAhvKLEcuqFwe5xzqHOmQ85Q4ewYLZzBcqzREhT8kI03gkBjvpuvtvevrQ9/GJzNs9qYmiTsn
8JDAtcsyH8j/UrTjBodErcnb1XV5strWXZsE/aZ1q/YBOQs0tFI1b1wTQWsamWu9wNyLIDkpEr6t
BpCVVOPZH4pHPyUJyABsQerihBEEIWuWRhTY+3yc7hjldavR6257zSCujR9dT77j3kMwj5mEYhtU
vSuJ4cuCdD07ibcur4LcMfaVM6NxN1A29B0SfqMp7riO32Mv/Oy6a1/zGyTRjA3KoatUBdA82dBd
FJC+S2wtV5OdaeKQTW+du/VXhZL/okXU0LUOJ9bTdyi+TK89210fbeZieDbnEXV/765Ye6C1XtX5
AKPTH576yiVpwFC3XcbBV1H9Vdv2Q4b42cvovaSTfKkmHmi1yjazO+W7qUQQ6KNt58Ax4ScQ4Cmb
++hQ+CZx0bU+pHNob/EKWNt4rI605umUsLYDQSf5I0wwUoQR82zlOgc14soLVaq2XmJdZ0SO+i/b
1GbikwVdsBljJqcq5b5nRzWtKh+2HIGAT6BPv5kJHyjtEBuY7filxmeQ04BaTT5cdjEvrRuLkszw
7oSO4uvRFEc5Mmxlr0jCWr2kGjl4P+KyeIH1blJx9RaztGl8MvXgrOa43rljFKIqWFL3jMe+IdNC
lG4PPFzVBz8s79qxJcXaequWVft/L5160Dn//KiJ+k5F9T9TV+2+6UWe1Pz4Uv8fyqsWIeSfy6vW
OmeI/vH2R33V8hO/6avIf/3ZFiaEMKlsurmWQGv0m8Rq+ZJQvmcrzzM9F90U6qvfNVaW+7MUpjJ9
TymTn0Em97vEiq8sL4YuxERoJR0IJP8LidUPOCaPH+fdbV7N8S0L0d6ihPqD0klOPSvFNGBEegrv
SB7YkwtLvtzK2rAJXPt/xwH7nmbz29v5SlimVK7PL8dx+uPbdQgJSgInydm5HY4Gk3U8SPt00++h
wVu3mLpaLMxEsqzIwAHf+Yfz8u/UUN/Luv713RdJ7R9+2RiOuJX3M+8Otgkb8aq6Kk7m1tmEN3+L
n1vUrP+UkP36Xr7p0PXwHMu1UWF9/14IsoKZjMZqHR2m1bwmZWeP7WRVXTqbcifv/vo3+16x+/ub
IfOype1wnTk/HFbar+j454CzGOLrbJCUYAjybv/6Tb4XHP/rm/xw9Mw6bJKCwQrMmI/Ym2itWX+j
21Xi3/0itiWkLfzfRH/fH7VEmIY9eZyhPsyONjbsasEclClmaRMjCSAGovSCKaUkgVdC1dZWj9b8
XBHwloWHdLhji4yPCmWT+pqiHOt1shHRN9s8F0jCMvbB3hisSmMAh9IdG6v9cET42onqxXflxiyO
nXWy4alWJKNnVvA5du2matpzY+eXdNoeJXPIcIzvBa60mP/OYlrTMAWSSF+V4ztRTxS6iM6OVKRn
i+JlENY5iMkjzvKDKMcL+tmJO99oksEjtv2zi2WgfJPWlVvepqTQQrdw3XydNV/cQzy/Yciy7PdZ
6jVtbXRyNxbz0cJ7MuSX2SquHWUeO/RdseVsW0+/OJ3a+SOvAocmVi9uLw5WdO2Kb6q+mbrLVFMZ
EFvBVMEaXdqKJtHnydWMAqLLdulMii1yJJ187apvwpkvUjRLJTsPQrXoeHxxF2NVfa+gmWMEzcjQ
UiTcV8X7CL+mTxv4Fny/hSZCPplduPWQ9OQMdCwGXdX4UtrnKMLqGygk3w+L+puyEa0TRWmRsjFQ
m8SznrOIvYcpPsyCaDGssQoSKZtVnIwVA9Rcnpqqwiju3VgJmJSaQDI6C2FpIyO5Fw2E+/AqSR6y
EhMQArzd5EZ3YZzulE+tQuBPLvVFyNYyGKaNz9B3QtZGUjVSumOThWuDEB3DsG4VVuTet66BynFh
PZW05MOE8IraPnqxxdwWNIZiIAYQgakesfNsjcibHSZm6g2VYwa981R3x246FzH2nX6g3wNY4jMh
y2+G3VBRvBY0KGpUW9pK9kHm7GL/PR0e4hqvFiHwmXmYeEtlpowbjFXYN0xg5CqdWxxd2PlBdbYT
2/HxXBQ3hNIP9clUbDWD18nGdOWSWeCxu0ethwiek/poxK/xfMbPNiXlFYFY67qkA0dM7lAF6zKv
tggMl5nPzvBeU5ftmr216MJp272yiVQSOPLbybihtbNKvPdamysrA7dvfrVytW0i+24KUXt2/Vb1
1VrJib4hSESIA87Bju/pdB+t4VzRi5GTeyRgh+3/o6LkKmV+SDGVFstRMxoiE1+YNm91RbHn3atk
3mfpoeBEFGLJlz+1Dr2i7L0tm4cMXJHHgaWqumjqj8y+y7C1xS6EmM+0oYPDFiuTXzICZlrFJO3O
53lfhRdQsBZjC7Y+fVs751batAe+lORpGJZPEiQGT2DaLq7ZuS22AllZZw7LgIPrBWUaOY22vnfU
Ls8/GhRHPv3DcFyIrSc939pMuprnLN/ZzsNIwRwaz7XkX0O8woS1t9mYmfaniotth2wxa+ddXuNU
NMLbCtrrWNAsZCiZ1A+2hW7DQZDhRQjzjK+TW66RWqBtZKBDadXc0OWkRXiUzZep+bYY3VqaVN2Y
bCdmnYKbtCyCCw8ZYEaYkWYvMdfdasIjN5vkxtiHGQci1lTLzUhQrY5dlG6S0rpEL7yrM/tb6FjH
SoR3CL1+NRaDvl5PmIVpM2wa+qtGD4yE7VJkUI1f1T1C1PHJGEd0zddm89T3TyRvsgfGXgt2QE5A
ccS47oZwK4s3q38L28e5OAcBUq74zmabGoSfXsKU1vUIc3+WZrlBAERS4yke7yKn28y0ICZsc7gZ
BLuQgoy0xAquGOgujvrOj3c2MgttnmeShMqHiYNV8xnpZ7DTPtDK3VAwrywVbLJ5oH9n7+pgh5Yh
AIYVQEapwk/JswxHER5deaSf9X+oO7PltpVty/5K/QBOAMhEAngVe1ISG3WWXxByI/R9j6+vAXpH
bFt711HVfasbcRnito9JkUBmrrXmHBORH1pIbRdxcWbayzSdJ5uKiru37gukUcbSHJpDPve14m7b
480ifmyR9jhcppeawKG+jdg1LvW00eOveY0tuoIyg1qSdot1E0lUOXa3FeVGOMy6ccZH1l3oskh5
z043z+JhaXt0n3vvPixR5qLlojm+CQpz6xGqKedhAY0Tgw+6ynY11wDlG47caqtMhIWDvTd7yjHj
QSAr9hFh+cNdS4zShP6KdxL38Pbpuarspxy2QXwexpfWfQazQcDGdxMMlsfE3PWAsCBjnAT6VSfC
cmyRJ/ZAj/1Glbs+PQWorbJCWzPYWDrV0QITMWTewsndrVaky1jqK6PIl5ILrE8QROseXczgpmNT
C1glsuoivG8uRpvCqaA1QDDxyX7FdVJOq7ko7ud6fmPq1dltXtzyR4fiwaptRpcG326zQSv4onil
RUYyiINSkh0mjVaaVhFG2BMTb1VY+OrkPE6c/WxzneNozunj9SPRVe5z4t3T2keXgQY4p8lJHAFZ
VgTtBh3fOydSYBdbMyXz3Az3pp+uR+GSsRwsq/nzY0bC+r3mC8ULzVxTINOUFXHDffoejO0q6JpH
fUqXdZzsmMbipEseEWbFIntRlf29HI0XE5t2rmV7Kwo2un2HUPbYm6gLavRvXFErFZp8kkTeh1BT
ZY6xiRsZyflwqzIyE9txz8rNb+PtfI1trXLJZJcPEUMdX37TXezWxOt22bfK1ReaehqtgUkbYxvD
2Okhx2D3WSNwva1cSlQYWIFtPDFdIcW83+hD+YRk/G5uAoQROy6dj5VPfmwpmZs2xlKPB4aYzci7
jZkQpz/8AKOQSHZd5bOmiEXUsnd7DIUHui1SFa+DwDIZdxMxLANHt7aQt40VbDF1z9tvdZadfMQn
jkKJZEzi6bXgHAv52nbIdIEObGU2bXW9eOXIsq9MouMgDzQuZmiOV9CAFwlgzMbHc5BKZAQEX+Jh
tiHjuI+TgHzVUHfL1Ccq94ts+YKVoxGuSQ4xQ5MnwUBU0jOMm/SOb+i2Q0tGSxF9IujEB+LQf3ZG
c/TK8az1+X2K1KOK5iaW/Ank4NJMjNGsg9kTl9HM6vQQ3Zr7tbGqB2QFZ2sKlzbG4YY2XqNHR3Og
1OlwYDMU9oI1bbpLY0YvLhqpG3MqPvG1/PME7+AEEfTRbGEq96OHFCK7G7oiIuswjRBZM9rPPoHe
m3/a2OYi4c+X+IDi7LiwygIuyFJukpN1nAuf4CRXyYO3dBfjl2kVf7fviKte6ltiBjb/vUK5JlD8
WXQ5jmW6jEn5Pwb+c3nxW4GXUWVHgV1Vy2iXLGCkESWiFuIQ7oNlcpj2wyrZxkv/+Klpdq6v/tvr
zq62315Xk/gKEQNXFJbJTrsxV8Z22CI1AdddncPlp4XsP8ukP3/PD6YeF5SqQJZYLbv1sOx2Mx7c
PHX7dqnmFJ17pHXrz17zQyTAr2/WUraQlm1QYX4saOOgcVFQdfPv2K/iQ7DJnvJv3Zdi124Qux1Z
eg9Cv8nv5QJZ/rJYYSyv1zQSFs09aI01x5YTgZxLeeF2yj/rK/yzsucD+fvNiQ+YlSouYqtTvDlO
zsVOroZD8K39whh4EXyKSv+3u8iyZ9+bIrOX2+jPL7us0I9nhM0vdY+N6bWuPjNt/bN1wC/jGrPB
znRh8H5oHTjD6GiZ5AW0LYKcRfEQrBFk7IJteUQL+knNfY2I+ce1+/erGR8+OlkHk9aJcf5eARlv
Z7DV13wT3gHyzG+op5bDM+OeRf8N1QdKnP/JHfvbq3/oPxF71Rkgv6qlT71A6ies42w9cIhZTBtr
Y381FpTt+24TfsrU/pfW1/wx0zNBvsI3OTfmfr9p/bwU2hTp803k7KddtESds45PFCRcpp/dPh/s
5H/dPr+92vyl/7ZETEPK4bDk1WbV6CJ/N/wNcSQrdqeX4N06s08vgn1wr51pODzOyFr/0/fwrxfu
b2/hQ5fIB9uU6AlvwSGrWmufHLQvn3yd/3YfIi22lQCp5Zjuh5dw9UYYdm9yb+ybXbpnVr2YY3n6
HTiczxb7eSv5eOG6uq6EZdBI0mfv6u+fqDMyEPMQk/JaKCYWzlmsrVvrhWTkFRDGnfOF0ylf5sY+
fYaYv/7T/3xpGrSGIanAPv6aoWNaSLtltSxX9buzmdWQy2FLDf5G6+FkrdtNvvHWzSo9yVuAhgeV
rKlWztHXzwjExr994C4dRotPnUVffFiM0jDX3LSeD81fm2Wz6++ql+g5uyfNd/s/aGniEZ4/aw7Q
uHI/vhbRYAMyzKBewkRYUg+Ve0K7+X5tVH834Id+nVb+8kv/1a/9YM3+8PT/0ql9LH5mD03182dz
91b8fzBQMCV3//95ovCUhc3PH//rEGb+j/xP3/b8P/w1WDD+Y7u4LF36pFIoFL/can/NFZz/KKFz
NRB5Q5UqzLmp/9dcQen/cdDL/pop4OueBxV/e7ddw8RxzR2qWBQt8f80WJgvvL9vEUtalqkkDnGD
9+ZI8yPXQO9EqFSBUSxp83cLcRE0y+YsRbyC+eVZjX1rPhQetff1YdBphiKNSu8zswE5hRR1XxS5
9YyC9BvqrfaTxcO0/gQNzO9POQ4TFGFfjzPiw3ocx8hyMmrbRVB0zU6hCVmkZAb0thCnsQDj6oka
Hs789PqQm+ImKdFMl73RonCvtFMF52dRFqHFiJdSzawy8WTiir9BicLEmPP7MiKs+mvqxucCJUWq
ddUt31v6WI1I94IEL1vT2UffGr77fa3vGNZa+0ghVghSAROsSVFiCg1fdGn1m9YKw28z/mPhZHW+
lon8llt+c3Rw1HTIRU0fTRr5UP2ykVmw8zHcbeqpSYlK106qqk16TQTVbWxQ6XhK1UCXsICvXKQx
bSt6HE7cNgsrCOJjGdL9pf3wNY5U+A2aX82M1xYHu+d9u771bEg/fEidBASW7A6hytwlEMb4OXXZ
ws2gt5dFoxv4+2i55nYf3ta9mz72I14OqxW68dfvVikanFZP0Rkl7VdRyuGkFBzJ0N/Ltho3Ravc
s9vRnx06NEtlqH3TpEn+dNX+lMp4x+rLNga4aDX1zS5AVrcuHOPkzznRaEThmJcifUxRlj3S7u08
9tiRot8SGl1RlYe7SeFRQ0J2ycus50vwL4GLoc8IzGCrGvWYON10LmXmLzLDT27NvMjWRDQ5m9qF
TUVo2KYN9OHUkF57GjR8MHqZH1NhEa9ehMajoP+wT8xCI1OZp7Hy0+ON1rhHs1Pmk8KDdlSV9utZ
q2sQd+DG2qO/R0gBinbMYfz4Q6ttCM2xDYtvNiyCQ2xmO+TKS+VM01NUT9VGyoyxTH9wY2e6Z9Jd
H68P2QSMpseRP9Q+8I+ClWRfNDnYT0TVd0hmKZGSfvySTI251Io4RHdDh8g27Ec59DVCxnE4xZGG
gD0qgSUPzh0Ok/o4zqahPETTrPnFz8ZwJvhZ4ALx/2EycWov/GEU6c5rdOcL6u90VXl02UfXfjBM
+RBHMj4WewTs1e2ol/UtX8+013qx1ZASpLPGjB/IweIHEse1jnNoZ7REnXempR0aTzwSMzBtaVxm
2LRKdSYzePw+8oMW9dMr2telxHZ0k9aNfqkkS0mIJReeNx0KPxzyGK6lXq+HOLTPRTcT68pzKBv7
jCU6uSus7M4vNVQK3oQDZszxpHYqQdtnXqwB4fb1u0Ow+kOFT5iGvFt9/jIz/kOEKmPntvW9UxT2
QWB/rRtJvPz84GaI9lrbw1uFn/3gBeO0CbN6XOa2XaxolSdvEb3J+ZD4qA/RAfcXs0NN15+GBpmp
o0XRW56XJz9Jg2+/7S5/7bO/UyJY3D8u1koXBls6jA2J/M75UAN0nWv1KsryBR+QJppDGU2wt1Ik
YNz2HezxGJBYlb86cYN5NK2To+6IdlO542nA4bu8Ln1Zh8b/+tQxSxJExDVWD5O7w6qxK8q8uQyV
zywBxNvQGNqz8sgYrHItv7s+9YpiLaX5zHhA3vZ5iOiQdMWl50n2jsBGJoryAo2/qoI1Ue1/bx6+
Hryljb63Tdtb26VEKqRSefFjTd4LqxFPkpUA5fSarbR49YzxZ2uoLlhIewTIKmyANvDYBpyIt+MY
m0g3PHnvaJvrtd6AuMFqOW7tyqjOGHj99dC7+TLuvJ90OrRqZagi3GlKeIfrQ6YN07pjMbiZiItc
O1lPUR7k+QuCfdMLHtLUl+9Cj29GVRs/ikKdUcHRXY2SV2Rh3GbtaNxOM3ZpcLJ413alg8oszA6p
ntDGhv54SZFtlk7vXiZjH4Z6dCmY8a8atOTLgVX/EkVtsu7wUtAQI/29K20iM3XWvLqTGsB7v/Vv
XdNO6SoH8jkZubUSe0jO+PTNtUwZfRRTnKxDG8stYMXH0a67R5pwSO/S+qh37ZZRcEKuAHp9u9ER
hCP8W4ZZxMIWYmpxdSZO16fGQMen0I0jaUmge2eHuOjLW/h3O9tm4jE075hE9JVlTj6Y9QAa6q/3
aKcVX7HTFSdio2g4t5b+Ogubl35vRgc9NaDK5v2PWLo+vBGEyr20adMq1knp310foqL47gVNe6MJ
t9lR7HT3hgIyqZdgFo0MWoQbZO6pa70vIh6fdSuqnnU/OKZ45l7JgL3vrO5Wa4pjVTb5Y2jxFfRx
Dk20rr9rNAW/hH6JdT5RD21WfzUCAP4WtIBlc724rs874NmO0psb8/r7OdagrQhOKV4NjCNkDMQQ
TXL7bI/1MvYmzAHzw/Unx4m7RTohmKtdDSGSY5c7F32uAX9jhcEeS/wwu3ArHzF7l/trTGAdYs/Q
XPmNo2+1xC1eaYijnkPoX9KRe7EQaesaJOiJmUDpnd2x0I9orOJjlXMmawcPier8IbZcx7sxxnzR
+Zpc5AMWAySu8r4N4L6pZF7IRosYxzqfmOcyUr6RTRPjJ8m1jZ5jx8Jgi1AxXucus5hf30wclhUK
Py8+RD6IzKSotL3T+O5CM1A2aWZZnAJT07dTGD6PdnnRcnYsEpD656ymezxxcREjyjnlUHmZfQ4B
eKxQI4zL61M1u8K7uC2xXKXpwjTAshh5pO2bODZu60iQPpPBvtHDsVt5VjzcGQ0DO6U9Ga+AUmiT
QwcNbz6r+q89hD9OwUpXMz7JRtKgLN39cMqEdNLx/2gWps4YLhqrp9Ra535ywSqgXfsWWcCElJG7
Ry9sQYhzwllhwk1XNnvXKoZffamIJL5IEM/STO0fVk9itlGl9/mQlnc1/7KtrPriCZzug1cWr5au
diGwmXPcW9vrVhWW+DIaDWVNEjILtcKAMZFOg9lOCHaZaqaDezUvbtFMB9OQwq0smdt3tTvahJYb
8eK/bzfyH0dvPpS5cDZsR9m2reY+xW+tkDouG8+sYDDUkMQWRmPXMwOkPoSTK/ejdxrnNWzwgm5n
uHl/I8wsXtSoiXeGsoJzUg/7MmrkQ6UPDFKS8CxVt7cyXTxd/5zPcNunzV5roO2quItvRw6RtlWf
+rj078IUdICxiTXVbfD1zbJ5u9LuWwDTNUHOzNROla57dwVM+rIpmTf4Ufo99IjAjvT0WRhY9CIh
7pvUKg6oKVP0IsG0qXUn/lX//gEq+31bFv+yK9uW7Vi0603TtD6WKIYe6KaYP6cA5ty3MTAhhELH
4BQxhJdE72r4j+1z7w7yPh2Ngr0XB+PYJ8OpCJmcgt+4cY00Pwj+nadQVQqWnHB2JXPBq++t64z3
wYnUNmGhAXVfu3TeDB8kdhEdEq1V97LE/NZKblXfSYNtDktcpPXT5PriCeOawxFhhUATJ1TQdg9J
PDhsX/2w0wHV/PeL5kPoNPWaouNKLauDclJUqB8umi6zohj5dw4ShxylvCErAm4tm2gC43l+oHG9
nNpSe+mc4ofueJwUhUMONIqZc+Uk4A8cF/8a+ni83Sus8YIpmSeWAMaaOx9XWNAX3q5XaQ05Z/gs
91D82bKf37+aS2sgXLZNv/Pj+58mhUxeZ22qJ7zWBeNbF7IObk83eLCKhAf3XA3OSmp2jiCOQuMA
hiG/54QRzzb7+ni9EOX823Ok1TCrlf6yKwt9WTZOds8iBMvKoKk3OZeuVM9x545fi5wwjWBAD43N
dVMUUXLJdW9tNuFqTCQrvCF7hE4GxvJ8Cg9GZ42fRHYb1j86AXDgXIORDGg4Ggz2hzXQSEzJxYcG
vqr0aRUNUXi4PiBF/+unv/+b1TF47QphyW3g4iRvUBzgpLbuK7pt59rwGah0DGrTCAl2ELJGYmfI
Qe7DZ+rw1Azomh6E+KFUWV2uTzqnJSDH8+rt9akaVbUXFUZQ6vh8hxCEw48lxMEPq2Hr1YlxdJI+
X2JxwxfJWfm2CIZ726n927QJNe9GelqwsJzXzplCEEycjrIAsI42hckyoK68DDF7EQopErkKu31O
tL6Y80gxn+KFSRMFNCK2v7Q2TB9hhuNZEN+x7htXX4GrCddp4Va3cvAXvW+K/eyXn6aeTdkZzG2n
tdVtMxzLOZ4qY5/faK58ux75fMar53B3PQ2KEha0IbR2ZfROfZE9GSsluWyKLGqiK9EMOTEh7vOD
z6EbCLk5nMuB3K60d1t89miYa9Gmj4bp3xNlDUc9lO62jXP8DgWkIkuHt8MJA3lC1EBqR3GglrN7
AA7Q4leF5QSkvZpUpTpmbWzOAWedbEJdZlFrPiGHD3e+jmvvWjthNAh3lYWH+VddjF93o9zxxqzx
NWhoAs+EmYxg+sv6S6nGr4KWwtZEGg4qIgjHfWpERLTMD33feOshxbxel3mNaiYgGSP32EWMlpqE
GKrvRCxPRChEEd6aSLVrunALe0oqsey6QHEVpTuO3MMutUZk8NIuhtvUQpCYSv1AwWPfhaIMiF1I
OrAVbbx1k5pVzxaILBysPLrQ6osJudrrhxbOgq8+WQnZKT9Ua6h0hTkPcWmrScXA9c/9U7fpwqbh
BOU9L9RSCn0Z+BYXl9Wk2zju0m9KdzCNtgXqFI1gp35M91OcZScYF868QgfQoMwg3UBPRM9vzx4I
ve+CLagizBNeKV74TShi9AvwPkhwhmMjWNegM0Tr64KVlgMLVp1pNLFktXFNUp2vbZ0gKcNNlXfe
gXm6d5gknhvZGC9eVCSL1ui928oo9Ed62dtOoowoB9NcybLvaSlbB2X7W/xBze56rB9SNyS7COfk
1cNMhHywxnxDAVNEA9Pxqb1LW5NLIInLV0vSu3IKtCpal79RhGRUCvy1UkTxvWrsb8nQh/e0JCvE
WdGPBgTWmKf9JaZLt9Lt0NoD7ZmOTasj2UzOjjY9gKuLd30ZZIBMHAcMjhHiEIw3A0Z6GKzg9UQg
GsK8ske7Dctj4LKqaEQRnj3pEpBk5tALRTiVa8g9gMRLO16HgRV9KSZ/F6EAfUsYfa2hvTcLF9BL
7v3s8Klh+82+OmP55MknkRT10cXzaLRIwH6d5lo7YH+V4IYVC6Fla8UrWWiXisCX3kkolcdgCFb/
ffe9pk7+fo6dLznFQBIBu81ld52l/XZk8/PRaQHloBV0k8fWyl9Lzxt2uEzqo2DpWcAsDPkEfYzD
koSxYdjrIm0Obgm/xyRQbAHZtD7mnZ/tO39w1nYd10Q1+Xe9cHeTYRQveeVCLqhi46zNd30SOOq2
lJFadrb9pkC/HMxIzzaGDDmgxT26odqyH70gtxDrYOrEdRVuc2mk29KoDt7ACvmrOJzpYlXmIpAh
fSROjfQxcEEeGRnhbU5rPQ/GqHA0G+9JyRqVJLn2PLFH7SYLsFU/9ykkCSWTmQD5ngICB6MouPSV
C3Q6MaY34q255vr4qbJCHdJjRJaK0Y7VLndKAWKmwBtnQYbvcsc7R1rsnduKbUsnqbGqwxi3tt5h
f+ICcauhvBvdoXjlod5zruMB7SwWmq57TCItOA0nHaDSoXIk5uagqLDf8DTy5PjJ2dOcN+UPXzgH
TwUVlg6+sGcDwu9ndLeCamVJtKeRVkGmMsN649d6tIpxWp7btv7RqA6sFhLWRxdxbG2n2k7IiUt1
ynMPl32Pe8kDkwnilBs7Nr+mAIA2GBCr20nL3tKitE+ce+OF4XnZJ9197AQfj1vKkUoazKtciyMj
St4/379uDAqsAsAuGgRfQ9tMF2VABEY9PzDcGuFzEGgWmWl0xgwZnasxjG99wzhe/8b1PxUdULCW
shMJKXEbAzl55DJGyB3QH54cYEk7t7e/X5+NhndLGhGhK/AoN9NUiftSPrTTzm8ghIjqC0RJ78w9
qp1HN3f21hEtdzGh9dRC3F1eFR2s+eH60/WhsLtwUeF1X0vdIWbMt5Z2Vu18U0N93HYHuwXSrMVw
RFNo/YsoHqatGGICrBrNfqa78yPq7eodwmoTeqDqI7clrcm20LzG6jmS4X3Wtc6Kv1NvTZWJjZU7
apm0p6qn0irE9KZlvPWwc8UprUtODhx4dlk5NfQ7m5Irj3o17CLiQrLiHude9ujirwCVas539ISp
iRY+eTXgtbSwc84RiO0wttNHUCvagT+kA+b53YJvydtVSbhjdCFe4rh8zMwIwmp48jmff8/q+JSx
zcZREwY3PokMBKR5F6HPGDxLX2lJHayv3Q4P15YdZO0hMKD6OL3j301T0Kw06KIbadXI4t0ObALK
uZxi/Qtqc2IyOn3RxpX/aFbEhMgWlkMaW3Jn1kgVWWbjJZr6jiLbfbWcuD/1Y3PU+jZeVU11qxl0
2hkGkPpnHJKYWONpnIyHQLd/whQ90+iGU+CEl1ipBHW3NBcDR/RtMNrFrimseFdq+Gvt0lu7LfZ6
MI/uS2/Ph8xuBvx0Fn2qhgypKGCJ1UkduTAgihZ+PhT7LlH5nTbLyTPNbp/MohY3deKQkakCLJEU
YX2dAnvgHn5SbuTfmqAPb9r5qeP9bAhR2hnmnIGoBq/fI2/860HoWGML0nb0+cRQx51Ooz2H6DY/
JRoWva4Jk2BKTYGRLV7SsK6ONI0N4meSYelpNG+7opekEZ71kGrV5eR+77twfZwxrH/9lOkuQtkg
7tD38qf2/FCpLFs387Za6uou9qT8EuUd8iZdxPf+KIyt5o40MxsrX9d6Ks/A09Dxm0H8UqUgIE1I
Ic+T4Z4cbdZsWqa+kW3r3XndLgRa8GzDHnFFW+DA7YhuDd322LWRug24h5ZNOuTfaNbfoA22d34C
csK1gunAwZdmcuBoz1nB8j1UPzw9xYsQ+4++FsSXWrIv9UjvU5/z/Fi44T2TtEtblBtVJc7a8wT2
3BxPJ63D26ar7Meq9KJHVTjBZZaMXRI+6+1QUdhen3puXF+MyCW1rrPLbYsnofCnS+vExsP1IaqS
Z+Y4xd31mct8CuaIsiBklA+tNyV73U/BM+oGLtem6O+jQOt+PYxlRvZKYbZ7t5D2NgjRJKeRLB87
DJEhJ/eswKy47EXREuA7/wjHLD/YnCztoCh2GJx3kXAOI+vNk15Z+q7sKpMboX+nIBiWsQbQWNJ8
PDTppB+KIUNP72gWjyA1IRxPtrUIgArnRFLdB0LXZ40/jDSIl3fXB2+4H6Iy2VKuv7kkmpQt3EwR
tSc9K/1XL9XAXNE498JhqzHKWKZFb9xjtjDu2wmvMiEqvR6tjcbsVt18boNwmd9WYJwwYITItulp
dw1xdXKewapeVTdFK4tDnrjhrRvATkP0PhfW2IzDwh+fRFZBZ0taSgrqnKepnUhGlXq3FoX9Xk72
myxrLpQW9lfWcMyYBl8tJLekGXCHxlrwNI6nUhjayZgIi+TYR0MperWYoUZMxFIvPra93e6H2EkW
euKucm1aQj/E2GJOaPzzrl7iRgKKmUPR8Usvh0OJfdoOC86epOSEfHOu410q5C5+/cx2BsykFfvI
V2QuDpbNSldtu0R/IMj2u07Aa9Q40AoF7gxBWua6dmbFbY4PoRZvIG5XJXRlVLPqxjTyfuVOu3TM
3sSEg4lwJ0aDQjJEWDCMuSOEdtowun6zRoMoU6ZdO+aezPYnT24yqxIkx00j0VdLJ2lZp0vcT0OX
/0yihqKliAkWdMoXNzLxkNfBUeYwaBIKN/wlh47j4k3ScyZjus4PGpOj5Al1drLxaOdk/FuHcNRO
zEW4/Mv8B4wRfa9TBNxkMaaAsbX9dQPn15WlyzTPZQArqEzcOzHhrXZiEa4Ya+KJ0FpjWWDVW4gL
Y2q2SCA2EMsSzPhabyyKXBT3CWs8biB020qXT7orcFDr1rSGhIf8Hxyg4UHry8vZLZJQAA/4+7u3
tIRlgA3yRY2lSZdbngFv/uQe/GZ121Yee0HHWoxrZj54wJjmAyOqkE975oLtAvwpzRLYwWROAPVe
DXE04lvLmqUgOSloptvWJ10qz5jXYp16xpF0Y2WmvKnYEJe11d21qQ8eeFTdbU7cu07pLiyYCvCE
jSA5AA8ql3WBcEf2lga5ERLQmB0a5T3Y4eTsuon9cfyp6uEQVx0kXAckV1AhW+vR7ZbVrRdHHiRd
HNlKQqLyaN1OLmKEQGDYa8Rz36T+UpftmQ+erc0gbCImxVT3iHgIsGSUQGUME5u6azC2svlGl2VR
Q+Yivlw2guKqx+gcd9HXpvZXpZvjcQCevNACWuU44sfsqTeDcZ8oszm0lgmsRJIzjhxl0RugkloE
Bwvfc7+6zbtjqxSajX7JnChcJJF6a1qnpFQPiEe3d6KI9l24VQreDoS80LAXTjOEZ5H/DEvKQ20y
yNQAC4FpAr+e5xghzrOGFnMdcILQtZ9DVDzmfvaWDfqyaOP3yhXTdvJO1BdQy8jKTKAd7+n77JSO
S8/v5CIiGdziYMB6wSg/p5BslGDCQsgzaGlZtPz1BuF5N4OXPRw73Iut1Y4b2oebqGRYMTaVv/Zp
lmH9x3rT5owMK1uj1VeLbpdnXxwHJE2MgYzdcOwfYhLCg7TVoICbaB49tfSmLJuxRSMoljUKnWPn
xe8E7vU3HUSChTGEOzWiCqg5OizslnniyAQ6T8wtJyCuMuAfK9PMeHMl85VR3Dl2kCylPu37CiNd
Xttk4QhxcipjlwT6gv12pQZiWRrb+RKYQwT9xd6XqX80KQzg4hbomTuwQiO0zFS5UN9r4IljXO4G
aqhF7+l7WRZfp2iTpQqVtVmy3IPbc813QlHabTIVXwp9PunNiYBYLQ4+8ygWzYpir40IR3GHlVt7
T2Y6LV22qmUo6N4k/b4cyXXvii5ejQ0OpAwSOMm6eEKALdobgY0qjrG2NG1+79ORRwgT3Aif866t
v0fams4WAmc+zXySBCS0yAEHkoySfHxxIhEDCUALnhf+1ixJFSI/oZZMzeKJ9dqrDzIzoJjbhbWK
ezCswq3VthPMO6oKmnytgIR7BHEmU3XoR3Mf6NpDQmj1YqrAOQ3RCAUlHqpF6ZcdFps5QrYo3z27
dDewSV08Mc6Poey7O6NUuzIi1iwyHnyPHDIhsvfYj24zSrZQAczPqmHXEtnc9t7Wl84zBC72oQAZ
ShyU2sqbGmjefvJgexNIeitXq5TAutzCFxSHkIMkyOS58F3ivUzBS0iPtUgnAN3l0GbWz6ERqBer
08hkx6jjjzFotCGZ23j5uS1JVTOdDfbMknMY+MuhAEtXGeomSn2Pc25/dIPivckjghJwSgXtejSI
QE1c8zkDq3rTeBk2pJwzhcYgO+7hU5Swv9eD1jInbCFd9+6es9uwgUT9DY7MXZol58AbT7EjwcYN
j3aD10brrSeLNRBsRbpQtb/vM+ZU2NZevMx9MyaQm674YvigczR/2zkeGZv8jn1oP2m5/z0XbDyo
uzFT5h1seUt9tzJHbSM7+BGWzQrAY7szGeM1ZZ3sHMAimbIeAh9njzPYtMl8k2WWZTBM93ylF5WL
Bwaa+m3gRbchCpz40Jo5SbYGQT49C9pYN+fWbjZR/16HxR7W73jHem9dyFwFfo7hpTcFewHA3l0u
rMVghy8kR21GP0KuUmzSLsiIsYvuKvh0fe3gu91wVDMVydg1TbJFSdizbUBTTFPja4CcDF/ZKtT1
bgGGHZSnwE6S9nUDUrx0QYMzH9bDn5wvrRXd7SMRsOtm4m038t2G4LOgf1Cexo4YgNExQNhUXGzW
+M1kFNnG7bBVEq7VqJUG63En1gGlIH88lsmaNgwJDUR8l1PwArAZNGBtE5tMCnruYV+d6LltUbrc
1Flqb9iuOXGx85gDxWexLJX5XNXJqz249U0/0L6MCBoQUf2aOhw4LNInlqQt8m2JhS/69hD1LcvF
JG6grbBRp9VSeAKQG2hsPxqJCSncV1t2TLLbaWU7I72B1HjTcI6jsUaqUmDS9RQImDb1IPTVyPih
hwGn8t+7Jr6Q6D1O0HK6spL/m7LzWo5bybLoFyECJhPmtbwvsuj5gpCF9x5fPwvgjblX1IQU0x1d
UUVKarIKyMxzzt5rr1mj4QBrLmTZOB02fWwS6q0YJ094J0pPTNLgr4OAQENyn5ZdR+FhsqQ1KXSl
zmX7MqRO74sWdB+QFZ/Sy5/fF79hnTV6MrGZ0fwcM++dW9ZfV7IE1ItBUkPPh1d0GjHgaKX1bW0E
MBpwTqXOih+lw7CEGasFPwx5rAKrWJp2eXAajqyeOxpbF5JzA2wUx2LqHzqjeGEU1ixCk7/s6y0Z
tKODWGegjWKz56jZN+DTMLYpwxZW+xAo9JxRax51tf1Rts3K1j17TYQvTeRw7RWEpItCvjojxxoL
K+DoKsZC0a1gn0c0wcpEfZD0uVtby8gksHH+4xsODNzjgJige2WtsUYQtxQRNbrXke+VWApZuuH7
/FdIqNHXzVrtxkUVgGDFD1ZuxmS0NiGTaMI17U1ngawbzHyfVgksGSX7hgFk6VVco1qMBVMlFZU0
DW03VhKis8+5x4/qn42CS9UclS3iUOiO9iN4Vu/KEmwtTPN9UtAZdk1iidrRm4ri+qFWSxWZSmsu
5pfZ9DW3YAlL9yBf/ftEmtjhTKxidmde/9zgtX7VkdPpcywimywGazZBHgBGfu2XYQV1YtcjQbOe
JUJtbhN6oHOqqLv0MA/k47aMbkTXSyXz13lVhycYVMMO5RG/HaO0MjCDQwna8axY5krBPI9DQGxY
A7OHuKoRmOBfXLu9Y2xsX1aH0uAX16dJ8vwSmNA/o4jOOblxpB0DpX8kTMG5gArQFpmjEUc7y2ga
k0RMggE07o1FlpNAQxLNKsZA+yB7QLS1CijfF6r/QNf6PhtLa6nEarhX8tq8i9h8gMfnWx9hxYII
2+oe62ekrgFoD69DKd7KeXCCeijflo0v9kTHyK3A+r/LpfJWaE1/aZr8zS+kpEPdvVog6MDQxv88
WCmY/9ow/2Jx+pRpNwmWJ9wLEn+NcSSCgE8aPTdqB9RLHfBhjdjNIeyyk8dB2lAM6yz6a2QF4dVF
RvDktTelNJTnws5f8iArttp9M47OtSAe5OrBJsU8nurbMMyh96Gd+jZY3kNUZ/LJjt1iK6xo7/a2
vy6yrj9bpAv9+VL7rbXM7U9vVEyTYAOn3udLzVXSKKq6FITW3NKrUo3G3seE3vsB24pGIv2razY2
R9oKPQdsl0mmqx0j4A0v8NrSozdm3L5hf1ekqk40rlxpyUB8b6Dn21m74geOdW5M/eeff3bjd+kK
s3umb3BddJQ0n/U8regCQHCgHtCpetEh8N3xYAj1JVIm5JfJuCIrE/d+fkbG1cSa1MkBiYe1a3Xy
2UAUdbG4zRBXdz9trXtL6540WlRXlyGvSdPN6arGdSwfYkXdiKoyH02jDFfIluqNkkyzBdL6NOJR
vhcVbuPc8MVG9wEVMLkt7zQzKc95lm46uiYO/VUj+ksspvh9mu9ofHroGIQt+c+nhaJTOp8sB3ap
rh+/DKJWqkUE/7WdkKuKefAHVWLj8u1VFLnuPTFBnHP8Lt2JIOZKDKA1u4zbdvQV640FcPw8VMXj
rIlg9ZZMYzv1EJMQeZif6akYtr4T9+5+lg33QztcHTO+CbLB70ntelY6KH5lxbGSzOxFlJd3fuXk
zwMn43C+vogCXqhjAay+hfe6I1vip16NyTXtXwccCmuGENXRMurqqE7P9DrqNn++auA9sXr+d5qC
ZZLJGQoewVUjf7t3JbI1D5URrdvEbjbOICJiyFEmmc+lS3w4bvZj0xc7pU4IZO4dThCBoD+fmqvO
rfpl6zrlfWeFDwg3F3PPnRiE+C6vKhx6lUyPgRNM4RBBfctT4W3dWDItn6YUbqz1K80X5lLVwup+
gF8IOSc9myHIgSRlRO8Ctg5Jwm7rNtjzM1XLefRvsPDf9ULfTJqnoUpOLUX/th/Vq14W5lkPdXnu
9dYjGrx2T0o4VmdLQ46TcRuS9gDjWwuSx7JpVy66y9Dw+lMKvXydhuO4pHjqz2mRnLpAMy5Jakb3
jedu2kqRj/X04DBSKoIQ90f5lSN+dV+ZMVGUpZ+RqTqls4T8ZPOuJH1CDnpbj1fxEKBXUv2bMXbx
NpHEK/O2YvBrH/rpgbg+FYsHxdvYWePO1zskNdNDqrs26ebibCfwREHbInCHhbdJFTdbdobfXhGs
b8vvrWcqJFKlQJwsAwViW+zcTInO3Az6Ou/S7BHU50hVgkvBRj0WdtQzRLedFLd1Di5a048HAtuU
nTIkJ1pm2aouRHmX5121BcZKp8ZVVWYrQ34dByNe6W7u7P123IlCEDIdes+1kzYnlJyS3bNKo/B1
iDJ9FUhaP34Ej6XLwlXh+ekbYMF4p7O2byQT5DeOmLfAHq9UkcFKEcwXotL+wfyGeMYBCEXZor6G
wb4bm4GjIOxmM6yuMgudB4jd+Zvt6ib5SMRDqfmQXbrN7HmoU4ansd3xf87QeDcrEP2JC8CE8j6O
Gp/ohWzVt0W0zi04F5oZyxelrZ9V3AeLvrAgq0zqeGaRTK7ciJ3AUbx4XY7SuHiMf49B2S58EpX3
WpAeCD9ASa/bq7QwL7PS4h+5BXVQe+08W9ygx7aXOhc0R4P+lWZjfKqrmKO8qT1msZ2tlNAuUf42
xS5lRrgs43Z4zyYBuGePxt6LgmCJTL3eC1l/jdoqu2bJxJMt0onZWkW7+QIBM+ouSZbiNJBugumo
oXhBd2/Q4eqc7j7NqhycvMi+QsFAi2IM4aNC9t6C0dd7Wxj+Q2Nkxdmj1y95N9ZVZVuAIW14o1Jt
S1TFXnHIM7oa0ytGjSh9VVABmRZrRzm12EenQtAGIPXALkI7wHdY2ZzhFeLnXzyd8rPcRFrs1RiR
DQtngCPEJ+Vd6ugoCTWocF6LdbtR0m7VjmZwyroaen/g7XAH6JxFeAbuEp5jQdhgZ4JIUurReavL
eINg0WAKCE69GMdkO7rlsJp3+kbyVmSqdhQkLE8y2pNHXXjmMLptvB712yRt0wu7WGnMd1ZwGXRE
SnAjpIKLFlAwnTujfDMaiEiAhBGL1Y4J93WoVwxtvD0au4fWq+Wrn/hg/GW1B8iXPYMeZdI3vAuQ
i1tp3n3IwMjW6DdJHXMXtgw+5mdgwrKjQifyz1sCatfPWwKOTd5ZfHroYH9XVIyBGTWdOpQ0cZyE
GIjw0BsKVOxAo8Hvqsa2YNc4lTLU7oxQmlQhBby6VmWoaWbOBcElNjmzDZ+8HMyTiEJ97VfuXWQM
HhhNWtRuXWu0TKHqIBkO97wx9q6knlkC6WhWXZAat/mZBjcEcfWqbhRnWye6/uRrYFmSyNM2Fk1n
uo/DezrJ93Q1ePhQFZX2e4zexppUw/MDW79zBJztLPwqoUfRNs59pwzf6K/oryWuL1UN31I/0FC+
02Aw8lyB8G+Gr30AvD2wlnURdtc24rQwifKfm6xh1qMxkPOhuS/QYhB1X46oXXN6sUmQFCdkUF/n
5ctK1WRfCepqoT2Xlk53xJQvcVeNK9Ue7DNdfZMmrc70gcVfT2jLs3st0RllNF5d/xDYrrVDljIZ
4ijJFoZLEEYsunpctI1Snd1og1xsiuFEA0KIa3JFnb8tc13sCdDUT3USD2zqTXI/Gh1hYszMl60F
ZEyozXAgMEybcFLWOlViJI1+u1a0Y5E2+tchAMcUWtwpadbo62ECvaRBkNx10zNlQpv7uRefC/gS
K8+2udVCFuWiYyzta5jxhalEdz640YOVUrd7JaN4tdJ4RgPTKBBZJWQZtaqLTGeSEkUYd5SofK4t
Zz+YgXIzLLjW3az6DxKxQTOtPYYGt4rtet2OAY32CCPW2eiKhOE73QpkKdyxWueIxRpIZKBj/3xn
/C6Zn0iYxiQX1ahzcEf8Wok2BGvkRkU7E8DX1ncljpBBsU9j2Zb7Jhg7Eq0ECsk8JjYqs/eqyshO
2FW7Y3Tjg+Sme49lLHr1DflmSvpeqlu+mdgXXkJmSSHLypNwh/5qVmLBh7bQAh3nkOzf9bR2VqZT
pWu0fg+yjcptl5vmRqnoLERm87XRuHvsoU72mCTvdd0bTx7i9JXTmm9ubl5lC0Inzb3g8Oe3xPht
rTBV+oXUfKjBHZu35te3pFfNwugLj5lQXO8yvfLfCB3YDHmnnsbRBRxX6yp7AxP3UIuA5sfGUaVL
tGqK0aRFmoYntSlAoatyZwW6vSfbmGpKxsae6syBY0Nqnym79Bsevm3hZ8A3k6I4xbE6TAnHu76X
5TmIeqwTbWVubMYgq6g01JOeGodc1u7Rc5Rmb3klvS0NBlCUK8ah9k37L9XH/6ECdyZRD8x8diRT
fpYldV5uecQIRbjAaKpkMOzDlikMPk8wTgR+QhU2ok3fSOPMeEGcNYedxLHptTucck9DEL7ON0Lr
W+JcZ0ji/S5qtjKILp/0N7MwRxnc5z9/luZvn6WlqmBB8URTbjtQJX/9LEMbN1siungpGdqgTAvs
195n2NRr8s3WtHeEU9x4NOZJL2mzW5gTyJD19V3ZhtktE3DD4NFWpCeka7NOk5NdqSZgcZppzLij
GzZTE1Z5K0BiqwpqyjhbziesDkTKFlga06REO9Euzg4xE4oQYs5DX7hfJKKJnqnJze+N6mSl/pbE
xWTVdZV28HWzug2O+lh58dJknKU7lfVm2jSZ3YZol6StcTKL/NbrqMwJ/qB3OCvuK2wuXqTKB+It
GBvi7Vx9FP01gVxcQNFpfrBiWsp9VXIQ0nRlN1eDsxCO1JFXJWw6xj2Jf0RjCOp+OgKOxBX9pUjT
fnNb8MHYhsqFxaqgUqX9+sEEPUIQYYIQk4lrr7nGxVNkePt+6L615cgyopklrSrjm9X1753qE7gc
aKgzrNZgLoCOibCNbIKhRxZeiCEsjJ200ETrQf0XSb383KyDPiMwQeDjpCNEbfnpGnJNppIpeyXN
Rmr+jo94NmB6o5Yf5pfCdrJt19AsQquqnYTlfJeEnGzUNh+O80PtT53L1HoypINLKg+K4xgV2hYz
UXUdC285tDT6IO+X4V3XBjbWMFQJFgyvUHgWCrfo5/zKBpi4QClWY0rQqyv1lHOxjFi77zxtz9l/
UggvMGh2Vxl24mpmWUPXBHhE1JXluewB50da1wLy5m3kxKsQrZpqSI542ZniKcAXcoYZXu+JmvmL
qvX3ltr0PtqU5TiRVAEE+dePXK8YnuqKgM89eyHiUUwDj3zFBeifm0xPdopnQuujSAd908O2t5j0
O2qOJD6tHrPGVYDu0fEkj21XwRr7EC6H8ijmm5vMMdxLFhlRBIfs/2lHeGygaVZMERaD8f9uElqq
1FB8a5wq+e/n3yilN5t0hMItP060Xa0cyxSBxejj8cePvYzSGCghFpN9HI3KOhq74Z2Pehkn934Q
B+vSILe+zEflYPSqfJNZdrTVul5JqyFjaDI6++BNmAD+s3zhzBAT6XAUb39eKH9vE1rIOoWYdj5D
dbDR/frh+OXouIGOV1ivwzfR40WG7m4fPROVkCoToG+Rx7CNiM+201cFkZELzwHfq+SWXiwi3vCu
P+pNIJ9TzyAvbMisK7t0s9IVlChKR8KL56T8dlr4l/tT//3+5GKSIJymT0CzfhOfmgV2I3UK5xix
Ta1mx6cKquboWpN9yxRfC9DfJ3+CE6Sl8mLIwdpVijtkC+JyjQM4zpgjzDFTodjmfOUsGk6xw9Bm
d7OfKS0Y+CNR0v8yBviEb6PJbBH+Ys9gDFZAde5//kfnnSuoJox8YJqb6g3qKDW7tO7WKFLMnxNc
oWEGlRMyo4fWmeGUdcZ+AcR2XuzTqm53lSPfXKsyCJpDoLRyKi/dq7GyYQnAnZP8rZlsfH6rEaaj
TJcaQli44hT3v14lKa51yEo9zeS4uSptV7xhtyQKYgzci6U/55rXH0oNUiTAD6pMT96RXSUQP5jj
JubefIIv/DyElb03dYb/7mRzVUvdPAr3QH7m5uOSj4kmml7F0ub8nuZvIwFIgtzWcxQphJ/KhngH
MlqgqDJC+fONoH2i2k0fyrQ6IbznJoBTpX4qwMvaYEZWcVNnrSWeHJ0rHS+ofj8/05kUUxCRL1iU
6kvgdirazGAk4DSvLhU50+AJo+BYcaa+FNPDYNSUQrWlL2+hKttnzo3oSlV1N5TRJSy4sTQb0cBQ
FmjX1BgTsZ4fPDVm5EVRwdBZHptaZcCnR+md7JN0M39trFEhawbpyAKmPIF/qO27OnrkRyhPVcER
Yjv7e3MGC32HAtUsLqgK7ftJ3GJ7/XgL3PygCB/Eq0OkeubY6QGacHvxyIe+6AaVpiQUfX41f721
jHAbWyVgixinh6pF9mFuKlhth9O5QHQS4GejSgiKF1Sqy46U2TXSTJ+OJwfgXIoCVVsGxARw55K6
30HbmofwfSepceDdDCz1Uy56uBGUIFAT4+5U9ea1R9V8wF/JfG+yXxB+iDcgCe/w+MqHCuHmqu7T
YDsfYfRLMe0QEVlraybepKl99DV4s7uDrUJA+FgkQPXg55zMbF7igJww2b03g16pO7Ul0zGcFmor
jV8bTjH8SiHevaRAuRN4aXuVZrGKMOjf1CDzb3E4/KUC0T7L6elfC5YpyjKoXgCCPu2Ug1eXSGFV
scjxSuaugQMXEHnN9UN3QdpboBmc2wyyO3UlXnXYkabzN8bFsSBPslXgnvrmjsr+LwWBBq/ol846
pzVOKAyLdWh50vx8aovoADkxMit0f0Gza9iuUmTaLxII5KJVh+zg9WR2MZ5tDoKP5GPXConVlq2K
gDLixPeXAnb2wvy32c+PBCCLLQu1I2Oiz2so9inT8nFfc4fQIcTlJC5tWpM9RdZKbI3do9pV3+Bs
HaK4vOsx3pwNNSDcI4bT++elQ+jq53LDEhgyhQPVQ2gmfabp+/9Z0FvX9b2hB6IfYZiM1LK/tHwO
XZNt6pq+a1OO7aH0vIvXqtWRFUAcPS02N07si3vI2gVnRAZSjBJXSaC666BxqnORsltN1h89Mau9
LrR3WXf0qgfLX8tMVtf5mwZplxW7X5R6YCEDLJZEBxpP1ohQZ34ZKxp86C6Z/HnehkoUSsQ42Y/d
3CaP1nz5x/9Kow/0I6DrCT1TtGSrK2lGH5YBERmKU7yxDYJCjX0uTa1V1hX5rvOfRcTWoQRK7XXV
tUSHk2azFolDBLPlExMNNLrCzrwdYyfZZFJJ16FspjokGdZ5IfxVMdCf/YAw4R21z0PUOFd1ekga
MnvjBAiDLO7J/rzXwwRcQe3yvn7czp5uP5hoPiYmFPiIENH9OisJkf9ALAR6xLwJi/xxsGPAt1Vw
troREwGkCTkaNRMVTXu0zeYm6FFehiHTHtHdcK4bkiMNOXvFkMtd+aqtbqTLeCJxMcu5Hamxiko0
G+mUgBsmfA8xAcxS+lI+BJhq67gUxBcv0sYrn7QM3AZKPucURqG2y9XSRa5XY2eTytmufP9aYiHY
fCgCRtvwNx35c3e+46xIbjOOpS+MbYtEJrXqH3EZCiK1NPsOXFlwoFrkmkPpsSTXGTxQVaOAFkZX
kTYA7an20lNl5+nJKMd/nvmnWvFPowFjCRZuwiCALvjJNfPx3GeU+IERYJpp5J7bByCCp6W3zfzI
qT27ORE0IiKfqkWdht3O8vtkmzv1+4AV/iraQVk1vhQH5tryUKR+AQHD2AuPK2vsz/Tn5a715UQG
dghB0QkimYEXipuXG9tJiXQfiLTzCJnfKkNXL+xAQsTWbdAnqq0/lfXo4RYpki01bDT5EbuwudG6
G2/YCktsMzRjpkrs46abniliuB8KNdvNX9KUmm651T33TkhkGdHSudOCLCJC/VyXRXZ2aiAIzIM5
GQaYcWShptTTLvuJgu91GfgjpvhB1nfF9NAl9uED9uW6cNq9LurOvZ3U93Esn4PiQUaDh+6poI3j
BGQnDB2p5aQpg8tNpsS/3DmCDNGgYvEwKILQYbOIaA8KFYgFD41gSpJ0w938SpVIj9xpN/KBSU3D
bDxI7mV+xs5h7jNXfbArk/LPdR4jzG6rXjY+6Rfmmz7DCcqHoUJ8RtfUWqtqopzUqDCOHZEARxgk
7lkxKrEk7077iv13iFbt0JGZbkR3RFHXt8pIFeRZYrzaVdOQUIi72D1jdamOsFEcIqXqFnpUEqe8
hUmwxzOyLSYrr26bNHmTAf13hthyJYqaEXsYeu1m1EhRcEbZ30m9JZt7ZL/DiO1d3fbdAqVJLD3D
VNSsyI3m16gUMgDczfeZRpA4OWckI5LnMgMuH4tWXthf4QHFyA9NqzTXlVDvcJ0Ph5ni1iqbj966
LFyLlm1c3waJyLCM71NDPH18j+nUuzfPLJN+XJmlPqxidF4Lrli56QQq9envlb1I4LjfxRMcx6IF
vwlMiZ5+ehkNqX9m6hGvymgg5CdR63OM9F5UlvbYlpLgyvTHIBMWpsljU/ffSzcYfIR1JMxVlfLN
TVFgDq1zzalxL/jqi40Lw3sdTtauMuiHk5GLHxosbHDxChFlO07fiIa7obzPrDi/KjZX7nD796uK
rfvnnKW4+Ip2VYCihxIUVto+na3wEfFarvDzbQ4+YWdkvbOkHn9z+ORfUVgsLOrU96Z88BmoPEQy
CVawBPubOvQBeHPy7l11CNdkx+dsZlP/o6qzNWh1ZQtjd+nGIy7dseltyCNt525M12k+7ju3p51p
5D3C9+kOzFoYS6j8oYzPB7QaSdqBIdMpKSwGVYVNs8zNUuRaHPdIAuGIYSv4NNKEXLM077OtRtDf
oh+a9xS7+dIhmgwqGA/W/z5zhCFYZVpwb16qn8PY8QgUiWDdIyplul6XzDX7INJPQ/7gurq365Xw
LuH+PmXTQ6QjidHtfBOWNeYHdvLH3FGAzFE4w+ejSwVAywwxtWFO+Ym1f9m3tn03KOZPh9j4Eynt
3YkDe7OmNiLCYHo5f6Ny60eb5twutjBLEIqgRScbXlg5RZUy5SPDO+GII2daWtfZ/lZhhBwPDOfH
3G+eKteulrlmVNeP/Q9ZB7HK//mlCD0nDiAF9GjS2jj3LDrDYn6qN8+o+QhsCI2TGkvvOcic73br
GfsP5zo5p6zHkHy8Jte+Tk/UyIivriuzVWrTzPDM5qkuG8zdMt82yoAmlcK1Qw07Lgwk+EulMzmZ
kQDN/IcwPwbc2VdoGBTjqorwOwzL/Jr9LMV3v6O+rINW24UlN087OohBkZetAf+c29QZHy3hCwTM
IYmDoojHM/QWciprnbyMpgBuoxK5MC/4fhP2qz6sUG1b0S5o3PgFmG28igZpHxPR2BjuhydXL1aN
UqQHk7uczsG/TwcHOXahWq8f7Y6589ElQh487LSs1FVFruS8mlWqQ/hUZcPsV2S5HfD8LmZD/Tw8
qxRjuIr8SxEm2jNmoXE/1Ozo/bHylOpOapCzGISEa6KUUVlqmd6xdKtiXKW1t0BWgWkyvkwqd9Pf
VAJfiDadj2b2V0QfeNMyT1/H5tDUC5VicVH4SFMUMqYfgPwQ9esbzsmcj+Ic5LUjibJLM3fcI4XP
ws697hBPSCy/60lUVQtOk4jFPvBe/4K+auvNtV+GNrIp8G3E9ipL+fwyNmtkspFAMjKS40egURVv
TRfvDm5+axXGMj14WvRjZmEwgh4+qBiZbvVHsl+fo1bXTpqF8FE44OOmw1w1GNHN5FXl9FeiVFhh
zRZ8RtW4+7zCvzS/DEqrv3e0sd3l9E61OE5eC039GfTodD4uD0TTSENl3EtcZ1j0NPtiluYDHh3L
PRYRoa8jB3UtKOWhzFFjt7ZydgOFSCsvG97rWGHDdUjQ9Dt7M3OisriCLZgQ3j2/7ERX7gJdoJod
vfxhyNqvTl/aLxpDsoRz3GF+iKZnQ9C+NKVvnBlyhXdkffwofGN49dhAuYobfSvzfHi1AkgfaqDj
ZuVPwe/6munECGXBuSAv9YOWQbBu+E7VgNbXZeNCsyn2DsK3jUpP4ckb6id/xLdAjxEDq+kV17Do
9hkNd0ZbSfSMi3wpdEbHNcih3ai345aIxeDRZabGYmCeSkYnF09zfKQT/n0Rx/m+HMo1pAbtnJu1
do7RX53nl2HKZ9HFxRdIGumVPM8UqmnOadlAGTa/nL+hVPfFTPEb7HY3dCTnGt6QfBubZaUlJG/1
/Y8Ses48uqaR8GxTOt3CpC8uHNDIaMiDEJrkRNBgdFqsi8o0wMZk5S43RbaoB1NloFYZ/OTDuC6i
zsB1ywRSuWSpmW44xWGKKwFhptDViUjWD9yoH/UTp4KKFGDySVwlyi6gDcTWtXRO+VXW7r2OlG3P
87pz1uT1NvPU7sy5qt76Sm9tSIj+NnKXnTkWkwpc6+WXzPGvGnfUUxvEGnYaHW0+eWN09sJHP1dI
6gJVi6xowiUmZrJqUpWX0+Fs/q6sKwLsSJvdNHSr1kyLyI5xBtCa0tWelcD8nuLovGhuqT/j01qJ
pOwfyqxvdiWyr8VEAzvaU4UD8AG8ZxUd5lfz160+MgrYcPwR+e9TG/Owt5r/VK1+8UyHnKOhtkmG
qweSPi3vOD9Y07MsRES2nJ8G5H1++vfnf4OYzh9K1zHfnCQls7gkjxR31WciZReE+lJEUGeQwH6g
Swa09RXY+GtiRfadBvZxdo3WI5YUpfbWdmCV9+70IJM+JU8MWUKSFbfQD3GAVP5XN5OE0jXGeoAu
s1EnwJmX5P88zC85OnbLOiM+LrZc41Lq8X2dqMqeqX65DOtcOcKu8tZSK9otu7PxhNLLo4LN1hbQ
7zPHsuwSCpLnQ6CQ63QkIt4PG7lGdu2tPWEM75Fl7rl3hieZ5DsGAQ0TKs3Aa5LkqMVc87td4xq3
6vpFAp7zEnKke2GTaDM1sqSaPEVq4RwxVtzjavNPM4SJu2CLRYxrX9OGSxmSlw18eriIpMYyUzh3
0//S2LwzI6M/ZJ6rPDda9SwCR7nasIXOpZd8cXHu4600vwsR/ixJ8n2KsKxu6sLUDka7Ibqkf7La
OyGC/CVlrnzx2+CRt5bkt8L6kVeUCxNOabT1qykjdePmiH0sWTRLaEMVY+3OeZRN3K2TOMKuO2Eq
DM2Jd4PWq4gxejwcVMR+kVMweQj+ozxBYDK56jo9fxVgi7f1RECKqwrEZeTb67mzOIL2Og4djhrc
YMmjkfQ9aTgDSNCE/nzQy+Rb3VFAAIl7qhX5LffLFz+OKIrQfFJIdh4dqKR48FAt3NgQgMkUnbql
IR+8I++ZkV3zl5GiqdSv4Phc2T4Z5C93fadc8TWIpw/AkkafaV+xFe/tLLilwPqujrKd2+w0B1da
7FZ3aFDEAcE7giKPmSQCffdm+k72DAunZa8V1FRB6r9xW5D6O1oZ63ntLMwMS03Z9RHQsDxFyh9V
X3xyvu2uUJ/VmlaBzvGD0L38pycV9Zo1vAPzM5Cr3mZEwnil2OZruUoVHqGfgCLIyopk+kulEHTE
nfodVxDABafQMUhE9S7MlLNmZP7VCHvM2VZLIUCUXus0HDAR8B2ihn/MTjwFk2Ph7eTUfQ9rCJwl
K3LsGf4WGVu3a8ha30Yltlg5DSSJJ2paEZ7qOI63Isu/cK2intf8llZDvAn7+jANfp+jJAK00o/t
keXZf9YtbBaBgYBh/m5eq1+7TKYnDzORPR3XcYKpJ6/XCCdWMZZFDvWR4/fkU/NP01UItPUMu1CG
G/6y4GFAk7YKzSzZg12ayGwp7e6tb+Tt1u4i3uS0JjI8H8LtYMtml4Jke+rp1mmUfF/Rs9DkTofk
qqrDuYcFsgE0Me6zrDMPXs6hLbP1TTrAatJHkZ9zqycCha3wwXV8e4Ft4TWM/PxiT9dDPF0PynQ9
MChBGxsw2wRX5diCSnCiIOuRpdzV6HWHoA6p4aoe8jZ/x3SS3b+nu/mIl+r5sZ3RzFUEXaIIezr/
nRekS72JAlrdengM2lbcdFcB55NFj6SqAOQKnHILyJtaO04zHTCczHZFX38pK6d8dJwm3gnWtC1V
/s7HmnVtHHLf6WTlP3w+srD5UZKIvtAT19uKvCIwJPOx4Chh/D2RKzsB7BKI5EuF6Z/Qbyc5jVDV
LhE4WUJLo+Tlnw1btc9wN5SrOaQU90VBvR9E5kM6Gu6D52iPCdv1ufGU9pxlQiGM8IRevX9R0jI5
mSbozcIt1Wckmataa55nknblJt2KdJjVYCTaw+DXt6aS9qMVtqcgseJnt9JYASrt5hfNvZzYf3HS
10vXGNYF8u3HlkBc22mzY0t9C7qlRNKS1Qpk2FSPj54AlaNIEuI006+XQaTWt3ziKquKs8vKbtth
KCpoFdHnQrlVy4CsvDDNN/NLY9ZwtZ1Yfc3MvD87OkmObFAmqI4sQ16X2Vyro7PG/lCc+6ImTkhG
nIgnqBSfSbdVygb5VUonTMKh38xzzTYi0Qm1lQwhKoeDwZ2JKGrBzA8RcTN8AMOT2Pie2G1L82xU
T7lWt3uyrElHvIQ5kAdmLBeauNXe61VCJSSDoemrY3Pxotx8oiEQIikiKMxzhH+GkJ0/jyy/Ssy6
YeZNsI5yD6/gUMkXzUH/Iwq7RS9HDmEVjidmpeqq0SNtFYvI2aRYbiXWNQLX4lE3XuBUobBPLWUT
muX/kHVm3Y0iUZf9RawFBOOr5tGWPKbzhZWZzmIeAwjg1/cGVXd93f2iJWRXli2jiLj3nrMPvsye
39ZQsFoSM/7Gew9ZI72GgFNelgc+BTr6aavcBd3Yv/hPwBOCm5E422VL6J2quMtGB3NvaZvYYicf
By8dYQHyr6ta/mlGeH+ycdoDI78B/FR/lMAEf+kxgtleoObhZIjFi7PS8oCBjXCzsXO2yyW6+tMg
Afx1ggjTcZG3D2Z4yzNz1zGlfzXsf6lgUsfSuQw0Sz1pnhgxZIVQ16kB9THWkb9ZZPixk9undkG4
26pPr+AmScHkhH6sfTt5CVWRnR4/FuZpi494CSjPI6kvmlFOFbclgX8VIolFP0nFltLanD/Z+Zin
F4lqUlegASa0JBxNiTd0u/T6eGppaXrNDPwWgWK5rWO8m2Gcmw9YHUttt6nGyrOOd4O+XrQWU0M/
xWy0bTsbIlDzdlfkXsdupu8vD35iaFubH37932stJMFrVkW7RqeFSnOdIUAP4nljx4O1MfOx2dns
qxsW9JaDTVKf84EAGzrlv6tWRJcl6qC3ZHVi6kDywyz2LoxOYRmI6n3p4fueqyWRCOy6cVJvhIiK
S+P7lATziIWsOyCSVvQPc5CAU0WAEnUygjdLamZHkj2ZEAucbzI9uUVpXG6Wy9aY0gPQf5jWUdDs
RKd6JPQdIQJN1ZywKbOuj31xr1QSnMrEHFHjhv1vqurtlJrOD8h9JMfPY7AistkM5+JWcSP+jwdp
9rfcwGI6Sf1P1loB8fV/FFGbkh3q1DXppmJRPscGJxiAzauJATw7OVy+3TSM7M9DGR9QUkV3GXcP
15IHO+m1leheMmgp+EnwlKeajrPYwTxOM3V5gIB+1+UsZcvG91TyIz/am05qxbflkNnZP+zMzW6t
3bTPCh8iu1949uazvuso8vaW63+fVjDbU6jx19Arr3Ia9aeuNLpVOkr/FHc6owMG1tASQ6DQHSUZ
wJyZ21TLvYEC8CQlVd9S4tajDmRAaWTTxvpr1Iw+H+wL2nL5jKyGLI6pt/5h/ACWoeiiy9DV8SVt
gt9e0VCRdnLcNq5B9tCB9APzb+2TXqvp0zvKuH2pd3+XP5/kePTi4dZw5o7rfF/f/YpVlnjBIQEq
UGnO2fVl+9tAibqSYZJ9wjg2uVHc9KRIhdgkLqOXeeqQEmtwQwhw7qVJcQCEYQ3gCg2k1/YALTx0
9jl1lfTK89L7JYmBQYzGb5sBfbrIAq2CnYbR1wS5cJ3XwjoHMM1fW5/60gnlXa+C6JL34afB7/HB
cZ2hLnDE5Uqf1sNQ5iRn6h3wVLjMXvYn8vzkO8gQho6p9hmLZNpaOFbBrNj1E1pnx5Hx2xIuoGrr
d+wOI5plTPYpwrnzVMNR9ow2eCoCr99ao92/FFllo0We+o9Ep6PZFgXTjExkWxAR9dl1ESbN58Bl
P2vs97o11Luh63+03J9PDTHFbH9FZEBSx/iNkZMAblWbr+CE6MTXqthLq9g3LdJQK2uZg7n+HGUB
d2DdTwpMzfzi8uXQsL1LSeuD4NkWIcz/Sa5ZnpXYw12vgzFb21r2jSsh1yrtpEw2bCqK+RECIT2X
+VVHRd5ukt1Hagb1tbB0qH8Dm4rTSJzW8+XyhVE362Elnbq+ytr2T6WXbZev/vctqWKY2wzauwJw
exsBYh+1AkJJgQX/trzmiaG78mfcI/AjBEbHdJPoIZlY1dRd1Ex6Wp7l7RfTn5bQCZ9BQel53UVm
sCm1scIbjkMZbgBAkJBh/HuGnvgoI9rw1aB9M18BHRFXLg6VlIhmm7BezSct/b8HCJzNnu/4XhqO
Ya7PAHt0yrU6j6Uwz8p1xNoenS79NCNB7inHhk3rkeWwrCZ2KZGJlgCX9KE79jIm3jPkJomi5Huh
NRYyEcc4JYbC0oFSj4hx9ss+1HV2elGZCeSlu8Lly7aO6KJXemTHAsnzpZmtXtHYDnsUu+SRzrkp
Pg51+dlGg3fozVNrkXxus6h/DZp1K4di4pf4ZE05hS7oqZF65TX2WajVSG990LtfYWm3h7QMzKPb
9UdlE07aUDmcZAqON/IZUehjSzalbJsvL8zwQunOZnJmba42VXevw/I3o6uyAVFkokhZcIfkqgy/
+YUek89CbYTXhL33Zmu855kSwVEQB7RddIgT1c9KOEww/u39UsNvO8GcL47xneMlnLDi1/Kc+DAo
u0Ch3JYgziuhno0RbpPv4lBY9s6lAW4qD9SbKP9oveafK8c7dwkDNjqo9pnp8u9M1iMTE64qAoEg
lVn1sxH/CuJmgBXnkx6oJyd9bps2Y1BtIQwyNuwYChi4dH9rJb9ircq/dLf/6XBkvbM2JrvahrJJ
+7+7ata2DotVbIJCevgxJocmL2oATj/zPjq2EfPg6E81Pg9+c3SX7A+pl1hIIVyLTD2puZOxGGoV
NIBOoFsO7aLb9KDHLo1G8WGM1rC2y/h9GFS3fwy7u6wnylucurxxPtoRbxIucp+EJ/OMzck+gjNh
Bk537MzKRnc9J4xAmuSYzP+3oGSDHnMa2Ols5F1eS+w/7JPDGuFi9CTRpazV2IOCLqNZqVhvG/7Z
XZjY9tvcbT7iO8ePNl/GY5Be7YQzn5C7sUX0AIK1gvoyQzPoeFovysShOH/Vc7PwLCRnFGbvxmuJ
3c5v/fiHD73xmAygFRhBmKcYcuvGRm2eOm767iuV7606r44MJ507ST7TqgjQxDmhdUAaa6yzXnnb
uPG0dCu8/ln1mr1VnfjUZsCvPz8sz3pPJBB3zPTCEO8D6cZ0l66T3mpbEO9N9NKXVkTFtsjsS0Dj
6FoYAbh9kO5fPrjctdI189z2fvyu46+ACWqcFpnDA/iru+Z4YFsTHN2S8dZH2o1pj/ZhNuPXkKfB
exMkjCPCbmU6IB59hw9PVhX/FnqxD0rzvwP10nPUinjYA2N7l944B/xITR0LZ7hjIvUaUtUZ9yp8
BCEHinn4tzzrnfpnR+wgQzDadZNrhE+Ofh4c7WnxPTJZWSUTceEcC+xLlQ5HwGLNpptjuyIkcZFr
FPfW0I1jO8+e6Q8TrzAV750Dcg2ZwE9VE4fVBMa0X/SVidsCmzYmfH5FgRJx0MFuWslgYISNy9mg
deuMZuJDwHoZanWJbTOc6ktc6GevDgB62MCrD03isy5XTXohXflcVq15cPo8OEkK8XqW4C9fy5Es
XapaPlVBIzrqoWBiRdBRSCFqOXmSEJrW66J9poHRYON884yACJaFkR17Ylqjrp9nZS7iwtLNw63m
9T+SyGBF9H5rY/YC6I6kC2EfiYgCYyqJ3snN8K9AP7pDHjGs7Gocn/S6RY6QpBVZ8ENoHUVNJNgI
YaLX8ujkFyn69pLTaKMZ5jHV8QQs1anrTWr/uFUe8TEk78T0Fih3xmyQOzGJcNMmlYslq2kYk5p8
QjsG58DSdguDIoSd+jJfCfJ0bo/fq6N/cXdC/S4HEmzsCBz9UifRhB/2SziQckLCrUw92ix2YkFf
7xKIxt1YmG/XQcD5hIF8fIE4jMR6npsE1ZtWjsVn6kuJyCHO2R4qsY2mUDsGHemRitvalmoXtoY4
L0N1L6QNE6LpPFZV+lZkzc8Ro+uzkSW0QCq9vGmMCykdpTxAxcrPTuVAVGrEXSvM6Id0NEp7qoUp
Y6g4Q6wWGVbQ+PG6aluIa1H9uzJpn1pUgm/Mj14zIyqPPmeqvcgDVFE0R/cLtl3PiKNLZgJ3e6jm
gX41YQjn59iAfex+qFi9PL484SrPNA8GYeVqKzG58ohF/BH117raB6yoYB9B27GQBzvSdL6zd4FS
5xj6QbavjdmNOzMqSbqoMf/Jaau5rf+hBlKpCNXyWhNakyFvpX6xZgGPKJeFFEH7A5aPLMF/1OOO
sqN9zTuxmcC8bpJUDw9GkX5kUaw90e6x11o5BVvNAoajesZMKpnnB3CkehMZlofY6Yk+xoeeyfxW
edrNK9R4oqmDWERV9ZdJRMZqeYjKzt0+sn/8+GmkLfYQPaDJwmjG2WcVzXCSsbaN45LZonwmRAGz
STxjAf2LxiuNq6Xt2QHKJ+mYR5sG4HEx7zD7beyw3GtBZ4E51E/L9GExBzNeTUOfj/I81ujzfoC7
6437FGHGNm7retMMAwzhEkWQiKOtCgMMXAzUH62YGgnRMWrcpxbxz4/AHTPk3f3m8SHC3Z8kVgT8
shKfUUlHttI8wqyw1r+STbK3mgmXVwa+bhlF6NCs4jLElqtoXmq5/am0PPmOMpQoPXFwbsWccMlg
CZCb7lrueZBDcBegnciztCt7E9acImzptJflIdL1nyYjEY7kEKRZXNP2GAukd3EAR6jEd4E9lwUw
J4xvkU/qiTMam6Rh6TMoUOpZv26P1Y7pW8anLbeefV9Hht449+WjFUiLnZEoexlsXBt2gNsFc2U2
35B/vS5R32EBscI2NIXf35tgeGHWfNxjoa4lq1zAp2L3FCS905IIzTw7yAzcUM1yvWqh4JwnUYlD
3CA9VsMEUoaa7AgVRd41HIos91waFfTGxVAXhZFxiVsQ8kjqV7JRzgfagCPNeLrA9bhZJMWSOmSr
MR68078yAf7y3lQNv1Oad3veGtn4z66RM0RfVImZ0790te//j0v+ANpDnqzyMqNJxFlXZViFy95J
zlNT/7PcoSXSK6YaitZYkZBh1ISKJCoPrHl5rxuPmb4SbXBMRn2bzVqdhe5Nz6s75PELGwD5eKzD
TKwFjT4P/KlnkvXkD5F/gyHyh6bMXoXoWlw/cs9J1f02nQCR/XxqUiH7V5bB9iAtr7wkfRa+MFzd
abX4bm0Aaokl/rdwLU2tSxcz0Cwak1FzBn6Cn5qYkbgWSNaTGNuuledkDDZGsur77K0qaMhiNLWP
g1P0uzwwus9+yLeMHNO3SBbZK1RvPBCoHyLafA/pVJJ24fnxychn6FCngH4Lj1i0aN6p/z2glvQb
6kwTR6HI0DTmCJfGACAQVkNCrz57VUEb/dbCGT7Ui5mY5/WnWNhQeSfzw204nBW+T5qkKwZMWBx3
/3tY5AzLZaGsd202jhthDXR3zhfAnBq+dWBR9nHds+NbnbOLTLZZN4F/vcC8J7NcSYl/GYeyuME/
9LeNx4pBVB+25awwn8YGoq9Cg9jSYTgkXRnvehO/3bwk+VFur4s4ibYRJlcgXE1FcgZMcXSfVT3b
nidKg3mozFpxrtKg3EtYF19p/dYEZbkryyFj2BK/Gm6p/RXwtSWV9sooLIQVCK3o5c9NKi0QicYE
MkFEYIH50vrQg4Eq+NTMMoSI0ByvMtg2KuDQIX6zQ1y0xd7MLO297/170loG2omipMCPfCBsMsTb
5hbWnjLimTg9ZN+9hcuJKLVpa0d9ufedyHqrg69K9vpfKB/fA3/0Jw3pMCdXWa8L7BHvyzPiaBu6
GQiuj7ZZqxU2/P61c1iDGmu8Z7nTv7otS4SdpTduVQ1BJEPacHB+NJVvHhbtf2Tmd0QO4/GhI6tR
WfCJD89Q4204E+b4c0qRmOqD5oML69ynzilsuoBrE0oE+0GkH8G7a5u0TL4ijPbVOvDqH57beBcX
wl7jjMBhnQoACeeR3dJ0stzJPSgdk6wT8oG0ILTsELBXN7Kj0FtTN7ignDGbGxluDlRaITl3YZ+0
20WzpcGd2C3PQuFmO8XwdB3W08/e6YZr7WXxPohSgN5JxEi0b16DCr3ZKMnLoBvinkgHNPdjJjDb
FgwqwKoY9zJPjHtqfmgpi50IWnMvIayuJbvFMfYJqF0WoHhwf3WNA6+D+f5L7ltXdyr/6FjVnxMi
4xD8pnxcCkTfqeUGh7azXtsp0c5Z1OfghfkH9cwvfwDv+lNajLuJzFlHqRu9xDD69gzozyaqwgPp
ajUVXnwzM7snDjb7XvgjvWP9wnhjHwbKWESAuPw1zsUA9dP8T9p7B6Bv6Y8g6JDcDE15qoj9XUnb
Dpn+0Bho7elXpwcxmjucUOkw4NOsI2tlphDiloV89Ah0K5LmhsXp2lu9+Z5pabKRQnOPDM9z8mpy
az1AOYfa0FWMwhGAbCbh2wena8ZXOtC7NEVVZZK5cFF21t7iCqqhjq1+izJFvGsx2cF59AOsAWmy
qnpaansWeIoo9aoVf9WsJsqN+Udzc/q0nUtLWWh74BmvYSbTN0zgfDAl/LbH0ud05vvSEq+zhDS7
AEXF0hInMXcNMnpv6HWHT7/1Ppx03KIQH386IRJLxG3aUevEHw28IhNg3bo54Zxbjpv/zCEqerN4
I8Ap3PTQTD/zLP6o8mT4mtomARGeTK+Wl8ltP8a7oO9Obm9bWJHFTxtlCk3oNnpixYyeusBoKWCd
cl/oJaQeSJJPGgiityhF4ECmwo+hQ/Sls9ltdH96Yp94qYeaVgJe0HseeqiDXbffd8KOXzOw1VQO
V5OcpvXok/gTFtrXIqt/9AnGqtLXLLdIg7s833nj8ERDMd+hACe7tvOwEySS9KppqNeD37o3ByPj
OhuBfNU5hM8c9f9VaI11z5rpe/lblP/ndcWoDh5jzAQgJIB5if+ixjrHicLPZKiLcIJfVos1Lws8
8aSbQO10A/htbiNiLJyeDh93x4ZTJ7pWgoh62rvoVbBrCmaFMRrdHwlRy+skB9GH5T7YDoCktlZk
fmqRwQgnbpzoAs7dG8YfNlGPfV+qQ9+2yb4yTbBlCM2eOjpBSZU/1UPcbpUFrWqcNwuR0ypFl020
VWyax6E3f0UZhmKz5uOJMrD4AXNqwlz+aditBVYJdIiy2+Ij9CfosbSvcO4U5YuBfHmVZuZw6kty
ckRVyEsS5PckkM1tlFAK3C6XGw0h7karM2+b+oN9EhTe6yEO8H7SPN83ruVuK1+ib3CcT6P2mgvN
EnkZzCrbMZ0nt9j/uzhXxGxfyUn4WXH7BGfoEQGEyT0Jr9m2tAWOuER8oIGt7npGnqVp+n9sQext
EKI7XPog/7VFelPbVbp2meyK/uQg9plRG/QjaRhpPaYtWLnzHCNDqe6G1acP2yuh0SVxqb9TtWJZ
9CyqNcIi1nmZT4elJR8miG4TXHsh5UA8nxazsrGOYzCotVc6w66cepbRubMJFq5bm16JayfOblrk
Rl+kYVgqJQFMk/8+SYstxrnwI9Ha7jkCQQmQsqP6Q/RGkPLKoIF0T8b2y/fm9paPZDMMEu/yOJWj
dp0Rb265imtLrBvdVjuHMcZuiMrsVXJK9UX4VM057hARqkszTZxU50uD/L7DxHR74x6BmdQFTJ4Z
UDIEJoJI+ITdHo9/88Ycn+FnbpV/hfYystmvH36cx1pkxaxziQj0S5/l+aYC9vUmgvLNTRk1IC35
6XoRh7qULk1dI5ro0+p1eWuQwG0R5B1ZO+W9pydHemD2wfROvE9i5gT3HTecFs86mrbbs1iheYZq
9yb562xdzfF2oAmAy2Jwv8QEsFs+9tbFMkFJEhzSCRZtKmK0xUnRIzgq7FettY+Z7Idn8m7tVxiJ
LvNnHZG0BPjTYl64lYWFxobusM48/zjm8XjjWI+ZsLd9rEotgQfsd3vX9Zj0O8CkG9WN98foLAAK
uwnLZri2Gc0vVA/NnrOHs+PcPW4XkwVZBf9edu3UvU+3JeDTyFDOJRPzh2hmJiZhkc5YY7xCOToI
PGxKPpM3f8GYmmOKxYIVViF1JF9Y54uuF2lTvfbimMPo3OlFbCVWMUa7cyIgCwGqfKDEJO3AJ7Wg
ZnRT8XsH5DgHposaJ2MAJkMXd7qV/BRedLX7UXyz6V6hBm4stxSXBdQZ1GRRN5P3JBo8h0UxQuwm
8Gl0Gd4Dp/FeNJ3yrbJZHbvwmD+q6hDlkYeFmP9hebJUlNx1/DcI7PV+W+QWwieGTx+PZwnypWV5
N8wmXVVhiXgya5yXlAP/g8y1/BwZcIMNPa6pj/nb1Yayz8zWmmMb1m9lqW8VWlWy/pxpw2oXf1dT
D+K27tXJhdpJ09NnwejLHyYe123eMthdutScIDeP96fzLLL05p3HSEJkQ+wmp8EIdo1Ry48JIegR
m7jkGG6b61iRyJOY9daxw+BvU5svle6+hdVYv1l+9k3aXvoLS9S3GmqI2Ib60pz8xO4GDmeECcOo
kZn8ECXryE02YL+zey8imtijj0mnHfR9UTr2a+cRQDpj4IJ0yJ571ICgXoGjG+xZO4gi/6iZMeRH
jXXwpU9wRJLfzGFCyE+F/eia6WHRcbPH1srVg/4zpBpHHvnyoK163a0SXraKnCn7oJzmnSuK5rmr
jeZgJi2A/67ZaBy8X2s/aE4h3NJVPUv4ltfC/q9bwgiVtvuh15m1Y9L3EWI5w5FXi0/fJEFeN7Xk
YiyZgXWaIwONAefHyPY29jwUwnk9Hh5rC7Co5LrAFD3q7z3osnNYesNq3qz/KPUVdCEHu3ECOrCm
QpngbldoX3Kzp1NrpObr4NK9TzPlkilLEz4mnQYGHx4DfUYZUtkgXJzfS3Junj20Kue+ktFWL5X5
s0/cVddl5Z5qGKX9zEl0HcILhkD0B7FsE9jJRBmKlzEv9bUI+vQYNq9AnMV7EMY2U6ze2mBBcvdN
mFDVx2N6sTx+V6Nwu7vVKGZIVnWdskLbBBWsiJXhZePp8TRgWLylXUeUHslZTdx8o0YjO6Mu9i1J
fwCPmdXOa6Zujh22kSe3q/SnmlH+XoHtuDzeQOUi6ncThJclOuGHM8iu5aVxhLWt5ocFuqcIT9DF
wacTc/x/BPipqRfbh85xisanXEuRzfsQHf+bJbVMPEhbZZIzW57ybiBdnkMqYn8Gd518yUVC5VR5
3SqD/3N+/GTkDq6CWYK0+G5kNOHdj/R+4y3N60wnNgIu1UFFmbsK4S5cLCsLDymzzMezpRDC7SI5
EVfyHnmRcTY5XIKBgDmwrG1+gUQrisa5bVmdFvxkoJONEoZEuCRGjtqi7mnlOkTFTFEQYtmf8hUV
k/07QMjns5u+95X6QZYTFL0idLdLm29Zd/rAlJt6cH9PNlaR3u7sF1Fm2dpLS/Y6SzzFia6vdYcJ
UikwLRjIhCQuDPIFp+pF5AK8njFz0YNRC9eFL751gm1OeZi2mySX8T4TjaR/mMpLRkg8dTZJfLFp
BGv+ce1JYg3mbE2VT3PhrJVO/nd+UkAg/Tum7Zk9qVhe+b+/pBGPtHzP8s30uxj7QhMrDYc3ZCqc
WxhldDSZim+RcUqWh8Tei1IbLnhbkGbRhPrilsL2SwLQs+8l7jM9sYqZhqt9ERLKYew/+vLyzJ2J
zIm79cpnTyMqN6HN+GzPVn2U+vIiiGx8Rw0YER/dR1e8UsG5LcqfAfXyeXlIYhPgLHog4q+tYx9V
mLfqwDrihKEX2XJyb5AsvKcu+SWtw1qvwai9LpfkbfwIBmBS28bh+EbIevFlJQH6LOSTo64Fx2yW
jeDQ7FZjQqqQpZS4VCZij6Sx1D7ryGHwZ8W/zPuPrMv9l0bFzSbXpXdw++4zmarhlBpeQrtE11+g
Dawyg6a5OWydBh4fHdjsxA2ZEhjUwKW00V/QqN12LTTNpZvsusACOzzj3I8kcsEOELmbC27gag1o
mGG82Vs5/ejg5yh6IonRLIt1TXNj3zfVPz4OuZ+jprBsk0z/sJl2jhEy7KWhhlrN3ZAcUn+hu/on
yPhZVKZe9IYA0Ehh8sCGCckC+1gd5+/DfKH1vLx8Q6js5PHsv2/Vq254FrIYNtit6k/MxJsFhuC3
prPNmiEjsCJraN+pTWjQx8UpoMD/ExcM0ZIeuAN0Pi96Vuj/77qzqu2rzEEedumz1vndxhWtuDXu
CLMgmv6Uo856UWn6zU1LedKIA9mRLEKcFIPhw6CrbAX+KmYB7gBTGbSlu+qa6dE056mH27LjkEsS
XvKp1269Ajc0XuM6Tz6jOKLIZxTkmW2NNrY81X6YflZk+JK2Q3rB8l1BXfzuAq/YV4qYEMsnGdmY
N5DloQ3Ct4o75xym/b8vVaJ9AbUcnDN/osqMrPCOEyO9LN+fuowHHt6wNuJ2hKfdvZIFv0ZXA2XW
nBD3p+rJceweoQ7UjdxjKsm5J91Y82scCH+qJoOj3wykXWHtZT5O2y6l6cOIE92hqhu17h1cR8Rw
9K+lRMNj2pKPytDsFunH8tDOxFlP4BhM8nTcFd2vx8RRRT048qr1volBsegk/60TdF68VeqtRoO7
UroZH7QBfYk/P2hKkPdth7RjcE6lBUeGajSe41y4R5OeJBBptByq692f6QQvDS7/R2MOAw3d3tjm
uLFPeg0dBenarJFzExfdn+Oc4zSla9Qqf71cYt0DtJqPJhkefrMrk2w6DxlNQdTHJUMMRwJI6Sb+
DMmGM/C99BJ185OCKXdMJ4b8EzvVWIkas8CUCVdrOV5Ky4y2SQQU2WpNdVmeRculw9Zg9vmd7rn9
YkCLtcJs3/ovstYFRQwPvaims1OfPIY961qU1DZiDrHGMX1P8bvumyhUSL9K42vsb+bkeD8Te2Ly
4txb0jSuLtN9DDQYf1aqSaPd8qIWNdF+1BD1plX9oc+i87pJppXuZ8XOFNmwUq0sT7k1YknOfKp9
6xpXvbFBv89UxxJzqsXsFFMDoyK5MhGBfaWa54IrxHAWV04Klbqzpm2Plb+2WDLbPHdeymzQdlFT
i5MMgvHqmA1uwURMH0Tb/DItTfsrLf5GLo1fYnv/mHRBx7LAWozj/tMvAU6o3H8eOmdmd87D7NCH
/TG4xxa77sqYeVUDXOpjNaMQktZm2sokZWwqqmXG/E8aPGh6vMCCTJf4aaESeRpdEt5oFY1rp2+z
UyxdYn1Vtk1pVLwKSxb7sCKrlmrttxGn+BE6GmxtPorTVFny9ugMVaaz6mfqfk6MA/Y3UGztfAk+
3d+4WSn2bVjRuDP7+oy7mXevRQOPhVQ/VBL0uyyNaJPF9KoDxypu5ADGhC4A97XSvvkVF/bRVvj9
OiZY+xI6635U4XBEm+Xc9FHG695w6m/IrnZToCzzM/9C8AihWkNcHvHueXu9GO2z0b7MBvlfzagH
mwnNwHnQEVON5nSUYK3Oesp4DgJc3FWYLdyhfTXD8FkUYvhilxobD13zXDQjLGxOeAnx0nshSQPC
5Befn7Wu9Sfv90U2OZfZCPhBKPI56iIPVKppv9OiCkscSzjJGnpygbnOFPj8ouuLXWg48TU1zPFo
wuVYYYcd90bXl6tlFI0+SlwUQppHKjJo8J0awvJ5gMocRy9LJjpzMk7fQb/R7LjGdNCHb8uDjmAW
5+XrcuHihMPDY1i7sJ6niznhRW7ZG7swNceVtRiaaX0zUkBFuv2fbluTeq2jqAawJL6cJhafTWWU
B425Njsxl4Im/Dq1ff2c1MGFoGkXZS3SWfZGginqY6iNtGWs38umTPikfqn1sSCTYeweAsOuny2F
2JVXzuyJXayw41gH54IlQJ8BSWQKfqS1bz0P/VQferfNwMa6wXqZ3mupa5/dBEXK8paZDhwoS0Yb
3xoI9p7C2aVeX5rxeUmNx8kjruVQn5crCiPSAZcskMe51hWNBUKO/2ociTM2rLTcLcZ1p0eUC6rv
K9fMn8tUMpq1o5mG+YLIQIySlbD2XdHRjZ135QxboZPlrw2xOXLSq6+YDNBdkPtP3Wj5l7FPksPo
efJYGFq9qc2eUTVdpLquws/eARUdW2RkQSL0XjJd3y6Op1iEu65vq6vM4ps2De4h0XRyUgLZbqwl
MyQyHDYBp/zncQnjZR64k0deAFMmZQx5ayeQZUadvX8caUqjf10a3YR0eWvQUf2j0T1NDr/IFNNl
p6ujRJMDqFZ7EnXvFT4Z6mJ+SdqEBBEUlwSF10Ujkob+7fzUo/97CeYHJuveXmTyo/cDJhdugnPY
t0IifurqSxqKurNIn1tTUmtkTXimzYYfS0zaBjrDOvOADQ5zmZFnoPDLMRd0k+hpe+R9PkONrg9j
q3V76ZbEMKbFLW6tYlW5o3XAOPTuePNgWmsjArRBYBkIkRvMaEXMeHbssspaiRaiBOqAeULdTcEG
klHVMPXKpff5EIONcZRto3pwVqEKj8sMwGhRFeLcQkBkTKWxfQCPlXWdSwCt1Ks/sae9hE4b/DKC
DwqZK7Ke5Ns221/4g5P3zI3DPYOlePPY0vyJBNtecsySFKp/+FDdIlyaH/y7p3ZS5bqv3eY9GxWc
Br1x/lo4Jl38dBPzzU3BXoiHqx2b8/LQK/ffZ0AcX2kxTvuSOsG+elEsL35p0zj34xnhNjtAKtV/
dNwgh6XctdPK2qUR2YK8Lf/gOTBuVtkleL889zw64jMxQ/timSAHrMmEtDupf9OeSe0GlMkR9PG2
oHKgnW+U/vPygNAn2GMWVKt8CP59bfnC6GaYZhFmrLtI/WTlQb/u1sU5LYbwaSl2SxcFq2FjsgU5
vcyOBjO173GG4XgWh9eZ+pCQvNFR+7QVfUecl2d6Z7+NcFiaLdHp3jktgW/jqzU+zSz625Jf9pfq
dY2jZFPY04B7EWtSYqNoRLmvSBOcrc5BbKfr5f8pOvLKZAYGiP/7tusZnxRF7KItIDLz0drpxogg
qCz/Wc6uWGoB7DWFNM91PsC2iHJAI1N+xl9EnMnylJWMyZd+IkxRXHtYMfRi5GWRh9VeMVIXWcMW
RispbG7qkN8V/S/Ozqs5ciTJ1n9lrZ8HcyECam17HzITSVVkFVm6X2ClGlpr/Pr7gT13JhlNJK6l
2VjZkFUdCOUeEe7Hz5kWwUab4q5m9EaeMgIm8AFJ0eWPRg/vGmr570gwhpDQtW1+pAyI+GBnKKxU
it4HJY9TZh8HVe0f7LBrbxFBJa5e9Q/T8qtwkdAN8JqHdjYQ1qghElHqN1XUT2+a5Y++S5c/zGZX
QdnojeZUc9qRYMiF+U1oSrErVE7bIEI8TA0DMibNzKGjYFTPmjaRCuCXZ907PRP9HSk4cr1LQCdK
On+v1mCzEsIZ7+HM2UWLF6EgLHgDTOJbEILHef7pP79XtBGqfc3eAdGhGq50lufWZKDiWCYOeF+S
Dgpx8x8j8jnIpdg/ev5PGPMbKspNjrIMma13rZ5lT4odPD4Dg2p4nyEP5iYDNiF7D0X9F7V+jAgb
/xghKtk7RMkf1HyG1AZrN3pR6DsgfqU3ugEwnGXV2hiiyBhxVyhcMvMtEqckTZeUqA5Kct/0BWTf
zzoKcWKSRNujLYmYRT7woqzQSwhtYwKxoX0uwAjtSqukyJf6L0RuK9RHNeAFQceDw5qJxlTk6+4G
l2egq+WHMTOKe21wmqdYI7HJ/r8hbLuonWqk/4mPfixcfJ0flaDMOhwejC/KQ27396QR/E8jb19E
UPwRyH50fMaIO1P9FKQEWZ4BhtaQ3+RoFpfu+KUxLf+gmcXPwFGq22Qh3GmrhJDelENe5aA+4WpK
dm8pypuSBMX7yg6/VZrm/PWTpgLIcChNJ0jGXyZhNN4D7fr0/NPzHz0QOXOGR/f5JzvTUKvMF+7u
CF6tNB0fy7H6UyN0HceoqxMGgUuRQKOKlnLe2+59qAAIq7jx/8F9eF8u2uSZMvBHHIfAERRtV/lg
0fdo/MCTmhO3FIlP4hd1dqHNMPfaZnfUYTvT5ytuZSn72hR3lf11MCiGOcQuH2rNwSIuSaKgj8k/
4LDI7GU5iC7VfJxnR70Rwv1MaWlKeRwS1Fw9h/vWyb6AW3duqb/Kjgb51t049sGVtSgNOVVWv5vb
sX7X9eoW5an9N2pD4eguRBS2EKoOu7jEkBeNmk4gg82iV1P+rghLtATAjdbgNt+l9sdoyanMZAHu
9D6FXj75EiF6e4ewgHWfZ76xyzT3eigc//HZ6ZdozV5TrGfsnn/XKelVYNYPhY9+U2ASMX3+f4UY
ya+Ag/2rImtEDOSvCi1ARDNUfcB7u9HOKKKiQFEMSnylK/27v+LoqT8cSiF2oLrL732RkZmeRvK9
SAgQwweIFC9/TAtDq+0k9i0EWSd4Yt8iimPG0OpSkkMqy4ljzm7gTx2cD4RrS26IS11aG5DGIupm
vMtaiKsaG1x/LN4hGJt4PCTEX/RFyehbO8SKc68EA9bAHvFVt6oS4Ut/+gA64tAOmeE1YaletTDF
PLMb/p8f438Hv4p3f1EqNv/7P/z8oyinmmxmK/34vx+KjP/9z/Lf/PvfvPwv/vc++lEXTfFne/Zf
Xf0qHr5lvxr5H71oma//q3eHb+23Fz94gKfb6ZHK4+npV9Ol7XMvGMfyL/9///K/fj238mEqf/3+
24+igxWS1qi+zX/711/d/Pz9N+T5Tmggl/b/9ZfLAH7/7d23JGrab3//T359a9rff7PtfzqGbdsW
1bncA6gE+O2/hl/L31jqPx1noZC0YDFwXX1hSKcavg1//82w/wlmBBsB3ac5EG5CQdsUQI1+/003
/mlTHmNBZe8I11L5q/839BdL+J8l/a+8Q1MIUFbz+28vjVHRFzNE5s5eyNlPaCo1cPOJRSzY6yNK
BjmdwRdFVCJZ7c3JXPzrg6cfWLhy/0PO+Z8PSFbOcdONic8H8L+fuqS4hSBxg4t0relFMe2k720B
0yWez4SZbxh2akChiBvP1tX5jq/NjERwnFDvOxQdQruONcK55t5FRvXg4H/PN78089q8LJ896fyE
G3NClK08k4Cm67/Tyaj41fQmquzj+S+sDWCZtpMvhIRUEr+jaKRWq7uxhMlrhAVi6DaaX5v9hSD2
pPlAKJWYx8zy7DkigTz45gEg1BbP9FrnJd5bo6cuBM0FildL8vKBXdzwIP0I0KL6y5m98GWn+/Kl
rN5/9uXCb33SfaOERZASOrCrvnWXJNVn0Bl3qFt5dmtQb4jS+PlVeMkH+5/vSGzqlj5yBapZhXHR
gkuVfZYPX/q5vXJUkH4KoY68TzcMYmVMlmTMtl53ldP6AjS8q90WVO7uYNG4ItlyUPXMvBEZVbgb
86e9JAL/98Ce9TZOJrAJQsjtwHR5TQ22N62u0XBSE/3YFvc9OZTivoshyBqPtqJvmMzKjrOWYZ98
sRhmaFFLvhgMPVXrXA8yUW24KW1Zj1fs0ZLMPa1TYmV6Y3qVTtx3eeQj0Cxy9diJ5Bqy7feV38J9
Ut/Udfvr/NZYG4/kAvy4G30AuoxHy3/GKQVEWfXusqYl209SxYV2B9fYGtScZcIbGn+DbH/FMi3J
7qE5AaZPptCbRNPvSYxNVyTdhhsYhIONT6xNjGT8KGQQGpki09M19SZsiWUP1sa2XWtaMvtZ1O48
qKHpuXZ7X6b95zJoL9yekqWT6KrA/wU0TaXtDbTkXKDnINnwIysdNyXbtiZCmamK/PdCdBi7zrEj
qXzRZjGlI3oeBlMtFrcBMOXoYK6JOlyfb3rllDMlk9X8LgL/4ZgemH3jQKgJ7jRbaf4syUvsdPSS
7s9/Z212JOsVC1VsGfOdJp6+ZrCdW6bwzje9NgTJSnUrQ5dRhdClCrpjaDoPyJHnaE/j2XiWn//G
WveX3594thByWJNKR74Ru/oVMNv0UOpk5C9rXbLY3CmtKugJ0RT++ITqnFdn9ZfzTUvc6/8+BWQa
eNiT5sqYYD2yeXyqymeliD3feCTC8y43P9VIzi3wp3yREFcojowus7VnoZ6TCYNPxghQ5hgJ2i6a
L+ZDn/Qb1Psr/s2UzDibLd6OERQvCUmECq3znd/GD+ng/jw/ZStrLSRDhp8ImiGoWRCcC0LkiHkV
Gt23y9qWLFlXrbCyonH0VOHMe5O6rZ1C+c35xpdGXjkhhWTLDeX0ZdH2kzeQ8ZioS9Wj6OAW3XXl
1l/ZvY9cCQ7nP7Vic0IyZ+KM2uzGrEGtZXCKdA+JSBdCi6eq6jZOyJVlFpJZa2AkSzepR2/WJwuw
AmEZNDTg/BhT5zKrlvU7rXpS9KQsR28wnB/wuL4HirJxQi5z/tpaSCZdEzSfEkConm5NCghZ7Riz
W00hHmEtAKqpfji/EGubVTqJ+1mLDK0vRs/vqDBodLTRxo01Xvb7a0OQTuIEqXOQH+XkIbwCycq8
G512BwZ1p0EH3xjA/uL+aG95WEm34t+O6lkp+tRjwD1b1UE1erqufIBiZ2ejEOY+AtaHPwMYsoaQ
Sw3zcaLuhPlmrK1DbgWXnd2GZPJxUPsWkXzUDaLky0KtrmWRd9ECPSsYngwrcNwgdZY9lpCbIcFY
jXsrDNSNk2PFDg3J5H2n9BuffexZFqipWCOXTqKqC8k3x3H/x/khrOxlWbbDyPXMoVoPS6RSJMoL
Lze/KFl2pQTI5czFhjGueC9DsvcA3jqhaFhMo03XVAzfAjV7Q6b7D8BtXha2VEtTOnZ+RCtWYyy/
P1kUAul5pRjtSHFm+yXThb4D0vlwWduS5afVDNbXXvzWBHWK6rsQugGBOd/42npL5h5SOZFTRjR6
fW+/rcmXWChxd5QTWOrGftVXzP5ZV+p0brS698M65xOoYYwkxTVDvzZzOIasqfzWx0+ukX5F1J5N
oEYAk3AKOZR7IqhvERS4QmRtLzpjv9QmU892V/D4XP5NNZgIZSEvhsyE4047ItmgqJ+UmtoOQsjn
p2dtXaWrQWUYiXAAnHihn38wOY7mMN1wEWvvz+f5OpmXMS7sxg4ybjS68tFW/zTNN05vHJIFufFH
khxT/DuO6fxAVhZBFqcRCHC3SFrgDJ1g7wNzLorvvQUWRsHTw5UPCepu2/Wu7Cpd8iIhbJ4qNICj
Nymf0ca8IQ2yr2HXmACXLWunUNAzxPfOcKsCo7CgXh9DeGfSmwoIFMjX82NeWTx96d3JBAeJWSpa
xARnMZJ2tjXvITHKNrzLWuOSd+F6LRwYLievq+0/4TbVdmkLlOayni8fPen50PZ2EhjRCD8k9cVW
kH+r8unxsrYldxLqVThQCEv6VvQfKMCjvkV5Ot+0pGH17yP3WWjwpN9upxpp6MR/rXtFOY3/nUMX
dtPnlV/WmD1WzMYeIavdNH2ikG2XtY+K9v58B9Z2uXTDIM3e2KGAHA4Sto9hVwY71F2Pmjs8mkpy
HBz7AOmkZ2nThlWt7XPJPfQaKEqTt5xH2vUJ2cEPC9VH7Nc3gMs29AJX9tmzlurJlNZpppeRxlkZ
WrV7TEBf3Q7zsOX+11qXng+2Ssmn42MilDqjWjDwDJ3g67nsVHxW2zvpu53EikGWkWSvmMuvQ1Sp
Xys3i64vWmxZmjW2Ri1zGnP0TPTvsomyehD5Q/1FMUzPMas9O2/To60s9POGPxkJhPNdPAYmcFml
PQ5hg3DF+ITkOCKelO6dH8/aWkhG39Qpagozs2VQlwdN5n2XRR8ua1qyeUWP8fVqNXmA0J9A3H7P
tOGyOMxzmOBkZkpnpGC5LWZvCMMrzQyONUCwy3otWbNlgn6HbGnyAr2EHqDsPg6XRsCeD+WTbgeg
bqDjKyaPshrFE8k87npT+XW+4ys3T1W6/aP9NllJUS+MjP4B4uyDaX1anhrLi60za6+MN66GK9vy
WZLuZBS+nYY65DmcExTSW1Pw4DrVTZ2ASaZa9/xYVnalKh/lqmPW8TgTYMiKr3M8w0ttbxjwWtPL
qE56P83xSF24zxEat++aOP8MTc3W5WptCaTjOVXrCOQgjs1StNvA+F4sZDOQ70zxfVNwb8zuAR5Q
UG+1R+A+iFEsb0AbEZG2+MkNbKq34qHLB1959MqKotBhpdRlYtVzNL0PKHeztOagto532fJIlm2H
8C/bJUo7eZldi9x634jyeL5pbW0OpbeByGAhxCXplPX6O8oYj0WPZh80UVAReHOT3tbtMoVq+omr
uyjiPeTA3sTvYze818pkmVIxzxtLurZbJG/Qt8pC0I83qCr9tjf8p6Xo4PxI15qWjvEQQVW3NtUJ
jFL/mefKrdWKjV6/bqGmK7mCIlWdAfaP2YPG5VvDzlJi5Xs4aJ4AGbdxcLy+xUx3Wb8TO4KaYRrt
yOIgVPRH+MBu8wHCuSgUHy+ZHiRAX7YfzLFIErVECq8c70ZHfZzd7qLT42+awlNUl5Eq2L72UvDG
1UNBw2NTJ/T1dTXdZcJOJiYGwCbKkVrGCekcR9PRGG83rrprc7588qRpxI6iQs1oWsv1L5EY3zdh
/6HP3Itco+lKZh2Frkh0E9MbdXjrLMLRcN5+Pr+ca12XzLpXG8MSAJkAF00QQ81fi9T+YvfNz/PN
r+14yU5d14qaMSGzAZr50UhArlkkBDQt/OpYrXf+G2sLKxlsqmoip5ZL9/RKP1AYdJvFyobXWzb1
3/216UgGazlJPpcWhfxqnBrfo97f57V2bQcFz2NBvNXZsqqVZZDBcHo9pUqDVp9HTR6MDNaBUpDj
XGzF7tfGIRktND+JCgcE4yBiQa3X+2F+GmBu0NUbZ3KvLloHZ9kDJ1Zgq8042YLJAk/2lKDNoxTu
l8uaXqbtpGmU5HrHdQgWG2H6JnW1d2lebTT9+isRLNXLpikfmJomotfcEnbQan5Tspx7WXMFu4Wl
tdeimq/LrLg5P5AVe3AkU65RI2pCSHW8CK1EdNAmiAYhKj1OGqoy5hDnGzaxNirJrNMmgKDTrnGl
iFjulS6brqigqmEcqBt4uZt2b5mU2o368IeWQlN82egkax8pWtds8Mdebmk/nN55MzvRvtWNK9Fb
3y77hGTsIjOHsl2eAWYhdpHjoijfAEqvfnS6/+P8J1ZsUcbEjQjej5ZLqt0JKI00iRfBAZTskSfZ
uAYsR/ErXsVefn+ym5sWJhKqwggUtLCXG0dHRYsZLq8GVItI92ncbOyCtZFIZm+kum+FOZM1pD4F
Pla5oyQfoHCzYfFrA5EsfkiteejckDt7+r6bvkBbgUZXSXUoyYJR+1iVG99Z8fDPUOKTCePK0fi2
EcxentgaZeti/qhCe39RUAXV7pfLoYshVyFBnTzU55viQBn3+NasuOZs9H6Z7deWW7L5qaRwsnXI
v7sC/b4hu81adJF062bq+mM3RRuObG2xJZNvVStLq4Gsg079PEpYEDdQgB2ZG5t2rXnJthGzUKkt
4iQfKVZBjiQN76FXa46NrxkXvS5NW7LtrqitNJpi4utF8r4W7RP8O8nuvFGvbKG/YePsZNREmHPA
QtB85w6KdczyciOFtda4ZNCQzVFAlpIYSMPmVxHCAma11Lld1vNlW51sfjGkjeK7PKZU1Hl2PsTV
y8PxfNsraQdThr01MDRM6cTehOznoZ7Knd5+yorbOHV2av0WHVFz7r5tBs5W9pC1/P5kKKNCEcxk
4Y+MZPxVawuTQfF1sLItsOWKpVmyJcd6ajtLMRI18PnOT/5sss8BCXEnrX+STDg/ZytHuAyAaztE
ToIpQlVyYU9wg9s4QRkZPrqKAqkL11yy5VBxEc5O2FA65IykJ935ikL6/MLWJVOOB3tqeir4PdOp
7lSne0yMrYvm2uRIJhyWBqKq8Lt4VF3e+nr+SamVhzAwqY3rD+fnf2UTyUi4piHA2Fv4OaqQr524
Pljw8QjKNS9rXrLlQY0ratLYozqaNJUL46ELkRhiveebX5kgGRFnpT2wmZ4L4FIFuqc87d6M6mYP
rdyhFeP1ZR9ZPn5iZ21iQAcAwsKrO0C5ZQlda/ZJQ5E0JL1+/hMrLs+UTDlIETfKc1ahsuLvSy7H
TaoNoNHaAktWDLzUidyK3ucNIKOih/Bjuk4dZeMKvtZz6TjWknwqCnsgh9KpX2HgvQanc2HPJbOl
xGe041zj/ivmo5vHx9JEESt2j5fNuWS3hQ9nhjPl5M0UI98R6bnr7XSj62uzIhmuUhcghiOT473q
qQoM36Px9/F8t1e8sox487NGE6rGFimgnqCaVrsPeQPtxEghL9oD4XWgaBu7cmXrCMl4iwm6+hIW
Z2SRFQrl7L2GunClBBc2Lx3FVVmgdhLi+gcxlg+VGSEhF4nrqI+GDde84h5k5Fs4G7EmAIZD3mXd
Mm0fS0LVoowfib1+Pr8cKystI9942yhVaDs8DVkJeL3u/KLemJ+1ppffn/idMSTPX9UULiN/hHRh
3d24rdhwnGttS2brxIZF8oQNWgL1oDD5zrXMjUl/TkG+ckMXL+xW/0eJYpmo2yVmCsUVmti9anr/
mBH2CnOdlKLftU+I1MMj1sIZYOzMCkW1XefCbLcLhT7cVV0AMU3nBHGHrpbSwQpFEgxhW1S+Hmq2
R7aR4lnZ3zKSDNbbBkEkJnhRYhE61BTqtdL1G62v3QZlNJnu91YNzLP3ghQ6628iTBGhM6+m3kXs
xPHIzHMjLJ35Mk8sw8umsMzLFOJqb3a/l5X12M7Jh4v2uIwpGyAag4ahKL2hat8MvYAxY+uOubIP
ZSBZOkL+icw3EJJ8EW4xiINbn873em11JfOBDie3/JH4txoqnxzF+MntL9ol9vD+fPtrXZdMiCJV
VaECvvR8G3J1gdTBjiK3rYK5tdZfGJH2D/iigjaBWN6rVCiZZz84qE5yWe2PKaSjL9PzUk9jEsvw
6OyG3jlAGH7ZyScjQ8G/lFWr4lhco6x/DAEalbsCKY9xw7usrKqM2QhsMfa2Qy1On00Pnc6FD4YX
O3IuW9TnfN2Jz62EUSWJM1NFhPr6DuruHG35sN3o/Mp5JMP1dFQGNT/DkEbqT57cov/sgK9IdPuY
pbV72bvfkO4eje2jUFxSoTgPbaR6uRHp71NYypTLrvQytm6hVIX4oio9Tc3/TIcC8cPJGneuOQWH
iyxLBtQVbtyIxKxLD8ZYuOkmZV+kl8E1EK57eahO82RqyHqVXm+IY16TX42rP853e2V1ZUwcjNVa
NFYNE++mu5Ri8ST+OZa/yrrZ8vDLEr5ysuqLUZzszkwJIq1K3N5D4Oxan/TDIl1ovkmc90sO3o1i
QqvmlVMoe6CfnLdHP3SjXWCoh9hwUQgNd2ORP9W8jgK7uzGhcAig+23vo1D76PJfuUm7TzV47kzj
g9uJQ2k2Xl7cklqtfO1nC1ulGSl/qG69BDaQ8wINOsODVSIJ+O78HK64PX35/ckI/Rp5QKaQqprc
FoeB3AeZb904nm997UjWJZ9dRbD2ZBblIqqPoggIaWq03OaKYkuYQyDJOVbUVBlKsz//vRVnJWP2
uPPkaUOQ3ZvV+g0Q/W9UoN9AK/Ln+ebXNpzkxqegNJ0cdUnPyix3hy79g4mqJkINxTEdzY1dvbYi
kjsREPJNbQ3TSIgcPKIR8z0y5xsbemV+/gZiy4y0jiCRAaabeJadHJQ4XFIpG8u91vwybyebqYCT
1o67iRrCsH/Xdy3awv0dku4bjnBlZmTgmtagGiN8atrRRWt2YeD+8hcuk/Nru9a4ZAiIPxWaU9N3
FY4fyy2vEZ3buJiubJvnoo6TaUGar0mMhGrwxoi/V/PHUYPqsIozeDcy53C++ysFzfjUl3Mv0qrt
sr60vKBPGljnPi5MbPpg41/6j50/Pmi1+G7zIzRvY+d/Of/ZtRWXLCKZ4cwslRiaAVN7i/DRtQnb
/ZC7G5ebtZmTbKGv9LgcSqCKeqrfZ0m4U6PmIHifKFvAoJUvyPA29E171YjYU2VrvU+j6E8oKQ8G
00Zsq9y4hSzP91dOERnZJmbb0iFAY2u5gUnRA2KGseN1Uf7gcK9HVO2+M9HqO78iK/tYxriZ1OwG
lm/zsUB9aPzxKo4uNG9VMu8BZ27yeGSLmZEGdb2d7gIIQ4+qW1U/z/d+bTmWfXZiKqy32ouA3qM+
8kmZkX70letZTx8qdcvQ1z4hGXrYm5NuWsh+2bb/tYOO3S7qPUyhsB27j+dHsWIVqnTqUYhXInSe
WkhqI4ae6lfqVN2llX2Zq1IlUx8m2HeaeLC8Di1Rr6+TxzZF6/J839f2j2TRAUT9sGUyPVbY3Gt1
jVgkGhrn216bF8mcQ9WkaqOj4zpiR36BqnBiW28jscm78XrnhYxQgwcwE3M0Ut0Pw7Zl5w9mVlx0
URIyMK3tTCsLot70lKF44yMZmdjRRdNCfv7lpg+VxLdmwPeeHyvmroFzYzehEx+odbaxY173QPDt
vPxCG6RpEwrmpblN1QN5ez824fhtDkX2pNfZRdteyBA1q+ymCQ4sk0ipn+70+xY9tr4sNjbm65sH
qbSXY7A7VUe4nFlyplI8gm1Ij/oUoeURZuVFp5mQkWr+0DhQ+LPG0INTjKWmH4IAjsKq/XDJ/heu
/nIIjqbk/ZhAAaJUzj1ab7fJDNU7e+my5iXTVSnULbKst6CpLq5GXewTy7lW52TjMF65YoiFT+rU
OcPMqiqUCGBdSYnUj1Lv9Mmvr6jZ/gUv6h+zPTxAxfmUqBpC0ZZLZXsRbnx7MYW/H6FCRrIFCOah
w8viT6I9mqOaUlgQf+1y6ztqVg95Mv6LJWyVWMdd+dBiQScH0KhodgNl8FIc8anI3vJQ0QofFo/P
4/zVUD5pLTTu51drbUiS1WsUk0RtWhP5EF22nxuuAnUEBzBqMMm+FqLdQ6ewFfZ7/dATMrjNdFp1
cJed1ynD/GHw6/zthJSJ1wTjN1UNysP5Ma34X2ex3ZPZ41QdVVOBhibLlKfUtr0EzrvLmpbMXxuB
6mCg0GS6xlsKa/d+W15f1rR0XMORXnAz7yxPcMvs9cADGHnhhEgWr5IwjZyZRe6yGeUq9Ov3ZYr0
5/mOr62qZPDFqEP0O4ewk83hfnlvhWP2VETOVTKlG3Oz9gnJ5s3Jmfy+jizvGTKAwl1PiCJqwWJV
dZFt3FlXXLsMWdOWAmo/575kBcHHkVrEvUMFRT1F2oUfkKy6L+xR0UuWAa32dJ/FPuzrwH9+TJHi
/ji/FmtjkMw5LGALCQVMWUVb9od5gq9TtA0UpYJo0PlPrFiXLZ3iZaGNFMezFlo8wTxKcPMtlHTm
98tal2zX73oxdBqbKe7tfK9mbzKzmC6cf8l4/WkMx6aj7aTwf6B99BZRtNtsuKycQtjGS7dT6rBY
RgGvUL0YkBxQUaeDNL7fMIG1aZdsGE54W60h+PZCQ6AAFo/lXO5JnAbH8xO/tnMkK65KgY4danOQ
OtlXZRAfRvgdtExcnW9+rfuSBVtxknHMMPecNdo+q4N+P6D16p1vfaXzMjBN1wuQ2SV7soJRbZ/H
ojtUdVVfFxMMrJd9QjLeMucLCKTjQwv1TehMbytfvYXMemMEK/Mj87KhqmpPtbnseyOs3rpNqn6E
2zl8f77za61LNotMyuCmCVtzNoYfRaLcOKlx2Ykow9FiJeVGlMPB2NZdsU8jfdyZZRFvnC1rHV9+
f3KU22NpB8JgWkzInThsk243WPPX87OycsuSQWh1kfYoObKkaMvHu3Jqb8nmwS/u3Mw8fExreooG
9SnOc39jkde2qWTDSp3rdqQQSEIo8qaIs1vH7tAH6A7nx7M2WZIJp0OErkzKeKDniDi8WvVod323
0fm11iULRqCibtySqLaF9BUyBkjaj4F/2TrLeDSRzn6SB0vMNhDBoUqCX6arXLb5ZWq2GMGd2RqJ
JfhTD8V+ceNP+caDYGVBZSBaqJjdXzuoc7Oj4ttPDjIymeE/nl/QteYls00hIFd8nZ7XfXuvKaWA
Haz6ZdW+fuG0Lx8+Ma8qMJBuS6nuNlvU26JwRBpjK03xnFt75bVkSrZrKlOWAZ3nnWmM9/U0vC+E
gviUetWX1SOPDmR8nEcfWmL21GJ0kdajOV9YPEDMPS+s+wFBcxR9iHGo6Apl7zBEhKxxXoXAXP0x
2nHttHdm2paHFn7naEA75vzMr2x203g5MaNeBZYDbsVDEdlEl89ub926rS87y2XCNwcNqCjPwcfA
0Q4tV3UzMvzzHV/bMpIPQGGCQNlM09z4rnyoN60IPcas38A6r82L5AQ0G9xlZDMvEKLf91b62fZh
XD/f9ZW2ZYibKsok72zSQsYUJ2+4Gft7M8m3SJ4Wm3llN8qothAyoRAGaJJyTnLTODnIY/earf8r
jpA3Oz+ClcmX2d3ywMxMCt2YncLuDqGJOPDokgcBsR1srO/aJEkuYVSh3jAGFgB92J9BMtReNITJ
ZftSRrUNInSKqKXx0GkPUWvcoc244YTXpmYZz4mnKaMuCODhFuRQIsPa6ZaTRrtUTSGhRWOLfO9l
KyDZ7TT6FTKTfAbO3gAEaQEEX4uHvdZQtXD+EysRk5c4N+0fRYESGhIC0MJm9U9LGd6KCg3pWKTp
TrWGX4Fuvjv/obUpk0wZzY6oSqGlJ2vd509T+MOOrUOJMOOF7Uu2nNolWQ6EUTytS72gsm6ssrph
f23crlZ2qgyzE8JXsqAnDjv0ybAzpuGhKrRvF02NjLGrA81H9SXAy1nJ/RwiZtv1V6HhXHbuypi6
2DCzcrToulvpR7OZxa6LwhCOJWcDh7myh2RoXVUAr51yIuGKkqf72rLemlNzY/cRctm1iW63e5m/
loF2sVa17VCwxnNuIIClvLNSd4vYbm0QkkmruugVjnTBKTa8GVy00DX12KvB81mPGtFG3nrFDAzJ
pOcUna1WZQhlVN0li/4zCBYHQanLnLahv/RMuhY4jRCE25V+vB9j+z1K4o/j1F34hJHRX6NS1/By
ME39ML2HDPtACPHP82awtgKSBZtCKSsIwAgTp1dWFYHL0d5o9kPhVrfR8PP8N1bMWMZ9aZqApWfA
o9q5vmC256MCueuGu15rXHpUG8LPg962hGeiOrmfdDQ9CB5uLOxa48usnRw5GvJejp+zcWo/fDQj
/97ux8/nJ2Vl4mXMF7EAUZj1kuELxB699JvGdPpD4EYfNTW8zpPwsr0vI7+SJANjAqiHgLn+2c0P
sdYes3reOO7XRrFM3MkEUVEQ9nUNybNaaMQjwzC7gbh/vvVjmCMNglgwejZbN8e1j0lm3FZVX/ot
S92mozg0gWXvc7Vrju3kVjtqYK0ditDF4fz6rC29ZNOKpeaJusxbllRPTRLcK85WmH5tHNKprOSo
uSU+NmcQ7Z4DFbnyRt+lQCmQ4r3utnlD18YgGTeauroRDQQLurC8p4r6YQ63IIsrY5DRtMoI4D5x
WXirSj4v/FtZWb6v0v7NnAuSZsrG/loZgYyqzUWfoum83FWRsQbMfzdxCF20wDKEzELqzSht7ka+
CpFV1tbWDuHJrdq+tfmRLtlp7Nuqi8QnYmjXyqzcBNUXsahrt7/sy67xMogssdR+jpf3pVpkNwZ0
trs+juYNx7fy1NGW9Tixa9UxFFsjSuNRCH9A7RcF6U+10r6d/Q2s8cqRLEPJ8NiqZduG8JCS/W5O
8xXChQ+dvUVyt9a8ZL29hpAUsqTCo4LT3emUZuC90exroo2r6doHJBtOHaMzgkKg6BDYT6T0joaW
eXMa/HF+c67Nv2S5CFBbYdHo+FWk0A9Z6Xudas47Kv2unc66zAJkyFjo9v1ooV8ADIrKzbx9m3fW
ZXYrI8VaPaoDfUJ9UVUBYs/d9LYZ242I2YpPkIFhahjWhmMw9VkeX7mRAo8lknob14kVu5WhYcLp
EjSqFr+WVPWjgRbme6vTnAedkuYrB5J95A+b6rKzWV0214mVKT161X7JLMXoy4dBdo1S5j5zt1Ia
yxXolXiFzHJW90GXaSBZuBHFxZNKnfTtaOX+TRqW/mHqR3/vm7X/Vu+azZvqGrRCRow1rgJdpVCF
Bzi6VqddauRIs6EF8UkEP6cYgtHkG5ebHSLfGyu2YioyiAw06Jw4Rs0jsVXf62H24AzRm2pO3uLb
NwzFXZlIydhn063HymCdMrO6roPm1mjCb1OuI1YY/cgz3hEqij+HpGUvnrf/tT0u2X9faaqrjgyq
s+wH6Ijv4mLcODde3+GGDC0zUZlW6w4ke98mvbprcuqS26qlbi70zash7rQD01l9v2Qghow2IwMS
oAkJYjDpzV8wjI8HG/mji2bJkPFmswVMPgvBvI6+g0508OAPl4mxGDLQrB4DJRcVmfyy6vVbq/PV
vSbQGrxsViTDbxUraYeyFh4y58hDusKEG85tw9C7rH3p+A4h1k/UoBEweAzOrrKHXa+ghHxZ48ZL
r6WG08zTGQCLmlbivlBgoafk7LLiakOGlhXOBLVQx9TkPTQOPXk1gvxQQZ3v++vOwnAlS240K46i
hhR1KurvBryuOzVxbvIiuY7z8LJMlCHDy1SS1Jmbcu2eGuswALvahVpUb+z5132RIQPIzCionVCl
zqVo3Ct3htPRmRuI7akcwrqOSlZHt6USlt+FCLaqz173RuhvvFzxrGn6rNIrtJSB4pugaJHvvOge
aDiLlzo5AsteUwg+k1a2oECvQ+1TEGXFzp/mDde91vVlI5y0n2RpoGU62V8jgojYqQtt36n5ZcEH
428wsVEdkdVGssmyg72FQIptbXHDr+xUmQ9Nq4ikJ4kGSrRqD60boB+bHZQy2lWoWW3spbVvSJac
VUOSBANQnyzmBS0iFxmu7FOS6PdKr27Vo75+UzYc/eUKTIFVuaNjs3nU9m2fdVddbl4Fmb/10lpb
Ycmk8zSxp0BDdhoDzh9EHnReTXXahsNYa106iDW96Qxz1Ghdb2uqNvqHoqqfzjujlbZltNicj3EJ
Pz2in9k03qa+Ue58XWzd7lfOeZndrDJDIzZQvfCs+gesL0fVfwNQ+MAL7v9ydmVLkupY8oswQ4hN
r0DsGRm5by9YVtUtgQBJCAGCrx+PfprJnrxlVtZv17oiI0A6ix8/7tVfzsVhq/p/323vYM7S9+DB
p+30mYwRUBlXDdt/fzzfHJyvLDH0z12/qjbcEHzh/RItyWtSw1ncix17/rs/cf3T/ys6MO11jcHA
bTOXMD+gMMpO5uBY1fqvWhX6VdJMx/BFlWV/vWDJHpqHxfjHTez/KKr/d3VPv3LFSp3KFhNJzKkm
eTNBzizwu22H55V5bHrtNN2WHdvCIT5rZfgpfPkcOtiAVd4umcQuNunGdP7fLVfT5Mslt6hnGjKi
Qi7p5LKybv0tRXdcpBOf/+4mJl/ueT8N3JamCTfjyOqNiHsBMs9f8orpV82zpneNYSk+XXZDwfxw
Z6Bs7pTalKG9/6vD9l8MM1upBf/DAvpK7H/qjpaXDzX7E6TyTTj56gSq1NiwGHcQG2D+qVroK9N/
Wrf87qO/3HNYpzoWXZFXUpZ3149O0j9pJH330V8SNONM+rZHerCOFakWZx7qv+t0vvLK0HrGXjSn
AIHUuh9aLInM+g3KGYt547of/3Auv4mzX8XO1NCN/dpboCjLcpLleXQHhg3kaqw38/Ly70fnu4f0
JVFzPrAYMu9oQKsk/oiikb/7bbz8aSPlu4//cnsXVfqe5wRYxT49daPfZrVs//DVv6lX4y/X1vPn
Tjdddb2244UtDcmHEqvSWtNsHdKDm9t/4AOqdqDSyeLfn9Z3b+RLzpZdH1HwVkKou8/he0u43+VO
q37JWBskN0x0tsr6phvu/v3vfZOovjLPbFdOop84YJyUX1pm4E1fqacJdKJ///z/H8ehX9lnJqYw
Na2RybHg7j85W81+YXQCDWpmoKmw6WcXeZk066DyRkrv7+z/6H+xaVCsRUPt0U0swLFwdPwJdec8
6sg9Hubm33/bN0fvK/1NLR0bamisbKJYmmzEyYYzafp3GvI0+hJc/Bor9DC4QkgM4ldYvTc5IeWf
Nm6/++pfigc6Ghja8JJuejOJTMb41jORf9L5/O6lX//q/ypNwKvwaohy4cr79AaC3RfC5MFr0SXN
MZYXaL8BR+VPlKDvTvCX+AItfFcye/0pizlUoYav15LXJdn/3Uv+El+ck6H0ro6ntoVmaaNC94Bx
MP8DQeGbCPPVhDRm0AvXYkihdsWRnez1Rch67SPQ+lo40iex8PqsZh6xBaRx4js3dqn5A4T73SH4
Emv8QbmyTYFvQfUigt1U6LGbksjh71Yl6FfO2coG6ydlm2yo7oKnMYr0xaWN+7sla/qVboammDde
jRefxFU+8HTNBk3S7K9e+1cRtUDbYOYcdxtvQRRLRY+aV9NffviX2xfHHmvTBR9OmOi3vtd92nX5
E4LzjcsGhgn/9/ah5/PM5OHTDXJVadecr+sFjce93/n3yYCxds3/8cr+2LftvcUSP60xe9MexFSM
9bMIcICBRV5TeT9Hqd///Xl+ExLCL7cU65u9rkAX2KjRbP+zeWzsQZS9v527ZUCKmw4EO4t/uFbf
nOyvJLVhhppJzdtog032BZT59OO6Ufbvv+S7z/5SFDhFlrbxGXaMVAn7Ow4/m7ogoSZ/eFLX+P7/
9EZftaSGRleN7+FJ+dx8TGV5ruKgGHR6IZI8/NVP+MpN8wesxC0T4rNzZZ17rq+htSX/hLF+8wO+
stNiv2PKDYiYoyeKVJA7sk6PTje2MEEn/u4tfOWoQS6Ch4GHnkdMj5QGu6Bs/oDqwULwu1/wJfVy
lq4+n4DNe2HqmrxOQ91mHo0JiHa+f2oMBFvs7JvCq7g8LKCNQvkoXA7C9XobjP2yh29Vemy9ZX2u
w6TZ89UfoFCTrHdY9K6KmifBhsdT/Kz08L74q9kNg60v6+Lsic8U++f1NJ0sTeNLGzB13wiIXQqe
kiyErf0lGirQnVjoL8ekSdtzNOnuLTSd2JG04hc1Tsgftg5ym3ZuhzmdOntlux7BVtZF7MRwb1wD
XFoKWDlgeHpapxX6XAD1xXwz4ltD6QjbLGnbuVzFjXwlwypvOdwZsmZg6NKnBGt1GUcBXOUpD2B8
2vjVm1TXrUoadw1cObGEnIUJZFjhBFl+lvWoTk0E59ckGbxLG9YeVELttJ9LC1P3mJljJIYmqwPz
m/jgko5L87OUGC3OwnmFGzx/AzZTs9OCRLn2+p+xt65vK5S4NloPJmfVag40MmvGyOqxoup1m5N+
vliiu4PHJLkRhCxbY2GV03tNfUcCNmwYiDJFMGPP19BEoLuNDjC6uLgA3j3YNhO5mmaROa6OLJJk
t6TxuvUxevoIZz3uaB+rbGq1yK0Eq9dcnX/9NfYvDmwGIOj+SWBVuwgWlRRAbu8C4T1GLoQa58R/
VIn+YRqhblzUTHkgp3WXsEVuYpfyfRSlS9EvZdBmc2dhZDuiwyz9SMJuMyn3fU8mjHWboQiGSWxS
p3gWTYuWRb+adtuK5TdZVnYXdGhOoZO0AtFgARy3qb6BCFRz6SBoiPvZRQeT9EHuRz6+PhCqzA4L
WIwMC0GUtF5RVanZBfGoi1CpNWsi7HhTPWDkPlZV4VbxsoZwxPzo60ldpHS6qGZ6T6LFgs8mUljo
wYU7p63b6XUdXWYC25/WUZYLgBYVZ5WaOKQym7Hwh7rd6kUZuDf7U7fVU0o3MqkbbFVNyqZZ5dXo
gkC7aF5QCa38Zo1im54aT1b8rlkaMxdU+Xhs6VLHQZbMjV2PIpFsKtK0Xuxzs7bWYTOR1mwo1s73
/RsdkRrvHwTsnV8FgV80vW1LPGPI6ueNTgJatHMju21LLAYUnNf9z3TgfeZGChHPYO67V0AAwm1b
XOwnTqyYt1PYCrNplll2x7lZ1w88w/Qs1zHtoES2BDyDmWNwHqo2FKfJEJ9kU5D2dwtty1cNpZgL
rtdosrCCq0g2LJCHiPgsnuF8tbIi9McEfrVBTMjGDp15JzMTrzBdlHspDKH5REaTZqseZ8h7zEFw
aNoK9uQTjMqXLQvJ6O95qQMEJaYExjuQuopgCUrCKd1MvJyrO6xomSTjxqQ0X5w3d1hzreh1WhOY
naaBDPMyiAe2WYBhXWAOMt9h3kuGrBtjV8FwOxn0bY3ystmNam5NzqNyIpkHGkUHWXVY0hSM9rR5
dIKJpmjErJrtGI5cn9tQM7qty6FBs7bqlhTw5zDPgbBBt43XiMyFwU0aDmiMeJp1TqXDizDtsm75
LCN2GypWqtdoHZJ6A4JAO4DFAWFikTUG5n9Hl5JFHrBrH3yoMkrnpzCmAZ41GLa6fGq72DTnqmoG
/HzaDLPKINM+/CoBkcxPXKx9csOpBzZoy6b0GYuuZXLuWVnzPFQ97El1G83yQhtdB+hs6cRvB4Dw
8G5eMdU6jXaOb0Q6NeUIZyqqpnMsdapf4Q032Az6I8vaZgJr48zLbDxK97okfioPbIFzIW5gP69O
g+1FlL2x9Wy7uykdI7kdh2Ytq32DvTe9t0gD3h0js4rnLKjx+ppiTZTGxN/2kqqPfp4whssSA1d2
RKJmWUwBibiWPLVlRYOC1+hkN97akebq0eZHkNgDgovj2PKkqEsVvvZJ0N/GVdBACw/Ti5/BMlC6
x3eIzL3gofU3Q8nNmoe9J5Bg3IiVudm2+myTlLBiIXXLiwHq4m02gPsI0JL4/gUQNIJSlfR6zswg
R1OkdUyrorXQBNvRwUFnB9wI6bJmJN2wIWSyMvMDpSGuPrX4MNeVKoF+5YAzBxLknByVXk19Nnqm
b7OJlwgvOgqGbEHMKPcd1xXZXbWMRSHGypmfoh70uNdiXWU21fg6N3E1Kf/TKV+bXJZB5WFeDOj5
Dne1qQ8G+wn2XsJTa8iNXZqowApMmmReFI9vVRMb/9ZKeDLv0jBgL4Pw/RQX2FEva5yLHqt+mehe
zEECy5Bx8U9LAhPJwtFkNpiGygXVhM+qJA+9IFnyKAksP6xtO9KH1drOZbwba52psRznQ8xXG+wp
Cjk8GkWX4VxqJ7HEvHKldnB0H6uMx7pNssaDUuapb9lCNlyrjjz42jqws7gYoi3sGBXPW8+l7d0S
St1sdNyI5BC5BDm875cZdALRc33QEPorn0rG/HHjNzQcHxKN3ZwMoZxB+UeNffvE1rj1cwe8L4Vi
nJtUhxxwnTYCWxtnxOow7XCFKgynorKC2WQ1Eh1lI6w22svMo/Ra2k1W31MSuR8qQnopoL4+RoU/
mvUhjMLEQzplunkfmcXU3QfgQ4taVvO5rGwV5iy1rgWcGdAlp/6s4Sk1YSly6yRjS59VTQm5D8a8
32EJ+Q8IzkQ4dJlZcC/uoPDkK5yxpPOGWwpV4+4eApPjsO/9gb3VsU+CV5F60ETJm56a+SMdQVqB
bQSYpeUpXdeuqzewmjHjWQgdddtJDJiUMYTsYG8aWLBBi7Ei8728+m5eaCQUzRvOuYMi2dKLbYPV
0GQpkEyInosrXADNw36uQelY+tL0BXxkE5G38zBHv5Dl+nKbCOPxI4pw1mUlBBcISEWqE+9RqMx5
LiW8ucu469IfLZuN3sVYYVAPoD1V67Z0tg/2axqXJotl6pv7hRisGNIZG8EboHbYSkwd9cc88vSQ
Yk8eGxAPM+8Tgm5lgMaZrsKyKwxPJaij6Rj21yIRxUSt0+WfDsP/9US7BLwO6hsok0SVqMMjrSei
x9w4s1hcfR/R5OKw/h3fsKbl93EXtFGhsTY4Zis0/DugsPGsizE1tD57giVj7gX4B2c/gYPAfo0s
1ipDq0n9GKuZPJsaBdKugbke2TFN++62k5ByzToTcvS6ESrPAiExeoh7jCHyWPMUui/e0CVIwvCa
RmGWiqjf1lQES5aKuYwR2ohNdEam3oNCPNPMO88t0fel6wZkKshSyq1Jxk7eL2tM0iOFhZXMJ6eH
8eyXDQ6tbkG/zHRfwUaGm7obrkKBY9llK+gu5mHye7SucoUo1UbD6K6/pVM1jjnuPeV7tTYeYM0a
weFoEySdrO/1NP42YbzQvB1h3lhM7dDOxVDOaVv0PQ/gLrJ6cy+yAXSw8NiTtBwLxeF6jG/hhie/
UbrOV+jH32AnxNJdFxCcoXlMpbedaWnDTNlw6W5WGqwXOelJFyQmwa9ah4GCGXavUjhF1DPJXBOU
GFkEAWKF5Hbp7iAdMIl8RXIeti6iQ3wGCRsqfwOUtpId9VxCtrREeXKAkW7LCpr6nD9oO/f8ZyeJ
h+syGzfvosDDj00DH8esmucSrwvHqcrbbm6SIWtrtCv7ZQVzf8+iuqO3yVh7yxbfzU2nmKPU20A9
L4BKAiThuhxaYh7g55UAKkkCkl6EW3xb+FMSJUfhs7ja0LRc4K0FeYv64AWeDq750Ave+5GSMkdp
j01WFEtDbPYx3mWT5CYhjP8YOwvTm7XGnBbq+x5ddsZNzocyrYSodVF2VdTciBBT1jzkOI94FClc
7SHzHN7UXLrpoKMactIZhFOStRCJdp8skNCtzIxQsdoTrgIfsyELQ450bazOpokKvtWADOPCp6Vx
+0gmkb1BbGncI9Q166qYLKi/+bqgnM4QgaTe+20CC2GTwPCtKB1ZU9ysKhqLFVo/9WOfSq1OzNrF
7tVIEoYbzaf+sTLwkzyFienMP1rKKdgpbGvwT+u3Ky+aMoqqu7bslvaBTh6iB6SjyrSQAoPeOEzI
mwqIvY2bIB1/rX1aE7Ca+hKFoVQjMvDgBNrCUEjvwCpQ8O4p6+iYX7EW8zxbYfUZ/jkhwwWU7kb1
YRcfZLnOS+Z6RfUzXksz3kIKZhEvZeVJ/g5Zsc6/EMhAlDB7jajOm7rVF+Y4F3vqAmSU0oxxt/GH
AHR6TCQhQVrDMcA9wy2gH8ExWSn6j3AZvRsviUt7DDXgf4Qez43F3COmZqnzuuRuHAReGMrcaciT
QHZBbsp4RMNOFWnuIPXbJndwh5vmDBo4OO5Zr0UVtxvJ8FrQZKS+y1fwfuymMjPCVUaF0eFr6VZd
nQdWQm51bL2o/Gmbkqy/2OQ6O/wOAlwof1Oma0LvROlm8JGAJ4M4VMVd/7yCEe+j0ViSFcbUEVoz
cJd0VZBgZT/jIVxu3Dor6RWqjStKflzFJmZ3KsO5V8sdSi2vWnI20Qa33oL0BH2x1UOjBBXbPm3z
QAy+AESN1uwCtWaozqGa04B8arQOD1ODVX7gs1i47JICW6/UonGu+kSTLJ3aJXxDXcl7mtWgc/N/
eurQys4Mx2A7wZGM76UMhsMkmirO0gV57j1izrB3VplgeBirWiYPUiVo+cN5QTfdeAl5N5qP+JVw
b38Didhg/56tLxLx6bBKnIhMqND/oe00F6MLxKGvgjrGDCrudtGgkSU9g6keJ4JeuI6vuU0vEz4f
lXFeTl53kXAgQb2OV8SwhOmxRysQ5DIyLBRCAhOd+ouHUBsUUFefWK4oSQKcq35+DPpRvKdoTlAq
Keh3Do1AbK0lKjYPbSwI9KHcLca0Fx3Ydj+1QJTsoCMfNA/inbAgnu5Yo+qfQWz9O6f76FCxVp9g
nIQgRBS7gUef/NWPcVlge629RbPWbBWZyAX7zezhWoH+lmKl+4hdVWNQZPziLZruOVDBg0EeO4Db
BvNCBEA/F732scCibXvTNUs65sO8yH2LW/hr8me7l15PbuHS7BULTYZLDBCI57RCCQubYvlBh4hl
cSfjXdyMzQOJkWRkvKavMONIX/QspwJaR+QCjtKMHzhgf7wUtjr6eIeP/SKXgw97sQcAYjFEo+Cl
7FlHHuFBEOwMTP0AF0h0WyUy3wk7VtMvPlrUeK1R8h9Xx9WhquJpI2XTPEjD4u7EklLelB2AggWN
AspRb7K7q7rHFkAVXp/VyxGnsJ8yMalmrfFCXdNs59ZHoYVFt8yLsYXZmtIhb/T4V43OZCsnu4Gi
r24LwShOSHyNqvmCEcsAp7I6ac/W0astQNOPqunghQG6SxYShe4wirz2XqQlYj26k991MMQ8G4MZ
0GMQ9cGdCXXiNqPDYDvTE0yCoUzZN0g6rYyQHrwWn1GZAQkeBsVon4Me8smbOKxpjW4D6OJ9B4lP
GI9w5KYg9Ar0OtVN5fnBJWriKYMpSvjq1dYIOOuGPcCDZQ5jaJnVYlNHmvDMh2sIYLCojS40FHGX
R4OECIXXaYtaUC8pQJpo9I8T7Nefx1BH+Ypr0hbL7DV7YCct3/aosG5Q3w07BHT3jx3sJ0DSeh9O
Smz6xNc4bfaZ9dHFDm25FVAAPMoa5muiFQQ9DmxzspLXJrdoJpLMr6DwX6D9SS5UWrwlBhKPPACL
MJChr2g8XNYpwETWSxt4GlQNFbmeS4BNrn9D+3fnkIUPQRCMT3x1yyNZ28cqXiyQlbC6iysgn00w
dPzdJZ09AvYb03wwbY2kVA8PtI66Z1ADumADoHscYOQSeT98M3X5WDW3pQ+opWsTf0cGveYdLhCM
znvLSb6wJThA14e3WQKg6MEtRKnMh/JDoQRJPqFTNBdYfose8GrMradKhxVsRR9HOVW/MF7WmZEw
u4sRvbMF2OMjGWVNYVSXvsOd08+abupAVQwq2AujPSbV1CPEdgL6t9WYFjAARF/NKnXb0hJdrBtf
uOt0wZqwzBsDif2jQqp/rRXWa4sanidlfoUU8nltksLZENObHjAng/FPPM6bkrePHrRT91PXwNsG
lh24pAraA276jcqpB3g+Has0uncK40xZ+WiO1fDUSXXy2+7kx+sbpz0MhQMKw6KhPsYAF5FY/nF8
7HMczJ1J+KNl7sFPqgsu3TGMEFlECdF+MqlH0bdn1PTPYblcuKzeSwuuDI3xd//TZYzoNxGpHkcX
fV7/sSdUmi+SPWAvrL1HxjgmEZq+NZjf2ghytSgnVBEvBkp+rdnNkG/OFexf+gGdvWdFQbvuuoZa
xUfAgMupTv3k4ETIIDcURe807YDdm8i6wiv1rlHkBM3MF1rxxxq23hkK6RcUlQc1RL9UqgmII5Mq
BqT9HG7oQyYnAucK8CGc5Tc1bTkmmrYrUjXvG4ubpsfkpl7WM+CA+7KbgJyVVR5W9MDmskDczTx4
a060rDeWkF/JUr8ADfhZuxr+NcOYBSgfAH+/lal3XAleL9ZQf1uFyXlF9x7187huPwAbn4C5v/iE
nrwFQ0I5PFUco3uv61Bm1vdACsFgi/dl4//Wlc5hslDmxnh3/rBUOSYmt9xnezesj2gRz4Ch3sqY
/Rhr+0H97llE/jPQLoi7p6+2BlzvWbpvoitXTdypST+xwU05jVt0N2Vi4OGBIrsMu41MgTO5qs7r
Vu1m631AYZtmTGiCejLge+dNWUjrU9hh2CkMylRYl0JS5SqvG1/N670tcgS6K+E/q2CB3E6PnT19
UJABh75BfLemdqOacGsgnq5adhq7atMpzMWZ8A5A5zeRE/uuKnd6hOkNcKIRQdcrM5WaHNQ+mrlQ
ka2DMJSc1wHRw7x3FZ5IG/dHMVf7cugfo7XbR8DzMV9hceYWNeRDMhzXiG+XUW0mYj81VKr9ZEb4
gLsI3K98N0fZBFejsA0fCeAERJEzh9uZBpxZjvoV452PhCo0Ktb/rMOgy9CY7LnsX9ATx1m/jFuF
z/IxkCNpAtXbddfpsbg+d6iEniSGc94cZlzPT/AsPDnQ5AWGQWKFV1UK6605TXZDWYt9VLWPZmie
ULqaHFsaMgva9pPAV3KMsYwQ63jnvP42CWosBC/lsebkfhjG9zSlr6BSHWVaP1OGSdrV1Q4N3y6M
5301lze8r5usSrtTw7uCJ91OzXw7V/VPaJJtYko2wL1PjFmBgVKN0IfaPSrlvivdA0rNFN4JZVGp
tAg0mvoIcMlck4/a7/tMdjGaLxDpMhUNIoMgkwCuN6vC18MzkaJBuG6rwqzRG5LAQ0SnLUD0LuOg
Ih7csl44j36hWNrBVOFQufSWLeNvJlBb1vXR1cNt6NwlUeuaJdWyKzv0/ChIUn96nCKJ/1btvdnd
Cu7fjIn65YaqgG5HwZGk0E1Mr03IoUCPsovzC9wQH71Y7upWvug1PgqxFi2D76hJ4GE7e5mokIgj
E7/4yu69mN1ABuTp6sUsYJKNFdoTgc2hTyEi5cv4d0/Evva8fdDyPfDvG+VVT10wHtkiijhQjyuN
ty2m/JjRbtyQ3MO7+GfCLG4eWA4KjIrM+fSOIDdmS4WmpJ3S3Hr9b8XWQ6/X+7aaghx57aEZu1uP
97f+YvbJVcJ/XBtsc3iHwAChQDB7iEO3BQZ3ruNUZHPovzdkvhsb/VZO/DFcyw1a5H0tujfVr0Xi
1QwoT3dyOnwCjHZOuLGZENM/Buc9nb28Dt2jq/SrXPix5Wo7Js2hFcmGp/oYrFAzD+xhTv1Dz+h5
DBA9qoCVgNW7bRDURRSo3drAV8qb78C5fxHNgBmMfxMQjS0I6XHcZ7pFEoL/7khgAKjt/eyVNTAw
oOJgWYc5mv/761sDSf0AhfxNuZpz3wF+FtH4Zn13bzj9nDXKwsXNwDP9ow/jM1e3O4KRTBc1YCq1
D1B+eFMIkI7Zw+SZIjQl7r+8SywOaiKXh6SaTlGDhRJ/rQSib7pvXXnCAlyBycde8uRx4ckuGcqP
fpwvXtBN2WD6G6+fzty0Rz8kaG7ZLZrn23Uxn9cTO8ggD8xUbeTa7jwLUK0Pjqmlz1JYoGoeObRK
PIIRdl7mqs0iGcClmaCnHDHi7UlwkEy+UEffberNWeNHd5WqkH7rF5bwF9j83jJkJedoIYLptgz4
Uw+Ss7QBDM6GTTpN+waF2HVtLy1qFCJwmZKXiNtfdWo/8EYeUehA19Zu4dP1a1ZVlc/ddNH+uC9p
ez93bLeO4X6FyNwAyGdR8gZ2PD9dn+YuCSF1hIvBVHgKFj7k84idB1iwP0Vz6RfoqS+TTT6BnR1M
VTYbECv32InbV2X6rmK8+tQLswQY40ZhnpwpPCAizY8lqN6v/3bpIKIwLacgCX9DPBz2lniUcJS4
WwKy70R3BxhoD/Gah2ExeWXXl15551FfVT387gD3ygxSqDRbTK2LyAfda1yegkQAOUGkpfFNwgGS
BqF+SVh8ggB9nDEP5n8cHiFu8s4Rm569eHkeEvkbYlq3feq9hwzjPCSIrhU/Iin3JnW3jdEnvvbH
ODDbSPKHqVX/LHR+GKruR6XcUwKYJI7q1/8c9K7Wu7WMjxOJb+2UXJoZh42E/G6Og3gHjeoqD7r1
BXQEnrWK73o4/haYfSD54a1Whp4GOBbjvO7Y0Nz2AT9EUVlmvR98YKtlO/tlnK2SnWMzmUwBe40Y
5jJNxYuqUa8IAGcvCn7MMjlZj/yQQ3u4RrDRiQ9WsiiLzXDxx/SlkxCaKEE9iPHcGLxWB5ve0DVC
06XyaKweqgolNrvG+LFp8IcAm8Ss0MjUcUJ2NdCxhASZvzQqw7F+YZVbMnDH9naZnqEHhFPYkJ9p
0wYApcHwSBqR9QrmI02PqZfwzH3t0DfN8EdCd/YAldvT0vfoRWO9wcPwERbZhzcIRI6W3BIkFjv6
SQE2w50nASLyZczA8eMoQdBrQZr7VKEktnH8s7HRjScie+g8lAkpPWLIvBmM8rM1DFLQtgg7p2Z9
Ai3g9xjK0/VxySHa+XXz6c0Byxrk68HO6daR8nO2ocvJ7H+OHv4PmRzD7rXqefdjVOszx5wAL6NH
YZigiPU+AZTTT5TjcJSHpj+eNrpoTIGbut5OigxHlZbdrtEg5QJkP3YT3hphyVMDFGhPZxKngE4H
+cOr9VRlE9Cv3LIIk3atttKGVSaH7oNHUZJ7nr6J4aq14JmUacAgh9ilu4Wu79cAFHfLP33iIWNo
8W675UgFxidWx4+yip8NHNHzwKG4wMiHIZ+yNwsKyaTlNR3CipjK8yLcOZSIWMgXtQalI6lIu/kf
zs6rt3JrTdN/peHr4enFvNho9wW5s7aySlLphpCqZOac+evnYfWZmTq7vaWBAAO2SyWmlb7whjEx
9voQJUsymrmxqDwYJspmMu3hxwzQUXq94oh3JBOtjW7l+dZnnR6NPvdde2L1oYSqQM1X7B3RPdMB
hLlLP1tb0/xQruOw714GOfgezSaax1FKe7S0QNIaMdmrq3Xd9BzYdrzqc1tuWo1CoGo62aUoaCnM
U6FSco+baaU4YHYC4FiYcZbyvuySNXRtuHJVFxXHfsxjh/rEQNUWbe5v4zjZOlWLyFqZKNnObupE
pNqKzKTjDnMcXCVDUZDRiHhL30J5aqJi2LTEyHs9tcGPxNZACmTYwSbBwwFBIFmtnRlKXjzN+KCl
evwiacw/EG/jelUZZkFjNKSPB0DbyAZ0lioxeBHSQqZnjqIGSWMYVfFNiaduprc1ypwKXivvgOpg
3YAJSL7CfHk+8Fwl8KCM3kRVj9Zx8isd6EGhD4B0UAMxvcoItBcEu+PSTUfLf0mZcUdyquaCUo25
b5AMp51lzY+BpfaHtKFc68QxnSatvZxELW7DPgm0y3jIA9Q19bwM3NJs6u9hTHH9GGdVo6yztg0O
EZiFtRkQMPRVzwZi5P6VGkZ152a9LDeLa7R8zptRt1Y2oKZolUKnlldG0mfrONaNG+IiPfVSf7L2
CeN8jUlGvR4aoVUopBXdXTLp+qHrKusB1Z34cgQBcOmbOXHC4CgHs0rCDTM/WVWOkFsdtyPXjlkR
sQbbSE9MC2xEZq+1IdQOjkr+EDmUHQNLcoGWOlRVAR5yF7jFRp2MaYMLk/K96DXre9uI/NZM1fhA
oaaeNr5WF6Q7Y38d253cVoHZdm45x503pXrwNHeKbbuq3znbti3LXdYYHdUMYGFDNsq1NsftvtWz
eFhVFJhQabEjuiwkVYiPPXRpM3kZBdfwOPeTicfYmG6cidR11kfLNVjxrtXFVMcT1imc3uQQabL0
LOBJO1lYKzrXMeWFaifqjo7MsB+M3BuX9oiDnzChVFWsksQs3S7THkkWKo+HCtxEqhdRp+wM21nr
o31LSVdlWsgnHIW+2SJ5yoqOAK26CWp6mMjA3BBcXiGvlbhpg4Wg3lHYkRJRrLLij2r7h1raPyej
6b2ytTNvSNs7JRkem8xRvVwqsTcCj1KkuKQLuS0z59hZUeyF0XjdDT2Sh/H4l27Pl5lZR66oxJbx
vVJUUV7SbDnG7KFj4l9S5N2qk5J42EJpq87p7I1WTnsr17+nsYZ4a7BtS7GZLP2oIdvtq+UVFeC3
SCn2Y2Zs/CK/zmtAbUFq3yrheLTa2nSRoY93vpF6MqHoYM/qdtAD3Q3TtN7g+AACSqNhSrHRJlso
SfQW4J5qdgQTTb4G4JSswGoQXVarXM8L1044GvJAfyz8+X15634Q27Ie3gSibWXHqcw8XTlyYA7h
otbm27npdkqjrgdt2oaqcUA+nb2yzYQ3gJKcK3GYsvmvVIiHmB16lQqkIOYqo10qOJ7GH4MiK3dq
useEKQMNtrhpwSMWWdVSYu42o0VDT128a7qAA3rA775lI53yoHC1QLnse/PKmsaNrWjbNMHHS5Vs
kfZ12U4EP+YDUPYXEVovk44dZGELKioUGSt9szy7o4zbvLIY9kjfp5p+pdhkCVNIMWgs4tJDePio
M8ka4GvSjC9LvvZWkXa+0aQ4QAqm2Jo1d70zX89BeGyAUvsxGXNhqJY7aIm8ZJgfItRXasQU3a5p
GB5UuObex3mxdW4GftNMnfs5MB8CnT6lFHd+Hh+rsF0Zkb/nHExAnIxban43Cl9dD3JXUVAuaOQF
ElabVoSvWqbchJGPgeN4WN6ot5Fgy5znxOium0r9rmvKphPON2CVlI5DUFZpv7JClUxY0CVO4pVN
tcXw6y1GBm4+jk9UuQKgBUBHS2NLkHu9fFGtLW+klexKv7oyouQnbSvwbPNKrZvb1pqF24ESQWv+
J4rKq9qJnuy+3xZxtBMGuMK+Cza5iA9JOHrkz7vOvx2N4KkIgLoIRfywVXlnDMZK1LWbR+XjMlQJ
FoYrIFgrQ9Jkzn7okXKlBfmFqmk3hu0LMiT1h6H2q+UHOXXV0aHYKhMXPPsOUO0GCUsCLnpdHA5H
0Par1h93NBg5nO1q8nxaBpngjNAbr/RfeMTbDJUuVXlU7HDfCaAyIwVkzPv0N4BWKz3XvYAdQChM
87y/XZ4jt+pLUFJ059NrMqWbSjDvUBNLHCxDG5NmBtiOtwl5j1bGK00AEh5NL+66iwD4SeIoXtA0
94otfcKmZt6OOeLPmhgPTPe1pvUbte2uOcy9uie5dyisUnojQFe2TvGGLTjXp4rpZrHu1U5+VUbZ
X/Qx79S08wxnXIVx/ro4SypTzrZLjTPs95Xm/yja+NIaq0OuvbRKfGPU3S4RYpfMr4Y97IvC5jtC
fgUYXpvPCq44dqtuhCp3vkXGJqvy3pHZDu067OCwTw/M1Fu+wjI/omFczaFOwzJRX+p83pbDomvn
c14V2c++S78pVXbd+YvpqlrsSFnff70C0nsbHQNMS3Rke8GhHpJtNMnvbF4XMNTeZNCROCgdEy2N
O7eNU1fK5CeYqvLCVMd4O8fWbjS6Z7B53TFqlOmnooVBf6Aqk1Vu2UYgmnxDT1l1oDM6S50OYvS7
Z5AFBpgBthjVAT9jKWB9kATfNHUGQAMo5sZo4/mC4Me5Fn2VPcoxsPaynKJ3HwTsymx69Ubr2UaE
TVvK7fpw8Dr2LuA6Djv05NwYusipYYPuVS3QBLNQxycRkCclQXLdpe1EPFiGXjLQoYkrVKEm0n03
dBJ/RhlD8FE0QlHDqq3L2R/DS8Cd8yZvpL5v6jD3ylGXdKiamoS3jraDlkO3CUMTVFkMxoOk7/uk
WrWnznO/nzo/XjsyavYyCquBdKh7NUu72QlRR/OuyPzgLvT7h1zSie+CxO5cU1eo2C3OUiaV/HXY
gPueUuPQ6oW1j+fkqVA1OmH+XDyGVFVxCeQ8jv0nWZffRAFRNe+TjYZrqDsZ6k0Yd4kr07hyK2dI
vKxLjJ0aFgBGnEC4lmwD144quu8AZ3Ypdzxi7XrdDqFYt61ebZ1x1j1NB5IdmNp7FaP8o/cUPtjI
zX0+6wrTb0xunHwWFFZRNQu6Mbtsc/kQ6+qxMwH7SjwHqAjQ6qxVV+cJ3TEuLhpdeW/NeaCWmCm7
sVAKDtkkv++rJtx0PYE3yOjGerOI/lYybW8tvW6/113seCBEF/gvGnZp0/xFJfnFF/lV12ZLKYm+
r5iMJ9sWL86Cl4HkTAW7LOstui1kXVr1PGB7BH5cPjA/7Qta+dHBiMybcRp2ap7xFYaDSIattPu9
qYhHaQedm4OfvWgMKtd20+WejaxaE5v3gZWlu6kjdC0cq2TT6tOVGBa/goq/KrLqZyoam4NrbrdV
bvp3gW0+070DvtCkSztP0fdZUszbkC3Itaz5VVd76rz6lAzMLzCopMnRRTZwxuUa7PzRCg4jyBG3
7FROz5niTkVt2ptHkXtaOvLSJG/BZIA5GPUCms8kvhlWek3yjO2wCF5RR069jo7MugYz5YL0c9bg
2m+bcYw3bUD3VG0KB1ayJM+a2rvSNlMOcBA5tm0c50m7p3VWucg0vQQaEgGLcC25jrmJTP2ghNF3
AN23Wma9hW1eQmZQPRN1EmpH5JzzNFPDD/ubKa/eolD7AWDrPk9bhRYbKQlLxloZTol03SCfQ726
SqIp9VrDYQBy4HhTPqhHJDwUT+A2jvUKxWWbdptVZR2oi+xtcRadao4bMHrJ0faJx8Okf1ZJyOxl
1pd2dtX7/Q2B60NMuxcwa/OcoTsAGn6+Qcj+yqmD76hIJ6Bl5bO6MNBmYgctng5qMV+CqO7dKKkf
wOomFLsWP14BpjHIgxCS9Wg/a/mQH+KJMkQmLeqR6SGdoguR95sprPbwdO6Sar41lRyW8VAboO9y
69g46jsKgbXrN7qD1BZI95QC4cpe4qVW96l6jrs6nLT1aNBEC32HcesozaL+yrCWYszmG9OOZukO
aQZgaqjn8Y5KdPisyim8LIPkamCTLPQkcKXTtSSvhcf+eZFo4VVBaxjammXCCwguzbl9stN53wBK
cMss/WHq8TZ3+JJxwjZiDeLZmKYedoCkv2bPT34AGqcwbHMjyC/dRft/kLHuUrrdayqUHUM5WIYu
qf6VO63N9/44HZs63pWGPGphsp0FcO65CY6pGdzlqvUGxm+byg4pRnusmVw2m7jyyI5+mUtwGEQ3
jZPtm0aB2Gzchs0wbnCw65k1FA36GjBp5ae71qbBByCFjk/orLTAvoHm9Y1P+qJFbPhlOa+yDPxg
1a1L04AjoAIfGXQ+1tKR7PrDqFj2CoiVv17EpQN/epwBNLijQuw+xloHgMS8C6QtyGF1aDlRTgmp
H9+zQHnD0vUK0MtjFgYR+y/xd0NxU2rUIfKYsgUgwJ+21Rwm+CFxrl4oNXCZgYW28ACtYLtoQ7ez
s+tS/c3yBWjfgXB2SAlKh+/FWDw5RXElO0F8INLHpJxfnJaWBT2NxrWRFSrH9sYcU6YXBMMiF4TB
toc7K1W5u7qydxV9y3x67TnY2XE4QIxjjDeEgWyQM91mlYBCcMyap4XRSIi+GbP3NjGuQD56kssX
FFmGmbEZN1FJmNoRgUzOkRAuwK4dkS8PgPZq+duLjolpxXis+16EujnK0QaYbv6Vxj21lyrwAF+C
UKL22sMpYLOpnXoTWPExyIaN0gH0nYZV2E7AI2IgeISw8Kd0Tb0VBpVI+RBMV34Ss8nzmCDDLpaH
Z6msfKVeN9MzbuupNtLqZTr35l2Kv8es5ZR/0EHn28x6vpnRgU7Nx8QY9vgTAi0Ifjb1E68sif7V
JN8MizUY0l9D27wFY7qqM3nVJZK5Xns8hch9Ty6SMFF98FGPMEyDrHq6HTvS/fCF/9IMYne1ocNB
r0W3CV6uLJyxnSJZ23F0qVNLByj3RnOaKpA63icEYZ0HwlZe5+ArHsrGsjTSInrwtBi/t51510F/
ifkydUv9nZaQavlur4Y7+Ejsc3g40mqJaBprb1H6F9Wl58V6OxmoPTnw8lv6yA1VlbHVwQrXdCmz
nH7qvKnzjZonV+Y8AcIm+J0zH6J9+jKK7KfZaUfBKckFgTavF87qwvFvzOdMPM61zzlXe34ZboYh
u6C87C6rAD7OHSf51mrodYWidevOKdk9Mrc1W0/Ow20fiE0yKoBIGqrx5Y65IYxsB3R2VZiAx+k+
pnl8DWbrsjesO8GNKMuMqbql73uEG7hybHGj5couiPttnKSb2aaDi2Ofoic3hhbf2eNATRKGOic+
59S8KmRHMa8cg42vpOUqVpRVbnQ3lpE+QQ3Ym3V95EOAj188xImoKsgg9oQVF6dHs0rEVnbgmKdn
FRUYNwOMIUjYqCdBELCmCwZ8svK7IB3Ww+CsZrW8MdNt5zQvyyRS1GidUC8OdGq09XO0WD6FGgSn
/n2RdxE5+nuzoLXXPjCMMQgXXxxFoq5spCpHu77FNnCROC6zX3zPgHKLQ0uY4hpbe3MbNY9Clzd9
U19ZfQ7LxTgKS7sYwIIDgy9+LT3VkG+O2j4sMyAdUdmyxh4KT/lSsgVp2BssCmWpptzlDUtuugP2
uLVRWjHYmKHi79oSd4K+ml6NuL9OzG6XTk+pQwAyoMXPRANySxZFT+0yY7llPeek6rRoDoU7tD0t
BWZHMV8bRBha3a4S3p4kxkspL45Fszaq0J1RqFM1YyOjFoZHAU5v2o9ltitQA61MqJelF5JNZv5l
PlzNAGHChblIGrhMJEiYd4ke7bnoYQA3mCT2t6CZdkQdrmh9t4HFCmjnUFjioh+Na9tSRs+QzcNS
/UPPnqGPNfMmCf2V0nduMjW7rCNEwG0aXSzKUa9tPx8zHpcCPyGtv28QTTTCeZ03C3BqevCX1LoV
6sOvBbcIttZm8myz5DPjVozJSgmyjWSTwlzv19EkKcMqNE16mAEZcCIHngDEcTavLhr/AhRE0Um4
QwKwD2QI4fKuopQ3VZvll+I22fbSuSgmfZ2M2iWvUBJ3MXBdPW0HxmlpLQHluFFblpzz03d6soMG
FsOwX4KNKKYSqlICwYIFBJ1nTv0GuSQP4uGzP5SbSssOrZJslw1dhC9VYMAR+bmMEzvj5TImWNV6
NqVxa4zIhfUVM3fZPpYhNotxF82vKpX15b62RUay/IqB6cRo+usmHDcOZ8pYbZYdhS8MvHCVwJAv
cLvLs+QYVe26nHDxyx9DttkBecRl246y6Arc4jde124EHWGEd2vNG6PoOujUDXtElgH4hDFrckCA
xqMRaj5LxwfflZG3FEBhBq+Rzj5wbM+p7M2MLZI2yk1c2ytAT2Rk+goY0J636cCFectxGc/xN3OA
ieBkbAHogrtWoV+mlMfJpnajbd0v+2uJvmgXVz+rWb2obeBUtCL9OxHS/y+uYiYWeyjFim09QcFt
HpPcv05ijKO7cbV8+II+kJMV6+UBEqNcMeW1TvXYGU3+NdfPVj7f6WW0j+mo8qfLcHP4qjkgclZO
DTJx2cdmJKmmcKAUo7vQpC74m9ARKNcUHkLpl4Wt3RkkiW3cU9DKjzNfbmaSh+kPEIC0F1KXGCEt
DkgnbHiELq1XlBBJGWtB9elC6oSKzg32e6A9KobMunbAlHpl7h+G0hmJvREQzmgbulCMdAq+NQWg
PH2N0uEVl4pvsnH+Yu8Do6kYiRfPLWyAmtaE42NZarGYDR/drs6i+aT6kmqguS36OEQxp6Fmt8yf
xH7tNP9ZE9ZD1UL0WT4gnZtV6vdil9NIS5cLhiEpLmnWQ73I7yq+c2vo85WWUl6ZyeJMI229uZpY
ZAv6btmBl5/jnvpN9Pl77Q/5D5GKG7sY6fAYL5ldkyfU9726MP36u2KYrlGkuSkM7YfVqwdLaZgV
Oi49St5dpN0AjWr8uUwT+rd/Jeb8ipgu3zaUb30ubvvcoHZnUtu2i3v0QIuNOufYFOlkTLGj3C6z
kUbubZtFxz7Lvyfx/D0yaiKD8jqgwkpRYcNH3AfKsDYzZ28P6ner0q5g5RxrJ74XZnJpW+2DQuvb
oC8CgEx5SIoeungZ3aq+M12UuB5uoPse2rJ6DmL9cUi0l8DQ78yUQCAyna3QUG7NDDVcacbAluNU
t35f3WSDcTVbzdEmNCCfQAO70rhJ/0u2ObbbdZLBvJFZQ4SfTqStWvYz7/wXwHRH0pUY9G9moy9n
LohRurVJSmK0rPu2sEZXhy8wImAzg3IuKQxg4KTdAs4DgOa8U/nAjoeCdkjHEQqIQy0yM15VETVu
XUzUdcr2CjCW7gZG8cLW/qBh07BmOJ4be6roMWjPjaZ/I4C/sUzzbpDFW1BM6Aql+Sab7TWvvEY7
FTa2/RCH+rUF26aR0bqXhLeD9lIJkx2G3YwTlFpumf6sYUIB/mn0larhhja0lIEwUZjH9K9eANSo
Gt+5QDVnecAUVokF9zqP2hkaMK0as5HDWiVpGNt4rdhVc0zH/LXkYyRNe1fA9sNV0/fAad4sK9i2
aNsMfeWllf40EDGUCWnNshEtGzBNO9fPWDmDORSebig/9JLEqKbtmFTpawmgoB7al8gcCy/KmpfR
jN6o7OSc3CYNiA5yjPkjzwGltBJSWW2o28byvzl2/Ujnf1MYdLYFu6o55s/FUCF90iiuOhWHonZu
2eIhqTXst4pz187xJcHZo1X6r1AtdNdW5oOUPUBk857aysWYps8NqCAw3Tu9tS+QEOHReRSfurmY
ooMU3zv6VuFjEjobXyTfihQ8F1DR2EMnBq5muo/EDAtuJsAotfBO1dmkED+7B7ife3ML/sCI2djm
PlmLNn9uW41eYXw/pfO7jPqNFc/TTgn7YQM9DrAO6MLKnWVZ4cTHCR+HpLpKI/19C6+B9dXZSDUE
15YoxHaGAr9pmzld+SoWzmYfRB4w5owGf3eHUGByQyEDVHRP/hEH+bBzqPDsoEJHd3YaAQWr3jUo
PS5Asv6JX76sTCv4qdd2dmiAP9DGnufNWAFFs0pxbRlZd0z8CeD4pIMbC8ze1Ya8c1NJkuvEagLN
HRarWiTRVsTW+6i3m96s3qpS3qnRuK9i884PO3MbU9SF7tJkkavF7L6BZcG4GVMLnXckAWUlxSZr
A8UzzT76C9qsAzjYzy//l2V1kL19g5aeoxVeUG5/lPNArciq3aBSjnMW3sID345psi8reoHZlWbU
718TUjkR8oFJttAyIrRaokwe6M6QpmjO8InGyTkZkhMhn1S0mcWIc3UE2hfNHMHhqfcE64NI3j5+
gzN6c/qJLk8QYSvVx2BDocDtVIt2u2ZdlaznRQZokQD6+DZnRHP+h8uU3+s0z0aE20fVoz9yKbL0
E72Wc5c+0eOxVVxWCn15Ayo3cPMCDTGbxl597cFPNLJaoynsIkUlOQVx4UokXNXJ/5pK0am3VDEL
FJli1ASUtnloNHldgH78msSUtugw/SbBls10p6ouM9YSv+NtMoata7XqZ9JbqsZl/kak6Jfp6W+X
nwHpxVHPokuymm6QU2slEWZvI40RTmaVr2Gd5E+KkWk9KFaNfHdo5yFbddaAtjjK1pm2GUoQCl8b
plNHqqo3oqKZEDsBQgAwryy1dQTA4RMh7mU5/93bnixzVS+m0LcTvH+rOmupfvnTfTRo41EDsBhv
Pp5pZ1a7tszv3z5p21UxVTR0SjN5n5N9UEyFGiAedOXx4xuc0ZrTTpb6NMWU7cIZQUFj6eF8J3+h
DhCUbyL8uaz2lLLDx3daHvnvvtcya357lSon6cHhFVnRwH8rh+y7WsvPBDLPCIlpJ8u9y23EpkOu
TRI3FHczlWMLEDSyIlBNylVDx/Hjlzg36CcrP0KPxoyBX6yhj74YsnXNqtxj3P6JS86Zb3RqQoXy
/qR3ChZI4eLq7aSo6/TdF9XrTq2nEN6Bs9bknIlLYLd8o3CAPfjxhzn35CeCutOsqtDIFxaIrbwB
bW1XapAaX5Nb/KUY/dvUAa43ZrqJ70uD3csKkeH6qSlz62ua1urJQu6nzlY7FB0JpNXwSoWLjDZt
+ckuce67LH/+26OHpd4NdM+YMP5wsfhWkJvefvzJz0x69WTpduMs/MjCOEHFXz40arp31opCwwBR
sDIRaIDi8/GdzsQDvzb8315CtkVVKgj4rzmgs8u4jgoa+D3AUnJGmI92Tqtvyj8Rhz2z5f0y4vnt
Zp2pWrhAhMj0IQuJ1Y76faiUvSHUyFsyuY/f6NywnKxjcBgLi7U016luV54NBL/DfuyTtXBmkzi1
oeoDSEozxsdIXDqPCopweTBfho65/9Kzn1pRZWMESdDGPLOIBk+J+msDpsXHlz735CeruLfmyrcl
Ty7VaCNAxcHfu1Pi5msBn1iG/LehrcsCMvTifo7Q7OihIRXsw7TQVh8//JkxPTWfkpOKb6mPcXpM
GXu9FILUarY2H1/8zBI4tZ4yTceC4IfwfTp0RUlh3Df9Qy2AsLh6mYPPh6qWgJe01DH47/f59x/j
fwTvxc1/n43Nf/0n//+jKEH7B2F78r//9VBk/POfy+/837/zr7/xX9v34uo1e29O/9K//A7X/ed9
V6/t67/8zxobsBZn+fd6untvAJn8uj5PuPzN/98f/tv7r6s8TOX7n3/8KLq8Xa4WREX+xz9/tP/5
5x/qslf9++/X/+cPlxf48499/jN6/R9///21af/8w7H/wVJXVdNQbUMKYxGdH96Xn1jyH5rQDUdK
A7At/0kQkCOBHP75h27+wxQqC9o2DR3voeVHTdEtP7L+YVuCP5Q2LA12Fux5/s9z/cvI/L+R+re8
g7kR5W3z5x9/N/Wk0E6dHRwt6q2G1vq6hQ+3nK3T9BRq1vjJsvy7ybdc/uSE4kilvzgC4kEBKw0O
wDJgINqibl56mugOfcPBhwON+Ezo/fbh//mCv7/Q320Eyx2XF/1tpToZFmQd4mPrrO7V+FpLBYAF
/De4r56adv2FrWy5zckR1lgIMw0BLQfqAeiOlZTbAF/MWvFJPHXuw53EnLZTiTJGKW3dqaVxaTng
6u5aJVen4yTbfNwq9kxFIJuq8u7j73ZuIjDRfv9upQQpBjMD6H7q2OOhCFHh8owGMYr1xzf4u9Nx
+WInB5eM5kG0qPliUDIV8TfEW/QWpTOQYeYKsIycwFk3Zjref3w7dbnuadTO/U49HgCjNIm5yC/g
VU8dT2rA07Ox9vrJSZXvHdp+CCEbw6ghzmkrRy3BaTP1lEBq2SfBx5k3PnWBSIMp68E7YYcnNdPT
6+KvsJ/2GMCkq2H8THL7zLhZJwdfwWId5NTicDU19nNQ022edJF+Er+ee4Xlz39bTamky93omN/R
8YveRdEUx6Yx0CtA4L1wjTafNl8crpOdolAGs6xCsmkl8JH0Gq1HzWxtCmcICs2OBnI+oEuYAh1x
tWz4lrT96uM7n/uAy5//9op1OsTk15yPbYEG65rWTRysStPR/3ka/sth+PuOdO4GJ1uFNgbAhNLF
V0sEMJcTfKBpMppZ5H/xDU72CuBTgGaaUgGEN9nWTVvIWbknzBLBJ3vqmc3o1DiikaITGBuwgKhM
bocobNEP7sNkAq1boU04jOEuRH/lk9ud+2AnOwW4DQOKxuRvC0XO0IlrtewhnGZFv/14yM+cEacu
EbpR+HIoFRumSKeh+GKB4VnPuYr+dRm1w/jJ4jl3myX9+W1mVUVf+foIGQZ50vkhqafwGtmZ+qaJ
i/D6a29ysvqHBAXQQdBBApsTrQ21CpMLB4q7vEvMJQn5+C5nBuTUuyGUQZlIu5Rbot9pr2SzuHYC
FQz+1y5/uvT9aBJ8IUiaiPcu1P7R+G7NkPY/vvy5YVje6rdhoIwHoEpY1rZPGYYxGZo1JyviM5Ha
lV/8QvrJPaBoTemiYwT1JonW6YR0ltvQXvnMBfrcS5ysceD1Jt5tyxBUte5sUG2MxZoKUdceEiWF
Cfm1b3USBdjapDdIJVkQCLP5UnPm6qqZYJ5PvZl+LSQ0T1Z3hlCYGXdwvVtDzbqVGVhDeVs3tZJc
6NXsCLAQoWPfTkGhW18L1k7dU+yJTyaEaW/7mmHahuZElScfU0X/ZKWfOSZPrSFGlCqtVqvhGiiB
bruF1lmw0QE3Fm5DzRgsW2fU0Sc3O7MbnxpFTAECDNnAXDOzvrQ3ooPbfExhWPTIH9qRepWYPZwT
qbbq+P3jaUGK8nex1Kl9BJxBH1mIwd+ShYTqVREYc/Oj0eawRFm3LiwU3cHDss+lYXsUsVZqzxN9
UvP249uf2X+MZVH8toIn3yL8TRR/S7u7W4VGquG8At3m46ufixRPHSbMvh0BT1bOVqfMX9A6QqF1
LYM4nSCzTl3wVCrGkO2MGRnQq5EMLr/UbCnjZ4lmoPm1TdA42UFkHoP0GCJjW9rglKG4OO/lOALZ
+fglz83Qk/0jrXVYImOMSokeDdtgGuJ1LdP8TpHg4xEa7j7JW84N1ckG0qk1shgQ8baBmOOXWFbK
jd+nXzGrIKY/NZPAVzgHTWg7WzMd6E93qsxm1G5qMGQff6Yza+vUSqJBk93Uxlpu22nwtb1ht5r2
WJW6Me3yqIN7rc1WGfwos7nRPhmZMzv7qb+EPuQp86hGTw6OOqx226GXjaZH9d5PbI2fTK9zdzkJ
FGacudHPIzkIgzRZWy22DZCKgcip5RfDNv0kV7B8R+RxNc7bpgvaLeqD9MpK0/4kQTgzsfSTPcCi
f6SMHBAwi3Hb0mj+rfyp0NYfj/u5qy9//tsOQxZVUDhkKWhNBWkqVJ/ywPiKcSmz9rQpjURgTus/
mLcR4Izboc/R4e8DxfgsPD/38CdrGxZSW+r1NG8VbCb3itCrDfmA8cVPc7KidQhkZZtw9RZHVM/I
OM0mWoafzMtzm69+Eg7IXJtlbzOuKvYP+tDtEM+9zLLg2XCS+1EqWyWxNojFIt5hfxIOnFnkp43q
WCgQ0XwoihoqDUKJQPZ3gFgQ669gfgWV57TpJ7c6s+xO+9a5b4bzTH9pi7XvO+lt0kPBS8p82y4E
uS/N3dPmtd7bPdJP/rDVWeB3TosAoWoUyScZxpKs/E0Z5bQVDc0IEcLZGraqUVVrFuCLkiTHoUQv
UTf8Z7jgtPvg4X38LueGZvmOv61D8Gopiq9xt21QkXSLWjdXwaztEjgQK7+oNbcc009e7MyqOW1Q
c+L7mDrrUMfwjVCBEGvI20K3+8yy79zQnxzopo8OqjJTf5JULxaBFHxmEMm8gAidf3JanXuFk4VP
4RbgUxe3m7oLhubeVyHkH8suT98/Ho1zr3Cy9BM16qug18Y1qLjZw5XiwbYhgqa+/Znt9bk3OFn9
ZqwkhpSoTlUpcLT/zdmZNceNul38E6lKEmi7VS9yt3c7jh3fqOLEEWgFtKJP/56eK4d/1Kq352rK
NQPN8gCC55wfOcElZARB2vnfv3Do+Z9HaZFTNwWhYgeHlR/ZVCOtvo3uRZsjExMwnPOVLDTBfJyG
OkhZVgtT1v+aQF0JB9TBX2vCUunGvg0CZQr7agdinhEyJ/dUent5BxlbdmEPAra9KF1CIRZ7Qj/A
G/iuD/GED0lMvjIMS20wgppRL2xs18YdDnU/G1KHcEe05gu7/1TplxWjmKoy5BkKD+GIvZtBmdll
o89WXtgX1iPzpRoCHhD/YMG8m1x1RSP1DMvQKm4h5RlgYd1C6bjSR0sVGaFcMeHWDdx4dnipSGC/
cpcXEhqz/IMBReLzaiVHa2m7Nd+o21l1omFjv8v4yaF+ugmL6Moq5cYvoPBB5jkb6GPFva0EP+98
gCw1zYhxO/UU0cw6GQprnB/yJMwpZCIT/0kL5zmIpstOiObjtWyjKcchvYedZ8TgAsyB3VJusNKK
hbXQfLsOSG5l3IpgqklPhAPL7+CX3Ab3WAvLlcm2ECe2EetTT8EiCqI+mR3VtDAcqiAmnicWrGX/
LYyE+YrtyimqepENiVdo8RQpz9+LKsRYUNjO2CrybisdVsn5YV9qjRH1Dkc6XHOSP2VpWx6jvHW2
EJnp3fnSl4bDCPtepRCBaK9PIP54byFMnE65trC42V5WvrF7T62G+ENbXcIZrDqk+4Ok2WMhqpUb
jYWdyTbCPeK8Cpw66BI8fVYxG2EXMDTsaQizY1RA3ntZI4z9uy5aCyT1vk8U926lgmUHLqPuO396
vax8I7Lxkj3C0z60dq7iUGelz1w7r65XrWQgLSxWTnS6jvqytod8zCwcEXRC09lOyISn4gJOyfHs
NOUugyNLAhE6UtRV19xOHJwGcMaqlb779whBavh33UMGL74CJSfwkEzvtIZ5fjUCOmfpMNjDI6Vf
+UJYqscI+l6Wrl2mTZ9Qnt8XVQHbXxdtFa4P4X305/xALVVy+vuXjkxDLoMBpmDJOAhQXtR8D3E2
nLpc8VDCg/h8Jf8OeDiM/F1JVPv0RAfpktDJP324Uxyx4AQP5wv/d7w7kRHvbgc//U5xrCbDeOe0
2T2Zh2uoN54uK94I9xmcNZhPF31iI9UndqHsSsfmvZThhT/fiHf4AU0jJygfTqMP0G3tx7w5QoK5
snMsja8R6AC3pVlHsg5bn/U42BLWLeD70Q6C59Ym9UpI/Hv7gK3V3wPsOEIE8DK3cFoEzRNwKkBF
X9IADsBS3vWuXDmjLAx1aEQ9cAsDdg70Fbx4d3M671zS7sGX2Z0f6oVpGhqBTcUIoAUeOXbNPIDC
415Tb2UUln64EcpCe53fCHy8Eqc7iLa5qnBcmGm/shwu/XAjiHnZTayHie/OhZAN9r5T9HlZj5za
82V1gC2zEnOBcXWa8KcLU6wiCi76QoXT0t9F9xKkHj36XaLb3Pk2685N8p602/M/fGFChkbUhki0
yu0y6hIHAk8GnV9XXoeuSALbfnRb97JpHxqxC0vGzBLUtnZYjx+RLbyxbP+nBEI2zmy4MVnlhRPT
CGLMeilB5egSGPcIyDQnuaFDMK6szs5SZxnRG7ZD0EE7CFDtPkymA3sDuBVfxNk7DKn1PZgiu8ba
lo/qJW22azdtCxERGKHMMiahY9ZdAufW287m714G44LGSj/OT4Cl8o1YHvGOqHWdwlWHiSuONw74
UuRPnIV6ZeyXKjBCWvW9jedVVBCW3kMo6g+kbdyGfnTZtvA/2XfU0xBDIedTVeRhcouP0i1v28Bb
KX5hxTCz75yRB4RMTpdEI6F3PkzjrySd/JXoW9h0zEw71lKgjrze2pEZnjdV338EyMyPauvF4aS9
cACMEJ+inkKXjwUkcO2Rn3xCNDwLYCNcboVs2rXT3tI4GzEOUQdN8TrWJRkVP61xeB295s1Oy5Xj
/lLxRmgPBHxAH/qIXU05XkVOW7JV4jhO+rlbGY2lKozwVmwIcPs/4YvCZTdqDt5h93ab1uHL+Uhb
mEpmNl1eBTYNGGkTLcmtyi2+4zTkyfnCF367mSjXZwr5rf2Ajy1PA/GjDqEPzxjYj5wvfum3m0EM
PyidkapNXBeST1eR92hy5GUT1Dd2Zc2cHBdPcA2nerhmJTk2Y3Mvh2olhBeCzD912Ze92cUzJzKG
LZUUY/rEQv9Y5va3Bj9/I1M578530FIlp477UkkD4GI0UFQCf3uySeESE4bZDx8mh1Zd7M/X8d+V
2f8+JDi+Eck9iDAF2KAqAdErqVok/3oO+JO08n7DgftGDmkEuQE74HGm2IyMiS23xTO1OplUqb32
kbI01YxABz4NKy7tMVzMvW877wn+0d/aiHw/38ql4o1Ah513y4TftElqkSRzvdtJiINdrV3fLezh
vhHkQxoWfl5CMDN2fAdDXJiHp+1jRhRoOCG/bb1LBIihDTPvv2cEn0GPVdBcgW4FsiDVd3CtvuyU
7Jl7tqVcEPMClbBq8PpYBX5+K+GfF49w/dIrp52FcfCMkPeAVa6LxkNH6e7BwiJbMjDBRPHt/DAv
rChmQtyERNjSx90DVpQB9jVgbG6Qp0q250tf+vGnv38JR1A9PZxlACcvqfM65vmTC3UatcTKHF36
8ae/fymeTVIUymZt4rmcjrAnbABKyfCEXKz8/oXlxDMinTIYEfQhgFPzZD3yyv1WSgFAWQNL2H53
WRcZYVxyT+JGAFW06XArw+wWrhZXHV97WFsaASOMy1CnlRy0ShQJftlDiDN/6HaPTgaTqMsaYESy
Gww2lP+YoP2o21iWQGtJOJMi53/ly2uhCWbOWzWlcAxpGZpAYX1IfPc+ZfY9U9Hvixpgprx1ivY9
hXFKggX1etDudcHqJEzXJFELc8hMcovGrITDTwZj0YLDcst7kko8+0MGp5K1d4mlKk5//xIHeOSH
CsotVGLjLdArSny2y5sprG5GFV42Tc3ENVy7dmA7WxLuHuGrn4EUgKf/spBvl42BEcnpRKsiEzm2
VPQVGHbZCIMROFj1cJ+6rAYjlOFfJ8GYi2RSRBPcyOdH5RaPvRW9nC/+9EP/cSagRhjbNj4Oa8+W
SRiWQDSwXCLSoEx7Pl/8P3X92MaoEcd5HuXzkGv8fCle5qB6UKG85Vb7QSTsfOzGf+GBC1NfCcv5
/OQPjBsbJy5lfmH7jCgfcs8H7wFOvzMsBTZOS++GMVtLCV7oPDNXrbfqECrWRiaZNwMNHwdENuIz
jIZiZadeqsDYqalu7Aiv5hJeP20nEseRso3TlMrLHnEgcvw7ApE/ohEMpUhKP38HHuQ+crJjGvDL
wsM1ex8XZhO88BvYeqVJG5XHoAFyKYy252fXUvcYZwwNXEaoKoARPS+zwYieAgFAQRTAPed8BQsL
lJlQ51SuTQHZEEmejnAAt24mv2s3QKHdgRAi9ucrWdgnzLy6IJhg/j/YIiGFevG49mLbh/02wa3E
SjOWajj135d1tiuRedoCYZIE81x/DiDTHZ3ZLX4WegK2+LJWGOvUxOH2NE7oqoblTdz5CqxE9wku
lhclCzmm4UvpNmNlBb1IVA3qgW7tFgTdhq3s1UszyYgDsJWJFuV4GmhvfrWbNAMRJBRruQVLxRtx
AFti4bkaQxzVKQi/oKcQGntpA0ui872/MFHNhDq87RZNDT9wuHrD8b3FhaxS4UtT1z892Jxtz1ey
MI3MVLqgqFwk2StMI9o986x9BJfsFcDA5HzxC51kZtHBgHgkZZnJJKij97oZYdRHQcG8rHDjqCEr
HYRgDwhoHiz1bvlgz/Ug2142fdxTj30JMNF1LA+I1yQpbL5xH21vVen7u8t++qm/vhSutIWMkRKF
h03XwYrbOxT1agre6XPyH/u/6eEi+YTk0hAMwzzX3HrJgH0BHz5vVEqeQE8g6tpiKZjdPbT9+gG+
WCCcysj1xcahvRceeukWTgFPzHTUCVRKZNyOo87Vzyn0q3xb47Ye23zR1fmhAi1ZHbMJ8r7EmnPm
PZC2wLtxRFx/eLfBIuLPUdrAYs732gBAP+kDgDFOEQxlfY+0NdDJlKYPHfWt/MPO/KL/XdYBwz1k
0cnqzscFhxMrngf6uiNdDXdaoSa9FQovpU/RVLkaCcupVHAAJsCG4BJ5zq7GCK5wkDUI3z6MdZoD
phsAQPvUTxNzrm2Z2imuSHoS1hcOp/v3cFbASuCXY0+08HIfN2ONy1TdXHZaNPPtPLiDa6fKReJG
8KdMLZgGwvf+NxTsK8vwwhpg5topOyN+gXdIXK3kOfzZ2kcyWu9+rr6dn+xL5Rtbeg4FNBBnNuYj
XDaQeWyVe8gB+VVDuuqyYDUdYZjP7b52/TYJ8MxzmIPQwdefok/nG3D6of8IKNMRRlXZMIAaj2id
VL5B4m5+jSPvvJOTcg+acHnTO/Zl77SOsTJIeCtCFBShs6Dajr1Cfle1dODE2q80Zmk0jE3d5gpm
CkDwJaqTsIsDjwue90gO/oH7EVjtn++xpUqMgAAn0JktgjnrZ5U3wR2Ji0/RMxjIW2jS9nwlpy75
17AYG3xXyTG1WIdhoeUf5E4fgSq+TNnj/Jc882WBFv2oBqmDBl/Kjf+tFlX/VsxW87uievyhG9L8
Od+GhallptfB5nAmQ4/X1VJGQCGQjAd4PbR890YWM5EAEVueBup7nH6er3Ch08yMuxFeto49wQEx
CJv3vunHBDZcF+6ZZq6dCMY0B6uqwfUFfESj3vGxc4IQdtlPN/b70YYY3wOqE4rssgQvvgb4p2jt
75eVfprKX0a8zeusSJsG3zWAhRxZTex3fOTqlbBe6vbT37+UHkyVnKsWh7kiLctDX4c53tO7tRTE
Uw/8IxJsI6ZdUvYRP33yhXCYpKW4wzHonXD9HYSZtce8pRaYIa0cGBXj4zgBK4p8Aok7f85VX3Ur
u9xS8UYwey6pcwbLnMTzg8E6FFHtwFd7HL2VPI+ltDfbOK9DDJ2mfhkCnq36rnjgtdbhJg1qVwBs
01jfshaMagB03L3fYT85hr5W+sgsz2tW5sC/F0U7Mpo4BrDFqSuFX6Cb+SazHYCwAN78RkPm7s9P
4qUqjEa2YOg1tHaqBHvWHegj16nvAtSzdr/670GyzSSibMIrj68akPFyi16RlPGrUojLvkVsM4do
LHzQowpSJbRpeQIekPrW5HS4YkEPvO9FHRQaZxEwzyCAru0KB4U6RzoIiGWO+yz1/HK+/KUeMtYo
JWrYGUYcPUTZeBN2kb1FLLoPF5Vupm6qgOD8nuNkP8KIHdzMKsctdMXg47wyfxZ+vpmf6dtkxgch
tr2UqLyCl38b4pptkt3ag/pSBUb/z3avIOZ364QQBx6105iPFJeEdIguOnnAte3vhdZvZ0SYiwra
jL+1XXHF5v4Vkp5fl42AsUuUwA93UT/XgF7WLXytyZ+589Z++1LnnP7+ZZPI4LzftkVQJYNNQYAp
jq7brpzxT83/3x3CjowdorIsOxvhcZTMIBXGsONIauY++gzE8sy9bO7DOuuvnw8up8ocCDGTyAsJ
bDOGEfYyqr4wco2eBwpOD6OD3T8nDCLiyKPefGBdTvV2LK0m+HPRAJu5dTBMSkOfZAgxH1TqeKoB
MwVW0I6a7fkKTr/3HyNhptdVFm/lEPEqccv+qWycbd/ZT5mT7s4X/5/m5F/lG6MAe5QutBUa4JXt
NrQiAOKGB0mrHVBXG9lM+8ajt5qkf0Dei6EnXql3qVnG5lbnYWgVyKUEDJU4V6Tosv2gLQFEt1ev
LE5LVRibW8lrpwf8rEw4KHN7B96rgO0SL+m4F142OGZqnZityk5Bf0iGufzVyPLatZDtq9N55fJ/
oQlB+HeI9BreTr3GD8ehP2QbKNHFOw88dT+XUXOJ32Ro24GxxsIaKU3hiFMmswo+PFiaN4w9i1yv
nKQWVikzvY4ONp7SISmFMLpJ81hJwr4FfbeWyXD6lf+Yv2Z6HXdbWPinpyEgeQrtgZBHzbq3fCTN
riwsYNdr4I7PB8vCqmgm2zVuDtdUhaY4yrnNOazB+0pBsufAGQtGP2sfk0s9Ziy+sI8FL77Fkd8Z
O0dveY/c1zgE17E9nG/H0rQyYj4cgBHC8RntYL7eOgWh961w1WaGEcGFo27Et/Y57urhvLrNnGxq
jrnt2HeuK7w1xcbJe/Gf425EN3B77gSffkwrqBwq6EnBqoArCbwfIVRxvGHPJtG0W7y/20WSqzSE
rioPWfPqeFC/iTITYI1T6ynIphCPReBk990uYJFVvonGdcb9KMYTywZ+zb9IRen1IPLuqDkboNjr
xziaI8YZAJiczt+YA6kSkABs1vfMRkLsXS6YNW9JZbH2ljREgTTkps2wcqxYGEDfGEA7jYLMBW0c
jsak8Le6nLrwT0vF3IGXC83XyiD+d6X3j+CyjVH0oGlgitQUNhXhp1uO3m84i/THPk2jp6Yd3kBN
/dELYLjUrJOJDf2VrLviqUAq+66vmB1PugEZp+yHTUnoI4n8E1elWFO3LXWDkSDlzb50T+r+XZbi
PW6Iiuhm9PPqaqR2/npRqJhZkczKyTAPA8BQufe9Te0twvCxsPRlkWgaB+KbXleWDzQxmVsRly49
AP/wFsm1b8iF1dFMjIQrUZXN8O3GrU1dAmkO+Eu3izRSUrZzJUEpgXd1Hh7ayAIz/nyPLSySZrKk
IyPPB/ekwOU22IK0AG8tk9Xe95Fb0EEptrI1LlVzWjy/HH4ZbjgdokiRSAH+5DxbWIddfRR1vffH
du31d2mGGUuxY2e8L1RfJH7Z82ek7tP7kGXTzyl3rJW76KWGGDGGXI6sH3y482Qc7x/73pscZOFB
0MCrOQQRESzilZoW7jRsM3MxY7hXSlVZJHb1Jw3fkMa962byR+RkOylxKJxwhxylu06t1fjvpyVY
4P09SNYkHFyZ1ACgAl3IQFaCVxD4dDZQVF08gaXslnI/gaB2fuotjJaZ1RiQtAhnkHq3MO4JukNU
tt6+CSOkSvjZUNorM2+pFuO85KFsn8NFBiS/XtxMDacb2Tf1Q4kvgJUYWjgBmKmNcHuTnGs8kgWB
1+197mQbbtlrlxpLpZ8a9iV0Bo4LXdI7LAFgJ9wrDipYXmZ/zo/BUuGnv38p3PaFU5bgKWydgR9t
UNloc4nTPg6qZkrjyVG1hboo3c4ATswUXwyOTM7/6qUxNTZUDadD3sIFF4Q391qx7iqSDyq/bLf2
jAhHnicO3T6cRkU+yiP0k/l+4hbgmWuYj6Vfb5yFUi+Apy049duphxlyWIs2JpYNs3GLfZ7vn6Wl
w8xkhEOwSj3Y9CR1rT5dLt+gn7yD5cOjmggIo/79NAAkDZXRZwXy/PlKF1ZGM7sxA6LTGtyeJ6V2
y/0APOHRkVgdW5KBBQja38q6uLBKmWmOlp7wxFWBdN8BDqkIvU2H9AYo4p1HCNTs4gbzDsDu/jIn
T5iQ/x0iU27LviVNtMVthzXuYf8OcZCuw3l7vt8WQtBMeGRIJZYlrSM8dfs32eDtQc/5cVnRRnRr
Nk1ZleHEVXY9lP59jaW89J7OF740DsZmO0DBMTcZ0IaVCL6nY7Cxhrewfa9wl0Jq9wmkDXDc1tJl
ljrJiPgZblotyPAcd6OZve2Y7v+kqo7W8gIXQtJMeoyQjk5B94m2IW1mN+4AydtbjfOnH9LZWtnu
lppghH3v12kdSBJBEz/HU/HogNR5fiQWcjZtM62R+jOUxxCCJI62yHBdFQC8/gz8CWkgyJBQRwCZ
kHVswWodVsTzZEePY6cauQsgHO5+shnc96TDyVmtvIUsNNX055ss6cC9pjt9TqouOxRDXfF9HpTC
WllrliowNvWa884PHRZs+2i2vGNY1Hraw+UdKvrzXbpwEjfzCBWIPPOQih6EZRh2FunwwNPqrkjV
p2eP+16uSUwXFk0zlRBHRg8YxAr1CGBEJyQaFGDyxW1vXVU0WEmcX6rk1ItfNnkBgkibdqhk6EfQ
Rivnzp35ARSf18hZo30s1WGsBpT1cI/pIVbI3Xlf1/NDmw1vAL9/4rLn4/yYLA26sQY0RYhjBkm7
3eCyKg4tC447E7X3l5VubPtZqAubWgRmNRAQgwessrsyIN3386UvLDCmZR/FVSBxfGCDO7utY+6n
yDrrImfDQrom01roHjOjkKvRafB23u1SuDK8CDDUQWi052DlzHW6xPzH5YKZSzh7bJRdP8AIWmGC
9i3c823v1uXhVS3oVZ2FryxYEzcuNcUIb8jTyUxC8NJ55FR7z67rDe6f1/wTF2LbtOcjo0vmsuja
nWyyned4d5QgFTxq5Z/egZ4u17/Pj/lSPae58CXs+lHC0C7Q7S51yifuZw9VwK5LIe9pq59PgqWV
5X+pnlMvfqnHK8AjJhIjMzrOvcITN56In8oRsN6gTrearyUvLY2KEeLWLCqZlgQ+WNBabSPoDTdY
5Nc84RYixDWie4Y0JuWDaneBcD94SR9hxfGnEdnKqXHpxxvhzSpWNY2g/c6LWBBbLoW2YE6b3fmh
Xlj9zLT50imQVdng86xJ+57ttOpPKPW+4tVe+26p9uDDu2tW/AvjbaYMAqSZUidHUwCU+AW6wC3u
M98G0EFx+xAexLSmxFholJk5KAA87Dof9VgVbrukN95NYuqBBA2vQqT6XdRz/1kvfJm8QEd7LJxd
tQvFBEJ9PmCDUnKIw859aKt05YF0YXKZGYQRvCi6yvPUbij6YV+d8LncCsqbTDvjZVFophHqivj+
rEa1c3AXEEOC8Gum+U2VsfvRHz4c2ay59y0NvxHuM6vo3OA6eRdFpQSoXByrws6hYsrug678U8th
5eZkafyNeK8DHXRBmIodLwYWC+plYM2LOlb+oGI12SuxsxCZ/x1qv8yAlFLgW3Mf1XSSbcqscPBO
k/crJ8X/Uiv/sW+Z7n29o+e0VxluTpA1HBR4jdVkX2TNuIGB8c04QtVeWNOrR6cD5NZ3EadyD4NW
FTvS23fetMZMXBo24/ifElTVIy98x2T3xychh92eeM6kcytgYejLy1wHkHP7926AJxU8XOgo2lPL
i6PB+tWU9bfzsbpwBDCzCwuokdKCyGAv/b7aUDnWcTR66VXaVv31MGf9d+SEu0lRpWx/vsaFuWGm
HDolcjFnuOyB5zuV3qZ1nK659p2yDlcWhqUKTnP/y+QTbdjjW0VE+5CFu6aVALpfeKA0CXWw2pOd
dlH04LoJcLnbKGi3l3XLqTVffjXgNTxlgUS3nCzJwgzio0r2wcpKtrBYmvmGsAeCTEQ3dDtBD+DV
xU2txIPtBysRudTlxkZve0hDIlVFt/AP2U+ee09r/ni+XxZWLDMLsBaOzMu+CfCmUOdvpSzxLjg7
MzKUHXmkMBR5/v/XE0T45+/+51YhaDim/r4SVnsFWa+uP90e2perrJpHdtvhZLH6ce//d/9uLmGn
6k7x+GW4A+2m9ZBL0NHbaaxB4ix56Ypd40Ga1Maq9BzMAiYhftsw5UYBjUkxa5zSbUFTF5lknQRV
oymFz6q9cLK8gB+rTFvnqi25L98JGZGaiY/ovCtirbJRjVBlcOJcRwy8qruhTUfHP0zwfZDI6vJG
Ub5QyHOab41TqykeXNCT4Fdkw5eU5JUtxWZwOjmJvZ6FE2RbLYcRyDoaNTjIp7yx4ikI8yMpSAfm
JxMvXgBAVlnO6odqZvoHuAIovINZWsE1HLqrNM7xKTnHUT05zRF2ZOwoRt++1XXUQYqq+YSPqiqq
rDapvZTy9zF0hHWs65xmfRw0ih+RfugnY03LpLeZundbjWe0giP3fg5ZAWhFReBY2wS62uP2tM82
+TRme8+aacwpP5Qsmt8YhACvtaM24ZTtS78+NKHyTlM4IpuSj9O0TVNSbfzcDuOwtzclUM7EjfgB
xldDEtatu0da6rYQ3m+h9A2DxmbjBNMtGeXeayA5SIcx0UOZSDeSW3tQDoDGwaa1c7zF6fKJ+e5G
yd9ue503o4ybqd1QmCeDAXcNZ1hQEfaRZEkry+Okn+Bss6mdHGqS66rBjgZHalbEvIeh5dhgZ+hh
3V2807lMCtduN33bx237kWFNrxT+L9ndKzp/+P3v1sl/A+fwQawPyKZuZ+neTaGIRVFv9GjvuxJ9
BeOwHjlJ4n0YfuOLzZ+eRvdZaXWEn1KsFD9wFz0mVOzrlzYSWza3N+HwfczYHfr8FqKRgzdVH6po
vbhqsTUrzWOPzw9Qr8j4lDa/6ZCwMZUNf0KeLxy+Ur+5miIIkSdraO+crqObkKTNHXOzNEECNilj
vyjVgQqP6C3mJjTMWY5THy75VKcjdHwrtnqW0R261o5H7CpoA94lm4b+Ito9tPX0nOe9H6vRO1aq
vEk13QQ5uRtYubd1eOumww81ZC85Gz6J75WwzBZbaO4KKFpHyFot9urq7FvftQ/ejCknJYlDPELt
6pJ9NLP306mtVxrRj3aObsuAbxo9Xvf2tGWW+zISH97Pld7YNrN3gWRvIQxzIIneFm53V/IC86Ia
fllj3sbCi3aUy23aP1dhhvPZPhPwfRo8aNs1ubJ5+72InGfCyZYKFcS6EU8EsFQRTbee++r4wR4s
h92Ueze1G+ChhkYvw1jeRnb5lAFJovPppgzCnScGUDbk1qoKXOgfiB/tLce5K1kl4LDd3rWwH2Kt
2mbMPjR2fgVDix3vw6vRmRK4lVxnrI5l7lzLrLuHUCjbNrzZ9Sw7AKS44QX/gXCL5zK9zzL9mtrt
Fhy9zez8iHT0UAzTHvDhGPl0G439FMsgQ8pbjX/Po+hOoGgxjrFT39OmuepmYBILsUMO80PfWvve
F3cZphQX9Q7Qn90IUIXTRvlW9eV9xtVVX34G/i+XFN8hk0pqHkKcg1NZ4R3dtN34ir66nOGLkcWk
OoiIP7uhe7AFaDcZPlsARUhcqvIttH43LrH3BXhCseQY01CN5U07eizu3fBDO/k+HJoH0kOzJwby
AatsXGKFH64Qd/OJpTENx8ypb3TE9wqAgriy6/G0YnwDiOuhHuerLHWfqwnJGkxDxgd1J47LbpTt
qB08YDeCJ8zokbghntj7vZ1eBQwk0ciHVkO0FWAE5YxJ0W8HfJtuJ3/gcdbBX663KP0xF2n9DGRc
JOK6m+Z01/du/a3P8Z4TI5UmeOjckD7n0xSFcTDW/XPtcL2VDIjctlDlpuOQWev0t6eV2tSwG/E3
+G/75nmotPVAnR6+yVyCtprkloO4ruwW6ngWFkHCKWGvtAJOZON6UQNoASsDGfseOud7NIJ1GkOU
AB9xntOggqJepF0ckq7/Roeh/l5FGTxuHYoldTvDTq2JByaqnd/avASaQs3dtcIl/0MKa1yy0yny
iY5e45c/Qzw6v4UBbrEapcgdpZ11604N3aRjiSPKIKes3rdTr6xd5URImPFmp0gqy+t+Egu5vIGm
/AdsfN1sg3Tb5q2pWX9S/dMNG+b6Jh15uNFVVR+YixK37lTa9YGUsve2VQqH04Of6yG6EVXqFJ++
5bX9k5NX9HnKIiRguKVVkrgTlvjZTmz6maZu/T0sOhvLhKCHCe+StzD009NOYNf/1KUYnK1sRXQL
TdtbUUXWdRcAArjrWukhxAYr6rdlG0KBiVwscqRgeu/Trq/VPi+7CGt5737nbpj/mFPWIGxKbJjP
Xds2hy5w+LOaPftXlsGAAsQnNpGboYrkn6xqib0DEqr/ASXY9MmrXG3TMSu2c1mTg7J8elfwyf1N
3IEKjCNprjLH1ncco/heIF8HtnGduhvAEf2V2mNHH+a6jJIWG9NDRX35BM+O+llXUl7RPlKIQeqH
9aZrfNyhpZOyr9JmCg8zy5x4oFX4ylEUojRQODfQdn5pkdeQH0PXDw4yl3wLLs67cmhb74qJcP+p
iRT/cUKsubGNe8dfneX2+xZgaffQteA53PdwGp625YCNWGraIL5oVGNj0rS896em3VmgmD2y0Rvf
qtCZXmhrB9+azqmOuGH39ryux0R0jO/hwO1eRV6g77BgDj/9wVItUBRjvi26LryiGX6T1shfOwGR
NzgKWo+ehiRA+zkSegP0ItYPy9IbbHPDi5qcOt82ufYGPLUEEbmZ2VB5m2CmxZ/RdqoHL281vNEH
dl2PY/AWkKzaWIw5G6RZks3oOTVqkdjB8IXFQtBCCwK3rE9vhlsz28COPIATxyilUnc8pM60mWuF
pVdPJRFPcAmZrA3Uc/Kjn4bQJjHOjuGbiiL6WvLUZrcSsOIMAl2w3T5q+FLzLSCITrAJ7cwZDsXE
XW831TjgpPE0AyxyNUHbrHczVFpWPA+TePCQ/9vGzhTAXnzje3AK28MmHa+ZrLCzLA4EG9M/JSbq
+H+kfVeT3Di65V+50c+Xc2EIgNy4Mw80actXqUrSC0OmRAd6A4K/fk9qerelVI3yzm50d0RLWZWg
gfnMMU5A9Kq7FLqTapqn2FYtSn577Zpx6uOWQY2l0gboIz/DBnGXQ3KsCktZ+hsJHZ6wkYup+hBG
d84wh13rZFPguoIxBLw1f8iLgn3UPH0UUAkKx7RzEiR0XfIIX6t5DgRPJPY+o6qnZWFpjQDQS9Nu
nyZA6K5wQUcAkzg5jZWwoxMShNj6yGvet9GEXfCh7tMkvzJFKUJ/WZd+U9mltSEshonzCQHPZK9J
lfps63tCsSIEQ6R2rzxl/Ol1muCa+GhKB+QjQ4fRP9TM0N4FdAcSyms4s8rPj7meSnXfuDDtbYK2
GafhyszMXmOP8eyG5QXVsckrxz90kxFOBHdJTh5MlxkomeFhf2hRqvMQI7KZwGpt5O9gHFDMYVpy
g+q5ropP6XICCxrFPH/rVl3dBDk0s9aA1Kx+ISVCi2jJEnhLV3pZRTS4CBgrgkAe8Mw69298aNbZ
qE5asV4XPfy27ubCXabYtTDFjj1MxgXPfEmXuKw8q6LM8L7c1Qk0fiPb1PkrKFhTsWsrWnQveDcW
2jHwk5xCnmdkChMs+DkknYGQWkoGBFgU0EDgaGE8WaKHOMtkA7qvGkJQlxt+dNno6V0N0tUUwZ5t
dW/g7ag+66HG5tPaImviupVOFcwtaOgbY+ZZAC9SluOnjg2kJUFqOPVhliOk/pL3HZSN4KZS2foR
jOzGXoMzNnhhxxrHhTNgRv19DqZ2/1SuMEUPT9qj9eeJ1l2/T0u23oBulKJy5SblE/HyNnvwW9A+
7oipVxi7JdMiRjcaMHvpIe36gn8tAe7JjoXsuN22spqdHeGLse8Kl7vsAyDKrv+VmjK5oc3sHIAx
Wr/4mkJMwIA6nBI3AWgKJt3mABu/ed1BU5S/1yiQoYUNqy95X6tFrzdp3nbTLk+AHLpjhKz+c5Ha
gYqTV6hiYaNoucigIP5QBn4lh/lAYbnYYBdvJRJJdJNc/6ZucuwmodNa4iFax5RCeNsA17sqqARc
FY1d2WO2kH4IwT9x17jG4elhIWHU+ZiXg59EOCKTLATzC4LehVO19EBOSjm7tiha+5xlftGGaQ0F
gyIobd+qrS5at90PuhrGaJ6khwBRe1xlK0xj4BH7RWCXeq+8BbsDkgegFBnv5HIEyFRBpXDUqxPb
vHKfUkjucxTGLZAhCXYghVQ3JUuY4gFPz1D/FDinUPLQOZA+5Yreq4Hcinmy8ArvE2Tuo1rqgK6t
AfzWyCRfy6DAF2EBmWnm4hmuhj0yXNg5l+VDQaaBwtu3PW1rk9ONZNoInyXjJ+KMrFiC0bhdeTTL
kGY6WGAN7O8giYC61gLpoPRGYM/UD346GXltXL4M94PGvN7P42r87VRBajjqDEvsFYe16B1URtPh
qWnbBEVmi6Ylh2YGDuAvWe5W8rjOjUduUBLok03tOqw7dOnkag9plB5NEZiFe5jdeZrrW8rB4d4v
AOT1142RYw4GNDwvEcn6NuhM79M95f4w3oqhc+pPLF88fSU1H1B1qLNKZ19b0/fN1YSOuQZy26br
c+LQYrzXZSWyG5DCCr6HtIrU11PP4IEclxPREjwDhyevKzxcFuQb/Tx9nmHOnCM88KhbHLJitKdp
UnGWBgCTzyQeWshgBPNoa/ZYO7534Kzi3R4NwpldkzaHtXLYU6fE6Qsou4m6SkGkCu4X5hUpY4Ud
ESaRYxtU4DBz7Ks5019KVjXm3m09uHKmXq7po0BpmnzDksnYXjgu8rOxx87wOfUAGS8CVTZl/nkG
dtbB4ca7cjHh0Cm331NnJutn6BJn4z5ps5Hd1qsZ6BYet8udasZ6P6DCPF8hfJPZRz43MnkhveDj
C1ks0KvwCHcmPHTD0xW1jnZtISUaZJKuPQm6unaqW0+N6/LVgTshBx6B1iCzRolf50KHyqSTPOZJ
zeznsldtehi5B/IAim9QRQ1SvKtyU+s89V7FOCX0CdlNsmxmhEHzHaGO5zyRgXnJoat00V/7uSjX
SM0Zqe81ePKI7wHngq9HMEjQAbzrYp0UMQEkO/UaNYasiwi9wQdfYKGJQ/ZjMpBKozFFPDisezhh
Z2S6MHhDPMhRsnJ3qTCy3i0Al7qRzDKnjGritclnLVuDHJQvpOqQQ3YZ8wPYPCwtgHJylCWQQEVL
j4Lm7nxLawLd77XNPP9paRnkpDxaZuOTwxsP004RB1i0XGYFhGcFX1HQKtWwHlvdNM6CqovoNdoo
aVngB4Q79Ndj3uNaTuC/Mr3uAKFsnxA0sLQN3EIN/gE6aMWI7nR92gnSHnUqGcIIUfK4JwlrQ3hR
TOVLUaI3Xl3VU9JbPwDxtlmfWyw0/twXveUothCcCTxUmjfkBRpJVvMoHZVA5UjJWYMdQUiLgpMz
99W8LReshg+C9GbeMFVqGuKUHZaD06RjEQtU+a98hDJmDDitq/ngaePlTVjJCv00AxTSGHGP0mnn
DHYVR7TelHgHyFI7kWDSCZ0fIFtbjFVoBiiHXLlOd/LFQ4dR2pfSIAoyYZXoAh06bmFqvsXJjQOn
HtEAuO2YTPh1xlPf3FF4uBcAaogh0wA6cGyoQzDXbZlu/CLD7g7+Tzp+TCo9jMVGVHVe1EECaRok
oV5T1aIJdFbYGl7sgyy9QI6u6UjoDtIZaFCtKOciZy8nql6SteLeAad7RW7gmzOMm6oRU4l3woCx
elScKPZ5ciYEkIFre1J/9efMK+qwKJDLJoGoFshjhDWkbsWnHsAM1wQJdzhqVLgMt8wCEOomvVcr
yfKv8FI9IeKz0ROiDvSAOADdV17U6yajq6AbmNDmxb1xPF/DWE72Pgn5MNvxGenvOt2AYcNpRP1F
+HsKAu7yLQeVq7plhd9IKKeUg7u8r1snafsN1q5ejxyF2RExoSf6bzIBJxKSdSPW6S6rlaHXTeF4
5HlpHF89l6L0924z1TCeq4z6kCETnz+VfZ2rqFgaAXLN0q8FommVoHSaTHMJ97V+WlBwwAx+kQbq
xM+ewVJ977WAjOrIQQV4hPuGr2dzDyxn2TyvM6RigxH8gyr0E67ZjUV1lzSI8iB3vfGKJU8f0goF
1eO4KFntl4pkHeq3skIm47IqZe+kSW3rBn5pE1cEy6C18RGStGWy7RlvPXB+imGi4Tq3eAURGI6L
c2xrUXShndvT4UBzlvF3QnqNzrfgEyVuGswi1120FFUp96IfMx532eqbPupQ8K7SgINwDhX0gqXA
2LZNM2wsUbLe1Mhlv0B80jlgSyiSL3VVZlm8djZZvKBWfa2ffalotbdNl1w1KUPWhY8eembRpkRm
g+ryvdVaBz386wNQiNMJ1URS9SzuU+RIh65dYPSMogZDi3acRjPcM45KYna0rc9zWE/iBSaHwfP7
QoWwIVLDBt4bS/Y5x/AEKvRsmpIHk8EgEc1kU3QHEJRau4P6In/HaxBMr13R6PTj1JG2eu65V6yb
xSflFKW+q8ieMBRXYcab0fwmH/oOotukaLLrXtGE3YJSRsGLJQ02PTg3rQX4E0E5ZW7KY0xfwfZL
woh8L0gB49RUEjvdkNJdnPcNHecuDxeF4uY3Q1tt4cczazfbKjOL7P1i5m69KrOmHCO6tEBiBJXM
p3wI07w07gHLwsi4A4FVh3OjFhysTULzqIPPiPtxYU01habp4VaBTRn0+CDDJp49zWvnTc8JFG68
12bMTImvRbRAPju8rRsb+g2yL4vqMHy2gYw4Ibj9Yumda7BmBhSB275pq/fe2vDsNkGH3n+n6mZJ
cng5CLQfosWM2D93kDOaqm2jM9hM2TZdzX3BCfPvwQtbmx0aSUp98DI/rfLYkV2ZHM3qyCaLS5ua
ao4d6OHLq9GAS+FtsNnYtQ+J0FW/Lwpw6gILO8RH6wkYMgS1kZN65xTzYDZpAl7cvfGmuvzAIHDl
h0me6fK2g2Ot9w71yhTTSJjVQyyaILda7mUxOv1jO3BefxP1AL+ThaaahID4V0MRIGxK6q8rQGjy
ql5Vwb71ep1AUiawvnl2y2VqriwzFX03z7Ikh7Udl3HXNsBSYn63btcekXFCYZxrMqXPbE3qIa4T
AufPCSUPduciGWxUgPoKV0fQeG27MRzKkZusga1VFzizV9d7dHckYgUxoyWlAlcnZb4vhlHaL/Ps
53IIGjUs9MkZ0mbaZa5RgBsgt5eYynWWJjvr1qrA2eZAV+0dZF38GjVu4ZaHJuPLjPoTVtY73yO6
akPHlySt92hYVAnq19YfD0nOFQ/4KkBPzBKUne8FaVpE951XJRwVBcFUDq9htyxqFg/AeQ7iRk/E
+Oba+ikafJshgzaguxEq18uLU1mQHIOMjryZNoiuZhzIzSpp+THLBl2gJz6nvLwubJKmt7aig7Eo
akNJAqZYJQJahXZU41sZ+/2aajRVEDIAzYPCbdOiwJ61BXjwiKUm71b7fmHUHi27tpHhygvVD1E6
+xOxAQp73lTERrmT9wTmZFXhmO3dqXxuHXRN7hAc9N190ReJ90pH6c+Posy5eJdRUZOn1k4lffDI
yJwFcpMQ//gMPcVkWcA4rHDAwcAUq4xHRMjRO5p2XlKs59KTV9Rd8+6etBO0ejQ2KxNrPegOySMh
CQnLup2Go809W1wrhlL3fSJas7zYqc0K1JoGF+W0qfJQvRpGMI0qQdT8tGoAPcMTGENcZZm7kq8e
PWHPdhlwvwrFxMT2KCBrBz0lj03truO5cDcMJmDmsz8Yt9iMtZ+4xy4pZxSYWz4IM+9RFk/9fGcl
EUkwQmWeIhdAAawP+3ZIl7DXFlQITA70rg4o8rrTtYXAf53e1oCNlVeQop+8566nkAZzl8o2cTeN
o4mhh1TXcV1acoXaK3kosFfowO/RZIpy6iwfK2dE6roYpJPIiyV7TZw1feSo7sGMwFaoS/n5g5O6
1YyUgjGDPlpNecDQp6yPaS5mdMn8zkKfanLLrcE879BnARj5gNCO66NlXjkcsAlz7I0yYWMkrUEj
c2GtgwxPp0JE5Snau+sZ9pwbH3msf9dWJE9mBFSQd01vV5GqvrqCBom0sCloiV1JCDMD6bxjJl0+
txrzTIbZiGPoxhHE06GHMKCJ0IsxSeCovIUPxWmeYhOHpP+V12QrP20+HkLsqSAod0sIpYbExz3C
NKSWX2ftp+QesbubbTSaRy++BqnuNkWpq9kItDlMhEpxjb5ib2s3gC49Y9BrTBjKzUED5H+LSoHI
KaJ2vRj10RdZub5DQQTJzGAB6HStb+anlPL25NLT3Pmpj2tyh0KZm2JVtbfjwOTmN+hgqzKca1zO
duVDMmzLQnXiqpS4n4AbBHkPWU0dGyTVOpAdmrotbJLyoVZBqo153zpuoq/LLqEvvVYS+VsxOF1Q
sGRit7QZib7q+syt7xrCVbEFA61H2bdCXfQm8TOehP2QN+3XEurHyIwWiAjsmi4vwaToOsdeo67V
6q0aUyHvnAWhRig6ZdBF4UhB26gRUIUOAaCrwN9MOMUmXAr56LaKfEA5sSoQ4bUyCbRBuBxNDiB9
wVyWBEfsvPpFCIq8fXS9pmvCVfG1DJMB8VFgMUvJ3vqJeEGZHuISmesghkf4TZ2NKCWCM9LR+X2t
BsSHWYvGhgrkYDOcxENVCLadmqUxjyUUYdIg1xrSlG6HZGuTgfSi7kXtZc4W2pBYr/lSwDF5zXn+
eV2XpY2RpiUkECBKkV2tx3b9gm2rSELp4o5jRHb+fIRAGGVxWsIA8DppBvy9Y7vqg7TjUMaJwLrR
pEIZFhAHgrarchz0RbMBvs8E8aMf49hYVAT52wlhdTe613hrZRZWOJm/uppCcRd9SninF1KULIQm
na1DbG8JYFUV4vqQMdUXB+uLSX1bTMeOk8wUzpU6RwkAsA8r770Zu2HUuYZlkYf6wnwUi1zSaGgQ
+MaNzd2jC7V5VM3KZp2uoUYNp5CJE9mgBs/Kzgt1vVYGF4yUdK+olkugEJ4PTzh4WBFlvdTubduj
5xFqHyhXElT4BYLi/MCf1qF3VVixyqQ70Tjks6eb4QPOAk43rkZfOIQg4VTGfEzb47QAYxA1o7Po
ELUI/xbNusoJDF2L16lVTRWUWYtO74q26VdYjZgqUnKAVFg4Iuwk4O4jlNhmvoI2aDMPBC07R3Xk
gVegGwG3Ijr092lPYASmDdQlriYmLQHKCNtf7K7JrCM+jtSN+q4fP45ZUhYbzrErbpV02NdsgTkM
2s9mkMV2GpFbhhAT8PWxhxYzGMUGMKUoTSeHxZUxKxI0pHpHMGXnZk9Tx37uaxdhgLVdgQ412qzZ
LfZ4nR4amuFoM5RVKnI4mkyB9BY9Yr6oerl1TA6lssop0ZODl9l87fcQCKyiPiv69WOmSvDwoU7w
KtMFcICgAyi3CinAmOOnCcU/76RhA0uQBe4OwHpPM7pjkBtP+6e59Ik8JOXaoP6zVk7YF4OaUXX3
uHwEjhs1tQYewzWMYzpvbZcPzoJzKXAQQw42SGU+JFdLO3Tt89IB6+0FKPT7JqaVQGoZ9J5ccwdJ
M8orRSBwGI9rgILxUNUBcCsTMNaGTE3nx/XiyuzDICYLTCWcG6CnvLXljOpp1KdoriWwlVGzQ6Oe
Z+VsLyDkvtMS3sJMnWCYP2CmJOK4qqkHHY+bdAfA587fsGcSMxm6Mdsi5gvcAFjdbRnNYXJkR2+H
hC92v7QhZjg04y6A3d7C0p2gW2f4QqH5vAwDLiNJ3xOvD5rsOKMF9XsY2pvY1tO3n0b94SYbSLX7
Sa7UhmKdxRK9UrjbNDnak/DlCjJHDi9o09K9R7spRtSApKQGDN1AbaUJFDrpu7EEEBbCbJev6YRn
fevBn2ETIXEK8z8LkCiyYjZs9Oi52V2DAwIZLUMIHxi/W8UOqoaQgZvHVE0hSr6ZH6JI1lyygH8L
CHh6MPznB5Mu64jeeK82DXZjHeWZXK5VApwCzmN3h6ao9Pa/fwf/6gWfoRn7brCDy7ncrGnWqUco
wBRVRCuUcXdl3vTmAoXrLdDk6YbO6AsoQnZ+ZZjYSC9l0QiprLjL2/z/8SbOsMltL+YBYipiM6sK
FV367HVpFajWXuAD/ouHdK4sOHaQlGjTBNRWeCMFAHftE7+4gVbSJSmBf/F4zsUFR+CC0aWTYuO5
XQx4MGABQNxfWGb/6svPtpJkmXOowOVAVaGQGnj9nATY0ucLO8S/+vazHYKVLUfLGc+GrZUM1OjD
f3ZtLgBV3wKdY9p4ZxuE7GllQAjBtMmUz74OdX4666WFehBFuAAU3wQ+wQ7sQNHe/H5B/Kv7Of39
D3tS5qVGQTtKbOCiLV7crh9uCiov+el+p1O8sb14ZytbFZbL2abupvJ8HDKDX1uDGAL/vFpEcM9u
U/v4m9qltdzmbfFUrPkTur1J+q5v8qR7xPmaxb3VX5eZZy24vmod/7Rt+K8vy/9KX5u7f17H8I//
xp+/NK3t8zQbz/74j6emwr//ffqd//szP//GP7avzc2n6nU4/6Gffgff++e40afx009/iOsxH+39
9Nrbh9dh0uP378cVnn7yf/rhf7x+/5Yn277+/Y8vqNyOp29L0Sr/48+P9l///scJi/xfP379n5+d
rv/vf4S27afh/OdfPw3j3//g7t8kkRKihK7resw9EbvM6/dP2N+Y9DnBdqaE8MTJoLpuEFrjl8Tf
FCUe95BMePi/00dDM33/yP2bQGeaeK6rmMT/ij/+z3X99GL+elH/UU/VHVBl4/D3P74zs/6aR4qh
fMt97vvMd4FXVOcm2aVX6LpdVhaKwMRuF/aRt2XxuvPD4lt9FDd8q7bJjr1Pw3KDmnTexj88qD8v
6McL+E5vObsAlwB7jt6UYLjlsyVqE7iWoaWA+D9MRCA2dAd4SQDuBuo4oRMl/9Y28/1+MZwPqqw4
PXZ1tn5SNBIWRHgsdHQGEBhqP9Pz7+/ouwXNr3f01xBnO8AgW8pIhSFMCCeB+/SGbaubIdBRtV2P
TugG9v2wGaLqiV2hhhZ1F+SvTl//y/CSUM8TjDLQwH/egKjLstPswfDsnpqvxvt44f5+3kz/fIQ/
DHB25LMJ2AoHCIpwjJYINf9+D5RuCO0aVEqRCgf8ZcH0qfbjjbcrN2nYo7QaQPp4D/jXPQDwF97o
d8eHX28YUj+u6wuKl/vzDVeIazxkg6frmaPuwcTlJzesoxmAyCoYAyD+XoaIhoAv7DCLI7gVx/Zz
8/n3T+Xno/2fDwUiA1jIqGBivZ89lEahJDQuMwtTcV/hfiETboGu//0gb71awD/RMQTR2/tFigOe
TevMycmQNLs2yfNFtv9bN/Hj95+d9NY4FOBGfH/uAumWLHcGoCh3zv+to/Gfz+rHYc74HCQztfAM
hnH4M/BtwTxfClUu3cjZlHChpTexHiNQIDGg9RIIUIS6kV14H2en8C93Is4CR1KYpF44xkFUEYJ9
EtIJnXykHlEeriF6HNdV6URZfEkK/c1d84dHeC7SoxjL/PL0CKHvt4GoQVlGXoTcIhKhdcL69eKA
by36Hwc8m99aCWx4oHrgTpdoWTcyRNkQyLZwhr3KVkZTtMaWRxV9yKNLK5x+1x85X+JcSeajc+4y
cc7tJz1qIqhGslBq2L1VIBI+2rEpDkC6+TNwQRJlhpX2YAJ4r6kPwMlKbDTynATSUTJstP/FH3ix
TYRJUeBsvoEB4R4zwOhCgcrC10GlMkbDvPgA+okXyt5RGwgVkJ1jYS88jBUBahSlIQa45BOFKAq0
WV0fax1NNg846ANx1HvoLMbAfBXB5FmwPcgMFPfU4SDLT9BNnLR3eoEGI4i3EAH3dRYubqejupwU
ODSEh3LJ9zN19X4x2EqB7u0/eEDObNYVdRUOyE+4Fsgic8uzY7tyZ5e6vfecKPkZ/bbtkuYptFwb
SP/wrg1WXu6nAueO1uJe9+iElRwFiCHpmoPV6boFGwN7Y5ePYYMeZKQbhn59PedXStM99OlpBFOQ
iOZdDD7PIU8G0ErK/Ivy8jyc50oFZMigzeeNOw9WlDeK8E/Z5Ow1yIoApexqOWzIlN+tngzzwtkA
3LTtjIPSV1I9DpWmgCS0aD7zHR79i01HHaCNFKUuMZ9W2ydHIKLjYR72s9cBSeIlz6two3Jlx8zO
NwJd8fg/XQfl33aCjATqel8LO34TXRUONUV9dO72/2kQj5kM2pNoPaAPUi87J50fTs2mkBP3KufA
4wLbHQJZ8m5YgTfORXrVArKI2oCdo4bDzNgVt/8JrJxpSO/QENjHEbxV2J4CjP+pk2g71E0t0e0A
IfT3e/1pi/pxykuc366gHohdnDHEjT+fatRPqJv6CmPu0111GHflHi2Y3XAhWnhzGEAdcXwqhETu
2Q5m7Gk2d4BbgoG0QV1+K7buhuyK7e/vhp7iqvPbgfMKAjzkYVKcH9KghjvLVBigacI5ap+ahyHI
4/J6iMhGzsG4vTjg6fn8ZsDzrVmqxuvQjaGhPZw25tKPs40f2o3cKCzTzSXZhp8rLYjE8boQUeJB
gmiCPv3ZmfbXVCR+vx9PU1BiLs5u9w11+6+/f5jne/FpLDSK8LqAJELsfDbWX9NRUAsYHozswHnC
VKw69qkrbIlmFKbp78d86wViJkL6jUGoBYnCWWyAFskCQwxshKcTZ90ne79Cs/lohts+XuJmY3Zg
O0QXBn3jJf406NmdTvWsWw53snCIoYoYAscEs3eccizC1vw0XXL/oN9JyT/PGh/O1Z7HOV4pzruz
9IDMKmsnAFBDv6AvXYFq/Og9TKN66XOyWSe+AbBWRoMe3s0OIbcz6oz3QjjkuBT5tl9XbNZsDnNO
nNu0sWNYFuYDEDgfwFdpUWguN2jBXxHYvuf9+EKdFUh6/6ldLIhU9cQjlgodJKs/A2OY51sJ/lzI
uyViFV0+JGpwwEjtHmg5xg7selSFIBtAkcB1h5tRJckmhQtR3KvmCIhGBupWM+90RRkoXuUIokJn
AH9S64vtVxnXyOyjLh3egf/92q8DKAUTFyGZShBemySeherDFlxfYMxk+94fgVop2JU/gxwnqyki
S+8Dxto3OL2qHaTLb0AwMaGH1vMJQ/iSY7mAp4aStl95X3qlQ+S6O+23PIDgIqy4IO8JIeNEb3vi
T7ewZ+o2hqjlpYaH6A3ouWiorRn8MdQGLaGnFeo6re7Q9Ev9rxpNk9jplv0K4mFQ9r0N8tp1d0Oe
3YNFCD9W8DOu0RZ7SoD9pqOlkTO5UwBXw0uWLm/GgBKLERkRnLeUPMu3/jpkVqZua5wZ3unwoAJu
9QXOkxN3KkC89k0CjpudjhyGs2c8HUIJTiO72l2H0+n3C+etnMhDCoi8GlsEZvLZau0GcJmBIRMh
YP/XzAbjxtu6IQ3S++pQ3EKD+T2mYWSi9bDEp6Ro2vXXlxyM6enOf1xMqC38dBFnq7dKSjVXkLLG
6hXvebTu9HEJkwDv+mKIeH6MnQ91FvCn5YIWZu6LcByWbWXpbhI1CtCA6dX7bhbB3NFdmza73z/m
M6Xp7/H/j3d4Lms1GYAVUPVB0A24/w37RiO+K3f5AQHG1vuS7ZZv4nBKgJ3o0sM9UxL/deizaQf4
dNGMgCyGGvCReNqJx/5K3/VX3a585ptpC/hHOH7Dmvn2JY2dsNx3UXs8bdUsWmK0BTdtyO9+/zjO
z8Czl8DPQpaCJj5pekw6EAK3rXoo0AI0+abuHn4/zhtpMJqz1JMSzAGCnODn0Eh1Rns6wctuADht
9NEkl6SxzoRDT0/Xx38o1iHrUBwJ989D5KKYO+MlADNsbeyGw7Y/GoQO+jBcmEK/ZqrwnhS4D5+c
Cn3idK8/lIvdNsmMn4D2pIf3aLYvMxSHxYW2A/31xWAQFAw95gmKh3a2G5QzrWbj1yJMPtI7E2oR
5zu3QwDmx0MEt7HkCw+rKI8uZY1v3RyiSrwi6buoVZ6u64ebY6nmXUNbEULTALZyQaHLCGzzS1HC
r/PBZwogNJRdKP45lyXvBE+TtsPtTYdOB/nDKTfNojGYD/ZLtxchouYLb+2NrQ1DIixXiMRA4DjX
CHELsS4UmIHQ2a0bCMJskQnD6ufmFJh4l1Q5f4m9MBs5PU0O4NaA1zhv7zRybT0tFhcVLlnF6W7Y
JmjbQu+fH2yEF7e59OLeeKJIc1CU/V4S9r4fLz+8OFFN/gKGIia+/lLYd1V/Ieu49P2nz3/4/t52
qRbZBD2B4d5XT4CuXApXL41wtoAZoqFxJLgDlJVt+P2RQdz5cY6zHYjAmzrO4otlil/PO58rZGyo
1yNro+zsrqQpAREjQIq42/LGjZP9um0w/UC2CC+Vsb/rgv18tmIsYFexbbiYHvIsUOU9cCMpWOSh
3br3MwqxMtS35bX8uj7AhGMOTQSe965rQfa+kJi+UXvC0C5DOQaMWq7ObRY0GMaLyAQQhIf2Sm1O
Ne30ym54WMRQUfn/He3sUGl0QkYwIvFQ74G+iOx1tS1DBrGOvXtMo+rz74+Wtxb2910fLWbEdOxc
yc7SmmpHgS4C2cJthZwxL/A0aVgc7Q6SJv/maKdMjmP/8NCCEZKebyOUNku7AvYdgiqP0ZbdsDkF
DG34P5gxpxnx44w5H+tsdk4girRQbYAkbgjMLgr0cbNV4RSNSC8CMAOjS+CDX46d8xHP1mA/88m1
HCNOCED76BSVJNiW62fmBHko8QoFTJqwfV2yhzpf/KeB/zd759Fct5Zl6b9S0XO8hsfBsGGup/ec
IEiKhPcev74/SFmZEqV6rBx0RA168DIyJJG4uAAO9tl7rW/93Dv5VCAsrQrJH+QHkkPrrdMqdLZh
a361xKx33q9fqE25L2vr3AFY0edbZciJNgTksvCFjr7E4KO+W0dX1rbwq7uvVuTPr1JT/HqwT6eU
pFjQ+J/FNdtXNVxxna/9+PHF7fi5Tvh8kE/PWpQZQdSXHESfOaXFK3qndks3pYHq4qWUN4Zr6Nwr
gQ++44tjf/VtrrfvT68E3bZR+ybrsbcaRh8H7Z3XHRZXc6c76vivvs/PG4bPp/rpaZCnpRfl+n2G
SnwhZcO2pX3c4nBMZjeLruZGXOvS4xfn+Psj+OtF/PRAqJxgUXYclBqo2KvEjXjrXkEOPWurwqZZ
H4Uvlpjfe0W/HvJTCdYoA+L89ZIO1t4Ee8OeXhf3GNS7WWz//vS++ko/VZmLrLeZtV5B+WBs0kO8
Raq5+2+0Ev98p1CYwySXdarnX++UmWUULWW1PnfGm+7XW+XcdIST7IBabv7t98+PG+VfR/v0BQrE
jyr2WDo1Hu4eIkE35HY5qLDl/9Z8+s/X61+H+/QlWrNtimDhcJIU7eMof1TBFcTBx9B1b2Gt7v/+
kv32uvt8duLX77JpDNAgJYdrPJpeHaOc4iG4mXzlXt599cj9Vjj8OJil2CZSCGAjn5YXPY8kOMkc
LNnHO2F4ycb0TIfW806X3K93HwpN7D8t0TaVGK0nhan7p29TMpVYCuZkcdM4em7n+SlBjue1gIEy
dLxK7Zdmve0KeXHwMES4PPRrUUiv3QACDA165Khza/rZnLqpom8tGbFmkx4wG12lU7EtVFlxRNtl
ft5m5b6Pm/QC0sl0ZY8jtChs5cxpLJoumrA8PWp24Cw8IzEfEqk4SlOtr8F4OL/Ldrq2UyzrS1O6
xqAn/tDW27ys+SVRv1OMCnciHKrKXK5bw9yYeujqkemDo3apOHkZkCzrzGqfOoNpH4ZIvwKPu9cs
hju2nl7nhrbLlvAMDN0m7YwjLt/nkqjVndbLG6szdm0Sn6ox85EnelVI+tUqY+2ySfe0ADG1LXBO
RE1YX1ZYxpy6i6PdIM/W3uij9Bx26eSEfNh9oRF0MuTmSRWi9tNRLXbGWEY4+ZC3Ru0o7/q6kH17
kubL2BLNGaOZ11lPz7s+xdNbY22UJNTj0SBf42gYL2P24dg9a2WvyemyacJARzIezaBvWsxNhbmX
FhsS3XBp4CBBkSyqnd7ieEoTW4DCq+dLDC3yRknTeSfa2O/XwZUU5LDGmGUl61DLYrpFQojfwJma
2F56kqzu03UQlq8jsWodjuGI6KBumR38uGLZimnBwLKO09J1sCbPBiU4szYmlHtc8pUTc+kdUCuh
s8jFth/t11Fi1S3XoV0fFtIh1vBAqOtIT4KA4MqijDeTmXd3eqwA0mD816+DQIOJYDdQ+zaSjMjV
QMIdSgSWJOsIscwDf5yXk4nqvoNrkIajecwt9KR4ymiKrvPHBHM0VxSsyzqXtBlQii54VAu4BdVt
Umtvtmwk7ojR1I3DBcJCcjm0aOhzbdlq66wzwSvhyGZEcEbBSHXU7MBJlxAOmSC1OKu1j8xqPnpZ
ugx51p4qame/gpDhiHE6jXVcnsJ1yEpEkH5EWv1hrwNYsY5iIRy9jW39rcnFbb9OakuwrR7RjhvW
ifdineYW5vIBuSDzDVxN35peh3cG91EvqsM8ZvARx4MwuhN45hchL+fAeJZDHoSeNOuob/tn/Mi4
FEEWlcmx5TboY3urBNnjVJIrrORuUUYw1b6JBvDyGHmTUfJjgx9gD1yy6QCqxi1GzYc7cgyr1lfj
x6aadroSuOzFfaiK7hjrfs4mk2H8Po0zn1bSmeDWm7Lcb/oAylBLHMzs572yK+XIp8q5KXhgewU6
4izfZkPZbZvJ9rowPNP0aA9x51sRScd4qp02a+BtNR6J5H5W3uBcwrkZPjSd7ej1Bfnqz7beb/sa
oac9UWRPhVfNKRPJMXUtIAvOrM/7eCo2UTQfO/4QBgrOeDivarMJdOGV9JzkLr4vpPk8CBUwEeAE
K6ILBt5t3INziJVkmSHJLVdxbO610tzI4S3e6U2kB/vIVnd68lbjIzFH62hqUQ07IfWTTj5EKKvk
dmJhFMcF0+PGwiyrx/ZOSbK9XNfwRm5wde6WTt3YBtXJ0ONg6bnLnnFveil9TZ2nw8aPhE7zipTp
1Y9sA2bMtYOKd30KE79pn2Ljte6UAxJzdxo/ZAkLfeIa8TW18raB7LAEyCPyGwt7No0+l1xSZs7Y
lIHp63NL5ZV7gI62MnKdfLD9BFOROb7gFdyQVDxxp94RwrstEYkzDNqF6fLYjLQT5MTTxSOxYG7V
MF3MnjtA7YM+O3lguqBGoDAwLmnAFvRYtSB9bGfiPiMa0V1mbYUG/BjX5zTh5yFsDlyD6ixCAY+D
54kC2y5BT6leI3grJ/EugaNnqpeqfinMCidG8cqVgiEJFGNesW/Vk1oasqOKcJeSy21gNUb6FHmy
fRPV+ZkEuLoQ/Arxzm8f/URbnjCMIjgnIYGViIHaND2BcoCfrY1MtmN9l1RZD0XWNh2srtgGilIc
u0qPd4vRhTuacIRw5WG3mSEF7bXetk+LNlsXoI9T11ADKF0MtfeZasZ3YZUorjCV0mnVFAsETiCP
eir30kj50CYzc+O2PfbV5Ik+vUyqgk8Kysyf0yb10zDheiqRdK0lS3Jrlu14m6CmvxjUoT7Py9hG
2xNF+YU89uA1NQyRKDqsfBOMzIQYlplOmNt4D0dj2+P3gT9lda4pxZ2fie4GE9Jr2893utJUWITa
XRAs53iXwsuxri+Gjh+Xy8T0Elu7iMJ+L4HCckIr2MTzsAVxcLZ0zanvzV2FFceFKXCRWdbLHAaP
OTDKXg0yJ5u0BKZfvi8H42jY4CIlYtnz7CMIMz9tZfRCl4MITH8x8vvUDDfyKoHWjcnFIrDDk84a
ZvESQeQJcjriiunleWUbe1yuI5QE69tUR6BJ8J07Jg7dvq8/AqPo9mhIRzxmsK0yfkoe5X2rhLdc
UhkIR3g5t7Mf8/qoivRoVeOxSkA0ABhD/BBHKvdsc540vGWjYhm2lZIrO30x9qLpPppR2pqxdqAF
GjqRqm0yRapdQIVOBzaMpTTYx6LYmYO60yR1F81T6+D599M03ZbTuE/zZDe2SXqKNOQdQXnUwzrm
qMm3WJ0LppA2z6i4kXvlKe6S+xBuQaNX9/JSJgxCm/spNr1SDt9xbz3OsXk+KvKdOmmHMltOy5B8
M7CJOUvcs6KkyzuY4jfDmAEHLEOFvjzcJTV/36eFj4USLloL1aCILxMdFiP0Dl8E4UzHoj6EmqT4
oEcMj/SC0EmVHDCSKd9LlnYKyrl3yPgygGiwZR3KW+Ipve91RDldKfhc99UsALlY03EwC9+ou7su
DF6DugZhZu/SXL9SIC845WItsO8A1gj1Kuist5YFoeAOm8romgbfGSgR1w6DM/71ayvZ11GZnY9j
uwF/cUav+EG1k4MKoBBuyblRIN1T7dsUipwbCOU2VsRrT7I4HKXusS5wq9rcMQ5huvrOtnCntsqA
g5mqKSxyRwmVZK8KpHKL0Z7jQ1+8yphhninxPoiI3l2Gs0yPkX+ld1maPo3AR2cSBZ18brxiQA/V
5++hBLUh4pETlfLGy/vWzLm6ZSpZLp8qYg5bnSkqA/C5SUFgzcVD29chNsj5GcTdbTVqwP4MrzPn
DQnbKHmkBA9VQjWQFBn1uJGjBirvEyI4uBEYAcFEW2/EaZTeCSW7yXsLW2venGvL/Nar01k2MTTG
BEiya2Ifcjn/JsvTAbykH4MJdJs0A3SkwfCJxuOsaWRypgdCdoUXWAv9/YqFkle+A7SlYvXWX2uz
eB9YlhwBN2ENy3WUejkiXDvpI7FFDLs3i4i9ZubhUSTAE3ozn+zVcBhNO9PM77IELHEa9UdFas/w
/W0NCW+r9ZFPvJkwItyS37aDVcleoNYGx65Utu1iYzX9q1Jb97AD36IQFVZlyixamnRvRMHCjnQ+
DCApMR+fRaupEsMusczHtNbe40GRHECM74E8v7R98jwG7HYSXAOgIKQ7aGOwNov4rFyrBFsqbuo+
dSNTXJLHeqyiGDxIZ2S7uhtbP+eObnoTL1+bQoBs1H2A/dNvYiyKYZUtrjL297BCHKkvNs1oXy32
dNUM0SV82Oeih5wtmjV/2t5Nc3VUs9TPZc2Dw30MO5y0kwrSO8vEk1XqC29HUFGG7uqF8sDLpCBD
kYOK3Linwd85Rse0c4GC007zmVkkt7ANFpyy5hav4AbSxr1Mne9kRX25lOtzvuTXLPUnAE8bIx48
XvmpF2bFca6lrRjEhSzkvWIsCZN7ikLeOBVQ4iF0BxnMgsJUl/KWXKxdog2PbAVeZyNGj6ds0qJl
JwbWszThuXYPeO0fGK54+M4ctS+PNfSvrlaf9dEYXE1kCe+v6DFKhtzvSs4IJPi2xpla9hrD4jnY
1NI0eDC7eb6KYy3FL1gK96OsXWhm/9YkRuHynBVulGqdl8u6cOJJdxYj+4jmMN5OUvgoinnT6N0m
Ya3Qi55lPUAiBMCW1+vAx50gP+1KvnI3k0I06rP0hArSVbr2vC4W0ymrbS1JT7EePSUw8O1ReQdR
bDqD6K50ROUZoopN0mcbHJGHQM8OgHrJCNTrYCNmqXBxl9eI/WrTK5S2PF9Jkm5Tio3epVvIv/dD
aTzPyniLrGhglxWfixofdDFIrjTmOmBfqDVjkN/mtpYf5UAh0HkljrbmJo6zk9Iir4BwuhrV06Sl
8CQO76ZtDPTooibe1JZaWjTxcG52pHoO/RztJElcKekkcN+zs9Ur8JdBG7+mQV1sKoiCKAd5WlNz
wpmZRM0pT4qnOezVfT4AB2BjCnk+Sorzke/aYwxZXRgxkvI2BqOt85yhsQjjj8yoH1g1H3IotEsZ
TawO1pksko3SM05OkvhajcPn0GBjwPzNs+pmM+RJ7Yxqf5YawCjAvNylqtbCd07gDYie5NM+Fh4L
83Vvldu4FieZM7SUONpOSXUZBtHWxr7rJjEFJjTBC4pPIoCD2Slr6UpuOwABteYnxAO/GDm34lRl
1XWbJlkC+mqto6blWRY2Lxm9vjaqeZ9q0wXEd303CimECUpiX5dRpModHpBhFLdqVD9qHWS5adcZ
c+xBLI0dueca94mEjjRrHLpVPmiDzTSx50YoslXH4RTq5Z6q43EIl8tQt8jwkcStVmX3mIm9dJIJ
BBenJKuvpcS87mzuy7y4jKZ0J8XNYzzYtmOoEozMSX+ZdYrV2DIqLMDllSZV5GovazTHtTWIY6W3
O1kEb90geFVqoaum6AyTIdsrvXKVRCtSD9Ti3NUH7HIRgYQtO15IWvDNTn2Z3mRGt60iC8tkBR0r
taxnXKSXgcB831jxRSNPiQ8jbxVAQ7sD9eDWhCE7mG4PLJOnoi031tzfFIH+OFZK58yWSqGgBSS3
AQ2CyzS86KVyPtrRix6W+8Dot6yobrSYZ+G66ZOJGi5C+N9NejUUmsvVmLm40YXQ6v2UTfAKm62e
TadhSS+LyvYVvdl0Mrz51tb3UVbZMLYwIlA83hp2+6Ck5RVoozOxVoNqPx4ipXjF+X+au2jfGt01
8Qi8IlULQngxMyWSeKqyRT0FLdsoSxAp3l7V9rBNNHjKobYPw8X0qg7oxZgCx102cyROWVoDtpf3
Jm9QB0ouK+mSP5P8cc3u3MM0kuGwDsptCrDc1XXJh0qz6U3tTYTGQzz1EDd7G1aHUvM0hmCB9BZv
N/0Enc2KiwiLNW/kWynlam+AlPFVSc8cMDWRPzbWRybEzpT0y6axXiDczG4bwDeQFFzexTJj4afI
XtkJwTV8M5DaFmzoekZ4N1mlvQ/LJoSFob+jQttnJVhqWR0ATnBOVFkA8DO41kspRb7Up6ET1Ppr
n7f9WQYMwIX5eShxfD8qSQxP3KDRbvHI+wt6OlwIiGLwUTpgMt6rsL1rln72qoF8rA7s03lPS8/J
tHx0pAilXrpq9tYcm52t02ZJ1lVU74vJb1eRXxnU5+0q+9NgaS9q801GD8j9ew2QUDoKMi9ea5W9
r7lKCJGW8MZZZYXRKjAkg2DetmgODd7UERpEEXTHCE3igDaxW0WKf99g/sPYihmqrKi2olvmb0bk
hg6PUAObC1F8S3AK2N/U4qupyh9a5prBKEBjiVKQ7nwajdn1YPZdjsZ+dJdNe26cjB2Uea/xx5Pp
9I8ARhjBI6M3vji3PzXPdcvSEAgZhoK+5VN3edaVqrCouziw7IbHVT2dOYwl9s3XcuY/dLJ/Odan
Rn1noaQZbI41o5/uzzOvfF8nxgynnenaOBQ+ZGwE/F+dovZ7A52eFDN+RcCc+U22TWLBOE+WPDOV
y88L3F0uZo/9uCEswr6XndjLH/7+hvnDEOnnA36WbSdETiqBxgHhZZ6KTb7FNrDPDtYXg4/Vdfl5
eGswc4eVKxD8qp9th/lUFAEbWBLr7ya0kRWZnQ42jrPYF16x0296NMaNa+8jp3mpN9VZe1S/cEH9
6fYxdIYhGjo2hETfxyU/TTyHkBxGUfWrb230q6d2K/ZUGK72knypMvvDt4opTWVWjRjUQqPy65gn
AUcX9Z3BQHzT7NvtsNNQ+eebL2VRf/hWfznO+jl+OiVixoiILTnO6GqPtEi38n5xFxSmDfqCr27O
P58UChgU9wyUzE+TOSm0Ek0adSg5B22j7SQ/3Evbrx0Svwl8GVtZClMrWlbC5hH4NCrGbU2oQbLQ
xHqePNnnKVhn07GrGDzs7b7esIfYsH7//YPwm8Lnx2FRMhiIEBEifhpzZjS4COrDwKCfTY/qYfHq
Q3EzvJp7+UJ+i65hP22jq+TuKxHnn6Z0FkuNJVA1KLKqr0vCT9cQLxWG4B6nxqqAad3qAripq53Z
22ErP9hf8Bx+M8uaNofQ11uTdwRwpk8zQa0EVrxUIDwBTk5v0oU4oKRAvSe5wwP9Wp//djXIGhdX
CsoD6+mru+g3rQgfgFGkbVm6rKoYtX89XTB0MzAGe3FrEwGfCXuWdtXfX8rfD6HwgtIR7pkqHlHj
0zmaNIelBfoZBNQHOb8Ypy/lqr8t06iVfj7Cp2tm1gOZYjJHWJcSxYv9YHSqI1WBTx/9GPha9cUp
/X53fjrip4eiBkRd5SZH1LfG5oynD39z6APT2Sg+mFwXjAwxJ+7ff5G/yXLNT0f99EyMJkw+Q/t+
1G6fHtb37eitfqWvVrLfaor1QCwtGHnR9Ivv0qafHgL6p1Aoaw6U0vwQ0Vm0XGtj6DXKLtZe/v6k
/vAIQGy0sPPquLJJifi0jq3EMyPOO5qObvhi8g7SNnjojinthmO+fZvcKfcCpzgUzBRPmp9e6Nd/
/wl+K9I4WQTVMik4Bv99l5/+dLJhJkE0Xl/yUfLcUE43pEOUX1VpvxUw3w8ikC+sGlZN//QKAkI3
RfO4zC6b2nrEqW0xBCFczJeuY9e6Uh+7c/PNVB191+++n96/RaM4i98aCGUf3WfWxC94iovqvbjp
mvf37uyl+vwv/wdSKSioqT95L/7XaIqLliT74T9uaNKV3UvxH//7X/8Xsv9L8e1nasU/f98PdAU1
7V/I2hRKE16wCvrq/0RXrH8DsQLJNcUEt+1qQfsHukLX/hICHyENT4UoDlbUf6Ir+Ctrvc2E0E2d
mlm3/h10haZ/um/tdcnT+X2qjoAeId6n+ttkvFKGRbzczVV9Yavv+qwemqgAw6m8JZL8MFrLW2Jo
R0WEG6SsR8TOdCKC+QG1Bv94vlGTiNme4uN7OlNyiZlWq54G6SxeoutgGTZhh2mL6Boji+/hx5kw
40rhKRE+5CDZGUMy+UPJuKItwz04+Rta2mg/inuZdrWdZh5Nt3p+Bjp4LERwO68E7tyEcmgvmheJ
9qEXpmeX5fuQElZISkNGR9O+1RLlJpdqPzalHUE+IFvrRnG64UkShJWN4qLvtNOkWmCtCNmxgMkL
+yLI+3XIt6v7DF6stGum/CnPk9eiBCBXZW9FS6ghIUyxm6fl+zyShWdkjO/Oa7shisskdWMKaBQi
fDFikqcArB/GIevcurkm++gGjCNJDVP6lI/IfJPpCivzfg4i4pnYtSL6uAyV6Ya6onYahAqu0cJ8
G4aEQad0R89jlKFIAlnV+fOWgZ6DqupaaqVdorRMaK37Ml5e0wQLl15d9SEtFdr2WylSN7oe7OyK
39s2reaM+nhTt81WTfp7aVEP9hx8qGN5nSl8hdUU3OTjcMZ7KaCRk3jTMOd+rva1K0pSyfTkWZfp
SjZrBEba8qcB+FI27RnWtvxKRQvj1Ng2p7m+H8D6Ooi94ZlaHKVkjkzUcKd2e2JMOCHdOqcLvFPV
FotVPNkQ+fHhj9KyTSLloq5NF1YtPTzG7hNOSaIE1wbaQIyDo1ntpQjL0xSqkZM1XOGlrUkNWR5G
DTYF3kEzk49ZQmhlJK1WJtuRRvnNKOFxCkzjdGmoPbmi10pv3mKeAxh6C8PxrFxaD9hBW4lLAiee
cKFSxbXFewhZD5HQJrENEJsif1/yBsu3vrw0+uCY6IScqTxCwc1cNasy1xi77djp82ZK5gc70U5d
rh9SSfWMPrzky3X6NtlmlkQ3TpM++oheZrnchOCxHXBgFRFbUuzX4oXaytOlgrF2nQnPCCSfSFJv
KItNDV1dGeSHIavvU8XYG1Z5n8ndVQCkcVaLa6WkHzuW+X1mObYyXamgSz1JWm7Id9oSS3MZlhjK
YojWGZN1UF035VANZJANgxcRaQH60xuggjhqEOzkVEJIpZ9slWiToCWlsJaQIyvDOZG+B7tRj3Rd
rgY78MUacahFu4A7q6+bd0iru1Qo+IWjWT3B70Z1EoirGJVQtV6MofGtNvAlQeOVxJ7tYNXbu64Y
ybYcBxee+IWW2K3Lk/8kJd2Wz0ua0vyhKuzBVOJokmwnw3WN2+QpqORnZti+GNVTP2ZXCt0zdxzJ
PyvxuRKCc6pH8HyDdiBMZNMxAK66/PsHDUkVJXlprxviI430g5VZ0DH7E8ixR31kLGVHr7Ns3CoE
mhaD/jrE810QAfaAv5/JkAG1tRk83ci1BBou382CW0zSo1dpFIca8YCsTs/lKD6GQroYa+1AHQ1V
86zvFmbx5j415ucqjLbNnB+mSj0aQvJmBTo5IQc/vbouf2irf4EFfaqkf6z4bIgolHjvsSv7tVjH
e41Ff5yWOzC4QK5N7SKoq0d4tpUrSALjjN/GqTiRlkqe1xo/Fx0IifWSHDf/aG6++DSfisTvnwYT
qwF1xjKI7fpU15P9hkqgaeQ7kO0lVRr3n0EWQRhIpIMau3pgS6qSflhuoja4SKr8OVeYp83BoWw0
KDH95SgrLhRQ//9VwfNflkX/A4sd5W/rHAfd9PhSUHv/4Hmt0K71J35UMqr9F+U8toC1ZLCxDlKv
/IBwKfZf8Lew0q9tESQRq9XpH5WMpFh/UZcTuQN0BGwBP/3PUkZSKY1kS5ZXcekPete/Vct831D8
y0yAJIUbiVJKNTTzez/q035qFF3Iawki3cwCs9CFpgRjGhwb+V1QJ62uONIsl6bt2Ax1uXGqJI49
A3ix4pUkGrP5AjQmn+WE5Yk9Ydij5Ml9Di6/JwvEulXDOAoeFXOsl0PcK1O7A0uQFKfSGMW3Gco3
KR+jRJggWAsOjLghywj4gohh0jdl3dLugenJzRmKmpymgDYkwmmEXR7kkfboFlBJVLkIC1kaUDGE
mO6aLGiAfCx9vbG1QAsdPSJt0BHwIcgTq81ycEG3zoYfKmQPE//Ug1DWWavv+pBkDFAoU0jYHU/Y
kz2287tiZdETGr28Jt6hFiOymE4uHttqGdXzRO4nybcmUJQ+X7I8Aysh3MHFFpjOm3yZh8btSXDL
eZtwyl6r9egWiG+WLVKPtYlMY31hdZaTWrlpw34q96PF4uaXaYP0rCnhZzhmYWu3lhRVw4NKX3s3
9uVY+OR0coi1Pf3REuzyYCljazgChgmgSq1bxR5dL4t3cOuZ9RJnuVGcLIO0tJcFSZB8EAPvpfcm
yvuCzRERlXzILpXG/rVFkzVsweuHTKtySSREYtaooId9VEGpJpdACeCcGEjUmg1xIFN0lbVW0T8R
aOIwxtPVJ7sYFgg0Cwx/v69kpdqpAyq2XVxgBboIpgCGPh5pY2nvE1ld3gK214MTSL2WO/QtUgHC
Io3v66idkaF1luGEYp46Dr3UoG/GUKFRmncoM6xi7tQzkvYWiS8jaTdMJLvbORvI7EjYsj/z18UH
Zev8lgKJjnekpY40sJfWbC/CvlAjN4TlWzhsN9LLwZonxBfMW8kf7FQd6pClMIXNSHKiZmqN4CnL
Ujl4qIsOVRfjJys916y8RUyjlaqACBvNdwpaKkwCvFYHX9Zrs3lPbCnS0WSJqron0qNSS7cnZ5ZI
vl4t+UZtbSKovhjR4yrAsPJdsWR5eRiB5Q/3iBBpVC2ZmogDSMwaIKaMK2CaXslJXsQ34ubIPM1A
UqcXMSHTxV4kUU6oME8LkTL5bA0WI7yYYA1Y8wn3+JqsE34gkGnYgHQKigG9nkO0pIXFDBCguXQ3
yQFAbKMg30zriugxZvwluWoCER2pWxiRUN3VKNK36G/txI+LOtYvlW6qCWtoNWM61iM5elsrG1uF
0foyxARkzPCKt41JmsemwpBrbiQNicZFBe68vc0iOP8uOTaTdD21SYM6SEFGziCuUGP8YmRTWb46
TEq1n8yyi5+J9NKm/ZyaHXYahGq610dF+wxmnNIWSAVSnXRIwmhv6eAxLjtFMknQFUkYyJcEl8oF
WVp8rINZSUP1VMMMUM9ji4cSdRQz1dMSqm3jC1ox5r6r4hx4ATPlVnFKVYIQ6faEGDD4asJkOBJT
XKqHSauk54X6NzpwMYCxkMWG9r4UZIp4lQi7A1PgwlCQ4aDAixxKHhHuIwPRjscLIai2qrwQYazn
udn4JQKI8aAgUQLpELUpwA07J/1Qbg1R36AXr9HadgT0jUkQgAxhDaFiyxT0FkknpWxCQzlDkpza
hkTdZyXJWUw2BTSaeMxWcTBPghvLHMzp0VWB+ykQ9Z5R0QYZCXdRFe3UkfQHmP2RtLzYfaybIypY
JS5ivxh4aGoSdOMyML2ptepQETuRh2BTbvKW/YZCfQpipOeuKULDDnmTtIO4V+toto7oL1m95p4O
FMW3qbyTkpBNRLdnlno3aTXKf3sGXwt+vFwEIkUhfYCatK5HRAu3vNCAcltJxg6rjnSITtpQo3nA
thDKyJDGVvJaK9aebUIveJvEbMdvOi0Nb/Wmru46rWU0OGVSMxwzuTJjj6BjUgk0kzt6k5pZTKBU
hmrEDbpEF7uBKrwCJWXlcwIga4qZmc/yovjIMAnNITPMGredVA/RTZaoCamLaEb+Aar9/+2k/6VQ
dPzXnaT/09NKin8tsPiBf7SKrL8UE0c8nAEN36xp8jc/Ciz7L5ozNr3FlYsIIEmmKPvPVpH9F8yU
FWOEO8diL02D5x+UU/pLaNqY7Gj0RvHt4Iz9Nyinmmastfi/6ivaTpQ/HEPTVOp1qjlKuZ+nGkkY
d5FYJnJCMSSgeikAYAyTs2AeIOoin44Teg5hPKgo6btgnvfhLCEtno7BoFDXm+auzMp6S2oFtC9b
8+awfdbySN/qRM1rmSgO5MM4lkU3oLIUQIDQqdccnL0ekucuI2ZZNTylod73RnZL/oDTRVCII9J6
/LGDhEOe+CYMMX4wtUfVF1+R5Hw1LTNJpKoq6EP3JxKPXgLRda46whybhvRZSNUCN61O3COcEuMy
zxUYyqIxnN5GX55XGJeawthO6Z0EUM1lbdioZf+Q5QtFzWB/CFXpvMQMu31XXhR6R45doZzTxY3A
5Nl7IyYW0daaBRUiMrtZX6PRrQ6wCTlWjm0jIunX1OO71q8UEV+PtBMKkg1yVE0VrWbkppgCYFJH
VlefUapdZzJKPTM6hxl0zzIXbJUwfVQipBFa98iyVvvSMLsGURReStvNAXNSuLwwNlCueteQb6bQ
QDI9k/ULMIgQ8eBVMQfbE6DGjcoSrkQUo9fJCOQlcrbKsCwJlYQll2kRvo3RtD1zXGinA6jzdBX9
8xCVe7XDq7Omiyl9XKBBQvBoo8vNK9BTA1UODRCsXzN7TllLUnfpSjpGYr4a5Jxpi7acYho1Xt59
Kwjnco1O+tCWcCa2ma17m6YGalB7JKSvVE8WQUk+4wXhLWHxxoqIYQBFtBdECgbDHql6kKJKJf8A
YV67+Np0qBMqgGFQl70dy3daXvReGot+rf92SotwF3c5g+yO19NggvYbWvpqNAV3jfp/OTqT7UiN
JQw/EeeQzGwpqLk0qyX1hqNuuRNIZkimp79f3YU3ttuuKpKMiD/+gf+S2+yszSAWDmf2yMpOzeig
X5wGlMoFk3pNCFfk6XB5oNl6W9LwpeJ296EJ351llBfwfSYFr3w7kucahRP+Lq3haZ6BT+Cg9J8D
qw73pPqcG+IksGAa18g36h6yWBjGa9kzfkNiaewAywVP/Zda4UpiRNclQ4Z8xhDNcKjzdjdC90LI
VDt7g28f0XC5e9vpn0x7mfezRcyCo8ppR4jl7wpyFlqOUbyHW/GR+XA/MO0SSXh1ttpPCPCDvGkv
BNUtfbbHSK88rcO9hUTbpsPRPnc5Ll3KmrwYhj5oh2VtwEtNrOYy/MpyY4DGBkVQNcZL6FQrNlUb
qFivGkaJfle3HbwLMvRI/Oz5QJPcVyZ8xGWjtgarSKQO5rhz0Sh1y73ZFBGZVhlvzvC2YgWurfFZ
6yA4CPJTR1EOcZ/bfy2rplP32M17hTpunZkU1FMPAkFkeAsOz7NBaGRK39+U/RDpfEsaM52iAcI9
MZMjjFurHBKs6aLW2Np4mOFZWTD59gj2dkFFl5O2L8vWZx+eqd4LHl/sVTk6GTN/9no8WIkpIXpl
I8ula/gTnnqQZIcu0i+Bbt3+YARkx2V10CTpZB/UBnWhUCj3MJA8eK604tUHFOsCH41gbrukl6nP
oRTfGXEuqE6qnzJ3aqIsM3+HXdrMowBStMMzTTnqqjTFZcHrz1mACGKZzMe1716mLrB3GMaCF/vp
rSs+ers9qL4oTq2V/dhedpk6kje2luNadTCC3YklsSzeLHjmUcvVAE3LHol48B4EUSh7Pc5xMC5z
XIcqP3p5gWM6+UDpnf8eBMh/VlV8M8aVZ4uQeaH2upvbB3Lad36RGhc0aoRGFvPJGsRjsTDZTpwy
A/M0QVsShePUHigLHyUMTjKA7F0apnDj7eVbpwGOX9Z9A9HID1ITz2Ky4Jya2QvRcDbyAplfyW9O
3fasivZSs7beTbkRb7rP98NUdzFxImDw7VzjuqxpctP+YgbGCFaP3i7o0V+0xZPbzSS61EG/KzG4
pPHNzqT5uUe/LsgrscUt9Vs7Ghz/Q7A7OIQNLvI93OSd11anzUWI2yS6F+mx7OC49aO4VUVrx0E5
5exIHnuvC2Kox2q3Cu/QB/Y5MBznYKYkeefEcFtuOfzKvY87f5oIHFJMza6Gq6gOeRmO+3GV124d
MUErnDGZa1wnbPelmbp/ZpehdhrxTFaleZ0cRsoqFNG2GH8aN1yhaXOVgqGK1nWjnpGGJ6ifICDf
TxbsY9s9WyaMv7pfH0n9krHlYnTW9VG3zkcCwR6Q7biv83gNVKHPY7FyXC2rilx/ScaxgMtBBNcu
rEc+gMWpaRdm2rJf951tHyyXyNzB9It9GI1i/G3LZU221ZenkJRpgmSqR14HdH+p/W90QCO1Ib4y
ldPK0vbKoX3O+y0RnZrikGgeyILzgcbnoDriYiFTBnG1Ubldkg+46D/z3OkYmdjYELxGiJCRkWpT
2AT1ZdWpJSU15uKgFWE7k4LD1PgwZu3XrJfTWLpHQdDloSIAb9BBGPva1rHerDwaETAwRryboq/3
ec0pyPIcPUlNxpIxdXu2MvdVxmGs5AC23s47DqvogyQnVu/ZmqPQWLbEaeST7Ipx5zaxqPQ7DlbG
nuiag+dnf2x3MGP41HhGSN1FGRSWvdPieI5B23l13Cu+ku90WcooPqBdLLCeqyijjwCaMJJM4Cpr
ut+2SwJckOpvf0CnXQfXJfCH4+IYx5mc7j4PTqU9JmnefU8olYbaaJ78IbuOjcDZsCB3ilC6qFbB
qZ1GP1ELEcNN/WC3o07yEQw85w7AuJnSOCLrWYMWfVHKneSUzW6ydLFbl8cF5dWuGoUVT0WsuAfJ
Xi3lcSQ5bZq9J9VNwW7MAyQsq39gkup5QIG1X2Ct14uO+wXnbC3xEp61lZ+Myd9TlAxaJa84pn7w
y/wIGG+O0zwHx9BDWQSKkW65eWWkL2KG/F99KvS+qEpUvun6RQ8D+07ixgjy97HRAw0SUVOW1gX8
Vj44YWk0j/U/a5pepZznvWWv7+bA4Dyb0ozU9JQXzOcoYng45vy5zVWQ2Aoxati1441AO9AVcsMS
R2TrdeOArda4nWXuG8nsoo2yC97L2dHmtVoKj2S3St5qq7j0BF1F3gb/uc/avZIkbFhb6e/IVqpx
MXCmQ+nlD3KpUIs6TRZXxeDFE9cDQ4Rx64aV9NFN79jmurusFVwh0g5fUoSExJOOqLzlLxT676P5
y6ykPC/+KRzrAl1DCecEenBtjwARokACJBRxXp57FoMcIgIe35qBDr4Fp6SPNBAmgOZSfX0/xvCj
Jr7tABLxK5Tzj0HiolMs0z7zxGFa8DbNvJICstX2pTD6Jeq8YHuwnBYcdhweDbM6oO2FnpjycB5J
tHskAqvcLR0RcUOcy6E8Dbr/T7bBlRhUIq9Mh0x777sazfTIyujVykj1C1cVN6Z3BI6574/cD9Mg
vKjV9dPdXQq9lGhie9toNpDjpyXiy/KjqVOD7hRmt0kqWeyY0yGUC/vtZnp0QJY4tOpGArF9XzYF
G1etPUBbBkob9moRCDBDwfVWVcsRLci6N+1LTXGPpOFfspmbIzUo/kIO1rk0nQOoCxsKZ28Ls46J
o+V2LPoM/InrcUZ8xBgDtzjw+7/KQcRtbNv8WDMq5J4/7Qr+Edlo3ZHMypa96GU1wRUHZdhx6tnc
JQRBIokpdkV71v0sT3NIbrbVkhjpO9x7Iz9atgTJQIOc8KYgVZ+yzwZ6eRXU+3EAQmZj/a9wG9yE
x0Wd/KAOE/L9/rkCBwN/au7GQ+rqSa4+hQfr3YlIl5I3u64IOVXEY4I0fpoTO+w0SHe+bh6NAUFw
Xmxvsh6CKISgH+VrcR7vv0KY5WeRp/5FOQ2OrfWeddjfke1rZQWI1ys+L1vRD6cY/6iOajiLI/at
89Gu0n/3Prvvxn9lbdytvx3I4I0Fjzez3NgPjxqrBbZuVr13g+JlG1tSN2YobwZCbIwNgGvmLqpT
7+yvcoq6dmJiE68gSHVSOayy19B+Uixj6/H3gp6uYD7wfG5zu7Uf/OrSrct6CKpr2UzquGTjlZ+z
uZAYeyBCmV/Jdr4NJuQEZO7kF+TLEPP5SJA00jP62anHvZX9SxBu/4J0Oah82XYAM8iE8lpEeAZR
eBuQm5F/EUcK55Cb1KxlqOzIM1yawhWKZrb9Lif2vo5RkkoqztqmCSdo+TSpID0U2DR1ffpuDI5K
xhkKhXGblC7iujenHQToJJxEuMPd/GWg9SHCvX3MMhsY3sqO5G1Tgntyuc0vu/L4NHa7xfDr8eL3
3f+WeeX/CzgduWL299bs40o7Q+n0AJ2QL2bjaapaTc6L+aJFOF9cxlo56AkpJnZHRP6dEJz/9EDk
kT9bJG37wMhiNT4DN3ssC81V2juUItRmqIUYi8bn3h71EZvwq2q8B5y89WNp93EqTGPXcmHsgjdu
Q5LdM5+Cc9clBKo3EDxjE+u7AeSJ+T1dihqH8prYew+WhtXj9LytTMXFZKpLj812YunlZ8365uBN
1oMYXXWpsFAA5J+eBjr8x256ExJzUlEYbzMHKnFysGjHXv5qP3gwHPE09E7kPmwEnp5tI+WxykZc
LT/nBk3nF9sw34Ox+Wv3OfyRjjtFc52l09Ewtzzp3f61L3l5gir42/g9XUH5bmwj9w25KrQxKuos
Ogc3Q/np+UiE2eoi5lj8e4EPTjOp7rGxLY9k6MZNjr8KXKNvgzHDtuajm7XHwkG6mJrV/v/8yWrL
iUJdH7Vr+LFYZ0qiW57x3GvRL2In2Mi0uFjysG0Ok1WFLBJ7ET6rO5wXC9sIiXfEYdEkzgu/pru1
LX2gb3v10nBEDNYBGNhG0gv1JWyvPWFlzIYif4NlbB/laL+SlR2xrkpj0Gmke6U6D9wSR2MZzpnZ
ilu2XHE1Nh7krfBbPg7gbGK24TVf2I4hUBH7/Lylo82LPj53+SZu4+rt24DBUebhwEWnbiwDxmjj
mYMedSfzR2Zpvpf4z1mZxaLDOHqZUcBe8NngE1Oe1PeH4uWBGwFD3S9revhAYV5AO6OIZW5RzLQ3
s+0v9ug9Fk0HYVr5H4qMxqjAy5BCma17GeJl4/iFSGaSSGs6rn1WrzTF9tXxgqtdWL/ClU5qBbLp
Nb341OE6PhbhlVnkNPAE9p4hj8jFqFJo/dPN7xglwGlxTMe5RibCIAxSw5bKOofk0T6n5abeIUkk
tI/8dVUuaVx2hA6bc/+5LY2Ez5MXR5LGSlOmpwUhl+sckQ/dpDf8G4zx5pil4F3D4lHio+H41UO5
Tjc3RzEwLQ8wlbj1nY1d5tgySxXpp8x5xHnKvmeaVwxyENAUq3EpvfBbl/q2wV5ByL6cdclHNhjb
gTsjS/QfyPdTA7cGI/hPNS42DRIfEgY9hEiALmRBHMpW4JSjgP9colMHgRC1IKEiEGrb+XUud91g
wSWa3vX2wLx4HILKiEl3po5P/rOXL+eB6youC6Pab333iPss95FJJ+yLxUpcucR9ZvT7jpB1YDW+
WkoxN7J+YjkkXsYAPmVY1n+UspYYNmAJw0m8QoazOU6NX/wO53GfGeZzUwcuuiJ4QnUafJH/u+41
NY7M5zlhSBwQ1yHA73t8dTO1T0N2flvofbvuabb1b+SIx7rW7x5jCJ1afi4acWLHg30U1OmwmmM9
8MbOlHglvHYn7Ibp0P6pGKSYTfJt/AQvyqPeXBOzWLDR6feFSWrF5ARMxcufYJ1DqoeXuKMLPspZ
YtBiI1laSMy5eTOvwr/BvxmGO0eOq6BTc4tWwaHxNPnJhrYOSMY/1yH7t3ojGxWj/CGQ50ObnT67
gfvPcPyzAfy2FOJThYomckuxfjPIcF/CMI3ZWhHwSyrv3tHjpSoJRa1yZFVk8Eq0klPWhVHn1PM+
8IbsUKmeeAoKLKHtOUieevElUtxxk2f7riwP23Z6NOmON4xY2MkQPOfaHbpJ+pPCM3f+KBxknWRg
B0xybcfSCY3zsCsyM2XBntKPO/Eky2LXBuZ3sWBvw5EBmEh3Qw+7yrTYSHekUGMFzRgD42ys6bcC
6zIqHCOMNfDIcM5O7pZf3Cl8Zo0kzk44/1VPCGrrT5umykNNABwVt72Zxl1WveoxTOjvSRBZ018O
JBVeUudksErfyWAbotDsQC5kuyX1PdC3HT5wDnj2Qj3FcxCQLe2iEcrAmyl01WXCzh6Ur7mrL+tz
6oa/9ca/s+m/Zjf8sqY0PRNZo8H2OnF/Pb3sh2jY18nY8Dmxq9hT/CZVdtbZr867mnZqHtBrp5Ht
au6uwb2Z4b8FAXkiDeuznVC9lsbMke+cRI6cPagCtoWu+M4QcDhUVx+o1Si45ny/rNlDqrtmvN6O
oxa79B7BXPUn3mI4nEbwxcfpDzz82BLNoUlp1G0ZJr6DJ5XyfsKKV3AgnJdlMRJh1qNwGlDVz/OF
NGkd2SIgw72oYrPjNBOt/Hdjpxnl1girYqZwivVHyQ0df2e/CAkh2mn1v66im5z/n+rsu4e5Xs/4
FeJzN5kG7ktEdUvc08yuQPXlGm/kgN+kr/BnKQUtXvizSjuZgqkkcGWiVUyXY664BPzMnImC6a0z
b3mFUtX5DIAXHsLVv44kPkUgOjoJQ7zOgAYHd+rOle5Iv/FKfuf6uVLz19J3vz0weuNXhy2FMc+H
ATOz44DTzZY/TaxjuanShyIt3mUFjFqmWWzzIcDAP6X24swP/sCJ/ZJLwWig0nfl/ZpGl/YdrXZS
urhujfnzoO0umSwTNDKsb7WBBRVw7m4MuI1p8nhbZ+tP3/4H/RR0ZWRXUJmkdcP90272XugmjaxZ
Obu0/9KZhauQZcayGgCnbRwf5ASTX1TiuR3Nnw68vnIsEQk8QJqC7eF2XfEfy3osONLmY3CwI5q0
Yu/vSQzCBBr/Xp5aouA7zKFoO1yL88LGB9rfhehz480pyS+uiL7l6ZzBmN9KPmWpV3IMis6Olmz4
XcFjOUg/JFuBnT3+SOfZDrfLOqdnyik3w7wMkcpztVciNtf+YzJrce5hR5jCyp+N2nt2lTql9f35
EpfE5bc8AFBshMZXZWyh0oafe1O28WKRxQA2kZk7F/BoUU1SaPc5eF0aoe/o2ndArs0s1t9usV4q
Lh1XZQfX4eYirp3f/3XG0Kzb7KdSzMfWYvqnE8XY9aCAbhrlBlHjoUdFEBXK/+73z9b9K+FU93Pl
sphgIAV3Obmiv1jULMhWj42y/njG9jabfRVPYtwv/OUOrkyGHJbN9DA3XA+qYrc7Na9jTRwz7IGJ
8OmHMjvOJX5iowTwMCv0vljzgSdc89FKIybN8poHfNWZVKK2Mh/9LfhKpzBI5GxaOzXYw7Ggflig
Ka81DksbyNrBXhPD45c3iIOO01GFmJE8eo6e46zw9N5pCIzUDfiUpLnpAH4j2EogA5ehD+rLRK++
FFsAkLk+Faz/5nDsTqTCv2+p6WMn6Lz0rpRJaY1PkCmZqnNji9AN14fM3x4gEvgA6/6XZS761jfi
0LvZra5tqOIBC5EJaug8Jl7nHrhYZGyWDaqQgMdkrm89RsUfqQsQ4k06jQd+jEGbR2/OXtPOxDio
dx/9ViZbYzlX8i+elkF7SWgNyTh0RLhXYXGQXyD+cIabFAyRXYNWy5+M2JoGO0V4vsuxSuePoIcX
0dr/BfW0DwOEKLoTqMJ19gD1TMeYE57YNYnrtoxf/tDe1FzhWSaX31uQXjd/plEx2kcLcimYhgDx
ZGvXO/0OfA1jvkw1OPotj8MAUFO5M3ZD9ZSQcJ/eIdM3WEHZU4vIP1qo6EdAbdO8h54A6L7gk8Gq
polddAe7TV0kQxsLWC9MtKoI+856N8nylDiOJycAAC9LSeR76JCAGghK/X29ah9n05Vsnd6d0vhe
WXkIfGyM1D8ZK8aJy85xWXEcTHOeo8qmp2rLT+Nkdx16J+278RZo8NsJy4OO8zqx7frzanmOfzEU
vVxjz+e67JKxhmfSkqdCb+SE1Mklng1aypnyFlOMniZ04/xmjf1V6KuvJZRlXT231UyIxcKflSx+
7ZKEFRc9kr96L6U24KaMksI9tnaiO/QDCr8D1qX/at18h+Zq4cKEzhstO/AdMnbIHRMjlfOOqbYH
NFMER6fKbbgb0xbZnvXX7owpyUuMfQzZZDuE8MOjwHvQ3vDBJkomSEKh6diGgRCluk2mvh1jM1pK
PmXrsaHd5m462a76DunfyYE+COLSkwVQXk/59+RiHIa30n3LUHxYQOvRbGd4vN11CT0+EZY0/66N
f8AzTMdDb+MU0LjXzs1rTr5b7d2iuVX8iicnt3GeCFEbhHwTapURG/gZcfC4A5V5zBrhHB0W9Zp4
ta5L84c0CPClSt+EG3y4srti+QUEbBWP7M8irWX1MrrmQ9Vzm/TLfObOJwt1Ei4+QDDZvdm9ek59
a3BgqHimJL31Batk+dmN2HF2GN6koQEHWz5UawCYbgxXxsv8lEsgEG26X2RWN1GvLQoypm2dKr95
d/zYwhpQzsJ+hl/w4zSdxVmtHzM+VsP5zy2rP9d64w33rmE2TLGHt0rr/5ZzBUplsyJI8+JvnfdW
EnQ5F9MsQQtE/gpPY9i5+ILE0N8G3m9N5fGx3C6dU+2aVeyEy6EoX1hXfISjtcXZAuTmw7ViiQbs
3Qn4p5lhMezUgLVZ1WCXwjaJCZk2iSqNjqFXVsIm2sQlsDsKYV+tYRmeqyz7L3zus8dQTm91znxh
quI37wJupX7+auQoSWD9hYfFfTZcg/mFM2rfkxpNa6Vw3WUBAQ5KwwIYKtkeOFkeMj00JKiOg/dM
G4LvhtgHrvpcswYwM6Q9W+1tT1PtP3qh9ckuMUzg013tMn/RbqETrU3gJWsrzphbnIAY1yumTyVD
a4sgJEvtJwyoj8FifPUh90TP1gq6lBlEDBLPJgj2Uz7T7GECtpJnp5hts3/5vP0eU5gkc2D/9qxK
Xz3foLmT9fekNzfZlp6t0QZTAkRkOM0UyYWfV27d3y1Eq1OG05VYQzQnNs6iWWt/hpyMwSl/ERE+
7PJw7vCq8YdE5k7J/RtjIspK3tck98CVxRSUfXSdL5DS5JeNAW0AVDEUZy94HHIXyLjNZJyt8F+N
7qc2acUwOesi2ynapJkQe4hsWfeph/RdGR2FLkuvFrVrm1Ti5yADJqvpsmmzS0AXEzooHVTP7Jyu
ePZu20LXtUpIt2PsFAyefuftg/JL4bh6whm0OGjVvvapwXq7njE5xYNItcyeGZhZ1A1pusus9a52
gpfY/VSl10Vh87eX+q3O6GTpdJqYZ4EAujaJEAnN18Gjyx6g1U95A4bbl3glFhiUqgo8z3Td6hx4
TR+3CzvwcjTetx7YsZu9ZIHjyA4ezh78FECOyE7Hn6FqollPDfgIjVXbLQTSVX0TdyOwu5ea4EbY
3bGpLE+par2DtbBVdzHOltwqmFxCKclf105vB68YDgyD1pFS6OLpZPaeih1HXlb3GWuK+dj3ipJT
D/nOGDdnRyO3HTbM4yMrxIK3xEplL8LhXJIxeFiwBQOfb4/GXP9dFmNm3F3xVnPwNxy07JMMQ1hz
xUVWmaHaN8TkgPzcmREOyCMGRTiA1u3fsMpdGKSTBzYEoWhaB/BkBz41wOog1mFPKv2IB2PspA4d
sF9xPmH7Dh7znISJkDriY1aYbLXwEfb5Issdhqh1bKj/Rk9Ah9yc+37vT7pxJpdme25Y8UTz6Irb
otbncFQ05JdsKS+0wBAIcu8lD+3/phQ3nUGKszUiaC3aXVEaY7zdeQhjBc0QdL56DGofV9Z52dfp
R26gyzO0cQ5arHcgGTv7Tp/GfggQYwEZ29OGU5YMWxg0C5kCQj6uVpqdukonKx6s8ZLR3mheycIA
/68Uu2cfvEEvOKjdF+Sy9THfxAqv8rlzuvVP2Aj8csv1ZtybkhIj2602/m51Y+HvSueVwRtbWfAz
VRoPPILuYp5ah5MWZvz227SdV+WSPyy4k2vhJEOXfmOuTVzTfJtZlMXhxHJWVesfmS4fkz9OiRVW
x6xtNVTTycADzdSJtSxWlJW2PoSjuJup0tgMzXPvZAv4XXPeXAejr/LOGZkg6rSFTxhswzW1VHvO
0X5avSFhOyR30h4+MqpBHKQFW07bLp6rW0NOrNO+uhsAsJILOAf48sIpUD7rcLaYdl4awPDep6zY
cuIbAwdgK46Fy1DT1jBnpKXzaNHQUfs5xiRn5XT21SnESHYZSiLGQqi57dzWSWeBab+E6TC8Nt37
0hrXbMuuDp4KSQufTLaPWCXiz2nof2BWXbKlLWiwTaOtCmtfrOlP1TsWlX5+V1kLUgTjo2MtMrUb
rUvA9rxQKw9HMUJk2afluf3FL6n4EH9dYkoPo4vvEBP+iJValazTL1Gm445xGLdHWOo44eXuCX7E
meyGzaQdkxuHNEfhAH//ZfD6F1vkl0L5zk5TWxOc+geQQJ97at9liC2LPryFmJsZOJ9HmWyf57Fl
QSVAepgUQFia4ilM8eIUrPt2eF/TG7CFNBpHJt3d5ZC9aolfqyQ6Yk0kvIkYtLjHwyaHVPGCjTMd
riNulge5nn35btoKmYQ5jxmi3yH3recpn3sQDA2Agt2v4AISTXdRervJ3q52qy79s5u5LduO8qWz
XC8Ouu07x+vpkNVZYqrqmi2z+wDH0MHEfDdDH551OF/Zo57gVRIW6xXdDvIua6xiu204L91LHVGF
XHyrQV+djnMyYP6rnPEiG9oHGBX3NWUxJQGmLmgDs9ivDE7F/RVyIKmT866gZGb5nxAJaDoPLe7c
AX2L0VxMWb62rfy3ah9jvGqykkK0/i7VsEh4sEFqzb9haf01jP7b6fiRzdqmVKqerY7dfJuQvhYn
sxNLtjAD3f8GWxFY3ljDzkjLZyIFCWzkECnqPUi+c/OXf40DiErLK4DlDDapTYeHXqGcaPEwWd6y
MAOnOU/u0jymZd5EXsDDL5pjuVYv6zQdVFjuy7n4sziDoEblb+0AL5R+Fc+/dILWPKGny37lakgv
qngwJ8z4Kq+Y4lKke6vwnAeLtUokrVxcZnOiaxsmN4Hk8NutlpgN7oRTINaasw2wnHrQ5Tz8GrmN
cevLa+T0PZXXa9+tjvm9rtxX3Wvydf0CIWvOOtaew0QJaC5a92dZ7b2wrR+m9K4qYoQ4ZLgbDha8
dKF4BgE6Z1ztZt59zz4X5nOf8zRZQYMRtdI/ZN5w6Sw0oAsfEtfgeYtZDlB98dGFEcFWF9Re7ovc
gfdPs1p4q7poqt/kQKZLR21zDqyC2Qd/0MXk721wYU1ayNh1TCdGzj7N4iF0wfiz2j5a3iSTyQPa
c+a6iStHvtfNnHgeEr+mPUwzMoNcm/dMyRbG+yauBWa9Gk/cpA/4U5jJM/rZmG0VNhqAALLnaH95
XXl24QBD/fqLcbORmNVCmJeTnluaN3SEjjx03vgKdFt/WAIcGZblEMjhNCj9CtlxbwVpBbnJ++AE
4Fyitp8wX558qX86X7F7MM3stPiXlnv3xnBmOHGJZuoIS8akP5hvRYvJnJExJZL+GQlnQ+tTVR9z
7p35FmzKA8eFfckWelTXu3cmPcGEG6D9aFjs14STX4eAZUugAcfL+pjK4k+xTTugUedQNyvdeSGw
tb5bRVptvLV+eEJ3UIN2U+/rDOXyyJyx60GE4sHplqS8Dwu6QHoj2SV5/TJgdg49Ga0cGHlTPltQ
zLDh707+2h5X3oejCFauD3xVR/thahm94W3cl1r+t0I7te82+AoseZmlK/OPR6Nk1PhTG1uza8P8
G4B0vmT9Swnu7A6Zt8fkP4hAzI5SODZua5RxJ5Xw/LwiPJjhJVgz926U+OS3FrEGC2cb68Lrhlfs
6t7ScnvqyjY7oGfAOx9r0gQ6g04QqZ6HzNY7Y1vfy2Duk4kejYJrqWE/3akSuf/dKkTgEJLPM7j3
wU47ArxYnMZDy5529JqrtTp9NHeDSsiDWuTyNeXba9kY08FFyOwgroiEMU9IdKtjwTR2QPZXJZBr
0WVX6e2+ZvWbYedBF9k22u7lXs4ao9Zv7X0biU4wmkXRx7R/zy71OzaBoFk95Jc0zIyHGtbe0Z4g
9Lnln1HdW1JvGXdLmBa7jDZuh15xYwk1brEjeLFYH8c9fU54TzPvp+cq9P/d/0FZFMtRTfo/HP4V
+Q2Bdc6s+Ve4wQ7ZchmPtbIPW0nBaBVUJt7vOFAUjaDaicb+DyrtdqiXBcKM/10IWgTw6prkYxcS
nVMSVHdnBWHx/gA+visV2vgUXy8Ivv6H16MOvAcM5NOnKNrhft/EDScVv1CBXHbF7aBy1ghLTU4B
2RogW/Ytb/geAYuMuiSjgcXnhtR8L2FL4ylu/srvbupdx/yFjOxkr4R3wLZ39pPF25K38lYGQ7mf
hfOW5jBcN4mL4OBYF9D1BkYoNtZuQWwNbTP95fDQyopNS+qnVPwz3soXJ/BeZY/90+Y9rCPLgbTo
NDttfcogl+Lo7fDlKuQpjWMKBOZ4iuEcB4uy/MnFobR6dRoXZ++4OEV127IcsMieg1BHKtR+hKjC
2Ju+OC71ZB7sYnzzUnT0YPzHFq4i6Qwal4Wa3QR9ORdEF4eZOVxWoa2j37nnwsWQ2KYBJacjtOKM
XdQSWuW+n8ZXF6NdjMDTcW8j/8d2Ctfpri8OwzR9wME6Sga4bcBc1Vt7cFsRs9sUxl9Ve92ps+Sv
Mq/75/R/zJ1Jb9zImkX/S+/ZIBkcF73JUZnM1GjLkjeEbMuc55m/vg/dD/1kVg5orRp4QD3YVWQy
GBGMiO/ec3k6va1WEqfIsDRlSnmW/aa6srrCtcVHQEmqfUUq+5BSn2yRWmxq9TaLTO9A931I9Qi0
i28YK32wN9gm1RuYpFgpjPina3MWyV7cXpaGURxZziKFgBJTdyJaIh6hOgP8kn8VjIc7agSWUYCj
IvMzNB+1Nvle17G61b2USr700PAGV8g+wfBh61sx1lXDuglidrYmRFiSUrK1ZwOYtQ0X5UiyCwQa
stLcJW6b3zZJm2MHkfytJwLmctPbQG7G7pjEj3zE4nVutOvBy3ckMu59013UffhSqkqHaMfiU1YM
VOY52l30IV4+Na6f64BNCcqIgW9Jv8mommQNIrJcVx8ULcOC0D6rFL2/kY2+MO3mKAZKqNNCmqN3
41szyQPGctfbzUFrAUprYPVvqFcki7KSu7UrU3vpBF84o3hln/FLjnMoiyZKWVn96qYUoYOkj5Cg
jCu7IVqFxWO15iPCikDLa1Tho7GE+zDcdB7ywV5GVswG8tDlVKKo3Ul7kUYmB6DEVkhlgp12x75O
4Sd1vxA8Iwhr1spgcWjKkdCEPFUHFXdL1Dmd0O9zaXLHcrg7qF8E+pkF1F7l1qxZGU6GHVZVZYro
sUa8NEl8Oiu6L1Eew6BgLBmceCQ6M1ON7NILu+91VDKXChRc6HyJ6mlWrgD1GeakIvUq6NXIJSqk
SasnOW2+lfrPyPc5vvB6aZPFb5HlTecWxTaPqkNg2+U+kHuOsbzhiM/4hyJHMN39aM1O4UcyZRR1
UrMzqj7aUiEqOGKKEzJjOKsZIz6bWSnjwVBRhUcKU0FiqK9Ni1rWRRJvZEJnLvme+SOlNJwGqPcQ
3Nbj4KPSdtGRrogUKFYE4/W4L1WnBGcgMJRILhFBnXzb1VaywelxqxDksGlS6z3sgABbKtvocYRJ
RX5PvKql0jEwHK4owNcrkf2ShjRlw5djC+fAkNPcEV5HXAbsVbVhFfTuHXTz/IbSkF5Wz6yWYBd7
wqWWiLiez7Moq3bpKjkZdkbMXj1Y+x6SzEYZv6jN5DcSPaWyTgWJHbQ/OcTS1xNKNlaA5hZZ+Ub9
W0bN/xaPsfHQpcnOaseOTwlHu00T/RgJYsJu5b/q/YPsa+qOw29sMXxs+aQ49LD8jsPTZ2iJL6qq
3gVW8RokRfQUGTbwXMbYFuPlqlO+eR0WLDdgm+RaG5V8HmyFdrnpQDav7IGqB/kt/ZGNg8+2NQiM
o+nK1tJOkmLbB1m70vlwu+QxFJwyrDIvvIkQifddRa+OgN/qnFMSMmT75F9J6QYAK6djCFCRitW3
UsKCTJEHtGhW4ZH2IYJtIfqG/Q14Ws47OYBtK5UBL8HWMGjdtOMEmZinGtdIv62mIw57rJONNwh9
xf6EXhWrCPu0btJxowPuzcpcsRXGp6rDjNGMtZRig+x8imSFjf9K0eV6l0opHlJOziNNY69Y6GxG
+2iFbIGDsGL85ZZCYVNZUaO15a1Sx3caGFuKglj4ic3x/GHkS4rXZ3DXCfwWzZ3GhwVniHiR/Gak
JJ5IqueIHt9SqjTZphsypEk/VL8R26oJOA3QK6I5QiD4Ws5xslDSW88lKEWP0Ek15iHrBTn0IUXc
1u2oMxXbNmFz79thxLFXae+6bthQ12Q09S0ZP3n425LQI7aNHh30sXAdja7aBeZdXZrfCtXM14VR
BJvGm3Z2FR0nDMNn18MbZfTBE98U/gT1ft0A0SZ1gzjN1Oc0k9iXmghitWoKR9wpHDAtJ+NPl+TJ
TTmdKWnZk1XAL9bH5JdOJ9WtmHg+LM+L/m4YlPjek/AFTG7+RCGBIgjuTbnT2c/Y3yspvrVt31gw
FVAtaZ4Vo7zvY7naeyaOAU/Of2oBppLQNZ9cqbgZjShcy5084ZzteN27EjYNXLKY3pHnDrL+C9rV
qus4KRgKPi+anNBiUg++GDP60fyl6fhfawODLiWYLcvxbNQIeMe5kdkNGHZEhvFQTF4LhLyyfLDJ
X16ziSMQWc02HEuW+9z295HCVh2ZKGLjiVOVNARpF3r/CpoeL1HBuaqfoWKvh165iXWgzGlq71Pp
lywhW/VaatFm1KaPHRhYqylYzkc6/gK7vW+EHd+kQ1xgLvueUHT9Io/AaMyHRPjSyo2MZSh1u9Dl
Fat2tg56VHJ4Yaj2I3W8qUMYFFVImJnbZ8PBa6kHpmQbYVWUKeY3w7qQG4kPcFEQnhBuKKzyvapq
YnawmN3YLllHUXLDkUh9iKnO3sB2/InRfoleiqKq6H95hTAW6UhIUCdQixv9pG4vUdXLppducL/f
ZqQ+UBRr22OpwxyKY6o2SouVyyrko6r0RxbgX70yuM9zVLcyp1TLujAnH4nP8XGT3RdBctRqC1UA
iQSoGIh2zJ6SkPSswZAcA6kYJi7WUD2yhr60/QN7NFaoXkE4UK6RyCpnN3ykiv9h5/yfbMtfsoT/
zcF2fyHwzhJh/vq3tu/Z7VvyXs0v9f8QGwO/7pKr+d4P4oCCYfpefUTH/Pmv/mVtBvVisBzha2vJ
rIc/UPAUAz4e7mV8A2zCzSm+91/WZlX+T1vwLi0DNgJoGZO/Ytdc+//1H9p/GoDxJuiMIBYdvqT9
f7E2/83Ak1RFMyFPA8D728+slIZSukg0dpYR2C9wGKpHEuAb0O5Gkr9/aJET2KWJPfNv7/S/7zHj
G7lRFckeTpdDljz58YunXyFf/o2E/Pd1eUEfvdh8Ujyj6X3LwR2iLEe/3qRxBNPeejVCdjCXf/y5
BppxXRMbDbTfGMHBdDk9AFxPHTEB5qDVw/3lO5x5DA1j+8fHwJ1c5YXITUcYw33cqk9uwElOo2tf
4YG1Vx7jb9bU/7bVHJvZikZmW+DSVqzU9falARKBdnatlO86C/LLTzIxOE+8aLiMfz3JyP5dMmOV
sJjU2ngFxSbcNGHzprkAFgpyQcXT5Rud6VHa1JQfSKN4PppU0muLxCmjZr3FysvK0XN97upTV/hw
9dpuKlI5uHpnEokRQFhcsen/efniZ/qTNj3Sh4uHjVDHsTRNrAElVrbiWeQFAb7pFSDyucvPxjMf
GIWwIJwlmlncxerA2bX9IOWZ87lfPxvKFcEBGrovw9Gy7hZ7+LaVMPAUdn6NiTaN3VNdaDampcrm
MCP3DAeMrN4oi4Rh0SIJeUmKLz2WquduF9xdfpZzvXU2skO5gH+AQN7xU+I6VTNBxljf+a77SAn2
aaiERWpK+blBPsFWP752Ni3o+nKX6DaXEqNXNj/NNn9EGQBrOff2l5/ozCCfaKofb1KNLfLPiJtk
WeKkUtITa6UciGea/A1sOHJyaS7f6cycNUemVhW2uaabHkdgecUMFOB70oAmFSnqd/n35bucGeZz
ojFcmgh3EXepNdXG/AkGKNKj1ecuPhvlfFdrvyzoaQaz774P2ZDqktRdufqZcShmwxw1jBX4rE+d
mGK6F7ItRumZV80n2382zG2YaIItuknY1c+UrTimNepKL5XZXRmI537/bKCTwNFR0mMeSVEq3aht
xf6m73KcBJ5xLcBg+rH/HOvqH5bdh6kQeb2FVE+Snd5A0xGqBLOyRFaNNybfZo3lst22bD4wcwwD
nn9fRoft1lRW2nAzZrq+RvwzPn+mN6jKrDe0NZWHXCtrpxvcW62qvpiI6z536VlXAPAgNxYHD05n
MJW5Vj/c4wqWr7TidJVTjTjrCbGnJWXb5jUAgzu9fS6HayuG0z1AncdKAKehCsb5qCPLgWO0EL7y
7rbAxn25VU7PvuqfVIsPL980PYhLo1CcKoT/a6PkQpwQRRt/qlDabFTjKw10eqpS/7DgP9yobBXE
K2UvO4nuPSBlRLRjkvMXK9ZPYhqufBfP3GSCE32ceZWIozRfJLWj54a1NJOq3ZA05XFw1iEwqkrv
k/eZzfCiGwKt7Au6aQ+YzHsdMHsEaK0s9cfl13LuQWZLuFYqa7doMKxULoenmq/ZLw1GN8ev8nit
VHJ1ZVCcu8/05x/eSmbEFKgKxpscFOw2Wtlolz4mIXRBvbuvDbW78uE9/U1U5dnA1mOTwrBCN/Yg
1SQWuFsbfxCmKgOWdbK53GpnBqE8G+JRawhNyghIa0EVo8VXXqURPNTli58ZiNPu8GNT+YRzYaqs
hNOY8ovIy7eoH14SOXv63OVnM30rj5FGy6uO5xa/FZXTPWVoJvRFdOX3TxiwU1PUtJH++ABQdvp+
rGLhaGqcHCSYLmvUeXBIZA42yCfpEb4o9Q1l1X6XUY64B/TCmW4A6FZvpOKF48Rhz0ZYfPJtzRZ+
lKXrRKDJdizT+1Kjx1oYuvh6uTVP92vFnk0E5eiVeti1whn68B177tqNtJei7X6atXZllXfuFrM5
wG4NMChBJzgUrX/DK1g2EbOoJr+y3rgyOk8PGsWezQIN1oJekXPdIZI6SzhLaj3UPT8V20eHfmWm
Od2tOd34u1fYkVIVI3Icx0zvsEfi9B0WuXZl0j/3ALNRjwRGBmlJUSSWXQho4wNu+R+pbeyGIl9W
HTDqy6/7dNfmLPfvh5CyGpS/7grHM7B9kwxs7oGetp8amoo9G/l15jZt2Bga29x26fkBedf8Myiu
vOVzb2A28i1b8xsNqpVjewC8yiixD03sYhiQgv5T3yvFng19M1Jh+iWu5qR4ETPz1sxL5Gmo6q9s
d8+959lQtgXATeiOiUNUrgT3DkAr6F98DV2Nw6P3SbkzLdybl9/2mQbjxO2viYzCVuHW7HMcqOaL
xnv34u8eIa+XL36mK01o6Y+z5Fj2lPbQZjmmHpFpyMG+4+pw1i5f/cykYc1GtGX1KpZLZvmi8/tF
6nvvdei/5BWVgnb83Mu2ZiO6dUsFlEepODX+KqBnD0qLmNSYBFrAQDafe5DZyK6INRgsuxwcyneP
NnyEwOXIcgywhBef61TWbFCrNbt1jj8VJ8rvQdyiHt0qRG0G7XuzvPwQ5zrSbGCTa9JUk4PeUfQ6
2DVNh2tynAwH8KTDr5+7x2x0B2ZjKDLULCePyazuoWRuKYJ9K5K4uvIhOvcUs8FNl5Iyk0BfByIm
tg9Q2waJw4p5c/kBplH1z50Nh+Z/D4gUoEvpRWJ0jLqUKf5R2k494nR17xgp8itlwwwHcfjQULK6
8l6msXbiluZsgCvttP5t0tHBV1I+gK/styVaAx9LhFl/t+t8xEBWsYXIrdx6v/yY5+45G/d6Ffcq
GRm4NhvFPQa1bR282ipekMqHGeWlIlkTR0HMqdtXuJ4u3/TMqzNn08FoVQqzo9o6BQTlqmCjwjmI
1lwZo2dmZXM2EQDvATyONcIJauREtCdAsxGlCZgsNGsPo5dd+cyfe4zpzz/sIgyKbTmzsrsvYUvA
fiYBJ9nyYNmVOfncg8xmAg8Tdm8KU0JTmSHd9H9JafvomhBJGqjtSAE/9zZm04HZonnp+s7et+ZN
7j6QoTHq3y5femryUz16Ngv4pRyw+RmlfWLfDvahZXkfBw9p/ONzl59NAUkvqdIQkUQR88vx9ErR
UlHuVKx0l69/5qNozuYAo9DIRRoDXkCgvOauwFQWoqi+fHHxZyF1onWM2XjPQyN1M2j7jsJkuctT
sN2ZNcVrx5330If6ozUw//t9+tXVigxIh5+vq1hNt6qau1vbVrqDXJVUdiVkBzDeMUjg6ln6QnpG
OFDvqOoYC/jyBy1FjBiPPtSqEiKhKwZ95bna7wLx30LXSlwvGK9CxI6O6w9Qe6B8gMlBjeRV4s0P
Y4BQaftD67wSrYStE5ot55y2ElzThZSiTRBZmInSDAlIXfLfq8iFF4WmGlTtYVqC9cQN3lrvo0FI
4qIM/HiZcdDOoaGSLitAISt1QBEOA2NYQ7gHhzbAXImzMsBonOHwk8rfidyA7Wktf1NWqbvRBcnn
nsk+kWwtzILsS5LltKKEi9z23WNiV/pjL0ngRt1W04Efd+6xb2R3yYkFodBujefTqLGqEeg2AUPx
1XDi+FCrMtQR1nXRpup1hLWjFTlxUYHVp3+RnVfZX0gyV++jgXO6Tlex0JcjZqcaAVyxKlpJv8Mu
NjkNlMJ8UQHi7CMQPEcTo/RCSP2AcpYTJw+J31JIye9UZCQdilZbdgE2ST8qBQrQ7CGILAFnUbu1
1XCfj+Mm1Yvfodt8acsK5o0Vf+ujxoCF2IBRJe3qJYPCsTSClLyuDpwzgWgk7Oiau1Oi6KlGvbNU
k1xsE6v+qdclGaotGV91hqAtUJ/0ljqT4EhzA5iddKMmkLlHizRMisj51jx6Uu8VwOqFuTEsUgY0
pC6VqO8sLwmWuom/3upTUK9F8G4b2LPcor7DvvQLw+FN06GcLaibgcXMX3Sp++37aDELL4sQHeVA
tsZkDHEwCBdUrhUIxEOV171GYFgwvxjkBdYpqhBVJ1xJCoabqvBTLDAChH9I/noe4KGy8jxZu3b7
2g1lue5jL1ozhSK5iMNx30Wc7inB8D3MSwgHUqtt+hrnfprBByLcWd57DcwBxJokNomcwqGeoYXO
pVtBPNtSGVE2JhMPuCepfNHaHEWNKZ8XXcPjbocsBjIVpEVYd3j7Cni8LgyfWEqfY9t9ao2+QL3h
EkI/GSVzHZBqnZK4JsB1G5k5fDNlJCkcSzRHWYafxfY9e0sV8KqyZtorzQSBrVaKvtQrpVoNFrHq
kTrg/g/VA3VoCJqV+lDX0FgSV0YmW9e/1DBFnFnUEpjVQYW1g66xlsxXhdClhVqJb5YFAVSO8KqT
LL8w8vQRFyAxSQnmJPIlXqyw++LrAZhdDDMmj8hl0x8Wue1y45bEiNsFoAoMZFJPuMcaOR2n5gqk
ra0etKWBshYH/7JEAj0QluWFFaZrBfZomocY/hQ8FwmqZJdAckyvu5EzuILApcz4Znapv/WtJHtk
s2M5ct3YOKwQ3SB/4TwTRor4URlmeoNkKX7Qxyzj70eR7xIfqNmioP8CZa7cFSFK3t4NS/FEob5+
aNreum3GBP+cGoubsrWTcpGq5EEt4loo4lkZEu3BFjU8O1PRfadgBtyQc4CekD6sI8VZAJazH3Xg
sz8VzinxMRN0g/5S/2lgAzyYwEt2ncwshPulae9ctyy3MGVjyOEqphU18dd5HETPitkCVJJTN9wD
Pwg3HeuuL30eKc/o/PNXsx2QClcc7K39NIMSWoky3wlXE7hbrKYnDywen60kzY4axqtlArxSQ04O
QFMboGXrMD+OXd884B/R9qUiko2q4xvpOA/2QEcGirfukkQ8l1IKj3GEB+grYI4Gv+vXwJC/U+uC
cWDd9tAtcAkM9VrC4ru3NKnewh0NF+WEdcl6v9qpEihtvYBZrhiZvqpdAzOcmn9BdhzwBmADhEN0
dDsN4lZukDbmpl9tH+Ku7+roubLksegagLiyZKzMFj0s2NNvNAouOSkDgslUSq798OLDFFgg8coW
QW99i234In0Tyj/IvZOfbVU9ulMWj2RmxC/0zAZyaHSLni/jpkujZK9jS0NFDDbMUoMJo1UUD8SI
lL+tiMAv3Yy8gzmSteBVTfRy+QN/Znk4T3amXzVJ49uF43uPhtvBNjeZjTLj6+cuP1t9EjCupVZU
E3xva8+eRUihX8OiJcXrePkGf3K1T61PZutPVfPGOlRNaz/e0Q38++55eEPlWRyDr/2D9F19sV66
L/VDfaRm9Xj5nmcWjMZsLeoTqIRP3rL2ik/wYRW3EwAywhED1S32yUhBon35TmcW18Zs41MXiY51
WZX2RfOjNmqAeNI6QaLqDRAf8LBevsu5PjDd/cMWgWC6vK67rnaS2vA3ESGIX2SpqtUFaSE/L9/i
XJPN1tgKoSgcv7rWPknq+1xJjn7Yf4faSHlfebt8i3NPMVtn17kifAUB2T4Id2H2ksbvI/yGz117
tsZue08BiMQxoOV3uOP8tea325qP3uXLn2kdfbbG7osCNKXRAgUaEJEzkePnrGVWWG74UrXm7vJd
/hRqTwwVfdabBGSRWjfzwcmlYuCzVu5GSBCxi0dvAqPK6bNoUmds3IfeSp6EGMqFKHQIiZ5gNQma
HnL95/Zc+qzLwcqoCjCesZNJib6JK2XEChfHD1KdRBsCKIsru98zmyN9avEPXbsxg4L8Cnanmt6q
R4XILMCVSvflcoueu/psdmNrPXZJK1oGDtqC5HdhXjk2Onfh6c8//uxxInrVsbvXFNW7b3OYIb0d
fE64AATv76uTvhmSZlc2DryhGqqJG3XAjCT3OBLA8PS5ppkNeMlIBAsj3O6jpbdbgMvpjq93+etz
V5+Ndcktobco9GSj0et7vwAZQSkj/v25q89G+8iJwJinKq2PG4PvcXurS5DCL1/8zDQ1lzKi+i6w
c8GQ6xMDPgHszZ2s1LBFezy7n7vFbJzHAapnCAz8fsw1io8xXlGRUF2ZZ6ernJhF5gpGna1vKjcG
DzCiOCJ+hI1obx/MEkutJPofQemipgfC8rmHmY3gyCBjasBSs3fRrydtt46zJ6PIt5evfmbm1WYj
ONVs4CxJHDkC1oORPk4GYQKN+y6+coNzr3s2kqWoyweLBGWqO1jT5XDhJawekx+Xf/50lVPvYjaS
x7xX+hZYgxP0UbEieTP+CjuVN3L58udaZzaIIymIIiyR7t6Un/Pht832pq6ffejZl69/rnFmw1gP
TaJq8oazSYA8QyU/BIZxb9XSJ0uP2mwg57SNV0Gx3Su0/u1YdeNakmvzyqs90zr/0CuCoyPLndJj
GkucSzVfg1jbd6Bm5Xp8vdxA524xG8mNJdpMkzmalMe7Sn4BKbRtw/fJPXv5+tPn9kT/mWsUNXKM
h9z27P0ocKl3fXg7AmyuBd6bAlNakn+5fJ8z/XSuUmzS3gyIGWaRPsAEdHELP8i1GtxcvvqZbiRm
g5hEn9oNso4xZvarqJJh3L/DYLvSSc+10WwEV24QqSaxsI7E0apc/4raY9q8pf5LBCLz8gNM67xT
r2E2jMGXYraXmOMyjfKFnJmEIk1EcVmv7HJFOGp/lLBFoZIqKghQyXjt8P50/9LEbACmiQTczEPi
lalDCocOk1Ggm9BYVTkkcebaKfLp16+J2TiUbXyzSCNNx3YhOFke0WR4xi+33emXj8iVNv2wVApJ
irKp9xOvGHEynaYZ1FB1TeKLfWWYn7vBbAyqCeuBrPJMkjOzhy4QXwuJzKy4Sq6s9U5/TzV16ncf
HsCXtBCSnmQ4JM4sOJA5+ka57Qd31ertbe56C214v9xUZ16DOvWCD3cyVYUoHqIrHUVNYCOWxOZZ
XnhlI36mK6mzQdiGIleMzjacsuIQMs+fAVQS61MCVKJi+MmXPRuLUp2Tr5uahjPK+rNbFi99o7+N
Fcrbyy107l3PBuKQQZFocBpRlTuAX6E6MNnGxyvz1LkmUv9uf79KvFwn0NGJzV9GGNx1jbxO0Fma
7r8caBjDvPfs/n+mjI/p7ed+/2w8R5GVGXLL7zeV8k1VXfEKmSj4YshNvvxcC82G8th0Ih1b3gAE
u+lsOHVXWdurq95Vrj3E6QkXU9ffzaRxbE0QCw8Rh4+gQxcSFscSG75INQhx2epTD/LnPOnDYCj7
3Bs0I8/BAg6QYA1XbIVnia1tRNeWrn90wP+c1zVlNrQ9UddSA9WYsLGY4+m+yzZjWiQUyPBQvmaj
270OclUcYzdpC3DQITFgtjw0hEdZgXVn273YXX7aM3t/7HB/N2pihi0Rvung6At9w/y4CtaP99aC
yvbOXciLeBte6SBnpIzCmk0EQxO5cQSKEs7Zwn4BUkgMwwp8zLr6KX4TAVJTqAhX3o8rD3Z6+kTM
9PeDgQYt/MzjdtbRvPNue8gQq1Zdopdd/Axvh5W68Wj5pVj7N/33y/c8PY8KazZLNNUgmQYQFYwL
YN0gb3K49fXypc++p9kcoQRZ1EN3GZxiHT0ay2RdLcEtLAHTLsVSWcsr4tPXl+91epwJazZZpIpa
WnqXDI7aS7d1bt4PISEEdf1iWDlBqRQ4L9/n9KQk5iIVqEQDoR/R4IjCu9OK/Gvblk8tSSJXrq9O
bXNqmM36dgV0QHFBYhzKlKSj0fRgWXRZRfGiyNWUaFk7J7XINPsIBvBYqhmc91TaFblmH/sWsEXh
dvYC9myxQYrqL0zwY95KMpviXhZd4mRdDqDTcMu1W5hUZRUc54SZFuRcXm6h031Y+9MZPsxFqd3i
Tras8lD7IvWWueEDL7fKRnrRqWQCC8ETzh90tekvtDIxsu3l+57+ILEk+nvs5IRBjLVpgSQ0XvLs
e4GlpNAFB6jllS6mTp+FU69mNjrJRvHsQk/jQ1kWGxKp74gK5VBRvRlFtzIp4FOqOra0duSHUMGP
NeSpQVU3NtCisvtZ28OWbFqCCshHTzmMgWcaXOk2p7ulpsxGcRDagdXC1sX7rrT7Wiv0XS807RAm
Un7lg//nWqcef+qxH14sbtVIjqQ8Psh2CNOic0PJWwYx1FYDTA95S7aOBl7rBLyL0EcwM/6BD9FA
z1HrjUczVtR9J7XN78sv/PQzC3PqgB9+TwTIyGz5rDiTOJAw1tx6mWAxly/+xy7yz6eFqvj31UlK
llBqBYPTEBj7yiIBjGoRaOZRqHV7yweIQqVsRrvSBRRZUHtbFXnpXznpPf1o2tws47u4p+ssh2eR
Ak0O/Lrajq4KpSYD1nb5AdXTE78298kkNfwlIez04KO6+556DTxT226yd9Us4u/8VUPxT3HXPnXm
DVpPeYNGNd2aWimeKST2e02M1buRxUq6QKSJylRDGBEvPJI5v9VNTlCDn0e649kWkGq5dF8Io9L2
ft4q4O7serjSVn/sYyfe1HzH3FuVlfv92DvyQ/I4Biv3d/yqfVVfQS9ydhfA1VyQQWXVC2knXVmB
nG47MXf7gZprXC3gliml5Lq/c0HgXH4t5648G8g2ZY1M1QdyxS2Q1toDsLbPXXg2ejsh+2HtK/xk
vV1L/o+A8NPLVz494Yv5vpucug5pk9o7XnkLEQ8Zyi3YTRIx3/oQpUd55SD4z5L51HuerdYHMKCA
H+Xe6ZbaXl3DWtmEK+kxd6DZH5JdeBNswqO5K9bW2r0ySM68jfl+XLQgbdNS45uCkJZZABz15TY7
/bHS5v4xT7dKORYM8Li8E3WyktrffnZvd9e8lqd/uCbP5sbGkis50JIJ/JhpMLFU41hKQ37FSX3u
6rO5kfqhPZKeEB3aksi2jESxXCCMutw00/f6n6/5Dzbj47SuR2WX1zDvD2xdNyJBhx2zcDTLdSnu
dOsF3BrT1Cf34PI0AX/4hlDTYSGB8OUwRegAVFunEsEkwPYvP8vpVSn00b8vj7ndHCQjZzFX3vgy
aTmHXrupW6A546/Ldzj3VZ67xdIu6Oua9jok2qi/dWS/bVsjV/aFO0o3uqQWL7FpuwdlUKRlZ2kx
RndLOLUC7actSfpOizK5spU416lnU0w69L5R6Fp6kOviptHi+yQL3/TUvrc6MD+Xn1edFvSnusds
oW/laIT8pswO5LKvwChvWXhstLW5UVbZkkiVJXkuO4zE2/LIIeDKW12+75/jvVP3nc0+hKZNcxzr
8no1rPXND9Irt8XSW2fL93bx7XC4Fcu3r09kHa6RWy7UxdOvX9dU6qdXA+IfHrMiq4WdhSBEO3EI
0rYk6jV6UNR2c/nZTg9nYc8mC7dHaCv3fXhAXZ2/oVWCOpc12pXJ4nSvIKfx7zFg5LLLiompKDe+
uuq+rH2S/GBvXj1wPtc8040/jOG4FLKClDA6NKBPl7EGFtODto3GkJzRyy107hlm0wSgKYo7Jbfo
dKR1hPL9iXEs77vm/nM3mE0UrcVJGqq16FB5x6YEKwwL0lVBRKXqlQ587hFmCwsQxVFWqzyCLocb
UqyAKsYLlVNaF4Ln5Yc4149m47/UDbkywiY9kOX2MAIlleLkyq8/PZGKua+s8yltEnhrOJI1AELu
wJB6YbjvEKISPku5X7qymjz99RH2bJhXbJ1CxQjCQ0saE1itbRK3u2Egfq/3FwQOLrNcXXdivFY1
PLfPmHvMvMTvkVjF4YF19UGryJayVRye1kppwm3EuUWNdFuCJg0Z+0pj/jmN/+dcJubWM3MgxBSY
6eAAcF1F63gTrJN1u6tu27t4Nd78jBcyXWRVvzHTLOv3dAvWeYkocx0vr1WJzgzauT+txulILOB0
hJcOt4kur8Okvkkzafuprjh3pAxDJKqwZ29YEM38VBVttSvN4Rrs40xHN2fTQWQlqrAas3ciq13U
6g+MuVfWheeuPP35h7nMFYpJ9pjRO7UFwyX4nmhvlxvkTHtPXLGPF9aEiTwADJ3jFe8gxPGs/5TU
p8vXPjM4zfm4twSy6zq2cZ6RCityUlKcAf9nS4qy6d587ibz7z5i4D502RgZNbBgMuhKlCx2spmo
2jU0xs/dZTb8s7EWLJw53rPYz9r2T5CuZH+0q1LW12r3ORermNtQ2krWh3Ck/0BN3fWjnnC2R+xT
lP9Kh3IdF4AdLz/OmUl/LrlsgXgD3G57RxvIic7zfYcmXYOsGl37cJ3psMbs694UUdjroFsItYvI
pE5WbnmlV51Z2Yp/qHn9Ns2JceLHb93fdrvojtmxWrVr+3f1xXKyp2uMq3MbS2M+nJvQt/KKG/k7
dKLdejxguFimq3TVL5SteXTv9H3yy9oUG1LPr+1mp8FxYg42ZiOdQY6fLKAP5LqxLjz3hgTJG3dI
dnnYrJJ4S1bxRlX7/ZDoOz0Nn4T7fLlPnG3X2VQQk4QrSx6PW5SLcSNW4cbYyTtvRw9cUAZYXiuU
n5lyjNm0oKhdQ74KXcP20Ku3myJw+ZBd+U6fOb4Sxmw+aAfUNj0uOqcRJWnQZaWS8UEU8iEWobsb
YZZFrNK0AKKz1G/atjF3PVLzjTwA+tH0otsEhdseRaDlOzNzI/5fjGcpVrstaZbpQfUJtPAIwQQO
rMYMIBJl1bKVIGjreXBt/3nmuF9os8cw0gg6usbLaDeEz+/ynbX1bpptvIr2fJS3BDOuulW/VtbN
zroh5WXbXeuAZ0buXE8kj/ao5jbHNuR5Sy/5fXeMvqq74S7amfvoNd4HT213ZRo61+Xm6qLGbV2d
PAcm721w036Rj+GTQY+zXqyb7I71p/+5z/4ciKZiTFNsl2dySb7BQ7vuvKulwDNz6Vxe1A0hRnSf
a/uHfmNs9ZfohnD3vXUIdvKm2JFVuozuromoz4yducZIb1IfPAoN5gVHSXkrjU3p/7o8/v+IGE7N
PLNvHPYppL4j41JfpDvroX9xH5JbY08S9sJfYhABg3dn3pLmsJRX0WtdLYyNtK++8CG80h3+dO4T
v2AuESc3VK2ppLB+WtSrduUvpcVLvCMWdnH3Zf24CxY/4v/m7Ep2I8eV4BcJIClqu0qqVeXd7rZ9
Edzuaa2UqH35+hfVJz92qQQYAwxmfBCLSyaTmZER2+JudHent4/Jpx4cE3E/7s+1w/P7Hn0Xm2Sr
+fZmbXMXbEEFk2cWFHyqpkEKOTzV/ScDxf3KYp/t+NJUlftRZJ1mNyamqu2bzehrrrGH9LCref8h
NsJ1BiUpJAsyHyAcON5VkrClYc+H+EscCSb7CSSpcCuDN2+7TeZqJ1DQb3X8M20mb/Am/JMeWh8t
9S5o/zeGD9FpbABESNwc9XQIrOzbY/fpvKe3JqQWXEhAGF68WUuALhTTdEO5dGMe1SMr8QtrnAB6
ioJiW3qWV28GrElyinZyYyKRArmtDcQI0831/VgwYkO5dSuIsYCArsNGZ8dRC5LGdikE69Fcef37
SwdJuVtbzeTQJMB2p/Vb2O5WWa3+wpounSPlMkUXKgPFFD4MCv0fKNS457MEPcHbZB/u3isX9Nob
yJ17nT/+0Y/nzToOp9SVN81K/M3O2aBLv0C5qezaKrLQxi8wMHa4g4LnPkZJP9q0+/AUniyvguyY
c0O2aIzepBuwdiMRrx/aLQjRfq4Z6t+iwqVfoTivwaoKq4/wQBoepg0Uf+/CY3+afQonkuMA9QGU
gB7ZgR3kvnA/pFd48bG9Ke/ksblj+8Iz7g3/+laz855e+Ckq+L2qwD3eaFgQq/JH+K/oEXq3/jkn
CG6rPWQMnXftPezc+JZ6k+v4TaA9V/u14fXzzl8aXsnaoZcYT9vifCJ87r12LpSq/NCzd/Hv9D7a
G7073erBGCQv4da+a079B98Kv9yC/hS7A5mxDXM1f21floAyKpAeStZnAkyYM0ra2l37LAt3/mne
g/IcgfupuQOP9i96f33ll8IJlQ5YA1cOQj0MNt9ZT8W99gsU957cTFvopp+wyysowKWHgQqoZz0f
cpOeD9tRnor76nbYlTvrEQv6ZO1mgHAMDz3bm3xnHKbvRTAqXfCYmg06S7CrWVJ5TQKlqHJcuYsW
fB9XfNNU0UQSct4inUFDZaMbryOK2kU8rTi/pciCK06KWHVBTBCoBPUWHAlT7LEH41DtIW2814Pq
BZwDn7mx5XfNFiq7v7Ib7oKkwC1u4v/0t+tH43yt/mMUgACf03pf7j0TcEonMyx2nPpUPuZQUXFn
xtszodlwU9VRCYmjtnu6PtjFIA2DKRaot7xDX21EAjpm8/tEhh7d4DXInCDkHP28PsbShM5//zKh
iaBBxbZ1dtRoYe+EExtgKKBVwFtjPJhmDOVe6PCtGNbSYErUoE/oLh9tMgdW+kKt1qXjpz6/QzLS
rSFDdn1CF08hFk259+vathoChb2jOevChRgg3+UQbYFMgvM+Ob32ncOOYZSLHr1fWd/OHT3Ksvgg
OnjVLbs/ypj8Lk228oS6mCvGGIpBdRXtKCqgzhHlVbeE3FM/DXtHf4fQw1mbMIP2XlesvdeWDpti
W1aRdhCv0cCOVEOXMRb8hzGj59uI17L3SwMo97sxm4kV1amEoF6xG+a4RwsR+6zaZqU6uPR95eYG
rWWdRrnpHLmtOce47tJHS9oQBi66YeX8Xoy+gMxXrD8q89SZNEqOfQfmB1vWvyonXCljLfx8taLe
Q9INCvAOOxKTZIdJyuImBHcUFF7KZmWIixEWfr5i6xX0W0GT2ZCj7Jw3VH52ZQmU2FxhyYTZorLV
ANEIXpnrhrhg7Gd5iq+epRcVEhk9Ice24Y8gHvk9JdavdCDbuXEeWNKuXKJLw5zX84sDG9B40WS8
bgJO9Nsw03ZNaf4AOG+fSUjDReWabsNfbNQF16/W2iXooMY0nszjOFZ+q+24hdeMJT2Qt2wTi7tO
I30WW/f5WaepyVbyUJdh0dg0xQlAmScxpipjR2zNXaUP9CUEMY4PLebUy6fEfI50wwL9hyF/RQlq
Pa6OlhQIkh8rQteir6Vzr/iGwoJ+qs70KugbNM71HaD+K9R4S6decQp2PYoO8t9VUCbDH9Ps75wk
9gZr5WwsOFCiuAQ5WGVqJW0d4MF9cibL5/IEXs0j3LmfTrt6ep/st+un/fK1w9Qa+mRkGpRyEnaM
Gig1zkP/HPd4/EVW/aectc/vDaIEBGlX8iyxk/DYxQO4RjK3aSfPgQaQWEu3X94PphbTuQ3lR/DG
tcGc9ejx1JLiUE5W74PD2VjxQktDKH4BH9ZqfQ7NI/jsu9soD6Hdqgs0uun1Gsh5aYjz37/4BFbh
HoNCCT8W7atuAm1gEr9jzsrVv/R15epH9cxK67CSgRmhhsmGPZ8QeUbj9vomL31eMfjB7KZKyw3z
qI/Qh430z9zO3w0t/ZaoClrAFGMGd/DMhyQzjnlqPciwOFBLQ9ZLg6ga558FZHvhW1b2+rJzZmpZ
fY5A6OScudIzARXkkfboNqD3bWq9THL+E9ntw/U1u+ygmFpVnybwJ4ZQxAyADn6G2OzDnLMVH7Kw
HWr9XGogcLNrSMZ1M3qdrRD6ga1OADv8HucvZ2q1HHritT2M5hxUab1LaX/IWLS/vi5LP1658Zsa
zeB8huNujcadRsihC4gGrhUXLscTTG2TibpRFqIBI2jbdMJ3oCqqp+VDfDa2HGEjtAMTd2jW2GCX
5nL++xejJvlYJvVYkyDKxYHYEYS4ydGh5HtWrbbGZKMAzDRvSFBjqdo4SA3bDbPv2YHaBFM2ZZQj
CUyQCUzQEfFu9xX4sCBeVXotX2OyXTA2WzFsC5rTbGjRkmDH/L5L5O3QgPeus8zOlwSuJKdkJbRb
CEqY2g1TD7lN57wKjw77nGmxMfX2OZyQsBOvIrQOWuTsIClyI/TknlfthoO/5nsHWrnRe3SwFiaB
NZrE8gYQYDEr9sBF5l///MItrvZ4gG6s6LjegcoqCcntjHYMn5YG33PIEm17Xoe76+MsnOV/Wgv0
EHxq0Jo8AoyHhsPwhacWVMn5GmnJgj9UmwtaaK0MTWdUwayPrpm+h86Ko11aIOXyLmodjQpnidfM
AWme1kVsI2rjMWwhTQlWufR7US9TETCVk5iWkFMZUAtq94Jpmx5yiN4E2dP9SJgN6t4xRqJHpOGG
iRBCl6QRm3rmeO234OFZOegLJmUpV73I+ZkRvCnRXVmXfg4K3Wc7nPVbvFqTQyFps0EHwrhyKJbW
Vrn4MxqzJCITPZoRdEvpZPSfXUHsI4ZutmbKi5VxFty2CqeJOyRc2FyUQQKR7LoVXhMBhwDYM4Ah
2zIlbgOio++dcyW8R89H2KeZIEHZf1DT2WmIWUtjDeO1tGCKM3CgwDzkFb4+QdRnAKrRsTrwOj8l
ybTiDxbsVAXSIEzKdU7iKphKB506ViFueoh9PE1VS1eu6AVTVSE07WQ38wj5pUBU/c3QJMcUJPPX
V39ho1XsDGUzxKJH3M+gX7tHFuQtMYnhJlH6OmmOPxo8R+dfsmKyS0uleIY5B/MgEbl+FJOzH7Si
9LQ2vMFj6Pn6ZBZMUQXRgJhQD81E0CP4OAkYLsfGSzPjCeytJyEyuUmqtU6WpZEUo59y0L6aY86O
fXjnDLOfFHfQfIF2PEDF+ev12SytlmLrSZdkpBVIjgw5fU+s5jbuh4CWnbESzSyYhoqNIa05JflQ
TsdaQF63AI8ulO4aduBi5SJYmoBi2RSgrBpK9kmQ1e2pKfSfyZAXUJrOvwUa58xUjJs1thmmop6P
DHlVnmZ7Yxw21xd/YXFUeABst0Mi2qZHgfaxDDy2VnMPL7/VtLWEycIRUuv9sd2SsjbaJhg5pNPb
4YGX7IZF9SEa4rdO1GtJqaVxzn//EhPHDotIGc1NEIKyM6c/qda7TGvdMP4122t8fgseSqWFM7JZ
iLzCWQ1l+4k2hTvZWytO4zI6mYOy9P8nYKE3CTEXQ5JQjEdhjQdE4bs8NRqfgNQdBuHFkgZjYg0u
z8a1GsFCLo+pZfownzrI4EbsGDfpfZaGew3yQSZ/SrTc46J0Byn3U862pOrd3FjrcF1aSMXoRyCv
KzQtw+ir+HZup8eoXWuKvty2goVUgv8wajIJPY4qsAmtdpyU6bFEf2m6YYVIb7poRLvkLNBY63L0
AYD0e+Yg67dbugktyBd5ZZ2CC3tOM+uH5GfG7yk15xog2Cwf3LllKciIa9n7tkOQ9ZDdjDb7Np9W
Kh0LFqkW9qKZlAybPgDK9z4izuPTPXRFwKzKVvzhwlWowuDsooh63kcCaMjfDSi/dJBHZN0vsPxr
Pd3jwb297loW3KKhuEUNOlBWXFrkWLLmYQzbxO3zaEs68b00o6F4xYIYTjEOuAVJWQDzk0XDYQZn
+L40zOY+1rT4/vo8FhzLXzjhF8di6nFaMx0qZwkEdqpYbnt0c9AR0CL+Xzx8L7Xy9yx/GWQqHEeC
kKILZlq7qaR+BoRkH621ci0dKqVak5AyLGsb5pZzhnzNLYPaPDpetWnlDr9cvufsHw3kEbBOEDWN
Rw30oH4kc/h6u2D3dRNHe5QDOx980N0PB8lOsN22SeEVgo1baoX5ARTmzoNoebvRcwlia2ue3Foj
YmtZEFUdWsYORciblZ+6tBTKPcEcQ1Z9NjZBnzi3c1V4vZWBXW8ClxlbSz8sHH0VNJFlZQTd75Qe
6xTC2ZCd90hrv0DT9/f1I7ngPVWwhJMWNrVnyY89N59KPdllPFvpMF769PnvXw4ievyxMQ1qn2iW
qd5bu2e3XQn1pO+9glRgRNKMWjRPo0CslD61xDr16fAEWbeVUIz9tf5/S1NMhdryFGQheje1QSX4
Xp8d5OJOHRNbg09uVSSeKDY0PhXVmw5dgvxTQmMqScaNXQHiNVf7MtzzxHIL8Vx2fggWCd1+ztJ8
J8afWVJuRlv6ffUz7eMjOOf3Ot81tXEa+qeQU1A5+xZkdOv8I66O0gSkLtxJSEkYwqUQUIfPvQ+r
EQdfolgBjYZzM78Og7/t+T6poP5AkDwC/wyw4oAGuLL+WRIQ/OM/wx8m+tS4X0IjgdxKQvHphxav
UyG2Mwc30HFk837INpaxD1F3s/vnIfpjlPODRWfPiCIvi/ZzZEIJFMBO5wR5iG0//JH2lo7DNp0K
l/DfJf8j+vkACtANQQrDgVSGQSGU8SLE8APtBu5g+eP45gCpmtyAHtcFuFuiSzuSG8Alhvw4TudE
5w8y77PkOSsrb4jeqh+xhqvUjaSfSLfUG1era980NW/MG7dPoQ84dnstBHvmJHyzh4DDnneVO0Mh
M503HXnKWQ7pitZNxe8KhMPQDKlCdEw9RbXtTcaJiJuCPTH6bCDWA0sGiEV3yVBv2+omLNGvbrUe
GT9YSrcZBB40+SBtJH3B7y5SC7u2jc09Mo/R4OpsV5MRqg1BYh7KpICiA4Qi/KT0EXH5ebsxUeSk
EvJnaOXrwQZ8P/XQ0IZ+RM0rNEwTvIjQXMI3cTy46QyBjF+NcVObQPRGmSvmzB8SID8FUHIN2SL4
dWn6IuWzrHtPGIMv49ync+FVSYJEpWdNb1xsk0LbcBAe1PDc1amqa1cMp3B810AXHxePFduUjuXy
eTui6WTIX4YYEmdPiB/cpACbGrmFBAr0P0LIiliY/fhuD/cGHr45B1X8gFqpPiAnNrjNOLvlfNOC
LCa/kb95voMqSvwKXorC+SO1/2jyH2qsgxGEVe+nsb7y+lhwNipWvZnpnAEI0QZjxOtNS4S4L/RK
XymoLn39HAB9cWUNWC9t2cdwBd2Q7uOKhL6ZyzUJrQUfr2LUtbDLU7D79cFs/qZahzXOfSOM/ese
funr59vry28f4zyedWZkQdfF0J+ueSh3ttEJpEX4GkpkYX3+tnt8GUOboVRTQJc9gMjQx0yTO26s
FSgWLtm/OM6vnx6nxA7RwoHcKHktR/nYzgKXeuEgXh66lZv8YmBmgKH9/9cIBPeNpkfos8udxtVh
WE0DqevsPoWUxTivJvjPn/vnRsEwSsBAzEhrzXOjQ+3Pr8lHdMuOyb7Y0kC7tTbaTXmI7uPH+rY4
hmsvwYu1eoyobD6KwoNt1ehICN9B6+6gTPJs/BQP5Uv4FnU+gPmbajuZuzBgp+iz269xvS0Bn1Uq
RouLvjcjzBT+yjXCu3Hb+sOmPuj+GXucecN28ONb+Sc7oHXqwzkWj0iaemdQ5jebStQjKfBSL8wS
WwpSo1chIqBY4hVf85cw5tI+Kk9OPY5mK5OYXbWpNoZL0AnR7IabBkj82n9/hvwqYM3Gr3KX3dh+
ETRohgD4y63/yzdpUGzw741zn9+sZWwvWjg2WXmlAsRriol1Y9Cj+wTSK6DrgnSTN4Tm7hsuBAMo
769Im0WZtSDOqaaPYTwS+zNOV96oS3jsv50GX+w7xxursFKc0M5rNtod9Y1AbseDs03vxr3pS4DT
6XHC4Shupr24M/c12GK+NS0Vdpqgvl1XI7ZxMG1XIy9C+yinlRtjYU/+QZnObduZwxm2S3U/SmM3
hCisACvc9Z++hNxWeR2TgUF3cMZvB73Ka/2MWOkmf6qDcNv+SH5bPybEBCuP4wXf+JfA6csGsVDk
5pxipDpM/CSSHs9BpBi9Wxp0ZmJn7bFwfmtfsCkVYYpqFKRfCM7BK/PeqZv6z+83mYumiZtfyXH7
q3S3ifsY+2jAyd3Rc3YmGjuJ+ydGj1Hq/gl+POTej+tre/EyM/4BoSb6eMbrgLEoKVM4L7PaDFz7
uP7tyxklfFxxHYlm5HMy4ePlpvyj5wCKo3TgTi/yyXp03ovb5gCSOnAsGg/jsd+gtTFIv2fEf6vO
X/ZxInZcVBX20ZBoGUPkOuoPE+MrqaDLz3ZMTPERYZiaBp3hb8OXySOb7gY1l7vwEJ40B+1fIK/a
kRPzC4Duc3CxPF5fziUrUxI3xjTZpl6ivVywHYueE9D+93TFMy3xYKq4VJlovZZPWLB+q931JyNI
HsSLfRqP1T326JjcgTxuf30eC0dOhamOyHLMqXFePEd6A0NbWfb7+pcXAoB/0Kla141Zfp5E8liU
H1y7T1jqt4OxybgA0Pk/cw3Gexm+YOgqNDVPZV9XFoYa7/S76SgPjjvDWHuP3IG28vP6fC7ntjHK
+Sh8OcYOxP+aZsKWS9mD7uOWoSyd0NCjun6gM1rAk3ifFmLv5NK/PuTCIVMhqkahGU6ZYcQmvpH6
h0Fv5jX1lsspc8xGcQezDfEWPF3A7wa7zPGaN1+n8FOy1s1C7lXsVx43Xuh8NvOKxSyunxIs6ANo
DPpwHAPWovMImm59DxLlFLlrWuLVq0ESmkIF76O11iDLS+uneAZNxCwvBVwe5RE0NX8K7a7UX67v
zZLhKA6gsDUKuCX2Jinj1ONZ+9Ro+Uq29vK3/wGfRjW0jxJW2AdD5sdCjK+anq5cA0ufVt4bkz7l
cixb6+BIEJ6iR6S5NaA+t/LD/9La/nuX/oM3DW2QU/SUWYdW1+hp0njnWTTVvNksJ6Rh7Pi/TpvI
1uajvcvakPwUVsO2XS61O22k0XNUpDHqd2PFDyxuok3Dw+Zu1nQwG0FTHf9Lsy0BD+U2mmjmCSvT
H5tiTF7BIhQ+tiG1gqoYtQOPY3kLebt6Q5yG+rmJUp3dAFWgFREoQJpBeElaIHnWhdnPtrXJMaOO
A83Kitxj9aPnMYNWYpsn1h6Ax2R257lq3ZJEx2aU5NhAOfEgUPL9iTwsujZIN1TvRipiqPv1kfOY
N/p0azZ5uoPesHUzzVV6b9WEPWu5NnsTwZsAKApkU2hsI58FSAr3eJNqfl0Mmj/MVbXH+qEZEbCi
fpvU0kTAI7rkfrI6dL/rNphpwDdUt66Bctt7ix52vHYE59tydCB3Q/N8Pk2oAz2A5XW8HVD12cYj
qV+vH/3LcRlzlKfdKBumYYdwhvjsizT3RPdmgjgzNZ7njH/L9yGj/f/e1sxClHiEYx/qfkCkaeb1
vd5JSJimpbNy9y3N42wjXxw6lCIhztdR5xCarbWtTCRDSZWmu9FGnVIP9XEbi3oNDbTQhMgcxeFm
M4jOZ01Yh7ikPZAatW36rdGPd8RMwoM51CyQ0Arx0LWDfnoI5BaQKQV+zRWNHf5Izlgot7ftbOWZ
cDG7YfwDG2bWYJDIysNDU6a9l5cFcoBh9Ap+wH2VQYHz+lFZcjeKB24gXts5IBQ8TH22Ye14yPR0
xddcdu7/YIQtHsbllMQhAO3gIzGRb416/T9pGytR68ICqUBhas5NKcfcPkQ5QHcjB7SgqB962XmD
jFfeHgtzUKHCOeDHTWLa1gGkkpuahi5DIhmqRitvtaUpnA/+lwPelhEa+7UyPHSFkzwMXVb+yDsT
1J5MkkdrJtbKVizssgocNjl6zLTccQ56WdyLyNixsF45QEsrpLiB3mJG0tDRPoSGKXcIV8+tqKa+
64n9LdizwVSkcD6bUVVltoMbYqgct0g1fqIpZEyFU2o+WpFYCNburD+WkL1dSQAs7YziDEwy10Y5
adYBGqEeBHBdh/YuybgrtR/XLW/hEcFU+DBUrgtOAXg8AN4R7jO7QM/7kEMLuZSOcReWHd1lluXb
KGckzog8UmVU+4Kk7Vmj1bIz8KjWNtqPBB1vink0V5zuwllRK/djE+NjwiFBWE/kNgstcXBKaDVf
n/U5jLkQf6hA5sIGh3xhlPaBWc2DiQYGD+2u+7Jqf87VfDNpLPHqcV65B5fOJvl/88qdPC2MuIaH
IOYhr0Eo2o83lU631+ey8HkVvGzqRmQXeDwfBCpMrfWfGYVeCe3T619f2AcVsuw4lYjazLEO0Ol4
TfrWb8W0RiO29MsVvwOteyg+t2F4AGd/4xo0DdrYQlmGW9+BjRtMpeuz2shK5jzSDrpIvRHCcilw
+JjMytos/f7z37/4zRhgjGpGG96hmiZwd56FQm3Wg3ilNL8Z3qhI5FwU7TyDR+qQDtoDifv3vDYe
2oitpM4W/ItK39c2utYLS0DnYexaL5SV8cjLgR6LqOperWauVi7Jy498pmKPITwG0a4CrHS2qF9j
Zv3iApKLAxGzaxStD57NyR2GEaRYMlvz10u7o8QUlhMLyGghcpE1qp7FOBIPhXjQSHTR9wzbUgw7
rgcTypEjxbHt3BE13zMfsdSj791pKgo5hS7fZM2oGGbE9IXRQu29je/0pvj1LdNWIcgkGpNKdlUb
8Az4QYPJyCN293j94wurr4KQ+ymupc1YFUTWa1MIt5fBNKzcWQvsZkyl8EtMZ2ijqqBBPzTiENUT
mhanLIw9cDQUGwMAmq1pa9OfRkzabTp3s1dAWwNIpqGN73Wz5/cTA1mVl6WxBLDYGbYa15gr0cN7
V5rO1HmRc3YXLR+o49WNjRsXL0lU0q8vzoI5qKBmjaZOO9uQZu3s3IRmU7+d6bQNi2JPDWiBxTb5
HUbh29SvFXAX0jhMpQUkkMbLsSxYsbKzoOYRFs9Cj6Xj2qCCeHSoZYC7qYN2gw/5Dc0FJxDeUKGT
25u4M9fEIP9eGheuXVUUvM3riNu8mIFbHaYREu2JZYJlswFwP2wig7spq/9Mtp79MiO9QTnfonJb
OHV4Moap37O5Hl02kH4z5lZ3tOX4n+3U1s1g1SNktjTulmbMPaDF2xt01iUfwBRmH10MYQ1o24/v
kVlwN5mtYgK6s5MBmVJn8KqGlsylZ+5dgk0/mmFYgbqPdpuChCbC4Vb8gEqGOFV4XPhUttlPTkS2
74FtAJiwGnyep8mmTzVQBSZOLnaCip8tK6AYiDBmy6RkO3DGGse6y8mGES49IQdnN2Di2yZhoTfN
ae0XTQtqQdZwAKgM4fOyBehh1lPdZWhI2QooikFU0XG2g0bYwchasauzSQdPfjkEKXrNHkAwiudB
OQ+Rh2QTSgMyNvLJk1IU8lChOxZ5wSZ5gKoIIB9gYQDkpYD85+f1Q71wl3DFG45x2Bq509HAKeRT
Lxt4EzN5ICJ+cozvqfMxFUThgOC079KiC2RlhseGZ80m0RHvXJ/Bks9i/3+ft9LRqm7sW+BKeuab
pQyB5TEqBN3ke0RhTKWX5G0GoaW6r4OaTECcVUfkkyCf3Ex/UsdaCW4XNkKF0Ds9s2U0dnVQ0bd6
GFxID9j0T4Szf32ZFoJnFUcP9stmBuSrgqarrfk9vKc5tpZHEutYZPu2sJ/n6nsa6ExF1IdsygZi
C/tgtbYXgdkgT+5yeZt02Upkco41L7gkVWQdqRanzboSdzguV48nxTacgMyK650oO9QHzPTX9VVb
OFwqnN4BF2s12ig+1EX9YmbZHimUrZGv8bAvff789y+xKNJAA8g2kDWH+0zROpfOh4mUfNtVcg1s
vvAUUFkwWwhXm0CwdUE5O4eodE6OoW2uL87Cp1VgfluSpABxcQsedtv6nZZF/Ih2nLUc1tLXlVe0
FJoJZtr2nIO338ba9GmYfi8zYyguw+npQJDNpoERpfeUWI+NA9Kweu0VvLSrSgzb0nAGDUNdBzT5
gOShR/sTpCVX7HjBT6igcjuP65mhtRPO9CHun2SODLX12fVrQOwF01KJ7PCwmJtiboBJo1Xrhxyc
kYC4uOXA9jKh91q99opZ2F8VkM241Rc1wc1T6zrwlsnR7OwVfNLSHM5//2JWupnFJRIRbSD6SPcH
nUHkQHMST46x3FRx+m7nxbS9bgQLflVFUmNjq76kDg3SsXoYo9ZxS4p0Tz6DhE4zhQ/w1Gft0B/X
R1uameIwakYzyjNOA1Im5MHpIsfP7fidOwPdg2sNlHR1Q/zrYy1t0PnvX1axlUnPeNxSdKmwm5Dk
KIU3P69/esFCVJB1qVe2VlswwFTvyv0Q2/PB0irtxoFc4UpYsLRSio2XdRZGdJ7QjzSMN2EzJS6j
+SEzx109xI8OMdfyCQsDqTDLVG+LnNZVHXR5hEdAtsvL2K8aY+egGm7OKxfRwjFTOYDTFtWSvs7r
QJ/4n7Kdyo1Fx3uA4Q9tCW2wZkQWKSm1FSezsD+qilqXJWEBhk8alNJ8pzH4sDMJZB3jyfd2R9VM
I5ZMkEOyaTBAQrVs73Kg6AiuQDwnPIes8TEtbY1yhcwAqWPhdIITfGeFtR9TQNjQzWW8NY5cwXMs
bYxyzuKQCHzMIEGXQVvOSLXKT1ojMCr6oafILlSxBvrcnD9ct5wFo/xLhfrFKNNWK3OIUddBSdNT
2dl7cKetpK2XPq08BaKmkF2cDzTIynkzxMA+AEV0/VcvXFqqdBpLaJXOOuy9KG80nvg5FS4R/03f
U39kKtC2ACWLnhQGBa/YFER29yQE++3E0/fiBRVg2wP536F9E59vmcem6qnN4l2XRCuEIwsLr6Jp
y1hPEfV1bdCG1VtmMVBV1vOKoS0cTxUxqxcSYuKOXQX1bHrajD4L+1XwwS3AwBDqf+o1qPaCx1Bx
sagSxWKoEDag7vFcZCZ1w3T8Gdn2Gsp5aZEUWzZ4Q7qsaqYg6cSd7oidlMbH9dO59GnFhHtoLM1j
VNMgbNjLGKYnpzNWvMPSsiihIEknXasN3EJphbQDWnDo8KtAsvn6D18yK8Vi0ToQSqtBK1GCXC1F
03va7Qdh9kEuSrKPrUSsuIaFU6RCWqEWmTZWNpEgyfi+NktvHqFJlRRJ76YpZgUFUAD/kjVM4cKG
qCjXRrNITIawAn9w4Yuxcqd5rXqxNJPzVfHFf8qpLmDKSEKWmjwCqyTdTmt/2CNgK7qJhqBSIyjH
yJVSxmUYMrfVWobo8PIapMT7sdbqQ9/047ZKDV75mR1Hu9Rx4hdpWf30ODM2PyKz6XQenmsj97PB
QfEu5Q7EnxqBtEyRS88Yimby6oHbpW9JChmILAuPJjqWXgSitNGdIN38llr23LlAa4Tl5vpBu3iM
MY3z37+sGgM4PIkTwYM4fankL85N10zern/74o7g2+dD8OXbA17yRTvEPIji3rdAVEORj3ean8No
7Bvjg4Z/ro+zNAfFgYgsDCOok3LQw5wsVNrIoO81Uq+0x15MDmMWig8x+xb6NCBiDYqUuyYYZkd0
3KQxdeW4L5377Fx7LsWK3V+MazCY4lWQJwqtKtL0oCeZl0blAW0+gaYNaC0D0XjDv3PtYRjFveQG
Is66a9CmbhS+wWsPHDS7Scz+9Q256L24rVZKCivs7EGLAYDtxKZE79tYdVtjRgL0e3EshjifuS9n
a6qtXIqWFMhQpKhQahuihW45jitmsXB01XIJQXq6EWaII4WKetegb1haHk/fKYXkFTiWrHxlwy86
RMzjvIRf5oHneG8m8AqBNemIlTs0dK7JTy2YhVrVCB2nMUw6mEGHJssRADSix27VPl3fY3oZGIqf
rpg34yhTWFpkBGDyiPwICqj3YQusHYAx9iGx+fR7ECN5Q7QA/rMSHBmFizbE8L6gGn5Pr+m3LJ7N
3dQbpYceUubx2kEY0/Jp3Mm5n30OOEfq1gL9pWmCgAOGzYttEsdgv/8fZ9exZCfPbZ+IKoEIYko4
sXO2J5T92SYIRJAI4unvOh755zaHqh653AM4KGxp770CqBInyOdkt15RFRHkgUTQz1X6o1S5jk1f
yH3OZ8zdWDP3yfEtsRt84YKEabTP0zA5u852pt2sYf2XD8hURjLXsWJC7ZK+6Y8DLMGPUnMFSeyu
jzqWAIAPkvmdKTtxtIpqCquCzSfQQcoT/K6Ro+vEgjhG00dlBYlYAiGH32Wh3px6GL9NjUr3Bvw3
QRutrV0yutXJ1i4HZ6xtmxtDd1OUOcOwg5IojVlqDjHxpv7OU307hA3kIO6U2chnmAciivY2fn4F
NrFyavsMp9C7lHz3Z5g7GXkSkdFx9ih7QUaiLWe4tDlucsPM9E9ftOmdPaMpGvX+KKOpn2msXBB/
bI8mUZb19rNA7fUx42NuhgOQppcGyOj+kClLY6MY8peWl5AHpZ2b6wBeP1NMq6wh0UAaM6xce4pG
BX7toGwCii6vHlhWFi5qTbNMI8Pz+RaXe23xLQvRaoAHeSMbes7cgWFP5uiioSn1URV5QiMDbbtx
7wkkZ60BkcJANMJ/LUzfszYCxMq+XWK8E5eMVcmH9lz18lx25D3N9cZxthI9lxDv1G0ZGRrkJLwY
w5T/l/cmCLLn7Iva7Lg9/G/MKaFI4pkDgtuU2/edZneFx39XJraQ0O7G2b8WfBZnMq9NNZCC9Wdv
HskBtvTs3E7c2um63YKvrb1i8RmGLIRdNF59nuhgoiusijCFPWFY9JqH14PcynG8bA/5RjO5DPbJ
Z5MNsemVb5NbOaHVGnloTcnR4/6WHOzaxyxO5MaDl0Ce0/5s+Yoc57rzH2CEToEuZPP79Y9ZWVfL
PpEPx9zRr1V/bi1DR9yGk6PdKfUkIalxo0atfl5/z8rWWLZwEEayhkq3AfcZ3hB92uwYZ1tuc2sf
cfn7P+clcw0fm91szmjRPqAE9Ev2MOccof5XiHaLH7n2BZdJ+uclrp5r15hpc+7TAiIJcDD7mjOR
zZadFZnhUEPFFY/mw7NbJFPQWwJF5cQ42enAo69NwWL3eRN1817bzbmuszpAuyViI/vztWcvtl0+
msqkTt6A3VJZMTjc3c7rpbVR4P/cgBsDtLgBdxY64H41W2f0/jvIFDbKfq/BE/s9UTYfWpxZd5MW
w70jnDRM2va/2aJelKKI8Gjksx1JoazfgPu3oSFrCNMhwQ0o9YaXhhhuBC3c6baDhcddKjj57Vu9
F7ge7ncwqyDHvhtpaADkE9aJ49BQWTNu9hISkLs5TfnGPlwJKmTxhZbXgTtOKXpU9MlNP1Keh6SQ
IcOtqBFfgYnbbCm5LmfpOPmMa6WY7LjN5zAlZlS0dmhC1ub6OvjLHP1/rVrbW2qtZyodnC717DMk
COwjCuX5LmNd+l2AWoNSSNI/Gp3pnnQ3qnDiHYt56QkLdqsZOcFECIvTSWhgEzm/Jq2C6IXLoSg8
TtNG4ra2ixchNW9KUZkZjmck5/8Nlrx1Ena4/u1/87H//+1s2UsD7gMWkQSKb2BU3DmOVaKZJmsz
g3IKo8dKWQZQgW7/BwhrXgUl5fLW7HzyvUNZB9aVRrX3uChi1nONNrrie7OrnW+OKsAY4+C6NF1G
T8LXkBtp6hb2kAWqt8qyq29qLqooldYUUlw+70km+rDtFTpiZj7uIfXdREYNXbCAj+Bq5pCLjpK6
gsuaGmAD6LR2oOoSZqtwdD3ZiNQPDDWgN87RdxSjTu/zTNEjy10zMqmAqRYb5ldqd0U4JBaJVAL8
BVN+d2C640c3S8UtL1hyKB1whgjh/FhTB+p3fu688TaHq6A3pnFZVK3Y+1j48Uj0NAa17HUZuo7v
vdt9R1jI66ovjpNi8KPxZd8yiD/XfmDm5M2ccOndmDcE8M+mbZE1JoqNXeV747kSf7zu2wAllDyH
mXEOn+HMib/2ksu+/+f0sISVppCVg5Ak5jP2Uz3eO21evyAR+k/XF9RaY8Bt/PrLVhb5skkJtK7d
zUk7ntMUonKQ6TBfB09XG6FqJQ1eij25eoTPM/fIGR4Oj6T1D3aRn0TSPY1evlcl+6OJ3viQlai4
dMQSXZO0aQ3wJiUPGrpDQ40CyCSCkr1zuaUwtXJ7WHYnu2xm01QgZE0J+Tap6kEL+5SOTh1AiPJL
QFfg5xYHJB1SU/LUGtD+hnKf9TpwCBtZGyt45Z64xOHD24KlumiSU0ng2m6D3QbZJmTDG49fW06L
mJk0fuLaGRSxcSuxITTEYstoqo2N8fcG+Mn2W8LFJloXVtXlIHaOM4UmnzvpsC1NLyrLiX44pcki
NecTnKI6KzadcYZZJhLigzEnaQzTFVJDjsoJEjuw7IszOLXD8k+hbVDnEq7jRrdCBA7OFsgtQqJp
AORhV6bltAcZjjx1kirc6Lo+npIYjNbhbkxnsc9UCZOyBKDUSg8iIp1RHjuIVxzGHlzoULRN85Hm
tvkNYrHFY8oc58blhn3sipG/w6s8vcmcGSjpUnTu3mK1DKapl3mctR25ceUEePss3f4RbsziOJjp
gKYhtMY/lBr8nYJP5f1cJw3ZGOPPdR5stkQFyQSUzZ66xokOIq4ajh5sFaPssbPzEzGcVy9Bqgqp
gOace69QLAuAwY6Ys1FYXAkYy5Y5pPgyMdbdZXlOv03SRkWf7wDa24u2f7G7PDT8LQ/OlYCx7Ju7
yeAnPcU2m3URt0YWwwQhwM2Dmzqo+t/Xw+vKdlu2y4GXQaPnorBvE8Bfbch+GTyg+Zea5Zisyzb8
96hgdAKZjxinyUYVs+wCE2VeWMAdcnaa2y1PhZWoRxfZgAln+sZr8BGNcQL4OnLyF8qHyFD+xqJb
G6VFxOszp3Jwztlnq+h/kKq7SJU6D8ml5fG1aVhcmUsrH9jEIavaN3nQem1gCRmK9Pn609cW7SLo
uco2MhP6PyemEnAq2TwfeZ+dJ95+J3R8EcbwYMlu40hdGatlw5w0xCm5hM2Idv2buuYPqJScyFh/
7VuW/XLblNaYpXo+19kU8wKOsVMZCj7D75mEtYQO3rTVcFs5K5a9c6Npa6ROdEY0N2BH5YWQibs+
IWtPXiT5Nc6eyiHIkBiqeA6vnxNni4K09ujLtPyz41AsqGeogbbnopLvVum9w0Fhi0awss+WnXJJ
bMvIFSBcCSsJqkRNlAFlc5i6xImpmh6uD85K6dNb4gSROfUK7gcaKr1lH7UQh9lrRSaYoYHb3Tud
Gfo2DtEhS5NDoqzmsRqEsZGer63eRSixmkw4vuGh7FlA0UnBKvhRlFKGxjQ4h+vftzZDi2DiMIPK
OhnFGSX0b0NrHktfbzx67dcvwghnhtXp3jNOdfPLgGQGSHrE2sot1n73IorYcIogjApIk82gn8qT
N2+dEis/e9mjV04/dbPkMKCsZfqa9Mq5dajgv9Kmyr42Msu+PBQhGtnZcG283FktVUbp/Dabw9fC
91J7iky9OXo0S07cg988LYMMXeyG+RuX1pV9txScaguopFqE+CfHKC/WUGg2PdHkuc3oxu9fmdql
1BT1hCkziBWdU7BP9k5j6F3b2flG5rP29Mvf/wlJLvWzpgZ++ySmOUpdF5dcx9qqYK+tncWGbQdY
s5rMYSfCZUCsj8EiwXY2snIHW0pEKb8tG15n7FRzAFTB9ZkrFTewrC3zR3fLcmLtExa7VqE9mqCx
5p1mNXcnO0/MS2erjgqzsr9WKvobav+ZgpwYldtaoz4T817Mt9X83/VYtvLTl4pQs8xt1F4E4C5o
V4O/BVKwP91xulXmW7m5LGWg2CzLBJjx5JQQeNszu4pFUjyPldr3uthBOhw3fDhPXP+YlYIfI5dV
8M8ome6IKhWjw3n4QLbUffPfHRXAysy9oegGBs0deZm+PzeP6LfNz9ff+fcy8UnKuNSIGmU7z5qm
3dmVaoxrWC8iM8RdBhAMz0pOtTd1bx6d/D9lnejvNmy0Y7AnvadsAvu6y2S/K8Q8x23rZ1ngjRx9
SiNv2z/tJC5NWk5/J5ZNAzW2tYKHI1f3VZKjeyk7uGif/cp07jLt96ghI3YNYcuG5Eu4N3RhL5P6
z3B6HoXbmdL9ecBcVb3eC5p9XB+2T0MKHr2YKdVkhtfnyI3KESap5jeS/Lz+4E9DLR58+fs/v9kS
9TjPsLY4T4KRFCnLJOK6cfpTWnTZc9U3zuP1F326c/Ciy9//eZEL4Q63AscOwMw01rLapR4IoXTL
UepzWRc8fxF0B+1qNydEobJFuBPYhmTxmIrm5M+jtzcBLY66fsh2gJyKO3RLiwdr8Oa9n9TGYwdT
ulu3rPu3699q/q3e/L9Vjl+ziNJVa6Umt/P+nKDwezaaNLmhCQZUTanzAf7gfBY2LA+Vk1ZvWJ32
G/iz8icrPfT7q8lu0AErqhKVUyftbxMKV74xRde/bbFn2myaIrtq+d7Tkp17n8OlCdL4ewKYPtBM
4MtAFg33omBKZfPg5orFhUJjpTD10IQGGcbjlLAciASI247EmG4KpY0boTvoOUFu/sGcOvWo+8p7
mHuHfMcxhuyyzT3Iik6mASlvVetvqOZ2D2AeOLFs6/Ets+B3GWjEk3d4XbGwmSeyn+exg1S0zLpD
OqbwI5+YX0GE2pruYH7QHDJs7x/AZffPEni6syBt9qCx8KKxAlsUS6Y4l0kq7hOtWCAcYBgNqZPb
2uogFd4O8CoignpB03PIrIuC7yvU08JMdz9E2shH6FabsVez5oc9tG2cgMKwg050HpeWSvai5v4D
g+vaeWKtgtWDtI/9QBs4pjIZlgQSV5Oa7feszdIfYBFCAintvKiDvnRAwF3cySEvQnNMup3uSL13
aFZHJnPHXZqDSAeo3/iSA40PD5DZD63CxnyOll/EozXrOBnh3Gl5jRMXSVM+kwZWrbhwZmHqehVe
bBTHvrAh/VZ3XThUVv6aJWYdDz61Hvzcs3YexNwjASxsXBpNE1MyfBT+UO9pTetoAopjJ+DS/kCm
qjgVU1bcj2blA4pSVlGS8DZiRf99ZKO6V1MiA7Ot6S/W1eWH4kn7qyFjGzewc4Hgld+X4fV9sRbF
Fgc/zSzWEUcNZ63+m8xHNm3st7UgtripU5Lj4tzW5Vlk5awCIJ6ahyzv6Z8x5cajMUKn7PoHrAWx
RSqjoeCVpLwdzlLd9HB6EEoFMFTZuPauDM+yn193VW9aqlJny/7WOwAgz1vE27/Vgk/i0RJdQ/UF
jz2gqSTjeQd06zE/1yd6dsfbUgTQtIxg0xMMsTwOd/p5eh1e7Z9EBc3v9N44JvHbxjz5iPWf/YrF
KTZe2KaWUYL/W9xYxW+Y00RG85wOY5DAO8MkH7rf4satzNSSDWqiuytKA/jqqYUBn1EEXgNROFBv
ri+Ez6uy1FkaLBVl53ul42FAad/GymTkY0r76g79BzcyDKeIlS5o1EK9JIZpq47qJDEiAbNbmBSM
8+tkFvnelPWX+DP4PYvjry8dH20K1MPR3gu6+lEYfVTzGeJBL6xSG/v30+wAL1mcaqPlSCQfYA7I
zMWg/qxYFjUSUS3/iV29NbSXXfvZKllsMtWkVsIsA21elHWOQrVyD5HXOSyKQe7NuTd2pp6zyDJt
WIn2cOWQ2OrR9Xld+8JFhCqGoVNJBRn7rhN3ZiXrEPaYLJg7UQeumZ4qt95409pmX8QsljKt0wKh
ZHAgDS2aIB9/f+kblq3sOus0TQyEEVrz6dYzSx76aMKEyuNdyLFA4wJpxo/rL1vZZ0tq6ExQye09
aJx07pQ/pvXgnVMA5M/wyd3szX++HuxF1KgKoXSb4GanhZsE7Wxnt77sjPvWEdUOXuGQrIASzdem
Zdl+HYHj6NrGH85jRnK4Y7jGYXLGrQrr2mhd/v7PJZiDTCUEtCTPZuc9EA0sSuu2pwFt5Y3Ns/aC
y2r75wWa6RSyFpN/Ytajoq/Kg2Tp8/WZXtkay1ZrRlsxlLNQZ8i5QM/8jxr+jM0jtQzc4rcUeVY2
xbLT2moXWQLhOCB0KcO+6yA+AzrDxhesDc5ic3cGZXlKTfClXREx2wk4ZIVwtdqIjiun21Kfo+yU
CfkP/PiO9zJo1PDkF/nRda0D5aQOYVvoBRA1fShFvdWZ/rRcQJ1l/9VoIbdsTNlwdnGCB/0YIzOe
4/yet/H1SV+ZkGXz0Wy7sRlkiqyqAtlmAla5+HX9yWs/fbGrsZcr3KYQ/zJCQP7W+zxvDxV0j4Ef
95yoIO6pHaeN/sPKzC9bi2M2G7hRY+0Kq45a/dhMXmhsfcnaXWDZU+xI1RaqdvpzCtpKWBn9eGDg
zN4IKuURl/Ah9NoiDTtA3gEf8Jp7AivsHZwS20j3JZDhrHZeWt/egp5+rsONZbGIAt5FsM5OfHmG
yYsIMm8+1VV+sHEFClRb/Jpyf1f7fmjA8Skr7f3g+XPApCE3NsLaaNP/DUKWZWk7p5d7LHt2jbvR
+enrx+urZu3Ri7tB7rqQwCmx4P3mWztCcnQn2QYBbCWJWNJ1XVtondCkP0PZBdl3F9j5f61jhu40
RF/78Ysj39WOM/m2d3lDFiHtPkiQCyr/2/Wnf17No5CSXQy722hpeUBoU7vPQseueVR4MjvStoXw
hDM0O1NOJFa+Sl+U1yf7ubfFg5dPVkwd2zsk5jiF5WhV4Wzaczz02bjLjfRLamj4eYvqWA8KDs1Z
45+q7qHpAHnr2UaQWlkUy76lhW3nOUbrn9y5AbGnlnHNvZ/AaByuj+xKqFqSfqUi+SQAfz/rPoXq
LGiUkfTzPS7hDznFCrHd8UfjGX+uv211Hi+f+c8ZXnDI0oHuqM6JS+2ITHN/V2uniQeLixO8p7sb
CeDdHuofVUi0i2KJ5dJdQaBZjOJAD3CsO75zNhPoKVC6V46y7qe02uq5reyTZVO07Ye2ln6BUuTg
9DfCymJD2GXcWJAvpjP94pgvYgg05JQiBDclL3tqK1h+mDzqkc/Q9J4xaHnlW6f2ygm3tM6R6DNB
9QwFULs8dWPkbvVpPtfQw3pf3DZspU0fGgBAKMHWpjnyp/Q8vJiRiMpdthsCN4Ip/NE/yRf7hp27
vQi33Ao+Z7LizYs4U1ldCXl/X52zG3rP9uro7JodMv0sMO7yW+C8d7hWPYw3Fyci65ydkth/qTdY
1ObfePlJ+rZsbnKkagjQWQmSaEtoOCXAhUG13YKb1tAPAXxD2EvmMvFgTS0KT4OE82pQVw6EBN2x
/fCH2XHDmRf6HmoW7U1V5x6NAd9HXOJqGrMoQbvuNOD/MPluqjxgoz9EVmUkvxxzHIO+U1bseDBG
HCDpvOOucvYThAcjkDFAUfbgr1GB4h3PpukjW2byJFqf3FVmwsLMNsTD5EnvD6Cy+twNDf3Q4Ars
bFraD6ntZWeHpnA5TAcalNrPHokFwz6ZduDpVwxw5NaxeiTEdmX/MFhZ3rumyP6AnsHOqZqtgwdF
uVtHjGOc8Gb6r6tzWQczUfyX34ksqswuO3rVyD8IpPlUkOucvOS+9ZxAg+XGamESmDpVGuGIVW8Q
/6nikbnFr1zYBvQlxfDaT85wh2pfGhTSdmEJCZGWymv5M5NQBuIC2mtmmaoTH/TFbtjtIGU1lvXB
BCL6MAObf2NnbsbAts2yfVsbSWwBFHIPphm5JYiukJzLrCd7dKBu0mvSwrs2Lz9kZyFH5t4YAv4P
s+FB0TCbwQK0a4fEaK/6kcP9bz1n1s5oPVRoK5LuvFIhT2wUCWFsqI65YZhhWzkDyF2qt+PZqCWF
t3KXvGd9Cvxzq/zykOhsAhHcIQ5Qt0xPcVLV461hUf7S+AzUUVqW5ZnK9j0pUGBuGuX/JIAyVWfc
dGhQD/OAVvhojLvr0XolfCz77MBCYxXIBBkL3Dot+bFJx1w51P6eDv+cAk461awba3pqiwrFlpn/
lLlZQsnuS95XOKYu8f2fF8DpVSSj7OjJhnTlGdQr4CfkDBWEwLNptb8+PGtfsTjLvKaaRTbX6lx0
j3n+XALtZdRP15+9kpD+vY7/8wEZxsVzsqo4W/3NROfQwgGYVsahsPi+0NXGBP/lqXwWzxYnERpv
Uw4AJPJeJfOXUef5TZNU5rFBHDowvwXaiJooNPbMhJlfL6yn2ZT+hyzMKdLA2YPL1BZhwRN1P3SQ
oSylAz+wNKn2BEjcA5+JEeq2dHdmC1OKptL1S5bbxn7uxvyostTbNTmTe5BoVFjPzhiULm44vZ+z
HZi19W3aCxWIkVtHa0iKPR9KcZvbuXqUyK/OTZJdWDV2HQs5pXfUa51TYQ4MpNZhvPMcaey01boB
80cSo2faHizCCDondIpxo4A1hq/ajeLEyj1q2dzumKosAxoO5yHi8MBrIu8W7ulKRHWxkXms7MZl
Q1uxoq3hsAiVDVPe5V17zMgWJPLvjv5kHSwb1/DTTh0QmYozLL3kGGi06XiEwwUxJ3dT8Xxx1Znh
MJ1RJx7I7PyoqH9SUJsCdjJ/BxniQA0v/ZkTbsrAF/oF6prjoS8tGZpMbYFoV25nS3Mku7ATD6ID
6uzrOxu4SnR3IwD+w36rt7k2xJe//7PrxsZR7QAp1fPcQ+zDeKymjY229uDFPit0VjUozlwQ3ebR
VPMLG+CLdj1UfPps+Ogs0kY2oesl2wHwAhcuzFDjSnT1cv3Rn0Y4PHpxzWt6NheNK5OT3xs3uRZZ
kGapDMqMboTQtd++uM2JCU1bYVjs1Fblbe9aPws+bagZrfz2ZcbY9pmw59bguAZZTqiFNCIU4P7w
GeTFL43OMukbuPRxQxjZKUnesT9gw9xEKd8iN3x6AjiwM/rftagbv+UqU+xkNfV/3KqwEZ8rtFBd
swID05MbM7A2TIuTEnLqmaN6vCZFdWr2i+e6bg5SjxtYpbWvWJyR9cAgf8um5OTMD6V/8ly4L4tX
2/9eokR5fRo+jQoYqMva+mfTGpdda5tOcupLc5egKLBLCCS8pXyHY9EWTWrtJYsNXPcW5DQ9zLUe
qoDB1hunFoOuRp5tfcbaRCy2cUmGye5Sg52G5KeGjndnwV5uq4O2ss+W+VqFvlbiQtr35FmwRjR6
82Og6vf18f8c4osJWGxikLqKUowDO7l1eWhkVQS+MvJADcap0u0+RcpDAHZIS47bb6s3VtbKJy1T
sWJWDRe+AIzfQsH7Mi1OCnbRxjd9epw7SNv+d1F5Y8Pnoh/gIwd2zF6CDnlE/V6/lI7M4ixVHfyo
MrnjLRM3rHTMHaT10LvzwNAFeKvagxRs7lyH0THoWiYPlFaAu4FnBVCHSL+E4sWvXMQIi00G7Mgs
+wxyJQ1HVdXIDEz26/ogrI3wIjTopHWSpgHUc4TdV8pZkMFT/vqjV7bTEqNaAKjSEIiGnHuL/+hc
JOsK1w6vxU2Oirfr71jZUMsrNCkyjylFAfeEWLZ+oyDcKPv5+rPXlsciHPgGAcmL+GDa9D87QHrw
j40mMXTnd73zNg4bn7A2A4uYwOu+75wsSU6533/oFq6Q0xZ1fW0GFkc75aqr0slGXdHoZFQT3YRT
Uc6xU9H0bhqbckueYOUEWKJV04Lkoxob+5yQIeBm+SiZvkWFfjfq8ajncnd9Rla+ZwleNUdWT3gX
jss+mQMJz66g9CsnAIXtd5I70fW3rEzI8pZvGb6TjR0+xnTtXTlVaNm7G2SFtUcv9jKQUCYfIfJ9
KiDjEdT2OEbEb7/UO3XM5QX/Qm7WiI+Q386Rul2u0UFllb+EsSWuv7LblndzkHiGqbdwQKaFdU9L
/54m+ZF4PL4+8GuPv4zav4c8dPpBzwdTSJXkXlfDzqL5EQYGT9cf/2l7E8Oz2M81sWgnKPQRAR08
y4JAQLVNQiD2YgDGm0ATIiKlQeUs/C00BrVXHC3MpbSNmAeHNnMzn0fTzeJSm+lb6872UQBRvx+G
QoMTxcuzy8f0m8qBMGy0V32D670fJ6IdusCFb+HOsBvnRcz5AKMieP8FztxP3/1UFkde8+6+h60h
tL/zzrx3Zne6mWHRFqYwzTl7XqVvS935B29yqh1E3JIXmg393pq6fF+BOBMNaY1W9VyxF9ev013B
uuYmcUABZOaYxbaVIWibJbsTPJuO2iN1FpKxb8CCrxK4wqeS35Zjj5L2VJVRzrV+aLSSHTilyLxR
kbTNU2Z342lQOjugXAk6BOCl852t2XCXwNsEHh2p+aZ7Vh+HMjefwM1oWdiOKaxP5qockKry5HCh
5T5UmeoPDS+LWLud+aFo0uytyiNBbhdjNKOu/+RMZpWHieuimgKlJSONc9nUMdAqMJakFQ/h92dC
pAk4ZNyYLtSMrDmC5c+i0bf0K8SIh1dYi+V7FDzyp7yDbzyAnIUVNTatH027dMJqBEFY1M+tmf8u
LTvdC9K9mYWV35VOeba6rkSZEbW/SbMS4EbZ3I0zVBQTKcI8yY51mh37DF6m5TAcBYAmr7ZV6xgs
qiKkNqVhiXQMDGQ+77zW+Glww4j9uW7j3qlfqIGk0u/o0+x7sYt0CgpitdpBIeu3I7s/cDKanwlM
kg545XxKCSFBT6AUzQrr1pj6H05SsrBvhmdrZhAQs1+Jz+f9pN2bzsLxXKLeGwxFcytztGRouUdZ
8BHSYyiU6hRdDB/VAl6V35upg99cJwBjBZkmhDSNt+e+vEMrFi46DZEHz8yzyJw4u1GDhA+mlzfW
uxaTcxqglhLK0gph3Dbs3NIRoYUkK/By7r2YcLPb14gtU0Gc79RrAAOd4bedcL88A9jCAqjVGJdx
6kMbXiqhGHx3X5bdGMIaDLUYmCoORYAKQg9BMaN0aZQbbRkTByY6TNfZaZwScy+YOx3brBtiG7fy
uGPFdCAA/kRJ1rmhTNoSwh+8PaRTU50IAA9H6lEST6hOPAL05L5Bc2bQgdKWsZcS/NKuptYhSfIk
6LqmFtC0aOUTmywWVVXlnx1YYcS0s8pbzvLhgQn/A20oFRq86ULT7CKd01ez4DSCTcOL2fLYMPmp
zszXaYI51cj5n7oqyQttTRa4hCXRQN0/uhYnQybf0S3PwC1wIR0zsPL2QqfmNN0hkf9dg817b83i
BVJjfciKct/XWhxsSvAbvSQu2upAGvHN7sStHGiks2QPvN8dmslnoJJO0P66tYv0KaP+DzjmPCsC
hclMl1E36kOT2VAG0ROarVQfaCezOwN4b53Uu4Y0IN5O8STkM1T5bmYr/Rj7YQ93nYhmRhZkQpxw
P/QDLckNHHcP01Tf2Hl5RnZx7Klz7BpYiVIvjTqHv6fpBO0Nyw2TFD6xRmY8wbXtdtLWkSXzE3CD
955y36jFdn3hoDZowgtN74RX/BkH4zGn08HI6b3tGc81tSdANZPbQXoP4PHvEjN96M2cR6OXQdzP
zG4rRk+8FAdwoHbJlB7qKtl3M1ztKOJNgLuaOnhQk5qa5Fch+Hcg5V+BUb+DM+sD1ncMePyhrq3j
DHm6vIEJZ4FgFbiOIXHIYHFXya4a2jtUzn45njznFYgE6AvtNOEu0O9dFnqeTKDo6Soom+g0gr1e
RPT4syHTjWFPt7XoTjSXZYihDzEGLxZLby+4cJRAvIfJcKJqrt4NGyqLgnfvrjZe0Z76MJvmdmKI
ipzuMs/5njTiDpbtbWAr9ruy9HMxmS+NhVuhbWPdwlAlburuIYUkSuroHe5FN7WDKqtMzW8QufRD
qo0ybA0HKjt+lIMUyQB6FKmMukE8scrbFw5yRMNwD+T/OLqO7Vh1JfpFrAUiSEwJndzBPm7HCcsn
XCRAgBASiK9/u9/sDs613TQqVe3awUOSIjSf2EQ/k238iNOty3p/+ZOkXp/bRF2hUwWTxn0MkiEi
bVyfu0U/IwbrpQXBnuHOUIo9L32w42Q82KY7b318bWV9TlKg5hyfwkm/zVidvMlIXeKOvfE6vMCt
e86gr80hnAfm2UYfKYFqZkjYXxqGTwsl1z7gUTGw+NVX5r91Te41KoeQWKQOrPpKo/HcsKXKkmi5
DRH71YEcSPv+FYm6K5ZU8b5ZFOBac2tD+ca94DlVbLeleIdZhWCz+bzJ9oYGHKYYfv9ZbfB4Srbn
ZOkv4dYfFW7gjEOzoqJx5+Mv4wPcjt083SpiD2vtP/FQXJCP9AHshuQAzfdwxCC4QQWCONQt6Pur
rGx3JrxHmRhMdYLsk17jkM6nJOZqF3HooyCKVqAaVj44ad2rtup9FkCx1nW7BpxYVK/xiQj8sqj7
sGmrMgX+T0Fa/RLj+DgNuLv/PdokfGEiwNvfNuSw1NiGaahvDyulV4mY6gz4Q124rnkPNmvOczu7
g2sXuW9mwIoycQ1uATrmNqRbZqPEZF7lLuMmXmMXOcSc+f8SiTfPrx08TqXospgSkI3mV4RFHQJP
Yfuq+vvUNS7DcuCERLrLmjZIP25ySMw+bDKeIMyLsg0m+SBMw90hpPF+mieQsyc8aA9J2rzZXjy7
bnCYxQrS70/p0t0wJ91hgfXhXHM3MMpxdC4j2e7mXuBuk19xP8CRa5GfTqrnjXrnOBwEfDrHy7DR
EY4WvC6aFOZCc9Bc4lqVjaEiCxOzX6HKbDf4jba+Oyy6P6Qx+4clRoG6TnYhidqsGVuQaH3+JB4W
PeN2xIbxKtqgbOdk2ZPG9/MUkCnvUYGY5ceo6p/WYMPDhF9X1NNy8rx/aPZkXjn1NrbiM623ew1m
4834McXr5R6quPg5ovJQh+qcKlRcUO8KyxoYFCu9lcj1XU7ou3CxN2/t4p6njZ5kJ4/LKt60YH3u
18E1wctQr8FOLMiAGUf1PWzTG0Uc0hZ0B6u8r3HBUkR56APDvi4ZzEdPAVWHEBRoPi5PgLEPXZ1c
wpo2WZxOp4UsTyRI762xL9aXDxYI7yCqI+KptYJmhoe7SsPp1O/epkadHlTaI+dj9d1hBfp3Yrr/
Gqd6Z4yTMKS2uiCpd22bdN/Hya6S9ROciD5gAgLfVdVW+UZxOKc+RbJfQg+0NuLOtS+PbOQUPmDL
w92qD0sXM1SMtImvqz/DigcOIlnnj6RoCDiQHksTNCDs1Org1Vvj4Kj6BE7MjpLnutbTczA2Ww4V
3wZROt55uyZY3msf5CRe+3m1KA9rDfIHFpTmsHYjLIVC7PNjo3m+meW98hXN2Ki/SBwBFZAkM8nU
FU23iGIV3pyTAWe9a6q+CKYZHYyH1ytqNlyhY3f1o+rgh+uWcQQVZh2MHWAPMo1ZOz4ymYavLVym
kvHpp6rZP9+SFY/MyZL13pbNM/bgrFpQ/P3oaYTxc67o+jJxlLqIm484bN9NiFfG4jClNbIyTcif
Z58sOykTjoNt6Xn0N7xZY/LlpfLeO9vlmA7SjHfJcxiI8AlZKeEnxp3RoFGEz5gFXuyMO8Vd/8aH
BohoBLQvUPWXGXXZjvbYgEurgBsFIAJuhpdjwA4J284p9EB+i++6qXiGXq/cxq4AKJzB/m/XLjhr
Cfy9JSBjpAwVYR3mFhGAIG7+twQbzGoHcwKrbJ849w5rn31Klo84qWcY37m3xibw5gfLcUiuXhpc
wN3JUfr3KQ8ulIk3KqsYOiTxxMIJnrwxPo3rhj3pFax7DYock7FDIkcnsinxP+bq/wG2aGDauTsE
CYyPww7+73qKS8632wI5fdbi+8lVjWyXYLEfoqK/07D7IQuCKavFlXB3D76GDXLsQYmmWJYm2a0b
FF3Y3ibHqrXRP8QJetnGo/o4Km8+OCiu9lSv89F5NZRfmumnlCCHFi76bf/sQ5b2b/Uj3uUO39GO
ST/ZwbuvfhOJjmGd6xlMhqOZDh6b1RkRy9OTbT1ZzEM/YwJLt71BqFuBFp4ABsaHHlED84WBTKIW
10ChNsWvDR2GK5L6zF7Dlu5ApedAz6hRZG3zILPW8gB6jdsHSwpXfCOGpEiR2njfEHJzlDFjr+3q
5CtChiEBWKql6LCDLZiG4JoNxH+LQah/RXiULpOqHz4rtVHogroYDiMgA35TCNxyPhO32+KZ7nwv
sCaTdibHZq6mO/XZfA4b4l8oDfxihO0XztcMS6TY2Isg61zYWS2X0CTYjAVteFdo76/odMadctP2
hekqueHWARgFNrB/CazYTsxsKtfEONCDfJJjnNaHOcSCDf0s/M2nBZ75HWFY9ETkgdWncTmjDzza
lqavBs8rWuv1ZHp8r7XXTq8uMqB5U1iQgcGs5/mssPe4iW4IDk3fDOeZzUjJrdgc7AK8RM9oK2qe
mYC5PCCcHxEDMD9DDBgeOUz5UqhqiLh7HOdeYFp6wmyGAW/U9OJ8rm1eW+PrEn6WmKxsFZYiEfLU
2LgqsDOGSHEkKKBkXE7dksCZYY2rfKrASwo07fZgOiU7NnrssGFG2kWL0++iElMJuxx7T6P+Jx7M
AtaT8F41TKNzb4W3rKXUndFRbwX4OkmmLcRHMVujX44K/gZYq8s82s571G2kqLvBljVCDK+UJBCU
UrVl1DLYzRHJftmJmFfICAj6J+7jkdv+aalX8bszIagK3ThCTtu3QzEEcIN+nLrkOfVD7GKaekFT
QusRP44PJDcrFzkYEUkWUTwGcJOAO/KB9xoUn8XLZReHWcjX4HXp5vgTrZuMcAYM2gI4KHzGoZYX
jjqhN0dwfKtbGle3FUt0FXnvAhKvMiXtN5c9EhIHucBOfLzCmfAthOKXwEL4oXrBt3JY+oTk66wR
wpvK/ubpRUELFjwQjGgp4gYvG3Rahz5efwK8Vpk30wv1ZrVPehMch3G6+F1YgrkUF/M0gcrldTFa
lXD5SSaBx+QYdh1DMlx7jyJ1psbOnegGN6I/QkQ3mXwa/Psg0h+wmaYcK9a6NAmsyLHNmmDrSKHy
5MGKe7IB/Q2mUa5eToa5n6nFyXQp5NLLUHAKyAW+Ic/gyy2HSOs/WLsg7W1ak511m8AN0V25v34L
gmkOo2FeaYlzYmaRN7ZGMe1hG+qY9wW2/ZI1drC5oPZK/HouRDVB5V8ffBkEhQjgoRLJ6lZHvJgF
O86osrCYvqO9Q/AK2CvoHnL0bG9Ij8FXCfIN0OTqW4dih+QEhC52pbPLx2S8u2/aL6c3TEpjDOBN
DNoedO9/JvVQaJU8qc0vNr5CvhtVtySBepOGaG7gDHE2SfgZdu6npe6gNgElX/sC88mXzmFaH71H
M66qj2iKO0jq2HNcTWCx+8bejayW24S5pM7h4TZDkLT0ZchUBOCnv3g1u6SDZrsuaaDxouQvphDv
91zppeibrj13U7SBSev63ZI6/wX3nzp58WKPg03obYRM/ABDVBztR0qE15M0j0VlX5JOJAXK/h8b
rHvjLUceoT2x7rCtPNeDv2s8+W/p/ZfET/axn7QZ1IDotZPmMnmxKhCzdR81//BtdwUWcXLbdFhD
haAQi9CF2A/+LQh2i1axc2P7DHnVVvoNcQjsrK9BxGWB9u3SR3gVbaCO/kwRaIcU8Ny3wGohTkEU
cRtXWWUA0Yb9EOyDWuMLCeazRidS2oen1NZgcA4eZCQ1tX4uFFsK4EEkh/swZFabF2y7NByHN1fB
qoMONS15r941dSmk3fQyUfZdC5x3iN1VZr1+eFmWGEELrcCawQRxpkeE3sXp8j0NrUCccLUD9lRK
vzn6zXiHyfTPWNU/MgFrbwVyOEwBwKhxfPek+hMhROcyLwS8wjg6xFbCY3dku2GIXrzee00DeAiC
eXkL2zrf0h4vWLJglx4rfA3mQCZUCN7ByG9UgN1d9Gk6euiWehlzY134t2HYtpAoSYALPnKTRxWx
TIKnqXDdQ2W+rNEMvqqNhrOHUe6E0IE5x+nr32M/xX6xltWTgKirqLp1/uhFaIsKjQ3wl9m7DEa2
V1x//YFWgQ+fWNEawCgW0SP+wkCd3hJPB9li/CjOqxaNTMM4eiw4Q94SQ+xOTiR6B7+13kqJERxQ
FePDE2Ku47uBhQr4l5pU1xg7WcSy1ZH708jOfMlB0v8M5Kg/fmr6KYdjP39SnR7vVVv1h8SOVdGH
XXLTqlMwQ7DRPRbzcAHa1V1s2HgFpUl1CC28fDNoI2ER8RhZKXQk/nbf3GhUQSwRZSA84XLOE1Xv
Vr/1CjTt0dtKYoCYInb/ISe3K6KQrp9IdO5e4WUoqxytJLlttUb2Si289jx4Rr2h3wDmMJIK7wf3
5Y8fDkEE7Eq2fzaBiE4H5P0YrpMCGhKqW0Kb6eDrxfvXY9zPp1imJBuoXx/J4k2w4WXrNx9QoaCw
D8seyQivXePpozeFDOJtOJPZAqLuCKh6HFP/0NLONIWIvdhdtVc1JZSH6DHWrplevUQdDJqwd8Au
ShStVnLvYtHce8KQVT0wzHdEMyuLYeqSArdhtMNn9IskmDwwa2HlBrOSFDJMH/0X/qS5q94pVgm7
AF6TVw4HtjmbN06gyR6j9WUFW3gPpnP1T7dU/chp5IC40QcVccBxqjri9uhMIStKpsrL135snuQw
AbbSEuOIWGeEgKN3EfUu7ExXEvDX4KXoh9vJiFghPS6ID0tQVTnVKrgwM7XnEVfU72HdsNbnQ3TT
a7OWUFr2Fzfz7eB52uKrndl+6mZTIIYOLsbtBPd5XHUlNuwWDqwuQc4vEn99KlTeguu9J1qnl2jx
3A8cZzDetE3/IG47b9p5UgwviqWkjBZqk9xUrH1Bah5uWNfCaEfpnjwrJZFngXKXdQoSriypQBhu
DZ3+YgEyHp2ZvFc0etue92g4F9lvb+jxGRgcwvvlFEcXnzb1WphZQijHvXpf9TCtnjfT71UXr3e8
vKBsap//AptrhD0z/oJdS2DmmNU+C7o8aBosBnngfYIFSD/tFq6FiMYFCydNetRRspgS+WH8eYQt
8F+iFoEHyMdfCwtTDH8QnHEt0N0JDTNC2qxXJFH2dW6WlH3SkYa7TTh3CmqlPoTupz/j6IvDgNSU
PQywlr2PhNKiB6KwW4Zkgx2TN//2qYOnK/I72LECcfwQL7U9cx5EB9HjYvCFj6YRg/Oeh+t6Xmnl
hRljgrwFvll+Zjf3PxUaGPzXBOv1JtH21eCX7W3r6K6f4bSedUgW+oB/LN9rFgAd8Pv0wMd0++gE
b0+eGrd7u/oqAOtezyB2tIi6rI4wku9/DSH2WwWoLqLHzTEGgHmaoHnr3DjaR9ArBh1Nwg59TQi3
E56CC9uREY6wUeqRz6XxFrZb4siDFDuCB1AsdVeAsFz/XbxGwABnnW4qaOe7U/C/zvgy/yayVjs2
NE0Z67ZD9ApRmZ808KC1waNDTOl35xbsCLU3OlHqHrb3N5YIO78SAJb8i08erGb53APHXaV9TZUY
gSI9IBBYPHbZmoKHnSH0Pk+AbZZNw1m5jh7UXANyyo4VCSBz6PC5AUpVVQdJyaMTxCIqww7Ke0tZ
sObGt/SklZpkHi69wpvXpRibmvBWjSgQuVeNUV3CNX3D/dBRGHDUVqy/UfXchWGM3NnU/GZBMhUS
1m4lHhgCyLlCAETcUs1g8RsK5KVwwKIea5+N1fKzCZfo6ndwOmF8CR/nity8qkNLMuv1mUuJVB7I
LsAzT/0GO0fPq3/B8RhEnBm+vThO9xV37yGuyN+1dk8bk58KBkyFsMD3UthG5lMX7Nt5eF41VkA2
PMTUnutwA3AtBHrD5cuu3r6VaKkqeUAh1sXGwvu2DhZ4Qnv12Ggu7ci3fQvUJAeA8QI9lyxaSz+x
Vyu18J58fIpsi4wo+GL6PO0GuEPpf1GEhtlWvAUTLN0gqKz+M2nSAQCiO9aPtERMEWb6CBJrmcBi
2YHygME+iVFi277o/R787a474KeDwE/42Z/UE+lIjZFgm0poUp6rlTOUAYtIn4AEZSRgeUuH7c9D
HWKxZIaofnl1I6pT7XkvTQK6N8aIb6bpUwD8FmOdByhu9f92icUswIFpyS39rjHzYdSoUDwhs8sx
3eHKgOQid3XwMcrOQa0QIbCHc7TB6t2y6LRxL8zhWWcLnMbf2L91WZ1iuSHZwZIGjvuwFUC71Its
26BBBsMDs7oPgxJ/mP6suEIzkGC9bEJZAezFZTZPhmRxW9mD88xbSge+9yNwrxIXHWXd/kJ+0iWq
ySVU9e8J6W/wVkFziCk/d1BKRpH1eZZseoIrsx8c8AXXzxvO8nNYN/ExgCf8IUGMQOY5tEoq7F90
zdOzQZdTEu7BwIgDk40C6OgaWugAJpv1tMIWR5JzJIFrVVENPpzAT4iS9I+/BjRfMVMWsB2AfnaD
RnPzT/yx98V9WmqXDjkW0Am2lVoXEr67WSz7v5jMMczbzcfSbHFYdAAIdwDBshnCIdC2Gbiiyd+B
kxv85M1Tsjbpva50VTJf9YiCnN+pWrESAZug6cQfl3rJrgmw9h4gycga30gs0Qd17JzXIEka+9Re
Duw2b505JqmF8S9NbYbYtH/4X9ssHeENDM/NNsMHMiU0mUjxigyCr9tJFB4OYoY1Pt3Ba8PLR+7i
PJyXpsSVfupWiBrd5r8a1tKyiZv0olkIJDZub7VJ3nrXzAd/WMNj368flfJQaUduCiw/4kKQeMSV
DwRWEDhBEuUvBZ2A1wnU3jJYxztphQ9coKtA3+yDkguiix753KUmCrq1sGOYkacLJTC6bjHFZnAO
il5wZRWRkCks/xPvOBAORbNcseUY2QrdaX9utgErah9vJTGkytlQ6aOEK/fTHA4m4wGYCE200UOC
uO+RT+CPRsl+DIceAYaUHxJZEyxI67gYp4XkEDoiQDld03zh476KqiVfh/5LISghsyH8VbZ0xIbS
LWtpJgNgaHwIkUT3xxeqxn5SvzAuwhInqX9NN6wCEz39xlfkZZqyAFgNjOQj/YCtaJjDS+lPUgVR
oRpvzbTufpHWvLl5iDKBPVnuOB2KBHLyPbwESN5VBuj5Cg5MHbe5ATJZRnGI57FRrHLRjbxhEmqf
Iq8a/mA0PcdbDzew6DFzhgbzf8qexwb76Lktx5B5hyqO5rJJR8A9Ght+bNO3wkpsA0i7puXKti82
+vK8ITEARgn1/Bsucbh7KGtyVMPm5FcRhny/S6Bibvpcs/UD3feQWzLXaJLjBXeyvgVDJXEbDjck
/3IASzhX1caxrQ/g802iGYnigShCf0B6qESLK8eA4uj6P+h/hgsMtM2zwDiR6wBcF0BN75DA+2UE
gz9whZa/I92m69A3bt/5AL4Gk54tjPvxL+l/FmZaN1ujMULye4g+AaqWzmE/pSYYtq0rvmqEgmE8
mO38sB2b8tUH6BFjskTdeVSIpMZ4Nvh270BzKTfa/4bfX5LjzfmGCep8nlNprx2gUCFbWTSe+Y+S
EW9Kgherh9JbEX0cJ3vhOGi4PdQMux64A+qF9O8wx+M7GQW82Ob6jdvoYohDoqoGwT+Oon9L0j9t
Ef68Ze3v4Wx2rJNPfQ+XbL/CpQ/45E3yts/d1npZG8d/8Ch+Jx1ONGOYtoWQf8Z+28NSKkdU/L8G
/ib5pLz3cZt0tkiLLd6KcOTAlWIelzK0K9+30XiNbYff6ZudZ+IXv67gCgj3sA7qqh0CSUmRoB9A
UpDEmiXAIYeT7X8unP/j63ZWsH4pop7N4AaMYbtCVSeCf1i5z5jN/bThGRkmcmfQVPeZt8RBiZ9A
bjBHS3YOXjzwy6gwwG9owj0YLe/9pA6GXcAbXK2hBscJ9WNaXZY26NIK2m7BGT3lgOBIU+8SbKnv
fJDbWdQDPcCglu+p79elTqPmGLRc/1BC7NnfQJITcTe/ulaakxrQiKGFqsBdbtVCT5MwbMy1Yt33
Gpron2emeS6SAQwBL1hwoSNbtcnjBMiXHvG+4yJEHI2/zH97ZNgtuaVR/Y2zAeO2pZPVawMMH8hW
I7rDvMbb99xXWDDYWJtjGhDVFbKZzD4dicuwPJ134M38aXhMnxYSQ0VpfHKhnfTPidTkLzRI/Qtw
Ll1CmgnKzxTK39jpQurj4GU5tUwhusUFB5jxGQQPVi5r0RgWQMeQHhANFb5hHfbgVVX0s/bUCskj
8mI2O9T7aJjnHXXztl+aMfy7TnY7ianht83TZg9gAr6hswi/NtwFfwRz/D8zhdiuzMtYrotHDmZl
w0FAr/26ctR2n0ogdz0YLVmqwLuuErOiwwt0nUtN+VhAy+thHVepQ48kJaw5wAJoM4huFRgQMN+E
sa0Qu+4BreEzeTuaCnkxrJ5c1qwDkomGkdXXCbGO4FMKDQMCTb4Ugq4hwtRpmKeTQsRNM26/sCXu
oN1HsQSmBhHtHmHMk3nxsXmqkC0J6abSA6wDfQdqnJwMDEr9YGR4CUSPlqdz9QlbLO+bDr1C/FLs
uQvYLMgwnFP+mgrs21od/Qfa+fwf3lKXAT1ei64GGgJxnJ+lggDH7ZYh7zkivKImebQi1t+FTJrP
RFY870K97GaAbPe0rfsdbUJw9rhoLqll7euKRvvC0jb6xNQdHZpJi1zGtN93C/POYGM2exAQ0tyH
R2CICzMcIw3zrNi5woHldQP25GHZDV/Lg10G8p6oBDtIPWG9dAGhIH0g5ivo2TGgDPmAcZTLcMIE
EE5dHW1KATLorSvjZrV7mNzQPABIAWsA0FozZKDTY10t6TGSevzjTZEuXWNQKDpfvRNqx5eZcHIc
otS8R+uyPkPLixJvA3C1qwlQJgzul9yZMdpDcTmg1be8TEalALgNIAwtJrFH2JhUkBqGzV/k9cG9
K/SDcxsE+i4ZVNsr3tGycQM5DGs/FdpAy5xu80HbYSyWpJE5fOF57nX9WoJa5F7RJYKIONJpPiDR
Akiyq2meAA64ji0umEzBgPq/SsIxewO5ac1q2JuUcejjUwlJnpNpJcAd6nqXBo13Zq6KgSR6c3NP
4sScLBfTHtIDfVztvOSiBsVIhGq5JoiK24fI/twL+HK/EomkEuvaqUziuS+nepy+m6kOcC2k8ho7
TkoMKN3OAAjOWGgb3DwGrDqQhDIVeBX0k9iWL0x1h1Rswy4Cj+JHoFJeiMOUjaNeP/UAMnYRfucz
iF0aZZghT2nBNWcGMo1FMKdJwaiwubQIUDETX79nUqs8XZc4G4HiFpxFI+KjPMBNdWynoq0jG2c4
oWift8hHWcOc8cMgJT7zFDDOCLEdglkxPILJ57w8QEIxzF/JI0ol5QxKjXXMe9lgQGhTcdxw6s69
qptf4RxFaGSQXikaqFmwXOhOuhWuSPka3TDeaOz9J4lsEtZ+peBUPLWsSnI7boDUl1lgsR1HGEKw
IdrgxvobCBEqLQw7+QuG5/a6StmkRUJrmXOo/cumi2FW2pgpx4PHY12Wfg8sDUyetjV7inr1lEZD
dDJQhe9jOg3fUmLbGExuOQcRGJEZnbm4CYpJ3U/j+UjadH1zug7HInFSXhKQwv4lK7iZ2B2KPKDL
LWhTCzogkGGQVtcWO71oByIi2m3Yh64YfDPSBXm7goPiQvhIQdswVumLh0ZkEX0OO0/U8QDg9qPN
Xadxl/rtVbN63vezt1dV8wKfzj1ekwJVG5OAsmCJYg1INDJn1qk063qioPptdVsg1uNUt1hWd3M5
GXYKF2BrjmAVvJ0q154V99Xeb7wHM1qiWx2PcCbIY8VksTbhNZ1RqakPL8BOoLWjsn2BYA7doEie
8Q3dlDQ3UhEcvQWDTh3KLECKbzt2z3zx88Czry0fXyrYl8bj/KxCTCrxNF5Tb5pBRRLREWYEXWGk
YTvRpFfpyPREUcTKZZrNscOuOK88/g6cc98KcWlVvOQVeHBhyC/IPguywa8+7DLv/BCmHusCEAuL
w5I08QX83fpYRR3iYLAKTEF6w942PCToe8HzzMdoeEP4mX9eQi84TbWud35rA5STtMX82LK3cR3o
r2QO6HEYtuZlXWX4NseVnxbMOjicAqp6UqANiV1oNIwoeD+uK0ATkH/xfFr2THsVlyAqBhlatgWG
XjB/mcFZhl0Bgyi7xV6v9jCuIE26y1ccnmINe4zY8dyOBQh6dB9S2u3gZxidZIQQNkIozaWsvH2j
Hx5qMbaSftfibpRgsvAAC8lOPXRtLGHrwVbJmgPqiHaNWsfz1IDlGmKYOTslF9y5bQhItmnvZHbf
Y8yBWz3Yc+CrJ29VaMZXFj9cdjfwECaEjx4F2veTtYk7acnBogTwXQYBGm8r4+gLG2pzrBk1e+LR
7je26vqJxg9URTcQckG/Ex4DMNyAH0bwXAJ8dotgkislZkIIXln0huRWVirM1wE2o87sN9El6I8i
xECvScdzJ4jdA99Dy5kgHPoQKDuAVokZKcN2YbIvHdQLf1OngpdGBBM2yok8C0NAPkls+9OJlf6S
AzFPaSrhLdLReSjIUMswE81M0fIxr6OZnHRUJFONs0gR23BRfj2capNGpesDGN929YVh0wD4Jnan
hGMdLQL5H6lSWJC2Uv8YgFi7apPvJMBqGyvS55S1v0aqH97YsCa5hE2MWtEn47SbQHhG8Uf+zhjZ
4eQJrJKydXPrL6Be7d6JrUMOouvBWBqAooH4XywVim3XYyGn05XdcNk91KokGi69wFSgSQstrkqB
a1hncsEl4EZMWwS5I7N3hZ/Y9I/hzgYHCPZN0diNxzDSTZIZUGxynCVxnTrW70A2HrIF4TffM9dP
kPMme+D4qYCutFnewNNs/hKyIUlKzJAIbNj/tqGpT7yn/8Fh/Rf+tuYgov5bpIME5tulZ4c35aYQ
AovHEILmguzneUCQMXXvAJ6eRUSXE4yCMR5oMxy2yVMntj3SHxOGeYmzGq1fZEpIf7tybZd15+BL
cGg268pu6WeAz2l33JipM7CDw4dqneMaB4GXkJrfUWAUeAFOHYOhDk7pjD8W47MqxdKP76bXsC4I
3Hqq6mQ4em59pzaNdxLzwh728l0OpuUdYD3I9gytber78irbB+1ji6sXkMDtTbVr/5/7H2fnseQ4
rm3RH3qMAGhAciqfUnqfNWFkOXrv+fVv6Y7q8qakiBz0oLsjSCUJgMA5e6+to+aKo0Yt+3LqV5Vt
Odssy1kwAswmGdvSpapTpDqBbyHuJ8rGCEciEkQ/Hnv26klrQ5zfLj7n3KLZX3P+aNuI43Ze6Is6
HuPbPJakkNZ1ubS61qLQaRrUHaaSfvtAdvMAYJpzeRauCfblWSjf/VWGpU35O/7DdpZNRaVb1dWg
xu7arAtECdRhnmgIIhctqmyFNindaWZLMHrX40m30uDeTiaH5L3KXnYU0F6rwGkf7coUOyGd6Kb4
RZ1YbfSCWeFUVEEAvBjXFR3GR6v1h0VTFAciaCx6SmPCakBvXzMCWhqiJqHGtvippR0f+hz1VizT
G2mOzVMT9QgDil4++seduhWhtxIpU90a5QviwE2ul4/aVH+EwfigMvuhSBXOaviCXH8fo5yWU/FS
ami5qRvd1rYS5E4b+W5QQqwzadI8OjZjOX7ItardvVHLe6vtJaUt729fupuUx7QA1+UvbHEscTbG
lsH3mGjBs5VEtI1o+HVxmLPssulva8O68TGkrhsTMaBKw+7GGNjqGOa0yxwNmWNh7dgKpiu6vsHO
UA3Y4gH/nGA190iOX8b28GwXxh8/zZ46LPU+cZhC0TOZ6PUdlzwa+VPzoKSlVm0yBDuJTH5FKzI7
OohoeIaDWrdMdmRX+oOPUlumam0lZbrQYWutJpV8iIbPS6hRBbHp8C3GkPaBH9G30nXmTfuk0a9c
eFETbMhRS9YlKPVVmjn2isKWsZCG/0mwaEttowgg3GXeGn0unXCmbdm62aI3HPLfDY0FpKCr0HcN
xV1C7GkYDOM7mJFmPYR6sKBk/YFFdzygDk6XXXVsuVVBtiVrvljGteVtOtLDKDXaKKUy7C1S+cVx
JiPP5yt20wdav7NrBAolPqwdR4R8Z2fGPd9qxMhoDHiYzg0hp0etqa9dt4EXblLfQcROi5KAz/hN
b5qSyoTxqtWADSk070EGv0UEACxLOf6u9ebTEjgD2eZiO0DgA4WoUVd2kfEh19PuIbLTZy9X734d
mos87xCR6vaVqfu3kzY2eMf04LYZqmwdD6VFW5/XYAW4M1V//JYct2R+TZilipBMVuyC9kXQwGDq
0r9eYjLy0CuuUHlO7B0ib9HU6Gv7OLz1IpCjaYN+S3RGuaRpLpYkMNGSAvICTKl6yEz/Key9WxjS
P4I2fJhiYty7yLvWCw94DGs3fyFS0KOTyMLxcO00ln3H/v62MLVlruL3KS4/WJNKikyVucm9ob4G
hEVoWNo/tgn6Tz32hp1uCJ+9ujHcMSI/ojZaB6N6roMJDYl6Nirr1p1YN5ig6EFjWFhjdkUC7hW6
jSc9s68RkxxZNpRh25herj7U0Soeog/EaTv0jcZK7y3ILgE4qrqkP8CWYeO6giJq2F9NxqQjJxgQ
uxG0WMNCXBBLaS0b3iL9lZzDt1OtK2P4VQ4e3RQxBD+Yp/U2IoIXJfim753XkVg0GlbBnWZa/QbB
S7TQOdYtUsN8YSC8OIphlojhSdKz8uyADnKtHrV8ekZz7K1paaxUK1EmS6dd8a5XvWu9ViK78RqE
0EXOT/RkEmzwhTHm7YxgEUkXI/Yn/lAYXMK7M48Q+L4nqN7Vg6feF3tfqm0g25XStRdY7vzgfKMQ
I5gUxZYQ+z4Lgg37yVxzbmZhi/HoNLn9EhzBIYnDB9tDqIN0n38rnbsUpxrCmoF9RVLcK2nfe/gS
CAfbiFa88lj6ZSStd3fwt4Fb73BmrZqAFIMcub0nxvdceqhNu6JZdpPvsIn3bqrW5UQz5duc5t6e
1jLbjhohsI0e5IBU9oUmJfXZ4YHAlB+TIs64w6TDxE/+ihblQScMapNl8krU3R0NaCygBtVIv6xx
4STBnmn+u5LddpDD8YOOSJmPHBYg5a8yC6Fjghh1HemKJnjJoboofD6qulw6SJ0XUc4mNxmNaomo
wEE2N1D1blPtJooKvp0xL8t07hDlNxTN1FvVIXCz2UneCC0f7rzeoicTtPXaNmvtKnB0SgypK1CL
tM0mSxsWnNRxf6KRkbvQa9Bclaj0Sdfddz3PuHbtYj25+ptWRhSFvTbfu+CeFjGl3au0oB4jR2Pa
1KGgnVeUf5RMe5N8hMS706aQ+e5T06iNBGU027aGKd9a2l1dUV6T0dDc4K947NOIfq1LHxDh12uU
6vmPiibXFZ3wbF958kdY4WBsJk9fkePMvErLYY0ARf5ucw09UkEPgkOoKDdU1N8iIwaAmnHGmG6m
glNHifxIt8cHYyj+GK65gmcnFmKqygUFv+dRkxsHgdN27Gu5p+girrNptPaTZEeadRSSdEXHhOqh
scy8sV1LFL96UW+RYT2Vdn5VpuNDktE3rD32dcaAjy3UWth5xl7joLRGVPin0jBsur7/3FbmT12j
FBg3OItaexg3esxqIrTmI5CRt9LpkS+DqtTR5pCkoRxMnoFVf450fBZxSN219lxjK0VGl314piQf
L0d4xwtaQ2zjBlrVBcq3DWWHVRtM/TKNk3hVKVpOGCt8pLs+8S+ZcUWvacRfAZzXmXS1bWhKbTQM
DiRP3dVW+FNODi3PY75bKyqNugkiO7cI5N+g6I9lb6yvvtv7yyLyq7U/4JfFhE5ZraWq7NOnXJpC
ovskcOChB0ypt/U2ztr7MRnUfY+zZ5EGplha1I1WHYL8rYvR4Dk3W2MvRKTWOc5q8H3aNWiTq5Ed
jaZ6fTUOWNdUiQreLr0te+7bvAvNdaymm9wYHgjTC/Yqrt8doqc1O7gi1egooLpykSYPXrJWfnQo
ctNfCZpYLGIaKgVHPbNWPiau+RiI3NrzTsioN4w/rW69j0UZrSiv3w3SeE0plmxox/zN/IlNbMq8
Rnwf5vkTJ6z72JHXjkvJP2dJXJBPu/Er4sgUxfKFHjUdL6f6wBvHOygQTzmxXApojpAOp/sozqmc
FOE1R4qbphLjqjb1KyQ7f+2+px6T/6Griii/43NWhtVT4DbFIs3ZJ8s+3CH4A1OXWgfRdr8prR+N
QeSx9KH/aGt07u1iePE7/tQo30IjuVEWIzZWFBi0m0k5H3ZNS5r8NGo4tbbwWzSpviauIzE8ZMAe
SFTLr8d22Gsx0cG1pBAvbXcfBmyPiA3FBuNFVLVhFsbC/i3D9iM7vkHdozuFNRnw8UOYIDbr9WYn
mSTLatKe9FzcNbZ8RpDyPLgj3Xg5oj5tgFjSxpJ5eSCC6XqcxmXlh3vyua8zeLPYn+xdSw0Ik/uN
VEeVf7KXpMgDi3utfBudQNsfRAl0bMpStGnUkkyy5hd6GT5FzfQbgySMsRwnVzbctp76VSv3Zegq
9vlufusrmOS2J0Cw+VRU7KN/5ray9XgFfDaFLmv7y9igg65nNKOc1trHk4acsukz1PekV1iPJVKJ
DUiefqdFtlxkhqpfVWwXdwXBBvcTuiqEbz5it9EOOBFZ6XpIEDybNSr1Bj3gK32O+lqpSN4pT2R/
tSpvYSuxncaufLz1UMjkOpns+F7n6/9LS6fyUfZstqwh1X7X4ESJIu7p8aUMMDPP1FrrPBqmTUal
GODlTWvgayamGSu1wtF+1ZVWe1Wj497YkHtTGvC2tpk6MtCVUaUZzMk6IyIqWNS3Q360GrNfoQod
Pk603I76bH/TlYWxxBQ43NbCpmcbmXi2JlE12OPj0eIW4185huxlTJke8qiQ+/8rMqdzVHAkhNPL
+lNlCKEWCBBYbqM/GIJuI8/9bJRtX0DHnOCJiBm4JLbjMrGdVB7G1FUL4Qa/e2HmyxC1H21soth7
7+U8FOIUkWPGNQqniD+mnbgTvkM/a9+jHmP0+Wt/jSsR7oxnXdUAWnu+aIewYJeHFDhM+LDT6GHE
jFuLo+gFLsrX4AzhzkBGkSEdx+91EI7eUzZel95dH10grH0dS2YJd4YsIeolls7gHDFP9UGr6003
RWiyDX0ZAkCMwnJPnXaBomJruPiWAjbYwT36tJ/nn+GpP+34bP9hgoC4mKqCbJh9kL5U9lMlKJn8
/t6lj7f859KDoSU1bYf4ELDCVxmGtuoXho5vvvwZzMQbNIc4vcLb+4m+T5jeZYSFr3so5eP5n39q
dM1wJgV21bT3Q/9gyz+G+m2X9hIqS9Y9n7/811NQuPp/P51Wxko0Q5kcppL2fNtKAsXana37G3ID
0XyLzFp+706zyQ4PDdhOGPjEo/y1KbQ1VDa8Gg1RwuG43p2/yalxNJvnqq9yaVRufyjxaTXJDZXu
hZtrF17216uIcGYzvRxb/Fp9Qx7uMGxgVqxNs7/wHr6mUAlnNreRWFp5HFjxwYjbWyNKf9sc4JG9
ITyaVMv3Gak+EspLuVAnRpUzm+4ozRyU61NzUPJDlncmvo6sfiUW5MLLPvWkZvOZgqVEfVaZB82c
pptAVdTI0X9/nn/Lp64+m9J+g0iRXaqzTz13rczuwY2Gq+9d+njLf1eLDvGTG01E+k4ObIZirWX2
JdT6icHpzKZyXpo0kYF67B2PY4TZyYOle+2aXeuFQXTqBrPJXJXZ5MC3a2Fei3SBwxOlpZWmiyJy
7s8/nq/hSijK//vxVC7eM4za6cEbx4CtpBc84ZYNfikKd1tBEePRjVR1n0+FczPlVMwvzLxT43U+
r9F6dJMCAOeMVEmFrt3mYOfQnJbdKu0vDlt5vN7/wHMtYc9mOID0pkZc4O0HXWMLFW8NL7vWxAB4
bnr3Ud1KI3l183BdYYm4MFecE6/tP0ypf8YcKohM1zhXH1x7MG7Dui9ems6qOJ6jo1nkU5/sPZoK
O4+y33MIHm2TeBoCXazny6TNDRwGurXQyGtbZ8i/76xYAw4jXSzDbBeKlQDPJyjP9P0H9gt9ExcR
DV6K+5Tu7WaQyJpH7Rn1/HRduLK6dRC5I4yq/AM7YuoIDZZvc2iGjYnb6lafvPEp7fO4Jq7LjrcB
yqi12fZvDaF5T13bo1i3BFvIHkr+5JQanvD+SDwfioytQy6t4BpVAGUQq4/XbYMlfhg0Agaoq/+k
YWAi1TYseV1MPlJNgxO/r5kfjomi1E2D6s1qidxxJ/3YfE7sdR7U5gIpj1intRiv3BEadW/kxQJc
vLfMbRSS8Eb83SR9PBSyL65wNmg7zcijZjnYbbF2jExdm8pokFubGMWYQddm4mOag86MzIe9Oc8j
RWa9NSl9bXwz1m8c6Bv16vykOjG47dlibBiCbV3HI4A8y/k6WRrJH8FGJZYv529wYr20Z6txJ/zO
KQFF7elEkzwfhONTYGnBhSXz1M8/Dut/hm+bh5WLZZ8ls3sbCxAFcEu64qcev5//9aemx2xJ1kgN
hUZGCLol2/tpGrYJVqfFqKuH711/tiy7FYgXZ+D3p04KamdaH4Wx2Fu+d/XZmkxyYhJBH4D7mL7V
oC6q9DUwL1xbmqeezWw9Rr0piKBHTzcVdP1ID27v+m7cuIjOodekHYoZVyfZqBowoo/TW9yRrKC1
ibep+tF4yScz3U5GU/50e4Z+fGRGpByuiTAxiVgIlbeNuq669vxjiz3zR/XgGjnhdnpW70nkpq+r
gJ/09pCuKH+YVx1HOg6YVeju8rjvnguPDnMuNPGAQoQA7UaoPyYryK0oonRDujEK9kl6SzfPjW0Z
y3xF6nZH/BV22OqIkDMaKhq+CIql6dC9wk4T3dhUHekJNEMCmwkbtK232lG/5m0RoOPt8eto73HV
LY2QAaqEem4iCecus12gzgUGNF13VybIzE8MR3Dx48gstlCvvHedAg1RLsJ6kR6pGEPioBDsi/FW
GqLaSeAA1xN1uwRdfGlscxQDT/3EkonOEe0zNnPkLHJ4o1JkvmuxW90qP0jKBXaJbOcEY7wMUKDd
lZlL/WksLZATbf5oJ43gnF0eWeKmOWXYMQV1AvLVt8jUpkdzDKu9XkqdAqan78mc+4mjyUNaq2QB
ckFLdxGCyVe9kfmNyookpROCDhepH4ypljQGmZZ4sXRkXrWnRStNd1tcsZqLmkT07qZGpnAUbpBc
gmkInNpA3alAB2CZYbxGLEz5WCOaZ2dEsgAyFGE8HCmYeLqXrDSL4WPIpKXCFQZ4Qkf3qmmRbY2t
WxwayPJrN83l0mpD8E+ZJ6793IEUoFHXIM4juMY8RD5ykJcLNP9Qme0WXc5EAkOT1MYlSu1xLf3i
wz5PVkOlT9yM6CY2vMnjiHSnpgtgvsSa+qV0Kp/nJ/uJ7dE8YQ0/UhxPUAUPWvxSZNmyij98/UkX
97G4le3dGNrb8zc6saLPk9Mk7jDbgwpIQvEIkELAFM8D/+P8xU8t6LPNVn6MIfHBdOwV0hnPJuIB
WJqDmZZ22rfuoGbbLMsdRmtE4rQ3u5coJguH/XBC4bj1LrwIeVwAv3jf84z7RFnlxEh09tLqn7ta
forA2CEr/qWJKl/oNDRXRVdcOZn82zJvVqEdXjiCfh1rZAlj9j3JSwtFsAVr2aTfugPLmqJDt8F9
VaY14uMT6jpuh+zRSwK1RltfbAgFa24KFN2IYbAnOTbSLt+ujS0bJ+9Xa+JYzmSBrSdO82FLhTy6
pr0vdoiIpbastBFWi27Wlbzw9E58VdRxEv3zRUdpUo5aFjj7kg1Jg60go3sN1Oibl59tR7CJNDh6
+SS2yVuKWc4ub3XSdM4PrZNvfrYdGSet6YMYbFPupHehH97Jin4cuqWPpkcjIM1yhQJ4XTY5Ioro
yim9Cy/+xJxUs32KFdPWr6mKA51thqtMK/zdQPXmAiNdnrr8bFgB3EwxBUl37+lFcDD0Ln7DzRk8
k6NLTTcIOA61SaEvUwd3F9YSYHdelFxVEoutjwDmA2FQtyZOx7sQoXVqlOj/PUqElUy9kR67DrG+
oPC/yJG7xBeLwyfWUjXb2lA8DWKvzUCWR32zpvU+rPtE8qUYUQilpTS3whr7fa1Vat+Isr6U/nJi
9VOz1U83QQX1tePslf4MFIqUWk7S+0zvLwzQE9f/n/T0sR5MbUCULEX15lQoYYPgoJcRPMP+e29m
nqJu+bJ1etRUe5qWK6csOLWiQDmaWM/PsVN/wnx90FO6gJOy90QLFQTC5WX3QLm4/Cxo4eFqQGRz
4Wx84rNtzZaK0lW1tBMqPYB9YC+8p3a1yAL+8e9cChvf+3NmK0apt+FEghXhH92nBXwDVuqqboD4
chQ9f4djFe+Lr5E1XxqsZMBzKiGay/ynCbq1dtNykxZ8FGITcq2jxmWUdRfw4ycm5jz+XJktYsvE
Nw5TB7+v0tK15qH1T4ExXHhip+6g//fUN8fYCQw4BocejUs3DhtMz2jBns8/rVPDazbzUbrRcgaI
sW9gPKb5Z+98+ta1E33z82bNZnhsYDnsaQrswfrukhE1NYb87ZT099/6/eZsdzNpQYzGieevtMlY
89S7awd406IjaZAGOYbd8/c58RbmmeZjlKJ7kTpq+7gFaAz8ARF/NVyq4Z66/GyW92Xdg4KIeMkB
KDXVDT8bx3+PaMGe//kn5rY5m9sK0uBURbq7z8B1cV6NTMDF/mc+/bHTC/vM/+y5vph4/zk3/7OT
sQNlTSIGB6WSXDw6huHc+Pi+FxGCqWur1eyrILINfN9YWQCEE4GM06hZBKY3rYNOWitCdfASaZrY
RREy5jaw09vRrcHoZGW2bHTE+WPavjiVNUKNxK3RaXixg9DXFl3my51lCYCCiLNXVmuqFdLK+JaU
M2+Xh577I259zh5hnYrwezNzHoTttABTYfxRGg+aGMBw+ehOxgcU0fGbN5iNimDAD9RUYK4mF4Mi
clGYUf7jhBBxc35YfLnPMS1ztlb6lBOjyvPGQ2pEezXIvT/UFxaWL0c0l55toaIpMTro5RwCB3fX
gUskRnmlS+NCE/XLdYvLz1ZFDHrgCUHM74EQL+NiOyKalw7Sze981rn+bF30aZEKLeKzq9vOfRkY
SAOdlTTlhf3r13HcXH+2LuaDrCIYSRlPfrjDcngb+lh3i+IObzBKaA1iMi3UwUmvPPzry1YrP6q2
ufDwvlwN8E/OFs0s9PGn4cM9eFUX3FN+Kq4A1libxsJgxjBzwbHF1YWB8HW7m7sdP9T/rAtma6Ml
G0cSOhIaF5Rfm6smcsVWSwgid2Xm3FB8wHg69samcjVjJUgI2Axe1wPrY0foGx7J2+cH/JebA37L
bB30RroofaONh8G9cwYDR+qrAS+9i8hSqH/62aX204nhOS9O+FredG2WTIeqI+0K/RbAhmTwF8qF
XhSmD+f/mlN3mU3fvJeOazQDH6US1O9vMPfomkkocT++d/3ZHFZ4V40Kqtyeet3Co7nQ+dYChd8q
uxRsffyl//PN4H3MpnFgeW3kB5jYQn+8c+1657TNhU/eqVc9m8EEI9FObO3+ECf69KG6PHyQqGRX
mlM570dRzyf09I6Tx4Rt9nvPazapay3SUdmySahEuYzGV7f+W9QjQa3FhRucmLjzcD7phY7ph529
D3qzxinSb1DEUBsEshgBD8FH512KXjzx+OYpfVZZNrrpTPCW3bd4Gu4UQK8JzD9yBXi6A2ZwuTr/
1L4u4pjWPLJPsD4cJa3OXmjFsOrwOi7DCAx/4PXpBqxysDWFSraRrvkPXRZkB8Jewmu/RKDZdxEU
P00m74NPM2es+3ZJ0Ga7HhPTBfSksuuqD9110mndthPwvIcxQNaeQV4+/+tPjGB9NoLhYpVeiv3i
QBw0IRkBBSQcmGn89L3Lz0axaZDebAe92svYv83c5A1Q6rdi0Hjus+FqO3EVd4GvHzSnbDY1BhYO
/Lj4vvfLZ0ttnZuQOjqmNpWgp/JIF0zYNp+/9onNhX787/98UvowHB17oMKMWZATRWBtulBCi8wu
qeXU8fV9sTDN0xHrorVtO07Hg5u11geQEpbWWlMPoCLCJTFQ0SpSmbqzzIhoBoCMBEjbdxPdv6UN
J49FxurWrgrlNuIFLlWrsUcddCwnnUV+bhv6dzCui0/IGfwPI+N/IPJeYnUIfxCkYF5x2qg2kaVI
zs4h5dS6pgH3Io456iBZEnngIOEO9b3KCM/R8pxc7zJ21qDSa0h5fruGP1zslQaD3YAwubTHSl/W
7QS0rardF0MLcLeIRu2q8JgcYh2N7GZg0qRIBd6fomqhfuhH5rnr5PemUT0k6fjLU7L/QVthAOAi
JehMT5N4iES77sG+LgV10Uuhtade8ezbk6VVoI8k2x2susdbiRnKIK8wvLSSntqAzXMQhR1gFSL9
7ODkyU0ai6s2avbkTlzhzjtMyoUJ1WreYhzFhi/grsaBuXI0Y3N+AJ9YNeY5iaGF0lONYEs0tEiL
EXofgToXdgUnnpycnRqK2g1brzfGQ2MFtNXJBVJ/Wxpj53/5iT3HPCK8IbUyKoLA3heod26gLGE3
OVpHstRyHz1CHS58FU79FbMpDqWsU5lX2ejRn0Avd96br31vW/Ofqu8/q4eG8jaBMMpX9Eg16n8S
arJyWygKVvjNHz8bvKYQraMNaCckUT92k7xGWALHLr6QoHtq9My+OU2jqsK2MNvVRrUpPeNzSMLf
51/vqcc++96IVFduUavx0Hv3bXLrwi7J3s9f+ni6+GJJ/Y8O6J/HnpgCN3cxgsw0xarXxBqe3coy
dgYnnsiAaM1wHS9JOU/8HfNcQ3rvlglOdjwohFkKT0YX4jkY/pz/U/SvxQCmNU805Js/WtIhTF13
g4q/IiTwi+STkfyCQftT1Uoj+yas1SrF/ETShzYAxaV7fZXg9vjhmhNtBSAaw6RvUyv5MUGovalt
zdi6iFKIZHLq9hBmmKAWWiLs4YhdwgQSGgWp4Cqp4wJ3lZHfwjcarnNP+FvER86Hi68VDmwcP8cK
wKtyQSCEpV5soj4mOwQqzZ1SpURUYIb4iznj8lssD0pE4g/PHvKPn9LQPwgHa17xuvLdqBzv6Irt
+ukvnfTwGtCuuCU4rEMjACZubEVy3ZoE7dQYVRa1PsTke1nYfg0SjQjwKpahcKAZtFq0U5CLd3yI
fskU1LbdxBB99AmLmtB/gyg+uu7qHOhkHl+1mfajtcHddrmN/JOB8zTp2pvXleYaqGv2N8889qGV
lq+RoA53lML593Scjmo5RBOq5SECehmgsY3aJzDHCLdRDDQL8MEqdRE6TPgL1sQ4j6tUwLprG+Es
kynon/BI/EhUS3Ktbtc3ZtDrICtVutKyNruiGuMukxEXtw3XGYoX1WRZpL8DK/FXoPsa0JyYDqU/
xevaaP5jbxnxA+YmObaWnu0TPFM0RbNagfnoSJeE+zi6d8GYJ1iS61ZAp4/wKkcG7tzeJD8RRQCS
sOTTjFWzMqzaJMe6J9ADQkeEtbwwqx0N/fEt8pGVGB0xXwocML4PvdzQn8Mkk2PP2kyCBdo0ISAu
HD70d7FGK8usULZ3CfkzfdW2a8I+0lsc0u+N3Y9XQ1hkr2Dp5Cbv4/qxxJ+xxR3XFxC1kuFn3MPa
XFiFA0HWxMjPdiFee0My/YDT+heAdH5vVT44uRAV4yIEertWNtsiIFQOO5gKps/oTRvTRD9ZOhb6
iVEb7HsfOyuSla54KjPLrNFGF8SU9YH1szDrgQU79tJDoVndRxqSbpNHNvuQvJa7PKrek4EeWVPk
3r1J+m6G3ibo70bQriu/OD7woWGUdEl93Ucy3Gg+vn5HeDDDW+ggpEwkyw57WYOFY0R+109Rcx84
afJBMFN/FVu9Di2wBVNrlwPM0jx01kZUf9IA/yiOANIoRQeXNSR2e31UrcPYlNsEvqoDwrU2MXXV
MFiLFkzQyo1c+dwwfqhgDnAsQmAcYqn3etKviHp6jGhtEy+VVquWCboq7KeildrWrbyIDQPBdbD5
c7I3krzg6xI+p4Vo+kUT+UW8zlw+bgxZhK/KB3UQVPZ9nPdvGN0msEFB7d9NaWGtukDjaEp3SeBh
rTzDujbdMljVNYz4lRn7NDLOr5cnDpPzlNM0MKxgGksIQXm/F/mY75omxoxO2oSuDEDnYDmERvX3
/O1OLf7H7+Y/X5qG0pmZU7DblzYK1tyvbxNDf6EIc8mJcOoGs+87+i29bMtasnlsP+MsgJiE3X7M
9G/+AbMPPG4uHSWCZu0NH6NoZvXuna433R32ueF7e4i5HyglnrIkBCE60ECxfzWeP6Xkj4/N93ZA
Yna2DIV0yiGU+aFEwbkmGcDcNOg+qFkY37uFOfcCtQBXDNXb1r6dSA+nWVl1P5VWfOsPMOcGINfK
nSEBg7NPqH0FHlSKdlFcEhN+PX7MuQMIASExOk5MDrZdQ10KeeEwHAJv2bmB9ff8JDhu9/93u2W6
s/M3YWHUt44qLN2a+oM6SvhroA2LMSLgtE4Jh1NtLi40f05N8NmZAx1W22VRRb1TU3KFQu490sh/
MFW412P7AHNtF4v2Qs/167/Mmocyd9UEXdGiqw+9Y5l3P1SMj9x96krwIm3yrSlousdX988a4rqN
gCuttL2sq10maVy6sv5VwIX/3uuZrVFsRhpPqykwmCRmgANwko0X+tFTnqTTPi36eOdQE92dv9nX
Qh3TdGcLVk04VpJiaz5YNtJNp9V1NkGOIHctY96EMqRNRxbaC/zk4How6m7LaHRXXVX1j+d/wtcj
xJybn8bBnczqqPaf3E+3eSIS4UFXOjUSPu6J/5ChLP/ejWYnGN1PzLQa+ATr+NEXaZtRUqzF54gl
swFOqiLrJW0ASJ6/26mZPFvnyC1qvYFW577UoKr2Fh9nDaP7QhCfuT5/i+OI+GIiz51QlJlsIMCR
u9dsuWrr5MoZwgsv5evDvPk/Tqh0iAKPZGDSx5vHUdNvTG0kkyx7A2V9oZH29WQ15+4nHnfuO5bN
Uke05F7PiyeP5heZZMpb+6J/zp1vrtjObMGLBjAK02B4e70xcD3InVE7K8uaLojCTr2G2YLAqSMM
cVk5+CEA2urVg6q+12cxndlaQDWa8lKH3MyZ6Igl2SIU8PjErX/Jcnrqt8+mv+n6xVA6uKGKwlzD
r/iNRPKSwkOemAKO/t8rpaMDJU845e0l3bulrWn6reWTumwAX15NkQ1gyARrTeTNKvOhGdex5y3S
0iQVQPPCbY6yeRebJXJ0NYjV+TlzamDPFgFCCGRZHl9WaNhLMXj7sRg//WBEYqarC/c49XfPpj4W
GBoXhWHvsXeTilGEyQoY01stigvfua8LJubcIEVZqpZdFWIlCabnsocgmBNm1kIn9P3ulggI8KvZ
+BTr8a/zT+1EUdScu6OwNpWyhre9HwzpbUKXiKGEN+Rb7/HxrAm4/rlO2hvCe++snlpGTFIEwI7v
raX2bBOh2mpE6U/MFVgm2GJkimySyOBoIodvvTNLzAUPQThlue4cSdI2NoBQQYVwITpmUbw5/wi/
HBTcYDbTDAQa7tR5w8E3jXJrpZGEbVcSkjNxDj9/iy9XVG4xm28jOS/gcCxEtzTMdfj8CzITyQ4s
lzke/qEEE/O9G80mUTyGfZwpbuTYbra2pi7ZqajT9hkEX1JTp+IqQVP5zQc3m01m0g5k6CIUw7O2
CMoKle37MX36/J/y5e4Dnfhxiv2zmwvTpI5qu4kObrnLjYNVUECLva1Pbpg3uIcqGpbnb/TlwsON
Zi/HDQu4yDmyF9v8NdYvBTA0YjFD68Kp7euNHNefvZOJnC3Zw1c4mGnv/SSrM/2AsOK/JCqNSYjP
Hb2gQmHlT6JPCfl2nDURTQQWRUK9fO8vnL2opEDJp9ND38NaXhQdASc3Vv/ZTtGFV/Xlt8oS8x63
qyBg5vCO9+D6DilBxpk9vJ3/6SdmzrynHTZHSUZu2fv+yGGiMxIGrzWiMMdCvG5cmDWnfK3zdnat
DWmcdZLqfBI/aCNRxu2D7bw3BonikQ/FbAM830ncC8/rxIqjH0fiP0O7F33vpg0a6gFGMFQVsreK
P/b/c3YmzZHiWhT+RUSIGW2BnD1P5fKGqHKVmYQkJiH49e9krfxok0R41+3uQAma7z33Oyr7c/mb
LQzoeaq1xNWglBLfrAdpvDuD31Lweqcrz3+63MBSp5zHwaff7+WBPQmZQpNYuNHATjZ7nDykUs+M
0L+Xm1iY/f+EB5+aQBi+4rBTxJDlqH0ogPp2FCzE+/xnQ9iNHsARJtXKeXfpe80WgGYEqlEYAhzs
gIGAX2qUBtRb0wPrEdeQlTG21OezVSDThuOnLWRMOb1J2CF1HiZ2d/lbLT16Nr0tizVFa0Mbllou
MsZ0Okg4h/fO8Ovy88/d+p/bDBwqZyuxlaV5gcAT6CNYSJ5K0EX3BGYCK+vjwq+f51XFJFJWE3x9
o09OAYiPyqpeAetbuQMsdO48tcoHZAyBVD5nlWR38AbUAvUG4vbE5uCNA+fzzdeYzWmhfHiyAV92
EibMcBA2m2AWBPPGlSVj6TXOX+/TfPBkqwOYWoBzB9Ii/INCLB9hZZYh1LqXe3mphdmkRmok8JkN
SU/e+eBYsrBzATtznwr6crmBpY6enbN8kyNF5kOfyTz/DcH5F5FDf5FAg3/5+UvDdDaNQf3roEvO
xxNsfS3Q6mAnV/nTyiFh6cfPpq/pS9TbWp57rCcvQNGAc815BQKiLNb0K0s/fzaLK65NizQS1Tqi
fcIJ/ejS7HsLxDyzakzncrjW4ae2SkID5yhBYaK4liRe+DTzvGpb+SnxQfE6AblMkJnLUQPrMgpr
seJbwXUXPIb/H/05uLbp5Jj8FNAb6j7DWrZ1v7e4zSOTI7WaCc4t8pSqOgnBiZ5CVDyuXAeXPs35
759mbeEzlTWU8FNpwQPlN0M58rgym768aeKTzKarqFDeOuWFh2Ey3doa+TddPVU1qkVJ4Gx6Ca9V
VWdIOI7fW+DIbPrC9j7NZcnA5ktg1UJlAkw7tfNNYWcr8rN/B5QvNhoym8HIGKKmQJyVDLortk5R
wlHNZyXMlPryBcTF9ANEtr+08c6qdyD04BwEdLZSSSzAbYaLMCxbRukhlWcbOSIaMjh4LnzmcmTR
/lSphO0vvBjBmK/GO3cEhbEKkjLCyTiNW8Xo0+V16MuFFFmI2VLR1zVsG/lZbiPMAt60UvJrOtQU
VVlS/ihH5CK/0RCGwKwhNnmis8dgPFlQwiR5H7FORIPzy7VWDt9Lw3e2JJm+SIeKMHgqSXiSSTM5
tpZrxHbvrgVKvz55IyE0O1u0WcGg4XHGE2/8DgR+3OpdlABu6xbvlMOdFJtdwDZ0qPJjCWeyrQmO
38qI/nLFRdvns+en2TlZLMmpp+rTAD7uVqLoeUOSbm3H+HKC4umzNatthfRHkKNOrfeaG7BcENm1
a99mIBCaE/TYsLlpyt+XR8KXHYW2zkPx05vAfFbBVtcGCdTLDhwE7NZVL10+7i4/fulDzZYxRE0b
JL2Rtsu9sQyNFHICqPy/s0bit88WsiwVtIHEaDwBuxfmNXBMNIDB91pt4cJsnKdRGgk/mlF26AZi
2XEtYZsCR4w0ZibnMSrJt5c/0VIzs6Wr94DOBIYUPVAT6B2Aay2vMu8HEIDx5QaWung22WsUWnEB
d65Tyv8igVYyWK7mH9979myew0mAllAgIeSKQ+WICjk9/CbwHL389C+vclgPZ1M8GFwNUlMpTn0N
hnppTg1KYmE4FuZ+3e47aDeivjDs+4om1cqhf2HAzpMkJsAc4DtRMAacqXyYGh9yKkjZVrpiYWbP
8yONQHa/a4vkKAsFDD2qXwLsHz+lD4IwKuYyuIt860yLb3cebp8mdgf0cTOlSGkX03jXQcSJ6Dyi
oJc7ZmHM/gNufXq4RhSiMDI8HNmMGHZEVxkHC2c49ska7OG81v1nQ8fPn81tWHb1kjU5JAWw/Ly1
SmimgZWJhPCBys/BMKk8tr/8MktdPjuewIrctKk/yVPj2KdMIgnsyZVHL21S83QJ8Ed9Cw2gODXW
B3Jv+wzI9bpScS7sUPmI3uXnClC/i7i7svMudc1sRrYUF244OyVH08wiu6zjFhbwyYDKqvLp8vda
aGGeqfBKHHU7aZinzDOiqQCsHNL0wAPEtFjZlBZSE3SemihHc7L5qP2jN5XPwjGegrPDBVh1e+ZM
SUgTDybkLlacuj+OWfPLNo2nrq1fL7/gwoI5T03A/sFTwJNXJ2NKMgpHOpTR2sZEYME3SfP+e43M
5ifu/CVF0SuHlQ88VsRblg1Rs7YsLwxpf7btUjaYxAhYA5qF+7Mn4xvO/CtTf+nR579/mvo2QOaw
9YBU2/bfNbkvjJfL32PpubNZOI12VjU1bpolDMo1rIJJuzIjFpYS3/r/X6wMp0pqxrwjaLJvVZOy
UJAhZJDYgmWd/4X39vZ7rzDbaEVlAuVMcR7Jg+xmIJAPglu7VsOw9H1m89pEENBDAU9z6tLxb+PU
H5SvnUAWdqU5NEigipP1BoKykjZ7aeqTUxq7isMboLdvcJyOYW8En6E1fcrC9JoThAAKs3NwFFD+
7gPEWj6J3o7gCnS5D5Yefh4En4ZnXSYTK23cCrrizUewqwCVnsBT53tPn01aKJ4Nf5RBdRpae0M5
jKFsZOT6FEvs9xqYTVzpMZ4b8CI6IkoeafOZ4liVemsn2qWPM5u7uplcSGEblMGUPwYH1pHBa4ts
9uWfvjBAvdkETrIxgDd8K07emKKA1B5+gEW/ufzshSn8r3DrU6+mnVFUmFviZFjWK+qSxBbejLCA
6uEWzavTKNbwX0s7zxyOgysifLIJlad8qo07l41gvjlTK3Ze1qc7DZfPbacahNicTuxIxftYt2c7
KxUY74K2/feOoXNWjizqjOozlpXzejt4MKkNjD+Xv+VCP80xOSxTVgNxeXFSTL2PCUX5JdxBLj/7
PA++OLXN+ThOrzTNB6iyxxxAUgMujaL/WWdnJ716TfK1MIjd2Qxneac7Fxr0YwtLnagZCzMaA5hh
SYpqie+9xmyaIw3m9lAdOsfcfMohWIcBD+wEnmC08s0GZtOcasESW2JLymFyMKY/piaPzfE+7+4u
v8DCxWmOxfE4mcwaI/RUoUh5m46w8RW97o/EUfB37lF2X49+fmAt81dG1VKvzGa/6cLZ2+nwRlCw
IUj8Qeg7cH3f/FzW/y/qZRoEEsJJ5wjiSBONuoSjarFRBsBp7iCN+PJHW3qF2fbtofy2IOY5UD9k
RQQzx5vCz684sdaYS0sNzLZw+MkUFsJGSB4JlNB47Krx6N6Dd8rl378wsed0nLK0ps6zcfKHeeFN
7clN19e7y49e+OVzIA6taVEpymsc+T0cw1NUzwHuScaV/l16/GxKgzpQdTkko8fEdGJLiRDIpjgl
D9/78bPZnJLJsSnDZRWYq6b9MFFGkq6dyhY2pjkGZwwSeImcf3lt37PGiyQsSBI4Oo2/BPkWfNyh
cxmTm3CWW9rXJ+an+35In0Zhgm3jk5Uw2tK4mU3drECslitinjrb/N0ALB1mgA5879vPZi4ACQDO
EOkD/cpuq8lOYEFcHIPUXgsRLQBH6JzdMhpB21IGTgAEiLAdMjN9bThUxDCA0lEPNSoqbsouVraR
oryukOqOeYF7hQh/ceshFrNpTFau/Zqvh4Mzz3TIBipnWdj6yBscUVxj40PjKbp7URWb1li5ni41
MvumnMHCz4R/0olY94H7aMgaXGCGHAFwuJ3aXO64rwcF7Kv+f8mVQ122Sc3zk0jykzH4AOjKw/ce
PVsGYXuGkn54Ex+nxLzKbXZEMdzKvvf1p7HnOQFi1LnH+aSPZfWjqq+a/q8/GSHN/9BgjdC21MR5
y/18FM1h+GP2rjzV9DE9hyIrI2xaVHSQKwVq+uVPtBA3Qvjp/1uRXt8zMC+dI0wKgaLHrwfAoQ9R
O7ZtCMDKibKP0lQyrnl/pXx3pWu+Pr/Z82xA59de4kIlfuwYGPeBhWCbqKneBE1toB7Vr3aX3+/r
84k9r7dQSZnVZd85RwXjm8cg8+BC5ZgjMAm2E9d22kARyIHuIrb363KLX99x4Xz3/x+06xgahKPM
sXVhPh3BbiHYDyTjcYnqsR2qoO1NrphzbDrffpcVACKX2/16a7P92TxqHJLBiAlpRzYgJ9k41UHK
8gaanp/fe/5sMrVO54ztuQIQFtXFwaBltrVqeBjYwfDNIKY9T4S0fjPxkUrrCCubp446cPCCFwFH
ZBNuaCOclJMXA2YJPaLwG6NuXy6/2dJEmy1zRZ3bLSRo5ORyNcVjD4N60N5I2I/FmYjKyk1TwX/r
cmNfL3c2nXUTcXsTBDPwS5yuu6pKdwOb55VqqX96of9eimw66yIQiR2WWXiRnIV+tmEwJnlON4ib
x5UK0z/wEYS15Z2+YRtUaq4shAsTbJ45mXRSTUC6N6cBSvVtw1gWB6OH8wltIITMhRERD+o4KOXy
lSVrYaDPEydWjoLdRrrilDmFOsBAOQAcFTbDRj3QlejLwuo0z57kYJGAJGBjLhUexHxuukegDRJC
G6Za5rimpll6kdlxMUNy3JzgKH4y2Zs5PfD2ve1XemXp0ee/f9o7rBEQeEc70ykwwH+BY2i6rTgD
YpKAgXZ5IFvnEfvFaJsnTlyv7c2KezVQ/6zNQpVV428fZP2Xgin3JLSPGiyDjs4UTcGfFHzf92yq
Yp7L9sqxZb8tioBIILyDRxlY9ZuLXEsBIAHoCqELD8G414WBsBcklHCfb1d+9ddKZ8f+TwgSXEJh
dwgcNJzstR4PE4H9eOVFDIablLbRKJwQ9P5r09UlIHH9ypBa2BbmsUgXk8KpIdVE/RicXmDvfZNT
fp0W/XZyun3VGvd1i3niWuPmcv8sLDTB7LBtItqMiVkTmGNPP2xXvIyWufIRl0bXbMGEVJcFNPPN
o+tB5twijkvt4D4ZsrWU4lIDs0VSmQapbQJKGD27GzIRjyiw14W10hdLj5+tk4Qmky7gN3MaTHVs
U3PHJZAKtZd+7/vM81b2MPl9gcrEk3YfhvoXE3/1Wi3Nwk//T77K0llaK05OfVpbV56TNLDuYGNM
U8tciQgujNR5UqowO9p2ojknpnMvFsh9A+Q0QFoLkEiBylj2XGJBhNRnBO+jpCub19KLef+/YvU8
bbKSMPPYGHDtGkGtDUFztFClnmUr18/zo75YsOa5KrtD2YSFsmVkeqdI8SmuXRib17/AxNpcnnNL
LzE7+00ubMEmH4VOrIBhKDbD396UtFvYLq/FJE3y74r31WvMJjZ3zkIyt8IQgFHeBr6O3T0ZbZpA
3J75P4UfaD9Ep1XTFo4DeptBs8wiYHR1DjdjhzAYssBLquAccW04XOA/ekL2UV7zfeGU5cYLmsep
1h6cZUvjxAvRH13WlScv887m5DDFHezGihFGaTZ9md0NNHEjP4D7a+6Xf3sEJzaS0upKMibhGc7B
xevaJ6BsHrraQI6wybZJLe/coP9DG9eK676ZQJgAZLcHJx4hUNSj1sR9tRIf53Iw6nH1SGJujUev
hV4Zhqws7s4eK52urrM6eyoy8wXxOgOUPFuFMH86lBhKke16f9JGw5S6zK8dyzEPUz91wLoF54gx
hd1qL05DPt57lOWb3AB0h5fB3lE+YvCwGCkcqOBUNx0S2aJaLFHvuPCBZq3GB7MGwQyG83U4jFpt
MxC/Dk5Zj9cBDFtAFRmT2EPNaDw4dXogQ1bDnNfZTU1zJ3r/D/QGiGk56Xtf0I9h6tPQ7qu3xiyb
XQ7cL3g1E4xqKsDXmkGoLWMdC1unrCJL9uPGraYqMiYY9DrdqQ+Uh8xW6uxrbp+4TO8YMIXbaZwE
zG9RW2ePpRsWrgHJZSneYTL92pcIV3QgZmxyhn/iQ3Btl54d+3z8i7oY57rKixPObNeJa5whk5ne
5kVmxEJV+SZLSYJ3bs1Q9MyI6w44RBgI1DFrkwxWzOKxTIpt72gPSSsY9dYGOgK8vjEEcEfHsNl0
4YYWwBTIQWzVVNYZF8BeW1f+MacBVhIdPuYE1Epxk8Ad3VQaQ86tDzijP+jRglU9UR9pU3lhQEwM
38J7JKr7TdV41TNQZosgeBud7h74s1tLg4NbJCyNRE8Ak2khg+7qfAto3s5BZjAu8+HBTt0P6FSP
Y0UOXpk9DKpQ0CdO13wUj3RQr6pvRZRW6biBCziOtXn1AoH+GeMm4zHtD6bl/W7y4t5RZO+2pRF6
rmUCQQLv46k0Xj2GtBdVKTngDAbCHjeL2JajtfVZdiATfWZg68U0F12U2e1tjzc/S1an0J1gd525
6a1l0CvS+pFTSH+DaPsO0XzY7nSNhIer+dznzak2jCnUCt/bD4zHqh3JkeRWHzrcRiTKmujG7pSM
CKQ6mGjGFgSo4lCyXO2YLcWTL1sjBMvIDSuLyH0qNBQQNqcRHLLFhtdAC6YpCDQBl22cFQm4Ak5a
bBwP/ugF7X471fQ+NLhdWILxjejck5PTn6Po9iSATj8BKykOHPePZq7YOK46WnX5I/PHew59UgrS
KEIb1S3I22IDRzYawWXpkJf5vhDTQ2rYV04w/DSbzgwhhb1qW6+JLFXcgnpzndj9QY2BBapM328B
AybbTjdB2He1HxpAfsKuvjhx1JPaAyInSeCRHdzmXpJ8AMBV92DH97CUJvjUVYv8ajYMW02gjoOX
9a2r7MNk9n4oJ9ioGrjZgHCUWmHgZ1l4Dl5ELgN43G/0baPTBqI0LAqeHnfKavOIgVOONGUbQeEB
5FJN1J5X3guGYrubpA9cDZK6LTXJNkmgVWzztI7GwkjhH+NYRx04V1bGGGTFk7gxJrd4RUJiL0ud
PHEHXUtSQFod09go1rkbeDDtSgF7bga/ThUEgDqCb/gEtPyB+uSu89rHwJDgcOb9wXc6ZHr79Eei
kW/Auz2PZvBAQcwC0kYACJ5Ot8wyy8hz3evK9t7Myno0Gf+jjewKTpoHIwVUoUMO5oR68t+yAnEH
ax2G3BD0B7dIXmFVWEc9oFp7Syq48aWwIIYuLNhTrzfDts5BZxqUGwIZeWNlksdOJn4D9NWERlc+
lhNGqW+jurDtiw9g6JwQo+0RGlyxBVgUpuOV9WJXzbPPHBwUAv/npJzXHichBCebW78dcHNv9EdV
VmVU0PyvBgB+W8GUMIRsG7AblUwwBMuCjYSRDJCUgODgcpd3Bt+0GnwtnudG7ATcjSej2pU4ym0T
r72ymxH+eK3r7PskGEBO0ockz64KU7xMVNySlMA+yxv/lq3+azjq96TbR5d0TWx2xbELit86N+TO
zICFGpJgY00pTF0y+84Y2C9VVm/SS3/VBgzQOzLseFtv8sL6o6buBhi2H13VP5lZw0Ei0SeAMQGh
hedbZArTwHgEnA0CorBHripWyn/RhZtHQK4e3RxYrszQPMb2C780Ll6zAGuF22KZGTvrhmL72jQt
z3csw7aqCn20z1CSEV5FUalqhEMC/ZAZoEmmVvlWK9PBUOU/0glctFE0z7aojVieJXKqbm6B1nym
RL5kSMqHtj/sRg6KtIRnT028AxBsxRZHklfPhwVj4D0PnvVcaoQeO36TsvanbWFR7UTlRjXoR7FV
EhhUdin4UwqOT6o2RIx4NLinqLSW2jAjL4V3SZaciwvqBysnaovRQ3cGxPSIS7E/8LdgkQ7wb3UK
iKvPPPOg/VRdE2rriICYFeZYS8IaS8SmaQLjlA3YOXOhES9xBc4hAb+rNRBcpQlq50D5ySwIts8q
O+R4TDNU937iwn6tzqxNRjv4q6lRQVXkvWOL/mGb1Z2fG0E8aOzFGXAoFoe1XDI9Zz1QBqpOk9hX
1v1kNFVoTeUdzC3fRzLwnTAFvy5Ryxb1oE2f3MxG2FCCruqDeHZXsabbK5wnANKzYU3WFAlMg4Q8
WkNCw6ZrrrGakXBo8xsrHR7ysn52UEF8NFwtIZhAVRncLACXhRN9jPi4szFxeUdtgveSBPAYhaGz
SU4ka9I7yFLFQTvJeJcPhRWixAjodNaP94wm7QMKaVxk5zJ+mLjTv5fc2PNWt1fI9Fg4t0gF59GJ
/eW+Q4sQ0gpn21ioARBTJ96tDHgwVFM010bbjgAQ94gkpKV5KwcDuDaV0h+eabwoY5juvES5oBh5
Vr0jvRgPdjZiL/XkS++LPfH7cct1SbcFXAFvBJBk21zjy1kDma4oimc2icHJVrS9FWXaBYrPhDCy
5qgEmiiWhUDre3AXkYm12hctKhHi0DMerELQeDRyE1pKF9aJftBvCgSPQ0Al8kjglKxRzHFtctfc
Dyr4WwQo+W/66VeTD27YUYaTWd2mkd2Z/dYvumdU9xUYSDLZeomXb5yaBOcfBSyjMXiHbAqmMOkJ
jzjO0tsk6Nwtr00w3vKmO4qspltjajrwAlM3TkRawhhySuLRd91dMYzYA5WHuSzBlWoNeKO1mQnC
kCHMN4nA2JVnKRI5hrAi307ZFfcG89ltdbp3IKeJmGu6N7CAzEOYN2RxbQXsV8Vo2e3Kppc/zNoF
dcmBMVQtFf3gHY44jeONuAmYHwyc4RByKHmi8LMLuyptcWeXeeTlVRGbvpNsA6uakOc2Nbzo2N9s
qK0o5U56LALvt1MOE04yVb3x3NH8Y3Ni3zp++Q4NXR5qASRBmGDYie3YNC0WReVt6hw1sCAOShxh
NYuIWZT7Ik/KmAoNSqDDo6EZ9QGaA2w8trJiPTIjcphrxyIt6msYHJdRYDnVXsMPPIRZ9BCWVuaH
KhmHMHGMeqPg1BVZ9Yg1msDH1xJesZ3a9tWl+b2sRBYNGF0RZwp3LRzLt6LDmMhQzurDUwHUZn3X
4OYTVl1359SYAVigDnBmNOGX3j12fZphe0VtHmOij1G5+lgSXG3gMdluAjHkV7YL6lRLmwcv98V1
Cq+9eLLcd+cMNDU6X8c8SLNNx3AwGeQA4GJivJKqeR8pfrGnnCezUHDVLCrc/6a6h5so4tksDXSM
Cgbc3VTyV2SBjcO3j/+fmeO2HXH27kHKRH0J2gZu4GdAwTFo2/SjUr27xasgPOfCjky0xqbr0iIs
UUUUZ6w174sSxphji6NsZfnlyVdBR6KO5DweCy3ChMDdED8JNfGWLu5pMqShLEcPwzXvTuNUoBQV
tPDbxhvyOMAyeq0TicpOCidS2Ip2m26q3b0DDVxoWk5zh+U6CVk7XDc9FioIHWDxmdYvLQTvKkTc
sNzUgpBtOVhkWwn7iqR9uXEFOMu50h/chiKNkKzbNJ6Hid03P3B+aXYeTautGCW98YGDR/m+04d5
V/2RHHrqKSltCOQ4XkZ1j7oeAhk6BKDHjDpvYAzqW+WauOpO2MJcvOCPXrHH2rH9sJBaxqgsRUuV
m4ceLJAjwoaDMYKQCjPux4JI1HrYGfSD8DdBhzpDDBcStUspR1KXpxx1cq11l6XYltrAv3MtrMk+
Lq2W5lnY2yUO/nn3UtPkfpiSR/tMuR948eT77i+vwt3PV6BqO5yIBz5ZaHQYcwQ+yjLMpfpNmRCR
loRipYJjMhAC/tkYBPs1tbO7wjbIUZZeHYHVgvtub3zUPaK1AC/uOh9X9SEj122HsHLDmw9N+uuc
sN8ctixhbYo0Lmyv/eNTX8UBvjggEmV1Iy09RchUo18blIONuAtEBiHd1nJTtQGbxImMBvBU5UB+
z5u0D/0kM7eql+0t91ECmY7WW9/IOs40FxsA+5yIk/Q8iIoXwD5q1P4MQL4Al+X+6lOW73OLFdsW
dtuoucU11pg03LM9e7i2wTTdN2zSGI/mC6iRwY+mHIpHB/TKved1wQbCSFgU4GS6g3DVDxlMj64r
rWsc87GBmdixttIm7TP3UtOPaFNWITcbYNdkpTHK/ORaILTyhjg27EY6RYMIsNjkCnDY9O9EevVk
Vmf/Awa9UeOmmQgHLfRr08Dl28JnfDRbFAGVWrVbDttnWNEU+VVJGu+hNvLg1DbNuCPJ5D4UCRhr
zCXlHqRb+dFwWKJFnYahgzvR6ugrnke8CJzYbDt0CydsH7RU7uCdFmymsmt2WYVYhkoreezLXJ3Y
gDokBsWjvc9AUYnM1rWORdZyGHaAFFyHCmZSEkxTGPVGI9yH7y8H0RbCdP+xrgSFpgEhhpwAb4V/
GD/4KaS1OMPAFNz9c7mNheC4N4s2ig4WFCPG/HF0cBKuVfEAY4eVIODCs+cqcMesmCNwXTk5jfGW
m9Y7RIQr1acLj/bOccdPaR0J+aFQY0HOjJ6XuvGxTlt8zTBjIXg5N7+saZ7h7leDcKeRG6dm0B6q
Dt4K+eC1K59mqYlZ6LJWQWp5JidHNSEsgwszwlLKfkWk/5sNzDITtRph1l0F/nHsfb4t3bbYmx4v
nhF9Eit9sJAt/o9uF3uGbbjoA6zmzwUTt9PgXJWTfDNt73qS09/LI3QhrzrX5Sr4t3Y4s/lHinD4
kB3K5i0h+xTnMHhAhyPh28vtLMy2uUg3LT2V10KZR8sSoTbf20ofBZgN01jE32thpmPxUoJf3SKq
B7hFXNTOtjL+Bma1L4tspdeX3uHcVZ+mRTUAsSzgJ3pK2Q+rf9N+tnM5HOwbe0VbsdAZ//GwzJNm
qqrUPvpuXmySSWaxnMoPoL6fjFYdDYVFBOGPNZXiwhBzz9Pn0/uMFSszt0MGJh0SfqrdYNc7Vew1
OA1ITW7tsXFWvtxSS+eF5lNLlLRIWdDRPHLt0Bi5dDdiloeTDQLgGwHPCsg7x7WFcambZrOfdZKD
J+siIDd4IBgouG50Vv0UlIAR+3pYSX0vvdJsCSB5YMH9K02OCOxwGYRO0e10hpCGghlYu6ZaW2pl
lqFMtOqMYWASFSwfdfY6eHdB94Rz2rCGFjv39RdZnrnDZSKxTLLOqE5ZI46jh5wFou4s7N1vcR8c
ey7iJSNt6pG4JqB8QYt0RPLSQfecunpNer7wieZSXnh21Dm1kKcqdGoj/g96f8ERT6tPU1mc9Krt
3MKXcs7tfxrD3Jj6AXh48whEHTI7Q/sAY7gDstFrauqFXdc5j+dPDVg47FXeYEENYhri0AfFOW+P
UM/l5XHpM80me6oQfcc1nRy1k4ZAS0Rm8doWMsr6N9j2rKzBS99oNs8lp4ZLOehnXaJuVdC+4o4A
27jJWzmzLT1/NrWpXReuGwzihMvm8Zxg8s/xvup7heX2nE3YmqVl9pMJ8cTgR4FykAZK497+HgbB
nit7LTIlsN2G2bJLhbOFkGk45lPbRzViVBFX462fym2OO14oNGeH7/X7TISAQ7qCqQf8C6l6FBCR
pl4MT4JwBPoGFPUVtdlCv8wBhdbY12KSUJtNCAsVCJ5L+feMFb38CguSaHvuwdikqvcZsH1Hx7UP
ovJ2vDeiyvN+cre7InUQeQXdwAQ8NHjxaxgmkCu77aD/XG5+YV7as4lP4byq5eiYxwIEC6tPn5CP
WRPfLuxVc0dHFLAphog8/LfL5lk71Q5h0kOQt8g8r0zJhXk/93KkbtBKOAZBrGeRGNc0iCwsZGYM
lxwEqi7P4ZLvFUvZ9mz254gBAMGfTCfiNFuCQlE/gDeF/5FU321hNv/7oaSOXzvFKfDLbWHBAwY7
bgUdsUwfL3f20kiebeu8dHIJ7Bs5wlEeBjGZyJCtHPxwssw1O4mlJmZ7ej/gWK9zDXY6c9nGsvJ7
MYLS5Y7flOjasylfEXhGVFSax6A2jpLp16Dwt1Y3rewkC79/jrh0JrvnEoWKR+06V8yifYj0zsuk
v4f+t+ecS5GriSA33JwShoyw39ENCI6PvKGPmU7g8Mq/51Ds2HPWZQrlyVgHVXdCSuWkuX+cOvc1
Kapfl8fSP1exLw5Xc7glbmsIk4MtAN1a0keZhYNVadBs7wt1aAay8w3xMozdHx/mNRy3+MKgsR2k
t7mTINSJ6BAdHxshHy7/nH8S7a9+zrlDPx0wSENKnMJBcy1V0O+1m1VI42EnEk5SPaoBhmitreSO
Dozty56yiLUe8FKDXb8hJGQ/WOASIYnQEZgtJ+aemT6/hYOhv9cgsd92GoWFds/0jVu2Mup6RAcN
BG1uheHJAyo0/WjyM7kPdJU+0Koh+8Qfxe2Ae/SVoxtMsRIABKP1kmtamQB917q8Ulo1W+wswzbI
A/rsebqKeshzNkzyYQcnYJCWkVPZIFnYRe0A2yQgNpBvBl7aQegd6mRwCdoj9BDOYx1MQ9zmY783
vMCPkRdxYX015FunG0BsMwCEG2EfFiqn6g40hcc4zXK4kg41f+b50PxIBtPfC4THYkU9uXVNWCVa
UI+fs0JBDIFNv3WQENpc7q6laTZbTa0gCRBslOSEIP3JTOmRVv2WZMX2e4+fLaXViASq9qEKrsmb
2Z4K8qbVirLvnwXnVwNttoii1MY02Jn3BFTpTl6VeYRQv3vl76so3fC9dVsekltkxJobsdXX1W2/
Qi9d2Ov+SYg/DXCKe18Kn3hkT0uE7uP/cXYly23rQPCLUAUSIAhetVqidzt2kgsrzsId3MD1618r
Jz9EFKt01YEQgJnBYNDTjRfRbNPSEgLtUg149LTZ1k5lvyTHPJMYmAqkMhV4PPPQqdU31Q/cA36Q
ky7l5e05mxgwPFz+31fjQeAxemyUz0v3j4piG+7RPhKZo94d5L8vD3K23oBBTr9/Wi9euPaonbz0
EwulVVzBQfqH7n/ItVM27SYmfbF0XT5rzRjKSKKcDKJrbAoLH7fNDUueKz7tqmFhHmc3Ah83bk4S
KTok4KXyvTRt1w36XjYjXuQvL9Lcx08z+rRIgvSSurgTgzylYjc1I+O6ip0lG5rbAsPLUwisRmjl
Uz46Kna9ClbFqf0qitZDYR2K6Xbq2s3lecyNZDg855FnA6rd4h1Lb8EItPEyvo0cKKal5THR8r1V
9VLGPrfbRgAgWZeLAmgivw3eawCRmmcrWrjPzG2HkT01nUNHiqcX342z2zKk75CGuAoPDjsyEqch
8ZSELq1z7HX0quPumcbRL94tqa2cb4JjrnlNgpBIA75FIY/AxHS3jkiw1TIatinKiJuoauPTe5Bc
yY6g0bLASQL0VnVzeftnAop5hyp6vP9A3JGhEw5kvNDia8qnUSYrVS2Rx89sunlPmrquBllJjdbh
FCAgaDSRO5G6eqcLvVRfmJuE4eixpTOdNwGa3nDXpA0wFeJgT3xr18mCt589QrBFhrcHIfw9pw47
dlFb6NWQpj0gq1n6PIq8WINhArxTdttdg0bHaIb366kuHC2hM1aXxbFFFuh14o70zZV7brj8lNi2
FYGj/ohafrUOMi+8nUJpbbFT4z4t7SW1qblFM9w9sjhYBhJmHwHT2uQ5YCWsDV7xVHfQQfEkoqxf
mNDcQIbz1wMLIanRsGPrMiDYXIB1kmSr0uwPpF/3BIIOC8fv3EBGJAih9pdHeDMCcSk6Zur0aFN7
nafJj0GNbzSUC9Y24zLmVUqEgQt+voL6ZfgDcNQVnnVXGXpwL7v8TKg0L1J9V0o9WYPyayCUXTwg
k7Jb2Ii5P35at0+HYgny2JbY2IhSRm9h2DrruFVvrA+XTqu5AQxPB4lnFTQp0lPWeasUap4NWyXu
QofG3MdPv3/698JjwNk4DDInDUCKA987PXoYxVKUOtvZwlzb8Oox6qIEyHh0DtLOuc8jMG6SavwK
WF25lxYwNiz2sl3Z5OG+G4qr2k4wquHsSRvRdLChd8IycjOI/sBbFa2Jm3+1Y+cq7nUMYng6kJNx
U7lowwxiBcW3FiBGt33svOGno92FLH7ObA0nb6SudNOBdylp7RdRDHfpED9e9oi5jTfc2omkKyko
PsGKXMCq6CrN6Qr6vAsON3fAm/IAaH3LqLI66pMo/jKwLL5tgMpCZ8G2C7ubskI7cZkdPFxB4/gq
QnDmmqIBbpg0cda46AKDXAp4x9d1kt3kgDBdXrLzBFL4vuHqNnpyMj4iuJNJAUffWdFNh2v+04jj
7EEmXf0C0JlzV7p2DKiWG7mvA4Rd3ihR2WM7ULVwqZTwzX/ulPgbRkDovbFukOVXvo6GtcPrbSay
NZQ31gkB/WuEmzjYNC9P+fz9FWMZ8aGlbekR1VtH5uWrkbx76B2AduLKgfbxSUikSsU2R+GANine
+9IVnC0HxjcHxBvnuGwpWDe9NXY6Gp6zXC/sxEzyYwq/h0HoRCjg4iWtdic0xQlhvwk3les8BwgP
Zwkvt5cXYMZN/tbhP8VHRvXI8xGlB55DDVoCJD6y8FvvttedHn9N7dP3m8Zt7Ipa1rEEH+2G0iR5
lroPNlUlywX4xEwQ+duX+2kIHehibFuFTDEl0Wp0+oOeggUOmPOacbAPI4w0irSalDmIiUbnd1WS
XUIeWPl1sulaSHD/DcmhruQ2hGKKNfIbmqo7naIScsK56nxzeZNmzMFUMigB/G4h5jH5GnpWdgvO
d/nQsHJbOUsGN5MEmWoGjsqI1Vqpd6QW1MEFOiXSYm2LP3EPlC7AxtfNw4gvkMAtqIoH69jHA2S6
0l9Vmz2Adu1hGKMlbMicR1MjegzMgeR179R+MnV9DIrVBNhpmuf0By71U7qCsnUB0EOUH1XfR8+O
UgMIaFL06QQNYQfutfh/6Gp8zfupr1bo31DfXbdNH0IvyJL1KAjf1+DFhR6qQOvj5ZWZW38zDAFb
ZAPDiAYYtzzyEth9AmyIlyMogfQODXyU7i+PNOMtpoJC0Hl532goP3hh3N2jhDrt0b9y1YMHc00S
oSzRjIiJlX7U5jehRGtRYh87OMzlP3++zI7v2/9P5+ohiYndDfToep26cbJcbFg+VLuwA4BFDDy5
Lxw8daJBBfD3hmcHO8izPcBI1YoOYCXnGUmOWafyO8V0/NZktXy9/NfO7yDyyv//s1MrISB0oX0E
4TravjiAoMn4BFKfXV0Vfiz5t8vjnA/YwpSndWI20T4YGkgHFLdQxr2XIkGBv74uXza5k8DmbqHq
grq/HXabwYKbdvEuKZaUD+aszwinPdq1HEE7+2jZTvogQoDPIYYQLyQO578uTAolmWir9wYosQyA
UB9AsFGhA4EmT9et/Cld+XTOpEC+8soZCx8Iz+dW9N/6vLwhUb/w+TkDOv3+6fPoPbA7JWygNpBU
JqWHJoJjgVZvoI1XIlsYZM56jOBohUUlXBBUH9F9T75FmnZ+6gj0KUdp9/vyMs3NwwhltbJVmA99
46flY+qyNYpDW2qBtKzcBo61vW6QkwV8WqwQeTAA2GI4tqpHp8Svckw3CQqdsunWbnfV6yqIPYzr
CbipaqRG7XisBdn1UYbHPbUpRbFwHM6tlOEMSk5RBK1uFIS1s6Fl+YtOBNJWWffLtkCDVEuxEJv+
3tn+zaiFSakzEkHyLkZJ3v6uvw47cdwNh3Zv+QEa4T7EK38RD+EjvQ18++Ylu4u+xB+Xt2nG3Exi
HY72WZqlGLemjzx7jHW5bqZhwQZmvN2k1AGmPxg4KJ7BQl6+Bcx+HKYlJpq5TxtuYg8Q1ZkYyik0
qx6qZnoJNfoGrlsTwz8IawC9jMcSD33QZ25VhS0n6bNNR3fhUnP6l+d223COpKaRxBtnf4TITP/Q
uVP4TNN0RDgn8gtehZdkV+fGMY68IHRlqZK68qErjs7d+Nb2yG0FFi8C0t/LizXjIqYGwYT22TiZ
EuXbHppMCr1ltHiqWflKbf088uDn5WHO3ziFKV4EIoPUiYoaOOWy85Vn/+hDSL7kA38SJR6SU5lu
bG3RBQv4e18/t0GG43uDB805ICv8oWcbKwGHwwBOsnBYDy5fxwEYUPNhQ2zQxUIBskfCuhbo4hik
s04JW6XQ5nTRDVvjxZq6bCEYzZi8yTCj+qaIQzKUfhuhg0/ZO5WNC5+eiQImwwy4fcIWXdelT6fy
2VPsQU/JMZD8+fLmzX3eODhDHva8aafWV1ola9diX8YcLbdRTq4zQvdk/58Om9TNcuaSHAO4P5sE
u2InG3Tr7wLA3kDke53XmlwyUZ+GlqrwQqvt/idL+Vtf1kdIqX2doqWNmNtjIzDwnggbvYglSMfH
Hctq9A4vIVpn6mHCNYKBrbnq0ETU+gVrftZT7Ec6/oIqHCgOpLyr9PjEQv1aK2sHtpklCtuZrTfp
ZXslSi9PS+WHmm2tht64p7w/ZgvJ8Mx6mRrZZaJ7rtH25PNk+NaSek+ZvNIn7P/bFEmixGsUmMjQ
LrkRAHCptDxQMV5VE0FKZ3w+rkk1QE7R72mx78HfsQZJLl2w1JlVd43w1aC7I4PQSOu3+rkcQJ9Q
fMv5j8vOfJ5NjQmTTS1M01g3AilD2zICUBih3hF7oLYhBelHISk6Bolit+A2i9ZlkkQPLSiHfuXa
yRZuETNlUGESqxVRG5cJRCl9T/5o0ZwbPwrZnySRVxa1doxP93EJ5leURTrxQYGlujz1mUPony41
gidP1Zd4QRiaZBUFq7JaT1m3zYF2LScoY/cL7+ozh6rZqha7kmUR9OX9Nu2tJ3ROptvOIeynyhuI
NyQhWSMQLcn1zfiQ2WA2oEejSyEX5I/ospxGb02rcn95wU7x98wxaraXtWBZQp6MT5fVa5Z8y5P7
iBcrWiwpZsx93whpbVnmuMvgmLaq1PlBOhd8PHEu/ngof29svBou7MfZcUCSbfgTC2SXhzliwcB/
FfyFtR4Upf9MxF7IN87uN/dMLAKYN6hLUTP2JThlTgYNtp8OTbsyB2OKvQSeORsVMIpxPR5ip4rK
0OM+OIvWVn6o8PXYWfCNmSUyAQcNjvg4LjEFVh8hY5xZ91X6UfcfVxgS/vpp1E8H/NhXY6qtgvmi
eY7tG1HJ1VQ9D+rL5c/Prczp90+fV5bq4ogEAi9p2WMOfZ1uQkkviKoF+5n7vnGs13mdDBnD4gAN
BRwm27TyR0rshRL43NcNL5hA2tFmLOG+p0DgwhkoYu6dmlxpm8Y5iAZ63miwV/l9Qu7ZJH/leIQC
1YXl7ahgybpw2IIJzXmBcSTSuhektmvH96wB4DcC0Q3omMENWpDCVUvn19xqGb4c8wTUZrYQfjyO
N5Ea3Z0mkAJLp6XL3dl4yj0TRxCBiaeFlBKmEf6Y3GMKBr2rrNSEEJRjFkausPHPnVwdmoKBe5f1
0ZZn+VJX5cx/Nx+bdA92NicftU9K9b3oottUgEPr8t8/n4Byz3xp0txtm7ZF/pwVVferLoB21rjF
3wBR/HsiFbiUCLEVePM8Sh/6xgLzgTW1IFi5PP5MhDIB5qMFwHLIew7qNKh5gkgLnFFV9cTi8UGK
4c/lQWasy0SZ59AAACtn44BDkYMTIAGhFRQPPGthDWdc5K9C8adABdb8KdBOUfsRiAeeyNDXjwNT
8WGw8Mi2gr5QsHGgaLewYnOTMcJW2XbT4FqD6wegnGgKcYPSxEo1zkKWOmcQJkqC2o3WE3g0fIhe
rUD5uqrpvgQrfAviOrCxrbIEb6o2CIUX70Az9m1CJkBMwQMeAR0RarWa3A9p/Sg7ezUGLyDdwrWI
ykcVv9PqYSjbFSPvol/EG85tnRHdMuDS7UARdJp09YYm47rW+Vs6deuCFr8qne7A2OxnWXcoQAoN
/qp+gyar17KLDgVwe2mT7tOJvUmUHS9b6tz/MeIg1y0pAo4GahnVm7SPvsZOfAiV2qMJZk9ysYCq
m1lxE4XRUXTXtKlyfNgOuJ7UQVr89fIMZszTBFtkCWQcW+IKP0K7fNn9CsD+odXzdR8/LdsnTyOp
CgqSa1RgCRr0WqhBnjiyIDp1+fN/MYz/pMYIhkZGo+Ocgc+8yn3PYcWDC0TwvkhsfUgTgaZAEECu
QWQQHwLCqlcP8NPN2GQgbym1DvZ5ipYJqEhlG9mBPhd+0ow3TIdyVdQ1+9WPWbOZXC/eZjyiL0pa
9G2KctSRLVIysBjR+kunvPCZZ671NU7SwM+8hL+DGYTuZRZYDwQIj106NiRE20VGX4NEQIRuUNJd
gtTPWN8/kACn8URtn2qsirC7vu1Ar1nnMvs6hTF7zHidbXMKBcuF5Z4bzjB2hf4SFxBg7dtuV+LA
zw+gycxAeRNAQxzTJ+rp8r7O2eTp909mQ5Pe6pvgBCJkuI0KRn+HRfiLxdaVSYAJPLFrjkf6Wjp+
g2bVvKVrD2SJtHq//PfnQrIJZAhH7fVeU9p+4KTefYiLPh5tIdRoNRk9dGEF+k/WONUGXYV6jdap
Qayp00VLbjGzfCbKYUrdCUZJe7+gArrxbQwe6iiFQa9AQL4UimcSAWq69qBV1iTAB4Ck9I0MEN0b
iPgDJuVkzXCuLhzVM4HPRDmU/ZRLOXDbr6fksQzKDyXIVWAQ7lHDyryaqajrs94nDHJZkGF9q0m5
K1RnrYvR/ppU7fayPcxN4vT7J3O2m7KLMxl1fi2H+zxgmzoMFj7t4RNnAqAJRHAs2ujEEqNfyH7b
jD/KJsTxJ9Ype2tBuFH34FOFMPPleZwW5txg9v/ngca6MqlZwnyiAt+zgwdQXP9EiXQpnM1Nxjjc
oxJQQx2WzLdDFaytSAHRMuQFuiU9Ne25yyDK3KGRxAPz0irQYlyyhDlbNgIb+q6zxskz8CtM9xrc
anx6LUr7xsJWXbNy0nyxh2CYO4IFuvK96km4jxN68tBKcvnbZ+tpXHpGQWKkRS0LXti+dtDp2Dnv
ZQmq6QylaZ22Pxn4dQRJPy6Pdd6Spal5hB4YEgNThCu4Vd5GvT5lmUvz+Nvb9K95SVPZaEym0k6i
mPsp6G6ByoqjQ9Rx+86pyHQTolN2zUCKvqmAf9sXTZetnCB5C1Kr3mgAlZ4CB5TXScfrdSw8tcJv
/apKwAUuwGn41iWVOoROTQ91AOZAr831VjK32IL0Wu5Kp+crR4D3lrkpOkhGEAhDOvttqkt6gKbk
PbBE7BBX9Fvu0u9JOdId2BlvJyuGM6cpvcnR+TWF5bTOveoNShzoQmdlCObHQKGrG49rQyeuq3NJ
UzZeVVNJ08zpfQm21nDr9lq/gsCvfgMJeXM7DFG997Ra0oE67/TS1JGXRR63YQjTtRnbZ73e2EgQ
m3Ehsf17Jz636adhP8XGHjrPUV+GDp6g03rHldRgPIdgHNS8q/IWCPBmnbiV9wz9qfAREEWyCzVY
hqko9Rc5dGTdpFZxVbYqpRGnx7Ca0IWvbJ+11r1TBcc49O5krN4uO8/5KCNNXZG2AdY36AGdr7uX
qsddzXXXDUQaPb0QZWa803xFzr0u70MRjj6Id0HYOga/QMOxVMGa+/dGcA7q5NT/FgBBO2YVnKO/
kSCQXzEBdHRTL8SyOWMzAjHUkNAyndaWn8gvqeQrV72FoB68vP7njxdpPv1Sy+0taAVbfpPdWK3a
V6B0xQvwqmvvSfclz9uXdEmPa2Ye/zwFOxMau0rrRK4h/oDR/qcV6SMkupZklmZivqk0ojIV5XU9
CXSzus2+T4p3rb07D13kpIzKVTE2v0VfXhn0Dbew8zLouwbpiwocsQLlqwK/6FKq/zflPhcA2P8D
QBxr3TE0jPpeWdxCpgHk/HERoIWhSg9xwX+TKrsPuPqNO9muk85HOTQ9Gtb0BOL9JFpZXvVy2TzO
325A0fr/P1JlsRxVGzGf5mD+dapb7eaAQ/RiXRXVR+WA8PTyQDOeZMKtUJevrabWtU8kEPiuUEfR
Oq9ktB3UZ/VVVyhpKpo5qWIq0V7liyTL11Nvv4L/YKPIUrF/LtacnOxT3A5BFRtm4E/1BVK21cj4
nR7SpSLn327BM0ZhAqq8UlCQ31cQlluRVWavmzvUzrJd/uS8V98FZKbSLQSnnGZtfWhfHCDTdlsd
7B3byhuwxU5ga2030PKLX9SXk6Tfl7jfgdR7Yf9mnNsEZAGSx9NMauZn3M1erNhL7gq8toBvDCfz
wlX7rI1A685Y3hKIuXFwE3UcOwvsX9Z3WIa9TiYL4jJW2105ipE6gipCpB0pwmMWiB0LgNCiw6Eg
D327FHPn5mHeEsFpAV2bIDw2KE3naFCa6nfBY2ePrg91a3Uq6rdXeBVW7PQPPhmkZgHGqcvwSB0/
rG/tDoJkYOoq+rfL3z8bHvD9kzV8+n5blDkIXLPwaPNQQ/kYPMVD69OgvilktCuzdgnscdazIEVo
DKSCuqBW0EVoJSkqCHVEAW5z4VUKW/i6EczLpiwgLC/D44S3UkC/yifkChV0DeIFSMb54gdGMAJ6
7fDG9RwRHyP7lwRDE+7Z6Ofp1xazdlGY33m8fY1ycNmH3y7vzNyCGYG703XQUzycHhsR+02f70Ia
LzwKnk0ZMBcj6fHGZJRdiLloHq1ZivR/6PaDE2wsvM5yQj+EyPdDcFXhBsMZ6Q/Kkngkr1l8VB25
sYpph77tDRj7H69ZqH9uoeCpSKqc4/MgzdnhGftLaLM/133aiCR90OWV60I4gw4/dP3e02Yh2J7f
gX9unMQjZQE+/vhop17+YqVu4qzDIA711pta78EDML0DBX3cfnM7Mvlxg/7HzeU5nY3zTJp0xE00
iBqtsMFBcWeDLv0NH8a1Vy5Ro54PjdLELtkAn8QdhHnA0izvQgWmnRQIFVJ4LwAxdwvLNzcHw6KG
ijg1R4H2EOiPDLxWRfVAp59XrY8JYSqyVpJioMEBC0/XYSFxrUkK/kDbIdhdHmJm94URSybdsnyy
QnJILXawQlxmoH3x4Vr8iAP3W6+Lm3rs95DC2V4e73yQ/6cEUVsurXTdh4BipeGqy6B1MozhbUTQ
5lKRZgN+7SUc5PmoJU19ZeqAQyqBOhd0sEGRkuBJwemH64grpCmlHJd9Est8io4iGRCAgYHvnpO6
XLi0z62SsSt9jNK/qEqEKck2ldvdFjqfQAPf74sarWO0tb5etx1GZFdk0BU4zcnBguhU+juuoWCD
riMLJRqqu+vc3EzHY6y6TeoxOtoeXeWWuJf6Kx4gni9P4fwTFfsnER8AMChbsDwcizq3wUkd/7GJ
U+5UUJbH3pZ6E3B3D1bscDPaUm26lv0YC+hoAAs4rNK+fCDUxdnpPY/R1K/rFqV1ZxTPcVPfQjd4
W9hoCK1L9OXWkHtyGYSfc+c5lclXZ+qOMnIHcPvw2yqJf+di2IyW2o8dcxA96bQC2dNSR9x5CWUm
zd4Lq+U1ePxhck6tUNuInGjT9Ol0X/decg/ihmxtid7bRBTyF1CK/S349NEQpAJ1o7dthe7IDiJe
4OtnL5noQStX8nwhCM7Yq3mbKMcQmW5fwYwSL9mQtC2fCGQ3jpLIGuUMXPzDEaIFlzd8xq/N2wGu
yClDv3x0tPL2rk3bw9i1C343E8zNwl8sQL6gM3za49U6L56n+lfmOlcu0mnQT/mtrZKoTyy4AZjf
bcg1tHg7d6wvQRuuKy/aX7c4p0X7NIjr2m48yiw+dnKYXtqpoXrF44keLn9+bqONwJS5RTJqhkyw
rp8iiOCo4MmSasWZtymTpev73CBGUJKxIJljT8hIavc1VclDFqTAG078rnTYSxzpBSDX3G4buSeR
DLqLKcYp7ce4TdaQHVkNdKkpayb7kEZiQFsmE6gZImnm+hebPiJgM0HUcrTo0jV5ZgSz3JY3bgsc
1HBKy+uDiH5D2mvHBgBC9BL0ZWYnzCpbClkg1g5hjPpJ1+yxy/JLMyQDVK8t9jqGYEZfCaWWIvnc
fE7/4pPtQgwlKxMXp14b4O0jUwcPCsUMTSv5kC6xwc4ED7MFA3pKqVdNFoEqWE3BBaUh18hGK15I
p+Y+b/i4YwOUFtk9OfAo/W2Fw1coziw93s2Yq2u4No/TSFLHRTrLku+JCH72LLkfvH7hHJ3764Zr
s0LyabJFcCi9Cfp2lg/2qoVPz/xzEwefgMTEw5WRHOrYOaRTvRlC78mLvYWgNNMGJU3AuyBuhMeg
lB1lytTD2I7pwS4cvqtwTUaPEAZugrBed8OYbyYgXJFyju43WllZALVScIFYJGU3A4gN/RA8JIde
uNJPhxLltsSLxEK4Od3U/im5MWmi5eUQQDk6CKIjt8WtilGs4br6jk7an1kQPg5WdN/m4zXFSYxl
2GEvirzPggEljvx7GKubKuM7Qq95Q8DHDUMcwhH6H4kXHoM+haqj7OrjAM2gPW4N7KqygDSlPyCM
RepAohbE7Po5BuBm3dkMWtL1I7WTH2k+PYas/8GtYSkuzMQex7heiwmI87EpyKEQXf8seMWOVhID
0AtJLHuDZ/MlOrIZX3CMIOeFra7j0sadN4sPIqPFSkThNzzAbS+f0HMTOf3+KYhO4IWmDbOCAyj0
DqBh+RqB7G6tYtD28QAYwutGMeyrs1KUpz3UNaV8iYqvg253SrygQnjlLAwTK4fA051WqGoG3XrS
kIOq7xsolLUlXwgaf9sJzrijY8Q7KARr1L9Rq+nXX0O/eQ6O7i511zbUG6sV32abYh/tMjSZra33
9DjdeOtuba3L5+aRvnq/mxf+fro+bOqjOnbDOn8p96NP35fO9pkin3SMJCihLFJNgaOXQNQXnHhp
uM543P4cXTt/86Y8g8owaX+qIrSgzqcqeeOQvPl+eXtnjNQkR6V9XRFaquBA+LMl7mj5qp2rWuGg
rfx/+xxrDahJCsspbABNHNklP0PRi7fLf3zG+s0+vo5DqrLmY3AouhP6H+DI1QTICRQ3PqYp+nl5
kLnVMSwn492Uc1oGhyy36y+QZZ3eQycDaipxY+/HVWM4Rm7au1HdBS3KfRbYlAQnN1n1CGaXhSvU
XyDxOeM3klOc9Uk3QRr52GcjhUxlwCVg4O3YQsUlrG5kN43rIoiT22AM1CH36vwudkPnxsqj5ktK
e2dNRFsdC5q1j0OnwKQFfpbVIMJu3Qhglokdf5Qw2h04diN/7HW6EBhmshST47iAmIeIQxyiRc4/
wkwD+emphert3L4aZ0DZcqvjCS5oHMCSBISNsnlt03F9eUfnTNMI/G3CKS0rhxzQrPlhayVvhkLX
D3Eg0u/BVLiby8PMTcKIGwJM5kNTjfIA8awbr3lH6Qoqmt7C1+cmYZglpgAJatWIA8CONzFrP4ZK
v3ksf+H1knzR3A4bptlCgh55BdiLNDhSNo0tslXG7C+XV2cmBzM72ABKaotIOeqYB667c0AMu8Vj
Iz0klOgHGlUgjm9rGa6jRC0B2GfmY7azVZAXs3UU5EcbQsl3oVV7NyVoFxf8YaZ+a/azxYUDKj+0
oxw7d9T1ClqS+R2Kxda+BmBqk4MTc1VETvZdt2oEBLbsF5LZmZuh2emm65byBFz/R5fX0GMmI56D
g8j+RqDrepPU7XBwy54uTHLuMDQh9GCWycES6PTHcED9jSXdHt3/fyY3VytU+e81hbJlWKK66FRy
R6Klfv2ZcbmpvlPwnOUs0t2tbWvvW8DDbOuAP/q1zUYsrJVSgIsgae99xwsZ2HVQ2O7XfBisP5et
9by3cbOfM4qDInVlheGdKvmZycK9IZ1lb9ysjO55FCy97J7fTFzj/38mp9D8JWHbdLfl2H8E2YmA
MGcrHY7fejw+QLIhWwgf54MTN30hVGzs4zoab3s8OK0g7q5Bw5ylN8JNmoUhzsNdGFRs/z8ZOsZR
GFjVcBsWfJy2mkn+QvrYvkupnL54XtTdF0Ei/TFOrK/oCrT/WBYfb9s+yeUqg1TDM27ZeJuQlkOW
iDrmFvi0wZ+SctknAPhBzO4WRyqaP2BQygXqSpHwyRmy9zK6ro0Ff/T/A4kitjq3rVM/Z/KYRdZ9
DsrLhZz/7CS4a8JgswJgAjAyWX6lw/cWsIlDXofeOivcErIJYfuUkilcGOusoWAsYxPjQaKBpAFM
Tet+NYBAe8zaTZb8uuxXc183tiOyAw8C8vh6Nym0qBdoE3jrnHDhoJ/7urEHYwDAkUCDv49u9Wxv
e127rSjv97Xd6d3lCZw9xrA8p7Pmkz0pWWaJU7fcJ2J85Fpb26TuNiDJoqsgdn9WVrzviLPgUXPz
MdLdMu9IN0Wy90vSZG89cM+7FgE+X1GvnRYK76c//k8+igkZWQshY5jxqZt8MR2YhphZsPQ0Mffv
jYxF5XYOeWHe+Z37Cxx9jfoe9a+Xd2HOIYxMBWK3QBLwcvRTS+89ErSrXIVkleTBh5AT5MEDsuR7
M7P45+3H6egIbY0etNwgchAt1KubYsLNIBpeLk9mZgfMJ5w2dvuOC7f347D9HcfET5pAX+cR5otN
nRV1V8WEHFWIG0ZR6CxaeU6inl0eQeLnugkYTh0y2RYQwkt8EQ5boNIfWRc9Xf70+esSd02Idpyp
TuC5I/EZrYI70AO2waorwQNdTNG0Z60YN0h8gi+TbtDtxlpK17n24oeaOFBtUh2OISXyrypGGlgU
otokkgFi7+QTLlwonR3AWJ48D01R7qHOHK21J+yvl//7nOUYnsUhvU00GSa/98AJJ4dh2OZF6W4A
Y3UWTOdsDorVMVwsZlSgru6NfuC27y0IjXARrqaV6vPb0HOOSc/ylS2HR46ay8L5cNrUM/HCfFwZ
eULbtoNoJEm+O4NYWfxrUD6k4VIMP5/5cdd8W+nDLtIictyj5Ci8RIDEkGZbU3tlB29srLZulj2F
xdegqK+bkfnUAsqpuGYOBuR2tbXIt4LyXRLctulCwj6zYiag2YJiS5DQHkJ75f2Et5Up4Cs78t1O
LBR25gYw/I/FUZPaHAxrdXoL7oVVYb+X0lrxJfTw3PdPBv7pzAPUNmnzUMmjG/NVzT5Gx9vY/INX
S+TIM+HcfF+xKp0EhUqVr9LvYfOFBEDFuvUqpMNG0mIhSs24o8luNYY84VEHXynFT+RQq4D/kjg4
Lvv6TFpg4qlyqDxllLmjbydHoX/qptmdxA4b/Vq3qMnEPy8PM7dQhr/ruilkAE0Qvw3LQ3cK5hND
9d8Nv6NVDr2/RC2Y1JwXmv0ivVP18MRe+ZOb8U0cx3/cHnJQtfsT7apfM0VfwhCcXbioQEhtsfR6
mse54ML+b2kdY5R6oofAJlrV2kLsx5av0Y25baBSagVork5knG/iLBE7aNlF0SqslxAIc1Zu5BTS
ra0gAC+V7/YvEneFNHbXyeiu/uPszHrjVLYo/IuQqqCg4BXoue32ENtJXpAzMRY1MBa//i7nKbeP
2y1ZOop0Egmammvvvb41V+7nRuB5UZnf+DCs5DBaa1swDEbf7xP4RR8loPSfOzCep/u0nfOJaxvs
lxkYAOY48waGosEtFLvX7DLoX/jCO510nvNrFxJ0pCr4Xtgi2EO21qVB1FlQnHvvdiaWQTg35KtF
UwNHiyCTh9BG3qYaBn9LPKgdEVDwviLu06b+KIY9UhpuLGAzjsM6PDDARqFboPpAgzWaYe742Srv
Z8A7O14up3IKx5jBeysdvTk4MKNKJBWZ2bXzwOOCl+2xCwJorEyUfVnAZToJq/WWjKr/Mgw8e7DQ
rKZFFfqrPkJ8XygZbcrFKVaE6zIJRndKig71cMYpf2Tc7dNIt9VuqXoZWxOFqzmi06rP2/rQAL+9
htHB8BRJZ1nVbtfucwav06KenaScR/vctW2xaho9r6Wi+YaLAbf6ymS7IOP1zskFnmpaXt9W8Pt6
GeD586NfwioCLcyPfvc1rUEzn+A8IvDze4+DxScyWayhHhnXLhdzMhVL80wASl+LYSDrIQra42Bo
sfJMTb6UpspTXgj/vujc7iEPWr6qRxVtm8m0L8Bv/XEo7RPX0Ygro8AtrfIgAndxabeBRzmOQxNU
UaxFBR/Jxc6GKngpLTevOiPFMw9HPx0rVD1FlpyKRiJrOzf1uvEHdzt01W8d5nCeLCaxhdnfvAOd
rE9CL2zvUNWKKGYLaoFBymxFkAF+hBst+hsyJhqXddWtmFjMlaTmhXXTfzt6/7OD5YEsLJc+aJ2B
OyEdF+JLR+JO62hg+Y6H1t5SosynKlMxo8+WsQl+mcOy+GwfLPl+sGQbjH4MveeVzebS17j//zXU
IIlpSodhlSwNStErk4bSh9GdM8qk5SMctqquevx4y7mwbZ6nQxBA9Yes9+xh5j9L1O6GFqr4a3qA
C2vueWIeOLal7t/2ZJ678MigSsfanx9VxeQKQehPbv3nOXk9GcODqTKHqVF3RZ3dgTX/XOd6/XET
XfqKs9HV5HqEzU5vD4O67fhd20E0FH4vwuePH3/hfnheKBwNQ4XSXBXsTcXvJK2/eGP243OPPhtJ
auiKxvU5kIFo66bdm/waIvnSjz47qdSezXBSyRRsgaPHgelbz3ZXIhYXRmRwtlFD5giO4zDZQ65s
zLVOILeBK/uVJrnw9PP6Bx9ljZaGowXDNYhDKK74DDuNLIo/bvFLj387QP6zEvVLDc96ucjDwrBv
FoUPQxgXl7OMV0768SsuDMfzOgcY7DpOq9pgD0+ILC5y+4fR6UvVoAQhcK4ZFF76jreX//Mdo1Ob
2gCPcGDelzB7wBVw5lf698LQ8d9e+c+jFRwitRCw2RtVIU5hnc2AZGV0udLBF+7M53nM3q/6XjQF
TLG6rHq0nAcr3M/9tfSjOF8qoNUL3e9Ra8c3Uil65aMutNe5eWveRCjGRn3UQQJ6PZ1s2cb+tcT+
pWe/7RP/NJgXZlMrehHs3ZJvB6/9QZfmtpbXKpoubDfnJQlVUwu4x2FGiPnpzcV9Hn81kHg35SMJ
1ZUxe+kTzvq8bxmc1rSRB10GJzfwXiOpjx3zf348JS49/m2o/dNCNV2A9RJSgzPPjzBLgj5awS7S
n399/PwLQ/acMuyFY4n/CixJhbqtmf9EK+fLx4++9NPPlmhJTTM2figOBrZWlH/vaRtrcqVdLv3u
s1V6HBnAJ8JF+czQb2UWJFX2KRcS9h93VmPgPRYOJaJfTRB37RIXRZ8EV+veL/zy88RZXg5+YEbG
95kV4oaKctnVXuGsP270C9f582xZRZVhjeLiYBVUqb51tl5evNi62tNIrlCYSEDeuGaCcKGHz9Nm
iF6Tbsojcah0ntQNjNchCKbiWnT2wvQ9zxdPHZ+6oGmWg4ApJogXiTdncTZQuHwrIA6uFVlc+oq3
v/9nimkWdUE9zOOhBDZhBySTvIt8HEqbiOvXz/XK21j45xWZ7Kjv+5hlY6DXLQDPadUGr/NU4rYX
1feANm2Gcf7cgu2dneEFaBYwjKNw9mDP3ngn7WNlnj7+jks9cjalKS4hqgmoOuiJvHYNAmrgnMUa
FTxe2R0HBlfvj190qU/OpjeFk9OwzBHbtwVEA7P3BAD6Cnn1zcePf1//AwHO2UlsGXDryKB/PfhZ
ER0Uqfo4UDLbhmBg4+AESXGsNfzOZigdb5eCTX0MAR1/5JaSl4iEvYMTVhA8TA5ja8A3zYZZeJit
ZE+9fsOruX0tSrh17fgsnbjM2uomC3m+grVrhXt4x79Fph+OHc2azQQoxh/FXPO7742zGvyR72C1
MP7s80qstOdFxyJrSFx2hF+5Gl3ox3OOa+2XOpRNbQ9l4x/cbHrQS/UKclMSmuxRy/DKcLlwnjun
ui62riPc9yTCRuXzPGfbIRpTJNIfHHlNbXBhNXXfvvCfmaWnNs8W7c4HR+pdRpxtDff3K4PwwnnL
PTsphjmAFkMGV4ogssVWl8VtACdaAChOyN5sxQJ4IMqYy15ee+Gl9jpbibre+tCxNzg/mq9eczQA
lld9Fc/Z74+H/YVZdW4YO2XMIp3UA6VDxy6tLNWobTB2N2rfvbL4XPqEs8UnCv1ibCEXO8DIGN7c
z0Pxi4ZVkmUm/dw3nC1B7YhcMqrT6YEVoNQjpHZnZvuQI5qafPyCd+eGF/5dMv4ZUXScJvhU0WA/
BdFONXwTBSmdyhX34LMZbD9+ybvDFi852xDadtJZFlT24MGt+0bMbx6jxm93Hz/93U7A0886wVlG
xTjQDodZklWpfpDxcbEijmrzyTY66wRXBnM3zD52ZiuwpjmIti2xMM1eSx81oVc0A5ca6WwTQJUj
dWt4Jx6cbrhXIbn3l+iagv3dqYAmOtsAgqiYQ6BLoU2fPDgr2BgiqGRm13R7Fx5/vsAql1DPNLw9
9BJElOZrxtFGUGB+3L+Xnn52FVeI3IoQeNj94Ba3WTidQlus5jm/sjteevzZmloVaqpd4booBrKr
brInGlUmHq8SS989o3rh+boK06monjsw4s14mBWzr6yF00w2LfNBy64FxqEAH9vi9nZlIF2Y0v9B
S0tLcncJ4GhrA7jretG3IpKJHbPNCLPIBqfKj/vl0nvOZrVviqwfekmwJzQvKLrYD2FwiKZw3c05
FKfL08evuTAvztnSRWm4v7Sw6ByaDLlGWm+wlDx87tlnMxtLxDROAXxA4BLgrojKYVzO4aD78dMv
jayzGS1K4Ixl7aGBmuWGyDE1xJ4yh39uVf3ryvrP0h04NJRLPZQH6uTrpQ8PxnXuPvXLz9E/hDgy
7CWd96Zvn5SB5tt4ONKpz43Qv/rtf375EDVat9ky76nzGmAVKtQjyhOka2LdLFem9d8013/SX154
DuOBmyBntrNkr3NuglUm1RKPWVQnKlumU5fZ5o9fdO2Gt/6MpBcZt9YK/9hMw/zFOgJle5Bh7AM3
imJuhh7cqtHf1vOYv04EqZCldSiKool735UQR+peOduwmbsel2hocbNh9O5z7qNSxa1DEL8buqba
idIANR4ouaRB6jaU300mc1cy1NVW8XLV++1PW0Tz2m/C/A7BpxkCTPCVswR/W22ACRBfc3cmm8rt
x0T3DYV6A+5DQJFP+QsJOySMdETTYWiWNRKMWco5sSldkKKNMh08tMhNvbgkKJPSMwjiT5OXlECy
bCgJqxUvaYhDQDiCA7B0KiERdVZeP/U30LpgAEAEsfp4gF1YO85JRtIhcxRkGGAZUIcm87wEX+XH
vQih9hJeuRZFfy2Ue+ldZ+tUuUD6qGcX5oUT+yGstxEKFm8hlag/a1o/sVDxXPmqCzP+3HWhdIoG
jjV9cTBz3jyWfqtEwiu32JBae1uRL8O6o4VeL1Xp/w4JGCVq5vkmqmtMMVTTfunAlN/mQtEtMZ0+
uVqPTxENw7tq6OcwAZpnuIvGYqBxlOXFGOuCwTSWSjdcWVvzOAhRW2RxwU8rb6zSCR5Pd/ngLitu
GNv6xPOWGJctd9PYsD6W5Vivo7BGSQ3s8eISng5rBqEfOJuK3IjADAKg23pahfBiXwaWhtxJu9wV
t5VD88Pi83IbLnOdIn40wimmmrbWzec1wKbVqpnzOm7qbt4DlCXvqrFgazY3eu2W47cK59ot8zLU
B1UNbLO8QiZV67GdmU2bCsRJ05x5ch9hXqYEK13s5bBj7+chPxV5Y1ZMh10qRy+PnTlTSKeW1wqn
3u/D/xTWegNjZacl1r7Gfy5r08S4RnzDmfVaDPX98cjPGbOtTyZal0IfJC0Plct2lk8P8yBOUVOm
jmGfIgpjATzb3Aa3y22k5nmv5/yp48VBK/U4a3k7s2vkxPfbKjyHv/udFf0bjPeQjQx5frYBXTxx
hjz9eD69X92CTzg7t4Zy8PIm58NBFVNaVqI/ytyyJKqjNe/obumb26Ac/lSYUzhHle6V1enCkeOc
nd55gVNkblMCMRydDCd3IL188tFnh1kACrM2r/sJRQlj7JGnMS8/+eS34fbPpoq0OJV5JkpYxRV3
UyHapB1RmfdxT1xqkbPgQJRVdFZdNx2QA+5Umw7jtQa5MITO6/F7UriOw1FnVwX6vi7Lbd17J6D8
P3eSOWfNNajzWIzGCJ0Ie514nk4kbEDu6a5h/N+fzeE5aq53YEHUOtF4kFl+P4/6CP5HF6tGPLWi
lJvA4rb1cR9caqmz+QyrcBeIZVYcICd80YuzlY671YX7uePkOWfOdUhHkG8vQEEOujV4PiyNHP2p
2kcPXsT/PzqDluS8ln4BGq1JxfC9aW8rbHpKfQ43xc/x5ti7AshlMfyl/CNkvbbRxrHXJONwMMXv
/O9p8j/SjqKWva87lu0DalW9Cohx7sYuyrY98B53U1cjabXwol7Poaf/NJMzANrtRPOvRamxjTnK
anSMQ4j67U12/grlct9t50WyKh5sX36FMcn0fZIMUYw2rOukrIIwRqJBoAx5gHzZ9+UYj4awO1I5
fG2l626RU1erwDPuMV/6+Q4k/OCuD7GpNBiUT8qr53UHbOMdZ2G+ngCrSDUjzlfuE/laj9jYgh4C
BRyCQPcDC6pajePcPxeN6BUsQiBei7uy7m4jBFBTZrnYlNRYZFWQvmG+W2N1LKtv4NAEK+xe2TpT
4yzhrBK0m9Jd3qhGNQyZmnpG5b9tfk9Z6Jz0SO3dm18ADJNLxLh1E8WLkzmH1jJ2D4tBjwJENqIG
vMo7XGr0dFuRxoVHozDLmk6ZWCNwW59Qd+auppyJY2AH+W0GlXtDhCj+uLZzj/Bbfa56f9x0hd25
dXcz2jpH/flE0spZVPpWFrdGzVOe0IgCeCHD25x3xyBTbZyR5as7+0Ha6P5RqkElo5bldiIzggKh
P+4RpZFr8B2apAnIsvZzeWwQGIpNLra0WHbIj25RWLUTvkuB5Fl+ycm/KWb91JmmXHuBb+KqGEQq
4Bkay3Z2cL1wH4XX97EzQp5iajjIiCK6E5GsgdOKviIb95NQv123nWJxqN0igYbr3mk4gjmtsEmV
t8+m6su4YPpAwCcEUzqyaVmzEvdZeG7Ab9mLJbbNRCj7kwq1Wd4C8Ln/Lcj1HX8r0ECv7wiNALvN
y53rMhfFggQI/NF57YExAAZML2kmId9TS+AlC21wkmT1nJaFPqFMn8E/VJGTD012zKzrrWTpr+0s
T3ZqzRGL7s8lqx/00N61WmXp0Mz458p99UZ1dKT3hXVMPlTEfzUULFCqAfge/ZZgpvVkbVuP/yGm
OXkBKl88dzJxSQycXAFjRxuX0T7nTCJo4yQZAMpxgMxTKofhUS/wHZG23XkwfN9Ozchxx4j+zDbi
McvlA2+d7zJwZyxE/THw89fIbx5mD97prH8qwvy5HvxffQTrNEu6I235r/kNHuYTEyVF2eNphA2J
HcgmGEIU9IcZIEmsOaL2L08hmhMrAF3GWAb0Z21l0jOgVHxBKtwP9S0863Y+qx+cqdoCXPyC4sEq
oYNZ5zq6Ec1yR6z61orlpmOoPJH5uG89dHLI6qNXgD8X1sRdAWVq0pHnXoq7jEm9gt3qvPgR+v4D
8ldfVM52nc/vcPVAzRnxboIxg/qgpmU8ztFuQOGs6eUJbm0P4FnfBE21VxlIGP6Aur8lvPH4/EVr
79C30SrrDZQd9smtcK4gyu1iwfI9C9r7vJu3ToErZ8bWzVL/QkqOAI0s167SBXxmyBfRkz8d5IRm
7gSao/YSD5TRmI71jeHSbFHUiYngwxomFwLpKFONyeC6JwL9HGQly9Fk0bBGaqJLwY1KGQ8eBbyT
WtGaeMJ4wppGVxC7L6uKiF+iEEc3I7cYqi38npCjXRh7yUWWZlm0jlBSFkuqNpnJ48V170Jrvsph
1mkIslbaKS/lLC+wXONWxeQvqetXVIlvauOj4L3M08af1zpbyHYxQQzSyyEgduVXiBRAjDfFpBEr
BODYHfNJllRC3bd5EaQtbri4Ddot7KJ+aq/5sUDmmEwKapaamdfMo0+V13RxaaiTWDq/VhScjUbk
/E3Pm685X9o4JBnu5bk9RbTYKawUrACNVAPYtG2yzMaZzG5K1I16gBfs5knYG9620Ie7/V2m7Mnx
IhtPJHhWDgaQaKPpTls/RmLzDu6/NySK0Op21Wb9Y++532vteI9dU86vovXQP2VOYGNalSjs1Qc9
Fj/nen7IAndTBX2icPDfDSb7OmCAxKXVNzMWSOwk8x+HNDdB7j5NlJrEd7ONjRC5mLizMoF/UFnw
wMQs1nQEWRCXxafSChrXeiFxrxuxDif6jRrnZijpQSIEk5Q+XQfSREcXwNIVLbFu9zlfqQVXkGkw
J02BUPJFvsu7KC1z2R2ExkCslcbiO2D3W6J9uDjfUIB7HFn4C3zPu3lhOyw4P2qtMMZ08yMczHM0
gILEfL1i2bApWPUU1e6+bRd3w0Lo+zoynPx6Jkld+TtPITbpG7vtsTvHrTbjhjcoTIMYBh1gvVu3
Kw4LaLFxoZfXjE2PmoAFCLrkzpjuDpU0LrSJ3Vd30j16IYIfkAi+guSzw5GiiPlIjiTCoheQgaS+
qad1XzW/QWgLk0BNfVIIfN0wRL+p8cAuDJybgJebOlyOoZP9qhxoKUaCgPNQhY+jX9zXS3FvfPy2
PLN7o4xMlSdwDS8b72AaBWfcue/TpclOOUYLcA+5l3Bb/PBHpuOlww5vQ2dK0PgslmK5B7qvhZFB
+9WFNSdY8kwksphOSjBwINUapUk7iXE1u2WNVVqj2oSWGNUK8aqR1FVSum0YiyV76Q02VxNCsT4R
8eRG5jaf5E1TYUcz8gEWPSs6ItA1TkWsymVbQYS0rQUQ8I4fvPLS/8L7aSNE5cQdq+qkt56bGCAx
4lDRFRXZg4iQ78IEThgpaZz3Eo47jU47s4hYGTIlHu0kwsGDjJmCz0+VjahejNSyxuCZ49HmL7PD
DqzvVmqMSJJxeW9xuFCa/QpGiMMLB5YOk9MntYKsBNCELwsgH6HB5EPsyYubkeEmi42kWHgV96HY
aB8FLHLxnlVBf0gWHFQnH1skF+O28NJ5HrZuHSDAGG3m2SsSEyF6V86+l+QI0U1iXOIsh3KJADXf
ZOx30fU4NA6gKcgB7mVgkie0HsRqVHK+sU7Q3Jbaon4768NV5/veyh3K2zbTP10Lt7kBq3HMI6F+
M59Ofqqn3FQY46p8zCqz5lOAi37fQb9W3vqgRACl/eIVwVfd8Dotl+Vm7KcXNbiPOsDnEyd7oEyE
ycimJ0A7v1VeOSUZAT8IrozpFHboqEo42NfNEBMdvS5zd9PCCKfMvCNc9EA5hNWCUwLalyF8ug6o
aKELUn4LWVvb6vs2o/UhqFsMjlB0mxy2LSeXg/UZFx2Wy77O0Ue6QtV6XwXOz9YLC5GCQ22y1LRo
98KCRp0Qh0mQiSHXif3WVC8wr83e4O1Im1WKMJJ0Q0mWJMApQCQGR/yXcODDnAZ+jfMBADpyA/8g
cd9ALXHjgnH9UIPPdIPIn3wsNBOb2vHLB0YRVIhLZB2yRDjcdDGrSXTXLKF+Gd1cHYlXIYgMhc2y
EY433FUQFvwK6jyCGkK6A3xPcBLbUpSZ7RoNUXlM6ALDY9h7qimG7RI/eQsWmrxRTbNbqJ38R6+D
C2wisXk+l6gASeAx482wZwIq4c2jSMm06GlRpy0LKhGHWTb+pN0y3GZ6mbF/imC6W/BLX3zdRz8/
vsy+H1AAZe7sPmgVCEEMAeCJkvuxZxtRXeV1v59x+4/2O+ea1g7iknv2Fj20LZyYphK1WjOFqQZh
e6stsAbjlaDv+9dyHr3dGP+Ju7iFCRXn5bSf2Bc0fMLJKarKK3GXSw8/u/Nn2RDmAVQ0B5e1MI2M
6qZ48XAUBRoCeuEr6ZhLLznLU1lQfWkXtfPelRDz5EfljEnbyNXHPf1+ep6fu4Dk2itLWdTwHWuq
9jaYi/7gisU5dtl87zZRcyV88bcG5p0b+rkAXC2RcHqc6Q/kXu1OUiUnj6S7QCYnuoUArTkIAH/i
boj3togT+vsxeHmsHx+rzTUfvAvD7lwfrrwBcMihUod2sMmy/GbhUeN22WSPNXbnOSuujIkLDXqu
FY+KtgFS2W0PofvFYr2o6+1YNIm/hJ98wVmwj/aIU8hZqwP8fFBnTSeWWP8ILfaVQNalD3gbh//M
mEJaIK+UQk/VWv4JOa7ffV72JyaxaaGGefnkd7ytPf+8Jyxcl0LrJBFS+TZG8DzHljXU3yerXz4e
2hcmzrmbVuZ3zeIXS3vwNdk6cGJZUShY4tE110C/f1Oi743qswWg5yMEcfUsD5CpZdAQGZHA0ALp
EOw3t5wXwFlEgZOaZg5T21dJV1TOeqh1vooCabfO3212kSKZQxkda9EwYHHYNZTMhSHPz6J63mAC
hTRjC/WIfpjG+sRq57mk7UoYAAE1qJpEP3zc1hcGzbkoU49OGU4tllkt39AITx7U2c3UJC5bPjcs
z0WZ5WKDKqPOuHfFxGHwoN3EFeN+jOanMJ8/mV46RwEgzAomcT6Jw0jYnwALRAymxK+JD1fayfur
gHlvyJx1ioPEYT2iHv1gIAd/NF4AXWlWaVSuZtY+LGKEWwVOVN6m09C8x0ZO3bp13egbEsnuY+/T
ReHUZcZ9P0TkJN8OMlOkM5bS2nqveUCkSge2IH9RgNKFbEzejNtJa/dJ+jVpk5CG+nZa9IIaIAOR
WMcsxJmwnDVx5Kq+S1RHiiAZxDhsG6UDdKfwxwcP97V7FfEWZnvDYnEQtBjnIc7qXdoXNBKx7ki5
VkoUa4e1CkW4jHzHBAy/l6CWPY+t3700+PJfGWy8ng0WkmezeE1q+nkc4lFECCgqQpABQEl4kTti
7/mOPoYzVwdiK/+WL4odSzmBcuS6A1wL4LTCEQJAVj5ujQuPPN+HSW+CcmCcVep+sD+179X7zpdN
0tqxO46wZkRANWgKXPuKRm09aIZ2YVaQh3Io7JeGuzR1TQjuXBh99TiuFU1Zj79bWqgb2bNogxDD
fCfq5ZE3wcvk2XHPPYia5rerQ1vgIktyz0ndfNiRCC8ZlsxNs6AtkwwNgf9tHMROiiA2keet66hs
kmhpoTmt5G1DfBx7UC/KJud+cVuzCoBGJgXHyUgQHOvzyruhtY+SpEjuuG5Vqo2hqZpDnhRQCaSE
krflJ/sOs1I31RUtV1njeAhEhX1sOyFXyLWb2LEKDbx4L07LZZw7/U0RYMN3xrBJe+bdLiy0m7Yq
s1gIo9McMYlkxvUu7rB6QhiJSDfJpyFFjnlaD1ojiOaEv1qrYMU6+H8/0Pm9AAcBKjFnyRSV+3Jm
HLGlwo+rzgdZgRc4woy+edMC47A0IYR96xbc2wVleNfosUc9iJNtAuD3V0VJf6EqR3yveJHvkYRt
NkpAoJ1oM4en0qHLo9uha2YZOMcSw/R2aZncviFzNoTkvyugLjd5D9J0xk5CTSgriJz7okc6vmR5
jVgtgxc7fD/T3s/rTa6Rewq44JuuI9Bpthg3oetHMCdA8VQZA9847tVAmhWLxIyfLh68LrhBd3SJ
DK28WYwCsQqPfpHUeUQobd5a4XR3vCZNHBU52ztyUCaBLcrPWoscqZA326vQsa8wcf/aOYXa2SZ0
n8pFoFgAAaS4FXO0QpUESiIw+VhSDVTBMFybe8fHbZOgejvpgzFKYXnapHqIlm0B1XrcRAwxbor9
BBamy66bZx/IjOClrSHczcrRi0EsevZkjhCTZ/MHKxDy8YAX33sBSNNeLuqNiSTFBrrQVPvNS4dr
88bFCScuStk8VliCEjEG+COELiXC0oFVv/wtdfbgRLLbuioskwGsp5hbOHZGbQ4ara+ebaa/BbUO
tpmhA7CbDq5sbudCzKX4jX1DdiI9giim1fPKGOD6g4BrsukXoZFe9nniV353nDWFqkAvGtEmYGsQ
rBf3MvcYwi/VgigZj/ZcWLNuKY1bH2mUPugqHQuFJaSG9Ptt9KOKodZjeRNKUyFbE7IfE7JJsdVj
nTBKC9RjSLPKF9veDLgYv7YKcYa2qZt9wUeUazTMXW6oFdV9x+CTlYigQVlfn9MBc971Nq2Fqd7g
LXrr8OlP8YZBIC6+GeZ4IsEyDmAvm+g6HHW4M6Nxftowak6NauuVNVm1n5A5QMJgRkQJHIXSf2ST
adqtD0n+bdlYhFUkclinCc5NjzN1IRgQUS03ZR9mqaeW4rmfHb4qZNOjxlD2MVajftMz9KcXzM7v
bnSoTODkUHSxRqXoF7G4ZewQ19uOPndeOwCaEO5CxuCLML4K4pHNMLpqu7DfegFt1KoIO6SiqHTa
o+wCsmYG1o8J/Iwp/sjHO68PEEnxeMDzRLqVqlDmNVlMetxpDAKuuXdCYjD6TvhMf3x8GHk/6Ysn
///Jshi1UGXe2H1kFADoe97oWKkcebCfpcmu3GgunXjOj+GdvwCKls37zoR7D2EO4/rIx8i9L69B
xS694uwkHuogyvoZNtBLWyWqLlbIsKWLp2Ix/v64pf5WdL1zGjlHoVcUQQwtSnJAkf9Xfbt8qfdT
tcIEGL7Or91pH32D1oxcoTK/q2FAj3v/3y/Y9CrXUNId5gxRmJh4DJsBQZEeGAa8WltV1BvPiQDF
bLzJbVa6m4f7jz/0QkAjcP//1aEs53IiGrQNb9iVgbfNXPf1U48+Jy0hZGw6g4TYQbfz/eJp5Dyv
aUb/iiHe6Z5zqFLRjJHfD7g1B/fmWG67OEjWXbzD6v0twIkx9e6XPd87m3b1WOy3KC6rX+YrLn0X
bk/nvKX/cXYey5XyWhR+IqpASAimhJNwtttpQnUyOYsgnv6u0yNf/eZQ5UkPXNVwUNbea3+rapFE
r0erCjUDFqT81FQ3Jd26OK09XJk8MoNofEkQ0xhm8tCbwytqfcKitD4ud8nKQOPKxIlEb1E9hlJu
piJoI+bBV+Fmgu+fw5A9GcW9BGxn+Raz0uQqd0kzGgc3crQU8KnYarsFyeyC2rvL37J2iVMmjU3I
VCcJytyMqD5MKJl04rvJMO8i2QTFUriT3PLxXnuTMkcKlAAaVV5PCFZS+KqDh12T+EEv+6tKz39U
SHAUnfatQkc0mhLVQrS6JBB0Q1hUJSM4KEP7CFeB85xfko2WW9sGlFcYsUlo4kzWKU1eARTt38Ga
h/Qn7MW31Ev8PwgF0ppTOyyIgFcSG2f1lwDC48Zt9L0pqEIUIlGwMsNB9WSN7+Mg4r1Ia+uwEDZs
hBZX5olqGrHowk5TuHqE+aLx/TgY3QNM1av7ZojHsGggnNZITSDklAOkn84WX2lloKlohc7RCpg7
AMUR0cajcevJuse0lO6SwkMz7eF4vKUVPC8oXyyg7Pz3T0GmGAFNGwqPBCp8DdsK1DqBDnWru0DL
AMSYNW0cOVYWNJW2UKXlkMmMzrgP4kqWT25nD8EAMeTlRWDt8UqsLEdwxWmquQqbPP2Yde21matH
Ym3Vsa2NA2WNSclAS01vk7CwE68Q0ck287tJzHvk1u/TMguquNu3kbWxY651irLQRFmeTkTqkJen
nQ8MkgscqOcAe7RY/f5yg63s9ypvJ4aerdDKWp44/ES8SPBdUw9b5iFrpyamxHCkjVMEi4HtEGNS
7trUzk9tgrLc0uE2et40PpCiSgvkclNiulBWYQudpO6YPhzwuheBq+jRNM8XK97SV0Ip0oWXv/vr
EwNFwEIZ8HCtM8F26cKq8OYdrtUn6vVeAZW2q3ngDkqv97XrMdB3kXt6jP3opnwBJG5jnH7Z7Hi7
0jA0kTMpChQN2M4kf0hipYfCMqEYuvx1X67olKuFLxbyoX3TI1lhIKwhXnX7dTFvcZj0pz+XX7Dy
+1VOu2AtsXRzplBZLoEs5mNWO8fvPVq5lMSkM+t5yEjY0+4xKclDq29Z8nw5n9AsyiIHi1DIvQo8
us70x9HGLjdWuNxmDJVyUTu1G5271vrKqaqBFMVo7BkS4xjXzobYzksLU6z3yTyDzSDz+mBGvmVv
/uWKh28699CnhTujDXXscjTDDLKZPP0LpRdgER+X+2KtwZT1TozwREqHuAuJhrs1qAFZhoSr9VKW
G539r7byP/sOfr6yxDW451SRZmIgedSzn6dr3HTKH8K9W05dkHvdgbwJxJYf9R0kpEdIXV7ql/KX
/gBID/f5EerFjU5ba0dlPbDHOl/iOKFhCTYJz8QZIzBea3mvBZfbcm3KKFNeWNRZULJkhm3s1Df2
YAGmBx7cxi175emq1h+QPMTixhg/33SOcS3etdF5+NYP18+nk08jTI6NoS1aRkPU3tpHXtHxCeph
eEJefvxKw+vKfDfYyMgA7UZYTtkJ+8Jfm7V/dO5sHN3WHq/M+QYo4m6J0K+9Xu9ZU50is/X0cdh9
79efX/upcVoKeCEQxSzE7WnHjV8w0fYa7KSXn77Wq8rkbiuEHQjKykLE9f90unUc0q2Nf61dlKnt
FFVtYqVl4YIrHlIBbgPxb9JuEWrXHq/M645WbSXznoRCM2+FxQMbnOygK8xmf7lp1l6gzlfkd4os
42Y4TigfaBuQKtsM2Lfs7fLzVxZxVemf9QZhum5wgAjhToMo+Umm+l1NZkQ667ny8lrboC983cmW
KvkfrBhbUtSxkOZm6dFOatBqf8uonlqqlwOzM33hc46a7Wzypxpd7GyVNX15O8GjlYkr5m5qLUIH
HO7EkQgTysEptBKc0+b2oZ2ilzna2lG/3ocstdYsdngHpeXEwile7GfpsBqx8DHxbYk4PpxLq+By
p39dH4FvOo+2T9O56Eo9SoCqDxnm9TFvxQJSQglkW2VmB13PrGMsrOGQZyW5rnHx82HRiei93Ywn
CdX/j9gA1eryb/l6gFuqPkJSBoJY3pEwMWFXOyLJFqJyyQyqNEk3KrtXRp6trI1ahChzj1hjWCSj
PCTL+fQPde/99z5AaUvbRuJCazOUFEFHoEVvXfkhoGC5/PCvp6flKCujNedLWdkOpj+TUO7xsd7B
ViLfQw5YvstZz/fETrfgTGvDT1kr6y6BpjDOaTj0aWDbCF9DqZsLZycg7f3e9yjr5VJw0H45Gksf
LP+cy8zktEedKgjUHzz7/b2XKGtmri/pkqKANWwIfM/qV63/tdDU62AljEvXxsK8MqhUoVSrUaRO
ooSFhTVYnmkVqWtF7RYo/Nzk/z0vWqo8ak5aLmOBRUc3c+FNbBH3NWTyD7kYyXVmoUTHZZmMr+3C
5BDPcnuXWml+4m3fXrcatIJuWubVxh6x8qmqVKq3O32YJgYJ7Vhcz/PyFBXjRletDDkViF6JPBOR
lcLNZCiCrkbpj+533R/HfLk8FNaerwzpcRgXSIowFJL2KdGvsqnc67RwTdb633uBMqBhA1FpWgF5
sc2H44CSMtdahselS33CIGC6/BJnZTQoA7oBdQGxOIeGKBqY3LzkAY/GI9NMbM/FVTNq0DeYyKaT
ku4uv3FtVVZO8XUdGaxz8EZ7RkLe0hFz1PgfeKE9XH7+Sr+oSRLcWWs4Y6PZMFdNz5ZmB9CD/Ujs
adeZ4ul7L1FO9BHS2rWAIDNEMc5frYYt0mydCoFMpZQbLhQr7fSfrIhD4CFu4jtEJNykat06H92O
baF6Vmae6u6N3Dmo8KWowizvX4y4emgpjrCXW2ftEKBmRcQEeAZrMK1BCL/lmvazLaZXYIbOqj6s
LEOErLhlvCLschQa2UVO+ejMKWgVMIm7/BPWPu/890/HENSAc5PB0BHayMh8tZu5fVugIt8Yw2tj
TJn7FQ6EM+1w9M8a+WgUXebWZnpgIjU8SJA2FrC1TyD//wnVUNS1uWAbcGzjCiUGVwNL7y63zsre
r6ZE0q6PezhSGSFpnqvphgkCmuFDqsNebQtusHK2VRWBFZdwLZpiFo5AGVYDSpNMaz9kzg0qLW6T
EhVI0nq6/DUrM0VVBOpLRWQE0xaYS7UjQPxpAv8ze9hB4r1xBV7pClUROFhiivt8BNXI/lXyHxPb
SLusjCNVPtDFUTWdtXJgrhbclQNf7hkK+nw482Y71L18D/5sqdh2GE866dLi92u4qnbjjjm9F2cb
zb8ymFRYe+8YQz9XE4rfhtQzUM4lwQBhqFgz6kc964LLnfwPJfHFuUXVDyRZX0RpDMSr4XBzR8zY
uBY9dx4QbWchx5m+DIopKSCFGwfdQxFBTzwZwbIjngeU913+FWsDQZn4kCdGyxKNIoSm5h00tV8c
+erLj14bC8p0t5GAm0wDzSiLZI+CnVzeZPyxFVti7rWfruz0opzyFIlXC157qVewxiXyz+Vfvjb/
lB19ICjzT/OChAaSU2h5wXZLAWpQLcpmY8FdGWNqfrJuk4Z3MhJhWoINlRI3rU1kpeSxnK5m0MAu
f8hKF6hJSjpGxgDLDhbWGhIZBmqdjRaFvZprJBud/I8B+sUoVhOSENPPRUKxqDc+PuBkeeWp/8F/
AcZ67AN2Jz0a5AGIQff2m/7oXBun4So7FPfFe/WOTOUWcX5lLKi5SnjvDWUKkVXI9OoJwuCDHEbv
chuuDAY1PQlfNtzvhU7CtnVuF92BoSicXxLqX378agOeP+nTxg5XYr0SLRyVRIxCRYlSWB+VS8nD
UPQo4yO1Rb1O2C1sNluwhlBfD3cZVKdB6jZfs5wuvpbnjW+APnFKkhj5qNQu3/E/pqOWZrD3bpbW
1dr+rC23bcMz6SDec1pPO23JqoA5ZzdbQG+ZN1h9EeiinR4vf9nKSVzF3MtCtgzc5yE0qG17MMbM
jgYxzIBnDfHThu4jSP2gmZQGPnh+vvzSlYGgUu5bE/GnyaZNODXGe1/Gf4x0q6dWBgI9T+VPHYXH
wnd8wUBYYkKDAqLKwClLJHvNqttf/vVrrzjP40+vsKxotJw0ISHIw5AWk1sGOBmSyRsispVFh55f
++nxlbEYAPVhqAGkfOpz68Eykt+Q4L7CaesWf//eYYwqIzo2Wshf8aoQZWmpb1lOjmrFyXAnwGqL
uX6B4n3jtr3WXsruJfiCiWNpU0ib4UHrZyC8yt1UphvhqrXlU3n8NOvtOEaREWoRBP6omG8hGX8D
1PKbS4uyQzZiFos1geNrJPRWz+QO8noEEo2NyMjKXFAT+TXD1ZRlBgkdgVS7hcbaZ7Xu7L41VtVE
flkQYBVqqwshgfzbQEPr2aW8AdPi9+XnrzQ+VRrHaIGBnAhYoo4OGzt7cu3+zYapql6a/uU3rI0e
5QDRiGrIKwdmvbhZCR9Uj7+6PWpgdwDdcvkNa9+gHCS4llKAyvAGIYoxRDwPnmI5ABaBUVeQ2NY9
1OCX37TyLaobQa+3ta7ZJQ0dYxpflso2dhHtoxNqR+KXy69YO7CqngSMwAKskJBe9E7f7Eu9WqDJ
6PQXgvoB34kKFETPHTlmyOj4k4UKY4HFBqHExHy4/AtWmlP1KYjSOh2sxllCyuSLMfF7u0I595Br
d2m9NWlWrnmqWQEqP4gkHXAMoGtZOziIjyBGicQfJ2kEgpTDkx2PerCginnjzvS1JIZaKqk61p24
bp0WsWRu2cc+ZeWroVfZLYBH/Ylli/xhdNabdLoUZxA5lq6Rlc5NlSTddZE7/D6bJTkASDO74E2S
jUV8bUApizjoRrGWoXQ7ZBrwrpkJQiK89L5nn2ypZOscBjhda4xGWJgfGowCxyV3iUBfWj/NKAsu
D5evIXtoWGUJKTKh54MZzZDUpI+9Gbd+Aa5j0w33hLA9wy4O1vW+7ow/QLWR4+W3rjWcsqpMtgNz
tHYwQnAD6qBv7DvctjU3moth48y99gZlVemHpqaTBcNss76d6p8AMDvf7BeVd70groFaMW0GUdTc
w1N5L8COIaJGMUMVtGy0NparlZmsOgrISh8yEH/0UFg/bXon+3mvy8qP8tdvdYJqJ2DpRGL4xnpo
MfnEcWeXVf/UF1uJuLV4oIq+BueQog4fKulhTJlvoHTq6MDBbF+RJL7qMqSZwKkwP/KunxAfQvkN
8ANTGJetAOdGjw+ZWcrD9z71PEo+HergmTMXnXXGRBhO53aL4zeZBbWanf24/IK1vlJWgjlrgeVz
9DxsJ2Nf035nZvzVXEbELQBKuvyOlaOKisK2UQ5DKEIsITlTaAbUNurLnG3s8ysXkX/O3p9aCPA0
AZKntsB3twcvAcVr2kNTmjtTPqHA54wQA/foe0c6VUNoSOGAJq0DWAISyGAnfkPeyZbEbmXiqxLB
llCN2+k5ujYMAVwWvVpL/ZknweVOWHn8fySCFW0YN+USMnDYJnM3yNzLp439ZG3KqPrAFCnrnrZ9
FyZxav3gC0ati7LnOPHgNopcWdlTOMNoMihgR7u3Z+r4eb4AOi2jJOgz8C4I7b+3PPyrSf80IoyS
oGq+TvTQ7O4JqgQN7YrFW6YKa814nkefHh5XVWz1NU4pZBncvH8fwb8bym/+8vNLPz0cMLUlFnal
hzEqhwMznpzrYXb4KbFmY2O6rMxFVT5YkjhHeBimEHk1otQRddTtFjFjrWmUCxWCDbVdRdiQF5n4
qV4cO1uG2sh3lwfwv7KRL4JRqnRQxDmEVlCmh06Uyj+G6J3OI0vVSy8WPYG1ArXfFtoDlY56vBnd
ggs8RRVhnIQ9jCNQ2oy6f9tlsBzdRRFfTiicn4LWmSLghrBwuxx+CkHFOUopFzP9kQ1gZe0LaGtv
6NmKBdpp3QMJUB4Ma7SDLCP0uoBfMJhYUfRG2y56sJMZgv2KWMexaEtUUU5npBnUQ41uDr7gvRO7
gAIZkCCXKNZsxzoqUHgupueCJtph6JL6HhLE7tBkY+Rroi4gM6mbB2cU8F8VzVNTOnHQ9FzC4aaO
nkdz7I44XqbAPE0a9gYnuWrPxeIEmfEDa/L8DzjeANCVhXMS0Nl8LHaTRZ6j1/3ehv8glI+NvAYN
IbuNlrqGjH42f87w5O5ds4yWU1EkrXRpyfsGN/y0erzcl18PFeYox6hexjjXs8kAi/uhZJPL2ucF
nJjLD/96S2P/ESSY5sCZJeB7kibvWG5ugE2KXKsqr5K6DL71DlWWAHGU0abNgp1gjC0v12mHamM5
PaL4yAmAyta+Z2Frqahqp6SaQyQ+JikGDZwkBrxUbubuAo8qL7bSh8vfs7YsKKfOTgLMhBToDJkF
XOKsrofstxw3IlNfd4ilalWtBdQia8DDkfraRfIJgYV9KidvmjeiCSu/XlWsFkaS1YBCGOEEgaA7
MJi2N2DNbERaVk4YqmAVcI0aRjEYrAD7Dcj6xmOwyJSccZdWGFOA303w1p9sCSUxKIgy+vOtPtGV
rSYx4ekxnTOqIsedtGhJA1YhPAK/93RlrzHNSiPmNLdhUZDY03h/37Z84ziwUmxhqfhqlArETYHi
z9CcQNyGx45xl3bDckcSI3m2Gkrf89ymweQk5V0hNe7pSTPewMuhOnSQTaeAQXAwERqAUTWuISjr
4NDLIPO66eCd6FtGRA/R1LIbe8ymY5fIwafZTND8UaVtdLuNTfeL7UYlZEuLLVYHTVNY9OBu5gPM
3aYGPnGcN3BGqXqXAGbj4vjsX+6Qr9dEXGL+f/MvTdp1lQW/hyQGjDNzxE0GgqiXp+1GWnjtBcqi
mwzYItpZwk+u1QafDTbwgl1kvWWGMIqNtXftHco6AmO9RrfnZAyd7IFJUOecAx/7jeP31z3CVOFs
XJO67sbpzBMCmArii5jdkCGw0DOj+J32G5vT18sVUyW0pNEn2tkiR9EXKu9K6upp6pYZABLF99TS
TJXS8kUH01dO9onilMC6K6240aeNxXDt5yvLBsnAGh7PoVUMoTBL9rYhR9i31AJ05W8VqVKmymbL
1LRjqhEDihngeWsrbAFSjST/VpSFqWLPlnBZOqk0wjx6ocAhajhrp/THd+YZyDf/P8+yEkzyxjSN
sGucm7QzqduO7Nli6VbWfa0DlIksZJtIuzBoyLk9ABk7PIGDO1yVXAw+cWZrYzp/vS0xVYy4TEZt
NT0uC1mdnuK+PdV5hlObo2FqAEeukf5gt9q7NmwVvq+EiJmqUO6JkaWWbYDVrcEpeGnmGuTgOOc3
gKIA3TrPdfVjSXgPDSv8eeKJBbRw8oAN89aa/PXywlQBM7edXEfsZw4rIKdrPfZI/Csn3wKvUWaf
3/rp+gV/3yldziOjLdufuHIZ12ySzY7Ns/07npOtNXJlfKhST0M32imFVj4suiIP8t7tNPTe2LSo
CNDIVnx0ramUYV62KOy1Y2aEiQ1eaysCy+5dB45F35pFtjLIqxSMUL0u7VM/GoccxDqXR5Xjl1Js
yfLWmknZrgbbKJjV2/xk9JNL00cTbKARCdNoY/6sNZCyVWXz2I1I1zgnNNUutqubxgFIZyg21rCV
6akKO1G4Q5O5xBIP0W3rcZHLo4jBFnJzzQTSXW+BVCpmiluq9ac7U6q/1S8qGEPTZkPUk3BOebW8
4M7zSJca1oDD4+XHr3SKKvOUkVENdAZa1nKCJqFg35YHrWzepizbur6t9Isq9ay6HqVKMJWEnhyF
OG1XyAP8esA8GpJl46i19hXKRK+r0qqWLLNPWmK+ZnbbgmHVDL7R8oPRNB+Xm2olQcH+xTE+LSeW
RVOMrw7hG/A7HTCb9vXkAlUlS0+DUB7mxN8LsCKM9/8LV1MaU5KwFjHobLit0/HaXvj95a9Yaypl
nk8J2MBx3+PQCLOFOjF3dvZuxsKrM/bNzlDmeUNjy7InhIqK+g1cKb9j87GQ1ymAVN/7BGWiT8A7
UdD3JJTpULxPfWoCiwdGtkh0D+6u1cZrKBr7v/cFpuo6jXwuWDxG1glQXRCNGY3dmcYPl79hZVKo
ks4ahD5iD010WpxbnQLYgPINeI98bylUhZ0R4hd1PM32SeQ/UiM5LDMUz87WkrQyhFQ5J9HT2cgT
zDbAqKMHy46XU8uByBY98KN2BsHV5Tb6WgDDVGVnE1HgCOPWPlnNeKSk+lu81EzzqrndQ3XzvVw8
U4Wd8OPQgdxHHWJSwgIvj5bc78ZC7sZs+ebequKgwBRvGTGT6FSfxWgGtm+4BWjmlinWyjVKRT4h
RDqSfJFoJyp3E7/iGfUschOL6wLF8STZyHyvzQdlXmdQEBhgd9unOY729WLclDV9+15PKzPajvOo
hvmkhH+bnt2ni0gPqDlLHyisjTw2zXzPkTh7vvyylY1cFXPmkI10bTU5p6TJHhJWhcVkX0XN8sqn
9gDRApJ+I0wpAG7ZWHJXxrGq60RqrNBgaV+ETlpFIcmIfGZz3fzuB3Csep3UtwvhqdyYNSvdpEo8
lwiStK7JltDotdpLef+BussNUcnas88rwqcdELTGSIyw1A0ns4+BUjR+OcaWAHllRVSVm13essSk
yRKOufYGP/NfMpleSpluRH/+JUS+WM7Z+Zs+/faFywkusv0cxlVmIOLAxE1hVuOvSujihoElcWUP
uePTOGNXDlACpyrB4CP5IK9iVIz4cdYmgRU3WwX/a8cJVR9D4Gxb1eeUSsG0+w7+uTlqV1/huUC9
ClblrgM0/95qSRcMZU4ARJ/Z4fIMWGtq5Xhho/5CQ3kKIgpIswi4ciYLMKoL3V9+/Mr+wJQjRtRG
s17r1D6x5SWpkb2BO01rZa6VlhvFSWtvUJaiAYzMaCZNFsqqORaCPqVMQ5Tbsu5qHdjUy5+xNm2V
RWnsHIh08rObBandrrpGlfKuS69b2H049t/L71jpCVV1m1aNhtLYzITyYbmRXRHqUfHLMMlGZfrK
zqDqa/uCTZ3dpTLkGi/uoLV1iJuzyETyZBE+HM3y5y6qGFyzJ9PeODatLK+q8HbkCdDOy5iiOAmw
dgfbqQaWo4CZSXpPSmThHOgzcazaOqatjAWqrElZYcGUG9YBYa6nfh0nbtU8MuRwDGcr0772RefO
+7RyTBxQWMAPsrCGbX0GA5Bmfk2XDgBpqYkG1KOcX499hdwoq9pfhEmxsWZ9PQLhJfX/L3bOyJG4
6uvQMKorc7YfysV+1zot6B37vTTAIb48Cr9uQqrWy/WmUZvFWOAw2kPVNc3iiefspGttmAEsvfGS
tY9R1l9b47CgrJ0G+tYigmWb7P70Tsr9xjBT2IFU4zVCdsnr5S8y9H+VXv9d73GA+//Gy1qdG+Uw
xcjyoOYB13KIOPeNBUGfBzviZDjiDD6+lPAadmDC1QH0w+GJ+mrKSdxltTVex5UhQq01s4cau8W+
LgVM/MBCfV4Gpn+k6IOnxmmK5zpukeq0Zp1ULjMS51ljubQRedDze1S49x4CT/lNzWmJQsoYJoEE
gcMggixsX/Q5aLvRk0Z/MlKj3rUKxhpOUfP7OdMdN8uJLtDh91NgmiAcIcBfFT8EB/DYqv1q/DvH
7b6OT2AreGaOTLSMwa42r+0GryOelpRuNbRuZcOv3vmNWJGfD68cAhptTuEJRYPFNvyaiOemzeQe
9fGPcVP/zisYs5W/RphnSWSRs2M0vp3FEQ1HE2V5yOyPnJUHvWC+ZVpe3xpBMsUuI7+xUAYoEgap
3IYrUMb30u6OzhxL1yLpArmgucuEfUumN93UwpEYHqwqj13sBDzpfvSm3PMp/WER81h22oln4Plr
k1siw4it8dHm4Dkjqa/7yfyaFc21xpNdWto7kcT40Kl5hKPALs9BUTLrcjfmbxyZcZa9ofjiBMhA
4cKN/PdSm/d8mTwxT4eiYbjcFXdOSx5Qkp7tcPIMqgXG0eMzcBW+NuDalM4o+RlhXqRne1r9hAuk
W6Ac1ohyj2s3Nblv+wp+8cQVDfCbwDHD2SinP+MZOFlSumZzmMlZKOXmyakqNGhRbzpZefp8NwB7
Damo7iAbJS03xS8f51093eQlgnz7uXVgssiPC9IhOWDYxbmJ8h1fEn/KH+uZ+/DQcaW2XLW8PXQj
CbIy9qFs8GoLht4Ipo72AJeedJ9asD/r4NY0VPucp3A7g9GW+ZGaeuJGz23zs8muGlCoIZxt8rCC
DV9+wwvjWv4aADx+mScH8Fo3hXGFS0/k2jg05rMMCcNPhm+dDdwJSMnGH2PKPowO/ubLU43IW6R5
KYYpirnd4uSkMAjZJ2mgtYFuvlSLC4hw9NzBuCkLmujQ3ibV3miuZuc0al7zZFWH8iHNENP34SmC
x+PzDOLyI21vIDWDurXRHkVysqCSR12y8JZHLQnm6h4AcGDp3Yh7dXtTEUDy7+vOhZVaQvVgaOF4
CCHLAiue/pm/cIgqMFHSCn4zIA3QPQ5Zz3xwYwpTC0AHjdcB/ybsNoFm+WA7zwSM8xOjfgZIV8e8
gr7IDy2eX/V+fhcMI6OAKV3ZzkczjUcXsK9dXsId8h75ZE9CwhJVJvQqmJGg3J9No5716TFZrqNb
w4KXWQXNcp4FWTHtLeFXbz12MV16xu8Enq06O5glB8y69tqaB5hE/QKit1vyYwkDydR1GkjlEh9m
s1hO6IBmcnX7ptLvhvnYxo96dbXQncMbryBPEVzgutt0euTlYahvQccMysbT4CRX3AhYVvaepe+L
8nUu4CPcul16vwCkMhPQZ9xMu8V4SmYPPoNF7Mt0r2u75UDhRAkjeLLHFpnLQDwgIlPUV87kF6fK
2GX6LmuHvTb/Gse9gY/8k51r0BigfflB/5ksh84Iqp9zjYO2hwMj/dl9RFgSO19LXZgx4FMc/ge/
DW6yEogx7U4MJ916jbWbQYcx/D0YGKXwxufEBmHzCooBMXtJvIMrnd0fNevFSnbwiQXW+wEU94he
L/Bxt5brbjjUy3FKOtca4E4JZ7KTXvos4S7HxLeYyxDnKGG8l3oTd6sns3ENUbmQ82At3tckd3l6
MxdeBgt4W1zB0MobrWABgxNn6lwLeDmhrwJz8FJoSBL50mTvrXUfTZ0fIfHMc6zTfe0yK79tdHKE
sfMhKYGMBmW/guGCLENZ/tW6p7r52XMYh0UPBTxUF/JXL6+T4Y8+G+6cpF5rmJ5Tpm4/JjBXhK0t
f2mmYp+PmPkZKlb+TjXS3TYsOsnbbB4qBtwSeTEjEUy56eodkvOx9LpS+PZ0x2B7YSc/RE08Y3kr
UhhSNtcVPRcl/uD2s6AU3L32aqAPkyj9iD531XPaHgXsB5jlQYHqsfqmw8m/HaNwOSP8y9J15C2F
KU1GGRy/YhdGMTiF5u7Zb8HRfhXxUSv+wBzegPYJxrxeww9V3ri1SLy4g89g+jTAPUBo9qFG8WiE
H061q4hh7OkwOUo9nkwA6AvfGh74eFXqSMQMvV9PqR/BFhHZzAS1uPV8W8HvDTaueOdPq4uOeZTs
ompvCgxTAC6BiD9D3Fn2UMjcr4tD6th+A4lWDz4VSyrAe4LRkijyhV/arF8jNu92hvlgQrxji7sZ
9vAT7EC8JGs8SxZAP+yrmO9SFp+A/KzdRXauTtt97zzSSIaS1B5FlS2INF2rQ5hA9iIe74VledAh
wHcwv+LjdF1j2yOl7jus9wRz9rRsTbfLyMFEN+I+/mihYutMmH8oIulr/QeXNS6NI4zUXtN8wFyW
nrkgpGHqHulteMTSAOceNEnidvrrordHiSFc0Bo5uHcbJq/Y41P7NSnivQ41VwtXlPGeOb+ys82t
5N7ApmDQfojJdpMxDoRxTt7lWHR50PN7HVtTrF9Fenll1lVoluwAC9jeQ73Dh26UQQxr3qF/Lqoj
05nf2ePzMmv3EN1BRdfcFtWV02V+jPWtQuOWMJ7bFzg9EKxcM9D7RuTBDCSyn7kD79wR5NncCM5O
HkgAusIxdXeZyZFmOFzZwNS/xRkd3azrHjIhURDeDGdaf+IKTqiH4XRV8ChY+mEf4Y7dDvSeE/Ry
R69L1MaDSNLcO8WbnqR+YkCJ1H0wqFfMGJsRnF/i/DqNnnUGcHB0o6V3LEJdRH5n4v1N19/CeQUu
BLYnG3s38vaUQxJDouKts5J7tLWP0h9nsVz4wvt2O+EiLmC/IEI5ij9537wOovNTg7mQkewy4uzi
CccFfQ64/reu4h+5nh9m2MKU5yvPKD5E+ZomDF4ESM5Gs+WNqLdvmBFA1YLvrG5EU11XUfzLHOUx
r0yAVVIejOV8rUUjPKn7B9b3uxKUGjsB4jAd9xUW6qyvb/NiOmii2FlmcxRGmUMSpR2nXvMKXh10
2IlEQ3oYW6y/iVnenctdvSqxfqelaQaFvbzBISHxo8r6iJHocJdhJDs7Qd8B5VntGov/1kuR7MH6
ZXC30CiMn2fd/R9n17UbNw5Fv0iAqK5Xafq4l9jOC+EkjkRRhVSl9PV7xk9eZjQCjH1YIDDEYbsk
7z0lmMYOBi1kVSa4D/NHX8lfNES8gPIqw+rBdctV4L9OvzITV4CcxmBCRFA6jAwD71lcM2EgKgKY
AsFlzfOybYLyeZfAljWpH6EpGFMgN+nJ3qMZ77PJwFW2v0FprV/3Aa5lnFAVEdLfQYXojxee3BGp
SFasZKsyxyAngoYxpNf3eUPjCaG1ylW3zii8YHyjMNYwvgLSp65gL1B7IO+q9q+Dw4bDizwyUsBB
y/o3cVE7GnIyrlBWwBdM40MNCVwzOJyyE+bCCRII2WOKvqzMygX9pWnsVQNnK5MAreR1wT3ERbo1
VNCw9XJz09bhfeiIZz5MV37lvaa4cU61n62Gcth1PPttphMkldxHL6iegrY/uiONRAH7bzh2BavB
CjC8GQ7xMoembmX3D6EgEP4Lab+1Pd++xp75UaGysBayUIeK2B+ANomoTtPmua6TbgXRHtjlcFx7
Ey+nr1A1hf/opzkYh+M1HHN/2yS5UeqUPOQDrkI10kKuMvGU7tNmFeboZZAVeBdkgPe6GQwUCrLP
HFxzRh/CfRBmvYKTzK2bs51tw7GpKOQxHXtnM2LAV4mv3sMRjs8WzJcCWDAjEsOSeNWGObzXmpuC
dys/87YufLXsUxndLlBAknhdx51sNgwCsnD0rPbgjMJ/Rt7DG+Wht+imc/OrIVM71eXGLimUsfJF
sYXnB7xpQYWAvWj9AGeq68pLP+D+spFCrKcKRwLwZjDkaAUOrik72CcRJcsxnXU4nK5HVECgjsHR
Fb4msJTFYpxkBst76l0VHbyS4JSKl2kQ7vAQ3Y41+uWPv9Mu3eZpewff2x+2E0QKCmYMLsvArJYP
dk03Vkf/SqPaoVaJa3UzdrvQ6NMrKNqmMGYf3XxXuzxYdagC7p2p8F9cbOodIAvBVa1qsZVWEuzb
ukiOmRJ4ObZekcKrCQII9xAEaiD2DYWTo5EHzkEEIX6MW6VvqR0mT3ww7WcZGLi+VAOHhXLWKZDy
cgf1rTrhsAZ0UrKxjdK7dmgBDalKFojkZWr8UioUvw0DrkJQNUI6FqoHK8iJdrgK5P0qBbT4fWyb
ck1dZsU+ydxfQjbsmknL3Mm8Ac23dvNbnPbTXRAW47aurAZQsqS6kWHgP+Z9kzzAI5oW733ViAzP
NjVhiQvPermccDifGcdR8/9sg0L6x/YcYR5Ta2qv2pBl14CfLAkmnM9AOXpO3zWc1skC0PtS5sa9
/0qzXwNuHk6HaGnhdBhgXUyWCDjnc5LQtv5/V1xYK/V5GTZHY5LHUT6AIX5slzCLc1kgLXObEGi5
toZsj0kY3Iok33O8WXtV3OK+c5c3/gKs4bxfoeN8ZoW+5OxooeB+DSfEY5Hkzo77uf2rrHoHXupQ
b/HV4D9DHhRqY4lElQ+Wab6xA8A1HKCcX/tPuSnC94RV0PPO+xJ7clRZaMcWglYZ92NgLkl+zIy1
roQxFUkb4nowHWlrQ2j6RiA11rOl0qY193ktc1lMbdEqYbZHyDds2U49Vof2dsADPlsZsR/38RRb
m/HK2yAoHOStuSu33c5be+vLm2KueS3l57Icrsy47h7D9L2331vJooAtVCNnFpKrpfd6lZdtAzON
YxlKPM5ZbJMMlluKPkiAq73T5fByJ2Z2tg4DAOYnyM0qaI7cbfoYkoh4+xK+UImZ2dg6DADBaAqS
UTXHZBhhrCfxXOL1lWWKRwI7J4F0HMpAdJMkS+CMmSnRkQG4/HWCdRN6A0JX79joy892MOPLYzX3
dS1hPVqTBMin7g5wJIMdTSLXFP5ycsqXksgzmWodEpAFJfMg6tYcWQVp4hJBH9mQMgNDzSurvz6E
crff64m2dME0TAyfpTDRVXBdPBncMcM+VDLffO/72vLldYpzNUccrBXMJ0aAbc0X7i85286tWS2E
txYQ/EUP+k8NK/rI8fu3puMLNaW5OdYiuF9Pfpl22NTp2D76NAE/Kd0go/6t0p6jW83UYwgJUDMk
UDwZuziAbBhSuOFdAzWv3mqWMGkz60jHALCgKbCph+qImsRxYHTfjMEfy1XvpHAfLs/wzBzoVVDX
AgbHlbl5dDNzrRLvzl10WJiLfdoUlFyCMJcA6Zi6SFUlv1okp/yyXaFaGTnGEiVqZqJ1yRCzCwpD
BH1w8I3pFq+XLJpEeyc8scAimvm+c4qJX49o2kgKHxEQfYM/RgAFW1DSQu97iHZHL31yuxFm4QPd
oXBdL3Dbj9pSPVc+XVin50uruGH8/9cbUox2AIHEI6M3wgk3fXsyD3sKw3EFHYNd2S20MzPXenlT
Fj3Ajbh2HKf8J03sfcmvR4nje7xX9RK09ZOSfKZWpksNjdDi7gPCgwP1xFPPbBohQLnXRCb2R2iY
/AVKWvUtoXj0wuVRrrvMwBkbyjAecksdzKk1N9KpujvT5z5BLQzpXCM3vXvHmfCWQvrhxbDNb5Yr
dcUiP/DrooRE0cGtm6dwUmvDGjdQaLtqgVq+vHln4oOjhecxsxmFZzTqf4ZalyAcc6d7zFzjp2XI
9+81ocVoniH2VQ2Ix7Kr44DVgBg21q30/V0+pXzhQJ4BmcCL8v/LlCrO4D/UQrlu6F4S30OFx2/e
x4r94jb4qln7RHh5S2C5lZqms3BEzO0NDTkRuLlDqPT8A0Cl7zBXuClRJiuEyFatXVyh/PmrEN4C
1HEmzOpSOtIMktoSTYvLQPls+qdyb7sE7J+JULqEDiem1YCy1eHbSPE4Y/IKqjH0dJD0v7wGZgZK
hwB1SWhmKqitgzSvZXGXemTP/XV78mgRzqoXamEZzA3SaZl/CbXZJGgrnc9kknvtlLBCoMafy12Y
iU+6HM7J3k7aApCwKZPWvh+Ncm9WCX3xGlZtGr+c1uDOWo+XG5u5Ltun/n3pR2DlU0aTyjyG4Hc/
NrQpjZiIwutj5hLwBs1gfES1G1J8Ug0QqUHWfkkn4FN/4kyM1EVwWt+FJjoSjwck5u8n5mevcELz
1yzlZWyQQqwsX45V1BPBQMJGhRU+b/mmgzcRiDQTW9ugO25bXJZgj23n9tGZ8gr0ngS5+XSS7Z6r
MDiamazeu8RwriyyKEY8E8x0uQ7H7AzP5bAHFKi4O/mfBtxz07htxoUlMLO6dMUOm6ZWj/TddHAL
2h/gDAuCV2i1q8tzPvPrdVmgaqJ16ZSIYAN7KQCxsAJ3FbAOWcelXTjXghYjCW1LZAq8k5KGREYO
3tc2oBCInDhlg28eWrYWE12YdxkQsTcPzKGwmM4z5MRc2m4mt0NtChyihXg40xldEygRdgFp8ME8
cJKs3CbdhxnbsaaPJte+uzwjnwINZ7aCrgdUIv/RNjBRPJRF/wAU45PVqvXoEQgeKD97sBn85KHE
2W7yHj49IYPMlT35AewVWb1wxMyEZl0yyOAtMuJdQg5wJv7jAx7lCgk6Pe4hl/s4E9Z0yaABGcfK
SBKQlVoSl/WTh6/bIeIMnGEzOKVfbmWuF6d//xLPciSKcfOFsgmwjFHo7qwUqmzeQoZk7uNasJwm
n4vOwhAxXlSrkBXt2hU1X/tGsLQ3Z84vXT/HCiHkSlQI7XnL2TTAA1DrhTsPNhI9QCEjt7AEcZ/r
i7Z78gZ2PjaIVgdQ7QCDqVxIpYYj7JRS1959ay50PZ0qGRsbl151yMUbnUQMn/qIJ9XCSf9pUXdm
z+iCOtQacmCxCECCLCm8U5WofGFWML0XNhQvVk0ZyF/VEKoxkp1yAHmxM4NEE6paNepqrn9bcd/6
4BZx1oCXkZega/osYpNJF/QDZoZYV9mpa9tVQhTOIUF9ErWv/AVllK1S4/p743sKWF/WegmKPR/g
KXXgjv1itQMDDRugWp/8uPz9mcD3qdf35fs4YjvDNPsMVNLbMrO2IxYfrtbrgCYLPZhZ7brUDorC
YC/CjeRYWqDMynGDLBGNVA9sxATa9+jAPjS0p4XWPlfGuRWjvUGmtqNUgIh5GIZsPwz+upSQwXPf
sRHifLwq7eI2D3BG9X7MJ+CbUHxX1o9U7Z26f8gGGUn7J/ztF0LV3PBqzxXANgKLCFsdMkjnbFKT
tTtJPHudnCrq0H5YkqieW4baYQyHvcxIRzIdspZta+w/qyNRYBgLN+GZuP75TvqySuDLUCsIrtkH
t380vA/PDYDi/cknAiLfsLDXZ7qgy6PkuBGLfEDNcchaSAVVPCk3Vm85Q2yoKlhYHjMd0SVSCHeM
urJHBc/na3uityXU3qw6KlC+7aZ0e3lPzfXk1PiX0bLMRAxl7wwHyM6bhwDMlS0lqod2SZct3Ffm
mtDCwgiJZs+ekuHI/W54gjqR0QF1xQB+QcTo9pf7MbN4zVPjX/rRJslAhFU1R4f6xhr8+lcFaaho
mIDjSI2FwZqbEe28lTCkDVJPwux3sGH/UuTFje/2zc5oqLUCCWhauwA9L6SFzg6b7emcrxxGlJYq
ALZMK5y+BAdImq0HQHsvD9jpN/8Te/B5bRea1LF40DLYMPcpsIxA+DbVy+VPz/1y7SivZNZZGZAi
R+zCbdfKddZbz4HfLhzjZ5+Itqdndjkjyktzszh2bPA2wxSsqPhUdcmvksm4l71vgOSXVuuU1+13
NjzaPB0YX5aXS/uaDywQRwotyahuQN5RBfC/hLtL5PmZCdErwBQ8/BK2fN3RMoeb0bMP+bhE2JiZ
EL0GGRZAikEAfDhOxpMVAoSQ7rm1VLA5e2ZiaLSd5xTpNPSkKY4B0I9BhXVavDuOEdvhldseGDwA
Lq+qufE5/fuXKejyPmjqPCyOMJlYeeWwVlm1wML4fKKd2Qx6qdFgtjLbchSAMmbAuGQ5j8MUnp5e
yRQw1Qa5whto2Pn+aMOnzLd3fHDlLsh4sjfNJoAiXd1uBwnOZzEkxq+0My3g8V127UAZMs67ogU4
1+peeiPLdjbx/aj2qblvOc3XFVCEG5kpcw1IqthAzB4LTDHvwfXN8v5bY6drd4+lkddumHZHW07B
o0M6K48awFO+F6r0FKQSbjH6KSmOFl6kKP/vappeC0NuvvfrtXgioC2TImPdHpvR3g7CX/VMPV/+
9Nzi1e48eGb4mckrINp5PoK7kW4kEJjUGd78xju6nECcVJH3y43NbUMt5KaA29V8mrCCBaryYliN
9keeLGk5zoVFbZQCmTlVQTHHJjnI+q8HYHNXqMiWkPUk6SbJrwXQvt/qiV7YIQGTqqzQ1ih+5R5w
UtsCwL/L356ZEr2sYxInKRxX4NtulLTv1dENwUxp8sgSMMBaXW5kZrD02k4SOrSdBjYci+YXZX+t
zn6Cilms8vG2Fv0qMMuobZbu+XM90i5AbAKRS5GxO4bliUyGR2iUdOnvIgR8V0BehDrONS/Z0+Wu
nb2kAJGkxeNsYLJtIKh4TEsXxCQeiY5G1DCi1OxiS4XfWwJ6Vj6tqAzDAre6UNU0tuxyXBcmIIoD
N5OF9MZMT/TkfFa3FZkaPsBSto19VaygsB6V5Ce1xkg4C5eVmWNFT9BDAqIMgzItjlnS7NwyfAMG
5FtFehtUqf8fWZhoB7KD4PoM8gaM98i0lzbJ2esuvqxNcseKsJUpwyapO5hoDhCClywUawAKUzDc
u6XQOxOy9HT8OPikacygPdpuJa8HNfIn2nB67IW3BJCZ64r2CCYhdoXbQ/isLyH+24MVY2aQO07K
hzxMFg6ouUnWwnwI2HY2Eor32thepbR9Cqr+z+XtNvdpLahbvAEuOEiHY+ooIHYl6P4P3/uyFtBJ
R/MRwmTDMYM4SQIYrWU/X/7yzKzqGeQq4APOPMCDDd4dak9uKgoQfqMW3mIzQ6InjyHQ5pdDDkya
3Ypd5nqvLi2mhdNhJiboWWHHDzJKR5jwBkW65crcTlUCvi6o58bTtAT1nBsfbd96VV0DbTR0x6D1
IUU77tyq/snrZPe94T81++Umy4VZp0njAJ2N57xXB1vLRJLJWfJhm/v1p2n58nkb+od5z3CAZiEz
V/JEmM5z+8akbEluf64Fbct2raFSr5kSWCrUb0ir7rgqi8gJ5dPlAZoJCXq5qW5H6rcVegCf4Efg
528by9qkMv9bBsbb5Sbm1qi2bQPujaIeBaKOdSdzuW7qbnv5yzOnvS4KzzrSMMvClxVpHluQ4mTQ
PzTJtJ0c+wYqfIfATZbK1zPXGD2jnYf2wNPEgvR/agJw34MiQwbclGx2WzuQF4SaNHSsPBUJiHJ9
7+DX09x46YTKBt3hqMyCxapPhsimgKgPVbnUrfNitLanZ6q5MQAQA/79EeLZ7bUrjfGawMDZjHsW
Vi+K+WbcdffKZIKvxt4rBcRXg/o2ka3LQayD1HNsQPW9iDjP221SGmmkkC2wVqIf+DvDmX/bm61b
RL3pVSmYfRPuR5702MEpmsKPgsKtNpeXw8xa/qwWfNmNzQgJ75F7/dFmJe59jfM6DfS975u1URcL
bcwsZj0x3ihoHfcN2nCTG788pNmfy799Zp/r6XALOuoCpnH9UbZXLkYTQvGevfAYmhsXLYYQ36yD
sq1rWKtZlQD/cxzBbqUCzEMo2niHQlT1N4dHO/0n5uXE9sf+yEHdLdu/nsHWlwdobuD1KNKjhI+K
T48L3oey3polpZy572pHPzMqJ+VywL6eMpCpFVygvbvLP3lm3PXUNbMN1NcSHKCpEjg5O/sOfJVd
gdWzIom7MC5zjZxi45dFPxpe2kLXgB5KVm5hcRdbxLxNM3/Hw28OvS7xTcqhEA5LMlAq6bQz7cEC
+65deh9+RtAzGSFdyZvZYen1dYcZKDp/B8ZYt2WF5OvJJG3UFwm4rchwDmvG4Qzg5LXciLFnK9cp
xJ6QyQBNWpSrCcKnkVPCSieiojDiVBlBbPqecwOExvit69Y/0rt1a47Sa9rhaKaPnvkRpkuv/POz
+I/sLqnTGpT6ajiWQLhATTuGzWWi0lXAFx5455e5G2obk8JmElsTv7yQD073FPZi4Yw6f0v8x6wg
H0NVTA7Av1n+s4N4I88LKCHCtBfsVidcwlydD4//uBaUfZgmYdPA7TBREQhYRIDRxhdi78zY6HYF
GR6mwgYG41iOMgrpS2v8uBwAZsZGFyEu4VqByhXpj0XYHJq0intIiafDO6SEVj1dSjnP/fxT618i
QFjXyrA9PDEcOTzWPVubUCO43IFPXNC/e/MfSeEAVG6RgUN7pIJCwgSs1iL2xy6JG2tw49Svg1Vf
tj4870o8DpBZabZJKpM1TwCrTS1BdjB4a45W6MKstQ/peqxb9zB0Bn2S4D1D9SyVINtZEn9cJPsg
zf0PQHED8HZEsaGeHe4n6vrXpknFtslx2eoEJ8gejlakSpgxpG74cbmv55eYp5e1UiYkxPVriLN3
IX0OeeEj5dYYu55Z7uZyE+dn6h/h/zJlEGZjSXuo4YYV54Dd7QxzqhaC0/kYAheB/68DMmYwVAbb
EhJbUCocShhxsfAHJEtAC2xgNHC5D3OtaIHEhoxnaTh9f6z5T6v4wQB/Y/62Lx4uf35uiLRj3vGT
sLYNHAZcvYv+TzM20fc+rJ3zsk7GTNn4sDCuM6gppNiOl798fkT+Ed4vx66mloQpWN9Yj5apYE9g
hNeg8d6A3LZwhTs/LP+o7ldhN2ELYG5Da3hi4Qjmfv90+eefX/f/qO1bjCeQa8EFSCT1PYEggijT
JzCPFtbL+XeTG55G7Ut0mvwsbPLJrFBra3+A2XqUlN4ADAy4jaxe04k/2072x+rBoLrcn7mhOvXz
S4OlTxj4aiXOaHlTJH/t4Fswdij66R8OW9cOMoCj3QCSF3nYPDaieYJf0bpXYmEPz0yGrn6OyGeO
TUAbtNFsKO+vfSZ+GFa/gDv5rHCei+dajADrlTqGJ5GOUgPKbQ6HbBUjZjzYdkUgqgTeX9xzksYd
cJwbmNxCbgNP3F8M5aZ9kQ7ptlQCghOTmz8mTVHtvRaFj9JsnMhShreuhz65V5M7PJMM8k+wamyv
K8DaYgtiQKvek/YePk+gh462uEGWvL618GD4QZM0VVCiIuVft2kpkhBetoNSd39dTCHHKzswWNzV
vljR2vM2pIJKsZtCm6h4ycxwCFdJC6Y55F/kxp7s5soa1bDvaQWSdl7aHlLZ5lT8yDI7vc0HaCPx
Fg/EwMtDCD4keUxAHbxLmNndBpTJpeTQTFzwtVDWGYln0RAbq5kQjzOr3489XP4m9Z50/ffWi87M
FY1JeqPG7Wtg9o96Mt4B5n09gRMv76WZC4xO13QsMnqVmE5KiiUEPkz3McEzgFr80WDpTQnY6sKm
nWkosP6/ab00bJBWwRWsYhCyN6TxDn0YCObQK5J6K1Ut4dpmgkOgzYlnGiFDdT4ExvIu8H9Q1Lsu
jxQ57aBzO0s7X3xuG/BF68PDAIjhH3DHxiTmH80bg47VDX+zq5gWEft1ubWZbujy+VXbjaUl0Fgo
3lT22C5J0s4tWe0xOVDHhJBGjoRTvQuAOa2Rt5HqJTeXcIszp4GukB9UmQHEip3Dwy+8Hdz2LbeT
v3XamBGEDVZJwveNNK6rnN5/b6C00ydklEJQBXfjjtwK8kzNcWG+ZwK1rvJo2pMYwgoLNjQ4hzUd
8oxgPHZ7KuuPyz99bi5Oc//lHJMDXrpOGvBjkU+H3i0m6Aao5q8b5N21W6RidbmZuaWknQi0Tycz
8FR1bItsjQzUrnDDx8ufnhsjbVMLEsrMIhh8E9rsW6gdKmhm5NJ1oynsoIt4uZWzS8qx9PpczW0n
d5sB5N+kyjYJ8dWqJb39ltisumkhHnGQSTukEYMyDlCK1Hi43O7Z5DPa1ebHBWu080YkXoop2/Yp
dFjNugGfRV5NJRT5SjguQv2Tv11u7Xx8QXPaPFWZc4LDYsHVnI6RL4FXbu3wxTbzR09gf/aV/0Zw
CCShv0sm65oVEExiEJYzK/Utjqmlk0eoCPPSS4PwAEXsVRsY0QCxo5o0Cyvx7IJHD7XYnNsypA2s
kY8Ot35Q4q9CZe6JY24tHn4H2IQm9CA99jyxrfRULrN2RV1fm676nnSupVf6CsbbzjrFzoqHcVP/
UFO4VeTWheLiwhI4/cp/jhjH0ot9DRAFposHNB76Fl0LNr11XQt/N7FJib8n3bSmfFgZBTkURrmQ
AZiZFL0I6KZg8FROBkBQB1lDqK5S6AFDeGYYjTcCabmFi8bZUIGuaXEaV68gUUnSHv36KaUTEFPQ
z6vKhZV1Nsbh66dWv4RS2KIZrPPwdRm8jkkZGfTv5Sk5Xz3Bl7UFZfE8waMSeCnkCTZjTLfmOo2L
tb1TYjVcwwhmNcVXw5W4gT76rry3XvhtsvnugtBrUn2StpUdnlqHthFkrnjEhzU4ttXm5OSKTP+f
y92cmR29DgXiFmCaHtpxwhvZrbxkXXoLUzP3aS15VeajUH1ngHEKkb/KMdYJ0Olm/nr5h89MvF4R
ymurrFDFbo9gSPwoYFAb9N9CzOAirK0pWQGd2mZFezTr6ZcP+eJOQpbbIey9H+t7Roz3y12YIR2D
kvL/xTu1MLsYPTjdZ3xiyWryeiiUlbSl0cSYuZvKanp3bJu/pp1lrOy0qf3IksXSK+azQ2eizueB
9GXzhC7EDS0IkO1HQpwd5Co8CJvlhf1gkjS/mSR+mU0hMytlOe2NSg7xaHn9psql+lHXplmvzaDr
X7DFp2cKNcGFhTNz/Op+x0MpSGAkoj94VpVGfu5jBU03sIF9QTb0OZug1UkFTGEvz8InCevcKGiH
E5cdNXgIjcvWh/St50n3wVbCAsZsiseRyTWroTboKAMydKWb/4XTM27P3q4bpzunf5BNSHYe8bxn
26bmk+/YE9TqzOK5HcP6hhWCrmHaNi1gcGaCts7L6L3UCkfD7A5+AynSCdq47DZTHs7q7nujr5e2
xjz1bZLb0DlqgmPAmhs6hEVc9eGGmelecvXYOunCoT0z0zo5Q9IQuGdVNYcel4G1CIZX2o0Pbdg+
jANsnA2ImrAJeqQLM326UJ2Z6X+qXSg1VGDhJkdK3R7u2ZNs0vUAeMTfQE7FEFOvLf+2Y5D4UZIR
/lZPpX83JJV4giIi33kpgVw5AMUwwx1hnhXZpVN/sJZ1uyCw8/uBhcO15WTNmzUWzRoZGec3LBim
35X0OmN3uRPnFwDRHaTtcnJ64K/qg+fl7q3yjfFVEKNAG7zdscEk28vtnI/eRDeTNkdLQBvM9/dM
JpHwDmH1t+wXbrzn+wAKxv/jXgP9/9Fs3O7Ap5Q8AcEpVpOwjJtRtsnOA8JgYWvPtaMFcpYJkvZ+
h0DiZc6ajy00logLgfUpG+I0p8bz5bGaOYt01187TTwkca36kCBa37a9AW/zKRe/v/f102r+EqWV
7RUmIHHdIZ9cb1OXPnQoSLG0Bc+mZxzrH/fdeoRVJaXykHoihQSVbT0S3me7SsFecrQUjwpbLU38
zIPO1EItrMP7wAYl7hAAN3zTlll611YTJMgna7zCUSi3pSfqv3br1E/Ud8KFPTMXZrSr3NBJzpoR
QbMtgn2dQcG7YiC1CJo/UNf8pdzwYQq6b/FDAbz8/3QJgclyBKkxXQ3ZpSFESkOgYld+zZaq9uf7
Q3Sj3i4JYN3IoZTbojBUQqC2Mu4A/DD+IqEL1XuXcPNOVUZFN6Us67/fWYZEt+4t6pMrpRHIg50Y
MH0PwyFuEuvuex/XIsKY0Lxt+zY5trUdw/s7bpqlogH51Lv5N+wT3bQ3Eak1ZC4+fvxpRK9QKo+K
6I+/CuIhdqPr69VPFm1kdP16PK6uN/jvdr/f7DfXq9X19dPtQxEn0f4h+r3dfmwfPvYfffTRrq/u
tvt9tN0/7aP9x1UQxettHq1vDof1ev282+F/b4fHeHfY3hxifGe1Ou5i/M06PsS74/Vqs3ld3Z/+
LI5Xr6vVbvW6g/PGQtQ7v6OJbiLs+8lgqwELELWw/BfcPNpbULtgfG1k7SoNpfcjqNxsSTtx7pzQ
opONqUsZPET2J5AeKiYbiDVsC2MJHfB5Fz43edb/t1MzgBAK5Je/h+fqRjEDwiHyOOTFmk5yN0K4
N1V3NQtiz39uGH8Y6LRh3WMHPdnLK/NT8e/MD9AhBIbJEnhLOfUB/MtyV8oh2EmYOUBIUdUd34zO
YNlrNeIniIn2v0nPgnWS0uGq9UT105QGLEmTKjeiMsusP4EbmPcysMtYWeBCDcqx750CIrIBN6rf
rhgVrEl8YcIJvrWpFU2N6sxNlTAoklRIRGV4rMHAJBc1KOHOSa6clDtOLAPmDiRrdkNjsg/HYTmU
/5zsFWWSbIi6MgdVSUIjeOW7U7gbTa/ZMgpcfQQfyBDSRsP42wcgkcBsFPoeaUC8vVe5fOuExMgj
wZrhuUicaVV6LcSwA1E9DoKoO4iyFBDpFZCFToo65v7AY1tA4aSEdOlbkmYDghHQEAoKlyPExRvx
7AkrXTkNgUK7T8yjQ7wlM8fzpzDRIRmMKZgdigzrPq3ZHYdK87oroUOzsA6w3s4tA+016/WNmQ71
4O9d+0GSWxbIVZjcT5zFl78/kwUkusUzRJxJFvTC3atQ3mRZucpqa81ZG9sFdM/Hag+r3tio6lVR
2XdJDR8qi5PVWNCFQ3Ju+LTLkmRjZTYFsk1VbkW0vs3Sl8s9m4lHeuFzNMngFJbAjXU0y60zTNXa
9NTwDMGo7CqpqQMHpXHYXG7s/JWPBFo4goDdBMkTmIko4aVvASnlXQOlF9hr8O4pKyt74ZU0E/b0
qtbgKWBi/cnfm3Ij+19sAjo4ebzch9mloF2TVDvRrvIlP4h2qJwoG/xC7aDE2MH4xm6DiHaThNNH
SfIqMilvYScSEJnFaszlh8VEum4B0d0Sz6fu0vI8tX1m/euCqKkH4YsuC+XByZ3fqaDxIEFT6suN
3Vm/J7zHIxPG6BFvC8iPF5Doz4DzWRjsmRWkG6mavcjB54QyeNDaVw1Jf6YMWMC+SR8Um+BKlQTf
qv0g9miboJkUON7mKA7Z1GwrF9rXkw/dd+JVC7eoua6cdt+Xy7znO3DWQnbpUFmJWCMs509WCbWI
MfWmh9b0y/u0V/XS3WdmleoJJp/5Ljcrgsol4nRjNPD//SjEQkSc+7i21XylUnhAeqhU9uyFuiWS
k5b7ZmMNri/vg5mxCrRrO0o7vV02Xn7I+qDaAOTDf49IwJhxaFV87WUwZpyAe9xebm0mcuiFV8Xr
ySspAjwfx53Xiiszte9dZG+8oVwITjNq20Q3Ke9Hbk6laOFElENrMKK9x37JsLJ2g1d79xAdau47
Py8OmSvUfVH4gNIECrZY4HKOe1W5pRm31OcQMq/zbc9r76rEIyoG03NYIHHP6O+Y+qCPDVJeLJiC
PbP/4+xMmiPFtSj8i4gADYC2QM4eyy67XBuiRoFADBLzr38ne9XNczojvOoIdxQkmnXvud8p4G4A
jDDfOqVsYh0MVcyLroGYt5q+9dPsLpGn0/53TnkeObOZY1TJ1LdV4MMLpoB9L3Kn9cZyCDw+7qJ3
Rxzl68Cgql23m+oSPNcw+O065pEN7tdZ8J8fP/7dHRCPXy27yFvC73OCCmgytzp7IfOvj5976Wev
xnFZkGzIVKFOAeQsoUSNOzWbtM0OHz/+3YFL+TpgF8wz8fSESLjvA74IvyXP0IRUwbZ1+ysD99Ir
Vofwvs26CRDGBi1zT/l9TnjkGIiMYFf0uW9YNX2aF60YoQE9dYv/VFr6l9XhHva8J1t4Tx+/4kLv
uqteaEbwLkZLFS4PdN4U5ULhVTV8TqvP1rf+CXZMtWOq9pjDNQcOJKChicGQZyZ88nUJvPYziy5l
66u/cuyE+G+PNCdceyrnuatFfJWE9n43s/UVHxYewCiRHKYDA2LsTlk/e6l8bmyxHcfsWle/Pxvw
/f/dAQc4Wky1D04hDBm6CuZWjYTJzOPHnXzp4ee//2t7le4i3QByxBMMjoJI9MgSpIDLJKzJf3zu
DasNnLThksHuozsJf0nsvKMGNP3y5eOHX+qA1ZZKHB8OqiFwus0M/8KtmZMx22i1/fjp788Ati4U
GHU7F5mPmrMhT2PLANX0PrUE4VL432ZHvqaEu5OHVF/7GAYPrv+zhWUYvfL0d88BGPOrmUttl88l
jvUn6YxmG3YC8XdhmmNdyiphuEXsFVLnyceN9G5sDcYwq/AdUEfj0DE0EkVhY6LsXGwyTn4vGaE3
cpD8N63hrwKyMr0yoy/0yvraSgul6yFEhknm0E06zjEP5DVNKJr//87s+JZzg/5rNtTlkI64BkE/
kzdgW/JtBcfEpbq25r2fv8TzV1PZLsppsbShhGBM4By5APfw5INme9PZbZ3dSO9T+z5by3OZLCV4
DEjIjgrOrXpZEmRuTn52pZnOXfteM62nNK/hdTO29XHSjTyW0oF/V87dnaisl2QKlqJMVjR2YRRw
BIPrk7wctr6rZtD5G2kqxH5kyjI4oDbzn1D72TNMTtw6qmqdnzJrh62n0uzOQcYkB08j7zdcW+e4
hFWwK1rYycGcRf9yp3TuEusL8SMAMHsf1B2kSgsP4cNJl/y1AzflB5BrzVtZweUnah2d33KKuYRA
MTzKaDB8taqDSePITQs2npd/+3hGXViT1ydKoQSrOPeqYyBt+Nga4m2WyuGbpe3dK1nRC69Yn90H
Z6gXa0KF4rWmOZvo5nCfdLMyaVPif+4z1md32w1yRjxJHkWa/SBFmoSB50VjV6oro/zC4r8OKRRd
4FvjEXFwAZHbMb/OnydiQGceIAr6Os+0u/IlF9bTtVJWudIDnsMTh8KM1atphZPMbh4+WQT2nAjW
dsW5wDOornTOhdethaEKqneXh1l4UHV4cPOnOYDeuJkjLV/4oD/XeGsLcC8sykn3PDg0oXdzNlbr
fbhaFhlWifDKMvF+WIb+n/2337tuTgxcv9QyQzNdhp2Jy3FW8MvrZDz7PlwoUaWYtMb1tl6f+1s3
6+i2zT0cpgD8SLCC0t8fT6oLu0awWrPkWHZjSh3cJLv5HokT3L2vKekuTabVIaS2uW9LL+MHKubH
dKqXuINBWeSo6eHj335hoK+Ns3qASlgn5wBust2jwe2QTt9n4d2U9soZ7cKCvpbnk9DWQ2sn/zBx
P9w7Iwt2IvVZ0mWZB29WVhwkHdtvaWkYVvqm//Xxd11quNU5JR2mFmaSGOQpmHbZAs9ARFKX8Rra
7kKzrRX7bsd8M0D9A/S9ipviVvTOzWCqLVOfYm9TtnZZynA0SGVfhoelWB65Pyde4N/nab9NJ6hs
P26kCwN3HUeUOC9UVZiHh1GJhwpVIm47vHz86Avtvw4TglNoJm4FRaTcBVhw2MCvRoZh8rmnn9/6
r8OU6qsuHfuQYhkDJ9H1YSh9C2jNlae/T7FF268mdE5Dq3hYsINPmhYGyKasnW2oQMeLWT+ReVP6
FTQ+OuvKA59k/lCHmedtQZYuUEpNEKl0iUibpKmgGPRsoSIJb8FIOlUJp1vDt/1s5ZWGvnBGXuuy
x85BvBey9ZvJHw9snH6Fgepi1ft57Cl24HMZbgGzuBKW+Sf+8s75bC3HllDHGjZ32alp+r1WqLqw
cJrTPlwyvA1VwZ3SYlfOh1L+leQaH/PiW1fLICQ2RWamOTtV6Guy+AfXCSMPs1oH5VG6WRw2dgdk
UWKD+5DxK2vj+yFCytZKbBdaBThCY+OagkrAtUFnXroHUBbo0jpz2te8520yau3mSZEvRm260mdv
Unjjbwn69xyPAmGNfe4647HuPAcBWTl0m3bwx7swn6Yra92labxqnTS0fdpnjMKOoXnJ3BAdwvsv
H8+0CweGNbPV1w2p4B5LD15Ntu6UxyJ988N+1zpI2DdfP/eS1ZV1grNmJkNCD6wjMVQp31iHOVQp
/uCAyYdkanatiuHSsrTaFiYfRa+Q6IUHCdzCMZWlGCI+IPzLZAsx76c+Z41z7XIDO2KSBwdjSPNt
KefukDZ1n5TCyF81wuQ7XZfXWMQXdqI1x5U5vGVOGLBDOIC1maUof2rnjiFETJcEN5ZrB65zX7wz
8dcw17ZzVNg6Dj2MhrByMyvAe2Pud+099m+o+72+kvdCQwkZFClsap2grreAq1ZPJE+v2Xtd+tjz
3/+17mOme2Cmp/SgJ/5ohL/DZNymLaRk1ecKr9ka/prCoAUYmwBbSwtp9+jZX109oxR+nARucOrx
4yFyoeKf8dUWU3GSz5mH7MMy6ESkP2HVG8lFHjLfx2YBz9gscr2/vPHiMXNiIn54kMnBeRxZqd1i
eDw7p9zchuKJtDsNTXfbv6QwSK8OM8kixu+VZ6K2em7K1yD1oh581nK5cmW5tBqv2bIKeYjc5ZAl
kAm1oFBBwzmbDi7tUIynJtxhfR67zehtzdJ3CaV5+wTiKYV8mIAocGWSXZjJa6u6czoqlMphhxqg
26dCamfbd8jUg35Avn/cSRc/dLUuZeHZ27tBGsrMATK4QIbAHpwU3U41D6b81cnHeugT1de/WiSI
P37ppSG+WqFqXDpN5UDDU/DpC+wKvwFNus06uIiXovlc261hp7MeeNsNYXAYOtgSlQr2IBIO5ZbJ
v5/6iDXxFDIkHCurdrih+Zdl+W1zYLXsr9xNNx8//8KOt4adgpyZhqmH51fzU92ckXCf0hJQtrau
6zzR5TC4HW5Y/wVY9Nm9M59SC+PR55H8r8VLVH2hC8cONxZpeRXc+2EJnylk5pbPMb3Z2mQOjkbp
6Mz48TBgEPJm4KcuuHIWet9KCr9+fcg4myBzpx5uygI+I2H20FL7q3bnfafhAle2MVOAQ09N3E1L
FMCUGC660VTCtLsCJaPBcQ2C7ZGPseeRuLTscZF6g8xYstBrHgbvWwLiN5L/tnAA3RPMLprxhhTZ
9G1oBU8W2LvHViPOmqGMdMsnVmzyUNfbpp3dH0AtqiSFtwKWqXIe7sayWZ5TgXQC4DqcxmFfly+E
17AKEkHawhXLZ2IHSw3x/PFAfvd4xYDJXv3iGgjDrGINAlltsFdg0G6LRg0PLuwZUerqybNZ+nSN
S/Du2oK3rbfPqZQltuQSWlXU4qOusJV3czXwgzOlNBpa+jlPXW9dtju5g4aRsm+OFcIVsIGndSKZ
kyd9UAf7j1vu3fUf37LaQJUYSs96LpRMlTMLVHmwPNFmlAktaPFJzUawGvRuQb259KQ5BlS88JEc
ylTKaODXyrIudchqwM5lZwHqAdewH3IUrnfAWrKYyvtFvHyulVY7mLGBCqBRgwDaHNrl66LFObSd
fPzwS79+tVXpCfGDfqzM0TX9fRuwAZcEeapqj25VJosrb3n3ggsZ0CoJxE24FOU4DscpLSJJvqHm
K8Z/OvmG2PpmEuLKey4MqHXARYR9b2GAMBxBgZljnw0wky+6IvG99pof33ls/t8ZGp+yGk608v3O
aFkdF94U58biR8rT9soHXHr6ajCNaehpZA34IWhJHufEqTbNSOorkeNLT1+NJKblUpbDrI59SiBV
la67b+ALeGU2X3r6aigNgyscpPc0atwQzQfbX9zCqOhaUun95BgDXee/yywLuyGQgwoO1Ey/4V7N
I3cc7wqd/+zL6oc7LduiGJ6HRfzGifLadnRhQK1vZpTZgtM5r46hW2xsLg8LVQfrXZsXlx6/2jpm
5BJ12XF11DAVu5/qkf4duGdPgRtci7JfesVqvxho6sw8gNN7xv+0XR0hADOq548Xj0vPPv/9X6eh
emjCGUHzBmXoIEIuZ35QQ0xxb3xcKT5+xYVBtb5j0RElZqaHUqbKwGokZqdJcaVYLvgnnf7OXF5f
ggBC10iDa+ifytzDLu124qk+Ey6jribtAwLrsD8mfg1RAmgf0TLNTjR3BOT61iPypPOOvIVuS/tb
phCojpjbFHavRWOrSMqhmqOZKP3b5XDniSCEBFIQUp+72nN5Gbko2jrafARqf+gNROf1uXQcbhtx
UOQB0KNFm+ilo0+ek9dTNI7zcvTD0dk1oskjRAv7Q4iM3x0FqP8waqjYa1bZ7exDN6Y8uitbwx91
keax7skE+gEX23mk1Z0RcN8tZB5+w9kBSJ+Gg1awD0DNjwuf14mZwukVCApE4lyvjaqM3vss+zIM
bIIL8/zFLmEJ5C11NjbIsg0+09lODQxcynoMozat52TxTLpHKwxRPekKriXabluJYvV5gKFFm9Fl
FxbE3SIEyLaLA3SKwx0oMyotEl6HyDEgDlLN5THry/JLHvZ/OK2bmMv5rnNw1gT5aYgnEHpjACRe
R6ZenHGyiclNG4/GsTtSZt+hFEqjUQDyA8n8odDpFHtn2U3V+GVETV/HZes/eSW5ySamAEmqpxtD
AoB9CxgjF3AGD1Bqv21SD/ayXp0M1OhN1rlfw8r97ij8DPDM9C4Iit1IWAZ6BD4wd8Ngo5kPYwO/
VFti22c1yd9A8f0Vpr4h3H92lVch0One9IP8qsd5pxnKMBQHaZayicYk7G5Uyv0IgBQ36aaUxFal
26VrqqMqS99GfTouz24OiufIUxiyIZnuZW1SCxQPDHaKXNE/E+VvwsIkInMOTi5+I1jxqCs2wDmk
tJHMpZP0FmFGZLRjsBK6eOAgrwKjsh3TZq9lkMZZRc8VUWMENNMDyjj1Dl6CT+3C+jsy9H2kHUAr
jdu/CVWrfRjUO2TGj46rwm1VIEhQBOWMC72/L6X4PgbFLS3qMLK2/Ca6CgXy/vd8yd9k2RTbFtbT
UU1BrAw6WyWAoJRJSso7PXmvRZi+uFodOz5u6pDajRLpzmd2BPogzLa8rBZo+nuZWGX8JCA6iLu8
3eKMgV0I3DHkrz0ksUdFEj7QH/C7/Vtq/sYB8sLglj/Lxb9vhJ9HgzK3XVffpG1+a/LsHus+shLl
dGiq6TQM9IvNBezQ6Rm7+JOEUh7oObVQ+t2XsHVvSqbuEVb7PZXmDVjOG7QhziGsiYOM8aQBzvmA
GO+TKAYaTXIuIlKlsA+tf/h1cEcXXyZ1Xv9SY+jtA2bRe6Go9poaJKzL9LVGxDZCXZ+JXNLBeS/A
lawR7C2v/il3HyJ4+4ZRgyBKzJpgT3J3k/a82ziS/HS1/2SKaZeJ7Nb2/h0R9CZVafVLDyMqtBst
E6Bqf5m8araq1W2kXPdWSQdRrYwa4Moo3uUhbO8t4bOuHJNUuXprSgykOufIyaVQSOadbSP43CVi
oN8zb3wWfbNL7bRNVXjK3QA1nCEXG9o746Fkdb4RfaEwsrs6oX0zJVJz3OrGuLMKmMTw1TKnfgWd
g0YChrVRyMRX1NosmLmp+tHnAGSXMO3bDQOibn6N0V0UUDGj8DaMqPKg4iNyA2XVqeZn9rinCEaE
LZC4lC89HFyjpfL/QFH4MAJzliB6LTe2hBsGl/79HEwscQr92mh720+46i+IesWIIn3lGfulESdN
dCoIjvlBsPVQjRHPgWDJOJS/UzoeeGaGDWoO3Jj5fO8tzXOHQpMYt2/x4DnNvBmle6/m8YeriyoR
qASIuqLJom5ZnMRLg2PH9D2WwKdAKWRkuK0jjpoPOHS62JpkuUEQoo+ckbgxHCRup2Zqoso6RUQX
UUfl0H1zHPMCT+cvhd8/NGRBsZQALExphaIGDbVKoNpn1MDynRvQX800v8igw81YlgAi5GHi8O67
0mVSM9iBc0QwI2PCp46arbG9OeWZvaGsv51m+aWo6ptQcBmlIxKcfs3ekF57rWaK5mjoseVhH4vO
e0M9bxkhHottSvHnORXfUfr1HUT9A0tdEXUOLJZFTt7y1Gl20zx+X6TXbNJR2c0E4OyBFjKZQeBG
BQoKzYcN9e3RuLbcprOr0XL4qJr79zWt76Vft7GfzVnktOK+03i8y4tDsxhgjsNCw+HIgW0mgcvV
gKBqLmHbBVn4n1A0zQZAUBstOE4mPJRHsPi/B7xFydeU/8WGU0VzP54G0aCKRAxujNoiLaNQNfx2
hqNNYjsGr6mQLLt2gg1KEcY8xx0Em20c1tm94xT+NgiBg5ek3y5p8ZfDPs8ABpxUiB3Uus9jDPI4
rYA1pO6zPwf4MROwEWy6qYxhKB6uv83Lkm191hfxkAbVxje83rsziqQ5ARUEYcZ2l2nI2B2HuVE3
YQ+vTdXFoMn/7Ep32Fjb61hPjEes9ZuoWSYoRrOu2UIM/VhJ6qIkCmQMsKYfUziaRsY1CQ5EsFPq
NMW4tnBD0SL/zpYR+5YZp4R2/Kns4Gw4+XrC64rzwIDE8G4au/6BNi47OR1avw6m4l75LtYIa/dK
2bvFTAiktfn0PA3zrdM4WaS5b5KlJ387m35hsj8xAGdv3bG+B1Sgjvq6O/AQZtmZ34WxTf2fwBZO
B8K95hb/38NYoKiAloGPA9EMoD3E0MA5QDOSEwtX6JGRx8aG6h7V7MWGjG4aN35dv/ZG/7OByaQd
jiPg7zCsSCon1zeZA0+kbs4I5sPXtvurdbmB53oJUc8STdgtB1899jUuJIH1IlRgOUekinetHbGZ
0/p70Q82FlDY8Q6GjKhJKGn6bGElXMgJ9Qfdb2TBo7yY7qqm3bTutCOm8yLdt3U8BjRu+u4uhyl4
t2QwUlbP0tzgKh2V7rhzncqPl5SdmpDuKq+O28b7ubBqXy7eznbqgdriWFRk00whSmKqU2qcjUfG
m7IzO8U6eP+k8QLUD0N9xjjDToTCULZb5jgM5rglAay8Xay52K6y2PjOTgRLiEOcvCVOs5WhjEvH
vFaj2rJa7nFASVqVPtSuTniO8pXaf4MZ4qMOf1ksYaCNPpSzA8+kxkWepLgdZH+zEO5EdVrEvPcf
ayTnYWZHIwp9zMD8r31PxIa7fuKrZTiUZZ40srktGpHMDv3uKfwqJ7cUp8w/qJ1BOUWFIypxT2e9
mkPFsQJxqwWvM1Kd+x3guVhja7Jkkzewie+dFnktfytzvWctrvAswAmIg/g5NvPRKcoMhOvlObNT
MloL1UB16nC44pQ+go6ZRjyssSNB9ps62kRwFz6jmOs9G165eSWDe8OGDDlmKpBSLt1IkxlFVmVa
wgGDe/XObTkM9toSUUyB4umWHKa+4Tu/dcNdb623E9a56asi+5vKsLzVPi2P9QDrDKH0ba8CueXg
WG2HdNj7hGCZGNq9KVMY8i4Dg1ABnhJx6jneJu0mC2RK+dUEw3ZQBPOirn4UAthP28LXQIW3Swpu
B8vciEK+E3WDd+yx3jfSpaiXKd9GmAMmqSY/aAlx9pybpIYBUww6Q4vlBg1GWOttZ7qp4VRuBDUH
Hsj8cXRnioOFLuMMlA9s6liEW8rMhti6TqDlYlHT1DhWNUy+hfVon1s6B7HPETHVpul+VE5V3Lsu
CX9iXNaQouGTQNFBhq3Xyz3qadSNcqh7k6tM7aQAB3ZBFTMFnLWjeWxhJfAoMpxoJ+3bLUq00b0G
8ni693iAYLIsDO5pI7IFII+gMunQT7b5UTSTAKLVVurOenO17VtS8ghbWH5TlO7SPUBYWA+bETCj
azyFC0E4toqcyEFDv49fczqfiyfeY+bJSOgCmcJrRewX7tFrY7RCOdh7RpR6c6/0okEuYzQs85W4
0oU4wNoSbehxPXKCvj35YwctTzv3iVeqJmK6/JwjMIwx/htqkEW1dGFXt6d2yrd5mh9yx0f9zzUg
+KXo0toULcBJToAz35wCLe7SbDm6wZ0D3WYIlV4FKYiY/8pweKnUlaDuhS5fS36GAg4sskxR/JUH
20qKJA10UrAimtvXT0VO1iqfQZSTCFrZnopRPeW+c8vJtezxpf5exUAzQ3EmzUDobYnAPpzZE66x
N668ppv7pwDtncDMP2ipfwWWescvHDNgQAHdpTfjzgBCnuiv/huudhHliT9fkURc+JI1lC5dBMGt
oMLIDXScp/A5d3BoD03ycR9c6OU1dW4x3fnKK81pGKvNOGODm/AWG7H8U8xBpN/+Oy2AMoH/7Jng
YNqK48CNlTdE/AX05DGCO2kQf/wdF5rpH3HVv/qjCosAxV6Iwhls9SNWTZRvRP7y9PHTz3P4nd5e
o+d037kKh3gMp/SpQzKPpX9q9eWca6quEUgvveL8Yf/6gAzh4n4UfnuqvKRr2ij3H5z81dXPnF1j
nl9oo7WYQQrtukrN6VHZYUm8qThLmOWfQBP2udHEV+H72aIocaqq9Agd3c6rl++znvy4KvpfUN72
V7r6Xa0vwuyrvWhUdOC108Pkiv0BtnxnFMddd456XIArWcQ+xRrlff1Uz69FDMzTZ1Mh9LwZ4vnW
kDhXcCzfB9eEQBfyTmsNw+jnuZQ1F0eKy4duGXqEJWU3RYT8HTxvr0e7/fhLLuyvazVDuEiZ49zV
nhaK0EKdJlmYfa7b13IG6WoSTqxsT2VdPQwtzmZ62iDU/G2ZvMfP/frV9JgtAPKMpe0JMFaeP4/T
34+fe2FOrMUMYPDKKvUznDqouvOF3RVWPfvhNeH7hVm91jPMBUXlY52aU4nNUxT3WXGuZIJWwPvJ
gvRK81/6hlVKTnpwAQ1ytM1EbkbnBQXsTX9FnHRp0KwmNExvakUWPDrLHjz/29XVzvP+QfC9s6b+
o1n714Jn+naUfTujatBxyDdHaG9DHOEcFKzxdiA4YbOAke0GTJRm63Zg1UQI4nSHumr11h3tfDKe
mO8cwYY2znGzfyzMPETjMC2ngQv1oJG33zpegRIpseSbwZfBGy+C/o4jXhZn2nFvM/BEv0ykQKZx
ANO9Lch4JDxnW9PhugId9X1BOy9hZJhBYJ2XHRbPbG9nUcaqZcHGD0JoEIuxDEjUDsz7o0Ux/+qX
IN8aYVG6tXRZPOdQLzY6bJIqDHFZLouldxOcFpEK9OGi6HgG5rBu2HpRwOr5O0snHyGhsA8SmZfV
AYCC4JhP7fyj06yIkQ11f1YInmKFqIdtSqfgj0sWhA1nH6AEMlXNXgSg6gnfeFtSEn1wAQOKER04
x13tQqK+qJe7MRMV9JWjefqnvNKdWRsvNqhB/TR21/vOdIcrbfCTzbOJ26Xrty0CWptwcXowgZwW
O+yA+I8DdsBv2JapTeGPxa1QzfLGAugAQqcyABtVuXvTEagD8Us7JaFyJ/Wu7k37kLWYAGC69n0S
pDK9y+ZcoIE99WUuEeCxluV+lHeBug/qJvhuW+3fBrw031uKQKEninEvBFClAR/tzyXMhl9ElBp8
aZMl7TKVz7MQqGdYcHJFiXl7O9UdfyiybInR/noHmhn9mpVm2Ri3G2zCNX4YHxeJ0eRa6iVFQ0A4
6YN0MzmpjLUKl9iGiGOGnmi2rYMfAZyy+5XO1I/GNk/v0krK2HhwzuDBObzr6uqb8kUeE+MELxkG
VTLNfX43hSghTpDWG3YjA9exN8hXhAOddkNDWTSNgbubO0lOXeXNCU/rPgo7YvYoBEceCtbVSBtg
q8h+oDxJnHfX8FvjQ/iYWxvuuJA4YllTbdpcvVTCJS9ThX8WVj2Ky3L9wFJV4fFBF4Uc2UIjHQoX
bb1sMC/uB6PmJMy7MnZguT4g6SXbG6DtcE01ekqWDmkSFj6Iov+JVuiOozaIzM+M7jWhznZstfPC
STfd18EcRkZUKWoVm+wrRmB2AwkNQOdD4eg6DgCurGD5YYs4t7hDMl/zp2YaxV0+UHayspAn5g/g
2pi8jFLCRAR/acAUiEGQy+2zTU+Qt1N4xQtoOfQ0+QKGX5I44/cq7BESE6R/PXttH2ZZhzix5Wob
piN97Ror7gaQWxFszuW9HasWwA8ki3zZg2zS+5C+CtSyuj6ORWKZ1G4q5jo6O03g6lMF92VBVRk5
U6NfvEw6T4EDQA7weOlSbmEq49+PQ8Aiavvpm+OiYCwIDL2bjDcc565GgSKG18kKJEcmxMO2rEdi
rq8RcQxRvxQ701AgBJLbTTn0EjWN6QIbtlHluxoOC7u5DedNP4/kXmZa/6VVmsWARvOjtPg+04HD
MU5htSXFlG1UONp7pK0Ioqg4G81O1ez8xps3CO+aWFTeuGO0KjdatPnW5VjQoKl2N4HTNgAN+Pww
B7zbLpMbJuB5Ozva2iUJRiR4p6XN9kvnmp9EkSJZiJ7fLLbotzFU/RcX6NQksKq6Ee4wPXhjURzz
EamPrPReh6XtHgJhp13qIK4Ol78ZKUQq81ODIEnEPOAsUoK46WKQ8E7L8K8p4Lzk5XUXBaB7bjOG
031AS7Ejk9qj9uHEkBw8GWqW+0lTfxdwz9lkPRLaSOKEu6y1ZudMATxi0JGR8qvX7JyzyZD+TrQz
YELrtIo0VrzfAJ5JhJsymOIEJLjpa6/3IGUK568Lm8sf0Iq4CM27SBS1LfIvTWC3wFfmB7OggBZb
kd3jiAIm+YRgXRsZ64dfRFqEf2oKSWKI+OwPty6cHYqyEbynDttKulSHoKJIehrjobi3XOI0D91n
lIS0AMBZq/bMaWpQ/JAt5QGD5rnn6X7UDsGKWrJvgCiqbd90/K1HjnfTDN3wtYBA/6UavPqQZmgG
BVuFLe890ICavsaag1D7wC1w5khN7eEzoBIyYi9tCeKzC85sO8AE4RpfQg6siJXJyHLUM1bzCF/Y
6iZ18XdgXO+V0tVeDgictkNGd7X1sFCpeY6ySv4iNEXtEhubzWyBNTOuyE+eiwzQ0vcjZJqe+4B5
MyMlgjAzRZnyk+xn/5zmekVhwzfihPmeWaV3VZeZk4eujOAl5iWTt5S/zazHXQePmUiVwe92zJDh
KOspbjzrnhk77U1m8CMzBZk6ilt5hAg7lvB66pFPzb0vpGa/kIZ+kE2775EGi/gCFwSoIPBvhglg
vXAmhxChg53jgiVhaoBwfGQuN3NNqg0xXh2FyOLvrDt0cdbXkA30pfmiABTaMumGZ2r2mMhiWrAf
CIuJJHvUafm7SRD31kfZWpxTu4OXMj31QfEE35Hlf5xdSXOcvBb9RVSBBEhsoQc3nofEcTaUHTuA
xDxIiF//Tmflx2e6q7xJKl0pBJqudO8Zbro+sLaiPBqWS/C4PESJqLaGX7pEMWSYhrssQR1J1gzy
opQ/pUnZbANOXwMFN6S627ut+1aBJwYRDB+Rl8JgmJD5A+I8bQjyxrMwKKDBIQSV5kH5oCtC8L+U
LNhNCNWoXg1vcsjePQUqo4bk1s6BHfM2TehfSfU9XLgeiYAdhVuwQ6rJNXcIopCECA14DAXcAuef
dWfzC2SPnYs6QA8FAakioCNAjyVHfVyZFqGPbMaPgljPrVUcgfwQNesSUwPW0c8R0sJ1OLdI2Ki5
/60H8yvpGhoNCJJbfwhYJPz8NrX8X8iJv0yKP08gvji+U14cxZ23eWmwBZo5r0OntT/g7ZltfOo/
JTV2sQBb703jTsGr9AkqDDWqA0z5d7kusLjc9sH3k1+wzGo2borKpWuNaA671A7YlT7qtPcWeHa9
l4y/m3HMcYFqSqRg+9uAuOBOC4VaPwveYYGIM07bw/MXez8OdBpfWcFFbpCOCacJVYNEtjBK7nOo
klbeXV7mH0po2BgwAHOmdnI23dzcNESMG2oJFXkdhyeXIcgIZHl9wIrALcJqnL0jc9QtnexvYZK/
XKQ+KqgOgppC5WWEfjkqJ+xHpqsL3sCC2J2TZzhBP/ouTo4TPBoP3rEaQxzZbjHlXpuxSDY+U/Ox
Iv2QOX2x0ajzRkE/DkeIykc7cxqBWIGTLqgXUd4AQEInWC6pRrubCdS5MKvVz8a19dYZUSEXYE5f
WJlsL7Bf4CwsyF8vD+YYWOSXckrtHXhkMzJZE5QLquRnafMyZLqbtpaV/jA22h6Rdgl9a8jB1jqi
Vm1bb5SfiI0DcAckWLrf/kjssGqBagEC9ToFORMaWRyp72BkeJ0Wqb+cvk4UFZ+SD2E3T48uZW9W
x1FZZF69HW0ckrkB0kZ3CCtT4dw5KHzGDQq3UZEHQ+jnwgfDjiCnUE9WCF+oN2sux62jYWgLYFKL
43X+F+rpSCv76WtNoHOA/56ERM0igku9CRvTT1uWlDX0/gMRAjnzgjpmGVkGoc9gv9lOPW4QuQ3h
LfAN6g9YPaZbi3j2FfZgfUEQOHaNIwBcEOSx91S7yccZOGcy6I9aQ1YuZD0KgMA1ebu0LPonnXdX
NbiTYVcCoAMVsfnS6cZnns83okgHuPXl8rodqfVYsgzKnpa0HnuOiZ4XbhIWDn9kLsluGCqmQEoZ
UEN66zCnHrlKjrUlWee7RvM0BK5x3tHEL3aoUeDboXmez6iOgZb41gIWtyna4bERvr91HXE/wwUF
OJjhOi1x3Gl1Tw4pQ+ExUepnW0BaYRLqd64MgAMjdDgKiMVfor4AAhjqftxtbnSN2kYtb2cxo4Si
B2z/XnpfVf1RHmYqD1InbzxjPuIACrRtCgnwBjelSPbWD07AEZMZAs6I9TdWXb2dxsoL/bKW+KN/
wzGnODhsAodJF29N099MpYUTZWJnIFCAdZ0PiXtBrSHdWLx+7Gt5Oakp2ADiUsG5VBsUYIH4MZ11
lWc82VrC/k2BFdg13XRrejlGVgLHWK9CXTlonXTX46gHbVuN7baaBPz7bODHhvK6gxTTrpqdy5HS
7OBJSMClXjpu3b58D+Ymiwac56NaCoJd0al2Kk38Da4zVai7GhT0RqqogvwfzFxnF1sQwr5F7Ksm
qMrtxJGZgfVQc2BJIveI0Tmc+nxsJDOkZ/uc/rJmzORUefgAEgCGUVUAr7Q4vkClSIQ4y+E+7Cav
U1LdzUMN/ANESneEmlsBWdzIgj9z5FrQvvW1ld8RUIDCilF+kQ7wEA+097sv8/FS+KCtDqOj9o3C
C5UqY3FG6bzz+rKNinLkewOCcei4FFxmi0FYtqWRJ8pfQw2G3FgTbAe4q4KP6u0nr4VEagcEotPg
AgYjQx45rpPuWeUM0dTya2Bx/HD2C5SsZIC0cIZNU1Z0N+ZNEY1cD/ijgM9P4EJgru5fmOr626oe
85ciL8XeO/rlZbIu75CzUFFC6+KxVu6I/a9NQgUVsA1pJ7ptSjNvCsfP96YBVVIBoLgviB63AMdN
25GbYOubLh7s/rGUHfZWr3pJZnNXDHwOhxECXAZnjgOz1S9Ipj7yCYVZrTr7rmyGDgG9wSTpLDjS
FcW0rXoBv4SqUQ80A2Sw6S0ESY7qcpHgyIc6zbBx+9namxrJZL/p9QsQ1dAV1jniFk7zWGylAOoE
/Jl6boY9dbwpNInZDUabSzg8vlej1tvhOLwwKJHXArCPny6KXIcG96/QEXmzBZ8Q+L0CWCVI7V8G
rp9vvGL4CQlTEgJ43t5bcBx+tDWDVPJoP5pZgwjT4PBNpQXX+g62U7llJlBSRBfmhqmQNwiMVT6X
QMTLNzGJF5/SMYS6GvuhOn3XdeMQNdAt3mK1/SxHB4VQgmREUqAkWogaDxzc5KCN9zzzBsk22FwC
9ZCXu87i5MrRNkMptc02WZ1WKZy5k7S+KLhnuaEtjuiqJk9UOJc9kAMplEVw13SdR7jD0DtNzXxV
NBO5FbYerv2sRpDFDbZqcT9lmHT2APv5eKIgpmzGyZp+5Irlv2zflBeigm5qOTv5jd11GQCe20Hs
c8t+ZjYkVH1ZjVcTL2hUwdh7zymuLUaC+wzNSHkbpKS5qqY+2VneXF86ZCj2BaLJTkzS3+fcq/dB
pgEBtom3tXtebIBB724CgGhxbytclPRNgaw11B92jpXSzehr7HQ4ROx4dwxsmgdHYEDG9k1bk3s9
2BRwhh7aw12TAsYxE3FplRW9hZtnv+uA/I4TbBCHwk5sSNGRYyy2ho0qB3nBrBRXS3/GNaY35aUw
jXy2Cplg7efVzs+AZkiY2126mPObxquzi7Kkzd4zR6DAXKi9G2RIrIkUyD3OXRURkIk2CFAjyO92
88AzgIPDeuDVT9Dlc+Rh8vmKOwW/mXE02sJDRkYtWMMxDGyCBz4YGkPVrsX1Nq2fEX/AJ9dkwm7Q
ZdnrBL/S29oF0iYJWg1MF8ljVVUMKEXd+1BeKslFS/Ph4HstsFqSqfZ6rorqHvZt9aYi3H9wcLC7
yj2YJjij72kc7Dx5QyxC8W8xxGrE9dh4qfMhlKnvhYWElc+PyZYJuGIPy3Kb2wHDxpRb+c4fBH9J
8sTssZGXwPchWeU2PMMpbK5iQ/MCsGbhNl5UqiHZuHUgzvBBV1LIS7u21M1LaEmQ5tICeFdgf8Jf
Vf7+rRw7XRRsoF9V2L1Nm8s5f2gZ7FVK5NXuTj97JcG+NGob52nO5uOzWX3b0Dmy0h2DbvurCxWl
0y2spMCXRm11DXFBVwXtpfGsGEXGaxfpv9OPXun1pR+bU4AnNw9We+m4V8Z6KO0brs/0+dpbH+u9
n7Lr89y7wWTJJIYL39WcDM/ctn6dfuuVktXSgC1vW5ZXk8tjleU/dHqUqSV3fTsW4cjJRQ2sv1vy
M+K0az10/LxPn8HBWjBZgQTA1KW4S6K20UcMCKPTX3LsjC9KEGSBEvC80jMaN+BY4HRhVL5BPmBD
mQ2I9pnC8dr7L0ozpla16TMSxKgywdMNMCc20euCzn9Of8G/Ov0Xn/APn/Cpgyo7wTkaRtAHSO13
YjNKJ72YqFt3IU7EALgg3cbuPJtDQ1x3OPQDn61wTg70g0E8mHFmZcAOoxoCDKM1b7k/Vu84O5mw
Ywz3zgECs1mvkzMdvtId/yjwn94WGGcbKuojjXvcuBgdUA6YIWxEzzx+ZTz/QWc+Pb4lpAkM4U6M
kiq8FD2Ny6Htw9I7n5KYG++bhfSl/q60Uxwy+tqLK0BJXSS6jyHDK85hGVY+Y+mRhXokFa2hJG6T
Z64fmOjD3n7M5fdKqf8Kcp96qYBBfDrmk4uDKJCtSSsvxGBeTs/HlQFe+jx5jqnrwIwkHggs07QP
KgB0xNi5jl/Z1exjs59eHRLtFYzz/Dlu/fIWJYwHbsnt6Tdfe/RipxF9MujmyGBCuvjRb3FUbM6N
59qjF9sMG0HmQNabxJAPBKYT0b6n1vvp116bK4sNZgLZiBmHkLgH8rsRL31+A6Xskb5+7/GL+q89
0iJ1bcwVVv6GcAPq1h8m6EPtnsMfrU2YxdlAghALfplD4qpAtQnyEKX/RsdzNq5fnw7gUPT/84UG
KZMmGd04cEAC8Yv291yqp3ryL3WCYiTcKc45zX09xvZSpTnlTWJc7sAHJXkttY8L5Tm3wq9HGIfB
//8GFJMtUwYeiW0nGXYyQ7ozKIm6dZT2tiVUb76lWuTawfEFPi0uNgcog0H7Ji7bwTtCq+kxWXOf
1O63oGz20pUp114FoaeWxBpSSKP1001foe1+Zu//eiLZSw+kcTQqQNaHxFle7CFpt+HWLWnl4fQ6
+FoJEp2zWMNgITJuWGLiyYibNL/tj/zkfpbbKvF2buduXdS8HTJfE+B4yNghZ/oKrmV0uvm1j1us
8lHmKodQKIl5NoU5qvkzejDtz03etSm2WOVu6XQgGCDg9P2fjtwQhtsnkk7pmaCwtgoXa3ww7gRi
d0Jihw/b2QUrwf2t4KnbjX8MFGxPd9FKI0sV58aBck5q5SQGVTTs06ep15cWjDkFdOoykpy5J/0D
PP/3vGUvtZt7Wo2qc3uojloSVEBX0ThLk+nK6YPiDmV0cp+VYgKHEPiPC+j5Fhto05or4NihVKSM
dm9tpvtwyiznwulqB6zPKrgEhkFukJKcrrzKnx6rtIRXHjIUH7opOGiHgS5vqvRYTE4av7mmDdE7
wi2xaVSjuggXeJSgpkbyCy8R4zYdBhg9CeKhdl2hwKnGJsU9N6eHroIzwc4plDwEhYt0B2pOyZl7
wdoILDYqm8Aei6MeHAs27/2Z7mYT7PsKkJ0CWnE+/RaU215KUMu+Qw1rdprLurmxfArkAOrb6uP0
LFrZxpe607xClQOYkOaSu+BPocDWd8329KNX1vDSFElCC9nyhWjBtXo4UmA1iGZqOjMv1x6+3J6q
ugCWKIdPmvUM6VZopJfIp/353psvdh/WupBsDYA8d0qUdWq5Z0eShXWmy9defbH5zGYOmhFq7/GM
GxJPmkirx05/73xhL3WiW1p2fSu0Hc/p/LuQYGKCCLu3kvmbUXMpEq3hKQp92YDERW6gv/AIS+XQ
QIjodNevzMelco8eGre3RhyPOmnvtZ39yQv63TdfxHt4p7VTI2CX5jERVtX9SD+K/Fuir6691Obh
aTW4lkK3BECNhazzbp1qCs6Ew5V4tVTlSQfCFOtwUvF48U4GibpyVr4bC9pGgdie7vmVabkU5WHE
AoGoxX0AssuhhwqjpcHPY+euqiub5VIRuS8bJEVRLI31PADIAmegrg5LgIJcZPlV863ju72URdY9
sBb8aDZF+Zua5YbAVX7uOiAhzklHr9BSbLYI7oq7susRauIadTSVpP1vAFTSK4tpaBiYLq0eAs+C
U0AhOm8byDJ70D7AG6cH6etUlL1U7RnKEYVP2FDGrja7BmUQrbF/OI+t62+l/QgJx9PtrCzD/6j2
TIzAdbEgsUG1DinncMgeTz95ZZr5i6CZVBYpgDNwYmjoqK3V+68ecCnMYuxMF601sFjlqWrAvKxr
OxacXtJEP2ZBGrukfDr9/ivzeGmf5peVrhj4ubFVZVcq42D5eVDjsyks1Cb7o2+G74X9pVoyMlEy
yDIsGC6qcVsjYmyzwIohYXFGbGWtoxYh1IxCVdKz5phmyt5MKce5Pq3BAQ76+sxYrE2jRSDNRA2s
cQJbWl95sefTny6Mcc5EirXXX4TRwCFIA8pUx5xD4AUkAn9wr5vA3p4e53+krC8Ovv5inds1qn4C
SIsYFukyApKOoSDeUmDSWDJvRGYhU0iGcXowYNcdF/q4CUZlPc1WX+6c2U9QGgJqaXaFDf6nm5mI
DTUQye7c7Y8Q/J+M1851PWTuoe48/6/fVvICNH7n2ipTc112VgZNlNIabgdR+G9+YrMfDjyeX0Ec
phNUBnjwQ3Om9hBaCP6kMyXfjJNL2oyX4jsClLViZ9IHlLZ3VvsXsjC70x17TEV80a9LygyXUFOE
GHEbmxZhDIYqGmbZsOp5xxfdecEA5zf1t03dn6ebW1mvS/JM3zSBNTukRTahBMtX3iVl/sNV3UEO
YOwkdXBmOq5M9SVvRgxa4CyXANxs54CDzXdzUX+c/oS1Rx+Dwac8haMnVCmp18XBPF6IkUNBAPPr
zHuvLKMlS8aUbqkcQaE2J9tX3NKua9h91kAknnn+Wv8fp8Gnl094WSQA9vQAxLpHXIZ1W0DhKbSc
9qpk3k3elN+qnMBu4/8bquFP7LhjN8So3t6xbLgGbQEgov799CCsRN6lULNqUwjZDVgUuTU2mxoq
IWFduXdtVUMJIn+DWI3cyECdib9rvbYIYh4chJWddipWgt4bGD83U91cjF2BbIgEZUJN2ZnluDL+
3vH3T+MDIY+AlIMNo/VCpQA7Cx51dKLQXgrOBLKV6bvUC3PsNi/tET3nQ+7ghsKt6cH3Zv5welzW
nr6IYgBSWNU8w7S1G7MXSGQdmMaZ7/SzV/pmSfMadEuZJsUQWwIUGOSfoEoSpJYDZFxHfp1uY2Wk
l/K1QAgzQM/SMi51IX+BTMEiUpLpQmquLidU0i89n7TfWyNL8pdqwJ5Xsw0RL826jRSdgX4QAUpC
5+dcdNf6bDEeQCpONiDy7OBDNN+6D3A3B2joe5N1qURbFz20hFQNh17SlPustmH5KgTEcAGeuj89
HivhyV0cK3QgIGlSMBlDmUhmUWlq/wGazkHYIBRvR+eIJuxyYEXIlA0AzjjNOWO/lZlMFz3XaZKk
QZtARnZIb0AuenLZuYLMcdv4IuYuqWdB7teDUF0Z2xV9Ak4DPm8AxkRUua89UnF3p7tuZeiXmAqQ
PZyWBUIdlSrGEJLvv9NM/mpSfibns7IF/wdWoVjjpYJbMdzy9G9ummAPjlr+p9Uu6rygutzAPwRl
c9UM2ZnVufJJ/7Kin3ZHt/BlwqCAcehG8tqY4kfSddjr0zNb48rjlxIQWuUEpxMNK2+vVDDBTs3e
DmwA3gJhotODsjarjp356QssD2QjzWvvUNnOAHS7r/e97s/BaNYm1nFX+/T0qW7HbIQ/yaGo4NVZ
3CY2bFMhYQen59Ovv9bA8fdPDRTCZxOMCJu4VxNA5pYDUbSK9fwdQvnJniQ8359uaK2fjkP0qSHj
ApxJlVPEfuO2e4sk3hWkn4rN955+bPXT04F3daFD59UxDB78LWEMVBdHn3NMXctJLEFB7Vy50Nlt
VDxIA+XzBNIuQzq9o2R/aXG6I6r3LqbZgiwu/zPQ6ue3PmoJFBoV8T1wHlqAG9rbOpdPnV+fGfaV
pf4foJApW6u2GXR5IJcUlTlqvdCguZ5787OY2cus5qtSdGcUG1ZCMFnMMchupbrlDYCqsJUXvbfH
xXgf5O62MA9OB8rO6e5aWexLGJFNegCAa4Vmgg7ibvQ1LcV9CVTymZW+9hmLOaayBvYRo9XFGdKb
pirCHHJiVJWAxMDk9ptpwiWECIxGoBnh+xszVd0TVgBNKaoHL/f/nu6lta8g/79ShKGpEFmPXmIw
obIrfmcF4Cg4/tWg9A6Yn/Sbw7EI9CNsvcXgYtQN8jl7URoXSp25swPo8FvmpK69lDKpOgjXza7b
xqDwQcFP2e8ddQC8Kr455EsxE18n0rEoOgs+OxB2RYlZsXIHETgWCiDAp56fWSIrc3cpagJdSQ5y
HG63vXPf+s+B81IWT6cH/GtbMNdeKpkA9lsUllermKe9vC5MKXXoG+XvTKbHvwoyU5uBVMNDJRv6
K5l98+xBVXQ7uUrGY8n4xeh4apehQr6Fpg7kyjJQUFJmSQgTlfT99Ft+2QEUu9r/T0taBjSghnMQ
Jg4UdySA7iGHps4s3eMS/c/5DE9fzEUYp4/tONPkUI3k4I2wdRPumUPTl+sJj16ksSjpKgFd1OAA
L6jhouQCSGcfTPfisQ86sAP9c8IhK1v2UjImqeYqdZIEid1gPOTUvxlT6wkkuyugpqHT6V9nxjoH
EflyNDBljr9/CqeubyZWu4zER/orFDRBZ/T34IBtvjHYePxxmD49fuBQkCZgnR/KsXssyuwnFOi8
sDPnnMWOgeU/w43nL076AZ8dSMfWyaEjH4w9EA8s3fSWTN+DnSwhkrwx3BZgSh/K+sYrngrnnumX
0z2z9uaLiQrZApytQfY6aK8tNvasbuBz64BAFdxb2XguAbnWymLOytKpSEUE+h/+DWAsbLLhrQXL
0RJ/Tn/GyvxZ4hnHxkEWcPatQ6CCG88CWbOQ5WVvddmZBf1vqnwxxEtIo19BtQoQ/+RgJx0q4BA2
viI5OOmEoQIZljmIcClEsv+MpQb3CXNsa3gPLT74393PR6BTDkrIHkz75ntXjSUIMpekptCasA5j
AaLIPUmu2+njdG+uHT+XIMgWNKqEwIj+UCuU4RFUxxAh/DoIqkOmUQ0F0+7aTJUNryVQ98gM1Z8z
LR9XzFfdvNgIJteasz7HSirlUWu5GgLrvgN4DMK5mjd3fZ24h8z12XNdcQ1CtSP9S3+2ARvmwXPJ
iP/otp7an36blWlrL7aNtA4kWKwYc9+dbwB1v+0L+2fFkaHPuovvNXHsh08704QQlKUeRjGB4DzA
NpB/eWz6HxWonKcb+DJcuBBy/P8GUML2AkimJochcG6YeXct0GxTtbV1Drn8v99rZLGL9I20c7dt
s9iX8zMIgewqEFLurWa6KWZ1Cbz9fOZz1hb6YicRiIcC1JU0xlEvv6BKRdofyp2g5BzKZS10L/Lb
lSd9VfMc60p63QEmeklUseJb92tE78XtHRlgR0PdNDmY7q3zPxJwFolzV5+1qv1yuPH84++f5lNT
UshZJ35yyOT4mKUgqpiKNBudT292TmOA7dXu9Jh/ORJo6bhoPrUk2SwGqiWU76HOv6mdrIFKDcQL
QLZl29NNfHkCQROLzYDZgQNBFZDhpBSgxPflUynV9TSLS0dlD1UaNvAcPNPWWsct1noOfx6v7tFx
BYWaCQh7k/7jVR+pBPOc/Dj9PV/uJ/iexWKHVfHg4Z6IYFvoqAKMUEbGaaNa6zPb57Fj/rN70mAJ
IZxYU/umwmIntSmeJs+C7gkcFZ6TGeN0+htW+mkJH8yqTgYVa/NYBo+591jW9YGOrzl562p6Zk/8
MmOLr1jM4dQGOZ4KMNlMNv704FrbQqUDNkE4o0Nnh/vEhKAVXlgB9O5Pf9Ravy3mssgqA5OQzoJv
VTzU1ykEC3Eb+ebDj41+WihBYNHGAPkEVPL7PDiRM74xR5x5+MqUWmLymoIqEES7PG6APhcSQF4b
cs2QH26sMy2sLEJO///1E+p0etQIgiTAmRl49B829V5Hnb3NYE3BcMwJZdB8J+OMoV9EK6ZA8AcS
NDk45rGF3cpcHLJz+pRrg7wIUiDtiRn0juTApsfANmHQvufO2+kJtLYqFmEpHZtcgldv4QLwN1VQ
3yjeOk9EJZgGjJHt6UZWPmCJBKzcqoYS0zH29b+KEurlsr8qJvZ4+ukrcW8JAwyK1oYUEfYJ8Oj3
toAOgxOcuWSsvfhiQQ+2XddQ60kghl1d81ynEbRX7lUBKd7T774yR9li/UoHJifSZXCx7656KFCD
Hw1P3y4M7ClyS2vTQerkdEsrA71EBRa1ozwqE8RXe4gsMULbGsM8T0C91RBRyc8surXBWEQjM/s5
INJ9cmjs6saU2SUwQ2c28JUdYwkLzPUAZ2DwiA+AmpBIEPEkehTALZoewHc/08jaiC/WsUgob1oH
75/koPLLPAL5IMzzb9VAaLBEBeauW9gZrIcOmpKHEgJ0nl3sTw/w2psvVjKTE4wKQOtHZ/i/Ww8W
d8y0kC2om3OX4ZWxXUL+3FbDGQQ5ybhPO3iFj8K9RgW3O5MeWhneJdDPGUuK03aXHNzR2kNFLxzd
u7rQ0IlxzoztWgvL1VxAM2l27eSQcqg1dq8BhBokOBfnHM9WFrO/WMwizz2oQuDUN3TiJqPdH1kM
t05Jr6lVoUCknyVkpU4P9tqnHCfBp9AMEfzAN67HD83kx8Qye10C2j4F915v7043sTKflqg/156P
x1ic+cqZRHY1hzN0IzjG5fTj1ybTIjo3Qcsh7KbKmGuitoOf5NvWQ6b49NPX+mexjCfh1+BYjEVc
2SnqDzUK5LvU998Nn5wr4ZFv3or8RWguS1MEVDVp7LWHFlKt3bNQ0Ez0fp/+jH+YrS/OxUvo3yw6
7nu8S+Nfv24P1vb2On9w9+7+ErZbEW5IEeZxVIeXSfTuhchKhW7U77PIj+C4FMIlI+w3/QZY7RgK
YQeYqF9BTRGeLtEj/L3CMXw//ZZfZ11osHRfbDh8FlST4CyXSTC6TQ0B1jJtYUIRMBUntu1tm8wI
J3QsTyjo07RdF+Ia5n9vYf8HcDWrzO9z9FIhrnj15jt3E1RqmOnPrLaV2LlEXEHLsdUjau0xbFcu
dIPsIhnlnXEgmjMm13IYpm82tNhBAi1daGRYIk5HZsM7hHbm4CQVCn805+BXcZLvcaplz6cHbmUN
LhFXVto3o+xUGoMQ82CX1naS+v70o1f2wiXUKvFx3BCC5RBBsIYdqOBFlJYwzSvTcTc4NdtSPkUC
B/Hv7VZLt0Zw0LIg7zAFx4BtRf7iZCBuQOLj9Nd8nUTFDF/sJ+MQaJLNePzM+Raa1VExsg8Hyp9R
W7kmLAXbsd6zw9b2ISCSQbmFl6+TS9+rjqZhmXS/Tr/I2ogt9psKtMomU24et8A19XkSKzgtnn70
2iRfnB8mJzd5NuB+rD0VpgN0jTQJvSGFfp23scQ5O5OVsLJEp87g07UFKXKgmux4nPS9nfcfvpov
Tn/F12xRGixV3RuAyojTcUw8KMY7xW8BC0cOBTAozmI9yd/l8ESsIayORuZm3FrueOmfrYKufdzi
hOHnPR8zkBRgEQXtuf4F5jAHedb5YmXwlyBABnwhHGedPO4q8wHT4o0FuOfpbluJl0vsn7ELDsEe
IWNkxjjEjoA3SwqL3GZ9Rg8QKKNnJtnaJxx//3RugeY4WIXQNY3rUd/BhxlCJhA5O/0N/w7RXwTL
JUTKKK/rPbjOx0LZ/NHq2mCT234G7qfwGJQoBmgxJ5avngWEVO6t0QzQTJy669Qo8tTTzLnBBYnt
oe3U7eomqHdGznTLfFDvVNV7t3U6WJctWJUkGIFSVKNrXnxu0xdZ+MVVCczDFOeZU1yYNu2uoaNY
k70gA9T1OI6G1baGZmLcY9cdQpf3c7aZmSS/WZ460BYNVH2Xip6j0Sd/0AN4/yLVct8WHoEBGzYZ
iSEPRyipQnpP9BcmzaznHPpq+9nI8sIZIL3LqQs3pzkPjlzp6mqaIO7m90nxDFng7ml0HBi6unkV
elLV8DyCRSCk2TSMpJzgNgUBY+uZJN1J37K3w9yoC0hhiHsfcIELoIuhkGzBDREcTRCU2XwuTbOy
ZpaIwMbvIDE5IjngYKeUcLjFATq3z12w/xViv5gUSyhg57CghlRsHZNkKN9KxxM3HlzAP6Cpx5+h
LE4PGegg0dQLfjtCPPAS7jsQeRTE7ITTdw9GV8Wu5/DnZFbWnCG8rCy3ZV0UTpayZFRjGSTTj5QM
5KbDGMKhMW8i2P2KzekVsdbMIlrknd0YIKHSOGAwhZifgNXeO+ZHei55tLKa/50HP63mbmDyKKCa
xpP87SExBSObM2t5ZVIsy6KoNRR6Mnhy4HwUyX1Q/3TOwRAc+q+bv5gT7uLuwcD+ltgpaIzzaPAC
qVnzALvw/AGKgf4cwQ6y/MMcP+1C0rrgsPOi41jzAExFwrWbcWcBwQiJ5G5of9RDBR2dzBHzhk7Z
fF+k1JvDjArvqk+JPKSjbK74xB2UWt3cgy9uyvrHHPrUVlgyVv6BZfWwnQpWQBgt9cnFVKtkD/Xk
+a0cmvK2hKK6CHsHCm4Qv8r6aAhmeKK2SaY3gbamPlKE/hwgUAiDZJL+0DRVENVV7Q4UdHvX9j6J
qiob9pAIVxHjMEX1Cwr/xkl0u7kj/J21o73FCb6CWJqlYRXLkvwKPrzzZcCM3g2FTqHCa7qj16Am
B+J66mluynIvq1RAUrqCH3LCvTjntPrTZU15lWKH+K3S2o9Hqrv7VozFa+L66WUwsQm6lvCb2DMO
GCvPG2c7BwpAfwHufNWU2olYW7dbWOj5cwj95uSWyCoREZROUxpC7nC87njb3Pk+Q4xqBx18uNAw
ueGZ9bduIRoKKXcYubkcN5xhdG/srPAibGUKAvIzYFzcZ/5zwgX9M3JngqIkKaY7DmWmD6A4eDwW
gTl0tIVAZTYFRz/VrNvDMzo7uK6X3cgm1Rtj19DAlR4skSNtTHmfMC4jAgLhQw6ng3tJq+a369UV
FGVT9mvS41BsmC0gzN5W0CNMevkWQCt1ANTCxX06l7DM2jgSyEI5ePbW9ht4RlCck0B8bcp74lcq
gsp4tYHNQ9X/j7MvW44b17L9lY5652kSAKeOrvOQc6ZEpSRrsP3CkG2ZIEEQAEeQX39X1j19r4pH
qexQREVUWLJBEuPG3mtY6po3+OGocRdwe2gUjOnUPTpIdj+qCtOipmO5xzRtukXuKWoWEiQdsOnN
eNdWBVwIGOe/chG4exfqBrhBpmpYOi34XivIEvB+OWFSf81hULHMRgFXPafygqNXpnaPyL05QPin
vPEhCAsh667CjAk5fDAzmYOBSFtVwRwTRQNkzlrVvTRNr7YAEcdm4QWNh8B4bAqcpEP+AAlqAcOD
wYhFxNGnQI3BdmQZDSEMMUnJgAiqhySNuQ8l8RZ+KOvOSeExmlo+jGuLxAqysRF8KrtGhDtUkLqH
SZT2h7YTDrKsrV/rwcWOVNXotkWs/GwXFgpuuj40z1G/ggg9NKr6FI5xcJrIOjVc8ckvHiQKO9eZ
KOvbIoiDBsWbqs43yGXql1bDCw7p67b77degVy28KHQ3KLyyA4No8Bplv/QLcadsL9Ks+p5nQw/9
Se8bFB2rY9vLfiec0r8blcNu6yzlx3p03B2toWAK+gvd66ZUG0i4F6uqLSAlIKi/6xXcMZhuyDGX
3IVlSw5lRtnyben1I0SZq+DG9v62H5zS3aSyApPJ7etfkagGKLb76RdQncerBpj+NYmmCYBiP/qG
qwwCgEbmiSRmhN1xpJas46u47VcRKFhxx9TBU63TL1gXt9uU9vAHDcKKLznEc+MV7Yc4gZW4Xvcu
SL8aAuNlijJOlIfDJpJyWKVjy8KlTgnMrOtWO2u3gB5rlEPcN8+7V+VF/g7ymr9NHNB1NjZy2MFb
26yhFUr3xrJhN4SoaS+8voruOPTtbqTnsN8mtajPT9zuTU1MtxybsL0e4NfwGoM/8BSN9OQJW8ir
HNxYGBKYYo3Lm4FU6igOkKOEnqc7eEmlKW6kI2xbtBfDULGFlsWxSoXeOMgd7fwA/gGUje4Dg9Xu
DpoOcCdodSu/OqlCzjntIC48lNPazTgLN2kaw3fOPfnOIphZgPWLWgcl7CqXjbOGc2cGoYw6lMXG
DjXysfAqdr55eek+xtaKhOeEb23Up88Q+a0SzhEnDpkyN3oco8NkkAroUuOsom7MNm3m6rWUXNxo
B3bHpgmhgOOO+VcdgY0NsY9uk8K9+XqCWbVZQHYhWLZRna8gDQbbAa3L66xt8qSjLvYeN/XoXU/i
cRcIDrB5wMEt1eG0d1oBSTsPCKExo+oFzwwNbjSxSCrsqN9j7og7n2Uhps1ox3XtmeKBlQ1U/CHO
2iy7wjiHqDLdF1V4Zs/DOtvI1BUbH15AS8Wa+Cnrmbw32DbuHLirAHLRxJswsE4yEpld5c0AnVzO
C0iohmH7DOGRkz11Dklqj4XNzxEqAQcEc9FzLzMATbsiex6GEmgb32Vrm9kiaQBKvfJEqHaDC7MF
6079Y1xCziVreXCoHGVeU6rzGwK/8W+ogoiD0w8Ex2jmQYTH9/bw/qZwrvb6NZNjvmuAlutAQbdd
wge4I0QwKPhOTdG2G9h2Q47O126atIC/f8cdUG+joXCgO56l4WuRh/UuhwH3UpZecWNFBSVaDeGf
O8+28U2toInhaZU9uRH3HDi1ttG9tdpeAWLuf+9YPz0NUmALhRnRUvIgfiKAVE+43vBhWOUmRMYI
ZPavYTvB0tXnkKiBFO4astPNWoDaARVtx993DuXblDsZvK8tczcxQC+rISK/ij43y1qeqoAR+GvB
1Dg/0xpH3RBCNxjg3VzAAKCTGxi36lVQtShSOVDdbbjGlq8VyP9TSb5MjqKwq7TtQagMDsC64s8M
YKiDdGW753ACXo0NMxs/JLBMoNRbRkSaTaGKaa0Ryhwni76Mhq5eQpBHJSCl2A7656DKwkher6Cd
B9pCy2HcwGuzxuE3OQvUkREeGEiXTxDSheJOzFPvGp6jzXoARxnus6BPL9LOa65ADMAZi0hiPHqN
g92RBsPyFJLcg3LertIu9tAxdQy7kiZQtyyCS1sFHa614KL4raBccgUXlPqKZBSdUkMNCI7FFIJQ
ngcL+kjmN+1UxDAHCaCv/lPmzbSNCm23QaOD3chNcGQu9NK5A5o4fChg5jCyEhtM1u9U4EE8GB68
3q8uE81RuiVWJxlYDGGCscJxnndfjQ8huyHzRblukG51l54LgDh3g3CDkKO4D3sO82lra8U2yA81
K4jqqjVx4Sw8pTh7pKW+gusHt1d6zCGs3Ue6HVatP+ivPYPY+SLF9gWxXV/R22ZEnOn7NbbYaWhx
bOZGTb/SzmQ3kkMfOWyhjwQ1ugJnKwyz7RoGzPlNnHOh11HqyS2CrFqewN+wAmidcYhhGghHZpiY
G/BwVy03/rJsoJtU6io72SFwIuFqAS+mTQq9smyjNeIquD3AXBDq/RK3YBFCN932+U1mghjQDTf9
hQS8WoXwMVvBBam7Q3nH3UWnzKyaXA2XADqSIxyV84TCXGI9hUX/TNoWfkIwMxlhJRQI9ybHtIGL
EPb9r1UxRF88t44PFSnrh6wATge9UPAtWPdw2e6YucVLh1cdas4V3LPy8MklzqTWuurzr6cCpbsK
fEeChq9bmI/AGScqJ/3KOrfCLd/T3ivkxoObMe3V6fs759qjBYL0umAeFC0bWH8vSg5zB0g5wRVr
BPzC9A5dU1a529iFTXcYj9DQxoa4aqXgB0TDSNbFGTwRiMjVMQisVcvCg3XHomGDlWhuoq8aEtHX
JagxMc3YSmWedwReP8N6iLSPCd+xx4wPRFy5Xg9w2lR2bOVSIo/g+DtbVeMywZlHalgqhMUa+uHs
sa09pD+7AwfKd2daJ/4KvQAtFtoU011mdfi1NIFdAmdPt3VfVkutqvw+NK26cmNuv/m4NcH5W0o4
ErDcIpcCd/JFbsfpF2IjeMG4uA98Z2KovlmnKIIFxTl8dEogWN3WG+8lDKS23PfIPVxy3AOXfmFW
IoBSHIfjGjozDwC9iQTcbVNT3NA+wjDVdkd9vg1po24cz4kg1i2ardMxgDaw5uh90cLYHDXa9t40
jkrCsp+eMRnYOsM62VAnb3cTzPMOuGgFK0TV1RKEnWYDvJddN7izXcMoGgLRdgyfhr6DxHwk3FsU
fmFRHg8ZlNdypFMroZa4bZKDg/TPjSIQK5NuDAszXCiWsSIa0qzlCNly6CvjwhSwXYat/rEeShAy
5STvRcbiFbFsvEpjGBRg++UbU6G8M6HG+QQuO7nCZE+vRNDFX+ta4CbtB/EK8YU5xKyo72jZD1sF
T49DESsYKuFYW5bGTHveTNm3kDvNF1MB+gzDGyp3sHGDBZv27Db2a+9HCLds6I/HpA2XUaPqhz6v
hitKoI2IeCiIF5QHnQd9VujkuQMuo2VAzbKHQUO0AM0Y8a3lIhBLobt+y/NaHqui9K4dDbg7qgLS
O0bDKWLE+nnyLWfQfRian21Fsx8dLBj4ApqD6klHeXZwnQLa35TbsFtjUvBr69bqmNui2lHupIg9
PaSc12mPpAuu9qcbrtcbvpUNZkEe93ZcuTZrl5VBXqz2aPejyLR6QqpOI2aLOoRzlZfXJy5bxZ01
THuHX7J07T2TVVlsm1BOBqGNok+YfxOU0X1VLGhc23QJyAuc/XDTTZfGaeHW0zscZnC83sNNrsPu
O2i4Y+Evkg6aDQt4Tyhw/sJxb6pswAYgY+e6GTUceyNFljEQ789SV2RBQlMjMGHuiTFkygAGCYV6
6U82HnD81cs8gHU0CQMfDo5t3SzaoJtuSzZ5tyXUFZfdqVrRkQr+fWPeH22R1xZM+0qtcapOL/C8
K5KwLdjOzSNo5sFX+KXB7onaadfdlEPfIkeVDmoT8xqCWyfXH7KOpIM7rPQoXOZIVngI+1wABEUX
Oj9oLqzawJOC75G3wLlM8gmgihDOGzApiu30PSgji+yRV/eoGELZcdkj4+Iu3KCvzYIECrZ9ebgc
JriE9JnxFx0MoQ4D5e62V4XcacHGF5R4owUubJIsRjqVSxYWENnvS7nrqmb8CSEBiL9CuiC8ymqv
hAi8yFZ2isym7rx4S7EJbHjYwPcIBg177JMQwQcHmlyXLSYWbKCBJCdTF+zcbApwRBbwH0LYqpY8
8MgqREJh2fFQ3FZBB9F4CE87ZEmblL5wzNIl4lp1MlOCVjQLzb50UPxeFK7g12Va9jv4CZW70iXd
PR0NFKMGkT6YqYRv1sCCau2q4GtkudqGsik2dAi9VRgTuiUxheuQ68hmz3kNDe1WCAarKLiXVabP
4R2R1bekUvnWzcv8qfAlu9JApO5UlnVPMevgyxVil1YjUlBt3yJHPgzjQbsW4g7MZ/kKF8T8OtPg
5ePSbVaygDrpQFv9Ow5JDg09nuYb0QFpB4wr7hk2SwVyBH1mEdyONGFN7t5Z3dObvMOuuOTlaL75
xvZ3xMJGBmEujDHrvC8TXXb9SuYkXne4uIMMAYXnvK2yPQjuYpVHPVtCJJNtujhWPzr4hkCxKy/C
B5P69DaHP+0jXIgqJAV87KGNymAyCmviinXTK0srKP+7WtbXMnKyHcIrsok7R+ywuu1K26a/ygXt
nrnIA2jIUfCpVEHDFdAocAYE+e8qby2/KRq42wB4EX6BIwHs3YIpeg5G39wEIkPyuqvzu8AL1Xcn
G7znyQ+DnZU9Ht+baKVr5vgLZN+mTVedImAOZxva+b3BrXnMnsJawvjIKeQjF9CHqgemf0whsfuw
t2I3wX5qbQrmX3VT6N37JQpy5RDV+8rA38ItYErQwy/vmvo+u6mrgK9o2/Gjl5npikiLTSs2JfTt
LeIGVWbldyzp9GZEmWwFNyAIn5mgxoU8DsWVpFOI9VM2mzTjei0gmrALce3Z9BpRI2jDr4Eu0wWc
ashNVlm6ZSKEaTLJzbcYt+mNU6vmt/Bx7praMRsB90Rc26PuAPPr8kgh87AyXd79cGLe3ZV1GF25
QTTuuJsiGJtGhuyJH8O9C+vFvY+rLjrSEuW02hvDBp6WNd+UGQw9gbWUuzEcg3sDI6GlHCTTCwDb
Kr6QdlLukhdd+kXhcvU755W8d1BzvMWlmy9RYddPoYUyDpKUZDlI3O4EMnCbtG+brTRF6i3A3/MP
LK8FwLRcp1esVD2sLCVuQTlE3ZMg84ptaIJ8R3yBjrNR/KWyUq9khrWujcTdr6xOxoZZG8BQw3cf
p57VHnZGpLmWoaTRLfVEdYSyk3clwco6uC4dlrjrOXuOYdlQaDnstK35wS99XFi9EWM8BXW1D3Lb
J2MaBoh5bNYvsI27MMmDUo7UJlp7HNFObSK57we3WAwBdb+pUadLPzfDqiwz+csoGJ/AH1ewx8gE
0RoOiLgDNG11W41Tdos0lCu2pQtMC2jCDmBeQbo4pVzhxmg7yEMXBA6Krl94q4EX4XPaKZ14tnC2
AOi1DnxTMrbwMlS3CIn5eF0HKPgtkAcpwSuK3C00WE7WQwMOX+NEIwxlYGaDlTgtCNzqv9OgqJ4H
i7DYGpJ9TyXvHvIhzpCLc3TSQY8R0zNL130UeIku+u4LTjeOu35Y7gckY65DXJFrWPWhToe0oq0Q
mFVk1/pK74chs5uaIPENCmW68SMPd0AU+364fYngp4NHX1rJHBwpEd+noeZfgh4mPIuIiO5LNdbW
vaG1Nts2Bn6oSwO4H7PAU98sC6sH62Bdq9ZIWKKgblEhD3Hrd5Y/OC0pjtph8d4PYTRifdpDO9pH
4rsSFYYE8o+T0MPWNBEHVwf2cjoevPsaadwnGMy6y0iS7lk6E4bcoWzayrAXr8RBKI2bb7RDtqa5
birEV2HH6SO8gsY75KlBqCRI4UypSKE/NOVbEsHbqqxZt61FSn6IKJ22XVcj7TpGem+bOl3hxlXc
FxAYuoacb3ZDjYMKqrDOUwHjlts8d6qNxXjzLY0kjMdiBr+GqNMKIavGRS/xXczYovbyYI0AN/wR
qbQrYazVwXbODUP3lsHuUy5BqUufPJi/wjmEia/IwYwATFe4h2xLHIDBhuKc+erD3FdjIfcxW3pw
lvvqpSJ4yKE+5S5bWxY/kHP0XzB82WPkVvD+i3gZHlGa7XaYF+yx8MB3hqkRp08us/2VNjXIKhV1
n9IJVHShA9CIEOkBvhWpXVP0/EoM7pRwUTkbqgXZjymRv2GgElxVgpX5iuRps28mCkwE1jHdwXE6
eFCRb78oeGQcMJWc575z5SPUK0MBddyA3kUBzJJBEhW/MreXw0JP0YSYtSG43aD+XcI2p85vYz10
3xgk6nYiH7zf0D2DWQ71wwvgmDN1QDZDr/QTgHVVWBUHN/KPFK4eizaNFby8dLiAZ9IlsupZ7MWs
3ogci9vaykEaaaDdwSKcRH2flMdaVRalKK/dlDIq12kQO/Cogll0AdcoBIVc70acgxBWkJdgJmfQ
LHM9E+QMkJ3MOQCADI+YPJiZpU6aIyPOhnVJ4HI9alld6N8Y6IV36on0BIJ6UwcdnSaFblFRHiht
CIOPaxaueBdER2R1kEKKMjdf9Uhowu8rDdVDCdzj/ccV3jN10n/jB2emAfqdlQeQy1BZG+VDgdtz
XMIg8OMHnCvxzkql+Qj7V8hhl4dIxIg/5W3A0gtM/nNlWDpDy3TGReYgIuUh8+lWN5IvPFSfUArc
yOG5qug2KxyUYN0rXByXEZO/vMA+f/xZZ/qNnlbKmxGDUxdU0X1bHFhL+rumD7+5k0P3QlF2YU6c
e8Lp52+eMPhebwlD9sYBs20HSUQEMDgUsrWbFukl5ckzo/OXYuSbh7RlbqmDtCsYOsSsgrCpd6hV
To8fd9K51mdjDxSLP0JOQx26CXxhiMQE9y6R3QUFsHOLZoY360LiEh4io0uaKRnj8LcIHbhnileY
3W3wrEfbAPkygJyy/fhzzozIXJpmgmSLFwIIg7IBnNcIbckyquBTQ/K+Xn3uEbONAKux5pWPjUDg
bnvyYfzNuPhO4/ICRv4vCYN3dpq5Gs0UMGQBMp4dNM2C1wjl2+saZKRgVdQ9QZYXQIXAH3Pk07Cd
xtDkXuY+DPucHGahlWR+vsxx10SCYhq7+5g3/b4HXeMzxG4az9VrKIyKM8dI8AMQhw9NtWDqG69+
fK5rZ+sJyZGyxLFSHpDQg8B6IOxLxyaSiDie1h8/4sx8J6efv1lNACzbTkLuY49b5hEZ8itlzO3n
mp4tpcEhOtIgfR4M0pgjvVWXFIPOYa/J7GzvQi44HPuqA6SJ4DHpV8OB9QrFU79u74IOl+hFN4xm
MVmcwU3ZsIMIS+/CJnfaLt+bjvMD36cA3RWA83VAXlQwGfThvsGum+DSfD/1z3sPmG0SgKMSuLrX
+jBUJ//yFOzKJbhYcJKMpzCAFyPtYH4Mdxn4IGdUI481VHmxS0GxvApx53whQVQMVwUthgsH4pnA
Yi6noIsgq5rYZIdA/UIKYOXE5c6NthQX3Up8brbMFRIojEKLzmIhwe4KxsPeMsj1hdc/s+vOBRKI
F4Jm1vUFSnQjVmlQe+5VEI5IiwDq8AVoyOA6rcb0bkAICjvtJpIXTvv3pwrufH9fXID8+2WtYF1p
692UwgZYf6fyOeg/xyDG7e/v7Tdx0KdecLLGFJDGKaRYTrw6wBrk5eMV/P64R3MmRh7BgxlJHdBh
GCg3/kDVHcrFZpcplu0GZCQXpen/JXr+nz/tf2WvCvSlMVNV88//xp9/KmDx8oy3sz/+80FJ/Pff
p3/z//7O3//FP7ev6uZFvjbzv/S3f4N2//Xc1Uv78rc/rKs2b8e77rUe71+brmz/ah9vePqb/9tf
/sfrX608jPr1zz9+qq5qT61luar++Nev9r/+/OOELP7Pt83/63en9//zjyXPK4zH/23pf/7660vT
/vmHR9k/Qi8OfBdLFomsE/tseD39JqT/8EP4PPiuH+Dopict0UrVLf/zDx+/CvAvXUqJC/wfHt6o
7vQbL/qH58cAfwYRqJD/80J/G5H/P0L/UXXyVuVV2+AD3tmZGPPJbL61uENGQYTEhKkbZ9UiwQeD
3/YzCm2n1mf7nhf6aQ2Dsew2jUdUiqqOrsLa9RAc1+WFvfvMB8wVu0TvW5n2XnQUNTLu8Pq2KHEw
fQGH/95yxwfMZbqykIjA1zE76tSLUf/NE4UwGKi+3xn7DJ/v9IzTUn1zXnPZNTp0rX/0Vfs7DZpH
gLuRxyZPUzk+v5mG/xr1/8Uo/xWHvXkESthBbiCYeIQK+U7BTehkwv1x0+d6aBbQTDXS/H5B2dFx
3Qc/TeEI3esvGa+eoV114fw8N8ann795/UHB9D7sHXa0VEtUBdrIphCLBsjjwkecXnZ+Pp+GYBbX
oK4YeMYPUSYS4ChVY79IC3839eTnx5107gNmp4ZMY92kuEcdlUBGa1CoHzpufQkcfq712Rp2ARvQ
cA6mRxC8giXA908VzMkvnLSnmP+9rpkt4dAhJ7JhSY7+GPwEK2ADKBgUJ6pDWJSr1sZ7YC+2n+ql
OVq69eoQVgAVkA58qJc5N1/B3fkMswpDPA94VDdlY55yNI5M5iIEFWHZu6hUIqDMlh+//7uzCOp1
s64yrZdyYeMpKaqqXJMWcAg6mXLHq6m7MFHfHWrcTU7x0JuVUOm01U2TTklVOFDycmiwRFHs9eP3
fzfxxdD67N5X9XE8hkCUJLnPhqRJEbIpxFcrC82pXeSCzD8FvrdA+dushlQj/1ZD/qnrCDQkMxGO
q86nyGB+/DbnPnW2LboyQ+aLhFMSZTHq1u3A+0Mh5SUa/rnmT/vZm57UU2/yqMinRHhR4e0G0TC2
DNiAi82n3n8e/bIuyDC/rE0K6Cou7TDIK+vF/vpTrc+1TzMC9HRfajcpfbMxhH03Orp0N3g3o3Wa
B6c+e9M3GQpOSovMTdwaRdgys0nOwnVe9ku3BHLWhe+AblC6DtMvGQo1WaGXseNdWEXnBma2Fw+O
h2JuT6cE8Ma+X+k4Q8GiAJi8v9B1Z5bp/KrpcAdVcoDNE8cT121a7EoGKTwiqwsfcK792XYcj1PL
c4ioJKWYfsuArOGU+7uJ/Au3qjPNz0OS0p1K7YPFmTgo7G8sUfUGWj3TF9LGl0Rtzj1itvS6tK+0
TvWUsL6ZNgBt601XEmfdt+Prp6bvPCARrSHISuAJqWnLtXCkXogMF7mPWz/3/qefv5m/rhTg5TM5
JcBtwP4krhlgy2AfyA54pY8f8W7YQ+N5xnropSJNKWzikJMg/1QCdkH8Zae6JI+9zxyIeMhsKYyU
51JxaRNhIdrc0NzbtcxvPhNVoXUy6yWnBpQZGIkEYwHtwlatLLtoCHpmFXuzRVCSzAEEJhoS4vDs
DvwWtW25vrTEzrU+O2lBXEpR/gnGxNTW+TFBmvM5aJpLYqhnWp/HIcpHkp6gqJvQDA62GOR6GRtz
SWL4XOuzQ9YpSqYqz/QJmyCO7MgyWCkQXC7MyzNTf54YyRhsi8CTwqCWpo7WNaxO7igBSrHBdVSt
Pp785z5htr7SiA4a7O0uKYFhXyjh1YvAyAvp13ONn37+ZvEC1d4o24AgpQqibxVwcwkW8yUK/LnW
Z0uKsqGERodpE2Bvsk2O6b/zJDDmH3fMud6fLakBdiBgHgVNYgJUYarpOovkyhnFha45s+m4s0XV
4KhuJ7AOkkakv4ZcP/gV24MrexNX9unjLzj3iNnKYtKGPdTum6SDDWvA2d0ASxODrEA7uL8/84ho
bqntAHsC6EHbJK7ur1Q43uSkADEs2Asz5RdOgHdvLTSayzyOVV34BIXcpOuBP22MqNYk4GSPRAED
jx7gO7fIQWhypd18/FXvT6xorjPjhKiN2WAqE1povuFtG20nfVGJ8f1hieaykmXvIeeGpFtCpwh6
b7rAquaDXhlQLNaidj4jr8XQb6fnv1l8ZdyCdtbSOiEKmIzCnfxFCWrVFiAGkLZxuFWgL37cYe+v
lWguLjmC0JurSdaJ4P3rkCKSRdMqaPcfN3+ux2bbCK2E16iQGejksi+Q+cwWqmlgZByL7woQu48f
cmbQ54KSrejj3quwIIXUepH3jgCuUX8uUI3mEunKd2jqOD0GI4bCA0z/ymyKQHnNL6Xnzr3+bD/x
wLAMI4nXD0mkbxAiII7P2HghenkvR3+aS7OtBD4TDhDJQ52YUD2KcrhSVXEMIUubB8VmsmLTKXXl
2/buU2Mx194MaammeEx1UkXip4ZTwCIOL9qnn+mpueomKtJd0PSBSWwROjtEqtkWNm/thaVwrvVZ
vE0dDzYyAB8mpHBfmjEbFxD+uaTYe67x2ZK2OmO5KYxJdAtGNA+moFiEgpmXj7v9zDKe+12PQKz7
wGSaBJgRDvRiFgixIXEES10aFel0Ia45M5nmOptjPLFximKdqAgTtB5jF7DvVq9yp60SMdXxhpQR
AH2gpa+tiKPV575uFi4AE6xEhKtQYodWrkbBfgObe6QXtUnP7FJzvU136KDOULY6mcA3doZgE476
F01BboSe+MefcG78Z4s8VD4xMeBDeARbE2tuAEZ8/rjpc2M/W+GjtaMjPKETF3SjnJH7qBl+gMZ3
QV7izJvP9TZrEKfGohx0MmT6G7DzoMI47JJw25l3n8ttato4oJJYgDEdsCW5FhZo3YptlAJh7OPu
OfP+czGnFgRmEw9UJiKCeI4/CggrhZReWBHnPmC2aYDdlv51l0gmJ3CRlS1vhcz8tTXjt49f/9wD
ZhsHKLdlVzqeSnpIMi/iRq895YL5YT55es61PIGtj4ifU5UoP493bUvlPvOjh8+9/WlQ3kQyCFoa
HuW+hGi+s7HNtHK68l66l5xozoztXMWTlEoWaThVSRFE3yUT2cJAeePjVz+zKcydvUVwKmg1o0pY
RB78MrjKWX7VkbFdgpp+4XA+EyD/JT70pntUOhEoVlmEqy6H9l4l3WcAwNkKArcVJA5OBFMTdk8l
HA5WH3/Vuek02yxi2zG3JEEJ3PkI6P3AycJpU39h3fHS1frMR82VPXmkRpQP4ipBmnyXUXsfTtM3
38kextxsAMJY4fb3+PHXnBn/ucwnKQjPeUTLpMkbbw3tcnBuW4D/P279TF/NPb2zlNiiKccycYy4
dpUBpTbbU++SS965fpqt7KmYorSG/3UCkPu0DFM7JU0jyWYClx60K15BX8QPblIA9T/+nnO9dfrO
N7NNMOgZpCm40LhJPtQh6HgUztsft32ur2ZHtCuDzsu8rEqGk8wCihaHUJoDzNYvldfOPYD8/eV9
5KGBBgY9YAiCBiz/ptkb2PJdB00RXNjLz/XP7IwuogL8+ihXCRh3oCvFHd3nIPp/7hydYz501k9D
1BZVIqf+S9Z6T62jNh93/pkXn0tmwjB0QmJAyMQSiHCMEP1ZF4BiX1gGf2UL/634SKO5ImYBS2md
2kYnQCU/59503TX8ZzqpI6vEizgVbDq2LowCTdm/cqCb8fFXnRnxfxPKzGnojI6SyLPkJ6p+E/8A
q48dm8G9dNE+13GzJTioGEB6P5VJkavoGagfzN0SoRS5MKNOUcB7PTdbcW6dkaxuIqgPKKj6gLT4
JZOwWiZizVrvugR19MKDTi/83oNOH/hmaTslFEmIxIN661SLsKw3o0tWtC6fOgt86icGBMXbWazj
Bl2ZsbYgR+hX7niWPwhSLXkdXWj+3cFA87PB0HAfLisdydsMs3nBfYrUl60uYUjOtT4bCsj0BG5L
nfIWmjmQyJNuvfKN9M0nX342AD41fR/2Nb/NOhTrVKqCNeqC5JOtz3ZXB3RhP6zL7LaioEmtBwjt
eWsDWHi7+nho350/6Hvy9/kTAvZUWqc1xxRsNMAjIAQAbJBrjb+NhfzkQ2b7a6fAbg58bo5Np17K
zm7g3rRhGZROYTF0CYn07pLDl8wCHCy4SRWtjo5AKR9igZo1uE+bLKOHPhg3lnuf2c4Zm+dPAVhr
jQIO94jquPvIIO6eW5E+fjwc7259aPwUMrxZzh1qEpB9sPoIqdtmALe1/tYPgoIpjJrdhTlFzz1k
tpwNhSCIL6U+tu6GVfUKBlM3bqwgEVC567pLejZ+rySEFcQp4l0pkDmtfQ2guQy9uIWAVbsL/D6U
yWzwAFUHaOrB4WOBP3Qd37Cerky1kdVjCBUWaAfgf0PAX5yqXhT2IQjvIf/2cWe9fz6ht2YbR2zy
QHc2VcfB8Hu35197Uq7NBBIhTu9VWoN/2cWrDD7nKyAoYXld5exCJ57rw9PP3wwUHWyPfEgTHjMl
Q+RC4v/D2ZU0R44y0V+kCAmEJK6qzeVFZbe73e6+KGZ6erQitKLl13+v+uThM6UInRyuAwjITCB5
+R4NUWDbPbBWpCtec40g/xfaMbrr7x+7gFZRGs9TcAm86Yxa/r9AkPf19syZmtbCCh3TGCWIrncZ
PJ6eWMf5abBlvrIuprnRYoqcKWmoM5FL45MnD9kUR85vyKgctn28Fk0qD2Xri52Do8RPUQ4LXhn+
vY1RUbmteS2OBFDvbIC78C+o6gUH9PBMICh0u2nDxOg50hikqY1dzv6lCUhwEEk6vaW5xQ54eSn+
ud2FYWX1TKkHsWrwfXfBJemXFIojWT7N/9hIkgcbxBhd19XViWxfJW1jxSCiI8u8EwXp94AsV0fw
P27KDaELza1HCSadhizk0oJHLE9aVCGPj4UiL7en6PMtz9VTpgrlHykqTPilIv373M5/cUiwF2N9
jxrjlehgWoXr7x9cF9W4AmXQkl8GlDqF0kGptAtu0JXWTWakea+YwWKYT2hd2e0dl/ldhop3y92U
98P0a+4bgyQv6BPmX6q6kyAZTkFSBBYcp33dNv+a/9KeDyIpav8Caer4gdVZtYvdke+Yl2XPY710
K45smibdkV2Qxzd2zi9uV3+/UjHYWfHggybi9jAMa6ynRx1wORdp2fILNJCtn1XWO/9WghYr12pT
69pBQIBnOCcU+wteS++BEPlZk3TlAGOYF1/b/uncChcl/MGlbecErLLzghMAGK0cRw2HbXOjeXCR
1kNQLTS45IE98wMfgtg+OzjN9sdtHVzH9sHBmE2vJFE2AyQ5tcO8TAtwJnp32xrXvLct2VwTF0zO
8XipOuD6gisNw7a2Nd+tqBvQ2O+8S10yPNdAUhsfzt+3Na55rlvUBc1627mABGBBTXbvhxk4tzYu
qua3izOmMzgQnQvoBYInK0UtYJdkK0HZZJSas1Ll1BaJM3LxxnYEWWMPslrqk7Dj0ybUkvun9OOj
zVTpRMCMF3sXsLL252GRoJnwuur59twbBqBnJPNkADk6Q+s0Vl/AMweiz8W5c9p2JdwYdi09J2kz
NwcxJYDgTd0/UxlEUqaP9hzs8Pa7RZoJe7suPaQUc6EtCoZBkB213jFe+uAXiEr9tRUwzdH19w9e
CwGFaaKClRdIPw0PDGyyYDmsqudMud6244mOA7GTmXMhS3EpfYqCvStvHQ92XA3/3l5mQ1z2NP91
miJwuOuVl6Tyc5DsViBrjbs1rcQ/dT+fnPn1+raYg1jTCvzy0sznmjLwpCjwwLKD42ZjmOfg0iRn
T0wh/tgsksNZVXY04Z9pfrzS7M6TtUeW7M4v2jDJsrMAS9HtgV93h8++TPN+Bw+l4M52y0tB7R3I
pw+FfRnwylyzGERba8WzJgvRwoDl1cyPe/QCNlBwf9yD8BzVWit7qqFxPVvqBETgic4pL37fPIBR
9LBky3EBTvX2DBlMQ8+Wgk9PdD2oTq970rdh6cBcN3lrzzemxrVNuwja3G5nsGBMbkVDFPzMJ5QK
ONt2JXYNOh8cswO7IPgQg/gSI+G7J7YV3/li2sKigbDCNLf3B8+ZHeh/X4QfdLvAAw61VfwnT5d2
N4C45CCDia2M5Ho++sRMdcUgyOLZBM8DONwoiAV5PGCHeRyHkwRP4h04x3NkhGpxl3aJv+20oD8z
A3So3Mn3QdMxN+NjXCzuN95BOnebUWlbOg+kVYK8qcBlhc+hFfdfbah23G7b5A+aSw+JzfyqQ4LB
HnvvQRZsfvCDBkRRqMbY3e7i81qGa+HPfy0rVUNRLGNcXOo8PYix+9aXzT9WPAI5fx6872AMA22x
PObNWcbIbA7bpu3/9IG60fHyeogvDBEFnL8iFt7BdkWdHm4PjH9uZ7pAkM2WcaDxXFwI5AyimnIb
T8TIykoUgO4tHymzHExhh6qEEApIn1YimOEQ4GpRgM9NXLsumKD6wcr2NbiiqmJ8T9Ih3SGduuJC
hlCjCwRZTlCMLh2Ky5zUoKPu03mnejatGJ2p9asxfgg1dup2OZWWf1lQFf4DnEIo+WNInW1CGCPa
XPv90H4LrGERu05+EX0WBkNxhze9Fa4R06dre3/RNHZjT31xScCyPKTu7ynuvt82J1PTmpsLK21A
+NctF7dsrHDIyG4YxFqu8lN2h+uUaI6eLiDqdgQUE5j3hpODteTPC6LIFD/3QA/Ns/1QDr9W07Km
sWguT3rpkBHvzdGC2jhwAhM3lA0oHTbNlE7JBKJtVWMPnC6OvVThmLHmAPrJZMU6DW6tczBly1JN
SITmeOGk7Jk7xVWwMnCRf1dHx29fq7L0juATjcN+ZmukA4ajlc5gFCSkQ1W/l11mkPqDBzocCzDQ
k3MN5v1lXhPNMmXLdbaiGlSgTRK42WUIluyRsGF8YWUDIkzlCKhmsnCuxyhOPagfg1kcuCAns06b
Fk2v/nTsoRhUN1vRlADDOYDmu/a2Hcj/PHJ88Hd/UWU5iwS6FhMY2msHuhZNALrx2x9uCLg6NZLT
5uBFWezpstTze5KMMej5+anh/ECn/uvtPgzbMNXCSp1aIPy2EvTRBaC1pTOFOIFLdsuAS+TtLoLP
dytdHSutYayLA7LumqXDuVagPlzabDjMUKQ44hkDAr8knvZgxre3JZl0wSxusdltOnu5LFX6QLz6
3SHNhc8bQ7Fe60vcylGoX+gvLXBZb8C2AKIzdisLYpgtvcqXl2DfdUEwfpEoYTjQ2vL2PPGG46hy
5ySuRNQ5A4EyniDkt9vrYwiZeuVvO0kiZpR9XIChyu6ypJseHUC0Vu7Epta1U0OaqM7y7aYDi0IC
dZapCbwfA3iE1ur9DO3r8IAEJFiz5L0VsTqAtvliPbZl/rZtZq6O+cG9PQT4uG9BdOTiTFKG4Mis
hj0d8cC04hoG79MreTmnddLMXRCRhh0Z1Lo8VMGAt3K/7fuvc/bh+0HK7y0pntMvkzPbu8JXYKln
INm63bph5yBa6MiLMcgTMONG3PqWLWfGyoN0Xi31ZcymldBtiIB6ua4nXWdMGjeIlnyAiEMMlsl+
P3kpmEGHlWcxk79px5MMTBIKNDtYAls8+iV5ARFI1KUAa/SSn5Vf03CK3RUGIYOx6pwobhUj8Uqp
FVks3aEmBeDLNS4OQ9M6F0pF+WSN2L+jVNH7yZ+/gJr4cHuhTU1fp+6DGWVDnIDLGF99Tf5I3Pt5
kq8ssMEBdP4TCCX50EpZrEh0GVTDsqNU4nftbIKo4eipOTD0MFQqUxuTYjG6S1PfCnsh17AMBgf4
o9f4YV5AwZl5bcGsqAOVAMnl3QK2bWC6du6Y/MiGaSWCGpxALzdmkG1GqeVgRU5NxnBu++PkWyfU
rM8hAXP+tjXWnFkpniVydq1IWuM3y852SZGs7MYm8yH/NR9w6cdqxjUgaiBeYbvsnIvqx+2vNpmP
5rze0DleFeCru1nskuGr0791drkyJabl1a4Syhk4U8H13MhLiGYUEDuMQwBKkPisu63b1/Uu8MGG
VMCgPhDDt0jvvqjW2wc+uHk3zY4ObWMc3OqqwtYoXRYAqjA9Vwg5ru2vhE7DBNnXVfnw7SUqQMqx
w8KCuuXLMiz3ZRxchR9AwD2eEgV1wNvjMBiQff39Qz8eo0nh2ZMVgW9oh01nf7X/200bDMjWzN6L
oStCcs6hPzeTMIDe5KErnR8Na7Lj7R5MH69ZfyFoA7r4EVYkpzvI6uwBWV4xUFPTmvV3EF3MLNeO
ox5FjS3EMCpOVrINpqXVbJ8sFukYxDn/hPy5+qfEKR2bey3uF1auzP3nn091LNtYjMnQxsqK5lyy
a4XmDnCANdSoIe1AdTAbqjJYr0afY2eZXuLJ2VsxNE37wwAVKcaml8QfopkNEFcZV/Jjn88Z1et0
mwQ4AlSGNBdadV9lBbbvgX6DImcK6VF3z1N5uG1Rn+8HVAeeoRJ47H22tFAAAyFWTtN5Pw15t08E
gPB9vxJaPz8XQS/+v07XtUA+15NoL6nvPUDL8nfn0J3b2/di6k5Bn30Zx35lQKauNP9m2O8dx/Xq
Cxgyo0yRvZe1u7Kmj5CZvuMedCvcdmUvMs2d5u8M1OSLyvz6ApmR56QqX7gIoippy3BGkert9THZ
gebxsoih70jm+sJZAvG8QHxzvBlCpCUEZxIcbwbbW0uumVxIiwDQW6HjIoBtBeJteOmLpMlBLiat
bQ8/VH9XbhTo6JqGtxcokf+C2NhycMplq79oMaaW/oR8clNf3GSs3ts5aktJd+PI3Htr4Mujh5KL
tacAg4n9H/gNj4SzrbAmVGbiriwGe49VGp5yKqb9nHv9kUEaMxQLKqBuW4FhaXQsnKgLCzI7rL5A
FXTqDpnV5gGU/nxeb4r+VMfCZcGsfKu1sLuz5HvGymTHO/Cdbvv6q/982HIzP2/GIG6qi8MgY5P7
zHmEOlz8fLv1P3TK//9QhuKO/zbv5yhvX5YY3s6/T9ULL8jdjMScP02Qc/kbTzMNBFmrYwLFR080
P3Fm36PG5DC4r6yIQ1ehUFpA7zwLCxBKEnYuU+urN6ehb1v2zrtKY65dD03LqMWmuoZIctwnySVb
HI6AFIxfFmi+rbzaGkJFoIUj4iVg9OeLulw1Oko7vrRWceqG6m2m/hNr82+359sQ9XRQXYICBAGK
iu7Skexh7Jwv1jK+gg3hofOyn7e7MM2TFolGiP1CHbDtLsxuSNhzCJyVdI0429S4Fin6loxuk4vu
YifDr9gmz05ZbvtuHUg3DEjAALjdXVwRZC8Bn+cDltvf354Vw/rqhcayU5gIK1BIfnVtSO2rxk8G
odEDiUUAnknZ75pRud9v92aYJh1bByWecm6vrxN1YEHB2gVXRBC7awVZV9/8xGd9LSQ4jkV6Mjfz
BXjhr61bvAxNvhu84Z/bH2+wUb0g2Ep5y1BnD2hRBWWiXkD2KTtMQffkpCNfWY4/V+bPxnCduQ9h
jTUNtM5Ull7K+MJ5uUPcOKTxr0yc84rul8JBtZQXTtZ71tNdDPXpHuUP3uol2zRGzd17QbhSI4B9
uTs8g57sUGfeM0mDd68rNt3JAFL77winZoA04WTxqCHzcWynL/koTm6W3/cl6gOCjekmqtcQ99kC
DawatRtpBluDtnm7z3i5LS9Kfc3hJzrnXd9W/WXxAoiL1i+u6vYow1u53RgcRa8VrhJFpopa8pK2
EyS0s5qHSsRr1zKDo+hgOeoyHDK9pQIYr3kevOqNL/SMm/LLJkfRcXISM184ObZme/R+15WToAQI
+yYIbrqT9Fezu6Y50rZoxicGGVKruogY6uHQnUp3wko2ldC7VEfKVY43opQpzi9epXDGd7KdAr3n
6fYMmT5dc7O8VB2QeHV+KXyPnjIrYKFI2RpwxdS65mGiQzHcqNL8YrsyOLZclSdSq5Wd2mQ72jYq
pAzSSvYZdrrmYvU1eIjVU2AvK9HB9O2aX9WMBQCi2RkAwOV5ytwfC1RJV46Mf9KenwRXHeGGmq6y
XVSQXfrZ2wnOoHBxR1zosgbZnqXQ8aqn/VLSA5dvvYByFWoHRHOenHfkfQ+3V/7PxvrZN2ipalI4
AB/6Cq/Z0O4om3M+HWn8XI3kzz8qqprz3Bxp9tzLpzkZI7wv3FXAbytrCauY7xbxa1iWHcmeUNEP
za4hHHyUTb9WfXokjR/S7HdZqBA0N0Pbn/r8x+K+j+OPNn6ZxI+seg38Yo+m0fPsvEMEdofeLA+y
kc5ymHpvN+KGwwHqnouvM0kPAKEd2zb+Qotmh+TE/RKXe0aPedmEE1gLpiJMuvqCQcwcUnDkPrb+
ndRlJo89HXYNSffKBeoLaqzFdBzm82zVT+DifbLa6QQgxLds+vPRbbKG0f2Tl/9sfq8HnQ8bKBeZ
sGwXBuSmLeSxR+REuz0Uz/bu8r23aTjLvyyQO+CLsfhL2Yd0rkPi/BpBaQQltZAma0lBg6foqEEf
gu4WzWR2kU1thd1g91C+A4XBAP7rFYs2nN506GBHa9TTgSMDpUDTQxIDhJFPSwjmh8c495+cZA0c
YRrK1Vs/TOrg9T5o+JvkUswNnp1o2YbMn86tX69VnJt60CKi3TmuDzrX5KJc2EKhstdgSiCdIfnb
bcczBBamBUWgZkleMQwh47S8S0A6tS957e5vt276fC0qNjIdrAX4h0hxmNPCimKvGCTVi6Jbe/8w
HM10qKAvLDlbosN5Rk6nociikVmPZTE++SDxvT0KQxc6LNBKuqWUueSRF9t3FVBDjq+g+C0Oteq+
3O7CMFE6MFCh2FjVXRZEoNxoDzR9QMxx7qwYUn3bOtD833UzUTiz9CPPRQjsxhdSzK/VKFf2J9P3
X6fugyfUoHhoQNfnQyAc8rhQ2Q2u712IZf7u9vcb8kBXKY+PHQDrwl05WXFkKVDqJGL5BabOO+X4
ew8Kr1Xn/p30WbzSmcEpdDRg7VYASXaFF7n+FPwcIAMMBiXYGV9ZDFOO29XcWta2U0PB1I36hh+B
Q/mraKBGW5B/xSLPFZ6WAHWOn9y5PQwF//f2DJqsWPf0tMutsZ9ohPf/b9DTPPtQTMUz2V1XuysP
nhyL8ckmoyMGCZ5Rc2/0SERKvgPN/V99vkB1EqLiSXXsrAUU/n7wPRjbdqNnaseiobNz+EgxRmPH
f9l8PgWeTMM5aF+yhq65v8G2dezgAlV7WwbXM8cYPEBb/RJ73quNV5vb62JqXjv5NDyvXJU4Y8Rm
m1/8Oa/KfValHKI+Se87KzNlMjkdLjg3QYAEt9tHihY7WSzHeo5PcS/PqRweRDw+FFP92qeoqvTH
19sjM7iRDh1EvaZdLg3tI2rhUEfp8pvPm/hoXaoD+Joi7lF9QPqozFIIqAIakFP2IgJg0gJ13Pb9
13F9CGpNrqiCsk8fjaK/WwbryxAPK/HecELR0XvMahJoA099NEsJkVr+E8HtlAfkWBL3Gdi+r7dH
YLItzedTGkBVi5c99LIhkCb4O0g1XrxsjSvPEJR1uF7WqX6Kfd5Fqhi/qLz8B0xhRyjT3qV1eUcI
LhJcrEyYaSSap4NmfVgK8ERGPXW/DbI9X0UNfCVWsomGyKWD9wqEpFrIuItE5UxHtyium9jMd2MZ
e4cxHX5jS4gfJs9nu8qRxUq8NAxK5yxvykRxG2RMUbWU92yB0FLijc2uy8ofm9ZfR9DOttWPJXHq
CC/+Z4vzAXVtBAogS7lxBNqxwhrzucW9tI7qmFQ/yDKMUVa22b3Psmpl3zJEER3lCC4FD+DqoIuu
FUGhz2gWOsXsh7dnyLTw2gAWwOdHlbEuan1ccqFKD+H6XeuxJfRl9cjnooS+fXdowLdwu0PTcK7b
84eg4gSqyIVfyMhJYx5O9ZSHQV+ssX+YhnO1tA+tu6xbEHZzGTXzXYw08jyUe15kuJTeUecpoDJs
55UnEIPx6nojeZD2INDLZJRJsq+Hv3yszuxvfIXTMYoDF4L1PVovqiQJYwsaEK03JSuR3RC4dHgi
Z8Rt+nyqorSn7B+3K4d/SDDOT0Ilyy/Hr1DqRa36vWuWae3aa1p37So08CEd1EKq6ymCoKookX19
SCpF14SMDB3ooKEaJONF5o5t5FdL7odSVmR4ggysF7xvs1wtBC9BZ8+0oVXUd+kDnCKqAnsTvJLq
GEg8h3aKeayKWlx3/x1cVQ2hndn9901frquvEMhzlhbouyJVF4vc0Xaq/nVsn67sTYaZ17GQzgLG
4SAeZcRKJd+sOvaQlhJkBZVgsFUdCklF0/HUSUTEEnLMXPs4g7c5QXly0JJTCi7OIOhXormpKy16
QPbKr1FNMiB6/ARb2FvOnxGtwnh5CdJgV0H/9PZ6GEKHDoxcwOBhlQX6QViauu6Y+WlYzfZKSDct
h3a5mip7cNsxGyIQnUAZ1rV3YINZ2y9Mn07+G2Bzz09GUsU4d1qF/yv3yul5bp0Il9Ov2+ZGixNB
AhIVYsMVMhQeh8Rq9oNjPXkLO29rX/Nirw+SDI+LVdS1GQeja6fC3rOdc5Xa/gqe6rqVfXIN1OGF
sVCUdO3SRlMa05DnQxDaPcqjQkCFrEMbtPU2ECbVAYYzRfXDmIx1xFr5L2Pdj0nkayhSw0rrCEM5
QCDez5cuYiQ/zl33LWnquyzOV3zNYKU6hV4gmBjyRaB5lX/lqj0xthErpSuOMHDq42G8QIDOLX+n
JvWeWMF+ikcRglz/bpMd6cR5ad6rpgL9fTS39iMksb9c6eRbJ1ir2DNcWImOMlyGZEktmjTYbpIu
LK5sSDIe38ZO7qrEAa0ZWXbu1PxmfrKryKrG8ufrAs77/zo48Hk9iIysOsrcBJz+hcfdZFfOuH1s
mjiiYzqEz618BJcAUmV2VEn5CpT4a22NK/5t+P5Aix+UKrGkc9lGLuOHwSseSln9s2XJSaCFDt+C
UijrZINMRRo8dh0AZU4cpE+UxmsO/fkORHQo5tJNDYR+RBMJv0n2tjXRXcEhgVTQOntXLi5iSc7H
+3y00zUWg8+v4kRHZba5CmwXKI+ICEj9fbdTaKOidLlv7OqpTMnovEnZEqs8zIz60lo5gX4eXYiO
0hyIL+d6InUUM37O+/LIhHPXTt3b7aUyWIHOAgjOP0VTq24iB6Wp9blX2Vz1KKFoszpY2cRNXWjW
QEA3zq78klEiPfFqk3Q8k0Vt40IjukhLHlRj3AZLE+V54vBDE0xWcBokjrMr15fPNymi67TYUjqQ
Q6RNRFA+WU7i5HR2jAKZAEFSZD+2LYPmjI1FxBAUpInszLK+D5N0I2BL19KthhXQsZGeD0AShSxi
ROdYhnbSHTwr36RJ5hIdBjkGqPntB6eJVC7v7Yl8IVVzKn1rJeFi+nb93q2seSH93ETlnPO9b+PA
T8tujdXV1Pp10T9cg22PDWlTQTbDy1kXkoSdfUuuXCYMnqtDIMFGJlSs4gb33pTsYx8Ma8GVY2eO
iX3aZDa6bgopS9cGWWUTpQ1KQU5TElQcBOlBv5Y3N41BOyJ7gGkVNvWLCBmBqPbEQxmUMyRiVbzp
DE50dJ63OBLpNLjvbEOYVvFHa+i2+ZQOzSsmD3TJA28iC5fne9+NQeLv5/PrpqnXoXjtCAJsOibI
atApC0Xfp7tc+iumYzBLHYkXDylYAsBODuk3WezEzNNdZq2GTMOi6kC8FKpMLYA+bYRnnvlHWXXY
lZt2ob/6cam+3p4e/unRnvjXkX1wrIrX1Onqa0Ark0cgsqud3Qc/rQb653R8GJpp78XypbQ37mO6
YkeXFBPtUAoYFXF7dLzkp0zV37eHYloM7SaXyDRQHRTEo6Xo9gGXR+AVtx3xdIxdkoDUTbK2jpom
Q+0FVOZ2DLynkZiWrQ6m7b6NH4BYYqprAGGs+66cTm27rNxMDGcwHWRHU1HV3MacTwuyh44z1odR
+OUJtD/BnhAy7KAQhYK6ZmhX5suwF+vVCi6TaVqU8Iukpkj2wYL6eWRhIvN9028rViE6uq9si2wa
LZxe+VQeQZWQhFCSfh3tfldCqS90nOocWOP7beMy+KKO9UOuz83SWCDL2/r/oEwiD0EcuOyZZ69M
mcF6vWvHHxwROpjxbKNsJEppPULGVv5Oc+Sqb3+9qXHNy1FXZzWkGGTUOYDpV4o0R9nV1f5266a5
0TafxRblMHbIgNN4OuAydFdX+d9dqTblEomn+XWMcwsvJlVGQmXdI07u3s4f3X4lG2f6eO1El0DZ
YkSlqsS5he07t3ysmXyxqjXAvMkTNLdeUslyN7g238nj4JU/88y+lEHg7Ia82DZBOtyvGfsmHopa
RqTL9hXvH8XUrGR+DIajk9lRafvWmCHwyb4rgCG0noNYjsfbdmNqXDsydu0Yc0HtKpJO1R78ekHh
jEIpybbWtSNjkjt1zQrk3aag+heHgLuq2cb1RnQ4mmC5KqG6Vkc+X5yjHVPgFIN6LdtmsEiduy6D
AB3vp+vDwmCFvEyuKc/6MaPtt9sTc53e/8/mEZ2pbm6KkeYo9Iqk1yLBk0acVMcZBb2ldL5MtbcC
7TYNQ3NbQHKDLvCw69iq+tX28lQBAx9QdyVemprX/LZLW7B7cWQKczqHavpZsLc2WUsKG7xWx6Cl
mVo8iyHaD53/ptT0gIL8b/Xo3NVbN2Udg1ZkMCKnUte0VH+y6/Ird/t7T4xFmFF1hpzSiVVrtBGG
FdfBaHE9JlWdZWXUDAABE/+uJV0e8iz/BQqMRzqsKdYbHFrnpQt6UpCk8qqoViCmCPNM5XjbHeK1
27dpHJpL88kHVWHrl1EgA6hj5cPfVpBfADb9zRsa9aNaiXoG29KxaXh54yPnbhlVZXey3Pg8Dukj
T+lK3DMN4zp9H7b6Nl2qmdjXF2O7PvSJfK7y/ogilB+U1/c8Ifvbfm4wYh2T1vYJ7xOo6iC71+Vn
FacDoEBtenbt4jWutx5cXc3Pc2kPUzPGEreUbHnMxrpFDWTe/749CFPWWIegSWSjBVLDMmqL5IkR
1ew7LMRU5ue2Ea+KLqdp8u4aSY+8Vyuhy7RA2qbtzJaDu0RSR2UV3CWu8was9Z1vT1+gLH6oeboy
NoOZ6Ti0ASWGiVVkaTT68/eO5Sdc8V57IF5vT52p+eC/ZjZUHlOoCqsjDu7vcaE/PFe8dI61cqsw
NX+dvA9WnPUqd50WAXgu43cQF37zccyvySZhTZfoWLOuIL7P5rKOgnJ4GxfyV0LFDg9GK8c+Q6jS
4WZUBbSXrayjoU6/5NbyoLpmDZpralvzb1oXI5SoRR1VccL/JhO1vo0s7zZajXbaZmoRWecHSPNU
VxBQIJ14OjKonqM+rsg78XzbegyD0AmxFki+utADL68MTD8TS/xdiXgl/pma1uZndiGFGw9TGUHK
bzhSNytOgQtE7rYP1+Yn83snVp2fRIUk8iwczo5QOlq7phtCgw408XxLQRlGiqgdWudUgO391Igp
PxW+a+0h1A5ErEfF4fZQDFyN5A8/+Acfs2QFWXYkhaOs8otnvLbGj1k5VweauMF+GAA1QbLb37Fq
bI+AN4k98cTwmMp5mwYC0RkDAzYkrmVXV7yZtMOKK7abxo20TUSHG/I6S9rMgxPmltWE9VSieIUe
K4Y6UOI8zr21Mo8Gg9NpAhXEUaQNrZFoBEA+zOvJCudr6cLtVTLsszrUsMwriBr5RRXNg/ctnv0j
AxmpFNU+5njJ3NaHFsulVFA7yuAyeH58k2MbjjjsTALo/4WtXZhMpq0FdD93xkEmDMTPTvOeVs6T
speIx9lu8qYvaVOv7BuGxfjDRPDBppUdM2fuZxFNUKEPC9x2wmF9MQy7ks7rNqS+qO26qqKlL+9V
miVgpvfvS/AK3V4Iw9frwKZ59r0+FrhVxkupTrU92yc3yIZtsUvHNc1xXRHQu+eRa7cUeTPxd8LW
3pENM6ODmpalJCjYT4tothYfagJDmKT9X+Cgetk2M1f3+LCunkvbvhTIdPjgowk7KsudiFeZpwxO
pjO8gdfNolOKNH4NRekQ+aC/Wqs+g+ZKhBVR296wdBhTB/gGIWlSRb4qeneP/Hu2QOxuEO/bpuj/
tqZimN3SEYAMZq9J3O9rwFFXTMc0QdoxvBgWrxhJLyKwvB76Kn+e+fLMwdAY2vMaZtvUh3bnhjZL
NQufiIjP/Jhyvmd5cMpb7wmisNuu9X+uAR+tyM+vFzxXRKUnnrNUkvHUpd4yf5WgWYm/b1oHHabt
qtEZbKC+omzoHRamInDky+h75VpS0RAldCxNWYFnz5VeEYk+CPZtL+7VnGUre8E15v9//sbRcTTg
AwM6Z1Iiqnu8dFsWNgBZVtNT0ldBqHAy2JWJJXe8dK0V2/p8OI4Oockyiq1M5gIMXh77MabufJ9Y
i1oBuHw+HqJj2jlJMqEaS0Q9Xj0GEr+rujyr2doPdR7lff5QZ802miaic9T29uK5uYs9rrQZvdJP
h3zh3nGbWV3d5oPtgofYs3rZAasdqPRkE7fcq5K5K8v++SIAMfjf1puWeHSoauQzeTHuHZ7nezV3
axSyht1BB95BPYj2LEe2ruP2c5qUFw8CQGFT0v3tuTG8M+rguwpRdPZ8G+dmAvBPDPN01Ndu7o5N
fdU3rU5TkTza4Je43Z1pOFo0xOwg9SGQ+2gFexNDggIsNw/B7LhyiDG1r0VCW9Wt5ckKr8q+LA6Q
fGjvRV3RXQv9zF+3h/C5Wzg6cgow+VbYvVdGaV7et6T6DgDTk22rHw5FPjIdv4l0TdLL1JVmuCPw
ZVNVjSKyZvmeLOIMWZQwd8Wj50yvblft8Mx2uj2qz60Yl6//WnE6uaoNYmE9pRafIFQ0VC04IVAm
v2JnpqFc+/3gg6VA2gBqaiKC7uIBkMnT2NjPsWoPaWk9UMYOuDCtAI5MQ9F287luObNjLFCRxO88
4Y+86tce7D63L0cHM4mYE2RsgjJaRPsrz4tzErdfcgxh2ypo5qsUXmdZ1aD5KsutcEk6HgL4N2+r
jXC4lkDzMCt4leJlZPvkWnQ1unaIiW+blVhomB4dKGXZuZ2PHqanbZpfTYBixOB6T/kfZ1eyJCmu
BL8IMwSI5UoutZJdXb3PBZue7kZiEQiQWL7+ec6pnqaUmHHNg0hJEaFQyMO9Kr/cXh/b+FfremNF
s1B88SsUgIOoOSdLmK6gokpFH/x9e/z3EyliMsYliyfbdsX4oac/dSJ49rr5qxy9h6tO375D25RP
lWSdOeO8ugiV4GHNratjPO1spSQmaAq1xRZ92xzpJnQLD47qFEQ4+i2woG39DS+OwRDYN31c/lt8
QvA5u6EGgwXfdwclJtubIiWr2qKoLmXcgk1ekDzFY9hWumT798bhI3XsOWREDILA8pFB7SANS1xa
5nCTD8MSekxMMGVMTuGMvU1cqJKEov0+FHTjhmv794bvat1OXS2X6tJVhKE/pWoOzrTOSDY8vnEI
WD5hgsmcxCN+VKKI5oxkfhlxHpy6OtSvaibThvXbPmF4cAee/aUJJuywP8wnb23jU+FNw8MAcrzj
bSe2bIKJLPNWkNkMROBCXclAH2qvi0CSUDcgV7n9gWvh5Z1E30SX1UnLJDKw8qInuh6jIFxOMxX0
4zyBh416/XAQNVLxfR+7LuSbkOdHUbHqSOHK0uVZ6EJmsGgOUtRPdK5f0dKwEflsi3b9/c1nOirU
EM+aXyTpPqMS8acfycYMbEMb5/G1wx519766MMU1SBiYBwLKYasR02ZQhlNPgrdOqGGzY5f81l5/
4kHyWLtqZ7g2IWYQc04gYIObiRe0Tz5Yn1PowGw9zNosyfBpFwVxr4Mg5IVyVKihVPyAytiTqvK7
FQI/KuqPt43IsgUm0gyym62WM27vaBv53ZS5ApFwyfflWyaoTJJKRjKiFQDMqOit0/cy2WwSseyu
iSVbWFAvXhdUQIkOp8ALHnO/+KGrrYdr27oYCXakIm+UXVIB3IcYMUEADzdDd++qG65LKaDXSTHi
NKBor3AS4Z6Shm2x29qW5jqnNx6bN0PEPO1VF9Tov8a9+BRV+fehjna9MxFTSXVpWRmXoOS4eCEf
DlUu+XGk4KjaZ5CG1wK0LMKlxDEwQZ3m07IG7jeoku3T/iahkUYnVAiGG38DnECns7CJ1cdiasdl
5583vJaggDMPCqBu4iYAdo+ZVNPWK5llV03MmEATAzpHsDBSud/R8PEQCvrZHd3T7XW3DW8cvxNB
obkB/+VFiqpJywG8NyH7O6zY+fb4Foei10D3xih70JGOCMLlBffwennq0EkUPyH+T1uKX7YPGB4b
+84MjMyM/DYIi2PTL/QANs+tYG9bnuvvb/7+3K5dAj1PhLIgD48CKNl7neS/3KH/c3t9bB8wnLaR
SQ0lqbm6jPF6HvI1TP3ZfRlQQdg3vnHWKuhTdXx14bVzT04B8f1T5bXBUQso0t7+hG0HDNcNi55S
GjLckWrwEKVFwulvlJ/LceMOaRvfcF5HJH4IoFd16RcSINvBy+Ca7BOkISaATAw06IMe16OwKj6S
tfskW4U3wfm+k/xTk9Qfb6+RBR1DTBSZnvCAyvsBOc8YH9a6P+k++qn7+gwya5YSp39q2PwzKpI+
hVTH/e2vWozLhJPpNl5DyMY1lyF3yTFgnX/swRsB4NpENzbn6mbvpL4mkmzSa+fxay7nMorEfXgC
sOHkeMWLBEnY7VnYPmF4eKR0DS5VH/uPdqJX8E1DLcjlxd3EGH1dUNo53/6ObbUMX2+DhfdBiVoL
qXHXJHOvDkOoErxDe1ExbxwVto8Y/k7DBRIUQYc3Aa//ytz+T4EH1okm327PweIrJpQsQn7EJcdV
B8T26igHxQ/Qxtv75w1PL+tY4WTDZs+us97nrnIfR9WhPJ+3W7Llts02nN0fPVou9QgEJOH3cRL+
iCvnAxfhS0vJ1pFqWyTjuC68iBVYmepSlAHD9jZr9CN2Yvbp9h5cj853XMJEizE3r6WmfXORhfqa
xC643jyvfBqGGg0PYtWobsvprqbTll63xaZMEVS6TKUqfeDuQWVevIDrmH8ERLs6esmmGIRlW0wO
sx7czHUNji/U8cD7N7CMRuoIWjsI0uoNN7fNwnBzvVYOCwG/uiCFnY4lDZoHShJ2DLvN/gfLxv8H
S9aDobIGpvqSj1F7iIRqDksJCcTb+26bgOHaCagvgDBC/ICMEz80dPlbD0KAjU99v/0B29/3/z8Z
Ec1SJ3G+YhNiXR6cECyCaEHZ9y5NTASRi36fqgnH8sKKaDzwCdS0QZ5/ZTkHtJL4G/mI5YJrIol6
oLUDUU4oCCf5SUbdkfj9s6jWKlVNcorkFi2mba0MH18WEk9e5JYXv5TwPR50h8Vl88ZR8S/O4x0f
N6FEJZQCo54C4NwCDgfByNPk9QdOXkX4ysCO4HQ/Sz2D8yF5mv3p3lWf1zI4jOxb11b3zTwdSjne
LcEuNAQxebqi3l372MWldRjr6DHhUf1hYMmwMVeL63tGBr9AiK4bXDyRx0V8rtAzH3vzE63GezRy
H3cZtok0UlMbuqVfonEob3t6kKF06WENen8fpxUxITVFr8vO7/BKnQfdMQrFmftb8EuLQZvwS77O
q+uEAHyxEjUsUGBCYYiXdzSMySxS7enx7Hh6XU716o9FvnPFrmb/5l7C1rBdmgrHZEHCh5KRZ5I0
Gy+mluPL5P+aQOwSOqSvLyp3K3A68vEofQjxeDWRp2QMi8PUs+LQKT+527f9Rlrh+UM/VxzbPy0J
ByW1Oz/Na5xvoBYskeA/0MwoKKOx7FAmh4wL5OQKcQp0y/dVRUwYWyPB9yBxAb0sQ/PQJAl48rpN
yiPLXzcxbDpeQYeyoNQ7VIt/HxfRms4Q9jntWnYTw8aWDt0ZLdKgsp0eAjLfK3fr2mz748ZZTp0o
Kn2JP9771a8BUPOGbCahlnhkAsyIV6N02bT422EBbtD+sQ35XTiXWbmTgAhCav/vXS5INaFhVFUg
MeDsUAimD+C8GR8SgHY+71t84yx3x4b6wBBWF/BxF1/XHm+wKaibxvW4b3zDp0KS+zrgOb80jlOI
g176wU1dmrtsI9uxxL1/kdBvIlDsN1M40Kq8xCx/bil7cYbmufPqO8gOn9dpb+Q2znFQo+NkherF
BZew5lzlqkkZxIc3VsmSspn4MqHcysV145oQtqhcBPwxiao/XMz7nuhMxBTrZkWLKOIXBgyh57e/
pqIQKd67Ns5mcjWXd/IQEybFGSCcdQQfjhd+COg8pXmHvGrQlzXJ/7rim5VTf4MQ6HFZo+eOeIdA
kT+NV3+5bWYWZzSpDyNIkiV1LysQDdP4b1JBrfkYc+p/KFcV/8jDVpX7wriJqpogNlVgzPKyer2C
aMKYPIfdGO3qzCUmqkqXzeQkjPJL4cWsOSjwIv611sum5Pr76+SanC7US/q1nGt+yaOuOEg6/EJP
zoe4ZT+LMNo4uK/R6b+24JpYhQicyXOhEn6hEC67pyGQ+Y7f/Lq90TZPMeJVMaN5ZaVJeZmH8VMr
iseloiCc9TfW//31ISYnmwi7dh49j4MbLwJ/vfNEwuClKf3DGGxVom0zMCoLXlcA4hej0j0t1XnW
qLrNZfBPnG9RKdjGNyIVxVumSBQg4Q6EXECbRV7bGW8kg442rn+WJhPXxJOWazhBnMBBLT0hwcmj
LrkMhVp/RXmoT51y2B36GEBgn8u4O4T+5B1GT6I3bqn3KfO6Jr7UU5o3quO4I67hN8fLX3uv3uXf
romiE/4Sj2GIu3k9O23aal+dY9w0TrfN931Uo2tSjdVSgqNBYnPEgLeB1pO/CsF/1vwKWqbfpjV8
7jv3r6Wuv97+3vvG4P4HPTfpZckdXDiCnub+ce58XX7NUfkLT1IPU7jxGYvLm2Rjk4cqoqMWLFre
fl8rAGM6p9hHM+aaRGBN4VMGWl4ONpLkSzcsS0qpN+yqg7ombi5akmAqG1QbEumW5wk4zUMiwn8m
GW5Bk94PKW5i+HtM+g5wDzRpXkMKUf1Ht0/SKk5eczSZ7JyF4fNIsmYVU4df2jkGD5joz2FcfBhd
d+PZwGJGJnxOTQGwYS2yuJbTRwSE3xDiuKdRtZHD2Ya/Lt2bHA5kWng7g0DRRa1TdHcVGD16Kien
Qg/V+bYjWHbBhJ+5lEwROGf5Bb0357nTJ7/0f4gQvKo52XV9BI7q/2cRrdBc65a1uFAVnP02uHPW
jYhr+/PGoefnYCNneHy6rFcVddA5prymdxOyLDA+7PyGkaijl64Zaw5yBxCDrcdhHKNDqOYi5U4h
D3lFtySW37/WuyYSLR4m6UR17mRLADq5uboykPhUnmmYNK9RTEeIEaItYV2DfWV21yStBOqKDvBA
J6tp+Ansfi9tIl9vW5Ul7pm4tKoSngiD2cm0LtlRSqGOLW83ymmWXTdpzuJeJaFXwEQRSr83A+sA
CGxfoKf0VXTxhmPbJnC9Vb3xPL8Dta30eycDjX+e5r1H0mYgW8SattGvM3szOovcau4X4WSRDMi5
FuNwQm4ybORqlqhhsp3RXvk51TO7+MI7N1LrdIj151VOp9ub+/7N0jWZzqrVDyvJenahrH/sfci0
Ve1dEzif5oR8Vd5WDde2SIZzB430C+1N7OJNLvSMBlcdYxrPG4tkG91w67aRa+MSTGJsu/qg3L47
FtuvrrbRjbMtWPsaV21scLwu/FsFCOsR1Pb5Bj7PtsHGqVb2krilLh0I43F6hCG9dFW3HNXibriv
xcNM9FkRxdEIhZ08q4ruxRHqCa1RJ8A3ylS7W68xFisyQWhsRRNiwpiTKVJ9g3Lbczx1922H4t8Y
vzpdv+s9wzXxaLNavXDWLbs4oXff+fW3YFieCtHMqWD5cGQx/3rbKyxbbvKaxV1RiiuW4zJN03pS
vj/ci4S4G5mAbbWupvAmYiR+E9NgwuiF/DnSXwv/6ZGMjPFxzP/s+//Xeb35gkMUZz1BNoks+DkA
jobTrSYD28XIhKZ1OmqA+XIY+rny6IRrZHIiLqClDUp3j5XTjwCluPKlrxN98CNRnsII/qi07O92
Tc5Ed6CmLEPQx4PKQJL6IS9jek9YT4+3R7f4ownjADF9Fbt14mRzw0NoU0EHG/jZ6QjkRXt/+xM2
6zLC1egXPmNLwS5LxwasTKnP/ozq0e3Rbf5uhKslhLTPgjonEELxoxajOrLZy0jZPhXxuLFIthkY
QcshMF8ZxOwSuxxvfbrpD3kHxsTbM7BsgYnCC0VRT4UTYINrhsvpaxeoQ7BuNfRb/rtJ3paoKZon
QgooQ4smLUbvm8/kRlXIkveZADwXeKbEqTD2TMv7iU4/8JyOYgFQQGU0fR2p8xTFo9hYJstGmwqj
agpZFcSquADHVKcKYfaI6qo8OqXunybUwPb5m8nrBoFuZ66CvrhEC1EHChKKQxC7X27vtW03rr+/
iVRVFdaFp0RxAfV4mDrdsB7U6G1lxTZLMtIOSMJDInXGEo2j+Owu6puH80gHdOM6YRvecOSiTRoZ
1LWTDTlE4QPSNU9JwZJnrmO5UamxfcLw5hgcgFPj6uIiEqj/+vyi+fiMTpqN5MBmsIYjt8gsvc6N
kds36x/htC9+SX7VlJ6bdfrASP/RX6fj7Z22zMQEr4EDIZkq4jnZCBGyVFcFpPnap5nNG2e2ZSrB
1U3eWBKEK5NwrOvi4tP5WLrBQ75q8JH6/FMkxX0lxV0xsY2kzWK1JhWap8hS5rWXZCyE+FSp72OS
bHi1bWjTIfyiK1u8cl9Fkr+vIo/OI3g9d3U4uiZireGxniq2JFkkiDh0eEQ/6qYu0n07bLgDgDiB
xAuqk1255uMq+pbH9bl0130Pna5JetZAy7V3u8nJ8MQSfeG4Pb9Au9rZApZb4mlg+MLCpyheiZNn
bVKsBwjWoWEgVu3RXeQCYeyttmLLBpuItRiaRo3TIR9fwqZ/8MuW477obBGE2Ua/escbL1BrVPBa
wcuaHnJNB9y25nOb1Js9MxYv/s87dkPcfq2HJGvQoxmhvVSqOZPrlkqoxYlN7IgOfa8P8NyE7Cu+
77hO55bfd858LGp94EMMQLi3EVktWbgpOBWW3uAPBJ8avOXxCiDSzM3Gbjg0Tn6nHOfXbaewzei6
kG82RLpD2Q+LH6N7DI9RfRQ/yiX5EApvSQeizpy5d6u7tfsWEzaRg9O8FHhZW/OMwQIqzj/lnDUp
8drHfN4q9VrWzaSgC0GNDaJeJ85AGXGAT4YpxLXv/EWcWc5eAM7ZksaxTcZYOXCtCT6rJc8iJc+i
KI+tXL/HPM6EDncWZX0j2rZCjknp+kmWd9EzKYezN+V3QFN/ub35Fm8x9U9H4TCnCcsEAnUV6dMS
sKThIBPGWaq0H2yYmM3njbibJFPZM48kGfh3x0Mb9b/jdtq6D9kGNxIQH8V8oiIdZ7nHwvBImD/n
aSe69uu+JTKiLumDgbXAImVVhee0vC/y+7WR9OySod449SwWa+IHPdx/eD+GSdbVySUp+KmWQqQy
yF+umQEf/I+3p2JZKhMauFC+LrpWeTZIAjm2XATFchJD3xYbE7GYk4kOLJMO9Br5nGTrGEqIHlTu
ecbTVzoXOtyX7JvowMjLVR2AhSIr1PzaO+73JaAbSZPFn03w3rTqainR4pPhUfM+j4KfLWBnqzuA
IW6nv3nXnXkTbCEL0+SF7pOMQwjYJ3JIQRWYTogXGymObYuNC8W6gnPV71rsAOubQ9/VRdZRsvUw
b9tfw5EBvxGVLkuEb/fKAgdak7ZMa94AsOtHcpg2UkzbkWSsEuNyaDXY1rOYdCGgn9FD4i84hbxH
6Gqc12S4D9XWiWSbkhE+8pBAz7bzUX30y8p/0tKNQ5R+u5w9BlVE6EYF2PYZI4rMTg1JBRUj0Fbd
yzWipE5DXmS9vu5ybRMciJzNiYIIhlUgr00Jh5rJoPst3JUlQP0LOHpjtoGfN3OLQi0WqTmUc/Td
W4tP1yRrLacLa/apjLjEMK+450SxXiIVuZ57KRQ3Qy+Fflb0+fYi2ezK2OsmgLhFOCHV0W79K+/D
w7VEkcakfq7k9JO25Z3sxEacspUhTUq0HI0kbt03cebN/IMEuaiG0KzTsSP61r6QfjyuZfMvSpEj
c8Sr8cZ3LUHMBLEN8wpgzlBhDXX7s8y9MKUMB8rSn9Gm83J7HS1BxgSyhUkyDl0cR1ncDyEoetY7
9M0Nx9uD2yZwtcE3tpZAR9J3gUbNKhm+rsr7BNgcGrDCQR57Gnza95Hrx998JNDePAPSEGcRcF7n
EZjX1F/4fJ577t0NwvU26m22lbqGgzffAaml5w2BuhqBQlFBSql/rU4gf9yehm346+9vhodqORSU
iy7KQkAbUiG+zkm38e5pCVgm81cMOiaPOX2UibLp0smXL0vhPcuq22mnhq+HaIUaQeAXZROjjyCg
f3IQ4kUbvSbNsHGe21bHcPcwYsCnl16cKTAD/eW3irzwfNlCkFmCiUkWGHpBss4VJsCT4WPlJndd
k//xuvb1ijx2W+DhpnnPRPzEhHqtpfa6PMenQo6TNmfNU1E2ZOOwfXejMfh1fm9saPID5jHo6WaS
BnWHhypokKWAGtBPg6T1LmopfMXw6pqjUrHkKsoqcFl8XHNCDrWDu+YOP8DohjvHay2T1dfXgBQ3
II2bU1V07HR78Otf/A+SEoMbPrxWUjV5XIZZgqTnSBm5K732VyPGM7goT4Peoum0bYThzGXL+j6M
ujCLXUit1yH6A110Nye4AuybiJEbUs50BaJdfKB0P0Wj0ABAFT+XhR2myL9rKdq1b3/oXcfDihm+
XSkItgcqpFkFgsIsqcby1ZWi3Xhkta2T4dbUVZ43Vm2UDU1ZjmlAh+YHT9z2F5rJxnbnFIx8TcXu
MIPKjWZB7RTHKwbnDJbcLZ6F9xvA/cSEclX5yOZ4klGmi+gp4OUfpuIDxHM/tiR8jWY/Wyv/S6j0
Lzl3v25vyrugR3zS8HOlW68A7JtmnYTIWq7aIGV8UMc1CtZD55LgiVQTHsSLoD6JemIbRncd/h3v
MXHItcd6yLpG8J65jD6p3l+O1bIOYzrHyn1w8+pXN5D5hP4uYOFvz9RifiYkpc0B4wcPLc3CWpQD
lPGAUwzzgG7JzFgM0KRoQ0vv6tHYpZnwV/XKRs/5mVBWpYWI/Y0p2FbNiDm8IC6MOwgzPEGMJ+Cz
7pOx+bAE0dmXaFYN8vGhrqN9J8B/IHNjQRa9jjTTAnyYMz3gjvKhULuaW2B4Rtip0Z0vCTq5M3dY
1Il6i/8w0Kk73t7sd9NFjG7Gmmod0am0YLO/FAuoaCaHAZAXNx9psouCG58wAo52/FBWTUAz9FaM
KY2j4bwukhyqGICC27OwmKyJjit60fWawKSmuRnPHvHIOQGH/4Y1WQzWBMhxzQPPKRPEY8f5jO78
rFi8uzZ39/15EyKnkrUuKoZwP4SVm3aslqlTu+E+6zT52no5sk63K82KwXGPzAv8h2SamuPo53rj
E5bVNxnbqJzbhYczBcYFZStnkPOhKxZ3w0It+YOJYKs90KnObk0zCTTnVbzLFY5IR19l1yoGEJYb
xbd/HwbeCbWmSOcidN+i6QYf8t0DYXV1vw7iS1GwAqGp/OwU9R3vFpDdqjANwuGOAlMKJN2ZRPpJ
9+y1AZ2o2GSfthmd4ZjFSvEUJqiXsZk5d47TNg91rGkqm2H+eNtrbJ8wHDPyKj56uedly9j99oLg
Q67bD7PcpXDrJ5GRA5TDGHYkXr3MDfj0Y4rq4dvcaP3z9p+3GJ0JewMeHRy3kKvK5qJzDg2wvame
5FbHn8XoTMAbxKJcQhsnyMJxHQF4j17Hlv2O+0akudv/Ey1byDrbNIzE3u/XuHEnGWQ+h34AKFIf
Q7HuqTP4iYlyczw85DmU0Wx0GnYGdWx9n/SVPt/eAIv1mNKdAKDlBNzZOMaxCbVGqbea/igh/ro9
vG1hrr+/uVcpSmE+YUuz3HV+92X5o/Lop9tD2/65caLmDAwMfY1/7sXtF2+BsBoBz6omu+pwWHfD
dcc1Z6Jj3MtmEZADY4w/iUT4p9v/3rYwhtfWOZuiMui8DEpOKq36YEwrr/59e/B/a4XvBMHQcFpv
Fuhz5DnJgNnWx7jFixCvjgM6k4IRrTfSA1ldeF51+23R0XmZa6j31VuZpyUZMYFhWnsrsNZtgKfN
+mMPyVyov/xqRZAmANTtO8xNeFincDUHbxoQc0EypdBlng4h5TydOn+rJGDZIRMlRuOxAzeKDrJo
GMWd34OZ0Efk2DhtLdZrwsJWiba0IZkCYFPIL5/Xz060/oN6++ttC7ANf/39jd/1vI0TlL9JBuLM
6YfrYRe8iMd/iSDeEpqzrY/h2r0Xhz0yHi/jrnsMReUeavjIxvLYbMhw7nacuJsXws/6VTyIUKVl
T1AnRkeR49Z7XiP8hBoOjo6elgB1SzIXEBXUop+Y63xZk603Fdv6GB7u6anMCzkBM4yby2lUYror
1LirNxB/3vBwIROeLAEWJYY4dtrM4u+y7DYWxvLPTehuC3QAejUlQeWC/gZU7rVpt7qzbUMb92/h
TVGHRgYPhXl0ZxPu/O7UVtOTxeZN6Frc9xosbouX+ZOQR86H4QgeO/+OM7nrYdFPTPQa2liLUlaF
nyW+eCll+Jcux2+3Pda2MobHdj54gPQ4eVk7zDUeFSX4mGdXbRzzFn8Krl99Ew8WNOP1SVx7GY2L
5kvXFNFpcah6DkDFfMYD5p99kzDcdpV1tJSt8gC17OMHMfgk7eLNS5BtiQyHneU01M1KENTGGso0
y5Uvdiw3Vsg2uOGugb/4spQSBzLKaqdE6e48h+L3vnUxvHVx+1YXLgYfihaaPYF60PPyddfYJlKN
dbyBbOAIb014cMoTd0hpkeysYppEargngwJCXW/L2qdpvNA/QrdbZPMWqzSBUHpMmnAtPTdbIhk/
jH77F40TdRKL5AeXb72lWeKCCYUqhoIXjHRuRgXgUNw/Byo4CVZtXPxtwxuOy0AO1HmidjPVx9Vh
duY+dbh76cvguG+DDd+dek/KmeYrymCsCdOpXeanUc35533DGz7bjAFU6icXy6O6oDwNcoC8GsBc
yb6YYJKoAVCsQfFXuChdgIHr2EUlXe55F8672hz8xORPgxYF81WSLxkkXQEMHF3J67uiFXlzt2uF
TEIjEYTxVBCxZprW/yif/S3naAPeaIk6JmJhBNq6j9dhzZpB+o+Qk9JgJ/G3BGXeHz02M5w4Qs+r
oEmb9Tx3Uh/Epyn49zZq2u87b0yNgFn1uhu8iXdZteR9Ci2yBWJkAd7OhOqOg9J0z+uxH5uZzuhF
/sAdWWcrpKnkUw3d0u7su41sNu4SllUy050eSZpeOlFnde3eRaP+1On8y23LsayR2aY0DbFX+e0k
MolWtRREzJearpCrqdiHMd4CO9j+v1F8aCftDl3r11CYFtNwcAgZKshelOPn25OwjX+d3JvcoVF1
hZfKsM7mYdIHVS0DbsPjlgKpbXQjfMJsUPJdvDqrdCfv2nJs76Nhs83KNvr19zf/PeAOTZpxEBkD
OfsMSFPZnHULGcONe8r7wT82ofp0aN1plVpkSTwmaTgOwcnHleKe1Pz3vtU3kp6goKTGO1mTkbb+
GfrEST1abCmn2ZbH8OExuMqA5BhcLK3zQCEsewzIWG7cI2yLY2Q9MMZkHiFoms1cdCe3lfUdmoj6
5yIXy8b6WxzMTH6aJALp1kCajHbjA0FuNQf5z2FOjsHcfL69AZZZmBnQmEwLd5qhznRY/G7UciSr
vh8cuVGwvnrpf0s1sZkDDWUHaSl0a2a5o46ohz63IV7rqDryfvonH8OP+2ZhODEZi7Ao5q7BhRqd
ADK5Tyr6BEDexlZbDMmkkVXSGdZimZoMHdEdPahmWao0qdstCJFllUzpajYUdUirlWcOns/u8O69
nogCN0c0u+xzq5zqEYIG864DITJhGlCt5mBYF0UmoZKW+k7zmPNkV3sMlAmNiKQbnfe1V4isAOPB
k6pbUBTlwRYFnc0fjGROx2INZ8gHZzM027mHF9Oe/BWX8pDoZlfKEpv5nNSlBz3EDgE7mcSRDmV4
EIIWp9t2ajMkIyLNosZDHVg88czoxcck7KJTBSDfRi5h82UjIimeSPSDKRyVM2hw9Qzif/Z30o9/
7/rzJoS9KCQbCwGJjrZ5ahY0kjRs2pIysXmAUTnhYnWjNu+qrOXBwWH+kZXRmekCR035IYJw6r4p
GMmEWlSJtJGUmZBsSGvZzikZxvPtwS3WacLWHS8JVBVNZdZ2gNDSQT7X9Xyki/OlIOuu61hs4tej
FYRgaiU8U3X3QGlwhyaYuzFcNnA3Fvv8D3Z9zHk3RBPPGh6pLoXwi66PZRyIrduMbY0MD06iJBT5
onhW1M1RNJDSFq3LD6sOxHFdoq0uQNs8DD+jebkUHBrRGQH306EmPDz2pbvvxhSbN6Yxr2M0xBY8
E3R5aFTVn9wqCu5uW5Hlr5t3pmWY5m5owiKjuf7QUXWfD+uW9oVtbMPLCG6leVD7RVYKSAMKILgO
3SK3bvKW8GP2zVWRDoXGq2OW+/Xd7JD72euOfbTFsm/781eTepPsRqqGVlNXFVld0S/50F8aX3y/
vea2f379/c3QOfC1uLCgj6Ke4vt+CR4iXz96tfPP7eEtULDYpJcFmT5kvgpZZJosf1ViSNewSOnw
d7d8caSfUhEcFFShFvx6+4u2CRlu1vmz7PLWcZ7xoH2cmuHBp92hWMRGVmfbCiNr95zJnXWM4du5
K9MBQpNp6bhbL2y20Q3nlWW3avDwwgOYcD+JZerv855v5dS20Y1D0nG0armXOM/UFS88mLNcxafb
q245xExcfiFQ/yxmz3l2KAFfdjwk56YqP1OHzamXQFmsUPnH25+yzMKE53tqKpqxY0XWBG7+YYya
FuUVLjbyXUuUNklmFyeayNLSIuMRlykR8/egi36VUh+JCvcw5fook/+/zzEOl2t8zICEomzT2YuD
TyN4rNaUravcd56ZHLLVsOiYqMl5LqZVTUeGkyA/xsE+FllM4ro9bwIHccCyhTWCMRVRnWJC6GJQ
xefbe2xxYhOeT2ZNCqiMOc9VWZyvTjyw4iVSaiPTtVmr4cQsb2nTddjkoW1V6oImJ02c+rta85Mb
5WUaAfq2Lxy5hkcH/hCOs3Bw7kSq/wBSHnY38dU5U622dHttDmG4dZgraDyPg/MsZjKkcTnMadVt
IW3e34nIBOezINHcYdJ5XisGBcjxsa76u9aVu5K6yITn58nol40uk+er4P0c5h+aCazH5bIrWiPD
+n8jdadlDrXAwRm4y6MfhX+apP8fZ1eyHDeuBH/oMQIgCZC4slc1KcmWxusFYXtmuO8byK9/2T7J
GKEZ0SfPOBxoAqgqAFVZmfXGhfr9SOHpwHnbVn3K28SKlqXaWzS/gNgwCdx2CAe/2oh1ptXXnGxE
lXNm8SyjPC8f8pifWLIeF1S0b7vZ+5bj6aynfeI5wxQ7OMzWEZ1iKKecLaeeNs4E0+ial4FQtWyR
lBBR28XdXknIfbUs2Rr9fVkSx9M5T90CVmmjYfkRDxuoyVV7PuWHQpzlSIKuboNJfqR+HizNGojp
u++MF+HGe+k92/7HJf/B5TEF68B9C6m5oCOgoNbNlYh8uXwZEvnBcfgG0MpgAjqW3h2GVCqQ2UdZ
Ug8XvxQDID/JcB6qZOtpaLBkHTtfoDWGxzl8nLKZ4HEI+RDpPlu8KujrWrmgo8muYvW3l8o0H+0d
2rhJT1vHkVGhqgdrth7WrH/0Vb7xhjANr3l83DoyW0sho9Urjn1S7HxWfiPWloTh+20GoAr9M6A0
HsqL4KOTUcUByszKdDyPOGqDBbJmRy+HdSOhmO3Kyie7BvnXjQPr9yv0v8lEz9N8aWJu71esl5Fy
U3SOvnTLVzmle+nMR2uy9mBl2SUMwtiq2StcpUug51lxytWxBHK/Wx5J8t3haMdYw1hCsmB46dE3
Nib72Z32t/fV4O06zL5XTcdal8uItuQE5pnXGTfxDfcyGah2p08htpinU+dHfF3+ckQM3UCrf2zd
+Ut2TUfenoDJcrQlhuIXX1O5ygj4s5cp85+qgUT5vG4cF9eH5js7qMPs5YQcSSF6PxryDribKcxU
/xyjb2DKUH9PoFUJeuWft6di2gstHPm1VxNqjSKSmZQPCZRsv85TrDZybYbd0PH2vJz6sWyhhLGC
naetYjzk8igtna9SqY2DyfQT2mt9XsVEc4v7Ue2PD7OfhG1asmNc8csMguXD7VUybLgOvWcECcM8
Wf0IvWmHuGmXfRGTYk99udWZYNgHHXkf1+lgJaBciCYCpFLWiTQYFHu5/fmGp7WnNwKxdQAengwy
8mPylSakihJL/gtWxm5HGiH3Mahlz2nrVo+F63aXIYbsyu2fNtjyfzD/yNEoryEyguTTJ2p/YPMr
+DSB7KigjEIPbUc2fsi0gJrjA0HidkmKcLsMot8pmXS7xUHm+PY0TAag3c19qAa0aAbC9lS+u599
MDDYK0/OgA9uNYb+Jh95x+11lD0rFQeKB5egocrAx9kF86p29vyYk1PsVsHs5QeRPCrvGqtT8eo4
P61h2UHQZteUz26bBN0qdrhmBnZLLmjhpi02tmz3hfPRmp87x9/X1beebrEz/s5YvfO9Om6/b7wR
AGaGC3n919KipPp0/cyJF4exjYN6Ls6UgXwh+bIs/YvX8RPyanhuxE8Z+nmu3ye2zNt+P2DqGP84
o+lVV0BEjp8/4FM8We/d9WOBiOy6X3LaH3Gi0Xjds9ILPGuLrP935em9FdAuKGOiunwpsWM5Op29
5QnYAbq2+xzzK9TRS2gwrMWxHWWwpgcRO3va5WBk5Me+fkxb9ZRWbFfiVML/isU65PSF5BvJut9Z
s/e+TbvdNDGoM62VimguXhdow9KuC0DnsqvXdV/wOsCZn+XHqqKn682AOccWfLCL2HiNGLxRbymA
Tkw1uvP1Ql85ZQBNtDxIvGzL142md/3ZNxkFP6dr1WYrtG76H/XyIyF0R/Mfsj9x5ziwJmqbl2qS
wVT9M/iPRZLvmwV3/2oHqwNN7EZu5je46L0l1kKORdvYAXXQ9SqP8gKhAT5AAHVXzdd035eapheI
n5clepC64VCu6GNWx459FaAowPIvMsJrA3tP86/KY8Eq/1btMW1BiDH5p+t14mpE1QpqW/dqItuG
a9qdqx+9Wb50cXplDbEHwHl9Fk3e7zI/2SIDMw2uhcrez9BwlcY8kix9HpfpaMfjfVFYb2lQScpr
zhIeKeDyA1F6T3TsH3m/9VA0fLretdDQhII1JONR3n8GLuI5B6Xt7fPDNLJ2Syl7NBl6WcqjIh2n
QNj8gbjVh9tjG45YvUmhFKtN/aXhkTOclO8FPPF27fLYyu+tMyGvbR3v+x0toihJy4pQrD4bxHcC
yeM9972noigeCbFlwGd+sWzUw27/mmnFrifxGxstSrBfdkvJI55mFhzIQ/fCAIKY+0a//uqb0cey
UKAhYrjQgeqhOKT5WoHhL+/GZsNUTZ+vxQZp9yVAm44XZQP4oSyJ4qzwwY58+/MNl14d1Dc3Ffqs
6cIj2sy/lESLhGq+ODjgmlhu7LZpApobV1Cl4NQWLLIg/n0cXdff9wl39rcnYLhP6YC+PMnqnsYx
i9rJfS386pUAqQ+g1sajwDC8DueDIkKd5NxmeGuInWUNZyrdi1BbAiiGtdEhfdaIIiyzXHx9rdJ9
0oJCzs/9LXZT0+jarUKImJd+n+LjJ/7P5Is4cJ27GNkdT29eWIuctssEXCaUf63AF22G7NCw9Uwy
mKVOtlvYTlcXE2zmqtLSP6Cb3o/36NpZkuAKzXmaG+Jt5dFMW3xdvTce7Hi+w2dRsEjRAK/8tQvQ
GHTbOE0boPkuj8eaZQWGJpzPAZkGJBGWYn97cNN3a2ev7NuJWELaUdHU0ZpOz7QoTzHb4jU3Da+5
bZra9dAtoxv1I98vYnwt8TNUxneVijydeddPl5FD7sWJyFSxwKqqR2fI+H1LowP5sNopGSvHjpp0
3Nv9eJCre3S7cmN4w7b+B8TXsKZnzWJH08oPa+c+JGB4uGtT/wPgcyESNIjEiVjDQR4K2YhduTbl
YUU/5+H2T5i+Xjt9W9Qti8G17Khsm4eV9pftoGCwGR24V2czUB+ghoWdDCFA0C/CXgN3TjbyrNe4
9c41WUe7URziQk0LjaCV9jlnSVi57gGqyefZjw9W4W5cx00LpHktYWnTNJQuUNFY3J1KIema24Ru
HIemSWhuazmNbbk8IdEi648VIJpyyR6RRNmzdXyo6jtvuHofQ9+2TuGO6wr3ndbQAr8qRAm6eN9A
33Ajur3Px+d4jpbyY4Vak7Gx14guyy5N6N5PvIff3HLdkO+4BV0bu3np5HDirnyFaPHGPdWwQToy
ruu6Ko39do0SmqV/gUdqsQNZFu5dcukOoIF/nggrcr+uYIuKlky8qsU6tXzYsC3D7ut0rtIuAWyF
SkRU9+2hqt2HXFafBZFpYMV1vfPGe481HR5HBKpDwDDPkXC8/eD3uHo1/G8gFrdamg3OrmPjBm9Z
c7S9YpXGcg6sQTyLZnlGHuDldpwyjX/d/Tfn8loA6QXuZBUBIwc0DanzaMyb/uwkdnG+/RMmQ9I8
3XJQxkbZXaF+MLh4NnfTXhVJthHLTaPrnk6swm4WMke89vJPVLmsCjgY2u47QXXddZnkLSiT+jka
hNU/EC7ckLfOFuW3afU13wb5ZF1AdVpFjlWDB7Hlu3qhPx1vvO9irePu2qLOQBdZqIjH4nmh1ocB
MiDloLZudYbF10nrM3tsO7DMqQgMAteqKzguFo4X5m3DMayOjr0roYbpN7k/Rdyv9l3aPVe53M/y
Li1mx9N56qfWEbIpxylKCBKfaPlBn0Y89ht2abhc6wLvvBr7wW1IFynWHxNKHumoUI9YnpOkva+A
rCPwbJfxqVhVH2XjEO9UQ86xl9pBLOlGPci0vZrnTq07KHuxusi16njnxv5HK0vWw+3dNQ2uOW7r
QQs7I3Uf5eP4E8JHceBzpLbuG1y7V1tiImjDweBtNf2o7aEMrGS6D9nyu2rzJmQWORRZEb/6qMqR
rs1anCrDivhcbaXqDaVoHXJXuAvak2Tcw6s8snMzaGn27guV4kNK6siFgnwGtEVQWHfxqztoMfzz
EFhUVcbdhBmJ1UuP1Cmtcxfbw0aJ27DROvBO5aBLAVani3rSf+Au/UX96ePtbTbk0nS83YoS2KLs
uItkOe2Fas4jc/ek7U8OnM0haBrotsD8Bn/WUXfIn+Eo9ssuIl0WVTE7jrTZTdX4DeyHX27PxrRQ
179/Y1hIkXf5POAnbC95hNjUc5ur+0KpDrsbmUwaYCnx9YkS50GBqqCzXHCy5i7ZuHKbvl7z5wJ8
9m0DuvAoo6x4tZu0OF+rGvc5tI62UxmvCxZbTTQu9CWu1Hmw5m/3Lbt+CBOQ2xd13ETAH4yHNOnt
wIIfbHz4+4cYKKb/3NR1bVqUm1Dk6LvkO0ShkoAS9Zeokw0XeN8uQT/85/ieFKKCfGYdQTUdYLJj
N6oDV/Jska000fsby/XeKsSaHHVTVUUuChFRQ/M+JLRkG88M0/pc5/XG6Jt5vXYHz02U+EIGXrNA
RML67kzLXbvLdTBfnuQMvfhuFRVE5YcxWd1T7E35nauvuayEnDLgF3Ybzc0QpA6aq1jkLWm4tnd5
FdeBfNXk2hlqKBVSowl6MiBt1PMzozzeynwbymJcJ731cgHCaTrgFxI7KHxg+OVxKZLdsHydhBO4
+YVZn0n/q63sncy6EwV5TZ2empTtSF4GPqkORQ+csHroknkHC3QcEvAx3uEfuWWyH9QP/JcVZ4C4
vWBd3K2aqclytDPeZuWaOdwrIq+z8HVeGXC4QAMyxw3Xff8ZyYUWGOSyFnS1RBkBeHGsW3l0LXW0
WftA13qXCvr1nvjDdRwgj8napkNdorw3OuexZ/tCrmLDfgzhQUcAsiUVthyGEoEfN6yx5g/Z7H1f
uPzmk3wrxhkWSufKRWj2m3rMMIOx/Meh2YfFgjaZgB8U3MmDAgj4jS0x0KRxncN2Ug0INby+iiz1
RAi7eI0dqPm3sZXssyvUYa4+OrxGGXMKkA++cxmvNvgmSgEC54tM5VW0xCVqsDSL+REMrtnwT6vo
3PwCo/pWL4eBDpPreDsygt2vTeHyK0+Dq8Og9O8lQd7mO6f1d6x8nJ3PtpOdJpeeUhIH2ZIFHbyz
qJeAbHHUGLxLZ79NbC9bKCiJo96yDjITX1nW7ac1+XXb6E3Da7eF0l1VSzOxhHl5KVrnpVPrwZnq
raq2ySK12JA6/uTI3FrCvvMvuVvWh3QEyJoX9BNDVwDaxBJ6V7KJ6xS4AuyL00izNRzIMV+KCLRh
x2GxgoX8pLH7z13LpSPzRle2SObna8gbKBI5FbhZwHNXHGO7zjcOYsMxr7Phkhp9+MtSrmHfy3an
irk49Z6bbRyUptGvG/XGgfgsLZzvwxKyuHHDucjjYEnsceNJZhr9Gv3ejI50uO83JWOhhXzcReQN
hbrPuuxvL74hhupwvExIlNHj3IPA9/SXV8mPovaeOto9Qkrhvvo514F3HgjtmoTFPBwGQXYdhK52
WQxq1dszMHibzrA7lCnpWj4uIboOkKKca/fQ1/w8y+auRBPXUcwds7Ki96gTzsz71nC6q+USsWq4
0zY1d87I2CQVg8yRZfGDq8gzn9KttkKT7WinPF1jn/PKt8Oua9uD8tf8KHCAbKy8IRDpqLvJ6XGH
ALtsCNI89P61P7vU2i3oxOhH8rlz1M+7NliH1GUVl5VTcztMG7mAk2IOPRfCM5mzlUl8/6XNdYV4
iObgydL2dugP6K2oU9A6COfkWO0Pu7fPWV08ZvF9/dRcp89dwforIbqhwiLzhi8eLmYfegjffElU
AxaYfik7+3R72Qx7r+PebGudy6ToIOJizT/zuLj0zvr5vqGvP/kmJMVzV2drYdlh3c1dUNPZOa4Z
uQ8Qw3WteDEtrsNB9BC2TuIe0bUFRlW73Cp6GwKezqPrz05eL3JQYTyrnVz8X/aq/h6t7kRcMW44
hiEkcc2lq3Tl6xh7djjI+QLU+WM/0x2Ebjcu1abhNa8uR8djqxR2GCv3TCb2mC7lY7xuATMMK6RD
z8TSej50nnhYjOKveZBH7MDBFVkctP4WashgnDph7lQ2Xg5qCi+ENOQHtFu/ssXbOC8Nq6Nj0Bqn
KrqsEgreXHnPK2R/ceZkNmRhUZFzi43LumECOu1Igf6VvgUTc7ggS/ea2rnYuTy9j1OA6WmJko25
hcasMXQRFkIADZe9Jev5fNt9TSt03fg37svpQgFicxEZWPstz9RLwoZPlm8f7xv++rNvhq9V7is/
lTxce++5GdIxQOfq3q3ijc832acWfSwuU+qAFSFEXfLj5IhTt8qvNuNnWbb33eiY8+cUEq+2Grde
7TCvqQ2MpP1vUty3t1wHzIHxuOBL1aiQzNfTJum9fYd79oZdGvorONNiDymqmKcSR34OGPLgt5Ao
bqe/0tE6t7G3U7w5p+BCnRznTIV934NHh9BlHH3UCqSuIQMBydGtLXKBOlN/SJUaNzbdYLM6jC5r
bMepaoVDoate5558J4x98wrvvkyaDqOLC2f1rX60w1FNIR3m87KuG+ewwVx1HuB2ZXwRy2SHPVbo
CCG9+ikZSg+oIpXsiILd3uV2Op5ODApIaopNaBaAiWTOe7CoQ7PE9xxr4ydMU9E8uwUbdZ/zSoVg
nakCh2XW3sfr5EC6pt5XvT9tnJ+G4KrTA9M+LUGi1i7hkFA3AFRjDiqSb/UBmUxJc+4hq6AVlqQq
LPmchQm3uzME1ccrn6C74YWmn7D/jB+D6w1Qa6qdkJDkaZynS6PsvZD85b6t1nxcdKS2F27NIZuI
uIhkmc42q7KQ9nKLG8k0A/2OMYESFaSuc4i+VHYpuj7Z904qLp7bbYlEX6sE/wVjcR1jR4XbuIJn
TsiLUzl1Oy7JwYPmfE5+5cLaef0JCdfbC2YwKB1v189e6qZ9iYxMNY2BO3kpWsZFt/FANI2uvf/x
AOVtv2Aiadysj8RrrV1u+eXGtxucTucLdlqGq5eLnSCQC9v3XteilXrsQlELta/JsHXtNuy4Dr3z
pjlxCjzLET/i4VjwzP2cIg394ixjtxE/TAt1/fs3NwMydAXaPBgN83Fxs6AFb+f31eZqI1v1G3/w
nkVpni1aiJO0s0dDu3oqaX6eAYiyiy9LXR+KbtjFpX0oyeepag8d+mJa3wbvRBPEqQhyb+uBZ/wI
zTkn2006J8XNUDofifpVleDsc1/KmO4myIb5yWPn4VGz7GJIOuJrvIVde7AaNn++beumfdQ8t0tZ
Awq5WYVJ6RQvZEW/T48+5AfoCUp6X4DW8XPeMhIPXQVzWFrN8loBovFPmSTlxgwMZqKj5xYwby+Q
IEF4Y9OLlVk/PJHe9zjQ0XMtT2bWVIj91ezvnMk9rdUUwmu3zhb//ZimY+YySGi0LlQvQ1/UHxiB
ss8wAuFL7GdcyX6MzpgGaHu8q/CNHoI/3Yl5KPsp4ClCoE3soGS83qPz0NrzpmvvO8h0fjnqus0I
vqUpHLorSwtPfs5ddep959NtYzWtl+axTuFJZ4AmSCiS4jS6x7X2QvzR8QES0LUTxOpOm9JOZGbL
RlktnUIxguJS5Z3cA3O9xapisljN5zMCjpiKxGPIuMzDBhWokcxbilqmwXWHVrNqC1xQwizt6wff
z9IvLo7mLUTO+8MzvYqWouvIJgOuvSlfnWNG5+LoouxzuL3BBogv12F6qi/AG9UUc9jbVvlElTdF
FC/0HS542Q64Df6paYsiQJk825F4ruJgpUMZWpyLDZ9/f4JcB/JZg7VIxmFj1uif1VrHUP65k38B
wvR/+mAPdGZeVRxibWnPAvAZoYU2rR8oyIVvL6Dh+NeRfE3NCs9KZ2yPPR6ckjwTC72cBbuoUW2w
h5kWSIsjE/y7hPDZGApPFYeyJgUAd2rr0L+O8s6hrCP5yrEuSjKNc1gRDxBKkWUnp6fFg5eo+3Cy
nGpRxCXFzD2nnRF17f5glSN4/f1KbsRAQ4z6Xa59c2upJVRVhmGcwpIUT403fASSOCyd9PNgOU9Z
Kh6ETIeN3zLtthZIxn4UdWFnSA8XdEYft8gex8n1HgfF/b1Sg7+x5aZN0WIKYP0JuDXiPpwxB/S5
/Nvky7mk4sttozVYlI7yq2icQZ4TXlF7XnJsunrczZ11H0M+1yF9A9iE5CDRIGK5S/1kN9V0zgfm
3XdJ1SF9QgAy6xUr7sFVDeJHlcz7dVDZRjw0rcx1498YU6JqCT4FnBSLw9wkAI/u+jjQtt+K5te4
84636VC+692GyyGbQu7WP8tSlUHH6amU2ZlL+nfs5L/u2+Hr/N7Mw3dzm4OLZA7xPKG7vmPznkn2
732Da/5MasA06YwtEJlrH/Ku4juXOXwjopq2QLsK0HyyrVbgPJhkXz0IqyRh385bUEGDZ+lgvnl0
qNdP+Yzr/9H2+HpM177btX7/4/bamMbXPFfkIkdGO4VrgRoHvG0gGoyfvJXcZf1Mh/TBscYqz7D0
tV1CSN2e3F3uSuuupWc6oM+tUjDlEWcIPX8udtPUBOhm2ep8e39fmU6bx1w3SeMhHcIMxI/HHiWG
U1qwLcd6/xRgOtauiiui2tUfwlZV1SGVU7nr1vTZTWS6q4B9DLre47vVcrZ+0JDJZUJzsXVy8F72
iArTyVudE+6AIF9O6+xj0lHrxNFeuc+saohGz5q6fYLS4r6bnS0xpPftjOngPG+sqwaA5iG0s+Hc
OdND29XPi3cftJPpyLxxKd2iJusQ1hSc0p1XnJfSf+lS+9lizZ22rB2mKajbCbMTXJ2QoHlCLVd9
UxDS+nSPIzIdQYcmRbtZ0cAcusVEdlCzUXv8HaSKfUduPLMNe6Cj5+yZLRRsQl1YosJqucNFMf+D
k1V3Jb2hkf1nDCc+sCWFh0pELarp37G3y19dJbYo8wzuqKPZfDFAp2vAUxud3eOvuW/WB7tstxpc
3r8oMZ3SThDQGftdg8c7TXdZ0/3MvP41XbLvYG3c8kDTDDQHTAA/tpCgxyWpatFKa6vnxFrus00d
glZnLvJtA8J4C/BTHXCnmoJx8OjP28b5/jWA/UeBnaOZshHeHA6V6wUNXRhoXlgd9IX9xfPc5cym
eiP7aTJSzcuqDGjZUfZ9yJajtFTgFUX/oyskueumgYa0P63US0QylSOStaVVf6m4eGxTxjYczLDD
OvTMgUpIaftLHY7p0gd9zB7a3N7IRhoOjD8xZ/b/nHKxu4bzOpyanAYO+I5sgjaa/yXDtcu5ZTVI
Demwo4B1Y2+2oAemGWk+LStOWA62yrDKvXVPavTqlr1cNs5vg1np1HCCiBJk7suIEpnjBKiJ+qdq
yenBKzty9nyrfFH30iowHZrmLGKqKZSAwqWn8rlIre5sDy7YH9t8i6LRtFqahyvijpMl6Ij0Vjfm
AXPS8ScqEu2GF5qG1+6xLuv9uSxJH0JJ0wdOxoJCg1y2NHsNIVDHpXFeWlNer11oC7HwwKqzLszl
aJ0cP0GNgLt845ww7brm4VZtVePqx3MI1eYGSRt3nk/JNDm7Vcz13hL1+qW9Fppvhy7Dounwk5mh
N7sSyGoyZn3E+fGxUFuFGsNEdNRJWSUSzTAdHke2/LtJhse0wEIx9RCrMsyK9HDXDHT2PMhvNDCr
nl6qerb3yUicXVNP328PbpiDDrrr0I3aqnWiF9t7WgTZF57zfGXacyb+3Ufh5vavGIK6jrmbCxd1
UYZfmQYVSC//DobRmvkb7ztDUpDpiDveORyyZBi+ca/aCkmgSnZK5xE1mSlwiiFqr3Q85ySeHpDy
vD0lg13pyLtqWaep9mxkgNc5HQIHLPBhm3tb/KKm4a8r+eZBvKQpj0Fy04Zu1ZTlru18W4F+TY4b
+27wdn793Tfj55bdEFWislCX8RFp079HYgfMbs9FVX+8b4W0cJWUHa3cuEdAKYW1HoXK1LiTMQgs
73NtHXvn5UU5ztiGcE7s56wYPnPZ/rj97abl0WJUbiM5Vi39FFpUPeaqXnfV2n11YmAV8vj19m+Y
nEK7iWTtmvmZO6C4M9MDW5qoZGIHpPpdeWqmA9cmasecQTsmrET92quPaSI3ArjBNnV196KYUaLz
E3opRfkcS4U8srjPq5hm9pI6qqiWmF5AgYd6Zs/OKy83WrRNL2Cm27zo18SVGDyThYJ+W/LXPOKV
1TiB8Odg7NOjZTVIPqljXsQb11nTWmlOwGm3EOhY5eFIIHzdt744Zna5JYFqMFMd/LXGXubQOr2O
Tg5Qddv3RPyzpuSDb8v7QN9MR4A5I7Ea6QlygS7aq3CtT96Yb9xpBYLNf7OLTAd6pTWfK3B0gdM1
a+RT4iAxV1btj6pK2/3Slul+LiqF6JR5p2Icl41fNWyJjv1CgbCqV0+SS9FnZxBJ7MGg/+m2S5uG
vl7e30TVPu95BjFCepGU/zU4RTg69ha7jSFc6MCvzFIL4+DnvTiZ+skHEdVl9bh0ckt2x7AZOuDL
kg2PqxjLUg70Y901z+ApfCLltIOz7PMSSnW5OsVJ7e1vr5Xp1NY51RBCxqqyMaEBmmkrKT/IposD
i4jTiuSsW7Evc+F9cMt8l6zqZLv3qRIjj/fnJnVS1lkrGbko1/qRDMtpXMTp9pxM+695u4DaWOnn
GNrN3A79oBSqu8uv22Ob9t/+87Przp1wvXHJJUcHwcqcFzu1vnDZbFT/DRdBVz/xnAbSF75DLpOb
HTvVIbDH5z5JT7WsHyFN/OG+WWiHXjrboFfrMIsGPKcsiUM/G5HrZBuzMGyADgLrJsfywPZNLmJN
9m5CHup8i+HD8ADXQV8AX9hTQbFAFfmMvt8xWYJ6+ZTVWSCbBPJyG9tsmsF1f96EECg3WC0uyzCh
Lv9sUf/fdp43LjUGC9KhX/YCRt8uxeIkyMVf4bsJ6Xdzzg+3t9b05defffPl8TImzG26MhwmCyKO
NqeHNemz/X2jX3/1zeir6/F5zDP7UjYkCbxYJLuCxuPG6Kal0Rw3SezZIUgXX8Qov3E7f3HUcKo9
tXEXM8RWHd4/+u2snAm2M9SPXvk0Da+AEewS+QXvoCT95ebeRgAyeLHOslbWEKGfZlgPb/lDI9hl
EcNlLMQPQuir7xf3ebFOtCasJieCj3VoMzGhv9vKD0M7iwOx6BanocHddExYgWYUYpUUMylOVygn
jdsQS1dnaQDVGtWMWwkCw9br8DDfX9Osztc8FCCSR3Ow/82f+nMzq/uutDpGLEttLq24xONUQi4V
rKc/nAyll9teYfr468XwjVdUGYA7/mRlod0HVH4FqEr1324Pbbhb6nAwz66hIKMw9Nz0Fwdt/Awt
Wa01g85gw1gNAUNHgzGfA9bfjuulBz3xnvZ19pCvvrNxFJiWRnNpZdm5ZFRk4TRmj71d/LuCBTsg
qCDcXh/T12vn8eCuuZfKrAo7uyyTYCniog9isMR9vj2+Yf117iRvYJlSuACHlerr76K+1pWtEUWo
oBDcgtIcqOfF4fZvmeaiHf4FekfmnPRF2BS9dc4dCHTzKd5SEzDMRNdLVXHeC9bndZhlzXegUT45
GfuAjq0n5anzXRPQYWGFBbrFUlUrGuRBULbYEwns1L1vdXTE19rWE54g5Xrx5HpoVfbRB5PehgMb
ArYO+Gr9knTA3lehT+WngpGwHKwKE/CfuoT9RYryvoit475I7/s1dP7sC4g3vZ+Vm/cX1mWeHZAM
mdf7NuHqiW+CEbSYEEFpV4RdBWZBCI2pY+OJLRE+g43qwC9VWKSjsQd/K+uotut/y7L/et+Ha6EC
/T89uAtFHTLIGYDUS3k7u583sFGm79bihA9OYddfnQoQCPdvt8rPdkruHFpz2w5yKJKqsQrntQHt
Yl7MJ1D4bDG2Gj5cR105yQgOTXz6BeW4fQE+8ABK7lulMkN01kFXi5MuzJ1BmeuPkJUY0AUPDY0c
f97eUdPwV3d7Y4rZ6kIsh9aoxLmIaAF4HN0M2pwtqolp0CJKe3eZjqsXvZcayJMxof4FDMPlY7bK
8WyBqHp/3zSuEfXNNDzIJo1V09chIOvF2e9Esk8kW75l9rCVVjDcs3SEl+zTPGt7bAQv/xagM0c7
wUSONcCUcT8F7rjF32kIdLpUajpM0yBi/I5TVg/4ka468vkrL6zHJP779mqZDFZzYwGNpHWx0ITF
5+YDY8lH32JbcdpkUJoX1zmjgP1aeYii69lO6C7l9tdV3HmZ0GFeuWfZBSD9STiwagKvf8YPEBer
j7cXxnAAE+3RXdrKqxqoQYAlIO0fezUNew6uxICz9d9eplvZyPfXyNXBXoBJMSETkV4xPt88qCR5
Az81631Ela6O9pJEOWUBtrkwb+Z/Z5yOK3Xvusu5eoN0M0Fz2krT9P+cXclypLq2/SIiJBDdlCY7
p/u2PFHYVS4hBBIgQMDXv+U3us/v+jjiTM6gqg6ZKaSt3azmAu/hJvaIyuJ2+amB+t9XHxy0/3uI
21oaxrtJXtB1+TDzcEz8aY9b4aqD0Nc/v+D/vvOhBf1/P6JiNY291nmnrpZoq0ySFrRbfqIjfPde
Pz/1P6KQGFtvFduIp4ftY6eHMg6mkjU/cXG/W58vx1Y2FVPCoLKvfCGu567eyZBnYzdW52Dtdv9u
hb6cX+utTVQlc3Uh5uBp0j0AdsP402X23fJ/uYcnvoQsZp240H61FJ6uLn3Rbz9kiN8tz5fDCwEj
JiLAQE9ePNz5zm9zMsY241rmlUt+Anp8846/YsN04CKQ1CNxsS2yQRMWBtDG50kGCtz9v3oDX4kh
29gl24JjdhpGCehfyOkB6iQ/Yfa/WaWv8LC2Wllfo3o8DWyZkUyEQVZ3cL2NRwvvz8aW//wjvlum
zz//j6OgzUCVg7jpibrhqdvCZ0u3YoFC1g8v+7vnfzlqq4gtjaM1QUm8wNUs9NYsRXWc9eonDa7/
3opiX5FidoCWFHzFkxNpkl0yg9IIYNFLE3gbrAXXBwUkWd5GeEHc/CTT9t2P+nL2kpE2fUKgyOGz
4dj79hEeM23RhNu/c7diyZfzl0CXBsrsPDqNlgT7sdkgXRYE8Q9Z9ndf/8sB7DvqqaUi0amGexma
+qvagSPQPMyQQn3+5231TQD5f8AxON4HpGrikwlDET7NFDSBm0i19CcO5De/4atmliGwyNTw0zr1
kGlkeTNU/PeICVuQDwTA3H+3e79qZ0FpmbK5V+Gpt0Fy69uxuZFmDMtaD8Ptv1upzzT2Pw4gpFp9
7fEoPDHHX3rP3KNt9EMS8N0afakZqBez4DOHOS0iEcCGDfsNMKRcROlPEKvvPuEzeP3Hl9dJusRx
v4Qn0Lmbco0h+5hNs9BPTqLg/+cF+u4zPv/8Pz5j9EO5yGUKTzpc1QmeNsjsvSE5rFzxHxbqm936
df4P2YY2dmvnnySroWA23kEr818++su3l5ZRlGga839XtwdIHmiIKWym/Oe1+eaLf4W4YTwLzvvW
hyeXJmkx2Lm/7rfY/IRH+e+lFIu/hCFCNzXWDv68QeLm+B6E8GR6jDDeNiNX6Z8hjmDUroNueAg5
+EYP/+5HfQlPelS6kT3fTo4uSeHDMw+dZr798EL+tw3+/2f07CtALBjmQUInFj+q9qbM75JTouU7
V8NpDiKdMZ6MuV7fRLOJjCj+CFxlnxNTv8E4/Wp1gmdJYEvWjtmCh4jIwhe7fozH8WmM0udK8Dco
A6tMtIE5xdUwHpZ+qjOkCBrXH/8pMn3z5r8C0KrV1r1Ou+hkF966Y7PCI+TIhjj+yaLlm2P31cCx
Zj1VAijpkzXbn0o1LDOzW7O5M7//+TV/8wFfcYxeb6A4yQb/hGyjrLfpJLGUxjQ/gGO+WaCvWMbA
E6qOGiThs9yCE/IDjZsh3fJ//vLfPf1LaFWqjSTlvY/VoV6uh66ol/knask3D/9/6D8reihjx/QE
vUxQ7HQ4Tbs68cUPSLnvHv8laAN3QoWcKMOpalugro3sZMbixr7/89p882K/CusNZF6jWfXstLRw
Rzaz1Rf1OtoyZKT64SO++wmff/4fdwKt+rXaxpad0GSg8OV10cGDEvcPN853T/9Sv60mCsiKfOuk
N3CZssHArFm4xH/85/WhiMHfJK1fkX4bDHcaib7piQyV3W8QKgdEi/3GCymJYskOZ/ovIfPRpDHq
FttD31qJp8YELxttb1OlXmwcvleU//KGpS6iqj9tOjpKnjZ5CFm3dB7JFToO54HUY55OVORdAFSe
6aobRuSvBcjkHDC9jzqOBKhFiGZwR+oyiUE6rZePgYaFsh1sqPWLWdb7iKL06Al7iju4gRi+XLoG
2CbmIUgnT1PFb3EGBNDb3aO2UBxrTKkb+wi98FsiEll+PicO4n3HSSE3VVR0uu3W7s0L4y5vw/it
heKHIt0pQTuEcboHL+PQ2+GhGtlpisM+S8m0GySoVoajk1QVKuz2cVTlGmxskB8vGCNphlMZZJ/f
uwq3bRc4UAemgcaZINBjgvDE2UkIS0nYDfvqepqikwThRvH6rPzwmvcry7xU76UKzlMTZrzeTnOU
lDzcysSJYxUNp2pYT8YnR/CDnzDRzZphuvrsKdYee1zm6K3l9mpi8sqx7gbdfZ5vYrshShykdlWe
yvY3YHq7z+WtNW1K1iePcGCus81XdRmCjWfb5TrF6cmF9H8x6C6vdtstil0kM/vVQUw7TNxd688v
wOZejkkYZ04QeMPzbS5M2719rvRcuxsZWFRZjXywzNyTZighZndgkJGHmu2cWafgl5HwnTH9dUvI
VT2sf9IkuawUm8p58P/MXXMMIELbxOnT3PeQS5M7EAvKkEO9h25/Eil2RniAbuMPW+5d0K3DxLbh
mZjmKttWBfUdOdwHGmTDbaNXXk0fkXlGGQixf/rK+ZlJ/F9zXLXXJB7PlFqY/QT+I0lrr6QxOgJi
gpRyXUXRbpbBba/lDV1lW/jCDw9z63slONpzUXdUAs7ldzdA9bEsMAQUw6GLxR6Xr8zjzo0PQd0c
20EPd5WFvAFoaddwvL7p+645NaNW+wQDk3LkG8c71r8SGUd7DwrcuWYeDKXWJiNt/Ro2Y7JrkqbQ
y7hbJr+IaHsv6mXN6r7zc9MFf9K2LtOV3NQRv2u4+WAQRc8T39lshbO5wuUM1O3eU/W456sXZJPQ
B7I5k60Ks+jBkItgnuG/1eaYiMqcpZ5+RcPisRrg10FTvl+9+Alk+2cfxgn7uG73zk3Qa4D7FfGm
J9v0e5cwmflrfVeD6VVsQzrm2Lfnyfdf10+dklidA1nnNLWlajZSSlC48j4lBw7V1axTct8Dslg0
DJZga6TO7RiiQSO8MPMpXYow6aprW9G7ruXvAqc3m6LxBLk+lYtatBkdoxO+2wuaU22f+Y7ga7Yz
zOs+tcprfUPG8crfar9Y4u5PR+Q9uLQ8k3XgAJqS12oKTCZHp/DYLcri1eenvl6aorYEkied2hOQ
kMaxf1/7bc39MFnztYFl+WJX/9giUqLB4/5+brw5We7Bwrjjwp3MJBDP6ugBspFesU2wyOjjv5pX
I3BOJNM2ZBlIYidwVF/Cnl8sbfoUo2Vdc/PoGVVCYqJA6GgytXS2UACQdaGGNZW7AyXtE2Mx/8E/
/5ChS3PSiw4ydv3wDAurOEMPos10PCJUbEkKd9LptiHVRTcuSRma8EDB/IPiFgCirG5fIzg9FKPq
9gb2e1ngRbvBC3YOjrtBzBEtQJRy7QGWrceVD00mLCTztnWYsg6IjHytgCRC51Edhi28dBSufV5U
16cqCPx8jKdTOqaQP0+g5UrzodM2q1lXeJu+1Zt5jdv1HjYxBxIMaJPBk16DepD4eS9QUCRjBPWW
kR900r5MvDrE8XiHhlSToVGRB0wMmZJbeEj9/oPYcctA6VlK8RnyY3eaYRMm2qnotViyRMzjZQhX
lKTS/fUm04sAtolROH8CfjGoTOklX4K06H02ZVqRNz/YXucE5mWNgxu7TlucYPoChvGyRw6vDqDx
Q4QyqRhcrufrMeoIIkN6Gy/y0qb9iU3ksNRNBQfDqRRNfycbdWuaOt23Nk7yqNqavJXJvgHJdvAa
SHu5MqKQQ13j64Cjbxg1ds6TRL3FgTX5pBp4ZQRTWHjd9gdJcpuN63JKzHYM6wjnX4M9AV+iKR+0
5xdTVI1HtQ7iruXwwghb3Amyc6XoeUnn9ZhAnvsmskFho5XdMbVlA4XKiNjm+nnicBaQVMOuHi+O
xMGVSONHSF9cwbZU7CyndRmIccvrpqdHw8PfziN1VlmFmdcYzlkSjk9y3XhG+iUtugA+GSZqAbiY
pxfST35WVYhjq+qGPFg2DBKZ+vA9ZYuQ0PXAGBPHJliinNYW+LpEHQJAmErY79DCwjK7WKG6ul9h
QZMDpnidjFBTRoKAo7flvh9crlYU4WSjfMVgo077vgDu+h3Q2yNO3slDOaHmOPpNpoWVrt34TTvO
1Z52szn4jjZXeg765zma+7PQvSnBZ8VurYmXqYF0j5xEXZFEsYQ58lpvmdJo5WeQxt8wDVJdmjsS
Q4XR51B8MvV0BX17kc2KIWa1oQwLi8er0u+cbUG1r8X1AO7FrhvhZkLrwOq8Ue385HCeCj4ktEGY
aE2PdLyuSpfW/WOVxMhA4TVaBNIfIWA8mnLy6vYUsn57dmtT73zUsXlVAYMiWO1FmQpahDXTKdNm
bmHso+YiyrZYh0Vn4hUGHUTd8tpOt23qU11OgdD3bINRk+7S8aZrZjBtPZgp/mGW1s9RF6kVVJ1m
Pa5yApmKVITxIq00cbg+pbxdzLIfg3g8wC1L5yF1UHWumQKkhLKlbNZqeBIamJ+wqd2Bdz7/8GDF
8CE5VO5AVa3M1dYvk8kqyeJCWLEFcOPrZ54p00fr5wB63Lsw6M9p4tWlTesxs948lpWMwl3Vabob
kbGeoIJel/HG+aWCRVRJUX7soayr39jMvGuXMnuVdk19RaowKMEq3soqpncwFU6yTlTBL9Yk/g1q
aPjOzBxpKk7bbbP6Ls1cT5oHh/w0p3yqPjUr/admQPIxGAzfwyTYyohvCWjnvjuvfS3fp7SyeTPL
Nzp3t4Mwb0xSvPcK4uwoKpCxLes7CCFu1zRRsBdO3SeQTsjQwG6eQVpqdmSTa94lgyrqdq5EFrmB
Xjso6uzZ56QN4Q+9MLZGGDhzcR/EvcvlGlTqovF1IPJ1iUm2zWSFi3p6XQsji6BZkRMvU7SDATc7
erRqs7la/SfZjNFZQyg494f+I9j84+Tz6mZgIbz+bHw/rd171C3pBQCZfo5kfkWWvkR/IUDXZgLp
GFy+XJX10ErIasex6TSIqXhX5DJYjZd1vex3I7fNU0CX4TSA6X7RpYGPvkh/7flszAxbpyPwYH7W
c5e6IhA8xPFtzQm0/uZvxbcebg5rtethGwGjEnnE9+LZsM7tU8DX9KaZdZIjMLIcQqXtHkJEwSXE
b+bnho5UlDIG2DKbPiEG8JGMdzH2fb4lMsowJqqz0GpcMQmXheWDyEE3wSFq7AQ7lBRh1p/GVzuA
dAkrjgVygVVbiNi0ryqNfyc2XnJnVoD8kgB7f2PsGK3L9bqu4QPD/oJWmK0h5mWaPaZFt50aH0g1
jhnZfPEEkRJcSkK9Y0dCOMkPm5OvvKtYb7wc53gomFDwn/GrlkEubWQAmVl6CJhd84YP8mR1CElT
EwZ5jy8JaK8leUQWfdGEc42KS41F0/dxsY7NUIQ91BEayuJcwVMWClmszv0AefqyJNHBb+d3Bg2y
PeXDzWrRLlGN8cuOTA9IvObnta5DuDfF8W6Mm6spRG7fyaEuwrbRJdSNxTGJ/EdVBRfISzvEnY7n
Onb9W6vDd1JbBTlO0FNFl/zCT/Su5mFY971d7lD/2qwiBDyf2b81zFdXDJ3v/agq9zGCw1n2E3ud
N1z3YibuIVn6rog6SHuiP9UUQbW4O7rxoPBj6NS2n5tfBVWcbd0YgAsVzbnV/pIvyYDGG+59c05g
CM2Llsj0ikN0bU8q+8p102eNZSof246htKNdn4U1lFeQGJrcw84H9Muvion37CPmQ7ffJHLqpUZq
1g/tuNOekwfq8XrXQiK5sG0a7thSJwiUPivhoAkk0Oq/e5GBppRx47mRgyyWKgqxMupjAtog62H0
pTac3Nif7mvMeFFjjOLglGqOrp1dwbrwJdTtgNNGCbxBepSEusDf2DMFP+vgi+ZRcAMFAJ/OcbwP
5y18H1HWn7t1NrdThPk8TVW086vAO4ZSQ+bPq6oSWdwHaT+HZ6nYismw6rg6+rv2Olq2XjQWbT2H
J7PYFw38EaAK9GrGXrhoMTjMTGvUDqobNXZSPGQu3N66NaEFlwhKDZdyF6GALiIH1p6PsdBtEw6f
lpM8LHHfiLzlBA0QN3t78L+jczj6acY3b7vRuBIL5dfz31qp/rrGlr2yHlREs4739AwXFoTqMHxu
rTHQkg1Qg+sl2NOle5lGO16AkFadGzpMr23gBnRLTXrnjXjmGA3vkTN9Ppk4yQjicKYTt/xKIs5f
IhKbvAdkunRBdWcqvy1Q8T+ZbumyxaAzYNS6NjeTbcQLrRIW7KyAD4NGtcFbIbMxHGf6VulA9tCK
QfLsDaU/zggYfbq00V8v3YYWPYfEeb/xd7W8NV3rBpuRwUbTgfVtSs7buiLoh3OYlt0cRdkogull
9brhcgIP6xINeGSoulbx2Udb85qC0X4ZNKCllukUdScKl7LrOIIM+a5JR4pohqx2BCYTdHEa5XMM
J5KAzN7fbtbqakL5db+MExkOqbcovt9IvU6Zo45lSyCRv7pxQ7EesmEnh4lfw3uCsSyJK9QKuGE9
jFuHmZSG+8mvMOT9cE5J43+AJeF2VK7Le5MueJb7NHelhENyKGjN1GXbEIy7STmH7HZqjiN+Ks+t
P8HoiBq4kCZJVMjFoWkBYG9uvQTHE5Pdslo3U6Bm1ojfIC/DCwaDM99BhAQzu/1SJd1hW2t+8oah
vYugh9gjSlawjYOzsmszLqPhsUqj9RWeYjPEDjuCvgKJ6wEUiXi57CGQm4MiGOXd5KmwIKP0KmAr
anWFs0xjOM+N0K80fPsgqAsPVIj2F2ghYLXECYynDl4zjoXSyVgypI5NMXdw20RhsjRX7Zx2J+HX
JMlUxLzxQqTwCS7Cig0fRJrfJLBix9L17wp7iaP0zHqXVF0074bYen+mePCRdK21wFRBbstvRqPk
uvfTcMiS3sjnbU1YNm1T81SjCr/U9cBV5iSurGVLq+PIhcytm8NMSmjbMSAkCg6p4cvYOrPH2YJU
mYoFSH4EQKel5ZdLZBZoA/lTCmsypL4CzZtCCZQQgqyon2Jv8vMFi5mDe8aKEcJbVRHhJZ020O9v
ZhpAkCnWVaF9TXPYTUx7pHMWXyIwezeip1h3MziLrqmRaKc9dI5RATZnzFfREvGUmfNRKPqaDlVz
rAnAXi2saJLcQ558Z+Y0vUtCqveN78wOdgpgU8i02zMT0Ywkev1kiagLTJ3kq1JDmkNjAoW84818
tzZrkmHGJC9QxSOrANaipGkMu7C1W/7AlTu4SxWfL9dVe1cpGgeXCBQBukZrdxFpbvJOdvNhQjzM
JpAhbivPNqeeJN5uWiulCzcIFVxDXRP6L6K9Cmy1/iG+p8tRJP6+7elymxKWHBLjv3S20rl09byP
FmlPKpjRbRDoUQ1VJ0+LL93ZGd6ckAnZWwt54SLyPZEN1WwefTM3d6IP9NFuILM2rh33Q+oF16gI
XEHiwby2HZKgzk5Q/xmmm3BFg0wqNuSTbenvNkiCnG643mktdWZAMbyKWmiA8oF5Jbw/J3RsqzT7
lF/c9dvmdnM44Mpo4RffNOjUyUh6BaXzlktk2uj6bAP6ELEsFY1dWcvpGXbD6jrYBrv3hfUKHQV/
7Jzi5vAcBmGV14S7UVb+WUNQrM/Qjv3cGqN/rnz51y0jycAP3HJv8apj5y8JOn9Iba5qDhu+thKu
1CH/RVr4ArLZo1kUrfU1Zc5cwNLhNypWkwVRFZfkk30GDs4TlPLVK4VpG+a7wtwjXthbKavqZh79
7sTjzXtuopF9JDSmNwKStcAvIPT51rqXRjYIychxdhiDtajveHqVbo0p1NKjEE09k5MNEjNTw9x9
WCdhGbgRcudiGV7JVlXPwq3euVnD9cJP0J+sVh1mfTogxmEGkLUT+zBDr/dkQtHDbA8rh6T1IZnK
yL7fPB9yrca9o+xDk7kfeUCzmJrq0I8DWpWS8QOgWt7eEjMXHInmTmLro3NJnyK5pJfrFNy2XQXz
xBAaFtcTnO0zjwuNkrVpcqQwJCN+uCHKLvA5rvmSA9Q0H1GB97n26YsdW3hv9upZbTWK6KGtfiHB
HPO2m/qLHhK8FwNA5iX2JqjhI7MXwqtgBeaFFQ4K25AbOHLTpRHdbcqfdlpUEje46XH/oyF/9udt
KnHNh4+rV6e46xf/KOAludOOzPgnqLc3v30I2NLvBe3rgknP5hA8ImdiNOwmoRu5XNlgCXFX1qxY
2Bh97sIQLVEkJB0kDbN5MmlGRL/s2gWt52jsJ1jbclf6vJY3HsTpdVZvXvVrnidcRtFUlVsgUvSa
dIfWfROxHYxmXB6ZEG0UE9uCijZq0Uv0q9euU9VvlCDw6YnnVOSoFl051yjH/aDCLafhMeL3VCJv
lNWfgXvTTSAxF7HrMu2A7q6ugxlQXKRL0R0GMckHEdjeHd4Y/OZCc4JL3/yGBCDa67hZTjIOIovJ
i17efdJ29+s4uKfeBQJSJF1LjnGtMfVw6Hx3oIY9dINjBaRd4l3at+rOn2BFhiiOpNcgQT/gF1Ul
RzfqshPafBBM2LIVOc2zZlP/WCc0uXGRRhOkWeam4HMIVdGqbg4T38ivWDr8rFmtFNOEFLpaZZRK
DfvMrr0OJoSOjIrNPXq8UX/nGkJbTKbjvRIVQHlsgIsr+nzZSGL/YbajvAzg8fw8VMKWNln+94q2
Nd99wpUe0nBszhIT/IMWqY+cb4BnG1zVsBAb2DG9F+qiG51QReix9ORGXAVj3MbPc63WvQiifk96
Htx0bRAdXZ2oGlaKSXWRKonuRTVRrkE0rGddyCCkDzjNbr8kgaeLPqqndcfiBDf8Gk6HzwdiLNFi
m/BxuKOqQqRwgu4xZpA3bViZ0zC1bTHBHh5gU3WUaTBeuGhbdkDahx+17clVR2GWV6+L+9sy4BWl
8WYH6D2mDkdJPfTRJh6xc2qGOY977Y6sGTAnb20zRHmQmPjOxL9XuqxXDQ+TPFEIsr2dYIekdF3E
rQ9xHcsu2j69DlprMRwDuVRDax2WW/tlZBcWrneN19zLqRozhQY3GsFXAeMPLVe70cSneGIGDczh
oU9Xk6EzhkuJoTWMK2pSi8hDIV59JORIMrecJuEvFZNdFbMHiFTlevaeUxxzZF7y6CLvxJCFoccP
yihmWTbegfty2rqJfFaGeZui5kb8EAQj0XHmRSOn82D5ZYTrFvblY9E3gpUNxgE545BemSjO4VCI
vntqYF8KkWOU0yhE6nr+PQTBy9BEIHVC2ZqQfFXj81j3R9MPlzFVuZvrHfZbwZrlOCXevTRgugVU
7TefIHGi5VqjXpXzKdWYoUXJ8bNVvKj+3eu0ywI1/PJSfrBalUO/nGLd3ixbtdNzf+SuvrbMi3Jf
WwyOvRdAmc9zHJ14293VaX3tO9WjfQhQ9kKe0RD7y2V7nTDvrxhWJFYVUqHBog0PGEyu6Zgcp9hd
xhA+uYiMH5R9PL21GCvYqYX+brhdJ4YfkRgfGUL/5Nq7dPPOWyrK1rZPfZCcpjS+b6coxV5q3moP
49EkeOKeyqOwuZp5JIo0qLY9Gthg5IU6V1sY58DtNVmFCJvRyLs04GtntI32BJfrELJHx8XROvGX
MZ3pYS5JiEFY4GGQEw7LXqbh3g3xuVFdtTdOnpMkefPl+B7jJB6QoA8ZLC2uAogmIZfP23489tG2
otMcIX+FsAhgOTCdrQJXTAJWEXCo+CN6X2P6iooTajg1xiTbY7eJ7oCUjhe2xv9oO+88Rvq26qpd
OiTv8ERoP4atfYvxn723mPc4scUcBq+DGc6fm8CCupSAwDFuUEOfzZXXYzaUSvNXB+yAqPXbWz4p
PJDANykp8ZHliEPEK2RQoMckGIQkOwMEQpUuB127glb13TqlpfN1ycKumCgpPt2cNSwrfUULtaGs
AZrjc1QFsewGg1XGcE4Fps3eyC8CZ1+roL6ysQhuIAiuMaJF7kcQORuUCVMKM2yIvSGlT37bgR4a
LIJUKGS36jhNXdHLAAowdWBKmpB0B2OgFcDwvgOkt30ykbiJFGZcDgoSKE0d35vR/ALpk2Pplgdc
a3AS7OHSQeJwyonV911nvX3ou64gyToihlN7nMaGYBze3MEbNipxuI+0mfguYlaWaYCbS4TdPRrR
MldxBNudKfTRw8E+woLpE07YlMW9CXIu17WYZnKD5f2k1Sdv67zcxnbZLcY/C0mQrkcexvdwixVB
QaDWmAEfdKwrRkobcmi/BvcmYR/QYLuECI3EPuwgOu6gBsoPMY+rI14YwVgP7UMh0cMXPjfZbAlm
4caE+zEUN6ZOTn7A7q0Yb5LQh33s8kw2emYyKSySWrT0qgnaWASd1jYJ34BV74sNt8E7ftFZ+svl
4tbSj7u93carlVv0hITv5d4gP1iM6ibSH9T2bxLLhyY9bfeAstncoA+XdZXZp5gVyqh7nzW/IzyJ
MATzL/Vsr+kaVYfW9X+7NfWB/DGYuLYEwXS4I8lwtG10xqEd8w59L4HGR9pdRmqqzslibms1oVEw
6fFI5zDMNsv36Mb2+8mboEiCTYyGw9MWQBOvpReUwOMhSNDVHTEyXZHGD/34oRdIkq70rQn8krQJ
LkMqdD5bDOy6BBAnKslFpU3ZKnueqVAPbplt4RCn3CdMOe7vI2xjLpr3MSHAdfn+pdIRciF3ByTK
jvreLWPNRar7X1PXXCZaHOHSEu39IUHrnauugG8WDIhYd6omfYZmXHu9xXCND5IcTLSumD2fZHNN
jguH6Q+uHIkmoss4ZpFZOHR5ELa2FB2SKjR+9QruToORawtoOEzc13Xcq0m/SJ+/RwYtwQE+bWEP
+TM0hkGCg5O5ZkEh2/WpwggDfagyXOiEiRGKUjcgDhFEjws+dY9q25DJG1Ikuqkz9z8cndlW40oS
Rb9Ia2lKDa+S5QljDBgKeNEqKK6klFLz/PW91U+9bnfdarClzIgT+5zwplvNquyhmx+VHp8mq7sx
sOX+Xz2OVT6wosKnUc3TGDHsffIS9drXxa2pitd0WlPSxHonmM2UJlWq36oflx3144PbdXbkZMoI
5ka9rrnSgolwyQMFqHsrXJthXldGM3taA7tgBiThA4OsTtuQk+0h7rOI0RthaI45fra4Eo8MgwmV
TiM1gl3QdQdTL4owy9ZXI1sZaSTPrAj+nPRFC9kVvveU8Zj404mUuyNgMikh3SHdftTCN76oaCgl
stcloxxoHSS9WbMv0jf3Ih+b87QkwA0Zo79ccHPKVTx7dbNr4/pT2S6Jj3xbDQxSmAiZh22R3JRr
96fWb5/clSXIYDZhVTibT1AnYo+Tk99l+6i7B8tdnpuk+MNGrCEgPOONPGONlzVmCKuxy7yB/guR
+NXJHHOPhWye8+imZX/UfWsNZt9MCNCUZeglZGYtbBIQ/u+oxXscrSJil/F7Nox3ra72ZbwaQaaN
lBbF+E9L3Q/XRy5tqwxJWAn0Jezf0WAvPoV/86Nj0g75Nt4LZ/aQRxjwTrPzL3aTMMn7vVUwp7H9
iC7rMWnaZy1TVNWqusc+t43h5j+uCzXv+3YVrINGu5td/JUqitK4CHNV/hj+8tIkHBDl8l379vNg
aF/5CMdgeS/ewnZhWy7XVGUtQ4GesTnZqpTt1RGG89AnybzD2Yxbrlj/89N+k+dOIKsHZxyu6bi4
oW8OJ5d3QhREsta6XMMinf5pxbQNy60vW6kydOU435y5+U9TWkJma+UfJ6vVgpESUJbqGYWnDVCF
NwP4mzPWV5sHP/anJpKeTh6F1v+ZF0ZGdm+9DTmvSMEzFMSjoR99LvmdobvPq64xeddfGYof/Fq+
5xILf56mV9PVaZsd8VdQmOWt+cJyt28/N94Kzi1r9N6ceXwt9PbMUcrl56HHjXa9Z0H4vz7TH9Nq
fLFigZIGRtRO7pPZIJ6zaYdOqKLIzRsKq1or35ZCN/82vWA71WKakd82b45vbE2z4b72qt0CHhoz
9BaV3PQhWXYra2Z3BQlQ34tOO5zrCaBYmTCoRyR+XWHCotn39JNKPXkWs9h7JN4GWmm1oaE55m5K
c5ZU9UUcdY17s0BMQyxGzNka+48CGny00B4DB7mY7iBHJ6eC8qjFh9048xep3JE1RZxukAxms6ac
fi4N0nFyX2yDxZDcBSa5eYxK7rkHuba6TvtMBwWOLIS/y5vS+lxTqBQ/m+rPGSb7DteSW+h12sz4
tMQYlNZr/Q+wTP1B2IojlzjPKHGqex57nys/Xbjq9vSERJHv5q6pz7nJSd1lCiqrGbDpVwmYwKKD
kkxcxJkxvxiIP7dS45eoYvkm1HgdG0+7OS2VW8Xjy0ikC2H+4z37Gr3jmBhpxJafYgdc5J5zbhx7
P9psZisAqkPQFu1FT5Ab2Qzj8874VaCPU71HV6nDAnEiZLTVsp08cV4T1bTngYyig9O6y7kt1fQi
F44ECp8lZHPGdGc32XpxZbW+U+I+1QmCgaUGjnSfgTyBFtqhosu7O5qd3Joyv/mF/l41TXJpWEfE
nKnPnwgc87BVDS7Dt2l0DiqpabZa+3vq55dK2fIwulR1RmMPIV7cnFWLcQqWbvxnZW3JNGJEMdFr
coRT6gBX6PAdY/GtT81lzdaJHmxE3yq0+lRRsT+KmOUWkr78WDouyk1T9BA4OVRan2gHg7x8ziTt
JW4YfKFtXJrYfsae+6+dl/m5zfxmn469/qyvA/0HoEFUWqLcS51ZlRLURAReJLcWgP6UpWX85U2y
vBt6CVEmquRQlF1zrHqWteo9Hi/KpiHKOvwyJFraB291yCaTxgDGxXyolFVzKIhvD4TLsDXrJCSP
0Y8vZWmvDH+6nsGILeQtKR0zD9S0DntiyHRESb/hy5X6/BFba88nw/QfX3YTETg/fnGN2FxjxbtQ
RMEXC50lbdVrzOq+QM6ywa6l5IWR1LUpTf2hIaHyUnYdX1JjEc6IJq09aiqOz0VsTztMtAjubmrs
DRZB7btysY65n75VRf8v6Rtjl9WAAM1qjlA0cbtHrM2Dos97epkmo4ui+Ox9iLPRpV2KO/PHc3Mr
MIV1t/Ue1UGY8th5jdhhsohPcZd0yMuoir5vFru5NOod+Fr+ko9aG5Tl2oTGMuRhMzClZFC9POZu
p261xdBKLpARRepvi534WDprzMJFMR+s5uKlihMor7lejkZsyrNtDjYXETJeMMMRpWGX9ZBUbdtq
xKHHLfRNz39xMrvSf8aH/jTF8fIkt2d5bdSVDh3YcDYYbdvTuza1b76RsaF6tZ2Tk/oPuaxPslxL
deJRmb89U/LT1+QYf1VJI770rK/9nevO9hI2glF4wCxfdFHVMLMjthURjRzoOigdW4fxNl3h7mBg
oAS0RS8kouNS8eOXDtYHCEtH7pRQePTA4sBgJz/uiwOqmRAh75YUTxpuXzgCsWwEpxe7z3bJ/Q80
0f/kDlQSHxibW3bcEV0Psb52XVDYxsCG8nJIErzBmeMFa1GkaVi3Dp/B0rbZVyOGpmNgm/fWicmG
ebaodObIt/WBhRC1ahCuTcnoXdqza4FlEUNDm+gTok3ysfFhrWPxNRRWN8BSpL3LLLaz52PGZsn3
ee62S58wW3lE/TS1iydIUwDsKAqN37+iXzOKxP1mtCnCsRU+++FsPpbIJ8sheTaNmZovz3KAg36o
U6orzRrso5u7aBmcEowm+cpoD4Xt5NYJqSl5Xgxdu9Ve1VLct61TR10xFmfHyrFVjgwW3lw+zPnC
zojCCzyP5zcYaL5VoKXloO8GyzLSR+gj7ypKdkoEw6AnL23qGw+TyFH/xbJUWRhLUXwkuJbedQgb
JzDqvuLPznVd30z8od9CG7g1Ddy6SFKxWmzaEoixMC8HydJ709N8LkUPFMJqtO6sDejGoZakrY+I
sDTFgcyWFOehOzk1V1a+NKFVTyB3jDvoMm1nZCZlNMmTbvctdOTkqLfCNbobAbOQmlMm2z9yRus+
p5oGT9fpcc5esXJNLbRYPqSd6Cbxu+TJWu/81lz+lRVDqKBMjea1W1oXnM8u2ao2lnRktN9c1EZf
Sj2sUwvJN5tHL90RcaVsChmSP0MHNYTDXTddeaH4Romynan7TNyCY57Z0AppsvAa71NT45aVlkhp
pwktfVer0aJVSbloZ800gYSsOtXS0MF3q8JqsB2FHuIURICpEWgCL7/zY9nI/Y+tk1q8LI2OhA3g
bHS7wTb5PADVqW/tfvG6IyELMtm3FO9NMDmDzZaEwt1MI63J6MjzNZoBOUph7NjoA9RQTW6gi2k/
+YY/oDkxJ4sGz0NEjwXNQyjY9DlFrZt0MhRyGj+bUVlfPSi8f978YE1o83x/L8xpU2pSqfsvtlDm
ezkU8h/KJ3BdtvjMKjL4Zoo6b+NSK32iO7LKqUQqKaR9LOPCVjt6WMgdO+vVfSHezWL2NxoDrU9b
6EyEZuYhTrX2B0pR0QXb6kAWQqXr+sPqY2lF7uC4H0i8oo8aK+XpsSfpHFzGOVughc5eKuSEad3z
lGZvyvMsjBCeHF/9CtsiRCgCN8NTTzvkjO+eKhYEy5CYanfZFdx8f1dD2mmYNnxFkVdouc+xV4tr
3c7DcqKp5eMriw0Sj+dBnjt+d4JlZDsUjIMNCA6QmfXemQj0h4W8NGa7ejOrUPrdkUgMvTgabmMy
vjVWDiaWLJSfkpVg6c5gBNsc056c4MCxp8ENhVUbr8qMTdK+mpGRPqe15e2GuXPAc+wO1wDqAkOn
3B4Riv1hKX9MQghg163KojCZrPwbuTb9m6P7Qoih/ps7peApYTmtNjnH3TCJEHW7xUpb2AOuoLjt
hwukUGPghhvEfejKyg78rXXbt5A97RMzyBrE1KX+CPyx9gQJxJpeMuixfUXTgUHDrjTObiPt0HkF
QAGy06yrNsp6y8xBSHXLCHstnTd819KRtfgbXipv8MxgzQaOd0qY+CkeGw4X01H1PXas7mR4FROx
ic/2r9+Wy7XJtfrv6gvZhstiz2ZYDLlg0UYyIi55CyMYZIkYxFarbGMNqtxqyp1VC2JgawD1NBit
ukxusdIN5yqM1gRdKRwteY7LHqCFJAf7gBYI0ZLoVu0/jIsB5tjUBCzdxKjiQFo9HOgw8AEQXWS3
j6Vwz/2iQDU3AdMHXtrKqhR5sX1I1+mvuxb/8oHbot+ofaK+mMxazg2uHeJBFj+VtrxqkppqzDjS
vMZkKjWuX3TGN675cB79y5CV5Y7J2b5g1XVUKjCfbn2kEb0weTqthvnAaP5g646DVib/uaX+OPXG
SSXTEUvQIWb8C3lo0IPm355GcoRf2Me5M3ld+r+A9PASCvJiZvLumsvECLQHA2NXg5DZY52N94aQ
28kqPylvb54/mXt/4pXIc9vdd+BHEJ/AzvmVofJd76xIQwwxRH+tBuvqUHEwwmvoeIDsZp6lBE+O
bjVnC8UgZCjW7cfJedA5NkOGjNc2i+F10h5MWZEPXGfVK4THte2N+5QOB5lO/Y6BGj3t4vVHLE1L
YHbr2UrTz166n3pZXL2mPHpadS21xQn47j9RiY6xUdBRxMhr8fDGjSJ3MAFz6A35rq2HHU0dNPXM
RumM3DIzYys9lO3Z6JbxZIK257I79h6wslefpty/o++jXvr+3u7lMW2rF4Nd86Grs3CZ8wirUvKy
jm4VJH7ehqlJp51LtNZm0CLLWhWFW0ZJwaVjif7Zisdzl7hW1A71r7KME0/4byLGP6PTQEBngCKN
GTOMTi4UBO8mn+3QG/+ZgiGHAkyr81MJCWov+vv2OMK+9BGf5evk8kM2xIGGFiOXXdJCBCVQ421u
vG4OlTb3Pyz6yn0vq++MxwP8It8vA392HZpTAYidtEzrprXYTymRSlWc/Uvt5WCv6hGHKwSX9pZm
yw/ZsmePb5CW1+ekpRYLUtd5wIFxHWlJ2TOsjtLV/1u6RQVyNA4zLV24NFq7m7SNC9PvAqotsXTm
3f1wXUFV68KzgtXuvqTL5InVmXs3h4Cmazrb80RJzAPqICbUg/U9GQ5aYa3eAFv+gB1Xh0bTXvsO
38Tmmwo7SbvA5BxUrx8vcQadaFbaEDrZ9GeQ8pYVHrquAclktuOxmdjAUCFYeO4G4SaRBbe5STqz
YQrm+cJRRx0fkAe/Z6DEynzMf6mvgSNAvrtPNgBSgZhQMPMijlkrXta5OMeeeytd8e6zOK3lvmHE
Xz8VWtpQjK6vhaeePUs82CMMT8zCCXjy6cy39p72DN2NRT50CjodB8CS9Z/JIJbAdTefmahftgeC
GvHeG/RHydAdnFwbmHfGqHH10AHK5/eqTKp9bHcP/cALWIzuHCDKRpSpaaAM6xD386vDvOHESXEn
E+apyEkKWdIyyLXxv+1jATVH0+V6j2ig2Ro97plUX1GxXm09fTGn8cMlxqJi8FMt1Wc7NI+2V5C7
wzUBarDTxvU/Zhan3LKfp7oforTIz9Mw6YesHLE1okgtjMA6I/8qe/O31yQ/OLbJtEiOxmDdctv/
JlRkx8gVQin7tFbjfbCnS4tGvqvr8ZGAkw9LQCwLue+L7ieF4Nw+1jhLTnPhaSEsVwrt3H+Olnpx
ma4FwPgBg3eQN4/WtVP/FYJxhTklb/omghrpeBV5unec+cEZqLHicu9m4485xhRlWpJEjUKEHokn
ZB1df5K9cxrmZZu1XJdN4KD+uA9l9pTJbqfTaEfWFh29rsnjMJdZZNrrNUFI7To8lEn7WWIILJf5
Tzauz7mQiptgUwVgiHPzqGXyhf29ciPMomFOj6lyHyiVt5QVndXtk/9vkNoDSxwfQcbaCInphDmA
2S4m+2+/iGlSl7n7ZbFwfTRkUpz8dFY7ffStyLa4wCh838B6Q7uWD5U3v3nb5KAinpVwwdTs/rqp
/K9JzchuzGj7gXyU2kJoR3DdNbDNigpXXIvCJQdfHefGf9SYl4kFRNEoyk8ddKee0lc1Oo9140St
SF4rQ93jGRDPy062Me0JtL/4+Va2Sv/G4op9JgX2+iI/zridxmpEzcXgEJhO8ylzCW4jL+aWqFzT
OnNuvHuViRJIfDn+pPNSGb92zIsk6n2X6xdRVruxSiGG+hPSHNVcQp/edH+zYsQkIJJALfWh5TcU
C+K5Sc3Owu8TPyQbhYzqOFjjZfH957oB2/R99qv17X8MwV5qrgGc1W9Fy7i16x0b4Vbs3IrHkp6I
bq28pKmrogJhIAA/tMMuQQJz/PgP9q7djKOSrcP0M32Mj4b3oW/PeJCyvbeWpHmZzZnYaBTdQhB5
mfiYdQwWQVW3mN4p1bIP/BcXUCEGb7N3c5bF2CHYElLHoFoleCLc8ST9OdLy6Zbk8y2rBYxRf5a+
c4FLRCtJkv9qxQiAb/zNXPyfRJj7taFOwAFR1eIxqwuOb1yUtQ35g5RY4idYvOqZ7TXvwyJ+Ced+
lR5lveLr396/SVkHmzfHHaezathbZdJvbHl5Wn1gae1DPHVY/voGGdMpioi/RwVqBCI1U/GUGfy2
oprUDu9Pe+xz+cEqgpnIdWZlSWdPUTdXB4OskL0lbHxRY/NKM3s0tJbTyi2RTuHm4+m5iNXBGIcj
C7aBA4dru5RXHDWfxeCd5qp59Rdu4sFCX/aHj87x/9PYgBRhWn0p7PjkifLR8DglYh9JVFvSZ4qy
kDIrKurxlSZ9Z9tatWMhtXxtG6YkFV7LjfDfTow6OZDbe3CbPNr+mQUF18RQ8VeaOtUx4YFzHI/Y
wuzAEXSZjZrJSPUmJ6pPPilPMGtP26eq0k+D5b3aJg571zosmb2zvOVWiOFJ1Jw5qGiT7J9pfT78
Xn13bM/I7O6xaXGuuiwfmPt2X03Li+Qx03hafG/rq/g2Kbn+zXl67DScSHauiFNy5HwGTvwdwSgw
ox3qifUPXtPIL8Oc32rkyl2DXQK8mEqpcpMnbY7vNcVKXTh+WOVltjd8tUM+Lj5LyCxLLL+urvzQ
zdLfKvUuPO+XAQ3kmpS297DYpvyaWdFluONL34430vdwLOv1e1PU77PU4qhM8TiPBJJRPSt/eUB/
RSurL7lT44L08gusRiR77Ck9smYqsdjDLmgelZXnLry9SjvoSh0Uhlw1SETscqdNNY3Z6KMJzdQA
6pCWcNx8U8Wg9rOdXNgZxxtC0leXPVfURZjA0oM/2ninZ/dc280San13yOcpsjNgKVq666CTFegQ
oZmM/+lUYDSfUxpoWgH1lWO9mD9tVavIatwu6kk0wHfj/oDkParC+y5i95D669Fo83Csmr3JnCyg
7+EsnoHR+12/Ud4rPY1K9a9VtMs+NZjJK+tm0YPEnvG59qw+6LS90vqXVVo7OUiqEt0+lbHxLB0O
pCKW/7IRcUJpz75a6VGq9IkR7HHsh7NZi0+X7zbsLBHabrLXMifa/nSdMOWt5DUFIQNDlAx6493U
KxiLJXJUHk2jYutF4kYpPsZJtTs0HMhEKsRinB8HKP3BVsT2jm+N3UoEwPi2IGuV/YeXFF/x0t8o
4uVGPRwE4w5IKiTGLVdeTr8eC3QmDnexTBcdnAj8tS/PcvZ82D1x0DX9peEyBfB/WtZm73gK/czF
I1+WL52R/NHBrbAMtwISmmfRDVsWQmxv3tpqe63i4cY+vJNJfvAN5M2+qw94PZ5jvwnFnIUA75HV
eyDR3jPC9teaaa8uHdpIr8tPEtlLjOkdoaEa8z1EX2S1hBLo72tqhhlDTOQL/VBJDbC7PE5b3etz
7lp9AXbjv2DFCN0ZslGMlh2JLH9cihomooEoRJo2c/6hWj9k3Oxyrzks5EOsDe6mlVDQtub1xD/y
z+c5LKiA1WAUMI4ozyX0P+axPG3/MEDUQjp2wM6aDgtEbkw3csrXbv7cPIxVGU6CBqVy13el4fsq
7atHZe5k3QH//OusJ/vYbPieV/831rS7NIEmQJDsEpnPmV/7vDpYYt6hSu+0wowmQz+0rhc1utwR
JBPOA1QrFfguGbMjGR6XztTDJokvmqyubd0dkhhlNqvOVNjXxlLAOv55e2ghcRDhx2ebarJu+4OV
EeHbzFHXmwtT/+QwdtPbIscjpH8D+TWE81I84AneWAK8zhOQqBXNaXZsRX338XQvq3Pm9t75Ds0P
DiQMCulpNm3Mql7JSJg3XswvjWGGCd+R6CtOgTRyAclr5MfJHbJg4mjIuNWbGvlRVJ0TTgWeY6mx
CLU+iNnTg9mqd9uNMw/Wrui611ZfD15s3sUq76hAcm8ZFvozkSloUdl5EfoOwNzHP1de/WIkW6Az
/2zm13h270TaHIkkO7Qrc82MM5ILzIggvQg8sGgVNoNVPxkhqo0M/Gkm4G15Msb4IWune9wnj4gH
U6in+SfJOJ8dc3DXqW+VcN6rvJsx+I1GyKM9BuY0nEw3eXAZJAruIuZ5lzwZnriX/tSFf5WtE01p
ufcN9wOJ+rLq5hkZ9VtX+XES7brRtIeVQjZurV9PxqiYQ/eUpeM+hj7tBq+LwBCasFUYytGGWaYM
jgifvh2eTccjOY3YxpBBS4zMsblVI0W4/YWzKWteRUpZJLk3KoqNO+rDqVSX2B8B4X30hAEFz95J
qsywnuXJ7AvURxvmVnev2VpHZSNgI3mfTV5Pk4bHcApo6nvLCRtQUA2hP982wcD1sYOr9SVhj6OX
Pm8fBc7aCTBBezLHZI8rZAAYwW8g+q8qJggQc4HQOedNt/rXieqUNazHbZy9azmUwmvgGeM99hh7
WDWDDAO7td0fOzQdQhcg3pIIz9A7h50rjfvS43Ey+5PX6A9+5WBIs5ydbsZH9PAt+xlvYZc6PTUg
1+ES7z1thY9yLgs9O3s5mIPnxFlNF2YMR3IrBjCt6dOx4rfGrw74Hoh1kAczG/9CC8C1tKGWJweV
V4GROd+VuYVc/WzVhJAC74mXnj2OOh7Mm1A35HkGxX0LpNIfGRujaXJ48b9vqYVq+5f4Z0p7LdBw
NQoAk+2Dj5f1VtueF0zwnPUmUOrTvHNz9V/tttHcrQCAhbMztfcMcv6SjepnVCSuzL4baR2W1/7P
gpKq7FGeE2HllKzOkfYpCa312eZD8aq0jbp8gv+pJoyuSILSBrKv/NDoND1oZf7WLBjatfcKjAjd
xwUwRPwBLnyBZt7n9fxXuSldPHhJkAgf0UK6j6nFI1lW595qHrD8BY2dPNv8Ujzw57IF4Rr9FqWo
iHKeYvjAX9bJnQXKlQ2sMrb2RzvwWpV6HYmkfFg5mvisn/QiRdwt/lIcv5PC6cPGmn91CqK2iDS8
K3Wi4QrWH7h+Dymvcu3DXNaKpbjWhEwOh8WXZVds52I1QG4Mt7SV+24VkafZ0fa2WXpPfkx7KZ3y
yU/KL73FPbX9i7LXJprcf3ww37FwLysvvOZ3T6R7MPUzo4QMiUS01Id1hN8iNEfvQYNTSSbzoS6L
c7b+5UHYeqzP7e4rU+fYlvqLXlSvrmkHGXP4LfxCL1BgSMkaOWezZiW4tJU8GrN8n+vx1GzAegry
CypwxsLdh7JeOPHRxjbPfeHBqjn/v0K3E7SY6yZ0EdaU4tpkI8xMzxq2U6aCTK//zkXzUCiL+COG
rqySaIiXKb/z0v1PeRiTJQMg4GYnGOOUYTK0LrzPqpNIbdWzeLDgnQ9ltQAPO1B5M94I7lXrVa+W
x7booFE8ZUVFo5fvmjORD0iCPH6k/STQt9hfJpmSrt2hA4bB9roczVXrd1Vf006TTrmMBn29pkNq
riAkTCERqRz7ZCT+3w3YFnKuj0U9lwdUovdWdp8QbAfIYAogPfCGJNQzmhzFHtkRV4mlAM4Uc4+w
9JctPASyrAOryrLmsWONddhYxJVMM/koxfBkU9BM0/jaZx2izky5sfr3pWzechPNu6uOmBB/rHja
KyH2zLAJcGLryjik3ypd921BiVnolxFvY0hiNSaNbHoUELCeqb0oTE/hXNr3mYN/oZlviorujSEP
RqKS57s6ejpKszJEIBc6VV9r2h/+fuJsODgo2LFQ+Pl88nEJzfQPgaSwwV/yQljr3xmDFYWNdWWA
rgXZSDDRkv4bLXRnI/sei/LP4vaEOZjdMTPaZ0VUMQEud8Mi1H9KkiPUMmVhiQ5jmsWlWjog63Z9
EhCH6+q8mrZ4nvGYBHrtgVH01IXYv+B3eQAxmvKW9cWD9Oo/eaWJU6kNH43C2d5PtDoYHS4G5wSG
JnlpqWG8dTjMWrXXeu8+F8NLI9XVHMyP0k3eYuxlDPAc4nhy7LTNKH+lM3+ZPI2+SH+10Ym2PoXr
GzUg3dGrP1XdStGH09p0b8jDGTaIHkyJigzBOC87N+hsj352ML8VvoXCrB8mK4Nw5w61YI/KdLhA
Fh6U53x2ToFPsgJqHWxs+iYtjaz5T37oqT42NbnLzG1JJTK3k399RSkdd4iGf3R/6fZux+ycDZJj
YxqP1Ypj2Gox5zlJzGxzAZWpuvIyjHI4xVXhB9vJVJdwyVZ3dxxkmTwp3YAljPUO2jHm/zJ+oveA
Ls0ptTTKLiKUQYB0fYeCIqPV1R5jbl5WZu6cNa0jKVaYMz6W3ulsEJpZPtgatJqeg4fZ/iofmgFA
bXEmbKK6/UmHgPCkZf/0onjAe/6QyOxLn709o/aLwaZ3rsbmmHk2aGXyxx6gbn3Nw+mcm0/YoA/Y
xHzGXO4H2+1PVrFCy2QzDf7yVHZo3BhO/N6527MiJ0370XnBGNMerXF8E5woM0d9MlsY9Iw1UlUW
Da3egKPXJ9dU53rC956SL4QieWBR4M3tq1eI7ffaRpPHnfIYJ/2vl+XnZUZW5U+8WYV1Mcl6Kalj
6IMS8lt8pjjx/GCjByzuinxLfs9IxIBMCyRT392tvWWHU9LvNpVRLN4tbnVq+r5qI9Cwf047UrKW
QKhwzzd3Le+y7/+KVYyAOjgJxhaBpxp+6TkPJEpEvTSOWxnSu/E3T0uUCvEwa1pozhMJmdtz5Qv/
r/S4n1TyqtAzTL84FU5+8qv4PJl47UhbgzQ+G4NzygvrujQ4fbG/k3zClGKxElKai1AO9b1dJyK4
3AuhZUno5N5AJTl1oeaqm0obGF/Z3/EvI4JO5SGppQYs28MWwTrS3sufrflzavelR3JJi/nuTPz9
nE8QAr+uBJF0gDIZ7tMpk9LDC34mOwgSx3fuSc1EcrUehT09lIv9NNfus2EWT5033KfE/4hZM0Az
1l6yhtJp+3jNjWUZqbdTT12JQT1tPz15FUmQmQRcbcFQ6IbW0Ow6pmgmRW8K1WXwjVbz+tqn9dUY
SJYjqimmH5m9bM+sSUXr5J+o9J6rrPrUfe8xMWAMtVb/f3FJBESY9c1T6TXHrT9aqNJtZt8iru96
DVwqanWNreVI8td5cquL3SB0Uo13vnnhnS+vpoVg19ZretBb2PHO4G2OSXOLbHuomeo0+c5o2/LJ
g40+ttlIaI/o+wg003yakyE5VLpML3Ms3ReTRCXYXGN9ly0VMoYx/TTOeLr3nqElPyQQYKxjLXa+
a+bJ+5PiPOFhSYbyWs4cNvNSn8RQkaY0LjpRTf7W7VRXAeQ81saHwwkfOKO4DpZJstpGVJrzb1qB
9NRcCpsMwAYdCERqk5WMFN76/3F0HsuR41gU/SJGgATtNr1XypsNQ1Kp6T0Bmq+fw9lM90R1dZcy
SeCZe89l+21xgolo/Av8iTFy98/tw1MYGN4V8z4bMQQzmzTErKRG9QxVeCn05Lcdhs9DATysamIO
qnyyT3nSJ/81wYD2g5JhvazTXCFCpOzsRuaB7mFFqTocRlQfbG3iHwS4+izB1a5Kmv/ZLs5NAIMo
6aK9MUHUUjTZy69EXf/BD8xCPPdPeRb+Muz4CAb7UDFpBXdXG6tqoDAqwugaCJgHVf6ZDglGOb8O
VxacJa3q78Czz0nHM4wvBFFqPL01Y693kzF99WN+gIR3Zinx4KFlj23/T/v1Z14NDxD7/pZRNyl3
b/jlqRRrMAW6e0XfER2o7ig6e/ah8Ri/Y8p/QzgI2c4u0CpnAM+G7jfkopMdK5fI6X4xRLIZZFxX
ms/48I9D696wCaFMa3eY7i8ohNT/r3S4RC9xEl6HCjRumwzjJbDrgzfAqkM98xgF40Uwk81q9SXU
+M1R5e/cLrkjOriEKKFiuZgDpk3VTFcWgyVxRuaPpdMnp/cQcExWB4vH2yIreAwNofYMUj+HWZ7h
kGBixAG06eSQbOAZbfuZix5H45dTpNceWcVay4RFnwruKOkfo9RhYz9kJYxEfXLjCVUCpIFNaujP
McTUlvrBv3IMB3b7zSIBp2gLvPY574OSdyE3kQTSWNdeB0ywb/DQcmyvXDToW7tKCsQhNRMPt1FP
FGbm3vD7R9uhEghNOJUgD/hGJVAPbTv3SQsWAlS8CE1PdZ6/j0YESXCOgmPq5e2lqjDuyMla7Omk
vpJV+F9Yd1/dbPmPQ1pccbn6J3daGjq0v+uu6RLIVxUrTFbKK2LeR8qboaP99I5tawPVqIvnImt/
NLI1FK03lIpXRvs5LlckdfbM/jBGKr2J5qI+GkOmfi0xi707R/5elcL8p6K2CFZxiKJTWCOjDL9l
1ZAjia2aoLgnbiH2QVl9VBV0Owa+VL2E8K4qeK6rQmbFitsIPk8YbTT5NHsvs95Mut83MfEYGlhQ
Ytd8UWb/VzDU5cwro1vVYQCpSuNVain+86Kp+JUoCVCaEAEAL22q1i2V6cETIwWQ7z7FI8floGwQ
HrE5HTUQohW/hpPL6GD/ZOGjLFLAPmP2YrELo2Qsh43DqiueNDubSTIeNviu1FyoS8KM5kW5/rjz
S9e/iBzjcySnhvLXOc12TvekerCiPtvba9b4j402wTqkqLitKse07CQhaMrSDBFTNdcko1CelQ0p
b67CGy9LxvJ5ei4navWoHf8x5mF3MlTBM/5wdlNtgO0hGyr3j5CAt163dwyP9xrxA3ynHD2EhiQl
RlYdQZ+8hk0EJaSn1uh6u9gGkOCBHTFBgAc87Puk9Ogog+dEIEbvPB1dK1195Z38T/o+mFZVI7UX
BDMWXt08y1R9jog0XDs6KHMuOD0o6OnKz5merdVQJQ9DheVeD5jL8cwWu96O4Gm5HbuMzG3Xwzha
NbQwfkdldqjJIufIVPg+RI6NhLp8kbk1r4OC1h77UY2cP86urOHluRss+RF4qI9iq/5EnmJvo3H8
52bw2xLqj2xiOzdOZfY5qenVstTd88BIuW1Wf7RFWl0aiV67CiJWbCV7zKw5W0jlj0zS7lbvp/uw
lmcdV13IWY5Po1HocszSyVCxItpwrCmHgTs3J1H2CLyN5qK81GHL5HyPdFU3R6Q3w0dubUT5vkbO
tsLC+V+vmj9Td3voHjVos/xu5QntnwlHdvw3czTQiwy0nlDGuJdWDlu5SKXPUd49dK11H3MuEUcx
1cDiWK0Dt/ySMW2u3fePcdODcSv/+kj8Id70t0xw4MI5xr+inR+NPL3WOdSQ5W+KpKQWpJyDJPRI
3YMm2JPYJTioXWdhGFgdb4ZbLjog6GrUG19B0TNcDPkyvLyfN5BumrOME2fj47Nq0unQR6i5ICzi
RQl7ir9DFVV7MbZegbQieEoI6T0yY4qXmWy+9gLf/A782XjsULCdvMmPvQ2EyrlfNyMnFf00kjso
M+1GoAQ/FwZGnokYprWPsuJcljnbgdF2eyymmmyPBH9R5xryIiO4uPt5iOrHoUnzr7wVJhs3BJxs
g4UnMv59E5arwDTww7PxKj+E4ean1KrGP3BbuHV7JvoezS+stCfbqJsXSV64PzeIodvAzO5DV+uG
kz8AI2v1AmdbqNimuYl7aqUn3rSeNKJ4nPR8zaM6IfYu9/0UinMm/eRBRxE8lN6Zn/rkX8hPk6P5
ya1vRxv9rzO27HN8KyrRBSjRdPgTLETAjiss2lOT//Gz/AkVYYK0WOsBkh9Anvd8MYLiVwIteGMS
Qs9kDto5MhXItpHV8PgWYHu416ukvOFhf3V0h1070zn6s9KIdppgrnmLDn54rxi9lSjy1zoPOF9g
T7n/jbXwb/HYY2hE8+X/J0BMVWv4lfkq5RiBApwMhHDlvYIUEooI5g1DEaNAMOu2Qf2tG+ZzZkRX
7QFruvcoDFCIOeK9mowxYq5nEwQa6vxVpC2rmtiZQnamA6o33JchOAXA8O/1lIhjPGKHrGY917jD
RXBI4bsfoSfogwOXn5GuZSJOMsNgg7nRPwGCHoG2tOIS6QmvWx97f2rorEUOPdke955h/ed2Dcdz
klU42waauh4IdWYl4xN7V8wFNebfacLwZaCAYq2FgeEpzhlHTEbAmMBxvEc0jtSmvhnbADuxs7Vd
PFPKmxXCdK8KLIRR4g+KIh4MNn4OM6uam0niBTjbTABTmnXMnUPn9Q8ZS/eq0vWuLBCH1MM8nTQo
1BWfavA0zyHCVs7lA+Z272uox/BBBUN1LJh9rcOw43qXqh5P1jBHJ4Gr7sceIiYFshwPsyi8tTdr
7NCJHz5NqZtccbzOJws/2FmWUwJsrp/idWbFTKmRVX5g2wW7bVr/+hqd5qYlY+qQB6HCoODBU04N
A8HYlIULGq37wKfIPFDSRa57j8T1oB6ya8xTdMUwGNJi+ZW98wo0lxpbOhPzoJiujnSBE3kU7idp
YyZ/nPOJnIS4Vg1UXmn/6LkzjtXUBE95rvWOD4MIp6x3naOvJkQyYWUmJ8dhH7kOsZSBBC+GHN1p
lqff2ignrElAAdfjUMfbydGCJZTBCCCwZoUuAUnaLkb7dnO8gvshYSD5mtBLQscUIDd9O+t/fN3Q
zhfCo8YZJ485qS6N4q0OY8NfUWoRUTGlln7wlU7CoypQI6EsQ9/UwjTCEo9U9tiXST7eVJOEDpRK
d4zxjdoBS6YSqWli+IsCyVmk/u0UMtNk6pBiw5oNk/gcTkca+tRnKkbCtnbrlO3/KLEd5zhI2Ybr
izPbDMoy4IdrYw7cbdgE83ibmW08hch215aYBJKKKKl2KvHGei84Mjd11DFwDjmaal3rJ8fR7lvh
G+VT6RvZSyAZyyCkKPflqO0v0eRyVadpum8Jvbo5oJ63kWYmVTrsdmU0UrfwULofA6i9l2KGZafn
EFaMbrzvCvlztCpVVzsgOWbZ73suRmAKpp9uUtm0W8enQw3rtAkfPKcrLlrEcEY6wjrXbuNNazQP
SwRCkOJZwVnfIx3jQBtn5jaV79TvlnSLl5zGB7N9ifVMm/hAsAZcRiMQqBThxrTNVG4thdsCB58L
IkWTI46MHRaYUL8Qa/y/StjlIzBbaB5S21cZ4ObLG5WtWHfJbe35Yq2Tqlm5jdnsZRyKN0wp054P
c+F/UOC3BQKZdQjdfYWvlHFC6nUcSsFfGwaATJmnrpTRZte+xe/5UNG93ivX1dM2DUCDaQjqOxk5
7t2qSZKkBskfAxNqOg5m/Vyh8GMf7OF1jStkHDs8K3my9ZBR7mFmmV8RZ881KnEnuk7VMkmFXvRl
oyHaSNb4p8GGmt4JZvgx81mK6Nq/G55Or1bnG1jhzeJsOon72GYaahLWyL0cEGkwb4J4QVHQHrPE
sJ/jkeBX0Yl8Z7NfeqvzLEH1nqhiXyVMdmzDaC8GlrpsFZS45ga88X+uZwT/KVVBNsE9FVwqp4LA
jwF6oz1SuiR/8K0JW+1uwr9hDjjGJPhO4Dm7LN/0di7/eUoYT3gZwLmnrtokglGpy6TDO/hRjVPa
cYqG5xFLnD3T2jiKYmOH4traANFDwNw08hCPiDcbASfFbrBoWgwUdhbu3k08m/AKRK33gxflvwmX
0o4oYaY4cK7WrleBK/MwPhgYSQGNlq0RbDqLzRb2FblpfFRkYZyxQ7FsBhvLCsYdKwXWZXBavHxx
9yEDVd1F58Xq4Lv1dJ/iqT5kGmXGwU8h6gGlZ41oargJ8xBi43SHqtuDURu2VRIlD2HSWn8gODCS
pon95Is5egQN0GDJrPO9M3gGk2M19gc9tcDrQrpnVB29NshOcOf+R8o+K3YNTbGNulF5J3SI5WX2
Oqa+tQsVPW3YwjVTf+qdhNZNsoxLHPtnyob+CJWLctxh2ei2WLFtu2c/XANUzdI53xsD1FOXJeY9
n/C9rbnYF7/iGDw3VfCVosldNCfiOWWmAgqjnNkx6NHZJJ3h3poUIz9fMqAXNVsbmYYeOln9Z6sg
P2nDFBf0uOIjnTxQkLSg1H1lSlewSjBz74habTaWUwSbJFr2/UPkvk6hq17sYX6VhciurTH0bLm8
fNs5qc+kCPjoJm797iVIffY9fqXiDZTA4aEcDaw75nmpVRiLDh99wJLWGpAwmHQjaQuojhyByVgA
ONizRvFUJm9S+NsW8n1Q1tDAQxB/9m9TtXRcPso9suCppJcNdxq/2UbKQFIick951ri4okrs3Flh
3/cU7Wy5Yf6ItSeymw3P1Q6pJKu/QPKfYmZsd+rDYrnPowqfscu+02j8UqQ9TM5grpxZrAyqBNJ6
UGxh2dTCWc8S/JZyxUbH7T2OkovD5gl5NHfMM/4RsGnmmvdtbXneIciak2d0j30b8nHBIJkMusF2
l3XNTx1Ed1Ir8eJ1eMn8dd5Xv4nEbVXHX6HtE7qg502MP4OjiuYpJMbABYaCR3PT0ZsWFRzpfLSe
p47VeDiaWNSiZzZthzkLSm5Gsiia8ViRG6HMGMH7vBUEV0Q8lLlDPvy001FyFuN0Joh+lwJax4d4
b/3rmBCdoH9K+NbzGN9Ns0GF016EelfFOy3KOU+CTZqwAy280ywRFaYFo3ggfUh2GQQ3alqkxMOL
MU40GlVj7aa0w8kCtXU1t057bB3ffqApyAEhR8pfT5WsL+NMMEjGtk1TRKKJVVHsP8xlw2AmKux8
F1mGuetMMW+YRQFr6zzzn+PY1T01qWpFtZSlGEdXOoKs0Jd9es67nFwH+K3YgOFZgL/CJ90mzXQH
XZcefMfvsPek4VPtioauLEHalNVgLKSakIryZq/qru4+CofEhp5q92gV/XTNh6r/dm3GxbnM5sfZ
NSqo045NCIBgtDIZorlFTlFfNLlWjyPoKlRtPZOavkSgLd0qe0X6DkjLnefX2K4UuquxeYi0m+4x
1oU7wzCaQw8EY5WXEAnbhQBRO9JCDlumf0mR9zvmrtPa7wjlS3uY7qEcuMIkztMZ5YMNKVZ5K3Zq
X8LTHLIAu7Od0c0oPXTYiVNG2McW0JvckQi2ZAfI6ujXqscQ2Zp78LAGQzvcSLENSy8G+352feBC
rlc4pzYqI4GVHFx56njBIc7zYldKht5qCOonZ3BH3o40cr4gG5AXYhW5/cWc3dyAI4tYyIK4m237
rx4cfQBU4q+Zf2P2KFz0NkE5cG/31WaAQQn1xHMZqoxYAtGqIsP04l2XRiwmKzZxewf86oqyClKJ
XfYrw1Of2mLuZOB42/pJhfMbnAklPk8WnE7DXLP7jXeqSAFJklO7SktmoLmhBpgTeNqqsM2Ovmxh
ZORuRGGTJOOMaH3EzNBH87yVwuuOGKW9Kwlh7keqivy75PnfFT1b0ARB99vgM9ziJ54/QojfeKCr
Aah1MtVbPRs/VZtnnBzdrwltYJPi04b9bqGGyrt7Ufrmtm4RxAaV2Wxrg52yVOYPU8JujUq4287S
K45+7iJQaWt34yN2vQHDTQ/2KIgVEYnA7lyU71iu5GNfD8xGOWWPfS7BRBtsr4ogDs+Ca/FbpaJZ
5xOSBZTJQNL91KnRAgMJjtDcrDqnE+fQptQzkhz51FTXj5XOrbe257qwQuR2MhH/RF2XTw7cNaJh
co9IDx2vK9cWjNqFfmGL0B0Fi2LiA2g+tZNVO0vYBn0DYCUvqhFABo7aqWnQG4HN7iLxMW4ihclQ
c5Oc8fojx+uxVpomqJYmtocrT3POdiYj0gIL0nDqZFz8Qswr7oOWzdoaI5fCxQn3WazGpznJAKEM
UbwZqxIppUQ/Vfh1uR5tKjMZt+U2rDxMs6IVz9VYp9jzVaPPOCwRmpHQu4aZp/eqIyyoV7bc6oid
raXMiV9gvz5P7ny3ssz4F3R5tx+Spr905MLs2FGKW5jm6LfpDs4ADlDoOGwPAhWoG/2c/WIhAN7G
cYuiMefLaE0dfRlFWb6NfaRvgBzNp6rmVvCkxE5rYZ+49ZO2N/htjacybPyNLWNUewGIPDwmuD6c
lvKmNqajZJa7MZt5PE15UoFyRZ6jo/4jC/rGgejL5iXxERzyTYb21swyjaXO0NUqm2R2s/q+uOZh
Vy6nZLVv62RRoZjtOggJzin8gToPW1P1JPlar8MUq79WODzryMCLN1cw/u11DyAG2cUaJ4kFYnNu
W7hVwnplwy13kZLfkiLu1AP2PWPzxxlkACcwSsiHINDybWnUmJEcnDhJ4lM6FIeqCWlT0PtSVuKS
2Ia63TFRwlD8EvXjzo2sc+ZP35PLjyV9CtnS/k199WbzQYWVWtuAaiAJbmd22wR77ZuwgPvj7Je/
D/yEl9E9JO5X1XqkzdafDF4Y8SI3mRrxit5jU4TBuquuY6W3NeABZPxeloDFaXCVaSZ+09WYC+gF
wQazDUMYeR6ZD4EJWE1cfa7PnD4feTH0w/JXOaEJTtBJp5ZUe0ClKFNlcRJR8qqb/JpHCK4sS3xG
xASp0L4k3DAVZKC5ZUbqoOw1xDbvxk0G53YVyfZSc2SrQD9D8tjJoETpHB3mOH+e+A1Zpk6mTfVa
dcGw6jCcN0mCOsBhQGC0d/Rs8wibanAQBYVnGCVrBixryulbYlifwuLMR+vrpi1WFLyxVLocnASR
Nb9ZIxnTkV80im1q5rsQxOXGENUzaxVW1tAclA2N6NpItbaSa9P7e9CITP2C51Aq5M3Z0Upg5Hfo
aMCGdx3BfBVuvuURSjC2mkXyY0Co3ASoxaNw/k00zP7AXo/QjpkYIN5QGTaxeWM6ULZm0Il99zbM
dxdGE/vNd6PgcihuqTlsTTt8szSbmDk7GLY4NCI6GUlwaEZ8FMSWc1noZ0J69JG/Op76yPmOC/60
oUZqnyWA8JbnLqL2Sx0B6yjAFeSd7WnaUQYgWP3tw5/aeq/mcQMeFz3Voo9O/3PDO5KlC5pCgj0E
8Eg0KZ5lrXiKcgeobzs051kwV1vAq4AOsTXBAoOKsQpsfogoxTqhtzMGzeUxTIT3PKbjLpNPOdzO
hCfcN7ujP6XffiFgaVOzDhyI71P1bUTtajQ/MiaUgi+XlJmLS9AAuELEsxHDHs4ex4jOPeveSRdQ
YDm5UafJ5K55NsZSXvgvefxqb8yroEHNPGj8uxZRCuhCB0TZXrAFJb11wT24cXr18ZMzLYGE7ISC
yaFabIn1LlCIJNKqe/VV/swVt62U3jY4dOaougW6QWPR8HAszns/u+GooljP1mz++/QzNMzN1EwC
hCetxABvrL8PQ/IWD4pkBvkPo+IRqse7X6cW54zg6fc2Ag1RhQScF3bw5cHL1eOif4sHBKozGLq8
2qXGuDcjiUaA9JlRLsgkYz3E/mc2NF9VY7xIc+q3g3LflieSwSMOT/7RSZoPEhgujPV94KYnoXzn
2CCGavPpWXnPXfwuoEisYnzLZtO/m0v46QjXLUI59qCbBcHSFa8kERMSkJB4Gi3MQUyIwWZ2kdkN
Hmz5qeasxSozCqSpODi83chrjC1+OicDHlaSVSjQgvARqqlxtjuLhB4ZPHRQhHw75ZFKU4LG7dcu
i26TRr3DLbAr0wLRbXGrl+ezMcILfZi5KW3O2FGOmMYwIbWpcwwUoehdg3zVoV9ZHgRrdh/yefwg
AvBgL4KeXAJiMPpmkQrlC9AD5Q+2zeVpSNNh72ioSKA+81ldG8dDSzOyGa1RvG+qKkZ/2RasjQpV
fak2sB4pn6dDbLkl9sKku4hIF1RvtGZmQFcRuVDDg/C5p06qZ8bzC7wUzgYOGMTmcqi5YW3zLSZ6
hihYZUzb3IqA5gE3JxgQ+X7lqlcwPBdo3idrjmCJtns1ASPR8oR8ixLN75m45SNJf7ioGQgzdqTL
4YHXD0WSv0NPAzOfdOWuSDkHi9igfm4egwnPfQEEYiMxy6xd9sb7OnKubbfU7THaBD7xl0jhFyCi
i7qlXydV9RubI/kRDAB59vQQ7PhsMCZrtfd6tIFW4T4SWU1fByGbCBlE9nGUnrD+PBNjsCLw77mK
yKIiDQA1xp9poJ9PmuzKvYJh0bq0LtBtQCEWCwoXdSWdMuEHzJ79Hgne7LIxoEFVTmqsXZzlROuM
n2zkf1yP2MQQBAbJd1W/9pfbsUK1uCKi5k/x9kuHMV1gLHYpEwV2sDXGhoNC78ZoQE6kXeYn8RsE
AmM9FikPdPsZMvMHAXSqJsSZCohey3mgMu9M4ME+s+NLJMIHJjtPNJqMznyr2qgsukaju/Ob7n1O
+cT01COFGaptw4lRiTLdYmn+hSFyYV+xmfkKW6JOmO+c8rFj9mmdTUpp6EMfMqPsKMR5CAjhIz2M
WRhWInIgUNqWydUd9HswC9KUeskjRGBgWqBaNxgtportwYJ6cUb4A5xqo0kQwdh10brzg2cLGHKb
kqMZBF20rTg14HgE3Oj1SIqTyWB6ip6XHwIk/6JoGn4nKc605jyKOUQDStvxSLcIDqDy95ZWj6Ee
LwV//LIlMAm19Cbyh+ekN55AyyQbO5zgNgzUsUZkrQobMJ6BrzOo0OeXDvMVzrwIqDNNMo77kgla
EJI60SLIIKEI3HyKjXbdzTaOeP2iPKaoJYeP1kC0AvfBydgzAR3kza40kLmIrqNuX+oabOscGS9+
g6DMQSmho4E4lkz/Ji6bfmEGW3L0iE5xIdaGRXNlMgpadEJQ24TJ3jbMRyICX+OFe8V1t49rxMGF
2ayhWPZsotRVImN3BQ1R0w67EdSXNIwPW01Iz3tvn3OFxvQ2rWaOYUk01U2EiaPL7oJZTMEJl+be
ifTNPRNUgkerV1ZHB1uVv76vzh59uDaDpdTjCKB/l2un8zJ0j/aZp7Yg66+8F6g51sM8NFe/Hayt
bnC5d5bZMhmU09ZftIZ+EH1oY7pNpc9aav6rLRrCcZ6LW4Nq0KY+zHBFknp4J9EZlkmLuYvro3bT
b5IVui+F2vscVdNnS7jqnQm7h2vSvFluf0+L1j3Zsgk+i2QIX6zSBtMUREg3I3Q7gML5iUIKJNuK
oQGEqHOV36N1jO/hBLZbsZnzbYwvBtIglsumShCoBv7TFBHJNWPk2Xq+MlcN4WPQk+nIYyjg7dUp
3GbHxqUC4M7vIJT1lNspKCeb8EnZ8GLO59wERN2gVFsFMa6mwmYdWmK28f2FeEf5xvC4sdAFgkhc
bg+2eQhiAO9oq1+H8wAa2S+AawjrplmTbUO+ETI71whqtjSE8YokVFYbbil3dhb8h+TSW0e2LFkJ
TBfmE6/RLMgzmkt+IgdPCOSIjwr3QNvLtxYEQhJ1CoV58S9Mhh8OpPjuxNaT2wRvRME+MYc+uK4l
d3MAHFvH8jkOTdAA5qYJ5GMOmYWVxsFuAnClqHcnRIV9FBqrnFCjPQh441paasSHhebaxBTA06mb
5M50Q23asUQnwbLBAolPDAsj4iDaz3zsMkBDn6LWWjuO/4V+/sV3usdict+X4W9EQmMBJR5rNgzP
tMiuBcPzJplPCX82Rw4vOtFiBQmEMBaRLPwJ8z7ZC/or6N/LLIgYtiGl6gcuvJS5qMzSPdghpvAl
nASNl8ZHCF9WyUmGklo8fmWm4OKLncS2F74HQ6l8siYHGIUBn6IXigUH4CW+2OIZ7ngJ02pkNV3x
trbxIRztY90ltA3+tBW9XW6ZeT8mZvOIHtk/BnoA9tKALQGCwneU/CZz+FUGzlfjoxZvmutQl3d7
1JfIReFn6/wQzeaz51vqWyb2CyS97aIjdfy6PzIppCvwb7qYnoaWNFuTeDs5GT9t2OnHQPrRZjCy
W521j17ugdw36JpIX0mNxzQXwyphBxtkOf0naZb7Gey/bQy3zBH1obNYcyX//4cmEjudKG2PHN20
BMnB1QnSZIVAS85dtSkaPz2MaoFx5+xJ62jcEuXA8Eh1LEhH7E9kBSv15sVJByDRA7tevplD8I4Q
aztV4WvVIBnkXH9zZXFHBnDq4uio0vGKbv08zcGNTcG3rHg5lLZ3czG9I2z5EYw3dmznbwz1Nli7
HXZVKTQcRHl+Zm4zELez7ZxiutoObW1SUsQwEWetu7YDCXWNrjQh28VZRhumNF/ajnqrIRw1mDdl
5gRL3vUeG365mdyU/DNyjiwnQj8m2MVEs/eCifE/T1LLy3DNE3fyckT4UOjuRurSChvQAkfWWUzh
Y5ADgt2q22Vs4u0PUp5OYmS7PfvZLojppQN1ZUZ3DbL46Fsz7T0C4EhN0Mds0qAi/Y+pDKSF5Nm2
szPCkq8Y69KmasuPZoT/RBdQFBUsFKthmyfB1XJFgMH4T1TkX62C3J3Wo0C7Xztg5d3CE4do6glI
mHvn0NttsxauCfWGACnEV3nJQEEzu88Ddk1VZews/Bc71pEIiyhhb5VRCgAnIWQ6N1zmUlJMqB/Y
BSeDaMDElhatcsPHXiIbOrr/b1NTz2cBx/rqw8oA4EYg51BkBIN6RAZW3NiyR1im2qLdeW7UHXTm
pXihYPCthzARP61TYR1TseHeud3Lj7LMPMQXqOIUoeSIaRZAU1URg5zaTrces8DeYY4EpEqMy8j3
wrVQzzbM+TBUazTZqCZlxnzLgcvtmp7K1zEql20WiPgWd6PJ5K+3npqkNfaxSmCKu6N3dDQA+WKi
Poy1752GsEcxVIn8IuD/HDhu5DZ0A7ROeq72aDuKLUJW5zKXBowSW1IsDcsmwgDUT9qrt5vLGAC7
3bbdhn99TXyvj4PRsZIzUTnDhgwPxhPd6GD6iKuPum84+0BuU0sr4+SkE2HLPWkaS1Tz3mkjcM+e
D2jIVYXLznLWe8Nl3QvAHMUhm+ldXMbzvep585QRoQgNHOOxl5xJjG5aniez3waw1LZFw2ZMm8zQ
2ULEW0tqgjklB7UcQIuYae5iL7MbUC9t+jA0+p8FtoCnK3UPbmSE9qaDcPnsLgSFBurBymByt1VT
rs+1bfmXwhgQXuR++TDO5XKM2ww14tmvgZyDWl3RpqQfo9v5e86afj+lwbxVSDZh57PpM1PuUq8N
830kgj+H+2hx7Ja8lh5sDvTgE/yQ+NtmN7GqW3kRoQSAxi6Lt6liCTGG22xZd/UBDbBzLJiYGRx3
ECSvhd/99nREaAKC/2RUw19124MbuJ/9kJ76ITslkmRzhqI7yRwtKFqonHF3RzWxdQZUuvAriHs0
sdSEVvJRtL29KsNu64NozAzrbqvm32y1eJxxNKyGxZxYh4tJBuIejzGeEcB+QjjnDGwO8t2ErHb1
KdEKL4auTZvM9kloj5pOqddJqREFMmk1RnypvCXjpmbVxWeBZHWTT7j6F0NGBbcX9f0Jvvimdez3
sUnXgzk/J1YFcSDeWwRaNIptrdO+QHf+Uw7aqLihBe2XqqSILu4UXDKyQs3auA7pMkYsLtIMj11d
/cTd0KCdLE5Tkt7HlKlo6z7BanoYlPnZzeOT0i72fprSjGClPnGHldMZ34sxxZuSZ4tpUCyrh2y2
H7zaQSuTffY483rD39tdc7OY2TVgZ8iKii8TxCXuRuyCCQjwuHl0XHmrtYl33co+uozFEQAoGIYX
ZoEvAi6wN1jeysrj/ewMpyGDISDmiuWi0R6jVj5ZpbXz5uy6/H8noZ+0QN9nQ8QkabpGPsEpqKt/
ctXtIm94CIS4unXLY1B/NgvjpC/+x9J5LMeNLFH0ixABb7btvWGTbFIbBEVK8N7j699JzVtpRiK7
Yaqy0lwzvrtZfyq8xhP7IxWR9dzbMg2hJ9bCkezmAzi3A6AShs39L5gimzzN9kBsLpWtbg3gxhvP
yBg/Z1dg3Ved9pYNqAisGPo5RRDfzci+NdV80/4RX4YL5p31sYk7j0JXOZGOwi2u6MP90/KIKmBE
NTB+M7VfZwvfDzYesyd8CJk5gafzq/YRTInzi+YLs6gwSc8DOC23Q9bNr+xPrdD2ej4hD6WRrSxg
SLmvNrQcLg6F7TmzLw3jORxHAnTeYs49LS/+PdoOwKCpp4iNoBk1YEQZRuQ42TAxGXNmRApadNsM
0m5S65a5Ky1zLWUUG5jeXaeDhlErPuNOjGc4GrCWkkMhhVRrZyNwF4UUJcC1B8BldwR3QAOoHX6h
ZPJAKhNXb9snHAuQpVSNjUb+gUr8aoiwBvPS7KMvnKXu9tsURRFRz3Lh3lrl7wG8HJrPKOYG7VI6
zUnj6qdeV1H1xytXGgt1oCZLy5zGbTsiTQEJNqKz2ZvTOkeVsiavgbyJpQatXETIUX09MGL49EYF
nSqYyGWy5oDZxAbi1z5wGt84aHi2M1c/tArmI5NpLDqaPCmjr2MVaOu6D5/YSS8nZA44EzgSOqo+
TVzF37pydiFtM5vVrOTPyGr2CcSthgxZmtGaKYzXTEOeNpvyndAhstEGuh+K70kVodMw4AyU9aQP
ZFEUAopkm2r+qWfxzWJUDAGT6ZUFsLBOGJP5TnYuQrhBc3vo0bchq54RzU1R1DBMSEZ+eaqhzcxj
9G0V2VF6JPOknyGL3P8NkpHLXRuNc1U9/LgDaCleX0dbQNeb2efsrOhq1vq8Un2w3m1E5U9ryCqR
OEAwZulrkBNM3X946bS2yvlaZz06nOmIGqKAlOdLYQQrUIW/ZrAvRgpXPYMw0JMopNl73qcHua7Q
D5H/ead5feYIWblp8uYD1g9GlLtMlywOKX/+PrbIDVTzlmRi+Eun3/W2btZekj6/BLpLzYtwhBLv
1UKq1WnNibauTOisNKz+6dJoyapVHTJ1vHMB+PjqKdFa1HeUIMGwo17FUCEqw8Mnl9lvHEYrffYB
Rrq7IHF2FqVSABQcf1fBo9t3t1cPVeLeS0vbQCgC7aob0CLM9l7qWNfH2rHBQHRuw33q68zc8DJE
eHm4gmlBKyJ1l2ZGlRh60zOOR9q8lnt0QIAtptJ8z+H9LKYM2qQxLTXo27JC4RssO65/QLJQLWDa
sLL9YV6nwXvBQdfr1lpn21LoAgjO3lMTOmkCGkarUxTj3a2tuebObUNkAM0aUALEl5D0Sy2NPaJQ
txAh2KFxP3vQQNS3rxhEieU9IRkT+dF+ImF8tbPyBxU8iMUsd9kqmW7DXMch24dngwtTnxXzVY0k
jrnzJquV7AdWm8LPwgOLI3CwJY15e8RZEt3OhOzBMFdVS9sP/xJaM5n3U6sNU/boT46jJF08ewkf
f5+pSP0y2/cXWomEbWnRm3WNe2c2L1ptHGs4h7RNwLbXCRP8+eTVpbmJWBR1W7zSMtuYHpnSXEDu
MIELIYi2HNro6ZqwsZzeOoCYQoYbJAWFRkkVMbz5JrUq+aJJ6EGMpa33TOI26pA/AUEg4BVjgjz4
8dfoRCynFp8zBpIEd5D6VRo90EjYZVi7Ii7mvvlhddIwE0mczEYlvv1yuh4yM6rua0MLuMsx/9N4
k4X/zhCuciOBHQ4xfTN4w73K6bCQHskRyy6uvlDfO+nZ9Jao9s21aNvSD07RPOeZW1rx5rX+aZiz
z85Sx4VwgMcgxCXEvHo0qFpXe2kaG095z96XbS6qTCO+7cDJlP6GkM1LUTc/BY1RhdNzgVn1oxDj
ScW9ZLGzLWZO0jLV71bVXr0y/Bjpwe5sYPM3OhQWGF/UNT0DCrlD23Mk4mUVA4dsuijDDFbDdwy6
ySDB8uIrcOJtWjFoRP0WMDj8STrCRa7tvQoxdTf33lpA2wvbEW+kRi3vuhv5l0CBI0nVP577kgKq
zayVDoBoAPbCistJKx1/RRKxZGC9K8wAJAqQjp4WBmIY0WjuHEkDhzoPQFs6zNhwYzrRG9e36RCG
L8x+ZtJ910quSFVZdJMRXsodY/qgsMWxI2yD4aEPOm3YPkPtpCxj1DvQ4WXmqgw4CVrNWa3nz8oG
sTqOiYHKAGcYllR7FgUiRuUHSb7O9ENXNuNAD1ZhwuZ6yTZ0ps+uKoHBDsMr8403xQkDpF9QQ+0p
98rBoVwMFHBA9iXFMXWhtPlv3XRWvWrQhGiuvRcxSYVjYVBW08a5RGV1LhucEuzu4tFcWZAG7vSu
v4PALZYdFAanHvJVDaSClOQnaeCskuGBhHpps+ygIPUPvSi0H62p8KgzfTJeZjAFR6Bbk6hNmW9l
gEJ4Tf9l13Gvf8zCYqzVxR6jdtCU4P0tQFfUmTHq0Zm1ha2e/3KxRHjaGRkLrXnYW88i6yHSNCGN
zBSrU4g39k8VBC85WgNITv62UQLLbCa90XgDYCSKUuMZf9B36L0vmI6+1CgEBD5ug1rhXu1G0/AE
6CjrEXO90pvUbt2EE1FUCLoNDG419C47awK2wYeBzd93s7LDopMWHj7bVdxstBq1fwNUDVgNplxe
QX+i2bnzcK5IwBWqLMrAnpqV4S6+5BxBeY9ahdHuTVKVRq+/oWVgalPuAiU5DZT7FPgnVxRECjBR
WUt+E3SoygyAsE5DlTRMW8iV4AiNO8vX/BcfMhO1Bd4+dnEs9NnZTmW8cXsAealnxCsd78GwtA5t
1oTf5oyfvD5VDx3H6aiWdgj95JbiZVUwYwVQ7xbfxJB3Jh6AizRjPk41UJ8pT/sNosG+RqZUHqJm
QnQpRyCxTveF5XkQGfISzGytJO8iPMEcDMRkz7pQ4widFMhr6BKDmjYR5SbRi3q8Z8j/0VNcG9P0
aVrFifC28/D/RpNr78zxrU+jTdx1V5hTKyfU+wOy2RXqrugHRam1jvGbX6GKoixoSYQc98xLqOp1
Sg6yiJ02Mu61xunWBPSc4hSANuMVZjCNGcDq7sFhnKPxPJhF8hrmMbMru/+eAfns6EdJx7i4qn67
19v6J2iih1uRlQCL2aSA/BO+2TPrfe9kdwa6+ykDTTD0SfPLxUeP3BFVuoHRbq+vYDRcG1Os4SK6
cu6pMOOPTinO1hDxPO2NnxofVtY8JtH/8Qn1SB6skmG8moGyQ87hiCzd1mn6YzMmO5q9r20AUg81
pxRtNVHIHhoBjUYkzAVxWtp0RfxGdQ7Xy13OGfIcLe53Gkl5VorvALO0vkMsqD3NRbGubRp0Sf2G
q8pKi52/mmEB/Z5PSgPXKkqYpsVJDhYDIwvYjNiM4JaRhRhjNJz2hsoiMFc9sPPCEP2d3ITvCpUT
hKz1p9LaQdxnMVwC5rSAuDdQsLrCcCwdTKqqW8QV6jb4Xges7jjSVM3rYeEgRDzryNJGCKt6Hhrx
fjd8V1V5BSdlr2YIyHUzbLF6ICWS1lYZB2vbJYcdBp6KMmyRV34KTmacmktpttmystv1aIIJCmGI
L4xR39XYbSRKslNnWpmVQBjmXa/DYLREwySo4E3kCM6VjHObSGHGYZinikUpmtkrV0UNzIMnwWR/
OaH5nTHOM4bgyCRtq4kcfApbaguDA++GEoELRJQxYJEIYdeAVck8QcE0V9Sx8URzRncdY0QIw3Jh
dD0+RZH7F2gPOfoUwqyt5lNv0IKtjYq5dqrdRmqmeG4GaLJIiiSWsg+dWh688VG1qLBo3F7YrQcT
JSNE42ML1QJ9JlnyPyZ9uBgWHCO5JptbnUt4+aGCfpJ+YxV3C0BaiBllHsTNrEEOge654tevM6ac
Wz3w0cIJGuZUGY8tGP9WcBrr2trWHQ51UPRQot6BK16HqvcbDtGTwA2Orue0LAFElS4CH0H/Zjja
1anHt5LJlTWOH0XC0ZV7TxfiGVrxj7SmhhxMcli9gjLVxNX8Eo5I2UxDC6xnrrpvFRHszywzvEPa
68FGm7wvJ2++C5B/FESEtL5L9rNZHPHw4WHEG9i08GCdq8adJfp8m5DOixWVnmz/LXcTMw3Nmxku
eX5Oq3BfOAlH0RzcIrUe0ajvjvIqJ9Ba+fzPHJzVq5/LbN56bEZPdaAJNS8IBzLjUjaJKsMyw8e1
LtjPvlgjKaqJ5Gr7RLH+A0GxE20gfCmycRd01rHGjknPorVlKu+BEW9lQwwegByiHmiEs53PH6j8
sos6feuNHngX7TLJ2mLVpaDgXPKMrCmeo1QXVeFyZuD8qUTzjkEcyFp3VbfoqD4qJGCjDNDm2YX4
PxQYOuTGLwTVjnpv3vJu37F1sj14ToAoWMTW0RKC/rLSHuPApUZ7WcSmBjhbnS4FIwzzb1w+mjg6
JnRAY+rQBEkW1y9ZUSC6+G7fQD7D0kk+ANvCYuTLuYYcElx/ifydANtdMjL4lYzMnQu4/WUOiiyh
7RKxaeyWCMcM1gKwQCpNmEvuXGadM6SFhtduNCXbm820LqvPBOD4AMDA0d4H+9mY33yfVpabaaA1
zLWybelWo/gAEobei33ChWBtxpgHg4XgNywktZ0YNRm6044RLXtLBQPRLyM1Q9/uwQXb/qVBaAIu
S0kn0sJBEHsUO1hyO1wojLyOyq3tf4LimSDDxx8FOj784jxqgCDhxdko6jovU/7DpacAtZhdo2Lj
CgZnaWnjYuZmJwpjl45olW86p/mDbLwO/zHfaxCgZIF3WAEaQXAOpepz9nkebw2Ek6MK/0zrFnq0
7qNvE+YYDDKCddHtc+KYfKKiQNKq7a/A33nQX0d9HwUOFVMICIrCVnvwFEYY5yFOWH1ydkgS+e2A
VZsRofkHnigqmrDbP4Z8XNVdiTPpn5lxiZs5iwmpNXv49JjxjhMB6b8XxqJRM3MrL6XjyGJJArl9
mclKKvsLm06XB5HtJQjxCxW5v4IamLz6IH7L9fkPf6tX+sVgGtCZyW4Gs6YLbwv7dPc0ND+iOmUj
ZGNx3tvUaBNaw66BkaS0YqeDPBlZTF751ACQIeAp38NuYPVmSGiDP1j0jr4YE3QWJmZrTDF4CniG
bd1igunwGMbvMEcRN7dXrEGlf6kzWieyAPHTUTdxAUGk3VRQMPAaWXG7vm6CesxoIb8Z1psFLs2u
v1yU1jTSj175iAOGhPqumt8GtClB0e1DlETaAnEZ/eQgX2ympFeY4v3/QvtxE4e/WfUTARr9C8Xz
RKWFhgAVk418BJp1hv3OGFh+w+wMZhSgOzFCQaHywDXPTvxquv4OxhXiFXtLiY4znuokBHIeVaGx
1YD/8qUCW4Xig0cG9kpB+ODL6tal9YToGqNYfrdtwJKSf+shzAKtWJn1V8ysiDXN9clbp60FWzfb
awQKZu+nGvYJzmM7xRkPeYXJYkNJIbicDgEcffrt2YgKB5DgvR/2VJtPvxoa4Un85NEmc7OrtHil
dZNcYTCq+0R7CVkbjluuGYqsZau2vXcw02fcXFidXAXqZmcuQLabLN7hBZenI3/BuH1Zsr1GwoGr
hrTxXgskYvmNCNWkfniS7VKNuuuwsxcsLB6cTr6bIwVQYMIx3zBrgQddTovZfgWD088YETsIs4HK
ns0NuzwlXBIbKvNbvrwX8JFoavC9Y/7ToNADSgCBXfWYompZ68015YEwLn7yNsDQrA2IZyzy6KsF
jVI4SHxpVy97cO0hlBwMTNez7e+dKG8u6MhsmVNXC54LpTrNvda+FnHyha8eY6WAChMfj3dwavsJ
DJ1EYxh9B+pPzuP5czLsHY8yMdRTLvVlRmPaR5PcCPwPBiZ11F1KMLyhMq+szNrzLnhaU6QdAuCO
PvE66tIVLWDo8B2F8zs3P/FoB/cDX5rFSHHKGGsDtHo1+fcaD9a+D3cBJ4lKU3FA13YayQHZcnn5
jeTeAv/gtadzgvDeoA+bCGu2PKsuOXfGp7yFvs0Oro7NM4lb1IS3sMBnLleY1XBzanmU4N7WACjA
Q7eVisqusVUsfW+O+TWYDAmMSte+M/oHQhfRsIYsFSTrzipWLBJkK9a6tcf2ESeO7Is3/0/arNsP
UeuAMEbjkF3UE/DDV121Xm3+hkt1SnHUyz64iYjr4We8GjlTUKyO3aByZB9H6qMQ+O5ATVRguOm0
mwSd4mhM1pH3DCLMpzuMiGa6GyAJtnSiaZb5aF0itBogryiprOyHAjEhFmqlF7feRTQUMJUcKzBx
l2a74cRJPFCKNhBAneltuymZXJUcH2P/YBxwipp0oTRPLIkkTmR727XWDmmEEV56FDRqEKq54Yl1
0ZF/lQWDv/wCfSN26Mq031MS+FbgxZA607j4Vpjz1DSgHa3bsjaA77jZY4IoQiALQ22Lat/K9x1S
32qFJdfKULzvOTDxr6Jhk5MdRGm206ryLj9QdNWCiGuryTYBxu1fE5hsLiRXysc9k+RdVyPUqRVn
k8qAk3OEviznBFeqUTy46HX0ArjGR2romCwk9vwXXaZjlObIENrKhlidRdqb7rdPq1CPyJW/Fnry
nIzphUel+dpyrP1P2RrdRDLNVhuZcgV5de00+xXtpWVbXruKLcW0VvIYnmymgh3ht5FhYYpF7qrG
ZPntA330C0f77EBBURhDIopa6XsajqjOZst0Fg/qP1hZYZHHrFU5YYewizigRxv636V353Ufn/rp
UPVIx9Xapur2aqndZZF0qFuBpkRCj1O7WWDjsuMRyBk9UGkp5V12zlx90HhCPgD95B4MQpxYOw3n
ooKeYproe8WfVzrsC7PDf9olvkzTdOjm+q8JFnoZ1vU3pl67OnVftNa66M10DDxlhX46ZquooDhD
88UY6pKM5e/SRxC5wNm00tUbkno91QRMJbLSET91M4aZ7U8DP4LiVx9NoKysk65jRIoD00GZkg/V
C/aqbx2KXn9LbP0a+o61MBIkVsxsP9jTEb3v/dwWey+LnngmbvHw2cH4v0XIdORe8k3HlnelGR9Z
3hwRCN/Wvr83iAD0zLYhYh8LWE/L0U2umplxU7SCLQ/pl1zQdiyOxkTez5rG34PKzjHNTdDPeGqE
W8ecWcu+vkElb1Vr3cGpghE9JBQuOA7TsdKonjCvHDxlXDhh+ZM52dFS6tcxwxrINavfA48ijtS1
0eKtHTXXqspoN/RndYz7paK3WxqZexXXdLvStoGwJWH7vCQ5uMR8cndzpj1SVJoluRzAwDHo2UFh
3hqs36yDUUuBbOfDxaq/FFyiI/3G3lb1s6++1cRNtqyE45CgBam89Zmav2vVh8quKVT6xBujrc4O
ICJcmMBoElXPWgGe7EyqLDlN0/+oybzmEOxZWi5xnoEH0ecNGM1WxazA/KaHs8gBPOY0Oar27Po/
Yfvk5OP8kx0zMUhSkYFvkzvWpIzhxIEOcoj3y2BiL15/zhi+EDgzUlMiMJ05ZgOXzPgqUY1J6xDG
1rVJ7nLGsODl6FCK7tccviZ8MZ9KJJalFtI9BaG0mfuPIJmlypHuYMNROQ6fUGcYejGUjLtloNnb
ATsAbfzgQuXpEAodBwV9VPMks+bClfa1ocNTgdIpPkwo2TFo8BSJXuDXy7lhjq/vyTFwKSCzV9X0
aNWkktn7iKCMYZI7hvPZJrMY6SoQnQsdmlvVMIFRdxJtMRpbae17DkJmsn4I2pXDZbJJ5clEODHT
KD0pDB14b3Sk6ChxzpLQ8ck9J6pMPWaQ/8oMgleFlQIsgMTB1A/y/QPExX4ksnrPnDJJN0BJ8Blc
hs/wR2/uXtIi7/DOZl15wbzl+eVYbbR/sZYCBCblVe9+WCT3fobGC2Y/kmamDZLeBNbM/i3HGgUD
i4cfBWq8yLMAGhAPpfJXgX7jnXCEgpmG6sHJf3WoN6I4RMnn+7/PlrxNfm8GMl2M4OEpjXT7nafJ
T3vpdxcCTiL16nhLiOgu4+6bhWHETCT1fZZgVGszY7ywBCCyy96S6K/rO9r7R15Mqz1lmFRRQFYR
pxZ34iKR1ykfiZVs3OymZX89MnM+MwwfMzN5IAELumT4umo7nVWZoWzLKnD7mWBy6jm3fJJwyOfb
Lj6zJaiaKxV9IZ1GYvjKNokbZP1RBQZLu2N+tXJRPR0wAxsSeMo5FAq0M3qIKvFNoYvNNUpaSLtz
F6XtQbLSLI8v4xCvHf+nUBFBwzkCqFMwlOcOO1nWwA73ykvVioQ/XqzgDDgqivkliVls9lNXA1h1
07iSMGHAVZFx2SoMrR03qdnMQNkAXdQcxAceYPORmtdPLlK/IIG4RGtqnVhXx/Y+pTgcM/QLlFCc
wSERvA7Ok9kT4grZExvJdJsVxrJ1/51/sq9UNHhVV1mEDojffAJdzbXFU/wuEQP0/zJ2fpude6HI
ZXwNd6W8xgSBTJY6AWFMvwJU7OsgOyRyKNbZE7Ef8HjM4liJ8ZnSw2v1s2frm5i7VSofzgwp0+Av
WfFe6wHrQ5pCG+CcJIvR30Xh70Hetfsuls6I5LN2AmcpJWHo5us86hZeYsPZyh4aXTZ0aW6M1wFz
EZySdVX9ewYej99HJFFzyUL2NZOAhRT8OsUMXIw5M+9dZ9/lmNDa8eyk4Q4QwSHkTmgwSD5rOQ5C
IwysyR3FsNsajyaSnCDyLmMMYj7SN7TAVg5XFVd73ij7kKAlRTWRRcK73/tL+d+BnCahoPC6w4js
KlfBT6NrtpJvS0Z7Se3BPUK8/rcOkcZbtV65jkhfInoPEvgl6nZJs/8nJqxuCvNby5vlzDEW4iVA
lMnU/69kWXosKBa5V6trwjJvWjb06K8qylyTP9mnIfK+OkCIhilIb1gXr5WWkcdTkB8q6VzPBAn+
ir0xk7BxlqOEADSW7LWhE2gn7c7vX6QGcNmJSHDcyJX4Ht53EYEjzB4SfHPWSK09E3ZXxPaRxZ6o
V2IPD0oWKj9tGzowCaGEfLbdH4uuimxeVcfgCKuOIhLpg01Ji0tKTsnUaY7KIyQc2v4Pa3Hqn0b/
JidbjVh4SBJNYPPhw3NBUcPcmUT9X1sk/ZwGkgxRgNce0inEnBY1j/ciGKCLoKGX1m8zs6yWFjsI
ZGkFaNTGcga66GZwybJ8YxlzA3ri0glmXDVvDusE3tK4rmsQ3lF0lrdUp85O/kzzZJVYMDc+NIiA
0lyR98uJT4VGm6P+QrZ56ZWoDtLwsIFIdntpcqREOhW3AAmChrU3CmMDSn4d9r9m20FwDb4XRQTH
QtS9ooYMEsTZjQPu3AjOxjTw5MwrOdRBsFIppEgU3G233aa8CXkg3EhlfnY6dAlitJdcwuRD/ksq
FPTJSXEv8kh8+2XkkJYDg5uVo3sixWVN/Bvc5daSlWfnD2p8wz6PDv/U/WFKtNWK5qKRCSlJKMuS
M1ZWg1xuTW4+6hFz0HjNeyKSKgPNNDZrT2Ict3wQml3I3UrgoNsWAPQ3zia7iU1Fg9JB/dOf7g1C
9dwH66EIv2a0dAZTXWmclKQCzFCAgW8o1JNkI5fPCszD9GJab5njLXiPOW26KgY4LGdfnaylQyPv
T9aonATSZKMRyE9KE08WMSsbksmaZuO/E0ngurwrm/K5C5Wj9Aq5FIOStC/SFf0oJhLkpMZSVwy0
8dkvnAWRjs3D0wvf+ej/J2Cdl0snqsFjyOKFkaCD9dpFICYdwNhkN5JPUMWbfIyPwkwTP+UwYNoA
NudWF8g8Ean0NIdM9e3iapZwTHOmuqhhSpKBtdWO52ZR3FG7tGwb6TaVtMy6vdkTt4OtiCog83/z
dJuhHxw2UmuWFo6j0qCSg5U4e+K4oUmaNHivZOvSBn/Fp8u5Ck9lwWAdagfSyDx/OZ8MX5teJTby
AuEQayscpvHuSY1PNyXTsf0Kv/MsPRv6OIPsz/PXBs0J5F08gKf9WjX0pRd0N2PQr24Dm19w1pbL
qeE1hYtwC/k4JJAC24dF3EWwSEFduSX4qNZBSsKFnWKlKDr5UfjaU1I4aX4bvKQHTOnGj8m2p3dX
73PMEZ3igptos7Pr6kpySBMoau9dFhB6I9KFatqgQL2Ok+w81bRVhCyBvB5TKeuRpdF+ALGz6HMm
M5LAyYIareYwI/FIJLFn5dOmCm709i0pHR6EmMbp25LuUF9nZD6A4KJhooGBuKWvDyvHxGsNl6ki
oDEYzi+pmsNZQP/HCtqbNOYH5gfaqGwJbrcOGTK7b86y26RwBH//V6MIkSHjfz8/HbQ4uarK8AqB
CQGjrn73PO+zd2E02XT5w/pbCi1F8492HB0A5tNIMLZjm5yCynnL0cVYqtZFbbQTSvn7ka7maGPA
MFZ7i6YD2MNL4BSfpTk8vSY8BHG/ktRfipaURMt1mls9oYfQjsoBoYmt/OVUargF2dojjGgG1XZz
C5m9SDQiHT7ahGcbu+0Xhs93RaXHQlgAioewalhUQFfGeKGpyFckSZ0tpxSReOgwUAHDCHFiKhu+
wUY0bQZdi1vPdnQZA+bDiFZ8YL0OVXVtPcxr5/SO7NpBXmsxzGBLTVEZ7M+lll0Y21zw5MZGqN8b
/Rht/UCFBVGRzFqmsCGt2DxzBI2r1q71e5Jl175oEKTIKJqnpHfviaKV3wEa2LDsFbqc9OSQPkwo
ZEO67SlSbih8oyqVasp6CBGxUtIC8qD53kTxYyD3UAFQQZWBvxmNmGzSpIDMcMkaEjdpOo51DuiB
ZstEAde6+q5McedMeJNyVhaODk7JL1/+lWnaKGtl6TdIO5Fjvcih1/UeTbKeCgdsBnTqYUK41cwD
jWU2NesigdZSUUzqtjqvcTC6G0r/xCcV/HSKYpxGIoaeEpT2Ojtxcf1uaE06HgF4jq7CVThNEaEJ
4K0rIPa01FsjVY2YFNVpPP02Ae4zKsOIC6mMe2sG0WOCFDOVyqnJQBVqNG5vhuevPaXYTl1o30rG
lUs1qyxQ6LaHsZDLkBGTxn7Ac70Y7JkhjHpR3f6lH7o3Gef3uXXvGgjVI5rAJLXM8LCbQTL3Ueud
kE+6GesiHWVM32V5kKwMRvvjRXoGFQF8u/FEoY0gioc1OpcSMzsXIeQmW3lg13xoQXIoSbtxyO8D
VXY0DTjQClG+ey3IutHihS4DHLMHR2GQCuvdB51qzn0edP8VAYRlng0VlRlGDgPbePIDml5vqeki
Cy82xM1ZNQpNXFCia/I3Yr2moTsqhmwGgl3FWs5o8huSkXVIatjDliEhMmMZ+MByBQ00N1hHEJDr
fAR3rq90q3yjqM8r1KBGVXlXu3FVeN9yYWrwXpL1cZIO4at0AxASwYyi+dNTx+W5BeksxI4PLNPU
xKwQY19wgOL9DNKkwaURAibI0RbvO1Lg1L11wH4QrKWAKxZqaLOKNoyawT8h0YkSZDJnL7lIyeec
IfLRLsuyxRSH25QREBSgQ8U8ym+eDoojJgWyNBqlJ8ZPSJ5kMiuQL8Bk/DTyMkqEE+SfyUPIsdvu
reAZOmg1pX0I+SbEGqNZVvlEJ4HX4OPPRj+u4JZDum9NTEaa/wz+XUcmoGKqu6yp5jkDEyGegQyS
WbFNtlonyguJgK0qKN7dJ6i8dVxiY1jjiOYtLNo/JCi9/ZRPJnfoAY9ipsXpiq1LARCMUkr+lO58
iaeiDHdJYUPsEsbwlYakQpol/xh0r3KgyNJTW3zgXske5NyO5UyG7der8N/yZJf54PAdbUfD4GCh
HuPY7RFs7DuH+1gFZz60ZRYnayNxpw0ahczocXKPp3eEhld8odyUnSGrQiYq5VPYZWT40o94CGd7
9G+DNX4FFmBYxKMiFlpjTVumjomp3kyVc9KpNibYbPSSth0HdEqPgs8Y6WAYLeyFjOabJ8rc4x8c
jD/TUjt3dfKmeP07ldCY4pWDMR5rmc/04IZ2aGbQSaff2a25C143eMUlSofvOktbygS5ZDXut+BP
QA5y5PZOiwU5NVj7dFDVDzhRS5QrIJc8fQYaJO+yZaXxnKfjvwVAc8QDTMCjpWlu9sWbpDuZ8zGq
/hmiyyktyj2aICt5/pbSrLMEcXoeJJ2UtTwpr8z3ARxNqcsaSJIZlC2rR49ega/9gHC78Iq/NmqA
i9ZKrzPJuc3E1KKFiQSFhiB9MgMIDl9hEYFLcftfJGzyXRFCfcsCMwOTL3EQIpDKgC0bsEirytnB
o9zJBCLgmKth6/odaEeInpICFEiJwLpaqkReLArtlWjH554CayA/1dmh94oTEOvLGCb/6klAE+uG
JVrT7AycE1gBUtuRvlgN7nXi9ck2k/UmI7aI81kmoRKAKvSau67Bcp7Gn1WZW1eH/5p234kzPuSJ
SMiSSKcCr9HIk2mTJZqzJZ2XX+/L5tD47YnGkuxJu0zY0OZGht1l+WRM4Tn5W92j3BSHDyefAYng
IV73jXyOLJQm+l2PypmIOZcTO+WeOA3dZTqy6dopeG5MenmzAX2Ckn5FwALlXxU9vjKj9uwMmBKy
zA4mzTRBuO05/0EzgfPrvWf9+jTLZDiXaIgJ4HEMtyXfqPyj5NWpO6CrQkctNqAeoHXCuMIj6hA0
ax8B4BCaeZM514nDOaqQC8irQ4oioK2ltLTgHZMdyWZg41E2EXRxYyLjox0UOs0DZLKIgaMNMS1A
v9FZ/pnxLreLA9IS4PvhARGeCtXfszHkAaNZhD0xisZlGe1iBO8yInVhOLtBs37nKXK5FdEJpjXh
M67Bbs32T1VhCtCHW5pYG5cdPhUFYn71I9btNTrvAHu8ylrjEc743vhVhRZeFMqudOtfil0/tAGp
LjBO5WS9K/r8V2R4Qq1/d4ZwrRG74lK/Vxi/o0CBs0Y4JYjoGt3e8vGTrlbSTs3tbjOlKtDdEuZa
CstGKzZqot41c6bQsE4MWnBBL/cpAVon1WqM6INyyfHVtaJqu7hqkTmTQDMFWzlz4cpsK2TwCOg7
pze/Q5VKg1VYEB0Yz/073gSgNTaKuXF5xusy9PYuO9mLoxGcG+JenMGR+F269mYwq4Nio44sZYwE
SplKy9EsW6EirWqKASMWY1dNYPUHPji3fzki/TV68Y+snKJHTWYoKgcLy2HhDtYDmEGkxMa9CX7R
sV03aKDQVtgZCP6dIn/47Nz85AcgyytUa5q6O2eNu5SX1OTxjoAi2Yg0ZTB327BuMLqUoEBRGECy
slPziE/GVs7XArNSwOvKl1bm9GTzkvawB+JNo6On0AluvOTNzuEGc+hIxco6AlODQDg4I8NdqQHI
Uf67NqtNwxajqwlRLlrKmYme2qfM1CXFlIGF7N2edgTKE5uc/y6979jUEUTCZ7G/SxuPl245PvZ8
TFBZrJFlXOUm2vjsoHBaVsZFKS9mwseDNKC3EId6uxpt6x4pOfKhxV1jamFr/bgapFEO9pCWoQ8c
TO5U0/tjNsF904296pApmkhhxi4DeYMDcYBqyJMAQsx+NINfUY9T5GQYGwJ/NOXAKj7ksqYEFgsF
QtKqQF9KgTTl1GktGmKIFC9q+toSPWgnSg79P47OYzlyHAiiX8QIGpAgr+2dpFbL68IYOXoP0H39
Pu5pdmdnNd00QKEq8+WynIXcidBryOlgXXTnC2OXiebzUqu4mqkwDZklXMJP/vU9hMUyzCCvmMGz
Z6M0iEp/V2v9R/AqYN2WJF/LQ29MPEGBXRemU00nlmH+tjfltuZZzKqE4zTmwM+xSsVNo25R9JSw
+yKlnol7ghrIzctTpvckSsbRdBIpnxf8ijD13WSzAdXkoezLRb1aaWtxHEckz4Xde1YTAO1Kax9n
3b1EyDOi2JDddMlJdZypyNnBT4ObY6HxmH56icCihpaR1ZAMgR1bnXdykvyn9AO9haCvQEfgtuwQ
ggRa7D2dFE+xKSHfogXPmQef7cmwUICgPzT0E2ijtdljPVEawHmbqJ+GbYf94WaK/LfJRnTBJCF0
DpZap35qHfFmFPl9aLpcKKTmZD5beof/NOP2lMmj6LqD7ohGCto3JyEcpG0dAtxmc+PBfwQ1TBBO
KCIUGFbw4IBFX7bUlgPHvim1ugrWuyl0s/UMHnrVjEQz4uarop780uDB4uxisomLRZthV8GdzXPt
sY67oj8lAYYh3352y/pC14odJKRVaaaDxbI8e6u8DvpN5SAbNubuWFrdO+Dz47KTO2b/QJFyjrxx
Tw9p3Yni8X9xL3jbOfLOjLyBjM2U2FpvWPfI39JotCdSPoSz752CFRb2Cg+j7m+GpT9KnI3uQLe5
SHY+dTMBU2ee1p0lmV0CdwqD8uBq/YGeELfJfO795E/EtAvxNPH20HPmU1RiyYqYUsowZX8icUaO
gJLfHZAdLM9LZfr0QpoPUhgwGJao99LfqhqeHMoafCyb5Q7E0J6dMfrXFAhw3eYxjQUKq+GtnwKJ
Gg6Xqc1H8l0egtjCMMg8ra+jGRsPgbE4hzGnX+ZO/pukfdZZfs1srh69jhV1xI8OMGDl9RNY4o/l
CNCmFieoGZIi736y5M9IeVpezoB8TBGWr1RMwJ4496eELvTECNTZ+P+jb+XiicduWxnhU+TEV4d8
oqaFer5MthRZ3eTQHAv+7oiKIeqd72xEoly0LJFAjZndtRvtkrjWLAVzbh8CUQGFaee12Qy7mWo3
zIftaNZ7lP/gxhhkzGhT8G2/LUeWOOUo6iaHCKOVx4Pk81q1Bke9cn7xG7mBpxmuEj//TtHThHX4
U4IJq0DZWlS0Y98+N010NUB200yn3mHtUf8XMzMlhRu/ugnSH3O8yjqhyt913UDrWG3xoT8WtPxt
wu5bEtrDbkOTDx85HZZ2a3s4p/Nf2OSE/5ibLAAik5V0Dbp+FSJphELGHQWEY6C3XgQQ+GuA7aVr
23ov++YiGOVIZaJHDqa7YSyxU1lHlUigEHEF5LFy7u1m+OXh484DTZMT5j76GtE2zuKrZEipm4Yp
C+ICTjPw38OVZ/QMezj7wDnfmtxi0Tt/SLB5gwWOl4nxX+U5+8oj8zLhzkTDYrjyQbkEADSmJPyw
MgNrhP0hm+EAbnkNZeHa4OPweogYQUhlqRGvdpS1ra/pu8YuB4DpfSbMqZc62DfL1IsmAbz+X464
CWDi5o1m8SYkaIjLHvbTphtpJ1H+e2yZNrINTx4W4jUjMRhrHiKT7hwCrGg9f9Vw2grd/cAspUBH
vPy9fF+SozeW6a1G/bkkmK2F2b5FHtGIAeqj5c/K8D7hNXJM9UANgGn4PPK7DdsYnNSNbmPINA2s
Zr/AxY9EOPcPowi3kXyxxpHmoP4pOKKHjXnLU+/WR7QrSR2NG2fbtDa0uuhfAA2GyIZwVWvaJrTR
afmmPYgaOPvriehCKWHBRGIlMHckbGYJLsvMcUku4XhceXCEJ4JVsmwbT7DOKzrrPJMczlq6AOGQ
EVZMa5pTUMsJtm0vmVZ7bbjvxFAi1DhxJY1R/OFjRnPcX9JI7zujPQ2S/v8yA2LTQUTBL8thhF96
2vXUQL7jQ4Tw17BXQAZGcKPm7byIhN10AwoOtFG2CYDHLXUK62NDowDcKFUVOxkXkq0GDA4RURRV
cV1qunIgFTic2MyBlte0J8x+KQ6qLoFDlmt5l9U9jXIfFpJbXjBacCGt51pBWeQoIWzq3PDHAhxs
pO57TQFuIkoqxaBYzKedPY1n2ts7z0tJ5exgOVB7j8M1qLur3zK4bkN/Y7H/KsD5oE+sB2vBkOix
oxOdbx0mdjWtkLxQFwX2UxkcadupOTZBdxh8WHSDResPUSqTeT6z/5Mg77LM5JFLtUwUinr6mHvj
0MERZdud1gGpsGnaXn1s6ysuHJEHHzOTheaDqxOlsKodvF+IPqnwmNTuBHsdl44i9rnioDuOkCpK
s8nXjSTooCle7Cm5LEsUPt1bwhoXpt4qm6PLshn4o7iIPD6lwjmhH9vnrZPteyIWtOHjVuRFU2Nw
mGifgew8ODpHg8WWmi46OdMf2SM5kLTyUSEKAOd1tVCRucZ4S5msZ9r6drt5G3TDvWRzVj6lYdIc
Q7oKUZsyV+cg5evLxIXxohbqBWbjNFGX0EMXgX7WAkqTUv2Mutoa41DwwqMRbY5w9jGwAIjRRzkO
AMuoXEt9dt1w0+eE4umISBnr1Aj7ld30PWDH9X3v0ml5bORTbIMZymlToFQ6+Sm7aB1Tbobmu2Pj
ygryCzd579kkB+AN2zRTe2dyrlWWy9xsICsL2T9NJi4na2eKNoSXOimDz5GmDo/pYFkXk4uuCkBh
VAQQ79a0Bf4VdbNayu2liDC1dXQwbYGhYocxvkaNTAXzDtEeqM7icYX24ETOwn5akLnRazdO+37G
XFHzopp98dbB3MU/scl5rnoUY8rCE8BUU6tuVxB9Jpvuo65gLNmIcxCSc9cKawunf2nMfRfAYru+
/zfnnw5+2WUVcMP+I5udx8h33iOVPvPiWBwZSpfA16nOX/COphuvfhMeJz1b2M947tbCSnYDFQf3
gVYAQBZam3TeZJSd+wmsFJQyLAwyHN+4aTzusDe2Jt9iORcEHB/w5p75AzTuXJbmkI5oGXpbs3Xg
E4i7MpoeLfom14ovNk0+Oiz5nlXTudK1/o4bJAekru0F3cqlxWI4bkJZDCSerXAze3F1CTjar4sB
54f3Cr+FsgpVrmm916bR4mEBO8OUYDnwGG71ZFBdM7uP6q9eTeXOc1xQJ7IkDtOYnnDwsLONX5a2
KnIWs88GCWiMOEBzOGz7n+W1Atm/y1jvkPZPIvAWYtZHkzWHhvVDi6W/YBfjjVA9op5rtTBvecLE
rH+Nwdr4jtyLRp5blpCCF3xVIHEg1IM1z1aV+r+wJRkPt//oPWSN8UtMzpcjy3/pkH+PHPvsVqwz
9DOzQ4ckyCEocgulhvsQGSBEaPpxmBpDSc8uF9Ro8XQsqORutdNNt7a3t3KwxG6K0gcDEhXk5RHH
sb0NeueyBKRn8ovsw382IMxNzul7Qyy4eSBlTx16H5OIjdr/s0+s5NMWOj3Oc2rAiPQYNUgiv3ne
BmN+yAQ7rvpfrIuEwccl5Q9oCaOZoMQIEhlSsgFihR4W1ldK8rLL2r08+2YWHUFW0hcmpNWWd5GH
+y68hgZ4SzAqVdB+1CNk9cYr++0YPkLsQ6rNsANG5htQ7G+za86lrM9NMzyOPgWNxSl9i1X7W0D8
bkdmY5Yz8FXAARgGolNfuMOOfKavBDk1ZOJL3AfxA1XXHl/Vt9u66V7rEswAnetQ6nINw/qMsegI
aI4eA49Ch0h1FxnllmVnpEfWHsmgIUlK+Tyz4BNWCrGjjaYpGnP2OOsyTPmRQLJHe2B7codWUr+I
BZrKK7xUPFL4UOSM8j7tNakUef7ZSKDe5nzTCpJCKekw6DKtCcMb78faP9Wz3TOoMp117pbPWQAP
0cNOemsKdmSz855HjCi5rZ5K1/1K+rrfhWHILCGBW61uyzXH+bFkXraaGCjjnbQ9ip8QGDwJMsTP
mCWCcJu6Gft6FLXWxug6ufHykr0aai6kD3TXLGCtoz5Hr0aSwJrrDciOfaYMOaZfVTa7Ai8aEhGg
F2b91XoNeGve1LHJ0ffXsM9pln2WYrxm4GnjgfFf1/Oih2rZOBJjP9Ouundh4KMCx+rL+2ePIyL5
aaCrFryEfjCuw9gHcdMawTECnb5t+iEBkkP7aAr01Xb905xnd5bQNCDhaiaMijFVBdvBBygNzKKe
LrVm+QSD/mLEvKwmebujwiShXPIyfP+9zufHJE82o84+ZJXe7AEVcdn8Rr7a1EV1KQXMu2n0DtyD
lJY++FPI8GfYmZtsXOovG8YmHi+mfPHKkn38GkwpHzFi1sHdqxpOidXOgx6P4gjFSgjEilN49GpK
vWcfQPqdXtzG26UY8Vwa6XqcTn4W0N2YT15b7E0n+8wHsPummx8wt25hROyq1H2D1s5Efc6fs7Ik
Wa18hK2/nxP/X2iqw1xN35FhnQo329ajhQcKsZ7wX5IJ+w7lUlOb1Xrwo24XTuXTLGmluU30mycS
dqNhIZyoutfQxqBYeWdmPfZBuBozf+Wx4Stq6zmxqYSHrr1jMPeUuyP2K1dfJzIJEAbzcFpE+zX+
wCJfZ7uqnX+CcdGQMYqBmynSDWffc2p0zIVhZtqdw+o1QQzsaBdn7vigbf0WhzWOpfw5b6ryRMOS
Aywtm8HEyofmut844Yh1p9mFLnFtNByxFtIxXkdKHPXyhxg2b2rB8WCs6WBlVgbnqqo+9JiWYHnN
wxKXdTJR5H5KLkkgO1xv5H+QGsbLB7BXdP2TQSiChK+1knBrPXN6wVv/YFvulWxujm9ckF3kaAbK
0fArJ/CLTsvFwUS4d0IOQJ3jfeazuJtTntE2Y0QK6ukckZh336NCQu3MCi3H+ZJMrGqJZZzbwXma
ZPYtSwvRd4S4bGyB0faY1kAyY4fss/6Qhp61CzBqfEedQn8vrI549Zn+qz/KPyZszzZJt0eO1zUH
TxbmPgzA+FQ0swii2ZB7aK5UKYdN3IO3dsf3SZXWvq0EQ2reWDz4iLh9p1Y8mv6xg6yWJPUVuWO6
c8tpiVMXBCxjH7XmCTsWiW1EqVUSq6XBtBCm2p3qidlsidHJlPzN0/BPavvoi+7HzBlhsuvJMKF/
kUX9Yw/U0SBTZmXi9EyiPt6SAXlTpbl30d5vVIHaMkPziWeeXRFnj6ZNOFRBeiJ3I7nUJsVyRDjh
JpbBXwbAy22oQCe89LBV8JISiHu16ubeM90n0SVcuAoTY+55NMcrER+6iRemdkgA5lDIChoG5kHF
FSOLkBxsNcJ9q3mXyWZFyR+F4Vn6xauMwJy1LgDdwb/Vjf1j+15wnYPEue9yvcw81H1TO1d3nKsd
vatrBYN5FQV031l9Qoe2pJaRR+yXj7IbLhlO/5oMIfkzxsPzIkDAqlKu+0hQrU+Qu+dR/u+U9GoL
ivhsvobljJeE4pyzN5Mcat2oq8sF+rvu1BSsZgNScm7a17paqpWkGFZCiuvoxB/pqPdh0E3rrlS3
mlCZs5v3bNx+PaxUMEGE7Hw8Hc3NCMSvIdtHx3MeKpdjVwXYZ+WosVtRJ1ycwTvMKUK8sY72Y10h
FncmeP1+AGdFunvFZlEDmfxfFQWE1FDGvlHTBcLcxVOAkkqFq1gMayJOjjNCSOFDa2tZmrGcrrsu
AVhTQRYiTI8BfTt8TX6/i8OI8WdyKjFkCxdmm5WKDVGHD0Fs7vo+/1imjAY1b+6KjvbXuPEr7ypN
jk6W7NxvGRvPWWGyPQDgMhm0iCDg+YH8W4Zkibu/Zjr+Zgadt4SwqFg+wXG50VKpt4ZM03vEYHBR
G06bAlthlxEZUuzR2xwdl8UpVIRsV+spSPLTWLm8KRjjj35Pse9ULGk8GvE7MSQVJyRm24HTWwcK
x5CzffaRCFp+UqZHRuMr6fRPQVGfwxlHe+aQ7Fmo9yH0aFzahMznKvqXk02qC4dEturGFsHH6ovz
wBRhVXbZA3xETnu5dQ4MsnKD4LtMwF8ndICMpbTpQNMVhUHDPZg/TAd0JF6IRSvJTLVdcBSIUjz7
rfArUpP7DYIwdr76bBXlWVXltbVdDI++oYBiB9Ypr8s7i9G1IAN36xN2QxnaXVqHgY/HHNlp0+ts
E5XNI4qFuPkrhvGOZMVnC0RlnhpMcSOKPz830mcrsWlQFLyl1ZnGia9oMjiEUXQoPNA3UZaqc5gt
ptDqkUkkILWRM/FwaWv3T0a9ZGdpnhKnnEn6YdHV8Nan1j1TuLC9IfOtiPhcSR9jZEbMVS2zbW5x
RrBMchWaNgNmJThbAA0xUWrCk1YKMJ6ZR5/0Hs5sVH+VozgkF6fYaB6Xn56TaOEN3n0kulMSU345
dJnEaCL8KI4ZwOpwnvCDMIoujfZR1NNTs3yf5X9VTmaohR5NyIONKtZgy2hs93lMIHowcXlk5XnF
VIauZ8BxOh7yyt24UXCyM9YnhfCoTpkddd3fkgK5tUnXaaPvGpFPxh60GmVzxamHlmvI90lE1tiy
ipAQu6qK+GXoiodS2v+qrCXNvN2O2PFJ6slxefXfEArQVQTzsc+my2ItWb595/knWRhvLmGY/9/W
lH21iqReY51lw7Ao091yY9gT3aTuThnuxan8u3kA4FV6w8ap3fqHeaf94iUK4EY+unvgafWJ1hUq
xVThC2jSfpf2jn/RaQ+hayqYYYbdaOa0mYmf2yShsveZB8oaXAI4PktyxLIgv3V01Al29YkiTrO/
Ev8+OW2NuOiSDHBLtDCTRuPTnOljZVYgNoHVQplIe8aC9ozwOhaEBjgAcHWsXqI+CGE80oVszeG3
GPzsNCYC50SpjK1dZv3amq12Awqp/4qy0oeflA/GyUfI5K9yjBX7oh9I7rRFRfsBlZdJqvFjkMr0
lsgESgko4P4kh1K+1B0N0iFssWfHdTih3dd1dABVWe0cjylDLuLkxKEMY/TQW1djYigNXpHzd+tN
L3bh2ocuYR1FCKCebUYyVUulahaKlh1x7nH94Ia/AJIwUrUn4ia04F0Fmu9YKwOo5djdDfZxHOOt
kaYE0ywaPxwa7qoyjOdKfKixei+Lj+U/QC89Lv8lj2PARIb3UgUg6xAUMaVccAp5WSwuSPDU/2om
/AmA4Ix/rYbXRry7NalvffjlL7P/EhGn2IzoWMpTkLa/EQHjFncPK/myisTOKWjPi4dm+bcaNYaD
5s5DDRaESCa9XVG+KGgdnRHskEMZeO3K+g7PzEAlPMfHDEpLGVo7XFPT8DKCUfLUH0GxnE3eNbgb
iW58oGEgrJtlIyD2nkZt7PP4z7NIInY+XVQDttXhMDv6TbP1upBuCNqm1saz0tCzoN8/yOflA/Ll
rLz9isv2jOhEkQGSIvKNc/BjfriqxDuadosPX9AM8wkXR52SKGgtHRVwRboEfwuJZmvyJJ+GnMTd
Dgu7mX+YaOu4Oxl7SRHHz4WmE+2jFwgfJ74iLDQeed5xPIYOmKLiM4Aci3kIXFmGDnaRYGEq/3As
kgTLk81F5MJJX9z4mXYLMHYCKevDGHOaPX+gH6x9NgWLBm75UPyiBXRmfWJRwq15tDNv+QFmvfjK
XMYh7Ul21dWmsmwzhIbghrddw2/0XyMxOsvlK0k4aIpflOP2RP+SERi5U+yNEDJqut6LGGF48xel
Vbz0kLmh3CL+HQMapSGF8/yFJ/LA4WK9+GEWrxV1+X1c3lKvvHFaO8IIZaepT32jjpPqDxgOvsYk
Poyl2HFXO+NiB8/VCEygPFVdiS+Isav3rGJQXvfzgDFd7viEfNllxyHUa2c5THuAWNn0K8DpIL1W
cg3Ld11zkTHATU6xXl4U1/7xB/HEFSnZdGkUrWNTPwzOj18a6GSa7WBCWi5P5nAtGHzw59itiVOo
OSFqTIg03EVmow4Nqn0vA5Pp+NGhhVbx11SJ4sT+GBjAoajeSXRLn4QB371KGLg8dOxUNm1JHiNe
uqRFhh8CkOL8a36UmJ0M67fwr25WrEM6N71lAVcpm0OvVIHbCO9r6TXD2o9ofAZ1glfv0+Y7Li+3
qcXGIvqYdNUVEKZ1W/wu384iSq5BSJ6D9Dyprtip4FMX9cbGkS8IZaiKbF+TuaXJB+Bh4f74rXEf
mS/Lz1x+gZggOm9PxjLYYdS3jAlizU20lrerK+EpWL8NJdXyOZbFBaTfB+uDWj5xU9svcwzvtJGP
5sjEfX7CyGoJ+r4oBPx6Onb8n1lb7Ze/hvu8LC78IbraydTuaZyS6doujzV3gzBI2GPmIXVgyCj2
wOUbdxUA3Pqtr8O9dOILP2IuQzyDRKm0r7oOafrslgfWt2aEgSdsRvTef5f3IbHiEfBVeFvi8Q4z
zP4uwwgAN7MytkkmOKPV0fsiPIszc2/C1DPHCqcOz5bT1/txrn+tdH5NEv01xUiBHfJloCi7nwYp
neBMD52et0aZPySTDPY4hwU5lXaAnwQvTeyB8yY90myCc1k33omh2HZB0LjEZ5jV/ErpwVut+bFo
UgjrRZ8f0tzUzUtSmOiASM/wHWYIpf3ehXi6Mpp+oYma1BnQiKtzwk6PtgL+gPMzjegMa/8Yp7z2
k/2VOvqaAb0ushQHBNNHSz8QmLFybE2bG87XZMHFrP96F72LMbTA1TAWj9LjhFmE59ZSG4LedwMa
Ek/qf8hc4rP2UjaezMOqwOUn+JQjxH50UmZlbvVChcy0vZnpe5DnpZqCA6++uB3nkWROt1YsIaI1
yt3Pvc+AOd84mFuLxrRORgWlwhi/BJh4tqbXmOjGUJXImmArBWQ8EWcQr60RSzPUyhOJ3ieT0MmZ
XqnpQEmaoJUZwJFrXqZ6vmhlPLMfw3qhzBz6Yz1Fh6GNtrrGE9mMF8tgUG90h7onXzmQ417MtTwP
1DFdIszHktHJlBrsTyjxwuaxM+IfrSh9lo20ouGMCO2UxyxHmWZGwugi9ebzXCX7ecxPUs1PzgxU
yg2vS+h6Cd63MRJIIjTyfDTmxgx+l9VdcGEGeksHq7OgaQH4w7Nafrh86BmuSeAG62TS53nOtpMJ
B9FX7ZMjXNonevqHp+Tbjn3GP2oNEfg4uu1D62b3MrJe6r7dmkyKGSXYWJjYKfzy2Q/6Z1H05xQJ
u2kwqsDUtOpC8zGyhmPPrQRJuC4Twn9NME9ml/46VnmWUUOAJarHKiyHXWN8KIii6Jzct6ZhFTBz
U+Pv0fzjXFOT0dQWZO8CIqcvDJ422w0cfz0CpIOJNErNnKEP2QJB9z2nwH/HwH3kgPU3yHRx6QUt
x6/03MRvXhgia23zW6jbo8r0fWclh7a1N6Z2jtx27Di4lcbwbPTtRUmEdVg/D2FGx2DAGMFd20X1
IidPX6UVn2cj8rENJ+Ul0HUOIo6ErHZ5lo2iaA6B7X4p4d9FETEaSYdMMmVC6ExUhkph8zFczi4F
t9F2h8dKochzqwO36wVuPcjbsd10st5jGVj1VK1NhPKqGdpzmbGGRyXdYZzkJuoVa0vhsRVOynFD
uaBF1LM1jMT6DH+1Yz4bULLEbO3Rsah1TOpOCxl1nVsTduipOM/j8IAXGjqdkcfvwVQBcVD7cFrE
Gw2UOwwgA/I2h4he91U63aNDLOyphjEre685ZMQVYf+HiGLDomes58PWc4p3GtY7ldTfYgjBmvLS
hwwGQFa25I4ULoKfApUv2cFuYiPEje98hl5ZatfYj3HYNUj2CPuhK4B1Iw3JKHEm/+YmXbtHasaz
65E+jzwsw1s5xw+WT+U4udCb+m0TjDevrq85T4ql33RXvWfjdIhcYJHUabBp/GM6DM8SqSyeiYc+
dTmi0NmavY2uR7jlgI9hC438vnLcU2APpzZLLr1e5Po+2fZIU73BP7huv9EWrVknMU6hJUjnNKpT
Edj7yXO+J1eDqEzTL87GqDl1/zBF7k/gEcHUDwDufNvhMbHDq1eIN60Y3AMX3DLCOHSVe8vscZ/E
/pOIh/MYMh4zzee4DXcka9+BHaRzQC+xRvXX2wz1l2coKprfwSIyusk3poJ1bIeoUGHRtahTowmH
S3VUbXNxvOkx8OTdLPSjioPXgBZxXgWnnlV7SNIXA3GJSbVD2C91k4UqNsZ+NwM29Br9ivLs1NDd
9nS0JpCD2Ztznlki1yJz/B33x1hZZHTgWyFAytVo3MfsryhqOhZG/MWY4VPWtj7UHFN7B6gEP8on
IJOFE/m0sUkj60LEL4OSjN6Prr9x26h7GTPXIZjrJVhU/+AXq+cEgP3KNEHWOJkAIFRzQAzr4dga
3blqURxOScOkwpUd7vMlAUqF3+4UUgYyW8ehgwe5WZJLZpn3d9OY1puwLf6sZvgZk/qCdZSElbGH
rev5E0XY/xkKW2E7w49whbvhZkeYUmf3qZQGKlfRMn92VEfaZkubr5nmHc1OD7Bj32z7Bu1xM0iG
OCkZraYh1VYTsL6FSzA/RLnBRFHXMRW+7t/yvDbOUc0e0nXBUdXhueuavV93JJ65uzJkcUUK+V4q
MDOKLpnDi062xIFgmBNesHOdewgOhnSfCtYEWzTNPoDZBxrHILyjcNFzJt5zzoRByfIjarFTlsJ6
nOsMt6INsVgIuDQ0aC0H3JxdwhqefI75cRbc2qxCVVRVcEe76iGxS4H4bsZZlX/Ok+bN8kN7b3VV
s40y70ZQGuAOs10ZVfrPhoYAwklDOZrajtZIyywbILpjK8jCS/t9VOeiEA92Z/4UMAMiv7iLUmjH
DAmGda3ICGoZV5gtxUcxnZuwPWN4RP6Gbq3dD+S4b1ulMb+G3oU3Gy0doUeVeg9kcKuQVKiseEA/
cDeXGdPxrokRVvnGz9yN75KXELvu1ssrYkg1JpeGyFNZLDzy7l3UvstwvLtyDl/4D3d0Ch6NlkBv
lkQ8HldlYIyf5w+a3/edCbGoIs1oPQ82Vsi429l8YjWBeCWh4WRozKUOJDEZSTJ78T6gAfkuJHuF
j5yKh/1fHYt/cc9EN6/1Y0sGXtIPv51l3Feq0Ty+IqIRD1rRZ1jJiKDMcUESjeQB+MtUex80dHgc
CCna3OD/3i64dm8u1hG+01DJT5LCT43NwCsOfR5FSOygWfdEx58nKG/L8Uf49Wuad/BJCBTqe3rL
ebajUdTtx6E2UD5AafQM52h0DaEQFB8UExQfuNVq4W8LBkBJVjD2oplpZS8OZSbpY/cUvPMbyc8f
Qxd+SK8oDnquGK6OTLRz2mGe9NlYgtdwLL9ThJVB2dPhSJ9Ho+MMLQ+5ghZeGcQN0d2oHZfEYTJq
mPjIW7vQq3QuLuGg873DWg2fw/gEKa13TkLfYbJp8QI0fm4yZyc92sJukRHO2+71QOSqExwzc9r4
k35u5cj4oLzFFjEORUd2+9ymL7nBcjlA1QD7z0styQjtKmTxHsAUgWix90m7dGxP7Bkd3QxT7dy0
j/YhNR+6rWmjDPPWNe3SD+gPkTPfJXF1JcngmXyJa5J3DzLMbjZBtrrCaDLTBDUmzd9vQhbyuXfk
SMIVHE6Oi1txiRwA3L4F2E0dXMy4LDVaXTSCdMr6dLyA7/wMuAadyD+quXuwzfzbhAIN0hi+nhWz
M0MjNRiXDQwYmXIY+L1c2R5N4oa/JJZeXsQBxbzV3tt8SDMmV3bRkMj4FvG6d7wqDitO7XaHjBo1
NC2sGwkeQJFVhyWCNAmsmxTjKYmCncGE9WhyTsc/+qJYnDzCdfqMnLPRJUTRCpA+i4N25z+B+JhH
l7608JD9LYgJJz+XSfzjuvgZKjebkIc5NPTwXSmbVbPv6Wa7Ph4a4iwQhCIe4vOYU3RXeNnRjGn5
g0qyeMytA51p+vUj0yHyPFZdF2IRGvClyBB8aE4EJ+aH19HA9FMN+6nileAFm5IWC5r9lBuUQLMG
+GTNcl0UKU0+pycfqhqYfyIAaOw1e8OmsIDv+pE6SEOLrfCQcqMJI3Cn8xZzpHzjsMBQZ/BOA27G
csgZ+eT4KSl5D0Y/fvimYvQqTQTmw52K1Zbx/84SJIj3HWNYxE6Z+aoLZDbJkj83ux8qUyVaOSRT
BvnAU3qNYH9HSx0ZpMa4EX7yHBf+A/aMx0JUfCNfQPkcORlPJZ11sIVqHVB5iblJ1lNksjcajbmR
DQD4Ctz2IS4WkK+DbITd0HOJjTUaLzyY1ph/cVzCP0YKJ6uuMAB3RDgmTevYdc6u4H0FaUjsNEg2
jVU7TqaL4bQPRWk+NRONkjk8jrE8xDI/oBR4QuPJicMhGZhk1l3HqQoJfbd1AR37lb9TDarMbiCR
N+7vsmh+jvmijo7PdbvoUDCjxYIWx4S2dLZeeBrXSVtstNORkTgOb8XMS0IKRNo5h8DRW4uKQs/R
A+Dw5qlHzYBVCAbywuWKItwoHTCCtKnO9eLOcsJ8O7VMyNzMueaGdUzcEJmRPI5puHKCaVebpsGk
UGAGxaNC2c8oK02S/TRh7k8rZ8TRk94vD2eVeaT+0IqaUGymOSLF5R8mxOImNxFx2NkZGL0Ukb9z
2s7fdP18aPR0jwpXkfolemQj7ZmZxI8vk4+8QHpTjsYhpYrDYevQiaelFyVZR8itD/mjNZJtFKEn
jdKOgT1006015CmH/PrJZEUUpCWkWTPS31/wy7VyxDaIJPOKks6JWcwT13N8SpPpKUgiRtDDS1v6
z87cn0e4k2xSztmmDm4M8euRRg+ciVovtZpVpziPdTHrUuD+y//j6LyaI0XWIPqLiIDC1mt7p+6W
1+iFkDSjwkPh4dfvYZ9uxN3ZHakbyuSXedLCuNIJ85o51tZHxoe8vpJ4t5qc/GvLdlb1T0zMYb/K
SyADfEDWLu6t/RjSi+aVGganZwxYzlV29geDIVbN5CSfPS6NefPWFCYA2QBL+BiWnwl1eMOYPPZc
aJZunpvt0BtMfwiwfx35/xDyfqNF6An4W9NC/TU6QouNfZO8i0kwv5pBKa5FgsLPYKNYrBc0Omc4
AFNGjVXk/8YTmmq5RFfd8o2hA/BHv0UBAsAGr3o3m/nOz+p76blMoCBJcD3Cd+P1T/Cx3yH7U11j
vjkN768GcZyPnPRm9WRX48kpE7FJw9T9U3mcy1Q9PwgHH2MpovPYZm8tjW1r1bME6IBUvKULeQz9
qjrPqUReYwqyanzqxqxxKbMwVsgKgMqFT2y1zH85Cj/ZnO7ICvDLyYJBLdm0pY2MTH6h3PxcUc3D
6zkCqrCIVVHL2tMnnjQueDeThWFmLNZ1TBo6QQ1qBHnc4MQCApmVgcvBLTN678QV7NOzBwvwhYXK
PGoWzbbCZQsTyZvtV809xVPj3mudvcIxTFqKdXOWJbd9+5hUKBOtm55TvsdMqw/GkqiH1YxyOzSw
g9gNbJbMbZPUH85ItS7rUAaNNI/3Xj3VdOG2RKwtH8jtTJgmk4fBSw5V4r+1cMLDDHVegOXf9Atq
WqjxVYiZDhZL1cNTxmrJTb/fhliE3b6nnNGC7l3G//gqnogB2WfTMY8Ya7A8AIh+qsqMk0mtjsoK
Q7BvNK5WOjUPQxr866TlMzqb0cKpDMZt6x1VYd3qoDm1FQ7TsKJkVfb1WfY4eJM0m+mfwagqhqOF
ABbqGHU3HH7zYJD7lPd8limUP+8pFIxKsCcwXWnwz/jGEvflggzQ/0xH0dE1fUpF8OPgQII6Rall
2LXPAZdKGkk7nK7mie191yncbkY0rdMIRnTvxD8+jrxVQ7J4XIgVdSrRPA1QPGByMjqqVpnX3L3M
3KO4kMxzzd+afk6RuCT+vFc8Xkdm5AFPFxf8NLYZAM3ZyZA0A4VzfLNAbfBn8aJRE+uytCJRFMeu
J7Elct6cNngPo/w+hdkO/89ZqGgXp+Vl9vFo5rMDZ7jGgtnZ/YsbYWMPa8vbMLnOgFixXPh8Jr+5
MVVsU9yY4yUuXeftsXMpaO9t+p9L66qymCp6k90H+2zGKWLvMRM91mZFgLoeH0xHwcBaro1J5L5Q
qrsvhbxplV07+gBgjiAA9B5osYLB2N7gRdnovA/opGroDPTohm5i95jF+j52zm+O+TzSV5tKRmwx
iBoOd3+2Q4mdue/CDUUe66WpK66q56qU7JpLcjOIaS225B+3+2hz5rLuwByUaLh6NTiT1DVwgdHf
UxZ0jmd7nScjkrJ6xTW5GYL6fUzycz4GyX6oKW/s/uU9G8eyjIt/Eyc5TzHYqASvS1FeOvRSn4HF
nCerOIZDoWX95YbmoTbTrZT5gX52YCBWR49TbkMtoCK88FF4DaxZBrY30FWckSnxATtiPRAO0qus
5P8ui6VxwZt+dYnbvsmT64xKJVPjM3AhnC64b56OrciXQVt4U0rdOak/FwZ6A7IxeVwre7UYaNK6
9Fgvz5FNGJpOwjQt1zSafmui5m9Ipa9WxAvvezBZhPVD1OrcEQeb3UW658CiAkAiWPyMFvMx7hYP
SwKVJB6srnpC/rdxY8PSBxzYgRl2GDUEc7MBofKonWZf+fnFU/NvRrSMqabBICLgPE3NWZC6b6zg
vk63AxNhOUXX5bOMKnkZI7Wd2let6NzCWwlk7DGb6WnponsxT+BWLOh7y/kkyy0gAQNTA7ykhCf7
u5yqcddE5W8a5ryF1O52TEUphuqSH2cxaLJKhjUQmOQP1tRzqZytz0F/udRbkbGxLcZUVK7QLL43
F+8/CU2VIWjj2dPtuZuMd1wiW78mdKyxFdk0XBozqk3fnKg43RE0fIMrcrDMEGcC2UZSmmUL6BPP
KzR157o8kFNBUJwzWW6Y+2GQ/9KqYQ6MohDZT7nE9RCD4uejiSK5b1qBn5hEUUpccJj885iMO96w
v0Wv2P652eSUB3u+SXkehrsVqAd8SzwofW4RCVsS2qiVjdEwR5ic58iInoxAg+fRsufGbjFkLX2g
R6GJZCKZNkSTxqMKPAqX2aYjgsbLvZ/s4rMwWbu8yrjhbnnr4C5s8qmOLxC7YwL6ej/7EodOMM8b
lVtPU1VcB/CuA90mLvBLQeZwjTAKrUDA88GAZWUxQF3fYEHEgbd26E3fUNnqHnqHtvfawkGIc/LT
msKH1oyQvsvCfIwAq2CtojOkAP7Pyf0GupYuCbMIN45fvxZgsUyYwu1rjwjt89MSySK9NDw0qVyH
5RD/wcKAZRWnQoQ7YuUKj7s/C7a7LA0tqLrKeR4LbM+jDxW4ePcoa6BumfsNcA3sQAzNNyjwjMNs
himluqXmyxjSSzEOWzrf7gm6E68JcY30FimsXCXioci+q4a+94xsvZklhyQpv7LJelI4ILDMMwdf
RPDaX2SL4VnlDO5YHF+duoPu6V8qb0Jrw8jAWpRMcscHtk/Fv5qjfGsXH6QT0JlpGuY/f9BSXObx
BzLgqjBfpNECRvqd42YzOeGrpsiFi/bVikMOJzUCpXpjEdmTZSC+7z7YAQRZVCjGH9GqnGpa6P1t
zkg25Ymsba7y4cUmyL9cvYIKyCB+EScYljDD2zC657KA2qj6YRc2z9CioPSq6FpE+o4jkrl/iSuZ
IMjY2y+ylkzvncPyieCcO2W8ZS7UT3eedw1bH+MHLpV8nUOM72YEqxNh41oL/NjrpPIWSjiqAWrG
LvONN1Katw4fFPdzcs3uJUyMhZ3AymT4/KhICghSPh+33eCQKD6buPlrBUQ8KwMkIpjnk4TycQ6C
kvml8vY6pK9d0IiLGT0PjB3a+IOOzFPYUJfQU6pc1q9EahEQggNgJKjE7qM/ehe3AO2Yz3G+t+f6
MzU9/Tpr2r49k8wZJ+gMOAtas4jBuehGbFj0DoVgfl/Xfr9mN/8BYvxZM7EmEWvfUldQm0KDXpOo
Myb0m1Nkb7r1mpVIJtT2ttPbyjUeEmKLGjgUai7i9eiHa6O10f9ClknVJHv2002ZVbvW88y9CFlk
ScnZXV3t3LDi0MoX5pV2Bba8/hMo6wtM6nZUkqIj+ZiEQ0AkfVo1Wb93i2GPQ3wN54aBHYk60b/a
ZFpiIHpNUt3tDmOIwTU5vAR00/qRdSqK8djAO+RRYFI1cJlN5wem6mtNy23DfyPDadqI/gOVeF9V
NOMIX71E2fjgcgsIGnpxlrR7eCnC8NAtG5WB808b58gfjpoAI49kAvfNkemXmN9NjcWtF9ysyh1O
opWi3CLSiI3qUznp32JMfgk8rCh7pmC2TJeFsHoPsuXto6OTZFRyqzHDenEDS8Y8pTkDht758uIF
FhlpMmkZMUPIqPm2rEJC2A0hBbbc7Zxlt8acGNdTQt6g5ncpFAroONaR4saRrp/ex2AHxMZMvhoB
StLgzD8V0Znswblx1Y9yjV2ncZGnBLDagUrqouVYPV3aarxVoXl0ycFqCATrjDk8i++FOxZdA627
TTn/jnl2t1iAoi59G3g7VoGfXFUvvijHClcty2FewytLJjz0tAulfDT1dwdoa8lXcNHh0ps5Zr5U
o7yw3vMlSx3BCgFX2LFtY2079IBoXP66unfvy6OPJPtIqIYecDwZFJqti8p6tSnXmSeFTgt+gFm4
FZvD1vZjakvqZtvZ4tXK7cM8d6xZVIiYBe0bhZ6+KjHT5tc/unj1Fh0Y6W9a9zwIK28ZViKGPiVt
8lvxpW2ID1urIMheVEMeD7AHGgA/i+821KYx/1l1TJZ1bf8OOQ9QWWAWRdR9SVws7f1C7+s1V1ec
ih6VIJF/xl9Orh0hnPNOoDtcCWQ7GNhka4Np6NRbXykh2IVPqjL92waUtDLAclsbgDXFKX5HgjfY
jbM8xUydRybLoRczTZHVq0U+Egqk45sfreFtOyV+bSf6dak3PEKlvPgjyfVSo8guCzyAeeLlw0YH
3UNCDYpRjwfCvDT/DM2+yOoTJfZiC6KuM5c+L/c790lpFPie/chBk+d9sjqOyIMG9YJxefkyJuuR
eR9zD9D3CbgnOXNwYfSb0BAQzO7fOINUuFwnuKntAVwd6bvjbRU/vjH8kVWwr5fa+7wGSsfBTid/
+qTdpoxnWhVuRehcx2x6s1y5wbp9WlRTSarI7FquFCEfcGvSM8Xdv3Ak+2XKCaDhFTH2MpGwXgoW
YeXgY9eufNC5epyF9wqqbR+1KHujU7wTS+FLc+eMW2jxPpH/Q/69MBU/hxwdA3jHZJhBqNASbubY
UYeOg03cfviDk+1EV+BcY5cahgyXTWIaGxG5X5OegEGFA0zm9BZMxS1k3ju0tHyavCtBbjYvZZBx
cBHeIemGPXNLl6EoPi2b/hs9mS+a2t2ML3TnO8Tv8LZuaRCUQPj4cx18E5ixaGlh/Rrzl7cQl3O/
HfZRU857B0mDhEjDlzkMHIVg+E36kjgCc4k7/yzHRuSua8DGJccKsHPziJXjTk3ij2vIdRDnP8LQ
Ny6LdpP9UNTx7rjBtozyV627cKfHoTkaUXdPdHSfJiYseqB/sYCAbshT0NCS3IxAxbmlf/QuqaYE
ZNRQL27O8Uai4uATc1u5nfFNORCXLRdNZNa4AXsm/ZA52sLZiLZ5hvRD24oYDzpTfwYPXGZcUdNi
/BNSH+yuOlp17oJ/nEM4hPEuXOgTTdUv9ed0usK+gplDUWdbVF+xTrNVO03smt23FQaPDfOQVVjQ
Q5vCL8XxRHuUxvzsZ+qFjoB2PRKZNFoEaKtvMaOGxpPH0GY5PiKmOn+IFm9DS7OYBbCJCxzqxaD+
uAsBKg1G0ugR+E/jbJnNVdnj8/LaR07yR4fuPQyc7eDF7CKk6VwJKCXVElnp20iBHsYkeuuw+GN6
09cQc0ew40eLbBUOJYbJFvXSB98CsDihVwhpf8Jm/1naYJfXq47oDRu4PFjpfrlILReYkivxrgnd
PwYdM6VNMjMKeEW5T+0HyWtZh3RoYBi4hoMPQo+9AzL29Koalh3KZAMsM9Bi6+psY8wm0RXfCdmc
JfuunbfIhTxgGNgCUPVUcVrY/fHVrZweEyb/m5oIbm6fcimpjkEb/IYTak7Hw+HSUte51kMYFy+j
Wf8xcm/vdDmPtcuOGYx7MxypjmvfMjs7Mqyu155d2JcR+x8UYXLkE4QDrvbo+3UOWrDqcEcGqbFJ
vebJKrpX7kdPNSQ+MwdkEi8GfF4Tj0lG+r9oHG/7Igd54xgj3D8GbDWPMPXTAUYpTS17bZwMNzhT
WdcdTF3fM09lNw/hP7KxSlJSuRaK4AQkQAKxol6lsLWWuuGoB+fRRPaF/LEPjKgjbExf63pZJnOC
aT7d1HHaX5GhX8qM4ktZ8C5Ygdxjfd0DcT1XlvVljv7VNEvUuhYdpbbJAI/62eNTVaStF+OOQ+FV
+86ln0W6s+CvJXhK0ffugtIeXCwgaqPyK/SLs9dG3N/L8qlFIgxmBYO+ZevEOxWJf50v/i1Hz9oJ
r8LADRjWkN0sdTLL/q/VgPIvEesHR1Fkpg8iL/2jkdY8Pdlfv6WeOsqIXOaCV6bewIT6sbX9R8am
D6NjuIOW+Suc/MsKwfXzNmKwQZ03bAaC3CqHwcOCIVetz0azLOp4rH4hE5IIhjgKLUO8LkerMfce
3MVCBNqLpIy7LbW38UOu8iUJi85OHnIpd2qqjoj5w4oyHJoaU5C9yWQxVRfihE4IHHmpF6PIG3ve
yrOxXo6ak3zbMiEUafvSu5gXnf7VDJsbvbyH5QHupEAa5SjpDixSlJDawtWbRPKaNP0EPsIMNkHT
fAxd/aPs7O/QEUQwPShVZneRiw/IGOP4ktntBQAjyTJ6YxBIMcBx7416zuulcP9aJufjRMffgKj4
0ergPfcYapuTxq0SgAPng+vRURjwK4CGKCMlS+napmN25UwzUxX5bHn5s98F2JqV99iZ2HH7ZoSd
hMlTYoFfOyzExUAbcjndfeCHkZth5otO9pSdWY9hf9vhkwP/bu06bckKJp87FLGcApJNaCR7r5lx
nCRXWQ73OeIqHQr13jkDlSrMlECY1G84al+IMN3yajwnPV4az5mQrvEi1w4LXDgdjVorPLhYxLKI
84oTGW8N1KBV7LWf+PLB4A8OBtJhL5aGlTa4VJwyQqgIy7nRYLhbJuRgs/YPzwouHAoCmQXMKTyY
wuyIpNl39PP3VBIDnNyauugwvY29T707dsPMeE4xwjqFCRDCosy0W0+5/dhjgVKRNW6LxofqYfKv
lT3pJlrRGfFVuPMGJgRLPNLeptzoN7EvXrGBhNDXONGGvezOFE92h0BMZ0u63xO8zMFD4u0IXdW8
nGOHczFpX92UgebQpoBQ1fiIOP5e9lRpWBkusTFrGPALZ1+E5YcG7BR5SBsBnH9oPmtw5utpiBhT
MKdD0XiwB/9LzuUNSxfgIt9+WX6rBofpKnU1/ueQNguboVry0AYS9TBbfB0nn89hNWD/XDnDdJgi
64jFpVrFGpzGXN2wvQc0qMlNPKf3xoquizVO+NG1aVCiOSgQszkr06K4yp2yQw1kAgcBp/Zi8QXz
I511Xb+YAIZYOqlPoM6h4PuzTPHDe3XMRuO+jCgaOBkaI4GcGF0aEEPrhINxmwR3sewD/acsxiez
m2/eNElIflAQkuLNJGQMzeJmVfJhnCIqKFgcCpEu1FjS25wfGEPJZ/b4A9FwGtqzTx/rlxkPO4TX
OxFUzD/xxRwDeDAUdDE4Gek1WGS55WKLGHLumvxeIDYWrNHLWh3WhPfE8D306uTgOSNetZ0WZ+OU
/dhBsu3lvInS4m745PdyKPxIiZ8yyjAcKP81TZDA9fKVkOB71jORHz9FoAgh0EhtHNRcHW232fkc
KXLfPA5tDjQvJzzJUinYuSrhsvpV96JyX9w2+Ogq/buskR2S4KKyMuK9tJiY7LqlmYKRm2+DaIm4
EUslroGMHkftHoYKU74a8UYJ/8l0w+9wKJ/rRn2bwmb6zvNkl/KQO4Oz9mWeAo8A7dDXPf1YfcD4
AH5QonOwSeLK44vgRDre7unYaglakMa4e8j8zGTBKi6nhKHSDZPpttuVeX6sTA5PSQcMQDfhw3Lt
dOKw3CptXsyOEfjSQSWsAJcSeVlyzewyKSVOMZwBCAKPpq8fs4yLorLOvGssKLHaxDaMzsYWO2KM
xFjQCaLC++eMUEKXfxIk6S40gn9zzDXaVcNR6uAW8Q2XI3sFdplnrw1OeRi9VYTri87G9QUtZDQf
kDROk5MeRcZUjgSByYQLLeOw/DOHiVU/YRvx1F4ORI+b+VjgH/bt7jVw5NvIgsEZ+6UvOQhnHAlD
zX1VGm/9okn05beav4yCyI+vGMLoW9Ult4Tpxpx6P/Ri8+89iFKGtN4QC1fm0+RNuxiJDFgHvw3m
e2mOlJ2Rt8QJQmg6YmsHalcwd1NDf5k5KKURIwfMMA2Px4wcaRUk3pCwTOlxqq7PTVw+6tq/ut4M
uNc+Lv2wy+uIELJPO/uadSawzGVTdPm10iveIDCmuXWBmntJqfECS55sK14ovOME77rEvvZD9lyS
PFwBHqXus9XPhQgflptQMPY77VFQYLobRjqfBbiwkZWBLeqtCP2VWTHRHFJ9D2jajeLwHXYIbR7h
U+v3jwH/AZDkz2O9JN1gea708iBFkSJJSktAKONrBJJluY0U9fgzF+N3y7nXXx7zuntFkKZFAUBM
1ZYcrJNLxckJEeLHSSwSV36+97zsI66Yy0T2uRkGusHce99ildPdvYYSg3N3a1Ce0JNtLLNuGyT6
bPj8jpEsd5qiGrxW3pZpEIFIMziFUy0x4tZPqc1eaHJt8CxIAS7107Dle0z0c00pOMLUV9Pab4ho
yOws9tPQPlvEVkFxxE8lUhVrKg9FAfCiqp7w7YGKNUBnI9eY/nk5QBe1eZra8VI3tCQIDayEeOxq
gq6fNeNLnA1fTYJt3HOt4uTGwf/Hin8TSUXfplsk5W1xxXDpSEByTuCzKK0Hs+ImPnR6OlWZxc2W
n0uy9SoHaJwlLpMxnM22e5N62AcxNFN2ALpS+K7d1D0W/NDLg2y36imbE/bK+W9vZzspFHYe3b0v
P2zM6+d2Zo6Ky6iAhC6pAfsQVOGX1kSrQuyFQZFz14CWuCL3tfs/d6najDi0oz7sWF1HpX86y95m
TvMuLHqsjbopH2KVRlxOiuGYS+97ajSywEBhsdudByxq2ugfOG+empoDjDuXbxgq9s2CUyvaG2sc
qYiBtDoaL5TlvnqQbnx1DY3lpgE+axBa2oKmGDmotQPnnfgH2xfbV3uVrv8xxwaYnLpcz77616U+
07UWyJM/HVrBdWq5/caFsS7s4CQccRARU1Fd7oQen5tYskiP3CmnxTVhGfLS6GBrd+TP5kpw4aV6
m7lbfS9yQoMFfhtXlc/zGJ2arvwodfdR1I2xGqMOyJ9lC4bRbXFt5ygFse0wXuzUY2yVzwzg0BCG
D88172mACxAy/UM05re49V86ACxc0gXOC96l3tXPTaGWprPmN5POPgnIx4W4N6Xj+/sCMG5Cb+bG
JBu7C1vz0aSQVsw4jjHcIOMb5b1xOd8AnMNOXubQ7dsDzTrxZnYcbsS5G2yEhyhaZclIehSEnBXG
5JBHOg1gtw2zve+a4sDZlMJBDjN1devxSlHh0jxMKV16o7khyATIz/4UU3aJbBAtToXPYGxRjnzU
jTkYXvA6uo92ZQtGPxXn33Y+xTiSib6ps/AYkGpD3EJcoRn8zU4yLlY44mcrztZggb99rJtdF34Q
D8U3wkSmdIqH3nQvLlvPyKA2kCnf5XxzG8aGVUnxZM9ZDM8cvP3oqWZBaGb/hTLTo19j3p9YaZkf
UsLonHpT7Jk+f4b4xqjP2JsD22g6cEylWA/7ld1u6Jm8dGm77WfczJI1pAOaBY0AnBCQtQK/igly
3QQf4DhEaQezzXd2xbpUzPWtnbnJBGP8q7XxUgXpRdtmgbqFEYDZQ2iONEpmAAcFzCmSYUPhwDTi
iD7yzmC7q61V4kfwWwyxN9EshpwZhKI0gb7DCJdi2tIkHRERYNFkLc5n0nvTV+HgnTOSxczBj7Sy
LIhMcL6MRtwH3mZqFl4DK1IPsVH7K190VwXfiQiT2+18aEFuIqAe0wPOICBznCeXXUm5ITmH7M33
/L+F5HrMkbZPkwq2B99ONfqA7Yd7mXQ31y0wCdTT2RZ613UT5cp4/dxom7SKrrYSZofdN6Q2bead
xhxFFxLe12xawFgdo8tY43mT/59CBpsFq3LEc1mnz/4woPW7KGyOJhHS5TOtldBR/19A7dy8DLb5
rgcces7IutU3bnFGq3swUvUjWi7FsUK8EybA9hiNLZPWrhFU9dQDcdIU4NbaiwhqqUmPi0cgurMY
DBvPbrhiRe9mXNw8JzrVuf2NlwEjRUdA2DGVOg26bvdESTem9NHMoadeEwrK6Y9ugSpBSiR9nLfe
XhXUZqK4l9sCVNh9NO3g6hAeQADDhbUvs2YBYkT5ri+4XhDCebZZ9hpXvDqt+cXghCBJalVb22bR
YI76HGciIMVpMaQf4aViZDq0Jbz5GQyDRHsrSbjXchsJqmuh/W91VL3GtXfLyvpOFtLl/cMnOiXt
ycm9p4bfoDcr1tDp4PGqpJRDdD7eI5qIggnGhhJbexSbQWaIhuZxmRy2jtjjOHiQJK/VMN6g1z0C
E14crSXxBGIiOaXliuhxYgEhpYSoxJmLp8JWhJCwE5KPgIeEMY7K8+KtY8vdlAgLnuHvTOlujFg/
c1r5QRT8RljkzS+WmFyG4D2N8t0kRLv2AEgD7QcHWXfBLjfib2UWS3FEyXBafWH6P0eAWAhbeg9D
4mwrMrl5i7YRtfbZxs6eh8nFSTNCfuNboMujy42YCCv1ICazhJp2HZsXojf9n9mqcsYW8lvq8j20
xYM3zB85f0HuWOmWnlWq5wJwvpzWolE+OOiGI2OnJnXuUMT2VeiAuTZwJ00XnGrM5jF/li2MbV/o
mvg551FoIyWvXpUFHPsd4TLxGc8MydZx1r3w+5zzOXvqs+aNHteTX08U37AWSyv/geLNTuyd7Fqd
q76+QxMBZBvkx4SJy6Pv4JapJ+lyRId7J/i9zaaSKP+MCwlm5bwH6R6L+aH2ivPUzVxhmwqRGskT
gdDZsWd/2Bgr09x4m2fgo+O4NEYV8XiWc/oh2rDd2n30HAXxsfHGx9BzHjt7OocdCSxDooSWmgrE
0aDqQpoYToLhWrjpsep6ykQHaq/HkqybKYSCry1xCy0uwQnMEkFrgwJH3EjLl15sMkdHxyTxLrbT
7aq4eGwC8uiiN/+G83iQlftpS6bRVcs9HsPDczwm74LK3FowQKuG9sUdJDJo7nwNpnk0qEa3R/+f
VXZXo/V/BjPfp259mcqW6hem+QwI7hpc1NoB8/YQVIHJcay+uYz7eXBpBMrTiAixMo9j4+9EUYtd
2U9MyfMxuwz4oXvtPauku8yaW+hU5g8LP1O51XEu84OXxlBm7WSzoEuNRDx7BmUWVu9RLs76rUIX
8ReTNO6/F5G3P+SJqnVkeT+lxMhQAhUB3LPzQvdW0awlfdSnyPZg94Q/Tjb8KwW3jkYOrzlHLpmb
/h7GTLLNJPfgOIn/Vv7AEt8/eRW1LCkOxg4SEY7r4ND2zqWIOC0XzoIhVF9DGZE8ZrhU9o9Ie38r
OzTWqa6+ihG7pUWPkPJU+loPFTc0JoTUYvJJuQpNrRLbIfdT2CmI6m6/6J5B+R473tF1GT4Fjjpg
KQ+XCeXTwIeoRX9w7O5Uy9DYULWEdcQGNFnVH2TDXntSKaD+Koh25nwQkBaW1ORGm2QK1xLARdGy
bco2eS8y5yFrYhtEQgVVyCjOLh83QcizV3tk0qbgW87t3q4gOqmJi2oEaLO26keXwyqenBQrecNi
puR7GQfqORbV3y50H/yh/Wwr5yZyFKccQNOu7Kb/PxhX4Sxpp/hjbvVPS67J8PvjIPtPyg6PVjNd
2Qg2LCf7lE+wzTMADfjcryXUJAfg84dd+Pd8yMgj5h1gMPETxnTNBcO5jBkx5frm5FBSK/c6u85f
y4CxG8bt2VtqYvPyL/Z/Uk5VeehyjtA0ep0ty2d6VtZvyqYTm6KnnSA4Mhb+jydmAEra/ZQmojVM
pN1QUtwBjPRuL39E4rSc0n8N4R3ysMAL9RAN26we3ma5OP/r8YSfdG2N/Wvit8cZU3qUl/hJxnWd
UHGCpYMTUM5S2vvzsBVT8gzS0F7VKK1opkilEe5yX/pLCXiwnmoQTCYvd49cXpWP49A9LX8A2NYL
Xi5qCHBcMo7cFCyuYaC3XeIdor57nqU6+TLaMpMJN1ELuTSJLM5QMR1+2K4Y2mjj3U4nUK8QprEM
ONEy8CRXgW9ur3BuOUUDjcnFAE7AEs2sVy/sFWASHeXj14pxWmMrtK2d4xWls9WBYaYU4k1VuDXc
CUZ/YlGb5mZWvFckoYx3GhMS9w8WpDzHqJvmKTgauNmGs2XxjMsXq/Xb8EZUkHtrH0Z+QXlclqgK
KciUya3zzUU3wIceR2eQjsu1lwpb9TfFOmPzeYaJa8CQG7zquSljJ7/4WFhwSap41iYvGH1vJPPr
iu4xRuo+cW4nbWTExub4TDj6tB03ZHeQsVj4dYqHZhbpxqQ1LiMbrsrqIRyELDd1w0V2Yxg5/hPt
k9PdhP2YdCcde2b8pUWV+QuWw2VwkKqplU9hxof4t1MeFGXSHUtsOQwLg8r4tFKLeUgWiDabLBuS
9qqmAP+qE3NfY/TuJP4lDEb9CmvXcX6cyErdL9eMquksQjcku1/1hU8LkILxR82avVgZdZOOawur
JnbeYRQpaJN0IEUzML98odrLZe+wegxMapC+fwKA7xsU43lmcEiE6i0U/DpX0wSctuO3S2JzxDwA
P3w8FFbJE811PGgew1Db4Z+gqKF9oQZ1GGorhtQ1XbpY3/DzMInkCaEqJkN+qCtWpiItyKYWRq/Z
T0HvpCsYFbSyp4UBl2rrewiD/8qokOPG82zH2vWq4oQtiTw6zy2B5QJxu5GE/eoMzOl+suKAPuNS
FYiUWBzSn14ZOZ4GKToMiEAlfC2vaWrwEXlZZBqoyLDFYJA1boD0mbXtq2827nCtK2OUFyakMY92
r1NrXrsBv+WCxm2N8E+jGp6MrylgeKrXWtNc/xNzAFkNvIlRrXydbNu4bWDTBHwXfUXKojFYQtIs
W7p289Qg+zy5IBbuVUaK7KeCQs84WU3W4oWSrjlbhOc8VbAjjPhh2nSBCebmPxGG2DjWKl0etr0f
ACqDi8SYkjTC2IwKdIXh8lfG4NdrOgXWk4HEyNgtHzzjR9i95V5qTCDV8Azv0p+qZbJsE5J1BMXu
r3NXuIJQxOSb/Uffsb6/t43jEYxqUoOS1UbxARF1G83BEJvMcqjhWeuGsx0BFlHOJr9qQi7+P5LO
YzdyJIuiX0SAPsit0jCtlPJSbQhJpaINuqD/+jnRsxj0oNFllElGPHPvuQZPTd3YL/5i9eppDcaw
m5EU+rO6xwtrJK9mDeTmwDs8A0NOINLEKCbZOM7eVjp81OC4pEUBTwmVilXcOVO3otLEo1VxQAc1
UJSJLJi2Cf9kGJFXTNbpFD/gEK+6t17WFpqD3uqW9kkkoR18uf3Q9VSShMEh81lNK9d0t9Ss1Z+8
Y+zwPa+DImrB5uac9p5dDfbCahn52U+CpS14s9JG5h8U9NZ0Q7rexvGJQh1PaZIKxXJs6u3S4JfM
CFjV3eDFSQgtrnfZb85Z0VXhXmShOT4vnmPTOnNaLW63i4NYzug0mJenRD6gzigY/GYkjR+HCXLp
QMvSYp1ngswvH4AnmqqAq9Ylcc2ef67C8XWIZ7d/LCpmZw7VFjmIJPn1s+2GOGtql6TFzBjxrt3l
6SqZt/cjY7GC1EezsMlcc2ygIluUG6l2YnLWJBCGPfR/47ZEsAzmrC1SiR1QseF9Q+roTI+TvXia
q4yYLmBibhkOs2HoWpXxEczWEEcxKfb6G58qZy5OucHPQvpJU4+QqjhCNJMGxJYyvFsvwqRBD4e6
FlKdrZR6T01wbjh3wWKKH5n45oRRIfEc8rMSM1fZnp6Ok5903GoC6mK2S8z4IpTgPBCFjFY3EUOT
O5llHFVpYRPZBUMLoxySHlOjA/OKVCm9ze5bho15IJBbewuG2D51XfXTF1Nc3XpzFCjKbNOdkdBK
D9d0uOHQ6auXJveW6om4q2Jpj7VqWobPi6ZMLa6pGMMkYVU9VExwAAvO7SD8c4+JFpNvEFgBpqc4
dFmu3lnKX/2OsIXA7eF61ibUSPR7OYMQwx3gn+47t0h1X2plOpeaHrHB5+B0th9LrNQgLQmTYRG/
WDvXYtguOA9yUPFADsc+YoXH7t13xjhmH2wwKdaT6HwWj/itTKgqc5kmpAm2fbGMkaI95Xpczdrt
vTt44Q41bsu1ojePucBNfmd1tuGBvGxSFchtn1imidKrXeC7HBqicb1lXyyx8Jr7SSQlzfUoPS9p
NvNgLk27bVE2TEtkZFM4/M5YGgTzeuxl+fJszjNKnLMz+sCob0Zad2V7jh2R1N1elQyArkVnYs+J
FMlU3j/YYqZnndGQTRmg6cDwXHltLS/wCIaZARbte1tmgbVbLb+qGM+nEGd0Mq6dlEl7a9t4gQO+
D7GXVSO6NR+ePwrJaWAmR3Gw9vydKQEbeqkhcGAKQTjNzW8DoLG4x5g+B0+z0aB0BZ9DCcHmxJiG
2Iksz03pqG3ktWP2OJKWwzu3avvoaGEflWMSO6jrcqGMYohszvaEIWCYBxTvEK6Q1t6x8k5zDAQI
l5d6O9qqS/+l7pSkDEBU1jDOkgmmK8ZoVSttscHAmhgDE5gxU2zgutphKdSpGTDfju1nkdzUUFYo
PWvbbKZy67dGXXnoHUse8cIgfQWy/TiRvoqKQsK2DSkI3EjWhPpkRIi2ZnMPdCrLdnDLFU0CWbNA
w/PQcuavuU+74buAI6rTUnzqL3gA2dqDyBdLmqsPKepk/cUNFevcJZXORhAhDGCtDjQKk2TDKhp/
5D/TDlR1FNOCVXnr+FA/ak6wqjHe57oiQYZpSVnDoA8bbFehAbba2pcKH/ZpTFavw3xhwHVe2yTx
fqyQkJwdGIcAYJdLXsjsBwkUB57vpspumelJ8x23woIJko39aj+lduUs4qjiHGIGRjVr6IgWnjFe
z5GBX7GJuqGviZen4Os5ir2xFvUDsso0/sNBAsKHIMVShd8O+0FMQ2LJfrveGHsMnrzi3nr22X50
wV9sCDErMYisZM2gNC5jGFelCJv0LWuGAZhS5fvBRJain5gTegzDzVWKXXdRGNfaoeyyxzZOs/W7
91s3WCNMR5YrMHlZuMm3MJZT1hR23DjuAzr1rBx3VHA1klSQ5jaxs2k6DUwIFKBG4sGbGCvD4CmE
0R1Drv5gJmy/jGM8yxo5Rzq2ffwvQzAg7LuRwxD4GxMyJ2UmHsTTvmmH3smOSdd4YjxQDziGuXEh
l/fXKmOLsu1bGEjlEXOsEjcbGu/42ZqtIM+2yJLpzTBh0pEkbE9jKneOEgLFfNiOwWtcATH9k2du
wo2Eey4h/reRArQQY/G65uIG2zMEP+FkJQVCw5CRKrUXNFR2xriDOMlIR21dxssy/s8K5Ne5kA8e
Nsv6Pe+s3nKZX+i57yZbLEHomqC8SMFjrcVgUHrgCknCDf9g+YykcAk4IFCMGcSEhRNrQnqbwTTn
5xleKKd/E1dx/kzQ0ywaltbLoBDhWl4r6l0tPDn+pdxKsg9p5dX6PWAVQtBXi5DnjElb4qgLCO80
dojtzA1hwm4L0EUdlzImoDMPyNRkccygi+Rhm3Cw5dPAV2j7wCRZljP+X3MvkeBK4f4gR/YqOdws
ujmBgM5MXfuLktWW/+IOyBVMcl70GUl1YsbY1waMjCwmWcz2CLYmvpPCiSg43fE3H9EEjQy1+aQ+
V6dVewfRKOhzYh6tT4+dRUdP1oYhW5QZx7r7ZliCjm9jxV6BgDoFmQLzZ8BiGHB6hUWDVbWEywAJ
dqgbGd/zXbdluSHhO2ZZ5c+LrH5zpo3AJyglmBGNtukg/V2z2W4YqiyhRW85I8vkrVj4LNFM4ggO
MnJ+O3uVp0WuQX8KHKBcNxfOCT6kRCICuk+NBazM5KwmlvScLn3p6e7qxmuPFsp6+I+uTXGG79Ww
R/s0+G2jPeqzy2AcHIysIO2kfSW1l8hfsEnYZc9js+WTmPwv7peEUGFzke5wLVffxW4UV4X+lnM3
XrIRgFMOHQ3VAt2IAi9XgsHL4qT59ZURY68dLJ2658qqTtiQ4ZHDj5QFi7YgZllYt3dNpqrSoiCj
jPHPM2idNj/bBU8k4nWHTSj+6wr11HcSwP4hC8lN/fabj3ca8TIwQy1OaZKsIG1cfJVwEdic9/HA
U2rTGez5aXgNeOUJwfV3/NXM4r5si8YJDvWIw/Q1wHaOgbPtA8v5sxS+SU2mRG5B8JxzO2XuUk0c
7laDbXaTq3h5SGDqpAp0Woegm3BGlEok36dEwgVByODjIDvQ5+1dgBJC55nbIJNfJxrNlb4dkl1Y
w5xaEsMj1YFQM8YvCsHwcqlqsrlgRKgYUSTq76rqHwGFBOREWMz5ecKZkybh2fXzPI0W5QbLbxMI
TXvgTcvDQ5E1eYD6OJnzoj75sembV191QJ42zBanHMgYm10Z30klR+MvlmuTA7BOc5fwHLqVGvRK
TEQEju08R6N8N9bp5CCzdvjjMTlAX7wHfU4J6Kf0qLc8GePqMWVQNX/hjNetTTz5JlGJIqvXhdKe
xNHgm0CJsX9k/9G0xK3KRZbbpMvQJt7xRRT5zK6qrMK/oy0HrFIsVWwJt3hkzHNruEocoacrQ/Lb
TG3mfswj6IkFa/o4LZ/oTuPgtfDWXqBIaExf+nzsSes/kPg7i8+lytQCxIUqv3M/OTFjOAP0ZI4/
MHySiQoBOIYsRTxnBE17JwhsnH8Kv6A9vRLIszbIeRcRTr+cPYSkQRHMk59yijMKqsCLC9E8E/aQ
un/H2G1LEjSMkYY8SALTfAiVCEYDMmSQkNdemW7TmUz1keDDPyq8UWtSQL9o+zbYf8Y8K6ogQRE1
gCjoTWdVFBuG4vJEKUYS9p3wSjNnoOf5s0w3vbVI7uxUmC1CtdJMpvY5p2ct+Dj37MfIAQlCotBj
xMWJw8D7tbOHbAKe7gHJ/zBcFvwTZvCyb5OoNqyyfnDjPG8eu65c2ig1UwWNpR7hUVGhuTUo7IXd
/1U2ncJKMiN/xs1X4E1sf1ou2/weO3ZjUgXWrbXcXNvPWR4w1VMdaZukbaCQKVGtEPZqN27yyObE
9/4ZST9kghyngL4KfVc1Te2utlx/brZJjwOEwZYyJFnhrKtZd2/NhpsCB+RUIuaWQ2mm5z5J7RQD
b4pbk8y/6cUv6Gg3aCiLKoKsSP7Kuooh3MxZTZ3JxKnJLk4oHOfoVSn+VAKFjGGTk45BccAYBcL/
zKgGH0CZ/S07qJQN4QwOccpVebVs6ZwW1sJXjPDwsP2Cetwp/PJCNejf2gzvvhV3qf5avZppZ9/5
V+H2YKlXQbzsnTN31W2QMFibhBYBrwyuvDYocZDgcgN40bvlvM+smSzB1lseXLdy9ECQ4aByobaY
fqyOSt/r25RBx0PbpCRUCHvma+hPfYyPgI5p3RZ1TQRu4/YOKcocKsektMt/qZeleyeEFdvFfX/v
TzFvG21A+6OY2Ucjjf1XqVhqw5IVrIhsLOjlzmyD8L78z8JVSf9x9K35JFvpf6uJvrdO2CrQnqRb
oDboy4fMvHQAQ6+BVXdfNsYCJj/lOMa8DDZuPnbBzIwnphZhWgNC7TL1OTHdelmZ5u3ABpVHmtIW
ovuQ91ukheWji3gNpib+nUjm5WvdLfHe8+b+6IC5hrUkUbGyaH9IFY0nkUDpATkQW18Texs52ebF
5XBhoFU6ewrreZfla39tcoXhdgnYa6WtegNq5dzcFvVOPFr5BgEVzqTRaEigdTuYVbBe9Ez411il
jJZ1nBGJSmISxJwYT/wyl3mBDkEormmB6MB0PzKJakVM8IJQ2R1VCAYTd3hAmIQ95pe2r/F1hyya
ODiIdF11ImeC1AnEPqtj7J/Of47LgSq09uwtCNWdWwt6yxrb2Sdq4nO6ptipxPwn9YKnsaPVSF36
WFDBIjtnjjzE4BBZrOK0q19qwAdabj2a3RXT8GddEuRVBtVR70OHtiRI2INHCOltpgSPie/M4uIQ
MzYcctAjeDCAVvD1siYpquZBEAE9WD69ZNDT0C+XLGFBaYzwxDuSEIEExMtj5uEIA8UapPwMjYrc
cdUlH6OjeAX6Z/l/rXbFz8dyGNDg4PpY4IytHJari0Vlzcgp5g5G0hvRojyZC6yHLjQib3EB+0zb
PG7/dRXmwJjUDSI/cNcV64ubhZFObrdzgsJcEvE8JjZ9OiESphNJi0uf2ru+aA6c6s8W+xV4IMQo
9Wy3p50w7B15bDrqerpaZn0runlb8JIs5m+2fqUSgRnYD/Klt6lV7ey2eK3Yf6FiXsg6tuFaOgcv
rKKYb5YB3b62/yYxekzL3No1W/cSdGSDlnH95Dzeyqy7FwPKiBaod01iijZ4mVZwoCml7RXDgoMd
H13zPukSmCB2TC8IAObu5pr4lpDibUVfHhaQ9MCfNCTOdp6hSBF/uObvBuHBNGAbLt+IZIOos1jZ
t1oc1HzX9p8p9XZ5FxwLMppMmxioeTV5KcP57yiE3PTKu/IwXjN/IhDVvlgm0UPrGnEOXpw5PNuG
da81mknJTQId5ix6/DM2yed9gE+qWv13Mm8/O0WyMliJeMG577zXS3Zw5z7q4UbLIY9Qu1JpeC8O
GP56st+spHrl/AUl3BK8snxg9D7GobkbHYHykUeZkRgqM+TNBgwoWAMT3CsrmTYrs6/BtT/qoXiR
YfCi/0Mtzw2kgObjYIQvtunsHpgoM/n5In5j28gvsjkPBvBjCWUkYbeIjh/0cbbzHfOuCREsiOFp
Lb5ywz7BpYwaOf9loHiA4Pc41K9rYO56OZ3TKjvGrJwJ144Db+vHy3lmGzX7zkeo1ZpWJe7GhECr
0KfCHw1G992nuYRXrK3nzGp+umZC5OfpcIuL3/DD+PzHc2qTbJeymVoP1UpKJznTpSnJ+YFxN/Gd
WdNfH+V/Q+xQKSkeUa06BVbqnnwLj8RPDNI427OD9CSix/mrXkoOvHHTtXOE4uuW4Tl1gDLwNDZk
8Vjdx6g/dQ4gEHGg82vmBRYr4SI+9RlRiEX+ViE78NT8wJDvyTS9+1AGO9UaO28hkhsBIzOXTZ83
kV76O4A6TH94QEb2RTgMyX0ianjXZuR9KVO1suJEk+KS8VJpBAOscvSs4TVgSuw63xoM5DrhFu3z
NuxytpfdfYL5NnNqyPxIHKu/5rTuw8J7tKDB+1mA7LXfjnxqef1NrPs5GfBXsGlgsnfxu3LTwRJq
xXJK8ixKSbTQUk2ojFfmkHeDb0SOB/KuhmOOdq3JgkgfGDPHd1v8c5TCUexyqKBN51lhMMFGoi1e
Oru9emToGKZ3YJC11UdzS6I2882lHx4WuKlO5u/N0QIYXW15U091W//3fGUwQthmfeiffUAOp4Em
ACjJluZs5HSwY3/T1dmLBarcnDknMRda2vnKW6o/83xuL9Ti8FzDo8i8J/ruo8OxQL+ARHK5Vpav
iYxbdPb0StYOWcsWv8+ROe+hS4w/UxJu8wazEmcfePOX2MuxnpibgTxey25OFt1SyMIJpNXwjWrw
HGTW+4pdlL+kJjXxZS/05fWR83JXkh+ENe/E570XRkEgLyj1wIvY4yGvF+DcZvYOrFglvRFfFbjg
J3920BlYh0QkoG3xNPD79RxyZPadPdMGdEjYKLtD/Z0sICP019uygLU1wjhnN+H+sNU9+sH3ioWl
xerSMPLnd3jxs/HRHdLn1gwuVQLjnpU85cPdGEysluNoNThtZrauQFhwHh3NKdzq/x+M+cnkIFF+
s8d9rphazKmzKVzaf9QUwQyHCO8awhG0CdXGMd7gE9yLNoj0mabPrKIJIF2hZOUKpxjgTw/fhZh2
Hd1GEayaAPMp435bIhcseT/tAewkx4e+rYz6W9cPRQ99a6q6U2I5hxavpf6sHQeUYw65cLLrJ0t0
GFByM7KYbd4NLk7olkstaRHL2FmDWnPyXmTJombwr6Na9mKFGN3mA55ay92OWczttzTpoe2H15wf
JiiXnSf5tgzjKSBDfXVk5Ib2VYLH9oDb2+KeIdG2orbIoGF7ATpXtLsDeA0jl5FFKLCuO6TMNowv
AXna0bRU50p5G/3CLcaCvTFlRpenCQ3J4gsm7OG92ziRVhBUhboGU4y7Ct83t/I8LsdprE/oMN8M
+zumbladxYWKNalmkINd0B+Xk4YR1BN+37Zk0clp7fDQdLMkkx0pFX82FTKHMMLQqQy/PAIQ7ka+
WPJhrqx8WM1cfQrWMB33je+e9e3SZ4Ne7+N3Yszfo0tHD1gZ/uOyuOiRsqO7uB91lzyW+ElXuols
lKdVUKNgFDibSN3zDrG5/qOTOPlg2XmwUGYyjso/SzOM9K0yYxawc3Xpa32Stzsv/WOU+dXmJdc0
bqamW+030j+bfu7JyouC/JkNz97n4ay84UV/wuxaro67PlDvR6oy/uQ9GbYSRr4K6qc0CZ+0aVg/
uqyQ7hQ5CFZILp9o9vo0rTnhYVPfC6AZ+idL1yDbtCULqNY6lgRuuMX8B3kQr0vPpcYsZgKYJUGb
WhxJlfmGieyB1N99oTA2omE3oTwaFcRnZ3nu+wXHUHVtGwiJcWHtC+wq5oDFAIsda45hVwL3cRQ5
4kSkad/d7CEUpYr0wOdMYtwpJFiiDI91MD4C9dlPCVEcAbzOxtu2qBB1RRu7/sFM6ckxL1lru9X+
IS/FwWg2lzUnJLkuTwsfv+EzEaZcmJjEIYggjRijE5kEQZaG8N76SzAxKNbfS9qPdId86vq3s1DW
LCPmXi8NT7IZn1VANAdllOEBqozr74ZCt1PiMcuyZ3066EvTc8Jbx6fWIPpgCnNTo7Ptp/EUUnGM
rD2YASLgCE5EL1NAFa/AtY9EJkNTX7fe4OxnOwbpBwOKEIN5ts9Sc02Q0LP+3y/44j0aOiSqHH3d
LuP7buLyxLdwyzVU3/6rr2BQEAftQCQO879ae2mrSzvCUeDEZZN1V84wF3W5jekt5lpfZf/pcj11
Q3YdJPIkHikog7AlNSmiiIQcQN3nx1wWZwP5fUvF5jnf5LFD9PTvO0RMeVlfm+pz6GNMFYK+l4Qd
YtH3Ml0/2yDeL5yboVQ7k1GOLnf0udnkGrsNjIBrnbw5CBno3Mfgfiwok0Nn065LFKbGc1fkV3/N
CCQiSasTOZA8Ar6xQJWcS/HsnBeusBlfoDZSiCQ/keh0coLplE16kJOwv2T8i+rgvtT1HdGEuvxx
w/6sv2RtWMyKOYKQtkmY5eqDspTtY5dNH/Ea7lDqn7hyyJ60v0YIBkMw3texc9T3cl+W74gDNPWB
LcmzrkugfvzrmKEOE4XmoqA7Vq8mdb9rvJUBn0kKcd1zYQGPb/oga0C4jD27B35HMFX6C/b78KJP
FlalJ0YzvyZaNrQHe32XYhci7oQkazocJJoXmY5fo29PkQCDMpTlp6GJMTyl7FaPusUIZL2fix6Z
sUAsCOzYqWa2t8hiaDiJu993BUYVgE5EOxKIApOtTsDeNSxDwAHRpwdxdWpq/K+mc+0pCVgnwubO
/rqjRQWlmESuEWdBQhEJt2kvBufUDVodj9QbfN6jPvyHmnRV/qlbyyFZzzVaSgjA/70uGWHPIFPP
+rVmO3xkp4lmyMaY2LnPMdd71y+E6YQ7XbEvwJEsThn9vjOVulm4gO9UyK3mSMw/sdonbb8fcUAy
u9wOKriMwbWjm9I+yaRjpE2+mt8iqS+K7wDKpivqyIL2aQkSJOb70vee59U/try/0iQ8ZJX7YHR2
qe/tdcPnLvPGpkuTfXHu2CIF9HasDI/ziBEJ055bIXouK+bPyT7M2gcDOIG+0XrgxQM/sJD3ugzM
eU5zFHs+FWM50LUS1rrlWt40HPlWkf1jmbnXF69+WkQOyZBvtUfXqJ/RTL15st9JjxYzFXDKna3+
/Wz6CJ8uqW1xZ/KOokS/FHN8RazN+10dQjEyJHMPPvZBFnAXQSZSWL60UJ/0o8Ci410fFwVvvzAf
az1si/s95HVd/YzduDcsC5cz0SuIvQiZ6YNrQzJL3aofokkparwoA2KTDuuZNyZSzENbhN0iZnTC
8UFNsK/S+V7DDypKrtIoD6bnoSl3dvq/I3x3m6DnN33Ug/JBvxL8IWZvn2zZUooDR+Dlwjv9UKQG
dPJ847N0rrDG6qBYECskhtUGD47PXba+Un9b5XSDhEyLV22dJmePmG59gt+YnRErrEEymkeVaiGH
O4tXfa7JLDzwLPMgBLH1R1XTTfbe1ctRvNRXXebqa5TFKHZc8JX6k6Y6XGHCYXpiAHOui4WfQjg8
k/HyjZ3lFKR4mCSfJQ+H/nG5x4/eFNwzqgOYaRNwqL/p8ndi8FJanNjdU11NO2O1Lmb4aFVZREXI
40foEBjH/4oUNfvk1P44lPxGd6/PzqH3n1Yr3+mq3+BIbHgCm2566+giCAo7kLoZpXb4QtgLf2ub
d5OrkA9Zn8s2jQcBFrqp8dXyqZtMQy7P+rfSL52ujGJKlorZmi6nqACLDMhZK2wWEuqeJmXf5RPL
1ZjFRpmcJCOfLpAPrEsxTYmtWXwhfD9xMWU0vYZwzwg8rro9Cm1idn25dTTsFSHxulq/Ll08CuMf
11AbPpWwrA76eLXW7kreDkdj2B25oE8Zdy3Ue5awXRSQDSSV+eFiiQ45BUNwLSk75juPcZoHcKqp
QvZHq/3jh+tTjg5HdCw+6mtqG7cUPmLmtU+Sy5bl0FF/D6xD/xSxR7JOeprt/FPA0CiRCLJAjmKq
RO0M56nzr5xCuyWRH3rmQPOcWuHZzOOLPhD0EWwKj9ljc/PinEwUjrxWVx3xumeSUMIX1AMGlhER
TpcDaKdjniwfDiFtrIweWIc+6QasKelZ+V4oEva23TKYKh7csELeFNArzHeTXN57Gz04I41Zrg+p
HL9J6o36CZFeKuTZDWvqMO9UOca55b4N23abrtm7rqYQrIDe6eV/3TG6WN25+9gV7upsjIZaPhIH
/MS/9/m8mEaH43iZ+DsN/Hlod56csN0HTER4JkALHooSqiH2AEB5wBTW+CfXVnBeUNVRlFJwd7Io
2B978lGwH2k9y7ykXnhAasOiK72aWXId+uqbedTBb/8/pog5JLV5S88E1Rr8+nQUjdlTRZcPFOq/
9hyfrICFeEaJHyp1a5rWgmsuTkW33qQ9Wlt93tbB8GMl2RVlysmBUxCH4tmvh5OK0SuBT41yZhDM
FreONB70aFEXgOUoD2xtQGnMjNXiGP6z3Sb3hHD/BDGreyS4HKrqrU3Z5fSKtaQ5Ow96UmMpb6vL
KUywJKI4XIXysFo1ujuMwE7oYCZowZHn55hZ5h0j9N3C4bHUNvFixR8WQKcgGJ5YLd0FpvPYhga3
uvqvYBugC3ciedNnoW1272GNL5vJ00QTmMKf0QVI6ngPQ9z81W34xH3JquZm98M9lDuS1njPZVnv
CGrZog89qYKlf2BUDquk/l2Xx05pPyBYvHB4XOcp/1sZ6QNEjAt/XMSk6JPl5dZnhABU6K+g+3Lt
6U/lpYTemu6/JVePAe9x5dj9AfMnWYVExuJvufSmfK8mfJqeOLTF8uC1C7cJqduhx3MYl/99aIjz
zlbjHUNySs3s7AnxqHL/bBTjK2LMKxvZrwlU7n8994RhjBAyrgtdDPx3UcPxJE7+ZvbNGYDSsifh
6RWS4JuPXnAz2OsTU8ZtYThY34qz1RGJyWTepofukRbq8YfjpCRwloeRhlajWwtK7qEH6m7oIRQ3
VZpPP1ZPXpye53H+gzkoQmZ5jYdyfDHPYYKzRiCHuXM8D+dt/JQ1+Fl76p+8ReRqAK+V3t6ykp1q
kKwE/BokuDellhcCzHhqKFTFXOePRoj/BuLFtRs0rsRzfzLDPaghxjcZGndYBi91VV3iOf+YRohF
PTsFN+C3rVOynZwzJf4Ri89/h4mPTV6/hH6bveqOqpzsp4SnRbbkUbCnvvXD9ALM10fcr+71TAn7
FDMCWlPdGyFlZa9iPoGD422RK/N1rgDPh9AXcC83Q/VLA/FtdEQk1dWfcckPkPGg5rYsL0OAeljR
z5PvXDoOs8FW4q7B9glEs4mSfvw1fPWahf0l9p17j1HQFIT7hZ5OlM4jTroI/edOPzm1ANLsKnF1
zEXsptr6W/vFY5512z6UNkmn64PDGHFKEzZz7V73NpDYPzNvJP6bxtV1i69qHraCUec0hvSE7il1
GsSPEoiJBdeaasRFbWjp0HHLxvEIFQRGFfHkS/Y++7ZFjnb13uZIhRAgfKPdOivF1xsUOflAo/wI
SuOMp+ZtSkj68g3ITJ6aIh2kAIHIeYrRCFld9jqj5btLJqYkpIjgwhn6fNOmeCFlrWJ6xZBoYCv/
XcPyvaymT+n5eqYBVFaxXQZ+nNEdub+BS2ifMROck9V/Kw9dO4qGV59MFBQweJLQd9xlSAZwuGGL
qNRFLSzb0LeBXmzrz8VXSKXlW+13CIkmlpiVaSMVbclhW9OSWMyA7bw+44Ufvvpelx/abMUsjTqI
lYdv6s7ZC39FgzMkDTDWqOXLoadCnOyx3TB3Ylz39uI+CUt96HmYLopdRLRU9OPFBfFqVOMWudtp
IaFMhEU0c5mxcmZYRDusR8xzW3G08VgIIqUt9wjRGs5zz+8qENuUNkC0KnmH1RslnrlsM09+dEP5
5o+k45JOgA0e4YrfQUbh/CScIuJ/H3kaRl0HuLLgSjTYKSTAvgIsLVhg2KUXaA9ZBgcKqDcDIvow
/u4kcMqX2nKiRQQv4cjkOcTjakm4KsJ+dOCSo8k8kJHD5FLysSv6lirF1lZCAhSEzJVrjydqOKER
ibd21SJ4K3pahjQiypycIBJu2PDLF8QzkcVVwTCBPzfdBizfhooyqs4vi2huNnk7PQECxehBQ8Ld
vDJgp4epHVZ7MXexXV70dZ9N0wNRJOIOBfpx5BeEjlPtjBo9OeNiiXVsr+/VJIZhlPfhtNdllp6I
4aU4ol+4JIYRzTUTxTmUoF3T4xSMvBXFwSzng0Nprf9Enj6irbzipiina2PByheeBmYccVL9lI5/
Tdz54Hrjmzs4X7OEpB9KBMKUIEOYXBOczNrPmt4lK15tadJj+4ITXi+dwHiRBH6QJJfFE1I3zWEa
sbdslMe2VRvVeXreSY65LfmYbmu/ifQvtKT9mYPLOlZmcAohTzCJzx8SKu44oGwNfCgEDKdyn9aG
UTZZiO1mbLTNkNMIuk27CZTVXSAZvw1dOEQVoDLc3umZOIryjkyjj8yKJRcgm1mFh49ZAsDwdp+r
oUIMljcXa+mSAyLK9onGII9kllKlDel1cJqTMrN/nEu+niCrpyDzd2q0xkNaSnGyXPXWA3uGHmKc
REkQmy2y+yrJfq3Rf15NA+wD3m5NUiTu5rOKmxJiYXsZDRv8uxKkLfImX5k+7lPR3hsqfdSIkC4o
P+H8H7J2eipBZhAK+NC68Vdt0xETSoXiOTbfisB5WUqC/4ZZ0IZZpIDo9zC3a2Ax64F4TEQ5AmoQ
5v3NbEI4pZ55IU6dEATaW7NfHycvvFFIMBF23b9rq53+Q/XUZcOvSqdoWIERZ17gbMtwnW56l9wl
zLM9pggDXwmm/W70v/g+P8sB2GwB2IuGl4x244vGeB/4ilRESv+9u8S3dk0vedY+cigdrUbdBjZd
en4r2AelZllFRAbcG/bKStAuCRbPH7hTAcnOUGZ7JoiW/bj0/Q9OBUAlzq/ZpheVg1F0Moctr1Nu
UemhuAk4atLVPhB5zvXB6oZkjWfGbsAUyUEqsBrPARhLBhQHg/jpRS0n7Bsb3ZLpJ2Ucl32cdJQv
JNZaJY71hUZhSc3nxgAz4NHt6bUI+p7qjsCiR8lqHHfF65Jg0Oayzyd2ibIo24PS4PqhQp9nT8le
jum1sIud7IbPqip/+Js9dz5lCBkk97Zngvrtt6pv/+U5SUhMDqy5OMK7fihGh8SphjqjsJDqLZVw
otZAk2zUR3OZn/Dxo9fnR/XI7Y3bk8c/Z51W1NkRNhla0fEwr4zZeIndCVxbuhjgRYuLqFLKk/6n
mf7H2Xltx61lWfZXctznRhVw4HtU5kN4ywgGrfiCQYkUvDcHwNf3ROhWlcS8knrcF4kMkmFgjtl7
rblo59ZhoE3aGUQEEN5o5mWNc/Yy9VjpzUPa0pZArv+smKyFe9rkGnM2bop1l+FkNJpN5iKrGlr8
DAjD9JNmaQEgeX/rsGiRAmRa7bhEorbbaFpjTG8tqH3qZ1M+Aoy2jUfi0bz046nA514IdlwFOVAO
m91FGhHeFaeAXWTEuIcDY5kFxi1jK61Ie4rjwiAAz6gOSTmoVTaxmf2KLBJfjfs5phQ0BJY367Pp
apCAWq2uJ07DSIqtxWcWc9VJy62HaOsReQRB8zLYCSPGr60+h0P0psQGRY1Ye++iBOmZYpJrUg5i
FhZUmJWU2Wy6w2MRnHWhb0RBmUJzeipxakx4BdjXgEK5pl+KyHpt+vIzDdjnsKMKju7yFPq2NcO+
ax46LaPCOFWWCBgk86Z8zCucI5rTMhgY6Aka4GJW2byMQg9mSIN2CpGGmQhuSeK9UKTwMLaEJhAW
pWQTHr1PEyhhcyntkIQqWlGk62ZIVmZtdvRU5YMF5WQem1E59yx4wJqNdRs10FtmOM81K2mvTY80
OD8hm8Nqb5U3LIFvKxiHVBOUZmISIQ6b1rBjNbz4mjVOderbjp1m0LHYNC0pF13b3jSiPYm8gwiH
6xRX2j1HeSvC8qFPbCo6HSFlrkq1mAJjompPRo2IuKGd4dowQNEY2iyHsqfIru7Yqa8tHLAdtW4v
9OgLKMljJcJLoETbNnQvA12tIVCWtcL+r1IMxnYYpnT1oMQUuMAiw9waZCj7jBBZqd4lDVozr7Nv
k9Y8grg9Z261U5RgSzP1OBKzNEk/biA1P+JcAvjj5UcPrCbZYdZcXFPSwqVoqUQhvnuOanOD7vom
y2xYYfnryPjfWuonaTpU/tQDE+m7abX3IV2FWYjBoBPWQL/CuvGScN1HtJntEgIH7bIoARiW1w9V
ZXy9XmtOUi4bkdtgwdVzr+s7t6O1gAq2m1tdTahh5GH8y16iNtqliXLIbQ0Zwoivo01SKhBBvoSz
ns3Y2p5SYkJQPvf3GqnpM1X6b2VPtKveJHMsZ3xkVXm04ixaJIP+GhLlfHQoFMJ+2PhY9/ssRy+C
IX1d2W236rB35z6KWUsI4hWzbF/nztcso3CXxp1K1VfFsQUfM0fB4kbyXhZ6v241/TFNkrdCgHRu
TDvjwnboflXBEh+YxVG30Rr3Dkj/rn2mFXCIbbEdhujMoic4I+ttcQe3nzSvf2v6YqXVKtnP2ZZh
dadIsEvIVQCqFT0TVFaT1yRtFJsEkvaPLYSMWZBqxufC7pNTFviYp+XIne0okA8dVABnYgKcXWCC
ORwn0LsVJ5QgHRkTX5RUhHSNpbkinaF6lcWgf41gx+yrsEzuE8gShxI/V7wwQNShTPYYpmut5ZSa
MV0P4mii8T4ja27ZtD5hJJCGvlThlCZZhObwyYnzAikM+huTAA5I9z75N46JDMz2vDvGfTklQSgn
BkT5iWgdGtjczc+GbuS7oRz9e8UGHyBKBcR+ABcTCk5EK7QET41S180fm7xqZlrbKc9DbZlrEgT9
tck7mQWuteVk3NRuCrPUQmuCTh+fIcwHetms8Ixx+BK4kn6+BoP1iUrq2nTDF7X03nunB9nElgwj
9TLAc6lp7d5nlMbe+JjTXIhkfYI4WjKaRwOzZwUHI6T9KDcNXlxoByurjE+Zoaob36pfsbJ/iSiR
Y0g9kwT8SO3vxVH6W5YJm05TXhVX3Lcpdrqidsy9GJv0kmLIu+HdhXdd3V0I8QLPmBBdkAAMcy18
64XWPXCDpJuKFQP2AZamFIyIxvMEORZuCOKSSqzL+nymGrBeoUzeujpe8rzQ9TVf0MiL3deGmOJF
ItsnlGcIoqzxxjGqTxFXStPFTwPVMvxvj6LD6yvSdelk68S0XhyHMdGa0FSU4wEZofFMaDTQse5G
VNxMCGT0WoKoALrNjjkc7Iidpm6py76IbnoBL6uQ+Ieizjk1JtHIpAbFAdvZ0kytXSZUdthWBlHG
yg5+WJWkqdpT/U4vYbZSmvVBUYckKCPvedNalxndPsukJLjAOKqej80OXQpEFG1m1eqF6wRTfWwu
7ZFNHyQpKqAR+y5bt9chHQkvGndVbd2FRXbo1HLhgPIKHIYjteruQC2uGZW2iVncp1b2MvTNxQ3E
pwYfFNwSbefU9ZFa5S3x3luPYyUdgCZdmvRnk+wnVtGZMeupmW8cqS1MOl7UTMw14BF6lRW+EjVV
jo2bP2eoNhoMBB7pwGOJfKoweTt45RvFIUqNX4enP7cBeeqJfrBz7xHM7aYIQ8aUZDglsfVg+8Gp
5SDNAHKM0GgIIMPQjTxZuVdb894KAJ+yzXkwO9VZWUpJoDV/ULj3edkCjSlKuuTDyml0GkOUOOLk
2NfqCSP3WsudAw1Nqv+O+jWylE2PMgyRJJcwyjuKv6yJKUMWrbl3E8/FLBEssQqeHCV/zxRjPERm
1i7ihnKI02wBDaxNuwPmhiubXkiJB8+rnm3FeDYG+cVtaLZrGeDsauK+N5ToHXURQR3FWD0lruX3
ahZsxDBuIAHdagjB58QhnccGqgktp2yGAprVoVMW8B5NbIZpeDsYKBcDv6b2OhyV0oTrqVRviYWc
UaabxMJESOUNhZPqfTIquaZm+8xQegqUDuGax4FTxJ0CKHsg3S4nJRGg/H4waMFPXWZDi1Q2g9GW
64buSOPRFkJ5mEl4HDqlVPCMCf0OpGQWVahM0GEkIDvyH8KeTm/YVgdQ4MfWGTFbN9hh65w2TFi9
QHEa51nvfBLCuiuItpxhHjhPeJ9iUPHipkvp4CKwC4q8g0X8h7umUvAQpnDAEHQTHaDQz3I4sGEM
6TR3XnBCk4lR1J8AhuzjuLvPwhBlabB3SvHZ6evnTLXvuYSfupQ2luHZKGcVRobBPn07oIJTkI3Z
xC65rwZpbzDr2Qtbg/vaG9WLV2dIASKpItgraKhglWRgVJ6GSlfIDAC343jAOP/4x3/+67++9P/X
f8/PeTKAQv5H1qbnPMya+p9/mH/8gzi26dHt2z//UAT2O4M5wdJ4/MvrBQ8nv6T9n8aX6piSaL8z
q2NgFUeX5mvZaK+/fnb7r5/dNH58dkVLYT/HFVTnBLRGx45Ujetlb1loTz06Z1h5fv1C0xP+xccw
9R9fyFc81YuqWOz8uj2l0jhGVb7/e08tfnxqAIKt6ItA7IyERVLtKVslIUDo109u/eR9fzj8FoCi
SAhH2+Wp97kQ7TJgh0x9YWPjefjNa/zs2Kg/foBY4aJydbvdwWdNgNES2snA9ev3/5PLx3B/fG5d
BxsiMIhMOPN3wjT0xTgkELu5h9e/foXpmf7izBrOj6/QqdTnszbXdkngHHVt3BaGPOi2R9k4pwoT
bKb7G+Pd9tcv95Mr1pge/+5+oI7OLjA0pwIP4PMBFikb1kopUWSnBPQEd79+mZ+cE2O6Hr57mUrD
8KhGdrHT1dxUF1BQM2R7yWgv/t7zT+fru+c3bJM+Q14VO0uLvyYZEDcC9n7z3rXpyv+rUzJ9qO+e
vI9bhx07QcZm1O+dtEG/VAN9l4esTOaliNAxdWtGyV2ioFX1qLynMUPm3/tkH+/0Uqc2a8fDDs3H
CbA0VOSi/s0n+9nJnz7wdx/MjZvcMvRwQDEKTKLKFlWDvyeJlyVJbOb5732AD7e82rEb1XV/2Nnc
70Q0VOGqcQg3/vWz/+yG/HCz29CvSlEr/c72h3DdmHo47/RR3w5u0/7m2vrJS+gf7/mmtKk8tXLX
MihixwUeMYgHTKfxb07xz17gwy3PGR7LSnU7lrENhTbyM2voynZz8+tD9JN7T/9wizu6F9eNVnfE
gKHW7N2edLaRuJBfP/vP3vyHOzvsNAgaRsmbbxT/aDdmvgqHoFxXNUuxv/cS00t/d5nGTtSUpl63
u6iAXdl02saiWJ8W8e7Xz/+zA/Th/o7cPq1kpbU7yxwwsXWJAvsLSuOvn137yV2mf7iDKxBUxIqM
zS5IaeF5q0nCEqVoXOUiz8Yl3jpUTohz4lVhR3OlGedcD/iwoK2GiDrFQkWP9+v38rNP+uGGd/DN
kVRipfDE1Iuugoc28t8sfX721B9uc8Wvnbjzq3JHT6NfsnEgmkoffneb/2RW1D/c5kB9Ta+zsAU3
nocWN6RR5ftAtLCPwcVBfZbLF0UnPVzEjvubE/eTTyQ+3PekQI3CjNtiR4inPctNWKWOhLn6t06F
+HDTO5qNqtNmTvez0ZkZDQKyNEvd+a+f/WcXnfhw02e10UUajIidRjBrPrw6rHNb1ltsGrZOcCvq
5uQFx3wYF2UIosHewkBYpGiAa7/Y1LqxNehw/fq9/GSEEB9GiBaIYdp2zM3RWB5jJ9l2nnYpJhbq
r5//uvj6i/lZfBgfHKGq+kDw/W6yKqrgKrN2aOaA6Crn5A5mQdyFYWGmp5jqx2TxYguH0zgmWL+3
8FggLWddzB6YxK53AdIEc0X51UKwQ/nK9RMz81ax4+n0dcLWje6bkVlnO8ixrx+AyqtUqcAnpQC9
XRpkNNhE4fIqQ9a50KvNMerXGHeNco3U2kR12OufgQmF1jkvCtqffZEXa8h1IcV/CUy2w5GgCpuQ
M8hZ5EE2QT9V4BIfU1RMEgKa2Sc0XmGIwFUS1ufD/Mcb5c9Htc2alz4TEVLOcZSGh5szACZFeO5Q
dq9pCUqBsK4Mxc31yP/nD7up+rq7+pIXQxX6QfPh23+t3/Ob1/S9/q/pr/7nt378m3/d5/Sa04+/
8sNf8Lx/vu7itXn94RvaLWEz3Lbv1XB5B4/T/Pd+b/rN/98f/uP9+iz3Q/H+zz++5ByS6dn8MM/+
+PNH0wZRTDfM/+wnp+f/84fTZ/znH/fBa5i8Zm//9ifvr3XDPlI1/8NCDUU5yHbB+Drc3PJ9+olr
/4dumJawHJ1fMq4/ySg4Bryk+h+GpWuuqtqOjVHLZHCu83b6Ec+mqXiWycMVpm1ajvHHf3/087cb
4NvZ+OutrzFNOP97n9iO5QrencE2S8V0w+z843yqFhRwxl5pNoGSuPMspDE3dgNhDUqc03Lsbhq3
vPRaFp3MJml3Njx4ylOTwAC+wuMYK0foLjvi1tSXvnGWoyrcFVoVGu2K4qEVrcON2nYPTRhqh7Yx
1ANamx6JAga7goZ/37WS5p1bvsR3BLV296JJKR45lUEFQPTOhoDYRU+h+hgJMOOIp3d6IOrTmEAe
7quIMJjGJB4c8Gqoyd+sAa6j+o8HR0e3oDuaodnCsOwPA6eJdKHLqNZvcshPh9Zq+2NGol+jKkSp
Yl+nxdztGFyHc4gqAzJ/vkbaVl9iYgVnpiHblVvhu6nK2JgZkTvcBbZH5qlsnNW3zxlFvsFE4vhH
lkjJusbhSzVUFvPB76OF9BR5l/lIeOiw8BWom98Mkx+mBC4unGeqbZjMMAISjfHh9Nt519odbvAp
wKBfQ3MsDnoUbAogn+tRDanrGsWnEfdhrsBjsMyx25AMU2C4LyHLjbp/NJ20Wiudo88zarb70PW/
fnc3/XnJfl+d+bezYJvQ9hzV0U2ufIo1H2ZHALMDUhOKfpobE99r47mr+7Y+AYPsDkWi6NuyaU5W
F8IX48OQpaAFlyFtXok1c1eVSSKRouP8LKdfdYfg7Fil+9DFcs6ytFvVQ5JMKRMeOnKSdGMzG84N
NMZtjnn4bIGC7InHXjqD264ikCK3v/541+XK9xcZH48tqeEwDDiW4HT8eAeiO6LELVRzrUS5qi1g
5+nrJtWglgKHuqtp0MDR8H2inJSKUn6v34DdQM6dquo803A923U0boWKp7rpu7ch0tI9fGzKNVB9
bwSErpkN2OeiJIiH0JrtNRPrLfVT0ksM9CtDN2kTkV3Gq77J3X0oSB2C5mT8bvkxnacfPqglGAeZ
gTXTVTVb/bAq9EvDFDkLw7WjFLuCmbIt9eAOmUF4R42DzO1BypX0cJuxK/HK4dmpvfCtHe1TSx/x
CWylt6ycwp9riqfvI69TSF5DYPPr83Fdgnx4m6YwueNdtH+W9fGW0NyM9gbcrDXMfrkstMGcVz7d
hoSOzeo6BliBiJiKE4NrTYmaF8hCGwnskZpw15/93vnsB2G4+3aLZ0PmrktIqZoNarEckhvF9Ovb
1gRGk8rxThNkT4nQD1fXcYDeh1j+5hN9HONtphILBZdLy0B3VfvDokuUsIJQMiCGRt5L1oQ6rMs+
6ObtaKVfxj25NgnDuV+f1AJ10DhxCY0s7bEuB3focIZ94+rEIyIluG0SP9hAKqbpq4072E3Vsuwr
884uwvI3VSh9uh5+PBHMgJbGig2JA6WuD9eLNINKtIGKeolK7o2i18CBlO7gmba7SMu23SlOWz1g
KtgJNRlvc2E9Vn0W8gvZZ0/RpiQ9xTvg5KAzPAzFS662C9WCDGwq8pgbEpFsZqwCi7MR2LSqzFTL
JnLYIzaN9EvSka9DdIWmtNqDVhJ24KHJ/vWZ0aYj/+NHZAK3uBeEQ1qz83GCGcJ0LMahrdb6ddoD
UxtG+oObHoUctAt/VS8Hmshn+I3ZtqvJTGrgnUeD79wyS5frMnPkEebUQ6//bmb4cYXOzGBx+Qv0
vTDLWKaoH4alLLdHQ+qopZnsja1Mk3iLkLTeBaJFZQ16cp9ZZIwhzNn4A90ZSy+e+wpEc98nHiiO
sFxCzyX99dOvj9l1i/zhmLGSsgRHi/9dm6XR9xUA33LppzZRg/dM5GtVQ6td97gB8ZGYcX8cvSI/
DKOEDZULbdjkU4tXh7gHHPA2V6SKMx0BKKTE8RVGHABt4S6Ga1CFOZBHXTrVoRA0wII0z5Yt2oo9
CNabIdD7c+SKbFtHVJMiBYJyZif2m2GcaMTj2Bl7mgi4lH/9cdnrTUf6hw8MBt42bd0wmKqtf1uF
BJLIE93Ju3UFTqSVi8EedmFe0cBXI3eXITrvzP4uKIDuyBatJGzDR/T7PuFU6dZCHAez7IzlBBS9
KjU0v6gkCuHWy0bNlnmuypkoEXpSnHtkx/McwPeBQcHEIktnVVfI0aF+IUarYciVoZhyWmw6SXl4
l8pG3VbslIyEMCg5OOAVBJz2GMveQnc1e9XZqoWIy8E3KKJj3qaXOIZHI1RC2KCG06TryqcgPCN1
xtwcKCefu2VmFriAkqKZSyN7M/PiBZDUJhfuqe1GEjjRudkaseFeRVon0dSUaBzNJIYaGE5CTgBy
B9SY6BmjlQL9kmgO5KvCpuCSJCaGNv8cIAqfkVXy5jYKaTDjzudimifGm6XnOPz7J1B0/qFLlU1o
S+NkjmcNH6FG8WwV1DF6qwZehxVZ+toJtHOv7PyLniknWTWYKwDtt5A4tqEghQCU9sLsPWDsSHTD
3C2WlvBmCSXKnGAgi9jNFEkOF1uImrcH/mozXyMH22cg5ut8ymL1VbqNwdgsiKlCAg6cMuxCFXtI
cciU6CGsu89ytLxlS+5TR6McERdQYR3zSxYBsAiqV6/SiDaGTJiFmKaRg83SSD2ymFsNufKgmu7n
RsN/lb+Xng9gSeAo7LHmCq19iqwAtm2HYsMo3C9Jj92LG2ZWMW3NuumSi+t8E9nZA/4loFc59BVR
QXXJTPVrr9ePalGJjeJX8yKuLe4SWc59C3MJGFh1m3PjBEP2GLWAqwpj36nyXg3sDbPv2XIQFNst
Si8jal8D6e6sWF+O5oFY97o2Fp4W6vOJ8Q4+k0vYCb2jTbgudhGBuHK66JNyrvjti6jVdgZ7dW8n
aOlVc5VQMSS5Hv8892sNuIcAiShb1eCOVVh5tdHKpVZMUbWK/gn5kYZXESN1UDaYbjHPmxnmaFh3
qExeBgDLU0jGbFLvobDsxFKrqOlZZXUURv9Us/Dv6y8I8oG8mNVTyWDktdVLaDRgpUwIvWH2UGr+
S97Zj9UwbtmKLV3NTKd0E3RpzbbMi88+NMB52rdPfoJ8qGqcjUX0EQkCMDTMBG8vsYqzUiqSFiOx
SHHaOHNpc6nrFc5oiNTwcioG7X6fTs6M1vNuAt7Bru/3dJAgkFnqfeK3AX10sjaV1rBnI6ohJ3dp
NzfdZmh4+y4FE/Ilk2LTN9haipsot7N1LRgfWmvENBA391b6GJmWTuoacQk2furQfQZM+2QaJjUM
dnAzq2BnVFtfWJH2q7H1jwB4zrAvkWZId0Bkn2zKIjcfDbpavQY3jpJes+wTzX5N8VapwecWAOMS
eKe9C1kq0w4bd1FPw16Rvjg1jRGS2q3Wm8xT1HNZCyy6mWre12RZsdJFtek3FVgF1ixxZd1r00DE
uKHcGSHp04ZI7TcVWUViReFnQiK9KowWliQbDUGP9WyqFyKpBkI0hLZ3jHwExatbz13Y40mCVHjw
tM54bE05g7RnrbQGo6nvW+2mSEYg/GGhfRrZCCttFNzjy7MPepOX89631U9qCZWtrkR5E41Ksp94
zUOi6ScHw7P03Op2gDazd5T6qc6a5KBW43MB9P7it5RvbQxRcxCuLTSJPRpRcRMIREYKdoKptvXA
NqGaXY/eoA2vbuJEJ6M0+rNL5Amb95AoDCbqxIceySQvP1GTWpqdnXyRU5u6qMMDoEzc7NoQ70yy
qxdtg3SidpJlybmbBXkzLK2+Uraxp30uzHSHetW8l2Z6vG4xrNbUCQaA41fbHUAh6n8d7NvDII3q
oIBFiST7XmFcBobfO8wo+hJO+KKI84WZixgTk53el4Ahb6u4WlZuGa9asNFLaTgK0uC1HqjiIXec
bWvl/XZQSO3Qa9V9amR4YZ5v3oGebmRRe/vQMHKCwlJqG5PyYeRiRdgYFGtHw0kk2qTaCdx0IDYS
LmsDCN6IdnHTRbU/55Jjkgvi9B5MHvo6LfhshtqA+8nuz45hxwc/x/OSKQMxTlCVjy7K4aFmZEBV
CMyBbLEnts2HxGY0DVO7uG2yLN+5xIKuXNRe64bZbdUCWGxFmr0OtUiWDsvPncty5z4DZnJ93Kkp
DwOYEYtyQoPLKVEa8W59kiFyzzwMQGC4Iyc/NpODrbjrNtCbsxAldkcHpUfgVc1ZTo+VrAd2aqg/
OaOO56zIXexdvnOTTP9cvyoAEunGdw9Uo5IuGR8mqxoUhpxEnBW2sOhUquOf/4xuKpfcJNr8+gNN
xMrMJ2R6WTrjACikHA7CQK14DcADTeHvr4/hF/rzp//7rZmWCzeRxVEhgLuutbOdMN1Wg66dQT7D
nB3aZhvFhupB76lYCyASimKHMjar6DQiRwg5T7DMWR3cEF18h560OdaiPsBOpL2SJmFBaUf6CK1p
ICh5n59kEBK2hLr11s0l6x1IuOsYLKk1pekUCnPSdU0LEPxb3QYhZXCsG+XYe2XxSSEbNB6RbGHQ
7reqF0dLiUxvzYEnPhf256Is22UX2+OLPQGsW/Qn94L8Pa0b2o3SF2Keqk72YExLiC47a5Au87q+
NUxzvImCaMEKMRooSCxyRwWzcv0ukk62SVkJNGnLYKFYOtc56OGt0jDtd7aF/ymHXRd01lwPhnLP
XZMkVMATF9F2VeHOycv99Z/rj7Xpd5yqrHd+ASYQCwFMQsgQI8fDD+LwS+5VejunlnCOWhOYG3FE
Eu05a5rqPQ2kcyrzjHU3EAIPxW1KnDNIy4JDJ1xffxCEqZCy4t/Fg0HszvhtJMphEpw90LKrzIbM
ySo5W7IhaxaCGveDqqBQUnCq4A8AP4D0Yqb4yCLHnmQ4dkiXLHKqOVX2jeGWiybGZi9irrO4vrSm
iC7CZgeQ9w17GLcS7OQAryR9CgIGyzyNAgTmWVvtYXhJnIoPFMzZPoCVYNeL6vkO+iajhpJZs1Qp
/OV1uPHy8J31L7UywIHrPCrv8sKdLDeU9ZNpSwmXf+eZTBGEWGBiTiV1zXhQgECO7FZkXnZbtW4e
DPrs57xR3w2t/Nq1enwaOsyAUAG9G0di+e5rF5kdmngkdrq6g7mb3GmGePGjKN+QNRpurE6/a2QQ
PCuFLhdGpV1GKsqLvujyGzO1F99eu9T0aodwJJ/7KsJIu5ftUxaf8p4Aah0IO4tyJ7pIMmLJpWPn
cP2WXsbDtz/XUZECr+CY1fbYLnvf1RdVSwhvUEXDEnktgal1+Ea1q1tfv1MR6pJwmhnbXFFxmjcp
6/QmcUGaoK9uKiLEQTY3FzBQF1VrrUNTNvtac0bU4I6WbhP480MfPmfWGyydcQ1T3NqwbAzPgUP+
mQ6uQGmDc4dndYxRoVUYSJbEZHQgxpD0DwakFb/wnBuKN39W0MrUfS1y3XozvGpmWwmLvrYYtQWg
E/Xmtg+t/lI3/taa5odItyCfXM+amsrwgPPTngs0fidtUAPiH7ecGPE0WqKfdybYKLPJjBvI6sZN
kFFWmSbUzk0zD+qNft/1pMllpo8+pJTFo4G+s05VfWV0WXTw4y2DOi4ZvjAyjdjqWIWAjIzesOVD
p0T1seKmhO7BDSP9xNuEsdpc6iyD6hG4B8kqH116QMedf0wjOn8rJ9hat4p5lyzUufnMQD2FVeqv
DTTw26E0XyPX5I8tB187VTaMTlq1J2zFAtqFIWPXUnXc1qX7pjTVLmifK6mHn+DCJgA70HLaJQLI
cjBPY09AsOk7V6PiHWv65Ah4GeSOrR6u5z8W6lchj4XdiMfKNYcbXW3gKw8Et07lZVZxUP7bhuCd
uPyEZnGAM1WQDtaABq6rTO5MozdXAgDUYqzE1DSPQEuFdnXLuiNheSLxWk/fXi/P62PaqBhbHQos
JCiv33o6MazBGNesO/ruSYJb6YrefUZi2MusQSzeQQtFi/+Qc09/+7bKm+S29pNbKSUZDp5M7v/q
K3byD2aa2fvrHKy3jrZxIbDuew67CINbX8uPBGyopAH1wBxKF+/nSZ8WXzEpDnujIntqYHW6H/GU
zPws1Y5pOTxEOobm3vXKNVUMKPIiKuY53IkHvJ8FrL/OeJCkmszrNPzzq+tPj9/GZmjU7lojVYSl
lU6H/1o/jou4X0Kby7ESobL006hAZmDQK3WnDsTQlc4MJW+4BAo91OwiUnUpkTizyEgqnXPpB9oh
wwAvo67a6I2wAShjZO5APm1zPTnagU4iJjCAfB0Sl2QwV1CyYyt8FOG8aNX8RivpLwkjVJggy/zm
+hiGEWcX4/6rh3LTR0MJUU5BTd80sPkUsn7ppqiLa+F1JEqAzGP4D/DBx5mGFfNsOjFbho5dSMG2
mWwcXTtQh60vppO/sCWWO9zg9DBcCCax6cNOWvWONdx4rfzzH0LjKQ9MdXLWEyjAzeH9Wicn9TZa
91Yyd1lx3/WMVQA64mhNGsouHuXwkhXkvH27wtkz3maNbBZUahxCowtnx048Aib/lCehchOXyrua
VjX4SYe+qxlWGzih2XII6J70qp2u/AitdV4GCRdHTUelNyGqSvxt0o6KjUKL68YWdTuXuUUoXBUg
lPepNaC1JgU5adzx3sVpXsa3bl2/4eC19uY0dcWd0e3yDIO7X6mfZc/2MBoKdVfSAD9mlqdRQEn1
TaGa1iypAc120s4PCdlyy2/9iDjXGa3H0T0lnllhJ8ISUFJwvQFrPneAW69KGP2bqFXsZwIJujQL
7zMnOI1aCeiHjAHyZtwReH3NNKkxFa6+FS0VbJNEM7Lul8CwZ4S/ZExMASdUGHDktGkvj7v/pkvU
vRO52SkhbGSnUnafXdcKvp3bK6lH58pMQMxmIEQ12Ul8TGJ4SdBj12myQ9RmQrEjJWVEKq42WnNI
gq4+Fu8qgKjPlA/mEifPQRo2Ez6ykujcAveWBC58ZhIcF07t3uRlmC2daXwhwiRZqImB1YLrscFk
0LF0y7khu+mtxn13962FB8M7yyB2eXjqzyNiRIYhmk+pyMWaLeqwlJR2Z3WhLDk94oHT+a74pnmX
SShSea/tDDRgSzQ/7TxuIw9deM10dz1aUEJJAIX4EJtiuLuuOtXRwQExRpPHKLd2RCv588aOows9
ZPioIhlXERToxfWC8LLs5XoAoeARjNm4eC2IvECQlOOov06/0EDrZez2l8IegKamZYesYKpCC2jW
YdlZSL+DHPclNGyu/3obCcs90vd4zHIwa43oP6u6Ul+0ZDAOrTJcAsfvQCl21bqZdrKmpuQ7UiC+
dtN3I2VIaES1IIChDXaux5lvvWrbVbVy06vJm6dRhxsDMN399TRdW37fLh0v76HKFWBur09VCZ3N
aOt4GzgFwwvOZYBqboM2SPTqp8ZSVoPvq7sEoDLW95DIGjt+0oC5plGc3Xm5fulkUGGg9iZLutDJ
l4/2weCw9lDc+9Qbd4KQd7KSpNwbusRuZBAgkHrJbWepA6yqyiLzII/3Rgb21hFR9RR/jYcsYEKk
05bH0ecy8CJSHmpj6ecpJuSp8nrdW1CCGjYd1mbpJIyiGaF460I8IcocOUFWeXFr2AWASe8zRpSV
QqNsN9h0nP2Kj1Vn1k4O47i9fpU59riV02PXr0jawPRdj94yUal/wS2pLj3o8bnHqV13altO1daa
gYf5h71cSpNEEvPzEELQm7Eml8uhKGj/4rabmt41QBZrOEBT9blnM1U+ur6nAQboWqqbrwRTjBdM
ddU26Y0QXjOGa2jz6vb6Oa20AQORxJhYyv7h2mPVzfB8nYKu/0gCES1gU8exJsohj/WDP1rIZmoq
tDJr2YJTK79Bp6/srIwY0Ove3zbPBMwk/4+l81huHMmi6BchIoGE3ZKgp7zXBiFX8EDCJczXz8HM
bDq6uhUqiQQzn7n3XLoY2hWkMN6+9Tz/mnY+lOFFkfTROXeeW7VMdKpPXkV5Z+icZBLLKWhqMhc2
DVYKTGGkeGdGvRsLEE7rIS95IvaewzgLGcL/er5BJ8VxmIo/P8WjzzDXYGiQ+XtiVqptFWO4jGkk
Xkl4q/DLPFYl6VMG3I///1tsOttcRewWAd2fy8xYdorL6DOg8ySuW39nufWBpsc/pr78Zwww8xQp
HVcBSAE+9HRLUGv/wBAej3Y8be15RXGPwBLSCKxcZlNWzeWbspOeQhoumj+s032iRcPURmxfEB4C
B5yQnL2XlW3IvJNEKVy+G7u1CJAen2O8Ubg9XznkvrwM/C3XEKMb9OZOkz76EU85cUPEjWpQg67Z
b0mJttuVYo1vpFhItXQm9zi4aXwMuKJDU9KIkmzywdIZskSQgF+RXwbmy10yR6d8HWjIkWmhjIuf
xa6ACOTYqIpsRyAxeRApBFkDcwtUb0JWjERfWnQndXIkGQx/UufSWLFYX639jKoTaC2Qjir+BO6o
uJsMWN0eI1Fub5x9JqZpkhcg6HOdZXszMRm4pfOuUdGf4qfdNWJMgANkQG+LY262/rYtkvQC+WoT
BIS863J6GqW6awvAQ9hWjIgwgEn5VghBbTYEO5BxZXuym4J/RFEb8D3h0DCMWw+n1TVpMLydgzl0
QaEceWy/HEFhYxlrHtOvKTrrNDgoo7vOuxTmhuBa7Pmm225T4mLNaDgMESn3TBGwEwnY12R5uwJ9
WW13IyN+JiuZF23LGCIKGWZromNymn7hDJHOyXZkSq1q57VvswW1N+KJxxrcHJzsyITlNWWyvohm
6wwDY9x8eRxi5GeV5eOPxgukl64M/cI9THVJGqpeDTm6ewFptBHBZNyOwKdJQvdxXJNGWC3NGcIu
YRsNC7j0m6YXh0+KS15+lQY3ksBBa6NE3UyF27MJ8be0XXq3ZhYQ1Zy96dTi5ewmFjnVqQ3K4rVh
sbARbfDeMqQ59HP07fSE8jgpQ+41jYQ0cRDDdnxVjvMzzWQ8zWl/CHCNYsPuzGMBMGJTMuqvkvZW
KtEf1GzhCIaK4wNxUC7apyTw4r2I1WvXqX0c97edbdmn5SQK/7VMHZPNEf5YkdnGwTCpm2JquADe
El33LxCY4zzVXch69uqo8k26GL0s4qCCQ23ipSX5LDTttDjEc/4alcO3meo5NLzuC+Psi1wH56lH
Oh5Isl1dDnCmSYvYp8I8N2b6kU3RfCAPnU0dL30JKvJATMEN6sBvdlpPc/K3flYGLkQ/MgzYMPk7
R2YUpnXmbwydHhTj2sXs/8WFx2qoa06wtb/GVP3hhsq3RtCzl/PVtBl6vGYW+JQwqoKb2h/lHq4u
G7wpg+jBgeaW8yHDdDro1H7WaJ02E5JSp1UfwvVPIEAKzreGIC9k2mbePtplcPJ1nD2BKAk9J/ho
VnNELcRDadf4+vU/t957IBKYebLbnxwnXyvQLFxqAIozJZGfyX2U7xT20pvYrJ5cnKMUQ2Q/FSC0
IxoXs46eHGNgTRFzUc1jLrbpf9f7SfnStIQB+bX5SRYVMbrVBH0zvbhZEh2ltZwCu/ry48YETc2m
r45tSPSy9UI3iU6Wr5qDVZSP9O/Vri9WO99Mez4xydnz8rDw9NZwVtsOuaD6g9mXP3y8Y6haPR06
jjwGyYSegXy1MVmfiCD8gLQTf02rCRi4Tx0aZK3wYpzK1Vu88rzNZh2tsKACPflF7OAI4BUG2+KU
PwQOemFXi/d+dMlRmNWuBkMJe6N6TYyK8JAqJ5TAu1pMccIuzT4sUoDOSVV9deKUyAKIWEZa5lz9
Dis1bMK1TdXisSiDiNenUbEL+uncWhZ1E5G4Rw0HbIToS3IeaaY6tmlQ0yOV3os4a8KuDlZcnqA9
E2bIxgj8AbDmHj0MiyQYp72R3SXK3VUx4NE6zfUeIQ3bOeaSG2LpnyLWSmGB3GaZypDo08fJ4RZV
NsniIne2NXdyTUafZTO4nZ/nBkbAMtX+Vv/oFDN3VGFsL5vmjhwmQPLMkUIFVJ0kygqq4NhCRAEg
VRIVc9CINHeSWGYKhNm9y4I7E56AINydWAmHVwZAvjEAEZ2r5rnsJKmhBce7z29Nu3nrWw9s/bpj
7tW/jp99ViKtPiZMnmvTDFkRW05FMtauy7SxdUb6jSxxXtD6YMgMqrDk7dgFIxhqi9lxE3i7yDVe
uEjmsDW13Kzhl2HbHVEAGw9jywLGzwUhS2kKlbTwP4hXM8ImnnYAiiRQsib0muxzTHpw0TmpO1oo
80A2KnSjChiDoOThU4HdkNuOQayLbocgK2PjjDo7xAE7SVaXY9uC1MQrG+kVowT9XRlE5S0jFYXl
QVmOFfSBrPwBlwul32Ocstjz1mNYPQ3pa1sWu8S3lm3ceR9tZhHyLCNYx0jLGYmzwjYNVh9QeMiI
dpZ+50/wuRR0wL0kyKsB8snIXt3HqD0xnd+mxQhLEVbOjjEAgobAOTRe1B95YE4L8VNt2nYX4TT+
ru+ng+ibIzbW4FIY5Y1LQvMd5urDwhXI2BiEYjNCtwc+kiyRte90vcvILN0vCnO+2e209q8yH6sT
TSPucSMyoXCTns67nJEwTKlrHnSs8UEHSp67+TOLWSEvsX8T8KMLncfHtoD9JUd/Y06M7AgDo1d3
1JX0w2WfONPRq3JiIpL5rKCUlByQkUO/Kb2CzUiAlzourXMaFyr0GyjlY/xg+3m5a0mirYch2feq
hQKX5bsJ0dWG131bTwvyrGGKQiMffzMrHBODiU7abrLKHa6jQ6BIID7ZiPaHtsUDLodg32Wq2cig
mE+lWONUBWkHTXY/WQFoT3v1sbXuMQ40Yw3xTWyjZlTPdG4p2LJaGiWehPsKU+O1W3gh0jb7rjrm
EyYCw9zAfm3Ae5wbkKBE1G2XoHkoV6HMMseXALI03OsMFlFc8v5CQBhG83cEvwGEU1yDrKB47tI/
EZn3uSGIrKjZVydEyINKiGhxTNQqjXibAsoBe+ZRJXm+W4SNepGSr2V1608ILZYGDQ5xzKxT4P4l
sH+zgVRgW81csAJyRrOYx5Eb8FCW3Cqta36AFjhxq0crDG7vYETgseyD3TypZ9TSV0g5JszpBhhm
TGlD0BfrkU3iSxh8WJu2OZu60CANR+VfviXX5ERKCrxJILlplHRW22tMZbT3dLknrwjGUCle1Siq
bRqk13gQkgxkrw0nvUK7BOFerpoG8MUvizKnx4qAo/x1npYbc0/AFHV/5Dz0iTy4Lt20PVvcoDY5
P1H85fucDziLLxmGzcQbxMFvmfqX07U0hYmN3XppAwXy1s4oMUnpQ5jMr1vEPEU1+mTnbAzlu2WU
z3E6b/M+N05O8oN+6I2aHsHUTsHVt1ftm03QHSxfCMBbAuzfLF21B1XMIUNqtenI5tr2ZQqQT7vA
btzgXMOoiB1aD1xUuyDqkpApVO1z5YjABH9J2xVGrca9D4uzyqevGTRzGkgg0OkCisImPNwe+GMF
7rxHHLztk6EKBzqNbByJOgZgQFFK+So6oGDRxYjLj0Ldib7/IBfPDwdSgmkPJiKkHIsBC82oXMua
mvP20JlAb4iWOsc9DL+4HaADeT0FRguPuQdZEowdsiVCLYhxB7YQd+mOfV5ztLpvf7E0JPC6uNw0
9Yzu01TJrvSQD7K0XZdk8mzZxNET4nFwvYimRSWcn152krJ7ZqACOi3r/JPhOh8WG9ttzjYonEzo
eYF4FxIudq+nOzVjK5zKyeHVK2gvXHvlW/u7BCzeJpUxVNbk2eKSXa8bJqbOY8WjdGxGHkjGou9u
TbaOJMfwiCHmsSWimBmSO8MWMM7aeZwsR2+XISmP3KH72IKCL2ZYKvnecMb6ZnL1dTIjcefU1HU0
J9vZtJjgLFYFCwlqAYMvNsCKRK8Eq8bWMHtrW/V2T9Ohb2TJnF63b+ZM0J2BikklF0KBmTDPo2Rl
bqBdnl7HyuNCYGO09KTsSvwrbde/9bYbOp3/nVrBByATCTs8OEUI4bdJEbSsc8ej06ZrOqdFyFC1
ZqnJ72EJLvnSR0xOZ7pNoziDNGa6Jm9kp3kG1zAyO5CUAsQEcZreOD1ZN8Gd0Ubq3Fv2P6d5xrJT
HFvTdrkBXfR9EXOgwZ33jeV0p7EB9dWU5xSahBf76Jgsy2B+P+7hvXsbWXVibxrxdagGqPIIctKv
vIZzzxE0ho4yXy0f7BtwSB6vEtBKA1qUuBHUzBPXIXH0zASNXREU5NecnDkfwyhjj9Xw0aPCWIwN
AneEV8GCyiv5muIINbI1thuiKb4Ni63mgrgvbSQCMGKHt70gkdBEF+poQPvDBH1x/U9ImY+B+FNy
0afYisnjdCeXhrE4cr9NV0fG3+xTNm5UW9fE/ulciN/x+v2sOSZ7yzQlxawkhhLjeQK+XHTAuAWx
7iiJ5H3pDygSEJSwe9EfUOOSywihBdRtwoYITARJSi3TPUgvXeN+TAVf2EGaTJqPOZ2DnXNt+4Iw
BAl3r3EIuIiMf0RNwXVvXM5QkbVnPebvAqfWpqXs3C79ckeC1G+qJnMvBobNTQLDuZflpgjKvymj
fvHVzMkajdt+Ll/QM2RbBEjfhuN9km/46kSE8QVCgTKlgq1EZoR+NTGQHgmCgXY98vdzFcXHZB09
wx8XKLqCMhQDRS/olM1iwfL14rQ8yHFmhzBafFyrxzmboflVhGY6Lqd+011h2fHV6fRjOlSaxIWT
BIW6mbrvAyFps82YZoCMJFK6gBqSTKznOQFJ6hvU2O+FhJ2YWpJBjKpPqfk+aIBjoJi7QyPJ+xwg
zuSL8Vl3GoJLQ9TLf//RRg7KepFB2ud+gYhKskiK08cdDR49pY56xJ4+FqaD9JAdAjknnN76D8G4
2JDbJWlpPB4mD02Lao8OWapHkn27taIiyNG9UpNxWDHa8IZKsv7A9MaasAmIpoBX8sY0nrmOdeoE
l3ndUZKOFQzwzgVyNMFHjKljAZDuq5HcMg1fyTYTf4OshP0DA3ZLPg2zYit3JCv+FQWh4bmCmfJt
v270S2STFDh4ZoOWb5HZ7T4ywfnIsFoPb5D66CgiUjHTRsxhEkTcBiVu9gLffrfKJVuD67eWjomI
+rMeyOu025ZImWwhL4DP3ZhEV1Gqr8qsSfli37MxIwS2EoGXMBjHnsbEvKt9OzgAJd9VtJhbIFvU
vGIFI+ZHo/AehaUgueXLQSpzLdm4QG3R8JFOfqXZtDuynV9ATC7MifdM4dLNXGKPdIrXdKhv8WsT
5W0FL45wQl3OwSO6BhqeMTvNNlpOgjEjJhwm1Nda9JQ21BQ+bq8HcqYP464tJF2xhClZlfW/DLsh
g5mVjWl9KrvZA+iqtw3oZJ5PaP9DSQ2GScvbFoi80Zziaaqes/7YsBV/XIroNRBsVKMENeDghU4e
Mc1zYYibcqh3aeV5m7UDDG2TaNFFvLAL1Qe4kqi2YqJCCm2RZ8GiWcNPZ49IATiV/FtNUeEi7XKX
3cSKa0t27mGsYZ42xkCGYuB/sZDOZ+uYESSwSYzgHqA+rRqxvDgz8iv6TnY7mQrdZaAybo9TRRVr
6SGcHTh6qiMRwbbujVa9tbHLOTpZeVjX2WcZJS+o7vxTthRHFUU/BL9qtOVk1cG9p8cAaGkfUs1j
B3P0UlhAFTHSvVSB/y8YwfRBZAOBpllk1SahY8XRBng2l2VPXsd49OOMrJCU3F0VeJ9G3wMqjZ+M
ZOyvVsLcdUith1gzDLZNmEL+bO+NFulUpIcTT2i3i2KvAPu0UqIrYoYa8uY4F3dOYn1LX3wMGFc3
kDdLEiynayLy4WDho9NA4zJvAPDocMEoAmC65XGxCJRvSOWwpEtPMoOR6hLnUY01JqiIAn+U5D9P
tWYjUUuQRf4kd45fcHeuUdNNdFRT7l0EEs+lUARiDu8zE7MhHrNd4167xrF2iJ+nzcxtepzxjeSF
ZxK8CyHY8bru6c9bRPvEYuUlUG10jUt/AShsHi2vZ4uY3g4Iuy6N6bx0LbrJjvI7LP1r0IGUzrGW
nDsaR6cMiJFNmkvWOvlpYG+0GnMUhECQ3+Y4RAdaoRCxAjlko8fUSZjFQXIRY2PGlrtkHstNf5en
FkmWOZNz2cl/y+D4Wz9GEKMo9LO8mciaIDomraa9YfMnL+h9Oh1rX9guuT+OB+DZexhjYumZAOdw
zB0qIc/Y53hS9k7ykaMzN4LqyQrQ/kSxLMCd+w/A40LboZFTAVkTfTa+iULREPXVr9kAJCegmRwW
JzlSHdJ3YS0aPONISFN8SEbwijUinxPh1g+Rzh+jtCMwr2+57/vevY7KPU4+F3zWe0AtexMpUt6e
lshAWM6oboGCR/gN52/BkB5GzS3biL2Y+dxLH7GrZxX5tSjLfZYHEnVaN5IshfOD1v6riynuEUf0
la5PlT8c7YYQHDFX4ViTv4okhXllpuZDEzALH4yYdCfqnWQcAjzNhDLgpeAod472zIjMJaKVMcMs
L+hDn7A274hclw+UDRcWyMNet85bXXoLsjD/pbBQ1RruQifBiHcaBn2OB/Ndl+VL4XI5th13kuvH
24y08Z3o+HFqh/GQneq/pCGGZinHu8mZnUuBqSAkLX4OfQc1JvyOcS9aLGdYooeT4pHHdO8QsRJ1
BPioY+MZhDUo8x4ZFePSHFRYObh/QlqPQcA7BAzLQwU+pUZ3IWMooIi+K7zxx0WGj5RTXho9oIXl
rWm9VB4WnGIgPI1x50r/MEMii2znsSehe1uIqd7xWyFAaxIirCuaZBLQ0E8otrEJ2AwU25soJtWr
S5aXom1QrhATZXhEFbSi7DGiEsGCE4E1aOAipZzvB9VHpM9HdzmxPqbXEa0aEOaa1C7Bv+MWbcJ4
oE+AKDoH28YqSP7Tc7mT6FzRbrxRQen7wEM2oDhccxMhfBqo5bkH/bWeLK+jlsHB7pAKDFKASB2d
nYrMowBnCkOwv4+zn7ygJXP1MVPJKcl19oII/UY5zPGbrN7hSrUOQzvXp25Y0Km5HDvwemTYCM9/
Wnp3n69pnZmuzoyqLdh8ps+GUj/aDHOxdy7jW0qE6xL4VLcQpC+6vKknGV8zuyRXg3hoYKhI+MV3
jnSLmDbL4WaUrzxKCT7n+HXM2G2ncgqrROWnsRUrS7C8Gf/igh0fTI7g6CmK1DwYE9YOg9g0D7la
bvmgirvG58Pp6CW9FMED6OonjNB0Sy3nSJff+mx1mQPF84XU7ae57axbpDEnj6lp2ot/lBA3s2Jl
5qdEF0KYxMU/x6A+cSmdtXLXGAz/FFjs0Eg+2g5+bh6nxGGUYybus+9HL4TP17dLP73nTJj3PPRs
6Ps1sbM+zvX4EPXEYyhu4qE1DNK7UA3FJ5GO3QW34QOBe+PGy8VyqhKEsV3mfdSUmFIbDxMxMVC+
5L6szegQZ3y27Y4UnZQEP7rXEMlms8US9Y+yICD/IngG1MkKyA1efasisSEbIDA375FVMRQEAphL
dBHz0pyGzsvDCQksk99p606kixsVG6aKUrvPfVirSOKJoaJwqB9nlbhIGRTxapER0qSnF2w+Wzt0
hwwIaUWVOJcOJRqwRmZzC6PiwZsY+yESRii3TWr97bvaoE5gHCpV88bj/NnpDzYC9tcy3MvWLlHO
ONZFWV9ebs57TEzsnjznyjCxDSkVfjxXNhu2Nb8anQNaFBqECpiEb6ojQhgaKI88bsENqadgHwzO
u2nB+W7BJk95/aty+6ligncxHH/fewR+w+O774YbGzlXyM76oWwZGP6Mcztfi8kNyQ8tp3abRF2x
TWWB+SZN7gmt9fa9jiFZ2OdRB5syRbXm2g7fKn2cWJyyx2FJPWWQaKmM2CPA9XSn7svtanlvjPRl
C1C4URf0TM5+8EoqfGWCYym+5yY/ZGnJi2c0NqGgRAO3dPRdJPN93Oo7PJY8dhTPC/vteO7eEBPc
uyX4dMdBZtLQPp7tGLkVvBKk4BozYDoaJ/yjRCLfDqqO7kvbHLau8r4iC3pvk37WkfuAaYcDaMI7
RMc9b8mzymBSLs+sUuNzGhBFbkCfRdmCZvQ7dR2CP6qBx5gtwz5wSHxCHPHcEICxjsDRJkhyvNg6
xX3xg9P9VPRrRURMl2wxB7lp59Ai8MiNSl6Lxrt2upcnYAybqNOAZYeOCI0Zqbtb43iDq7i1Z588
1tg5FH1/j24p9FW956c09+TwpUdq9v1sTn8xco9QJqm4bHiBmBdlro2EMz9mUQ/ROw/w52HHxjt+
8Wwpd65SzFXsD+X2zTZQdc5ktjxQGsRbaRtmOFveYUh1vbdVgxYjr/XT1OQbAypq0TEbRm/5Xaes
RYJezUdcZB0rmuTRluVyMlMM4mnMXThzwW21TO/AShDBwvpbG08iF9lzByQW6TG5H/htRo94jMmT
obUU9EL1SB7vMLgIy/gLypl8Ub8YbvNlZrHBOndbCZGcHAtESzQ1Z05FnAhhmukJLET51KZP5EYz
WSR7I1x6toxBcKni0gDR6gHPF8Yjo6xkL8XwInOqe9xSN3ZXGHfuL0PTFbfC5Z6PRxYm7Hqqk2Gz
vkvYTTQd/NNJBvW7kT2C3+Ehum39mywdGJWdpK+eAoYUB9viKURQ6EgY4zJFukJx8AfVgLhOZBQe
kbJJkXKZliYYd/d90TZb5lLvvNnWdOpUydjB4ty/cQw2dSLz4xC2G57oamQi5n0ZYgbME4nL0HpP
QU4shK36r6gwzyjPlh2Y5H6ns2cLVihaIcixRuCRsdtEz+2c3ixZedsueFi6seTtRSZT9ZVxLgdU
8Dzg/2o5dBezKV5KP3EOMDE+LQQaoWEu+NzLZR8BjQ6C5suzWM7VGSSqWPiaUQ67blDE79R25Dcr
3e0yZVzXxbcFKZM9ZX6nPBYUnrucHRi/LI1Z6tnZK4sxWqBFj1dm7LeD4b4yoQGDng7U7eaLN/4p
FKVuURL6BgB6oKs/DCK+jeOjM/f49AiBLFjvbHCGIW6Aj1WW9rxJcmJWUoRiCz0RDQa/gtwns+Wj
5UmGE6ZdOpJgIcrb619ZK8I7VvT6cxu6MfQB6DpJ0/cHTpEnueYkxMfenl7oqcK5iEaMgzYnlmP+
63PvyhbtVrbzi2MVhAbXLE2wCPLEF5hv7GjYRXwKtwG6bBvThZ0QmtP29P+OLcWxY3Csm5hph61M
WkHxBLXiy9XzbVF71xlHNInVG0v5nDopQe6Zc/aG+MtETgRCmdPQUP0OPvZdQH5qn1G5CM2MGIHQ
s5vBFo8b5iaiJutw5E4w3IwIw51tXgYbsk9jDVdpy7e0MMmC5Gier6pR98tAQjBs86O9ZLtoSbpV
Q3uviiHeFQQ/JMNQ7Ap7DSf1rk6OgWpiODkYBrrcGdGoaSWfHfrmBrQKknp6fDZBN+mi74fJrg4w
PtDptqQCAMRbg9G6HRUgv/uCsDedmBcH9SNgC5an1QNK/Yc+Mz+z10zw1fCMHrzUe8ldMicm1RA9
kpdnsYYNAuqdQk9kZ2UZB60Ac+PrwiKLG9eK/a+lt9SGpi5nmGfxI/pPlrc8zEH2T8OG2HWMiNNE
7AJ89S6C1sTw763MI0TVZ10bEUtbIWDEXi6KsGpfV99yAwoHbDgVEySJ59wuJAE1RBEk+fw2mNO1
x9czSCdGd24hteAC1ynztjploLfkJ2ABIWcgH88pO9WwvNjE9DvPoLG0y+7YJdk/BCJ2SJltbBGr
6m0jCEUz7hJJ9kWFxRMxHMVTFr+6TcxEuRsQJeqfbn6QPup/1tkDe+BcuIxPKneXJTmDG2AWeYXj
sk68PSGBa9mKB/YlsfSyaV+lNd0FlkmQqWVtOjOeN6rBKhusYh6Nqomx08uPO/FriJUXHc8tjqTG
YSk2b63kN/VxDiVYg5nP8SwoOlHRBR8JAVqHxUQBVxM/mAwP0J/QpJA8EMxni6ljj+Ar8pcDhP/3
DDL1Lh3yd6ds/4n43vNH+oE+j7cWHPncCQsb7VKQuw9dp1/yyXxz4OduxragfUsvDWIJI43eAaf/
VQ4ceD56Zzyel8FDkNgGL3WUFseEqYsUzrqoh+5MuYnl/E5Y40+V4h1mjFk2xls9cR2KiPE3Qkf8
+SQpCBMKULzgouWlkX4GFToYt2nqXTSXMnpdc+21wRrnsn2bl58EmnVmrwWDr3o2pSg+uIZ9wUDf
61t5/lroYunEomvTer8tEITQFtNlJJlq3ybZT+WLPwZXn1lQnNgWJwR2oW5Q0020T2v7Xx2jPGf9
zjo1euTuVah6VbNmKCKurg527dyU+E17xzpzIG9y1+229OcsiDF+GTErksCiT/agkBMnwrbNXpvn
Jcdl2zPat9v40I0feVqh0Vzig4/gfhvP/b5lPxyub4FsrJfY0i9D1n3ZZfyDDmmvs/YurpNgFSMf
3YCZgZL/oj5mDhjLkz9FT+tTmjXuvZ7/AWhAJtYHNwu18KytTTPRBza6f5sMnOswxQzGS9x6HJLF
xGfFyRnMN8UOh++DGzNnAwqUb9ygefWy5B7vADIabMcVUp8Xux2sjcf02XOzibEsrveKEguZzLwF
nYZHxEoJakVcybaC7DlizjvLYprgMj1YCmtX6RKDMLPhzZjrKjRQ0DAER4wHdDw1SXShdH/U6eju
pjIlFy75Y5jyurjub1fxtRbjNEy6BFgknJekY/XzdfCyP4S1n5XFKGeacJEN+e/CzbYl+OuuTr1k
5zb4UlPtYpzqN7FOkju++Z0/EhRjRGRAFLRj0uQ3iFNQ6WSaYuDUDE2aat44dvfXZMl5GdIKccZD
6tEDjEH8GUXui/1gByJ6FO23h8+UsFOAPbYdnAhtIX84LUtijzHzNzrBXO9a1tribKj9GIOY0b+F
JfJeGWTgjHZ5bShS1JtGsBl28P8PEUwBdriICTvbPXUzZ6U2bto5dzbLYrLMtm7hENSsG5y3oWeh
HhjrlYhuY8B+xUNXX3K2EMfi3nUwnkdqZMlVfbBaI2PYdFgWUHzJiSF6KjmMS5epeFRTzQ764M31
sZCzuWFxo5L8pMdoVymCANxqAhQSDJsSQkw4oo+eRP7bNDTEQNoJdpudvWc9IiRwLmYy3HqjuOF/
QLnXHRkVOjZYA4u7KGBqlJUzhbQuwiVPLr3bARRweYfLdwg6jMa6b9Nv7Y1LJb4HKBE2w3CpHdqr
kY/PYfKR67AdJM4dkGHP/VzOpLlReNsEN7l/KhJPplF81RzW7MfMpxGbFAEDdQnBoP5qlP0eVEfV
gjlLh7EMM2f6hHQC9KdHGzJHaG4ARN3M5Tr7yyPK3KVsL87iwZNgj5SKd88bj11AAneMKIbO82jG
KnuwM/2VVdiLZZT8RUv2VGcSNKaQp5bYMObhGhkXUuyNIKVmjOp7w/nxzOLH7+WNlkYoSK3nL0T4
a1rLAV2odx4f6bdvRpUTvlrNSVgSg3GI4vJQR3QBpsdN0UyMuxQ7OU8P59IS6ohNLN2hfX8xR+gO
nXRPUg/rLPo8M5SpZHMdhsa+DdD35ri9d55l7hU7syWuLiYOKo7p6NwEV2aaQa3SY26Vd63khy87
0oz7tvviAcRPUeyBtf04TjszK6N57a38VCtm7Y06jjlj2MDVv03NbZTTgLGhw/inz95s3jAcZ/86
pyxB2xr7ULBsehs3cLwQK2KRztQbL6Wm78i1xi9tcDWUfbBNMD2z1AFbLa30bRandN2ut4lwCAdH
J6PIFwLrUKy0fbpXv0PRaiCPBC4Xk7Iy3dgc/6jRpq80ia8mE5Jc+lujQ+TT0BJuEplGW9cqvNCa
6kuTnEt7jA9qwOUyS7W+05UIXeFe5jVIzSTgj60epl5ncDcEvYgt3qhbx0eYy9RAnfPxppzrN+Ea
4ozE9hboDvg3Rz25XVafRoFKlVkUZqP5lQx7zqzCH3cAT9sQ5HuJaCGGXDbl6MbQVaNRJbiTJNrU
qU9JnUYhht0orIf0IxWomGVsJGxxHTLDWMtENSzTprlf1DpU5/tuesc+wnMCU6kQ8KW5cSGjBaVV
8zo0X25FGivOvv3QKbK7/e5sg2lAH5Ze7aUHJSUtSfxreceEyaBGEWjVGHeECl34cQAgQBPGemDp
dsloT2S61C470x8UAgffb9WBxhi1YYmTqXL13u5aPsh4NPFfJJvAWjJOXuMFSxwnWpyMW8LFp50X
fBc9FAlElBfZ4Ml0opgRdmUeyrjYlmV0S/eY7SOvnDhk6w1sYgwqdXSAO3ZhN03ySzB9WBlhCZDE
+qEJZ55LjHfN1pVQNsu0/ypM/SeqKtlz6NFezvMzpP0dCo0vn6EW7xDXvN08mJF9XlqywXrqz6DO
IXvOoMEnyQ+FNUcsDLVWLe2kWGhoF9KEidNY4p3gKO7WOoMUaBUrXKs5GaCG+5EzQGAoJZC6Zxcb
ewwCv+BOATFCQdE8GM6UHGT+5E2a7odR6g59xL2lNEQR9z8cnceSpMgWRL8IM7TYps6sFCW7xAYr
iQwgAgjE189hFm8x87qnq6vI4MZ19+PyQ83d4wC8EP1uxHk4T1s9mfx9nQu96Qnbh5y+Tof9gNVd
HNrfOBrhBSnzoEVWv/RqLreU8MwX3qSvNJLonfaHjChNeecNhDWozcLAl+7rAlptbjOl8HrB4uS6
+3mo+3Vo8B9Pi+JWUsFgQUffNZgEx4a0Sui502mynIQGrpfJENS9dtE5C3BJjuFOGZV1nsL03VA4
Wl2Tvw6RuJrlDFM3H61QiH8cq08BZS6riR/l6NGDMTf7lCsJ6hvjIr+tgOo3RxR21Nl2jHGEBqNz
ddpk2wULLz9wOupABL5BBqBYhPjwYx4RlqwK4P1dHr3DNeP+GnUOswt/Qjn1/8wQXQ3KJVVGCVpP
e18EcNuCFE2T5d2uVfGSxODTA3PwNGZJvPZSODvzJINTmJApowJlXOCYmj5vdGX/Maw6EI+lZCqO
62dv6Km/jpId22i+FZETrrQ1HCP/m3wRcXboTJsgi/6xFF/yopTLhYr0iHTTw6hDFg5l+2BnBD3C
aP6yFouylCrieWoLGgLAmaH6Q2Rx03OdWPfyH0d5ydSVWZxuD2x769sYWEx37JEsXlAxuwVOZN/c
ZxMfvDx7sQBDyeEunHBt250igsooWbn+Ke6/WiMazpMVAuT2/xh9EO6dCnZU4x/Dhm/M1BAU6u3i
n0rtcxlSx2QsCTlT0Zn6DLQuueKf5nNDjndMCSVgbsfzJCsLKAX/2LUzKS/NBzSR2r7oOgQEB/a5
JvnCzTFfmaqwjyCcdklFlhSsw5UjNjo2IR2zhlWSk2FmWvkFi1yd1T3+GXr1jDB4bkUarFRYoUwW
F9unrTI3km0V2TlEgxZ4B0dYG/d/bROO2zj3X+hd6lYltln+8Ilnz4OGA0zJ2Pvt/BTDLoxci0my
vGYY3jZMAbSSj1yAvdr8DrE4daPxqU1cleGg5IaoI8Ot9Qk7isaw2r74FaHoplrCFOjjaWkwAcfN
EV2hLTxm8nzRkGiGLWnxix0+GM3EHmhknYERjvfRfE6kn68brw7Ym9xpCi/Xsp5x0ifyyxBQcsJh
/IZH+sNOGlOU467DLjbXM4DM0wT/I5rN+4YYfGbWb5YlOdLnnXSDH4o0eKJwqkMpHNiG4wCwa9Ey
XJ160XNWxtQO4oqZdfZTjrHFSBd/hU7EvyC17fYdzWuBuHA2iRsC8KZrXMBNRXXF18B9AjkyCUnW
zXzTWsV8Y2Am3sVxv25mm/o7TS/aMMLBMq3kyZ9S++AseRwVtgZxUlY6cRBj1QETupIgl6zCpNOn
2CD8xtzI4bi1xGfZrc7bWWKgz7bO4PuHoO0ucUyzU2YyExeye/QNeoFB3dirwb0HPLTOZfobhvlr
E+28cYBbsQoCMFDFjzLrpzylI44Izy+FXuOKGpar7+Xk9b0Tj+eeUvP7vm4/O1YcU/VRoESNY7Ht
6u6qtX4eJ3dPnuDM7HBPfdlbgTe07012gf4t1LS72cvEKoNLonGyy+xpCePUJZdloyQhV2sfg2dD
c3D/5jsEdoQh3sfRYpsRhN+2ITc46bZTlpwS3DeGLHdpITfCnPGzkJqzlHFO7W5cD6H1ZOkvOfAR
y9I9auxb0RoPBQ5Bmy20W7/oVBwxRTJHBsdqqp0TUvRmyJJ6kykvWJWiOnUWJiAu0oaYuWFB5Utt
aKKlKDYJi1guxyMwEmEQCoxubmiePDP6sUYTv/78aizSx6Tc+eh1wZV1+D7uWRJYkhkgKFlGYHna
d0bPHxdBxDKlKA9E9xgLeiEP2pl/Lbkbe1QJJDnubshf9lgdRZDI/ZTQLptMhBStnLnNs8z1clkY
2rndVFapDmGwDZyoWhZV1mYs3K/IaR+CqQXDij7IB0s2jwn8KxfeSc3mjkecScmp8Rdi6mKj5W54
bHbzmPYHJrJpQzV1qPrFRXQMirqk0ou9DXBwvTHdLliLmTzObJ/CIKRYGxtW6MJyyfXZiL2LQ9cO
3NMnp+ijc+1GT7Jn3orC4skS/tnWjL+FxY+eZkzgpMp+H6m0gTTc7ZIxoVwPLxV2k7HgzTo9lCZb
K9qoN5piyo0rir2IrGgTud7Ky3E6N/V8DcrmFFTGS+zKSxdqbC/EeVg7ruicMfa8OjjPJSsW5fOj
cuzooaAn2dN+srUSY7n3/vYJFcumGu56c4QAFbFV+45YVW0AkSZbrXae65/9BPJs02CwNUc0IWtK
3yrPJmEw2+SaJrlr4vm3Bz2M+NVVG/6HsaMtnwVKOq860e9sL2M2SK1d4GS0WrNk2cQNe5GIuOKy
zh6jgYinSy0jmnPnyV9WCp+Kdf4lCLItwuE3VqK/QkLTFHW099rfqu7/tf5UbKdWPcLqIRjcNPsY
UlEFlz4Q95xNXHU87uL9cOiluss6huYm0WvCYc/UkOtw+mI6He7KGbTOhEpDugEdBJUUtGaMYd86
p5pMQOl5v+3s4zIR9KtHJn00PWYbH+wU8635nI6UZHVZMu+UzX4oNHCbI5ayoG2/GSfNDUXq5ipQ
ACWK8p3FJrBE/kU6pGxkmWASb0H39e05jm2q4z7ilHOSlHZzCcsxX5UUXNG7baY7AWvH9vnyOuut
TxlSiQSvojDSvIlPtib6mHDI+4RijhhGrjDXgD4m5bGTzAKUCaZXI5NnY5bGLmwwjoX5sLExH5CD
CddN4776FCnzT6z6Xkj/abpJdyxqUPjgAiCdf2WaNKMbZtnK8jBQD3iDqqI9l71d74bSPXUVJdWp
2EIwMtGSVo6hzF0i0DxKW1NKwDlfzf18HpL21CMOXpaeqITJdG1m8FvNDtiKN5ENJgFT18mFCiOP
u81rO+qBHpUcUDgxcRCAGfLjnB/lZO/zlD11zb1+nRjutKFFWCeMk0by4WHKGQQ6HxGOTcGXqFuM
4sRFkAln+s3dhiekit+IJ7ED5MOyHzp7X6qUBJYoJpYVvPSymMwnJSWCJfcOuhhRQhzxBhwHObSP
jZqOoW9AYynafTrBwiHfE1kDlrbRvxhp9EplwQMU5Arzd+c+16jyc4EV0zfIbGVqIL+AN2exOQYt
9Jt8ZuWTTs0rF+yd32UvOiKrzT5lXxCYiXtpH220W/JP/PY845ijw5bWcRsTGe6APlIExMqYU5ZP
gZ5Hgm1eoPeZ/ZSOVXNwc+uF1k42QT44qLHyL5nR1LDgfGcXReWm8HFTdtrhY80HIOvBG1otDmjq
rVuLBac2kc3ZVWIc5TuELYscHZWr7qzV2i3yhZqlP2NvOoRd95pL4ussh5nW4vhc9xHZM5foXG7v
YyWYNAK2NVGBa2AE/4OHSTznlcM2yuoYlO1D1JbtXhN6h8r85pSDvrTetxgYl8ll5xhwg9J+GJE0
cc0GT5V05IFvxrbM3F1Z81nArDnulJXAAePnz03s0bTwFIm52k/x+JlTacft491KeGi9efjAeHGZ
0ga06tzeB6794iaoBESDfno7Zl9AKKxWbAy6COhYFUIO0g1qaF5uq4nSMMwUO/SKl9adPoKExUZj
d49taaEQ26m3ChMTk54o97GZTutUs9WoBjdZxVn+mvP1rHoXgAX4iEfNJhODKt+ENLjGvoR3i8J6
N3fBWdrnCtfFNqUPAm1sEXSrGYMzo16b3vdDfRORcfFsuVj92SLWuBXKJNjyV13QntbZH5XaNo77
23E7xzMKzD4NQk4b8OmbKGVlE8vh5sc9bcmdQC73DphJyBbPVr4arTzkJoAzsQE9vAlwWLbNfCiy
z3psY85EjrGQX2ziqsCWlDxB0ULEdRFAzSD4zYskODCsrcqcM8cPI4xuUXji2rSyEnkYcBzt+fEC
Sx8R37A3LUahcmXnc34gEBuwkFaP+YgekAruulmBOSUIvb3rjlef6DweJkJMIh53MimfOC/nfd6O
JCt61hxmai8GpJM/YNJVgltBvDQCpxZgb2lqpgDMSCg4Dn88XECUCcSDdO5vskoa5Pt+3po2ZVFx
TtAq7HC9EeoQKnJXEYwFXJllTQ7T5m8bbgEUvckifhnzMMCvnGIdc6rDYE3Y55QjNtpqT0Vt3PrR
584k6FWH1U2xsNdsGlD2q+aQLdBb28d0ZlnwXhrWNlXAtafTKTJ/RfBN+SBFsmRjQuJsfMXyhzo2
VJp9kfj+HpMv2p0XXdrEOWSG/9RFks5JhADe/rhpYwfVN0yLx8i3H1l5E+jJwQc4Wc3Bgy8Ss2md
x/cpAyCZdNk+xA1HblPbepUmpTyP4fRkLOGvftQ2c3XP0tow9xOF6jgAelyUyHU+VjUlrF3ot/HG
SvjVXP6ahQxSrRR378ss6HQ1530fuahATvTQ5AYEmYqAk5Mj+ktWcvFtMrP6mYt0KLiSy2KEp4Yn
yJ3i+sRWkI0dDPaNP4lNb1Qfvjl4oD8nIEbq5DkRVeRmU+7kmEHmnvurqb13RK1HAt7UlUcyJdvF
98QuP/Kw7o6KAExWJD96IvzMC3NXWhxdgr5zPRXlOm+xadcg9tZxfm6T+a+o2M56bP5X0jii4aNl
VvGXKYFF9TkIF9N/dGg6WDdaX9IYH3EKu3GX8ToP8LjWrc19Tfh4VQpMWfI5VlzNgiblPWAiafge
VID8mULfI4rrzQLYjLG0RgIm7IUWkt+qIYDtnE6QLqaYaxnSTedZMXNb/oVDNDnjTUolYPqy9RHk
iOtDXNr3eUZQ3P+wCPRuGzefl5X1gVEzWrW+qqBzGf+SZDJXI6rtkR3opllS5SY2g9UQgIQ2h1+g
oek2xOsyZM519LOLk5OABDi6crmaMJbmIZEGO8In6mybxOPWO+bRWnnTRbQghjkpf+Cp/3P9OYS/
S8bPUvO5aoAkp56L0yBw3wwsI9sgLf7CAIsQcDe5lfLEdqCFSmrBhHCSY+I3Ct2OB8hhTZn4LFbd
hq2ZOV2GLL53IMepgnw3gj91F544154H+DmkcLwAMmguugXV9S3Hb5CzC+esaEvdfHaluzGJN5EQ
3zaFeEps8iXUgHJ9zH7trt1NQOnZap/aKse5oSj2KKriXbgIEJ1z5ZQcttiJn+du+LYza+eH2Jhd
B1jB7MXXhq7JQyt4btKwe1Mm+LSGWoyFSFBwWGOUoeZ+FRJQRlgke9jQrRtxMgpjitcUID/F4wDm
12LPEKoW8GV/szTrUFVB7POK7suRMJDc5qkj/7GahYW9mGscUAZMU8Z9hAN3rRRM5LysTi6QCsGJ
zsheY1Pmfeskf5z3uN1VX90DPN30jngmPLMW9tLNp2vYe+mCryqsFRhsQnN8SVqCINVhx4okBacY
eRB8yWpWCQ7yJg8em5DoQ9U/uAMrjahglWINpU3CvuCynaMBWdD5NCKsMg4itF4brOB9IaEYksMD
RxWlfDiEEmh+JDmjyb+WAt+A9MHf3nqfoHpU5vErSyqwquD7JigVJWauQhNLwcG2yhUbCdYGLy5l
IE6iwfD2hFAND4onm3ArUvBB+E0+rMktjePf+HGvXjp/D5JLKJ5V6pRxBa9KzA0Y3+6qKPjDm8Xr
yK36bej+awm+bNLK+6qLGOu0Z+7ociZRwUFma/MiivipGOWXFzRE1doVAuKL8q4gkvGNN3x8CE/f
dAF7tLOyaNc3J7cmj4ogtU4neBKZkNdgwj1h6vimKwNPTZnfWTl4vzK8z+YG10uYPuT8ZdmDTvul
SJh0EhGVPyfjJeT4i6HjINMwp7IzeU6mesIi+soKvY6HU1/PbA9CXo+1M6+zhrAeJIEXMQ3dfqBy
/Kg02zGXrfHGi4uPkVzQ2s3ZW2nCjkGwIFPTjKwziIi1i2fi6tJLb/Tm2kOnvpFRKlikMRyQHu0r
+TN2TctAjrThX8aa9/EQZx/d2CFv6qPBVbNv3fdQ/3VsDRH/IrHlsA6yqVm7S9QrdWD/6Ma6FZbx
BZd7Rd/7RPaz/RhITs4L9ILqPZKX3iHphzteaK4e5Ka1J7iHaUPycsJF2NW0j3Dpw1KZzXcz18tu
btcB26PR0CfbUb/kCp49vAv9VHw3gb38Zk6nNIwLUBfRpejtiYWws9Yy/mgdArpcRP76hLogI3Tu
pUdOo7YwHQXtwkiRUFUbsBCzeAqE3x09GGOr5C32+BVhVOHODuvnOCOCJ1S5Q9y8eagKDtgMv4GI
E9j5P/AR3AVvLRi3jRu7mxSfBntAWC9ODREoOQT8PyuCch4GALYLvfvLalCjuhDY+JkKed8zWCNV
WDdRNAS5hoJy2vQiHHE3mCRqWyUxE8lrJRj0wCDtGt0B9cd3I7PIZDkynds6/TLYrQkisjiB7wr7
uXEFgDqMRroh+IAyuUqS+F1Msb3Czn1OmvQW84XGGDoMNWL2prwm5/2fEivd4KNc04OhN4JeEpzU
+YO/ECA8zLEFkJfS5VDpy4JDerRu8BpeQZ0jNCXdV8VboJubjU7NSzuo35kLfO4PpGctGfFD8X+j
Kf+JchJRxOXhJ0Wskb34q3ba6xSZO6yXJw3WNRL6jWq3DAox7zlrZ/uhIFFAULmbAmfltBMOx0pB
SBnvldlc6qbiW68U+17xiDcAOIxkVE3jfcFzuB3z4Z44z71MOSGVsigjFx4JenoTiJAGJmZm9lmo
OTyXLLy9vRd3HJudywUACdDfG+4SQtPZG9PQrSrZWvJae4778CVvRnPbmFO8JU9BWVN40pl5dOd/
1tQfyyhMuagwk5g2G9h5NVnsVdIShpCPQxHE/j0jzIOXjWx0Ay4l03BsAeyNUgHVD+5sy75lBACy
aUHvO+pZTN2lMaovtscPdncnovIlluoUlxE6PKseSG54iV+HnoiB4Rw6Oe46iXTR2btZ0fzAl4FB
86KE/+cHjNVo8NssGz7nRl+iHrtL525LZ6aEPMZGj3nMtCA8eN62sgv2QOl3ZIyvMZB50zL4wzwu
ani+7epx5GybigeCH0e2l4OoN029aDQ6fG7T7GL0HVeMGFcMqpYx7fJ2PvWl98J3/CVn5zsazYId
reApi/yfj6kDSgvnR9C8j4ZL1CQW0KpmF15uN752bD0ghHJ/zWdMleQhZdiOG4PI4hAd/bbd4Nzd
iAT8W8XH1Bxxb8/EVDygq0jsyxdnKkKrfXSRcbBOZlb+bsKKMyTzlofhmz8GH3GUMLVmw29VVl9W
H46bPMlupnwfYR9QHrIWbXgoWuGsPRtLtPbeAu0TMIUi59KSY1XuHeiXDWrDa6TVRtkZwsdh8Gca
64eXWNT3WT4eNEEbv/Nq/F/NGylH3K/OG3ipS20m3yQ4l3PX2yNDMtGiDmBLUhuEUKceP5qZz6PZ
XkyUH54zfsVAN2gcJJ/LdQrJzoMBRjRyxgkwcVhZxkckgcAONpSHvq7Jy0nFu83fZqXamripOBOP
bQjmAgNQmhqPIoftjq/8lIuZAaWwXg1jeP//G64RqvFjYXEtoG+4OTqBvRwXCgePzRqKrCCi/oui
SKsiEBeYh6z/m6GxJHn95MoS5t6KUnr8yCmsXTdg7TZwBPRkqDmJN8Ywn1XasZshS+yk+THXqH7L
T3oQ2Ucxpi+aC9aq6Qgg9de0+7ahJhG/GTZdXv+zXH0wQzIILhYRE5F00w82ADPZnGxRPfZ1vgWD
dUj0sHZGh3e3fHK5xnMjD+2dMM2vGFMVLlzH36mx23momBfpjGccS3iEpTewgBYPdQ2LmzQpJgbX
2AIhQUonw9Pg0pJyuo97Qdy1TC5pN+ymCAhMExkvVFPOrO9cpCp8rvlDoafpOKvm5gKeZIrrd76L
c+L/DcfQiXfTjbdp6ly9GCsZe70LWs9XH/EBGOo3mkTXou8DKEBRDrfeAm5QTs9IWnnY/ks8DUo/
SP6FixCkHDiYFO9hGLwPMn9PIHFcaWfapnFP1uB/upyLJXQ8ysR/yNOpoARw7XjRb9LygamlytZh
6H4bCsYBO4KXgqvLukVrLYA1Ov0ltUMqNRTub8fJr367U4qszBjETw04GXbIXKDS+IdqNUzgd9yK
6Vmx10qOB+SnixRQ7rL0YShVuTGq8bV6bn3/uKCg2h6iRdOadxzZMJVrAfuPMglkmeLTKKuHyvfl
Icgfg7p6GEyKFea9l7sXdwy/hhCc3egS8Hc/TMrntlQD8HA6+AV5YKuxei6tsd9YClhLQSWAmcpN
01kv0hPIsA3kCbpyTp6B8plWYHzxDePfsZ4baQ13vo+oD0lx2jiCoY2PN8aEOnNOjnB6tqz6XffN
McTpCxGWehmUnuhowyeY7Rm0CVjklaUZrITp/tkd3x6IndYZQ+iqiqY7NeGOgZLkr3LPOcArOtvO
8In9inkzVb/N9ByNOdt8llmYK7o/v0jAZNcaCfqpY6uzTs20vcMmYkr7xzPGIx5tNMGxlVjYml+J
QXJxw14HglI4XaHX83VgkLcQSsTS78dOPvx/1ZxesOfLQzZbz3Y7JjtNKtNWN45lnPUp06L6SlHT
Ny2vs23H9ntNMu+jnYlckeaM3CQ66JDhlAxrrEe9Lvv47DswEvqQ44J7OfSIdF+WsJcpuso5DvFl
lfFf6vJIYDlcTSM7zWRAH4sLVtS+OhVKeUCYgMdMtvE0deqqPWnseZk/5FO2TQPvZkilt5ZhfMy6
vIPm++YxaJOulAHX9eACR3Yp3YKiRz1sOFwGxyONJNq7eOjPUYhjslUtGQiipKsSOX0ezB1dBcwU
pf01pQkvDoxPWDfKVcZksa6qfjwGlXOpJX0/KKsHfgKFyVXRtWiIRVbHNYPnzgK/GHaZvZmzQ+Dr
PSdmuZKBIsgInCkz47+gEd3KRkzbWwZ3JzVZB88MALe0BoFtlxWWKwP/as53UY/lPZ2yjeNAjOCp
4s/A08SEZBLlxDfG/Pte5dZv49jlnXAGembSfO2wzV/VPtFrtLLTZBrznqmP8hWzIXKNrccNFObn
3GX7BxIJWzaCgzWfR94ZFC71JG7XysjEBRskhiIUL2AIrDR4z1DYsm7Dzr8wpp9kSItC5Hc84d7w
mZr2c9eRi3JUuZjiFzblzSGLfgpsBn7TG5BkwmEms9fdm8M4spYJ2g0E/L92Gnd1wt3Qqd0jQtdN
B/YTDz6N0a1FQlqIJ7ggX7Vl7iFDsFgSwbjteZGu2jzMDkRD0Qe6KzQehlETxh0prlto3Ewzhg86
Wed+Tr6ctry2zZBjG6OoE2F7PRVIG6BLv10cE65x6FsKjsi4sFrO77uex2tWabvOvOguM7n0N8NS
5+W7f445vvgZ+jzXEyzT6mgQ0F35ZW3umzC901N5JBaxbm2jvY6x3im2wAyiomVJhQetxKxTMZ3W
rWRbW8UuWwGCye5Yv0IZ1fuWyin0LKTFxMBgoJpw41TqRlrguQ0NZpIBOTV303Zbp/fEKdEGTHz+
hqP5qTdAe3mk8YOt6PDCgeR6b73pXYP5pknY0eMh802fPtrBAo5i+83sorcuAiGdNBbcAvjWXi9v
cSlmXmjjkbBIjVPQMNbzXWGwKoiLYZ13wA+60pvQeI1vTOUU1/kfKQibrbtYBH0Xh7pANsi8rjyG
UP9on0ASnWBBro2yeewhe8EBoYktbyt+Pe9wImYMOtoPXnMH7Ec1tu5Ox+mN3cmTJwNnPe1NGb5k
mOTWGkwl5aMSWzOxBWYDHD6DDDZmVMK/AXgfSweLAx4IFbXgywkkNONAnMsv0x0QQFo0FkirYXA0
AiuOhJVvTYsMcFlfy3bAfRsEH2zUbbKgBXOP21Usn5GIvDoESwRRZ/DOTtunhxzf2irFRptOROLo
wCqIqstH3wZQR7+llRO0aqrg3DQW6Z2InUGEkjEU4sEOSbXVnv6scc0uWaQ7SrFfws5+6GcJIyPe
dW3Y7ukM/Jt0chsmzYHdvyGjP1hDB7rN69bx5FT70KbQF7oxBHw+u1GSnzT+p4EwbZyqx3qIXnHS
wmTUqbtu1mh2AYthqDSwKzDl1PqHLAGLMdR7P6IjD5OUy3NgrBnqCv5zUbRDp6ULjLjx5MPtJLPg
hnA9A0T96NGVWPJTTlqM4h4i62z82aH8dAIG6ixWmC+dg2W3L5p31Ea73U2nMUs0lv9DOxDoVRbJ
tOSXxDhOo+yzc+C18G6E95N0z4z5Pyhae0/mp7Ed7iVtXVDKim8UOr4b7m9QipvoAokSNH/iLUx2
Brd0wGZ5lm0iiKIPXoxyp5JDGY4/npUMe9dMX62M725q/DMbCZ/bi9azhj+mIJ6tHGnonR9VXBRJ
/K4WB6f0su/W7B4qw6GMmeh757PqwXEV4BUNCJbUEXF43/7QRnynWp6uBM0TC57z1hPVS0r4mk6B
a0aiG64y1kU4a8cnfEEQdfcRN23kv3bmR8MLr0Vmb6aItw7GfPSW0x93vn/GEqGWxvtcjI8cOVSi
xUg1k0Nec2SHY/OHl9hi/CRmMgnlr+8bn7w6IZva32r2hl1nuXwq7HSP3fStYoEgLCxZldHDyuCM
kx58Uq9/cbsZfggyZ5y8W3H7rF2ubAEnA8ForN1Z+dvKEmQ93yhVAAbjxv+iIMHEYfbxUkM3X0UB
TjusCe8q83v4DNm2E8vSZwQClfji2Lj3suHDpcZwXwFKZUHUsRvNOQ7IBCLHPJuZvPOiLtj0EWOD
FMnOd0SyDsL40214ZOiM+vMR7vmxiBNzsRPBbbUHbnQEXrjO8G7nkbiHnKDY1bv4Z8FM9RU3CaMY
18KZj0mIg1WLIdqVoL6m5RZE4TyEgubDDwYq74KYEyKO93omdozhkZmXlwv0Z/Ya84zFPk2vVR6I
DTsW2IoWLYajW7xRyMRPZkIObvrx1pno8F7I+5HK7BcrRm6aeI+syL/+WS7VLl5GSJx8wDrdq2B6
8pNxn/aYC6Y5RJl6SLmE7uh5w0Dh5p+2iWA0N9n7vDD12PzxkMIgEFlx9oKezToflQonowj1EaHq
SQ0U6bm6vs8DifuzvkYOJlrELxLT5k/MGTZYoG5mv8C8G1LWRRPxuWgbntvs0APtOYlvIiTvTk8M
Ng8WiQBNEATjHO84Av3sSjnIUdkscVnGs0yt9dvCdUfoX3EkPAfgqBkeWNAljBBFjMyhG39xTUQ7
fHU3Ln57Kfz7sgRoEPOUDXMMKt0lrKfx9v1/4Q2pMUfsZeVksCW0+y8xpkfZdFA6m+ig/GHcwk9c
QIosclBQ+FHrak1V1ndf2lCz2BCADrPfC+24OD4+ssKad2FLikp273WmvqPlDZQ6swM4dr6T5UeJ
RkVHF+/GgM3wFifUjaDt6PQbnLtAPiTtMrb7kzgW3oywvMbJHZUzlFTNM4q83e5z2PkW/xVkEe9o
seXcAVT/dbKjKvFn2AWrcNP24JJ0w8nqHiceTnZufLH5KuAzzXU9EGyaZm4maXuPXf3On2Fw97ZF
4oHZMiNCwYbb/qq5ePGh6Tv2NyI5txVlyWXrkfAQAliegX04EOND48AWKV0XgEvHuJWQ/JUMRbB/
gbYugiz2yZSzZA2wJSckxg8N/62T87MzggGbV3Yeo9TfDeO36RB4N/Jl/ekwGEa+ga7ucRZNbvnS
OMO7mkcc0uG0DtMBG9VIDXuJ1wQPIKMjwUDYdxktGaOHZantzlWRJdvJrl6JjG98rDXr/hXP+2sF
AQT+35hu+kTdTT5iDeQv8IeyB8eN6MyzjtYuA7IC0DJJyZSYF0B77OcAro1ebk5cC80YEnYYsXPv
c+i/ReAeajVt8a+W62m0xYbTij9aYcytiRF1bnNQLG0YTXmoYJYNKtuKoXn0oOBYRXKfpvVnLgvm
NtV8Q8ia3cjbemb+jwj1fCZstiltbiBUKMNRoa5hyrG09F7nrE2DbbtbU/HZJG+Kvs3biL/c9o3H
VukfcuLzDq2v23TulbJusRmm5JOdyD8v+pk1rNUhxhyXmK6m8oTswRgb94GJOGcxSDlO92Ka6nHw
Uu57S5bMjvX7cmi4AkrglAZPZZ7f/ER8G6n5MwNeXDkFghZyUhegqce93bOLe7U0i7ISTHCcDS82
QfzNKKeDLOVPCcpsWzn1Y6DKjz7MPJamBcxCurY2hVe9taPjAyxrvzyWujjoEt6PTFoe24OwerWC
tN2EPhkmjdV7ml4oEBsZoYpjOn5anMNZpR/I/b1hDTzFy05e2fVnLPhIKNf/p72R15MRUpDJjST3
glPSvtqLI3yqxwAcJXumRWZD+uzWwEnyc4Gl25yr1yqC3shI8iVsecorRF07RrQK+RmZZmiv+SjS
PctjSlOvMPNrQWsLm0+WLZrckleDsueWPcxZhVUcpIvrZI9OxBqutcrPMZ2uYyvyFZ1z3F3nYAlu
Fdu4I6XqFNiYpM+ZWCftzs39H4qKqn1KJG4S3WEKobxOLUkR9vxkP54zB/qirr9dARestkhkSHxg
QW9uqICAdFHpJw/WCDpk+BgP3VvL5h4MToAxcO01WcClgycRw3+2lp0pttjU47GLVqxM/xpKPItK
N9SR8MlmsO5WGkUbTrnDdyv7rpgKscrX/NeVOrQB8FTERDOvPu1WPfiafo/M+GlLqDpsSP5j7Dx3
HEfSNX0rg/69nENvFmcGWDpRhrIpKTP/COmKTrSiaHT1+7B69kx1TaNrga5GZaVMMBiM+MxrPEmn
FVdWHRTCEhUhA7rlre8/NFT0vv/Qxxo40QZRuKHQqJviCxCp1VYFvYIYMzjQpFqVCil/NnKaXR7d
GTNGT+8kOK51DcqXoWUIrc+Ix2nWX2dVAbZfUMx3IF1ueqPEpBikIxScBvQCoCjRKSTtoAelPN7x
rHTAaaHKYTWnBplk+Xb7erR096eBqhVMtCirXjVCBPehss8KxcWzSiVsbnTvQekLpkhJGxazZKDz
mFHbu4LbRyEOdPo0YFE1gxI5fugPEu/Oqm1Gi/4qL+JLexqnb46kOvdkTTBco3NRIbA7+XEoofSg
XkdflEWxyJHWGqGIe3Ui7WNyCAjJc01B3wzGrAX/R5kpGi4+UfWlkznaes8YUgMGllYtryPcQqN3
pYFTmSgcVIl1dcRKPfXA4ykR9huzoW/SrNsheoXjiUKcqnx0+KM8CuSbLrkGqmW4nxGC8dAU48Cl
iCdcbspMxmby0kyqirSmxYi8UqgrsKMq9NWLfFlS2YKZ2iMTWQgR7Qyax5xdPSVd4K43R5woDhez
2GBAQ60XP4drhrtkNxnvJDBBfaD9tvEgtSUuEjh8tFWtOLKoVjTwQXJfopJGZUqVlkai4guR/M1S
xoB6EwoC91j16VnCy0Y/x6KRqCF6SzlBQskXPsJNTU7UhZJV3c36Qnp6KB34pnY4aKXu3i9XZWY1
Vs7pi27bgLBeVMAU1SuUU7RsIRbD1dEIaFV2dDehmDmzHhtd0PANJ2VHkhyhUegD9oCjDxIp3GUr
IRhW1eJMNWJcIxU02M3jtSn7yoc62VCznSrI053Kr2erB9x/aacOJVwduHaD6kCS+ob2LplxqnjN
QG+nLF8Us5xfREyEOU/cqGV0EYYT1MzADUQoq6C7SjkeaSOQkGSfQDlnlrTA4Q49DgyI0IZPFech
Nq6Iop3dJjBcZbYBVGleFPXSOR11Z+3O3EtGey7Nq4iIN6FLI1MIkB/vlZZvxvRRu+JdQSGadqdQ
j2zSwzewSu9xUVP2HmLsIChQtTUjtTAfw+gIKyRHhSg3DNG8rtV9luJPSy0TMy6YXKA0NFjfMd5V
TfF4Q45G86UecxS1/6rEvgoiUESl+EB3Rq3nFJkK1jok0QJQEZii5v1GH8uWHlbhs6d3Arg6JWpD
MEMoEtFpo+ecjPiPXvt2yV9CqlSg0FC+5uxZV5XXZLD/Y/WuImbBoY0QKTCfPCJgW9YmBTG1hGFw
qXOB9toENrpK3G2q9wmAXduaGhLYEz0pxbf2Xmh0q3EnirHyAwuIMvjgQbN8+EZj0XVFngqVJN25
Dw84FTxJDjZXvZcopCoWpxgnlDGrL8eeyqhyRyIkOSp380YjVj3IgL2ULvbuBYAeqrLna10cyEtA
wzILeEsNozFpXfjfeWspVidjhcYBtAZwsndplcTgo7WBvbzSiId1qu7EWv7wiFiZlrHNJcnDlZdy
G7R7R5Ap4YrS8ZGLfqrnVZArCmpWnWa3FZ7r9GlHO2qXWO2C9UvO94TM4nH5KuQb8UPrKPD9VhRf
zvok5S/By7EfbflBhfS97CYEqYzcNRaBOVwAHwD3/QoGPJn4bt1Aw550HIbTzR6vdLjoT5g9z2dE
OgDUHhduZArg/dAflCaq1SMTKFWlyeaaoqksw1B2DLIH0rW+QIP9Ju3rXv7MVZ5AMx/xwHkk9VbR
r0YgPiCE6RUMcummtUvTUuotFLm9kMKc1Uv6VUV6oUOLgcO9RvE8H9l0RnYcfaSpDLX7SCm9d7us
M2f3yEKY7pK8YX91ajrz/hQ9aFe0pryRL2X31N6zjMcLBC8IxjmZYHems7e8t0JLpUtPDikQXfk6
dsxlj+7bw6ST0CAYWcvyDHby8IqFbeVdb5RIMOF9uUzWab1xV+caogEsWtRgoTkuMz29bbTxRrGx
mwgWD4QUFqKevkqPe/rZpOLawjvqXIyPT2ugo+RpGtmYAb7hGOndVPRq95Y5IJd4TdBErbqq8RSh
1dzigpArtl3KAlpCtX/QTjAMOr2SGb9fso5gC9mGPRf2NnnYWrJ4mdOXoiWVYmJL6zRdlaB/V/E4
vpTdA+eDujXnY5Fa+kJQluZklvj9f5IaPd++m7JBxwXqqrdRmMiolfUjAXn8iOiZWKqGSJ0hUMkU
7w/abM9Sb95gwiB6cMkp64BIp2Aj4ct5qehtpknpxVqez8yu/+qoJgTCQ4lCSUBWpFGhEV9r5Iin
f8pkQZghcXmoMSNeNkOeLQuNAjUQ0StP4u5iNsFFesDjuKszVcI2SivLxaXGomrU0d0SVLQaZREL
Q6MW1B0boLaTDdlyoiSRfWxYMwTi88ZT9bFbXwurW6eIbyLkdiG27ycjwViZIo7vt4YIo5qxlAz/
Dnp/rkpY3tY3PVKoPaINfLmWl2WFbgskPHL97xbKRYQCXsH7fNwaq/VlRMr5Ad/EyYx2eskVZLZO
Hx1qaOLij5S8FzqtchWd1N8n/SGr4/I7RkYxjGxtYQSijfEYVK0QfHcCbQpctzO5g2dtpKSZVhz2
mo70+/Q3VX0gnpa1Bay6EflpCVUkfDROWRy3bq2I0VLq9elAuiK8a8jYARgJvGqcUQPpOkksTIbF
yuTjya1RVjE3YKahyUPNXjM4obNnDqZ0PujCYyeiCxkkqgBSiOJmJJkkqA2A3BE1RPo7afE0alb0
lO/r6UC7ydhlQZW6nx8apDUDW3r9fpaioVbIIX1p8kyN+BFOBisxkuNsebsBjpwMNiP0zNy8SdW5
iJAqOhoAxVsCr4XS5gBVhFtUb9VsPLVqcVm0v6/dfOKmTB+VwegLKks9RHo2hGqCA50+rVxgK+lq
1FJhfR2aE9DocZvmtyQ0zIzuhDIm7z0dFjupwO0AAiyDLrk1ywIVO5gGfO7YIRmbQyvpCVMRilaQ
1aD0R+CRxv7vzz7qKEjaS+CQqAynbGsibdOoC38fIqpOF++7baQkR5WdAhbwoxIgEJL+n/lVHs8j
2hFiNcC/tcDD3OCLhN8XYqM1gINUKQ94mjtQnkM6pw9FMUl/IOui3qFGlsWnkLbs8mKsPv37b0WU
AVqZZo0HAqeyaBI+kcs26G/1pxErupdjz+RIXKUFhWDFWVvgRtrUzgMCZBA3kbnQpA+aGEM4KlW+
zJHHUkrttoll+fD9HiFyM7GuqTzgWlGuHqKoPWU6ALa4kl46o2zdq0gamQABVNslK6KEnGlc5ukx
7RrVw0GC+6WmGJ4DIrRlsdCehhabPxWlWUDrF0pRLXJTcS47OqzoDWYLFEVQXjWVetGgdrrJ70Qf
plXvIKnsCdT1bakb7bEmBY3zyn1IDf1mjQ4dOqrNSjPF6wpzKOSLRh9oMsKfw1gfdNxMa6F6Tyxr
fK5FXaTV0uN2Ydy95BZR6L8O2VJTagow6i3dGVa9ljvL8iTxUu6of8INwJbWjW7TbFgPeJFihJw3
2a4DOKoP4ZEKcB7wKYajHO+b3tw1HV5d1a3fowyoz0nZAWdlfXXOh2+X+OGpaJUMcC8O0cXSDrpq
krBo6SviV6KTCqTAUVuvTQn6vaqi+aS2K5RehU3BnjmZTtHTT2VEb1SpWF2qC4BaFDXWaIWK2wji
NIH/Q7GRzeouPtZDa8odZCRSbVQItH/0hRLPhwayUqXDVewivJt0+Nzko+jgiUY0vsIoIbSNm1lp
ogXXNYYnj03+0V9RtUXySgoVqcBRZqjPUP0QgEzRGIw04PkpJdkDEh9YAAh5+knvYDYO8aJpK/1Y
g651WtS2tn12303oVC/r+gqVJ+j6RlniqJmjX/P9sejlLFldxoe46gVxoF2DTSBi/SyaTrX2iSvA
PUKS3czW1Kqwl2y0ZKXFV3wbTRQHmxFHwquikn30xrJUiaHh3+eLlmLLQhkB08RPImUyJJH1xnnU
fT03NKOZFRWKt1qhlmyUoMuQlJ7RK9SCR2aanhZhzASBLLxLJDdpLLHNQx5MzRSl6A5FxVweMIKl
INAj9BcX3WYA2YiEKlCZJC0ozqsWvqxs6oAXhbUCsUdTMgfd7DDDkDu4YgMCsKhERENcdewXs7bt
RfQ8HxtFLHseQ3CbCc1SDwwzD1OPEkA/PJBQsQynbjDiveFI7A0y/C0dtlkqNFsjQ1LeBIKLBDFK
De09iMG1I6u4b5CXQG+ld3tENFZguKwg4xzFYw7TErDquF8m8D04URPURPuViUopguHXzM1pYanX
BjMcOacmguIqJZwYJ9vKCGQcSMuhIajNTVKh7nK8m7lnXi7T6XR5F5r8MUlpUSy737xHre0bxYpm
sm5ptlXJM6O4GUF7FV8KWT0RR+SErpXpPEwAgpaMUq/CowEzBQHZLgtyFmORRlKYDDi6jKD1aaaZ
ADrFJXtbSV4GvKgQkrecE0q7gYsyJcL67pbPdBall95baVZeS/AxyQt9sMRmU4ejBOES5enDPRde
k2n/G2/KtmMTp7Bab8ZMD+ORhr4Yiw9X6cSTQrXKAZ0+Yb+MDKXFFcjj4cRw6AqC1ilxvhjR7sRd
Sd0axYjagr4gq6EDo/KhA4ofEzmGShGAQVg9qg/nwI1iNZtf2XILmDdGLnwrBXQLJa1GBKS/tl6J
DMDQggRVkiu+JV20GLrkpSJQBxyNogFkhuNQlejOPzAMzB7fBik3sKvkazmdfPQsLi6g3VCUoZJN
Eh/Yh8XzROzhFD780uhJ22k7OaI60MKrjaki46iXtFla+D4PMsRGU6z3taKEBLwlT03z2VCuN64a
VTWQSJUuQKXmZZoWmzhb58b8IZnAW+tntbxsWqn/vPSQSG83/dUicctMbckdbWcXNQukQQH+bYwn
hLCwDM36jVB09TxpMa/spm5lm0vUa0EENxSCWw23jbSDfYBseUy2fztKbWl66DaX2L8SdulStTJN
M551moidKu0RdGPAwio0KG5KRpWzyl0Seqwlpg9t6+E0KAJJ8lVSmYKmxHYOE3I8NxtVCR5FBWOm
TGfKtf1skchyomif60O7GhK1cmnjrNSywAGip2Ek6MsuQ627e2zyHIh/I42LirbrzMpup1GWF98H
kj3QmcGewd4RuIjhpZByV9UwecQNlG3CTq6Q+ynJ4gN+63ZGxiwLZoMSJZiAvO52kPGvLvTsBTZF
JwkxCFvpkDuHRYqJ4igeUmV8ubGI3XbirRgpQEaTghgQw+ylvhMbTTYqWqaC9o93Yyn2L3oK4KX4
SDWqgF2G4pbxgKisi/NM6E44iJ30kfMyCU0EsBECr9DlGvFpYyeeTt9nOgHUhSfM9iNB6Fsslm2d
ftwMVMZGyVd76BqqYJ3ueJQFFZsa4HlaITWAjfge79LH/V1tKGrh5nd1YQm/FJoBSSyXtvooHnUB
GCqJFBWf8voK2FH3sAfUmvu8IDqw65KCUClTu7og4WZqGgBok6I6eo6ItqUUb9OpOxwIl+bjBpMk
GrU3HOdRTLl9nz9Tk0BmJ7VvKTDPblxrVtUUpAzkv+i7fH/Iyqbe0UNBx+OR4yzBeKxYnBcFuGYt
HxfUYi/7iNpRqydflUoOYXXRU4VWDtbl5CBqKQL2w+j1t7/91z//+78+hv8dfZXbEm5MWdz++d/8
/FFWY4PAXvvTj/98KnP++/6e/3nNH9/xzzD5aHB/+tb+5atmX+X6Lf+6/fyiaTT/88l8+79G5761
b3/4wStabJV2969m3H/d7tf2+yi4jumV/7+//NvX908BevD1j98+ynvRTp8WJWXx279+Nf/8x2+S
/H2efp+m6eP/9btp/P/47f/cb23zdk3efn7L19ut5c268XfLMkUCMUlHucVSf/tb/zX9xtL/bkq6
pYp0jHXJkEzzt78VCJ3H//hNsP4uqTJnK+6vkqLBl2UIt/L+/Xeq8ndDFTU0UBRF5nNl7bf/d+1/
uIf/vqd/K+75tkyK9vaP32Tlt79Vv9/q6dpQfZAtNieNhSqaqqYafFP18bZHxpJXS/9rHAaSikuR
nOlVe1c32l3dZImSuCs41O8R63mpXep0zjBrQqS2WtfHJSO1f5iyf43qx1FIxp+NwmKKFJEI2VCk
P45Ct+JMUJs8ObcrzBo+8QdftEt2Z+X1tmpnYnANo/dkIy9vwS+++E8v/4cv/unyVQK80QShek5O
8Yv4ddmyJQpfESx7L3ugHAEHEhjzry53upz/mPQfvnUa1Q+TTjRTWReBy83WgFPQ3geZ4Csz0zfX
dYBe4V9fpMwa+8uvm37/w9dRBr93Vsk9HvxhNbg4joYXB4uVRecS7K/zLzTg3sU5yY6DrmJwPyQu
uKyXvx6FZP1iFNofRxHFd/RPcy66WAGu85sAeMpnGaLOvY4WFx/SeTgiv72+hlplC/5ff/v0xPzl
HOh//PaUmF8YYFmd0/kzbsroTc6sjyjAucYvZwihIDfjxSfRvW+0b/QSz98K569HoPzZCHicFVWe
LB5UZZqfH+7CdURayBT65KwdahZbdqrf0czZiU6+z1/jgyzYl7m13luesi4CLZR2d191cXdysm3p
N9ms+jK2wpP5i8VhydOV/7wYEfHUNVzQdUOT2Id+HFcpJRGLkXFRv/CUj7JcCh/1mm6gTRRosDpT
31iqTjO3Nj0WU68SR2N286npt3M6iIvIQ2xfWmqB5WcBCuSYdDzcLIix4iWTsctFP8uD277wpSW5
Qh5a+9hFkMdRfJz1NlgrudM3XdhwKLwuuGTbWsf+1e1nhYswxEFbPlbGczO/71BseCu27fYBW8C5
v4nf5JmCHyMB7RLGB3V3l+Lch7ZJHX1P9uACL51d+XROefe27r2bp7npDNe37WMj+aOX7Gmk3teK
Dzr1W8NHnqZvAqfv3UOQyb7hMKbQcHCr3aIr4AJJ6r9Ej3bZrJuDLnyayB02nWmvccFn9c70F3mt
bPVz5Fvu3WnczodQBC92nXmP8z2EMI0t6HO+x+loB+hzeQEwFPnyHmu3MNvAMWBuwb0hDsmW4AhL
+FObZI8/yUZYgho7a/A77GohBs3X9ShsCeq0OX1TbVPNxxMI/2xpzsv9fX3dMlEbSr/zYSNeAN3Y
GvhScHrOJbeBBDo04WiC2oUHv8K9AJz25PfkYLlk3fP8rJ5xKN0JC+PluiMX36ae8NnvrEPvFB/K
Rl2gyVG+xU/kGnvyIDlEi0cg5V/lb/m+WeWnnqFj5mVqDB/LcHFt7g1XDbuPeHV57U9Q9m/h+IaI
6lHeKus26BaCAXcf/5h1shDWwwLseBC/1Lbk58H9DTlfx9haLmmSC/0wgP6xLpg3YaWG4EHQrbDr
E+tpXfnFoT6Wx+Gsb9lZURBDAWc9TA/7IXsrl4hGpGH/nr7S27Ktw90jTA7Z6nGJWY8wnXkuUXFJ
9u0nMO3qCYnkO+JS+8c8n9WG1wbZETRJ5Mkv9w95nrJ34FHs9d5jWm29x1W7UItdA7Czbfrlxbn2
jrgeNtlp8LM1Hn2e5N5YlOUMl99JXt5GPaBwYpojxHhO+YEUJnBnbszmsWjxq7RpvWX7Ylv51aai
ZWtnx1vpF9id8nIV/qcjbtUXYvpdgcLt4XYa5uaKjhAmZ3Ntfd1cXH2L6OJ1qeyiJ4xt9WdUMNat
R5+c27axdia+V87dva4hirgXu3QV58W0Zfvu6p/WnlIhdhL+zb7MMNyZP3yWFc9u5GFguSQ46Dzd
zVaXzd2taj6lQl/Qk76lPtbUyh6406ryUECiee4pUD/sy8F65XsghBULbP9C/ekBrGd72dZfaGls
zK2xz4/R4sp2ck43NZ0kJECd4XxdxdBabfyooTapnjpDgVjbcJi5Ok8o3sLognGDmJ3FU8bGsim/
9dSY/Hhu7litr2ZIBnFLnOKl39NJh9GKSA3pmq3MjB31x8sB/NW6WBNFbbXTG2YkSyG8bszVDTkF
Lz5re2mfPMEtxnv1m3lItmi9jSsgg7hEaLtohYvfvnaGJ/aO3XXen5T3cpftUlfYi9sCv+St+RQd
AbJS2lG3kOqDZGauVGav82TYAG6ybb3rkh7IEztMsiu/kqO01j/MQMYHwC43+GI9odmSPz1O7bpZ
NM51B3NoEQfiqkHOZZ/P5U20Erf6vDwCctuXIbvmu+gVT9UTnsDO9ZDPjL22n8wfGZJ80Ha65KZr
0R3CYicuk8P9HUfcbCPtxk+VVVEhKTB6HyYFkdWw0J/rA9VmAAd2dnhrTqxQ9/Ki7Kkp8cgU/A8I
4JO40pcFCeGiPnB3MdFclht4NmfcjW1xnwk8wOoekyXSwQOdLHSCPMBNDlYIrFWKb9oOHQKEg3wJ
Ezi72o9uuu+faWotHl7tK1/oXx7qlepTp3JvwS0oeRB9SkO+8QVSTsiWqGUeql17vMD7+ooOikDZ
B1aBcwXz4BUhML491UuZJ7RZF6fraQhpInf7a+Mww8fGlzaCr22R7F8C46wW+UbZ9gt1B4BpRvoW
tE/RPhLnbA/sGw7GRoGE46ctbQHUmvs2VFfqsnqtjsUxZWO+nEvez5cHTSjMiWzmtzmiFoTRcaB/
9O7jDbdLJwfER1oMSs2TBjfeY/mFYs9SXcpLCFFILQWAwJovOmlw4dNQWDW+AubDL5fW5z2INtUX
RQha1OBdUANAxDdsZlwTIG70gydCbGdjOpIh0GRfnesvApopD/qTwMEQTd0wRM2SfgroErlPzZ5W
yPnyhVXoiJgOcG/gtQ/79gFFNAJXwVne/yJ4/p4L/Ge88u+v/SmSw+2Zwm7K1yrPQJn2VNXYu9nI
Se+vT+U6WdKMec2PFTqcK6pn+nO+ZWqaRbrrQmGWPwFqD7JD4uv7vw7wDP3P4myLNgBwcYXESpsm
7IcIr8I3RKzR8T0/zzeGndjPh/D95CdrenlegKerMyxL+30evhv28mYj80fM48m2d9iifWtv90Qe
zkZ2oP0Hub0s5q83u5zlsyebbqO/9zInWAnOBiAynzc/2wZZWmdvctux3ENuby5z3O6dJVkaMY9i
h9Q17ZsdLkPVW5az111mb6iQ8m4fXhW7qGjvBve6Gvxwg6ahR2jgOqodbBXn48vfvuw/OCbYsjT/
4Se2+86wbEgU9hJY72LDh75SFSbooZzBtYankG99OqHpb3/Ae3U2fL8+J9go7aer7S+fLwRrz/5l
TiNj+Z7bzwh7cAEbmvp87MP+2rwSbNq70j0Fi9H+DF8fXIK7TFxv7ttvKxBHxDqu/7k4EXPZIZfz
7W0MFsEnKDuGhvmoHRwr13JPz/x5HQLsCpwt6jp+5AYnPBCdjY1v8W6KQd9tgP12wYF65d8Fe67Z
u/Dgdm44b+2nWe68WsHr0vkcXIV/eh24HuTrndZ9bZdoMbhSsHlFP8Rlih0/d2YAhf1u2dp7w8NY
dq3PER9xVHc+OD6f39oeGE4bZw3b23qa581M2xkWL6l98BZrAJaz+Yc/2C/B8eIcFGdWu/ObvUX4
wOm82Xl9WPb22t6uKPjYq2BhceZVnrNYLbz9yrQXlvtc28vgbh8ab655K17kaHNOWy9yvr0hE+Ds
EwcCkD0Dr2XfXPvwQbgdmPaxcMK7vS5sL4DOzp2VnbuzPsh24B0/MYZnOpXFR+zOkNJcKQu25jd7
fcRKdj/Yr4T3vs68eV8z1L3tQ8RtS+0TTB2nsAlp7Is9+zIcb1HNHqG3kBzG5X2Vjs8SFZgOIVyv
1gvbucBjCblD3jcvcGZf24ud+95nqNiLu2fZxzWUWnvYcwLMENB2TL/2wvtiNzohJEavcyW/d9zM
DsLMXsqOvDiFyGyRuoQs2c4l+B4JyY+nkL89BwbrtXPNWeuvyRQM+xQud5W9iD03tb2Kccf28u5t
TplLOPxNsQ/PuzCxvdhhZZIUesHx5HhbFufVWc9ejpGb29+WwXNvM70cV+u3FYgve/ESOS+jP3Br
EUVzTfvBOS/M8IVja2d7Z7a4F5xE9nUWMNlmQJXQXaDTyeehxOdqLiva9o7ekdG13uLqHHbP7719
gofGnNBvIndCJnG+WaKV5OgzgmN3R8h3qDhvqnXKFrD4VaVE/bNKyY+b2081C1Uw9USt2dwwTHae
5fD54b6HV7dkFiuXp3UfO67kMkT7Yb8/sWby+cfq7tfzs2mvLqQa3XSMs75/cR5of7rr6pKqksGC
jjWm2tIPuy5gV0kYLklyPkVrdRG/JF49i136ovvOfioXqRstTJdemG0uG/ZQHlXbWEp2u7iFsR+F
w654Py8+xAOq3z46VQ7Jy92rzzHEBZdzFGuFs/FkIEhvJxu0Pn8xfP1P029Ek0AuaLqu6OIfhx/X
VQdEiOFT357u5WgT8Zd79a1FpdxOXdP9GnK7PpovyYKwOtRfzE/Be7yb84caihjdLKW1fBBd0hZ3
PBOloaCBZ+Y0bs88imtlTl/j8gXk5YXGEgUW9BwlL6B/9HT/TPfgS+1+OdpvtMmi7Rug6l+FCX9W
97F+uMCfanviCGVQlS7x2QoAUizAB99O3fw+M+dt6ZLrpNIsmeMnto4X6l7Ah/AXA1CmOOQ/AoYf
BvDTsVzEtSTCEIvP040ldXfvIYuUDQJ43UhG1u8FrK2X0U5n869HH7m/SSDBb7+ApLrxa0qwSpf+
mLgw/sjq/zps+PMwirqLJaoiIu3qT/UXFPOMEXH0+BydQGdhoEWniHjWbt7i1/wdqbVf1Dy/f+B/
zIcpi7pMlEJt+qe4rS37DscBKT5XrvERz25BPIdCcp1fV8hdo17sKCvNhy+YeVKAARX1sd5HOQE0
qS9/mJKNHIhvEJcXnuwiD3Iaff0ZpWDfcOFz4PxMaEEVcwY0BD1pY/6L6frT5+WH0f8U/qkCugUR
UkpnfTZ1KEtb8RvyY/R/fLw6Zu2pfassyADW6q+/WDb16U7858QBL1Rly6J0/lMddYyaNKeIFp+X
kJGSNxyLMuXpgUUoyuqPbYb5XrXrPizp0GKssMCrUdkJdIuMu92g+togf4sjV4C71J3kDxvwq5ct
YwRJZ9A4cwzn4Qz0Tr3sKuIgwPmshklTBDdUqNswMZAz6m3pMGqIuIJf9+ER0OO9xE62nxAruPWw
mHOv2l6cKbbEBdwZF5PPgW2RicTH6/Fu35ZpQAPq8TlRXQH3kLDxQmCfwjI9FhxRhQf/11aDipOM
yo8PbZ+wOn2utqITz7Hjm5fUp/D44BCcItFiHgX0gPe0nNbCc0kRlyfaVpzG6WbVK4aaQMZ5w30J
anjSsrRN0sFXBd9gJqbCKxaBVPg5lCHsoSWMo3GKMoxtPfWL7pkNi1hCm0YfppyMIh/Me9zRJX3i
v+qtYdLtkjgL9QTaY/r2RiszyImLZB9DLbuZoTAd1oEVIxFmqwAy6EfGIUaOBqkcyu2O4ONxRNFv
OrfaJYxqZU1ppnqnG6rb5gKBOsd6gvRkuOjhDFtxPxROx07CWGkMu7EPOIRGJAZlcKkRKZo35QJw
gZwSGvbbnnn8pNQ7hRCG7lEPSi5L43OYipDadY+ys7w34jWuHsOLuh7obxMtlL6ULoXp8IkXuESL
5yJMQ+spercCZVOsWPYD93aYoy01E875UtyXZ+HzDhxwVhzFMzUDEq82c9uZuay3w5s1q5aXJ8NL
FqhQbycnASJy8YVhQ+kjqgLGQXZY+jHBNscHOtAkuNvavZ4gOmXP1vYe8EDjr7ofOvQ1MVv2VPYn
2IffaEUbssPv0B2RR6+fRK78skc3GPNGF6vOOEVgEhCAh6ec3tEZx3LB024eru78I3xBa3QHg9cf
ypuneuJbEc9Q5RUgV3mAuFEKRLfeoKKc7O8P+BuuOhLDWdxKshsgYp2th8pcAN9vazUFwuqZbCR1
gBc6AD9jx/hI5xB3EUhg0q5zcCCbljINtJZZz54HNiRIJ1KkB2NHmd/tNKW6UAI2R/uPNsSTodh3
G1zNfYkBqRuHpnd9TpA/mEPwwxaK0GsOlQ464Wl6Lh05RGLc1j5NJ6KjRvnomTzLaQlbFZsqpkdk
HN4DZo4ejGYna6RLFvF2yi6qVWsR/iHorc2RDueo2dDqJbsTZ8BnbO2FsscynaHQisbonqcpDWEY
L605T9ideogQtDtrzkiLj3ExzJNFd454c2idr61jrTs290sIzOLVAmbIVoHj0ua2YM/2Ir8KLxQv
O5dSPFmOsGmOU+0a/hjB+dQtAvvfYi3GoxC56vK+gWZCnsW1T9kbRUFBca4u9Vd02PePrR72C3OH
CgC37E0l7Y08INLLapk4zSlzTFpOtFyWw3z0WuCatryT12hP7oAbrfjjG5v4iXeTFFLfS90sbJb9
i+Dg9rZS+awspKtQO1N/wdGAxjn9G4+hC6GmofCAEdeHuE3C5IjOZ+RVBPWVa26h3BSHe4/K1y7Z
DQLWfQ4C/Wj9Io9mLdVjHqEQBzckIPZKMLHz+gkHZCOn9MRKw9IOcSV1r0SucuhgFKSHbvDVsDia
VPtbyliRj/OsC71RXkduMQM97KprJDjW0YFqsNPzAnUtrAymLdu0x2KBL6AXuZV79/RvqlO4VAvR
KAm7reSWtCjiOUeMMm/DtrdjTw2C3sbJ0bFWeAN508zA8vLYAVYtZfULNyonACwCyYEKyOIyvYr0
yNqks8eBcHDHje+/9c731i2Kb7R6MYaS7IS+zoMfqIMDG7UHX9vo4cNX2VuQofxGVR8hgeN9wTt3
+M7SZ+m9aC0EU+Y1elgh7aLIEfZRqNrjR7sQXyjfe1MjqNnqTrRk+fvtiufPZ7uI3msPgp/I2WT5
00Kr1/+Xs/PadRTd2vUVWSKHU3KwcY4nltMEgxNgg+2r/x9qn3TXKnVJW+q1ukuqqmnDF8YYb8Lj
lorbSK0p/FX/EcKMdNtBj3WD6sJ+j5/LL2uGRCPqMui8o6ttzNrBM9zXJ9FCresTbEyKubWvGU9f
wht/QQcZyc4Z9OkxJdmIM6JNSFPtg23RLH1iEhGSrpNHSxHcfYx8lDmhEDwEbgX+AGlecdr9OREp
mNP0+ausb5/sQsdY4oU1liLFbk/36MtvMD18pSKZuThbyZLcr0U2tosW14Oky2zhMWx9/Cztz/wy
5DuBRMiBYmdcjg2IFE9fBHtKO5xs9PnB9CJqIwqAdfm0YBc5i2KiEP/apXZZAt5QTLhh+R9fGzm4
wdrGb0j08iEifQIyapyw0NBvUjAXF/it3bQnVj8ASJ27uJ67KFQXHIW1re7bgaLx0ctxfrg4ZOFt
5OU7KKJy/gwqic2UxpeR4GI1qLhinzsRR1PkWpSEmBjyZC5hOoFudp7AefLPCdpNZawMJB/Nkjos
km4ll0B++qxBeMbIC78HlagIZOnTqg5zffDVoxtCmaeNKLN35+xdKXpg3MavIbKtbA84YDDkusUU
nGQ8dPMVGrZuJxsDCSpphaTdgnPTbkAJzoOiZ90P1z6jxqKPks4mpqrDruFIpt613xvnE9yR7RpM
8XVQADQwV3lMWaKxnmDENvmFHHrv0dtjU8F+IKHJ4ZBynxHUZsbCpceUFkiy40IQNNhaaf+kTLUh
rLjuGJqerRqLpj1EMxasQogKBciXMRWjsq5E7k69XiIQx84HSBVLT6QRly5fxwirGJETJNL4Ob0j
sbHK03YNgwpfzeA60EaIHsjKsnBW0Sh43qQ2JNnedD/IyK1q38SdK1VYHmoOWVbuD3hQhRkvmA5A
B0ZtDBKgUFvKcVI93Lp7jgxmlSM/pyaiAicMDCkXcKg5jRpSga0bjn/97BbQSFJz6T6/rpFWg7l0
LIzbkir2cKG8iqHzvy0FeY8l81zX+o2I0q5hwX/feKCR676c9vYbvkfp1x8fsT+yJ+KHlCSdS+cE
P/WndacUwZgUV69HlCpTBQduGjBOaB4DO7JEGmBBruLsVnDPYam/LXymrp3KFrdXi6i8z4lZs0hP
QpeCq1DrmnsZ8TpXP06huON2iaZWviJQrt0UoE/90j4HWnQL68Uz7Lpq3QZeg3Q2uQz5HK91eeBR
C3cPFt4trg/bYX21z/MDeSMY17H6MJJwuesOrH7cFiO2rl/6chVInLojAzcl6ihciyiKrE+/XJtz
sL0q0EbSiGXN0MF/+ZdZxpgzDVq3oDih+Ka4b/otm/Pdl9ySdQ5bLeD9bl8YxlmirVm3JPnalVUQ
qKHY8uLibsEGriPY3x8II0qY7X0cCyecjmu2slvOL4DUa2i+YlAgCbWyYwMY2KFAu2oEthAeRHo5
A+6crY+l4S2oAkSpIfcpl9/juP2RAdHpUw63IY9aCt+UBWugyRJ5CK0B2DSzFayeJ/gnNF8Htyg0
wxzNIrMz2TZ9xdmT9T2HO2BruxbPuoDqz1miW/KzSTkT3bvzse5r9rEFn23/tEDWPWUEeTbMpqUt
U99zKhOjsGjZzu8ISiP+6zz+/TYSem42giXdTZhYD7jdWNB37+FjUfcRDVrFUbMOakLtGxpHE+DX
um6aQE2MUFjriRJeOfN5mYylTP/r3kPcJa2Xd4mN/jPQGRWBpWaNdwWEY4sC1hUgkaaOfSnyEFvD
VCCo9hQVNvbEdigvi7myVhO2m9ZyV+EkYBtrbG9wSXJIAqA8cSCKWrgw2ZA791ADOXQBPuNyzkGg
JtroIHIPsTTYvw9XnDxAl5/xw7Cu43fAwg4/M/10cXH18dADYtcfv/23S5JHeO7nP5JpHaQhWZZA
iVXcWEsmQ4k5Jy+JtK0B6LqfD3kGegL58Ukzw0niyv6BM+IWXH6yPebfhBJPnlEP/irIYY/h6lhO
akdYn5p9PjUikw7qTXgke6WcM0vHmqq0gECv9o1CntOwwqDPzSZFaG7AH7Ea4eXS0HrVTqPZnYMC
8pOM1Tdivt2/xfJG9MVJ7Z1UhEouNqeoB90X5hDuTcXdifVQBXixWqfL/rG19UmX5cS1nw4esYqO
/8T+KDi7xbhwW19e3okMILmExB7+Iu4el/QC/k3uJOBu6SA5nKRzTjojTH3Q1rCx9MnBCEXD+y63
I+wllvoSHxKvttvJjQmQtsC+4PH1HldPWNDHuA9v1mOTc2F2FBIQnBMEfUeciAReBpLhVMfHWpqr
y7u/hURLA0h/wUmp+Do/W3NuPw0sEvJIeu5lx4iEbjBpYQ30Bl+O6h/RV10cpQ+3ZeZArj/gnhhj
6UyYg5WeAJsHnEjMCKAMM8hbA5dKBMvs8Ns4PbleTa9DBK8dvslAj9FAwZ1j0TQHr4D0Y6oPHRtr
Swu6iRXSY2+OHNfKEnJ8x5jFVpr1Nm1zIXM9W3kgg4R81g0eXB1syJDWjB6LfGJ4F0YBhifwagHE
9Uh0n7uSQR2nz0Jhw2FNxmP/4V/pGvcBPBHnfJqs/wpld4v8Fp6ZETSDPChwWUpUrF1m+Owx8Sby
Ic5g4ljONn76JOVwqL2GtyiPikNzCVLuEaznTFfoE4F2D0W3WbSO7l9HgKUMxulWLWmFAYMnRzJp
suNvcvocWU5LszN66p4Xw4mfjrvYGebSC9u9nUTTQwY0LH1LVqHdWvgpJMwjljxGkGTmEikyH4y+
p7RXt1X3Rbhg6Ncw4eBSO25ZfHxRyZcGr5hGwFJnd0j+tua+IpTccUNBGWke5lUJs25Pdi9uHSCH
84m6GlSe2TdAKC52Lw0edw8Rn1BEyhbj8UHxnMDwSW79JygWV+6+Xjbj6uZUE05kHj+aAbfTEMbq
yYh35knj78bG1uYNd6W+5pmGjedRlRDFGLG9o+f4fPj1ygLgEovii8ND4BTpoumcV/jdwPwJjRVw
unUf6VEetH0hc96LV4gN3pVYCtjbVMlXu8Sk/ghiMWFMQysszz7kloBegDHfh+R6f3cyM/UDISLc
AKylEd61LixtqV+NKf76H0d0+VmzR0L6zPQGoeHFBPE84+wyViQuYHfAm4RtgSaTLpqHf6OLoYmy
GHPloTFQBqjXbNS9Dnx1jx0wz90XK0bjBrv31x2klVs/WiKGYH+2FLTD+/q9I9DoqK3qsAxJU3DR
DTMY6rmIAybSAfIJhQElHdotl5jXvjF90enuKmuNXt+aK7EeykfTwbjA578UnG6sx8lIul6//PU6
pADthyXPcTRhOPb2d6A44GwVu4OBhnOetjT3qcNwq7euBtX4Tq+sBMYSU7boBa8nqDYfi0DdwmvG
r5DJV/iwRXf3mNwm1D+n3H1Aa7pPy56z+7J1So/bf4RJ730Gq/w6YzXsqh15Kv3XSHaVvuY1O5GS
AzvbDzSC80wlyBDTykhYfVaYgPCSwQVWHM961PthZkZezKIdim/rQa00lPY3msXHHCrFEHslen1K
sSyAMGBXc3yzOKqgaZgEhcV5xIsf3OznICPUwWIiAO9AIvIr44Xf3HK6M4Lvgp+DjMqXI4rdDF6N
HFV86mbBL9JRGbI+XfgQs2JZHYSN2f9OsVBaXqefmCkhmZ8D0S3D5+Lrala2lDeFvfUoQ0nMtes+
R49LccaK0BJhUjNP+USVx9inDfAYCwvGNA979x7wRkRb/xEoCoDDOJUCKsZhMRKc0hOsy0aAFhZu
E8OuyEb4uR/lXbp6nz4BSZoaZbMcIOUePnwCgmC2+ErCdEfyP2OyyebSmJnnlES+W6SfmoHE9eR8
guswL73i8EzavhqV4X3ERCFSbcbQO+VQ94UqFFZF+F5kkzpUAh56MK98Tua44DB7JK3TG7Bm+wKv
Wo26zcGA3WCqaVh1uBTtA1d62jcHTQRB2DqHl58bx8LzpG/dj4JnmNVDwoYh96Li1n3jUvLCdNoy
GCzybUnD5pqYvezm0MKtoY/0KfFutVON7hMaV++6rIObD/eWuTO7bsx6HxiTO7xDbPZo5RQXJVk/
jbtpEMMjnsd7KIdZP7fR1sI5M8aaz4TLJ+RhKfBgCbtaZBIzin29oCVlM1TQsCrmXzpzXYbfVi/A
y00eZadLaps5Wy33U6YlRqKv38PHgXrlcOeNlvti/x3d9/LZR/ThM7BmStF4SIbbsXg0jwyxP8vq
9PRF5iQYK1B6R599j3H3GuoXF++oZPQzNtcqszumzvYrIICgL466iZcZfhiowNWEV8k8NaISG5wX
TFw64kLW/4AQy6M6AMugVbXzKAfDTW1uo10dzj9L3cGpxmeSFlTc/WHKEIONcTp71ykMn4HEpQoZ
ZnZz2Ug+iyrbMGqaKgEeUjjEEEyDdpBzWSwtzkWGOztwgcFz04vQOLLdsdmiZWGcvihXH0/8MX8Q
VhUH+XSfatic08tCqznKU1iPzP+Jfm5vcccK6u6QyuuNHnZ7FPpIXuA32PpA3Hwj8qI5oSTnfICW
tBFxedjJJ3hCtzkfTwVlZvFvujgOyeo4STimax4Fv6+u6+Ayh+nLqfSc66PMJchkjwnf2cNq5L8B
FvFPrHjTNCXkDpKIXuI3IFfI8vNLqzpcCvigj0XpoDxoUyLyojr+Gx9c7EC/37AcUxAkDWMZUxWA
3v4Nu36xqrjq+HQsGSlAYVV2FA80f+wknk53oXI+9uzmb2j1L1LUf/3c39DQc2bcLnr+xLfyQKAn
PuT3DRjMUi8sAk6pEge5ezPcmsrv+JfH+wec/F/f+DcYtJLNr4mHW7asVuLBJBF8Tf3cdez0+rN2
9J4X+3rPsfffP1b6w1s1O5GJYEpoLTXjN7Rxq1bGC6fzbPmKNB/ePT15PUY6OK/9+8l0X97TpZpj
+LirR1Jc+Q8/f/9/QKz/+gy/YYbvd1VnKfK9ZRulE3obTw7SzdbTF+VMY4L+39/4T0KHf/2039ax
JlbCVSdKBN5qEZyDanYNvjDRrHpzmxYDMZLom6H0bw2qtTxKh//94/8Ed//rx/+OJ9f1R7jJ72yJ
wW+SAtlYJbzwYBthy6q9LYlDPZQjNWKwFfYm9z5Ux6NEUe0V4SMg+TB+hVzwOabdcRvfqYjMUfGX
zyj+AcSFLygokipoyKOU3xZFeXnK6guX76Wx+ZpWNVKcMiErFm89rvUR9ft1hjvQh6sXMcHfNsIf
YNx//fDfVoN0eRGtQn7Z8jPWNu1YmDw432f64f5DH/daQUnIFr2NchSO7x1H7V9ez//8dEPkuFFl
XTEwONO131bHt9nWrXkpxHnHozkHZzcfIcMZXceamx8f3jZKGZsozlLsb53GzvnPtUJ5LkZKHw5n
MB9PX6FAo3cZSMHW/e8Phx7t92Pxt0/32+L5ftJLKyp8uq83rOPXTy+4hRCXoYFvN+rhGb7cryP9
MCh3P/ZC9L5Mv5g2oY3QvafDSl+Y0ABu6EIaGFYqdAJwE2hBTCRsk2rB7ybyA67n7rd/7A1ogKeN
mYrzezpW+TNC8M0UwNxEU8TKVeuYvrgQVozE6tsQwILhrLvEMs+q+9e+SBGu2o8JCm3ufzzLnr7C
2NZDULFXHQyd/ZiYWO++f7mbPIJsb4l/2evS/xyqPC+JpD9BMFXZ0NTfFnLVk1oVHbk4p0E8I11F
sHBH6oLsXrG2R53SaHQzcU6znnyVQd3HdI6IYpwEuUaLLpTpL29Q/tPykhW9kwjCiRJ/V/N8Mdg5
Z1tFmMM6uKJj3z3794kcMC03aarwFVne7fPgfpCcV8/6DOvVA8iCicvW6ykxZlkUlNcQV3WGj+5n
v61s+lX8Hnq1QzThQqn/th3kPyw4aCgiscC4TCjmb/dwc79uUVd/hXlzoJhJF+dFEZ8DkL/wevpG
JloFPVEn24AJsewXfi/CqshkTE9Z4OcTSvR5YVjm+r0Wj+Lov3fDr6vpX3c1L1fmKRpYhsBx1rrP
/g9mWa9RSzLg+GzaBQ9YD1uOpnavna2mnbeefPbOWSTlSRMRI7LNnfMAqcWLrsgFrYEsCq0v0uv4
2bMRMe9qnZwX6pqVjnQaDjrtCnUgrusfT9lGMoTInmH3oklahY8Yz1pPX64eFL1Qdt8+geI9xXu3
pGU7b8MVVaeCndMOVgZphIVXYHsTnys3fQRiEedSLEFq3+W+OCCHqp2Ve3T+6roXqichMGdvyCI4
Qa9BZv77gSl/Oj3++cC63fKPB/bOsvalqK0wLxc3bztG7oJKAyOFmey9vdQEbyfoMnr0QcqjayQf
5Lie12sI747podBn4tqRcq99IWwWilPTktNL2jmyCRwVgquzoynblKMm0Sb//cnFPy7Df7zq3/bx
2cR3Xngh/zbmBZg10cnm1dqKHvYXFMNPPIOhgRyVv/xY6X/uwd9W2G9XkX5PFaF8CcI8XWh5AJz+
I/W4BjLa9OCO+EL0UyK++tgu6RcXQwmIlCZQFOTRWIAoNldnyt/KcEn60478x6P47YIymp6I2xCr
Xj6cd53j8BVG7ZnB5Lg3AW7zBfc6PvuADGc8z5n7eJci1B6OiBbJdP77tfyvZvK35/PbdZSTxXN/
fngtvUAbfxbbBXEYFQeoapFaWUaCiZDHk1yoeyNtxiQym5A0uF2dmRLSKKJNAiXAc1q+2wwh08qX
EkalZf6XdS+Z6p/uAVlHsi3JuGFrv6hj/1j5KRxH8fHhHqhWb0JhcH8gNgyGEH0nsBmjkB+5A9Ho
MIwjRoiLAa+YM++IZ/VzJewu02qWD6+T+1z62V7d+4/hswjH0qJCxYRdtzp5O+hXzIXBtPB29D5R
zREwA6P+4MCz+8T8FPhnvek3uCgT0HZmLNPeuv/pq0dhLP2Akwm7drEdSNEn5netMKlo4aiAY6+I
lMS4lT9jHmu4X7hwWtXqvOCnnxS3CQn3SZ4jg9cdyF7bc1voOCvWRNX//EjfoAEI22EEqfd2eCYQ
jWGfd+WimT376TVqd2qaMHAgZxKMZNHF2LZOmhjROTb3+eqOpbVVwfjWYwSFNwiIqmMgbyRF49Sd
m0wMvlNh8oWxAztk9UAw+th/96D7R7hxU31aR89+bwijp//6IUl5kc86XWa7oOqF/I8MMhvd8Evu
YIw7xAIPvzFbg9JPLr1FqhumNp5E5/GLCQrD4/XDwQ1b6bPASuaeVHjl0VZvxw8H/VtMspynWvsL
JJTMMxq+7vG1A20f5qPcIF3MgoQn4+jx9DKIYsdrBNRnf2mgK0cbH18QbKr+ZYRtOvwNxTXGe8za
/XykLPRArfwMig2kizrII+e7fjAVMY8rHscEQjuurMQwSWNsjgJoYbQNDPWnWpCfCu8V6M7Hz9xe
/7Ix4O/po25wJTP2x8A7L1yHoRUyil4YXQZ3txtfyogoX/YnWF36q3uA1fkEyDxRO4nDgwkLfDnY
U1KS0HQHHm5243ef/C8HxWJsPZfvGE2tYI2MoQSIbIFP/5oxNgF4XXwZdr8mrR6edWptci/1odD6
KkRrZKnoYMA+XbIkOEuutprb36BiXq+hd3lQ/TpEizC7CTPn9PLOfv88eAejDr9/B/VAU6z64dXJ
JZTD7UD3Gmfvm9472MIkobYEFCzBajMPB37GOtSSiXH8DLfDcgXtyyNrCNGuHgp2iei2dPPBrb+5
biD8YquB8PScsCjQF1+mLFX7PniHVQhgDHnjbrfJ13n0vwfErPXWFafXGHdqJAfbbiCWfIetC821
t2547qsvWsRB9Im27nbAxOwCvCu4VR8aA1WBfMgRNTcOwCyHkC/NDWgXgntiZkc9DUsAB8oAzWSQ
jtu57MDBkCIaZUicijsBrLIJXHPTThUpWk0ID4LRhTmV/Jv9HhkMaFSGX849uDBSjnN7nvk6S+rr
zZ6IniHj7s5TIf4ERzS8oeZqPmhABNsMUhJjNkoqb/og6OwTPyFQQH7zlEU38oPY4JbxHRBx/gQ6
SJ02PDugva4a2pUvs9aI4Ia4wngbUZHGYCgLYSehteZPx69p/kLPcF68yKxfkVkUvtENUCYPb0iX
zv02bCDAQPo6I1eRLRjIYQUDDHNbiBtl8nIFuFC9AwyuBGJ+5Qyg2gLAf4lOCV5698fMoemlMfW2
vZdGyuMBUG3f0cKy/t594ePyj7ySFggl/NK9IoZ8RR93n03FiJrOwTs8HUAI2JgszfJHwlnvS0uS
j4pIG3FoEpNi85vRwFPdrZdU0QOOCPSV9tnPkv4Sda59759t5CNW5ZazxhacKdjCO8piM/pAsySW
u0M6Gc9nhq2S7QDp64OyB1VQyAFTXhF9MEKFVqWA/9c23DwGu7w6Ah15RAYQOUit05sOic9ZmrF+
gPUFUU8ODDh0cvCay2hb5JZsLCPohRdWNOBWSJ0aYP7t38LB+4BH2GQBiWkFJQOK8B0pTeWirPTP
/b0+FKd4MkWczY+ROKymT4g9OHbzNqCA/b/Wjv+vECWUttqpT9CXAa3527GJKDkbvtjS7GOkp1/+
Xpg5TsrjgUlufeO3tWT6QLemoy4+U84RtNQJY8SJ6UM5dtqgCBUn/7ksuLuRI9vLJHn+zJGy1E6W
mC6Tbk4aDhnFmkLp4Y93WiPCSe19PVGEQGJqFhPFReeI70CIUUFircX4FguUBMvt+oFGu5kSD8gT
vE23IdNvOlUE2DIXF9Fn1rxmhuoqYUcWboOPRzcJ6E58TIe4+zLUyMsCcGqsu6CN7uhEsAuMROtw
DZGrhi4KPHA3jekw1lJshcbFx9yqR5yhTPLkcb7ECrY35Pi0b6NyrIy2UbErAinqgdBz4k8gVMiJ
6HwD2cmn98lKshtP7F+Apc/+FhT7NpID2gX2vRalG3WcXDzuL5twPGiVcBoYlNOEhw7ohL/PncmX
T6dFz2F4RYjHYNi+JrlXe29ODPiu8GszD68+K8VaQRrEMXk3PgqIeOsBUTAOEh14PUExhlnSsaQm
1xU4KKIJFg+IaAzG7FKlcB6PLkNllHtyoo6rIFTs7mLk/E4ew2f8xlSjcR5hE5NO5VE5r962nJxD
gwelOddwsmXrkVcbMYSL2wjmm4tIzwED5aT4YL5wxTwARwY+PUbLUZvgyY7ASYB1gLKLTyM6+mqw
HeQ+B1YxXHXKNdmpMa65M7EX4MjqqHKliAP5EjLrH2r8D/zCL7APBWcCKXKxfOSzfeO0n/+6MZ5T
cXlZnue1fZhsnRLKQHKAlxzA8nMB0UJAUQBRiyoE/5RmyLO3J5gTxB0P4MUjfJ0yWJPfADmRn0Ix
kUJjSCjV4LYuou268C+7W9Abk5jNMwHjh8AJA61xwaposO2nPYJ3xgVI5Th8Q2gw1jKXJhbcVj3p
DCwQrv2anZBW0yeHlBuSD5pGBXcxpygvTp1o1lL1v4WNn/Sl59zn1+h1wvgyEaLP7uVSk+oHxb8H
vWGBQcPT+zCYecOzfawQfyQpoN1Qnn4icwjpz+X6DvDUtnXuXbEm5tXSN0xpb7ZY2b0N/uBnv3Ev
DyYvqg8D3U0ZGLCBZZ9E3LBzrmUfaUOF328/58SU/JTw85OSY4T0CgudRgDdkEavO+D0AZfYpoQ3
8pMl9Pa8Hu2IcwWP1mRE+8WkctSezASiqRLmu8LfPwN1vIUehHsATLSUnX8yd/jNe6b9GJ3Hn3k5
V8LzjIMHyIZi5B0sH8vtkUA/2mp+NrACdOEG/gisC6h5qY/rbvfZ2Fopv6U7dl4H3Gp58GcOflxB
7e0MgtaT4xl7v+O7AXXBHLywWpMQRZzFYKXNH2fvDam1GPFLmhOd18/UC1OEaVa5F1R9nxgS7QH5
EyP3YfqjcDbrdOdgrl//cmDX8zS+tMaSexJZDbCcOOQfo5sHo7UPY82jBPfX8IbBcgsP8T/MfWqO
CBdvhJNXzMhtpohXCFSoakto1k9C7YM3rJqr/+SbKCjhgEOLIfcaducS/BluxXkZiYdunncNzpHq
ZY7CFeTSNblnV+QQv9C/c5WGGAUGnRYYkXl/VlvDO7lcDPjyztMiRoAKXXo0SGNEIrZuZatUpGPt
v5+u+aLpgjUHtVhiH94jjEoIbLTz4SXcf6GfQQUebCkJUWBgtcKMwDqPHsHXuu3V8QCeON8R/m+Q
TTmYfOvmcWySLBpXwZo6wP6stJnob/s9FuKV7jhFWvoJGzAULotO7a/jIZY51zGGUtaucSnUh09m
CfcQkNcSOFsZN3Qsv9pBpMm/TZ80XOcA2QftSemQPJnOyQGBsNWRBilQ+1fbjDBPjnoD3dXWMHu2
yhK2ImMexjWQlLYqxfoFVwtuYFeJysEDKuB1fOnZ13HLKI6Csyhwq7DLTTMlEMsnD7Cja1m9hBEn
5EW+gX2PSZxRWL/P4JvcPAXe8Xv/4jD/4ty0ltwH6Gw615DmPLguvvFtyOmU2RXnXHRmdAAtT9+Y
O2koDKjzLG38hT2PPJPzO1tTHdLM8Mq2EJmxyISeiHc7mgBjnDFklVy8mTpxc7idscSgJb2h4eAy
ECPetuUoZ7yJ/0OwkWCBQ4RwYMinAeHB7NorKk/YGB8HLiTAdUap46t2AZyauXMclR0sgDSqShpy
/jYtxDyDJzwyo9tCZTu3trQ+d1oezrTrbKmsoA1P3ry1iogs681YbYqZSM6pjk4EW5M3dBNq1pzH
GSkEaLRWBtAp2g1sXsHJt4SxWSKbjHOa99lzVU4pfh4OQZhIhjQgzsBk7Qsu2wQB2Ye2AR+D6ogC
jtKy61NU74xRFhpxyhxuZRfiIUGJ3rZwb7w53iwpMGD1Y2GswkiBrcH0uYbZb4w/LOvXnIH3Ktbc
RwgTfJMmXVdI4R5ynvMc4TjZcnwi7CL82of+roKl9rBOTfSwRjdr1CfLF45I0KMTUF28DKCF9iA1
NPNKdw7dbaoPVO4nZST7In9dO6pcCjCueJRdYTctp/7EdeU5FuEMEW1L5IpNOrkY9TbXdgnrTml9
oQxkqmd8VuhJhOGdLfjxlqendRJGFcSQAaxiTxi9rd6Oeod2DpMm6iDjCbRs2uuUs0VzIANyahb2
kHwlpENo32cNBwjABVsKlVITuDicQBOCz3qJ0fGw23T7jHycsB52VROhn95doBTED3pHyJBxuYKf
4T7RuIvcNC8PvnsjDz+jdwTib+jhGe8VqO5MueF3f5PepKJHyW1jVMWkdRQ9T5E7jx09yUt3GwKt
ksQOGWst0RvzBtDYYZWTJ3CgKEUhzUncloXdhUfgVFuDkNFFGP3v8hpd8eew6D1TW+W7kjbiZEO9
tjhrmOivMYHEaHXQDj9eyuS2h4woSNlKPUxsEPxV9VRndhZdN1W8HRor1xxr0yL81paYUAkUG9TJ
L7LceYTS8DNj9uHEeE9/YLRo/qOyS5GKMgV1H5K5gzebAx+7PLRez8+Q3YUjnY9sFajW/EvCcSZJ
zgUEVXD5mMsWMUfhp512C/ZmAGEH9mBWQD5pkDFxO0FIwrflPErXzWTLRh/cMI4dCHGnN5MmzInV
kdrpkaRBhdATFgkknMp9t351kAS/WKgHIB5qIcP/HgAZt4s3kkNa3p3eWJ9Fb3onhgKCCsVuw/ge
V7BTevrypTHX+czPwU3pX8XBF8Ix368Ibh8v04OPGoPH5XMYRi8usLtdDc60H4Jz6UoW6rClxpDh
a5XPEcS0196A9517KO1nuc3YzYXhwzijDV9wijru1a7dv+n8XcnClWXSjHGRgoR8rPyfcnqdwm+a
z3sh4CyM9fOxeQ21Ov7wz745sZFjJkwO+gzUKHh59bG8feFGQ4d96QuljcP+9hvkbKseuSM2sgRh
gZgSmgyaOIEAE1pp2n88X/IYkqGGNQKUC3JE4PGsn5yqMrujcZOOpkl7Fl+9FyZX+vhDdeJ+oMIx
w6Te3XcmZ42HtgFegtIvpu2s7tnGUl8Uo/NU8R5BMdM8yikLBzHLHEeFQ6isP3w4GTW/ljQYUr2d
nwdjHXMKzbEX3iJMcUscf0LN+0BhquOzh7qLY+JDG4VmYyrRhfYiCDEsFm2SW2uUAQCB2FVh9sTp
7mmQ85RxvcwseYRplQITiwxACu88775ude83912hUdnNPpSBGjbB/eszrgVUQ01y364F8C/rXi+/
2Wl7XWV4k6sPOrWWkrhwYeEyzI3LoYIpWX63y5qIjkTtBS3WZmrtXFSKLNhAxeELawfTff09VrOg
fnHkzA7vaPczF+7WXIAB9yTGDYpdDmtOAy1MocjkHCvRw05nhte4qh2l4ZXeVK7YX8LqGu7Os49z
W0heiZ9DZmmHL2fbGxLQJSrgtkLFCw2EIQYPnM3iUOLBwi5m1LFjLU4ugeQxDICdCfnR47KZomsZ
XxDiKi6aMZR+OpUdOkIB8hwMfxS89ljb900GdDjdxx3ZcwpnmvOa5hgiEQrXAD5cgCAdktaPZNWQ
QmEyhlrMPKGFy0YsL5xD8eO/SveRBRVJ1IgiAM/xx7dwtZ5+uDY88eEZkvu6DNujjtnQ3e1l44y/
QA2ayQu7O7juu9vkIUMUVHfNNYCmUFAlo4kJKtzILu699rXGvj5tYfZOZ+UaBhwYBLcznHB8fxev
vtg6VbLdl6PtQUAkdHbKs2MuitLZ7i9j7RFRKFmsa/dFf0xg01Gr7WqsUbXR1PsS3h+3SF1oqtu7
RNiFQet6mf79TZSvdTcC+MkX7JM3L9ShmwL+Ci0/Pp3+ywhl1Xvl8y8CiRsPtl3aZ80nxkXPfWl5
4w3Lbh2q0MiuCFu8L1XEoe1nMQZ4vUhabVP0sNfzBNYr4eDpSP9pxnUVSazAL1GaqvMqCGxw73pk
iPZ1DZFZQaZJ0AHevB+PvqeSxjifFSMghxyF6XepNH4jRxdp0BDHhCUIIkVYmN8YIKtjXlb2+ZA+
7Yx2o+dwBvfAqrMwp9zCLhyuLQxHeAgwz5TkQSzrqR3yB9vMl3CyIQxEspra4466ru9giJsrdisn
YSJE5U7xsQIE5O2s4G4rAGAEfGVvZGAc9ar8yiBFAr9rh5O1Sn8Kh/xs30h6ozx47JbfqyOBvWfW
Z5L+jfNg/I6OaLIoKrrQWd2aKn62v8E42Vt6PYtcljoYp8aFK2Z2d/3pye7TQ916Q2OIAfwTFZZA
NXlfmJLTGxqD7/HLpEuGSfoLFxZ+lGiAkC7+0L9EIqeX5rSYU15JpxqQPUPPeY7TAYqGb9vHi/+J
cJ0z9h3hyL9rjVCCfq05aullCMiZ99Vux0qtnZL6FlLgFOmOgASa8C9acOTic0brEDMZia/eqCqm
YggXbpCPleWxDP4b5/qFyv8Taf71gHAJlg0wJIHUs38Dp8/0Qd5t00jzjtOHPJDTyHkujZnWL8Lt
UI3q/yPsPHccR5pmfUUCRCeRf4teFEXRSGLzj9Bqee8od/XnqX5x8M1qGtNYrJnd2aarysqMjIgM
6ZKuic518PiFi/NXD7KlNaU9h6bqOsQU/ZtR8EfrCl/SrXJWWvrAosCL2gmiYTumDAj9V9Znw26o
kjXb7tiBM/2NDme+912/L241Faul6aaiGG90uMNFYS74mosPDRYlU9DtqKyqV1isW344YW5diQkW
Zi3gNljkg8xbJmjWOmF0CZmqZAydtLzh7idW2+vf+/q3c8bNHkEY4et+PFwCMR0T2Hz0AOckM3jb
kk6mNlaXmACk0wD7IOc82FJKsQ3dtB5Zzl1xl4MpYgBxwSwF5T+H5vTfX1yVXdT/fnHe+h8PLruw
f7z1ejE278+tqg9AEUC6DDCe+CJu/aLIQv/LFd3riVe+FPPcSYf/vrb2Tsl7f+nyo/xxba19W1zH
C64tEUBaglL/WlVgBjg3OuO+n/nmCiRQGivQUWqKYG7hsySmu+jfN/IXN5Bl34QVqDKjs9WCPPPW
aj6u9P1KvZ0MuFCOJ7+zF2Z+37d7gwGPHfzy3Prfz600zWbLNNswzppYbv/3udXHa9tSjjuDd95k
VG6I3IvXbvpJghubKRJg1rDdy/TwC2mSp4NVuceT/bHMoM3bAyI2qfg+ZmFgEwCv+d8vwzBls/+/
S4LbU7S2YdFGxvRbsiv++CzN43J1udZHYwACJ+LvrNPsmC97WdZ+Q0FsXaxEsgqqipYBS9cKoSYj
v6alfIBNrvXT4d2OcBLBmJX5cwzh0jvnLjMNPIPOzDBthNDssZmyQoJvtGDDKeHrY9iSK7CDwrb3
bPSvtColRXvKz5+f/Q4D3HHKCyIZGshrWSlHKyR5AAv1tkmyc+OnW5Un19FC7ofX4g/xISjl5Hmw
4ssnaSQH5Q0gV8cCwxJRHGHfGkScbxDIzs50ukdTQEk7MwCLJ/PjgCInnk6Ra3dUnx+DNluqwTfQ
AMGzwjvBnRKjKmDNxnQcwDBAOE6IMyvkgGEZbcudwefBoYF+EW8xNk1ncuAn6CsbuIsmBwNPiCX6
wZ60ZtW4Q/EUHdICbWPR4qmqZXEnHesNNeHE3tED77KytVdInXylItM+O1F6F8g07fk0jcpylWF5
dvGWQD0gGN4TKC1a0OaZgfh4QISNdoeCe2M/jx7obI0WHPEk0BlgHn0/CgxMCampNzb6svP85ftZ
805Ju8xfYOAJgzPFSSRAgKsOIuIJGJKNuviEogoip9NCpi76DIHOsgcoXYHhRJOmY0UbdjfLDPpw
Z2h0/s4uQsOr4jhq4zkp6DJ4E/lb7MxfNPhJgMg8Jg4zwRc/C6GwWA8h1+WO1b9PaFyJTyoSV89X
lsgY/n35uPeNlqOiirU3xd35aHfO4uR1grmJIVrawU+k+8EEm/UOMG5PQ6hnogjkn9ztzkV12Ta8
47fuoe1Qrn4yvKnTmpCU5DgKDdDz0fM9LHwUaap3CXvP/Fpd7U9tK0A6T5wDhPPnyb0Olm7OrKAW
Iqh7AmpGQZPo3YHuufyfH+c5hDf/o/MA7eft5mv3bHd6SCvs7qHEHcbtsW0QB3k9s/xYrujj1A6S
2qvYjvquu+n3ltGmJD3v5PN7MB0uwzJercjco2E0tcJ1misnkW9IrOcG6mkGgUBZYPGj+LLRPMzP
Mx17AKQe4xusLbemVWbfpB9NK+h1EaJRwXZ9MOxe7+DYT9zz8ml9cFJ+Vi7FUzJjPdo4ROz9FB8y
9kS65A1jeANpLHyWbQj8W9Grw89rCh7MVA0xNVEKAmhCchx//jsyfbNx/w5MbYjybaK0qb6dVfvl
vdW66ktj0MBmDMfICDfjzyr2aCfZKhrWTsHamQA6yamvok/Pf9SIPxZSCMdXiPnwvPCDM0Dog1qH
ntX01f8tk9B+yDGbpqYTPluMTGi13m7y1FhZz8OOmzzgKoLQD2EKvdxtWCbepB4UYTbLmmFfz/fz
7seKVfup2IOTh7MDLrKDX17YO4VKnmsmRCBUDJzypL3/jeStRn1s6a82tiKCOS/ffjVxcm56xdYp
SFmymV64t86q2xK+S3FzRAUnOkH+DPYshms8x9vambedU4Sb+C+39uMZiFeeqXHcqniV/vfWmIG5
PJJoknBd3DPGoFeMG+UpeHOqsQ86hKZuWm3OSGPZs4Im3uzZ76+H9xLZ5IOat/nqfbxcpKgD7F7t
vPELofbnz/jH/b1/xvtRzm/U9IEzjNvSZrJOW3TaMHvgjwIbVBmvPsYJk/Q6iCy1BZrBJco7NHcO
8iyZtP37jamS+vfX6m8psLV1taW3vrOKP47l1ur2OujmU2ZqkXfjJGBChhsCJ/YX/sh/2UgdyY0B
KXBotH4rDL4P/X9d/e191Oy7PTN1+V6oi8PEO6WJt8rieP9V2yW8Zp3TcFJVUEGwltWck13Q4i68
S1pc/KIozgpmjEIeDhqTT4QywRMfus3SYPAVh+cJk9YNgLadzQ5rx/e7RMPuxcGykeY4ZhGO654Z
y2v56x5Wz1+sVwt5Pg7jXTrzvc/DB6sWTSiugS6n4i7PrbWPP9PscHRaE7SF+V1q5LaDlEqVBHJq
ZtN7W0wDQhupLV8svXR++VzvHNTvvdcyGSystXVF196YnExUUTfbLS8sYv2QUus0dY2ooPlFRWO4
TYgE7DdOj2cwv85kOuRA8PrlJmQm+fdX+7+bkKneH2um2a7xRV425ZpxyvZXpdpAW26y9Yq+2RVI
k7sfu6LX48zb+0GEiPG3zPrnRft/N/CWWV/aO3V3PPEWDm4UJ1Uh7SXoTWFdkPVddIq9gUrEWcuz
5ZdL/8Wafv8Ab1m2ftntTFVempOoIttozmU3sTofxaQhXjdRFcZIxpYH/T/xgDjKxn5cbX5xuIcb
uVRZrDuRfelOt9+g/7cOd92ujz875gjUor0FFvU1RyHt3QgYD2rTygHWNfppjnAlTxcOCRx/ZUui
KDYlfs7oBns6RQd4ly576bTl/vLBf3zfZO3U71bTsvS39324j29M7Nnrg6bvlAfWnV0snaw/xmAC
LFd0iOtB2g4poH/z12zLw+SvtfbHpd/e9+u0465uXFrJ8blNoMPRybFD+uZ+BhOv2LDHfXqmoy6M
JZSDtDxfvUNp2X4mKGsQ/85B6fp3RsGKIdy4ZlXGdBMrxwk6LBIqhvmdRsDCm1IL//u1GX+X/0hQ
OB8tFABogYy302hRPxiYa6z0QenA4qrKCDswQ5RUpUR+RbBiF2K2irPi7he4lCy9Gd2pfv/qkjs9
Han+QHDpg1PT9F3yF0zatnabcWFiHkS/3e033//9Tf95t2+xWDkqisUURR13NDkr5VpGzR425NQq
24V7rQP2mppey7IEPUnWCZ+/y/nQRa8yIlz6Z77Dq9PvbvDo0cRXJrke4izHjIzAJLs0D3sdgG9W
MJvyF7xB/yk9spotQ2YmLU1711nUzXujPuzH2gBaE5Kcm+cwYUO1KZvoo4H5aJDrKt0twkOchcvJ
l5KOuq7FLfUAHzs90k3Xzjnitn76S8Bo/5SSMBhHTsLiL4rxFrGN52LBbPCWNgDQx7Dev35JI0vE
apDroNfi3IJJCMpnDO3By2E50DQRuMHggNbycaB6fGGuAIET4sXSa7HvViQFfrjyLdxlwF7hUd3s
g0OWTy8AIz3qmWUGpuhNUe3ar0/osJFRnKLmZBtTFcNE/YUf/hO8B6j3f0/4dhwwCWrRXGD+S0jE
J9NeVM8BzBHhtzv3pJPXQS2C6W+pw3eS+ddqNXTSljbyJOMddCUD3B23JnuLzIHEpU+nO9E400W1
W1HpJka3GNGk7a8fzid1PgVGvgEbc347C39cebjit5H6aRy/b8kw0zRBm+qtPJDhfSaFCGd9X4zc
D9sOgnmU/pqwyW3414PzeG2zpRjSU/ft8DV3h7G2+n7bUUleGyfqjKs2Q0yp28NOZ+HBBh7+O5L9
CGVJGPX/X1S+hT9OfFKRc10/DY2nZGNxmJFu4HhOqdm7snFITae/7JvvM+XtOZESopPWNbXdan6H
qz8uWRvbcUO7qdo3cAuiAn1VMCq6kUBI8CrFWZbkG68IOl0PXyjM86A6XTz4NSG2HXVXHqC3ah08
huehTTm8pxH5oYo8RxGp9n652Z/yeqXZ0hk0Z5oMSn3H3l7jy9pYn2ttsOwa+6TNyJQvmFBkpIHp
3IJtzizf5IRl4aeRLdLXPkYbgId8QzwwBFiIO3zTHNcmh3m/+2N3wZwmKLaMh5n9Jsn5aa8qTVoU
rFWWjv5+JDVft+ZVG++1ATHyNGSzupgKwR2j8dmV9remuxo5z+yXXaL8sEv+c9m3s+WutpgFrR1w
FvHq4UnEpw7ORbho+HiYIMUf/xaSfjh5uZ6pqVabOhUR/H/X62q8WD/VFY95gZAvU7BxyDn0dOhJ
8oy/Xe2H9OjPq6lvMeB8eGz1lsrVXkm0md/dvZNkSqXDAD+Eg/mvD/fj5Uypr0Vd3G6+h5zFTn0x
2/OkDUpm04+9Rboc3aTCHGcGYYE3Du7B0n/6/w4BP8DqCofr/131LZnR7ud7q9U+amjI5Gwi0292
mv6jr9OluDACq+6sw+oZg7IjhzUdBacbjJdgo/ibm/uc7oewe9iTJUn5fv3Lvak/FCT/ubf35XXb
1cdzmzdiiMMnhAy7jk++ETxd+BnJJsVmCkqW5cJoAyLT8TFC+g1RQpk9cL6Da0GL7t9vS5EZ8V/R
64+39RalX5vzan8+cUfNzgLrHIiKV7p3ltxqL9TpWKMgOFh4vxk/qD9utD+u+xaor5el+mwtzhq2
pmQPHy88PveM8JA5wji5Ex4BXyFmPWwXXxWkMpcJT9/4+OXpf/oeUgBvGqocB/jdC/gzdj9v28VO
Z0M8vGdGi9kuPbR1dmuKGIVUa5yQdv+WhnzvsvdX/udF34qUY0N73scmF5Uo4c0B67nh9xEcPYwr
mT3VbXzqCXLWIS59E2vtLoDzfgkEv97CW7Fi7S2TQb/cwtWTo91eB+dEa6mPJGKPgdAiN1CI6ujm
XPy2nB1ku9HB/fer//EWVCR8Co0naT7wdgv6Y6Eet7etOljs/Pos6q2IVXsVnfdi3G9O+wqVptjQ
cUnHooMJ2kn8+/o/HjC0dxSzKS3m2+23hX88XRibtCE9afq4HvvonRQIoWKnY/2GfyGUv2uKj0+L
FkZK7LCKf1/f+GnpqegqWXkcb4b5Fvk19bZWG9ZLoxk/HKKqhGEEJ5JpQ0cvqW5OvJN+80P+ZvqM
GKEJEWZqf4Hw80AhSZ8h25CBo9OX4oxL+OnWeQ9qISK2jur1qBjtfG+nzr9v+i9ZO6CC8sdNv5cv
t2Xjelg/yHWisi3uO6d8fbWlQEXECbmWEhRKEcJndTL0Ml0x6kGjcGkloAYLqBFf4jNwfsn4fuom
/ueW3sL9as2w6sWpSaJA82xYmiltrxaYUxl7AKeMOZJNmDAzu13mo7ksb8q7YOXksqgOoGRN//2K
fqqlFc2i1jf4rHTy377rYqvvHvrWUAdOHJ+nJ+q6Xa/ylnby3ddMJupnAZFbzPB0HUlAnrYbll4D
amdtsBaftt8dB37X7Q2CHE9wbvC3USc/Jqx/3KHxlgXQ8dYsa2GprPwoohypitbGSehrzizWFUx8
tAzfbSnUW2v3y+91uDveGI5qhyCdXwcMZZ3nW8p9hB7TMUX4v1/hD015eCr0YEmLaHRAWflvUtS4
W6vr/vVQGSNVOvG5ywyqwoPzvEMl9nUT3a7dGUd0yPxc5vO/XFzu+/fo/OfF3+JSW93cDyuNi6ug
ZnHshd7uRGMP6n6323247tVm2aTaL+FA+/GyqgKAhOUSyYvMpf44iTb13rg/FlBPmF65pFnBCFXI
yw+nLXB8BlEO/Rntxv6m2+/CuN9e5MCokX2L2eXRr8yEnxI3/Y+beSuU2+r1wKi5WuWE0mUgoit9
EF5SZEgjcGVFS7pX7JnW+6KNuCncj7ro2XkeRBfp8GXdfjmtNPV7CvffX0UjVDJcSNOoYf/7ejSs
asbtpakN9DhCSurtHXaRAoQmnjE6nAfpW5PpqHjrLp1iA59ezha6tZMtnYhIiviB1y+NQNmHohg7
Icouy2tIwudlh8ka0iT0c5CMtmUJ2zOhpZ4mCIrpeEvIOvSgwBwQj5ZL5iyhAqJXhB14RzaVTI4M
ER/DeHKkVXMg2kDQp+g8+ckuSABckUv1SDc3ghowAzGhtYu8AaY7HF/qw2O3XJJ2gM3C8xDlGjEw
F0piEEMssgUky+IsWTcPeqvgiUvvRe9AwYtayG7akhFZ+M5mYeh5qo0kk880aTFi00mUCZxdPeS8
sLc5lAUAB6e62yXYR5bWQRS9krJsdRi6awQhlItMNrBnyN2yC2qb9kjh/5AgBYpeMHOmz4TZvkl0
ALtOkNKRJEtPGfkPcbKV0HplfcWImSHXhalDKxTaMLNQBOSxaTAH5xdOEHPEJ3ifo0Xk2XadAvtY
rHnNBmR7sWIQJy8GiUvhedXdjUtDxJctaGdzHRgwc3efZbtEl3cSxXO2wpPx41GAnlxAp5B8uZnf
AlcNRThJqsPLxeBGBl0tChmAzKS1tWu0SSqRPnK1hyjggB7okXga9DxnWMZNu5IKz4LVA8M285eS
vp+Nw3BZHpMQART6VJJD6xpo3UQGSb9h++EuluSH+iH2NaQQiZp7SYOxZxGTufiSzMMJAc6ypenN
nvQeYPeHG1ftlMNmNV0dgbiQ7n5FNHPbtJU8lnWWqUhPUUZxOQ2NwmSvofJBNgZ+0hwgkT30gDUL
fB+Ye7vHIdkJl56fAWoy9o7W0ouJKfDdIUzwJS07Q3oZ4ngN5rOHXi3/qI/28Nkpq3iyEu1JEVrZ
7Bx8fX0wepW1iz5HhDjaMwNOd0B4Rz7tWvnC0Nawtmf6lIssTVEU7ImYLOC1x+lvGJkPAcCF+27J
OYxopkR6GAMz3UYZb4iUZYmoKfEeOdwiCPcYt/tW70GuJwuxl2R9VNWpxdubFGMGgXirDrL/WaKj
+lgEZYmpnsOowire8zj0yc7ceGJFE4t1scEdIJpCBwryAJfBSWq6mAzRaWjjo3m5ivkUpkjzwC/2
dMU4yPhNo2lqIrtiekebI3ZIKBga/+O7xAyHXGQxfLcCe2lXclGmi+CG4FDxoNggDAOYf5L64CRb
2xG2v1PcANKI4156FL9ob2VKL2OT7LJqsrRDhZ0uczYiAoZMsG+++fNMn/TwqGFuRxzzOeDYPHrr
LmOzxWFOamXaCDLt4dUDEfTh4dzt4ap3BRsuwoYtJANJNjak33lWsFJOnQr3PDTYsj3LGsvoIW5C
4X9lhKIC13bLm1TXLqnRnj/LCnv/GWbeGDHwJx9saDgOtqMDOt+okiI6DxKLkNtzxLU2QXXqTayI
S1Ix840QMw0VRcSO5xUrdyXChslv10ZARiJsycUml3hrAPNeDugh6iCi49Ouy8lTTus53Jk9QwdU
ankmZdNmGQ3xqdyN0ig+F7ETR+OZJoWuTzRYclQF6eWEwJCFtEtC4Xn6xUt0+5x4VbUETRRlefMW
rD+2HBM/P2Vg3pZD7Jg1VKkI3lM6Emmq9AMTEAuCBjFfTs6rGmhlCmNCr8tdcF/SrhwFtDuJbzCe
2ljmhM3OGDQ6H7Zcw5kiLmJyjOrBnxjNN8k8sBxwDJNxmYBgTwFrUbY7XlP0UzTMMBuWT3AueQuM
kpGklZTGF787VWPn+6NrzOYQ7XzIuGS83uw7u5Oa8EUjgEXCHBZT8x7oeikR2WzwQYneUZrmmySX
DYCaJFeKA5uux8fh9WSvzKdzwIK4+1DCSq4cxV4sx2cwvh2FFZWDIRt7xNikinlpxKETjHMMl6O4
SrSlDPkGb9FgYnh8INGxnPkKFIInhlU2nR7c4cldbbkw8TJ5Mp+euTPypZexCebKauZLsdaJ0Wid
2T2HHXJGrCW6LbvYoRL1mro897KFP5NrUwtQMepuggVZ7JxcIHgjTKn0STH1BlfFnVR9OTfVY9NK
t08VO2NNTNNnlEOsj87xnPUqiyRCXPXsoYh8cCaVqh+ZtpNK/1z8VqNBrQCsy1Z3mOo9Pv4zLcms
lJrK5fXF+S3pXZLTrNvV03VisAA5gtL0S80rl8eEZ1VNKjAJJ2cmYRFu1nH+dfEeGQeON5nUn017
fMcqYcHEcb9UpEBfZkwXtkYPP4w8hM7I2erJnbJVBFXuFqTf9m55UeyYx3mKCdIT+YkhL8hYis2X
5PGN3TkCxIs93w6m0+gQDFlSliLK3ZMl7lSLIL677S8V+qhb0TuCD/i/UzXKsr5arCC0nYMsIyys
YeMJggepArsmKeMbs2CvHxsSto3p7RR7uoyje0pEI91U6avxPqp6CMtBFO0gSWL5fzxtCeST15zp
BCasuCRpuhMoDsRpC2R7hhpSHPjouA7IYppz9KrYnIl0QAfEp0nC/PX/JQnDRz+CB8eUpzR69Hnd
WwolSslyfwk4p4HHsZG3D1gVP3p8r6bNGHcIC7AFIDDAY0B6lE4X2AiEOjYVBjxMh4Yj8xhwCbGX
HFc23QUykSDo5PZH75Oaz0v5V2wxjDsYoRfjpsakM0TSImpWQ9MN8p2Ty1DOT78wa4fi1oP2zJel
mnzIf/x2TiE0E4/oLKKkz0hUdr0xekFtCFx4Q85oYDPTgQ6yRMZAqsx5LYNQBQPC1AWpATRNEh5J
EyEQr+a8T37apVcxSFV2AKMKtgRn4dhnfQ7LBgXay4tPYsVvZlMz+UWe+pNnXMEkxN8hBCvAF4YQ
5UTBwkG6QB7+WkdmNqedfJshvSIyepeXM184U2RQ2xJKpYyPWkEsucyjKJrrQZ5vIYA+R2y7qdHn
4EyDjmv5rh0coWj35zXId1TbQ63hWTWyP4L6Njwp/jaEHASAlBzzoomR8BWSJKZFvLCmvUM9k1lM
wLtiooJrEakVLhxFGyoKlngsFJKwcKUTi9bO7kGjPi+SFSuM2ocnoofCozIV+cXhgGe7Zq+GTXrS
JWqvxhceVB3dTsICyIxEIF5Rn9AyTK/OBjNq+XisIZosITIwSbrFz8eP8C5Y9mWgkBHqMCi8pO2h
95V77qw4xMoDWnty/FBZODg7uZh2IKjOmMxEvCu5LxrLMGaI8wE3hGkPi+uSBHb6SNJAZ23CrOHE
jpmhRVC2PHgmW2c3A4bwvCgmtK0J8sAScbgn+603YsLA55gdx6kAMcHgRXRUfgps4v3Atu0uFCDh
up21m8MuljbY9ygKtCJIn/wuZ3j8Gn4XC6QqJnOGF/Zk7xUa7+6GdhEDaqC7FDoWhDZmrjLpSnFt
OVrwHHde1cK2SZaYw2QVwcKzQnQoR9t+9Ow0WMcBPKpgLGzqDiDIIDVCa7q1AxyLODXLhLR69xBs
eZJ0wmjOgFNAUqaliHWLhH9rK4y6OvrzrTs49B9+DlDQHOVYsXRQKdv5hsEi8VJ02i1vYLLy9nHD
6bD1IJIuxQupjiATSReeLXkPeQ3C5Srxwn52P/c3Z4B+gEd4gG65OWfCaZR2uE6nB5fGPniXZMXQ
XT3CyhxNoWEPekxLVsWmDBqb/saxD8ygZptAdyrPDgtL4wU6ShLAm56r5Ahc1xmqB1JCnC4yyWLT
Y6jGbQEtPo5PQ6iM6t0xN6OypPwpS6Pm2ArsucsABAXep9M51TwAGrEFju486Ubn9QbR7WMoJ7+D
VhiSppWzq6ZyzJ38V+PePG0G8620qOa7AgQNFHcwkNsRDiJf/i4pt7zERji/zXhmWKpoL+f5MUUs
+YDNusc1hX8L/YY3TzbK60/1NdPIqL7Ie9jQEWkJS8Irh7so4BnnKWF33cVQpC04pLxsE4ce+2iT
Vfce5cZlWDpM3CMxDDA46DA3eWCTW0MZP3sxLmDxMCLQrEXnRYgg7PAYMMqxSKIE+ITSwFI3z7bK
A0ET7lx7y50YrEpYQuoITQ/iOV7TI5YjLo/ISu8jnlsNOprbs9TOx6CHS9GJydPwiYNjzKphtbrX
4V4MzoL3dAeOlpXlPpaLbTOB9AZM/s0xQjhFSnAP0rU/b0CcWYue6Fo3x7/B7Pi4AFe83MFS2m8Z
wwXywA4b7ujnfIJcjebzVgYlTmDuGGw8dRTM03TI6YCvD8vk8qJbT6YFe9QkZqEHHkwI7goR3MRr
tajqHlg6FW7KFG/yCrD8OXE7Yw7AndDONCWOD6S/3XXBCdu8QMMajYekW/GGxLXpD8sKl3WH5IB0
XhLgq8qcASDEBB44QHR/8o2XI5LzpqfJwmEfyZyG+A5Thconhf/HMmLpw8yGFb8Uxow/N24+X3i8
EBPlgEhZPaebN9/OeOHzxkOWQ4xKGFNryCggf43sRsZ6jly/7kSp+v1rN2BLSqrXFM7pCb/8NIgU
cF1x1sRdDfnceBr4zycKGnRi3d2IbPjhRtxrztvlupzRw4BnRDQ9h4zbxgSqjA+fJcV9LSSI9/TL
WmH1cOaSgVV3Iu5Dsyknz87LwzsfHREzDewyimQBQ8aG792J0iDmv8jquPHV4ONcQCpONuGQMWuy
XCBUYSa2ycb++uYrHt/JEpO7D13fw1pnNtszopX0hFqtIgVEsCdzkDN7urpOQbuYuW5derMsQ03u
13epEl4IaC9nsqtlUpxzy9b3mKtZeOUwp0jmPAd+nCT0t7pooCRkQBVbTYpwIcyPQplk/EP/BqsO
oJX0sOkmhUzHr4qLDRueAcyrAOVczW7BYtGZyf8E5sbFG73ZeOXryyEV/ZOODT6nXG3lbhOqM5cr
R2vpS8IcOQN46IHm8uh4ycZgkl6961ioHoWGjtLy9T1a5NvCP+zdRVDpUNTQdunDarMCmjmR61wM
7PlQgeMCe+FTtcUJbTmaiAuvHUnHziclG64tpoLZV0ofKm1y6hy/X+Ae+FJrToLdCBOxDwryOBoO
HcI1bANB+vFdeDWCiFSn+hbQkHx7cSS3HNAD1Ac0uIilCQp4yc6ZnS11KIQroqcVIJyhIjwEgELl
K49kklFu2UljPx0MbDMipB6lFkEeLRaDATYTBpgQkq5eGeFNKB5fbSmCp0zpVMf+Zd9pbjjCyNqa
sfxIIYAKiQSeOsEE6I23yffMgDh9YLiwyI4XW04iSmoyP+JlJcsuWf3IhHchGiiB8ofwiKL8EqGj
Q9rMVCO+Huri6ddTEbD8DvjDbAw4vmaYUVVf7DDMMpQjuMn0uq5/DPwQtAqM9XQHiJMQU8PO9sEV
om9nC1kw6wOcrGIlA405vvjP4I0VBfeOSVNwiH3uflKxf7zECzE8Br3KvJB7mBw1FF24s8jcn8c+
MogUF10yWA5bkJ7/L+LDLKAh+pg3nJmkSiXRshN2BfuOqQa00clJ5QuXVh/8S2r8184G3SyKB3y6
3qy/gedYIMYVjSYY67DwZjguNNvu/erMyPm6MJaNJfKT0dH1QxJ0Ai0oVWvN+/PCkEwWR9OAF0z1
yHQqPD5OPvNeQLHAa2l9ZXKQvB72v/ZB3wehWuZido6sl0AlJp2oVXAXanioNjyz/KQFeyybtUDU
2OHYwrBLglvEB3n21dqtawEDFxOlD0wKPnvavNfgi2LF0e24H5el89FrHUSv6dFcY/yUvzND8+J2
a2+hdpWxy3Av3dNxKYfMCV8APa+90u1WeQhvbvfjRhNbL752txQ9LDAh7dW25bCPsSBei5rRqr0X
g296+sHLoNvaBlUwOFxb8EHC1cblXxJK0Anbd5keb47eIypO/i7GnBRkzD0s8pMdPmsHPnGNgb8S
LddePVsxhDK+Yul3Itosc2zpHKO7WcfHlbvBwNBdv/K90j/0VqbzAhAgbgkNmgl/yPONMwB7bBzB
GtD3XSrYzd6N1x9rpljV+UnI4kdCVyWlGb/72m2foXRJ70oSaMYYQAI0JdYivRKO62p4NwTZRSNn
150lDoHUmJV0ATM/kePgp+FzHXiG7EyqViDVWMq6xpQ/mKu0mc5XSnxdTQlBY095eHhx+FMY2gd4
61OmmicL739VyXB4de5IgECKygo3HSHlbhbDAePy4bVzGoKUR/GeVFxaUrEsYvCl1QjDSPl/tHxk
rl3O8RubSVSboCHOYQygYGAVhe6tYYn6PpDecaRGLz6xnFW/LTDQbFL6WMRwXjY3jTMEsnMcSLz7
WUQ3h+GcOx5TJxng9JLPVFJpkBDEp6z6BrfZVeuw5MwpS0pfoO7vOk8q4WhbrtGFhcAiXBcnYuR7
HTrR9i64SAnula8PFJs1+wIDG1DpxDpzsJFEdOTbi6t7LNdPldwpK8/yFT/n5vPbTErKSXANApKG
7gID+Tn1M7Ql9zUnmAw4gMUTJrFNFTn6mSAfri5YfEqY8AHsTnTkaBCcrIuHnBs5/giLvXNhgg2V
svRtfdrj2FrQuZKvRrZPaEUsMAhfAEAVsjcyMwt2Y/KsjAYrFzyRn7LE8mubFBu39i/ppEngIYuC
cTwk7b5KLJYMqjM5c9B4jRFtkL3TAjfeOPLcO8QSVwgVegnw2KsHiSUowy0xMK/BGpymHX94t12M
kG8n+rut7VO1mx8yZCG5sF89MWqJj+5gQ+k/x46bBNLG9me8xTyis9/ja2YMOlf/wUiowe6rd9rh
+NJi+K+zwu9mxcZvxIy7x8rssnAgGLvMQjPtJV5Jh2Kw+xgcmV5KCu+3G4JKx+rvZxunGeSoMvML
JpUGAfJKgxxaL64i2BkImMr+l6+GaMqWqo81Fskc/+3zMcf2ciswoMh2Ow9beBwj8k6uKvZ6Rn61
PXh3jl9UXTllJGZtUNUiazhwezzJzcWroXvBVOHsdGtHk3MfV0vcQ9EMjsveYANMlsHrt/z2tas/
vY/7JbDajtZB+gcjQbgtoLxvKx8mVjp3IFTG1jF6kNNp56+9kLMCVJeQTbhuSjv1ExM0Iesgthxs
mFfdz2by5X+t7K7/LEf9L3W6mK185Ta8BvUDc/kDDaGE7252+IAHBKfZChOua9A0nebLTlbR5NQB
OsiajGCoGUuHirx6pCsbwaRkF2eLV0k7bBEcFoHK2suw6cb8zMmUQ2fswLk86KPsEd0Pn09sScZt
N5s1GMVhc9otZkgc1oavA/7xiLMV7Ktx1HDbY5uVKX3Q27jSdWpyBMCWYoJPcCfGprks1ztyT2Bt
8CzimqgeVJPg9i6xy1zEV/R5Kvu/0Q7PgKdUWUQ7IAmxXLI3tAuq22UosyO+nSwxqkaCrpHDdahj
4bIEXrlt7QvD0THi9SyaIClTl8rSjJ3y7m4vbEsB9ieRn9MQ8StByY5NP6ZPXBRKECK04c7XNifg
OcIrrGmTO1a6w+Lv0y6Sj0aUYbODwbrF3vPwh266hmfQRAS7Yrw3rTrwnhpQrbuh/hF3dKR4InSJ
qSQA2MCGRlLvQN7NfaT7OGtLIXEDYxWILK09T2x8PTwzbSfD1Ty6AdnBdmf6lEzdCZQrGBFbZ+sA
jVTeC6tw/6pipmqgC647R7RUYN9ODJSm8tKo0G/fySc2Rid3KauCJ3+ueqBoNMdkZzP0ZKq0SAWw
8oaV2f8y4qbHCEAG2uzC0e4gukhN6xCvx+7V7dNI17E/Od2h2lkkC7aFCWG3bzr7iXkU2Uq+nnBM
kMAs7vWipaOMvBO8HJqcWN2eQ4TG25b7gOouxp0jOdHpU+ZF++7pjB4BmOlBgksWSaw8ETIfmksh
QENuLUFxeoUXH5IMrchA9LF4813Som53hJMamk0SIv6SKWubpEllvGcN7kcy2XbWvS5FBY4zgyRu
EjBCzm2y0JKxzyXZ2YbDoTljeiZgvqOMfWzYTpyD7CiLbG54pXPbDI2La47d19d+DMAJtIGx9NbW
PoImzU6S9Cd2kEwksMjd27gv2tFNWs4Ox5o31GoKYT86aSGijiaiMupNlbN4P6ujHQGHD3IVKWUi
ylkigCnqJY7eIDoSx9jb9eiOQ1HbkVXjPrCa/4+kM+tSVAmC8C/yHHFBfaUodlDc9cXjvq8IqL9+
vux5uXemp9vWoiorMzIywqY+ZCrbeQp9pG7y51epqglnYYq4iFw0v9DphjlDv9xD5o690K1Hw3tK
qo4lFa4eNn8h9eQiiulLow1JDmkhA4k2nyWap2x/RhAelEVGs9uiK1rbq+EPRT2zIR1RZ5gx3kBb
BORy2H9XrZ+hriOCxl/f18SLy2uTpYLJdY8BAzB0AhUNQcQWkZ+s0lIZcn/9GFdHzBG2wSSbN/Ap
5GMw3Gz9JmiXjHrN/vpX1evtJ3e4+/iVT/XlTUjaz1mMfrtJhPhbT89mj74IGS26OkJdh4mLvUuq
L0JzDE68sKHd/jxSBzppwZQK421Ncqe3HebzAok1kn+slKomT9nhPVCfjLJtxdB+rWFvKzo/oVJ7
YpnZ7C/e1+FAh7Iuxc1en27W8JxeGIChvoH1RuMyq0PNDRaQ0ZJD7jxCNuPZ87tc0EzhU7lNp9Jn
oy6YExOlyUypag3JSpglCwksBTl2EbbokrQrbofihw9OYgGLnH57R7V3TD1U1lfsJMvlMYkfa9Da
z8szOxO0IIzBYy2uzEYupb/TiDeI4Gyek/PCThHOUg9UyM65NSjD3UmD1Jt9cMJBTYrGzxwIEc/G
hX0jZwY44h+AXMllWwoZBa+cfKkzPyNuYXZwZ4hOQgoshmYW1X7pligCSCnlDu8fiyVGy2QCa8yX
7uYQ+juHLQe357sBDzC2bVurZ3LqQWcQlscHPsMvLCbU5Rs8i1/eRa6/BdLRODu5PiUAxroTIepx
EUNwdG5Ct5fhGfwaAuk9Yu4rpdCHzYMGAm+g37+sju4n9M+UeCRtKR3Cr12DGwwp4BrQXOF7Dnh9
ykzje4gLdIICQkpCW8kRGTavLp4R5kKbnaROFMAg4h6Wjx51f7WtPvXoU7Ovhg9EX/XmHestzBFR
qbCzqluSeMeA3104UP0QIXKyMCQm9XwxJh99VvQ7mmMfVmFjtMLGlsQ5fVftjJXBKpyESz7EOWCd
2Ip8UVyvXr3H8OWXGIqQmVA9QHhAbAXJAG66RtrJSFw/yM7hPw00MakixzhAXd7+TinQ0N4OljV7
tFgN8jcYbVCjqWXVCvXncCyZ05sRWAfXGqTQwtfH2uVhulB0bGU6DOzi4wAiDWQvdJCcK5p2C9Dj
vlqQARpwBxDC/pjWEsv64aQTlzZ0YyQF0NfaI3FhneYy1NwkfzuiCibwbgHCADuXluxBo95mGWgc
1NnEpY3meRR08J9tROCQyCWQ2cGGtEzeG3Q1dQdVK9RxWszBRtmN2GK+YmMU1Pke5s91wOIECFUU
UBSLuHzATAc9YZjyCvfiYSP4DkrvlobaFZilc/RtJO+PA4YqO/ZjNHjMgVpkgugdDx5go0bFSwns
yJIgI+MF7+UI9QVKlIZ1Rfjr98QAl3mssttCvSS3s6bfeNAEOH2EIvFGWf9rvRrMbJIVP5q96x2c
Fx2sy973UMfC2HJzGF3Uh8/FJtycTM940ua2ajTDuJajVqbvTactDfA2bjPkB6dh67Asok6d1jq1
ZYcTpSuDt/1EHT64LhcpncyL86Ey/ULbJx0EDTy99e/ebael4d6igh3EzWBSXuFtiXQ11qNNw+4g
bUDTHvVIRtHQOLcaGGI3N5XBlD4OKvuR8XVyCCmPzPsgf1viPXD9qqLinvNtI3eAACPz4eZhHbn1
Vbbad8HPPRQuLtoEDrg637o+tcMm9kx7a3R1Onv/dQkHO1DLnEFNUkDistCk797iy61jtUbPpjIu
Hj0+u1my5IvwhdHjsnGwly/rBONk+/poUPsUuwjcgL7WiKe2sA4//mPoqx0c8FiwzR/Hl+exYBTU
KtKklTnn2cmrLZxaVDX9yyuqSTwrKyrDqsDAkQenkb1sESRe3+mVXUynCigMYPQLwyXE7YeC97wE
QYNhOKbaF0SvQy/ritCSW5RugepAS19Q8Krq7zd+4b0r9qy681Ran55qgtbIt91FuwsA5f1n0nhQ
ptXoWDXD1tlBz4S4Prv9NK4jpDTXqYtqT0mlMTENawL+w0KoCMlQFD+NXc0x0Ok/nywlUt3rTJyW
F2Ex11m01EX6TvIehDPrpNn1MUZ4fDj6DMfJhs7mJcXgE+hwoe+Gps9Pj8yj5+kVrudtDH9680EL
8frkB9L7xPZO6SkGUSylLZQkXwe00aS3CcFge1OLhusN9mtUVbUefOJgJM+BTcCO3xibjfdk4Kjn
0TxDhGf8mT29nOYKD7YzDgbIjDQ3gmwOpE8SRUBCkUBHy5EJFO/sOCv0FTw+CpD9BYBd+hNWWnHC
vT340OXhL0Ke+hkWrDlKt6qVXHs4dFtVgH0RcUloY4kjrMp7XpBWT2qnGj8nGQ049WpQrSlB+HMv
HUifsBcg8MEh1kSSBnRnWXICUvAyraBwUeLa6cAMgwRJKbyuvlbyvDkB6q+c6CtTmYP0mTspjZ4T
Yr+j62a0+1YJAc3Z4K28wcFNH2rnGbPOUTqH9r6LKNHTa9qjAEm7q62Sx3KZvMh/TASa0fpzS+eb
W6Tb7jlmrmEMBPhmtEVydHvd4yaE/1y1RxCgB4R5SurZqLVMKDmt+5rR4kjGpc/+FdapGgWsNM38
pSIhnt14w/w/UQHbhQ8jE7tZlzZR1ZmUM1Ir9XiqJPODwPRsOwOyTr1BAiUKh3tH2orqvkoRfJld
xi1kLMIaD/sUp0E5PFi0x3IIKCyg+tp6cgs1kRmDr5qVQiGA+iRwjk0nAskLtMxm6XkQIM5FEyYd
QEn2oNxUGK+yQkTw77SwLnuQBJJr2oJr+lFf211D+OhPoiiom9YoEGEnoSPlY+Cz8TgFKX+5WNia
iv0bKMynuKDi0ezUR/MwaY15Kew51cOlvcjdAJNTMjKb+2Twgav99KMCJacd67foilSIMT5iuqRm
eaRpIl6dAVrw+fDFhKFHGzEtV7uMH+1A2XSrGFMAq0sy0LTs3W1ECkUU2UmD5qVCjw6UHJ+MV7o7
ye2nZpygYHTvNjz6cyrgYg0SXTrIqZhAooni+F0nGxbi4d5thD0v/q3ufn1T7HOeg2CU+ZiCJ3ie
pDm1hFKzlttG2fSAk6DzsBDxZNtXei16faoafsAZ+AODWSkVx84L2Nrvpbiwl5svV5+p2oTNqn1c
Y0cco4/JMeauFhttgJHwxsAX7VF63RxCFwkVx4qyjuUmyYjfwU2vf/GIq5qaccGAGtF1j7Q+3ePB
IR2MAqSRRR/m43IgXvqWVkP0Thy8uOcZLeoAHjbNsxntXN2kvAS+sAkLFa7eS9AARRaUuK1mHMfZ
a4k0rnUGnSV0WycvKBkCPcmgBGQlNIi8oB2qJ+KnrRt2FtIW8Z6GogNYYQH4PE6xpW86MifcvX0s
MviiRt7S4Q1cO05gNCxW5gQD0loiwwQ2bbivcUd+MULgRNyPi54xj/ye06vgyfOqONhn7iNo3cVI
fLkkHdG0ua3L8q1RyZhFojQjQqZ0SiXWXVd1ODiTAXqjpAsv95KOfjG7qHkIDhrZ5AqGyzd1J2U4
q929S3seMXmLcxfI7k6R1PGqSYe0yXp8E655IJE6lT6ooVeB8bh7ECfZYEnrSyDm1GfhZj+B0/Bx
4nldMD4snIYINJousydtCHj6BOBSV/UnYf9CRWsMaFEBFeyv9hMni/HPAbH96TlAYtlf5SO/gDiJ
C1hf+nXOqvDnaCeDd+g7R+mzDn+D98xgHq3JObi8vLzhFM7j5U0/XRQvyN2qxBHSLI5GOWEG4rky
ZkbvyOVF1a3zNuFYnr3QNNorz2vRIW2rXNVhs8GdOfhg6A2Edof1Q8849B7YuB1UY/5F8+1AY6mM
3i19K6FiBFg3iGcNzicEgREkHV42Su8aeU42rN8aAC5743DvPBrSNrMHI6XhTTnX6UQHZH97a4OK
0WBAurQM2kJRoZ3Wwt3gs4ZnJu9x8NkifvLF24Ww3QtLXobIh3w4AyiIsnhqpqtrhNEXFjcL8UN5
f+GmsKstGzBIblkvSdprrdTOlqg3rXTtahCG411AyOKpyx3pHlz4IbwbXLAg6vKoZzuKtC+/7+S2
FdxP1EWIwUA2lyQh60hVeoahlu4nuToudA2NUd745mwQUcYdIe5D2UgRl2ULwvYi0paOIdly/rAb
k2YDRRPnjm1jw8fGmHYJ52cQ4B6T8P4xBtB3oQ3DcGhZv5OVTTaD1x5CDEweqtDFdnMSr67ZLr17
tzV505GGdr4X6iUH9G7r5i6BWvCOSTw235YFG3HH7ZFWCxveg95AHyKavDlmJ73bNRGSpdKYQeJF
4YaxW1W9uq9Dv8iV+XIeVH3MEzDkFZH6zqu6RsX5dP0FdlITaSkLz+aHcPR9aVDcPVu0JR65+tWi
OwXHun2xm7CIXlRkzGcYFIVv+ooO/m2JWQ3K9gTpZw2T6hQ1cEZdNUn82p9uE31uGjwgdoSn6RiD
ZHo1r2keSJFEzH0pY8mFqDb8ELKY/EZwozgL7uEhhlBNoMPcat9l4TE5r+nfRz0+VgvnwfD1JMxp
4VwODmFyLCiB7n617ScHb0QkfSBkrODKwjM2sHuICekDtm6FWhxbJnDQqQwdOOAtQPqwRx02CBQH
5K3P5BpIZS/6DUOXITu9TYINem16I17kkB4JOnI86r0xFX9qk0ktD17+imfU/txcSRkR57kGvtx0
N+XVpOIrdpImaBhEKHkHJ4+sYjaRxulrAtE4IaUj0MbsqkSb6xHEClgm7zRAMam0IDCWwk+ETuep
UQV+FX/m1NRHHnkerfAa5zT1VIDef87EEvXC72GxM3Zeq9CH+Y0w8hkhRRcaVMh41iFD3p4e+ick
8D4BelZCaZSoIQEJxwJq2TG/Ca0dEtYW9B84XcsWGdV3TTKrvJ2dNuA0cqgHze3gSnwPToav7/7s
9bImbYujBY1oMNhtwiraI6EXeBTVLwXl7wk7kHwHeb+katMG4D4D67AOy9kZdaTChbdzhvRBnjWb
NOfRF+HrPZcJynI38EbJ9R57Z1kDadyNBgim7WrWaMaFp7kzXhBVeC/5QFL/pkvytz7SZY6iQuu9
SiqprqeTdyDGAB27R4tjUr2TOrC3sSe5KnID8k4NJ0VD0/9077rx9c6Mi1pj2h0QhPco0s9v7s6u
RDbU1fsYYldO6HwOcGdQ3yF10OiWclOxP7wmbZLQEE5Mh740KBBdRYL+tIuFD329cnzodU9TiIVh
mzksIdg6LZpRU/Tnx5hDg/2Pb5RPJ0F7x3fKD++il5efdTkqdrdwtxYLVSvEvI9uqd3oQ5eC8NcJ
6RQJNAKETEMdCL8k+vxR0bM9Gyitl4qkEzj05dRSe5qN86oP5G3CN+S6+bg1soRPAgMMAzZoqg70
G25Ngw7sNNNSfVYigJEBOebLohxozbw0Lb99jGzD0DkHXVM5dGj5QFxx6OieYqNhHxpWu89hppiC
fZdUXNhcFCMlr2ZqFKtBYiuhkPr2jpCzSsypOLbujoufF6LZqMoxBHmEpKCPfOwmDMmSVdqxVV7z
AHaZGk+ZfGw6e49v82n1XpPSJLOkT4pBdblrEVpAjSdNDii71qM8O3FudmyXW4ytH5cCTDOal7qI
fgVED0Gh4nCHPUJgkr5ZjUnWZXvBcOP5XOGS0HiZXzZ0kw+o6OFusVzdNlyzrOR/wMkcVeAAl5P0
LSpxAIBkah07W0kRtumg1V+yOGN0rivQs6Ha16mKdPZ0eX8s+oWaFCCb9WF2p8AOh2eAFyFbcMmI
QGHwIGWsxukWEKyZaZDhaVOnwCdH4JjL9kFbwdmNyZ4sRh46ZDFN2ocTzMNI/hHPkU4xEePNjBHY
0kNnLIqUXzuKdy5doa1zdUJqrrjy5i6RsRY1WN44/TsXflZyrzFO2uZQ/NEJN+MCfchwamCwUl0o
ICwyhMEAtOlri5DuQAhyNSs5N4hapJbAOMtlc3e5kYh+o4QcFJYicw4A//kfULdI+ZwXyf+k4A1r
K/AGx7wzFlGyTn/kVul1g+oSYcZ3JDUZDsX1khJo22LOSeXh7trllFAJ2RTB9sMO2zFQDNYOH7tA
b7t3yANsPGFPb/bQGC7+d9zhtJBsKKjREHlBWK6T94wHusYWES3d3QPfALK+ZZXKrYipVDzaFvGL
oYn228FJhj6WOUo3pXfsknCAJ7TULy7f6ljXrS3cStDY0umYygAZt7iTXnMwAYWGb0Aj4mWDS7nx
w6mHT9jKNN0OPcb/NM6VEB4pBSUQCIXtwBU0gvm0wCGNTzY42+jblLzitcte3nz7UwYGayf/zOSb
fwEdY0ceSTVLUr7zqhKdUMVlK97cqhfsFdoLmI9hx6IijTQSVe8RAhXyfRvYmyHTHzt+X2lVbzgb
ne/2WGCFgVrWgM6CCp3F8S/Io6Lh1B+KwK+8tq6A50OiKpGlhzL1cvZJqSBJeZT1AbjTZwktZTPa
02+2GAIANKPJBcNnkX6E3iG7tVzWGeFAsMJ9w2plOOsYEssWLrk77Ue4yBsIn20Fgg8RfQCpR917
Iykeyfc9BFmJs2Bwv70NdYgT6kBUwhCjy/T4yb+Brtd25D5xNo5DqnXmuTAPSafTs4i9InP6895O
qS4LsIYPqYOfi882ySf5JqJo/DZ7TPk6XXDuqkh3Ag1WH+o6tqfNIcl5p0nWKI/mHjJIwPyMZ/wV
0X/5744Y+JxscCsg1XWzmdZLADiu+NxTR790XuPZYsBlpcFPAHTO3EYeoeNvmWQiorqLDTGlM4RC
U7fGnI03yfjRGWDtQpkFHW1bZBbFb0cxhcDuSHl7TQuGSGfAH9BFWZlnviAZ8OGqEELA6Q8kFlat
mWCx1AOPrIawiZ2GR2IWB5e2nTTH1HPN4EDy0vZ09L3IViEnJbH6K7kl0Tv5X7U3CZrSMCV33cEf
Zb8TK7igLg1Zt4qvzNAE/BKtvgcMSd3sGSdC4knybPxmKk7j1ecBT0WeHJ9iVI0YgOKTTpvTr3a+
CUOpjLY2CycbCdci78uk7Bi33EMMQDQ4dktvt7muNh02ldpktGSo+0TIlyaSzNgxUCiyxz6dzCoU
O+hZHET4YPHcFl6s6cbMzuNv9rGaHLXtCVfAobB8pFqcjmsFo5vGnvs0TJFwDKqRR9Q0E05kxE/L
LQVHB0/gaaXhFaBPvViGC+ASMeUBOwS94AfXWwV3GRKABUMw7klhNsNsDJc9P+iTOgPHQgxB5ciB
4yD03O78TD4mD5E8inyf6a+/DOVJafFy8HMlwmOBghUEbdY+iwK/ga7InkpEOpTDjJbNi96R8Gqo
ocJDhNPvS5kjei1TSIrSIGEnkS4+ALBP0fme1KEZm00HopZEDR7NhV76javUR6ef3u9Khiw7C9WG
X1hp/Y2zIT7ard7syiSfv5t+voVphgHUkUbTYxG2NLqO76CaBU/7ba3/GKxQDk82jaUfxIdKn04T
jFS0CJCDemjT7mE91ff5ZxT1Kvx94bgZyO4L/x2krHq9V7ht6sl33cPEUF1WHcUfsC07Irs42crs
/lkh7By0aCw+8aOKpDa8zpLE1RBqV81kvXB0RAKOyF2sNKKJjHb0j3P++5hse4WyosY04p1UDYv9
Qv1u0p49OMak3++tIzfQaDontEbdfcNqNFXra2cM+rYjCCMME7GkUDDpG0Md2hxNmHgQbeN31cIU
0tDIHDT8/mEgFNpnymBPYb35HXRg96VXq1jNtlNJ/G7p0n0urN6+QosWSsuW5rO7wNmwLxNuGIB2
/8iQZiQrh8+UTauZ4Vz8iAZuFDW/6JCx1tt7AxWw86jZsc1ZR5fYBdNmLij2jNU+OOo2aRHWQQoO
y5uFn0mP+w635hoUA8gOSJDTdvW311Jt+2wqoRjQm2b6hilaup8TwMXhAl5mCbaRwjk9F15FG7RF
7GP0Ah1gnrfPa7f2VvacQzWe+N263aUxQxHaWhM+pxBIIVJMWvG61+8zHtDyVnzwbcacsT9cdd+E
63xMC/cDPwNOu7yfvxavA6uH9e1BCiuTV4F3Ol7aqsDNlj0dn0eYRBvOFra1UMNEWLLdpvX5C39e
G6sp2/+ewvqdhjK0HmnwP2995lv5nCYVNFhNg7WvDrgUlWqzV1y4nzcvQrEmoidmTagt6i+0cq9o
aj7ghLKrRzVa7Z9JS2bQPpP+2j36k4aNWRFLvsjsWm/bIZ/i7Py9kWHbb/VbPFaevkV4TN0Gf+iB
EQ1p29e5oBnYtg90UijJ7vZjgpEdsmhMhjvnbUU9ws6SsUACvSUz+RBSPugODIfkg0ypQ8kZXjl7
2wZpIrKT6yalM/RkPalse0fXZZSfPi8i9Wh569cffWN7IrjuFQ3+xt4bwguFOScjlYz5L3YMfwlz
WeiyFeaowbJ4oO7lAbmp07L6UGXtG0F88mZ6CmoMIBeDRxQKMC8ITwXmkg4aA0yEpneXZj37lR+/
Kn9VsZzOej4X/myH0UWXY/lTn7GOeuho1vwtPBI2nEGBfllnzHNeoEw4MtJNOIXpS/HMiP6BTIEm
tumXwKInHv6pDVuXPeg3kwX/UG0QTekPkzSjDYmXZXdYD/M/8gJ9ZeqFhczay5Cd2eNN/ficfh9j
Oe0SPId7i6fEYnShct53V4v6BjFo8A1OPp0PmzgIYx8Zp0Lf1XW7l+KLbdxlmA/nLr1y4HoMMZSX
qYzSxbAcwYatWQakeHLEjvjMPdnX/EvmlryslbHSV0/YNo0mOWV+oyR5R6/Me0dwM90sqR3pqVON
HSADcatx+u57TiHc48WwpZFgGMJv22P7Cp9xyfniqPI4QkQ2bXLItz9nKXDs3cJvBjvHtTXip+BV
fPxnv+UwhymwiLCD3yHDB8hXsEYQeOff5fnvczHzAE84hQyZMpoF/Zfj0rZ9E3fWAjap7Wd4hnK8
Idg+NXRT0pamE//svI/An+P8MB0CdjqsD4p3+GhqMrvd/L4kO3M/09uPpPdQyMAilXcYT1kbK08e
vVdEBxenxYQxabVoq/mN/US1d2yFEI3re9espR34UrALhKu0/zAmU8OClouJne0e08vgZOduJxQO
MqlkPKURBlFMsGDJpho7+rkYlbbsBw5RLVuu7ivXGFkIrZJmV/6XL1GKOI9zRBXiJx/ipskk50KS
qE+GYpDxNxCMCP3yM7345zElJdS9BTS1WwSj7fjVtDy+u2vSOugqhGuIH4RjK3yOP/zDaYiGAXxX
s2TOnqmcvyIUivPPN90WtIoj7OUbvt3WoiZ4tAELVrjAd8n2wYixFS9vUHnE13NHs/2u2e57mD39
bHnpZUs863gxk+VsI1R3d083IXP47S9P2xzP82XFaiyhfYgGR+NCpb2MGTBGlcSb0yqHkXGakYQz
tnjhfd6DLtoQvCMZI+Gpw6iF1zwlkRBlU1GzmcaXHuNGPNa6A+eDeUwI+N0VRQ2qC3B0JlxoIo0i
zib/n8SaiT8GyZ3chZCMJkRFlT0LyZB3rw59j8IBmhSSHV1WYL9EW38GKyg5j1tWJdPMhbKi1mr1
E64IW75PUMWk3Yczeky7N2SuWCmrelCUeNPupWCgPFOf1QkBFy2TBxANfzTa/jIxYsa2vbHkGMWk
PdOnyaQ5Mv5CcmQIF0IHM/PHg0K6oMolzrsd9k25WfkDx5aErS4TnDTDp9MKaffLZqaK2aQRFP8Z
aTPihyeAZlBnQQdB924klym1Smc9ZUSTIaVKz9s8AH8gHnQY6MUp2xNJgg53AXkCYlwyUeDLcn45
CRwkKPqMRG+4vN0hoxkOw0qIEtsOofUoJEGAKvZKLRAWP5kM4+VAuHdsAm1y15ymRQt5CHt6wHuQ
0vCiEAPF/YJZCVGSHg5X8XRslG5zCJwjo7nkugR2YF2sMQxG5KEBvkGZ0k1OifQETwkZahswAS1T
jVUX3g20QcEcpmS7DMiCWmqKZ6tJ0e55qmopcLR6Xd/YQZt2YktWXHNlIqi1Zpu3ob3KeWSiWU4Z
K+Ez04PczLChmwWP4DviL/j48OS4SwqPj8iIDA9R8hNBuqU2Ad2BqC3JL6ACbezdH2BmIFTDDshI
ZZXfPwZ+/1FllRH8YDeOX2uoDB3EazIAlsfHqXDl8zzBVCid3lHZCufd3N3PfZIyKLtAb5DLRWOZ
UfkpygAyvfIUhW1bZMBGDL05dSDPSA9Ssu2Q80FNi1sLy1Tjxpy+SdFpE/Bd7MTT1bl22LUM+ZsP
EGuBs/KfEgAHwEzCVvfVGyJwEIuNQ/bjIIPyfHz2bQtqvozHcGqgzPHm2Mp/Zias5I+ffurUlt78
0QEaSZ/6b/IbQ18bKikqNIxnHtSHkHZZ3zh7twEzbChIJoAlFOVD6guZA4I3eiWxhdrXlak29hwo
Zmh7NVAh6CDp+E/99zkaAmZ0nXifyPwxjg1xCrC1Sr0bjAThaj5D4LeYd8ZuxSrnJPtTrmnSNW+I
DEtnHRtc0docun1o/KSHHQZDCTMx9e+pQfvcvTQQ/jnMB5sWJqA0ToBfHvh8lOHmW4zh7aXA0dAb
MP+QA/cEa0zHjZhpjik3yBHQYRoK75cHxyh1id9nf2XHJ388lq4i5ZsKQx4obxO8wZxUhUlArwmw
SY9e/QAXj92JAU+63PZGdhXXrHCvGeSfzj/RHIkRPqDobPDlr8I70L8NOd48w31/nvUb6iqzXejw
9NY9UPQJ+kf97suA8Zv32VS4rXCpOrRkrgiVPAlTQu/s998M97Hp/bjB6KE/ZDQBnQ1pNbWigwsg
yNvllNKwFejo7eQmmxfRp+sSRiUBk4kDZPRwMPeHHW75eU4f/ciNUmTsYHYQ6Qa8IlSBbALqo8II
PJGG2eSnXCJGxBBf42vhQzH+2eRQtQv7r0tFQxAiBcZXrGuWaEh9KOKOqdk7j/xee0gpBe30E1xP
MDKqBzsBM1AvfHuygzYCnTwA+Zc6Wp9WPWsGfW2pNfVPU/eo4oDxl3/Y4XIGTUMMvxVsa/eoSCfB
sHxWADM1/zzC4ttrUdbhMgifFx8qe6IBMKSPBoTr4goUUfN9JsSRr3BtizaFzcm5uo83pQDaUG9S
+9u4oJqsxzAfnSEmIF3k/VyotGb3vOi2zt7yAFnDqg2pZ02I3GxWaaWJBmBMQeGhAk8NSX7u+1nq
Dz9egzSJB2b0mc6EkpHF3S/rNVz45OposJMUe+3hes3ifMFXAt4oRBUd1T6O6C7e/Qj+HO0yDL3A
33TLpVvxIYrO6J6+QHwEbxxUVzRlI/q3k3raoPhyfRjD/npr/CyXL6sAkpIVva6wQs+P+JoOmUKw
ONC/NxTiq+qVOfJeiCbcn8RR7hQ+ldWTRBidKnSkD/AGI2MXrfdwNrR4/xArt+7bOozlIz88BufC
PqG56287y/72GsvMDo1wrkwmDdlLdcGsRTYNlwJ2sIiprfYeW/wkmmIxggYdi6uW7PPKEkHEuFF4
0mokGjMI3h36p5WRcLN30shypSgqrDpTrleGGAlFEoz41pB+HsR8rmtGbw6QjakTuTNOD3uIUIm/
dZwsA1IcMtrqN4YVyqYKVmOr4SckojX7216vHj/0pI+aCaVc6KNv9MSNoqXIkuWtwz4+yCXUoRzS
rWQx3At6oKovXXxVz2IL+atz6PAdkJIzp54SlG8U5Q9hpxVjeEiMAVyYOFywAiK11l7O2zvDRp+o
SfdmL+OK8pvOyugAmByjiU8y4vv+wttC8e1/ezzP/M32VjBkvnfr0FEJfG6K/z4DSCQGMhSIeofv
CwWu19StOoM+95c/W0JJC3ARH8g5ZOcuNteT+0bJbN2b5Tb7/jDhM++t1UENyeiFk3xnFXEJewc9
FJla8NZEuwuABnzjqr4zlv5iGW6vMu5FV58zqrJpZR7NvnZy8kxHLKHgmpQwPSpG/IEhMsMJWz3G
rEWCHVNdB88hLbgDO1ocd5nNxXVPo0aBtXryCoyROma0EP6gn3IK2eru4xDWiPjgUw5GPxGai7hk
fZbL/c+pOXVeAx4Jl2zwu9PNwrbo2ktuiAI01RIq2iKkO3mquVB9DyoyYYVY76vO1ldw4bo+l2Gz
7kYfhcXvU/65gffuuUM1yDDHZzeZMFva0ce99755QFvNb//snuCebIXu3sJxwP5NiKpPl9Y48q6N
Qrepo+oLZcCKH2WVndR9lOpfPMAbNu6X3KbSqiOpZfx8ioac3Qy72M5VJdSiX0b974toz5C/7sPL
jCHu4Mq0QbdCsRMP93P2OAcv61gnqLlna30cNWg2WzWA6VGFZ4nHPT8tUGKeFj7pqRmYLbwfRaip
vuKOR3tJxpzJ3XG3mKNU9XowaQCmIDhp2+Vm6Drmn5cOiMCKiwsckPZYzaKdQtnSojZ+oM2jyFRl
bHP1Ra9DMrXezadSOqjjsuG+GvoSnaIF3EN0Vxi1FK7uyTfnV0Zbq1xrrAAxkjSCpGsxGpNgPUC4
9kggOOSusdxAq1WdVZLBpmaXNyDUMXS53njMMHCekQUCO+R0UlC2o+RDl886DLnwFlt0baqo5RB/
Ap8z2/dXqHFhiHR0bqs/rGY/4sB6DGy8J0RrRlokHnXN8Wp4j4d5ukJNEW5E3id0AVXiRRK4vuU8
gy75JuaVX0eve0R/lZPA8B1EBEadGHY6MwHCd8AkmL3CF9FqYTMSoXpsMOPLDgXyoVUhoOjFCCIT
WtDLweckYUYMXg2ecYAaxQTlScTD6ZgtOInsLRYh01kJN6PtguF/7AVNOFVA7z/ogklBkdgnXpIr
ovIoPaBMf9ZvuwMDPm3a13MMA7lpf98jiA/0XNG6QRSyPnjqD5RlI+K/b2dxCvbwoQbfwj63hjlm
PcKCoRP360PSHn1PqgbBBkYHNhYYPDG0XQaI+cDJgWjP7FSzTieGCXl6nXwNFP7gk+58eGpitnEP
Nzdqhzgm+6nqKaSnAmVIHu0LwMdCeweXxdoZ8gx1VstyALY1yVTOrJhI+4iS3VPKYSqx2ph2+spv
ZZwIwYX6fkwfeI6Ev8xVwS4PhozyNMbdFYOs1mXzhzPQVbvqhTjb5cyQZvq9jqdUbBBVpnH86B16
07jetefgForN7zzVit1N+Rzf4T7VucfyJbPol5tadSwj8/8ojLGoE/FR76SWm7+GvNAGg3dmjRZE
VQu+MZGXnp8oZZRIXlviXoNbOeIr/b0KBqf5IEjOPeghwc7bkB7n3rgDpcHhBeHhokuQtpOQVP29
ZnqCytvJ8SOFKYnKPCm8sDQzOCQU9bN0U7DukMXo2zX9cVz4khVK63DBsapY4W7fTcf4RjN3TNL9
JR2M7XB/4BUPhm0ysty9Xill0f9kEVfAJ7CSVNfto74hY37+vKadocDEtKRQraWEpqnyLSXVESRu
gXS0z8MhrpQMvHCtxZDdOJ6kaQ2uPtnwoKLESWKfSE5KnUIAkBjlWz0sNKD2njyyL66zZ4oqZ5q7
J7sPxcLhX0FsR/yC7i/K0+45ADJG2XTYDhZuDpYECOOjbA6artFO6W+r3b6PKR9Xd8/03UZNbbme
KUjAweDhSRhEWg49cOh+6O9igOzi1lNY2kXDgPSJzLuLAIPMeAurgIFyrAYrAxo9XZAucs8eU658
M8Djl/IbfOBB15O2iTDeRdsGwMvyj1uREFyMUZL9yGd36gzEUnP+6CN3MzbTkWhkL3YQQo4XXY0B
Rr8msfTImJ1CStFkXoEX+6MDL6lTpBUEOZJHqkjwo2l9LeZJ3aFgh12AI2eM6QLGri7DgWWfokA6
WDzlxYgyy5EYzrg4z8559Lpz6PWEUwZiu2ftLPwFUAuzNX3AvKLFRd+/CPm+xyd9TeTiyUgZF2Me
QKOkJXJ1jxphuU64aphSn6PZdDNsAALWVOw+wE5qKk/gtYjsKF+cSrWbmfb0JcgbQFp8Aox5obtc
1XX7Zjcnq9WnAJpisP7CulcsSb239X6vh5HN3Zq8LUBW/9X1AdkLQPkJ4de0Xcep6pa073xjxbai
Cs7d75ZSGEkRLlgQoYVPw6/2IFN0+4uIJLQAM20mFi8lc1PojOmmBlT33NYVwdVMcnrR0jQ3pO7y
m9i5UzB6Rtd6UdtyP2ndZdhuzbc1Ee8UALYdYZ79Zjtwz6GPIgNrFa540O6stI4di4aVBHPfB6Tn
nMy6RK9bt+uAR0of+b4UVArIJvhH0pktKYoFYfiJiBBkvWUHF9yXujHKKgsREWQTePr56LmZiYno
qS7xkCfz3xID3Fi+Nrd7FqAepZpd+D6YV76oOSdb/9LMAhIlAtkafxDTw2X3wdEZzufpTqG30c3j
xZcTe+6hUvf6X5I2WhO4CFRCJVOUc4E1cMob7eGHQINhj3TR5pawWJ0+GtLiHxVBviyjony4Jlxv
3IAe0bybDMaN9m9x402BWaP9Y4ODzntP40q9hGu5mF8FUQAcOAKNN7fXEd6K4YgrfPq/oB2xpFkL
vCEwjWMEMdk0zTowJoyjUB98oofb8ndADClOMpeio1w53ImcAu5DBsptWXoVM0r4ivpxswhRYLwp
3wbph/jmeELMWc04Xo/AyGIcCHqqvzsQT8dT5Scdj9OQueUfd0kUP/NX4pmb6Gvq0nIVosPMR+WL
XCF63G171iKmmwC0nVF4HMDGQOZEOpNui1n2OM4Hc7Yi/hNFObhtc+7pjeedC9OprTEwgPEcYGiz
8Ryzmpurm4SGZRUvxmNwt75Gc+3nO7qS6kvN3RJnb3lzxRsnjKyHgYOTO7KlGgTlJK0zgJLoGmzU
s7p6MRvwdXC8dtF1QRcwFoGBaOaxf2G/gZmjbieSRtv9AkSCTX/VK74m/cxP29AttuZt9GRTnwzA
w0N5HudAzmrC39/9zU1CXIgBWbhYwUewaXEdG1K4npu+wr/JGd9AkDRe44F+8zowHnm8Ag8A9HHw
uokeOAFzk+J49Yy5Ccz4K1VpWvhKSLjZBBf3eMwCduJOmSR4i8bw2ri3dtl4d3Pc7qsvsGKoNagu
gjxxcgA0y5bb7LEp81NQXNVB4r8Su5sz0cED8do3/Jq0B+PMWfOGGJWjluYJ79+bDsPw1+gzwR1N
MWp/qIEeeUQuAWOoipJojGSbGduKa5VdsizajH3Zkr6bJWm2AKC+jbJwi08HrcJIpFDPZohtxkcD
UG5IlFoWXvPd6HCeTvMxVxSncakmM1HCbEY4c2e1434z+FaOGCOjc3ZIl3eWc24bVw1uNwz1vGlA
auP1NvJDje4UOnzl+LVxpy1GujD/yU8UE8b7kUuj6ckcUMjBgokYL2z1HMRzecsBQlBYc7k+2cgL
PDGOw6MLlFVpF9hqitqtBWywRRDN62UksnJLrr4kya0Wu7fh9M8fZVZZU/tuZaX1pAYG/+R1mQUX
E68TP/Wn/nshLGv/8fI12txsIYqWeC1ZIqJacRvlMlaE+SvSbY0Qh26WrPPpLFetxzZWlzr//hHd
Uddw92pX9VL/Q7XVrGPB953ts3AI5MNnISZo7bYJ/nYhcSukjN/ZJv8eZw+u2NdqSj45dyOBJYk/
DqsakxvF2RHoSVLGYGzAK1zCx8x774fSe7mSc/FaXP44f+2XCwMp/wGPkg2eLO7wEWWAWIbL+s02
LcmSQlJDQ32ZMOINKGRzh6je2XRebru7mfdECYzg0VjhdVudg/04STheFShL/NSTg272RCpOzVFh
Wslmm9p5uMu85zX+IrgB5oMkSg2jNwlKCFafG8FT1lphvb6fs/vFLsU9XUxDvaOaWqIXQ5ahUOYw
iHzUr3Sto4QoeWlGRheVgrFMPWW0GiBS6YBqCwC7JCQ+Y86QgY9ksEpHtlNPpTNEfXHZdHmYIkeJ
dPSZdz9nutfNbmJqy3ZM3h89yOw6j5jh+pLFWE/UDVNIKOlpd5GOTK6KxIL4Uv5slPIhaR/PotuH
wiyldYRIMIddlYSpSqjlMpnROiszycmJzzQiwjOXg/seDZwqCVFjfzeWccLsevPT+xoQDt8zE8xi
4kBLzXTvA29QjNI5dNfBcMo3tJevYlcE10BJecKS9XGe70WSLye9M+1dWXBIdqvIKaKwJMCDt3Lb
+tQaGtfRPEpT58LIV196IAefFZBWT99KN8lkergLlH5jdvmYahfKZymQIpXnpM0qhCvK5nElGJRb
C/wT/WcSmwY+dPWXNUaevi2cWxlhFjDs6TJ2rgOAPmtfsNZ4RDU7KfVWpY9OBLMY0cDuQhQAkiNY
w27h6oeJM9CCqeDXM2FTcWemfrNh2InrTWYc1fo6cVhI7PT4SlGhTucve8ylGVllwyFO4PkIy56q
T3jr6r3kWeAReDqgINYbbWKp7uuf6Ql0F0+4MvnXtuOLfRF2h87J0px/h4k4XtHUEgdFF0er9S+h
RnEF3HxAHtCQ0cLVxigIksOoWtwI5dhq/NF+0c5S/xXU7oC5nIhEXlHBKVdEUTQkWfPtTsJn7eV/
H2dCczvLB0Dsh80zFjYlET0so3CiD6P6gPhvKo7wWszjSpyO7guxybYzfyq7c57LekytIh/lErb0
JAimmI6nPEwD8OUijiKYwk9E+2Jf400LEx11dxLicaG3q/jLsEq+ddEdzzcrJ11xm6aLnA87kC17
r8kDGbPIy1kcTLGu0DJme5WKl/8JkeLCjxKDQLQTsBA2xBRS/l7aQgQUvu9RAJAui8F5E6OuZsBn
RkdJZZYHyZ3Y7abzHlO3XSsCdgk7j3p89Kj8qQU8VVQLdnrjtVO3A/r0JCFWZ3/vvpB45JO/VeEf
K4EkHSz/HDWaP60xX8TCGocHkweP8NG6ynORpivAvHLqg9eU2iisKsFEkaQMM+UVMHrwnD9I/rlQ
nrmfpsvqE7zv4YdpVrCn2NrunrRHKtF8Ap0vkEYmxbbhxlO3+lLm73HUeoEFwa71hdtoyNiIj21h
g8I48XN9NVTeewJXhzYALYOUe3cDOOUdafSMFQby4F4t1OluaD0DBLl3iTKuY48wa6Wx2sc++c6p
DsWhGgIIbm380rjm6nmhBym1F//tt2TVvw3pA9rUKiQaSPSazCdkq5mXBMEmJqT7ovGfe12OMsXD
DFU4NJqCYnUCBhx+Z1TXqKSN2i5if/ZEflh4d+QraCNgofM/OP3mQBsoxe5Uvj6MMfWCBAQSP8hE
wwxgxbQmS5K52rno3i+mTfgBMb+aEJbzAqYFWawIxaPmh4mMlXRYXSaeQFV7mu/Bb8LPOp6Y0zZA
gYtuZJ43bk0A9GWEXqZq0HAZRnwePrKI+XjZHOoVzcyCfrFF9UBRTMapEPXD88yzPXa+9M1lW6KM
sPR5/XchDyOelaO4GfFDODB+HTizIO3yqvPZ+rVrDEsgZom+grHoT3vxNLQV3k7KKsyZpUXFWcOT
wF/IJopjjIBFR5RB7rFuF+NNM7ZqHo+PeNfeM/zyZb3wlmwOtPPMeZJVgJZgryMy5uIVmZvGrjLS
torP5U/6Yf8dv0JkPKj4LvPqiz7/WPApMif11dCIEP/93D0EjhcHpOqz7kMjP2uzOCyiF7pUhzIo
D4uiEk0JmyPSXTaAPH00FMmSECC72bLij9SeFXFiJ+mvWE1nqmC+ttOH+0lZ4B6DYycfbgK6pFk/
WO3qvZicB1/AW2JXHlkY7z3NLCHzyqmjrijuY8ed3ZD9YHWKU1y8i5ctRVQdOKNIr/tJkwAT4cRl
MfvD136eu4nOn/6QbLTgZKn1PmvcV3LQmuCihLp2FqdLY8fil2CMJZjdpdv7bsXGEofexMtnuXs5
ZcSYgpdFqEukEM09gnU0KudEs+UODAzxb0e8RK67De/41L8vxFV8TA5PCYVAGdjNgRdJkCjMgq8h
D51VzuSvs8lhJH3eEo8P96V4BcTRjNgnNkBPbSL5OXTb5Dt+WNcWIXB+fCym+by5TkE0qEwifPH0
VODSnIv2O6ysfj+GqN1/MIK5KhemD804uHVi0/2SSj5+Rz2WT6seU4v7TTelHs2V0ue+0L8YpO6t
84f/W56nkRBMlhxSct8K3R/mRUvJcTjitCRQRRin2LK8UySbaxYDGk9AyrxPRsqWx7DT/4lRDNhW
2o9y3XHm8ZSf6pm0zdAD0HosO38ImA9Y4XmgYYvyfZ1ARiZh5pOcNavRaYNjh/HXZQWIsU89wcoX
42VzWbWiA3L+IBTm1rIQgOcFK9g5b9LOKugaZKIGMM+AnqTkcLttYnIYn/PhV95oNkpnUo8US3hZ
FeoJ97XQayyIAHGgHzzrHeHyl29qRp4RkF6QC+XTQD0xa9r6gvArlk2tMf1yMdx0Ry88+ekIO5ys
vKUpoTMXJzsm6UmiAdZ6F8hXUZwyeE98gyz/mzZjRwYykUugnz+ABquK48cVc//MhDLk1u7JZIWv
hb/dETg1nWfffAHkiJEVlmW2bGwHrGPdGLyeLB+797ceZkTcfr+/hhnSqfSLZGL1e9JZTN9Z6kkQ
GcW8Fw7Tt6MiCpslgzOGfu4KokskB8aNXCMCKaXAWE4wVh+lnRzb4zsIDR/7FWW7lL134hWzAnns
IvMGMpLUA3AUXDdeVHwbnH+Ke3An6AktmLpMnZyYCyjjLeUSW6H4S2cuPryEaZhvoceHkoAwWcrx
7qLTG2bC0sDcRkuCXAFlhI+qYVe6E3BwgK6fxy6ejbfatOYWHmfkS+d0LGB5BcqOLHJ6fmkxCUfZ
lTiXVJOBg+L19OK1sMy9eksvMz5WPB3sfjIq2oAKFv0UL/s/zb3qqz6S1GuyY11DE+ZnddZvYUlg
wOuw9el+orubCqNfe/9c6hHutoi5UVKYxPrcTXL293YzZQHbXTrDMiM1froZPnM5KGYD0Pgyf3hl
s+IJw7RP2nWnu0wB92jwcWrO6ulKpw7Th8DUHuSnhx397oyo4etnsibTeMG1TV0cJ2WmFDedPfG3
IX9H10cWy0Jx+lNvkyiwrW+xixvAGqzEUleof8dsKk5Z/3DGT9GuhFHdyAjAEhHK8D790pGWoSf+
ZfbyuRIRA8D2oyBBOwPsLr3d6VZep3ToBzB1nmh2UzY1/d4e3Y5uGtqCv0Q7vr3LGVxm2jG1xiE4
imKDUHRHfvpEsRiBlXXnVDvNYxBGyayR6kYwme7pRJd8bMgEFC1jHPJOP7+9qTlgm0koLiWbQIQl
UmY/p6XyXwCeGp2QmS2u74Og7Z8wcrGXbMrRpE2Xof/BiCnEnf7KoUqfCBD3zUVfsZxBcB/DkuA9
rtMp48jv5ckiV7OCvJOsbh7TKHBRvA+Z5BnC0xSoQ91skjmff5cUwlhr4tWjQopBSCdw6m5/4Ife
jFgKY6NXIh5E8BmzH1MdpT2cXDtbAwZ8nHeYv7z39wCxB6QgOzxbZ8pUxSTmp5zafwPHHxekLAb1
ndnCTp5+koX6eO0lzhQUTWbjerFKDABmFJULwoteAW8wEVGSIxjU+1c252PZ0hhIluNiI8nLu5/H
V5vpxpXZnu5M3Yvivs7pmr1XuIiJMuz3j93nLxssAO0BEUFmK7JTvbwY6Qkgi9+zXHaPRnZQw4du
trz14TOmNSQcD1Fp2YKAiYMNe/rurBGOQtONCfj2jgMBcUYbTVurvth0++p8uu4lM9598LPmYecz
Zwx+smZLVfJc1dkiS52SpDOYYWYjw4n3Yz4WaEJ3reBTM77K9cvVSvzwYfeI0pRbrf7c3syaTSS2
7qXY89vJsj1MfeXtfWTmCZheiZYbk0ZnGUQR0Ihgv9VW7HZXie+2GcvZy8QBvnYB4lHSTe/kgyPi
ejThFFGempHfPpt09uMU77tjRbz5mBlZbAVWhe2HICevjMMXxUy5C3k/HdwKSS4agcIXvu+986Dv
cKw4eJSmMkIO4/y6x4YBaAruNgUvrc1JNPXiiw+wEyMCjs+fBmyzPFJfEUEQRUgmUDmTpra+A/DY
NsunDA7fNtY7vLvMEk8Nh4WWoUL6nloZrhAOEWMQOnEi4hSXpb1HxfmRcIVbfEkAxSW5ozTzocot
GMm7y1yn1Rr88SszW+Y1DtepD2UiZ/NvRgzmXzIvx3GHVhwehckWHvLrJjsdc8nAumTyisJRNbxQ
xYD/IVmXOKncPnUvxLBqsaMVawO2+/dyEGcvdrFxTNMvxsvfEWNXfWHxmLWOCiiIfXq+Qi7p3f+U
8IkG8Fx/Zzs5SuaaYeUvQDllAxjfsK1v0/HrdHa9jU3uDAQTPODw4U7IBxy1WnxQdqr/synUfTSE
E/ebGk1FsaTTx61JXiAr/7ftSc6C1u00a8reebYlBNKL2Nf+h3Fe6SnlI2+SWdqX8N1Roj8OFz+R
8t8lb6S3AeK0kt8WhIYy4KUOycnehZXuSBQOD6DUkwzaZzgIAqi7MC8gcxPgKOImMBWdJmfh8Eh9
pSfEavaxM2JfT0PY/3JP1D4x7sU15joBOylADsJkvXpx8nuP96pGpQ1o/naGy7p8uR8DfCSZeqXB
UH13apaQlGNLN1X9bKRrZLal7I16Z/iq5oISVL2toxNm+ELSqpOQML8HeWkmfww06hcFV16Xpa2+
PHK0PvnNGJb54Kt7onpIffRLF3sWSB6BGLUbVjPcsK9A41utwdAYszgUbk1L4t53l8JS8U2TAmUQ
MmvpZPRYBfEPuqecOMT5JrfYY2Qn1jVbokejCZFs6vfuzYZG+g14CZcYZk+iqf39WMnmFQnLeJEz
aBlmHKAsHvz7qds2EOh0ee7kr5zHh/blPiRz+tOh+ul4GS4uNgxibrfYkGN6uL/x2FAjzy+4quHj
dbCYWEjuEeOQvID41mqo4SFogKgEW0SOOWxUM2PM4As/TCU7BfRucC1w1Qh+PaJEuIshEcCTCuCh
eP46TMkNuvi7DPTLrkg1u4jeeGtlHq0DA8G4bMsfQ3T6kHBFt57l4UOxDhoqk+6aLID258+Z9CPi
7V5e3FxArfPa5BGBYSPojLwTJnIAj3l7htWc7gMwUPBcFSPzQRTuVt+JXppZBYc8Gr7PCc4qZZPd
klCkX5WZMiJlWZ2wW5mIxZinoSCpSJQjZZ4d4usTnd6P7KEtjBEAb1TGKq6qSfkzzDPKxM/9uxVW
lR17rOb6MyKa6lcVaD+XENrX+pzFdXNC4cQnRl8bO/Q9XksBNBYl9YfsS9kEaPnhk861Gc09n0hb
MABodMdeX9qor2ayXeYr/RKSM6CRLmEqHj9QPZGm14MwjIQTmDP6onReoe8l1MMsdAu3dOaoppML
3n1wNPAtCeaaFnd8qWXnU/oGag2kFogrZzVx52bGnMLkQZyxJ3i0SM7kbmoQhNWJkeu7Vd1n7nRP
/zN/71oS6VBXgKrak59sHs8pOJsLJ6zf04psHjYXsJNYhEqTvOwyr3oK4rtlw1GVUAJK5mP/d+6j
JOgB99nxYMq0SerERdXH1ljAvsXDy8hyetyt+zKrnMZulz5WdjMNqNaPI9sdzmDzsYbF6FGQqBlS
wqYhyqrV3Vn/Cmy+sQqa6y84UZZit9wNzff1YevzqXcW1n1GzPOP13wBP5+RTRK8edfsJ9SO+/DE
D2ov+2MsvDt7cjj/iwRsUL/d7cnWWJAQdVPNOVc2qZ8NnYR12Yo4IeZcMhDG9JePH8FiTONCfLLE
sdtUhvcOegIkA5x+swpsv5mLUM10UyJqHleqGFc9sTeznDQec7ouMTWJprF/JUFLIMNKy3yp2b3A
jJmfX/6j4bdBbS38TsV9zvIqDkQ3lz7QMuyZVQrnKUf1kd0aHWYDQJbJVa+jTx2BgOCZEEBXXMgE
acZAAcWQLj1h2EiCf+HKOSsXC1Pd5IR88jLevSY1lkzf13NdM1AV3eHFloh0pXS/huJNAeC+WIhw
6yHSW9nXyHoST8Kb91QYV2rkgFs4ftSwcZQf4gYxqA8B4z2F647OQf1W0Vx6pDbzjZN5+C+1WuI+
aM8xo0f8NWb+4lRiQBVdlPpsjvHiGRcAB90f3Tk4PpGeh8SM7lEYjWArdzPgB7XUfsHLThaTG7+1
FBauvuKz3AV+IBfQhiEqYgDmivaygqI1Ivj88lS4D7ARwvH3coxycVwdlSMV7zo1YFLGGF7olNcZ
KHLDXtOl0ZkVmNBq3Mj58SilJg1SfpC894Zp+prwPGPEHe3bTth9Ea+nki8YI1osNwgbYa7YbsvP
jUDFGqpwgSuUZlrirUjOcRBP4X7Ga14wH8yRpdtUziB61bximQA5zVlQ2QkRxVgn3/kIabbXOA6Q
vDy21Q0FKhowWoHxN1GF+ZTFkpId00GUZk/O8kgTtDtwts8foj2JpNNvFUjCeQhhrM6MS0gaTlgC
KLIGNmAb4+/DaxATofbgrohtOYT+kQMNeVEHy6lHLJshH9geeeq3xzX9vLIel9saYsL4TvfiDBtp
kM3Pwx+wsxmvI9l7zl/oTIrKVv+ev93vJfiJHrmNhcubyLYMuVwp5MMG72U/mr0Vdgt+LNbfbSdz
0kExqG/EVXLNCRdQtiQCyd8CPmGHfjcO+xfv61TmklNXmlP4CDyFg5wiYx3EMIm9Zds7RbGSQGj+
6L8vcPQYp6iblc2WrSJD9ImPcIUZtz7ozXh1VLacRTKGUG0rXE78/A+u00V2e8GFCrzw+LCQGy7d
a4l+qPP5ynhlw4/Xf7jCZAyLGs5iFp6AApmwkS6YckBBxi/48/Yw6Z6kYNIGSOVYBC+pdA7DTETX
iACDLqE3u99HhCDo9ry478XmJ19Nwz6iel2CSaAzQCApmgQJ5AWbkxF495GIwpPfyZY0u92ykEO0
oK7Rq8HLWYL//lbmAJjXgp0JHZo+idzsaZj9IkxCLT4QcYDIVWHn8h2YVDsN5Pz2bxvpdBqMtWuo
3HfrleEErVb4PveobAbrTaCLC1nKJqgd/d09Dy5B8XEH3X1duZJe7WNkNB4jVUsfKd6jldb+NOqc
zsV4hMa+z85IglM0CeipS/zzbRQ79OvPb9p5nuAtRvPQEZjaWGkAIUEGVIT6tYDKDJsEKT2LAQZ/
wiF1dWR2mMvIql1ktLKfnYr32xNWr9yN7ZzKdNaX2Tb7qa16IPjTNfiKqOLiiqQARVo/0sBYT0Pe
bD3KE7PM/lSugEZw1doasAlqyCMluhxa9RsjTN38vY4QVoZ1G+nX3BvXERVXGA64pkoYUyVKh8sp
Dsi7FUP6oCgP0lWy0k8VNwRNAS0i9IoSin/TP85c8a2ekhX25/IQr4a/C5ZAEOkQFXK2I+ync0To
sMwtvMSekE9YLtqFhDhvSsJmSfwFPmI/d0mVWWTbezg5phE7ftDk6ccizKOEsMTU7Y9TUGWQvdSl
EAearTpsOpmRn7DUAmNlrJ4LfcM+tAchELhHyCPbE4HT0B+xQDIhWS8ZKQkxdwvJLVK70gFI3ac8
e8EwatiKlyLh3m7n8FSJGHOn6JPDnhuXrMA3mAzajmXKlS87agO34rYEMGJFPjdnEbN7PJe29z9x
PV1zCeKscEpH+GpDhMHPWelz71ZnhMu+xFuFHHUnnZ+VJZ2F0tI2alAetaV8lldFbreAOcDkc3XO
ggjptyK9BBZUsyaRFMlROte+FBbaIkYQ9l04evMNr1gWS8ZNNvvML+iPsmByMtbV/F+bg0Z7Slok
cVq7uy/Dhg1OPx8chigiC4VACYjZgKkkWti7O1VUexkE2d3J3XIdn+p1E5Vf8kye1Ys0iqNiMZlJ
x2z7WpehPG+X4nd2tsoNoG0ohMN3tRsOJYTvST8VqtllNo8s3cFAr8pnKJ14nuBxqOlo6Hvz8d2f
JGDRn/shoQ0zrMucyWOhbUAYCrpnaSUAeaV7boiYjukmrSg2W5JC6KpfRw0YYgXfLgfP4+N6v7b8
N1qHNhzWuN/RuA+cK86ay69stoRR5vbEFkIKpuQmv9nuvmnm6kmPIMZgsQ46GfGL50y1y1FOsZsu
pWBcw4G3M1Bd3b3P6qXqGvRpxvrxraD2Egk95VsY1inqdBriQ75LKG/35WNJIieukBr3em9PrYe/
F9DCExPnlYviZqwetwvv2F74fXoCoefKrzEXg+dJ3D5Pyd/rVJwmnr4Hni1Ol/3EUxfgw9XfncLw
kx4S3IrxQdyi82XAUUC6GrM8tT8F/9vz9PaHs/abX3sUh0RNLu57iUkfpxcp6cpn3JEdb5+3ePuS
xzC9JOqvMbliVwHJ48w4J2PQ2wuw6docn3ttpQXMa4otsRA2m8UsR1aiPmQFBw3qPP0WotdO/ZPe
qDbYC8NWhwoGKl+Pm4oSp2AfO+xYtSA0pNoXOv3sa4tSD9EYVjnEQjI5Csg9drBVcljPlRMD3yg5
0L1X8PljSwWv1d8jSA7xoV8/Ty+cmpONXI2dkwwcWpgSX/cmR+h/sT/EVY0JJHH08JTz+2jYCrka
kFYP7rh/aTtCkNhkgGRRFqEIzraTmQC83Grsen54RpBQTHq/uY4/gpIBUB2Q7rmaIDmdSRsBmvp1
Kk9MvxIl8aep5smLiuFnSqgIgUgWKHVazm35FfA4NcjOwlEms3e11K1Bc7QEtwkyQu9DC0Vf25uX
zKG7kzPCbmCXdMM51UxFHuF869HASZQwy/v0Zskx4ZukYBmvueAmVz3zBX6hyv+dIMWvxo2S5M8M
lCdY6yuRNxcHxYEnnGviqBubp2Nc/GaCjZmUHeHhwFszhlkZWCOCI3JHQUxy67UmXTyFpiNyO8Dl
zfPUrelerelEzP4DMPR278ZM6OxWWTcter8ola9vUj14OdwnTx0sXwQoZ2AB+hDWbwA1YJSG5qN8
2txEaZDebUGdCV4VMD+ITvd2q6CxpdMTW241zy4MZE1Qgds49fKT2GzBICwP7oZBmTIyOIwojT38
weXPpwSA3L8qSmeHUqh1idyNLUJ0Dd0p+7DJg143P4VvQLXfatKuCItEj+OwLn7/3JfZFXZNPpKy
3sQx4cGgb0C6Lv/sTUJ223TGcJZ8AZJyfPu7L4pW8nFihc2W6w7heOeBRxLw0l7ZePOIqo8/XO9I
9tnjsnhWswuMCQzPZzH48ZoFcWgVWjgYXN6EuvusFEb/Aeew4S8Z/QRUNqRgbG7owRFRTAIRHS9s
U5pEdcFE8NBCtJMT6J5FlgMuMPmv1Ya1SNb76STpipGGk3QBng5u6QIL1StoW/e5RdBS3UPoALFZ
3iPCR1iR6oz16vKTogbfTdeETvWrDvHZDOLHqmeT1i+Zie4+iSR8QKP7YYvZJT5MSH4vzTd1QFsn
mv84pNzjvZ+Rjop+gsHA68d8GSSCWX1Wlg/OJAT7HmlDpy4MOYIDJv4kSZZtvZRElzJeiWyDXk7L
7Z0jfhYnpjcQuCE52AiaRbft+boD9iyMe+7AXpnqitpExZXEDkojlXHkSneiZTPmzWwOmPB6Of1k
KdlFWDR2Q97lhvRPSBtyhTs7mxz1CxGsZirMiv3DIYcb5SoVkwshi97dodvXmwJNix4YIB6LLvcF
mDlfYZ0Q1jCCa3sr0/zGPiq8/CehtZ8IV0B7osK/zO9HUEErIdXfb5HQeJ9kOb27DLWjTn4wWTeU
eq96OdEcEBmQVvptIu+2fGsweIro5G2QqfPxmQWjbmyUjbgFRsQLJPkXbW8RdUib9F85EBjcJff9
m0NGpVveQjtpPLkxM8FrZU+D9eO6AWm3hCX0EWw7spD9K6ftAyITHa5S4++tWDJwtIKKgoDpv9ai
M+5ompVZi7xNeHpdH7ynP9peeIQ0/WUG3ikWXtZuAcPGJTl67rIzaRQG3W299TmvUVs4LuN7y/CO
no75lvRdj/FwM/m5M96B808tGVqrPNDf8n2llfPGX/2xi4nPJXm3eanZXmHeGFgYMZVxACo1Ex4m
AfBad6hBYVN6U31avWiXPfizNQGWZaqiEgN1nJoHcl01yubagpvfmwTq7rKTV3Kg/6or9QzZDqk2
vZZ3sp/A9UG8Ge7QbF9rXHhniZgXGzgY+SSmxX7VI7UfxX7gTPQQrD2CJk7w5LrioaJzhD7BMhhb
1W/Z2ZVki6X5+ouDYaPhCTwDNEs7tUQ0PRAlK9rCQlvXdJIMxIHypXCjYCNnO5QBZcA/bXHz+JMj
QtzWbdgCjjkIORk/y1myaFrAdpgVGwpGWHJ6Mqo5zwqjiP+WzYcAyDmMlSq/VWywBrDeMST1jurJ
LHCDv+IyVvw0RPftw8TtLyt0hgTZHg1tZNA5i/leRD+acF3zf381BVUjhoTQAf5KFHs/wzqe1+GL
fqhwmDVOfCXGNzo9U5esJ+I0AQMstdkGFxtbYU9Y1I7xNYS4BB6HJ/deKLBWTyctxNM88gp1tiiM
KTjv+f3FP54ZZIpIGPKP5knEjJbf8UoHHaRSH6gleD7f82YeW9/4dCBRGf6MlbJ6gO0sNRQK+/te
pZ/1haDcZxGdJZjSGJ9J3yW5gPZIe7fsxx0z0u5ecgTrYuolghX3xlkLuAKZIrg/tdVUcy7L6qhv
3tdq9rg99sr5cXsuqHAgLjRJX0buIiaQaFlGGmH9oeneFewUUG2BZLg3VIBiSujiWN31dPoQ6RSJ
GPddhhaBpE8NFoeXCJGtujHaoGLGpwJwuM0y36C1MdpFon298g23VK6FhWrVXOBPySr3suGKzOBA
fBEjWISa6mrsNFviiiIljtjXtvd00QJuTG0ZUi51WkK9/RhL6EZyQU4RDAVTUEIcyngzacorYH+U
ZnudKYZhkCipxFYlpwbGvfuptuADyqw09HiUehFy+fb1sSu/UzQHdzPO1+P2ipZb+SS5zK2fH1gh
kr/2usnBlyNhssDuIAx+l1j9duK/bgpBfl1orHJ3XLvZBFJCQq6wFmkCFffTeIwI0CztVQhrtlYS
PWl/3A7wBb4FJmWaz5KdjgzGeSmzYRnvKS+KHDTch5KbAkBxTGB5IHwfnoTr3jG+9Ro51re2l4Oe
hSxrLfM0MgeZjIik9x4eWpn1PdT6cJL7Q+qNwX+EKn6uBM7vDc4rPHbCZ3GGCSbZiYTakf9W9m3M
l2gbgUwvTGm/6fw7kL/kzANK94QZmRkPDkzOToDaQ1lz/tTOa6kjUJlPDO/7tUx/J3Pmn5dD3ZPn
JEXX6ws4MS6ABXPI3X46jxvf5wfVRaSdK531xcQ7OBVM7K2Z2MWtJlLvJ0Z4VtodmAp0jaRblTbT
JAYpCMTBTiWv40e2FvEyoxo4+I+k82pWVFvX8C+iiqTILRlEMKcbamqbwACCpF+/H9auXevU6nW6
WydhjG+8EVlaPZdJF7uZ3Sz3UQM9mx2ajTJom6H9awhDHIIS21j3EhxA6EmhPWTjrrCokRYk4bGY
HLEhikv9t9bE6TdZoneA55RXv9N70zIBjaPvmLwu8AeeQp5rYCr7ID8pxcnvVKdEfIyiGJPHAvUR
OBfaWSbEH7skFgHMMNgR5JFxv9lJGeWVxYSP2kYkLIsXykUGgGyvg62HuCD/+VgxRS41PG1fV7KT
/fOPUyN/h4++lpYwrxkf34js08WHQ/84ApEGNuctW3Sr1/yGTW8NoTaApI5MOKBJeq4Kp/hcVnWo
OrdfMAZRVUy2k0PyDzE+XnRWShAfea3NlEnEsMGqEsAdMFnwvjzZ99uAujZGX6VeFpXX+LzuFKS5
/5iYZpJZoToJs5EtA7OuhXlq3jSLay56dUsczZgiMwJDy+n/pboQdVnptBAIQ+QMxVniVUFgoRCI
5h5rX6qxVFAzyO1gbudypR+n3DHgp0FVLBWIEeRT6C9YWLjk/hjErvCeEzdTnWf46+K0WWloiuSg
KMwK9Rd8g+Z313L7iXp2h79SdbgTSRZo6KcUyWoIlExsWqIwmy2Sh48EtNL8yYJjC5JPKSi3Aglq
JaS//1VNIowLbunblnguv87bv8+7bR/294iX+MfIYwtfvwuAivO9uvhlnsiu/ttwqEWzeaxlS5QW
LJvKvpr4/Krqnd/Lave1k9KeiLSwdVhvCWb3cwK5LM4LLKeG8O9VUFNCC082MYQ2qEbEPvPtv2Sx
4P3UtlTCL56uOJV085Y5LdrAEDzqjeCQ8ANOrAV5mGpu8w7M6c5asq7/YFAjHtj3GcN0aSczBe8u
Ud0dJl0R8AUqdFi9Jia7GTvXd0tqxvjmvv5JM70xkmWixB3BWc1ZCCd2uUM8hoyJ5zWbjsDSyTHm
jKwaWuu+WeVnRcwF236gEFl374u0C8ivnxTu22U8Hbr5yinLAEE+UbK63fjBgU5AlkRQkrfsjWiH
IhN5ehlGJlYHvv0tUBD8pabCrP/hzEmi6y5jIgP0QrEwBvsekiVuAQwC+WMkNECOY2hgJtFgm+6W
/nUeypZtGnALUOZ2H3ZpfBLyumf+oqQLMbQP8FxQKYvmYPw6KqInQc/9vVZaY3xOt4lxjfIloQL8
siRws/PTp/3cNPVWuQVJthBAwQuIBwzCE5YjEPxdfsniepPtBSXojyoDGofwhkPvsoByCgkRdX7n
BzP+iLTHZPk8NW8ngdXo45f/5m4Q2fYApBH8/OdoS/VtjqKxpa6zhO2buipTftOwsB5k0KOFumaX
GDw7iupOUB8AsN1sBau1vP2dRc2H0FlN+vld9OD76H7d1zYcreZLXfwU7AK1nrr90ViJ4k+bUnbE
tyqYKeYPRnJwbpNBaFdYsrB4hLcHA9HPAlh+9Y4i7N6khD3R7mHlHsDAcXir/S6uMDrR10VunjRV
lg+3mQ8Dp8ncrUQIJJoz822HNNnlN+qoMvaDjgaY++G3y1SGyobDKFWMjxwz3ycVuEd1unzW5iaa
vrE14PwudqORp402aGOgJ1C604REaWD+8R5V/BKnsJDVlBNbTQQt14fV3Stx6azKM2GgULkTmKc5
PyrjmN9vu5X6dYufHfwy89O46unThZls16NI3r1b5nFfEffvmZZaDy345MH4SXHfM3N+36ngEOfM
/ReH21+ynYJpKv7t4dRqRGJsN4pFKhPQCRamHD4vTWJ1uzqzs3h84uljIPGSXWa9nEIMExgg2fuh
u0vM8uE8N9Q/UGvsMBf1j0CkepvGKhu1pj5PZO/LDwdzoMVsJOjYR5r3psqFsVwIlIxHLhQZVYrD
lwE8y/zqeUwWOt3GMWV1TGFOhjYMZwICvQ9qxO6O1nZeTPuG0lWDPfv1ww1EPdBvx+c8mVKZ2vg6
7wtDWRb/UI11ZjcJyK4fMqm9luGOkskYOJXDbwUkmMFLVQsRim47dtJIjXXSx3kwYLSNfpvtUTsh
3iONdmgSmJyAqemvoBdgiZgdwIIkduSOiDtYv78WmnDABCQMBIi/PRFdFrmfz1nCuaI4EhP/acNH
OR2pc3mp5m6SwKn+ZskXyAazO7NqmznaPfpWrvLEdJHcZqgQMjIhEVesXqqbpcF4I0fi/idZClXp
jGzw7uKZM14L0cBsnhgi56iRTSZK/jAf88biFFiWXhrJ6NKLGVN/8SPF5EcZDNb/Dt/B6vaO9SNu
DTjzAMq9DL/DUffnK5t3AA1CMsIFANghMdRkWVLjcq9Bukq7+vUvUewcMamEo4gXb9YjR4/ef/Ke
A3o2Mjt1zrpR0Y8IZJxra3Guf6f525eo/AJSiLgqRx5xWP2K/QbeqPSRUUnbirZfFhacZXmgwyzr
FoPjaBK/ei/b1mfB44n9px8aaoFoBrv0Y3p8jYo2tsyiiA/YVfdpA3JyMP9ApQWLlfAo0BREFEhM
v8Iqzdwe7GcP6Hxt4JAWtX17hnwH+YaOd82oUcKJwMvHCsTk7Bv81pUYa2/ymSi6Etzk3F9T2DPm
jbfTmoevCWrUBOxBPFFCt+abGM1Um5NcXqZeKQUQ0CrGlXcIivhs/6ugUZ0meJ9fbDCnnp3GUjja
Hzh6jFSLVqxvOi1OcmreNzlNnaLb08aAqIGZBaQG6Xbn8gKUQJ5LAslZIuwUh51HaD7CaWXeeGzC
YKmiwTTCvAJ29LAkAmAarLiILxiM2OgRQmTHbx9L14bxUGMP6c2Szltf22p/9C8S73Up2ZGpzHgA
0iEueTO3W9kpE120Tr9+1hcWwXcJkDAqTzhooDTURf91FEqW+p2+kY8N0IRRjz02jOmEUW1NJeD1
AXIVtrEcCWsduAGi59sET1Raxb7mvMiwY92weH3mzeRpiQANo2JWJpF6m/FelF8cL23hpX6S2PnP
ROSZYeToGOpupPYzVXfWF7gZqqkNujSmyiQXvHcCP7b9NhjBpJEpq67+Wo4gshqvbkBETfk0QYL1
n0ZRhhfx7764kAtnZOnhj+DaA5Pj/fgabUAok2g0IprJL3dtimbcagX/VUUcZqYMG82OOzO0RII2
68jJlPj1iNVsRsFB8uFRtnXFVu4RKQHy0Ivzsac8AyP932A8YJ7UD95QZKXBgm8QleB2wRuRBkST
xA3uVf81pRLuwDWbfYAxYd8I5LAZ0l9fB1VgeYWAkOzOVY+D3Q5IW5psiit1TY9o1IN0G9ppSAce
Km75DYv2QOIT7V1sbzdL8Sn4IQCdCWD3wkq3R6FfHSoBoY8Nt0H83tDwhCANFF7TcJrUrzjrZ8yI
iOZZTDdp2MObjG3EcGuIzw0eSeZRF6+jMbXgNYhy/+wqrEfWHYHmj0XSRmEmh19KiJRlkdDBzSFp
PkHSNsbuxykLXYb1SoOCwkMy4gwtBqNhmr+byVHGitcQU2DhqVNf8+4dlYF8bF9LWhM4wrzP7cgE
thdFW6pX3SQqqj8V0KR0eAm94V5RaFRybAIZGRppmAt/HNK+odCb/d/4vFPG1gSUEjnY2wYDJk5G
NypGm599g5bbjQ8X3W7YfNCMynMAxMdM/UcC7zDv7b+IetvjiOoh1MgcQUwRG+3IRHwE+lY6si+Y
0nI0U14usVKAWxyOPd1USYbZ08QSiricWUOVxXhVFhaEDD2n4UO1nieNuqnUqmU/fTDZGch+alvg
zM9RGfCmmX5IwenwoAyWUPUeffbaDNBu1JmNZGHLRcvQL+tqLkI68LqSuPCkIOnQp56Et2Liv1+W
215VFqvzuLQfa8l8rdvt499j/evnoyN0ezMf4QEDDXfbVRG9ojFB2Vhk8FZzSREiAwq38Zdht7D6
gNbl4nnMrzeVcFLvFerIR/6DqjnAkTTNDGYkhdW0EWZQKV0Mw+Bs9OO+ji2xmfaJzc+iPK2Sj+3m
WHg/WCimKAKZN7mMpa1vXsBL2V5TXG35RANM+R5KiFe6LWvqqCwdNVAKd2C+O47USw6rMtKPFXP1
WP0HWMLR4UHW/8P+ZUu2z7S1mlAm9Y+QMoketz8heDETqmZWMfwP0+Zfyd7qlMRxjVcf6vMcxCSw
IT24SVKiELZ+TOU6I1tncei8zVXt1ObbRzsFrFcWTNGEWlNr9w5+DpQMiGqOzu1f4Qyr9UCAyVP0
bQBotzmQJNJExAPqvoetKY3uGzw4dU2shEOWCYLlsqFVmzZKFLNadoYOf8iBVviYQM4J+oV0w4os
WOVamtHCkyw5ihSrcfS+cAbnlgsRPUIU0X2X0MMPUA37T/XokSO+27nz8EwrF5QVqyMFdySLIG4b
bdMcU5v3JZ25t5G2vF4OSYCz+3XkmpX7QK96wjnFYVA8DUcrbftGW7m+mTfzV+N/pJcVkKlF2zLy
nog8pnk0CBd6jltY6onhZa5CD/WcNnTJYWMpeY/7OVQWkR6IFVnCDk/vY31WzLsrKr8WsvX3p5jP
P+FIaJS04HHOcXgR5+Cg5srclykBYxPDyD+n5xQ5PQKH+32FJJQYqJZ8uE+L3GaMvJB/PKzd78OY
W9larbolCPLpJyTq9I6+qhMMMIA7yXWUADuyixoV+VmZCcY/OgH2EIFEekWeezkgl9VSKxa04PHp
urzR82c90xiSpSOO3KnrIEXuhv5/nY5sqj8Y/V6t1U9OX4DZD28V5o7H4sYhJMb3Q01tMyS3gJS3
6HPqdeP+IAMfVneEElNlhyAQcnhGI/dz+eD7MJQlp6pS8NVHxGIkJh4GKM43j8EhcnhBiZEpg5p7
ghieSQzpGmGn4HkQacjAvyv8XTgIBhb/9FnUyBuF0yfQEv+l4Qs2n2T+AN1/e6vT7IuKxqsJhYen
kW6Qm9UTv35wR62B7j1QAjZpY5KZxVwewhr4qJKA5XxTMZMMkUZgYwr6mLv97hz2WwTMnXoY7XGU
iDjggcT/MjaACf4lItADgHc0R9ByI2BmTNFAsjNp2ixJ/apBZu5owZkZONuBiqLCqUmEhDXiMLrE
wHb54dZpwht5jCD6E8tV1z+c1ByA/xgEQpQv7gBi3+1Av4DRMksnKwDQgsSicxEKnznrFLNpixwj
c3jPRAHVJMlu9H95WGpcqHs2Gor96FEU16pqCgJyItQID/WCxPYHXXqL2Y0+lJ8QyYluR/Rbqv8i
BnERMq/u/RxUaPtGgF9ESEXenLdiUHpEZayixLauRMuGLyN/BwYRdJ/zDnGW9BdTsQWSZCOkoQSG
H+Si50v4b0Gx0N44z8wSyRYYz4Sbd/v42uF3mvyclnSjWnJKUKqIakAys4lJse+5w2FOwiv8DgES
7/DDxhiGed9os/HDkfNAVrx0cACa+mOVItD5Rm/NfB+/Gx08hXf/c/jULoXbw4GBafQh2+quiSUu
lP3gtSHuCHuastYwgX2Q+vdBRjsSIkkDDRNrHJqltrVQrDR+vuTH8dH/OKphqzVlbQeJ7gx9M6A/
WgDgN3ShFSZwYf2yBGA7e1idodIblITzrrJS1ZWq+SWZZ8Oh2/QJNiL9C7W3gfiquHkE/KOOg86F
cZynf7ewIP3V7H2OWjr0GgEEgjswvYMrsplD7okQU8q5i9nCn6Jbf80wR0kwttERvcspgA/bOwgg
eQU+rKGCkQyRJk4ipPCrJzo/FmwVBTcvmUoFH3YiB/+YNCSbJKrVsCIPiUJdHLWVs7H1oAgfeJRv
S+2xQ9gCYhBnrYnaBpn59Y0ditw6q4om6FFsAP+NGE/W6rpdgL4noGsE6N1YElGIiUD8MIXslvsX
tXLMtb3f7F/D7MBnez9f5cQLKFKEIzMdGfXf0C9C3lAzlMFTF6uj7jrrR+14k8LiTKaAvP5x1IkK
OHiOlYi7ocLNtHe63m4Rk60/clzFz2fcPG30/sAOaAfJX5z4aPyh4LvGaE+vBebdgarrmNzWr9qD
nR0GG81uyWebqh8HpynhjTZxpoF6uXNfmP4gf9rEJTt/TJoIfsOpkAcKrDLJF+hv86CYsV6+nVqw
ki1xwj0iZ2j5IbODNND5E5IRITla7qc4a9Cm7m8M2b2p/EeP8SI22OY4WqB5QQmoHQudfiAXajZC
TrrGQaXxtBBkgSqSE2/nDSoldIjdQUDxQaYGnSRakOFoQeKDV+wZFz0Ox0FE5Q2eHNTHPzT3PLZg
37fc15rZhzX4lIDiKJaAQoHrOOEAmMWZw5R9QP9KV5zqIB9NsMjcl6GiOki8xwxXp0kN0gSVxlwJ
7LrjNF3vBMQXDsc0YQnfn82EpYI6g/bNDXuUjulrisOdnjMClXjO21DXkFelDAibcSwsmHyU36n8
7WFJAHDHa0acTjg9PR3NHVk6oHEmSydRS/ZjoVLgR4bIUph97rYKuYyMQR0jG3vN5A12xmZZ8llU
ihzfuEwZLhYtnSO8bwDOFnhpF+O3D1h9exvQQHehaSbU+OjnvA4neMdk53UeV1gkZuny8FgbEGBY
YKFw71sapCVef8IezYy4YO73e24Lw94DKoFNA8mCgnO2uDJuI/S+cfUll0VqqtvyoZ5+ZVv6eL8Z
C+Bax80m28gbEMueKB6STRFsjvkEGCZCRz4kHOSsGYH2RVf1XRXkiRekQY4HrFCsZ+wpAwc7m8wn
1Mhe2GGQvLQcelleZjhONZ499EXs+JwbyWcdtCqjL0la9rtEOorjz2q1WbFQoVtLlxPy6kPCUx8o
HLysdyw2Nhs9RUg5QJLk1WTDSyS1NY1d57402mCG6VGI3aePpz++kMerQZohWq788dN/QNyyyhDE
RNiHx1Sl4h0Fj4qFSfTDiY787vz+S3Airxn+nnnUUheZT0tOFaB8C2wjQkizL3kI63GEUtUBaphH
9yXgs2KGHcITcDjNAyqCEmegoKYK5ADHFQzOHuURnlkKk1V01tSUOUjVsHBF3Xv9Qc7Hzssx1dqV
YQXql1+RTKN/X9+nPHLSrF58Gffwfpr9VjIRzaBuTT39IludlYU9T80QqMuZj4x4KFyUL3ALCwyg
PMjy6n3VCC4eLY05tDHalModJw5nHQ2QcvrO6GzCQ3Y/FTQTcAzH1bIe++nbHyvIQkgoW6Er2WHU
1RRPVi2mIJq2xiq2tSGSSjKqxrkZS8EeEwO6GYpflB2msQ+v1/THqQ2mA51eNv/NuiMtCQnJyz6t
a2c54JiP2TaJOpI/wJ5JXpgMEvv7Kh0dUXBkzVpDvEBsKgNvG+BSdPFPejVEhnm5O8ooLif2Oy7d
0oS1AMdZV1R5jKY8qXxpBYTFrf5RboyUYAz0iGGOYZ1lLZBJdThmR2JMNPtGyUk7/WwI5qX4iHCG
j1lJhhULpf8eXbNB8A9O6dNhNZEdZdd7yGQUT3MImKUqYeSlFQHhqVVeeqpTaODBO6KsoINZCE4P
tkfZqTKTDY9zHQF6KPYZ9i7y9pbxsNqPyfR7kIZRFjtpdhkLXqpjQyXjKrN+LQd7m6ecUBQytgig
yQIBwZ33Qmvbov0AnStD2ZEme+iKV+l3JDyx6OwRss1LP+kcnZ/V+EPwmeJcm4+udFcddqCKYuXi
F4UkJXUJWI9V5zaPKL3CYfeyDPvMTSfI0P6bOPTET4z2ykJbDwQxRzkeYtRnrTUibSFC3gSlKrKZ
4Q+0eZyw2Zh3fIUmSoBuFtzQD7OdZkgfUnSoOx69nbyqTaLdG4vE5vAAJ4t00S7DREWmCtlzezow
1EZK2goqH4s3qCltMNPvY6caLn20tEp2u84DF+MdmqNN7lIXW4M75O5YJJbE6e+Pn444lJKw5ofP
GDnSdzxdwnZCEbDXCD40foI6ULLOjRw+AmLgagv2D+BLAsMpbRDaK2aOkYEonhgBnzd+6J3Au9ig
UC6XyRFGICiGrmA4HCuhxYKZGo4O1wRZNKWtiq4Uix+7MbeT2dfqcpMkCGYBWvqISM6MrdcNPPdC
s6ZTcUEJTrsHj+KfCmA9pEPF8cnQ6w63y7wydl8bGZZju6FqzXX70u78NUcO7B6ddcpjCfN3Ne8t
pXYzaaBR2vX/H049j0W7qrgANtjmHUTDxk+fyEPjEXqyDBnsGrVgwFA36KeGV739L9R82c3n2ii4
QAEYRoiMnkMIcvMK78Ll63GSlMzEqne8+2azKU3Md9Si8FAe5v3HdomOQ2SGMoy/1P0Qv052Fgn8
S4xCFJgtOfwjB8qmPfl835oQWHYEgmBW1r61YvhRw1mTyOn7KA/ZVjdLFLn6DodZdlzHaWqcyMHD
kHJak8SEf991kaEPKVD8u09GqqODktEJa6eoPG19pa14fhgILagCUFFpX2w5JMwZ4M3TesSpg53w
s0lGpp/8I4BzYN8snIJsrAzYNYFqJBdeoB8xOdFKx+beeuu2p3sKBSMiQDahCV9T362VMBYMNkKq
KTChMwzY0m49NuPnnBiw+7yxO3M/K2zxOFRZ74mifg9WJY+vXbhkjN5mS2mJuk5Gqma//3jnbII3
Azgn8on+/tgmDnzQOkTNjWwBL8quD1jLVHsX7n7n9Frz1rms7TqYkBXW1x3rA0GyVvjc0uNkjJ4W
8aU2WkhmsyHak5gxcnskHDH6Uld42KpmW0/RQOKkpmVwkAKyhA3OL/BxOFl2BdU64HR4G5uxh1Im
TOIwVI15eZizDs3UmNP6hwCJ7HrbkpXc2Wxl/G8df9w1fyPXzxkaByrQwIy/83Nco8D7R9ijj9CV
HIZ1Tcq24Y+hG2zaGoSP9R7PejAEwv6Ykwr+PY5Jix3t9+2ee2oWeLX4xLqdEl8FJYGrFm0Av5fq
vE4lcoKJ57lSO6q69JD/GPBw1d9FS96Hj0AFpxxhyX4ZcXAOIf3M7pLxSR0BkpyuT5Vqkupdz8lV
Miqk2fadqOLOvi0nrtzZjDIzPhPG/h/aWZ0d8hUwh3vxZynanS2c0XYmqy8evWOPBxIDG7kiw/WR
zgQs7dthMWE9mj52qbn4p82b6bXiWEh2jnFFAm/mtQ2bsAA3sSD5SMjeA0fgk7hbFP6cyJA4jjHD
cXlHghWvtcqASaUZgH2Gq4rFFVUw+6U5Rk06fPtx5/IrRFGiLRCoOH+9rQ5NmMnLcucogFeQQPQs
rL8kmQ4Z4tX6qNM3NLQv2UPMNslXoOMGLmuwZoib7cgvT4i6r78dJGN8XSB/p35kpu2P+LLl0uFc
gf/MGRyGFRDi8uaNJ+a94tIQk9WX3PJFJc6LbXmF9ihw5DhoHBbcTtEXvFu8JQQ2SE0BsXd+1ObU
VcElAouh0ENX6uIQRzq/epFDM+T3DgJKEBD/1PzlB/HKjBcxB2JvZCsf0nmFyK3Z2DHQMcQ4xdck
Fxat9PAYghf5ExqxSDgqTAJpC/cYk4rSHIve1mW4HWKLWOEJ4OMV+lpJcJ/3sfAPHxQ55nsRwJxg
4KHvKbsqaehM0QaQZFdub2NLP2VHMNz5EKI6eNSAwlBtswoDFWAEfyxQpabOF3P4feW+ZllwtwZh
LYJpkqHRN99R6EFWSDlidTN/OsrPPO25Pwqtp5wKqCSzWQ1bX3FefxChfEGIKqyGgXgVaXHA0IUo
iNRkZJVrbZ8zeRLmcBZNIrDQSKPW0QGByDsZqjceEWwI4WLD7ndWeKrVwQBQ016aUo1sw7Wheri7
kGVIjkZQCah9egSdLoqzprMoee3KsLt+aFnA9yibk2uBtlPyMngC1o4TVR0Ke+HN5ugo4Vy5UG2Z
bQagm2D/JQeTMOcqjIYYgtZA/zGkKCFZ1dyXgslgO1KnzKEgeGxRDJ03AocSnxN7yK2vWUHqE77b
NVNnzDXNZVsHeY9rEnTZIdiL6Dv8yVOUXW61Fq/9JyavXcavOR9vi541Q7x+WK1QP9BjPuPqRxgJ
59oqXde1W5c+VXs9afsIaygr2M+w27L8o0DTHRLuPgEIpbppfbZ36evdlkik9pUvEQ9WK6aypwiH
/Qul1sjmuNfD0fJYfg2SF/QIqsDnJCKYceL7TKLCx8NPOM6dhALC4YnhAX8zfEqN8/x5g+g8Q3HB
U82wSR8CAU4XysuSQ0N7zIRekg6dCi5VzdHPiIm/BJDcnCLQdgjYSUjtOXpYZPABOKAYRIsJgu3A
Ph/QQ78McQVrDj9DUSmIJCDbCzxDn8mxoAaGdkxQYJlf9jm8Yp19JwBoAUgv6mgW/A9ROMpwxJno
bk3U2x64mZNe63SPo0JaAqLxKYDza0YXIsszwUK2dLqfHiFIDX/DDY+NiYZnkHOc4ZN6WDQ3n71J
aDGfR8HKSWdeqMTBFMCI8i61TRPrNhKP37ze3sdGhoDzTfwCp7O/weaAK37ozGSQ5Bve7ksORLxb
0oJd6ufcBeiZ+yZrAvke6S+MArPEIXPOY35ARWPqJ11iKrrZk8No+nGbBqycgzkUznK8Era0Hp5g
OeaERjWEF13G5KiTKSmhtKt342rY+nkcHR7fNNZ2TURK+ZvBoIjuN0tsrXFg0clWbMlePbCUy8wP
X6YwED8QVCLwJhfQf8KirIS4tLUa9DSzoZW+I6xmZ6xkgmmIkKT6tkLUSqKpk21aIiLIe+XOGDx5
DlJUY8mdz2x6PtNzx/q/IGfmYZMrGzcFWVaZlw7Ht9+MsBX+LNYLfYnMlQOVFJaEwaLPhVjSDKD2
r2COW4N6rdJVvu6DC3pZ858dtPQcmrCJOJPz2wM0rHeUJxJ6zEvljXB9eb3XqMb6RBhvFC+VmTJl
guDU/WLlw0UQc4D7IqR+/tkcdjVQccLVGbDyXReDt6XMzzhtNV4MdU4Q6YP+c1Oek6qqExieSyYG
fMcnXMjM0f0OmbQCTsi7Q1kVgqXHjPdiw0Q7d5godG6yIXDxBmwC/JZVDFiMu8pJrAY9Z3J8bdT5
ZIyYSiLRoLOWgEdklrOjhgXBAi5al6/tiv+UpUaSIpkI8Yvdw1gC5Hu4w1mUXhvgdZIbWRXAKk1G
FZdF7+0AZDSXkTZsQPwgGPnbt4fjx2VPwteibYzdoNYEt5KCwXE+uU/xmnQEGfA6Kp01/nnCBXEK
x6wvtXTh89pHjUC1H0MxxVNE9JhQRFeMqwqr10wgSyGnWpp7yqsOYhpM5qXTm/btH5SjSGsDQIAa
I0n+GOF9O/laB+O3HwXttTd3pIrmQ4SjcDTBKSbt0OakodJbsJMjqgSI4BQHxfYoIeDq7Q1Z4AJP
NU8JAiA43v33Oj7z6r3ZeNDNvcwRgqEbmPy/5NxGYqh+rT/k4xFoKNyUAFWJPTNBH/mXd5vXXOTV
d2h+8VYdAqwhyt9/Bp9VI5vokx7n78cskFT6I6JfG//HxDFMOkYesFEj7Q7lkNPvd4EkY0YnrpEg
hnS3402bGrpioMlH1SXV3q8ytiMtfKBMBzrZTFKTf00vw7+Y4DGBUtsbrTGCBE/zZpVeAv7k5unC
zzkmiagm7lKrOzVTGU2XPEUNjybz5pgwCiZ2xcdKphbWJUpPIEuMScvDIgxtGZjNeGZCLZOU8HDE
qUqUDq28CCrN3z98RuadFX4LAVj16FCN5JyOjR2VSQCjX5S/ZYD+R/yZn6/HiTZ6yJa2SNiz07DA
GEKmjfK0qbwSz2D9wFWghgheb267bf6J5GncvUH6CSnNNduJ+I7BamG0jW6XD//tY1NsN1UOHWcQ
xb9dfxxjn+5rd3OQgw2Oy3FELNzieYEkQxuUu2ggkDNbQxy6fphS0H6dLnSIJV53tyaf0GOx7qYm
cpCpxx+XNWCun4fmmTvGhcEiDkWkYDAdWNTdPXguUDfh3r2dHzGY73PxiK8TDVDPfqY2Qp8L9+Bn
rH4e8j2o22b1ulmsz0wuDyvnSO1KF6r85tVBswCeWHkg+S5oTsjfQG5DsQ82wpwUFvNhIc90fx5i
GHGBnPnzojql3EmoMX42wbBKY5DTOrgZUwyjUBwHlkANP40PKI5j5DaXjSeZhrqTrep8+Ugc5eFt
Am5liidm+CYydHE3ywhaIfFFtyYw47onWtKNXNklyiEdnM8QLf2agU/DhUwsDIl5EWmBkl/ZOVFt
BsR4vqw8GmeD47AC/0iIGfM49n3XN/3UPgPlqvSxlv9Lo1qGSHoGv3EBasmn2RpVsMwuMOeD8BNz
I4kWr7tIM152cysbAYPivqWDMIAocB2sgSObZHGYPKK1qt1w0h5GC5Y1HmsCbiCDLPzfEwLCaMbg
4Nb9FqNoYi0rySZ+fAm2/2pdgMLo8uVE2qJkXbzMi3wY6yAB/H9hZiF/OQJw1nhCTOC+XX8uHNJr
4CuKquBwFpSqACwYu8ai1cDGlEbkIclOS8J60pxfv0w9YqUlo9uW+O1shYpRic5J2zEp01V+Gg7+
0sfKMZBCYVwQNYB5tm6ZgmmDaAj8KO4k3HFWhnkvZs19KSLECRr5wojjutCxulkQ10pDnUook4E0
FvYHUmGA7p/97OHDB6I0+BG4CHLK0Xk+scb8YNTELE4+iAbXh6+qRBwTKGpOqRsZQgpY9vn49RBL
IyrW+X7CrImxge2DJo15H2m8uq1IN0QoidTX8yYDHn8gcMOR6BO0gKWRXZHQsAqQT9j0w6F+Qhnz
2ArPLQeYeMe+cR9PkdbyWOH+T4wD9/5t7G5AzTdb2OB5vE/b5aXm5llzbRDQCC+vXcqrdtDr4mTK
/g9KO8mNiAdSKJDDC+BlItAFxg2rzVbgg52x+5G0LaMgzrgWrPzJ+Rem0YRhLbTtT/iUF/yh/9yO
3yWIw/A/QArkxqpx+PgEJkHIjmyqCKlUGmznPNr8Npvqh7Nggh5w/01z9TaxFnummRsIjTGfduYu
muwxTgVXemCF8N+dBeGEgg3AGv1OlZtnO8yNYLPydCoNzsAZVWJesAfOw45WRPi9Q29HjPedcYii
jTwN3igoDHS3PPnzxcNCJxIEXN2hA+9csTMb7u79VxPNBqcCgzzGR9TVRjSZrryH9bx4gW2GwiYM
B4V/ZOemt2JBZXBkdHyYLhDdgVKPIBCnpmFrMy7C+vA3YPNDIoO9u2/dw2dt0zL5T10uGu/Kd0k9
vmC4k1KPrzF004X8LeEBthftFWhs/TAPEMN8HOqMF/LizErQ6xkHV4xpvFGCAxsIqwoxXtwOYo+N
p/eyAlKLeNwTg6u3Akt4WAsFXIYyIH/6MrasdHxuxZUx/1iLkn3AOb4xpgARq+iPrXEozPuLNr+Y
S2vR0wvyPv2a6TSAxnQ3b5bsFYIN40oy/MiY/lfcNTTgfkEq2INlI3pHqF+K9R9f5Yqs7WkeIvL2
mDPshmOj/V7SdRusrsJ60AKKVkS8SRxirQ6QenFXhvwNOqoWt4r/I1iLwD7wBiuwF9osjPj0mzVV
5tNARuuDDisyA68ZRAZoIzeNwW06ABnbtV34nIHDwL7J1gGTGQmQCH9sDhSzVTQ5R395sHrzB3Cr
1wfPC6KWF8S2/75GsMrNRZ7aT9MzI9sWNGBywwbcjrgmK1HkqXtCD8sh7yjfl75ur2XiHyTG/Ap3
BBLwzliRTDv1PNpkJxvFmEnOjFqpt//l2ET+z8t4TaeLa7v5r7PTBvn+OSE/yurheOYmKnwzCAQL
eWtq/rs2lCJ/uZfmdLsdUW6HBM4agR7hqpr4TO7EADzNjxMoZOsUTuABXaOecDPDZI+K+utj3puH
bD6h9XrNoYiSSWmGBe5/nJ3Zjuu8kqVfpXCu22jLsxtdfUFSEq3JlpWSLd8YylTK8zzKT98f89zU
KRSqgQb+H9jYmdsDRQYj1lqxotqHfLyG44N9YwTNLCkz5/asMq01+5SpkRFaJM9GQot+Oh7GAwEH
PvQKubcTHZtJuW/awAXDjPvqhIzRl55VmGE3WTZXtFShijza3Z+DmBtoIuyzZb+2tB6BNcqdRTIn
qlpoVmsdb85okknnLXAJVnXI9vxIeltpuGfUIhQa6c8Fe1yg/KVNbYcIm7KTbAhOYfNFYLp7AfoW
w2EEeW4YkNwotA4/KR1uOG0Y0DJhF6yxUN4yWdtMF34MmPPcGFXscrxJUWAmktW7jKIjX2+DLIau
mQPZnvTLm5exMvQ+sfJmwWONuiy1B0NaOUkzM88OaP0NXsqSRkglwLDKvqLxFON2VjhO2FKShWRW
7ZQ+909XzPKXKu4yiXl3jefYVbYn5cWSe8mRe5CRjF4ipnNFVunejqIgWOrAtdkh1XZnzitz4KAP
dIKC7FWmmuQyIXNOLk5xKyN76OZ9M6kS30h3FZwRp9A4e/oxRmoBrIsJYW2cmYxI0o6Kp+tVzCDv
fGNAzMxMdzabnXo0t7iIZ6KVTHcqiZcR7zVweO7bEBviWaJtm5meeTsmmBOJ3pkJ7kUfOvJSRiRn
d1wnUIum78KDt7qorSg+H9m44FyjvLVPLx1XvZ/cU6bu0nsEBojfAc+FpN6/w1HajcmGo44MdZj3
O0YBAExAdWq2jfkt3B281UN4u3ESq4zIhpsRGkomR0KvNLQfx2WcnBjqzF6hqiS4wlqJyEukLpmR
1nOPwZy9nhFr2LFJRPjtEqKZDyGgvTj6rH/Mb2KTwfi79/iGc39kbg+weZaoqIWZSoiRhxggC9xi
+Br2wc2HWPPl58z2ogSrjKHyT8TG7egl//7QnjzYPdirszs0DNYnbAXNr+t0K9gcAZN5Z/ktoGWf
9ssCf1oKrtEABmaNjyEQAZfxbA2k36W7IX8D/yPnbv3NPpZMk0qwGNnH5l7ZORX7+87oP6w6mGg0
euatV9BOoMtZP6YU1WKLgn2giWkNy43sFlSa0f7TvY5WitmruaHi4o+UkTfQ6W3Efb/n7HMz2vl6
KiNg6uEk8bhDGPjaxR5q3ndze+0XuT0jmOO98ZXDm7vGoYAd1xvPJINWc6Q07mmUE/P5XOQBe1wU
/87Lg/RMeAPH433x7uX6jTblmfGVLAQPrV/gvz/GVyWkK82mXMTFR3Sc50fwQlyd4YTN+BU9o01e
cHs9VI49sTsjakTtg3rB5c8GFp/jnhHEzeVTC8WhY/znSyRpCvlom8+huUhYmgXu8siyHwz2fs6R
VGcvWfp06/G8dGSsPux0K9h0aLWJl3B/B7P9YAoFd53ekltUa5FGEfUcI8A9LsGJ9rvq9hc41rb2
ZPRgiXAAkqQGrKoZ1NytSB9qR+yrWb6OpH3k9xhCKnV2wsOPi4SIbEc0tGynETJXvveZlouOUzzG
7NQzXXrmVrUDo7JF62eb+59LNmtNy5hnK5mai8V8eNST3hc0qp3bEa+oax2THTCE/kIr43jLJAlS
BCSUIiV63FSUYk+iI25yKjOP00RkiWyGTSfcwcJfrKYt6ai5ql0VM0r9KM9vkZAC2MGsG+f8U0+y
pgTCnh1XHb+gx5E0lamI9koyscdca/bDsTGFYhAwImXCymCqE8+O8rZrB/yUCl/KvEi1bkxkR0cm
47XcmU2X1yTFsNLjbWUlvbMX3YLIe7oyf8MqR4RlTZJSbVOCL4Ote+TaXArMv7ZXI0IBL+DpmOhC
ErKjOVMTSMlSvTxg6RNK3XS90D3fM0xXcLZZfM5NkpAyBre5bZt54awq6Ul78sLil1TFz9pjc+l2
yTBQdjrNpMPe5IRR1kOwfyqy+tFpUqxKKnP7PI32NrVvwOuIBpoRdsNjrUjoXmMgip1S0q9dKBVs
rolqffI3/+Fhhzwq9T30JNq23GNzxTFFfaz10+VM1uQxPCSlTHKxodGGyG4LRPn4k25GAVx+xFM/
KWIuXjzxVSY2wFf+3gvJv0uaM1KCqsk+h1v30qYyu1fvHMV4pThjpihZBx+kYc9vdkaCpipJTrWm
DVRrtj5lk19W57SKTVMDNpFDev4kY/F8Yh3aCxTXvIzaZOTvuR/zGTxSVD7TPrJz7Co4wR28Floi
ZVPGfkObpBVvaF5obBImMdRZRmfYwKZzh5O7/eXW2svkmaavMeldkZ9NkX0J0Ai8tExowcNu8DAp
2OaCb9bgI1xlio6qd1bJc2+veJDkDWQHXsKVw2E7OHd8GgghzMMik5gd2DVNh491nRakqDKQxE3q
GFWWTbxHZr0ojpdLbq2HVon+65UV9bcuz4qvaWbI0YVzDQxpIubtsU8/vrOVfHSAie7kenI6fCmF
pZPQw0nFnTBswva96eQwi5RluPIntX9048xfB3Oo62cwZJahoWwYcrMYCmi6jje/0+kU4J5PSL8G
QDSxIeuYjiAZOtuMTP+PxeBXJKBLEiiPDvDX2WYwAt1FQ7VrQuwMbAuLguA2VDTnfJkrlmPRtGyA
mNfF5VeW9bTsQQAu6dZA83T8rdYPVcY1Fwr2EzLRejkFckG4OyDDfu4iTAFdi/J4qLjT+X4EBfD6
OI14zuauMmmyZtyeRPLAPJX5HKOpfkBxsg/LjXP/JQC9iecr6WHIFxqoTZXd8vRdvr7Pv1zrVtpz
TpPIDVojwvw9Y253lHJst+/R1tbkc6hA4RPvQ7YNyisoHGfeszNcLkkzar5CrLPt1sZCK759V7sx
OTbmtn5voct+rjfjhqovdnUOTbcacbXhptwZO1Ax0fk2YTmJzSjcm4ASnvtZH1ZvhFPXpEEkoTGw
59gWkBSlGjqZAiM7mVDGTuNWU2hKKXG0vf309pUufXrhZqwO45/YJEJbZ4fF9r0osjCTsj2cLVIL
YTG34yVHcBidPT69jiQRLGq4Egh0R7TsUgkajMkDek0fE7hNVdEBSiKQ+CdSoW7Og3aauKwNR+XA
3jLntztepvPjiLmV38+JIb1fUyc8MT/0PeZoJnQ6laRtP3y2iptPHxGHhT27/WUxiWeoy5tmb7UZ
bJLF5dvslseMmo0eWdGKSoYo8QRONok/0/hMNvYgEict6goFQOsrkxpn83sAI399YB7APO4HmjR4
7vcYQzZ9o/JE7zkQNSf3BR5JjpbRo0uR2TdzixiFZOQ2twyIj82Ol4Vc7nSnclrZYo4y2JCTnJYe
WWIBjXJe4bDaqU433gotdItipeafQtlhdIMHOY1ThsM8L4k4a3OA3P1DZjWxfM+lbrrrjUfLw1Cg
RJ0QWxeeIcguF13UJYj1vivQ3+qZJlUVM1nHD5nqJBgSqOam8lZP5WddpcAeNOGjuEyaqmAlnmrp
vlXIRcqaW5OyXEZ7WhApAfoTojARuSAJNL6WRG2dDqg5uSw8z59jm9+KkQSQfrzHJjJuGJ47J8i8
4A+C2gxx4itWVzRYqsZ0BP3B9qqeN+a51adouch6YW8xvKiWu+MIM/t7GFx4KpMeSkKspeT7lNY4
WzEig7D6CC/+ihbfLZZzn6e2Gpirn0FvGa0GMkMz6Z57eHX3BydV3+QBIIYJ4uj/z7qJfTLrRIpo
hFgHpiEfMai8jAAosPxGmYatRb4HA6kdZrMJfv7M7Ku5F3+pGbopBEeeI4jnUvReSREBTkSypR6T
HTOlZLyZ+nBAougWmntiMVc+l8ZEx/7yTU5e1n5Cg7+M54TJ1VWMlTLBN467DBlqYCL38hlXvkiS
u1tEK+AUsBcmG0gyFrYo8zeqv/XNVAzcseX4YV3FR24iFjDHTqq4dktFur23i9uI7DFNNmqluKJ8
3vGV7aI3yb9gJ/Wxrb8U2wkiJ7YtD+LtIKm4Oct4vqOs3I6QE7DNUEK0puARPkD95ZsThSQFrSgt
j74m/LI7Yj8+gZisWFyh5ZUUZKsNnLYiAToCDjC2lTOCQ8Z6RFUfNwIGhdPpaz6b3a1onQIqoaQC
7HnmF13S3lBdXc/C5bTY5EjbSmJIauxbvX0kJSVwQpEFTTBm7xUtx3xtIqGdDnxij0mwVB0DFpCs
kveDUcVkVKUKUXbyDg5n/M3kQF1uZjpJqcMGYySqHhUkBhtT398H4XsjwtC0hjd0TGiW3m1ETsPg
JMnQA5r/ZgGe5YT2lLOgYzPQ+qne79lcUU6R80gKCpvzF6vNLGPYWF/tZkSOJEmw++SIErxilCnW
6IoIwvFh79vYlvz0XsgouCAdQMNf4OUxZzVkJPb5JwuNUIJObQcx4HPP+xEQIDqlHzZlqKj1UMt8
keLBpxCs8LwhCOEErJbxjoY/huWMuJTXE6MJfHR9f/6yFbmSuYIeGdspOyEmHHNqn6C3B2z9CaIw
KCNNP24M7vPXrAI2RUKiS39OCjXwwqzDEpkQh/KJx9tFayTMoGzKD/IpvfUSpX122tkhE8fsu3o6
2do8ep499+xLzOk9cObhgLFQZ+OkI8+5gxCIXTrgZe54l8naHiHJANVejJlaJFmm42TIm/ZFOMd8
NWVpuiIzoU3rKioMtJfUXCcwqd+xKSib4g5zK4FTDEbr+1uSnh4XMEVWYQIUKl8GsglWkBV14woC
COSlBFhh4dsN52Gv6cigZVOt4MLaQdiqmrKZMUUmwI3nGYSbglX+5bKwWa96RqhsoQ6qjZFuRgGO
OPE2xnQPXdjgqZj7NRRljTJFrYfcNMueyoBwQAhDZOsYrfpD2sDj9wcVrHwzTugtEkx24wr+KjFX
Pn2AcIyu0RzITQIbRpL7c+T0cPBAStvlYVaW3LA6YREAGnYzctW1zPoJGbJp+P3caTF+VCTuK8Vj
JMXhUvr5jDOG11X9kYqBzQyURFs4iT3SGx+dKVeffcZ4QM2R74QfJhcqLFGI8SU2a+I0/V535TfW
RLSWIv5+MARd9uKwnwC9/qwtlWHpZV5za/SUbS46OsXZZ2UYZjVFqliGc381800k0TzLcEn3CdfG
XfnMueQwg8GXmVLhK1rQrMEteFXtL5rZUXutHEra5DE+Nm1g4IhoTrlfJLJiAx9vBs+sDABDEzS9
bHQYsF2BBC9yfiAKhuMDk6B29IaPYMpnEEzQOfoLFxI1dtrOn5OQOTydDLYPkHlj3IZa1aJ3Q2K9
gptEr8kHNXf/3k3WdrL0QV5pmPmixfRZFPes6aADgZ74QwAL0i3PPDPyB7D+F56yPK64l2bvveSj
ZRwBbzc9TlAmbbBAIRQ0Ej6rxQ3ZDrZD970202GZeWQWk2lYzs3rKmA6ufdISk3VHMe4zpq2a3H8
aZc186Mu9nxe246D5BFFK0BU44GQWeyaX22k5FzYdJ8wXwzJuDoQaZmmuMXwRw6JirI3LYHPodEX
pggXg5C5b+bwhUiFn9gd84fFhrdqiwVp7MnI8GrESC+kvWhH3mt1o2OMbhFumk90ByFgvuMgbr3U
A+jp0AWKEPieICg1YWVPnQ5OqLm+mzfsuR1Owo6Kk9TWJ9Maa2DIikpXrwh/KtkyjkqcEnoXiad6
B50AuUvZJW9lyt1BXJ0Cd564Il+ivzJ080us04Z6NEVJPXjUAzyMDGL43BLs+vRtAQWcuYPkYIFP
5ZU6Ls52328apwy2R1vzpLQSuIq/+IG6U3UGknZ+7+DXLcAib5iZg7lDUs8xPaAQAPu4rcmPkQhd
3dfYsx9BPnvK4Kcd4RgrARv4ATSOY4Upe+IoKkjlRo56t2XXZ0WrEBOrPOjUg4ON+dWr8UUTy9lg
TfPjk/oJLpDr/3bXQC4gf0ASVMvcop+ciM0KUflQ+3YOo6Wx8Fsx1tWWuPIla+8svffC613sHb2L
6DopG0pWtzEyWS0WSy/HG3Ils6PNqlEcyKf5A62Q/Sc3PDU3oabGnxDArLhPexuBwOnN5SBXJej2
mikSkv8uznK2haGxfjesIqqpJx7YWJHzJttfKrmYEaIMBXKP+DHgwKR48RoplXd36aHCwhFz/+34
q8kpU6t4iknoQL0atILCgRO3pTjTII5vEQ7yDeYlvcWuI6adhsCNXeDLvqPDBLuS3hd96Wd6Yzuj
6bTZYBqXnrqXlzQc7u4XWhgbKPOP6bBaqoa8vSQXr5mNfU3QcR9+zQBaJnR5p8UqRnD1Ua3n6Eqr
nmBi1sX9Oicf8fUIb4ikvhcNTC3kGtQE0dMDg/wLI4A6a3mzT39BqOWFNOSJr1f6NZoewvOsN/r5
6Rl92bmi04fk1T7TzgfHrW/b79Nhijqxs/F/ceMUQ4zQPJzmwVks3KHb30ekd8x5NjJatpt3NGO8
TLPRKXxaxgNzQHgRdEweEFTH47ba/gnUaZMkbJ3T6XbgIA6e0tj/wCfMbjadjvrtRr80suDOO3L7
Nur617xHyi17yfUqdsjuxpN6CIj3uoTXavlK9hzk+dHy7kCeAp64ddV3e4mbnbu8jLY1Yqme2Gez
e026hPMVJjb5JLBOdOJJd48CTs2u6NK82RlPBKZT2RLawbMB19AXAHq/LjGdEjFcwEBSQptq3gZg
sTeT2dnOTdhYzjEbgFbpOFKmpKMxmlBpcs054tjVDItwKJyGqlozCcuyFdFukgNsIjcCATte4VVz
jw5fp0fGRsppOMJXkpCzgCACRgAqXD5KV6dxRSYRH/z+2HIWG3+8mONqPfdrqrid7gtMS5d8ZPvp
3Adup4vDv2AsJdcqIEI/QUaF5sG5clGcKn7VfVJiNqPul7+UGGnH5s0u7A+/nmYxpJxJg9dxpcoN
asxJGccwPUxdfn23OqPjmWZmagQkKZ7BdCBGKNvOUAS2WSCQ9SpBB392G2rYUaSYVMfwWdvwyDG/
wpascP3Bo6TzzUGTQ5ic7DDjxl2t5Zo8bX6pwXasJCN1MRzTNqQooVach2jOybds7jmjpO+3yAgy
Cogbf9P94aI+z7MbBbAu17/kMg9cs8FmyoFkqrp4uB+HiCpNjprVBwDJJgNrZP/kVIYw2Vxd7sMl
w013RM+1jVXLZQhfu36PHoZ7S1YPv9PD+W8j1i2d4qDIXlP7s9vCXoDWQPcIdLZlgh9EFYNnvdZ5
XDyeLr5JDewEW2Qpu69z8W55NK/dnP4L9KPXnDSQpqE/ZJRiS1xQl/8czl9bC0v694sSruvPNqM7
sBoNnvQ9fNTXBtKOvnZUKWLAcKgOEQGJBW2sYEvM61nVkyf6QCYt4exqOW9xbAqaM9Z8jTHdVuJr
JbozhNzLDDWuMBPStzhgIcU4pdMd0uKDy7FTOElSh6LkQ4toIQM8dKK7TzfZkCEp4oss5Y3/h8bD
tkk38u8K81r0tuJK0wl+nqhSkJz0nTeSELnCqWOVIq7AzQ1X2tthHDzmnFdmLaCIVQxFGYZvjExA
gK/2DesQcdiTq8rJjo6ZoN+Z18zsdH/eTQQzNhNQmast60327ItJP51tMFikqXWGZHgHBL2lv+OI
qpu/vM07wuhKGil/c8SRZDnm1oObDWfnk9+BK6JfK8AMxNta4YDy/+Ps1yHp8D+dpD7VDeesDof2
WazoDJI4mN9G5Cy0irZEN3vdlAU6CntX40KZ5xZdt6MCadlxoI6wQ6honA/uLaiiIS/e3oeWSPOl
T5bCz8oEtKdpPnnagOwtIGfcs9qZ2RFvG10Gr9mBqaVd7JPhUfFCJviUHhPMm6iRborErthMmJWV
D+P8bsOlsSHohTnz98xrbNjmQ0FfVuwPvvBR5Ezcq9WW64QOJId+7rsZ0YXaiT75i+rgdo5mpFMy
ugHF5jFAP8Jo0J6CDCXuhYgWkSAzHaGD1oJwmM9on7FtWJY/aUHC4dn/mujBnB9h0nu/jB+zimK0
/ZXF8cNvMEJM0gjRn8So4aGWAQoTRc65J0ZeQJQG6ZBkiiKXDDzmEJ/gzZGAwN1SUGiDSBD1+moz
cGgEMUU3GNFem0BLeoXwM5cg4s/QXP2pfpLDXM7ELkDh3ayMtyClKDoe4vCNTmXgQ1vjGS0GRuli
ancbmZdL2pSsxpADaUtJwEIk1KQAes8bgdguwHMIIyb92v6CDVB3gvPXLt6Y5A6RT7Cfz89BSJlV
wuUYaN+UstDvBmQl42Eqygu+4az8908HOG79BQIALPVixZqL7PZwNOsDDHmjlCEHouCk2xr+H+cF
R7F3kGkBsciTrj5Mh4tKcBS2tdym3AzgK6hAPdald5PeJ/SwM6IT7u21Q2OfZg5eJxkuAhrUr5Db
QBEPY7NMmt4+KtJSylSgbwPiaJQ3QCh09g5gdrnoAZOF3pAQ7safi3iNU8YFAWO0AkORqpLR5eRs
L/gOaB4S25WC5mE7JE/u6m8jgSGZ1IwiESu8YcoIEhxvtJvdw8CBNDGwZ08PUPOBhJCJftzRFznr
o/lqYmmDrgHgimSWPkT6fwuQRDZ6jr/9iBcnXY9snrpEC+AiknfvRHZNirAaWZA2FM5gIh6qVAkg
RVIvKasN3+IDVGjp9T1jL424og9Ej/QEUP8hVHjhTwg8Q1+/f5krfUWwbcAXHxShNeOyYyAz7dh2
JWHUYhiWgX3F+IARq6okJUVgcvYq8KAB01WqgU/B/7v6wcuUS/IYkyWrdAnc6OYsghUH8LnkWyJN
aXMEMgXbAfNe6+CMsohCgsk3GXC/CsP+z0L5lEE+rRLwH5BcMtu69zjRe7eSd6DnPrudbcDOjLsj
g3eYZ3AEo9678WGsuX6BV7lN4V53KrI/Xv6E3YTMjU8GrjiRolclwJDSaxaHf4cBkBf15mgpkkpv
tQeYEZFk95BmoXFg2RU7HbDEXKrSR3zqYYaAtwL0bBB0F7NZIzTP+DSyK44SjHUeILkL+EMUvSNe
06ZTk15w8nWMPZA95ei8Iy9lDCakHB/IbiFjwcpEfLz+YkPtEMxuPzNm390CVg+VE4VGzuG0XJcY
d81mhsG7VjnSFDAdk7ydAkNwPlEWqyiXssRmzmhBqJAK5vBNJqefGS9vTvpAn3LPg5ZdezhF08AP
U1Y8RjQTDmPej87doGgFdzZUji/G0MXgRH36KuiMc5vYzTbNJ/1w1rnLGd4XBumrVYEoDiZjJ8qy
gsKF3uEpg8/p8qKtUvEEfc+Q7YCIhDNaXE0Pm0EFleo4Fo8GnCesNIKxnu1LXXQcL7rGUYQ03eiv
WqZMlTERivj3zm7j1EsQzKGYMOzriejsLSFhaooytiWPPblK+PtCxkfCA49Z8NqgY4ZFy3zkNQho
yHe53DiUhvXt0LjPbF4EeLaufKMz02VytLk9bM6SJhj5A8IXLr7sli4OMMKrR69Rd0j6m/jxoy8q
huNwqHbfRs4BdXal0XdZZI1gZXSFR+4ooyPZQ/4McaUh6DIFgstNUgdbDoPzpvoP82V7Qk63bepJ
xyTOMDpa++efq8rWHHzg5L8PmdoMKJIRrxxXUIEc3ePPgHvjj6eXBWrFkFkTzjXj3pcVQc9sSjuV
yYvkF/zG7yeE7WqT4Hd6m4FyhUwncNk/MbQ6MRC2p5CoCJmPwc7D3SRC4AHKoQy7ZxJRsTe9i4gc
hlfD/faZ/DcHxUQ+o6A8zJGBSEUXYb+jKDp8FSj5yJhrQiawSUYOzsE1Xo1wIYCclOQ8w4oNA+gE
A4xIznyKJqJQ9yl++5LTYxcGqa5YZbARa3ScZ6THHzXnSAp8F0tG5CQVYfe7S/c1toUfwCvoJfNJ
0JRwUMQFkYEp+J0zTbGjyvgtPskEVOsjMgPILJhGuIBpBYfteI2foQibBS1tICo9sLr5OqB+qIg/
+CBJhKwmWwCMXk8NjM7XQ0JGbDuyi1T5vqu/ZYRK5dqilPdfcPJ4KV4UQjimHYYHTfilqmnQA+OA
iNGUAmvI+oJ/hnMLrEfVkPsZPBkcNCx5phZO+LWxx+PvP27M4D5zGBsDJRtfajNU/Q17BzBm0MMX
YynQGDG5w2Ceh9pcshVWaCT4yNu0wkmR+4HpwEylBVK6O3Uzfnj/7D9lO1/0/UmtgKCf21xf3eXs
Ht/xwRXGYGgjC4SoJ8a4MEjrUfbuMbna5+KcV4L1hXPVe/CdI4kIiT5x4YISbeh0ZpileHSlTncT
5EBG5xJ0VuT6GywRPeLOjYYx8SIwEq6RZJ+CWWRkP5Enq7Jd+n8yhKY4YqAO/GLZMGE4JTWYH3cY
WV4HUWnTwd+PRrNR1Ak8I9tLjxjtgge9ZZKeHKy3lQl7hJMOHrWmPYA8ykMBknsdYh4paLE/GAHR
GjRGIGV/oGYcgGM0sgmyDShaIglUMa8okz1Bh0TKaOKiAqoH+Y/hYSojayC2TI46EK2fwL05Lgnb
Ki9gaqFfPevIL8iO6bfgskSGgF8xQQuInCoN10bUNns2NUA+VAzBHS3JgT1AJZxU5ssUkQetYtuI
MW+jgMGv7ujtT/FtCUhRZdG2OWdHRBBxK4Jc9W4TuHhOOXeelUIfkVluaUqpMEpAU/OnDZrNLqYQ
QSmEr9Et4eS+JQL83EZ/k5KKgjmp+QrQnnxOK8MZ790bKStskuR+xQuvp9F4uhU5K+ZIW4wR2uLp
QGxgWQUiyvdCkyIqL9k+iQL2xmnk23gNwnmSjLwjwQB/q/Zb/+Ff1vkDrheL/j5B8bOlZoWM54IH
RvAivh/WEU6U937Ix2HhsZct4OL1NYSSji2UrwYuRVzCt4zXYQy17lmAnCmpQ8zlPfcHbuhw9CB4
fEosuBDkBtkiPC9BjhriEYEAuV/bs/qiUR82hBZPMTdIOTcbX2Edc0EkNamLjP2hVtDlId5FtKED
Wa1emBh07AVmOC3AXesLLttA7tDdlmFoQjo/w5NHZx6sOqC4/f6BDl9PelXTXtKhS0OBC8plhg00
cNExVHS7Zs6TBN2dW/Q9D1lJBEBP5KUB2ars4NIpHpoxHUhZSvz0m+gx5PbNPYE2De5RwuwjYyKj
nNvp000YsgX5576Mijte01GLeT//ggka5G4Udz0eJ5sHb7RfjCixUaHd8v3+u1RQcfyJLcuy8xGl
Yb2XFC9GCt4IAC2uaIi4usoO7Nd3WUIOI2l58X93AgiK1JQWMuCa5aKfHPd/bhpHvE+fjAgzhhmw
1PFgYdR1m5ssefU2tnSSdpY2PyQhiDkBqDM6N96ECgSF6p9ByRCcBpun0YuJCGk9inCRi4yOBGh1
4zTvBN7hhOKCzb7nlqbt5pvJF+Vnkg2vbND2+IBXgzGDaGDHSP5Nky0GUgpnylbwdjY0B1wBEro2
roaUNxkJNdmkBExGg7IiGnBNQRrPEFBy2sqyReZ8qDJMCruGP2N6AI8cghcQkl3JUPt5SDkTS4ko
G6ke6SIeAkEedHdICIFxqcdIaLdYi8BVnQwhAB6iBsiEgDMXC3QMb7WL5v3xMPkwKpS3DXDSAj8K
nk/omtJ/aZQd7HEg8oZnVHvL8J0bEZZfbRRippamB4YIfBXy+BF3mpRByCRCbsaa/cw2zLYTPUuR
Bv519WGnx7QMh8n2jJF478kNUhJXPIw2qhUsW2q49y77oIAFeIfdfYZpJols9YBLYov6KGkvf04n
bxGX2994HUMAGIGWm63YELPMb2Ah5Vo5iVRjso5fVxe3THePbZW3x/aArgba62iSa7+MYIiyUJU1
M2yb0GOs9lAxG27l/I376zA4/WETPtdBZsTYbZBTZwPJhGd6S36C86TJTXv/cppt9/u+dpv2iuEt
sEMb08nfSCi/aTSk8cdm4pZCdY0wkfBxmJFdblOwPe5COF59qQU/f8V3+tW2dkkG67PUrYqsh9oY
WhIdOoGrLa5Nn1aB9si0ru1TKs2t1ENtSl/oZujTcOVzVOnIKlqYkiDWqiWJKU8eIdtn8pB1vKlI
mBFW0XrFVGYJmteKKLtYPol6kSSHzjuJYRGtMNh6k8SMGm833j/QHiwVToIrZymB9SlUz54p4Ncd
KI43FIfpWFwzTUqezXzWvxKqexblNhziiyBh/81NdDkh7PmTWXP1EMPF5hs9ygP+r6HP/fT4Iutr
EdQya8JYmZWgbsfVEcBwNT66QJ0txiXgCuQff6mkeXwTuLbs+uTC+OSEp9+qMr8kBj4DLyoSdvOe
IApXBwCFDvWQxQ6ysjeNG7lJIJ4LyC2RIFf6TJHJXTCO3Bju8aAGfnp/I/neQ/g/exTP73D4S27W
0snuJ2l9g4MY3dOdrQnQCpuFxBFO0gwRNMkh2U2foFYST/mSGcV8H+ftCcM3SSzUfmG0kuchqSzr
IS5kvc7G2UKxoJsiyPQLqSTjF5MEqLvir1Cug12YA0hehaKIa4MbzjHV+ctOPx+BGI2upl/+7dDl
2IcBNQh6DV4XApMHh0s1Z8nzuq47Wzpw3/lkqa4zQxx8XcdfS/W7xLrxijh/Ef0Vq7TOhOiC82Ao
j/QLudHpC3kZsIWHf5xK9ml18298IH896or3HAb+n8YUxFI07/Yx46xLqgPFSjASMj4i+PeHvymG
ZNj42oQBlCQR1AAtKIlZ6T0ys6MgKZ9e9e9RuxRQpGrnothrj9SKTbB32zkFIPdy5HFj23mjS7OV
5M9Jh25YvqG5xxGnBTcmc20pDSYwtivZMZq6Yvkw9TKh5m+IAPiw01TMV6jpkQRo56EYoQ3dqabA
o6QhR6QYXk088xmxjmQtC3oYkBo3UkoPlgJEgJQcWqtfFZ0g6v0lmCoIkMryrdgDZQnLR4SFAT5+
7b9OELMDmWmYME2rvihOFsBA1Fwr9P9cLYuqd2ZpUa2mJE/BzalLV2C3ZehvULQooNKAEKBOPYbx
Q1CoNGseAOaiug3lx9ZtcF7BrKgLSOUIiqVvjd6o5iSiyf4I5IshHqP7E4KAsL1TKYp/cmGMGAOb
RhLgH64xmFNRqqO7jXfckXH1ML71VbxHmhBuUZU3JCQkuZXRtibodd9H+3QjLhLYPZZNd40sk596
RqWLpHj+HnJXIUHq2MhL0KkNHy5jWg8Sh9WgQapElfd3mzndYPEnb+S49P6yNnqa4Qqo3pe2BjYy
FTYk0HWNBNJoUVKT1oNGoN01YCcigCfc/+pqhKq4AC++x2vssAUflV4U5id+HWxnbGbvPACI++pO
EwWy0S6TKXbj5uw2G8JJTfZzPFFnXLzfMpgyYQQore+umWd0d48xfEt/sg6tyfKXFqiwOrNrzhAu
A5vYAodCz1FwExecjpis4mN0NF2qDw2pPRevxxnD2yd4uaNwRacEK61Ws0F0DJuaMNWn+eRBCCna
4Wq09O9yHxu0FHNUSVFN9MwoFho4ld7HzEkz9O42voHEI+2+EKxoSSWMkUOWyGHk/CXXS5MwCJRp
2Y0E/QZQa0xxEZgkqzkbe0BhfHL+Sg2qYfI9OhFWhJQL3cwTdgAF9IpEwaztP/7tf/6f//3z/l+r
39PktK9Xp+O/HR+HyWlzvN/+/R+t/j/+7fzPvx6V//6PXrfXtqxOu9Vqd5uDdrvfND//KaZkPPy2
9T8a1qte1rtXK/XJb0/C+e7IEYQDvMt6vIK9/REyTS9JO034Nv+PN28P/6s3HzTb7UHf6jeHlvWv
bz5sLFe39fDdSnHbcj9zRKD9+bot5o/iGuyD3rSh2+M1XI5zzI9qKGf0f1mLpxjCh01dxkkUe7wo
mcQ28Rgz8X0P0XajN6bf7v9nkf7D52z96+c8nevdc1A/W2l7jE0WplA3xomc8AJ7CxdWaLKiKcBw
MG3U6AwFr0WfywslDjOpMdHX//2nsf6rR9ZtDTod89D6w+HgXz9Nu3G6rl+vQys9P8WCqaSYzXbt
0cdvMSUIPeXJaZ1oMAr++3cdNP+LZ9VtW4P+oN3q9Nr9/7QG/ebqtuvu1viY1mLfu4khm/fFOGXa
SpBlpRc0aTUGNsJiFCq04Ee+pnv8Rmv3jLcG/TeMNsNiXGL3Dt09jMEZ8cNdUZzLR0MPjkGbJOIb
Q/obKcxH7ZmbzZzStfM523iEbmcvhtvV0nQaM/cIFTyz6q40EsT3VdxznvE55GZ+MgCubPfsC5wv
E7BhiKQmF663DtYDDcYVntWxdhlEuI+fOISNK2B9AKRP/kn++8WyWmY1/vOx6naH7V7PsrrttmVW
8z8cq213cG632x2LvUiHt32nn238fwk7syZlsaUL/yIiZIZbmZHBeboxHEpRVEAQ0V9/HvruO9+J
6OiOft+uskqEvXNnrly5Vs21Y0ZzHZrmgqIPibGusYoueEqObLhHtHG7mfiwHvD7Cqv3eLWN5fMk
wP96tylKyVLwRQBpU+aoaFtmL8fZcdPjS+nK1N0DCBb5Yrcpi0BAff9Px0eDxi2aVk2qG357eoR5
bhu4FjHv0iQXZgO76K1aFdpClf12zfjbhFQJaP4bwEuZ037sHCb2a3gn5Xjaj2P2m4jXmYImGcIS
WfhDSJBgR6dAd3MthGpiGO4bs8pdQs6m/92e9uckUoqMlF/0ggqA6B76rtWiurqiiodYCQfJzxwT
kvEY1Q6FQbnHFCIbqmOwLuHm1+9x9/mXvaz1MeX/PRnN1HRlIGuGIv3XkxHfcnGpvi1PBsG4tF3f
mpDSryInRW7+inSshYBV+KvtbMNTk5mXVd3nqZvz3FT36mdHeRDdNmWa2VdL+JO3tf0dfzfP0Td9
w+2yDfRkewlM7N4CNJVUzzgKWfyC5IzmlowR5vA1fdBgtRDPnEq9xf2Gu/jL0UG/Nsm/LcP/8Vk1
SZREWVMU2VT/K1JkV+P7HqiduMALFJXIXnoBq4xRZ20ySEH/cmdVRf4fMUJSDA4Rc6CKkqao/3fV
i0WuPgeaIS6M8BErG21ihLfUnP78L9QuIdoxQqBj06LProniFCH6srjcXBLIdKOKxBXzRCTCH3E9
vYzysD1cttksT4qpnD5vDvais/y8o5OwUcfd8Yqdy+5l6ZE+NuclfHggjgrxvN84P5hu495DbBXh
wSmQamgP1RfKUTx8AyXsTU6UGKXwiZ5qsTSBTum9XINW2cDezZhDF4Pr0oRq951mAbIJ0EVlZrx/
NJyMreQUEFReEsQsMithXC6gVKyrfRc9Zzv3Emuhhr9qE+lB62Kesif0cEKg+DbqRgr8R7LzuRAp
Hm5TqU7lult0YynWU9lHpiM0QlYMRrtY7sA1QvbUVt178PGKJN8Xy/cZxPCXygH8vvAxFdd8YfpZ
Dibksok0Udf84pBjM8YnFn7DBEAkuvHBVLdyykDCur4L+Pv0Q6vm5f7S+0IbNfFtIvgqMIRUWGiH
S+j9V6RG5BrGxKS/GnS0owP5mDtGhGbZAox49duY84bJo3ZUcujcV7tIAkxW4vzQE4yNcBDf7MLK
YzH5+TLmN2Kg2vcZd6JJtXB0wdWiA5GpR4+RFn5DjvpARcULfdVpO6qtwrCk6S9lZtxMd/jb6Gjt
Nl/3SqseeQ6JKhz6K4+1POlrxunfB2aP5toC2akDE0eZiwHS+DrSaxxnh4U0gUupoLCKOs0tuvpF
/Flk48deOMI2FtYIDv4GY4ksouUYsxrk4szZ7udLBgMj2ln6EtxsQfd3L4i0zJP0TpDZXsIjiFTl
7oLbYbAA6sMv47XCkbfUzte9jEsPDjcwkkxEWiGmNTTLeRNkKtcYh/LRZGhl2+vZnH8nr3VNR4eR
DUxIcZZeljT7rtBowfUHIKCvoX7kBz7QDzBvpswFuDprDAtgzNvLzgJogWXxbX6b/500G2mKmKIv
hK8JzsOMSLTLd/DbV/M2ruf3EOlcNH8JylU6OGgHiubnH5FcOVQzMhZpelnuzuZIXX+X5gywBkGQ
lXCS3XyCc2akklaoM2bHZDDfHhqBrYjPDSn4xki05D4Rgs9EnF1BC24R50GsxUzZPODhnN6xeKgm
71iWLeH4Q5zvw35d1IvrBPHvMfmSye/bCOMc1s3p+ddsEKvhyP+DykA5n22BO7sNAEQ+e/2RoGeL
9q9IxQ2rothrULh7D7+DBtzSotwnRjl7l5+jRU9oVaJ2qu6LGZ9bmz4XCmJx2yfOzNAM7muylw+q
F2tpWeNqXoU3pHSFqYhjhitDMcSdj/5F+kTzt0qYCgA/CMrgR0sBVITLvg4OjeBDQAMzvDl8z2vx
QMtPxqEa1fQo98Ja+XssUG5Osxn5684316wZdcUHx96A9V9Ny9ngYeNACbzy92M3ccJ3KxDbkxI+
wmpiLDnqtRv5QN71StEXIiKjdZgBLcmKdqcd1zSXV5Aq8btjWkpFyWL44w1aSuuJfMBrZSms8r9K
ta8hlxPoYeUaoy9a6tLfY4ss5YN01hV2Vq/Ttqi2/SqfVavm7zd+HNQNR7wwvwXmqh2pUzPpVvfZ
bvxY3GbXxSttrnQM+2Kl2zDFgO1XypMSx8Jc2X6XuDl2Q0LPFCrRoXZQhTzvaBYZIUNFIXJpfOLP
4u1d/7jdzfx3LBwD09Lh50DtR0CBWtmAmIhjJUbQ/e8WD5LyD3gYBEdMRbCwCiXrYZO8WaJGF30n
fE1t/QKzDhBVEGF0Q2Oqt6Xma+RCN08/vWnsQu+iBp5Wy3zFocG/u9JpqOXmL+SwBlCrjXPuSwBW
ho/XWBbVe6xmjT8tfqTd35P8esB6GgAfIuTvF/tdeD/i8/HiYgDD0sKVz9WMQrHA23Dfsn5ODTXB
Zd3pDkQKpjmO9372o97Zg0mRvlMqXYYOP7g0ZBFDl2baQaRw9VPhs0LBtEbX5eUgEL/v8S/lLIva
VRGq7gAjiyGnFtPfC5B4eb77Q5+aE2Jw1qFpo+bJhN3njRIlZm5+E5VHjGITxC+qIaNa6rNXU8gx
g2Eyc9mmzfq9ZOaDfvrpdRIJ+YgIbqXTL+jg6yJk4DfH976cEbhREYpQmLxZD9VlgctrYt/7DJ0d
3Qw9yPcaChH4byQ3NDR5Vi+EBlEFO/ww3CbPu69LBEz7uAHj2/rpTvMZdscmpVFSHIBa2aLmhkP+
MZXd+6j2yjmcguPFN2ITQ12SeZ6VligEZUaHJ+gojh6heqoh50UDr2Lc/cEZtdsgHl3Huk8CkJhs
LqZc3HfMF4s/82eLqveaiYfX6p7+otu4phlykFdNKq6/ZwpNaGX68En/Zf2DAXl6RqVkIa7b53xC
gnqiO0iksJvVnPWvOVk9kj9MiyMNn2Z4nHW9fb3oP8fN7AOOgBzcbZRTfSCJRxwRRsCzUlxNxVU5
e60RpJ4xe++8r+5uUSfi6ruoeDxocvWDeO9QPfx2di+E7X/inWf6zwhmdvh0cUFadCtCwZWDNfox
UDdqD2177kSrWD0O/KwciIey7u3TLig5YvrHoi8d1N1vUzUhPOiHX0QmMxcAShC6xbK1H8FkqpjJ
nZ+lTHaxENz+GHY687R5YgAnKiMtt7ctMMMDukfSnlbJmsN7LB6NKTkTVuyoHw6EYb7QPr1aI7Zz
bjlT7HZnKUiPpNeJijLODbUAlL8HDBznh2uCvHM+H3TebvNKy6BIyjEv9N9nYtdzXO/h1PM3KdEm
yLJlOK3GA7DzBR5+E8Y/p/KGiedlOW8aqxSsSqWpZ8y7w0cMhJW4ekCYTuQV0U1C7BdB/b+74hsM
ln9Dc/rB7fgZ8Ne6WrwvveYsNepgc412Y6QbH/21PkdCaIzMuI4H8YUpURQuirHqozv53Lw4g9j/
pEPTVxkqrFAse3EImzZrbuJfFsl+wWoNu5XWhVnEx/60Qdm6OJKIHGl6LzZHd6Hf4Ghw8pja1OyW
utQ7aehN2OU9SzXf/7B/AysmL6HYneGo8IZ+QJp2s9/bl2KhZXcpbRkG+5ZAICUvYMDVb65HqN9B
QvilHc4IqvXGm4CyT4OuAgHzYhkEUDag8U/agWLc9r3KNiWT24LVyT5FI2vuFTxqJHgQhLONO/LQ
JBrD5hk88D+foMhZwNK9O/ni85dPWPGZ6iFShiapbu1Or5XqXxdUhYX1pADiYEwwjPG4H83h52XT
LjSizxqvhQQCwAVRU8CEoYS52Ii783BaRgrsKsQca0sh5iP8BNPPAWmDuw9Ellv52x6guYheOHoi
ruiZiyti7aRe8BDoIoDR1HHGpu1d3ZHmRTjbzvZG+qHcUjxp3mUu11QvCi/vv8luKI7wsXbXSMBP
keMI8s7LxcdVJanKF3ITPetINy1sC+q06DPF+/ry8Y0ubI3Jsxnp30jUQ6WbyB3HoB5L300nWdqX
RO+ybGu75tSr/srG5z7efwLxh09B1HkvNQkyhoyV4MDf4UaL9HTF4NLgQ5GOEOSgp053aLbnjIIW
J0Z3S+zf0AOFqfnpG60ZzX1COeJ1376XheFkDe4IVxbrPYYMj/lezt1f596EYU9/If4w0N8zH3+M
D4iRjkb/Qp7TfeU8JA16LPnzg4YeEDXoAPDOwK4QRGCc9sAqE5EjGqr06PH2Kl9B8fQ0PCSgid7h
2DgSxqe1JatW09gdkrZjlCURTPJR5s4763POFt+DgsJXiwuwU9AdJhd8YfYD3YZHFDAYJND8ju8T
2ty3celyLqnkppEQvQLjg5qdpbovfEfJ/Z9jSbde2HQhVcbSmTzm7YR5ZTgsdLOMRcPxiY/bTD8Z
WypEKgmYK+BKjI1rPjanc2mi6BSFzHyZawArY2VMfkE1/YZwgW5z6mIZ3yba4/0WtHaJeQIEuEXm
/JEUoYx6MUjsOk9+I2x7sGif/GqrKx3ZFWftx2Ir5is5NVN9Tes76dZkIigjaAd6CXU9UlavPUT5
sPxj2IoU88gZ8Adx0mQIxnCryiPXAiq5DGwaa799h6Oce3swLlYlhtPFpLPAzWQ5t6glA6cXQDpD
KYBtys96LKFn1imJ/xaB5MFQROIsnymHWmKGMZsUBykRoZ+fMa/Am5YVbBd7FXICD+vYMa520HGA
2Ny2t2kGfXPWnbFd19LLGCJjudTWELxg3JZ7Yy3D0ZvdVrcz0pNmnKGOzPwxp38bCrEQKqMiEhMM
xaX0ucz2g+ibWwj90K/XXN27JVDjHtFzejWGqP48weLgkb5HMBivyZtLzJdyqi2qAzgBlOAV3NxN
wVPFLjXEI8Mhq9vFsl0eBuPt+8tIqEnadwsA+3cA7HG1uM1lBONZnhWsf901I3IjbfsNyQtGTJnO
Eai/0mXzq85CLzkiotZ0iZm02zTeYESXtNs818aEwM1N8JjIht6MsFLMgMduyhH+crPxe1n4mH6O
H665lAgczgP9q4r+BY49nrYy579FBRmaeUzB16ZqKoVl2roMYyPUGEA68U0EqdB3H+6gaoeiT8gJ
d6wdtwtKvD+E5PL3PDQjWtRPSzzR+nc/3i9oqPsz7zFqXCF67Isz6RVDkLBgvDIS1gNwDdw/Vjda
IY8lZ3oTYUP5xxaPq8R0bzORBogyxv4KyxsCrX3xnwGKMgdxnEWA60nlSecsGKCLBQbgAi3r5vC2
xnZxzG3w4DG5RtDNn5u7fZ3e7XYwfCTYQMbfyrqPS/j3pGgM6yJ0Z86+SZ7ARQurURmB47AUkXs3
E9QapqQO1agNBovHqEcxODvgaM1f5Pi3cR6a9OYZJ3WL3tNhBPwTKCAhX8qzGQpcKzNQr7aCCH/f
23EIy5DhjsCGai+GRplWHOjk4Ivp60zIDCpv0LqthIqj+6GdJDvdH9Cv+HHahTqm7HLYXeXk3rfK
kQB6kGW4zxAwkg/PMN9PQafVKkZZLLgKNoUZoylkEMxMxuSou6k0FDydW6MlVcq5EpcTw91hg8ge
B8uB9fQmr6voX2o60vVWb8n8A4vFOnLOecekGDjYfcGvfH3DawtLJvOkBHo8sft5NGdq8HTMQMbe
GlGMzcApJlgBFSOQr5sNlkWEJaxfiaK3gN8O9i1EavqDorAvmYP9w1gIrjhzZJ2v+uKqmOCZxbPO
IlbFC/uuAsEqR50rnsycX+frfr7FDg3GUHyJd3M4C5tH79X8QOJyknkQcQJOdlL+xYVqCSYKMQc1
/W4lwLr4euI8s5A25DXon3OMjwsOLA8zgWaoLYBeulGVSGeqSjafOLqO2ugdNytjXE3oJnhfp4o5
GVXJBiio/CvIP9Yw9Aov228ssCEPBosu84QTHTs4V++/y/Y6IWE/6PqQt6jj53wXapM6NOe8BjiQ
Uz+F1EmhyL18jOrwCTQmjNkcEQN9KZnzWNvo0xu4mAHhIjt1/m68wxqA4qaJvgj73OMbeToQYQ9Q
YYoSPPAcKv7Jv6+hZAF8PNhlV+cyEaYfD2k4i+YpDbQ8IST6iMFEP5BMM2Xu+yhGz9OFRhb2aqE0
paJV7Ru21MMiFpJPLPqDpMNtsZxfJ+aomJZuO7+RYoeynx/qmIRHcTr/F7175+pkN+XoEtNqe+0R
qO9E6M1s3tP7DLQwUf3HPvdRBHay+E69KCVI6QWdq6G2vAVK6u5sJpyJqXuBNX4o12EgIqJHqW0x
rEr4K53Yj27LbrFkiPw2H0wuK+lMnZx0M3VWeTWWQUB9ORBG42Y4vD1tOpr1RPPw1klfJ6bAmuDt
7EIW96peNMGP6YWEj0r1dnwkqFkzhWi91kpyTV4RJep1KSU0ayCU3TwV6QApfrg3/zaSRnmKJSes
TV/w8TYHmJoU+2+MhXMvrOTUQ3lVee2BQoFdxpYRx4zYZNZrTvkA2Aih2FeYiQULsUVXHVYrfJmW
L5vNSmEvTftEJiBg6HNKBgWfhjc6QyRWrjAvUZvSvDtKYgOUWSnXlZi+tC8t+xDOJHjKozyq6cMB
++siA5GY2gdtRoeAt9m/zzx/fu/GcKh9VdcY1x4jsosrFhQuuTRlvS3MBZd/0tf8NTZHzBryTKqw
G10XT+o294rZu7UbK5ufBy2EUdEdDo2a/XRN3tCv3czvRqVf2wOXUGoz5RyYIXbWwW36Qk1atwDe
ewECv+dv3YjVoi9GF691bjjHMIfuaE5nX+LaRacYX8BefkwL9Cnq8Yd2ZqSt81oJUxz9/OfMhAR6
GPCKpeyoJcq/xul+KP0dhg4CD7rxZRTFSpizL6flq7SQEiPYRbBqcCYo50WNCv6d4cKOBi79FbIo
3QdNflAtzJrZZULRRQHRhA2ZlEwQw0MWMX41wSWACsl7u3oiY/Gh2VmCDrLzc8SQXOSYUYYjLkP7
haLk5+3rFKncGo3JIT0tvYteK9n7oP+HKPwInKy9WdL85ZCaU6ZctpeFCik+eHt4A0wzApT92aAI
jabgpAhQjyYgtSsz0ae12/kPLOeIFWhWY4cdk7CSjGZu47e97TlIPXrVkQmfuSDBHj1HlG3gwHYd
cSHN6De6kxtExeQCu3TK0z1cFh9GfByaxxU6lZpT+xKyxwyxuzrcTlJA3CguHLxOHjIGiWNMzRUn
d9gKWqj7WdrQNSIe9JfEKWE3K3WaR7f0+vehurRwst6IfvYHtCNuqhWEMgMPFgUlL840hyeMYYQ3
AJXd5CGx/BUZ2BdbGa2H3jpolW93Y3pvQCcOEV6dylOi/eKFFcbdNbafULYxaqJsF/ThZ5+l2viZ
VlRdI23MQDneLFwX36VfQkXHGB9pFf0x647IEKpAcTMSp4q9i/BddJgXTyi048J7oK7LDLWlbQq8
sW4x5DtIUOWKKhhKI3Jp8zK4zTKo28xXuFjWLopFO+psuIBJETP7izaodY1NYOGwZAyVDzcn2112
dm1VSWsXvuSpruLkk+IPbA78VvJISjBVqT2Jr+qjXfw79XCi3aBPt2phoTyAuCBBfDWrRRBM5Z5c
WYYcSefLuUBn75rCznDEwyckBjvg4fCtcNWY8S4QXzdUQl6xuiY/ajzwZ/+7vI9fPKJWn0i6Q7/1
EjAv3qFzI0zwpptcF0YEweoRVGkePdZiwjpWnHr6idsD97OdYX7IIU1Y/U61ieJwu0k/WL/5guda
W4NQTvW5FtM5wH0DrdvPKA8kBIL9b0xbuD2UswZ1BGrwFd2ktZhepr0abGhsmlRZ7EKy50iM6lgK
6YZtjDlrgUJfbFkmdKE5l4u/B5bTIKx0fdI6kfa6f+kXnDotFrxfcJ0+sE1lGn6kTAHwLtNf8JzR
pQbY4HIrem+gEaDY9ZR6brflSlMRQIgBqj0IhYLmXITj7enyV8e3k0xzjdZIf6rgIVx6RGBx06Xy
phybabECm/uimufCjTuIHP70vFtnd8LhAxF2xdnN7xBSsW7ue4pOO8rjQnA4gpO+0ybOGOyoQWSe
MK8MPvXbq3nPIoGlQd8K59bFE0wEzJlp7tHA0U8moDes9N3i7WDpMzICifMzQ+jZoU3IPXoMGQBu
vmge0L0Nydn3iq+OhTG2uEB2f9xJuAy3g44Eb77Aj2zwcTCayqA1XYf8oA26xkJhXy0oktugG78p
mUmrb7DtZ1JSDwB0srERc1LTeklR+oA1cFnqwZOc9JF8wntAtjCrwt34dbin8gozdNpjsT6/KQiU
0F2j1W5Vkx/DPnQ6SvsXvCJaHPGuse/YepbDD2d5OfuGnKAKjUgGWeSTgsbd8hYwChQQB0QbxLwH
m0UXNA2rxHG3ArIb3Vc6WOhrlJ136CGsAPx+jg5NcDfOINmh8nBSt8JWv9vy4rVk9cY/2p/aLI8Q
plG5SNLIpTEWQ42y5rJlLyM5bJHJkRUKT78gJER6HkuwA1M2ok1tESDFqgYcuE4WoIEzElIVnyUw
pZS0A+dG3whx16m1YcXl8Wy0wi1J4yc1ltcggfZ1cahCgKtb68rJ66wcMdqTCdK/C5PHQXHzXod8
AgZLynT15VE7xiYurMnfwOGMMbGvjcDVL1frrYHvMpRdEvhBAdniOGMnole65alC47HidBK9Qbyj
2VokcpT9NTigIDmnLOskLy3tyqblMNfJlnBUTfJIGeN8lQe/Mwo5UX38uCIO05Mr1dBGmgCECA4B
VvM+tJOg1tFJd/EseAUw+RA9KJIP3DU86RxoexbOMlB3rQIL+GrxWdznWGtDufvekgLiZ2lxorSj
36T3Rep8xTEA8IFL5jvfmL0JhzzHAotHI5UnOMlzt3k9tQZ7eyP3SSj21FSUkQwy45dLaJ1tyCw5
FvQI6rjG06oXSDX09jENCDjGoOhR9Nf2i0wXBRDitDRuw93yzWwm0jNrauErZTgoopednuSbj32V
FFvclyBPjW8xdSHDCiEHN0u3tT4dgNB9c6OPrTjPURsq9s/b+dnyghuhHPPJ5RpzV7By1jOnZB5p
/sdufcpb13Qfzjv57HMaCw36VyI8/RflwI7Ic3UI+8NtPcyd2gLEsunWI1kkoj9kMNsxKmI8H0LB
kUk50aqjXMc8CQehoTLu/Ovk5kIdsJ4u/H+GsAjuyBa86fj3+wTvbk9eXUePPhwHKh0NTglwveuW
7IqbOm1WT1+Pha1KwvGI2EQx+khRlrzdj61TaGckUItyleNL+YjFqTFWxpJNqRs3/iWQjlrKUTJC
KWVicmJTfik2liJwE+CY+uQ8Mj+jT7VTDix/S56+Yj9XJJaExpI37k/h0v+FKC0FnCcbMSlXRoAQ
sf9aEWgv8CtBwQ/ZYXC6nxHxczam9/AURpqNmXTMpo0HfYfkT03M5DnK4EmUw9vsjmk8hjUHxA88
VB++6QUKQnPUMCgyZliI3UZXNG+O35PJW74Ob5mHRW8zERySy/E1KGzRqY+C83HUVX3hoNGneXBf
qGSqQ3HKViY1QZKBl8F+kgI9ziB5MpfH+JbbxZ1jcDoi21JdwCJpuWC1BimH3Z6fmqulh11YklM2
VhVJs+411KJvajB7gncr7ikmJkg4Xtx0+5I5OMd2OHa7xhs1FVj8/thsbQ1QVrb1Rfvtjdsross1
uOP4wogDuaEakVNy/BZELqxEAk7zHTfsGuA3qwRCLNli+IbSxd6rk4LvXCLSfVDyPjt84kne9P7A
TwikZahX3l31/r5dCH5fOi054oYzVAOEMobYBL+/ngkQRTOmdXcdC8tp4GadboL9Y7VfcO+ydkC1
BPH5bfyY0KcjhJI2khUExunTOv1ZKtI56mlPRJmH256ExIwvC+RfWPrr6nRPXj4sx+jiv+m3CJnz
rRGeJi7JySNSII3nHtsVH7rLo+8llDClaGAJqYGAqFcyZNyDH/aLCBrJQPvF8BK/RtL8dgZkoIAo
PnybpLwsbTpV/L4Sd5nS7nF8EsguBBx6dxaHl3mfFKzHmGSbbTMYaXM57ohma3B748j4NVi/tMYz
uPv6phSY2B0LnqnZ8m31fflYU5lMZowg+GuZU51ehq2jCy5HV+34rQNYuzSJ/4Tcu6wfY52Rg2bd
Qi58067cI4vzTCQfloni0bszG1s4fyD/V455xCgYD1l7h0hBZyGQcoPxbgbXTaa5ysXD7KqEH/lj
kk1Zi5NM9Kqveyfvz12jHdFPqI+cInyK3TsY0Lw5ce0FTXI9KJ8jvIlLug/z1rDwB39b9CQ0hhMQ
71vW1XxgYOg5Yr3KH1s91w/3CjUEFiHIMQPjNGwy932P3wUnolsJ1gWfI839BiD5WWk9dl7+YZTr
t20o7TNEBzvvWw6f553u4Xn0ZXQjgYKOl/ybE4gOWG7p299y0Fo5R4XX95ky59VEWR6qAIFnU8Ag
xv7SmrDa3NGLkQHyk2F9AwCTT9QJEwbPMEPEJco8cOuoXipTLLNaQhGA2onvFEiQYLq9xf6vWHOo
dDGElg/z7ypbIZbJlFHiahb0ICTc2U6C5oB5aQcZVyhaVJ31DSoFVqk7eNmfbvQmUZOXO5qJYwWb
QHw4aBKwoiaZisvTxULGt/yFOzD9UFyWiXQUdQuPHfpOy28wWN/QGjPnIhNsi3ysn8XzA70iBUsd
EfyLpnNkkiFHTwCCHyJNrHmAhyk/CDcpiymUrTzKns6l9rMBz4IZ4TMhL/vYwtYgJmXOLYuRQ2mX
Bb92TUfusy73rzL5uBgjPPfYNhloIqGIeBzMqjXxacCsyhjexbZporwOLvmiF0BBn+UVtn93wBtS
EAgY5PgrCdGahbFSlzu0drC8NT39FpRS2MChNzxdHSEbpZBdgzrPyXLfxwsPFH0GtsfivnoeKtVi
ez0PbMv7KlvlQRVoTPeWiTqhwEcsvol5hQcNdCLZwpixwVBiaDePigCYJ2w3u2kbX9fdXgXngwU/
3x2zhOKa0fR22Xntvlz+eLs9h5LXNwu01PTuyy8I2GCSRbc/5dAs6vTHG8oYm19xj1P5sdtWmVaQ
uztPOwJzMPxBj8SHTrn/LZukjZt9M8kV676/IY8CBgJFChzU8K69yI1DV09DAmi6C7Qxh8nrbn/W
3VII89MnGByyBRjydX/ZX5fqqTrgrXGjFyqcSiBYwCHBIgxQqZ2/a22OuB4ssKSe6TSF5QDqYHzv
e9jl8XG+0KqBR8F/BpOG0I/ULf0HEvivDTVGTSvyUadcG5C4jrDRekwMOkjJ+33KUCjfQVUE8sdn
FyjUfEywXSzGCViEu4MOr2SeE2o3CNzgxUenRrRrTHvRmcSae9n8FYc3zXbdaTe/E1Baz7+qz2/6
Ai1qcgeRgpw9oNM5GiLWIef6UKJx/gkeoEiax1w0CpgfCpB++9L4G92+QTkIjdqusIt8s9PdqrUk
RkOQ0CF0nFin6gfhoOWj3MgGZlKx3u531eQqhDscmOF3XwjiS03ziWD6tDzcl8CKnDySJ9fum24W
TLl8da9dUScIW1hrSSJcpjtLeK5vaQ/vUbX9GkFlBD/QyK/T5eFXcO8orvTr88M4BGKSnXvpRk9p
ruezrF3coeRl0xddkswy96/MbRUPdvTu4703N30omI68rSDgfHq3U8ozQKmMNv7IpHOYGoxxQtBS
R98PHei5QOV2V0efwYhDuwi+UZU+37ZOG31gaTR7RO9iWO+vZaCievUezwA9m7uSfPUJ3T/QPwo3
ugk7ZlK39FEJPV+wB4igCBkBAqIuSqKyuIINFc511WD2cbzrTt1FxWG31zekOd1GnVOdXVcXhDWm
lH+AxoXsm/iO7n4HelTEPJ7bh0A2+e2ViKZfUB/MeQa7/GLLpEwz8ajOpLhc32GiSpN+e+lRw42G
ZObw/99hgU/37/iKsvELvmGvSfZ9OP9MxiJ/C/prdu7g4SjIU+q2dn4TUiDagZAXS9Qyz+DJVNlc
IyiTSoKxofECCbMfCK5X/FGN1BNvmcJsRLxmriS8Tm5smIM0auHvJNLWnHWRGt2ObVrvy5cN+/G9
/D2s+0Y9gjmH+hoi5vaxv+PdvXMHKYVANuhRmmY2IDYfvov3pNxg4ntmsFM8cvFwIcFXMd0RbQ14
tv9IxjY/I47GfNEDngYKmvnodqyn385uU7W0O0AC/k3LscryPAG6bOsygnlvHmAornMkX85Qosoq
hphpTNjdOC3DsBLEKJv/ah9BNz6XxOj2aWda8tuRZbuS/JfgqR+veweqbBdUcfTiH4eX7lSyzpQY
Laz2ySomuJikm78nn+rTQiZhmK98e080bZ9qUn49A7qoJi+MR3z/zrNtLjklXZxfJNEbuoavGzNd
z08qcOO00i8Bu4rY/HlaE9yk4Ing+cPtHqviHuWN/80I60LSyZN2sEUk3vySH6XNPby8JpxUt9zX
BFd9eBgUf8xUzGfPYvyBHPpMDSMVabs8RhdqPQD1zwQ0Kid0vXvb3Cfgh31pbHCO8tAcKGmowWiG
t6D/1faB36ItkRIoAUkqzYN2BUwjFA4+fyaYJ3kB1R2spNIhw/7hTX0o1nDmmbmKvmtMQ7E7+ZI5
CcsW4Yr1fWVOOYai31SaMUVSMjLGqYqA7+Q5kqc1EgETcy9v+ZYi2r+PfRlLLPgXCZIUlYm4rMfv
YLe+c4jBsSj6Y4bUxMJakt3E3iT2fvjv1qAyZ3ugy4TqRWYPZAuzNANuMO0KDl7YMnvhF3COtcvK
8BXu3vS9bumM93kAvqrmwyYxeKcoAKcDBI/4IdK2b/RJGaKeCYX1nmlo8yhD6GGD1XNiEu2nncPL
ZEcaveIWxiLmOJxoXxYb4yC7YS+L9rSRsZAEeyeQ7pgaiPcw3+zWOWaLnpbi7JLRcCd3z5z3+rcj
TXZIpIRJfmy9Yv6OqHAG7BMmhYz/EHZmS4oj2bp+l32PmUYk3bpmQMxTcIMBAWIWCISEnv58HrVt
n6yosIyutu6qrIxEuHxY/q9/kH/D6Xml5EBy1tq3oDXiLifeMacMtJOn7XJ0Pt++PWqOig11y+h2
8TTquyUBpTiwWdSkNcIP9za8Du8Bo1a2X0nZkUfJXUCbyGHUwYMbGTNT3iBdbOBNDLCGyDuRiGad
5pxwWMvyLn3qNgqFgxNSh/LWSN+sd6e+QcgySN/LrZO8Va2IAnt2MdPhaLmW3rHEqMo1xlcwCUD3
KT9DGOqLJ5w3FsAW4/Tj3clQbpy95+5OurWPG2Gj9PhaEIDSj3p1G1qsYa7zj+BEjxWnwtTPl75m
rQDsjYPnVH5KgJrhE8drLTKy1y/+UYmNe8L6yHfUdMYGoN/ePBv+EYswDGYTgEotweTWwvoyIF/D
zAKSYzk2ZA/65FVQlfRBdZ69nTArWktNvtB739xBMHUAvkgKRaS498/5lHNRg7tuyk7A+SqlgZdP
3pjRXg6bqqtO9kANA32lp+4BkhFDXkbnUqaonQe3YbXN8W7WXPKxzel9DHsnY3s5eQ7RgWQ3agKf
vMvnZZxPZZwAfZMEgBNLHAV49LqpPo5b3PtTiKFOhN0RMWyXDqVIAZfKxOhZZP3ncM+OP+GxKzgd
Xar+05iLcHBdNdv55AaAwilO0+XjSP+smLGZ/V3S4vwkMTFNTW9qpmmozeY3ScuzOi6Xl+ZenZij
I/SDa+e0OiLmbWzKqb2DcMOZgkcHLXYlcRCRPCb0RwbgQflM6wOYA8RuD3SZlp9A8mt6C7RoiRqP
GgTwHejxnNcNpG3DF8EwGVsPhqrXaT6tdssNLKNV1odI339R7pfj27DsHNvIckeUV41+sb7Piras
xNdoQoDrusqwBpFr1yYuD9YYiJWT/TEz+3p83fymCdSN//mPqklrWhpin6ZuG6bxTZ13qm7643bN
1QmNoHmwOM57txEOs/EWr5hZvrOBTm4CbbaMvksDQmdcgjqiwbv9m6RT/+FBLEezbcXSNMv4EsZt
/r+etLrelmf79FQnMr3Hkq4aL29hRbUIYnp6aCAAm/rKZ58gJpnQmLorTBC3mMngt/f3qfKlNvqm
9NJsTaq8TFU3jOY3NdJzb57MZ3ZTJ/M5zVpHAOuC6PXK7Zhe2z/2wzAUh8yK8Nye+VSBHe691zZW
xrH0YMN0BQsgxPVYOh1oLOlxm4yYvz+k/oOY818P2WQ8/xivc1PP9mXGi6Mg9DCDwui12VoUw7s7
zhLkLF4c9je3i5hZCfJqLVil7uQSoIgY7KSz7G/vT7XlqPxt1L4JgrP85aTnCw+0j5PSh0SNJhzm
FeO33GnuMjx05xh+LO7dxS3G/GCR9OxT++FCM6HNsyAXQXbA5gQmzBUfxZ87foT0cBF1slUBxVEj
cOHHjFVpDLWGwJc1TUA/9t4ti8YhvwPWajtGVLCGTyuGFahZeiS9kFaAmXmYTsMUHW+IF5OWKsZ8
eQ5WXQwH0KrsWi2XVMVuiOUaLo9YNnPP2GOEhhnA6jVdueAF8IyFjT/OyLMxTBo11xEdG6x5QY5l
doCOgUkx4952TrHiOEr7fwQGsDJV961H+B6VJIzAGBrIof+qd3HNOeG9UcxItqKeFFgN3f32MRxE
5IxiZIJo+rcp8+u8/rYFavn1YCpX5vV0Tz1+ZtbQWl9foh69q8ElfL98VZ1UzVbD1T7ClytkfpXA
cYFU0dVktOxiozxzRxqpU6MU5tLFHgOOub+sPv2HjUA3LJ31x25ksAj/PbGP1SHVDOOtTeaGm8fZ
uoIGZ7ccnMDAl7s0EZsIWpgUt9nmZkHrB6rW5InaCHPOIw/w5PRFEUR07+0n2KPevF+W3m9PKNXp
fyy9hqXcH4ZZo6P2rvOnB4n14dOZwWKbRFfvFe/dAKegiMZ/0LSiGxwpy62xnNgPmx0EQNeI+hJr
tANuTVio1B9/f7yv7enbQvxzAK1vQtV3rurlueDxzlXXnMMSr8eU0JjZUqMtOwBs/ZLttIHpMiz3
s3eZ6N1m52W5+x28c67/VL4UqZRNHhg5UUOjDGt15NYsvU/aTS2K2TaIxvMaXrFQA44CX4BRS6RR
cfBOc1k5vhL8FULIYJS3jrBGJWEtwVTh+FCDX77tDwcY37bZRKWqNrWm/e1lpPfKKJfZU5vYE7i2
yOYs2QGKD3Rtzg/RHCi7xJiCKJqICkrp6ax72g43PTpjXOQfgmzdZuvUrgkYDNMEHCUu+1wFMBx2
uCyvAdviJXUbiGv2iFHK0zsPQFiwNcUo7iq94zgiFW8mTfVZtemu/rwovyhktZ9n3P99ya/i5o8Z
17S19H0p+ZIy9AZhSkg0Wx8pU0/ZMby4kdF+BtuAeq7McS1Z2RFtj1+m/U8PYZgWYmBLVS3b/jqR
/niIs3a2j89afeNLrADIli0YGthWsXtUtLa5lIwQ3rcMMgs/ujtpSPT3N238cOIZpq0rmo7jg/XP
AfTH56vHvXZb6nz+E8LXwokw3iCRZ4A5V8saWb3lQoMHujiI7dACS9UHUI/Iqo/JFhAXEPeBntw3
xKyLVDbhwlv0xGXbSayEXFsBZRGaXrp2Xr88tWr+UHj+67G/HdTOQWvUyMaxQO/g0UZq2KgeVX12
YGWAgxdy4sUbdomByhY/R9jt/hstbtl6bt5vt+SbHVb3HVCL2dN7ddDrF8F7c4UPrAqFjG7oR3gH
Wr7p3z2JjL5ApIsAQTmw/yaNX/RTT+4GkD8u5vf5fnqXjibR0kNYzBF7aGt+NTZljxNK1R02HhkG
Ie6oDr3XawzJ+7qEHWcTNL8cpePGQKWZiTqfyteM9u762alJozp1j4SHsMH00tVpulw8dkgQfXmp
fMgbUtYhSZtLcDkHs2v2njtnsWcrvA65iWb9e6DR90LeLzm1pD4DUorJ0jcp6xrBIyLE3YFBr8d/
n0uqKk+Rb5vkv97Kt2rlblP4qif9PeH+QurSlRgjtVsN0w60staJ0xsWidjTFf5MCejj6oRm7mPf
O44QsNF6yiZ4eVDawHydagPQsTZiqix6h+nsGaTTA0QDcSg9TPgzMaSls3tIDQrkBOPT+Dhsl/07
Srxz7PTSLujaYQXveg+bf4RpCYTEpyPyDRaqd36CcBeRTu2kCgLmtdZ7pD73TABGey+KRiCB/g39
5RZzYk9PAqXWvinowcje1d4lOXlgseWvZHIsMsvoiGhWKhept3APKF3URCBr76wFORmOvLzV5a6i
+H8f7y9zhO/D3VQUTdGcpoLI/1tJbZfZ3Tyc6vcE/kpwxC+GHi1GpWGISXBF4C8R4Tgd/ebZ8OOW
9efHflt7h/y9P5dnPlYLwdLuxPklY4IBtmbS7+CN+YF1Fe5H7uCXrfLLSeVvX/fb7GoaD11f7vnc
6TyxAixXMTXKCdhLp293vsiYOr3x1vGXHsEBD7KZ5HhoLilgKLN5odgPJFhG4nZUieFwu5ErfDjk
uDr2qujEdgaFgKUtoOaJGhZZrG0eCBUh+YwPY4Us1CVswhxTIwzRWEtETD7aj7YVY7gK9gjqgv4G
6iyFa9qV9kJ40y+7n+dftj79v2tMcxSnaVr819ZNSx7df2zY5tkqHo3ms5qobFZQ9t6BdvFuVsTC
sG7jC/0lvAsAazhfyWa1O+YRlL0eHt8dG7ICG9GxVcHpL0JyCMqDl2lYbQQHcFn04hUqVteG2WQG
l4MPrkXPA5hDg+Vc/DJ5vybnv9+m5qjcA20FSwyup98KqtMxf92sa7OcpNMqeHWgw0XwvxI8JsIt
98NAh095m6lYQc7S5IyzAbvDet/TYgIDWmoLbCk8kQ7jdLfbU5zFFA8046Nn2GxfRlo7DWhK2sAw
lq9hiDAkYamcQTqP/r4EedL/bHl8DVMFBFFNxzKa30yTlINpadnNLCcwwwJI1HYIsD6sA2/fnzdg
bR+iZZgRFXuLr/2qUw6dOPONkBhpuHlK6xWf+zJIFoeCVgJrB0m42j73EMxxp+zZfcngj/TI4pLX
YH7H9ewyMeDyPyDTYyYRA+CGT/cSQlUaXyNc+CObcAonqf0cy7hm++rnYaOPUZxvxOTmxJL7kE+1
eT415haM5GHJVW9VxsdI85rtPWqyw0iZlbh/nIlgUtouhwiYJAHlA2V9ndxCnDLX58T57eRQ/usD
o6tMBUOzHSACzZG12h+zev82zFRRm/UEsqEWUoJQW/SuHRO6gEf9mSz22MTeOQ3Qr3n23cWtZwSe
PW6uFL/2EgcxGt6Tby4CbEj83sVC74y5mwKUn5GXkQRPNEnqQ1mshRUsEiOkEJgnwTgW22u77qIF
pMiNZo1L2LwPQI8/1GY7iwtNPBoJW77xDh44w158ZVN4qRNqRVh6+k5n6bEKabYv25O9GOVJ5HwM
0L/gpv2wBLX5e6j95iPzNRj/Xjq6ammm3AWamE59H6xl43XP6+VZmWg39zrGcGi9pDjIB/ReDigm
aPciIiZr9Q5iwbYFG/clNb+3z1OLfQ4ys3qLCsV3ZiYiSsYS945zcG70VDx4bj17Sl8nf7bze0ju
0t50FW44XN4xytN95MglTOKlOPcbKMngBWjMqyvtOv+VhtrA7mKGa0Gq7PHWkCbQa7t6KJAqUZmL
2z08Fn1b6qcRZ2cJ/Ye3RUtTPAyB/8CzX2ioV0wTHfD4aLdKzGT30aUxfZcRlPIjVpJK+0jlxEWe
/a7GKDZgg8I09x4gueTt+uzD0ELuzzbHb2kkSNvf6+vAnOB+BKHB7mQ9ZZxSQG0KOEZNLz9FL+RM
Tc92EkJvnhrOBMLgntLLUL3S1BD8uQI73iYcWTs4vsNGeKBLb6PC9+mgns8tww7vFh6TSSPHtDF4
0gGBvArfvejReTOhOhGem9FiOHkvQuIoVsykePqNk6+BSNPrBXKxxWtbQYadITZ84C47IN6VmI1j
63WIAPANIyr1SekMXnXr5AR5Ygf72j1Pzi/yFp7sa1hqnnP4Gr9ckHTL+u+yVMHDdBYmRkIapnD/
XpYNPbOfjcZF4odoNkTtBQ83HtezWoBxIMov3EUPSwRhIQzi9Qg9OgAn0EPpJGxZ3J2QP+EpimEe
Xgp0JT8/+ZW2h2XKJPo841pZrM+uGZPa2Qgvj245oCaDiIlvTUMg7SYUyNYC+WHjebvpw8T9/CwE
iluP1LtdM/N2+faaAPpz7Mp0F2WBjCYhLaJYJQmt79ydXjcnGcj79N7ufRqgqlgTYQkcJuMEtcyn
hKgDfiK5jsZMZGSdM6gai14xIFQtusv9ppuRDjmngPwyFcadRgZ1mOIzB2jCHPkYfkpoVSYPzPkH
LGLhyuCTefMaiI3xgOBfLi8+H2hiME98I8zPo4c8lk60dElMyHH1u2Td0+7BIRKj/2nZUkKuojfg
qht509HI4YcwcSUc2MU5gDS+uYPjMJ4ISVtmNM8BBBeLh7tQ5/PegUmbjNG2YXwgnr0CQxwv36Sz
k0gCvbNYlEZYMCnb8zpoYyaJGxZ4m9ZqS8/UQbS7bsm/wj3TiZxR0ZoiUG7XuJgfevJ78RQDCDc1
jEUsg3CVLKEF2lhnn5CguYz7g02VPFc5U2SUMpkf+DJo/PM/43cRweIG9IwKBBcW9GUJZPaT6C1D
q/Opfwx2hBiTZg1YzePgx/Dle96W3XWa6wwUxhyifnrExpwzaQpKwABcPZB0V4YIC7QWO6wfwGE/
50mvMeMqJJgGOzRLqfh05AQaHIIIpgFhI4NB1R8MTsFgekKSTlhQsR7BWgBhPuClWsJsKqnpnFi6
mzYfLvNtMJVvZEDgeatLA42/MMMO/I/nTnW7/hc6HdAS7GJ/3j5j535zp3KKT5mXreQwXKxh66l8
VGQ+xdjOghihnkKFaJC7jbHpC0om3GCBV/YnzQmo+AnWynkg7YvnCJRiFTGLEklhPZO53ig3V1tA
1UOOzWmWsgQgjDgi81MuTzLn1uLra64x3X/01rdg/JgsY3I+tW0xcagDWvuni5njnixmI0H21Zy0
McpelMDECD7IqZ22I8yj2Wbg/QNMksluVq0nvl0s8z7Ne2azXAcs1Z6+SRI6oG2KcuBy1cNLtEz4
qAlcw5i8O1g0YozKhTce1jN+4eHi742tLv/msK2QBmG3FcLUEx2xLVDEiuXHdqhAMdWF2Lzcvk90
FTlDaIqlIKhJ+nXmYRNh9B9Hn4a0S1r17ERDUhSdzkye5h+0Ymcom+mz6K5K9tX+LcKYBDGjEab4
/bn9c5tWfYoFoRv6RrC6ECLuw+IIPqiL/BkRfXCpZjOTYqqzMTzHCmi1YxjjLRnS8XY4lLsSN44E
Xe7FXSDA44sicx5zZTgJaRn8preTyIYP/PFZaPrhtimTHIdLqwOsvqWwZd2EIGK1GDIG2eQ00Nt4
Jq4z6t84wBEgomYrieqTgPxReqX2agH6UFkM534UN3CTMATBazIoUXCCe7nd4iZG15/rWE8aeIje
uifPYMCk8UN4TCgTShwNRgLuFou92zuTewhnWMQXaNRXGD3kKp4GMGd5whckD29I5aQv+rPztAAW
8Wn8dj7u845f+UXc7Xw8TdEP7ZgwSkMI3BzCU4gPNsxHGcaomUSo7UcZUgLMakiYpFDpj1UR9Jim
Arx0AWAyHlPBLNBhADJde5B+XVocT00s0LGI960DuTxYLMOkN46XnuwTxT3c4BYivkV924uHcTmB
E47sWvPxsF0HlcdLMKMeumGm/5TvKL/90ouv3pot6z1I5r2YXwn1WvSHGWvgNioTJ0gCCy2Ei8M2
SqYgWT8/81GvYYuepYn1s78ABB3Oq6BtPdmKfezlF1iai/PGmtVrqQGCto6FgKgtgu1i0GoSnmjY
sH4Pe0acGGHcUiGlo1U02+vg5RGI8E4KsAh5V7TDRdJ09y5/4lj3SBXGzipdsyux2GQzO+UYbXII
zzF4ks0fi49vum+2zt6rIz+EWz4+QsjxpekDenYCXlXJ2EFYjJMMmbRSI7huVqJH+YYoqym8OvWB
xdibqzRs2jwv2oPeHac7dBhYIHjFkVcJwMu+ijLg6W3heFPpNt1hmuDezfKRqKRTev5MoLkZm50A
CS5Wtaf2GnMu0lJYESkrLq5ww4BuTiKcZItjZ5UUjpgxSia2CrIV9Wo33JCkj4cHpb27b0O68o/d
sO+44bCK/ikriqE27SE1pcIwby1uiISbMLGfa8C1zbvX59Leggcyq1rVMNzSU/YacP959xGPkasu
7/rIU1MJqyIktc9DhHN3O52jETQm8CyIW/pYrYg7uvRGZaSo7ojoYh/c7sLJDVQV9ZviAzvCxIjg
fnApkhkHO+79tsCkO7UJ2Wh9kPkTzVgbnQ0qFzfdEigYzhApvES/2d/MZhTGF291mOcuditwasjU
I1Wv8HCfXK3s9uiFdzF52mBHhMa+wta1yx+J145Cg0su8tABnAjNQQctB6cAEVgbJe7DKaaAdnEq
QBMEaYNdtjC9O9KJ9eIyXOiK90ZkkaxZwPIvPNZbB9lzlT29aiZTGOVWxsKLMcbBnwchJUWTr6OO
pA7Humo+V2NdGuTAEsFGieqGLt00GcvBDQgp93gxWHCeA7YbY7dgDzywOx43RahHrFoEOy3WZpzh
SgO44LMVUQfEcn4YH/RUkcUk9UgWKK9+PHxCWGDzYS3FY45Mb76ccFFbx2MlCzCoGMHrH55ZcpnL
Hre4jhd8WByXH0wW0SV0izkT1+ulnKsJLrfbxpR+RL33g2rM9vKg5MBRQ+7eC7oUiXTiXL8xWOHP
IzQc8JharjtHflIQcLsi29YFlOR/r2w+PUSSE5pixOaeBnm/N7aeoge/urN+DNjT5Pqm64oev3Sx
tVbcW7yA+ZOMewuT5U+Q8nixiK9SX0r5nFFYGm+Ws1yFr4d/aPhqoPPb0E8InrSgiitjNuTKrTkm
ybl9fRBOkHZxsG4EU7NfzA4e6/6TkMD3bo4RsFzMPTNCtEwVPlmnDrGt5RT8G55/jHRGZAO0bdng
sUVvQ4BTNWaTksaOi+TQBiXDLVKe6HUP7Xz+4Ea9HGAZ5sm4GUzcGoIQVaKUbODGtysLGvSIlPr9
sdlGgsP7Gn+dVHero1XYbDo+VPWJMeozyxrcRL3hIWx6l5J2xoaDjVmaukS9LBJZik/fBDCYsqBk
Z6OAUFz1JdYqGob4a+IbVUh2MaJi2aOGINBYqJI7DNTJ0cn2249RpnEJnhPWq7WQ9DncIG7BOhsM
sX5sb7Vx1giXY1YKJrnuMuqrA8fd3KLmGEKYSDDe4iepYXrxMRg24woblYvoK6ON1qtbHRGMT4zM
bJz+79zVOGRqiuwKE3y++BBBReb3w1SMIRKJrLsI2BD3nsxJ3dw3YQmmPd/jYkmbq89EO3ryPIzp
vp+SS1KxkeGQhYESV2M5MJfJcPNEFyIOCdwrMmeW7qXwDqVfwZjBTWK27HXQyYRbjJP0JXAmnbhs
O74sNLQfY4boQFnx+DATVi7vlFdMecKvPym9LmrQcOXpjmUgJ6Pdj+9HP5ZtC0Qw8RGCQzU8gKKJ
DqYxH5thY3giwq7PJhYaIubZuYsp1HYI0Nhcufm1z95waOXucHya5vG68i5DWJFIhjF0QORMvmvU
W9xXC2oXBCRUBfl6q3dDovsIgZYfou29Tl/75I7W4mbP9XoGh959Ertqx8PxeB0EAMxYxjA9WRUY
bLA/hSeXVxpS311XH53OkPqFA5M3QekR431wYl/K3DEOiimDVuJ6J6o1VWywNiYcdIH9FkHAagaW
cDzHH44vraEwyHet3cM4nG35CCTa7M4QDN8cLBhMFu7lEdeuYMIhwqmjB7JjBU2/SSw15xxv67l0
zVu4va2ZqVs0c0RZv/shUQmdI6ERN+G+Br7fr4ZD5YO6lspQUGKunBaJVVS/IJ19hpjP1Gg9hEXq
9WcfuDILreA30iP1Zn6x92zR7Zp4BrjnWhhBV6FtqhWij6+bpGcwEZiDeR/xUVv7oDMOsedN0iv5
0mTSdfeR/xRDHT0/yxEux4lsg6Jz6vt88JD9UoSA49EGazE+0YF0c125fiZD/E6jycXr6rvGwGwt
xepx8FqQ0CbP5DRCodPg3iUuQd7SIja0PEyv4tAjIHCyj4qOSqrVrLEVnQ9UEK+alMzs/kFAZ+eC
e4int7rqavVxXfEq6b9iT0IXcTd7vwNAONsBh3NBYoB1xE4v3R2qqYq/5yoaDj6xIlJIQI7lZez9
uQcMRX5+mtC1xQ6OB9re4eyQLNeU+2JOP93jjn+ewWA5rgtkX7zl+NRCeeweUPeIIylrLOHlx7Dh
h6x9we3hEXRmhte/uHb/wCB1ZucV7wPl/5AbSYv6b4BE4NHrdutd4dWQ6XFMbxuHjnP2iN3skL3X
smdq0mpqHqzVc5cfJhNzTwDOsMQ1wlNd1Bix3rlglBE8VlyUlwnVpZ2LBXiU4Za1r/h4E4+PEl0h
XA8b9VlBxwtp8rHd5MBAW4g+jAKXzffoLT/iXDocs1WyVVCLbaHrQADlvsA1i2IGtrw/Zi9oDFnr
XEi2nLTv/ix8n9md6HZnT08tgo3+EE8juL57D29zKiHzkvL8ieucX5Avi4jPvy6p6eDyw48EMiPq
yDsLfQAzfl7267cHqZg+35E6vnjPD41ITT/U0+Af2pBdtcaZ+1qnra+LC9seW1zVWY61Bj5mK01p
IxNsbM3M32M1ilI8nd58lS78a0SEMMnGmNYiZb74DObLpxJCKuSVMHaVGGzveHCP5wgQ73LqlMi9
moropGNnUDndh4fD26NwpQARzSG0a6X/xDflGs6uVISPKL+goJqxB2hCUT0jlZ9mECeJTQo7gey0
IlaKD3A5Gh1USFUdvSA13sbFm2X48invshd1mfIerVT6+Pi8V96ZyL58eOmrK2g/8MVgLnLPZHJf
V6dbj5hPA4wJMrSG3Zm4bBpqRBBe5bi54uaZ/3xgP+yuSI3SIUQ83fzQQu270GZvCFjuzb3bAhtt
yWyiIeXW10CPHXIDZeoBGCIIP21PF1qM6ZY9/j4cybrVKl0CqSaKtypobvNcROTASTfofSpBQ41h
mgJDPkZFb4JJurMF2Japbi9CGB9tMskkgIJVUkK66uDLiWtQbY8DMjF0Kkm88UFPYGuBmcK8pCca
aWuZFYyl0yyyjiG2m8/yY0+VdDciVGTXCmLXnQjTEdaK5Bfy07Y/BZjDsY4q1wUPDLKIpI4dbmuN
2InZcGxBjfyVjlZExDSSoPT1WLcBebTtiLWBtqKtJW1uzrZfRGDCj3b1iussoHjVgouNVtK1zfCE
TSXOrjyEq6atAoxNg5sP4oLZMTZ4wlBXTbyMshYqMNcmxx1nHA9fqKkTTXGPzKPmzT3ZXLTQ8CNw
srw3XnoY9TJ6qo+DvPqBn44HAJjg5tZGYkINrX/gzA9GBYpXdZotdBwBMZ6QeUijkv7MqKpLVx1h
EPBJCwGTwPoVN9AoYLAHzhuOlkPivvSXL222UDLleI7K8D00TUB4YGYQ7tyXw5+Tw14oxjIcTQ7i
de+nq9QChayDRh5dTlGOI6C88r6xArtEeCmD2xvddlWII/Wj+9i93feFdtYx5ToRUB+hk3gTmxdP
z3OEHbDx2JJAgUr3rLt8A1jd3qOOLPlRaFtlbKFDWDAo6gN4kNv+nUAh1zR8RBtUq3z/gHu1tuNL
Z7JRjy39pEFuaD4w2pB4vR3RVO0kkcTFO7s0N3nQKa60UPoiSKCn3nu9G3BH3jd47M/sFeQG9hE1
2mrMkdY7pHg3PdBvhFv6kdPPQ6L6BnQ2mIgDezgavWNJ3fRlrtAxTF/BcUs4H1e/4/bgKVLA12IJ
njHuNtojF93QyL33l9gYPYgKb5FFRcLfDskYxD1FZsk+ZnbOzXswYnIBAl8IbrptdxTPKd7T0g8x
plCXoS5sa/iFCpYLusvKICMFMQnI5TEkZuvOFKxH+KQAnlCKK11j+JkjbcVPj+b+OTCfrZuJoR5D
GzkdsqQBGSXwdz+Tbtok6E4JscMDzvtMA5b5gBMDOLVotY8Y5N9V6vl9Rzp3iYh5gBd7MgUemEt3
F/3o59DkxRt3a4AfuMDsD5cN7ZEpAbQ5HEqDpTxpdW2O5imSOuaX23G5MY9G18kuJyFJmV9pE3lq
Loo52UGQ4xrwWvp8RVC0mdlakVVKxCcaihVL24Muv0LfwXX44rGmvceM8zTc4TjMYptyq9n3k/ZU
jz/Nj+knvkHJ+RneKvBQGyqSpL5ZYyLTsBelDz9jCzEoPsCFd/gyNrzj5JPotB5o9RO3NrYQ6mkP
9wZnJKFoE6txWNc7hZym7nNlB6No6RJ6e/bdbmdGyYc3uBleYtnUubjvg2RtquScmaurDxS9kIFX
vq/jDqBbgaW4sJbhkRB5TrHDHfQo6E8QpnfCis8QEZ8BjUR05bAycXZLJlyBxRI9HMrhlz+gUc3m
l/bgu7oJO99pyI3MdueF2yYxts1QOKJ3Pooe5fx9Nw9uXHlpWLwnesRUB4REZiDKpjctAP8x32iC
n/csbr3yYo/f54TihhYUtkzysgQCx10DhGcfoK0jXsgvDq2ycvX2WMLBvbe/77+85QJYKfc+wb/5
yswKdv2BwhBH1ivaYZFM9e/xPwM8jnmXbw9FVvBiL2AuJKihGmjAhTs6jGTg7fSOHb7XjvaLJXHP
Gj/FhJGZXRzFHIWAPhxYBAL3NfwyxpnqD3ZvmOj+aTTgI0oRGevRwOnDzcJTwRJ6A+hWlLPWqEsF
Cw6vBARsLamNb+Kj85K2BVfxvDBHUdNSh1GzcgumAt2vOq2yV8St1o6YML3/Ca4tWrx10kxJMoPb
gVA7asMkY4UtYMpLEu/d7QVz6U06n0vKCU5apATHpNYxQGRqaVPQctnz4BqL/eF0j+lih4On6VYv
X2PedmlmpFO2u7yT3MYaQiZsZZIXO7FFIUJtDd3ERdBoU8VEuydOrxyIeEGF6ZrlGn8lQaleMrXR
CnCuvkXaY4h3qVfko10aFDQnUPkf/QGaw/DieLXeZROkPlN/4Wxost3378Yz7cCmSYdetYjR+WKr
/9Glt4+OsXw0S2Xy5Isz6RZrJqK8+8NghbsvZoBoMq76FCjwhCVA1v6FcNH8ga/4r0f4Rj6qyH1q
LksegXC9uUxMa+6IcL5pnJ5+wO2XwnI2Hp+izMJpSj4cte4F2OwlOgiPuMOQFA+X7yBmZLtRiKnu
qY9pJH23Oe82ZZKyEYxuCzpB6NFuNJlORJ+z3/zPX5O+9B+/h6U6iq1qigOF5N+d1bd1XpZpXimT
ZFr6IN5jcCBMa5atAEA/3nIBFnaHXuS2NaOHAVSdh/bs6EYZ7nYpMe6/8Yp+YnVpkFD/74G+Dez5
UddX1Xgrk3ayfvXGNUgEVKiQUXNb1I1vGlJ0xKaffx8HUxI7/jOlLBNFiOIYtmZ+ozPlr4ZyeZaq
MqFgl4j54ovPcfXG8QvUlDsbrw/3K7HlNPfxkluOrJD7vgQvazEe+iEymt27Tacfmr+XzqZGl0NP
OhG4v4hDDPko/3lUW0PUA0/FVNRvzfDcXu6zV8Ur86jUEFvcaxAnoLoesJCEQph98MqGAFT+zJ89
vI7e+mhBQRT7FqmhEAVxw/YJa3QHg78Poi71RH95su9cqufp4pAGxrtjErk3wtosies9Vgzmw9V8
zDuZP1SmGBWulhtSASck0sK0hslGmOAvD/NfghqbhONAHXdUOD36N2LXXjnsb3VjKd8o1RvIcFBK
3K4CfHLc4elMT4juC5tcl/OfI8IlmD6mTll/Eu4YYc3qYjX8y85l/jBCuqUqmm1a/D9JU/9ebll+
hdL+4qHuPkUqBUDhnjAasBfnMAdQClUsNR+Y+FZ0zW7zV5DtoIk6BEdIyhAXaJoUespFWcMiGz/n
htS9O3A66c181sOsk3FTYVvPwCtwttWW3J6e2yXUuUhHdEn/qfvLwtF+2EB0y3Z0lb/QdHwxqv7Y
i4+3+6UgSFCZHMC3aT2t9xTXj1YFK+F/+1gP8I36GqWcQmVoNONQ999tMgOkJ6YJF/rXYL4f2CL/
eiT5Ev54pOx1uzzuBx4J6s/gOWt07xPuXB71FtS1wys2aMYCKgfN9h1fpzSCKUvSh/kbmezHd/3H
yHzjkl31/evl3HiMZ9B7p9GzfSXbG+hu2XbxgXjqv/CxftrKdUR2luGoiqOZ6rcJX+3TQ/54aMpk
TlJEEYJyAq2o4j680v2ENQUVOWrM7pMKSI7pf8cp6QAtY6pQoBKuprLVY+HUriZPG61QoGkTCof7
7L1sW7/EBn6tvW8bhaHLzctwNObNd8nDMU+fJy23a9QGJjwWqspekVwGnJrDodiEftq/iTsBsk+X
sq055ML/y+bwwx5qGIZp2oaqs9t/F5Ycr9n71WhW9WS+6GXumiIVf2haLmv+qRKbPmZZ/ksAOYeA
KTltNpF6KdHJMIh+E69qP8yTP5/l+2DYVq4+7g7PQuF2F7SasFrAXBiNpIBUIj8+h4+D32yccuj+
MhC/fbhcS3+slXv2Ut6XY11Ppl6yYGlwPV4DrWehwJkznAmfYhaIkcuG26pRyAEY/PIE8kD/Phf+
eBXOt9VqnV7Po6m/a6SF5khpVQGXdU6xCuDQjp94nG0cuBWEsH+Y/kaSyWsfAAL6FRcwwpsxGeCu
RuYOLvHi74/2oyjlz0f7toIvauo0MoNHU0dqjwSxwOpx3NKcGW4McZ46idEzxGYj6wPZyCOBw78g
nYhpCdKq6ObilUhoFd4rp++I3mnnHu3DXwbwp2r4X/Pn25myvzzN9HrgKadgtcTLgR4faDnXbeyr
YUSEfgvM/BTkYU4uhrzecHZw0W94vxz/P05kk//opq5wxunfasnCtLPmtTLfk/z/EXZmS6qqWbR+
IiIAaW/pQRTbtLkhNBvFBhEUhKc/H+ucOLF2VsbKqqiqvXetTBR+/mbOMb6BbNYZ0ZCQAObR//D9
zaZxntDLv6Yfv1mHfr3stx3j9Wr+v8sOvX7sMtn1epbApKkeH9nu9IqxCr4+ZZx/jw/pz3L9feyi
gEd4jYQcceK3rVh6625NXWI0OcavHvVz35n0cXV2+S+6fhosThre0UEjbO4FPKAk5DOBGkKN7lGG
hTqDvEmoLX8tRiWUWYorX+r6wUnfvUFMpaOLd4XMqT4O2YYhiRbZGST42xGLoJl6T0ckYHS9ukom
ZKVGhFWgearDOjklF9rBWZAnkF020oy9Tk/OTyqaDOaVJlvK8S0ARQ0/Wx2yVGib6yeoRi089Ryl
46p9Yve3VFw+gB6oNZP2s332GK6ChIgYDShipeIcPnb0Z1NLgjnkt/EA/sE6mxwWcrJ6fXVgJI/2
IKL66xb+C2nRxwtykxIgLB1BZljB+0MofwwqdtbrFtChONdH5lSBqDIb3G05w3p3955Jt3zO4XC/
7Kt30PwMjRqiNJ8dxp1qCT5LCtYUeCH1l2+7koBxgcrzbxOl8sN2EoPc/3/Uf5xgf02Uh2v1UE6G
0lIaFH2VecDEXcuWVlqRGEKqI0mD6AkI4qHj6NzQFdKXQKH8Kc38SUyD7YUco2BKIIXFEjPvmpR+
sa395RcSP0dk5v/lhPqTZvY/jr5vr8XhcdO0thXb5Y1E7hcsQKug+o5hdG4sb6V1xP9FlqQWXKky
MSQRqNNq2D48LLmjG8EAzZSIFJ3UIHSzxHpDf2ZexiDqEzrXUwUfFn1jY3Oa30hxwFzZ2GfKIciP
IjkRtkry9NKgG2e2JlmpOaL1/AB3+j6Y0m4tv2h6vK7kz5utrbzLa1Af3sH55e2U5f99ZjL7IcmQ
JEzFWI6/LW5pKd3yy+HSLKs+6tIeJHBykx5/RKsdQo4+75+jGB1Dg7jwKkJuRToAJiyrEZE2gOwn
BOf9tGhLDHrnMSx9/KVb8kr78qV/ADFRLu67m6sNge9/kTbAbxDmxfI2nKuIGYVFGUvJbYhK5bXp
EhitI2EusNEBaO6Ls8v6GLPvj69zvHDDk+2YH+2sXktOyilgMGm/hOQwr5dVNHintpfwjNrg4GWe
uVFG+FT2T/u+UvDRBe3MnCvTbNX6uDajIsTkgV/vvaO+RKLyR18qX5xInUjRuuTxi8uWHBIXD08b
y8QC5BNOIMN6OIhvMzwi8Mfp2sRG0K6UYTW/Dw8zKcmIGs2gTz9H9YPGZBHqISksuLfrCaaYPanC
4WFXkCqgJmJ0fuulZOt0CqaY2LccmpQy7Qguq2PU5u4JmW0H+xf6Ofaae/QICAIZo5JzMa4E+DTH
fdbGFbQ4oSPEehz4ZHIk2rp38Hjts3GN1PuGVPqJWcXw06iIs3HuP4fV/kbcaM0AJopxqBEYoSfX
8XUsBQOfEqNlvaju+uXqNZXQmuheEetrOES0acctfp6CrIouFMblquox+GBESoJSaZ5njHksIMlr
nUbHOS4YmKowQWJlq00foTkeBITCDdlOD9UVNPXZaa5t6kDqJTC30TmCwQ0aGAmAsbl/EqEOpWyT
sbuZ3onH5n9ElwDgACi+o2xatxoGT5sn6Rar1EN34bbYgYUhFSYS7sRZEZso0SpohKfFIcpILR1Q
bq+g0j5i5HC2QVga2Vkgk+uY4Bs0pvpYeKNrT6X1EFxHxgIUPzS4sQyTXwLQevaFXRpoE/CtZMho
wNeVjUhKyAymqa1EfFeApJxFgw5iNjHBb4RSzU6fZF1IE/R9/lJBEdAA/O+DYHXQ/w2f+oB7SHME
+4Eog5Kuc+P7MAycK9gudC+R4ZRsDAC/0mwuIH4SleFDH/VBn1Jel+3rJzJXXLONT/yFd5lD3Gds
CzHZiTbB1NMjiblCkk8Gf24w2QvxGZs0LxjZ8AeeN8wyIkvAq/YDKz7Meow5CS+Oo7MQk0bLV4J+
yogrYiJ6Cc4TZiCfKXu9uBMPBtdrpY4PBPOqM57cSEA79QgUG94j1FliO33GbFDuFRA3Z7/cPwJh
9hrWpF300OqrDxaAYJ1iTjAGsQBQuZzOwWaLJje59Q8+nbyGlzm7/F75ERQEN9yhFIn49TR/4B29
dlJ5R+eNXt3dLR0Ezq7HTkAKsAizqvfU5Rmgbh6iFB2HnNywBNcW/8SXPZWABAi+YQv8Cbp1OHB1
ePcaNkFajXSPi0AODz0Lw4uUcRWQbEnlAeySi2UEd1bq3eKL/wzuw4t/D5QIQLqXOaoNQpUzOz/f
epoFLNfe0DEQFlAeCekN9JBIP+tJgWkKn44X+7DtgvPy6OXDdwSXc33cTPKxHvba+LMD98uXQ9nT
ibDpJrTV7UtMVgZpmOZEDMzQGBuUOQUaFM/gA8zc7LR8rujLCpPT9O6knpG0CXcsNN0bNO2eIG5M
zmgvNHZ8JA9PIKv7TViPDkmOd4zwAC+bX6LBRiFRQ08UJP6lf5003mkMMRZZ6+aJWsCrRzhyGeKH
pfFRfh2nkn16k4EYXedYaTWWZyxI/AXiR46CrOxzEyzS2Ys1KCRkFQh0SD8pzjCbiBCmO59mwtZI
jOQ80daKBz9xK/KkGUvTx4jYLCjhaSIsiV4nBxlfLi3MzEOVOrrFvE5xO9S8h31YZX1E0Ub9kMen
z1OE98t7ufeggdIEcp2kDSO+g+Iiy9dj/EUVzc6FProtxHceZQRRPElZQ14R09uCFTdbnIJ8XO6E
6QU/njFOd9z/jwFhbok6ubuvtRk/0K5bcJZFbr6JaAaabImx7cFpVEvilM498cFWuyoBdj1XsnPD
HTDwT6sLkcK6n81hcHkEu060gF4MY7B+M/3SXYkegSQTMzbGZ6LIjKD0LzgGsxD2ojPwc7KIGQ+I
VPWpMNnBdgnT+Z2ujLlt1xfySy67x9tpJM+KkcYvIimOx3Vjt6e62gfmuCPnrLuT4XFXR7jkWCQ4
JnqtP0gMvmU7zKd5lCXcWe4bUafLYqggg1Vnxvw6AV68PgVtrHkRMcOwz3J/8HFeSdg/kNxNB1sp
8sFuri4uYyOUF6/oFtLe5dE/+Oc16PtHpEfkjiSMpco5EG9t+i9fJGqcFclRRxIvFWqGsJ02bOJv
fHXVzuLLmxp1bsowvrOsER+LnHWCIzYS50y473Wkj/JxNpF8WtDThtc4A5TjZo6UKCPYwAlOYNp5
6oY1YSUGyvBJIi/E6aEwzvdZnC9vqxQbprBt4n5ruVI3gFoT4a34UkfnmG/NrHYYnXDqYyF0iCz0
L9BrBL9YEqcbKGBqMiaJGij4ZY9WGdaJzFyRzjCkzbXQnLUJS+BEHmpB3/0W+Ks6OCN2ppTUzcxR
CnxSXJGghRIybDx1jIyaeK3BRGGx3dBbk8ekYiqz8xcQ1D0xwr8czIwfauT/3fl9KyqcCqE2Ls8j
OcIRIDW7hzCQ4APUAhAD2xTooauWSPfKJR07Oq80X5tKDvHqsTZ+Do/sNw5EiWDWWlX83WWiRWxW
Wbv866z3mRAHtFCdt5xsq8o3h4QJOUKo7HH2xoP5Ix6sSc3YltQ5B5NuggErzt3LsmRIHBJSJjjH
nZOS10RYVEHq1ljHa59EuSCPn/7TNykyQYvzU78YIWdI/cdaTVq/BMfwCk8JqQTTDORMXLmPURM+
lvKwDfRJC3JAJbKrGlXuE4CiLw5vQxxPyBZyx/AV9hFknoSHUa1zTn1G0EXc3hxAoH30CMEOeCRb
e3ghPcNR0RLf3dw7jUgPG5ZsPtidsDzXQ9OjJL2HVrEuiKunl60jmTjFx7D/8JlLTIMlhmlISLBP
4B47xCOwC4MYEuKrPZGHsM/Aqp1jY87gtLIZls8U07CwPIBdbyfEZSVw68fHResrpqOjZYYNHYgT
OK4ccTnXg3GXJyxwE3MmkZHaLxNBEXPkWiGWJWpIpAGtos0h0ZNKkjgVLPYBLjtBhGmobD9SQrj4
iQErHgoG9ju4HYh9efAdj/waLRz0eaOOEVYoNml+RUhrSFMT2dm3jIn+z7FT9uPPzD/uu7G+1Ng1
6pz0eTCw5B4rFoCMzQIhXl9CUBPpVMP6P3n4Wghd5jR/313HeZyHOC8o0bLlzckVv36W9OTn/VZ0
Vke9gI3lbXSNj6ABWjajM5LNULAWMR7EA2CBg9/rPGvsvgMmpQ7Bt+4hVuZgUcDbmACvB1nEGYNT
D3AgciHM4dMn8I18NTwqyzRQZ/kwDXK4V1dH8O2xEMEN+VBn6QLtWnwIpegKbevsfr4zTUW1qwXc
ahSc+fLhw3kMi9HdO2INMJKbU0zv3g1UPyN3XHj3kR6Vfh5cVtJY8OX4mjQrjVWY0yHwS3YK7BYy
h5HLNlLgz6HwpCGOwSQAQxKovs6aKHAWFB3DK900FrjnWoy8LiiDEq2Y9VqKLKfH6DYXhyzEFbeP
PZbLLUGbk8ZPrxjp4YDsjTqAqOFoFHGJMXS4ocz16K58naBDGMFz9mCkdp8idJLe8ZN9l90gvIGw
6F2dy7Qanh01ehLOd52egVW/fNpEiic6PR5R56Eb9hdgcjcdV8PcJuekHD7IdThyRGv2y55fpoTU
KyW/Y392Y4DB7Oz3ZuMnW5hBlI/yEQs6ZjIkhf5tlFHbQIDDjxCYS6MYv7mr26QTjEq2NRqnrD5i
q+KWIJO0z3jx5UQO+m0Kuzkm8xem42sseDg2nMuypc01aZhmMX03eKEJeB7rvQ1h041VrjimaRQe
R2fe8B5CQ9gOx9+geFM88gHGeqzPT+y1iT8kx4p8As4PTOIu2kX7EJ5ZGHCqu2wn+omNbSJVzaGO
ZKCg0MnOjueEu0W3NYZpw262jh7oItCk+tbA78ev2D9ezxxJCB5O4FhQzY4ZRvymHOx8wUa8dCsW
IxlswD2+e+f5y9ejfsHSOQMIAVlL7AEevhQVzDKH8SBsVyTmsnMB0TnizBQWFDwNUph6hpFh58t0
xuYLLwtyyrUZMneHSkAg05uaaONiBMbNeQ5lRw4uI9mnFBAiIkLkxpjLRyXr4y2WvXsoQarN+AgV
E8lhAlKcRysOz2MlMplHcr+EOMcAodB4HZZEm5wmHFXiFwHtv9Q1Bv8rf5DpayomqEtToWX9rerY
Poy0rtuM/kyS7Z5vZJBTni+ce+FhRpLOHA22oxdelRyvXl9IT8kM6S2Ogv1HkT9JPYsbPbAByu4K
y7WYmCq/eNiPOXq7z/O2l5FPLrS9Ee7OvDzp/VqEKTkciD4LLJKWG1Oj4ycj1DLoiNgYf025Zy4E
b/QMj7fC2r3GCETtKQWMOZLpQzLvmVEDVIIZPlQVh+9hXgAp6BVu815md3qR1YwCzUY1hQA2Rkev
fNIujIRFg23z7BAYe53nW0LVf7mf/3s3B2JfuhWpW+uD/4t4+quwlwn34pU2pbSEEn0jxttRCVDF
2jZtnftvpfr/bZZyLTBmqi7pCuyEbzW5q/h4KGJhgFFEK5nIO/Awomkvnlt15btg1gynWVw3JULc
aGdzd/Boh780bCWp71r8t2jNh9BVA2CITEnb6D/kX1+4VIRzl95TaYmV6r1A6g2vAVhD7wte0IG7
fvKS3q3y5sxuvufp1lo6uDqyP6e3LbHyMFtZGAsXYd9ARxdhELqHTSDGs1rF9pjIWwst2w4sIoJ9
ZGyv2Tt7+V4aBWwUdVPw8bEeUqZyerye8/bh9HqEKD/QaKrC8fLuBQGKJkyGfC7qSLKPGFNw5tLZ
4keNXzryP+wU/3s3+hriX3dDORwF7VlwNyi6kCK8HrVXSru4fjpY9xaGcjKv3vCX7Af7P5p84hfD
9ytG376rE6lvz8WpdfrTWklx9znBEwC9KYhQKn/9tq2Vf35ypoz0yVT/V9LQDQZ1157N/smtszH+
/6Bdhp+LuLjbGztazjkZfnz8Ml4G/9tN5waZ/AcxBV0d/dtwEYuXWWUN8EhjO3gnH7h5y1ibbtFJ
9dVb1AA1mAky7h3rmifw97VmmNX4n+vxbZ51zk2b6ndHg/JxjKWHLbImw4iWGWLg8X9DQv0gQOk/
q0Y7jP8yIOf992EW9eOsHI2XhLwCFQ9Oqn0vxBpiW8SaMKOf+uCMtumbqkx9sjNn8tLRwD5UVG6l
9+95eqD3/a7vL5osDeAW8rohU/s2tDLxkeunRyEv36SkRty6HbGpWjxn3qIX8xXJlpcLgkHrOyMv
8UhjTPT3Pne7V+duqxmACKW1SOck1QGQwUmxIV2g9+nejek6WWQRbUavsvbPnWBtIePjNKsXvRJI
OjJy292WvSotFJJshddwqxVDzySP0b48qU1Ke04zveGrniuQnEc18Zxh+MLJfXI4x56Hi34ZSBsr
bKlR9tO/vocBREkL0adYWfWE4i2dj97tnDFTI/9gPgNJA8VqMRMQn0g0/iQAHd5CXf3BqXm8Sz2P
lMdQuP4KRjumtdraVKYPSt3E0WCDZ7eB6+zcTeu1ngv0Zr7sezvQzDuySHls2QT/UC/6Fb0xxu/L
OMVrGY+1XlZJ5gH0EpnvEx47a7yst2N3VaLFZb3K+YNLO0cwa1eT6LzA+YIlo9dposjEk7AEdOCP
JSjr0RiZbb9DivKtHSzrWbbZsan7mtcwNUbzw8PmI6kZWAXrYaNpHr680RTV/+uz8PH6PGhG9RaH
wDHswLajdG3b0yfuUdAWxJfZw3zUomKOnsm4iaOBu2SO/HquDs786kUndOFMni/XirNwwoLALUCB
zg1YNiEGj14XrOzFISSJA7G1JztHks0USZPQbnbrt3t/haOP2BMB7AdR6W+ou7/kVf8b5vik6hlC
gl/6TD++czLoyH71VCVT//bO3QvBlMWmkZYmCiULLSSucdymeGEx/2CtrUYUjxAToH+t7zT6mCYR
vWNhsLvNb9If6X87PgMRrKwmagNd6YVW/50AaulSZYWhisuGHo3K3qVppgRBih9Er9lFBDyCEl5E
xY+aG2/9L2/8oF+/v7/xdJrQ5Q0UQ4Vc+t/LV52QNfJRF5d0B9gSH0fIKdHk8uqeZ7fOPh59yBn1
wz2PaxSj0Y3TCZX/ciPucD3f/dD0DsfpsR3iuKL9a2mvwDA4iDdkKpfzYnPc0DhZlow8aq3MBlgc
EeF/nF2lsUmVY23OT54ePDL3RBxt+MJIZr/2Gc9AsVrEb3fLEzDP+xrzHeVOkruvvOSg9tGhf9Qf
J4ffU+LGxI2COwcnY2iadrrI3OzzqtLUvvoVp+m9TlIeerpDhErFky4jytrUsbHRpo1d4D3C+525
gqspTvtprk7OJyVNXGoSm+kj+0R3dfDxiE9J+3XrQUCMnWIN9q+9rvgqcemBOTJ4tTYaobao2chN
3trudcH00H6g/tY8k5jU1xu2f8AhE23AvPBkRaH9/lH0JTX4S0MEcKQPOen8Mu52HFtbdlQDt4pF
CQOs6D3jZ2hw/EOXDRgHQKSVz55OO+H8DXNAt6lXnior66U3SjCtffOrDWnRWXHFD1cLPzLeD2sS
vVr7EvCyc5p7WjoRVtmMkpGPeorzKm30bbtvULejuwSwTjVH2d82Ve/5sr6+ymV6tintBZcIlkxj
8cfkIT7CADz0M5BHJtYdEBpOU7gIq4mNwQl1Sww0SZS1B9GyXVwTeS8thUk5ynVogEd+D5VQ7BXd
ppkeS8eYSu+suE/eAy1mK3mL1T6ORX0kfcAQX/1PXAwxP+ondhK2LpygpswU99VjiXj7ZF1GdHmI
u6/QsG/xafVFgAssQcNNm+QePHS3m//7BZLUn3Y4dK1l/iXp7Ma/vUDGueR965BVM1kysb199Gzh
EbtPG9zOcIuadJ0ktGng9dhJMho6uT+domuvHRz0PbMzWRw9vLq9lQS5PCkQfkInLmFR9Cjf9ymO
/ZzUC2V7OEBIhwwL8W00g17iXu2ZMK6JwZpAcZhkNPB7B+qKtaY34I53c8QGwXyJISXiiV7J1xFZ
GZ6rnJKsGMgQXlLcd/RRrHGvmlrOp0NaodMgGG82J/4RDjcKGDT8L/YHywOJ5NZvEpyfDhiaLsqq
rLJDlMxv96/V7qdcUWpxedgdN6p1WgrJeVoE9cdg9cJy/6LEkG7qMP0QB+5xbNKdH99ois2efNed
ckeQke7+/Ux/mpH//kTfto+GXIvq/YJaGYg22ehoBsiNgk/xy9z70ynu78t822vpzaXpsorL9J0+
Unyk2cvm612Wvx0YpF5O9X2O1xmdpgzFXNKUb7dYfKXCuVWY440pZrIHe5tluepmxELqvgC+kxy1
GVl0B+vf9xGg3g8XNriuafLb+8f738XlZgyaIhN5ti8T6YbTISCRLNgHqH02+QLPZR1CdAAZcIhA
8GDKGsxJEUcZjIAY95wtEJO2rBwE17jm6JFMcsk5Mi1V0Zny1eSSnFtf/MzDQYiKXRi2I+NNi6Bh
LhEkneJyou+N2h1giqKFu9MdZrjCue0uk24hK9YTebHhHXr/bkZJ/OzLOxk5ExvvZfV5oNq6B3VL
FC8vruSRoIIfqrHQOltyNryPwANe8O6OKFI86N7ft7c35eaadC/fKcgGemdpNVsKI52YfHFqK0fr
tegIEO9orR7e2jFP/EntaJ5NOyXJgM6Sxgz0d3FTLANLLV1/6qmjF5ZkIhole4APsQiygfeqHDIx
0T91gAQEWzRcoBwk4F7Dkhs3vb+VCwEgK8ljo+bTuITsmS/36KBbJSW+1+ig2xWuZvZo1x5WT1JM
thSI3UkMMh5Hwidc1BxFtHN6encmH5o8qVMqvvAp4mpPoycRjsUiK0ZPlprCfrIzrwFpvd/z+FrD
gBxeD27FW5OPhVei31w+lcJclOcuoXcL2n3XjxaXS5LPDuuKug9FVsm6QPlBU8BBfihJvW/zkOif
9wdSa7c42ERVip2D7rkgoD04BsLS9E+voKk9FdflidOvL69wNt9kB981OpdXaCrOQx4q7fvxNBz0
MbA67nfKbL0SBfKAZpPY2Mi7CPCVtr4Q6jo+bUmAocx8C8stmjBxr8yy9wwPpNXRggbS/QVXPsRv
B8EEZx4ueXp1xNtgUvTYfXeKddyBOOabHA6bS8PkWr4dKXmTK+ocQtLS6SSvGuqA5BZTiL64Lzrf
yzYP0VUbwLZPSMRE5zgbQJ4togOSlcLFpSqfCb7p6Wwphy5qfpibzmw1lhEg65w4oSVnD4pQyF20
LZ0qbKezA/9/nJI1yCvx7/dZ/ul0aMiSgmq+/5fxTZx0bvTn83W/iRzmG3vkeWBpvD2WuJk1i+OI
aDI7wtj8SwXqzwL6ffb6+6rfNsjl43B/5IOruOQ4ij8XACCrY+i3PceHkWxji/v39/xB6z0Q/75i
v+T/VWB5Pg2J6sKfKz5dNGRuTmz9yxl4eWiyZPecrIGTzOJVDy6Qnc37AK8nbijJjb7+/VH+OGP+
9eX7qf2vj1JITzNrVD7KektZC1NIOJtw+KQkgJ4YN/W/L/frN/+mhzVPx/O9q3jCbGC2CWCbyt0m
l9Dbd5bvxzsA1VTHYMRR/Qa3+O+LSz/tBP6+7d9WC/PyOBaXJxfvoUUXuG1sZdxlzpF2HvxSIiJg
6aelSUXxy1HPMAkb+u+NfbVKdtaeabcsnedXY/ekRcWvvgy/ZwihLORJF6Hn0XqwQpqKDPbZu9UF
NBDfUMexQ7XoiN1hfmiTNH4MZ9764W3vFJbA8Hioh10q0vvwM2Tl8ICyLBDF3GgpGdMCrzc1HtrV
/Jt0WXPJMXPMUXqDRsXmBZ8v4bLUNnsy9Np2PAbVYpA1zRJgL2m1vRnz1usF9r2n9Jw0aKOfltFb
wDxAJtDPON5/0Tq1RvBBralr3R3364utdv/bp73Bv/fzOsM+ZODfD/CnDY1JjVbWmCPQnX57flUm
5+LhlndLCPZP7ihiogAB23ly+qUCKv1U4DMNUzcNMjaYjr75RgZCrVSqdO2WDeJBacXqedu+c1gf
XeEYnn/Zp/10NUlUCV/SSfXAvvltAnpmTabpaSljy9Joqk+2dF0d8f24k9fkZP37Hv4QijP4z8W+
zT1GZt50/cDF5NY+LZ55LzEkghbYCibMU0wAgrzrFNzTKhuXcbs1zj4+qxdGmJOtzKHblrunOCRj
tOJctD695btr0YcY1IolomNaHo+juvLIMhZei7Yed2eXxUwIU/ReKEk3+q8o3P7ufJvB/vOFvs1g
L/X+MrtLJS8bqJvoigg3ARs4M9fquwAktIGS5pS4eFpXeztHOm3ChdDyjVCBXT3OnlgAAc6sTxir
ifxjU0Cq3y/j6Qc9Pjeds4eKPRcjwB9XxV+zbGrcOtV8cdPZweUJVD8Tubr2JtGivzvPR6TMmeGN
9yPIFqrsZ+sFQt+X4MUlyvjXZfan7fp/Ps23qUl9YNXNDtwxQ2RPmu01kAbsWGwCIf5kBpYaB/vT
EmH0v8ee1I+t/3lUf92Gb126o1FnJy3P+9sg24frkEKqsqmjw8J4WE2Kib341Ovf7n2/pPzjot/f
5edDkR6v8k48UHihEpN52dWhJCD77LqkhlSSKzJTEkRgvQ6va4msa3KftaTW4GIDmR50rgnx9993
4qcOwt+P4LsMW5LTi/SSGRDsuwSq7aEuWl2sUXoJpNUjrNkFIyAsw2xXeBfUfZSZtmmoTJRidKsc
ctzJ3TyWto5im17T+r7PHr9MFD/tDBCJ6zKmTPj5ovFtDryc9SrvWlVaovLJMju9+RTKtEmD6n2r
vJ86CwdCIrzsguQdiur0pOJ29e/b9Mef9/3Z/f0Zvm0Ij4/q+lRvfIZDZhvA9gK9Av6AEo/kYFCZ
v20Qfhqff1/u20Ss37pm8NK5HJPINXpW1kl2X0cs9F1UISFBOqH5l1f4y5f8YbGhIylqOptCcgq+
d0AP94H0eqaiRGAO4eOBooypRaybg29Idnd38sdvX5OGy08vxd/X/FaCEMrirLbyTV5m+UQySeey
HotB7SHEp8I2r2qvO40H87p0CgNquLKVuRfou04+AJLnnoPHGXTE4D0DQkMuM6dDMlhkFFgoWlsy
Snt2gubfV439fENbAITcOWdR1QTX4PS0j5RNh2QD3VNXClkduk+GUbviXIVw5OSe+gBmoXTKDwGn
/e48O7PcfOL0rbaXieoQQUti6FNAmwKNHLVS23vKxSnCqevYeFNXtGzahg30Y42Olshc6U/fEhGS
q271GQdzFXDPkDRj2blqaw7QRwKsCCwmvEaFIMxZUfCkiozisz8Y2C/ZkW6gXGsMZDSFc2r5OWKq
LngCmsuHJ9MX5g9t32FSaO3j4Wp1aGkM/7J4ZjYt5DNBONfLXHh5cGCke++xeLxXrVOIw2PNb5ze
FX+QDS8p3I7HuH3aJnXHxfWGik04O+JKRbTiUm04w5yan1UnBWtHp/j1bkIHomYEDREujjImqoKj
hEFroSTVdXqHNnTw7m+E25Alx3tr3+/2I7Oabfe0ahjFpNuPWJBp6rPvc4xRTSNpd4AZjf0Bw0Nl
C8EAeQRnILdckz1hWBq9VWoHL/xFCPjbL/gtxKnLJQcW2e3LLJBvabj1qrAOh8BYV2zyAqoZfRco
UaPuDnkIVVjq4/0yCSweqTzd6EKrzJVWZuHqrkbJeGxJfHcy5NDjkhjBw7o5GbabQDwG+YAIZCzS
0TMLSvSlt/2Lsj51kg243SMZ0tQcl/UhvmhhbgaMuQei4vjCO4wGd/lQlhdyEZ7jDOqOIHtmuunu
kdaMxIGnXhZGO71I73djcs2m5yYeXOILiSyZoz+HJ8CYHS1H2Zc728Rj8YiPSIRbBBqP1HpewupI
oVhk4BFc+nJU0sg2/IzcTg8d5aNMtzKSRb5amvo0JO7j7hndUCDuNFKflUgSnFJYDjpPOY4abVNQ
RDg6YDJTgUzb2SW3DcbB2dERe8Ddnrzi49PlfS1vSVN5t3Ypju6Ne3k/Y/Ki4E/FgKLH8H6xTh9V
7pxZxK9ghbVhJQV5t6oMx2SYt3C27BZtENETWDGeUPmpi9kDyBpP7LbI+qs+i8O0cNJh0avcwyms
bhOB5h4VicZ0amr2FIP6vyG0i6CfXUvyZHjj4CIEb4c97/8R8wLWCX99vQ1p0cLx/MP6US1kjMIH
dvdPY6aGqcsC6AFHp/dFvtsl/pNB2nEMmgIno3lfOI2Ny693ZsHKOnLkGCQ0cAnPmCIwRwuxbWin
B6VTv0PaAqnqaXav1iklpBgezWDwzRE+5vkavvOCyMx6+InkE8gOurHPTywIAscxAAF8IcQ4ua2M
SmcNpYHAW8riEETfxQ8q4M6MaQNFDmdG8JAbKmvWYJePO3vxil+hDIegh7af5miCZvlqdrCopffF
+eELS4D1fyGZhj8aOJghmfKso/NJzFZPdlwstoSoLBR/q1EPpoLj5RtigsrUEju3p7jS0Oa3hhwV
V1nfpoWsGmKsM6JcSPamtwDG+ZkGxtyfzGYLINVJGhHua23Z4CgYJW11jpeK2uJHyW09vx0XRJqb
+GQe8ZaeFaJRdwbqF1pxFlsU/4F3APgOwe9uMHuFfDS9B1IZRCda6BOGawc/Tk83ezh3QGQMOpQy
W28hBSGazYNlHUUOpCedLjMBferLZZeHFByiy2FynFUhMWGWwo1UJrBn0dkSXNHzaj1u2G1JralC
GKjktBpUEb1p/6zqIaGnYQcym3zioAd4ZsvZzJTcE00vzq5zUMh3fpT5bdQQbbGvSx8jUYOW1zL3
A8HZ9+BsbEY3W7/hOjniJr/MzxEqo3KD5Hd2m10m+oG0BBURV6hUZw7fa+3qM/Y1v8FFgsAPBceF
56MfmYQsXYnrsMQQ6jIRIY4aK7ZIWBCpV2SQOP3AxMCjOahqpXeWFuqbWP4wGtDee/ULq2feQ6a+
ErpaFfDKds0Qo131ZloX5AgffeMGT5fVMaHbl3e+Bzch5hn4ndeBODktzB7gZqXRHYwmkF8rfduL
mc2cW1dONhiNWLZ4gJlbLLZlzDhjHCZ0XnTL6Qe7WjpHyrwzHj/7G26S6ku9UXOBWzan4e4wR6Yb
qOA9irOzLvDZlRd1Za+Mt0MyPGz12b97MGH+kJvpvd58AKhNX5OAq7DP59USyHVQUJ24C+i5hfXd
UvB+9jM/xXd+sk/3eHnde5PSrhfU+BYEX/Y4H+9EB5VA6k4pNIwuKA3xJwHOiqfonbpPGFcfrf/W
eSxMb6xwxP/gKOI9hSJfDsF+qCVYadcLty+egnngx7Me5ny3tycjuI1N6zbbK3aOM8KqMfAiLeFu
xlkLw11zL9hNJqkrLEAjpnkgyPNDYs+jZoGKwQkcuHoSN6SxUvcjgjDinIbzwm5AGU7fhGCEu5j9
GxvhfllV19rFEl0JsCUQqj6rxFEtad7SZMOv9UUdYU4KB2TB0XFyHvfz3QVtJu8VAmd07GvPu0aL
+/KCvps57HSCwQ9hHbw+47D6QsfKnzXsamjw1d0PzX1Qo4G8RoOdZ633U3opO9tmh+pl3NNvQmrx
3KbQo+bGe1Ra60sot9R0YJTR/wpHjNLWFhJk0wuPGPB6yJ/We2YtaRb4pNA9EvwwEXEqpcFnGoYh
DW8A9cy3sJl74k84Oa3ge5N+EO7vGplh5GCxAxM4W4p2I4bsPnidgMRJ0Z9rwXzjfXnFHMoqmm5i
WF0CHo/snz4yzjSz1j3V9vngIfNhScTsbV+LCUvpjo/f2s7/Iem8lhtFtyj8RFSRQbdklKMt64aS
3DIIIXIQevrzMafmYma63W4Z/rD32iucqWvYFtOlR/zw0ZxkniJlCU4rLh6QuHzdKakO1eaJ0L9c
7WbOjtN4Ve1rst55tCuJXZPYqxbaIUK88KuZT27a/+gIb2LQTu6Bu92/6VliDa6NmHB/OOoQvXJL
GMeuWeeqU0G7h97jMwM9QQkHqp1KJjsmD2ZzCFBif7Y73LYgpX/cq/A3Nxtm2rBurXHyGPz3T7GQ
v0xXmiFNrkBT/cSUZFouqTxpXif3RaJbFk4zX+yw2hN9eHif5URamiy1OSoug3+c/ARUgZDL8lvr
UNehpwM+sJ6wtW84VmMePQXy4dQ8zHeky7AvVrCtHhy4+o515lX+Ec7DMSHgQD3dZPtSXLEfrPnJ
VT9b9r9fikUoO3xmXH6Ff8Y/IffwofR5uFBrYf4w3oP5jA/H5D5PQQAGWGc2JH9qx8tl8ww21NxH
PsX+EcRkrnF+LaKrQ1QDF57irbgVzyxmEeeKGcxZV2+teLbD1SoOMOXr8FPNTjJfCSbhNxEWRFoX
vmE42NN8bE4DXXMqQ0u0z6pmCYf/zozZmQgS+/jcwba6JRP2SuonbfaFnzBz8kNsYabPDz3Z8OI0
DQNkxZkB/cSSovkKtQqrFpcyaMDJQU55mu/FdDNRUuBC4nFvQSCBFErbtNm0If5/aDey7eUsLBaY
1BXBYpgDHsBHifzLxJa8HQUuRShuuPydEG3wQDi4V9VVsLibEKntIFp8kzrTt7xY0dVxwa7YP1hz
H2m7Cw0aGW7rdKIcxpvbRZ2fF+3PAkbEf4Y9KZ6fy8n5VNucq6+L/oezqMjf/p+HPnXMRDiZDufM
u41r2nlm/VE45Yd81sLJx0ccYzN8bAOqvynFIUcZydV2Q4B5dsadaS84g20s+VfqaUMyJ10KlaAO
i4ecm6m0wa8fP8OCaALrNZ2sZkD3A+KH0b7u1xPjjpU9v1Xz5s2FRp7Wg2rzMoVJVSAbLozb4kv3
Yew9got0lKyRcuqsOIAhTkENduSB2CiL4F7vYR8k1285vEfOkbVrqXPqauLV6/DSHx6uceP+6qDe
5U5B5YFEJn1wExZwi5OHQ1IfCQB+BrFo411Uk4WxyQ1S+6r9x+FkJHxjxSIabQU7R861RvGreW/y
jpwNNym1VrcCMTT/87Am08fpVqqb5rai4mxMRuAMb/3WSjWISsfJzBx+BY8AAOWsQEbkQrY3mXes
y/k7eOxCRNvTXo/3VAGhTrTSRFvjQFWc47793k/uKZ4z1WzMHLesRnY6HeA74Bs4R24xSjwGCT38
jxdGf7G7v79wWLWNPQubhNsVYQlcvxCVV1ME1Sb8RNSbeRFgP6JhqOlAs+LWX4nc0m+70pALkoey
GHXWK2GczHVxdMe34QE4Zg+9u8ffgHvzfeRXH7sC31ReCP+4R8zxIUSyQawLa072x//U7jxBVMeE
ISaeYnp5OeeprM6iz5AppvxVf+I7O6GadsJAzU5rcQNox3h6UKnRXhMzdCJ0TnEYyEkxrcoDinpS
Eb+xyafbib06KFj5+7dh+5Mj/x4h+H8Ll89xmWRYqs+k2Llspl0Efx9jaetbtR7kMOrLLU8pdh9u
59/Iqjif4+ukqH/ssRtCXZQS13gsF5wNIcUwzrbKISJHkpQs2DSmtUdCToFK7pCoWL/GCS/L7bi5
EypiEU2DI4I6X00ZWdFpRV2ChgDZ1pl677y6KJHlUXkaxpRH5N3j6cf74CbI8UMkgLvgQjEAoinU
LURKqHS47KM75/QxZKLOLj3GHelMQfQgdkH/2e/7RezWN+IMKJg/GFrMuap5dDQ+040yzuEBrVRK
4+Kk/wiiC4zfUDxqlnn7rLIAvJm8+0Z2hmhDqBMlqQW0SNnr9XsKQTcmqWynuLUly1Z9fR6RItRO
Ef6kb2Q/2fVjS3+Pl2daP8UyeTGtjGZgpum+XL/+qV71speP2amFeVB/Quy9cdAXPGXcqOpeq1Fm
z15uXW5Nhg0euAdfvsZOe17rjrzs0YC+rOsMLbg1L2M8qPmCqcixc0Z3ltpb64bBVkY0NEECxToz
8Qb/axT7o1kJMPZsXiKwztzx34wOeKE0hBZIOI6ic9M8pYI/S8/OyqPLck6Z7gwbuEjZHkeShkBZ
CHXWqd0BMopWtFhzfUNEswABKsfveTqQmqADANo/wxgtu7m20ob4QH/oXAmh6eyfGhaGO0TBAGuw
ZBJHT2TAeFC+48J7DHa8rIsvEie29UJvSageMIEBdp4RbBI+7Fnl9eRgmfBXJrxFIu9i2CKVIvLA
MmprjQT5cTStz3Ui625cHPklmsOMaFnMNnpHGqkTjWwaF1ZYV97Ymqv7k6uHLs/bENqyOG9WOAFg
Ox88+SyEyW65WHeco7BSUBGzv9vt00qrEFpcbP0jzjDFRoCJ3q6Zawe2AW3ONMCd5BGpQ0XKp/oA
SvBjGNgHKMGAuirheMD1JXpsS6IlGQzaJYEzRFB91yB0/B33fT5lnxaQLtlyfJopDgtOQ3BHfDll
6tBER1PRqpKp7aZEheZkgMj96r9Ggyynt3XH3PTNEUNjPsUfhuzNwq+gtvXAKXye6lSapEjhR/M9
+wbXOGEOFPYh7bVGd8VyZPRlAVT1PCnI8T1FOq1Saut75N/8W5VDYQEUtoGsPBnJ0nCR4MI39I8U
yfoPzxQyGWocqEXUipQV6YI7YI2hhOBOn+1GLs4UvoTnw9NRZM5DAny4USDa8cWnt6Vxuv2EU8Yh
rvvZBjcNogBWUPCoCyp7o1+x4d1IAef7BZM+XIFnt1hd1Igqus0bWx/h64E0RDQsCijtd/A75sVD
IACPnppuQ0JNAWP2HB9n63zD3aRJtk6lB/uVD6uG+iZfVxDXM6facVspv59/PUFnTzdFe83s+Kd1
wCEA1t4kTpB+C9Ve3qb9gr4mi6CuEC+4eZPDzC0dF1OPLF55T8Ppg8nX7ZHMQdzyjZyFClkYSaBA
JIrn5aHDiourmhR12IH0LOiAmeeKx4Kc5vHb4KT5URaG5vN9aiz77exY7D6El1GLD1/QdJkbmYjV
34ZX3PNNs9dpzM/DVf2cwLdk7QgdS6aKggQs7JvSg8tUwZvRHIi8mKfKII44rvzrY6vkmX9Col2q
FdPD5zXp7US9K7RC1whz5qevfvwKf4btgJXCgi4x/ayj+dvSdTeJr4xrxjVFTz/dMuOJZ1oKTkJC
VuQ9/JK+1i/2YN3yffx53zh6RyFUOtCRhYJqwaG5ylOrGfBGkn7FEcVAiXEINYLH5Va9/WFfEDWw
bSt3zBbMX+N7I3tvQAIK/99BpfJ8oKHeAik+F4PmZOBdrSUWNo/6OZvWe38fnguBTI15nIWl4tSN
U6D0XpripTJxvAdo4LzJEr/VYHc5MzP4FBTX6V4SVs8cz456N3b7BH6Q5PVNGGXfKl0c5C4xAXJ8
2I83oRjiAGtFu2udZjVi2CskJZpB/ELiSd7Cq6VL5qfoH/sEivb4frIRuNpz4h8NJhw7CcDkDdoZ
CZ7wgJCtI4RQE26gw+taP5dvtpFK3/VJTz30rt50RI7slhdIlu4zSF8QDPljHb9YFXRz7dmk60n0
1k2Uv0QT7E+vraPmNoyXotj2xaYDkCxIafowdgCNUFBsCN4TunM3XuKXcy7NUFRHp25nnoa6zoQ2
PWruODhqUXrJ6A0xryv/wZ7PjWMmttK8AtStIr9Xf4voe6gVa8RjpS9ccXSBi0E8ZwwgmCXguZ8y
bzzIXHZhRtnWujG64wa6+1pfyfQheGH/gCrH1yfx0JqlE8iVOB1EY46STYvGxNyW249oeSIH3jbt
fDMNKro0NCBDAJRfkLo0uoaHsxGuLLFDC1lPyYPjyy0ldqjzIb2jZE5D0EaLL7RLOkLG6BnXHGr+
Yj5TGIfuxP+ib1Vx39N+ZO7z4St/eDNr15r0Z1hpFayyDhlY7aqixUPOHHExfvY5Yv3S0QhzeDhw
KZ/cvteudtP4e0w3z3P/3L4au8CqQ/33CF+bsnNI1wg5+7BMuxNi+YajfciOUYc8vGb2Ulo5flPM
Sk6MaJPJUh6Qcdy1S5Aco/wZ/2aHws1WBfQ44KStuB7AnymTOVM7fMNihMWJnb/5lhj0ODMO7n+V
Hf29wxfpGGC4JokdDCqYZ91G5gQDsVI+2QRCPY9Wr6vol36fWgXeR9EcL501MTXyzjjXmKdc05/P
Als43OD0Dv8kJztoM8KcV+ro1mHyC84Jr3T/Cugl0C7cpdKnYxDmeCAsdHFhnMbWTx2Z7IW/NnE7
DB0RMwDDz0BmX+sBQE5zJ1edxG7PkGk5WLtTrodoFYbHXN/FwM8EuSX9oYwshdjZh62yNK6PLx16
ng9IO7i5QiHhJAzmIitGLIXSkN3aEEBCqTKNs/gN5AbcITPMXrBGP5HcTXcUy0F1qZh66XM+9Qfx
cpCcxy91P7jd28744XkRy0azZkcICpGrEL2B4PsS74zb45IvEj4uYY/0O87nB/Ciw4TA0y598JpT
gFK+rWeLEULmRXFSbULz99BPxjvAVvMHIll6GsBVQMoO4Q4Inbia1xOXg1HKqNvRP2UBlvrbQa5s
7A5uLTAb5yE8Agh0RlhBTv+acjd5SBzjnB9buB7divkGjxbwaM7JY9456LcjRxDWb56CbQu4ZW8z
6Y1irzxSo2YL+sf3txhqFwiA8UoJBMU2da/GeIkHzHWq2yJW+gCmhAR4dK7Dm8qONlTUEbWDofaU
SSR+8JvtE30G12wMbuHjL1f8va5Ttgqmg4RrP+e606hMIrkrh/tTt7UA8I4XY04sXEYGuhf9GN+z
PWKdwjcgIXFFvI+cfs+5qhxSDDF+uAUXlARPNzkiI9R35h+vCMAR0CfD9GkvsrAYvcY2oYKlQs6m
XnsSyCIR4ahi1q+nP+qOcs62/WakEcEL+2mDKFOC0OOVJoGrdo7OQgBeTTtL/Em9bs0Ek0uU6Kql
8vvcj5nzAU03UN4jsaIKybfvcQu+OLolbGpaGwjPr3SbeUpkP4xlC3bPSY32fcAJRu5+uD8jL/kq
7vqOy1FbNqv+Nms9VqYcqpuRc2bKe2C3lV/v3SvU4HEXi5YEDlotidVDu5p6VPcyb0uG5rvq5CVN
2YzydYpEhLFQl8E4s1N8jR3lu8M6laKEsSXjYP7qwWLUwBBPoLValExFf0R0ZD+ZN64BCuXBGdbx
ZdC2o2KBAxn7R36lTGXo0HDG7ySv/GlObxHqSHVuGTHfYywC6KwR1TwnmjVLLD1TcTQ+f5MSNGtS
2mceXfpcFSym1ARRQLVT7IHKR7VLdYmuUfoQbmRJwg1DSpV+hD6jcmbJIg2Znr7t5oRpsj5g4fA+
zmKXTWVYb7DmLR/qMZHNWzhaLtR1YyliXyMHdMW3+EGsVLkBBK5Mt9rpc9Wwn+vMkY8E90D0nIXt
lkDRBwPYJ+bUIBqLFxOxFU4jK5Tf8rae/FeycYGKK7EFGY/HcqFv4hW91yFlHgK49jhBI88+TgNA
Zxsb3qb0JRIYpMXuiNDLzkDALv2SdkMnT4ardcH0Gt8Bv6wYJXVUY+FUJFxLLku6KKefpzRfNJwp
FXK30r8AeshZURo38bmdCF9tf3qnWVf+oNltPs0qiyDz0wuTaVjP8u4Nlvix3+dhIXLrItpk9KbY
7balMAhTHjdg5XStzmxsl/BwMEMEzdhA/qs5V1mn2dT80EAfQJ/p9JNg9Jsbcea50y+6E4Pp/k/K
Xc19IzX6B3FCCvScil/7zRrn/V2iyNy0C8pGsMLd40kz72bir4oeavtZi1sICksOk3j9Wjy/RrqA
leaxU2siRQ/xqn14UukqjO9p+dZj7n0WLxx3GNoTCVQCGbffMP1H3ieCU4Ya+p6x+5LamwBl4pwr
TADxcFx3dFyMkhixLzGoZCsy1G8Ml80Q4XLRlS45RqDfdv9Er27xmtoNpytkJFXyWE/11JbazBag
r/rmPx7+htaA02FLhDJgU+7IvvErr5vJtIaxXNt5lKc5diyFx3v10m8phdHAuNZBn2AWdsKRuOLJ
tRsZTixwHBoGxJ+bbgofrPxyCyZnfLa5cVJkW1MYFHdsK/0uT+IBThCVgcJaKL8nSgMIFCXIgg0k
LT8YfgAFaK5BIcTNjaFCHg6S9RT+aSWjWQTAdmUYTvWeV7idKOGA35WBDxBzbXt2GRTCRCIAB6fD
lAFFTqh3btmuSYxeixLjBfGnxirdq+l8kV99Qv1Ypb44+2tUSJMQWtbqnfa7mhGC+s5Wn4AsbBR0
s7nSui9g4r1GfXDJBKs9P4POfSTUKNMi+3vwlSWDKlRVAXnXr5NGjbUR/0kBe5D6jyfAH1881g/e
6VV6uJQy4nXsHOO7newkf9ll1A+pFVMzMEcbnWgrLRi/lALAWc4WhN3/3A2pAxAB5F3sRBYMTSjM
FDcmmpa6RI9cxnEQzQUsjxSqOWSM0QEG6OL5WlCCyKOr8mtXqsv8mEmW+PcefNwGFZtKrbiqUzlK
K/Ru+O1hPZw0zeecoddjogqODdtkXDd3Xoxw1bevXdn4H2MelftaDfPGzyunJNjdjTGC7GGizIER
JPlrEJYpjJBLaX++UOiJnvRTMRBCCOEaC1agNEEQMmycv48E0PpYyYcGHhrpqKUdn1446MIXguSh
cqkGteCwpAUOFOhUlDHzcioCAk6bYk+rUsM1Yl4Gy2F0TXkDE+nUVFhGMU2qPm43YxBtoUstYNBo
NjgtI2HKtJK+NpidJ0UG1Ek2IhgSbo0pydiW/q9zMB5p50y/Rksm0KmZY3Lcm+EjncuZX27eN92Z
7aIfimBM8bjV4Of0oBvSXqFAFhjbQCcq5eXgozsl8qje0iK2IBSMH8qglXDFGgWcsAgJZqgQ0hQr
++wvPjVDSIMKaE9LUSJxWsZMDLAYYqDFupweVeMPa45beyrwbRk75SU/Ah+JrUDNllcbLaFAVXJc
u5t5MVt/Qlbn5xax6T8u3ein/D/tWneYpbPnJXxImUde++8Ef+NfslBHmFllkAg/4jY5zG6SbFU7
4qYSJAxMz87t7+srpibkNMKDdMET65a/nFxmSD/Hec+daN86zuUPWl4Lzas0r+ETv85PYrGxmFtS
XyCUqr4TjOPUUNJX0bBqAalgznrNWlkkKJ9ww1lonp77PLboxHWPLBjPFvHp4wi1+MDF4jsOLub/
OExWf8AKR1g5C32VrKKdsnwwcFkBELSTdTXWSJ7+haMp8uLFB+CKN0GOnjw5ZR7ejPhllkA4W1T0
sxCTSNEKWp7brkwxoARS/exNzY6EAEKTMDtSyXOLc2oMp/fhtTIiyk2NGx1MBLAD5sHBqHwlcrrC
Hi7JL9bUUmBuW9FWym+Or/d3LiymiEe/PaTHdlg07RJ3A021abSVxjZT94OuZ1fApQvFr5gKzUUW
RsFJBCUEKWzeOt5C4hqNK2HrhanMPuZCpKPZqWRQ5tRt/Q3Ul0DsTeTmO2NL6gYsRCz2ZiuwrNzl
2/BlIjPFVSbY8hlV07w/9rf0E3yYFGZiqCf7Dp+2xGIlm69rJQQ6b5yfrXYrk5Jy4gs+73lAdwO5
vMV4C1vsF/xK7PJwEOwYph0IDaUaBVXLPGI8gCkRfp0TmioOaafJN23ijX3wGIKBToKzDoV2bTM4
gue9gv6kMOdmdLR4cMnY5RHadyj9MWQQO0cP37t2ocinJ1alh5ZTSwpzJjjUHZ+J8obJ51815wuj
L8lT99Lh7Qx+fVMmpzfSIye2JHAHLJ4IOhwWXLh984lWw/qRoySzauGIkg4FHCETivMpuO+nkncj
0xNogWBydMx5BcjfV8VOWmr75qJQQWzyngYL3ta3POCubNj14DyY11imMI9xAaZzNv13s4+pFpl+
zv4Yk4yYPtooxMX09w13+Za9dgmXHtWBZAvkeRCoAqMa5NVg7sr3hiyJw82NN/F6r1h0XBnqHWMX
U3AfxuKpW7SHkMBQ2Md4RtJFMbkHyuGy0t30h7KGsGyyrqiKofDsjCUWnMdoAvnGNSd984VUbjbY
yQpMJ/2XHwHaId+/Nv8IUoJb49HJDSvwOBcxMY0zXQX39hweJVnoBX7FZHgeXoadQA5/uy9wowYb
ag5ckeaMxuRLvZZLPLquuNXucoBMnEdt41D/PoE+A243vGW9Fu162IsTh6E9srr1y2hLZ0zw5gbD
U0oMD6tJSyXtvLHPb/gptTM7ZOHLhZpj6bgCY2rpwr9xASVDYBnbWJXu8NMvHkhIKesxmAPufXgi
Zpqzo9i7cfG2JTJSp3gQzoIZ6aW/bIuIdYcNG68KgwDGm4r3uneEwYbqv9cKCKejE0Q8SrkUq4fB
WHYpyazfpuI89EAsjrng4jI/c/LPjQJIYOvQL0IUpzya1xcBehRBglh9wQpEN+prjwB0DO2i34TF
saa9egZPpgS4D+iLJ0hQ7oLMsHuGY6vBCjyXUDYgVImypY1WRRKyZM//wbTjxUCgUKz5qf7C+HaP
DZ5bfkWbdK3KzjcTQCH/y/00SPZZSecevH5m6dSNkHqJSyZnNanIiZNHTCaqdv4u16WqTr2Z8Hdt
569q1eOVV67b3NehQnIBx1iD/r0BmMapiZmhuNs2S0PyByfaFMlV4qilj7x+JP+tnwUqpA5FsdfM
VmLjCsW/GHO9RygfqICi3C5v9AqR6LyhMqKxnK1yCXDzDHj7SF0dh4dv/e1RHo6CVXP8N3BO2+6L
4qiK9jN93kHIBUNKvBcQDZf9Pv8cR3HKswMMqvEq1eZYh5apm/fBWwgqkvY0v/ssJRXpQlQG3aFm
vwCOHYfuHI+LT6fAZwEldJRL1OECFwOkklKpuvJZX5ipXb7tJADYzJYKPBeTkmEDz/wmpP4YIvZs
/sVvr16/VzV4N4vAq1fSauaPv+JSLwI0DFFtt/bnRC9Ov01hKDtlZasSRl3KVcTNJtnzWEHvalh+
9zHI9G15Sgw7Fckq48tGMuvWjeb2WE7PDs+tml6fhKHOJcZnMixSR/jTALX+jC+1YQjlFEcVEfG3
hsps0qtXW22uyH4/s83DzJe+lD/e//Ph8lsRsVGcxw4OFTO/j9YKJeRvS/2I9zeWEwoZsSHpvZXg
yQwvH+HIsmkR5L4+b6KUXUnzjNobloTfguVqJz4vUbDMNyUv70KxWQsPt8EadnZvkBwVJPT0F/Nc
Jc77S1rpVAUntBFF5aj84b/hOAWNUlav1Iy28qhJxLea2VnTQY0eVLyhXHlN8dtCW1HdJ+QcZPlk
g7S+MvjFn9ZUjvgH6JENi7d879IAEBk9xDB/d66i2e+fhw7kD68JvOwcjRs9X+hjOI4g31vcqb2Y
VWhJx3F08UHcRPve42oC19W9OGS5yUfaYpwxKCO9zwZsD/THQcUrFF7Jw7jj34MfT1WvVG6ZnjvF
EeSfVqxcs1xpiZ2s+UXlw4jMev1rMlb33rjm9DWPoAmz4QSGylLuxkP5JW7MbYProJi48hJnv2Bg
cPPTU9ob/uuH02Lm699pbJvB6ACfPD1Bdeo4RJEzYigdk7tstxNgdOkgXsqe9kMRxHMtVaZtUx8Z
wRkGq8Z2lYEZ10wUdGppz2RIBfKPjIO1fsY4H7uORX4o5MVzwbBGa0Ohm4vYCsaOyWqDKbChYtai
pzVT/sqPV0JzmNlx61XFxL//xD64YEKxU/i0JhPyD1kMYxlE5QPZnSK8gHKy8uDHUgMT0PuAZepZ
OIhkl09nwykSztpW4vyfl8Bdihcfqu+XQd70se2CujjKe4Bw8OnpsTKC/6r3H9Oud4RzGU+aByuD
7Rlkd/0VGmBHuEn4z2GrMli7VttmQ2f3AoTYPUCSIJvrVqTYj8g3TJvXlxMGG/Y+oEKv7JF9K0LY
zBHVm6PdGmSbJav8LpOpiyprDDq2Q4yH+8uB6Ah8NS5mqgvjW5+t6ZEhojcNmQxu0y9zaHLKXFSP
0XCj6qA5NBn8XmlmpN8JE4HxkgQtYBaHY6EdY7iO/0EjE9/bMRaYPgMd+g9ljs3bo13yf8rvAJRP
pTPIKwZH2fZ1zeqQwXXiYMC8+phL4GuE4Ri1jIsSVDHl9IKt7qb1RfaeS/EnS2y4ugpr6z61/APP
wYqXKlSf60hN8zpUnIuZLcc+/5Gvmfu8X4EW2zjC7AdOqNe+7sJy94albgR6HT4jusmdeTOunFeS
PFeDZiGAm9beNJzJHPjmH7qdu9x/kXWamEvw6zffuL3qG/M3ItxPcastr2FQvzJooyLbJ+QlfTqn
x+4FX3AuQsOJziZE2xOG5rLpmSmRJIRZP/HrxbT2dRAV5hXyUj23X09Uk1h/19M52GIh8MNpkrCo
CNt+Xz5f8TZuHWWHxzOCP4SGva9ixR87n3EiHBDu0mxn45wgCfIQv8tduW+/CiPgelP/sQ+7pfjc
q1ToL9ekKaWXzr9f+lIBQh57V8L64QMEKTjakiH2LLIYB0ThtCJMeo/c0aRtjUDfFOfmZRDczAzB
p+M9wgFc67vFC8VD6hfRXaD78jAn6vZwgIjIE/bZN3klY7lq2U8vpvYv1x2xXYXo1TbLhECTzM6j
bfrZtLSeB4rasgWdDl5Y7V/i1H3jxMB98wkEbTHLfIl1LDmTZ9EBsgdtrZEGuurq5wfwGIPHzOmB
Aj9edC6VYxVvBTHIZD8TiUx5f4PXCDBE60UpXZWLCoWz8/ob1ZJG47RNv/p3mL0WSRKWCFTgfh/6
V8Ch2nyWVDYvDbfUEbkK1h54SJjwh75amGcgr8ncYAyA1WvuvH7eKD94GqFBgvhSuLAAYJhgesbD
6PBsLX8pyLA/r1zc2+AuZFP1g2IEJMAyO0d8h2/c/KCgkbwj2UZNNINgHhOcf9EngTI9Vx18CK4x
UBYylzihPj40wPeCnkCgqHz+yspBqA4x6Gx2S+nGB7t4usotU1z8Syc3+4T6J4zMdZs47P36H6P7
51z6VSH4d6fy8aMy+IUjjy6IO2h0kjSQKW+1knrBKepQ3uQUjYYc8tFZxi3cH91u6X2WoxhoUWjO
4UXqySrTXQnzYiiAytcL6tfDzodDhd15iPaGbpLhMYHWw1zibIhYEwSt/+mjZ6xI8tUEHgXX3NTG
C+OlNAD/wN1IZASTApLP5DmsHJMthbKISbl2jvTgnZOwtPhErlg5cgOL3fl08JwaTj5Pnlm6cRNh
fDCyA/EwaDgWneBTk6TR4fnvqbvia/qdtFi/R3dghXLZqnsYOOBzEuNbvhPNIt3SDoQbrs63ucSA
scKCF/XJA1JU7CgA3SjR5HkNvRTqO94x1uvIrfG+P+k6v/RzYjjPOtAouIWtvhgWmmLphAAZ3IOn
xzfKmcfgzBo4vZAvHFmaI6ZVdYd5Sj/46WzFCIST9I2TRXXAWeNV72WMHmsbOdRMWnxGiKyMhrVN
fi/SI6ng2L9UcCfJsxVsRs9cbKzsKuV88woqJRzBP+7zqGLq3M5rEyTKo2U2m/n77/WvpGK5P2ZB
feHSyPvjC0eamU2PWkL/btftT/2rqv48utVPV1pJpjMC45+TNU80MfFgWUpgTVxRG9wr3/sOYE9b
DMxRobUBpOgyYwE+ux5SUdeYQ+JXHLtt6eeS+3zPaTKFZABMsRCFKy/frENqUYECV99zWGcNyjcP
gtnzX9NAfP1KpVUlXNEYvyCSxb5kcrcx4eEs4BwxcigX66o60hJQSrYVFtCwUaK9yShLx0QHu3Dc
2ut9VVIIhK8bnGRUVMvsCk6Oy35m65Vj/vK+vptDbAbCCh/Ed+upEFPNQLrO7tFaUJyYmK8/YzaV
Gk/hUMO/JVYACJNi40oEabXub5Aw2m9ma6oL9CcYYWIEjy/GvIg3wH7sQrNcKnjmDP0qYYDZnim4
EcVKMBAjj5qUQirhDgWkRoElMxfx06fTCkgRvMZcM+8xL/Efk2O4krFAvvuR44XQq4Ug3UVS8hJ4
LzQpLrOhPvdUbVeIfgqKRAYNwogO7z7w3NRGsfCJg+KW0tEM9vtXnqaXzGuY0DHllp38B7gJIgyR
MYqtZTZXZY+nwXjWJbeS4FFYzZGkMta9/ly2zJ4ospzhMPHjBof39b70RCJVbtR7I87puZ1JYdLc
NcLNCoh5Tb166n9Dbw3KspvdCi4TnERV2FVoBj6hjE91uetjJ8mXfbaXHstBW9SOActB2WiKK4q+
QS6ZearP8itQmJMbAcMbHgSkBTaEZl6BqD4bcF+w5KTasaNeDPpFwod4dWV5FBlfygAWO/6jJcAP
hGpC4TadW6cnE9w1dh7ZQYQcQqbVxNPBcaTxygQzupbP6po1R15i9cKcNwIXhOdeSH4Ec4dSIf3u
sffM4JX4iuRoVUgFaVJgAqsnwxRjDOpbsF8M+EAOZPTPWfuFnyCgK71ydz7BBIVf5THNIvbN95Cf
MXKu4JBTDd0Lxp+Ni+SPWtb005etDQs4IePc3IvLnqEb+iiv3puqTXnBc33+6ynJ1Q3rvvhDAzE4
FeEWcB5Vt/8TjxrhPMyPD2O0abvpRT6MIMdPjUNVAPJNvqLK0eKVQOAB3fme2iUZnQY1M/WzuO7X
HR+AAxDsq9i0YHMsHhohfEBoBRO0laH0CvSnpxH7RD/yG8G8daJ1TpbAYRZjP6ie6T0oXbJH6zCZ
pbdTDG6AFH7oPVetyjjM3h7uS4WnEKI2m1xJn2TuyUx1OVrIhHkuUz7KQTjizzfyoQVLug7fCftF
PUccZKwvBhBM1h1asfJ39nB4JX11NC9i4WpCiAS4IEboFdCep0ao4qpDBVHPzfzO5m3zDbwssbRf
zx0OAMONmuA5/vLlj7+RyQpoGbMZ3P+SpXjr0y0Ndw/E0tjoAeX/FgM9GwZcK1bng5oNdn30raOK
ZmyHYb/AVQQWVnA44T6vQwpyyt8IIyzqKDazZASQDCQsw/i4PIqOKzRfP/H9Ms/IqkTmj6BxeOl/
9Z/v93OZmyHiIfQyXMgFT9kMXnuGonDWYC5iWVfaxevwovLygDsReb5hiu+y5UKrNGvI7oLg9OnN
QK8sADtSgSBwhJe2Q7sh/EqPNT9T+4u0I+xhF3P7xX6K7RHpocT41TbgrvQvjpzZUlFAR2zusRzK
AdJ7OLuD/wJbDNkEtC/1efh7yvOWphMBqElAzUAUxZkmgvYr3ZbYXBBEiV8K/SyJGhARas2Rmkuz
+R9H59WbuBqE4V9kCXf7Fnd6C4TcWIEk7sYFXPj1+3h1pJXOKucEXOabedtM/dmph5NVN/IwH1te
93UB49J4XbxIpJs5epW8DvGfgTc3dnEyTK9O6M7rKzeJtygBnsDcesxrF4wgji4NUSmKYsXF8vHT
Menyu7zXbvjOWZKxNT1yK5NdFk+dAe0bOkp5T4xJa5P4d8iennlQTulZ8AYGtIt8Ksa5IbEcoRWd
3DP6zWNGhSApVKPdfvLekjOy418H0MGvZAVS6So8Q9sKuR65LVReB1iOv8rccDlGm857Sut8kkTf
uRQy7+bT0flzyiQ5aqx0VQHgF7x7dEH5eBiRxoo6JdlO1hUCY+gwfic/L1la6dcj0dacMkGDtI6e
BtqwW6XwfdySM97Qkt2YtD+Xt5N/D+ax4ggh2ZxkNbYVtGw20N1nchJFR8z3MfwTFWxWfcsIwL7K
KoA4GRRfj1b1h5ltk3yZ8rQx0j32Wn9UOEP1+l7R/f+VgNTPRXoIJRggG171KS0AIeBIG2FF7/du
CJhmnfQbCj2cEEZ9T6HK00uLMExdZFiDYXz2OQcYdPzDzhNXfR8UnFUlYxNYRrMJLxh+OOvr5bCW
F81mhFS+NQMfmXZwU/1m/a9M+SHCFuU7xZiIhpvUrwDrJLzOc4aJERCBJ61jL31973obHBU2gb1b
5/aasp5E8VBZpnjSIeyMBxpwXE36SedEmXiEH+GbyhQeRWnfGr4UfmdXTstEXU/4H4l+l34SJ6Bm
dqUZawMg3efYxj6MQyY6j9gF0kmTn1rxHwze8YoKHt0xNtVPq38eRdNRzIDa+0S5g77BjR3w0xHH
ITNzyuESJBrYLMo8DU6UCk1n8Tns9H5ZznZddeL3U9glLA792cAZle1UOLyUnKgW/CHeqLOQSWZR
11vG3fJBK5i7uuy9BJcuSUVyLh1V2Xuw42BY9I+PA39Lihzn7XU/ykGqYWbxAHEIv5xeTDTw+t/Q
7Bj3VcTTziPovpTZ/EWc9UUU9pyqz+QQ7psXWgEH5CytvoSZWw6LJHEHgvLSsy78KdmpY1nijBPU
wBb/o2c/ucDeCMqe2PwZ6SF7t97IPgrzVjU/wqxwYhozVhR5CYUsA39CbFccH6Js18QXEH432NHb
beQTaUNJh/DNFUmjeD+WbfLN8ZaAj8u6rUI66Jx0pqfCzFPnSv1zln9VtNea/DcKhiO/Dqm+HHO3
RI2ykpiI5asI+pFpB4JD59ps10xyVap+wevfOXnpCADi9Xo2QpVpnxIa1X64mO+AUHirD9mZR4Zh
JHKktDcD21O/VJ7kFlf7Z+iEuEw11In/RUa8z9EZh0KqTxKX5gYDBGd0rH8nl5jgnKbFAjKVaUaw
g1edm/MIdVGydQZ11He/Y8IT9vpCc6X5HuKQ1UnEVxLutfzR1qOHXAdmg0ApRw1iT7f/Fg4NNMvW
YeTIz7U1CJhp8yq/0ctZtdRQrTKbcBz+Ka0PcoAFch5YgXMdWGSl7Yyf6CNb05TM2Veg+MUxdRpr
hYtbXI6/FVuNY1dhvVlz5kimEYZ527zh5Jls3+Dc2MIzG6MDzCTzHqygNXgqmSosfqMziyyswXq1
yOjuws83CCHJ5ibZN8977SNLUbHY1RE+da4VQqrzQ9iYLvUFFKR9f0o8kcoG5rP+NdgG3ngzmJSa
dHQXopRFrBwzsZPQtjFWsmXTYHVY4rYNrCoam/II8KjeHiOp/X59ML4R6by4OsR+Cmclsp6xN0x6
Zvi21UAPrCDlRN/oDjekgHyn+L0aJRciGkE2iwyh9eqXLWJCOLR7BEB9dTBxgd6UDzZS/rXf6ME/
0y2Ew+MDAccPqzgdcckJy1n/jp2osSaGLKZvnipvo/hy74ra9PcjwN+eFjMzMGpNgCFtI0zl+xQL
lH7yOtCb+ZkBnetjhKz/hohZwolaF04tV51qXIZsWnbFG+IM6bEK8SIo/gw1o4prG8SBSxnPbE2+
PD5eyOZ1p1A4hNyEhZcVVLtnkirXzWnEiG+JDkUe8NPgRe0SfUn9hQOOkAnMgy0TT7aedD0Eov6+
mQ9VQHtHGj2RpZYz5k4nLt1BPOAEnNcHJDMq3BRB89wZ7FQR9hftMhUCTByPJ201cnQ3nTagYA3D
ceMx1XCaiayZhNkj8/NbIUl6a7K6kLqA3WSffDyGzRA6ueBAgVWlJwB3SvNX8BC2en2WW1dHPnjo
VDvG0zRxJPYLfSgnaYDCbiErdrbVSRr6Nv53pM3gx9EEKUsP3/ydrWYNR/FFYyUjy4u47pA/a/0v
U1bpJmIfoJ1uUdr+MATpOwnHT+RX/RWoe3A71qpyiZg/xMwGKyGOH8fTbLi0ul8MS3U/+4nJbJbc
6guAalw1tRWrbgHsQ+/Bh+VMZyXRRMQ09NtnuDKRnazrElGoAWQHYXNoDoCzzxUUoUnv3llV8z0m
zrhSOfrY14QbBuM7BtaljFGrsGnzH4X1/Eug+2ILP1fL+WeAGtnl36u2wRv5OrcCFpxDFfzC5koK
6MPnTIYCeKyUfCXpKv2e2KTcLRRnqO687s8/vlfDMoDsSw0dnSmNd+KHtLUCGxjplk2g8Wfr8xnf
9Q6+SUY1MlcXYkZyzneh8mstjZmI9cpTqIvX/8TvU/U7i90WX3a7E7GvQbq5pnA0iwXwXqhsRRzy
E+sQR0BcAD9zCTPEl3F/pwG3mCs43ioEsOZ5vAD16n80LDgO+nHH3S/CD/TpmlV0LiP7i2En8VXZ
1clWJ1UBhfMdZKJRXWHmgRyVtAHkIjImX4H6dcyEMwZwF6KpZqfGe0lfx/E0+bO4EuhAv3Ui3T5l
slJqOzbs8oGs0gKS7pZIW5isOkCHtz/TpjzfmY5I2C8xuDg5a9/evoEeVgKzlfwWcOWCXDhdvtpt
Zy6jLpj9KMgEjP6Ta94zSaYr7TjoNC5OnVvNuEVIwbH5fH/JJHKzEZFmiCee2KRLikLiaan75nlQ
jG2IHZ7Qi3b3eFnIUvIjzSqYSZkvBHFdta6xeuJA28NjPvNF1qFAcM19MbpzeVFj/Gv2r2nLpm02
5zJmW8Y3T2oLXsW3TJy6XLw3ShjIKCM3b8WSviecfhf/5nhYQEZ+MdRpQNfzJN50iZU2Vo4OSIUj
GrUAs3wEYvj0HwVSMmnxijzgIsjU8JZIILLLB4aw3/LhEYOkZw67HFSw09RuWJsKbsRU0V+y2KkI
zDyZKKLertb6wp7LxeTJod1dxEPEdwYC2mmF9TjJ55ld7MxF9Fqoe/ErUezHXU796u2DhfGfFZ8T
pfE1AWXoqEIHCnlQF8lKRJY57npz0hyTYKxzlcfjxK0FTAjm10TE0mXj6e/tB+KEPypq98cdEHnf
0SetYN/31UVDxUP41FdBrg+ZSCwxYBZ7Oi3mNPnKWqqC2Us5C9mlVwDSHD4CnLYKdaCZ7nibVElb
ZVlizzCddqeykhjHDvbIfYG0sDjkz61WOSMHXu/ohpNjpYh9/WFJpBthzn5bVXfD95kiCSiz4I0+
dwurHYEkFS4QqPwHgkLrEbb+66f7KD9wMpXc4WByL5erqPBGFKj9TUDk9CvKS6g31sL12FAW9WvT
i7f4F9Stnz4MXZZwklg7KyPedMV7b14wngQKj83bBtSi/y3JYJiHm+SG9SiOF90vNo9n78T0u8a8
OMr0LjHh0K64ptV4HaHV4tjvBcs44BthAEi/sk9awuiess6Q47eHE3Mj0qSkaUpbg01RMJp6U31L
bBCw6wsLMDQ03DyUPs+5+Zc66HGVZUccFvD65CqJpb1054YbBnIBdIiuIdbzJDqgLpLKVQaTFU5W
yqTaq+Gn8GaDywKMdAY4AxGGzBhs7kZrYcjHHIv34L3rS35jkwSYfQRHkjoFNpO10njZHdIQEHGC
gD8gA1EcgilQmSijBr5ydg/cnpwg/RxIuK7sZoFjNq+sqZqTJwIcSd76FjKkGU+oEypOUNTmynZi
adfJNQXrrLF7Ifyas3Ve2HPrZ6hsClcQnMjiiIqr5Rh7Gr3jaQIvwX2Z/nmNzE0YH3pQ8gqZLY52
uZgcsC8VJM1RCjfrrDZcvwH/wVChuNSzOgs4hB/SiujsOP9rxTOp3hKjNNHnMb1SKm/RYRjmGV14
nq1j49QVQY8kHj9sx6YWr/got7OcFm5MzsjKi19EcUPt4G8bK7eYOSHEneJHODauxEG13yqPv2Mq
2EroHwXFSW5pQGCcTy/y8kj6wZkExISVm2y6jGnLRjb3Vv+ybwEjzFZHiJK7JkHjR03cVvl+5PWi
6R/AYkn1ckwihTSbtr65COfyDCUi7WiPSM5BR0zkXJFOairpmopWTfQQI0O0iOCcOP3oS4h94Blb
FOfyPiu9524SWYeonBCIGQvcQUU7xeOISGOR4iGVIqrhQkVsH3MkDEjKKi/MD1F5yH7pk8xD/TmD
vLjI0ygNThNgCceJeHhuu+dcPCQf4NYvak5kN6xv3KuLkIpiLjqCeZFQI7xmdqVnrbOdwfp57VKg
slUs5U9nPVJBYPq6OJsrXhjpS2fqoq2D5Yc7vjzvMeq3VQELvkMBhsUKw+BsPxu3E8+c+017Qn4W
4/Pe8onQIuIbDeYYV3AFrkxeQIZxpJnea80o5SL7bX/xPz7W+fPYx7wwiN2KZ1Bl0FU3bQswUzXu
gMYXbQDpYW8XTUyRW1iLB/tqkD8lLR4sJCeUvD/CNfXmYiTyGMC2IfNfsJI9T1Y6dRecZ7DBIqLg
3h2fpPQx7zO0LelBFHEX8ymR4Yx3TZ+n4hIBm07TA11/CJsg5yxX3PACvthhVnn4gFtvklVMJ26s
KoJQDEZzLw8WEfGKr8AwRlZtHAzSaSCp+EmwGaYhncKaskJcnODZ0LiN6qEAEiQkg1HP7qqPEGWa
R8uY0PW0mdXMPtVs80oF+63vMmNBkm70af6qFOrXDcYdLQIwEFxSp1qKTlIAI9UjWrUttjHIbxaH
cstyL2vI35oXzfWhroTFwJFN6FK+UDLwTXX0YpTgsUH0uLnpc7xKhAgga09v5gfvMq1JlQRN4YH+
ht1JZq0qGpKYuAu7zH3kDE1NE+aAtTwSGy5LM30N13Xo6vFnN4DNupP09bmiGqQznLgL/XdWMfDb
8A7x4Lc/ZnGc+H8OljS4hPVnvRIja9hwkGp3aKba9J5/MHt5fdM3HG+0P+OeeYUN0QW+L/vpvcNz
vzXplgQH+j5prn3nveMg4tiL/TfaTMlFVoOKpb5V9zdz/8SOG6gsUIAh4AH9L7yQTa2j/Uix1+FU
SJZPRI0ICdfq5PTaCm8vsTX0lcsydwAF5MSf+elHdDPt4e31Mxd0J4NwApOKgYTdpxhQheOHIyRW
ZzqS4aeHRkCZ7wEawkLeB5A3lu88fOUarsSDQIDiroAbmat0WqDhh2GjLKXE7QaUtxRvMfIRAkWo
lZkk/F7bAtuH7f6xBa+Wo+PDROdIcF4Ps47NAxOl6Ib63ngxHnOO3hktdV4YRBo/2IpLn2E0MlfS
MCHLSGlU9E5QCGiWvMemlO1uxYSXYYkAjHh5+MThi4Bnz+UJK6V6lIhy8dBcLNNhoYTLMFLxPRd2
yOoH1Z5VvqC54m9EghgvMoPjUiC8bvRqym3vthXXcVH/aLGjtJ6gXQSo9sdW1y9kXcacpTFKqhxr
z0p68HQ75S9Z0Q16b2ZoX6ZWYxPJ0Wqj/B5fFlESnCr6x7vdvEmQurCVHAcYZq/SNX7S5jgrMW+7
Sb1/lRMrMYEzqJC0A10BYCQw5QOXEDIurGvRfhoC3rsk3L7SVVX8CurnO/WHDJ7PFpgRGXQX6BUR
Z5SQLqAFX8IaXDO5Zp85rBz80bz8Zf1CfZtsBJRH8Qh2US/0fk47g68UYo5vh4AmAQBiXmuWT6rM
ww1Fx2RxULcb8vPw1SbopZ0XK5kK9lk07QG4uvouNde4CVeT2RxCeN0+abrgX2CzzZmH/OvBqaXb
Snkt6M/fWwqaiHpEQvQXMnj5Jgk1/TxBotD7iBEl3Qenf1uabI3S3/sM3p2WTgP/kNh5saEHE49F
fTdzS1jqKAFhdQGyTbf8nRFKzWwcAh2pa6DOYYferGUkYB3EkVawGSxtXGVHjeXAvRt/yD9vlBQi
Pyej8qcEqUEECgqn/IOir5w5fX0NcxcJUN3Sui92NJcZuI1JiWRTiQmNjC7Wyv2aumbDUErUd3Zu
QrkK3bcg7l/chLcF+60UrW2WOwMbgWpsEvaeoIOD9NendzuIaOe48y0iAyd/3EPjLzeogJ+oOWJL
vrC2MQ/pLHJ2P7Vex7hxgA8GLxqhsrVbpBHSyskjeTPUcl+kDb7oW6Af1qFL118yaSkJUgqIgBZ7
Iah99mSJGdo3YDRe16/ZWX3voI4GadfqFpajiYWb12tDgVLm+v6qt1d0SdLPQru8cqcHKvDKS39t
KeA77Ue+qMUcd6F0Qh0MXi19MoKCFdb4fg7h1eQcC+huSAkUQls2aFNY7UzgLEHWZB0q88pHeaHn
nhyzBtfpcWhZ6aQusF+gPMQ79mseDdwdLc5sXzIcIfQeaBZMt9McgmZFrn1Pf2vRqD5veNNiDiII
KMIu8Q5jRW/G1SxlLY1LspCMYPxusLv99DyqyOEmSN5G6YlDakCnAyALW6KxEC1zZthbHtiAicEY
DWQwc33ZE7KAqLb2Ujax/LZrMICI9ghftS2i9Yr9GRwGXV3naoOVsmRHmBocAjRpvkzamgeCjnm5
rXYP5ghOkRDLSdhBfSAxsHqgOtjIt0Pk6rdw05/TtWECNE2b//bx+77V+5EYB1apIRVSQMTIHhmg
JPAZ89vAINlL1QfjL0LO/EXIAQ/wj3rRARa0aqWayH3tSLeE4dx0OyBOBcIt3VTkeae7DL6KJoDG
BvMJeyI/skWyiJxB9WhSUHPRQvLrpnyjxJWgpn6YKF4PApkWyPqjfs3H0FIv1J0ZXXNrcRUhYzA3
8nFYDvKcY/7kQ8s3HkyD6ZQMEt0VfqXiitSF1+Y1Lpk/kdE9UWUBCE5CnI00Ww4zIuOCUUIELG+w
JEryJhyq+W/VLjt9rnY2OELWkrr62E3IReoDQqeoVOlzOZQU7KG4+pCD8XxxvlXCkalXWKtfwIZG
jEcGPRUizNeyuTfGWe8CoXPA1SILOMakkLbU3bkGXL4UuhNTGnMLk8bD9KvoE3VRPsOlPa2BJzyE
yxSuUtTh4r6JLbxymejS1fLni2DVAJAGS4OM7L3ewh4s8SrjnqMwrmZTK1YeWNENWrrhm0aSrS8M
H4lhaj331TcaIdjH4hYi5sfgxX2DlBZP789+Dz7RfBUBusWMbOv/X/NhmzudsTP5yApb2kg3ZHtn
eU2nLe0gyt9rBQDAy1zxSA82suBdOyKjQ4YusRYuqO7tpQ863a5eqweLwd/V/COns52a5Ylj9p/f
FQaKkdQl0L4JyUsC2nVxEd0FW9lQkZO/4pJ/NHtuKl+P2QRrBMMcAXgObWN4I2n1S7sPe4XAw9QT
j6RNySfOIIxfOkLXj9KJ4EN1S18+L+gwoOpBYEM3PDwRQ93T3bCNkYij8JhyjIbA8JLFuItOwHLd
n7I0DtGtopbssMcWDrK+ZDfbZcHrFNIK0TKdSDRNPX3VfZICrZKrs5Bos7z8o9pDxjR7/Rr78R/i
xV8CJmKPlvOUehOJ9NNuZ4lrbMrPJw5G92nJC5mExCBj0MB4F1BPDafynogG2LLlpGt9G//QwFUr
ShQWz4DzcLypO7QF5lxZ57+Gq4IELeRz52WXxEXUcGVUhapZvxaMLjCvVrxLV71la1NsAG54nABn
zeGm0gzzZnnCvV0KpIpc2AL2/YRAbBf554MYSgfWyLzKu/JlIVxHErhGiM8b9Nn+TBNST/SKm207
p/yDBd8pK4ToSI77VUlc/w2V1u/DfazeWAQ+Hy7uZVAGt1IJcEI3xVLCpTxZTu3wQ9nL9/yKDC9n
kzvt2V1gsD8xiUUHcH5hG130T5M8VufxFyGbl626sgxQj8wWv3FwP7ZAKKHz/OyuJbkk+/ca6t/V
6aq/jD0g/oCk7mh4zSc5EClQ1CpcPy7Z9hWttAM5zPUSNCT8IGF1Y2jAm37sEM6RccQQ/JK48Vrw
9e3oQcVsjMvrEv1NGqp9uZM6G/VAvcT2QB8GfS4E9WU2TTXtDvgKO4CJcSRB+WhLNv3TQD18bVIf
IAtJSnNo9nSGl0bbTQIkzD7bzFijkzrWjFzvFa2ISGTCRb2CuwBd1QHaEfOMPaQ+csLmrrJOPaN2
AIhkPhkAiuIWn9VXk3lC5GNXQSY4h0ImQBoInfPjnK7abX/iB/Nf4Fx0XMhyJo+6jeKGsAM7XmMA
YnHuV3OSSJg4x2vxs10iGZ7d5B1OM5kgjqXM0seBKArou09pWpQAgVsGArnkHpzBs54L1YS4lShZ
CYbYvx2kUQNHRmbnX/xouwyRLclW1AY4OHBFf+hIgewBABa22upvLU/zFXAF+PesXJSKZm+cg2s4
KcbCdFWf6p8XzZ64ML2coZxZBn53Zyxn3pvAVKTQU4YcGN1GWhAL49XLd4d0iqe8u9PfpQtqN4KK
BOjMSb5TMp1wij6gjlBXvxaoZU5PxIp25hOFEH6gVE8mWXyGOVAD0nFKwvijqXama8QOeJuVwlFP
9XjAa0vTRa4P5KSvU6hYvtKcME207Avms51QsW2El0VeVN3buroSUamgSTa9vsOKPh+DIuiALWYX
bImF3U2Q9rRlbdhEWzV4kKx0FJYxeWICJgcE5NmOAfqb9BKCFoLwxizGHASqU1KX+73CWftFnJwi
MLjuaHjlbMGhGF05v5sPROfoFAm6LTxiedKF4eJkAs9DVXtEYKfcYofXltFMIxYB7Owef4Eyju0G
D/lqjHfqPgRqogVl4CGd22/W4I2lbAkrQElQ6noHiG4uho9ZGRRufn471JaJ1Z4bywvtVe/y3XdQ
/BB5mlt+k8xX+tFvhz+OqBvej/vrJOzGSRy7qpfMQ2xXMHy52snVJkQChXPY8HT0mwcJy3aQr94v
Lw4wOGDdiO4PJdCjAOECp7GxZfJm3O4DnQcAWRvKwCWiDpWIRx565FJ7yQVKRIVFArH0B85NU+tk
PzKv3OH51fVX5TYlTfz0d3TJ0EBvmCWLGEYy/QJh1y4jRHo0aaAa1NmUse48ncSG3xz0Xbl4Hqp6
wlKZmZRby+I7YxoaB2yuWw1h6Ly/Pn6LdPX4kXy23qz08MAkigvqEqOpxxTTfnbnmg2jBtuuBWQh
f9K2PiH+49+s/pdWyDPPT0+/zrhGI0JdawAb8d8ozX95M0dl+8bTNgswx5l4GQTqjU4aLgsYMTng
H/XEddnsVMxppMX9hZBIBkTQgnfNEl9e+Ce267p0JAibkBdKvLaLwVX+wrUIof6yuW5kBskYCgCj
aUZ9ksQjcfqTkRo1IzG/Yc6HctWpnJR85mltA8VaI0w14JkHjAZtp/UKSGj1ZwuAusvrmDD7o5/E
DO/093yTOh1dr+AiqQNtO+MogHb5ZQwlHoUJLKSRIKXCFUFUv6EQ5MVQeJzaV8gRM/fff3SYvWtc
zAVAwlG/6Y68f205L/EY6Bukfpfeb2GtTEv3Xlvp83l5Y/W1uGGMwDyBd/HbQJv3F4Joo0X9HH6j
1mIYtNTD4xNnNoQ3eSdwD/KK02+de9pek06sxsBBzPtBOu8JvGoWWkTzKTQeYNm0MCOVNHhMSxCV
3+QLJhuj/JU7llIYN7RfiEqmzKaYnp1CQECI+X+F7+M2e+2AzYp68c7ZBrnnZHjtFErAEXSGUB7Q
kHXzdMXgtcv3r0sn0/haMeJIV9imRFq87AcVaaKCcGSv+wOOP4xNLHKGKks2/UD4lvdkLQOjIGrE
IDtLH6xsIrEH/xRpgGBgnD6iNx0Sza6EGSMltbdTBsADnjIv8pl62t+BolG74MYlTkLUL4z+okUS
xkBJRRodboZoKbROKp9lfOANKliwx0v7ZmLIUHtZqrnWJsGfJ4BcdN3xDcSCM19GIjEsbBnntI77
k1/rPtnh9gHBPWWuPGA4LZ5Wvqtn8n4b9HpcTf1nupCn4pI9LXR+uQXrgKmBEMKpgEk+b3dOLlKQ
8Yq9rxR8PG3ftMDFCh3/Go1g3dC9ZXZLxticWBDlAOE2W012kJv5U20IaL+pV2OckyUQKD7ms/HG
iRXd+2qBoin8j5b0/gB/lE/+LSVa4/C/aGsG+J6E4NYxudTHjHd2ld6Tb5rX0GmdFgMKSwsi2SF0
KLGxJydsegd72kvoxQQ7/OMlk0aLztvgQO9xOTMMRDZasRzeiKxD0lcCnp3nhlrum42dfiDDJoPW
12286Z5GKEbAgAoriAd5kWy7q4k8hHRyNOpQwt7w+bhNzyVVi+g3+u2n+6qPL8MdxUmtz/9f9VoD
ioX/nEHiExDlKuLiXvxXtSaGq7kTZhXEBGqSltSzTDb+BsG0ECZsI+O/x/T6QoW9aPb9DfB9Uy8U
DG0kdlyA3iqHwBqTJiekcFTk6fNdBFaik8QVNe4T8Akkh6DLrXg3f6RhW4MZACLzBuYBIlCiOfBz
d5g30yApaTWFZcs86GNW539I56/ab82i0IKTT1P/sOS61oS5yR4DOiMVEH61Lcju3LwGJ/xTPqrA
3MpHtqs+3eSbzknediiiBIJ+nJlG9vDrw3QRp1RBx3e+66SFusnG+MZlP4IaNSclW/Dmi1tCMTRC
a7/Qwk1H21HbxCuC0yp2sR3warytdF19cUbNiPy1c2k++9DQ056qo3TVfkFJoFz6D1JTJvc3Swe+
pHM3dZThLq+wjQGDuQY4MIAoQWlAeNPYSFtCPJGLYIj0AXEpRNwRzDnLjDibm5QuY0aeCLqUssC5
Z9Aj8Ti1JDNgwpkPP82PanpFFmjSApIHTk/mOHgTj7sgJch8Oq9qA6/Ez8x4cFrGd+OxK7pvvFvm
zJWP/YJvgac++5brQKdbq76eGJ74GtMIatEwEyPI3UOi5Dd6QPgmb9N0CtIWNGxSp6rVMOIc+jbS
OVSMq9nBJEGK9iG5dvvUkTbRN4m8zcdwJ+yLgMD3LjoyJ8y+tXVn156x0n5hxd7Tfp6wcGaOeeOu
VMS6aFbiV5xAgtVCBxAjFjV415VviJ2SkMHTWq338akLuCxu78yYsna9A4gKLmSZRvBSTuRMCgbf
zmLlhJeFG3yLiOTKbjkUbiHvuytgoLLuZKvk8jjZuuckWza1M6W2vcDII2h9tMAkD6AcptALrILH
tQNn2Kxp6mYHaZ89V+D4zC0ibqBr8dUFwz3iAEElOa5qTA2AO+OqlNx6OUPieSYl71Ee8/j2wrtD
0pwQrWYsFcIuyu/Nue5TTQ59hME1AlU29S7EwwwRULUS1K1mrhL582VMqXlTrHzhFMxjyHhI7+SQ
r1vSp8RT/0vgSerWHyPgm4wtB36UTPop6YG9RR1pM4wzZA02DR26w6PLGxAtdRT3wvrRrOJmS0oQ
sTwKb1n5+oSAfLX3LLfllt3zSEASp6PiEEBnZDiQMcZOfF0eBu1sobbrpvyK6j+xWRPAUISTqrzE
B417jbCmDLPZtKOrBRAEqxdX3dPWk52Z3CLD6mh3tfErgxNIUErxL+lipEsBMqWUpuqBXS/aB35o
LBqvHlhtpPytZ+/1yLhZ+AXW+jp4Vl9hsp/pfEFoq4WeuXWBsMdcZLeqCx6Kl0EQjpgT5xluZk3x
GA6ldVtdeojv2E0A4w2vvJsrgyGTeQKAO/aL1qchjejvOcHwsODXJCN7PbtBypg/8YqkHiY9fxi8
SYPzzaT39GGhOzGATVMJckS8KE+LirAKcLd6vEFeR+Tmy8I5+36xcyDlPc0uD9XtRvfJ90WywfxF
sz1abNVhv4Fy1dF4YQ4BhjiZuqfPgn5G7jIRVxssn+8BCqYC0VW8F9IauyQ/nUsqqd7zA5CgNoPi
DgOXdbvuI+1X1ddsUkUWKEUhy6Ml8qXoXlyh04CkCNMgIxYsnFbxLrGLRFrViK0yMjlJDziasjcZ
q56v7wyaGJWrbrf6vWTZNEwtw5hEMIB4ilnMwQs0OGLoYGbrsCyL6xy9rGTH0jUxbp25SbGF5Hpr
0dPpNZtG9OBFkO/oE5gQ0yyI300HMtx7Xf9VcRQJrUbGE7m8JcTHmXxCNoKa9Fa3egA0DzLxTVpf
8cXjA42vqStwQr09KIR/0geCEAExIXGPKQliIAKfM4K/cHktjdENX94AzjJp4I9S56Xjh6q5I3rY
G500ax/MF0IBa1Yuwti0+sdZrIO3gKE2/jAp+BHa5xab3UybD7VfyF9vnETxRWo6O9XPYoO/eBo/
wUIj8opjPBJGpJH5tamRkH+ipJ9GuTFI/T4QZY/pJ/8obsPOB6182UxXr1sKrgbiiCaYtMz0u//O
usO79WvV5SZzXqXld0wipbAkIXWBV5+mOJY3PJFbU95gTUnYR+eFlEHM3+mx+r/Wtbk/9Dkf4vHc
vREILtmpNyMq1B7DaZc3KgHBLmp7mNhjsqy/snH1wtIrK5eqUt1wXA3s1cmZVfGxvmpHYTsPS9er
oE9JYCtvA8DCG/YA3wMqUfW3LBfFzM3YgxLtKFNPULk3+3I8h3DAqN4OpH29rJRihqVeXyKeHsjt
evuZCl15Qev35siBBQsJ8yTmDtXuunh7rAgFqJYR7VekcS/w55ajPXudFNxdsELSx0h02qUJihKd
rYLLKTpg4ZzBuQfoSfL88oKuCNeC9/5qkKu4ZGuQTXHOrsRz/XBI3TL4GzbERLxBTq/4UG9MoO1F
2qhIQA1r2Am75NSueL497MIeyMu7dVniCt0wBwFr1q9TeugLF7IdkSFDDzJXYY5sjUTpM0YROjLh
b/jDokowRYJD9idf6+JRDRquq/UicY1jj1Fon+LoAztZmwuGCiBZDOegk8yXFUTu/PFdcHUQ+EHs
1AGDPvG6mpud8x8qyoM8MWZsBmd0kMRaAG0XZMw6kEjpc9oxCAxjkB+EJlvp7RB7KeUf4Y3Hg8AZ
N0V8ZNQ8w65VP8bstR39h8gjgnuR0dPRLtQXXI3xphJPxlY/k9JtLCVXCiLUiyyCsWef+oI6OLtE
ij+sIdsySwsysr3Ak96/umqli2oDegbMWmLmqRH35ZIvHaHcZ74ZRB3ZZskyPLDffhWd1H41cZ4p
2D4wKhKLeKNlFr6ncs341s0rDxwmZpHFjaR1i6eCmoQEUPc4YUsPiVHsdDjj2DNBoDs1x0dfSoDD
73v9j7MzW3IU29L0q5TVdWPNjCjr7gvmQQihWdzIJJdLaBZCEzx9f0SZdfnx9A43K8tz8uSJCE8h
2Oy91r/+4bFSg0eXJ8neQ4VeWHuceJD78ceFB66Cj2j/dF8c7UxTPEadR7hJlyGd7r3jLE4YqWHw
sEtFIpxy3ix1sEvhnVpoTQ8qQhkuDP/2jn9iIutiiklyQfYK77IPwWRBzP0NC1NX9qj1eAUuo/fF
p8pAnnb7bDsbHN/s09nePlk8qDHE2qG3RhlBb+aSD0xvCmf/gxELjMVE6rcXDyIWm3k7vHCf7POB
EhpzXHBdJgDViEWwB/eNZbwCo1cKhl8OOaVqus2YgfnzyXSU8b1TvFtVx1ZNduxxV6KtFpaEpxC0
iX4zgzx37oqYNq1xQBI5qJoP6idbHmCBQEudFyC5u7dz7JprPaOdMWzsUmjxkHeiBM/knop/MqZj
ofbHsozT7cY7mldLjKp5ebZ8wTc4cbjDMBHHEpEEIg2TY7JFTvim29hiSPv4RMLQHcxy0MKWA/yh
nl3tQ85E4ilnrHAmp7Q8hDK2GU8YaJ4R3lhVANSEnUikbh0jK4F/ly0HJKqmdyaH7NLWYyMNaYqQ
JxPShf9xFwwHHrBIaIHigWsdTO8Ny6pPlsviUzZ7dLFwfwLElLAMNA+qSW8xrlb8CEqvo6v2dBR6
fDoxRPCkoKGAVgxwpgihCQjZnvFRykvVwD7F0SBifsu6kxNSCSH6Y3x+B8NyBP81azQPKfTZAPsX
UI/vMEFAMMIis9ANYp8wJjgI0SbhI3rA4EW2ALZhwr3W9yN+Q+7iMWTKUm27nbh22ovEFwDLAwlP
P+cwoCTBE4ATtlgfmZNOXhFlHkcHF8EeXsbogl60EGuqIPWBYUOIfRP0a+UTih+bQHUPDjM52Cf4
iZSX6RZYXdkwDIeSC+uTbeqFr2T4RjYLhLpP3mxSi1gfn/ahxtPpU0uSTbOUM/W+MSqf4VICTbd+
ert9ShN+GrIPPe1zRkzjPqgiWkTj8xWDPRN5Z8EYZt5+jOGaK7g2cV0BDJUdmOnCQ5X32RztTUU+
mi8slnBLgnIIeVyeqoOzZgPEC1PZL1nnuIJGj4KNVflU2XFI1No5KqIexllan8E7bhDnVOCMj/lX
46MGGOQZ/Zo95zZ7wKtqtxqPVwshspyTJcAw7bRNgG/u8+ZE9AY7EKQehmp0UaX9SvbzOjq3GiAX
zTi5oYsuLCFGC4+Af1tpoJ6IqAN5K6grWUjXSVMx4GElaBvx48IpgRYAchYsHQZ9D+h9LYJEk3Pr
8pJh2LrU2C7Y/JQYTvzC1nt7WETpGb3gdPf6ZCJwZsQPymb0cW7apid0iC1bk/GA6jGj3YPzVE4L
n6L/SPRNp0EhyNJCXR0x/Ga2BhQxZlDKfGS3fn6KmZDqDdZ7iO/6natL+ULjjzlVO3bCtWFQbkyF
so2N5+LJHmZYNcM5RmFHt0VG6J7BAkKzDi9hS4uPFgHvPaPxw1hVMEkO9I9rDyCNb7zodQp0RiJh
5fhPFRYiXlhn//5v//P//K+P939sPy/9/0x1/rfz49S/7M736n//u/JTDrIs652OqGiGZGjf0pf3
t3Iv6IIgjh/ofTFlHh9Hry3pO88+mBn6FMFWOXGJEpIGsJGVjTQhFuaWdHCYA2NDFHEd16Oa7hqP
DNOrgG1flhn8/SKln4KTv15kGyH9scT2ectXkv6H2XlK9eu0lcal2TsC+PWaYJtUwGd3D5KvkHCg
nHMGcPB+hO4vn93msn9Pw/762d+S7neLWjpKNZ99mogbuFCfN/AD/FMmaCO8ZgPLEa4dXRC2B32j
q81/+fgfn48iKpKuKJIoid8yo3cXsxDL+5WPryla6uULf4qHjRaOQ37AGu/98nnt8/7H1/3yed9i
6pu9Kponic+7zfCaNTQXuqzWKzBymiD7ZT3DuvB++cwfH6+isPgUUe2oRvv7Xx6vYJjibXc9S+NK
896IBnGF9AxYWfZupIzH12U17Cj2YWj8Gsn943f9r8/V//VzpUI3dVG/SGPR31LnwJ+D7d86oOM4
6FzzDlZzV/eX7/pT2rlMununIxsdvaOa//qZV7nRmjt3eLzr2CCBxxQpLgLgGCucSJosoJiB1/zy
ocrPD/X/faj2LVVeaPTn+SjtpTFegwPmo5hztuFlRwfDFpuzcnDF6VoYoIOJp6Incqjd/TGlaFCA
i4oYBKJZfP23XmrVUE1dFkXJVL69WGe9c9V3R10cmymYIDYZxgfQ42lpeEZPUdERumwrFNDiCpbl
35+C3r4131c5r5Qsabqhm8r3t0q97k1Vlfjsm9OmvjbB2YNxRgSE7J7XuwAtNW7oWOXE+GDZpD5i
/IpfJyUqnK2clB374aDsxuyZUWOyjYiscW6u6YOm+GYfxzmmEVcXkmmyCOnvfHi6/HTN3O7gGfP9
GATshAP2/DVFJ4Dv8S+3VmkX0d++3reXuDBORSO0Xw8XT1uG7m5gqX0gB3LfX0REPhIOh4lrUnjE
xToyX1uJF6Hu0KVS2qkrOb4ne4pi/ipDpn3dxeqSZn9/BJL406JUZdlQxI6udQzx+0Wq1+vjXT5E
hsHwIO3ThIHK+eLtTcox7zW59SGkCaQ8eJAFpYUjUIgfl7cUghuge6G4cLv01wgpwPvVBy6Gk/WC
pnrp6pqN+PhNk1DZsBtJDQFLL2oYIwjksCUbFue47vOn5H4H4IuImiNqTlwyWutcIBSwoduEes5g
VVL5cW6fP7X58zQoFbhELVuk5X5Dt2AKhjkf4xpyfVt3ht30jfMnra8Af55uyME357wIsOMDqns/
GB9DbwGQY8QdUxC+Wh7rLj1neHnusYQljZMWFkPJk3eGclOefln0xk9bj6opuqbq7LOi/G0XOF4L
ef+qOw2rgsiyYLZP4nWbvJUzj+qWxNYhRUzAVfx2+fe3VjJZ2E7iHR1IGTMzhusWQklk8Lizt8ku
8a2ee0/GCJufW6vvP9275da4BMO3sObzVpi/d7Mi2TiIP+AwvH75Oj+tcU2hcpFFmQWktwfnl0Pj
aJbm8foopDFjYYwqolPb99KFahCqflmqP51PXz+qXclfPur1aqR9jRZ6jMqhPASqGFw7BLzuvd24
YwTzPWkwSBGrgIFL+MtHt8/k+5v89aO/VT77iyaXF52PhqVNc3+ijgyMfSt3ayIWr//3j5N/+6bf
9mT5pdSl8OSg2PVk9jeyRuGkIXskcJN8DJd0JO8ZF9jQYA3RhSZji93bgLMh/vt1SL997fY6v9zx
Q+d1EIuah9sMmWalrwvpbnX6tqmCqbf//mHGTyXW13v8rQwQd81r/77wYYoR0ngj6N4O6FxE1VKX
yoyyXu8wM7W2wObd+yMSlyWEWh7AfLuhGQLkg/5aa448Fpre2Rgw/ioN77pWx9pAAuPauto+4hVB
mgbo22FqzJn7DnfJU4Jf5wjj++Zxy9ibNKF3NN2z7gjzQsD0zr7mzds33z4xUmc0EVTnJEgM0KsP
tLd1Q49CVxVchmXhFr9UDPJPB6TGTTGNjiHp1EH/+gBOx+Jx12U2Z2jVDh2XjbcVbgNE1HvnLgzA
Afoss2ckaojBaXpJoYCVKaFU8TXBDuCXZdmeBP94Cb5cTHuxX1ZDc1/szduTi9F9poi3PqPD10wn
iem3t+2nHVIzDIWapNNB5dvuOV8+SG7qsrxc7nxrE0ZZWfG3p3OJ/IO9X2ICV8S/fbM/pe33r6bL
GtuyIsuyKn/bxa5m/Wq41zik7oI2SZxNGIduoI+RGM04OQRlEOflMi9saTQi7vvkv3HksIRJv3Lc
p9utZn2pR1rFp4y85tnaLZ8unnGmGbUHTA/e1qDT7fovp4fT9A4s20XJPC6s6NIfv4b8A8QjJ9im
TFNEPdngSUHcM9DGw/77Oyb/qeb+8UUVWZE1WTdNSf32RY/l+b1XmlIcv7JJHRnWAumJY5ocP+du
bU/OGGEgYSaqFgwcbax1Gsh2yvgQ49dPvjc9J+o5dIBUrrYIGwBDR+zeHOY7QZ4rHnEIH3sQ3LDa
UFgbWxdSyOwayva7m2vdtMyPziVpcyHJLti5l1109Y4faaJuCLOzcFCp3MYrRmA3sxKQzanAqKzD
4DxCEz9ZRHnNMZi2s1pLTPLFpp12VCHTS3YI2X6inHbxtotyfKVIsiXLQzpbq9EuKqG0m4MBdUnj
W92qi1Lk2hrusZGDGsrOvG7lJsvXyS5D078gEinO/qXbPR4jBk2g55j4WnNm6cjiuzBxMI+eL6zx
0y9aNw+6v6AayoGAoTWg+zB4xev3HjW2RQsuWJvDEGHvyw7UAVhbGYCn8r8bWNal7DL7gEFoyV2w
lfAKcBF1IPT1dKRk1vjQvy3VmToDM6RJeDpbE+DdfoyQRZ+Q7FjzjgmPzQYoSdtw1N74Gg2hRZCO
aRlz5Cur9d9Xj9LuNv9YPIaiabqpaabW+XYcmFpxF453oRm/IKtMHq5hJcR4Rzkk0FkuWamF6mu4
CyHHWt16BgJlzWtnObY3Lysrg93075cj/3kr/3Y933ZH/V2f5bOxFcfi2MsTR7Hicgrt3Ipnp54x
Q6RjMZmN5WRdx3FA1KZdwkqhwCpG5bKEFJBIHo6Wbe3FtMRaVwEioPXNmUC79pM0Belua9y2QRsM
tolB0XXo9j/1/sH+swGkMsnco601WHRDK4Uim7M/eIN35ocjaRoOCOBiePThC7YOnha0P32k/3js
rGmL6sKfcu6iXzrS0zEQSgfSYAqrAeuCTSeVamu+B+Mcq3GZRj2WZi/aW6wkQsr7phNPJtx809oG
mFxWlpdP4iAY3v1hJvqZE0n2uIjtKDj7QdbMIU9PJ20kfUKMVZocQ5N7kKdad+XNDGtiOJn9WG1i
3W2GYhazqw1P1mx3s+JM6L+stT7IhmVKGj2jzR3Tpv0vFaRs/HTKGZpOKazIHUrib+VObVRX8b2T
mzHPotwAMBMk7LWv/dvZz9VJw5s6v65ND/Wz+Pny+f+HwXYwwxCfR4dvFr5S/OMxrG2uXrvj/WOk
28mJDU73Z3cnzl9ufu06XmUlF4s6OEkY2gI0aDEAW1j/sZvDnm6z3Xo1aXJvR53UE46dVyIFaEuK
2asV0Fr6Uurq0XnEawjNOe34RO/0btRFBZYm89q9DwubIXkFdb9LC5HUtKQY1AW7+NITMKBBFQS0
ajXxQHDfbehR09NygwySFIMFIXmA70FCcJGmweLewSC1hRzK6il0e21t++F2WTgRvKluV+qdA7nf
707RO1pzmIkeUHSvp38YmQx83kWPIWSKb/jnJc4G2xGMV7YwKnMsTzCctyqmrUfC2sgbeQL6upqv
MLAr7FsT1IQqgeNbkLIf3qmLghiHQrbE58npzAiGvmVo9BL2mcsQYz0fcwNnn22qWGOegj3xisbb
qeLjeOEKDkiz0+SMaU5WhsGS84jNPnh89vQhcWRFdGlPPH6q4uw7+kKMfDScVAGLNX7PO401gTMD
P78lnWMoA4uyV8aLBkoagsBqpYXIg+mWHlNcCX+pvP4Te/i+uRiGriu6ZEiiLn5r05RCO4qnqmKz
s5UU+1sX9xsaNmn22ECZeKJE9J9d4QPiEwuo42PKMmQzsVscAxTDEWZbHA5OtP3o81EbEE+MBBc4
+4/DMPZFEk+2Yt3ktVtidWhpM2yEFG8huPLkvFa8a0i1fwvhJ3Yh3eLwEz0Gj5z8RMbSAAn5OZRm
YKH8yOref/TIWDcoXGaJ54V4XT2twYg4qxch7+TMZ/shfXuZITerMnRc3jaDdmRvY1o1YoDgdiHS
Pw4rvx4vGE2RdEOF6ZQ9MjldyKjHsNU5YNm4KXEGdR/uy1Z9AFe+KgnYBR+G9V/IjDw4wAeOTbth
vjE+jBGgJRKSGyxeg0XXsK/uG3dzx0yU7OYyCPqoTESyNqvfSOoPeEDec7PviZ4RnfoSFls3vzOl
yaNcklHoYxy40Z/05TaZAOcB9Hqv6qo06nh5zZGrZiJTuZP9tk/dh8fs2T+MEEgBDLfzotHYfo5P
Th2K3cP6NiCgI2Re6sElm7+TfazHpccIyUZUEFIYUASMJFfsUt/zw2Jrq72Y4YQmRNQ27iN9hRrZ
ImgV3mM5iJi3ukabdQRPlEWPtCy4+tcEqxCfigY33nMSIZhh+ok/z5qxLbIoOPXZPmL8EwavYDEw
eJPWvErrItH6SErZZ4N6YAZYKwb8M1Og/W+lYLupfl/fHVk1FJMt1zC0b5vufqfen4J8bsYxJ8kJ
yTgbImEJJKO57fOEn9qiIPQT/fcYtU4Mz5I5RGk5fz/F9R+vAxBQaqceKiX/vxb7VxBno9pemzHG
Ewjk9t0bihjYhKXz0h1yvc8myp+eRM4ecqGLq+awByESPBFmojzFk9a64YZwtC9L+j9seD/Vd9SQ
rsZ+jZZ9G9cTozO/X+ATDN9Kfjl4RynaoY2AdakzmceSiVjEVko0OjepTCIyE/saVwIo65AkY4Hc
vpwU42p6RquA6SLH0DZguiIgTXj+8lCUnxpuOh7gOOor1ZC/PZRqYT7L00GoxwYsOieeyRA/nOTg
enQQpeN3Jbu3dM1s+gE5pduLhtn69EtV9SNI/fUSvhV52/KilUe5aMYggCo0VNrt2wj/OG1Yi/Zh
I31Qkt/m2rQcP7afN255/tzQNe/JvkFtr2dGbmYYfMEoeMM1xCRkG6F1A2T9bQVLPwEGX6/028p5
7hT58j7vyICJHpNTQKwobdNU8xktHinW539fqEr7xf/xwmimaPJkFEnVv31cI1/0233Ps7l+4K1p
SVvHEWEZJOkqPDpYi83bjZCe+FN1kD7ZutW9jHroZ6JMcLIqWF9/eXPUH9+cLxf0rR/fiodro74M
CGSW05Z0FKyMBldboqU4d7YBsuhL1Jk/peUVokhP8Y+WK23c60BKoONPg7Md0CVAMnEKuB/bAPba
igmeHlw/MB5sUJb+Uun9f9bWf93Cb1izUT4Pz7KzqIE+tbZKX7YlnDKcJUllj9i6uanWJ3lTtuUu
LLoptlIrug0CO/vvPEvdVEVD1VWQ2G+LfM+OU6rKvj3cYUgwc4VQ7mHh5b2dHM1XXNohKVYhOVqC
q8/R17xp4Nvhwhka0rXXmSk29NKDu9n7679f2o/YXwfgwwT40BTt+zym6BhaIQtKTYdu0l9ah2WS
VlYY3uJPddTuyocuatlpz7azDOrK4Zdn9CMU8vXzv92a50mWtsVbq8cF7QXHvgwgomGW7F4wCqJv
wK4i5tzfRTtC9QbgcdYpqYQAMb2AjyXeXN5niwkMnvHnEwKCe8DkEfPLwfUUHokqkKbkgDHKP4X9
p919OK7d8YZUkhs4bFltDeESmU5W+FX83AZwg06YH5UoxpBeHJ+BefYwhXoZ3s37+23v/NSDfP3a
397uynjpW73kZWKWbdMmcM/T92qEaMyiviutdKUEfFUQOMu7p+j3YUwFDZ5CbYEPkYrQ4RJKnpUW
dpKXtJBv7xwmLCZvFIYDok2Odh973f3JRWzWL8HzaOZDLem6AdQKy86KTwPdHuQK0jQwCG0z40EN
GhqHfnDwwITKKYfOk1f2dvF+WXQ/Tqq+fvtvW4kiVuVCMdUanJHae5aHg93nLX4bo4XodXS3pv51
DuSrfXDxUIuspW0Ps8WAYSEWXvb6JY7qJ4239sAOK5gIo3ix/PvzkVtw/x+775fX4tvWUR6ETsfY
c4XnmXZzJ0k6wimWLW7n388RnCCrt7eirQPJytHWv92en7Z+k0GxZDIh7XSkFrD8Aki+XuVFkctC
ZOu/d09vh0QSSg+ZzGIpqSXwpjYSBWBWcp9YdrXWEcQ8+EZWPbFQhAR3g+W1CE8YNHkHdmXEJ9P7
4GCGNZYEKx703+/Vj2QSU2WoKpsSxYTxbS3vbrfd4vpkwnSnplVae6vzaB/yMl9lSxfDc19CgxJf
Pg0D/b789vA/wAV6BOExqhb+HbYNqNJGJ3wTZg+mLDKeZeQ4/DbP+anYYb5rckc7pqgr3x5p9Vgc
zO0L+AZJsnXEwCE+JJQ9PcYew7/fEVXUGRv/cwUxoxI5MBVJoe5tj9MvD/G+MKpXtTebsRDfZkf8
KVpIKEI7dOQQ0ob4l0X5gp4eJd0gSSZaiNAvmxH3IjlgSbqfe4c4ZcwAJdNyHuy+uFjb2aQZTtTs
RArDk7hLYJXOMsfZLUpmzs2LGbzBGJ7FfEF82UrBnc0UK9tshrIVDDeFH9c+WMvLfcr8S2eUWxeu
ougnsw50gCg2hqQpEMUruPSbnJRpfG5rj6kGlvXmskn63Dp1VDMOSHJI6jHURec28grYg9YKQc6N
qh55jJXENy97BJkZ0K5GiGkYdCaxMjdH65e1TYP1xZ3gn++yuz961PizqxPUFo3JGRFSMLzmIE+Z
4dxUXq/1eiL6M0SA+MNRAXHdAkN7WuMkB5gMUpScG9NK08r20LtipEiPWfowIglZGnScAZF1c8rZ
Ig1DyUkMa7aHccf9TbYxQC6WYNyEyxJHky6PpbAmsz0QL4sXazJ+HS53N6coRVxKnsPOBttJHLCr
jKGzBXMSw8/hhjAu6LbgoPyqHAcZ5HRifrsOd9or5gvdIm6ba+O/1B05yBhZwYxYCxuawAgMj4f8
wWf2AJUg31gvMBAEIE7Hp+Xt5Qgp6P2dWRxP+PdPaj+eYX9BELfMn1Vm/E5tQ/8kJeBlQzJ2oES3
QFUVTRDrvGIyeePltTe2W1z0ibrdhsOdTdqv2nHXG+h3Q0L9htk+GXIe2j2IxrZsDZ244Ibseqgi
UQnGWTCUnfF25yzfeSQGwZYT1IVnvH4EpjNZ60ALfgBPwh6/XTvakEnoYtIA1f4KhHiYsrYtDLPv
mWhttsNM2sVXSKDAf85mWIfDIcr1GC8ODy00El7WFyp2kXDMZPZw785ENbiK2bX75lGBXLwJNIuY
7tvpqErAFEAlWQxwqgmkffCMbqbf4rEtm89FdfL20E/BieWkwINjN0Q+HI0Ldu9Nux5NB5LpKgsi
1+2aiQvSbrMUg8v0ElNP8NJOJJ6jKkcN4wa0Y1xJZ9y6UvDlQEHtrjlGDgx1aG4TlTYEBF1PrrN4
JtY8BHSMf1446uWBuEwl65JDEcXz2BJWFSgLmOp+1CLHd5O/IdXHRAzTcf92seLO+Dlf88ojy0+H
MW9SiwjRizK58CexE2C1OxQtm2p/LSPtLEJ8d1io1t2LTWcoxhsI985EH5fYmwaVq7fF7w19MMDc
5H4LYmk4MYp+XCQIxSRk9S8RIvfwuaf1PqTlUI6ZQzkZycoOl7B3I0xNemOQN9jo/PLNmxRdHHI2
UsgWY0fvSTS2z/aGYQTeGmC8MFedMe/xmvd4b02CmjechslmXc0Y/+C/5cbohfkVpqxYPeT4RdwU
CkwtzAJotDTUohXxpC/WsrDGtA+Aw3DgHHBW2VdSTPttquggiJbFYClbSDAxvQhOTnSfuOPHcGls
lrIT0XU0Ah8csDZdxZ93rF50zaKeEbn0I3EwvrWK7GW0EZxhltXx8OI9e2PyxN8Wl7BpD3ilf3Ep
JSNnMrTduebve8ve8pnxkhTcmRaFZAHxNvCe3JxkP2oQheGYgfSucKsNmPB2gJUUCByxvMzTN3l+
YOdU4l0GmC+P+oOTPfLSFXsTfz2smWjngLeYFyHBZDBdO+keyBnRJc2fyu57cxyzi+KKUQ6e87ME
/xAqxpLlhL9fuouQWXohu2rS4dkD0KU1zlOr0SEA1cO5rr86e6M9G6aVgmbodnhhcmZ9NtNwleaE
vphWXvVkGwFfro4FyCpcu5dDA2e/bcLRG0kCYN7qtl6V2SpB6JiwG6ezGZAk8T0Bxq/Lhxi20ORr
mWBXjt1H4TLfCDv9tzWSgjAkJXn2afbe/KtxHlpVuONgTIgI3dWxG7GrbNdaSFmPzJju8qO3evVO
vDCsBAzpd4j1nHfXZAaE/ENHMtc6ulNZVN0zstibJ+KZcyLbLD0SX0uoWFrtQ91/v4d3DbWF1/KN
uG1aFDyCzSMN2Ktj3u+ETYzt8AqHqw2HwNeLNBRrsm/lb3SmI9b4PlkMaBmOnxlLuuPy5wxbKfEv
4YEgYTJwQmTPajn+Nols5Og5uJ/MMZRHMmZfstHoiTW/tSL8TV+ax67ByQ8ie+k492t6FBLR3vXw
R737qG/kVjbmYFTgBCzCqB5FAZeUrXHrvZ5Y+eiQOADz9MlDPOWhbrOPcEhxNlburDyiBwtffIOH
Baj9sDL2+M0Z9AbGlX3bO+XVXWcQu62oiIcbRmUNrPCXL3g1GwTUKZHjrHQnJ3wf2XGuRxuol7z0
mZZeaovHnItuevTCwda3Qk7h+roGa0ZezgIGH1bsq4oskw2nzahABttgiLs+v+N35WISsi8z6d7y
yEfiG+yUbT7iR0T7UXk3zBJF0AF0Ut4F83irwaTo7e2honPIGUOOOh71WYgOmlcbjmFVG3Tu6GoP
wTlsFcFWybo9cWajyRRx+ndmQjq7s3B3TELb+dUi4+icATETGHQE9yN5GhLXoSDZWmMj5ug9+S/e
dN2/Nr0ObkW6r33UMv+fP02tZLRnLUczgwxyTm9bn4tBDs8S7IKwd5PJG+ieO2S0SuIGEjflymQ7
mc0InWJJ4w7Jb71cRE3WmYfVNripPObvGPpEIMfhhU5OtXOIceSyhPltvjoPW5hFtbnrG36ljEY7
l3HgQJyHhJq3vyd1hfbna4vtQVgxiW7LCS89uSve7FHhDPDec3cW7G6Bu5C3NY05PLFY8pw/tCOn
G7M0goX8dzspwmzVkecnW6DX3rle2ozS0QjbMwbxn6revaqJcCGTjvxg3HkPn5fWnm5UzJBnE1ak
eJgT2QtYdzjrOBVgNnJX8t6w4pZROvFndkEqJvS7XC44sOjmjHK32C0+/VSwFhMm6CP4qdZz6o3S
/N5lazlswGu8VQutexcg4x1wIFMt5GiwU66CfSPz9LOVWrbsQM30RlgXE3QOKkWXseizuU1TdMIr
tj7MfkEzDl1VcMtl0dcPAUtncfO2BACwJ5GoZZVNgCKx2oj4T9KNNLaK5h8xuI026DQpJzi+yKD4
ljipCZz1maogfps/Bl4j2KMdG9bWlYJjyhQvhXXAWeEsXjaEy3PHgs1EQTX+XIDqct7zJkDArD7Z
2JsY+Bj3OoT1NPVv+ny08Vv3hDnhFRWL3a4BauxTH5c/JjxU72fcliUheZJMQTBFLjcwJlJjql34
We6U/RwRgQxYwm1yDC65YT1RR7LcsA2atjaw1oiaFNNw7tMtAL8L+0ry+ECwia2l7mBHercgsN4v
0YDyOdhldGQqd12asn+8wvZnTwcnRG5uqeGi++prOUNmAcxPy1q9t407OMcgy8DttYDD5jW92sNO
0Dv17bsNtmsFZfpIbRy70AAydlSraLrv9ZZNvm/Nw8f8/aN+2j3GIMamYx0Z8uO+KX/oNFAIRpKi
doVdoDsvpotnjwjYYvpkDNSuU152+5GwHpyTT9Hf07vkWt7cLmf/ude7OBGXsxhQmohW8wk2dCOp
nQGJ9eoutfFrRMEhe+65IaXNU5j1YA8nfJJvbuFQ6ppRL3qkBLLkt0QIN2yuzLLFICo9m9TMNhkc
nUCmZO/jRrmRRuq+ySTtod/15RR76ewy+9hXKD3cvtkaH6583Zl256JnNRmBUtTzxCsg8c+nXQqV
njLurPDxcHtmx16+exH6FQC5szXE9N2zZU//IE2IMkHBPBHLqpGMldyTDCi3EfqXsGNVwvKKO5cs
w0I+jeAWbLgGXEDQUOgOwhPy2U272rs4j1Jl2rtPUBh2316fu4WJEd+l87HE0QsJXT1c3itu0nnZ
sfSU2SI9NPyW19XCV5je6e2TXQDxVjwzw3XgJcGcRsk1+CzSe/y58B4eLoE9zR6fvAjOdBe66Dsj
uVYwXWH8cXtBIWUKPOVjcdxveF84GzzFnPK0jxbiwKsMV2XXZ1mxARB862/te49oOwpmfkMmuhG9
bYBoPWm2jFfeuGLb/Z09GFBzpF7O3ovdgvX8UGD525xkbD9wXEP/LLJm+ZDOUPKrc1rv8YZAJqZ5
UwRXZ6s7n+8OPIuSvHfrPaEBol4kfjXstfeXvzBsYcPE0Zn/fLikJmDM491uXv8Y9+FhYHo4Jl0I
642JPsEejEYAiZlAynNt39lS2Llpaox2Yy5sppuDa0wxMnt7cTM8rDjTgkknQQOiuljF2zIUKvgk
67IhPYIOUfVVKdJhMXTsA0AUeRp4vXkVEQFoJ7FnxScMsuDZhnSBs/hqbaxjepO2SFCjXHFSfP2t
N6Vinp+WuP1pHxxYywsZnGSGtB/UnlqqL5nY+HodjkbJL+ohMn+BP8j+J9va7EDRsu1VN4wiE5os
pIhP5wEXy3rP7h9oiSdsntHk4saFv9legBMx6i1UZ61gyrulLgdd7PT2DFHcpxDe/wwIFMWi9wJy
wJO4rXZnR6rJl5uq7P2FNzDwab04B3/3jrbmpHD2XmdebaOTzZZkG5K7jWj8QQHKtuMmX8srhs10
4TRWRVxQjIUGcTCNM5I/27Okia9PvD9hmv2pTUs/VcdSa0MP/znlfKisFXpiyjRqNY9n5SGp4/PT
Zp7BETitMq297d14tuuxbdgwyOy09CV2Vytv6T4INWlo2X4cc0jqybMtVpM8Za+m//PyLaUvHsG0
rXDR2tay9jOIB3oPFCU+UOfNcg+Jp+Pdh2JpDWCV7VPKPQxaI9YLh/rn4ZMTBzUee951OHoOV3mi
tMssrSkPT9lIIHQhCakfij4YB6pJmgWFcf7TmiVa+nSkWX0IELV5fFsg4IBdHeTkbo0uNlr0P4dE
aMKGiJnZtvFDjrS6YypmuJqRAb6THYIjDfFktIIyNUQ5JooJe/7SPxKUA/CyEHyLpxGOOIPTxlKe
HjwmjVZB3ZB0Hjo6k8+rPVEO3tZw9BxjcxdbeBZGtmg78xZioAfrE94BaeNGNg2EsxpJBsYd9m2c
sYsPMcA+pMMt7pCcHO6ioa/HoLi/3k1r/9CWY/IhkGiDqJxG4QmwYIvdafugWB9uSPPAL5XAULtB
nrQF0QhDK2hJPY5Sd9Ryayo73HsqCAa3BxDHa39tEPabnhViVGavDvGq3nEwU2FSptZ2vsKb/m51
lvDSvWpCXdywQx+iI4gKfbNC13v092OSHsa42TnrB7spcDYQGZ1InhrBigoJPKMlXK0qGoMtvRcX
1k4/uDYK774/r7rz6QsWw9Gaph6A787OC5yiZzImpTVcuTd5HG7bKuD9h4Xj3laY6zPf5aQkfMMG
OrjbbgSLmCOite8aLwU/oqcdvmi1LyA2cjKhSpQoiIW7PbtR4fIXxI+O324gE4MWdP0KNgcPG4c0
6jZ2/51NIVV0ezbD7ld6hINw/0TmsL5uI3ZHXps+Sgnn6Z3PKba/4MPYoSK6ZvDP78Ox0bHD7bds
ws3Vjs7uEmriOKK7flkx6CRoSgupUPLjHgW5DEDv4I+gjqSnQfr6vySdaa+q6BaEf5EJAgJ+ZQZn
xfEL0e2EqCAy+uv7eU8nNzedPn32VniHtapqVU1P+UofAe0tMc0l8MAA8rNj+9J7mUtRJQuQCLcL
wEIdWAkJIWPNVjnOOVpG7d9QZqa6rwe7d3CQnSh1oiRjzufDWaGwVoacq2j9NSJloexSnw4aA21/
+fIucsALSIOtRMA9pjPmPPdry1O8OdKpYrRs/YgCavkXY7bIXWsopmHPm7k3rna4DzIf1Df/buMb
ze1Ys1v6BoU33JoA+la1Tg5LPoa6V4P5XOXOnVPQnw7PuetG+hTVxHjeWtvKHkuzr83FiXPikzzO
jIN7o0b95UWf3pATGOxHys9Pivwmcf7VwgEdxLybe+l4a2Bf83L2VWIiFt5jqArl58nRBdXt8zm5
xJzIFj7aLZbnzI3RWg7s5B6U93F0YBjc1P9Y84MvzQt9YQ8aax29LrxJagpRyT5clGdJanfiWSo5
HTH9e7N0ZQxXxSmFsPswc5E4iy9tRAR6oVnUF1zgA3c8bvCzXBFwSlEZ7ud5YW6fG2VBEBSx9P0X
Yykd6cVYrQ+wQBa+naO/766AEsRSY4yJOf+wfR8b2zpOUebkZngEnQNxxkaMIZXao67akwATz3AP
IQPB8PqLmN9mdnuWTsSeAn2fRJUXLS/qed4//AhIyKaVXV73iOeK+vhBjTfY4YnezpLh7MX8MilF
mC4HFKQGzkXC3VTevNAjDGZsSOqawi+xx9LtshfWOIAOhqYij3WToOZSW3de9xRwgs4a/xzfEQj1
LEpD8fDV/aXdZlSMM25tmo7O4Ra+EwjDdOig575Qx96/Phc1D+SfwJQ+mHKnooewxcXSvDfN3QWH
y8AzKCfMXZ89gVX2zVR8AUynF6wlEPxrbEyAJ0Y+rIMAyKvaPtGQFoZ/eO/L1UzgQM85ls37KHqv
gtNkdo8OB2qqtTicUErWjrKkl4JcL08/4Kg3quryrDPppdHJW/WPOJkZMAE2KHa8QPaeM1KnsRTK
qJoSEEjgM8IapjLPJ4yvaLVw5hTCEMQ6WHHR1dc2rAHQrzLiRgfuRwieTHd3zIPsgXqm9xaFkaip
GCTFscQ0JphP6cGGuqR0geLwQi2AQGlROdmG1Awf2qLH/FAGp4qTIuqPglvqMRjJUHkbKvGoPEEf
iKdzk12aCixjqBh4Qn3zBLjDNS4eZXbgwly+T1zwuuld6u3NBJuOOq6V5vhdTg4ISPF9olyi726D
U59eKqY1n5aSdbkwHYaDvyOmru0eDXiSOli+Mw5bQquMfuMvF+u0c17VCZccsI4iUFrumewDGKEV
7uDvickXCb6c0HS04hsRBnstJPaYjDXa7UkWASY+U0UZlwFBR+ITFz1CuK3KY1TfjvSUFB+SUNxG
iALzoDfE02FVSRPKTHysuLuf7apQznhyweZwxWCZ8XTJ0U6O5MuanJmY77o/GgUM3cxkQV/J+clP
xmIBswubWxZp83cdfBe91JLWas6lPK+8fg+ngX8PsEAnaKs01rS7eBqlnpj+KeHBVedghHhtALBI
2L2x5BvD2kmhvMCcFgsBnth7Npht0uum1D0Zs0LQaHM8TPzhGgHF0xwXm/0nCkPNp1hocII3V19M
O60zxgAUGCZWMWD0hnf40Khah9FutLATdwXm/BEGFysfEHhoG9P+/FzvNSe9z1LJ23AJZeAcvAAQ
qFvKNWIMhImxbAHEUQArFRaMoaL5MuM+k9JVc4vfsYPZT5w+xmledOFw7rFPWFG4kbEAbsLoQd4r
mM7gnjf5YCSQzF83rLQJGuYava7eaKytczckS4mcKl/Z/xocP5gxnH+wlqwDosnuk+QHzPe8JDY2
EP7HZVKRzhZ/UjY7LoyaXzhkmTvbh247g8lPxXjD3HYuokNrj6VFTJ4SolzamDGdopg9m2XDCW2e
HPzFZwyJLlw8kcadT+JDMGfEVfTzePXIrt9g4KswgsCzKxdPhwpDFeFaYRFO360Nq0Q8s6espzqS
LlOoF+EkkevSB+DjxEv3/Q+7nwRFrGBeK+mU2CjgOvNKveeBX8LHSFPaIdE0vaaHUUve8i4XTZSa
mv25YRlPJzU339Hi+r4sYocWijgQ7K9nNxCTDdfzmP6cWB9mHvbxaj/0sJhMrCMGaFMGCF8DH8cO
84iBFT1eitOZFdaLY2yWx33n3o8Dhr9oL+mJK2v/ONJ3o8Q87svpkbSvP/SVjvi65s3WsDZlpUzP
8tKwShQDND3MnepiztJYXEUOvfhObRfifAI9f8FOnBr2ceiE9yJWQdhRjwomKxxmwsk+R+PJdJA5
HLhKRzS1nQbo9tOD0tgCFcmn2NCCXzwI4aSzhIS6mwa+gpW57oWFmTQmhizqWMYiRfyIodfnlAmH
C8wDXf3AZd9KTvYeGxqv87nRzHrgOvoE1YVPUUE5oFjxSPyazVZbfYBQ3+Yf4cdIIZjeLlm2d8SC
PWtOVJB4tkyH8Ddu1rpc1BOhOMXk60o9X/m0NVzRk257xd/9nJH3bfkD3o9bX8KC6DOYeMYWRH7C
sfhH5oixJN5lDg7eQHyZueDxevXo48BdPp89kyHcdzW5nRpKQsUj9A5dmSAaMyQi2nQB3wdtjHsm
/IUypuQQvTMg9ntHjIaD9gz2VhHSyqsP9eX7XXAkWvRtbpOMtn8QTvMwlEYpPvnGiI+m7sim5Hk4
03IKrIXxyZqTlagQk8NhWaE5pF3ho8B7rzDXeQEGiaOmbi1GJTrcr68M6sTWuXS7xQZJuQrvxn8K
Lsbs3Dm+CEuzjSCF3cvLi04gFKJVE/dXZ9Gt/2v3gN0OlLKAcUC/oId9s4jde8lE1Jea3q7Ag+PN
aUCoCyhzGx//FcxVP6xIau8d4sObWgNSCjOJYxGdWgzmnjZxJs9Z6nwPFT3G3WpIqBnSYFYL0aPm
zPCa2OomQzuKGkHOtLgQ37m8XiEUVm3JIjFXdUhci9wUPgtxVmkbir1sTdDOCFxTQJdK4gBMD83u
TbAbdbfknL6Lej5j/OHuJSXvJsffw3n1W4ub23iubs9QW4D9vi+9VQ02vQHK+M2pjQa4AVHZxG7P
RTGYnmICpU46ZDy+yQGSgd8Dtpkg0HpTbj7jwcKYKSEBrAiwY/Moj6ffILxZKwvBZnEhLYmtltgy
pKEhOwIQ7FvQjtvCkgkiOu6BLxn1PgL1/L/xhzBJ5mv82HzpqXCZ4l/n1HKdcPoWKc5kH9zxSMEF
i6MzYxsg/GDSgsHo2mFlw/zODXO9x1DTma7Vt8kCwkSeE7KdHiXZnNJ9PdbkI2B4W3Aj3fH2Bv2r
H06uanTCAeTQF0Bx1IpS4tesnrr/zCMNF6Xh5DZwmwHahS9LrUQc1+eTkmtD1kWPxq+dDRTig6bS
IhWMolNj1j5CWH+VgHAShAcpzPFKSDCV4DxUzBvJeqfYofUaXVdPpOPcaaeb+8G2dgwJO5oISlNy
SNkzkw1zR3cQ8tY1Jr/ViLAMpHWJS/PH94N+1So3xc7Q3gjjesjbzRmr0ZU/EnwpsoLn4n+eGYP/
jbEeCXFLai4WK57M6ub6KyH74pqjPSZfzE/uFl2puAHAsjEjYptwq+4e44X/cqdWNa6Co8UW3AjN
LJTLlVXFPxEvwU3/OTHORF+LZdLmG9J1nx4eAFtpTyYHZXz42QfQGW0hnjydKObGow0ls6C5aXh1
s7+jVh3AWfKrP6E5K8i9M0V9Qp++FDoF7T2FMXti2emApwg6VlC8cdDBAgQvKuSPB8DUTeMQNorS
V4PGA9XLqPGnQEOiwYbGeqmRfO0jaqTbPqA43/BpRnfyxay8RDlhs1cnEd1V1ErA8fhpmdWNGY2H
FmBNgWrHzsT+xcbg9PW4oz7MZMAKmyXDWLitq+zhUqOtaa2nXa/AFJ+eqk2JyMb2yXqsyJwBuaEA
Jf3SY2YHM0d7dpKhlV4drQBBRx9busxo4z6/8HVAiGg/7JZatT31ffwd3cSsz6eJChz1tbHU1W6L
IVQYZJDzLKLBHYtajBF2Co2hOKVw6H0afqcxUS2CkJ+rV7P+SpMK6ki8P83DCJJnOpzdKf15ZJ01
GRQYYkJlcik+b17jiAEz3g41XNGOXvAFBrwQ8HRzmwxVh8HSD2Lxjyo0VbdspDSjV7nkqRMSKI6T
wlUlx1ijPCeacKep/DaVUY3j94gHs2wZ7O8xFqJvZ0dN/bmiJNH89o/tzRKEXjnEC/HvN9ibXdEI
tXBx+DnjcCaUQhkf92VuNMoVk/UqtF7N9JCg2oSmQranXopZNBDgmaOU4P5wQCyRmxNlBwP9b2Ur
Pvw7GQNU0D2xOpCGStpIMtCB97/+e07/7XL0Nl5vq4pnz0/5nTihBdOejzwxG/kdTwnsjCpEGRBg
DgNfPXm/7xXue0OUNBVh/zd5UiN1zuM44LjegmnrJxWuXJXHnGjFZ9NKlIH6g9gG673Byao7fMkH
5m92nHQ1g15FPH2WRIjvclzfrnW8Ssk4bexEmj6UUJLtVz6LzfuQ3GfruSyfRIFZvI4H/Fxj35f9
Zi2zq+InSUZF8PhlXvGxiorxLVUY+VsyIa8B/AaZ1qUX45JHvAxuzdyK3N9o4I3o/mUifr7ffwKO
UFQsVifERkeYCsejJ2fgDqsKNWcqek+p6bC0vJflAcnQ9TiXW8UPKXxv4Ix/obl9jy5aAHpPGiiR
URF1cAyiM59r59q8CY1xd35Ubt9z9swlm8fVC/zr6U/rHrVBPyQVnZaN8VlLA0bnlcfYVE4Ps3TE
dNUKlpQLfkdcAfA//CfdQBC05p8K3mIHHCrZkuDDcKtbDH0aaMJvzhI8lRkSdjmK9bxYXUR/eDsE
KWPG9Qps8gbchYiiwN2R5cjC4o/RDJ/ieAkFanuRWvONHy67M2QicQKyENCiSIjK8N8XSysxm8tL
nGLFuP9XORNa2uA3imazw88drP4xDrwHvk059A6TxgP8Ip6Er3macY4JXLmGZjAOnVfydlhl+/Pb
YuBY2kLyzjdDn635Du7z5giOphgY0uDJp7bmCRXrvXB6nB2gTqlHJCyOeMxoEyLWaYRrArx2k5Mu
mwhmIhrzJSpmWKTxNJvjcUeKtBWb0+9cRtFgKljU/9F/zkqrPJDAhHd3TvQEydbAnE48g1fawZ09
rSEi8UtvCXjAoPyoNTGM7gWFz+q7PyyPCj6n+E1u8FOFg5rMHFeku/7T6DzQPBD1rroD508NloBE
geCoZ5PINbFQ+u5Kc05TD3r4M6Mlo6ua/aYAt7zla3KfCR4Cmc08BU6k/1uAG0RldNBonzEYaX4T
oo50BHdQ6BPG3wUdIaprakzzl9m8VMMpR2rwAeHRneVjK0AWufbpFtXvLD/9cufSPvC1c5TcGz4W
d97y/Fb7N7x4aQFRPEby3HsEyiz/2wAvHxovGTot09v6tqjMg3TMoxYEqDzdZD4SVyon3G5Xc2zq
nF2ceytFcfCj3pXDWfJBdR5Ax19uk8eJn6/TxwponEPIFu5C7oEfYVfhqL8f2W7ql4GBmOt6Fv02
hibtnPcQMKXCHTzqz+LDsBk1Bm6vHPnKHzco5pZIIFl65HZlo3Lcd6G4XZdDbQmwUnOdfSb3VRR9
rRPY2UacjXHJvpM3iGZZOCdX//pCDC9bQcClsp5Fjx0ABcPT8+XboGWBmZhHoBLud/LlXXyn7NI2
Orymb3R0OmWF3FGwCllVsYfLKaTpz44B+cWhjoDjiVhkh4RuhDZBMGgq1ozo0S22dM6xnDHDP31E
77EthDMCYODJsQ3S6Y4qg9gHkRoItzBTgBuh7hly4n4ohOm/02RT+MCN+OUCW8rR+Cj2z6am+0Pb
skl7Tooqs4Wge5q7w4lkJP8kr0+QBGAP1xY/V246VFCtqCLj1lFmHDg11RZm5HZ/Tx96jjGSJsjP
Wq1ozxi6kOx3uE56Xu0xf/ZZ5a0ZDj+mtfJjGuqbimjqDOGl6phcXm/uAlNMdFA0qJOzkEHyvQB/
J7p7Imvjg48iZcdMB/DGaxg5PzAjKoWSW5rrC2x6AADZCYaCYqsl/pYxSauj3u3eIx7UhnN9oQuS
dliP3gy2oiZwb+2MUOSbis+shgICdgEVMSgDs1h8EhS4DbVd2XoLhh8BIxYMqomJNhelMFM/Ami+
Q7SY1UaILUsQ0QrkZ4F0d0UVOtlJV85iHij0WCGWOhAqwwXMA1WI+rpFvsOWfRenQLaizCiRL+IM
7y9Yw/TvoBeduThjcEE+zR91IxP1mKoLouA9/+GPy3w7a5YuDUoIOccUe8kvcmlxF5zQtTE6jWk1
ZsjYcnNuPPpmcLcvTCYNUUPNsCMXoaqTIXPb8AetGVAyQCooVBjl2PBIFsEldwUGtPCFq0AGEWt/
XthMM14P5+uPfEtpYXVEEx47DHcajpH4esWYzfsPOoonngIvFbaCThdIlHQj1aHLOoqy+daZqGFe
GyQ8CCCvzMfXwINPbRkjkHKTJfKqIaa/f7AalICY2lbmhvSZ3CZElS91QPrUkn9qpZvK6ksuP5bi
XQ7RUQl1OTBP7Cd9pwPSe1gbmGm94gNhoKBhoAMvc7tj1MXWchZFD4eSatSv/QepEZl1XiBUA8L7
kmtIjo+Dwi2m9T6/Rg8oIJuQVG+VZCTRXp7NpGA/0sIyEH53xIInxJ4VzEK5/hq0DW1lJwyVH/C3
5+SmuqaTsx/J1djK+A6Z5Ek5LaO1hIabQkPB2AKKL8xVXhFz0lbriZIjW4XrTEEW8BhaoYw216Fh
KkF5/NDYPsJPSl9ZLKxpMncQKITyTPH249eArhDbz+Mx1ZyM/bKoIZpRFILYIF3aTUP9qLlhJdtH
zK6sYxWoUIY/57FspcPtzCcAimOq1C6pRcDINqgzpj2kKC97XX+E5AYL3+WqMVWFjQzo1NedBrif
lEcnZn8YqJ5ImrQz5wW+vvsgpdCJsBKe2pN8jHKPyTNKPwxbnixN683eAVQXm4DzXy5cGTfBP60f
YroiU5zDLeJrIib5bYHB06m67f3IHDdJO63BqdqKKgHdierylwz2GKRfn/rXruOwUJd1z/04754L
FzcyLKKWV/0gj32JqSA8oQnFzR9OH/fq/Zc9CD7N1croCMXt0FFebiNsZi1MGV6CH5gJgN51OaED
MaFOKs8hGrruJPYOp+iGxngbcepC78QTFKzUZdELr10jvNFOMC/d8woKRY4JTs3YAtPO4nGrcNLJ
s0fv1N12KU1H6YP4lmxwZqyo2LVbWMprQjmTh5NI197m1cOZlNyAifGYF/W0f4P3xssfj0GUPu0o
wduqHDPq9og6UtgBmOi8apfJ+FZzhmIrVBcAthLDXXOgmyCwubHqtU5HQXsaLqsHTu2EUdvvtw8b
LyvOsPMbZf4ehB8kWnJjlhIlObZAmV9917LhtNUUcL3I/LpHRCmdHRrFxpMe9m3xvI9pI/gM7O/X
Asp0OAj7OZ7KBCOMP3wRkk4TI7U/d05V4NZ60WrRjzFFk8q00N0XcQ8KptzPfAwNX0X9t5dLBIq5
aurmvbGke1kTdpXPZ/2iGeDUe3IQnZd3LmJa1BUmPaZOWW5pZ/g8OJThCJNdfvw/HuE7mGa4B+DM
SFNJZPFbTP/x2//d3QSr+2qx7slOB8FrEviKQtSuoIjI/2CSiAAJqpLCEEUXnu3QtsUqurv3ZvMG
MgdhMZ+EhJZ2JRRLydD0Gnf8xX4HmdGbptrE3DgvrCNtZTonP+yLmwpYzF8BvAFs7z3RnOHedFv+
vAcJ7vzvET44s0FHSs8bLPZD1FweA96yt4//VPMPKVqO1bq33ROKvfeUBP74hjTJIyQAplb2QOor
G9iVKK5FJjJXa8fEzOAyx4gAgg6gj9IlQKy1Bjcylfs+4It8FDowvgC5vsjK7wQ70KvI8562oO1J
LRaPVDh/9BSo810J1Zco1X4/Sn+qi8OBs/afrmX3bx4Vzk4QoEVMfct/MCGqmUlZ/g895gzHhVkg
BJqZRctXMo9oLvUlB5FNy0SghvCrxohnihmyE64gn8i0nIRTXDKn2227SC2kXFteLOCg3reC5dDi
ASiTsTeNsX0eI8b6uvOhRZ81n5vjT+Bs8WuAlXUc3Da9Jd575wHiDKfdUsF71AnegUC9QDD5BOag
WMaln0oL4bscvlArKOMoemEN4Yo5H9BPQRcw1eIoqBNFU+0ykiOoSxkoWiygAOFm4wSe9/MAIy11
yBH72JixK+rtG51U6iyDv242ODhCjUbjsXFoFLkznnZKnKu+9oJLNGuWYgpJ/EYOwH9iW+lnHZiB
MnWKYPkwauDVyHVprrjvfyyydb5L4rYiFDYCXY2S0axQxvoOYAO0CokRBJ+YDUloFdB68fzGz4et
BIP76LblJ+p76qC7+cCjTlRHsfU6ySIi1IfpXt2sEDZ/qinwHLIZrhKsWKhemAQ0CBnHA9PFe2C7
aRb3gFv/7dEe/mjIQ81qlmh29HKUPD399F3/zw/zlATqIAg7AAf8UnHkpO/J6ommskJfkyqd4/jB
06QRuqOUqD+IsoJyawRsPPRawAzxpkZysQIyPiA02i7ny6TD5CzIR7+luiKvhOwtq6Tou2O88psQ
L/7AeR/ew+4QJ8sPkXWd6I7R8zRuvWQG6jx0XsPlQK24gMb3q1o48zd0CQN1VtILq5vXmwzjeTxE
X9DOtFmza2wlRFdAlIMwuCqPmN5AqRTDKXfqH2RJPj22P/OIuHA3bi1jJQXQHZPUyzm6iIEnbsma
y1F/gRkWL8XeHwfWWv+YcCX83m52G9P/PegVMnOLmQ7gwtOE2ehztX+YapnJeuDwD2ph77U/Uump
Gsf64ZNFsu6RjfEaZ0g66I5hP0BlZRxNYvRVT3s4opx871H+3k5C0CJdtUUKPi0AQ3BYYUyk/YJ7
YffQBeiM0QJMxnADzg5q+B49a/O7QUOCiwvZokAW25jBjN7SOBNSjfhRYirYKrplxl3N6xqiUXvb
iGaoz8X6e0N0ylf6ra/Jgr75qTQroxlU+HeCzBysSvfxLTGNawe6h7oDWvQ7ZlNKDAz13P7+zCKl
NJLMcwrSFdvnwkUeRVX8CctV3rgSYeWL/onzh6XD2jPIOa7dpZClev3DlieNvtKepvuj87tyco4T
a5g5nI3LB92djv3aASEJrghChRKLM1MoRqfdw+xPeUtP6294/NJKTDjyRXR2kELCsuiRsbupVfp3
Ri7tribjiBP8y60hWTfmNKzfk2ucYtjVmctetJlPOAHLIQVrKQXCyhHS+rckfIH1Sc4XXepzfBLT
MqLT6BYTEoBn4MYiOQoBaGu3xLEuafORTlDxF41L3Dr15Y2xH8bDMO2xhomLf9NDZtJbyAtga2Z1
hPDvRs7eVAbWDpl4bI7UOsRwOLfDd90rRzm87LrWPM1wMOFvLQW1ggvOycSCisicQM6w3zhGFuRW
qnmoMRdCLYKLD3ZR3HcLfQSWCoN+XYE7VqO4mYbl2kctTSOwYNfmNuHCSezmXRT3LaULWy5a55sF
smTCdIWgGDfzSATREZYRjcwzbCXKj6CQUMuK8xLpbrjWNzfKE0u/rI1yxDhem46kbXzfr8QJBpFl
fbYkt/Qdw5H1F375I5gIOrd08XpOVGBhO9vGhKrrUcWF/cV9Zz0SQOvEfTkB8BdtpZmuMdMHaXn5
NdAHHM3SCG4OX1INizGHKpmReFQ9fIWvzyDJZkKDPXU7FAs/7GSxhv54ATZcirBEEMMZAig+E2OK
Djp80yr4w/kZUoKVZL8GHvEl+KNfqy19lvYOutHzck1JVL9kIFp8p0WRkUuwShG/NVEDr72CP1RH
mc7MpWQrYF00sqSVjM6PCS1Qz1w8PQbwFNVcQX8/+UOCWqJsROCcAK6R+YomVg5TjUvtcGC5Dc0X
ypKaSSQGauTOEvccTA/nn5nlq1IYKrAGUpASfQjyCoahJCaBINAEQhlHd15MmNxa0pb2tj8UMzY9
au6qP08dOipHKHNGqOEw8uixR56PWf7ZJlgrfMbfmNaQzUpYqrIpo48xrgZ2/lzGfOXMogQbMhz8
lp1HNU+og4bum0GQfLDObityet6V/0nttkQmEgxwdHgwCbjOMktqrUxkpZAnFT6asxFklHyEZMGI
/pw3ER3fMVdUuwJGocC9Z4GWTrUjYAvtZ1fPk/pqSFbbENfpPSriFKNqTlV3ixEzoI+HFTG/SRRX
LnhHOv8BW3MMnDNC59CICwkS8yRdqNzCAViLOhum3udbWu+GiFYm48iwIPjzbb97Xgq//qPZ5i/U
awN9A5Nsilur4eBHJq4b76rC6ZiXY6QMYWOfMsyqCQV+zDVCp1pAaZuOkx6VDCqV0hbPj9rhelcf
/mu4Kkuvhy376E7swoxQrkTQ5wYyG4LjKTOxhqS085MTQojiu7sThAzaSf+bWi9Kf5Ki6Q5qR04n
Up8UK1vtL799guHGHaBxxhgBxexb2tM34NQWQ8aQzD5TixUNd+VDKnfWl0FaNEZsAliBcqqR5xoz
Khpz5kZ3InOw7zwR5tuaDyhT5BRkzOg70neyHrMs3oNy+znFSZvYLvQpvBAoPEQz2XM1UJfFYJm+
ULBrT1t+hBkXG1ceQP1PncOiy5CyNSW63R+GJcFx+HahmYOSkQhrMexvQSc5f+f+u28OqAaQM82a
fqD1g57M9VO9V5/87knxCgEAdvL55FGGBenvgGy0FbJ9K0YpIwfc01AfcaDLYjvIAybwn7VzP7yw
0PsNmTmwDdWtwRYJNEf3SZIXWr4n0WkfzKEUt5GBLziOwV1upA/lh3bA+ljXzSIeeNp9X5IqmlvZ
OUdp3p93z6iDK9dRUC2QLKlPG4jp/jnI0Emq3fjPNuII/Sj2m3ZwQOlg/25BzgzO+pZB/dpGZyco
+2nO6KVkNJEDi5OiksKEb/KyfwBMK3pnaWh3mg1VloVv94sk5Os2IB5ScZUxdNGW3W8mQox45bfv
qaZE+/jDD4yKnWabpnVelI4ozOo9WS1xZuvZ8qaHKDbwRgF3gTJHzwEEuFDmG7kZDyIc9N7jHSa2
gIQB0VRnn9n/yU4mNL2DDlMvGYwRTbrDiTSY5wgLTt3yXoYUyIo7rOd4xMXe7+/BAcb8iHzsIx7f
p0Q8buVDQRVAWd7YJSAThzmieN2RuJm29zEkXYeXXeEaS0Q7H78JiR/qk/6DLpydikSDxVademym
L3NfOWEsjDCYn33nK611X+AgDgKSWmQYsidl2MCwG9cdoeY5z15YeVnGUqcr5++fpCWfL7GzQOG9
z+Qx4XCEUD/DjFH1xtLEJPgdEfq2krzhuQuaRGyIeJthI+e/J61XjdOxRq33RXfTHrtR/4wl/EFd
3oPfDoWdEeIv7YMv6PPOGxKpivK/AN57xyQNgEXTjAe9t/v+eyE1yBGY2UOYDm6MiMEuBV3X+ou+
zCxG3AH420HVrPp+AYU/YRF3XhMa4YN2eUbELk3mgslTrzzhHvKyPgsjfF1Leu4dIYihFkiBzrqc
KjI+fT9mOL/mbUMp9H3B3toE/y6e42xKU90fE4vCaPQsXtRBQ4W0kaavmn7fRJAFtjPckcf4ZQyr
odrbAKgyQu8gLlVGzNDZ6v4JrSr/gtsyhwtkCplDANVm5YNT5+8ZRtg/1VanPAgWYusZDmXrC081
++1K4Y/EHDIKnv5grGx7hpv3zd+u/isF05VcwKquTIpwXUC7cIMZ4gk118qT0Nss7or/5IEBrRI+
ZqU0VhiBEBINea+aj5RgP6eGQZz13exqeCA2jMLeCOxOxulBOicT/pPeVkrwgvmoiBsrEWA9nH09
CkxVtWMFs8PhTFpAIriJ8Pzs7/p2O7SzWyjnRAMA7tRTwh1VfBBjtC5EQaP4dQdSeEMG+ErdRLX7
D6vsE66EXbip5z5nde93KrLUeoLbPJgtCuXEwmnjJYdPvPnzCaYB3dN/EESLmrNw86iHWXI+lh0a
BWZBBGFwm+T62lgUcwYlP0uFtjgAnkR7s6nRE1AA907Z9Ntzsk0MARf8InwGUsFRYFOAQrpzyK8m
iuY9Vka8O1e6yg+fbPRyX1MwzZ4RU1BcKSShodoZdac+bvyG6t3HvZV0fADHvNGL8tiX1CC/nDA/
97VNrgMoDLKgyBb0skW8+IaD83sXg1TC6o4ZH0IYtS36IxIX7us0xgP9dqIHwSVVN+8rciA6xicm
NwYjkEg8ogr3LpyeBpn908MSSPZha5VvROVJGmzjbMwqMa441HyWlYc8/ZdGhTCaCVgLQ0YS+sIt
M8M6cn8jIRVBRWJ/Whu96UDZyDnlb3+uNQzx0GxthqlbE8EOQfReS4dyl1Ct5JWVFNy6eGHyOGMc
iviowJgoQvNRUYNkOcnPNwzG9ITGaUDkmEc59Z1Sw/2w2/+gOfxaoLLgodw7EKU+htc0yX2CDEV2
x8/WHvarcfge+sCBVilz+xM+5xLrdo+Ix9Fkq8JBGOfdS467RmZ1B8JuZY575pjuNMGO2lkfJE2M
C6HLQGqA5eIE2FZHyTl9fAXeW0Sd4tU0M4QVV6HGKQ2lU84xNUTM3pGRZpWQc4NTL3jrVm+ebm/8
PMXSJveLRoycKcZgBFjPudP7e37RKjeLwbx0BywQtGUO573D6qsg9kGxyCRhx6K2AAGiAnk7GZNG
0hfDLh9pT3z5qswXega6F9hPq4Dyw//hsU6ePk/7g/R5ETc2Yh3AKTBVhnXJ10irJSP1L4XoDgtD
fixR+aOSdDuD1/UiRdbsfy1+AdOsGunCrs75flGvv92gWekdEqYax18+IVYNdK9eiihq+HUGu5+o
QHnazKACfiOZJ8CNztBAhNKb4Zhayo58cwFYjUF0Y2CXtoJm6RfSRGAbg0rL02eEVcOznCtnSI64
1Tv13QHsO8j6vD6znmXVRjRQI+BBG55Pn9FdnvYaF7m/0rP7NFg00/vBiIGxYo5kqEP1QSnzZUYZ
sT0TtGs49KoFjI7Bgoo/qkLq/pYglBOBg68iJFJnOZyhxalpxBPbiMlRaxZMuzMAOSZJS2jH+jOu
SkIInrss9dmtLaqpbWqAL/WJIW/Hd1ScR/LIZ2XDhqReobZTQZxCegrt2KPdQco86R/wr85t7SpW
VyauhDbKZ2nnPbRQI0xl9rtzHSQXypYPQoQrfYuYZxR79JlyRxBnHKbrYXkFxqbtRo30PBW852Vf
Wb8mOHBJ8bJlHgjo56o1qxckUWmRZDPKJTNNR/pzIn+JlvxaAyWQewHhS2YN6TuYvKGrhmpQb19t
iN2Ydh8Z7NZOW2ewJG+LsS+F+jY7cjjH5HvTV697r/ndmJLae2u9LPHy5k/ub7kk38dvFX76qZWe
FeySC8LEbwEzaIO50TMlkPHP7K2doYxziaAneHLY0+kbSYfOSmXL/hAegmozjshd23cAI3rNX8Ji
lRQnB3ip3OYWxjze8oTh20M/1Kc79dgBsc5wnR7KVSJSDX802WdiKFBklGOlb0sT5siLLSg6KOnD
7TE7kCIfVGiTZxLoHDf1gYm9hpEQdZosmANHqoougrQiwnEB0XLvP5LOa0txIwjDT8Q5BAmJW+UM
iMwNhzSSEEEgguDp/dXa9q7tnRmSWt1Vf6qXhMVVGH9KBamgU3IHMahy1Qzs79POFHPQ9juZI+UM
6Thw0y07A38lkuK96zCoZPsSoKQTX9t+X3dhLhi4M1HBXsCfHJXV4lc3PpDbmKhDAnfaJB7R3uvb
oraav/dt9NjY2tnuPMzr7sEuTit4i07P8F1PsGW0mkORMzUaSgugMu0yRm93i1TcOwVkqQ5snmZ0
/s0iPVI8uW1/pCD/eSl2E6AdOwAWkQ181EcpnzjA9edjHFEvuErHGHWf5qI/jKBbkBQZhMpTrxj9
iYsguCEA8dJy3iY+bjB2mUswdGLKFsldAf4C5zlboMiolEjpY3/GaXWLefV8dO7takb2z84ImXmN
tr0A1TY2rSL6PmwAJMWqKhdsC6XHsAF2YF9owEwpOVgPYOWbaC/5i0/7ebHOc95faxQ97WPq+NNb
8MD7bqzjIn3mNgMKCiBZzhUTTQrqizOyNZR31qBrYT5q4dMBKtA81GEUQAQS9N1HZYHwiYH/+B2O
Fte/0UizR1gdUwo1wP9sXJYWT9GQGuAxGEZkhXF82S61YbO34nXMHelBVqcQTkdGk/zIrX/IiGq/
KZf4TYBhBByeDhb4LSFXONIgv+yU+88orrM98f0r0WJl7MCcBiPyBs7hvXT2KSXQsXCPkAE2Nngz
wE9wBEYxgsvGsN9/i+zrPNjjpovErThMMC0wkQZEqVy+SxAKKwnKERnJV/AJS678+2yNFvrLGLFC
sJ5HmITlQc3xuNhhFLi3gcw573GmGLoXtP4ShZHz5paKPEA9N2Be8xfuD+ixMUuR/i70s4lRrbKN
ow/6CRcPopfbawxw/t2cur5qYwAEfX7aLeQESwz+6h8r4FQbONNIA6ZfnfaDEgBaZ1qFBJuJLHpT
jW6wrZxtFLv9vvjBuSt/qAC5ly21jZ3qR4maG9Nf+N69PggCAHwZ/EkkhF3aaIZys5l8MnPHrgBQ
Cxn7v/z1KpR+KzxgGwm/btvtYn2Cj32iaHgQme4oX9JaNny4H/sZNZY2cMuzV+JN5pKnLPCrrG5Y
mcgtsXMvB/FIM/cKMc0Uz5Jg1Afs15ESsVg+wcZxGXrjuufQJX+NKfE8E/lbcWlyS1JbaLVBsjzy
5Nx27f0o9c8OOh7ljtalpfMbmjaw2wIPVs36esDc275RumqyZ/Bj/2X3EkhL41iYCzfKfyZxAScO
a7MNymk/tuUSHv/r9lWf62XPmKxrlKjEXg+LsdIL8Hjg+vlzOAhJ7De+7LkhBURrj77VGTgo6VSJ
4K9niJjwUBgcp4Bk62cLy1pL8wQLdIY0BHjRMVGvRT9xXS4xshG/2TPFRQoAB/X9+ya1rTVO21XB
fM4c+5c/9F14pzD7ncGOG+TrRAi9RW1q6qaqDVvkAmkOtMpEEMl15YtE5m5r03H2SvIZ53CoTp8Q
lcYBqDF7GUG7bWU9cstxRlvIMzH9mK8+51v0uNOqEU10+4Cv5H6tkhg3pB1vm9bDoUhDM1yMDmPc
W9YH6SSrvpCDF28J7pMzBziDDyg3ju/Mf5TA9Xlp/F0cxj8Zt8OWG4T9KJbhyNZghW8Fs/VXLNue
sjGBBvLS1shmaxBYXFFC86/2zWuhFrY+xuQG2vvpx4GqWpsnjwxWQehYZoF8Hu7eLbzXSTiuF5hk
bELYkMQn59ROmNfsvmNe1d8dxdhbQsI0yhm3hRKXxmTZU/55GnXkynyJ8FD5SMl6I8IrnP/LSiI8
j4YGDTT6s3mPmdOCerdN+BLEiw6/iCDsRoykI3P/GZP3zVzssTZlXjZTxCkHNzNmASh+d/edQCCh
CzmTpkNzy9tDdPbzKeIUWB+q2NNQOYWUmF+MkOx3Nwz1Brn4H1e8xE24e/oURMgTcFnab2NfW/sj
+QToAa8I5zZ+I9kD7JLrDsya95a0FWQVBjLJ016ZMZtrNtCNMnxPFPseNDzE6BszS3JEJ7C6IeaH
fflFjZ+xUn1q0EEXhTB/MM0yYibl/woieLKQjtnIrfW6NdFdIphsNBjTU2FrzsatofVw+UuDkOLq
wdIZN1hE/UGa991XFWFLP7w42vC3MJ53Vk/GdainHMeMSSKPDReW3XIqPkjR0zdwHqSvcXnQbDjZ
H6EGmPJVzOlgBE9AaX5O+tAPX6csNiii2UrVJVm8DNWQiUA9yfoDpWstr1Pd3YzbTAqofEZG3hKa
JkY0Ansr1LyP6Y+IIf6JgJdPoydD15dFmnnnaYFiZnr2O867AIrI0oKwvr989BVvFko5ckE+f2f/
Dk32QlkHA555TD+zfvuz/3POU+kbDGWOZPXpv+wsqVCyICpv2PTRBIBFk4H5+ycSP6N4MCp/ONXI
Uhmu5/MPji9ALTaJxkEyA1De2ytjmQzTwErZOqwBsJ95C5lirtsDS9RrMMn88YvPZEPaLXezD8qC
vopELpCY1QvaWBt+gjbZmrjkKVmnA6+d3j2NAFiAVKIjip0WKXEHYyMtKeNG3WqpIqX5joHCVILL
WgclwY5P8X9mYADPY5MqRsDfKk+YLSc6qq/X9uh4jW/U5h49YYOyJqb3dzaZGpBZcr/ivOROm38A
QH7OC08xED+sn/1XHcUqOfBb1jMGZseF2GahsDehB2NpmK9wjqyGH4CD6ThcYFivV6ztuEvwhof9
owxJgb8C2UPA6UjmBaz7VFjFf4yiHGxPn3mdFqOd3JKDEpCZQAFjSifj5eOWz3bUsr7eI65cJEG8
i+3dR32eZiMm3GwnRBkiSHs4y3zUoBlAkc/Rp48BlMokS6igiZTn4oqdQ50oLvK1Bomj4lZR/Vdu
sbsPsYtsQDcx+6Pd/EpjzzoCCMJd1Q7aAQqnJY3Uh6nojBjZbLsJ85cUbmmSzzH3wxh14HJ6kEer
26LG7dhiGj1TdqhhQ7H+lH9XtPHYWuL6D1dC/CE2giwHFzJVp1kD9nvvVQowWuDXw2la5Ii/gjev
O35DhMnCIZzS+5g/YlPeTtP39HULUzxhgGxrPOy6mCsucRs5owjiX99D8XeKXmjyTL6twAaEgPoO
qIMXvd0OzksYkdvAIh/uJrNQpDucDvBsci1vnE/eiX0OEQQDrhbkuMyqWTkE7wm1kaDiF94R2B0e
K4ayhDKSRe8hVdSQ/2Le01hG/67WH3W+NSmc+slpIQyK+/Fq7x7q5E1lXpsYkVukU8MSEJMF4FZd
4OgKQRLolnkfjGE01dl5TudBZasGkLx0A1pw79vdu50f3zo3qbUpx19tmiNKYNwHYeuUIsenWRx+
s3M5Um5Wdg+ya1w4KmJVH9WbDpbT2W2oNFjAGZEsrUCBSTieS4uul6PuWc7bO35QecFov6mVtDEn
VEWWmTtYKSGIA2/nWdq83s9z1gWSb5sITLGxsUuwV50e08zrsuyR4QESsZNR/ZPgZA5C2W3xJsfn
EUl3G5fsZCa0but5D6kWvWlNYJvZI3Ohmpe3hP3rEvJUp4jExk7mbn4mYM11VaM74RwMwEwyT0s6
/WkbTKUe5jg3IWz0gGCyvhZJ5cZ2H8KofI4FHayHO+lnfvgnqcl6s5RuyB7H60MedmNw3M/9eVoT
dajkMF9+rYePFwg48saY9b6DUe3SGz/r8W/gIgTUa+fBUV47VRN2uvPqhhCpWGRk61nN/k40DQe2
RqCE2WIu1RJSg9NtQD8AfTSvAYbmPWXebazHCl3ApmQvkeE1yKxV5AZXifEBvs3Nx8Uc/IBKQsER
9nXaxQ1aecWaXKCYQ/CauyWJoTCiN5YBkRVYoeDfcTscSC8ibI1cgY6rhRvS0AEDOdso9h7xGXY0
AKLj3X+ABpkn3w+JRj6/Xc7RzRx7Tr6/HngZYKo/jsY/Kqyfj9ZFQayqeDUGKxkiSfYCTTK2/Tfe
B5cSowsQRshlSnn7eDtwIyBVvKUMo81vREvf6eBu7tJeOu3XrL4mvYetdpBFtsYFNuIvldbjnOpd
uAjzEvJ4L8ZOvmKWWab64H6cjOA5IAFcUAT0Nfqzw+8AREYm3LFOMYngDwOJauVWPoVQqNiNP3bp
wRiRUoWxCM2iYry6YavnNwuN2pADjJsB4Gynj0jb01T/w8CN4MFbCcCTXoEOXmJAzX4wTmzvbb9h
tPDda02uB1INF2ptlyGavPdOjx5fE3iBpqb8GA1CSh+QHDVQQd6l6j42UxYYbU4PaNyH/aW7OXVn
L3KUqA4+hNaZ9du/3jy1cLLK0Q90WOrZrZcVVD7C8txEDqQ/hvWLi0sGCZFCuBcoATBVE2DYAZZA
WpMnZEDAlZHVwQ465iv53fpsKc1rt1vsM3iuq5c93ZzYZVoz1XyGdFTMhE57FIxt803B/fLhEdoH
rCBAMgiQkCkyDuSoK9Kk0ayBOXUqlxd7e3vaJ+rfZsjuBtuG6Mi+tSpnGTsIYB8iwxJCwPncZ1AX
V+a8Iak7b8yWGlw75utlnW7+8xLDgl+u1itpstnJ2ZzTsgmgNzodrCyIizrr/khd9Lf3MRyPhqEQ
QCe+tkJQFv6PnaNsbHIkKsU7kbpSWa0OHz7e4dcP0Y4JsgaZY5z2qofNNmZZmJtD16cBI7zFQmOC
/g/7ALFeV78n8sCW8ZicaZS6VI2QS/buS1k9+hL0mSUK9tTHko3p7/LXLOGasvSSxMRHogpz0P+3
hmsHvGGDVKvW7C9XlE/v5W2mz1Bf6T70vs3k7BCmgK5PJj3hK180pjs6lozUlqnlOWI9KKYJ81ZB
KIDVkDHiegyaSTPtir0IvAvEbUNtobvaHg9ndLfR5Q8RhyOj+0hYwYeuoJ2EsRX7mHV8h8EJ3wAh
IKiOuIGgpUEk+J+XW48bOrrCqpPC23WQvaF7RDyNRAQ5hI0RNN0gLZ7ySbbt75x5WmxgoPeHVzr0
X0dxSCNNnEpU9Sd5D6/OXYw9ya52S7Z9hAc24f3haVLyH0eWowF62R/h7hkgSHKL8RlFE5JY/8of
rwQ0qRYneD9iL313ZJiVEUXgaR13wUEYnLfdveih0LmZp+Fp2KoCf1ocdawESe1cMCP732G9Uqao
n9qHPlr43Kw85sd84TgPGj4E3nmLTiB5Bujs3kFn/Nkrk4amGoW3hboDZWw+b61vEZ68vtHDXfgM
jkcyitLUpef3eSo9wtwXVwsNZS+3we0oI9YJF2WrxuXoDnp0NCzdK8Askq4Lk0st1FuDLWMqxIKH
sg74lddM83gadnQnPTKD40TsDSFKIJXusVSsLEazmyLusjLI0GjKp9cYx55ouPYVid3msVp0YTb4
iF1gOPM2A00nDZdZ4ji9JLfg6/ZUVnrppkQWKiPdSi8zxoPesdSiF/NT97Sr0JtVu3SkTN1FEwAk
EYDQN1Z2bbVbjuBwxB6Oki5R6aQh7qOIAMEyetXBXXcvZAfgqmWWks89PWcvnlPTqxTijoyo7E/I
L5LsRDavxWLjdfCPiaT+5LNYxXyicTDFzmu8Q9p3lvknIL3G5zjVQjAY9Nw51lGPG/qj26J/7Ztd
CCSLfYBWq0dVDdMmGlfRnCqSs3ZJJSmd8DFhH7ml4/bNOT53JeyktWmC9CaxnhVxpNZz9w5bCuun
0G3UcKqlZMdpD0spyx0J0LvkQpDldHfL3BPOly4XtIvJLBQCU+knfcxuUSdQx6O7dYb0lEfWFI97
xD+WoJyIaE1lQhCFc8wFHEW1hzqA8NW2VZMki4UsPiLk5Hni1Pd7oHKk/AlNxZ25gwyFqPRQcb9D
lMwsVpRaElqpcOecSKctZymRRHdThXggTczcyR6mgQIfeyn7H3UAUNxwhHMPKQzuQ97PfQwXNB+u
u8S2iJH8fmWw3noTcGaiC4bV+xmQhHd0r2zMtOaeCK99yZyfvtqSIoa8k0iJyVLGMk3TVnrBUirQ
NOrso/4JWqYAm6qZqsnnah5TjdWNzfpj4j/NZvo1OiI+53TakZLkAoKd0Ag5957bvYcXm8hoPC6i
X290fvP9/giz37HyKpu5697R1cyoTxxFEFBfM9UlsfWhsmxs5rjOJco+euEzza0IrNKtLRbnvjtt
Us1WCre7IjkLnAeGgGG6spN1rB3J1fDlEg3mH9kkCITKbAFnO4vMMNC+jlDB7tv4HikAfwyn0UfH
tH8A06NDY4NqGEZlcxXTck3aD58/umvB8YxhNdpNp1MjNe6WJHhFEJZUSm3aZM1+Zsaez+XExecy
8eM3lx3FRzm7YeD8SB1HqzuPoo8A5S3N3tuXyBipAOA3F6VxSWYx6sjWrgC0oLBxuZGvuydMi8ku
pg337v3N7rBZyU46BqffMc3hY3PFgH8IklqvX+nVUqFlSe2tc+4RiPmzc8IAb1MNY242fb+Yua4c
7AHof9/CXclvsbvQNLN/B+TeOKPCvfHKO2DdNKSkKX2TIc53gnoHbsFmRhb8vyyPmIxpDg5ij82Y
2Lq76eeT9LFrUbZwKd6gwyznbsfJxq8PSHnjgZSzQb8hZsDSasaEWxf0Ol8vQ4QfUmNwJVEThYPt
3WLb6S7xJyDKNLcE7YwTnN//0m4W+MdgHPSEQPEXFAcYdnF2ENLmSYcKm6SfebQAaUcwzQief9wD
VcmUKrzbMnyXi9BzKer9u6BxG/kNS3QLEstfrRJ1u+2ZDENsxzpXtzZoQShA9UDHDHSB0GsNqOIy
tMKmtv+QJsy7xxA/wGWCIghpO3vWYHlL4mq1q9c7ugkuUUfn6NW3vQi5soleCJm+MSRiGoUYnxHa
dd2qdA+NHCRyZT6QQruUJwWzIyufp0LFWDAH4lMDHqAUw7WpgjOwFSrlAiFLTRBmm9qFqVLozxFB
GVBwsExXBeztdotgpW6zFkIvgri+HfLHI6wIKKKpipHkjvvWJmqv2KHEK5D/q0COnEe0iWX8gszm
XMnLqYpbKbfeBcVOOrBT98WQ04vb54w3z5pVW+e/lwIQUI1ZRIgo2cWN38lfYKOpLdVlTM+i3bE0
HcUygem1s0KqZy3oa0nSNhgpyJEURViTVz3zNye2r0cyUPALikibkc06f60wCRfxJRYZMQpgiJcF
DQd0OHFf8o5PQ2ocqFWmW/aM9ob9GxMdDeeJ85jSogNZcw1f9LxWe9Uyz7Is4TMHU2xU2NvFvGPe
1swByAwV2aP8+x5PiYOxIGndYQ5ULGHfKEtKLhPgSPzuWipea2t9PXRxB+tHnnJGWeg7tBpU+8cU
rpaulKLr3+c6YRKaRAyxS700uYFpfNmIwl6I1FkCOzvGIMRVXLFd+tMXJzzyaCyRdp05EJQ61t9P
wpEkvFKzgDp4DKyUrYwtDYEODA37P3FnB0RCFuUZKhom6cA7kPOJINMoxxyWdr5UPfbGkr1vsCp1
+9/pO8UkOCZaksqZg1eijs9wtRB16RVA3NTSIhYGLxuLEamVPAU/bdzjMQty646/iINabgJ621px
uu0x94OYYoWgQx1ep1At3xm+irCeUdu6JOgBbU1/01+Enx4LppiyLwoQT30Jf/QtmGVvoGo2nS89
5Jpth6W/SZQAYpiJ2cBCLo1n3L9Yu9LjeCRMll93E9IKyIKNCf6HO0a3/lUbL9yIlsLspvQZPciA
JxHdysIumDLHEOZhQ/WwDEAe8sMK2z6GTsMXlbrV8cg1GZb4+k2QGdJj+bQdkkM2fzsZxM7nfoLU
ZEjbM4RlluuAwZUaoGQ56WQOvvjwuio32mnRR1HNB6pLuvh0uiOB9wFHljOv9eYQnE2w2xkbRTI6
Poc7DTdDwnJ7dCWsmAO5p5ivP4LaEcrZJ/JbhEsBqvuXHAJNgKFXoNvhmRipOYN+/n7EJUuib21j
r1netjAvzGI2Pil1h4lPbJphEeU04GIEhSdVFkEtoNknpj/Lysb3vSb0dyvVV+PIn83Athl+E93n
Lba8dZtHo71FUUYVRjXHUMvkEWHQZo9CWgXp56ogdchDELEktNPsT9QjjDMiFESAZZ+Uc+os9yQJ
/V7uFFgbLlJMEREHk58FnDm8wlnucIzQKEvHsLFy58frzp2Nj2INIoEfzIdvTpUhtzBHXLnma8RD
SNWFccGgDjhN7vSXzSJ3brPNil0RXHXy8zoeTQfVeHienIYXV8K+qL1suHg8WPf4zanXIQ/HKFJ5
c0ynTPkWxgiwfJL+Sl5HR068AdSon9KifBx3wH2yodxE2XCnqNqPOJVqbj/r42ycu3UkDCbNjj1G
4a6eXhVmrpxz51179aYvYp2McEf/m4uu+AqFyS9h7pmDv40ic9SeUBxSws4GKZ+EBealmTcIHEpw
u+CmRXdjv0X9cyElhY+rJKX1Qo8v282FsVFZIGwHMfeO+OikBVVWjOjYPRbSG7BrvzSOkeHZ+tcC
eiRZ9c2L/eGevZDBD5Wkx11XXOw/p7cU0Q+yRotjiQ+Hr/NvakoJq5aLZOziHuDIljUIgP6hBKUO
W1veLAgqpmHN+jBRB4BSIbz+LWSXN4Iosab7lB0KsTQNjjQ2R4gkxbpW9nmRuQ/vuqBLSr+HzN9v
HL5UWxTelsbpUjsY7Kz9m4j5S9Rx9Qkhb4sGlv1hf5z2Xh9ewFy2nEHO2/4uH5QFRAz39zmuJoJU
0dYbRLytJOwXL6MWLyivzD7J9sQsRvLfnYCiGQPj00Y08QvIhDvPn3aeFGTW4dthKjG9Kjexu03w
eOGktL4D1A0ceTwO6SHG5oVyxZYF8cC2ZL6s24bIPVZHe//jEb98y2oDj9em29HBgxiQmTCZqpd0
0PU9hxqbDqpbfEeg823kvPMPe2bb7Afc+INhCWn0joqUf49bw+7fI6rncvMNJvAzZx+99rSKUHtr
S+Sp5mMqDkI6KRBz1GaxePY+JoneXNSc2XaoR7Ec6kzqSc6oqjgamTXVmsDtOpvxIyq2vT1UAyXO
8GVLf/dmmlWWEO0wZJwIiD6xCfW8SOHotw2r5B39OMKoZdku7c2K48vsm0NAFujKt0M6SEQba80/
AYg/LJsKfaZNIJyNAwRwNfsbhyA15JDSEBG8izvQI6TlQ2CmzJtTXL7WMmImFMXpkc8iHqwzqeq5
TZgxycxLGRzyRF4rGc3wcQjMWXhAZCbyPanWhuyQmE7grzp+O60Ezw5bjnBUc/TvyTxkjjR0bjmR
vMwpHgoSTGetEdlAYHzHE+q52WtxjlW8e4vO297YJ5e8ErefnlztAK8gnu+bx7Qq2HJlPJhI/kcf
PI8PGYXtvPLXkj59mg64l4YfQpE4MTVjTpbeiVcc4lBjexX2EopzfEcLA0X677YhlmwI643YobEc
yn6C1V9kFXRWuaskpJRzXXtwdAOkttDDPV9JaK3Dnt+3i4XOPAbzgBQ+lYE5pUX+JpNnLCZNIaIy
eKQ52RIj4p3oLd1TpM/qoAcrwtNxRp/43ttCt4nmtwDewify4GWX/fLQTb7YkuwamhZOaJQjcoQZ
AvmDX/vLGSIH8eYjAZ9NxFh0dvllnmLVr71uej3xAjq+at3CQx7DHamHVqSkvVENtQIHOx9frJt1
4ecGFk9ByNLoBHgBS8ErPhyaEWIESg5GFZUYh2Bf2TzpZj9Cel+ZWWJ2SOt424wFmhzIHOOWF2VB
P7ntcleb9nwAG0+fnZevQFnf7Tro09cgJxkyBIJcTzYOHO3qvqQG2XDXSJkP8gcvqwdU8cxcuDrv
Q4cdrEcS2XWohZqn2BLH/uSIRHDtYOnffYilfU6eVOr0SRRBo06EzDyRrKIrCUry7QWQ62MiENs9
0f/QYXIE0SdsVkVAyr/EPJGQJHn8v+iWtpYb9zRSAuz9CLj40YTcIjhejlfVUR1aNQog5CYcZTyb
BcBpkR9t3wIIdW5C9gbykzoo5BGVEnHz4xZlu0eGRzkabPwp72eshhTA8gi9EHCkGFO58EFOuZ8Z
XUuKv9gZUTq7GJpIzgFS2NHBuvlEvobSj8OYOtSWw89kDMcgEU/1w+uOjoJ1cTBJCHFDuUWtdec1
8bwEcvv/KuHQUgIFOBbAKBaH5k4EBmv2I2KcQTawO+PaDM5+N/gim+iv5TCpIoU7gr85s85w2h8b
dFL6aMXc7WgQGbNFcRLILTWlaaAK16nbZKBOPtEZPt0Jp2dAElgqp+CLsltRDELX0kbF95m8YKpK
CoH0FqfAIfsRmUyky1vMO+AIepujh8foGDroow6qopB2xWlL6P6d8GWKEk5m0J8ZJ670BZSYBScz
MAiqfQ+JrnwaSAkX10XpXlzdeuwG9iaqvCzmE9StvlW/KUFISnp7BaUKAkKj7ysrejXdvy4eO5AN
apjc+u0okSiTfv/UaTeXJoc3wK86vowJxgzOzsslAI/knz7yisoRIrpiEyL+nM8aCtTY/Zy3Q9rA
kuw+bqwWSwD4o7Bp4blyYGp2Rh+CEG43FKCpoZTXA0Yf/ayeQ+SER1CMD/oEBl0mzwi3/RyBBEfF
2QeooKQEWX/ZDMF8OofDwPr7g67CdlgMz7CwH1QXnJIQ+5g5B76Vu7X3ANRlf+4gE0D15VUDwmp6
k5rH+ye6WOb+qWeCROT+jRQYkp2YfdkeYxt5OgPv0BkR5HLoAWvRwVGRSPdMwSvI5BABAwSz33aZ
2kvPYcmfX7H3ErthfviuxlHcJ2sK4bzToyImI2ZL6/9vA3hMgdFDgHIbLeKIcmi+cQmBT/qMteoH
56kstF3LuE5FWWFd0jdB1bLVS/pRO+5FAwcKmiXyplxjAgIxpS6fKsBQWMxS8WXfuJoYs8HJpb24
k+R8YHuOiU/VJH2P4ssky4AT9GvGzwiVB/E8AK94lw6oEhgvwMRIA4y1ZbNcqAZZdjRKO4gR9Ee8
pY3LWTxw0EDKm1WHta2z80GxGP1AnoPdD3VIxHQxldNEhFYMuUS25UmCrTqR5PWb92ShbBj+EIH1
vh2yV9iH21/0MTInpHGQ5ZqPPRK95Hfo25LfAwk3EuEEc9Fmmg8B+E96wVaMH8H+pgOg6H+rpHHQ
LnOhifEwM05lOVypj3g7Xn/N8vx7L8W8gH6HmcKSJgWBs2VvYvG37CkYLJtqj0ifjqMEVGRsIvLe
RPvA/v5PvMEBwWX+LTuMawtI5zr7zDypUX8wNosEs4aNn4/Jmct2Iq+FN28CtbNeNEoiGaBILcVw
vCYiHJP2JsCajXxRSD4w5TM8Ad0jRzYiNPpxzCY+vgAGYpy4ydAy8orYrg9qhAzPI2XR3l04OLDD
BuoCdECnqpeGR2zgOJjomVSH1hXum03x/1eGogPfLwVcDFeODEVyoeidhCHwpEUSOomyOpRH/cZ3
oA66VgBzBrNbb0/2EIJsUOazvmStsU+xym4MmhJuiv8TpPwFVnxiGzs5l7VoW1m08jBkHDCkvGD5
ALTKe5c3vJNkR7YEuibmibwXVG38B5wFm+4aAOWDGKpPLSu1oSTm8vMnkUr2wLfFYi+nIFmTxg6h
FFE4DRe1B/xRhB22ffLmfkya4S7+p3WTfUpYAgEf5MK+USxRFbunKSIxgzFv7FXs767vrOckFPMV
5HF9Zp5qfDNXV37+X3/X+HXC3iWfHQfMmeGSfI5nbB1L9PiIjf7dR3L/v7Y9Z6eYDLtCjUyJi7XG
bxm76bCOp7uBjCb74INn7g2lD0A1kWaD4clf7nrWZv5KcPvxWtlvmFiAg83UuXOf3FK6OcYaHmoI
+7gNkYoBbkFyyArJ/WLeOGe/IXlLdmE5y840sJsRvS1sDwkmfIKY6Ns2TZSpRnLc8Qc9Om6RIuGc
ZgN7O99gw8iAZWfShzdUmQHp854Y0CBjmUlKQUSFDa5IhWmhCWgHxO23v1AvGSAeSER0mp5GkI//
7mYNXudLXzfgw//YzPuj25jPJXeUv/dsQ6SfPaOTKsIzcGzSSjpRx8qAmszn5DO7WvlyoJPpD/DC
ccz8rVURFig0KNcS7hZ4+vjGyc9dwOm009jTzavDXzuIWTmq2rYo6rp/8kZ73pCRRA2XXXoCKjKu
JJoqXC6QVwRP9YVCeqXfalSiiee9fuaPt7lurF9uPSs6xk3c7gYdhyq7IFx297Gvqr0m8r6P4txf
41Na/SJsabY+P6+qVT0eMtXaCnlOyX6DjaIDYbtj22dWzWDJObDPDwprHXkK38Ian19HPJtV8SAc
x11KssESbQw6QupA3EjvCKr2j/asa+p/PYczhg5qeZBQQcGVJZmvta/eHDsi+AMlo/b88Cuffk2K
9OThP/zK79BeBDqGMy44Hq1/y1cP+n8d5wp9k2o8zJwHuYnNhdvpx92HC8sBRlOQqqSs2Tl6+2f0
jFp7ddkPilSI8TZ2Qf4YCQQZgrKgelSVZUKaBoq1AWpMERGybWEFaizqsXmHBjLY0aZRM9nwQRDJ
gGrEOhQcTB3na1Oe4Ulmd+CjvSdyO21cmkTWkTxfSw40dpZs7JQMmehEYMBseB0Lg/0IVCpfvaOL
LKrNWF5qvdWQlW9bw777RCRJqUEsXsXARtEZ8ylzIMPLgiAYXPMWpywqO+qSKYw2zs2/AfZJMkl4
OzknhfSnAJXY0AmtMs6HItTCHewdx64TS20JlLlGD3Ie9Zku/v9w2jVFpB/HTMc+hCZ4wyohBDs3
rHHcWxKWuyOjjf2jNEJ6YgLKlwiCJQHZWFpeGAQMdwNiyPxopTi6kZk2YITpWRa0vudtv0wZ3Noo
NUyYsZRCiy0GmgpLA4RrwHiC5O4HM49mjMmmY6jvQEYjt+n9UPeKhuV+O25iQQYYb/Yoo17G6NIE
gym7xG+BAPx+CXoU38AnenhjPOpK2eZ5eKXuvThZ5kBKnJ9eu+11VBsVQI5H9uZyM776Igel5SFK
lUvStGLW7md+STDdJkNqdErVJ/aLrr9PHc7vkLILMJfevrJ65BLSr99lyKQlslRMzMvXXM3cinho
bhIg9c1w47aGZVrm8fVp0ylry5K7OLdYhSiVhNGkzmfR87RA8DfmFPQCjH45fT0Xd4Xox91xUC76
sLr4WBfV5BPncJDkIAJlwPijVKNFkplP63fEeURB2XZFBV9xqwjo8TWpKCZSC2oc1YMOG7q6B3P2
Nzw1hwzfIHsishRTGg0RfcqLAkTtj1+6yQq/kWOLopfp3ucpalL6cwELKSJuw/6Y7yuoZfD0T7pS
oXbdN9qil/HTfHnomODvzZr6I5tzRg1QtX7IM9THHSz7RNqhjEO0OObOZccLcJgSn9xxz+c1tsFL
6ecHnc68F+UHFGD8CDcLDBKUxdsCsASDXa+5cTlLNNwgy2q6YQZn2ysvQRc3jtlm5a96KBsrv2y8
b8LFhvlADZdyp6wvV+5S+C9Jss/qf/tRPm32uNzuf4hG++MfhkoAHNUg9PLHtb/M+QBIcMYiPsnA
m3jvvr7GcCmCYWZeEHyju9TtXReBqTbBAJ4Rl/7ca5NzlM0fFu1cJ3h/k//RrE2M36BGMdzsya6U
ONPKv5Bgioj8KFSQSHsE2pW81pv5UymeiwD8uIwvM5RJxZHfuuAMqLY9ujB2/CN1zxvfOLynsTng
su3jy6M/IxN68VjoNKg94VekbXsuyCLrUqGsGvju44/97R0+FhAk5UylmpgpcMz64RY/vey4GRGr
DAlEjg5lXAGhy6ybfzUhc+3E8V2MU92CCc+dCpPLjJml6B5us+fiLpY1XNNvyrZmh0qAua82pisK
NQZ7/mshBSenW8idjnxNoFfHseIwZOACkA6V0AgA3ZrTJIj6hzsGnP7EWGAUNM2CrpyyhXCSEFTc
2A/+sWAUmMN327gDu/rkIwEXoz94iFYfD6aHGHmTeZsrXHBJV6t2Z1S5CGMoDZVRs+CB65nMw3yG
raRhXmoAWhG3EikGaWjflMPS02fj9w4X3wbmufFI0uBqkdooMUXqzUOPcZ9tRt0bXfdtTKD8rCeq
IER0SBV/jJ5Fl4hB+4hAsjQ3MDwQWtNPitAUi/Nt3GCnASC5B4isamIGKgcKRvr1zsOFzLsRZUCZ
13WY44cbir2BloW+ZY2nWsk9VDxdejDVLGFUudTp5md/UjiXJ4Fl15HKrUImM01Gf9zb52hRx5ho
L0xSZWFzcqDT8vRVj1oSxC3trS+vcab5GQwy/Kh32mGjHGrrvEUOFl56pEwDcO9lu2dpd+eFYfBs
E7vXa+zP3UdKNyAsyyh8hA0EbT3Y4fC+gUe2XYIbn52AUL0nQ7xp/JYM/f3FSHQaieZTC7/ukK4h
E0xrcNan2avM+/JZ+BVgCegNwZeQY05lnxanh1E9jKYdaLNbxXhLhKBeC+N0TWTTw7l0ga+vZcCT
Pci64KJU454LqU5AC1Ru94yV0+zSZ5wd8taz3L4zX6RLPN52M3xxAudep2PC/WRJ6+EDT7+t5Zy/
gKrY7emrbnM85MXFeuQILctE2m3Bn5W4Oxa0cf4fS+e1pDqWRNEvUoQAGXiVjrwQEsLWC0FB4b2E
EV8/K29PdEf3zO2qokDHZO7cRiqeA6XC91/xygFo8ee4/cowoaaVhNHo9cpjCyEVHHc5lF/KooBD
hk0nVHlGUc86A3LvBjqaMDsFcIdb13MggxMNsFXHzWMGTPBZfXrcXf5jhhfvG3yoE9DRov2DF7tz
Z5ODO7EgW9G+glVeJxdEw9cReu3DI8Smn+6Ro/vUZPyk5zeynwCxTVzBgY3fZ89Ab8SX3fq88gOL
gQuEVq+eYRLTYyDx7+y7zSCl33ncvViDj8knggzpEPMLtDG8PCfEnW8bWGyiKCdyDR09nHejX4uR
BATZpngiuB/QCB8Ppa67LbBzgVJ2KRJZBTXfXP9DXp9JL9oqnSgQEk5n7+gT4LsQ9PBaYG6BpRtb
3rmclQkGnl4jtIWEykW7RAsIFnlNThdvsfpCcAgsn4tWPQeL5DrHt053Pv0WjyOwMY5zH8WpuMSP
gESfXIvE0mEXX7uO8XscILkOtNGh60E3lBCgBqQZKQVWb0xddGf8CeKd8wgugZYXC/fqsb6CnhXa
gzbuDy7Nl8DNBxChQ794Qq0HHEJCVbJ6YN6DJLtwWJdbl1mnT4YWWX6+pgR6/wJ9oz7512gduFTf
emRi8gpGvNx2VTOp0z121LwWV7KIInZRuyB9BO7st0cLc1yai5j/05ebHPqvugWdh+TpTi+T3jeq
4VXDKnY6xGTxQDZm8FbXkdH4p6xRhi8BAMYKfiq7sZO+mf3B7wuM0c3bBpcQgqjgOue+dnDNFo2+
jTbEpqt5BpiwwZxlFAnA6JoeugHnyjCe7CoP9rlnOUK2+6DyvGLhsCOEdH5EkfLz+LtioIE5ln99
+1vyLWwEie757V/a/sFUp7ZIEG53siAw/vAWmf12ThyHC2XdA5OC43cxvEO7VVpkGQMTa4qr2uxh
6fKhn/oXvFty+0NwWXj607v+vtRD5D0y8OA/tv0LupktVlTFoX8JbGhutVPsu347ZH02QXX33gn2
jXcEeT89VMg4G6Oo6AHkNKhSgS23OIEBV/wd/vBGsRbuhUyVA+Df9eXjQyb/e6uqKQ6+EQOVvAIY
pFU+BR3Yp3x+ihDOr+l2anUjpPkaa+v77+fqm7Z3MHC4wb7mmdx/NS55lHbyxygKq6lRJRc8TyAH
BVf/UhhJ3edC7D9LPHf0dBciGdWBmV0z1ooTJHkUEjt3+1D66oRLwuBI7KmPgwFDQU5brd8JPkz0
JJTiu0Gowdliq4feb4itjvDugPzCqcpgD6IUxEkNLRCwVg0mT9lskEpVzWhCImNwmaDFDiBORC5P
3Aw68aL8urtsLgPFl6f1b3V6mry8U9b2taAaXVW36xzRSjL5KfGW9lnxYZW3nY2enFXn4zxAptdl
CJcGDWy0DN2w64Vu/C9h2jBSmOPMfuKl+NdZ/gPhPadDfPLOqlpjd+NkjDWZi375bjx/DslZG+uG
26Xzsdc72z/Oq5HNwZK6FNaEi3+93jFC7268SGb3TSzTa++Cv0I72LUGp57L9x73kB2pRHDVU5+J
WfnbtU51sGox0tx52sPprvD3ieZfGy+rfrMNyNu4wqGdLGZmvM9JL9d33pbSkJTwQ/idHJg6eU2q
xVW0g3kR18CqHvbwzj0aY3Lr6eqAT5/q4Mg2bKFwzkoaNSmSmNCBB3fE6u6BHBkvSY4kPNXwzCZ1
9xKUR5+EPEDoP1BNDqBJ/UYm9kDIKtOvF2UKTO0M3Q1LC3IKtGOh/1MidYT5KNA+BsTO8OiuLAcB
+MMI/oaUQJRtLycPsizktDu5mzib/g1pMRn//zFtoc1NHhqUIRdgjkED2B+SSyhVMMWPfSM31Ori
LA2f0Di6SHynE0IBiRV/qwCQLgiyS/bY99+jcR1wHCC4s3OEFCHb7J1gME3ecQQ7ndEXxyTquGDv
H1XJm43H8rR1Bxe34EoMPOZ+2wFHQJylNJtB9AtVBrCPXwkoz3tAnJiJSJBZQEgGxCOgAoSIgQmq
lHWCZksSySrP06wX34bHOdZwuJjMMVCs8Frg9GITLiDKDEjUtXl2WJXisjx8jw7DXXgYYtjCaYjI
nOrHcgzy3kghYarmMLxX8zFnbCbB9jbGNQFb9XbLjrndxfjXrQwXO7H5LWt1YhvFe8fj6owuw22l
jvl1m+zn15F+GPIh6Wf3yd+jTE8zA9PUd4rFyGSpK5YJoqWz28HUCugrRngSsakf6jjqFTC+gyqF
GRhYkNQAEZQ+Y2QPaY2MSdr1C/TDp8q8Q5hB6TQDCciadzlJ7KDZKRPpYGaesTVzd4zwZlpARt9+
3ShuY44auXMvGVa3Dr/D3t3nGgVAmqUQE+cfnFtrmmByu/59+YF5jTLjLVFlPl+9PI+q1NyckdxQ
p22oxrqrXnAftQnGs7mc7BtYwXaNeGli+TeJzonuEcZ8GzH6nb/V3HTf6XZ+ztsYBHzg0jrQ59p0
g+qWVaPHEInhJTN8XR1RS+U6n9YuxODd5LHJz2pSyk2vWsvZec934RMm5M35LqsRX79nIy71VE+x
uEdGBjF10pss4OJ57bSJzLHVBcswIYQHO6ppJ95Sn3xc/S1rMwzJwei3/H5fqRArA/QTeBmGjfPo
l3UfOE+1Jroamx9nKe8Fck/C+18axiQ7MYo+6tm19rIlmIwHEcRy7OAQXphJHMPH8t6LqrN/O0V1
V9aTvYRPtQtQhu0cUYmXset6WpF5Le9xipA8hXHJLEoViZ1So5qDGTCujIHtUrAhvw+LDyAYCHnW
n4QoA28Bmkbeg2JSovncW+H64DJiZ/vFWfZWHvVPyJ3OwvPc+OzHbMGT57Kdv24c9+ZwUtqhm5Fp
qVlQSk7OnArNi9344hZh0gxD1tbX3R/REIbpPkqz+S7MTtBYruk0bxWYTNTelNqFypd3jrsOhFgY
lkaPqkJ4/XjOj/Oe+zTdXJuspi3yMiWC8cBOfRTGp4QbA70/axoeMYzfJ2bL9WdsVVENyHJRy2PH
iQ3TO7GSDZ4rb6pzdMrPuOEEhVPjudl9NL/2grlxdbLWJMuI4ryxajHKwpLFvTMmCfcLEgi6YY+k
XJwwsBFMY9mwpkkNlY3bL/fwIvrsub5C6CQWI4QT89lj8sEaBhb6usvbhwUryzAmQr3tNOhdyYN1
Tzgc71/l6ZF+hc8Hd1JxtR/3wVMvd+0wPpwg3MWcQiXBeC93d3Yyc0NOaLTPWyz6/Z7ttqNOVHuY
WlBylVWFtORcaXx4tAuazwqVYgC/KqYsmztNBnitIkhZ208f3r8sSxZHgC0D9FsntaA4MdyMCNEW
yhGuKfRgBWvqnFu+5W950ZbHjuBtohtTdVA2if5LJxAWY04FCLMQjHpBw0JIV1woNnP0VraHb4Wu
xrUzKRht9wuR9j3jAUa6/5gwk4aR1ALs8pbX9XN0zfE6GIqhCMnNY/ThEa0au/0cVSghVoel7l+j
cyThVffomTaqGn29Lpu+N2ki7EmH59ExX2DHyRFIomC4C9tswFN4Vf8iOXWnxLmMhW/mvXwB1aSn
2Kh7VR4CsEkeLqX6hIuboiM+xCfoHNbv0b/694GVYGghb51KN3mHyIhJ3GCjfPoPnu3DpdIMX8WB
Gh/TBmTQyDVh5PTeGDQ0aLzZY5oqT9zLTyeOM8uZcvykn9j0Hh6HJ1cAJ118WX68FqccFz4/Ev2j
xz/Da8mZ7Gr0FWBmdErIy7mXi+2gEQffJ3chqAjJEyevzaFfZzGk5bdaYouHmQTFE1cpX0eX86dF
2EHQ/ZA7SfV6AO98x0nBppGa8JkiqIEmDUndbUfTYLrNP16VWjDTntDYej83T6P4o5d3sSPjlb6b
e9Sow3BO6TV6TR7LHmqdxUD3sXqNug6f5YP3fRu3QzThtEHy6SEf9MX8Ars9lOJc/tR3UGSdQigz
e/4C5fNPMaGzHgcuD/CSLWY3jvU34wA+Gzs4RrczheZb0TFwLOnqwXWEKwRffwo1Iia1oLMRWh17
90uwo5L+SwQamOBhSDKiNZlzstEzUg9/0Vh9PDM+ZQC6rMEexSX1WCJVJ7airgSNvFlXMHM4GIbL
tn+suH3tWPfnU+CzFWB6XLxpZyesI4oS1cvl+bdxKQ6PxDhCZprrGFjxgWNNPL6M3yBgFhBr8E4a
3uozpzYggmBqOXsyM2H7p2w/secRD5+z+9sSGT48Upd0+71r9vlCbGpHXWfJ53qcneJbcfVr9zGU
dd4WGx0xFGDOELwoh9ZVbi7h+vpGKC0sBeOtX3ONjUkzCR7BKWaXuQsu+Ro1UV5PzPhYe9+uiy36
svE7wUPOfp4jBXccx0ZY3lFycR4tFnwfAb7U5KGRlJsmORQ3N24iCgM6SqvLDu1tYQ+2/eWrkN73
gnZhh/2D4mx/wlSqU4usXP+I3Np/qm45NWkIXQudpBM8FS0HC7FKn7Obd6eD758ZT8Oi7CESpjqF
8y9k0uEjPLqtn+a0XB2o0uqdy6+rfUOa3h1yC54wPdVkuXxlhjinHD4OPtF0amFvPWm9Y8u7C+3r
hCzxmfD49GlpoFp3yMlls/S36kP21ZWln54JenHaA1Q47BHdZzlmqM3HKPMqP7YnIk9fLlg0DRu/
LHqmS/d6MZzS+C3fA2y5D84YK2GnNT4qxO3xK8goLZfZFiIsTz+7eHFB/ynnRCwgyJgN38aQYn90
w5goXN5Ga9OD8gh7h1EYLRTrvQCUuCovvoOIEBzMfWklYF3sDNQJjVrM4teQfVH/UWMPinirQowD
bM660ArHVCIc7l1/zMmEt4vxi7jRh+4XEl2bua8MywlynJiEUNq88Z5kujCbtPuTB9qlHAjqM7hc
cLyBAfFE+Ewcwh6WtFtdP87+93L/OaObGcL3uMPF+H5QVKOOyWG47f3wOkBSKUgA4QibDS7ok3MD
cwKq7RMJi7u9xZhxSAcjnYxteablbZ+Ymrw49apYwk74c40K1n2SQgzpRqKgthyu9WfUsLdcEoHD
yU1s7/UmfPndz2C2zfbQFy8L6Oe7XEHvITfme53D+eBgBWQ6ex97jEwbq4l7YZd1z5l87QC2CKqN
BogN91DnAeXw7bzgYuOUzejLIGIIiO3KkQVIADba9fREYCZk1E+Mow1O3sGx7W3uXQ7zClAq9uaU
N9udwj4/mz8yRnANQbSgV5whbCLoh2sMjdddDzqnpsKQBikoS15tbQyJNO+59Ru0SJarDbPKD+WW
yKgJsvHVH5eYP8w17rDLz83dvMMa8y23k7eieo4vD9jqvyDWe0hjidUtzvks1XctJuevoxNiSLQB
+VgLotj+eKQ51U4vD/WkxDiNZrqKspK7E1TILxJ5nACEltJ/1u0hweReZ45AJn86iUBjt6cr7Gtb
BCisGk1PQ+3gbDbtEOrm7uc2bhyAN8rXfilk6/fLWcah3FK9OevBZnvieQC954AHHt7GZ8b1Cmfl
9bPlEUPO84cVKh4X5aVfGlNywk1cCgCFuYI7lhvLpZF1saJVy++SquLwUfMWZajxcuLWuNR/L8GG
TVgeHNK7sVqmzvHYkeyEmPJrDBTC4PIWo3Pwxt+fOKvOcq7FNDZxN+R3r7dAhOAygIPscC0PK+7p
YN2LiMsECnQuEIl4F5gpb0nf9AzutmJXUHI6Gy3arD9zenoHYPRdNFBP1/i6vJHBOxuyD39ahvMv
v2oDEKbNi0txVMvapZsCX+Aw61I01dC93Sx2Q94GQ0sNj5rCannrTl5MJlijEi+8VTgjHVFpMclf
Y+p+89YFoHRMxt1kYiI5YfT1siN2dnFwz9MDliWAbhHmLI2S9QVcQBcA4k6rPU+u0wL8C9zAneDJ
BON5h3Caf9+p8zxzvb9E7Haynw/B28GTgwW8gyVSHHCUqf5wT0SwAST/p6PUIv7u2VpWV8WNyCvo
uscn4bTm91+j4Rst2ylflnsDTP4p75wTFQsBdAjLcscIdU19OV5mYx5q42MB98WOGUlDcx0wLaUS
rLOORc3IQc81lxRUWm6b8dkJ0nYKQM3rC2fOeHGqffLX25ksAO7cXWf6BF5JoLQ83aIHTRjLdnm+
9d+tD8agJ6eiPT38EM1ixQB6u+Bm8u5xSswv44VnZUb2DHkLCcxcWF8n6izMD3wzB2PEgshjSR8B
GkmuDayEtBcmB1TS1gw1cXwEY/hMSDI9qmNJBj11Jb/LrCauAy+StR3BRybPgcgIAgEpLchLj7/e
eO/rDrVWQ4H78rLSmu5gFxcywX96MCFeuG6LHP6+hGDynqB1ceAlYWB3DxZMtWFHXvz33j3MH7n+
j0HKJCZn4sfAu+U/UoxSCNJgAQ/60CrJB9QDJp4Nzf1fDcsthaQ9ZI1E8kYVuTO/jx+SpoLmtweD
MDgU+JS3f7vsicJKjEp9f6x3fi91wjRYDHHTdaobOj3nMn4mXyAqdRqf3MQKqomMrGX+DIVoQojj
ooDd0344SiuZwxIe3yn3k+1ydhfGvDCDyTasKaIREGWPvJPeCzPFHu7Jk8OGLsFe8z2Gycx+/nmO
P6x59HtbgpVt1IfwfKBDmrNfqBxgQUSQiPTGHd2wVgqfBaYK/RdWf9i6LoVX84uIG6E2pDvm3N9Z
Z9Xht5QBT4PaCGs5RryMg2R7MT2R4bhImpGj/Ag3SiTgEh5jQpn7J8jsrB4Mz4D9YXYX5oDBS1sn
wcphmp42MRzybmaqGWTHCodwjZ8AqQN21ZMzjiW9/xXu6S04DzbrNbyFbnEn7c10mDxMoEYykNAG
jPSZwvfvmw8T/0sEUyZAujbpBjco18iocivoBpjo7TPsykIJWcbtN36bDq/B30InFLIMjILikQMW
2PBP5QkRJvOMcZSDDAZemj954QZ6ziF/wkZ0nsv2Rt7sveBjRAu2fC8XMSHJ4bbnQu9p4O08Rswq
YO4OUASststdtEP8VeDZjWiQSeBBjE0wszKgb4tSgGP0ELQzWPcsu1Ht1/yebazXoPV8eeWHsn4Y
f71WXf7B0K5bYIKGG1QAXXEGgfGGUTpffMHSGY7VEokFREbxxdjNhSh8hBouKi2o3xJSg5ZnWE/R
kaN5Z/bZ14b8MZvKvSVPiP4ZFh9Cd7aHsIrdDvLCntfNGdQfgy7warQtcMzYwoJ+hOCn6JiO/X3Q
pkXA8PpIR3VXneIFcRabzRVXM8IbGhmPipY5Sh7c6Zmf/pd6G9vMSrVXzcwYfJjr0aPUntnHUde7
cuadkiMq7yAI5jSL+E90sHYUleaNOcV8Mcc59i7RujLjN7vIzu6Ml9vt5PiJhGGij4V2AGfe70tp
58+EydQj1AL6G/YTkPWhBl5GEuf1UdwfsMZe6SNtxzogJzQrG04G3MR2bHHayAwPTUSm+Vess178
RVhltmA5aqUsRLgnkN6hO0leikaJp6VPjIR4soAQWK91vX8UapdC7YtHyA/EhF+A+9ie/aD75/Ug
jkHgg+ONup+3iEitbydwChXwNTatOJMlj1xCWne+//pldt7i3TA+5ohjr0cY4H0gfIJyRwSK1fRS
WwcuUCGU6h4mskhg+TsIpgucNqYA3ByBv9fx6AwCzkfMqJmJjw9YmcF1D3dQeqHU/0UD5C4qIbaH
yb07ogP5GyY4HMKVxIZxV2D5nHCpwdeF+D2AbTjSUpyTpu1hN7PnxMmE+8EjsKZMpwKmU8yEqoW6
jDVSYA+edImUUSFNB0jcdsAQ0t1uaj5gPdNIvAU1gtQoFBWC4WCdIA+JtNJeXc8wRqIbtsAx1DzU
cK0QDaG4mODLMzGJKmpgOUqCrVZW4JL/KDqcrpcqFAoQI0EIfzD+VkLWhWucErVADCWm07DfjIkO
fbSzh0gJYlu0Gyw9lKTwimNGu1gga8JhK9nSvaysMcbblD90+fzbHAm+ABG8CvnH7Kc/qqfiR/Nb
lwhVQ+wCVW+FXyAyy0fOL93FRokIGjLJuQ+LAzJAvOAHp3KLtS/mPIrg5uAJ8/f720kgi/jH+IBs
5Y9Zoj9EK6zBjsnPwQKlC5OODyAV3JEt+/Ds5gysgv8EiOg4xY3jhDBW+HSECg/rvNWGzXsZnN9Y
LRrzOkEZMuhMO6E9rYrRGe47E8GAhNIE81cwPrSXNtUJgVvic3FQtxJR4Eo/Qst7SlYxzLD70pIp
uQheXmrRF1XaJTpEpxGeYmjrGYnD+oNoKnIHSxGKLYR3gsVEMSvHMadfLGfYKdWoASB1dAsh84lI
R2wav2jd4CYaXOVbZJywVLjhPxGeWOl52EyMDaIUF7OSPTJA99CV4+wf9GZzFmnZud8Kgbj9RXwe
iiS/J1TM7M6vfsfF+Bg34x7qknF7DM+7Gu7DPZYYIswGz88YOcoBRxt+XXX6t3ARWqpHmNc2aBPl
/Xf8Q8NJHAH0RLYu910CTfg6/D17fDy3vZhlfxVEPbb1zueIHZ6D+x80oj+5fzHjCRbCfEJF1BeF
5W8XxACbCJCM/kmxVHPxMb6PRwNrY8Ww7rCYHJooOYSFe//Rx8iZ2lQ7rwhDc0iUoqKRNwf7F7oG
3uzk4yx5KgzR1S+nynAAZ9Loc29zAmIZBWEeShhH3ABKL4yH7JVCYves5c23fYalHx46jk0KbpCH
DYGVf26eleNM0seciDX6Te79408VVB/KLeRB/4j1j1LkSaJ12oYNRcc56/invD2xYbgu8A6VQ68H
mVXYIfBzPNggPjMBDtWHksFKpbbcFPp61QlAHxZXYNng7MtwqUeXcgrr7BVQG4ALWIxZ5jWJtK5g
YuBhMXnsuDaoF36MTfgkNnMA+tSidr1PJ6Yz43jkAhCKISz0UX8m/Yvcuraipx5syxMemmsTR8J/
fhGcIm8oxO2YCS+7f/aPVby0UcgmzAXMuL1TZE/NzsxeaKQewS0QHoXNIXYHe9DolOlxKZxHUFa8
Sbj1RSMulOjGu2Pz1FGNfMJn7zl8D7+RQR4ETgNsi84UZXCCK4YMGD9cANsfjoQRB/Bf9fcAQQFZ
YWdgC0Vg26CXwpcBOoxpNfvH8gTng8ipS/8d9iIGHq42x9dzTo+zQPmvyitoStlMG/Cxmk9JTwDl
rmXJrIgP8OAQM4TsBtREnBVl5M+bpbhCpfUrfH5aUTnvWFgAkCU2nQBHLg0IR/reF1yWGYLfnd7+
daVxD6QVV3fcO7pMyXALoUoG4GeQCSb6BiVlIA6gWQ2OdEP8WXgcEMsGlqSpDQNWN7Z+2yE/z2/1
Dwk4OXgKMLP/ptF4ktjM4GfhdaAgiGyRsVxYmBFmvAmt4MM3fijvNvijoZEWnRDem6w4EcXaCDut
hh1BEuY2abxzJpqgNuxrRr1CT+/3Z31FnC9GePS0ZIEomsohLnMjI7uDh2xeZPbwKWx51nj8dbx6
Jfwo4Tl1ykOKHEoUpjKOOqTCSf3ASX2oQ/R211wmFBK4BvUvq6fbwzz1kL78SYJwE12lSER7IZIe
pBS98LVKihKDEmX29Yh9MW+HDCMYO5Rz8hlfWL1ncEZcO1q4ZbnMQEyxxQLO2yuAUuVm028WzPms
QRLo4tZ03Tyzgrp54aIykN/4khPPjRc1ZFN4WhaHsNTalz5DAssrSma7CNkQ2NN3BvNl95dw2iqq
IvrzLOadU6N7V/jDpmpTwcvsPM1JXEBqB3DLN7S8q5JZNngcIR7urq+tu66eUVlwrwOs+bKVuDLp
8uYVWz2t/mnwKzrHXMs4ZYJFTs0hRz5xNE67nOKQw8g7yFPSM5zlEohGD2MnRaAvmbCk0Nrwc4I5
PxIYAregXFNFOWfg9u8r5EqgJKUEbY9WPY+RmDtlZNVt88mAdrHSLeQfuqWwjfzV8BOtkonm44vL
89eQU3XhOdlMUVryXu5JZ6Rn3Q9Ljd5VfcvHrF2gYPLPswVGzH6DVQ9GJ5bqKnuISQo6+XElfmhH
9Dk9siE/yNi9hzOWyoHFgKJOBFx2RPYhFBRpuNVzWpQPZ2qDK4OZu211G34mnQnTMJ/pNs6jBL+5
FzBhgy8KPDDXJtkPZDte/fcI/jhG2h33sbxVfDejfJoSxhd0toPWA1c1uzjTaUNx8z+BDmXkw09+
4CO2aLJddpu81QtHsey10X3NVh/Gk6Pbkol2UDN/v6fY9SDDF8JaFkPgYJ6ashgwX+0ld0hA845j
IAbbLmWBt+PO7AL58C1YDO8XLpw1tPgHJmqotl/kVoGwM3V0tGAx0PoV8HPtDEesEB+XGIbtJsNL
hp93Fp9/zKEuqWu+AyeaywzDkoFA0IQ2b3t6+auZ+cVNuDGgO0FrWjdkWwFRgQgSJATz7UGXozvy
R5GW60k7/PZB+N3O6PN2vxD5Wl4bUjT8vbk2wskRxJyDHfykK16+NftETIWlqJZaB0v2o6OORNfB
RUurmBQ9hN2jVtnu48gOQiGaslodKGn04AQjEMQFNIFGmjvnDeIIBhL20jU4Kmjn8OJeByT/ccY9
MUcGdKv/HqDa4GNbNtLB25z6EPYcQHcVHuINq2Ru5kZWG6Al0KqqqZiS0yHnZnRNrvQhwqDntDtF
18kx47eXP7mh7k84FZiSbbousyowDPApXAtBYWMvyED6v25WFmvOpqJxgM3WHMgh3zJBpzTg0wGv
PKXVBsHoUuSEIkrsBselAWOfE0akj6ayxqIx0Pz1kWvgjHWAhztNO1qsb9NH+OBoHv0/+HjV+ae6
wD3KDA5L5i9zYxA8sdm4rlYWnGbsrxSGUdjyZAbkHgJyO4HZr3xrZLs5NBHfGZKiNYjEr2Pr/eUB
HI/pKyYTiNXNhJwpSfAveloENujeUMxR0b04U9AbRJiTHF1sCsjjONMfIWmCwu/NIMg+ne1UWjuc
JLmSt15XcTbABmPoUnSgoHSgPzF0ZdID1O7ZvBZN6js1Zhx9gN6WTWfjPNklgJinLM1z7kE7YPAZ
LEJ5vclUfA/v6pIQmqnag8+OaZBFh/1nep2fRbhPOyfvFd9QgQ/1SC/b5Rd3Eop8ZN4yLPuzISTu
uPnyFh3cH1Z4trtgqHjgFOwEq5vXTesYL66oO2DGBfnTb/ze3+enDqCu03IdAGQfCIVg/GGH0BRW
n8xoMBf0b7j5E+QXnGZ2ylJb16C43LYsEKwF7GD7e+XK2vU73D2c/aP1ueuD/3GuwwAM31NojAyd
Gfk9kQoj6RR+1sEFc+SaSdCk4eus7Pnef2B0ALwMuS7mYosx83CpKBZeMdlF4kTy78Sdv3+594Nb
//LzLAF8QUzH8TsS34Hj6u73YnMCh+Wz3CWPTIvvMAfCfT4HD6RO3wer79BSq2PaHjQDDjfG9kxt
YSN0YNS9+v/Au8vPlVs1YYaRfH5QPIeUcgwb/70AjZ0WCSmLcqNikM+evP3YVPxli4AOlNFbtrEd
sbz3v5+8l74Q1gEU/lLSUnaYg27RuF06o3i/pCd8upaH93YlGDqVppEJ4NOJZqpwPW/ulefBmyXL
R/CGC8lO7PKZ6Mmnf5w9GcoeWGhPv6Fgdb/sWcVaYb44PiuSC2RWf1Yx5Jg7DILr+st/iloTcUy7
RvfRx+JmOiQE4VpuBSRZXgiYZVI/5cIADcl3f1XLhfK5V4xxusxL674VwubgAhhCVqChiohgjnYb
zG+hTsKhZGapMHHv/uoOl0AT/aNe2XBwSXGVcWTtkXqV2nyTcG335B1jBwjXvcO0k3vltoSB5R0p
OJ1qcPZJ5TxyzDFZunAhnqCbVqHJwTobDEZ+L4GKxuBkSU/vdFA3L5a7g3cHpRtxkTBT2PqbtQVR
ZdjK18ZPp2z/3GY7gBh+kUHtt7Pt1Po6zF7B7Mn55Y7nSCTO7IgIYGPPEL8hW5G538HdT9tAqk7S
l+OM9kDKNoE3bNKjKYbRw19cCgUTQO/pTtYLzB9lmLHgVqumuHFTx5LBEDT8afAx1A66JD/uTSJ1
UuwpJ92uX4KbUKiW/9bXztv7T+gB41NGtK8M17lKwYWpOzoULyDFOqkaD19BJgiNbAMJ+JtfKJCh
YzBH5n6AXMNlUaC4Y1zHKJ4feOkvIF3zFy7vw0etuL9YvWIiIr1J1+PRd+gQfm5Fy6sZukCMd5Mn
eqtbmoQui8ws7inTVk2tubNC+gK+c7QLzr+iC2fGHxLuJbcchawo2pmAWPyIJ4/i6cweCqWkKHVr
2Oppa0bTBolQ+J+QK1J9NcXdWRxZOceu+E3gVRf9WSBOuHaGj+nrqi6/qDHwMRCDw/L8zzwKzzNB
BF/QDefeKWbCDHnBJVf04Wnjhb93A+Yh885byemqwTJkSsvBz/xa/hODR41C9JM1oy6wM3Vvdsrs
4CZUQfYaLCL8YbTUVJ1cilgt2gk2NWvvYIpDKXjQzIirv7DIH8W4RSKuicvl1BpxI7WjNkMCSkph
dlGWKRuEuGhBKa//OfUF1OSV314zxU92eNw9woPY+z1+RfSPtaU3zJkZZN30PSf8OH9N4ZljkvKi
sKt8W74Sz4ErFhf6J9DcYR7Aq2UWUt+gdDQzoSAjGNGWrQwbWZYr627znD1n++iDUzruvkRsuc3M
LGDuAZTNrrPv1WPKC+7CnhQEthVUfquofNO7JeKkhdzcf/G2uKET7NHeZP9x++Lp1MLchUyjVnBM
XwBh5fHtANi+3+WRIfXALHaZCZTu2XFnUuWQA0IhetzwBdypD1fU6g27RPKlsIM0BhYy2nQ32U1e
+ELOPm63nS4G0Dc1FOTElaecIoB2K6aV8Lx2lv9Mb3BRehz7QhHarnp/3YRMVMbkgC4A1erbJyC4
lB4U4jisaxLnYFgf1xBXWQjbHNYBxwt1U9czqHRoF5kc87A7UtnPOwwzSeeh0wPBkinPJf78xVRB
H5h/2o9dXCa7ISeej2AzMFYQz4VqAbtHFSz/I5UfbRh1UjIBluOQ7VB4fUBD6RtSI0uuEA1NvC4g
YHj4gVJ7E3HvgpvKfIntIzVba8D8/Uf6oUIx59jtRQpfz8D738j05EcRd+XovyVv8jx4BbQSsBXd
uOjxwkd/7E3lt9N+jPK2keR65D9+FclwWFrIFoj7VwrpFuaNBqJGhADuzRMmca+QN1bN6DBrz4FS
pXe5k1vwX8Ji89/F3cm7Q7jYWCzx+YhuhRktX256qaRNIeHxe8V7dtmknlsw5UWWY6ffwU1daSMV
qsjZC2jnCz6EF3rS4jyMZSbM+wnlnKf1SeVweifgFzDb9i+mnJ1igbWJ9CkPpJizbY7iQphAEP8j
L4S9uebUbCd1ULs8JmKypjhxrmr669IoWWL6DE6ICXW660tbIdOGdA4taYwt8hN11sudpq5bSpHR
4dNtDZpChPJN3O1fkKEwdxENqHX3m0DiURhMunOgphTQY0u7vVlPzFosL164AskjEpDhyA8zKQfa
NMpCwMMrmzkClzjUd6Q6GdUHztjkR80FvjpBsnoSFzL3pkFge3/BPPWgHS0bSIT0aR0P2ndpQLKB
OZnVS1bipuF8uSv48Km3jF05pS7wvxY836cyqALzvBXbbHUecB1zuVHiWulUH0xZAPE71X04AhJL
AvscHhCCnLnmT+SjBxdnF8Dvgy2z2XEW9ghIMndcYlcmHhear1pADdkmBSz83T/2mtzT7yn6FTiU
NCPsy/tdSScJB3uJ/Ro32cItNM2Bkz9mSgBQgyS6DhrOZri90DQ/lLtpNpYuflxFF7QazPsbHlU1
WxEDoCyAxvN4Xwheegw6Q2vUyiDlRx0MLsQcOJ2ySnUnnncHlfJSKqFbMI51WtKOCwHoWFGcGsMF
vyDP7xYvW5PHR2nxLYMPzgIL+cy4Qp35pw/bEwiCAh5pL3oxdVq+lYUVnRAx6bOnQQdeJzrVtRHZ
mXiHU4KPbW6vvoUexutGHyJ0gD4wnAYBU8YIY7xfA47PKzSw8cLkBWzin3pIh1z4pAqiceelrxC+
McgR9JDbfkw1PTwn51+oRRTOF9fNdP9O5VetpZADCWKk9omv6ZZ8+Wj/by1xvLHChE758mwuHnZ0
xb3AKqM+i8sNpwzyrqNP80j9/0y//yPqvJYUV7Yt+kVE4BGvQt4gIYR9IQrvvf/6Mya9b9zTcXp3
dxUUkjJXLjMNPYe/AQp4pGANt9kRCjtgYzxMnHiqXj2svLlVZMA02kgIIRC1ekebAYXgi1SERzQx
WC2GXc+oBue1UWm0GxQca454JdMgAgUmQwjH8KcbgQ+rZjyMgpJYxHT2n4BGNshScNZqt7UO/BFq
JACF8Mg2M1qka64iJ+zKvGGpa0nNgVjblW9/onYNkrBAy+U6g6XMVLZ9C/B6oq1KU5cJwIVWnkMr
lXa79JLA5sxIlgwJqyH4lxnZttd8u1BIVqxhDgxK7XPvzsWhukALu9NEtmNYzE9OxT6ijFp2q44x
xGztBxlW6wg1SLgiA04tTTc/aaX9gLMRltoTTsi86H+e4Xb57TTj2pjz9jQ7erzKLyN9iDMf2AVp
uaEbS/oEFunoGm2syLauFYb1WP2lrTs/uifWaq9CvuM+wbIpaTuQ2gFMwzrZqWK9807Ymt/u77JO
021MctM9/Rhg6wBYQjrhzlfb9axyBreF6h1WJK3OyX46nCj9EFQOaStu5micJJeXhcZetxm9U9Vy
lDIphVtM+uPse2qsFvDP2VIKarL/tCyE4PoX+0GqyEMR+ws/mKAZEfmW26jS1Wj+GiFv9vdvBrHy
sPoOt6MXaqjv2VDqTPtUk04krADWbQaFaB2rJ9jMa9b7bIaHpsVTfsqw5zKlnRaiCVJkSvC0+ufh
MIav2pwZAdMVSdVs0NyRnAyCMjC00T+mJXUO6yNmY2/SSc1XDt6ZEE+REJTI/KRHQUKaHPpPxrdY
ZaVoJzMEwcKF2Mb9rJhfSKrriOV2CLdR2aV4Y45VbI2bqOtcEXF6WkAixHavduSNBVzkp5nRecsC
bZpvgJVUkQNqsv5AENgQUGu0Y+7OnrawCutK0i+PxVtN9iX+qZihoUWvJ2Bph9xPHvcqAVIEqMPa
MaVBZseCaAGuYfzgNRvqdu7YCrT1GcKBTlGJFyE1yy4hsT+3+F+Jzg1JxJ2HZYfMONrrvNCtd1TQ
s+3moAm9cqeCJOCX9bGzlnO+z8KyApWvWJAcHLXAuOGwdfJCet7GB6bECUWLG0MNinvV89D1asAi
O0wJLHbyJ7Bi6l4GVpfFZWcrJLZXVeJirY1yFsZJKMoCEYBWCbl+e3UZ1sJqE1N/iuKzwbWj8vFG
Afno1MGqIFQWYmOHEtCsAKuv6GP4y9C3X4evg3K0//hgN2C+SCXprYNMIWRwOe/khNDa1iv+MBIP
rzZxqiCByEnTCTlv/mjAwb958yaY8hNa/O0PHia0e6dXdzMLqHq2cKUrgfDTgN4B+a/jBpbnQGUp
1n+l8RaY9rVVAK8DL1HpY9Nfar5SYDJB7b18aG9t6XjTweV9kGV3/nAdnvc4CiUGQgzet+Y0H6lD
C84SsD+1IcO3cH5sXd1770ib0ciQsRlLmwoVKntMNVUHNEYTgnvq38Iz7SgK1SpgzToCI6xbDbCK
7qo/nMtEge9ksgIsdA2sFMurqJk3I5oMcbUNQkvN9tYQY7vgxv57MqU42ey6PXch+2RCmx6rVrX9
HFVp0H9gLpPOXsLSnPqXGlD50ZddI9eIJxiHU3+9RlH2ygZCAudGfJFAJsg4Fk81ezJeHMD8DKnK
R3fqjaZVBI3LGNn70Pe/U8JSOxtMSapWgX2HkffLBD94njnOjcWBQtvdr4DFgYroXqP32npANEQC
ZJ1eEZnZwTHZoGqzyurE4hmUdqm/gI0iQUUjFeEaTUD5DcUpJwf4MG3yMQXr4fvvEcgO1lcN1WTI
LssyYk0EEY8DXdqCW2viL94QiFD5QyX6Rp8wHdyXA2bJTybguZ7NpBMn6DfwWL2AQqMWHPzAo2XB
rfoJTD14yhfPAJkDvYY2G9C7uJkaXDF3nsMxRuMfB5uoiDAJLZC/Q/a1rnOjj6HuA34KiRu/mDmK
hT8ZG/Q2eBm9iwraR/7QGQ4ff8iFMMtCBOo3xSlFrzYaXek9d8r97fyYFkCOlWgKtZvDa07ORvV9
zsCHamj68OGqQfylVbT1Wp/8MEOAhqz/Fe1SY9YMQF2vs4Y7QGTThlBzG7rfYA2Jo+JWOtu2ec7E
PqPnTn3UOjgX58xyLwSINrjrsGiJIodydXTJ/yi6ttCo/godRrf2m26Q297QF/hiU/zk15VqtZ40
42+ww+gqoVyE2nvtk5jEzBj8SbLzcTjZ5Nu/b+sxMTEkYleh7AQVaQUTpGKT/N+wbZwVgaD8YdFa
qZlIBQOAVUd2lZ82JqkcYPFRITjA2/hSD42MJmUQjgLkixArgyMJBlkkZSWpdCW4RJPuDq4Ozw0P
ABGh+l+74AJK7G//+OKMkcnNfOW39OXrFtzyGknDMXjNIdU9OyKwfKaTtririx3TOASiE1j3VAvM
0xbcBjo2Funu1ivB4IzPnRcz2WePxt+7twYbn0GWbb1BS4AHUXFB0//Z00AVliRznTtNNxTrgbs4
3VbQq9X5jLeuiokjz4TpeAdpc/eVUzBs8nW2zSC6kBBf0kNa+SNwjXnKPHY44tlpvmo1g5O/bYve
WbSekPbhTiTw7oIe2bxz7ly5McyUyf9ozUk5gKCnSMQZ5Cz5YPRv4ZqTctIG72DSSswxkLRlpaPy
C9ixaFYWwETACgF3ZYttlcc0k2pQXkoJWSLGbAa805nFbHvIEvjbzpUkzELeJtjBaEEVprW3qeoH
QFSBmqNnSUkEScW6RKscad/ZzWcS5J0N4m2JlcL6edJ6xPCjR4Of9J1E10YZ3931AMdeB/snCi2t
+6BJNmW/aNcxEizRBVm5+m89geZL6YTEHZPrhivtALiGXEUpBmiBlAHjYGeTrO2ih3vt0SWGNUYv
7xgDa9riIDEFb9D+jmj7veA+Q4opdoxxDT0CRMk6dw50SlO6/CDFvuhhaWQi3UNBvt/0ANJqJk5A
xTtNgR6HhVqL6Mi91WLqbejCYmzsHpmcTx9Ppzk6Y+pu7WN+Lt8D3qDLOvbesN7H5WlhtOqWpzQ1
aNy/OHf2Ls0/mwfAKUCjruB0+jGteHIrSPCIMcL9JrLjS0PEJD7/AYPceEyn0cRSss5Z0FfnFCXo
gw6Mx9phAsp8x64WW8a2U5tPcMtDjPk7unjXkrObGqCx0/U7qKTPZ+cwKPG92MTBdFhpClfPaiOO
q0J+IqWZPwugv0Qcu+IKEuBXyYi/xzWBAC6XWE2vKXoBkAQ4qxYflDSrFkw8b4WT8HhlMerlbjzf
rcZiT/dzdbagCLFUGXi7SL44nwHwCAh7H6t74AiGX8AQl3mHEGw19HNerc7c6Elysoi3sgB7wwNC
ceUlLh/Rqv0efkFrSoRzSd5r9JDBfI6Osw2TNoy9HAvt0TBG+2Prb5ZPBMXOww+ClRj8ciBeNyZj
wQa/Dn9Xa41BGPBZJF7MOnyyGQCptDI8/B3a5KXrHJmmGj2PzsvG8bi1+rYAi8HIhf3DqHE/K00A
GO7abBk03fa5YIsb4IeIT6FDOCsGJPflzmFZH5e6/QlMAhKNeCjFFqHAK4maE1BKUGlQySUYq45L
pPfKGAeAjeB5r8gU+WgdRK6kWUlHiuYc+NYDMinHaI0Ejc0Hwn6aq6JbTM2iKefDhA6zpdeNwjWT
JI574TPqGctDSaT0IHQsPlohys3dtc/TCoDYMCvZbmlHg0to+qRHjchosWUqiE2H+oRAct1GF+iJ
kzCtS5zCcNwk/WjQpP5PXBOkXXn86pT8NX13YV36Vh9JL+krjhOjX7VxCsCuc1ZIDgfa+Ejx8d1k
id6ZWGTvpmiaPpw5UYnRASBcoPFkyBBSVCuKcgEIdnSbbt2+YQN3DAUIKEQXbzX9Simy2IZ9bhZ/
TSNMLQSyJC2m78dB1KImoldN6bax60BxvSorcP4kCBLOoEyebfZBY052VSBlCLkP5EX80wbnsgFe
pJRnpPPMUPkOCiGPJqVTyAEVhiGlwHBYMfuH8ASOAsdTqiUHnB2KOicS9q0Lq2gAYB1pKTCuAHZc
WnDqHoadDpQor9OZ38jl9c7rSN6tIaQKH1CLhwpeFXBrJ/Q8dUl/rA1uSY1ly1SgBesb1CftWZPn
M+dSeRf0vR24EbT9pYqO/KoLACcTdsGwYdbArRGCaI4VeMvrzinnNBvh/cEe8UlugGLXpEZQ0DTL
aMHIIEZR6TK2pkTGoZs+g/AXy6277mngQKtUbCD1TV+tPh9HmNqTSDJtNe71STSC4HZxMQxFOkz6
WZIHQgzd2otLCKkz68xKwKFBbvcqkl+oUynTqRhA2MqboFcr+Yne7YU9kgHqmCFEdBxuwcp2J3va
tyvkY64k3NsIBHslKXjXGUjuEn7yDIH/yuNCaMRnSk14qmSiADk+9IrsfWTEq/6WpmiNepuSky4w
XQwi6nAfgQlzN8zhySUZnXcAUng0NN4OqR85NgcGyMrqx16nKwihwyJovr4RI1IaoLrM1XJTeAE4
hB9w/W4x9ULfpfPp9OdLetPUlXQLZDgtY3kDCEKMqmbcZOuXCPvNWQU8O6hxfK8PbdLo4lIAfABI
/X6ns6S8+2mR4uDWSuIYGEt0jmpJiBoTDJvOZjBZ0L1hyXMVGBsgLAWW8z58z7juxxIcJ1pQiMuB
5iSFH1aR65rw53KwA4d5zbejet/ov/MJgptlNNAnrhFISrc53Kb7tDnkgp/MGxmeUwRADnhyYFYD
65pf/hC++/Qxlg1QBwtQHeTn3KPKkCKxc+gLb3+OClghPJ1jpN1h0F5BqosWiopxPT5YHmVCPhvS
qmY16zm6kjV1KKqoJdndbBu1ouhYUOUfh2rwQqNjWvhAU3GfP0GByIKSY9zaeLtQmphX/9JGTPQb
TUAl6yY2kgn4a3EG0KmPVBeMAYCgNSW1rCOAkCPxHG8GXsndB+NvYc7l1YMTW4yFLvIRqHUrHjsb
Rv4Szd24mek70yRDj0QoAGruRoheK+KKlwB/pGQH2YPoLTl695ic8S44qJLSq5NpiZfI5tE00Vxh
FkL+aND8tJGyYSrrfOaCbtXTZhunpDX1MFK2FSSCIFUvPvEre6AWs2kdAMX27/4XRCxlEOIQcw6v
BxB0FgHmJswfN5RpXxQ5aeMv72wFsieUx3RelW2EYjvVRXP6JSPF9AVnNQTT8Twx3bT0aVFv3M2Z
S+/XlUZ7fcSQDLlk2qwUhFsHcew95jDYp8GHgb4DDnoPBFkuDPKuF15Xok0PcMoV600XsMnRCfB2
Y+YleBrXBFyvh/Q/pmnv7jOp/wFtBfuGqJS/Rk/2G+1TLusKaBlBQWQzxSW6o2y6aXNNt34dk4Er
AsPxGthyQnUlLUk52jM2Z0J9nu9gvOA4tXz6k4CeU0XieKw5iXcLT/qxybNAgVd43vu8NqwM8QXn
kQvaTmELxWODVYgOFA5KoMTC6LLzEbH+QHMiZFlH64wpVZJYJCj9OUtk+eFJq+PUJC4rYrBXJp1V
tsmqgRI64L+8kYSnK9wcWD16hwOrRZg/RlAU/q1YKxhBVFt43AlNVD4jLzziUILcJOtT/5VGHCvX
bpqrcJdhR088UAuOfYdULi72y1t2TOFfTdxqC7V53bYv8v4iy2wy3TkaZxgOIfcd7dp8qEDRjRKc
SgDd7Irz5BZseGNp5DaYpzRM3Zr8i+KsMP/U21fk6ov0/f5JKeeMjiUAi7p5JEsBJbJxPAYjDtia
6+jQMPj1BmqzMvFB4Y4f0I7pGAH6xquKT+mXQHwiTsNz0f8f1M/gg8mEiUagQQ0MGmFofRTDD/03
7UKyD54k0Rt8sD4gDc1TnzhPakRDirTpA28f/Ts6nMSLF3nXcAws+t8Pkby8EpJ9Lq95p2CSgI2Z
AnJy4tMHfj045xT//UKyURxe56s28eVKACp0DQKn0dEjkABfyakT9j722CBq7rJHe3O0yv0nS+/v
lZ2dFWl8v5S/uy80wtFlRg5DDfEyOSV6FGR9SDFL8/roX4nGpz+aKB4LhoDdrwxlSrOP1v7a56xm
GaK8zg35/ls9+KCtVvigNZ0q0Xrn4YSxn1eXGFyX6OB5dx/b7fwBd+utloaoSGhiUuCoeawqo+J8
rTpoErfJqtRCaM64FVpxJfMxrp9aH/qd3v3lgIfvEHfOySEA/QnUm5ZquV9nrWMV8fUL6AN0a1Ex
Lgym01iPXZZqCQfUlabZTpLtrM0btxJnpJkl8XuOUX7rX3n+DtgmYfjA7xEnjkQOVEcgC+J3eA4u
C4Q11ZjcggrrIdT+C7MICueZuUh9yDWwDHb2DmFQMQvxFSLe3rtXGBEwOeKD3XSIuALTw2glHNWc
8T5deTXQ8GWWL3cgurEz9qmWA/ULWqFH/DClAUtXglPk35pEs5llOv0SJcXyKdqcKq4sBBTSqkEB
psoJs7ZsxiTnyxRt4AKs27jHEMg7XhUNO/PzhMaxAKx1ZYm5cMUgClmTIPFYmHojSry2Dioyhl+s
aXh8ehw/OEH4FywI2ARsBaoP5BxjlayKp3yt5fDOqh7ovvJBmLYQT55zNBe9hncKzl39XVrh8kci
DVegQFr79zfCcQn1+Td1LqYXF6ZNSYU7yj2rY7fxGeOFTCgveVhiOArba8Sq6RyfnVzOVzczIbF/
uLm/8OF1icXA+eu9c4wEKxwGYnhhP0jLmXODsduX4YdlpBw18SWGruBeYkRW+TdZAWC/aYnjgrS+
u07gieGcYnEChCh9IeDaxOec41IGDZy1wWl87aJyeoak2zsE/GIPEPiJmUwohhVa1wq0/1T0pcFd
ZotOGzx4bbYykVa/gzoneOsxkLA9MeTN838nOXdFDzRDmpVWBuCQDP/UTMuvFELw+YEUhVi+M3Z/
c5zDJvnZcUk2gz4SzwTCGG4sOYhpBhmciWRsZHrMJMycdZvDLkFRhh3EMcAisOsYz+r3KdraLb1K
GtsiCOkaforbLbFhOEdtIoy38RS+dAnj6RRLP/6bx2Mt8zG6/PxOaKX3xppYp1zhcEzpNkSnWauM
ZpZugD3GELXYGvLlcDj++dkqLrMstBlIX79WwvOlzhtP8bgVm4vP/bs/XAACYDDVVmwZgEPMC7ZO
jpMy217MRq1Yrp1vl2cBF8rl5gmzIb7OW/Ly//+V56hk536S56LAcuU7+/cz2Nu7IM9yuHIsLeIB
P9vP/rOttbN/jwk7Q+IEHwZnBbvmkVgoJjg5i/z3BPnJU+dLPqJvd/I819qRP8Iq4GG6axIafYU/
69HmvCtutPRB2LDyA/p9ECVe8u35fWpsePzk/z78Qi/6758bbb115uNCzatZL4tZRoeND50nMRfw
wTr4d1tKv0/Gg55yU3TvRCZcW2wEWD3YoGNzAmeKMMigRo5xLC1MLn7UpDfacjkLaEp4/L0X8ZiI
qSvdW/dkx8BGZCX66ydeybVzG5K9kx+8A6keLhsOTgA3YgBRO5rCFAs+fZ60VpHWEg5047HSCcT4
y78VIicXEkYtC+2apy9Z8ju/6wWcL+whFswwofnuxE48/LU5DIpYC+29IpkzzZMx+LN4HCcEJhlT
NjmsX5yb4wYJeI1TQB5jYPgmPQAq1Nmi7AtIR3naZz5C4661Qo//DHWjyQlxCajOYcKtglPczEAu
DybRBcouvAiGAXGRDlW66n3pmzBljw1mNe4Nsmi7ku2nxbTCJhZi+JU27Fpm5LWVefUq8RbGhf/t
VK0zPh8IDRL+6R179ReqgvwQplN5wTZXvVWvnL5gwvSu4eTZoW8JOgw+boXJD/kecQk2b7pbwA11
in8Ke6vAGDX42VeQCKUxkLrwPqXtWR+VSrbEC9+o25nPqZwXK56e6QEx/IXScGPk5yk46ONAHst5
1f60RQVDANqa5JMIM1rnGdyDWgyW1p1BN5UHB/RoGGTDkDwYyPAj0GgDzaYzU8pCtKedokkl/YAW
7QaKAvIWNqPiVMO55h+M7FE8jbWTyFq0ZVH8tZUtiRgoIwRqVLJUaDXMm6mceXBEFj1Mo6O8VOsI
GideDEVS9Rq5BOuPba8482lRNWmX4QUJIbI1ioBAMV6y70Hh7+gdIqOLiS10Ymnq3D0jZSf4ug3r
hD/DPilgTI5nVrLq7QfyYzRGOybK8BfR6Mb1nnOCb8lwsoSheWgdUBa4YO5yijGA3yeHzi1D0sd/
tBtkI/ASO2uu+eB9sezgoqCs3nG+c5vhq33JLtkOs6dGeHaeGHHUoEvqMCHX8ibLy43Dc5vqZowf
8FLFWNW9noc0RLwPXIK+vEl0mmuZ64DRoF5gJNTeSboJydUOM3uZVExi5T1V900e/uZ7MAYyxmfy
6g/eHdBjnV3n2IUHOjh2ER+39tYZ6wWVCnrbCuf+DvskSlUKvU27NjyzZ4PXUi3sYqDh1AbY9kt8
+kZSJVsleZWkPb2G4p+Q97i8IKncPvVLw00bh9TNH2Ss5DmkbdDsVhKdHmrwQZn60BK5OnRahRIR
XJe3ongAtwbOo0M7T4tCTC5Y2qwAFgsrSKeMVlSBw015FQHJvkGxJK4hfol8EhrI0wbipO0bm408
1r6vnTMEc+bAcJyu7OYyBKRV75/b1wucCe6W+ymy6WILsOWN+VP+xaU21rI7zuKafUHHGbIihAO+
odE2rFL7io1oo71ym+0CcMpKRsxevKdw1JFdyAzIkywhD2zrczBJGUJQ2gbfEJwT8FdO+dHu5W85
YhaZ69oMX2BodFXoLaWzhoiYc2ZEEwT2XxS5PtQooR90qJDImHBiSWUO9jThcNU9WYVjJSXyoK4S
d6ckWhdk5yUmcYXhwf4go/znmKCdRWv552lTJo5Kf7kYqHVyW0JS7khOkUdjM5OlfB1D8xWvnO7s
0UcmmGsrteIjQmFMWCgHkIaEJF4Vr8CjYci3OWzwgu3UU9HSfd/B0CyKHcvPfd/1XWSBLTd1yX58
DuB/55a83lT56yRcEF+Z1VwHBbbfyn4s/Hx6a43LjEtTOcNJ9pSwAlmIk4hwphYCHtpo8Cl5k/Ws
kryb+6SZR1iYvpiwF+0HmonP1o4bw4j4G7L4STh/rRaMZrF/IzPahKQ1Knx38RF9bf716JyoSQ52
7pOhbWBaI5fluviNOPLsJELBcxDss6PGDZhZW1fuZEk+5nj8ms8Q7r9qxyIghgOIzwOd9ju97lJ3
9fVfwYlNRxCtdYvutwsMpR5PxvWauWb5uTQVSzMsmKk1C2wFJAUQNwUBScTs1DtNUB3N7n12nYGw
RHfgfne/yX3Yv9Ff7GAXGZOCR59eESwg0KPup3fu3mLY0twbD60UhP5PsQQimhn05ghvs9aO/08c
tkl4HzwH6ERwgsAFxxHBSDGGsF+UJpBLdv7NeY0gmkC1YHs9RqV23b/qAQByw1vA+8yv3t27h1DR
nUtrsZixEbgVGxMMH7BNN4NzQ12tsLZrA3tw4UfauM8xcbS2DGmAlv/WmmyloLFvYL4qv0XZgUWv
SoWV/ES25Ga+3KkiIQ4etHsexA2Yq8BOTTqG7ZIFKVq+q7ilZh+b6p1OJev/pEODhk4p/1LnvpgQ
zyFSL8/5zydJaAOGHqu6GUtPgI6u3DNQhHBlvroCKFp1V3+NRD3fMaSV7jc5zlB/iI6RpD6uzpl+
Pzi4Zt6IgBT9MFMF6FfbCI37bpnqhvMjfIaTFHlLzL/kU3EdkJ851+mBguW02NHlHwGpmQDKIq41
PERfajdQURdisgOHgavfoEJOePgTWgBSal96DQ65JRZb4hs3ksdSHn98+s3fpr/pbzdCF1+HqyVz
ikq+9tFQqnY4DlbMYrul5I2gSVzyy9k3PcFpxfQDGwPu+JJVRB+yh5BSdB/S1KW5Ve0w4vriBDBB
pOHXMenQbyWrIifArRCPqZcLITx8kPtDt2fAjEI3oh0eudATAgJht3kNK9l2+qGtz8L6jOrzSX4O
a1k5rRIvtCzPyYUp6aC4wBMcQXbxQUMsFdn64IcWKhLVkZJqQR27dVqeZDYBtlBEhGxGHDBX2bwT
hupobHOsImjTcKhwdBj0atfzJ229N9089nkbgQZ6tcozr/4qQ8mADu2wNMRMF5nwbiPRtG3rCxzG
9lz7Be9mQ55g3BHO4RojSoXPOITb6IFbqQY8DFp84cIhGKbnUgjHsDaa2PM5GK8TlqbrCHSjre7/
T3IKmKL9nV/I7tJvF7A0Fqga1wIMXTFam89DOn9U3jorsQMjaJOGBVt8AZkvcI7uo0msvrQWAtyV
SL/Kx1SxWxZoZTKLEwIC57mstHTbaKNyYqihQc0dUgBjS6mD89ChVOaG4jft6jvVTqWnWW9hRz2l
SkmbwFzvwc1h1B4/gZLfoCOB5sWlwqSNuzeJwFQmRbZ+3cL32nUlAYMMKP+ORgUaqbufVebb1IPc
cnJkwGqL1E3k+YPFD1dbfpFY0em2T0LZVkfXsDHBxvQ+3cVrq8Q+J1Mn+ynGughMTjli11biThCq
AOB/JdejN/LBQJqpeYgiCv7avhHtdA6TADElZA5CabXIZiBxGS1vfviPErjpKhcg0pKUKMWBxl7E
mQmtDBugTRoBAAEyrlme4dSAyfVs4+sV0qZH/NcvAGdZ0fxa3uBXPKjTUeBo8XLjB3jGzHqnDNuZ
jnPHNV1owFFtXBl/OQW/AdRCfiLfcYhXNDDA4fyOeHpFtD6Q8LC2YPiRtsHBbUC22P60pRzwaqtQ
H8cWrQXmF5efkFzskGwjQO7atvzIC324goTNpNxRd1nepjELlISaChmRZDXWOBQ43njuKz5hagf1
wR6+/i7t0YLjg6UZpaYbRe2/avT3AI6C5iqyI+DrIeNEiDU67+AMymdPL04TJxakaKKSueIHzLaw
NxHSRyPlg6OT3OoRnkKSSb0RJW91eqDKbtl97DMkmoBJ4f5JBgntO1fluuUkP/H8DKt2MJWs0Qhk
jXAQI4Oy4L5hfmM9jvBkFgS/ZEp8wJiPXFBmuFvrszgE0+m/Dof0TTQrkYa63pLjiQQFUY8Dbwn0
hnz4ay5uo2L3TZ12aOVAsdDncR+YVqtxzjBzIJ3Tl8ekMRyGcZyQPXAiquNFVyCht+AAnQB5AaFx
CUBQOBgwx9YHwU3pwDPs+6yIAYCdww/prqbOAO7JHrAI7cvEmyEclhmSw3HXDHjLoP5gEv++ILra
GtcmjfKBEBpIF5WJB7K+u9NplzVTAetwRN7sIrN6xQPiRCQzEvKBrN4DQw2Wb9L7Mt+6Wh9qNZjC
DsGJ0FWHP7zFvqTgIHpAJQfyE0Dwy3xBhTdsKYgCZ8MCQqI+YKm7EtdFZgBKMX4nH1eXdAp3g1PY
yCcg2bfuLdQvgTGkgguEJX54k4xzHRz5mxIfiaHG3BAwkqj1i4ucnXWsEfWJBEXc7xyj2UIakVF2
8GgQMSu0/tVhFwL3+3OwBWKzj6od8NFOHfEUrT4oNSRCAF7X0XFYdIHQglpVzKW48EKBHO40oyrJ
E3wuatYuxQZAaQmS6K6jVW7WadErYbsxELeYf1tzUACOugZEYl4rMrW+rr+Fw2J7H/WZw9v1Hnpn
4k1TC887yHOqjEFyrMWTJnzzQuJWiyzuVyD98g9UJ7Y+olK8pRUiPAaAw8QX4WT3hxZq6+qOjWNR
63ikVzHPeSkaX+wOsLeaDmnUo14b9SWOPwxZmiCeVRzrnJuqxUaXDhRkquKv+cvR4SGJ+yhghmTc
WBmsJA0Y1LE3mO2s54CmmVhNXKJRWO3Ty6RPNx5q2m9ZDlJTjZZL1v1rPio1U85OEMeqek/nSC6D
0/xBJ0pt8imt83OXBJfoxe+/qWYpJPcc33bYrKN6hN0K8la/iVaxhTQf9dMQeOSrT/0bPRPycxR+
iKw0q/gYOgRp8WnDNgnV8Oas92CrnMDMSVULdHU5ZOjK4OPbY15p3wf3sEQM41Chx8XWVzFyIkS8
GUAcbNRVu6jbWOS/5GESSqu1y76wY2QQPenw7twJ6DoKyXJeodCTJi83YFZ+wFji3DsDPFuQuojq
OqcTScNSIRfzsYa94ogAcGuiVU1CMiMORulepWSBI0393lTJtvTNKCW9VQdZIRdZK14/27ROw/L8
zqiaCMX5h+EX50DClNdFe46UWs1RGgehOu8grUnRkQ3yjl1J/6lqh5NmnpnaYGsdrunPPXjnCkWA
w1QQM7Zt9zTedrGlDeuIVqRR0EPgwrQ5fJo2PY66j9sYSXrbln61JZapxFm6RquP4IfBR8dodoGY
O3GUowNZpkZYXmyw465b//xyRiPSfP5o9xAWVYbwgRMPPZi7LCddCqcXOU4fcYJuMeAk4G0q0Zut
8CAkaEb5ou4kbI/IQ3hqdGxDmpDcIiPdxOlMkbpgN+Dn1FDKhCg8Azuq/gy9aD7VprUiAdngrfv1
9EyY71DXP1svODLob6Akh0ClSdXJu7RS+RFEgJGdC+cTZyKDfgmzieVwJ2iAMaFLDkjkgeIIhjj2
e1SO76N6j6ABOAKagxVPmBdmbzVqYH2v2oDClk2dhy1UAB0xznRuQNpwDl10JMHeCG2DWpyaXF0A
HeBiHgMjq6UP+PNHCDjQMoBWVoFUreMtvzbOpM2rsJz6ckzqiPiydcD0fUdQy0NSxYoPDo/TR7gk
ZeVXK+ydRugfL9Gx6P8jczQkVCY0EIkMuC1soCc9KhawDoiYsaOXUioUbAKVF1ANgma83CImsDR9
6QtdOhWKEIIFHTr52Orw2sa1tDEy2qLTQhrgKJuA0Pk1aRVdsIdtlfsFYh9BlzjXMKfTo/PoMdMn
YWem0G8OlXxXwV3QwePNqVmCWreWHCm5SBP6HShvrbmo3GciG2Q9gf/vkPSou/0nzS5kWI7QUXCi
g085jJ8E3j5kG/Pa+5gw3WE4oFrehe7Ek+R84hh761zrkMqbCB00YfujfMSxJFawwWl05TlKPUho
OfJu1JYRHR4LyQ9i0VuPSy+OrxqA2KXw/ajMxkJuFOD4V6meeBRrzjoQjIAbUTnCawUpdH6KhBZW
9DTnv2q3DS4ToVXEFeoozNRSw97QlLKohzh0Bm9QtgjmAY49wLSjBvCK5lJyNaCuV+Cv+ciAZyWy
U/Alg1LwPx56+vxJEg9bFtt6vA4e2BI510UdNCSau7on++Db+0P13UYPghdRkAg7J30SPTUSEk+c
WDgJoqNdQgHTbgHgtPbFY81zXjRxUX46mz4sF0D19IteNuBOZz2URJ3/9Yk0PUoL75zWnE14QV0M
q2TamxvvClhiFzYYXvmFDRNl0Bf4wJ6yl6vD6g0ioRTtMN9uKpq7FcREa9EqBF3D+Fily6PzTN/d
neaVAc0fsC/K6m54IDbCYq8WMTyiVMae9tFvzsaaVWjWJ6m2Emcl4H8Aa2zlH9oHBB0aaJ9llRXS
powGPYQPBI3s7uvg7iPKvoqQh8f81C6DjyK2mF90RT8M+hsQiJvC9L6HhZJORhnm0g0r6s0MF/dV
VvJPypTk5IHGLGVlH4rCrr+mO0EDQvHiYx/BV5Q//IxztLtw7lEpcyMReXXO4DyBKzg0TulTrLwL
OrZAo9DRAGXEFMKGOZRX40oXGJqs4KHOQYj7IVlnDZJoINYNj9kKqJ3JJSufUzyZMXqy6jXnjdQj
CdEjAPHVaN1RIana94ZXQx6UNV9FB8lprBEOQMXcLpw4tCsP14CdZhovq7m2qr0P5AGi1c69AqS6
2DdkEFatJ0xHlCa6hWf/Tn1sWOVN+qzFDPNr93bp+OsAHTiSqwXZfbbq6XFKc91q0jKqz780DPNJ
Xhy92f9vpEcN/+mR6T8H624he8OEhwk61hR316mEr7jmPeIGZEyOOpADxy6VYutOM893zEHqTqIZ
VYBcOWfUUxtyATVpaWtxHtyZu8gDswqakGkd0xu4iZRuN4f15aum0Azv0so1WqSBW/W/a6ea0wvb
UikU2pzJ1e4nkQbH1eZw24ebYninp0yHT5ByzrYjhz5q/e2JI43UBsfQzZIQWnswk4KgdExrexde
q47BxZ5jCFdhnYfAXfWxDV8j3qYm0PUXWQoap6Pq1r3f6QQhvFfy8gmTldH7azGD6N1i7v+W47w5
uILJJ1J/FlRLgBpQr/7lY2REVNG1tuZ/KpfX1hneSptPgcf9nzp0+lhomhwIKqh5UMWVOkgxRY9o
jTkR1gQrHxJ59jTJPiZWdd4AKV+JS1ccd0yMV2/mggfbo3tIb7DlzlIq/FWMoiwdnipXw7gacR5s
XSfY2ZcXr56O7RVlFCka98d+jDatSiy3jYM/mA0GcEEQ2NukMDz+SkF6Nwd0WtHoGVUpz5Rk8kHe
JlNTYkvNLK1/lRz1KUh/NLGOBPTlBiEy8BFuieMGdVt6qOmmd57eB0y0RtLJVDsNIMKHIylV337i
bJcDIm8r+1cQAh0gvVGOSMdfgyK86ni/d+dLQ6Bu8b6Lhv3NqoiPgVmjuzFQFYyew86dkUi9nMHZ
e2erqELli2/a3+VlFlAfm0EHdQ7RzVLTpLBYudtBwz6wamj6R7Oyj93DJK/nrOBv27QD5qGu7foJ
vTwmXCvW12SuHNVAFIl3tZ8AfuBKn3mEZdJX5bifFHvoYeGvFl9RzahkE2cPodm0uX8nwEoljEAm
CckoEkn9u43H0NVet5+of+3VxoBTgj4GnPnZ16PTr27Y2zI+eAhg/krVsc0JU0xjHjYMvKMv8hew
0g/zOFUirEM0NqdTZyrog8+4mqEearMJ/VfJ5IIFsJ+gDVDItsr2PcmplKcJeSxpC25BnPormVkD
NgkgIlAtKbA9ljQhqYDpUVYh5QLnJJ34UOAw5yDHkcAWpApkeusii9EY/ZBn1EEwVFCdjA+ewGpP
EFxfgiO8Kwt9BSh0vUoCb82qkUy5tIQjQA0SyoJNQGzuU6XJXK6/5qq8A3B3RG6v3oMTgqsYW7pW
YTyEZ6jHzI5puuYsyR2PRh0ere+M6JH/uhAa9Nd9tdbehsnghtzdvcVHuG5sz2DXWTulQWNilaal
8BQfWc3IhfAV3mWPOOwt3idHhoOnDvqv/Bvaj5RQWr7NsNyDBsJsF8hQiUNUCJhGKFAk6AAFkjd6
9C3+Qg/F9BcbLOs0GiGitdFdmViaTyGyjHiAi66JO0AgGAEQ6LSbHhv611F5pQNqlSPtKaBZQUSj
CnYylsz4A1sw6N1q8rwiifXGn+0mKYJZAwGukhQyrD+0MegRlb37zvzpqLQMT3IqF0QAaLqhp2Pi
LoI0ZFDhFQf/CN7z0WbN8NEX/AACAcqAI76G92i36T4i9EHq3RrJh/D9RTLJuwgJSIkvDWqHcu8d
HZnmEDWzErGq2H22pB/Hh7EZ0zFjwiU9Bjiokn4f0SMYhp2JTZeWhnc3JJelKP9g3ftrLLCxOMQ1
LlCJ/iPj8tGAWnA36R5Rn2mG4SLshbkLvKNThFgA94lG4At9pC+Sdc7VbDN8RvwLURvDcrP04fhM
hDGoj+kisLxZ5G3a9TSeQDSyR8ZbEIIVR/BaA93yLzsOlJbh1ujzNFD3NskiNqAi48n/WDqz5sSR
IAj/IiK4j1fdB0JIiMN6ISwMiNvc4F+/XzIbE7s7O2NjaHVXV2VmZX3EiGzAE2/2BVLyWEjtvP4G
I16v5Mwom2ZBO2L3RADzb4gggTwV2l808wBGgowyUVGHaeRIoFSLfnNJ9Sv9sMIpk3lpb7RFD9ji
9yFfcA1VrMAUWNXBP8tISfnpDXNXpf37MpkEe3AQGK8dfofJB6ZdKwFep5thYeu/InAYySf/j1/O
vw9x84E4lCyhlGZlROq34AdBJ6SmRKeWKtBEdZuMfu+3Fv+iiBR0F+hMaJ8CMLe+qlIr8uSC6gcp
E1C3J46IJGZZ/ywJGnKyNOm6D7weAiwY8X8qNnRJHz0sa0QBAhIpYlmeAtKKOpTOWfH5IUJcOPAz
EH1KC9UELH+M+ZxARDhfkO36EOMxroojhjrQxOQxgBP24nOowB0Crk8CgcDCe4KGkYQWaOfXF3JT
AIr4ccRv2wafCIHM2UCy+UQsrfafmoM45g2uhWgTAisCdQppa+a5lHT57m7GpC0LRuwCaLtQ24oq
Ieqg2XnyedeUfjw5AEZ1R1nWPjukdVMvFZEdO9Gvj17tnl7N2H+E0v3802KA1AgNLUSKIv/h8s3A
Rk5uCh9rp26TaNccchLg/qKMGeqp8BguM6g9P9U3QVDxjdTeYS/soYNU3KRQ4N8Feg39rYRJXasC
7Y2+DbvLtvFavSjoWc6GseGmLuM/IuMh2QW7/JR0+P0VpTG90x06mIBcuwjrJK8kcQ5ZM9z7pOrp
MHe45f/IZKeZkjtx/ToTWtrNJ0Q18RttJDgbu9ELJ3x+n5xU16rr51KAwwrDJ/cAMnr2+5EqD5dE
Xyrz0sxfKBryOdrZ6vd58Dtch06Wup0BF69hy/uEV8WEFccY7ndCq+YJJgnGK/xAXO5e30b/BvWw
WyIp6SJMWfsyPLzYgkfaBgmYPZj2h4RhZX4N5s6fInBpK0blqrIYRusKqfVmy+c3nz09gyjGlowt
n+cRGv2Ime1cQi+vl+q/mQOuhj4CLbcOw5qI8oLwYlJCa8bnQJQDqZPeQiJbaQk5z5+0V7z6PCAo
Az/bjhC7OrDuBptzN4hvQzFmyLn9nlSFeXZyQQEdZEs+epGzgEbRaQ9YAFkPXDuYYX/q+laPAov2
B/o66DCjiSR40dPzYc7DKqYt3kiju4gXDKRS2Vs26bJURztzrMIwARCn1AC2xVyXW7zOpf7r62Cs
U1VRrcWFRigwziqwh+BvkWFrAcGqpannHY4sYwaQs+sS/wAS9FiyM2H0s8qAdShNIgrzA1ny5ZJr
D6OjAS6xxhIhFhTBoJKSdHO9sFzP5W10zitsxk0iOHGPNq7jIa3YhAWOE1hh1Cgbe1COwK2s7x9I
9vx7su/T4lTHB3cHD0IcRXNWJUg/1vZtTWrya9WjCwgHZ5s7IiK01ApUikcq2o3RFY5LRqNg0UHr
/08PtIdrVSHeZOzGB1lREBMbgLU6K48zOEEEP7aqvfGot49f93QTZsCAbGU6F6gWtjPJPm8M1f4h
jaBOZwDIX//mX2nQMH4B3sjh8FAX08blyuV8Uuny0TBKz0U1iOi0z2Ap/zl4jLgaEWpfq5z0/Zem
GxxShTkaMNgZOSp68th78nmxtY2wAGYnPoqg27iSyUi2RVgQj1vkgqB1/ZUSHUmiMs/rgPzMYuYz
SvhPE5NBvSrGtsoUlUv/TFbh60N3V9yUqRZK7PejQevlts6FHybhD/54IzaVszeTH/SAd5s+w7VK
K44jp55PiI6St6rNsqa5hxPGHbL20OwWNZ4kPTIv7w8H0aXbst31spWmx5BcimkZ9gUmcuce6SPT
J7MoUZX3gUXCWCPr9DlFvIaCGe010OP1MdrfNSkyzL6H/AeBBio0hEYFaO3GqdHg9qW41DOVcZU4
ECedsQaF5rVksUh5r6lBz3Z9th1sMuX1A9kFf7fGXe8XgygIl7cxaplNMGqNGR0icNZ/lKi8nfaM
nnryF3BpbBkhCinemLDLHO1r/wuCD0Mwqga64TFUAJd1t5M11QLD++xG1DtaXSZN+U06eGpuJXla
GHWZNcYrPiZff2anhb3T3be/Ab1PeDu9ewZp0O+0Yi4owYMF1n9t69ejfiQlpf6Uk97paA6ltZIg
MuwizLKHMLFzTyJX1nHAt72ChfI4p3jbuht/w7/+E0GN3b3SQbOm/QCz3JD8ScqdsAWslxE14F3I
c0pbhjbysMFER8y5X+fCP9m1YRdESGeOA0eKJyZ5nbZmJzysPakc6v/SEKM5lvy1PSSLM46UhHMe
albQzOPUrKjMNN9pRdursfOV/z5ceflyFZ1sOupIFeqT0EqC0dYDdgaei1bBdfgiupTeeONg4qhe
DDVb7Ox3tPOK3yynTR4VES2H5oG3BYC5xo/xyrjB6qKS7CcUaVgfPsD6mDoZNoZbGxr7Hu9Gv+Pt
mFvuRSscTcM+Rcdv16ikO9tBckgqgfC8N4hxrCPxenPQYvJP7uw0yyIPOgOU8ueHKSUyoUjGeL0n
s3mg3OcnwQW8jUjeONKWrzyCpgqCM8pNGgZmKHIRnzAcWHjpn1MOWVFO2z/FQpQXG37EvJ8+rAKl
F5U6Ke9nwEjLsKTpPZkdETdo+7nD0WoQ17iKpW/X6UEQQPMTDTOIO+MCsSVsQzFjZavuLOJQocrs
+pslMdp03auz6JCEta0hBYRqWkZicFGRX1Fwrg0ASnSe5Gmnp+G29MSJs7q2pFMly6IHEgmbzO4R
cjU+pJLGXsSR9U4+tB9COBIl0h78hqfbb2h91U3SX3Nn5rPeqMmWoUusRsqgi/fKKAEug5kSn39g
sgxXnkE3vzntMdfSbjKjXiYXsnw8j0VQZZR6TBTafsLvHR1GjV1eoZGG7HCfdd15QiKwkFRP1CLv
OKeMkIQDLaCnm0wRuWiaHV4U/J4teuXz71pKLfVB6wGVDqxpBmOx9ooOYxs+WijmI6j+qMQXrvBm
ME+ANO+MU4KRo9ivBscrTYxPQG6OEEpMNFFyAvOTSbimX+w1m6G59d0pZ3259AsE2TyiJ2egmsyi
3I9TwBxUIH5lPBwabhr7rDrNQmpao2/sm8sb7hid5yyu27yNHW4uWrIW2ddpY3YPpB33q3OjLe6z
kt9qyhQ5evhuaFLVP0Xd27QgKT7bUCA1GlezpkSj6s7HWwR2lEycDovpO6Q+dFX2KxH4oOhVjJ9h
ReZmcmW8IRfIX1SPmtHJXq963uTYp9CX9PkI+1z6c8aoveHdxWdUaBGnNZl29MYXxDH0MXGjN8L9
3C0RE1ktCP4+fPQDbgpCps6t0xjppYCbpXPFbqlHY7YVkb4BSNlR7KNCHnS3Bio9le9wnWubTVrg
tDC9jNgdTnu1SWt0hGMD4VX71MgyBy+DCt6xd4I9cxnwheim+yXpqND7nx2Dbndm3xhcsznucwEm
l1RoeEbHuI5h+XHLS+OcNfBC2X1pUsMzxJT4Yo6/3s4gaHvPuGXyLS5jPtcmFiNV56HZ2PaFG+eK
HNjRiNkB7n4NnFko+X4mlCgq1oSR2Mk1vBcN1g4GwhjjMHvBcEpWVuITv0vmUnikez1/4+wcDfze
twwsG9CXOHNekanI8vLEGpHI+nXwNXxbFkagYy3X/hp/67MzH3D4vBne6B6fnC4OoLwqHjTG6gGn
Mnoxz9ZiLtuoN8TnnbETo5HsMy8tRiYw0vQLkRKJehDwR8tnRY4tHu1/NJKbo0ugH4slDS92Seyu
MexEKGFqdpsv4ZdX+ZqnsvadPE0iFxnOmzjbY0fpfEqu8QalYrKoTHHR/sB42WeIcaFlaoC5J8AL
zoNcVi2RMB3UflFO2zi9CC+IAZKP/GpaCAdgYRlliV/NL7PIyVesm/l7MZm6viRf/ioDRsy5ck+u
4OU1CsAk+l+4mJz8TfaCtbDeMqayWPy3sYlvuLPcuKQwH8RVbI8Fn0pHgQISol0xaoDuvEDMOvUU
JAwmb4+F8psY3S/dBMWaTUmlGcZW2/lmUd7OCxDxgnt5fXRnpJdo8ZPf3Dtfg+/giLTiz14zXbf0
MNnKus51eODcYPQFjC4EBZMffHWNIQj5giqqmtX7GNHwRvm8Z1iCLbUA5KrFdQjP+90N287n75lx
jRG3ZmHwpLDiGn1/B2OmWfO0ZVDznFb8zWiVMMBzQsFIUfIRTrQoQcInwtmnCQ7UoM//F8IUwwNM
CbAwYAYeFJ0GF18YnRZIusOWcgZMX7SYt1l1npRqgLhCxhj0/hUE33Xmm0gQdYOVY3czi6aCZUx3
zVprHAy8Lc3y5Ln8sXTcVe+I0yp+nm33F9zQ4YOSORwNzNhE3XKB4ubA0lDCC6uhppdz4ZuTwWwh
zfDsOn+Te4ad5lVVCp6t85BD2XOBnUa8PD8gwfBBWkyKiTrjF5puN78GDR8DZ/9AoRmeneB65cXk
qtPgIPMMgewu6WHYdDDSdG5kG/ugztjjo0ah4+TQDndWrclQLXPjaB+2vqh0327Nf6d3KIYxZh+w
vkzfmf5iUbqaTFRv0tJOAs3utUwGVlpAcSqIvVXJYlU5/DxYG1JTJxVyc8SROzLUFe813BVNQCVo
Ca6ouEvDb77lYdSWkGhdg8mQzIz5NSF0SxtZkmjbe8i0Y1luyTEX61GGQTdshY864LL1mPxNLiz9
mLnWpdfADqrNzHS2YID3Ksg4O5kxNh6R1ES8y5jYbcJH8ap6aCNPG2rj3JidfoEyrfJuz6zTN6GL
S8kiqH32G28WPKzi7138ntihuF08vdWbHiPSsgjndT7sZwzP0R0xd93j3b9DPjsucuwaJoviwIEf
PPa0ezMg5tlBiYUpylKstZOQiYF8tAlJJbgulGzXDqsp9wfLHsJTW5/OCWawsZdp/JQBB6Z9Ho/r
10RvkF+J5vdhLbqPql1s6hBAjMY1Zrq/aG7h6WK/1GI6vH2g0eDElzKmNUDUGBAhVJW7+NDVp3i1
K24HF0VK2eD9HKZdIsGz4XWG5Xg+OBenq9nCchTu+1rT3+CvTyQ+LN54ZvHQMZR6uEycfzN19wg1
f3PbaH3MErcqHOz7W64T2/42Gdt9MUESEVJBjKMK/wCVovCREXMQlEKzS4zWT3WAf8fPfbruGhhP
B8HoPuXEOR6HBC/TiEGdGKoRtjD4uJuMTYTGcygNwhV3wM1cI8Qaj87OxTzHQdcJMI8ODlwgrwjn
rbUUkLZmVMsPdUkECg+Y4PJYu7wFKoqn5phwyM+YP+Gqr4sLF2oOjXfccZvxJpdl0BlKPPNqEWB/
1ry7DRZ9TfwVfZSB7HdEcq0vMvjjkj3ONYjejosXTJVnjS2KjzsMQjkQVDaoB+9n45s0Z0mw2yvd
kqGR+MrUo17/hOVUxZGTjfrbyr4ExMhBJxP8V+/EECz1gcpNEhJgFIR/H/i8z/hakzSXLg1rglhw
MRHvsWZWutWqg5k0oyfdcWcv+SeMkC6AT8ciP6cdv8H5n1TCzdQ6M2scbyojqQML71YPceLEHTaO
ifZaMzRJBv5mkObV4LJBv9xNANsPhpPnJMo2veeAOXTAP2gD6OCOpKJBzjIo+giIqtfIYARHHxBi
k3cBSiRtAR+y2IQOYhbwDYrHkrneTVp/5pT6M5z67evq5TQTan/ezqTmc5DW32+8CsjUnfcqmkAB
DEKgEwkKm8Eeh7YB4m+ml0UAiYzPjbE9lTtt1/z7avzyQLTbCQzayZXhSj1uqySR5O+M+A/xzRDf
wwFwH7est5LWgs2DPgZx4eTMUVkXYTWx0JtsTew2aV9sBm3cmmaTm4PEp4cHa4LpD33qDNFxOfUk
uNQUMe3BQ2nMLrYBxUvTBJoiUGu5sRIOeEI2GSoivkApKfN57bARU5Axx3yGOtWgay9uU9xG0UTS
E8qbiEw/YmS1F+ICMaN4AOACjTRwqjaoQ+CfRZnHDpWx5cBLq8uImoS8GaMFdoa/H2o2H8W3yZCL
3z5cCo6iRImvn9WEb4qizFj4qcM6Y+0wqa/4Wp4oiuB3QHSlT4ZgJt0MsiGLewq8nwGlTkHWr/5h
NZHN9LPZMRgk8avDjCEcu+PZL0QHyT3ouKPOY/Ad7EawsEAoaPF+8GZE/UzTNKAcAmqD3MLmk/O6
kC8bM3WpEHVvNw2bgNtflJSOYDBbJ270czUSzl06vemeoEcREwN4mKRjsJ2fTEePJh7vGvw8Iall
zYapQ8fhbcOb2PqYumDswlfOc8sBjnLXqTqeJxMEQQLkpYaVJRbotFBPC5W3ikH8ikJhWuxggXYz
1qf2WVbKkXcgTa9k1L/46ehBvdkxYVL54iGe7S7gb/OjUWNF+KyOQxnF1olYXm8S0fXiZtgzWzN2
2M7I04WBT4L1w8N3YoP3zo95TujBVqr68PPrpMYL0EE7mTR8EQhbXMveJmfnpeFHjgMjCEKUOlbE
QX0tQCipgV33aDDzgB+OrbA8u2SN4LvkgzfDiBGNSkNG2TbAyMuGGDAgCG06v3gg6vXceHU79nfg
x01bDldqC1XfmtCyrgi7ux3RoeXkZBGIg0If9UOhGulOUX0hN2aXs/F7UArsfEUNkuQ1V1hY+jM0
s7wDh/vx7FlRGBUntKl0jVFRgVL28Qtw/zxjys5Hi19DpcFoXB8eHfUIPf7pMPXVlgpBUlpZ3LCy
I74BEKZo0nv6nHHXlfIbLg6I3TqjOnQJPJmY4NLRD0IMDp7oGgP7e0EFF2xsH2oTa3OySgsQVm3t
UlS8PDAJVIuF+Aw18yJBiR2H1maoCVrYbUdISQV/2AgoeO8YgHKGy9tAwj5W55bPRLjRCJZzS19d
28z4zwNGA94Jc2rOQGbgFN9PS4tTEqlGoUDWgNxHUTqMqVhuTPLuW+D3aG6LabVi7BCY/tG6jOAg
Iv+6pMXV5YWh7LO88AWXCictkUg4GdADP4IPySqmSFf4pPxy+DB5RD5rJQjkN0Ga9gfU/obZ9BiV
NDXgChzhp8uUAZP5y/sQ5IDL4Ds5d1PIfW+FTuEs0z98yskcTHtv2J5tsBw8tHQqJ3n3OO1a63HP
vm6tNlMi7Qdy0K7VBN6p0F/08DZj+g5dHsicAEcEY7UyB+IQ/FtGQr0wQ3nBoSfQKk6mU5Iuo0YT
II1mmCup2SzD8sCBoiKc8DzBml7+/uuUinllek97APbhOABE9MfHhwEVPNiQRfZKs8yf5+CixbgC
EkaS2c8YrUT4ZBw3CjUfiOTXmNaUKXXYHxmuhNN/ViFPk+jSX6f1QKg3FWQQdhhTEiaq63SnojjY
Y0EIeDapDZkWWALIqRr9lNLrEWACQLtCArfi3ZRQ3PdhnXzXHhgG8rwXECPH1QrJQVaQYE5eMTKZ
bADfuH2T4agHG1wQgQuH3kYbkPpZATtL4Lubk9dCIsQwAiR8TKNmwrmHk0I0y84A+KEfhfuer+bP
m7bv231gDRZGzCfiBuK2NWFfo62xeZ4SiOPCAZeI0qdtuC5bYc2tAf2RrRPMn0acStAZXhHPIiv0
Rh70zovjgc6eG9hKQv1FOGHnLXs2hBcaFIhLNjJfXYrh1yVGwU04hLxTF7ZCwF+4IdBvoNbu0XFE
Y2qoPN773I4RtIvbZ7gYUYNecA58yInG20QCCd2RbKcNWO2OjkTC0x0EEzyai5i9XnB+C56jpPGS
vxdqW9zZSBKIaYZhf2NesY+BEH2CQIY2mwdFj2oDibLojyXQmF8UDn11TuGzdZcXjzibX+GtEMtb
s5+E2M8nsnBg2NmAkJAAQ+5aADyn4A5lJVh9Og+sjiEkTMwcIeoEyMWj7ZNBoPXgvfT4ccRVaWxu
7FKPrZpza6dNY+hDibhpn/rDpBxJfT5R6NMpqc4W5JoWLhMGr4EGy+PwNF2QtI2xXAAIscUclqIT
R3wuUcYsa4TQmTyX7mXCAUEtgsXSc0xIPLRIar6FBJmz874MVsDF49XwQSSh12GKDL6Wp8AVjSHM
y8PlYmvhEmYQQPU2+pgJN3A2e9IVXfJ56NaAtAdjgWhJl0bf6CN1gafw6WOTABKNYJegPNXW40lk
SEOG6Z8Ht4Wii/5w8P0Fon0iML4pIMtNk00NymSwDg7waXZ1ebiivjIpCogd3Der0GIRKXJjLCro
D17Q2MpIcXZty5g5pCTseYxNSjN6WezrW4jvLIQXmw7vdI4JGWAbM0Qrp4EBoJ48jcfbJj5wMRkc
nJhVrKYAhBKLyN+Ha1GifoK8k9+EvU8iJ2fBUAaxSuyXdOjzdPYjYgA5dgLCjF42QNdDVsRkYW6Y
Eb4hSM72IYo5uuT4dLQ5YUs5CilXwt1AkLLRBzN0QWf8nEanmRB4yG+1jhg8NCdijwoLz+Wzwn3k
kKauiepDlwuBe1E5cTjTJxHAH5Ou8WVNWHYyWLLcyBn6Ryf1l+mw3zccMQIVzwJox8R+gktOlPHo
LVxAaRTn4KSubYwJz9yuDhA9b0iNbuDewdqIEWk4tCyUjm7t2IcxcjcR39XnUmLb20NQJXP6xZ88
eCmmpCKJ4yCkYO3oeFK4e363C46jHX2PbHhOJtZuYv6VvnBnttg7UchABWBgnCxxx9Wh8cyxxvkg
Vol+QofrkenR2n3sff42UAk7orK3maiTELa3fu4UPF08OODUBVNbJGihxEyEaD4MDMWGIAJhpIzu
oa9a2wXvhyhB+GAbkXnqVKDNzbBBYWoLJ9dhzZQpKOoVPIqlzxNgy8J40HyjPOEaKX8viAaZu7Sn
/AVGODwkgB3z4mLTa4ELUmAGpq2TbX+ZSLBYtm+7j5qTrndufZaJPyM0RBHBhTch7Qb7Q613wyUU
EnmPhUqXH8ZU7QvCX287K6p0IYm81YXFxiSq+nAnCN/GUKJj4qxsNNQR7trfejiEKLLEF9ctwsE8
ZLHxEIwyEi+0FEQvN31MyRbHRQ4Czx2T+4QqdlTGmeAGxlCK/JP9YpvMMeKyI2b5BcoGNhebiU3J
yn6eEAHY583oKyE7CYts4E3CniA3npO4vaaK9FxMNNVIaizKnCvlSvCieIpZa3bfx1QpWBLcN+aS
KUgX00YMyqKofDpIulvhUjLTiokUaGmkaPxwFMFthNvvjkUDh398iFKtwNU9JNk5eLpxHVJDDeJY
COjk1PiVY3nFoYsw0eaaMlHNsQUJOODJLAR6IPbFmSCQ+0uEqDVzeCWLdTkX2C0QkX2D/f9rTH3u
jIiJmUhlMB/0WZERLxLzLLk2OJ6sEXkKN4FDnNdek6iA+kGXt5yhFHCN1AGrjsmNcfyMYgoIcmw2
R1c5KRIunhShRMAjr4eQhgjETY0TkHIMNqpmBvEgLG4OZvxlLJ3LrifVYzORIEK+X3wMU4oGBlp8
MjYAMZSPznnA3owfoJK/EAVLfqIzgetFgz2pqZXhJMELGMScS4gEgn8TiGckd46BxOdzi7JlpAx4
cuSgmtxqoIyAS6ZEWont04tsjosU0TI+UR2WVzlHg4VRUsYlkUH0kzmnPlELtczGQ78KVRtNoAtJ
BVUYMriQ/lOShhkjGYgSLLhqg9iZOf6WtnS8PNeqlyJwu2v4U2G5SU+C/Uj5CgjgCmWCRdSkguDU
cAycCo2wGUKb0oJytAM77arEss2RFxjMCkfKmV4dXnfjqlcaOYL7lpAY5rzLAzt6Ke+1NxDVyRpy
d8775C/ZfOi3poUkTdxnayO/ZRLmon0of+iToKTG8oV2AwlymwGbT/tNGiZyXqpQtSW2eIM8UEG2
Kz4p1xCl5X1csJksayWgC3YEDGQS1aHeQ4s8ocLsNKI0xcOI+DN8YMKuT2JCXgTc4i4fDTkkf/RL
xl+3OO+861SmXylVIwLURddiL1cdg97ms0Xb2tLtD1+8CIVMH0MWZsC6VS4ZIqBED9wZRK12f0hI
4YBTGbnssuXNWywXU7eSY1wLV1xFfsq1JXEsyn3oQToPXnwxaQBzIKAnuDLpZEDuQwUpAS62f0GD
yPrrNLrYYBMHUNMMi4LSCS+2Io66AZ9ZK9sJ2Z9RLv8zUbg0a//1845XnNl0b8yLbjTAyCSQqjY/
fzfYfDkeBRq0wYHBbpXyW46r7NVAM+krC3nevhGtHLh7rR9uQbZ7tEZhhB5ml9LC0eD7sbCw1AZ8
wY6Tn73NIlxA5i5SbfG61Fc8rrkJGAA752oDWskKgWYSnQf6WSQSRIKLaVoYDCdVw6J+xsIBRbU0
lxknd0ZWAeZDY/Bw9QPZx21NphTNOIFkdiPCU0LspkqQIEn9qMehHCHatOEVIAgkf1ILWIXsWGK8
Tc8m+TpOHVRH+vFcgE1xxuxunGLiIidxV+Yp0I/WqAjpWo9PTBOaRRFCqoedTJqSO8PjMUvz7jMk
HbkuIwRJdwgCRJVI9U4EhupR73CuuGV522zZGYBTLoGCkCOM39hvmHelbAIVsmgT4hnXBuQ2skBq
xJuREuFcGhldnHhIIXeYknQcbloOVw23XSzICAOwziMoXzhg/odJeCSxFh+g7ka8mORnmOAwR4cf
3eBz+7i7Ojwd3hdlAbVqmMZFjMkhtCE2HhSonnWg7ezIEyGgHNTzJGxFQTQ7BIysomg9Rwq2TlFk
sY9sLyffJGte51SVJsZATxv8KCJvSjSmy0gIwco5SNtiRZ7EQ2acA3zlxARVx6/SuFHz7OxeIUmo
VGyVAfo4z0+XHDLOWkrBn9YKP2JxHdny8YKkMIQ6/l/XH7ZkuoO4e2fvhDD8kRsSYYi3RbH7vzmA
vYRW0O3w0CHp2JNSZLYDKedUcPDkozgtP1AO2bMDmCmRicOtdhoDEfFnlO4ca9K8uwWiAOzIbkKT
wnOYoTNEnk9xT2M40e81RXqFJZdawUB768G5Y7Vi/FM2tLGBDksd0MWYmUFOlIdqTqwYhUR/yxNC
P6m6EKSM/jy6js4U8C/8m1TeFeCiELuHfBsT22wJ2fAk+JRmcnRRe9JHhs/18tlTQADZAc2outIQ
4P+Z7pzHzo0/oJ+bu5KDoG6dtr/osonBbpH20PbyCF84PQliaIU8+IgqHGVNjVoF36hlf0oaY9Oj
o4FK90hmghqu9JgyUxWBEwNF8Q20nQamM1wkO7PRZTZTSpIH/zOmzhsOF8C+8ryUgxb1q+qbGYk7
w7lxOloi1RpW+Mjqc6KtirBZWthXkerUBkROZFtTfo7g1F3yC+hvt9vGHKPu7tGen83uSma778lz
sulatHbf6W+Yo+EavFcNkOESv/4/mjR2gwdwwPfRb8xeyPreRhONxKLEiGfw2+/FZXaeVEY9Bnlp
+gHGuy+nhg5GrtpvNF0yrmLi8oB2RhwKMxqF2taDaadMyPSbxh9wWCORzo0PQGu39Ho7tzm8eTTV
+Pu5hb3erbgyK8DY8Gx/7Wr5s33QOVT5fi6232/yQ7hSigfBOe8PpCMSE+7MhrGJpKVYIyzUJDxo
AXjYMSTfV99o0PPdsvcMlux6TXBMerYtyRkOmeaMIJeTmEKNA106Ce5WJ7mQRP5rx7laU9JrfmkA
5kPOKyTbR4wE6SRfu0wMN7nzQXaISlJR8gB7Nte+QphScsBG9GyfTJReO0RPY5qf3AMWqQB48oDk
ebJTta9JCAAEsd3qokHCAhfRMX/1scGVCbfMtLiFCU36HZy1u+Hn6NcjPNBhxwG9TdNPwIVPpOX6
49wtwJT4KIiHNp/gzz/RtHnG1geTE5uzEDyKE5o9mzz4HAHtqudF9jNIXfTbjd2YinmYU9OkbXIW
HUGJJVV5pFLicqVnHADwWK5lGYEBMX0UlbxN+TTyZVwfcTjzEBJDwLVpnxadsBp9/xrQjyrKZJIh
/kbaoN1EeDXb84XvfI3LiPQWXXBtutfUrOSXGZOnn35tNV8cB9WZaIRWcnfuNA9Ov9CmMGFxHKy8
1U/pQkpvoSjfxgoayKOw8ri2ILwU+j8FZcjpRWsxSDyTm2Tx8TAB4uzb4/H3txhmUcqr5k1zlGIk
Ap6yKXloQOEwYWuNowZSwuIIH/1rbpyLe3OP9t6+oeWBSYY+vTBNRzqEDbP9yuV8cC00ELN5oD3j
rhEdsh1aK02rAldK/TEHRFyJr7pPmfEIP8VUQo8ZDHwSd0OH0pYGEHGZ6pbuoZDoQc/IF0TjC9Up
/PoqXamN8A6RiUZY9vHbWFQR0q7d8h6Qmvz+OYejXbYJCMNa1vLOgJBEVGohENl/trw0PZGFimuq
0iJLpcUTUECEKyDyyRwZw24a2+sB+IIQGshRUozJG07lRcfHjQcHOpKTYOnPHw7L/DPpMJ+IERno
rJ5oSjRvTTTBmonZO44QfHGZaIROFf6VSeSQr2tnzxdBEsO59qxzUdLdvY20YPp/GJbPEjhHl79f
8+Jzm2UzWD0qfvaZpEPMYWBeB2vId3zdkSdsUdpoBusKclrilrXVZTvK7V+/FDT4TkFG6lNjgJCr
cQUP+EshdMjrqKIftM3gj4PJuBrUmWyCC9nDKf02fjA3+FLQm7rbGt34wjMjSVqwnsrC1AvCBOK4
FSMovX7CZZtxDHd6lfV9kEz+y1EvfwuTIKwcTZl60QH9v1AfFUp/whfw1qSfpd+IW7Uht5o8J6tq
8Ysfo22wpz1eDJfe2wOtm5rFpcATYoSglWMFmcntwtWPzBtnTB2GXzr/6bTnAfIPr6ypJT8eC7mi
XV/0jrwgILRIH4As4Z1U9Ue+ZXrWhNPLVTCRILzrytVQdDDgEQ4EHk/j38bWAuhHUMuZlioVDPrY
WvJ653AD52UKOrFyQOU5uu9pfEPGuExBhRo4lkjJKSBIn0S/OmRlzc9JXnu5KuNeqLltL5+XEK1D
R4yLOW4bPuRsyglU66SVcpihgmaWlethjkkOhL7fKlDe85OVgWKjQvSWcSG6fbLD/RewE6MOxKeg
o78CqlxRE+OBWmIJ2oBpnE0s7+WqpK5ZSadtjmTzUMfkaWe/sOOmjK0ZagkmU8HPkk5lL3KYmohZ
WSwVQIe3JeExFlMmwAZWeHDpE+rQgGa9OfGsA33h7YkcF57u3MTqBzqPRzqx6mrmQlaFSTsLQ/bY
Y/Xl2UG92nHoC3i6LzJimqdT0Edy05fR4Ku/sEgi625AiWq8qCi/4j5+jwnyTfJpDvSHQyI38shN
55JpM+9HO0mJOnl/uEI1I0KFyXFsbhnqfD4BpSCpDg+QApxUF4ySgMFraC4s2WQ5N8RVK9OjTAlX
t+g3usaHkac0CpKX+obKX60OLBK5vkxNYLwiLwS4OHM3qvtBoenuNo78i6q++t3EMA0lP/AahrGo
qaG1ZC/VpbWBhPAU3KMHNSFgHRSySy+++/i0e0HfQxVRjeCyxfBi2oasvHiS93vwr7M429i96QvV
MZ9ATlY+qFPOZtFOq3GV1oyGYBf1JjJXwL85EN5ijsBmdVqwD+FJ1BwLXA85wZWS7w3NStY+pEKT
jBVFMOhmED2pxkrgMNJ549k3U0yzk4LHc6a0ghlCBqINMqC0S5dLA2X0D8+A3F6PivLz4gA5VaT/
Dh0dCStcMS2IRi+ycFpZ8hyZP/ATADT1Bt+oOSW0af5A1rNSNFdkm1RTjT6Cia4ZopBCrAeOXjVJ
F8CIVZ5APHFkV17AkwICV531+UOQB5Aw6B+IwsinPlWfdKQKnG979CmkGXUfAqJAttdRDDtUqHlF
BYOEaTtEx+twm6kS+LMasEIccqX8ODTbvRkZ6/5rRw0A8FqwsKS52ZX5CQfltCotquLwe0bx6xTi
AiPwVDYeJAx1v26s84CBBCm9WhWq33zzrSNDJf5k4laX08sxWbEbeVwauEBBjruxXkf6YvVyXawN
tjgEUKcdlX4zOmsOMnEVGy8cH5KKRz/0flaSIiMR4Er/BqRBCxBO/kYNvpIBtOz/ff9JYw6Xglo/
S/w1idxUvJKI8LtFHf0tEx82q5axnjACbcFrakrOm9ya32Hs73Sw58XombP3xHLvgljnZEvsjNNX
cNZ9gCEi7BJnv8UQM4xuKLK4qrUx8ZDnOQA5n+j3gXklpKl9P1M/M3ZRwUfbXKNf+ZDUz+zyQs1G
d5T6zDs7pGu8Q5R6HeyDt128Bw8eVJFRvlwpLNRA+GLeF2v6/oT13ixvTx6MgHgxFICJvYMnmnlm
1py6hAvhzzQikYXivYt4X+ODMETFZqYc1rssU0NTRAFXgryL55Wab7FVZLuqFZQpJ9Z7Rb1Jr90T
QLoQO0nO20aKZZ0iMljS7uViQ8ee0uzSqgzkE70HeTyPezeDQpHQQI5hZ4qH6kdnSIq4qEFRn7x4
yzV8QM60PbJs8iGt8bfst77AottQlwqMU+zkdCZ0aUlmwF6qDYZwwlyHD1g5eX9JTMEmdi4tcqYj
QuLDx3KFP2I46F9WV+fYllHHTnfVQhuV1UiNAFkG5c8u1ZQZnEiy9wTAalhzGKOioSiXrMHl3A7a
b4OUrWq+V+uU0uxSckFoNh63ucYsKUMDmQJhwiuTfFm98URRBa1sHVArgKSnssG/YvBFe53/psS9
ZVoBgQ+MdsAtvuOpgx1NBqgz01xpqszxfWGiBHMlYMiKnnIFmAx0XzzDP6s6WbOOwt7ZYmaLEF/A
0reXny/grt14xx+9/4vfk5nndtgO+Nj0Vs+YnYLgh7DHhdHGd1Cqkhws0TdiFkRmajuPzTgoGn3A
3wKTIiju+Jk2cMN+ps9UpqNFQWjRmgNsgDkJnyLSxb3pO1p32LCnQPMISkXM+hD+dglO8fFpDpX5
8KsV4gIQNJfPtOdst7x3gf9qCDsHby7xPzaEWjSVLWHdaz36GwRpfBaN7CsO9j2BmsK3G0abvEAU
LC2CvSlA5J2rqEpL2acD1FYBtzPxVKHCu6G15S2Bpyj5OiW6oyrTTRjfRmr/6zjq/JOnwYn90CIS
4lTu/WU3oGvFW83N2Cl7AE9QQbZFD0JgbPUb7FoG0/7o6lTXdDfYDq/fSD9Y7wfTemcfBzzge2p/
dekq5WL18o72u9IAQTM+YSFdj9eRrFkq+HioIr3Il8SvInenp05gymJho7buBAPb+Ho6nci9cBsb
i7WPvIX6CRDZroy3qwWV9nQNFN6juFU12wN+I/YA3zKN2nqdbTwW7su9VSkeXT4cYFede1twz4Mx
vNq92obtVX3V46NpRIFc8LY/m3RDp6ODHxmHD14ma3hPhAP7CrOv15QwPUgeABH3FD2qBjYw/nL+
JTSlO7wUFRslypf0KTf6j726f3xb17PVtP6SRv5r74i2iz3dvtEtaNfxVN0ijMX25OvP3eDt5fbG
c0r+qt9oYDrXiP7SymTtdvt1v5wCvGRcc27lCgDepcTfRbsx1Tfu/aAfKVj3uj93lpSXzCNwbx74
Oos5PC1eaTur0nAHXoBLHQBOz25AIWjplyAHQ7Q1CtgQFgVUd6bNpI20jjrpsMLeOuF7z6lQue0v
fxkoQbrk4jI3Upr3sdU37/RSM0Fgx6pjI4R2fbwkHtvp8hSxKFNMMUhUh/spZMUFk1x89TZR18dy
OmyBGYNMw8OD2tTszZK8kSeZYs8/pMkJyxzC75OQkBEi2wYm8YxUY4bb3W40wO+eSOe5D7E8J9kq
CuktyCtjnMVWp+8cYn8vCtIQQNKI9qFRDp7OgSST8QWY4w3PXbvcR1dkZjXj9rZr4x0SP4q45NJB
8++nZ9OH03uSnTi1QVnU/Ttdl3Q4GJeamT12BKUMAAYLiuGBPfBioM2GDi6u6hXoCz2xzntHx0/P
YLXZ2U3UUS1yFLiBqVyvCM2DG7gKIBqgjnX6tcvyP5LObEtRbgnCT+RaKgJ6yyiKikM53bhKSxEn
nHB6+v7CXn3O393VVYqwd+7MyMiI8Ejx6j771SMJXm3EJxBGgtsH1Ib5IjSpea4BdUUWHGBOY4sc
NPsqiRD+5dgzqU2WWO2B6vIo2DIh5QDCWTyn3oX35kgk49BL1N0Kql8UYLa3pdiFVQzTRONsdCSo
g27fACD1mQv3H3GbUzP9zu0qAnHed3FRM7fyOLLYRqTGxKjUp1nA3DZLxaQGQmqsZ+HVWThkGfVO
Y1ifv/gyIXAuk6E3BWBliCon0a7qLhEbQxSmCc1TMxCcTGgQQIgEJGJuBrxhJzt0ZoJzSgAy3PUW
+PW4ricGpyPT4ZhRUZY3uLerBdggaAy0c3CFMlXDkX97TFWp1sLPyuo/IU/hOlZnbFwOUQ2H1E3I
u7S2NLvH3veeXQ4rXNJIxwX6w7/p4w7UAfoClkts2MlHWsg8zkn2WyN74tPAGWYAntQOaU1EOmph
Nn7Q0JYi8yd+YERW9jkC0Ec48tnKF+cOnPFyzCrJ29+cpkb55FaH1/0hWKA74uSlKvkpuc2YNBfw
3WHBBrfBBz2eGd8QDkDxYM6koYFY8SLeTWjY6nQSB/canYCEqcEHqBmYrvKASTYof+bFPgf9n3qd
9xHgPYgOLsoj+3dcYczebNZqoBGMV7rZ5B7U0nsMpRjfrZ6ZMQ6oKvpW5VjHil41T+pUnwCU+RQh
6PEh7Wxb1gHvB3+7wV83BTtmzH2JaQlETO/TPHhPqMuZs3hghMdibxA/EX4CfjWJ3VtIahVAR76F
tDCiscd40QLyDqqZM1BDg1Y6rAFGlidr+psFbVB69d/CwojvbJEPetL7H4rpGMcbJ/nQtqHAUgXX
+T/+/uLMAy8kjNd+6uSGw0ci35pj3wRpUnliT1X6IEfHFVM502H8Ty6jss946pyF9HkPJe/YauCQ
ZqJ5/qFf85ZMxz1uoBxLeOXvoCxbxN3SgZwe79FumreEZM2lb9KrrSmUq/757xXjFLKjdrJaO6gh
qkaah1GDC/ngJnLDlAUrnN8PMAK9PWNagzpFqvLsGjTVnqTX2RwFOawf/P36BdIv4libYD/Zkooi
2cERS0KyWonQk0TH9XZLO5MvKqjDH/uEVkysfaGd/ekumofJU/4z+c55DR4HL5mcoV8e48kJkUyI
Ha1L9EFg6wVMYrty0oAp7RESKRLQGeIRcbcaFeS7zfaSp7e29rQUgDR+1IEVLUxPR0wItNVm37Ri
+ZlwQnMuD4XvXlB4U+5xme/ngmaOlBA774mK9PBadx7LLQT1o6xzvhJyKHzdL+Hizx5cywDYgon/
B3g+PKi09Wjel2+EnEJaYQd6uvsfNWNutJWlaIb2CL2QwVpQOJcEX/Sx1MUdhvu9k86RnW1p0XAy
iLYrU4r/ZyGthdV6Ap/l6d3hoE1QKUsuB9gwcFqlhIJWEKf1LYBOgrvO+sjRZqtDeWpCO1pHL16P
9+SQZtCdgwj6vbwT6lHWeS3QkoHYyk+ok0RdmfXPzO8Doogrt1s1yLaUQTMYLhDqERsc294JE/vA
IEWHnoE/wKC0asgGmuAHHf2qQdtiXOqZfM0u3M+Bpr4qYZnGPDxzCqkLHE3aQZA1JFHhVCLU7TEh
zpZ96+e00uDvjWqSch14aOFu0NUHndO0ybgxqmtGcL+R3LIQiGP71qp23wOyLWml5siflIInZe4Y
kgZeq7CoHEBywYVjZvP4GeFQGIxhAoc3N5XB/U5eir6E/+CDgsaIAnXTH0h3oVLzRIrwCoNK8jJg
bvORPbHBAeDEgk9aHSFSaMQz6ELbUdjAVu1JtTXPQ8nbL2mvknZCHUomRZCkEVp+0rZC1H26AunB
ewuwTTea8WkkkJsLhjMfMa4LREmGNjgThTMDergYKphDxns50HTOQcafQkihD6vM+eKOlCchD4Ik
74UaiBj/dW9d4u/m2HfngZ8RikLQi/RLnbXHd5Dytrr65Bd9c74IbqwwO6y4P8xsdq5hk7F7t/ui
VYRSDrGyxtaDpuBJJ8xEHdFui5vFOncTiEuWt9sUwXZ89s2OcXYbYG62a3bQN3YNJKp29LGuP49O
fXLpVb9tprNv7FrmfHJwfreMgx0DJkzdB+ruRljunX3Ua2yXGW9EFmm5TmpDu1PjKwkLPoIU1LvN
H9T3R5i7xJvJxXu13r3r1VncXXterOzOZXrYPA9ICNbIVgmkfsGAI7sStlKSMa1vho1rYKIe9mu0
yquH3+h/JKkleZzTeNflvPDvElHmpYlcSEUSbQ4MidAsR+TQHJip8wYKdxIGDWd58vEbLTdPnscA
GQzz454Gb6/R2nUtg89U2Tete+vhv7375BwBEJZ6NRCBFa1yowg1YW1xkv3dozcWARtQJdbidnYf
EYvJ4zpqU3dojusJn5G+Y52kbD9hCBSpnTvaQOxHIIS46tvNxViqwqRB/AKcR8J3R1IzFslKALf8
Ym9+/iaXkwuqvEZsZyEqgb7jDp4Prnt0YJAyrsGWhTTY/a/hxIEjve/vbM4L4j4kuOabcwFPYPSe
Hz1ZOGQDlZFV/8jhcRuXx5wpIWcwzGuEIrHMQNyXjQQbuf3EURgBgQBPXOCzd/fINLO8ajHIiM9A
TWqygAAV7t+trcEvJGg7NKTaNbob8rIgC6cDVO8WZakwEU+eLUxdUFnHSIM5mTuproWAAfv9tzLN
fxGowkWFA1LKLUD4wXtzGdf76r6ViTe3cbFBDfzETS31jr9Xbi14O4ABu4hoPGSVf1FR1a7wlTZK
rAQKyJQr7R9/LiG+P9QmS45QNsWrDb8WLh/EyicFjD3hp4dUz8Gtqyrwv7Uv9JlfwDZfFiGqg3GV
Cl7wKyDzEEG+R9fPA6ssGOSwtvaocVNSPql/aIbT2Whn/pMMQ2cI4tT+qdnw78yOMh58clSXkdpz
R1PIFEen8iR6sSitjDSHNmRFXDh9CxIWF6/RsRik0dhXA5UUrE++wuPoXP7sOS8aPjXy18HKInA1
aGvXY9yn4DAhMhqK+6ViSmfsHTlx6NNeupZKDd+gb0OWm+LPZl/fiSQVFP5gLprhzTPCS6xugCgO
Bw48EB91UyGM6zQSa4Obyw3mIIQWJQemXIU2O3mrg5//irugQu3I10mcvu+NDhooGMfj46um2Rgc
uUjt3ZpDv9Mtaj7BiqqdhjZiq46MoQoG1uMU4qG6JJRRfGZY7CIo/Oh8rKIbKpO9D4ofF+8W3AKm
XbwPlnsPvrYIJNSJGCafgcyDfyHAEyjP3EtSN/KVu1MEaLjX4Umoqz150sd9uVlUeM8VjdiLd/Fm
3XhXxcnIvUSHLuwSg9tz9U0a/sgrRDX6PDM7WvjHZeoN1Wh9N58TWoy0GbedLbOC2g8eklankAFg
l1jqwWZwzy1B/gdatFsNOAdn9/6TD6/h8du41fj20KU9yIDqzzswGTo36OvWmUk1w8K7oC+TR+Wp
0TIIXOlfHR0AvZShjm946F/Da6vKWC3qCiFdyFuzwVWh/+yavOQ53DEKffB1HXipxdXgHVTcRphH
dYRrOHD4dPI4qUMhBWdZZ8CmTD2hU/mQNar/f3lBIORIeiD5aPX2cO726J3qd7HoqniJ210pWFZi
+btqruPVzkOzeZ4hKUO0YeVfwE2N9q5XvXDkldl32isYAgRgvv6cSpm4C9RHEwZyGLwY0sWKAzhL
f8mfw5I2m9SL+zAyYJThNtnL+wtUXM1uOcriYlXqHOFfb+rD0jy9enZoTSvcvW2zzOR+Hr9cO2Qm
SmvNqQwiEAqza5WcVGkdhBk8UExQvwX27oRXBlWRUMcGIR9vCYcmjTw80KIEugZThKmzVM9xBP3Q
aHFC+68+a4gEbIydS+8GnePGnSkgxKadc/vUzMLKwOyiZAxAQzu9a2JSJjsc7kr/I7tShotigjO9
g30XQT5R4cwek7LKN8RRUAcgx0jiKBdfqnZw2xfexkwH9hu9N3jVng5FhhAt5BHIbqArYXX+Htje
E0LAnoY3g9kkdlJglKU03WFvvGn2WYLlZRawbKN6Nx3WB7A2o2d7I0bAmOGjts0pZi56C+/8u/Mm
Kx4guZkyDCgZbOGwAPjRNMIVYhEg7xJTawoosCNoHv3SYIexoppM8mvNQ6g1KvOUhNXWZYHipwrd
NAbmqAsAF5dEDFxI+VOT2g+WFKhUKCD1P6An4GYb7MnJlzRb1P84gowfwlpnCwqOGP3OvbSLNrtx
6+x7jICH5zVq6J2ivUVkTg3lSoJWwM491bzjpJLkkBDC8+p5xv/qgb/TdvTto9OC4pZLvf8Q7X8P
6L0gDgRDBwPpF/i3euPnVUH/BCTD5BBs3tGiP+w47j5/ZQh2NBTVBxUHdJnL0vrT3MOFqzQry5ws
MGuxOSZnPEnCHVQvKOHyVxrlnazVmOz7hCs0oZf7tTUjajsIpWn37TsAjYDpEGxCqjnK30PwAB0N
kNM6t2EEPWhc+h8mu8F+iLTl6N2zKSWku1VNqgZjHqc2wKF3mgBnwZ/W1JWPycNuOQBzGwwuaLqg
xO2ZA8pbfGLFOFbklw8m27bu1Ua7JXH7BzwzvDxdpI1X4eQOTT6P3sHEL+KntxsjOwIX5uQshrXe
efwM5L1p9BFEPoKonXnftGMlAJVootHv7mtUN+XEvrSgkHLPU02fM+nEg06bpROZXDWxPID1qY7E
m2ejbJxWNak8O4wXPWulqCiB2odfmpMq3v30IbONFwOdxKiAGnbyCdNoH9d6u/HVB6WgBeysyBCd
RyslnWX8ET2qNbzj5OKtngnRP+OoSkhznSz+9Pnm0jgp/RzaFkIr4yrs4tWZQB5y0FSjiY4qXrYn
wekzxwbiU/x0xkMhYBLYVGzSJdTwNONHTANx03OAImdUaRcpR5OkxgsiowYyXu5EFw02XEDmc90f
BBF+Mc+4zltk/OdvbH65l5g73O3u2mWv4qPaQTBPUa74rXqv8BkZ1dBtXYLu/q9Sd7u//gG5iw+i
ClVIRTmmEc5vl60w7Fo90WV5Wn737rYmPh/94NDf7MFkyj1x1yj1EWV4aGD65Z4ccNBsVARm59HK
ogVMqqn9dknIC8NFIY7/ogZ8ewfb7h7gI6wGcKxSlHv8Bds0fnH+Bh+f37ouIuOhO+Cxw6Rfc3wz
tMOAAzxbJgTUIRmx5r/ZQwo4nQJio7nnxpCsCAOR0HlAQWJ2k277HdFnRl8oklWOODO/dfK7OXgE
bdfeE9Gb2hR9otifwSrnxAhKiESS0ENoHRw7NA5UVxReyEzyYL0o0cVnbtRZx2n0CSkM6RExJDOb
IZQ3Y7BiMnkHH90NS7XKuQlifG1WVGmdie6F8G6kuMkNqOvBEaCfMa4WEadGKu5Gx44URddAyAOd
aCPmMVlbEE3iQcjNUP+4Rw8fF2rQYzABDive/uKFvG28UnkaQkmpM8qGnLDiqUixS/pCakndo6V8
0NVL0jThaMfBC/o/P2zpvjIYZIAFy2prDueaeljdI1wGw4E2OLGF9G61SiQy8HAP3JEF3DRue5JP
a2xB1aUI/hEG+F5u7gxfW7Ea7KWqb03TLpdfoUeFZJvaW0UOBGNIupqHrkdCZ1A3H/BkddLqhfS7
mDKKcDzyXo+mChCXo3ETGMKay7CgfwEDy8+blpNL05jGzcGDWEFWiUYWQYRb30bqba3QyBqiVdPr
Lfkz4DZBcHWH9Rk6+I52mAkBTkGYbMDoERkfK4AhKFrKWNysBxMndtwh409koa+B/UNEODXlzFYE
QjNR2dHySyHiPtjcZDwoGmqbg9h419Q5N2sJEQUUyQcBlZRCSoiOgJtIXDTmwvrUp9Wb2k0eGReT
9hH3JQQK8NLvOeUDBQQnGzcJ/qTukqiYNE10yOKDQJa6tss8J57LGks779rUv8g6gFqDQEMsefG0
r/S6GIxhSoDUH/MbcnUEJx/Dl0UTTiUoDAuN1DDbg3eVZjmmJErf5zadKkMQkiE+ggrOXTTGvpLx
FsoxZ8kIx2WekY/D0uUEB+ZSJVEHIczgCAMs0H1T8LwFbDmClFSzfrsoCzFfNvyKQ8PrcplXbqIt
JmGtj++8fKOFuHeJYaOWGcpP7otrdBZNqu6Y5greAC2DZolcF04I7iseJIlADytK1qa/gxyBV+bi
BD7EgM1ADUOeenKluAkPbbqEbF3c9pgyTMGRCTbsftrTnGm65USaAc+H/w10GzUyUJksKC4F3yx7
yM/R5yxjMQKYo1qBxyMz95Ib0J8AceI9eViA9fXxmXVWbTFNwFgQfIOWaDYmCD29T/rbHABxeUNy
25pLUU9OV6XeuerYdPYdYCQx5oqWzaBJUgpsmJZGhPqIWFdKa0DM+mmAbE4o/rHKhNxr0Z2XfhAc
ZLRnjgHTNQgiQVJsy5rtr5JIClmkLToocFIl7PCHWh3250ALcE/iCyJHLp6V9EGKluZ76i4kzhSI
b8rsQl+QhGyj1S2RhL/st4txjfDLds/ozy+Vu+HKhOP7I1neQqEINgqzIL36lc8LCDuU29q1zQC/
41YFZ3VYEZc53ftQrKhTieEq0QGW3FiVZoQDiL/m5DOp8cAvSF52Dbf79B6+Lf0vtiLybxQphlt6
0yppLQj1gcERz/ju2ejdaaY4QTHO+1PaTynMdG//ofdch3t1GL1GohR8IF5oxv+5J6m3Uoy7twzJ
RfhRuysiQAIurGlGVGErkxHhJBowTxp1Wyzkn2KYJ0VC8eZcZk+eVefD2QfdcUMSQs8LHgxiCm+P
liYL8gG1TRVP6h5fzvLLLiTossDa9WdnB1Zhu3kDEDarhNP+X58cHzUcBD+mpwTA1lxZtpceWsbq
OD7wBDz7780zMunJFV/hmyPT26VA/ToetCS5jnXIpmAJJVoqMisdj712B6yIW7RhIZKIUDmhRHEK
lo12ffwg4KB43Oi+DFQxi3A7pByhvg3uLA6v+Kn5u+k92R9bxdhMw323cWDynr5iUGAKQSpd8ylP
aMjRSEHtP6ShZoNtHVCN9N98pxbNO7R+ZLAnSXb0hyKYolJBebIw0UXhoCiHgF6UNJ3sO3Gbd+2A
WSDVAz0YJpRFzDPVmVEe3UrwfqnD6BcCZp2ofRSh2E5XFExgcQXGO9iNzJWqIJx9mCbIuvr9WWG4
BD1GzhPanNCRYUojqMK0C13HfXOJg/xEp+9ax/ZKbY0JGeMCT43Dcrvc0TOEaB+9//itvnVijFOo
9darNQcxxw7IPsDOAXTyxLrdsZ4ewwN0kRodSJQ2OdAg1BFlSE/WHIXbwBnETHwgwwueUfcOy4Zb
GcAdYDR5xhlT6hj92MlYijq6sA/NyJaZR5JHSwk8Rcd1nZNvuzw1EwW6PZUYkIxXXUOWa2btDIs0
YhG9fwZiUKeTAwEKqJaDBY3p1oOK3yWnnCke/2eHn0MY5ydqftI9jcOJMqBBA8n5zWF2wQATF1U4
JP0qZqs5acIBRjQg2jlQIbxRVarTgCndFyN8yeqruBPAkWH0ktF0IEwarYw/cfLwIJjbwunAAFrv
OYNwwuUgRubPYg5MDTjikULUJiGy+xrgs3TwsiUnjFvyPrQpkNwkU+z11FPa9UYUCutvcqDtNS8s
PJ81Ty2K8lf5gcFWuLYlcIb3eA57uGcDM1yJBMY0H2fIPT2wXXpvznHWBXRcoSDlpVi3UWn7jx3K
MeJlS4ZOWk/ivAvlQYARqb8h3gchKlDIIebL9O7kk7z5hm0CxVswaI5Gm5kgxxgc26WmxbgnSlKD
i7ygEztCdjHY96Cd989yUCDGY/U7yDH+vRvOp77OmzuF7b8LvyPaN7K6Jew5RRZHBTqhTa+QbtPQ
taMKYtsQ1nHcZJ60MaoQHPlXHKqQRPnD5wzCFbSWpgCpN0cXYSKiAWxEJul5xWUS4FPzdj+79WFd
MBlmYimGItM1KDUhe8M533E/z6PStEqIFnmbEXUwP/JMcjctveWXMMqTXXAcisv5/jLowRzgiGuD
P4kE9NTxJr1Pb0RsdnwKrkDxC89dBNOn7VVbz813yJ6jRkzpOc9M+sQ584hzEuj/YxP6r83C+WRM
p7GaRN968uhUbL9dSI50ZCjZO+U5YACaq/qK22iiioReOlNdRADYl+DnjOW9w2yCIuIIaz8iZbFB
mgxDTwNfvRpTwYDUyJj+qs+j2CJ1qU/0Xwb9QuYKwATNVCe61aq2yi2rj29t/90ysG+Wn+hpdZ+V
kFOuE7NLPHGtiC3+qA0MSSUJ+grwAA8D7g1khAIK7yFCAI2oNeUYJCFuHZnf+oDfK6dTLyVFxBfr
J6xjIDFRMPvHTglskxIkImyReipDBwPuUqQC76r+rCZCR22MnjLSsho1reW9BvWY6djRoa3GzD6q
9x7+MVLIU95/88irFvG5vd4idELhHWmmeKWMt8H/OR07Vi/D2urMU+vsY/S4rTifbsn4vky/QOZr
MOpJwBr67v47AGGMZd7ywqBRhSoSjF6OAi0G9t1SaIfn8bZ789whAzkV5qD2Vfo/x0iGKse42rM7
5d5tSq2NxTxlohF+mGZ+DYzOawD16Zdu0mLrfPoyH75SecuG+NS80xWFZqTZJCyzmtjSh0I138kN
SBjnm9K3/lCaQWdE8VlANygjWHRGgWYlja7G8zW6CNNIqHZKTk5DmNE50r9m1gLjlpsHrWrMhWmv
C/EWD5RkHFQen6doRWjWC4KHa7+QCWm3CBaFxkETUu/OlBknwIDLWB65ZIiuDwY7Wdm80nWiVxHT
JvupJw9G3TXnVZ3Bg0o7GK9N8E7vCocp+eWncwDDQEIIX7WQXOM6IRlVvUmJhPEWGM8Pfh1d/UkX
mmFDonkuuAFML+Lz1BxQCXIuqWPw38Pr4jE0B3yJX6d3TMi0AkQ0UQW9DpD+bt7d6+AV3t0fenNh
HasfKXiCfIV5cGoNXx3GKh0GcAVKVB3yVI3UKFc1vt+WYYd8d6UoKl36CkgA8iIoxrdKrWrQrXp3
IOquWn2VMItvND9etEMF65+at5ngKzxHZlruZ+p0OvE8DkiQtCRU9srsaQ5fm3ut5hZcHJhqMBwA
yXQP058BlSRpPp3JaKSDWSW3+s7oFBc+RacQO5WPUMOEdS8CVXgLtMzQx4/Ak2jz1xwQNN0rPW/s
p/8onoGy/sdCPePML3GQsRt9zt3zpkZVyDEOXqVxsXDW9ZMPjVRZqKvdjMPZilbrAfx9HwmHp9nL
O0K+gI5A94Qal/dZgTFnUYimibIPpCRYQJSNoj/sWwhNEYc91eFKNIScDFhicN/qSnJoWyb8K4pO
MLggYYlfSvZGPVKFfFyl1Sd7IXHiFeH3sK3Ir77Gl8R7znAFKFHWoae3prDNEINDdLDu1lLOGR08
mpXS2I9JpbHt1LoyH1Lu9wokivf/xV6ESr2FKsoHMf7LGW9wdoh+eoIizNbQL/Xu9vDVBGTo8wkg
0ObTdmGnkFWRwKqa1mL+AiYdCpXvq0GiJLnQ25GDfg+M3KHGIfngweoJM/UhyUx8N5x+FmTDU4ep
LZokGgh7NlNEbTP9nxmt/2NMUvQeK3vRMfPxiq68LQApdGX5F7zoPalg9FeORfCcfZ9h887/Ha8P
g+0ss45qHGJmyS9yWfG0VYMLi/lPZiZxxX4Mk+qzBzWO3u8Iogo/8vaXH7E9vm70aoI0+KK4sfCc
viSUcDXQ3RFMINqTWERFX9Y4lPbkXhoBUU3P5UPa55TjkamizJYG41BSjdeY0KJ1GolDIqMNtZAr
nh3cR+qm1lsCdHQj9eGVzwpvO+IG/UZsoGs3z8G7W2MKSr8gKbEFv3QHEeU0pSKIYPlh/gdBHCb6
KpyYR/8WGhCI9TfhRvwi3onOyPblFUbrETcSJSzOOMg3jSWe99nLKX52aGEsFTdJ031oppPbhQWg
ECsAEbslwuNao6giWLNUQDz2a/1JhskUk00upT29+LIU1qcRf6+48K48JVq3HeikjzOXhSWPdtFI
Eh/g3SwzVt+XTaFxVsG4zPL073s45yfw+8oEbyLeq/iWvTCqIWvZzSppJ3RB3Jc1mLo0Jg9gl/Fx
ABd9+2C1l2miQicpoatSdN44wR3nHy4w55DBDGUoux9MCKE/C/MXRr8GaVoENc8CVMLsGEDwhWHa
nSNvgnV0s4w7YxpePKNDx5j9LwGib9Rr4qLJbdJSHaCoIZyz4r7GSvV12oPHRnCu23Sy4gVH88m3
Ad+aFsF+9vT8grr7GM0McN8iuDMdfm3WorVik/AeagC64gztaulzPjbLYLLzFzRzWuIwdOChyeE5
gpYNV+VDanEnodAhaUXrI88X7+29m2te/NIxljzPlFCtz61LHojfg6Ac1sJ02blfXCxEM85zs2PF
KQ1CqvEd7pBFfB+/OU/KpOMVvxqQVlAxcH61dOSLl4Ko4cIr7zwL2wL/uIab/SGLykFI4cp/mIYz
GZTjLLh0n5/wzm5ufmI2BG3P3fA43wbHH5r7SMD9lEloh0disdwkwXyF/3K9HC13DCRfBMO4PvoM
ygnx+QekailCMA37bRYACeIThAQcIHF5hon4bP8dwt4GcL4mey6MGPFd3To3OA0e7UVy+RFjcnli
6ZuTi1tG/5aRsbT59HGCY+TdMTha6S02OB85mRQH+m+IJPMjjLUvqw8mh1tfP/7yQVb3kC30juuL
ZCOXz0ElFn1CqCCAYcoIV4NkUmueTdy2ia7A4EAgrKC0xSAGLaU2myHtM9GSpW7euWboShw73BOy
lS5YGU8L0t4yw0885ahiurBdKTvFHPoAs2kqrGsoTNpu6epytu4m16aVkNUK9hXsM1jHd3qqfgxS
S+z6Ir9hVI8FNWua/KsyNcxXpi+g/UVUCxFD0EAeFbusQ2HThVD9knp02bV1V6vIFQiORDEGzjx3
Cwth7/R2c/568TjYGfzfQ1VkbTvbvLk9e7BKAT64GBqZd+fGBJ9UGRDOu/WtX51Ip9lH6eubXVQO
GvOrX3FJWuFhUaEumpUQBwPWqJxrbnzYpsEw5AyUdmQCA8zIDQEJ4WWyVJkimZkUin9cqKjU/Ct+
t6Roe2hv4rafSm7G7bV2bCJi0bxOu5QPStYgiayXc17uNjUMdFCyW6+fM5p/vCmNPgYNoHZiHCEV
E/B6uMlsf6TnQzptrQUExBohYTU7DeCcfF9JOpkWuDis7Z7srcQZqbCTP01kb/KXy3IBilb6Cd66
d4ud9wb4m985BNn4MGAwZd1ypy6dN9konT1vvSM5DqGXgaf49yVpNEtLfWK5IAK+Y8ELUJ6sq/iW
cj+VZu3Dz5JFpytdMsFFVq2hjehzI5eR19SrzV1bJI2JxmQ4Gxlec6zRtXnCXzKh67KI7R9yIuC/
94ki50CLyt9B2iCN/bTUBiB00ZFspzWv/EcGSZxeuA/bKcDneCPRRu7Q0RqEAxjGL3c7NrRIalDW
tGpYcvyNPebeZlzu3km2y0V819VXo3xqzG+5k9ABoHc4RUxP3/pxa+AYECR4c6Pz4FPK4/Z1xjz4
Tok9xzOJSN5bDAlXB7yYMGmAfMYS4xDbwHsj/nULb0cifPNgpAS0KVPnWeCdUgRZVF2V5t8iKbr+
7rpyXjLC9+qwKRcOb/H+26LhvfO5NoCBpT55xWfGIn8wjWn7afwJaWecnBJ902fwnNZ0AZWnl42y
5Mk5FDX6cGHo9T2DjBqQCj7cR2a/MWdMBTCMQYnSD5zgI/M+d/eyMmttykHzElR70AOvTrGqFfyo
3Wf9xCfIkquC8a0pbTNr1ejvo1vBYfBk/KWTQ4QkcYBs1r/yc+hkv/3bqkT7YX7Ah+cnjbN4S2JM
u/bo368O3cVSR6RHa3iFHsP5jk4DoinoMORMQ5LemI5V8Z7VcakW6M/4AkBmzxN6kjyiF0AeesZH
7wWKDDDPxBletKlv1OC1+zR09jpZjiR5l8B4+Q/L4z4yjvMCvH/5W4bJL17p5/2nLq/UOU7OzxGJ
ht808SHU0EEsIVH38ONBtFQWpokKZbxsF6UtyEu60INz5hF+uVl1TmGyrD8AxSec1IbHwjHnH0Yh
uTDnMt2ODzhTQNfs1AvsXFoXw30bLr0RfGgNN4U4BFQIxbXKIqlNobZgSEN+0a209qXWo05FBZfs
Xbjc4PO48nZuwL5VTLp4wJ9Nfqvj8XVD8zjWx7DR+d8OtoNLFbA9nVUDs3WLH+M6eQLZwsc3IQ45
6vIzQeg+o641vUSlMJs940vyAG+znO1gn+CREqc1dzG1W1jCxKfu9eNWc+d313z5lU01QOnFu49r
zGxPoWEupueuFaSAxp69WeBLkntlDXQfEzYQbKU7uD0toqqHQ8Ozt203Dk6dFRlX6GafcCbpfsZ5
gp+ExVJz/Hz08S0sOqwAS1lE/FO33j4PDievhMAKCOKEZn9CfH4GN5QJDs72l6714Vd7jKUOLS86
0d2jwKLiDT6bbLSPuP3vAI5PNHl6+bdLPLE7N/6IwVdo9TBxDix+7g614TC+eWnMK2RUoiyOl1ua
s25vU1Y1C40/Pv8jFazhYvV5u2yh27Q+LAKi+JBvKh3b0HTZOxk7xanY7qdrzBsN/8D6HBIn27CH
6L6c3DvFEwMx4Ycqv4EA7M5l7uvcThnNg+mrWGUS4Y1umePGihk0m1keP28zrb3l3KExu3NIl89t
uojEggY9zidFtXnwH1jJOAvQEK/Wq/W28CTSB7Gn9DPBaAz0u9az52lBDbr7bbAHFz3W77DUUXEu
jiJrD9maDW3xNA5xld6VfAOkL3y1zD7/3WB1ErFizT7bsjw9Qi4BQfuuYILAtptXnZR7fmH7Recx
azWnrdHhe+ABs2IXPX6i7sSPE/vrhWkDaHal2rdWuLAEiRNcXGRFKaH9+BKXdtH5bLlP6lNeGnH4
/S+dTkStT3hFMnTv05egbyA5XRlc1Vql1dvNfl/ePc5/978Fj7xb4zlRK+zAFREhHSg36lFjyuup
OpCfD7OfsiBjCFyGnCrvNNJ4is9AybcxjYYjiEaDkOaUVpDIQhsp8nqosR+V0bIdSAM6qtiZUVyP
q627Wj1Y3vbPtAVVKsvsFnZogMkW/bczjROrX4bDPy02h/g4PqpXiMyHV9HFw7z/ftGpQfqjR4cc
zFj8VbDV/AoHbIGbUJlwmEWPFXosc3OLsQEtm93Ow82nY0RnYbU7TCRqAyOpdTFF6li+5VdmlwkY
crr8sxGcMZPzzjeseOc+nmFtYMnqAccB+obAvBYJLGoOY++Kav0uBu6GZo4HQt/oqeqqkQ8S5UCH
rY6B+D+QazbekeeZtCBrHama1Pt4E6Pmoc99BmIQFWjxg6NvvxyC3k6ZSD/FJt5q4rrJ9+y2QQFj
SrvPu21QNcFLy069rI7FBIxhZFPeMljzio3w53KfplT8WT2CHe5dqD+itoZAZIeSkN0IYoDsFIal
N9/gEf9BFqOtJo6cDAsMTEtRJ1vJuoBHgTCf3AnA4QZTG3jkiDUl4fT4u4cprfVw5tfDKw3BTaQy
cMXT2V7VWvb0Pc4GHwyEeHdxx0drZ3JyqthhBDKpA96cxC/OFcjodMXdLbGJOZs4Z9Km8M5UbQbR
qe4sVoTpPG7MJ2BAyyXrh0AFnlztq7Uiw2jZX0CMYbSWIYtDyFPRMkM8BNIhMrlc1yHa8RoOyBDD
d1eUEi5UtiVp6dPf6CPZR7cQtUGo1p/4FV9uyPffRH4GR9GIEx+ZAl6lOIYCNBjh3blPCl72AVCN
ahQOHdSa79GTYwgOZ4bncqJRk5uPUx11PsROd8nB2Ga6kmKV9HNWAQSByF6p0qipQQ4c77vMOjOC
wdMxpaC4PLaW6gkcBwxFB5WV+ueCfG7ULMh0+uoL6MmiAgZq8UZ0LNwm5vTYrbfOySG5x9iFrrbJ
q8pLBtlAk8jMAnJR2m+L0Nq8GfsTrZ72lIgOAv0FizV6ooCeIr3fix/BOlo9gQobmquHfyQIn2+b
4lSa7JFKGW2TBXCZqOrmtLE6M47/AZWqevK5qxSaBOWZ7X/35PTfP145E/vW1uX3V1BZtO6QL9z9
eBcZq9smOzjlhf+5M5eoQUkaodf4MyXUiBtKg566nUVIrdvfXaNqv0QyzpdWJ9N9QbnnMCq3yyEe
MG/XLpzzzrua7gPC/9N7rcrncEEbjir6Nlgw9mp72Sk8UNXDVWQi9dK5lJIXepLkHU9vX3dPr3b1
CCTCCNCidbHaWKuEV6mJIKFguMYqNfEBc18NAmXtSrxsnDsfG/EIXnhKSK22RKO0DijAYvylDctn
OMDbdeo3Tkt/CyPRKe2Deic/hvSLcTbstGmquHXtUcp3zmmE3BH8BVcYQCOl/qPunJfwlhFSD/Y6
PHJBXVBtBsBox+7cA+S8mzvs20/aZrJcYbximcGExVQMVyYMmfA3EtpXgxceeX+NJtf2rHdL7Asv
uwZQO9NxFfWb8WP1lI8go7b9RyW+N5z2x/DH5jDf1HfNfMOeuUyr/TddbiLMznDvNT//XRDQ6eBL
baL3lOebFBrVNl5VR3fkOA5u+FRWl9fDWZX7Fk0Ovw+E+kS+16YFkt00FCtGAxgtT3Kswy80G4Zk
utQVgKX0xxeIUA6EEcOJx5uZxhrorD26NPMm4YroXA6tznVqoISQOUhMAq2RQdQaznP66jeQIMS7
K3HoFd/9oR1CPgw7I+R3qcIxDYE1EpvOn1SZ7pAy3y0mxMqIVkk/7B1q+0lll1EpKKxUd9YfuVX3
8qXd83SkiEHDBZ26rBStnqzHDs2khzuxeo/Nbbq7xe+MqcPVHc2V4W5z9as9pff1no+hoHRZL2wp
mLS09t4tIqrRE98BtcApatwBS/0kbwM4PynNciH1+fQWPJPViuaJm22qL//SaH+AoSkS0BZhodMS
ziMQqSEYMJr0EGKqCAcLkoYElY5vG4tTmjlbBzWRV2DEQJw9TE2nUw3LobnKN6LKMn0ACkOQ4NTu
fYgmqEFfPES6qfPgmYDSjNR8IRaG9Lg7HeTVSlFKt1NIssGpbWF1oiFjNi6fjVi8wA3mQ1kJpPkB
9KPibZ5vYEu4rVJ7HqfAMHRvQPvp54ygGpjLEhgeFAGmeNIOPZAmmmonEF9Bp8ylXif15DNZQFZj
SHAA6njL5COPkAfaz/eexXQVMzW4XvIEmZLfemfqdxo21GgmTAnWeUGhNy4B027snvGPpDNrUlQL
gvAvMkJxw1f2XRFxezG0bUVcQRHx189XPTF35s7SrQjn1KnKysr8kXGd4/S63XxdBlrJVkbj+iBU
C4VYkxndSrQckX8hgpFxPd5a90ehrBtpR3oydFNVtFaH40eAS2ijv5ZHCIaldjx0CqdDUFper+Zm
KG6YiDNd58foLvFhlBREhYOkOsucv5dImBNAilLyHFGdkadBonOFYdAZY+35oq9Q4kusK/Tr5a+F
1SRbkdXL/DFH+5nUY8gpqle4EL1WowDsBeCfdvcDvZ3H8rvqTGh9k6dUmhJlNr1wvTNBym/f1dR0
GHxXuOOiOdXWRrM9om/6fTcyNpE0DDYRNRyOmkkqAnJMqbPCpBFCPuGTPxFHLApcD2vzR9hyH/oh
yfF7e2gJrB+MwhgEk90kwtT+oeenieKr04edmTjp3fiG0STFfg0+u+JkWspt9vK7Lo7p5ggmDTaX
gEYABqBxE2nHkNH1wDf4bLzyRsdgWJhdolGJQl168c7jTdR3R+LcOi/8m80kZ8fFnsoqU6zMPJzN
ruOT8bBPycChYeuWEbWiGfX1FMs7iZrQkozWyjnENUp4t/TG9c8HNLtVPY6TuFn0MAvEIE46K2y0
8+LJJgAFxXWTK73vsNfzHngXYwjaaN+B/vjtRXsYDf55TKh+YLH20HEeXJe/DaQLhPI2evnLdz7C
mvsiAw2HpKRrfKh22R2fu9HkrGotFBrznpat96qOGAJIiP9IL+gYCFUCkWrulDyXimVQiCXpxhSl
wq4bq4yKt4RMobeCOQT48v8Sb/Qbwxys9yU0AnguJ0Je4fj749i5L/Iwzu3BVJafmGPqB4z/gpHT
nfQnleNndHemwn+IK3lpJVLWPsPR2zt69/8pzhhYAQ0gxxVzB9D9mzNUvxTrs/ke12hfggWVBdpu
DuS+xCfi1byccFr23PODz3XiLiUBDUYJPS1WJWQLhP4ctM2UuMMlCXMliTvu1ZdjgM+g6dva4kQE
8uyifA0K9AAtZ17EgrDNZqPefUufcvo2s+nD28IxV5YKMpOXsNvlNH3gOzUMTrtDFsttLC2GUbCw
P8I7QwcSqoWwTvgXMSdki30mjAYLmfROZj1vBVjELWqM+74k5D4+g3bzMHEH9Divnn6+rh2WCKfV
ki0zALPssF5ftN3DxvE800v/r4QRtMg+M1eiZUmzjljYMyqfs3x8Gje8PUPFNmvcu1sbdiktNQUR
xe/PazlMPuzeF6mufaldli1YHwNawqYTFUGVKUxCDwVY0NuQ8F/n6tep+8x6/PUTv8jafaw2FcBg
Ywrfo1yyJLrjdnyk9zuGK1SzwUg49E7NE+lQ6USbCEFEOqN9Y0Rt1GfspHBw4ERSY2SwFi+xJCKM
imE2qUKIc9jRz8XGhMMzOZK8QNehXRnsz7uCFIYdw82SyFLtSOpp3Vj7oTGioWRuUtG+b6/ZQPsK
mg/EIfYMBUNuYPa5e8ogpsxax/mvRAFCmTlcsTTYEZMBqfk9uC/E3VUMUFszSEQ7XJCP2pVBDLf7
F05ae5bTqW9jYTfN7S/mu6bcN/GfG+A1WfjD/X5EtxQBMBqsxOBwhA8tlKZIhEkVrDZvDI7ajKAl
n6ibZn7jvuLN4mrc1tckIxJQWR714a/qX5z+/LumswHB86BHwVZsOR8wrDISSeE+5WHLeDBqWjBG
zraaSpQVURH5VBvzIOPMJ9hMhFT7oXuNVbhtg7npFqEufFMZnTUiEbE3E/FCbOG91dcLPFRPzJbb
+LSFLQWNVfJggu6BT+0QRliYpb7xhcpAoEMRZQpkqt2JhPD5uNCrdXF61o3xjA6VHCPVbNCTofjY
CTJsd9QP9S6e74nlDmrBOB+3jBzlBhYiWVQOViEeo+r0hMprhn8qrehxTXzBvdk+sUtOSYMqDev2
l0Glv+tSjDqjU3cd/1F9ORBeOkjh5MAUoL7ynLiHa8J/GjcliyUOP1KECy+pOx6xR8lbCirowhwm
FRW4e0EFboSqMkJk2w09oQzNi/eM9qTNeCvNIVgu1iMjpVE5SKGuAt2yLxlkoVeXMNHl3VEUzmlW
//Fo+EKPESa7kAYrrT0bEfI3XV/kKegM0mFhIpfqUVppyHl+kckZMIME0x2tIGZXI1gv6E9sJvQh
6MrQsDvv+l2tmNNUeqOGSt9jX6XFb0lvLjoTOyNoXof8pwuGlOsKXcwecdvYgAHal9nDhdRHnhU9
QTpheZVgOsOlCCS8guJmjsBSo9HPR5z0KKhQjazMYv6mCYw8QnWASXogWeIFRJ/85n6XADvwiCmZ
O3/l4ZCOPdVicRQi6WUvFvIDu4gKZENOzoY1Mi0n3NUpA+NzmOAovsC4vU9FWaBtXvYdo3SLqAsG
QN54pZd+dBjjgKtIto2KGay9uUBGbYhhDQPYV4itzVZagEKma43+wJIrF0I+ScFgct0y1ffAp4c8
F9xZZEARO6c0RYqEPPMWkEnBtyWwiFE59U1SIN9Llg8dTnIVGVll++rfCbvLPh0qr46fHnPq0BOg
FYhicR/uAIo75uvnZWVB90ghCRzyg84EPVs63rypMOaQx6Ltn/Dod6ewzek6RSG8j3NtOoDP1KOY
uhvK21FXLC42EnPGX2E5hUJEkk4kMiYFQ8yZ1dldU1ljwx1jU+v7OqMsX7QQZKavD++8Tkfox+VL
FNuBHNY9bwSssL5Q+cOXYCUL5eQCtU40Qil+wAFaP9UW1AEC+HTE6X1FJxJ0ZAQ+AxcUxokDu/DM
sjTR2TTQHFL01+z2QFyNqW5ID2SwHo0YEqnNjsZz8A0H1DTT8+q7LaMBTsK0uQfad6si1eOLbTqY
OaO2X7NwK3jr3cP1KlbmXo8R3raVg5yDsOufNYECLv1ZL2C0McdhXce9HenOE+7gyZKA6JDmcS42
TPQ+wpE7MvjDYKqQBf8wjD968BAhcZtqJARRwuSeRMklEzrhzcoxZGdHfZMTHEUvmmSlRTL1/r1b
PUfEolVLdegSBddZy+7oKiRd2HYnV6bB2j/PJZB30g9BnFxt9RJzDmY0mP/tw8/rRkDEwibgQ3vn
QIW1jCaELu2b/HBfPmDysBRLZ7jWLoeP/iQEC9pLX+mFsIv7UfXH9umqPwRH47T/mvVG06+wlBsj
Bc7URl45TTMHyhne1i+UHLDYNgCJjKcrMhg3s3VQnZJxs7ZRu/QYgs5XHOVv9hDqraMHElcmSIRZ
D00haXTojMAWuPPH4KyvqkD0bKBp0Q3b0mIhBnjHfWO04hWAhfExTxOZjle1OjPaitF9WurIfil2
hiZ05Xdql0xVkuG2D7CwQK+4z4F4N/dCEx7ImMZwlXDS5DrnwRGy7iYauk+exo2AjTVxKALQkrtc
fk8W5zvLSk5T8QodRN9VgSesbLjNtjSG4D6IMJBLgfbap11Oco169zWRe5Em4qOK9VlN2my2ZpKL
ofdMDJAdy3knWuBH6/bLIDg8Dw4vCh8tOVrIz0LZMCRtkvqIV1R1J0WS/mN6ClhkBrGP9Yiq+IBV
I9kHS8qs/H5OcbGJLvYnJ2aU+A4r4b5mkXKwxrwbbbEHh18Hd/ouw/PbxUdobLOTXbN8Pnq+bcUd
/RU1Llcvbujki6RiHML0ZeHi1AzWZ3jS91dkT3sozYhSGcu1lGmidXael4EaA8SDEQ/Hp7ngHF2S
KijPnM7ysQmJqGYYCKVCi5bCrI3dNVrvpKPkRpmWPjSwVvpOnMdeF3b3227LJctakJGum/NDM1cI
rGbaoRMGD+mvVQwqwSIf0aor6UPzJYVxr6GWdqdfYGsH8r5HqxAAweimX6yYF9iG/wwphehBe9X4
Q8+r3/UUheVGU66dp4MfMBczQ29hOvJ6gUqGwLeQcpPIMMuvOAgHYP1e7C7vuLvaRC1Xlg5O6Pwg
gLLm4dLSUJXGleTuL+GC6J2YydQ981Ousnxsu4eGo0B1qoAr6zc0+freadbTGM/KyViwHmijtACt
kz9UQgXyKlb1ml8QnUfBXqXKbBlF0vaPCTbgN1shjWcKyZfEiFv7F0DIflgduB+YXTjrreDu97vG
3S92Q6Ozahnsgm+o545A2PVSWotiwY5Yn/W2EZ8ht0oarVnwJovHupNS+eE//yKTFwtvpruHrCsS
KDil31Bx7gYLmgjJwcFHOBNVWaGfsBMqZ/1NAY6ovdiWpwRNLpFbydMlSsRNotIQwou8/9sJhTVU
hmmTMTnV/32HCToMfB3rRHLKuAG0IZUxDg89faGecOSH3KH/ILxKRFGsFi7vqiWJ7cavE7q6vuqw
qoMmqEg7jzqR1Oqzumq6I13y/wsq+ZTj7BT2SBni3K0N2JFkbcKBXW0HtDy5E9QGupPIx2BD0ily
TthL8ORDfgfccLQkJ22R3Ne4GsiyFx6mMBkZASDvHjkiu9JGxEn0J4SDz6onJW2hUz9yK64Ca3F+
slXcDoWAZKJiLUABhuP9yMCRHh1mGc8ZMi8GcZAVrnF3+EvKvGkWku9TVyD6T5AlhSV+8KBSpjgY
KomHLvUM7yFzZy022zGRqYk+LuiyEwkgpPF9o7H7hkyhCQ9RkE5GfGxB2EeAIMI/lHEeaQH976C3
2NIiXC2oTqPToPD9IX8lBihScvKTKl8KLdGvQmHGknJXBpXwwCZxo4NAVBCASCKI1Mojg3NT7pwk
3jl37qI/Uvkcd/wWQn7YUhuq5EIFeVBFUBXeKJVu4beCPnKPxmd85YJobTEjN0wuASijDbbF10vH
TiAksituuNwG0dISyqVA+MCzbBEuZs5i8AUwIY1yxcC7M274PmQYu1z6i4mIt0VQc2R2CkkCOg90
P/6Yi30UCIVnD18Q2pUQUP9kVkh3diiv1lhKSVPiFB0j5A/dIamidCW/QI7y9hWIHHA6juQva2A2
RMg7AVzwhnCHFjvdTWk/0B1a4ikg0xnyCPrMYMkPcfIT9wUGHAW8LBGGRtabVhCkJBQ2hUAtk3wP
dIkfEwXRWuHX77hENGCEovpkuvfoV9HZ+f4Nb4m5u0xplKgnUL3GLWr5i015LLUeS+jwtr/hB3mq
LaP6QAGjySNtdu0dtddzrDof+z5m40ed8G33qB2L1c07o6KiWumH6Lu75tbAV/1X2oas3dFz72Y/
/S9Bz+WxkPgCZ7iF03ef/hWE6kKNpacbmHGa1/Zf6N8TQMq0ZcQEgMPh8ktNCEWYcxsPDtnMDfha
tcCRI8nt+yKDMbZgJTGRs5lWf7bf7ADeqeI4pwvRX3GvZTRzNMlC0Y+pgJGqxYgNxLETAgOlX+S8
CAAS6Ajy2miuWtVMIRFBMIbaL/d64GZlWnITE2XBiiUuAHw90sf6xvaUAX9kLM1HeEX41xetsJs3
cOBTkI/m/F9d8KKHCuLHxzxvYOW8Dj/Il9Jrvxxoz9MUgCFinGdDO4uQUQmQn/Ee27d5nnS8xlCs
S7T5KefltiygIhhHKKicdCp0De4T7y6QnzRUThZo2KGteZFmI2IAWITdO2Yoh8x8pyAwSA/ynYSL
stB0D5LTFk1516UMToVtMCAd26C5YL6Q85OBCrPnTmkniLIeKSh1hEg9InALZQ4Sm/0r4wAKQio/
0DzwiNQPutmyG9j6xF8ECyV/+0/YgQrCwJlIF5ao1qDdIMIQpSkpHpIKC+j9iB8ZzOM3kEKo9Ehz
J4g8iJTYNkI3YRXwQvzBAzo76T8LEssvMmI33K/twI483cH8bDPNYyYctE7c45Blep+ODUakCDFE
P28P3QDIjN4PTRs+yqQ9eUIIHVBJf+0hXE4b1QGEj2pkY+DnatBBkKlBsfHDPI2Qv45MC8eraHu2
tmlCila5x8mVFvHI5mMVjA9IYtW2oO1uuIssjWnO3gSS8BjHTqPObwlW5Mg59wZ0uZBFyDEoIMuL
cwoBuHUnZKex9MVORnGuBqBzrDjAEJxEmynxEWiIRwyymwGbXMBYyAWAjAntGKBg98cZcihUXGaQ
LqV0OTMv1/ZPY1aAREMkA/cXJFpGgdjNCCKN04SXKBuSUrbktOLYw/lj3wokCr86ANiCNHOCrOQN
BMliJg/QiV27S5JE32cQF/YcsXRz+OcRICk/GsFkka/JgnashkpMYo6NZKMDLsqL3MmsNyZzAAL5
DJBp5yOx/3KN5EGy8KMRqybYbXxedFxYH9Gd42ADv90Z7iVDv9gKk6cg2WhoEUP+nyPcE0SXRi7i
OXQawez5KbntJvo70eXQJf+UEpuevGqOSIvOxtk6E6Mk22EHseo+ONM2wRYVi8EffgSBjiTsnoiX
T8OowiVtTU4G4LakW1SAzBRyNg2mBLOZYPEO9m5+TFhxB38qjoL48XbcmJmUEw/gk4/XnlZYyAVO
n+SkTE5tbd45Gt3Z5WO3h3AxllTASt/CZoQTrzVwBwy+3fRiMcyNDjHSQ81ZFJQ2OLWyHVIPaNGY
l8Y85qR3Sd95qARFnj8FEYFANT+Txh7gY95et+2WUzMmJ/eUkckLGD4JkUC63cnDJlIMpvKHcwds
fgCu+eS8zUh1nTp+rYZBwYlfcsp39w+KYfO6a0en3WsFS8WZqwINF/BUNlENngmMSqw9J3Qi4Ng5
CtisDYBK6AZ3e5tMyBOIkN6JAM4qSSOvBhqBtFa6+mkisYwYBkTIrDVNXDDiSnfmCicdSQI9K7yS
S4vrJvc9j2vSVyrI8MGvUg+yTi+uJBzkYPbhT3qJQ4AK3Lx9tPaOxJ8fN7M/v64Uo0EoOnhHG827
TroQIOZto3Ij8mVJ5y76HOS/0UX9/czD9nDPWB2drnWELhsVMvbTzHtzmWqE0wS6tgGpQsSQqQ5O
ci9zM/fas5Z3s4cKGqwmfd5xRV1nb/Si+wJYlfwQno1+ggQdXhhmbWikWsdx/kvaPmkFPZjfNbu1
RS4zSAcheNuRPSU4b58j8LmQvhGvYnZxOJI7Hgv8AH7NKtNev6yWszGkL8USYRUnLZtOFfePtHUv
kaGk8pDbzXT8qo20GQOAM4iwbzhlaAYhBQF+C+Huhd/ndQYR7BJ9Yce+6f9Ywu9fFAGiq7RF6T0z
Iawxj6YwvUDZCnxD+i3xcGQjoPPZ9g8DiGYQ233vcmdAXWuSu+QGLx77ez38bYFhxNXT8K6rDKTP
1L+c/SwcR0EmjuNDjzFvvg7FYgnxYGpwQZtrPhM+pZQY3ACIAZ2xdGAYhHILhBFRYtA+6ZXFol/H
f2UMoruk11kqm4PzvMdSYVGkgvQ/vTkt0F6sXgwsaeF9ZTPEzH8G6E2h+MjUFVwzWVFQemRQSSCb
gUX9auUDzeuaA5JbiK2mPvKK/cfONMojosu48eNiR86hDd3PTaewESuwnL4meMHk6XfJfkDtqSpy
YOojuFQfETmesTVaDSfFohUgP58MwtNcWbMEXMJdCzpJQYb7tfDgS0oybaK+pE0c2R8TnZw+oQzN
DwgmZrQ98ltZ7BcCrYQsIAccHmVIjA1KWvRfoEIgiswENne3Xx3SMOmBfFtrhSOXdk6a3XmsLJrd
5ahncQkxFOjgt73I457/+n3Zyu6cPCnRP3T+Mk9xJEN6hI+GmoYmE+FyM81+B8SgCsRbBpo3WNNA
I6CNA1cI2PMCb68ARFCITcL6AgCG/dV410ObgSfWPsvde8CJCgHP+e9+s7/Lz895fr1C08vF5Son
75EhcdWXihoYqccoStergxfHNl38+Wd+nag/JzGmbYVQSFGhq62Ot6oQeeyidNKJYTJD670HG2Xe
gX/bYsJy4A/+Xk8It0Oi7mbxRiRQfl7invMJ+dTXm0aPdHdjPh2aJg09u/w9sj7kZkiGqEijNWUh
7Eo0BtvExXoBePP0K+8SvCzx8IBa4Y/Q4Ys/nJhbOHfooX+Wm3V1UOzeerAehDCMQMnHT+gBaEDU
Z6c1hjBHVdDV2wfU3rfCc7q5zIyxXDdhZyl9MhVan9QfozFCubAWe2Ev/I5r73w4znlBaJq05J6H
FjpD2Nk8vU1ax1+GqE/bTQOZSCianCkPxqcJ/gRwuO3j51Cbz0/wZA/Sd0VVSshUXSBeIBwYlwRr
qZWY74bNKXWlPM23teTC+z/1YYk1zxImFs7LZg5xejbweod7tJ4VuosaMPZFBoCjHiVXy9Ofbv/w
miu8PBn102oz/YhRFmndADBoBTOPHvwXZl55OM5qcDb4FPBdV1FEZW/ohtisYt8jzWFZ3Tddf8Rp
ZNJRpUa+eF5EPh2ljh4zGH5dIMtuHDymGTRvi97W4XXIyIqZ7grgztiAOhBwE8Q5B0nHDhSIw28y
+liB6fu0hNOPcjeMGPJF6N5n9zhrfrL5m3Go1uG8+kTF6hteTGjRfJrjVW8vgX8meE6CuUWXCE0/
QXkh3ZJ5j7ucd+PBWE1Oigb7n48IefcE67BB/K8OLk7m3GeVW7lN8p4+xzAYotv0Ork4I6CQoZdR
hAkOc2J81S7Xg516wlqPrFCoEaSIFlmZIz1GKdrlB5sL3Br12Eh+9+SI27LjpNxWostSEIzRDO8D
TBDS4YSardrRtd8Vi01lCVRBzZWFIqfw3PEORNqSrJaQq/oIoY2pTlZpj2qDuRoUGzhT4V0cqLZw
qYodJ5aIdDWShHplMyXrlDi+GfI/rk53aC878X7/ndz99nRg/m9qc8mIX3OsS/GIXQIACU9YPx9u
y27yGc9bdHrvzrwHVnnkcPyMQQpWbUponjOBkoxzz4I3OXKHhjR7C+DX5AD6skPH5wLq1QNnFTRZ
en8lWnVJxrFEc++vsQ4iMceCSfzQPwaUm2b+HEGzFKPbJZlR39jHgtCQjc1ZegAkYR8PdFgGNWcK
CghLlfWxFeikPVeo3P9oTCIvDOdg3tX8PYKQ6GWLTEfJ4K70cijfZzcD9ihVeoiUvUzbjlur6oAX
k/gijxK4fnSXJEuRwV7FW3JCCGFKzq5RIugBFK3QWIbSRQt3aGOfSGBwO5oVQ0Sp8mVNIWSKjpBI
bsM7Ex8s2ThQg9ciwwF5eNJhmMkh83ZIYHuREr1WFRHj2tD5FXMraCwXoeUUThtelpSaiFB4b1A9
uh12Gb5pdZBuxBAJVquPzriIjI+4tH5/bk6wWKkaYwKQ/qG8fyjoGME7QSdD7dXmn1ZS2yKVHQW9
n++ht5SdO/rl0LVutDFJbsr1m6duKIEUTtmUaixeZdPTDCWrJwpG1LomAN/rUMiQQGNRG00aazDu
g/wK4Lz4+SGNXhVBFLVnAhPT3X3ZBVMtFhMZ1nFZJ8N5+g3vxmtas/m62xfpomCojA54aLo4ndTb
XifnyYZxE2g+/OuX1goVfdd+LqU3cwIipnxcPkdMpD9qQ9xKN1okknYRMx+T7TYS0E/3VkgvKFT6
dfCA8iMjPG8z4gNE/H9ldghgUJBVGxS5BTj+YfBo4yy4gaaManj5NHO2qYhRveALb0vaWKCwTRBJ
bIPF0Tb4u675txFbrqCGbRRzaYZL9cXf3g0HSEAKt4PzSpXdLZWih41hilQYiH3fM9UxYniLwkDO
cbFgIpDxdhx+RaoP1TM+EP9iRtwVeWBvc7u9GoOF9MzYTuHjSIWUU/CWvGjuUeLiWUn1Cpek7/ai
a8/ukNbvb/AL2E6CuoGdCV82cxv7M+lMoP8hHQLbGq9MhVaj+KKR83HoJ/BHIr87bjwB2ihw3FbQ
CPFWuF/UaXCxxmewcxGPOfJhOt7m50aWmtNgoIvVRqdQKN7I9CxEtkzVtpgDz1k80arDisym6pjc
llXNgiFX2z40L2b8dWQ3lgAGfB+tL1OK+pZBmIHFBZwEocx62cDben++JdR9fts+mJApRc550hiX
aHsnuxb5gZ77E0Q1GUrF2NrDvEJn4X4asIXgpRHg3G5tcH4IdhIwlGGYh/e0HdAS+62S0a8gTx1z
W+8vJvGdkh4c4VdxpIyCSDZ+2Arv66SKwacHhQvxUF6ILoRi6KA1JeC/n5kXjG7pgT4Yzs/oEa1x
eWQAcv2e3q1E0Oc2iph9O4rgU5B0o5HMBBa4QxtWDMfK0ZKgLAwVYXZtOEHuJk8TIDb2iVNrLAEI
VAEq/W8LD1NtDp+LHlmHxwxz7ZvUxByIhwM4EneIvbgIUKyHBpz3FqPr45A6bD7vGz50fjDqoViE
g1G3S9KXt2VAKkHfKKQNT5hjIsHHCRGb0R4+j0vMHZGolPl6ibnYFlIYOPLVOI9NkUhENglh2TLA
e+Ws8xciY8BEPtmU6mHDaCR/r2xpoKwuxcALPjwLk86Z13gnqdwr7whlCcCTWXm5FT7g8YZRFxHx
E2X4NRxUw/ATx+BtYeCjkxQ2OvWGSB3BAf3gfcXl+HFoMCtTeyRJ8OqnhWguq6VG+gT8PD5F9dU4
oR+/FKdBAYr/1+IDovIJAjCguhD6ZPdCzhr3V7VfU29LEStnHyAEAkDQTjKX08oq4hfFsj7kKDJF
bVlkBmBVcFu/XIQfQgyxsFXDHGwEqR9wGrkgD3+aApyZ8QAeypoRIlDwFkrItwmkDABlfC0mI76u
FModWE3lDA1Qeioylien+1TaEj2qQFuNsl+YhpdfLpKCvLdAOw/nJjBlpOYABGXPUU3SV2K2w+CU
buL67D1+pL0gJQ/QkGR1mYlFcJKmEYN0hNRSc13cWpGsxNyOgW6hQCMXCxT4FD6zDvhIeplyCn3N
pyv9pIhJYg+BOyEk9Zj+hj+C0tCcjX7PjC93Mjir5gMGVwod5kFPnP5eH5VEVSOh8dDuMemkHf6y
T04XMsV+/PWibNu3+15lZNHiiz+1AKoQ9M3+Nhek8osp0oGuZ+4L7CDS2NCxdPLS0k6ITd+QQpBO
ZMSh6KVtx5N67mqk0vzK0SjTTAPPago+2P5WpL/tJ4EbHIAruVLBd/hUdA0XN1id8DjIcsDB0BWR
gPv4zRG8IuBy6aYu3spS4V08KZVzWFnxFdAICJE8zNFfoWPqAWsHFlwMhSFtucLdTw7SpxIi6Bnq
mKNLPMQ/VR6J4QDOas7huYMGeiEvzMjC6CXcSbRkrUJW/IxzeHBmzPACg617RB+CLrbIigeNgsNz
/IHGMiQkSI7E+hc6iaiigOkY4c1Ys482JitKJLRZkyzQ5ctipI3YgaKUVBekMOOx+Gk1ekiSc0Md
ks3i+QaZWeyTZElLhWEMvpnBZXvgkWCF5G/yx66hemdHdDGmU7FXZR4Hejt9E3gsKKFbjOBjWxKS
/YnYGnM04x2TpttyVkzFdQIWU+OFb4ZMUfMXT6bHkqpVhTbVgfDlZEdzyJO6+kp4QfclzOla0rVh
f3MqOvI1RhfzBqZnrtqxsuqYGRKQv/bN69OQLiE22qfdB4yLfmHNvSvAMXciRMbo5lGrJaMdMX7N
XientRqnDF/2i4UN+Em8TsS4L1jpekJDkWI5ZvRbTwMkHYKJLIUzwmEFhxadiyvwEwewscbglWQd
z/YU8HV6sSOWk5Bj48qhRIfetZeSkzOYwv5In5oIdPkVBTPBF8VyoqHX1XgjZ/mB+yPWfoRfwrhB
szNBF/Gu7SxE81CpRBRB1HKYL6FsI4xjAyV9NQRwRv/7X5q6VmI1Xap8f1ebxwf2PWQ8YCGehnQB
+/QkEfvnW0/IrhrLOXl+393PQ+OBrBg1J/xexbRYQHOV0Tno54y4ofvo4Gh7qGP0WXj+pOEQgMMl
804Qf3MNMnXNwM1kEHX3/Ib1C2b6XYEdB/19f6Y+GZ3Rvg+tPeWXK09g5kMzrjyf+mpjkicj+z9r
ta0uhJ0vIRGYr1U5yrQ3bQW4p73N+TPXeVXiZS96Ok1mDRSnAA5saxA7Prn5x2N9dkzaykRQ2Ir2
iDciMfwEnZZzB2QKLjRG0kT6WrAFOLqVJ/VLGSr+Aw3q000QVTa32XZwWm+SOgHUWKj+kba8X7kZ
pKOaWWPqzFfDAPY37kEKnLrrEY/qtIZXiK7TT0B0Pbuth/5hOBhSP+0a8jziJzk30PmRXIZYSjA+
AlpuzAbQCORLaJHPcRkSeQDcbixC7IMhhhh6DdJvlp6UsgPrTnaCth99AGHCSC+YT6pvUxp9AHWo
CIDlnyDe93jB5OB8aq1LO592YZsO8uxLuLix4bDu4u9Bk2/06dDTp4+HvQL1pgDO3T1f+8eVrmEf
/n15l2faoK0IQUsYv7Xfmtzh/MP9oL94o9nSgl8AlMUIVSGcUTqN6vRoCVDHnIb0AhZywZ2Qwynp
V8b7o11GwffM8Dode7NM27vy900mcTbLD7f/RfhvHWr3HRfcK3JqOl4vrUMV1oKZXPvC5gGvv4Eb
CkMsZ0KAtgiFO7gdFwCOe9Po95Aq8yAt/tl6kMQNFqVNq0cMLMTIIr1A1aV0pXv6+D2Pc4+P5FSk
tXdd8r9sfRaK65okeCEJ/zU50vWAWfQJhSrVdpRd40uxmzMoILMPPEVO5v4AYI3vxPvoZVNodX7V
nfRLhATyDmvwFgWw9+c1/ULp8Ibbag+rgtrIo/HL2c37w8Kln3Jk/ojx9Wo2pC5iAL1yg4F1huz1
RcHjOhONOoZSJLO+URPl07s7QJ4QVbL+4T7rHFDFWLUt9Wdkf8y72/tB2iDfXt0M4BhzJgGpry5I
CRL6nN1BC7OOIUYq6Ib2zHJofGC3WO+OLcwqXNXpx8lDPtPcAUMkn28MmnYALn17k3yu+IlRZlF1
pgqMkNqVjP0xVaxyO7Kz6TMAHKoQuoehxzg/zm0DYwBptnQYfFIZqFoIm6Rwga+gP9fGM6BlSIXJ
+IbIug8cHpyfHGLOzMJEYFidsghyHTPtjZY4Xc0BbqdGiqIsEtoYAwG0q+PMHhryVBgpOPikYdL/
RxaY0QsJ9spOCDc0sxJELWkh/D1f/E7e8dsu6Yrdk8N1fImTxDPRsUeAlEYbtGxJ6s+WQ38dlXgf
gAzJ87duB+W8NtLoagh7klsjVMDzmIuYEx7/6O2S9gPf2OQPsJPusjq4tCh3YKEIMI6dOSIcdxcF
IypAyTEyxsMZPeOt/zhnLAqpKRrW5ZUaiYKRRmmHml4YVW/yywtf1zzR11eMHilShLeBThkLyMSH
IRStIRRxl0BjDbIfSkr9SiOcgENXtk81/DWRLL4Bw4mHy9n9eD3R2QCn1vgCIMyZlFJmRFFz09BA
YfyO1SUrQwpeqLLUiAR2KyFF60AkyqeSXn4phOVXgPVqIqtC+EUvqY0c5MyooengsgtqrLwIBek3
/dgsouMSoAIaQXA3iokKWb2cSrflwzJjlBA1A4Gk+1SSi9poL5FUMFZHfQU2fXYHI8Drmi/miQmY
/w7ZevYr5PyOK+Wvawnm34pl7wi0WSRPNuTlTKcSLjs3d3gHZHvZEDaQdODDuRDI5Db6rH4CnrQ1
qdxCenUkcL2o8DkDVRPbYKHCCCsFAVIw5CcU6MrcxFhvMCPzNFsOOBQYul7+tJgEOO1ojUCv+dkw
nAvWix91/WeC8rVEB/mNizql+IfhriESaL1oED39hqSCXCG+ShvycEmpKqVO6Rt/DQ0MEtqEYw/t
Khr/ggDpnixr6f9R1hBCLyYpB1M6Bme/mIVft3NAAxl9AbBE85NIReukMJm/pF09/9KehnsTMoDh
KhFNTwoVGtmV010NrmSrcLyIVrKGaAezRIR4SQ+Zt2Nnec6+L1i40x2X/FpaG2Sf6IPWHpKqpoiW
QpXyhlo+kyoK124sudWSP56jAZOLzHLP3m8Y4hu7y7ShjaEZpqbyRULpkV93pK3rgf1QKLZgXlF3
yuD2kFpUaOk9fS12XNeomv+3Hx+JShND5biji+t3H90KwBnpSh4dkWAkoarD3U7mpbFOjXbUbCiX
XqAvjY++gqi0+IRTI6F69iTtFSfLBraQTKKfHDJbRgkogoVOf45U0iQUe/jZYepaZrUfgNhk0DL2
vglbIuwsQs9DHvs1OjEeLrLLYpIu6GUx71gbXHwYJrwxf9hA8IcHxQQjb4ghmhSgw4wJcChThzZw
oiWKLV1DDK0/wcYbE2ChWcFtUoRaxfsHDHfD5Wew0oRw9abUBuYk45eL/OBXLvbt3BG+v8dIueIx
Iu5u7A53+YM1+5/dImIWVOX8I9+EtfTsFD1cdNUxD6SrDE/sP+tKyHDUsfod688/efTKXjN4j8NB
NV9TLuPT/XeTRFAA3UATM7oPdYtqdxnx51aJjRIeoxdXhA1uEGZlD6F/gYzEH4cLZpfHfMFShGcZ
QJ3T51nKxGRDG4x24qrSlT+5DKoNZtbkUYl2piiLjcw3Yk0zpuSlar/MmgODa1sZeZfF8GTJwAST
hyd1VD5joF6IawOq9icihVjMrdHOZd6f1WjdmWlAko+Ponp/WMtD7Gp7HjO1LCa022TO+2KNXiyo
Ou0wYzBkNfWdEap7md5Lh06FCJ28NjenxW92Q7Gw0z4zrOtMZgO4/UxMzKEX0hIP8xnw3Lw5oMGw
/SLM0NYr4jCj+Q3ufVjAoW2MBxQrVZJ/8Vif/Zd3xYyIj64a3ekLB7UrHB4YSJynurgE9DlfjCIW
p7knFzXkcQ22AnJ3rXz1BQIwjz7+9OhcytQCkoXdoxhUfFhancUHl5DhUXvgOCC6jp0d6AZfeeMK
MKdQGRjHksoXccW7jr8xkqXkc7wM8vEGhrrxPc0NqVVkg5Tc68esVelvhNLc4ZLpfgZIPhxkskj4
rHMqDn+8ruzCnjHbiFD5yQTRf1t09deQDbqUvrmojbAaMTxqTBQLaBx8LWZnTFqfPbsL6sUzpq02
TArSM/smfMcTCs60hWkCNPAZv2NMgkVwU0aPeoTA/tBWwGfMHL8u44W4uFVTlakjxkrQD8ArtECV
fdxMN1vkmpk3xR3xdtPLXPvuP5PXCny1SxV094l6hEEydH3zi20Bs2Y5REODAhalESK3/Gim71WP
G+ueF22EinWIDrgw2h9UL0EhFs+hNmAqitlf4fH8Y+m8tlTFtjD8RI4hoqK35KyA+cZhKAWzIhie
vr/p7t7n7K6qtgyEteacfyrWzfTQhlPUQb12pzOiv7qCBJ9BEhphKxVJnDzuGtQHq53mEYLfUaUX
ayR+pE9rMEGH8DvXdAUwk8YlOJYyR3JHK9gIS+wS+O9v8kjjXtqN72vpJrY/Ta5QZ5kKo6oDCqJP
ZPMBGxIOPlI7CIbyfN95yfyKnu0+ZWx2QJCOX4lsiCJGWjqytKi/xbvlX7x9Ko4U3DoyD7t55UoW
bFljOwwW2AzgDrFGlhMFVgprZ80ZAILFzUSWTY4JoG/LUYkkzRBr09H2Ii0DrKVsBReHBcKSNYN3
u0Q7Qj97Clu4XWMKYD9sOfANqKQVie2MAhFFwxt+8SvM4P/5jt+RFy+5+f1W9EknYqtzCcX7+zYD
IZv3mKCzd7eSmZjjiH2HYEc3GLUPJiBdyKgC6e7TqIgLzFbaDokk7LIW49kLuSV3685wRy7ZHEhZ
GTQZCFxCGQosFwdPGTw3pBAM7ruDh2/iPj7jq8F6RwTnBDeN5G0HiJg42xxyxlEgzvKNEHsPXssX
cFxaeyYJTjMl0BaCrspnQW9FUQE8UIddH7OAySfhGoTwy4FDP8zWn3syJGqlmLp6edgIXn4DPD+q
OtQADw6WUIPlKhH6b+WrA03R+3smAnhZ/D5hRadrQZpijE23L1WHoc4h2QQa/4eB9wqWsYxEGkOT
zhP39jHT158+EaCQamqXwaNL/mmL/2Gj9HbyLKJLp/jY7sTz9gRSBu+HHxVU9XCVZKLZDH60LamG
1F9FxDVAdyykONTv0M55FmH5iAaA6RrwBl0BhkZUTFBUFwxwDn4tVNqSlpEMWVQEHwrarp0JrxWQ
SfqZA+XT01gJg0VKYkQLVjE6eyE4GRu1pIbtnhYBfiPpc2BDmowad11wlWLCSRC2MFdAB2EIY57t
1e1jSwSozEcyhBAOB34kfCa5vX4NtUGvg/LzbAPfW7RbZ9qFJ/3Hw/h42A7QWi31cSz9nT4/6Eyx
obRwFGizEfRL3Uo9H7WQMLxMSu8mvmIKkE0M/1DYrjB2KbelAblRrEl12ApAHvkp3QjpdNhodzex
zEF2W24FRLP2sGsyC/aBL4T/luz8MVwK88MfgtMGjJKZ2E5U6DwfOpAnnNFh0zyl/d1yBro3e1uQ
oS7MjjXGvGdPdcjGmWmkhQpBAY4BooL0DA06uCTt6eMoWOLzj9wd4zgXumfLJfFB81fjcbV9o0KI
b119NS4HtMqMIFCVFlmD2fiY1q+BUorajPPXdttTpLgGdBs0Y7RuzACE+lkhBKBmFzcoQZKhg9ew
v3Fr8hhjaRSRVIYKSxawhSwrLHYU4Zjgq0zhc6eJy9WBIpjZHWup103/0ZXUobx+uYajhw68Pzy0
7H3WZ7SFl+iwz/ZnN14U0C9cXMbMd/gZbkLgqoO8gJPBx5Bei5Bf2mTFwXe7D6/yiE3nBeUZrThb
Pu0dlZ+j0y7DyQkVX5rD5ob4Nhwwbr8nCbXoSZmvh6l41+IkLEamGNvjnS8yek6Kg5nmU0+7XkH6
/J8Ih4j/YqtKH2zo+GqKkfvwb6ohtu/4orSvRQbFg7DBNQF9lzZP8IbkjGVmUrP1RO/guS4wYvBz
O/0bAgcOp39n4xwp1ASD2+D+1gnaycj9A5o1vmtESATcasyMq4gw2wRbRrKZjj7l0sW+O+p09Bhc
F9paCo0GB3ItlsdHv9uzPuPOGgfexnp0jzA0PltEKrolDG4KjfOijN4t1JtnDK3Pi8/fkxEaxSr4
DHE2SgBrkjNJudHU23M8P72Kpm7awJ5ES8mbhYSMqyaGPakW3zlNBkejOfhsUX/BdXfED7O/am1J
RS/nS1uLphsMYhwYS3aqW9MxXWSG9ppIkk7CfKP4SCoALpGfTTfrwRExifTkbwjaMDbs6ipyRMvq
ZVpyAvYQk3X47VPIM6LUaUQiyV4RfQLYzr0/FwwmnDc3J9aYLg9Qdvvti3HiaRLOrd/tCt5KrCDG
kf5nc3vYl4/OVYAXXUUrbJ1nuPbhjifzHl6rg3Uis5gZ6Z/RB/IqQ57ugDeADPJj8lJPzjmk83nf
CUM0cKRiMdoAvcl6WT9SwM7x1BQzZ2ZDJz3u70Ql+kIhPKxGDEhkxTjarJdKdLGOs0OQQ3syM9p8
VqQftJ5lv6WK5cyIueL3W3izQySTkHRLVozr/E0QJ9ycHN5OE24CMvU22H4ft/3GTpz7fXBkiJC2
/4jyhHbcpnt/OMZq59/nz5gJrvAo8VII8iB35atrRh/tdANZ3UQVOF7N5yuEZDE2pMwAVsVQc1QD
MjqrGwjSQ7SVqxZnYNaADndImzZq2NnbmFowBD8g3hy6BTZVKaE6JZ1FhyYj7CwgOPUGvUEbQxQZ
PSiRajHKAEGGY1GLtvYWEx9wHHEboNeYDLmXwuH0HG72HjlQ5vQxabJpMGA5Qb3vcYxJtoBL7yj+
m7AI5+tjI+gBmFnTeYiL6eg8Wg749jiywo2cPLuf4PtIn8nbnTroBBTW2KksH2TqAGp0XeE7jCE6
OAIAHuf++LH4ZOMnu8QSi14n5r9xKP9ANEBWjFYo02Zox+SBs7+pTmWLJMFyml74sHBk/YkQuhtw
PV9mVUyGZMxthX43wD978vLGcN1x7RSvuBB2SUxmI8yM+IlhunXx2cvGSDFcF3Z4xkSNMdfds2L3
l3mqwQeaHTymEwDYeN5TCHwCiK1QJnvcwixG6NbGqGR0nwmur7EkirmpPW7zrv1q2A1U5AAU4Zb2
16GzYzf0eY+QEZi/CX2fWZdwq2Qeds1q/GXOMCFVq8ryAMrFA5EyYk8R+51HK5WB/zOO52+LWRas
Mj1mLSYHYqKJEkQ+XAclwOaQMjkzG7RwSc0dyMH66FPOYPhiV+SldofJ2/8mLOoIoWLmnmY/PRK5
5khuB3AOjTtWzlfJQxDrZHwiN805Lrws5H8Sgs3PkIywhA81I+2ZS2/YN/YO5sQp1OMh2hMd4QfR
e324MwDlP2wCacibC2d+hb9JGgb3Ip+T6ZFUMoolC1cLZImbps00zsmIu6NVYXZquD3bp1KAWos+
pGu5sCCynsgobjBQhGfOJCzDHYSCjZKCXkAdSuVRuRCMH3D3MpQzMG481yd5esH+bCbUleIlshXO
f4OxkenuKBXZhvcTYUHeqID3ExH3H6fbLRQBJu7tpVlT8kBscZjt1xHnmQk6QFyZ9bicBbYV+4xc
P1Edo228mtzu3HxMQz/eUcVD1jw97TYY7cXswg28mBVMVOr6kei2v2huHvF70uY326Ib4saXQum8
hbo1KuELY5QxemB+y2QTOxWGiyyWLOQ9Nd17L/vFmPSJoW7LubFcNyKR37RnWA9NNIKgqIgOqcSN
hFM1KakGuRbE4Lth/J0xzPdSNUYoFPe2Xdwk8JeeylxT1DOYUA/R78hS9m9tRN8FYHXze3YT6UKb
OJO7/UyuttIx4RYfMGXhYzqPXlhBP+oPq7UGgRiXDkXMXITICK2WY8QMF4TiOe5NsweD1yU/pMAe
IHgRYabMB2VS/uMUxgz3zKzrgjQlxabtAnezJlBPMljGuBIcC9DdGoOHjZpmjZiU4TUcmzusyq5d
jur4gJ+ZuZ8jUT+4ldezY7n5X16r1rHCrVdQ56uwwwq4IRwPN2BOWStcrcqwGMrH/oTLzamrqy0/
555abuDuwKJinWk4qFfZAu8hzDMx8T3DBKPS/lkK38PVhbI4dw+uwslC1g/LymJvhJvtygxdzipu
uzI2rxNQXq51twlPt29uAxSaqCJ1+v+bGfQzQC/mbQumCUYZl7Fq49FnrRv8DNzR6tiquahWRZoP
RbXYTZ6m2V0AW08Ii2stFO8qTdMVPzvSAowEhTd1IBe6FJHCsOXPBD8yK4KXIq+kkBEGtTHfiiZC
o10WhwfNZOozuXAJxgUTR1o/Z+82uc3DzgZbNKEMM7mAWXPk9pF0KioYCC4T4YB9GWq1dwR/Dz5M
qBaQcqz2qoPJmSnpAcxerPUCOspvIirIvugiKXsgdHyi5R8S1Lj0GzVI7A2+Q9pK7wEQKxqoqSYu
Qed1x2vYzZixMerdXkoMmIyDNen4JE3Ke8/vNMwYZlA4P0nletqf9Eg5xLTADEBDKv2bqaM7XgPs
NbuPRFfxETBogEm5wjRAHG35LODUgJAvBPMt5oT3VQtSAVoSMvdaRufKnHHRZxIgk0y0p+LriI8o
dT+ekk8FlkTN70P/FGZm0OEVH7ayZZaCh+zdPaIewXVIACVMC9zyanZJPV8/oNDc8PRqQcyGMPHU
+QLLpwafmtFeGwcjEXx1ryZuWZryv+vRlWqfW+lqnP52W0y7UL9jFmzD/14f7vplTEdwOlpgyfsM
Vt+8MTyN8cY5oWF86Y8utx0OY83pp7a5Af0cmc8t+qylO2gYr2m+eLb1Jmk+fzyUL79wVI7msrBP
b8YV5iERkvyxYQp3DchVkAlntzN8oCO8hn3+aa2h1rfo8E7JYQFwTHQWXcCbeGzvuzdUqD5/oEH8
r8wOfoMXoQ3s/H0p/TJlPG74SM+NPtNJ59Ty2LqfcKrsN6YAON7tOn7ctmPSJO9eMazZ/UX05/yh
a5QEPy36+vmK6jeCpObJmma5J/rHZWogGdsQYzokSSgMARitkL2r5ZV2n+L7b/P0a334NyKCnWDx
pdnzDoTB6mpKpIk487OMkhAGS9TrUF56IrNhSRC298GND+l+2Ei+WDayLYo3gsgeQ2olnCJhrn79
CstrgeNRoqT0nqsOsv7clVqbYte9QpZxl8GdqlJbIYSC4LGE5QlDG0OoJtv9Wh3Xi+/f2zmC2hZc
8lbltbDCxi5BilpBLIFEFieWofscs5Wjd0lXb4t6oDLbxDhs8JJn47hNgDz92n+ysFEzNmfUnWfv
OqKGA9jqSw9eeSfWRgFWxTr/gr1uWx4CPsqCels9mUUQhuffYnUC1lNbh7RNB/m12vZzpU6utXFy
hRnVAaukYc3eb/TFD6D+J9RfKARoT/RDcvL7V9ic73Fu0XgbFD8nC4crrgp1vAxqJEmDM8eiFZyp
MbExOM/ZfKQjD57ApLKXs2FLZXUfqG82ppJtQzgB/WGNpdWZooC5RBUkwlsX8OziHAciuRRFJfZi
a25CNCw7kSJhARpAak1lurM7wVGWJ+W1Rvy9qAYVbwOHCkjSwr7NF3juAcshgGQvnzwAHeHyUqzf
Qbboeh2mHTXUM5LWoV98Mc0CteQEX1aqX9ABrShoecBxKJvIl72LGjrGghcocT9Sfdos2HTH0R0Q
9cyuIUYbJYg3J6aDEY5wkVVIqhcal7OtIFuGC8JOC9kfiK5xMV6gy6DkNjZpjzZVp8y+VJapmCkW
IygTq1PWTWRl0i9Va5yzxhWy7p90dPhCANWa8iS6NtLCHvyyHUSF+/AdN8P9HPOIHsNzGmSjNbtw
GVHcWV+gGqrTg+gyowopHrFmGcK1vV2xeKAc3ZusHgXibw0BgAyfwKabOperuNo3a73Eg54KnMII
a3ocfIHzyM3rGTUMCukI9x7oKifYnIZMfOLSo/aG+lrAcUB9ZapzvEtk9Ikg8sWFUtjPcQm2m3HX
0F1IJd5lqG+qu3MHxYLLM3/afPaajAUaycuqj933BlJNe9NrWziyhv2z1dqQB9DdnMkZO9Ok4OvT
nO1rXflYz10XX+yHhw0JRVlpdQf7EW0VLLJZvaMTVoXe8DLxfwt7GZjwoI/P7stcZnTlt51KU1Wf
rc+sIJFL1pAjYbhIL0h3SC6TE2W6+Mif9MeOwAuXDIVILp18Jfk8Ty6DDvF8X6cxxtT6yDiF1hFW
ejs7hxod7dLmwsIilpDrIe3XcEPISvSwLi7ZPgtVJl48e2ukjZmseFrU3GqsZHeTtYBnOcXHELkA
od2FEcqQTGICz2E1W7rtrLSFm78MkcrwniZFWNkbzSLnzSg4TFy40w4RhxuiDcP0TaKqCMy7eKtI
2syUhF9371yCNoKuntkhRKVFuAZG/Va4mgLtEB1nLsMDORw8aOl2+UazyL8Bz0oV8260DtxUrXl7
rlAZpe25mjYZG8Woia2uCff6cdbVCEuZy1RJlbTtdQviPDBVMjYqHsmQPHrbfXSDeXYjsqQ3UuPW
nGe+sqyfnbTLAetY+bpr8stxcytK3XwtUZEP9w9VOamCEorSHsnYJqhUvYbw51TzZdMmN2X9+9EB
Ut+Nnz40IlbolMSKC+NgKk63ZhiWFhZVduEosSSbpATI3IKCj9obPdwiwp04JsHQerjNuZjnF9Ef
+1BBbl6b74voKRFD/VQ2H1Aom4RfMbolOSmWUL/LmpSZvDQ+DJjcR/BSMATrkUT5CCCp93/ZU2Q0
7sVM7LkWZ9w2XPUhQXi/SKA7qfYY0vHUHWh3AZbIQHqyyXnAZG6x4I+PbQYhiJiKEWEFhrsHfbZH
9mFQJYWLje+afOjwHgNPx4wyqSExw8iNvi1sY8ZwGd0l1zaxYG3jnv4DWEq9SkD3AAAJNfIl8+0E
gtfFo7neCp+TDHZe/ZRdx4Im3yOmdoNb1lmfLS1QCaACXrTe7tJT4d5hsu6q0GFMAuGdPm7W2CDc
HQl6W3pL8pjU6R5HPkKkQcmPAc8OLiveGmIbJ5oEJrBq+PUgNIKg4x33sU5tEQYvH9Sox2DdsaUQ
7woea4DIRxwFs/yls4k3B8g93/BZ0Xyb15QnAB4Fhl8BVRPBAgGcTm71rcDeT0AgqCh3RdzcicE9
jwQA/ppS0hMEAgjLwJCDsHibg08kzyaYrgT35eYfVioYmDRAOyVVtSSQrcMU826c4JAYCkGbCh+q
bZ1dAhqBWSXa7WBytdDRR9+ADp6V0NsnOaveH/lA631CWNzeIpFsDSTLiBLeLESCd5Dz+3eHw8RV
8C84j5MktuF7IoUkuYyrgrPWwI6VTgbrZLksJQnqjo04UdnESx6tfCamhdW44meMF3wlUFmw8aeW
UyFBfzwczzphLBIZJelnb1c+33LI4cT4m/YCGM7zHA936YE8hIuiaxQ6dxGcTKnCsFD8e2D+/FjL
yGJPqKQML3qkL9VT5hNmb96PCQFMuRpIkQI6ZhptpQcb7bMA5SmZYawp6ehqeB7/geFHnv1dHe4y
yRM8G+lXXiyF68ApoGO+G6m8LuFODsFtHNy9fiSFjVaasYl8rkjOFQRhiwY7yEm+g5Ss6NxvBxMi
MtaNo7MBOm2z3ElO3kiS9iTjCjklaVOcPV6QfD8g8btBUCJv7GJin0fbsVgv6b7E5OeGrf7H6hIv
Du3EXPotSxkR72vuXdgAuQG9uYAuIj/J5whwndtIm8FqqCB1MNI336EQKfYu8HS0wJOemAEInk1Y
KaIiG7RheCB0WPQmGosMlwEXkvidy6UgsLuk0LH3G+uBQPUEQ6NNE9RfTBMZJemPLTII/rS5j+/+
oLXi7pFYwwFX5YsgaVcx18JSWeAguL4M12VKokG8D0pysUt+/83J7tsDQO8tsoYQ0rVRe9wNvNZM
7lOgdJgnCwWeSdeoR1BM4O6sQP6DD++5a4wkyu/lHH8BhieWF3LYOSojyZK8mMz4RWMAsYY3mBvP
jK95cxVL0hcSEMzzX5JBlXAU+TS+DYvj7TVXwiU5uy+nwl3B+Pb0Jvcp8lmnxL7byDdnMvRMvMQb
69a4Pb7ZlSxZmSx3XSwUIXIg1FMCMIerz4+oUyLeGRePXEBlRMp9AZTAasdYnHe+ZsniNqycEQln
uBbx1lm4uGSYvwny8nDZP+74rT2oLokLnkk1oEYddviSMViqpjVICrmBrHHECgw76Y3hnaQEslkv
7T37O86D5mEtGyKhuMZpeuFrcosxjnkEX7bIhn5aP90OpbjcaWwpbkmeLJqQ+O/B/tEwTigrpnua
SHjNHrsODREb4hifGe47VVdu1hJeuwdNA3o2t0s/fk6BPpbmniWUqoUtnDuzDtggGZjYZ+6iDhG7
e2inDUPB6YG/oW3rJR2m+ejprz+V7eA2eGZ1juOjPugaHTTvv3VXc89ulbZW9/ReQkB6jvozsXsg
9K8jYp6kRrGDK7X4TFXGT0ULb86dTGr7BKTOzOSOTvVuvdAkJCfoPBKt0kJXjRPzDHtpAjgwkwjb
Od296HdEyrKMRTshwoSPofRRTKPhTvIRzDmiaBhswOfxjx1W8qZFfw3Z5i6Q0/RCpGAHeE+FlHXz
7vpycphx4dzRin7Nc8ldSXYot67KjkCmhady818kP5NVU/w9+2nBbO7t7n0CFlluWIskdrOwOvB3
OiE2YF7hvtvGY3uYt6zbnM0WfQax7RVGrs9C77FuOMUVIUf3bL0+P57gY3N13xT06EFNztfrYHYp
OLgwnOWod2ONfQSgaRRcwxv2AkQ91+5yvhye/0jeKyOJWlRoD+EBiR6JqBNWMchjMvPIOXRY+DrC
4ZMJiVDMVBYVFg/Z2c/YcBuDdQOLGUvsXdmZfU8MdJlztY31c0AgAHfI2XistVSiupte/qS86dN7
d0OUds3Bpm2+8EEktUlNW14FYRfskuKW8nYgVWkJIf+sD5sePkGERCLMo3xFHc5fOpldKArBjpaM
XPFQYPhDGczPmSz2giPTk1760THLFna30LjxCzgwS24HpOCiRnSyYgCDNSkHcM6haxq3dAV4A6WZ
5CtIqWDXaBLx0pxOz16LGv1FZg1k55VqrBp4bpSA6D5G8zj6oN3TEzN4mrOtOOhvAWnd7Ra5VJ82
djd+MAGReWfpiYZVuNe8Q9iDEJVvvPGP+WJq2TTRHOGBgEK1JH66D5iCypX5rcSU/gCQQhzzBLS/
pB1jdWNWgLykBMCRrpI1ARoxwBz6zwYgXeHxTAxYXa4LtD9wEoRv3ba75KYJLNtxVIec6eQzUJw3
zSxABHIsC+oxli/Y2fPk85tBlw4sM7Z429a4B7M1Fsk70sWLkTEqbdst+3mxSgajEzHQKmgCmapt
PpJE19rUDGVCcMk+MORn1oje/gv1bLWRhuhLxU51PmzhJBpTPzuaJZG2Uj8/3GcgideMZMiSYvLz
sBTN2Id70GoiRPT0iJ1uSuxksDk8dIZASy57RIQbNM7h1Fmaww3CXYcAR66at9/cKGjHZGjD6N+6
Y8/Ag7uD244AQEbQ4KghrficX0Ce5SKRP3NZXHwsntBZ3QLo6Rb9lU49nzYm3xR96JPjhw7Y2g/R
DLOA15YvOlBOY//oMFtrQ0bxOoQPosEFuITPtN0h3QTGAv/D2ErI3oaBDYrwhXF6lGHE/pcakKgj
1JaYNjGBMAKs7uGiSL60NPWGC0Vj2+PHTahPUujOAphTALCwb8TWSc5JA6mowvgty/BEZDZc2wxM
5V5mw45mE3ErkiE9ioosgUukDYJJkmGIqhhMb2Rwj5sQbA18jboQkWcLppiD2m5CZEApL26rwR7u
FlaOO6YQwjWRbwB8GO0WuLmKN6ImhlcEFuR/GG6IJ5H7bjAg1+Ziznv5zXh5q8iZGh1+S1wgymln
zpxzTyyPUSI5sDGy9ZYxcx8MIHHGm0N+EOJNDrTQH0LMHzP3FMhiL94fhf3BOoCbPENrkX2mSN+F
iMOxTaCA5MlNmCCiT7ma2EIM22GxEXEf/kMpLm6cenwdwHuXM/kaSIcxGDBulmxx8EKgAZ2FAAig
RWtqZdxNd5dRa8N8Lk7phVumqffWDK8eYJFAgxjacyKNW4SOg8WmQDAibH/wRoRNQsln2uNLjvxB
Z7IH4OTHP9+xJnR/lOQMORqiUXTnmv+MV7e4CRFGhNOCNHGthXgGz+YvwQ95Q+KhKVgiSD6jfaZL
N33e/xBDCKEdIV94mxxYDPL47Im13QufLZGKX8P9iHbe72ZgwbVBrw+GRDe71x0tBsSlzXX6FqXH
hruRQhrGhf7HDOCM4tBxaGd/dTDbfoRHOsU6BbX81jFKaXbTowM45bRNbs+0MPjGe1Lw4CnAHIMZ
7RglBDAOo0nRogUzthT+hSGWKAyKzMVzzcjGiKuwlcuA+RIGgTWHUKaD/3zbEKqyhgvoCj0Dln3G
gVKNemL5BoAvimQxRdgxs9cDrrIPAQLA1UbW56w0AbB3mIVBy8d+2MQyrMIX38A2gky605hrB2iQ
eyw7Lc52O+hNv8DBXWBMkd2gKHiCO6V+xX6jMLAFrnM44PGFeAnFR3T6z0ZXSV6KPn3u3gamehR7
ok5lkpSDNQmchGKWZEj+BWrF+VrJCWYECdR1Ng3CIuW5GYvhJpCMWf9fns9HBMhDOzP321PspiTQ
JdhOJhD29O0VWHXXCvAzYqcBEpVhquq52dP5cStRhyLRY4ngowlu22LrkImvwF/zcCWuDsxSHM0X
+7wOF77IX6chV89cwae7tthcxK4BTQcP48Jjwun8ofyBoLM0WQNB1MQJ14UAySiQS9dHpur6gNi4
EGAMaIKLmZkvdng4RoAgirIDZwhOmYxD/TH6DzmfbH1xGAtVCT7KGNcWlgYLmgkahNV1JMGtQnER
8chF1+GUIOIA1EFs1Hd4NoetTtQvK8a5Gbi8SEd8OcO/85uYBnynir/3Ok/DDef70Dzg53HA9R0D
a4ObNmNFvEUS7QKk5/Lu0LKZY1l2/T4sACy8DKMYIRHBQkXDCywxSFEwQOc6CNU1fcLKwOUklqaS
yAMnVwelYv0uWTWZ3DIrxW8aDJvLC0YgbmFYZnK6IFFzg7Ohoo6XRXznd4yKYkEodHDyXHfCqm81
Wd52lBNMcXdSjLGKB6SlzHh1/sDwflFzRl+bAk5Y8L/2TOhoX3vQ0G0wSflGTPWxKzHLFcGMOAKF
jC4gxLILSIVHpcdibEBh7VriSgMtDUd19h9W8wa2hVtsQ01cXFIyazD+OrBRdOMK/Arh6UFnW+Ju
28o8PseXWvJZJjxxw+VyxT4MQBGCp7BfyZwKhPfL1uAie3EB/PAKtNrsM8MetDgOLVEc2jz/g/Fp
oWguoRo4yxTB1QBr95cOkHYYQxa+S4hE3+ux/6w1KPCKxQ5AzVdiTdoYViXaRJCsjxje/bMmXKZQ
Gym6QfqJFoygjNhC/WHGHt0QYGDY0FwLPRSIDaUORg25zxfNdW6xox/YRQ5JkxsTbThg2LdnAWag
lbFfD+fNTR6dFuK1cTzYF/+UXKAF2uw6IsESqdWDypTx+wlt4AMaEfCI3cQzzSoH3WkdnW3wk/2s
5ZZPrnoyjAGaWQNEq9WDUglsfrFeGTSob3QnWQdQqZid3JOFuo8aw1wyL2A4PskhnzDYL5nxE2M/
arGyKBayvwrsAfw/DxTravvjuEXZcxyKV2bT7DHo87UdkDbUQNgIlNDnsJMcegZz7cq+U4gLi0hx
xC3mypr3pCTGbAQvmSviLRAwlYr7p7x3Og7YhlN6sBYYvTuY8tko945DcSN9mWxMoqeScqmDCxjc
TPYFbscb9bAo0GSVPSE7K+b3LcK4N+o3/USBSfCV3eKIUG6vVsuZbJRxvB89JmKZpjlAXpTkvUGD
2T9vDpBG3CSrGdQZQmkfRLz2o9JuZnfzGPJp7Hynyd4mieCvmz4EogTekWIfp31sx0TuXwxLrxzd
R3KUbnHOjBFb1b6zwmfmTqXwMVfiGN53ujM5kvUEn3F+infZm1pSQgKY1OvQZV6sgeIrQqw02Nt8
VY0A0vgzzvXxi32NzYUlKpnI8oFnF3caDRw09d+URNQtcm+/DJEIqHB+23EPcbM63FMjuS0mwei9
EUUfsUnwkNeq8+u0DbsmlCe6szuOG+FezAaonwCd0aTCpYEH1U3x5V0LD1uMfYU8TPvCQpRww+PL
3+e2KGDoiMOvEKBpn5pLthYcCjg63CdwfIrBYcG1m7lbo4G7TY8tAhIzEBW7oUjw2KopCpOrcHtw
OwXXyqDUUQJVoDkrKEFgih++HCvGfMzeQPWkH4jAEd3jdfS28By7h8A0GL2azU3I1H441ZxpWPt9
pi5cNkimoZAJPUny8qbTo9cjggiSW0eADK7X2r+b3RH4sfSTvUzxf7vwvMaA7+VSySaBbBOyYS/d
uSgjYRjhWWlcH7qbzU+sw7g6Zu31ONwTfByuns4bDpHzJKICEszaSGQ1rcnHlHECG1+SQBD4rIk4
+Pvg+OGgOAnycQ/GRrVTiIAj7PMaLxHAb5TBJcQO1Ba6vTjsPe2utV8/UA1QZKMhoPrumOegM7pq
ejHNFfvJHlHZyPZaAguSgDF8sSqx8FwSA49duDxsX9T42HH8xgmN36gv7SHqBXBeBh/4EZi/giz6
vakqusSGOSEaWObbpWXuzqa68rkG3BYMKVoA8XRhD4CTPyEpzmphdXeF0MIHYlzi9d2LR2RteMfP
VZxVD2Pq9R88KDbTUOQNCBLBYdxBWUIzMD/8HaKSQkVCf9Etcti8etCyZu2EkXthka9zNf5AZHpM
x6+GttS1lrlYbHfMbc6cChciCuF1+sJ+oxUa8b4wtZGppq4OJnBuJtwrEYKCis6FM0HnvRxDA4kl
Z5DoVFh47g2YTRybJNrD+ZOx3NpezEgDKlYkcyYgPT42zBuqt4KyuDmo7LSyFMn4O4DNx1yKsQa0
0JidhuuucfYX55jdntLrRE8txULFzcvi45yAKId8qu+0jOAiMyQi6BNTBny9PfZ7XBF+eTXGdfe2
Fd43VjqIsk5b6CH+jRaNFNZdZQUTkta2GNZIA/jwbO800KBIM/J8gV+I/DigA3O7QdI3Awa+gA6W
zb5smsAfZmemstWPboN3IPqXqI86Bv4LkAQ+Y7MBM317gVYUfw2ZZTOx/c2f/kYgFzLhej/1EeMc
cUIT8UuxI7Xeb+M09oRIiWCKQLHlQoRTOCfeSSLuLTiOGDqgKN3jGL9fldZT5cGirOnAouHBM/wj
M+Z0aMRn3UTLiDDMyt1yIZwjhIlMcE3ST5+zOxyeU/ggdE5UWOLiI9rOD5MPHOOtnEHUyWtzBf0z
tzh5hQjZeImPTyysWE08mQXKAzCsYPotzevblnkeQzJ+s22jLRFrxnrzxsPy5DFO/G46gwNOV02H
lLQNNCqSLk9hZyB6Wmz0B2+7WGHlhiP9rOvQSaM57XGfk4BW22RwErHGgX3ox5cQhUhePjKooHfj
Ux+8jsJ7+/0hTJnXIoiKNpqjANlkV294My9fVfQPxoMnopURJqEamx3PSHx74xchzhVeKn4/O3Cd
0s2RQ/QwtexpPzeSvkYsNLaV550GaA7icPcwfRp0oycSNSDos9XkQENjWi4UXF6Ok17UXZAb2gKd
I591px7t5YI47R2GlNcdtws5HB6/e9tjCpp7V7fCYokn4n98vOemmMBjIlOIPFEGokh8iC/I7rzi
7W23FzhVEhfpVbAS3WZinvYIeLANwtuj4SpPCFvfbc06NO5gyWF+My28bbQQa94Feku/jZHHcM8m
b5+huwG2ja9My8nQQwhXMrO42zUFjb9cPX82ic0Fq+IBs3jE1rN7X2R1duk3YaraGhNWixf6Dnpv
vUtdnOtfYG+0etF5l4e9MS+FsUGGwDp6bD4Jn4ZDjHAq4XAguYJqxOElGMAtc+OAujjrJr3FcqFm
OaNXZs+bXoS71K7GDOU9a38MUjs5cJDDcnzFyApVCf2x+hvgwmP8piJxlFk5uRBCwP0m6irxBtjb
mie6MmwHxqGfwDaj8K759B09Al3NBwMqehkEiZlAaUVXY0GqLXe3MGSwRWINpuZ3Z5MX9WG4Slio
BU2hzifxue3P3iOgzMWeWUkQzZhA85yYiehNj/kY2AFY8VS0ZsRIFOKC+DF4Wm40yvOFrBKl/pNc
ut4+ABs5skIwsAfVpZ9YUDKxvQjW7tkDPGQmNJUQQEKJ9XthWvjGVXXGZtKkz/SzHY4H+p8ernAB
oxFy4ZdSEgQrij4f3JpTJZuZBl1XPhuNCzAy/hdubyXJsW5bCMWsrQbvFIre2cWCSEaS9o4fNI3L
sExIB5OM7oupTWumeYYyAo7xQWHY/r7ANvhJmV0fT1XOI47eSNiaPgRFeIISls2l3Vv0xOL1LI5o
dP+5yVpD1jqmBgaHhtg9SkFi1vMRes8m9I4JJ5zH7yffTW2ThCibd73ReP94zYX9LPeOO+1utnL4
k28Cs2cqkTteA6ION/55x/rBvA5pHXePXFlcVS2nk13ITVZQab3MBsNyilbWoBmXm5axMkTolLmN
a3bLycPGb8fhvXYXzaQtv85iJ0pFkUayXO/EaVzQEKqMeiNM1FbCl5c+Len+69azJksO5GgJp7/N
8vCCAFac0/yW06e/91X26MbD6kV81qd9pwVsA6HINSI16PJPGkRUkuNDeGXh53V58k72HTTcJRtX
0kpYObnBKrayG40ir8xSPnvjESdCxd5CYBrCgkxJzv748pwNtxWJtg0JNtRTv+kUsNfYTdhdhfLK
msGOLvTPji5ml40AWuop7CaiFH9sxGH2R5ZVM94aGsv8itJNnIyYTRoG0zEDxhqDhJWfuW4AAHTy
ZhJUAANs58YGFy1zitinwWacMjMDWm1+zcLZY0c9weiCYYVLSbiV9KV/2vQiXQzKZL1gd+CluQmJ
q6FyQvXK99zmzJ+WxsyMBLR5WSCP9ZALk5sKIPCQeTf7Fd2wAQUe5Y8sDULcbTusPaQRFnz46mRy
ZItdkzVCbP3JoaFqR94QbrGuxg6Apnhv70R18KJfzv+yjKlCf0sgWkqgLuP7jLJgl/WRS/LuaHZN
9UVQsDh1TaQg454iqAA/vIhPzENlcCtHLYoGBChHNrHQIoWeTZKJxnysYu8709tbiCgqf5skCRYN
MngTuvPDnPHEi7UnA0LbZtPX9GhClciDAyyRaLyDCWVMEOHnRH+dII8GRxtc9ahtDbjLguD45R30
DIh8Jo5h/DOLArycdBfBoBGZ0RoOCoMBfbZYPIY1sSpCbUYObG7FUlG8iRIXp2peRMYZC54Td+43
7yv3eJythF0CBYCH3b0ruLNUTzMz2ZlGgNr3F6s+WL+i0WIQLWaMqlzx/THwS2I5giN7021sDKW8
ZsJzjiFUC7VksW6OX3GH/3SnRMHBbATvyfuPpTNbVhSJougXESGO+MqMjCKK+mJcJ8R5Fvz6Xsfq
qK5q7xURksw80977oCOB2FXTCW9GD47+0c7CEEQ35Xio6183Pcc3xyvHVALBB+hEqGyu6QWlW36C
LiUV4eRuOXAyDg5oUyld5LwFREfK9yfHW3mORWxq8Vm8QZs5iWvopyB5YlRmbR4C7TaMSCdFC96B
BuUeTDqdAD0I9BTsQro6kJDkQnOh9mn4P3Y/gkk/iO3wGkxIxYZ8GViNT0LBKQA8kV5Hj+EnKhkp
hNYWg75+TPrT2x/AoH2CRRDBiJa5ZH9eOEhiUDZlkfVGWLcM8zDsSXqXZ/2gGbg/XZOb3A7xoLAG
ZLQYU5owM3xkrcyQOciYY2hSqHCR4yDxZvPo2YZFXYwJxdw6icTkVNKJRAB0RZKihs8TY5KTSUaJ
0mLfAQPv/zafizUhpbf2/T5lXJGNwFKG2FaXsLtBSviE0Bhi1aTSdNi/0neKH2UOMZbEUqhTAu6K
ebbhnL4SyJmFoUjT+VRpfEwrAo1e+hykPHKZR0QqXBZrgcppTmaNy0Tub0hELfPDps+nt7MxwB7n
QIXbpFgt4x3aHb9rkIjw9MxeslFTKxUsQzgXYP8pQjcDsvmUyc8ios+EAMNFR86llCRTMpxnuPHA
UZYo6Q3XI1SAeH84ZHH3mXc3h2/zr4wN34RqhaQAL399pgtVnInsytwV427adK2krk2e0IdraXiK
/vZiEf8kr2jbWdYK2hb1XgWE2MfpTp4eJnoy5JGF9tI2Q1nWCPOh0MeWguoo2p4F3eH7MdsBU4rX
MiT4r364DO9cNqsLzQk8E/ZCHurR4/eiMCi3ZHtKJKOES/Mj0+ICsC3ouiMnypAB5FS+qVlD1zYL
VEND1kHoZay2GgiMIWtO1EWYcZrB4ON9meyipo+NAi2CI8MDkw1agtqXFYYt2fKmJiqDLCrcL9lJ
mHetVYNEasMCPxCiYWd7t3HGwybU4HFI5e3sqbaoDuyICDMmGDT9MH6qLAl5WrJNMb0ESs+c+U1d
RoJh8TaiIQL1Q9yT+MEeRzHtF+yp6IcArohL/TZs+Rkaql/TZh4hUMoV2JnHLEEyybOzGAM0/7JV
cmwLJFwoITEoFzrTAjyiCI9jyh8pzsTenLEHffTQj2iKhtzMUtVxBoFN8tCzbDe6GZxwmQkc7jjy
CM3P5mUAar6QvlZzlUsg9SNPZhlyI1Ob6XYzeCAUM3gq8nBVM2QbYNlwerLNQL8cZLOtkC1oz8DK
5ZlzG3iYnhoW/4AStD12IC4OIRocjBpUQXYZM3igk4CnS9UWr5VbZV5PME3E7GTubXnEPArBMn2Y
2zwmZgYwV5YVM3KKTCo7r4inPABxpakTkIxzgjTNPJtqcseibLxRjC/Q4/xAkXjBVrw3W/mLGVu4
yxBUl4B7mCUYIZncfC14Jr4tJeWU8vbJyhjXCDwezyPlUQo4kS9F7tbWNz2LpyOYoLRvbbhLeTL4
QZxokQD44Cx5ylOqTNsDpwMaBJAP15c4XurFtoyQ7hy4L973HB3EfsC17wHPgJ/wdRYa12kvwOSm
upPLhwRdARx0ZetiAWWMgcDxfNJAj1gwMk5xz49vY+lBzEyxRGPl4RzjTE+PeOdeCWqNXacGdMVE
PDtr0l5ris9YXXb3jEkDUCwDyRVnr3EWY7mJt7gO8Fqgv2rOxzxyUAyX+Sbsw7cJJqxvc7KtaKb5
hCE4FngHTWvOyu1jYCgUGquVTnGIO5fPMZpZyv9sZhBPUPISF0cWm8odOAA9cilNMvCI8QBYY92I
xspUOEBETXbMnzBU2LNNf56lVB5phuXw+AGstQKi1gHD6UEbYbp6GVC3SzQNTeyd5CgwTzwg4Gbc
mm2niuXFJIdCXNb/1+yU/UUUM0PRdno4DNdcNEc7qyvxAj2R92wjbBgiM890fBPHTQGJNgYCn3ma
l23xh2IIztcdv1XSCxQ4xMEn8WH8VE14QXRBrafUK6ynNBm5Wbj/FQJe9VasHuYU6S/ONRFHSEKG
25aUSGVrMMbKCZ3bsRJd/EXRYu2wmYrmQEWaUdI1kg+RXMZTvH9yLVqoEobhapM3ISIS7SXF/SIz
VkSHyWX7gAzpaSFsRy3qEusS7miE6cVEkgdDcgG/wKntaCQ4iKmOpjami8j0DUjqarzB4BNfALvq
S3Li3tfRvfmSBgnKWiIuhmuMrkhIN2aiFEmD7IKakOyO70xqCLWSMqJ0+V3fSeVUqweMbRiHbIek
iFZdEGCkr4mBeqN62A25g0A6B3axYlxgrpyRnx5In9jPAI0M5BYkvCLyyelOA91iRAqdKOJqFoCZ
actFyVS1RgJe2EJ5APewiN5hYY9vNMUbPiGvynhSxGIfF720LXUfqtd/YxbItreDX20h6EsxT/ga
axZffLaZOPj8cYYdrUwwt/F0QmrvbCs6GiMWRGKIsn9HVE2gezQodmt0iZfKVxP+4A53AVedZGLT
Ha3pzWeSYJO8AHlkSd5hHn0mZTU9/EnocIu0wWKgTQ5g5Njb6VNe6pK1kwwCOHD2mhsR8Z7NAihY
4rEIDJDHABWZsawyaaUr0BMywUl5EPlYApgLSWwNERtpfoMs0RTeZNbBv4dZaEIEBNlJPE1c07ae
GIbKFpmdxzB+IqOFrXsTnKakqFkujQFtBliq+L7EjuD4ToNzLCCzFtiAVVusD7DZE6j+i7Os0DUj
22dcWakEUALOlr2+I2wvc6P8+i5wW4B0HQE33iAdJGybFdsFy/5DLF0RX2Gx2YsqffNASgqjqE9+
K4bvKdDc4nh0oCBrfUE3kADOwDekMVe6D9i3d2YvulqrMkyqAd0ReCnjdDIo4iSVHtaAZlfJwYOk
QcEb0MPwNH6waYK3xxrItaYpJHtGkQNJZpm/SXAapp5DqZy3sU3zEMwSDYB1dc5xxnWJEfIP88/4
45wKelK0jZquPCQF6eqmR+76Q34RhaKppycUk04eJXi+JQbuaorRQ7+XEUEqg4QWskGsJF8SSFOg
yCs8BIS8fjBeMVFYPvIphFKSXbrBGE7fhpc9wYYriG0QaxipfbVr1M01pzKB4QCZQ0Fcsqxon7pf
ZH31H9KaPH3JoDwE3IFxFgBJYTkECrMEmoogTKWl+cX4jEs8kpgUxZtOM60S8PIx0wbkzzvuO0M7
DgosK9Agp04vTBDyeBtDER7LKvcx3tmcvAt2tj6YGyzi3PP07GXFB2bInXyeq+rHmOHemRnY5fBI
8kk8eNpFEya0SFw+6KiDZ4RuFVtfPWCLJ2qRhkds5/MlsnBkcB1RJGN1MTuu2H0BZwqL4OqJtt3/
hkyS6u/sIFSK26AHpr1rpsAyRXMdpwE8vQMrgteUH7BuL9yNHo7NGeMlmd4wszeVi3dWkrFHWcTL
NE/M754Qe2dLMl/6O26KQdOrDJJyZ5W5e5vLyBxQ8qPyAM5yMkf4isAFzA5P/JfBZ1OavkcsevPl
cGKQqT9iADT9CydQ0XV62y02NQ7r2Md1y34Cuecq/EtKxoxvsHGPSVx6d283qzLwrS5zeGH+8OqV
349UAO+amUpbEllzXe8U7u14keCE2L3U8+L5Mlt42GE8WYC/+BdAPY3d6AGwNST1gY7U9DxS8H3S
LojOq9UDry+dYRpOiON4BasPcctc7m3W1M+9IKKkqQCZOW8Jfp4YpG+lcjYmqHGjiiJCeHs4KwjG
+ciobJbikC1wAX9uGV0wUS/V2XKTeqYYCoIIXU/qgu1Esa5sg18oMjhi4zZEGR0WDVr3kG6QN+DI
q//MFwlMGv0AhR68NQu4hO4DkcUkDN8J+cDbmY82TiK1KVKLZ/MN0F5ly2pQXqLyF12QaRQFbRqX
odZJFMCulF5dr+MXOioKABO5/oO06gRGzXzBl4OTASXiEJ42jCNUEEhUkrC8OIIbl+nHWgdH75zC
W1iML/ipP4ZPXs4XON6MjX4as6tk2JUJTj/+qHEIaecCfpJZM2skYH7NO0puJiTR+7Y31PTZG5bm
iILs3pHqMCqHmFzBOSKAIPTSvV8Y1R/5/vUlgWdHa1myxUMkqrOjW49usy+d6hvma10YL3rN952L
p4T7CUoD4DvLNjR5YGp2x9ndjHYMcnfFy+hpKaGgLSvgaNOrtbla/fBVWOp8v1XGTWS/GBBmsHe+
6wWe1VQd9seF1yb7GvfHD1sBFBOcptdaoJbBk0pA0rfgMn8ED69YjY/xzN8+1JMO/ACZ5B9pQGAp
WEqcwjD8Zq8h2WCJi6ZSuyTzczf6pX6kYSE549tQjOZls9f0PRGvjHEn7VkdsN7ZM68RfIWExu6R
NWddpizqSmg20Dx8+px82fQaoAFq1GEp9pAL21ldWDlpoYAoRgK26bchyVBNHNEI4ImpvBjd5ReT
sdO1nEbe1jtqmlrT6guwrQuZuYCeSnWguWwvqaX/OpcBG0Sd5BVDrr5CC78anQ0emH+CKLmjpAtb
dAyuowtiAo1Z82mckLGgrF67yO25jfkX/rySSaMZQSPSVFR6AwGA5IAiJoMYS++9Toaj6lB4o16D
WiA759M+B/34NDnSbVUUx9AUxqNEfCzvrFsC8/F6ENs1StcXv7eukfV76h28gKfeAsX9pLqxGwNK
6HWMHnlGeLov9xzSATIsR/WyyapsAJNRuBLuF6jNEBWWSwyZ22NoqvA+UMEjgHBBieuO60U7Kxsh
d5QXWqBDehPlqPfp0UqpGAmLY994sV8/zEsCXxlY3uRK3eHlwWhdTIs1dGagBB2ALbWp3c2HV1PK
Tc6Rggs87U5ptqgMO1tEN8COr2gJLDrX3dVz8vyTh4pex+S7VQe8hqbbXfWdEp0cFeWdghZpvwQb
yjXSpuE46VMMD9VBm/0AJijN725383iC7clv3rVVkgpE+haodY8SAoUGu/RYkiM47sgpXYIGNNMh
uOgaGArK1sPj5LwF5TCvSMIPQHPDN2/Nu+iZw0DshOrwOXjY5+2CyTBa0P0HWAulpdURjLLsNdBa
oxZsEOrpLSpDEUZ+3DXP8DOdRaIAO8Z08ReWhmqmiTWIPDZbopoEScoYSkiXd07OIdzZvQjiCP4j
2xLUpZ3unSkdQ6R3DmMIRNgx2YFbLrbQfPoLr3yZ4PoblL6JGAf7+MHM1/R+/tlcCiP74nzUlaGS
ZOrkr81hUI8faJKHN+c6ahLvD/t+k/XBM593XES3rvaRiQ0lYahcvB4ioC8qQKQi5+XNbvmqYnTy
NulZsEgkou0Ppg/fwPuiPGF8g5bZz0/zG6qpFHjda3wcYb/sow3lJSo2Rcg+CfD87XYsmJdpL8Wl
M57YvT1GVchsS8AGXXxbcprwAqEdtdy9qUFoOzg7E8JDY1MOXuPj6BxTZsQ+fHELHHV+dU+cpp8y
7l+YZB/9xibSM9R54XxA8cPfsPu1WY61s9EW4qbS07VZxQJo65fNbrQ/YO4+mxMjLIQ+Qs0eftRt
3Fqq+XkEvQgMwGPcVw3lYVRX91MZe1W/w9ZIdittU1PHwa1n00+rgM6o8BJ3yeFsnfF8MwAAfxXV
d2K54eVknjFsQ6JBEBNlJNUn5YUj3KR2X9cU3QnyKGIRnxE/UgjlR4JCwr96+LTVERXTb9wLVCoC
QB1zqOHw8PdUaS7/GOrg5tz9UJb6r7GbcxyXNsI5KGdLF7yXf5O+32CVNMoXhc3ebeyDBmxQvb9S
7UPamnKhr78dQNad2Z5UPMzCFfZN2wA24r3Xj0gecMft5AfwINCIHCXHbkJXrMiIBIEyPDT1Ez2y
UG3wvykewyLoFDo8WiK5Qu/DaLHx1kiSwHAqxmKdd/ECv4OwY3mYP8af8YWAkuvneP8+2gP8xbxq
2dlPNsQMfk2rrMMSlwYz8nIuw8WFq3uFMJoe4+7B4sMPLuxgfCDvuQ/AWRYcOnzLJsq+dIiAPENw
DBPuEWGLSNftWbOa1zdIguxmIUmNNdLckgyHlKq/l3ibZv9unrPbH4zWCc70umd3AiAsFKR9e4oY
AGUtKQ2Kgglbb4zOCcXOylZGp+3eo7J07bODP5AToNRfTkAkBPR7zAEU0e2Pa6mNMmCzKT16OFIs
AFj7R4x7N9UVG5v7qQmugFNQr1OJ+IE5rBAaJX8A5kOwGajM/EMZgNsYoM7Cl4n055HnSjV5UDsI
uHSpL6sjSo9/insl3VAsP8Nm1F9TQTsDo33PutK2atzzFGnfkfZNxLrSCagMgOFDxZ5sP27Xuprf
ZAde9iFAWPrHk1o9jJBFEYikgnwXDT/11p/INt3WtysQNLCdtMBDVEW4AAIeXxjFqAUmBuDpr9/O
DU9y+ViecEmxVz1kFi5XSs4Y7iJGAx3c6FjQ5Vstov+E3aCpKnKL3m6zH39IPCWdvdWNCjY9WssH
RQ7cIWhfLLAMywXtSYCyL49gUhvGi/JsIvrCiLWSmRBT21mjHIPy4wxYHg2Lko8vgi77YU24Dr+f
/uTjPuw955GjN4qvtsbA9ijdQZNPznQ3KqR/OBqVUPYQHSWYH+4qvQa6usfKo6r1MsC0S26oHfbx
vDugb9TVk+I1KWsCG3zIXs7MI2TjCsn13/Axi011xildeP2oie6dV2jWm/47I4jXwofdx1DFVPcC
MZSNPzyKgvKwI7ZDtqjP+Eix4QIu1GBHPksemr1fyTv+nUnf3VSjI+IwPUKhHqQe9jKI2WAOsTCz
z9/TA7qhK0Tt7FzfoGmhJB70dWVVuKj4WCdaBxpFej4hjyu5ARqKoeosmffKo7HMB1nzD9XaXvbI
CfqJFbMb0RXfb3VnJPWIdqg470FZkNNkkcHVNUqChjkFWsBWaNU6YONI4gx9yfj0ANEUEe5iWpE1
uc25c+K8hXldwsAPoM8yFi8U3pXpk+ptWSL2rQ1vFgmgFtWAx6Q/lT2rtF7OG3rjwmGZ7m38dVje
5GQ2MHAxJgpUwM9GJZgVzmt6orpHpl6IpghEYSPFy2+ELyclH0l00/MPluo+NsK5vi6JNDFKxBFE
KZV7pKEYW4ibHfw6bJGR+KRnswUTdzF5Re8EvFj69HbJbsFeL/L494B8jfTRJBaJyVRogw7EYop7
Tk2bPFMNTmnHfiYNik/cEDHdnjxvTKLZRtTKPunZAS8jy74mYAt65wJw44LeX8LDk+UxRWB4gmmS
OtaOrDFZfWH4K5EM4zeHLC7brZSYKvcFL3p0mF82x5Ekd4RFfQnhpFd6MdTg/OWc9b2sluyieOoi
rpliI4mXYMFukEmyb+NyQIQ0eLsVJPnO8hzjQ1zJiZBUcTv+dXQYAsIZNOkS3uIOW0T0DVaFNqTT
03gZ9/Uu3SgInJUU2JvPnEY49BqXg3tcwzMgBd1aXkd8iXWP7zjzAyIxiLwNjoOrXw5aNMjeXA5E
rEKvXBBoH+NiqObv5SKBQou92dkVywzSPuvIbs9g0ZLYHp/CxQd6PrHCklU3KOYwMdf3/ErKiZDw
izbBCJr88A1BFL2n4WlwE5jeias4zBubLjN7bx8GHdyhFj6YwvmJfZwOM0HY9di4mlb3iFGcyakh
IwHXMiKwqT+6UH/LrBj3GcBvT/+8LQnTgdAa5/wza4XN7DZFJHKL5KeKoNAl+A72k8LrPo2zix19
6qdp04Oy+SCvewT7rcWNKawQuKBpi+O/A9W5AqBxSxjGrUgzb4pes4EifGUcmY+Zqtl9hEFI3oye
KjvLCe7sxzixDqqcRzwCenilcclQ9Xt4EZvLvHGDumz0li+HCcWsCmto2c+noeQndgKhc6N4ZEjV
BJUM/sEx8vr+ewTm4u9cOs2nvQNAnpRUPpeXOUKx7g152rWIIjA3l1dKXWpwSbtGkw119vYukag2
4OcOdyxB3DqGrhi3KFS9PhIMVrQ6QSiarEfLeEzzlvMm284dl97Z3WEn2SCdhd2A8/PS69WHDLjF
24+VxmbVslfq8A5dyynv4On7XRPz+zw5DxSMzGrQHJVszztKVOjjNmLEVYLSeA72C6CrklsTflYB
P/LuHowjFF5jcwq7SRmKpkjfkj7wXbz39qxWbfxPfFucS0+UExbm6Ze1/BIqi6I/CQ2ZJ2Q53jmu
6xI5gJxEJsPHu+hHfElsijAEYhPLxxgfSxQ90PXIW3jhe3xedfkI1bx5MV4gSpmZsIfxRDT81eeo
3nwRpacHivXYCIV/KYRg+m9t5P8iJ3G1FxNaDZBvIRDQWKxEY5sXk/dsN6kBJD237+/phw5e7m3c
Z0cyy/hBbNVUi9Nb2p50dg5Wg/y2W7pqoOiFT9dEEiFktyIpC4nwRuk+s4Z1z67sYjBcLIL+Jjja
xqQLNXYNurg50dgJRXSgYe1mNTmDxl/TEOkF6S3RJM2NRB5U6A8aOAMV4gFH9qf79QeuA4naNrnk
PzoQ/10q84G6EYmjbJ9cszvaUetO4TwX45catpFqR/eoqVc0zH5ah8pEiuR4Mjq1fQfVDs4LEAWc
pQ8dOAq/ZOc+4oteUK4Q8eGdfducBmrHq8M9Jv3KLd+zU/rMOiz2Sf0K2or1+Lt7n8klOpCXTenM
eogeEwQiWBMA5ActOhHTzqQ3bW8XA3ogbMu0Qcn9aMbsfL9SFstrR0Vc+uid0ncAln3dnlzS49Ot
J6Tvv63ghjmX1hbTLu76lWYdNZEsavXh3CNbm83n1M9p49dy8dmRjenr0gKdweqAfK5MRgD72HoZ
wCAV6+wBp8WPBRVpz5dhzGNehnOaklJbuKSCzCmjKpgLD386p1eK0R0c0rdX0kBCXtdc2RcD9Tal
2YZGhYGEzvYM6JBq1xvFQX1uok7ngzIHX0c8wZnaxtWOqdZRR5yjPtFfvYNLJOob1NFWt8kxO2fw
9dVA2/JIbzxcoqYzXB+PjDFT5JiBIG9ai213S2PLI1r4EVFIIG086pCY8wy66IUXr7VZM2Tw8s6y
1cTwA2RcYTKwEZRAalQkGCsRSiksT6rIFHQPopTjn8L+2Ss/ZDqxKxf37d99lBoWJlE0K5NPc07+
1nSW8S9hRrZWgEB7s98jYOwyK+D8o/KCFoueFuMni7gPvTX/sj1QbuQkuC1stfhfeHmzXlqOCYSu
uM/su8llfAuJ0gl2rKOmSzDbIhX8jIu90dbMHoxFe5/gZ0l7kA78Z7tBKx1iswd/pIcF6fRDpKyo
f2bHLCTvTLVCidVpif7dDZ/XxONQ7l7VmiyGL+tCVZokG/lltDyYuZCsDi6x6RnJVOhAdGlqA/Ne
hN1mtjsZ1ctZoMv9sHFZe3fKmX1KfauXZnzBNg7fBErZns/urMPFP3+jHY//6905Mw2EcCQRXWAN
nKyKAoN9beLm3Q5ucU2umte8RLS6RQWitQ92hbOv/EVtKCgP9PGk3bJjX58DrTamTbSgan1/iauW
0btmF83YkYUEdMjTVmecW3sE6sdvwedrYgztx5ZJd/aBPvVMLez3vHf/D5x8TTfaJ31rKXyiUkkI
sLubi6PgSvd3kxIuzWmuxndFkbWFpg6Q+EX4gYFMWWMxLycPrgAhsDloUyC+K9okPImxvkDTF/Mn
2SZaIAnaEyQ4sMnFnLPwVceA//OrelBMgNgLVP05fU85LR/5gNK/cUhnREH23DJ4E2g5r/kCkKf0
MOHfDql/6PF4kh0djCnvUtotJrzkTf69A+8m0gQmAZT9hnastaN6/PsEB/Lpz4BflLWcgg/fYYWz
Yf7O9fu9nO6I6L/DT9SNP2TROZBWuyoxv0Ddj4FcFOWl37XIUVzdhBPzH99JPwn5l4gOUCacrlpe
P6eHLf/7/22Pi2qSypIPtUZcAZ/hOLmUWu83jcO2InkB8hgJFOLR983kPzCw9GrhhWDDG22/rsPj
tDGvkitCnNDr+9bnbjxI+hLPxdVV77+NRrT4e3PDDaNYquvnrIrfcNkaBoFfFTfS2uGwT6E3Q3WN
nCnMMLi5LfNJBxIUVyGnP827dNiQMyZfnF+avgCIdlpemxTEm3pWlTTSBplZ6sIEjj+ND853kQia
KiAeSVIlR7pVrr+jKu6YZV7mfbq3NNNTTlOXqDrTFxilkKSadTIaoTr0K+14vawf1EBwKW+r9AHr
rT9tqgI3v4eg4N6h5SY8szYcz26krLtRB112YkrpbfzwNeuSK1mjp3+pU6fkguV4QmGPP8kl34UK
7Sf2FONuufzhwG4KjN9Vsv6653VmCw7WrF24Cx/QRGkWNu7Mbsv9+Ls3URuGYJrsx9JiQ+p5H7QT
2imZsuiV86m0lezpQgMI1uslL9qW3PLW7JZXdPALtfSWf2m5QkeGzkxuou+hUJjcaH9LZ0v64Wqw
vrSobyqeUNHAy5r0QUaG4N+5NNp8wgojHwWVx4denchNrJFpNTpowZkQD9BZRMeVqL0kTRwpQbs2
7zBaZ2qi2LjVXgcY/Tdp9uydo/AXEi2ueFC9vEZUpzscYQgRNaxYEu7z56qJJoOA46Qv9It6pLTJ
EhcJTbADW/wO7KEgTYwjrhUkBWSHiDkI+IhQkPRSyTuVFkpcuZrfwgtRkIQqe9tDbA28r3WMiZOO
8SVEzQpGD7VG54TMB6UusQtfTAvBekjOC521UFTClEhLeEWxilKeRHLG233i+55+9bjD+DRGaiw/
jRVrkfBTiCQA2WTK5pCxEi05hKiSWYfwyYcO4Jf4OgIdQjT+QVqooMCyM5Xo7YsziVMoOB4C3MMc
nxCXR75TiuKomgYdS43uvkbCupVSh3Hf6ILh2tIl4U52VUTJuybUTY0Imm4SUDjJ5oaat8Bdx0s1
45TYlJHMqCCbJ8QJnvnJEbkroS1IndCjiRVFPqTuRFZOXkq9thQwQoEoDzGq5OSICfk46AkZOkLr
4wjgFzVWhUBWfiFnlnGSAF4cTqgGnK0Sg54q6QlhOfSqqGh3eCi4wohoSQYZB4AKIjlzn4CHrxDx
uoLPSXaFcjZRO83XyM0wSJh9vIJsmaXyRaTaUb1D4A23nHDSFVceE4vETlt0/EAaE3TzRVJ9/4Xb
hE+oMBGWoqxnnnhg/KGaqFhNaBo2P4wr/wA0nfrZmyGWOOKea8BdRe6MoeLhaskzJzn09p+EfQQb
jP0iUBiWlCuDlMIw+JJPl7JmwZPXCDkVI+lFCk9d4ZmmdLlIZdjLDdlTj6nDTb6JNcF+oWrFUTLE
nJVfS3KAB0Dds5lsNszZcFPp/CSo6GbSs5LCoQIHgE+i2St/n3zX2+UMVD6ZEXf5kVP/CnUEScdl
PSuBgXV/86pBcEgH3iSh5B5tuh7CQ1zs2X9fHUQu6uR+9xsITvd0qqfXvEeOmJugQQh/vjDp07ZH
8CsVgrvPOFEjP+dd7+5Xey6ny56ey2/b3pPCClBGaQhyJ7iXaytDqCjOF3HHD+gC90rsdiDqBwXD
23KQ/ClQ6+JcTONMCs7yKzSzIlYwqUU+03voq4Utny1DicL9q0vuMFPBLgAli1C6TMk+2K2QOhBy
T7aIaba+ANLly/6NENfAVXx5kwh2YZ9UszWXxbOwH3Yd1zHfh6sZ3Vaqgxk2pCDrEbi2kSGmpsBt
1snX6Y722zukA6b8Kin7+gJYAh4MBLHVoR9+HeJj2NSo4zhygY2XFHVPUw4H4e5JlLs6TdulyUlP
OOAsd4hh8W3FKfnvDBuEZBhoN6DYECLWT32/5XWdIHXmcGddhF5IcZ9NvoOH19MfM87BIHD0bkmX
ijnXw4+M1oEauIwi8A6HHgmtkJTFFZHNq6uCSfg6+20jltc8eZcLes2+kTKpEx4eMyio49acK78R
hN9WSJGKlIdMbRnJNn0TWiEjUw0WkG/B9ni7iUp8rmX47Xbh0YSjgniuVfaJwvDHJE2yO0qyRJnv
J69pl6If6fbuqM3R/D0gIc37x21l1NiY1Sk4BTDYufWO1R59h6gyDXgS1NBf9m7ysA+B6qjQB4YM
pzpXh9/hftvl6PaIx9DW+UjEAXMOXXH9sGe4JDkLz6kRq3NkkOL9tvC47K/THqnMif32uK1j8g5P
vY7p1Po0GEYG7TtU+mQeri7XiesE3qwwHy3QS6epsmHQGJiIn+V9HgNv8hhAHBwkP8LTUiYsjAUp
CfJ1UZ202be/rEHmGYlmxGtL898jfc14nG0SF1JwlF0DuU+WhSBk7u4LjfzkVaFI07cywSABDHEU
o5emGBzQNj2LjKy3YNWw27B5YyuMFNiC62leJsf43ZlH9RMhVEyMWLyErIjw4Ni70MDEKIAiiSm2
Udf0CWMl7K9MQVxO1jTho9PF+GoM/kSkGfWYaf2jnjAUmGQg0/iiEHswH5bODdidqM0+I/K4oPnf
7nXpIWmVA+xPU/JHYMzEfh8EyIQyGpEje7znNWcexlGyl2Q45SXWGqVM9tiUdNbO9BZA9+KdDfQV
60FWSuJBiTRpRcSR2Aycz4NOgfLBr49UOr95uo85HMAr6RqQwmKLiENJKou98V5AqZfYYCncAuwS
OVbBy6XgsXkllpEQEXNHFj/LvBfaiEf7MvTkcPLTGaUzMZdHO+by76Nr/Pn9XIdn84nUKUlJjF3W
Ri8PFLzIRMbxIz34ggUkIW8vVVIdDdp/ogppHtw5nSufZN0WDtE58Toox9raJSEcjC9wNPBdNvuM
0x0AULamodTNIDaEYXsA2JvY5oEUYG2AOoJtVJH8QYySzPLOiJdSvhWH6jK4gpaXW2VJ87jOOAfk
PMn36k72JeHERQDYk69mtsERqbm4qR0+Jv7891VhFzQdtUH2oZ4lgDFRAT0yFL/2lOjfWZIwE/yY
uDIgiSR1/3EA9lB71lNPB2goQbPUlvfY6g3Xh1SibPuk9lFL6FttsInGH1xJohAWf9CgjZmel8YG
5Bv4Q1DemERwgOMxzZD1pg7/6okE3BViW5JEhjvg84mFDp3wQsYAiY2Srka6RSM1Q1TgjDJBI88w
kOTwdinSCuiVoXBFC6AiCRroFgXBJUAIwcqRqtBGvCLofNFhCjBOfNxerTYCFujLcWUUVfvjhge0
in5FYAtsJ/sxLTNQWb+xQSYKUJeTWHTaaMcdKy8952W/wVw9zBuab9/on9QU2oQOVuS3S7NiuEvE
ZFMp0pck9CRPdTNAYz4RoPpDH3AjvT4PIS4lzzK1UxbcHZcjveYenoIIechWw95AlpQliA1bYei7
COVTKIpnqI0D5czfhigxWeht9gyak1nSygOjYYAMt/IoFx3twR+DzI/WX0CAh+LSiAEdRH8tROJe
gQgW0TwkiCyGO+JXH096HaEaaFTOH7rpml0YomvFI4ICO95b6ME4bCKKB9Rqi5mzAPrQyImuymiY
aLSfKpAElNfYFGd0tkYXc0cB0x7LN6MsRvXa/6tBrxQGWumIqbTAHrEd8RaHdEEr29FR+m0jhSTS
KbrFqWAtSg9qHcbtoGXJtdhopuv0IEdXkNuNdG6Adu0GHfTQCeOjAaiVWUAnq5eJWpglP76t2flv
Vm019NSVYYn+EhPnPjl5TBILcoEVMG4zeYVgOCcVBRCqx2XGGXuOMkTyL7BoRLey+MUtsMqMM/eH
1vFPGc40xr01QD/FiWrRwr9PftcT0YksQFnKYloW2cxCNWv2OysN2cvsEfDlzako6EmnuxlXFMzQ
qLrqgRWI1H4w0yNeWlwLiiW2xZF8ycXjcYrGTGtg0WvqPOk5BkItzp/DKEBhQe4KCS/y10FlzaTB
EYpTPYeTynkBCX0NGZJ9lGs0W+MC+QLu2+LL+XzOQPDTHuGq31t8P5elGyhr8XtuQy6SnnpcwsH7
mLP+cP/HKKgDuczIeVtajG5K5Gi6E50Qs5G70eLj5Ev2BLn63R81lhX1GNajFj8/JsAGShTS021n
LAqzNyy91lCFJxw3Y/q1aaMgX7hvw2rNv+kz3128I17202wBgLjYT9jyeY+kAbCIEs6z/aicC42P
zlGrZ+xyNNLfxsJdbQjgEtZmb9yDCkrig21JagkSqQgwmqAkTVU3TeHdYHmRtPY6afOMg4zvDL4Y
O4O1IIo1UZnd62VbJ1fZBbZPxoJ99+ZQykMO3IVwVA5FlZziwZV1LTERmPBos/A8HH8v8zzE44kw
iBvcS/jNwT0afIVECphdBKwh1bDNvm7Yo3v8Yoso5kfzftaXKI9iPbGIZnNczy+Dlis2jVKHq0Qg
bigbsmXfY+y4FIVDYZZQnIZHOT9Bs4Ny+yNclezaX5C/ILXxYQm5lrUlxSYboEUYvt8ovYqNoQMy
ezoRscQwIaOYcpHsPYjOs8UFjocl2Qc+oAZ/Ah8OkskmZXu/mddtM85nxsjQ8UpzJqri7GlXNGiK
WOXg77LmZ/eVvLzOpJHRs+7iHNm+GyiQUiOy6F1UsAUdo1x89lUCewVi29ue3oPmFnVa7GGRgkHx
hLvyoE4LsS5dNUYi5I/TSHv3LghRNi09gFMGsHcKHZyUmLXLYJaQtiS6sG+lMYfQAC0pkS4EwUy1
opljeam6PNpLkYAn70uJXeRPDvra355pwQp6nfoyKXqsYfQkqkRm5rN9E7BGT1LrkpwHW4nprsH+
vG1I9dJZFxiSvR5Ke1ctbTNfDYr5lOM5XIUk+B9J57WkONZs4SciAhBGupX3SAh/QxRWWAkrxNP3
l3T850zPVFdRQmztnblyGRjjHDBf5tpXps9D1EDoyzR9QFU0GsCIb9hM8FFUcoNRzMFeCfD3gfDq
8ioi0IU5y5uEww1zmBpzuOWukbnKbmqx4HXHwBmQ/YEYhJD9XwxEhSMHdM64ioXorA/uLFoM8pms
bCj1mg5LW3K7RyDzA6joA36HefdMpIII94TaI+gLKgXqnqBicNCAfYXRzmxBxcTNVtY/vZEt2jgx
NmESMGxAV1g0WJDyL4qNlrHj8I5Q0SOpROzw5bvFWRjs10BdydhLpiDQN4MIUJwCFRUUdQ5Ed940
MgwHy5bZJEA6iu0BLg9fXvIeShw4LRZqfXVxaCG/qVkx0TdRQSCQ78NfglWYD7RRf/PBovJIoHMf
V7cKnML5Ps1O11ctFQVQfNwujXzc4pWDxojoTsh/jO3hffLhGx04MFIW5VCdcIDYx28sJngAvPTm
3q+CmHkNTORyoBZjE8zMBQJDkQQjfTl1EPVUaY2ahFJ8hhVS5v/hz4dWZmy66P/qMZIGiAlBJEI5
2NKr4TBZD2FEo9zbejZKWDNrw29OkW6J0pg0EZeyytBfdmic1scAQ4BAhLlnUQyiMGwvJih6URmC
8fm3cVfG9tNycBwoT0RjiTXkXg+ErdVla/tOD/4QxpZsWOKSj5gb2TXqMq5gsKJs3r5hOghiU9CE
HCr3uQIzYleFZDyWnoXYVId9c+gk23vL6FK//ma5AF0JU+sE7uaLqQH3wZQVpBCWzDb6Aq5jlGTb
C7N3ciXe/AhmrL+ghO0Zn4nqjoWRJwzhGHj2c0uYNEw8JQP+4L6Ye6FOtqtYdAT6mkLuRp6kQskQ
i+GjNR5z3o2fBsfeZ/J3DHC2NcZSa4jDL/7EjB05eM7xd9eHObh3Pruepk/Lk9tPe0u/n94pQqdr
gUn2TntUzH7GW1ivxl+McuGwhpXdjyCD88N2aT2ZlGtRQcilbWE2jHYalhKPOzU+8uugZ4kLmlgW
QFPHntt52vhm4Bpokpd9J3Q7Z8NgXfPds6CwApwTmBc87cIyU555TtfnTsx+Pz4MWwhp1gXwOfqW
HG9JIsjAgQ43wbSOqyt+ASkNEiEhLrkJ/Tj/Rz+tpGXHnmrRtE/virpn7XSxMD1zyN6tA404P2at
aVM79P5roRs+7IMhSBHTZE+D4iTG1Up8cBi6KQjxsQzWwdFO4+EWCpQnftdJ0hmsE9gsaqhZTPVP
RpK8DYCK9Z2zi5wXYBtaymQofZnneLiJJn1DibcARck2QXXJm7kLLtnzOuAiwYm3JjkO3VjDYYJ+
u7Sag2rNG28PuqVxPkM/aJWGxqYNsFW6WzFqnYZDLgtcCHlVpPRhcrLshBogAC66Ctn4EU4SVjKg
UO8ljViYv54+BKyD5/LomNeWJbSo3KQ9B/tVVAER2QMFvlS95wouwZRjVABHfbveh20+DEfeFc+I
mOKjQUIsNdU52nXWDY/cAT/wjtlMPsPj6ouSy0XkyqkPKUadcxg99YSf4EWdJ9Y3RjeAEYMtKHUE
xzzzEXjETgvagVhvfFT95n+ypkWju1JCGbPjxICfIaQZDUQiQP4zsCXgbuk3earYUBHIiXiyNWD7
RTfleYhHwn2k0MpLlw15NNI4oTjve6PztIFi7qG3PZVjCQmQkzjc1vMUJCL4OSwAn3pcLg0fYx6c
LMEbUiWArXtLL+49ESic+RclEYNBlo2ruM2oJJ/ujngDvl7PiTy8/3Oid0BC+0aXDSjmHw8a0nzK
5wx4WU5FirwFlgfzBeJVky3/YIACUttdFT5tr7HCTp8JP0yoi/GldgErm6m7u1d69mhYwi+M85aV
APTx/HpD4jEcJwk5MfWQJFmHZagnnWzpChqVPOwp0bNTWghxE0Y2A1FdyPIxnsm1+1JwmZ1z7uue
QNbQvIgUuRmogM2fjnbUCshoAL5YAbv4wBOkJtQMvMTegT5ygArQrkjQFkLB2yxDXFsWsv/SkNts
c50fi6EVeMMkcRxcAZMOl0CNWupPWj+wb4pCORZUoN4TZsXNhHyEWPgxax4Z0SsnlhGTVErphTEM
TZ1l5JY/pgkQVRupRz9waIW25uAL0862IeyaVFcRSDu38kFZorFbnbEYkfoxNxbwDZZwEqgMawP3
PlovfBCa6XLcid4vopwhxXbNCSxbaK2U1DSt8nL8m0PNht1Kz8lHUkaVOJcg4uYtRP1YWEc80wR5
UplvofmE94DlhTRpyBsRcqCz7ejbNka1MeFDYFre/iWUMtFQCVttj3qKbFBK9yNkOOIGykwcAr7y
SHy9qrDQccJxyA2ES3dAqod5GkIGbAOElUIaHB1Hy5ajzK6jNr54SNnOEOl5BhFrDBXuAnSk45Sm
G6tixW17RYkMXqrFA5ATZA3cWnoO03Tcdzm/Z7PoiViR5n4IPY/RCQ8qc4Q2idpYXveh911o4SHm
k60tMoalfTPbhMYj41LiM8v/HsArG3KAjnqjpreWIHKNDU+Awb5Rz4EAnJ63TuQQYmxEuwIzEDaN
sdzIaED2xsP47WqEc/fm8ovuU5GVy7RnxHhJJhnSUrwBBqPT4rL3ipTxOIvtFDCK82zyIretgHpu
sCiT11Cxb6Bay91xfuJhjKu4RSkhDY6YkO4uVIBcn+CBDr83kjrQK7ZsAzyi1Ami94fjTR3bM2St
UoArIa4JlLJol4CPBCCUCd6IJ8WSQxB5J8sPBgz4COgWGNlgNOT8eTLjwfx+BX7CPOXIXRWiCOjg
ZXwTtfrHXLHz4RXx+dmSQHJ92+KNOKNepFGiOQkwI4G2gOCdVczEcbWQq4BNQL2GWRL+yLsXM9MJ
laE1mTCKpjPwLmIan8k0NZ10NzxFdLRimEwvLRhLtjvLaxo8CvgrHeHgCkZni2uLjFXFwFqoP32K
kRXwK83Vcr73uVxhvahJnqHQlfMBWBTKLAfDOunMBSWGdgrIpFKcg2w6Mh6ldcTkMSDYh08GCq6A
nXbhQxlkdPqFYVtjQPOIn5v7pmMpKr4ktTHov3WY0Gc0kYOfHJVye0C2R01xPmKUht7lQhXHHq5z
sIq0hgqO1TYUBg5P0yvGOYe6zTltOx3zHTRRAkohvOrwEIpdzc/3ZmGDQLJjVcMCVlTajJ6ZQuZV
S+dIwcEhEWWwQrU+WPVXRwT9kHuoujCIX3Qgm3e4BvO7KGxJQsSxBvp4oHmHDul+edSLe4zy50sM
2MThZrGAfip7p3eLPFYoVkR8sOYMgV/2AlYYoxvb3vH6R5WzKP02yqENBsLWOX2i8lURsF0yfmN4
x7g496vVHYIezsrHMQ7/eJilGRU0zQCHsHkeY0EaPtwj+Qa3FaGjKeuEVbVfUfQv7jgeNP1myp9o
iG9WJ71UYrlmw7L2G6iUoSR84PEzul+R2MJN05nab19QB7BKGVy3Mm3fkWJakih+dRDMGzvDN7IO
8yrSAC9mrcOhSDKCAaMaqUkjwQzrh7PBfO/jel7Ysip3d4NlS+YCzi7BgLagb1d/vVpKGFLRkXNZ
GGsA+3ZnTywzn8miaVBLiziYB2NQ/z2wloQT1MTJEfbS0ROFuwnV7W0uKVP/IA6LKRo9NatnwHOV
J/heYB4DiZniTBbkNgnpNyiIZC9i2EuVxm5P8yniqEK1Dj7sSuv55OnfgigTK9SMaBP/lN+ilKZx
FbHp3sNq14ecFO8xYLpNhJrGaQPjJ653F/IZNI5N4bPBU/r50ZqqXNZMsWEbkR1MPI4cUQJz0JTR
Dp3DtiT1VpboVZvQELBSM//z3nG+w++VTw1FPWxC8Y+TE8+hImWh8jp4W5yNjvxgZ4Elw2cgeZv4
riEFUcR6ci5BxagFfwafMPFZLp957tQO9q0h7Bo4+pD7PmyTNqWBB/kcRxnOwNmL1yrc5R/+b5O2
I3vDDXbIbYrHTzXt8UNTMe5GExhhznXTDYBSDBuNcdNsk0VKK3fnLQiJn5aAlpN1L1cSzJibRDTy
A7ZUE+Eja7gINinWSYB0Bgskp1bCm7s3HY+/INYuuom7Ka3FZqKgSdngC8WYDz/ktEkzyRo38Wef
TPjYVwsAEmoSfll0QzNlpgYZ7lbuxkU4x94+1tfr5ejgQNnfDhP+Js5dcM5Y0uOxi6Bn+e/rVi7o
sfxd35s851dYoZYy0LLo7LVmEEQvxMvRrFtaG46iBg9WcW/Igm+OEtQF5oy49bSauncgd/YkSg6Q
tieJqh//vWpdPQVNOa3lVRsdSfg8mjVzb+/ah0Ca3rFU/Dj7U4wIyQ66GyAIW4WDiZtZaZ7v0/vd
+TCf6WbqObkvvepPbQ32WBOnJ3jShZv3/Q6JADf/cLY+Nxb38s0/VjBAFSHDgvi0mBAS0dGHgz69
APDdrQco3Bcu7sEFQ/vqIMXEpqdXHX8gWOzs67gch7Bjlw6M3YkKWVVTndcE1Z/9bOs5CZZvIx/B
3dv/lTMOICULAGxuTLb/jMeudff65I+dZ40Fkaw5kH1tO9XNrGdF2zw1YH7Fdds4vPQW2Pve6E3L
9Dqug17cHl4dSE0Yxlqbw6A9/UTqSjsYh4Zzhsp2RDMH6+cJv/8UdMENuuau5UUz9WstmlETs2Lm
wU3MfoaAgofhI14dX4xBeRLbkKVWHX3Or8454zhDGx/nfmQTt5pB1nwaPexEOPdmCl+u3OphbN44
SWEyr785+5Gu65/4y/LUG3CXJvWwSygsjA76uUXlRziMYhHQKdYz8YQpenYXT8XJAM0JuZ/Ae3+V
FVSlRVKzVrFrXrtmtXppdk4wNLVy5RbUyeReJZWOl/W+ZZx7xqRPbUHiwjGoLzglNQNlVFRhb9Hx
ayKYMPX8a+gqajaC7ISf7W77Y/J0rKcKS1q/YH9QfP0hbPQ2OJTfgShP3LlehoW+vOlM9whz8xds
ZDzMPjS6Eu2cXy2D3Q0TWZaAlyrI6DJfmwMzpdANXwapRn/UlR3duCX3PLrrZ1cp7ULVj9s2BdAo
3as65oF8s3976/EbpkLWWzVHIl8HsiYvGS2blTddrRpf/z68A/DcuIB7grkCe+XFJPXYmPedpn3/
69b6hw51R1jt+You270+7OWgjTbNAn3nhXzGP5pz/utiJN0VaxK9y1l28r8+8PZAHbTu9hewAftx
hyHCxWPl9d0P2peRFj0ZfrTXeMa8d8crmH9ltm2ZuzXtth06w9HbE23QECuDhNQp6+A9THSMTCkw
PqI10cnA+JJmYdlDnWnDHx/X3zkOfctlXeu4VLozCKYdJzB9Q7+emdQ5us3GvVjYDIiZnFt/jCve
vkPTE+e6j18iFmxubDGhKSfLAW+x4P2AAjGUAeKoB1OGfXSRjr4N17cZ0S0MK4zx3fAZaYCbdglx
WmbaQuZpJNAywGRYKaiKAlgvDSgxn7hGfJjQ5autCnoqIBpuXBZ95FawBW+9/eHzYnj4SdEy3y36
yHDuuzmO2uOebWRBmjvpS+zFoxYSe5j9GB/YjcpA90Y0Ov2SdaXLktCkBrS+nXh6Hp1d1oOilyGM
O0e7NqQGgZZwmcSWyM7cHIt5w9W8GhH6DiVfmmLQDnZMTzQ4DSTpZ7epfggmRw5S9mi3awIilmba
GC0tYRQiUpxvNkWAIxCpy5X+LMg7uqFOPEIpLGAyJK7WNY7jvX1AFvtAkcd5xbnT9TCBhdt4jHrg
qfy617RiJLdHTt7YYNarI/aHx42ZUNs9UOO8naNVr7oVZTdFDG+RMQ1PrsOTwRve/Zz8a04Szav0
fLEntSSn9uaUalASbvBznkywJ0fwKOb9HDjN4S7F5+cViD8gJVeTtHg2aDS4AcgwRXk/6VJJNdA9
8O3Et2Cp6CpyF8n8eHD7HsRYoONM+55qiVYu5fVTcl5Sfr+DKXE/DAgk2UzwXiD1g31lWgT8wS9u
2A33bqv0SH6zSblKccxypeko3Iat6J3FZMNxi9K0XL9b+gFn2dxT8JQVz1Wceg3KRuwGJvsa/ynO
Z7tJxHcDeSMN40A8ZDeTpUWMD0DND5+6GMkQwIL+WJ/yPIUyWaeh170QpACzfNAY4CYZltR+wbbs
Vryqan0zXkbbpCTKY+IG+x04V3DJyQQMaKKiwcTkv29S17rcjYBUgwf8Vg2vqP2gWpXba4Qlq/+x
Gn7u3kYdu0Gazdn6H1v0aZMwcr0RM0O3pFV86lkmZTY2rHzdKAa7Kthx30n4Qr/JqtoAoj9KCxd4
Cdp6vq3OsFVB3O0Mv8kmODuX6Te5WRvVIGZ+wtF1/M8NxsnVeQGTa/hfLq2zUbt8OBHLl2Iq3ZHA
cDUwvWqY5eI2KHGqqIm10t9jgkV4pJhhU2DxKBNjxxoRvSt2ndx0F0aWwwEhJrcpC9aEm0sZlNL4
iZksa2FzNNIuNNztdYuRFKtht8/OpF+JFe0L6jKzGfnum8vCdvlmQUeOlgv9tyLBy13Gu2KqmWku
L8h/U6KZOy40SzeboKbmmsh1aEkPXnAwAe1N+YlcjkbzGrFedzuTNrWMsk2K/b/Hh3WMMPPk0zLd
sSvTPHaI7OE2Wa44f7NAuyOYEnLrA7wxJ+mO/rRKFU5DECF/SYRKJqUf+6Rw93EM1ydMdZgWDsyF
OC4yhQkUj3Iw+NnH8ResW2sAhiJytEbGSvR+Xn30Y5jN/VoFSPmnCa64ZgDETRdsSCFqcHkUrZRf
AgahpXmaYF84a+Klju2nrHBmppTDBC1YXZzTqWN5VinjBSUI4FVvaHBuIOKgSk9MCJFQ4cwvfy22
SBf9LjoANBOLBtrSFDN7DEUrDi//MuygnyvRbD7ooWWYJ3PMLuO1Lg3qI9KINGPVPsEowQNEEVWT
d6mQcFz4+BEx2IlgmgoSjArUpQAQJEmSI3u+ihMsYg6NnQv4DjhzT+8kBBvpx1lGTG+E6PoBxcBB
r6RRLOJLTbPxst6zAg9r4AncrxAREDfQdDjW6SnI7pSPIcebXizmj+wQiAYwFlKxh1+jfK/M4q8x
2A97RODyrjHhZ/r0nR2hlP01ORz7Mk+zjmA4dKk+OQ1n7zSpEe8eYjj/tA8Y0YqHetPv8OroRx47
Zc0MTX41Vqqt32S0aXRn77be/dkYruBiA3WtmMsRokRP8ATNIH8AU2Ls9w5/V9xwO+h5KX9wrSSl
AV0EvyLqGdSSLtU8jd5CWyOuahtoceUzeDh2n6vkRs8ezCBC5PVAxjbL45rg3PSawHzichiK1Y7J
QgYohEnrMQVt6ASmcpfpDLHJi03JWjBNhoIqXEH9taNBNBs41FMnAhy9LF6bS4p4J9CtCCq1O750
ZoQW/Kwg0ldtcHMfF9IOBKRhAjtEPQXagheXRDPQNWZiG8hnA3IoeyOHHHa+9sx+Lxn9gh71Ki7A
RJvTH+SeYKXUXMyl7mZv90RtPBOXtMWq99e0KovY4klNoGFt3eILlkqsDdn6j+F9jen+OA+/2VLj
5KeWQ3NJ8Rf0vcpdAjqIkW0Dw+hu9nsoxPgVA2mzuYAHYDC77G6Ob6u/YW7Jv8Pks1S2Us6gy4qt
ifdKNt5W0BRMclSMBzSzidt+patUKS9Ta1B+U02Yx0XTLT86LeMzageq2/CNuOvfJ/eJ/vWFZ0Xp
JOyWObQra/ox9gedFpMiPTzq1GswVir7RjpO3wh1yD81kgXXN+ZMvyAULaddKh54OKSJ4QRJwhNZ
cEvam1RL6HedXZfedVfR4LpywpNQY/UsPpRiyMLDbGhROy47HRatG7Y39jt4IRL6Q1gi1QLOt6qx
YX5C3SChAp0p+TvkPwnLyzoCKXWG2PMQ+KLgbWAQR7Q+8Z0/pyAv49dxnhgHcyfBpibAtmw3Xdws
aKhlW+I+EZpnni3OSnxB6Zk1zgaqLfIHDpl7yYzrAiZlrEPZgUtDqZhQ5lljJgeGJYl0Y4pYARFz
DBsQ/XIeSFaisKDcjOOWTJp0wnup3bvYKkko3h+N9qfW54wijV8mnqTXtUiy6kLE8ptQpsaUsl0n
Zq4IehTGDf/hEXtl+hCp/nzJNK1N35fD8GeJdXbIXct2Ljtpusv8sThFyBm92wGKAThxGO4yThas
+XY7MWxqyxVKkcawOmBUtNlAeeCPk56lnCYcK3KsgX9ucFeXGsysV435KTuZOEDyBrrcK3mjlE78
5geJGNFfTJ7snDnbdEqRPrdADOZ81kf8eUgxjfE3ciGEcYJzdSWrUEq/Wn+tNl1943KKptnFvNl/
fob1A/slxyEftNsdfxiujmtO2IbHrwR6sLh5c26SuLRcTI72vem/07N7DJYHvbHbG31YhadE4kwr
G02kuYZEFQrbzIIlwnR6y3yOYfc8hDREGuE4410cuEcX+5lmHPiKrKlfoVqxrChYnYyUsmzHsf8i
IFAs+3E7Ftd5bi/fyNri6KdkdHfZkV0kpRSs2OzRcfLJ80YEMdnx5QnVJhddRhQY1EP5WGBWORwo
bwL+ShbRRjAbjU8G7A80kMRVqWaAREyhzc0r82tUdh7v22ZzJowwg9fOJJVngsVJiiSPCIg2wtkZ
Wyz6KPZaFvsAJ9M+9Kuoh3M1s+fgCmN/b042ab4V91DA8xd4NvIprhwb+w32aro2ooznG7RRl4dx
w1bjNjxBSeX0p4YROLzL18HFn9hZ3UUuxG7kTCb86g9nuHr+fY/g7ti1rl4/QLnglLoTEC2nKRRX
MTtrMvVHYXtOPuEK6Hok6LQAkMI5XUk5AuPjbDfwMqTo5oUZozeymkgUp0WGhZjEXh9+YWGaSqUh
lqxMGQQeFC11x8A/wiKWOyUaiAFYy/xPmAJfFHCwZmIvoQiRWHG84fmuOH1+fhshX6w59eXoHDx2
nUpnTvz1p4zf1oxKVfw2hdjwDV5bzJLBjhAKMX83NeY/1Ofg/sYpFYGKaFiZZ/zMbnDHZk6Ic8lK
CXAQwWUCYD1WMZw84UiKwJ/bIi5v8qcgnmKvjcCbG4C5/eGvLZfKSd60Rg9Geuzv2aFnHBYYCzJx
7THL+ZHW0Mai+Gd46l22oF3i8ygUj36gmOf5NXnFiskw4cdAA63PZBLehb59SG/Mu5nM8rYYTrxh
xksKCWaG5FDi3nHG/hSraWT0N+cVCYkJ2z6+tWNCo/3CFoOPwbhe0GIM/Bh04IIppnPgNMweQJUj
lbj3Az22Fp9xYfVO2/uqfYTzvvSWTM9ihn8Yi9j6FrNXMRMZ8l85MmGvhetkydhBm+JNAafcoOaj
+HgND66NMYIAbHy2cJFAt2tYYnh+dO3ibkAkwqsZP8Gau8npL1NCTEBWwHQI2suRhso0Wfo4sH2x
k6TyWGHMVfhiUNEyb8MTsu0FOnSZxzA8O+I5UG9ltpIbexaPzscqQxyIV7olnm6uxIeyybGPz3G9
PhDyjJpFmAGCLWGOGMG5ASFZ2kQZ2IAHvCqm18ipGdcJh6DnbfOBd/CxN7igN+ImfIItVC0+Eaad
3PTRCBtrXf0D6megC3GM+08tz/yWVYEpdCQqrj32z7g/93xxS4Urrvo4myRPbzAjd95kDM2VC7pP
Qyn2s8JQYa3DVucovoZUPy2Tcs0mp6nt/5JmPujRKBKlHnLMU/y1P/wPtlNEyYb1Ob+E2suRcp7f
f7L6zMu5x3wWvAy4+ITcaI0xnJKZBW0efCvfxUtMtDXCXWUPEzs87p6c+UKQYlMn8tTAHtmglox+
hun0kOxNeeQafviySVC1/gR6yC31yUmX4rvsYdNHKp46lC2VLYBLEOoHfMYUGQGLRmaO9oTtj4gM
CbCxo0Gfj3I0TODO9fR+CqnaSfaYe+OrsfQXaMblHc/a5NnR/CHtIrLTEIN/8mmJEJcjFvcpyrBK
h67Mmdix56S67kPdmmOwl5mcuBiDOVS5kISMSJXrAmcXxeQF6ICz84RTImWDnRqTAFoQGmvnOmp1
iaFXEdyQyGQ26EtoX6jTj5ktnvWsUca4tDU4FQmbajk/DlrubXFKPxyOT2MFHYz3BwfEZgTLEtsz
lVZWh5RFBa7FqmO4Jh54Q7ap7Ro/IypCPI5qGBLtTMGMlkQbrLeaPiDoZadkbYec1aUjU46nbKzy
wT4TKAQHzOx/aRnEIG1pQpn5wp0pKr48xOP9Sf5Sy8SaBI4mlm4U1I8JbrcJj97BvQ3LDVoMeQOs
H9pOsTiQyRZQJlWVMtH57GgpDkHfHdh0pbV1+boTiHkc1citnGdHb64qQrLHhBqzZErnGuX+Les0
DONOKir159nqBcXgMei4hS3H5NXJllMKh7tzX9yj5hSkSqEYeWTGK8Gw0qLeExCLn2wT1ll5RglV
OLkbN3LUczLkwZSafO4Hm0phZ/CsM4txA4JheTJwYDY6oFsDj5u+aqzpckqGMMRW8FwAFDs8Kzwm
gJbyBJxBLrBzIpQXcII5Dux6LtitshjWujGmijDiP4takERoinDqcl1zur7PxMeH2gmJnDpUr8LT
aDmL54/wlLTpTADc4yqsQ9Vth2NDAdhcgYxw1bxeljGAfUZHMq3cfmLsLrYr3mB1APxl7A4m8Yeg
OxUV1omHiixLn3TMtAJhEDDHgH+4uzwMbWTuECNboBB9U457+kQyxjj0pS6A5fMbYhGjJtxMBlkq
XWTld8gfoxHzMXajMIXCRYM3O3LAluH+r7mjQ8aQRAgkOVD77ZcoxAysheFXOy3DWTCrKG1YfScd
DI68JYbIMFQOu0vw4SU3VdpKBE805noCPmzsfn3GxP1uyG3jGyhTaIwV3dVCtNAkGT5tBOvDHLB5
xlSdrTISHITPxOxuYH/ihdaJ8XEzXeLZeL7lreHnwbYRtBKBZE6ry0odfvf0XoJdsbnVAb9TkK89
wUUjWq+YkhKwk3n3yT67GffMYG2R6szazCh073RQVKSf6ON0J9okt9oh0HST1Yc2A7NQuCbAmpCJ
MaSn4Ul36UYQ10oK3twRS1QchMz0QR79Cck/5Wk7/DhlX3qusCAh+2ixYi+Du9GGwM/knKV8Wjf1
cf9vOVUmCNbsJant5L9CaskAiozs7RBuGn4RMYxdPuSsdORJGR9FQPLXNg1Dc8gmTubFRjGe6GNl
F9QBgVS05H3vgHiQK2JN2zU69NYckBWym9mDx2NiNafM+wRCE8YqQargyR8irkuj1dHpz/y4RdA2
A68zHqkMvd0KGb/iHQCWMdKVg4UNaBJNHr4UojcXHJYOTTMAvlSjJdDey92YWtgcqgZgL00WNaiA
tBsevqsXcZElr/em4U/A9AiWI3eZkE9cMIfMzEADfVzruWIgthvtDE+GXCWdId177QgkFQjfhE0c
98IfXRnzFZaj/P97Xpo5X7OwJhhTYlPygpCw+VJ7jrE9ZOwtmjwQnEnXvvk17EPKDV1bcqAuwMrA
2VDwcVJfgKAwuGeqDPcBX9DNEftr7MuMGW44Mln8hBp+bQuzD0IjCEbBfL8klhFTQ4mhWkhyCsKE
ARkotldiAGidsGzj4F4IV11GwlIYi0hsYc4kBPUW3HgGTVwenOe8A+cET4X9Uw+YVYAjm435lRUd
XBm7Omj+Mb/wBEnqiRUKyEwUqQ5gyMzGsIerUYmOUflNgpEhYENxt2hvb0zMrhSYX6jD0Iqm71Vj
CCd93IjvCB1hWyLva6FreDlaQG35DeQ/0U9R+CoU6iByUqjwP97GiONCStPPinE4uJWIM7RYtN5S
CSvwXDihXeoh/MdXGo6h/wM49z8Pjn728omcoDmo/YkJz4chF3DxXWdMNG1j9yzZ9siFxuyXNNMp
zocgCOqQSUXGc+vQ+v2OHpsBxO+UoNJg4f4tqV3wVqLxxy+UzdMtSvMedaa/mHMsGYJ8a6YsYJFc
UHFRAi4r/kX0dlfzgozyNaQUB12DpZSN3w59OQHuLEE5iDY8OYInyBdooIir7SaMe2i/0XW6aKfo
KhkH6UQPSw9KPDg/dEz7rEHoBaz/F100CUmkhEiAsbxUZsQNB5qF+R2rLrxoCqmQUf/ZfbIhkVD/
8iQv+supA4fQS7zByHH4rmSaWGg7GMPsvmlz01Z0lQGMzPIp02HuAkqFe8TqUuhDFHXCeanX3mH2
wJq7YC+iWIL2Qw66sRGCIDzVX+iBXKHsm01QB2qlST/jOaXGwqGZLDh1qAK5OX1cNZoX3JtfLOMO
Vpx6hYlrN1NAh2lZ3cnLv9NMctZWJATb175Vkk5NfvX4Cp7fJTlxeQnezLS7EFjMVqUDuWkI445W
sWJ4HsPoAGjAki+4z/CSkTySwrqsTgf707JfN+cGa2f4BaDBZ8l4Ub1GlILaqDc8O405j0r/qBOh
zvl5whlj1WAkDZn4mHzebhsT0BHYIqGjrbtVrrUQyhneJgUJ6CS24mradtqLp33EhhXf6k/SHpZ9
68hTHGib/ujbSQq8oxvDR84k/cgxzIuzn7ptwiPpfSt/+eAGYtc56GcoTLAs/vb8Bi78wfniKeQD
fdHi7/d+/2jQBp6P9h1yMZkwyHe3+C61iWxs6hSNr0lF2sVlC8up5sE/2fuJloeKZLzUtAYPi5hI
MkH3TtGVlgnw/VXEX/bkFmo67Cv3zE678OI1AgoACE8M7IY5NazYET0hfcAKV+7485XqqA3DQ7U+
Tf2C7gdDg7jELCK9vUz62CZj+6551vzDHm8ywprRk6jIazwoDK2sOPqVb14h/Z69WrMe+LBV9ot9
ctD5a0NTvFqNKivYFoYX6Jejsq3zs3B9vrQIBKaIaYzZc+7e820cwK4vKayPe663mK/2ku/b2BPf
hIsbMrUjfbn17o16GITfWeaUEPH+YzwcCmmg8KPTGEL+ZYHH8FjY4i6kpzBOyKBH9fD/wElaeHaI
1qrX/EiF1gsvx+AAlzxYYudkHZ2CYwFzVwxL2R/JE6+JMVfhOjGRjq8nq9Md1KvzKekThGm0jjEf
t4qDzRVwNryuQXIwkdr/LWu3xSZ+E4OgXEQrr46rva39oDmFIfFhu3jf9Exq5SPGaYxCcAy0s7Nf
QDgq3VfWczvYqj7dZogve1WaV7xnrf2Lqe24fLCzyCBuOZSZ7D2CancunQ52DgvM4G+YSbSsyzPW
MOEk+XJzunhPUJw9T3LvZYPS1uhQaWza2JxYV0u1KafZ0tSguFmqe3ZzmHTHsVIkl7MdPq33E3Vl
235S7D9nDcT/BlJfq/thM6tB9x5o8PG5eYO+UBqNKM26BtVGG5voKfdiynZMWVHh2d9hbLd5EHHQ
hNuZMs0Oq9yeNeNyhokiAFrhldbyYGk864W1rPxDEb47DsyiR8PV2GoKF7uKKnnN8p7+jm+Dg83I
Ot/i52McVmphNfus6IHaXH9OyWXQP69FrFoUOCLG/W3ZM4+8g6XeQ9lE9MTJfZBMpDnzO6xjcJzd
d9KeqTcTY/XLMup+6AnWL/vQQFjMSdTFd6syz8OCmfsjuH7sBxUGBtM86aTd3Kzvd3QBY3MbcBpv
dodwUsNv350XzhQU8Qfz2TW7lLfQlyp0xC2j/prCIigUC8ifieil4yk55xMn+t7Y96M2HU3lvgGH
ag9WCfhikb1f5usbnlprfPlrX8WTkUQFYBGclA6Ennfs98u4dYN29CqtG/mSld/Par+qB41DuOwb
5Rq2TgvMFd7jyalxElf04uEutb9GdPHeXTu8jLhDxRLv/dWHSpKOg4V253i7NIwa5kbbPpm3q05H
3542XdhFhQ0ZC/TXz5hfCGaMNxo4C75sLFCwb1BRBhSonVXg8wuMFUTElflGcnuCfwLfCs8JqC3I
o5fMN/isUDI/HRE7d6mLv38C8wp2C9zPscCByUiaOfM5Is6oT/HKKBqHZhIQxvtBX4gEy3g/YKxg
c8lcj6w7sWVa8tNyRcyCaaewanbaAZwKTr4r5ezJlO//zVD+YvkEXkEXviMIB0cO3QVTZXkf1A6C
f3BOMYkSHqAadziocICWtyqMiaPVnpawB6/jBs5Qx0iZY13CuS9YPYMhKlw4GgnbU4gjFLVsw8Mp
iu/XwE7wlEoeUxCUvscfJufpzX24YnqleEvjFjRCKQfzaMlgZiO1Bh0gWwA/KD86l7/gyig1T3yV
cFK5xB9GTDhCn1foxCoDnZuVh800D7G+tvqmoQ6P4/N2n123L2xmV1pD32fHBWytekoHcMdfl5FU
g/vf8Jq/+7zP9ljhexBlehTuUT1tzPlG3rFzxWAAj1p5JGlI8WMfwLOllK8DEHkaUOpTjUmJFGIy
1+B++xREbEpuJ2i7fOpj1ndUpqX/Sh4lM63cvcxZBCbUuuSSYBZjfKPWuOP2Vp3AR+q7khFKzstc
U/gswROcYLcDrpFq5gJwQA3WN9QAz+0/Wis6uQVHtX+zz7JxKeM7v6f2+Js8uJV60bRvG79lEeBg
LmdVWMZ1WBOhUbad7xkIrGmL9Jt16zdnOcYJilPZ61/WEivgB4bDHcf4xXzq044uBgcYrnDofiAv
nScUuN4BnlUX+HUNqIO7A9VmDycdUGmpk4EcEW5rv2oP19boxUPCPoVLOix/nVHfi6EClrjm9OIh
o5MUDhRuUsPtjT/eNziV6n7BQBM2uq+1f3qnjYIMy7jHp4QGzPpaHXhpw5vXti+jrl/iQmkz2qK+
gR225MjCXbeHZcNBSGv9GgV7b9B19qMLvjAYRvA+wnDeYZz3MS7hGvGUNRXey9SimnB+KsO3nqzF
9wadxt8WFGtER0CwN47F7Q7YKaYLJtMCo7OVDkGUEgQwcbeaaN4O8JdV1AkIPK5TYhOs5Qg11v4f
Tee1pDa3ROEnokpEoVuUJUDkdEPBDCNyEkjA059v4f+Uy2N7zBAU9u5eqcmFaTr4hKqDFxqDwMTO
R4AXEyY87E3fgyMDvUucDWUvSxDiJUS79Ay0yRUkjmd37z7QMuHRvEZndCKqxGmw0c3iQIRM4iJh
dfEM8L1vYy/eDyLHydrdFU0vfFCMrxclhK60IYJwp/Qrhcu5L2iRP8cwHDFVPv23ECNxShdoa6Zn
Y3qFPxeQBNo5FW4j5Q13A7EdrEC7hN762r52UIMhWOijhUQZtobI6ryhdBprbg9XJOOtt286DBix
eRVW2NNwXGnX2jZ3wTQbcqMk4+K3vHqOJOd0S391ckFCTrzl23B9B0zdb8fwCkd+7jPNA+eai/nN
ebyFJCA8nTfjdE5h3ed6xl24DHaQPwT6KAerhq+J01D7rXaWwaF9gKJr4TchywcdXamTuy96EI5/
1+BSJVbT7XIHcpzIsRgHv5LTKxqBvP85Bxwquz2duyvOwxhamI2lVcx0Wc8xcwFdoRM8t8QafggT
2QddWDT+Helssj4evCGbKceBXIkauH23K8J4uAKh4dT1nX6H84R/C3OvRmuD8oMoTfi7O+/Ox7jF
WLhZzn8h4AhujSc2+6xOJ7o9raR/kz2Yqgl2UAd5H73ipAwuDkDmW7TiV2+9Xo9YJwh5pYmfTSbM
NEo9Lg44QYeekC0aZpddiFG/2h5EX4uf/cP8K2GNBDvq7D1QKi4JpfNpODrfkUZeRJLsgCYo1hKM
OZ59hzw6EzVeQKbAMUi1QEr6AZssgBZXq1qxJ3wgnxr0G13Cr/By0C+uVV6kcHkXJNgAi/PkcHFf
uOPru8lQ5SjVdnaGTOEPuDPMB4hKNK8eubhd6R6memU2NRdng8ZvTNhUPjjw8Z0Bxi06EC88LT88
KaGcmeHmEQ1W+Gtgi6UveQWKHED8d1TF3kg/TyjhgVrPABp8ggbE1d/dJQKbRCXOEEXAkr0zufLy
9/hYEG9Y/aWSvPOWKLgfTlCmED8HxhtQb+JkfGKXPjF2PlWiIQ/rXTXZ5/138XML3o8UMSKjkcpe
ZcALWe28IKCV3pBdFReIeycg0RxVadUYZ/H0Pkih/U/dvnCTElhWmuWmS2FKFX+Z0p3WkZSNlgbd
JA+vAjrkLq3AEryu5tNk3hg6Fr4BDUGUukjUYkKUEYlcW1ls0ZghEyAPcEoXcS7H8uwEtIb8SwMR
n8G2U59XiZC8KWiyBywH3HlxLmV7h8uK/tFhg7XCOtcoFQIljWPN6bRLABPO5N8lps6aC4BzXB1i
SqZN5chzcd9hkCQ3q3WW45m4jJqv6GO4pwo8ZgccPOdSobcHaSppWP2LKAev0v1q+bja7p3r+A/R
q3/s8JnvNFfUSBRDYBLUYmWXHkJcURU97kV1AZCnJdEH5A+dMyrVi4Nw8RmU5xz8miXemW8tP5Ql
1RGlCUid5G7ijBl1qvyiZ5+dgcwq+jwiOkDa2B4YnXOPoeWIB7HR7ZYXDKXx9tMKyDBUZAY4Of3A
k6QLi27fuUFRwM2RnNqzyPojRSRUegfD0LFlMvpWJJPiFEhZFlUbW8FEFK7VSjB5wpEwtBzQ7eWg
NuEO2rOSw8WHAoVk/N86kMZ8zXyYwYH/sjHWQYSwFLArOXePCIg+OCtLylAiQ4aqSCVasVHYsRgN
VU/COX6ZdSf+rk6O/OUzfgqTCNuTzqqAFxVwk/gXrANpKyeS+F1HE1cljeL8IX1bG3xSMMQLhkbF
LouzxdoAGglE/p09pmVkxtJRVTIDNz4xIzwr6r/qFyQHROe+ZcUIJrzssGBlFRYsscMLg6ToeVY3
oFRm8rik/GIYFY7K7YJCTpccLJ5zmLKKCZvl4idKQwjXgaboNIwQekbBwzfYwmD8+hM5sfRTOlC8
tOTjy8WVJ5MUTpdAmbkawl6ryMhhIhXPoYm4FlNcePuwFAoz5eYFFRSxXnD+WGXgfDWFm1UNKQCs
w1sL4eQSyAeIZrpgI66ASbPwSY7wpY0rTH7mKA4t4lAb/cyNOQE6YIvFgigF4BF+cXSZRMm70e2i
F9OAWw4APwIGfFqdug2/AZmi90IHxYRirmWKDvTIS3TZxMVyoFNpooaqD/p/zDfl+oATYQG1aMSO
DNC9TXKnxniMz44L7hzmzImQ+M3iugu1Eh8ZlPTwJHrQIftOUWTw7rZn8DlACfgQxPDgduV0i2LR
QWT5BYZ2MskjUR5ijmXQOWyzzjQHT45ObUIA0xJNPicKH6Ots9dmvE6kZtjOCaiXkT4hKScCwhXh
ggYUTS8TP1HI6VISxWKnU5gd/7Bkldb1+kucbfxP4C3+ZI+0eOehRSr38G0yRhaZLD+dRek0i67w
SRYT/56tR+oqhgGtHCSUEPsZ51AzdGt9nWS0K1KeJPo8ZSDMw0IqEzLehNnrkPyLD2EVGnGAwy1X
5gWVyCfReZec9UEQTNP/d3yOJLfn3rJT5n/FBsS5U/w9NHYKjgnFuMM+XIVwevsivyRM0b2meD4u
R65HtLQlj7vxO0d4ou9KClP2TgOuPMYokwE/q/XZA/nniwR5vUezVRrysQ0/nuWc+Rn3HvodPbuO
JAY3R9k0mv4iHWHeLtxHGxqO06w1KQ0U/i/dKlH2ythXcSDSTZcrx1QZOC9OUELCHv5L4ucj5d1r
/ignHMtSK4bZdFCMIaDjuQvOtsZAcX/pWURXQOVikUbMIi0JIX4pgXX1IFF4PTJSCTTEijB1ACMg
xAaDWx5tbepoMwSFEw7MaJ5yUG8Ff2/YVhpralX17g+7i+SO2o1Bd/ZbIV9vIMZet2uvjsH45cNj
oei3ufN4CUoswGZultO59ef8zuJjWK/i5P6vGCkNjQi1FMOgav4Hnruy5cbG2ygafrZYrznmKqom
MV16f6Kzz+lAhVxNdpNGJ/d061SHrOEk5XAutVppeWHHUxWnhdCtPsnPRv8ZYvhCCgrdiaTXAUjh
NHGaf0AozxnBMhwWtxwWS2i0bWH3twjyuBQKe8LiV9AzDJcgzeAoboVVbQkegFMUmcT+WzgASzul
hrtF1rQbn3gtiME5rCD2Jgq7M6XSg9W/TgmFSHRhoOAs2cNhGbWq/+yVVzXvDov8Tv2UXo+oOMs1
gmMdSTrDqr7lxgPQAUa8y0jlaeXm14npZhS3/YHiLCEHHlk7ReYci6ACldM5JVtmanmcFhP1AobV
j30MIuPq7K5OvoHkRuXzW1s/1/s8rD46zcWNzHejn65uE0ZIFO6JOAou3DoL5E/hnitOnXCxq1vh
Fq2Q6FKDbiYl62a/T97dCG7tOoGuz5JXq9Lu3SjpzTpNDc55LmaUPTg3t0wvebDiswrlHukzn2XM
SCi8WrQhV8/KYmBoY2NmTuk2Ry902dn7n2UPFPBI8UGH379ASBGMPt7gSzRM90x6OBEhdaolGDUc
hq3KxbuieKLt4VY4bMqjD6qpQyu01uimCDkA9SZFCZySjPZXKwP1m78GBOyag+qg5phjRW7QB+kP
pFQlYqGZ70p2ReO3eqW+MDXp1c7tB8707YRpNddJF7vXjZi1jA8Me1P3n7Oq5iv2jy3/5uzabSOs
jGqjXom+n1cABCuNrVVKTPCL7gtvGP3bvEAcmfZ2vX139QwzYkaANQB3JWGy5hgn0uTRyRKUqwhu
bYDkEz5u70mvWwyPQLqlPyajYtOi8Sv/reh+A/Ov4t0I+FJE3aX9+ns7ZZewuSP4A9iWg2cJcWuE
MwyqhFRq+CZ0AP52A4HSBNcu954QROnwDyzoaj86D4ZtDumg4btfi/cIb+uhhcnDnmMhu/RSu+py
17srwMQ0B/372MZP1d+1i96usP2fR/Rj9Pj0rYvV6hk9kzrvh37Sfrx5dzzFB6QFxvkzOQYV74VJ
b7uzDY9MoJpXu7Tci4fDkJGjfkanxvIVlP3MEdbS/qkwl9H2jYQD6/4MfEgW44pvn9qNr+cpo3k7
HOh0PLg5taTw2i4iJyPh5f3tuubc3coP9INdHxw2hzFXQXlvh0TFUW2FBDmA2hD/hJd60+u1M+cU
osueMKOWsQRtkmFaZnTsAib1Coe3yrVAv1z5NXm+4qe+qCWHttlptJ4zQhCjSqu7etGDF57gixZA
MNfBkQzkY7xsG/QKKUzdQKK0fB1exoiByAshZPZA5CT/d4/TDm+vKpwENuve6hXAIj+9g98jps//
8Y94g3ekq0x9Bu4JhF0hSgE5+PlEVudlV1lWZpdd6wo49fir+5oUWu8bP6VO3Ue/SrgizFHZ5wqC
qPBM3+oL/GrOLuFzx9UitfMLIcKqu6q0IuRUG36XbV1dc5yH94nh5asP/b2S5hgm6Zcnt/DBYQq5
IAUcHAdd6FnK4XnLx6WN3q7dms9RKQM1lXlt/IlyOI5s98Ow1CbVkt8IxvZjUAXGudJxIxhnMKp/
d/l88/KEvEPiIA+926gxq9Y9t+Ip05H9CKDB6UbdLk4HoA9OkT/nQmKq7gFwS5g02ie45rd3bE0/
EanOBHh/ptvkwTryI2kkcUmK+uxNCW7h0zEJds/YTZKaCfSQRE93MeGhP3XuXibqfDPjKc3HaYTv
ZL1NmmFNk9MOvkSXCq5HDoYK4BSZQZ04DeXd18L9Opv3BhvydDYbnxc7UNmT4OpsSPyOxZszmizB
EpsiDnBLyBXtUFOZrgbxP0yW5vaH5B0oHJ/ZemTAM9ociquz581NlWXUdDaP4Dr1H3GtyiLmNh2y
uBtOVrRMGqm9vf0jmIkc7HJKaNceZI58pQGrntk9dbCWE3ZCWA1/9uBjvB37ytl5Vls7/7teZZ6R
TJ8zJXC36Y+m7jKBTnAbXsl/rQiMgr52kdGfwex2PWY537mmmskenpubZQ7qowvsPNkOUEcBW/FN
1OgEnOJy8Kc/bTI+UdmrUus7iPaoMIAzWSFtwJ/Uw8mAJgVjPaZOXU6u4SC7T50TqHwtOPMuyLps
dVmrqMVip/8XDVmmnr1xkCPgcqc9glNwniqdxxbi1mZZHrTbpt/kwklhNNCL+uirsvAGkNaksHEj
SbPAZmRbw+ZASm6VtZNOwB4XjLfkIhMw1mzZc6Yqk2zWRe1uV1pDBEGAyICygwsY+LaVD0y0VFFj
fV3YOWqbG2SgjG8YHVgGe0caqcb0iGrBAF9nDw/sW0iHxdBIkQ10Gsx0vjjXQTECeRsiSMIb+Rex
2JJkQRTdkHQxdAQvCEKhOQp5zX2UTVeEdv1SO7DnT0+3CEg5MrQNE5vHFd5VP8B1BtwRYflD20uT
j0gc1Q6iOrCOvYukqX/H9IBQEVZFOngITNc25yIIPKkwjPXS5myp1lWYAfc5RkPUTVPqP0VrpN4v
xZLEOxZKMam/1MjowR4AHmZjKQ5K3t2j5XCR9bTilI7o5SEpIij56WqiEqUIRq0xSNEeaYwSQ/AR
IpLafvHdIYTRmL4ckBBfep/6jI/AtA6K+aBPzwsgjDf3GZd6YojuDI+lZQsaVEIcAGyJSYBmCwbD
wW9khgBPd0S3TPjGu8Vf6EDogNEowWBgBKD3/6tBbejUTRik0s9/Mqrx9TqhlUEmN+On1TDD2tgc
YW7ir+CERqXdOXUPgcp7+gz1j8qu2Id3h6iL1i+BguyulIlnIjkkjf14mACRktKromDEwvVysJjJ
2XRtNzCa0vImNEvfWRzgH5poJS/ddkbmT+vTBuP45o9krhF9+DQEms4XOQOHPxjy1mUvDw3NlHAX
5N29vLgJ+rmjM9/2Tq39SEkdyP/CGicWth7R8O+RySZVJEdytr08Tfd+Ys4KnL9giDUGl/WOCL1f
9WROB72RdPucMz48jS3SBOp8Gpa1IFYyu/hEhL+yztHH1ibZgMyuLsM7ok2zN1JzTriQZESsiBty
jWjbL//GeC050hXiJqn3Es7NbJYOruHi2Kv9yUz4ZuqJbGT0y/VWY4HqjH8BSzY6jC2SjBaw5ZPc
vZraWoYQ3SmYmYjzNGwurMqgNqh04eCcHMwBBiuo9vqnaaNbY8RLudRqdJ9kO1hOY4DCmCTxLs0M
82uwZqD5sxy8I10cGYC6Rx8SD2cV3055nEshNUqdOhTgZfoV4WHwXZdfvuXU0EAULZA2pDgaev5k
AK0VWg/HnC8HzJLZNAa8HtGl/ERQfUXHzQVIslufI/cEIhyQVFAl5oVOvIRmn8KI4XnTne7/43cw
Mv8WRdr/akZxcVs9KRYJhEi9q69v6g6King3NOD1t1EFrTzMWffsAtyfPP1DRJzhlPw5pWnQilg3
56cQE5uPKY1B0IPdyc4IDpzVJ5gjmUPjGA6ZBtGtN149KVFZJQ9EkSjvyVAsRL5Rxg4EccPbD7ZB
hcWIRTABRIpt2MGr75z7w0AcTnOaJXXb2qyeJ7YSdg3YAstPfwlcIKIWFkyUHzTJv96TKpcABo8L
8cOCCKnFKMjBB4Uk1Ae0BFYoGiwZinY45rMpstOeCYTxbdPPNJ1b1LrJe3BxAZWw8n67b/V8AhlK
Mfd3UERvIMLckwHFbN0m6O58klT/uWHoODXNWK29VjYANdAOtEtpt9kB63n9WOx6/befTh7eKf70
/sqw1ObIxCWE5rWMXwB7IZawr+Er1oyt+88zQsbHPSNw6hrWh3jb40rKer1vBc5vnetT5shLcANd
0BBo0AESeR1svkDeGkak6w4/o8sFytUY40PLMQEO/1Db3x15hcSnF0EW839EQHm0t79mKKElIN/w
kiCjc9j7IJ8YgszmGeWcJWQjrLLsbmLdxUeDgx5djG/+H6/Cteoi7uyTuAshInhMm+kfrQUdDP8i
ZIql7k3LXdgsCIAeow5STNApAv4vZKQy0AZ9yxD5vJ0PP6AWMMYTwmoQnuN3IXoH6X3SiHaDUxdk
A4XliOBE1PYhQaV4UDSFYOey+BT+2buDJPPMgnqRugv5uuBKP+LXScBRUM+vlCQiVBKUAO3kAjdi
Pdl15esVWMMEYBA4rJ+IQgEX3/zj9pdBRfoxgiC71je/yNEbXzHnlTMlUTTz1xClrKoJD4ka/SMm
Va6UDtfXcsPlAzDBrtTm9MXouP6e7gMMgtUsc29MrY6X4zp8e/BkWHpCKlRnHxYRfA/oqkxpZ47H
pZUin0hdnKukODZl15oa7pH7Effxno/77Ofcd9wcMuo08G745fWz07iQR5n3ANlIfLoDqdtEAaWg
AbvB/ulXfw4omNLODdnTPrh9Omk2eN1Cw/BTJvU9Vsylapwjaxk0K0Fj60F7ledSHJ3Dvb8dNyBI
mObnch1QxfEGZzvvBLGyd8156YL8yP3MD8jDsYWnzMEOz4+k6d6e3s1EUI6VNyVtknl5KMMMB2Fd
OiDFucHOx3zlUKu5BUI4e9MlD63MPTN24uBlqKUtquD4sEakdYewvLqN8XIfGYhwqJpBngv+RNKH
YxrP9hHNWc2rvFu31dMiLPBJ4B1QDzGiD/eWecWEiIpGq7kPjzWSEQjwWvYvHO60y4C+Zb+yOq3y
n6PVOv9UCeez96Wfyrtz+Hs9/Gw/ffFuwTeRs7JUn8jbqELVIIBr1BfFBWs6M1EICILnHR6b7uPg
FkvswAzTQqNexhWPzEDmT5bTdF5hARUs4baPsK6TFSIt6Otbu6i5e7KNMnwOtOAWJVBhp1silI8k
jiIn6BwYgtN69u7+pWSX2erne7b+G4te2b6d0EiSoM8HVTGy71NbMmT9E76cO2nZUR1fLkPQ704p
eTDagfGxDvMBX6ThAnxWW5/hZVXzK9ET/BRft+Vve9+M8ursM6xzd5tIOsE+SWRb1ZiM1T62v64/
2VOzIVtVmLMY0c5hia/jaOQpju0tk9nR3NnoLeskEn5KdoEbvJdzZ9zdcil8sdYSJgWqRzYZEpz9
psa22t+nVIcArW/yPCDqEH9WzsGHAW0XByIjg1i8aNWzeP8+33412sZiT/Wz+MxTUquQz2xtTmKt
C69l84AlTHcXmUCjt+QOJs8CjZ9LmooP6seh9Q/yejTZ/5RnLMnQfXyruAb91qJITr0TOgN0FQgV
r609lEf0jvdwKH55I0XR73lW7INT0b57GN4byG8O1LfVZHvt3IAJ7oSh3dHyNLuNeoda4Mb9QnDb
HgKhssjcxf3t8dZN7N6lVhWM6hKZSGVrzpak0lKcGg7KwirraD2xyvFjB1sD7AVaQNRb3lmCLCAr
YZ4BeE6JVY32tc8cV7pAgDmLidXP7j2k4MPtSJzIjzX8WMkHeO6+deupn4f72dmz9onJunVzGLjC
+Aezc/zB5WTOLqst47G7DSZKcmYIh2TtLuELKT6d+sGrmRjn78+ggZ6P9ZZpt2gEyg/nt/p7eWxb
y6zLNcW4eZwYF/tKqE+Sd5tbN6ekJK7PYHNt9E/iW75bH0NisSZxr9bdG/KO0dMtN4Ltrssj+JUU
XeOg6WZRFu8XFWSv2M8RBtxCpMmtc825lccfprrCGRaulSPGXrp/B66aQ4f8rYJh6bl3ug1/y/mo
tENGalMWloLHT+a+rNaDqXgGcRyN1vYwxm3F+PKH+0JOHZBUUba85yE+IPFbn8BLuMmHDzBjcn9L
9o1UwAfkq79j3d8Y48fQIMRCqXxJvf0aMamYzG/vPCSx90LOBUkX1MLP7qddR5TJNpiRD1qxz73T
oJicR7JsrcutZC2Y/so5e4Hq32gNtGfiLSRX40wgRAWbWuWvCV/VQLFun5rsSfuq/UnQl0GQqMAA
1wbxVkSfwRDPq9X6HOCqRLplUWMh0i5HiVBvTV5JObwE+0a7OvqlxO0bU8XvN7rl+UOKd261BtsQ
HU5BPiB3aWOc0bil3FdQwA3Tg0S+XJwMAdyoIha/MuDQPgkYmG7HvzB3itNXDuwBA1oj2o/uhJri
qyPodsI0V7qLXQvOBhtLf9fdbx12Ah4BZH/DaUSg6qVV435iq8X+QFBf5wyJAPSf7NvsmjA3WPvu
rQuDU++E/Lz7Ty6UcouNteh/nuQC1TpVCJf+jsHaZE0UfcNvAOlSQlHTtTphQoamxnxtUgyig5FS
GIuyvw9fP6yTrBIrKRxqpPPh8PCZxWxTa8GRy+td8w8T2tTu/veNWnX0CqvtnPC0B6Bwq+g8F3VE
zgXMNAd9nPlZq+LmIcF2bwJwMQB75pO0TyspUYA8XRGDpJYgk74BlgflHnh1cMRFPKTeXxKNj1rh
RmiDGHbRGNaPBj4+2caWESGk53lllf9WLM2TUsXEp6D+YEujnOkrjkRNZwMxgTjFp7vrct/R8Ily
khvF8r5Tq9jDnlQID5dIZ//eTrvf1mrQIKlnwkFUGqKoc+zqSBjIeiBkWP5NCIEqTysBCYRrwbEg
Q/XdKZjmVG+fseMlncWMOPaYurRp0iZRdLgWuUP/UiBgCbGFfJLYsYI7GoSUiZcX98HCX/ObHPg7
lfWLkqziNxasTyGG+mjbLiAvPxjPcMQcSAWVgR9FCm9jR3/4cmA3KryPMouZ6qJO6n5ILT575ORy
xyFJJ9AVPbhLpUReNvMtcD0f+rexRixr5gL6+HRR3zGb8eDmTHp1K+M1zJnoMWN1RLoXiW9Wy84i
9ffytrQUy4bDFZf+iWWUgf2F25DlhPEXdLCFX2qZ3onoxTw5xHnvMTw7lLouhWvhVyZF9977xy7C
GbdrxM+o7cACalvUhcAM5ALfIetEDwt3qWFeMSmIvwKmsEp5y1nkzYFfEy1Us28ILmTKSWBVOSxc
CC6MMZUxk8mzAZZbHPP4nt1vBZmxsGhZwvjjlNd7rzx9js1pmWGTn/UNyIADEsm1/3ZphkSaq9GH
ZNOFiGhI7lENnBwo0to7xIpL11VVkmFofR2O1tTa+d2hrDPwN1DkScQCwPClB1En2MGMJ8H7D6Qh
cphHAzjUk+YinTTH6d8WkveBqkWUnyr0pq9VjaBLZv5Ct1N+D15IBnT8dFsrI8ZwRfXL0/jx3lQ4
GmNxwxiW4/98oFOy2k1b3PeTpUDGKiXZsG3i6AIaYGiYwCrADOzCMcGm8Yel4xtUQrso0dSSQbZb
Fklqf9Q9YF2Ie+Vnw24CsRSmNEoZJBsyCdoipV0poo0M3O/XM5041aF37lw7pa/HbufxL5TECpPi
70N+nnyuI/Nn9R1FbqgzL0JER10Es3CxFbrrWpD74JO02VBHlDVuiRdG7ctTSQu9RQZ5B9FObQTe
PMpoNeB8VmzjLWTXw+EfeaGke4EdkJ8i4a40p8CdeiQwGYDa3b9+35TaOPQ/fNXjNTxMw6BkeOI1
+Y18T4i9noPsX56luyTL8IkMnLpSbAHfGstZSXXb7c6XCe29Hp5vyHyJhC/+e0VBBnoSicMNB98Q
v+6QEW/0jRWvzjQbScutfuH5SjGw7CskyUHiUqjCHawPfB7gjgMZB3XR5FVT8NGDQ34HHwH4ZQ+L
S7XnN+C7mugWquRqNPloQDmu8BviNsFkRIOBYurXPgL7bOExA92eSCGssMfUHiNb/Mq+LSouHe1/
8nB0Xu0mApqmW/Ia7m56ojNGBlfymm41vGA3rwOYvVG86Eo0/PuP/iZTHxDV98pkW0I+gSxH9xVS
mLWGAo2OXh0Az8DDDMoHg//iugZy2HELmsy1O3UtdvlrO0d2RT+Ds115YoIRdMPrq5YSaSKamIPN
ocQeUmeoF5aFSONchGMKMJQ+EqsPv6Ew7ONw7+G+8pmwxPdI7kDfK2GJAr+4szPu8LWEBnUvDe4k
wlJyLP1raPKkekq11FJD6NZdIgHRcuGRCIAQ2GUusCtK499ETIs/GYYKhyLmwhoc/N1Y0xnpL2J4
Ehw9MlCNS6Q0NOb0cAy5lzgK76GjMO+XGJRv/oe+XjqIkr/SKYyO98zmp5gbu/WYKDw+MYZPlBsR
GsE/uDF1X8zBZVyiqJ6LWBmHeYdIsBjvw1Bjxhl/p9mCUzD61/3Er+9MFo3hVQIzMm82Fp7TTd0S
vS5jdsEwGbV4og1XgAaR6gzDPdnf0cbjrYOuS3KzHlORfWJq6d+dwdZjPu5UWq8Tj9jACtZ6SAnI
MHkFpNn71nfmMf+Lcq7ER4Y3YqTMZcy7vKG7hqQiREKFiw7xVX/U0FSAwT4AbnWWO+RE4OiUiO4D
0aShMtQ6zNiCq+JZ9bwioHRg9IjRzdawR56Wa5eBuzou0pGAPGtlB6f9jjVip2F8DoosyY+oLlVs
aNmcOd5Xy8a2MCDmp6ehFfy05kjq52FMbeBWknqLCYj1er1lbIBrcuGtGQQf8IVRSYojmO1HUsm8
2BLYa6hiWd75LMjkkDpue9qBl74uWjROSkbglXW1qQx50U0o5WYm9ZFSbrkagZHRxdI8tha8AJFj
HQXpEfWHzU476m+gKACQrMmvphfJZ5u5Fd2dMxL2eXseR3gC1j1DYqdX00aMtfOBUgxT1bjugJWD
dWmbgG/Djo/cEAkkQF2tE//+3r0JIl+lWmGV/g0mEqJIOMZfmPk9lDxJmqKKf2eAlu5k/Za0iW0I
1eJXiIfg2HEojBrxi/VULNIedZ5L3qCMEVEtGBoEXkURqC2U6BYqCQS2YB3TCi7mRh8YfDMgEo1y
SS//tmdInICcwEYx41MQo4JI+zrnJFTA3ys3hX9cOpQTCr3RdQT04I84EQlnq/odJ03ADiZErhJu
BK4hQnA0hVET3PRjSFT4/fUV44zYUZmQF8jjjh7iL1A+lhrddVQfwIBMOGVwSnD+YoIUJv9dubw0
dtdY05N4BBPart9JSjyQ7oq3FWGFxa58Bjg8OnAovDWtV/XYJDjn4NZjtV0ndHAVKJB77xPmvXKb
mix4+lviCgu+MvhzvZZUrkNdpsEMyJ11ga3FsvDylCdaIFHWUTA6O4RcWo51SUlzRToxkCFCTtqK
f+uuha9zsUjeqBq1du/ndWaXaJFVrSaVHoQN/wdl4OvvKhQXBtosPRtSZpeXL/2cQy53tYK1SAXn
i9ENui1U9iAN5MWAvlEwkVnC4rv038w5u4aVvw4/JY3Xi17wyvwXvRxMD2UkbAr1ue4lFZZXZmls
R//V7tRO3HMiXNbSI+66pUR8XP59PZqRQLfijlxAhI5HoLqMTHuaZ09aLv0S8/SiqTziiVef8ZoZ
d25DA+05u1r73AaGmh3DfEYWhH5aOlTEogAZcE9AAJKA8R6ARzEF8syq51XxAlpxHyp2XvktV4Ts
QG+KDRhKK8BGPS2xvxdc5qlHCdbTTq/iZu/Lt0gUn4M8u/1rtRGRS2DexBvV5CsN5ggLflyh5xrR
lVAKZEEZzpyfr/dU4lVSEG+8V3A6VD++MmypD5xsmjo3SAWyDDYgOZA/S943oWJYrVRSUT5IriO7
SbRayU7ZbK1W4wdEBjI5GEIMcDAlEf+28FNQYlTtcTc64yOvQfoeIxnOz6Tsqjj6Rq7x4lpXUOiC
+avK5eSzdJ5pZp6dp4+8muK9IP0Hh8h3m2Yxjd/YaddEbdv1tmJsGObEqdUVYQK6lpIKNGFKK6j6
QKdCDeI/BLbiH4nxv1MzQI3oTKmFIMCJdVw7wp1hIegnwjw+oUYo/RtkhFy7/09Is5yz5dFyYbbH
qas9NO1rZ9bWx66L7IE9O1DygBYHds/+ni3za5oCyt/1VYCQKKp5BsAmfGWtiFEkxsrQYgHoH/Qn
OZfMHeZ+rDpnmhP1O1or8CMTBKN2RjhJg6PBDYU1GyCPXzSEBBrVCVj6Qi+0ZU9+Hb3vESQAzPSW
UbHaMt9I9+m3gfQOgRC0mvsavkJcECx55AZU3LVmCFUdvuoXnAWjn7iPte+w8yyE1ijx6MPNKSZB
Sk3dVNqh/hVm97aVPBxrSDdH3KmwnFyjB+gV1enQnuM6JjgK/IqXUa/Iy/AiyBsR6M3+1YEf5zoq
JhJ9Fqs0qDG1WGuLST+joFZ1OwYE6eFPW8vdeyUy6WFX/1W3jL0A+omsuA4ZD1sqns13oacaYON/
4YdBFAU5GFMVxPTHjL7WCSsbENCZX2f6dNb/1zne/CNkDQ1poIP8cRL1fmnwwJiu46zfJXpS9aeQ
vi9Hq1QtIhSMda3E6dGKp5OTh++JDlaZZbLKSXqhSpVUNqfhYK9nvrPqVGlutSxIZvv/GrcmUlvL
IsJrD2CL//qvAuVeMYDrJRRXEp8mcEgB/K8sZsoEm67qU+m+oRAwuBd03QIz9FihazraBuvQA1Yb
PhsV7fm7NZ/bFAfqRwXEaIXUQ5hP6Hxhgl1r8NOTWaEkbz6Jc8qZ0z6UJ7T77EBqkmvcl2xUR2+t
Auli0wCvmZ/AEfl3wNTkEy5HhFONI1WmqFahpeOn8kaWHX338k/6y8H80w6yZOB13m5Geagjn7HB
7dzBjldmWWBiknYoaQ6kgRUfB6bBzaLhOCrnQV6da/hol4k90fjkeltnmCqTDZXUPOY9mbQieiQs
Prut8tnIkbON8S36jvFkVtMaiIRLte49SR3tfxLcK6QBb9hkh8WHn/IWH+/hQWW+EbUEu2bL2mRT
UN/fB5KLckKgiQECiFJlp/v1ZN9/BZ0l258tOQ795oZAP1I6zPieY3i5oecy3ZzUkhs9XXza2Q9u
yhnBxG4Jx7GH5npCUYB4odOM7nsOmsVF7ZSnWQduH6SYJniLwNzLJxmLIw0onEJ9gz2U0rG9vbg5
NWu9NX173QchpNhKT9Mm6snWYZb3ywAW4/PCeJBrdezfB7dl69E/bj7DRt9sM/LmhT+ShJs1TBqW
b4KBjqzq+EWIAbgSPC9C9Tg+8xV/LC1vnccYiDYvTpUBzycUThgtvFJo9cz5MzbnppLfxwgKBowh
7G03GJHY155xRoytAruRyIRFbCF5SRO+En1JDAGwAOIdMkidu33x5Latedvg3DUjs4nc6MPc4Coj
BF4QRxXPjEgICosw969RefzoX/u3pBZfo+qmiaMzuPf1+754DrOkERB2FGXDy8NeTp9bIryaUz04
7zT4Mxt+UkK7ji67mWlX4vPiJhMJUWCE4mDAbBJMTuYP4UylHrEt0+zAwd1CqKSO2Gl9DkbyJMsu
v1jMAEouSAagLnykzI+OEdwJBn90Pp19YPkalPBwq4xYRl/IofPJLMBmqY+PUZuneROJ2DujZy31
ON5jY40OG2NzsQZ9GZZCaS8wbTIdpoirPTz//w5nCaf++Bnc4n2HzX8DuAJTOyfC3Jynw5pUH0A8
U2WU82uMcTrhlHNF8bAUHyvQeY+6JLQwqsp9bc5JY9pu+ANp0fA45vxQtWxFFH4RGyTl6JtkBhQk
o/OOXgPDEakRabLDdi10SQMInmvyQbHFIxHBgo6qAGUBApaMbAtMKmigal3aBfZtwjco92mLtN2Q
+sGvC4u7xqOp4RuNDkEVb9F6oNUfXxq7M99N6OacyS/CKMAkSQMQIBdfgOOPMFpSSPUW+3tfQAe7
CDuMOeIAX1+2yduv242rbQ1VM+6pSF+/AOAwJ092Z2J7SsEWuw/zCe3syeudmGyqHpteHBAnx4hc
C9FDBkzMmu762t4//L2Su3cSGLAsYkqndCJOYG51Ddxn88N4t6nBF59ayvTBQL6+VtwrSgeyVpiP
mDLdpnVY8A12rE55Xc+pGgpoqCb1xYXHDItDfPPf8GZcwOP3wX+m9nMMYH8/t9jguFlrfL+gmgcW
Qv+bkOlk4LGIb+DN/O+tZT70fxBd73HG1MV1fX1Z8Jfn+Dp8c0TWN0Uw9Y1OPTCnhIwam/fYmvLw
YvzsnJP7UN+4wBRAGljTMyaeYQH0elkQUlWaFp1L/z2+8rBLn4cPyRYNn5Q8tE20IyqF6Hb4hY6K
HeXkou8qOiaTKC8REE1UZzzeJarTMlEbJlRSXsZEDc38icoqDccnJjrCD1IMmfz57mxhAYvNOTlF
73HRySgm0ljpfxaJnAyaFApF65Sw1YOkZwBDWee5yfxqoE1CGYlnOnwAdhqRY+8bQM5+lFMF1IkD
ZcvbPIZsQF2LlgyG079EgsNpz4KTy/EJHtj1jI4VXzVT0+i8u6WpyUNPlF9mkCc8lM+/neW9dwdC
04ePi/Vn4ev7JyrHR8KPmkHRNZmCxfRLsOgTShLSvlwzLgi4KhZXrxhcvecCFQXGRKTkQFlVh7Ey
Af/jLycHHnf8OQUn3s+BtFaqvvDE/5Udnu0UfIDLjuPGvbdHw1U68LFTXiJ+0xQe7fv8CFd+GGxL
9JLJstZP3mRZ0BOjoey+Hz/Xwr8MrjunNqns7NeDKcHhHTo0j2439N7UuNBmi6y7NBZpvHjduB+y
SXEMdiiJabibzpsOs+lc86iMfTtrXdnfmj8HE9yFXdAI9rX28hBa4NtMb/149Xecp3ETPSaezof9
IA+HEqzUuZM1tXMr6Yih2uHBsuusqYfwfySd15LiVhCGn4gqUOZWOSByvqEQMyOSQEhIhKf31+va
sr22ZwnS0Tndf//hBEEPo3lt8zCoIFKtG94ZkDD4etKcAu47xW+fiszMg+YxNED4UK/StOWJQT8Q
9DWsYPE/j4vH+F7EBbzF7hBpU8cMr22gVgjhaPGWzOCwIvzYtNfN8B5XsyvwJ0VrAxyK9QX+Fcgw
QIocCyr8ginvEtoGNBeTNV5I9/2MyIb6/LURi8/BryiPJfCTUefRe+yfivuQeCZcxNyEouMGXcn5
9uy2WhuGewNfg9xAzmOMJ63wBinfqg49NSUepRA+ecjqpDS84Nda+/BSGhgYg5rCEq5KyMizoqq8
/phrRQYiwa1Hm8KzRMxp33RWJoDf1S/976DExo/NoSnHZ7wdKdRkVvu6BUUXtSUUoxjmX4jdDV4n
PvUVatiwiuAniiGIwhjwGNWUDnCWIFrcnN6g3mtON3fanwsAC/NouNHv2aUcG8/pY3me92nlukp8
IcP9uj3u7Hs5vgEp1Qw0dgiU8KpNlYlZQVZhmtvAeHDF3aUHh+TMDIU2lwRtBKG01WPTbhgLMdmk
l+fhp2j8RX/w5JtDNf9S2lHicpYsy7HoqCS88TzI+7M1aFvFNXVaQOIZQ9kc0sqQRxWlbm/4vLp9
QCO4SxOVC1Yk14Gx3wUW/M1LyPjp1bKLfVGofUPiIpotPRhEnFfchS7HejgvLNgeGfP7D0DBTXMu
IG++ud6xxdVTuqMlAMEoX9bvUafrwlu6J/zz/HIeQEpn19gNTANflDxDGX4EEPUZND8Prbk3ioQQ
LJqsQW+mYiYLH/mBJJ0AnaQAv6O6yV2lgKqrPX2d6jdiLo3jNRZXdWfw7bld02Xq/lDBdqkyH0sB
1V+wPmZn0ovw5tYlAwBwcW2uUaiOzJH+9tfKzvtqpCHAcW6xuQLz0Ez+vGlXEaszn36R5TLBV8E4
oNiwpDS4biiyJEQVwF8haEV13jyRyF4VKFpeh+ngOTrtzav/gPwxLtppg0Nz69z7sFy3OSWvAvrS
AM1AJOgywE7PAyFb4FhBRgI9FlPTh4Na9YIbSYVjEgP+PDP/jZ3wVVMjPNEmQKit3/FhdWFvoLn5
jm6SLgwg9Z1Q7TvWomL7Y6doZxw3dPIcx51pF8LxZ11AiCg3xlIiguG5AmsgNHE1yJPMEUN9Q+QY
KaQGRFbGWLfJ1e97ZbjzOxeEUoKJv4InhUodGKr9plWyMCgCTT/irJT2X+Pbe7kb91lKE2CE2Fz1
izlbP13RbYC0MG3iNyMrVEXxx2Nj92+j08t7w5EioQZk8lhGBZgNCw5vTK+DwxpbHlYpY/gNxBRd
GdXQoNPGyzYzbe/xcQQ2iYHb4xfJx3NWByaWfseYEuCBna9MGpiXbK+bZtlbQz5qlvAH/47PQGUm
uLrdfSwz4Snv4LZXeUAG5PGnG3+OTr3ckS19xYeKfv0Swjrp7eziRv9jJjz00YvebfKYbBV6enr8
l93O5oduQ8mUsUlZsUI50DCn5KbCs/E7mL/jTu4bUMvFE43IeBoiVFJG/MUdTI1qsVh1PuRZ7Fd3
3dnhxQciBLEFfR4Kl18saY4IOtBxBHdih0l8Gl3m7HIIyYzv8D3suE0Id/bD3uoeo/s5/DQ+wNk7
EKaCzOvF+ggv0d6+wvuK9eEXA/o8VJjI7KPb1Lg6vHwfWG7QT7V/UBhcgLFmZW+khUQ1oTjx6/WJ
DrayjUNlJjszPO673IolGwF9dW3DJbvDfRLwdd8tILNxp6U9Nm0Ws/HxOOQedokJIdxA54NEFxpt
PS635LJNBuqkF9dEr3dHbYU07di1n/GF+Yars/njR/Hb60CwN71VPr6ChXhXLIEMu59KgFoHFTyG
Ze5BfOY7YHIQXxip/TMXAecQQANxJ/CsRnwN9CEZQ1tCFaHJH0HXE+q3Poap86Ri9g0aRMYPhIXm
XO6kDwPsWMYkCLcUYKbPCaCHKots24XnzCB1gB+q856bh3cEIg5CMz4zOweNZgqVcahlNFr6BuZI
dyqYKaTW4Dg7r/oc4U+3E+5ubqq6OYTwyXv6DbsXu5898I/CF+6aMvw0Iw1hQQk3GoAhonh5TPMp
BtKV3WFzF6zhbIWfCc3uiz0KlJbz5ztQAJdhIHBiyVP1Zd9jrCTpzffJCWnJzdcW3MIN8ZIUdqze
MG/cmiPtOtpZ7vnpaIve4NQLC9O/gKN0ZnlomgdBqrvXWHr4b1XaHZgIe06bq8joaWwQklmRgXMJ
NNKL/yjg6Y27H+FKvZbtZ9ZdtqMbuB3R493IfHu7kM4TYdRx1hGmKiz1gbqzqXbaQTGtl+dxGXG6
sRNDTmJkY8XUpMlrimfACYqNkD06M0HkBDgSMYP2z1eCuQiVCBTPKcQ0tnSiiDCVoUVP782CWzyv
S++PnrcMUFnSGOqopX5xtCSFScYvvZ8jtpw1U2TFreb95C2NBf3ZEF2X3vj3tAiqJ3rUHmDbmxpu
zs5wmsJo/oLImuy45sc3afnyFJ5m6xqX8LzZTT6TCsDa8C5Dzi25QjzC2PJycMD5nLPeWI75kGMK
nIUXwCkBuQf9aSMZUJilv+wu2z8GOy0IH4VAxIyvii3ergf+dodeWCR/EFdjw4NG6hNTsfPvXMgf
PPcyWLUX0BhhveWkAijbfKr61l7xKHZfuADs2OHpQsPTtpecLfsGFaId1EOAPgvr++42JQxxAJ9I
+doNJz3cfkSViKP+8lMEwbCTbPPJgzHFQ8DsJg67CJrInATVxRpdao75VvyK+/b88kv8EsB1EXbA
u+pQYOzuxOQrEHprMEzKfw1n23jKtkdgVM5Z2E+UZTEF1Zrct3dISIrfPXsl3g/wOE/+l44yaNE6
HaPG8lAd0ydG9zhPKMrgUYJ1+tYEOm0Z5eQwFaBzYmXwZOAD5gdRDIuBGYaarOSjR02xo3YMR+8B
XNmak47VdpwpTKFVV7knfew3lnlyYzZ5digtWiBJ6hwaK6JyvXWHEAuGT1j7oJf+/O1yp5ieUS1y
dDG6hYP86nu30c2yrwhWW07Ufte76bHRyEwdXze6WPrl7cOpvjCl7SOsJY8Gu8XzAUMY3e2BrhKn
ekeu7j0mNM6QjBOe2dvr59m1axwiOJ2hp6M/Wp0a90Ggp2Y3nV915+CyiRnYrAQ6NYZ6S/2qgs0w
7VV9WpB6fzsGphXdCv++50kG2AXtwLl5eB1bH7vZzXSdk2pcAJhAlVPpDd6evjrFxNAz9sTxE1pJ
CRqBMA/Wm2cewxcMYhTUncDAvgJ26qiGM/6NOqniP344I3XIIDifQZxhWKolJxfUDndLhLL5vHaR
ZCf0+WS8IzLOIyY1Q91BDXkc1QxyOTGci+W9jgjKya2l4fvibedx6J8geubeo436p7DPxUaW+Rk/
NV9PXxvwwnxwyxq/PymJAId4D7udKx7n8LhLHJtHu8F3WN7GvXN8ie6R6mE/Ou38/HTc+6w/NEsP
eguW4r5gdmK+9YjAWXdwCnn3/pB4TKfz20/PwzYqB2nnCe3xf5HB3ZM4stO+BS++eFXP4Q1vNDjk
iP2qwzyoUC/5Vh1cK9x23rExqiF3Av09FDsntWZfzm8RNS2T/PO42T/nzLmH/QNI8eh1jll00xaC
nnOcaePm7Covuh+dR/0kjwmi2qNldyDMYbr6q3JFWQ+hdvc/RHjqanhlSPZFTAqdOO6VHhcV19sH
zsVQXKDR5jHL8sG4DuoqBziOZbB9KOP+9KXl71ZXaJUXyXgpV8XCci2X43osJ/LqaY/zyBvGC8qe
EfN/mVb9Px6QKQy+X5lvtN6p9K8MknIqmMlu/GrTuz42NiZ8Hcj/7KBCNOHDvdiZeI0RT6HOFkK6
TG4LdY1ZgCSjuzlh24/kQjD8ZUmuV9lGZs+/YqpE5QNaeKlnJTdKG75fYoNcGy47Ei1hwdccFtyu
LC+id3TZnjlK4Rd6+Xt+PI++CKQQLaXlzKgWVYsuiyGgJcb13bNP4A/X0m8ZA3xdnK1fq5voy3Yf
96dA8YRCz8BshXvMfvbOOgw3gBJgUSGnq8Bdsu7vKxg1D6FT7SuUphaub8D8yJIvTgl8Jdr/M/MF
eJV4pP3VbPO9zRlLNi2pHv47H4mt9h+ZHrmNoxamW/BQzfnthglNywT8fozAg8DZktey2nwubv37
xQaWgcD+DuI33g3pspwS6NwvJvcFsb9gX9yMtFs7FeY5v7etrtlV3/vSLj1nvRLyG4Dpd/NAH3DD
hVoBgMh4Az1UFltaWMxJL1mDxxMg6sh8YSA24ogtz17NdeMelB1c+3Cnx5+rzySMUg4DJBOmKM41
D8+AjrD98vRzrpxCtBRXpCqYDTvPBZTWD2M13MKokKFQta5C7BwpFoZXwyErIg2eUydo2zm1FWx2
BQPYxSd5skuw5m4IcJg8QMaApp1izqVMPjiggGf7R3iH1E6fM1xuLJKb/Xl9AtU7umpawbfF9c57
jNjuYuoTxV6hMk+OsAAhLJHuc5mAyE0vU0poCmEwQfuK/UBDpAcgDd1oN+iHxQru+4LM5Wm3CXLo
pHZP1DdNslcIqSVU9oV90tehzci/tKc/sxZy5OjMhK7nIHSjIZwzuqFGMdMKgtuq+9u9wn/t2ypZ
2ciJVPA1K8cHGrjvSFT8g8ETdLQ8vHAYNvq4rA1CT+A0KW1oNdD83ofz6+fEum04Pc35eZcYCtfs
PFcZFvDwXXvOMwHV1W95UvU3lDoWu53pPfK4/1j1rusP8OuzGea8aX95ZnZjjBV9dezMi9LBI6TD
OV4EakM7QsdbG76Ok8PVpqCxuNez3Te6wcSmvzaEsAQFZHAd8yDidEITjQexnZ7gyamOxgD2Nk80
GfJJPozx4W/ktGpx3/bLDfOuQBXSSSO4+Fs2qX+Qq3sbjaw9VQwAaMaRcI/nu1eUPaCfk3KJIODz
jTNwl2sbFxjdzhnHKcAl5uwora5MCB/L4hojowC4OtnbZ8vws4oMxIRsPsWH5rBvg3CC+elu1pvX
Q5gX0mUrJsVl8hBYf10NoLuih8jmXCsUcv8TRmhkx6DFJ3t+xJHgtyCV0p5Sz6Ohty8LjCWmcw1X
A/6TiQ2LvSPWiP2bd4LFfaPcBlIkGLWSCSGWPE5deJ+JfvORzcrAsOXjgXoYMc3FngZrvoWCS80B
fSC+QTPLT07KWNqgMUMm4+SgsvCs9cGdAASeRZt7tINkExQF2AHtm49LHbACP4JjDugH6clIL9Ex
AA3zdXcfu1dxt7Z5joprS8u8TteYmdtl4d92gSF9cEY4VAyYS/fTBwqGhlxuAHO9+eM3t5+ZZTJ9
HW050GAevkl1MGvHf3J9biMQRnf6NoUGF82BBdiO3/YY34ff5+rimF6vcn41dOXiD3HOuo1HU/yr
bQxXmZvO45CTY4c/kwxcIwhTWjQ+Yu0QPFe3njPd7UJcrbn0jM/nl+1jgUwJ2kmkV45xctv4/XHG
mEwgBTjbv0RstStz2tpv7orT6Tu/fS+6B5ChqOTiDNjN8z9LxTlDNf9hYX6jeVRoUP6y28Zw5ozq
fx94AbkYmbTYWATXJbJhMrRl+HyF+Gr3UWJA39qNueEl35cbz+lzTynZbow7LZBiV5iAMBW/drGd
s9S+dkr7fFPdy5MviIqQZqcXCimAP4E1BQSL0VdxLcw87ZH852fC+Q+KxwS7Ru4y/2Lfx+zkZEMR
MQj+BnuwFx6x3ZHQNPxooKf2lBN1nmWw6ta7bYoS5G6PMtF8flJEGebwbaOGL8d5+J7J+Cr/v+u6
HkjXgPQBIF/aGUYYUbmasoF1aUFHu2UGbjvKsuk0utqD3WgYwD6MmNN87Wrn/naccVXYh/PHXgW0
8AZj1jZ4zXbkC3SF5zkDczJxwn1TEnY1xsbkMATjczeYahtEgno6nX6speVS54KtYKGR2yWHLXQW
RKwPxb/zpHoNf/tC/eTU4j4h1lND45rJ3E1rkIWGGmpBLKEGJcUh7g6hxgC7h7mhEXF7+JchvNDB
xensTUxaTc9wd/4tOQUX3q8NO94pNaf6sI9DkeH+9ofPpMooVi6LAiLsJcZuOHiH+VbQMOFrQHj1
qNTvd+ZaDyAhRt8oHfBPYutmVVDGM7QRbzhiw5gGkYgRaoxMAF4Y92R9Xx2wNThzbovLHOTFUyc/
KPQEwxmJEovnE4JcAQ4OLRAOCDsguyUUQLtO2cFghiBU7nqwHoQnfIEzJ4mASFfSesEcjTVL0sod
OQx2ZHbGDCfGA0e4g8A3sE4h8zGhYYvyeitWCswD1tnUit58YCFVyKLISMb1evYUW2Y8XqgI8V/H
bXhsuexvlHV9J5B//4x/vdWA/wmsQ9YYQvGXv1qdHHWoD3+1OY78tOhBmShgRfP/r/b0PCr4FkJU
vM7IDWQOAeofIgoBrkrf4WVhRYw133ynE7tdN2Wv9F6/EuMHGQutzgK48I4bNVeb0VsvURM9YZB4
nxQTQAbJINEZ9j0CMIke07UrjxDURl9NiEGAsvEgW4GqiBeXEYyCpqEPLUPzLgl+CwQmE6MsNCku
ghRYHnwwOuGkiOGA/dOHCAOEcZ1wSxjRDY58TuGQzAl9BBSD2kgBLywlEEiuo7XhBZ250JZhWnIn
XwthfABL/MgPZF+iG02YUDLlkyvP6BgDcUwg1sJqhCHJUyoknuw1lP1UfuIftxNIlAUmSyyTsZu8
cY89A/cadmH59Y9yLZ+ZrQPyLmwg+eDsMeWMqRgfnrH00Ym46TnlFRlqXDg+ZM5ikMeqSuRuPVcS
PUMqO/A7/1nI1ALPnYJnyBCjx6HqPDHoPlQruyo9+l9d/rwQwqnPdxt5WGRF/mPc/Ftcj6CX8Shx
SWB684jD8OZp0/BugLvNzp5vqcemHBuZkKiteQ/NHKOOhwui77DJ41YlHgZfx8DNmlwyz3Q+m97U
hOEuIS1T+NfB+N9q/eW3kLlzmu6pXHuCKuWekDSI3B1UUhjOUJl9GzMpbJ8wDzpArBY7LfmrO3pg
a7UR9yOECuIJ0+OX+B7pJNAbGPDgswy14GNjnlC4nvdGGlHaG1GFxGKJjSu1SDngvoitP/yUFMYh
8o8CpQn0BLwgmkE92PFn5MUhHmsJ3QvosELvKEoLNVbWvTifH4fefZDj+oUL/qTAdEkDeRp0R5JM
8o1zsh801xiwmTk6F8PELF0Za+L19oXwGalDk0tW8Xq7ESo0fvdwe1sG8H4ZVh+3ze0XFz0F+D+A
kwScxOPxYUVgYBTJIbiba9GXAohKFCL2jtmTfnehDLTZ0ScJxKCmXmDgZGdcTJ09LROfci7/QLP/
EbWOPqsBTYlOzWQSaoSqJJrK/RHBwlRc0sciDhAWIz+GeIHz3vSI51zI3QwOv79FYGF4frU3gHw2
L2s63eicvTYG+A3QIV+n8V+YY318ULuAi4Z/0nUqmmOxzHr5LWcPu/3AGuAehxvdh7gcKRsuXBZ2
LGAMOt4DXlWUNvYhjzSsnMIyMbDDNUyvytqkzTpUAXIitQTPRELZeyzUVUlsCNwVSpmYjebOJKHa
wIGHRgA9YgK/JLbwFcO6nu1TllHHA+iCQiZE5XZUjUb075wc11kvE+JUEVdH22pcinpT8ciQAT+6
MtwZ7R5knNjn9QUABCUCzRezfYA6bHmRlSAZO8HYep5cZXkj81NIi8UQuhcV/LtwuowV0bXU5HQV
07TC2VLYmrLLwwS3X1N2P6A5OdHM6QkLrY/fi8t9c7I7KbAQTk44oA+/3uIRfXBcY6INhPL0OpNi
LuZNn5PNZMh/eq81tanqXPeKb2E2t7f4vpZ9xG5EfEXQ5mMoVruDEkW+DSfqBdq0GuNbx6VvvXKJ
O9Te8CtJAX7+ifOI7rwDnWeBTA3cAFWeuBdqpcv4OLUOt31LYPVGnv5xvelG6labATsHanAZKD27
YlIavdbgV5i59Vl6p5Q96Y2gmTcrbZRaMK/47HicPD0CBpwzzx+oYvxkbw2axu5G3ynGkWlfChEW
OKtFGbPDOJ3lizaRrS/OkcTB3Lh6aqpyclAgGv/s4ZuBhA9c8LgTbzwD/RSU3OxtBxcayYQHL2Af
W3ynvakW6dNudFxRhYTMjazW6d/cLy9dH26hChBu50iiVOe+fuCS1uMh3vnKqBsV61vy2ux89trR
CWcHviLbgIrU7q+gEeK2Q+XEj2dyHPbYP4pI9pCaXJaj8/zDDaEYvJ6BNroxZHJOqAPj74Q2kW/S
5eHXIkY2t+zf1s6zbXo7SuYv5SBKWwbqMUyd2f+Hp8FgkYbg2bOb6XHzWZJOkZAWFBtkg6iI7YiQ
ct/khSD3J5HyuSiDCgZxep2QdDESb+7z4piCAGhDPD4Hb+J2kKSesWOqXGWiba3tP4Jt7dEHgann
wRP1JTxTmelq8XNQDMFqMf6T1p3ZPnNFTyrdJQJo0bG2PinsqcmZJ8JwOcpki2JQA8/cHC+R8Qfd
6ctZc4AG1uaNwqGJLa/o4kGvu+rozWxE40Ei49O2tkcqt7CJVY5PJlumU1SQEJw+pigPlw8OB0Cr
maJ3EmX4Zv5Uf5zT3/3j6uaoXLe5qx76B/DlGG9idITdlcEqm+Ho28d7AHwD4YTh5lQYjd0SRPJw
LSanmbL9d1FQY8OOAHyGdiGItvLPvkSMs1DfTX4EkWsP8Iw/i0zMgDXDrVAncaQJg33Eb0t398Yw
B56F14N1hn6AV6kAIJfqmnlHH94yu/YWixSslikStkInFi4snlDWRBi5CBMASsDbUMOW0fmHGRzz
J1s/HOffg4IzC9FTA8xcGLofuhMr1dE0TswRLawYwhTTZ4RFhZBWGHbjcqBjkmBgp0zB4Yz89QQR
9rJc6zNglBeDfmQODUYtbipdPKY/R1jDIDzpA/fXdc0kj1enh7KfB0xhgid9MsgC7bj7I7534ggp
0sYLmlCYZyO4oVQKKsf7aYzBPALGJxtH17V8C2bo7AVCdU9+XmgKwhgs4QtRFcWmO4G6bfwVwxuq
P23C94TNXzAtYPo9JrGwGOZ9BgOACz8MyGt793dHJzJ+Y8Fu0cXL2HKtQk54LY/y4wYeNMQLUboy
JECEW3MfFJerATBfYRtpZZ1nfNa91x813G7VnSopUNp7c1kBqzUm6n80/xqMjaDIDK8Tltgt6RvI
lWBzFuRrUR5hkgarEvd5lJgwFEdHd4TRNWoQPMcp0gBacQpxlq+Y4DNACBEyEpHFuAx+DJKLvvDj
1zxEdh2ag2OAIb3DpxirELnwej4t9ZE6amL5A0ouMn1j+AhhIg1hbIwt7vPGGOKFPoVfaQRX/PhK
RKHW9BY0Nik4SDt45UkbfLDnQkLi/EjoRI3Cy/DuySeAPIHhVweNSX2LjCkP03tUi0riiSO34n7+
tFg0OFosjkJnDpxlB9lB4ZX8FhPO2rsOuqXTnfRDLlg/3MHNRuiuQci48dYkixwDAN3oCwwOukl7
Er7vvrl5wD0M37iXAIeSUSCyeR37mLWSYtsgHsffkcQF70iWb+LX5D2WtHfsybavUMTI4050GckK
Arn9YivwYOSDfc8jvAImAn/+sE2AwUByYTjYsLEgVDuj7+FRIecEJSpHOM4UMlj/n0768SSsFXH/
tllaGAqwmVPVt4Nmb8TXOfQujIRv0W7S/J1pmFj32Doggy9wILmNGTEILdv0t8zLD2gilioFLpuk
6tJp2BkughhrAlgxClV8zrTdDyl+L/ALgtpgQzx/cM5wcc5gK8DCBJaUeQCx/x1wbHBCc053vHbV
B+qAoq3xYgAWu4E0AkDwi/Ms92p4gdYeqYHHUhclAqpFogDVmYanz2UvMgGQbYaW543i3Sc8Nmjf
pQyRNuYVAAjScUmrQoLy8DY/TZ+D7p95aCykAD0KJriAQipsUpBHyi/5QVnZWu6YId3sodr05s1Q
W/bcS9Kn3RDyPT9MnB2/oUYTbmUvfOIjCbPwQ7ElsrlveHrb9wW4dgiEdZ2Ra+/RPadM8RNmqaIz
RRFKwwJBVbhxGcz/ocoAzT9uVHhxXDMVMwaot4F0ZuMAYtMlupnsNC+/F3DSNv5xSRKDmlJue90f
3aPYoNQ0GZpbUZV1dsxsdx25pm3YhqdfYg0Zyt2ZBAqVIHxCL+DH5Z+wUERwy6CwrFH1GlGNqMv7
jLkNQAOBxFSeAn2qT2nI0BFRZ2+KlD+Z0dzRWEXH2eOX2bCfCwsi2gFkauMq1KLuRos6joL+V2fW
S3gpvR4ypBU1fiUTD3gQiAvnmeacKSSRJuMSVuPLkUkDf8Z8JWB89l3lMdIjPMTwON/OGZqwRhDg
fl1guOSSlpm0iSfnn9sv3nJLaZb0gFL75IDJeLSqvrqSpnV8osk7PABwnjE0kvgUdQ+rA57EJ5pj
ca2QnUEsHEQ6dRl+mKMrGDGJfRvktsma/uP3NwfWschQtQArTsF1BfYXkEPnUek0/oCi/0rzYeB0
rFG1ffxLhB0uud7MXgyeKkGCOXmjF6N5ompKN/9gBM5+0A3WfiSdKxQS6MA331x1ssK7Ew0SUBCp
N2EW4sxDjV/Ni6k8Azy3xbCMLhxR6yU2W2zWsgMjQcJsQeyx2I0xxAc8F7MJA096UamImlL3r+Pj
j8HeZ66vcw7rXcEcUgveBybVONUJj8OKYS4Ysah2mYp42y2YKYDqofSmc1ge2GgIswLU4LEXxjpW
abDQxRgf8etS3SzJYBFrNDFr4JfY2HNXRe1FM9dH7sP5HtyXmPP9QfYq0VXdIsgON4hxH6d3qNHJ
IjrE1YpyY9D8qbD3YnbluwBO863g1yKoyRCS8rkEM6A9Z4UEiNjsEcZTdnJNIb9r05//HRmqQPxA
iYDIOZhkQ26EaHpd13FN/egj6l13Rsd5NbjjRkb7ziAxBrXEjSe+DvozAg58ifepcLnAFirmS54x
VD3LrJ9TUTIQStIC+GD4YIKhCtQh8uz/nYIpML1ofhfIIwRD9QESLoGUjWqSpQZuFmsI/zVXR1CS
3OslTE8XAuABSH1xetJDRq9sH2GzuM4eqYwxQNeAPJQFUOBaRLNqxm6bCqIIWEuqulx354W8Ep9Z
HBFy94dKjRhuOTj5wAgzKcAkPRbTSyxkuSACV4CVCZYhUCR7lA0hggwAx+JQdX6SLVu9YEBcYFTk
nCfcULlMPJy07hVdbRVaP2wj6ASPo8604/U9IG6FoSCipaer0bGCxTAawKCkm76j0ZW8wWjUTzpP
e/4pB7Ce3IqD/s12Od/hzjz7DAkW6UCXo9Aj9LwmdRFqyZWjaWe3e9XBApOCAEVGT4Em8EHT4Fhf
93whDNKeNbPHJsamuls4KIHi2QcXRO7ZxnSVqQK1wqvwEh9rDV4PzEqtYWcul0LCUXTbn8vZgQEN
vH3k9ef/QR3F8Q1gwi0LDKWeDDq2GeopLhijifHvCsacNwjGwO1TRjhkVbsvagAke1zdteKkyx/i
QUk+JI5nnWaiARDIFAJMtE35KbHrEEwnVlzERAiOrsHfD8LXCAmHuAjJTWNhyw/eAYzEAU1iC1/h
k+kvVmuiJ2FwyhfM/cuoXOBzxlgbohxPIZSYufnTMHYGncNO+IFbCYAa1GCEo5CohS3PPB+myVwl
CVZS6IlLxdvXVEWxyi23AvxoBzsm19IrsVGyks7BaU9ZYE2onKFKG0FnVAy/tDjCYNVnuy0zFf+y
7MxkZ7n8PQCg8DmQY3uppPRK8o22KZNM4ElcGgSF1cNqBG8HM+vpc27CHQqpXYEVuqLilqkPoKbM
mu7wc2jUUOVlqp9GYKBH10fHzVjQg53Hrz4U3TtTLwnbEGzy5rYzeDZT0fCJH0Y5A65Fr4K1AtMo
9kUIUF8X/98+SkiIsAi4uzxG+DIscVWCjksjHK1rr/jjMIMsqMRwbmhiRAIIr1Zle5WyqOe2ow4b
1RuCI7EyEbx/2XfRWaY9cn01CbuQXxTFR24nROIjm6GEf2UCp2N/IGAq7PxFHzrIP7B0mmGti4Zw
PXmxhWmrk4t3LKwkpMVTZSqNJcLQBpkgbMuNMPXZ2UCkR9l6LQXgnSWzdCl6HKwWBxCqP5h7agy5
200X3unYCjJB4/xpxCCJXRUSF/ZOkMX5Fjx9/E9mXRenglPFTgA6n9v1r4osRNnjhEhbDDn8OEZn
Adr88cSS8cLHPY6tiTk+Di/z+7wPJLDsW+jVNKC6pZZYiLceNCQ35mC0Dw18xg7BuB135u3FPQZD
msId1i3PE5OxQEBTbaROGhIF4A54/+zYGZcean4WiQJP2cuOcc8G+1lAT8LGlEAsFlvD1/8Lab6d
nncOdeczR64HEEtUFuDQRmAdRuH0d30Q05KwBcNfiB/2SWyAgnIxK1xzX/7LMez6pOZZ/v+CP3CO
5DG6uwsMb4iV9C6zC+Y1vxzm24tCsyQArbEC8MAgKPclwQuDNuzDLZgDAI4JgDPAT5lZ7sVZ6ekB
/tKYZFvOV3MIHDr4Tk9O0I/FikcPoFgF1XI3ei4Nv8X4l5hR7ItO2Rd/3A8B5GPazvC0PifYuh+u
e4utf1ANX/P3EGEdAMz+NLZGT1IZjcP7L59j5AssDIDsD09M9Y577UAd9AG34kDBJv5+svt0daPG
Z+qmps+4dVRx6H8NLBim3sfV1sbBYqvac/VpJfAgvnk97zbMx8QJQHFJ3qB6CvKC6By+HWUkVv4U
ZcR8VhCj9rTvbh9noM198KjC8QGs9hJM65pgxA76NQwC4n0p2J9r+P1li+AeBMm+bZ/pMZ7NHr4y
UNgN/pkNDTkN+AWrwudQeLkg5KKXtHyN89JHBzcTAR5x5SyRv08obho4ltNqwS1xZwuSb72ZSA93
U9LqH+Fz8wh1Etfl3nfowvJRyYYhrs1/QKDh++2cY6I94fn8XfGRD7rZyb9wvvKRw+crQuZHP4pV
O9vsEdavULwSY4p/dYJ3+AxK9hOF5SeZiRPTJyS0Y1Gmt1dErRNXaTHTMiXbMZKoGEBSo/ApMSdA
Fpph/Y7PwSMEk+MNXvzCEToUR6Pnwggf/uWMAdORHQkveNhhv8/ASJBgyFmCM6YDx83ZS8IrwbEb
kmIvLG76zSi/89hBAt/QZ9Zhi1/b8L3ZQe3jIhBDy1uhPufRqtETkirnXydGBnORp7RM+cS040Yi
dlM5GsZ+9NeS9oIDQkGA78Ovf+6uQmcD+Qet7N3Hlx2mIXwFPAm9sDwfPjZxy2TbNFnu/+kaJ6V1
9GsYXXb/5+cM9aDEGvGDJ8QtCON40+A2DYER8UpQRD3cAmx1ouD5fA5f7svNEd5ih0TACyikqKvc
XmwcmGu8UINwlq3F85pFRcQmYLFkxRaDDtTwv3soJ74u7z5kicQzDx4rMPNgwyfXS/u4QEgKXezP
4lKK1X5xkGQDPUZs3I/rURvwqnU01AYYQuhxdXLuLRpdY12Mm9Zm/7qTulDDr09YMM3draD6/MDe
agzgnQFygM2JyBfTv5dALrvG77UeBK/eOemoM9ZWSbL7oItbGEEF72D/mG+803yjowKyC2YYBGvs
8QIGeK5xCFtcw9l1O0N6a0j6TOk0X/fvz+gCPJWOY2EU3QbxH1wtHpdkJ3vTeTtRVCy0/jpINV1+
Mq5gypNC43A1B4PBlWBDTEhzd+ARRzsU+3hykfuCCJ3cxc6yP6rLugLWlvjszgYUhq54QQBr/Jwi
nF50w/j7tXlmlASUjehfqKiWjVkamtgQjuUwIYcSYALM4vojfilYAABoYFFJaYDbo+6/nORNlgBo
yKLjhoJ0pMaLAiBVyZNAgmd/qZw9DAVNW609Wol7Lz4t6Rq+iIawrZJZtQ8TVogU2OfNt+z7lYvV
QxRdqBqubpZx4O3lRLcoHqGeB6e/G9nnsPy/3SUQZ75KCjCy70b/QaR7TWWZ0JUSrcOF779d/R68
8OGe3S7yxZrk54EJONyY1Xem9N3OiXPoZg66dxeQp+efah4XYSI2rkZeieSNi4FcPsp94v64Df+y
b5/BbcuucPH+oPIRVktZWG5PPITkYoKa3rAj+mTod//+zPHP5B4mL+d6h1udhNfFJOlF7ruOdSyW
tpTPwvNPdtvkDQ3AfnCZiCudJ53kvkIXs+6N1nibdx3UpP68pr2Yp6krdUbucmfWKYrVszvKtus1
uNAaP8BdivsQ9CjRk33oTh1uxnlHtik0pIk4t1xs94zaLE3IHVCS2WR5HCzJNt2mvblPo4ob34Zv
4YmNEw7b6WW4re253A1DpeGPmFYTWsp7pckpoyhu/bURpHRkEMWZIDNtF8dMWskDjlBMwvD/tIL1
ZYm9u68toYrbuAVW/n80ndmSotgWhp+ICBUUuWUGRRBxvDHSERwRR3z6/pYVfSrqdHdWpqWw2Xut
f/1Dt7I2D/ZKC/MaqhiXRpE1EGwrNSg8qAVH4BAGkAIL8JLD1YemT2qv2ewuF455tw3UIMR3JK4u
/Q6VClUrwD+AERPeNM1XKQ3TCgsCuJoWABtVFkq6Jet5Jl4fQgZMl3aQdUPXDWCLEKmzDDPQrhTT
0oi0BXRiuG7uyI0DJdl6sjyfqWvCEkkDd0/0xvbiM2c69xNoj/BJGnAgYdRugzaFLrT1RZTdrUDB
QNINsFl/TqKYvEExWoK8OKBOBuGbnP94LpRy+KG1hyAKxoFT6CJ2XUGfFosKFNNkAkI0r0K6Opyx
JW41Ks1gFbirQnxFOojCmeh/Vwy3F+dBjAEni0S86aIIvk8QBMog7W6I8+TbxUWz1xDDj5zEQ4Qo
gL+7CMQ4gjcEuSPAtVVYASGmad1NalB/mjDauKLwkhb3P0OwN3Fnqs68sVWZuFC9hA0BYwsRCtQt
WCyIa7WJuLXIHeJrD39LiJWVgH8vfQWQCfHQllY7/azAqaZiPbe0+aukUUO7IoYeYtaE7x217rX9
CwJFqGri/IhOilNbkglnEeTLBdYoKYNgVCUTtlTgiyzLXdLGOgERSUwZZqUhr8F0w6HB571IqyRS
orvTubnMT3h/xGNww1hbauXs271uHczclVCWK5BOm8scRTzA939CTuYDMueNFyC2yy0Pl/DnVnxo
6DxcvgB3Hsvz8mlSBEkjWHtpMW6noB9c/PiBe6q8LnybLcoATp+3ieeby/yG1ovnNnIz8bnjfaYZ
aZL7neAzTGiGHfyckf8jFnqnWXYdwybxs1Q4OMwLk0CMuAhThDbK5/DiMhYIgzBq+Ddpyhu6W4hG
QM5mjzVPD1dDrlQQAEI63NkbVyfkPeiytc/AW5YUz5AV4MKiYZXUPRwPVBrkc0q7nS1tYVEIRvR2
NKY0s5k+AtzqIF7Fj/vB8RhAFwCa+7l/mg/WoAYcBQd09Gna0ZVSzBx+RwwXvjiAXh1h2yrIdzWG
a04dzkhMVuVaxjEPKdKYK3vRzbdZo+yVC266bF5SGLAcpNDxebB7EeOrWBZcBkNsD+QLChJfxZR3
Z88OhG8SjyPDEijgfCi2LCYkqsk+Kqkdu4M3eQ8nCEsoqBnrAS4W6eJFpWBeW/IM4fw05Z7ATyAD
KnGDjF35XVoMi3hWy0Qun+S0drmIM3pZumBwr3wNpegUf31uz+p1pn/9oOcsBkvOMU8ony9hBKm9
rDUukDnxroVIePSQQBDXcQeM5a+HKZN2mYfTtaHq+KGzwDBulokz0PPqaXf3XVhF2Xt1QHvS9sld
CiH0AefP6gxx+me6hvp4mC99OKF8/pq42CNEXk5nJLM5/TEHkwMRjIEbaqelJ13ineeJN0kHfHI/
qnXUeWDeu4+IARfcFOES8ljEYCzoh5pQa6G3bLBPYnths/+AUb7h39InQ9UBxRQ0soOdgvlgCHZy
yBi44qqkM5Svo45SuYxMO5i5qYMv6mz2cSroHhGXj6OtUvpRotqPbd2UoHpCM49WCKHGOtFHLlMS
m6DWQB6nxCfKSiNwiWSXEZWSalnc2aH1YBzYgKdhqzQ2SGVJpte3e6vN06LahzaMHadM9xaFr08Z
uWOWRSmPuyireBZBpTgOMA+k1hh9sCfI3mYHGcaUeoxWkpcaH3o0rl8SrXSIYIy8wM8Yc6loDOe7
c7yjjNjR6qxH4hpzvjkjLGPsUIBJvoyu8BBS2aq8UcYydDEt9j/ruwGb5WkMAJUoCoZEMtVTEmi+
8w2Y0u7Nt5zAsx1jQ/nCUIr4oOdKQCumdtlzbxp32urLL92AvbJHgAA0I2mtKrfHudGAM/jlprtu
NWKnLx+mmArHRSr8FCAOKG3ge0EcEQokABiKZIlG3Y0K+znVg5Kj42cwLoZ8TGIIf8fcUGYE8liK
6D7IKfMxIET3z37ymqbsuouIH8Mplp3gjYj0DAZ7CzmAq2AVx/fxaqWzAzNKDWaz/ApYbU9w2Hbd
u5f9zs8AU2wsryFjNJB9zhaqvVio7kzo0xxosKPZztk+8ZOkAMnOfg7/G7RlfUkWC4622al/Eyjb
VMFxeTg5CT49oTgpg7IBf9cP2AXZynWaZrxSH7hdYzz4Q3nOzgsVAVMUIu4Y16WdOfnR8RkjZ/hM
QuqBdEtJJCas+Kbaj6+dbimUlrioHr1DE+tvDlDc2jjb2JvQ2Pag+IiBAfxzgDmv9dOfM9Y+UG09
qP30jdjqYpeHHoA7TVHKxSdgZijZXjDIgdBAEi2XXfwUTATka9WcibcVIg5ZLm2TYbpY0sqj+LGp
gMqRTISvE/b2ieGfABsIEtux/miVSeJueTP+WNtx+5474m9350kuQcpHUwOWYh2uOefdLFU4UjgK
pXTQoUZU9uyDi6fUF5VvZvFC8qXlp+yJ0u+BHYrvIPxjbprMnCloIJlQkcU6Jg3cZe60WOpLKvBb
SW4Qb9w8EQO9JkcUs37wa/EbW4aMJWd8rWRvnbA2AL94AZfqjQN1MYuYq2POCMj3cxVhJiHcA2lV
wH+/VtSYgNWFEaCajI4WBlgfc1cw04A4Gl4LW2LsF0ENWbr3sDfUgyFFaoE/Cc7mOMWyuFGvZqzP
BcncG/Cc4WYj2WaMzYnJ/WQLKPclLpbcQLKLMbkDEhcnMTQ6bO6sN2p83V+xbRozhaM2K1nJVF3E
WDAIL/sf3s8VKtZCZ7SGhyfzNMz+7E5yKaE1wl/52qgMPk+3Kr0C1v3aiFTU0ybpqN8UphJMx/NY
KpsjFZt2kenblrdMWfNb5JRz/GcquCxz45AQ5Ow85HNlsSE2t48pcYlpduK4TAlW7d8gLfzQtvlf
oz8YfHdv24TRdDK7nSBBDbLpBls19UiSZdpI7AxVuqZRIsX7vRQeAbXx0vbitp8FXZEuQw4kKG1x
GzCzwkOMJQvyu6ZIv5uBJ9Qc2KJ8G/V7r531KKkIQTGLgagLIL4HLs9bFjDbjlsfsq0ulG9bVItU
UNCIrYxNKmrxmdwAQzZOS97RFgn5w12nEj9AIWYwCTibybLdX/arp9sg1IVpVIPgdi7tg6hcC44h
E9OBbBzPaNWdAA2nSM5nRQrPBZ5RcEjgyTnZZ8X6/zShHZ092dGgKkvVnWIfPMoC8nZ9pK/XgdZl
u4TfwjenUOru6+ne4171UroVqfzYPEDE2YMj2Mo/IrEc+4ZzuEJhRYvH6JZCHTbgDeaP0zoN3l/v
fnLuWH6dBwhiHje/+wn2h/Cs9dT9BNYvURrsRs2ecHVbEFnvz2wJnAJPNJifhE93FBoeMaNpzrqg
9xi/POXoLLGmRICKaxgY1IdM38q6Q+gAHIK738Fh9+a0fK13dnGgsZfNwRuLPEIpLy0Po5MrZ6pr
7GrmIC2AjCN4WYkR37hwx+8RObqvZvS5eDcUWTlhxRDVEuNvXfa27K2Fm5anITed8V2H8+XrKRUG
TI1xZ++6pD7QDtPlvP+Kr+j/H+EXXJWMHujVe7+cU7Yy0JeCtuiVyevhVLm3aJ1t4xq/+kycC6fC
GBQ6OG6qSxbZqnaWJWqf+4AhhjJVezyTcBKTdB81klbQJBSnv1WAY7zOx9s+gMCY2sSv2eQ02988
mT3hrwc9Ladwq4nWCYlNoXqyhhv/BJp8cDADAQ+l/fdGcLOE0vaaN0d65TDDwyK4dqncdXIjvu6i
Cu6Du0jOjP2gaLG89c7uRSIx7KNe2d0YUlnss7Jw2l962CvTgDZNF34sLGngF4yGlFnbfeKeNtfU
cAn/JeeT1X/3C+NbhsRXmBG7rgx/agvuHE49T3NSWwibsH12tWF3KF63beQJhX3ruJAteGSDTO3x
GDVrTMs5SmmiHk3zUDknypi1AqRHFjH4AtIgTp7zya8LS2FTYwOjVp7NXrmozNv0BuxsoH4uFQVk
YU6KJuWBYBC0TQj6ZFYxEVtdcQHN3yZNKg0KHmZsV/CzUQTIDL4tlJgIAhh0NKqA14zzjlqFjfQX
QGAdHg57SDFh/6UaKzmkNAI5DlknxFe0+yf+oq0doVyyszOhngBY6CZbPwo01+1smxh9TlZUHQ2O
Zvf2sVzy0lBNbhB+kYdNOo6KE0S78o0mV2FyaO05a8Te8pAVJ7+EwxXPOsM2dCgSWxwDmegNis/E
13+yyOfS+jDwcZojxlFUzgkgRXey0Gf0A1lGuC0nyZ29mL1Ag4BsQOIVCcVvN7MzrKus7DlOM2zb
GvOUYdmxYwXxh4nYNQV+pAV5joPPSgySCrN42dlze3BbUDH3aDuuHo17O0WeAXN7pYBucIOi75pu
i9uwRF0yiyBXtpmJiX3SwuAxsMv5yjA1hXIsR7/Z4myCx/ACT2Fd7HnCnkNQDIwlgxUiIB1zQQvl
bdNG6TDZ+9cBqA/mBy4hZFKhcJ6/nQX4hrDuw+4rgKziZRRjWJnh2EHV0gkbO7RuxdkmP/5JI/b+
OC12+wj7i5tZ0MHJcon2KbChHUXvgbtwb3+cstJ+wqh6h+I23nSj1REfsUxHPWhmkLO5pEJfpkZj
8n3HRSZ4ECgPOQ5a+Bsr3A67OdBCDyVRoxwrOosT8opbdvkHQkNp7p5psw8ny3wzuIZR0ghwvOIq
xRr+Xcgd7Sa1ElVxjZQDp0s5KtymaARV5F3Nqcgs1JyyE62izqugHKQWChtgpCOWK8UeuCsX2I6v
Xcw9GXS6XBhQrUUpCSm8hFnCpeUZ4NlJ2unR+kCf4Zh54L2DVcXZ6myYyrWCb0m52T6anX6hyCiq
oXKyIV+4kyO8Vr8mEyqoMuvkrkCUf0KShrx1Rvi+FNj9eDWn625hJ9XBL8EmJBBtfmq700849eoK
gtK6xYCNNZR/bZ1I5HrWfCAc0mXE2X2z7PSrzbVcYuPU4EtLeFHLZ7Zus3/BpZlrLlRqx3JQ8aV8
vBXecuB9UgMU4fYIobpjrzV8oxixPGhnBxr3lNvkQsj5e0303SXVxGSNyVfjAYJfbA6smyqa4zeQ
w9F1Vc0tjen6fnHrpvl+eyXpm1sOWLv/2nEE8jHLXspu8tOH0e+hw0Jd9I4yAzY95eEZxQlHrdl6
m1sQoqbZGAvIN+ssZi5HMQHlNVIjeFRXi1ADCylAv4vuI3wzKb5NBgPlQnL3a3LAtkb+OjBAM65g
XxN6EHh32yGFufnX/NgWYLrPJGsIWOdjQDqYl38GUUumVrvzyqkf3udkd0jqYGJ71HB1o1fYU19g
s9cV4JK6LaLqRIewR/DQZVSE3RLWAuQunjJq4M7wwD6t8/yoJcOY4Xv1QbzcNXc7f2cEMEjuPi5c
rTrIWY0jmDHregf+a/BwPygE7AoiqQy/P/ahkgobIzIesr2/YF8MIH4BPjkUhhT2TWa6X2/B2eJj
vXG0C/iTICiUDOG5R6LxAVWenY9/mV+/La/iSRKuMTlO5LtbuCeVDu08JTZ2nkKW1FL8xTdQMX1j
AxmqN6matoqlXdxivf5szdmHu5Bg2Beta5esSY/K3Ngj0kXk+8Sji5NUecpJd8BgnX879cHVy5la
vqFbKmAV5k2YFI3muP24mpvbKxdl/hKap9UONnA7+TYAdKryd7r6HHn2Tzp47A17fCgumIzY7uUl
7nx3c/FtmYK6N03qNpycDfC69Z3H7SXTLe88256mClhdNwnQJbJwc2FQqf1YdRd8AMKifvOKdgXb
lfu/xNSda4OfGVbWEINhR3wHnRD7tfidIgdRDWqbDk0wq4DXEzAc4WupD42L3w2WXCZrK+yeFOse
Dw7fRxjwIhAV5Ri2IU3zteHdym5yeooDspsF+2G6RRArZfhRqGp367pgfz7YXUyo8fzszHG0gIQY
iJIVZSB97ZOSApvgJ6SIQMQnwFEWT/oRAdzF/mw0a/nlqD9l+xRyBcdzw3q05FyUiE5Jariif5/Q
liOmx4lPnn5qPSDWrbYBZkWiYHb+wA4/lIauWB7rd0HL1F6THfaV7HsGDB4OztakHgARRIALMgmg
MsrZqm0FHS+slAHSXl4U/9MzJ13EdvP0muZZl8d8iHhPtmXzcvcUiJ32qv7CA5L3KwjAPpUWMEYQ
+5PtplsNGkKyrXiLtPhSm5k/iVK/7bGTJcFSkdsflDhQzXVUkqDWOttMyUhoCLJPHQtIYz5WRspV
ZO5re+qAIfvCI7W+XLGhz7dbHc3k7w3nFLFmkDzfZsBrwIlx4gw5LwjCI4kzUD0zXX9gFihjz2Mj
Ttdopcz872KiTburkrnemc3N6T5I3gk6VooIqw2IzlTPobRnW5qyrR0xDufqOMG2nAZyUVH5Acxf
w5hHOafcV58U0xegOmARjtz+woW3yMmFrpQTdB9mIHsVaLtqZ2+4qTRdjH04hZ6KmT5W9FiV325Y
ZLHIx2dB7Tmjgq8vPxbf/txYUM2qJKcCE9zcDJo6V2WZZFgRiuA58Bpz/l9FM8sSBJ8WJtbejLse
lTCu6dkygTDIJ3j5YMAgQJdR1p3E1BFypZgYMl/zlhu5VzdCA9se5tN8ejnUG0CqSJYb2M7Z5QOz
9Boxf3a2eGp5ZtGgpyvgrSX2Ek7jBadoT9Lgxy7vdo6MKR+c/QfMyaLjtr5Wq2sbuXfAjum80O/D
ar86KWO9jO9qSC9C6Ek9ujbiLomvRXSHTHFxSgiXubP3T3XPyO1b+uOE3k3UYQbKUakW7syx9fKX
gw6uX0zYoHiGoL+C3C7L5FtF2q7ZxdoH5IY67dyCMB5q161iYFTz/mu0hosbVrZV8P1MdTZjAI5J
5xu8kImeHQ2aRLMjCO+L9hoqfva1FwKkc2fR2stDJrUkT3RN2AtyGtwTzVoQm3OTRXBKj1VvueVL
IRQz7MoplqinaZxwBGokgocxg4yejjKSd70fQBcUfB8wGY4YOQ4cNjO2UFkSXGR8NhOmCszeWGrQ
CDhv2HIZGcVuFq9gaGJKgzuuit2ajRQYhG0IjRgF/gKnwZvHi8ieRUjTdfvxtxX04Qh1IJWXOIOJ
U1gLUewjeAVuBOk73adRnpHAF2NYodQuEyq19DswMDDFRj0HIfw6vBBp8IsWIJAAC8juxJXXicuS
eg3CraQZ3AeF//57BK4Bzaob4iElNFv+IYqP2sHmVYI+umE3NGYGhWnF6PD2J/S1MohaGH9y48K3
96IKpp4T5l6eYL7mvM82myRGhBD1wYzwkxXbKew7Q07k2smTB0lTkNEYwfer/nHwxmdMIiVUvoN/
T4UQL7b9T2fxAitp7Y4D7hlnzH0iKSSk8yKzKYMT6nmcNsiaDcs+2D5WRuLsJh79H1dovuiJkETI
3CP3FDoXMlpJuhb2o4x6yN0hELA7jDD+glav/q4W/DEWQcOyMfZYgSGhu3BWCvJD2XDFMvnLsPMM
FY0q0zskeQKhb4fjmXXAanPw6IvBxqOPW6dk4k6Ao2WKSTqd3h/OmLQwEXCFWJmVtoLeQMDLysQh
OKb/pWSZTeohqFvPrncuZ8ws75PnTJ8hbvs3/l8bttjgZqA5HZu1qQtzViYw0K55+PGMjtw2W2LK
ps3Mgh4zK3oSGFNPxI9feM+PGdXU92Z3Fsyfosag2tt2sauQp7SDg0WrLSEPNokSvOwe81rmHRrM
ZkxFu1ZJs6g3bQbYAMP86jEtiC6bOxfsn2/SGxqpdEnJPXoR9yDCBc54amkd7e1ZTheigR69dnSB
zHEx131I8cpEU+3TrtE0+/qw6fXbi8L6Dvce49NuX3e2F5jykhcCMPgw1coyDaz62f0QZ1CIcgrk
1L3B64aWgbCOMZqutQZBXI/xj43YWaBamjestEug3GhCKiYEgcgwI3IUA1ToBClofwsJFJzJ1iGf
RSKolFHEgu3jf2lzFG0znu1ZHcINiGQl4HmAJSb2DIQALVhEFT08LYiPWF1YqQy16Oc3w3z7Wtvy
JDxR3f4xsJzNbH93hqHV6VEybza4lrrPnYitMHhJnghDFjqdv33K2ms3avyBoYKaazvOq8itiTla
BhRE7PyUG+7TffYb/T/HgaLAWLoDQ7OC8hfjLzrMXYiIy/htH8hhhwEMcEnZVI9xUHoyNW6iWSdN
gbGm/BRGFcctRyb9nII49kvUAh+w2TAxLGhB+8RAtkqq0bFtM/J9rMqXW4xFEq8FlFowMGnqD6vW
gUNvW2xvmO8JdoJBNTXrAYCXLZLL13RXDAN+WDRzX4v8HZMRSYMGlwOMMTiTk6aVuTPb9p+rod2D
g3DFdRJv2BbZbIwt4KZg8q72jqRS4vHtcPT10SPQbUcc1SXIKkMHB97r+AaW8CKDk08q/uM4RbBF
FANVIu6YXNfjBqIe0R9LnUMn4wW/5CjgKiQBp3ljQn6wNsEFAU/ygpkN0qSu2dqWo+UxwYkFnh3o
F5snFnXQw6WdAYWlcmErZlwpdaUcQ/KavPE0j4vhJdY0s420NKOiNSwqWryKwTGhWQlu8bZgcSzw
0c3YaKyYy0HrDmhO4Kk/LEYMwCAEAGwASjHKkanLcVgM3Qh6xBQePMwAoe+ylbBwL/ivyRAkA64N
ufSQGZCBUF1RudC244ECPEHtR2n/4oplBReTN/ZZ3cbPbXNFPd7iJMg3zC9hStONw/DLIyl0Jwub
vIC2yQZpMzugneGQYw7FBWZ2KqceYiXrEPNgqqsKLyjmmVRouFUwGyNZS/Vb24u9WshH1vlhmXH3
Zgtm2KhLENNwgnjqVJ9id7EfHjkGr9v98A7Qv+ARv0dqbyUxV+8J+38i6hxGysM2OyooJV74IZFn
6++eDf+EkhHqAO5zKiUA8VzPtEG60ZuZs8LkZBl+2ZK85qwknBZH1TBH9/iZgccP373CZTKuBkNo
k5wyNWYZTNPYZffuZtMZMkrTKMzQ7dQIazJabWbjW43bTz6tHP14I4t8a/XeitNG48PqB4JD1OIq
RAXRVHDtiUnpKXTfQcz0BHTSXcmdUSzU+thNSCZSwRN+xRVRgnpcQpC8pHS2YPZe0n/a0ozP70HX
H8yxGvTeiIn7pf+hB0z3i1evGHfnnWSbmF7bM7mOaWr2v5bu1TYTlLubPBxtXXMAWF0ovIcBJLp2
xX+dJkUAtOBe12r0HdzsIjj3IcP2L38Gwk1T8Wq37c0ZMEPNQwxwf1nUT4lQCY8BkglswQJMGnDq
frHRM++q7Zz9EV8oS7Pb2M9gV8GH1p3DVNswnjhBw5CBIfahgQbhmNK/TQWEfcD9gtxLfBGk3D2s
2PSnxbYz15Ku3c34aaxt6OLoBh8rjgP0eJHiXFbIPPpV74oL25R6eaxGFQwAeJQLg/EsDCOMbtpO
CUS5O+zU6DBtjDR8FGrUOCPoxGbCX9a7YTUEX6pjfaefr832jkfhyzkULuDI+HP1gdRqPGX3JoqR
ZYIQzG/Dsj9LTsNlRNElU5UOv252/+HoHlzKFgCH9e7fePWJBssPUIdqAluB5Db7DF9h/5xVgxxh
H8Gkl8EVaycEWrRS3mdYJ/s+gLmrbLt9oBNOSd267IwSJ8ra/b3KPtO9ZngGMWkOYT3PunEXMqm6
O1F0Ww+CVlpms7CeiQT8ld5lXPvnWEPiBkv2FrdpaIeFKxkg+vxEGyvlM3pUSqIOgg11DsM0Kvh7
V4VdYdLQKx6/4BeZq2BNABX7BUnce9t6SE4BQkNb2T37+CQEH+xEdAuTFLyjcETil4S4tsMnq1B+
gAZ/UPc/u5eDXsS5sYCY2GiGeRhgHYnZf3Sz13gPOCgwSX3szwd/lQXhAcI8yiZfteb8wKQ/H3+i
vYWDAh8fN1tPZ/1hxxPtgwa/NHolGhLsoEyoMWc2zUUmB3jtsLMeXLY+LmkbKw3xPBHPBgf0AROn
Gmbwnmoixl05vU3feCbmi/3oPtXnOQL+7uDeI5GVobOBbd8R+UH0GMIzhaEBXFQNW33c89xb0LBv
biM7+Ps1lst8793nf6bTxq6kQz+fmCF0juUgN/9w+LiYn5CjgyW+hyMrIVnsGaWrii8PUMsRCCZn
1CXGS+BU4w5ruRGXfpI0Q/E5QX/594X3rtE0G5EeaeYV1eHd3vcruEV3pwiMyBjjf1Awl+DTYmjh
X/zPcP+El9axW0SldAONAdKm3fIFsRRbzznw6SG3Sr8RPEI9uoHzDZloFQGYXG6z+vbZxwH+3Fu3
eYePDgU9rP2n3yFGxgjEBSYck1rnaOg444PzGOdUcAnpQ8HBu+ElKPV3T2cavP/T4+NfK1yy/75D
hVAxYvVIzjHsfVxGBXMBFi2thFXMc79p3fsfyNADZTjvoG9PxARFcoEPLA5+wedtcQPLcQFLHVwi
ysd6guzIrqcSfdzE16aJFdeXbF+vL1gkJ4x4tYhp5x7kxdYRerJe8abAQyZWFg+nQPUKT+FsSwzx
vZ+nzX9OGsowT2VQLBxuUpAL4oHHgzlLyYg+Vtk2150Yi44FgCoXcnAorPvDKQfq5DHAwQx++jZ3
KglRrm3xDekAUZ7M1loN37k9b7Ks8Us/uwUEXB5PG6tOysSDuIGKUgo66wo62QOnDlIXjH4zOMAc
9JoMNDCtW1qV+5hXLgX+ktk8ODUCb3WjbxRIFvC4Tx6sojORO1utcFs9RN29o1tBGEKZwHHdYqzJ
cYqYB6UippZwanql3R13gGG7w97M8IfnJTKDkTOdls4bmJIAMkrRS5uHsAm7BDmhcQ2X889K9QGC
eIYRnotjCqxB3Ah45ODIoNBghsVe4Cmg0xz//v5gs9Z4qSvTTkZzlr5oRx/cxVWcarU5pBP/vAW5
MwZGut0mfeI5gMCxMaKGwU8PZRe0N4iithyckiMHsPLqb0+rsvcTiH5SOdy+oRE9KVieHqITvMU5
RU1CrLw5gSZs1O6dN9GKl/7dLYILK2t3bJli0KKITEhnG/27kRIF2T98OEZ07H9DDtGheODWrhgY
Dbh5b/s0QM7TcpuYHslvGNkICxAF8RSxz4iQroFcpJg/OuYxU4YNV870VqyNbsiA5aTs8kjipOOI
6Zj8kxkX6YjM7xEy9jDW8uS/JHU3h5GDT/IPAQXWRZeO+x4oU4Gh1xmLbCoN8FLSFQORT/IntiCn
QmUlBJBaEGU9HY+UnFK8CUqIEeHB1rG5kiE/ry1+YhKHSjWHyHMMzWk5l1obmx/sWLij+A0t/a8n
zxCG4iE6BrTfNDswvfhUIj2+zp7uZSLGNzwHzRBVU/BHv2EL5f8QtnonzChOPoMEB1fNjc43oOux
de8YiBCKcbfDbhbUa3Fykr9GDLFyZDKf31//wUYf2fkZQ5w2Mgw5Y/aZMTyQDKDNluZ+8/cdX90X
qV9t6x5IbEA1uKQKtkkd9+tUyIQ6PswCdqnKOyMLgTLPYelB7ScxzQBDR4npAGLZsM1IsSKoG6sX
ssWQUOVhw2/1bg37NdT6Vag6Wv+ePIPc5y05776BZbTiffh9x1f6hkVzjQkW30VAmh5+J9XgM5F3
JH/e5LtUloXmKuE7aNlncZMJa6LaG3bdl+8oB9QRWQvFkySv3YMQIR5/KGtKfknu2zVpsskQ6OG+
A/m6iublHVSsOMiUyNvRLKH0IkrBg+O/4jwlSa5mVCEZ8Xsscy+UAqSXDzpwhOZKdiey7PcHroHE
QsJORZjbte6IIB7ILJmWY78hG/p1BX1wIBlib9LSuLNs2q2ehsTm5HRXFeVix70mJ0m2u+OJEoqr
WGP2tNHRPUyPahavK2s09JEo9Iaj0ejqPizHOcj384HZeTtm30OOpjisTOY0xPn0C4IU6JBkeCQt
TkkpmN6wqLyzwCEV0ZgjN8RjT0ynyO0Vg2hyRBkbY4qLujLEjQ1vAJDIGNdoSCojwY+pOXr6gPgw
qrhlVmAQ1EFQrzgqvGj+4NGD/hbJY7iHyv0iaJxR41gKWXlGRUndgcnPCMmmcsMsIbcWPxKBNEXY
wALKCbbrnhHYqv4RFOGOG4XEiVwXGGExihjSLqGoptO54MKIcexUYrrUHt9H+3SJ7xFtOUGtmIZj
accXsMYDwUZozaMsgchfOi2cGzyJcWXMSizZecHY3zsO5Uo0/SfjFEaEYu7Q4VJJc7z0BH0zcAES
BA17kUDY9ph9T647iXs/9d+YDjyQnxRMvDD4BtXl29A2COFHfmUw4bDjE39QPPX+4dKyDXNnGED+
e0OiHBf07EpRL306Jy89jvziVsAuYdfhxy3IYM6ZPFAsH/gNhomb5I1BExJ0vvVMLSS2d6JQlJ1R
Cr8XRzbVe2Pe7a+58pQFr/Bmv6yCgrBypBh92pw+VNUUWSwhXoITCSsEwhioyL7pF6erVkbvTtF0
ZP+44qojbnuiyZp3kWU23GX8IuBQXkeOsCkbOt1Uy5VCois+bcDr5hh3ajawA0JC0SPK9s8ziCsb
U9BZNUFDRd1e4yn2tOWcUca4+1EnM81AOXp3Ca2z1x3eN6cVVQ817M//j6nbFCIab4bEKvsdKMg+
qazQs9HfOvKcHHoS9vhA6CV75pNC5cMPrVH7/zNO/HLXxf5Q0uw5LgBIREAizwH0OU7V9RS31zQF
B4HgLu01YmBpZGV4ugClALuWUbJA+fKkSVMmpC18qtmIEWDVNhURbkImxODRrjZ9kQBWmI8/vEck
3YOCvl/CCUWthzwRudXRhtMlXkUDJnHOM2AKCqVKZQfD1IXzk1+/awsLxkRHhpLeUjlw5SwQX7Um
pohfat8m5mJy0+T0FAKffIdcK/6UdYAC1myNGE8Zozc4LOFOSMeXEv4xACcmRFoZFfzbx5UkXUFv
Ba4HWGCGADzN8uNjnx3gtxZodheGOJbE1kGcJMGVvj6sFs5TFivXQ36LlWKXY6kZ5tQT3LMkSd5u
Il/mFkrRKQYgc2+J0U4oLdzdxryMgn2ISVvN+1fp4RrrNoeYlJpi5ncNlrEsQ0YEoKvZCoSeQFmC
h4TrZKprAbobIZkvoZhGNUINmjDq+KF8TY8/oBvCbcXlmpBtfKZ25HkJd10+qWBAwmphdshzKYxn
lgsmlUQuwWU8jAhDoiEHIPp6SFhnwqqQa63hdSrriwelryxUoFsQBb7+ZFYvT9vXK1HT2uzUugND
tjzQTuCd7H3TLm0arxDSGIb0pJjFVDxJd1bshwsjD9Lth2zwcHA/5V6+7dbstZNWIzkMGm6BLSTe
9zxFnfX87fb73dF7dqa6pgb/VQsP5zKRpxOLcmwQ5V3SzQesgXia8IbYKqw1fstSrUCWYjuQNw6s
IvvHsk/bnuVTjYdQrHJldxGzH7GVEUc9+W+B9rrAhWePr/Nc0C9w0vw7fGgnOTBkewE3kSe4BdlJ
DEDII50+fDlH2oN8SnH3Wy3y0gauvIrTmYtVDRY4bHUkHvJbYhSL371pObCO/jT+v4DbzTwN2Zsw
1Zv4U8i0SfhbIhEkPFjiBlosWvZNjhT8GzguxEFAGYg2y0hhgQipnR8S5s+NY0UsfJlOUQOy5mUm
La8MbgDMLNHLzd8URrjap6SG+fTpL8M9o0IxVC2zGlTqa3d2FYHwXU8xxu09udMywuMfi9PDYVz4
sZ9/Gjox7JrwkGRMckgkUvj/FxZrla8r0cjyu+xjcQdxuYRwTlfOjCrvOBjKTArISDsozTKDmDFK
8Usap6Or+SO4GUfbKPnX9tcjAvgQ3uLSGjUpc5CSS+659W+juboWfR8dvlOyl2OGUeFoGvLP5m4w
4CslFSDi6cuWqm56wJ+CGg99NeoEbkgiRigHC8suhxLI3rCXWb4PGgupARoKU2CMArDDEJeLborw
sUYzK0HxbbjsRl+S4Pkx/0DO6lv8ANCXUjVFt+mHYc/02nRsXqMxUH82GyCXpjgQfJNNZavsWgK5
2vzlbxNTHg1n3S9UOz2D70FsloL3CwPJgPbVNyhc4PTKlv4BV6NqCcoVrF/sSnxg/khJkZz1rmIf
ThvFfyqDrXRKUG/Ea7ct+egUS+dQrJZhJkylNrm45UiOjl9fEYpwyqBMivcLKAimbH1ixwsLboMn
EcA8I2wqIhALr5uwkcAeoeThO55RQNvAwYOgDkAZJyooKBnhAzLC2JsA9QcqH6bkoL8lPBB+atye
kgFBdfSBhk7xYxE2YQVknXoxfkEXhhIQ1TUpn3hciAphaMrCYmYJGZKTCMEZsG/tyBBz0A1bE2VG
UCA2IG1hZ7LYrccTq4nCJX8KlQugHhZ65oQJ3Si0nOnSf5jTt+sYAi6d+33nGszvWZvbgJuEc8vp
TkDZOLCGYs5kxHj+TKKZNShKs1jyB++sHpXhdd714Ra7S6K9fuzi6bL3eTslm9Lo2fZII0RWvbcn
vYiOXqAd54zuzK2gg/AZHgx6dUHJVfQxLI7ZAjSZ2y3nLGhYqC3NF93Kxfn+HWDbuafwsDjH5bYY
1avjqCKbdtuYVuMn+TQ8zPDCaECBaZrWGIPKsDU9jvy6d5JSHVgQSRmkWUBIV2w+RBvFdjKRNUn/
j1XLXrztImkjkOjTKihM1nhmC9itL3rpXXON0hVIbNQIvzNIuMUfGQ1r4h2gXLklqOe6WrcWaFDF
X+62y4EZyyBPlkN1/aQHZFL3nJBsRFJM6w8mcGvypcLbXeHYZdAM9BmM9EbFfpvb7QHnC3kzgPqg
1rvlTCvM1qzgqjBGBgaa5Hg8QoIzJCXGIOIBsA+k95tq2XfwhXuvIWpdCtB8jNqYrz9on/chg8Wn
XRDWZKzaNAvK9BtgBIg8LdCh3gGLLocVD+QaEiw4uK8Nm/FxJwaBHficMHI8I9DnRiLoF5Ij5YWY
6doDjeFxPSMKQxRxIRJsz0fFpO22+szVeTspVq203gPb5JpNQ1VQbNQmaRIizqixgbKZ0cJqGEH1
wjPzxE5bQQ9QXAIP0Gqeex+3wfwVnjnU5v6SOhLTNWZfXJZZ0bsSbswGE4GJ/EfSeTYpikVh+BdZ
JUngKxnBhLbpC2UGM0EQf/0+d7Z2a2Z2ervblhvOOW8qoyfX2gW/ooU8hex4GaHOqaMPYVbkzJ+k
FWIfLq5t1rO/K3VTkovXWjKGfwgHptXVUY94rwYkFq3Jh+l7l5rIPxyUXKx9Xkqgcr69iX8Zt28X
HRuxcDqoDzZ+X19NHpKttfYN6jkNI3Ynmw90pK8L0djYInYBCm/Wl2V5qIZFZ8s+kRX8sOSwVWzH
EpZb5V6WmD3AlZlrhYM+p0enSVK0iNwQMR0F2Vvj6twfa1MpTE8sVr6BskDuE6MB5DsU5wYdCrRD
Go8z+R8YvsQKRkAoxm+oT5ppMeSkGl3iL0bpVQJL5rHEz1ObwA5cvjOXqA8oHTvI3iVDJgg1cQoQ
iAgUDwd0fP4X29U0edE7iWAgQobx/3yHP3btPN/psTJR7vYX8Znw8gL5TEMzIbSEgfTgSgs5OL5N
Z0CyIPI5Zo6Fz3TrjvAs4SnxbIxQwqqR+dHNL1Evki54uC94vtDdZ52QJfYmOW2CYQ8kX8ObFsic
kaZIP8ZHJ4TcWqOAgYY9yj5DcpUSgM1WALHfVdLq+GFBtoOxAtQLcWmy/w5cxelO7OlTgg31PZoa
c1mxzfUWE1PkK/MIs1NbTnhTiS4jKOY2nxv7zEoj/KsiUtz8B4A5QhrD5uxVYiUGtYbGnsNmaMgj
mA3AmMhkPbRDHDfjC9zcXbUrY6z82z+y2iJjQ2sPEuPeI1LTxmXMcs8pSHBspZSFCfK2r7SnJQcj
MjW8tyTH9G4UK7ehlEC7OqgEvdYb1GwAgub8ypnAxTWtdt/Vxa0JSPvg9dS5plcMoH/dlnxUHr6J
S3lObwnia5D8mwOUo0UpKgq+njKXQtRoLax6XDA5URgrvIUTBP+Kr3GsxtyHV6eFMTTirQRC1yJ9
ne8GOKAQqcZCqk2ryuzP2TyYHkhERwI5W416DvIcXtowOWU7I7ZQibAeGQ3YbiwKYVbJ2BW3bm6z
WN69ZiDB6RQGBcSyQXhfgZr9gdmPtaNMjhJTH+75zDIVNp1V0awEvOp+Ug2VBerKX2tRalzFzOc+
TAuXqPtt6WMH63MTXQEdj4Z9X3Ou1et8/DPFCcQ51OGWjW3rgQOLnfflstv25m9gjE90/SsYBDNv
4TVqNkWJvrjtU3pDBDQ8hsnXtD4Gg1Wh5TBOFXS4w2+Ro4P8WQ0DCn6KtYpRUOamXN58f9mrfYl0
i49jtsHr6nFfVfvfhiPzpyRN4eAc/KZoOksIVDgYDVj3/Dw9r4V6Wfv6xdVw2KPKZ+pKIvUbRRrW
FNB+qbRPv5G2HHCMAiqBjK+fEFDfkEXsGhv24/P0IdjFktkHp27YnnlSumynZKuQGbPD8VhjLI0j
DWmJEAzfNtGQ18yhSlVxcNrdvkCeLoEqf6D/CudbAfkJSiePE9VWM++2kOUrMPFlyfqqliqzbu8S
oSXAH1JjryBZ3RsXjMx/lVPzbx30dwMKXdoRqlUM2PCm4SqF1ElYKoggB9AD9e6sfNgwm9tdcyzh
BINnonM98qEXR1YVYaIrvPu430rOMrg5OO3hG6Q5AxRHaFK4zUJC0AmLqGb3DZkQK0iuwr1dRIfN
zP03FfaK9LOHz/A3/ylkIlfLDscVvvesCQfnYvmkCWgTjJH/5fNA++OihgTGMVHKqNgwdqAIAC/R
8fuAMwRNBe0ifQTsSsxpCCRgheHli8wEZa+lASitUGu/sda2FYIDjwYzp5P6V+GIuFAnMtDjGcYZ
eQogoIxSlh2mYzTTladlLo+cldb97H5h60i2b2GvmGGygiffAFft/EzzS3rqxKCZxCV9rM+r4Y3R
JcfVAK3kZWdgYMT+yHzcflmj7iVpd5AyWniWM+wNvwuslm7CtPVUY9S4bUcdTLH34lMgFJc+tlDh
7kSSBpv/PnkNIeEZS0kmy6lBP8e2fdrqBkazfMWKE8Wk2zIOS50+t/GxZTKRfFe5i8X4iE1Onp3D
t84O/VFzJIqxgjXM5OuF9EdCNHkJ1GUTq7a+ojofYmw6fzrX4x0ZUA3UecTULXMEUa4qqDX+oZNe
oFholJA8LYsAknLHtctLHhpsdkBmmwAyE3vIS/CMvwdyjqcKCdqIYPYD7NzQ8KvueyoFHQoRUlIC
CQ+tnl2d8uh+hIWnQ1GfaPzgAG68GSPKHXITl88Yg034PKMLMFIbcILOeABw8ILMfQ6NsYyd72WH
TOmOXTQ5yHMY1h4aN2h9lg4jhKThfY8/2p8DbTpCKE7EGGjuS30H+hJccVPcGw4wvzrnA7OP4NTA
HkcbpDL2wnKK3EarnNbHlv7l38mg8yXGP4qUAioijgWdr20eexkNJansf9Q+TFTlCg9jml8qb8ix
3FyXl9/h4JSjSnE4XQZ+dpQxn2YXiAtYReD38akJBzQZANVoIpwGsJkPY83GIVoF/Lmgfsa/DCSu
RKPHfSdNODc/nXNTR+YRoqb93t54VFUAv4K4SDW6s9S2DN8fq9qrYx1lqBlXw4ZYTSKPh1x4iTm/
7fqzev1afiN1Y7rPqKD8o2CiMDBmTczzQiMW0U6ML4nhZ8z58BgILxjUHj4E3ktBGd2jdNEnosoy
4e8H9R6mw4STFQODAwxQR0oKzA2nNVmxhCsEpPwG7VI9mxBEaxr2YsyEgjH4j/gB4QTXG9e4fHJX
cbDhQBShRaGaQtejMFTDqtnJR1JSBs8VNY4U6UE3yqN2e8Vwt8/Tigabr/AqHnARWNdNby26szel
FPRfPcgRF73huP9xbaYbZEA/zBScdmpun7tunS1fSJBd9Wi6mNBQWN1O18FQUNsxN1r1UU4RrLhf
5Gg5rZyxQE4vZuWg/I+Ztmqw1SRgp+Ub7xltjvItdykEOQIpCVUCbkzjakPkVbm//JlEEQAc+peD
QKmq+BGa2y9vVVyBzmDfB6cldUq6iIGNxoDXKhQKevDa0tRub9uGq54KWkQNZQSTOwNaW0aaFgeL
CWM89Xjz3gpuzylVEmwgqPYx1FIWlsSshn61q6y6sS+0EnhCG4HUH38kXF0hXt8D5Rs1ICzfiHpG
QkYFj6ecdbguL6hxmcY7z9rFe70V3WuARYYoo9NRg5eTYGDhLlIf31Mh1LK4eWSOM4qjxoEai4E1
ZM++fYcFhnGVcLfc/rA0MGF+fQj843ChqxyyRAWdeztJTqjc0bsThwbVPx/hG5wLn5VJwWNoFs+j
yGbdstGV2/afgT6VmuqLw+E3leaR5sCE/VBZRtHAx9egcbbPIxc9BxEAIO58mEEFHEmCRZizLbG1
mCJ95TUzp103C/VvIi95yHAjdGZFlMjDTxVjll788BA2CZ0/XJZc6oPtA5EgNyiWTGusw86Mb6K1
pgfs9a13YwVYecJVwsS1P5pwoMLBHOGKwmPYP5GY7B8JhMkJpyLGz1aVEG0V7DWY4x8m0IW9haO8
vYaQRPGaaBP4JtBfCWBGG0bokuDhC/EqmgTeCJN2H0BH6Of2d35WVQrbB+yw/g63BKpT2ySg4uka
EEgU+y3zirnNyFUPKbGuISVbRP+pcD109hopKF4EkfG3xPmhDnHL4oKN4JaZrCvYZ+sRbMvog0aJ
UmXJwfKbCDE/vFQsJyAXU7gvPzs8rorhRNvDi0TPEGGuwyhAWGx1Z9mHYYftFTPDK0XW9LHT16xN
IaDkMTiPMaxmfD0fGAvAOvmXW8FRiVHKhNrAIJDFYuGhzf0y27pC/2CO9eRe4IXwWWjclzrX9PqJ
JYFYaXwXgTggHTEF5W9w3vJ4gPqQCbNbxZuUB9sRtqGiTOMARGO05FvDyicao1oKGnUdqsuvGXhM
UYC1vcduxPci/AHic2BssdRY6vHVJhyUBSCFnY85S3lgpXyE8RQ894nwWgA9WDALUA2nw2Gf+dIA
DMtcEbEhpDicXC+GXbh54yC3EQCSdHdEIt/hueJMQsIp8p3Q6fyJsZrUc8i4kax0SS2XF5Hs6pqb
wduSfZAoOij7zqyFjcZe/Raj+o2+ytz9RE47JgYc9Ni171oNj4ViB4VemGevI73y+7pQlupzFdle
Nyn7EG3eo0GKlcc9S5DOlZ6iBx83L2y5wyqakPPBKMOukhpMBw94mjuMZFunOMvMs3B70I5guckg
xd7xCkd3yerhcajL+7GJzcOWpHbkFk6PY/n5zz7ixbySNh0Rxmc4I56cT8GCC2UvTVe4J8QUwNKO
sNPbMtmGfSXtF/utJ06fVIsY/Wj8+RkzJvqII4eH5CjsIRw6ls6tL4QjVDEcByi0bJiqHjrp0VpY
/NCVYi72jw9LvhePjAlxZ0feHiorbGhBpmcv5Ia9pjRmNw1w2N2Txe4jB8HZ/gc1npoO6TWUzger
iYOh6Cw0XT9e0HZLSbAvw604DzMOx3V7C5hDN1DqvFG5FntjhGOXULVyxWwXWgDrGWBEFTNVNvT+
dh/yKtM/rm5BkvXguP5Wxd+i+1OIA0NYKrmCfC2S4LZflA7ZkbLji98hYtpLNJFv1p5qsD9iQj/e
4i+0FtsLlzSKtgifi+JE2hszzitWcyJ87Qk/vw63X2pBewJYKsR5IrlmsecnL2zWrlg5LDOTk6yZ
T4RfcVbhJfwYb+matqbFIVvsSKlXHGmBx4fjrFkMqXtc8pbQQxGxjb9MD5Mz+y0MCzlGvwdhEQQN
iRJHTEEZmBUo6e4buK5ctCAS5SbX7T79hSLU3Fwy3Gswq9GvERvkcKYpJk+Ar80Z0xxo84X6EVrw
TgBd1wWvDW4wk5O+Oxjq1qviR3gtdfwfYDtfF2InfP/ZG+NzxmWDmNMjTmWWupESQlsazFCx49gm
iAK8NxnmdGJEkrOfxPXIVmMAPYYmqnpg2uK6S6v4dhum70PbwDNQm3+Z9yum8sEs6pJolmNXOQJZ
YPYvpBgjakIqvojGChPvOXanwBDn4/HtRByOE1g4wrFmpM359R+ciliIJl6kEuCv5W0ptFlN6/JA
773Gq88ZYVZyKe0Rcew0f9XLlRZPT9tjx9BA5MFUi6lR2HLU1N99ihT/2FAzI8bEo6s4/dOdkzCI
vJoDXIs6ltBrq1MCcJyTojC/T4qvTYKBiXSDu1938xPiboi7ZcKVZmru/R43GpqbNh0j3+GZ0OOZ
QibLKYymixUcUhpH5HrS3iMuYo9MijHSHr7HFJX0klsYCUwiGPbjPYMR1uDforDLSWkwKeEwpOpr
Rc2kjfVqmn2OlGqJsSFJdIXa8Tfs7ft3F7W4IhapzoGvrBa3P//Unx+UGWSpMOXYs1o6E6hAHLTQ
RJXtda8xR9MA6O77x1oFSMXC17mZfinwY3O4y/sef9jEK0TaHtYHiIGxBxBr2lHx0QphkpAVK/Qs
lN4Y/R+xESn85mkfsR/CPoAca8zBCy5cxqk51u08+tf5QXSXcKDY0lh/VdosjzecsQ5kBgzDV1Su
m+2VkHdY3xlnV3aggf0eKfB0jxY2B1bsVr9b/OU2Z2O8K2fL7IwzC6KmRtes9kcjlQCgFwk2DNeZ
GCguHgLhGlt0DmThyu0v3uSvQUG/RUzMtulMHHSjDr8NGCFAgWRpsnTavwUXVYY40MoYPtq95HSt
7DT3H30SIri6kCMINQKEZlglv+BBtNWNa+7t9TRwyO/iflRIi+wvt1z+qLCFkvoSGOc8gFbPFA7L
LNkWJggi4oR9D3/FhJbj0jrvBQ5U2LDlwTi5Sd8eHjmvPwaMEBDmD1wAAClFMptHrU8j9xo+Ao10
UIFH/4i9pYa8bd8T4bWYNKwQxhouHx+XU6YejEtoibaDIaIJxNa8NJ6etY6imaBrRUdpKipUNilO
OSE2P4NjD9XFxMOUEq5DYlaQDlNYoJh3hMxtAGCrWeVPMNI0VwIOpXOu8GGgoJ4SL4dpJdoQQs/c
90KgJPtyvl87USB4USK/CYuofJxN3/F6gFTq23m0gT/vffEdYegIMr8TB6QoDhd4dbxj0rv4gPh/
eMhlzJ+eYSv51B4iyeG1JC7j3Jv/s6qj7j+r/s/LdzXjcY9fmKjQ0SGcgXCHy6gs8AEumzsO9yJJ
NRoFDpBhhDDMg79Q8M7jGuR5DgAmvmoBvnYYj4j/TO3Ai8QRRSHGb1xTwvEkNewJZStPlSNgRE3P
JFnQQ1CbYAs3wuHTww6Rz4oq1/F6tnAxoboSBpPbCSZniyRMdPvEIx8gcjidwsVihM2j4IbCh2DW
R6nEJc3jpdC9gEgyGxHMngMqW3wtyHh5s8HWMGLA6AcT6BMgPPrs+3AVP1sqlJghWoNQnUv+M6gf
APsU08ijCbLVEyhaHIj4maqA3uiGhNZbQIyNiJ3JClYvWDh5m9bJWJj4tpNbBz06O5u7RwsTgK/A
QI9luYX+/5wLswsxId8rUTkXRIn3XGSlcjNTyTDwe1L+Y3TISfUz6IBfglplyyeGV4zzGQIKnqWn
Wr4fUh2iVQOO56u+vWok7dHH3tHSY8u3Eh1pNcvg9B4ZjtJDQrWwcQFzIparSB0Q3mfOOVrCY7FQ
9lxm1nWf8L5Dyoo8L7dPwrvgxzL06FhYuRFONx51UGK5xOsReClSb24+nVm5h7wQ5VsdDlThqqdy
Q6YBQ3VmajRbHEsXJpMAmyxEp797IIrs/gSunP/dr7ba96BC9N2H6qDvOKjMKOnaPBwtMhhJFkCT
J3aYsE4u715dsvS3Hjr4x7qx4fxeDXgZOmchUx9cVgLT/z6cHzTeroLWgxN2nD/sWNGs98OverQ2
dh8JlksuoWCmm48AsvoxEZJ6V0DVZK16DeNwbsAjWDKgxbv7n2+92RVAr/V4/IYmvIMyVc9k+m0b
0yW7iypYb9vOmpdD+zFlluooWNazOdEnkL7Xeel3nHUi6RD3DnngXh/hKW9m12eQ24M0gBYDwRbu
MMWPpXNUZBo1VzuSgiRnRAln/vC1Cxit3JGLXa8fqHBPTSzNXNkIfm7aG5a7yxTxRPHhXVAgGS83
XdyGJnoR6GoF29Duob3zldGtGj7es9jES4ERg50uar4zxmj9zTOqvBWhS6BHDhMfILsmtfvqVEgF
iOppGWRQjMxbWAef6PhuFoa9LFxjVPJjqturfRXkAnHX4fW8a2dmAMSGYWZ1vpCUQZElPFX3NCIv
sjvLkMxwOidEPNDURIV3eYi8XhFMn9A4MmkWlhRrHq6lTRlfaVC597y/fwr8tlW8s4cSFg8MOWx4
Fq11HVVRnQY3OKtHwNLe4hWRNnQfBD2DMU/DrfpiRvjB77egK2zgtwxEC2T4JgYLEwiV/zif6UZt
qagX15TLA601TN/g0w9oVWQUR5S5Ndquf8AGRhQV0BJTtS/KMPuFihDBHk7MtfO87hG+3N177Rcg
ca/zj0FoTu8uCkta0D0R16Gvua/npHd3D3gW0HxclkaDaFhWPW2io8SWh738L6uH3WeXhbhm5fTJ
aYFxC8fc22pQvm6QiMBFgsyGV78afP0fieE3D6992/AUWLkvkZ0RPJYF40NhdPx1rrXbp39ud6o8
VIACYYTrjox47OnXSixyAnnQgFJGaBazPJ3j1jQG82IUc6n3XD+Xn33D5YgcRdhNmCzettqhhHqF
EIxISBWygZiI0xQ+Q2hhrcnjvxBOZ/fmLQQL8yF7ZbXup26f71QRNwLJ6Lq61xgVPqp9v4qvxJg8
zlI1vFT74qx2sFpesturJCCLIAeDhq96abxeYTo1R8v9SUMC9aDGLfK10NnbRpHbt9eSNSeTe4p4
6lbX/lW5e/3+TDKxAGCpULJIJQOZFB36d/xMt/XNe+WhxkRNmouPXrvpt367D/zqXxh8yUXjGCVi
vGxacS/o6WHwV0mYnV/+yk+opQct091vj95DHqttLF0OP/1LahkT4wdSsRyqWgVDrge/HkQm97VB
KBFQ0XSMLWStjrVn3+MrMAiWJ9o9efGE7tmSiW7RWw/6fz+uphbuuJZ5iMNpLnutb1TWLKpBpjEJ
aZj3fwL+Q2+HHwqHbNHUm3t2yN8IuvG7VcvoUczv9Fj5G9cKZdygnyyZbvTAxpNUnmRN0NYAJ1+O
SvJJPl6LlMy6XYfEbhaqZxZc4y0vFscoChDwTdorYI0BpDunoY0jDodJsSjpOVlthPlYzisxpmDC
2S/0c5uh7rCKxylQnW2sNyKKliBlrsWE5qKeUpTjEzOwMqDiYoy6cak9II2pf8yKCUkDkKPKp8Sm
duodBmd+EGgMaw3HCU5ryju7wGK9A3PPKJO3vYQpsCg/YcjADoCoUPhph4jlKdocsjRJaYqlLvlc
uDkuGyP3Fe5kmfTLbv+j3JBgJQL9ZErwpkBuv37XBD160hG/lxdgMVhwetxi0M1RDapaNIE5QI2f
LcFZOwkHNznQbz9Yjv3prReq6PjRADzCNMMuCu6XHMolx8g3efcXxfPv9whLbfj7cLaAWKX2tRpn
ZVRC9jIdfv1lq2fEouu93Fb0Ih/d1YFGbRny38C9MOMorZV+P99bFDMkrIEKeMrDJzXCZOqRjj76
/jfs1r/UfZjwBnieB4Wu7aL/qU4Bv/OKm7Fd3JN3vWtu59xuUdtU45vk3Z67FFqHav2IBn8G91fQ
En2Na1VQw9H7Dg2yjpkwm4anQwb3zTHdwM3GzEQf9wAK03wKLn16vDwVPggUsZTL/oM2T3LVetKz
QbH4An+S5kPOug2pWPDSuXqC+wg4sAqB7dKrTy1DbUXHJ61eqKqE9eGFgHck7Q6SeXXYO2yFIRvz
F2xoHz4GUDUqJtsER6bidL4JWATPG2KBZP9SGx0RMv93VCH+Z2ViQk4H8eVlk3+86iFxe5io6Wbg
uCtzVLxnCkc4VNT4Mt3sSCMX/XmHih5C198mvsXIaApvZUjWtFCoMu2Mo3QQ+L0dCpoa5Z1I8yn5
Wj5u+AU+2cM1R2k+3tILhP4XrBDwGM4RRF3qEgfRGdpfSu+784WJjDTBZBxL95ls8DT4alZ8L+zV
wKJ6lZzVv0BJ/XGilJ2ydxMcyF/sNzxznlEsXvCwtgNIgSQ4cGPbaMz+eW0JuZG/EtHKK15ZSw3Z
D3HiIdjvxCUZTLPlE1hKcM+HhQe1MZh+rfwEZ/fAlNKJ+3hYbDfZ+N4P+HRwZIZdqlczICWBPXhy
huq21HcP0Gnj2AKlCX2dwT+j2G1FY2zYm1UHAmegCupDT1/JkpMypdTtaT+kc5JBuRFK2MKtzUV4
sUTnJg3jlTLy/S8Mk0KDzP+NkhMFio8R2ukFkP4kk3wq+T97M8YzLd5AxW0LpyFtezzlsxhMKJjp
rB2KHioKmV/bGQFxoRMp88Ef/riH5SXDXQLZIKcJQn56mzcnIaeNfAZ7xwqTKFGmgMwS2W6hMEsm
O9lZK0Qu5+he9T9gLsH1pg3jVokmws+YjiGA88TaEP3l4sHpRJklBAJvQoUsmZm5JS+4q9gvDDBe
dr2SWFqGJ4TLl55FyfVeffGtRCxng5xhhMCIAYc+mt6psEW42jUZeJqtpLGprFvdfw64YO2vbrcI
t+cxC6vRvPsTsVDn9aCPUwOg4INGGt/K8P2aFsSvvsp1y1ExeC3S4MoSKUJj/gagVDGWYO7Wm6p6
8Na89yDSoMoQa3b3HvJyUA2la8A6JYDgt7nmYX7dQ4mrIAgpU7kfnTC/xXYudi38sJnMOl6i16eD
EB/cYZNSNjOHA7AZXfT4cttfq4jDNh9Bd6Cz6q6+ai5VRPYIOP4AwH7sUvDYx8iEJuoU/bXenBvs
Bi54sMHUdU2y3LONbC5p+6hW4aCGeefDhenIuKe7v9JSVa37/cUY3nxthYhLKCrE8di4P2AOwaUh
0Foupc+458o9izecA4IXWCK4KZkvzhqgbRe6hymkEIgCEG9Zv/MdmzxogiKVSfZMrjhjvqLRBL2D
1Q2D+gXf++bzVGH/kKXFkwP4y+YkqX41/w64jK7m7vQR9Jc8MbuBTDrgzaJJ+9SecfE+zOzwChYU
l+zrfaBDwE2D/DHk77I1/fBl+IbXZZlk8dAWcuXxdkPFpfmz6cjwtZpeunEpDSUVGQjBl95Jnk6v
DDyh6Fv9gzjA0IIvngF/Or+XRGZ9EBq/rcfxjx6GYc1ASDYh50+uwfh26BZVmFpZko1pns+DiVgb
YAodkzEai4sCQV3YBffJo0AAgiyEAc0CNFTk5YJqYAxxtadNaR9uhp/irAbZ9gWEiGcKdtaWkiTe
3htBmM33ZsA9LIanlNhwoXE1EoED5zZA0JA6AFebJ1zoO7YtjEhzcpwRIXt56xijHjKUi9+bU9rj
SS2iARguJXmgxc3ixv6nq9aZoYn5UAVE9tl+xs8p9dYX+Gcn4UhKAgNUSOlGdY/w8wzfysq4wGDn
oxdG6Bj3ghtiuggx8QKkkQsaYvE/d1vlSpjU1SYthMY+fPyJ/p7+fQFPGFN9eyICXwmfGH7o2JiC
3oN1oSxgR4gJONQztPGuSGNjukI+BBiamKKDGDLN7iT/pnmQixsV+EUCV3tWIR0Js97JZ3SbYYrF
BrkxIrnXNkwL4+1lxpDvLxRQzR5GKkv6xBBuf3U0NeBl5YEe4fSWTbjim9XidUHWdv1YesQI9EjA
RNi7Lwwzfm3Dx4mbLEd1j3Ran14mx0ibKh/nIlnSqLY/nLUTSPOnhyR48UXrIdTBeqOzMaZgiMHM
5AZboNvS2qXDOpQRrE2FuACnV2wE/sbXhIqK+f3hQcODwOcLY9G/Ej/w5hHZ3WIIwYNS/dKDf6ar
vD13aN7WYHXzKnQQntqDZJwN7Dfwp6WqfxIXkrzXPkIojpdEOEYd/La+aBwdmVSikrbHUTBLILxS
g8ADG9RwfjTP1ga5B++va874jIfsGJ23ux13Gg32LIM2Qo+P579toKmGyuQhyrqT0GEk+c3LkR6j
fYUelfpEsiG/6ruE5BFA1lmX+fzbjHjnnObq4tWkTeE8WXLyPMCGqx3q6Av4rg/aDjgpMIsPiCar
uTctS6AGmVTU7wREM6OOpCLHCoeH655fhfv2DSUISlCDnuE+v3bw2V8cPnxxPlw7KxK4fpCwb46h
Qgg5z9gnmCoFcyP4G9BDqxjtONV72IM85pSvePAaft4A+vSx6fhuz2+MTVhtvKlPW95fGe+jPkcD
hjZUHypXv+kFfW17+yVVOc8bT64iHarEdayajiwHFYMhunb6H9oLsGnkCo/AEFBzNa7/5UzBKlbv
jnlJagfym/ZiHme8LTrLFL0DE46faalv+9KL1S0sbx3OVgOp5Df9lkGuE0ImceJwF+uBft2+EHvr
ocFF/pqIDJ4L5nWEzMqNE4n9yJItQKgbDhyKDa0Hld+uPXIysO+pd1k61Gmo9QuNDPPOgQ+X/y47
GOwKMQqZII/xaG2MOlvMK6lGQ4s7bbUpqG58LNX3W1JDRSCnS4HH4hYY2151mwkmlOY/w56+tSg1
ypCToVgcyqdydfom/sGYk2oWbliBMQomfUQeY+PG8ZTKNdZH6JCwQ6AGXY1dXE9dw4oP+h8Yk20s
hBBeyOp44zlVr4YV7veScF2dhEn+dwJ+bLBI9vVxgjXOZCGKOywPo/+Fa70798Ab+0w7hrq42VyO
aOLWm5tMR6YyEb33fcZxSPe0SFjAfN7W6rpsK1eCQ21dwth/B6cmsnzeAwjb2G4l9epr+aJYex38
WIRYvi13JfxxSSvsw06a4l0O5wYTwh6SmI00ROg9CEp3upBxUvsgRr2z7IlaMs5QEE2qtR8iThVW
HLh0P6RFZ1RA+83v9u+QEiQBqy8dfgXG39dEBscDlSl9qEg5IHprQCAs43QBSv9jS9AcjLZCe+AY
2wf1GVBGOpMZwyn8HZjdP/zsSaKIajNrrp2on0iTiCOWiT2A5ZWIUbQhH+JyqHYTPkvysqMAEWGv
0O42JeIiplhksYD0wEQ2/BGmaHtonELQylcErH2DKVe3gCaZOQULlEbfvgISIf/xK8xFBB3H6BhJ
jUTai3oLBFPmAv0a9cR1flQTw34fSDFcsoiXmY810yy67KvgaCKpf3mP3Jv32Zne9TQrInPBhGPW
2vndAj6PjoOxc1cpIKxrYc2EpoAJmXUUKT/QMt6ht8UZrI5xaOddljsq3Iq3CNvoNW/tvhO+fl8H
5qH1gTnG3wNXwdx4WEtyVezZrNvPCIr737JpvVZIXwowBceCl6p3iFeZcEkE3yctYb0uwTWCoT1m
WYyHD2+2XMOogQHPBEGxArSbwFJ+V9t/493mgwKvdl13zsEVmXPg+uW5FzJBd8ZY8MdufPDxMgC7
hFHyGoaJP3X5dNdE9D2YuLtgCA2NWYmlJowkX3vs5N/kGjIkt6+zeblt5xCV7dknOCrT88WbX905
WKw0RQ5FqBGuI1zZrV0rVtswAoDW+Y/LghyojjFvHKKQ4O7DTp0El7aaavK4IIFw2M9D+RFBMVCv
weMMW4y4yDSC4cHVgez5MlbxhLR/l0TdStlWg84vTpZS4MUfNyM41oN/BLfGtATsYRJBN9nS3+6p
/PDahwEaT1plOMFBURDxwJkLg3lLb8Kal/BneE3YHizlZ55I6QSdAU0yS4741llnsw5Zf2RCUXFx
x7zRvvCPTLiR2DeCmwDTCGQVlsHh3lgwNyA5ae/FFRTSM6CeO7/14DLKutX3+qcXuFu/Jjw7oiWU
BswQ57TqL6EARQGmvYZ18HsGmT7LEfIRRka/kvg+tTHHRI+eU5M5y0Br3UTI3EFvfo3jc3rpyaCl
oKVywXn27qjIFz0qG4pHZAWAzIAgOZCaEGBBZHvMM0aocFm9Z+ZUZ9ozvLVgnde4iDGLn5Fr5JOv
2YOWJMKkAFlpH0RaTyfMB28lSMgjeSizF5wL2ETMfFSMAEqIifoHA1W8S92BOitKu+DuGSxfXfgi
PAJyXfiatSPhDTukcEKYjlL3hPP+8wUidKqNhTFVGywTh3pKJW5mZNuoTaClCP3JvKhU53nZMM+/
r3suM/Z/Ux2UEwkzqNbPkFx3DhWX37bWhSP/U4NDPDlsX44AefTk9A5ca0M6U4sNgFC/0/MnjFmg
klVW8aRh1OgHABXk+QAtHTRTe/VgGIwm+J/K+bbYtfGY1rB1NsY6tR7T3bBvzS9z9v68T7wvGMfF
Jn0CdN8d01LODKAM9tZGiNcf1MzOE5CxWG6yJD+6A29IXWV3pnfurz6rLsVrGrKPDkHOOZc3N3Nb
3O6HInUzmFOkpLZ8sZavoPM54vgR4veBHarQu4CVOIwqW1ywSHB6ngDvECZgzEi3ZhXecCwSQZ+V
hxqaHzTc6T97rH+dejYc7MutSKIC4CJoZz9s2MOpBwT0954xu559Ddx0ni//78n5dSRu+dbAP7Ts
lOraSktHxbbFxfPiBWrTQY/3xo/jTn1ZG6J/RWJLLCHZa53HfXutUAgP4HK5Fe0LBoWn640bTZ89
ZJEjjNgAEw0BWSmDiBnnbWhccDKhfgF4uzh+b+n7GjB1WjtffZYK6+ictpDdgXInEdrGZEFHmlO7
s+R69mLymeke5zSQMb6sSKWi8/Ov5eSF3OsDMWzXdxgncGMUp30BH//i9wJGYUl17hDALQYWHNY/
brkR5biQuv3LFQSBADkltOxBP7HmIBFYuzDzhEMw3hdbYDl3kXlfK8n9fui7myG61/nzFPxGQ2Jl
4Uf4yEIF3H6fQBh+QRzKOe3B3YfM1FzfiAUyd+0wycJl5d6LpdmDA4b3hR7NCD+5tfp43eQeZfs7
tGtIFrStCDUDAE4cNkwnRxXo6sFCmCinoXUv/IpWz5a+seG0PeRv7k8HMuwJRzdaORp6OHHHXCSi
C00thlD4jPXBo+xX9DCd37RlIuPMtMY93pol7LwqmnUr4U7EBlScORYlAXAedg64q4yFfwns7to6
z4RRS/cvPkpbNJvnOsMBEHn/8j6FuW2vqTKUItS+3vM5qc0hohIFC1tAD3pIkdExUl2G1Ux3mDRY
yasJ2P047Qg+LxckStfq7+EiCLiTPSbxV7klRKwKvM96IXInCOijC3W3ecAQAPdIjIGrJR2pDMFo
LUI2pl+4+6iAgj3/Vwmnr1bsb+0rmCdV1FDMjyxpyoBXYktl27bgnuMynEFkkEfL25Ia6vwfS2e2
pKiyheEnMkLF8TaTSUAUERVvDIcScAAVUfDpz5e9T5w43bW7q2yFJHOtf/1DG89daAInAPhtRqHC
AyrVm95BJS/Xna7RvSJjQ8iEZJe0HN6K/L2cWb1EPG1gRtpRa0zlw1O0MxpQcwBqppAXQHyvtkcV
GQE0uSwDjavABBymUibQkG3hmzAePm01rwx6OKZSYeGKTPzVYKV6Z8XeAf5RlhNQzxXJSC9VjD38
Tc59wng5ppjZXvhn8PYQEMIO/JsPEyWUu6WgUuE3BhVkowrzTL1+oVmzhsvYbqP26h83gyr6Rwzd
buEd8tQpt5a/zLLmb8cSf5ATlgf4C7lHuiwGpeYSxSv69sNMY+hAegVVDqkXk108mX197Mfhdf7E
jMoRmsPkDhQlF1iAYxz+Zsif65/5jIqLmEyeF56tJfjoGDCCpvynZ0bricnJnU9WcpTgB3E1ZjAd
NZO5KSe3GvkbUFaeiv1UBLNHDFKEUaryfszAUqBhRjNzvIGUrTCPbR6/T8VPEcDbBuiYqrPS03TW
i8C3dNhODRN05ZK//K1J2kSjZLdQMxnlAndVyUAW8DNnimC81MwTC22K52Kof9EebCCN0Lcq/mF3
ytTptll1KTD6R0xQV8oSXqm7+EtKg8qfvbGX13sDKE47zmCUQoRCwxG++iwWdRbDTlQED2yHyZJl
PWY+5U89tNETva22o9h4ry4aJ0SZj9L+MklDpASBBLUJvQCDMQRQTINQjqjpE2CPD1Y6f2LLV8Bc
M3EemZHGYDL1UY/g7POBWEU6wR8PCEOCGVjAFS7GFV5QZrQfJnY5+MmoS6pcdaFIbjNIa0oQBG5x
ZxntLCbFULgL+mmuwb9Aor7Y3a1fY4IT7f8Nyxg2K9vm0//fpgblVaUwMDP7R8SCGk20LOgNC2zG
71teFAkaDrh0DRQpGsT3jEck18GafyYPtb7bzSnPr/Zm07oqewMi0iaU46pUpxLiug24Bbed8zFT
rLEzOmCFISnYpVhwRvxj3UMdd59G0cj7GVpOyWMwBi1BMVmx3yh+Za307Sr7FcdXmJDTd0enrR6G
K9hqHGGaSNb/biseD5NFHwOyQz2HK96llFV/PoWZjoZr/yC+puF+7AJz+rUokwXAOh8cmeSWWS5f
KhYoZMbzKagI03lhrY051tGlBnCbtvFtMDl4P6n8x8uTmuu7OfyvtmDm+XRPlUpedsdQu22m+06A
YZbeVz7c6AfHD3Fuu7a72nCWUdL+zIvxIFnynM2U+FhW6kcSe7c4P6IQ3sbNoFTInVuj/xKZ45Bm
7v1HJv0nge4j2xk89J0bjZ3cjznfR7S2GK7F444F+gvHYlQxJhowt1G9NCyVokeT3D7GTEaMdUE1
anq9Tey3PZAx/r2yLU6KdVzjUCJf6KRAkXnSRBt4SKWP7Hw73D2MbJaySc+c7OR/U2OfG+zc6PlT
XM6sAeCunk+L0LmMdcenAqNNujViDbFpjeebwD72NK/MGG8BnK9yw3G4OnQgrgsT9OatSmdgBGEa
2CtmvRcZ4kvw1SVGg8Gppsh6s/cAq16w9ISVPw0vbuP5jI8a24ngEgrc8dQRXqaGD+mApE4tAk5S
/oi5HKtE70vQmp93Q4H84Umpl9cWsms3n54T/dSjVcFrRJ7C1twmtzrfrH6xe0Ek1hedI8p0CBo0
ydZXNh0HNOchgG2ynrKjyE20sfaJcNl8+mUsIUp7PDnT6dALo7DSWSWjC90oOvHCyHt6ckCXdqCj
Q7JarjEeh6gB9G7tfDDk1xQgLqCl7oMhP1GcKE/I81U/c53N0/B0OlHG4l+Ywu6JUpuOQCk9MQbw
jbaQfL67ycf58h408C1eGFbS1WZtwxKvHDuo//BlpyWXNKQR0N3C34ctHSWKyvfGgRsAmaZMH/i0
owH2lsrhiTAc6djn/oRSIHpED9kF96xyAUZaxIncI9emafafZsidWnXaJs3/ObgY2B3J99536q1f
4e4W4od0lXiYANyxdf9BEBXJER4Pd1BBhZ0pGEy6iDur9/61T39Gleq+NN5WmIH//PQwFSPXHzpO
YUY4ldAcr5o71Hta0WI1DuHlt+zUOt2mNpeL9YyDg1EpfPy6Dngww8c0gOE67suKqfAytYbavK/v
gCoRT9N5usGAco6NWq9qr33dtBv9lc01pfml6O04YAvjgb2bPhmzCDgm29scVI1i9b5IT9tZ5mK2
HN2xzeakf4UHjdJny/lCpgKcg96NVCB2Lmg9wWXyNlGq7krhQn8Rvd38ebVpepGICjp12mXSbLkd
iKX+Kcxp91ej7QDlXGKoxDe+awXIDkQFOs+5iNilFB3v3yk6hdD+URYpaCEAaxSFqDUDxVE2Tl+r
HQHEPf1XadNEE7tHefR2WmBN/vYz6cJBZtPdbGawu9kFmafRU5GvKknrbEF5UTwbkiiweh5OMMFA
/vKC7robiEOHKTbZm5zinKXKbOTDKx3IqMHFYK1G5kuNZkkiWJIpzCBoeqTIYf7E+75R+cltRQ+U
G5Ct6HS72hJlL+8KDhb00aEO53hKYUmXkWMRCDAhMHwCirriVwmD/KWD2zhyVEkfSgXL+huyUs5f
QW+toUWgMWG8gUZrsjAnkFspLqa3iTvsCGDt1qw7Ir1dQzZ0n8F3b5l3wSe4MvymAxn9QyZwNjC3
GYUiRBDRUUT+G9l/s1dYuwwJsQmiCYAZR6UH+wXq9zf6VuD4RgWD0Oisn38M8O5WQw91Z8zxb9wE
U9qYwFYGUMS+QjIdw5/iYVvMnY8X9d1vzV7Qeh0YPZVRR3wGVDUmCYq4+V3FrEZBj9VBqqzGL1AV
gaQnM8oObaMD2TTOSgvfuM6QSXGjPqdMR3FiTK9XWzt2RhZQNyEkid2l+nbvfYq7Cozyafwt4drv
Jn9dTFC+3mhJCI7e/hCeYqNJF0Uuj6MTHiVkEywWdxjuLGc0mxxtcCGhiStIjm4PHtkX7al9fk0J
ktIzqJJruuYF8d6aOLmdrwyG1aTX6KD6fcxXODVbrEP9wEr4hO2a6h4d8OHLgzXIjY7Sun0oj/R0
zmiQMqVSh/dUYaYs/DdqXfwnDCQG38XjAEvg5iYtM1WJ60QGYdGTwLQ2F3dr8ge9ggzENnzUBaw3
UBHLXB4OJtVJyztx/Cr/I6A2nlKbLZjD7Kze+KmGiq7jpThZXGkr6fiWkFLR9qjdgmOSS0D2Nrjs
abDo9+Xp1PNPjTaBa0HHPPvA2lOs+FcM/bqkgv5e8Z74UevhbYBNPgzeu4SxorrsJj5CdoHcz3vP
pnBZvnK5QMJZ00fwi6KCU/zjYJROiCLsxFxNpc5gu+IA73HGqeitE3jnN1BhGlN9NsNRfjk2D7XH
24CCAiJZHyZ350GF8C+FDvVcX6dGsUeIK6apwZfw5PQT1nUi6uYq7VLNic5vKIwonWytp59DqhSc
XWABQyoN23Zb3PWENGWcexu2LwoA6I2fnGavpOWne1S9Eg8E1kVPlfDncv6w/98MR9ujfhVO0dLD
B6o68AappDeDfHKz+ByK/fB1sGkQOT3IWw9eb/12sdBdgVgyc5niFnJ1sn0nMVx8MsAJew7vajkW
fU1qFPANS2fc1V+TMcFomwoSu4esk+8hNIhnmMmPInGynVe7OfBcyRdIH8R0F4xFVgELwwvunbPb
uvrNYGGq7RswAkjikjFow/iZmhnHax+2X8UMU+xS89ayS7tiSqo3WAbhmmE/G0nA9dPUiCB/oYVo
Nm3y4yvziX3pW0em/aqte39KblqQGhCwEpPvor5pQifIVS3Q8lYtmwbl4003fGG34kY47wVTs7E3
1sNXzSnadjnz7XxkkFWl2wG7GZqD2UbVxe5uEZRfFt/QCXeIIcCqIixhl5Dz5gjv/jITHAvTrzHW
aqUMRy+r+vgqBI7Ac67/rOYNodMQ+5GdKzXwXRrssJOIH9raDU5LmcnowFKroN5iG32qPlYG/prJ
H43LA/sP+cPv9YcPhxif8Yn6WEOccgkDuq1/RpqYz0wfqOoNTF1z4vEQs1i/Y+RGROmGgTVfgAgy
fUuN+L3yaejuAu91zFVQ3jMZVW7INx7sBX0/xKW5xaJ1Xw5ZFZQSWg2dBidiTUbOO/CN3QwGUyew
vJhYgOg3hQYSG96uNpm45ldckZWT+z9i9rA4fRoBxVuZK/6+OvwkKFRwFshEPtbBcR2Xqe6NHsH7
zsEArPTS1y+cZIs/CLVLf9+X+94uqq+Tr95iJITvrt/0ZAsqxv2OsWOHecoZItMY60WhpdIznJuB
y66axY5Vjrz64NKI155lEco1XRwTy4q7lfQ8a/33N1JSA4uPhjf4cmzFNxxcjX9V2E7sLzYkVBkZ
reAnPRKAQ0qlDiNgtjE2C0y7GX/aTkzJ9tQ8b5/FCnhs635X89qghvwP/qzIlnFt/J7Svww3PoWc
ss4KnS6WtlE1Z19gio3DsL5/CcwsjfUDDrov7Vtk9+zbNrpT///ka7XfbYbnfYj+InQcP5lj69gL
PUNBdrYMXKogNwiiDuW7wdSPOV3K9Fc36BuoHAFEZs5d9w3vuSFCYuINNn60t1vzMHK4pCxECePM
M3jV+IdDMWDwj2tr+JEMd36oftTzVBCmB9MtLjHPl3ddoWo9D9NyqyfmsMrn2tQy/Kqrx+suI8aa
u3tnn50OYgg9tN01v/TdGU278iepT4dlheGMvGwUYIM8c65OIuJrhyhwzW0fN5Y5sWjLUpkOgaZ2
Fle4LsorEnJ9ZXaZL3T03hGM/MJoHZ9mP9OEP25vi9R6LBqvPCHVb6Z4gjI/5enR4XvSfjEq0dlz
NgDFCzxH78IfbdqcmmDeyQeRF/X/Q0QpN4OF6gFjirQ9086EQWsrzTHm42i9jrMltLpUknbJhIt9
eXYJzitCgTZdB5dB2YlP3L6QWyGsNs4RkSXi+wQ1wcKpLXUK6GrYtNr8Q9Tct6mqrhyGESNVTbKs
pEulrIe1JeOxZTSemgtDDUzmtdGgJTUeI/3fOnricDsNr3pX0CN6yIZdzj4ufYtwpB8MT+FLThOb
E4C+iN7JltJRi4NnmKPn9PnKU2LqD8k25sVz5SV7OxCOqkg7HvjonqUsjIp5L56pMHLwH/WUgT7b
j0Nf+OSPYRgeRx/p1Y5nXNo2PWbk5LI1Ydstnvreefh7di7VRPL/2o94tJ5dHc0EZgyo3M5vLfAf
uLEIRg0NROJw3m6ZWsfRoPkNyFWFuw06jzBE3H7TnX0cLEGBmRsrohj2y7CROO77Pu8dfrwH+XHH
3XvDGZMM2AisE8Xcj9c8UPf5aNMHKWTp4PA5nnKXjS+kvfEUev5cBb7zGp7wE8mhynxBjjIhfY9U
hQkgoeBvDD5TF4KlJ/gngdNchpHkM6ov5s38SJqpYo4G9FI0+KpfY6oJ8QrGKGysZLogXLCKSNGZ
C0P2uBMYvFLF/BD6LBfXqIcEQRz/JE+QdMLXNKRX5JYbRLNQLlatSUN1PzLH4GDwvghO1O/T7Grc
+W/ZnR+tnW0RhUHG0GZYzC0tWJOJuBigceRaDeYLeG636m/0EAtVCgPxguJjRiQnGXHvVzG3BvM7
kdGgZ3+908j7ww6ySwvIlMv+gVZb7a9S0LWhuBBAcLhiGMawi4rqn+xqQCwymFYCedVBA5OTvchX
nx4WtSOKD3EhX+JHQCnjk/G0WyzxOC2ddQ/GvGVw74/xF3uQocqkLbwPTLir6dXwJVIU0CzjH7ui
//b3SFU2+LqqHfWTTFFoji7ebTXAjLkPyXxN5g/rccAA5gmzQ1hs45xXyBWoXdjz+i9MXYv0IaHx
YhvrtRjbC+gdiqCeC2PQ4s3Wr8NHZt7Aw0f5tpOQKda3FdDfdijbYQK4vWg0drosov5lZf0DGhsl
U+OqqXjN3gQS4Y/no8sUToPHm3YDHusKWFcfI5/u6kl8T9wf4FETtu76PpIR70glqjRuus1o/OB7
070DiDH+mDCBH0sn2zwCcCIwhv1vBVIUV/wFC9xJOsJ5OX5OQEVq7QvdycxrCDmgJ3ZG60R0hf75
ihdYjbyhFTGboTihi23p/SVVOkU5J+THzswvR0XQojNHLe7CJQIaaOv9fYeDt1zWHD0/pu3tFJdc
xFXjqwOd5X32nno7tKD/jGWutFX5msBgvQc8o/cXx+PPZ129oepNerNyQ6HgQ41GfA+eyHhkkdti
fZ0INXTsc8vSq62qBox3geDFkwESTCmrRPIxxIxsNoclq/iz3fkCJvDQmJc6QolBWAJi1rLfyHXc
MMrTWnMecCwDCxck57rsOOS8IF3OEmvd6Ysxk2dFNVD0YUah16fOILB1Zjw4KnXnUlgP1HzYvKL4
KhpCNH6lifgKb/3+T2qcDfJTYAiqD2nk2nqGpyFCD6LSZO07+cInOVjc+5MH1X6irmMY7iGlOQQD
kNLhFx+2j/0PYOb8PKhN+GdQfg0Z/gQO3ISBf/sLHSqJ4Zkz6vIzaoaqZjzQpMFxjsnIdebATaM+
pdAnKKXgX4AdZNk3e5+TB+LInjdS49mw/aaXsK8YeheLV431lFS4U2IGOAHmsoPYTgUJa/SP3+X1
oWCg1OEyN4R60OVzJNAfgFcZWPJB7du4J8VkO3UXK2Zr10twhWf/uGHdmChs7ouGQXZA7961eW3o
8btTfLDEUMMOa9W2oF9pGE5agDBxcAURs+ovJqkbSCBkmdWGC6Sy69ElKCV8Z7LqLU6lw+SAcERR
OUOsOkR9XO3+ChckG7k0MzK8afRpTu7MUAJVlTgma8SD0nufLgmewYvHy64TAzaMNjmh0UpmWOgl
DnYTXzDBgPvnvI8XD1+CVQe6krzSdRBNyEdbM04mmF1ZJCAPoc9RoxWYBAz4htRLPELBVyThOXxH
sEgC3Hnp4gB2ePcA/gXytX6Y3HnHvCLoDdGSeK247u+kMt7psAdfoOtzOYQ1NenBuKjk6Af5B6EI
uevUPvehCyuhjecTxkjKIgKUUU8WoER067Rx7E/GNkWzbMwux7Hbb8mUSHDom7hOdVSwpwLQXo8Y
2aT6ERoyJi2Kb3VfYbQBFaWYVZTDIeYm6EMA7MsVE1REcmc+8Q9kLjuDQjFnYfi9qkiYp18BN4P6
g0eCnR/dj9kXH7iq8JXIOrvDtKiZAslVyyRWhsvKXzOMUBRWKFDuO49GmY2LKQnkp2FmsSyS+NvZ
t9GGgMGyJbFOGsulzWRWRI9lDyct/UR4T5tDe2iqUQKkqu7FYXiQWl+htYQWD/z7gY78cySPOm55
FUB6gQegzntcvVG4Q2U7n0BDqHYOyAXA4J8vl2HGY+zArmrZQ7KRXkaKCB5q11cmMCtQPt32D3A0
wjNEiQ7LbYBSLkY9NILqELa7YBhgxTsZJDw6F9m81IIf+ID4i3OqHpyRCmjKo7DgWYKK9DHaMNb1
+o/4v1xUpwt4LAZhC55TFZSmCiZn3S+pJ2JjH6ndV2B5kgJvmUHvAJm1mvel3+0DGJrP0gaH/24o
QgUTDDts9ybdj6nQiS/mz6AI6rPCot+0bxBEaJ6gKRuEHKpqmwkjlCxUccaymP79qSoU5sl6wflo
qXDkGOUsr0uLYM0nvZZYlDyOtxbaFIjGcjC/EYeEV35bkB88EfwOj+gDZINilpI9RHX8w29vzawW
cbOyP4HQTYUJUB+sVtitmDPyJwBZD38pfvDPNUNSZqgRrMXXbFlCnxSj+WtdYFTPaa4UNKWJlLNt
QT9VIl/O+LueLnZQQQZHWDwvas/6Qn2TEcSGZhS/Kox48FQ0H+K+/NfCUqGqn4OG+Jxw9SD+diAk
lpOe6XyRkjJRxLMcOu3NCR8R4wGMapgN5LL+WmBcX5FGu0VrUrlZyE5onwYN7ESIclzioM/O2F0Q
MvE20TBz98cI6VgYCI0uZD17vUU5MvkBtoW+g+9Dmh2/uV28/atG2h0wxjXoFnpbI+Bq92Hc3ToB
1yW6VsU9jEYuPEm9beEOLgG2vtmsdG+1g6p1fSnMXwNow/u49613y/5mPLRgFND5B5w040nQp9u3
b1PObgjVZ67+tS2G2EpgFU5sE7hSNmPBIo8dVsv77/BJ0GQMvaHOi5Vc9yTsFN75As3b3PkngJeR
carYjaF08kCcgEciBgkay5yTsZjTGI3/Cnw4UDGKN0SFnrerHEANxvei4QyvdAikuJTe+bArrU0M
k7E2rt6oNlENfBA7AQP0Zut8RUFWehReMQImf2Du82ZSldBQJ+gorx8XoTMBt1l4M+ppeSGAq9Ml
8dR54DV9CjhdngaENr3iEuByTuv7UCfBSNLR8BAidzlnJvQ/8tpRyg4tysF1h1AWUl8LvYLULHZL
q5lZ60qPDYmHtd2aABoxMMyz1Vhv9eGnB4iQh/M7aLJ8XPSKptPSGOl9RVN779p5fuBjw2bRv+uE
hq0R9R95OyJnekAbAJQlIFX/EF2JFqc8f7oa3sQedKBTy7Q2KN3O5AQl0JWR+wEJ3By1j/QOoE64
G7O4aUxfQosGjNwuHOFnVo7Uvk7ytE4psiVaaJZhJx4ikLijPvl5eWonY5NcLpWLFJasEqqLRN4+
XurCwAOk1QcDKxvDfhn2YJvJAZBQxnjrn02JklYUv0myerytJmDDW6F3poXjOPvhW0E0C3SHG9CH
Ij8rjFlTjiWKJMnRNuSg4V6wY3Mwax1vmIpxPa+Qc49e/BJoBdscYWAjXnTMZPtnQl4AXQcuJp+Y
yUKAx/3AwA2iBeA3mCrGaY+DxuIkXzH+nr04WloOcx3OZcY/Y2b7M94Yg18U1BCmRtbbu5dMm1Vg
PYWC4i9IzKZHcC4jjuFZzxpYSAsYxC4qmPXylB8/HY9zRE/8bmPstkz2/1YqsSjBKb8fomOmkFHV
yqqOecC5PBkO/ZDeglyG54RqVQZcavB53pvyLc5VGbDF4IhUMnEAvGdiPwT/wS0a1BQqRsNQW+zO
xeKnVx999maYyPgEIJ4IIyre/+boGHWd/70GRz2mfVE540GLEB3xJMpMd5XAg2KkuAQFEIGOYAbX
3qHFI2HblIq5++CEr1H7L2AH+gO9itsQTt9+Mj3eN8/Nz0HNuPTL5b7K9HuMhmQWwogOAJF5b0Z/
wkj1hYXmVw4M6oTaK93n279hA8y2Mr4vcEb57c7US83xlvylpHG9L35C/l+C+JBngbNMT3djYp2A
t5XCoOKUGk+4VrgyUUJ85e/GIYhPqxjO8X4AXDKgNqfOM+NYS8xyFBDeVCnNQhciE1v2rG2//x74
LhSzNiA6VwKRCXbCFFDHHcQ9IjJ1jbq+bfadMTsRuE30HRGPuMPe/bEoPwLXeQcu8GjNZtES4YX1
D+k8Gv9kP4owx4Fcpu/Uw/fiUFLYGoxD5uTcjxZrtuVdlP0nSom3dG4D4SOe5VZgCvJU0IoCBJ+Y
RZ1abeiERovFzU2lKISSQN3VSOhh+EIpo09JvYifbbhqeRoPnaqAQhAF5jJEujmwkqEUsXdN0CpD
wY0BZhr33qZEN8BtArIN4VCbGXadldXGW0HTIXOrBw+StgplgdKBPVqN8xYeBcwbV32eUVxf90De
nMwwpC/y7q4gOWkbJAwMMe5KmEvYh8C4jjB0aCQAR08de8cbRkHwoBF0UOYdiewT//wOGdUaJWM8
1FcsWwpl+PLXiPNsiNs1KBZqyzfSKHbuXjZDcMIJOctl8T0Hw/hLEf1vRxHmOxdLnoWEYnYLC5ky
NduDmlquHoT2W0FBcCvACgCm99UkkeMVxzdXh/X0E8HI1z4GLVGVmbxywW6QGioSaPR2u1qEfOen
qKgZtwN70M7NTzQmHMxNDZhJNb91VuR1+KwaIAJa9SdacqBK6WWAvwxRXgp+S0JKuwv7+N7jzAJz
q8QLttXVpKIGK75HC7G2WgHAXHx9gy3cvXVnsTPXkE1XSpHLkyhpqHkzimyOee6GKJ0hHgCkn6n9
tr3WZDaPQds5Mf79z3ciOvexfotwcR25UY92FpUh/bGlUKVMx5OMehSUFuTXa78tlRXUCkYb6afi
c9UdGCDG7ogJ7KgQflclRF5noQQ6VwhK7zje/70OUPPScIFe5M637eARX4gdXaJKeZwBakSOaF48
N6We3gF0oXHWjeF9b+Zlj6C4MYqS47sGkYk7MqJkxWmWzwncy6FfKrLwy+B9Ke0x9ZnntSvhZVzP
p9wzt/DLCQAoMC0TKCBYbcgkgdadjPHxYrgYqhnjooBlOvpAcsa2HihsKJOJ0Zr2g9b0C72P4R/k
BpDDvbqD/KehBRBiyOxJ4bPKiz/ibwH9JJtNYTCn3ubzLdNNF2mEEkvZWKfwPTtTGHsDko/nOLZ9
a4nnLGR0RWXznAwpKUGMBRDUGp3jBV+ll0DMOleeQJwqYH6gmtvlJaTU9of+sYzn+fmKMpoLB8Gi
1Z6WlTVKjNd5kOj5mXgpEHDSI3tofsSgL7v0GNgIgCHViMDWYFXnBwYagtQjymBOcXximWv1qVeQ
qiK6SZixDGYFHDVRfN0XRO4bMKrP1OC1UsDY+sO8A53NGE0RMIca30BBVtyd+MGciaGFkZ576iKp
eMi1yqq5x4wM5k+6Z93jRhkff3+pdeN1m/gqTYsXWqcruiQkUkthDeDZDRU4E389ECY4tCAKzDz2
jc5UI0mpt9Gycy/BM1wf6jSH2cuMSeJlHNTWUxt+k1qx37f13bzP+dmIufdXZs0U5onMeMT6IB4g
w+XEiOvzcDevdFAbo9XwDeik1EgBgXs4OGB9Quyp04SE8YDX3+iVE2vwD1sDXvFEZ2sZ/SEo1Ss3
fDgWjPXFb8+381Yg0SOWZL76zMX5XkzgziTWhSxQaLOELI3AhbjE675jMOkYHEY0YjuXxa1wd1wZ
5n8pKR9YM+7mf39DqXxz9FKNBjZMDbgY39OLybOFPo+hCMOZ3+ra50fhmHsFzgoA0gEPZCMeBb9A
+KEs7a+eqUU3M4+xoDriP/f3MPj3x07M5G7OXV8uXoYV9zZqyXeMAeRRqkpOpUQ/n4Z6LzXP4wlw
LRss+8YpsH9gujo2/pxT0t8dmSSwJ9CTtuYMW2G0RYrJNEiUgXtEif0WgWrilSIkw+HMTb2gtwCQ
fcv+iZhX3qO8x6EM6TaSkCMOJtAngt3U0hUQglJbs8GUrsRmUjm1sdd3q7u1gQqDs7ka7P7Tck3f
+FLiHGHStszaUGSUdCr3ENWIFZDLjApYtdf2UP9nihLY5C+Bgp3PLvjDAxnR2D5ViKtFAxYxhrgr
XKiBjTXiFEsBPBRbaIj5mY59ggSn6Uzy3eLXh56WZCbVOSfGEKLJtO4BsNkhokakpeCEdhDW0DqK
fXlIaCvpgKj3UU019vPhQFXIwg+K66vRXJf9T1yMzbRYlAqU/QadK2ofi+DmJjMb2kSVecnvbnhu
kT1M/vadQ1Qf05TfgmG5bTFcef2pD/kcm+3Ga68zpD9u6rQu8wHuGug/zIeK2CFxIJvljQVrIGG3
GvZC7jXENAzOBnNF/vh13XfjvK/uazrqE8+DOslW5L1H6mTdA6SDl/W5+RQnRQVWeY1p+vCPYidQ
1dHN9zkgfl+DVQhuNPueoMCrrYT9pctGzYATwo+A1hWOM77oPvSIvqXQG2KvWmDY5Imj0uE7vc55
738nwBkxzg/rDN0zRZks9CikbX4eUKbxaUjCokXVH9M3jyGM4beZtglgBpWC8QT/1fzqg+N6xybJ
cYAm8aGsKPoPhbjPE1KNOJPUMcGpqFoUXusc0lBZ0cXedzOKPkruAPp+DjFxh6r0rNRgFIbe1/z8
puoDo3rZzb7PKYgusHLvBeK/e8ty8+H89t6wMdmmoK3zr/5AGwaLF0Ej5ST7mZqDtAPej0mkOOPl
2GAUxt6pBgjb+VGlzM+Zt2PBpujuxRTgf7ecHyl2xRfEgc2HV2xPPoZXjoUXP9RxiHPlip3RSN02
0QsL+Hcb0qHgnT+I3aJIUfv+Rx7L3ZR99sXh1niUKZw/TJIfvkMv6rAxSw623DoVBzyy0KxJhfRO
G7dCKKWfOy0xnFzVMJDU5ZCJMfP94/H9IGdvyPISPyKQ/9SECPWLXyvoGZIjp8Oa08IzKHvYniij
uGezc4+28H4sx+BWPUUmYP528dWIt5n91QmTIuMNcfa6ZJ0jl94MOG7UuWJ8l48FCm9zcOM82N/n
PfM6svkbf++PXDpYijI9HE7wLxpiHsWpx3iV3PICxgB7pdwPbMZtHOradLG4XTHdgz8lrLn3MRBw
+zAldm7O7lxbPrD4bjbern2m5dGNCxR1mae/FruP2KtZzlDOF8OCuVd+4PTuIUFhnd2XPoNIHKuI
UQDFUpU7tZlNw8N2R3UKDbhcMnuyWXKKLsGuSfl2Hhdm1eWxGXL0CbQk44tiQNRPs8ek9W3002ne
8rtml6L8vfmsktMdARCzkoqBw1D3fwNq2DnOpz0R9SMQE04j5pmV1M4t52MNMP3N9UPm1lBkHndp
fonZ/EDw74hJEliTPnSAJ5mB/a5IW0YM/0P2+gsIwnf9AV/HuxOmZ1Rjiq+C6fJznvsplqUdArr1
Mp+1a9wg+Jn2Mh/rx91ywSkmZgnjIEi2OFvWMOFr7HZGsPFusKSszkJdbuG/pzBw3L168L1ys34z
yh8b3BJxjS7KSgNFA6aqk+8c7xfKqDSQ4QXdFqUEBTWjDlqs8DoSIfwYn8O3u4k/mKijczfL3/wD
lX+ushB3k7zxsA5qyU5l/oaC2U5KLSSuNRxfAZ+Ltzt9Q5KjrlYvi5goRnKVYCPHCOr7snl+mQdy
KSC8/Jvc4L4hmT+qDUX04T12rDvY+F1GNHxQFdYZ241k+z9fCVBUHKnSbT+t8EL/+7oZeHCr3Ybd
O2Y3tjGdsMK+ZHcbcJr6THgSKTmdKXValozesM3hN4/n4d2kePHoDdXwuVxmyubg5ZCT9o4e1hV1
3VvuP6wDyEmznNUqYpGx7xpxdH/qWNzh7bdHl6fWYzYjXP3AsUiDiiaPLW6deHOSPKU8l2vS5XJM
kQF2mqv8hs3ESU6GahxmZ+ooTfohufeqQgictxWlzKB2d2EDLCklrR/lkIBhItl+3NVkDBj9ZhTG
dhWwNDLpQV7mPShQncsx+jEG5IyIladhb+M7DtQmRf7GRJBen4vJySPPtyj4XYyqY9DyR6CqNPID
6zOQb3Cr21CdKAqjYmA9OUv/d1YsAMhP9VYZHdOlc2TY5y6FBNQiPrLjfFZGJO3SBWWj17dpxf7R
55zU5sNeTV4tvZKX+CMTl85hfuYOlbMw5G0wWMAbg0t029Z9oulv9STjNz4QNhbd1MQ3bI1lfAYd
ne+3bFopB7scSn3qYTAH4HdkKboSWJBOYJPSyJSOI46NIxM9QSKrv6c2ykBMHN5WeJu6ndz74EmM
PQjjMOwAz20bgvdjUVukegM2cEmKwxOzBam47K8/cJMC3v2bbp5b1MVVU0AS7LHTAO8Fap7Rcvnn
N5v7HgYMUxr+EzCGAoib8j3iJoGKoSZD+QpyDxFKvNDrKG/0F5iuwipKdEUKHfqd+CkAc0TAKMcw
HR+LKV7YUGsq5xtQQYHworJQwmnWflZxJ5m0KxiRU0D02IzB8p6cuQ8HuMQ+c+a4tgz/2zbthL7+
BDYtOxN3urnMtyPcdhZYhvpMcsKrgGenoAteAlJ9Xzht7015EMqz20JKb3aBKubQgbdvve2oaVkP
Oaoi19kDdSW4KKW9GlIjPhv+tDOBwbV1gOzHxKenlk7l1zFzdk4ebxwExWdSLW5z+p/EmhIv0UwP
24ESgR1yTWyn173KCOxZL8UH76OpH9zng8KoXu6otSlzuwaueFrfTpSOV5fWIms83C0UVfV8k9mI
T7J7+718ooYFdgCvMGRcO46B2XvQ6mQyXp6D8AyqBZOzWod5wRndyhdnNpH5mVFQr/KvM/iku95E
BWhFcANTJzUGg2nxP5bObElVLQnDT0SEM3rLsAABUURFbozCAXGeUZ/+fOk+0dHdZ9hVZcEaMv/8
h4d/2zsXqBn5DTZZmyXLNNDfM4nuqnErrwHeTjhG32iBFhwhHyp4s5VrBChucRnZjL+h+ad//o04
aA7+7JfzMIuHKcL5S8yxteGmAtEiW6pljJG7gM1DB7J70z7fC/ygFxzF+gOiIp0WJQqMfwK0OBY3
U0jyV/dXD1Pg1nwZS9HzXe0SLuDVKyrjAj3CLSkxOcuOdGmtK2nUAHtQhubH4a+HoY3t09jh6CAN
6p3/wqyhI0H7H/ZRJ5CDHTCfVphHcLJ+LC4urvj9sj94UJqA49WQKqjTxJ306WbE72vADd4fbzl2
MQ6gaRzAxwOd57CipO4Am3SA/cBuTsBqd5gRcPwxa+W0L63eUHicVoasPoQ2646eNWN0no02fJIz
yAA7YeVuTiNerAttHcZ+9sFGBdtyI51OR7CsOOk4ISC0ImgKfZ++igOQY95h0DDCDlBQ7kc1GpHv
JoXC1UWGKgImgBtXDCzEKwjmA1ZUWwutX2ZNu3QnnAWArnxILLBkCotxiFHIfPZNLg1hOQ8kPVh5
hniTWZJ4QAiWdwq+BZEeLppeu8aGIbgBOQ3pVQZWvherR5711iR2DN+iEXYQB5PTN+jau7Y5xdzn
saObOvPFEPNbfQzmuWe9+EKXxHzPI1eBfKP2MhQxnfd11wtI/wStM7TL+c39bvjCLmmb3ZYvdZZo
LPMOmpsgakOiSE0Bq9cPXxSoDM47I4HOeez88hnfju6tD00SZdrW44dzJEHuVxl2TEwW6snNmr7m
DESQTqEg0pmb8yDQpMjJsB9Y6RWQ0mo5zeWrxwD6wfQ47rlWuh8Q6ZJgbAcM7uJR/RhjX+wdwxiW
edQwT0P0oSKgQOTASBLAsWfsB6FPEiV/LPLIqd4ZWJcfMQL2uvP1pzLW8Rm7KHQnmDuRJJNWozYf
Zl9zAB/bQ1HB3KxdaUyRW7HUVjBpJiDGAE9j9+CMOoNVK4S+TyN8NrAS90duzd1mjGpz3dM9BnJb
52x3MAM7WM2IQQg/654py9/L3ALGRZZvadNN5b2wZ/5Fspxxh4QRZ0x1Hm9Ys5OkB95q3MPt2Eug
U4YpzfsvEuUxx9655eCnnr0T/DTpxAXoPbpRXBjbn6uABAvBqcTXDjMbD/zPUQqxA4FtvIUcn/MT
EWNoFuCuVR5AuU8A8OyNvyVy9X7RjykiPaUZe/+AfzfOipSrEhR6e8hTLEcoz+GV6YPhdrPEjoYS
+WJ4xEgrtR1iPxLtVBzf8S4F+qyzP3fu1RquobIl3mHpiSw6jon8bsbeViVe5aShWIziKgcdGXkI
jCtJDCZFR88/iIvvkwNa3UdUxbz0mOleXVeHpgfVzruGd5tFXcDDKFAhK4ZpSz87ic94BiEjzXQ3
Z3gEso1K1ssgXog2tTYKQ9IGCn6pRL29CEszWIo24pJE7NtQ6GSZyBkBKq4GIjRmauxs/OBpVZKs
jKMwOdV54l53yGOBWjeb0Qk6ax5/3lMvSMtQQ9WJoDscBBmZ2S3HcsfvcLyRUkD9nJvCV2lk+5i3
yg/QAQ6ISmVODTEeAryNu4icqjA1JONGP8uGUvv1Ab+iN/HMiBTQUGuoTSsSg2B3fhm43aPdG2HW
581XV9yD2Y03DWRy3vVxOzvbqybEBq7d2YlWUmjw9FR0WcJC0ioqaUic0ny2mNZQXk1G+G4aep06
pbJ7YPj7k4Vv+C3Ad0SeYfGXKpXEuIT+NLmVw+6EQylqDxGD3/nPLyKYGkfoJAePqgE8ijGYVeYU
RkAxFxH71Rk/70CqqK18igk8Tpy9NUZG6qPFIrjmaa5As0jKgCVERisKUFSvdZzUrXA/SznCnwzg
2svnJlRPR1mpHhDxipUAZJVU1sbh7jGd+ePl1d0IkW9lM00wJIEKtvHZjNe3hel54QvFbIJDwmdn
xM2vMWRpTeKXv37ratdwl60ha9YjvRV3KVxcwNg+Ripxw5CA2KsMKj+DawZNs215LYSDdsg4Bs4G
90WHklELLF4la5QfyQP9MBOCUzWh/tjQnSA7m2PKjZRjeuZS8BHDy2lpfZecG1nhftkyjbMZ4T68
yo/9/1kV8yPmjHwo7+spDEMuboWFphd/RfwMjnkCl8SlpYXBaos+hOo2oL+uLFqEo4cv1dqDo1f9
i6D4EjOD6VPHGs6OQYkgwInfBjLm6L0F1ntRfsmUM6rzjG5bMVRZjFgA8Da2No8ilE+J9CgphXT6
of3hm9HhFfyHoU/DzLQ8z7Jm2kD0/ghOAHrVIDkownD2Nv5CxpmCb8UciRkbpoDaqiWv7wjPXWrA
nqEwHT07iXPn0Pb4m1xlLcz6YLX2zPw2z99WBafYfiTtgAuIfTu95r8rlttjR4HJabtADk+pne7Y
vYWRVXbKvvNB1cp0wnQgxHlZ8dM0DHIMDn0ZQEuemu5m/G6XJxJE2cmXhDsJe07+TbthERKATwOw
DHMZ/odem1W/3l8U29Ppko4nx8HO4lyG5xTrCsFfPWHmj5fBb3T8lGQo3pCzDOBdMv7qD1AuMBZh
aHYnocFsSabKxeulKPbl9qv7Cff1Zbh3VXIa59rsNN6pCgiBH51Ex9B7GM7TCvT+3NayYOh5XBoo
3AaM0CcXkS8Rx74fRQC02QHTCypsHiYWB1aDm2hnxxXoiNmyYL1TiIkdSOJxvfAW+2+DLKatSdbP
YoTsszf4UDWbnVKyxbKuk8lmwmmfrZ/kPZ53a3Tywo5JDMzepO7kLOL00YdIrfgr3ilfQAxIKb8/
dxyeI4DPhNCZX/fq1A0txz9znvMu27h04ZPCjAqhCr8CrmwE9+DWAz4s6qUXEnWsgxgy9u9GE4me
A+mwmKapyo4ui2s/uk7wE01+Oqrs01ZY8Y0PQUjuRtf77TEqYOMx5MVxGZQZ9wsnS9bt45eOejJT
+p3XXBNoW0wxyOp9qJXp9r935ss25SQlDJPQFXs9DTFsyjggkmt4Ntk60Ao75EUhGpO+LDos1ba0
F/1KTzGAQqHWtKIugtj9IE1Fb+l5+EokWEFAeSjiqWjUNo0ajThaNWPqI3bC/AL2A5cXJ9AJFwnA
QQaffD6aIzku5KqjTmIgbUU98OiI8+0984aiFXC83Ous8zI7TgjmNJrBj4yYS63GqnpDRVVYA5BZ
vTA3F2DsTZWvvvPNwQG7N9vMnCzYbpCphBIJ6WOKMJpH3y6N7QuvkcJ9DVlNjJU/5vSmEC2DvwkX
9qeG4zGNRs/+NA2bvB1SKSiVcm0+msodFXadEDOmht1iLzckWCIjB+PnNvbG1rJGDwsczzCcAc4g
SwFM5PyEnAI/0sKLTJFKd74Z9TFoOPRq+utNa7DScPXkO187RPfRqI4eoVtBPbTOpAHlvXmD1tz1
K/kdZFwLhVVn7vpj2/3uGU6ALexKRZBvc6+q0msWJF/STLctJP61jnVZCmU1JYLqm0KGwfuQb9UU
15SwBPE+2rA82kZX5xdMy/hojIrxaHpEbI3HMEuQQRpHQMLyUjjZfn2VYLzIF2PrQ44Lvv58eQpB
lJsGcMCtDyHIfHTzoaiJ8fB6Spbqx9wesidjKGwYaCGssNpkp4S/mSLxREFdGuVt2tZIWdLwmI1/
77tls4LoMZl5cywxIi4m5wr/4dieYQ8P/uscEd6gusbBwAiuWNK0mNI7Ni4cf2uBBSX1J/buadte
U1LixvF1EzJMwitZQYRi11pWfO+YxGuFzz/9KXJlDswk3XLiUVZGnA04STT6oQTroOClmEzqJzYc
7+BJB+M2XBe5P4r6bO8iv+TKFU+iB/7JjmiKuNL4KuxjFP41gzcetywX+AVthUoaYuGJjVq4qqLW
TlAJX00iRqT+Snt4IfH/lN58ImpBLARlp39np6jOXwH8TOTvcYBhSxM9tZAEKiDUU2HVoTEes2/O
ejCuYdJhiC4b68wHQkoiIwJatl/aDqXILxACt0Y8Yc5UE5rteTnRjVQDnw2JK1Ah50TccIwy1pTG
4Tyo3mzgOoRI4x3QwJAppzE7Vwi2xL1ogsvpH60+ZSMAkSjRDmdzs3qiKMrwQInoNLuWJ3l5qcbS
aFjdDc6dBqdkGNY+lKyqBAc2tgot793AlGSHaMIobtzI0a+Mu70ILnPEDvAaZ5w7oBCcLgWeruTU
akQT9WlC71hKNUkeizmQcZhJMHFL8pr9S8+gVNmzhYoYexK5N1O6QpY435dzXSgrtD5NRSzYZ0ID
Q7L6lM0rRkshQnlKdD7Ogtrd33kN4qjPCK4H6ZYMH+T6VHUI26ctsw2uwKLaGtTluCWLzBw0CjD9
984mlB35g7v1S6nAV1CnnNIP1wk7kCAD5vEOEaE8rWQ/IkVvXhqfdURbdN9g305xAcHmasbcnrym
LEG4UMdfprLDiJ4rCeXDpc0lp+uFzRW2RrykjB3mi9CafdZdaw9kwlDiCfDOsCWCxn33JBQk2rt5
cp0QZSWOi7xnaes5DyQvXZcR5y24/v0zheGHUjpBLKFDMiLap+z2sMn14Ck17ORzNjG5xproyrWh
ylhoQOcp1TRFqJSUcVi3xAUZgUq8CNZbjhTvVefCvE88rOVivHEO9udtPGT3sC0SzgTxFEsKu0EN
WcAnFpsqGhrucBqMRJxWJGCTuj+jmaO4XDszXNs7Y1ScFMaExRoVjTeZuzW2WkFH3rNLgpPAEKgA
9v2kGHlGO7xba3Yt3elD0H5GEEZrvqBhSpB0yaJcH3K8THktJaCTQT+2fuR89XvMPBOOH3YQfm2y
2PulxAVsK4p+XFhp8R2xmoGN/hmBMBB7SFElkAvMihItidSeeCcd1GKavzkf2GpJmr6V36Me7zTc
Eo89olDFNJRRJd4GqaUH9BU8VAMmSY5HWWkX6K3w+uPI4RhqEdstXD158OFPwzC89wGRsb6RDYg5
iYwykuRGoNHXkk78wFdJqfJVHOAy0/6YJ3YJvhVZmLIw+FAyIdcK67rzFhC5jlsTtrpsoP3gY+d7
P/peLFAaLK0MhMhwptjw+BWkYdeE4bWdcBh0gZOxFgFGx8t5+NOwa5xzYx3FuH152HAUiavkdtL7
d0InON8kHaFT8YBe7mMmXUSMvwNBpUjTlk/FYLYPnwL0VyMGEv4Nw8igOUKISTwN5wzQgXM2JZKQ
X3oo8pw2hv9w3wPEb6UmWt+OeOAzFYV/ZGlxmyEiAAOCSst0nss298gbPg0bmYqOZ8s3WZdmPdue
Vp2tMbvZ73goGjKY4RBzZKSttfhUdo9iov+3Twc2jcurj1jzT5/+vf4GB9uEqbAB59xQcUwDiBTi
CIEAqX/MpLmPv7Hz8xqLnYDhyuvvL3gWTLMRbWXLYNBJ53wBq5Al7cUzGxVk8PcMBm/nelJ/fbhH
A7t+5xQuhpW10NSNLGvdLibrTkG8Ekiecetyy0gbzjtfdsy3ZuIfubMKnEiM02wYi8slQYtbduSP
WD8fiss//zIuJ/G6cJYzNhViHXjLwYBZre04W8s7jesYZBxDRs4oSmftNowVe/jWDeRWeLcvGdFi
4/tcFp7jSUDZsD5Y0rryoyjnjyZDt2uKNTxCxERFb1bCZZVXGe8ffKUcbbcGiRJDQXSOo8JocfUg
An+O2OcYoMVdi7QLvinHVsQp5nmLoWaC3cwLA4miE+9D2E7Dw8n9XX7nvXXucM/mYUHleUhCilBJ
/HhyzRAvy55fAzPFmCi4GNPKtZjebwZZccRTtB7m0PHIHTfz+0Ac1OhhHftvAO0GBtPf36Sk9h32
mfTiojyItzPHZvxnAiqbrLiYj70dc/g/M7TD9ZLfLW9MElJW+cE700PN76n4M6SASJK9Xwc5euVe
3qJquTpMJat5z46/8pyxXz5OsHAM4rNpaH9DQg6HzVCS7A6KE9RuOyDgZlkhCR0OiUTYUzO93M/c
i2VEOkQqyAA+TpJcEozD/AOMK22FFLF2vL2b+KXiDmXpHWa0vR7PUo5bKcLvQHOls985D5YJmkwy
O0QCFzTxgUjRTiJQrKPhaUuagXxNUrp0FXTiYZQnu8iJ72oIT4G2T0blBksnjs4s/JinwpoDbtuz
x6EE17zZHRQJnIP3qhlRSiwUhVEaHm2OXY6vtce97sXaFKhOZJL3YBZ4McZ4lGi8uSZ/xFzDX6pU
o+u8SXqCa1DVDcgo7pphiEW5YRYD6o2TQnlPrRFymSrgyBHNbCjzG8CyddteovOraJTxl27N33xC
SsicKwR3FKS3QdDuB1yEBUX/4Bze12I4vPCos0ocpIwhoVrdfhY9nS/P6zZjme/QCw63u9ndgkrC
0kd6m+zd51/dqpwzqZFI0TkFOAaGzj6AEU1+2uACU4eNTav9ncVxyzBYVFiEYZJKsRscyFrBHEp4
NPfI5p/MDr4DO1PGNR2oPRAHNAj+g4OIdq8WK/uRc6AarUSwk/8ZkgHV4X4iZq/b/OQyIjHFuQAa
TKOFLBEnUeQuzGa/jVFD2cxDBYGALYzvbNQ1mcQwcyWu+mgF8x7nPXrdy6BMLtNjABnigSKyM+ks
lPamGyqj18KvSuASZ12v2wt4b1V5sbpeuw6A7IHCYHB42dJklO3B9T1CfwQXs4bklKPKgRkA0z98
rkm3fzXsk+pB+PqMXlwtr6g4kLKF7+qE+ivaMexmydChnDxmAeSCgc6NOlRHvGi0aTS0AYv+a14X
sIU/d5XlOyHG8t7rFEgYphf8ID2/Y+VXD754H027/UgarSaeJzrNW79t7LnQFm771r9oMsDomt9h
sSmnAIEabRdpmZ/+oWl2P6Syu90ernJoHSOCWpbTRsgtyWACCgmCEblbUfZBnSWPldglbwSzCBVg
tIgLfMdpqNEEXqo+qiDdXtW4f9+aYtQifoYZigWmATjcBoedjf2XXPhv2ogXwBfiGjIJFKY9GoVI
VkrZF4bTbgeMH943NkdSAOJ4dP1jP+C7j5vOQiKTacdyQa/1Ge12HmW1DT1QUmcZ08Myi+nSRTdI
8vWoeSjZs4yIKerXvW4RvPaBt9o1qaXxOyexOL0ILLxAhlX3OnYT2wPTx5e66cH7u38tfju0kth7
sb/ZLYCD8YE0V8B5WhXKgY75HOW7MTLYL7uP3QXPPIrYvxjsO9uOqwdfpDY74tFBy/gQ6tpRGsbh
7SA5gSoobdbClCr6fmm6cBK1L4rlUjd21PVt1bjyud8wF0wKpZv1kfEV5z1F0KaJotOfjorI5cWm
/mLUDVOcgs0D6DV+rKupfpIZUoZBO/eERPNgUZnxTQNpwTrrbzW89bIK8SJu5ODsHCh7qSO5p17D
gxV9usTxjMGoG2ZEk5sc12sYNAb3C4iXmb2YCBA2LigTBEoj0mRecMVV0/IiQOy1NHwYkTKtudpX
6mQrSt6ri9rxwxmado04ApxhSUl9+L7azDB69oHTMGiWCmfPEXMvvhuulvSDW6l4t8ufZG73lABQ
uZQI7djxR6kn6WIyOlEgaXHD7VDa44+UpZTzOMP7fkilS4t55PighOoN2KncsEB/oJic/J7hQSHV
s1lpOrFc/3UQXz1G3jCtRUC9TXN/tysqLxoRQcdfDRY1nY4MFZ+SfvumRr1dqF+5TNBVsYEsxR0a
pcWG1o3G57qW2wZzUuTYtBu7BihKfB+0g7shCcHU+EJcornZKVBB5X8lTo6W7U+uvXaQM/ArOHxf
/m0mvQVQHyAh8tNeqI/pe+DcBWgkRKW7gtmjM0dFdDdqhYRK0T2Cga961qqZMH7ZdGrMriumI6ur
Czlh3Jkh4hq5/n7D+rwEpK/jqVqt+RhR6N9UatFtwnIlavckk1EfFIhKvx9aq9WH7wSf5uZ83I+x
2q5HyIXYJ3oEKLMfMImJak0HnHqXgGab7RwtgRUCTRwZyKHo+JU35LcYMF4blPSEZJpTNNOVq2ED
hNZnhobaBxwTK6PhatVkTktLEX14Kj2+AfNo7JgcuBaHkTBUUZaajJhSxB7RZ9DhcGXVw5c9u9MN
5EoeBJgS444gYzP5MjFYbZAkQe05ZULQqQBMGJJw5+791xjUlFm2zde4nZjEP/PzsqYrPpzIwhcN
wkseodh1SGwIrQtT6rbPUqY/Onls/HAv5BMsHzFK+ulQtARE5tn/ipc8P4XUyRHT0TCUcymdgqkV
MCH4TgQcYPq74L2HmYXC3YUOpnnyu6FG5MfjVPliWi1fQegmWrg2jBvYDXz4NlQuE6J8Hzc6QKEs
e3hgOfkVmI9z+C7kYQ4BTmKkir2dDdfE6A1vHF9kJfRceiZQ0K9VL41UU1MmKZfQcvlAvhzPET0c
456cwxlyBySKmhh9+IC2uwz2kq0NCwg9Hwb9afZmqnHhc/Ts5Eah/nal2bm43cCBuDjDAoe4w9g5
rkme48CsX202N5vdoS6iABNjA3Ql/QslDKjLKcgsGABsWKdxo4lkJ9GeCn58IXqYitpTydnBbEMK
k0SwAY2lJVofdjw9Qlw8MBW3+aoozFooipl1UYRjYIZg0Hj7KqqOFr/gIUjRVAvpumUDopgyCgfq
SD6rZSy9Ff6/YQ+ghOEdUntm4jwTlTzgIQz5PLoLZD746YpayCs72f1gTeUPguK+ggyu79bIP/8Q
2YXxZWiG/ot5OF0zjhdzThXwh0vwBnDBHmLLq2Ba05VyxJimB08yW8CrKReYuTSc4qZ2Vw8Y1e+8
uTNxVAdQYqiyaBs+GaCnR78tVIITTTfUJY4k0oCXYtZ4gSFplg0nu3cZPbY2ja7JcjusrjRbIEJf
4zAGicA8MAMJP1DFDbc9t/0dN/7AEMzrCOtoXe9fR0f7AScYrJsj6xg6Dc0hvtm7g/nt0mPfw97c
WzZWw06T+cmT5giY7uVS29vSx5/UY/xeQRJ4oNUHfGJ2wXzG9MrRsWXE/0bfuKgAmzQZJxm78Wtm
1KX5XAzh/NIk0R0mFQdL+eVyQ8Y+YxGRmtDhLdXkAgM7QGkNAESx9iYxwNzjE+gkUcPOu7IAou+v
yQGWKlzOUe3mhmLzPfVNFz6Tsctgao2mZ9BlTrPKZr2URkWX02V+0eKdUp2k4XcRHZn2Nqywnso1
aHi0kDeWOlJ5asf44a8pRwB0DlxQdYOuAmtkR+ggdVCM8MMa4+WrXCCEhN6N4RDwBPhGW3YqHGbG
u4z+M6LcueNooFp4hs1aFr1jHJcwN6oYB3vaJcrxhseggMvWKh1+VAuuw0bnQvzrGZ1NY1r7kwqF
YZW1d5bACrIbBXx9rrddQyWgrScUuvyOXo/8Qtjd3HRxTNdMFjybgdGcAm77kv3r0gzdzQcTHTC6
60TQ1/UVGgARLqQQ0MFgJNSDfI5MEpzVwFrm4nYsaT+gGYR7XnW293HgJXGhZZOW6Oi/NuiNYMO2
d/FEB8/4m7+mQp/VM206pE0CJmH8U/YNb+bMMQEogE9TGFM11UOjTucwafZsBqdYp4Hq1qHhCXG0
FfSRLLVSDhw9fI+4YnV7AX/cgLYIB/ZJlqR0/V0w7ZalmfrFPmNuRE8tOJf+tQCuqX7eOKre5Chm
aOJgDcllzeuNm4PlviAM0qXU43y9KEVoMIlgVnZBDMXv2pzBbqxAMxLtCKWBtd8bnJ09iGgZM7bl
B4krJ30yz2145OxBXLXmvcq8rwq9twwxASfWC0IxT/OIpjluoCUvDOA/yirBziH14lTJErdir0nM
F6NThsB/WedPMzoQT6WKni5Mq79fYmMFGwovRs4i5vX9XQM4YY8BuavfnARsxdhC6sV+E9PHHu9K
zoDtw8SngN+YRlnBCH+5zMatIZZpk3Hf5vzumR0L1dtwPxFiDKAJ42dqBjl9ax2jMz26za5BSc9w
rhTCCLuGO4jigrkmPWjH0+6AGC4wTwFhUfjUByujnF00oA/DrjxidTGifsOO3eysbxUTxboPusbH
GMbDC+vl74VGW6c9sAMM8dhxrcpLFi2ryRrQzH1hXjR24j2MOEWicyw3Ruq/h00OAAYm8kmYM9OI
KZHw+Bzo8MT6gsRegYubqmbisgGpY0UNFIbNLZGXfA9g1bvTq+MZgS9u/CRXk3/2ZO/wqLQv/0/z
weCgZh6Gufj7M9dgV/AfHNa9VMTS4QGh6XbHc2J6ua0Mhu2hTwEmZBbB3lakDoiRG/c/ePeH7AN0
OxzvD44SyBG6yksZmNRnR3CCDiEpLxkwYTlnQ1bgKVWDvduwYfQ6rbYlFnHtjrOYUstQamcvZtix
ZrNoGBe7IOkCNcdtWzr2rT+AWy1YSj3wsNiwDwZciDsapFyq0MOSma4Ti+efIH8sx+lfAADpAHXB
ILgMaWe8uv/mME5q64N1n5zNI0cEBB8I6Swe+PFBaXJ8J03/0DCBSfjnwuq7t4wE1NBBzGujW+uZ
QpTgOVPCfT3+MEccbIpe3Jq3dWA+bMT+8M4z+BIer3cccf3vBYPjIFy3UMruCMxhn8y/rFkGtXDe
5/0qeZhY+DmMv+LkPGKMbdJ7Ka6tACqm3sewjxSPoXCxEsYFpcuxCzwEUIxLRZLzGtcgefGSPLDA
GNJ6H8YJYCKUrqjTV94uih+geVABeUIEnRmOoIX8SwgmSe9mQfRIFMdeYDcCslrXBqwokgsk1jCj
K5BjhM3NBDBm76sIPiKVg0Z0G84qBqy0h0c3xB8DGD1zy5WEloF5MxCkADpZJ2XwVrhlEQPNjFip
PKQ2yhT0HYHmMF9lMYUlSkiIRTx3uX+oV2lRlll2g8TMTmC01lmtPXgxjyGjKCmU8RMMI24k6RkB
+2QKz+2dW6HVREk2pRGgriHa21xY8VCfrOW05olj7rbTjWGVMvbkmDq+6CfuWXu2tfbc6kxlOQaz
sOFQTbXsXN0BirtWLJpRSjsPAhcHKh7Aidya1YCfUIziOznIQFGJB5XA4c5nJgLQulUxFHyCNqfo
2rm0eEQKGx42r7QHJ3o1pSRrZR3XB2vygTQKuri1cwQau6aOo2ohgA7sEigCDIm44He/NrF/oBf7
kTt+VSN8dc+tDL8VIj4RGIDml+UZs0jxySXNTurJs+l8nY8yPDLCgP4ALNMImCf5iLtMyQqXWuAM
ZGOotDuxUn6Nt0dNzQ5o6gZ9N0EMCk5XWpn+CvN+6J/SVzLPyzi2s/zKTKee0x5C/AzI2Yu7q9jT
CXqiWzFg/VOTo6rYrFxqf4tIFTx1kaagOBelIsM3Kiz5DDziWGdnwy12Tn+BcXLjNc+afLNWn9vh
3KeRBXs+wlcEXbxxI2jmg+Xv6KaB3H4+v1tzzUFbw0JFE04AtZQgO6vJEzXFAnprctizesbM85mU
0NSbWS1Me8nUgrsNEATTgE5TMhzR2x8otTmDeO6M5OyXlHvynQpT03wCr1X+o32A/PzWLmpIQdz9
5gKBivloUVEy/rAvvw/DzX0bQ248jxIPIx9g3rieBb1QG81rCGvQsqE+4bf74liX2rPCKV7wK6kp
eSeODJ+ZheNszHhgbvc10MsBtGnKh6ca7itA0Zvb1bx1hwL0nMbxbsyT3EbqQaLJ26XO5UKzD6hK
zZt/r4CvHUYVXD9M2CicOSc4XSr1Nud3nNGR65qHDVlWSQ1YfBY8pvZtgJemSMta6ZNmwbxDMh4D
BpMwCSnFPD/D+s3vfdgFtcrUqbd8lgzzc/OVF/22pKIIucPTT15StC2ubhad3c53DxKGIFtTFGXU
LkWLT2b3mt6HWvWEnNB7ua8cSOejgdQzp7+b5/D2gtBbcS6zNHmUF25rDLf4XcrChIx3/zhtEHiq
Pigd8kNwO4JD0ICoNzjhIXAmEr5/6ykdhTyqyxcmIf1OQ7VvzmLv7N8hldETNuvdOUSNPe99T5gI
Y5/WhLff/uKDcjafvH/cgVp7ZwHlCWUi1gaV3Xz6J/6CMvja503XQIu0UUViTJdxrd4YnrRRxzw1
rfdX4euVl7qxe475U2RYMkNS35fZLczrdvZiGLnrd8B8jZJeelXg3s/F31StvZXrNXjg2Kub9/jW
8R7kfXTjwzF6VOmlu/re5tXV3+0VP6Vzdq5Il292a51/UJnaD4InW7QxzfeQP3T8wFiGk41DZPwB
sVwQ8FKGx54PhntCStPBH2rcnRY1m7/7FkP+4twzu0QOa4N9oWqvuAbhrfCvXf/O8Bbnfy+7dOwG
jn8X6EhY03M+36x25V8P43tj1DN2Q0kLgqKdfkbwSNnta0/mwWBhkN0eQcYRQOBLyGUdsREJSXGF
RK3RARxpS7gRNAadnAE59zXo+2rImRbD86IdRnLOWa3PKnbvzZPmIgQ8vWA8A/C7g16ZySnzOxYT
z9M5G354H32C8Asohzb6Ugfz5b8gE1CahNPgP4KXRfsHuDT18enD4U64miG0/UsSdf+4fGnfqati
Bn+f1bAG2E+dgLOmXIFCMD53rNKHe8G7hIEvHNkcKzjoTvlJfa4w51o26+PdDbFxb715sU7v2f8g
77/eV6dVWSj9IUPoLujdBeFJz6HZ5Rv0jPrT0ZZZ47Y6adGekF23WeSXrVPrsSwWX/P5to4PZpDO
dg4bLexep7v7BbNuFHd6qsHlxHAqvDbn3Q6mdXeP1/+gm+DIw2NvF9zPw88tT3XKUY3jQV1gnKE1
JsfChawzooUPOe7S9rhE1SEpGA1oww9AMBTTCNZ1G03NJ4dvPEcrzJx6BduKTlKAhPwVnVR3Chj6
nIKPNIz75rVk4JCR4IJac4qIyQzJ/6QJ/tqUqUSACo2zgWrNqd0UM3UkNuR0bIRffP5QA3BNQVBh
AMlAhDYkf45oB5ktg5JMcoj0UYzbGSsVliHmVjT+UnCQyCZBDt07vAdqHPoiCEwJdeeaY2e5oCjo
nXmJ9Zcq5NTxDpHCk9U85VRnnFtkTD2gTR2vAS+0raKQGUk1VfjYAZf2qC+/M+/04qjteo3zpAG9
WIDdbUSXmO2sFmJyTvMeMwZpSzimOeKf1gXLAs5Rs85lRr9EFONFHTpR+2F8Kps2oDbJofg9s3eX
9tvSZmRaDQrWDL9ptD2RVwF33GmY0d4/QS75QuJgdhjBSs/C7t9JHTMAqrpOs0ddT0eVvMftmZBL
dzBz+KLoMn6g1jQelLb3q3+lIGbRkigM3UPC1xlaRJ1NG8g/lMiOEOYRCCl46X60G/Ptzlz/n0EI
NsfgYEu7x8z/euX8f054SFvcdoxLQcF1hezwBZN4PR2GkQwmAY/bCKY41+s12sphfh4wdkL3tnC2
C3Tvwa3w9X1QiTOy+zlaJeRPUYH5tLSduLoMH024iThJIV/pMbqRiM4bzAuUK0KiTrSY0DIzUtiP
ySxHv1IcNjKmDyINPvvfmtqRPVNYmLRvwFzTtI6SIHnjvDFtTV/eMYbvtLV21I2SowQhMGqOzySZ
sjT7QjCuzPoY8HpT+auFeYb4jXMbWA0ilB/oT0/J2l7WLuYVbYizExzvY4ZsrqeGyEY3JGEjBeNi
IIQRC3yT9NOH0TqTERgkFLMmqFpbaT2vY9KzUsxIb11hVWvk+Wn4BCwYvBpWli5w3aL0kuovLPh4
ocykYXwndQjRqRbpfPhOCML+CEcbf9VzKRXD8x8MLVw3SaX4w8kGPNdYTacwfWs3yusHwgQMhkYf
URSOVj/5lAz0KZgY+kNpqR9oQ7OIbhGHBWJzqeNSCaYSBdIjQCUEMk4l2UNvo5Als1H5IqiMWZh7
6k0zwk5icMN5yapniSHtF3hCkt1x1ibEoaBjpOnzANTy6Bq3FWjH/a91Gd6OzIfhkZqPN60x4wWI
MAgAQD9fIkUiP5FoX/Yc3zZHZbIXwluWC+/3M9lBW4Q/nMC/9XIVPun2SUkAWlYS4gWb8RCd/904
pJSDrPCN9XFKLjHXSs2mmC5JgyXHpM1Wr4Pr0SfWJLuTCv4IK6DpJ0ecR+j2ciQSCVoe1fOfk7yC
YC+tIqUYSHLczJnFfRxv7wKIbNgqQDgq7s7jhFACAT1ip7Piu6iEyDl+FUCPCPJ5vNdZ/dDzZV00
2FY57zgGrFizHnrLHpuSVS+NjsAei7o6n4MS2EbgtXsGP4GxFKDMunc3TvkaeEOCN3gRNbb5wnOW
Qxs6DE7WglfDALHLrA4xK6L9i7sBlVjTQn4ZCfyA3uqPEc+B9C9wQMLsfjRBpjMy/WSxISIbyZr8
2PSGdN4Lq3UBhRRRkiCL4Z4b2S6vgyfK2zK8D5jqdcOv12xxm6iL7pxbEMM4SCKuWMFWOSgBBds4
cKmt+uBjpjkUvm2bdOsDLsPzyUch4J5cGWgc1WtNNgeuA4GD3c299D+rmTZpRTjYnLpE5iiAI/SL
4jrM+wJW7spQjhVpxrJCpLna8vTapufR0ADBvFVIcF9pEFHixTffo43ij2ETfnHx/Cbs3g7WvdiB
67MGiKWEESoO1QWh2LRItOolclSWCgAMF78HqYjfJy5tY/3oD///9X6c9ecffx52EkBbyxC8SuQS
tQyCu6qcCAu6VQQr7BS1FxbEI4aFfJvmx6IGB42jCwowjjYG4Ab/sXRmTapiSxT+RUQIIsIr8yDO
U/lCqGXhLCCo+Ovvl6dvnIju09WWIuy9M3OtlSsjAeJI0Eleqcud25qkhzYo9iv9Q1FQISccAnlg
ETq9MvqFBMXfpL1RSmYGBgOSAcDq85jWpYeolCS7TqYMMA/Yio0oUTfa3xVqKE16M5Iicvv5JeDm
URsDgbFheTe6cf5lXXxlajCgLECLPj1Q/w5FegAT1HV0WJHMo5qlneTrMoFxcxpyeqeE9ooKDKGP
hCCm6KXFfMONq+lcV5hk+6GtfahROAGv6WhVpoTNMI+pz5Ay0urgv8awFDG6sAV185vd9B2OB9Th
qM40SNMzagZIHKMMqefO9v6IpzC92Dyix+RfptYPI4YAE//ZMdT69IzRvm3/I5f0Vej+MigiNf9g
K7g4KdEI6FH03IyATANkXaYtEyC8YAXCw/oaNR+nG+5oSINTjun0MVL051BzHI+c75o9EiaMQcCU
achuvGBwGgME66NgrAO25gf6e8wHUAAzPLtIm6jB5uyzf3RBz2b+FIf7k7DHcPMzjhLzFwPDDyrW
OTat7Ba78V9DJwoGXGeITOdfckVoxjWUvBmkbFCqr+8UpxMgpmhU/XI1bUpZVjq7crqTbLW7YxMq
dhB8KRZHnAAisJ2fDJiyO1QCMAnqLHd6+EwAeBi9vhuBPtuHHjAqzwaBP8fMYS6JlixukNWRLzy1
JBnz6dRiLx5XWXgPFY5TgVZgNSqXDj23TDE7dJ/+kxOSPo4Gzp7Q6vU5cT8yTosjqe9c4jpCQQT5
qAXYE4f4nNE1SCrk64HMrwZEH37COsTeNn4HKExDMy63+bT9s0bGxLeuzsNgfup1nP1dppfhd30e
YFQ9VwbK4LZ7iNEAGyK4pmV4HHx/9EnlMps20OM8tEYdBuTdIrzkwh49mrQ8WQAjmuStG4bYBFef
yD3EYdYpBlShjMS9Uxz1GR9pBA3ikatr4PJM67VzlBnj+FPOutx36BI63zT+jcGkl8Iq+P3gxW9/
kz4zbqX/CdUAph0uoi0EXDlDR74eTyMnNJ3dCmSUYs/9MHcTq+O/hqbkfKq6bzo7TuL2hbsysK33
t6i4fM1j6q89lglZqybaWgyFyr27+A4O9EWT3gjhXeKjCil39tWkn+QTy6kdLfkx3S4Z5yf8hARE
gN0uKmFCPUwZQuplf9Rpya9rWo+8vht+qGZwbxmf/rqRFijwVkOmdvpX0MTKVaPTskOn7VUKxHNo
ATYXgRFo3mmieJTJzG0344LoeJ19kkfQeh8fD0pYcikzcF9NbpvPrObLpigwYGxpGqXo7FIqRPRc
k3Tn0UHwH1xacL6gaZb9JSIZFfCWVhe+XD2oWUw0EbFjgbtO5GPv+LLMuAYwdwj0kH4e1PrjV1gl
Kt9fpkR/AwzB3Dxm3SYKMDKgACvvNAHY4+U2Qj+mwKIXQBiJRQRhXqW0kKMJvTK0BREW/5ULE61Q
5AdscrcmenYAyPcforvF6QIPxKgmRyglJGUumtSwh4RSohUwNj/HI0/YzyCoPeKMxspQCG4mv5Xz
ziqeyw/e+ZNwGAZ58GO4GBpFT2qMS/xEWXcHjOdazODrvhIVWOgRIBdOkF/Hb5DKxqM1jvfpOJLg
kdFzhTfvEuoTDYHWLdjLSlHDq8/EAcdif4I7yvBbB2CVmbZun9d0/Uq6zx7DelAOzT/LuQyYkhk1
/gmt5JNKQ00sp784Dh9ROWixauIKR4+o4e+rYmlfxvjw+F0aSHk9IujhndWbY7NMlupYwYNpSNwh
rwjOAc4A9iVAt9q69aJCiNxLv7E4reEG5vQ4mTlphjOUDk5/9PKXPdy373ER9KMbqgPmcuG1ULqG
63VprANU8zD7TvgsF+8mVxwYIMedjt+6RzwNrOAWoTH2+pNvbKX66BR9mG4i/ZQ5f9SgBmOMG1/s
r/fzHRSFK88XTIypCqw9OKrG3TK50v/hhvAnxrNl8YPWlz9vnvPTzyP8F7hFDZ9Nzupaznl05Dzh
4ZEaSFv5machONvZ3XdDRnOyuHKZDLSikoVjZttQ42Mb1kFfDXUI4QIWhG03SyIniMqvUmuCoj7d
xX6rA4lPHw6kG6xNiYYMqIUEy834FO6rM1bseU0AdvAb8Hgxt//rHGiJBXjBWpwDebWNW7/14Tbt
VRk8Gd687HGeX3nDl3MAAadw5nR/UsBDR7ExFJZ07a2efCfMrakyuUElEAHpmDPmCOSBVd60pDRG
In77d5/GaDWwsCGHQ7pa4pNk8Z35sICWMW6JNP48PYNvCo1Ih1jXXn58WhKdeW90jWTGI8Jod90g
wHmivND5BNm4gM78olS1iKB4G8BgVyq0Nz9dJ5o/o1gjtYRzB1zn/5bB3cVC08/Gl8Bgy2t0hRee
OWOgBNpG6f54EvMu3Ko3B8mZ5yhg8P6UQjKNn+51eV6+sbekhsBI+OvnHgQ8AJ07H3GuQ8hHAZJf
dzc3UXtDJVTelifS4ZigoxR5yIX1zJTYN55T/5aI2CQtOqwFhbfM3D1yGHvMM3AOJkuWhIcAM9gy
SO9Q2/sLOSCaRY7mf6+FnWNfrS6kZ3yyjEg+/fddv+5OggmeeDZ66Z+ZtITJ2mU0y/7AMUX2IxXH
RxSP6GP4C9UbkLBsU5VOAXkzhVX+Zv3e3DHoB4ZWKOvtLSp8/vrh7ghexq8xhY4aku4xPj3jdGfQ
JpgSIwZZWlJ00kr6BdPgLXV+SSwyDXBhKmRAOp4HnxRQ6Z28VyhWrmQGYCM6G0Bil5RwDEjkIbBR
0CpBJnoyKxY7W84e1mF8S1UOUmnwLeFQUKWgBaH2OvoAIfY7yOMsqllsFucMkYULKDCyBvx29qIz
qnBIhodjickN2mPauv1jkMu/L37z32w/1XlEtfeJ6zgfaJE57w27U71LCZbNqyT77Sh0ylhDKsgz
2yC8pLf0m6iJfduoIWXHpAx4CHEBSvNcdBmaHj8X77fXLAoED9WoTR9xmxao7jgTONTvfi95Bjg2
JHmCGfX0Er6ian6b5mExJxMZ9hASvQavSA2FD83G9cqgBv25pP1hvughH7+vskGVdMb6WCGZ0GKx
JKKEcca42NmLS0AYIXw1QQm1Jo+RyQGJNZQxMVeXMANVbu/+6ZwIdjcOKovFRjgTGMFkRdxIhaXn
kJ2CFKJ1flmbrN6TI4kNNBisLcPvEItcAopP1KAEbbfr7k7e/keag5H5cvLPFHa45km/Vust0bbw
2J7cAQECKqAfYHI+Qd6YdgMBBZh+sSsDYioXYDgHuoX3W8x3uP5txUA4Lg1Ak6OWzjL3FNLuRlxD
YML1k7C2KYI7ws+bB40wil87k7dRqnXcgSzZ+UGKHPHCIcwLtHERrUrwsycfoLAE8lxivoFxiWw8
MEY8ulhZC1Yiv8SQAy518CTi9HkB2BJ/6HuabPYveycLnMqRI4pCmGvXWGOk1PRnygksoANb+nCY
C0b5YqXFR3vAc/NlOeh4q4glixxp1DFiSbtnONI/pQnVox6zmSLSaW40VQoE078jQVrouNlvdixZ
EER4+ME3UaJoQ9oEtQ4jKjupJDU4/vI5dL/3ecXXUx3mzLXuBb80OcjRTxFYKH0okTsj5lndyCXb
kTY7rurkRDJicJLRMDZpAvLKENlL0GNdyXq6+/2VQdsa/uz4zTOJHZ9WEjp2mskTkTRH1AsjOpmp
WFX3V4kuXN+JwQ25THLge9M965YoGjgF4n+9YvEV4Z+cVll8SvseVpv2FiPFNV2SJHA+Dj0+eT13
G87QY/3xsI8e0C0CwURCoR6cAUzkJP8hZaTllc1BtccB7x9ZUWWqs3oqnlHJu6Bi8M2fjAdM0H35
psOUXrvy9SEFigePxxmCNbN7YSYN9TlL/uOYfn9oRkV4JRna755eF/RdQUtZcpgZDJSliYJAxwHH
ynslnZ96dbw4XVrnOZ+PsfUUSUxLlB91d89Fn8xwxD/gvBpOUJajc2XOut1yBOu2Rj0mQDakIrUd
m6XjvheiA/kwe8x7fpwL3Jf+DnurDqscLZ0xhIAuPUCJk9f2iKynwlEIbgp/1bCFA2d4DY2e21oq
Zuw/1/uke6FNJKMRQppqrXzQfgOjufjf6HZLcoT/1nvYbWYnFstp/QI47mfQaf7jGikZSS9vrJ8O
9yLKLm7xHr7L6dmCz2pmbQqa9g1oNDDzSNlVHTf/TvTXyO/30+wbv7PBjVLsmtyxU/iE5nf+HjYF
CQGzM5jM6lTUj+Rox3k38ztP6Ly3MFkWQv58fjWWBo6g1W92DassOr/ixvBvr8H55L5vsaFGSvlz
/VU122IoRzkslaF69HpN8L57eXgFrW4T3fBr0giNie4JmLUqsbTdPDffOa1VV91Rc8IRlFOCQK1N
KTu6kJrul43bI/b1e15jrk3KK3X0dZ/X8DLl3fz3JTI60aNgyNuwgldt7t5DBQpSRpA5NHNRX8GX
FFGl5/CVUUaT+nfW888d5sxQSnBvj8Xo7d3M9bk/Vduk38QFkn5lhMLnSg5mBdc6NHEfs+sLO+R4
99VnAEfZYpn65qC6Lp7d+OtWz/kmMx2txOm4v67Vcbd3UGl4KEHrr/T+Xz6cdNXk0qNeuXe8txZb
5cR4DDtq8NTm3Sr6aiAU1yxWFf9qjWrFr3OvqVH1ftYdFEmvqGB+LS3Pf1/EUSxcW0NafMTbGeMz
jtVHIM61+MWjRQoWyLDcLr5+2F0I3rhOCtcNOWawN2bYKlyt88RF0Ylns19l/lt6SzrvQ4q4UTXv
kbzZPmwo0hZyLwyk/AmS4cUsBPymAZcUg37qBHlrtVaMUCZJSFb5hPpCqzpaMzsCORZIVooVTNK1
E/Fj5kPRYE8BoUOwoYSTXmBaIGN1tAYyJkCMr3CioCHMHFlElyCiFSwZiR8SDeLiDZSOfIGkz3vO
4vDE4Bb7EuMCQiNOytQnC6itcn9dSgP8DR7e2v0cXUQURzzDnAk+aLCTrl/4PEU6yABZ4QEabg16
TeiKN5mwGOqQe6/vdHpU/qTb5WdLc5GkWC1FdhYGkvmDN9IT+w60Q7sR1cg00O0AQ2yPrBElzBx4
HAOkMWBiihMR7hdCc9zn4pQEqMkr/RXBaIouyt1pTiHOKRd056vHhwwe7BnzIP4nKCG9YYozxZLg
Wzl7oDfQohKhJ0eQ0KXkbNvNe0haeRsuebJ49s8mnQ21BPJ5SOAyFpCJm08RDkO7qX6uPyD8csP/
sTioTjzUffe5NKiBL+mYUSEPQkcCcMVm7PpA/ZLt6xOA0FmKjHYtCmvk2iO69SXLbydLmojBPj1p
udijmiDRhwXMXPrTrI53APDKUfkgVxxBA25opkk2xCI/0nQi/hd6mBtFaL6t+XDIPgBWSuDSWUM4
0o5n8en3Mc5cZ8RSCfwMuEeyRuMnYig6G1LXB3v30ecJjpYHj7WMtZ6Oe2jQlMnKsJXF6mrLmEOQ
G2Wpz/eBPhr8aNjgZ2Fxs2lNG/SGDJ2kaZbcVp3g6IpVOFmYyNjMGeK4MSLFQNvhCm3jGewRxelP
JYF4z5zh+e5ls2DVjscoO/Qe7QWI25msfb8hw1UZFOKUD1ADYE9giJdfibgwusiqJc/onGkcxj0f
bJXCEOpxzg/1t/NqQFSzH9aABG/kz5ievu16xyHCxBEYwNfXxU8HWLtPYSrymdMEhSdRly7mWnUQ
gHHTbdGhVippEMiop/BSSUHp9PGqCuKGKNgsHj1mCAWAzlf//yHNRs0Pl9q2HQctBDo6Iv0bxYJT
3qAEP+ltotTJfXY9+8p3UIxAkOZ9xakUlywQwbOHsw11Y+VVLads6UPb82N6j3RwhdL7oJ8HNEUt
QSfbaddRo54VQdjpzr1E0HyLM9qG7e7L2Zyvg5OZXH+M7avymun553lKNw09pDTa3I/UMP2XU55C
hRJ628M8eMd7FFmg5xNNmakM3HS7CAWs6Jn7WkGGf1eHHbhFu3/07sav0qxRBLypl+1uP6Rc/LPw
oyqkyDyht+53qbL7tGLIkLfHESUqPRuN/3tO3yikbYS4uZ/84qejdh1djJRoE0u/CBBOyYOzkwE/
7Ikv7E8XySiCDWDWaIcOFHKbh/S0ZeyH0oIalcIapfTVoYV23jIspRikUBg75OVA/v8WxMZsUY4h
f/WBop83em92lHEbn7YjMm5z/Pyw3y4aVVg0PpEAe4NGs1fHv/FBBsJ/M/A2lh1QI4J6dqkq+Q+i
Tjln5nMGxzcAr3l0ic8j7TM33yiwmuv4VvokJ9o3RtZzGZ0wBy63TUDDgGoX9BteaW/rYPhvhTd6
/fAIO87VjAZYVLN7JDua18Nc82Ilj3p5bqKjsbSqn8Kkzm/27cdVTmAy6sgqRyQSFqsWZ97XtP7O
iqdrFAmx+ot7vafhQN4nCNGHry1NfZ6T3paj16Drv7qFpzbxnf9it5XDZ3dSUy6ZYV4k11eQEXqd
Yw8vWpXpMvX6VFIQ+6/TFJIqOs85HU/T3u3p6OVSR9yxVmZZeoYTmb32j6V0MNJjQN1DrwieUGnB
EZylPXy5rqHCKK/Wfi7XJr57rk79LZwC7OpZUBFj0mR096XPJbLjJcIJ9DxzaJbXvnaT+qczrH/0
tC7SwkqfvYRRM3SgQEU0f/Q1MwhFdRELvprAoGkfAKaPSlDdAal23Zas2vv89gYffl5HpBdlM5UG
GTHA6lPCGxwjSLsmsrjew90FuY94Af0bg/ig57JGKoTAkDFf0ugEbURUhH08r9p4bUkLzoZyKSOH
8lCRiAoFroOiAVZWNEUEVZo8Jt0ZGkTH/fqsTXhjgWpDNJ/0Fu9I287QXJZAD3C3vSERGiaWrY7I
GRMBCovVdC7VE13RSjKXBJml7wsHLQJY6fp8rTgYZl0TcRsPgIPfDNYNxMPLPc/rQQEQuO5RQXCc
MMKY1iCQo5JXPYejW+Hs4FmnQphKp0U37HEaQs51YD6FRYEdgO2omMxyaIcwszo7gbSBYm9CBOYp
kFcAfsXLvubgx3QZwvm84xQye51mi2Un/g8K0MRQqvHIFVD2vgfg93SvXbEu6dH+OkGKwNKBMBEV
qnSq9EMkuF/XYnist8O0cZRmk9ZhPgKqHNbjZjeiqACLCOW79PZ9zpG3Clj86IHDdUekLEsSI1GT
jDpYwvyUvJTYWGtEexRcPzvpyxK7gm4GBhnNqVIYvyCBheFaLCIxcfnvln+Qx7DdgUto06VsAAoB
BaDka5cVeim63eQzrmjDgO8p1NFDnXXnKG1GCj4CO7IOaSjaWcloV89R9o66K2IV5onO5QAEY/d3
YsSmAWqNRhdWJiiuqB1ILEC66CTaEKvQnZHtbJ5bWPy4A9aawlrZ7ZaN3HyZ38nZi/ePYaf5drnO
Dhh8cDr3pdMS6fyQLwt9+UlKRlDAerp7ZJezvclMVwmtknucWGsUlAQE6loxEtEZk4dKDV8zDEEx
hIfrr21GRudUdMQ/ktdmidrOJ9EihGbjfxIdLkw76KJjBT8W77QR7QHIJGtqAFuUGtLYdwrbYffJ
17meaGo1vvR94pd75mYXgJ10hZDJ0t9P6iRLckevBPsCJ3aH40xz/DdCYAypsMzDjQxDguPIQmyQ
sWOOKr8HE86xtuNmcaZjm7w6zDtIj+lEJZkelRV4yim8UaFjcjMs3hh2dRxu3YYOLI6L6+zkUfbh
NiPUNnyTSvXmGdLdYJGGnmA0d3jItF5OEnaUbrEcH0301YQ/+CzxiKAl4V94UBOfNQyp6aOvEe0F
PTLwE1qMguQpew2NHs1yrDMWhpCcnBYKSw594qVkxdwmT+Si7hVhxuXAo4KdxTyIRc9xPO8YkNDm
dqd/Ha6n65Id3H02Jiiaz6K7hiS1lJnkzZ+IkCL7Fagg0nqsdYVE8TwDSSB0eex1weZ5AN+TNHKo
YKzz146kGVM3+U+dXea8fqXDiXcTxw95V1yy8Xh3zC1rv3qxz/z3lL8SO5plz+/Rp7GlpkcsRaup
LCBuv9wq0g+UFuKYG+07/xw8uH07sljBs07ox7I+B6OkX2UQoUgD25/SVcE2oA8sRUGTsK/Z/8ho
lLVxDzY9f3f9+GjV6adw38Vgbv40wJgpbN706GdgKHDnrKfXTAepkqcghgNPjoa1sQFcqvy386HQ
kgloG0nj6ZWTzJoTaLerIth4dFYaUaoPQJzybeai5UQbubF8wCSufBfN6dAg2/xgB5O/ZEIrc0iE
auneMM+4plOU3QyvRiFGPoqc+H2oZ5CgxFhn00dJ36NVGMlYQtLCB0gPGgCzOAdqKPEj7r7BVd9C
zSFSgTTh4LrmdeCBfDWyRHG1feZY4yBWv9YkZD7oJuBgn364njcFbg1sx0iY6wPLoo32J3Qbok1F
z74aXGgGh8xSlUE+wEknUPSUtFpTWMvFa3mTcZ9h/4O4x3gzCYdvi1zxQ15rIvm39e+aPhn6gChE
yKTbY/iBgezHUdFxNY6vzKds4eIusmghAj1skfu+molZg9v334aPIrinuCM6KnERUMmr0G7nnmVO
GD572qCUuDZDBTL36xZ62AUDuwTl4tr+cmwnT7bZod5NOz8Ha4sDHwQz3LXT7BuBz1+e2sHq5/tH
Ex2zNNJrv7At0EJ0pjk3yHLuKxoA4VdDZfgK6X8IequdebAEtb0ZpOOq4hRk3Eh27OvOcB+4257d
djReWenguD1DTzROfvObQf8ced/J+HAhnbwTh4nFONuM29H+9qTJ4OTsjwzZoI0UMIwOWEc/LJ9e
1jrf/bqCHyo+/o2B07+3nSHzEZEGsyQ26JUwXbuBwpFTcg2waV/GtAa56eE8+U+MvnqJz8lZcdAV
PVggVDSxuspRf/bRtKFBbY0x7nnycNh0WFsBhvJ1LsP3MWxMtrlzp8X93Iu0PKoLZI8n5+53Dufj
QM38E7RUT8Q/BbeSsReAgdmy+JVQ26FmYgcSy5XZx/+sH0/EhqQ2f/95FcKl0VcX6/H55CHWPtOg
GHwHHGvvA0UUMoJdm/ZWIIvytdi16Fk5i6NeyCfl7FbvM0cISQrLj/vIbp/p+TXuD9WX2x2eRxeJ
dDx8y+tznCyokzlRsJoDdD6SNyDk9a+/r+gTMTgXsmR3YZaJ/1kJc5yXvFu7PYUEaGSCuwYNx4uo
QqIMMP1O59yp58Y4dAdy8/FbIlf3L+Et9wmKL9PudUNwz29vYSJ/nRGrVwVjJYNsXOgRngxlfH66
r3F+jMzruJPqHLGPiaLM6/eQs5kj2MQg4Ym0CqCvnn/UcV8ZgfL19o/W/s6sjv/wzEUnyJcqpiTO
awCkNrjPLod7lXBoazCqIL9tGVkfG49rimhMVtjtuzLWP665rNENvNxmQshVjzZtToKKv1akeODp
tBnQt3CcdRMwaK9OOJCy8SmVDJSQ2Gf3ZuH4UFD6nhY5hIjoah0rweSRdJn6jYMGPvfn7FtD44eH
9IE2uniWX/As5ogLOKZRUFisC7wGtyo8PMepv7TcJ+3DwrYh7CU7I2zwh9RXNJl3GLmbcFyA4GRC
qTI1UD3IhWWuASXUY1veuEROAiyph9/wQsPDc8I3HHwHHXywxbEITpO0Aq2wHO60/XHo8OU36go0
mjMHWBmZSI8+tuOeN49RDP1TyG+W0lt2jyiGaDJkVeLlTFHoBAKD5Kh2DFpBD6vGhyQ4QdDgAfUh
QogXleLMcd4GZ6f65MIsUAcQAsfg/N3Rsj9Y4jnwhnHmqAxFGUrl8B8kRo1N0cBXFjazy02XM7aW
yVjxQRAGNqR9/bUgjUt0IkdHXJFlEtqbMro/gFaCTnPv8+v8CzUwB5h1eXzCFkFSFGjCnwH63kCT
cpoE0pkKQSkBW8x0SIoIiSMxNiBzcw5w/kGX/tUsAgjigjDgBdLgpCZoAa4Jv0h2UDto3JWDfuKy
lQeCFXxMfDqLpvRCxSdsne/JPcw5CRyr7+APQrfy2zcgVFW3M+oG7TqbnYfvgem/ppp7pAt13kTN
qIuQddABtkFbGnWBjP7MUY+oFpVrZXEbfOn4b+x2fYrocQmU5dttB7DwQbm6+BqsB91ztEiitEB2
8kEUsUJx83KmIvd7UQ9BK3DXZLQA0ZT61JmjTnCCYlt7e4NebJ7Z8oQm6oV2qetTGvJ6yDInm6kM
UWTak/sNKqozPr0EZWq82n3558HogzOECcMialRsbJCa+8cB3M++/LttG7wsG8b5gXzynE7DT5dp
JgV7e91bP4YvHg5Ag9AwLJcSkRjDAxlC5OYLcC1iXLnoJvRa7J6BJTQMmp7JcUSvEZvscYBo55cj
E3x4wsojG4WAE7H8Q+gwHoo5+AYPLheTr1cskhqTjSWP/Y2fyJIWxR2eenR1HnhMqbEn4B9xD2OS
Tpkxl0wfHbfFsuM/I1oDAs0XCQskYc9T4wsiDIh40p4dLqt0T/SBwh8MUJrCig3y8P3XxhplG0AN
xnf+K+osLZ/SR19+B8bH/UTSy7TCz+Cgo8gKziMMn0mL3kzavfwW269nhudYS3CkgiKrMEUQx0aB
ZcGaocXIIOMMX3gAA531KAPSXoz7clpkedfIQO0DzdqXXebTmRXek5NTJ0XySj5ndiOnyFu6jtEj
A7s8QX5PHjkLUWJNuf4ODl/yuaQTZeF1rlf2GvslRlzQpIWQL7+7JCrouzLUPw/PWmNV9A7abHC9
04vbfqLOIu87lhnnV+/BlY2k37o/z0/Jt3VbPlH1AVjAHcsDPNi3xpE26tMEGL7pSuCzryhdyvTo
Cz0oo5PwuohEv/Svqg5MkM9LCtF9gFQ74aMMMkgwP/u91XVUzU4oImlD+azunBF0crgKYW8M6uPR
AAxXS7gWaXvQSzsjpA/xd/JiuUHj1rE6rEMjqkKh1g/yuhEnvT1A1NML9lzESGRA+xr3RcQBAcaK
SIGgDFGbOV90IC2aCqaooYr4IFh6oEW8Mzx3K0okMq7+5BXDHScNRx9ZMm+AF6RYCFhIIhShd1Gp
3IIyZXlx3JEOipu50JP7MTkXjO+4EB++xmcmJqdBHo1RH7kveoUr54fOsjHhk7tAJg/tbrqMQGXs
XYJ1gEhrzohWhXM9pIWLm1d0WxILQQOhyAaGuHUx4o1ZJDRSkLpMr3MRJvYgL0ib7KVKwaRw/oIq
cFJKTs1UEht16w201eHYAFrloYyfxCnw34kUUDJELNhxo1k/yAdRIN2gQThg99S5dCtN2piqZHAf
XKMCLWIbkCINOdiRv5hIeFQRmXV+Xn1kZJy1qPmOM+pZ/INQsDCqyGkTc/h6251p7fdG+V/PteYg
LMPT5pPo3mn6xjFXdbXKx8qr2psO8HYw+fgyAIagS/gRKQuTddm+tH8FHYQeOIgkJIf+TvTeBymo
2MRCXzALAj0dg5QIgSqhkq5+xKMQyhDeou/pAm+7txhR1pe1iP6OQHV06l3fgynACbbP+irCQkUo
IacS6VPQT7AeQqdHXVV6L5cOl/A+rgfd/WmIjpVkghGYf9cB/GxnY3rZ1HRuqyKVB4TQxaZJ0vn9
pG+Gm9nhOQFHdUt49zMKGJFunmM4JXR0+PpiyHRfMIYtnlTcAgNTtpYxjxeV0YbPRHG1oTWw8LnW
h/15S5yPkMmEWJ6lVaDEM5rVuNGQFvf04TMfwj8GN5f5bHAXBR9wtg1fdHc5Uy3I0p0sMaH9FgoD
3W6DhQmbsdXcLmMlqHUQI1w9k72hpsewchatew5vbuvG6qLjfhDxGT6qKZysB5r/HJSIdPL5cdrl
xOUM5tOYbYTUqOMCuQdPf4/YkDlsi0f0Ck7+BbAcKpPpFfLVr2mBr5lTRPeoE7/2H0By2FdnaaJH
oZD4q3EtenrFWo2OaX2GJnwg5Bkpbm98ZnBrdrNPs87uHLfhZcRQ7YShMtzJY3oMrEicyo+TKr0e
qkPBB38OJ//qdb0z87EV2uzQoXIBNYMeM497G9LvyQ5cMJ1m0gWP3POb2ECcGXne0kcHJdyF7Ucf
sCcN3jUbfVGP86QXqoN2mMX38SuSA/ExNGIz7q/7a4zwASrZ3n5/AIcDltp6xa++BSH/RqcQT26a
SZAeHh3iilFi2ntK9OV1X884k4dguWDq1VgUtuRBjrZtOA/mHcjTc4TnXtRfd5YNg8q8Y3yO9RDZ
r3OMK+eb1sPSR/OpxFXcP+hHTFPa+X1SxNrgVtDmwOy4y/ozrOJ6eg0hiJtZlvQYx2CfQ93Px9+l
Elt/Z57t0X4Nz97WsFkJPrTyK6jSmCVizPYlB26DEpLSfsLpHXfDz+SeSLaU2dctNi6PQc3ZMNQG
ECfYWJWRmlaT++S1qTdGWDwcjcB6+VGR+HIe3tcmBBQVC8Oew2pyhCQmZrIKd/08ulJJ0wDMiKMD
E8QZKWVgSgOmt1uc3Cf1EfNImSLjVmmRR9quXtwnX0wfmSPcusofBf+465m7e+4YVMa0N6IdmDxG
9zTrhm8QmgdNxa46boAmpp1pGZ6DJ0Q5V7O24MyVoHBM7xFa2OTnU0bNwEruFL/0ss1pSeuyIGi9
BLwJwQhl67OUfP29oLzUDnhJqrtqbK1gxuiSfmyUzG1w5wFORMjMIFPMazY3kLRPZOmLb716tD8m
zYvHgXamV5rxkgimj0DvC+jAzuLKMl2f92+0E/ZxXcYYTxmHFoxhQNs0AXmkA7Swn4lwUFt2Dk0z
byZz8+Le+kwodIzcAXw3tyxfRiWwpjO7RU3K4HAyp8JWUG916HR6B1y8fjjuj3vetdkYlAKMW7tQ
NvLrvByTfANU3GYxmtsMu9EhtaSG2J17mzOOxe2kLyNqSh9A+ZJ0njaJE/9esKCpo0nV0D4T+2UY
rwvro6E0XWfL7oC3rn8/c0rlN2ZTrxm/2Q4tPpZO5a257GOMY4FydgcQgvdfWufqY0Dx+Yr0r8c7
8/+fCOYkEbqEzwD0AE8KTp4jiFbftEU+M/kkhnslQ2LA+rC/UFqkQ6BKvRv6wgFo0y5CDwQmlNB7
LwWh5RVJf3GJ7D3iQgRY6SUl3yIDgxq10aOQPpKdVHReXBboJUOaINBf7ubUProN9X8ar7AoGZCg
iaATrhF6YZqFhEt7e0fmJUJmETmB8r6g5Mic9Tf2hPmBhIssZYEDHzLHzKVQ88emvcdRlHyAJluv
Ck+phitv3+tNycGDsWSXPYppCiCgMNNFJIAA0x13Io0wn/kIoPrOlROMWV2egt+4CGbHY3B50my8
EJDVSZF8qMLOnWiu44aAipBkhIR8yL72LI9cx+AjFcSKF/xzLfK8LrF+QZz3L4FYCSUPnESqFea9
ITEUl0WpuUh68UVaCWzxYlqASLYuWItRHEsNIHWD8QNghTrLjKpVtfuQ/FIy41+QHAw38xlW4K4+
jrZv3CPUXVzC4VfL47TDhMR5N77NW5KTZbWlCKD8ers/mh2/3SaSSIRJggfU5dVBFVS4ISNr6RGS
Mkx7z9vHQEnxi9KRMzO7IWRE5otfsL7kGHUA5JvkaG+Ry/YSFTTDe7g3n5GueBr6x/TvxONyr3Rx
O59FnXKcbGpK1+Ae48lgt5GFbdf8GAK4JG2EnUXwYITUg8GZfEYbAX24PRQ3Go0pTMNCRWT/mIxw
JlVcaEzzvfkXaqdlSx7j8p3MkTHKGTLANbn6SGVaBmmYMvhOjSZ8n20GpdPFaLogT5dU7+IYDGJ6
WijdqMO0kXqIkcctoIzYKeC+i3/ImXXyuwnKtcqEfmXoq9j15EjjVmyWMjAhvXk2SFyZiT26SEUH
kE9jdpOHVW8DAmyVAQSTTg+LHuWyVtG0YBP14W7Qnht+VkIx3J/BueboB7IhMX/7ncvvFYle4WI3
kKoDZW2dF8XcKP4s0tPKeVLrAD2arvL1oflv5RChQKNtrlZoGr6mDHvauOoyXMW+CklwSfQiAce6
oYBpBvzTSiAYOkqE/8egsWQtdPxhMVSVGY7F74FFKtqFjiRJjVqVydUv3Qd2OmPWcXYPWAu9lfBC
mk2jkZZkvfG1Cr4n/3ijbNWUkNua0RiCWHej473CFA2akAcUeRvSLtV/M6TFYCj7I8Rj1hzmxE1a
zoqYyZlMpD8iIC9/gQd6sXJPWLcaKTyuPF0nY8wI+dIoQ5+5fFZu8dcrqNNXl7d9RN0cPl3WOwTX
4AEctf5Obs3E+h9J59WcPJKF4V9ElbLgVjkhogm+ocA2SCAJUECIXz9Pf1O7W+P12AakVvc5bzpH
HR6eSabfk+kL4bVfARJcgHdDJkGjfgUy+Woq6xpffou3QzjK0NkAox3SkLFfjaJuMz5zCVEJX02w
Fq6bsHZ3TPrCOlNDmTgEiB2QGckBSVtAmcEtkNlUj88nDcFQYxa3OvaRxaVDi2YpT2/8rTHiEQc8
Kk0ikj485G/UkupcTvur+55QdtM9TdK37F51X5u/mPlquh/J7vYdAbzvWSVH17FtmOH44rwQvCNd
N8NDZwG/DL+NbuuDYzJ7jKJviCTF66YI0LAsCUfVTI3RUj5W3ZQj8g6JCr8VSYN32N2YbrBpqF43
H1dhq3jMdCPO1yZ7/WCRDx025Pd/XCIpkxsui4NbDDZRcv34T0Itms1G6cF5IGyWCZ8h8WAQOc5d
5Xey/xzb1yZghFH9XE8w7wAWNcGz8ot1/kTZ55pICUDDmnDETPejnHBcK0KLBinQLG7Ra1sH/d7I
nWJrlmGxvaFtqCIEDdLqYIR3MwSq4Rl/1s52Xw7enXOE9/9M3PYyxXayFILi23rCSEyw6Vwkp04Y
g0uTXy6n+bJOtAVzFFGg5NjewDkwOsq7ydi/pLDM3LgslGfKdZXnIenFbBU9U02CghQa1XntL9Tk
h2X1d0UOa5WzZsZcdB7+fUmmQBl94AcUR0y5752XGTe35HWPr1SQG8QUGeaT5NK61SFVapIxVlzc
d2pIbC0OI34n66sYwoT/2xrKWH+niBhZMx8va11SK55F1DClO9QZUtjgvM5IYTLR9KOvVex2DrOp
QDeSu9mD4aeZ5hwqp6TSl0D3Rs4QtH9K8Jx9aOLcYFyFjGgNdNrXzDoYUeG/rxbolvK9mYxnVfLe
3ZRIGexb5euyY2DqqpclzYMeVZy+BNNodAim3+OJOT1l+/GXj0lTRZcF2QFtw/GZsbvYXPX3rmT4
OqG5JkOSGTklcp1yJKYpqtg3XH8zzRdoIgKzxIdavzYc61L2e//ivAxK/IX4KswlIWIIPnKoJnT4
yBiiW5PKIWrn0iISgVnr99wjR6AAxq39Pm5OGWPTXt6D5J2Rpe8LUjEeUReU4C9BD3U1P9S27vSL
zfOsgBIBY8kOa/QKGQtazF2mrHk6MqcUb61wxqjO58KCoPTUhSLyTpaSyQkbmuLlA3Oh5tS0sF4e
AAUDK/7IOEfsQawpo/guHsMwLw4nH1nDeni9uRBS2fQeS4t6l4UfUrXofVSsmzCxxmjT5VHN5BaC
f2BGAO5VDvvD/D7FAKOFcB5cLd2BoILKIFTL1bcC6H76iuL5Xv7H9n6JMqf5k4MymqDfgibuNodF
Ed42vR5r3x9sJoEpWzXg7zhsGTiEsIvuqZCcp9+e1OXyyUTn3cdXVtrqrtrGKjvL3/Iyay0NKoIa
AwAHSlKJWtwVlfv50rbMAH5f/U9lt/uW45ipgAiJFn30AkOYPbC1A+n55NH3VqmHrX+MGORNlbpv
4amhKI7Gj4rV7J8nzVHYhn/etvEzMsWxDqNHvKUSD6ee6To9Lbm2VQlj+b4ortnjTw8uRJbQtAGo
A2Ii5qVleNI7i4nBnykPV/Bc8YBVQEjfPDBrMpROWqIFfONA6/zAFMbT5uP2tPF6rkfYVx0t5iUM
6h2q6VULPy7vBgmx/jj9VaZZaM5uhnUfuW0C6c2q4RE15QQ9r5loFNdrFiQN+MhWH97ne2iDAsUH
02UaZk97AwilpThpqy/q/tT/vrNwVM+z+G14j3SgLkrLDuRLPV4waEC0qVFreM+D37e2TBeR3H7L
l99rSUfU1iPuLvH9AAFocaJVeXQzp/krY1dSJGuEolFPJ+3sRSCg7rc8j28zQSxHfr2jtw79HG2h
fsfl+tFSnR2w6sOD2x1svl08ElXnOScHazo2Fipi/QPq+Bccs6tA/y7fcy1fdP/kV4/kc98T6f0Y
TUkPkgjxt2GBr+ZMxHmP/vkQ3u4kKqErxsFt3gD+xDn5Gp39YWSfyrwWvB1SrC/VK7ozd4xkPUbt
XX/n06KbN1DLeKeo7kP2o7v7zNiwZaHNcF7FtCOP2mmpl3sEeVbzh4gSu7/0CkaSffj9aH5GfDVI
zqIlxGP1ZFTn95g95BawKLWFnidicXLj69MHHhYJW75swxYLs4kt5EF/PnGYojpxJqrVf5aVmXRx
U7+thX33WnCbztPwYT6JTGWhTuw7VuH5G9kVxScf/OGVY2t8cCRkj5ycmOEL2DE0ZcnFsGR0GUyT
AmoeIj25ocJZVqFchyh3Cb5ds9tfPig9XYzW+DPGNvPY26Re13uFwGunnufwaGSCHCytZrA7LISL
JAktC9Xb6Cf7lb3m2LvmDNSeUkSLlEgccT/aVCwDCEdEyFdMjFOUEGQuEwijr5n4Wm7VuYEyxtZD
NdT3Ao5589ez8LLJT4X/mFZfT5I8/oZAvTpgPhXG1oNpsVImdKMQ907xNYCVZYtiOpoLNLP662Jz
T0NgzmVMaJRXy6uvA8CBEMBh6vZnbxDbXu2y5PDXLxp6Z0/Blt16q8bBfdjbvTi0gbOE7RJg1oVq
YxQyVhHy3rtgE2sRamqnsPHMb345AfwnEE+HStvE3w1e5RVfNCCkBDKT3QYV8Z+xytFHyL7He3q5
GcRC0AVX7L19UPnZn5FeUcNa95NAOHq2Bp0nvw8axPnYRaDi2hDkl6JydTsiKQNsBrtqjpJ7SfXZ
h3ivj4fz/gwmdzz4qENX6zYc/WBLQE+HIdtX5ocE2E+3v7g3drbckkP6XI4R3lKfE70evhNmfs2h
DeILjvdDhNJtmQfKBk/d7Epy14euQDmKYL0G3trGwoERNRj7LbhaRvkp3N3MbfIGV+Uv3YJ3YoB0
w3Ug3GTbVpkSWMIp3hFB5oHsMF8Yp4DCwAhQKkAOMHqEvWIEoBySTwriz67EGF+dsboAnVIwiClR
X5TgGBDf7jUAFBBQ6dU6Mi6RsfX+EBvueV8FaoSNMX7OCvwSRdCE9RIY7XOUzyBoySTq8b87T49y
2nmlDwCOyIil5DbP16Op5ElOFY29mjkl/fq6pK9HuRrpkWwvKYhgdwQZ+sNZ6xl4pgg9Lp3bHKq3
sX72b7xXA59Q2PQwotBRtJsBP+pciW/Mo2cE4i9LUOCaKJXX9+2AbYHlxNEq7Hko3oUL7wYEyhl/
NsDaRiHBYF4Zykx0eqfjOFso4jo4PV07wKL8Csw54Fszg0xjAou21WJ50y6ukckYjV+qOQhCaaO+
rNpwJxjWML1xOIWHDWI/VBDL94pbryft/I5Sl/CEJc2ehoU7qOcXVncjDEQAS6wCfg69tgpOc91X
ezSSzFQM+Gm6vWqPkHvepbrHQpCQJpNyhgMAJKiAXr7+XmLeQLs2NvzJJ6fvBx7a2By4SsQqIFrc
V/NxRHAF1knMrxXksqCPpU3xq236452NEa0G7MFSdoT6VPeUDV+ll3g4Kq60eS5Hu1ugeh0BvNAK
KS+IHxTiDcyXUK5kEAt8Kd67WJlAUkgFxBS0HeEF9g35JNoBsgvST9KhbeYFWuy3QrNVg8C5DMvL
7SsPBf3M77d49YOP0Z//+22c+fOQusQC2sL9T/YaCAfPHsEKdv3Pz5gM+DgJ/kEZs7ktDz5uoDUE
0FH4e59H8Gf+Yh3ytCJvisp0HB0gGWUvXzJ5ht9sNtn8CovB+yRfjGeeLXOnekJlF2XzfGn+1AkG
j84lCyMik2NBzFZL+MQ1RAaUDFHGJB6mBjA+4lfdC5PMN8o/IbATqHZBIgTMzAOJivIFZZOaZEyM
dlS+CGxdJOdgRhVD0WAD3rasBWCjlHrYBx4rpCplxPBN1OXzZxkYz5T1RQ/VT+zJiOepnn2gWnDn
5hJjY0IOGR0LGWKfelYqs/HYwYj2Wtcvu1f8QmV/KEIiAN88sHvz8KXB/LQusv8BE5qt0NiOnb71
JuOgU3wuAsJxXQh7hcer4uUed9FqweDfwlEb3Yqg+nBw5scbmONVng+wCCX5fT+EZb1gERUfNTab
p8zFpIW97EYgqe7tBr/RuS/NnczydDIrj/jOeHSJBN18pLQmTo9Xhh0Rn8q0xnl0H8cyEGmNYpoY
0oZs1SUZ0IMDeYXGLI9v5qrWk/rFpB+ruDg6hOJ4SWgt+XmkSaIzkzzmKauwhWxTWTwazarbsdQW
VAGgKGi7jY9rAK0U6KSi+92vePHWG2VO9ubYY+k8MNcjLPt4rNuSV+209f/ILf1YdwtFwtqRfwX+
SqDifizmO77jniF/VxK4qhOawxeoGXoijCzCzg6eaNHADkG2AdCYXKaH+155Tsth9XalJvgcsMV3
VIWYWdzDTwmESdAKrF/ljyeCTziPWFIJdHPwVtnpCpD5nlXJgBE8FnF5orxrYvlXpdjD7MVBOELH
ZGXfb3qnmzc6X3kICm9S+exuise+ySQPQHQCjNjFowvhJz7mBwkxMNAIJzN28DL+mVfBMDekGFCj
PAR4u42kldmH0ee+42riyRVadsTUtFW9lU+x+9w1J9tKBEzyQUDMPAVGG0/eSgmrrdHbzNlBF6bG
5hbIm6XHGi5+c4CvXZMW8+E8lO6/ho3mCbjboQmSt+8tNOuU6Kqv51SIyvJIB5rBqvkUDPv/5tRv
rNYVKc//tMBpiWL1h9HYcPPeRREzztX4FkOJmRa4pbDwk6yzaA/ijGcTp8x9J/SLX/Vq4o24/1cH
3wcFRRmLOooy79qHzzae7LMvSFz5YUm4SvcMFL6fK/6C7L88yYeVGlHNUAIiOhCDqPCcEcKhe4bp
IA+EJn0e3AeqFyZIabFExZH7Klof5rNg/KZ7FKmAqn66la4Eh2t/CgL8rMkPevR+81hDEsxMGOrX
CZPw2DNC5I7AzPcgYxbA0+0u4XjwSxz+ls7Z2y2U+WPsDTRviHSXV2peyBymYlE2zhhNwEiH8otZ
CUQV9KTmxm2MvG78EpoKvFU4lElSHdvq/ExHXcYMxh3F5i803g/Tq6ZQr4i02Osee52kAcYYkj+N
YolDCmcnJUmPkPjLdMxqeT64hN7qYXMaOTdSgdDMcgFRZlwsppNNaSrRakk+XVYTyb/jtJiOc++F
IhXNwR+oBt+fQ+Y5FKj9Nn8ErFlQx5A2h7PeJH3UkUzYQ7++Of2KmqHkKYt09xE0potGk1q/ajyD
xzroZ1BoIbjBcIg/vCUHNn7stUgFkOpRhl5w/pDsOGcPZEIwp4dxjxlqkR3fwxZ1N/AXOD1g4ROX
S+lS61PB35sf6cwuICf3yOQdTrvvO0IxDq23M5mxzxH30PBbJGqOo4F556i+sM0jc0Ed48oOVVmF
kwVIYSTOjRUKSZEWxwl+xr2j7hDDsbIWXB9meVzHoehO+YAq7rN/K5YgJ4bRC8d0VKE04g1aeOQh
7WFk3Fxysz0nJd3s2xFjljfss1qkdgR5UVtA1UV3V1q+YR4ZdeeYnGBa1CNqQGlTIve/y6GcOdJg
3TevUTTQfmoe01kO34dFHXapsXl4J+x4SJe47EuDbi5jujwt2j/1cHS5WIA81SXmQ4DztLifPxP/
xRhgPBuXuNbdai1hAuY9imixoqF4rh3FkJz780+qf6X38VKAjIR4DZ7N1TIrpqQ1pA3TCJ5KtJ2l
4g8bdmOs0HLuVDnQ/McjmbV62XltMzhdeZ2Kds0IC3w5GrJh9Ulsp4VFGYFlsyQ413z5nKscD1IZ
1VRvZFehsFu+X/4bVob6+EWIum9weLVBJ4fg86+XJVXMmU3FwXGcyKQipy3PZ715HYCisWAHubbO
LjEeVlNxXkw/40ErgvIRK7fwMcQtNi2ksMcJKCobBTKaf4cxa4gbPta9xzgQIKDia5XPvkGLyMcs
uuiNSrLh7PXaJuReyp3dEiODQQEd2tgemw7mPc5zDTOCRMPplLfw2XiYoZqRC0TXZu6FmIjDsVaT
Wzbt73HDAL4mwPdEv6nuDghtWRcH65bb9yPdakYLVPksdNCkDzFb7JAZQ05dllB35k+BrSntEheY
+VzcGed3VFHLULJP/NHFraHdsybIKZuoMlCdPKAUaOxpqO137UxGntZj7nebDZ0KvmIeEYLIvg93
Ot7LFlgWlBm0Ge7EPjuPReYuLh79n/ckxhGYo6fIZ7AE/nqL3lKMlfnNZ88Y3DhS2DcF5kO4sNOd
xi7J3hF6v5ABucwfkNG5iJ8QTmaR8DDBO4n+QGEfHzgPePbQlyLCAnQHDdE40GFbqRXHNKbvWUbv
+ctuQ2gBooSnbdIiLyH0/A+B9YrbHeFup+USLOCccbn5gRVzysR1AY3zijAHg98o38+r3XJgJnIo
zm/JZtQBh9gCMb174x7OmK9Upe+f/mwAWP8+qZw/dIAXkeAMxzRhIpjP9DQsI0i4CyK0rl7xiMoF
Gk33kWQK2u3vEx1CALFBUBad2RZhNKoh08O18fZaxC/knyFoHJ8zI5SNf1o0KF8eXtyNeHjmvdtl
Ntii4b5W3ZhomBtmOzJaTvRFCdNbcmKR3UPCoIhslUejdOJqa+aLo0bYC4OuYHaRam3e9sMl6EIn
fZY0KcZWtHgpmQnqCM1hUDIWT0yY5B0iU3JCFFgMvL3aCpysPs0ZNYSORrffdPgUuJFOcNb3J6UE
Xj5iYuJWzzAL1M19Lnk1BTu5Qf6P1EPTyktuyLbxSadCEvX2ZuS5INDCauA851QIvBehAGZcOIlY
ELKQ2Gj/GVTK1GfreIhRcPBXuGysJj431LQSDkjF8to5tgsO6V3vUKGBIB5zZG4jd0mo2gq/FKFl
NCi7x4bMMVtLZJd8TcTQIxduNGNLPqC6ffGL7Ov2HbaTeZwhYliPi/SwFcwM6PR4gxUM7kwXPXj0
8ZFHNn/ibzcXhwxiEgOu0WWmVCE8dSwdpuRGrQ6enBrOHyo09mEAfN8RsS2CmHxCdMOBOa/lK63t
i1NuzTmdAmjdY0NhPSZhqPaffEALsYln/Eg/QlrIlFuqJnEjSc2EzY2Mn+r8QcTKuHWu/stK9gVv
o/QudoUOedlQ6emW+rC7HfGre8PqIQlduIOIRA7Ms14bjRN5WZ2Amt/oltck3KHwQ+9XMi5ZxKaR
EIbgevbccZMbpyclJPxh8hYcvnVNb+gwHa0JXi5cfVJYSesSfIOwpqOOLeyqdPvO6jsXQXPf4gz1
J8tPsWvuCcghPZZy3TwnvAgmQrwTFUniyCU4Kho4FGj3xruFL+4ULLj+cTOGv9FAsEII60GBNrsR
tuQip2kQk4+nUmuraFMq8cUIMTcPt6hSXqnmyefO0f1seZsXjXU4zEb9l4yabQe5gT/ANv2xMJcQ
1M+sS2/CWE7y/cg9GtuDttT+fa3hITlM89ZVxyCoTrVUeYaWLUprAyxFBna7eDfGglW2snw4HH0u
vBNMHbJ6VHw053af1iFd/0JfdecDmvVL+vI+5EwORH1+52egRCoOBss66g+R6W72i7SZXXyBl9Xv
IzE/j1JA7EscpFZY2suZ8Eot0nMcsJitxxRmqp32bKAQBA+7XbRpv5K/WAbW6vFXo+HOURtH12W+
vs+1XaNYhwmaC/Jw2qPk8cH8Wwj1yCYycAd44Gzo4BIU6OMCmAVDcgcwr9M3w8XrdBJRbITjGCjR
rVzUSBC/UfWVRaNQYFII8hgt8T73Ceh2LHk96XGTaBLp9t2ZRPlcQpR3mZvR4We8KxjgfZh1no6i
D7Z8rni3+aHw9MGiv8oVZ7IwMCYfWU8tgCyJc+ehEVLY8Qo2lqr5BkkFNu8aM23W/wBtm0hIVF9d
KNhcL06Nek8n5kLZP+IBPhPpP3kAtP+ELcFFA5cxFwPXkJpSixKY8I4m36l61nZH0j8MNEAp0K+P
fk2zzgWopFBQfqgAU9BpEHpsSt7V+iKNUEQG8nZeEQuePNpufz2ppEwVMYYStg/WnVfHj600V0Jp
prObfNhe0HscoZU9/uf05CuZUQes18w56efF0fSLVHDw+8u8QGCzURfE4jG5/GZvoYi8bl3+ajii
9EjZoTXhmlbLXnHMMzdOIyIKapwNbCDtxqqOzJY22PnE1c3uvozOUp6+vhmX/Eh12wgoho4IIlPF
G1sRuj3QXoh+ENjV3UOOHTZhv3pNuxkSbO++r5dNwnaYYazVFRcVHCf3gIaI3tR5iYQmrjOCZuRA
7OzkqSWmLyG+o8QU8UvBOL55QhI5mo/2VwSg24Yg9cY+1L7yCHTNulNsE9VU8brdy2bc2ufuj876
RkLehRhwXi2vS+T0h52MjA/zUO1c6baKoCXzTonkNkG/YLxXk4VYBvIC+lyasRpqamX2toXaO2XI
+r7M9egyv6YmT540pZWvAUYu0zIsFWtEAaK5UGGDaif844LucLA7Ov5je34g/BmHXWfXpqP8XI9g
qkAALsQlDP/uSTLd4NHSXTcv5AM9uMBnIa36vRRKT8ZJKK1tfucdSUtWVXN1HgdXWfEZDUf/1hnx
2DOhnWr3B6WIWqW1y6GFs7AWWMNl4vNmX7TtTGTE94XUu/T5t3zxNAO+gJ1H3rdrzz1ZmFCnF1aP
iXXxHR/qMF+LhXbXsWy7eqQ+N8/wgwkF3lwQgmZtcU2QFacMGQzbQYzELBN0Dy162hmp0sgYZR8C
yfgpM/fJmR61bk3cJEmZaD6IzSwaTx7+3eTJApIaroVp19KuOI4W7CkPgg4vzP+pjg/DuszVqGmC
m5DeHgaPBStAZm4MsEqTuXye1xl9k+nwEzz+1aZz/n2Pr9tzC8mwQYQB7/WTjTmtZVy4QOeu1Mci
m/PpND8XPr99lXwJlg4H/bw3EzRG/PfGjbb0E+Ae84HF0Aak6DzlwudVInxi5LSOciRkuag+V/Oy
ls/5PAvK+aAhzxrCfsaWtkOlKgLj+oS3P9P9yfTCmX5m2F/4NIgUlH12aLgHMTBqRLqA6MFEmYdy
j9cTaSrVSo5Fvct4+Ruxsobd04LjLyJEbhQXd+d625qAUjBdbPdL7iQMM3YbYc5CFR98TkSCUSFE
ImEtJxdOjtEWIj2feN0CuiZoZ7Vif1DyoYEUrwJSw485xUreqsE9gqs4kjLyK8TpwxehKTfngwPm
ha7BMw828Ru0iq6Z5l+U0fUpx/aC6r8FynT0FHEoOsQt7HfnIMpRR1ThxJ6AcR6i+xJUVzS7IFBU
KNgZuI48eJMpDgkaZL5XkVOyKNDt1YHpLqcMy20dFWQXIzl6DDufovC6YA372avkF/9x4s+XF8Ym
7u/MccNtUpMzOJ4dZqw8Bh/Nnyzfa/oG1bRHX+z21cF9K6HhvHGcBcv3ibchkXqfzVC/om6YEkAT
4FqTTxQcmHlJRT0hT2Mw0eOkkWHS4nFISMaKxj/5JMzMWMPW7x9WIxAkPF4EfQpR4lZsbmKmHR02
cy013OLl12E/ATYZiZFiWh6rZchO7be3tXzS0OliOmCum8zs1vCC2QtTilAnykHLEL/TZ03LP2xA
IQzQddpNGuxpTST8kyILk8LXhNsgkSeZY5tqXQ7DevPEOiZsWy0BlBVWHEYHbYWJHoM5K+UPWM6D
EjgCo31ULGtYr3fosRxAIIwDVM5L8YEf8UeLP/XyiuhCtQAXRwyN7EhBRU/+I9+81utB67FlPTob
lm2yaqh/DjN6SXjoIZIJEtXQBzCHmJ7hHmfGUkJRQHDv6nBUILA0UdaGzy1C9Z5hzhWyNlyR7usT
fV0JJRmmB1A+u/SupF0121GCMXNMAJ1lmNaksputkSLHn9/N6FwtnordreqlllwnyMnPvxt6KWUz
LQH0XmRg88XNCoov5hlmf9dpA+BjocK3oUAzv4O4/Mzi6WnsFCfQA9yZd5syGvnVptwwMwqWFp31
orKRRFkrOtouUOeQs4AuG1K2vcf0Nmt9VUyCAputI94Fg1tbm/YHEZ0vTAvoGcA/CTtCL3qmwSaH
5cMGHDE4iXyKOznPbOK6WxjLB2XN7fveeLRxmQtCFo3BKDkS4gclElCe/CvvW0Y5Q5BWdoehGmu+
awz2/ROIzlWD4QBjoHPFcxdBAAW4GzGCHvzu2GwgLukOwuL3AmD189zcNk8X4TaRyEtOS1C4LpxI
gQzjC1qAuy14dqg/UVHP3v/LM4Q5hYLV2sQiyQAbCkLgmmQg5HXWgPb+hY59FNb2a4HoiLWG4YGP
GPCYuRIekC4q7OtC/foXqGlhYiOTwDgKvR6U1fGdEEJCYhZoxYcC1G6JhJd3ht9wBE7AdhNjgBbK
cDNs0J7AhgmqCA7Yf4X4YqjVOAial8U58/MIPjB09VoDQmO/X2mMaHJVUtOxHQBF3KGjHsl9g54C
dZLIWLsH4xSUQp2PiE92Xt/n3qZL45NeozvFkb742DW0K3nTfr/VCZscziBW96MJp2Nz5EbPJx0c
653e3xcilsnKIEVWuFHR8hAyiVZVyGgD5WAjeQLTe6NwEslMSgRU/XlYQJu0Cbz8ZC4YzjeYp5Hy
fawZSyYE8zf8x+Skihg3xDCLnFv3mT2xqQfRgzZ4fvG36WAZLp+CaJHwDbM1G9nDHHx/uTztGLdN
mj5CJ/I0mbuEQI1MICEQJy9EbCNiKGzprwEcwCuA44ATBOOnRBdeCDUQ63J2DbVF/IZUGyIyBXfD
AUMBAkqG5MyypHEROtob09mI32ZXwYYlXEcD6xcpIMfJ23t5uhgVPvYJbmBoon8nd4EHicnvPLGH
BVymVye34wkRCcA2NkUeR7Ts8DA4eDnRZt53HP+usMzM4e9uAO81MUBXlAT5qgP2/0U0YG2mA6JB
V4rKY508QrI92NbIhzBIf/kmPoJRVZAT3isZNsg5wYi+/6X0AKfBYZOIQAa0jbYBjZR7msmStSYK
hus2gftU7PgX9JkxtkJrxc2jfZ2VKf5lrKmKX+P7JayHj8rUqRPj3nlEOAtu/sSltPoxb5Y6Vac6
mvYzuMDrGjGHl5Nj1eDm+1Z8afH5ZXQDA7tRh6FV4xkjrjBW6e0+q3z7z3ksRCQCCTJckdqzyXyd
TK2lSEZ1COU6EY509VVrU2Hxks6PFyJOknbELj075Ys1mOra2L+ZrMhnLLAZAbzwGIq+8ZRbYpgl
uObpgs1MhLxclph7kPlnXmmbnGrvYG4wFEYg0ABrDBlnEhl4+TUU+R2TlUjdzFD0v+w3oORi9C3h
O0Yo+fMgf38p2zp1L//Azxpmmwt6/HAELAOMa9Ws4GTORAxioOZukd7m700aTZwvY9Z75hQbsrLL
jlRdfqnamAFeLBa0wGMR8gzk8wUCw6WKi4N93cId3BEw4+q7kQmJnnZwkCpgm1ziBEBnDSEGw2er
i9yWJKQXyMWY5IakLc3PVILopdGdHdDJmw6FHpfp49FN6wSNuAauOmDO6idLHg5qQe8eEMiJguE7
C1UGRX3AMxaQ+WA43+rIO9AsFR7sUZVkL8x9L+f0DQQPRdmk3JTNygiioEcLc4GZfv98foRBnP+k
FaEcMnbpEw+F2HDZR1lHYrzDQGwdabnbC55SjfEMYER0b/g/2fPMbwJmrSh3VmlyI/YCso4iCXHk
7h5O4MhwJQjWrWIvCkGm1pcvcsXn1AQjRPEoya8+aXzvrYGdBDP52669R4L+5LkhgAiUFB0U1xSA
D7JigkONFzwVXl1Z98WTUH2yzVFuuXdIzYvX0BceFVV8VAZi8HsjzGVQIL0UwqppHOPSXJfmUvNz
ldPX+Pc68q87GSmQTdTrewW1WO/bGt/JxJiRW5uprkY4VIDF9yGiuLIu7FF14dd+u5928YFGEHQM
Flw1ENFhNzyOb55mYwlhMWwnOCaI3S2fSCWjFog5g35/rgd2z5zn/3JkrBf9mVDk7J43hBxqUs/y
9zQDgLw5urTSgOwKFxk/foCb5OpjgX0H/Ve1euk+8T3/IEuhDaKY/kJ/LtJtXuF1Lrnojacoghsx
fOW65uxiOz8SEsUpn6dl2kE2kX6D9ltAzbBDCHxxk0Ksxfpi8JDW0poixfiS+eQQlwtgNmajo7xY
Pud3JDZKXNz8wti2WVQsWl9j+CXZw+Qhq6GxLGrNGo2QMigIkrvArLyLWlrtfuB9oX38llfvXQvq
/GK7xj2b6I+FDqKLZPZtxVdk6SZHWX939DURGXu8oa4OO5BwWIRyRHJA8og4ydMrRE7a/O5pu184
RY7lenSuUto6Avqc4rvG40nK3nLs5T9Sgjryvi5cZZt9Y3IBpZSP5S+CZ24qB3MFNDRmRiE1B5MZ
4LnwtUnbPr5vkY3B//EWVM3Jt6OAKb9QCl/vw+YCPTlTAuDm/vdSiaKrTpsXfIrTKj5ZBzKNOoBj
5tTH58ejwcyWrRTQVr427UZBBq0SjcsM1tfmAg4GR1NjzCFLbFkcn5B4gyVGOwgkZbSQowfeJQwa
3VzAxIB9n/MDdymt/wZXg8Km8L+wla0ZkDXfv9LcGyMl9Ei0nV7dZlZ6oG61paJbwh4Qvd0GPJQt
zdkfESWiiHMFaoRqDgNQbX+Blb6QeF1sLTC8LFA82f1XEVsAMtdUEkMywDrNqE3HapJRQhLndHGy
mCvIXQEdH6i+ypneW10ANrW/DexuZijcpFf3hr2ZOoADZEI9ovhVouCUvib9othJpt1Fo6D2NtCM
+866TrXUYF6GMVUWo0BeacTcjlHedpG8Itd3n8G7cz+gnQjVJkqMYUccs+H5wOuNYmOq+fBpjuAw
stCYUkb4ECz3TU2Bd2DzfP/IsyZidX1+M7REDgw+nx9mvjxzDnIciV0SM3WgfZMCsP4dOb/sLbQC
glphjktNnxWRjIaiZsRRVoRNyXxWfkdw+7V3+EOaaDWx7nxW6kzQ4/rv4HeRwQAsJJdTUb7t3lSm
NEPOrbY2iFbO5uySsiMwGghTMfEKIK4FecbjhYQUNB37b0JOXHmXpzBiTIRUUOEBjSLsHK0g3+Qd
OnL+3/m65uHuzzVigwXpVmRVZMmTlIpsnR8l8sc+vwxGZvJOmY6YViFFz7NwqvfEO0vuay3GO94W
WDIHxJ3OHTyy9mlPF0hGCD0VuRTMPvquVhX+kgdCLuKxCCrKvPbE/CPiVWGYVzp+Z3CEHu8cfwQr
/8WekB32mgkpWzLcXQMlmAkg58nJhEg3jKHbO+oUInOIIXrN6j3P4wLxU8A3FDwxYL+cRohpDK+Y
v0NDFWwyuRTUFHxU8GghDO2OwG27OqGxGc3g6S5EESKXSzEFJwfWXOuMp1SQkfjZjwcDSIlCgiNq
NHg0hXixWyp72XqHIPgBr89ooYKjkdiAPFUZIJS2Yb4sYVrBd8yAD8KmScnKWI3bQqN6K8LDooLx
LqlUVHG0Lh7J5citvG9EHocOaYhYGkgDaC29TdWYfntLih3XkMAfAtW0P5ZXpKHlAkEhBaoQc7wQ
mYINLvMUpUsRihxq7A6DFYsxHR+P3ENuG+EhBUEQdSgyLt5Bw3w3uhwhL3PqNVI3VoTCuqaOI1r1
eSThxmd5oZSIM+zR7f7J/BniTELwHIqPwdfS95w5sAtz9UBS+sN5tSQyhU0ZTayW4p0o40dvKXyo
bMoTdPjiCUnMhC+fGO71kJ7ipUJ95jxthOSyreCd8EBexiB6iDiQVOPbp1rm4hBrEyKfELypyk9j
tqeA1D01c1D7GWcaPzqBjB/hrkrn0apIxtMSxvGLLDJO2B5hAFJhp4tirFkIFnXygKQnAmvpTHXN
AfwfSWe2rKqWpeEnIkIBaW6lt8G+WzeGzZZOBEQQfPr85snIqoqqyjx7r6Uw5xh/y77G5Eii0Q20
4T+VP4G6E30hce8suoXh6LPCKXgUBFDMisqnLP4cgvMwf1FCIfYo3HuYnACzWk55EhJIBBz8y6bd
Vt6LgMVLhbaL1zDf8+qTbUpwzAwie52t+ctfsyHcCDUIvK28bDkxQs2jt/aPnexORPalRslXh+uM
mY/fc0+d7huXjMYDS84PBEZk/3DCkcgkYjQEKQngNB4soR2WsehtxCHAb1g4VISJiTq2F/DExRwC
zZppcJZSSIQIiU0jN1//CIA9sy9ARRECKH6zf5zfPtIVlxCNNZbAsaBYFfu8zHciimVNhvFgfi3W
mJgRIdmgzsyGWyJLxE+hjnlk0yWMs98ijZSZb9GtIDhmDxOM6jRxbdHUOcQki6yN4UqsnkHJc4yI
hjVKrKLbxDrkYDzqQ0V0aRCWkQasI0imNSLhRzchuRzBVk7QguiuehHBT/F/OlU6qjiPhVBZLCa1
1+9MYMwGm73ERnTc85KSagmoSaY21s4aheV1K1pDOnYN4knGx4c1dNBAjffczfY8mWLZgfM1IaO9
EXZq8UefSW10SXkWdZXZ7to/cgSg19zf8jc71799w8cuEqnELfDeYn2xtD8IBEcn+6NyxB6LpyhY
iFxDsccIOdRgImrXCFN77B89r4OILwYuoeoNNIBjipPoP2PKsbXvItviZd0blAn/X4FEnpDwSiXO
31Ufk0mP157PBK3o+DmPuEekRckgKHIbr4Lj+2OpJCLCYbf50Fu4RaoYKou/H02Iv+DnD9e3A7jz
NqcKs/YogFSuV3JBypnhzUWOJw8jJ+xhQDGFaEGhxs0aLL3h5IBQ3dkWVkDe/EJEM5o2ogqNLTvx
eQN52ni/pqSCjRecIba+6Qh1AId0ezCW4tDa5cl0X/aaOvcNq0OHVYlXDI5VComD713it9CijW8U
qbXOmlTwAvJmBhU+8ugWIWOx8xH4udR6g4BxFhEeCiqjMsDzORO3Ip4uVLZgataShQ3cdob1nWz9
n33krbrI1vFtdy++BdL+yB37h+gZYxIPRmzT5uxypR+fnraGQPRAcwCBWEuDBljbCL5LARfDb1hD
z6ALh0uRNyn3WDLgTCk5pvWGzFSnmqpee5Q5MLjK5q9rBcFGSA8T7UIOkgDhemtlRPo0F8IPKCQ5
k08W8ZQJE2jiiDcKFz60mQFRQuC6U/MocOIrBFc/eRNHIr0D+djPb4CrKfhAP1D6aM0CfTI6pVAk
ZsYo2eGDLBgoo1kW6PNDTZkl2Yz8oNFEB71trdGa3Jd147HQjCFvEQJIVrullOKEpAow1S3miAow
DIzcBDUJiy2h60gz0i0CDRJghnjp48WQrxJjDq7cWDTxxgukZceeeVG3/lEYxElNArgj8TqnlM9i
BXZo2eDXjOYRCjQN3yWnti96wugVa4OX+FsV9n9QbFSxQO7dwQzFX8Yfj/Ge0FKuU7Ehsl3Ld0Jn
V1+h/zTX8hfYpTw0wN2tVdX8imlY3eF4rHqTBwCqfuuZMM/qtFm8Ac3x9jrCy977GN6B4hnGp6E8
xUsEBfrGtJ76hn/6Hj8xbFR5qe16/vPr1ZmOu875hD2vBTSySTpjIN9Gc2iX1xTSBXeHNpVW4tPn
z0ZUxW+XzCBMHLHU8rc0GOx0kRKwQV87I5Evn3/8D+cDX4nBs9XSxcgaAFzhyxvchmzcwvRQHL9u
Q2LHc3qQIXzQzsaX6phezNWHvKbzHQqOp8AISMXaM/IDyrM9kSrCZqEtaijtZAtmKQW4DQNlhUd/
T94MeUAi6mmbb0lcgspC4iCtyOtOnBHrDFVPWjDyyMtY5//I3KKTCQsxa/SEvx9NLzU7cxFhxOlB
PrsossDBIxT/dgPdo7vVXIhs/n6ckdxzMkdGOYDSOdujM2mihbX4A+/jCCaWg3exsGgfnGJRBw1l
oMO2I2YwAUtcv1ROwR+OEcx9cApE62PkThHqkzfGshtA+LJQvESsh+gNsKAbD7xh1pZ0VwYJJndu
Azj10l/nTuMtjlNgdQ4FvLGit5CLb/GP3rEtDbZDMDQR0YxFe3z7IhlAgcLPynY2HkurJdsbf9LZ
f9PsiOQdJEzj34WoUgQIzMexJodeHPA/e7G+OerxBz0EK0ygIJkb40DnYYAh4atNoLISDmBxi+ML
Z15iVaD2iPx7UQtAEReBcHzzoix5KyQ6HdoWAfL+WzoTJIn8f1R+VUgjBpZrZzPpSJuW96saLxbI
iBD2CLJe8KlMA9551hFkQZlMyx3Mk2s1PVjSXFR2iEbRF7/uUl+hJnHIW4DM5vzhNw9q/llKN0Rp
9VydwFBySyPYQ6b6ZnQQJ/A+su/Yo6JQfoih+cjAwkQBis7DLrIFYxduDEQFswOJjvz65XWdusRo
qOPTpVmCRQPiUW8IjYm+qAlYlN0IQOk5vhiQ9aTiOLvH05oYoncwpH2wY6iMrNmMQ8jkqfp3m10I
LGWV7ce7ofV7iDSdtxc7T4879umg2bM2G/Zg6+n/HAao20Fot0hZq8gL4Y99j0VWk0g/TAh+/ADJ
fihl5lMhhfHFV8GBRO6HSmmiMskRYxGdgcJ1PCEKiqxvTtnZTsy5HBl8Rc2225urE+Ylaya+Hnkr
7QfBz5o8Vin63MqZdgDCBEYONwV43MuilrIRwYj6pIXGhm/Ued5qJNexS9wZyjjyLEIEBP+VbZyQ
6nHm6nPEplREnsfKXrbV2eQL5QGrZe2EtIUX9gUTYaUX+caRdBl5bw6W9JE+GniTO0pvOfithQKY
e1Xj6CediqqxevnjNOQxs9TNF6/EnEic13hwF0jmaP1iuzuQ9eKonEOYRm7DVTf5sibPxYMprfRV
stSOI+t8lIGSmnu57sLYF7ePEn6mnMzJ7smHPknYsUU6DG8UBaE1a60QarDQJuDnbySO1OGIEZLX
BY3MBJnJnDsc4YZ2rGboHlQRZQjjTtIkgvRQPVZBGrYPvhPsujNI0praPTavADrp9HPaMIYqFhlb
ISov2+A/zkm4PS94DlwUBMHn8YTIWp3RPKGa0BC0zSKvwvLPMsdJykuOzUaMCdyMUxaU7YdsvRLr
P0IL8w/9HV8GooMZ5UbIhIj4OvTHfHZCD0CuHTAN931lJxAd9kewyDTh/Fb9jZ7VyejpcTW0Dqom
YU8MhYtNiGeyLb8MSnDyMwP51BGAWqDeGJtXdvHdxzedF03GFXcQocLI1o5nH5UCsLk4o0jwIGzi
/Bddzqs8REvMIRoOF7B53fLMcfoohH1eglIkrmv9Cqp9O8tDFOQu6AiLsQqcL09YxChj3bN3apP+
QTzAkjGBc9l4JD4n1WxA/AI1DLxYczHO9qE+xXTLPyMo924a4ypEGsjQbZAnKoUDvMTovj42Xt5X
hctHZIv3u44m8tbheppJf4gBQd/B3Vj1FimvJ8iYy9KItAr5SXUbbHSAv1gIQeWTrIh+gmI3ZGbQ
j8w/IWfK9M0XBj7MfebFD5MzGUct0hQsW27M8kF/8wBrae/gizO84eZ9S/ZntsIJuBLVFiZ7Cb46
fv+Tyfx0RkpXTL/MNIfYe6HDA5wsLiAvL2oELiAHN1qdjRW4Eh0Xm349up9RXkF+DsZDXvPQvOt3
k6yH8fSLvTDFID9OmAu2OCRiznsqYh/qCjdDpKK9ew/tF9CS2EpTeuF5BSB2IM9ISDhG4Z/IQyRR
YZ7J42TWnKCNyc5dfqbaSceUysJ9lSLRhvMmYWsNc7VK0ZUl0/KkgjqRGvbXLcSPFC3ODuu5HgxP
/DT4fbX1CO3jSUm91+5RbQaE+WjrH+fH9df65zU5YhJ+DB0k1E//WobwXfn3WtWEjjTI7PITsk4V
sUDw+U81yk3N3VIu33XA0lqTgyH2XoDmYugVD9lLYmuAhK2eqrRyrsxTdUCsiF+KXdeXJ2/akXnC
dtn87Tcns3BSfh8mUjbqbtKWTt/6A5WkVczl42/r8FtH/85Dl7vPXA9SNrwnhxyGyFDmLoWPZloi
OhUZCeGHDMNDJye+KYP7tjp0ciRmdVbxL/k6nTTl3yHFhlCbGlU32zEA1siORuS1/QBWCB0lcxTe
SbgvFGBIwKBZwtLPrfqIpv/trIjZ3oQ4/hCQi6lC7AwmN2PnEiQCY03rM0cA/aRvZ6bZQuli8H+b
qxQFlwRdKAtjkQLOpdFQMXDSo+h8J8qDCe5Lz9Kbd5ojv/OLHSESMGLc3g/eV7AK+CYndoiZ2Imp
C3r4mDJo5DMGQgb5WuyZE5hF5u7ltrFP8aVFKmX+cbVeusm62uOQ3EKCn1nByZu16hl5avMIMzGJ
VEh+mGZ8tP4jV6e1+TNBAcejOUQfDv7qqicy15PxTT2tQWs2Caa8BmkJs86svA5osc4cGZQ8TGEc
fpwnLCcXrR/LD6BKaBHOD7COB8kgYK0HheyN9nheQWaGGhtPLwZCZkb4bK5pi4R6LEkLFRlPQqZe
jFeaTYvBn4G3QXajvBwuXnvEAAwhDnhGKJsbX34woSqBWWrKeybi/TPUltn0SVMvb05PwEXp9pnT
EtMdb1LcWPqkwrT1IdCv34NgIph5SpaG2JBwJkQveJ6WMvunvChmFfmNlOxWN+hCDn7ukR9+AEiw
gkURfVt0P+Nan3Qsw48Bvz4XmOLlx447FSE2fqY2AgVrAYvexGS5VILuDebOkKaiJMcINH7GwrsP
Gql9ZuCBJGiCA5i+Ri4ApnwBZGL4vMNaAJSLGktzq0F+vygKO885+VzkH2i38fJayL+cGD0WMR0o
tZ52WfoD9kxSE6k8h4Xw9Sn1RmTazf7DTktYxKC6YEiJ7yQwjiXOFMipiLkX+TWw1V3ojcB7I1xq
Fh9eV9r9jqjHH8Ik+FU6kzki/PgEaDMYBP/99JoHsqr04YCSbkCJBx4dA10tFmJCs9AeiYBSk78g
CXBivZk+I1ZSySGVJD4CFquYC+q5QvSWYcs89PxCr2VB6jExXL+pzEVQ8d988Jy1pHw1NqpJMf0T
iOy9aFSZk6vsJ16dUDvLEMMBREnDFDPShI9VQMYC/lUvXHS4T5+z72TwV/iVj7KW4woqgrVbsytW
3mO65YXQYd4nL4JAhq8FLzlpvSDkRDhASLNHglw9g9FGn2FLebsw/ugUuFjn4M25U/TgtWSX3Mql
7o982tzDJ4JTEVbRAQIeBpvBguGCGSN8k+mc8IxjckgstsoJGuQW7I2iP6j94SqliyTg88Xqwqjx
tbsLtysgAxS1Q0J99NcdejV8/yf0bSf1UVsM6FAtkPQC7E8VhtwphUMeMrVfuhlUQX9PD2/RtAuj
vHhtNGwjjPGkxaseWMQ+N8SQE6TkUXAAKfvuoYOjA3DtnwAu5XZwfKEL3VbQimS8LQ2PzxJYrysX
TYzdpdvyRfxkq14p/ofyYsS1u0J2ea2yf9pSXz+xKtIV3B5yVgqPhC6ERiJlH2DoTBrz+PULlIF3
jvA7DFDHGSykXPg0mKxk7OX5Os1dGjCf7M97gh9XQ/azEUWfb7ow3Yr3f047yODULwdvR9uaYUsY
j81/FUxhs2INwYJaZF9PdBxiqHBA3mDtwOc6BKb2TjTC1xM4GWmqPr3Xzdx08t3U/OzxuhnwFYfu
S3hM/I+AIZVGCto1WXD5rhD6waahNPzrR4QIMEeAob65FloXhkFc7/pG2Tw/BJX8t1cpx3T33KFP
AW2P06kWjWtioQJpaRS+zAu9kKckly3wfi0VTuR15VaLFA7+TJSrUiK9HevIm8F2PU0IgCqK/kDL
qVV7AyjB8CypU6JLroceIHBP9VFuvuDai4BgH7VZRMMj2sRvz2gM2USyPyi99e3GRjUzsFpCTWAk
pXahXJPWiVkFuWA8blKctcg6KGgmzK5/VHHwRu7zsUQipjnJ+uB9agqnJVNAYwT64BYabGTDpsTO
gP2itYb+pyj8KhPt8qz8z+a8JKftoIT9Sd4eJHYzdfteKw5KN8TmDN1ILSzjpAash/mGyKdk8SKO
tgu/JPbIY/5nyqxJSt6WZDNlQH3Vpgd2AesycHDZKLIBYBilkOuLjfPWThRgKDpwA9Lt0OWaU+xe
JiDF32+ao/hAj4+Y90v+Q433fOBDdaouf1GCxRN3DolBKKlOIsmw2xu3NNQWjKAIF2baltORN7y7
fq6sP9+vhecxQbX+BZIWmY2X2LSbu4n0W13U5jjuuZcflA2GRsNW0B/Lh7TjZ0OqSijAprkVPNLz
1xTDLnBY64OCspzMP9dkHs2/J1lzvPDM1AT6NGRizGaq4vDes6AgmY7hfs3VE3XciNh2IV6z1Hug
Tka312wkuYKnwkNoGNb5xwbB3guV+jsRds+BSGoC5xcgDBc2fDfo5pM0nohguEUGekICu27j3suk
5QD+ChpE2aphfdBtEc2PoznevmdN7cpIXJDJN0caUpFMxRD4LL2GZ8QWA6OE6q32SQJ+upVuU+Kq
Fvsc8BCBKXb0xe+Wky2O3P1RY4YhfMo8Byp11hsNrIjFBya8dRhru6Uej0XGNJfgbET5MoB2G7TL
AUH1WDTzyRfJ6Z02xnVFwgPBpATi4Pom8wcqwAjT+asnv5fFZl1KQX7Q1mjouWpH4Bo9gcQLFQ/W
Cq/KyrwTnoSb2VG94RFz5k+aawSYFNMCO/CIIlyS/7xO2GXffJvucCG5EOPKcuAhpYPy6i2RiiZj
Jtrq/fJ9G21529PVgKEqHvsRWlwuHceMx9FrelTGm4KkVNbEIT+K4KtQJIrSOFyIzDMw5ncMu8h4
ZttF6hpwgXiYGDx9ElBI0ajX9SWCgAOZadZDE9ZxeNQzt9mToEyKOvwJSRtwnaB2n4ApVHQ6Yf+h
s7Ry5FAZusaOEG8k8A6IbC6ke9kfhSyIB+DDDJRGfxEYUWON0tkQYr3hG0+gqflALWxF1idQhUlx
tNE4AesN0wJzNiQg+2jPA6igvou85hZ5GJ/gXvBbzT6EswH88QMJkzS6OxZU9DbT82nJRXw7g0mA
3MBD2QBvGA9BArld9yb9u22AZqeec8EYaIxEpSJQW+mDNRMd/bpLN4jBCAK2X7BGcGUyKgh85HCG
Von4Ct6rn2yT8giPgXmSxlRQIYAKYks8gw0zrCfl7DtHyARPPphHU2nxpSzNIgTtDY2HTtOWmHCI
HIaCpGd4ke+M7Vf32tj9LotZcozX8Z6MNcTnAW4h8DxW2eqfRmHVe9okXk/KzmnofzvC5oIfIaHS
OmEmog1loFmNMq0yLyOU6Dw1C7vabalXpJv78EKo4fBotwGVA++5rGFa1A/8oojOGQ9LuxSd698o
0KrZYM4FX46zYYAHXf9PpP2ZFko4VII6tTX88EM3RfHC8U0A8tt6qkGKQJuYSYxUn4vhI6dBGfNB
0JH+yzcsX4G2OBksDQ1hgZNDCzgw4R3Hpc2SVM54zCHmJ912zXRhSfmygCBFkymMLgmJOSYnS2FA
zJ49cjVg54D+F90ty7m9A42QxtAQDlfRn1DTC5P9gxP4+aXskCsxSG8/cyvDcI78trSFjQKl4JFx
LhkTfKNBDE1SWj48pk1+mPzB5X4WiYsqubvPsOi5Z82Z1oQfOAr46AnhXflmiHS3oeddQ1nMdM+h
xjB6o+rbY1cs8PGCYOR8d9Ek5+HAzcB38LN5sd6QYNJJl3iNXjR7zvHlTmAYCryd3N4XTjVsNSQ7
PRcDekx4MTNPMgRUQmTUGn7lKAEnUyiApRyE05EjZlosSMuON76+8Gn8hJ3bPAoi2vgKKJ0XEqn3
l3ie3sHuCThBzUm7fW262hphe0A2J1FoyTmw48kYF1NzqSzbm7kQkVV8/9Sb83MXKDaG51Vq/JXG
JGvt+D3JEbkl5OGiSaDag4tSiBi+XpQ5zAQ6vo63c2YIwwY7JKf9wxyOouQkURdbhaMYDPuPmE1S
5WYSdoib+i81xHAsHXg5eU6H8fVZkCATLYfn67l2CfjudwPnqd9f2PS/8bHTwLYUuyhBgJj1qbHP
bQ2GuLikd6rGpXOO2dOts6Dmqlbp4EtI0OPHOJXK7DsQ4R/oAGioQ6bx+4jQnkbHBE84zMAXaTWJ
zub+RM55kUdTICykjchFyV7CpRjZCt7WoT+SbUrWkQ+aRxJH9ipJhJAw4O+8VmhKeapwR3zof6pW
JP1hQSJpnUglU7ILjNMYrXn0ajulAdEUQYvsBIsPtsqnpSBffwg6nKSIQp92vxB/fJ1YQrqII+4D
0gFMGyFPrMfZh8aylmw5h9+4flG28r6bI6drJkq/4boeDgBY8HXqLr8fyJby3kq499+r9nzp4rWK
HATdHvezMIL/YIL8wdOrmWqRLfKClK1HAW/cT010kKST9mIqBYrIIjc98qTxdPEQIZPuCFIOVCpu
hg4jNRS48t8ss87UUKWpOfJVVRwzKSuqo69LymoyTLaoe0FMqdd9OyDRPETC92g0C6rd8th/FX7+
9YeF/0GiRLlu4pN9XFktW+lgjwI973wWTDgQO9mdk2mDBUUjDDubZ5iriOC7FhCCoIxp6UOTDF/+
aI3KE14P3SUjBGkrwK8Aq9hR08n3ZvCNsB1qCMI1X6rcV29XDAdEaq01mxDxIEFRRqMLF7rhfvz3
dZAuJaqAZVJI8rUydGK3YRYjZh5KTvpr3G4dP9hWOVkwfSYzTMz6Q3lk99MJ+AFCsEODTDOKzP73
g7YvxvPj37Wey1tE326xRg4qEB8IFOhozZlk4yMTE9zqi84E5vBoImNmJjMOdB7eBHXKVUcdnVoD
YNLciYFrMSeDc6V8JcWtzYVNjNn2uaapgBRGQp/xK/ys53cnTMdULHknaddOUv4jHMQ/7IXtivye
IZ7vZFmSTMKZdyV0V43RcpH0i1GvD9XKV7AjJsnsSUCjyIUfXkafJcfsnLQvoXzniZa6sH/ts9d0
yEEzB9phVwYdzpBl5UKPz5WuB1qtE1q8ocL3txmYNpW+t5j8V6byB+kc5bJFJo3MF+SM/msWjcSN
DVGryU2er0Z+xJ7Ov+pQdqqQPW/eaJQHHyWCKn5Opm6H0iRai/Lo0Y1PWzq7d3ZFaoXWeJutXqdz
lOw3og96M3zFzo/w8A1TC29eFpLfpaOkMGvHwHWJmKdcpo1XKkjy8YMP3i4iB0hICrnxaX/W2flg
k1kh/+b5HqdIKs9kdGGUW1+z1BLqxucM1RmyhvXLJB5SoM0NeWO/QO7+zulm1Ln0HXeanzLRRAw3
GeYp5Mz8c17qlSr1LlN1rcAFy9PiJ3Y7Skm4shHEnoa0Eti9x8zBwN66xFuNq5cvcQMIzVtmkpNV
IXEYeplwTRhPDxnb95H/nPwctrqfIJy/Ne8xAg2kBAzjbiFtOIVeItsjx3oqTbijEFxpBL1lL/KF
kGfx8+fhPNNcE1wfcJN7Z87LfRhGEzGm9oRpn84Lzr+xfqED46pcjEW/HIUJqEQMUIrVFGtqi1Rm
887hzn7x/AzaDwSeeD9M0fBmKQrW0mua5YuMSWajOXG9PbuiaNcAaf56yJIRbaOfxpxtUFe9QGcr
g8A9qZh7Qb1envnB5Onp+2lrEmF4MqS5PAhrTE5wa+Y1byZ5HRCMcPk9cca+iTMj0cSw2eA0rIYI
EpK9dAfqlq/aQf66r9dkpJIA5LIL4wlWDTcnm6GZFhld2heKNFqFSozxQJ/E9U7V/8DQ+2hGeQZj
YEy++zX52drQKXtP41b+BoWx0mEukLom3/FHWoMPqAUBmTgcp8JVIj/UHaZIhFvTb+l+s1CSdyPs
MuX6B5jAr0IeEjoJOsrKoIdmHjjUUhHhlhlYhmm2rtZmPe8/+wyM0ZwqIrqGw520zROd8c1rk+a7
5HN705WLQhx0tFjn6klDxlc+dH39vXxQSrBZV3igMM5Fq5Ey639/o2SdLrlmB2ekFsItxYbGXziY
KAvU7D7foF9BoB/k+WCVE7zhf9Ef3FSP9t5wMEcJStDNc1Jo7mfGPCjw3BpaJnKqOa28kY8kEXL1
syTFjwwr3iEqv3nBwJ7fN23CkgKluhfOkOey5qYc60+r/U4leTYkttL/EQkiIlbNJWYq0qjhssHa
Hl/4fYDvv9dCi/zRUIQUyad/89+6PyX/qn8tHc+fGYJRhCRi/FVjwGMUk5+jKjmGvJLZjOlPZ+JZ
E66lQwodGRN4i0ZEZG5MmaS/oTuaDcHXng5wI4d4subvhbHbs/MBxVvntV0LIVu7pcWkpe7iCW5n
IyJHZbBEoOyfmelyBEwo3ZhLPO1LDaaJx4p96LmFEnLlq/DjCLkneQYr4ytssHDVPzsKtd1xzoYh
9BTYYY58FRgyZiVgOjg9OX3a1OT/ARC/0hK+kWx2Jka7DOmtjWV78OiHHnua9J2+1fuXCBKg9te/
rqHxUpkRJqT9Fi/WESZ3BJlVKVL7VND/m445DfMj2w291/n7hkXOyD39xgEqcbRx2ER8xQxb1Qpz
U/a5giGTAt9AlZMBACou5Bz1YM4BjIOtJlOb2DOldrJL8/hR4MMiDJb4ZggKBvDpZ78qrTPE/YRG
vrF2x1nscxC35apB+zqanGM3hXhl852TRFuRUCfW8zX/0O82COmSJ8+8Jolk09O8FzSo3/7FXnQY
CYdNM0ZSRYi4NVxweyno0M7c0eqNoDD0wqoTAx/4XCP7Ys9A7lIIgxR0JcxH7ex5B8NMuvGgEznD
3cvnSyFHDb3JofPlEwW6mcLMOcCECofqMhJBRHXBld2ApKVwyLZWotmi68rXyNQjd/8EwR6N0ZY1
u7Qm44meBrsPeTAbYuY7V4JNDBOuvR06lFl1Zx4gJLO1YqBx5pYJEdHl3iDN++2qH2sUoodCL6Dh
E4ZT3TdfUZlyHRLjig/6u8Zw0yB0vzKP/UQiwbzs19+lsoL//jbjYS+40zefYec8H+RaNHj5Y3to
TTQ3lYO4R6Wge7Bo+7dT4u4c7uPHqL4wsRkP9bn+knW6Vnrhi2ZgymNyzQE7CZ+eY2XmyU1vr34W
UfQLXxL1E/zBkH182K/n6oe+ESkcKrwiFHXtdDn5ohI6IwQNWlR0ggtveXlnjDhAcj5NV5FR5RZs
hPxjhj06oE2a5uUuIvdX8fkjFXMbNYuaNVXZVUSuI+lHXwdBoVyJzcw+eKywyvG+yER9vgPmD3k/
womPKfuHUqgy+RXpvHGH+O1YWNYF+CA/FtMtp/a2vVJj1B0wXe8IOTI6r8eBUwbRhMPGWJIrhEhF
PqNmOUmtnQ1njG03GkgqrHUXbjzwt4SMdtT4aGiQpTyd0cBJ5lLjDpGW+8PFx13Zq8TWIWBnSekU
Jt1OV1bkocKxMtq89QAc7sMJ0I/b4zesRftIX7gtiMwwWzXFBaM8PZZ82Ey3THVNNGlUG9o05hop
bL0kWPQxqDleSyC6UaB+fV313wA2535b5/tqDhODLeuAOIZwoOP5alAsAXaPGoSAHRDgf8UfLeV/
WARa7sU/qAwIHZQrBp+rB6ZEXinlQrXsVvj+ATlif8BmTkgfbN1g/Ll+WjfJUBr3XAkKVA1PHhkL
FdlPnCjJmDxElVCz1fsGQjxcDjg5ASSHdGAFyaIYWsT7wyT6KuKonQrY+RonRHZwkcvu4PquxpvM
LVGRTfkPodWXQ0LBUZNFOgHLGlFJEBdmf8+e06FBucmhU1Diohskx/21MihC5lzoePlryr6Wry27
lwl5Ja9rWhlHgApk4mBIc3le47sGJImJE68YbfSOjJuXjieJjBW8ESj8WHd+I2YEqyLKqfLYp56E
uRTo4uVdms/l4kKUf9Y5So1QTcCMYM/GHekP/JqnzXQnPcBhF/9ooFHRc/2HaSlNSFk6sBA1JKJa
22lWxoSEw9mGQYU72j2DZnrohwQLfqw9qs2n0OrToTmVT2QwkrrVLbLUkUaTX2EPSyfV/jKQG+dD
QjTq6fbEV5chHr2aa4kTlid+CVPyyY/l+aTxXqhEgRqj82TwDV70h4zCOJ9XQGdRtyo/07Ry+F9q
2lnh3/qJZG51VjSswdkUvp1hPprUw2NOarQzREhJDyKZW7HY4MA8AFcOaXp6y07PMERaQUZ2ALiX
vszJuUizU5Q8Psq15+6tlxyTJCgjqvu4o3QtESMh7V5oNqMlm8aP8KMvDRIWTyCv5X+lSiHUIL+g
fEhIqVBtHfCHSNR+wpLpIbG1NZZF6ngJGOrJ/gqxc/XuyGs+HpUpkhzU6A3Q65GaeYdcBJhmkEAN
WDsF8i7Ty1SLMfV1BuOTOGPwJLDJMzto/ImoIUg0Nx2SBgKGbUAFNhj8eBm6MVQX1vPt1JX7oR0l
BPLMscgVl1fQHWuezHdQkey2fx5TINpPmFzRjADZwiDblNuJbnVcDf1YeuOCxhNO4hJEOiHG/L2w
qhyxsWS98Yjn6PWIDij99LkAveFTK2kG3CPPkTd8FGhIeJ1/0/8Ayc80LolpHJFB54NIUqbVC/FF
eo1oahkNUPF4JnlKyLOY0uMxHNGbV3/Obzu2vnf2Tshw8lK5R8CcED4I7ywnRY3wCz3lFeUGkn3k
XU6Ek5ItQHwvjRqSDLusbrJxaXSCX5AsM4lflJ/loENsELoj1/mAGdak1O1MetUQSaCKjfy4m5nE
qBGdcZB6+00KbPtb88qBZ77O02jOs6ShrN8ZbRAnblmwU4uIkbfCm15Pz0uzWfI2/a6kGbvKwVjy
pxIki66bZJzNqz6M8iNWpugZ8tOb1/eCgFI462nmx98x5dTcGphbZzpy8rV6N7+3HJwGHTOD6Umj
iAE9QHnpuMsTcCLqJKwiftQZuYobAoV1ela8jG5WvimNDI4qnuRcIT6mKBUQ96uNs+wejeCv0AkY
7NqHszl7Yki2JKTCiHRoxGs3ESp9UEs5qN7LkjML4/n7VAL5sgcUcjP+KOjQDSC95+HZQkYp2x5f
DAT9JT2633/UhLbQkVPjxLcNMMIERjobEQTpgaQRUMRdLYQ0W114YAd4HAEdk4roxo7edX1l8AQN
d9J5ivom+R35MDqCKdc/mn3Jo6k6b7CMr9C1JkxNSnKQnXxXyWv9ZNBs0v2wQa7HtlWs082noGTs
L/oGxkm4R6uN+rHrz0Ix3PpFFCeQ+2iZkVfsPmHZ1UD+rlJ18U4XrXlK4gn3INPXt3CzHWcocSwL
3MZkrYAarySqlTb8o9wuFqvJmbIaABruIdIIACfpEoYf2yi0TWwKOsm+7lZ2hAtMADQJ2i4+BHB9
9is/ZiO55b551dDuUS72LieZutFVceJp2ji9Gadoxxt1JpCFhqjVzyfyoEC38vMrT3Rpw2TBrXIX
+4S+4GbgXyAu1AMgMQXCCfnX2pgReuzpVrfCcMT3h2CfDwSjAUkpZMpMmJQpVEbSfRruX2v1PC5X
IjFfcbq5Wc6ILBGHtP/bf+/Jtgxj3fpuI8gRbap9pwN0JWdH8U4tVvkPqsPXXwfUSPUaZncERzCS
JKzt6gGsrvOcJ4eR4hh8hoeKdtr+5avJgs2/woCKdnbOvTs49Nmi1cIz0+BrGyfkjz2GRGURV6XY
Oo8d6R4DaZItJZHuhGwVG2o/LvXjiDArhwwlVH54S02YZtakncAKlr9Qmegdeh9oZ9+oSJVA+7HU
eWbRTVYoMWp0hZOcpFBuHo8pIh1cdCJimPSYVhmQtJcLz2IkV5XCM/SLHvdii16bpzs432X4nh00
KlItC5XfnLfPxGN1yI+1jV4eWDWDmHOyWY6H8PHD33IjZiR9OhoiGEGaiOoISH1sH1wIWNmH2Hmt
OwkZN23ecOo9CX4oUN/OwXCy64BONDgtcI/w6RVXGlTJMHL+6yvhWdl1paUAsyMQQCc7+c8WL0Fb
qeWY5IbntVsXOzoHUcANBw694OwdAPFYLhiGSXd2ywGejgZzEjbKPBx9by/p2Mm+ps20gNTtSrV7
Ro+UzSfDqhnzWmYhcUGLD/NhS9hQMv0g9mf7V9pbTgJ4hpzBtIwtkzwnO06WbgY/+G1PPyzJZDpP
ZRrVvqmdFmDVYVtOvtL6LPkN+zLKrK9mfRIXUo/apZf1TYSXQBHZXDqlhPiLW/IsUB4+V2bsJy8r
7XdkmVOpyuq9ZBRi1a8DkCJ93t/5NmviMdh16ukbFo/omnFypOenIjYAoQiig+cyR7HbTCNq1Al3
RmYFSn9CkVBpISmMzA/K1Dzb7430mQpXH9aQcXMajqZdt6Zo7SBxGvynSmddSq86H2oeAGN/uhnv
W3mVOQ8PxpcRwCuHVv+aRfMUYchgHCfbSl0a/yPpzJZVRbIw/EREOKDobSaz4IA43hDqVpxQBBXw
6evLU1HdVd2n9nYAMnOtf/0DIYqdCYN+qhU+6Ep50wwZVg4KZcqd4wuZwMmFVog4CI5bjdBmquT6
aInBNxFQes0GyT++NxfxxfDlVEf4wVcIupTLIJC5EXE0E/OB2+rAB372aEFxL1ixqZBltNPOUTHt
rlq7bNe9y9sOVP7mwryBu+8N9zFYWHlkaNV1GUSNSMXA9UNzK8hLuXeffqK0MVsLTjlI2d/9Q+HL
gz+eBC4hDp4v5zIDO4YWjaipWA0hAIzU80mL6/JZ+c/jadLSAWCAGFP7/gxxxMADABFMGwbWWkf+
1ZDDG//WMIWhOKBu6ITG3/dr3X7omJk2io7CwRrctLAiRa/i4s7kNOof10UlniuoZKfRNw8L+GcL
bZQaG0ZyepglVj+kydRxprkZuGViXqSMYJT6TRmyxnbterbX1xEekJDyJBDApSFFovyDMUYVjH4t
vpoUocpwhDMg9CYea+SItSwHlc5fAeODB760DO+SDawBUe/pYV5bfcqoYBt/wpg/dLFKwEoSmAI3
Lc6WmHYRWxElPFVHB2YfX3wPxRkXRJI1oAu8LFzHJphE/yPsgziCoo0ySmAeNlO/QYblDFuXfJ0i
2D7g9+2/85gx40tyG5VWxMjNL7P/enThS17cl2C0nqGzZzwH9Rna6XWjL3kM7Y/ToYEm9Uaczv4c
w6j7lhulC9cfbk4znRKSyutqEfbz9/zYoz+T5vWqQnxC/EhINwXp5Gc1LO7hRMkbqAntVGfhuwCu
msr1zOVr/madQQvCOuvcN0k6s/PF/O400MbFDLRGzHpgLmG4740mYYhdDFoRWHFgvNwLBeCdNFNF
Mr+dXk1whUtnJJ90b6ztOdX7Q5wy+2H5OA4xnILOI63v7ALeIXd4kSCiZcBo+btquMfk/SWv4gNH
or9vCUmWs8UhT+/EcM+uKH5M/40fsXxsueaGB8EbPkePiHZE/ojgU9Im9LsLxrkur6pEr1qT5919
tbweFo5O1Qizy64FBrl52x+YDeFvyhVyZqeHnLF5wyQJC3JnVrnUdTeXTxqhAVmO5ImRCc10me9C
TtlzklaCrOaixttJM7t0YSSnfWnB8Pff11/s+zZYTfD12UDJw2MqveDhgBqCgVmPnz4frrB5+rP7
1/1dIE15nC5YWicufK+2dVk9auduWJcCUsjsheNPwCw72+OcNB6iNXFaiexlUX7FelPWVKaVzB/B
FdsLFuH4A++LVfdgV4QBfwVGtJ63sPeWKeJPNPjUfcPgnUSXB4CrU7eP/QrnYu3wbC+uWJS0UXHx
7btOp5zeBlgv8YSRFYecEG7Niwic2bWDQMGDxQO9FYf7u3mFb0WUX5rBEsEJcHpbdBaAVJnZBo+e
YiUPypgDXT4nP7jyNZZQsJ2Z4bwNV5swlfQqwOIHvE7JezDnb9/tZvlO0CsmGrguaQ6c1B5PSmZr
9H48QIZJsNzAwNwia00HQLsZnnXstYQA2u8PtFIIRx1IWrfC7aRm8Zh2WiQg4Q9BwX29EPXnfkvm
iY1XJm4vWWvXsObZUFVgXR1qmDdY38HVOhtqz9HRAdbOk0eQR07fAsTlzEPvg82ZsjN1312Xgeh7
VF8mdRfDFOY4ZNWOs0dU0gpn973OjWmPqH05AI3vEQnS18s0hKtUMyxn3TMytp3ba9HPF8U9VMRN
8nfgJQ1QxJCvhSiYEjhDKjpnF1xRJwmjF977bDXa6HmciEHq0uXQhWEMmUxpCAZ2zD621Z9B6nNv
IHrfb3H80U7Kn5BWhh+tXHZKpqCqbuZowgsL4zE20flle57YtpcUWzbDKRaJcIc9MAUQf2qFJYke
WC3bnsdFQvEeJ5tYZQJwo9RmRuPPKyZTG+VdqDZbCMeKIUr1jqDdplqPaRFS3AvBX2np49pt44Yz
uWzhuYIfShi9xXf6oerlO2MGeAeGIKH1ip0zr4anJNv3b8Q5hz539CAbognapMfRxvlvRGSzAi/z
q9neUyDgWHGftVe9p3sHvuUwZAJzn9NGzGgMXtLrutkMuS4HNnk84GwkYwTXCVxxFDhKnP0bvUL+
v3oz5tdXhcMof8bUus+ZfRz5oRGrryU8PrUdg2Lyma32CGK2AoO5JnGMdwH/kzdSF4K/GXsOG9Sw
W+CJkNd7yiFf2oH3zNLlc1O8gVPz/cTkih3ED/CKI0m5WOYDfhiTIn7zBhdF/VgZslXybdRJ+JLd
r12Bs2xz3b2cTxeLhQQZTr3k/V/2sY/THBDKU36VY1KuCA+ZNbT15Q8rYjm5jfb4EEFDA46lBObw
bcbXQ8lbknfsDbAxtL1YfbDeHpVkGA05TtUd7po4mSlXL96HceQ+zJWwwTZcDmZo+2ClKBi4aH68
x4SAh8OH92OzXs52NKnj/d3sLCYpUeEBpf80w4wUCssoHlzkPkZX5B0HlZ+G6iWyBajAOLr53dGH
Q+bISeKkvsdxrR6nlyJhUQuUYttbP8WE+4tINavEFOUxJFCUlR/uSP2PC5o61fRA/Oy0+Ts0m6YS
xhgligYZE8Ofix0Rp9Hnbty2MQRayD38XTEYeH2vXIDHsnKeYSb33ncfsyIpYys13qG0oZPMrWNi
8mfMA6hdJl624Aa5/DKkJsKWPRYMv8eLxCx+ngVdRJ0nynaeIYXvp5DykawgFP7yEOP1f6livsgx
giUGAr7aJ8v9xd0ysNobiFKucyW/9XgVbwJmrV5xAtPg3/t6PMhn1lC6bRPbQqoic/M2szsYKUdV
6LDKdazrxGPfhiDi1lEzwfy0gBABsN4dmo/9g333qASVbGEXtRnz+KrnnitP6RUnuukhEzuLiA8R
UgnDP2bp4WfV5bPzQ/D91b3nceJMRZbT+PilrEBHcJzlhqKBACZz3wjfDkxQnMACeJXoaPg4F9kq
kIRQPX/U9CIRz82uz5xEDA2T5rOCSp6GTRtSzALwfaA9JXWrfN3w/p2RMPw5T5MnpLMahcnTOuOU
YSzzbJS2RsZr9Nlk/Hnn4z4wgKK5vBtx1nuZ7UsMbMK1+IFXbDKY/66+KTWX1qtHNDB5abLFgupt
zybzn/Zr9XX7GFx5LQokQjrBuW9h6xMPQZEbxJLv8bPYMnEVTW8K6NY8A+MyAZ8tEmZVBHvImE2D
u66qwTMKa55enlU8aah5EeePxD5h9dYr+IxKFn+1NQTcssTGEVyXtRqxL3scSeBJ1rTlrVbA+vbY
wt5f5EQKTj7zC0ajVIOwlwShpWrUxAbAJWQyZIx2Ob6d36hFoO0cKJV6znU5c4Bo29DksUJHfUHR
2Z12/8hKWEBhHZ1xP52d0rnL9sxQSuVHUff+KYprIk/z3zcs7+EP+vUfbhf/ABeiMrbvIIRmyiKU
UdUGEYhK+2NOMQZULTKUWr4s5Dhs7l5ivb4GSww+KYNIOH3uaTD+DN2cY09npB6cXbSI29zJKW+H
m9nssgdRIfURY2I+aSWklBbteKkJ/a/7tA4fm3wt6xWMx349LrYN4mGwjGcGS21Uluab+Lqno0YB
3eAR7fruk9jDbIJGeTbCMkQZ72h4tFi+QaITbPEFWYIUz81oTtK5eTIq8debPhOTWovTh/7cvdKh
dz0Ug8ZZsYEeUKxRjCLphYqFL0968dQ/0Mias78+felyeEH29XJPJ3dsOZ2/avpj7KfCvrQPaatv
9IM9H+4mTXy+nfJY44dQSxSjMke/wcA2aM+AwuRUG47ARBLNe5DZSernw2WuG10Ts4NNPVAJ0VPA
cHuk4fSkANebIWIsBj3hyvPsoQipVSkE2LnZOqvx5LPgUfzy456HsQhb48uK7/OrjZ+Hq3bcjBM9
J27gRROOCbEmY69HXUINI+703G32SloyNn01h4Nfwv7Fymlh35Tzu1SYpEK3xaR0PpQAKj2Ps5Bj
FmDPx4YCOA02Jr6Dk+h29KgmUrK6IEFz8ekKFZEIxiY/bZfHFNZmCZOzpQDBl89E92ZB6H0dS0I7
+RYZmy7TTCiX4Vr5GXSVx42KSOobZl2PcP+OX0IlK4dJmMNLOFwgKvldHsQzc/ItTEiuCb5FsD0R
bsGRNyG5MrJvSjEJW8SDDlpOl+gVklQmaxoRjh4Ubx0xsXVO4BRDj5gzQdUTsdryLqJybCyv1i94
EFjfxPjawAxjfgEqE7aNGRUie26Bt+Lmu4/qEbdBFUzt/YudApCHB5v/csXH3oRsjQznBS/iwOBy
UYOZ8fNmcXsgZoJPu9c0IGFmaIPQ68cPonZPDbswRjKZM8A4wsCZ1oAWN3X3N3ePbpXTve3GyUt4
R3AAtUQ5syoOGLZ8VFiUY/N0FntUL06ktiAeQgZE2EYTDcb8DJbuC+gCOTLQMhetEZAcGM13V+mZ
b4krdZyKWJlpUj6/0OKnVkQ9xpFq82zoFVvEII56VrDhEDjJh7V7jzOkQGuN6RDGMSVxJfAHoEFm
Vh/zCIi8jU1Sy5na5u28dCvTo9bNbn+4E7U1uG/66ZIdvzjbWncLEQvL1796YN+Q1ZgOl5PnEgSO
CbbiX0N/5emilrlgOoPTBVNGkezWITRrql1VRT9sjr+nPKLbzdvSiSiaYdwz0Z6o769s5RInJLnr
MrbvdPxdExNGrhuqQwZ8kWaBvX1RRqWYoZkxFTbepdhwkxbYgpF3XuFPhHqTYzfHtalq2y1NSYEp
s7BmeclYSVHTn9DExBixuJwh7hjqDqnmAR9jGHZnOyeuesXhFyrZ1Qzj0HcA+3+9JgqICCOO/pig
D4rYsJ15hcuvhUc1Ii6RtSqQBEV+8LE7E2OhwVvo+Woj5THoevqU7gfaWMSugoUhb0j5LeDmIIqF
EhfBon1GpfKuutrRd3XkGfXOCQIfwCYN4Wc3/Pqo1SAjmPpHWvVyd+GgXXLaTzHPdz52o9mtS4BY
tQsF0/yN7yTVPfwXgdIQBSGh6VP9O+smI9Rfn/dEG5rsi92oxcHTssvNpX384DSTBr3htP2yv/RH
5dRoLdq4elUwtBcpHZiBJvZsJl9qsn+HLtUWNetAla0jJBgiJg9+P9hNkB/dxfaGydcPAY02xzD4
N8dLNvqA7LQcc+CUP7mdYLn1b11EtcAC4yZJ7xm0RcBYsRM/MEHqwFCZB8F7OcBgwvT/ybsMMSeE
ljgMTmh/V4wZNfb8AXmXVleJg9GaLOEiQwKBhUoIIbnHRzRDLBcM/NPXdtjz+535o7P7wWOT7Cuq
BI/bK7KaPMC6ilwuPOdm+ziuVwzlFsDoxy+8dNTTkLlwcEJfX69oSkAUvZLiPTve5/G+Y+HkQ2JY
399i/tJloULsyueqc4k1eTRkaVfrAnfLjXEX48pc/Wbk8rSl8GUd+rSx2B+aDTl92bwR6YQuCLQE
bKqzmvuvzQ59UUPNQawNlqQDe/db7mAAYoNJfVcg6esLq7W+kRcxa61LDKHwIrrbQU2djyE8EicV
GlS+8T4ysOfk47AEqI05q0BKTH2uLd5Wcln0FbBQmW0+Xs+pSGQqfawL7Q57s7FANExeVmn1CPC+
ucasJucMSlIzrq6Qof5a3hlryVJEzqPnNxsoMFrmDT5hsWI6RevTY1gij5y+09y64P0GXc+riNwd
jksze0JC9+7i2yG1xAY/4NFnXacWTrxV2GEc43Z2SitOL/cz7Yb9BVkPpoMJ5i40tlEyzREWUmc7
bE83NNGOI/DxfM0LvpCDhRGJfkoNdx8XS9CEoD9X/lPkrbNwdZO931N7l63LZjnpBROMOSw2NWBf
97unY/NwaiLijxEWeKc5TVEI/LvjNeZ27F34zA0VUXxrqwpN+WY5Sqg9ZTSHFachjdq6wGmDqcZE
wD1GwBGU95ShtJ9yP+GrcD4SlyjsDt+YWkHDt3ZxsZojswI8pgDqYHMeCcftUjI6IKBwRCSnQLYA
1k2mZENo5DFwEizU10es3kWXR4wQWQsX0kXxT4rEdLyjAnTn94HViLm1EQeHaYLy8HiZh9K0uhLn
DRzWZo0hPsKdW5aDVmP681eqHn6gdRPjLB4r+1N8lC5vOUfhaqZwcqO/+X1G6bGey/lduufQHZEe
Dj5qLnBsVQYoOKkE+SnY3GLww9FZ6Ku5ei/ElyKHU7Z1Pys8RnBToYKSD4fadDs/aR6kyoHVwdFI
MlwFkf0uCPPqyjHh2MBOx2st/LtFkFT3ZNHJBIXV2x5+13DaJ19cEpTSmzFyYsLWlhYzu9GCmftN
zqvVqZMJktFBaM1TtXLTtiQKoRSzE4pAQYZSsGHQu7rzpKjzclziPjHadRcsNvBUYr0fmGCQpkfQ
HlCl8o7FSaK9GeB+N4VFxckBVemPqwNKXMIwModP281s/4p7+Yb1+rPy8QdvNmYXYjw8kfSTc3Ux
mpWn96K/OrUEQDCb5dCcSR8skh/j6poPuj9g5tbochZcvqe5AAH+ncYL6f4t3w/7zdRPPpXt6xfX
psIysE2zlBns7H6co75l3paby8ZH/0rk/eNP1Sy4Aw7C0eNAazSddYDkvhaY9IwtCA5cV5yASX0X
x19iJrAFUUnRQCcxxaSS2yk69FCpp7YQ0yjpFC8csiRMAorgngjtyYTmPY7DSQVDhQL5OkVB+8NU
MvcAOEJmZ/hxvO37urgKdIvdLEpZGZTbipbFoSQL7DYI5GvhkdhnO7CRi8CRGjX7x0Kbwi6e9/Ko
nXJZ3ot5jlAx39IVcNU/+xlDlGVpgLc/DrmZIcSF4/i2jdJJn+bfTx155Bz2kQqfQ+ate4Xna2bn
zT/a2pJXcjpuSafKBT9b5EfV8h32UAov4DTCtFKBS8kKKAtzn4+VbfJIc37YjA2JGF1WKrvn/MCn
TAs/61UfTzPlG3aV9K83gN3raqqbnzX8xsQjr6nrvE9QvhzI1fRYd3c8T8mgsYiVd9y3lGOalI1/
dX3ejZSHhxxuYPEaolQdmxJ4tid4gSIQ4WB9uS4PJSvTWoxfXrD5UhwwEDmk8BZvwRVY4GqhwG7e
AgT+cTwLtWztE2TcGRcNQTekK+w8GGdKNQ/4ox1sS0bhucxUBv3iRdcLxzcdw0yjB36DGOmYw/Xt
H9JN2qt1bfnK6QGJBPrSAuKJbBujjV8N3H7H1OC+wnDfASL/HhY/hD+C2/pgUHWeZYPD92HdmVn9
rAr67dnqwdCBSMxfb+T8sqzozFebh/JkYi95+XQ4VJHpEfKhKgCB90BFU4l5AlJABWnFOKz/XxrW
AAvQfmDtIOCkwjbm2Rrw2lBTXVwKDZSTrc19aE6Jy5kfpuBqeHWRVhbgBUWgFUuNYQrTVZGuYdww
3RGfjgWhls1qOJ2RDBQwBqFzxgRbnJ7sslD1mfk8nCRKLKjt8zkTPJcty4FdoDK+rBrc4DZF0XGW
D/YqXE0sJAO+e6U6hcBLHsV3Y7D5x0tuTCXm/MoYidj4ExPPO+7AWnbG/kJ19CpHQIuH01OLx5HT
jg0jlYsxvOAJ8aizgKZWHtJgGowDn6cJzbwzHtOK9w9cx1ViH5O/Y8ujgGzL8cBetFy1ElJmsQjZ
+cvfbVRSgEUKLELcyYwZDr7Qy9NnxLdKbaIuBcOvDr4XcFYw3jyH1yNDHQaBztn/hoV8xl1/Ba0W
SJIQZWXUlUxggBVLOUZno/Icmvncb9zKnV3l6XQWY4bkfJjF7v+cBxCKEmBo88KZmzyX06kioIMX
t4wr5VLFirjZLofSuAx4QBK8pkmADp+e4fhYkrFN44I4/oxOc04Kjg6CzQU37n5kkDQYM3e9hvyK
2iWR5/JpO24n+mPAh0UaGlaJRoXpHpJFai28xbLYOhNqFJTrVUuN47Wl6v5/fpDyVc7u3UWcMrtM
2Eq8fm6dbvZJPifaS/j1bscxlI+LXf36+5W20fLurUn9sN5sfZ3bok2iYnnoqvFMSxmZEYj4bYdw
7gZid490+zLll0iIY5fpMV1Tf1a6OrX3Z58UM/T8aWYb2AuMdC1M1sXu7DLZKVACYvr+3vUfbBXt
cOxr4ICIkdskWjvDh5NNe+fQ4LzQrJ6fs4RxlcIB0j5H6V/plXFRCh86POY+NoghxXUhLnHPWbEI
K7NgInyNaiv7OnrqPPsogUSXr4W+7UaU2F8ftKY1HsNmy7kESxb9JaMY4G36vzEVCUX7ZYrOHSd2
bviQpY6jgAahysuxYKlgnHRSZwjLY2BwiUpXe++15+j28cuP/+5ukh7px+LKuWPyT5KqEcDk4yG1
Rl8xrnhejdHDwDWChgMrNDZjWgQEDk9EYUMuP+V0/8Oe2/mK8WtDxOAGxs1qMKkHuWwG++RC4xUb
nVnBnBCfNays6ndBhNy8vETdZJ48JxjmJ8IfLse5ir0x7uaKxErAr9+HTjVI0XK9MeF4I8x6v4Pn
YM8r5V1Un7j+W9r3Izd3YXXv857zrhbM3354w5ytAQgmJixVY8Mpy/Au6BC3dxZS7Sd4GVjWxWsg
Y8/QJL3X3c5Go8LXGdBzjcZwVbryzKRDfKP5q7JPjxt+OstqP7sJc51zeA9HKsJ1bwyA9vGV5MzA
k4Uai00GMllMwDf+R2ge5fAc7oY/i8QDYsDpMgZQrt77rjYla5P0w1bYsl+lx3adiN9SYxLCDb+R
91ziKtfMb5gHv+w+GyeqszfCSdkST1ZFfszsOehjfbO0gUXlR8cz4CQWJYY3w4BBdsOjT40vff/s
U1vVT1u7WmQZ42zxkJxZc77n7EfSugauQEOJH0GLcD2sfwHzGvtcjz4lYICAZ0TuQ9dvlkPQKcT4
k+o2B5y7A6gwsEZf0bjoDPsmMpPrMEKN1HJ631H7EWNUv+lEsJeI5TBm3dpPZAH5/4wFWIdK0O6j
L8U3iPfg2HDsNmgRxhOSyFxzqAyKbu8ADwfCbRgyi8fQhfrMLAiuoXvuCgTEmPyAlsLjxXVEDrla
X6g16IPBHmgwA1iKMGGL+Fogs8MmiAqd8oRIAEFpNNMN8UcpZjKq5QH6nHgn5DaoE1/70rALTiAt
nlFBL+agsJlNrsGJZntkAMW0Tao0Yi+s7c0FwTLfJKrL8mrWZHzOl9powOV1z0+752UGj0MLpr33
w/KWDQ42hcnoBAjetiTwLWI99nr24u9iUU3YYmfD+OQ+p4UqUXx3lpZyppm+tIJOfBergDxR2r0r
NF8Bf4xwQv8Z4CEFo0d81ozRdwy7IgiKCtAaxKClqmkOjUkIMhIDFkEiQYmKMdDUw6QRkj6zFgcQ
HLvJibXRSZHBVXTVlxOUy4yovOx4ZNLAFIz5zNX2ooOh+yuo6WZfXIDFbmcHa9ft4jVfaBj2ChdH
NIw8Mi1oNSGaGJwtHObWaC5dbP00uz9/iIAUxYIzu9eapAjRxPlpdQcjIhgxbcT+8Y+1clsvfoiR
0GEPvS90RZhzmWxSZ0Bg5Y8xpRyct0Mc5mW7gz0tbTnur6DJoqu8jX9j5kPGpv5tWhD1cB0c+nU0
HRrI/ahFglq3C3Ywtq5zf/RKHdYeYiX2K4ImkQrADWzE5sXDBQSyHn+XX+IxJBmPQjMUXgTz0Etg
xSk3sGmKrq/CcPd3tru8K9YLz7dzgL90XuWrI/tt8TSnGPnQHdJFyMO3u0X7AjdifzleGMolDBRp
cjVGYj0cSc3jVbk/2BHz/W6EIaTQn/HHRNOBjLwwgwATQ6QTGKmA0Vx01oXwqTMuG4XbDNnvNWv3
ii/5BHUkSp70wlhrzxD4DKI0WKybE1K3jwPYyglJcNjZ2Zc/UVGf0RYjBsGh1lZtDEHkIifs7equ
W22n8/MMUfGAeTTXEw1Rg8lgttPDux7yATZ9VJfm5zlC+HSgR/iARhdfkEfF2mh5HWwXUVzNiXWH
IL/ETeCh+Go5eDTDW9p7CmkRh2tlMo6qXwcRt39BskyWrNcFA/RaYMV3HcQQA5gqtgdAQcX8N7Lb
wjZH9QQeydk56Qk93gheEPsT1jBr3Q/DSQbercacvaf5XBB+pazOw47TE8tu/JftITxPKXpG8/ns
s/rrRyhsg+SIGmTLpGXQALD/QyPgFKDkeslQJ2aOKGCdq9U1sTy7bEEumWppDHSvYkrZiT9n7+re
S9Jh/JzKAAmpSK+BPmno6eS9v045kKjHyqj92TmXfAC1CVXUzb8TCNXjJLRauvUceD0oLUhqyzWS
rYIiL83kx8QJetNG+YZ9J25nKOJuvoFzVWF3gIKGjKrPLa8p1/kH5MfqHPgXRbM1yuCi/31Kq9vj
yqBlPdb9HEGWW/uvDiVuCxs0nWFEezbQKcsJ8pvUdcfMOYA7ECnz9uaJBedwumq1TaMNceNYVfNb
4vef+CKgPma8maLfIA/yCEdeoZ+kWen7pIt3kZkPWYxvfT1le0kNi4s0eMvhjn4Jo+7NGbiLnhfL
hKTvIuGSx0fXY1Ew3gGmiRXh8TOjMZaek7srfCqxDcKySbYUJMxKHKHRRkPf18Qvka2v1f+ApTIE
ZV6Rj0hhJ8xeMjjVr9bxwQ+0bBDLY76HUAmoFH8wUXSPvXHn7xA9YcYp2svxeDDkCuhvhVnagdW+
QiiDugpjgMUxDYfy7Xcm08TG3AGbFBkd00Dxe4Jfg1XZG+xnCtETR0ne7vV1r02UEEa7+Z1XUHJd
nVaAAlsaT8sBwAPuZ/jIgPb88IZWM83dr19gEm61Sv9KC954PTKFiuj3XmTtIE2wKhsmyJ3uES45
aTXT8tVjxY0vhtAgTY6evtn0g0Ljof3GNQr3zvkmjpD/pl+Im515VYFOvq5OD0QQ5iLts2lUQQFF
Dd4D+7m2YOaIrmwHC69xZyfGl7MkAj2Zg4uwZYN9gXtmjk6rJT+fTefrGvd1/7OpH+Bjo0RRzJj3
xGXl1VmIIB45n81EjLkPIybja8dYKm8HPXs7efmAbUrjljxkjkEOsr3zfYanJnILI18ZLcBhRqaB
Zb0lCBvuYA5FYH1g/vs2tbgLN6ICUjsh1KwUwHF3XOlPe1sHkJ2Rot62Nes4wNvl71zMFW2pmt2Q
k0BjE2UY6zAX0xR0cTjiY6TbKDEZnrwZUWQ984XK72IjUmJZ6+YZqKQluVYPRBwY7CA7+CoihfDY
kd4DuzGsV+ozin/juktI4tXifbpktKkda6Dj/Tl588y166j743ztbZkwR4rKybjty+hCTBiNEUYA
MgaNpmSh5ydg5fMSdwu8ZeEro04OMSEuxbh2GDB/Q2l9AuZNG7yVFuocwR8zWCFlEbg8bxZdS4IV
un/52/w7zVouzeSA88RfFA8TwDFZpx+f3Hcw26/YcHwkKTgLa+ri+i3Km9TudD0qnhM8QVXDzlKM
2ky9vW+wz6fOFP53zMsMngIta3gfJ6Jh+/+lWFIfGBj1UfEQwehgcNKkto5IqJBXyHi1mjFW1ncA
/GQ+dBf9D3g+bGIH7RszmyHHyIsWjeoRz4RhAlORCb2H7SEBXrJawA9RySKZhBByCPAAIiOBsbMB
CnG9IGTlvsIw2X9xwNkqF8CXgCR7qc2QChBP3GlKIKFhhvUB+Gq9RNMLF7YmvCvFAP62RE9duoCN
qYMYmTAVbMjZvzFgEM1Zrh8dswZgwe9lOBDEGP8EpSkTRACdwv21TYar28mDspXmilmzGvnGoXlf
gzmA+cH6gskBbeFUHO/HUy6vvkxGC+aHAAvzy+QEqd8MOSe3z7e91QDVa2Y/TT3T710RF3P0qans
9rzL7W+C7oaz4Y0RENZVqEo/D+sfbq8WUzKNpj3remO+0INuzQxPXgf2k3IbWzU/k07/43ZwkU1w
ybCQq3NYaMdD0LnL1WttyKHu9wv/d/Gm2q7pEfP78t5a0G35U+8yU6wcMsn/CJp2qmFIzTmA+o9k
4yVE1Pqbrqq1zsPNMQC2GPTQb4MF8DzmggVA4PyrGgWNfcPNTJA6kCmQ/HO1WAbcMwjnMNXQU0yZ
+UFPF9uOH056Iy/qjqNghZhyoHiVIDuO5T/8ebU/vdrWLDXnv8UCN+E/eb7IzcvYs3J662YYjt9W
iugb75tGvAa739XNM6fXcspm/P15ZTXq9kZFGdUy0bZnfBduegSWcm3PtJZ/Rqz1NV9tkp6s9wUs
8U3ca85mkw7FS0N8w95SvI8fMu9hP7QWPeZkH245YtrZDz8dgxQyjKq554wjE4mdDbvA8ReVB1V0
w8U6m0cbCmRfepTeHJaTf1tSHDffsPW04S6gDSh6DrsidEgsrXkpDFhq5WDKimEWooYcT6e7ihS7
ym+rgAF8hNVsnY1X8QChEpq2IpcpziMCSzWq/0fceQsMT7jkzOSfktE/rDMlEFKbnuPhI/Y/Fawe
2d7tiET3aiqyJuwLFDL1aIJ+j3EzZsc9kqim5XXUKK0DT9b96TJ7hS2K5jpbxINKxQV4bP9bEjxy
P015L0WHqPcvySdtjz5VqCJMu6MWI1rfIwmBUnDOFB8R39XmD1PLi5kVcTjyXRUD6aq4iCMWV3G1
m5C5PTZe+dffYvtpJgAl1GhqiExR5V5QXlEiRsOzDQsKbPY61uiz+t25F1FlenD6uOzMeOCQ1NQA
qQ+H/+cyyYbI8ECva1OIsvez23SwL3EqOK78Dso9WJo0NWjz+Jdj6mbq4X4j12k0FLcohSiPp8Fj
gIyfMCzaYSptfAc++O8VAUQWPI5Vndj5y0sWGM2rU17HTI0z5TjNwwJfRXMjL/EyByMpS8v4JHyU
jj5+cSKhbjVT8vVwvJgYKiaJ8KE4MaO+asWwuZscL8zHBpmqC9ABX5AzHZngqWeOMXyHksMIoN8M
U9G6M30jEIbrBKs22SiQl8dqi535dXJm14ARXDAr08cGYs/HbpgCBrwQ0Y5bdNvtRH1czrhzzxls
Mvnv4QUSBn6FPvBl92MjIk9TvTH/7nIEYRoftSjiCip5AQPuG7R1Uz1/KUcCp+RFKNrdAFNsIpja
Jn1IhW80SXTm08qUjQJepqIFVVtNRhDvTzkl0lGF3bNo4Prx4O9jeKLhtk6drjpP28RN2nucw3hG
ptuGRFqx/ikC0Y9ZdFqbDFwg+CDioUIYmAdV95Rr58GovMfHTNWepp6SpPbVBZoChVsMFyiOtu+7
aHXl6273C4/BOPrFW5t/cV02djJ5UjAzJSel9D6/9CJsayszJ+EyxcwUXdFw+5PUrDiEYqYD/zwi
3Nw0EqtjeLXcsOkHChEsHmzgXrszAzwcf3eYPNPgBbS/CW9KQCTam52WWXpjI2B6iDGb6o98UNrR
aYcZksfKIxnDVqQbwW4KToaGyU763ueg0tzx6ETSoHIYir6ddSkHctjowN8fRmiyfRoH+vq9RPjn
0DKosYCOoGD6ezj6JUrwHuHMD5CStWfv6+rSYNEqh4A9OEYpTk6L50GzjPGZNI9Wd6pPMR5G6EpI
8IHynv8AU8jNYH35u99dZhZ4ydnMXvcKlGbydnZ3zPHnAzwswLM3b9rvDajsT/iFL9E44Jfrzhd+
uw+mPzPM05x0jF5mbu67DXhLWL2Isvnn8v9iIMp3xSPQERLIhb6pseHbJauARBugPhglJ8g51CIK
LjFhRwxnOkQKvJJA8PuHfmFuBH0DnEtKf06sx2RYT8q++8vl6lvYt65cBeT1iAfvckJcMVZjgepQ
tZckC/QcgirvFGMvTH+lFuJaTLcGkJ7f/BUh9+geZHXQmG2DnsxRYAWlytx0gl8RaTU0XRmol9go
FmQ9HoxwLtq+pf+zNpeYj2sfoMB0aNMK1eEQlINyYFDXJGRG5bo41TLtmM8A5hNycnM1mPMB4GUC
VPRBVMfB47TiFxuellWfHhlXJwqbxPrY3cY9nzrMBbGUAN8ozZ7zI+gAaD4/dTA2IQW2EgAdw8dy
eMfSfG8oBiF+dhVFx3nfs7KbjadDs6exutjtF7tYjfhiwYNRaf+RdGZLqiJbGH4iI5RB8JYZRFSc
vSEcSgZnQAGfvr/cHX1O9x6qSgUyc631T6JhEPbbn4cjTypnY3Kki1pV2m60PVIymi9jNqLsMTZP
CuDoZh/4/Jq7+YIVrn+lM3ALUfHZO56aILNL09xlcRgOqB1qpi28AA4NHgbyhxQiDjwP/TDAgoRe
RhJ+JV/4JijdZqxjOzCD+Vi1gO0FAtiMcVBOLbMEAt8ZG21FM8ePjujmdhvbbLwFgCEP3DC6HjGG
jfv7vvsJ1okJLlHug5sHsfMXz6Tp+yRCJWwDsur6RZurGWOvdIMIwobBa3rzXIZj2cIzHc0S7D9u
5trzKkBnHn4gLtShs9tk5DOKoNl6mgGUFJZr52zumL9Nw8CcSxwJRMOb1ZhCne9yYO8cAA3WOwYL
LMXw7ttmUAL1l+7B5kHcw/LhiuqL3Q8CajD/jHNLqIKiTX3ZRd5FW56Rl09y51x52mzuBfUkA5e8
nKWYlQYs8/QjgE/TW7czlfkcxaxVEuO6lrkB1GHjOVwBNNzGfVYf6gPI5Ldy3j50uGU/TM/8vmMu
ZGl3i7uPXyujSCOcMR0j6ZCHcRe9IhxfNMgF1uZ0ku/eaeAa/hGJRhyfZmwWNjg+zOuwDdiMTIDW
2+rSjfFjHFvzp2cxxAZ/AyqQJ659ML2LNLKq43wRHUDDZmn4RfVtuWCzU/tAp3j5bC5BZNozVoMV
v47ixOTvbcNeLD5HfBvd+RvLAbizQOd2DygssJm4QGirSA3TTPEaAIkvUdTDyYDVmxmr6BaFYTfl
2itTO/JMelKUTdbCBC6E5wCjAdbGSnsbZhSF9zC0DyAv3HMua8ftQIQWzPFCNM8SoNnNXNwt9hWU
qtJzlw/jRKFNs6F6cNr8gs+ILZSgEpvUgR1+gWDf8PEYNgAIQaKKIeRw4sczau4NguIv36IsMjJN
KN31JQzXkYy9oYKtrguhbcmLTMUAt4jMiCIXvHrssalG3KSa04MiNYCGB9OlNeCE/8EFt+JPz4g1
Ez5zM41IEjNIIGKfVE2NDGzB+ot9AP3Q8Y3i7tOLUH9bmyHB1AYDL/a069IOStr5ghVh50sTNspv
oS56bJY29jMvgyfx4kFLg5sFkLQJ0feyKUCeXbIuuzMkJ9eGm6Aux2bw9leex+zvZSUMoOzBgqtu
7ogmgmTyMswzt5Jmdr5WQD98KOSsVHZ5pkYBST0rb2Q9j3forfAC+l7QWYdg5f2G3NMa1Nagtyaf
6GZD/c88Iyw2of21TWYRwaIw580Gvs8H7OTlsotwh/Tpw+DOrhb3KU7R9Mk5qIxhm647PMfd+eNs
dCNiMTVGsLJZ1COXRCmTR/hmlg941iMwaBJ6AKQOgb2btXO+97AwvZur+pDcbX0EXJG/3Y/GeBTp
vTmuyMFikMu4+7R9LKH4DmlWh6Vgd6uE/yy4m4DNwLzS+N4431Vu1e6FxQ4FjgkFkclVJqg7IHOG
wGWHgLj8SuI/dwg9/3r/pE/bWo0rDa5IsULQr5qXxwq6u00riPk4WZb38ayATuNwvEVYQfbR0mG1
CL6vUpMvtYd7wKIHACp+qzYorNb3RhftbT6i6+wmuYPffgT/2wIyFajcY6AAfoELN6H8HOcl1uRT
uT6q2L0JlvvABkcbXciQgk/IsF7hmO5b6S4/158YHFNtVu3zUpXLF505pX7/ulIgVLM4QgBVyQH7
LPv+FRdIjMjxhQrqNVUIOdTGCgwNgAdqDtNjwDtTTZAXflJEs37LPA0r4mUmYCu4BHp8rcFIgzuK
Om5NfmQPhQn0MC12hCT6FxrdKG7mMtZtzPnzRXjqh1NE7GPsyQgcDNdV3V2ksBZfNwvedEE33F7n
2FbM9FBlFL9LUH0LuIXGCMlwOplxZisEAR4YsnIMd2f3yhbHNdeCg8IhZnh6vDADdqGvbWNVH9mf
LTSrnNmMA/v4ihMnMAemKRUME5zSVDIL4cIzTmWvvs+iZGqzuVx9Tsq7VeKHEknIWA6bEQOfhgqX
07WLRogEPpRWm7QUixrwKQcg1iyDQhb2XAYtYyrhy3bb1+91hzk5Xi27m7yrXru05AbzZHwPlH+I
19FEAhe7UG4H6PAJTKz6kd5jnoyl9bSr/PrQcxs+PjZFA+w+zS6UdC+RWbrDnMcLp42HFV2R7r4R
lTKg1vHqWAJ7DOqQN07NnLkq6NsygbHxFID9s8OYydhpV2+4BTkD1B/GoFwC7o5HwZOtKqeb92tt
rD4RRILFE2XoP0N9yozrTY1lmIIYzE3sO0CgVHdpt+nrR8oLibgfhqM/zO2Pj8Hk88DL2Y2qGdAW
V6C1uw/2XUt9hMOJIWWHB0i+/AQaloZmPuvAn8ST/d4Fj6inGtBQ5OcfkHsyPN207XBb3LwSi0OC
xfjcveE40uiEBFCN7aQc8s6uyiU5tQeqKX71kncZZAYKWIB7lSRxfqPD3n2fRy98Y6yPAsx08+rX
rOJXjyQKMSGyowOVFZOaEhYDaLVMIia5PyTLPIGGX8IlcYBM0OSt4OhUh3wOLLE4XewmfA3ZU93b
gQpEFJq6TP9IdUpZDxSMcQnc0NfDhdsg00zACrjezSLdwlns81M7J9yAZxFHSW3PCBGtsCs3pBK9
JSOp7BTDSKyT6ax4wdsiTPM43IHQJSUJa8XD/jBnl4djqXM6jP2ECVJlU+/0nT5vu4QyQIbqBQ6G
eev73B4O0uJnuqXqKLKpuTySrARoA/itVh77V69CmsBXXZNpqdENyZ2RnHpzHOnYbkLtuumlk9c6
FLRISFRZ9IHkn8cIwSixbBS/sH80q7YHw/E9dTeNNRwZN6xefT6ezb374f3IFxkf3unN+dYx359F
m5YLcU+mKuUbbeGTOKYKXf2pvHpfCHYWvGO5wFUZQwi/hNxcohUhACWZYEDc34L/8DUhQ50lPJIn
wGjpDRqLRZ7jQMuH41dNMulX21z3C2lOtoqCDeD7ur8Nx8zVapt59sd9gMuJ24Wp7SzDV1PlwIUY
FhL/xgon06GlgZJFMC/9Dm2vRgjJMmV2jzgGMGY02TG8H5LpMcYC+do5zYdvDx+PcUWz/IFRbadq
3CPUYsrhzPvW3RLeQJrFO74Fi1wClPF/lCQ2NHWeZva7c7AhfBchTVoH+sUV6XgcGNAWoVRzYF83
9Kt8VqnaNuQQ45PGcCJ+UJl1RH3ju7MZVaHA4MDVRqh41gNeT2737WNcpCw4CryC0Nr0sPleKEwY
oxO5ycaSTmqs/Kz2RxRaSAUFFFNJ8EDHJYRgiA3kazX15PRm1snI4vLkORxuYVU6i8UICsPTkxe8
sVS11VhIm8wasLxYaNK0f5YJ7FCuTnt3ryRSjAL435qy/VQBUDdqRKBGfHer4NfgB29lGPh0WMxv
ZBfErjnVOOSQsVY6o85jOtlvmRDCu2AB2yM0+Nh6Kg5+SvwJHWqHjcBXvFdmoD38cqHplthrmYgQ
kTJ+BmGXWhQ21dV5nrC35WTp3Vz+ICu8bnqX40qKfpLfb9yhbEF0a3Y5+rDG/CGf4T550gORLFE5
Jol7eGIp+bipLeAxMA6UDD+8MhmFgdUUbvKdA2APQI1rwQi/HcFIn61LCTns+SNM/Wd4aaER/Ofp
WHuJCj4mZw71afqXojn4xqhv8HibFvOU3KHETPHVyp0ry9pnUyZ+onVb2ZAJ2d5py9z5jItJ2Zgy
4hrjt0s3nTuYDaN+nL32DdsedSznezLuEvM26WC80Q4tXszOWD7bbyz/tdQzMaTsnB+YCyoxHjTa
X72vJzoqxJGVTfocs9gR77QZw4bJ1dCm6lJfVYTPqYt80w0tLYTwlh5JmqdRoBHpIyi0hw4NlxGu
OuOiWvOUkotxsnUfvz2MG6z5IhUNqcgC3U5zW3MeDpgl3jvJmcFjH9LounDT4/UIY0Vd1nzSZs4a
4IP2SOsirr6/77A2poftI2+U9v24tOoToKzzCTCoGRc95mtOS1Tr4nfuYijQS/n8Kuxm/t1lobbE
uoEkPrt31lvYwFd4mMf6Sc3GvTbrXXkzNZjfTnPBC15j6tSfNZcaHxDNz5bXtTKR/YopnJQ5T0j1
KL1lL5+Wk/HrD7JeTQTl6jnLZx+mJbILNN7fvpcfKJa0sko1o0CHlvyECgqDR3Fa4cDrKFQbAaY2
mEH0L+81DrbEbizw+fPSyycY5Vy4IYEN8LABcOpdz2+QDy+6ceHex5qg4wycNqRlNq8/t2FSC9kL
q0UmEj+h5fu4zMvH6fgZVYDyEY7/kx+2jDlODDAnhH0Fz9UILS3Wg0y6scCdafg7Dihgx5wqWg+/
Jd72d4v/AsyyEtFa9zOwi2ZQmJwL2S+Z8o6iHEH7LpsuGcY3zgdb4FxnhK+dHpSCZ8i/RC5Rh1cD
s6Q81g1+MmS0TWrNB7s7wXJuEmFPs2fo1ZyJSx5WMIFWue8CfWUb5CWdWxCfEt/zCPhBRl8lPPNA
/rE9s3kl5DTAWw/n2jN02pnLb114v8ltf813xf4latViPjzSTQdXbPINHC8zjLiMLhypFDbqvHPY
ZDB+lwpaDuLZEELAW8F2P1mqxGRXBYImZFNQjrIonWFaF2vcNInzFr4ix+EtyiIa1uFUm+h5KC26
KZsMmDWI+AsXSE/HDI/r9eiZ7wnO65uBYFLEBACte9skAOdm251/hJMZS7OZv162dO5Ph8I+cywH
P2SUFGyCOkQdgbxH9IePdc3pxaBE5KTmNORC1oXVJ0RSzM8ZkUE21fALVxY1vsDGb15tmbwRMeGN
aGNAcze0zuATHM7YICObS+1YQwL4/iNPwMonWqxGlBu0PQwDut1wqRBmhu5nSdDZ5ONw/tH8EIX+
sSJ4OUIszuahOF0or3/wMlvEuvyREUMBQg+jB+VsAJkJVwXjGWMEZfGk/CkU4EXEiBB+Jv8A2TKD
zBz3j0LKPukgBdJMRMOjcAoFVINWhfc+tPBr868rMkrHLX8KkD1WrPuWc2XLGUNnPrLzwk7DyoEX
ZtekjixvmyH9JsoLCyNNpzvR2nhcFUaTyjl1B3dqIWHWpZz1EGGWMd3r7r4y/BkWiXJw9TcnXn5F
1ur3mLCrjofs6/A2MJNYAmIuoZ4pxGKAUfw8jXTm2rzOxaw9nzw2GvNKypRQWWKXDXtDWTxw3SrJ
zhNSwVniaTYRDDgNkOCG9SZo2RU/gxzDBrgTL1Ki4QVeCSfBvhDc+IWqiLW6IS0oeGM6URnYQI8W
W4pRIfnD8IIdVZh1fI/PiZAbiYjo1E6sXiQAMX7M+AkU9VnxQzzh1CUGQomHUQJZF4hK+QL6Lzc+
xfG0s31Upth8DbzBP6hJYEZse+bx2C41B2oQm4BwFBAOXdu+u22dtXBNAjNKAYyxtzHr6Wf/nmdb
5u7wTUPyU83fchDWS+xvmOYvwbH2P+K1W+vn7DNMngBJQLHGiZX+KTOsII7iMazwtnLrsc4lwvAF
990+LEdPEY6SGBN+PZXtyUPgi7i5h+SRFYya0EKfjjAKeIPIbZNoVy7uRBAU+GpcDsg3FW8dTwkb
tMgksRGwhLfCs08JgxNCL7pNUd4BuwmZ8dfZO1DWZOtnSUEjJLugLoD5uIE6OXGCiEPhJKjYVhSw
2UCOvZQrev1rj1wutKcIRqnhjeODEBDxWwEMYt5QTDHMmDB3wuHkxq0VoYdwzQhu52FCm1wR+sAr
IYQUfBK0v/AoXN/Zb3nUjnw0G89KxXSE+pf5O+AZTTOSLPC8F/rBGusJQCk7/jseUY65mIGA72Aj
w/OFhRp+Pk7iZjOIMKa4XO9gwCf/rDBjxD2EFSpkzkKJLBKQB6jKNAcZbPggJfVji2hp7rwJ8+DL
Qb7nAxET5/MgTv1Z45yYRJpMxIl5Uv66FfGrImviMdM4RjRjPe8Y4+AsaLQI+4dc3zXDYc2YDtep
tyfh0HrHGJkY26ENN4ILQJ5OPDKymQKVk535aneHQYjVJu5flO6WxB/HPATGn1BIMpSjjnCowhAS
iS/4P/2aV5bgMF9WzDug41p3QZfIfKLXeR8wgf8FYrJq2WHELgWGPPsT0e2AnkyemELAg+DK8jnt
u33kOAV67fExeLAtPnbFP9hDBJBqDY0njoJmMdigJRELFisfLH00hwZo0bPL49eYhWpAJwUkzRrj
Re0VZFaxda2AsmULn5qA+CpMUJZvpMyCdI3jdeLEAj1keMzOSVAdpfUK4BZ1s3jOeXSnPMX/Xwad
xYHWcjs0Ti1/h20LZYBN8LbLVBRzJwKl2M2J/cbVTix58QxifUjSs4ImGe9U98sPDUDh7QePn+rg
0I9KWeiU2fJkrulRrBOxsn7eh+tCq8/QlZARGxv0QfwH1RXqlLJA72gqmNYNHBBGsYXDGKAIJCvD
Lq1+MOE5F/4HvhZtBoF725QbiBIy5+0pFrxkTP+ZJkH94NWcv6FPam/82XL4wbBYVrCkAcgx0VMA
al8uRXkft67v+UXpXMH+F1Lj13et7BBhNVQpdzCsTf/rAQ/nk7oao3mEGQLyrPBtqtvnz0tlyjGI
gswdkpd+M7M7wEIbnzLYFQ0TNkHsTXv7O5rtQfj6+fACScehC4GimmjTvnYotUWNKzFXpMXSYTY6
5EhEKwCdzUs3N/Q09ubFwLYQo+KrKg7jsEjY3eD2Ga4wDmGM4i5SIugIBTWe4FKDyQg0DNeLt4MX
68Z76k7xxzx98WvND6yNfYZzCCybFBr1ZT58Msh/TRju95bwMfIxU+Zv46KuOQEsh6NwOLLODN5x
/54Xqx8zPFvmJXcZnASmn14vxPUivgGb5NNFEdwdxbsOj3C3FaYP5OJGI4ivEL05OfpThmjfu30P
nyNjhjNxhoux+cqm+vmvIvWYyOwNbIp0HlNmALjnVNwGtUZxcjSOq8bFrRlzJWHzBNmCZ2PlT78z
xHEsyhQyh8VfOmSvXtng2G2uxlQ/TNDX4tfGc5Sx7EU0OtE/0ZTELAa5HN3v+Qce3t3bExUFRana
H7kCbBFoqvsMOCa4PEHfp4koeHwzuHpzIMCyMV4nad4MAki0pJLTnNiqBJRNa6LAyODgai3cUxg+
O+dL/7ho6n9FZcruyBS5ZJHCt92NZpBYKvMC82n9MSdEdmXs6CrUg5YxtPgAR/JCBcEJMgOUfwwd
8CGHtS4MqPaUe16NuvHLlj5qnJQpqf/aTd/7pdglEEH2InYm7IUSnL9AvhMLdg0UrHxOrKz7+YNq
ct9PvwtR0H2Q4JiQQp3jUsjIgfU5k/RdjAtFbTif+ciRhFkxnMCx/oeRFbYeOkGanDBpFgirIHYe
tjNOY4Gv5yR3EuvMifkUlqn5H0uGjQdaPSLjETP12lQErQ17b/Z0npdAkF2q1Uv4j8PDphWBFMNx
aV2Zq1FjdA08CBLDOaidI7/6BViXCWspYZK0vIFPw9HhLiIpPeK1RF0zMBrM7rnn3OyvZMnOnSMR
bmULP+394iwS1g/1OQlGdFNCV/F1AGMTuG7p4ZWjBKhsxKXh+4DniJuO4bqgbv777EfjevY6p2Mt
s5sryYjiNOGoqb1SPIQ/JquddZNtLBZkQziUODXP5APT6txpEaSYgmAUZAsuzRUTGOe3GWCkhb3X
Z5+SQnA1j83Vqlb/KhTspVwUjzC7yzEskZgLXDh4bG2o7zFAofrPWAOtB6yF0UPONyWzwfh4t5nB
BxIbHp+emwC7u/xhmIBexHnN2kVlcsqzdnrMzXEdEy8FWC6AsZ8HjxwF44ciEne7KXQi3CswhUDu
WCB7pIiYkrwsqEQPHk+tNqhRXhkeDLaoElbCy2vYkRnMKQEHBv8uKipuRKyvMcFn+cwLK9m9+es3
BZ/WF1WXe4OQKxyf3fckF9kf8hEW/wbteTHFuxs4HW4S0cR/pCGeoJmeEo/dI8wB7IqQoenrB1uE
adjfUDkxzNOncBaINUSIjVVAjRXDOplmcWM9Ikm1027cfuIPQqlhPKQBAx8A0ca1Nsik+Q4scXRb
fCX4nDgcEBq0YrSvkJKpMNLcKSdICm+medC7f77+whcBw0r11GOQhk2QbpJI1/f7J0ZyL+aUncPE
0ga9falOSwEIBk8m8mPMHPEX9EtP7zmdaCJryFzS5a2c6uviNVi2sBxfj3M22nw/K400umWvjK8k
pt31w6PwmGR1vfmPpC9mzCPZrXq+Uk9KulVS2Z8rpU+smDoiVbr8cu733Pw7T3BhW8kah+RGi8mo
UOERfn1Y6Bpfon0un6/dFGRQW/qMMyUxISYMhgGYwXfc7/0pPSIqDBV5E2zs+Huk5Of/EJOIgGx5
Ku9/74waFlodezJbDnpY7OacAg+9uuRG35yG5wajPlEtsm/MO7LE9nXPxPGclQ3Z9XODKWvmnVkv
2jMbrw1UL1HMMuwgC0la3xhxmq2zfdRBbd0+5ragVqQ6/lpQid0vmnCZDeUxWd7ZIypBGL/+Sbtq
MH5D6MKVRJifEwQhuthn7kJj3GD8kC4R4W1BEdIzerIcEtFziaxPT0Bhble/vTDTpn15/iFGqFg/
tOwQbDsQ/26rdea1CL+fl4U7FwEsRvp0aqb6uz8NzwhziJoHLSeFTobqyiEFIsfq0oTLTs9KaWfF
pQe5hPUlmDVGbw7uuQpeuBiszojMBs9wjmw0OKDAj9MPQsWqErnHrZkdGG6SPLdpbd1ItjsoMZCm
3EIXeBSm8BeMYS6vDkGX009tSkn3GW5yJA0M6EP8d4bGMyzx0+aYsp46v0XTw9RwisFG/p7Xg3ll
QVtCAqSHt+NfviKM+XukHNONGKM347RhNg1aAyIIcmgU6IYnQ5jAb2PRHy9W+jiIunDHuIF58aAz
Kws+02wYjkyp55akwrvMkxleLYD47t5zAEtnTaEU1LbLEBnazJWxiT2I3niGbF6XjY23/T2zRdi5
IQYUA5hFzcuYDToo/ELxM3BbJhh8NJWUF/Mg26jxzYIN5DYnuoggAn6eo1AJYIdjdGQ9ZG7hZZRj
yvKFJzxjMk0ipNLuUfxESk56MfME3psFOPq8rnK+FOZ2sr0nRL/GDwhhxlD3mrC1k2I1JOpOwbgR
cdkS6Scmd/wLCdD2KlnKVuLSK+uHyhD8JyhxABIvCpIPzDKFv2c4SJSK9eIvUEpwFyWGe+GI53DH
iF8v56++JwF7kYyb4T0n0CwEp7nVq3neiKqc80S+DsPRChZYMZjcl+xt5HAB035Vsq9ecBeGMiJf
hjvJtGEfkJHeGgQXyG5xkLaPbNL2ZoMLyllT0Kdq9/O2TwmBGoipmCprKd+WSS4GOPjxR6pmgTah
lXmxLu6WC5/mYQMTdwAoQDO8eXUFRo/kIOxNWgY+3CG0Zp66r0or2B0yrm4RqlKgV1t9ejugN3UV
B/OYcWI/Zf+H2kmmA3rjDTyvn7NUcGAGpQOuA2SUzlJgUjMEs5F/lPYC2rr1bOAePbVBTu6VXV74
Fp6BUWcCqYGWQT18AmIbIhNE2aY7JfxNYEbaFNy9ztNwpkUSL4H7YgSj4dCAY94aFEcT/uhP8gPv
78kN2nDpfC8D/DHAvWB+YkRq/tTxY13aMNj0tyXBENPcXLH7tVsKZVLw0V3l7cvAEI2ldkCzq2t4
u+BV+X4t0ToVB7RyEvKzv8bDYu8gzQeypU9qZEzb58PNvlC40SHk/g8lCK0MNQlNSn8sxUqs20rE
VJ/lVrJDsHRzX95TPrfI6dhGWbmNU0TXZeGhwcOCHYGDhisN2VjYKzyg1+Lb6Xfgugw1rOFmh82v
agOIEdyAP4C6kl3AG56qj5pBdinuC7QTSIa1yWAPtAi/ihgxUJGxst0dFNJV0ttUggZ8n16h+OnW
d98cCZ6TGP1TGMs+XYhNbsPjpDMrmVQkF1htyDi5oP27gU0wj4W7vAKuuhspfLbRRGV/vrqcQB+B
yEnbvrODSv5NzSdEFzVgVjnXQ9F3+eXdJw21eiKAMO9zxgQ/vLcUM2/t99B66EG2bVwQuOVXhQzh
9lI3Qx47xPAblfyEbXvbkNzlDwMm4dWFDO+TdlJFHnriirZZhhlK3i4o3gfDd6KCxaxdcKmvNhUq
hejQlJ6kevvtQqZqlf6UP82hXqdt/0sJRKG/vENigsoavGzcUObfgcvzyhOaPQC1/inUMETiaDOe
J8aIHKTy+CqP339sjQT7vqz6SLlzLOEuNcG3H3TTPtZuILmwXIWCiaPth6GlWe1+LkqkRVN6D9UJ
lBshT/a3P+lOud8GBE7RZ/HS0DtDEUjo2imcqgiObE3+HSo6tpEH2xWsh/cbECoGBL2R8+KzfwPQ
ATBjMBzWzOlx/CBhp3ZbIP8KsU0n/92zuKKWYUxyXfT2bPdvQFQwdDbDyh7M+bDI0EYTQMpdyzST
2iPbEKb9mzHAuPTJJh8E+oKJqgOmaOarvOc/T6B6xRphLC//tpoZ6J1BnloOlu107MqVASmO+cS0
cph6iEkFYxQAw8RrZtjKTzgZGM9iQIzDMGFwKNA0YZXv321m89JSi+l6GKqqUbqvEBfj7VMgyBFk
bUQWZFCUY+mzUxKkhWZ9ZALMgdVn7DNFV2Fy7HnKDP86Y1PebTaJX8fWzGLGu24AcwyaVmsPTy9k
peC4uwHk2QfNd/uw4Kgw3G58Mvw2Gu6GuBHjJkGbbike/XpHgOjkOZU/1n2aBemi+BOw60qP4ctM
3ptsQtMoyHxYqo/LuPGvOL7gjxC1hxE3EfYMg5jzK3pEQ8wXQPH534DiF5SLLhKjXBpmGscDn4Kb
A/P0MLjwHxVWT0vCw/K+7Fs6GylMpwI105pZEOPKN6OajxFct7hxACGphmDxa9DEMFNjZdJiJsGD
wMjab5moMYd7BNWsjcjLNuvVC18QrOvD9TDSLHUpL/v7/FiQKHr7q466TYSZyVw9WXa1RST7w+Tz
nX9RN01d9DjiyOhPTyInl8dyEGRRvhy5w61ExcWuBOV3OiAaW9AnHALxxsK8qKXHCV4rIkt5EdT1
WHRcca1blKurw8wBNQKuSYLR+VhlYCD8prCJsXaeM1ww8EBTPI9JonDoLyd3EtzxC5iPfMzGmzF2
JI9VsdcJiZjDEhvtwOuqjR6DcOnwnjb9o0YQDoyOgYnXAGyPgUmiaU6Fnmqn7xpmS5ijiip82R3N
G851xksU98Wy5L7wBH2AtqzR8HRne2gtFBGnlpksq5SIvwmDj2xKQiVX7BlKeMHjXcFTubn+Y+HH
uV1h6vs00/l3/FgwQ4nY5+iE73OZihxAxs/we2w9nAVpxsavBckOPO1Yuj6sN0BCOWbYhHO10Iz8
jsyVUW68EbEwCk/x+X1O6k06z6ZfGP/N7uGRMQfLEr6fu+ljriScuGshgQBzwOrN06hs6eyJzszj
YfAK3+j0L/0AfuWpYzbL9QrEc/XUaZYf4dsmuVRMhNmUqfYbjLpZo9oKj/0pQTvga8gAwpTimSo9
X9I4JQvpJFhUd1+U4ukEN15XPymnZPqzZZNhjDuyIC/2HTo592e/z/muRIBXm4fK12EfDI0QHxSb
EJw26vk3d34GzTQPEKxhNr6nQAIubOEbGbMiSQE24/V8IAjEfQWPNZSwh6v+pSRw3a2r7qXpmOic
67LWtrXNnsiT+sGZWvffeFkeNJffS6dWs64+uz3sl6HmDX5e9YvaC9J4gsBPbemM5nozxsTWfo+m
ydsffhcIr+rnGpmwLDwGoGsQqJHFw6tDNOFVmeHFCNUeuUkOE6NvjnCkRJODBPMDRVU1fhOOepV5
OUcEgGo+lq6TgQ+B+tdFOBc4xXsisaoRRYjHD+uCN+yFPfyfenhs0J0HW30+mo5OraUxzpOpPSz1
PSGF9QZrxho36/HotFZ/UY7nH9/eZ4BnaFKKa4GF+SA5anLCVaDAmkpDDjqzipMguXQHAVU+dord
Lh7oSRgJiM2ZKTKqqPckO5E+YFXOe56TUICNr8O0ZlmtCWqIbstihoZcduoFCRpBGmU+lYm8Zc9d
PP9kMZa4z/NAPpKFhqSX0QUXyCSAy1eCz1q/NPbQFYEnBEwffltczoEkD2ApzE02OUAYAxv/TSsw
Jb8Mwax/XadRb5rNOlxm+3bpI158BrI3opYpMP119X2um+LCTSmlsOUQ2PttxsViP2Q1r9/U7rEs
cmrvEcG78IGsPlEwHzuNqssrfGVMrhN8aqvOfnYGTSzVUebjd4+FFq8e0dLq4BaAO2xOfIrfVHJf
eIIgGI7ZYnKHHWe003lnVxgBdG5RHg9Ue0AVu/7iGq2baSSRQEjf7qaRoA5FwiDgw7y/9iCl8Chu
c2BOmDvWg6FVswK+xMyE/cx+jkdhCy70dK97ZlL4hozz/WB8nz8cBnr72hv6+jkJh+Hnn1QRk0xf
D+FMc+TCWF1wCtONc+CMBBko49Fdo5G+pDoRUzZNmwKXPLVQjkC/4UgFuyW8lEiSCdZXKq0pUzIG
EksZGTKn8yQ56/iSM9gajSEo2PIGPNgYWKojre9kdv1jJwQ58TJCIcWehmcBsBPTOSpb8c446suj
TnZZPkfl9hvTfg8xQAPPQH9MmhegBVgb8Smxiv4RVlFtHzaJdWLlTPOQbCU0GBrG4H+DqNmxxN7O
2+qfCRyl9pz1/iHeetiKQnQUw2H4sSkfeYFelLciQJFx5nf664cfl+kygB+JbHgkwvnBF/hNVjPP
Velr+wIbl4/HSn/2HA1JhuKrsQLdJ7V1n0BORvwADnMy+mADafUs/y6xNAdzkLJTspQ+/mMjjC9g
VEEuRyXn9kiSfXhfgvbwDuM2+TXRnJqNIdax9HovEgrtnxj4UCKJK4e877bJhC6HNSyYqVvdylcM
ATmXM9mrvkIGl/io40GO3eHy3cNCwMUyGuEcHq5kXzI+uk+I3jkSJdkACD0Z4jPVtol6YAxd8cK7
wd2UK2KQgoZ2EeZaN+bfHxiW69b6+g1zv/fqXzgiAFPvL2mdx8/vErzr2oC52K9vN0yDQQ20/Tex
GdnQtVF+5Vm8GUEwUYwCKobAn9gBU8Q7KZS4bgYTrX3MNhhMINlBvtOcusFfWlJtmQWWVAtpC+I2
bo88Nl+4Efz7SRwJjwS+vsD0hc3Vexx1HL4tlLoSDH1IaQtUPh35b+x+3aw4Kr5yZjfGmxXPT3Sf
V/O2Vt0KycQLF+CvhwNMwOwcfecPVLhn9yJyJxyCr7gfQ/x4lV2+qscjm/E1fpzCR579PLpPIH2s
hJyTaSjH6cCbsqhYlTHgGsMkBkp0yQz2cDgYuG/oDxnDVTA3O/FHDDIPOOgxHke2OBHQt2KxPcxT
n1EPFN3evLXh7hD9LoWdXxOjxr8jTDXjBCJGSnRmVHKQQrjXt9SviqPCXZUv8gXb2i2+kX4Xvumm
cVhhriN+IKUYdFW60DnEZ4ZdVzNxfvPNx6JYI/mY9pq2QF9I088W8Zg8V+fcQbjStEaTbN2dmFxa
ua8v2BquIT0LTcF6MM/93iOCOy1mRdm6YAM7IdFiZ7njCrtQaISG1nv7Bkp3n1uSRhmRuKkPlITa
GrvTrzC7ELjaqzPfJ5osMh6htfTWKX0CCWjSUg+5hzVz/n8o2kOZ3I5QbqRZ7Y2QjKRucsYhArqd
7tMxYP5NNzC+uiCjDcECLpyII5N7htgyBHfrgXHKAORdgDOAF/N3wOD1i/oT2Ls+l2fVqZd9vkIO
iartonyseQ8Q3dfi3WL1TPlGzsp91R7vKxpbuo4NwlYYAPCIuIWwCE3IfzWAGG/AhYoCUslTX3KX
YOuggzzypJFFWAzM+jNjr2O2yBxXzG03RNuKyq/n4ULPxPcKq58/RZgseh/JrmB6UGAmPsmzDcS2
SvQ6w2zM9fkuegfIFKoF/IlHSDFykp5BFYrvQ2G+coyooKnwwnA/ajEXUe4sjw3zbayFnlXA9JHa
h1kZBFddNhlbJgOLhYuKLhsidmWLUVVq+c/dVE7/0XRezYlrQRD+RaoCkV+VAxIITPILRTASOcdf
f79m616X9669NkE6Z85MT3dPKzEwdbHN8urDib7hznOUttCKge2l5RLTThxqX2HkENTpv4NurjlV
Ss6txRjCkwK5MaxkPA/MWzCvckqbYHtGxAw/kk771TVwO37Zo/LDKYBuyYJHSGwZxcDkmvj09DBs
+CvKljy9GVOGx8WBBhiG3vAmseBce++HO11iRgL6jQqajhd+4VBPzukLM9nBNtsyADStaYqXcyvB
y2dMQ7u8y1B/Y+2N+R1ttKzdHNf7kK7GTJd213m4u9kHE5WbYe/hSeoSkhaV0fZUYSfbmIRMS3EJ
7QS6SPeTQifGtwjFIUx4zN8xgx9VUCJSMq3j6t09w4QRHGrAGH2SH+4VlIzhi0vMJiB9oyf2c/xB
B0FEqDsYaHxsOm/B6XeX7B07He1igdAl50FnH5MeFLAMqmMUmOygeUfORJQDGt6ufMDvBn5QLbC7
CnV6UMcO8jTMzz+Ag5dNOD0l+WFCcwMeMhqI1i/aXpi0r9aoSW7dug3QKRkNLx/QKt++UMumPcZQ
08Qtcy55zNttDoFe6gA2+qYBrwtzOlAkzlfmIyByPrqYPEkjq2wCcAMz+b0DFbqVCB3GsarmYhjt
TPuPW7sxHeXdF8A8xS7v2K33G0x2zigAAZ8h9LIqkJwasxNI6OowbG9Ys7MXqBovtZxcT9YzrO73
9rP9GW4fPnKAanVYNtx7m/f6pETZYzju16LLcXUudesLJlVCbH+QgOE3R85VGULGr2IlVfMucNvQ
PlmvIVVD/fa0INWjlzBf/RaWxxQVBzT7oNjk9RTqtwj2OltHrlUPVBaQnEPaUSaTLybuAas+p7nY
1MFH0XDB5Wt+usUuQrRwunqnbbBe96rmENgfDNpcPLAM+oSA/WwyeIafEDXKGctIhLwL2Pu3t8tP
NGnqi77OBeWiVM02Zljw5UvjffuyeueQoml7RuhjjrRMkE1lxQe9bsMveg0c3tN3BYwYBQaIA6Fw
tZn2+eV1y+fPO9eEV/B2XyseE9DHLHqld0qk2EM/xCYNSezV2pXD/Q/dC4YEUC+/YbL+bCQs5U2y
fJEkoEVQmwOTvR77HJR32tn+XIa7GRPB7PvOo0FHTWgy6kPKgrc6gBi38rLX7TOdQiwoqw5pwI1b
cOKD+g037k3K4QQNkgv9y3nAPkXD3EFSWAMhjkpzMu7d784+xk90wH6lU6YrxaopHJNaqWZd31b9
l3IEMsDryTy2o1vrU/Ie2sWFfBH81Wtmz+idVZN31hxgTRBDHD4c7MekjOtndIHK6n/MtHjaO2AQ
pHc3+QxX8oCpdDlNpWbGSOEtvmVIlE/Ohg77YDvYkxyjQWu0i/7VjD9sHcZ+cRCQCpamwbH1B+7w
VO9kjVfxBLzMDFsDjQNQQDi9gzysRNCsEV1AGxot/hYLEMK7t+Vgwxzu6NYRKvgf//XmUDcXu4+9
SZsdsK7N8ENPCP1knlTUKaa9BmMu2v4es0v/yJVbmRjJjc0TgLNnBK2A9ypaXDl40T6kKYafyv4V
gVkSmlBiHg2Ce6Mac4hzWHB6sJXfWMgGmKj+jyVioFXvPMv4P/pg7UgryP9P6G6cywpINWnWIbmL
x//QeWOSZedu6/dCjKq3ywAhcDaJ10cxHRbkZlTTN/dAhvYUKKqlEX7eNkoC9AyC6al9YLHAh9YL
YKAZKkufTkUrAnMFZUTkgJtLI3iO6x1WecGMlwNtVQsTsilAPZ2YAn0CPmce+k58ggqP8qGCrJt3
D7KBpzwm4nf3FFehppL3V36nx6QG01g77t925/lrVQ/L9t0HK6LoxGHJnl5BGTJf3gc+JhrSCwxC
e52IL3j2f24xeQq+6/GNCUwn8aaI7C1f7NrrAgFG7eh+4MkHgtVrPQg1kKEK24SIBo9EFMKtz7nW
6PEaKYtM3SQcLDRPgteEu6HVFR+P1iq93k0HakCwHzQNi2Yw2zom+3nyhBBMSVdGu7VHOkDOST34
dmr4RBm90yjnPHEL8hfM/oKqNcIWNzLwbJBaGNaaCKuQH7e+BPos3V38nNBQCckqSt0GmVi5t2Zb
fMcxXFy0ykhFgJtOQc6gWZv7CJOqtABpbvgkGcCcZ8YV9ogcqG+IAeiH9hTjlRNF+9AstwuTmcVM
P6zFWAG0ySug3fw0KayJLRe3WMF+xiY1QL4UC2CmG1TtlDP2xGFEcrD9m+IvHsPA9R4Rzfsxegwo
yxJ4vqA6UV2WJkw4Znhr+iCh3zC+h8zq1PQuo1cdZVp8/YPrsAH4wnhx6hyZKV6iE17jhP09/lYf
HZKQ+5Y1HgFQwBPRkPL4w1AGvPNq8qCE6tI7Mt8X94cM+0N1uY/e+vVDTcfQdDhJvl4deRyZGiVc
q9ek70N9ccKfqmxVHzGbpft4Y+N639lPujljc0FH7eZSt4PaY2n5AzdCtXeXYpXpfOW4hlwYpt4e
Hi1pKNOs4m2yTnK/1Ckh5AVSHm+71zZECfqUoF5wrCptrGAfj54R3XpTPFsOTpF3gKqjG90UpAq7
36J3GtLSRYJYIbBcFjQctmhzohu7P8dRqVfNZ8ZjsNkGOfiaw8FV8TnheeH0+ygpXp+gRoeCG2Oi
47w2mFVKQ7PUwkyVpigTrCF9AMOtQwahoY3aDavIqeheNLJWLa74j2gXw/O+UJTcyR+sxu9zQYRb
/2AUAspIOlGJUIVdaeuzoRuJuShSDiIsk9/OJuVM44c5NtEgPlbVcS06/tRWHD4kD3RyWXoFriaA
PIZ3aKU78wdtGJpnlGCGBxmEvJOq7jFobAEzW7/kubzuy3VO3ozrIL3aKy+YZOxNajcgOJjl4ac1
Ah541wNsPE+vzoU506NKjyjc7BZMZHz+MZ2G6XDeugYd69l0DaiWPkeCVf77kCnGr7+HzxDQiDO3
ukCD+FntZrhVfAITajFWU4zdoGvDZTQu2LUE5oKTGzILA8rXxw6biDtLsn4ZHkN6a+iZABK6zyp6
E7+yqkKIG3P5ESOWVy90rdYh/QxfdOGbwc0/dh5/LzhE/e2CBeI2kJ1yuq/p4XcLTDWhR7uNsr+9
OtvuFEuzEO0pDuyon3cpecF0fJP7yS7Np1aD1wBmxuzeNSIsmI0/zU55G9AFoJO0wNKhUfKf0DuN
LP/QAa18Okcy0nZBm4MobmIGGTyMbgXE2hhtUoIF7QNYL+Wf56vfyMiHfqZ9joT3mPdrJNJgQkig
SMVBneNRXz49ulub4cVVka/8MUPKUPFLi327KPtkRHyLZg9ij3VY7z+iRsJ6uVsjnTtm50YiQuii
fWnAcD1RuwM7McQOji0B6AeLfsQJkGHAfJDEtXo4NVLTyY4JjhTV/RWWtMjUh9CMsNhz5LUJxztj
qhS4+QtWDtUhvF/2/nsJTesB6QQEH2Yu/Cm4YkzdJYdJr6Io+1hNpICgHYNTYaSoephhNGfJEuXu
nNulxcl9o0jBj56sP/fNbhddX1DptT4W9RY4ILRgFwebFB+yPDsPQAuFw9I44LQVqQ1AaLSnEbG3
G7yD5mQ7eAT4/JHQkyrRVdjAcN4wNU5sRF673SPBjXbelofA4rRDfR0bKJdhyFFjrhNBJE1ANxg0
nFtPH2UB/VfanOgI0O5It8AAID0gKmh0CozNYv7ePgG8unEyXoJjA0lO607VgXjOuamShjxr2AaY
CvIRMJgW+SGGMYuHBVQqKvYfZr8gGiiUbYhSht2tOqy1QPjncaG7OfqD67wXC5mf2FtqydS7Os/W
sLEvRA9MHEwPJse3137xTUR9jM94Y55hdIuMZGC+9vAI8HYJ3fGDjcuF7OSZwFxleph/Srb9rUPt
aT2DvC8N1BZbgmrA/KS+Gl60tbAvoZ9Fy0rD5mpor87BNWimePIHh2Tf+QyeS9oVL7bAzIga+DY8
/FuaP60iaBDNeiMGxTTZX1JoDgyHti6FHuhHnVbnJmJ8ABICWEI8+hGsgaIrXfMHDkYNq7asLAuG
wfUYYcFi6sGIbfY2R5spOr4ZHwbm3Oie/MNfKX5a1+AzIcXFqjWAJ7o8442P/yIJNpaR0J6QTftV
7BiQK3QvyZWT9GU3vX33GNZWlJYVvCsuw9sM416KH0z3EhTT5cEm/iSbKHeOMXPH/SaEXzKa/hF5
3aC8dl4a7t701b9spnuSFIj6EA4ZcwSGfJ3daNUM5UrGJ+wHdBUgyK4Qoo136jzQWv2a7scj37/5
Nw/ofW8VWYlD2msN76BfgMUNyEiA/9Aqpn8V9IsrmNJ84ggwOGHf/xlgpEdJO0TX5DX7I8LF0xk8
cad4LBCswMGzl5x8vHW0lVBOO1NS1QOWXk3/QBlxt5jKvcTQDlOJtTOkr5M7VAvHuBFusie/XF48
o+Yv4BYSPhppq3x4XnEjsBnKZ+fh6YcoHJr+YZyPKqg+u9d5AVnYzSGZOcwtOdScLTQiPEIv7hOh
H4ZifcZoWjdar3ERpBNVlgoFcn3m7YaHoZTdiEnt6GLxBk8sVsoe58hi1UgYw8mZWb3kXsf00TGF
aPLnOV6u6CZffDqphYUdVdrCqOvyz/uD70nZufE1RwSECbkFhuPthwOVxfnNe084t08X2BuhDRiw
V7Jr46f7dMewAx3OIufmnd23z/pg6kwt1NiZWoicbykR4h3tKRJff8eEoCcj7PUhjxp1ffXScXX5
vnDKS1dd4Iu9izbuI9k6Jasa9OkkuQP9oTErMh3aQ1KqQqgpLow4x6KT5iA4fnT2xEqZxkBZIKdI
cvk8Ohx7/B8il0eZahuRvn+zK65+Rj/FPM4QVqlTAzoxVqY3e7k4E+G/AJXgZA0GAC5cyKU60c+A
za+JHKhVz0GTOe0M82HDt7jcTwupK/PgkUITUAq3cJmsGRSsqDd2tOSC9NhvPjh7mDN7CiMQsuJG
NGlEn6G+we2fYHLDtKFZ2U6lupuIgziaYIgPte8cQr2yn06bKQHd9iTlmqy4flw9EumEnJVrBtoD
rlJ2S04DW4XjD07P7oEbXueUhrCJYEar4eB+mP0zZKYkNsdoSskmOo3cKXeOwX6kqSWMNyXK5d4z
mHLTcv6WO62uMdFtAr5jvFGjy3ecg683u5ZCwddcHPJo9h9tSF4IprtmXLi6WoRC1gTrD6GOEWCt
7TIaXuuRzxMbaoNn/xI7ey7j2rsMjn1N2Nk6ke43i9olturisQw2bhDxr/y7LKeWqx2rZ8qHvIeO
o2oacAu4IQ1niLrZ4YbgcKMfvvisJzcazGaDPs6bWmQBM5UQTlSsZAh/dWuNOS4c6k7kMBePFhg7
esjL9GEP08HGBilee+Sn35WDfIMI6+CKYE8KuA/m+GV3bzhCRdwUO8IraYZ5Euumv4yHeyuJl1vr
jmPPwefF94PoM2B+QtCEKKEJQW/28WdFGcVNZYQLH2+rz5glAk3dZUKqveMk2ET10QOjFy1wE5uZ
bbdmzzYWLIl6YDpg7e4UKw8E7WPN9B2UQbY0T0Ns1Hv77bim1xZHZuQGXKOYMGPtLYezhPOEDBXx
Fc6znt50FQ8YPgY7v0iucS0s/Er3dbBx/5rD0UwQTv9e/On8XFgmE6yu/Xun6Z27R2fv4PTG/Stq
DvdH+w9EB0moSDryFNrZS+BC7yU7oMI/ztlKfHfvMR2WrbxxbwmKfpyP/B0WS8+fvTMoBTxehzkw
MYsg4tQNwF3egclxXYbpxWmrq2iQynoM5b1BHjn8smTYWPtuAeUAjLGIGWPuNqLXUHgWA2HY1eGG
xIoRaGJTFb3H8I2DS2NVX7P/zDZWhx6brP0ASwXP4l1oJRNLPXQ1Yat9Zvvwun12nkIKPmH2AKJC
xsbGgw3ais88YHeN5v/wa8aEmE+Spho5NoLTRALz9wN1wyMXJBNE1vZxEM6QbXXdCRPJ3C6V/dpe
4MgxmaSzo6PHJK55XGcQJ5YzpJ+eQSjiCeq2rouukVZlNMPhuj1Bg8HDMAaIPQ8EYrd+6u6ru8Qs
jkE/QTbVhDZFXcWhex+GLZ0kJjYsN/HLf3ZO2cs/YwB1A38m7gabaNs5MXPKnK9ezO3BLU1rj7zb
1TXjWkIwtUb4kUkUe4FpAoiCyo6XLwer2SYwOWIU2NlyTZcA2u9zVvFOUd2yLi/KaawBPmWM5ME3
a1aLZn1s2aQuh1xFIqbo6VZjanQILlCKFGF27A7CsRMnsMDo2w+HWRb0+yUr2jNn5OYfMq3DEmyj
TSZrRvmV4foWuVxen5TR5/pwxyxgvFbY6j7nnMCtbn+l7yHld5XBEfsI5/cRjkl+eWPFLFyHffy0
cfK00QiLz3B131Gtc6dEHQZRrr1YsjD0cuLYSbwEW/jYkEU2QsWLs4POiAOAEWza0NPZea8ueG1h
DYuQORuttgwXiFjgklGFZ1FsxNw4NmI8RFhoXhHeOIzvbilqWHDvoTOcwrL38VqdXbgJd20ZQEOw
dZv+7qdKKQI/IzWBW8bFD1eJR66FH7qndvGnd3SNFY/47pBcpt38JUNpdBDdpIcQkDoquqXVKXy7
2O+Evx5SgdfBkwegAi8jIVwiqs+MPCPMvTVXevPLNzkjsbJiYZAR+m+HY3gHaR40j1QZMV3UHL2Y
EqIFLULQ4OFjaMX9nxIhylDfEL/v8SBrZUAP1Hig/vKsuZOtv5A2NlHF73GZpKvMo3HAhTCQwkZy
WgH/qcsJdviKyjVZMx9izQjVNtB0H25K6hKPV0GwDLJl5jw7FevRHXLQ9PvyPbMdm4X0dLkYS6VP
0aTs47pp4YblMARuZbIoNm5UtfiPDeQ4DEPpRyY5QBldFtK2TUDLkjdFENh6XCBl/itc4Ew4ON1r
kBEYOAVZgjhml4gnCAcev1V+STuMQ826/RLkGFhlBjf8OV6D0+/l99wntMGQe/iQCpxZicwkt2EZ
Wg9/QJpCk1irGSUjdWLDxiwT+378CPWO0Sx96cBKFKaYqdMtISpAxLqHAwB8Z+fS7Hd3AZx13N50
gzjROdsKDlqd6HeqlWtQ+KQ2bsxVObsnp2INOSgzdsgN1hXvfdCPsJhr+Jx3sypPuOlpfcjjDIaX
jQGgIj9QNsZa074Yg19nrlUjw+veu3N3bDfok0UQitaEJl7YbHbiPE0JBxygyk5N9m2aTk5DOkL7
EJNFOKqUgjeIu3l444bc5ejDLffw+cTOlNPXwmt/MLDdCVnTx552xIprd8sMNFkn1OBUhDhyOU18
LSRM70gnxfheHFXtOlUJsmTrhdExU6tJbg2cS+iOOMZX7F3Y81rAYYLIWjLrNbUJsfsn7PldVeo8
kyp1/kpHsCDa6+0rcUwHB7dfn28wzZsoiYNBR9HRymr+jYk3Wy1pOLbIORY111d9WyBAAclVHb+3
/zQwFL6Lu1i8aOxrTT+ImhyBzmwGK5SlCQSKSPTNGfAvpGuL4XCv7JmU2H2Q9XBtkY9xtmHY9wzx
nMA8t+rpeDRZuARH8iAdzyuqBbfeK5J7QKqebpJmSvZH3Wo4sPKSQxVSZQGQ4DTTlvIq0i+RODlC
3W/1rLTXU82xpnZuhGWaCXPjp/AbP+WQdIzKQi8X6z4sPLXiFfJbIU9qL5fLFXpKymm9GbaPsjO9
M2WdO6JVw6n3KspD+JTaW+uU8i/vHBKlcpTkhCGljirHWVK8DGZ2kHDUwuO8nqrqUGqpSATN/FtB
sLzcvfaYvyW53SX3mKdKij9l9ofEmBjdfPt9Hnr27mdCMUP0zHlwaicORMpoMt9DsvNb2PA00yKp
hRsfXxcS2woK8rN780wfGpnpUwhnB+RQXw6at+1VPEyvUgafOC2qYWMB6XTqb35u7XWPpl/7AUMR
pSJDcdICu4cbmivo80FjzfLEq4Ul+XQR2UdPlzLs7b4hlZ3C57DiXdM8XgemW+NvVRbqXGTgy88x
rTGIJg/0oxg3UV+z5nGQLrO0p9A/JeCvcSDFmtKpl15zyuE9epKjl1JcgKgDn/bDq8HV1QlFGmvV
uqp1dHt2SEumZIY6vv7J87HxtMZrui7QqxDTIpdlPvCQ/rdLJwml2Mer4+yDnXiCvkTn+AC305N1
Dg3/Gl6+xYtJJXcuWxE2ed8ojgksaMgFNCZ4d6En2q1E1oG0Wa8sZ+UQio/Kok8WRfLNFdtn365l
TNr8Fsgz4Nvwkh6XzxDDUQ/yi4pLSsyzx56okk/r4+BeyXwoNDytJvztYpXQwgLYYPEhwWuJ8bl4
tHulWLMGyYyqJKv6cX2UYhZUZ5dNUZGK2+yVLHKWx+BAETudDwaU6INXgiKHabXEO6Zuft/spcd8
JrJE1Wz6+PdWLhZaQuLpoVf1BMJew0ZkesCve87KPbZ+n6jin508ZDA3PLlKyphcGhzyBQBypA2l
bgC0Kn8/VoBpuGs/TxqYxTDwmQgsvFtRRJMseWDKeahHTWxqbVgXQKpbeElEW0xYMTXQl7WMwHYa
KqCm7MyYRF4fU7vm4BlmGQGewhRz+9hMjsExqDmt4O0bgTwB8JG3b97NEygAtIAdZ62rHISB0USJ
WpdZLt0m2hRVHSylyXWk5TUFOTOwsLw4JmBP0aZjR2WCA7fDcAG+q8V6dK+RnvXBY8PuDberGlbr
j0Wd4UjPqEp7onPBTHSa4AoRGTgM9St3yhy4qiz4FxVe1X+Mq355oTVLTlfxfoH98b94ODkz0d4Q
Nk9ka1cXdSWbhHX9tmlLQN48tEvQdV8e33KGwyHpONk2sSukaFtTJx8S5OPP+X2Uc7j18WrlSEtW
/EnUISVmdRCFVOIqXl2++bgCS0Hq2Vf+oPq15TQAUBpOLawRPndUZBLzN+0s7vN8w4q1HArFE8ay
U5IKGbXaazjXAIRnuZJS4VsVq8gyiLH1VJ9Nd6lfvrOJrwgYiqSaMpX436VF4aFH4vFabT0OocxX
Lax8lPYwVw1iFr/ImBu+D+DIDS75yI25yfq4eYoWNYdH1/mQO6tV326nUdoP4jhmwsjFGeuxKh1F
Ct2DGzdT157kluCwuI037VKGrtt/ctH1mQ/rCao8GCVJKc1H0xnlqVXqMX7NveFj7Hy6+7jp3iaV
nzuuxxtAAOpKt9G+TRA3WMsK18cIKktkElyB4/yKGRZYBAiUQZqT96c9oEIH9wPaX+8ueR/kdC+e
nucn4/e8X5N2kysmLLnckWiKlcbaav6avP2bV2csXJPPhzfU4n94yt21DJn/cnbLHV2cZ1SE0LvD
Z6QdoIv08LQAN+0bTPs6dielqOpTw2SnNs63dxJ8VF34k2i90YZxmEbjg715F3gTLMtdSDKP9UZC
wnpqI5PK6j58ZGw/PKPT6pTHOSRAtzwG56GwIDfCgUwtiV9axT8e/igf7+4+V7twF9JW99epigds
knzEuv4uHA+HQXwIPW+sn4CbFlWzA09zX5X2LuPTamD77eSA9OTowuze8or38YPk16+ijHsnN96q
ERxXwgxflCyVTmnv43nzbEQ5WGk5oDN9wHhGxgJyIjl5/0462tMkbzmifBRxboX9+FmwRtihBI8a
+20Twq0A89YyfLqbdnmxntU62ACwFTlH8+Dl7KEkhpuWtY9pmGcMdWYBQA2HBIRHRA3IIdvzukBo
bc62uvPp0M/jLhQ/Ov1kiXdyXlChCR3MvGgFw9v4tbhHODMzBrwgBEHGjo02OJOwVGxj6Af8Viyk
rGtPkrqpe8dNt8qBacT4jAPl4sTLyQHyjh0FFSTSYeUIJ2ZCNH+fbBOhCbXuHfB4P6oJU25jIZk9
nG0P3Nx7M3KInXJ29/Gm6hxHaOMSjEAw2o4IMMBwX5CNFDmAzh/c4wqOd6Pq1HaMf8Hzp4kYpo7f
evIgSswJB7tBq5oeEDeSOPEPzNuilQJWS7Bmw4Z5J/cUf+79F4jrAakQOBZnlvBFQTct8WQ45SHq
CqsDy9nxuzufxgYR4x8KuozjJMHvqEVG/fKQfnIVtGOPbNJzoMihr2EhW0MCUTxOxjjp+oeQ68U2
unARlF8oblGoJnSYud56ZrINvBFJtAJgKfvTXy5JxphJbhA9zTmQ0QtQHH/oNUPYpz1mUMJsUhK4
YaYNlf095qTB8lCVDQNcvy8J22oOGV470UrAtc4XxXEBLFOXhomtTFO5nF6Q3jLMNna7vtaHXIge
3st7oWK4OdpMrb5OhFan+MnTFlbEs+LH6JfHJTKeMciiHmbNCHMWlD6UZgliZ+IgJxgwo5DQo6tX
w1rX0uX1UHaNx8nvvBFArLbmVzkD4Y4Bp/guT6xOcgRYdDIy65WOD+DMVe6RO2f0iTC69g0MTJSU
CyNV9gvOArKWDtCz6wuuUUfveAmAoiwe+i+5kUqC2Ww2UUEpm3tUVd7VY+PGVafbdlNmCSyzjGGs
6aQN974jjuLIVVZgBkJZ+qvVcIjnp40gTbdc8CdzAG05A5HCgodwYJ5HjDFj3TUpA1d91QK8ANBe
gTUV17WsMMcGfgEVipIuHcwa0a4H7Re09ekIvAMgY7M6XWkKxLtWWkNjr0kT7Y0dr2p/emm8/p1F
71D85y5TVJhbQRpDlaxxI5TPGowOAkT5tKYOpxxWWgZsJQx31WfcLLUoVbEAM21kFRgUCQPIB+F+
PnXL2nr/+hmr1ZaTfikQmq3gKilW+cFd+aPC5t4Ag5A0/sPHVR1TOOtKsV4ptLgFbKmlTv0sAB0G
pcDE54lTtwqxK+ATiHlQDpUO6cBBhEuFWvcvbfRFjJbliNCxIWhK3ZgPjTAwbZ3XqmxRGHF06Ofr
vmraErXFl/f8NQpR1fsmNy8Lh+SkSMZOhr/9APPQbz5KSm4PaHmSEwOK/YP+WaROtgRf5LU3SE7O
oMk5ZnwpeNAX4FkzFeA8VypR7n/LB86sZsSkGZhnVfeawksMDz9NX6fYZ8yb4fAkdr+674xjtfOk
UzFWmKCIoB+DEKwNI3kmQWAprs8La1YfD1bXuToZnOlElCsPZHTuRBx0QOR8BZU0JCESiU+n7uL9
Qbj0CcgbFr0pHIa52D/VitT7ckwwuf3cK1J9SlLY4855pHhIU640B+klrPI3NDzKSpTiTC+6wej5
5jqT3tEVIIsZgZ0GlT/NT7NXc5ZG9z5vhKRRVOAU1c8GdqruqPpTDY8keAhmkcXS6PPqd1wWalkZ
8wY4feg11cpTEwPJMPXqoMXCjSC/vh0YGvB98bioQONGLyAj8CvtcYlp4TVG7zG8nw5MCNHDtv4L
p/2u+bSqhG+YA7x1+4KFHw6Gt2A9gIzMzCNa8QIa4DcUV2gK5gQM12XwWafhTxclSCSekCPmzyFD
/dBB4MbY9bg537m3nmBxejvzXWIescXwGt3GBBK5wdiTSWtCXQ61Efd3ug8PIlAFh0Jmh/01wFsN
B4d+jFU2J9bLhq6OIAGMW78R6k0rgwEpJ1ouzfSIsJNrTysHv7v1TC3JMtUCx8/Jvv1yma4xIU7G
pkQ5rlhl+ZmQtSJnZI4lv7PH4YokkJ2qxPCweAITLN540sZKHVvtYLnx2XJum9IHkhCfChxvRI6Y
GmjmDgRd1ZCTtgbJYyxgtdtdv+u32+kkZSgJ6RbduEkJePQcUmZGLuMUGc3dxyp3pcR7SzzmIwCa
wGM5Gtj9lRpnFAx9/lthp6qW60o/TBQggMQB/a1VZvejvs2PyhL4C0n4CuOcurx5/SjxHW6rA2pB
SIKowP+8Vqhvaf4hf++uCuhpRJ7c2YBo8XNZwIAA5eQ0fbnA/M8N7CzTAc1T77iYSmV0AH57mTzu
moci22Bj7BKwFvvE8AXlAwbYipIeo910yTNoEV1pKeXOdS7AiKYEZmU6nTmj/4GL3zvLNVHBQ8Uv
mJ0bCGIVrFYYDmxwECRcgS6QsHDwCXyc2lwXLpNzc+IhZ6Tar7rD2XKoDM8nLRye3TrDbLQ8SMVd
Jej6KPn7FUzeIWdpQSObFvT3rAVj5wGWKi2J2vYXyhiO76Ta/PGv6ru7FJu0xDSUgiObdiDtbDUD
1bKkyuBpYtPnXHv78TCOh9mKu1VB7c4JCBE2Yqo145MhtbZsNE5VSIqVDFRwx6IRHKi23GyQMh6D
5aQC/GSNyvaEoMADcKKJ38kINGwxDbZpE5pO9+/vO6izC84IBWbRfUTtEWIKPWKX2Qcup5qWLF29
On7lTAZJ9E8ucxpA6zxCiktL0Y1su59hYqZThXcPnMZZQ8xWmrOzY45z4DyOPJaU4Dh9qKRUh07g
HLdGZ7ZSVi4ra5TFkvE/NV1XHAOZkhot9h0H3PL/hrQoMzn7mqQjSJk/pPZPxoJXUIv6s/QLVmvM
lUvPtM/6yeKl+pAUks44HiYJ952Mm0SNFLqzYi3ysUmUCTJFneMYZ5tnrD41562/ZH3DB04pP7OA
YlzPRRpIGxWPGp3n0XdcCT2mwI7sQYXUltEB9MlShprYAUdukJC8jnmjSvC/WSBBOLnON4MNiKj2
0Tc89V1GUIHx1kG/BcYypyWKAgH+AAEsGp24D0eIwdVV/XKnnzPkgjXIMwSdZgoNDvs8Y0EL7MxY
SQ4VHQoIohzp0XhMuuSzPodsM13tDVe7Fepk84Z0k4fcOd2z1Yprs+ShSZVp7lh6wBXdJ2cYB6vc
UzDhQdhWwgO4FllA86LjeZSQpirPL01j+E2EQW11/2lhbGgj08sRa2EwOJEB4bdDYgkzw1d7bMDy
JQGMVqsGyK02FG9A+7SZalvpyg3ZYsIudLvIetjz+lCEV5qn6IR2v3OfcwNhRBkOT9wHH6cdo0DI
ziRN57bevw+m9SnEQjdkYyuvJPHg9iqCEgK5lARwwSCgDTyW3ma/T3xRL0a3a5WT4e74ie9FrIRN
BRKtGXIBXsmahyGp8VccIHp1apneAxaiM7xy37AX5TLzdMqNwb/5I3nHT34VoyeWxJcukxG6uBLf
eCVQlBj87bySG+Hq7nAX9vF2TmlEmBlzd7KMJVmyHDbY+714BlpfRVLHQ+Ycw+TaopvizE7PMbcU
ezTWXoH26fvA8LamzgkHCL4mERViz+rvbXzGfxIuA0HUvL9s9SShZbAP0b7ea/1wJnsEQ7JtnmRJ
qAXHQnwFIGaRmytZ/P2de2u4WCH+itY8nCPqtQvYWUx4g/PKOi5Coh0jo5xsb00HcJpEj1DgJTXV
BXXoOdMKOROSkAS8FzeSECNpQ2ZQt4htSvJMuQHmyCJCypDQxCKxvPiUINyMoIp2AZSZ49AMjjE9
g39hCMyKPU8R9vZbbRNSADqMLitOvQnhYWTYXKSGtcZnGTj3S4GiDizjgUx5SDbNMJyoTgPrGJM3
KKXCP21itDlxmu4FvJHpOBSJy4K51LgWXkHwNhkgbhHKqaLEuu+vDecx4G/mfAqInwcfRE4O9jiy
n/B3gweu7me39ZyY3Bn0t7irI5tg1Gh4Yxm+5yCBmFFrsZ4707iM9TkCM3htKMOq6AEx5vxw3uGn
u2jgw3iwaOjvL/5qjdzAvSSbbJryOvA+p11Yhca0S6a9++hVtR7wxWyjvaf9ydQ2MPA+VjgHfKzo
5CrtuffrZbzLGNztDCqDvShUNM0uMEIQOhUzhEgMPIEIzeiGJy4FdpWpCkt0CjhrHO0qaZuLDwWN
zYZV3gdowh5xnvmH/jT3NLR++vLXjPWAaoo+dw3hcwfciIZaM2PxyMkxx0XaFqFdIuU3Rf9rsbJ/
NUM1NFLEyUyIqctwoF6zGROMWyISEeoUC4OLJh6aDJK181/GWO7zqFYJpthzDxBUuDTuzogCbIZS
T4meGM/Ozw/33HCvfMWpiXQYgi1WhaiX9QI+Us39dbs0BhkrNBr5J5dET+kdU1/4LEOIET7e4ndR
PLj02mCJ1tsm8YUXX+ALZ6Sovb1iWIyeNRs/+lM8bUuMWkdSQJvuhUkj1jV1jmcM/2T4a+PfoS+Q
RFC/dqV+Q38IqaNFK09ee1ElRjNi/fTCLye150NKbf02khqJRMPu/f1hCk11f03k/djrdVUEkz9s
Uij2d8B7BhcN1f1kQPvbLua7OSJo1Hjl3iEwaYcE5fQQk03svrZsqgaeYjuSFlwdfVd18Qtb5Qer
4eo17E96gdfQbSDpu8SGe0P0cRuJm/Ijaf9h8gi9sNfN8fazFu0Go1SZU/NwEdmFjHPURCYGzdCA
vWNKREfmHpZX4tjchjgrkvPQ2rDVl8GVn5an1Izib1c7dbRQtCZyIATWPWnP1obay6gO+xQg4JZQ
imq9kqmdoxGXsEwm7ZTet9o9SBJBL7J9+PbUCTnSXYax7puolCFz60nUAfr2iBYf/IEsbN9ll+WX
xtikWQwJaOyo9NULr8bvh2e3Gft2xF8FnjLOm1aPy9dIaJSMcQ6rkx7v0DJdLtb+5vPVZe9/EK5K
eHmzEHzHPhADiRjO/NZ5PA1QOrVHiwvPN+DduOic8YnEcI1sjdTQb1vi4Kf7PrTAgXgEJjUO9/Vf
bDwNoFWBQ4hN4JySabzvln6Yh0l7S/UXnw7zlCwYgv+4XfgK2vjrpW8H3nx9zLgsZ3aSKLWAz0Mn
ihaXeD274OUPOGO/x5sSabK6ICMZIjEKQEJok2MuyfvB3G+EcfOVbrZIpvtwSsv6we45kC8xwxB+
EWkmTwpZv8ydhU4HXFT3ZvT8NTgRN7YMG2c6/2oogSDxi6R4W7vdZpwXnAF4Cyqc2pbv9yyXteQK
CmF2X5+6gROFepCsAyxmcCPeFda58xjUIW/eeDf/msL9O0GSc5aUEWvb/rYjxuCGXmLhcuxRdepU
VHkF/7DI+mtvtVKtQRZCdgO9gLi8YlgFrIwzPwL/IoOkBHkIQJtyDaMnBzRM6BiSWU/XSlmwertT
l5RL/5R7fXE56VAC1nAIC/ApIQAj7wlishgykz5MkBUJZERGsifF2VFxQTlRSpTzgphZ4WXktOTd
EJZAWAor6DOHTy80WCnhW+bKjLi4qcm51s+UcG+tGLgxofIgd3diEhSqRxgmEFjiZJyAks+YOLKi
1fLvQyXMO9KfjC3n5G7w+1QvpdTwRHN0SHdLNjlrzYpxUeaYvHJYvjr5HFMZoUY52xtBNRiJp1/m
J4f6YSE6etBNKPtk5eyMQCTNLEIB7rjViKD0H0vntaS4tmzRLyJCIOyrvIQAgfAvBBQehDeCr99j
0vvWOfd0V1eBkFkrc7qkjOXneaG726LC5c+tJ0Ra81dzqNED9VxenKWTOig2XDqib+Ry4+hLjzvh
O5iItFyo7wa4S8oWfQ+dNzeQPRj81BXz9pxUSwA/7iiXJ5vIhHmWXCzdgY0Wvy8RTP2M5EHfo0Vi
8sSRMEbd8fxf2As7npJWrlZr+nTPlud1wv6qx5IM94nAmidggpqDV6eJ0xPB71+4hxhPRxOg+xu1
JrcOUt2izbAtfUcrFeBMGw3KZKTHAHEnmUUo0YdIcQgAIsKxAqp2ZT2SFrGGU5lZYeT4fQhI2vRz
llJyVxzWMd69aM85Nw+3LKTH2Q+3c7VM2Iu7TKKJt/OKLwxJk4KxvaGEEXgBUlHGAsPR0py0mQwZ
UK1SYqMO9GOaSOx+FUbLSrOiJ7uBXOufYAehFc82oht6M4aojHkhiVYsbKlKQyLXjUhrWooWaZ2M
51VIXD1loRzjVcD6mcNJvyLN+rg3iL4Dk/WYYEPGqBHi5Q7qfQZjkCKIYw0XTdZio24RUktyO8AU
O0/BxnUS9PudDvKEDqnMRWoKpVWT3EL6Pb5F998meyNEF9MH6aWkbEgisyJ1TykccraQ7JFsHSZd
zKg0ViEwbzSPqIuYS8myOdMq9jsx8SQeJb8/T2IkWTfriJR8/6tP12lAS2jbURtr299q9Qp61BCc
2snFmoxEhzP3mtVP/TwzCNGKKqoTPfCX6474Lf636T35tsGfCz7/SCYa+ky9D6NnLc0GFkAgOF0V
sYpjDIbSe2uLTvQ5//e6SPqQsxXq7pMgnBinNphcVP0z14f+mdtHt9EbqRfiVdA5yQxu/gNtD2vi
QNL3o/QurFbIIaN99FqpGSsFv7VWhM8WfYK0q6KkJUhDxYujBUUuInx+hbJaukusvvRA/3o5KY0o
tcFiJeEHNKIl2nj19sahGauxCLJk0owx6IoGS40IXb+6LbXu9Fu0MmrmqcXdCgDEUt9Wf8MX+JIW
XBEucBLiwRla9IMdiglDq5CyKpxy2X0GrIYmy85bOE7QZBsL1D7KcSPWRiAS7Zb676GgVOhs1CaI
fHhFgcbqWEmItwVE/cA60HZItA3HTlFPr8KESjpI7Tg8PHj0nTVCH46x7rLkChH66I0FnV3pWLXw
YxniQ32C40DdKR+PVoAON2DDYKNiyf7YCEE1BUMLquM0l/+2Fh0Ie8SvU7YG0XzALtA27QH7Kfs1
YAqn+MkNwkdcp0yWZQasj6kMDHI0ojJ0XQYr/9gcASV8rYGt+QAzew1UwKrLrAVPuhuJVUU/C2QQ
UTBV5iekAAogA1JAo0OqkQkh+2aVFv8oGENrvfDuOme0ziZ3xRYyvDkgCOx2fCEyYiiLVXLF4369
S8giOtTryxyy6RENwkIPBosEBJs5L0bKNgiJwde/t8whBmq4Yi6MISl0yjd2mue6wh0QSs4KvcbX
g6MX3Sa9wL8/AwzR0c8QFqzFl+lqo1X8p1PYhzWpWkUm8pFhw0Vu60vJYI/4Et7it0tXy3amT3f5
octgKlwciT8akCGiyUVVgZ/zvhGyhNDkbiUfzEQ2wUrB2E1YdciGf78NHkNPmqbLJWAjSrcnGAhN
PjySllIqw0QaaTFZNrcC5QLgBqYY5x8hmqEx/vF/xfTL7QQuI1EF3CJnIZZi+BPtY8ZmwPrUu093
S1S1X0OVhZjrFOIn4szj40eTfAyzuahj0ZC5By05lvjATLdE+ulJ0PncEUOm+6FhLcr091z79Snc
JidO9zFspOeh+COkagxNsLxpB51kv+MtdDI6C9ZUKEjJxhrWMbmF+4Sbp8QoUBSSjHcIjgmqaH53
nI/LXZLeunusT5Dspe4/lUcNbr/u68q/3UNbJ5oQW+uOZTBzFVe/VywBwfX42PlMJTtrvyV2W9d/
F/BLBp75d+RZxPPvFf9q6B2ISvNKkWQUuad7S2RqIRDvBTOqlxC2ob9eXe5KQR0EkvP0ya30gEnT
P3EfwHqV0Kkh7MSPKT/nI8x6PAjz3Kmz1vGZOKWQZdNbjOVpPYVCc6+WXFC6BPs+EXP5jgcNAQUV
UlPIHPjqkkqrRNHFjSWhtk6rjkGPpNVlUDrrIwUi+AU6Mx7uX61H6Y65sg/hherrxBJAEDXfYZNW
Kf5gDO4XhxtlgRu1+Zb2haenyuTuxAljwPVN242oeSlOAV9EqYgXDggwt1hYKDMFywrRYz9gGdcK
l/1gMJY4revIIX8uDqEzaSpId+MBXHqI5DuI4Bj5fVmdCO88+QSlRCjl4YyZiwBUJKsCTdXvLQYw
DO3Yt3xbli3JnY7YkNhT2Ekomh+rspYzUA7xrsfuozUQJAZDQvn/+3GOj+0Hgwemn8yTBwxa+/d2
nKefc8vmXFGmMNCS/bw9J10ckpbdRh+Z7anLJmZfInUO3KJkvBaibXBHZFhgjvKVAOpKpKyVLMzC
A22k6eMupowqRkJ1oYCRzKoaT/nEPLEN57MQ6CescJsjpfiMMkBgplCze+wAV9RayHZWp8/Su0kI
X/AbEZylNI1qy/S/UuwOOHDDI7r8nwiQZo6kS7VOvKXBT6mueDFhG7/ljyUWXq4PRQHH3g5rHFCh
MXgWhxFl6Ah4n2LUZ3XBbaSTSldxA/BU28L9xfbLxabGYI+Q+JVigLvid/EpGXiHtzfihSYvdyJM
nGOgcRFd/bauCy1UUs6KGk31IX//hC1EcnVdvFer3OT1tdn/KgeUx1I1kqGOzU4uERVev/T8DJEl
x1/5qR4FC1SlFKcUquhd5+R//oqpNtVUmFO+UH+xVu5bQYqxhSLbjrK+C29QcGDGkBrEMmpckKTz
Q+zYWn9LDG5MKfb4Z/ol1l9KAuDgNX8f8CaGgxEgjn08AYPB7o+HQW+MfdMbcH7TjUfIyx7F//I5
EkAsqFCobiW8akT7Y3Jm7xP7BtLfBUM1rYvTFPA77GKW5ACWgI3DBqKvut3EZkMXWWEU1EriAVUE
PEoSDnBhOKFLYvOQDdfCNWAySDmy6nqvklRCoFRGmU60SzwXnPzVEf0ALlMUx9QIWNkwLAMZ/Brk
n1JeV9UIPkDS+GSOVXZ9KqNzs+Atxe9QPnWHsxUpNTT8e5tvoXJKtnhZYViKabVVnr6jZ8S+Qyx7
V7RDaQqkiOrIKkXDErN16PHwubMtsIZ7NwSZ96A2QY5kb1tE49RCoeIclNpx/JAguVvqH24QkEKL
J4UHxjbpZfgUdXQ97vPikktaW34RnyPmQlrRYOgqiaWceko3io3bmAElgdn/XpiNKXIRMnmPdY7K
Mjxhvz5NxStmBvRj1TWmxfQD2b71zUndEB7aVCjndUEVGj/JvSWXvWFCCxXDUmuLkLveRnAKj7IZ
lrqzaRXFmlSOVH64nE6rYws7i5KJfQrgVAaJC7rjVr76rq5e2TOkFmbMLJ+qMDlfVOytLmc+eSOs
9jhyNm1pRXM0TTPuN7bEXcCE694pqRSYiaTpMFun4Z5I7T34hV69Qri27PhX+90yHZJDy7bqIHJI
kguqSlVsRsQg8swtpCeSU79sjedoa7+oYCikICtB8eFgqAEeoUGBko9r9Exh1Z9WPIMN/WNzJfHT
LItpMb26pW4t/RAq360TdGq/Nq5qizvpPswN6jZSZczuiQg+Lg3qs9Z5uGnzL0ibWtwfGK6ppiTi
LliMkyGyhFCLi8cgO3QlJabY2vnTVgYh01dal7k6STU7aO27FxB5GRBwsI8Ss0WupV3pPmnaWQZc
053ndPqzTsOnT6cXNVmBFdC+HSbMwfau8TXe9bNft11kYaXJ8bRQQqnvVygJkoZi41tQLptOvX3y
D+lzseaqrXFKspiyRxhAgKzoXLmMfCl1LmwSXUB7qX4ezNE9d0742kpOgynubzzoaMSNfoUPUyUr
sUJH/qCJV9evtbM8wpwIFFXH+SjM6XG2X2SnL3RAOxZI0P/iAINacBoUQkQIxQJqeWbUshpTwwvu
YRWkRwzfKaB8U9uzzAPFpOA1+udFBTGghIQ8JPBI3OjiVwqelFRY+agctT6IxP1Rsa0xnXK/s6AS
GavCQ4jtDYeGT2n6p0cdPxml8Yc7U7y21Hhvuwtn+2O/jfY/RvxtsaB8LCzgeMyRPrGCqI/QCvbv
f0UHaz+BZJWlVkfUwOugxkVtklYjab/27DDAVdrsbmx3MixdCJthYgRoDautdlJtzb+KJGCrmv+v
hqBVYXO52WvWcoAxbaV6Tfhq9A0/TksdZY2MWkuCA9k5tD6KFNygjkbgoX4NGE3lDLdcU5YtPqMa
TBrCNjsZK4JWc9ArYVeQsrQjGNR/lKp6GpXtNVYR6aHlxYOxk13erUKoSY54H2nV5vhUP920h1Ec
6e1/CzXnRkz6TwMZi60qNMVh8fLojmsQT1u2leuIUdd8Ipwpic7uUu2KFMH/aGJdvn/HVu1KV87f
qDlnvgxJzKikaL7xmMvWofGG+vchlwmC81fDoSsHw9TuzJnjrlTZ9Gu9+XuJg+VsaxtRCz7rcRtx
d7Fo/UR3nDMsQA5fFpWDLiluHH00aj5YVdV/tURdOEIr3Df6WCymX+4u6apIEowL3m5BmqXLb4G0
4uGlMoTxzagIEKyOVYgNgJFUuQrEeFOwXhj+IXDtn0sP71p7wF3yK+jEqbd1G/0zTPELiBG5Q9Ge
UHIIRNUHo8vVAwV0wHPBor/ME7opKNt/YhBdBHjJNPPSf/I7TpTuLEoufd07L182OHmk5NNQrad1
XTZGVZq6nyQUVddKqkMIo0q9KqCbQ9QMyb9YVQaHwS7Lz3HD8OwJDxD0IJrx19PrbteX7miibihE
SzFPv56PQURuAaCLvolzlMx96j6VSu355M3SqKqfsnbAUgfXruJYMLJgAj69d8GSJeBFKhsVLBL0
L4E/uO3Brbmuu1/JsfzHo0N36vHVxdIH4vnl619LvreLyXlkcu6EkfCgc4tK9qObBVxbf9EzpAdE
Z+KBTO/qXhHBCQD+1+cLLChHu94+KXCjggXQSWlgnfHDBIR1CG0QmNCi1cJlrxfTSdICo2vIommd
xxTf4GjbgJghx6R0PvZmVm0taHLbwynsHQMTbb4JDKZ25xnel4XoA8BG5mNYwlrJ/euh6PPELFOG
Q3oUWynjDgKM2cFldfRvmEi2PhMDuufOuaP5A9sIH0Byad0GKE9zyU9JVxGSxb3VrBUYNO/yoGiy
NC5PylwY38M33pOhOyo138t3fKziossJ5RuUF9Qo20H5g6T4y0xgfvq24gUPFt+/w9RMnkQZv8Ij
0xlIAWOMIlARVl7nMFprN7lYzG0Hq6eIOAT7a5K72697odluGaMGQ07oLiEOL+53eUfvxCZbABXJ
1jk1El5hfzsovtwNjvLodGWUjFGSad2pajoFNajZOy2Yh/OyovsjMpzG6pyiCHsRvNi70S3DfzKK
+xxvnBJrJA8yYr5bh1WRTC3sEQvCzqBKmy+Ypob9fnHLVvHdF/qMZOCurXQ3RVg8hlYyH/o4eGI/
icsoDeJHswb6mHkPqTQ4j0QcOlhKB9pLVL7um/Ndsmd6DyOJQLZRjZWaN1ydjR8EDsFNRhCSp48c
Sj729obW0cEd1g0/zDr3lYAw0OZ/8st3nI6ZN5/U6Cj21mQTMoILZedkUG3OQUqBisshj9Cck2Sz
D70XZAlwa0uId/GLjLpjJDNHQXYdzSDxcvZrbxO2VD4y6ODq5L1HRIarfVgxQ6rHbFLit3t50a0m
9eXBZw4jx2q2j9DuwM8a6Vi1+zl0NNRqdEAuX3NIISynheFL+Pi6QmCpdZ1FJVA9QPN6+rhZ9/Fx
XZieCAJDwpj5hX1QT+8EGlaBt+j+hibDLe0H0gtvS9YYrveUvMhuZfqi2EI81iwMvt1yh5ArHtzk
a2/4EFfIOhG8hIij5C34zGZiartbJ0uWKE8W4TVjTUJYByDl4Ts2vB3DHHb9x/oaF6MGytSdpjkQ
vvpkVAx/djgidHHx09N4dQOq4qSpTFhfPxZRanzQHQh4HZcgWzA0BWk85KXpI1lE+IS7sAbExAyR
za/b3kHDZ/yXLDgSzJgHHb6dF0MTGK7Xrnv14PZyTu7PRjy/Tp79oi2nn2sjPXr1CHCJcO1c5kTr
cvdMoGa0p4wybM6ZT1g1cIxNYjXoKGQ5rFnMmHOk4E9PzOyD+M0dLCwM0YQDANXXv+XdsuPHCfqI
LnnmeG2xVP8zwb3/xCRr6yLkg1Lyq7ac3BYeWYtIUiod8bJiUGbyS+R369Y7L4/tidaunB8j/JBg
hzkHHzhohppdTBJjQCGSWMDhcfhddgpiJqyt0IJyWhdaRTLO7mOjU/RLHSzCqAjeTF3Z9CvEY9XD
Ax+MXPVo23vG+ZAkqW2gpe8M13UmHck+/diaNxQ4jLhX/SPVKahNSzjEa63rH2mKBIe+3AxLHzZk
yowfMAGbuyEv8BmXPOanUaC+40ubnFy7ge2w4c94E9MuISa5h6ceymMP13tQgFfhw1tVrIr8ab3r
62fx+mClLP+e29ytYGusRTOgVxvKTvLhT3wMnrgx66T1sH6zFed+3v6SqN56aBgceRky1kK1e5wV
nJSXqBy/U5PIgLODnGjjBTAWjHBondxX90WOAJVfsHeVT1Fe7KGSixwTVfrqNX1QNBjN8kjas8sK
GVKLbImk3JQ9mlJiwJL+RmHPkAXZDWMMOSGxvrj2783tiuSVuACqbKJzvQbfpBZ/0wt95ZZ+2kzk
tZOfrsa/0v1RTtUm2J/71fYTPSyFaluyK3TfzawjBCpvQ7ME+2khbEzWjUS7zIl/fI7gsZsfGlDw
NVlzNjQwHw5S/1iYHH2VXodOAStgtZdjI5q8oRgK4Weh5gfaBM26PhWt8QqXGsW+yV7Pq1OeAUvT
cWDKssESKIKfdmn6oQmuJJiZNjAX56Dazppm/+zKaikg3STSoYFKzmibIctjiq8Q/OPXm1MzEm1o
55NieI/eOKzIExLGXungbsOTLNiA6QLDemtLhXXx8137sWua907h5N3GkvNV3XeXorgtwX63AI6C
1A6BtzijSiKCptCvIGG++NdRnRAa2UBVvxcnZnINCFGLdH0afY6h8/jLkJXR8TwZ1CNFWryNcQ/0
vlTlW19XoY7jSF1VFXZ6WWhWUdfJc8rwJpKhJCMZLMe502FUGRLmAtDGY8J2Wm0dw/qUiSB87dp4
72Qyk4HboBW/xAKdGQliNuiygQ5shXiUuxhJe0/oijIKEWsfn8YHSiqNNaKIngOCn/6yUdW9eZAG
Moc8wzW/cuiRNQvqNATa/1OTnuKoxGxm0C+aSTEp9X6Kt/IX9OIwUktSDMstzHRgNN1jfBnTdHtv
YBWOHHw+PcavPzwIT8iCD65DVemViwVKg4F/4+V1N0uVP4SwsrltoRUMYPibZJrSU50Do32PjDbj
r5xtXGo3ggyLIFNKYBm621A+vmOsqJXvH4DADkKQQ8AN1ivCzy4+VesVEw1m15hIhXx3jFP8g8aN
YyqRaaujbXAK/mWDied7tUBV9dgI5rjhkq913vtQDRAVtOYNUtD47y7HqiQ5ymcUdzyaAlgezqwL
IeOZapNpOY5xFZvbb941HwvR24Mgi+OgNnkylYuX45pEjQ6cEpBPFSNNZVKIDYCpQSUpLOu97YAm
iCtFecLjFmxZO24MUyBBhr6pEhZ5Tk5j9HUGDMad0eWHYf738oqdvFMM0dztRlmTrL279VZfWZ3u
4wY9xN/Nw5ocSKrIo3MPqr3i5No8jF6TjFt8Zpex37XPI718EedJz8QNXVjS6fs4fbEvELFkcyfW
Dfeb/n6AWWLNDzdYNvqQpXANDouyrqPcNvfmDoPMatau9rIRmBdQImZqhCrKXqNuJ76JnD00oEta
T3ocmxQyWE6gt0pyBV8Erls1mAx5ornfsMigozzgvvGvjC1fgGBMjuAjn4Bf5bQCqX/ng+XLK69z
iJCtOyc1VPMpruEHkcMHTjxHSER8v43wgKmSXtGVOmjntK2Y3J0G6Kv28AAcYgwBJregaJqip37B
a42bARHYAsCFnhddvaRAIugO9YqPtQTvODIoNqtpo2X6COusvzLKOlVnyeqCwG+SuD7cKEm56McY
iOUmFPbKmpbPJbf+EAeFvksciiIwmNVmmXNlorARi9ugyRSjITZc+1ZGs2Rdokuknh9IU6spJ5Ul
WdBqIb78fAVHO1tIi6pmSZjt/7VuI1R7KvR3Q7oEFDl72sZDj6w4tLW4ZIm/awkLN7C8GmbgEeqD
W0tpMeIehKsKamfr4ieK/LcUPOs0qLj0mrKNl4MyeBZZspeICEfvmZ6J0lJLiZLgTGlRAnZTgzng
XPZNd/Bqn/kXvobU6kDw+tsn3TbF/UtgZbJbC5EDIoxLzjsc0JR/nMOSy3jsSX+mQC9t4vMSP/8h
reGnowcu05v99uprB/DdjSSMQnTQEVDywwG8i332CL2hkFeGE3gEZS29vOBrnQmdpSVrE8Lnc5OG
VpsFKRR8Y8+f2NZ6WKpDkOEfRqwOVOECFwjYQvDPdY7jdgSmojb1ya+oKX/bj/ExZnca19J8XGEY
tAWWqmlSZ5ZuSMpGehiWu8W/WauR8o+sePuQkY5Ysj8RJm9IYtBVFv19eF2LU5U7+0kiosx2TD6M
rvx/0cTi1wUrAcpA86vf1X09XYiXVerFez2rWAUA1hdU8qylF5Rn9BS/zqyqjY6MZbXOCc/0023g
YtuHm7bYWr0fMlkvkwhbS9Db5vDsU8gL4vw2bPPv5dT5U4m96R81roPArvFiqRRtyTIeG2zP2Mu7
ZUZu7fF934ER6vb37/K0Z9PZ9BPRXvIOX7qdoQKtSj6/rF0EDl2xCbcjG+4TmuBEWAKcdwOaoBCU
Mebv1rNBITiNhVZrKS80xRAo5oHzqygRLhjPimoPgUW1/gu2BhHBp0f5kY1K7eADiMAMPuvBdAyn
uCyGDS7rPi5Tsbc+PolZAH7XpoGto9S7vS1+cutnDE22mx8hFhmvq7hJoBo2bgMVQ9HbBBeECGVc
9SfUnvc450l/dq4sLOf+ibrxwzNsUN+RJTWgUkprkyOmNBC+1nFgLN4jDKF76L49zM2+W0K4i1cB
ExvE34am/la1URg2qFIGL/4+2E4PKQbkDbpHFklgDzTkiUHnjWIcPevvP8aiLgfFJq3OHKPig04T
LYNocfUe3ZjIerbxGZLAhESb38clKsxIOZU8X9vubXVhjAlWQ94BLJnxN86b3NcUbIFqEYTZLFDm
/Zbs6uKWW0XM9K1rB1ddE84VAvTq1ZsU0J1Nw9qNS3FjiGAFHDeFXKD32xHYbEbqr9TGnFCe4IVk
inLJq603S9rpQAKxnP++huSDIz0j+fXUVpmP+BYWVVKoO2MmTvM9X43urGMweS/TkAIURfNDOEuN
P8TB4w8x0Nt56U/EAEPzHPLDFKvCenrkaRiuxeWeSdKX/2kXFYhh5h5pbb0Z4mm0dh3mCaY01CFE
LVmL8Ado3q6MNGYMAg0hx+ysUH9ZzOZoYM+p+XsOcpdk9CT6XLvlOTGcQlRiD7tEUMM9IninxwCs
2OXKpZxd+8GRvaavLqQx6v+1gAO73jyMGR9Zkkz0EqUfbtO3fR1uk8LfdrJNZt0MYXen8neJD1fW
hiqlGZUpoRPkC2wpJc10NpitjCklKp7wERv6GfAL+yL74mhDWUh6LIsqlQZG1dZYLlZN7vzGRca4
MH+ABLfdvJA+1xR5p/C+vv29u2DUSzZ5efiFOW5jULGnl9uD9wLcyecmxisPNBowKAOnAnjz4D66
LogZSNhxgKdjXHGUlxR/OYOkYFMY/w1J0ehjPqkylSDZjEp+IW08mXJiYaXNnSXskc/fTU5RtdOY
HpibwPhCu/KxJ9GGesyclGugj5PMz/eahXgKViUmvZNCM+vnNev6tutMaWPcxKTSuyzqF0gnp8xD
3zYmuxYzZlev5mwyS24VDdyqW+fcPnTL1JTt6rIUMgGDFHFGFW3bxvgyrMHrtAEEvnC6legy3/RL
HXOafGAjKvaLGQdfJhNbOzCw8G1aebeIFYBFq3NlJtX179N5/r2o1NHl35WqPRbixLSAMYjRbJy7
B+6T3C3hrTV9g7Eq/U9YJhzt5t875eDI/xZb1VG1WeYg2dHyQX3xXV26JE/6vHmL7MH04JirUlAK
LqRDUEuQZloePcDECV4Bh2eYbBk8WyYmTFYioQihYp8Ey4LQ3rrREYfQRBBZho6jAIEglxtKpZj8
PzYZpKIu0n2T2sVG8y21wgMs+DmC/41O0S06UUuU/K7BHm66j+453XVYjNhohZnLU62ngLLaNRZ7
tz6ajergmTdb7XV5BAar7mhaZuz4vlsPzBVrCqmQg9fgdbWqozs7d07cvV0sK3YLcbbYaYazQqCy
JBmL6mgbUVMP4FNbO9D+Eco2zWq9tC4ssAyBHW3oeih5ycYAE+zUJh/wWvsZsba/ZT0FamlWl/sR
7wJ9CMHHj/GMhscBS3KLaK6QDo6iCUqxreAJbMKUCeJ8KLRWzxHFKoR6V++ySQkvk3GfMFM4wkQY
pPrqnXj47QA4EXnDzqMZ6KvNVjeN11tBn3peahN6eILA+erQOlCjvZEOctm4JAVkhIqUwPz4xJ4P
R8IW+PI+b7b1D7juOSG8MGYZ5XQSlwbXf0FoeaIb4wkaiPlvSGbDDUKFyH1Lf66EGEQCbnDx6xwh
3wzII+MENsLzCJSXCCQ6HPSkGYeJFmZAeEMTHPNN9tsBUol0WiT0hJmhhyePKkXnweRd4qW96wIT
VfQCcZHAHVhYN2epiRKU2E1oxSD3THTl+7jLPc0b7JJSvJmcOLgSh73vKvQTHAhM5T36wK7RIWG+
Zv5F+gQdLqCoYOYXtMypqwCtrENBiKjpwQXX5DoCtgKtqFmKUxHlC+UjFOxYQqMbt9qzU2TK7yUy
+BHMQ205FU5uFdy4CMDDrRi90zdcvAILzV9y29njxWBuDzi+6fZjElsIhNmGZ0JlGVeGOJf6nqnP
GcVrI9Is5/Lil+IFmjJr37n/pMGnRulVezIhij/ergilglRV+IZquXUdwofL1XsuGrTI3ENcxYqe
0daZ2XLYii/nWBD6OarRcNXNMM8jbglCOjGj40ctcsVW9wVnN6Eh4MeV3sk881M/s1JOwWTuMvoK
B4WHvKs9TyPo3sRhOWBleC7UZ1AFqyKWn4DolkTQUGeNoAcfNrKxfiGWuAfOT9SeGgdKA0AkJ5WA
lXGkQPzo0ODv+HMFyR51Q/M6ItCUiD9JYNVw8vFGPDS8Hm8mTubaFOyybSEXkXMUdS2jZYFhrgqJ
QSuJThFdi3qguh08KT+a94DzQefpUMmJ+HpQePSe1pCakb5WRr6GU9I/wUXRJKniT0WecsA7EmvQ
cXAyR8ujXwU64VnURVBd1lgqpZTWIJSRExdnUOVVFE3Iu+ntde1Z81Y6G2xynGyCYVlhNjwQfOQ1
HQXPEAsG1dYJJRQJhwOkuEsecGIrVmxA9EYDKqlfaD+PkCeeCDXAwYYq5NnL6bQQfB08/gpDQ+ST
f5zK1qF8Yu2z37Od/tpF2hrnSoUItxXlq4xJ9qURDzZwihZKejWeO/RRXnVRxyTIYAX6Fh6XAg8l
D20ddTGdZfBccMmgYJEJNJsPT/JnRbGIJxRxzl3A+RN7e/QlLMLvyU0iwq4yqfZQE/ETV+X8KAUA
OdR6GSjjFRcxP8oSRoP1U1JT/XGdFyxE1NIroD3YH14ZHc6Gexf0BVAE2p31kEyjdwBaodiccmvJ
CbQGnBJcoG+4UE6/ch6J0IFEYw0ku40TJXb7/vPHokEDExVHiToIbc1nhGCczUDii20XBV0TLQ97
xHOGdLow2XQQTPOkVPcksgjBYe1e1Wtc4k2HHQAQ1RhdBh9UiNyqHyCSdZvcu5qNy6Gd/r6lLqCb
rgdzHQXmHRpc0ch1AlHZGij7MWkEgdSX6datIvbnirPtDUz+Um/eWfMUkQqe/ok/gN8Ec9M4FKhz
FQMtrSR6TfHkxBcz/ASvHwMZ+DeB4CUmzn0cmJdoP2cUDrwJwxCHjW4tEhTNL0BRQAKqc2aAEFe4
izwmtw18bsz1CSEs8FmxnYNzgG3AQjWYoZ1D43xJvm1Mr/hBjL/t/ENhjTKQOIqbO8P+93BNn9Rb
X/QSSV8UlfAoiu74YL3SEAfiYgE68HFrmDasRx1X3947RGW35C76qpareG0gMCGmnl5h+h6/mSxX
aL3cG68kFx1jcVpygF2xoCjC4OMVWh9ogBOknH7XRK1jRufQAPjf0EQwW+5nDixB55ZiG6oCwCKp
rQlfTKqewhfrTRoSMjKIC0cbxoOEcsivSpfTfVB5H6NrasLItB4DEtsHt9WROqDMBlngeiFqYIGo
QdqVmvsuzUNVrmwWvxZ07eXAsvsEJjnwhFJ5cDvTvClGugAoRn7pAMlQhbtcynwWDc3SOLH0g8Zk
bJlPoCHnfEUwxoP1GaHTmTPelsd/zxTZiEq69PIKTHWC9gccY64rbDB/oNOjiNmkmBdwROD/pdii
sdnBrb3cdnBGSQc2v+2iEzOCiG+10YjTWDMumheBnF5APWNhw8DcjbAaxfOUdZ1CTbJdGnVogaNr
4OCnV9pOeX22cmBs9j3g/uXWZan7hQ2yHP4efmqDzwjCVTgzCH+jD0vhPkzLAPlXHh25OutNGyz7
5pQYONUmfPTzsV7ku9AXz6xHeGW67d1qdczxifTnclSNNr08NJEYKSqDYDkwDk1JwXXRJWdu0z4Q
w3Hzbn8wvyj6cGRzqqYbgB2kA2e3PAUTzpM6+rk7sWpXF++4JHJgM1DYDWsKpjAG/i4W2W1ujgEf
QdWf/pIb/xjA/foDWHDqiNlnRLOR8AY08kYvjqcLC+dcBAQxq3EFDOXNUHGgDHJMyY/j0GArM+e5
bqQnQhy3/WMfKQL4vYwJTKxiEvgU1XKkOdwIbNwag2qOzmfwbD1XB7cv19EeZd55gN4eivcShF9q
G38z3eNWcqYeHfkAkxHSEe/qZ8Ep2Vk7q8fiDn0cMjfHrTQ5jU73RsTKwZrOfEndi9a5e+8yTDGz
720C7G2DgSe38JR85lnv8LVapWE92gWnZQNA0Cby9evsky+CkZCmkB8rc3WSkstAkugJSx1uglu4
uNo9UM6OBPPojADA0CDi5ji3H2HFy0OeES/r3i25eZHer9GzM0O9MZ6RvlT03njTkn3C1Te9e9U6
y8xRAZBFjXhvP/oz/z58EB77nr9iKTv6Bz9sjStOkzEuzH2JjTdJg0U2e+C1+vRMYGPWrMWE5I82
ZOb3a4gthwujhSPFzwlbbmUpeoqsUx/Vm5srRePZe/36qsoKpi96MepaM6WtG7syQArzSv0ZmWlo
MZp38G2V6AqsLGroyhl7Rtvs726UgA8P5P0yhpGqpK+GpVA2mnIguu6BSey3zD4z9v3RL4EeM6Xp
ZZ83Vp5+pqYzAz5GyPhIj3/VlXG3Hgm6FffW3zQvnJVDO5sX8REx9RodVVT0DJs2oUYUJI6KDnIa
5S1QLYq9MK1qw6n1M4RfBjf43qnwjIOJ/XR08AwwaRM2U6PoQvE0EtYRdqmEcLoFYFABPQ3xT0w4
OGEMUFQnjz4qFIKS6AiIoU1KlNRfiEBJ4iltKGFfWvmexNFSIMyadY9Z4Z+ZdU7QLzLyig1qTawA
De2cYakxKy5tPANkKi5jDjagEIkMwvngNKXOp1J/s6KliuVgTh4VE62FwGtg67vNosMEBsaZaKDJ
bSC5Pv3iIEtLi9fqBe7K3gq12BVn+PBmU/B87pm3u5vLTHLluSQOb9MzYMjexHHdAEuxcVT95/AG
y2ZEGF2ojhlQCcuKzZYbj/fmUxGyzvnAEz9BoupvrS5/s1MQGZKsIsO5M8OufUiyBJKbnIrwGTai
gr9ZzlBZzd/xCVV7ZVgPThEqFCIcaFxLCq7qVheUXokxeq1Ki5zy8UH4rIIfGgVOuRqercsGBG8x
a34Yl4Zn4UF/dbE/o4PDewNa0wCSWirBT10lcMZvIzxGD9yFk/u7A+GSBsijy9DrgNGsX+s9v4U7
ApjrYLkAbzZQESltBEIrdhzV9fTEmM/UhEakFifqkcEb0+eCJIiOIuMelPiHTnn0TE9T9qkF0E2y
X1EFU4YXk+rWo3YnN7Xeets7hNl4batusO5Cq1II0k1+LCXvb5tF6hkGzbgZEXv40S3UrjurjXwK
ujYsZu5hcOhlvUf/hZEyqY0raH9jcs431iEoWpf00akOQ+yxmR9aq2NTM0n7N42F3JM1tmlp/nnd
qYHZIV+xjylDw1pESWyiq13KbWUW7g6MQq87zz1CGUQVwu/ABOeG92KEnXLeQOTaYCi9l4/S6IYy
Qlnyb+/q1Oyrae38IoiXWyFOwz6OSuGOMY51Qrpd3rNKlHW4iY6dTfSgpI/2HeTWXZPj/oZPJjFU
c+uzMoP76tkqGAxFO+R2PioSc3JMs+kJC0pqLszAHGlYmhm8cVxiyeh+Vnf7ldaHrIW7YNOcRVVC
Taw8xDdFfh3wHJcwfIHWFTO7NJQNq0a898ddMNNt8SVCox4CcTFztIfoxDG7mn/8dBjAfRnKnVuA
HUV1c2SWBs4TaZ7f4w3JKu4BK/Tfdv0ga2JHzkajvWWQ2t03F1nrau9cZrrl1ozt/MmI812065KJ
caM4yazv4tUER9PYtdE+nSV1nrcmw99y69oqWndOQqsB6Es/gzMD6mF4TBqk5A1n0Yut4jM03Cwo
OhkJ5Q2Pgdz4u45LPmjM2C2nvGYHqML+WvnyOX2g5Ozspvu0huZvxfHsmfm295ihycF8R+EG98qb
CI/63icVhP+U3vbpjrbJKk+KNavEcBjWQi448kHc6bQ5PAH+86/8g3gZQA56cmtnf6/plnJxUaMi
nCK6ZqbA3aFEP6P+yxGhfFnlDknOAGOwuw6QmEBiBEk4kyvWZf38Ixrv6PrnnW+AKL0YxMHA4aTR
Kz8cgyHwQcGdOVuEoR1AR0g3RKrch6R3ANt7L6vXwbAWLQ7ugSQ1RuregASbRtl6ryrB278frP4N
IKTTaO7/ZkOjxUWvNLmhVhlxIDwVn4SnpIvwqZvj8ybbJNktkUjtmBLK8vt1n/3CmhyIpQi2E8Ow
l0RcPlykMrf2XHDWh1YuIKrwS9WNpgtgXhN+3g5KbcplITdKz9zQVwyQImEMtkY74kNAZp1Jht8d
rTzGibDsveNHG0WPU+Ilad/p3uJjc6QO+GEzZ+qF3BYIp3/BPS/yT+9TBpYoe7uE8IEj+ssLbTIV
8QX08gLYI06WX1oPKmgwVfjLnTpo+PTtNy/laNpJ2RlpXFnU5bS6PNk1aAO87Gcq/8jArwvUeYDs
oOxHwEKNS5uc/sfSeS2nrgVB9IuoAkR8VQ6AyBheKGNjIYQQUYSvv6s5t1wn+RiQtvae0NPTA1CJ
VRUcAbfQU7fLa0EzE5Hzomri9yDmSpoWzg/v85xN/nKX7I1b/bRen7nTIsAZkIqUlCOMsPEjLhvD
ssVjU/scrXMUjcnLnAXkN3Y+IK/GE7Um9cnDvVxA0eGsaSxcChGQsfaSMmLeKO1hd3c/JzoppOaG
hsrk8WN4+pPKBtxuGGLAoUEHdUtYfWZt1Jl0V6+f9qrKj5XW8WVXbm7+lXjt2ZrZ9Hala90IQca7
vyekJYZBOo0l0u7nzeM16Xar1v7MSrZRXGEWMuA+UC/8xsye/FFBTm1K815eoVuaBYoa7GBw18Vr
QRXpdXbupGaI6PgpGzB4TF+TGfbecc52bdBLHib/uMb+qNL7fqHRwqxU6JqsygFI/a9BPz/pNI/5
yLAi+9o1vcGMxNtE63Cxm0N7Nre7GAuPqZdSDuo21fgCnWIu+3YzAQK1M+52A4JZe8RbwwQgp9WS
shdu1oeIh2WFHkDVXk0grHIAf8R5kk0jsoC9P/Fm1iyZKrsWQ5BJgNhKNUCuTYY8LiQoQpvekowW
biYsPqWqNRZRAiNzhF5wNqgV8EKvQADCCDkzZOAOz03NKWKgL3mV8/1v0w5Mp8ezG15dVBF4C1iT
XOzLTUr4fk8CG5Rj+qRlOKCEHDNHuYnspeFp7o5YQZCaiWQcOqIpQMJ5iTveql8jxAFo4Bf9nhCf
0Zbv74b8hcIyRaI1Py1JDskOxjRuaOSIuzK+PuO44vFmxbQw0c+/aMCF5tPWtKE+TT13spav+W/H
mtdDaIRzqcXR/zHFtCNNz8+pH5g+nh0V4iPaHBId5rzfrbZZiUXPkqZH85MfZHCb1Kukdp6+4mYV
sWkKjlPRJbj0gzenHs3Nky9peAUUHx+P1wqlI1tHsLzj1RkoQe2RLOjgnkebuG12Rrqg51Qs8EaY
dxlhQTiBZziPmIZLyrRepmGROeUN+e+9mzLSBtIy6IzTBFSdIAoxwwYniTXNoIAsahH+mLoZ05bp
OKIAs90xYbTp6g37RpSsztun//aP8XVW80/ySHli5auDe2KzwdS7Wq+Wdd++zqaxwFuN9vZxQpHO
u+Hti1WNWd76abx/fISG7OMlrTw8J9Zdw7PPM2lT5HBLgmZmMWt5Q1I3Yp5vfIh1kQzPHndRPvK2
QWqueOqGHSejkuiC8BlCYQslCiaYDrpjVC+uREVvPyaJfkEN6G8YqaT4oLYYb7Eii+1YylhKN/lT
IkR+uSHVDBG+cIt+EuYdJxkllG7sbLZeMs+V6ColsDrYGTgOo5/h882us6P7r8msQFCDFTanmyoP
iNmstJ7trL39NL1hQSi2d4/uHYWsdZD3E8IJBDdo/vUp3NsoIL7Ya1aL9z57V69ldUkhD8ujew4N
++S2/XKYO0+iWZACpoy0mFCyMai5v23GRQVqB1NfuSIhttJ0jJgSIlcDshkbIgo9YD1FiTdz+MOK
o12A+QRNkqqVaEOakY6YEbASqiac07ZnfaNdCdt3Mdwi/LJEQkMaKtJ0krIZY95fX3Q8S2LqYUuE
1UDvReJUGnhHDxLfuQcIxDxRh2p6BFmAWsiacN7heweNYToro4yEjyAGSeRsXAyUFb/+uvF1npMy
VsmFNWlFQvzqwaE1HAWBW6/xp4Y7PUtNxLzDNnnRlf+2L8xWEQyhdvm3uYloI8IwvMmnpzsbYocA
lPVI550jrT59FP8lbPo7L+nte5GPS3if9jtnBYZBuimGSf9l2auVRFGekD0aoB1Vb91HLSF8uhof
cIOZgu2Zr0diUq2xA1/0NmFfSvUWxS9rQ0ZsQxpB2KCECaJKCcalC8D/QiB5dTVXXfMx12fDIeHt
4MyAzpS0MVKEdtUWf+UNCPy4XOGngorBqaE37mirQFoIEEWyA61R24xztPjVdyjZiCa1ck16kKFj
b0uHm+nJyAgUdC+tRdBknp4AC5JF8kONhZH0qjQb6iHrEFLxnjfCOgSWL9kq4KKpgBeoZIAH5tjj
vQ4sXJvlV6cJugCs2ZctnrWkIW2LDWMBxYPBoJppQc5R24qGNVcm+6Abr0eU23sGQ9LqfFYjJOEf
VOK112CkDnNoYbIP03ELhMggewY1qc7bMJ3mRq+NRUoc5j+jV3BTsuGgjOPSKcus5TTMw3v/GJ8m
r8IyNte+xkQ3/TxktjM/wpRs/+olGAB4DjDN8UtamTFXrq4Zo2cw3r3o57MdBlHKODci+p1VWLhX
ztMxfiNy11oyi3pMh4TfHZwWRNT8sWnSIAADijbHIPPIBBZ5fx3wZf8AViOUAwyCSUtBjz9ecBb2
PEx16jPcCpALcfelmqKYj/Op5u0ccmAR5aDLUiyWMExhT878bwMgl+yX1n4a4Btk2HBbXIoGoI50
aIXPfjnetd32HPYYbfcdv+Yw3xiS2AVQnRIe4me17130CHaROORv5zi+wypvuYSfsMP1UzUaFsg9
1fAqCbpGWPZSH2wKYgRLxDB7J/EbdMOl0XUsFCwhbak77NPxmv7YpksCVnca4GSGXSP8Whq9Zq9m
Z9HDK6wxuj9HTBFsEI/6D+ObmXmoVpaXvVxKHK9h1gOE8UbwXMYX+vRPpjfFbYzATcg/SV26NIHs
46tXnXke03ONebXXDTVpS3GzWHKPwKByqVtklGyuQoRf7TXoIFYJk7DTfc6PWKU7EToMuiuLRJUB
SANKYrBj/OQ10BjamkNazntKP4gpkmyiGy2AUtp49mRkb9Nn7/V9xkwZ7pkhTzk3X4ybTdQp9sMS
3E/oQxfsUG66BhpRQ/EloyeZaVCRvKitR39HjP0xePB6MTETP/PbbgPWGirxISBG8CYsIIFmAhWf
YsqhsMxs4sI7uAYfcA677g4vUP2m55jBVK85C+1kThpevWIk07HB9uGx6W6+Wpf4+pkA/RHlMDc1
dB9pfSf/GO5iCThWqElsb+aP/iatRGfctrbjYLPZuImJJyVf3E5bKEOdPRx21GZ1pEKpiWmDxNz+
eIR3valsFiInWNlNhpssLFowIvyePSXXP8sDog55PRNFaCo6owbwVXEDH0mSzc/VfLnnPWHHubB2
k/cCZ++iBclphMXqcHm0Iy9r1u372jOJ3FaMkGu6CnrkI9iXDrfOgDmd8c5DkQUCVgxJL6x8FnA2
+0+cMymi6C1iOwGbOC37FHXsWkJS2hhmXoP5xEhinRac6dPiQA2DUcuDxvAUHTfyoK3g4kuwMvWO
izvcY3ubWoco5fqkiJVZP86PyjN1Tuqd9gNVMAFIRbkExfuDcwqeBruTtsyXu2yizHi1xaZVb6M0
C6/LakDTlP3Ttk4RFze9cGHmbvNgzLyuNfEQxew1ggv/efGb5K02Gpi0QFrJzACHrJitIO03B6nn
/fwwc3aYeDdz2wCzSb3EQ5yeSxwTcKut5sQYLxr5HDd+2qtbsFmBMSnw6jpdNgMvo+HFrI1b9n5D
vDVOeIPUWpTUvdp9rlGNYqbXgCNEFw+8mLN98n8ER6VWmy+6uYJGrErhyd9tTv4xenuckLgABBsc
FinXdfIrbxrESiqp2FLRlLTSxw2XOjst0lljmc7Wwc6tsAt4nOWi9MuoO64kZrnhO0NqAE+gGXYh
dBXiaL/0AW24Q9QhHTUXteCugXN9tVGNRM1TN69GrLXb6l38VnDzuw4iol1nrK36hAdV+rnHB4w7
AdGfg0SAm8+6bXPnauPs4jWHBVacVNE8OG/tQXdQRkSK1pgOqmFlXPTfPng/O73mX9mNBuUCWcyN
zu1U+3KMtR8a3nrSiCEzskyaPlCSHytpetP+9fZesdFPevWJuf87+iSt7b4ArKQHSkMrEdVCyjq0
VGXBkzRNI9dyJnT+E5TLKSI1wv20HbfjeijW6rpPG8UVJXY6AXrdWFUk6bbfkJmqk4cgoOtLlMKo
8e0GA5ekTg1pjPOjo9dFucfjVrwcm55EwGbWZVpjHnm0WyI/QH3jbW7ZLKR3oCDChqVrQgXuPWqi
ttCYwPNilBk5YglMmG8J0vkDHbonEq/mGgHbBmrHB6LnM1F66mSrax95gxAjxprvJinDei+okiZ9
6kBSqS3ZnrnFruEhButlPrtxBtg0QZOUoIljzvu5J0rbBZyyTabAk+N9m5v3ouBzav75iR8nAcJG
YpEI+XdYCZ44gQ19hohC6PrWwS0iC3DGO1dCupDauJqpFoTX1DY7PruwTjGAYD91tFLNBZgCtuvu
XflOPjuzmZqk5/a5X3hscefuVRkFQFCf+nUW8srKPSiAkEscYGrxQ4WXOl02G/q0EQFMXMZHAqzc
Q6KVteCJDA4/160R7WpmTi60pnZ8ZTjMIXoMn1gIRCFe6ij230y/Sv+Q07eQc8LHohRBNmEVIRnL
qMSE7DcVYqeOtaOvRDnoJeZjqMGdVye3udANM4wtH5WTd1DjUVMptdt0VhLn+HTaOG+OYwGp5MUn
HE6m0SvGdfxOiZPXjdVwANfxdcCnWgjwptZwCif67V5pSCR1qbmrpm/YZXAel73dybwPFGbcgvja
P5KFwWch41fbaZdGuyfhEnUMRj94FYqsiEFhiUkK5kwvxE0e+cDrIOe8Naxyeh1czU+k4RxA93P/
HD5/39MTkrNuZ35c1tisKj0FRID4IHY2B1GZ2sGdrtEt60D3QVVGOuolzvQ1ILaBhbNq9nZfbb9K
lmeew873OXwMan6BLHEZVidvD/U0iNlfFEkpq5KBJ9QZH+OCPhMiyjSq9t8kZpD3EBBhKU0o8Pbb
XwdErXx0xmKWPXo7oJXB6iBVgEd9HF6mrBNe9u1vAClK9l88p6BMII+gs5P59/GNHg93/wMcHpaT
pk/u7BzIzBuznFy2pNUCR5lsy0Wn1wp2lGRrwa6nqfHKTUgHBlervTiPzrBkJnl47deiLnj82z/F
WThEk5t/FDMFHxs5682TUi17fGRErxn1UxLwMPeMQWW2NrcFhwanQ+mT8nLQJjF698BZw7uH6nQ+
el7w6sTg3gXp4qd5ivOwTdZX4/4UpgMPKCw+LuJWWITHuLlh9TA9UUypg+NRoDwJpYBzdSP6ZE3o
xYiSMHui/ixwajBMnIYNvIEm9BATgbeXcS6sftOct0mqAVOoxqMkBByTa9KP9OooHHFisQmR4ecr
6hVxIZD5vD1w1LJRFr6ZVzuVHDvfMKnygZtg0DnsHFIq9H14HNjt1AJ2eRCUbR5eOREAcOQc5SFo
AolSjbRTxOYxK+dTP7aLsFhh2XCoO9755ah4Ydh8CqHZiZdm7MuHx8MM2/w6Ur+iso3uNqHPIPj6
Kvy2iQHSORQ9rDA3FKnXnmLKw/IyPA6FA7TdWk/QABuOSMvwga2UOB6mb/sWFINOWK5pnVDzBO13
PFyMHLfxtH6eeKIOaAvvTQnf1cLxKdAX5lJrUycFKTeYk9Lkp60K46oYSBujQe5dB+QCXcGSS1t7
DYQCmoSjXamHBMhMTVlXqAI6vjXSRNTbyO7rVjZOx4jI8cZo4TmdwyeI635R3qZYWftiOit52YkZ
c2uPghj/cLhnSeND0GJ0hlT16O+QZB5f9zmv+2v+NLg5EivH/XqQul65//1UnR0X2N10YtDDR06r
WU0k3m0uS4l4xHP8U4+hMMI8+0wSTP/Q7mua9f47Pv08aEmpe/SonHqXXgdiE5NcO6EWtOmuQ3EF
egg6Uo+q9R7eM8iid9B1Myd3WtsivMRN/wANIAvzEXgZ3rQYZYSpR2J4+vy8PGxGxSgncxVMt3d5
yH6x3ccZATBi9sgYoK0OVjKj2NYZdpadIUrtpZ9sCSQY+q4IGxITw5X5Hkj4LNu2yJMS81JVPEQK
y4sC9Ft5Kp9fUUcODs9S8O/SbxaEMlk/67MVkFulTMiPJ6Q4HKW1rZCZIIyjpbmmiMyDZzrETVHa
b8AXJoC6+DDKjzdVlFqUGHHDKE4rFj5ugHn4rw31GAJKB+/qdWgx6CKY3hyQeBuDttOZEgLhkn5w
75H+USNwlSb567cBzN2yidJ+68PqsGVTPidYl1A26u7IIqAEjHANKluTmQPS/bTghtFEwGIoSiHZ
wSsPxCRhSTmIEriVh04cuWVKNZl1JIQ++XWUBWpjdbK1qM28hq1eDqMIDCu+us3+m+lQCnVrxF5X
xmffXUHcb1S6W/Hj86/zVxK0JhfiMmknl5+5JOuvPZvw9zS4DdATQAhv73/XaYZQk5ekbpHsUYr/
kR+RsuxtDvH9kwlXPKkP0l7uIBWw53ASVj2dDkx5zYPqevrz9P10HvCnB+olV/lDSAZ50U3ftylI
IWJXGSVDKnP7QYHgXne0/5YzhdlPcYVedghS5Z9m2QLwQ1dYZb1nWDLdm1jUr9ZMqTGUIYx9sHyA
QYoFylL01R7pb7pZOuQnLM7oyoI8RyXvzuz4l8nbXf7Wkw5MQfdp3fjIu1u/m1DKdVXDs+3w1xtl
V/0XsvY8iJa99qlWfH8jpicIAHYNeVCN4o1KE+pZkfi62t8qkOKwYPybtjqy+p0Pj3R2sRzYW5/i
3ADimDDNdYyH5OuFQAkEf17CoHvEp6V5p3Rsb7JnWuhUX9FkkG60Cn00IqBLHQuxU0F5w17hy/uR
evrS6Q2HYDklO0l5o5KINlnSv7RUp2/MNmEiH5kf5Q5SAzb0JwOhFOoqw/uBbMiNaawfaQkf+VEb
/mE6XoMsKuuVTb7PEn9JYoCdxdKrZL1QjI/GwrwlCW6wU09b/w6+qtHr/94FxWnSsRrALY7fucyP
UMn5UzxCPvrCZdBew9/urhZ3HK82HNKOMky96ofzPqRyCTCs4LpC6RylCpMrk9A+1xtrZ+iVGgzw
Q5k861Gu+ggILWAQsOUeNuORp82wSTeTtrOmG0sl/4WqjABioOPBt54DnYqIS3AKrNsgVTlTJU/K
YjBiaMOev3r3QCMGwIyphNXgvgP5mZUGhbGBQOeHXRkBK5Oy6nNuznALpoYJxXByxukx/eEcsL4f
vqRkbEQ0TmBxDJaL4InKqQBM4i6cHsW2fzzkb2nN0TYEjgavDywNvi+9CtL6kV6AGkZpqYDaxw/l
tHpCBhJ+hcy/rlU6jnRp/e38nZ8Oiymwd0wFz2sDD2DsWEnAAcLZAvSb80a37gAWo1sZang5Ss30
ByEqAANYol4HMZOH0iyctKIqGBVyG1aFsZFnl7o7ayUpN60mWCahOx3WloLKh3dyM3A4ESLAUfgi
q3FJk5TGLKBBpFh3WfQNFQcKC1dCU9hnDC8XNC0h1wZFpadbILqgDluanglmYQqALD+URwyFXjVd
PHTVuUJJMXougZpWcxeDlfLrTDBHUKzE2MVReASfIKdQRJz9BBIEKZlwGFwVfk+vM/x/4BBpzyf5
e8xAcSHu0bZEDSl1ju5nCM7n/8gTa6pYORAF3ByUPeBdiaI/SSOhPJEZHj8+S95VysU49g14oZOD
9exdRkuACqcj/G50h4Ny4NOJ1NwH+YZkztMw3ih+WMXjjBsQTgtWxev4PzIt1HGPIJmCvVi4D+52
ozshPkze/h6nA3ORYMcTneGJsUhHuBdc7c5W9emfo9V9v4kfDyQdCowqyl9JLFGvwRXLJ+IZP4ZE
7/Sv8kQEGcM8IfyTs1qD+D39wiMYAH0ISj4MmGoJLGIlW8m3Z33Akj4emP+yCh47K8SCaW2O4NcE
k27rWxRIreqObQP78ZNNqRwSczLaYPPkQEsCjvF6SPKs2EHjSNbTxLv4p6i6ZGItX8w6xM5pbgvW
7+OKWz0h3ORSxBdKn6kquqfCJ33hnrXC5VC4JhuTzz/Y7EjyiU9JYhe/fSNKzQ/6yVPLKJKsxqUf
yDImJnvPxY6O0SHCteHYD2AHrAjXR4WWZbv5N/QkfZAk6zXsMkRGcQM4CUAXLKdDpFi7O9Dmz9hm
0nqklMZmKViiJ0L4SvRlpzPr7f3kpDEpZb743OL4aKvtMCprdvDZmk7fgY7VlcsWEs2EFkEjinXL
SHjDE7TkKAtEKsZmY6fuJ+BoxFdtujbYEXzQVgGX0kMCA1YGvAjci2AqJRbr8qiEWiTbirZtRAAI
+LBjN1bG2x05GKkPK0kd57O/lJWpt16htjhJV2vKrB0wSTawkDJOe5iQxaQhq8XPvH0Kru5bWCg1
zXx0ADBtWRl7W++kD+QXSCsje0iAOHx37wHg4zJISDcKFsttN6jRcu25LzgSYJDCCE9dqI6ysQov
FmCm5FaroYdP80sE/vzB3HgyQxngJskZiNHPdrHo3ToMjnDMcc38ovAHk/PN7Gsq3ET4KTulYV2C
LlRhit+u+IqIawJPUY6n4gBYvh9S5ywGbYr8SGeTgFatz9W3uRF2Ig+wYr2JVgfFLB3dKcCpUMsT
ZguFd4YmTJoLSGcAHSSj0ZGKa+o8sUqc4FHJkSIOBuflJt39DggMatVh0iardk6qWP+L3vnLGbwv
a1md4WXRQDx7mfW7AAikVqAobLiF/IIkjumehQL087SuX6B3tVVtdYMltWM0TRke/07/06bwrWu/
2X/Sy0A3w9W5/kCE4QfXhCg9cNigscQGwLGDLE26ABp5Wxjq+bSrdEVv9oc+aTAg7fhOvX968qtx
09ktoHjtFs9RAg4wYGjvkfLruteeJSAvyzZdmcaKwRLnrnlFrwhFMMJUI3y47VV7lfCDBN6Drarp
Gecq7UMmy2cZuwITQUJyWlwkvsVHGIOCviICOLowsund3s3fYZUSCPEg84gQdPppTN+DBIvCDCoy
FLLjt//otyOD4UfxPTOLFev5pnAGit0KuC3OzhPeNyqfAKWivlSc7pgvvLcaMKhE/61jppOAkEEo
4xgrh5UBp4Bg32cHMjCd2H8AHswBeyrkBsDBr4zJpzidDK5QJvTRguXJUminZAI93ZzTUO9KtPNl
9afsGHpp4TyCzwvXZs4Rd3uBINgYKsPKZlRR1gH3dORyMTTyOwc8iDxixsuKH1kmeJXsq1tUX96i
S0R4qNTJHlOZAH8G4xgI3NQhbn/eYnrGUouo+nA2Z+JNbPqO3JCdB8rQ4Os+qClGhec5IoGbyc3o
huXg3hgHOWAdf1lthZ21wcn/ZxObbCTdNfgpj4GX6VoJYJVeHSLvFmYYdK53gC3hkPMBOlCaGaL7
4T74Rfj45HLRzeUDtnL4nU+ABaNB+Zf8JY1vnEldf9XaUCQirIYe80BMk3IYm/gJBiyri0IIq44N
w+Xh9FTywfwCJxE5QAaHryG4tQITE9BmROjDLaoG9mThWXXkInGgwhvYN6fIYBmZZ8We8lWs+Wd8
5EpVIwL1oDwF+CSGJWGPJ8/varL9G9hSYvjwU0GG2EIUmZvsKWylTnLDQYIfAy+kX1dAUQuM4emP
QdKEC3cpcpThHWU2IfQH0pEbPqwHdsUuyeCEZPgcDLgJIkNV3pbAg0pW0JSBfqg64/w0oBkMj7Kh
SmhdAA8YRfxO48CHrkSAI7hCiBOsieDuaU275okaY2nTc1EiGM3ogIfD9lWpXcI4UswQMkn9/Qx6
i7Q0blgSGQoC0oiiIsZ2VRIOivFAi4SnAt1horiDUzSBvCKoG/cJ84U46o0vgU6DfcZiEkl/MMyP
25saYGUsjHOH7kpVW0U53r7PNiaM0XKxWdiwovxPFYKp1UWylbBk/DJY9Z/gjWf9P6AchUPydzY5
2FAjZC0EEneBXS60k2iKRpXwFGKCiA6aSiJpp6gPosUjWhEGRjA3uAY0RfCRCmNkFxQ1ptBwqYUC
GL8pUeJAYsbLUIMEH+c43AhzMvIhhpdzEEFRlfR02DtsUMGBia9NIvCMd2eIxyXowD/LvwXHMUNU
yBycNEgdBszfHYXCxlCORKxWJtKdPwiGzhU2ws2QPpSdOkyOE3gFH3/e4AgFwRQex0a7cGd7wzZ9
S4ydZRtDbAX0VBk8mTUxxkmfG7MoYIGPQpijFkiNz5KMHnniLewpA4EKerbJGVXYjbQJZQiUM5In
ESJRy0SLlCVilqBoYZxoX9WVpL9V7JER+emQK3iXz9HlBmPwZDAlmA5Ps/qAaJULOlJYi0lQYtXl
DXJrCpEuesKBxZTaPFsKvYRaQL93dM6gaKHTpvZU6YlLsaRAnqwWANme/cb4jVLUR3TML9GaAdQB
RmSaeXBhxo1lDNXueI0kqEUv6njvobWAhsYi3yD4iyaV1FV3vYtbHT/wI45Bd6Y0oej9RpNJPawV
9+WN5sVCDeworDnzloegp5pImGtJb5UGNoq3Isk6tdtKIw25lu09jOiegCF04lhKDbjhTGV+sZJw
mA+a4U608w9UY/doRRQhEdF9DkoSCkvO2euyQ2RV2Jwb7/TG/jQR02lQdcMguf2NAr4WPyM+0gsc
VuKvO8aJMITF/eqEEiAWOAvhB0YGeObbXTOc5IphoRrNvdCzhShnTSMAoI7QKYp8u3RfEQz2eTdT
Lbw8lTnLTaea37Z/CyRkuEV6rKVVW/noxkTXUFK+SMlw3p7M+oAj4wr71UCXU4+EEVwWrR2uR5eg
aTLUapzdVPNnlDZ2sZtZROWknLQ+R070CcN9XoG6lYXUv9MIP0F+giH7qqBkZrfCOgWeprtB6YWD
r/c0fiqTNys3kAozd2utR6egjRTa1bzPBUzXvmquAsWOd6NNqu2+BtDiQOa/MvJpKQMfkOcBW7EJ
FGu8t6gSqhttsLK2QdVKcTVf4LEpzh/nIjOsdEVPuIaHVUw8xVx5NCsN64RKfB3A2zHQ02xwmIJM
QyQC1oaeFrQJTZVWv/nXhbWquRt1dSU+fLbejmGfdJ+97cdcNu0dHME+xsriu3y4LKWKDEo06k+u
rsIHwfJ0EsKHwRGGGLVZ6/ytz39OSXgB38P9UlAAETNrKoaIsizDb/rUKQ/2Eef1L4WcwmCZ7N1n
dKbEAJeStAv+ZVyhRj0jDIZ/IdBU+5r+s9DwqRw2/Xuf1pPMehIP1N3zqu1XFnXaFFIw8/4tfv52
ttA58WDxu5d37MbftQWXjS2Cjaf68IUscYynObGYlErDfHbZKEw4LXZVs8amHzTHhJe/12dYb1pr
WoW8U3x/BKcOpmU9lBeGW1JnHur2QWu0AryiYXcvxEfAxPJkzg0ZQYhGZEvQsgKqxL3qbxXcjx4u
ZJSu1nNtvdfEq93BZQG/o4q/HOT9D2Mlw7aPKCSddpSbYMNmKm/1jd7uhwKnZcDY8rtv9x1UC+vY
MXPYvCFzWPu1TQ7Lqe3mzqOwHp+XgwdAzn0451kZ178blH5zmnb71LyGj1WFoO43gTrWUEth7lyG
xfg5vQz3v7fpJVDTD/WDL2basAXfKLt16Xsom84VtaTU2jfoK9whCfpznz8gpI8Pw8MQatDPvYhK
cC+m7gJv7myDIWdkT+d+qzvoUKR50ermlTv7FBynnT/V+O9O5adJZwmldpyx3Go2yL6T8SV4zCtf
1fltmkNNekKwVBFHaScxvTvMZjV4WyrnFoPKD1fE8e3tf3kFlIaaOTzRW9BFgohW5PAa5MNmiCwr
KOsgWdIa4jS+AJjpUm4ymk4D6wCb52sIGZ14PTHQysKXQ41GNvVvzSH8qqF1eqFVt0pj7wZxKHqq
4gItU2N1iIjlINZXoEiABgCPI1srDIBdkvj3+f3tUDK1GaEVCrrC0IQGPfNsupvfsusxlP7XsAFv
L53Rh+21rxKpaf12fttjHNltsR4+F7vJQZXNG/y/dHScUJU/Uhw9h4UJk/RBT/Dr07dOFwU2hWRJ
4cnsoYGzCyW7uQgLcQ59eUOyxIxXQAgIgAKF5HjH8IJ69H0I2If7DzifoRnz3frhdr5fbneUTcH7
D9/rWMz5B011hCqwKl9mG/rwYDcgj+K7NE7c7xZtFYgTcWQhrZAxTuir6FOhCMm89vOe6H4vRsSe
4ZJ/GVoxA2Ue1KLLP960RqO9esb5640WC1DkNDC85VLcfp6KB8l/cQI7BsJHMKSFGkTTpCNgkvdQ
Gu7wRzJdx8nQ+BOWWaOIwWghERcl8oXYF6D8rJCcAXV0nCiCm9fgjC6h4TEBUo0xMAbC05wrTaYl
o/Qg4HlHahTnXot6HAxkszKvAwAJ+VfeXJ8U7AugcyboAmXz1KgftZ0hee2fSjKNmHHEPrpJDjyk
hv0eaEBi13rCVTouyFhnrSVsNopREfmA3/mF0kk2lAT1adPZL9RLsVtUDXN7WYBhWNCTsD1YH1Gq
iGa24gcJwyRXgXaUbluEcnXMjBAqLqigA0IhlWoYlL08mGDJ0GIq6J9GGC6XJpTrHu0cPQ9YbLjw
ej8AWpDDCW7J7HryE7Rcz8GYM3cyYlRdxrS6ZBxP/6FMVAydVadj1QnoAsy90/ZPk7O3m1DoZlep
OkF1GusjBngDdj0Wj4BE0OXVhKACEklGRAMedGASCY6HU+uhfu28qRJfhlgX0skEva+kT30wylU0
JkDBMK09zrd9o3QAkXSWATXAmaERrg8BFhBEgEcXolaTRrLletoJjm87nV0w0RT0AbpB5UfXWeFl
K5oMDFAnguhY2asguNxnjLWmnXtnLxmRfdp3PCs1dQmODWH5uyeX0+wSSdQJ9PFIOj1QzsAtmjzX
N8WLpH+M9psbip5DMLNBOmuenD3XWDJ+89OiXXeek+eOXOPKu8JWQPN+CIaDW7INsVeVJ4Pd4N3b
dB5eEYHDjQDpgvpVxsydHqynoqjz3OlcPE0M9TjASVB0B6DOQ4zeEBGK/mGyy6x9XIxOmQWFBacb
15GkWAl23VnEh2uSalg68Fras1sI0Kj4OKW2hTf7JL8QQXA4SQSsbqdkXf8q2sRTylHECyUogkYm
AoGQcRBytkENzudpiL+yH7N2hO1xziNIIYclvBcYNVluVqj9UZQLiJO65IupL8CX6j6d/4DkWE0q
7mp3H7LUgOAq/FJyhkoN+WHwDyUBOuEu1mH+L19693gjHBLz1sQ1ONCimA0UEK69G7xQtfAf3GRl
REV4vpp73DB1AwEwMKyuL+8AMCAAPWfNujXI2UQj9F+zX0tM7nFSjNTO8q6al8lj1e2YJVyRGmvy
wnkxExF7j1vELto/IKY3u7PMRsAXQr8o9wwvmwMqH8BCC0icAcSvyvezbV2Xh0ULqYM9p2TvnoBC
qnxe6lwmd/BB5TetYX15pJM27fM2oODguGzMNsWWDdtq1SD6AGntmAXtLhUWH3pNRBixoxaJYTCA
VW9MzyrcXUzT7Yw7JZRQvEhrzOTAejINfQIPnVWoiVr+CRiS0c0/bOq/kJ3AZ4T9tK1mH+yvJPZc
vQmKkv66d/IfAEqbxrCFG6biLyQbRs+Q+e9wy0W0+JTpyKqwUcDxY6C/vjHmyti8Q9Friz7w8Czt
U/0fZH1ATX4HR2MBQrHc98CHBEPMhU0hauYfI81EcIiiXWqUjJKla+zg06FnbiGwsVtlV0qGD57n
h6m2J/RH0HoOrs8svt7law2QkI4BpuiGIWoO3/DvkxV9QbIfjZObA12cHOzHG3CEJf0Ae9iS7oAg
j7iua0HLbQzrhtn4vZDTQsykYbk5ANe5LBguP1kH6UiEiLGqsPS1BjtUo/rqFVw0wkMpyT4RrYze
pomN+QAPlEbaY1i/Mls58QL1CQocwFgKREHrMHz8AVb2e1sIFQRmAiiECEsUHcUwnSNt0f4dXESF
IUyg1Y264DWiJwLZk4QDPlFxAQQCSnh7az0NFh9PC6+ZMjsY8l42heUSpkzEAaT8Ka9s6gzX45lS
LeAzOR0zKkrvT/8B6fYEc4rHokhJ5t6yDws5mdS6L+lfhLYjSMvw1QOk8aGK+8+cTqE+8Jx+sfdN
s7+aqigKN9Ub/owViayUOqw442TyqokIEqHlKwHGxteEWQivlq8xYcxzQXmEEGtHAvuZD6/KPIMD
4BsIHjFZP+Wp9F+RO6OPNaZLJ9wPV7egLJWOmFs5Q4rVsnNTEeDZwi6JDqjLp0gJHNaNyB7glKbg
KspblE3T4j6twjLaiCqHO+LithwUzCVGU0bXSVe68J17wBWq7CLeDHY9wvheqYTXOGvtRTOKHyCl
j5kMPWgVnZCcR1zObB9TsWH4MewQ0pCFov671/Y72zbGhijdbfpdEvMSXiOOAmYAl7wbKpkFHluR
C5zgSxpQtLLosDwsNcIVRQoUzZihxhxbDS7S4hfmqgGvi7ZEYAp0wf6fQOuL1b9moW5BPujGItu2
nO4vmpEIzC0qS7QpTi3rtO3Ss12QjyNFA3Nhe0SNOImzCWpozJ+p+4hRLC5McjzHrcVtdI8HF75Q
EP2reOnyHpygOqC/GkhpH40oO41pIEG6rS5BfHTkENr6iC7sWwgqrK02KlZVhAOQi0oFqiDwWyMJ
jmsIRhjT5A8N4HAHpbj8ukgv5v1bv1h3EBPN5JXMNlqYlMVLr/nplFZzRwUuS8d/81DpuUCkwJbk
INJ9oOp5hEA3QsT0JUset9egx6s6N8ilV8w3XRztV/86Bj4ntqGuXYSP8XUMaxN61WUKasKvsoda
jjoihB5cVKlSIN6ybr+w/9lE2y6p46e/AOwSBveEqCTbnjnC7+BFknYbGmwVgp8mdZ9mRLrtBStQ
FeTxmbiz/ScH3kUYTKM2u0jMtdDBLzHGFaAldOEkCk0LVdN+LoFVejRrXtBub6O9gy5vM5aK7wPq
F+TqdE7LKiBOaMTGBP6qdNHLLwR0NIBKUJLOrPSCUeZB7ReCbdjqo3Tu3na2Oq9QHrYFVK7ndTpL
6mTpVecxWLXC6zwdMDnuYUPoLswWMsS1rxy5leMUOJgJqyegIIpqWiKV0zRQtWGJXVrCW2IZar2u
u54rCjvhCnPwgvaGUqwjVJ6aJ5BHPqrPuu6d1GZAPxFRRZOE8/sx76BVNCUZbTGB4A9E30vo2krH
CfTEtvkrvOVGl6qw0ZR+FjyChr5Snn/bK/V7HRB5SengP7k0kQLsi2U2neJLzSoVyRDO84U44dwX
7N7mIMoGyPDiUXmycnrlYjq9grS5pFlIcb1idYA3vUqf1CT46D0o+9JwlyusG5qJqFIb46xhK/QH
BHgtO1Nj8GkMNQbHhVoq/rVo/XQdgoID7AgGHC6mCD7Q6HpiJxLv8B5nqGjkH3hIE43D/eDKdCpk
akuLxaKoaj3gb9Scx3J4edmqj2/dr+xP8knJHIWa+Mp8kp/W6DM0mCoNYeaAGi9t7TOcaq8eMnTY
RRCKUbsez+vvljMzD6o9v+1+d6ndxGi+g80aweXuR9AudWtAn1GLaixjZmYSskGQg6PcBI5iYM3+
P5rOa0txZAuiX8RaeMSrLJKQEMLzwsIU3nv4+tkhpm/dmemuokBKZR4bEce50YgclZmJ4h6HazQa
enuAIz6cZozxldpU+WNuF0Rq58UJue9+iVxh9BFp2EfaCDfglijunTFvsyvCfy717hyGFrFcQ3IW
1IWu0OwIuD/jT0x6kVzCwugWfNrQCNqG1MLSdcT3FjmcGgIB4/O8ysXM981VvybJ7yLKU/PHsgSQ
m92OWYH8aFCoA+r5sFbp+QkZ8Tu8NqtBDkgWfQEKfQXi4EIXiWL8ASh2bxduIKORdKT55YG6Giaa
pQVoT0WZ8T/U/1BqQe9OWBumdtm1vytD1agpI2RNaAsAmsoABU4m9jGxedVnhrF73XIB6J2/gmr7
tmQaNvz8q30BjSeiJ7XXaX3OKajSdPDy/Ve8ooqZm+3n11FuQMrxJllQu501+pb93fhBQPhmByux
uQjCIZrDqV1E2ScqO8/W2b0BecEjk3qA4IxKefqE361V3DqbiOgI4M4XIc2EtKNK0pUre8IIQDwO
iDgZtkOv5BPxJt4BtTY0S9m0VxAqnNkMVezQtmY/h4/oEOh1B4JWuiJ0cemR5/p7DlF5RBFk1RN+
4ocQ2wgWAYHCoE2IiPBCIM+KUyT7EvNp0i2RhVGEU8uha0BFuo2qiw3BdNlW5eC4FJawMJ40bu4r
YWzSYAM+Rnm4YiU1Q3befVD1SYVpZyguUiKkw41XJcTcOCVOm3h/X5MECiADlgL4Cw/2QJ3L/NOv
GIQliBCRta96Vxo85VFG5qG1QpxD65CKDqlb6g0SRhKQ///CNDWz1NE4Dq4h/Y85qJGJOx/QDwH9
RhuZgEXtFMXTREGqA6SQT800JSHvdjVEVAkY6CAsJMQBmSSSQig33W6XfJtT0fDrJN18DigDhaz6
plqGBCvkICeaPqovQ8XgsXVbXXpFCnzWOCPCRRJ5Lh7sDzz0lIjRoxkEjpzPUz+ZKJqOtnAKGRiK
LVWaQQ1xCPIU5qWp0muQI1n7mx+GXDC/rfoAZsvatL9hmvrzPz9NaVqkB3YAqTONH/bk7k8kKi4Y
yJoCYd26urNgt3hia8hPegRZq9uvJne0blZt/zkTPpjeD8gV1hXylAF9Sl2PkqhY4sEaPIYcfWT9
bUJGyLqrS0RciNE9z4SlXHnitc3nNxcVVxc9xauDCgTqiiBKb/bgvAQ60USDGpNeix7DWgRFjk7a
PZjLJm8QohC4UfggsChNSsu8JXAoEMqUfSnqPDLQ1eEPvMGpRyQAGbBMpc54CdWBEH1HMSWLwe4E
LoT0uRaGYggPjubdApATl6yikBKgS6RmJjhsgM8cHzBfpCnzsg00FFQ0kCLafqoG6mHrdap5CEZN
gqOXqm1+DoX7eZt/9OUEsNyAPtpSO+M2aBPydnpH/knHw3DRX4TDEAJ6q8W+5VCaVGq4MC4GfFBh
oC6jkoqDBRBSPLnyi72Xs9iLJBS07HQdJN30yykzcAfpX1ptplwKeA4hcwRkxZbCDFf5S4doBYQE
x8ODoulYg12hunuBA08fm042MBDSxWrz2Ejo+wv3yhd7IEc+/FsSAGgW9wB5dOKWogfiyoEgKbQj
I1aIIpm2CL9Z4qxSP9I6q01Wi9nw5GfW3x8dh6wRyTdyTg28xw+sLpiVPlAEQNGAa7GeWI3jptdp
5UF0DwRJUtOfWlGc53zrz/rCaPD73DrLXiFu4CaozFR9+J26IO3E/UD/3vVy5KF8kj5L/y77UDzn
VG+bA6QQrg2uj3tPEk4RZzx7KpmRWOmszbpaXfMNdRRTWcUabHrw46j+zilOmILYcveJN0AHpZmh
nW8gqcvkVvPfs09ozYKVDjBK1BUD/YRgyxyMMnR7Rq7bxgDCTfC0zA7fMlEMRZURAFkAMXdHEPTs
V5NRc1QL3gxhKLqo9PAPQx7tXRegM8Ltqu3euATg+TEy7sxAf07PGcoW/h5RJYhvfaCkY/RfvbBg
nXz+CBT66wCnpb7M77/skWEe4eJqNMHFn+abU2C1mic+MQMA7leLy8TbJjlPvQJhVydowDTr0Ujv
GyCOxrR61GF5W41Xp27qOCdfIqcCjDsOKkmECYh1GWYQ84IP4O1OEPD6adw7Ogwz0Uz1DxoX+kkv
o4yX6HzGjLuZe00mtKPghrQ3I3uor6KjlGHFCeFEfwWJruK3nqYzQqsV1SMNLA8c6JSwjJ2SNR3x
B9WiUYx1m/qdumeY80HN8hh4E8e9TqeDrv8WrZcll8Wc8zWX0V4iId2waN0/bGs05UEg1CreP2sF
rZ97HQ08UIt/XKDjoIxL19nSPUnO9uIL5p89Gmn3DBLsnBJ/gbVByQNEZ+HAyl9NlpP1Z2xELmAd
Albx7YyK7qhpegANPc/U/TO/HQX6Ri+Ip3oGm8QA685Di6d7xsixgox16zDllKuf1gL4BGoEjEZN
HHwyQJMncDrMiOl0rIBl4Xpiqxew1M5ySSYktShW4Oh02kvUppAoZk6rhmcwHxK5XZZ+2WjoAQdW
0NGsGeSlEVlk6pNVQXKerza/PkUhCCedJM1BjAgdIgU0Do4ONbgMq9+BVGCt4FIlmj1rI5PI40Sp
udPpTaeBHpA2vhpD4j5IM6CILjGalojb6lrP6FF8zEV78bDstq2FdkYafyuMPcMbbAG29TX4MlDj
0mwO5k8WmxNLjIFdbXTVao3UiVVViEYV1p1+IMS41tiFmMUA76JnoBQCVRZoiNA1UtIAhsL/oRSG
wyhqtdyu38VDnwf8t0Uxn1KMRDXgQplDNIkQBbGHNP8jt5tSycPEN/4IjhysiSykfInSHoFsWjj8
deaRUijhCaZU6BYseYoZA9QqzJa8FFhb3/c8D8NVFeCD/w9ENxdynz+mZgoZ+Q/jpE6HHM6deIn+
TwBwKRcN2D+G7Xl7dGMstoM3qJqwbDQc94MumU71J7MVu662Y0XnFA0YRhZimqa9aviOtoLYC7A+
7bE/AVQwJWAJtYbnwUOIm46HESXp8jyn6Vgx52BjNzpBbxpbVkdjE5hTLcR7ZnR4Pqo8iYqjQI0W
0F+azsGP8lrYYO1Gg3fkOgeph2HGvWJkuZFmjIFZdgR6aPPe2M2m1/RSbpfjgTZXpwMjn4yKwYY9
pLaYYIK1ke6XdpWoNWekrucJgVOLB+enpscpTJkGG9/EAM2gylfn/w+CVcIdA/4ajRg6ySFS2b85
GA2wxFo4EQD4IUbKiQ8+IyKHouBPKWbAnP7RIzKh6i+6WU7QsZasVqPRsZhMPJXp2PLWstVN5Oae
MvMDSXyNUNz8LVLsgOdjJGQVmc4eE2x6gZgN6KVb2fxi7vJMW4pL1E1yoawz1hSJzmKDeb2ojDAQ
EvBnik+8Nh7k1X6p4HwHE/IFasvH0PxtRry7mCz4f9MHMJvtI7aZw4rivgntWHh5LYTetvE2/rFU
3vqNQNkzumPEc+Kz16ICYd6DbmWuvUlk9EXFKWcP+ZvCdtE3ZAnlvrhT9iTngbaSQhk9YkrJtOzm
+HcCEHHM5LOJVgmCObrzBBaCwsKdleEdVz2CUHDWBgh6RS2A3Xoqt55o8xC1kl2oq3YlGkgBMBF5
f6AUK3yWMAUQsVcKkMEtrDmFAocYwXpxQWwI4gMc8IaiMkGodFXaoT+L/TQVdSRQ9RSh2Som8w2F
CPNkkCTEO3wqoCsv5XiyoqwtYfkfcLGzo2m4FboD6kWqSKG9n7CoTFbNlunhZgDiMqFkSsTH0iiy
xh4Q6Oum61aS6opoT1kcc8jxQMLOrAiJHp+/8f6EZZ0nQrkVaZ6CMsGUnOleEyxZ6FMFCqkUluYJ
gSqw9RS/ClRGllQktlIExS/SMSD0o6hKqsZqtWbCfd5AuIhFRTlFD4vcoR6nAIZVK18FsleJbjfH
msPGkwoDJk6hMwRPvkSrICGBjnW0ZygnjKNNPHaBWmIORTLUg6aXAWKdRwSNUmZZZvEoBPzBIsxS
ZF2Jc7xO8bGgtgaxKvV20jsWw+F5bHqrnoI/gQS0XIrNFGSr3qwckPp3xCUDO+Y3tBIXe57j5xPS
ceHxiEVhZNL7FMBQbRM9YkHAVMYGkQI8jtwE3iEXxK5IEgUQmjwBg40vDZpjjEReo9EZRctPFPPQ
J//h8zAXA864glfxsvTe8khXEH+6NO1Yhb/aaQoteZLz37sf09VIjk/j2pl/gCPcmhqfpL9v37II
mZyw1HYZTGNrgAWteqwyteCUKAmAAxPuGKCQffNjYkV6SB/ybaafayqeNP41BX3CgBMNsi+GGKqV
ZuWgQrnoG1af2GCCu9/3eAniRA8AeMjqvZgmRfmFIQNR5WWWXkRtR4+pMYz4yPyCZCYzZ0+cwBwl
GFl7itKak7HB5ddtAzTfxFqc7ZIJRG1CfYf6KwxvIMCIq9A+/3gLxlmoSN6G6y2sG0q5jgF+kDdC
2VFjuxg7mX1M7+IiosTSK1JQjHBm4ovIXevssfCJY6ZaOE/vGFyobms5NDcBUXoQD+8I0r7LJBce
oqrejNJgWkQRQ95g0oXuAdBdIpQiszF7WzwMPf6cnWfICDfFX+UGFSoqdkUXhrVCX7OjyvI/YujW
3Az3Do/tE360Q7DnQWepoRPIXBsOeggmWsVUOGcrJkxAGdMVFs2ppgtKmFThk6CMPDSe+9nTnAuW
VRFb5hH40VmPiA/vBDRSCZovEM4OgHp+X9Ib1cxlTR8g1L2SZTTzrQF2GJ1GMSbl0CQjOYiduDft
aISSBLI1/aPCdB4x6DQLS9MYQSSxqZghwM9WLp/IDWU8TIYQ4Kl+ElBvIn/mDtF23BxRXB3FRB2y
DOBxdXAKfGAeEacSkWEx24WQ8lAz1Xtz0+LTZpkAA2bYKgyYeTBe+DZgKmTKME7aFEasqQMrex8t
i6ypBpxIVvs8RtiUxwFoJRvLeaOOqQ1TZ6D8nmkXt8aFqQKEGIVkUUu0Cw0o7Sf1fIRDZWwdG6px
A8lso+bNXDqGI/CE2b58h/PNzBV96fZ13LLlYBAowwQoASo3GXeUKPWWSyS/2YUv02CaDt0kE3wm
T5ny8YO5qwJxZyBWThbSBkyZ1Y959gxaYpCRn0e5WzuB8Snsdc4cF8ksGR1nbplf0TlRkgQwytHG
Yz+uXMqiAF0zde9OlojFzPl+cUi0IhxPLjj7GG5Hm5Zb8BSVS5dMxM5sqobejA1vLSoc9b31swWc
PW1SfslbtsHtLhZ8H2G4NgOBNe5GugyL/tbrc4VtHmGjk0NMnUlHnSO/VMuWT5+XHQ0rMz9rRiZp
Q2ksKp/JqK0dx4Nf0ayWTvbsOdmB04vJuxzLsXoWuQwpECEgv0AKc+YMBUtMHAkX14LN4F415adB
CEk5navnnHaWvNmdoVwIVmGdtVqyD3xTpuJnIjTYg28BJ3BvrWoDC8nzW2p5qaqbl5HWBMvXWEcH
WGt0BjXQRZcu9Sd2vx04I8jGNCQp2aEroY4mxp0vsC3q9F5hMmRmnv4+oQrO7efiNjhl6BFE+Pwe
VZ5vo4szVIawpR+K2ox63QTzgGYE4vbSv7+U4nJLFEp1SQGE4jXlRv/miqZwvvMkeVqJfAyhgYqD
qvelCTXRh8sJVGrmd7tobTEiz47qNHjAKeLixwgDKsNhFivtLGGohWX+WDUzElYYNcC7HeG0W+Qh
rjuW3kIE8ikDLPFh6i5n0VoodgeaeojnwWAkFOPaNkRJ6v1yWcTqAi0InAO1kUUSlB2KZedXfuMC
uUFVQMX52ND7WfkJOldAbBICyBFa9HETS5KyGipMKZ4hEVupBrXBp0s/V7z4wXwutYEaqkUER/p0
KqpUn1X+1PILn6s4I6tuVW2PH6rUqmwrlYfmMlXJZuUUGCkl09VK9zOzX0ggDbGaqupoOu6vm47y
hkjlqq4Lvk/timBPgQpvhUyZmpdZ8VX3plhXtTiunsuBZPgLgrVjoBnwctUnVckkaOM9yKsmepui
/wfz8BcVUV9MqCxYtJElTf+h45yl8j8PQOK+TcWsxsJLwvfDA2vnztZruIOA/iTIIN3ADSh1UJjy
cjfoHmyRD4hWfg3ZKk0Hvi7rkWSXtbL/Yla9mRQKCGsUxGbLIRHRNw5nnakQgl9FO7qKQHURfj/6
s1RA8iA/X6QGZx4hJQwZUCbPcLi5zjwMtTq80FPTQDx6MB+MpDBcUY6qD6py4ajXq4hEqUoZk3yH
MihksElHpZJgkE194MRT0xvcMRNKP2n/nNAp4T+/ibI19IW1nfVf9C9P0jEC4CDiDrrC/TtxCAMo
sMq0hSWckg1D5RvSY7wMLhhifAiRCc1vXIEMMx7HChJ2a8r20h4TDfhA2qSEnpSFvfPbS4r5id/n
UoVWiiRJrZq36Yr0L4vWcyj3IakESPLIUzU98toa37jYBWShVCKvRQAPKXBRhk1UR8x3yvQln5kK
BE9CB8EcDFBysEdOjBFFg4jZnCSjRTeIe9TBMNWK4hS9LZcyuLjpw1y2NuhhdzX9jD+S2L6paE31
C0drwRwqHpZmbq2dq1dkaKPmN2AYZVkp9vT20Nl7Jco7GNi2YpWsWCSnf8e04j6jg3twL60yY5Y1
f6s82BN/HjDscjLylyveEOPP38ly9bE0Xgn+sOfIbuPdNMZV3l1bWxeimUCokPZtpLflj9fUvkZn
suAr4trsdSMrMVD9s+IpN9KzetKTPNidXkdx8DbIqoKqRqydYsj4Da8TLK9eQ5oEKhbuTUQqu0Kb
lEIapJTehN9EaAyueVZ5py2j1ATrjMaShM0gKGzo+VAEYk/dbUpBMxhwFJe6D09mRsZMxlhpGOkb
HQXVncZuZIdZnQ1/FdqRixz4xiz+PYDNC9CjBiIVf3ha0HXwJlWQYyDfpJJmoEx3ndEpQCUP0RY1
DWQTEEwgg1COydeTonO2L8o+hdMj08LbbQnksnLywTxYLTgOv8Dxm444cULocnAYcsJca2sak/+D
bUXZDNQfwrAw6nLq+wvbQ1b4a5Zl/T8SP9nulMraBjgNboxbQVnP7grRA+QK/IYOhDxeCz0O4iSK
amO8ilohXeyfDLJyTZZNOEuBr6Mx7uUE5qoHfIj+p7B6oq3ppagxR5odIY3bcasqZhjIUB7BC7Dk
mxRSXxs0k1O/WxnM+EgxSzRpXeRFJbJCYSAJMuZDxtLlrcO7k4tTzQ+FYOGbBLQA7sM/MygRY/Ed
i8iGVpcf5wzU48M7fd2qJ7SU5HLzeExZEPnOIeZD56wv3p4KiJLjhTciqho8tm5XGbSeqVJLfD83
J5dHCthaCydGJgysyYPCj2jQimAgoDcEb5uF7KmzLLckX6KmkESs9CzUOiSnHNFJYpn3vKUU6NSA
VRauV4BDVvex211bn3jmE4T4XQTSqXlkkAjiFfXGfCovpOSKVcQOlVNNSFtVMv9QqOCPKhVh+Wl/
WXPtM3kC/RtFf8GnV75gGjgP8gCy2bJt+hRTt4ybknzh1T452bLA6IGoySBWTZe6E3Ic4fXIPuvP
jCGy6x1Rn5B2xyDXGBB/c45NzeBewxuX5ilY5bYse64jBpXeeajx3BBRzGp0Qxn+hV6iACwhtUQU
QyiTYw6Up6AIQjDHFEVq1zKJE6JXfbUNPkpB42KhB4jlX9yC/pBIR8BZSfwBeKDtmPX3Vd/4BXE6
rHTvtH2B7+0aB3A9vJyNiJ6iLSEoUU5BNbHrJkBpRDrMRzXAfmXQuBoYsmo8m8B94nJQXr5QTQjt
sGGHEd1kGJaQg5pAdqA55ZH4qAaX6T1D7l5407WFwvIqZXMegBOJP3RH0erahMWIDPYbsFEFqtIH
LVnBsnbxE4S6uF6beJWKifrh1Lx9QaxFgCtmpW5Uy+/2Jq6Bj7iB1NXOLkIU+UBklcCWEEAihukM
gaFDwa7ERwBZnEspjnoPLdKsXdne5mQI2L1gfRRpzdCp6K8aRUhfwzDCKx9MIs4hNkM9dK2fAp5c
yu4XOJf506lspmSqZD2TvwEyp2qrcXJ+vfobYEAgBYqVMNFoMerQY3qI4WR13Zl0EVooW//fOcU+
8AKOmo4eZwJ1Ogy03kDXvHFmXAa1wJ8WysSX/IVOqEhkF2yUbJiuRLWleeI1YwZ3KCFnenmRKId6
NWVQES7uzoC9tsIF4oFpzhSH5c5cPUsCv6DS0K1yfY7sPSSiTBhOyiTr7AbeeJ0sh/iD5MwGAgSX
FdD0+YqyryFIdtZE9j4DfOqahGIHMszhVTtUdT8BjakqZcdUfSn5eQLnJtchCNX8p/wx/yngqlFa
p0tSphNfc/IjaoAgiWVi9Ch5dCC+6koDbo5MN0jUNE1qVtNzCB7VuFRvUZGN9Jcqzjs1nkzhAnpB
vax7BQUjavnvdmm+jN0uguOSYYqRlI8dYjbN9SGSx4oMRgffcTyf12PP9GhxwNI88bt/GCQgXRJi
qadZFE/YD65kA8i7mwFByCy6s2wPZJANflkrzXvpofHDLyw4yUyWYLntRy7Sc5rFN6xnPZsXYjM1
LLnIfth3iMkX7AcdnyG0NEZxRVyGzrUUTiH03ixWZRxlsyrwIXSEVKWWuKZQNjvKhwIySC5I+k9K
EfR3jy7riJ4pYfDUaYJ2EAoXIpW+Q7zjPxKkxVR6UmhEY80BAcAmu1L/6f3Al1Oc+ceFDYR19aUx
vOGDMNgUbSsggx0+II9gtiIxPRVFmIrpVPgpwdu58IRq/AalTonV0MK/M1yBtANuQ3dPcmvrSblV
ln3tpk2zGfNGTmwyTl5Jy3x+JbgAR6CjAN2Z46J2WgRRWsS0clusRq1dCXYrrF008Nf+Ziq/e8Vj
zMHEyW9jO5psBAYn4Y7reOusE4cjY2gTwCqZUHFq0HBHQbvQFKn8nolvZ74dpzbDmggjvUlFOl9n
1AYRL7GKMDXPvrCTIi+CnoN6e/Wj0FZPjgEdeGv0QPmC/IaBlIOvA+rUdckVdgXdpnFn01wkKEMr
BrMOc5KAZ9aaqQAejYc3ci1sYw52nxT3a0DZRO7UNqWvELHp+JqJ+79JJayqyrm2TaZQhKMWMUO0
UAWWkOrBDmnRUZfMfLJe/+gTMYAQxPnIcEfjmcroOu9aI706JeXozmYKyLLFA8wCUSf7STI3U5fF
pU/JW4uL+vsVGS8feJPY6LJ6B7D6Qhllyph859eGxKsR1qKEAAVVlh9tRCY5GKRM+to0pDLA/Ef8
rMIbYNEimupJqk3KMjK8uxzg3O/DPQOlKZq7vzCI1aV04HHySdPIfQdw2elo04SG5UPv62jSrcx2
c0qi+ydECxx5kYVk9kj1/1gdhGucVsSqrJPxbFbgLfXJw8j1fWVaCqPEoSLekXovITtnNXuwRBnR
cPh0bdf1Uw+ZND5DCb42nFbH/wNM0/oZD63Mz1ohqQM4DENKcDsuIo6pJRjL04uTxba1z0mFZ6/o
X+7zF4rsdCCIRj2IVdNdWMi8MLg/thv4Rkeq8EUGw8mx/qjnq8YtHrM1FfuIo63wMbSHZBJj7lGh
neaTKPugQ4KN4xmiWMVTVch8am+cFoUYlXKaVcbrsuIaG6GHoV2tVSKwxiwCxsLbtsZjYiOejx2F
5LqUye2tszs4uXWwgpVdoMV7hKi0t8/VuDbeA12hBLN3ylgO04ABN+dJ/MoTQs9tO4gT4T0VZSLN
M8Yue0XOKzULKkLWvOLk+rLtci40NerWfkC+AAwLtQO1aQTtoUAmKoWyKvl6VZFYdow72Q/Lb4x+
tZkHUtLQB4C28RIJUyqhEkhLkmQA52ioE91SEyMEq4WyI6BLSVx+j4sgg76fjsqTRZAPLhAdCDdO
/COvIUwyP2bf6HASJnMpugn5VBnzPJICtsjKE7TGAXbGaq1xhHiBalxVuCBwVkCayQuI3XKIMB4+
u9V14ZLMvTLtYxyc+n1vi91OZN00V4j6DUAtqgeo5FXN6tHHpsmsKIL+LhVd/ifnSoBdBdeod6BI
AIHYWkkdLwD00i5Rkln3ZZvlEoochqKfqIelygOISj0I88/FGmpLIAyPAVHb0pCexMQt2/vZn3/q
/QgjoDzr3BdUTFcSQzUHwHV2n4o6QNahpa3fzfzB2Zk0hNeDj8MySJJKYDu1b8FoEsQB38PSIL9F
UKb5OQqmfumt0h59RztHK670UHtahu73J6jYNKTpQvo+iFgOtbYZu1juQs9L+1/WTPmpHAZuwGSO
Bf9GvsTov3343mhYr0JN16nzDmImAuqqyt5iihgBrXb0CGAQ06dhzbL0g3Kr0Ja6ICvE+/wWpEmb
9vfQ1LHnVatuM88kOcMUuEnArwFhHp6dYgnlkWVWBV9SNYI/ojyC6aaoFqtxRaOAgaAfWmVb6iD5
rE5SZe7H0aG0Mt87d0/fOzEekz6K4sq3d3GPjvpFjK6w6LPQF1HRRt0RyV8SfV1cRmZkPYcTFRZo
IQrJBObKM8VNLZ+XLcjViAa9B+rjhbrjaMqIbN2JQSwBhwCIw5S7v4Im0UZUKUCKlaL57vzc+Pc9
tTNfcB8BKwg+qNM9T7SbB0TmpUgQvKKkqKiHqsb1cUflFiqVfLFiWb3wyVbbsJ+YQomOZQkm+Q+9
UuaTf59dY8rfDdwxu1z90jlCscWR+uVn5zJ8zZ9ADrITMjUa1LYMWlYZjoVQSmAqhEPoeanQ+CAM
gmnDHQ6YXPjrOHGvlCMN9q0iQcF2tdFE49fmkWUvWjhU0jkFnU+2baoX/lyzyAnAVNnPsLgSoDlY
HwDViVyu/Id2JYUiB0WiAgwulRdUPxiG4YLHzTxaalUru3GmjsUEnaE7ZhNS+KC8w5ZuuWGfhKi/
6L+syEaaaGtzOru+aw/7ixrlR7VY5BQW7UZg/YCGgybM5L58BdUwSluddrvxMW0mJHMZQbdFkky1
CJo7rqRFaaYVRWG90Y8iX8AiS0Bv1AAjQOAhgvOcdv8cFhPVrSdunsCSUuL8AYWndxneQI3O65kV
KGB2BalQxUk1xw1M3htKumda6kX/TOe96isN4SkjhgYoW9/ADgHo1KcK2Elz4ECvnuY335Ctl6EF
hSnx3rkUbrRV2EDsy3VfBU4NdofyD9SkKTq47KS45k/qzXrIBerLKwuRAga86L9FyDfeFAjT1dw3
qA+jVpoyGYcpMRz1mz9iLl08cgBRDbChRN5UBc6mUJNXs05vWBMcy4zCyiA1SvAyEKL2kiyAdqmM
9xNMD0MhG2UXYc8mJM22fvrOqCr6uf7G0WDeu9RdVdvNlGLZe6CY8Q/daIa/V5DEfyLXkwlVEwH8
mrlnaCVXrYacAFe/OH7AqVPRhZoek/34dlbcVGmTTnIZ6Vy+AyyLv8KLWJM21P06NC2KuOph7QWt
XHZ+LVW7rRjjSQtySPVHbaAX1ROJqZfMhWU51HjAcmqnbuhwgQ3s9aZ5TAj/KjK46NbKCrZ0P9Um
EzJh2X6Ei2VHHWAeAKdMdoX0eGLSAldHdUJUdqc9cYxOLmN7MBkJR68HKTI8a65CFag54G2QSV+a
kRrn4HylxIh7VQnA8HkNHAPk2dgzxAV1jmcIXVidNB1QarANSgGtGUGvTU0nA+mheoL/UQKGPCB+
FXDlJYOirrqrbp0BIrJnkk7ecdSXNW+dYjOBXpE5pWVU805+ea5NYZGN4juUtnwsyrSu7w1UDCsF
PG67EpWiys6sjXcb89NaEcFFuWjTRTLvaVbRtUGAI60t39Ov8yIegid+b5Rw3YsPBoMn+rKLJ/M8
rbFXp9XWtl9CdHcNS/fg16Pc+LpEGeLu1Nvr6Q2ofPFhljuF+DX6pl/vHXyv5pM9O94QF3SqnQ8E
tW6tveq+NtxHRSqzwTn6UHiX7qxQqPmmXMsdBmGNeWMMM2Rr0BGv+JdwD0AkpngH7YOGGdIeW4DE
leDZryx3yYnZj3RnmAha5vFVUHkoAKTIN470xrfOhVHIFZrLEwedpwE9+vAy2EbQG1tnYJV/Bts9
2EbluN5c3p0DKa/RRG5vRsVim0disVKTzh5sZ2/PrtblXXv3vz0NmN42eF7MZwQCzj0sTgsuZUSb
iVBMdIx969JDrAqdiGM4aehcflHS2LHyNQ89ihdiJfWzVSX4/oClrI4KdXNbZJq3Jmbz/x1ClC9v
e7ZzDBkpxUUm00CcWEOGGktSgbo/EgoENLCumCoANb/52UC7q9Io2xC7b+JcZ+3nOsyCq5pFvGT4
7DD2o30KbszHoWzgViCIb1A3vcMLoCtUPsMmgcI+ZLcxrvjQXZOf2LTbDgB+z9YJ01btrkAqy/+h
MkAhgkEvucYnvbqQvFq3g/1anuFG+9vunYMRn8FxYXkJHLqFYYmEqLvtwkGdT9D1IBEtMkBzk56Z
PQERFgrIuVEhSKx2GXRG92xrngyxtyEm1eNverM33SprhssvjiQ1Wvy7JpMlOgDT7bzU3KVDiNjN
b5dUY2Uh4PvovSIjuKXb0Q5SH2RP/+1W7NLo0qg3jGhPnbaEfpKS/j7qNTdNVjjbE8r5BZOuaJoN
tXi4c3ZGC9A/eKpvSKOBnIjTrBaGYstfOrrB28WKZEQY0f6UmsjK57A9hpUIq0k1TeP+qJ4Bn0KX
k59m6bXqLIWA42RVG1NjePJzUbXz/VhvTq04Jghwol5Zs9YnolzqyuRGL3M12A+ZCDh+I7FCK4Oh
ABeuhQogT6M2Ly7P3f1Cqkxf9GMhyvcmiSQQ/lS5IhHARKDJiSLVK0ZRE9XwOXxxeCjo/RIOo2AS
Gs0PqPD0OEOOABdKxonAQrm1JQQ/m7kpIjqXIacZilphXn+Ya7/QujSqaUYn3rSAWeEeZ5dB5WUe
iEQArvTX1AfaV1XIT2HJr6YVO89og7vNbCC0RyyA4oztAygdhpJFlJ5yhc4mKmk7c2E4twan3z6E
YUg5qTn26duIiaKGjNsa9jXgWLiXSpJBTYCFh33c1Zhk+08VPWT+yKgr6JyFfWKTus1oQMkUHrKT
xmJU2x8rtG3QH1wAP1rDV7zXTXJwCohUmTDXH6rNSuHf/Hs4ZNyiEBuKjEGkX4CWgCd5EfiIasup
Gl7pCUjBDPE0gAp3t29ExbaU1OTQysj3Sa5MLV4l0jsE4/pnfuPpSk7t5mytTUt4lPYFmbSd2V4B
5767Z/5Ywvv1mUExBEEinBpwN5d4nYgdavAaiTp1TuUgy5H6w8IfSaoOsrRvxDVf2CAuXLLi8Acw
rwtd8ifVQ1l7l8baq8YVP9dcwxyHlAzUTq0H8cRbOSBnL1OTm4WBE25FHwWwlC/V+BF1YayONKuF
Ud0nB8i5quuriKXhG6gWBufkIl1dezuSesA20b/XSEvB3GVR6p3J+NhcTbf+JDo2K6097rK15ciq
hiUNNlpcMz16xhZlut0wjVRjF+ZcBT5q0FaRqoV6amokqUKmU0dphdgYd7xxONrD/sm5uxfWWSNH
7pT+1j7tFOsUIlXJqugezyj24inADvYbkEPYGVGrO6MHSAiIsIveqRQextJchvFIIfzIbd/I9KRh
TG2NAP3aVVFfTHKRoGiRELMTxERhP9eU+OClIb3zWrfq3EKlXJInNPj+HmyV9vKEUwMLi8BHmpl3
iZcixSIpA7X8GIeyQXquhkLe1meiKBYsT1fljWyJ2n2HvpTxKujZKFsQ0/sNz7fGn27Oaiq5P50t
bZCScF41jlxNVsGnPKqzh+4eZ/MV7LhgAOjqybGU3XyEphz9IDoYYZm0ddd4InfAbB5/EkhzhRlH
ykR1YLSxrzaO+0qnSzv9Q02+6BljVIj9T1u7TmkmARA1ss/0i2gYnU/7ND2iPsh0FjReVukq1QjT
Ld95M9tPm+htw9D1cy0DRrMuFJps8AkuqBDqn0egs4SaNuIGm8HHewQnZ9uc9JATgGZ/QuNRN6yK
78fTCcl7n/aFq7ramJkCM1J1xgqtUH98wEFG1Ku9H74B36AT+U5yMJo/7W+rPMaU8ZaTKYXj8YcP
MxzpSj5QJDDA7j1myp0fDWLa5RXg35J9hGZBDPvEriMRuW7WmX2mkjOzYohuBSzlRNdbR+6s6pW9
L3NYr5lCQTU4IoukFpgsj557wb1Umfhq0KCT+CCDmptn/GnxgIrhIc7EEjfmtmsgo9KUeh9caqQf
Crbk5b70xH7igDomv9FBahde1+SWsPHd7YIKH2eGY0LFlLJeWRK6b84Vn7jU2BkOAbthTXFS+oIN
qAkpBRWQX2Ct2NvYwR3BgFoUcJrDYlR1MODC5DHxVuBY/rxYAacDEuGCLyUNsN69IrWjjbt28qSd
a2cFJE/QQSMGcEBuYC9A+G2tQ1hIMv1JO4cP2c2ke1FLQLg9XEwRp0XGcOsRJDYMpxwj9tk4cAGT
KcoPzhtJCdnenAs+EcP8q/S+6JA/M7UD8DR+3iu08t55eJ7nwg0yA2f2inrld3sVS1yhiLLCe/6o
YCvOnB69HTKwiYymDq3aIPmwONu0BFnYO9WwwLw8745fP9krolxBiQ42GQ5lEruKelnJ6QTAM/Eh
6vbubComFFOUHek7QqEoJcIYrM1JDTRfritkD6bBWqMOWgITuo5+++7WKCSIUsVXhGxihE1ZjVqT
lWap1TB+EDbzxXnTKtVYTBlu2tsHmj3oMmEU30RycnI6qHJzuSG6fdjOOn2KDc1Xe4wEpqdWhDoV
FV7/oQGsgUag7W5ONer3QVXyEfglXOiQHjehlin3XQULXcpgSmtfgumQ9b1tk00SGJHMMOnd77MZ
qYk9OzdvSyYnsQG13TPJKGwb5eEbJXW/6/mgpkwPEKNfAMpxIqCh0EyxbaZa23hMp4y6Mc5czCs8
oUpZRly38V2vxm/XrU0u8l8zvd4FIM5rtLRaG4phg0W7z+KEQzV9OAREqVS1af9Cp/5mEru/WgAA
fWrXIO7hcdARYcoWL6JKmAFucFAoSv/wVbW0oBmCGypR9NuQ8CaX2FzwTyopMo0Jqvnp74v8/nfw
Hbxn6w7THXl9QkVo4qoJxlBN2J8G6Mz8S+o8cAsY+5uDFkF8M2EsGBhExL1FQUbmu3EdKAHVQCVR
6Wsk8hQxVP7ldbytRzU2z2A6MIKUPeB8qMum/BWBcNGLOc5qqorShbOle4ZMjwSpSV1vnvvIRg8q
9UUtCNzRBq2zLXoeyB5iOQ5OnlniiD0zME6eWJgkpMHVbPdS3UCmD46L0Hp1GTHXGqtLQstWk6q1
DyLl+jmmSMofIIdjnrsqUaluJTfPU8b7imimnnFWgickUHL9r+Ek6BLFeSZUqcbPP3wSP+PZaIfM
QEEJ2YCuhMACesRqrMmwyoDiVmVYZUnVptAYMH3lLSbF5RtYwo9ZDgwPdbxDLBGZakCn8OxLk+yM
nVZ3hSbGw2P4s/NMzm4erTTEUJzjaLsFwvBlSJfUYl5jVYNVj9OVXaILN8hq/uKZNyUF5XidtXuI
2CdUESjcI4SeNeZ5iqpWq+esqEZ392ZlVGPOWidEGTNuYSjoECur4IwrUhuIbI6mmMIJjhL/ZGcG
nU06aFnfRUssCEiNJwfoSIUEJRGMCc4Kj3qUF2JpblIrJueAem73OJKOUpkG3Ire55fBo1rAvKMG
uj7+icRwmSFsOs+4DV+KB3PVh0yaf6npDASKbD4tIL/ZaaHyhkMBdqQOry8cFv0wekC6Efqs3Cgq
+8zeE3JihfyAR4eevj41M8eawgbzsmWBe6PkrG4BM0JnAEk3gbIQnom4rpnGzerD6KShkYperRZD
Z5d6DX2VVAdG9B1Y2IkcG//b+4c++c5jmeuc+o9ltf0eHjASmFHZihoLMh7PjmquUxGFVKpSLgxp
VecYHWQzn+qGavH8RD1PcNx5Mqc5pWOAYGG0am+Z8Y0+Gredbdms3Aq6ipYRFC+sw2bnoVA/Lsy2
HfLaCwICsKtW7a7LuhxISKJWJCgVJ1ERryLwEvmuTpMKtodQEtXoYpOjx1JkL/hVtJc1FH6xaFig
GWEytmUsFzaYl69ynIOM9zdRWFyxq5LOtjeDnLv2Kjgg1XkfbEuX+J/cLFRJVwB3sGTErMOhGnaY
etgKfpkPPA1yCzLBiq98Qna2AxzSCC9wZpuV3iTs2A27H25xD1tkWhhAQUR76u8gvJohU9zDW/gi
gTlzSNyruf7bRvssgVl+8JCCB6rFUGQ40s2v9KsuFVSKnpD7ysOad+6fyMEZIFZE4hTy9Iga09rs
LNvkbJrJKFeFZ/ty/hHBXRo8V+WeaLRUgN0wgA9x60guTrapzKp+OBKzmUROQCI5L+/RZqpP+kUE
DW0Uxkogs3KHrz2x0VXDPGJ/0P7a8azRVgMGckLw4pDN1IPctvMSOl+01yCUNlCKYUnlh7ZRzX9A
8RBjaONWv/aBQGCwa23bgHiiXc6+uN9eL2bXx8QMgo+qfwK3FiyjQO1UTjZ/+CaDHBIVul20n2hS
h5GAmyhXLEMlnpzF3J7yaOMV4hoqXKbRrS5QtpsV0huAGKQJje5ZBfc3cqtpPrlBNMJ5x6W0fqMy
oPaienYr74kgF3UpjcKVkzlQKsFwUWAdaxgM5SmqNCABezi5Ad/+KVmIO/DD/6saVjWfS1U417F4
wtflOq634yCgsou/NiBgr9u7M4QO+lFhziczW0OLv1mrDhSyk/WZQUHpfGY5gk5ecOzxl/AY5UbS
/oK87RJVRnnz/R9P57WkOLZE0S8iQhbEqywI780LARQIhJFAApmvvyvpiRsdPT1dXQXInZO5c5tt
tH74N9foLKIfLi3Dpvbgc7zbfQ8yt8DagsAav2GBaO5qoNfjiSHEyXKx2XB/goB/WwmppQzi2XtF
rSB+CamnTvARvvAXGcESN+ILaCMbKxyso9CrEfN57x6FAGPKIYZQsrrI8i+THdkIZJbTFXcOcepI
e6ejrGBSNBzHrBkV6fQle8/vM0KT2mzs1Ul27nHugZgm3d9wz7CLjUxC22zhUzgIrHXAwAwJA7nF
kNAzPSAejYng6t+IQMhNBsbJIv0VovqmdDgT8Jt6wuoW6PnRBZKW8UX5m0GK4hcCM9HKMk5jDEIi
rSeCHGRtPNPccF1MjxDRUZhTDDLXsd2hN0bMAcw8xtd2ivpChxWK46EMVHgapl8bmcZgO+j60+7x
yKk4Ie5liIpIRYQj7DjCwZXaVCAbqHjbAdp4sB/G1nL25kKPZa0DHhCuA6s5mxtNfwbLVnYlYS/8
o9ay88OF2pK/gE5F0COBCMATg/ZO0D/ZTigmZQ2dk4HKxWG4ynxLxm8ET5AOzRuIjatsi7IDHvDk
27JDCaViO2J347OfpvyXmoklXCqO0eEgFEQiS0NKDtmUX3yGgxQriFvgOPzXtrlkoEtN8xOIEO8i
mgm5H9EudgxIhbKNxX4X7T+8SxZn1++euK8IhmHYh2XC0NtDv2KuES7KQeiJ14BEc8ush7MP5Rrx
rbNaWbhtyFD2QUuyYLgqoxuk78woCaRjIZHrq3p7RrM/cZ54Q5TLT7cmGQ97Z1ckDPmS0G+4cHJJ
xXtFgumtv7YnY7bghEg1plzJAUsZrk/fKzSrfEpi0XmAhIcgXL3f3vtAKIMoHj9jYE4h1MhETe4r
OWxU2Bww0zt+Ql5YZCgcwmlMbUB1+ts7T/JYjVHJ85QMADeRZDMoY6Av89CILRb9PLwiKsyWDajH
RJHpnYz/BLjlw8trA4d6/C9ukYCzH1sn1YPt7AE7SPq8pifdfQ/VJwgQfJypNLk/z4TBmt0R2A0w
DjSQWFcQHqGCcx8AmcCl2ELDgYcu9ZZ8GGQWnvwpD+UIck+P7aeDdlF2MMQBuFUsnNkeM4M97SH7
U2dCOsJvpPo3mYBn8tHs3l9h0wue/yZ8QN3WAslNRwUFLCjtKMIQtjN5YYF21gVOfyVGEUsloB8T
LYl8OqlzQbyXMveV21HYtFZIoQZz6/CAnwPUKa/S+iGhA9+nzue+7NpBsBoLbeT2T/Y0x1Oegl9e
Ru7pC7QFwYUuzoi7XJo3BlxUAjuISJyOq7AYEH70cRKQZUZmmrhMgeZhFRj6/PuTh0WAs8O25lNJ
pAIlSCZ4nQ+MywcQ+A04dsTz9KLkBYgQYvhoMKLYQP2FiK43YYT3A/CAK10aObZw2k7M1jhJMp4W
FEGqkhowoAgbnSVySNQhvV8LKm0vhRSDbco5QW0vc1lxflVQj+TvXkd62eVP4ihlDo+gYFxSAWYA
UB/gLQVQCSTRbvRBgHlfeXd5f7lyItLT7HDHJPLnHIIxKL9kLi27RGNxg2ymB+NgSrFpcR9R/9iD
38od2OoEdsAK8oY8HkKCOPJ3KWmwo+er4jf4Yhy983cdGYdDVOs7DhC43BZy9AIHC8IkJCqpsUQs
JxyuC9EmgvGVIwJtQG1MG6ZVBh9LELO3Gy0vXWw3adGp8pYCmUrUDzgJy6mAAD+CDhIEISfh/UwT
IL9kfZObittfsN9f/8c99MCwgf4CQvkFNYU8bGLQKDCTwCs5qSDLRy86iHqU3cHuDfxB1/aD465v
ECjGZiTGaULnQssi0gE4x4s5z9K/eSfnKncxrNrKLemolGCfASU+XQRruJBp6TWnWkFiFDr8BtNs
6FSsIz9D4/CC7FD6SfTypKqJ75uwDtkAxFNJXHAxWBclHCSAefPJ32AVkbQIQYDVXlYR9BDCDoAT
xZKOIkeaCWk+hfIVcTbE4xx5pHz0fzML/hGe1IqqHtZQdiJdCl7w6MDGI4UF/mxsHXji/qv+X4v7
SGQS/9jd4HRsQ1+G73hUPrxq8MQ4Fou9RT6by7kAplEcdktpRf9dCqFmilfhQeKxJCI6x1NCGj3x
bReamRBH//2SvwkrtLVic5Jv4tRR0KYzuXKcVf7+T6Yx7/K2pOr8skvYHuVf4G7IH/yFuZZETMsv
lXMvpwMDOR5aad3osUJqQ4hoPxod5DO5DpTHnrRDMoKiKqBq5pSOZIQuv2SfprGSS/mc/c7K742k
6eVrdHZC3f+9O6AEp566oD78x8KSv8uPyvCdA6fnlZchVNARWBtLRHheNwYJ8snk9kpAQYQDJj7D
FKnw5QRj+VfaitGHoCR5DwcJjMWYUWIqiDKSQ+AumJ7yzknEpTkZaM1xaypO1Q2Zy3K3RYvWULp2
kAnhQPe+nQjavuWKQSE2dXT3TPd5Hxzup/+cgpk60v9r9HKQn/F8QEglXmttIRpSP03/3UtgMgu4
ZROOh4sm0txsIZjCP3qQjIeZVnDe5fzLVZZL+I9OJN/FcXNrUZ//Gk45UyKF0okXFahLzrt8TbYv
otq9E8+BnBt5AIVax3GzivsC/P7dQdEYJy3ZMrpcK7kEHDetwEw2e/k5ziyuIHIu6FE4kye8nHmC
5PpNqbw47b6cHHmaJFhOdkyJyOA54isAPbwAF8jhM/CJ6Crg6fFfwXV+6gqOPUMlIUfHg8CR/vs/
uSNFGiHnYc6boxXgrfEql2vB2eHsi/2JXDipVISgjqnGL3gc43I+z/+ZnnwCOYlTxgFCiP7vbcH/
+Hkp9OUeafN6UmPgEdkjzkqIMFe+KBTSH6LX4n9x55TSiN9Y34Hi8T3iKccx8wU5auqZ3wvyzxC4
5FaR246bhWqIf+fF5ZQm/MltwHrEG+NvZ42bP23B76bln/gRejQgQkqcKRx6DuW7kqsmVduDN5UD
k1MK9HAAg+K6vwKhnjJ1o+qWe0SeYk7rv1uJq/M7dyyD8FuE8SzGIFKCSX327EhKc+oJ01MMwyDa
TZozFQKzKGOv8JF+tolwNVvODS9jtj2DdIzHWh+QQPj7chOdKJoyXlBOiZy038lzjoKBZn45yaB/
/vtWcfaLfqRRjEQ5t+ygHKzAoJxt5/LjeDqIG/htcQHFMEWOmGNnyF13pjBjKCnx6hXlqigNmMYT
wj4WqxshblGftIIW3JIWnVXlq44eqsSHSH64ZJKbQTSXzihh0/4w73+LhEx4YPJLeBGigJVE8FZQ
wFh48BJfTw2FwyPqYJiA0lJ93Awqjg+Zx5eXfBHA8i8eXWr2TUWUSisQ4mc0v+8V38RFTQr6Ak2u
cCbFVk8lokXizR9dKasgE7pJdzdSK7o1+bIF++sFi0z84ESmTMkAk3E3kheWw5JQ9poDg4AyeS6N
NhTKwq/WZmCNGgPhY/6jJmYULMJrkAp/aqI7/VKpo2kOHqS3twYW0CJ5LxL/9jsBVCFRVx9Qj5Ds
4jcW2kjEd/IzcvUg7XDp9W05he3YK8btfT18isHxZWUigW9xAY8trmiT0FD4l7D1lHF8gI1g8IW0
l8bybyAND641VzwwsVQWjuduLpc4IfzjH4Ym3qIgIJL1K2ufbKixr+LoKkRrekPRT7Edgofqfu3G
hErABFl/vN2EoCN6O42GD8wQt3jBtEWrGfVKuArXoRUMMlawn1qMNUVWUSHQ36l/VWjz2rJm2sb+
ym+h8kq390JZJ+NpocfLXiRkcTGFZ6ucc19C3/mypwjGIL9bw5jn9F8BwTo5EIO1svddEQvCLnnd
ynot0dKfAf2oZBZK4O+NBxu6J2eEDDjhq9NCCv0RfyAURaJNkwWK2FdHXE15Wji3KRxKrVsjtSHF
h1AbsYQUPiAsRhdf1CeuBm0nXsma1nBkivDlMYf7+FzRiV27JjcT0A39lMIPQO/mwsp78fNXyC/w
p1hLW0NCTNkiZUGSQmsqFyr15G3kWmfckpdh4dcBnHWBYMRRr+RxNOjmpOCVu1ZyTIS0G/G5GWu4
WBiK9xnoDLcKPSELMF+JfnwcuTvynsm2q3GX0NaxZrHi45mKaS/cd8nIZqzx21EebHoEqnBSBahj
F/oVYhnXWwpYGAt0IdtbyJbE8dOCSLXBgih0fMUTceOovZIlkjCzpd5h8C+Zmn1j8SSQ5FfshbtN
vYKsTsJBbTcOIjoUB9cme9qL4qvpiAiAfVJ2MnIX8WGWXRbGyou6U84b6ytH8kJU/2KN/zJoEhup
pixpXQQlkr7HLcm61nSV0bOjoFAQM4c2V0uqmC/ZQy0PrzJcEow5SA15Hy0MkuvI1sZ5ZMvXZRn9
9oSyCBhIaAVpFPyMcOW1MZcEaMz0lNH4iS9IRUqlOdWAD7hSqy8v0oDtGHF3keKMzW8yueG9fkVH
0iKGREJUCLhBAT1vrzAulPmy6X8ZjYKNsKmgeClelJuPTkq4R959jk3c4fNuNjX7md0lRU6GbaDc
6C1ycMuxOVThAKMaBjCPR5aASTwXgKrsICSXQOfVGOrTgSzihqOy3SRA1A6TlYvbIKlpiBiiX0+y
zEtxYxL0s1SdCwUnhutJuJuTuj2vO8fVB+bfw3nOStynxYhWD3A6k92j3/S9YzQAPADV/7Kyjz/H
B6QM5dxKvDtosqNPS8V74sEP88xNl587i27btK13J1k3AqtDxpiGAUE/8wt3cZnsfh4vOMNgqATL
MUPrEo13dty5TNrjnUdUwT0oFxZMXzIBgNhMfEsXmIj/MG8MNiOsyGGOB+8TGWEzCb8qOkYHt6gp
VFwm0tr0T6IE1HG12jFbf+LLjtEPTkHtDW+OnGWwKAEgPqt0oXBKutrhvtAedmis2c+cZ5AdYs/i
nc1xHOJgBabaTydV7x18F+JicwKDxVZG95tg1IdXbhe9R48/7ifSJAr+TP2id4FOik/QbfTcfmEa
j/o3PBDKZalL7pim4L5XepdoUtYjbd20L8PmMWHXn2dRkLTpXXdDg5Sn3cysG/abzo7wTOPvDpcw
udh1Y/zZWZ4CaxQJMFxPnGJJaMN7wMhD63ipt0+lq4qXR/k853zZqStbr/DQN45ZI8wlhkyCzV6T
gO9aPXScwHPdbquTBhyNPTAFqkR4q5Vzew0gZ8a3zjPvl7CmIkrH7pOqOxm9+vbr4vIajUvTVt6d
vHDfAMHvbtMK1GqkwAxgVMWk3DzGFKGm90JZ3q/rQXvwoIUzgXUNrNXwPFu+TT+5yKfFEUGfUFlA
cajHKvS3yFd66iAd7kYaI+3CbVQdTV2Rq9yNLEfId8rLb7acaOdd77Z+hLJPm5MwEsYoEpZMMrkw
15bT1OHnET1UTn4/p2cTOfqxnF7lWbBa3iPpp+gMH7ZWOMVnQ6AWTZi4Vt+t+dPyP4TRYcuIaeWg
KJx8RUx2qggl9lU4oNqsXIA+QXJ6ctawppsQWZIsSEjq3QrxAEUXAWH53MCyPyinY2sekcMRD6cX
t1mtUbF8LQqj8VE2mbJlHxNEph+7nKhD1pkKyzpY0kS7aeiuVbAsjLoK+007R2PJAUnFeuh+azei
PFPs9iswvl2mH+/eneKDzeNKWcpJVo54tDhmbaccCYzZ1W0CxfS9el5H1RjfX9WLFceJNur+rQUl
pgCUGWPsRZ12KHl4+GoueNUoDmpMXBqLjN4tWjQhXbAQdk5Nxlnze+VdyBBPZxlFsgtSAxEVki1B
VV7YXmJzpnRu74kxqqdfmI5KwFpheixODPe+PfzDGZOyJasYmrb0MPnbE6lSt9yU6yyFlzLSB+02
Etms/xgbD99quB/ytEZ3x/08O83hn9WyHXyqipVzT5xJsfocql5kdu/hMxuri0Tpm6abnz5GNyGR
wLKrztuwK0isJfk57jsoUW8ZVNOM1DwNkGR0Z1gyuJfdWWV30q2u+WoVal//fQs+hR9F7u2JmmGR
wCsMi372dhuTPbRwzU6HzpPiwHJqa7aL3Ad8KcphtjoMdikAmraluV5iesluVMX9NrYAH0djK4X3
8l6nXoGVxup7uDBOxu4QY1BlFnXRI++vx0+/FTw+DreLslH+oo9Dkt64gLm3vkyxBAnlSj9dhct0
El03Igm/QIKcctOAbis0bjRnGLBBf6Wz2P1ZzJ5vc7jG/j3cpd6NWSIGMvlkX4wYlYEn5aibdiy+
rB720LP5+Drk6tE9NFZXt1HYN7RZhl2joTykH7z2Sk4ZSP75ntnxe0nvUG+/j1muz2NINqG6f3If
9p7QP8LX+L0vm72oO9e87Wsfa8i95+1hm7Sl5wpzo7hTItjImN/200R6hQ+DIgIvNVdb35pHpfIv
w49EnQ5ZbV4xhnvk7rAsNY9p3q/V4Fb2Wq9j9hpU726yGzS1/rPZs0ZG6wDd/JtPlaP68KIH4d26
Y5Fp0x4qX7qAPDSeI96VNS8zj81dmGWAh+2Z1h59k/GTLV6z+UHaFHViBpfG2JwYd+fVlyXmEbzP
abwygSwfr0mVE1mrBmZ6fLbcCFY7MpSj0pbclC3KGciuz4qT97XVrMXI1S9UN2bWqdcDFVWQOrFe
yKYqa38nCMfRJ7nOs3xdZMaxbq/MR+obsyeK1vYgVjY6PM70mGai6oqMY/t5dWlCcCl/zhUQv2J8
4wAZPy+UbgaJducoH6+i/bgzpqIJv04SSAzdemrNkQqBnw3pImHWELZ7gHe9akGJIo5sbIwzBsKY
jxLYIh39iQWLSkt6zBJNpkQlCMoiCvz3RnclQM/sUOQAf3a7UwBwrIXxSgzZQYXuNQMWni3giLHJ
6x6Dk0BDBRHi8sYwB2PFfwPuGYqV8O6JCVyIhgYFfkdmmJKRxnazZGwn9rWi8hDNETJB+lbLc5Fg
zSYY7+KMnOIYxKZuYyw+ZLwQ+S7uZAxLNsI2k7Hd7NwBRl/2JgzxK4bQkKY8Yf2KBw+s/5mYCIpe
B18jmVj4OSaWkmwiH5BjEPWOkNZ2Mk2UtxMZh7Gmye23kS7JLi/d6OP7X+fK5quH9ZmHClcfvvpe
xgx9AUW9y1ShWbbYdu3mOuMUP70SJOJuS9CUwrO3vHeG3+HnL5+mIFXLD9KWq/PA5n1Zq502rJTY
N+E3kVzU9uuiQ5ES01DcXCqGyo4nqVO+7AiWftNJFxEwPHcoJSJtGlcwYie2TdNRKDnjIFOxhWI1
NLgWQFi86KEC6RioPPMrChj8N/o5D8/LSb92bHoPpoRwXjFQHKX9O0GI/Bt5MwPzYicV7+m+jzsc
X/i5tG1H9Djo1pFBv+3Wzf8oAV8huAmRJWqcuIuEohl8zqP4a7vPdmCuMRtCU9Ts6xglYLnD8fAE
rl5PFOe9CmZEzxTab+TlRFWurwxhIN/c7Y/llBCOziTc7PKpeuu3zelljIFNDY34bd+mbxbGF5m1
wEmDumXrBkq774EIparhQW2yBiSkjy/0tpvbypzvFpQ1brVtX+mRr9MXV2aNvQ2LpP3X6OetQOkt
8mnTx0ydKrOiAcf4xm/PTboCMHbVaV2D1wc4urNTvV48uJER82fOk05CV3Dtco4MyFEPhihnxDj2
i/upz4KQb1GrRrPL4FkGzcpNqDU7mJop0AG+QmqxGFjckOWYOPXAIMGgrJ9x7JjfhSDwzmPfvHWM
QINWgdSnOKib+/rKPIZV7VgeoXpc8kD/EJF1yTpN00ZSgRcBvbMJeLxgXgEHFFAsD3PEVPN2/27Y
VvUjFbLuW7iAokxoj5o8IPCD7OusbDqUyw1KSd1WNzuvZC8iQguhYcvhkiB9N87puJh+FvinMLJn
MPd6uPkurNe34Q4xrXPQ/Te7lK93MgOgj0I6aKwr/BWeLIDLFNTBN7zS6JipW/fs0e2EKfDft2U3
oJEatk8MMaxO4fhQDujjEiSLuwlels4zMBSUgsaLieHffcHmVRx2eqdSbKcVB04k7Aobpz76B4gi
3hla6fQStK5umdoFw9FTq3uJ3ZbhNqd17OmNbtny4kG72xr/ZVRe+CGReYSkSmivH9YweD6HOHLy
gcnktVeSXndyPkRj0dSsOtXh8fKUHkRfFNT+g4ob9DCAOwuDr/C+qyefxmdWQiAiZLErmdipR8HW
BOiS0FPj5mYDRjy57X8PB2pBNXGfsDqcd0rH6avlqLFoUjAgtdVsAznVg1XkyxWI3BeFRuYWqI/u
q7sWPP7etaeezYowTPZZYoFH6s7TdoM6QQSM2HhEFDJC0+yI+PSv2W+XHr4xltTj0fgFpEXkxWXI
TloHlcparH2CGMo/ePYxXRovF5pFs9fE39z5YMQBSeTlaJqL36DlRH/fDDJwWNmP0cXTbzaUF9w9
Vc4bD0fFKv8B9g2M1RNB+oKlrQQasrlIEUTjGCVmpwW1WZL/6vm3v4N26Kuzhr9jEJS4xsM2KjeG
5DsxuPPl+YAD3hip/pcYlP4bgg2SmnhehSkZiSrJWzVP0nBH+ziFl09ueBaUB3VuanaNA8XR2hao
cC795qINsyYX390mNGTD5toZq6rT48bvtXJ3h8J7UOqi+OT0eyzCvbBp+SFtoQU66z9IvppYjJ+Z
aEMpU7bvNkP6Sw7y0lyWEu3ab+lOMi1gbt9e+KV+F7PvpOgafaNnfKmDsGbGmBGoGb5qyx6VHWxI
wVxTZIqE5FrsbQnj+2OLfYPsDJSGpjr/rFMES5NbIwB2v77skwaggX042LdSggFopf0pbYXbiGnD
DPQfJdSz0791r3NBSwrxnyRFOswXRn9/J/dih0dGRa3vtJ/clCrglR7uPs6mManeHX2iwmZHt+ZY
ugSzqG+nYA6bjW/ojXFdgtERfFfqylS9lO0OpQPB8+MXIrGC3OCwvYcm/PHZlOgIKAxaoi5x33/K
chdktf3uXjbln3juKaO4aafsllyvY4lvJkqsPGiWfntr1mg4f3UXkGsAvqyHCtTNgJuXQJZ3Tea9
U+JlrXRipRuEjI2BiO+z5tqIgnT4RNQCaYeb7965sil/+maTDX5YasEdQUQ2KXS3HBSzC6Ubz1bb
edZeOjRPNVrI6XdP5hk+bzxxp+aL4qHcOo5I9/oKAjPOBhnds91UT+32+DVT0c5gJtG4deJp4rbA
cJ72JXEYKSk4QPLtyQhHcZfa/DpiyT99/uJpSj3xrqgcMnDf7i3rUPzi/8G6Fxr9eJsP9AVVA/1G
PNRanWoXXp4BGHdLMmd5yE0QStNTMRZPB2zw3JhCk18YB1Y8UIArMmCM12h1LnTh3NCI2y6hTm1J
ciLcIFfdXBYc3aw4fHE+a9j3xWP0lxEh3ylAQNFYIejK3dcympbzGpmRNn0G2pPKSd1cXWPFZxxG
qc39I9paD+JOjEFqYWsRWwid9oBjnSWKW2d2uN+897WjrS+MgBsMAPBDGA4NP47g7Hxg8uAOSScC
tkHepEt38bb5Jyuxh2axT/cKk/xbP/ngW2rtKDq4TfzG+2bvhAEOaIFLE5eFtSjrLoq/h0tlesXP
+bpCoZ/7uwE0wgnHv41uobGN3v4LWp7/AqyMeYaCT+LWWD+ongqrxH4hkE3gVCBYgGRgd9hNHmyl
rTC3vFjzJzhhcogi949LNBu76R82xbGjABLINsr55gTagFqAWCeYfD5lOl+YXf3i8GSGaDeYzwyM
mlWg2XBDDXiJsIqTFKGvUcXNuTBB5mYzZXWjmGOZPDfcTu8Pqgf0soPwSASwhy+2bsHblY8Te6gz
WqfFhzX59OnuIHOzYsB6QNVo5yVwmQHntKTAfeFdEG95kymCODk1TAt6vMxPnif1b0QZD1XTb524
dOkg8snnEW0XMpgAIa+wSnqvXuMPIubDngC0fex2ss1Np8bAdEfHyCV80WfXVXBuj5dZBx+XxaVL
OQguSOzmDXU+WA/WHS+fxWfDTdx44JdVgoZrI+Hs6TVAcLUh3op+ZFzbhSGBlcxYSaR6Asczt56P
vnhHTcXLJs8gKUMbvAxo08X9Ij3LEOcN/XWrV87FctjlvmHTpvXc7EbPPUUnO9ZZc7lXGwjonSt3
31G10NrnLfrnYSWqdH1eL+GWWT1pFJRDp+idxXqdCrs5fKywxo+dZ+kXzpUgVLy4qHNr8FHCRBsg
2s85VasKrAU5vyDLFJk672FHqyUlORoteiTnkbh/jb9JTNXqPE12IKr4yew6Kln15QnA755F5zbC
hNUHehGvdYtrDM9kdJ41Dxh9xwMCc0luv7nIt1NHW90g7AqLeBaf7viPNthOYVRBUEEOc0eNYL+/
Dkq3Qxdw6zYRKyYFco2dz7fG+TlGpgDhg+81AlMyJ4XB/HXhjPMfBMkJ0v6/V21rjFRtpS3RyUKc
KmAUIynvZ7Rb/Z7eFJrN+YLLh6i+ebUZqke0vTgZ7Nt2Oh/w9m2SRMVkTpj5VhDPVSQSa1V3tpV3
qHPq1C6fFt5UogZpP4ffkQ7pAtbl2r297eUl6MQnWFGKTcWN28uVbxQ1bTEcfQb6ikKLesJFJqbC
60a+ZnY/6FK1wZJWhoKAq7BsfzH3cWE3LWYvSrwz1v7M/xaKhR381X0j5ypyZxF7cSiZBfJYzqi5
QqM361zC2eVDS9ppN1hZ0WlBiSIoBoegPkAfN2K+/D18Xy9doi3f1GfgHsqiTq/hgz132yMTuVH9
ewwaoxbSLC+n5JLeshEMs78XEE79cBl4CrUK5XQIhZJIwAxaAaNqQuoV4Sv480oUAAzxcnjeoolM
xTShO40C+v2LGH9HJ1xIlDu8tR9t7XTNXZ6WxrDZgC9CoByESzoB2e/H2rzYZOKJVH0curfu5c2M
pUgHsP0l6+u4CcvSLXKMii/TN2kmErR1I2QncnB+D5wO/jie914O8QQJAc0lx0pzhzxsR3VIpcTI
xt6Y5+u8v4NVNjCZOdzmDzDJjAcRkA3XjzmBEGBOL4bm9OkUjCjjCSkQ+J/V0/t+PbPVr3pQDGvL
S6ExuSVo6el5J02i3jbCRsttQ/P19p+uuCvTprqscyx48vTQOLMX352SESrOWK6FIrmArpjwuNqe
sS61cMMeu39jdI+5y5/lJB01XEUE2LQptBpb6ovf9yYAgkI81twbNdK5+IT32ttcNziTJJyMehnu
m9wauNWLiO/LqKnsExBw4HEFW1gA5AZsKb03jHdrvQEFw1vnbivHks2eAqBP20hd83A/XVraYyjD
kFmTbcZTqcuG9JNvZFMNu6dZviUUe4rjnyhwTezt+mWrfcXbFmeeldtQ56FA7yerTgseH9ApSSDn
FBrXmEY0tbxLWGt+bvXBEz6QtVnMnISc6+t6sW+cFc1+jXUxMZlVh/dpB+Gt0xg3xqKmJpxW9UwJ
IeMhBCK+Btow6bSJcJ7TJ0rGwmQ3pH8ug8WGGS2gEvsVMcBePIIv02XCBDUB7BOtJKRf1QyBqZLY
Cx7g926eetDRpqM5I0fGlEzW3hcWC1r7tBU0kW6Q8I57Dg8xVAkDAvoDLzMZAcfAD84VHwEHZ47j
+9wks04qK6oVouo1fKAweLDz2ruAZMEzuQRFl6kaZjSf+VBEjR1OQfCnj3dvZCDn2f5KiagDaFEW
hvnNNg4vuPsOYDJLQnCDkfgkxLdHGTUrJHrBJBCFujK6ul86MO9DM0CBU7QDLxsvuCWkjqJt0eFX
shyJt9DHRsf3XJqTgGq3Opq01m2qGG1NVhs/TIk/kM0nJ1nqEmZX/+UqXbgxXwA4Dn7YHUOR3Oih
boFWusk8/043PAW6RguXID+w3OFnPNM630nuDC8d8yzO8BF+JFxThPNnGAiVS3FK4dY9X7bJiDAG
ntthBMlhyT1IA5C8Bw1wTbuVHyxW/ABTHvgr4BBfe/NqDMQXPrVcHA++09lzMjMyVlKApSBu8qqF
hLWMzgX3w99fbxeN9I+3RNjZnv9Vlp8cTDnTMdNpQ8T7y/pvXVFYCAGWG3IszyFIxrWH2OcD8VPu
4CatzbOLCQD5vt7EcpooUe1SYAER5s4AvG/0+UQqSNwd5BFySj1NmeYRgtWKDW9tPsIvBmUO7QCV
ejqpF/rNC7UGS8/FfszOn0NzuvNuq3IM3GX2vr4SPpZtzDQKFkX6yHJTBnvBLfMlRUvrBhOmxI3B
vuJBhdLxeWBem8iUXW7Pz4n9FVQicgo2fCw8hByJpsUuCpumF50cYbY5LIpr+KCHmu+6xZcL+4X1
LS5tNziRSYQyxzp/nt42qe1BvNbdGr/ZPgrofoQ/pub5QrRMYHIK9dtMPGYxZHiiHKA4m79RLTAR
cw2EPaYTPDurYt2/s5dOLkNWMsu+oALwhwa4wssNTDgqYrYFX9MXckm8gWs5z4I5pCt5NO1mI2gQ
GSzUKygE5FlQUrdgiBcBDOaqwMmkWYSlzI+x33jYXZUda54LovyKQoZqJIoelXGzj2MqkYGAv6PY
9YuFkPquE2bY8+eMfK/afmwpDXD8sJ9f+LjFMv2EW0if3flrwKbu532wwK+LHQAlxdMramLR9Qt/
/1yRlgtR2wKIWr/OQmy+DbejaojcgE8MCNaEXBgmQBNcEN0dbV+Q9QW36uF+cNBX6ew+u4MgpjM+
BaEWwq6sG9DHEA7P2Gxv3TYgw7jw9Mpv2298z7DOxnHgjvpaYCkEhVPKq88EDAIRsOammdtmMNi0
t6aUSu2en0TOAY9kKhGO0QXEskddpE2AQvbgF2YodGJxSeX+FDmfsuAKQBa0WA6hDDjFgrsJdyc+
DZpNpiW87M+XWogf8ExP07I3Pcj9pdp851x0rRzK71a8u/6UaeEJGiHa1x8jCFzLSUfca9sH2crq
gamSBJRjKh88JikZA01k8roCN+hLjK39hDCV8+f3T7Sg+McwKXQSjAfQSxaPcHemlrx6mNhgmNJR
apz1uXWqGM6HVTh+1y+Z5t79lKs/yk5K4hSlbch5FXpSh2H0ID0Il0+Ymljf9No2F3bLLOk+Y8Wb
yp15d7/cHcC2378aTa2CA4iTI6tESCDSAn1uum/MD8StQQmv+/vFu5ge1db2slFYnd9wm6w9w5Vs
Ckz55dPvSjeZNhgEfYMd5jO5N9J5vuJjA0hScQEi4UfC1aWmpAEBvbjzdYpsJ4U7YedgQAB3fJqD
3DdQL9xXzEaWMFKHOgojlKalnJKowhKhA5xqztV0TkbX2EAjGkkMSXE6xMdDshXeNjnuhcOIGmMd
nIshzwlFLizxGvyetBX74GDB5GD4i1IdP9YgMS2v/Ph8iAaP71cm2DIkTui7e/FhGp3a7x61Ymvn
QMsGUBVP+w9pAAwR2Pq49HilQt6gvXM0BgciFeTL3Vd4wNs06twim5PkFg1v21i/u8DQaTtoU2cY
xFfxbnYLj130G4iuwoMGRWbxmeBSsmnYo1eosbZ4tDbjhCsTCNd+y1q2p3OgEdnOR4+tcMkUHv+f
ajgSQi4mXg0UQ8DVotjOEu60Eix1xjyVVqWFNQbHwtmG1+s+Thn2pLc2eqMpdJrxNfKUGRzKP2S5
VOHwE2Fzvd1+NM6XXtWP7fYSH4NG4uwO17ujQ3t0E7+4gr1psKa4pSeWr/RvY5zr7HTJeH3Qt/cz
NpK2gI+0wKgJEWvSTE+Gjz/1Tvyj1ZlleHI2nebh5oY7i3HWbU3/DxhJ4foMvqR7sXXfmsEvf+nq
30YMTCMwAwdcCClfQGfg3taLFhWfwSBMP1ekUVBgUjpkkhRRNrwhBhjDNnX1p2tR36YYsmFVHT4V
7zvJRkbngw7FMWBRAkCd/+oNQD3atUb3cWMPJn7DW9SDsFU718zFPj0Slz4VHoHOgQNCVN19RZb0
/j00o3UbhbTOoPdp0yGz4Vd+NI7G1lFiyqBTVhRUrQcukq2JuEd+GUIOmBOvnw1Omfjusd8WVOHu
Ks2mLDmkCVLMqE5zXdU+w7SqG3ZenUknD8CIaaQ9nDPcf3SX+vxANQkupMLJ9SCiUNToDyaI1PSJ
jAllHgdQVjuXKX5joDywV1AAiJCkFUab3THpAg6JvvAGncwQVh3vYQ2RYvWqcRR7BlkSfEAV9pEa
XMfU39yXlEO3lAsRrWcK8pAT+WYyLBP/kxsP1UpnnoH2FzcV/ATsG3Y3mpOlFLndRkftmnPzT306
yywEGKHBPl/3X3ftq/0RafNXpETbwbuf9hk+n80ZPqLN9VBd7nPHXMzeAS2nVEYvwBFtmyK9enbZ
qLAMQLkz6U1mD4aqMZnAVJw9xm4+zcW+tRddXCZ13MufUbSHCRNguw07kSk88npn8WS82opGjBEZ
JiabsH1WQeivNgXgwv0rKvfTssnUOiQr2mdqd7fdqcDHtMmrO4z33pD8sISJNyF9EhmDhyatwm9p
IaGecgUGEi6ZEK1RpoE6G+P7ISZd5uuNi3Hm9xvbfpXAfXA3lwxtJnwYpukrbmtGuY1wTyxu0h9u
0DJzNcFQ9xldRtYxLW59BgmkK5OoAGY1TKc7qHKdgjKzYiUwvQ+sMqzYbJgr39RhKk++PXCD/SFb
iRBPIVQ/CluCrpA6SsKWNMSDgYq7BiOaKcLCCHNDFcwFnjgkP1aQ+fVhz2/eNGjEa0TB0KjDfl/k
o1dqYIa+Gd79UODE+ldvuX3Ipf+j6byWFEeCKPpFROAFryp5gwyeFwI1HgmE8Hz9nmRio3d2TDeu
VMpKc81BPWowYl90m+am6f06a9tdaWxzrxHeVWtyB3Btec/FaeY16DYZz8Qc5+kDmAhFxro1KVr4
VPKhxKz2mBsfijwY662u+oKtQTsrK4xKqHM5BY43B4dAIGvxceGlztk2fXpzJ0s6PfRsuEjkljKm
2DaOZh46VCcFCMo6dzW+ZOxp/cWs3Tp5ZFgJ0T3i0APd475pl+xWDzTyzfPoYy6AM2LqB7hv0+2r
z03/QK/QTxfzAy3vYj/davR0b12rplufAWyBU9JyAJ7DpJ4KCInGvrWJOa1Rbj9ogIWJ761R3nNq
fwc0DCf1q6pV6E7kn+Gr7rZfRhONLPhwvcrKK6PZ8FBKYW5hPggXEBbLF1m/T+0ggmRP2jBk+DMN
lay+87bpKm9vznpXmvTiaLLaiAFMIAh+ZxU32YchtDfrEDJ0UuNnm9/fO7tDMvWkldT2RMnvoxZw
BFmFmB38dtz+YCSHd84g2wJJTSq4moUQ3fpOGKFwYXaCKDyPWDvkgVCPzrdtCtgyF3RpXbUglGtW
s0Covxdcj9kXTRD98dDP20al15K5d4OR2lADOMsFXmiPsdAmOZxMfSXMyI/OrYplYMubVyZIMsgT
aUranKIIa1SMXTfk8gD/T8A2An2QeIUh1sOCFUfVYR431w+2JlZCePdRbydDNQBDH4je79sh+4CE
XEDPkW7RzkR+Ioc+wZg8e7stx5JPY5q1BDZelRvvZMrcBaTy4moQHAVdjDieDiEGZht1Dg+rzQ4p
fN1bqdgpYY3j0rpyLxoHjRChmoMi03BHUhAUC8T8n2sSYF2b3SbSTazI04TGtagD9Eb2ryLbEwDy
K41qOp18UmUqHMjFIxLRCy1qsGaEO2b5I35EcuH+7LgO6TMaiVMYDupmE5LkvK2OcZ0UI8uEDtXw
TydRHKdviiUdZsMNmoXqyf3saPXgqn/ZEaQWHPconuwLC7TDYkHJHUYdX2yjnnFWQNs8+NFrTDbq
30n4WkGkzXZfofidUVZ4gkiwtKgBzbBR4a0jUV/DlIztE2h6LXpXAPCXH7bbR6H96tPD7xmrpY+v
+8tZdwd12OQXDxfWGgp19UEvt5u58eJE4hFPsL89bpRXVwfzkI9a6NTQixv1vN4jbX1IhelEWXWl
0fyx/e54neC5LUe7QxvTD9+y0BpMKjTKrgC/ozM0OoDZQgvIToR99IaRqRf5ws7wsVed6GG2kU/b
k55vZSmq0WeQ0WpBlMON8uEJQeNnHDUxmx48Jo/JIueSPtes6wYos0jH6WD2dBo2oNpOiWRsCF8Z
/SWUnoL2n3R7LMqt0RLvwwMCpFjsQg24PN02eOccwkdLNNIfL7se0xMibjtXtXwAWN6FQAc5aqLC
6Z1N7eYsqoBc3vYxgHO8HpiZgxigDR0n6QwJFx+HBhaaCQ7ua16zqQ8YaG7nA2eYwAvV6MdgWVQZ
v/nJSUd1TXbic42fIx3qKzzHDmoqX9hCJ+/6NKIQJ4VO1LMXVzQAxUyI2uvwlhhhaNPTgsJ2iTUB
4wkyWwsnH9VmR3NjIx8CEMuoOhFryGJIB1p4hPsZkYapv/+FivgzgYBwot+X1gI1ICA0BgGJT3rQ
z1qokXkdKfNw1eYF2/QE9YJZIgqpv4Lw1DMWLcpOHoOlDwNm+dIs/kJEe6+zjB37C2dgZrnZZoaI
zaCFjywM16OMsgcyAg39E2Y8X2BlkQt43rUQQw4nTbYCX4YxYzMZaBjAfDRk/0QtZPLEl63jj4RJ
Re2VpYVUEtxvXDdPDLJhz/VVTPlmY/0jTKzNeSrsUmZUfDLWGboI7wxBDdoLQltgf52oqqCADOVR
PKDPo0CkUrcyxEa1wIqWHne2ePdQ/PG6WW+VyXMJKRDBNzgtjUz22G+tkXd+hSiD0lC4giCieyIX
5fqhN0KIgYZqjSil+Vk4AVb4UEZoQFspkYASdh+MVrWBCiA8AaF1PZGOMD+zWggCM859N6x7EONn
bytkV9xY9EiWmTEsykYM4fZ/ohr0DkAq0dgXHjC39Icxw+I4qojqyLLI2UMJulhwphBjKJJJUugq
mU0vxFcjoo/DtOOj4ExH6EsidIcSLfUVVJxFmI9Cog5PTU3GUAnmjvCN81j+rPFrVkDcFnuuWYh6
BFYXCI+LsdoiQpbqy6rXBpIWpa6wPqHdpXIOSXvgRnXNinK2QcUL49S+eymdHCFJymVizzruCK8G
BvYITXzMMHrYoiDKvrps/4kG/F6WVUG/V+ekBGZlS7usP3xsz8EyN+7M/DghegrFISBlX5DTB/0y
YZn+9nHDOgDh+ieI8VHGDDFTA+cyEF7iK6YN90jdAf/JXZ5FdB1bDDvfVo1p4/Bp7aDYWJM1ecCk
NQQTFpaBkN1Z5ZC3SM5NfO4t9u4DwLPeGB6D617VnHd02DJCaukfBsuYiwFWRDcS6j1NAIpW+ey+
fPqe0VvThq6yn887oxSoqodQxNFaGevhSTLc8i+esGOgvOgRmLUU1Bwh8Dm91px2zVk+zRzjo6xf
Z8+eUduRpLQK4IcgQLY3quye7aP39Dq+Lp6jGk2w+X2tASAs6ZxoPjfBHeOzhnMLYZHAWb6yXevh
1+U08+sQtYSAhVdttpwfCdpwX9/+C0RbRqyZFkmRVEQVTlc4YLJLEJ38w3szwzwGm8PhNRwBxUqx
S4sXC2Qo0erR+VxXFZ5QH5jMuFdShBDB+EnxwyDhM+jrvoghfq3oh/ei7bGPXh7xFT1iWhtQuHPG
UzerMygpvjpk2+Kn2PBviI5j9OHjSAvENL2OR9CwUJDZSP+jtdNLRxaVeh7cPd44B+9M4YUZCANh
uGAPu58uSXWgAZF514eC021svx6sTPpjDkLUQYFxFjdvwz5mV4r0bS2p+/RLqB/TLwtH/waxcIoy
OhJ46tQHL1ViwNaF2dcwlvPC2/mN7Jtdxn06toQPzdxnn3WVvaDgdBhFl9tv8k3f3g3GE7yoqGLG
iDASUpcoeWRNJld0NB/zDzPugHHaVOJhfh2C9O4PmkQTOsFj8N2YqBqt5OntVzuXv3Td+ku/bXiD
VwToKQThR6HDpFDdRwf8o15/99xotowS3MC6hWgbQNSs2DQ1s15zERIwvyD05iwVnKLjxT187N0C
ae0LfGAESv66M43bAwYVgNL5aQZI4rtq/yHSrSV93gS0ZQLYmJFT2vfufKcIdgBUt7vRLXhun0zP
ZvmkBJx6iu/bHQ1B7zBiamd21298YUFZPHDz5BZhePamcH+bQcc2Gf2Vurq6NZoabyTn32YbnXKc
L4QpKqpIL3ilfwEj/DyL46CO4v9g0LWAWqumzlzsjTV8vnhursPC6E0ZKOJVrm7YlZHirkqsRvET
BOGO8lXdopoFQk/FCwqdkMI3ycUp5kVLnoG9IIH3ZhkOyZnFL24P2nh8i6m2RGoKCBtTzh5h6oOe
7ws7KaLlgIE7anH0bjl9AIOyIZHERaZPANDo8LRV5Uou1aLtLZGCiC9+lXIeY1QGQs5scyJHxPqn
0bMF6QAI+Y7c3stcGKSZhcOBQy7LmUb7Cng15xcpQoOT9WozRyCLKPiXDB1hed5MZHkOA04d9J6v
ZiO6W6IyKyIY4pl7R+uT1gJsRLTQOV1EFqGkmKurfUzKiHvUYyJafkveCQKqrVnJ8UP7BrVVcPC2
SEbDcHBqviicdvSPJ7nsjA4dpyXtQbJI/NVOdL1FcUg+A4cP00VQANIOmeT4F4jKxg3gg3xgKZBw
lYEEGomWO114KIWyJv/SFeIH/fgK31/+xCMAQ4DQ+6eGLGNr3icPeg3QwZQTnnKezEeOWNNF8Drk
2Pt30NHopboA9sNhE/0Sf3xCaQGr06AYyNOLRp8ctiAGkTkUg1FJHT9ySZK3cRgcR+LKKGgFwG6c
vqKXJj8PvFn9hGZIrpFIURORFvlas9Dx+8bal2sZEjlnIajyD4VpYqCdAxJHnM9Fx5R6RPRrfJSr
pUFIi8tRQ7xCHjq26DujTycFxPYPeE4TkbbcFmzWJaPHhrrJjGvJFaSN/UDBF7QheAKgPj4zMabU
fN9fO0PcKZGmG6ptgrzd0Bl6jAUxriGrLW0GZZSsxot2juGolcIm3RkytVNbOkwPMU22HrzOP9VU
/6HW33hvUzffvHUXFIooDV/45w4f4zCd8MkeTNV8oB8ivMIwjuGaqAwjqZfb68u0yF665rZi/gbm
qYY6K4q4CIfbVGfC8dqyRLIG+1D8CV4oZ2G18uGk4PlFW2FL95IFqVgGaIR626mw1OhP6I+BNRId
IbqCjujZrBFSOSLzyg/XXNS3GCzp7UTkzx+6SP+BYHaaNqiit9UUEy7YYl+D/HSB1g5wpmOw3iYt
3bql/25VOvcB3/lphmh+RBatzSSPbpKR0bOaCGpHNs7Pcgx/OdnEbfGeQwuYiyCJhRtRO/B6AEvF
K3QRHmluhwAUyaFT3bahujC8G4niCpjIGJY5UyeGJkYf5ckbW1sUOgggJBrRzDD8S5aUCkUkoKEo
H9KwmvnOcDxAVJBB83ZYKeLe25x7irGqPjTnQXzXA91E80+CgVwmEnyR8ULVKKVcJ/8Lw1EWUirz
viJkwEY3fTnJiC3kKFLNkBgjEfLaILbBDEgyvThGPnUjxfaXSYXoq3lnjyajCzLrYVwJlvPVvAEw
8Rq8zbcJ9gHIxrxHj9oMbIY7Mmmi2inszd+UXt/S4UkkubzynU2ugxjZEeeD1E2DgOGzC/nCM4MY
qiBqge3fCmWk+oOf/s7OEZH16PnLjsOWS2p3t95/FNhN78GNS0xdz8CqheyltUMHv1RDTznrCcyi
38X7TIpfdiyh4jm7TGSYVuOSRZlEWIkrsOo92lW8u4uMmSC+ix7HiIGnn0m6XDCVFRERMUQhCaM0
4HjG+XfIGO8FXf7JTAcOuuTHJNUtYjYFGGFRpvsyx+aW8/tzJgAWwQHd572OHGXCvB1ICEAiEVfm
vf++9/BfdFgBrMu84KxyqC4aculHwCeixTWZzByHfodY4gAPrKE2KWrq4lApdwSi+cCJW1AcQZuI
FCUK5KMRucxUCnQxgQZYTg1OnibSJTV1znYbQOWF3Z3zAfylS0u3YFYl9OOGDKzF5FUqR4K1jDIj
KFX8Ww0mdSnZDDNm582nF1gGpaCN2qf31mVhakTIccqUb0kCLZaJTGw8BBJRrOUZqOnFOfnr/Jut
ylDsQJFHTcLiynf2lG2UyuIVJqchlZX15u2JDY2Y1onamsiSyJ9EuKtnxHUXkO5UxtUQ/+c9Yzfu
IeCBFiQXU6Zoov3RpTRvmg3jMbivuQNcfWUyVFuiBSDJItQwMjLRNhW5CxLWBTZb8k//9B06Zi+A
SMooOx0Bt9R107MDajke20ctsk0tVTkHFOO+kM+xtWjG/B+bvD6c9po8yrIyy9JtUFGm/Rdv2OhP
WFl980eFR35yh5oBfTyy4P/t7E7/Hj6vmRoSMn061UcKcDpx8kVZwRyfD/lTicBAlI9Ko7CvUm1w
CFsFJQs9SSQFkEbgh7T0EO7Gewv5ZV/K6x0Cf4K1A6fOLzBCi6itLCxl/0xcg6bSoBSJZcBSdluy
SiyTUF2upmyNQT/tUzWLgB3eW5moC6Uim3PQRxzNBQemOPRYI1kj0+aVDqiq/xzUxStoZ6ZSCHwd
KZ2kWD8OizE7lN0gihZ70fjxRaGHHRGypV5wg8QWkBDaIHRTv1PAcn9Sx8ugm+sIkAISmrjKdoK2
WfD1dXFsIAhijky1KqkQHZGMjGRGn/lIYtP5ZWOc5zIUkC/JaiQVu/FsIhss8YqeDtNEs6RPAKHI
7CCmIScA5A1yjrclwqk/zA5SehhXiLQXeRMF0awVNZNnn8NlSfE0k9Nzws0ryQVJ009A1qcL8y/N
AL/F8zRJgN7WbvCgHpGUJfTXBukVDqgz9gyHjKQerKhrxxwg5mVBfYlmXIpa/dHAvkHMo+smMnIC
KRhJJ1u0HyTjEsWyvQrFz/SNEUGX7IabGSwLwGf04AQG+ZArJv1YelysEh5lDzVb4IA2oh/UNuzA
tlOgF73JPZYdAwrdIimckTomkhXNIovTi5aZtBCQjEIgihBhpiOLvgW5rhw6tFm6dIP2bBVpZMkp
s0FRUXQ2pzH7SKLCabEfnthGuZX+vk+TUDQq5UqLyMkvEi/Iw4mvNCrUzW75IpstYphSchLs0bLm
7mZH8HQe8WIuMlI8migizp3EEfJrtuBGpEckKEiwEZklKjRCEBF+IYJTciSLIHjWJtpxbEtcH/0D
R0gkEy0m0fz654shMmGyxWjaSVIqAJPK+CD/LpcbVWR2YV1m4SQZckVGXCtSY9FJ4UWkL8WSSK/6
LO9beliiJwfDms8oibfoQlOI8z1qLn7xSNEBZV5BU4A+zCOVpFqQF5ggkIURkKwGyyBdSGkG9vFT
WIi7Qj56mFDaXmbFy+A6wXXj4ouK/FJ104tJSnsRQXggNuLnzQWTCQX6kpKE1j1aMnQmpaslz7rI
ZCO4o5RknLOhz9vMxJh3NHJNMESBroOTwRyK7qCsjuxK7ttfHs+5K1cE3XSDT8NtKZ0zIZmmIoPI
RVIu/k1cqX++292D+hAOdRoKUPJgCqy6hdFhvs14mdFBY1Sb0c49xu9A7vjqoXeWdGW7q3P8Mb9w
aIJ20k3yUYc2vHuasO9325b7OTv3OUXQN7g/+Vz5Ek4cqibvDBjQxQawAQ+LgYn3nO4CbfHC6vuy
Of4xCohegwYVOTZtRndzZw4GhPkJGtPcdVUFtfzM2YSd0aQ2qaHSOmXu3QL5TKuqzyySyN2jJTCn
XQzspQDJAE7xYp2ne8xEv9u620OilH4+rPOjchuM0ejN+g+8tlDw0bjUpuZcN/vI0tCYuRPW0UCg
a1W3Dmj2lVbJT72Nz3YZfgr7Oun7IyItzk51fVQz82nFNEKlHBpr0GdRodGYuoQguGiFtI25jBU/
MYP2mnrTZGpw7JfznXOE48scdFgsYK3xTzWDFtShq+7S5WhouFWfW9GzUjvcXsLjhEFvozD6Xkcg
KWf4tOgZ04l/2vD84aEjEnEz9OZd4aIG5EYbA77XD02UVILjVy0puZpGwxz0NwfAnUhvf20oE03S
pWFOQ3kDuBKUah8FnuhgMOk++nBMbsGfNi7PyJ8EV7dMCgvIagmq9dtRL+wqai92zuh+whTl4sP4
XZyG3ekDIZJypW3vmmIEq9qzu4l8FS5g8Zmt6eY47orj4i6eP1wGdmglFE8bYCOiUX0X5j9QA5Wv
luXoOjs1Avj68fwFKjQqQZ4xtGybT8144zEQgcq4K7REwMyofHzfdEAJMwYs3KJv8zMd9CJqcTkB
5Qmb/Qj45O5BVuKJkcv4njca3ln9QT5BAvmg15ZmlwlTiSWO0fAe1/D+FUGOE0lAc9v4us1v3AXM
DjnrsIfi3ZhfP2ykLwBCrnnD7p1Fi+AaLMvkiWxUPlxWs8cRoC8E3EHn7F+PQYMiuqVOD/sFZ4Gp
7jHY0yU60/yJLpxmd6Q6e2p/GbwZP+k5siTn+etGyGmMegAHOh0fC7UGtXyOxgePv1d60I4+Fs64
dsN+05yavb07fukP6+3lQFz7YTfqh3cTRRCE1ET9826Se/F/gCTgSkQWugJa0o16kRg5Ml7DzPEL
Rs4rYAqX207SSZZDcd5t2NWHlpS80AHlslp4MygkXpYonjH7VE2Av1EreXsvhMHkGTH2Y79q4dej
keW+Zge3Yg+AzAtb+JftV4Gm5Ua3MWnevDp4k06V1WqQPJC2rmmq/ED2L9SVOQ/ZipEX24dxoKsS
NWvW9+gAb56AnOc9Hk7G7jU8Ls2CCHkI8irr31b15aIi1oKdZLJwAcPOFzNdTJ3bn/hYT85N5zso
CHcNq7l0XgLWBLH5wWqroQSph+XiFSYf7odSlXTx70bbZAC4oAX0VIiBw/MKqZgtsmn0F+3r36Xr
MIJuvYAt3a3L3T72p7fr7K8ECdMIYA12W3/5Od6Bd3s/1r3dJG/VMTU+V3rRD3MULvbjkiDmtrjO
DQPFl87XXQ65DPezf5t9H2Oef1knGa18dzdeWl0Uq/AE2AXIG5Kt0mnHleHmaC9jGXVBaG5F2qGZ
aHC2jqvLe/qo4LXaOTeCZhT1WLusu+2UvfguzHt/2CZ6wuaqa+6zsvrQsEWOrrwMen0dJuD1r1sm
RzoH+Xb6td8dv3l8g10QR4InLjd/LVvUZ+Az6FMA1Is3oPmkuTO1sDJhNJzkVlKD8RYJfgoqamrT
XEa3AKHwaq8OuD/eDO7VhwL2IUpzsQAI4PEENBggSJ0mFTKxLBOtoqM7e0rqtRiJVBmJ14GT/4vI
Avp+i2aUi6KX/fhjURGEc0S866CmN7qgiBdcAfIMVvQyxV+azWghQbFEpIJbgrumC+qsNhZ1llb4
gPeIzpWpjXfBlVYEjFwg7lBMDqrxcWF5EcsPBrk6hy8chV0wlb03szfsNv57xTHoxtE3afwMfqe4
BoCmDP/AyHdADXZHrk05JHp25TaI60Mx6GsN8qy3huwoLWnydP+2cb+0nSkguLmc5sV6ZwhNovFy
bRst8jYOBeD+BtI69Ln7A9F07HE+MoC2m6QP8934pzRqwlpBDHTcpPXw0r9I5z1gvtrtUmeAjBYF
Eo6Myqf8Hd/rXN07fv/qY6hNPOXKQdWp2aWDR/Yn0hByNUH6PPkYTMNUlf3FelwEy6ina+DeOx6/
23dgM5/o2FOvWYMm9KKY4YPsHCewiTAVhi3NV0NRF4kDS4HA2vTtiZocijq2hCNRulwKksLtDUFK
BzB0mEkQlmn99Ow2f+JqcxNoENZuWCW2rYbZpJTHzMEB5GdV6g6Cj1m05t2Qjegnh1EJg3PVIsQJ
a/OCk2JzWBu3jfawPSy3tTFN9uvfJ2px7EIpHfRXOwZgCAjMpQ6E+VqCU7gmL7uK3jUD3dsEbLh3
H9bDg3/wMaFE/WnVPJsWqf8JrDJDfTpALzPvu/eO+WLetoBQVdzAD+A/RmnPlgW8qhkCr+KYYjmu
ChjWp+dACTgbT2TUdzd+Y7MuqbnUa1RYF6uJKtcjqpJvuJv1/LP3HZcJuKdNE9BW0vVvw2rR2TyG
jc07HF8s+bmuf7fhdeorGkb2k4TMPcGJeljt6BCgqNhArRI/9ll7uAvqbm0l2p6pPe1xMCPoZRxi
Ud04jT7Wx+p4F0xQe9bb7lkv9xLf05r3GFU3wJHy12aw+gR7vxk83CbsGSTeR3u/6+RmYd2BSdYw
XbTa/vMtKYYp1JUe3bM6wuN3lb/N6ptocRP1Zx/XzA7+rWD76XCXBwd+950Bw3wOtDBY7uAr09wU
UhIs0P5Rz3FFA8jTQfssgaFOYSdF4pZ8CVXNFfQGL19U4TGpT6sxagr4w9p5coqK4X5RF6kCscKo
Qugk0cdv+gXw0NOw2hyg/tHQccB7cSgjfaZgL4iOCkfDqLOBlNN0dghgTZsO30yaPlJMEBhk1FFY
LSYoYz6Vs3qbA8956Yk0pYbOeEwbMaHjCn4bfkruFHNNaLdvBjfcZzd4k3VrCfVUPqE0rFFdoVEX
1+nVaXDFakpHzUn0OUtdCC4/l2YZAck/rcjbkr5LEwrzsfUredAWMTQMkXH6MNrM4wi3SKVzFwvP
DXAfawpzjBa1UsHUphNC+2PwdNINTZgPTrL7VT4hC/joiNhNn6QLb2Q8wR8zFcI6vqHgnOQpSDnT
WSEiZJRezyrmj9HXFGYau01s4nmXzKNEXmY+YGj0MmhpSuD9pz0ueqmV2bCJzDsXCaDfGrR1NCe/
Nm/CZtCEENqPoNrTp+QgBGP7jlTJ3BucsIIIesNp4C3VzXmwyGqlm/OYFpHYT/UVzZDBnXcLIguo
NCkMRygvRip0N6lnCAyE8qDH9GupYwM/RQBFeHZ0e1dEEpCZgFGBBgKPtMYC8hJ0LYfKnz2fD8Zc
sH9SONKd5Ur5Y44UPuRPjv7tIc0D2JPOqLRpp6U5Dbih5vRxvyZR1oYK48BEloHER6cbW/sRw5DI
YZuVCmih7G/c01+0JXNbGotdXMfoW9qlXYV77zzON7V4e7R7gxbsDKePfZv0JfG5U+ubJ2S16zS3
4dthHQgRHQvB6XLwoqV/o52Ppr/zjd+xOPfULNooEH4Eq38MemE78Tt6N0QFDkTqJPnG3KMZ7fFZ
zdmtdoOmd51IYxstFvTeOzpC+MvBAzCYtDUS6YZXln+Gu6XJe3cZICwVZjs4Jm+Y4nRcnimBvU0T
NUEmiD47RBh7wC8uk8fy9Cx2JUswTEAZ3phbQO7mw3CDT/95jqIOAQz8Ne3PBScMLQ+bNRc3IFi4
Dt/YcQ8fLGYb8J6O1ENn28HBRX9wmvasWlwBTCFWyL1NsYIC0Xv8DIHrJpQ63D0XdvEOkOwzAYJb
qrWMa7DSVDe/dkbwTl8OPv4re/EK+6SImkgwivdppc7ec/BxxZiv66DoAKwG5O7dvmDJUCl8xFcl
JDao1luuEZ56S0IX7yWkUsNQBmbf2e4xCuPYOkAhP8AWjKjj0BRCwOQ8bk7FcRxNBFNiTGlT5F1N
YcRWds9/D6BsWpcIPjshbgfenVEXmikfauN5yW5ZUoWSVxP1juYtKiwwqxJ9qfMYm8W99CA7bqEh
MoLqYxHdaoo1OkNpPiKVOu20DdH9ACKd1Zg19Us46Ov9GGEbKFq53SGLiR8O4jQ4aY9Pw5Jh7LzN
2ZDlG/D1e5NXO0XPsEqA+j9oRUOXXrfAx+dhv2bnLy4eiW6W02uq6RU6qTtW4YWSDx0S0KgoqWyP
aMxxFRpxx+VKgJZxD4KZrlnPuTgwNF7Ms9AXQLagYPWWA3GMgZzGbhetmeVXv88rq70oUaCSd9yl
+2kf28Yue754rgbe71fT34+1NUo0456J/2LY50bao+I0hu0bihskFH2QDC7dO7o2bGPGgztLdtGR
b+9tkNMyEJZzCImBddJLtVKvjVox/pVQVv2PCFMsTXDqMbBDiKDfuImvYjdtp8nqrJscKnYi8MO3
wexzIhMLmIG3u749WCzYzio345W3RZllF+04YsYgmREArIMQB23HDQ4YQEp1riT6AKwFw3Zzy/Ww
yvHH4W/IbPmNzcXowDuUGBWgDTaQTFx0tLp/u9G0CJp/Et5adk3qQ0L9De3IOZMuAvZd3e2T5WHZ
IpbUPb2DZ7p5dHoWNxbjH1CVE38ikQtDCiYk3Lg/b3V1ZawBH4EZQvrWaY7XGA7QaKTRRdJnS4zG
C6EzADfSdTfomyMVhcF9elKveWvQpfVfOX9TDKmYcaWbvSUddHCxv748XXehqmLd0kWp9dVRJMIF
T4dSPjGAKk1UecV+waXd/2uT0meg9SjkrdFnnAksJ8uu0qrDyMCjP8uwmj6w9RqALLDQd2IqveiA
NOh6bZo8/EBt+PrAtLuZHzqwF/pcX5yExTC3E4Vgo1DlwAAcwQdG4H2SVPGw+LpZJF3MiyfizKfF
b/SXIOFLN4uy5bJZMgTqxYX6S0GL08kFnoOM/QYRTRolVDKtUDIe3Gs2HFexqRwH/xjHUMgrSXxM
EmOo2BYMu7jp1605/HkwyI7f0h2OgyMBVmKpQXf5ZjJDRULA95n8cdoCFkFewQxeFlIuyKBzrMlw
R1aZFq2FNxBXSoZrloVfccJlxR5LfSB0S0DuguvqMNx0XVi/b50mFyOHBKA6uK1OWtL2tZkKrZvo
xAseuwtq/+zrf61w5y6th0W2SW8B03fRDABgF+l/ovOuje8gfAh50E0o/2yGqT2wvrThUzEmkh0h
XlZNuDk4hO3pi9ltJk7I4HkoB3Cc1PXhis3L8R1olJBLSTo8gl2pBkNHsU05K+aMoxPHpFBkVMIk
3PF0ShhKXLKjlovaGjhWMBkCY0MZiIt9BRjPEJwxvEy9ifezrycnOaq4yDiSJSMi4KIRpk9xz6Kz
9yftF90WHwMGM2+rF+5dql38awSnYYTSwH+Y4kkqnz1jczLwLZ0bZeAdCg+Ib+nRqUC14MgyzbFd
YWjulW7pyBrwOsRlY06egdYB2UiagoLTM4bkbyOyXozfwRLacCOU6SEoP4fkgC0eFk3WuE7s2DO4
hsyPOOd2iG4fk1njh1cYnjf07uIXB9qviSj58JbkkRNrWBjbLadcyCTTRDjHOnLIhzWDw20oJ1bT
wWs+CBDrlulSHu3o1DOfYhJv1g3zZ9qVI/S7szhAtxMWc51syZ7J135ohr4BbiE8jqG0kxZEwLAG
HSC1HCvE0l3kKA8Jb7K4+Up5J2tYsWlt7DL0JzcXpYsu0kt6rHtoSlhUaORiCHmwG156N/0Ht+iZ
QAy/4BOlb5Azz+aFnbuSN48MUFPOT2Nsmqiv6VMiCIMU+IJQOKEAh+mfhm8DgenPBk6rkAZnwofy
SV9a6HugQ/zYKL0yThHcKxxV+xgVXrFghq3S+K5MeySDFKat457bSXWTbLv30yVwtkO8tPYWgVB2
j9DKuExoNyW1JF+dJ1ekomAVmlPYCjEZNUhkm+KYkPBWbO8Dt660MxqKyriDen6Xa74CXdVQKynR
MIDaHoytpI5rMk3eiDiFSIQE3S3LxtShwVedUQbTJSZdG01BbN/w4RkDtTJZAzHbolhv43F1p1VS
Iafeojhn5wVPhBKovuw+NAuKlbSaaB5iFPOVnGZQtxi9J0ebk4wAdLJ4K9JW/sAqORlUG+x6XffM
4f2tq91MtHUAEyTcgR5Kr/LuL5wtlT2kcytOllLrixCmzGtGMhJZZCA5/L1ClQTDxJMJTXbYhzrP
ACX9NVSIWyGBwxrJpIvjhq+vK1G5qbRfUT56Gy12P9hWov95tKxAn4C9emJIdBh8MRxGSgZklswX
2/bV7Dtnwl+lHnX1SfYoVoT0ocS/CCTse3ZEtBksWM/G2Brpf7AsyIbtOsBBZU+USOQgKseYUOxR
Rg+EwcLzsGT0emK4VYBm2Yi+ztnCj2V0YIx2Db8ZdFcYGF5qm7QzhvuTrsYvg81Pz8Oej4nFcPcS
CjdgddS+uokn7inBn3ck87kmeLqvlcbAGnWZEqIPz5jvyYRSBpeYzzF6tEaNKbAAsJ0QnzfEQp6H
RLNSw52hSMXp0/34MU0QgMAHH8GAO1bcjT2PrCEmZrKsnnDeAZGgyKx7iI3QTiaSE4OFQXYmgNM0
ZPrJIgH/ODMyZfREZhoWbqwzYWXAxLgPvCmcKehOsMsXUcl9REQEuWNOC+XSFhTPmZ+y/N2XiP9H
c9oMppsNn1h1OT1FcX9n0sCK5yS5pslSKxFODXugxSJLpvsYfEhSEGGJGHxmr1k5EbusPxtib2Gc
TcmyAH/IXmX76ivANXgSSjj/ldYoEqnP6OUWljfuWqWH6jAf1Yx1KXT1FdJyOHBDrqMrohygSGuf
U8v3FLJKJTeL5ExyneZTpNWo7btWz+JB873ezSqlOEOagCl1I+E07OtZSIHSRMvLntojifcmP/A0
8ai2rOuqYYGBkzGly7A/kEf++0XXjpfLB4ULuPIUU343zL0zWA29oTRFDEiMFP+xjbVfzcYdtG9I
BMTZ78/EyFFs4q4Wf8/ZBqU99MZHhMIGNjj2vYpADLig0AV1vnAJ7zIJ/xpWATQxCmvitmxE6SYI
sEOVOp96WH5rWrWkafExJGkMpHvzQLf1GsBCNPk8Pf1jBMcVoi1YTnaI7/Xgsn4Pjg6tdJS3EIwh
hJwpfY9hgsDiVIv7aw6J9OZrc/Ef78dd0bwiiRc5lAF+nlIaEc9pK6OgwTG3paCj8SLSfiIexknF
/4B0cf4REyGIZzdHviNSopTFzsU3nKMcS6iPoCHZiYH2CDXwl4KDDGLrcwyiTHQOtz8hm6PN0Qn1
Bz+/xOfVtnJ/XP2EstgHg8fpJlkD+px6O2K32e4h7AqgxuDiMXR1SXr5U8rh8gu6ID/YpaexxA5Y
6QzSuf2F10HC/BezYALpJQKg+NYfNehT5NPd+GBmn4lIFkBrGPEMBErQKj0cT1LgBALnBoDsAEBR
fAcQkbh61IG3kC7b7t5IwYdHxwjsGHIEjOMB3oIQkrOBWLSEmofpg98n5e7GfRypekYqEAEA9kum
yeTf8eYIw00BYfHUUK5BgAyhXpHqSwK+t4oxbx88EL4KAEpydhKIcStDNGCw9MTZAZADgkHBE0h+
6T4mRfoMBMzaAsrpIhjp7uMCK2yBpGkMpHtb6+DsSM4FQyNnl6BbARHewJsxvIH/0WQy/TGPa+hF
7nUgj2ozgY+ik69ZB35l3z1nSD4E/cv/RzwYTIvLYYeJBsfL4jePZxpvU2m4vGLkxgFNttzp0rpC
UOah5jvFCYyclBnXGFBwYYl+5plkTZzkAeuo6VQovHf7bm8fPkkplNvJVDp20mr0zKcpAuFL7tJq
0tXjm8XS9n6ApfjEKf4GfD79o8GOp84D9uncA4KIlYH+B9aduNq2kJthiHG2h6Y57RpToswY/WRp
kFBNgqaip5Yi4yunHsclTApS8OCnnKxTaQna7midoR8QI21cElXDx1DjjNiEQCF2CZA8oBqoKKBh
RlyVywh4SM8QBKNpPcKN+udS9LMBOk8kK4D+nVCnnH4rJuWPYBX+YTMEazxBoI6WiBhhznK37nH+
DkbppvTvDqqUKVn9unTqQ5p+tMMdsYo/QWKXbEXxD8j2E9rRpJX+p2DFbMAxlROz9JwRzp/8Ljlw
mm5S3LvP+nyqU/6RusAY8bi5uAGk4tyxGOCYgMMxz9c5mEJoVryj/1g6r23FkWyLfhFjCA+v8hKS
EMLzwgAO3lsBX19zkXXzdndWVh6MFIrYe7mNyGe5OLUKVGjMUmZuOABfRin7RpXpeAksgmONATHV
KvOrQgnnW52P97fql9hsKKmJD7gBsCvTB12llYRjRiBFit32pcZigFnIXUhTGLFhlF6clODLduRF
poDKjJOUSVUhs0Rcuhw+tFxYVC1I8OSgyhGs/x5dCBEYrC8JetO21gH7vKZ7OGMPsSsrV2c6fDIH
7T/hO+AJ/Qb786SJrlUjPsE6duCDLQrf1QFwhHC6LkV8iL6ZE+Jtc/ygonI/gO45YnT4tkTyHfnF
6AqJMGFfcNlV0OkgzCLUeTKpQLOlGtQJMwpJoiGsMCjcs38ucEnMGOiyjZvJGTsJn6TQxv+CbLdH
WcwBLjnQ20T1YQboyZAi8nbsWhkNUZZ9ccM1OnyH+e8SqFFixGsEAG85MIYafj5OMBw6TsQFI3mf
xS8tXcgebdHWsVLogGicyXJ207r1zlRow/HxrF5Mj9loS4bZlkNWVYQ/l41qSQ98QDnI1siKp6Cg
QPjRhIY7fqOinXEuOymD847cJ6J+EBoutbL2E2RhTOozF5jW+FiaSkU1zcYt2OHX4TnJ7OrOkrFQ
5nFkhaHFOUSQGvNvTJDBD36JUNbicbRYcNSemFMMcOC1A26sO78y0U9iLq7TZCKOQ+pqBhW7ExRk
HyRYyJNcgCxbRzoHKrCQ2bn6Ow918giPjTyoky+L/jeMfYJwjbqK/aHN6FjONIGUJbvfxfyBKZr1
EI+YrsN5j0ityq88HMVP5xR9sIS90Ehz3LQDdTW/OwL160SREu8iPVcUXqOYFYml7XfAFSXOja8D
MBTfulOz4Brpyz9MvhdbjOpXn6b8YVMho8hmAioiP0T3clog0e20WtSqaOTAMdSvckpzdyHF/FCS
ezYXrfMaiUP6dsA6iPhi+/oTKk/UK1ykJvSRWlvunA0deIfTl2NBTQW9TppV7GWQBS7K4TOgY4wi
++VTNCNH1DmJojvHdZf9Ln4bsWUO3EcPqaGmPDFMxFYrWPgJ6iAJzaXHQqF+opZOuCrsXQTJqONi
vhbBEja7hJrTzsgmpAg7HDdSODrNLip7NP/IjanBfe5B/LX5652L56viRnoD2gduY7hW4vt8AnSP
soWM4k7LX61WGCDA3H0cYr690gscRhopfMO99yGb8BLhYmEfMJBEsoYcRIfUOvgWkHLjepSMbsKA
XqqHrEBSTTyywfEP/GoNWh9r12Mp8K8RDJM8gLiY3+HY49ywVGeBvEg93fnT3ZBNssjcXbSg0Zxy
IXuwi689lMuwtVBYRwZgYTvmjYJYcWytqXNmOey8M35sIsakxlQfhjOTD6Inu5zQCSAIlEatik0Y
yp/OZbm42ikTu/S6iyja9ugKOBsyPSw6OH4FDinZ/jJrc3RNfu6dFjp1nxxXVWlYHTt8dC6DPXg6
6+TDxRJB0eSq89Ue9oBcxc7fX4HyGYcHfAHrklAC/LRoGhnHikh63b+xO/baJYu5qjwxbFW9lGdB
Z4XQm56KCJqbeKnEi8z0nLG6JDIxKD/uwEIdmek7NreSnx5Ije6uOgX37wePdP4gSriocbv3Rp47
1yAxNgSCkTA+jKo29xMjgwaechhqZN6C9ZaxaLW0UaOloLoYByIHESsq1iIeCdvuqq9rEYLJEaiJ
w2iM4rwl3odLwnBin6U3n1PyX61j2Ka23OOBcknxlwxUG712ImTTVIN82axhs1+tE6n8dfJrKPrF
vXakvmTv6/ykGdAuPIEMLvPLw0MbzTlVLgPxQBo1fExmAHxLlF2YcFFfjkrOXHFaPR5a/MTbztdn
pglaXA3CUmbjOWh6hQ7hOC5dKlMuXCV/MgWHKYbjY2C4PIBE5Npv2og+oPTbOSQUcV8nAXcSB4PE
H7iQvorx5Zzu0kAhRUChx037FfxQKGbXgj6emtEinUa0uOBON7M7aPJgEfPg4PVgdEKN/GvQR7sV
CyiQS0W+gP6U7plXHb9CHiTpd9+uHU967BSeNFcLToagR2ea/DYQNINCXdknVTOVCYut2ufWAB3y
3WPUOjeVE8nk6BLGKDcLTYTbQ1MFDvOjGxOORCc0Ix4GSlMSWNKxw8rFqpScgxltyWrVDZMxTwcP
ypAUk8TR2ZRmZg+oGyM6B64el3buNEI6ch5ahKZ0BxwQdZ5GPiV/yh/qJFNPIdXFuwMauSgzV/Hd
qaDYFyurSZDcCM5hFiMffEjJ87V2GRxoVBl9FYaf28h9yGUBSBojmqKwelE/fohb/EB8M7TxRUHZ
jHlKwGy5CC8XbkXbInRfTOeY0RYBB3hArLsBDfXYSVBL823aMUchfhvAT64KkWgsiafrpaj7geKW
cN4kL1H6wO6QflgHFzvFH6j71QV649J59z8N89s/TS6da/sRjz2uEKCeXW2Rh1E0gRrlHSIzvYvs
FXsiT7Uej7KvhNu5eiduFdT0HYfOWKc8V5TcVrvqgH0TVcjV17RReSgYpZiovhAag5Ya6Tjzas1D
C0Db0rDLF5dDobMoz6FOFmi2k+1I/h3Y71PrhpxJlTJgEjoNaYeQzEKVLGG7L9nOJ8QWJZ7+xkXg
ZMCpqpOO1b23CFCM6n0mUfHRKJT3PeAha0GE9SUwVk227pJ31+zuTaQ541jeDnDQHZpYkGzsKDi1
UA+jVwfK1kY/WNt1DuUfWC5C+Ay2y5ES44LDRiMvW5UDbzL/4I/SIRQP6vxARweoTaSwLWBNqTOD
G+d1bhmeAZemRwi9AuyWrWIENRl/0CBthqMNR479hRR44Um/O1ju+eEntvs3ReuNEYqcF72GRFHT
vyMHMvOiW3uwJRz9GKhHL5t6oMCmh8CETJQR2ue2O7E50nl09aK1iTGRiYkKR9WEZPQUvzRSd9Z/
CctyAy1/kRJnEhO77BJIw0xwJfaRW8JZWwxUFWCMEv9TcvCbhjU8p5BzHFyaIazyYEoBzYJhr6e6
kvibc1WOygf+wCrnP9GcbUank6ju/HES/iLT90zLAkDSjXi4dyJD5MjPJSBHXQW186aN5RBvPewR
h4NqHrhEV146vstoxAlBKC3DxBGR0OvaLThX0kpGkxG7FkFyvTOZBxzDJBbASsgIeYaXKPpzrGxy
l/9QKdrvoRGzgTSdhwntY9I9/XOCatiL1WQg4vIh8g4eh+FKDJA0h7P+zNGzvkhrbIglULSEmfQ6
P3h8tV8M66CIsAT9MQhjQsMEzUQ1zODZsqduSdOFSn7iFIg4G17YrKn8o5Thyphv2LPZS9h43h3j
b9FkkLbqih61HSNNu+8hsyRNFbnnmA8kFor5S1Tt7AYIXR6tBsjwxsZIz1dGE09RXWWbUXHIdnwb
crjT+lwtLh0r5eOMAB+8IxmWiva7OPTia+/uLiU1gk4In+aXu8bvrKZMkfyOEfLnwSF2fMsGfxu0
8JyEBuU4lU6IPsfwiItoPUMSx31d38mAVWOAZtyC99TMayw4gZXQDQHlKhECG1YPvfvmh71oD6R0
bY8wip6HBwuXWlxDwiG3KkRT/GAoACDw9UaCJ1l9D2pY0nRDKKVPtxIRol2KShG5kklxtgPzUg8L
V9CiEmT1/qruA0yPCg8W6ZEtbg60xO7fq3FBr16PRSV2nmqJJHwQZ9qAxdNNf8caK1s18tMiuZVX
Y7xtxZIvOBhW45SNujfXqFFsLwVevM41JxkAd66uowzBRbdG3LiifLQMq9TpvR4TTWEumIGNHe73
zN9cVZmqNk6p2waAqjuegrdVjve2EzpKyj+lZr9/XTMFEUeZHmH2MMzHMncTgF512wHo87+Kppll
vSoVz87O9EYQNvyAFgcv++hqj2Z4Buc0LaL6TMqsZY/FMfWAndZH0CbAFvJ2Mm8hygZu+jfKG/Vn
9+5eYdY1iREeG3M21qeQ9I49apoXu9mvgYACPphmEbX2BS120WP0BG8y7QIHMb3xsI7uzmjaOc5K
IXn6+NDLppH8K+15vMlwhAeJr8JtsJEOzWsULZfYSeW/I2fz1+nIOMjJSHs69JY8BXyTIE2RSHOV
mMda/JoGimxErOEQNbcEYmrUxPE0zAM1lgHELYFXCaBZAq9N6x0f7cocVDU3N1Q40liBauWBFF8l
SrBZ99i9UJkAhHA0ObltUpPq4VcZCfIEtvRqId0FqhP6Et9a2DWoOh7YIUj0EBKAr4lCU3lfj1Zd
eyewI42HLESqQTV/++E3wFWJnLSxmNB4M/2maBptTSFGewKG1gCLNlDmHH46iz4TEDn5QOxABnIb
WSpi7qHYRWUycnZqZDAW4jt5not/ijvtGerfiFMC/wC44kD3D61SFzXrB0Fw0WOWV/s5errkNRyd
q50jt5eqOHfxGdx5HFCbSttW6Gv6K8Jiq/TH6GM0rne7zvgUtkhdPSZdejlr5evVfxoM2XuvvU+E
pNInjK7ovND69CUKFOvaAEy0b1a5T2Qm89sSbhGOCITNFDlSNgoCSZmXSTIGaTqyUVZpQS1iK5hn
wy1/ILyue01yIq49XRxUZxBKCCG9cxs6dA3CxEQI69iHNrQWkZMYkYFm8AOGTwbEG3cAmRMroqfB
L4i+ozfNg2fAhZwCcsnDeQP6byyo+RryHyeIWSnbiRmn3lO1/mCiGg9FmdIfmf+NB0kuPNx4nVIo
gm4KjyYr1QX5QJjPbkFZReitB/YLJ5QnJcDh49Y618z77PB36TVHYFE6/BqD+d2qD69MrbqyfzR5
rSdgwCc0RNjVOkeeK87cOn+Z7cOtDkVLTakSfifHxhYU26BSV32mHkadlPZbFIWGVQVOV/NK+csd
u0dqrYZLdjV5eLlOjByKJZKEhxWVZBBiCF39O3X6BacG8C6vbbuM080S+E3mAsYxHocOTy+/Xn4D
y0qBLWZvPR+81W/LE9HxQuNi3tlZ+WRpFZszKqMUwRvKulDzfStrk/9X+SRb/iZ6uC/8khXC0QBr
GCTCCm69GIzcCG/BjhHJRUIuyILlWpEWBSsMxB+Y5EhTBRFQcUxAe8su85ORFiyPDF8uRkLa7w64
A5K/37S+UuvEcpGKTjmAABgEelh3Pgf1Yqs0OftqYypJASvQN+Xc41PldEKbFxs9DGr44bbUPPIr
ENWUblQT+0GFwnJQ6xS62hs1WurFV3hQj92iCo447fjl6JLeUqVZ6ZJ9yVgEMapxoURKEKGPTuSF
eCZ3tYPe3QDU4q7OSu/0K7oUUaHTvkHhx0KIFVGhLofjE58pK8/74H+fX8YKvRPWpmOpEhYWu7QI
Mb5F4rP2G3z6Y2ag507gkxurskuKdT67Jmt/DsX6tW+EBFFuQp9ReLGGnF51+PRyL4+J02mRejW5
W8+MuBlM8XI25kjaL3RjNavpzu8TscYHorFgjNuYfhnl/iWVsDC7tECrOPnb2IOiKg5XXMTanFgx
Tcr7If5+9NoHAg2BHzyasKpDHyaI/jYQjajRY5fBEPeVcw6IbLfJh3TP/NPHJr3F2bWmrYNzTR8E
3uYQeWj+2SxnL8D+t9XoonXZsqUWefGi15zQaRhuiZZO+wI6inRtPSPsOITA3AMgBxqcjfUKqtEJ
5J3FzYfcDIXmlBAU0JB8vakvZ4gGvFeQ4Ej8X+ZDv5A6vEJtlbQrPGton30QkSOdySG6Eockdc4p
qnjlxXaWW1/akTuDyq5Ooz9g+J9zoZ1Q01g1n0gTAvKYATF4dJzn6kXjQe1MM1Kjii50lR6Yo+ti
Jkj+A8+3/kuhpDXrkq5Zynz8V5DPtn7R5pKzjBRtLppp7xv8aRnA0QW/uVkhilVJASU5ado5mRyV
5PmrhAYtkj6a/o1DGyTVei8Etn1opbAGYAtlyVdp+ctk6Nf6Sucg+DZAvEUH9eR5LgcAoQdv3VaI
CJVeAwHlmDj+0prBKzaBBy062VarxguQxUlL8PrXgfz6AIpEXN9H2nwt9EnvijqlMaYWAmlCbYNa
MhXFmvvPIQJXYJEAwS3qFOavIhN+7VSb0UXTrzFyEDZdjaAiYwptjMiOthFKYhViDBCg/RIvLSKu
Ri+lqXDFEtcREZzoIMgJ61/zcoma5IW9x4OWnjYZZumlAYulE/uMOXOTxZI8U0Eivckrus8eUIJ1
asbb0yp02T20pYssVLFcdB+AESSFVHHiHUCqHkTAnRNODQMCo0pRfnMLbD2gogJDDUgRwE7d7joF
fZFwsyhndHi4T+qYdMkro5t8fkzEHzf0Xz9Q9Jw8Z8ekRtC7Yd0H7BVsBCQQUU6CVeH97TVhFreE
KPPdBa5q6pA6Ixndp97P7Q+/iQjCv4cDtrLJlkT/Nvvr2/4FrzkKA5AcsVeEdaNU1WENJLB23nhX
dTzSh6Fh/bddcTF/XSwh3L9FRLYggx1vYMnU54ClzD1guzjH+7jBpAN3PqHNw6BKZhjtL/kAb0Kg
xouhx86+Ga99Ijntd/ToXVL4UbpRJg3a1355CNz4LiLnKs6Z+QSnjJKvTmmzFYRgURhVE5x5dUfV
RYEPCziJgRs+B5XSkABpdC/IntxrHwLJ3Xcg56Tdq9gAEsRj6GSNlX5C8Ffd3lXQZ+ywbzEnsTF1
Kwd/HTOMF13SuoWn5pqd0mt25lfh1w7U3bor/3URgJDKAS8656cOAwVX/MzpuppU74Jk6N31SdR8
o8JRCCPnvNBS5SJIrnbqVofnTt7HYXwkfX9Dimj32CFir/ZrWkinA65vkzk5uWP2qch2vkuP2S6t
Eum4p8fX7h/eGK/ZK7r7pDo69A69qcdhtbqycKdefbTGQjT4MGiPNN5snx3SRyD++/2icuHfcaaw
Slx28nNm8PoUN94GwbOm/5JMT9yZLtTk3MF8TqVyAHq/8OketFTb1q377AM+zdWsUPo0+GNAhaDu
GgNiU6UoliW+TuFAMXRJG4RR6ZOUCJW8AGmRSfNjyJ/JZ1ayDne7sfo4ZejMXj7bpc+jwJZOjW30
w2ou0igzA0J3b2MHBGqc6c+8dQ9HJ1wcxrnGgdquUGWJlWHPpWqAbYWKPfbrCVG9PNGNYPp3Gu6G
XpbuyL0mctlcZFX8VjuJbVIjWNSVvva6WLXI+KvYe9DU9NIqJ9MexmesQc6DyRdsaI1xHQAKPTHW
NQUDSr1ApC7Vmg+XvenSKHchbJY4v8lDwVzOOysG7lUk9+4YT2kzdhRXzOJjBgnLgEVydQ4AQnfr
QaX8pFEE9qwK/YxeZHrpGpYgv6YT8Cqfk6VN/JazrZnr7AaOrr552uG2W2VErRz3YHwZZ46yaFCA
2FX2rK89DSGySMk/etVsvocRRTxAx0VpH20dA9ppDzr8oW7ZUHh8VpP5QmV2WqeHvUUve35mQC/Q
5hUKbZjOqaA8BgyhDBWrTfME4pe1yyPiUQsIC59uIyomBWtepUvVQFeIbYQ1aeWPP8ez+3CerjAN
aZiJXGW/AcDRFnxCWmABn6f7eO+laXq3yfu+VE3GqPPRQBZTqlycrTFNMMZHx0PgRLNVC4B8afSY
xNhLSPBuiwEDYa+1X8R5J30NFoRlvAfUsfQW5NGhQC/EY6EPjGZiHCM6m50H/NNdUz6jc6G6WADe
PkACtZhS9Ze0aP2QcTp0OCCTjAZjAABZSLKCY9iAhEcBKRnUNQBu/pjD8tFBTSylZE4ZRKhy9KFz
b0A9h9c+22tQIsSmmLEOGyC1d/7eYo8/HdwWtIila/SBvFuLsrXYE7LaYEVdhijMC4zzNUAl/2p/
TWczxzJcC4aqYFBpLJZswZliYK724oab+or62i610xOwLTbNZSHhOqcgxLmdLtij6AfVJJ17V4ay
DF8hQ0JRUs1owsjwcjoX1GWEclVaXM4NfRStkmYslkZg38VwQz4/vm7ky/kC0IAtkbf9XOlfSzXm
MT0L3hGnQJmvx4dEMn0a0r54zInZ93me0Fls+TB807u6G57QfXyNq8NP/+DeWbik3rLh5L9dXGT9
3iKKdWvxWMrrjeWgx0y/QcV9k4DnVlfMqN+m8hQU69h4D7i993cWOGWpMucxhFZGxZ/562l/w3dY
6b7Cu13sgPXRIdLCIiGSJo0Rm9SUYjbQmmLKxWXNtFwg8WgbPV2M7psEoRnphnWUFt9fxVj1qtSy
BtN9GXh2Iplwm95pRkmJ2/9qfIIV0typdQCIOCbj9gTiC1RORaLUwMi+wc4Oksy6+ABtjGFFLVK3
6I0J6C6GqMO7nb8f2zw6ROvZ4Ak+u3b3aKPDsLpkSpgP1jkz3EPCvfl1vBFk/hWxW5VZhqT/seqt
j4s2AHYgcaD6w6tr2ImFark/gy1KLOYqbP/ALHpTc9Niyh1eDWr0BBtHyZTiKAIoTXiBQv8VPulM
qGcW79AbR9UQaOlkoheMhlt8mg1z21unMnHgQ3tjLZ523+AibLCkizsV+/L7D3Orhg5TXO88vF6K
/n/BBhEx0L1K+R5uHCae9PvP9M2Hc5CdeiYHkfv4A8t2gmXAolUgUsF5+UuUPBfi0kVFKBeSO87i
/nFTl9kmk5IULxwNwqixeAyQAPZudMUwQibqJimcz9ypXcbbSBXVDN8ztJFgvsSC05l8aKxMcg5A
ZbY9po/iKOSB3mLeS2Zl3IhsEzw7Ean7p5l6cigl9SPEbMDW1lyrUyWvvALPw4BjpzNFIsG23KFA
93ma4KxrYM4w2HxfjNC4KSDi/SNX0L2wC2ChK9g4qLbdQx+DnUtCBO4cPy9a+wZaruIVVS5k3507
dqe5ekbn4NEADkRicg2kif5aRE5ouxzeqJ6mbp5y+blii2FuR2DhO1tA+IKNE2EXvxCdEZQ/AmBu
Wmg1QV0gPBNu7rAcExNfclMzc92iOxKpOPnF6LlCjUVQNM0NSXiiYf+55ik1yULiX1HwLJdpE7lK
YfAiU/Fmbam6te98vRpzr0nOX9zdi1MFuuDp4t3eK+7Jb+5af9ra+c0lHljgjMoGzygKbd2hqob/
3tlLKTKcr6NhHoXVx37ggysTOuokibJHuVvCSVhijPRU4AJtJOYTgV34XOu+UMYm0DYI2Bf97CWr
LsteHSKRDKjaksqHAgUIQtWeqr9/0VnA9U2TJP0TE+X0v1+FtO/oLmngoULcm60OURTVtFPzpuhT
DbKYEKYkVfw9hnP6+9o0KaFxtBm9gP4LXUMMdVLYUIo/Zzi/6McJ+4WvfpLBjRVmgR1ABLoZLBf0
p7j6Lc81bepydUNiolBRsIM0CFCmBcMYo5eEOIB8Aw3grIab5B9/LQVjV+kMRvfVl/4CDj+3Wt8F
Kg2DvvUOlt5+sCFpQia9i11+09YK9H7Yh6DAkC3eEzLO9h0LYuFpVSYkScU/6v1Gvj5iqYkLOfWE
lKLUhbo0lSFMw/dTRLs9mGO3PYpjiv0NAMOmfY/ZECnwgRCQuy2gSkGk4ctsLgniBDwiBGORckD0
e9cvmSE8lA/fzTuOwLDkclpmPQAWqgwAtGlOjA9QjPuay/DAvnLCV4NdycEsy4IqysOETmSlyTOI
qSLecO0U53wA0sZdso1eUFsTPp3ASjBeeg/hrr021/CHlCPN4RsQgLWmq1CVeRpmmfol3hcsEdlg
n+o0ODOIa20+1whI2m5jKd7vmMVr/5jcwS6UEz1reIXu04mb7cPGrrc/YY3rzZJ2pnGRIZUuw8vd
fKWo+ge2rskIEnw62SZaXjTdH7IN1ZVOrgTUM7qIgppFyU+ACM2+JHXdaSKJegkuW7pVlY/McGBc
xaJO67xN9rN6e5vUOvX2OrlEmA1wk2n5Vjwt4ErHCPUBLlG+KiCJGpDCCedI+6YU8u1MtqSXvekx
9qA4KpetfNXo3KIbnhh7gHSFmS2caN+u5I1GKBzt7Z6gW2+RFIJtkdVk+wWe0uKethPo5pd9KiX7
wrCFiTE4I6cVLfrEruQix2MFcc0nfEGGNowR7H7tL8PoGF1SC2lo/kQbtotEW9P+Z2pLKwysuoas
xBK84gB2VXQqijLy7vCMUc9RjMD0SyTI9Jf2rVuf5xqQ6tJ+GjYGAGnTEEtkHJbWrEtZYF0oDVfI
jCxpALScGb/inftXr4eSQmgNVjvz+ptNx50qwtdhdHCp+n+Aq5b00dwe5PMDxeWDBOYCgaBWx2T3
NwWw4LJ7YH3huWFVOki7Cv5RYeXEu6BdzUnc/RahSOdwSz4uGdTbP0ypMfkSC+K9FiokNsE9vNlM
80HKlTOKXmaXEkcRtIJBtM6L6E6UKbLkET0LaqOfuTEgYT1TA7HfMlCwOd/SujzY6JzLkPoSSo3w
RyDO7aSQEXb/9r9Fa7NQO7utgxkwnUGgaJ1b8uhNw2cism2bfVZTAJrcOaUPul4eL2AFOFe0wpjb
2WWtW3LIQPi/Frrgj01OBt6SKM0k8ID/5PmlewugtkpMGtBE17EXpWfrNmzYtei4s5v/t1Fq5wUb
VPVMEhS5JAZQulVoNQVPvrhcKI7jpixVd1P6dClpEF/W+P2yTRQGGcRDROj2hXSP+EIXQxlb7zOk
LRJesFBRoWP9TWFbdZZ5FRVnc8bY4wS8CGEzPFCvCO8zXGZwsmJlxayAdwIfeqkxXnuSopOK4gM9
AJCsnTLWGhceR/QYW3wHTExCCv3bQrbr8huRybwUk3lJgNzSmcJUS2Ky9NIt5ZIBvSP3gi4KY4mo
O3V71z2OznNUGkWPlUrXj0u9yxE5hseeru3Sgu6FaDMgEFpWzn9kxOgDTaW3mhwpFPNTArixk+Cu
dVLmLRDmTtpgRhbsl4pKAZXZG98ZGhJOH/gHIGVOU3ZJtC06s1GqkodwtZ0+U7E6VDEYIjSvzAqp
UK4MXfEabUU/iTL/KMDmwc8ymQ7eIj6ioNaN/FHjqGYImuHhO/Kt4cooTjFpWDevr7OceFk0PZAb
TzhQPm+w9vhMAd2nj0aPkwaK2AckUKRfuXWl0WKGLPxeOSGgTcc/A67QKF38craGiBR2zdaec9xB
mKuK4WYYKR3am7vDzYU8qVMyYHRz8gBUOsGOfMDYv3b5JguWo83bKkGwp+0MJ36Y1D0pfboW8UKU
rWwjHhenGYtPIyIGO4iDObQ+SWE9mILB/pZGTjeU1RBV1zLwqPzNoT7YA4jElW+IEP2mQzO3Jc++
jr7/A+p9AqZOCLZvk9AB+bNMKQVX3WkCIQrteQhvbFiIIkkHIq/B4sZSy0mZtksoaN8rrFlF+zDA
xQGFWD/B0T3HFeARyU2kDqPI4WI2WY5ehdrtmzzomOiXMXb2SVFxGdz8cjbZNcV1ZALvfwkK3sye
VFo3p9qhqBzWMEg0SRPDee9qqFBh+fUeazKJFHs6NIc1E3qy1OTv1ye0+E92d+qUq70ZKOiDIXKv
EH3leU1bDADBSNMd6iOy8CukCZ9dxEWUQq1Kl3KOem5DyMYWS/dE0I94d73r+wDzcNr5V/uF3sE1
2u+wWIVB4H1K3XJM/ZmVM+OPh93dR1P+VkgoD2MJ6s6T8JbkzflulidyCn8oT7n659HpY5/fLj21
z6og229jTglNATX+XiAP1oQDddKrDQX8KbLaWKDvzuuDudbI+VwbteAFMhEMF9ASOoGQnVNYwo27
M+s5IVN2c9c5DKkqXosLeSusWINuKD4Y9M/QcTd/WrZrvWl0GlYC8M8GePWlBUbRCEwga5N1GJAc
lp8IHqwF22VlXEr1aByJxiuz5IG5MDAPT8Nq1kzYBkiIXa7xx/FK6Tpk6M+pe/dAIklwpFxdI2nr
mS6kfTFE4mayk1VyE1dGs64V0q6TafhtAfG+bapNl93B7YFFw0XGZMM6ShT2EMXr1qH8QpE63vYv
v3XdJnhWAxsz7+uZ7Mk3kIAYU2sduEkWNYfSDP8l7hWWsAhMudMxJUww+wQahc7mjSqD12D3yphv
3sYCNrKt1ad17Pr4xUcxZzC4dRtRAqpdRCpxI4XsDzLAkyNyoUavwrGQLrh/d7fWfXJ7uXflCZFS
aNlaBY4XeSc/sagz3hpNwM0gf4zIZK5BpYpcoMJAQS7JOp72Sn+FGZR6i/tVbtqXi7NBUI9e10s3
U4uLfttZ1WzdR15QtQx+XMOPuKV/xri8NhkaoQzjplNlzBl7Gf8sIV6FrqXsPVawUp0Gg6WvbhXh
k5KH+QslAiqPwEObLtYoICo6RJbXmmQrkVkvvDu5fe5BqUUfu7bY9uhtyFYbQMs1LCIb4Y1XdLEV
kF+0MOTaBc2wcLU+4HOHrGxdZS4/prcG4Tn1kEn2B2uT3G82z6pRtvhNMawsyBVi9sKhY5AL0nCr
/Sp5X0SOGGQ9vTp9AIw1swo/FJ98BEFuZeeRHcmkJ7uejgE1qjJ6qegAQgYIWg8dhcvsyL4gP6uF
5ZTuWSlFZEUG31kxzhnovlfMFKkmKOEY5eA06eKc1+SB6qB6BZkjsHxNngcNwh7Ayqoh/Gkxc8u0
XnGpRQOPN++BNJDmxvq2W4NOp5Hg04Y//mjkdQt1w7gJ9um/Zndm8q2tq4s34AamV+JyFJ0PgsYG
lUoeXLfOIzGmJvlTSZOjuH7jiuZ2HjHJ4uSQ+xWT5+ISh4Io4RaGe77YYYlqwj51GvMHFQnSCeSm
/i7chM2Kff/iMSyPQYrLZpGnl9iazYSj82Ht/Jt5xaOQB0ycn1SItiLGEgPWjESM5Q1cruxMlcvC
KcDezhScT8sAQGaKBdDka229JuvFi+hSs7y8TLqlFlPJBSoc21xJ6S0ub8Zfoza1Gv5+XJyVV7zw
tS3480r014u7lpQZXuhfaILMKpFSdN+iWmujC0DbLqG8KI2OD2eX1Vf79Mkw2B6nNUf2NShtzVty
P7qfqPq1jCjnboMrzcaALhmnC4SIaUBuEFf8tRvhowcPxI/PEIUv9tk7ok3YZmImVlW3MTj8Seh0
H2CZdm/p1n9EhXatQ0+KpJJeChC6YNZBacx9S4oJKnx2K2dsNUGhb9id0Cu/QK+//A0I/dGB88/d
QcNSwBJtQED0aI4GUXUkbCrDgMG1z4MGKoAv057Qk3s/cQSiP9UaNOJqFcW1IRspu/QMqjYYv83W
wXYERe9OcmeTXs22PJE6/kGHABpR53JQrglJ5C6Cn9ImgLg9ZuiD+EQDpzGqkDVIRDnPn0VmEPAJ
4aIUxnRYdrODzZ4UP/Be2Z3s3d+8zKySinX5k4QimLvuhE1P/RY91OTuNHDBKEDapNPwgH9NtuwK
AANyT+SXGo58inaQRgXz0/+pDOm5dwxHJNCbB5NuhcbtRo95C853TFZve581XdyLVFEzyUqPTgX5
KAO3SM2npWMbx+70AnvD8PT1FjDz40br5j36V4E3gFV4UkLJUQKvzesjNaj6+849ZgaKf+mSw0s7
D4e6Up8ty+8cScO/llsb8EIa+dOsQsTfWgu/f0EQxXNbcRsCgC7A14gL7YN/cr6TIo9en/ei6QGS
9DzOTXLaOuBiYJ9khvl5VyAjTzVz+UpRAy/kGJu58yXRr3V1Gd9ZWJ2y8gDwC0lzyQaDMgscTNmU
ReYp92xzA1e9nGwjqtbMmoIZubM5TnW8xyihCt492P5tfFSlIIJj3omtC1pg46+pZSHPt/Z1XGvx
bJZRn8WnCRsUQ+z7h86UEIE2AQbdPrgb/DfOPmnYDuG5vWVMPBLVnDhE+LN5/7u3L52V4X/jg8OP
Ga1bbLQadFj8UHxsf4ZEzLVvQCfDZ80jKa40PGFGZkqDuwvvhEc1XMMkvu+N/Jy5t+f2jvfYhcV+
qU65vzydwucf7OfF3BBGCBFt2Le0OSUNFUVl6YgAprJs1Kzzm0RIuDyE6sNdiRRN85k7n/550hzm
XhPwj1+YKPQIIU/sFP1yi78jL2TVJ62CU468q4eGYyFnZ3ybdY2xg4anLiPOYyndabI7Ver5o9N7
xhT0VNrELfjnUDHc9FCdK9KlcusNZErLR1de9OldsG+QXvWwnp076udzR/BCdXi3pmgq70zZYtNZ
PXofdhQDyrJi8W2gPqcrPVc1IJQMOdeqFm5IWJagoMJTNWoRazNwR5jX+BtXmOp/gxUZLRBsdqib
HjWH7OpnlrMfoRTj+de+RCgok8SVZH835wih4FCdeFK0Gbrd2xvOtrVuHf33Awaa0ZdH5xx+OVD8
Rxv5zVNb5Cvlh3K15l/70rtMeUEhaxBH9B3L7AGivkxh3raWwaMO6sfwQow1hSGjDD1qMXIIBLLh
mhQpSd0JiYR7IQVqjwhxOQcsyJCC3jdMDkIEzteof+psQk5Q7pO7iY9DSBH6Hstz6ATKCdWpRQ9U
45kAv0S9m6CidmYfclNg0Rpg3TBv9hUWoGH2m8HG7Fc/pD0Rio5ykLQCBD0vPMjsfn0IDWGXg8G7
3XCAwQmM4lQ6nn6CvnDmIM/zooUk32SigKPQBmEgUe4tp70KxNWTo69LyFst6eTD5xwoN8vSurN8
4wBnw2d4x9uHIeCjVK07XwldPzEgDIFYkuMbqyIEsfOog71Ti8IP/uzz8N4UX401nQzs45KufjGM
vATH4LoLZC/ioEJekL14LraYTWSMU1girdauwtGN7tGf/SyhPxJC5KO4oDuriz2eDeSmLIbK8NT3
wz40ISQMiRHIh6WoPlq3KaeI+okr5wXyTCbdQ6ZCrLK9Y9QrsVprM+mE0dVkR6ADukS/Fl2UMMvt
/g55GJkprpWAtGSXllY71jBSGPQ3GgrFuD1IsqyyemEMyTYUfFP0Azg43cKiWIJt3mcnLNL5TdFI
MVIRamzmXSaBUt/ZaVH1nwL7CGz0xKJbbk85aV7uhV6CX/GkZJ3+eL547kGf85WL07Z9ZrDViVAa
4IkJ+fDxET8u6FX8iqZhY/YKkAlMvgVCrq6GXwtJ12w+OYJLVmHBHw1wn/J/mv+E5dOE9nfQdYrT
e2dGe0EBzmIudrhLEjnSFkifgIaaZQCbGfbpqH/oIsPuhLEXQMelvPxM6i2N3qqMUf5ay3VsjL88
S5zuOJ4wHr205alXiPkv+c/L/jPPNHSxDRlARj6SrxHAt8tWxmnVpqDFuEfAd/C38rsqXBVCMZuF
ZIKSipf7B6/bZYns26xW5dK0mB8cbCH58JoiAnKl+5EIUA+vhPhFBocKeJYV++f8BKRAOAQgz1zi
n06e0JzJJM/ArGNMSmiNuD3EgFFN/SwDB/Rko68dFzHqMOIOcKU9Ed4/qFJY2BwE4htxfHbkGrEH
/6SaMdGxvwu+Ds8WZQsXFAsQprGxGpJSeyHUhsZzQeu5BZaY/pVyE3GFdeGbBNt+XT3pspylxYxt
hsFDgKSk1rg4HiPZcdhAO3+dbsH+8pkIzWRode43EoMf+1kwDST9dskbYA/ZEas3fHJtWnw2eUIM
a14gJB69nCDUtX94gQAf0udMMWCZyRGM+cmm2Aqa5PRT3pAnSfguI253jD6QKaKU+Wf/294OcsDz
/2g6ryXF1SQIPxERIGFv5Q1GeHNDNE54hPA8/X7JnI3e0zPb3UMD+lUmKzOLHpabHSbepEWAFVGy
TJRu/FwYCJ1ED0n1uZHYcZ6Nd/7rxdr4WGZMqW+26ytKSrC/n6sEcnTeW0fK2WHQh41XRIzk731A
cxHt3o7hmrFHAqk4nBPadJF/wAPgnR87c4GSitvomGDa1ZL5b/IyA02mueZYOcFxzdhwtWIymNJK
bN1T/9DXMfrZjsbBKNaWrjk6WS2oonajkGJPqjg81mL7sow1SiG8bULfHVOk0bVXmpnXodLjhcNf
QokcmE2WSrAQSpScRcf4e/WK+I3hScm7gpJj9GUqwgYvtgsh5SGj33xgXc7UxS8AW7b5xB8Q+hir
IIx9Ly5rVhH2wQp2EKD62nlQArzNY7PXIE+xudAHlsGUmDFBRsxj9FfE4vm23DVT3paohDkGBbBX
RVmwvC0LB4v/YUi3tb7Y9erflDLSUE4JGhIm7z7fyeAg6zvnLWf0W3Uqs0PzuDE6pa50gDDlT2X3
QScLq3z4LmMG1t/emsdKfI/4lfz7e0SB/uElWHiwp84j03yyOKD33jUxPOfPFFAjKj2dG6141blN
91iwQaJ/Qqyv9/cjcws86XsLVmW03os0qr6s3hHOEKwFbQaaD+ohLJkEctkChMG+lWL8TaoJEMAb
UGtaqlkhADvkojRiCcSQvYDWJbV3kXh4mnQbmAS1qoM7uBF1j28kXzB7eHa9ZJ2UeSYH8hJf76Fm
cFm7i3K2Be+O+ceKsSCOQAaEU10/cJOShbxK1irsTKI5OrCLViyXHHITC8Fczja5Dz29x0kHo8Rm
abg9kE4vNpVEH+nxVD/MDQ9g4faq4fUFaO0euEkEJoGe2Nwuj5eNu2I5LCaXCgjbibOxedrbry40
Rnh8qTw4x9sFJYU/b+ZBkXec9/Xdw+qcrHeXnfu3YpU+MCzY1wC9ulOK3iwnsMT1QtuXAfEBLXYP
DHYvXFmUkLQrsPcge+38mtuA3w6Vl7aPfen2fmzerOpgx7dgdPXYq4TpNx6kbV5fCyPv4AjLmUAU
yrmEE2w/IOjbtQUkuBmXIOCMQ86HPxuzW7X1HcMu7DaAQWliKWAJHXE2hf6idwhI+G0BxEnvhYWl
uDYXSFMY4COK6K6kn2M7iV1zsKXDI9WOyk0Iy6VNLZp3ADGrHegm3q757m3H653PbhBSegHNmPpa
q0lFITiOO44yUMRt3aRfhwZ4n2ThE4XRm9G7Vp4tBqqAzoQSLQCrQ9CqM2unluQeennPzSHEkVi/
7d0Fb2Q6/vPfTJGYGdZn2Zhd6Wc2jVm2MWASc1HgXGztN2QyJlKWiVpuOA8awys7EPy5YbMQAT/A
yuzEbWJxxywB/lL0xC1+WXLQFz+rOttxOFYUN71P5zqZB+9unsENYb2q/23zp2/0j4BPk0+nwlQH
NRKoGjwLfOnTpqSsxgoYhnBhDD6dX6h4frg1BOnt/DzeL6A31Cw2r3zbWfBkrNi+YaoFQ5gW9sJr
B2gV7s89lCFjPcfr1P9A05EDzgAS1gMcwa3A3MWQ3qEr8e7Wmg1nLkkwHWYLFtDGxvQG2bdnIEP4
yMjemAKkHnyzZyTAf1XnOLd5gHfNqg804ECTqFTJ4rXxfFV1iibQHmti7CfPycV51OyxA+YInFt1
Li97uygP3sgM7GL/nxx316SygSCxxZwS1tPcOwenyTlIYNWfA66iUEIs/Ac6cGbw5Mbel/gLrRdy
ES9D0tZqeBeez6D69+KstMujd5gl78EVxkY7WzUM55xkq+20CJc4S2TDhzWAhVim9AfqA1XGeoRV
75K8BrcBFkThY3Bvm391bx+82/Wtf335WfRun6N7d17195HJMvonhu/zsTnERQL5+6VTlIh2aFgX
+s27b1h3Ot1Wpp4DB5Mr8FUJ//X54hzt4zv64QrtLnCX9Qcdq+DQeQj6wyR8h2vky+oPcZYQDfxj
U8kcrBXOfgjqbfkMbgzwYsGGcki7Y5CdAxDYt7tbK3Up8K+M9Mc73Mko/CHQBYy+WvQVfsJUEvII
m0HwhUMWToM7EUvkDPYKbw86aMT8AVzVYK27nYbVPoorQfw1u9RlnkTnE7xg1905U1XoMyfcZsBz
iXBXeH6QGJljdURNXzDC+z+Im9FuGGEd8nIDyciD3SEQpUgmTBxAyh0p0ZRTtQZNjQEzoi9bPV9x
8HcKoydquOHR7ac4vYu0OG/TPG0I842AtWTyyDuNJWOWoxzmfFGb+cUTSzmMBIh9oW8W7Yy9Rbi9
UtAZIc2M1Irj8ToclHie2F8s4OxorgfIxyJhnlIda37J234aDouO72mN5ffw8RJR6eAWBY2/Mre1
hncAsxRjxQ5G/z8BHGS6Xs5F5RK7wYdtn0O6QIY24ytNlkaVOKwDGftb+k+gHEnDYJQ95S4Pb5MX
AWMj4+Jj9zvcvIJCQu+n6/xX9hjHnH6mLhV86ZskQZK/mKhwfaey0gSKwlGHbRl0dXcIXnDY5pA/
mVYRILv73q2Zj06h7K3ArQDivKyNiR3+WBVbuAgo7Q5bFnzL9bTP9LAXWSJj2CExhZTPhFqY1Ugy
SlCoVVaK/SPphBT+Ws4o+0ma6/4fA9I/Xg0gamWkKaARBJ8xdC6ZtgWqjWFqTSh9zbCBskJabCkb
iohrKfvwWy4j9Rq7jBxJuJWesvOhwRVhCUf7zuyTOgLXKKbe/pfW5gBtCagBYdk2KdD6Sbu7TCD0
EuzhAc5/o1hdN0xFjZCToBCK6xA6shYWD8xB25w5nALQSB7wNLnTUK+17uLh5CNeiQByUPNArn91
LjctGUNdve+Hob/0YdaZ7ItmjNeG8zczZ2WNiGHt+tveDaYUHDkNqZ85kzoMc8+QtQ6Doiec/d4T
xPyWVwMPwdw4YmMcvGyN45kZgi5HmPS1DwPRUxF3TvXrTb/eNzq7sNIqO5dl5haGVc50rSdxJzwP
jvmyCtP2yF3HJNt9siCO6at5RkD/jim53vEVs4WCfR1+qd5KWJ1QO6OLpjdVKi0DV5sgVlJ9idmD
ytJOIYFs0Z7rjtFPCa59YQPPMqSE0KR+eAHkY3IxSLLoeBhLM01iUos5ivqL5QWo2Gd/z9cei3fI
WDNhYJIm1WWa7M+uQQcNA5iRrejICqIf7I+7qN+QwhTQxyD28TFGzoi7FKkKgy4NqHxnARGSR4xj
heBjX/LInGBYYjMKVOgH0OyPN+BRC0u+zi3CHQKGhNZDZG6c89ADH0jL29H4OIIsawPrA1k7BR+H
eYAfwEn5ZcjmohEdEtkQwwvmkPe3eJy/6Ob07C5ogvizx2nGxkabe0eYONGMjQB+JlDFFM9LIb5H
UrnRP2MjrXD24sVA9WKsYw+RgzrBqsCOX/yeEVaL9QJ5zcETZ9WFJyoxqvKCmZirV3yNrwtKS35d
nf6uw55UjBQhQtnlMXMjbOrLsRE82cslX4kNq718uEoYNBdCMNNh3kLcKsM8Lcd4/10SPhMC5uOi
hS4V0IAHYmWSX4H1CU2UOozSwZvyw6ZtyeV73+/cgPY4FGtQX1xkWffcFXH6jLy1D3YUYegIYGZj
kMRG84hI0scyr2kNYXM6RCdMuZw6DDUTmNz962fDiL0OQLu8IZtuY4Bhmt3kJoNnQAT8BP27T4o8
MePP7WB0hqmU+86xmw/7mxXKTEKtouQHxOsE7qsTsjlG/ULIcZnHzLeGWh1y6MMuBQnA3JI4ZIa3
gM+J0auEe78KVyksTenPKyizGlOsken3w1rGfts6fQg6sZQwB5tjzKiAiQzK/ohu/T0xl4dRoy93
2youEizMebn5YDsVMvoNpXxlbmOZS9loZJTCt2BlArT4GHt373CZMuch0SmpjNCrNQLaEX1nFseh
+GNLdAluZ9lrM8FMV/gLBGc0EsfEsL3jFMrRikFFeKfsFSTMPiKyAjGgGF4nqqoo9spJkcqf1FtF
f45lqUQD2p8AZfqG5Y4ZweXGuejOIHX7J+V8me6zImBwqQrhBqq/pIWNy9b6PK6GB7QTohuldPT3
8W5IxZ6u87GI7fkCRcOiHOb4MkJdp1QjArmVXj0840Pr0v2P9/3bOmcbCE0EDjDjy5WMLydEDawU
Zn62uXo1R6+0uA5FSXywJnUXEemD6xr3UIqEh29gziGrmODakgJDz0aPQT+PgJBsgMQEOisR6beG
cQACDcc165gxUYiHYDG9R+VMTmtJY/MzL5G1mGoQ+QJDZwDJkIXQEm1BGC6wnrJeLYAFmh5CImAY
BlRsZD+HfCNZNsfLdR4P0OIJaLj9wuUctgs7RilncDgQtrWecs7vUNKvYTNhoD+ACCUi8U6GiU9U
+9i20lOEzPdLVguUkvDpD/i25JxrWiubfz33Qkh8O5aQ2TRZuSVTSsY/wz+IFEcL66Q1OAFZg3Jp
s7Xa09zFxbTpLpc8gYIt50ZYTfjaUfJYU0p2QMRBCKuKkT9F0rYDQuiycbFGPubCyYZhLCz9yriZ
8tpsXov2Z8Z6xZMJ2+Dq00IDglzxhTk2QeR63/BItExoCGj7rlu+buAGsw/LfmWJaxxK48ywtmj2
mClCAEhbJxvMEaH3Cn/AL3lVG/S0FQEsfJxAcKPD5GrsggHGCoCqC5p3tFg5Cr9y944xzSsq+w8Y
ma3SJGs+NsYGIBV4B1Yj3CHoWnLyQxkrRnKOVqD7nlThe36xVBjcRneeS3IGKAbNhYtIZkN19bvE
MP944zMv7e7EphNL5jNtUDVwzS5DKBVQGOhryCgpmfrHF4OPx1yi4pozQHR0J1C97GS5TMPz5kvp
IZuBJ980u2RCaGFRo1tmsoz+jjndPHicbTr2NGR1jlag/WQzGArIqp6tAS3QFxaesY0bx6Z5/wX0
iTIFfHoGOLx5d1VWnigIqQm62ip4HI3xezIm6m7DafsRjmF/RttOg1zHsBE/4R30M9ZcMVz54tYy
lrXoGDT44i9mAObcjGkEl492bPVJGLGPHsBxwJX35jPMGc6UvGdTWjliwQWchPdN8B+82Zs1edlM
YjnuSU9aQG21ZtxAgdUDYPD4F90jZhQPH9AUtNczYy4y3u6BNnjvunMoO5ksLetTwUDr3xLuxdvK
xlI9HiKgdRAHIguw0O0sXtFlWe5XWa118wojWne0OH2jzxvh1/zn6Pl3Zga6Wz0wygBxoSLI/tJV
afMCLqtau1UlKuNBhGVEncUcu0FpU6dQY/kZdWMpqnW/FHyPED8IQ8NJNny1b82o/8I+ssxq90eY
2mUGqEqNAjzqv/ic/xWobiiAd4N2hUaDy8f/1/qpOQkUqwrH8PYxN55ubIDqEur1DNHlqchd5mUD
nBXyudUpthaGW1sQOiKcjFy2jZ9a+06nvj5PFztomMQqVS7oiqT6g7QDQPsO8BfHzZO5V7JFZSa2
oarlKtwZGoWGzQ+4qPaEKsAGXlJhpomMLGgswn27vrySD/6+synDFfHUr5SNxCC/3Cn3x9O/o0tR
0BpSHf2dBi+n0K1Epv3oGE2Va0BqHmPf33InnjkyXSIyyhGPKeQCAQVDFxkLwLzGfZipPrH4Ytdi
ANkMbS63MRP5HT4E0LQ5losnZIkCo4HZ2evkmBMXCeqPoQeBlQEmZhWQnGW0ecMolTDL61vXXHjo
M1TT14ChAaLnFsN7G39McjajgK0tM8iCMxzatWhYCGEN2iukWv4Eswq/wGr5Osn5zC4+eOSnNtWs
BMIqlPsX9gJmlBRd6JXoK/FkvJMBn4s1m23c+bRHSlSLeOhuyb9bj9cJeO1p7nEaB+cW9R91ALcW
61aovi/MsWS2coGvv22PkyTstLSugt3d1oIuHf0khx2zFRqfdsM1St6aApVFqXmnFGZMBdpPOoog
W7PCyJn35qwhpARk+477iDcF6orIiF9jqhb8wlh0Ve91a1hYsJvATAoeDdqqe3EvudUaNNoHCA3e
bHWgbGqwIcdoX8b5nkpEXqZbf7dYvdg94Wwp5K5BqY/4ET4FYjZ+grrcHRWjhtb2Gr4We6uBi4Mh
vKC/IMicgNCm8eGjSYU3Oi/R61qbQiKiO46PW7+ARhyoj/aRRW7d50TmRzhxdCrsFwDJIsA4wXDD
nj4LhARLFsq6TzDKaQdeNKTm76ezZBYHz26ACMhbMVelAzSGWH1YzpGFA9g9PiitbAAMNus1o67b
ZjEujXe3TtktUwPHGaIuPQCW89zz8B0OiF04RjWcB6dgtmODdgGKC8zgndWK8RyIzwM9fAzHy0AY
GJ1R7jdCcOZWQZtHmrNL9GNxx91qQAtw9ziCrIF52TFjYmYYUnbs2kfKkSLvYoWCUjv5jC5OBe6p
jZIEiXa079Rq1hoXI25qWOgOyyLj/OIUp/J0IKc1ASQvCHFtn3Ergi7R4Kqg4TWfXaJ4F8pZeU3v
/MeP1K1EUo3W1rOaSzU8lEBOdXQPkUI3Ju+wNMC7xYYAPzijATcxewNTbRJ+EOH+VaMraQDY35PJ
maI7apIuWq6rylQn+LsObBqfOJ59IVJ7+WpxnaEHfhEp+1UbWwdEOE9I55h28G9H3ahB+L1CsK4H
edcI7q1Df+OMJpL08tBH+4aZ4QH93hZoEuoF/Z99t0/Oc537ZUhyWt52ZvlgxSlhJHHdGNE5LASl
D1D/ZTRvvTbvZjX6N9Yy3Bl0f0ZGjamkg3uefBV9h8gNvBQcqcRPgJXZemJXoDc/DaBf1SHFQ70u
RECdkFuuidbSpR4rJzpaR8NYpjlk7sC7bHab52/nsbPG5GKvfcWs5+lCNG60IJBoRh+8UIHzPhkn
NtY4fC4zKDDpVRHgt94vK736jdWDM81u1oP3wkyi3P6gfwscs8N9EWqWaVrXeFMJ2fnMsD1S31Fl
NQ4n9eZuB5wXOvA6GhcLAhOTDyfF4IZy8+0gtcKCAwNaJtbWJS6Fo5cVb5txN9Ka6jtlC4W5k8fu
tg1l7+wPP06R+xmAA5JdIh3mo9ksLyt+dSmrz6zN66RP6IBPbYTN4H/Tw3yekBCb8qUzkwr6EsgG
L+u2qIUrdCzI3ojN+2S0AebixKj3lONFuWeuCExmWErMkAjQzVih93QqfQYNk/NyG27D0rLQgQ8n
dhv1GL0ZlztsBMVu/EVN8LBeZJpZDottO4DNyaLqwQQsYiFHnAbLFxk0s5bszWVn7vlB11NnRkb6
OPU+bhk9/iRGfQHj4t/GA/XSDQ7Uu3N1i/7TA2PV0luqSnCoIwjEjqaV3hufjvYrZs9bUGYZHW34
oQPIS3ktdpTcXIRaAAHTXKed2+I8JB7VXZ5BMSJaXFwUXKNunevDyrAVrKTozBy8xVDPhyvmFTEV
YtUcv4iNY+z+3nE92CUKJAD2QNjjdHQfwHGZH+NAQsrq3UA+538fP0POIgdJFmMTRqi4zSOmHY0O
Migl0qfT6MAd5EWb/OrUabAFGTrG2b/RpLdewKBlq1uYvoLalCxyg470aWqzo7MC54OdhrJoXpHX
+WJA5yPMLFFNwf/HF5dqxQodzCG20xIMxo9rbAx2sDKTauYYsTGjqUe7XgEyXZGL9MG/pKHHxA+h
HB3DffhEgiX3lMuGoZKUlJ8PN6L8Hmm9ELaA7i/yrWXGpxlrfhyKRFqpnTUDasIoIG/SkPff3se+
MfGuYulQxjJEtigdmjZ2ePKjLX4DT4tqQZQkit3g6lcoIkH9qL4qbnGq/QEUxDQhWEqMWSZv3Wlw
81jWRswyKFk1l1TNQZN4BWrEmN8Ek5HFlYRAg/DSGvCM3sjI1Dvcw86WHpR5bgdilvysoQXMMPN+
T9hxo3+F0wnPnAuFzUg/Lnff4Kg4PenMSenGHB/HMsKhDG5LTK3xh9oOJjh25tbug3HNLXqkxIEV
iSMdf1fV4Y0Ll1onIVD52X5OG8GBIYLdLbC8rAr10tlttszKwvmMe0bgBCST0Yf0hvsKBi2GT2SG
NGs/OfSUFgwyWfY4b28P7CvEMr1TXLCoNUjP1oZzeUagK2fYXf+wVaBj2x2gCmRcoB+7SFVcBDY7
Ih0RWwrer8d9omV24Db9iA0sZP7UWcmWZd/ExjFKN6eyd568O1VMr0K54MjUimdeG4i2nIGNULlp
jKu6od7i7uSd+2H+m1WBiAwC4x+bLKs+XTmsOfY1abAL6lkMKOG9+/XRdm85dCyDiveACRRfRfQZ
fUOifyi/j8fFxm8EOGC/fDJ1Ct79PcOIgwPz01h/WvvldoIRiNCE/h6gqwF2GlChhc8gJ1nARJU7
9atFg8nh/GfRLMd+avrK05pVIw1CNCblTDITx3ECuZVKXvANQBSHIvPdfP01MLmq0R4fuZlxBh3V
f3s4uWO9IP55r37sVvwZgGgyAyA75lENn082aV0724isWYTwfSRPbFqIe6EmitfwDV7DXZTDrGNj
MuAT3Fly8sU94HHGrByXmpp1HZ131uHvQFZ5cTbzMMcrJRtINHgZsCMHNukxBvcJ66sdjd7Jr4cn
P1vUwyvvcov5OVIzSt/eAW4Zt9GQt6c6RcalH631nnRtvzaWXdmHIV5ryb1kXyhOAGtctqAwpGZf
n7ANGYRceaM6x85P/oPuwIy3fTYKzngsfAepihl5svLu0YKDS9HPG6f2QAEH4xfGwJBnqf53swe9
KiRAxI2wligMuOEaJKMtfYCgI/XkkCV+q67l1Ndkk1dH+7wKrV2IXsYv99XCj/WXMVOuWiuZB2br
DHvjHOwgqxlhqZcF56AMBYniSBIfHs1b1twkd5esKIfpzY/UNOgK1oW/VNR0Wq9iWA73i9d0D1jN
dxhCaWAGaFZq3znZTeYaPbP9xXP44ZW6mjXJ9IuhUpPHQO0gr5DlfHCBv1yxy6vUT0rd80ZD2yLu
XqnPBhNSMAshMC0O1lUnbUFFgJIhwKhhJ6Jxs4uRRqJg1zTf5apVGaX4oHu+r9FtMTzHcz1Y+51C
ckqWxf45PgfbBSJAM7XKmfV64XGcB1mw8+XgwS5C8R3uwcEHM2LCoFOgdlHelwe/jn8nbAOvTnNU
T+BdiKXhchSYUATghAljQy77r6PiPKhv2kVoPLw3VbdMfs+Qk+ia4NcwtAAApHilPxJgL+qfemfY
Agh8MFgUzRO3D1ZS4I3ABJqwziqdAtwQei0MzW8/eXKBs9ZjG9OGdcHowzSgEc26DOiys32A6YSd
GZ7fpJPtb8RIlg/bHWqi8Bg+6PHErIDyA4UOawz9dwU30/ySi1Nxj3GFnxbQKvymgV/OEp5IHhs4
Addw7JXp3wHTUKIG+Aa9hc62Pg5Y5CgFidSnphsYBmwMgga/iDdAdb8WUjNyhUrEbMhZFjua+Oio
chRxOsgg67O+m+uAlp/D+mHHi6BX2seKDVYAFrBOdE4QSoHZcdGY1NJmIEbkvgDVhPcC1BoLiZV9
E0gsaCoL0xiwCev9PV1eWP7bIpP+QAWBDmudy4zF9Xr6mMvzMBAvxuo0NMZdiyn/z0ZXtAXadP4N
9+AvAWPb0iZizEOWGPKitbhPfGd4z0yeZDMFrj2Qi0AdElO5SYMx+HzxoXz8zaNb6j0B6h7c+W9v
N0bmRlSEyWnAM7wEL6j1ppd54TFO3Zz1qC/3EFUAHq74lSEHsebrcrc0ARTO7OsbpvcLFPrAK9k1
RSyFkI2lYMnJ5FCmJa8AlOGrC0xAH5EG99Ub89BxgW6yI888yBnTEvL+cfVlX9eH4IlOBNbyDbIQ
Oj+Eq5g0lft671JtKOm8+wgB3m4j9+8L2CNlekyyEFZY7h7THW77j1U1rCk8Lhq4XBnnSyUyZUTL
Cag7lyHVTIKShDcS+V6r3slhKS8paYLefqkJQK1XJzRC2WDEAcuiX1u8V1WbF1gZQ2p/0NtRtcGI
WnAzY/+CHQ7j7pvj1tEvfkQeITLUwP8usLKeORypyvjQcMpvZ39z0p2NvVa7cSetwd0kuoJkcPqL
ZEdjagxSbvwepIAC9LenzdD5XrVyXGNclH/OIUFFmiy/qBsD5t121ivTRKOVqXSBLv1Cr7H1gNvx
9+GuBK3D+9k2UuZJDKmf1vcrM9PJzbEOzRuhfMKL+7YxSSzNjvOYGPXEW2yXwRXGINvF1XeQu6mf
j3fdQtv4AW+gpi47z57tMzGYv9c7p4YFn+4LH+Ts0VOjDP1eXC7Ka5ox72XtDhL3Orh55pZgnKI0
bFjHc4zGMa37KCN35aQ+DyrcpPa75GY0PQU4uX180PkS5qNzE6o69UOBLbttA5B2hjQP5TpzARiH
12EvdbPpDKiaYzICK2FMjI0RT6RBbsFSlzUBTytFxRpg/NVlAM7rqK/OvOOrmv2hyGDW2gcDCI6L
J+BlT22dIoVBTpDdI3mrBfJM1Cg73x7vKoSNA+EFelXApwO3rPzIUfiICcueOQsqMTZUP320WL3a
fDpuHsTL4ZmsGR0UOMfFM58qbepkmCR2QhAgDDS1DMOYVgGtNQKimGacTmQhjEvPgIKecSbxl6mF
vDCVcHmKnkEEX4PTA/WuYfnsiFDkOwI7JCUZFHuFtpJJjbOOmw5ZFEf++EytXlAjS7Z8Rodm+nso
1g4iflEoFFzP9+HECk0i8mjUz2+RxfARKhp/kLqB2JR4etD/dryKhu0nbpPZbxF4B4CzglenPIky
8rtCZ5nQmeN/rNBJNfPLfHqCUFqh5C4NDJ55i+7wEY0pL4AqQyGbN2ctjp1m+s4u3IWlCE0ycDLl
xpsFvNpDxeWiIB0YIUYNlfY5PvKBqCgN+WhCHETD8KyR29JWzsIuXTemP8ky4SlRVAVZEf4COTbh
BeO2Nk0pbG90PDAE6XjMuIpPWg7kemSWdrHBH9ntopmX8gpIuy3+yQPxwdfndngl716p/YRyNK20
18rbLE0OqXahdoWFNle80f5tESGu8xDw23HZwk1aYH6h/YyVvMWqxJCbRP4OyB9kFkaT+jqzJf2H
wM5hsDJDODtjKgHXFMYh5H5Mv7QMDc4Bek/SBpdHD6PPkGuVg5Q89WWmet0S3RhdGbUemweCn5oG
i0NCgI60ir216k/iRlCgXFD9oKJBp1GFo8F8T4uBoVszur+46eYRXQGAtSPhRjHM7oXZt1mwToH0
bvwmLLJp5zgvSnViFy6v+CmpBNDAVIZDZT6ombgzKpzZdKhCKx+TT9igixkxZS7lkXjkv/yvtKuh
5z/v83mEvAw1v3wWtczAZGCpjLjlp6g3GhQUytGEBciXC7pRvR5eJpFEGVaJl6HIv/+Q39ZJKljf
8U8L9k8JzN0HgVm6YnntgyerXpDC9reaAm3rH6Qgf8kvEoFP0y0jUZes38+b/cPYGaThVaExKzR7
KnChgghd6LD/vZ36yn8OkbTNMQUnwBEXh7JN7/rWXmilhRYOaj2F5AW0IHzAkuRRfpwx+iKsJVIx
W0h+bJUTTVO1cgbMiYUe90qHbsL21/rGWFZHOTwydMysMb+8eD0N7lRyLQoR1fdl5xh/MFxXQFmK
KXXmJqo69QFVmpti2mkk3KRBBU4RC4fhVNbacHB68xXSbYocmaTDpGGCjiN6m96Gr2SLalie8vBh
NSFAkwEotuFFTmF7u9zANbFLiL7bkdm6TL7U9Du+UrOXPAu+IRIKSpfWY6LYghh78oyOG31NLLwq
cyQ2K1VhxcpkoOaf0De/HHYUwvbGosrwmCxBZcDsDEaZDp5IdL+wRvU+h6pd7Hw6X2IWzKBJxf12
mUe2bh5a514PHIMPFefEjcF6zTbaf+vgeRmqe0gQx7HeM07BvyWJv5/lBaKHIIskUAuGlZO1G8oh
ORsXCxahR6TsO9UQyyfHTEYJCJTdnGuBNr8CsScq8c49RQ+K+AL8MeBeRGMLcesfPoiK5HJQ7Hfc
a1dmXRQdYzoFPjJa86yf9dHRcReqqOSBY2xEvZevBhBcg5BGB4aPM8JV7gy9QPoRDrG2VuwotgG8
+HsVITFVvujZeGi06me6lAbpsuGeUTscqGwxrITHaLZVzRNpEYGoiD+OS23CNhkQen7/h/1Cnjf9
14T56xs2MRUbkCqgKjsz2F33otyri+xX5iA+pkUMCY6LXh7I+LBGiVOj82xA+95BN1Ldvl/UeK4k
Mr6Tk/yUotj//EttdHHHMQ1fMflM6wMI1vQSQPkg5IwEqmT6clJOtGRaDRjmkbxmyF5lwnY1KfyL
UQwC9TdlPw2Ufmx1nKKSQm8e1l92dmFXKT50iRW+uFqFNtb+6NeVRZ7jc9+AIU1rGJWgWkCvVrMt
w9SahyoLuybclpqX0Y5VBoRS3NH8DvMDxx+7zb/Lyg3ZXJN3BjJKJcEaAwo8e1zowqltomJFxMpu
BNONROiB+CRPlxLOg7zLvBsnrjM8DJpTYjvm/sw3CK1Q8tvkyRPXw8/qHtCDXSTjFohStE0Eu4NN
IU7zSnz7eTLsvRL1v97sxFp7vQsACOxOHCrf0TPafiAZzz06Z141AeWM+wx+5ovTUKfhanJjVSHL
qCBTij6OaX9/jyyHIybePNh+dQrC0Gdu6kE65amQJd+QMgn4itQPH9wKnBDbqzOUBYZRTgsbCE+U
j3LUCgdrfwwpEBH+qEI5wo1nqR/F6J9AACW6SJ1IciCVc6vMcCgF2XQh77MqbA8P3hiB51ihshKo
zD2mKorNWan7QAS+TodixDDg/UdzozYmaCJwQPeCmJ06ScYfFC78VLc6lQrA8tkB88d+hfa8eTk3
U7/IUJ1Otg3xG/XA+9420LcMGUj1L7TMZYvPZmzgJIqYtA6K+PSqrFXBHINWFn6BigvezwBEAWh6
gB1dYEwfaUCNYt7sZ7KLCDcVt0RgpMMFs0FIcGnN04gmNOZpjirN0/C1p5cHSd1mUXVKSQDq8AUN
UuJUW1MaNxgI050iw4cXiVNOUAd/UslBC2sd4djsooHhsr1MPjyiuFDOYNQ1NIMHqkkNx+ugni9r
93J5PQcshw8BxP5mPimzF6W25NXI8oaC3ak+XW/GpsiP7cn7ZpxSLPpWL9z3rz7gL4kt6qypRjkH
uFRQhiHUdfa82wQoYebkPpwGMM3+O/F+/UbTyNxL3Lu4b4ivkgdlRj99eE8UOVTjA3Re4/E0+2OJ
GW/lusTlzDGiYwAHO0aOdKvhE862PNwrraX6/7bM4YDnMdHji9PpAR714xe9CS6t+oorQ0W4mOFr
5jXHDAdVDsAMnZPjVejg6JVC02bszdGism0uoUELYKq5UpAQp/Wf6TzaRGZ6+/gNqPEOspuNLICb
kSMsTpKAlZyppJQX+NTSQjTI54h3WzDSomIoQRHCoPhZtOusXYewgK5hPwY9eXE7y/SnOlAMVJIl
DbPvmzwthxUqQSIdrvwIgp/UIrCygCjqiYpLVSk3m/Hm70QQflWBG8SOwhCPHv8AO/vBjXzgcGDh
LL9yNHYqiWQHVcd1QDR8Nt5RTihViMqu/uDgVgJBUQI/5yuKOp7XGTXFHTcs+XFe/KOnsu3oQATr
aY+SghtEH6aIBsZF2sCh3wyTntKgMJKhDS0KJ0+45h3EbM6t0aAAEUJaaKsILvSqUzIr7svDdyxa
zJOrxzJpkiudhw6j4BHKLVd7mUzE/SiNsQT6eCwvgyuZOgXAeq3nvhBc3+57lDGpkjdaDgUUxTGf
8O4Qm7mEdRB+mkzosMH3Nv1T593aeWk/9Y4tln8zE5izuW0OAFizti243rAm2Isik4MX4BiuQwSc
c42/4j+w75n2hx42/0C8bha6TMWYxgUE09vS6KN54VDeHOxDf+Scmi+mzUlIGvUeKGqw3VRmtSGN
HiolXVr2ZFgJhFzstJML5q51FF92SLl7G77BeOEQVSmWsYVwW1WQo4W2278Jb2viGw2jf2U1w5wU
jfkLOQMhzqTalPbGxL9WKZoDW3OXl+H6qR+gB0JndSKxIwhKB/vRZ/LIcf8AvslwC8HBbXJYGYVW
rTBunCDtu1F/btsBfzsCJt5QP1DAEPzgWZIySv7Le39cXLq1Yb3hM84G1dnGNfyhg2NUzqL9+gNt
JrcKUQlvEExbC1HBLzPJYzH7YWIUBmfuzgUwBLOVM16i1+H11Lu86UTm9SaAKBAOzY577z+gmMHF
AuKJsSzQpIubl0R9CNh88htfdI79c+fGNMi0AJr4S/Xv1i3hlBae2PVdmWCGNz85aW/unyG1exoO
bY/4Md6Zz0GVqzWs69l9Gd0zPDoRWoHUPU2zYOp4LAiP7ndWGTLLYCftYODJCo+tsptjszbJtu6c
Vd7shwTIalZwlB1do7SLc2W6pudXz63ql/DGpAxuH5NE0YG4Ma9A9+IcvOxql0Gxg6dVROge11Zl
GC/TJxPUYc7WilZjNQcLg3EI9YAh/2G0a7Py4P6wa53tgMliFfb+1zYy6BicX/cKKGLyqqzjO2LP
wvtom6R4zcy2IY9gTxhpr0oeK+szVtQJXywtuSjtNzbhhNYB8Xks1hE2D3TUrFdm2N1nIURYazKS
qjW1WKtIvCde/nioO46xKm6UV1UH/iWcQqLYf3A4Ra52M5Vx2N/SBUnDIKaiXrkuQtXXFpYb9TN7
5MMqmjBBxGp4qQiURCBfAghVV8gtV8SVmP6j6pTa20WpV2mbbf7vPzGmwWgwIIHT2kCqU9xClAnA
ohhHkxWXGEtgrgSoj+hLH/VQIAb/ooyMRszQShsEhEVYNDhthmuUaK36tApHj3lPuxoyTgiLU5Aw
IQYsvp++MV4XAs9vSbbOc4FRaF+zM+pQ2mCQIaapDGxY6bhzPy00/ujmVd9rOKvqiSIHQICFpl1g
8gPJGh4hI9+2AAFVaF9w2fZ8SjVEQ6DV3bhL0N5T7HNP87zXZFqe5T+kXTM5DP7pq0t0qLL7gk6q
VWkaDsMUGmk1mLAAkMlmof/TMUNckThdmhQZeaptlbEtygYqDpzsiCo/t2RcCJfnOk3Am4pnLWt8
AfjAYmQ+dD3qRWXJo5oFxp26VcQETonuTpte4CBy+AXpMJhCdiiAbalQxAeRlMfkB3F11eYqpRMt
IcebhHTV8M2oFOF95R0Ab9mmukACQjR/IaKoU71WSMAk2kExuXEVV2b7Q7uQtjDmwmv+Z6hWayNp
pVvjwsT7gz3g8pDk1EZgCdxVB8OsgHMDuIBlpBiGVb6HBcBFS4TZYBuyjxLOGTwWH2IGxCy9RQtF
IuQDBIGv9+Vd5KZZAEd5ClYL7pYaN4iG/AI56OLWgAT2jQZU55JO5dfyU679RDM1oqic5AVFXG1g
DbVR9X+AFOxBDp7KWvYTcoqA4HEbKSNaEcSiY8kwCQ4iawYIiEzlGTB92YKrE09LHo5JX/waiO4R
cxXonu/oARz3WMqJT++l0MR/v1GIpBDHOaWRylH6RjBAK8F6jySs7raE3cmHqboBi0SydG2y6kGx
bm5ZDqT8X+bGBU6hQ2JihLqUiCcQUjgnGCdHR9JqgRqJNooIdinBkYYWKKKaIoo22NSIC+jVZlYP
sPX3LLX7S/2CihgZRmpN49PNsMKmf+nvcK7vCDrRSzyBNKgK0+Aa/Ip6Q9XV/2g6s+XUsSWIfhER
IOZXzQIBQggzvBBIlhHzPH59r+REh2/3ue1jg5D2rl2VlZklgIoElL2oFAoVFHRxGWodGeJ2wUcE
fQB/3keHzoUsAytTsgjDrjj34BycQwq0Wra4m8XZQlz7RElY4YyXMGrfY9sCezCm4A85O6rY6e6v
PCgPjKSWLPxrxvA7aOco7tgBNYbvrei+M/Zm1BjcUeIwyG+mUhB5AZ2dLp5+GVBK/1zi8j8elTUo
OgbmIT+FOwvx0GaVA5KiZV33VKf0lVX/U0GVR+UB2Dka+2fF3let/dUp9aR+u2Pm3oQmvCU3K823
uGneIWo55WzXtI1Fp90rzREslbPqcAEIiPARJ+/j1r3f/Ss0NI4GrnApzI//xBixCi5w67XC/fR0
/bucvGcVjWQZCSZTLszbZngFLyHOOqWyA74K4RvXvPrF4tvHpwUsjY1E8uLI48Sz+fNZCvILJyzN
TossiCwCYujw0yNb2EHcWlgNdHe/qF6wt1jZcDgZ5wmT6OLBCHihWXYa/nVU6Rk25m335IPxe51H
m2AWyQiRtreNNvQPL1BQGzhFfjrV+TVrjmlmUe6vuHCYyyVCDF6e3hVnJBayfuvjYM/kv9qwxd7B
PmvCCX70rqNaqjfeM9D+iioH0tf8HyNhT5LBiCtdxTnazx79nbN3G+l+dMOjrZbeUDw1JvcCMyi+
7RtoeEr2fXJPV5BVr77RL7zr/2JBiBCb5PUdGPtb7uKCs8Z0zuAjtrpjzD6xrAtvy/Xvhv02KXCC
9yblrP53W5J4VXsrgIAm3AnDWfdVqmpaVZ3xlm86epgdvS2DeWXvjuHhI6ako8SQtCnzvi4Eew4A
HQNVdxcRyuaDuTxHMAwl5UoCjFypvgON+4jYgGiVkCxZEWiHeialH5C4Ryejwx6IhynPSrWyyXXo
cm0717O5H9bTu7cflhDyFmbpwQQy5RfNbm2MVzOe7V4C0oCFE24zdDid+eABe8UFU004iZgyDoNc
OpV4kOB1we5AvjgYQAlMIVfg3QbqCjSTMPAbtMxGOvKvla6zcu0MXJhdH1hkdAtc6hfIKZVk7zfR
jsLD+vKysWzHCAeC0tFc9dsjmDvBy+0BYnARb2fqau4fdjU4wwERycimTDDXT78xY5DDGiwMLLUg
L/ZkviyOXdfwFmMIQPxA94CQQ5SxFRxRKGsd0YDFrdI9B4D/3fenBwzBMcXB2A1Xtx4W1/qZltXr
BW7uuljctE1otvyAF5vzgCtNSppsLl0PaQHew0KwpB2B0e5fGVOvMTkDdMacBkAJ35YAiAPT+OZN
pC8PsrV36Rv6915ttqLiBEa8wGxS6+Hj0/oEVurse/Xq4A2caZMNrfPFL8p2TCKMjbPOvw3BxT6m
J4klRv0VXkSkr5GbzWDP2Id0CyFXmYJAzPRDa3sFqop+B1PAn4IT0ICyAhT+SrdDwDMnBCF79bA1
1QTeDg20FkAqJMREulFyxUAwMB3ZtLTcTGoR2Y/q0vW4jIs/RwbCqfZR83gMIg3lauHiB1WMEuRY
/jrnk9WIqij/CC/qIJRqqNYpraCg/X3Q/5RTEq/1/ARY1jfoOLQtAydXl1D6wpjm+CPekgh9wBuV
7E7HHGGiMTkalC1riOm/muQhsmr3t3v1D0cXIwjI+cPe1eGxJYM48EzPjIAv4uMDLD6OlQJ+iSQc
mBR09Cg0OQo0FFrdqhOc88KVSiyAkZVvMZvwmq24nsLgoj40LxczeJyq7pWEoYTAfwcegFisysH/
8Xd2a8koWpgET8aT4Iw4HWqMwA8XJ2oe7LBVv9VrQoI8eM1jyW6srHIPShFkfcvjAQOeSVqhC2T8
JKwa6OEcqB21Hba9RlDdmzn5uVd+mnktynPsdGS5juHrC8ya+EkbPbnuyiwx5m38MCSKnGQRkUyv
B/eDg00KlfYRfPf+9F8tn/uxSSA1dGC3lTR9bX/Pt1fzDc3qD+S6efcqzfCzeQWfFlxVDFPs6z2C
YNe0HzTJCvSaf7cmGfC2GH/+Flfknc1KTxSq2pMZqoe/9++OzjI42iYIWwN0KsNb57wxz9malGNj
rl54/8Tnjc065oPW5aWNUZQwZfqQpCxspVXnMpEAr0UeAyhCGSzJNa0kOp8uqXWqbaccTS4k4ueU
nAMLLsol8cGCnFtDtpwbuAdPyJceaWtDdpcfzI4J7wU6PV2BFTnnt+uEMhWTWuhzUmlNK3cC4g01
COchddPLR+HEe1FKYUcTnEY4/MJBoRfBDl6BF8KOwatAb6fmhryf8bZQPxyklfqINQc+FtO4IPgo
4GkgZauj0H8JQXLl0ojUO5IoG9NesYQ2aABItbHo2kYzwW/K49XkwR6BeTunv9NfY1Qe1VGubMha
SsN3eFnWWyACu7gxLX7gLrSy03KHLQGdHURd2I6UmAxBF8HiLmZo804+5Aka8Qzi9iZUaCokWDyk
ybRckxYJG94rTzIuoQ5K0fcWJlYUmKtOrPp073yCD7O6jmPxcT5dcH+b1+xXh+KVSR0O+AFGNq/I
1KSpDBTnJCzXKfo4VehrAzViK0AbgX+8+vBhZRoQ9gCUC9bermniSm17OdPHBnJ3kDvNFToSWSAD
y1CNcoOQvGcZOO/m70yeup/KYVzDj9W+0sDm0CP91n+C+wnxG2frIKL7QU1Ekr0aw2lAoqaAzafm
AyqtP8AUVA3NVcbI/dfjR0r7QoUxgR6FJjtUhYxQPOSXlNkDmks82DoVyi1giAJwuksi74VHkr+G
+YXCODrFWh+4aCmuzDoyM8bDWIPBi8n1mJRHpktk1gMqDSMX4eACv/Ln2iSJwiOAfeMib0bcJ6/y
r6kxoBOlX39PhwYwXlYTzJ78KaHvfIXCKUXhEUurzOapO1AjaId0xv22VyHUn35kKyGYCikIaB4B
kjDfyQLIdDQi0IXMtp6XTSZYOLxaaNiovT3oOZ+w6YKD7gmUrBU1yr9RUg//M/mYzbL5zIF36S6D
XFu4XrFPoPigWUWXRxOnbFGOUH9wRjIV70vH4uWaIB3Mbp0Xv0/mUdYHASZGIO3WgnIlDhD08cIC
gaGBgkup0mb6C155Qln3/RcIAL10feKAhyfS7ZngryQCL2MSFXHMNHo6myCAFWt6Jb4JjeAsxo8m
RihFEXiFnZAZg/YY76OFP2n28F1424VfcS6di/mIC7T6LzT777AJkuZgfzFpyLrCtzrLsYY8oWZg
EGtIePo3eZoU9yZjDzQpGEE6oPnCg+OTQ8BD0EUZbDljZ7YNWkycOTvdP0agdRvuh8kSqrKNO5U5
bolQ6+BtTpjPjAOvPIFu1Gyd8ogKeudRIJho7IbiWX78OKvgfxlXmXJuYtWEq81uciID+j11OVvu
pLgEx5mWO4s+JUyz1+0P3I9JLYhurIR9SDFpXzWjyAiYX/Z1KGru8ttb1iwwh1YhLkTUU/46PADQ
CVKnlmD6IYoKWDZgPWsWZ/RtVK8CrlvYp6IWAmbi98L/eBo2l+HhRYH2GXJ7avYzOl24I9kirCAW
oZeZX5+Yk1lZRtUlDpULyr8gbLTxldlRADrtT0CjDToZXC17fbfQLK0xNaIG2/xVexSElbm6AO9o
sXZqNB/Rq1Fjf/vv1KsTEKcX/ER3kTABLuDWtEpsIlyF7iBgfGGIesAWhJ7ncwalHxYyXc/g/KIP
JpblYk3DYOV96JGeVE+1koxz7TMszcF0SaJARhgsgKsTRIRpc17pgFnztbdf/RoddjQw/BAzA0DV
b8POxyn8O+N51ZH/sAmfbjhzOhwA+LVb8puRw0qFJ8Gwz0k4Q1YPn0Jlz8j/+6kHyAxHpSeyPPbZ
qOzr12TmiXNS8Id94qjDGzBwweKZhhybzKpY4n2b791LZ1ny9jen5NVZz/tk+3uk5K5Nqzzo4Bpe
Q6ZeHVjmctVEIydFCdPULjg0NNxl2d5HxKaDyYIvoWOtdhzsrV8erdbQC2kih6KrXl1ZqmpMGasW
dIqGMY0NVkomf7UKbUKIItlxWlKbhObOiAk2syVaF3JFD4uOCYoVnCzNIx5YN/oObbs5u3YXVoVo
6OOp0Nsg2EK5Ymne4DMdYQuhulT/VHrXwc4Z/8MY3nY44w2NQcXjDZt9PT341bpM+F5+nYX7nm1S
LrGYgAU0WEpGciVh2fzsfnRlzXGFMYutEfMdmM+2WWoqJgW9vlmF3s1UO85CYPHloylj5Wmxthp4
HjxtiIWaj1ehAtZv6lFqdMXJHB9RMkjYerCa1Ly5ZsigrnE/AzSiFQAc8zAtggvjtkuuPut50kK3
huyPz1yw5yWXICtDFsvQOvwvWBWGTZn7Gtcmm+Etl1gCWyMMM3wjxegYv3L8Jbid1+4Vd5DH7BMJ
VKsz52aLRTFxmToJqRwVA4f6lwux7bXpOZB5FhQLkJy/LsEHF3fgvfMK6q5G5lKoakjZjaOHeuyr
OnwD6uv5rFN5TuByMUM3ZZWSK44kABl9PTEkZ8PTyyr7FOr0jMq+BmxgVc+nIc3v6eJfOBhhcL/x
flnELCzdKYzgTYbSbfpHlueGmZM6vzJIOr4XMjtvhk/o2lpWHNbPGGACi5Wae4lxLsYF+u1fLGwv
euP3aEftgA9SrxRsct1GLE26D7CCAkulsnbXCaOcI0pq9owH8RBzX83pbPdLGGC+bEr4LlqSbhdh
CCiN3WN02wGmSAoNyWcE/eAA4kDn7ZYKTk+gxr37hxk238B4qI1ooez9WwRHFrswzEn5b51VskpH
YhRo4rCBRecctPj/kYb1AMHZt3vw1IH3IYF06dc38YAY3XNEQVUehmDIg3vl9IUZSi25sbdYRO/n
9XRHfbOaC0tfjUuMs8BZMmYHiBqsx0uXMOE0ZK4Ew1O4i0SYirOs9NBGYn0ty5Ub2NxoNNSz1PPT
4rsgvDnSACx18DfTotbRJwJie8wjWXnFZGtRr4jPSHkDcP3pNoklDeveOzBE+Di/DW6jPSvoEiAY
AT8Ah2MYEi1RCgCZG3BZFx90SvHjhUelRxuagIIDJfMlrm7W5pzRj+lLBR08P73Jx+dp7J2qXeZJ
NTORwdY/B/zpKR2dNo71L4jXTLpCUrzq6/t0cN7cfLqsZe56mzoNB1hQAI5gGNk1a46SRUq705Gt
cnybDLZ/d/T1aYPmE+E7qz4Ecd6DfUTNd0MVJytUGkhuhZouxiy8V/ZubhHezZK7wRfmAkCkcVHN
0IhL7qvKt9n42jMl98J7q0t0CeiuUYdLjnJwofwyPBiXkl7BQ9MZVelzk9WCKHEPeHoc+Ng2MQqW
81Q8fH17mxcDqtLRuvO96ayQvW+gq+PCk3aG+m7I+O6BfGWaoyIoe2Xvyc16d8BT57X591PCpLvZ
fPRDeEGbjY3onz4zyQq3iTUKIvODlT32vVWzyzfEMdS7wIb/rbsMGMCTwDnReVv5VRCcOmW9gYOJ
9o16IxpZXeJiUM8G80GywXxkcAuk6yWPljzfcPD7qNjYRXXfAFY0xvDS1U34dxsg1sSJ6jVhQr3u
D4BQR89Vv47iVvGMlgo6wBVswPkXVaLVPgSy713HuxaZfHGy0SnQmJitc8AUasRjhSKSDaExI8Q/
QI4mLhKg/yndrFJAwwp3NgfZSnG1KG5eeMPBbQJZeFQpfkiGVjUIBe978J5dZ/AP3iDk1cY3rUFU
QTfZ3qOCg+JMXAUVSXgDqVVW3KOzuT6bm7r8w2BJlY/i/oL0V6zqzQRraMALwlZWBUP5r22m5JJZ
w1QHWqg7bR2aALKNvNJTnN+fDOn59CsUBU71w1UgLeo/Fz5eeYfOo96BEgbijtyWsd8xqZwIAntw
ozX/QMaATsOc5Qi+0ZucFyGWKKIo1CYP2DX+etuH2LLCkZQdaL1LwR79PUneCU7yqas0j+rIW+Fo
St+Qfok4vUfpt/CO48T5edPdxfAESoKNzwb5V5v7d5k0+1ix8T2gEP0uqdZMBWgOp4bkktXuUbZ5
ZtjvL+/BLDTBIWGWG1ZK8Mjzekyu+WV3GzA7EUilfCbgBJFpQU2sSH/Nx6a3AmOPPqJ4EYA9UCSi
DYb5YnkQPwnFmgXIgPUjnSW6JKcZ1vus6n8kQAVxsWpFFYb+3cH8V7+iFd6GfKjNxWxBD59iaErM
dQfBFFla88XFPVQlotUrXowwDjHbq701yckTt5Uvf5ObRDuIfBjdF8UDLOBVEGXy61Qo5Edp8ZDE
Iq5Y07VVRS0e62FiRNW3zSqlyuVOZbvJImw6eo+9wAfChvpKsep0qp/A5ECjQubVM71gJjIM9517
Q3NjnyPnOI/1+Sh2t2aidUi6A8ollFIsaujAQWumR9qgSnuklMRYJYEcjInC/Jxaq+qP0jN1j/Dl
wHKgU8K0BgLkVej48aWbAV4YyyGbR6i6DB9uTfUVmq2pf/TdBrCAIJXqq72xchQAZQDISyoqPDRL
msWQ1gASfX2pXbbipN5jHx+/RHlSJ4qC9tat0U/moXfViVbtz/ogl4d3h5qLe5SDwqYU+lDMcTnh
E0pJiLxAOBFNYUKEHYvj7L/S9hUxrPmmdIaaw17h1d6QXddUCbigHrpeTDTGb5YWHsuwm4FX1Bg2
2rBzMy9Z+h8UYBELccyM81iQXg4/FjOa/ObnQZ6zBewciK8WBYSYE3kEf6EfJzII9mtrm0Sw5GgB
YrN+w3WJ78pjnRdDfmfGPASi2peCR08ApOYKGMh5ciCWpmqNitAKKs0O4t+0HdBDa2Grj6nHAJNA
NfzaAdXmP2P9IVCfDaHl/h16igcAmLrHEevI8tvVK2xmZ5CtMl4P7amoBv8o2VhkhvivlHFxkhRf
bRFGSPLeja9yumB3Aa18V8tmwFyqlRnFnGjqV2b0S/91LuX2KbUc6B9UPCpqio8XLCMp6WYgJNRJ
KlypuoVpRFrSCAmp81GJck+5M6AH3LE1PJ6OvP6JLb5CfwBCJ4jxMfkHDCt10sX8k4zpcwMJQQBF
KkKmwSrlkAAC2nGl3FsakWqQVMwADnqW6kC7JB/SjIr7KshB6FMTCxSiQFV4HZEz+DVuwMp/c5+O
/bV/Cea0N2i16M1SHgwkjH3nA/AItgRj6wFFCxT3S+7nCrR06Jh3RdUCD+mKrp/qyTbdE0denYN4
E83p6HzCc8wcsWQ3OIy2oJfqTYthpm0gFO+fhPyfVIAd6JAG8k32oOZ3au/+C1EeepAd2RikN/iK
cJBiNovUPdRNKzwttYgjYq56rsWPCFG4TLIws6aDVgZ1CfV+RhKN5gqewWmSJrTKiRj0p5DjEavT
coOg8ZiUOHM5YH9X+XosMnylyUEAZwAbU7ZvnU4IW51d3NRSb56c22ZwYdDWbIez4bbLN4InC79b
XnW2hrvmGl/WDvtOv/zTYP4vbDuvSAHNNk6TYVP4ypOiplc4PUPaMjeSfv89TnRUqOFxhuEzvxXW
Ze/QAAZZ4GytDg1Gxta7R4I8ZcPeZB7Z2jtW3CNihV+A2OshbJS7bQwij/azJLou7pgX+O8cptip
1BhdeUPuJU147zy/5wBVnsHP6UBRF+WT3nufs1MwOZwzdzMhVXjO3jMUUeQKbVxdrF2V+8KDKAVl
4Bx4Hi1XzBe0sSFeun9P1ZwBHiJHBAAw8UiGpdK5sZkmBEuI1TeTIxzwJ2qg2SomNIZBiGgEf2W3
RgRCRLSEWCMvIbC7ihk7jSl6wuGTdOK26dShwePPDPCDlI90ZzNByhMzwg0pw8MHwAfRR47aLdNC
B4y4MZ4AhpdNciMNz2UCLx5jtW79KIPwxmxX9w7X7jpvtlxo/guCOalPpSJ1VlSMRO5BrWNwXBCE
0JVkV/s9pY9+DEWLB1nuVZEz10yPvU1SnVMWUHqPthhHfTked/iATa81fdPyPT0xfMlfo6jpb5eH
mzeoNfG5JZbcxi0/64xhUdiN8LE3swqG1+I9QYPnSJUSYTEj4dmSYFHGsfA/6X4Ii9h6MM4sKE3f
9MNRZJ4xE+mee0wehQx0He47/H+ojeDnPDNowDxAevIg6xxX32HI9H2ALn1aY6LBfFC8S6iq7EDH
Md0EMGtkyHmGuCx/kHaSvJCacQvlXtZ/0OWgo8G/eFBwPxjqmjB1iTGzr9Hdw6x8JC4Y6+t7G3Pu
9zoH52Zf3wpabi+GH5m7UXOSxOxpaem5exiGFzi+hRj7RRBK8Q3HL9xu/YL9IWOjyeHRD9AfUT5R
ZM5YR2uQbTPgcOQs0Rhp2siUB5cvJoDx1Jz2xitQjsQorw2+eFVC/zfepYgxoFsp2VnTlB0tUBu/
hsbgChaChA2ab4FperG3BXv/XP5agwV2Zn8F+MuDMVB/cPeBAIPzxb4wuQAMraBYBVTxmNXklYg3
/wok4uRg28Foi+yDLgLAIP2gzuEPZXZ4oA85uE7Z8+CObLfSjyDzesz6jgCca79YiLPXD/4qKI0R
3XgTbhJnikUn8MBEhLtLMLif7XMGzZBUbhVKMl1a3mcotkyYugzn5Xn0DdzBTlYLToA4CMwRWuFC
vEO80A2aR7pTPFGi+c5tdxvLeywPMmr8z5epyFFERsC2IsPtEkwek9pM8XGzsJHWkOKwwnjCgw0j
JljN3e3wNECzstzzpHkoV+s9Fj/tSK7bgK1lawYH/gnd6tHWbzKulUzvmoMWcO4wRSi/gPAMy/l7
rKNfjCY8/QqgCtV2J5z6n2MkxmS8zg6Ve8E5yRk1qaTqheqLwWjJIyjRtF94C4bkPJk3gN8khR5j
cP+p08miOFvUVCr9AGf/m1L6tO/0P/AZDyrWpn8RychZJ29MSwJUL8fwwBxG6BIjceOUGBdp01oF
RnKBJ0yiYMBgNG58R66TV4vXFx28vUTjiEBGJCXZjZJLwMPC3YBsdt1pQtMoAlTiwzpOWq6qdrxO
KsEbEzMmRl/wXHHvWKlioYphyGvwjn8ecO4vzI1Z/z1R9LW+UyEojNuD7RLDC8gEBqgchL2w1mKg
d4MZ4GUE2h4mrtSZTJ4udauJ0S+FjX45bgZPnKdGnb0NaHX4MI3wHNQ7T6jUV2Y9Pn7wZv4iryBU
J+92t/GIHZzGT/8wLtnY6mBLS1t20zkMT8OWfyWFAq1plXHet/yjtsFlXDhgbGMcgXorxtkWeX12
nRSYGOFCa/Qv4MgSoANJx+3o6cOt2SKYwQyMEdLy7RV6WqI/nQLLedvBoWHhAwzsj6MUJvF4pTv1
iLk7x0mr3nnQAUi36bnbuFjVBNiyC2P23in3GbsN8+UJEge3+++WvXHnBw4H6XhFMGSfhvyX4mpS
4/c4TBFLnqaY0RjDD28yOmABjmfNoF2BKmt0iqRIDLRREEA6xnCLRxyHCdYzjEQ/muslAojr064x
eWR+p23WqwJBztc/txN2uq3eEye+ch++QMtpxI3+xsP1aOOsYGW7uzlw1mCLFxZ31pRZXyNe3czf
KhbkP/LLAV/o0VNKGXz0i3EK7nFyaF5YfzeAaututkMar9j5brCdqycsowloTrLpAdzJh+4EpUHc
xOmclnN8SaFn0IgCkCMEu72e33KayL9jsNNG/xdn1UPn5IF223+Y8DU5JSDN7TrGBMaDOMmLWGZU
jB3yv3OPPhhOAQSn9dl58kD3Fddp0wOzeuWWu6byJr7yUu3w6teQYoxxKKgGd9BkLrrwahzhvTaf
eXwAVmbkHD3zUTvAChu4tcHiKQMXy0l6PYJJVUftS/CmguNsvNv3Lr46CK4wGW4zgde8VAG8juB8
GAb1yxS+49eM4UNNmSlYx7fVqHqoYOncAvEY9vtn379XPFxieE533LEQKz2791K4ZcAcV3dx9n9H
HgTuWVbdr2GYsvnbAaEzfxQh6w/NJEQ+q5azgp6/sK8QEwEnUFBCPu4/j2ExWjEScTPaz1XIremX
QRxuMe11l3KovcEDHmw0q1buLn6VRn1H6sEIodhsAFHnrRksQ8QAVX/bfQULess+2ZR5HF6tRAcX
TAPEI9eN853l+/Cr+AsRC/PNiCHvKw21J1HdsA8N5zBaQx1IAbyKSKaRiMXYe9CDNHhv272Nmj5U
thmeN5RqFNyDFJonZ4VHDhYMUuoLjUDBxsZq6XdUgq38Mri9aS+8TVL7ucfHuIly8ewN5ilA9MGu
g2gePco1ir0n+PP+m+/rkNkPtx0uaz++pSqbqR0XIUkGuACUJQ6Atfmk5wpUwYcB9ZDzjQqFIIGF
+ggHjYaVbKn1t/PLiEyRJiD9NpAfoWEkacDPGi4lXpuo/uwbdwD4zBw6homRFwyq/rsHbQNCNvMq
qSZTw2p5aYXfZVoZ8NG6B7+FW6MNIgERA86eLwsCW7ti8TgHrw8juNT2RqtiNyKE3F/wRir4hLuJ
WXV0h0l0+11TPRDMmatJZEUr1212n/G7Dy1bdmIW89oe4etbvFLtMOVzqaxEdTE4HNCgZNlSS5HW
UNX9q3nbPJRdIG3CHOwSUQjHK18kOA2AR9I7vnq8HbPov9KeO0QcboYApSbh6Os1lba71CqgoaoB
X4CTH/eBp7dKxpL5IE8SckTx9gawRvkoc6lH8LGLGWO6ohXQKsyR6duRB2WNgQQ1RAn6U6Q4aHVZ
y4OCgAEAzQo65DhcQvMXtZe6MKxxCHO3OfY4i/rt7BSId/7AkbRG2pccf76ytIH8NsWvq+HfBaXA
uRG6np0rBPYXHfeHvV7ufxpYHb9cqQ93GKPsAqjYHUVlcHamdMHlag2xzVrWOpXphzl3dU6/D/6P
RSRs/P29HycoR+K+gwjzcaIKfy3YrEzB/IKrdwvL3Aipt6WGfLLGWDr7odwe1DNRppFy40Vcbnkt
kDd5YWGLQQIqOEFsDVF3oPbMbyNYO+RUdmNJbdvoTAcAHqIOVSYKwMm2qzvPGlQKoxxWhrJVLk23
FMun7gkNhb6v7BbyzlIP7GXrLdtu01cDh23m72ECsvfgOvDSSnBqX2a+wLOUFJjFBlLuUuQjiDzI
xytNe+TBSN5kSgBDWr/OB9pz6Fx5b0wCAGdUhQMZAY3p+Pm22+YpiBym3S5R4s4zBVx4gOAGQXpl
Ug2LF8iHGYc9XaC46RoNu2XX33vyL8C6qk73AcGozUfgFurHj+NEv0FXSSSFf2RyJX/MA8eMj+ag
4FBtUlDnGGY1NX7ocRX/UFPupZNgbM5C+bmbPe4i+ATGSox1A8jLMS93WeR1uKQC+uIdcU4qjUsK
igW3kusXpip8hmGGbA2XdprwGgSzIHVf8wfVHlZOTCDAfSEqKcGRfwhIhcUgv7N/cm2xRpTnq6TJ
cf/AOYlkUeIwqbCoNMg7JaaXTZDEIAmjAcEGaEFJDiv7CIHOhUowuEyNBNIQ9Sr1FrIW5ax5VOLi
//0u7wEwpIJAtRm6wUiAOJB1MVANR4vmW9sALundVM7B3mU8Spg9ZwzEDPujP4xJu/TwIS1JWjtr
0B0W056SNgNQpzpCNk69DbQISUPuK0wnRy0AqAJlxabGkdpDgBi/jpmqQ36A5RROI1Cpx+M+KlKD
2TFXuzRX85nxGAwJQRVFWxpVlTmjNY5TCvyeOl5drw6Mz+yIZk7tpAa3jbSZUmwCmUFCYhiZaA0E
y9VGiNkmImNVPCkxKwiM1dM3BtXhNmgOTz8QWFy8qKfyeNmik5TyMcLYmDsHVAR8vTcns74mj/rj
GXO0GETlXGcii8RaI9q6snfKg9CER9/CUatf4TLLbhvD+QMtRlgGYmDF3Fjx0k6wJIF0oAyC7cGJ
JE7QXXo7C+Lhvi/9mARTHGuDwmZbCl6S/oQTUCcPsBxgmyTWNESkctKNnD1RdNYpudXFoHBkuTBu
EEAZmLz1reAViIgZ+Ip42OZNYmBTLp2drA1ZdyLR2xumGUPmlpI6pozXlpFzGKe/t5hxNSxmTLC1
LiNvMZr1N04fogY2M1rAe5p/T68u4R8UFJuuCZ3+F96qD2dcV33EzzC09jLBNg7mLFZguCj02HbI
lliYlLqCDHglvu9lwNFUXNxV6LukA9xdbBd4vNuA+onjW5UehFI3zmRYxjiOGfUSWlgOPWh4mgkH
JBGvKSSlH9GmjcMJbXjv4Dt0jceaj4RENWMqoY9LHT0TfAS+yha4nISHdH5I4E7T44Wyp/4Fd6Ni
Pj2BjUBIa/KMNYdwjE0GrlQgGkg0wAYqQw+A9wk1YGVVrf4I9gCMxUnGFlAT++eYZZoJFgNwBkS/
JIpfGPQ9rXkCc57cDmReR7KiMow+hL9JGT4l7x6D0xAdfR4BG9WbwYypWjO2D+OAuGliPsga0LHG
mvUMIXO5PJmQXhgSqHODx4xmBy95HmisfA2f/wGuczSaMAYByjDdwSlw6dEAVQckEzGwvkDSGcAT
7yQ5a93C4Fvhi3SHdgZnxi/GOMT7r6vErZvfOlEs7xXsi0x0GXTbObP0YZA3xoLCjwH8zaLbhpqG
ChemS4MVoWDTBlip9uo9ljJoEt8Z64kRjqPoZUXYAXB3v8gjkQR7IVR5doukOHOQq/C6lY54gkxu
0eQvI1yGUR24TeEgYxdswJ+Z5jYH9Z6XpfWPb6aBozg9DzpL6ETNEBxemPAEi/oGV1l2Qzb+5BzO
gGzNWaVDOR+EAHybQTqVKoLDTuDXCklfHh3M/tIwmSyzZOwEv3fxCcoJUgYnCTIGjdAXk9XAtifK
+wfaMB9ZSif1bmWax36C6MNKxZmJS/swdiyKdcR1ST5ZbepY8Rl4Uehqoh7twBuIVEkYxqxBGQQR
qsDgdYc4gNlj9E6LlL3AFrpYJd4sbvIfxINb2o6B5RWPGiFL3n9zRMj2AcoZ+w7knkvL8wjjjh03
SQHHFZE0IDbg6wE3a8UBCuWRy1Xu8eFY52bI67Xgg0xC7mgde2WtmVnoRLok2SZB7+zLRwk6H8wq
Dji6IgHXzxFeTK8wkZm8IDIiQb4BeI2QG231TL8Ptg9tNcDVwxw3GAD1+FJkq+qvik2geC8qMKE6
BAS44STcX0wdIjkHU/aEjrcPmz3pqj9eA0puxqGieQb6G15dy0xBEK8vtIUSfJ3GULOKrgFBEvUz
4yNA2Il6VT/+GhR6pPNjDLo80cSf8DteMbemBQ9n2XJ1voVYE2Qwg2meT+nm7OnfcrtBHyse7wdv
38ECC3h44QuGbLsa07hjNbDe4NkS1xhMJ141k2EsjmhO5me0aZp45+DyMYtLBCTBkBGz3V4YZ8oK
DMhIDlN8lBNsV+U9Ei+Cc5sTQJnRBvJWwyUoAAvbkIZgdfFqGryY51LyCWdVXhUHyHfM8Dsmiic0
8bwkjgk3cQyb2YoTCp2ApAfiQxDXOawZVsRRbhPh99iYsTbYSKseB2fGB8A4jbN5NpnEjOUOv85e
1F0LtxV6HC0Seopcp43AWwTfaiuXzb/SuRqFr3paKaxwD0vEmMcst6CLIw1k0V8l7WG1w+Q8XPiI
WARXuj4chzQwpVPULSKcka9eTUDm2Isnzkx+QXymKLt0+Xmdxg3ILKoVB+6PtrRsXDBzdgO42sbd
5KFqL+MV6dDTBjlW7oSANWGvMsor0PjqpqmJmwzAwcGEjamkyGEOKy8Ly8vs3xxmVE88HquiDKHq
Blm2QiA13BZERVaZ+TQJ1BoV0SRtgHPHK+zBkk8my5xzRMZGrNeZEqCnW/VeGBtADu9BJA29ctWG
Z9AAMiwPRChHtD/CLJDWo0SQ8he42hmmFTin0t/FZqfinckq1yya4q9mgwOTOTBqEwxYFpqQ5odG
kN3g9kuXmdO4UdQSyUEnsxyVDniY0G3iFzHiQEWnnsSN5EPfwyfCayS1gF9qMqsBW9X+CmMLOdHx
npjKoPVj1bLjtt9Ndx9T95DCHntsb+axEP1YE+WoLHE4OhJOqK+NaJHKFQOSrgoUug8ot9QwFsfB
QGqvZ0w/kbORvFhnD+Lo+DZZ5+u7GpJf1zR+S83yrUec4/Nsmf5oPEk44hxLtD4GjFYpf1xIeBUF
vfdvzIZXOgMLbaLCXeFV3QnqA2YvCfkGb6DNE3tOHxZvp8BD/WKS8hF0lNKyWwhosqao2kkcMX+A
bEMQ1da28EcgWYZnJlSAI4CoFS5Hf34/hB2sSQc0LpYZNBMVAOJYKA6zpbitUqiDkFEGED0+tJJm
MxwrteyVKmkib7tvwISnzCDcEiVYHfLyM7BeopOIIIsno8qAOqCnxLOqlqWYALuJJpFqSJW5hssG
QO+e+QkyCsCCzfeAkc5fZ5C4EP+KEITqHi0kjfDgsv/1e9RjFXnkFQQx25jLgLxCC1ZHSjbhY2jn
qWRjY3FMKTtn+WFv5PSt8QhiLN7YM/QdpNVAj0HM5COHJGrEtLvRyDLclwM5vY4VGMTdnBOysPQ+
JmRzj72qWJ5S+z1cyarLyBWCmMyJjPXkR7MHO6u/JLavXXI/zOR5ZuJPYte/XOIYgtQCp0zsE+WV
QppEpgEVXIufJjRf33QZSALpe0dQiJyMPlSP0q5RJpteH+FDnyXw4OCctsxQgZKadSBeBFNH+Run
j5U0ys6V/Tfa2oakLFcC4jcePTB94BMQyoj4jtMf+f7PcNgnakR8jxgY625RyTxpILRCuetVyowT
gprEL9EmSnSh8r/FwSKkyUuPIXlH0Mpd+TSfuvQ/1U9nlVgZ0R3a/M2Z1EYM3J1rR8sdDXdHWuD/
8nD9WzZxykSFX/ARvcjTEWtBm/Yy0pyuSknOGdbxv56/ylseOVZcdBDXDKJG406DX1RFEHcGjn3z
UI6nPCe3dMTeHDvLzd5mZXAAcgwj0/5yMSmvYR4IxnhDAiR/JxFnzXgTbQoFHEVGMfZP5Esm3AmM
NmdMqCnDb6P13EO+8aEm49ju078CWNl7lErYkq7e3hb7kHy7ta85mj7ckq7jdlpMBQMaSDVanYJs
Ii8mXCaCohxZSAO6zahamK/fcwwlZa6LgryW0IjHJNHw1Gs52TXClk31YXGazEt8VIoIOcOeUH7q
qLibddoQR6ZxMNIClIKXgGAyOP6V0eE2Me3GEFeDX9b9J8YfC0/EQBIrHuqjo2Qlk+ky/rIkNOqi
CW7UiV+1b1EQR+2hAoVq/eesNCadllce1jQ6iFEsGNmerlCn3kGzDS/lzbw7uzbF3wVcntmNqCyd
c2C4K2s53nWwuVZTaw9HZRdjoYDPIKbcOBYtQhYRLCQdmwCZiF2gWg8P8MaYJQ8lobASpDdclvIJ
7UDYf3wGoTT0hfPIoN+1JqNpQJKY0OKFY8IH3PFvHJ8YOiocgnzG9EAM5L7HGvmmaJpBB94kEoiQ
FUpEqsKSk7j0xPD1LzxYvm4j5sZP4RrCRGUtraRSJOHw8QGbNgZVqoTRbE9aK/45QDcjJs3a9BxO
GiblHYx9Jp9LeSUqj/bI2SZzx2pJLBTqD/YuDO/f39+N9YtjCs0UjiIUMAazUI016ogZShMXekIt
IU3oCrKJo2zWX3b+hrV+C/p7Z/li80B5MMzmzkZ30VMLWYUsyav3XBGWa5HSMRhxFD1hphZ2+Ua5
tRPodPOJAyh9lOg8TGhA+C/K4BuAHlskhhJDq34A2hUWQUfYL4OSuSGt4TxF47rCNg2o88h35E4h
UHOAA65OAwhppJm89g2q8mZ5t7MgBcKNBvHKi0ucQLjvvs1C92aC2GNlkeM0QXCoB1y26zdlV8Xb
J72sM9RzY/nW7Gkzvy+0rD/HwRBQ2cgEEYxyOB2QpMtSj2CbNl+NF/Z5XLGpNEjxBBFwqUdkzEwh
mV7BBOuA2Ix1ZxFh/RXiTRBkAGv0C6wD2T7PcFCtUxJtQ434IW8a05H6Zb4o/Hpz0xdawLt26o6i
pGzWk/lxOQ8iszVQysNBo4lt235t2KK015aS9kdD5DSdmMM+8mQ+iTWUm8eKhOSkzf9YOrMtVZUl
in6RY4ig4itJqyiIDZYvDrUUewEbxK8/M2qfW/f0e9sAmRmxYjWIAYNNT+DIxNvKG+RUZ1v+3cZF
oeXx7XvSlHoh4I+HNlSxd4JmSR0Ea2XT/KmenNfScZm/UP24saAHzuq3x1bFocomkDOTBgsiUiER
TQZlSMIriDZG/mxYvXVvLXEEK+zpxIidTkLDpzuSZlScFwX0ZHPcQLniiTjjaiHwZhf3yKvzRA/R
WwjaKkUrvUuk9x+hx+DmIcfYy+5yPCTBcEnMoUP0qiw5MeMXH5IvugGVckBPxeK0Wpt9wfwNDi7q
nJFpEdkISf6v6dkyckMahhwf8px0V8K995LNDpBPcKbp27KWG0RiTkwkgM0whyE/3OUJqO99zcDo
sa7whJHiX0wGp9MkhDWxQpxEKjTlMVd22hIgtMvRHA2leAdgM7D8FOVlF4q/7mVT3YMNhHJxqW+b
+Bz2uHlZck7e4SbrbwCLmZdOBB2nqbUSLMQnf/m28y6o8x9QyNlPvybGKcJzAOXnjwh9J01NmRLx
CZo3DSJeCBIuLBhum7wS+x/EWp0TiE2AsEO+N2MWlUSbJMARAeYxe4o4DBJtzAJ64X/ZYJUId/QD
UBwht/U2yU4gWOBGLCqj+9qF/cuGJ3P/pkNT9LS4w9KFRMNhpeZNE1GGTGIYYbHf5oMkQojOOq8V
R7DgdtI3cmfFUIYoP1glH6Gkw+EHFOEy4y8D4ZgBb5cnZhqnFCRwYNyp7A2x1MZ4d8Y74StKe7EN
ztyBkF2PXlbKcTok4aKUA8Teb9/zYuRUuP8ChLRl2MCYRGZHq6HId9pWNpctaJMUtuiSZEtPoEez
tCCMf2z8dxKeTBtw4MFdEftioY9jbseskaFVbts8VNMgDrrWYDyQOyL4msCZgIJ/owS4XU7Pwtci
2jAUu/obLlSbvKhll1tjKLHUkmM55zAbtO2JvcDsimyrU/DqN/yutXy7XLXl9O3vkMVKow9E1jd4
G2+Nnht9B1MGmIxo1xUIyMddbDZ8ShNI5bBByMfCCtMfPIy22IjjSgG4Jzs9xNc3OCTKFfaJ7Vsd
5pKlwW08O7sj+7EViGFhwE1Y2HwN7i1duAkFiJqZdc5ZNHv+7aIcDuDrUgFxJ2scDLHd2O4AuHDl
4esxlUCnC4xHwxtwRTTXFYUgLU9CzcAQyF0uJGGH1fAmuIjL0ULeDbTIY4JwHLwnGnY8mYhipJHE
ApmBA7Evy79aeZwlD8Z0Utw+FNdEYnYzgFW+QHK0gjgJpl4s7WgsdIOxkofY4MELRw5qPOBQGkG6
qzdrLHRUfwU+oajPz2wShtVdIpt8udAB8R7i8Bvgpsg5xvgUzI5jlfJydubUgA0rNt/0dWequ4T9
FFweMfcyu7jdWh1MqYF61qlr5yz84R3nMsqrmoft08cdqt9EWUaNQV7clGaTeQXl7IU9Wionbc9N
L+0CQyuR8ONVJYQv3ONZsK0ApllPddGggReDQa58OSMfdrUQiIxG2+5MRNTNPQLu7nLy3IO1I5VH
1JiRkUpguchJr4sTUl11vajDviQ3HCXggW8L1EN+Cbe2VNdF9bJKhMeV90myEGXfbfC0aoy7Dohb
DzUFh44POrMVF6fjkXwOcZArFgxXmhGCWG2sc2o0F1/VGPe8HEimwzu2ATQ4uMVJ80D/UqOaEcKH
Oe5Cg3qMRAYgo368u9J7Rz01BcYIeauXZDMDmx5YgrpVoT6jvGT3k05JFCAVJR0sL/iCUybjK4YW
dNvIeghAoKZBx3q3byma2dUU8r8x1A8u+EtLfNLY8UaoWq0V8NSsN+pBq/0y9eXtGjVZf2/kocjs
KXVSbvjoX1TH0Ho3qTFpN0TUDoWFd0Fc4LUozX5b8WXDKydd2ik/xw2kAfwLCNB8D8+zI0x0GGxQ
yTLq1H4O7OvqnCOGGR6dKk/elDyk9smxuZpng03tfOyM86IYwVDmXH6j1TmybvKXOprqwEOCMgw5
0mp4nbdqp216N8Ly1DKCx4aUgjPgf6ER8gScwF1f1JPju0+Btl/eR5siiShCABPcfALcJs84S6c7
I4b9SVMHj1xSEFgw4si164HQ/hm7IbEN23gwxPR8tOTQ/kFT8hveDLUzJNh3waZ4lRhQmThZwaIz
RPvn7gwIljT6O+YjcafqN3qc7a/tF5loj3iEP2LkUucAvtLGT4HO2fzF4a5JgF7S+d0a07QFV/Aa
vV7WDhQyDab6gOKUU+26gJsR04+kXPUmR3beUK9dh0YeQJKTnUKzsooMZbK6jwsG1vjmqnPln5k2
/xnp027Ryw30Lr/+MPn719XZeW920ABNClhJcZXRSA0AdnSnl5aaXnOOAzrGt21Ik3j1l/XNqZkF
SsxEZ3c7YSljf0PhJ+Ipg5NLF3HYIEOe2IVNBItpPL/7pQ2dZ3FlxwyaOjM8F3bAoOEv0P4x+8ZB
aGlDW7w487eEp8oGyDg8kS2vGRNsxH7rDnF0RL7HoH4q6C4WgqsABurLpf7L5xbo5+OmvE4Elmi5
iOVgugdMg1imRgQRac5Es59bXyYFU3CD9KqDozfZaK3unpoKf824PUQqru53QDIehTpKnyhfKXhh
Ia4Wo8b4Hqa4cTO8wU8VFM4O6y18x3XqoCI2xZA5CHRqR2uXkNLBkFAXq9+DrV+lWHG0dGqyCWza
eDVAvZiy3d/0AOPjQIPNB2xLrRHcJgGM+oYcfxyyBcN5LJwRlhECfck5oKDYA/rdKS+5o0frynY8
FZoDLcLkPg7yHIcbVmpyVXUUI0DGDzTF3eLxI0NicV4DkDL+sqYRuu16sgHGu+6IKyqVmSKNhFET
Ryi9fsSLCAYOtAMBmUYMEwPkVJa+0Tnb2hggg6oHmRlShwmqEH0Cqo76Ap0AWPnfEPPaoORxBaF5
X9FlkUVD7V5ynlhIuBI2vi7eWG1bxzt1WOz+zeQO9PBsh6ABgoiUP6h+ZCtgS1jVSm+4z4eDqhJR
5Phwsn+HeGVgiGwvdI2IO0m7G0GQOEXUddxwGQNxHW+TaYfjFxaNMDW07Sloea2xptvZHE+o+xz2
Pjv4HpYgD5kWmTTMYe3NCc/0/OFwiWekdd0B3oujwhF8Fx/XXAVu86AWyynfdLd7tNVpg+GsMeE0
++4J7Lk6KUcilVt3tlvd3Lj+LQ8UEowBMa+Eo9vTHGDzo9X8x0050whsrn454bk4YkaOsfDlpzlv
MbtPKghtXIEHbBYhyhn9JjxMzOz7h+OSVVbYsEqpYrAzjSsvGjZhHP7C2rsUFtZI8xfyzUUxXxDa
KKVII4J/BQzSuNuBDmudK0OL9ZrjT3JmusWcxY7xB7BGHXdksf7Yx4D8uAJ6QxGibtm3cLjpuTwI
u9dPqnu0qWx/7PIOjJFyUkuVTyElO1u0/FPPtsYLGiGMv0g85RFmAwJmk+gVhAAcJTx4oizBVGEg
v3yIrfdvkf7ykQXzD4IauMziUeENGT5T5TMquQ+TpAG+RTXItqzYH68+UlbgEICweXQebDp90yPh
mJKcH/HuOQWD7kG4l20jJpMILKmZq1OP228tjYsVUa4BffDMt9jtO89howqlMILTnYZY5TBXyLnz
jWGodzHKTM2nCEIwzWlOwFF2svdupOojEnVDnLl9ilEbU2lX++9WjokNl5YiO/dLLm7TvQdUX2gp
aZ83FBdewgGLadQzXg6zZGEOH7Ua8KS6kLK4Z18XdzWu0ZWKTBYOAp0zmw0GfrS+PIcQpFzBNTmL
E8zvSVn10Yft0HVAfIbCpmAichdJNAde1lj+lBc/jFe6voHf2qCoVWlfQmAkyvGIWK4pdbxdjYfk
+02hwazwlRIws6Y5SBkSlJg7AkZO2cl6X5t553GWZMspw1geOgJMaVl7Fitprsdna97F4M+WOp+i
G33pLqgKNjVqO7X946ds+cSIIECZ8DNqXCHD4ponE03k3+yfuaaQ0LsdVSWMIUZLGswhkDSrDnEI
ZqwR5zHV21LHPktFOW3Tm5bjwCOJ9+/p935Uh1/QatlC5hcgmz18xtIasJIa7t1focgkIPMSDDiv
flsZVryBjof+YnFFIVxOlz2BheTbnjTqeh5E5F1QPvtk+WIl18DOixdb3Ima/SXsEJ5Wm/xed6G7
w0Dzk8stME9UZh9gfDGN5QTNkWTdAkLAS3teXZF9cy5ermoxbPhPDBwSlObMbSPYgd7waSh6lBLG
uf60fwc1TzQEwNrRSOudzO9OM6lZ6id1W5yO1pxUWaGqzxHWwWgROVBGrLb9vdFZsNNDcL0MhEcZ
RF+WFeO/toKqo4+1vud1fkTyTw0EBMWN4YxGUf5Gnxi4m9PPcFlm8PZ1F6YcDNZgbtA78ag8OGgp
RAYNqvTdd3RfaLWCjwuK1aRROKWyIBAwLNk2gMRK/lTMxVViuQlQ8winQaRONKC9zetfbSEkEvJT
OHNgg/7tN6SZtvpDF8PhLfyRrbTFByYy9BA7EBA5MiCk3b/OcP6dVGrAxZOL+uqyVw6uo+XtYS/b
PjMKuhgOZPaLyI3osQY5jho1skOf3REeNy24VHfaYHtKQX/xx2p4a0VKaGb7B+y3UnwGigCKAU2D
VR1HwJmPBVvRdKPbvDoOCjThU7H7/Qd1Le3303svuIktbBHZHi0PYjDfF//REBrRxU7jBFLe8DQl
paE7K5D8WLiI/f1Sd3HDHlK5Gxk9ijy8iawEG5gXpU4bLIeJMj1/m9EaLnWDgKUNA5h3vtnR9EMA
GSkbr59YRF9bj2YE3Azf/rj5yzhd7EzgdGloVy8/EWYMyV8wJHYyLzv16niH0/+sVNhh/F43e4Kl
yS/sO+JONRqVCu732T1ZEEF6XkXnJmgGUifeAj1L30fo4M8eUd9c5NbPrcAUkw+tjZnwdKYJFfXZ
oaTrhE6oKXLR+gSnOiJXmNzdvmMuCGwVB5TMvsweD7WfNPnHEf4d+vzP5OPjeHVEKAcAxE+Y750R
twfbeIjoA+NMFDyWsf1x5bMcLhdl+0f3Nit4Gf+yfHrPGfxtSPRebc3eY3IRDNW+eWYxveAy2i5h
AdU8Wj/SrQmPj7qYAdHKjemmb1ZfHZzJGBPv8Q2Dkn2/cEcVFJs7AEdggrLiy3Slq8VqlSHChdGR
qYkPyeIR1i1LF9MQSHcke26zpQjGZmKGJO9Ti0aeodnDdpyVVRnKec7pX7dp2wmSAxsczCgeLszl
yNgj7ymF9UHVdVROa1EcOIRaRIHHXS34rClge2QL2hmW3V/oHweBr68LJ1Sz2dmdtaw86XlGnd6/
addrfgY/7z2svzYTCzAUNnUQsmohcBmqKw+8oJwXgdOfGRuQ6DXEAwkhx6g+Na1D8jc169p3d8Rz
pa3owYGZYWEBC7cspeSJMf2ZU7ytn0OhcGdx+gSWFJHDM5EWGVivo+8BaA6Uut4NpJQl5XFAHbEL
hO2whgHo90set4yWaKtr/RcUbYwlVWmQlll8XHGVlnEptIMA3n1AH4s3L89xFz9UR90Zbx5jmFt9
VFqej1NJnxvQz/stP5PsgY99ACPGqEH1xpf5awEQ0r7Y9QXiA6TF2g/RChqF3TQjCArPW/yGDgn1
MHNaHUyu9CtqzvBN34nlfW1psHtOhMIHzRazKHOkL4ttHd2OQRcVdNQm1fhDoAUIwyuzm4X/JDYU
mshTNVGglv1zEXybff7fnRkd53bqPz6ujtkuI0do1plNA3iG1PeIzw0PXSays8tA+zifcY0fEPzt
i8M75MBjmo0psoGxxMN9udyoBna4PImLesGc9Do9+N9hPdDGfNrejAXbXr6wUAX0n6+inD8+/Fqo
LfiCTh+6eixgH/ENi22BU79VQP+3dacKGyyj0ssJJEAe1OHwg0QA8ol50bCZXl6EEUbaOAOF+mIV
/cF1EBoFD/Zl9N6LyfI5uM3bfXEVFj3RMW54PCJsLLw3fI2RcIpkltYcNGEmNTGma/qHfhM5VI8M
+3ZgJscIQyD/4Wc2hRt2QB3/7T09fGxnx0nl57j1NH16NxdHquHZfkMVwG3l7+fkzPisDBCYPIn1
NhQkRtPQOcNDcsIrSVJXGc1SF4Wad1q3vXvQw3pYEizyf8ZAcTe+zMyMkOoLVSJ7m9WgtUNgOsk5
0mfsOURJS1g0Avhxx2v2V0NjzM4YUgBdFH2nDMJRCM9uQ6zxvVf09C4O5sSTm5dF9BmKmHUC63uY
D4mSaqXWXEeJjNUls8ttbrMphsiS4AdCKjNKIDEQbRazazJhxCMb1lHJAIyJN+yjXx0+N3AXf7Rt
01k5t6GYKl36dxdf5N8H5PCOdcLw6o1Rl7nVa6uk51+0xRAbIaVuECzzgKv7cVLpS4HNoRlqiLeR
cA9xmFzylPWJU2QPmkjuSVODYsCoiFX6wr6rdNIPMYnYPI8fW6C0EnFZgDSasuLDNWTkDQnOA1Sc
AXytSHD8jl4/JYj9m0UIx0vJKVBbKqUcF14lNUIElCuujULjls1QYhczME6cI/XhaY8UkAc+b1NY
/3D6zPP7oEnYF3LB54Xe/z3vjZnO4uBEAIlznnYWqws8oBDjbZy72hYNMlV/vqEM5xgXYK6103wr
aQaYtnmEofbX64t/vKnRY4pWPByt1+8xrhPI6XrnEaYpqK9QjQ1w777sqXKofZtYblsvsbhyb7va
J8CcE4kbdOrPisIevTs85XAHnGLEIIo52g9VEAOYw0R//tX5O52zEscWD3i1XVN/sAgg04hZBr/i
yAiQ2XrJq1oVCpZqzaJEOI3aH/r+3dkUjJXeoea2XwrgcdGZ/WpxPjw4FTwP/HBPHoIs+sQGEFmB
195E4uKxfX0Uqrvo9KUYQ5/d/4TiSIqlSi2ykb4oMkTVYoCKjmvGNBqKzvaiEd0BMRY6uldH64HS
GF11R3aBsmSoTZD69auxMSxIg/+4x31nyRvifdTvhqIkebpadGCX4dG15r9zTJD4EfuwivVkMKIk
pOhvmCruV5gh2U0kgQ2qtrmUSGJYJj+Cr0rulRSaMpU9r1v981r+qbQ/W4JyxRuSkhBlID0oQCw1
OsW7LBD5rS2w3D5jZU8m3RTi7ilsjYt9jaCzVrdQvmxnzHGddAFafr9BB/iyo3L6EPQ5SR5/w8sv
tj1klTFNpXS90I6dMOZZ/l085kU9lwYQAy6gVPoHEdNDnxPyk8iaRKawA+njWKKoFVcGqnYaYkbv
5NWknosfh9xXURZVw4s93eAvKrqUlyc/R7hA/IG2+//fyNCwDE7T07QMuSLz81pbPBGPHJQMeZ8A
rJi0IWFiAPGZZIyIXF7vH/Vq9YOE/DrjaCW/m192TrKbTe++YUnA8qIZbBlgO9hZ8zWxYoFgIRKk
YnT4eYc5oqTcbYBvWqFjUbRQXTI/EDMfGihx4RC6QY8FLJzcywEWDXMH0p5y/MZwS9l93l6dyN0T
Ngs5MbjstGn8YMC6798j7wsK2ZewaMELMhSGLmWDwLKMLr2zU0ZSfMtcvoLbIcyO5RcgEVxEPMW/
rmixaENxIkFihnuWWLRJn8nrziELsUHijScm0meXo4fUAR0qgZwVJPeyvzYBlZFzosJcjZDHYjXd
C2qfI4kf2Vxz8a2jPD5gJtdg1Vcpezs7e4eUTzEjLxxwL9vwWv3j6Lw2WHQy20aDQGcIAR5zGvgU
9OckjWIuc5/dZ8SN/JwmQIr/vEWQOhUOorXUcNAH9aukHYpxy3Hw4vLzYIIUsHSpO1Qvus+rfbZu
TwzvbD23OorlgTzni6FYqU+/0PPyh0L1PZI8yZ7zpKvbsDW//3ICdNwO2K2/SUbYALhTW2mlujM7
QC/18nF5kK0cckubnbjWmepIksAqbJGWC2TCvxGNzKfdh4RMW0LgVHVT965zwqQoJTH9jn7FmBYn
BwUjzPij93ralMRH74P3EsxPc0rmXsEz/IzhsOQIoVOMeWxq2lfFcNnmt8G3huJdDi4bomDYj27q
wZCJuclqgBtBO5P/NysceXCe4K/ajS+sM3NDLTd6Uuf+Zcz3wAgd0E4h/X3AEth4Ep0LgMEyWAyQ
rbC+yWvExfmZGg3srVZ0cIwRoNiTJHsDn7w6PZAnHMpMjxvamIiqDrml+HB78OpOczpERFBG/8Zy
kid52ujy5GrM1DWb0ObMh1gpyBDdNpbIVEJCEcCyCHEJSAgKhNo9T08jhhChUNwNUq0waGKUz3KC
u+jFwXmW7CCjbkGhEpGLQtLdxtjDSjwXwoTWZBvHu3IDg8LDREVUTFTSMijLYd9CP/vjwkFPCQKi
b0aysqZ6yGgSfBkAi6epP1gA1NsLdzgFNvjjoCnUG8xlyQq4wzvURs3AozVYRc3FDwg7JjyriL6J
HojWsDfTh4hKmGBhoPRJec4ZehWzowOOvCknJUHeIrqBNg//iRYcjQX0DEoTRyeZT9u009dSWBcw
zdgVloIBUyphODdkUTdl/PxPYREIm57/BSjvAjYfzk+CeSAun2GxiKMNUKuzfChA4jnSY/YJARTP
wshwp3jxG8iCPmwXw+VGRGlCnxOhwndPAQF9ICU5bwY55yEmwK6Tpowe8BASRZwOdIcVOEkH149V
tW2gDLwH2fnw3YPrS1oxA0xu4AqKF/QEdNYz2aYANri+rsZM4zDVAPGajmzx/3SIcGgwi94JK5dR
mrpTS9OpPSBmi8N1GMoX5dcKFhUQd4hvako6beq9Kb3Bb3ax8CKHS6P/5msDfQvIPAVbAIIUVJ+m
mlBSXq+KocMixzIZn0qx7vTV5OVX5LMp8Zp1whDgb5sgU4GpbCcgr2y44K4dZmbQLSsYyqHTtIWY
FUNYaVUUaIy7oGRDHD8GN5nV8iIaRNoOp4Jp4ZysfpARiaHUNGF9y4OHTjeCgz7kbiUwxdmsMZJi
Zg6tE8VOEGseih/hnsIPFsRHJJVSoHTd7xNZJmyKCDxH5+RgOhTgXiLX++XGsHW5atw9cC7+PFpj
M0CLiFVMCX7QtFcsgjAVRpSMW+TQhR76J/vyC5k+mTZrxPKsP7MyCDjypMHuHZk2qHfyqFASOIiv
kGfB+IAzTr+txqYynfHEF6FdGjfmP+sTnXQ1FZvfTvQ4MqsyoOYIjZ1hIxS1fC/UJrxvh5CTNQAE
Pu4DKuIP1PS1LhIeGqae8dexdO3f/djvY0xv6c57RM9do8mqbKfDaFzcZHOrArq6B9+9rmYnPAz2
k7H/6/v+RF382Yrf2L/gLlEqf8IH7dryasR0KQf2cINDWhtxwUCm97oHueJnRSxwGqLL+ibVD4KZ
bQrBFpb/mzvZHWcgYThB8jh6rDUd2kN6QuZIYaN2wlXgycGBZC2Kkz9hoci1MnUBdJvTB8rjxinr
9hVYDe7Gvr+C4r1X/aZBm97Yj1piYNw/LtZfiA0hH1+yXzrpZXywqihTP4+WVcYbc2eeSSa72fXo
M9VW8DKmD6/Gh826laT7bjZMDgYGDC3SC/DDAoyekNGBIiHB+l2eQvHk67lQmxZnbst8idtnhyq3
Qcq3Jakhd6fEiWF0TX9f8CyuqelgQTuYL2BBFn8pbbBOKSrPFLD7DiQhfgfVKQ40HMRvV6pZCpHX
CBKnd0dKw455grLEu6JGbFMuiZa7DI4JMwYP51gWKh9LmhGhEQt9blv6GRZKjhx6VOxsTQCVTgBb
OMiFyJJ5PQx8hCIB6Cr8ZIIhhMrIKSbKD8FJpJxnA9xEGHRie/mn/mNN/6OKi/iT7VpR7TjsKzJ4
pRKwQmofx4pFlcJYl2ipJ0xmFgMw5dTdDBm9iyQXSQ//W02Q5DieiESRs9G15ekJDg2+hBsyKFrC
rxQFjPBJ5fnAYM8H6TeDTkVwwDu943LJk+IeCqri04Qf99JQBUJrWuiI9MWW007rnRR5TAeNmei/
W8icO+o40GzGAgnGgD62oG41LwPEnd55JEoTpOdSwfeNcd1fLW80XDiEnAIoBebw8sKpldki2wje
RE+343ScPYRqF1sVtAbuqY/VMDQpbhCzFzyzoHtBDaQ/hHwNHZtalmVLs0wUs3vo2jX06yUL3NY9
CJO3/bcPDyQtWOBCzdSJray2/9p3+HYIY1/8QuF5dbm6sIywkoNtw4lCUQbJQo7DLexaTtED+/+N
KCvOgT7ilD6oVA7oZvJEY0gtRDFuQMK4J2bTFZYIJPIk26Eq4O5IfcuzElHw/s0/AzG/F+mpA+sA
NRevJyckBwPTClE3nYHtYdylCY/Tw23MTntSqAO2pflhVLkreDBtJ4WtFQqnl9/9L57iz/L7zlxd
AIvSubPL7bk0kF112uysJYFdkt6ZBduYibIRs0MwH7lCa5Zmm4XIOEdRwsRpDOIBfybZsoejygHM
YozNLVnDGJplqv9n7dehsBBqupdTU9Mlpzy/VE4unZLQzjjBg2An7DiRJxssDmjVLgcIdYEM6KbB
DTkqzf2AJ/8HwUBfsOsJYOfMOSRCRO1C1JDtC/d6Ob0Fv+fHYVsTkh4flP2NAwMselgM37ixOOIG
KuQtYa6e5xi7DDC8WriMp10+TAKZH3Wa6Km7nL2opZI7dCq1Sz9EXMQ7KDxeBnkFsa3U9M21K6G/
Nft5hkfZaiBbPseI5KGBTrprGF5yoPxwZAiuddinnG+CtYrfIUSGh90Gthg5arz//fXViPMFZUTI
rslpHG75+P/0DtCaYX3tjOl3lIMXASHLCjaeck1xVqNqJOIVRAaGsRxnFCQ8l6KHoSiiKFmQYWe3
xwB5Qi3jmUBNB54tqtAY3xmfLPgfTZIcA50omhjlCqhCwDFha5u/DUmMKKRRGzwcgauYlLoMEncW
o9bvOPZEEkIVHCPrk9XisEcBxpc8BQ6rSH2Sh85naU2QKpD4NDnNW5F8uG1Mp4DDJsG5Dql0gY5d
NDmssGuhi+QOS4ctD2MzfZh6gOqpp8YEq/446Mg8gGmKxbMzmJtqPrAX2WjoupaoCznfNuJBIsvE
/N19eYAMWxztYdCHztqf+GDIePeCkh0pguDZcCm5G9xsKOAUwxaPzz9dl6jtP87RxSmIUi5G5WdR
Ob8CMMvjlBlzCK+XzVZ0ZRI+4R42bYd9HRYYL+GJKhMITb3aihqkPTJ/zU549srNym6v0GU8/Tyl
jfp9DnTIoU8fASyOqS0auD+N+vRC4ytiIXnFU9pDDcy1yMJYFlGLsIHwg03ZFRMAMcuDpb29MS2Q
i6d5zQgPRL4Udea2PSzbSLuINSeBZkCL9bTL3sA8OiDM5EO2fHgqR0w+423XoXt8omWFY4d2ITzS
l1WhuBdguMOXjIEESaHXkdB4GRSc1zURz9qG4j/eXqM8hZ7WKCYNY0hfd4FiQxjdMdZfNJtvQqkW
bfMHrn6BXdCptdZv/uWyYLhSkoJVLN+m+33PyxuhRSIfr5ObphiF+5mFzRrK0aGpuQc4Geyb+CjF
zOH7bqAdfpLpCrXKrrwMMdQ70KXAvwFzaHumgQMhygoAtFN81TLVMexaG6yYjz5H10x62uJpMw7a
mu0wxicyZBzxQ7t/8QH9el/njXZIxhDG4oaWGQiyWlDqZb8zI8TAK/cfnUCQ3DvwrzqBLpNv94B2
1MVXFjt87LyO0dN02K+ey/yjzMYU26FPUMNotCbHJ+sjZ3Y+a0LKolXBRP8Kp3VSW58deHW+m2i0
J9YHIcXbzSLYgA8cvyo6keOg1XWfDayh9Jd/vtsZuG/4uNvjOf/4UJX1+PJyK/aVJGu5x11Dtdrq
xbAfP3DDa6wP+QRtW31CPod65fr2uVF3Y3S7ixROmW88Drm8bdiKuZAIVw1xGDqQ9GpA94N78eKA
g2JIQXFic6mJonNPcwqOaQRMIjYxX0xkOh4AI8BJ1Bv0NgTY5Ses0A8Kzr39ADB/OoeDx0HM+Lw6
qMV5tETDANUNT2nCpXo8U2b4ePkxmSWUptfwtE7P7DzL93XQHspRtr7ademdCI47Ix0FjMcCy743
rXHVtPZVzy09HSbCgTkFt+Rg7UnWwCKLEamC4PNgiTC+O6FRw1SeJf6Ts3DyefZSlxYFjw+z8MmI
PulMGZpd7G4jfFbs3863OeSo66BJOMt5D1u1Md9CfjaPA7FxBnE5pCa41Hty4rvC7iA21z/TsjBE
RLMJwuQY0A5U2NHY94uHf15ZoxOpaQnDWJlgNJgrrFQLcGMwkfqZxeKuFj+nUQiJ5VDZZ5KE1Zs3
/IU2xW3AeRTqRfdBtVMOmmTUsqlQyZZ0CAynigtwNAMqJNXsoi5DxzMdb7QFhGiPG8Oca4gazTOO
SbsZlBL64z3nVdgMM55zDi0OvM94t+t2LUK+RBB0WKPzLm2qImZxiGBLP8FLa2XX5qjmU5OddjbV
q3ZeMMcdGIawjB/bI8k0/NbpdV4+nBe1OhO6YRuXOmDdz+hNW/3a3/dHXhHbLFgdAXvIbzsuVupX
7zhd3TmLXKwbXFfEiBhJ91ei2Qzq78ImyIGS7c+N/tgGoMGuDahXDx+j4RUv+e+zr4kZT3cCewxk
/fcMNIWH3H1wu0aQjBo0KCf/unLQPmMPW/qV+gvwKHLvBkzvNKbF0X35ZtKYMuwJC/+RwWbTJ2Vv
mH0iqJK1Gp6CbrT4lHYXt0xtunmM6jnPNX0RP2AeXwmRmD1mX+xFRbaj9/w22Y1ShOgwvsOHICV8
hSWkfMCpJQwHYhlfw65pVbPXxbmJjqweZUxj6Hma+1af8Nx/VoXqOgePWzndyddlItAjh/FhKpbd
JeyMX/seawupEA4R3cEpjzS4kV37/LAg/nHTDafam8P5CV7VgLcV0YeYJH2aXL9uFnbpJYCwT27d
os24ROcsqEznJfTBBspL7tN3ez/P2Wxx6MxEPXiaZJVTzDKeMMzy+4xHOqznIg8RM+c2rmVf6tcq
0IDA2JTQ6mMOCxH5sfsgOzTESZXfeppc8Paf3fE8KgtHo5biWCXRAeruTNsI/E4HAubTjvgrQHfL
xdaV+cqBU+Juhif7RT+ZaghRzfFX2IlV5RNy2EyKWfdr63f/UREplVf86hmf5OS+ilkJ64qPhkHJ
Bnoj9OcmToSO5rPN1efRypg0YbjwruSjsuFcx39Wrb3PPGcB8j0y51k4Zc+tz7Fm+JhqZr2wrobl
PXjeFhWzhzYpa5/cp9OtkXhhkEmiickk4JWpD1vTCyurAgc/n88D3sQ06zXsiI9Om7EVAOYZqGPG
2CVTkLNbZ+fZAhUdNU2HIRTvhnLza/h87YfcmyYmVCikoBo697Z9Xx7HLxyEau+LV28Hu0DT+phj
/Kro9/I+5ncnRhs5lHD7TOEuvhEd8fE449GLPR4nzN15UCtAu8Lxp+kCss8ZS3Gw7UHM5dTT8tkD
7sjgDUsqd1eYfq3siYaWjcGXXd2henjlyz5OTvTi6BJazmGcc0awb5Fl+xic33FpOrcDoPydBw7g
HYYw7Mja4+91Y5RNTphwvxgjVzcr2xJ5z0epSQl6mvGFmfqLCcDDwGjxaDIl/hTwUHqiJF5l8efr
FcQpEo7UsK8N+2zfADTGJ4ej+XX+yegmn+pMzgz7BTER/Zo5K0f5d/ecVZzCNp9T9U7eh4vJfR+d
mZNnqvTurMq8T0oPgia8EgctLujZGrXV6P51iymzfFufc9h2HLCRtfkMdFhtNztnCqJyXhFP35bq
gjCnl2Xr7jOLvxK7Js6NkA3SK/HK7Dzei13/FvRisfXEpp4N03rEt6Z6BdejbSCvfMSzp2f4Jcey
joy+9jnabkrNRiM8DlIBimNZT8yxyEg8Lhnqvp3AXX5fHjKa9zS6sjg6mY/DxJlGQoiOTF0vgKVQ
7UEPkTYdB02ylmMJcEgSQiN2q6DdtUg0RaYA5ME8KKZtrNyU8axo7O7l8Lv/7AER94cOqfG8ZHji
wFyTMZyToxamrdLRETe1vTcOGeIIVb9JRR73L1+gvrb6DimXniBMpddrq/wdjI9RNdAKtVocYFH3
1My08jUU6a+XU2GXA/rnrpDxmQY8NQc3SCAXSf1iii06UgSnz6ObMK3ytOQFhF6xUBluexAgLxPZ
xQYyEcAbEjKvbMxsPKwJDW8jLAAEPJemMTCcggGff06uyYUOEmolNNTs5nC8EC/BbI/Rgr+s1lcE
gLAK3AOTF9O+J20G0wzqHb2kadKLoVb6n3p0vEwWdgMvPwRsbXRSDAUbcYfGeQQGgOpsCh1QZJCo
VoqgwQP+tulREsGscdpPIl61JALnTfKJz4DwO2pe0bi23bMPckSbSpmutr3l0/mUFlWNYBY3koNo
2ZOMkPV/PhE8fbhM0vsBpyGUDD6bBPIwOh0TQhd/U7JrP+3dAbdHIRdeTwPYwKJOiVvcyT9iAGhw
4xpo9/7ZM37M37N6U+Ew1KGbLWEoOFD2jQbYIyJUDJb4b/ALBwWkJZ7JJqcEpR67G0DN9Wzr6QXS
P9z9XWWGBAvivW9F0y91LNfEg4l5d5MTBSqNDmZsNyM4ROWG05DNAAngF2La1waLyQcxlCJWmeoL
oAv1DiMNq1iCvJNfsuJB4eFNVhV73JPqEF3j7MnMyjXWG7NDCp1ate0VVEjdYtbR2tHLaT4IRUKZ
MdUOoF7KLXBYVu/oQyUM2sdkWcNRFMSJ/XNC88M5Rtshc/7y5fRWKAdqktSgyJKiyDcei5Poy2sW
zGweBGjN0BrJhC/Y/EfTeW2rim5b+IlsTTAgt+RgQDHf0AxTFERUVMSn399YdU6rHarWWjWnE/4w
Rh89bLf628TFktp3SQmwXjcuSWn5x9GjEzaxR+sdFAbZR9j4ibBcW/GE+Fc57flxY74j6Z0bngho
PkEx0Y/Rwd/AL/mm+1rkpkz3XSRd7vpHOLmxvsBURrTPb000PDqRV4b7URbJknqgJqzNkzhx9/iI
RkxrE78xADVUDp7hl/PG+Jy9ZpUB6DmXPqbDANfXvylN/CzDbOBilSFczctKP15dzlC8b6evUReI
kEPiDDHeONv9PYUXrracJaMQETZSAOoZaBFv/PIg7Hsas5NnoA2ChsPL4N7ExudrdxlTGG/K+ekr
asEXGGN96UrMFlnnV5eI8Hz9xkbiNcIKGP6GFw5gHFyh/l5m2y10k5pXqeMUEz4qI1f84uXsKxVx
xocYoo6lYUBDk067bT7v6B2TvaqOHuMCg7gxe/tVAFYp+fC9Kx7HrrY+R7V91eA2VXYFSA9l104G
5lY/3HT3U/lvJGiwlwDWo/vHLV9OSTikaqRES0AHzGZqjvV88p59mJiH9wnIqakMqx216mvYYZP8
M4gl3qkKbyMxSXickGN7dMbrnMA+MZm2lJ/zKpzWWlex8jeL2f3nnC/Wk5f0c7qnAZXexcyRf/yG
xUwHuqbIzI79U7McELSC1PKYw4aAc82pdT121teIP9DHlBokcNwNSmLGsYJu+xfMdKIPfp5g6AK/
ijPlVqw/B0GJM8MgSNSgXt59LFmhO2O4zviex9F39UO3YSiZuNThjOQBcnEQxU98XMI2PWTACZAe
it0LagO6U0hRfJqlUtn5jqV6NgfTjJxIpwWF7Ol3p+WpoSxVjM/h8TSSBSzScHqKaQaAWK074vAZ
627WajsgDcz1WBNT7iVzmqBpog4CsnqTcSdOz6w7F2OVuLSCmG3NNU8PIMWKl+K7trmZJ4IXBw4P
A3XU4r3nF+jnxJ3IDrxxQ2QfJnYMaWA/YRy1fSgG/MISMkzbN73pFN6OccxF4PK1sg3PdOCqlPro
V6esUvyU/akXL272gpjHIIarpTqbYIz/CoELximcjkLhazP671i47XnAlBDcjSVqiLfXn2mw245T
+VFg1RA2gYcoDtWs9BLVribGoEfY8ZRWW2G4lR4W1jynmlDJy+QcvExbJlCQcdl7PStdlaE6646P
09gsnXqijAbOnU+yAB+bWmE42jpcLGcMib9HxJPcdKJZQV5trQcLJSY8cyEms7C3GclYI4svynu5
8j88fyhBU6gVoQeTAVRgy7/VsFst+Pvr0MtMzzPjhQl39GXGycugdDGxIACLF/A8H/a2+vYDxQdt
pswjZSIZxEw7l9M1X95Ol0IUGowy4lJIi4/XUEYkfv6yu4wvkCluHCjQ9ahujSt5Epidh7XNc2x5
HQNmhrGuGUejC7T5dCXyAQlCK3YNwYDeFH4Iy5EATiZH+su3LN0LQ2iuMSPJ2eIFoRGQPFzIGXkK
Q4tyAGetHDMBVWbFCfsU6rgNUewxKzwUk2WgzPuMQUQIlrEDBjjrk3HmvPG33MrQierGgpNQiye0
gkVwOe7A3pI3T5obqfbVCWiO44f20hLKOp9cdhnCiX5AE0R4lc4RWp86axUpTRYRPSCy+zIQ10z5
NEmg0wj++5HBuIvFHPY5B12M35TYgzwMlKPTfEoBRMPFfSDeNhcZf+/nHYuSRBD/OUNsaoy5sK3R
gOwluHhGzruqMqKDk3ShojwTv4TUA4XjFjNrVIaOw+yiG3Hpz/CtllkeXELQAsiJKqo8EEbdvjBp
Ij1M5ljYTRIySlfV7+FYwm1//Aj1SCxHBMQXaD+35WsUf/9MrRC5CtD6myquvnji3oKPPCsHIFem
a4A3FtCX2D6VmHxgttePcNnsuhQ38F2IKQH2ogHqY1Njim+Ie3u6N/SvA5I1qFU6KzHD+UNcSQUB
2kNsYDHq/Ou5HrVN+ZLgNH/26B51JuwQd2FbHYgIx7Ha7C511F+MDuuRqF4mV2b3O14FcbeH7ulr
FbtW3AQvSMMUr05XkylXZSfbnsjv2VGy/YWXJtIKXrmEAsHxOHB94KLFeA13C5bOHSLXlpeFDwA8
MTJl/M963eaqV7kpAe58jBNu/mXHUmIiPueFCuVKw3+fCeYJwcwPr2bGwj7drpNFontnlcl+EFuH
PYSF1IjKMrwjlh546AK5ghyFqwr3DMB1zvoXwzyhB1xm74LoqNfxighwdMHnxt53bUb0mP7kI3g6
cF3cTX5mIEXGlhgFb1PUQ/AGpOpF6YIHIAPt6Jsgf6hkDgQSyMDIS5l2f/Ypr16MtCAjMwQeLHGZ
hi5chk9QNcgYFPB3KnqM21l2N+e8npc8Fko9qn86zYxeWjI0ULhMBjvhI5Tb+f6cUWXeeLep/QwR
68tg9eGjsHY2roZ3EdT911Jz+R2sGBb7OZy62R+YoAhQcFNC+gcO8a/JQsA1a1Ei0DIUi58BbCCz
Gg26DWFaMJdmsGY2qS0Z24rR/nvdUZk/Jw0lP1UFUBEPHXNrSD1zgvBmiQfeqTXmHQT3DMV/PEOa
Iz7osExkthsoo7HZCGqnOu/CGV8ipLG4ljBtNa44xXdMmPHFc/2w6q9z5+soAeA/ctml5NA9y0AX
Jli1QZ/zttrZ4sIOPWiJDZSrxmwcDTBSNqOu7H6cCRenYJQPwviPAQKjy2W/qB//wkwVPJrok2KB
WQ8z4nxRZy7CkX5ttujE6mlCG/YSEeEZSAfSX2fH1kIRfd5ApczDqxYAUfzw3qCy2mu4wwn4UvWs
yn3RELBz7ceorv3OqgQi+P9RAIGOwDZiSV+I3X2Ggo7zqg3e7rW7xoSi9oZ/HX/DdtvzFdxiwJFx
BcOicPa2A7hZBj3Z9R2oFE3brDZKinY85yfFLdinmrnv75qv1V9+fTEqrxcfgIinCxgFoYV8hVEy
J0Oa04QgLTYBmxvHRpeQbp9F25jRHfIr6rjvwKE5hfSYaKQSfL26IdLndjPwwlf2WMFloXIPPriC
0lCIFI+8KfTxlXwYzck234vFJ2NayfIM2qTN/CBlvT4OcnF+aGFQyE5+77ZvYUXN6pY4IPGfL39J
KyAmmkCQFM+puf8e94/pz4O4yVQPw6Tv9GVIBDID2/ptvk4kRzeOdjb7EyYcT8UtEaEsCXSdvXbK
qf0KNm3miNWaLNcZpD84dtBCNcbQnDPHQxs+/lTw+NvPrFO37ME3UbB5rtYKHTcihlVKhRfIhIpQ
au81paklMfFMMW3F1xTI5WoSdKGVTvz8mpAXnWebLi6nlNVCOEf3SVuVZBlEOvw0GFTBXcNXNDHS
uwGbPkwAe4zxa/dQrYGRXb2qy2Tvwh1Nxab8UVTtYRn6YbpCS/F1UOIh9LDqffzL3bbBJ3lMXtMS
m+aUMvBqv+9WfGMQgGggs9ph16O3GgU7IIqkNUqMJ7WBkW46Zgt6+xcD4PbH2H3wAGIUu0QodjXa
nK/Te8vedEtj1wyfRhMXFpkbt2ncYiZDBot5HqGEghr3ZFgDSeV47tK/mO1Zf9FneuAO7PPiTaqd
Ve7DUBo/MlsZRRvfAykb0Kov+D+gFKSooUckH+St2ArbE/44MTvm/a+7wp3qy2ypoj4krZQy5flw
qncILrZ6aAHFVswjLng+cVwIbJROps/S8bzuPqeB4zn0H3Z39RqVioGyI3f0zRkBHgyf3l8OA3PN
hBvurIExbKIZp+s2XnTp83kPYfw0T+dp6tAdxqfr4uKA8p3ySYNaz4jvIzWM2a4QTOiQjdY1+EFb
OMHWzx5Ofjgz/bibBZlvFigqIHKQxu3wS6lMXquXrOthY6E8WVwm2aIKW0PUEsQaPc1nZneOKpk/
oFPkwHWsZlZPv2/70YDO+/xq/TSz4bJi5NvMHsJccp7k8PQXlf1YkvDjVt55q284scZESsfXbeOd
pwRxc7zzcLY8wPu2dL6jR1yo5i24YEEyLYkPu4YFHCNm2XSsqckTzW/O50aTrA41ErA2OKt0jJsu
S+QCsdrlNCWeBxJKsEuPHHp+YRXxD5UZ7yeoJn3v/DTeZ6PDzfFX+4hOgkVnmRmPAU04Da26b2As
S6Jzi8h3viECN4KvTX3ZsRvmvbvWw9wZn77DvuD75cfnuBlqLM3l5WKBwXULRw/0oIoGDB12dyA8
iJuJe2ZAQKV6vN0s/WGq1nvOzkvk//tnu/jwp+wLX/1hdlXrw99XVolHy/FOBUIg7M2q5++o2OgQ
EX4Om6KIlD68tgbyhfwDCrjbjDVzBuIbazfS52mU1KGyewDd342iY3WYO0TNUD9VczbZOSxALc03
2C6qtW5Yt/jWRl+1C3Ls7XrSAi1asESVXQoKufzqZj2/egMnEYtkxb7DC+WKM/LM+O36zvtiXckT
swYYuzBT9W4khjOsjS/OgME1xxRqu5dJxFfGsYM7IEAvo9kYAcWq2veiWuZQ71U+0aHw1ca3Fpk+
oPdVH96nST5JOzY7pIuRFw4uO9705eW1ESPtOLBuP0pD+9HaqVj2GvXnYdSVpw78Tn+tdsyki7Al
xefwOb2OB3RwxgsbQCR5+r/X18Cq40p/4vn/PeEIPuXMa01rfPJOfOnew+yfLfgmM305/tFAQvoA
Xv1PrL5TsBwwPtsOhCyrql2WG2WkoS15LTBSZpAenHO4K441AOnm7NXHBXQ+FC/tkGcxffGeblYL
z385PzlvHKKq/AG54U3Y49bANo5D37/TTSPYOj69qA/ZGRJVB8UCU81qfSC3mL8Y5Y1IIXgbFb39
qYv+C1hFBIif2lIVKz3bvZ937hu/30RvRXr5V7AL1YBz9H11NgmujOns7dj3ZQ9xytMZVnWow2LD
IMhWc9IQ2k+GC6gZ+5Oaw5S46t/oplmXs8WglN9wVymeIS3mxHnHHDZd+5YH+ohswaHIkV7hK5xR
lmAgQM7zd4YmsLVkl2KlRG4lAz7hPdJxvIXeBbfhr1yvEP2miJne8F5vvfBlPBsL8JzR599/WTuY
KEAdoWuCaAVbd3g5jjtACIaK9zNXHOQLqFqlBR0/BfQGIj51VA9bZ2ryFFAQuvahP1x13AEuJVwx
x00n2GDcdoBTUtTQ86IURlri8diFzTaIlUB4pOoEAgdcbFVs81t3u7+hoGzgm0CeIp4S//TPd/iX
7UH0726WmPJDAuEJGTnEVOxrAJlTZidHPgZJcgCqb3FWuIwiRj4H9OFI7JKB26x5je01blQTzCE9
eIz2XAei0Cqfyo9rmdawt5ozXKJTFMdLPvKj77kQ7VB0qY0Dv1ymBL+TXbJehTqvwW+nv2T4OQh6
68/TuqmWKNclO2WALB7fokX6BstIa+urGEtrRDcJ1ILlAbTMvlVhT1AQlJKG5fhJEjpqodbDr39+
q881/fSYR7+eXv7cX3mhT83nl37aIu0Kxj9FYEQvD4RIyTu9KZwSU4yL5DdfVit+1NBB76nbEdD0
xhd5mO3E5kp06zZwx+eA6w0NVWM/FLfrKh0TPgp38+M3kru6df0HgYHpA5nF6rQmtsLHB8Uf9Spb
ZT/GFQZJIPigPAOEqXOVxKrx2Wdfnc3HqVuATrRAhhmh20pD8JoDQgabIkHelN9ALbJjMe60Amx3
FYCED4U6ZmVt6oQBw/bW+jsXEAEJGB+eiXphrAHzaOpmQir8OeH7bI4eS87Lnt3w18/prN8nLAzI
AmGe3yBM6Z6AAZ/P6bZ/erS9AYltVlLY23bbT17DMomfl1kLQ/r3bJCvUuh9aGIqVPJmGwpe7vXw
hDGS5/BxNpdExOnDyz4dODrrllE1I2Dr/LFveDSYDw31m/WLeqpZZZ7+MkMMC7afobPXQiHWnuPP
/k61zCkMDzWHjRYhGCGftav/PWpqFFEX9uf6ZfrSMSEr1jdcQ2nglNM9sZ+J0GVs9ev8Mq/LZZr5
98fh/vMr0rToN4pseFu+G+fabPXbkQOiUIccIOfMV5A529kSwKkziL+38MGrfnpZldqfRvzTfhjP
8S+TQsiRklOw/VBW1uFXQSb1k7nHrcV8Mw96jfepZhf1dG5sFSVuFjzqOAM3SSAW6qLE//aYkrpQ
OpRpWQWfzKt7e6V+c84s8jq+tLYtBMwDPMd4KVf7lwD1dMyyn0NWS1vO+YtClq/wIRT+aV7SWfnw
tedwUEA0V4zzqejtB9rkVxzbHevZnufv6bPt9kkmLaKv6jcwGa6739e+fnC+GYzaBWi9QqHw8IqW
W779dtyt/smYC4gAbYwdXqNeVzWf6uRHVlm/j8qamjDqVWDp2f7+QSosYPhYxTCl5bs/1W8TdVpt
Sn12a60PrfYiGZ67bgPR8Ba8unRscshW41KnS6Yyo5DCtmNwXipstxtSiEeBF9PlkOf7Z2eSfQ/t
LzKmj6d0tx9c2t/ONx8hMHqVwbc7SkcDJFjnQ6+ZlZ/5M8PhRaZW1ddVXozKzpOLfvoQSZgV/jUf
9a0aeMl8XNzePU5bfgdSuamDXx962xVzMzAtUGgApyibVT7lzqJHUdyYAQPgU+6oLyhGHtk/5apX
G52W10DqelsnJiEvs8/I5Iz5wBVy6JbK7p2b8Vd1KuJareffjz7gawaZfUqks2AM/F0sBigtJIiQ
aaeR2PjdTNuNSc52lXv9htRRFl18b5CKe+ds2Ifc47enXQSFAUSV2rxRS+fZNIGX0maor/bw8XMe
ZdDWjJ/IMfuNlYNUERRsf1u+CqxypV6+DbW5lMWKU3GYbcj1O2j80rU2plN9M7UGnGkV2Gl7jCJ5
RqQiLwgCF7LO4/mPDsYVuJ31kbaxVHB6yfHb4neYvpsD+nN4TrNO1PHb477d899GrdiV9yF1AW6I
mcwYFfHVSTN02c4Ro5rFE+rJ/ozBBLi0O+0Yy+60NquAMyJMxkL3JTtFbIqxs/Cmuj/VrOuIS/Fr
emRexhk0CoArnKeL6esuz5oKDjkQ7A2RjndXd7OXWwPVfk+C+MXI0UJcsSidHXLBK8ECLhwKoTLQ
dPGtlL9TfHWnR0Zwlb3ualahMeTH1vLiTQARqr8JMG5R2gpeOKZOmBuwrXZ4WbrCwMBMuevJdTwz
edKbqL74ufHFWaemnTvb/2YMln7MPugMq2DZgMYQzgbVC13cmFjPYxvdIph1ZWZZ2OPWJVsy4eLW
lm+N1rUL5cLv6hb+FjksEm3Y52r7UJ51IGmy5kYpRAsFUCeM6Vw4QZHEx3WInwY+31YHR+VsTMu4
Su92yBrV7sb0vYpPMYJo71ObsqrhuUqrp/sJ2Y05JZKCyP1Vm2hZ1FWbh3RxNJ68CRPryhTlVPCd
+MAUz/RAb/r7rhPU891AzNqCjm1Sa5+UjK9HTwps3nU6ZtDTzcymG2a+UodsC7Nn7iiKC7/lLoDZ
YZbQznKKMaIgC/M2KugfbxK/S2gprW8VgOOLZPQyA/Q8+8xAmGmSfvbedu0LSo3L7DJugq+zrcYt
h64Pr/yCdrVnEsASSQQtLh44JIwfzuLUimhWaQ/Lq7WsYKPydChdKvMSv0o2vBuM84iSpRlm3mcM
0y6M23uenCzdbET3m/2xGIswRK+5Rd9pzCtMe7r2ZLu++aPOZM2bOpsh1QasTWsLs+sCL+rjEYce
aSiJEdYz8J/fyRqaawdQXsoA9uXyZWEpdR/e5liAvSxLZbbPjclMq7URv1Bm9LPkyAKcH2ASpkd1
nfptP9v3sKa7Akjs7JiRDz4dd/s4hbRytlv+42WI8wKnFD0opBU798UiTycAz1pBIg6Cq30C98Dj
hd3Gde3CVi+oeP9lg+E9egBd/1HbakQ77GJmrNZ7f/67jk6ADubXHQdDQXpEE8UGtALBXxpD/Vmt
mmXYJ/ecGpObFyoK6jRh45Oeeo8m7RHmVphhdBHxtF1xwmiNPuD52xyNQj91d0F73hhVLkOrq3vs
y/li93kY+9tI8COW1d2L2yt+988DYuFv5BT7TtiBce+Af24H5U4bDi91mYzQNVZi6eRrWa8FXfIm
OYh0E1Pbj1mLw97XyCEILqozmXt9EEQTpFdCu/8xTSTJw5VFRC+CFm3mO13bp31grPHPdfo3nGAM
QH0Njme7xbCLMwzwOzU0GhbG71ReIP7D7cXL8OmrAdGheIHoAT4NDB2Ux/jrjaNXY8n4g0UmJTWW
YzMVDckG0i5DEsB3qiGYuQmZT2KlsupNfzIqM+YGAxEC9P4ygGLaWocqf6Ij/UIPisHnP8j0B0pN
q4pqYBBvQI7HqVkfA1w90jmgsxh9f5FvqM4uSNcLW6Mhjp4EDYUlg1aWSAom9MBX6GCIsHQrqOrg
gXd6RwZH9YJ5COXbBcm17sGAKGx+OqI4BcecRYNh11JjYEGedlc34BrRGq2QaKbmQjrQM3I35AJ2
9AkIfird6m+mAxYRojLDjeXLAQCaTIOK4AYLOlsJIfitAPbdXghLiDQqcXTGxB3OPfI4IQPhVs30
pLHO/UDd6Hi14GAzomdE4NG1BsRBgE2fUnF6qh3AZ4PHOJhAUFqqLHvEvF2nnFeoLcU4ndIkyDCh
EZ69iFqw34WNb6zw0I+Hg8kvOCD8IYeGa+cgel7muj/ku4+1PqqdgW5cdx97FfHWjvTQMPkjQhBp
x25hTkMHjHfQYFUVi/4mc0RvAdQc+ihL3NaoO4nEIy5iXzlpFCzO01Z0N6uot9jZeHH8E0081hcc
Z+DnIBGRGAEJDFM8tGgMvWlMC2gOGGkj8xIlwYDWixEFVvcabWnPjprD4U/Wi5jta+Zwk0Y6xiek
gKxWEi6Bm02PgFceaIuBTjZR9hBOrNnfAUJwB1jgN0uGKJjmE3Q1KFeRhkaHSHKeLvaMpBykA+Lo
nptNFPXc70l8XFDIoAQPq1Cbwx1BhBmMiYKRLydYcoaEn2l1IjMZjOxFh7RBzYIeB4eql0fLCtYN
+M6TerJzJl0w3tlfg5AFf980wgkJZxmYmWB1qVng4IIdlIEnSHv4BdFskY4A9FNGfRbyk4LN8GLV
+gG24e65kPEuMhrW5DV4T2LoREHt15Mqfo5A7LjlWYSLVgRqB1wW1OHdLZ07V2/b+y4AOp3UOQc3
906zaNz+8jhDA1Na4zFHLIlFParLu0hKNlh0eS0fexx7scNy6sPBLXaeaHc5AgfYoEoqw4XY8E7U
kJUALoAXmFP4AErsWk3c73e3cQ+Khd1zNyBI5iK3su3ZCMYZw3IwmSsrC1Rg7M5kt3OaG9oPqEkx
Mes7cP8pI35IOgrOWUreiW0vBp5ZDcV4hUbYtq87xGHZ8n6ipGdV37xotWLpTz425Eq7x7ti48pP
YT24NOHlzOs5FkgjeYBPvlvb4cciqkN+lB3gE6RKeCAw7XnJaJCRmjBKRuYyVxh2VowbmSWK4wPb
FO965Ow2aaHuAftavxPQqhkveAHXZeNUQ54Gd5jqJJMX0W8S+0VH1cGqX0GEKx4QIENsaTAvIM+O
zT5+/9NMo2juhndQvlNjHLlDzD5+QG8jhJnBqMKiDuUZ8uFZis+dPIl/SSORJOBEuI8RexdFq6EZ
vLYBo2GYX8GKFvuKjdKZ+MN5iW9t4SMP4H6ANypTuurYWOAdkpxHv4q7EDprJHcX8h/feAIhxTcg
v/JNhUjVGLtFw1zGpOlELsJz++wubHt0v5+RQHKksQECGE8sgtRV8RJ5w5WsUOprnyyAYMHkpo/7
VH/fZ6w4SmKY/W8zOVx0/1qGHFrZqqhXrav1SWxXxdqKMKL8Y5cZsVeazgrMh6j/RBGVi5Tm8Xcn
68BmnplI1NEfp0cEslMRewq74VvNuAP7WDNd0KJjqiqzhtu0z8ftOmzmHcFvElvabhwNixinN62q
gCYRYEW3asLHErOTmGntvfatf3TL5PhAY8p+gRWQi+zrfmrAnM7XoI1Z6Bv8SM+DzSBeIb3gxIT+
WOMk3GkHXSy7hPD4QZ5NS6xsL5ktJ/+4/Lo3UDDOVX3nilhRPiuUcLBPDpWfzSvZlPy38AdGm3lo
i0jyEr9CUtug0HaJffLz6XzetUcZIP+6qOCqTXLPZ3ycEU5Ymp9VAVsMq1BlfKjWNq8UTJNJFPAt
rQWoP/5n8+TlZipw3YvGP1JmEYLKx2jeC/fqTnOSZcfbp40FnGbm2MeFkkuuIDf8zr6ExPXtV+Bm
y9Xmg8pcLxi8Glc67vn9wc83u93CIUulP7ntbO5xqDvxzawNZbMkuF3/Rj/mANwszGgWVeknd+jy
CGdhSzPMQb9r5bWjuw+UlsUCHn/8Zd+Ely2kDqUk1fjzChOsNDi7MZa9wCjBGJkAabYmgXQFNEoR
64Dg9ZcQv97LH5nSl2X1dK7q8FPZHwuSLMKLNeSfFjqrf06j2lrTBZVCLKEHRds9YwDDvBQHwzQ+
PUex2cSLARUFMTLPtv11Y9oEZmPhL4aISvKx9vTedt723zgCIuIeIPp9qVTWeOaWpxvenpVmXEun
Pz4v9JqmAWA7szEbXPDcOiaIUc1ioAE049Sa0mgKL+x7WN9UYwCD2ejmftL2qRUL0LJi/BOJaObX
5vLplDb1BHItp1opmn3urHoWANYy+YNnNelpi+/LDWHyGGfulRM9tdNQNcCEotUdmDo+siCHPbFX
/a5/A1/Lhh8LvC97EkZdLfFjhqgDr1My27c92F5gFX8JXgIw2OiU6dx7oB+J+Y/KRmvRwfXNYqrp
BZ2vbLuWsNeY5k1Sp2VNi/3ytVmrnHPBWfMGaNuxwANXlRSl7f4zmc8v+BTbxID8I6tW5hORijgW
QSoALWxo/huciBVfHx4HY33O98WHtcaURpu0Juo9Erk2tqy0JaoLhtqYwIBtk07lcVrS+3ZHQAUP
oPQNXv65/VPCS290Hj0puXqBZjUUH+EdF05gKp+6tbI7xGFU9i11e28F2Rp9Ox9d8snz3XmOmgxe
08cqxkIfBO/MZ98hdJbOENYHmmTilsLrBN3Jtqz9B6Jx8tcK06fwTOHbs1ZH9aw8QLce5t7zYlUz
0l84Pz4B2Yt46FObgj9dpreHlyE0ovvDVkKhcsWNQGxg2rC0dFhd/aAD6TH5l1YuweZdk6XPnxVx
jANtYfRl7qLAtdcQLwmppMKJf84UHpgACYMDGOk+LYbPw7fBgBdnE4iLx2kdpjBhgTyezj/2FqsO
/xT8Zrp2ichYqpv4vfjAjh51VmIg9dsTVodEA1qM0WcaAWEDMIsfOLWZ+Qub9YHfMMdSiA42wWPw
BTHlj4p6RmZO2xdTEYYD3LfCpOFd2f7fF0OQt4M4HptQnRA4dorPJSWBzckkiX8N9xyzBq6U7Z0+
fvwZUCZoKlddZbVJ/WQ4UPj5HOCB3uFy1Pnz5njXwvAOqJcLLpVCabdjUhS9qex8Av3Q0CXx6kVV
+OVRiawns/hZZ7rprrhXkaH33E6wilazFOzaaEDlDuu3zY78DC0NVBsz3VO2bYzUmYYsRRE6URRe
EJm1YX+cTTgVRIO/JmeSoFAd8uKf/mfg/YYtUpT65p46g7MH86mnjykBcwXgTH8u9rccA666BTdH
Dy5ZubndhVsF0wrzWkJFeN5bLvENA7cVFBA6EeRQvBCuCvIIpbeKIg13eq6wBBH+g/Za34qUuFiL
4QPnD2cSA5jbpMIfrDOckaS944bgdmeaC3IVwjSlgkoowTaEZSVmhZGit9hh55H7Kq3FGCq08xgy
FsSLho3IXAJnFfpcRiDGXCp8/mKNy2SJyDkcx5lbW++FdBUd78oPVLtd8zbPIgQlWC7UpjYsMV0T
Tq2KnRLIX6bivNY7XP2+e/VlupCSycbTGiqHfHn1+e2KQ3yY8HVU+xlX4kvOCY+od57w3RSrDLja
gtbhGkn4yo1N0glVoflkDpQgntSmQ8r1JTdIW6/+xGWnJdkEWNitbwm0QwZpQ0kA+rdE9BkbFbsD
nn0EMcv7I8ROIkFSwjeVrQi3KQg3GxThmPyKGxuDFD6OHMdv+/t/O+9h4/YRgseAnD4d3Tu7yt2w
/p3ZF6QUcJY8DfAMgrlRBXfrEfZnymZgcvJ7fTsxb2j728PF4jYVjU5Dp1Ab3hGuHnsbUp7uiO2R
0OhgBhKqUC7vQ4kCbnFF9jf3fY/BGFxFzZyJrQhuHOLfDjMRl3B9PABcwLgK6S0eikFnnBOzpaw6
kL7mezh1pOYV2Ig9YyE6/fa8ROvMn2vN5nnwNWY4gwi0olj7yc+DiclY8/DGAebnHlKQAx5HyjeT
+0Xyicm03it71IgSPKDjECE9Atx27N/mGnoJoXU6cmXjbqTw78opAUkU81ZODkopFDFiMIcghZiH
EQObkQQKMc0fpWSnQXDzXjF+UA/7Fnc8jXSWvydudwPceLhmIFr/yYEJf5AEr3+Zt3vZYMX2Evh/
hx8P51/+20Ibk3Ie8HmgnJvIHVBHQdT7U4+zsgszx5w997Ni5M97nhZOmG8CeTxcNn9m4M/m/6lQ
g2hQBxHOToSM0z8O9SCipBNLbQIRvP17VvGjEJV5JadSvHzR6ss/A6hScUIYHfndjnH5mxEBdTDs
OAYcZnMO9vl6Me6d6ErBMhox1Tc2LXezwhWaMZzYhzBk9K+vxIiAN3B6JVzgno46BcXngOwaTo5h
vcYSxOgEMK5+mDPDrchV64XxpZwq+RxywHVWzGlugB3Fk7WYA4ZaPxsv5KhNz8Cw3xwHcGmC5+w7
LqzbFKtjemhc0ZeCzZ6nV7xLsy4SOwPUtDU34az/lij3PiZd6GAiHHADEMU1yBndISbwSqucSA+r
ZFYvqrzHfkANbl23n9kjvrvxzUZqtlC99urG7HnWH3eiYtW6uOLxiD4Xv8r+rBJmNb4wsNKQKaPt
Q53+9t6ry6TtPUeN9zIRidEw4KbA0SG6enxqOwGOITjOWtnF5L4AmVQ91XhPHtBhvltiXtx8/XIH
Ho238+CiNnBFjdXVfeHVk8V7leEbXIW0az+TrhJZitUx8Y8V843XGFoRzrOqses60HzX9hhxHAWw
RTMaADNfaarytephDMW5ge0FrBKTYycCBsJCG7MmxTwYM1ZF+UdgJvGsX0/W4n4vTkDVuM+ZymrC
Zyt1/7A/QKj5R4EMERUvRBBg8TEr2dAolipcFPuRBBYgE8mM6x6XIIMQs+RIoCGmfMd0lAl1T5x3
vqzbe5sAGKCqL/4XfmuMmtYDvWJnk1lnnAHUSA6laRaxvZQL3EvXyT1mu96jvRiiyYD8X0otRQMO
WwIYSiZZipsbYl2LMyHi1ROyNpEmGQxMnUdR7bSdK2Sc+c/e1fA/AM2Yfp3DhDYGIAsnMzxy8F9p
APmx4sUT1bZBCWHqWR277dCn0h5TwwIlJuA3GZcYKp8obv77B1gB3iBcBGQZzNuLN6opeOWY9GUf
5ynZVQm9rvfdo8kzO/+ov/+l+zKtg2hCS74iHrdAGScu6rgdLLqT8w5Mjo/Ydxi4Xm2VLvgxr+b4
a29W1yW+WuACH444/AolqVl8RtI/NWrJIQupklxCQaqHwz8YHEyeZXZfU7CjLU/jozbn/7VNiEBi
RI0+krQRKQ3Oxx4dJN7tc97DF63aldOEKhCvnjt/X24VuD/z97J7ymfo+1pXcXVNZx+rWhY7FJ2T
dJxBtCH3rQ2Cx1UhHqgyqn/xTcT2c/hxZLoh3+srXRO6cJX7ek8j+u/+Pht7Ynv2b9BziVP+zUXV
JNabj6BPrbqV4Yeoc77DbT+Qcv/f3by9ze/zFiIglGBBEgDYaiGOnczZVRQ87SUPcKM5+14IglfN
qOaFGdcNLiJooJbiBqDhJQV25roXwfjRJHJTCM2km+ES81wBf9sMGK5mN8YH4uYljphJYu/CFc4o
TqyLwY1gKQHaeUQ7wmYF5oRZIIMcXD02jJYpxb5coSgYVCn47k/rQ/ZCG7+TsZjMiqlsf7HEbq59
4qGWO0ajcsVTHk72ODQ479nbrUf1SN4MWNr/WDqzZVWxJAw/EREConDLjAMi4nhjqFsBZ1AQePr+
1qmOro46VbUHRViZ+ec/dBxh1hPShPV+jbCuzNZEoPUwnekLaSzo7dNclqOR7IR43GkOSAjv1T7/
fnBjYX4mqVcTxaGGg23JE9JHfkuR6PftHn+h15AC2F7gq5U7uDoFZFHJ4yEWW4AH+nBRqulD7PMb
rWo8jGuw6gIO9/A4i7HWEOsB9KWzAKu/cg3xmymJ0wUmNn2giD5IR8mwhzJzfVb7RHQrf4OBI0If
AFHxmxCY2vdhVxOMO82aRdZXoGtcQgtCmfM4LaH8Qb1TH/SE7q1zwwHSM1h1PQrY6MKy+o3Gk80J
rutsDfdh0dl8ckNRMJ5Wsbg7n8hfLsOtI0AYdhIxfxcqnOyQhSBZjQMvF5TstqGVHS2WnOafgIld
aJRzvwR7y0Uyp/rD4UIEo2eH6wpkSmBy2FCzZelj9YPvuTyEEhyOHJDNH5Z8Qnr69nsLDTA0B0Wr
bIaRB2lqLAyw++Gc0oBct+0VR43Sv68VuFlfc71+BGQmw1TlvAF9neXQXJWxWEkuxSnWWd4E/FqJ
dLA7WGhYYeBscRps+D9/uv1fXtTOPps+/LD+DNAT+dGc1UTfBgfCEuWcDzhTjbgYa5ERCITldXys
RSrFNbgywXan9wSG/YyIohTq0FBm89QxSMsuaSHaDHNH4m3Ypq9KGGoWG/fNigMH/o9LZCKeWkj5
GZGd41F0wegibivhldyjvP7mqLpgZ9vs1q/WnKlxP9W9kqgtaz//T7ihI6zD88HlBw48TGtRAM3g
hrtHtB9kTt1p8vliEbyM2dY3yscfdMlmMXq73+d090XhCg90jBWjHtVR0V9IYqh5IGHwAqQnXo+d
5dXujkK6IAtLCLY5mHNBKEfihIvvjVV+PP193N8DwPYV7mhqEpS0iUwzKUoePDRsNxmS3xREhaoJ
yLQWRz/5eMzJYoXTrCvhxUAoDfEfsPqZmgdWHb1imtAvuggql05e2L7iEcC/VGLgZZ1i3qBssdns
Aj6xNVvJq0igwGl98nYi7y07IjBhEtJWHajN4tS6YdR+EiX2O04dXC5m0yY3mSrTWNuIwfnm08ma
yX4FdY5knSeFHGGXcFUutzv9osFDP+2ODJRrlnHxTB/VtNCn3fQbiXGjgCRSk7KtuurkGBAFAVme
K4UhMHRrRAIIH9bw5rRx8piKvlr08cSA0D13Y8GlHwL5sQy740NzCwZm/rCeK+TyEfafeMAxE/N8
meVCNq9w7vk0+LQwuKZTL+0ZEwIlBhGa0JLcI+nEv/CPgRBAUzxpGmxOmK9ILMncM/yZf3EsiTYR
REBUKcz6OCnFOMUJZyvHPOMseBKnPvtaoA0L2V/B5tYJKqgMyyS/iR/HJuQ8qzjT0hFMH7uefdmr
WjdWCRxmEA7E8MDLRiPNazdZQOVOMa3YTM1pRHa8G+Xc9s0Odiy6Xof9IRL3jPsBr4Ecap+iLHI4
KaVViIA2RBe2FCYyjZNotlgIYSxVjz8aKxMkQgsCUsUdBzfKT9h2IoIIWuodx/wfrEt2gjy+INpA
8KHkRBHTohUWlRk65aqCUnf5oFe3RU5n4k5vA3P6RnwnWATiIXUD70yG1HB3oovgS9w6cDnS43R0
n/U4pmL6MM5ehdq1kQ0GTNa84mh4V1a9oZY1LhnnRm3dcDmgim3SWHWrsAp5QIc4TzrIgCJxiTpW
VOKK30bp3E1eIwiacW/LW4loW7C7j+E19aBGlIg4HsPJjylYMhksz81afIxi64dBM9o8/8x7lzNX
ypMPC9TafK97eDr3g/cTlEivsQGQ16RAGaQsmKzO/pOMJIlyHaNp4bNUkAwGPaYp6ekPIlK9WPyR
ZorXdTNmj6zKFPBKMss9Xs/nJsa3VWU1ApGZpBaYz8Mrd9IL5yHEXuLQr059E15uKDvfeLnlxr5F
YmlhOKMem6KOSkKxuLxp4w8lKZ8QB/SPRRKMlQHrwNdGBUBpxh5Lil4Q+E/hKyrj8Ek1+bdeoTtd
fzPL6+JTX/BgIfDSHSXpHDSpJoiYWZDJsXq6cV9Z8O64ZAVQpM2jKYyZJPK2UIvdRndXR1hhqke2
lg/As5adFZtaWppbGTDK3Q9iOWbcfJYFdod38tMpP+Zhq5H13ecDtHTWiYLXBam6DA/VxBhiHLbd
b1KcQIqkmjDjkcLscWUmTkneyuHB1MLYU+Erw+gnX/bkppfY+gqd8L7DZnUxWPsX6OfDYFyqVACo
LKW1ZK8ewQ9mo4e/wlD1OOecCZdScdURXXq2op5GZ4+bQEzB3/H5JdGfnYlhRB40Ljyg0YTbggdf
eEOXQgaakid95YTHK+e7fkzZBtiqr1/Qied+lzzwn+cUBmoWw8XVxUaNhDhx4zQmTZLHVT513vfq
025BLrxdHURkA4zQRuK1/KOMgFF7zYEPW5dstmATGkPan+TWmBgTUeVtPF8xAwqC/ba/rXC9NDkM
cFinUvFsCa4VZ97e3D3CnpWpEzS0P7uq4l+xkv9hdmpu7m5fmh0AQnWD1ZQ5Bm5//sh5IMAvm2Dw
SOcIWvF0Z3EQt1uOwOZf9UmOlD8O792s+Zs1k07kweXmb2gPWnM6K+J6pq+AuawP99vN/63gyLIV
4aS9jYdjfcXDf1O84i7+BYTmYt6G+suiMr5kfyjcGh5AJYx7QM4T7pTa4XkAAEAalWIdUASQ+CTM
NpmDAbHeB5DT0lpI8KUYYkd5FI6Mwlw62y1c8Kip3JhrrRGqAdl1Le3WgpSNq7EEjy3E6dM7neKA
KNsFmkoqzpHDYUhfHkXSEj8M6jqO3Z8p5fTHZAsL8koaismPAsOPPvbNZ8+GixImNm5DQwGHeU9N
x+L5H8h/nWjkFxIQfuqhogdeK6AJ0+9IMyym3szIbyH03w1zkFVBnd78QMcg3YioB/jHYhdUPL3i
Yd/hBokrKm3UegQ3B9QMwejl87CnrdUXyiA2Fp2bxx9AD0S0IdI0FhvImO+RYfYvILzihfZg0LFU
WbRYv0++tsxLe4vOqEAbp5BP7qAi5EYaYVSn4IlxSjldN7WUIta3+qx773bTOv3fWHqwZ5zIvJE2
YMEF058m+xGcNGBhU5mtiRBCKWMejGoSkuOUvnlq2TIT7tRw3IX5A6Rmn9HKcgjs0dag2omR9W+I
IPUJRP2OvRPpW/U72moP0AfRVJ9YR3HyAO5B7fWurdmhskfFEYKdh8ZcNMmcV0BKxmPMwIX/HcpZ
wHYOIVM4AfPgenuXP1+2nwnH4RaJojlQrSz0HDJVY5ExSwFh4hArCMa9vVcMiPUzA7GEBIHiTZkx
AKxDZixYOcV6HhzTMe0nn7jwVs+2cLzpJMw2nPEZHNm0EG8lpl36lZ5J/Qd5E21PX/iOPZGgcLXo
SHAY02jKTCF2Lzho+dBAKQZm+rrw4AzoBUHe9/VB+vG3xwekP2mNUHmO913Q9Bno8hAYmR/L5JHb
MxExDxlYUPzI+Oi7xgKXOR5AWD9mewF/fLX/hkDCugcW+CeLDw03/ufx9PZPGoD79AmXdULAM3vd
ikQE9iIkt9M//CTiUjHY2J7o9PcwJ1lAidxqPgxocZgACsffTg+l3fZheN9Dw1pEPixLQt5YZoS0
mV7ObmcmEtIEPpeNqV0joc+CVHgxJv0SYoFh+35pib3wxFmOsJg6w+V4OocDW2fg/ISH1yov+xk/
G7GYM9hsnTP+RE4gpKC9lNP5A6xJ+7XD81qZo7FldfYZjwfCy6Aw3aHvxlIcP9f7v7OCNgX9fLbg
c1V9kTnypIM1QYZiofT4+gCgqWyfOfYaH9M0giwsjQbdG+R2bV3BBLf1qme//lqMkeGnOzoJUlY5
sCDSVhIcP9bGsrVQKHBtwgu+FhEbdLvCUTTc5n1uYJ6cLMY80L6OD+xaO2voheVlOO8RUoi3IrFT
MCUQeBOBJTN4wTs8nWhIuEOT27jy4tcZXbA1M1xpRuiJyyRA6p5qTzfQIV8+fh7DqB3fl39jiYaK
9owAJ44PdfK0E6YKoFvRdT4XnL0zlL2NjVxij+2wVU9S38A7B6896wiojiymFcUrDh5zXLxzH5yD
KAGk+gL3hro6RyL/b8AigQRS6QzvAhzwMnxGxqJ/5TU2f0Qswilkt2ui5GZggDy1pTE6g+0T1/kQ
5oz0vNm/iAG7WQMC0qky5d/t3/kzhbtHhXOpQ2hprVzs0qmtt9ELwG6Pr+vWoQ8n0QkF0wd9jesg
mBFGxHwdb+CNxI//YePGGon5SKzpabVv493uGomd0KaRXPU0NFPcobjmJw2bMMZHLHGQv7KqHha+
yDhBVyoWO6zQX6yWrAFWWCxM6yDb/ksLUq0fBuDmzmDbzBguHHCYavU5sFKD3B7n6zgqhENU3Lt6
PdykUnMA5MwurOB17iOIDiR+3DA754Nl4GMmSqeRztgD4fPlcq/a2tB8wgGacQ/MXMo84yMrN+bt
lKWAtn44180+tTpaQRWDakCUPnl+faiFrGhfjS9rfntO8h27Vy4fLoMQZXHR3r2m/Ij8zAuCBwdX
Els6pgESSDsfWCXFwQ+7ckZOLGRb5kn6ALZyR+YhlScmYaEnUzozV4FxTIRFkPVwILQMw2Im4bJz
lCAPgDXlVBOwUtj7pOKF+TVst0+IvZwswgoAFBbXq4wLBYeEZ24ti3lXTLxQQ0nEhn3AK5XC2Ovb
xIbA/TEu/3pax2C9k1xXz9W62kBJQbLmlDS1/+Z6lIIYwpAhmoElW3hfdu6PgjgjbpVgZMPcKF59
2rBKBhYTKRUZHUjbAOF1HMhMsEeuC7d+wNIkjvNdHDBLDSC6aDL4MuYXPS49unrw2QK6sr5qc2t2
P+Fiy4MlH1+MnPQWBa4NNR2ZpQon8jgGEQNGWWMtTvupL+7ki/AHLhWGX5Z0wLWQuanzGX1Bn/k1
x+uRaRdIcA1/NaYFlK1ILJAAA8Yt8788FtvKvnNsOb9Q1nFGgMMw+4nNjPWR/N8VKKALvbUxH8wI
OWCZwCoGU1fEibEI3PxgEAJLkc88HmAmLpwPHFDqbUuonNi+TKqN0TjrbkTIIpUawJNILlOak0RW
ftwR44n14Kgj384ZIV7t41bkvxsbViRt9sdZb0tWEsFv870o+MiTGHgfstwWN3+zftBmUx//WZcR
rZyx4h5CqiLNznLkxlxuZbg8MkoR9WJpq+U/Ibbg0Q/GAOr/trxYyZ8EjE4YxWIUPvjDy4Yh+4Td
N2RatNh43L7+lrfxvJDjRvcmmpu1YqC2ezOIPB8mS2LHu8n2Y+BHZUs6Da1kKfhiL1tkhxQs42lD
jG55IihxPuFbqUSO1IhdAPys6xoApQthf7IL6bkqHMCtg888VNIzKzqs7CxNsIXlef4b376e9oyU
zwgC8ReGV/FxBpKrvOf3x1n2bnTgAz9tMfWodESzVs7LhDF+tzOexm4KXiytPj9LweOdXDru9E/l
x+e92K7UZIQApwKzgOBn8AcIW2ReNzgLBX4zdHGPNxzW9u2FPrw3xaQjMOlm1zVSU0w8omExPt34
eJWNfPnZ5dOxQiOHHarbqg5gyTTFsHUZhAghvtgoigvNGqiPdl+eqhjfAycwLd1dXBS5QU1AiNKi
j5boMTDyx/ddtiaqp7NDOqfLfzMLyUqC33blXcBrZxPJuCl2vhxRTAHpFN5aadgq6IN/AqLuBeva
mgznk47W16zvdtRyuOMUfl+Tv5rbUR6UjlIRboI4CzoXX/S9sw2HqSz4oNEEnkFDL6Feg94GVhhQ
18t06Fifq+2Pmxk6rMGdPVisOb5OgNUAA1TmO/RRmsxI0H4ZtAL+PGH3SHfam7BBeQTVnvlyUjXj
f1/WRh7RAlcxy5Eua6wOvJJkC5WP99StOQCC61FnbJ+AyPr8vMYssHyJ6rfFfTacr/lOaCg97tTo
dwIbJtARVTjCCtlC/g9sPlXWuXvV7PcUzYCJ8ljhyaME3pmWbOTA6zfvFpGoOdh0hWBxGfTkf/S8
+C8MLxm9tKfAssfTNjcZ1dGbQuCuza2KzI78NjpqIV0wfjZ4Mo02Bg5TfXHL7PIh+reDYltw5OAH
jxfY3qFBbyEg42Bw/pnty+7vrQtLR6s9WsvqD3JxFemKuayidINdp3WdS/ZjdjHolc1FjXE33gd4
gOGHB3tAW7xtuvYaMthnNIXBNhMbH+AhxkXzA4ZOFOGvZ+FjIBQLP6Yttwn4b3KQWQIWeo2ODaV5
N8TWxdxoMx16mNCGsyPKOIiBDcmtVLd/Kgv6gJDebE67dudIvUeZ00eehcO615yvTm98wWMDolgf
R4dROT98wz1pCbmVivllIEToKjcFmo4YbmZhdbq1bQ77k9HC4aEJBuRAWtjRvOruYvF3PV+uo98a
cdZwewvw9UQ8DdaUUmqgtQQdLKRXeN3Cn9szDmpigMezugT9OnBuCN3pVBbAKuKEp5N+mNo7+9Mx
2HlloKVeY0uZLQyUB5gXxZ8Y2JxgbrqK1815pfhtCMsU6jT4IgUWTFSmVxwMLPUoHPPJWLlZlPcX
vu+0YLS+grz8mDAsbW9/wqzV8LZZyF0JoMMGHQnLfLR0WFRwM4QYE5TmK5kY87ok+qdX2Cq8cCoI
0WpgV9OY1yxDsXYQBHFteAhBKzXrXKJXA56jrFoqlUcQCgI+TDyWSCMC0QSl5JWVpLG4yD3YBwki
yA3bLNBRjwDdn0kzTF9HF9f8k0NTsY/HAYonGmFaPVbMmY7Rh/OrHXrlJCEyp4qHtXUcuvWiGweN
H5xpVc5nMs9MnKPOibIcHgWDo0tEMMLp43oOEG9oLfvjEQxmx4nepXkK3/fRBGy8jWI6ovi2yxHZ
25lsHiV4dkBFTAsJYU8sLVYYpF3G+Jb8y6cbMmjQuNXJw08Kj7juZMZIttGnfKU0U8FQxSxu0FO5
t1HyWuKDdBXV3cUx9Z0Ipnc+AEcYzsS6s57sdt9oFjCJCn4W3IzgF0XOvmAwyZ5OSN2usHuytz+X
I8GYMrGzmm7+JW88PyaqcmJXCfVk7WtGpJA+7albZw51AQsqJz6rPSsqna3asvNl2SRE6IqKYCra
JxyCJN4AZdOxwPu7uBD1HXuIIxxandbNkiGAhlZ5DF0aHjnBBpH4SlgdqgLrYPfSsnG9gXAwM2ub
3Tdwy+i4J8oLDQf2jltG4RDnKT4S8wkhjMUrFEwCi03CjDEWe3PL1qXHWPGF5UlTJdp8LFdZE75G
4gOl4GCEBzon7pQeiIZVvxC74MPG7ECPmvTqBHHHfvzkof5j8tLxN2XE+KL8hLeDTlaL5XRLp9Uc
01FOJDkDPxDBY9nQsRCXwTqSBybdsn6scuZECNTv2/SHycZZE74PIHqRLOPiZPydsPGFEJ6NTxzt
ouMTlYsmBLcFEXv3u7ldTjMoaMnmAKsVx2srZzAZ2HRHCLUHIhOQ34hjmnsS3n591TYUyCiKCkx/
X3v03rt88uy7udXPKXT9P+jpNVumwWTI/tQqh0Rxt1vKSRPfLH4ohIFQGa664fYL7dqwwMdxefPz
n1Uw4leqYfJUYsMiXN6M+Ka4gfIzQQC+47b2QYPBQ+nWMQtjemELzzrhTellcAH5xaHHwmj/VJdW
pCeYYVosME/e+0j7n5D03MSPoQMn+cc2nEULPX2qO4KLOUWnlbmI1aMOLwxpSRmaA4dvr6LueqJn
o/vqSJpRQ1occWJ9PBgzIDIcZpARzU6m0+X9PswIHdn2lkzQc0Tn5xoB1BqIA/0Ld63gJ2o9vvvf
8Yfy6Mbmxo7htGYL7MJuwL6svBpIcxzu9MbXt0NzIsf0o3t/Xwuqf0cGzdM+GZZ2neNb/HLP4IVe
U7r/9QlmSUIS9Kk7ttP8FDqA6MHvFUVo1yXGunjD4vPuusAbE3YKzLxS+BU6rfqa9JluGbYDeh/e
Y/AVHl5nVSWZsC+xi/m3f4AOGMS5LlI1mZxfHIRP1T+nL8urGq8/mMBlfI6I180pMSzjSY4d09DH
yLvOLOwbUxMW0A276ze3joRVJQAEahhxlyAn4HMiN8Hf711vOLQA1PgQnB9st2ZRkQBcwWt5iVGO
tkje4iPSQpjtV4LoYlxwqK4mjwCv6tUavxZnG97+wP+sNgnp5SfZioiQ1lpX8EOYMK2StlPA+qQO
0qKKWsPDHFBPts2F7B/8tqK9iJWIH8vY9E4vCfzOGUJFEgivwlGG4csbhWzfxcnLASxSjsLG9k5+
CLrNoTJG7/zP5/zyPKO8RXwKSbww5xbMNJNYiZNjjlAAlPzHHys7U44Ad3/WHlTKF7jTc15P1TOS
9Cg0RmGhAY867xg+jzzNEEkvfL7P1wkQcAtQyR9MgGz35od/kBS9R5gbZQjGfdQH4bZoF8wwilsk
PHGpgK5SPJrM1wzIH9z8UC9AVdjSOhI9rJVZu9QHBiZl2u6ob1hvE50xzxDPM68zyS4g2lGozxRW
htq/yAtIEsFwdNKGUJQ1Mhd4EvAJdGZ7GFhjSE3pXGz4vk+kC3txjwlZKdxvHoOUoVysgOA3Ihjj
TZqflFkAb8GvIE+Ra8JYkczgmlYMfeyZyVrAwy0hp4xxHI4GfKl1AHoY7YFIyzHPgpNHDi1fCK0J
0EaQ9Gnk1ylJIbi7CKVfWE16nF2hNnq/QwVE/gG3BIUhhKwjbByGcgRNJ1YjjOQWjo3M6htgblo9
jUpYxeye8deVNxuVaHKEEy8kzIb5iiEtq1gYnfSfk+CxiNUd5n06V4zk557pzqD74C++4aRifY2c
9F8ZvVsL5E3zwq/MetvMVuPpu/JE3GkGJGFSmPkT0YiABzvDbBVPIKxvzZmCDkx2CoGN7FjoKhUu
zjdK2vMMvBbaNfR+TRQ7dpZIX20cf7Eo59+2mtu5MH7B1g/AZxmWLAH0UB5M2ZzpF7KtYcpp2EZS
/iFNWbuHDgxoStWIqAmW2bNr7h2/ipVCXSBY5gbxlT5HAW2JAWc4FZMnlmG2DM3QZ1udz+kgcvis
T/c3pbySrfRzW1K1gZ8FssHJmbApaP7AkVyPrTpJlP9RGfKHeZy1WAETxISmt1y8Zz9WtcmMPQTm
27CfRMgwpxQ1ULDRk/sJ8u7kmXmYONooWj/mQ/2HSQqCQm3/PANdNzKAGoI33KM7tkkQ8Ae4ZuNG
YSXXAu/l4Vr0d1eJ+/czjbPZGVtAjRV8ZtdrSi5Ai5PS3jdJuyzO5FR/Zz30XhDZflYDL2zgNPKS
6pbURO+4L1kAqNXp+/ZyzLES1dvPtN31E/ZnaL7YVqjTXj1+/8SUBHkcGwisIuSLarDaqSa3jy/4
+hzs+5RM1MECbEajPF39NNDgqvfQgb42QghLD5yRZk6holR1nsqzLE5OpsyfjVOKtGt/C8ZDVhYf
ffnBP59knNfdzTQ3h7JlvXHkRFinB7liG13Qupisw1yVRodtFqNdpwn16Dci4SalL5Bk2eFB9312
mxc9nDNQMD56nDWl7KtWmPL8ncTaHq18KabJZrTmW4Ak4Bwxshz6E0wgFsI6InW1LU1861rh8jsd
aQd4IAzpY1LMELDx0NJk0DE5Z8iRsLS8eBBgd+kJVRgHL/IpMP+veUmxHPj7HOcGOOQMQzrGVc/Q
3RYPOM6c1KFtz+eAEleoxmiPWZ6yF4XIwC35wj3yDfNLoJ025AunVBy4y8G5IJDcEpQBlp7gtKOZ
1rfoAGGqsSqUxcILCQWjLv6BYHiCVmJWkObcIqbYHhXEEivB7su4lFgZUAX8+z7QHyO8ZjlkgFsr
mgGayD15gQHk7uNn10uDgUjWYHU0YiJXj9yUBIaosvXQJ67QbudzAafNP7vPEn6qCltHy13p5QvA
5erhOEmA8u/m6JJPgSbQWXiBQkXjw7yKzo5CmTzg9qsBt97H7gN8oEOZgn4q2QmGjaf1vY6YdvhG
oP0kOhg2LdF7TOfSI4xw29MsQNU2GgiBCWTlA5D46LnYoxGxtbD3JHhm0ftj9c7Wi02LHPPhFdKf
ICL00WiJh1v7RpUavvfiYeE2HaiOvg9w8+rNckyfObfQt0CyZGs1x9Zy+HBa2Sa8CAL207kZwbcX
fIcbvV10QATkfHbuHZ3E7Hl3ZM2ud80Oix1tifPftj+pGPSS2rCuKLd1TB0/0SehPea8NxWc/tHe
QUBCBNsjuAMEgFCTFjiA2glrmefxA6nh4X6nA3Qp86WiWHDsAJ/eO+ga5znkcuE0x5fMrn6oU6W4
htyT15f3BcpwwSeezug38N4GQRg8XguM8OAafAOFe+FUsZyG1fyVfZ64c+31x+UN67ZGdwCnmVB1
iYmpAsR3aiEJrfH2VKtJ57z+imhp9HwL9rX2Gt/y2HkVNdKdEvI04j2T3/g4Xf1DSnOC+PSBW4wF
x2pQzlODj8Xqhpw1KV5/tEGRfB3BAnPLFpV7Ay1a6DxEhrzhmKfC9ibdZUuHsy0RKvaSwkVQloTD
EYhnFm7XNQaf/xzGCptgQozrRecGNXpLFff2fsQy7jnbIw4T2I5uAOyMmGNvf4c7B4UpANVruF6j
vIFCt+KrQYeowfeDNrr6H8NH2LWBn6abi4/C+xqsoZWo5qEccDg1cIAgLUEtJqVThFrRNJMyzkTI
Cb0TcXK4kxaeigSx93LoGF+4t+Bi6I0h3E1xGQFcf7oSKhC/xPnNUmlWKQuPMqJ4/5bqutTnpPO0
547FYw8dTLsEyodXh+0AKhwao9pkw6XNUhTVpkEQu2303MLHKivd2/OWcwsQ8Z9PjAYnmcoqraDf
iqQQKh0F1pmO2YbuAJbGGxlS7TVhu97Yux6JL3wRjt8M17Z8YiMvnJ6lE65VbHSp+Fcm0xz1Xjfv
Bp4GdEKWEInfFsBK8uKPVobo5cxQvDxyYPUtlgF0A/fkiwcrkza/nM6VLljHJL6KIcWlvPVjbzrb
6WIrzCZqJchURzfDKfPyYf8J31c0LBhEG/84FG/39QYQto8Ph8vTipGHssL2+OYTyQBtkBM0FZNy
QvpSjhk2LiHCL2MWpwJM+Yf5AB4tNFZDDdQNtHiYcRvc4C8/0XQXuQjbavCLPi0oCIXMP2h82XNR
TUsJfqN4yQhQ+a3M4tCt/Su6PLfdfRePO1RJjt/eBRIYh/LEvdPnonq0KnVEB7vSBSfhnZSwy5NX
+A6QLiVySQRdAH+EnAh1JNPQTsip4Nl5wz0lIawqolQf58W4invwwb5BT3Le294qM7x7omnOr7Pq
v2cEuaW/xHNcXzUcLghBdPvJvVE4TZAJnkbz8WTpX5qUyE7B45c3pX2sN4PIK0CLNKmjp4IV9BjH
4RvKLWh8b9uF+cWEy3OZgz9+FomK2b891IjqvSOn8otdgaG6EQ5bm1TG+22OefaR24AKhks6iIOs
+n2V7s/q5u1JVybsqTrw4iIA4u9Gt9Tr8DgU85TMp/iw89LvneQRbv755LMFx+gtDIhwTzvF38zX
Gwa6DFHtnz6cKLWvB8aQiJA6KEktIBWpEduoK4ULEuaeMBmBhVybCVWDVSrCcSWPBvWc+fi5ltH+
ocUe65gb4GIBNELizhTE+LXZ5w4jIwMuwPlPUMIHE1Ub08ocPoqZ963u8CKgRFljz4RlLq0YI25K
L5EfDV5MO21hM6FSTM3RkNSiEdaoD7P0GJECfXybMZs9FuVoMHmP9QkG0mKt/MWJPOwvfhF0VcTy
7V95XTSgu5m7/8OfTFJ8wi6/HRaJ/rv0HksYfojzzfxQIPvvOW0j+JBs+25s1m2emxcrmWUxB16T
xmRrDll5x4En43uSj3n6AAw7f4+dZ8KuZV2vj/rVbp9xXWMHPHp43brCHaHzntgJl0upcBgieEiw
bBDkS2LpkCEDMKouUXMvS04GB41uvndpH468+Rz0UfMHo5P4G3UzvFvyfpQpPP+vuD/iqgILjaim
tMfprhXqhTJz9DYAlDYSDTdX5u6QgKs+QBRGEwzr8FdN/dQgpiQc2n1MJGiqKJzApqXgTp5DljQz
pbVxOB6EMt5mL3eQmneSzQqMftcd8C6w5E6NrqT0bcscz9/fqoIHiusJbmKw2EHq9fHT24Nd6n3P
L8ajbHmnt0ik8ZhLzhrfcPceESwa66OH6It4LuSC0bLzbyjLLBKjyG3rVYB0GM7vbrrjpnMekWcd
9nH4N4FikU1zaOx/Tvty7sK1js7yt7xBB+Db334AS7qn2f2bzQ+V2GZzwYtRVo3lgdf2AORplkCB
WSSPhhxTtaukPr/i7YO18rLhxXL68timc1AcplJ2mTuxs+YZZ24h45JLwLoHw2zOLFxjF3kCKAOx
RYqREIgD+L7lIVLsPMZDeSo34wpf34sxLoj/RUfXhyMiP0d0TH2Mm3rm+3d+ZX6f4WkOaP4rljBQ
FTpAzHh27wW9bamzdJ+rz2Am038euXVrc8YCjJe3T0ezumfOHjCMuHxMjFBYUbAr14itPlbwLkl/
KvgU4W528wraQVQtm89CvExtva9mmfstPe53LPE7n52vB7z/G1hl6bnlzULWVPA4oBiDeD7n4gwl
q9xKm0eoVZai2zLL3OCJ9Ft8SzGCvdlgieFcAQT4fCO8KJlkChbJt7FSz/q8wJHghR3Kj10cesqc
kbCCIc+CQrXK4AXVWLf7ByycORCrscF1Qty7Vjub3L1i+aAQAr5fyec4U4l22YZ9Az8PRAMUCpzB
Mtx7Atwxu4+Heoj3hXwb/faHz6aX2qybyeFS7OthwGfMYNDiavImqgZylGp+B27TOT8ycD7+LZHY
O6CVQy81GywQy7Un0cWg+6ssfIiSe1xkDnstWXP1DedX7jT4nCDAn3w191Ob1V/7L6+J3Rq9N90S
MqSfrUwGaxyRwQkDBdcvL9ec94h28qPaffdKJmRpNysMlqPfuDXr+fvl6ZtUwO1DPoEJWzVpCo77
CkK0gMfX7PO3h4U+ZZj4Q6jMVELm19B7xsMBj/h39UWaYywaghfZ72ILgZrjVuH8w29BIzykmd+7
CDOnL1iD31Ge4jDbY/fBWo7dG0f3Gta8iwLM5/aGQfnjUB8xWDyA6GkTCq85gtkihlneII4S6307
39fZUQTZ0eZeV9m6+oEKEn9+S8d3pw/a4Zej9O86lraQmnnEwKbR3h3/Fr81M59EM91d6NHXlN+X
g0v25IX+CiEvBpvR4+Ycuf0hSgD+tid2YzcOQSPskeym/behBMg2bCbvR+lD5ERkmAftDOJLjb3B
AUXOTFCcYeZe3qvGGR7YL6tDW2KFy4hAK8l7HsKOgb9Ujnt/rGTaj8MuM/SsASQ8v+Rkiu50A/gH
48SVQ48UUCDOFjz4gz8Wuz3sp/LkGmf+NZTO5UXpELU2+/AqTxX3TT81YPq4kcXYocjvwyCAAYlZ
PE4xznfzRv19WSok5piXDMMUoCSbEETWpavbX9q57d0tr4HSjwmI071h67wxHtpT5VflgUOQBW1/
VjxmxhQEFGolaAA5H4BrhIqDpu/2wODkWNr31m50q6jND+HJivdUvG9hLXOEDN4j2kPoI+1sb3V/
+530cXYw3e320vde2Jdb6kYRPh1fklvDn0mNLhj48Uss3pY0MaL3tPFuf09HXCIMCFkUcaGmKVMh
ons6lt6MO7kS0QGnwcevMpY+RIDif4GXQYjTu8kymUUz7/OV5CggWAuDrT5xhMQBFXVIj54ZL0zv
si897pz73Ng2wP5obfvmQtt24G79UcrDvPmeBkv6hd5a6dm9k87sVEV9CtJL3GMP958GaiFsxfog
QLDrWMxE3Vme9l2esHSiYtFVv9lHuOnOrf32r79A6GU9xNqWRgeazbpaNN7PTNfqtnSLFo+Ovwr7
Aaudv+/Wbz4IpaiPU2FvHyjrKz2R7KbkWuD8x/D9gxpgayx3p/3jZQVxbkPJlmcqD4dmAwImdQ4T
F/VhYX/BH6zfGh3vu/Eq9lqsRH/mIN6fh3/S0KklP8O9CMYXalaYLt3pnvkf6ITZqIbxiZXAd129
g3xTzbBil57wEfyWcHNIGMZUeHz/SZf8ysluebcEy6Ij/9lFmNXpi5R/Tt3XUYEmtPcN9PvYVtl4
lA9xykfAUY+KPWkfE4gNV8424S+ueQ/MFF7m9zv5AvXWglrSziRwv90+6m+HS/VSRFfseFeMrH06
QLEt4GSEUPE/ks6rWXElCcK/iAi8ee2WlxASQhLihcAJ7z2/fr46s7N3Y+fOHJDprq7KzMpiEjOh
9m52KD+3iERy1CvSgw/NS0exxskDy6WH/aQfB0vgwAWv9Vxy7bUnNnNYEYbBFgnTA8auZxZcOT5i
3UFz0PIoL2trTiWedon5JiMc4gZFHm3anybIec1jKKoMTTwHnAJNp8sh2b+O6gerZv/CW0e9i5OD
dmO8Hm2GVzzSVXpwPt7HvOMeMsG/ACWQQXJUDfFzrqLGsrY5E1mNutNlAJUMWcD28RXvuRmsr9UW
XH2MrkJtFy29BQ5ktdXxGfsMyXfhDBwI7X2fCPeBT4c1p8kWeIeRp2U9qY+2Wx/WHajmcWPHfAc1
+w6qh9qMye+4ezR0wYwGHtfb/ZUPXXmrjXmbfP1eVBm9tyMc9GWmkvnex9AVp34zP9HFXct62XbR
nV+wBDbuUq5wPJpVVBYMNKjblPiXjrF2T1Bz4GSD6ah9DLiRNfVVkzO4f8UtTO9TUigyGUaTzgHx
zzQFcLQQhi7OZtDIIUeRCTBs9FY2eHRkpB2PjnN0IopRBD6u1PHzrG5kgkhn52tzTv0zJQQvjk/N
kAWmNUj3YVZnGR8QTx3S4/wT1ZHmeu+4N2IYACNrQXiOVau+MTF+2vJUZg8NWfNm/AZ9IAnSsXP0
xAcl45OAswy2wyWGR+E4bcTvABQpeuAHr54JnlldTv0CffgZe8L7+Lkwg/DSNbBzczyC9taKd3ac
xB7Sk9lhGNIoA9L/VhUX2ZkZ/wqfDYlfD7i/TBAHOZgDpuK3myRJKU/eLl/Y5Lmvhor95JIaTpb1
/R1Oydjw0Obc1cvrJ4jpAa36hxjbu00H4ocbKbfMgNx5aVozZ6jBaACdPUfc2ZMMhUeJSLE4ISXw
elnqEZdjiR64pfeXDKPjt7u4fnY24FFdx5t9DdPOG2i+3g/bRjz1mM0+doLZ35XpFKH3TFJPXACC
js3ZHUSLCGUPCkmlzWMxg6yjxy/La1r0eb7MBie4PzEhYASe3z/OaLt6dvTYoAt6PKYy0dXhMu52
sBesztF43O863lsEbfQxCck1iPPXif2uztDAopGlU3ue+fjZfZ1kbWFTjCNvzyHrCtBq+ln5nQPf
IcPjnynFtkYy4wEboxTinZBU2GvAs7OcfdgWssyKQHqeZhclSr3epA2e3pVuDXkYG1Oe6gnCruoz
hUFrAxs6xuNdAmAcPzOSx55r9NhMgKN5+gnR/6VT8dIJL7MQ1HvGGmjgLCgmkKHZffLhuBYwFwJV
CjOhQsRtxqYf41LCXER8KNwd4QE3ZacKTokO7hIWnN3BES3E9eYEpp4xTqIImK1rPrR3Pyn96Og0
4YUacQs/K9/ANyxJHz+V/ucEyd7Vj2RBteizrW+V92UmIuzU085RBIhUTHz63kHYynCkRXQjWCjo
Ogc4BZO6yxDA7dlDnkzM/RmMh+E4o4SYSOycVY0ANUf++CIrbXm4HQ9ZKB+b75anh4kZIxzFT/C7
oUPGK+h7uECTFwUPfI3lHl83YyhQODuZNM3RSTU1mR3IMkGO/8Uelg0eLJ0EKT9vp72gFuF6W20f
ARwHwS9rclbfPIRpqZfu8Ig2cdygDw2k2IEZ5Uo1PwhzflcMnZ2xFr5OycWjSOlzrKhPP4U54Nnd
a5q176y7qtRTBu+k16WjjYYb0wXgaH+njeTKc/yqbVJ6FU827NPlzhLaCJyHneBdGIQmy73rpHvL
GddASbFHg4s0iw96Uo0ThtozsLIxS1+s6uPF0ACiwtkf3RBzySqzNHlH2rnnjrdf6PKK7NqUeIBE
7R37sYcbGlKgvwmUzFCFJya/eCqHr5ZdayRxuawyfTYuHd2AMNY8yzAuz5gyJ7DEPMz2ycU4ueQ3
9D2+LGp+fb3a9ZOzvvvy79aYWMqUIIydE4M9yB/nyxIH4Zs+IVQDi/J4nzG5ClHnS6JK5HRDoiGp
JlNCZMtcFN6Upn5k3BZ7izhJvHFYA0jrQGvi84XvONnZo0IuFJ8Ik925dy7CCtLHPN937ZwI5aVe
vLUcnIkdvay5bI3T6s8meZkBWVSc6ikc/yy4TmjSdrwZ4cFet2ka+2s2atuVivVfcM0f383e4Ast
hJ0O3koR7SrZwBKicfiY4wICwdyf+NWvHvfXW40vXmvQNxjQNJ4ch/3xa5GJJRsfi6mZevGpncEf
OQyvKu7ANFuhN/o5ALMnm+aX8eQMis5XIa2qemfIL2L0zboY7RSrgAZ0DK7YV4QKMlWBqUgn5nCe
z17CHgMKNXAxqjsAR0YDZkYsrsH6XmYv2vXfZ97NFD4Xtaw+nIn/d+2QUlfU1li2OCZkNaQc5unR
olv/TYOO+l3YGZ8Ji1H8wqEjWSuSl2u/HS61M+uAoGuPzXwgdujZF9L8pttYVnokORd6Z9jcD/hc
XEKT9tyLyzJeI+ZDepB4L1uvC2KJ+oSyhb7JekFtMEhubPSOR1x9hS/aDPGwllVaxmfHcFK0n4BK
jCUyzEuoaehl62/HXo12AKU7s9nG6bC8hfUR4XOLiPkBhyGpa7ZclkLdCK8uFjEePqZcEsfeyYSc
EKTqejW86ZjaIJSJJXgQwBMW+wi+MkBqTgRgmyYdCn74yvdgrbFNDhQp3YKwZ2qNgoNX8PcS6OOc
75p+tzvBO3kP5aNqbeWRzm4UI+pxoQAey2Z4NazbZg1jZi6K3lGylB/qVuYqIk8SQkg8FxBsiiML
oyZONAwgha0rLMHD9OSl7SM2CUWBs4FCnV587hZh82yH0wVqBHN7d0LzeKZZlp5cRj8gmugz2L4+
ekBBJzez9tVC+JJXcyyc13beVvbmiMWxSd9qEQQ2vp2QMaev8acVNkMCh3NI1wOcI0CYCQQJDuvh
wyyAJpBgTy0UGDD4FvzDB5/GwRyGsqZdZnPSH4F8EsZKJxvT8T8Vflx+XWydotItgsrERArPjWoW
AtPBOMpocvPoStKz3ZDnbOcwSu6QBpoRXUKQTeTScD5BzQsWfLHNhEbNflytooPPyZCZdrCZwySb
ryzc+B7FM4KXtJWFMCtegfs4vrIm8c70ClJjmKUdLmwMwWVtF5lR9TCYX3ZNSTd8AkJ/0ggG/bHh
49xX4n+jHbyXxLDB98l5iEoIykvnSIzq2DnmylHUQMb1YwCPyVRRJJiHkOXhGM0+H+HxzLILCU7i
OG2qW2n9FH2l31H+c833GU9SHcfxPGxVPeqH7Gvj1BY7Wst6YyGiRNXs0CR2ntSDPop2Dq7y7RtT
06+HmUMLmvJM7KhkOhGqVQAa/nkPyD0eNkE5brlL2ejocXaqvGgnayzj+OtgJ+Kwgjkov/NlvLH9
PuU4A3iN5Vsl2KFxEhC2s/E0/llWx7L6/mG8NLh9MkFu5uw7iUkuxGthn2lxr+ianH54AVKNYsHJ
MSYh3MCIyWx5hOdkOyiX53wp6Zw0Ao6N5S6Nuf/9V1/GzNk9jYyxcXaWDbKaxNM6EFdgGomzPGSu
ADvYYCZFiyzQIBk8q77f2ahlI8JicZ3gqefgX06EOI4+ZZ5DM0aMhd1trCjnMCFHjmP/Fy3llloG
fXtkh+WUF4KHqJN6LDpS3c4kxxa5q17oI1jAXHnIOZYwlyL8zEj935zlSbnskOSg2XKMm2X0mTLs
9f2vnfmljzln1iDh/jtIuMAvK4s/Qf1wY9WJSRVUb0pY7TWULIa1xZpk/BsHGYO+yDUd/0CC2FAt
g6XmlA5ks3ct1gizXmaUf2Ib16qwbc1o8ICZdjQQeI18zKNPSBeapnqegNmzJTMg1TaBwrqYS/Mm
7/lSk2Bon2EGTsJrd1hnBu/Mz8S0oE/jNF4TzKnwUCqQoZKdstvr49Az7o5/wZ+HPfI0x521Mc6O
9JlJwkAENjvsZeJh+AhnH9zKwzbtCTr2n14GD8h8EyTxfGDPyRIIeb4BekXco0hFsQ+iJ1CrCIaJ
DYKvlyRK60GZ3aEd+Dqg/MnYyJ4OGxYhGvdCiGMtiVGDzVdSibEH4YEa3nlE1u2d0tLrZB5af82M
RvIfKAr0Uhvyqya76Gshgv7EEUVOqLcLzwxaNulxrWpH7cBesYn3Ogpsk3Rexm9JmGfRxf6jcOgu
qiPZcgtWUnlK17hS1kMewdfhIbAfwgJUqqAMpxl+QsMpQzPNSgZi3mNRI5zEjn2Ni370LghmQ1RY
Gn53qFZtg3BBqhN3XIfef1vGWITNcWDaGKHgLgJN7aGttoYEOwQlrmtjrUOGFIYzj4AQb3M2ymlI
khvY9hA2OIoUu6Zg8zjs+5hKNH3NkPR7LCaGDzt+zFVrBnAWpExUYXKMbWUdyLIV+bMI1SBwKbBI
prm3NVUQWICZPt015Ryb4lyAMb2GNLlaPdRQ6jDp5jJaRQbc9AxWNmhcYJ8ALbwfXczDoTsfNMCt
h0C3ovX69jkqRAL9ymmkQhUtrn30sMv5irLgwLbzvYJQby42pa0CTkbWukw6iX1gMp+JF9qjMyfG
/cXDIe5m83YiHvpL1LsPZdpdajUiU4vb4wdJQbJM/Hn8Lx3/H+uts9dTFrNhyDb7VZQTe3sG86ht
l9BsnIklmmK2oBDTZaVw/HqVZAgYjZGNzcCDrjUQiGLoMMG7m/NMEyfS5NbHbmnFeqvWzCVjwzlH
+tgRqUlVW2yge4dI+wR8B7p5wuPGF49Rkog/6gA1BlApmKOBJhegH2iOWMhJAkSLl7dm6i8qebzR
ad7aIj6mvxfa7AFwolyaF9E8oooTsvxOW5+llCr+dkvKuM1Q7yMkEFsdKpv2A4XCTo1e0eQSvW1r
eDUiM4DPBZSg55y96EZ2finxyybLQDmK0MRjfRClfB/L3z2YFIFT4jlbwz6UQVC1QtPxMA9MPF4Z
px47jXvcxNQ7F5qSGYdCjUFcFn98Enu7HSyGD+evg+HI1a4pPQd3ParlstT5U4bY4cdIvTK7ePAc
l78hLkZJ+iAnAs08CNJrJRIBl4x/JtuThmOGugNySWdOdZ48SD0PjscjoGr3GPZJkZdyLDA9VXG9
hQ73T5O/gMM6b5zG5xT0FWzA74vxMg+ePLyjTlt1Lf3sO7xX0/NUL4949hm1M5Up7B1GuluLUqb8
1vjf/eAyoQyjtdqgWchkFWh6/tNWFC87QeYLuiCFGINqlgfWiCM9aAKCnMz01W+lYsbXsYOg8zKY
2RIQq9JkP2DjSs8oxT6/YTTKsnFRS2zsSQt2agahM7sSzWlEU+c8puOHcm7WZqY1xSN8qyJ1ZdnX
JXFbD6rzreGdYnAlYXMIVPhztOJgF9LY/ZDfmSD2yqHE9ZfTFakH0EXJ+W7EyTFpO78fUh5YoBn+
jiUjHfXvhpKGUWoQbhULKSJ4jrjh37ICLIDpVziV0a8bYaf6ilktMP02KHLFYJW058z/1a/4cVdX
/NWkEb1OlnyZJDIeomOTXH7Fbn+aYLcvLmQVW4LVe3lluVtkBkyo6lTsLzIZJGwkjtTgMZ6Sc9RY
e1K1tDV7DNeo3nnCL5uzm9hWLiujJa639CQ+za7ezhmZsbznoGpngzKDRG7NUVewNOjUJRqH8qHs
ZIABM+gmQCcJrzSuFWSB7xsVUSPiAHd7BulOfDEAlypPjDBwJ8+IEuXf3WyN9lDmLbHZq3Cmg/s3
eIp1THtOYoUsirjBefEru6Q3l5I27YDwZxU0y9GVmpCSlGvOaE5hgkh/vhtvdB+VT58EFEEs5VQ7
/ESVLfGrfnQoB+M2fK2uN+09o6UwKmfJYVJE8gDuXAJSf5jX22gq7yd75EJQM6ZrloYTJ7AL3Mhw
Z3dIxjomq5QMqWeUSX3+xvm5bQNSra1llxZw/fQP9pdqnlOBMQ+0hoCBIYI3w2cEbmTfr2BPjFu+
wrDwTmt9Fg6RGiiyQvVOTnmbvMItBeAV5YTx6xMCBSBghfFxD6gk/RpSdFwTzsHzoAYzrdGcy2xX
tgQzU/mWA1Vi1effdR3xo9svyTYgFdnol6/r7aBo8JXS6O03DGIUCd3jw5VMH861EYGnEhi+xs07
MQuvw4fyhcxjxT6Q6YDhpw9XK4OOGV07Y1nSQpXWe86afp6bqe9HaydY76xhCmxa8SDYEOOVIL4w
jiDEU2gOpmqJVO1rMBN3i7wPQgyHAkp++t62VF/UZdeM4q3C6VHZU7Xeb3Tc6fr4p2tUfh3jo6E5
nowYVFPaM2tGY6M3s49+WvfxDgETgCX06qbcHPEzvBeLprs4M/kTvXHtyOLHxYoxDjRsTSP6ZPGJ
Aeh3IbnBf2n5gIdcn5XdHMCBriPGXu0cHF83KiZXB/jbpZoOgbQ8W2fBzFqsTMJ1p3/9Rqi5peNn
TcsLQbwlibLoEcGO8Yeh4QCASdBx2p9JLzsj1JzsfpUxbI7epwlD1u5lR2HdjYWeOtP1uEcizV94
0/BUPBmJd6cG3KhKQXB4TA4eqfr7QiT9mx1OZj+IGTg9NVs4XPX3P+YT6OfZ2H+CrEac1TAuuxX1
Qg/QkwZOdMK45D0Neh0An/d0byYsxqQezGog2zI6/P1ALfh7WIBoL4wDef/3l0QYXvXJqvUfYbOu
eNV1pt0H9yZE6ndjQ9hijGiFf6JNpj4wibnLrAF8o3nYSKG8Q49i9twjktcOzoO/Z3PkzrqV2bkJ
G+V3PIYFI/B4uLMrtT2KmC4XwRKAvaAPE84U+MPZAezQ225WjTp0DoiPdazADJkfuiHq9hsLRvm2
ajADuGUfNXR37D1IcICYORtnrCAMayjCNenacXRu6kvNrenbyewQhmJsU28H7+xWfo6YN1IZ4CD5
3A17Xf0jH6YbvG5fcBzrVz9+B5MX74VlwvvJLGpeNfkj4DxahdvsLjY4mOO06RZgoZz3AZqECoVU
LVo3H7p7d/QvK9pYOD2ZTza4HJNLCGg0Y+nw1T+eEz6ydaNGXIzerSXJ5SWq7NxKL9zQ0lXUmxz+
XCsne82sJ/mNPO7Hz30H9IMinkEq/bDJOtfCBDYpD3tbt8MEpRoL5tenr0lNk/WeDF96ANWxh7Z9
im1A1KKnY0ODgWSdU0Zo8fvf2eg0+/RtGrvBRzXmQ/rNVh2IQ2h/4AZ+kt55ATrofQ26JwaGLLvG
943MHO1Lv414CTWY32t5FZPMG33MWa/Yj50/p+8eWRrpj7VtqiENUmr9kWQeI9UtaX01+UscqSko
3JWZ8+GCNNs3M/9gopP8fSmXgLwIjw2RqIrb4pv5XvrjtKEJmYbEEoGZZHNykLA5UZhpm360VWOn
V+jIGHw1pcNtR3p+hkmj1aBLcg0xCklmftQWl5QVOeOQy0Zwqg8NRzrfAaLIJmkbhl8TfSxdOgOI
1wDbDmzcr8i/ReC22MzP4/XDoN3ygbOvpKZPOtixIJPG1J9CZE3ng2pndO8a5FFnzMcYk4a+NGPG
wF8fh7h5XymJLNwfPlCy0vdGenrtu0MEukFQhFQwX+WlIVnbDVjFviI1tusFin5pQ+Q9g1XauKC5
Mo1tRT8PT68IqNDoBbSpKCDH6WfUSCGJPFi+0Q1J094pX1FKYcuKqTIS2sGRsc5uY2gPpfVndDRZ
IeLTzvvi163LzQyxeVwNf9iXIAwCOn5ZyEWBiOWRuEPRynd0TnZp4DYxjCwZDuiq4Q/jHSZXDO0n
hKAf0TxH5o3/xTllkazaF24Z1fGOd9wZHua4yuYRZSCRSjSI77xMPFPbK5lV97eQ1v0Vig/uG6sD
Ni91szRMXBwqAkZg4bvLKUwMTeLaTmZtMX9LBbj20Z1lkH3V9MtZqcAuWG+aVGYNT6yHlZ6x4lEg
hqZ8ggWBQOlqcKE/jGttlFgnELQwjsUcv09W4+GjyxtfRMNh982DkbnYQ/jliDcEWvhHJZL7eBqY
Z2eXGkZWZns68NjMIQDQRrMuCuiKD6ZM5gFHpjC/Y05L9mGEZndCcbpk/iL+SkasQ2ZmvS3QrA1x
3fE7hkMqmVLCSwEOCCfjS+LYmV2jsEa7FFAHwUgQBHIKvYbco/iFDARRcCFT0Ehh8EVCCJfQMfZz
ALZGkr2KGAu+lIN4Oii8GYhOSYtK4kh182JiFkNoWWxBAZ5yI13wknsOjs4uzHHayep9XKPf2vcN
gHCTEYOM1ALR1BA2GEONfNwS63qPo6tMNiypKVEBMZcyRvDP0SqN6VS1CeUDyBTI3rQHSqNTzTg0
RuQBrguTtvS7NJ9wTvaWy5i01GSKGghvYaN7kdRLuGOweNLtBKzuyyzSDLoFSsFv0oVnGRT9vHIH
6EuQTRJIklXHv+cwtz+MCxyH90ay6yyBrZ4mdD4mjIJ4eq8Yhu7gPLfGbL8spg3BP2hxgCEre4Wc
1lGSgKdXkO7hgWF4D2wLf5hu0O49S9HYfPnBC4k4B2yjbWHH0aNsxvzs/QBWY74ZLWALejJtWlQf
5DQNO99sARpOQ7iC8FM+TPKUBW1LbRETA+QtIukpkiX/AuPM0amZIP1emJMyjSNABvzbhx+2F2Os
TnOSoZTNyI7SVI6VIOaKtQYaEPTeZrFqwKieAf9bshJjnlXsmKaotXIkcHqWQCAJthgD/YZ4CYQe
0LepmBWw2kMBqUgBLKcJAF3ieDqsxEIH4BIRa88LXxAKO2UkMut3Yxt8dQtVCsNcjAWz4sGwqUVZ
TCwTxtByfDOQpY4j1F/Jjy7VoMP9iPmnzukwRMzCyPoj00AjOimJH7Qxd0L8dlwJtGji29LWHBHx
NP/h3T3ngnk5Qu/PzFwo05sqHgIxec5hlZAvEI+EIFxe6UhR3yE1nqM9qNhgcfGbSzHgzcEdQBFZ
FzEwnyDWyXmQgJc6y+OckUT47CM3C3L8o+HojGydxzBuoS6mB21S6vP5Htncw/bMEMNKxMD2UMAF
PFYIthxTlOCQ1Cb5OSjj2QIsWh1TGogxRlXYu+iQuawlkmIKpzG1UlHIuDxGLIEsRkwA3NoVEltC
dOzSkbQ6+FAZeX1s2hGjqyMOzE/OyUa/gF/RYsFPBqWA0xZbN1BDhnoNlakKdI61vsdEZ4ADuFZc
psdRBANCayyPPScfhxEJLlUbC8Xern9HIv4bVvSH05WO5EcuTWJIWvHCGMEl8SQJFRwhrhudfDUU
gKYm8z2e9ggbUvxTmANJZxnJWSCXIv0nnKWcWjnvWAVXYujha7IKENhjhw3AZ4J4S7g6+pR2T2Yz
USn3majl1uPsZmUEUI/z7ipOf8QLeb/LKzGy1CG2hLQqI6LwSqNsGfJyTNumK8De5eCc0gJ4wOId
vbuYt3b6e0LOYaNPZb67MyQA0/8Q6P5v2adV5wSkE68HDny7GdGiN7QFuORkAb5dByaZFk/q5tDF
nj+xhAUpRH+BbrEbLHpm280LYtkOEIkVhcEZNYm4yTTohU85ytujv/NT9d8HIGg02y4nN7w7Q9Fc
94knxoEDeYU9bo+2Q4NkDEwWlOmmUsch43dSgXX4dxjzcZNkWmKtZ41WGJeZtnl18aqFV3lohiAz
W3ZJcKT1dW/BqZqZPC1aq0PBhRpVckraF/HgZI5LFAGhERkdEeTEXmKa1D7gxOwL/F5BL0ySYcgC
LHU+hPxGBtW/6zsMnSBKPA1uWTZGK/oCGGz4BI7bMfIiDifmK6AUSZk9z95g0gJguID5hR3RoO/i
zDE1aPt3ATCLWQhT8OgnqFXYsWhnvsaM6BFAr3Fmq2EX0I+5Sg4uIVtJNRHp+hcnv47pRhugHeC/
pPVEGvPvhSzAk+29K0oVsB92oObMuSz2ao3Pqq41WF4cP7pQJxqXz7zBL/w98AfvjdAOM4EQjiKP
1bm7KVgvqJ3sc1EIAEBKcDvTFzG82bVQnKJI2hBhrxZt+jBfQFgcyZUCbKQyAlGyTI0hP0L3gIVu
ci5TNrLO6SACyIINYVnvYGAvLUL1lS5QI2pMFgy8hOSzb/5LuXSbUQXP2E1A9TNvagJJhrwLVgdH
vRcDvvErgaOkIctvuv/xfq1p7XAchGoOgcU0Fwhch6sWUR1sEoCBJAOVFQlBykuES84RJuec0jJ4
j7nZg+R/lAQiktEe9vAXRteeihAaU66EpCnIZ7RQpCwrTuyHltNV4y/AW/CgwYRD/Ax8zPlYhdTG
iHDJi/Y5BD9dXxdFp4yuhj3jOU/qqPY5hJmRRSiE6QnYWAFloaQW8IQmQCr+oRWL9yS5l+dQBwPf
MEwOZsu/mr/Ih9tCR+LoP1RLzJkQnXZCfKpOmkumTxealNwIcPBPJMOhy31sMatl2AnzITSTD1Y9
stMXX/yl3pPl9PIkvw45ss5ok6vAvG/ULzf7anG2Y6YQBDk0lC1mH0PsVtDg0hUO0k+7Py+BwJ3n
CNPxyUxw0BQbKCBOFrqsBYwySIgJ596V7uvRkDlcEZ64EPZI24gnfYiWurOuKfAXsrPpwK61VM65
v2VmBZm115mv6eJxxCN7h4kX4nCuhFMH6/Wmu7ajvWvnLB13zgQtGAl2uI26kTC5HlFObUjzMKEZ
UukiyMFYzVaW2zBwTF/Qeb1A0s7aYilAhpDGeYJYHWl4DkPBbaVYWwyrAK1q1OAyqBvyYc+0Nxsd
yUHjgBMa8toQUhNJhBgWbdLaKk+MYnf0N2jptIXAFNQKyl/86T4ARMjuWPoYeoqC00ICHm3trkEh
4WJ2s0ksDsCXWI6NzhMx1uu6Q9yVB9s1BRY9/OPJnFZ9AP3BHBV01Cfs0T84qf03A1uAgxNLKPSE
MmLYh+BDhqS9IkMD12bIEBobVtrfUmsmqkCNEB6tMr7nJUqAlGApK3+ayGRZFLnDaNWNGtTYvHbj
2qenksq17TLyqWVSidsF3OCff/Zsj+Vx2s1hr3oRj9FInyMIiozAZN43MlOVmp4kqKZy0HoWONsY
1zq85SgG5ExMySvoDjWjtQvnT7kud8EMh1+HVU7DsRw61DU0Axo42ioM7Yboh3X08uzglOEtxInZ
s3PyS2omXTr+ead9x5gV2IkJ8gDLmySChG+Y+VC3P+OW6m8C3KU7ix4GXaqTwB89ipbxriOrJr3k
ZEyJ+Pa3iLABaTALnTXdHh8D9uabedcESn/nbruahn9buN3DGFhX61RoFnLRNrsUPR+ShJl3CMMQ
saFPNlrTzI2jDMoJ6XBCC2xz7ByaSGiU3kQUH5IiaJL+OG6NEO9ZMfIgvw+tjnwJbdPH6mdn01n+
yR+bfHOXVXD0OdBe0IxQB0uKEwbVfBYt2I/Lgol7kPuQ2lDsG5Ute0uwN3A4mBwoFEgVjhJJTxa4
27Qv/TrTpED07MbNCnh0xd04lUFecNjChTga/FoYeY7dt+CBMTIkNEqgwHzo1krQ0slCu4Dgv/pe
Wjx5WCSVWxlFhEtXfXx2KR81Duz0R3BWrqNA5fZXxtYX0S/OedKUo0gNkuacOCRKjjcANVEUyoWE
1tP2h+V7I+0v46Wf3VBijbs2bbQtcPRNNIYNZPdxOBNvb1Q3EFno8D0ea/CmRCB76lopt4CANP5x
yOlOcSLxQMEEV1C10ArUOE+v7gI6SOVdkXwTAGHnlOAmePQM/6hd1thOLBlr2tPngdwJfs6Caz/6
CFZRXo6W5akvGgjfGL/LP6muCLOcRMqb0oENB94mZsB1IN36ciEH3UWBF9fc7xCHOWQpExTBUnN2
gurkat4gIGO0FHgOYBPKa29Td4O93lHeyXwdSSQvxlSLJg7yYgv93zmpjCyTySOM2qF9EyBrOqLA
ELJQWoD/YA8m4aj17Fq+1mZWYS7fYFyx/LiEeFiu0ZXvzOYwO4OuGx/hkhmwd/MfFZuKYfn2k9NH
ladV7CEPXVuNF1CrKhHHdhnj8gbf0Z+r1O1/ui+dAAfX5wnBfgOZBUwbHjBfR/B07SKCWE/VB/qv
2iTR6oiIiVmMdw7qQrxxYAnVdR7DH/z9f85hlHJABTcwfB7CzepyKhOJiX0gJ4xx2bp/RzzlGCd/
VuGvvqwTHQfyZKjsiHp3Q5BF2niMACxYs8RQDH0v2t/K9FdECjQ6f7O32ecHkgs549pAmT0c+x+W
2BmdLG5FONRXQxQ2KvUIb80EeIuqhrMDdvwKU+PlUL5dIN/CMxHWiPii341pXkMPz+thki9uHQQC
yGB2mSKlIllh9OzkrR/jjZshJ46hMwkq0ITcp/wBX4mhBGsdUYPaymSKHTqb8mbsXFCYh5F1U/9u
shQWFwPPvk2AqAVUoBMYsSh8AHJ9JK4I4JDQNtE5kxszjwC0gjkHbyaL3Q0Yeg4F6V8KL+AjgCvo
P2PRlyD3QCuhjK9+LB4GozYeSLUzlNaqt5yiM9S96A332p0aFKKgCJTIzy5NBVWOugn00SG+9ZGN
em2/3lXVOgXlbrI1SgklsZ89EYDXrAnOFD//PpT+PNoHB7eiFkiv/I0obos18n7W79GJSaN8Z8HQ
KY54JntShtwo3V8VIgMjHJpBChlJysCjhjRFm/IB4lgvLk0fIgi8Jutu1UxGqtdpgqhbV0snu5i+
Ko4jVingFkXI2ug9jI5b6zAolFx9be32hrNOGmfrxDLk9hgtCSWWkJuCxQPvH1lIB3Y6rW585RWr
TRo1vd3BrHTNR3pOXm9zQ1pufVY3vb3S82ng1FA1avSEYSXytb0WVIKFNPtzDa6J91xKrSao0N+Y
CIvKFlypLkqD1FliMfCU0YEvLB7MDfqZp1E0E1vyQlpzd6JymuF0yZC3Jj+EXzn+T/UtcuGUTABe
SHjoDxtGAccgEhjW8XHCwi1cALeaNBvqjy1i+hL5HLyxSKWO6BU1Uf1GBHtGm6ufPhvG7gx+9Amb
IKp3lYICXaV0RLC2WgH7jsBssUyjMAWIA8uzm8kfqrgZ4lWh07ezbLkNEDA5bB/aPKEG41QgfaKt
gITqZ/Ju4WFwPFNgT6jj8SfuTTgkAk0O+V7eRAHd/sNJkEtge7IiVYEZBDaqohoUdXRKaNr09ziY
GQa4JwckD4ZYLw5ZYvf5BEZqhsvlk4qHXXET3vqMuvRGu1tG+L8ZGGmSvTw1lsU040BAU1bx6+4y
yzEAnOxwuotgEAOe44hTYdPjh79B+rEvMXVe+YTbov/vSiCAlHM5MMvdR6MwuJ01/O3FZns4O++x
2m1oSTjSxcoxIimkunDxCZ0jeBj5sMBhM7ygg72AP4Fs8eggc1XrbEZPiw3csfEt4Oa4AJ/OFfSq
iy+qHPNhH58+RYfRgDBcv+37w8UthTXbprrhLDoORO9QBQ1q0HJIRXdpqmaNMqXFvEDUvICBqGrh
SjsfmFZW9ew05J1cevr5MGfhhnBk1JmuBSes1k9zD3VEM+LJqBrT9pJit05V/2sD0g6T58VIUYzk
h45x6DIs6ZLtwHCQQxKBKJ1SBjo8TGKmyu8MynCiVgi+GA5b1DePoxSFZE44oFL9YgMNNEfZVJ4B
xkpOei/8GsgfUPveLja5JWkvBRTQnTy62pr2CRDhTlaTlja+TIq7qwh0JBthWyUMqTFin2JXKlmP
I7/OxLk9HZteFfEd9diM8gRjFP1jFEZgtoSxqvS3TLK9oMtUkonibjd0d4MRIDwJPUX8cIgRfA4g
fEWr88hUsPoSxmlvFXbnaFawRlLPJm3ZlKs5m1xyEHpqylcKfM519xOADI/Q8tMt264OOrK4u2/A
Lh6IAJ6C74OotTWZnEwwoJ4HHAFqvVvEDTKlfPFdUmKI/zAz6KKW5P0tprd1nQ8zbepPDWZAcXdy
VlJaSd0B2pajKRaiLo0v/eTXD+VEw8PTeunH0ccQ6KUYKau7hTv6zZ+rLQ3U38mIAolhNA1xCgSV
W92thXw0rwM6DwPDursBb6M7T4A6/OSBhBBYYjjax0LeWzUhuGGryPV7mrq9SnXeRol0M20g1xCg
Q0ostgVtDWUCaoIujogSUCh+T9YCNjCvuwt3KPQOE9nU56TmP3XqcobQGKorRGOxfVLDSy7UlIMw
iRgB+YLNRNSZRCR7HC9ul1fB+EOuGeUGEAllYwuwLu7sJLug0AtArhfkJKYGVkBNQaZNFkbTD+0f
qmD5PRdBWIT1QFShOA96Hh0U5TWn8RT5h4cXHbmAYIKCBCLSC+8IDxCcke1gVGvbhMy1KTzdzZdb
cWuOy0Xh+hiQjLKOgOySLaxEOvtlobIj15XZkrXRYERla6NyRz6YpggzSOwnXFQZj/2bQQEFr9Xt
ZwZ0Msp5q3gwfBaQnttwYIb87O2NaawAT0TDYk4H6K+cUx/JK3VHg/ISvxxrgqOKzCGWXJLyQExv
SFXqobMUtU7KD2JuTsELWBK31+yih01O5ldDXz5VA4WbJlf0VUYMWkLmuEqcu0+7W383YiSIHvt3
j1RlOcVqC2DmyyFI6sjoCkRGIhOYDkvOaMiq44hXQe6PNxI50NfL/J7jX/3l3SMFRlRzHNb1H5F3
Q6RNKk5RX//5N82hju9i6sdnpn1h2XyoGVgBIfW1EeRU6Jtw0cyO+yJ5n9xlCsV/xRgZ1U7u+O6d
nU9BCeUuUdFsk+oc0Y8Pc3WYCVwOfDBJYvp4DRRy/0g6sy01tS0MP5FjKIjoLYteURGb0huGlgpi
j4LN0+ebldRJTnbKUlisZjZ/09MwlNJolMjxoYcsHsDtHsvIkYNxIvp4XoDAKOD38IApwZuSLsUW
FHHBh3ZzphF9g3KuhrOZ3wh8vz2k984+xaeAWu1ffmi2uXcOrMeGIQ3DwXhhIKmhLj75OtwiP37L
wZbvTmoO6pqSBGuG/s6RVxNqNaYyZ0UGF+uMDT4RNgS2Lj1MFDk3BLkt5gTvfQ33Z465L4/gtbio
I+dEPas9k9PzOu7t36gMTQbjk2DGuMeQ805tU8fOrrbkorJswa42E4pAjpKUtAq1iCCPNh0gKFky
HX9dBVTGB2NYrAtPOdD36BCQmJGqHpl7ser4eHlRtSYHYDYTJszNA3FP1+lzgAMAEmz1YRmW687v
0tNGxPVLAhs6raCmCvUd9wag6GXa5P66oDCGNjjs6n0eAiwZy2CcIiBfQrvkCmkMzZsTm4AbyON+
OXuMaP8NwN8PPHo7wFd48JCdSL6xD2fGHoeAlNzIfsXbp4x3iY4eMH9q9QAaOdfwLgSwASNquy3Q
xCWVNewt2YdAGKQAS2W/l9LTkUesaGeyXQGwhexEFnhue5UFGq4iv/IoQDvM+zX0WwqdM0aZ5L/A
Xs8E+Kt5aA6i1I1LpUv7c78vPbJ9qlYttaXTcwTZfh9BmSBIBBjCw+M5kaLyiDPKpsIIoExDmQxa
AirhFCvjB5xmzkG6Tp0FawOiVgtYHOFxQlknoQucJB2XH+OLhQgyaAvp4K+m7j/jsF+ZFtMngzvM
FxbT3LZUobe9aZzzJhDQWd2csZkiZ14OXghTUbu3wOSpJL4u5kBqwXtBUbRhHC37HN97zu4mImp8
IMtO5AKekRCNiLM1joQP2UWCQAttQ5Q8QQcPcEAYkIzRUgZFypybC0sUYncw7w2gww8J7cf/5YJo
hvnUQJzXSGqfpQfm09tnXSEUJdmIDYnDEqJLQEbO9tGdiKnbwS53+z0ApQS42tX97kisih1xuySC
9ZA8ZEDqB7vQZ7LHpdtm8vvxJUoS9BegCxOsJC85UC5rCdiesDVwRgpuuyb3lRxeknyhF7IExu4Y
EzqkitCKWjUsF+aONS7ZhZxq2YZF8ma/Dn16CX685T4PZ4+73M4BMFYM8ssKFfuK5l4DxlhEIh+i
oWddQeISqP7B6eWT0Yxj3L57Gu0ErtKWoyrNQbY4BIwEbwQjIIJ2xkWAvhQCI0mJhhh9GHYWAmig
8b3gAJJDGlk9GupMgHbuQmnhHuK/ck2yfxDmCv7RTh/WVhqkmHIpdnimO3RKKhsGVZxoXl6ULl6L
5JkIFVlX57jY5gDzqTBwnz02l7m2MtirKyYv88z9WFsyUIrvHedKcx4KjHQ+ie7ZR6Q3brLZszrm
5Bnzv4V7gYnB0UZlCYjkyWtwStCwzEP6lqSk0kmldctTJNwMZzKKbDwJOAk51PlnwjEcDv7gbHyP
57ge0ngWTh2cGik0fLiBecXSrVg7Ygm45RdzYB650QbEzMgdof/KkfzTB5O7ByYA2dnhNXHMuo63
oJftJAwF5PzHROM+OaT7VLpWdPqvnFLgogl4FbEr/SjuEwA9QHjqBaSEvDL6+eFlWGsh7CofE/Ff
q6hvA/wHTbBnHAwKRTEOavaWq5OB2O65kBkWb+DXZinVbWgcMA8sgTgJSWEykdLKAk7rWs1mzBZQ
eHM6IDL9VExpg+IAt+Pbe8JsBgvMCuiEPQD88OTPCA3Ab4n5Gl/D4Yy5L7GcvIwOzWzIhF9Lxkpz
jLGkVELKIwhCLmqWkDLM1iTZbO5cwsCjKkz1lyiUPiO99F/PY9fncZBdbRmJOacPDS+2a87K7fYK
V5fdPSYV2O+Zar5N4OQNqB+y7GhPsW5ofdPDRL34CD6o/bR3Y+hnyHdHdGsJyG0m83bLLOA3AcpW
eErbgu2ZBceGyxRgWoPKZlt++NRBcLzilVwHXlcMisQiLZcyM7W4rTxc8oyYIhCIjYhvfpye1Qkl
6qBpNPyow/pCfVrKmlLekh7Sdn5iaxbCC0+K8rQ138s2yoF4IanNGKj/bM4rLLeSayvtp1TrXAGx
yLsw87baEAVEVt3+QJlW9mVuab79UhaCjerIbNja+zjkXXlsXPy2z4Q10BeoXaTV48oR6LzwSHjG
MjcTljHzHfQJd0EQLyh4pnHuUWymAst99SxEo23hyTBpxX2wzwrtc2pGK9cVFX2othDdeGIydV7g
NyEVySL5//SYaIqkOE76jD5bHzNF5ozgEgjy/rIHCGj8e0IOrNhOZS/gcTOq7CTRCtODyOae4CuD
hVkLvEbekZcJGIkV4eJRvBqtoghGmz+creXOCRgjuWb5HY1My+YXy5vwgYqtLwtQHuNP0+MP/tL/
4WKNIFUPP/dABdlU5FlPMWei3Wetuxvsye4MnIyGDB+jAIusYnvIvbtvBF1oWcOu0+VH5Ydl8cra
lxNNpht8a1nRDCl/JRySDeURcogxDSRY5VYNGF0A4WndfPBbLUFx0+LhQVC1YX7O5wYlZ5marHn2
MIaLF1xYDfO5TE0hfbDVAFP6UimTg57pxJbI7JAveVM5c6U8TUZBy471IjhxoCIgR9eymxMSCdQq
4XhiSslPgVTAm51uixSaSEjlMFuH/J2qI3v1iwVDwZ05BDAZotO2wazm4riFhEnE8G1hmAB5SeQl
IBbYaWglh4ncVhwjCcp05o7ZY2ScQEBJoAi2i04NwE7ARwD9HQrrrPZ7v/C2XBdQNwfOh+zNMmLs
tHAMGG75uAtjxkfLyMjlcW5wJTIOJyUseDlg+GAZ+nu/q64LwJf2w+d9iQ24XuKIv3+gSm8bQR49
+t1h6vRYUIDqGc8/e3aTOfI3rEw/PlxH9s5pofKee61xxzlzaLWjq3NHo1Qoex/1cE5B5bR+3y7E
LRbGcU/5/29HkJ1BTrMUw00TGvqLhZmSkYkRp4aE2i3Ix+WgmNa2fLflsvpEalQcW/6WYpNFVh39
S1Ci6X4cXqYfRzafl3MJjkP9p1PKfvVRRdCN7mjTPBwJdE1+P+3LIA+o9rJEkadXWyG2ynpM9twR
MRttDk1h1CpzfP7Dr9KunMp52lrYGGmhTH85zlmf8iVXrO27nlwnvbcqbHp3B3kWBqAZtr1m2H+z
8bRjyFwcXU1Fd2clpWe5q4vGHxDtPYzMWKojNMQxZKfJwc26G/j7MNx4T27UQZ61yhlO5vrKbSuX
rUhGQL4l4/pkfy0hrdJGcOYclHz7i/wqN/z/KmWktfjvuSQSP3bYUWVPzQPZZ59upSRSZe0adrYx
7N4gZ1rlkQyI9F2exCpbaVgwBbcsfPx+/h4nwQh7sZhMPghimIRe6pjshRqtbscYV5ZGcNJPwWga
gFCDXnCKZFlm7oVZlBGtoB1sy3HWh2EdMnVBYdhbOQh4OnRg2K9Y6SxWJi+/+RBadEYgE1Qft4e5
x6fYslVrQ4mJdYTUmYIlw0AayC0+HNn3785p8AkfPMFmCJEa8Nq8/jsK0lgLL4GGkOQlqNGFRfn6
FzW3+cfhEenYK2pqs0LpdUPUweObd7yv240FIPzW7S6Fe7rZYLwa9NJ7ztETnDagK1rdYHE3I4Zf
VG/FUAmh282Gk+KvyJFRD5FqDq9ZMadt12Y7YBvgyKKpAccBtRz+OmPLkA0HCRcqWBwXPuuNkUfY
fKV5ETq7q0hvq9d39rn3PxjEUb9691z88YoEL0hRWgT/Ovr2pc/89hsCiRXN8S5tb2+XuuPdE7yF
dOzBn1Eyo9WBO6Q0xw/4UItzugBos1Bc0DKn4E8d58ijY/ja7uaieDvO1Q2UsG9yAL2Q2N9UHtp+
9PMZvNWIkQHDvEJQQjszx8sBY6+6HocI6pc2mrJmzqpuiW5ZWbF6js/BKeD4RArJKnlE5PA/7aaD
1PGrCfscaYfMruvo4fdgmYEhITr45UGj/cKPsqf1CoeNkPCZicyuTvad+CTIB/skmysYELo5LdU9
uEyyOF1IhCzUq9tOplaCzkOTycerwZ5Z8U1ScibeaUagBDeOrfNC3usS8RccKXtjPP/qIpgN5cRt
Y4wDe4jiEXO3O9x2CEG2iPTCkZ/PUSoxbTBa+5uXhGJzIdszHVvTfrbc7RsuC/Y49pcRtNKJXMCZ
JFdz0PEX6ffboOnTmzuOCqRfYBuSVqMfIkE+G3MRpU4Xqyjnwt4gChjN1dM9l7I9tTCvZXq6V+mj
RZ99Uz0B1rBxnr/W6oX1QOZFjYSBtmUuIdQqxb909h2hRkYXneLS9toOHpuispHEIm2K05Rr0+uI
FqGd/O8s7QvN5eri6wk8k962tVTls65TorlsNZAKHvsJOed3fPVrcNvDQt1pXqYXGwQWF4uhlLT8
SjY/73t0TRy4rUZyCuoTWUeuWRmLHCuPIJu/Od5+6mXuvUzrzTmWEkFQhTDjtHJPqnzFJlahMEn6
L9zPPYR6J2w6eJnRS44+6ZhjBVnYQa/yOuFf640pJzFahwSJifmDhbcw9dnljKSNZNRf1/QiJbW0
wx9Aosawuf4KMexu11Fnkb3dI5bZEClBqoIhUwUOFi9XeOMoJbVgAfLNm6oZvM6IMxjJJtokB7Ck
TsNQde1wjl+55OLzk+LgYDUeSyPvz80n+rM/5zm+1y3rp5j+IO1cqxclQ1xSnn45JRBFMXhYTMUx
9UEAos45P3Llq2iAjAcvy1LgKexS9VdwMe0X9MvKLQ7jbbtniyEH9bEfTfrsbTp/lORxkgFhKE9Y
H7OyOozqxY/bLWbWqwUhEqk92uFUGir37y0FUddlb3b3dUQ5ypPO+kPjSO+j1EddkeqaVTxGafpj
dJxOhDXrLW6UToHAY7rWSrXNAH19UMntl++QM+A1zzOKe0RtxBIPuuasQlFWwilWf46IPrJlz3Sk
2HV0ZLLRrMRGbr8/N+BDuXSi+A5LllZiTTPYp8TEywnGRGrsznsRRILtYMkyjyV8alYsXmCF5B6X
wm6if29v0e/lVV+boO/SAmJ3wSrPA00r0oj0JSExImUhJIOXLH7CJ2qJvMzAsQEnNPR+nUJ9JrCP
+3jdrOYvydGeM6LT/yfW4YqyM71jYDebzpMNAGQd/dMQxIGUhFlMDVtDQdE5/F5i1njdUW82NVfI
rnfg/GaIQjT/LhvVXoT6qTxzNiavjZ/4veVeB3LgJvxUw6ZUdZGZlrl/+xY31AgIixEp6hvLQ4si
zid3rz7PQaMaYb1OIDpUoQ3aENJU2/sUPuGG0bO+vw+CuE70bpHqXRfQxQ2a2erFVb4FBhHTQZs1
pbtXx1Aa6VQf1HUKiQPSpMKYWjN9Gi85nY9XRsujo6mnGEAB3ERgdfHHgFq+DddZYizwGtGmHAGk
dqmGkSxTW0kOENDo3/XJyqpLiAK1v2XXeBFc6lj8zplzXfXYnLHmollvOo8NPNkPxt8MTa/VpynJ
xfbGe4Q65iwndFQ5Ae36u8A8puTUQQL9DHNgjVDkXbWegTGo4lx9ZhUi8wNOtuDetSMOdwT9gIyC
VsK4y7KfPGAMiz/Ua0LJnNsTymgZ80EDYJIXdgF9bNDT2YtrWY1IwkkNkv2UkAUIRUFc9CnUHsFK
SkooBrKJNQao3pVAD6IKAvLUXW0uQGX1xXSDhPFl2kAQ1enON69vmP/gKxXgFnQHM5FipC6VkGaI
GbKmIpHy31z/rBsrsLFWNyZmlQBPWh64oBFWY0R9XUugeRbl/XfQsldRNulZkQ4mYZXidvgV1NEV
LhUhhrV9Ls/WYQ8i4khKw5byDgvJqVxQyjOyQn1LzS9G76BnH8U54puFlW88Oco6LAkyiPIl647a
3SVD+IxNsBDWEDOYgxxGNtJ9fNUz9lGmKCfuXWfNqr0oFLz6ZlDs0LDYUSdkK0CwwTYhWit9S738
zbZXXC3mp2j5Yy1dfSzjtxycpve1phBT3lTDYz/HgI6xQn+TptLBxtPsYt9XPenpjY74GsQbveaM
tFaAM/qbz1ttnhDJdKioUKyIQkTll8IvAdDBQR42adIxjg1M58unKhNeVIxo0X1AGgT3aDqqJvQW
1qvXAzefFsre+O5xpPTaTvvsdLzKcAG7QS+NXg6pxaocr6LGL4CLD6FqqzOT6gSaD3IoMWqFjwgG
iquchgiuBs09hlWaGukDZij0BCSHwxN0uzd3Qex5jzSOGStoDLtifkmoFhduy29h8shEgn6RE0/A
66NRg7HQuw+HIcOwigg0JgI9mhgjnVfICeNDZLWsQB8cYCXQMBL82ZyifZcUIqp/8FQsB9mwwfRw
n0xDTL77MnF5KgSlJLLPHxI7l8OBbn+VWlsO6tjgfigCfPDLJdJiPwAE5vcCNronVTr02Niwe8sc
hsXN627am3JWcPKxeyGdTifWKvPAEG0rQAzArMLWvLQKEfw4xV9AMD6vuSnNZxt6z8InOASBlMzK
Jtp17o22wau/NaQfAjWA4KtwjAw3afS3Ja1oADBoN0JYzS/7AZZkfQjA1A2gh1Caq2wDpUTdQ0bg
KehlCJ2ZDSJTI5znJ5R5DIRU3XLw9NCGGfuRoe66Q4dnDUBgLvygm3WYCjILRvUe8a9HcGqOdCxZ
QCu8KBeHT927vzzzbaFoSW3uOl2vX9sZ6IQ1VN0hf+9oVBk1DCW4ZQqKpdlvXRygPodnrNmoZnRg
f6UirNfUFGeDoJTGnDI3sOOdDYHmelid1fKGBnIvQPf5B8LtEk3k66D6jt/gF6W5cLEqWOnoe9zg
h+CKsJjd4pTW++y6/dLBoy3WIY28q8eg3QUjjhDey64adJRgrY7RVrHvLoINR7uMqL0I3oIzDg2M
fdZQiTQd0IPqtkdY6n7Y+iGWs+/RsZtni/6TNBUdOYpJ3XB0LlXmkxV/nHxc28Q9aNEhPHey5j3Y
DFfHIPtGd90z9KHJ26jKiDQine+kS97HQey3kap3QDM2/DToDbHUaLm3TbZ71bV1O8Zdu3wCaDhj
ZhlnUA6LOQgIOtyCCCubTuhwkwXozWLdiL7xLyxXsV1rLpsFGHEoMLKozhTFbjYHJF5ypMvU7UYP
ix2fhIkut30EnwyFF61GvqDmMLpaHwmOY4I7Af1vOuAkVl//Pmvujm//mLENXT3+Hd5USh5hT9Pb
n5ci6/LB1lOOWtY7eQ1fXZwvbI6gCbZfb7sd9nSVTShtIBJx6Xc8LeyxUHvI6DtpyGZHVGg9E91e
nQ/Krbf4lpubQO5gWgLXsv4+V7aFwUdFx7UUQ9JvhB2H6V9M37RyzUa4/m1jjfKsQnnHeryR3a61
mDa6WJPpmxH7UMPCGJdqxRcp8uFz3FaNH1xLOLsaqfgKZJzh4izDpS3b6ti/i93eysT6bZJlVmdf
Qkt/2+U3Wb2GmhinnNBA2Opn1TIcbmWuZe4o8zmo3vbHGRXLvCBv6ex7VuusOPPe5PYl4vma6t55
y2Ks7etakZEb+FAr46geqt42u/22wili2WD/807jdld1TdL7FztxI8FwohlVjo5rpnO+q1NzrNEd
o5jpZn53Tg4bsyGGXyjjVNGPHkwtY4PpC+RWsteWeu0CiOU3+6Qp7divbi4mV1NsGDYFgCXAZbi8
dRC/QF7CCPB9Yu6DkUiqmcbLClsY3lAO/tzAYB2XtavrfmGLTt1jd494+cm9e8fV5cZzsL6b845t
nc2e59dDRgGTBfGirG5YOYKUwYuMTQadjie/jWagh8y9dXqw6knRF2nXAxkh+RX9wCcohAhEVJIR
D96LEZkc8Ynu70WYwU50CjDFzcsUFsvplf2AHu6Upq8gOjBQxjedXDJXJCRus2fdydLcDou4Gywf
tTVsPFzsymHoXpOkfQMroi2QtHr75+YfJfPDoixc400XnB0NYQI0zI8/jBXnHNIMPfhtw/fQz++T
p/c1uCEv7QM3B+hHzwW8CY0sUVOluTsESTcZLlAAJqk40Z5UD3y698t6T6NSDC6ROb/Yi1bM954Q
s57+hCNPX8j4oc+36dr8N2NN3YYFzBm+07Y7zM4ok0HEpszBoGdOw2GSchZ/f2ijjCFtgocq+6zG
s7VrVDA40mAC5bFbeA0+AzsbF5Vr64ypXiYc+GPUUD1Kb+rG+V3gxG7vWj3797PliAEWhjyFDgqi
ixXVez3rgHHszxoeWHsLBUQhywHJBg8w02mpgoKDg/bb+VnSRWvT9wdMuHR2yHs2WOxuYAXcscfr
2AKseo0jmHqvAAlxMBA6Aa8EvTL76riw85ONPb2nplveeWOU0PmzEsaaiFVzO8CWzrwditpKuwFh
IocV9sZvCdzJ2cHFBszjn4CdWS3T2nknvOrw0hWkUf0epC/2wBI0CBDJX/huv06mDHi2gO2OHoKW
fBYCE8MbfDlMT/x2GR1qxSGXoWioUJBA54esC/rYonu3i7mRcixe5o7ALgAXvQLwC0iXNYS60Ijl
EJbtu1tzlGemF9aTE4/0RMczNI+OdB7A61Lnl6p6ShSlbpnaPw4u8tRSQa/JKL9XciSCUylbGsSo
IjBPandP7vjLeZTitYtPhge5sR2R0lEo6BH8YLFkGbnDXpvFaHMgl1JTyX04aQQikZVCYt3jsCJp
iEa9/qgcgCwme2i0rOsLaS16z+qDQ9vwrxfU3KDsToxpfVcfAXRQrU+qBRkrICuiHxoN99EneQ8P
mAwKrvAx/djASHk2cdp2Fq0QsYvHAGcLTOjBYEGBPr3tXMPb1y6aPqawi0ZkFGBy8MJoWxgoHIKm
CczvtG8mv7cmCEh67DlBjWtkHG7GZXk5uYbAoiqHs4DS3edk4X2Q6pQeKjZKXMJqEkSRR7Hevx+K
5KWGY2AowWz2JOqlHghtEtianI1BJuoulB0pLcp5l1mXhHYX2/1mdEum4ra76267lY+aBeItL3cB
ig8E5X36Im7qnZ3FkOWdnWWFp1b67kuoQvwETR4IVjpaWHVoOmMPQOB99UXje6xRbqDGqV/t1Mbv
sOHg/usdZ2ywpxrCDdfDUgd3WDvvTWbp/oOqO/hUxb6eQexF6OFIJRs7FreunM3NvRSkRhTP0uOi
5T7Wp+2mOx/dRpw7OzaKjpq0s+3Zu8ntjfNkcox2bQJO8bwG1ghWsBJfQsAN7RZrDN/Kt/B2q+Vv
68Ma000LPChLaSI86en0FdXbnGdrvTEf1/sbkxqrxOE6Etv8hejpQOrAhKJh0KaloF3Gmnff0xfl
JD9h3o5wolQBpfNgshTQVvJeDkgE+dnLdtX7xatPmW6tOw91XzEcqwm+3Tv8BsZaZbHPt+/R07QX
90psNh9I34u4NPbQ4y9BmBZ07G/PPkBw7ARttm74U3KWnUbpeNK1X0/G/OmzRcIrhlVHIk2kceeh
4/Oouandqf3gfzhF7Tu7uUVSH9xpwVnXsp4N+yQSe9NJt8Feaz7wYCPYFMV/kpz7TKxYrvGX08xC
8YWVvuJoBpTKMzxF3WB3W0AEhIxA1K0GdyiPr7GH5/ikbbKPV5SuD+Os9g3O0a7bAYdYRT2sDaAz
2sYZKmB72b2oCYzVHGdwkby4XgfHGdV8dvVPtsOi8v8JDL8ddm503+FQSaJF9Mg5ULhP6lAoqyAX
ksWX3vRWuzv9YwvpLyfV4M6mX7GJZeJ1lof2kCdVeNfTZoeyS+13CkegnBFWMr8n8+9Q/+2VpqWN
xjeUmWmrTutq/r6EXgfpPbels8GAAoW4hlKIaTXHk/H96vKv3TH2oB8wh7DJqPT3cA5Q1+9PS/cP
d+v4is/FkAEQGROzCV+wUNg96a7hdOyqcLwCXS6sCgRWIyrx1wDa8HmKdO/NerXZVvkC/uFzBN/B
SrwJA4zm9P0EMUt0qlpXDoVikYpBdkYMBZ6Lm3Qm0NDf/vPqp8t6M3m31DUiGy0IZUlJvzeb0OnW
Q6Kjl9oAblmMQFtbJOqth/cijURR+gVRSRoa9pT7ye3mlSdyEoQrRn1bJDETTnwCZEzGVC9XRth5
9x/EHcNGSXhS4TcCkp6lV1Jnvi4AozLdq4Z/oiDYZng+18FkRxA+3U2vMzaH2i+P8dPvTVCYsVnJ
bYSQMGkn5OR+2wgUY8pQis798RmiftDOnE4DYyEzGvzCpNQyG5kZsn8AOMzHHs/IvhxwCbSCjoip
PA+jw+yF7WjtN2v/7DXui8aQZNvH/eIQ4rHGigz1RW5joXrclQc3DcoNkYkyJmMceZBK2DPuYhmz
PH6Sl80GmY7Sw+ytjNi4QUI+7R8UC1FY4nP9S8+++Z8lKO2r6dwW2kXtUn5n3AOnkXOOrhms/ztt
EBv5YqN2TxC1ma9fCyctVG6ULk5HjQ77BDM8tU81u5TuP3FugabLRrPQSeiKdpAWPCN+4k01wuKd
cYnO8Z/lXa7e9Hj09MUF5SNxVs47NISqSNxpKxG/IUISIZuGEZIWH0jRiq7bvcy6xqCxNmoUgeqP
uu0XpQmovpDzD9goJU5pJRpLetOAciV2wT0CJGq3sI7R0/cIhogclqJYkcNvjVtOy3lLAk1EWyC6
qDv3cRMdN5nSAvBq+0265dgZu83+EVQWe6b/6QNHAahLu9KrFiePKrRjBNj2+Hz0uz3ULkHmgp4T
wNnBvkpPh+i5VBdTHQ9eiA7yAYRpAcOvHDYHWOFY3UXaUPlD0myTbrVud1wMt5bth//QkFz6Kkf7
JTCUlfVWv7Q1AEn//2L92cL5JO2wl8vF+BeA9xi6Ly7EgsrM16LHwbOHavy0oLh2CMfYDMkMSO+f
EkRZBOr8KT9CvVQC5Mo1V+/wEDwwq+Ld+JkGcHaBtKPAACAPsbGgFf+9eCfnWJcEF8Yye+nlae0o
Zds5rp5SIWNH5Ev+/8p+zERubQp32iKfkZ4hr+J1b94BNnPH/v9eYwksc97tMBP1qGefUFni2WCE
0lEwZSKxgz39Z//Zby+FKasts8igT0mnctAZ5IturZpBSuwJ5/aLVwT20FEd3rhqsHvWYjmAzwpc
m5pUjN7CgBnBTS+BUA5Bc8Hdh9qPTB2SRG9qPUKe6DCUyHO0QhSZPdSaWId8TTxRKV1i7gKlVJ6A
DCKv+P9Y4Ar//1F5ZB+4locpAYkQX7vi5VyLCRjFEuKYCsk8w+PkB4kICVN+SkJwIl3UJF82y/nL
dSzk3YfI5SxRSpJrFTzaEpwYN7D4Hbe8FmAzsD0wSilhkNvwP6Y5KHkopMDbmBjygP9fnnysTCT5
l8rlih+8seBJ5Tbk+r8KoREKXbwbXCs+BVmbP7da+fNNCoKgZIgKqIK48AzH0AT4xesFSgY0+4nc
h+hOWtww4DOYfntrzOQaMMwiNMCLoQIKeIUElDYIhSAa2rS032BdaW6D8TzCXL3auvMGaI+77xCq
ldCox0OHBA+A3dVCNYHV0nJAmS6HAz5d4ljGd7F42DU2v23OS+H+EyLyUaDmBCcHswGdajJgkgOk
APj1x0IegusT6Yih2IJzF/KMLfROqPH1IgBybDXcEfxypsECEnvP8X5F1RwsHfJjavL7C5VEuBIA
ukGLMKtQQkO+MABSONmNwY4vBpZnBS54MLZ7IgmknFHnQEyWeQSI16GrD6jLB6jn79HCjAEXSR8X
zFE83wJrNInSfsA/hYj5pIC06CFSJhyih4fXElkLnB+qp7OvKM4Y7BhURY+j71UBLKKUhej8yWKd
S+a4ZMyfglHKAJPFAJJESZhuFXhBnkPdplSIL4JfzACxJjG9P8dZwF+nKAZUUoQkeDxYGC1N+1aA
5YjppCF+ib/ALFzegyUkaklPYfAlM2pcin5cwkNFXCpnlUDiIYsBI9I0rezLtomge9vexq0RsWkH
aCeNex4EJMX0Zw3TQnpZRXjEQhRstwF/WLrjFRWTKKGsS1lzlfgaBWB6q1R3M2Iz+X+0G7dw7EFW
xvRcaD7HyaztfwLzrUq+ErqENpgmeuL4MNCyUkfpyNP/92fXsQ4+HUMmQAB89Fvd4JOBDMz9uxmW
RyqyUy4APBvByoUpWx+djpDe0OQAVcVe2t8zhBSTb4qmMDdudsZn6s0I4MoMr2+ufuNi35LVHX8e
Y2QYkpz6bLVA7ivzqbyA7u5rPMAevAJhI+KURavf/eDlyiIRZ4nWESNiDPtyp4WKL2GZS4Xmgr0L
wII/ENazzSmYDoGfN5hHbRIW1jo1RfrHowejcwNz9tdiErCkoMxaYH7SVUqpD2CUdwsaOrUu0tge
+SzQAMqBP8f5PAX6okoXRFldMHg07eHeUnxzGjCtOC/3J6vzdn9rFku1nHQeo/GkJPGp0cKl+NSI
qf23Fa7cb9n8nG9pLb5t14wObNcUYhftJUcHOpH0UykldgjtiSwmpS9i4OjBk31Pgdodfzp+wcPp
1MPZ8Ydnj2lgy8p1lxJS8zto+11KuZI1P70S9gbyNDt6BKV6pO7Ta+ThKQ8OwF6cz8s1b2A9Cipw
u+bNL98Ed/RYoSnuvzuEwnr9EFr/vrmgaRC2Hhamkn6jQmUU6gDGl7hzY6xCpTO4MxRe8xLlQIfo
BLzc7Pfw4DEhXVse7Xb/e7d4OsmWTjFoRkymASvGPMoKNeWo4ihAnGSZ/iCLecYQ1/uaw2aL7Yny
f8cAc88FZxVOHOyUMkl8uuzdSWb7kIb21MuBMgCOBI/LkHLYmRzRSMuShjUbsjX12OTl6Oha1eDz
5El5ZMf4cc5S8/c7f1KSsSqEgYRM/HXWBXFwOHzUHoUX0ujzMlOfRDR/YQrksGMFPygbTXcDMgD+
b7NWn7zfRSr0wex1n6rXCr6toEQ9cYre521I4cX8UpzTD6oCALP7VD9ofhoOs0AqXOztrANWyV8t
CtS9tBLBgkxYDIEe8E7oHOkj7B8B5VJhtQQBpN1Un/3wvl6N6jElaLpNUk7Wa7BDQOMETtX/geEu
WO90QsN3ifIKpFH0g5Fu2IpkHMpiyy/Ev3yiuSiHMjGXbIc5xuIUa+e5GmnKpQGsqYP/DjaviGh3
QfBCvDuZeKb6XXCEO0pMpQzV29O0hsgwRICMgudg0Gt6YgAEc5IVvMby/aiTOZlqcvQmqZD/vBcr
R+06SHieZ4hXkiPnUlojRLWMIeIzKLIcNR5aHY5Pr8FdTp0/UuZgQTmDosjTf4Ph4o2oHYhbBvsl
u2pzg85sd3jHf4GB5FmxTiBEwJKuTihiOfVbaFrZ9ov2AORROBKonugRiqVUIA5tB+vMhOiD5r4y
6JUjB1F9UYS4BsWwWC8uaEUgJ8TqvvQ9ltpyclb1BnCYySEICg2RCtqzPfimPEAmDKB9zBSEFCTE
a+878QKJDEl4sVNH1UVkbrzJ7wA2znuIcQTwyphKW2PKOXjgEfHDxzGU/BjvG6p8v96EVgq67+Ks
HmCZflVHtgqpu1oLOZio7LHQpGTdEG+gPSsfNIiIlVdWp1QABcBFUk4YBRGlfRsGUb9uBIY9B0h4
EKhnYyoo1WzTZyiTp+KShIxFRhGgGIMY0WUG9l+gqXgfseJoe4MOx0+OQwheC3EFm9pS5GSJQY6D
BfpPA9KyhQQ8KEnJmSnQEAwyOedpf3OdLuRmrPCApCSkHUPliGODHn8ZaBKWCRnSbkc5+vEKfzGI
seRuWP9MQ+g1HDUKlsYQKa5oACYQyLMoRhBLwQhZO864SRxPJY94USgbiY8HAAEVRAEQ0ziwkCgx
2lgpAPRZvcfNJroLKWwxzi36crGWWRybCbuDwxwDx9G0dlyEqOPTd/fAQmeA1lDqfMiR06NBL0tM
AyjLjWBXU6x5JJ/AGZ7mSyJFqB+oaAClfREdpX2JCNG2vDof6ouUFoX6Qh4KlKCZiaB3yYBsU/BI
i33+8gVVQg94j0doiavZC4embvgYVRjWrll8F+rDJXHJlZwOhNUK5imWdmhRDBYPKj0ihh7OLiuC
gy1KJVuhk/Bch+/5EHYSJzPfkHAGvgB78iV8JSE+IJ/aeg2eFA28BxrzSzyAUf0lXnAue1x92had
KBCRt01NNum9UMJhWATMgy/FzFk8XI/9NEwOdm+ZJYzPdnvv4xg+b0+IMnxxDzMhTpuTJhUH69Xz
UiSTqD3Zw+8K4D5gQZZS5n42POV2Pb7hnMrpTq2at0OUvfA6RVzVc4MuIkgpUCZ9qC5+0oIOi/zn
VmAQZ2EYlHZegRPQcAhmz7G1VtxrWfRNRc6fg1sDH2vauiGon8xqd6bNlWH/CM7n+Qf2eHH+mwcC
zx4HjAjxxHBCOOfihNCQj7G2PwX8IkFoRoJ5rYY5hyNAmlPXp6nn3yc96zyMImMEFF0nzALpaW3l
YQOWaYxWK6AmGtRKEL6WQXvPvmaW2RycSba5LYoPTXW5A+fOKwdFZWJQywCMfFCk0tOOSjmSpQs9
xCBeGUAWyQUMsKKTc96/YFB7clr3Pr2Tj0Y+38WuangNJOMScabfd8zR6Owu/i+SAmRDehf3PtwB
RP78w3/XkmCT6DygkN3tb20j1nP8UMZzAN0j3QTwtpv1dYe44Eyr0jvD9KK73cGvGszBm43OSXAr
OzKljjaR6k2VUdqT547kBVVxOoygXWplkoKhwEU1GwYOBmBfJZgoZlpb1EkkkNYgyg70GNcIJhmn
Lj0bVQlgLUkyQnOEE+EY/Ud0+QZisGGCAj1zpZj9CarBAP4Rmm9r0LOyySrSnM20SbnXztUKPE87
lI6EoNKZLbAlCgXTZ07DgmYoyg7qH0tntqwql2zhJzICsQFvgQkI2CCCum4MtwqKYof909eX/lWn
Yp+K3SwFJnNmjhxNKM1BBvP5erUZsK4fajDgQXPrx4M/zcB9+PoHRvQYdMD0DV9fMeb9sOQgTkrI
2hDFPpLpZ1pyHHUA0Dwk/hku3CaebLuCtvKtOpAsel8/OrBfYmA5wxPvtebW9+JoRl8F1uZNutEa
kxx6bQVv16cUSvDcXAUL3FhNbIKCQw1cFZJnXE+pSo6GjeFIiYiBYcSXsZfOBNCumuO2u9sPqEdW
wfcvRUsDaZaNRUpIfJ5mFDf/crY8m+8tXeEJkJ5j21AFk/j+NZWIkskeCZbvwQCRZaSQZeFizE6L
a8AqmqFz5lHSogpzUjKMvK61Bj7/xgVds8zqNOeT4PfY5/fF4dLkt4JmioIDkiGwfCdBocWxgvYU
OTdczcNFia6Ms4TAY3Qf6CyvSECY8fkw6ilnqOZtFIsOOwStEQMhl9O0iRCleoolF6pTDvt3cFMf
pk423pnYgEfaeDmlGMFt7eyJwZjAvj0Kx7s1O0eztvXzR+7jOhdFqMKAu369CzKYK4f54rXmZw7t
EwpNS22RpoHTtPse85mO97ORTSg+CoszPOFY5OPHnS/1DicJ3xoNJEUwdPYK6Ztf+5t4PzpxhLCz
CPN00HIGkOxl84BlFMLmC204LOnqvWKZS0nTtnJOKX4wHgLieS4ODTwRKg24hXsObZ2Kkj785kCp
W3NMhw5Fpq2iG/VeKwAHCOyGw5yZMzGwSenZWT/OJeeHvEbkneAetFOSebZYEBATAnaIeNPffCaZ
tJKQhiyNWj4uB7EJPwKDY5AQtVCztYmf6N5rEvSpbPm2Oe9xYW1sBxPFp/2L8CLrBU5THzptVuTU
ICXd6O+7YQxHvhhRVWiU3lIIWzR10DWh0Im0higOO8GcU3Aa8EJkpxh7Zg7yLk0NIPOFGdaTBU64
GuuZyTgreCWtNm+076S2UJG4YNFCb8j4ILAtF9mIyFSgqGOWwNGnrkma7yHMSqO6X9NvvGo74UMp
M6DAEBchp9COC99uOpvPiUINRl6R5Odkvy7pmPUZneioBNRhvkmX6tjVgnpIc5UXlTngW8fihTCY
vDM5WmAgw4GOm/RqrY/JMH64awMPDHYvJMommCv9NRAIUES6WhRj7P69L3xq5MG/Xp8qigP1UQCa
6CGVXg9Ib7nibUa5E0pCG1zYz4yv28KqkodMB40TmQgJYapLUcjaC1vTymqywUn5sUPnRPZsfkgu
bFmF/IvCNaRq45GxNl/o+R5HRDUUfwhpHIKzAIfZhSkflh+gjGYDGSe8TSTizGp1XPhQoLNfJUkM
Fkx14JcFHl0n78K8m29Ec0+uDff6RU/ZyfY1HN4p7VjbxtQpkRNDPqDtowECQFUVnCuqa6jev33k
vBGN7uI37t35Z0QFVqpq3VHVmKzZjmnjvyFHogAMHKhOSjPwkX2QT2g5jJh/VGq2jZ8JJivjaEM+
9Rkvs+7aYASemGMTPMMthu65o/QMZeqswx3oeq9EhLEIqU0eCy6vKzgYwDALsG220ZDr5TBh/0I2
thxuWn3OlUxS4eZ3khmQKaNT+qi7eyZJc0BEcgVHWsjTOoNKG/Y3KujvaQK13E86Db7brWuDc1SS
dM5ztIjjloXY/ceUURrIpkksCio8UJeBqNYpcplzIb3LXzNB2nsv1jhrIm5AOVfsTVzObruTLNwY
j+sYzQZQPRfHG0D/yyYSUBpiepIYwsXvnlH+0cGX8CakS3lYhBZ/k+zVdhm2RUY8OzPsASR8Yctl
MRSaTIpgeg6gKgaSd9Dj3Nha8MDaoN6wQrBMZuA7o3Bnh161siZnq+ZzYNY8/u4THkYtx8IWSyIm
c24ZtD5Bi4EIDMfaqjf4Im3ue3vn071/+lz/W6WYQC8xMiJxZrpnVuISIAU0bkpzTSr5L7XjtTk7
xwAkyiUjxcfu4jpDiaXZrT0qYuMtvh4U/kKeDKrFM04paGuOFrqo8v63i1//eBF4OPzfJw7bJY6Q
DZeqnOQdVyFvRySNE8/N2oWcd+nrJaqHPx4VbG3NQjqvM9jg+Nv58AVXw5Omvk2cvMg6EFLOAswb
UBbdhwACSo5nUSgCQNFYsJfQj6VvjJWAwnAig42EWw/PVBz42v5lRVGmr3F5OSasR8gAx+bgEfU6
0BbXu8fNXkTlCqK50z26oOmcpYKaHjNadPiTqju/TnvBqk1srxBLkWWc2WEuLWoCSCH1xdG/ETSX
eXMAN2X4HdDwlX9AILoqIU2xAY7IxGS7xmL8FF+hvM478ma+aZZ4SqsfcgTcZAW9B6QTssUYnPe4
plqKBCBNmhFIEdAO1O0xee0lOs0k9MNroLmxmOAwnazU+o2k1L7dXMQUbmPV6IGyU0G8bbKdxEuW
JnMFw2UFLj40OdoIdgTrk414daNWXfSYK/ExwYXpIo9i5+NWOcS/Sr4pmwaY0EWKS42S4jUTjZKA
uvchBlDwi8TvDOtmdLOd6DVFxZ6cIXAeUwL/6lkxajjajJp3axMsh1N7G76IDONIE1pxoZwmta7w
c/BfoxXx9kXtiC30anHDEWLVdUkWNcGSiKpLl7CXdkCzvXHh6OxF4Be2uqxAUWzJc6ZCdUGJUUhi
gNuYjX7l6znDB4eiif0S7z4ezY+1RsxejfZZH/D34VQP/oSrWEyE0Ngg6dg6Z1C4beHkdAfLrUjm
NnSe8GpK+pYzB9trVojwkKzRcwLjlYO0cKDyxwn7DicdLxdAcz+oMY1YCuYDbeMUjst/bYT1UmPJ
EYc/K1S4daQgc4l/7GeDe1nUg5z0mrP5upIYSQsLdsDYSbD3FOdt98DPGl86eC8B3I1mrTbDOaDK
Gy5KTKUeQj6+ddw3gUqz9XdIggJmAcyKsGGMMArnoPSiy44/jRYrXDlg/OYcNoq5cBQ1Us7XClNi
bytBJTd+IjzxKp2Ml5Fl2V1WvLzugs/7iRmK3wiHE86k5lBOTuK36GoxqeLIQyOz4aiE2YseHbs5
/KgdlhePUaf34C4l/ACOOMCTZPmPzdU5odoRNvgLQzJ+6fIgT77R3/D65ExCqV1QBfyUdE5jAc0f
uB8rKk5S0p2D9gyBTR63h+hPp2D1bN28PTgdBdUastjQ4F1fPZVgTTKzvK6xWbH3yIEd79WzcArG
s4fYLWYhJXmIAcuJuovv2ehj9M1lgFp03dTPfwq+whER6YYVFewB6jiV++AEI6nK2ejmGJFV5DNj
G+Xl/DUabyzHZRNTkSD2ye+sRzaYCP6IjPpMUUbHwqfh/riRpSVa6g24D+dLHgDKKBJ/WQWE+eWm
wT8SQwjA9VxseziXxR5P7g7FJNdff6hRd1j5OKXd7ONv61KeMMVZbkUcMH+pv92m5TZGhERmzbsd
6vGjGYjW+ka4G9MaZEAfn6HGnRD4/ejgtmlGmnRCvDoXlySM9j+ddFMlPjo9m5vMI/h9BJX09WJn
cqiLMmO5OmOBwR4sa0YO/WTv5tSpWV1YGaVUZyxQ9SwR6r2MwTFTzHNHTowGkDz/A4vCoANNT3cX
ENdBS8TR9+fIJQNDHx2MeE34Bi54NGTUyFHTY55JbJmkhscsFZQH043zgsC4pdSmiN2Ae26AYC4e
rmGyLSbR4v2jgHY8mqcTZyqvCK9vjmVyV4nHLv0zVeaGRR0k2GIxCbLqIKYHTOIy5UdWSUJeIXJS
1mcuhDudDoZ+iOLbJMAOgiAOREhve2NZM3Jjbi7sKkJbIlQo9r7tsdNQ9pytv8KHHii9jfTbIq7C
7EBK6ReOnV4jOj1jbtoTbZhmup+Lkg/kcEv4/+Biz0XWAm9puBsUnDlO2DD7bS14tuxOEztU3TP/
eEBPHBqdDNip2IHoTocLarNOEM0EtvIWdbSCIqFRdq9gHbDceC95G+0X7Dcv6f7j4hwWPd1J3Bpv
3iN6r8HgT4zQ/gzrTzZMTUObv0x1RH/OKqjhuYgxsOi8eFQfJHa7g2L/7bFY2UgflOzjZLlfmI/h
5x4ei35SMxK7+K+XDPZauCGSzVZ7QCInKjOmNssGhSk1j1S+B6e4KS7Q+yQoGE6YTis4jlLtSauR
HDh6GbbcvJ6c1lf3yvDa/a6eDQxWVPpL8GjtfPmrn/7q8PwdYxJWgA7CkIqSf8x8RlzXsC7+HS3Z
x26u57xV+s2ucGhjper2F7jqu0DBVXCrWix312xSlPpAkmBz/JhUJLl5VVHrORhZyvAOMlCVpRfN
1plfg01RZAwr5ylOTgCbLFTHB8JELuYY1sNwjv2PIC3AKq47eYPsw89yYbiHf1+3/Y+PsB/AEssQ
W3WZwlf96NAviwH4CHNjsdx6Oecp2ctXt2K7pnLPg7QFVEBiCiXp9yaWRREFFsU6UAgufB1Cgxlm
H8O209ZcTOo7HQuwhV4YRsGJEPCY00wjv3dNfDlsHeFhGkPGHoyQW96MywYb/ypFR+ED5F65CgBe
OTPEeY4elG0Px3DsR3/+f4xAyAi1Qbl41YS5okiqANyi1AHApqHDCJb3haKdDiMEtxS5UBjTU+N9
OTN3P4cphinixQNqzZ5bywvRoRDd+HiWwCIAp+EaJUaAF/d3fOF8IulKEpLBkX91pNH9eCHtCVMa
PClzqBDcIyAMkOledC6h3NIE3umIXwHTzmuFxAm0H6sSunsqb8IGh7DWSe/sh4lYvingRNICykqN
xbdW4N4ckjDvhHWDoCyyIqBgqASG/dVogJs2251IzgcEbmKXAFOS+bfdI7yHijbAkHj2ZCIKvhJw
FEAAiHfArhg8Vc6QvSy65UAMKTsjB6kFoMAp/uKsB/5DInnmvaG0521mKCjuvuImbodcwzK+rhCV
IcX6GSW9I3DUv797hK82lt15Lm8Ik1TeemypyNPm2kmQheA5xVPp4BuzEXI4xmGDpzOnCQZOIckQ
h1F2/bRBbACUcgn8LJWPx3rPwV8OLKdhJWGIdZxGy6yB7hH66dCPyxI5KumY886CHFnANojtSY88
qwjW8F7mKvKYAIrFj3HAXCAOC5Rh7Pd4MmO1IULFhvWc/kkXzraKNNp1uENQQS578V7hRBeDpk5S
WW/32+bh/740uI2ftOlM3l7LlljD1c+76+Rh4/OTpzGys5zjDl8I9mZYCQhJ6F3sYigOGWCary8z
xodXtdym1V0xbAT8p0ShVXlsdiQMp92e+xyAKdbjT/TMYGMxj8UjbP2W8OPawUmfV4vAwsUnsiX2
Fps3TpnhokKsRZ0vC7g5hOLmfZcSmIf642pPtkKuseD92+S5QgvpYkFpA/7ZrCuSm4m1cFrY65/I
Q7kxaOeHA7WQsD6LhMwjTSx7E84HG4glNOwKj2V8OsVCI47xFYRovjFBhCAZsDMor0kVb3vyQwI2
LTbZwsVBnwOK14QW68A0xSPmZ8ZAnwTj1OZRC3CH7p6NVEy8hIvD7utjhwU671M64Ia5YLwNdofr
bJLwBxAkRHOH/RC+3rgKEisdcmLnTbwHXLpvW15QrzPwwMMY/Q2HR75NzHCFk092TOSnDFPRPYZh
5ucQRYYn6TZARGl/Gf2x7xDWAl9Ivi/8ngtthmx8XWZ5gKqx7/DAhbLPRmWzRZ+GFH+M55y4ueHF
EW8hjvkm1s97hD4u7WxITUvpay/M9RLnZmp2PoCBGss5RbegtJZt7OxZ0WcvgHUX78nug7gA5Km8
a4FD+nbSr73pZLl4W93x5MdA5F1m7dMb6SFIUcDaUF7PnvTLpPWPQXSCHZkU0zAYEto3xnl3C5T2
DdEVyTFwAqQhyDSXCYZhfHeqkd9++xxyiZxIDPY+NC3k2A2PODcLSEzXz1uUYUEazQeu4Y64/RjZ
IET3bTpbq+5j4CpBX7KfNvkF/0U2Ggo68aGZc8uwseyL+T1dUojvDCcWFh4G09hDPB31XPaUajWg
CHEcNmleiyC5ApfkbOxU6LDwi4EEFdEkSKW4Ofzb/DJsbLh2pMEvzjRDusMeJpUyKmK8BZgsDhJQ
RxVB5cI4WAKnmPhu++RrYRS8MrIkqbDBAHwdIgxQK9NNS3A1dj8OQXMmP+kEXovbJaume7RGt8T9
N3DubujnrEbgFW/V3RGJgr2PAo8OXv1E0nvAbhfGx1o12RuJ/stuQhVkcFkBEpJJTL2B3dqAUhtq
TP/vjlg3CxMOiXTISGO4DLG25pk4GC+Ir0uJIt01dBxPKuWSrcVxPB7Tfsk4m6QCnkRjNN9TJl4V
ufZ+qlEu+DajNmJowW6x3OOkxC3uZgki5YMYVwa1Iy0Xw9nuGsYhzGpo7QzSedI6Hgj0GXJK/gOf
n3WTGUMk24H73wMRb99oGiDrY+r15tuJwQdlvE/vZwfs0OK9dZW+Iruq5uiXdytJC3h/UcwB3Ieh
OxABehX/4K3PQV3taVtRuryRPIZOttHxRGJOuqBETnwmvTmJ1+Joi1dfI8Stfz6/FB6rZqUFx2hO
ynOMgT6US/rT2vE6Adsm7z1evY4/CJcx5EesodiUM/wVmJ2CSkoTaVwsxiRiERp2QHgtdDN5rkue
s0KqR85mtDMhTRZjYAhUa1YS0D5BZ6PgFzviB3THO4bgaZcFT++QxPz054KT+GaxwRmx8CCFTnzj
vI2JSIkHgzZqVAzIsF2QnlgA5AORID5mtixQtkTJkZeP4uyGKMPp94mlltACGl2Po3XjcxNw7mUU
KkDoqT//u0//3LlhZQa9Lkm2/PjvOJNImfCDq0jZn++mtQq/CYSrXOTRzy0RkR4ZH9R5XLnYMoXz
pYzb5CFtNAQOFqWFT8sgfMrPP9SlBzA/wFgFPDThohugxzAq6VhwCu+gdMISha4iG4SIyeH/Sney
RL0GXYo/rP8J4HeXbSDkrRWIhes2IApQhXCAEaqwMucpkDzMCHcQntG08+//ZLQgHlXX4QBNy6aB
PH031h48LqkcMKgjT4dpzAr+TwqrAkSV80Dc9UbP/h8lg+3MpRMTPF4oCcI5Sp+TIVQU+JYenMrp
QVmTMSTKRYt6ErtbJmgAs1ilSJkDQvRQhuVkwLbUVkmyHAJu/Shk9ZhoQtXgAQveaLOVOU5Wf2ws
q2RcJYfPgl6cjh5D1dzfZAXaN4eZqDxUeezi/zjHBbA/wg2XIoUJeqRNhLqQfYL7nL/JmHzDwejR
fFDfpguvwcZn4x5LTxsyMMem2o2BAKSyazgUSrhAZFAvuDfpUFHpQcu+UejLtFOaMQPLXPGgXLVd
+6hytI6BBX1WVpx0yrxc+IuIA9nB5z1kW8drkw1LsrgkdZopg7TobG2USYSUA37E5GzhIRAOTrrD
Max4Z5sLvCbchmu2PKgKOCng9VY9XfJx+ANEGuOsvlkOl9YcdyjHNFpGuzPOtSW4zqZo2jk4Cn7+
MG8tE5dyLKDJKhJS+pLpLKDuh1HwOxNWhvBiOoMZ8OXBg/0wvv1D4zVmgtduUsxS5nAKAbAIh9ZI
PcWbulKIyP39iBKgN80zPp5t8OBQbCl1ET+RfQfdoBjv10tPc2CvNUyOfIYdEA3LyYfQaYBpPKbi
N8o28LUWxzS0kBWbkyN9yy6Qep5JOh2p+3glV0hkvRHUSqgjb4+CS3pE6vmsCilTj3T2HavAB45z
IWwu2DPxFCLPm9yel3elwC/THIMRxg4Cell1Ux29Wqg7BW5Edn4Af7C7IfMX4tZnsGnsjXP1mYAw
eZSIHCl4fx4tTK9Y+aLytIftOe8tPYZN8QYyhG8/xz5fPT6txYgUmMX7cKuIaL9MOh+ubsa8l57o
Tc9VLIa2N1434BT1bNJvH6CPC8UdjDcYWMtEJAZ99BPCwVcv5361l6PdcLajxPSkSoFcK6koIf7q
jw971M0lupaCPyEyBbXokVKLkmZJUeiNheDbSZnDOIK9yoJufuDhqEhbS7h6Meam3zA39l/IFWhy
qOkxGflD1X2kR9Am4bwNUI0RHf5xU07bwUZWQ4vy7ZvxMkkRSWotsMSt/3cYIrkMwXEwWFdEeq8I
ruE5YdRTsyTdhG2S12lEk0fb2JcClZebDBqQWUotb9KZkBOnPG0uZFRJ+RWaV5xDCAJr9uk3sIfD
e/fFSYT7PTwpYboMRq0Q/5A/bGcZo3ZajpjfzauV6fG359izY8S4eTAHzc8Qllm3UPmjFru78OpQ
pg660t9JatLNpeMwrN1UprCXNRXV21kG/7+qTIMXxoqABnSBVnKM8ZDOYXBxvNDpU6+2qW7uLAuC
F2HIMfXjqQrTjC3Z5kaTtzXunJz1TUlX3PA4pRIydmMnyySUhwkmWCA8sbfCWMJk+qvoAY4Cfn3A
HjMwPs0AY4uyH+ENier+l/uFQfxVHW5WMdMI6GACje4eugW9VfpmJCJpKVAVGMTEv9jaHxEJS3bu
3nfMg7F9NRy3k9lsBYSSxw5wPkYPoldEg7WEZVStsFd9r19SgLQndoyn0O7jwY8+bZmbX8RUH9MX
OGSoF3VWa8pTI5mJioByygWI5og60QFzbtvRksBVdg5KSv4SLknOfsazOrW4yuNcUsJ++A/mb7ms
RKlbB3+fVY+vcRIrtHBA9cVpZa86DH2d0r9PqOyooaGtZRUvAjDFNN7gOoVXNGfz2yJyI6A+g0Q9
52wOHXB3zhD+J0diPMB20KHfpoSRraFwwvaQTogzBKuCs5XVARBjQmYURwxwIxaTh6/9UE98MML7
gs/qn2egvEfcNJjuvYWr31vgYs6EgoWOPaJNbf9CNec685tLaPLygp/OEQzzwdFIq/GB60faFS00
AcoclFR7ca/9A/gZ4fNKX+WgoHKQsd8rJJ0FQzkHY/AEhjGz9h6dAOVpbgdAbdId0lHk9Qz1AG5z
EPtgEgJOlW6Svx9OCz3QVZmTXlQafp2ZJ1UP8KFI9KGxuGDOrtphlcFb/s6XeOX3IrBNHK+YPs12
Tc6g/qXA+7WMMOp/1LZ5Dna6awLvlR411/LiQTavstvXNTrq2HI6o0fQGnUHTyKm4L0Mv3Nz0B7Q
3GZN9lZJWQDH3rfFEBfIqFdFFGPFnWm2M1trL/au63wPqRVR+wI16pJ9mrnIm18rT8eTCQF7Z4LW
AFzsG+zvqjvSYZSO6lu/GF83Sx3Skd/GoOzotDTVMFxz/N279c5/z74Q0s5BMfi2veYJ7Vz/GTC4
QwTZPUFQCp4zM7og487qPvr2QwuaQmNxpMc5eE3dbRX+IcEiBHRWv3qfp1umjdK7sXj2rvHs12e/
9/RLzlDdJUSi2fD3YKFEvEXwpA9fvxHqkzLFvaFimKjjFoDrXXvQ7DfGt8G57b/YPv4uaS96BG/Q
jHG1cxvjmit69E33btitE41xK9bGL0gNb68q+qebV/xpWH+X7kN374SjvVTr6pkwCcOarXr1iqCL
63Z37x56rlF6qBnw/zvp7pPyxFRPdE4P53vwChIEdYWmotzese7V1RkDQaDRtsXcmhnEte03X36r
9JhO6LY269HzDrghva5tapC5D6b1vbjGx+vo7mf2oFFJazDJl8JAitnh4vLx2n5XV5gk3pA38125
+84XO7a3fbj4GOnXxIK/kZPyV+we+g3kBiLssPW2ff9rP12gCKQBIKkvXHwSvik/shqdH4zGDw2n
3cMeTN3+uphsaIxQnFa/OyhxqNSZ2uI34zYf9pJdO3qP2jU+C3Y3Lqf3vfOd81tNp+d27lZpYuOy
m/Ko2px0fXGZa/hd1Qifbi+5Zp3Rh4nAYwZPaaXWXXIfL9n9Q2J2a4Jq9jljSYFLYXcd7YAh+NK4
yGQ7A9mTNoXk3x2Zus0YtjFuTXnz2M1u/RZ0O9vIWi91fblfvHSZ7fmUZUaGBj0gmyPdx22UjRf3
wZqafVCZx9C926MTQpNTymD83HCeHVg91oXlga7hql4NB4ulEsZjj4dQrC9H9e04353f6zgY1HUO
ag9At0dC8Bqd/nhutwOdyAutR4CSsmM/oq57YQC5uA2qmcyVZlguILQS9q3pXhtO+XS6GIPo9oPr
QRbI24DhIEw6tnnMGQ3utsNwAA+Jl25fcFLF3lWMF53i6vBPlsiGburUU7uj2jO7fMJidM7Q6Wvn
3BKRZevtnEASC2d3dcsyOGrBsm03YfY+1Pcrk4aPQ8CfKlZfHOj29n0KeLrXFHYy7ayagCjsJ3u/
HJfT1tGtahfIUC/9J64xh6DE2LjptI+qxFQWn1f/WvVboG3vDnuldYZYtTm26TnEzIGCdvxE6OF1
wUTLPz9dslqs5r+zfUdbbL0YbHoNTB3RWd4vyuwf/1UvjFmcHgO6WQXzgE0B79OlKnFwwKen9M1E
mx+H2vz6dVF3lD60gObb0eC2tgEJyp5dINK52o1KNfMTFjsm/oKqJjFBd25IQrpueXcvXfd5UhoC
cN2pGKCYMBY8fqel+d2edyD4qpife96DidDoRm33dU9oAw/9JpW3czZ9gpkeHaUd3WVyO3lntKFZ
G/qPQ57yRxXTA0Op2u2utY9rfNl4dMO/dMid8/e1//z2e1xyM/jgNfFxG213//DMhlsY/vLgNkuf
0MPH3btU3mk/e7Fa3+6l7b41oDildxVZsx3dPzTdw9s7FEHvHJhN9/XyL9huqmry96/6OAXWxvbu
Zd2T6UkQNbF3aIrSmuxt/NxGolDG2dM6DMyXtd17jGRo1bFZHrh9F8+DmsE782Rbiuwv6TBKUT4L
cMbwiRkwPZv41oAiqdVjzJ2MSc22xpBZyV4ixPcLhHfhyAEr/AbgxCDwvyomBr5JOgB++ymE/yFo
VvraAKEyAwAj1pJxZHiRtX4sxguJ7f6qISvX6kFZpwMgYTOVwdmF8edtmPayIcQPWLTIW3ZoVIcE
w8CxoEJbfIk9XEAkpH58xh2yuD4RX5MXki6oMcDkbDYTogm5A+0FvxAHDwtF9XjnrF663RJUpo+J
J8ZUa9TxsT+Suzd1K/WvQNQ96VTWBNkw8x8aipGMVpmeJ+iKpoyFjts8b/+7QJvJoU+aCvNXxO8h
PSdZMkdqFqg+hJMOO96C7Cv7AsMGl15ab3HPzY9xQqS44LmPBzeikQK4Mjlh063CGbR8b0b8M2PW
0RUagGgvrnSJlMcr6C7BUIpxr55774m3fSMuR9owxiEJpAgmXZO/N/wvJ5Dfn3wW29fFWpNfLI04
pFGKT3C1Pe5uY8wyjaiHiSWDrsOM93k5EeUe/Rh/LBgBYLjDXK64K9a9uCT9cmFpgfB6tSB4NNI2
ImwP3kWFer8LMPzBrNqFk2tuRPI8KeLC+tcJmSpaUySknckJR0vnARvqAtd4Fu3AUGBsSXsWQH0N
7DyUQGahzACuRNstNLNicLCXPpJbUtfRqfigolyDYPneZNuY9Lcz/iX/OYyInaL0cwXnofqnq507
AJcHnyE9Q3bHWMQbbQJ+AR6B236YJ+cRNxPOyHq8fftQXnoK/gloO/MFlINAJlJyJSgufYCdLOS1
QfIGEggUwO8gORngTH9Mncy06ajpoD4yJMKEEThxuWDm2LQYlmebevby6Zf9lIME7OO2NZF+2vtR
vqxo10S1+XtrxIk8jrNdFM7fLmDOgxqfmTZUXXIp5Ei9IE8IN/phkG2WW1r5/3C/Ha+XBvHlaw9V
CuUa2Pk8MxXNV4VEAnItDF8RiJCm3YK4urCp80XqsrkTGRQDEzOVY8gKtmYz+3rJRt6GtpQze+l5
hJPBLvSvVJ2JRPjAH/QJTZl3Dz7mlAzh9CN0ZypyrkAxVE6eW+mJLgSeJEzEhd1IBqdjIrGFsJgx
aBnnP39oQYDng1eGG4a1D/+4Twe+L2yPR7CJN0FRyDRMwIHzPwRDpHBMaPfmDWswxa5yir+OO9iA
MkLMEeUSvu0DxHSjhtVkQ7x6I8zhKNWFOJV9JlwNEt6ce4PLO335x/q6WlD2BxmlDffeBo6SldMb
93CbFgdcMX6nScw4cMRYBiWAGwKHGWO6OHoWgoiBZG1BKFm0jD1EcrZ4yopRzAJF9RIf/sGNyUH1
FfydCMASuEYbcZ9tmCQ+7EuzZqHuNTwlF/PwSITIxfkm4KoGYJo+yOJHeJ5C9S6e8EUgqQ4JVhDO
TgIBhTaJuSRtnc+s6jYceqK2UxYbOeuFcIyoxUhV1FqSpQzVQ+g5jLlzGiR9AvHcalzBonKhgkFT
rQWE/SBUE5SA5yD+TvOyDzpUKbMaPsDp706hWdU/Fs2VtsoCKuuMsU/euxCa9m4bL2gnodJkaOV+
EtYjzZ13xA4LU8c3dpZ3zAYZNjqLJ5yvJrpA4+iIE5KJA8tixTg7PWMDB46IyNcPVoKjSzjnDAkU
WR7QAcKd+hEVHhr3DFNshq1C+C63+pklQgMv06LrbIl7CoPrtlVhW7fVJ1zU6+M/D+7y6p4a7vHu
6Vf33PauWD4j5DSUcXJ32MosfbPq357+t/BpWKjn6zYgjLm0q7NfdzHdDLRW35xcWz4dSJHwS+Pt
lR/v9uobZ1s+z8SY3bsz2/l43KHlOejRbjxd2EA4BsN9PQ5LCN6NqNVvjRrI5LoYSkyXUTGunzhy
9Pxz9o66sR7StZ7Ud3tI7k8lHWF3WPdPGb4+ySMop4cJ4uXWuCDLlZJ3n9SzKqRc07B0Hd8/AMK7
uMU/2if4UGftmKq83EJE2cX0XnSmbyQubf/pGWRembPntv3vjobxCiPF5nvzX+i5h9GS1gmb26fL
HX+mFMEUxM3BKb2GkKKW8BHm+55tFF43pmVwr1i571HDrIQEoQHmaI7QYA/M3i2mljLv+SnM6Xm2
3AhAg9sBH2fEYS6jHCBanD+sB+AXuxKG2AOxDWazqcN76WxgLvJi7tf0IXFuoLDPO0JBh3jWsEA9
oXgDiL1hy0OI2SlQfQrSg+jS/1ZPdi4JzwGkAHLlyJOEtdaYE9iL/WoUYBeHPx9WKeyZLvw/ymRL
KvYhmjyMmZ0f9xtHkzCxqeC3kBUK0yKpLUEsKdStcgtnKjRk2BpjB+iaSFExcEDpY5kLUdcC6wN5
QkWHXSJF1JbALRQ2ZPWSo5awyTZ+U8tlmMadRc40Tgm7kejPxbZTU3agnxot5JhnSCgSXFuYB2EG
nQI+geHoAFfMBdI70pa4nskUEhwT8REQJmM0kV1JbJnu5/sTBBd+ABPYFQMP4fnI3kpDpaL1ARR8
hDCxtD2QUmwucr4ZOxtBAgnSFIODgY+WaaQfa8N4wwwLuI+hTx8U0ZmzwqDJZbuGBQSWfUc4g/90
peye4PbcJdK5sbmARJKgRV1AO+x5zNaZn6ZMUHwgK+NCeoAMigSXxODYQcRKtFYN1OWDD+vWdbpK
vzivsuluss6UyXfaJO2SzJ4jyQJsBERkXlDpUgdSRbB0HKR/358OghfwgR7qlIJX6fA4bzxvuF63
icy+JR88zLiADYAU+CyJdGxv1T+YkEEwvp7sNWKlBbHFN36uj4VF/GUcSPEGGEcliy/KjI4Fpsuh
vxB4H5QskQOdi/Y24R3MJk8efTtnQTOC8YG/Qk4OcexrFuC4v8wF0iepDFw2hyvpxHAZk+UEIKMb
P/uldGnFpJHsltZxjF/pk4Zz00XekpmDIl8a7mPnLifsQHAU+AzO3ievTSBv/mlzwV5px/Bo8HRf
tt51UPxR37PdUsdhFdanbWGU8GpToCPUKDHsybT+fValx45XPl0d5y6WNIm6tGCY1UVnF05CEyQZ
POPmHbpe44AUhzOzCb1inSY36jIqyItqPvvvpsv+KrllHx/ZHJMBzhkOWVgzuHLwIOzgPgnuAyku
IYUwJQUPRQa2aTyUTECpNqizhaqbHPkIYDq3HM5UCdP9p1cXhnQed5zWdBNCp9WkHAMcRqUiLpsg
zbljwAJSHw05jB8KF5CPwg+Fkc0ZWBdpFYtZ6qo7Lz3sq/j3SSI+luKR5bBhkFesoHQstzsCR/mr
fEMTKFkKS13jF1Y0bI8geAs7RYqHuMcEBVhPytO9IwDo3/3dv6FYQbL/4wn3nBd6ojv1zP3tLcHS
Fr2I4ADk003Yf1a345oNvMvf8+XfHkkJvcC8AF0nKHW3ffgaUJFzxWPd7w2M2Aju9LrYayB3g9JT
uT10vYB7VBDYXemYZ/WxEMMmrm3zeOmIr3v1QmLdS4+zOz63DdCCPq2kDvb08h9gA3GRLoloBh06
j9hW9bD8uwBl9gRTusUgLMXDOiHeYNwjhtQktEtFyz5q3yYUiuZ8OYd6bBesfpkdx1214aVDLj2D
6uUllC2Q+Vkv2Om7Uu5XDrjUBmga8ZKPLZTLw2OzFPIWt7zD6QBDyxFBF+xsZiaHPUabUPUS3iGO
DUUsCY/L6YE3+Cmd4Xh1XjAFginOkvkpqaTIxYZ5aWs7iBqUfG0LOhDqP2RlkMAZQ0C6g372cMf6
9EGqNDMnXoTUZMYgP3rHeDt8Ur7P+U7s8j84XineduKneYspiykII3BZhpTfEcWTYTVBPxv0/bSy
Oiccz8moqYTOHPztjmrV7j4hJjG8DF5Ba33tuHcwtkkPzrKv+8j3TljWmG7d5/yefucgMlFxtzqG
euIWGJI3QuVCekXw+kCv1+ZG0Bh341fUhRkSHFc7nzIAgdspqKBshJQL0RVvxrD+1zUk9qSkvmB7
wBXOfpHp4df9Rlw/7EYMjBqxKTw9+RsPqN7+ufAKPgfDhLjZr1at0Tk7I+kHA5lQzrT3IF/Uv0ZS
XO1nZA501iTsIZCSIyC4MXp4R6Bw+5g2YP4irc7KqJHwDQ4Z21Il5upMsJAgQ+LtUCKKcYox2A0X
xZiRJiybZ/A5uniA6+ExDQ7Ro39K74Dewy+U1IBja+eDlP6PpfNaVhxJwvATKQIEyNyq5EF4f0NA
AxIgQEgI9/T75ZmNiemd7aYPMlVZaX7DXsgHBhPX2zwP0yUNsFuYjrNJQSeQhGpF/mKMrFgaW5b/
oqMZZiPUb2ixzgCXULDDBX9oXmN7nmVjsrHL/hXo3eMTUwcA353hHQwnt6zqIB236JT3b31zxAgs
+6ln8s2AmptxNqp7D58UnkaYNjnP+EI0WcP7h4RXZUwT0WQIs+VpXMWd4c1rIqqNgEncXH4n2rCY
57E1lvnA/Rw9eF8okLbBK7V9vWv0jdGGv8PrJL/CNUfr0ducnno5WVgNNHmsR+8FwNAtQjGJNX9G
aMAMOyyYAm+t+XlWYF2C5TCyIpiIJe3wQYpp0JB97IvESuweBZ7d6wx+tbIRzs37dXSaGn7dI4MM
ab+zNion7eGn2E8nJi2BSvHrPcS2poetCMwqzqEugxCiPglca5BPO4OcPkwuFz2ywzzmr7SiLzDE
LiscXdmh0UcCCIQbLOUQg+fQfKvaiAko5t3/cL5wOdIubreDAiA54lQ9AA3G6IegjK1q3Ol/np0G
GwTUm7l/tkLWku2TAjRJjnnDr4gfeFPYMtSxNtmUzoN2xS1o0fgz/VvY5vJYUmcE6bZPqCg6j+W7
R+fYaDkpSkALJgBObvl61DQ5r4AA6C3VbAanIa1Dy5e2I/DHPeoMQLstl0T3NMjjOoKuZsaP5JJG
l5nBetygWja4xs+G2+xezvRWPIQiz7W/CTtEgxPQJTog7HGk0r4B67rjsltznR5jgDwUxccJ5s0d
N4mI6QLo8GbhP1EKfXusNZJ9dtEmoQ1QiWcLOVJc7elT/DK6M/xva3YfvBebR9B4BDC+jIcnUn0D
dGiY0M6oAsLvxI5fI67hcpZ5y9fy3wsmFQwDWBf4dzR9Kh7qGQYYOQjWVNGpSFuoh0OR4e9THs+o
sQhVNKihK/4OeeGTE1wGDY4U/zyCfYh4haFOlJjDbPTCkflJ2C+TImh04c+To6cDSuwZ9ZwPiAsp
bQIpBDmxu2kIw05I7ILzkyhOLVfMYIxBsD3gGiX24iSwqYtZFDKxIWnFxqRHwMe+IccziS7/eRnY
b+e9I83FIlb77/gtZvkBpPIArk3AbnWNro4OVWOHUPhBys7Gor0jKILAnxTr1+HqF6NKOESNsLHg
0HI5DDkSv8BdASKN0L8/nD29Cx3mAqqiCsUEhcmm9/I//9CFAGyX+vzFmE9DuVPnj1v0RR6R+Ygq
4AEJJZeJM7WMNYZSRPU6ex6A3efxlcBgCysURqv8w0WMeHgzbu0W8NpuYC93+TqDssdT4QQW9otA
i6iU9MVlwiEnPRrJOkRC0gYR2WW4ij1JwNfwU76hOaRLxgdI+mP+S74dKENxEMZUoyuC2nwF8eNJ
eWigbm4sCDjVAMuE3euApXi3TP6+lx9QJLxnFNzog8LQQtpjd0Oo5nbQXPl9jshug+6A7TaH6aKK
EZ2Z155+/PQqD9XOhBmIiEpuFptuTRCSN4MQ1XGG/0U/Q1iUMgl+rywO1+p/oFXhsoK1DNx0v70o
UT7oooXcPblnoMD5+uS/0ojbCaC37vhuHqcOn+8K1oIxS8DvsxqG+bpUMJF4cxg4uY1uxqPkDxo7
ebMlT4gpewFtg/XFUmLnlUEG+ExeBb8eWDH8l/xVfgKzNEg3mLZka6AuhyIo1oLj1Bd6l9tq7y70
itBCdW8zgSxm0dP9xu011TbqTcDSKCtB6Q5aB6Slp1CcIRFZS1FLYzbepjZJXXx/DOzEskTryadT
t6AQonyhpoZtMKD57MPLl0/msdGF+xRSfuSknNh1wRNtqozMmjSED8iKs11tL+g3/h6/RwuXLusj
gjTltHlQfEo+0UN5bfEcPfjpzN0DnhjSoDi0EUaEHImOKshirlF3reW31yGjKkY566/Niz4VfFO9
gNVGoo9siB3xxZM8uB2ozNkOkicjAk+jsBWx5j6ywXZ5cE5SDLDYhDxcafYQuqfXPffAg5brysX/
DToF0C08HFBc4UEGev9J6AAUXbn1UvRiRcOKxRJ/+O3fHDA7u6lMtCHhgbVxmVj4/NAmWPNLC2km
CjFr90JQJx2wd2m9kYkp5PiVrABhE5TqHd3derJZEPnW3AaBCK3asXAj7jubO9X259mJIFYNX/3r
/h2BJvBgLStzj4XQjlppIshJpOYoOjnA5fX9FaD7eoo/Dy29zT8BlkktStbj3YIKVIBijfPgCGFn
+uv0xNo7QqWLz0OPt0U6nHnP5Dkjj+RtMVomES3UhonjBUnXO8Ga3HiDn5l4UQpbUafdXZA/w/EG
4U/A4VV/F+CzKEpSn3eyM2js4YhOlEkQqx+kPp1yt8m8fJxO5Ib1lIu3VLoQMgjZNIAduPeo9zMj
6GdU1SgM4t/VGmpTe1gkErl5r0RwfUGVwD/FGuM8gts6A1HMKyZE+8+ZyCAdCIhozvDH5H1tQj/R
p0lobVO056T/m/Gdb21FH8i58uh4Bt0GC4gki5ujKRNyrMibGrwHOU+JAYCPhxPrxY4IiLJ8WG0A
iTbOZ7ttONUEOQK6k/hduMX02RMhQLE3zBKrj8GTPC4Qsxo4cgghQTWhpRWyN4nCxMuuNhSjX3YF
T8Ecbvp8A41HW3i+g8eiuSIzcwSQWHvllAmuCHxFg4R2iCwDYSlY2KmBN/zPLQiwe5vGtMgI1erh
Sffjl/v0VgDM5NMSAj6IW58MpMW01WMMTrh/8Ys+SE+MfEwFllxE4BFRnqFFlmSuEZHWI3GLRh3V
jB3ArJ9XMHb/iU4uyRIk/7EFUNHEipvwql7QJOjKyhud4bw4anfbaDpxoLgZ4oF7lkBrRTEufB9P
vwsum83JG2J+InwBZ3h4hcOhCLeF7NJwq4IgGF/pfzFLBNNJLcwqjsOZ5/D7mT92huit0pUGoQVG
NfaG/w4gJW/M+/pAlBHpRMYR7ZQfzgPguTezjMFzUtPIEaQkZxrMB5gmomIbNCIUxf4GX9CEQQFy
UaMJGqEQyVYLhn+oRjDuqMFIy0hS7ef3EObd5K3A2e3/QO4TSr+P+n2lS4nmGYMgPos2kxpnqAAH
4xdqq/eoH9P/ky5VyKIlSDSZ3zQJF00Go3CXeqBwtQtttMu0xyAMcgPNfZD3aMHMaH4JGgveHdRE
Ja1TiI9VSKeJmhXsI0AqOjPxHOsxgQ7H1oItzR9PWdnMWs7xi6yG2yKCE7v3ZgRSG+DPQ3DYZa6I
BO3eaQXfBbEGRmV2skDhy6P+Bk6PIqwNG9wXKB08liOu3zefkcZQ+lwlY1lQqZqNwJcr0EpGiqxw
wFJhZzjK7lznaFTMpAnL1SDTQ67+Jz8iZyZtQOryHU0z+H+Tfr+3aK4hh/V55HRVFGP/Ipl1kLVb
iTTnXjq7nJ+Y+BEUYNZgANX/mK6XjVd9SCf8LkChUoWyxMS8/inuQO0z3iWyhOI74jtHTXbojx+G
xhr/dIsTcyC7B3hOugMFP9MVnVOYSCi3CzCBxiOdg7CPfFzuoIuOFcmKOCC0gzwRNTa0E5kLWbnL
k/Q5jWtn4nLuen1jifA7JRgjpfcCBzhhxbDw+Rq6oTMlqOZsvmLRSogL6XUzZ0UQFyGMzc1/Xp1g
CNYE/C1SbeLJKn0lhdKCBGmouoC0IdAmg6aLwCM+5dROYseO+fmpvxQ0X63AkoEYJPbP+DdW9VQA
wVfXBpoO3H02EcYTI0yXCxCyzS+WNUo/67FStC27c2DjX8/PVmvgIFvmke69++31r1cmg3Qtnwlc
GjIH+DG0PpCBugdnF6OBaMwI9G9CxQHFGUrSTTbw97qpZBMWwr4Lx8Hx85az0xzINwpQrAwSHivZ
zXKSyMQ/1VzmU573hbXPwkTQJOkD2eA/fpDMZjCPUJ77G+MeZE7J1idRZ5GMAM1TKPIPXr+Zulxx
/ft7KEm1RRaBQSEI+BAUFSNUeFddk+2uCMPo3ck0gEV9fM1YK6fBiE6gfP1HQUTkNWjx1srcrWBD
G6SByMuREZNKlkiyAERlDmeEwNvn3ifuDb8QCwgG9JmIUaRHTHp8gqCIObKQmUHyAAvBQh7hWEHj
4ASVDS09Q1nBLJ9/K4+xv4AaJZYxvCXOeY6XfQl9MntnTilsshDeFdEMDAPtZHgSISkL4s8cTWQK
gCvpWwFlVUIbE90d3NtDmKhKifYROTqsIJkPHkmyGAjQgKfNi40i+nYkHIAi90dtCP4XPQJxIkOg
EBgHMlf6zYf5CoqZgUHF6/ieXAjpzBaGwALHJyXDS3mc/3+q/zW8PGUNQE+DAJa5903kOGlIwuu/
+XR12JndmbogNAMsPpiUyKJ56CMrBg1foZ+JHKoEtRHKlXTqgerOPI/iG0Zbn0h5cY0dO4NoGdCK
D0twtJpBoCa6olsp8lw9a7IAgLBlvsIg/q9lju4TsfgavFVqEUHNQfc7qujAX0uZO8EItnEGEKFe
UNqxyC1sFAaoNy/eeoBPAkb9r+54fN6JBDwVc3Bz7jrHap/yLGZF0qxgKg6GHXcMeibzJc6LQgfb
m1AJFNe/KL3yi/y6iMLtZXDKauxyxQRtkmrernDJiRSo3AeiGMYsZtGCjyOImslNkQBYUB3MXo3F
Hc/aXEm1xmGBOx2X4TmFNw7wUgJQIYJsDjRLYOYitzU6sulpdam+HsqYQypalqekSXeKEHI/Br1v
ou6c3qlwc6p4b4gGA58AgcxcBNP35ZwL7gH1BE4ZWcBhdEAyKzNAITdVIH2pLuIZ6U+ttjmCBdtJ
fBkc84OM2CkJhYmc9zDNeTkIKS85usCNux7EYdFa/6FEnqJsjmgT7cRVLwB7zy025RGI3CDHt5wp
XbDXJD2cMQEQIbYNrMMe3DUqaQ4gFi9vn4vZ9kXN/e3+GH4Z6HDMR1rYHpXuZ2li5xfjOhFAFML3
nNuFL2MP9SfnpR0pMvDRLTmGuYeaGSSpJZxl2GyQHRUI4XD/Tp2Q3j2QRLjcaAofRVeYUdtnK8Lx
uSFHZkflDDBkRo/n8Gb28t21FQjzDffmcE3yDIBAlAQ+D5cDec8TlgETK6huOrPjEWkQ+YbYCuPL
cGZxfArjECEM8LWIUcHBgzwEUYMnY3pvyvMVMvIExgJdRDY6Pw495Icp6mlQFNDIA4e9XPqoyolD
O2dEFrgjRaLR8s5hCXmJ8c0X9NUfPn5ClKMbAZDAgsHUrIB5c6SzDEZsv1gOFIVGriBBPkeS3YDz
k5eLjAZFAW7EICq+6G3FJPjw649CuX/AEkaAB9oC/Q6pjmhSc+6+XeThSSJTB0DXAobGhlOKbKn7
2EG8AqJgJKAJWrwv1+XQGp1cAgR+Z9chFFT2nWkqYGCcocnMA1mEtNxw03D/iZ6U7MfthHpsNDen
3fAIfUSST9IPl6SK6cwy783vArnp6l8oFyDNCXeYHjSmHI0j6D2VsMi6NuNZjlL6FxbJC8LTTFon
k2pA/nF6MWENzES0EduAo4eIIMJv/2I70gsQc1v1KlQDSWJlXcr0UmBxK1KsrQ62K+YQgE1W+swu
IUyIjhr8AalaQHpK66o8TBhLoVBBGY6iVD/H8hIE1oM+K60cx14/mm7hfUaVfzA95P8W1Apt6NqO
cAsTvwafl/lW9MHzULUjMYLZ+IvGv8eJv8ybYQIR052CRI0LcY9qgMyp2I3/BS8OwLy/OoezCYM2
yTOFFDCf8yZ4Fz5iDInMxmT0TJ5DeoVWAea4S5BNe7RXmZPxIns/IBrgviANcDP0IjZIhJhYTXmk
4pTudGtkkmL4n62aMTLCd2TLgApEF0Nw2xFrN5RsWT9IPwfM7HoEmpSkOkpjUFYRpC+UE+AOk9Kg
rof8f/sf4EXVF9nFLRD/CXrbE8bqM4EfIgMBAu9lUdXc8XGnusBbmeVyGgr7DtyFDJRnXCQZgT5m
UIMsDPWaeLFtV95t3ludx5bT+hKC3/96Q+0wFJoupzVEWRaFVHO5KjpAPdyO+2RwzWiZHcs73oK5
KecKDnbhFd5hiKWSM/5QY6MzCQO6HdHh94Wc0oNAFM9cNOIYNeJbJ0qolwgCKEkbD/DM0S8goR4y
u7jLLKYRUmoY5YSg0vmtDfAroUGTNJLEkQnLGP8fqkjUSwyapWNCLGN1h8SvESFyQmHqIa4MkXg8
NNXw2gs4KmwPyTWweCGSSrxDgJKUNVIddzL+Mr05djbEgW+QuImuBlELWN74PADxuFsnKCkAOIND
GMInkBZH7fwG870x3u8l22dEuhhBsCSDLaIlz6mbzcjH58kSSDG5odC2n6PXmGaIKORMOHWgGybI
tA5chuycixNAGbMJC3I/Ypx2gSQJGQcgQXtEmmqyNhNjCwYsn7ZjsF3RNJ+gjUurHx4IrEUKj2C0
h7DdJYN+lS5jubNON2gD7Y8ia9SgdoGiTAtA+rkItXLS0gPpw7STmryx3syWSbtEt49UU0o5IBQU
WbK6kJ4RYgzkyxkloDVA4OJvtiePoZKjREFTo417DOENAniI4Ts9vO6IFHKP5h6wEkIiY7XNUlJD
wU58pVFiqXYlBaAIv93AKvDRrJce58mlX1zVmpu+hydO24qsSxuVc4PU2HAMNs+pN/xnuWkCfdVF
JH0YLDgHmVnSrWtYjsmWbLh9c8uwBcDpFeEhgXaJNGQHVAT3TcLzJ+RWkwrcEgbwd7QswX7g8II6
w0t9B3jmMOXyhWjOsNDNQ9LkVesozQAPntGRuyBNNld5II0WCWqZUw/RmiarIrXOEejhl/O8TWrf
X6ErhXEhlSSYM8RRKLQmZHz6eD9C04hOQZ/WCzeKChV4nimP3X0K+/kY0s9FeTOgHpGtjyRXh7z7
TcSlPURa0H96C4GxQTdj0A60YjyZCKaYUXEMZVqkw7lZbEWePsJpHBWFEn0dtEnQl4YXD1qEOq+b
6Ed4dq5wSbOAk5Xu5DmoQq3H/7XDHwV9L0eWX0ygN6OvunBaChKPYl2YyHTpj0h7gVAjJBnUULcU
KHQTTdqpBSSvt1oYbnCwhhFM+ACIscgwA2ltJtwtyS+AjLDbzVD7F7rhWb3I16Cpv4LX+AlugPMS
vVePQhxNioeLcgItlZeDBxCHEhkTVTX83UySBzJ92opvsKCcMxx1IvwBgw3BFstHO5CWbp6cD4rk
qQw4K28eWoCSzLWp96+DL7+iQ8OkKAhWvInJhIwecrD43AQOvVPp6ZmxZFokCNfpSqInCcOcfkz3
5XI4EANMt0NWQbZL/SJ4XSR8KvSDAXtJzSOYDAFCSye1285dzkSqI0qj6wChd2njH7mNv+xCJ6KR
/BCzhsRTZ5wvwB55HsuXJIkROl/M+iAbPe6P8tT+lHRQbjFFygaevzbc8zi4trfCtsL7T5T7DCxQ
AJqQHF9EGVCChwlyj/wkaicO5xq1+j26X2QPzcH8CcijheslT/NIYZOPLFqOrGpGYs5tLdqf2Zs+
jvtKENJEme2vsjAmHL4sdfLEMJZNQVhK9vs/NfQTIo4IBmjS85BOr8hrXrtU6oo+EQ0aITqzZfuL
DqRCOq6uQj7BVn/tsxiIDFgJezUaPcioE50Yw3oNu/Su/6BmM1L/s2egTEUlIOOmdLe/Qtvv8inC
0fLNliSw0WkSSa21vaTw6+/WiBkseVyjCcQ5QUmQPvE4BMPCYUpOCDj4FkHzWS7ZQkBmRO1VViSp
kTYiC2YNUEHRfGPPMsAQ4BktTOQFYBgTSWJTFZ4+Ba9eI/5CGAtWRNBFw+cMn0j0oTrnKJ3EEzpk
KDVhBdkfDmkXopEGLxq0+7+hiGFclSkmflfVGA6vNzWUs1QutQsMEw1VYgbrO8YNFnR2CJMk/ncw
9kHHC6iyUAoBh0F05dVrtH9cjltpzLGDho2bz9oW3iynhyTFNIYRkkvAqCEzxgbv1l3wwHfHKjnD
yKrnrBpOjwndLhpKihNXWX6qOrSR6ZlzTyxjNvWRpo2knh+fLBT+RY8FBNifbSx+W2JXQGJLKcel
yOSIlptLF40HH4xGmn/7N6fDNyG1QTEonJOkUkjEgEzwAW/kZPoFmhvQE2OqKm9bss/4UQEsKbQ+
eY7cMFGF1Xv+wwHymKjZkINwez1R869oQzbHaDjW4NjVKuY+JlKFAxCDluBtb/3t9kvLyFvQt1yQ
4hJIvMmZ/uP2zYCBtgNVAEKJ81DUNZAIGAyiX+j4Dyj5qAVDQ/Sot1hztbem6TAgfbjOSCHodbc9
VA8QqUy66ZwT/TxsKI5bAoh24876QL9FLCBHwuBhkPkRp3PK/k5EJN6nR75KHL4/+H5agYuAEeUX
+kbFlrOPj9JRmTcACaIA1YPthhRJK3N2a1+CwlxPBK6tB9DZ5NISgBS8Tt6yElyhCEsgngkjPYTn
q4wtyAZTUZV2nF+kObd9stb4gTCDm033JkfBtoiSytnVs+kggfPkLB/ekvLvT7EpgUBlO7trOFi/
3LU54RaZrV8VWgpzmOXsyT2X8PMfG+y3AVHTnRCiMs0zn8c1FZGZBK4AHeHGeD8XHw4R8vzYzAdb
aFKwZByXxgBLjEZvyeeW82aElgEttztsbvb5S3Tw0YTE3nzX8v12/GRC+kjeGVndxcZVAENxXa2b
bYWHAXL5H7oE8bNnfT0xnFfnKQD4I085d3bvPrqt8ReFXdXg0/by3ofA3FCnyt+M3gDXnJ/t3Cj4
PzUfMCivnXpbzdtx1uq1CUa0jKI3oKZHX1eYlacgNICutku/+oXnFipSXscI38p+qryHLBZYN34e
9kwb/NpuAEYtkw5O4eLcQhrk1tngbtIGTXG4dG5Leu0cm6R7rpbzEtp6nHIsynjkt3y/3avpfk6z
Qj/cmOGcZucc4PqcB3sOv6oGnhO1Wvvfu9saZLfV+7OuS/+1/MYdzV/WXiMuABiNam0IaMBc8vP1
2Gy68nC0wRk09MPs1j++tHogAHJ/z97euY6h97/dDogZ5+vpN++V8vQ0VG6PXwohHEeqkBSCseMe
/izjG/WKkNfCbeAkrrVrXsltSFz2qMDIQd98W9phvoOZhEdSu9TP0Wcz+FgROcjV1fTezYrO/Bge
Jp666rVsDloDBmGai277F9vbAhQYuro0Sumoec8X742mxAPIzGd5LqOPz/LJsvGSRHlpZfyZJQMv
23aMX2gE3Jn9dys/T1fV2LjGzd6TMRkg0+hlY60c/n6g7uDNOMUm1stdx3lovQuTWBRJiXOj17J+
u/z56TvIojzKrYj/Y0+4RnPGZyGaV/gZ9BrB89Q7QeVrx/SOzt5px7j15n+s4weUVu+50s8Jq89k
PPHWo5PWY8RrRh388lIyf+q7Ue3ZrQMSHw2VPz2zdE3AWrkBvgQymME2OBOKvmzvBvJjpMOq6bM0
O9ifoZDuARJK1nm0+bKEA9b2xzWr8H7zrOCE7oLF1bnm4EUg//Uf936T6Rz54CmDXnHEcISCgbNh
vX70bWH2YyNUK/Fw+vgnS7He325rYGLrS1OKfVnySltWQLzJgfjymlqb9T139dwrs2G71pAUiTsn
omj9GaA+8HsmVdU/v2OjtXx8Bm/B2llXSg0TDI4r054WInI/M2h3RoXbePd+WsaxDfARhqR6XJKC
YV9vg7YDU4Nco/Nro+RiRqVbtMeN+zxPvXdsXbuXTF3PsZZ1tTLWQuYe8E2hZP3rNF3p421GOiv7
7Z3GDVVk3mbU/Cyy0/j+AEf2MLp26lXN0dVSLNNOiYuazaa2IrMzttmZ+DZnjMNhhPk6S+UfDztJ
DaRb2E/CSqCXKzfCcBNJJITcqcq6mw+nJxdBln0SRVET1Pet4z2KftHxnlZIFMMQeqyrJ/wjv5FF
vzNUxs+ef8/+j/Gm8xwSqyCt2sLk4bo269e/jlCQacfYU4smhc5InZR4Ql5FYsooJmQUc3kfSNFI
S25jawxRtfVWRiuSYk2mQDrtxB/nCUbSKP6gix3sGq0AXjCNWie6WU50eTiY5pbdzYbOtj7RkeHD
9PnnUKo2ZsWqgmoJ7ByjAK9lhQyYN4Gu3nD8gjPTZLf9HFdM6LfXLYy9v7t2CPiFi196u1fg0gMz
MS3d3hW6TwFoVFtYjsEODd6wFELTIGe2D7O42pCuuCuRWDdPpOFSmqLuSpEyMhgxrp5Py0k3rvvN
fDK1avd2Ln+ypq9ZDhAjpaARWnD8dW18VlHy3jIq2fhDCNkoSyF7YyKo3PTGh4sYP1t3P3VueCa9
YERCj3Re4EicacQfvrq4Qlp0il1jZZ2dQ2Rv1NgxvWFPX+r4xzsrhM5vyE3ilCXAcxGh+nzIqZot
/9mCO6O2wJKzsNCD1V+3uE1ujbQgkkYIwIvQKdWmnmOKKR2tS9RrFerhkgZdl61W0MmmJHii8Fkc
aTbBC6WTOcIjHligsLC2debVKVhtpNJdo4yepouKLrNA/YOOSdAJ0OcC37fqkVylAC1WTXLqp9ei
BnAuWnxnrMYE608+316VWNvVlZOl8WORvact0gsqmVa7j+IGBmNX8n3b9PRnH1wLmoBFgBr95dlv
dpRtfZz6t8NV1/QycA8QUFa/J+n0HpO5GSgq0JnUGwwywb/RT2xiWITrcGRdEn0sV+QQLI1oft14
JK1GopFgNIf0F0CfPISieRoIMq0E3Puiics6YHYMXmRimz3WvqBvGHsJPaZzQOhdXAe3TzpzvAAE
XZ+22tYNn9GIFD8AuGhe0Mz+vIEpsCt+JPulv9lyAHmyvz5+8+uDHUaqCIKj84WmBMNg2QJ4YLo/
Sj3ve3y5CSe23sYRwX/c9vPHV71L9YNk1UIJpmpFOfXD5xyYCBwez4YqqByUvbqW5OcakxCS9ElB
gy/t5aOyAKt0GZTB8aV3H4XLZ4GQW2cQVa13dGGClsGj4AiOQHUIyaXBXQjwCpt6DcsiAEiTYiZ9
9waznouqPnMdSJT3/JDka++w0Q4ZPgPhQuD/qJ09QP0lcAwRfq4AEzmuyLZxfLu7k9PpPhhMlxv4
7BnN9sLNgOY4n5ukUG3VmHOofh06aB/yzgcluc1PezC0GR+z+CuiKrykA1UeAnRUYD+qRHvamta8
0qfPGMtCRyAljzTxlIGvPSmKUaatWyDAHHvAMRUwcfAr5/1xBuQmjkHApntGd2JEPgTNzoo2I/Iv
eBdgPyoHvOzO7N7csnB2tyFH+lN3X3TbzPBFHlf6Jk35Binge7s2Ps5OP+gd19aUoerf7GmHxepC
V+3rmuEgDddlb/lcSr2MfNaqI7541S4dCDaH+Q12oUwajyegk7sQVfxfeMdN22q70XSKTQS9UoIm
IeXwxId98aR+EYHE/nUF0O+jbqUIdNDYb3jPu1eiNOw82TC696Eh3rePq7MecMTGcPM/pWOLIHV8
GvbxXWzibn1/04Qmhlz2JQ2ZOg1u7xnbOp0yz9sIa+h3ofYRcV6auOx4GuDQXcrwayOVoh/upJTI
WBSqLhJS00SftsaWa5B3K66Z2Xgit/JAk2SH5CWohOHL+Y3F3mlV6c4KpsCZWZwVzqiwio86fpsK
iBDHDooQ8ANpIQCUY27xHPdLNN0h+6GSQVDD3D3594sBqiAzRDxstaFtwof6GSC/i37bCi8/XyMQ
Xcip3DtYa/Kd5hUfKAy+oa8DoXK8upxuUOyPLukQ61eGvEBZcOrE8xRwsqcBbNQiNnQJPGl4KUCY
zkriuUUgOOaX/nHCpoCXRGvvTU+BHWj2PhQd59YkV62Vhpw8XuXa8hF+KPuD/NR91VMDpwvnTeLJ
Mjc4bb8eUn9GcvmqstHVs8EjEzD2o/A2l+QMAHlyDq4VJV8rjY+gc39jVILKGSyi+jP/UYY9PH7V
0ojtWIAygBsPlu9HYDOH5lDk2emh/pxGv/RL/34NijIkzczRk/He+Dr26+Yqi3RLUrafGSHx9otu
p/XLTsgb7Sbc2p7VHJGUnZz19+et7QxFWqcy2EUtF7eA1EkTq/boPr1oTAP7+eK8Er662H/LSXfC
3r2s+NQ1nn6iwfo2TUgnydtB9Fs5s2djXXkmW/MnIeJ19a83aapfDIe8iYJuQAFTxTeQTPRPv64O
28f0TjeSDcOrG4ofMS+XNvWec91M9EbSYLE4BQonTkm1tcld7dQjR2eY7fzKUYPNPP2lQcOAgq7R
vUHAAJBq3LSdBjn4ZsJ5I25rQCTnVylbHht3A1X87aK13YiYx+Y6MjOxCRNvcEJTvWEnYGXxhrvE
n+ML8HVU2UHriPfYFbj8v0UnsNt+2wrK3wDoSefqtkUdg8KL6ubrlZ4Gj63tgU7tmfWe8LLpWnWE
PPTDrZquMWFnO4gvpKQqUAe7p38x3GLsyzhwP+rBgA3Y7JW+5/PYYO4DxgaUGHGaKXXAEXFOoGf+
DliT+Gx6QMA1mFomkIXaZj+h54hu1qjbnFAM+z+LG6OsaQB003wSeRJobTLPanU5x08tqr+uQV10
JmM+U+Cs5r+b6kQPLv3z7151zah4RVDp9NQ5g0cmSZw9VrRmzOGfCj094w6oCuqARJiOdA4LB+WA
I8eXQCEtZg831t/QagM5LPXoXoeat1nlk/MAHFzjjdeJ3VAbA2F0LTiUCwILpqeHRtTrZJjygcf4
jP8Z+yYVRWgBaEDyg+3hRJ8dc78IR9PgVWAGiK8i11d47Tqqmnj5uHrqflTV9m4M2L3OL2lQpXcQ
SEmTsz59sWzu7BIzep4iPmmRwbtp5eH1ph/ANv5C+3q4V17FlY+awfOxq27+Q6Nx1Emdi9kzoi9u
AvdwfDp8nNydNhf8tqdV+Bj/us3w+lH1O6w6UAqdz3X0UGjGrOs2e0s9Sc7fHsoHEYcTUMQ2JwD0
Jcd6jX7wTUgEYDjvn/qgs66ruPY76xzjFmpbhBVhKPkWsrTBs6HaCIbZ7rXpG0/39mIKOtYaKiWG
QjRAeN/58udcbgXfo5N8z12UUdrwTpOiiKdXid1+OrrOTPQZVicYhy6bffSng8IlZ/5DRSdsFzsK
KP0ZJ6MHglB3VRX+L8yKsE6mm3mFOGxYrnZwztAEIY52nzvI4TA7WuG01dPwVzWmuoeh4xdeiHcZ
M7q12bxJagMpnJzwg8RA2bWfsfnp3q/CRjl1hFQx2ASF+e89h2P+9LCNfDSjzQ8uuPomNjpOqqH7
Z/99uKwfClLe9eM8vnz9hQxuwgoYkH5zJCXk4TK3k9rjMbsnojRRQcd8QnGLjOsuxeLiIHfNaqJ+
cdOP4i4v7m9xTxU80wDW1tnHLxpwLtMhXtHixMk97eymJ6Dw3/iuNpqYBDMJsajUfYIkQFXG0MXX
bVK4EZ7W9QYNwNY5qrW4hPW1maTNISLgz0socAoO15eq/w2tGxozXzCpG/JqIKoamCqPLTBGEBwD
tXmvZg+80Sd5tQPUwguMcLNJ/vBSgBblZGqdVMnASqr8T6QBN/uRdrq2TlK2oajvkINd151K3R9c
bnZRSLiYQBPQWsMNRxtfWyTCzuHcVAXzh1tUoOvATC/MGeZ+P8FL9tx5gEZ56py0UD917R9yMZC5
m/53wxxGX1nRs+p2HkGNzFkNyE9R6mAzvUtR+NDfU+sV3UDU8RyZRHQSy805turI9GqjV1wj7U25
YoSbsMKwafr9YP3VnHfo3127X73/aagHJYKBTmr3Boto3OKFAlJPDi9+istmzHefqp9ex5bhXeuR
bnTcC71o4C/Zv2bDuz+IBiRPNlox32dC5zzbWfa+cw1b5qTW+0U17Jwn7XT8bVIvthif5zB+sWcM
cgsvrHELlLR4M5lPGoJm2LQnt9+AEWSuViBy7lE79yFK6eVos4SXABfuwUENF83rHFPkbSwG01eU
mDpeuz0v0Uvq+C8PeQe79L9+Sb31nkANU7odN3O3nTIyALsgLRqPYQ+Vm1vY3VvVv2rB9RGJ1JGX
GbQyCEWMT7xOY9pEMOudeoYRGubshiHO49nE4LRvNQ8W87CmW14PpD0b74QAqaPZ/Yx1eIbPgHti
efPMFiXy9TJ7N4b2498rxZgUK6rz1S3zyetNT5YGso7h2beYcqz9FPo7lj0AMWuPLHv79fXO+Nx/
YeaBgUpzmBu0F02W22N1PY9xn2tP21V4Nrsca36FC/jP43DKTQwAGxHlK8fm53i+ZRjdBVbbaz/j
92NKUdqgZCodLJWecZFhXjcgTPP1tQ47m7qnVq+2/22dIKdlt4BIawWbd7eqvG+LM1VPvYxX6IJR
ESd0MSvTjkBQW3HWhwJmd7rXMurZ1FwAn29YP6DR8Bu2TCKmX0Jle8a/7+DzP5LObFlVLtnCT0SE
DYreMukRFFFsbgyVhX3fgD79/tIdFXXq1F97r6Uwm8yRo0Ek2o3uYDNlqO3TJ5jSud+p97Z1t13H
hbbWGnagppQ757iMeZ6dPqyL6u7sOEpP/gtTIn479Ivz0auMkL778pZP07cnZykNiGwxqA6bilo1
PuRMq6EI4tWGtgfIjik3GG5QNkwd4JRby9TmNKKwsKmXwVfrVqe/OSnEp1jXut9i9tFtONqc8jnn
vQ5H52kNtPHLeVjf4Invj6hmXqO912RYtYOc5VCKSw/xKc5GvL+6DajH+k0c9Th/kfokZwRcIGs6
NRJmW6gXHjLtx3CVkYpGkw0W7Zb0sUew2vfgxr2BR+DR+WyUf571OS5NUNQd//FRn6A9B7D/DnKG
abPOSfh3Z3QUvPS/JMRrGAfNmpIpyYMjG4Ohs7MzoznwsZoyx6xmJUXH62tBXEOu6l2wircZAlKp
o1HpDhiBXibd0X1PTyE6AzhccNGLGjMo0fkUWi/RmGJRoYh2oBJeGN1nqY5TMsBywKDTpwcRtDhv
SImR7zhOUVpeBQ37AFlQw2ycg1To+YOuP2VIDABAaw79ruGNu5VK22g3kOtJShCEKoMmXr2papn/
YA0zeRjm5qFgycJnR/YTPrwHI0kK+Y+3L7FrwK7jqrqDLQk4AlesMHmQUQwKd8bTDPuKy2A/XLzc
+JoROgBTW93Dk6J3vFBSHDDd41hua97vGjuBE2zN4cJ6egts5P66Tb9JUsQN/Gtj65A2cBoIcIq9
Y99iDmUihTvhqN4xdUy2nWGb6fzXbIb+sGwyh3SHh7HOX1Wc/3XTP12ktOHcCN4QtFyuxdeL27ML
PcvsPHHNpMINBj3UF/Y2G4A846NGmcH1uLXq/JrDH3zNv93bbmj8TP4xH/9/NPxwkWtf4fycoo19
mFcTPg23OLRO3ZfME/A7HEqS6i9oOzYB97U+NXkI2csFYeMDT5B3DIYDoH1fWEYkBIrT2XBxtQJ0
aXZaCbP8qfbhE8rte1luXJmXnQYxLWEQb/K2s6yPg0sKCgQapGHajIEhqpXQnknW3mm0FFYdaCai
IOI54dzhCyE01I9jJBf4octHHtukHFcn+B2Gcv0LK7kDTAgyRVWp9xvMl9SW2GN9DbuN/E8FCzgd
MySfvdZSnR6XD2vn3yQ9xLmiyDhxcHDa8jCRqEBjwrtgAQDQh99CdwKKB3oXv6Bs/o4VAD33rjsb
zfxrxZQhWM11LDi8kx79zWxy/JgTXK+CcepRlkPuIDscykoKv1J6D4ai2lyumgMCmL9TdFHOKTha
e2vLvzqWAaWuXTfPW/Wm0Ug4VdHLl5h5mw1w16vigjzwVAyG21iqUPJ7DGIg6JyXHfPJV8Con7/A
ZcNK/Ov4zB6uaBck/2SiXRUe4upTN1sRlfpLEUbCOJhB7G2FO78KejNOci25gg/wz3ECk/cYzG5Q
+U+qWkKgfruiFhX+NLIFTM33C0+DZS9O8By6MPSqj7qAIJllx6eEKC497JTQqfNwabza5jZr83R7
KhZZ+08aIUqqHCpW8dk7pKjwdCCQv4QyPTv/eCixGnuwR+GeCsvKIg5dzpaPMK9+KS8L0ENECOVK
qA82px1LENo9oPriT2D0V4ixHbcq9FHoQ3DgtHnH3Mfju0lwEqKU9WD3B6+Fj8+yFJ0BVM2FOk0K
bK4Jw03vCr0paRaIAL2L/22HHblsGIErsa7Odif84XeZYd53HKGMORiWQ9+B8wIAqHstolzVRkhB
YjSByCuUmNhTrn8mZ0Jkxw10Pm8oMOwk4Oi4A90BBRfoDa+ABhW2zBjL7PzMvHJEtDuJczf4rubp
LkwJH8jj3KM/fCeATcevevQkgvYzgllHAC/HuYHDcalQy6RHu4QRtRn1mHJv1gqwJc2Yz0DoKGoh
jE01EysTjE+We09+cQNmO0zSlrklFt6sp+QkcPbfx7TE+XvGsxd+mSkZo2JjsgM+5i6Az7AD+jcy
rPCZjcFSsqqSh1EKFe/jDwgjedtBLOyVYYA5i8kMCdto+ArAhiR0sAjHMyxzcKTvcDkgfoXrAORN
EC8TCC06+SLwgyIGSz/9Nd5wmuACn3qT7RBuLrpmh7FsCJGUpz9eQidrwL2C5tCFI0A7h/4GpFT2
Oq8bioLCWSG9pWiF3fSM4vOBXQnsMqjSKboUYdIgfATIhu1zsblpPi46HvjPv9TUOL41LBjO2xCP
e3464sEz36DOTS+fHm6RQJIwoAiYxvlgdWBU7aHq3GPnVnAc3JzA6EAnGHtwNH+xVx0TCxtx72FS
wS7E9FZCBD2sTD69Zkdd44AkYlFlMnITpRZgzRsrHT4cxJ6fIYyIHBsceB+rXJDhqsYVUCC4HerM
LepB+foGox/7AUfc2kG+TWb3LI67qNSgr2lA4cKzxPwPckPKB5BdXQWYMbGKfQosrNtmfPAlxqbE
C1swhggkfhMtcE7wrb1ybBTlikTtWHNkhH6zmQrf4Vvg34/6s1ylDzYnC0n80AVX1mEjtpEeJDjm
pHsoLixkfDX3MboSlFSXn0sPnm5cuGOsqRCosC/sFie5Ytvzlcaww5YNBsRMaDCQFhcUIuT2aN8B
u21m2plwKxtfhhZAhcz4InmV2QMK0pjKb8zFsoR0fud+gTZ4HvJvc1Ix3cG5hzUuVC0obqRegbYw
co1g5BAxp65zwgUiomqAkDFlIQMKlQywZwvVTOdC+oUURFkTa90hlnAfMm5Y7Gmb/DoP4J8XwtlA
/MHy5NvuE1/U/nAILqEmWOqZtwGL9h5B7fFEoyKaMoYoGyd/qQgutrOiM6EM6d8CUlx4XxunCO4J
Ywi4/FrOWmdmcVkRO8hnYLfmJJKjDgCpnze9lW5zOVryNbJc+Ddw8CTISGi+JHZRt0EToQQ+Kfkj
EGQ2KYdn2kSBw5PY9dMb1glEdP5VVJRXhVSIg/mqmZImGhh/kiaLzOH8xvBWSfVacfhHeCLBs5cD
cCxxaHIinPB4WECOu9gCmZGPQu2Wo5niMUL3SslmR+4pYPUWuiDhu7Hi7dRdeFxEjJ4jMVfiqoBi
PuxSCa11q9HH8XsAWjrhVsV38GGVTht/KRd3be8aYkLO3dsRNQBGQND5UEOzYyGDVM4dUjKVQvPI
h/ey/O605zwbYjxQpaR4ussQFkQtxO09+Ykffz5NXW8qT4q6sQ0zDntEvOp4niU64sqNNbfmLMes
Aih0MPZIXW0za0r4S78hh7X1IfFE810IhwlKUqky9Bqp+DqwuX6BgzDOPaiNrFbYMA/zw8CfTC/+
bASDlNUEnxg2Z8bdw4Lv/sXHIUeD4P7kZebCJZZ5d5eglhzVx/Z3WM8aa1i7SMlE4tWSpLAXtYOV
4xnP35W7T1IHJH2e+lnjoyflBDtSAeS5TvPHFfa7i+YNai88zmE8bo3VC3M6zomUkzybnths0I5g
ULfn0gbk3AlJNbvQYU4asC8ZZDfFlPROFnaE92xCVpUZOnUL9ndHQfLe6kJYvMO7AMSxAa+d0u3v
G2rVhem1p/DQ2NbC+B6drX5nOYd/+VF4aiq68FXUQYfGLz+Qd8E2mX/mDxjdGBTxEDKv+EqvRYJI
wgcTLS8JQOgSSbMJpyiloEJvVtYhZZsi5Les/lat9lafn2JzRWnSSIS84gw/T9qs5WPp9I8Wc2e8
XvureXMakck5vJFs0NpiveTmUNWA+oSf1Qc/YkUO24MLFPJqa/ojoJ0/Rta1vxE9wB1cdSQ6CwSY
iDYYar74q7ikKoZ1vAa2HmilBIPXArgRbEtOs+n0kTlv/wEWinEhqNtoRNNwi+S5dAHopUYKcwvd
kiScRv2H6mN+b3bjUd+ZNtcXDH+g98y7TmMslEwUmixiwkiP68ixQu5i1JgoU3LUZg9bS78CJEpK
kwMGZ9Wt/t7xN65vaiajuMPyRgAMJy18tH7pgkNV5v7idWr2Buuam8Mb62E0l+1hVrRduCtIA9/T
CMrRwu2vfHpQB8r+xha1ZdlRp2z6ZljmzrsgDvxSaHs8+BCM/NoiT3WuxwssjXCztPUz0L/mn9cQ
prkFR3SAGcFXbaoiYdpcsiuBQF2PLAYeghO0KlY4cv+neca7rKPP64NON9Q0ChtiEBasIed1jD51
ECim1DDMWW8YafH8gQ69+17WQH18oNIilMbG5wYbOVxlygntxZjJr3gINGy9rnDVLxoTbjn+4oph
lWHXZ5K12C/E56Jzs+U/7sRHcFaTc165TKEn5dciy5sJmck738GEYP+RpMwhyoB+H7db1BHVhoiA
8LHCEZT1is1MbYU3acXk6MZEFy3qWAMggHLClJ6hMrP8bjmitOla6aE954Cn1n8sSONjsE+VPpas
DRr0l4x0Fh9zXn+5hikD81JIfsQQsCZ69Rmmr9oInrchZQdxRnp/33Jq05LC9xM2DQtOiG5fDA+U
bqHbSGsePgqjnULWK/YFkFNJgsRpcNrtt/rNNQdA18ubmg9ldMIYRe7D8sDUke9CdPse1wjC4Xmy
H9yuehbKL94F9h0bYpbwXGjUzIWcq/u5vqLkJyAFzSntSGWm1UZhFkoRt3EMBnIG2Wj8cilrSp4s
I2xFcd1lmNOOP0Puuun08HB0EDnYUuGBuZd5YWIu6W3QjhYsx+NIIIyTxVTx9mEqypiPVdzAwFXt
IYVtsOz5eFdcw1oU/9pTyaNk2NXtL7bWZ2cyWWqn2Mc/pmCNLxwgzSYF2rreMnsNyJEvuhFyzAXf
4o9fpO6oKJLAyX7qTwMyIZnKbSZO1xpM+XbXrVmseG/Ma1zET+o/BsMXCyjtZXJdfgWUeWG90C9a
b9xMXyZ07O0YMjnFxF1pwNjy2CopcHURKP+8AXmlJ5y+jJzK4Rh5NUArVcorgQZyp3J6msX2BTkY
fz1953Bod2xj8HiaOYvoIZHjXf8D0q8uYnuakphA/IPG9XT8o2j4kU+0UUd0gxUWFDd/C2T5UdkJ
Jtv3YXOuvOTxn2h3qc6sBpLRlRx6vHScRg7Q8VnkPgtvDVjcNsXQLQPKo6fkKTMtNXc5+kS9Z/yR
ul2ZRVX6e7vYUbnB1GgiKAlfF4bOlBKsoOu1h28ZPhQYPdUvSoxaW9SsBEK1PsF2XoZpu1rwdW0+
AP68Fj1j9PKXu+kYczWYhqzO+/wLVkFvgJdv/eB+D9T9fFvgrA9IWF6f3R2Yoi9FNMW0u44ay35Z
qSYn/MV1XKpZeBa/yVXdxJOrkwHdEdOJ0A3+DVQ2OcYwGWxCw+Oe02vMy3i1cpk/IKZllbrbW7Qd
L80Ep78zzx/AN98u0b8UlHDxfUjJR8EUnSOoI8lP9ztneEdhfWy69UyKy9KSRPtjNjHmtXqvnF6h
ySjW3izuAiSMuMnlnqQQ3yio89uYRvxhGZV9YjNksL/Rr2NOW29T2rBe3As8Itpbj3+nmBtR4VG7
Pn7ujnTvzbrLGxr0LgOU2CVyATFFGhfA3QkBhsMke21E8gTOIKBnRZkCV+gputCW+ZSZ+lW8MLH/
+UtSNvLFiYMDvrhYDek9uPA0G6guvIxz/0X1wHmqsqfDBYwpKrgLaWfligZMfVHOKv3m6mTG+LWa
wk8VIcCHYit9Dfg//FL6p5CxeIbsXdSx6H6RTuTSRExhvMDXdsO8HbNhVvRFoLZpwB/go8Oaob0r
e0zyS/iljHEPYgYtPdAWg6Ezj6k5lm5JcgJTSRWilRGva8T1ZKeq403yDehh2Egik6bMMqgBT1DE
jSZ9Ex4tmDNFxAZYzy6rg47cemwdybSi8CEhsymgyJOHplpIhXT3eOe/dc4xZOdPcLO7tEKkSVHp
U7qmbyghXKOhOWSmdlMnkgW2tBL2ARbbDvvVoAV3YQH9DFvSOK7by90AnVSHw4V+1EDmKBr2wZ1y
92Lv7+b+7qx3IMc3q5kAeV3JgT2C04LjcDyxOpEUv+OgXmCrcRHaY4LjSdOsbj5HbZ2hNbwMTjD9
IilRqKNMLlBO9gP5JnHReeKI5OlX63E2OdPf88WEfIUl2RrxnShsizYNllwPDz3fOFtYz+D40egy
uAWAfXn3D04pHwfPBBRAe/Wp0WrQPCoG96onrL3mx4c0E3MN5W9gIaYApLq6QNVaOrWQyORcp86W
+S/AQwhWv1mXea13IUYmWHKwt9eMqBhWtmeIXFQPIKF4SUCAzRKq+vUUsi7GQxZ8LoCPhrkrTTGx
4EGaDXGhQPkpDefTrM8HO1er2V0+Fa2PKnTKNmN0OPltPFrSELqd9VgRm/Mxv/Mr1LjTOl084VcG
25CgcOIaWLsc0XBUQNKlWzKWwfYUXJDO44Powf/Bnw1mBvPa6Zj8oems4nUsOa1k977oZAvygcSX
jR3Qyp+sE8+jA+u6KOgUKaC8VaVQ8h9ZeuEemnF7q869p4B+tOsAbymxXEcYNWgF2u6BPAI6+y0l
lcELRbAkdwhlyE1UHLKpSMITNBTNVZhfYSpT9FGgIq5n0WGubgOccrvha4zqhQgCel+xoeILI9wd
tHO9BWqqqXUdBHsyi+MUA8L/wEEc/xf7EQtN8qFbmxnSxCPB5dltqNkAodJir5s0Ve2aqgv5ojni
fqO5k0A4mEY4m9HBoWnRQHm0EdYJPmb2OA47BPHN7MENV4LJNj74kxnrSMI+2tMrehV3vxVpDYIz
j0uA0mTi8b9LXgMgGLtcPA2a6DowopTmC0tfZiV4+a4OwFIJFkGa+0L9UhU7Bg64CLlvw1x/sTDi
zwZ4GJOIMciQi2YP+OuVc7GRcdaQeYtjD0/0rJqc73+kSGAamRHFUM2wdUJhikgWsSAlAT7mcEIw
d76oBOTqVOf0eXOIAigxMGsSKgHMLZnxE5gXENrYSjV/3epaBCL91WOiCkVRiX6Kn9F5OXSFUhO3
fCDWp/PmZ5X8useGi12gFVyB5IDreKeBQO/AxjBaXUaI+yMOFZ21APijFivn8+B8TMLGPBTnxDzH
vZWFxgJBhzUYdhjQEyHSdMEkkSp7QAIMk0Wvy7GOgWDyImJE9PQ0jnizEKkRYj8/ubQsH9+RfiOY
TjuV/VHbBsdmq8+DoX4GfdNc8ugNPj9GjVLCkOYl9Ho0tA6Zy7aMafqr/pzGgVuQHw9WIHG7McNn
kDBgaQDII7taTF/yhoFgq+ov/vgY4gjIuA0nFeHN4jrN7WEgA8OTPdo5aWc1lixocmLQJkIJxGqg
FT5R4X2LDnJxZigdjOh3LxMjbOwlLjCiSiw1Aex1a6e2dbV2SXWl9nADOf6Ayf+OQK32BIN4MQpC
awv0lo7VpB4Pn5OheQxdwFK7AfAKgCi2LQnflQ6dcT43Eo5/pAKERZEqIIdrTNmumxNO9Z5I2Gbi
6wJ6JLz1ZpOOOKOlbgfz68vuVz18CHUabcBusc0QFu6C4Tw/WNpO8gXZwbSPB85H2hz0jjWqRYT9
5QQkwm4KhXbX/0JVTr0S5JUYPIpHts6kWYIkUz8CXB0ItQHkefWuGQuG05OOhqvrr5BchudQnTvW
8gLEnB4jqtxckGecPu/w9hQ4LOY7Wf4TlUefOPrppcIsVzfA6pCnRA0MVpY0B3nTPK8F5rl11AV7
FZDob5rg9E43VnA35REekm695EBgHTRo939mrnw/Twz8s87YAhjfOFkjnjq6mo9uakfUR7/jfliA
SNIFXcfOgFyMew+eNAxI1q63/0sAcaZdVF2UVReYDkrKEha/xxXNT2cL4VsfhVAbeNhfZ1r12dyI
8XSXhfpLuQWoeHGc8h9ftj9oSsF/5XbfdEz6Ps5dF6SVXmE3wwoQGzD1TkCHxCZRHfE2mzU/DMKa
d2d78LjJXpZbFdgB3fmbkvPtiZWDUcSbkt3qvxkNbEYuG/jQuzzwkSUeCuwNMkoT5smdLp/DsqbW
Qx0OhkHCj4sh8Vm0tGvf30OI2f2IMz7WIngHEBg8khnHmztqd+b/OVi2O9imEJIBR4ZbzCeUCyI1
G7/yMSBsiAEcnnoJtgFUs9RIK6Y8e7t2UIHIqf2LuQgWrrY2WH4JNWLZQygsDATuLgQEeDZY4RR9
Grf7JpPWbkUSJvv/ytq+rDjK+OFUgeKIQvYO4F0Xu2d7JhJovY5BA25WH5/6DYgUe1e8LzkUrpSL
A4AkWf3I6M7WCKaPfwqu/X4lgsM23bS2wzJqmuOTJNdIny/MxxcHSzZCIX6motVNRMCP1QVozMFk
y8AkZPS5Ahbg0KEPg9NM0ZqH2dz5fMG4+J0JlUz6oejmJOT95+GVETlUkV/ZvO1FVIZsVqBn+8GD
vyQO2BJGTKRiT8lCILMiaRFawdVgQBWjrUceyN2OhM8ABjgNwRtx25exPTLAPpzw7R+3+cYrDKrh
MxpnAGnO9/scy5UbNZI4d9lnLvUSV48sJMx7hU5xjuAwxLGtOEY5EIPkcYNdwnVBds7uIL5dFNLU
+j/3hGhe7/WnWw1ht+5+BMaDkoDzlgW7N7qpy3y0kvzlrDakFE8wWIKOozH54ODhq9bU3Pn2BAy0
WmapOxlWEJy7YN5C2K3JYZ+LXVBjxU+mHgfAZITCLgENANLmgSPKFr8ru9NzgY1pkmZNBSCaelnN
PVFAMqRAjIL1C80KWM+NV2SOgy7bhSwVVnBRaHlIokMBvPhjb3BUuWjF4xYmG0HKMSNHJUTZrhm9
XPi7W6hydWbyK12MWrj9eMfYNkgvKnZq3ZzQULm3CacdfxomUcnQHqSSMkBG+Jfo76mfwuuD5W9J
zcXIRk5yBhq24U5eDmMxgu3p1TDy410j7pCZHfcHeP+LJo2heIrNLmUf5wepHfxEhnwRZ1yOIYf4
OrWp3tLPhEp8fDyZOLcEpzUJJfgo0JjwTgnV5drF/gdSXD0koSwicgn9MtXBk0VFo3SdgyHLAI0+
L/Sog2eS+4Pz3wvOhfS+zxGYY4M5BgGtwNhvBrBVW5wU8KSZjUXjTF2N2jrMvmuRRQMlxHRuvF1w
Qt77B83cPGuIXcfcOXhCcWTLZXXKSjopvjLSi0JWAVJs8jAp70chVGcJ8/AwbPaKHPtBGTYyhhJA
3vnE/UMwephzNuRJxpM81nIiSvgv+AH4hp9/ByxjBtEuLvyNaLfirSnk2DEPK8+Z1wCoBE+nBqjH
rLDLRI2BH465F0VSAb3OTtgtRdqm3gRZh5yD4fYPZyRmCyJ6ztczzGQbeMxvpyHec7cAd5sxgzMO
yjSlitnC4wPkYHht3MLy6fa4unsB3gn4MwMqPkgM54who/F3DURp/U8wgUIaVrwU8ffr5sCcZoee
QVFV4arBRLMg5ScEdJnAQmJPn014NjVhSPEJqSBLvjzrj+9ahrXV+e9xIzD4KY6QaZ0VOadto5HE
ahef+B+AQPYvzuqifuGfVg2oHmcR2MARql2hmMCyt/LtH7lbJ9pdcKmOOWbk3VTMr5niUuEdVXa7
Ko8eW9YFv/iFBulYBYSMvRSWMIkxkLYlhZxE8s6TNokOHM6zd4yYbets3uK0kp1bIlvmTXwvjth1
Mo+RP/Cq2wy0ZSp51xhAYnjf4o82U9lJWCfgu+q/qeqlz8AlrxnwyZYS7YdfiY2BX43G641G4kYC
37UycUBeXofxkZP+qWbXm5pR0D8TMUQDkTLFJvPBFuTdogLEfcyaaOMeIXtQ7hjIMI+hGkmFNoNP
lQTHAG6Rdng3mfAsmlSUvPc9hqJdgg7bDMBs11/0dsqFkELeSYA3MkWnzOcY5nm4y1Gd3DwZzYXP
dUIDZQtWw/TOoUrCBEKe7VdD6k9y4HsOwtgbtuxdBIPFnsUpIAVMlVvOxUtUChYjtV7cLGxsL5ks
T2CE0B1Mtit3DTmQkEZ4ZSqlIRkmhfdmJsjInxpJdjm+QD91P3NoPvFFwfAddmZwU0akhIzEi2B5
omwFlZaS6O5MN0StZfTpXR9uEN6DjPRVfFhLKVPgbki0V+XCuYRyZHMrx4Qy3rG7AyCvDUNOGY5x
4jPGTRpg8/p3cMA3+cl0dILpcInj2yIzQDu1MBDC+odAF5h/AQgVR2b683R2CVAEJqEz4HnHPOK/
Q2RgTKo7Nt4qM8LSpYIiXV7G/UUHYEFucIazd+or/GjX9vLyMrG14cheHm1SuOQPMEPw8tYIH4gg
ximXXxhzLgvgM2EWUXAZi2WWMverP4ofX+Y51WTUDB2ZbOILBbw55m0WBnCQKdyqBNOzSapYCBvM
a2exjGGLLgg9RSRuDj6M4Nhb9oDu3nDObAqhmN9WcM7zzSxql+zoCycEU5bvA1xqzMhwy5EKa4QF
JJ0dfg6xmP5MGMViUWfWXVMdnFBcQLkpMH6CYDUY1IcDYYuxzMNU9/DGYO+4MjsKyn7gDprDPxjf
vrwqQVMYZ3C3hE8BNLFASXJwKf42vR4GUR9aWbfH3JxZP/+YKo5pL1jTQCyH4Kb5Q/GxPWODx+WA
9YwjhyRDZTiS4G4TDJHIEmRb8mBTxYUhlwauLLAdw90kRAHcH/lw9pFRwRVbOREVOfzIgaFRzFzo
H9p2hkyQQWJkcVZQQ1fjfXB12QvcI9QApoXIGPk8tT30DfQHzBcZmjHn8xbUcUe5uxNwIwxImdS/
vIf3TTPZkTwsyaqAsPjhWOUhbCjZLC6WUjEuawfH0SWEfEVM1JA/CGORV8n+sdo2tYx1cEgdYoa/
KTC2JVyNtDaMOPP73syFm8m8WkG6smdLyQNT4reUHy60bcxtsbX7ATRCgJO3iHcy97yMhfmiAEsW
UwEOHM0HaYEFmZVIiZh4uQkwSEIjW5pUDWA8oO5GtNEcFiIKNzH+0TCcpvK5QreFUoNF2J0thvrl
6egRw7opWnI4E64IDXcWUkZhUukAsRhAcS/h9iq+PCHnt5AmUGDw8TBLWTbTrf+jUXEPT/GooUsI
iHrEvC85rKAq4c0INYx/wTFNAglZpR2B+Sb+TnxVaoVETh6Uf/Tf/H5yT2X6Ow03RRkcI5HF1ias
C52r3hlVZr/OdLiRiMcGaApEp+gnNeUS2RKxzQCEEuxBr6X1qcwlNZEDlcE15kFqTOonZJqKJEFc
5FZsU0F7xjq20ggJf59FnNGwwhHEjIJatDr/WToaAy1wwvFBwIwa3LRxDheCB+bRJASKs01chyCN
MWPgWy2bmWwwzneKRL4aFs6hDiuKTcZMX/4sfAg8ZoE13c/gGHI2c7yIdknYlcw8uDRbzLy4UDcP
FWb1VOx+5000oyMHmYjKMsNPJbBtXGJLmeq4ptHt08VPZegK/tYx+GHAS1JwlbaOFZckO5xYxaxL
65PgXNHAEIceSno6G0q6nIVY9faBQCiY8HZmnkeVWmNcz7gfeDFMwUz4REmK5864go6NKBZXf8x1
ePUoVvq6HXVNYJ32fHrekgv8gXZwjVIy1iANUhs3eb8LyhwEfkTQoerjRgO6q9uMeumqqF4DbHLM
mVsFUhzVMPPiNzBxCLmHkwPbgeYecdUoY0MwjhYJjahlhKosHK08lyzSUP9yVDKGhJ9U38EqS3HO
FZgExXe1MRsj8fkmbJpjN+PO3AwwqxFLRsoFlTHPSuqz9yyBDP7NcC1MObSLDJoLCjs8NxvDth1N
96MpowvCtLjGNExIEfBBGC8yxLrAEnB9mA+oPiUKryS7/QaneWLIs8d9qPTHDefMkShVGlEILk6U
sH2+aySBzEHAbNG7OSnW6Oakkbo2Vtgq4RZ5ea0cVILLn1fGy+QQJbvvCgvj7jcU/EoiWviA/Eox
fcpeBO+drPgjj9HxZD5B8c6JjtsVRQRFMbUHKLL62g8fAZMrY6Ye8yKWJqdnF7ZbsltBL4p4HtwS
Hx9IcyJuhtyPKda9eMhQUTcEO8pCldJ5Fxz0cQzThC6bx2GK28wDWhcbAiPrDj5sTTsGkN2bWJQ2
cQijqfE82OVsXlUN6GyF6nVuKZxyzUjnUAfMg47B8df12DupqHApZujV7pxBGjZPm2APj3uNBg9k
bhZAMVQEDzDM4yiRsARwWvx6U+BdLhoFM9rcT1yxlOT6BMaw5FjnRAPlvibUBuReUPZh7myWK3x7
Ndby2zr7cyLQTWNVN+WK5xo5IT+qe32HhirnHObFnhCcCjps9C5FNL2dXRn9HICJpl2K092EERPw
EKVNAliQYNUDys5MeAeT6Sw99bQNARTyA/ARrT1kdRzr1geaEHvNNI/KhdCK4NRrudevTwWHIePX
ppq9YB96DSrp59NrBOH2zGa+wtAR9ilouGf0PWhSXxUoy2MF75Uc3gHRTHbASUdBbXrbiCR2m6A/
WBcv5pgQ7BPQ4Q9gLb2XmVNH3KY7rM9B9WZ0oK80vg6fcKx/oYeaIwvgzBWw+AuBqZ9jIqAEtoZE
SRyqrDKmbneKaqmnCn14OcOxyYz+Bos+9F60DaAsNEn7DXsShtnCIhb4JT0QVwZgH0cwsiPM2bi1
c+5pKLLFNeDVJXmd+5/ArCc/aBQ+yIQRfIFHzpRfCj0LB0/K2giS+Ozj7EFnbdjSNDw0UReIIinn
NhGaOiWMwVzCpBcLKCH4H+wl9wG3co2CmCgh4DrIC4gZux+LUILKxFT+7+zhalpSyze5025NtUhv
MiPSgTldcC7O+pZVS74H5yFTwZIKScWkbgFrO/o0hisrHFMr7/ZCLUXo6wVCZAOr4qzd+pv47Hf7
26+DgQ8w7dSwHinUZ0zFTxYfTWCFJ/+uhe1JQxYv4xKYbjkDnS2iLDFiiaBgQVJDcd8Z1txzj5H0
TkztoMuyuh9B7cq4O2cg0bI2BZ2ZHDkNbqAtqG3T1dqSsBwKYBoo+yl328mCvxBxMiQX+2ZDqfME
36NdaLZ+3pac8/BOWbaD9fDgtrHxOCjUqUgTOBKg4PF0QQJdnLoY6jXmfH3k43SCXf/h5UBhIe6Z
8Q1amgJqS/IOH8LpvkYMK9R9yQnCfJb7leYFZBz42F1sGWblXTAixrktxoSWPt014NdjTcE6evMl
N1ILeMEYM/Ueevu/PWFL5kDLNrKFkPKruwvykpQhKE7GzLpZOZ1xR2aOXEQwfjzRDJOaXBU3i0TL
K5kUHMbQKKOn5LYJDrXpP5mRCXZS0WOzmTCyoPTqoCgwghhjei/DoKyfJV4R4AracDY68KYN0r+L
BnbMukda/9xKrAIAPIcBhUe3i9l+aFGBQpzrFd6SsqUhg+Cu3+AapDOBNWxOtIzamsYosDgbi9Lc
sjNhT9d4CWbvgyFgjLZB+LXLVJrK04oLjNMJJMICo6TaoQ6K9+ix+zWHQR3Ceh7ZZN9wngybOCBN
fO/+zjdXUy7mnBKzwCMj3EIb8LI2E2jfSnFPc5bys4AFHkE9jSyoZRZcCGqyISMhKtWryutN/Osr
BJnOuOBAyRn8cyhAlrbf+EYKEd2F/vlgyO7zohhgSG95o+EG4BOcUq66AhkIGar47lqKrguIoSB2
nVnB9LQE88w8/KiPhE/IX5U0FCp70z2GX5dNg3Snzzi6WN5NMbzzQj7AA30R/njcuTpOnYLOFtYS
dMHExpRkEJcaedJNWjRQY68FseXqXkBVzi6GxxzWUeR8w34fAhwQ2RRr2gjbuFCPDcbjnERZ9KLE
Tm6juLdfYhpYsGhit+GbJnUYd+cxKgIiIGxkMOiQFrw7+i2eBASXlEuWho37TjybLPZUkLTjagCj
IeqAuNXiDZ+ccw0kCpitnDDfjztKOsDDSuuB9bPhoCgDzYsN4h8eiZBE6QDEBpGQ5YTLMxVXw7tt
8kJ5YGqvURR0GKyKuRKDbI9JA4ef9IX7Hk0fE7O9m/1KxiiTJwWIKah1zc0YgmAljkR7Y6O0Sn1n
3udl8HeQcE32zKnw16Q15xwRI7oi785SaV9ARpeAmdS+eICY3aVLkEAsHIdizNqtpXdbYFDeM8DE
a5VgmkPBh9Wv1DbM/Vsp81F/2kfzjOUIXeF3kCQtzJhKCVqQj7arergMS60O1d2uuwY0eAErsCxx
F0kIXEGBxbwckSmzOmw4kDXI/r1hBRDypUqeBZwTcFebSTD7eWu64qnMfSll1gLaK/xwiAmqt+Nv
C3aRHsfNAU5JnYdkMqBh5KAC2rB+QOp1LdArYBjnk0zmcaCVcUT6Zjswkg+eMU0kUpm2m3UJ9yil
dqdJJB6hK3cJAJWXduSr5ZcJF0QFAXjIyWh7+qpgtoHBwAx/O7wFKY+VdjVrCzRPAGdYJL7xUgWF
kQ7swOxrR2zJoABG+ZhiNsoT4ng0WTYuvqSoIoSHL2Wl6BTuVlk8Yeoy9JLPWa54lbCmPMUZg+XC
ZNdUE85bBv3880EKUizHhl1LJyhubCy6TO/itczwBruOR4pnvOK2PGB0C7heJCeqotpcaGUQJdQp
xiiMP/ewkeQYwh2FtZwk5z8MVVMP0IY3BoZgtwJmqFLDa65k6rBOBXZkmFhQw/fc3p+mnqvhTvXw
s+sFyiNJnWmSoMrbIOGrLyBIWtPjiI43zFgwoEEGzIcF33INEIyRIjcBt1xycGhF2uadMo3jD9N6
yzJwn1QcM1jTC3AAUw+ZjvjqAIc3LWdnY2NlOWb/V0jlErySZRjeoHiiWWJowYigjo8Ej/YBsq31
hA8oihM9lA7U5szpcc8CIzAJeTqEYLN4tlH4/wNBSvHI9PGyFmwXoU6R7pJwYMTQwX6BCCGgGSAF
zbo9o2dI6bd8LYychj236A4Yr+hxLoX/i5EmZ6ukI2LLK20jj/wtuEvCuIBBU8f+DJ8sWf412ivq
K0verd3p631j3vzthDC54WCtpb/OpzPOOgvYzzBDzL1hd3uZYDyKVbNbUcX5uJyC11cuZs1yE01y
HqRM96eXE8tr2kG0QIfbsiAaXUIqOrB9jZWJk+usPaaolJY7hYlrMd549SmlUKUyzwuZRNu91nwG
svCdAZUpG/XnzZoohVufZDekQlARg9mzN7EtlbM5ebXHiH9u61wmEIA+1E7sXq9pfyQrYA1bBehY
78kYiS0DNaJGEZrVZ5unGbIxASUBeXmbHOOIomC/vCy5NrzyoWiM9fS+AfKiyOZsZnnFr1XqPcdS
skTbMSZtktgFStsJx8vZcQlyy20r/CY+JnsHso3F6T8oBFaoQ+hwbK5yCWaiLHIAB7je2J23iaTH
W9heg8iljKtswoRMKQO7RJnx4V6EMqAJFSgbRuKQ4caE1lk6YZY0CnYTNyUK2cVsa/01hwZ8RJox
8AEOXJSKZnssLK+8gMnMxQqI+CSKh1oeHEwgCdotxoHqM+SnU35CAVwaxRiFRmtwC9vDVwg3IOX6
b0q+L/AkTaq0xS9bBpRRBlTHg1xMX1Y96C0lWf4y4ioS35b8JHPa4h9J57XcKrKF4Seiiiy4JQvl
bOtGJVk2ICQRBAjx9PP1ntpzzsx4bJnQvXqFPwjimTiiKBdxghZorPaCkZ0wJnmhXWJ7wj1kVo6z
AcR5sv4SXjJkrhIFIN/7x4VgWEGu5P2J+QaX3PHYcAfjPfnPs/4zBQblTkiIvVUsVGRR3b1ifc65
GvxBcaBrRfSdOwW9dVYQf67KODuI0zGZf3C7ZSGckdfI3DN9xxmtpi8VbRba6RzZQAZEn/ImtJGv
CmEPCtPiyinKMOqXg1P5Li5pyA5ASoe14D4Ceg/iVqm7/wVqIg/RRTS8qIO/joQYUU3wXMjsqRgB
z1A14yAtThICLC08MYTDTYgEmvctViub6tju2VbWbJ+fwUs7E3rIVPVRT1ihQTC7TYkx9pa57Br+
NzdLqIxKdOihH7IxP2uDc0chAFyriA6gOCxZn4//pwecKBiohMyfr6JbyP6J/1VS0BRFtgF1LzJZ
Rcx4xa++it4F2RaB/jbmSkQnWfvmGCMNdE8jAqjRcHMsi398yStsEmSpQSgL00pKA/fKifbvFVo+
EyD3OtqOPBZ+5k0AScNyzOhep2FEhd2DYxZQVeoWwcHrmHMIaldnT4edeQuEI1V0Fb1qQN0vh1R4
xZhltIKU+wi5tRGDYb8wuIfX2Ae84t6EnDbPniGUNpeNWFmmsNqvH1CShZd8fj7dnm2FJ5IYo2OR
CNI4ZPB6h99Cc1kQtYhmtIj4VwE/FqUns4NUzDdlUjbNpzMWedp2z+2Qt/4DUsrAl/0BxQN2xh5n
M5e4z6oR44Y6RE2IsRSDo/53J29BFOE7M9Vx1OX3OT/r3ukn49Cc4om0E6TfjLr6l0E40V+IkCK6
jMepeJHIFPoRjtjCLa3bk3Sj1QSWxA2tzl36zjmmFULKgMNQP/J52un0+QVYAVxv59N0/yIBhrLC
FhPZHgwgMtqUoIetIu+f4pzL+b3NigO5ygLOy+cP3cq3z2OhP1XhqmzQoGkab8VUEYEzoBy0SYET
M5qUxpzK9DAhIVb+J75DKLqhQyqUvDDUXIiBD2wiwcsI6pDnTSuIA+IojO3olJ/8fctPIpsFSejt
tz6bRiQvrwOdABrgJT8iY74rUVCrzIOIeVAZLsJa9nMht2Etr4qaAh65M7pDX3cQNcLOqHYJjZ+I
zmyF32YgjTWGon46I6sFpfiCU0zDlceAPSu9p6eYkwJsMvlWFv8raoB+C/YnbBigyGACbsQN1hWE
FGmMj8CKV1/2bvdboH2DcAnexfdjV7ggXFAYDNKdOM+a4DYeAjMMOg/cjGNjOuOq/oc/QyC8NOtQ
BsUosCdcDTeOztYMZDE/U6uOPYp6Eo+HZzWXx+B3MJIYu48mGqJPQVWh1RzW28dzA6jVyZHw3Qze
DQngp997iLchAc9l0U/n/sFwOXeIAz3g+LoOX7O79+4dxRm2FXP8dm+FsIH6L1SRB2Odqp6K6hfM
JnpZo6icIrmMZbnbvPyHsjIWugGq7RODnOGxo/+MVmDQuyjLqABJVc7EfKye4tEw/uBu26yH27gS
41P/6Qv7T0FsMCT0IRo1wH7Z8Dqw9q4ZlaQHzmgQJnEG4EbRFZBC6R4nJdwHwqbmZlhTZv6TObGq
LDmkDMl/jiaMiHEwggtsuYf319Mx3oCa0eeNwA5D2AQpLWjgIzhji/wLcEXjArzfUcEnG2zJaXAZ
IBMREZHFxM4Gvs77tdYMz9HHQ3+/ZyLMYKV0Xxth5ayAWSXdewTY74asLbFa2LAqtyPevBCsTP23
Rdy4+8PxSZbGzcFAcin9hPc85AX6DeDu+GD+P/NgFJkvCEQ46kwqnInYGQq/LWfd8/WMGf8/vk5O
6fJzOuhi4g84YFirUlheJJmo3AWt4X3u+6Zb6gw0n5dXc9RU3wAADmM53Rhc2+X1CTt5bYKMQEPH
DhogJ2hQHbI8lD9hodMqgaacVuEIic6F/nvbvEH+1CEqGmof5fAtL5RtyTtSqvC2QBDJBIq3Klrv
BuCY9jyuM6NYyxAOKWSvR8imDpFx/Kg4hXkdYoeLhB6wsetmgAXMiHF++QnrHaonSLajtRIDkMDE
YnaTfknAGLui/H/Q0QaavK1VvqCBqABbx6U93/MTtr4ZlTiyYwoZVc2kh1jSLYy3L3eB+vxqu6BS
/RJB49HsbQdJR2I8ymbmCb/ZfPIexYm+q25BM0uYlFSxPnjFABN28Iz85zMaOaOOtB9hsOxEH5E1
JPUrdZj2eagiC0Cd0o8/pcclvI1xQ5SpUc3xkwJJuUlZBl0ZvPRI/kxRGh3UICPRtOK37Bn9mCVD
drwgaDCLPqGeFj1HS1YW3SSSGWSKoQlYoq/KW2mQQYk4K0ndJGFoBcDjxhg23pCT9q2nXxTE/1ov
6+YSh5f8gmsVkkOtJG3Dy84Znb9EMxbfxSyS24k5KY81W58AoPr3o5BooQkmKEP0Psj1vUhDIybW
CBkQbxbAUWreUC/QkX9cE4dEPkFC5l16/6RUTZyCQbzvqm+sxzSOaxa2qIh4hgKE0nIXxbh4L7vf
vJv/Zdyo+1jolY+4tL0tlZJv1g+FRezjBRrJWErjDv9zHreQ0FSRFoHpJzN1ISi7xPR3M0nocJfM
G1vJNdSJuDfQW+wD/tOrWw7v2eMd3F47qZymqFP7+eZlB592/k8p1s4nw31ZWHE6hOIuJBdEDT/L
Kqx3vIMSFTkvl1BeAu3UobeWxnFZTZ9Z9Ox9uwxw476UasDK7Vlm8N+SMS0KNtCFfZ2MUZb9B0VP
QZe6LBBM5g0AiLxSpOqnuupv7r2vWrwM8/ZN2xc8HLk6WUEG3RlzVOgXE8RcpH2fjGFf3Hzpvizt
aTVM5YjfydTNgmcmspGnCUaUfIgxBCTpudZvRQl/KkQ2ny/42Te7vl3oBzmSEPvy35r/buhiabnX
muEdmRlN+coNOFpjlhE6eWXECiYaDcKYcDNCiaHe3dM4H8VGvrxryO8JPdbs9m3ZwZBGNqqIsqep
LPFd1mzy27fyhmfmtOYs03eFsq67hW4Hpx6ljq0qMzzWH5P+y3yGDzT9bL9B2u4+eT5XxmvT3Lcv
Spk0rinItYmk+vaJc3N+yv0iD5/Zd0lrPc/3Q+WraXTaP83QfsHaHLeWV2Z++/TS2v+8/RJVYzoo
/fUkf5mfkNB2ItRr73lnTJWXZ6qzBAV25PHREKeNPprn5bodUECLO3Yllsg6J7jsZc+fGuX408qw
oxTaKOOtbKaWgNPap68FaKNXrmGHTC2ra2OgX9T4lRqa6MY2vo6kyANGMQKMitBFiz8viLtWskrQ
EX1RQr3RY4S2FzMQQSpLdbAxUJE+51wfEIZx0fG3Hr9PnYGJN6tqimSNWk65qj2FLCcYp8NOtsDY
wPPPAvhyCByzfzfSMvUBZCUk0L4paCuk2a8suJLslPXRbuFoe6MrRKkbhF2hRP6tjoIy/enbsR09
ED36yD5sHYanNlUOkv4g5g8QfGQldX6e9qSw0HiUwn7EKke1wX3Zv0gydjgpMsDjYEKHyTWFWlMf
oQrJggO47AArtvUIbwFpkjjd4NUwgF+uDcgLQl6srYVG6XfmfuiG/3V18NZc+0hgrvYkCCTVkLol
3WfMRL3kMb724sGvH94LaX2EtyR/kPFU2BAmkGIbzqOnrzziz7RXw9QM1ADtEqQ7JETtmJngDwDp
CzS+Pb71XlYujNgmibq90CN3zmU3bRNhype2U7rn5+eaqda2wYnGLTuP0/bZHmt7+jJB0SeffSnk
dU1y1U/x1WhBr03EAf1AAIfUAz+RZqwS3W7EQWRh5o1b5TCdrOnw9jkMb8dbGYjDXPZ00B5mMd5w
Ep04rTinbAFdavA/R/3YQNUoMNDaxJX3HRHzpPS3Ls+f16HhnOckFzD/eaauZWWtT5T7PFHWQPwl
cRjOrNMqS5boaVX340c6N2aQU8993fOxkfwMxHcUAd7+i4fdOy+C7//MX0JDKRKNZqZAkhRI6YdM
6MiJGyLYpvELhfoFymrlis6OV3DXXG/hveiEAsWzQMYAten4SLpDxNBZtzIS99W4b5i1m0x1kahq
YXfgizPDgjZ3K0GQoakJWEKDIIhckm/fqWjSqFqSQDSDU333R+GNpfVOvYJmPPwavJQVuK8ZidWt
H1sHTjeF+MVsV3FeC95WM+MO/5Eg+L3mpJvJxFTxd+oHccTSAFwbfObDU72Cp/XPNKvf3Wl5qZye
3h3aLY0j0kgcswL6oEyp6ahXAfkeNKgQLnrAVfzDmZGfoQo1I97yFzcDSUy/pDGJ3G3FCUZRw+ye
ThRTw63inr5IGvkwBWlgaKz84odnuO9NywlKJhmQz+E3Yk4G8kFcRdDmqig5wE0/xCqsFjxa0PcF
fELqC45WfqF6eIaUU1EKCEGo4KiehSjLAKW0ARxrRgpLnDOfN8MniBFcoXIKcL6DpsDxvRTvDAey
o46rAG+MRMo8iCQ19dOYHOGxIEF4him6bZxmkMVDC1+dAQTtDuaMmJZqfx1qsmzKEZvPwolsmoEv
d1NBmNYARotnzO9oN9wUPD0WD1hmKAj9zKCvNxmJxSBz9I1oH758PdRDAaEwSLdRTfSrcXK1CJiI
W/xZYpunYCAYYvezf2yqIhCrKOhJsO+CWqwfcjTyWVenl6te8Ce9fC7vw2lNzQ/h9LuYmnRAT4s7
OiEC/lIsSfFRfBDPpl1wVhSs5Jmy46JkS3yRSoIrJVvCQoGkRiSsWDMASsUdz6WW6DMkjYV0SvYj
IRPSOv2RRAgYnYXkyQS0A9M5S6yQkGX2CJ60t/pjE4rAsrr92+xHgA1QBjhTdZZcE5Y0j6pFQnce
663tx8uXstcgQzK2AoPXyzWpvMQbZUeNHgxXl3kkZ+TID8pc1Ie8UQihDLlEX3/gt3di2Oop/j0S
VRGLNaE7SfOAgAiTWHUNsfhvNG9nJltWDv7BEm3dMS2BmSMwcNWLundHLYU3FU5YYIGrxoxYEZx8
zkerZFky1+uhzFW6m32/t5+t4Sr0/PTgtSy+wQSg4fb0H9BPB6dELlY8bwwdxD8NM9gWR0owj0U6
HDWflavMqoUa8ZuJFmQ7/2poujDWekS7i0UnuJdSWE2hA25fHd00N9Nd46+jc6h6p0m9YpWpDm+S
p8+kkTuCOYokk3I2UWzPCFYZQ9Jlj/K37b6u94iqTHX4S2Hao/kVZoPYk1Pwuuyhfo5BhnG293cM
SZyGE3IswVPham2ARSV2erzSFcGOTPJzOM3xasgcqoTkWp2cB5ZLe61y+Su/og2PMyNLBBUJsapY
Z7ygAFmBgaeBRkDFBbybaPBbrtXvQvHt7J0pR4eMdNyWvwMVmVsBzyhNoGHzGNlnMtgYcQdTlkji
AuvlOtWpFXCJ6lQ512t7j3KVGXzGZhrKHkvJ/YxZtoNzi2Q4L3yfeBRuN+fb3uLy79F7080MMI9c
Wv4tHh3Ts+glPrfjU9ksCY2uiJ1eiFADjqRmB/I1PnxgafKdmrgm8dXPtoQkl9pEzzRC029wiOq3
iRXhPfIe3/mSeqKwl6fiyetUzh4NYCC8YgmpOEu4OrayEBgBOdmousYSUmtLfdqBX0HyiW3YzfnA
es0qT8Uyf6C5N318208W4L9ny6MyA968tlfOne3y85+TA+Gefas+3PdLqGWIJ/lDTOe8p4qSaSY1
v2XcjtWFeZV+a9JrJJLxs6Hba3mvLiwewa0Ib5Zn4FT+Wqnsx3T1Qc3ZJlV1u3v0aCIZQcStTdTG
Vp2ED1cIGIe0PB6unqLw7Ny59yRgTeXjQlpYbVibjj0c1drjc2WOpjZWGaIB4RnL5WK4x2rQ7zGv
z+3xY1k6/fts3gOFXpAwV2nzafKZGCy4ViWGAxGzc+I+SqjJqn6f+/L6SJhxdecXj5ibUchuKhRw
mVZ0eaS/vrq/7+Thoph7qyhUt3kbtjhi4UCCRAaoptZ9YVEThvN7tU/BfhkVp93D12xmhW9Als4T
6My4wObmDp3X/5SdK+cPLmTP/Wj5Qb2BH4V+b9aeSuH6o8pzVRenhE3DGzFsZBeOd5/DXYwh5ZrC
3peLSEriR76l6XctkFqRnEQfC+0ifQ5vQiBQBn5+KyaqJhz3TRIAPuBoOHnXUvdgg6jwxYoPZ/lW
XuvqOFejvp/TuBQtawXFeyVuFC/LkVOTEKJqP1F2/9NAH70wEZdDekEN+suL/R75pOanp2R9LDvQ
JbZrq/MOw/gsvN1IUYv8L3vNs8I7Nb94NXFZ3zQQ8sEbfa8GSRCh+GeuCjznMzJo7OcjgbXHU2VX
HWouBdMcl8DGkPxZBFcQtAiHuNXLrYtpEhgJfWn0xR5MUGlC6WxYKL/gBn4FSZLWbjFlHkHrGqoG
cJZsQ25JnD7UO5RH3lDOyGPAiEcUrqLl0nrUy3Cb/uo0xqn2b4S0++zKhLImP4PTCpcc9XiPOQpC
jFX41D3b2ttMkotJwiUCMVjRyKf7CeTuGzQk7MzHgdmMDawSJUnmRk73WtAiTUofnBHDFOLIUvDB
Dk+QKq5molbjpMj9QP0ouRi3Rb0l4x8Zwv693X4hg4QwsjAhSBcTxgxoPMgCnHQt/C81lGPBLsZO
lJ51ilaz27++BT0zAc6C4oWA3/WKN0lNZtZwkKs7L0hZWEeGKTVl2vjl3zQ3H3mwtT/LUTlDBv/v
eacp+4B/7VmfhZH49T0YgVtCexjQVFOPaUgloSQFGtAeyjROBie1d7eUDnVmOq8KCtzTKzVnYcUF
cdk9IdYOU/w8vHGhgHqB3LDzcqwcRp0SDQyqkKOmBdtfiK5xEY5oJZde5t+8CtSdu8VdjoQod+8L
tnL7ET23F+k656F/KqcKqu5RuXnt1nTbsiNZHl33FU4nKBi76Wgm1WGp+fIsL0NShrOO3JuXwNJr
hWi6xlkWGDrF6UnGkeqB5VknOIc2OH+/o/d7XxpCvglLPqy8jtYfqg6qdzzFeXSpUI4HLYkdOUSv
i6mjXOvd0JrlrqQLoPzGDugWOwa34lwK2b39LGxYrp1ob59TpkcZ79kJVLcT6kizEp0pmJEI/OCW
9oPT1D97nc7GvgG/Mq5wgd2M2QKWzkmWnQetNSdBoiiNcloQ0PeCaretN9Ws3aFizzfmvmKirLt9
J267Tt0HGvznB16BaBM6nxkjNzaPmzLBOUFeA5VHKdZiS7KXKXa/AO+9SzSzvffTn+VKhM1P6iPC
s10Y08rdilY5n52R0gdjHkSw/cBV7w9UBVDTDpUwyqo5Q8hSvTSZoav+evnI4QsYWXUPepYNw6n7
84rVWrFCrTaGOH+AI6UEOSYgdJjpO7Pe6XowbmqjhwGW4WHGr8P1UcQYnrLhAarVvyAkNhV0A07v
3X2dXZNv5GGLjvQHdJm7YZ8x/vBqAgEZHIWIJbm3+4QGpYleh99xOCM84nL0CjI2zCdyEMZSYrQn
pIQeG6a3oyUkpV/6P3VIgbCDHoFpV+9n+q9hIKUfWJ8AXX9RyKA3/vcYqz+fnwNngEGZ7fyT8AVW
erYWB3sE8nW0o4v2c0P3ZonmL1nO/jmxz6xor4aKpZAiegZqEdN6/33I3B+bJY5mcvaOUbZnvJEt
M8Y0ZVg3y/IGFKo5Ebnh+q8fuveBNkaL8oQOrj/ibZBu0XB4gEeEa+hXnZ+HWhXmMx7QTjn09B+S
T2ivLZ6zW/1mrbflPfIza6MLUosvZjE11/sX7edLgv6XzxeTt38njacURJJIWuNp0UfS6R+r+g7+
IjwhiO8fj7R/zL8aTvaITjDoQaRyxSYaIYa2b33FFtgMKfHLBMVr7Bhv0xtdFgUDoqdPlwk5Zz8v
wtkgxUcMlkaOsCLsggyQyFdxhuc56pzLKXxrsQ7bSwmPXb7DTm5MZ0R2G8+m5BCONwIwCgMaNTo0
qDPnGSS1szjm68pJ3WCbrBbjR4RX1J04UJy/ntMhEDxfdX9cEL0q7/ICiuV89qdmCt9G92su9o3f
ELif/VdiuYhwcQuYJpD1CZtLmx65e/8+dlNix8c3wAE/3COytsAH2W0x+fyYlNY7sstlxFRe4scW
I4aNH+BE2Zw5Il51busPX6Y5Oa0w3cQnEesB4cGohiOOy1Tc7VcffAyIAsYPrhkCXCTwarJb7Z/E
K3N/5DGqmDDSVAMLhJRWv8AO/p9vI/khii5Ogv/g250gHRpuepyn0ScGxgZ3kcPlIsQFvL15fJMp
+PZmcjoDmAMPQ0wQc9Hm50v7eexNCKctLKWuRqKzcKpzgdXn8wpgH7XO3hNuFMW6o3oITDqp/DuL
QDCMkw/S5dXxgsXQV7Y+vtZCTQBCE26ahNcHr+Yj9N+OmM/yZ0t8pKPIy2e2FrxigTjWFv9gFwKw
sbmu9oD1eTkbIQjYC9QN1sAMrmkXg2oE1GUstbE630tR+d7s38iDMuyFxZ44AjGqbWmUZ3xSpLJb
KKh8gRp6IynzVf6MnNu29b8mhifowKC29szWWxQvB+84ARSZ7t7MqQC2APP3GfvDWq/Fy9iDorje
v0Yo204Z/HF0O/KqEUQnfIlAiiDxyHB/zHf9qfTrAW9lAb8AXsKG2flNlCHNGkTH0wVbrNEXEZ1y
oCglYsjUHHRqpJCuH4JC3+honIVOlXl5b0R7gumsx3SWSiQ0d7Wnl4CR5HgWaNOFkILQ/cvRUjja
2FKf2TC+oNiUk0C4Yneh4s7MuyWH3APnh4iSrO9b1c1sV+We8bIyhOTDh+PXz/n2OvXa08ZIPS0J
azwufMmmA8rJpadUBGPJvKTbBsmB5wlqr1shEEYzQZvhA2WeNbpd3tHIHPmvnO5rT5b91mbtO/LI
oYPLZMViYl67MQPPmELVA1BrejjLEbBsN0M3fHr4TMHndiu3g71yBNJ0MedX/Pg+2BaabnH3hpID
3IPFoGtQ18k+R1moQT0C+rHMD0Ukh5yvMxuRc7GFRk7/48nHLjiOglHlK/miR+vpeGmWiupgHAWg
67TqudmHy/H9ZhnuthlUQEiob3e4yMx2aU3hREgnejE46dPZPo6fXyWSqE8ZuCquyrf82i/6zmH+
KzFOR3rtGWy7zfN7UJ0XHROO9NQ9xeXYCF4hiliPHYVhVAkd/WJ2X/QT9buJdUTZraXka4gDukqU
blBhuC/x+6QnT8XLprwkcRUXMRNth7Y7XB0+OYny6JmhlGkEt+3tqhOccvxaUUlZ4RVIdObgxufq
oqMrcfmQqTrPzYhubCzNoRA8JybEx8qtxy+nW5aEsJfzCC1BHPDTgNcdKAeuPtDD3iNgxuxyIcpy
87pLEfYHpH59cWF3LvwWdBdzyXESvXbY2okg5Q8ezhpLMxb8w+SstW6HtfX9Sw9xGP07hfZC4g/C
4jFxKwJthbP7GzxlRGFz+y0ukmceskVKjAJ9eKPbJ9OmIH8s3L9yZrC36B651iXzRuC3RU7+D2iY
jt+gXvDO47Rp51b89G7bZmxfbgvzjZdREmahNbZoKM2qHRe9UaKXq3jymZh6fDm8H8I4fpLjeqr6
Fg8791VxI0530Jf1BdNF/znJpmjcV54KdA97Wr8hzC9lkJQ5eS0gh6mxAvE5Licp5hmnZTZTEif1
6onkM51kt0r+Gl7niWzZXo/m+FYdxOO2L9vH7y3oJ1rULRvMZvsv6afhcYtnr+G09LzW34AiLIeV
MxuiFlc/t3IlTgTTzfwuqqMhtP1HmFk+s537ybMgos+a6HkpDyMSQionCpk1U0S/jh5humkiwx+5
J69j1EVbblZHzwnONkue0q5jGUIwCI3ZC+LS4PzI4x4JEpi3TpahwO8y5l5ZDrkNuXgelICFL3fv
Fgibj2G7MP8QAqFBMAZKO0rocrOG98mlXwo08izFoLnaJ+uZEUgnJyvdoJppE6R1VfJQEojUa8TB
O/n8U/tBtpKT/1Z7JBZ6jEVtH0iKV/11OIzfKF5hs8UcHqyfAiIlWd6y8BmmRDCIhXjSimKqBQl5
uM0EIu9ETxfnYFdEd4QbBGMIzlXK0SHGjFE8dynwnXzsE50hD08I6f8+DCTinxuDHUMSFfgZfvKw
K2vCeLwDo0VZugLyvZrwDRwSK5YiknrQGpPgBSaJ4TUEfudM5jWGHBEDHfxHmvPSOPPgb/6JK0BH
B6wrFPQJZIoR5NHL8QixtPPU1MU0V3342fyO+BnW6qd54n0LxoNAz3/PmRfTllBiC6osL+jQ+elc
i1UAITRjRcfCcr7tUGhvR3z21xePUMTIt/v1dWQfCrnckUMOQAmKgirUGjgbiNlMUALeT/gikE2Q
iFwhmfKmCXf0iEJSa6E+Tikug+qDgvpPC2Y2m6wmq1jg1vJAhoLJrLj/rXmW4Fb5zvg1RvgQqC1H
H0d5hysizR5OW/BXLgcln2MI/pCAVdPuC9WZTCEtSJi8QjnsAhMiaGziHNov0PReqDPq7vl+su+D
CQo26NfUCKDIocloYgesivXWxv3SA190JVWAYVP5TaBtBPB3X/l7FS4ZovYJ71iK7GhY7ElU+SPO
UbRjFM9mPU5mPDicYyHrCb4RjYeFYNMknvJNC9RXllIgTYU0PoM9QJUAHF/8TwC+BMiTA1+Ds+ie
AQuUrBXUKhjti8V2565zQGFoDq3+Skbbwi/1GQISCkXixopCto1+t/v3d0U5FUKA5ZOb8ovoG4CX
Er+wDpSNAYu78D8rmdEhuHQUVccP5s64fGPkiD2q/wF2lLwCjjXCQ35mcvKeoN1Yd8JeXcYdqp/A
Hafk/wxRsvpo7mP3btbZe6e8N2g2qZPuSxO6QTf3imy5FGE6P4ZQ4O7ZPto3OlNg1gr/qizBiIFW
b4I2rmqe9BdZEphQc5USFTlDULsdP87/Uj5aIHQUzvWUTt1GjjtP+ypRutWRWCm9YbkHoEHEf/KY
NxtoPAaeJkwmQo22NesHvO0K9WhlKYiKiJTBlwBli2QD1h/AUgWK+BbC1sWMk2SMvXVDpuMvYkWf
WPWEosinjvN61P7mPHOe9XV1FQBgm3XOKgeD5f2RbUWb+VyoZLB1+9DELRi8IN/zYb+BzCIKws0W
ljHM3QQfG3C/WBbklOC+dybNdQsniI/X+RYf0vyVeyV+EP9nnyCdow/rHoyZucEnxmkDLUQZE7HI
x/QVMP0nxoIrWk4PrfeY6gvGVAhAqhuTdx6A7fkRHlDpXAdEaYRUfwzban4R3aqOWQ3d8+y7wAuW
6QimVXhQJ9vTQnhKMReWVsVW+avP+tdpUUzTs/EIMSdLk5THe57TFsdRKv++TWTvDP3IOgyMKPIA
XQWQmKcC/UdpmQhFH/Q/fm+/n8get1GyMcGMfb9hsLwjJGhQYEMhBq7qBUTZHPghe1MA7AtIga4Y
PliBtj/XLnufFr3YEY9NhLVD4aqWc49r5AE9hRa6r5MEMMksvJRel47wAmOXnI7JVcxKyARwc2DC
2q1vUT9/XH2/PFdJ+M1MIrvSfH6Ptf1bzLkUQJQREydzEGAXagR2p1kdmmLa3zyDN/wtJGJt6C8j
DKzDzAjshcgdqYFAFIJluH+DPpzZrStRzdQ/vTa9LUfBiWb8RiYhgwO9yBxtag50it0n2bzuvIBg
MlOpvRK/J8CDURJZ4vR6jrUfqLQFvd+w/hkxobjj7JCOoWJDS3iCunSzC0kz+Q8sSiR+1DCZi2ho
LPV1hXDcUitpqgmWQ4ux5DbdNTBfkM+73gFtUmU8abcCRBZsWnll7k67JA3yP2unH4elhBgO8AXg
VQA5A+xdhg0B8FAd2km6UygilxXdFzaAgvrynW/d/K+FRsyhEYhkCuNmQKtUJEzlYRAhViVNbQ/j
iPtKnRjWlMfL0BlQZynsbpFJ/lwA8WjRw1oBEUIzhDksaPWrvTSU4I5oFiIYWxj8dI7p5tAr+eDk
i9+1twLXGszb1HN3vCxIL/QNLtEVV4A69lvYHULqFcKWB4wDkQo0+RgOXySOPnMpLT+Mfo9iOCv9
MX2BqbATHsV177YbuYMNDvN8xTzQfM5OqHgjzd6MmQg+72F5m8lM9rr4VX9DgFR+AUsJDBg6wfQ6
fWxFmF5O0+gpR+aXz1B159K/f6528Ws5Z/aVgasEm5muzR/goLkVYl5YwO6EdIzE4GOrB/Fpwjz9
Nn/ftljjPpq5asQSvODHWB6+G1BAKqXazc/ptHEstVgnMhn94Gz7AftuxLIe1vzXwStzAEABPCNL
PZvaWIem/AT7RBt+POjenVVJGQzc41RNrNfvSOY1QA35zE70YD7P5YtAVo1tUqdu11kXC+3goQ3z
dbfVgudYLNCnn5/LaU2DQHFuqDJqYYOFEy4XbBkiNUUJiwR7eGuVpvH9E56QRUAsFMB5jXXpD6Xa
qZ5mqfuOX7Sq7UObYnytugOuUz/DdfSO65t3H02REweePoCjMxijPcvdy9re8WrrVpKykdGgOH0N
xWxURSX+xrS6GUDhdgs8N5P8N+z3RYv698ao46GNmpymbIrcPqX550PDkpKjST2VU44edSBhrXOy
pvXnl0KPjhEq3NRK0qJvfAs4GZknV7igdEGFGy1iS4nRQ9gPAUu/A0szP0nTzoZj2FBo0yoCIi7r
GMMv9RmHcDrvv9mZk9vsre5GXZS+IxX/VoqtBff2qHygsgYzj06KcvCwf3daOkYb46PavEP5HpXB
RWHcOyCM0LqAoxrmUCnte6C+YXHJzVgb+To+LP67Ctl2JzVaMXcA34Q5ndkdcz3sbvQ/ylC/reBF
mGukIyOQhpmHzV65g7vcz0A+hMY+7kzItCHKvYP3aOeawko4VlZADvAokCGLGkTeS/Q3qL/YotWi
es1Ue9ytzQPobjK64VduGM53v/RpAZs2rce0JgP4CQMDcnXEJGTb/GDJg/S6UY8TalRAGoZPf40m
g1rMMbKulBgp8gLgGF8qhuiuIeQ+0UlXq9eUcZV6HKnQrnG0plNmYQxnjXGZstuK3oJhn4CCuqNF
p/ujPngZvHQHEY0UPxgAqUbI9uqS+N846UQH4D0r3oElr2tqV2OeGeOawRzC4OacPJHLpDGv1J71
V14zztDr5/yRF63A1bvSRXGwLgVmR5dxgR9OQQXIggcv8IvOfRc09B/7ZvL+0DKnJaDVm3FOxRDV
i27zgXjuFANZ5FOf9gYFKeMAoFxUbvAV89hYNKfYgtBJ9+UvsTxscbN7JIOR+QTIndCEFDOfXii9
m4Nz7Yjx3Spvl59++jAY6RH8R9en5LD291rOXKdCsAFhCPPnpdDtSpppyQT0sR85b8pO8HqtU+CK
Yc2yNhAxBOT9CdyzCMj/VA9A8TyPSW9icIADIYIeOtaIq9uOHgvDv+SgbNLpiNileP2X2qw/YlRM
kzYEIk97kxtRMWGynbamPWmG1TnodPfOoa8FY57eS5tU4F8kd5BcxikpCNjLdixdhu3lnnnHXvXy
jkk1w8k3q9hFjiLL42cdqSvO5cft66EHqsZoG7WChzdSvHuHYmlF1UFmADsmsibPvdmjFhdLZLxN
3OO5uuut+R1z9BqlOTfBwrrwce7DJk7yWxDyGz0PRoiPMfZiDdLuksjmbnQBltZlB4bbKIPHsO/T
sZ1f29Z/Elz+nPaHYlfXvAM5WttUHsbTSbHoQQlxmrKOhwX/cHt72uw+cirYcxIQv1DyewcD4G0S
y2qQ/0fSeS0pq21R+ImoEpF0Sw7mrDdU27aAGECC6NPvb/279tnxdBuAtdacY47Qh98y0DR7zb8g
gFnTfqdWsbkKoYUN/XCouN97rOs2FyTqqCnB9WsuNTFC5RaFAQ51DKQnaF/UGhG6PJo0pfsZOXoz
1QXaqVgP2VW+1mjFj1bv+IUJK77lALtfL09jNP3M00eg2uVi3HyD53j4O1XeTieRqsHMHrJpxzH1
WQlXb1spN9e3m44Cc+TwDwJRbj+/YHmtxEm6S5G4kEQiaP1W0OdRm+BkXS7r7+7aeDeatO3tFkq+
BmqJ/JZrc1coZEEV0oneemTOs+kXthLrkO2KOGOhPpetQDbkZ/hiairbnbmWdEuGLPcIZAQiT6el
GkKMkNnDmboYq7fV43lhtv81V/JgwuPXfrzbFsPjX1IGGfWQOqKFN/g72CniizKCJxvWyaTCG0WL
q2oiJfMhIi6jXI/e8bB2G5cAxmlFBWjP33uziOTMVkF8TAGADEljLZCuI0nUI6mElklAdVfb1SSD
/Al3/EFLZcPazbFIDIuE01bxP8dRZYlhhakTsmHdtMhkSZv9mDsfsnXoJVLcsPoL74uOoNXXyH4d
7pHMTzrr7hwq8XMCtKOa1k0Js9MNu5MiYeyBQcZOIf7Q2LZX5z1y3tdY575d3fotEJvhakzp85Oe
S9ESsBe8bm4JKAxaSoBtjue8XVOAGzYn6yTxhuEXRcgjGMieysiZe+Abhbt+VlYDdrurnxi1tkgj
Nv1irjEElReMvb7Y07+QCFyUo1yKMMkWZLta01XoC2kkwpD1l4ejSaoH/LWn8YA1UkuzdmTj3pYC
jQrSOhqIz/WgDZYpIYsZkDB1vxelkHgygiTeDooNkdmu5RxYEzgZX825thvTtFPoospMqS3/i9hw
21z67odnDI8InOTrsZzv5GvUYZBD1XHdw+dtRfEcfOYahfc8hSiXHrKasz6fSyO/zD229eIPKUTH
ivzTwAmVVU+U3NsmQ/uFQOTpgIupx+H1alfJhG5OEY+TX/8+f18pv5WBHIO7Xac1XR+BCUAW4eME
7wyJPpQlpt3kxlbH8lTeJnISPwyvJnZ3vesxLgQvnMKyGZUzrRjn84QZfJe7eeuX5rSnT7ALPIh5
xhBez/TJC1hfdkbrGsVfCrlyAIcF9EuTGL8zFRxF5pCmDJKGEqjPaNiF3Nok7OO1yOIG0X6EHe3c
aFIlYIIvoJyRU9O0EQkiMV6cFur8jT6Cd1UIohyuhzCzzagpfytqoPfwQmio4YMJcnG5LaOzuswn
y2pSwu+Fyhal7nX1pOLXgbMT6HD47aK36OIxwQ+j34ERqtz8ObRmGQzvO0fSX3ufOsg7/1vGbeIn
1UzZfrcl3onwng3IsTaVX9vBoIFcRPh23kbSxxU74/gOUE21V7uDWVFHmF2yfI09C0R/zbW7J90R
ZLEd2uxBbINwedovNaKVLW9LBhFaIGUMX5q/d2M5VfDRPcJuEpDC1jOpSJV53Nr9yyWzGH4HxyUl
N5Eu9yFTY/htMJnc3o8gekJwRSaJivy5q6O42XMq7bfx6vWXLAWJlFaSZWdDCJkf31javt19t5+o
8C/whuj0kGqJGwzTDJNuiPEcafIiIRy6DgABP0WYcZiuS3p2S993tOnL9fqxYhcazTXCWVFwve2Q
F6s5X52PPq0g2H5o2BG3OZNmfBsiufSYWd2bsXFzTMi2dicR2cquLc2LFQTfC2Uqw7TgsmHqPsAC
53ugrNKFMRYQ+hiaE0PJ/Z5iy+kO/RwhbCbRjcrz72OcDOybBBNsauDgKznG0EX4IuS5CKcL1afU
MHRRx5R7qXKoB8tk8qLNCc1ywcSYajeTJnLtjr64yI1pPjqvmBJLA1Z3o6CInBLEH2WmusbmftX8
GfFnzM2k37pNKRreN+/9CtlqqufMYEQDI3ToVZ59+5Pq2eL2R/azTfIH8Fl/GCn+yzOD9DLQbRps
UEcMm1+uucklb6jhMQKaasNDpyWKP+HLcLTMyQL7tcUnh8DIZU568JgNnflTPuYoKeHsrR5bbJmq
MFHcej9GDHj/eC+ER3QnJQRoHFhtLjNeu2RcxSMGilAuzg9kPyLQGgvnXuRFoQMtx8KsOnjPkGeC
O0voCYJYCUk6wEuDxlIro7s2QWOHz0xvo35gTsmx6w4hawvl+qYEgSpmCPMeBSxp2N1Ecm/oT0en
5+evwAsf3pNz7YNrFnYbzHcHJTBkbRwrJDJfvymXeha8jhiPaupGv16uyj5D1Hz4ogkx7tRypAd5
8CMxbMcMES2iAvHInOnmlJN3YPiGHuZ9PDB/RsAE7AyD6HrhUgnm3vi6JcPVvR/cZPbaiSzjzvZd
3Ayfjq2dboErLcZFi3JhtDf4QkMIyM7OmL3J97ykmLkqtuU/31bFuAEV+QMvOjxGsq9IVY/otsdf
TMSwvcjnrrIdDTglAugS7xnvYD33O2gN+BugcWSWCMkIp/vJyQvZrzzC4SYgiejv3rHywIVpcZfs
Lg1hGGelN6rjfEaIFU+Wzu8uhgFxJfhyUTyO7R9QRn7FdOodO8fn83/oE0l4PO2ODV2/YFYAXgOX
bxWsMB+cDnHoCFCsIGMjZmXzwsoQZauP1SYvD+a+gnWNZsBukExCstFRnf7pmvfVPPPLnh+Wj2jA
wAU2UQbU94UDddupyYqLM9JxlyauvoLtamtLOWSt0YwxFlgOdvDPF+zRYJpRedzwA5/x1WQfFWBq
ib3O53Q/5Zk3mMoICxqsWljioinZaxGEQWP7LZ1Tv5qV6zuW5eyfvwjgV5iSLsw1H/qL+ePbivcT
73U29wxd+c2hHyNQ1tz4vp3EwyWPPIMVrhtEbFivu9SLcUIeOxMGsNjFc3CTtwVzKeJto+cOTwIH
Gkezg0IN1wPoxEp3Q3q1ifNdMYUesoLpEazpPWP+hsPWj83gx5hk9D5A92+HxLkU9pAEXxH5GBKc
8eNXXhmIOAEaa1CRGMbhVcXqFqBpsBhNhHP56Mp0THfRWkoWQ0cUl/Q3E3IiMMV92807aE8Imwu/
YewrFeQJnV5sPhs0lBfIhfwuSZa1vWITjZITzsSGtSJjHoPseVASLW2GFzvVsfq7/WFnEoNZqHaF
P39cDFiDNJZvciUalJbYLuAHOGMMBIDDy4aLYHjKCHVFUIo4NlvQgF+IoU7cnu01rjJvuOSMPpyf
2N8RIcGoH0wIFPENcQSPpJOYcwVMdXAIw+SOcriw0Sjy5bj1WNAc8FWNbLb7c4YNFV4WwO5+djSQ
/Vul4qEt0Qv3DvkNDWO6usBIWuKRtAIiWeUVfmH4tMc6D9ESKxX/rB9wxmQoA21+0bo9ELrgS65W
lxZWBo6qwjVaxI8+cj7Ox/Re9iVCxoNfhhroBLM5mwNlAk/3P3+NMxqx5Y0nhwwOcUKjFKUn7bt/
LqsYT5V+DmpnmyGIfYD3R0LV4hvL6wREiZHRiU+5AqxGuTxNYK/DDA1xxoYI8k8CCszRY4aGjAHl
6axwWJohREdpK+4BJpqg3ZfrojU9TOPO2aZizrfiged9LsZyIbwCBsLjHSdwcQMpZXkJwhcZiuB9
kTIMFPbDgNgX/iZ84fENhUdFYS2MEcoFYzRIcIhhIkhn5L44NvJPoWp5kwKAWauYEAKLmqEYfuk4
wuP7QhTkvyND0rGQgcPKzzDVik2NiaaKMB8YvviMsTyWHp7u3I21ye9lf8LykUtkhlz4I5rPwk/N
xfD0nJki/TYDm7886QBcMIXRCxvSs8Y34MOgihyd0INoJxRTEwZRtw2DToZcL1tda8MZ5ifXdgLm
ZKBKs/qObJqFPnLITKcOQEOOSTEP97/0utV1s6iBkaFy4OCXeajygKwMuxhsaHnZu40XYj5L/8fv
ZaiPO6SQoKCR517whxj/8+TnzmeH+rfZIBAbMbIt0jFr7G7w2DIkBOxxFnIffd8EpzD0QtxF3+8E
zdU5U4Ni9jnA3+VlbQqVFamu9e2GKxIhKoGmA8MKmJmJJnnaK34T9g0Pake2DHA3z5cET5tbrFIB
soKsVN3Ir5/EsAYw3yPVtN98Xgsny3R25pnHWO3ft7nQGPMZZgvlkGG2IKhLAOQrWqWeb7XS3xhs
el8EiQxr1UCjI5tFDIffwP2BMPUbBagcWneQsCKahQm1fMX0AyUdjRuOlPRQghGFhToGGCIx+40I
T0V1AN0+9cjORrvBhEtcP5FuzfVfrsTOx/OK+NS5CXn+ULLLI7mWgi9FfB0c7M/pIpLyKI43QvSB
uyBczbIlgQMoCanDNRpWLqImUDcgC8Z0eC9DvSYLCp7ZM2IOmsP6frHMikmtr2sqX83FcWaxfagY
zbnKGkcTnWP12UD1eHPdglb1L3V8VkLq0myO79nyA6Z/FUSf6+QmfiYSEEMkdjPhC6o6VJ9ig3e3
gyMyJoWpxJkTXsyKxVBfefBjDPpdA2ZJ7rHRZq5QZ7O5fuI3ViI5RnY86JvtM4EwsK2e+McQaLVw
8J4OIjb0YDO1aS8OiH3cgIFtcE7ANiGNi/dtAZilMfjcV4bwyHP8eIyfzdxwnwkmaMoASzzWndqF
7x1Ln41EiIwZfOADqNKn82EXqjpPnaHYqF7pWZ3LwLsjXw2rGARffANyYhsZagCQJt6cCeeSX5kH
Jcy1fzsMZqFMTABfVpgkwA5jRMH1QdDODaIbbOBdhMOATLlBGSoo54xvrPyoYCZQaGlaBhygeK0J
9fMC39t/FDGgAX7Nv/08CLaZ5ocfDJ0SSDc2m/hCRSL75JqSgjAXdpOTgJRFAumLF1xPRKUPXpC0
pC81GMXhzp0DTWGmKds2gr6LKrF58kyyFmRo+CIt4OUL1LE+XZhVUCdxgR48qTf+XEgOjQm+vIgr
bWFVYzk8GpA5cKtkMFhx/qLGZMmVwxC9XRIqP7fvj4kC9r1EFPToxleSIu1NY6+YEtqL20bsWc10
UbBPBMYOjT/QGgQOMwvy1trIip+pzIh1aILMPYQWlAk9jv6Emn+WL0yc3cExfsZZt2iIzjCq1UDe
MDnE033XWtsXtrS2il5g8o8T+MZVd4i9MyFTyVzYThkqrDt5LkZnTplwWAO001/SfHRY8NZchJQd
gfloyqn8VMPy+CwObA9AsOUR4wEV3b02zeSBnTL1gONvOPc5osYJg1fgA8KeODgIIa1XtWyNOrRD
XoVQDZgKevR9N0KOM2ZuKn0YvJaRFj+OVQW2b8S8VkfBkc84ZnAC+RC4O8lPevjw7XogBJs1cCja
3DG7iunTiuMeRCIg8kPMCm8bY6ke+CqF4bHbDadkR3ENQKwhUAzCYnpbo5CHF8DGnjodPvdnspKn
TWj4whSqiPIfbGAWxoKk2wzO4d2F5ELq33N7/8mX92U97c6VBr/0kyNKZ390u/ABTSNHYmKB2DB9
qRiq44W7r2qrbNxrg9UA/gYkO9M3w/UH039XdoqBDxQ3DJD3+sgtJDdH9aPYj1d4TSawNnnoreak
TrOTtjbGAygwrVdwtPwAthirFvU1lLDoG/H/jESjt9W5BElM0wKDGs3dY4tZZ3w9yS9gHBXZO3kf
zvWU7Uz7czbBYFEsIfmBeSLk36kPuvL4hwNms5tXohQlHTsNnj/Fj0IzDVGK6sfRliUs3QDfoVl7
ufOZNbiytR4/8fdD2gE7iiL77nK5biiZ1vVl9MU6WZ+NSKhSnHImB11sEskJ4R2yPU82BL9i0l7d
N97DfONNimr5D0Ses22VH8PByFmO5r8tXK8t3LXZTjo+tsqi3OqLytEE/IXe3frCMCpgwOX+7zPE
gyJoqcNvS3Bal8YshDI4g83mpEeAy9QVcgG+Wm9VGzDeECf4QRrBvEPBz5DI2P4tCZS2cgQjSCUe
B8x4lOjbuI+54r1pi0ghhl8M/xm2N7ydM0cLp0Vi685D9mD1Kg0raDilZpyoHayhf05jFcRlkkrH
aDnmDDYY/RGk7LxhYZEVtDe2pxoyM1G/F0F6zkIoT+kJtyhxBtUYxkDVoizn9B1YC8pEaiqJzYfj
hkwZH5+mm8MoEyDi9zF+VAvB7waRXQOj2MZ2Rr45AMnxmGxpUexyZD/mR69erKGjs5Yn4Vy3/dbr
LuRlGPj2kdM4/5z/TCS3QI1crMQJO7Bkj0cW0BWRxwJKwmnN0Cm3PhOouau9I/jrp8mRHF9BS+NA
gnQGk2k/mXWhN/mXUBQDJJxFKtLtSGtGhexQoF7OBFHHxVYQhIwigpXHSFaIe4aLB8f2+nk6c05S
G4u/UAaJ4xa/RVw0VpzNjwn7vzQ2vtaCBvqdWiRFcEBSQOxi3gleTXPg09BpnanyoddUF/6CJ1ZA
sgR5HPZ5+/zgcjXZy3DPUDaRlh6f8XegymSivCXDXgSBM2lmo/Bu7xViADArlDwwUpeQMbjMRY70
aOSuM/giA2ctXJzyBbOTMHMS0u0x4mliyf6QJMuJ6rTX6b/JAhDFie1FDfpRwN/3XJD1F70c7pGA
t1jpwmls7Oc93hZMFSwQMW1Z3SYJPXSMoTSbe3rZA4ExZqq3R25oNy9iWO5hb1mhsB5b/nUnoueq
CWg+bSpoHFYPkj1420x8uJiHDncA7xYDSDpLxglsKjdLc35zn1TonWRLy2WYzFNw/npS99b6y2sY
V2QhWvgK/j7nL0QJ99p6jTU2BPiBxsTRbdNeMmCGagzTeiKCXEIVKFc8Gbf18Xh32VhWa73z1owP
iqCyjtChqcysG4Ivxow+19ecGW8HYyueAiA5YE7EXvbW23PR6+VRRjKUwMX6RAy6mbQy7nVeRDxY
78VWOWPqCvOE8pq6JkauXJ+YShOSpQjFF2eevwaE46YANvPNBtayD6j6d89JxrynL/m8PTOTp61f
Z71sszMwO03sMLy1U3nHbgzJml9l7pC63uxxgJuIYyFLHNs9rGs8pCYhsPL0KDvPaK3I8KsB/FxB
HUWXgGILAiq3o2Z3EX+Y4g3JQnvNH2eS3wyfG58cGbBOPF5hxvq0uIu69Qcfm7k0d1J98JlgT4uF
dzwxYWRqC9nU2WbjAKhEtreDKTRKNiAY0OwA86PBmj9l2Esx5rfaxYwHd0+sloR1szU56THyNDYe
iU+YgCVZLNa1h+0mUJPFFDZ1f3lMJOsGtyNoEnsJUsF7K4Gh8bf672vN7sFsou+FjTAM2g8LN+Mf
BsdFFSxwx3JqhKAUGbHTusdJEs3W90W41tFEBDC+6UqcmzPYnLI3aSQcH5haIvzkCqDr6xyh6FtX
E7D06RVcorUQS/Y+XpH5PoL9IgrEBRrJs36GFXT9g8ZDu4i1B83g5Qzzngkx2wWVE2UT1ejjL8MP
xcZGzG7Y7G2Rz3IhAoqKQoVRRkCo9uu+94yJxgPvZ0OLQ2PqAKpHl3aXw4jF/sFDpZ3a02lTez9m
tMFRwSMHkP8UMclKcO3FyRRJBL0bvaRH/RicQecMIZLl2YRNK0wdVBRkyOrpyigp08Je2bVM+Xn1
kXiWoqQ+n5OHc6aiq2QXUu9FCpGVlpB0/2W+1I6CFhZX7c4VrDkwa5DHKa6jVGoIMoR1LTXTGbCF
lcV6EHnMg0+o5GP4wv8EJVdcT6z8RI7ggBWnzjjInDsl+Y1rXAcxTcASeBcmGD6TTF0IQEVeAp4o
9f7iXANg1ZiQuBdTJIolnEqlYEzhTM944t+P+s/cg1fnFaAyc3boO8VoUq6oM9v1P4IrPThSogcc
S6pb/HtBWSJ1jcnumOQxZMa8Fm1PC1l1lR0pvdEbN/169Zwx2XAfU+ESzae4XKoTu/yb5IBuYvY+
qrzZqpwsTEcmr4GkN6FKDi4ixuIDusMRAvfy/3P0+veP2gs0IlpQWhSej3LBa958EZrVPh1KfVyW
ebvePhw2uCyLhMfoZdnjGo9g2lMIg6v7DLdb6J3NzYHm+Zm/f3eHK8RMYThzeIbWjuaIale1f3N7
RxQA4cbhnxHefaZPS4DU4Jezl9kfm6jLpdmUGHbSgHMYkOaliZTJFckzd6xKsOnkIZ7QgJuiocRp
5As0QLEOlpgy+cPg7oFeEEsMgKOX8MdCR//P2+RH/vnZgOXgB4kXKiruhiPzcGG4MHTBACwaav6K
xqed/bRrA8QLCSMXHTuFdG9uMU3gCASfwSqLyZqVlUugDoYowDCirSVfXOvmUBnhuEHAgyXbooZK
6GHwEqBTf/O52p0GtIXuQ2TGDXca3wdyG8CLenU40zV8MSh+SJ6R4zfACF8f6nW+AlT6kMvA5agK
exj30wEFA8wQoJhsgWHFBqidkItUgFHdpOUhmg89Br1MBV/cNkjC1oAJ12enHD6xsXzumAJAAbhN
s6kxAylPcW5qg9FUXukhfkTHmkCU64JcCC7vk2YZUPgdQieoz1CVMMdmC+eSPOfv2TBO943dY6H9
CfWomJfLQWc913r0Wn7CvLMx2+rsUsHcDIa7tDUhyB0SL5Ettwir+VXHFsn0k9+B9/jaReYOfplA
G619+2kuyUxfUNvr6P2pLainOUFmaFq1VXcpQWAZNXoZM+2a2gMiG7gdWzee/GzkyGqb+RduBzuJ
bqHnyRBSWw88UxqnPGkci7n/pWvizGSL1oLiFXRUhMQNaE7dMAvzP11MOENjOiX2OSNOHUhNh8eO
cSz/ZDDlgCKShvKJwzH/+DrHFR4IwCXP6CbbKnYj84a53QnVq/XxOju79EFz0qfPxnkf0KfA5GVF
oXZhu8hguZioVffdVzSAmEbH95mBRfyuZL023N9XD02RdY75qrAPgvt5UuU4Hbo8KWB5n1M6Y4dQ
cSKA2rvQiLOrMUoZwXYaQ/tgr1dwFoUMqEX6XH3T+vFgoGp2+qsLFYXqcsDpe0LOM0YH1sbo9WOF
ubKXjc0xkwpqpyDbAPMB79H+KgdaFl4FIwGmNF9vQAQAXHZhmdJPOwbCzZKjJ9klqLiYda2wi6IA
uZ8oSvmMj18KyeYz1a5B98C5yf88YhrLDDAcRlHvyrA/Huhe7R6qK80vb175fe+3lf9S50Pm/Ib3
pUlK4rSBZN9IWF9QImcfrxyO1dULWTLaNETgQQG/w2Ji+ebYw4C6Ymbr0pYh1WByW9HFuuX+nnkY
BD/dju+BjiOEeMl4pFj2tLA/aFlZx0vm8JbsQVEC4kW3i4XYi5uBAozhB/w3xB734L3Mg/Zr19ts
ruwrKO50vj/SXuUDrCsq0qdpQ22onWtnVz8f3emYJGbOHePT3BJWtOj1xsmCyU0T9uHgbzCR2XMG
0WvVs93sb7n/ONzwZfi68t1+zY3t56f6qbdVESjoH1LnMZaxN2XW3aHMaJmzfJAMzqSVjn+ZacHC
/O4LGOuXl2k1vxDqUHhN69MwZVeQ4u5XWmVzdKsaXJCXgyB4dmMSftEWw7eTTrXF/eeWCF+B50+n
2Fye+9RERNSOLPWkcNDOO0xde4dPlj8cbD7GCYqzqbS6i7yK5GjO0O7RHAt9DANHvozojF/j6xmN
6vnh3f0aCNVN8/FQCymqKNWBOvwkyHbqFMIDDI1uJ8d68JmiD+bG3LfAPZzFb/sEj8I11zU46A2w
0e22whkZMqvbBpihDad1NFxArGu5v0OsNka+hsl0emoOqKhHThknlPSgbwjyaLewdYAIATzm9y/r
sU3XygJyVtjE2uFKJ+C10248jO7TIdNsV181iF+WrD9rhuGY/4xqIgPxMAMxbXovo7kY44yhth2r
JJvXlgQI6bQRczZ+LxULqG3nkIJ7cwsVW8HO68i0t4yqdY/C0CVwEDUX22/xDy9kZ8NYUYx4p7WG
bJJCI36o8xoWxBR9Dh33i+6AXWhaQH1EYv3XdQE23JxS8PE+3nPb75s9JU9xYn+PBjv0mfg9aSCH
3YYirZrJ2BL59xDWTkMpBV/s5ZnHBGaMjpsqDMF2UhOeuvpe0nOx56QZIq5oveslyzwyspbKvBLS
HRWgvHIQ/DILoKxfQ5STGKZzj/flBX0ISlsIUfCtRX3k0L8rB/jJETO7O9rFwm2OfN9bpNjXqaKi
xELBuZFCbQTghlfc0x+kfmmZ4HX4/n5tzoon9jw6o3NMAMZSsvtiXbDqccGRHYoMHd4hCnfBQuvc
Cn1FUjmmX8xfC+2EB/Pb/3lgZ4Oh1WYsXyQezuGaQTaD2kc5h3LFA+4rCygeGA72SAU08YQWCk6D
VvrxlEUS3uI/zB6nSDd7ntld4b63ObzS0rDazXv6AjmaKt4NtKRzqmll/+XhdfokKuytuhyT2l6P
mBHgSAWxHVdoWLs9nZ4w0H2gODI57Q8VwjFoBoVrvmHibqQn4e1dLRyYKopIHljnGnNOT5hpgoqW
sNqWXEyJ20rN/B5jyel84mp2F06A/LnCT+npfFEI/jLiaFH79/ZosMIRCNcmkovwz9IRvBt2DryP
8InBMjjrLaiHUK3pg/7Ivbq65zeDCAoOTAe/X8iCzsCAuGtn23SM0Tmhrnd0bdxHnFxc6XweLp+x
7hgUyIYLx5kaE1uj1+bKAVUS1HqLCiYXJMBI4ZXiSafV0Id0iv/Y56J0fcouU1LZILXCf6/Mubb8
QDH0uz99JNy51pUnHSh66W/GH0AAwFGezYTRkLrNmacN/YSaHKXz01Ju1hUaNCR6fMx+BhzzOooe
TIJ+Shf6aUZr3DO1H01Swx2mZzC1Eas1jxWcI2Ht8CFa7z6pH8t0IxM0wgkav2a3WdeBEtopZm+9
30H9fiPbbTKvifBcoo9OPHVyD4v5/XeE68UAh3k5bFGNAMny9g7nTQhNPQC7/djXre6bkbktHPwz
/9CABYl1nUJdwaowOgioBg4Zs5QFUAPPoPvaqkwpWClVaOzbMcgv7feirK0Mi73G50jySsIlRK2R
/NDuTRAZvMMvMofhXiyvdLbB0PoosqtyjyOdeoFS9k7QCy3wiOxTJBg4UplRvn7RpV1dbAqhNy24
IsM5mDZ0qm6S75UCcVu/L3YY8il/wK8/LFmA9ZzZ1mOR/4483Vf4Q42yQMIJDvdVCul6zM63lKbm
UmGhnxI2/p6NxQzzGak+0mKDTZ6lRqU/gHPyJCPrTW7Ajarpf0MLPAD0udhLDxzShwFUKpfa2G/c
amzCjaWccNsUsxqgBMyy5hTlDCFZJeD2LJ7+4cDgkG+BvO1dxa8POUxM7oX3ZhYJCX/EdpW7OH7j
uPaEbmuGLIIXC4X/cRfQEuMvE98nWjhylMX14T85nRi5871ELzjwZaD2De0rSkMRX5fuIXN4GtwN
b+CsrpOOI8Ix4vdajTo7H9/31LVuGwpPfz4jHvQ//eUb4SVtN4iPIdhNhlAHEbZxAzlD2oiD9MwR
jlNKMAzwlSx+5ckIi7VmmaVWgZFY7SnJtCHdWJo0t6hOZtId+D3M2uXoORs+Z/rHlVUPLQsx1c13
lmMgS1UEtefjwQM2v7haO/JgAjeqwE3jZn1lvJxdmFz3IXNet9PiHAO0xP3SOepBylyeefaYy6DQ
uUE7euDw5YhvNVgrvWXSlDFg35GpWp/yVe/rEY6Cvnp8ez/GtA0o8MnQ5OA5aLT+U6pFykrInf8G
9VQ3H9yAned7PFjqIcMn5lTsE2OJLY5J16Y+aW66LQWxgV2CPXqMlkgo3TCzGXAuLnEr5jKlM1J9
UBNWh1IY0VHtdRZEm/R8D9nxMJmlu0Bq9/gpOstEfbL9hLj/wXZALcUgoeRyR3JE6wHVbOANciZk
1NnMZ537ukMXOnS4Wtefwf7FdmdAg7d11PkodSC9CGKorFqj39G+nPZbGYgos8e3H2zN8syR4BEC
+f5y2JgTYucQANbs1Ui1ERWP8xDCHP+eDq18rc24QGG+gKLlq25JJ4XzYPhZv5bs44rbb7olDdni
GeJ5GbWnLMLzKnojMpw2P1X49iqnmPSwbghjE3onqEZgVfFt+YBx9POYPtlWdLj5pn335eAPj3Bq
rqGjXBT36RWzDzxg9kmQVIoi3JUZRx4U8kSe9reZJR/neaLap0VPluid0KkBPxV1DHjUXf0icUbw
dp8iVZfe1XlxD1DCXWc04zsZ6fc14nKWfwmKYkIynSvzlxEcRBK2mM8//gzU6jtjWf7xrsYyFxUs
myisj7ZeJVzX+7ilN+WAMU6lKKcKjz51zTV7iLeDoVef3gHssfpUn+i5ex/+iGhlZPuN5g/0Cvbe
SZ/LKEl1oZ0CTWPKSRtCk3DXrfSSIdakA0a/hRvgHQ6QMEqKB9YBWyEOC2fMVGUlPcaMKKBcIPED
XupoeiCYJXYV56fbmDRO7H/pWUEFcHeYKATW7hO/XD/mGlus8BVw0x/0hIDQKBbwVrk0eDc+nGZd
ziV4dhTysK7Wn+1As+opAOvXvucQD+f51+37GBPdcgp+eFdByRp48bh4bpmj8JK3m5fdvC4XrjtX
ZVxLLu+ovPBaCF77lOLkhWGe/VQ9L1sDwM3xoEley28V1tdVSQ9OU6H7UGC7m9eyQf1eGz8z/K8W
IOTiNfhvN9nJ6EgSJgTC9APcTIId+dJdLltHB1D345orq3vUn/R1xitu9QVyRbgHfSNOHug/Ubpi
u5TmQoAzqUCTIA3drei9yz1In6SxxdLhdeRnh1Mzd4f9EsAO+oI2sDWePsI/TIc2kSfvPgojE4p0
rFwJp8CRsnFAH1VlqvFEV2UvGmHJKcn5oGVa1FBSqMnZ4//ZECdXD46t7Kq+9JOEHwTxmq/GKk4U
Iovl0j9wxJ+0NeViNt/B8nhMnAasDYO92+RJtkFr4PQjEDviwjT4Ea06Ac5Te3xVog9dd0tdMwBb
oJTXxgRiPb1Pvr7t6Usb3J1Bg1Ks7yD3qunmTloXZvoe5JBXG1RkAuk0yOvqEdLAP0/3kZ+WqOdR
m95Bnkde09HTocAZIo4KuiaKy7H2sYfXoBr4yqzb048V+Gbeoxv+vrnzdfrkg1ou6O82ygb77TMt
i+4vz5jorwCJ0/0R67RVIy+FmQZ3DCbQ/VRXFNmUj76sjyHVAZwNZJEyTcKIhNU1JtVqUK9yDAob
lMN4gme0OH+aErAQ2exhvysOsrgGgaPOa4S6dKy/QfY89OR8xrLhMw42Z121GNiPMb3yYzDXup/B
Mx4OU0fJrddc2GzgIfckotViWZQbcJ7PaIpS5eYplOPL4bmYMGIwOreEw0KpwUQxTnoQ9wEmILI9
y1CL/tVDDOOtPmjfk5Rpqz9rSVqBWEXfNaAc8orKG+C29Q7lr/OY4SJ+u09emOjQNDHB+KdczDH4
LsY0xzNH85vW3uOEIb3caz6Wdfxp6+iq2ggzC+53hg1S62jPgKYPdAHFq36dl3/pKoIYdYfqCDmO
KrVh0c6UdwB4DjULFuAwhz8f5aUjlLKF/9Ln9256X1Wf8euKVm1RNdPqBH9CutFjXUUwuITPmp1v
6dd1M+qE3WByuZ6L6eiNjG7Ejr++84jNTeXPi3G3KmS/HnUwwmCsAZpDQKdjNSXvrcX6zIs9nKZ6
T53xIJTYizY8bdRVF2b6t2JsDCb9cxbfh5GS/oCvjBjGD//ugwmPXZdErfIhdMPVf00OJL/5zNs8
FOMqElCHwYtq9Tfj9ntAQMjYUgPg/bEfXUWrnIDR0EE3+Va6/0hfhBrTm7RU4WMDCoBcmUtZaO6Y
D/TVUVhcythAjVUUxj0TeG9wYi1foWEXro23UeR89bHyOnIQqeH9NhFdRomZM+a3Iz8bzd/9Uga1
02C53Zc3qCf3/zg6s+VUtS0MPxFVKEhzS48tYhe9oWJiABFBkEaefn2sqnP2zl4riQrMOcf4x98s
K8zDeHZcxmgcencbm8J4ZCRCuMN5d4ANv3in8xbzOWw8PHhn7cN9PkaH5eK5zZIlFGNR3z5mO6+5
n6uU6KZl1jLaLCRkpJjxda6OHaRo6RD2bwLjJftOzxqbILrwleFuUZ4QX72lY9tqpwYr2JeNzfrw
sNNqnoFy61/PMNFNbPdE3Y/RMA523LpdtdLEdd+Gr/Yrel7EBIE+1NANHy1ZwYbeYCTejdq5yar9
xp/WQnZNBTmLN9DWXrUVjR4DTfCugojiJ+Wsh2Qrb6Haj4a53/3kUj+WOh2fOpLOoaC8pqNV7evp
6D19o/liae7AA+sd5LM7Vd/uCTVxuEUzj/f9ZJ6kblBnRBi7byMOUjxpB/ul4wSGOsHUb5hIJ/FJ
PjVBMboMtxgtFn533THY4ro0EdGyqrw+qGyamO1fNUgzLsC76AAzHduLciqwfWTUh/dst6JIQTbZ
4GxCxZLCX8WcOXztIHmrpNj3f1CxlMzsVy90pLn3YICHOWuyHiYQnpgiHAXR6zDazqnfNBcVYhvZ
j+oquRNlAU5Ce7KG4R59FuJefRzjao7wFgPiWDcKjtk0YTapXRhy6d1Km7nlZbggt/M8Apk+0tj7
x+dysnr3lhxtYiWUHjsVsExiFCJnhw76DdVoZeoIyDy5hM0ZDsVClpY0YdRkKKiegq1f7vBCPw66
wJ7kOUtz2G4ZBMGKH8saqLilDaNtrr3cYnaRkKEhgELXjrYau9YKzGvmxtbjAlpbbvsSjQ+hmjwO
5cM2wXOmDELwGYoxV08scVkEGOszGqlkWvzdA8Yz851zY53ovc8Qg+m8K/jK2GnQKOH1oRijDBML
IvVAaOrqQa5QiB1RhrhiFCaVOrX1JIyXrXkaA9ezqcVSolKYgUeRy4oxhsmTNOYUZaSt9UblEllI
PBcMtdgRPz86FL3Oy1LnPyRN8FXnea9rxgQLElzbWH8xV3r8wBtOyWqFefwOWQb6LzjDcLpG0I2d
meCAP/7YQ+jmVZj9s80/ghj3CPjVuHfjSjDa6u9gWOMISKg7pnDCH+08Hu/Y2QMPfL7zoIiMb+7X
gBtJTWFsD+C19vesZ5BniVZ8N0b7gW9I5YrdyOYcYirYP0dNj4OK5hxeo3IKp4N2HaOTn/oF6Rkj
k+xbpYkPIeT8JqrzCkoGF3ShVI8OoQOXxPiDCZuO3khU16OhDbYDdKAqLTad5y9FDlcG346e7UXw
ITBmKfjN6Y5qB101klLEntvopu4tFYO2fctBsb7j3M7tySwmm91jWxMIf2/M6LN8lmH0xuOEvGOi
tczPHQU8D94Y0ka6WTafNjKRBr9PnGNE41V4Csex+PQqwXsNFpxfdiAsdGeEo4jbZHLLwCLf8EL4
a3WrZVvp7jKriDcE3wLkw3MZSF839dbTYy+KcJxlqFKEBajMh0rtqdky3ipFyBR29Ivo2AG/J935
o29fyuqJBQSWkmM0Btu1lC1InUlAr1M7PqMoxAbubSrYtBEpU3+WIrVLI1Xm8z81mVcc0h/OVfGJ
bYM/wcnwbUXpZpg4k1/efcaa7Ot5ffclnHaw1wn0fkcJ1TRhgzK7AxqqsuVQWfXfW8dzFXBZZcXi
LoiJnYNIAy9Ldodo+5TZTNDswB7GlcOTsIWpTbn5Y71y5jxI4CmXiOPFfKV+mIHYCvyLxJOlQ/WZ
v5r1mFhUXwrZp9ZVokUDabvaSHuBThO0VvYH1W55liVx290B0dwwd1skElZ8cJ+Mx1KXCpQnlX9B
VvNd2tU1EGRIUyMb+5BPcYHr5O9HjoLDkEsBkTZDRPQDmxsWdRCfxtJYxa+2OAA6XOLL3WpgBOEF
jM9cMvPZvaZ2k3jSzO04IMykWSA+xKrvGZ0p2wDVHiu5cMIMNk1GoRaZPxDh8i/h4Qan+5EQrYrf
huioZpYCbNHNfomRkY/syPDEcRUvKEVAvdkof+ps3I71pzskKzq6FCK0VS/rfjEuZqOdv6zyY/5U
C8N3Zs7GCcP4TkbP/INv9YLGcYnja2i0i9tNtsaI+e8dDp1Qu3Eg0jY5M9ncU6xpcAMZSDe3kp4W
W0ROK8pw+HMMtz5LlqvHBNnJTcqo8sTRKNwIqTjcpoXzRqpDoX54vTdc1yjwhZcbWbemn0tNMFJt
Kt0pZAg5Vz0ye+NRm3uw5a2kuLivtbsZpFFnYtVQZCQYJ/rUFuRv5JN4smWSQ0GKicHizo0RZCYo
zS2bU6qm8/2AcMLFhbbATC+d64C2sFlsHeIi8qkxJ5w2iHVj4wgEk2guFt89DDdL6eDcZJoNycWO
uC/ZHofaj7qU35umXSmCkR34aTwc4PvdbR4KTbb4geS3o9Kw3hILf3mDWtkaM1vv2R6RiJ+Cn1f8
88ERC8tJo/mCIAoAf+LGrCCL1Yd9FGhBZDFjJdWjtG9upy5D3VZQc5f1Gi9MxmDesKaplszKVimz
jKmOvd2ACQiKmuWTyhae0bKQf0ob6Ekljs4NcsH9mVEOm6izb9Ct4EIZM2+/xxtiE05VW4DtWKVO
b7xPYYhCs7hFAY0BmMd2D3azz+3aFHuTB3nXv+zigslzOq9pd+4u0ZiYDnJJEdsuemgI3BguAri2
PZR2Ad6y+Kj2oJ0z2hLJawTj9sakxXqw1mGeYn3LRwAsO2VA1pFsv9wUTtZi0/FvLn/ijCw1WGla
47NSS7sRYJQJGkvexC8IpSAnI1lFVrOKdbs55KWz35Tgwpc+WTMsP7wurMI9IrvRbLuEaYyLyYpb
R4YI/SVpGgGjnhduHEYNc+BwxRMzBx4Htz3qrbPZXAhI4gGHOxlDxDOz6erS1j5m1cD0EM7sYdl8
Q/qt/P5z0pFtjfaMouQ+adyxQ5QsWM3flzHmiumZqrj0Ey9bIOGuteoM9JQuiz4cPJn4Q7ua+cT/
7aPsuIfuyriRB1qYECPCVkkWnrP3R8OB9oT2G0T9HO6V1g5DxLWxsdfOPUQfc6by4GqFI9hyx1fR
ZKFnW95/YcEV424qVOp9kD2tXrGZjmjWlIgcY8An2bzr/qxxKbwUF84YIbQEG+PhD6kBZrzl/feN
+4LmDVfX+vpqGOBasw3GEeaQ3GlGCIhRGY+w2+czRyEOnmmqyIUTn7wQxh4LWH53SyRf1ugyFie2
4eRdZJsiO8bdahiPHs6GGJ6BoJ21iVMNFpv0hwqLfhxK7rU/dbfqjQUDU1fxMNWRHVqselIwqDV0
FzCnf7Nnms5n/kxYEJaOU1y5TsEy0+aKMWW1F8mipeTcNgX7Ls9pjWoD3ezUSmq/EzGNDWvshFhl
9mTZ/uYMVSjdc7ineGF4vTp/0fJQlqM/ObQMm1gHQrycUi3GpFpxwlhx6mk96AV9kznsO9Q2pBDY
A1Arflt+TToTmOgqPiXsFH/sNfgYcZnk6JSkYffknHQ1fMVII2USOUPlvBYl547eZnCLwc0fnH7L
Bwu3JGiPhLSJUeMhWXp4vsNj/rhO4T42Ikqgu1MfIOZhxYo9NjuYPlslm/40eDCc2Wk5ejqybp6w
IQjc+GGA/U7cQppnzLpyE6/L9ok77zMof3vJGpav9WzBrP81V3g26DCASDeAQLOZO1lgf8/Gqk5t
GZ+nXbqVrjOM2RlgNjrZCvYdKF+y3njz4HWEcSF0ulYQwGjO0+epF60CkuhphhG6U6B+jJxyU+v2
TEG3DKhl1FQMAzPn6VFgZEkWxw6sDi/nULyhcsYeyk1PAH6KamUhXjvPxP3A/o4DeNlVa97Z10WL
tSg+XIlz4LNSaz4oBbf1/pXJABBNkeOYfpVBeLtJemeizYE0poA0CvY5q0+/knBmnWK/lG30a6QG
Ur69126MI2K7UckyAvEcqQpPba6ilgT2sJ/niXIrWxdcUs3RN6A0cLgj3XjwRIG6bs5orbsgkXwI
lEOYf3UpoTG/j4UGmPeqN3q9xkf9MRZhExOH/SjQMebzNHpweyBKbjwe70RrnXgU4bF2CNTsx47b
HQE4M2UgnmMVgfExeOhUDFRb3RIjT1o3MRtDxWp9fqy4n7+ARDiMO1amdhafTvtBi+zrOK7gBZap
hLlCd0gwl3/sEOzKsv3+XFp8XRiIPLrvB+sGLF0AuiUVg42K/m561C+TS8oeuyg9puYEFEDI/eBn
EvTzJ6Mi2ZaYhDJgHgi+Y8A5+jLMYKMApDFnfbviZnRyFe0eS4PSyFfs7ekld0X0qjN8xxdUH1Li
MIYHwroXHv4UGQuI0xmi5z2IG+v2nnBwTaeLCYjhkjVRvexcMfft9ZqvsBzJV27KDLlZd90K73iV
GipbT65jccBLbfmHM04EMjdCG4D9MS5MtCZ3Yz/+PyktEvQwR9FijztDGfkpOC+hOyl72FYFzzXW
DoHgPrzPqMSXQcdYMmNWJ4pQlqQLa61STCLloPXFFIVOuSKBlJgwn2ZKOJc3TLCEcz3b5MxFZqdH
gpHNjpliT/grtgmkG8FdJo5C2sGTw6drDnEOSl11oIsGq2BCR1ReTpoEdgWuO4V1k8LWU74eA7kA
/cfWdGPauOrf0Fu1ZL1aPPlt82Qq/aliBsS9XdNqNv2OSjkxjTPNoq0+bwVI5DCPGMdkTgzkmOE3
r1vKvm2cQjo18IVwxIPvfcVOqieEi/9qvXS6wE3LSHHhIjtv5ubtZrLMeovyFd+2ZfLC2rqEMuJQ
enWFI8NFO4MjAuqCBnajCOWOk8uC0gnueo6PE/zvn5fyM42JD2B/IjB4EhAn9MDBTjEyitsjUARM
+9h+jA8jc2HRWSNzjc3lB2OIw2Pxhv3kzxjS4eGAwrew1ZHC0GBrz0BxZgg3KezpIHnc3OzuyvTj
mT+sczzkQthJUKoofu4O82xa1QnaHNiacGTmmAjBhIy8fqFDJOJS0cnnfgxNFlSLbaffqA93SjnS
geVuBuFLRBikQmeEFzoyXojmBlYdx+YVjcopy9ZQ0imK01uMT0WxbJjCYK3EnX5vXsXyjpmWhmfD
XOp/Xvf1rF+K4HfCx5pImI+cpaenz4DEINJiv9n+Cuh8BHWvJcyn6IVUSFlCc3wjneUZnDzn99xX
ZsuavSqtVIKd/Hcdps+NnvrJsWDcyP2W6vBTz2kdlGheqN5jch5dPtMWz0m6JmWD5RCpRL1mKhCl
2zJ4UsY9bZiO4pLJbqgjrqZPhYMbfIw1NwfPFrYyGVWchWBgjcnOm8IMHBU6CAomDTLBMY6Moh3d
MkrGPHAWHMn8WNoGBiTV7ROff9rN3MXlhQFrw1aBKAbbX7i8AO6S2Z07RqhwignVg4rAEO0Tltei
cOg4JHyQICOjk4E0ixmhAEvOVhgkd+ar9ShPkTxho6MxobNZ3+11Aj40KSwZVxxqZUSmN5E/Zsf4
uCW7C+ZdGN6gO//Ph+SXcrLWWHpTjrIrURjXUPjIcWO2wbDOKhJG+TAL6Ibu6JDSsZ0EvsWiR7bY
ikv8txonxtVOG98sDwjE4OxWnprYyw/Ziqdzp9Bt5QeeFzYhEUggcR4znIbchHJYNAbYkYL/+cXm
B30Co6g/4dil7gTKgWhsuLwWtmB2uhJsg+2YNGRrYKGVFke4hH2cYgNgRDB2oW9GFs1RSsBgMqeX
AVWBR15gyOJJkTmBYE/XipQaLyIyJwuHuJXPuS3dNzMNbEh5tDEvAvA/0RJv9TXtrIBFgzC+TS5x
ekicAtciq7jFNntABFKABMt471SPYA1NsziGqZCT/yEz7MgzrL+fhFcofADKgBz24lhhTfiC2mXz
3IGw5Aeupnbmqj922IbT1AdCmB9436xWfHzsfv75efyVnvabt7ies/z1hy1ODPH3xQEDDgLRkNw6
O/kAQBvYks1W8m5YR78zG/8kZv88lyoKcrD4gX3HwfNJrFlw6Fg91gDMCLhk/DND4Mfi+YK0OwNq
wasR6tXMYV8ixYv/tO/f2EQ1X8m38LBw72pfPz0W4d/qVhntoPRnMDAyfH/LU5rDp9vI9ow2j4H1
p6cYdYVDrrlw/uHoVokJUwmmuXphc8P38i/VIuM93YPJfn7KyVwluwkUiu+EKXCAHixvpNGX6mV1
jshScaB3wZXBd1d3i9GXY8n58E1aqz39Ij9lF708/p4C8yStp/7sAiDjE8myyFaxC7liXgSN7jLt
55pgdSTDSWSCQn0/8q5ZrhWzMraQyog2zbIM20uzJ+UNx6jN4witcCN+5TDAcF/ew1UxXrCxmdGz
9Q74rvDjH9g5jY8C9wAai6BbFYgrh5eDX5LB7+utqna6Ja6oPvnVFxn20a6+6vsW1KeGEMP0kJ9L
DsUVS6T9sJluX3/CJnJFu95iakcElCf/0QXcx/kldQ+Itc/AOVvjW+hFrraVtyI0aLZMT1+q6jGj
YAugYpQ/ioaTGrajA3XT4sOHhK+9RaMYnZmwZSvO/VW50SBMIy4P+mW2vvtoxxbK+ulmmyl1I/Ol
OcHMz8PsnKwAFFbTLQKn4Qd8MSZ96WuyyVFmY5ErhgNJWYNT3sPX05YvGEbAF2tdYf7i2VccTFf5
Egw0dhgntudcdOOT9pxHuTfZSZvh6wUn+WdaOVBflYtywIV2WrpI2h7Nmavyq4T3Q7Jtrq9rjqnt
E0tMBkuMVuMNGeMLlsVPBeTLfmfjDg/vmpujuqcwA9E5rUdT5dL8/ji182RAA78qvSwn0JfvBLjb
3Q+Ob77sCC4FwLL+GdA2YLi+G5oD+3a8xI3rhUki3GXZyTOHH5/uVHu2Vsh6ALSHFP+0IX8zYqyp
AUheczqU70zRYHKMhjEN/HyYV+VWwsI6PqdnIhQXFRkwN4gVULeZC6v77IQ1DqEkfNdsHPDcL6Oe
gB5m8Xwt0TWAz36W2Y6ea9v4GpXDlwg72kJfsxJAHcaYB2by0P1hRAlBusuItmcyjJ/EDW4ajBGm
P8NqZNXgPo4cSXHS2hIeMOWMLEi8ZlNexstbXJE/A7w/saOH9AhHaXEnsn4ktiqwRECZJYygJjaR
hLw4e+q15TvgbQXPOYKVjcobKsY3f2k2PZUgB2nEQgNVsvJ2DgS/JQXUhLiOx0aABwZcOF4IVSWX
onRhk+HfaUczO8F//e1PVs9tdaDWPAGHf/BB8KrYuwuhBhoqLJgZPrbdb/5bURZg5o3zaeQCbjPV
agKBqPLJqt6TobhDqIHNCVn1OCB7+L1sJrdqXgDFfb3Xiu6+sPWGXKWZ7yOBgZoHlYjKAI0EY2GD
Smyw/+LBmp2LK3g4pPj+EcbVAk/cRna6D0gcooKRxH5Hyt6ehV8GFRESHo+5wYzkXqS9U8h45ara
VnPSUUxtzXMLen93Jyu4aevfMbzmsSU/EgCCgDAcKCur/87xbFkD5mGlhfve12hsxHKc8qy/lpkP
FT9A6DqEqZ/u2z+UFvghf/NMiE4Ga0h0HiFsRPsOT9fA2SYoFsK+QvDtTq8PBnQ7HgduTpebEQaq
mqUnwISrCSmweIJATMUIC3MNctPedol6jYuJqqwgJTgKi41kt3/JuuIcqL6LoA5SOKWpjZsVabuB
6MBscCp8+YCyMrPJsLshYhajSQPvc5p5EGQLHtDsl+fMpLH2KwjRwBsGtZm8OePxNVKLkJ/U1sd/
u/npl8RPtKbC+k3Ax1bmWhF2XqxjvErBmiFtqJa+7cGt3Q8ip9cSXo6dXGDMwsVtw+hLzbzxQMy8
EYDeS0emVOs6wN/q8DmNBiQ1fjVMUb8S6v4nLBeL5nLyl/1Ol7wXCz4aFkfdfx6HjGVmN/Koqht6
j3m3zPY8M5DboPz4IAbPY3skMNcrrnCdzNl2+lXZmuJDJqPFlNy1Ej5cSvwU/ifkr4bhW77rDx84
tBBp62uFl65G/cp437wLnkJNhXcCX2McQDd2oO+SEVWz/50gf6IOZoiezmAzILAgNI4VwIJoSiue
4CjMxHZkGDJu5ihqjwmlIpTit/cO9djE1ECGaPVLfUAeKMKhv+5tJzFsI1a9yxfRV72XQEWw1u6Q
FHEkwNIfXevFE9Ou88waNUmv81PETwWe5scTYPlPfAJG0u/ZJlm+PJlN4Spe6QtLCBnALqVFE8iZ
wqzrfoNhNhPQSsHU2d4vChuvU60IYH6vGHf1DxyTDf3vHdbETtKdSho+C8w43ylqmerGDUDCJnT+
Xbffq7dsyItqrh7b9Zu4od8iIXzBpq187TH/hVMIIwziV2Xu4GJeS/d17u2fePv08mW/7c0ZJ9IB
e1iz+NLtMVjeLCEd0ljPoVeuFbM220V+o9ZVQ3lf2Txge/X7zhzCTGP3QWCnO+YNMGfQlh3qqMai
JTuVXj+HKgWzGBNGhyVWwj4wdFs3RR9OOTb5YXYgkZCetDpVOOFAUY192pWg8GuHZptYiyF8SQuB
MhTR3CFbZIt+B5THH1CtX2kFgAEKxNKYYDY3QogwaYbOli3yS3FJNslGC6oTtXTamSn1I0MPIqv1
RQFkPnHo/9JbyzPDHAEnc6PcAAqCZ4I0pJf3SaFt9YdF7WJ7iVf/ZGo48vHxIyRuHbbQX7mza9Kq
CjwQIGMRHQLtDyhDHH/VY7S+tLrb69Acej/CXmFT9GaBNfdIyNGxBESeQ0wtcUbS8v2r/b1/wc+q
8+j3GtG83AYGeCfhKpVkr2Lx4OgnIppCyRHnyJcQ7yh/oGjaPFukQP13ELrR4GCpwuke8ek5lDYE
wys/gdfg1is6flTtLCFt9JHVudy/5T4Oi3XmVTtKeSBppOV6PgZRoS7Bg2Fqt9fHpth26/f+zUtS
FuJ8QaFFai147ge5z/8bkXy9d4ADVPAAD68JmVP0bDHmC2BU/+FbwBVULYMJZE2AAQGZijOB1QYI
TRrK3R9+osvDn5o1hJY5tw4+FDwo5oGMSCxCiHIA+XhOu5AyUveK0Z0X2TEuX7s2EL81tCIcW2Qx
WI9l/TIjwG62GAnZz9uvsLpNL5qvh/EW4+kF4XTGYy/OUc1C+GQtvBazPWzn1eAkZ8RSXyLUYSc6
4m2/n1Ax26CNuVcGOQWmCCd+zMdLm+V7KezeqF+ZqlqPXcOc6Ezmkma+jnl4xw6XzCXcKIAXWEMv
GYTHiOb5t7xlcA25trekpX4Vx/vBtSYN87HhV/T7xy9KYAeUvTdRngPGMB9YdERyseIWyrEIHzKC
o8mCDhNoUl8C3zTlOI2QCTnfSae3J3wXX7gJl3bPVn0AffRfIS83tbPFbPG6SQSSIdxCUjb7InYP
dsIvQzlalMFqjpieMN8FQtT+EsnAN20zYpKpw1up2G8CNTVmzmypsQed7vyB9/S4I7Zyq3bdbXZ6
zfXEJl3xiD6qNpQ/1em9HOXlqph/cEc2Z0udPsD7b2ZskR216E/plmiz8QZtiwM46ARp6KVezRaD
3/pZyJg5e5C1mG/7sX/l0Yrn903OYAL11Lz1E1x4dzBDbsWtXpXO28cB/bkHAFs0h+coZJkt0sWj
nU+WncvYS6Mj1R3pNWc8QLtf7vjYRWt1tIxebDOHGcPR7k5OIheZXPSOfrFOAhk/wIRnBfq4Tcjx
XIfBrpEYZ6JxWYEwKOeayX/4YHM7QfxgtJx9mHs6mDePa650Zijblrn29Qrh9FCMm/GCQLDvuEZu
n5OcgXh719iyCVlgLdh7eEaAwUqQrYZT7TZrAiKndu1SNZqgDC5pbifwMtqq/wgeWHNx0ICaU/vD
FlOvmdVXRN1Iuw/BVlSbDLZMglzZzCQv6q1sPqan+u1CCCceLGVyRuoVQ6595qEdGuU/yQ7fCOAQ
IHCAB/SozAEBOt6nZMeUgEQ4NsGe1ia4n7U/xEH2B/FZFIxxX/Gy+BLxcFro+FMI5AOJh4kXjf4u
7ak/SScmH89duZNtDEx8fYOd4pjS9giYU64mV0yomZSO+XDt4mHFIx6MhFBaqIMFal6s0pW0Ln7u
p8dVPmerkV/N3lYRw1asGS4QVfOV8BkLV8C3Gza1o0ATJzAOIni7GBhaAa1aSUAYZxK0vg5dktS0
U36YIB45tJ6KjUS6fVpFSJjwfcdArl9MPHwfzPggBrp9d4otyiyg0N96O2NE8/aY+d15+o/iSj0V
mVsDKHWYIXsfOsnem2Zu9lgT3iIj8cfVJQQw1NhygKB2PA+k8YadLewGRozPTWbPoKIaxTydA4fc
Hd1575tv6as+Ahpyrwk4WIqUx38f9gAFx0GTCQ/TP92UDxg4K5u492WgrgrrNKMUoJGWqa31Ho83
CBHoFrma8JdBJjipmLvNbISi/szLpXm8nu0efum//WbdV7iCWyIl3Q4mKRd49OOMQ3oPLFA9pjSl
Q9ryKBiGm2LkBB0zv+kYz2sAwWPKuZE0HDr3rwF+2E/yk+l2rFjVGYMZLmDOmdEDZ27ZRmdsH1AC
OUJWHAyNZsIBXzzPFW+kXN6juYLv8yrBc9mFSKxcir/JD+4u37H3mmtHNnHCihFCPhzx9lm/A+ig
JBG72kr6AevHfDtftw4Kwukc4jaCVajoVC/HJ3b4SGj3JZZIIAi0OcZ9M+X4n8O/BMmgYHLz+esm
rGEC+Sj0TNxPvH7fjMYsbOgxhyyYHuxRmKlkNOdubEvW03/6Uxsaw3sn3x67YaGGhQuMMCxbAgof
3EfW5J36HTSNobYl/ECCnx5EWx6P7pQ1xiklvcnAZrKzbjdYHvqtJ3BiF1vMuEku2LIbP4PsO1MW
OjEPjVuEGG9boLlAQPhJudSRf++gMAFjHRyF49Z/B5IVU8FB1JHMEcR8Wjck7SbNrSXcxGCKaRTB
mcS+rwuX+YyVLgHtaZyEVeMM7LUG+gGH03dbnyHw2IBq/rSjckN5TfHHExedKw1T92gpZlc99+U0
yAsYtpKXdh74ysj88JCawAIdaxfhqp7UKyO1eJteOA8o4qGQ/BB+zBzKIjHwUN+iMRB6w5FZXlnv
4XsH3SBn88vmOixt9q0RqmfWQD1IjmQB/ECz9jMBcwCO/hWu+NT3lkaLwu44PU6MmzS/sbgc+CMr
ijt+yX/T8OLA4gZhDDQitiJU7gxckIzAc+O5z8xkx17ZnybUmiAFDSf0h2eKMzi9UBHVl8cuOqtr
aa0eNJIjloimwskcmvlFs+LVT4tFn0Fyd8Ev9SaL3C3hPcBYtwuSU4z8ovxRJu378YPdfz98oj99
lyvO4zwgDBucKUSBzMV13YFvSfxX7LPjYU8GSsA1PDJaAYoHc+YiFdLozw1jSQH1JHbqwfb2nAap
DTa3ER2yv/lgFWN7qkZWrXaenDLFEql9zfIqhJwnjAsdYR1vO0a222yuBAjWaQ02LxfqC3o31Rz1
XrX/Pr7tKdV+hxLuGVK/0/Ufpp4+r44oVqm1aDc5E/fpaty4B8yXA8LS2TmZbRmkjBNkOcawMuNE
r6wbyV5zZU40idtoBpKrm0ow/iBT/tkYN5o4KZMcyVVd5Wc0TJDwdu4cEOxQsB+WctNTSBQvJnfz
7qv4kn+HsYPmb+TB5K/kb0KAaDF8qkZYQhjtLxVLYPfJ7OgY9waLB44epxoBBWOK6ejKw2Bu3rnM
y1uYG5El+jq720DNVJg/2i5Zx78gpXUADNMtKQ7nMHjY7lgKV6hkbxyE95MDU5A4NTj97pDIEdnQ
rh7oFox2Uzr0+SeGrkG8nXn3L33x3MW4nM3WsX0VTYwrKGcAyyAGabxTyAAOg77161s8yO2y2jw3
9117IrECbku1gzPDE+i/Pfz0rWJqMBGsl8omW073PQgIOmZuISh/bKhr1AUU89CbGnmt8eoPS13I
PBQjUZJYlZy6P5+/dWe4ticoJUEvmqgYaX5AJqtV7MTYJjCfN0bv7ISZhLROD9T1qEa9dBUtEyBL
WrVoKQd6WByKkbg+FooUjufxnFnLZitz+KbcYmSBroxrx/O7JVVCX+e3dCUGpS1hB/KifP0FwnG+
x+RCgsdYVJoDlsLkY5f7td/bBSl10PBYsCgQ8Lehcli9x1VnikTbM3pwy7CDCPee49SHx/rUO3QE
iDvRG+UmqAj/m6Q+UVm0fxU8cfgN84mLcYbCkO/neWScTdLCB7/4d2ndK0d4OQ1ZNASS5svP0ymx
okOb/8T/7zJ9W+mtOEQWF/rR3rTzf44ajDUm0hwcPMovcxUTk/t0xqDd/HDf3Xc0A5Zuw1uEPuG9
3NIhFCG2NyhjcQqLXMqM7XPzZPnLBPlixa8ckZDYmHGt+u000PzBY/DKqBYHc05uXTKzULIQVMNH
E1goGLHYHFWkbActFguTffKTb+mhMncSSqvppra6L6En3sVMElNLsZUhS8hECMS86n4lGsYiWXWB
Zm+VuSp1Kcgmn6La0U5LHqXOAiPDX3VN0gJbDg2LaEe53bHcUxP7qJgxYEjlZQYkQP6+ljiZPFHT
4j/Vm8wMeERGXh8dKbG4D0y6eF7G7XfqS2F1UoLkK+L5X9HEkCpLp8paXMMNaraA/ZDNYLnielhQ
wmjoVHHSoKVhwq8dSdnpxvf5cZnXZf9/4f3KUBovRuMRQESDH8fJh0yeVA0LPtYx+VbD4fr2VEYo
cC/tk/wbrxjQ2YS7cPagLeI5JYWBM7JxygUTL3AIHrL1cyFvIq87R+pRpeK888qM3bYcXUZHgnlN
bVm7VLFG6nWI5ZmOcXN48+RU0AHQ6L8DplMge+WdXL7sWBzxzJg/LN74Hdu5GUUyZEGLOfmqNYc5
qYrM4Pk14ws8A9QGTG1NONCU7/S6PCWciQwSPPif+vdItLqy6TkNZhDiHy4PeAMSCxQQTPzVHakz
uFV4qVjvK7wGric0YXNcLP28n/MZUUuCxdj13ZqeqezGJoRunWKHPQ7TuoSPhR6BYyw3f1roihHk
synvhkg3IxnJm6pzpZBCmZlYmLBRdoyP0/QwW6Z8BTVjRIXGfeUHj1cP7HswtU3H7oW6xRhfXzwz
reHqj6c/o/rxfmOyhwCKoyzFyV/Z1H57zIPKmJhomhk4MFtH51nswVX5xQSEcZvV+cQsv2O8GfkW
2lI692x0P+RLvqMBCL0vpGPLIzEuvWxemAozVwcJM8xX0C1ekjYc2v8G4uIMNgCsj49dU8ib3ZHh
N5t0dwSh4GIMLA4qOR+m/IG6rwTYvcy89w7/R3BGY0LjhZsXBizjkTC+HvMlTmjIbWZ8o1kbP9VI
URlZkpgi+eNH52TnttJe7OAzMLvl8i9mpwk9Zu7mfFdmwnbmYwz8GyugibAAcAI/x5PC1GDzMe6w
S95RErGi74itrC6kNQpZNmjoqER4SW3pGsgdiCVVj0z8J+5jwQYDVqAsQQtAjy6gXOxqsELxPsRm
xAW83ywN3bzBq94jGicHGE6uH7q1E2hG++cujWASPr2lq7sdoz+4LhKXX9nJxg8kC8GDBykQYV+/
lwX0cOOSvZ1c8OG2PX6wXYWS90CKK1mzEzeKMqTZpHM4fqXl7/VQMOVgpCQnzv7l+qjW3YC3ZLc2
Wo3+G7YAihljiY741hq3SXhyK/sEvwnKtBE0Mh9icr0zC4IARCs2ZVDNVmVUw3/qM1U/1qYTnrDw
Vpi+w/xjsfE5/f3wRmHMsNKM3WVlj77ZdvJ/gsm2V1nLZamt9e8b0gCQfZp/lvDIKTRW2fdqRaHI
uvEFLn4/Z4+o8BCBOO/xUhbjf24m28wDGfMMVZk/viHe5ItVAheU5ZaPb3LfnwAiO3ukAgJ48XAo
59udFgNBudleR4Ri8o+k81pWHMmi6BcRAQgQvGYq5T0CAS8EXLxHINzX98rq6ImJnppbVSClOWef
bdpL0L0on3sphO9ShC+SmvnWoOg1/0KNEvscNGKDePgrqshvi7im4HvYrxFKCyDvKsJ4D7EZenLw
dKYGPiUzcqXFvViQx0acxRU+4NAdMRl5UCB8/VbETAqWgVzAZNGYeYx26pCTV1IqGgdTbVXRKA0s
M9dHhwX+V/aQFk9oD+ldGWzdRPnn/HkUYDAxrRwTNefnq9/VGb1IXIiPLxnrw8DhtoPlBBrTAk4l
KH366cglWw36PTukMCiE2CC0s7fOuttW9hsUXNKp5T2vhzGnWPM6P3VsusAzggJ7ZtPZLXmsGKCK
/Juk9CSkXAwxvlyvL+XaVH+1XU/C5gCxD4S4waq+hFVw2ydd7K8xNH4rqDrkrGJbIvBjNCScKqoJ
69Bw+riWwb3SyMJ8igPMnZVi7ekqL9ZL85OpUxz4DnB1NAiLPxBooOaa04vM8Uw0Szgj1Kk/a4Zv
Z9saiJ6PeYhtG+wGcpV6j2mzdntNez9f63pS5pzKImcbor+UfKW9DxcDruG2E1dYUOj/cUl4ATBS
YD7t9oXRIxuSoOa2Oy92fXuPppbjG+5TU4fJw/m+yjVVG0hrTa/T83VeUgEOGTx2fvM3GTSFMbf3
+2zJJAN+BtsD1oepXqfoDJP+5Z3lmi0Fwgn1PVgf0dg7u5+1Rp0fyunB/aljlBcPp9iKD4FsO8a9
zuFe5nus6LDqxL7TS2Y2rOVJksCSbnNpL2eX4p7j+UX/rI06+WWC6/XG/dG4oFc6cAK9Mbymuk9m
iMcjw3px9IsuRV+X0i1JjAD2oyhe3IFbhvvbjKgfeN0DeXYB9uHJGC6HeLGcVcXsojnihj1DjBt2
sWmatWqfIzxctgilhsojky1Iq7jHfKK+7O5zIkw8GHmMEbtWYwnD+VMMyqRl0YahGXvhoS6XNFEk
ut1VArYmBkhV5AzTNN6E+gLGEdo4kLMEWg9XR0vYUGLty8qAwsmSPfLITkH3RRIPvrS1LrMYTepP
2LLAfR94wkVtSklwXjH76DM1vooA9fpZTO4L/LJaCeCzXvoD7Vb67+ud898cMGKA8QPOQklySfn/
6ZW40DoNNTl42sCxInbFMsUNoycFpwHrVgASOj0cMewnMS+LaAenL75fnH+f58rfMLs8Wby3s/3y
oP3jfVYynLnwfcC6eZ60595VzAgD/Fh0dfunPcNCrIVls4VyCTtjUhYfBKLPllhvqULPmArNvKLS
W2vbZioOcu5ou3ksh53zsRoNv+PzeUy3VsbSMWGX4pm9NxGAV7SLoenECmWr7sAtBgII2F9IHcRT
vnL/1xOLEUscdRkQsw4oAFlUIySJg7gPAb8ntliQj6vTEFcm802Y4BhmnKZU+WFfC/OsEm7MR07n
Axw1+rUTzz8lqsHSRLbe55rsICIgH6uyrycblA1GETKcge8bmAbxd6HXYjKcnr13y3rzTxy30cY5
CsC0LMMLTAyB/1Da8f6MKEWHiqiZM853CIuW/OkYhYZ/1cAaVCGELLhBsMrl2dFFWRPHM/Ek9EyH
fdMO0yVSHg2irQecvjkz/ep5jylKHb+G1fFUc5tmYTaI2+kdq196GEz47GPamzQTM39i1FcaOT8v
r94x/egxnXwub+U8vJVmjItQz4IloYswk9sPcJ+Ox4PA97oDMm1nuuGvMYlCDeg+l8huDuWByNRX
9F0NsEz9R71mWEKp/I6PTanR1PSZ3JJtVvHbs3rUEpy3VwdDHa9bQoSf9VJQ+R56lSY7HGYOVFCM
geKb9z5bUHhusLcKTG/xcYM9bjJ0LpC2dxZUMb1FZ8QFgf6lc7T6mp2HmM356jb1Ta1Cqp0EXmYU
YCBn39u0FJRnD2Y9MNxE01R0ajwcmn9IftMnfo2YTuLfl7fTQ9nBQ4omB6Yetkcb7FdIRH0NkbJF
H5dmt2KASuNJfFhn8twMRtC4gMmg5YAWF8wTOcx58NzlejjSWHI0AOa5MLVyGtMOiqqGSpE8UPqS
ffp33jrfyfHhMii3WiWcO9WSQ0JIITdU8cC5jM1Zc7gl2h26J83eEJ7lIW7/ESCPZcqdNLFtCF8M
ziuZuPZ9sivfac0cFhRYVao56SXdWWPcp95eky/ug/45AwXs31VGxuo2MaHBuRx0yd+uWuNjWqPL
ONOjX9NXvkdt/7BMCj5oZWimiZUdGlQvzA8Sc71DeQNE/8Bd8zlu/+0W96996Gt/na5DtrRtDvDc
YamzZkk0Rb7ezZDR4oGJAuVvh9HeVx6ZDg+yuf2vCQMq91oxSTJYogwk1xD6pUvZLqBPPv7obQdP
ez/YaVYpfPQrlNWDZRC2Wms2/ZXqSWvBskMLXJfGeoB1RACH0/iErL15CqkUl+hb5XzX+75qnAUG
9pAHCBzgReMMp170MW31/Tq/Bv6Je1A6KoOvj9LFXB7uVjWkDWBYQZ0+kHp6diOOWgCZ99uZxp63
bsfvZHC7tPtew8Wk4PVnXKNW0gXYY9lTLiTXmDmrx3xx7ny8C3Pkn30ef/5w/ttZH9qQHPkT/WV7
8p01Fz9PZ9gyH3kNb3j/5wOQ1mem1REjLqDbLkDW0BkbYCgXB58G8ghwrAexh/D2XWwx/7rjXMe4
fLSbMEV5f6zXqiKlc81FszkviCmdDsJ23ImO47b/C/vjFyM5eMmah9qNIQFDZrI5HMpngJtW8buS
xRx86O5vorWzK8Pt1NGu61w6SFf4zxzVBaI7zgvwhd2Sd3RaQtkl4xi1IOcKPt79t9gaSERtNkE/
NOP+6tcr8ERpaf+hf8fhFVDkZUET3216uxgEAzC0dSshYzc/Tmf6KimLBnnlbhvCyMCIzAwi1Oph
Aw/jvjM6Q72hMRrY8H5pXPcMMjjf9qJNSxx2mZqDvyNsiw18y9AKsWmW/GQL7hz11MtmcM6BwGmO
XZN7MFTtMJYy+PSUTzeLF9+iPg+PHZ8VPGKYhttZFX8pblcQWTftDbNlXChIyVXktsczWIYdOfdn
XyYqVvJD1YfRFt0OXbC1hHmvPwBDDl2lzY6glMAnByZe34iWEp3OR+DeVg01YZk1gCxmTcorVlWs
63/8ZZdSGZYwc35yELYeY1ON/DbvYvmlr59SXtHG948up3DldR94kN/wIR2g5vBqZVIcUEDs1LkO
v+q9YJori+uaKryxvCXFFfmgs5uril6xXDPXQgNAB0Mp+dT3d4uPA5rDXwjd1XnPtLJQ/0PJHf4e
Ws5qfKMm2MIvD8X0s5m2bcOflo0Rg5v75CTixdUefThDMS0kBKJuhU1z0cFzEQrlXDp/jfEfexkl
BDLI9cHSml+687iHOEmyz1/cOAjW6fB2dZrDVmGe5iWvVXL2KZ9PmLd3eKscuUB3PWqc5J4nA8EQ
VKPHFOvAJf/mwt91wYjpKhPKTa9Acdmne6FAMQOjXPZkdNupDi+1u1Ozy9vZBhfMVgBFGtyLdHXg
A4Bm4ARuE8eiKdb//wNCusPMH3TrnE8yp2kCnWfuDAVO3mC0+leK3+uNSpcCqx738C1jirsDFYdX
ofuZJp7NIYiQw5IIbD3snbWdcQX+rlbbYQbxBIunjU73Gt+soMsY+GltwXpZxNR3fM+ot/hZTfnh
GM+7W4fSrdjZ7FWkfh1wjjPVJc5cekxI5JbojKm4C9gFtVNgH8sCvVloQc7q7C6hIkiPkTw9lKn2
shsZEQ7zVNQ58AXPF999JNm0YwFvqOY94JmdV0FKeOx5H1RMnTA91Gose9nfg5vQKCQznfE3m70K
FG3LzuKyYqqDvaYhkkaJGS85C8CoQ6gn4NsX79QI6mv47QD1OhwiDcyZ2EGMGQG39Fq86RFDQzLJ
ftO9lroJX58j+nCHZpum4Rvrhsppey+t7kIdTYsNFQJGvsjzP5TGL7AipsGIarf8OKiqal/gozBs
IbAQWgbYGAQf7HUvENHlE//4j7p/IJ67rKFDz6tzYIWBYPXROOA7QlFOm/fTOattRTlNDa51sz54
vvPynW1BDQg+xLpAtU7Yh8764NUYFgJX/SLAQTRAi7Vp/INTm9f2KUjXDX5a4ybinZZQ/kKlieNg
uOyQnJ7z7PNfuTMHWgtjJBlol6fxF5RgykjNBKdd5E4NMEZvIh9Rsfx4Ld2qwm1gejKic/OZmBaI
2rHFmKI05/PpUIw7D5Lmlld8djxGHw+xHABYfYatYmtiU+328Ps5iGSwTFrQkyCEX2xtRPywsGpq
ytsnPX1sBMrr1/B9ThNzif+6nlx3r17zzZABiBOX5qAV6F71PSouFw4wGOAt1xZAHdQFykcJINrL
9ivtYhGO+1q7IpHkJtu9CJ62S2oFXfbHw23maKh+M8Sr9nzKG4PQJxOU+piCCLvngX+9Fk3Kqm72
1gbbcy5mlHNWe/jyMZexP3hbAwxjjaxd9m7Ysoam5C20V/2WM6u8hNNMnygarcGz+wJ2SSeHYwMD
pOigDZ2g6YAtMumvWhw3An4M8hQNGqGr24eVpRNNqAkn0cy+TVvM9RdUxuBNEbri1xDnMGjvP4t7
qSNng0lzw6I4MtnDv6Ai7r738U5gvtZxxgXLqfvS67cFpUsHm+v7AeIPmGIBWK1f1L+jmAKvnm5B
1ZqKrGDbZrE8sL9/CQcexMFG4SAZ2tNlmpOWPbmEk9lDaHxs3S88j5V/o7cb32h69AGKpfK/NIvR
WRXbjsibNxaGGZ/Kv/ov5ZpOvVdJ+06/wrlJp8+8otoKJ4z9vitjznlTOlwpnA4c2uuDnRs5Jw/T
5vIjPO+sEoAG5w72dlmwsSX52DiIUUf6p7JviPtbgxjwPjTKwJnrbcN0za/v+FAUQlxXuNeOcs7Z
B8taeWv9E2wbQk4wMWhU/8DNpenyxXLc/Sm8cjYZEjTbAcVkHsGRoOlBbyo62Z7W01+298LfRomS
MiZsJk+RArewK8i58EBGyWzGVc2fCjDQQh97oGK508q2YXj2yqNca2IcG9JR0zDlmXoeMCop5ODV
HpMeJi58G33Vo4IH9wg8RyghfRibd/xsjkNWvZI0prEhfaxFg1bpcQTnnndgCsCf9rf3SoLRFiiG
pXrNBmMsY6CWynp5khvpjpQaZPFWxui4xNbj0+f/sCDh5R0h1LUg8/RhgbEuHilzToLsrNyrhpAk
xJ4bRxYA+4JznHVgukuoMCpfd+N1wfriqPtukN4nRSPOuT94/lwz/DbUuhx+y4K7Dwi3PC0AA9fr
PV8PCKntNYelOsUq5SMsDYuvjnfCzvYYG5TQkw3lT+swDvHcF3+iOSlr+xGmJ/1D3DQ7qyjuZJJw
xPUKmpjHFOSRU4o1UST5yfLyNFT+RhtdxgPOiDiesqz0tuDMigrhtb3yYYFWO9TDMCCgLeQeVb2+
Ai5LvaYY03XD5Xvt5X8fn87XiRfYDSvhpJyCuiZLSO0Bv+aY0rMl5x46LeePIvQsO1NYBuXbpiee
xp8FDaM72k77IvRAig8IRcbQTML7WfIn+i2llLPWZ7WeubayVPEO/oUDbjQmq0R+jfK1gnV7WcRg
utJyDW88lGcrDhuR8eVc75J18dz0xbRt+e7GQjl0FKvutBuFV3waBkc2HQI0a3S2XP2bLWKD76H6
qdh1rU+SxW/2ZGvkf8lsqEaYEwUXzLeaJV5JvzX2TJLICLjprNu91/yrTzLMWarYncYetaHHamGp
xqefAFRhFTmfrBTTgS9FTr2tKUNUP2QqsTGpa32mf/xPHpjSOyauE8WCfOJVqpR/8f1pCA2gZzA/
MvP0CFiV/rErbyJMGUDo2JprVkAEYMuZUk0PwVMO28FmO5Qs8H0x9XsuR8u2cCA2a+cTmkE4CLyT
W8ByBn6jMCk9oMryI8MwZrG31iHfpWDSzsyIQpHpG7XrwRbrS5AyYwehqZQxo6aMOJ/aqz8Bw575
65RvTTg6R3bCmmV9G45wCk7aV6ppuPUdnlLO3SvU4u1NQ3Yo5qsJgwYBMu6zLJXjsFo9u6084bwn
FKUee3vKKvFahe3lex6RfOa8WygSjuHHyrVIZBmPq0lfBpnCA5i5hJiOiB7mhNgw9BiSSClGOHSj
piBusSWVSEVRdGQCFsmqLhxugLlVvHaC8xGPjpwP5T2XebrjhMpLliiPlfIgi/3uQoXzUIn5pI88
N0UMw7RAWkcxDgidceUPZG24HQ6HiJrIzq607IRcLxcxNllKkWHTzCTAcWdrkwUkRFmBNbxacXsv
4ifnkKG2E/ylnuyOdjhys/4VlcomG08uxZ7ez9p5V3voVlTJwQzvC/FYPOKvYNXrv2NFNHT0gI4Z
7+Q9ppg+s7H2YkYH/RKzd068l72EuefWa1KOoq+MziCmIM7BJz04dSCHTdFz/eeIuPRNLydNqFq/
1nw8f29VqJIk33ahv+s7y6Br5UTn4eufX0ZkYoK2Y17V1CZi8Ui61n3purGPhHmhH4+2ULawBt7K
W7z4OHKzCc4m5lUGadZNyd0fdfmZeUzJfrR9g3c1YtmSWR5Xme+isBbGChEHNGpL8uZ1iBPSTD2/
5VnJ4fC7PDlzWme1GhyE3MxjVCPZhm1T/nxW9d+tJL7SjuWTXGYb2P4hstUpcof9snIINZ7u/M3Z
9l9xjdfua+bvbbcfI2o4QO4UIJccLxlpukEU9Z3Z7L2Asz752YEVDPvB6D0XPqZ0blCLSVDjoEQm
UYTZyChuhr5lBe0ZSW2mZa7ewiVohkQN2u2j3ASd+HxTY/LZJvNo0ibJ+V+Ik+ue0AL5OhnXrxMX
fdqQQ2aQybg1kuckc1d3Xv4E+y/xdcaY0uIdJ4cVs0HQ3a08psp0qM4giSdABaWZhVgRa0c2sP7N
Quo9odPQeStTZs/iNC6hqqJ9jBga6clqYwwIG2PKBLbVFyXaHBpsO1Q8Oj5TBs0adJ3xmveZfH2U
bzLbk1rClcKy1SNpHAAYo+KuUL7UwpfZW1zLk7OpHP8ZY+c8ZY742gzwj5u2vkKxeVZ3akLxSTNS
elyJNuryh0svYD7IOY42OzmJun/g+3aCX4drHxJEBg5DmOitmjJoZ58/RCiu654tSUEfc5ojdQv2
JaiV+urhwsctWtbM6lorQoeC4AvaH9H6R0EtM34pO8hJEJH2N4usxkWMTR6eRLm1qNX7lzS2/CH0
ldeYZlPh1X1ewAu0x/hksyp7KkBCrZPOJk3us1qO902HJD7/WwyHGXAPLrdf3hR5UF12rGFHGNOM
L3+GR0o3L3qDQm9YzYZfbEKJYDxiUoXEg4MmVDSd5OM2DuLkuONaWsFVj0dAbgo7iuaZCXdilQ1S
Amprotp67OZ5BmOO4cZMmzjK75jp/05NxgNI6rIN6scCzTY7MtOxORL4Hkt3YK16CpheEVrlfUHY
fnoiURVMMtItsJweXMTGxBQMgLB7wuVePPzxQa4GXkZHPSHtxoFTNesKQrBYPpv7ZtywrewSZeQE
sFAm783TwibGvQcZ0YhNl+3ZhH2yblhvEsjay9Zd+H53/FPTRjaln9hJ7hZmDgyIwvIF6Js7fYqW
jsXwuVeTEEyJqPMHHRFfU1/uMl674okRUM9PHEMQHm96wQdBjCR74uaPzkO/4T9zYptXgIvuOAKI
reAJqvlcPa2PrtpJrGFPNeNuL+yr6/ItdghoYJSLGtUKsWyf9Z33R8PCqDcYHg7Mk3e44I8H24wg
FaSuEs0WYWlfSwLz4jzs+4qpR9lMHEdHJYKho6YrLkHZchQJBmA/0B5GzBYJAdf/3/oUMNhgc1BM
TUefNQ8hTNXAiUfGSDszav6ZdEkHjgUl1N+TyoVFgoKYWbaU7rj1lGScDYc4jkLvitwDGbf2sLOU
WNA0ufaa1uKKy7W8r9DtMXdik+74fNhF1kQLXBYnAkQwLfcuqo9VFajJfTgyx+Dp4d0iJtsQTql2
eTwPFmjfLOyF/r8O6iADWBVjXLZOImrqbYJyIubfzjxVVr0duFwp9ylZY+ssIwpx9h23wGms8YoT
Y9ZritEjIbF+3BrWviGy77LpPjgd/3TSNpckXnc6Va5dDkc42MSoK6UkXsLNDNGJKssctgAR/iCm
NdXtLbNGV7be6H4R3G6IIe6CQEDnyOtlxlC/a72PcrhPGumZ7XbYehvAeXeDJTV74seYiRMRLe6m
kbqj36hToruZVGJR+aMHIwlhjv0aBGD6g52ijqt32Ne2dNOv1ZlMecxk6125Lq7pHG14fBCjzc1x
/Z5NdNprfA/L8BieBHs7JnuPq/UboKuNd+7Xmk77yWX8VGZ0EYL7CcUYlemDsk9y75n4B9gZserS
V+m1n4R+FVMX53QUqRGVIZbwRENfIrLhcLny9SbB3UmBenwtn7P1i6s58JdziIboe3Wh/pNli95F
hmqqqHx9FZd/azNf61lWyZFPuXmglMjau///XlZY13cUBIGcqbZJW6JGPRyhqRMO7tOkAmY17GY8
uf6Sy1DGDVYy/D+fupy2iSqMwWRJDTG6Cb5bY1RS478tzX7i3vzMFjF8DXxG3U3WKLgPOdLeHIZN
d9TmyjIwhaZ5vI1j1UpdlgIrfHhn9aKetVQcfvj8/Oo+eWPQ/XuL1W20Gfbp6hAeXrldfkexiPcp
IlBZlmTaOdNp0+IqGxI9P5Lh3015OTennWIUeOJd+Tce2t7m1CUwHimsIA+PoodzJ3Te0zyctiR3
PSwnScm5IlmdYO/M5TmXh47O+MYlNVSXAOs5OpeWyOnbP3Swjzt1rvgLVUXGY8ZfwRT2RF1DYLlp
Ze/gK7IaB7iSHFieIQEo2KZTpWC0nbWmwZu7VR5PkWGIutxshkcSGrnzATivNLGc/ToOaDUgOIjf
tsEqsn6KDa7rnNOksVBBuFbQlG+lodKrmHBLHZAe8Q+VyYOLUxLiMIoPsC8FDJcBCC0nWF0YlKxW
+yWH7nC1uqsJDpp+RIIyM/sYy6A3COrk5L1pvACQFlBjlc/FuxoUCLUG/OrX1W8dZ8AeXLfFJ/bP
ySajTuf6HIjJ2+daecAOhWtl4wgQZjxvv2P3JiN2+FCyQPKYb9lHEJ1uk9UKAHdyOMvkWcz6TvTg
1q0oPqh/avIgqR/0k6j+GnZfcX6jkidvaLil7qTqJI2jS+kfA9nFi7M10mfk8Ovh+IuSGoKsIvnw
5my4ZLkbmOlXLSt4TQO2FBsENTMDavEb4UdBx7c6OX01DqhQOPJmH28ZHQqYMj4sDC/bDDl6Nekd
dh7TwUdBRU9q5ybjHYwpdA9Exj758VMBz+NpX4OVrlSx9VneOb+pKCAosdiuHiNPSoDpdrVohpLK
5d/b8qMO93ufD0iETovLN7pZGQa6z49w8W0fpDgCSLOb3taNKUv35Uj1USzcJ/CSPlr8Jn/JaltS
iUTXhSnGfd5wV+yXnJXIaa2mFZuLSl5Yn023io5WU2+0m9wQX7MVG3XI6GiGZG8Qmcmdc7fGfWVt
RrheIlYGvWqLxW8MY2pI9OQ74JTr552Zll7vV5eTTwBRDkJz/PNbEuyQq9baSzObi2f2JCf0Xb4+
TheZ510ZmAwzOFMfriT7tmknkBKZSoYm9icXF3WCcwgYf9tb3nXLq2xATtYiLyHrYQ1A7kobhmE6
SL9B13/6Xwj3dKrIwLvos3HhoUqGhBjptLFBdkZpTRadizIpahLqkaFFLhu26dVBX/GtNVJyxZeE
2au3a8pvyAzc4x5QIIw0Fj/wAzycIsT1ISZKLk9K0dg03I7TpTw2IbV42s+gR3LZNq7IEMVwYn2K
T1QkPdThvDOq9j4HpuYi6SgQjCXpkhgG+qfRabZb30t8ome4VXuIZRiXHULdq73LqiYtky3sv+yG
/QjewTV5ZR37DhcOScDk4TUyPKHHWIYlv6jv/tbV6LY+Y4nhv4g8GWCLIJCoy4N/HHIx3EQT2iia
6MuIwIU62KOivvnHyRd82jll0OIOGQJ0nM1NmjEYxlBDZ+3y2rCebbtGgY5MmfqhEgBTW1iztyC8
2/ta9IKdT3TTCO4dJh3ingJJDw946TfhGaQ7pnC2AQ1la9/xB4SRsk3NrD3B1sJ9z+3tXzXb//WJ
lMTuoI/CHP+KsEE/9WXeAf5o3eds7SMop1X55FDNjI6lWX43EFmodeAWDYuKMz0+eM61h2wBk7A6
aQb0e+qdED4oxvj8AzmviLizt4XpgNacp+RIksRFDCiDpuzkf6g0+fOjhla2WwuIMP0hrcs27XCS
OSdcoVfmgkCv08/ZNy3+c0ywrOjMCZSlJVjgpnPaywcMZspZGjO4Pj7emai0pw+vnAOQvnLwqPER
Am9vdZ58/Pbfazzw3wnMga7T+SufzFSB0qAbs+auzi/4uJ20U7ywsdXW3Kj1bdhN+YnuspvOFRmO
wynLVN4IWUWuGYIaQBbW2dFVtDhy+dIz8tovW1n9IwqdnB0zYIXZgryUlyX83If9Y79WcnNdDtLR
FhqkakQxg3F9EPTim8T3AWUj3pUSk3qm1VR7OtbJ6wstr6KsbQUfkCJe7yXr2wuoo24fGjUsftrQ
N7D1T4uGJGZ/GHbfMB05qbeLRRwfBccTvZ1BbwugRlxbuikW4+utZRTHTR+wkkOME179ImPR2Aw4
xGuGUe7BPbnvRBvpvEhV/YYcZ5gntLifHiQjH0hv7dg/1cBYnqEI0zGbCKxRg3/ji6xMvEChfWLW
ktPwo7HA0C9l03v4SXKKv1ntGIQwR4XCcWJ1IMxAAtv0VwznSdtSW3A9/OsuGeYYTo2meYdZ6o9R
NlkovATum2yuBuGOT/E6EtL35qwkTIhs2pskwYpYOW5Bq2ZJrshTWXxsenv8FSr/p/qTg9uKIKA2
pu2yA7CFK5qc17Q5hhzdOQNbU3NVB21cuCACM32e4uLSw7tgrqkcO2wB4m2EWIoWJ+xgq1r7F1IO
n5imqUOOewdJQXt5Lo5IbmufSolO9AfHktb/FLcnh/iBk0UdviFgmWSXCBYWHLOmc958KSq/RJMB
rI/nf/01ilEHEs2mgquCCwc0AshRyKsggOVHKsGbcEBteuF90p0xkduTXpMYFTFI3wkkhifhWawK
/HkWcBfJ/er/7XSsUadlwXaoIIRED2DLnGKx90fnwyHXdQ5naz8QTR0m+03eU/jteA5/U804Ikdp
a73U3Wupvs0qZaLJ8Ny6xPWKZIUnkcufRW+CRVuD1iBuIscUjYw2qDfBsQmQlK3AXp7trJsL9UGa
qIIptNyDT5AuMUX8NXjlPIpDPB8aPtdksE8rItw6HHlPqXMKac4mR+39CqvIyNqYcEFvHxk5Op/l
L4B3ZV8xoeqlc7dSGJ0QxPd2ObhezrXPum2KRcs3oi9qibm3j1rUJV7JmtHtAbA+RxQcJIcqh43d
s3t2nxV/trjfgZoOIUia4ub76N5AR3VR3Ugj3fl4Vw5NwPkufxyVYAOQRNfNWHnb+/EhxGEJoKGT
DzzM9EeDbJtembvYeCKJTn4ur6pNImfD5tMFzSWiT6eX0L9S/XKSw3R7J5stlwAxhg+P11+N9xy6
TfTe4+0UfaL9LX5jEgLZTGQkGuGBT7XQ0rwzC79DGLFpGSC1lEAY3EmDqh5DPgUrash+5N72TjQM
mFmqO0wjKiBybYAtfvaT6pFyxdlyaWOkNruA3vFFN+zmvU0QA3ev/9eD4QjNiogstwJkvpAmdiVG
9Mcwbw6mZ9imyLbAOSe8WLpj84llCYq/ObqQNnZR2phN60unT7kfDrgDvW9usquPoNNYkhF58FL6
uH2gIqA4cfmb+QMIuxMVx6V4LUhjd1BBOPOYrHZF0fOHEVYIE9A1dNCrCvYJGN0fK87a06LiJOVA
2hwNeCo7Fb/tX/ZSnN9Ens4BWbFVml0t9hVg/b54WOtrBnsHcoh+Ptvk5nDemnhPMpxWF7K+tHKt
6/HohqN52fD60ij8D5uYfnVTWXNkYzMi6O/eEdzaaFAbX44MlFV/Oi/aXEoVpVZj+oVndzJhfZ5c
zhXaao6vDyZUXkMb/1hd/LFa3BnNggCHZYPH9mE+8OXYUGShOGbYzoj/kkZIotV1fCgGiNZEKz05
EPKhbG7aE0M2Q3ISDsyO7JMzKL5ihJoXnOORaqeZOeZjl/AHhQMVN5+IAuK2PvmvXDNTt8589QdB
1eGuddq4w9pYWYDgfE3xJnaEU7eLSbAuX95EFWNYyap/Zw8Fp83Sd4mu8r54FHEzjVsgYzRA3BI4
nVkbKwB4Y7wNyQSeiD3GrlFV4GCMcAjo+KnFISDbO3iXuGbikoY7LZ9/OyRVwTWtSQPY75fSkriY
7vnYsiFSmaueBp7sgftwH9ydbBgzbU31guEy99jH+OCsoErze8HDD0crewTsBehtKQtIvjA8If4K
bFr5j4AYShZ0L+FaXTHEd/6gjoAoffJmMh9SafPt+ITUu4MQiB3fp15uFkM89F9+bfH7vyQH91SX
1aFjDIEGbRiIL5Jrddg6ZmV5F9PNt9gP6xI7IxxFmyBCHD48MXaoYsOic+Zb1Zh9PIDnj9aQ9Ink
w5f+El/OGqCC5FK3Kqvt953/nzk9C88JLwf3gCkbvMrhZXLXYVLHJd5tbUy5RvivyV0+cJ4xQTNO
7eIwFXaTPdm9W3dfNrYueA0F5tZGcUo4a83BhDfd3xf+drrti4N/ISAHeRirBPvajOOKnoy/loB0
vGkwE0CCRpAd19JzzN+Eh1HXgswAu6/OdkiI9hUVLZgeglt74AELqox5e9t+Oa/RRaHLYPrkQ3Q+
jR+MxXKDEmk3607vJTWXnAcVk7mD/WOm9wzmNrKtPxO8BP9FdUIr/4MY1GEuqGct++RuAzKenOuy
5XWR3sTBN1g9lJk8FCGTeIw1HP5E1mrT/1ItmMCp2UUZbBsWh0PDO8L3lHPcQaTOyQ9Pw8wGTiX+
ngE2RLypfzHzjuE9kGa1VTs/JmySmOxS7hNDw37AOG2rHTQO1uBNof/6kAcmvsMdA0LrMLvbHZsh
MVl1w1MCzzqnUVF36M1al8wO37kkWOl+RVYEWPORg07Q5ec/4D5bTrJbdjJ5wDefbbf6+m8sofgh
iiNUx5+wxcns6qX+S2q/y34EdjjRkBr/fiRrrX84Ll5YSxRxtI8tZehpE/g8RMWLxxZshjXp9e3l
IbvbyLNZxSZZryC/jxDrA3s/vIxISCDnBRH5eKFfNHtAW6Uhq/0KIBX1WMw3MMrqfB+cmxI5dO0Y
JfKzAEUwT/he3hvwxvpOL8o+WIyLs40TWr+8RUABmJYBs+h/gZ9LPYVD+mCYQcZc3fnTazw92qR1
TXTsIV5iPs0CYlgDbBR3ONVIDh6Jlrwi0odywDfTb2x+M/zaOWk0Jw12HjcMRLgu994lAwz9rI+U
HmY6wCWJoZ6uu2newIhnZxvPXLrK4MiRhq8V19pzdVk9sKZVzwwj5U98tokrtd78CtZfYEo0y03X
WOuM6kbY9fTK3QW3/KZvULbALWxvumKFs53bDHvuJe+OP067rIMj3bd1UGE3ajnzpEUv9cMhilrE
q0uQ4NtNPCiWNM3OotUChY9+mPR9QzKCqd/tS0xop9VYgRaRSU8IGKcUQ3YwW441wY8OEY6z0usl
F3jwRe7YhSquL1lycuWbbgiyWdl8/EfSeTWrqnVp+BdZpQSBW3KSIMZ1Y5kxo6Cgv/48c5+q7uru
r8/Zey2FOcd4I5s3lp7LtvEUHqITA6xzv9OeY/Lgvsasci1Z6YQ9ENuO+ZU/LZMWUu0wdOppd+jH
FbCprNKgZR43wy+V1m9OZH4wGxgK4+NSdZrQmEoUAqCtUagzFZFZz5XP/yGbDZIyxLBIPzTrafcw
nuIPvng0JggjI3UQ1lTDOqrMSoycKLnwPxJE5N1s9OcDayou32b0NaMzcFkvEKGKRAgIAHoItjGk
a3i+7tk9BieoV/QwCEXNL5jzL2RaR4qDqMhdAVG74HyW3zhqXiZk3gNkrazPklGdseqWtTHvt/rC
GC3WMoX7Be0EExKjdu1Cw+T9aPlysEGIXdLjJi9u6EC2nGifLwGrxG7sV/aTo05G6Pmb0DeCXeyY
yQ74Z8Snz/LKD8aE3XJMsS+QcEaE5d3KLy63Ihl7hEcp3hc9bQf7wM4rsA0FHJr30iXwl/bnKnwE
4jWkkiteiHGnJapn4HLNTe9bbkfYRM1DUA/GXnlDCuF4MK6BKmbS6O5xjVuKZxAc+RrRCuq4O3Lo
2INljkNxnosXqYGKNTy+HBuYhOlheOC96qU3rquvZxSDoj82NEdurUGmozRlvZySjWsCB2LlsLmh
cMCaSMZjBpiEFkBiWIREbZXI5t8rw0vB31M7A7ed3YN+eM04QDQXP7D9IkGB43GiMLPUoUFtBpJe
8sRIloC9ZYLr87d6vbjsjcGbuU5Zr6MmF3l5kk+VWc0rkIHLaDSuk4/qnfOKZXowa9PPtJqydq8c
rkwpKZHXLugavno1+azKkRmQN1vjg5x3ewloaURvHC//NRRDNj+JfUt5hcBurOv4IuMCRQjUxl1S
U6ThgFeEK+vJh8siyTVAEe3+XZy2FD5T77cuT6PTjksTmYWYIYmEkCvReGuMTpNbdlne0Mms7v51
dM4V/6zhpiEqEwB2LS2I18X/qKEbhFleVGsj/wEikzd62crTJoGBqtZlM14VxBCkZJq/mck+Odka
gJ7Y524Sxo0nfboD5+rzRyD5/BtMYbzY74b+EOW72cJk0zeADJ3uXMHHHTPsmGQboZ0qI4VlQwBt
R+eJNSW+LauQy3Re+4chlqNOWHVJexi6b16NdneoowdT53fTzs+WBGQlzu9f2my1VF4Y25YfnWXP
w4LeuX3vfPQZlBqMtj2mBlvn+dBMGmo/009uYDEXq9LVF22qwNZc5twaHMv22SNvGnkoHNltRey9
qXKpAvPxq5DyQn5rPuQbp2moW1HiaPbRqW+OSHWjdwQCVs8J7KQW6lnw7d//hjRCqdggrP7mToAX
hBfoLecRXRAYI5PSk5gDJ4SafWIRjEemAPsmcFnln+jm6MwWZJ9ARv5Dpt2QlyyVmP3HA1vdcLyb
Bv9oTFxL46OBn+l5nygRt/ZBmZjAMU6zwl4K2tRDkoVIgqMwz/A5jnw2/W6E6c4igN/WxsPl3a1n
T3P/S6RU2hIex4T3LDCXukCsfGt8HmerIdb8zHS3O7PazGksnlwyTvYni1UZGDOGix51gMQD0hyO
W6og15NbvYN90lOKRY2/j2YrtUNmQSxtiT3FnbzfD7c1Ld3ctt4tIPpyuOVZsdrwNFNTbH54T8rg
ONtNfxZ9EUYO8hHcQf7vo+HNFG3UDFxJyVtGufiEt+Qx4YkdLlbpa1a7r6hffDnjvkz9z2iVgD5z
1HE7oaOwaSXjwRPJAiwt5mkhFhw1O9nOlxx6UDggIpnIW3xMa2JmrV4wsGizB68WRwGTOavGNV8j
M5Pp8TOY4i822FVGMOuYYM79j4Am+ztR4iuHFeifgDtLeKmTvUoYLtD2DotByCdDjEiTX9KVRRZ0
oGZagHXV/Y2OS/IwAT6JWq1DNqvo7XMuj1hZISbOU3rUuZxa66szuXFmXafV6LNnAqWfJwYLC54b
Hmlq2hx0AhBaBcgQJ9GLC47h/B738+ti+MfxB1l7WXPE2PpJvAk/nvaszHlIabL0+3+D4jOwZSQM
PHSzBmF4yr+HUW4yKJrFz0Dt0nnAPsegTxsLiuzdg7AqkJ/BTCXD4mnLHGO+MW5K4UU70lADFviO
+y47+VSPT95ro5DomT9GEPK4/ZCWk5dyDLrwjL6MoH3wmQUdmtDNggG/Q61igSMK6hF0XjNickEE
wDgS6wMuREAz7uuk8gBEVRZUcnFFFoscPokhQdHH58gegvDs/uD7hC9HqkmKeqbyTByDtUD+CUId
9Qq0CD/ZEogkOzOKw2WNLrYEWv1wavDmAuD4OjeaZj+cJ9KTN2FUGQT34GI/CnbZ61RB6EJ57oQD
4Tn/gg2w0NBmLydH6NGSXibZ6qn89eJcvc6v8/49vs9fkUxmzBNrFhGMJmuNpQS1rYZYzzAni0nh
xQWxGjNNZxVPKCOKN+3NCJJjgKNEdMRyxFNcc0JS5ubzrhIDKBYuwDfApj9tJIgW8pkRTepz3H6A
IT+HbF8PbNjpIyO/R6bmd8Rxv7ncwYx4V9I7OsV7uOyALV5TKUIOl5fzKsLpHWrEejGQiNBUlhtW
QnJi8ZywBDIZnrzT9Ogdg0E4F1k8H/8J0nDMeyDaAw9YkOB8i+mEYFZbpS4GlO2Fg5+pyTkyW6yY
n/nz4JLec21S7h/OcKQhJJmDplKS7cqiUlzNng/xebDRZ/3ks5VGakB0OEN8oIAycGATsoZiE9Zs
U5JNMefaeFiUrNP1e63EhqdjSucxicAlwMn649f0FgB8kNDIvumeAoJO7s5gudpzDTCa7o8LedZx
QVkA/Db/2Xeuk8R4IG3/kmGAjbglufnI2WEpermf7Wr6APGa6um6NZ8+Pjd2nqPVOG86n/EUcUt7
oAHJeSb/dXzP3f84eMTA3m3RNSnsGH+k6VofmmWsp//LOIOV8RUQpO/Dh8FnZ1067MUKMuikGj1T
KlYlgks4RDcr+IX80kSP4lHALIjMR5vBn1Dn5u8zQojTp6ZhT/Y2gs1Tad9Vd01IAgZG8rDiXyi5
F95fS1981rxtvJqNf5kaeIwUzk3cbFT3mujib95j1KQP7yK+Y2t6c0sumBOoBB0WtsUpQqP42+8n
LJIpAaqjXlxvuGFF7uvQkbPznrHoC0NrrAdexXTwC+UcM+fHQd379DWqI/bgBzVwyYr3hZ+VAbfA
Spx2vKRwlRQMZJ1HQ+y8GbF4ujhI+UmP+W3KpDzSbdXhPGLNZJcxAm0viLRqJBA/kDXObZYy3J5Z
JdKMj66cnbCFzbtPIC/LszfEINRaIC2D5RM5pkaZ+z/R4DGVTu51z6EOqvHiYJ3X//q5mVfP09uc
J/PZmI8NMywkRXC6BGc4Lt4n0Mwz5m1LeYSDj3/dU5p6w9wtYhFN1i8CpgAl7FXw8D7mFhiWQRVo
uSEc6Mgs4ZAjfwtOlh5g/hRDPyuA0/wx25uoggWogMSYUlQJNile2SJRBdOSp7P2iEHWCOh+541q
7Dv87B1j4hKxF1PmVPSem9X0TksvW9/VAYsgScIX0Vqg84cf6k7IleCXKX99EMOzJaLKn/47GmRq
RqRBXPL/gwEcS2MAJY9Kbo+wcDBXLeSsZ0F6L77wW0f7iOEJs3udfeGbHvzldMrbw4hJlAPrGyTo
cWhoENld1+jN+CfCuTlWL3byJH7oMtU5CHUgNlJdmTdWrFi83PyMl0yiwZUwwNZ+TzrvxTYlA1Zh
R7d/yzpUPClcjZoYVRyYBa5qDLYCbrYeMMB4tCXvviVn3mYZLx5Lsaqr9mVGBQn//vtfmP6HskXR
KFXNOIsPOJF4sPkk3+YurzzxOckD7xRUjohkwt38XYiJqXMAzv3eREO4juDSZVH0aF/ZaJgXiBWM
Dkz54Is8wGAGk7NfoOENc91Xg8paGn9soyGDK1Prb9Q7fOPH7jp77sjIoMKGgyeriVGHjvmMaB7g
v+RjWL3pI/gWj/SYcgNytmCdV5NqoyOkBlbjF/exQqoEY98Wikgl42Ufi4xs1QJekjiRsIbYTaQ6
9bZPoaffJzHcrDYknky6/BSrxGV/LBLuR5Vz8zrYw9rtTfFEx4rbOQXiQiJdKWgzuUoZXEbNPx/x
CNTIXIOCvbeX7DcDUYGHi6VUTy8TGqB43q75cUHLNHA3ZmplUfpHclxSXAyolzdv/xsdIQZJmZys
0mZ9ySC2XN4l8E0Bl/EMx6yxbuPxYAU4ow4fcq1gOfjTZ4OZwkXNjMC3BMWrTpHSSbEU82X4TK4r
2ofD+8sazLrkNWIz6P5W2z4EfCQfKsN6Tvo8U0dmvOOkXZTjaq274lYq99qyAkrwUO0lP3hvvC4D
NHvvHRYyJNu8/PWmZ38MlniCicfP4HO4xPLourlgOCFQ+JOe+aDnhIzH6pSfkZdzfwRvYq1mQvr4
FMmy9qjWaasR20EQY1KuVSIK1IQOqeE76F4EDwlPHeAhjStCtvGcNj7zQvrNGjqJOWc2MqcDjjr0
bThVZ+/4iqPuBpAixgTs0UgjeGqgaNDztD5k3LvCy+KQfxXKVLEjroGLvTKFQRf7tb0WB8hjw/CD
btWtsEsWZTT48Zsjukwo7aVLABKyhDYf4o6HmXHEetUkLY8MWQYAHWKQqV3ysGCKQHxCI1x3TGiA
PQx1yAvMwzNSwR2YZSYoAN+FKHp6RoVYUuQQu3g474OgnIEOv4AsP8GioLJ4ua0lByQc03Nyj4/J
22LpG2S93euOvgbJz46nMynzas9Wdiz4cgBUEZNy2PVsGtuXxOhZWKFRi3xRaDJOj3XwjNX0yqiE
pgLUi+RTYV9l6LZKklHjj3cgaMJ7OwtY5JvZEaaBayMh0T7/7IlnG9P1wYVAmjrUJBheygYSDKeo
D0I9+c6htLFdCyCbZYU1ApEUe04PkKNgsedZ7PH8w7b/7Gv4pJS6Sb5FRYbW5fByn/y+FwgjXIWm
GIthpGkW48E7/9XpYPbMrqGCSB44NdFsDigEXaptBNc9aTDR0b5PtUAOIBRD0sIXhHxj+StBboiK
DP74ndAtC+ZN+MBPEEjpkGr5G3DghUPyNrusq5iOlza6FGiGVfz398Xt8FrcZetXgHG0i+7AYfYI
YLbfslD2UMT3jN8LJMQXBqDtD7ywYtIUDEibPgOywgqmFee0uyaf/Dzji3gLUAnXu2rJKizwPZeI
A4gawCVWWRS/iFriM7F9F0u15QW4NHzrm4eHYa7xuFNsNLVoj85wiFAokDP8kJxKK0uLzxgb/3H+
8tAh1iAdLGooiFTbSmEbUv+c3yWBG+R3hGCv+GRYp/E16Hs9/xqgrXOOc7CdDehe8NtBzFCE8RPA
DNk+I6hW4LIvMbA8KjRSMJ19uQHEy8liinrpbRlF37sHKxA1FvZ4SFIMnnbsszXMU1sSzH/mYAzV
QMvAdv9B62VwmX1z6lKzd9TLIGUIwfHgzMxe/JNJnEd4SMtpOpgKQ7WG84J4uZEUwbJx+pfhI0XK
+wTgujiPJVwiPJ6Ip1T/BqHOXgnxSaiBP+/yC3ShIDOe/hnYuU1vO9qobowJPgZPuxlVUyN7zHsT
dXmX3SGFmYGcP4LruOXfIyfPJcyMnJaxHveXImtT6EnWOqq8IaT1M4UeWH+8i7vWedRFliafxxHP
ARPqWMxXcKAgPPRmkd3Mj8VPr9lFQ4sK1GFYcJZF5Qg1rdOz6zlL1qGK75OPzZXOJ4PMIiAD6489
haVuX881W4svL1MOypEckIcJiJlWJPuYcgHsv/xlKpn8ANmIlywjQPT+gt2A+JjwW3KksXYY/vQR
E8vgQOAIAs4pea4QRH+okbWZUP0+IqeZIGCBW/0BMm4cESyNFWhs3JvUc71y9ERQU7zSaPN7dKDB
W5GAbTU496b6xWoLmJy6db8MOBVdK5aAU3jdN+8lS7Kas3+8rSMKrffY4MRcmR0NbydHvtvSik5D
AG/MEKQ90Xjp3fqEmqRcIGeUnEz9/LTH9ANfTK7l80UVnAXurgFdm+eHA40r/RM+cfJcxxIqAKIN
41LDCmxKvFqUYUR8Osae45IZ/uQoNPzcbLqLbEECm93UUEwwHBJf3hTPrTGDP/nzZuWsnH85bDX4
KAzuAdHajGsVz4GQI5Hos1Xcd8DJyZKInrcB/KiDJykz1BXJzpzYvww1KpMNV385fiUad4pinrzL
3nAE0D2YfTAE8Tbb8B41oW6Q10Z8nqKZJWoCyQGrGMvsJaAdAAqYNQvqyydCkvTnl78C/CMbuhsr
6SNGWcJQOhHWrDPpxSvQ4L/PnrF4rIyVpN4cC6Dl9Am5JajQ32LoUTPvn5g3ZLL/Bb6lA7WZi5XX
w6SFh5jT9beseB4fa2K0HnfnmdyzL1M7wVoL6LDr5LsmEOiUKF5JWknrn63XVrPv+5urRArnUqIF
d8y7cAAj2ORGhgBFHk4Y5fij2Eam7XotGSWQSLftLT3/vSMDamkPoMA4N/r96Sba7a/Q2hGmWvR2
tw33FU+mEXAe9wLaX1gUeCSJx1+5GXcdsBzVvYCk2rZ2Fv2E5Yqtx4UBYrJRM4b34MG5jdDDWJ5S
wWWuuJ64pE580F+vWUjJE+YMWgrIFyhLs6Xx3XsWL/SPDCfOPf7AfrDUcfZymvzs4+KV4CjhwtDH
4H+jr7fj1o2NndqaL7Jpsh/Xi0b2pfLyuL4A6YdANt2BzA3ryRSadLPTRHK1meTeglVxaoSOatsk
PL/0PikLI3xnSBpRbIOMi2WehWHLDEGmH9MOXr1PXo1Pizdvm90HUL+hGBEX/5cMOVP8ymiy0bjT
gDZlYE5BIfndrk4zvrgluUw8+Eg1u4SftmnNGowrQT8+6vtiNhEfA4GsObnA5HYlyXmvLr8IMtLG
bblKQdM4Zh0yUIuhU/uklVDOCo7qfgamjoJqqu4l1iPMYV94swaQ98mdAU3gfKJPJFFDwuV2KzBP
cGTy99D4BFaOgLhOhfvk5grJk7HEGwhzL/PL3FBuVqKnKsiFf+gVz07sV8zX/9jZ5+wFuH1Jeyj9
V4tv/AqbP3T73fThko7x8E5/ZyI2vWGwZZX02aNGxwJi0R6MBOzGhmC3RYVuoDei05FFTeedHUby
vntYDwAVFiqkSLJl+LnK1SjDkX/GNxdW4/VX7dvNv4YKHWyXjNnD0H+gs+O8ZozHJYQiQZsJ2ISn
3+oVxCo2toYJsEGD/Ci6mQS5+dygNG75JJrRB97l7HwjeSkv717SArvbjIiQWOxuKI6uKDVRNzM8
c4H8bLbzr7k8iQQOAfeKs1toSeNjvDw7joJOg8EOnQYVFFOaULkNOa7v/lKIK5/srN5ti/p/guUY
ehk0P9WW/LkB0rPcYNYgbzlazaCPITy+4MzliAOjWA4RBpaRBDIBE/uZ8vUyfDvoiCw1VRekxuWt
o26JAtfzknk/fy0aPhJ16tNwOx4e+pZaVPbhlT+K+776ayPcnTBn5BoktAYscLDNz9MFZdpBhQAy
5vBQJ2FtlwLu09AdXJ16w3HYLPrj2qmjK/WOJh8ljCRVrmy2nCNQGgAffD/5mS3T2R4JKH2J2YAH
qnNEqZbi9h+ICQZIlgCtYL8DZNshsg01f9rwxlMYMbdHYxm40Gdz+iM1MrpQpuvx8HL4gk9RlpiS
W8xExzPWkhpPEhUXhdccnuDAwOlBL7iGy5ZNSXc//DOvaKtsV0wJUvQs7qPz/vyvEZbzqYc0SUm4
czlLHvNKc26bjxavVpE0VsiaRX/5Mu/bbslrh+Wo3MMjGxnUy5HHeY8bBDl8PXmzbAdvdUxRLgPH
OZJc4ABgPmZXZyDDt6KARBcm1EaCgRImTDKDC7BEwCXerr8hl8HVWz/jNsC3yaTWA77oktOyTRGB
seBx9bLysHtp845GXLMn3mbxgFqd1znGgQ8fIc4gUIS7VBCwGqVkLa4PgD7Uo9iD2KaHVHStEFzc
+bqRC2gMmAeY9vHZPxB1HsgTJHa5Qsznwxwe9L8OJT/c6uK0vKXlVOL4TiRiBBtcKs6Rg5tNoP9H
xjpDTjQcN0SW8LsItFEApy/3uB4szpkML3ILf5OfFKsFSZyAmbDfZ6vVKE11+0PUe6jLOg8dOwRZ
G7039z0q9I83BIbxmD/Qzl2nL0+ymdtBkaqQvWeJjvk+BakH4+GaRqRdxxKH9tlnj4XadcvwjReV
ARkQ2S9HEtgCVAtQb9E7UU3Ia9OHGypY4qGnrXf4PBzXzxdH6oXqsnOsob3HdtFHsJVKXlPa0kEK
VfoKVt4rfjuD4jEjK+g7I5iwaNxf9vm6bfhQaRTafMcQ1nE9YbSgmGNRr7/Om1Nbi41YuB8A5xDU
tghuIjl1fACIXd+GZDbwsApnNFsWO8ig4NjDgWQhkHQsK/cj9s47zAxotTLGroIBFh/5P5NGQav5
vDUPsGMHbdmamD/ZVNArteGsrwlvWX73imKwxwtH8yJPADO7qbOw+cYSa1xMiyu7lZnLO8xHKCMp
gnbLnitPHgTVy/YOd/gN717nJQnELi6af94phL1syiUWh71hjcddbY0niqNAHtlEQPiTyckh9+JE
FLu36tv04LUR8kYLjcJT97kqzNcVlgupvm7WrxEjXzyX88xTAiLpA2xrePtlRMIVlrETED5BESe7
CM/o8Kyw+itw31hAXvE/p50C7z8ro2TZzIQlzRgJsNIK6/SyCHOMHou3Y+O+MoWTjaZHNOTCoF1E
+eiXRrZtYWYjRyAG/EWFeJncJnj7wP1wxFkvXGCFhL6ai9/3B4FtF8P5tIzeJdpB3S+YiuycTIDR
OcPtaC92u/fKtKJZz8dq/EEOkQkRTdTj5sl6nZdzB5SSUFHsB3gohKeTLzeKRpppL2Y+TnaJnj8+
E/jKE0g0RvMot8L1etny3iByAbZX8LOgApsevuZHuDHW04dASXTzuDxuuVif5hTagwwNDBPJ2hc/
HWGSno1iOPItTmEHPwNGPHz6foR1twFfpWLT+WCwXZlTdb0WA3Vb+x/VbZFaJlNhIgfIyneAi1uh
cz9ATOaoP/jX+0LYPmR8YXEsfEPnocWLYAMD4JFHGeJz61tIxrCmVfZM8ti/EUsjGTpbM+GbPv3i
G+AYvDj2ezxkmkeJ0e1qbefxqribcwJFtIfDRWC16OSdOYp4XnXCpiYV6TDIjEP8XmctSjAdMSiT
vTcVXn0hptDBHVDUxHo6NFkujroXE6O+WFYmnzK7tI/67MGvkF+9vICVpc10TH6IkaEP8aGqgjL5
wZxZoA/8bCBnb/PGB8OL5xTkkZkHfmxI5kSXBKgdSz2AR+Mgh5CN07u/Lgrfp+lzfOD3r9YPdJ67
ZqaTsybSTr1BZO61BLqyZ84Z1xLf8hUJOyY/FuwZ2RgtPCqxCCJ1ouOhQUuNSJuEFGYNgjmumzPa
Q/6niRXRdcwPy1u6mmNiTe5JQjADargiTBjwsKMaoznvyZKnf52UY4e5pcjz/tjOBTRlTsVbSFYD
G39B4y6dRCO+QZJSQsJTLZsvvQyY580ZrvI3eBLyVHO2YFMJRmRa7HZ3C+M3vZZ6PuD8Anwg9vcd
GLsrD8p9esCM+5TQ5Ph4pvCwo59DhAuaaw50vp41moCi+uNct9oNM3taECYRN0iK77g6eUhDH8iO
v1WYHOs5Z9dJN/3Ds1AurCoHvizON0Lg2pyHXCtKlIl0H7mLl5tHeTNKEgyip8lcock4/PUR0ndW
jJcXVSBjczh9FFgCeB4etuXEFVEFDlkOCQkqwl9Laud5Fif61uHHeaHAsxhAOmLA6Bx6PAjhGZO9
Q57PlEKXoW16DiEwfmJ6eizOEQeXKD+8mGDlLDcC35J4ccERHNTTvIEismwu9FpZ1ph7qiII8PiX
NgVXGjxb0mMosoJs4SlvU8sREWkwMmRXEq00Nk8xkP3TYGSKQ4IDSbBVeEmxDSSxSZpOj8ZxqlAo
BIc43tyjFWWUXWsjRadQ0WfCNYlNkJ1nmw3xebovJO6xaC5FoPIaN5zx/drnQadpRc1FnExfphYg
uaJAJor4Gv5Ul9wI4+V+ER0nGN3LG2G0wRBJsisgmxe1aB+rJBYQv5Uh/hiqRQGwj7YKyrwz1m8X
9ojxsDY19tjdbdK+kKSi4jn/rDJ5HSB30h85FSv8BCQd+HTVUPzwimCe0MMfrQ/6j3dMmOq65VIX
NkZxk2Kmc8A8exjldGAOk6JSlor8M+7W7NlH9IJJ8zWVo50JfetgfBFNVtSySIiH4MHR/BOvi8Ll
egAkeHP4YVkj/4df9WE/kT9ehPA6P5EqBtePm76MfhwBL+vzS794P7ak73EMq7SQrilQsVXQAnrf
Qy6/giDHaySPL6MPPsCIEpyGWNceqZ3XSLAdzMzQvIIMAksYXdBEjFvguOUKxPJmUluPxJegYB2y
/0qGoPXLh/YX43CmEkNETMKcss/lCebd/6BG7uY0obll0REm3Rf5mRRl9iwIslgUpqiQ5nvU9mgm
yuQU3BZ3wo97sz6KZF4zaVfiRU8+s/sYFLpH9AZKmtOE2+rbI5AWlmhAngtiuOjqEoV4+DoyrQ0a
2CWYNTI+RNQOpSFwKJatU6aesylZdKCdXZ3MKUo2gGmpF1gaiZo0iIiCC5HNPye7WRdo/GukFDh0
oHBSuJc24LEifoxBH/7Oe7tLSJehdcYH4CbXGcoMotYvez0biHzWKoIJ70eK792RHpiUpPqNj6sH
UoiW43+uILp42CAgkeNp7TPiFOSUuv9kHoLMxJgVoFJkb2NEt5KhryONPHIdCUUnrrWoJUIgpjGr
AElhyGN0nD4jecKEuPh+LeXvbRXJBYcoryNACT8r8cHshf9Utyhkswa6mbcpQNzSMAfF7ZLvnOdH
aBTEgijIkAt62zvIVHa7W3OB49dwonKwWhPGOEaeuMU7M30ID1WbXUTiizDRwKA413DtNf6QjfRj
9fL1JUB0ALzxcbgnRpB3dx9FxMmm5O0Fbs2/z14TJkqMpN0C5IZU3j8nOAH+HlhCIUgVaOkgvEzo
jDV/G9hjFBeiUVQTcVBUCKVblq/gjeBFimrcV2Lxlr62wS8E/43XU6inkuw3ru05z4GlBkAlOyFo
xf4w0uzL2fLxeolZT3ycEtUoavjIRIxAg5YU2d3qb3ZOjjcqVF7mTk5nXIR/+hxRuX8DU3ubnBSD
kM17jhXYOQF2EaeAxeHrCb+P7vU4Tr8k0PJnhdgD+YtfLGWIQCBhHs5q9Jg9Z5J1A3yZ/aibhupZ
6NZBtc4wLW2ERRFTDhwQaopqJJ6Wft9qeMAO9aF2duhynCXMJjpCEdxyxLSKmzTr8xPwD51Hh5j7
Wxvd4FTQNie3DZ985VCLgd8MaO2Khg2y0enh2TznwwSrWbc4zVpnaLVT1dUIygTeE3ny9ezNM4t1
ykGYIYRdQGo8E2sBdgsxw5MknN6Itl6AdbBJF+Z+xHbEzyBYXu2vShiyUO284Gsb1yJF7sPcSKKk
AzzaQJ2//RNfCCudurx6t6jDLIBTHZvmFQUeh6bF0Yx6IjphZRkPvPOsT9zMDHseODDTPOY8sZcU
PfReFxeMm6wRQjcRnqBy53/hDZroAwAm7DvsLoeB9YgFc6nl7MX5i4+KzmRd/LwkQ3UZQ21v0jFk
bB6lG8bYub67Zt3339vfjT8CZIxpNK7R9HDSXtdCz0Uvka8k6pIVC7w5XTEODFCh+9wO00Eu9E0Q
dPOSpwBDka0xzfRzWm+JlQzT21ryzrR1IhA8Ahud5gh2Sg/NXFA6JB6+sYRDaTIuIh3zNErY1RwL
BeomVLG3gNvyjXLwgT6KJxxGGl7B+7DcOL8lIi5HyRUPCIWBl1Ywcgz6gocoAdUN/gLeEh43JUJ3
iDtHQZHvUbpG3Ai65mZaonfAtAdPraGG6PlS+Fw3hIIBFOEfRIvlD0eH9X0t2b/D5yDg6zvjIuAS
DzLGr/eG/8Z5caH5ETNWwdg+UqCJjnRI99F4QsbhUOAFuabCudQf/7LhVPmT6f31hlPJOyUyIbsB
gfKy273s3mKgWPfd9WVfS0de3NYNIkxGmasLyGQUPyMc7Hrxdf+wFUpfBBzl9MJz2EZ8EUNW2eiB
T76cUOCTsiX/dpeNvITu9thVhEIAyUB43P6WhYoynv0ze0b6GGGVr3B1EJVx9kthmbxxBT83gwMM
EB9thQZNKL0hJtDOoVV5WGoHzP0At4uxa0fzL2g4JpScp4xK7WDosoaAQLiv+EW85i2k4YWYT1wS
8Hp7wHKdbCGznkhzmu1AQwVuqHcme7t7DXppHzvd9hooOECuSCUj/WnOZlyF0Y1pwOBUF77ns3sD
u+qnCE4iuoKZ1lqPIGdeFoshhjY+ZX1enKKquOSf4r47Ru+czGiV67+yW+8XP9YvJPmLbvtmjScm
NR560h+KZGTWaNTS2dVrFJN19FRoWbc8brTghvRQGHKA+tDS9zJ9LIgDiTaPt3fLW/wJm0FElTWp
cF3xm9ySwaJbNLGCOvPpHf+4iwe0i/ZEWy9FjF5nV0yI41dwJG8XG1IfrmKAZsx5iwqBhhYSpK/g
UdGH6EOynx2DdHKa0Ywt+kahSDKSGkk/AFIOgvjbnkBjT3G1YClQ/gDUUFr3AUO6tAwa8moWnwVL
R2v3sQnB5QKVdLt6fOd5zuqB92htJEUSFHJy6wenmfJyHwjGK9oDmyWA76C4ypaEV4rtx+jPSsVB
fi/9cXjVX797+ryKd3lg2tV2wCpigOOpfdVsgIBpPJ2zUbBx/ZC1wiGiKeO+m5D9dkf1gzlEiS6V
L20IrmJimqJkrB3wphIh0pXlYjEkkFdbAZIQUUDsACfuqfgppr6pwSz22Goi1bDu+w9dEUHt/9JV
BxRw20Cwvj7BVyPAnYJ59glLQ6YI8LOywaSOqZadh9Y1r0awLPMG8X+Nc5HvFXUw58j0mCIP4xR5
G7Z6ssHnQCWfG1RUZHjozi8t4+rsnFixjkgNKAfnV+Rv5EIaZHeUG0JnrKL82jUeX0vwBRviF4JC
eCFSwWJdAIFi+7s7KM+RXqPbgKhLCk62BY4C6ihSLdCCl/1Z0DPOrwVnvBuC9MGYffN2XocPputr
eIWfU50Bj0WIkJ5+TirsXu6PkZCRg79ScxSCkKnN+bgo6Huaw3EWVdtv+LzZFCsTrmAOAPtB3bmW
pnfvQUgQbJUQ5jYkGYDQt5wFCMyIiOBu4xWHdB69phc2Zp7RpOOSEeywkD+DzuELIfkr1HmL7lDZ
7+KTDDl1Jh0qSiRgewxFmm5XDcVL3mCtR6w0MHI1IaJ0peE1Cko5GFAokml8W0R+9GlrlhOidoeI
s37Yy75Al8fMuDl6WnIvf13kbVS16aS0GtZgTbdDFf7WeKvQffBopjLEhzEykMrzJnNyPVKuf0Xa
VPzJfJK8Noe+EdTU4UC0IMwCXKDiFkE0vh+duoiVT4uW14WrAjGEtHhpdn9Rrr8GlkBpccpwTFSi
+cf/YVXen/fy8oPrJXuHdNw4v5P9wKocGqniKVcbcFsB86vNhhsTFhFtF2DPSLyLG3whflucfRFM
wKcupDpzA+U/DIUvP2HPIa8wkstY+LC8DTcKuli7zhAYrhZXHwLIJo/tOq7JH0BIinhnhJyCde2y
uFPXEPcOLUKDisv26TM0fse/ZTnSE65SsHWTd+nuDZYoT4+SLZY3ZF3gH1R+BmJuleZAnfCkgAxI
7WzIXHQxDDO9uM27o/3mpAfldwiMYMldPlEOhvDSqwUfp3qyuB1+4gPFiIDEmWcKwqCOCH1YkGt4
0NAmX3OopQDcCXMdpbarg3AY8S0hAoi/4crT3HdeYSnE59tzu4xz06UlnZYek1CNjorxf14h/qVA
9+qkP+vIGf1Qt07bHdDXADU2zyROCyhv6tspEerQOFY2qg1fhKa0BM1rEXpJTuBUFCMAJNr0Q+ZV
OsA0RiXRJalrV9g7XgFC8dPdHsRdIccS2AtL4uKNvrJ0CM2e4b4Mh45y999fSDQ1u44gn1Am9zjh
mrybgtfv8A1jvP1lwPKUgeDjPEc0D3J8xB22FQFaD6hqtt+b/lyJ0DSwLP3IPfqheMiVDd+Y27m6
iB7V+z6aeXO4TCt+CFJ0Dr/tb9tyJt/EH83tmhmzR3pFZFf+x9J57aqOJlH4iZBIJtw6ZxzAhBvE
BoyNyQYMPH1/ddRqafrMzNkB+w9Vq1Yg8boxDhd9sOmZDKtecJ8wKf3oRFLMG+vdCs537UgzVWik
hlRng5MbHU73aFchEpy3pphMmWkGmGzSNr04WJHYk/BOFtnLVHQBzIfGs9Ea8JcndYk4yVxhdgPr
fUD1HP58B+Auw1sv/CquwgS8ZbOmvv1AgQXKIOhuQYAZhJwxJa+TV4ueq7OhUPjBcy2jIcBYM12T
Xk64noxye0fj/BPXiOOeeRJUfQ5efCaHD/viA43JYAaiC/qW9dkEmDgNNDjBZxZvn+c88n747Hys
AWSgHzRlWMHfKcIOY0DdSJlB+Iw5mCJ7QtRIB4WYeknfVKOATaEJGl3hB4HeJTM0fUAWdjg/eZ1V
6UBCQ4LHa9UPGxxiMHN01yTCJ5eNlFrwLpKjBSTxgOvbIp63JinxGV6Xl1hm8dfpwPwyhR+hA8WJ
j6mi3YmbyQCnBFjaa9p54RS2GA5D+27JodEzfu4nwTs+fkNsrKipcaOELHvd4PAJ5kqfChrTnj5X
v/1n1bdPooI5umjs0HgwzaKj4B+akpafQ2N1hSz4Cc7pr8tOFf7ggGYQ0QVdFEyGkOYfK2Vh/Mka
Zv64Y5heI0U4w989RM3ibVD+I/gaGghG8NYRSirDtFR+yDqBE6vABoG6BJ+BS5bq3GeRUWYgd+AV
AuK8JmM5as1OgvO/O4YmDOFvWXjNBBmMQ1cIxv3Y019zciGJm/b7Wr1T8i/zO7g5J1eOoFmL9ErO
z+5QnTXmOC6j+7LXQzGtOCdtcwrRc5fGNY2/iJJpm+9TEgQhWZ5sBnaMaRAHZZ0ZnDxolqgq/f7f
L2C2iob/GVTmiwNBhsGFQdPCHxsYm1jNGI/wHF2d9QSrFmjeFNEu1S3OTULO3DCnC96z4q3zhU+Z
tbf/jjHsfdRG1oAlRTg5pyzS/AmEKxGwDjflsoIJ4BYhZg2ag4TszOAH/yDAB5YpXlDuuNS4GE/w
xQE47YoStfnre+BHGCqjOJX4I3FcYu60GzrHPWQ3ALkh5lOEqfGOIAVg1NjGEDKugIThxmgyQoWK
2wJl71lUvR/1mD68boogCFr6XV17R+MBN/EmRlpLkAL6YL3ZEtwNqf++/MywPmp/d2uD44F8KspB
KeIe+3OK80X3D6LWF85jaUJavQXXyYP0KguAqlpdr1pv/h0Z9/0H0j2kQNCkv2pPA94gfED+8UCa
0ve+NRPLYi9fDs+p1l5I/eDnzVnA/huF9h2AXaCDbvwiPedMPIY2nHfxHF1RNnG8YwVI38hoEx3t
CX47vK3B2xRMQy1pJdAB7OM2e6+LwnOI2PduY7+66OhD+7wXX9h+gq56hMDwrVeci03e5ZDsIAmv
snbstczrH8u4o5/nYhd125YpQp4/2HLISve4kS2owRAsUJgxkzzopShLe8zDT7GogYZUAsbgZyI6
0UpKMEayXv8PSo6DH4KcKtuaIQBY+VAL+/Z5i9XUpGvjuEqE2y+kFwKv+euDPNgnjixYHdyq0AP5
nvwlhan1Af2sVZ014OE7tAb4cLNqwnkO4jW/7UVzo/YeRlloXRJDkaj8vbgpkQa4FHoAASGPBzqo
kDSV2QdwoJnWKWYRlD0M54dLyrQQSUpCwwJxUDSGkGJ1VNloPkCgAIza7HKKZfFwgGMAN3qA/3vB
ZIoaObwy/d9VBpNiiEsl+G+5GHHD0RZD8/17uaPVLR7uoPNB6PkyniGKvaSXpRUR5TTUE/ezAcxm
1jjkXh/78R3gESIDU092bOhW8CZRvDDGIHaORT+Ab47E0gLsJA+Z/ltbY8SxQfxuX/f1rGCGKi5a
nVkzvZtvTMpeNkO7bcuIhFH51g6zyprX0z5sGwgA23yHhdx0hVekhxMdt8NBFzuGMhy4lLbu0+ka
MEbxxYDzQpGA+xJi064dt9cMGNcefcYzKIKW98aKkGn/OD8ZXdJeO6wu40cjD//1bC7Z7JQVQS9u
b/tTiIYtFMjAopDin/D2Sq1LDY1kbcn9Qura7uzjYCSEl6CwOFoOvIjiT45keBG8o/Zc9HPHbBxg
109D1cKuG06A2Z1e7J6FDGfKpGOOZt+r099Kdh2sKTzBxjhLIuYm2JUPiBoVSRoqUwp5ktWn53kJ
x7YHmHpU5xtRhx8D/CIwpZGEZoPV0MPwcOSJdU8FN+1qrrGcGsw/E3bOEU4C1mDo64Tfg8HLjOm6
BgUn+3AmvcM+VqcYlMGHSNGu/IN8CWPHVUO7xAdzAA0XqedwBmXPPuHUY8GFTMfZ6+9OT4eGJDn8
jR7aKGztxj6sUJDj2jxKnq024AgWo+AO8BYaccYbBLbe+FXbc6jMYDt3o8ak6UfV0miXLTo2tbS7
aOph6lgnt3fROky98b3mjE2udHjsQWhopX9AmI2KhgQ9nAq429owtgqjC4uTJtCkA1cZcTrAf7SG
sw0dbkC5AYpMliI7fwcxPj4Ju6hMJFzzo9e4hLznbWMoRibjSZm8p3234gyYrllclASwNFFzO3cE
VZ+g29Ko7G8x7DG4/1jFAEo5fXrj0jhFh7DKzoAZ5aT3UavtDROO82QNcqpgoTm2X5lChc2Ro2dX
RrwDrh6Y/8Z3OoZU0wmYdtd+D0lBA6RW+wxbtff+agLMoUGEI/5DVycM3gIIByukKrsbNuoBk+cg
vo/oYKIBFt/glZRp2ZnvyJe8QJLEmL+clylgKWhVsaJbcGtnaJXEWxRe26PygEffsi8OxA5ub6Pw
65w/ULDCKcYr4ORfnEHe8lJuJ0YDGHQb/wyc4yfP6AP/BOeA+IyhJMg35A8QoMMfq0JtDXSSAvE9
eVpc4JMCZJzTyrp+jQf8KeQA7j0hg8arA2Z4P+3pvzH43vFgO9EDvJh8HJOUXCZmk6df2iOr3FBw
exho0ta8jCdJet+Iti/BWHJC2h15pARi6QQa3W1sDvwe7i/AavrZgC0U3ogUWMdtdzghkkf/efij
Y3DSj9+Ag7Rz8WXbD/orNIYQAroxUAyIx+Pl9IjjQ+d0wb3rnIGD1ckzXWeYneAJ01eWL3K/ALup
hbggGQoioAV2w4/h0yUKWW2ohyqISyN1DJMboYqgrLzSHyFGH2sNSA8/i++5hgV/SODGQ8WkXLD4
PjBtbcztFgdtxIkETNngqw0fnlsPLZuaFdMROLjp/YhUHy2QVfQ2NzDbKTRdFi936gnYEb9J5mTC
E+QYJyqKd/H4wclksKc/E6g01iNaMP+zoBbdJ70xeo1n9qYk2nEX/LQvo2hCGxS9oQnt4zN4ZgZh
veE3nqOOXVEigI+O+U7ApUS1dhwArQW5FdCKKeC+05ZbQnsgy8t91mp6xa46a6Zgju+zCyjA+rby
A/V1LZaZx+AKaXzDEsAI82BC6G/RqXfnxAVhAgdxYIhKiiKXtkKUcTplPWgQrY09VheHE73zog9M
eTHBSti0DypC7NbIe4sErytxIlZm1LINRjdN9jHh0b92LXdkdmsBX78uaHYw3DYaPpTMRF70Nbd9
EfwjpPFzcJHQKD/XibJ7LzndFHw5QPlKPripf+fjiGmTICFMoZA7uZS2XbA0HAehrn4nPYXcEZTg
XHFEEL9087w6xKcnozwFa1aZG32soSXODjQvSQ6QsIK1TWGBSuSTKIaCJV+BdxUu4zNGl+vl2SLf
ZzoEaZgVKQNmJqcSMcECitpP1J2wvnEQaFnDDLqsVS2e+E8sPxr6OPYDvQRxLGu9b4zN9+TBk2U1
VAZx2OZjeVxW9jsdYvQOX71iQqUAzH8pTEQfuuxZXEL9PdUk0VWkXFVk/RKJqWImjqmsCdcImwQW
MYqWCAb2hvEfVrVaD0a5xyFmOHdrf2j4lIB09oYWHgjBX8MDA+GGwyqKkTYyHPbJEyU7sxim1/4v
/PyV6Mhubgfv4uyTQRb6ZZfNluE7HoGjqWL23bahCHCxf+nHhOYG4iuvcHILSCvwaJoXA2xJ2nSD
Vk1Q4+3v7VXBBd+5kNoC500Irn11vla5BGsD8b8qvoO7r80PPHIdniPOMKowiIwv7L6d+Sf87Pvw
vKG5tXBd6+hdkJG7BUILNZxxE4BZ4fadxlkb/fCgg9MsiY/YIdpxvMZ4RJDRNXwCZDRHCYjIFHMb
rq3pUTuEhcPojOmVqphj6jZ4LW8kW1LT9fMPTqMocqAk9eWWx29WNAhtY/ebfOi6EaXo7bBt3fwP
jJdc9CsKiOQPBxtsVSbjiAYOKYbo8BhT2j/QTqcd1ZSmu4c3isbka8BhIHsWN8pkWXFdmM8QSjOh
HGbHRiU4fcNfrp1Gv/ul8Yy+8NLx40F4xMs/mI9EHuMIsfTaxg3K7S5kWZZGQTxcMfl5YxgihG1i
ASQXCSqcDsK+ugLjJmgdEwTzsXmCtJlnW6Y7Byb/kBHmxxTRg3N/o9jlSRD+BmH9WngfaJLEidMq
tyi9vTuaUlGA/5Kbt3YG0zW36zv87dt4rdJ0mwDZvYNJ7UxQ7nXKMKUAb9EV+1URlCUwaK1XzPcP
MdGbR1YCThXajZH/YMrU/o4fCx2wk3EjBnRjICq4EyYgzx493oIt4nVC5uo7KbOWlLLqKCOVvs9Y
6GaLcW6N72SPU+1M8T8K5XTjyfK0pU3te6NQ9O+K5eOdStrSxwZgVuXz4fU36Vj1YjvUjpsOleW8
IqrxZqBMRlyvWLjvikAIoN5kzgMVHQMO7R7XnA6VWN2gJONHvgAp+3YbDcjA+mY79NawRP5ggu+v
f0IzbiavUu1PS+doI9dLcF1pg9XUfuFx4hHVRwMpZyzXPCv0oH+w6kzoigBp5e+DuYycE0ejc7O5
Hq4OfXbU2Xyd0hR0YGAbCu90MpjwLgEqb/vLHusN9JD61Yye9jkocubDJoJTznZOTUQSkPc1eB1L
RhE0lumbSKMBtUA7oGkHGP4RKNgSJ4VojTUoBrjYLa8DweZQhb4DvuowIVKUSqVGy8BU/2dewxHe
jRRY2G4bY9JimVGSI6SNYiKps3pz4ANi6bVR3Hr3DHY9B7AQR9ifOSy1nSgrvw4makwwjDn5lxhN
IWRkREHhBFdHr6EE2Dfmut8ISwCaIMwO1Z+4+J3/lX79uPTG3OcP7lHSgYEjMTZiZ5VwR54b/o2K
qwjOeOwDncHtwIROQxal/Qpty8HHdyebwUVmnCEBwulSvC0QfZo0uOgY4EPDRrbxt52gpKSCPmfM
vk5O9rBaOHfH7mFx1sWSx2sjX0CiT/Hd5Ae78noAugfvu+mYuAmanMUtW6j0F2d3TsFV2zq5OxIo
/t5gznVenkWiWNuKPrAy1Dh7asn5Sfoi7ioGpsBxwKLoYvrWZTrBaUIiFeiI7sbIO8zbG4zLaU0P
HORjHO6eCDYQJYKwURwC7u3kVztCsvjiJ1N1gbLXrBhUcSlmiRbKVxrlhuoKUD1aJ8WqfYcXcjmo
8+qqPf6ufoP1ugszkUFKQVrEcHdWOIEU90ABMn1RCICvavmFZvllj5gKSpwvRnjgkEhJmCUxpeGJ
0pKhKAVAYeHzJY4C7YgTDDNW6rroMfsEuKYi9cFHkQvlH7tGTJuEUtKHne+3o2RsQhbg1ffx+ENK
t6HnhiXiw0VCgwMsoZ9xqm57chvx084dPAbG4lkhiB2iyB5wPqEOQpvpIk84BlCtOWfcl4digRbz
Qd4cJw3bYYtrOqaeMcZNiVhTQ4v3f+iMMtCdA1VUZxfXkC3Q1kDDcD5M4a82dQhWZNEPn6npz6nw
hlf+TdIh1OdHhwx35FH0J6IexlvZ/hpPwNj4TgH6MPla7UATIuB+1rjrC6JjYaSXwLOzdXoKKTZi
8dl52UO1n9+prmWIQozJdx4rFBfdDbMEQxhLQ4hpgG0Irxej/MDeiDH4ipHLYEyl93weDuMyfN0m
H6tO+/Ou98RFyWGyw2Ttbjc4nNbEgUmviLiAyR7m6GskMufJaI4zjs1GBVB7WmzRTvYFlH0nN8wh
hegrs2UFPsWHrnCNdp/3bBUzbmxcE4kWAsRE03iy2piS8/IE8qaexIkQC8foYparGlNzeWQM7LCH
wz016oYjunV+YvDEZKYF93aMr9Jlm86vnC/cPWitZszJxksFIe9BDV4BNDMMMPjY9LpgAAgOsuLC
YCVroAVV+BzdwaG413bneWfawTAqhjH0b/FQUt12GZbgbjNHWal3ofhk54TE0rii6Jrc0vWSGlew
zY56mQ4Xh5yFB/Ia8UChMPHM8kuwTioQOrNxB9YrbJiEWfivIcRZNoj6Nk91fhfTPthQXpe2QMja
BW6ZD/ybbwk+rBrDc7xVNKWPMySegPr6j519T6k/SMPZvRFnKObL6mfvKdlFnIEsSI4qxkbmu9Tb
F+btV+ySq+1ofk+7f2fwecRJAALjtOte7d7k5B+1WSHGzIj1Icoc1EKfi5xP9FFnJnqcxmJnhDm5
B+DGuH9MJQb8CgAEEDmM6NsxSCVc7UYb+aBHBHnGIK5Wi4UCqQF0k/ZghrzbJDMJZHjxW90nZ9hI
onhCTKAHjcUbucNGUXeoBd6Y/4Fi8rfX1gAutn1lNGRwxHLFQDZ7AmbJud5kIwv7vSi+ThjN0+eg
HDeUxdOpSAft6e38skUdZ9bMjxBU6ClsEDwcPhbDXNmZGF2Ddv2F1na/xGHCoj1iyf6xtJzjrq+1
CuO0lIILgD7rw6KK+qSatd2R202eLVILsOqhWmUEhza/WHLhUBYhHHdQ2jndpJ7DMI3Oep+Cd82b
Q1UvY84WuNmH+5E1jjx6V+cd5J2cw8gVL86TUPHClxZGpwXl/saQIBtRlUYKLS1i/X8SU7RL6ntV
Ez0wWjwNjHC8gmrpEBXeGEOqUnelmBhLLYJYUY/xksNi9RfcrNOsUof8EwM0d1hxD3X+sD/2iRHa
Ry0DcY/8mkpW2DlQocVX4aLIsoWH3cAu4RcnO2PKHW0yziIoso0D0ts8JCM6VHhl9hWAbHnQ6e4z
xoOgmLjWsjD4aOKdaX6tk8OY8+Ado6PTjVuT+if3Aefo6Y2WmDZEqE/aAEvq6CCt9neoeWMbtSdT
sSmbGeganLafwKpkPx0YhV8IGhlrx6f+BWWsrW/b7DvVUb8ejTX6K+3ydx4aYIH5j+MQKmTDxQH/
9eL9uBC7wsMzRn8KNoG/+Lug71VxJWGWLtRiTKgqZxgrMYTCqOX6w+QAf4tRJj4QWjnrM2bAr0R7
YhVPGykJHXwboDOjmIGaTsKhsURIBgAGmusIhwuf/iduMBw+VA3secjJIqGc1riIcXXJAVCaT404
AxMXN6wQGutmfg2siIN/oniU9J1AxltdlcMP7wGEifenCiGxXAHaXv+eJoieimmHd7f6rMJh+ptA
ecFoiG6h8XpRASNiJsrGtz5EbQHLSMNYgRKpCyKvKilEaIwtBvwa9bzt/cCVYAVqF6yrOYGoGzCb
So/QU37WcaCPInR0rMPGrv8a77l6osgU9gfBRchJGCbDXCMMvKauVqkuGQBiS1RypPwDas37/Kbh
8NSz4GOGAFC3TYvolruJmR/CDem2wYXMUuuFOA5TB2PhPqWxM2cP4zgHrl1U/sN+eiIp/wXwu9Ua
qg01+I+a/E02GR0BB9jNfWKuZYwMrAPMDWYx3nxEp/i0jvG5iy3ViJHdBxCNuRpmvzjRICz9RwiF
CCfyZaYHFmMt1vI3p6oyqB/4xS1cG1G1ZcKO2FXY3Aj0h9GCjk8o1ISSUhdTaqMlBe8f8x2EbweS
VMQoijhU/QQ0IBvrCXD1BjCFONOSWay4abGguPBL5uhj6xkWXsstqKq4KSBn40j5MGHA9SksX/yi
cC4RRzNDpEIYmyMI1g7VBW+Mx1nyRHFQheeOSp236B5hkRpPDj4muwnFVsMUyz56/CQ4N9AycACs
JjKGgnSCVVZ7+vWxde8tj6uWX7FncbNg9o2/qkVsqT7aio+9lCysG6wNWpN+6OmLzuKsZmMW78Ny
Wduh8Y437w0ZzygyopzrKkdRRbKpF5ikwa0CEqf07FJFFBskQh30OBP7YyoJxsur9RkL0toZW8uy
TBDpMG4WXwLE6RI/eeGtPaxZg/pDvMueaJIRrUKBAp0zShj3Ys8/1ns9FUncvBcQ4mW4AAvrp+rm
wAyAT0nbxoQMLhyMEZNihwm0+MSo/l5J3up+TbAl8aF5Y+9IqRSsiV+elXjCmoaxoGrMDwheVZ8F
tCRCmuvqyARS5MzUts4CZayIyBaZl4PSqzB5HhrVZA4HILY1AnwJFB0bU25th97CXGpADgy2U2qg
TYi4hBPTs59mCxUUR4DmeU99weAOUczJXXtYa5ZmfMMiGTJY3BH2EOPd5dpehrOUWCbKD41RI+Hf
s8csnY1MPglVJXUujn1kzFzccUSuFuJ3+aWOxky82JD7fVTwQRDCvzyHJ2tocz+ZSghuhIrIwEwe
0VM5EBcJxi4fnnfhQ2oy+Ih38hnsNBbOQqV6P3NBfKse36yUVMR8R47mDlsZ9CwYO6cekmFuYxaq
eS4Zw8hIDTrQj/nBL0ILCbCXcA0o2PYWVxMSBjSJGzXoT92BAzzdBiYc7293wfdvepoPdLLJx0ay
ZhTyC62EVAz3vCfPxPkAfvD/YdGtwo2PkuSOFBvbMqfE46xvGv5YQyBzDUiRjGoTNY4ALb5fd/S5
f4hQjmzh3fvzYaVuo8rab30LJVgooq0fIpbuBDa5sam59Sekscz4A6+FR5i6G8OwBr5KkPEbpKGe
MGDsVNZbtG+6tBiM1PEBuDCcec13cHe/6mXPMpGcLEVLYbmTlMWfmwnSSULakBCi0WduaKQoovg3
C2pIzrQtWFtKSQd/3/1ofsfiNS0ZjlGUeL9AxoRHE3sRBih9tOfWa/UgOA8LAHIctJS2/YsGD4ar
I5m9sZ2fWe0Ezul2Tw0Wp2ljNEjlHgkwiIcHCsOEplBT5GY7NvBHXwFReLxmPjSTjp4IC2nOYzcl
s4NdsM6ZYbBLyfHbnKdf/R51cIVrJjqVW9tYBcGCskmNyfB1uyURoVQ3rq1ngHt9d7Egjju2yRJ8
uBswB2Y0HHsuPLzOZpyxcyoqbLdtZZ5oNHvqLgiCvmF2zJUnxkQq/2uaXjjc7SJOz3oKIVLa4/vd
iocRS/AR5HVbjdeanXOX5g3psWG578MHWOtFmjBOYShufDzuLiXZD7UyglAmF1MnedJYABahNSCc
gREX2/ZLFgjXXEzBj9GrhNqddwd06k46XmIuYaWuQVffIRqcYQ4uwMZheTGU0k5Js+OB3lwmBQ2U
EsCp6OBsDfj59eSJ3KICo23S0diGAgXgG5bVDMGADg75ctwmddmwHId7jnWZA8HeeE2NUIEyQ8pH
i5LcvC961mkTDabWfE4C7waZJ1G9ZM7tWiYdcOzlLV2ikDlTq5YaGSwdl2e3a6BJcPGdPFyU3jB2
4GegXT/jH/cawhOtPVoV7ihISdhmM99+q4sgwxUKemhuux9EdAr48j857t3h1B1Rg0B1SnPqyjje
tSEoI30GKsMCO2gbeONTjtDkLRRgjFFM6PEVCPOhw0ygs+WGQ0E4fSHWsnZjyub8Mmv/MS3lel7m
rFqy4rdMf/Wb9LC/PbfCPWI8MkZDRMQMYDS1cWt1pCjAIHPqA9ypzlVLrCfbhXohHWCeQENsHESL
/24RQd8JXPv1sHLxWGWOoH8tG/I4jwcKwS/33Rm6y5GGUpXrJYauxKcRCvN5M1Qnr3DVGIu3mb20
7JCO2mqe6vHY33lMc7VY97I2pzlrVHOl2VLO/HrkiOmMrdhavI/3DBuNdZhXXD5yWMBJ5iOnkCOZ
ThVkcHopo/6xoqc5vo8iIYi9tuUh5wzYNjc2RMxBMSOYmjDUqE7zr6VMrpIuR/WSVtFQK8yze0co
+MhG245bAn8d/wikN2azNEUp0Dgz5tAU6wJAwrRKWjrrxfu6yI5tsPC0emr2Df+2rzqjD+W1cAex
zZCJ6ksS1Gn/s1CjDMhgnLgBSJJOpYWQWHLmJZuTeEvVyy6LF4cHRxv4qOvmhZvKuWaEQ2uphcQT
2YBYhMGSPAc8pM96fN3LD0//dLFOaLON9d1I84L1ypOqR2dBpPbJ4A1xEM7VkNubyzOrMUFCEp3b
HxoiL0XGTWcKotoxUorSLqBiGGNTgqJ6cQJ0ds2a6QJPSl0dkf8tIdJokoiIKwYXG84d4JI4bPue
zUpvJmhtUTqnjz18XBv5LvUxTLwQFS8oIcwyLyDQEWGzp8v9aOe6LeUP6I/MIlZ2zgqDtsz1ydW5
4wqEnvrA4JULoNQ1wlHZcTwsijTmqmxBCRTFB80G11VmLgJ32yYsIYa0JIyVUxAXlrIj+9kBfX7v
U0kOxY+nseMd1wvn94TSj+OjQTA30vpb33gw7RZFGJFAq85R4xIlQBgvGNflw+ByDm07Igb0obn/
gk4PVjf6ESOgOvxFgy9XkVBrbEmvxxXAwGXNe5YLCK7E/2mv3KggC/Ml+nGbvUJGBiHoJF0rehwD
SPUwSbeq6AGrlxlr56bucn73mca920SWgdLeju+UD4Rip2TTmFRo5RSNMpeAKHV96/fQtslzjuP0
tMeOOoqSOaeUPEMWADXizWvUVC4GcIhnmY0x85PpsAW7HT6bW89fZKu9kT6TasIjYhXtsiaGB3HS
WNiIvIcf/mfb6/JSORsbllrsLRZlSLHLsoljtixHbnyaYbYdpxgVItOnoJtb8wEQUlwuQMy5Gqmc
iP+jvMp54aQYRTZCFTLuFiO8cv9eE0ZVkLeOPbpSuUspbxOM/6AcTT/m4CsHbE99L/GI4HQg7dAZ
Ck8UDwLUhiJW5BFfVMoT/O5IR5q4+cWyM6wKgp7JuMyUFZjncNjQwuzahcmiERjRpifk1GEiova3
fZ4mhY6WHCGqQMKKLEqiDbm0dsF5l7J/12I1sNR4UIzmXO6tO0HbHmKdSiOLqO/NQo5OihkWNLa7
PQQhzsE9rBw12a/9rZy25B+7qBU07l5cImJSlCgCJ1xjhfXYsmMMetjNVyPBGRca/cQRUWAZDuHc
4GxbdHkOi24g4eYl53FBo7lyqUhKHUO9lCUOLxAa/y/CYb4d9jHda3E2kC60gMXK2Tg0MrRn1Dqc
Yu25bes79j86BNZvF8/fI/dMpi/uG17tAPJO1xxayr6tM5UPDSuyuj3mrmY09y+2mpyt5A6+Rqnw
Zl5Dv1nNoDQa44dHkBuGqG1tW2Qnb4wGkIVCuNn25O0ffwkDhuifcvxC72pQiVOva6FfavvbfL+P
fPXM3mfDE86qJk7NN13r+14IU9Ig2FyfAfyxHO3jzEY7apDCPfeN8DUNl22TWHTYjMjAvWEyILdY
9vF3CoI7oQkyIotLz7G2horFTaj6Pj2Rxk1G08G7HNl0TI56O6uX+cdl+qM7+9YGT42Qw77LHGMD
ilBPN0sDkChhrGxSFMPjHbOw2xSN+Y03zdGExbWqGUtIc5ZjVbOWtt/T9E4jJ6lcco4NjgHOTPzJ
sYTopLg98B7FMIOzf2z29n36M4T1WzKSywO/beJzL1E7PCvrS7H4UrvJThwPUMqTkY1jAo3j+o+l
YOBdV2ALzE28+WEYp07e09Vleg8pNBeQdGN+DpAugaIptlvqGkSYUwrNOYfBhZRiYunauPC00y0v
hzIALHBm5wxvqPXUXcZOR/3WGKu1u6oSs/KkgOUk4yA1AwAxM/Cy+D7/pcKjGXLGSavGu6KH5S4z
XHodm7NvETTG5HhUV2SHYdrEcf3i27do9zi6QngkzFjOkWQ3/pY7/EBE1Rlk8ruzmQMohupCoXLA
juFX0cg23o5CIgDfDYI6WUG+8LwuTrfekWk0MjB/lA7kUAhdqj5bwS+y4QlwhzAWD32Cx6ErL7sA
WVhwUJk02qLJMW4Y0b4eqJbmnJFhSOn74KiFLamLwGdDwcTd3OfWZOHaIA56sFpRu2WZbudgxfWU
K5jpMRaB0xuDkp4UhWJUQUWgo7Jlzie/KP9FpwQ+kl1P7jmeI3d7J5HwRCoPFqEhOUKfyWcBTYm6
in++lgdHDQSBAsTtUiesFxsGYjyFdLZ5+S73hPwE3slXUMMYtBesGYr2DkodK4zZGBjTh1yGdG41
7GS/sAfwuMGW0hziLKZBVPMDX0mgT+JFfFQY8dC2syLh78F1VNN+lzqYcakC/wPmhId7hsa7mK09
PgLmJnQiDxZLzMlGTQaR36OJofhfzu8LaFlncDXCH4yzMbmqHtCHHuecfCxJImU+L1Yl4rLA1nN5
78EiYzfp8dCPWSgpFXdsp7SVn8S3QvqWAeGkVGHi1nOc5Tadtrcb1VQKuoZN75JdS+codeYCy1Qq
ME+zr5yU8msikqLdNgJw2oABUGb/6wehPHvUWprLaB4HkOFsjkTgOKaZX/bDPH7N411niSQ9z599
Nd+hQmPhSml63Of0OJxaWnh36GHmXH6b8OvMtPzLzuS0yhklsl4p/3XF4eaRz/tSEWOMyHR3uFmQ
sMVphyBNrYbypGssWd+IOMsS1YSv01kdsXm3hVAH2U4wxQsRm5wHL9uGL/rb//LQYDHIBW6MpwWh
CRqJ96cMcoUbHia1fSLpx72FHCQ8AnSfOajIC0vPeh6nRy4D3HYJ8zPEVYf9XKsr2etX9W91dFp6
g7ruGHfSF1c/Jhfq649ilWSo1Nbm4ZKFxwMtMOqhsOtqi6DMsqCYcjhQnBJdz1vCnKpDHadwHnxm
oNsb6n7kDu4wJ/1Fhbzj3zLjvlWXHEIha1tuNJMP8++3Fc8YSBgG3WxKe5CmXMPblmXQ4qfPysDa
gMwNWekx47r2X5NiAjz6mjemQJBASNTpakf7cNS5TVoHNYlKHyaEhu+0nqcyp+I/+JEh0ZMgPPzY
mWtcNlTg/B26Q+hEEZ6GVDi8R5LzCCvDPkVsguHLQamLst+SloH2ZCJeSQakmv7IWfZNWnY6D1Xn
7yG1ZMGv2JYMAvUnCngfuTJ4mMSJp6zI/EqT9AWM1CjfaaY/1JrMvmxoYLGHEn134N+0OIsh3+eG
FxoUvpOvwFx60wobUAjRKemVaYfgaojDWYGNjo+a9r5I/YJ/Svr1YkiU3uINge1jYrbkZSQ7xePp
v5fqegEQd6ktFkNOHbNLO4zTLHW5WkJseHCG9fnzVYcisgHh+1FjYW+izgZyxIs4VGoy9XVD3yH+
jMRc4TjFCTHhhRNIhmJ2gAoDHQ42NmIChTsZz+bl7Sh5ld1w2oMIejwxjiSxUH3li3ve6vh98TxS
UpTLMGK1QnjxVF/YzUaj106m2uDBHfp0/GKM6uausXzgNyH+rBVRvmZKSvd8Pc5f8DDM1ifkcG9N
Hs6IkVnDDXXyF3AjuNfBs24qPbqGM06s0POVMoXluMFzvoDobqNIiI+W7ZFPhfrhwP85lm1PwtA/
dM+mVSWYNJU1SA+39ma3GhMeWS12M/+qbhdwwgL8JG4PNglY0arHUyuMN1p19UUt84U+kg/13QEI
+Mt/w2gLD1nO3aqtU1me9o99zULhLkIN5dIq5jHlHA0vL56LGV8pKydogjoe8iQcKhidwD9lmtIz
y+tp/lIq/LCo6YglPZXvzKE9ghxdJG6Y2sMIZuPHcm3v7Em/KLMAqZm5bJm8q8o/NyPOUJ4YPkW8
IZ1ltLrD0QJg02ckCS81uULzdaJ/KCVfWj2a94qQ4/jH0PkGwZc+zJWbPubjMe/OW7hD5soV8POI
byiMINDSIVocPgygXlxTkcJlj20GR3tAshZEoo/PyHFR2SaQ+zYIDvYqUDjc3aG6gktNAUIDKIhx
xt0BMhfogK7KFEC+N1mAzF/ZMygTDBMHJpuD9ut1du+x+sN+UWNPvBfCzbht+fhB0FL/goVeG97X
aq88BMJQQON/AAP+wF++kcS29cyJedE/88fffYYinfRI5kqNq/SMPsrtuAcdeWw1WE8f815A40XA
LtQIKO4yyZfuIW2c8LEBrvJ/2GLCqYZKkm/XD7e3ujJwJHJ1QabCdFBToVGIULWkJOb8YPgGkFr6
AJy3ZAQIr59sht2I2D7u88TZQXmODdth62oXMlUXm7v53AOfLfikPjTdDnNkivH6AP2so2mzWY6F
FAMHLQxJW+HgY9PLiUgVavHNOKrDOwOsTS87eohRQErhgS/Il1xNaor/g8FzoMNvAd+iuOeRxZ4S
sbEPWCxTpx6lCKDkTD+41yJh+62argGYAXL8g/CkLj9cAqcM+1x4M9GetqLQHaID3CnwdcKAgUqH
nklOfi5GzX+eKIi5XR/a7AX/C1j/ZYMJszZAlcR2C8amo78pQwjAEwJ7/A4+P+Q0xvxnzS3OZ6Pi
vhPowMsKP5OWne9NC5jmtz2GafiUUc0g4QI0oOaxHytIg9pmeOfA+368zQaBD/a4yyUCQ54k/Cha
T3+JqOumnVZIQFTiJMONknOHH6bz1k1jwCm314c7izbzpfnWa0nz0T+ZPvGCqsXYuaWq+6f4YYH8
dKH+IN+WbatpvAU1Atzn/0rBvvgpLr6uUQzHhRMh+4+k8+pSHFmC8C/iHJyEeJWQ917wwsE0HmEk
4X79fjV7d3fuzDRNC6kqKzMyMuLij4039B9a3cSf00JsefIOy+0R2BtHsD5Z+VDNjB7zBSTIH4h3
8YPTonmq1cAuYnJOjcfBfXQlMjISAJx5L9upOtyR+/g3vYgPZNXueCHOGAAA0PKTDnZO3qitgl+x
ckQ6HnBwmYevThHeNwKNL87Y0zeLLMCnHULqz/swg46MmluweqYI1DJYzDhEH+QCn51UZLlj310s
TbFVhXgD7pJwgK4ueReAICKi8AjJg8wtCb5E6YRiGT9lzRkC9tpRvzDMydANKbJoHoA0DGwl9hdU
DEN6Y2r1hAPBCABiLJK+eNHEmE2h5Mv8vKE4dx74Akls7IsnUpcbKoVMfnEEyzPUrpjM2dDs8ubB
yWICT1H7qPdvyvkyDB5I6YgBPvp8OQmpTGc33RN8rQmbYEboHapY8TF9bLPgJw7aJ3wUIS1YTVS/
KKjcLaAN/jCqKu43qzjf7nZ8EzMgaEjZPPAY9AKY2fOrqSXGGuYdZH/eMnuqnynLDQK5dTVIVyzu
ri+bvs8gDjPM2tODm+unGgrXSxKOlAlDq5hkCu0oKxbuLKrG3kTBBGri0ei28NsgdIsBH9GLSVtg
odX8Zs/BZOCKKfSRWt6LWqooFhPDX4ja0rXS1k8HtN/RUbpR9eqY3dC21Agi4ElkR3HRD2KyeRA6
k4Lg4+esI9eSEMW7exO12O94OmBi/3Ty0L+HvurpDmqLO/cuaVv2vsA6lDJl6NxBjZ8riLdFK3ov
fAw5GeSIuXQz9E+hh/2E1w5yVhqClKjLETXZ6gy4gzWKE5n89VzSkPtDhwFE0R/E0QVxieBuveEz
kHJvWmcDfkq/b0VfCiT5Sg59u2oBLa4PSQ2lFGpTZjz7obBE/XvDeeyq4rkOFnmb8SrwJ3Lit2tZ
T6RIzxnRmwOZZgVFLF1Uig/7F+scDQ714+5kxuIpCBW6pWX+9YIPZD6YwBY2Tt5cclZjjM/kzVzk
uyS4yJGiDkwM5PFDdRHeGlzObrtfA92cbCYdUJnbTNXJUF0gNnhnRby5jQrOEIDXJF0WE3vaCp13
+hMdUCJoczA2ghFGmohRC0r8UwtoXuv0RBL77ITfnxqqNlhJLRsn2QhW9U0nQiK6LDJCLUAsO4AG
C9enalD6FG1syY4tjqiUut10hR4AREF4ADO6VOuD9jirIQTs8DPzhcBlDCJ9cvgQnBbunqSHuPXQ
hWM260PRqM6Yylj9ViSOIo2l4HWGXK9OjGEGELxSqIky8S22+Acqwn3F6Mc1CxwqLg0jQuLw9QUQ
JGr1LSDClwFr9njRcwuCLBgeSdWzKN/GHOzewT3E+cIxtJuqoaYWjRuGkifR1fVdMg3jbIVUpmAQ
nRtT+NA5pDI2i4ti7gcIvzxnD8hEwHjVeUUkpbqccZ0HygsScwwPPTYTyDBNC0/LxX4UnQ7OKr6L
A5SEd0W0EsGIHMXJdYZ9OTS4k6xypiTpetqDkIBODUByNoDWTH/oksHM/he1JugUT0T9DzyLZgPy
dKtptVh/g6N6YOhPCxdLzNLxvOCbAVWRrplUNwSD3LvgNp5A0WEKbwF0SdTg/B2Z/kGU3LHwStGY
V2avYVA2uOqHkLHO7R+iyn+HpRYN7c1dr/sUqvCqw+MRUpXAmVmkdONZ+UPX0ZqIsaKD/rgyXWyA
vetle9BYgD00eFRmjL4zBDI8qAQRJAcO1Csl+N6LbFBGsyGvVf8m0BTYGKOA31PHbU6Ib0ArD69/
Zq9IVHu6tgHNkuhu8e0s733EITsMPW8Fx8gO5qqHBqRapy0A+I9zFQN2FTBdVzf/cMENxy+FKJdM
5QZeov1ogbmtQaqLdosLZ4HnEVwzqAJaXhMH8munk8f/+C+dxTyxvrYYF/6A/NQHSaKzQ5KpahrN
X8R5xFaJt6eTPtLpdXqYGZVQXOY5jNHVG8BNVAmUrzNdB5bS+KSqUMQM9Pydsi5AYKg8DcE+vXn4
A5m2ajeqajMH49FuAgZ9kSvZmS0a4K/C401GCxNdlWFlm9EYIUUIZn01knRShVHsBQg0fmerL3Cm
pwJMJ3bY9DXDToArNz/TlFNB5fcO0Is2OpUwLVkCgpnYNjxrq1Ft+we8SYBCTZjhS8R/3+qQA0aU
duOSYoo24orK0xEdD857nzm2/zEv2ONUzy5FL6iq6Oh9ihXG5boG9HKJ0yXYJC4ms7sdfmjqY2pK
mvCgz94CGGLNZTgPClb11qITQOUkOvf7kkzvAASUtsGK5yYqHlR8kGHyFo/gIbB/8v9UsPLQBBnO
njYyO1SWbhXTV05nXA2PDkTTN46JeA1kPJEyIVfN6wHnSX9mM1YB+5qdjskOfTDcE4iroi+k0+tw
CPjPnGfENen6VUgsEyInGTadOoJ7dCgwrvS8cYqaLpAMJo7zPBiBhNTEUNg4wEiWlYtUT9DiTNMr
S7J/OAStf3Ih3RHvxXaav2fgsu+QVeuVeG3TriB/d8Tp9iitHRpAD0IN5wytffJ6Gt7OKgUFa9zd
jlRSN/tcBJemWZR8cTHkTCZJAk1kRbLWb3xMOpRC/XZBK4XhF+GcasjMj7Lc4d1o01ojLACpTcJ2
NmTNc3Byc6tBp1I+9dJ/8U4EPBLAhIQInfZ8YlM3P/CHsA6AEwMzgsF0AeDXOKnhaT6fBuqxCOqC
4GmUTKoXRapNCfCHjmvEvKiiOqucXqe1bSbw8ZkxmXPCOnAwmGPmzLPoHZxtDsuWdwPx/zHSGIw3
c4I3qbBAklKWcWOfzJoh5UzMJXJ25RiA/B6qE1AyUf5/UYa1mT2YfwCg7uBLYLBGMPegI5TcnMDJ
3woEn2wCBELoGdoJ9QobVdLn3OLU2oGwacU34Uhw9DmnybypPEJ3eSQbGhq63uocAGgWPyiGmc6N
PTa/kPTOtXOVXpwd4HM16xE4IA3RJANdoErlwAsuwWpmDQPqrou55bhx0eoh2WV+0NChOpHv9YyC
nAbxLtE875gOCnNuEJXbEWIV1xJQ4pOIGil7IzCR2v3TSg79FQsDcbmCOOXQtOGRiUzQok8yLxsj
IiTpL4BWuoboe64UoV1IDpJCxiEUntRgTxtsFh9JY6eQT9E/RZJlNzbOHsHEsA8EE3MiWiWl96QV
zAwVOZDGkpzvM28QlyDyFqiKHEADIOaZZntV/8phihPJXUOHLgCrAODsw+Gei0rmrJLW4rAMdMdI
k3aUVSH+faXjDTLs8qh5O1oExGsfZ/WLwfmG3YJeHEjxh7TsNAc2nEg1djMgE5KFQdqvWOpyaoK1
iW92+4vLlHMX+Ff3+lyIzldYDyuRm1i69hOms1jNmG3BxpK4Xa7g8jHaDdpOFyLmqVlu9YCBEd7Y
sByyYH/bmDxwyhWTjFh4953VaUwpjiRe32w9rMXsMXUbyeBLiH/OV9Yg/9owth2O5IpINCEpGMYN
w303l6seZVeDY2gOYvCDN944MroU+HhufhFuxPSfEenwXXIIDqHwYoTguPAPxLy7wHFokqwA+n6b
T3XIbjvZ7G3o+Y3p0OH2QdKjPxna2XO39/TmUJ+bbmm24bIxtJw5hxEjQU963iikUxoLQSbMNDG2
6BzGRWKJbHlGbOvBRo2khZBbPSHjQKOaenRqxyn6DloNS4U97XwF7wcQ6OCfTBZnPv0L5stORT59
f5ihDN3ThJ/OcydEuAOqG3Zxrcb/QAneoJRikxNwsfCNsWaHic2iLg+kGyxanguZ1igu55RqqQZO
z1OHm0s1z7lDU+gyo7sNF8Xqs7tudnByg8aWHE/VIcMBPCQ/ztWj1hJxx6HghECX10jEuAGOLsK7
5z3Bd/hB0AA45tDzqhCJZ/CH/4klVhS/EALPhOAkZBTOKXGGI5rR3Ra5s+7CEJXNskI3Fnybne9O
shjeMDWCEZDqiTutpGR9GpuNuxLq7DPBjLC26QmJev1QlCxY8EoWao1yxualmRz9hjiVk0hQejza
eaSM6N2TxAjgRHZx4uZw7oiOqJaqQ4GPohnCmN2IwM62T7X51VZZg5zoQN94PrL8ad9H3Eno3SiG
VeglhSJXJRFlAAIWT0BqzrkCMUJh3E7nNwLsFAwhkXqJlULlq22PEEM18BmQuE9VNE7BOJINK8Og
lMqcObCMwythtQXLEIEPXWL7eUeSkp6ecBh63vIiziRvPBvbX39DU53W6tUWYuE6hoFzqiedEU8a
yBHy18lGvNaje0no70WcDs7XgBAT84Chzs8GrtA0As0mSRwsTPwQPBmLOnSuVJqP82vm6agmm/+O
Wo51PPtosTB35xDgt3A7oXUxkDrNPdRxgBniIdultuh+pBZGyqWcwcZ/qhtxPND/i/ilY3jvgSfw
jBsiCutgXpJn3thH4j0tTktdI1xzeIF0/XvP0b+IRwptLheYKnLG7VKawleb45GWJalFg58N4nJg
+lquI7BdsvIDjtU/EseHn5nJZw+NpZzz0pySdwcowRGa6g58CfFg2oCI/x2zxMCaScNgrvI8XSgR
RDLRL4Mx0OiiHIchZ8eCd1v515XPKV+AAA/NM3TBg0GkX/s+udlxBwIoAGOAVMBAxTTWA5bjVWJL
GQupWvD4mWBVF/ukghU8JnUgmHUEN+cyR1eE72R2JVau+heTdCgyovTT3fSw2M9I0FBAdWe+aDQb
V32vnsIP0w+6HdaCg/k6zJg+JM5RfPXXu4vJRwAUr6ZYDml0j4Ge6J40QiRnO7AFjoL4Q0aKkYSh
wWHhw9gGKd5yxLJlrO04UJKeq8R9rVuFspYxnsvIHF4VX+SkfZTVRpVkZHVqcNGii8tgyBSelf/x
mkLWGA/fx5kRDvVw8YTlRPQFnCoe9EOpf2fI1RtHPRvD/4SPcV33PLcmWjOchWwC4/QGEZEMNGuC
pqjw+OUEw7QK90fOTx4lJ41b/YxF+NDWIU1SSb3tGn28YEuieHlQXc6+p/3FAAp17ZP9gwwjMK+f
sfyKO6ueJySx8oLgdAEpPdmATs2DlNcVD3uC5wCGAF/+TOp8IVNRW5iD1hStEfH+vdbsX803B1oM
NM+RxucJwzAbWHYosCDF/J+rCMg489d7RnS8PcNo4tl8dxLelFRGywW6Bw/rc8t6VvOdSTAAJ8ZJ
0h49iNTwDO9Twib4Qm0U2xqhpj6U++bDdFbBsTZkfnIooUm6ZNr0RCt1gpznGGQHlI1RAgbbNAiD
ImfYymI8YC87l28FpHAsp2iMwtcHruFmo4kCbuhcryZiSRBIO94SY7AOttRI3SNPreGL1qFE8wEy
55/3XS9G2e+C+GrDINAbbyvIarQ0yUBR0KNVrknMePa1h0gi3Ar+bvihPvvutVDyADxYOlNKc9l8
zcTBgIYDllNqQydc5SEOjK5RJToZy7v2QVZic2JYE78TGm+GYAR1T+PLv4yrIezUswq6FpJ63l0R
5FX3QYWU6IRbvBQpxOxHg8xmrOj6w91KgAN3qp03gnOqctQWi/GV+aNlYfTKswsA+oFivevtaX80
X215pHnC4Fyr6Eyw0JEGbXrhc7mnz05/8mse6Ot8NYqgL/oFE1J+97qiADAosa7ai8Iez1LyMkAI
AFSSrLsg53djBkMLF6VMMp7gDh3YkPOCiS8B8iIGgmAKogpc5ti8VPysm87n2SdXVs3qyiR60a/N
68XBooK3oc5j2oVeQLR1py9Ky3/UAeHSEx9D0Szaiv0B4Cy0TIgb5MvHWcyp5LztT4Boj7VTltqO
CX0GgShED0x9MjoZF/JUv4yS426fvIs2Cntr4cWz7Klh9jkZ2Sn9MMuuHZn44vc/2IPaQ8smLvQu
LWR+dwcdwl2jV3BEdOKnXlptvVYa44mchsoH0C5jJtmw0yGrAgP1W/T4EblakC/SSZfmCsIJhGGo
sgTvEgdTepBFnz1dKAsRFTEonYbfA9v3GNDeYDBanb1EwCTukmfGvzG7XYVw66JNWvhVt3vuzT4j
q2D4q8Ykhi38fUIoYqCMK6rtRS3gfVzMmGPXJ5s+lZvYXHDQeuw+svUIU5gRVDt0Z8FfJ9CbBjoV
OwxOims9D3qiXBB1JS2DCsoo7yWuh/XbSeoIIwFW5hU1Du09NqpxXF2GXPNXov0t47wmACoEvmuP
4FZvbrBNhOEPFDsqYdBysBcYvfGNoHyfVZPqlMm41e9TAjRvcPGGmE4hWkVKyCT4mx6pyqx2z74p
gss/nvU8EpSbxfHFDcKGAuvR5hBe3RbZuWy0ufaEzK606b9nNIYnIRiaPCEXv1Qta/OFiBMjIbtd
f33be1AlxDgA/Q98n1LQicNi59Cw7UX3ty5mCvDvaazjUtvesHvHFEvd8iaKTiPzF/ZGG0h4HCT5
8elez/6dxHp5X7+Rd5AcBDRrJDVpXUg9DmY4Onz3KFR0CDRwtUaVEb4DyXsSgx0WldrkWaJgNS1x
XzXWJeQwBwfkm/b9AOvVc+nGoLLVR9Wf2gT8CoCcBlasdAZDZzt+giD4gE8s6vjIKCjVnPrs6/mT
p239UPN2W/9GGN30S/rbb6tDVxVjHEc4VouUBCXF0fzNOjEYnFAlQrBacmk2mfl1hg5/J7ocyvop
gwJT2fofbT4PZKhhQiAm3QlSAGBYutKRYal0clcH2xrIckC+xFfEqpMLw2Z0dwR2IwgWgnZebL9Y
WEoqnIDWuMEkuCx4FpzjInc8zmp/RyXoINgSiFpyOiOdPa63sJLpbZ9coIRS4K2iL4NEOm8+mTPx
y7OKP/7dn2xxqnamOfIyLvNTNGVOJso7DP6jXkFv+p8aDxLRzCK65K+oLff4EQz9G8d0GEAtWX8i
HBTzYzleDBBSqr1+QnfkC3OKD4HsCfzwg893RZNo6n1p/09iPAz8niVUyKb2Cd9DZlodRcxyjqKz
cY5utAn79t7/BS9mqd7rphwZZ5+pNuY2UCOs7XN8sA/gUr5wCL7oEk4QNWU4xY2LASeebccZF++0
hpwsAxww0udmEE7CRyFb92LM3UG+l+rZuwdoxJlPUfueVtNFL1iitPQLJguhnDbZHsOfD5CFRuQE
8TUlkOPJ9rZG4iBapofktBhE3zXCj7SuW6A/bxwcvAuKUG+PomYZjvyL9fSHVg/N/o4iCscadATX
E9Q+3+shjQKu/5Tvg6MrlbTsPpVEwEvZzfud3KifOUeAdFcn23NZV4rzmV/Lg/0re3wKLIS9Ufh2
zkl/NQ0RUCYCrGqo1sB1vJFQhL6gBiDTE2Y8ejEx739E1n6CdQ+917CB/lgMoruPNqoN5ftUXFbf
mczwEWbE978haOQ+u+OyDENcsdrkvD0lT/x9jvjpoYmAimuHfKqvpN85zlgfPld8xK8YoRL7hxXn
O0Ivw0MGJD9GIwfxTlBx2rPxiamzkYdiG4PqyMDCQRuvZb31uKMODscO4qGMIXkNgn6rCVz0FNP1
TlXwmblTGP2cb9Vk+FDbmB9zBpVj/ASHzKVMWCaDGFktP/hYZ1qh7gff7s7G6BIXmzs3nsEwhreO
UUuy9sOuVf1s5HgUMtfq37AyPyILfUYm7YaOTefeDBmetGiWd+6wbI2a+rwOHsbUGzpgKn3nkB30
YyRX0o4BcjyYy8GcU8m9gsB+/mibr0fM4f1xnxA17KqeP579yppJobyhB94mX/jVsGIQ6vGO7m89
CWpuDQyMYug+aXFM6NOS+2BFMA2bZKwjh2+Oy9ZHi+nBgP2XIxxXJjm9gyF12dA9LEYR7DmEnPy3
T6aV7Dm+3vYtHOVPBFiVHMnp+KGjY2u/sbS44rWOITUDTK2DcB3+0wgiuxdcwKWU0VTye/5qEn7x
5TmZUCk+sCl2y91le9k2MoIsJMKn+S3+lScPWebd+yLsHiWsEjdk+RhpMxIJgDhiEa6ei9Z8D7l3
H71fDTGtwYsWWbzkS6QkLE9wa4cR0W52cihXWNcyExsRckVeRKVH8GNM2L6WBAVmvjndHu44vDNF
sn2SzKE5vlcPB23KnQQT2Vyzg/N17+7Yfpm0Z9CC8J48WJkRIjgmoA7zPY/Rn00yxOw33/g3H/TU
0Zas9pB/8mv2gJT9VgcMCP49i2c+MUei1fJLfskZuSD3sT5ujqHIBWEa92KMURyA6q9bx1wx8Xsr
G+c1e/wc9pMuHVfj6rNaBqfkhWDJadX5v/W9QBdxMbLfwIr0Y1Fxw3sSEdijPcYmBOdS++3v/Sd6
B333jcrn0hLqfXdWxsvvMvkwQ82jvJWc798SAW5UbvH2XK4QKBknPftdYgli0HFDi6e2Md9ECeMz
7xyqMWQZXDHmeXInNh7w9tcdlycGIeSAfWgcFkryjV/RxxsgR9zjNf9sYfEBZjybDHhg37P+6uvX
ESLekJM6VlZrfq1joGjIbLlM8THgPBRiRZItZMcbl/nm8lHWm08E/cz+CrCO8bynjy9G8Ka5JpKS
YYI8D1vSY3rYqRcfNHU/fwfaCFN20T7k3rI0ru4v+oCv98J2I2XLfJg8QqYdmCdBTRp+vT1yCNBz
bgHz2CiTSqgK4M0RT0OkuCFgD8kQ+hwY7+ySw7zqJ8wA+2f7uz4xuL4FNz7ZAyH+IkU8wfJZdcSD
cYlaQk40P4ejOU7YJjjQp/jkdJrNB1H1jwBK9iL7v42U4mJBzq/E1xXZZs8lxZI4O3EpTgb+ID+i
aUt/1VCOKOayJo/G3T0lkGLyUTh1CTEOemfB3Wtk3q6dDxf7gnLsh+rJ5h2z7+QAJca/nvWrCCkA
ZEzvoi4adh4HNKY9/RmjzyNGzX2uR2R3BTazjG33PKyk4OymveyVE03D2v+mN6PDYKFPUn+JRmvJ
UBYSoVRxG4jO9NKZ/R9tJpvbipP9zpDQTcwG1bkQtGXqDOWPkX2PPuipLd2GPg4D0naH3sM1GnsH
9Ckwx3nYsA4DhlQAedY4rJqSdY2/tFdhF1uMssjALl8EVlAXtLp4T7RsYoVzANq0r6xZzRSleScc
+jjRaR0dyRzElsUKyjkxlXEEnZlGj/U46NbMqXTlOGEZnVN8I6HBOAdfcSRXkMmlGarvSJ4yj4g4
xxvJ46HJP/DPIZ1ZUjQOGDHmkBoysMD7T6NpOg2BbZ1+TMLayybbS9Xb9pNzKY0IhlOvs1oGM5gH
8L9Oz7pnTKP4A+RmJvNvAlczmcwfcEPQMlhdYvIqWE8Ui59IQYFq1l8NUUZ4qpSCJNlT2nfX2ZNR
Roo3DuvDjF+7Xbf7hdAgvnhRzHqgGHxFVklJuupNXD07EsIKhFGAqsEKW6TXCrFwmEsk+tkn/IXX
6FRM8k9C+DowfLI5rHr+1JXce6nMT2m9PpVt+kD6//2nzA9rcMzvBvslaAC/AmL+aDdhCdHpV6AE
ZjRYz7MzRpNY4TJu+/HZbNiQ4FQs9mcTvqkfuOlNeJ7jpMvLj9XHhw2T38t292V6lRU3u7vneFAO
4lfQRQjj4p6MsXLEVwMqtPRZLPVBNJ0Pgxd8HER8x8moerER98E+qP1L3F8PXWzk/WkkbZAFWU2t
SyZsQhjpTB7GFR7Ve/0IX8Vgd+DEyIUETK7MpPKSSvqxeubyGp2oCGZ+nQ84Dut0Yt2QhEaOJm6x
Csb9rWr5/YFWwx+/YPyRNusm/HrcjSU/WQmm6FHtQyoSp/V4RY+T+iQsr9F5GJaHXHEvibxBAu5M
QeWDJZ9WbEOcf8Q7XBKpgINkyZWMpGOBdwWyw2FXpstQ0rnpTSYVrB4UjiAMo4cNrpTTo7wVPSJj
8PPepbI+VigJR+Ndm41hAnpfXECg7KZUKDnO9Y5S3txLtg9+lFRVp8xGxl5s11725HTmkmXEejn5
p97Y36c/H0GFLpXXvAJrEnWa3MsmPC0uC5pkl1jKpEyO+/l7rJ5R5RptjigATTeP5Os/dtfdj/oV
mWXE/PE3o2xAzy2qk9v85Ep/73TKyiDuQ8FJXovzHOWk7SFZbpYVgtxNdpsfq0eEzlY8cuTwFk2j
AxXlKNqn4+DE4OQ7xJ96i37W33HVJQ0Jb3oERUgGKXWu02yl/Lxp/3451JULbBZGmNPXYlki18f2
O6Z9BI4U1jGHHzfSejtTUKMu/WYtqDPCcm32Dt7WI2zzznlm9Xy6xt+iaHwR5lkHbH1R4zButuhK
iY/8rATRVtGJQErCY3kwCQm2/CaROP3V1WUrVRB5q644xAeCVHgidb9R3KbAM138I1GOr8lpforO
8dfvgmOxT3qbi9+EDALZDRp0j7i/uxaX6gou1jmvsI56lZx/wm8yBeRFQL9NYA4gjmUDDw+LW/Kc
P6Nv/kj6qPBN7X5y2p7mL5RZN80KsmA9/z7VunpAo8MyZafQlih+2LYKmhZWHX2xoJ7bLj7uVaK9
AjMH6/irCqP4x2E3oakVnNNx0qzOZFAOd77lE74277sGrr+8WkrwoPlinQC+qZ6btQRslrRZE9+F
kfVTPTifRUsx3C7qxb6jIO1EbBBqmkR7Z+mf7MP8YisuZvFE8fUZy6a+yQO7JbcQeuZDn9xUIvT6
kz+olThkt0No6iR/JFT9sl1Q+Ujzczr0aniVKNEHZyzTYx7MaP5NkU2JGme5QRLa6htTp0dUSsbO
768XjbGmBYuz9xuJ2e/6j898XSk7ZTdiZqOz8HZBR8pt/5CsnEPhFdlE/lv1HDpTxHMi9J6f0JTN
7p7dVku3yxjJh2F6z+nxB2N0F+HFxRikb1GeYg6ESDzxOvtVXBYgMc8K9zX/UQ7S+u8Zf8uff90d
yyHIMqRoUpFUWcvYoIjU0USlnmBuS9UI4QaCRZdxotgNXHXe87yi3/lkgLFeUJYVXcY+62UIMQcH
jk2w3HjokrZVHapu4/JbtpVkTcJJ9fLowbZT9bkBESJ98BVjasv81hOn8c0iTzhF+6fWhm1EcBlD
4N6RuyxXnxHZsCX9mz6gq/Hc1G96n2P/vBseNB7P0jzNr9Zpd0pf0GeAK/+W5Mq0w6Jzo/UXI7TY
Wp9NWiN3/lwjijtoMYK4VXSwf0xd7KTVNWU05nmaEUT2vxkK8TAocG8a/RjrmqGL2kMCAnlYaQY8
8xqDRM+Grfq6aRgjnBXxRzAFSB0S2oysyZvWUCsq6hclJUIDsqEPY/B364mpB1jl0t+4M1ksbNUl
fIYtL+C0YGTjDbGebzzq/Iq1EsKFI5mvY++jkCNAQ2BYFKEQeB9opM6Rb+PLH9mQftoIfhiA0+aQ
tJjOMrRz0EY/rdneQOVJXj4qtAjkaqgIJUnj39d4hr6LVHvKT2DsvceM1K6jtENmbKIB7iu0sAcz
dDEvaIpdMbTVnoeZfND4myfEno0sxY85lPb6qDXDmdypcDdwMIdq/aAaQLH7oT0fmkyW0eG4iLPT
BS77VEW3Eg7Cj1PjMjuAByNPSUrJH2mqz3vcHQRBk0ncR7hy/URH7O/CbAyOPhPsdmcSXY++drrP
JHJd5pQA41E7ZUtw2/bahwm4sXrq/j3cjyrjismzRTOY92oxiNQ6vlTuIeQz2MJYDNez/uUADPy5
TZFcHm+k3Wv1XLEkpOIZo4s5Km6VPFIPa65n/1BfO32AlMZKFgV7nwYIahBflc/+olPLeQfcthso
Gget0mknPBaA4Le3DeXgfTc9aKRHkMiud3U//24YLsIjionQ1qdqOi1O8e/vjSL8t5Kxeu/Bkv/r
rPvi6UwXkFw/hd5glRU+0md8zw/+MLj4eOCY7wzhSySLqMusJm2iK1XBIdtbtxDF01IIQ578cXBx
RFF1TXGi9jlpR9HIRkQwWBpv7xJMF3L4w7AWZd60Xv1w9B2jH3fzm7nYIf2qDkgv3Hf8NVsDmeiN
5D8272iYYsFqImaII8EUkKrVsfb19x76YDgZYiXs1mmTD2KhGXbDCGqETbMc9uJ78TFxcM8xPaSn
r1Rve+jhroLaZBOIrPsGqPCz9tHBWlq3rE7wWLEwGWhRpe/N8Xda56TGwS9WQlbMsNHfFY+CzOWe
cET5SOE4H/w8p2BaH9TQAEEicNMcBuxigBTWLazj1x+ABdO0WH4ET58bSrj6Mbhzz0mi/uRglF2i
R3IMqGihsAh4cByMUaS7epIzP4ckMhW1z/wBpCycPjvctbB4pnrue03ENmdewiGkQRfC5TcHZSre
u8N8rO9XxPcMgcLy6l6haSJcG+09FKrIuhqAsNqhaqwpNZ9+GxNWtWF5z7/lMThbPfxPem7tiJy3
Qe85JjVgfOCEgswhOwYX/M+UZBzTWzivmt04ufwR7TCC6BnIaeyuLmqRIZrjTE6QWJz+KIDtU0J1
sh6g/Yl4baIYz/i1OOkHtJXqeLIaejiIwTysEb2UoondYREkdk02DkG9Nq/ikb2KM9bWVI83Fh0D
Tck+288V1guL0KtXddCu7k7H4XH3B05tjWdvX3I/Lv6pVodx0945mjevjuscWmtnoxVHmY6bQjz1
gdPcY87ajuTok+z96984Ws6XhhRANXX5O2q3IRHF/8Rd1RaX4iQs1C6w6TYtdN3Nni5mdP7bu5Sv
rkLFIXvHv68/XV/CGpHaXHmrn3Vn3i1l3rrH+TVqi312SF4rMCgG2vMDo7aCMStEqj7kctL8aIzM
e7ncnmCVLo1b3Pl3MqpI+EuWLUO2eJH34i+SXssQdxT7YWAiFnZ+Z7bh1cciDr8gocDToq1zwhb3
QD36wnZpGE50Uj4XBp5Tg08uFxL52NNH3AwDhqPXYxnU+qcQtWvfmWaNc0vObsNRuf+HVH6t1+IV
T3CMOM7Rs14wQO+do0fa2BeAayWB2Ey3wSVXA9+AQhT2zWk1rS4oElzDh7VPZNDgawYecBHR8EHX
qF7wH5VrKJsHjmuyxnRit9539YwuR3NSjtZvDKElmwPl5QM81/EjrePhGqjb7VU0N2705RR/T1Mw
eWZvRF5RLYMkfnGewgnKxVA9w4Uwbo3T9hBdV3UGRneKfoZijQqsX4C6q1Oi6H0TkvtGiEXjY5Pi
LpNf05d/Q2v7545wlv/5b7FlzIN5Tj6eEBPtccKjBWedyUSV3dE9JxeMCYi3D/1mIBGH1tO0ePkT
W+jl9oxDJPD5MbSwZwR4YFz0Fzn/m2n9d0Zeh4isgqrk3qBRGnQ0eBRiHCWa37e2TLwb8mroKCYO
cd7gjzsAgSi95JPsmBytq3NmtoQEXcjTcoc3TfEuBt7b7LujvyXy8+OKWfOUqmj1yQ8xqRPNBgAU
oFPtZX3WPxZaBwDA/HDOyhBOSyGhD6ADK08PufkMcVm8+Y7W9g59CF1VzIUfUBOxG4lGHnSx5FFc
5g+ny2XtiADpadF3P14dKrxCpsgC2tY/BuJpJF/P4JI/ygdrGOw/JSV50a84Ygo2CYY2g2q9uKOE
b9AE3LNRhC74u6x9Z5rQ7/B+DpxTHglWJogs8f8+cm9CdoambvgD3RmtKMqpx39/wpi2W7WZUjx5
ll1ICiNEIonZiGDIuLKRlDMTdtguiWQv8wFf7lVNN6+j+hyqr6xPSr440zcaeDQj/t75pTe7LSTj
7sstdSLwzDW9/L28z7ZbfJlhTgfZks/ChJPfz18R1i241FDVAQ8tAK+tNzbk+wQLYeseEZ3Nr4NH
yEtFiNpbOj8+7xELzlc2zL/mPR/gp34SiyEVfX4UW+Nn2m7b6JwMtSnwdL19JKdqUgLu35JDJiwk
e6hmI31IQoLPZI3Q7bPVJe97ng3KJaqaSJy9jF5IZjUK0SInBTwie3pBorn1aqYsz9F/JJ3ZkqJI
FIafyAhFRLyVHQFZRNQbw6UUVHBn8enny56IiZnu6eoqRcg8+a9MhlVEli988nf58D5BFX8BL9Hi
apyq43eAmsFnFCDStZjJyyaoFhKFlhzRKHmfVy4H2CmMq1laPazuOVDqjETtuRx9l4VRmRenoHP+
5ZnXuJi94yatndZT1rVztlnU8vkge/vSUrQ9DLwx9cqK38Fatd4dUuxBm0+bviJubz4x6TTCQCFb
5DEvy3UdfTkMctjLkJDMill7bBf5mgRxvw2Kw3l1PkBRLMcmRdeY50QtesUp5rHpux9i/zFvFvEL
slmEzcseMX8wGqxG5wOInwB7wfwdmpbD54bt46mxdHC6RGGy7gL5r11cEIEEknVPWBusm4eoBeYB
1LOYPhY3Z7QcLXsYqdSAtrE1p5tm94ykVOIADyKWdH4ZMC25nwgNAEeFNzoVFrk/DmSc6QQmTJsH
IH8sB42pHjt+1gEgFt5oc98DS4LHcTbEJmx2M2YufEowT3cPuCplmHtnbO4NHN1Tv5HxqKwmAlf2
0Ur24ztM0NPp75/ZOSOGNiQSJKKbSCPB9qjEPJhv8pyHqDhRmhyRDjGoN3j1B5Y0mLLrMa3Kqxfh
l73kzDZxZBgqFk+67cYYDxVdoalhfdnfluTczZrs4Y4XD17PREdLRWEfBO1+eDxz+ttznJs99koI
JAf8jkQ0K3ROBvrNuvip4m25MZYj95vlfz2HvlPyXfOgjwcBqrvK1EUf1pFQ3xAncwplv+Lj2/fM
SUjJpDWwJ/OJgJgF0ffcQ1+BcTB/EPFpv7geP7GNVtkw/jpMKGqsxGe2+7NDMPYamcC8mYE4U6vN
6gZ0tCa1ynyI4HOK47pZiX5bssHqvq6MXAd0LUtInp01IQF0kC38bEpNqX1ijcILVVEbe062rDKy
zcH34n/1Szb2Rews+dCwHDnbNfHRMQIvZMu9cBT+Qop3TpAq4XPJCXt4aIJ70J3OS8B9gRHCwL+A
Fvpe/9Bl0G6x7D3cUk8ncYvlmGDY03ZeM8o+yIElZjeFl569DvflczkKVeM+H80h2L16x9tk5vKe
GTNV+J6PYemzm9fYNM4a4BTjsGer2jaYrAW8SmAQF3CuMGDBy/g9eD/izakKlux8qYRXEZjSakMk
2rwX+CYyzW+nL6wrqzxcUL5htJ5FLvIad6vdQp4kwJjXopj16VwZnyYkLMg0ljQ6YC+/Wb3i9/HB
doAi2lWWVZiHX/79mCuQgL1DF7REWXcuqynR4gj4u/jr4tHFWTDWr4BNPZ2QcKtd8Q6fyx5tzlzm
xRjw/uJ21EnUwWSpwv3ck5s4opSgnhA+EMv8iOPQeweUcaDv+6bv9DYH/yEgmp1Tyvja7+zLbt/t
tqgD2uB5vIfgruF5Jc2IRKCjtkqhiudfOqhQQRut/tF5JM3n7OGpGrO0aitZTfPEneTyV8i1sR7z
/t9opoCyQogt7xNtQtfRvHRbAhdoxU2UHVfqcRxLYmm5cSzbob4Dw8v43++4DF7oAoFXV7LRj2CN
wLSJg2QQ/lNXqEkr8Z7J7hJobslS3Tl1DA5qdTTiibMI8JLFFG7IhOGLui8Fdf9D2IDuCHEoNs7E
UNhjTm4t8u2Ziq4JBhDTDVUOWSPI1Vv8cr82RK759ESwMxmUfOofcqQbBxp8JjGgdE80kzSwLz/k
wt9dWUMBxEnrZl+J9289iiMwkRb0L3B4tx4WpKcjG2O7mlOplPS4RSSGDtHsuIUsHNEUoFpD88Gf
nhn75BN4jFXYr/mwmCqnBtmmZI09vk1CNwua5afRLHurc8xNwCdDvZnZD3pYMi+cekhAppMKcPRN
jx8nG38U9OjuauJe1gSX9WdRhX2evsaa7J9/ZE5tPg5ZGzFh+F7DZtbsvn6dUN+W0Ie2lrjFlfjK
rq/sqUuES/1/0pZcUKYqbJaEWZAnNV6Skry6AKeVvKG7kRtl0mgcH8Iq7CzVANUiEufOICna0baz
jtrBnl3GY/MdUE+GypY0ikilYnAYKjaakF/KUGx3gF7XGFRx6A28l2g3TNpNy2n8Qgw+3n5EnI9Q
VkzKjdlyks+8TciGp+Dm57UMqFU4hl4s49KexC8nZ8M5/VYtDcJqeJvfl3l4oRQtj25uEchwSzuG
pJvXC+GjeGius9IY2Uil6f8b6Vv3nn55bqE60RAgWiRknpoEv0KYC1dK8R493XNU9zFQnH1Zv4NX
yPBe61QDrS/uzaJ6aP1z+sun20DhT2b1onZetKXlbq1fwmbXT+/RZV5n/Lkv8eN5zbMtOh02OLgO
+LDgbtd+7RdB7fycBzbS2jqbQ3PCZCqQwdYbHZA9BGNO0Ir9nJVBvRh6FZh4vvqm382T6r3P8R7/
Fk9xrJmOV/KpOnJpR5Je4EZfvhjIwJQ5dbz1764jgRn6MWloRer7jMXw+0Ks2AfZOfAn31ODUKJi
zplgW8mIrPa+++oP6g5m75W+Af/lQ7f6AMoBY+/qgBqDjLG2jiqA8DHA/oKjyjiCJL4sASAk7xEP
doMUzIFz4wpYY/4Q/uK4hgH6QrE8/l7pJz1zmNrSpfuIc4uaFZAasRrGnJeS2iKx3EORuSgVsjim
Azg14M6tzwhMacT8ObsvP4s7BU6UiwmYdIPzfw44/VuVpzbM02r1OUyOw+MVQBSYjEAVlu0JX6hE
cCN0NveGUwT+7FhCi3vRBw10H2KvFU6SbQw7x47MWArgTEoMyOBH4IP8TYDUttKENIgWK9VsCZDB
kAViRlo+orD+lPAVfjFBf0oZNXVRpNag+KWu56INUEpQAsc3x6wcsReT65Xmi0tIaaY8rTbXA1DZ
iNP7F3gOHoiBC/KDorTzgKGPyl5AfiRw2329AUxV92Nm+o34og2LKjNlWs5foBlE1SMwq8FrJD5E
+S2KqRFfDik4WN8RzmG9zmgngeb8cdxTnUrSm6cAMqVSx32LahMUWek0jDwqQJ61QmjgSocv/kHE
PqpWQmvgJlgzFcJyEbRV7+7/8L822mLUWKKXOa8l8vXWmGZR0okN86GBSuRAjEzkgI+kWe+LxWXX
9JDzTQGgFdJo/4aMD2uZ4k/EQAypsO+v4HmQqGe56wUUqPj2VXyZAZ3yW0blA79S5h93YCkrToIg
8dRAc4siXLgsy9WLlNr9ADzUHnD3z87uZzYOSkeag90UfkE1ZuF0a6KA44Gb250u/CtAQTyf5IeZ
jTnh1A3MZTyMAYIeeqERsw8RPuVpP8BIuJIiAAr7ghprFGHDoO+B17fkfEPUNc+hSa4u4fsF58o7
XRKFqa4o8qGzB7Ga/8M51dcRlZpq/LA6ved8tHPKC3ubbM8ms5gJHmkPaN7GfRTQRMDgI81Q2r5J
blsUlE+g5ZGiSfI+oQZY4VPNQVq4bk9kXdSMevRI6ihOo77HATlmblhIfi/seQRWxqO/jtq70jtb
3WrMIqjSpJLPOn2wZwANGqfz0Cr9O7gVOp9gcfwuOIJxa/74SOq0JFRjm/LGrObQS/Nl6fBDoaEJ
P6acb2jAA4EVlObIJXrkaRbmONn6ajRcMVmRz0DLMGr8znozIHU0c93IQag1voX/cAk0zaiq5OjM
jGIXkJecBDcESi5Gyc1DbbP490EDZDTzb3I9vPhk2CfBUSh9cMeoBClDmle7e3izi8Wbjse3dzkp
i9f++1f6L7QE9ES47FdhweR8saulAHwhh9toJAwaz+gzEy3dY7cwZOMG2nK2CAa5o4ADjjOa9RY3
bJlu0Ttegok1MLbO1+IYoHdOZaA6EFqtJYXy1HlQXqyD7NEm8ZxzjIm27tBrPfl0WVQeMDXdFIMl
WgUu9ZC8bSI/fN4gujbcUVhOkcgFrXtffDTOJE4R0sxuYkpgO6Syzns4dBqAjL1tltA5isVZsfx4
opCoYgORTi9sCpB7mKYGZLTSReLjE/DOjmwPE9QTFjS79Vr0AUskW40UdzJXTqy18TZSArSE8Tnk
Y3/sXvApu5/PhQ7FnbW4mhyrRVoV8xRN1N5A75n09vHGrvYlhONFQzMBl8VkPta35Ht8nQG9ehCP
QR8V0i3M1w9+Co1S3Gb344Muz++Oc7X5DNg2LSR0TFiRSFDg+kGz8RmueUbQ5Yia94szUZ1eZyoj
c7Rits4A3ILqqQGOBx+Gw4nXd4X+3iCDlemD2BCkk3rlnq0GhVgBqMk+ZOTUyUL34VgeZfeUVsnj
BSlRk8jgQM8I5fKPO/cbyrPBnGJU0suuwcAT2/dYB44IeZ2z5/oRXWxgbZQXcPilyRb4wXqnEZiV
0h9n84gkD29g1/p7TzNMisaC8yNCyO++ob9sPB+a1apcQv7/POn0hAHtIbS8eM2e3IY0Uc1LdFnk
4auYbmbX4AI4A//3dK8zZD3ax9pS3MKUCmJRoeRhmE6+R6FyefO5N8EXTBUekU95kkBMVrABDkkJ
ztDkHX01k+7OK6WsqKZ2VwQvgpavTTbsJSA3RA3o56BnFMfXrkGlVoMwXHdFbL4WL0qAr9h7sPtc
Si0/shXzfZ47NXpjwa7+wExZgttdu3wtSxgLDQ8aveXGCFSxF3IXYXi90d/7dOhOvcUViioqZObl
jlM1fdck4WMSv1EChfeQ0e1FrVKJZvI5B2dDzHNZiFNN7VxCFRVOb4ZlN5S5RWIqU3fq6hUoCC+R
rfmAFgyV21VtqdgFMcNwiBt65QYu3Be7Iz0hwdhDVvYLy9M9KJeoCRA7/NxisSv/SZ0fVs8GMKG5
YwjyS3aL/WCC/pmv+Z3uXGqAiTMGhdYYyzyaEm2RDi9ZEL2OOJJILmW8hoL667XsyH+LhVoHcU3N
Esto7yIbN38MUeTK+bQScULMneGqEMCtN0E3U1IReWg8dXUN6ZilqXnIWecLTfI7MuhzM0pL1eU6
aK2PmILDIsJll/xcc3zIw/euDB5OHz8mHbqc079QWm8OMOP5GQgX2Jwz5MNDWQauBENtcrRmtIob
D0OTcfOwToS4amm5RlmDdpkZ0QVx3NG8BD5fLiZuzjcRfgzuYqDcL8+qbMv4d6gcyhcjcM2aNmE2
KBamm//h0X/PMCvwAL1jzpiuBMXzPeVGHncUXtNaq4syuS7pm5+ZygI7BO0C/NYuZsGGLc1FWeaT
UE/mKZMIojnCPrvPky0y6+nX8S+IIWW3TNhl1kJacqHCo6KrFpl3xGHHVmcDZus+dtEL1E4VjTRV
f6M2BZYQR01Ajyq6L4YGh8/1wB+CXnMDUXjHbB9/5t0G5h1w9OcPQWm3s2G65UiOTvsP7eheCVCL
DQ5bONwTrDsPSkwWKfarS4hZaFUuKCayQXEXZ1DhLZebiFmnQao7sWlhi3q8S6rmVPsqFtuSD7tz
bhR6vwjeKBffRRHWsIMS6z511baaERzhPTzWUO8clEHvUPGUV0Gxfuz6B+mAJO0VsLdHMjvnmNWk
26EepEUK/VTMoR6Qn9Qs0rcI+CFLDQdzQ1NUaZ2jQTAgNTmUF6UnBM8IXsJyjiO4mwEkTd976gPd
3ME0IN6D9nbOSWNwzEGKdLe5m/2e83V/c7YBjqw3TMd2yq2HcUVyYQ1O993NuZv1sjxO0EcF9bK3
ad12f120BjXLgTr7epfdC8pJxrHCOZ3A+RE0KVpd/fonOT/3zep/Zv3n07MoPGWWolKQ/FCk0i4q
J102JxH3FPsR8nONvCT0LKj23AGbcqCaPQYwSn2AIYk198chbTzeEwNNAlhLT/p3tqN7lNiPMwTy
1RkFkJjakB8Kh2tW3B5Ap9OaMQFnAAESQ/bhkfZlBemZslHPkBU4tbl1azyUjT+AiUCq4snRXecR
Zn1kCiH5ZIZD1KLkQnafwb/Hb8YJVLBWxIlr6LZRmOk0EOsTFkOmuueOw6wFbiEy9s6LN6P0otpN
8EFTGSzbxGwaHM7YqdGKz3LjyxKAlc8vCfdoHfgZHhNRFoSdsIsfh7GnbKpVP+pOP7o6W3N0aDYX
D1yR+iV2YbgtUPW3/fPu/8QqBSg2oCKHMvAnYZOh5I3m+JEDImFybgnU1XZPIzRtQ/UfifruxSqZ
Ci4bABOkrn17G0uA8yOHXjYQPmZdxMjoMxeTY8+7OVwwlM/Anuc5Zzz94k/0cfhGU9pxVrmkHJ3E
U4t2O/dvKfHOPnHCgmSEraCBw1C4w16QLiNB7Kd3MtDGHvbNMbQW8RJepV+ZKJsMExDqovdsS1ID
VBQiIjIn57kQEPIbmkBTTmFAvKbqDmAHexcDWe5wbHBma6j7eEw/wNcxVdXcdc2hT2ayylj0nvc9
FsqTvHoydCEytVgsuelrI4dd/kVfJt1b+jYhTvU+p9yLWzooejd5JCOJfRAwQ0Or/9gICmts9awP
KfbUmc95nJgXqnSMogz8jqgBaGlkTDKQ4GO5XZGYaHDC+riv2ReL0tAazBS9dMbGzfymTwq3bzpo
RjgIztYQFUHp/awiRVWabR0spBoxdTqHorM4ILUnKkboKf45Pa2jQZ2SQGcADHtJ7t4bARhtVjxO
Q8DsW5z0LHWmEHpcORTdO6JTEICSjVY0eec81OXhu2D/sanQxh3RLrYuwzBiwt9mIjraePhuAeOt
zpqN0gJBmcYTB4lOxx7oR4PtEbG56oOhZSP7GkFlRWO772/d3hy5357UxvgZbg8fIL2XLyYPMmjj
f2sk1Zl8c+K0uHuIZ2vM9tQ4D6oHVZvG4wQQK5YBV8olBXdeDp8JcB2Vi0vMGzA7yIXzHMk8eSTk
MFF/x/S9UhGGtwyQuISsZBL1/JE2Ocqi/nEAESB6Sesl5UEWzaBoH+4L2EfU8XSAIGPODdgbzjwY
tDb3ecIZvZy/ub9pJyNpE3+wL0NMciDUO18ytricMe/Cn7aW2LrzmRhA4VL3nZjU4p+ZG3T3uFAN
nsiVFtgZaAgeXHQFLHIv/B939E7Uk9ETzrnDkoDaSutnI8GC2r7OScTwc32E+JVrohWEjwklB8Zl
dzC/+UQXexNwsodPDyv6ETxW6OBK+CsS/rAwfFKyVm1xgoGsc+l0BcQazSqzNoZIctGZVxG5rsk2
w2OBLhc8TUK6PaJxttB+YLPi9v7XWhi9UfTA/MJLhB+qWxVbSaD3k3tKmbF75oEW3/xNzEBfDwfQ
Pmca+p5+Pr/p/ExTvB6Bf38Iuv1y9SXGRMmRzJHWGrkJQWX3CIAbagK3g2WOiuibqvDEjBR0HmEY
WyizkleAkwkNzs/o8xrJOMX9iYMJgrghrpK+bAL3KDoO7kQqDFgR1Rl8pUuMIONGBzp9ZW3M6Zwm
ay1gyfNvVktn/CCYBEVKq7NNYQC5mB9bdvgenJFnt7lMZ52UsSbOxAcgEY9HnhXFsClSNH7Bqkr+
GxLqboYW7ZMWFxa7fnZLcfUafa/aMI0wccizanPZVH/b+Kyd/e36zIWg0VOkhK4m84dzt6sUopyz
H5Kt7POHWoxmtACHU4i4sTsNUMsSwpSM18PkSmz2NsaLDBk3IxT7x6cIzjyX9xT54mCUXIb5Qdjf
I13GzsKx97j1ficef+gcmCScVWXcBDdgQbAr6JKHPH2InwgJzERyncEy91M4kyfnqvUVjoV102Vl
+/uiBUAKMckmHw4w9JT/IaBGSr15XjXOQ2StstiNwmLZkgrB6p+3/GkD5o+IC4vKcCb/0Zg9yRT/
uXuE1MHbW1So/ezFhbzRntztnj+U1SoetXd4wbdxUPZFcnqZDMI4mo+SkN92UO2K8YDb4BTbOyk8
Tp3bMj5hzkhvHOrgxTHhzxuSD+CpEbx3FhgpNrFUwks+U/16PVzB6Sx6yHddpjIV+dHDn8yrtfJX
J++/elYwSdXZgPGjXlzWj7BGMzbc19kweCU1KpVPWEYDJGrIl1jKFxKL2RZxN34h7BXPYGzL7mcx
mV1toAKLvni/SQWtJmyDt0ThcHydbb0cuTXHr9wBD3K2kMP9FGuaDQl3jWvg21789vu7/Mjh7laC
4U07hNet93WhxthTWu21EdpHQShdk8EfSA3ajI/zCcd26zERzgAln8K/8oAXrrwW4bqYmcbQamXC
zdZlwqpL6e42axjof9DkrM2CBWNsw1koxMUKaIBAAki56+M6qlPVeIFYsNFZCpGaqvWczjB6Uf86
nAHQm2/4G0IIoo83WjGjh7iHTcrvWIiYKCBi5KwPrwcwEFw5IWOoDD7hyClW21kdUX+eitZN8k7T
oZOHiqU3HIne4QQZGsS4SwbkyK75/2rGSQB2pXJIYko7UuiJUWVJ+DLuYN0HFn9GTdr3530D5sTv
UlAAMTAQwuWSTYj3D8eKm6/v7hh3zmRRikzL3NlG7xgObDV66rnIJGi6KcJxZElbF4yZMeef9yVV
OakMDxVQMkuzcB9tUzXepoPktsIrJ8XbTYHkefv3W/eOPLzA4BLTHl+4ahd7SDtULw9hXsT/gHhW
PPYwCbC1QwBprtHXBI1m3LuSpPYPmQbNBpPG9zPlV+1a3lyXPPy/FVgASj5a1FqwedYNLIR1itqP
mUAMJxwjGdw4w0ZDauJIC5msFBECoW03uMEzZiTQ8RfyAADqTQsLlnJX8QjLYyx/mhhfUO99hKQX
7n+ILNYbL4s1OuBH9LhrXw7IsvjzhiBJGmhQtcdlNwWiaEaImt8McftrksIw2H0WgqzD8I1gu0NF
SisNcZjIbpWpOqFiRwek+OaW1NO+YcP5dYlcdcjZOM8NdKk/cORK48lVw4spQOUVZuMUHx6fBxUC
dTpKpT0XCscJobS8lM9Zg0/uuT3/Ns9X77Rke874i2gu4SAvKYdE4sum4/i5QuBKMRmeq+dihJW1
sZi8dJpGzD/gFV1aj/162eBhERV5d+e27LGJ4oJOkFHiLpyE+FK0jq7xuzOJGMq289uysgsyJkFL
NSoR16P4svtg8K4Cxf5Z9XmaL9+6YpKywGb7iDSFFfwZsq+KvZUuwuzB1n6Ge3ssCCRBy9YDjP3s
+KL5jRkTM3T4QW310hVCSJ4QZJ0rTkcfJN7C8Dx0qz14sfmB1eMEhiBv4mKMQml5SVkHWP/FZJwM
VgR8TOawUiuFpX4DpVDsWF9+kANC5YAcU5OTOxlRRCUcfqfHklYAc3QsgWpYsLj/N5NETTtSFhIC
FiS3dXrJA+EN0Snnk+rLGlBiCHGdPaD8IPnFk4SCIxtTrGteHeWpE6B3I3eb1e+p1Sdpxe+pyrt7
6Bsnm2Y1jO5AvwLtzHF4vz24AlQMML4/XAaSr9T6eVnEXwtU4wQj3dB5IPzvA11h5fkubw5rMJFY
9xlP1jbuMmTX3tir1+flZ/UR5p1ncI+LeJII9TymR+vt5bHk1ZDTN0NIkUYpdktdmee7wmtW4+gH
1fD1+pyeelzlSTTy5aR2J4iEOchEw6gB5WZk1PjA8emfiQK7Gbl7dnpBlY2CLiQJGAUGyRSrp1ct
H0afEj2UNL5y08ffKc4JbBUTJ7fe2jmC2II8n6x5fA8jvdhXKzKot5v+BrsDBiRkTHNyc4R/IA9/
K5WpHJtljLUo/RwUv8FeraY/vCaICsAKRosffX6cqNcC+MqNf8AEyEkB7VbqpddGg0iZT1IUFBQ2
9DOBr+RRD5laleXZJYDT8xnWNsNAZSeZgRgwSmPWewgXqPApl7PmNEnIC+riAoEnT2EAA5i14fPU
nWg/hgVx4fKKmP8AHOIlwOeO7wrcBQnAmLgEDA9qinvivGOhLIP7vtpgPSqObG1MEMO/ZqFmOA/g
p+oYtHYDV1VHLEQ85ijCqNUWLssc4JJzsTs5tAls8WXVkzDWPHAZHy4DCtCrI2kluFVyR1/d4cbx
BnwYBzBfLHjtoKj4DBZQhAiZqfB7I6eUaNDDBJGxIEIg4nVggcVKgZPrePGPuobJlQWcKW/Olcnf
WksS5Y8VdDogq4Exh+QPvOcE8BzH6XuCCx3i7HPi5F8RT4NNm0J1bFjbjG12mFIx9jzSCYdJuwZ2
vR+vR77mHap7IjSY+lz5SAGqvFIRhYW90yUu1lRv5gY0zpczWp3CqxCdIoT9Ob3GNVtXgqWAh0pi
jQVZfWPtB7vEenhsFs/j+IRBbnu2AF1zOGbQDfpKkDEBT5QaBzv+XWKR/GrP1QSNOs/lfQXlx7sb
IyI6GxLoSkH+HOvqcPp1AK29jvsDN8Nv2me32uDAjqX9Z0NdDP4l2BhqINk7uJAiIYmDhFCl9+OK
w0cfbymJC2K0v6PAkvbAuSzkrO48vmzbnKPV2R0MuzhwqMWgvCuP4v0EsEVYlZrodfitW6GgT95Z
i6RvG3+id1j7nz8geuREIXvFO+PzwpG9V+M34wPfU/Kgtjmrdwmj8apb/VhneaGqTxgOQOcw+R0G
UHpFcFlsR1Nu4RZZLfZPImVY9NjrFjiluAOYgft7AhOzdi7H5QLybTFaYX+FmPpwBr3u23lei/KV
PRx1K+uXVEw4ZDrAbPcYGsiOZ3Zmojsz0X0eJtoflM/OdQclGT4ihW+Pu/SqodfjEPbzIUQ+cQ4x
mtxFM90w5VoMl8UBpa7MuCzvKxifCiY5nawxuXGMwU77jybfIoagdvET0eDqk1MDv3fZFBzniWJB
ggUNh759FP1Oz+MjhkC47Qjs2CZoC9d0qHrf1ZCwm+DXTck0QZ0H0fYSLpALblDOFTj3cOkzQ2zq
/SfL9+N4mA3iYdRnBoqHTIlr7pacqYbJg38ytsNfcF5cQ9aUlZxtqQ7Z7uGS6GgZE3lRx+KatOIp
V/bw5UwnuaIJNSJBXdDOd53FhzNXu2yOSk8THX1QHnhDuTzIVnRWuHLPmsQtyfBAQABDwUirZPF5
5a3W/t15UyACWKsJy5VZKMDnaqw4WoFIBwklEoFMGkzLf3ZT3FS83dFvylP+IMXy3z9l2gs+Swhq
aaUcRugvNjK67q3H1/Qi1ozhmpSDAl/pNeEVdzFYFFq//O8TNbKmrGqartmWcZORbUmcVYa+Oajn
430Zf1Y3f7wcLnH62qPkumxmxUIxh/6Hw+x9z984DOcjsu7GoOmwdto2keafEy+h8Ubrf05OT4rv
tkpaAmkwWYO2bshGjfx0gkSNSr7FmLvsMr2CVFUbEHZXhuDA/9GwHrLXgLzgQDhI2AvxCJI4uMBR
i5apPj12NUcGVEMw3bjstTbrsQ7SaeKMoye6ErCth7XdTUJiULA4qMmbUwXqXJ5v/+x0aILLHjU6
0x+hKt9MwJrRGZLK+Rw67CNyzBUrM5JYthFPWRVKy4HT7IehFKgTrcskn30CeRZLht87XJIHLtpr
VlKuc/iSSx0xp+Jq21TzzxyKmsmqAyfBI3+6L/HinYMhwXqMO9WKR1ENGBvbsNuPvZbJgOmdY3pN
GLgzwCFFS06OfJyhHCM6p6GEGLEHixKr6abpNAQpYCHnKS9X2rCBcS25om34SwbEL6Fv7fnfw5cF
lfCtdUUQ9LEasyQ3HOYPqFhf5KTlYv651jizBygzVlD7fC2Gn2Ox5lHGLcOyZzMnXuncnd75OlFj
UtLffvvjOceoz1vY9A79uJ+xnKKmRJi7ZrlU+B8FsXCbdzhudLFegoRA3Xu9jXKAkgGyw2+fp+gp
4WEAWOYqyjU5119k+SOg5E3GbzIKpH1LoeK/SCLySZIb5h/I9FxTbxoCIR62wfL+mL5IwiSnA00G
7qraeO06hKaNeQ4nbh3XwFyDqUwVlEMRsIX5Bs+djTHVfEwHJ7xU/l1/OmduRh4HpCZ1IF3MxoGb
/hiIhEHU2IYzdgGFBIk+f9yRfqQmhCyzUZtQYbHCtQyat/1cqCbBUoZwjb7O2hBNEk2+zhPRBy4p
RjKCDsdz4uWhdW92s6BiQgZz4IiMYDIkJIknRERgwaYcerADiC4ccaSvKHYiaNRAh2ZxEoL7u0Eh
3XyYM6tHzeCQMQiLCP2izClHoSB9Z+c52hturR3dD3dIs4k+0hXjhoRT6OdLWdvS5/pvAOA8wncb
O6SLBAVUFJgnGQS4IbAcwqUgtgH3EjJxSElzGHXQrYrJPq+aQLMSAnMW4uf/Oh6SSatMIidNg+tn
h2VxvAmR75xV9GtLQPNXXUgGnzZrov4NOy6qKZmd2Z+3oGZ3fUAuljz/QBi6rNnAd337oWhfewg4
BbrGHYYahR3XeKUNIOsYmcOL4pqbcTMmKAfwyLC0bZ4PYozGXEaiubXNQF8WJmu0xArEUKihAQPr
K0QRExF+/RjUlsftxhdjqceAyZSE5FDnIbEJa1sglVniC7OU7JcKkPdjfszTdTFCRYHAbko2qdtb
DUmd4Ju9YZwmroisAnjqZi90HiDJUctdhOpCP+Pupf4LRkmTLIFUkEzgXtA7YyXgBb6oQbgvRHkO
om46Ijqaly+Lsfhj7hJCA7VuqSxveA5y/Q37+EE2hVr0DcuKieO+eytTVJctgRywz4aye07F38XD
Y9B7xDnXZk00hs4oaaJyNB0IzwZxYkhmSO7ly/ixFs8AH6Vkpkfoj4AaNPSEJpOxnZz1Hx7+C76K
f9DeE+nFalkkZ74BZba0ZhH5tFZIst1qLx3vwGCFBnQpSjj7xF32jas73n/QqC/J9UHCBsjuV/6b
1DyCLAF6RlyTVqcajeao3uz/PUo03PxxIZHN4WHbUlhDNxOgxUNvrwZQIVI0oaSfjgzZGQY4Dhtz
V+jkKybUOyeNidTF6HMepNN45JbEvV+RSLN1GwdGJhMHSrbziGFmqIEFwp+rCX3IVA5DFXqcbBKC
ov44LxEsJO6EDlqkpioBgB/gsU90iJSJG6DR8AS85xRyJyzDwn7/5dE9VprwJmuZ6vxYMwDSHzzy
tGXf3A6uieGyhtBopy/mSwYfJouewC0v3IVsOYjmYO3AVmpWjDMMlaTfSJ+70sGHKnB6BMGyjyIx
ojPI0yglA4cTaySfjg5kkNYJNC1JKrgXnRsqDVDkH12kdJOTEOSPSPT/xmRNGHhu9aKPT0mEFk6m
Y663zie0NWhC1hAPwXwL5xeQM4E2f4wv/CQZrtzqnJJaWlGJnPuQCgZrHfqA3GD1h0CdysZV0cez
EYKYGcrb2mlIeitR74RngZKczZdVvbQcA/STAxXhd9i+6fMqALFBw/F9I0khDpygVl4iLdicspLR
mUS97GwA8xsZWy3SaAg3OFrFIh7Ce7+0M5lA5tNHkNjhP+e2W1INnDR0InATHqHVTM4tfHqzSdij
M+sN/8QWp9qNni/JqOITZ8AxhwaHKSTg7GvxV7aIM+zpjGJg8h0QWKfL+lqcTplDdMLmXG5J/vmR
n/EyJEr8tDwc0P+Cmm8wJwXGAL2O2Zo6mKJ7+EXDwrrBrT/SaxxMxW+KjjA/VsdvnB96JDSSQWYM
zPNFI9ghp6w0bRloGRvZ2NG9Ilr7qzj48N8jmO/YRKYs/hJ/5QccqkaSew84bXYGyoElEtUmKpYP
HbYYB4mPq/6y2ULUI+hK8OLs+sucuxY55bGPUhoc598Nw7CtsTbNsAlw+5WGpP30u7t62ptRrW1m
H0shIlHe0wH/ZQltZ8QSfHALOIPphoBWgwBQ9wykKaOFhuOPeh6uCrp0YFvwAwpXzD17Gn3MWMD5
jjBAfFmQ2RB/u0nFx73963kNcgwK1+MhyiRul1AyW3RxxNLEd/30b5mW4bZF4U+9PB9zEOeHXi5H
Qy1nLSHY0xjTGtZjRcElUOtjc4vCpB9V3su7rFWrM+qk1qWoieRYCKexPG2+VNsw7f14nm8ELYls
pJf/aDUezIcoZOmMz6k1RizdvwR49d+TKAiXF4/IzRPFrQ3R4jsK5RALotMg8XF4Yu94k/9yNcVq
0tdlr+cif5vgYNcLVjV2mJan8ogLIGZb3OqXPzZyHFY8gqRgUe4InET2M4JGDJGlzU9yhmLl4XmZ
5rDEhVCHW51XUlRpVczWqlVOI1Qo0FTY9kh+aXoaz6v61irIGtWQ0MJdUB8By3GncwhiXRxheHnp
jfPGto4MGWfRZ/oC2ASCdAFfyaoodKY3bRRwNFNos2a1AklGEkKgiP46KcnABUqb1fY56pEuI+uZ
+KDJchgDErHqgVAZtd0zUETvz4bQU+Kn4gkutJexY6oitFTkaP4sBbCHIw0/m+kPLoNIzacHJIe+
Rp7uhDX79R9J99WcyBUFAfgXUUUOrzMkgUAgkuCFEiLnnH69v1mXXV5b6xVouPeEPt19LPDqZe3N
1Fg/irN3/VBZMyoIhvJbGwPI2lqYqHuITjUcW9BdvAeDXjbqPCKg1GMbLBqJ5qWMEPn9LA2CTe3W
PoV/46qIb/nOsRQNk/kUcVoIwC7RcPkPaovDvkHasJyPX9bjKxUOYuhEh8ofHPXmT+kliqnBrpEv
HkuK54L9iSqh8UciEe4e7LXP1V3j1FiUZBqPL9Egxfu8Vrflyyg3eQaf6zpeuJ8yO1yXr8fg0t61
n5P9JTwPaLYiGiAcuc01oR8vJzQ7dzRwFSRjgO9dRTcL3Tkqm/6vG2IfCrfiqawOssNInAzGH0ay
w/VgX49/4WzXogBUAABw61syOH0ETSP9RgGCdPjb2Eiwm56oBn1suCvEGOp/dasPsnQrIxsX4U+X
S3gZXNelba5k09nXodSfF9B+9/0/3MdWZPI++F2xlrtEJoqRp9d6Fo38aE/iwfQowzxKfZvWqjj7
BNuCKxE7jJl6CE2Z5IFPvHm3XGc2EDM+IM72QewYu6f/v9Wft4CbIhWYh8m+hhO83tmCeZPaH06S
VL7r4vZrXW4ZPNaaz3YBoIkHDxeLrDUeFZh8uRBGk56wlW/l8B+8De0n9ogK6feueo1sRHfKwjkM
+udcHRcxIxrHDhuLcosKE1gdLmaE7iCL02zXcAwvMYckhzFhrRC7f7dxmm8VmplSZgS7Ls+OX4dK
ofRuZpVXeX8cRUqLfrIoorcoakHnw0crKhSzrK7yTYLIzK0EkNJuJVCfBEUYyqpo/0mQqzCkLJp2
DzMlzEl/Df8Ki+CPWKPWioXZj0XlXXu6mchN4b5omskmxAU712O/+2pEBoahhZ6mDZnIY8CHvNeU
mJft33Rx9RGdJVN5DUqqtEJHWH+0rfCZ70tgG8DjS9wAa+nT8KDUv8vWK5znq4CLsvf4amvfMynB
rfP6PAgdjNftBkJ1DpurR8iA7JhzmJ5W6jCygBbVI0O2h8KvEMjcKBw65age5JTnOr6+3Pd/RV2B
aiVTXHDMy5RlzX0rTWl7r6+lqGexn5PjL+gWZnm0PUDVrYUPKf1brma71bdOKP1JlR9cP8a1nCJF
DMPDok25iG990RrmiN1bQuBRT0wPiDfEFfmDmh26ttBLpEjqLiXbIyWKeaK4ZS0aGji6CyL0yx+a
JOoOY23cnsRKJB/tZLgvLwlu1b6l8rMK6v08zW9WepnMxDQrtifozBAMqbkH6cmylG1eUDpiHz/J
Uixb2VX7MtwmyBASTJjVF9VVYXK2Z8T3aOZUiovyv4wO5gm25UhoZMZEiPQjAyyKfbpcw2XVwc1/
HdvCO8sgtCNG16iL2w/P2geGf1b8MQMtWr9UG5fenXRFUehjVWyXGL/cO7HJmFQsHRxmd+Uhy5FL
Y9HLPoIvyzpQeYJDMx3eKibq+03IzwXEmK2ZTNe49Zbfzt4m3IVWU5dXSlDSINQxSHe0YRHP3hbN
panusXjpRzvxChqzaHL91NDuNbx8uYJTiPqK2PYDRu6aMTtvk3X5i/okUYaFlDPlVfX+mSxFR2H8
oTkIlwpbCNaunCBqTOLGnz8236ROH/20letGili2wa7KEaczjsoO9d62No0ebqp8Z/f67B7Li5IL
/ZXx7LC8gkJpZkKCPtq9hLEw2b1Wn9XHbFe1DyCSCnHMDoVS2iPna/Ku6oad5ANzxWsvatsoAT4y
0OqCNPjlxlsuHpXgl8iMoPqoHELe1aW15I7F5kNNVrF9cBUaRyjhhOfMlx5rwi3d3fNU6hh65+Kk
fCI8H20tRuAmyFcMCqoeXoKKT5PYdPlR6EzphGkmIu88o8vqdiTi58nab14dMXdmOKAoOdZ6gygj
Do2FqqDke66U/jYu6egl7QMRJ7ZtbtlmQYke/Stz70Ox09QXVjbUtwU73e4h/ZXF44z7pNdeLByI
SErHSiZNkLy08u7IjuOGtXXSA+8jT221uXVk34Vgin2EJYTo+3Qtrn/Icnge/vSBNIZnTRCR65jE
L8o/Fhm290V0stWxeqBvewYJNICZlu47ReKreqGz9cubcCL9oSZfbyrLR/WtCOnd6sfZtpFiQP2Q
hKAdMwOUF4qjGgp9aR/KaMJfZvr8GjuNjUPYdR4Yu2nH6Lqq41yYbGYbJH0IVfmoVg4fvZ1uJzTU
0bay2UAVYHYphZmjWHSZaz/wL5knt4HGr4kyh1WxgeitTrbzBXn0ZiJL0nVF3Qcuy7g6w0Rr+xMt
1fhbq/M8Dpz1XlTN7BG3lj1ddvmg2mmA5Bh7yQZDHPiHmV4K9RaEy40S12Icacfuj8DIYWe3xc+r
UqBLK47rcJPAGGe8r2aGZxSM9PdBrRxj+ESCFTwnsW8nMdoIcSi9CcGxztsPGnV7Q+7FtFUNhNaT
lHT/LC5DBkJPBv+LtuIfiR2wNG4aE/jjGjp7G4rv8iX6/dLzQ2TY9QrNHckaf+Z18RCkG9GluscD
O+gn1+LdM+wdiz9RGKd+qqfSrgHFBc3srXKqiaFlLooMNQzvVSp5ar2o0r0SiGxKW9D7Ncjtgu67
TLtXI4Zz5r7GXQZhweYizp2L47e78S4XypvRehPmhWb+scNCaSK6zKNlGz+ueHNctBZYAIiVc10+
TD8+bGzanEhxa5xmixow5UsvXsb7fARz1+NXuyvY2C4AICtt2sJj4XuED89uy3fxgZzqic61iLEz
bhlKnNn+Ph0XOciljE2T369KzHia6sUTXZVOYQrIMVzzYRC17d/w0fhQtfFjcn07gINN6YKYJgl4
NJfKMtw0J7ZEVLItrvoa5i8AeLTBhM76Eb6HVocAA7h58US9FllxlE4N/wfolMN/vCKKKuhV+onB
fZLkHpRWAYTqHJ8QLFp10NyW1j1bNj92cwgH5g/Qhlbac7IF9PtJNNstBOMe2yWPxZJl1BQ3YCLk
t0+q6qgoLpR3NR7cX4nqpjJJlPFARu/y3ZLdWPXpKEUo50vY3fzetGwRbQxkJwTv+klf3SIIrz8v
Iv0Adp2lvGFZPB5tmuP2lv4ABAoMocBk8wrHpI271AWatAH3+HszLmJnmLi3qAv7XlN41XE3M12y
42BRm0RnDeKBQg1AtRMx8pvKRkoYWbJ6mUDcMx9QKClRdbaZjH+ZtJYK5fzcGsbHL8ICkoLZdf3B
OvbMa+qhcDQey9rG4/g+yxZ0sDwNCThr747BnVYvfoZCMG4xtAttTK6B2sLNiIVbeK9r1aNauuvb
2SPS4VCPrMh+JKCN1xvY3hPFUg2dZcmAWDHn6mVyUISbBeT6lBBIFqWaDLrrywIaPiaYhmpoa4im
9UW5vicuvhf7vRWZs93EVsBlm4fSZY7r/IUSFb7Yv0zPrHWD6Pvnb8WUgyCjtB+bSMPfFIKwJ19V
9T93ofAIMFbZI+ZcixoWpr633l4ixxdfVPlkRdx5EPTXfYQMbffJoPCxSQL9bfqR3wt1dCjrE2Lh
uZMqomUlE+F2ZLI6iLW48FbHoZeRBtj+sVYyo31McJTgyjEOg/q4MF2ZnMLV6Ex5PNj7LhH/ePQI
NLtGSSczZYiRj2Nrv0gvurFvIFPvqhk0dAPSciFakDSgWCie9uV3fVvcf6Sqb+EuCggQzo86C1hH
CTZWQkgJ8jNiu59VNd07dk4VfJGienNgLuLzvlai3LOs5T3QqTaUBGXFDuyEG8plwxW0sCCqthRo
nra9TVscRTmQ0ld0NextZaXMYubzXd/0OGZVaMZzwWzoozoGmF9HJd+2s6gt2rvGW2zov4c8/8N5
1FlJY8AdcT3WZQRfsWqmIbvArmEhb+tJn2Vys4kiPVzU4moye3PdclNFNNV18QSUXXYKzWTLpL2U
qO6LZ3XkTz6E03jPiyZko9cutA4Dr7Ct2FaczYYsdmCv2sCe2nv0EmmjuAO0SKWo4aOzlKruSnwo
i++hdZyR/ZLx7szbHDenLoKKsEG+phlGM2VyUBZ6m6taoYx3UtvU3h+soLQP5tEFnwe2QP0qyndU
Ae34TAxrm/8vO2K2W/VW+kIa3DIsa8SyffHUKHznW6vRfXCoXRpLx9P/V1kAITY2EcRKr2GsZNBT
cUA5QFhqroq9lEZo736Eg+LnVHInLyGF6I9HqJbfwb+Lh0pC5VTgszDaAGslhrzoKJOWs6XTIOc6
RoHRby07bM3Wdf+WGGB9JRi/2EC++t5/cnow94IyViNgLR3moOK5Kgit7BxmQhf/VicgDX/cDua8
X4cG5Fpyvjgs0keZJw29HPXbYF/2tAsWwcTdl2PvSB3aXxbKeG/L8n5yCCfv8mr+7wTUvf7FKadP
k4+4ZcH9i5uRJ3gHxvCqVL2O1sV9sX+pr7TkETxofGnNAPct18GDM8YcZI/BXjgtTlAYairn4kn3
27Dcj/mZFLUNORVRwdGetZeiRvgosY7c8/kTeVXuC1qZVSKUD1NBrAy+x0O/0RjsGlCTmybBLVDF
E1WEil47p3yO2y8bRt+TCV/KTxWM2Dw2r9mWRy90z0gwdqlcBfmKhx6obNHKGMrMqFY17VHSygQj
NktuC7pNutY/RuWolS8kwDxHaiBCbnJMr4JEdTfLTQ69RTbcVagEzuW4qm5TS00ulruSFx6+4qip
S5Ctc/Fh40w3Mn2IpjOwOmTHIw7Vubz9vCpQorh46BSKkbdNgfQqI6yv6uevjLpNHZQO4pgxxYnE
ktYOlv1sNPLqybGycbT8SYb188ksL2Gs9cB/g4ea2HH/CEaJINYs9+/aKLRyDyheidqrBwp/JMTv
7P9iplHrhunOR97n/bUaxTRW5lhqyyIgJu3bRoXNrRQvjSs/NoJFLPqXdVnKJ0RdHJV61Jn8cGj1
RdFDzLNLIFFUgHV8VFW+YnZx4irE4bVK23gdjQFDRKhJBHuooHokE4Ek++DLfpKzwZD0yO2bTAwl
T/UwTTYszANG+iRuRDr73hm6OcHf/Dd/GLyL03HzpfBvjYmeEEVfOjkhFgRdv03yGt1PyMC6EjcG
iibkOZiRsF3OfO5q206sGR1oUqwqG7GFuuZjUexFSFbnUV17uUc0q859mGH1YL5dWzJCOZqgamdY
6Jv7vHq8SYKzz3d697FvvvLfijBxK21GKKv5kB42JEQjK/dThQt10DlQoO6jX/u285iJXWevycNG
GtsZTiVVqeqzlaneZuhKzxrPnVwXk6E4B7Zqt/QhGVZs1yLT59w4qDvlimN2fkosXEnv6hj5SrxT
bGnR6aNeP6UzhQrbzbTEc3t9+y4axCKpW3BUSCZDLobu/OYZjqbj79u4eNW8o9CWMs5bggG+iCc9
Tg4T2JpIxighTYf1xGop7WlWxHOIv7fz4c2ZV6sH7kYKOv1UNcdyPsPsacVg+lDj0ZgZxLhWNNLJ
cmqQmURBr7r+SvH7SJXVnK1TXdpuvbGu2jL8obP4cVtMCMoJNA4auvqyAmXRemULxe39I9faKZB8
BpfKZOUw7YsJhPk92ufun6tDDxUXqipmWtZVZCCc5m5LyQpqsEy2lbOyParpUnU2551VDfNt18NB
iFK1Ecnhe1H1AIsm8+DyGnw32gQ1mjuZfr5vR+ZQipCBuE8tOvbbiFJ3OPE/g77t7B1SSnr+2+J1
wINX9oT9SQqh/XseqAUcCiZ0imVw6Mnn3mqUf52nYkFswExkC5cCDrzMcS2q+qJwL61q/5wqogbm
DQo4aZTE2UVt1/CVxboyuov0SmmEWaPcZuZ7KckwDf5CCdSuxCMP3rVJLfHSI7zmy9fqq5Wd3tCI
itHPbZUcnHpM6TrMpyhzdr1Vj8LQRK6a+VZomCEziore0pEZzDsfnDvrLynToj7O408lAWuhgLNn
XNoxYyrCP5qncORSVO4/j1KyxPJQU/IU20/BrnKsbwdqwtpB/f78eM1ynDhqd06wEpM5YiRnXs33
Okat3SwZzagbZ9rexyl6rB8FbdR5H3WFicmhseuBtrXwX5uRl3/ByN6VfD9j+sxmJJGMZow1IfrW
N/Ko3mcwLp/9nZBJCVDJDpdlNK0g3rwWRwoM1k2rMAd/X7TXYqIzjYLgUqXA0T5gmiG90K7iH3kj
g0UjPVSJlG7NUzayn9pZLrL2C3uTIslFkTPGjd2oYjsiZwantxTuEzb751dhrb25DYizrLw5ZVuq
kY9s11MB8lgbZvVlGniQIqxYtC9ua1QPXg4gMpXVkuZvsDFMrSe6V0PTaPFi1KRDFhE5Y98rKedQ
Sn6LSx/Pr6QUYPL7p5KKm4ISs9kmR1dHFrGWNNhMqa3Szuyy8fpW4sjZtbWoNa7cO+ty3lTiWN9J
JqsmuzpopTQEPkLRCNgGeZ3xd4SUvXnmyCQ8qpTj5avcV3szi7jT/l75lz1KieKxDF1WAWVt5Ype
FTqCYemnr8S+JTxPdfmOssppxjqqtTb9mB+ywR3vEyNbJnqHJ2NZlom8ettWdUbIX7p2+T19v0oH
FOsxP62d+pD85tY3Gk/TyDEOkgrfYXweLXyjhtlUC9YOPusLNiymxO1nh5mqmsXJ6uxK8d+ovF0Y
LHxchvniDkl6kOjGMqXbyHWIRNnbacoYTF+1RwqvsLRZr7+2pHin4oUY41lKGqcbWANx0uVY7/wK
d/vwIIbHI8otFuHra3lpPo7BQe/Na0HAfYSvNZeZjwMncNvnfIDLcipdeVuBjZBjiYZtl8+fg5Iw
XTldi+tNI3Uo5ZMhtlamnVqGiHSbcZA21dTVO2bFHDL90r7AMGv/r/NceZR5Bt4tVPNgciX+3dtE
mH3WNoC32qmya2SLz+87yajmqoS+eZOQdyoZNJ9MxYI/O/Fe6a9FLDzwxLLIMWK4svgIdh8Qdxb6
NI7b9krP/zDQo3JDyC0f7behyjXwfNWXd4Mmr9hpcvH4N6EZUppayJFrHStnQ7RxV6Y3yVkz9osY
r4SJFqcG26YdaR8xlU7tGU0iliwFcWYsxEuzXy/f2L69glWLHQ8GEgAY7Z1CFeuxlint9ei7IDVK
tSMp+Yq9Yr7KIT0TssGlccxY1Mdm7CMzT5VOLhpAtLvoJuZkH5n2wmCE7fClbCXXWDjAUeJ8pl4l
bFxWiSarz/69tPiIZpK5D5zNZFQVxKubnyzdacRF2tqAo4Ax8zfjBDakgBORTZU5YDFjCfWZNNKA
I0DeBA9hCxGyG2jYw0b1/DbcuWCZMM5vbVjMsKnhqNNCVUMnsljKJwpgOTWSsvl1li8nLH12s4A0
pnuIsPtL2eOK/N/Rs5qv8qVcaLx+Vi1ffBMg99lplbwJfj6opsWM+r5QQo6u5b+2zfzXc557fzyS
nziky3f1CdtmMg5KraQ/0sMkxcognzbU4KxedEyrC+4DfxpGt2MTZhpnB7xsS1U7JoiefvaDO9ae
vUGThUHG9N5OliNKjftLVx0vnozAbIifetN8GfkvnHSyTYf5tvlcXEv+DlI0sPZPvoI76OIfzftA
1piIvBDjuert1Dhty49U+Dy0Ujf7VcJFrrp6t95cnwgXcrnyAb/q64lg9ZUvrr+u1dtwP0D1rOtL
t8nwsWFjPC7uJ4ueLiIrJx6M0YTOabYYQ1ReluPsPicaXww5Pj4nTP/SlfZuVQhTxZnI9PFqXcrr
+e1ZjqUqr+EDaXcgpS9mZx3hXakgQRGJ6pitbe1lu0st0bjGFgSmvyp5blQRPJI+olLCz9M7zLZq
MjQRLm7HbG2RZt9VzMaibKfiAvqdKkjX3+P5VaX/IytT1se8qfWXSuBZB6DVo4ZMCWEWOpT8M9/m
vtuJvF5Yh3skACSJdxEeenjVjoVyauIZmIJ28i2klfhwD2buZN5FX2/ssZRnByDGq+f7lfO0SmHq
O1Z6m4G8IBvPj9wkkQ8yn4Zir3dpOf03brusbHlTMKiQxsXFzNt/StOnZ3D6hwBcKokuazgrd39z
XHR5D0kRevOnR7LvvKtOZCn5lSEgQvMsczKws+CC4zQv9DJ+EGFgz/0o02OJVeZm/tF1L6lQ7tNF
NSUq1BBbbxnqjPu2vPh+9W3o5Tx5RCJJNzIfy55qWQ3PiMV2IVVt8wKoPEKnQVH5xvLjNWcJKHPK
ao0UG1e0oRF4XFscrUR8qIdRAw2pcfoinqTTsv0ctx/WGEcdFbsUvlfMtSqHyc0ohskJs4+Fws6A
NurxYK3DgoCJIBzi2KBTXhuEuYPHBH9Cjdt5ljFIiIJyfn2XM50zXNcMvzFVY2cBbqVkcx9ayCuo
9tLwsKidbRam8WaEELHuV6RAdWavnpP/a/go1fES/pbK1S/QiCbi1rZMchuvvRCsIcpdkEBk6VSJ
VojCRkvH8sWe8k1ldggzn5fKmzJsVYkUZ/nutb6AwwhccnYtUXUKLDQ8ETGuSixFLO+Nz8060v9y
7mv+yDslm366lq1kR7Y/QLAWM7GBk8OxdGIjIKTy7ctgmdo8my4fDEQMTiXach7O2eI7295xKKgn
W9kMkPhdP+oAp0BQ2k4MdbPX3pvwfFw8D9Qr4BLojA7PmKZ5oRlOlF/9qAQ5rMKoTociHKjsQJ6I
PA3UovDQtGk79ZnU8w70VY9V+GIRII/eaih1iT+NRTmy5OQ/WV5/netHhXM9P0y2sFdJ7HBi5tng
e/LE6u2OzsPj8EKlUnmW2ZaAL1/WBnOxG1euXY/582QykX0FQhDafojc+6hFz+TWTJWTmGXn4lP/
28kbw+/LlnUjR89e9pMhQLe0H8YmH4jbIInqA6vQ4jzDf9p7OynL9zZiXbHQjQaziHt0rlhLBjGb
6qFGNPm5+B03fPO0qmunoTBn/2eLat15jCesgSy5X2f8u8jU3qhP91JaZ8mA/VLVl1nV6fUeE5hs
NNR/Bklyx3S09ciEDtkyMzxGwML+J1lR4aYupRjYCOXzODT1Xv8QwfLW0uGgFW5YSBTq5w/LuubG
kLmErepxuCpS0k8GHQlxkqGdy05RXQgKVo7G2JlbGMEC2iZ6+73DsZHOusgLUau7r9y/j/EwWdc3
ritv4YZEJGYTngJmjfZpF2RlG+2PNtEuzBIlKKEtkVgSrwoADYEM+qKKidCOhX1dj/rN/6NCU43l
ggWqXqTS9LziimTdfQEbG6AQoW/WL7+nsWpcD107S7dJTISby5S3GQts1so7VB8GAyCQWy54R5oH
xNviwrwbQhhaH0TJF689/0yga7EOuL+wKEZgGgIF4Y5Dsvle8eg1CZA1FvCx57mI5jmeY3zmjMbH
ldRnfLZW/n4ejRLjpUczHrG6TBXfgrIOrWDslYk0twsb5WrZhoWlYNa07iE3GPdhbvabL2Ee4jaJ
5Dz+m/9NF8L0O3zx0/H8lSt0IqBofHmSCh612Ch6nCED3mhV6KE9Hu7a60t7nBoeucDGR+NkrZCZ
5rxRN5qGb8tuzjfQ/zD+8v6vfuf8sT4XHb6Dr9vNXQiWKjOexYnAWSwkggLTWZOb3wu1dbaRtXN3
ZSUFMEIDXyhe10WIkmZ+y4amdxrerW97R8tvU0o1Q0IgSbQJkOXuJPPl5079ebIagm/uyB/Q7eT3
Y75vjfuXJjbjzXT2FNJIef2FhVhjQB9sfJic6Jp6xqJ0F7tIreldxkc+SYDS/cf/vOE/qRWa+P0k
wsw0gVzwd7LtAteNDxLB2ytSX+Xh6BRx58BYyr11hs1cIQeoytkRZcZ1mMDqa8FbDI5T2iKTvB+R
dbwPT73br1n9ap4RaLuvdCRjO19C9LLDbIHwsgp4n3m0st2LwgnNZ5rQTkwe7cM8Ro75A4pYqUDc
0oZvm5zf/MfI4oToXyDyoIDYjDZC65mPui/t5/YWxCYpr17Zfb92RUaB09Tf+y81uH5ZaCZKjy6/
CqbTyAOhZP3FU/hkMWsjHzsBg47YD4o4y7eWtjxXl12spvSsT+34sPAO9pP1l8cT69wa6866u+5o
9Civ/GSmbS1gJ9rcdcD9+PfKtsG8F0dJpFe75Oq37+vghL/bS/ae3ch4I9l7NMDlq7Y/d50Uvv2w
6dlyqudmfd2L+snIm/qmXKOaptchrjd1bz05Jx5b2+69+x5gxO0zX+dOuue1UpMIiDGnawhT58ll
iFz3xVUBGNy/tZdWMUV8luskMVh984H4vHcyEy9x6aX7hZ/9Lkp20SDXWSYJ7SdHicgvoF+YvBpb
a6FUQgaP+Per5vFrOfj/PYHQoCCewG52FmcglZNbLHgNL7HgYQ6o3IOUQ1BUGdEQBXqT5lHy/rRF
4QaC9stxqo+F83UTTPameeam/Zg1jtnhY/SExMZ/77g0gPWxTx+/x36Ekgc28wZ06BPyPqSgUSwX
kdKWNPRsh3upffDuJn+v04edBtn+uZVm9wPx6V8HuV5WrDamk6MMiFxec0nisG9dbKGX7sY7abpr
wrLjKcz/rbUbkUJIck+dA/3UorvSWCn3eRdZLNIgiCuuGiqByJfzT91lHPG2qYrhF9tQ/4Q/YL2l
ImZ7SkT7B58kWWF1fSjrv2snyRdgthsdnoEtMo+o3HFxMrAfgM3kMLrmg5TsjuIDgE1HeLpx+mEW
A0jPfNURvcxsiHiN4r3s72ah2y6mf+1IwqZclAIzvhgkxIOxVoJkCm/nngykeHGNaWLa9CeSE9Z3
q9DfCX/WvNmoF1tOw2XWuC+dkTzBi4ui3LoiVKcpMkqebx8BWob5xEbzq7l9hPtnOYllLxleLDaB
h5/aqnYypoUOL0jSaeWCWN9tAY5EA3gUznckYk2JRfOCkdvAVy3lmd2/Mp+PWeYaPZCVPpnr7gwL
Pe47TLaDpZhzVE9dJ2LIsv/4ebS2k9UMH2LcfVleXO+qjaonjPEgM3l31wlLuJ5629ltEcYGrsCr
97SI+fcll5QWVfsGOysHc7LVurdW0B4Iigf76J0jnHc3EikgquSIagB9l7uYHUJ8HXjv8NUbMwZx
bpP9ONxh09vMQJsbS6lvo8Q9xHSPfkOfFQ0cE9XX73pqXU6b/L1+G70HgJ45a63y6vcAgWsVovPv
7q8APOiGIpVL87sY9Ndhzvzal4zEOEWSKhzb0aqTaeL3DVKKeH7kYLz0R4YEqgm+XgL1LwcpAu7k
54PTix0D7DCPZnexz8scFPW9/jkzRUSQmyV7ouWtLWcqdKYejKiszMzOk9IZypZt3MhrovNfmnwY
90xPvw0hUc7b9evW8+yPwAFRSoGg8jRzewQ78Jp/kQ8wpm8l/3nWqfjPd/S5v4ann3MmWM/3mtnO
axobpTs+Vt/mHH2uvlG89epxeerfmrnDv+O6DFlPH6Q5OuC5zC0pnqw/s0XU46Pp8ZVvZtbF4qF5
+Y3cRV/dHe8WvFsqj2WYolHsJFiN9nPsIn6I+u5zasCTBA+5i2ySlVbnmVrJ389MKA/ft6GS7pwK
ZcQkEarwpnTCi5ybri0LkQBxK2FiHdFVGLUZJRpv/8vwmVzJvOeUDx5Eyt3NcEFIAXh+R8ru9Sr0
6gSISUq80fhnxUvHGGl6GAcXqigdNdhrmvtFEz2P8gOzsWxT6Z0nKESK3oYHhRr1m23ZZJXuIjck
+zD/YlJlqEhQsGU4+P37veU9dGYW1Wxt86s8OTyKioQlxvFLZg8LnJGN/T5uu4Ak/wzffhXvPjZ8
tIMCnn0pHm7xAOuyp0S7pnWbJdFI40GGGwreAb3CLEVEOPCyokWeaIDEflmEVcdMd603wMSdvnfh
cZrvW4ci2N+/bqqtzMD9MZW/T1Yjs9rDbI3pPFshqIWrti7vokoeLVOlwuTZGZu5PEa39hqLq++A
Gso6KFN2RVocLKTNOzjCe7Xxp1B5pxZkwa3m889FIQS5KpAKfuRc3d1ZmU1kzUUAFNdoWpv9hQE/
SjKtrV2TS8PbKuw/xEwxwRzE37I3Tvq/gbQTnjTKPYcOeRoZwExP/7CvOq3JKY3pa5oYHR7RDAQ+
8RoCrxez97+81DWu2GLZOztCB+jxCIP0rQUSEcYEwnmiAqfKAkN7vKqGwcErDx+XIMmvCSRBLQPw
gxYpx06h4O1HOY+jqxqp8Err6X54RUDdsPQCGJR/NtUnm9Od/WrkPxC8fgFM0cr/qh1ga+Ywz87l
O1OnBKB7thWgqwquHdrIZdGAum4La2lVzfBRGrd/3p9x0/96tn9nM1z4S0RVcHzuHwo3rp1mAkKC
cyhEWRdXSf1Q92XdskbqZ1dzEl9zFhQNZqAD5nVRo8GB2N3KhwpqCdLRieeKIk1Uc+7CXCp8p6Lv
lSVxApS7KCMVtsB4mB//EO2ifjSqJ7HI1MTzdPM+XM1z04PoM71gHZniKkc0h38bp5WB36q4ZRnq
W5hfJIMHr0sEvrvWp5TKlK4fSXRKhmZveHPpSlqyL167cd1LssYUY5uv5M3Fz9VT/6Vs58uUqrgw
h3V1Gyvfr9jgi9b22xKreb6b+Ca7S4xcaEA2vPI8J0PeRRc8x/tHehdM/5KJaIHkE5iALKI7WhYX
Y3peTty5efpvgX1Vz/QXhcAXLPhopwjq+SXklRLdo1nML+BzT/9z41XVGn8d+zd6yBHJza1LDz88
QzB/vQR8aXSzYnIAVwdL3Oio9MaiCCn+ovwyX/0Vib1dgwEq/86qa4FcxTst/HqjV0dIqZAuJwzJ
fCivIHPEjoqMY66MY1bh0kBFTWMID8PChWWc0fdj+K+M7gEsaFSVCi+QGYeEkwWAVbzM2+kZpPIm
r8GLteGy+FAsvcMcR5p/UubHWE67voPT8DlKuys/K6TZ6NccUnCs+O4lKKqeQS7y6/el1d/q50C4
NUj6uKXA4YuwC8QmWY2DeOTl8VTCTC2L6Z9amb4suXCDcZZ/WDZtxMhIvP1MB1n1C7OOREiNx8RD
R7bKB2lTcSQBdB6FrJEQEiZ0JhNRY/E59L76HxzLA5vlYyWvlR6HGq1C9/XNNqCla5u+W/yprM/O
fqXMrYPCNLEurr0a25R/9k3EQrT0WoO4eSwh7L1nGfKKEuUw5AzYuPN+HH9u/hnCPz43mMTH2gXQ
fPFv66qFL3Ybmqh0l79LTgh821sHOxRz7U1Lgisw5eUs8ux7Hplfaqyhnz7THxeqFqU0rxVsg3Q9
Vtu32ZZWs5NDtMb43mC4MvGyP9ugwjKpVOtwqrXQd5uOWj7CquxAfeE9G36rivQquUCayNY9KO6c
+FBoP188LemzjvSVh9a5vUD/If+sPFsogSvQko0Jkno/VwjOPD3+8obnMq1kg5fsgXzmwTlt8/8H
WSclAGCym/xOFuOt5ff++xpJIC2/GMCUtj+pKV9A85RKNqr8dARFmhiEwL/bj0LDIivriPRC61Dn
yp+P8zcdhzGKWqU1/lm6cBa0jAdx3AtkYU2pf1JeORs81xhcLKMN4Il/n3TcTMw0HglURMkF1vnm
dR1d98Rbgt5fv+nJmy/YWbTuXYfhyqRGm0Kw0EiIFgAy5es4lDby03e8tJ+7GOtfZW8mZ9oQ8m1R
3+qT1oNjn7KcY80okl3B+m3dkrl/3OlkR8t1mI1ROKBCrDQGENvTD5sI1/uF0jeRXbRqX4/Wh5aJ
taBihjMB4qD7fg797NrlN8ZSDk4ZbllwI+YkQsVYLHr51z7MTh8GldO1LyrntA6JUDe3HrS2ddqb
yrt5XIZpUE0m2EUQSLBHGmOyVix0EuQA/RgepRT8qeQSKjyLR/eN1t5lX6KBk7kK4s7l70QJMYzN
+ZG9lIBKokN3bbzdZ9DDA8QE8JXkgfew13xrna2id/iiEx/lJy/DuslzlpdZ1fCoddwdJnfMqIEb
++ythi44U7IBMiSUrc3VFMVwdDfpiKiVKrL1aG6S5dJxxh2zJ8GjmiSGq84BAZ/DdGXby7QkD8Aa
B9DwaSWY2oeDrAUpmY8pu7xJpjv+PRNxU+arIlDAG/YI/CmPYpDaqQBoeWjlaT+LcHGLh3dnyntv
vnuMX16Bz1MsjA923oRC0YzUkVIlqiP0oNGCK6j89e+f6OMP01HwiU2dSzdLcCLcVYRtItcmzRzE
5uIMSytttwCkflGlNP65MIjR80J739dk4T/MHmXhhJ9ovpwvm5lVj/ZvHkf3yq614TBzbb5RCEfW
Bks03Rya4Tzymfg9qZvbGUFJJko08uloHBv/K0DTGgTzksqRfnER3BD/ospGh78aKXLGw9ivJmgh
cGmd41OXTvd2TYSpSbKXnunBvja9BOxbOG6Pp/fJYqRjSLTznfEfvj5LxEXrPk925KZkJ1Zxkd6m
GXWnwuqT/Zyz0nkiCa0Hy/m2/xYQ9OWwdlnQBGRn/sb3fX1RxcolaRcSfvlrhSDvHfSlZwj1fXh7
cR/A4Km0HlwmCDkcNX7Uiad+sQHi0Kirs9fL0lORzSCA/nXBuff+d9QJJ0OIF0eSDfkiiTYYA7Wz
4/NQesDTfDa6AGZvcD6HLO8UAB5k4IHP8oTmsgkL2tRewp7FZmhp6ej+B5bukJ61eZIr/XWbTH4N
QqKF6482JKji2zmSbMu7r9G5Y9x1me0qZXWaOVpp03w0XPZLIxOtTKw9W6v5vbvtxlUYv+8/ZdO9
9QAcqbJs5bW4Hp+hm/89NQsDWAWM7/kn+52Y21rd9bVvvdVh6GeifATHKXWy5xBtC0fpJSWKOjAK
XLyHUY2ZUT3RViDI437ETbSt5tnUdW2mvvLsHUfUHPdRduCPIS1ZejKiWOXbLK6COv2k65l7GhtK
IKmhHJmszy3Q+o+lM1tWFUvC8BMZIQKitzIjg4jzjeGwRUUUBUF4+v7WqY7qqqiuc/bZbmXlyvzz
HzzMzI/XZQe0R7mcVvMuAJ+XluQexYipOQ1HyKecbPhAR8Za5vCkQPhAN3ypg972QlpeQg4i/iHP
k3zmWsZ+wCdtVPifcaiaY7kYHrtZP1ZJdn1hN8WiK0NAVPz9Do85T3h2rue/vzqgaMi0DPFt+l01
sXYez9RE3TAjB507jMnG++Ng9jHwSL2W7ega62EoZOexC8wwbef9mE1Hj8mY/hY+ChWBewsaJGnk
vAN8opqqf+n1/90+2fqzUQJKy+6R6t3AwpMqBxz758RFUCtlVJh53CL1TwrSE6nNohOUVjdsXaZE
+m56QWWWiWDGPj1I5DJMIEr6iGLzSnD/Rw9P03yut0DQXK/Ukf4cqJYBFteiqYIPGIcAsHMY1+7w
0KyadgKIzQNNAXzuqGH8MuWJUXO4RGo1EP8HTECKatpC4HxY3hyxLU8NV+SH5Q5XOJs93m1N7A74
ltoWJxB2bcfXWt3IzmuprbXTnVSEU4erW0HLI88qEcAz3uAjCNYbPCCwAdaRoD2ajuaNp21uK8oh
JwzGWglDhMmAelkEj7ha3hL2AvEAlQAt7rHr6fuYvDLwcrWy048FjE2g5wosq8NOQrFuBFqBuT10
/vcDvcZvfvplj4gHFplOUHK5TyGbkXOAMw3EoxpKJ+O2aAo/0hSQBUkYr4EPn30Khh1bUkRZouar
MbAvJ1Rbw28CoG6Wze7myY7qMO9Kb5upkAX4AAYbPLp1vmQ5PXtzyyIIfxlU8CEfTwVvU2fMpj5J
AR97w8/67/PHNJiaUo4twfbXJtyDnJDBUQKvSvCm4Rr4vASZOBvR0RolKku0rsyTvUn31ClRQwiD
Sf8fLgrSBMRDkj2eFzQ6fLLze0Bmw01/HjjLZa4TgrBTD/uBMVozYzxWICg189CqWFZ/fR/3WrfF
fJNmRXE406WYu2i0mNiei2zOn1zG7zlFh6cIQPn3FpKnHvFE3N17veShaoABIR6JVotH5nZU5nji
YBkvKin/UQcyqvDvQV16M0o4R9B9eG5Ju4aNBVNrhmVfvqVlGOC8wniDCUk6GTPuM5wzfub6nQGK
SwDeJoxORiFq6FvvDi04NuAI5QqBxgYnz6l2+awGmyJUL9cp3cZjTvsihcr5ccS+3fldsrMQny2l
vybBkqJctJvS8vYOAMJRPIKSSS8o2L2pntH4Qfw+jUYT7Y9R7nfTGUGwbBq/0d7jRtMHHb0a9UXm
5LCxhN83Fm/q7wLAzJsMNYAX9pvf+eVduSHMYSN4UYxtp9+F+Yo7Guf796yiBeY7Yka9ZnoY8WbG
0h+PiIySgwGyL9z7WPkB0sruP6/r/woZnfbrKB6SP/R5Nea1Kd6yEJl/YspSbmbGQMXcxEVahRm2
CKvx6hOK+IzbmTB3Qrku7XngEhw15XtVAHOkJSBNxOEaxlQU4kSQwJB29vASeQHVX3pqkgE2oEf5
R/vWh+7zdHpLiJnrkohVDD9RMF3A2TG04hPFQIAJcQBOzj3Pzph+fc+8SxRNvD+JrK8rPqsKaS7l
5kpiejV/zYYsmjqdDmCw7eLecn9WIPJIMVoUYrF721+gHoab34WOE8ORHXY1U9o7Wm3/u6jnYsco
kw9BbCtvj0K7ERAQuyBDhEBJUMogPRerfMFoyifzm9N70xOPsDF/EQpxpcu8/mlbjLsuPbQZOrcX
FREUcjAf/5vzPjwRu/qiHDl93ArU/CZmmODbp+sWZANJLkQrFNr/ppTXcU9kvQCnMBjmpHIncJi6
pNpSPwHdkNoqR8zQJR3xI2RianvDOps25mNnEY0IBYBeTCQ837bt4oOdy+m1ARgwy4XWGLWN9PGI
zSMfS/w959tupZxq3ls6perA3LLfpGeOx+iU1UCkpMVF5SkVhh6flXQhjjemjduXRiGSDXErjVL/
uspdjdiAkkA1Eecx4tyuNfCxc0k4ELa7IXSOzzI/FwfRmdUChmDj0tuBAbxnV03/njGJ8buDsKAm
egrl0HtBnAxe+csRvDp52g++c9LG4v6Bdwas+c2PrQnYbcibg2/AbQYFEMBNwxbqar1PStQYw2RM
vLm0ekdcNfTZ/vPY375PPZRPJJD7BR74/VNzYurw2Q9vGMCkOW5I6Z+84zmGX5b5n3VnyzpLHWEC
9rnUXu21Ua0xebXhM/qswanHaPKgwXgwqtxiOoq+xpAUnidODv0TjKm/7unc18T/skTQ05jH5roe
cisFhV15/AtnnBHxeRE9NAtW31vis03Yxc8boF4mQAmZcWqT0WHdj92c3z0WLqD3lQQaDUbU8pDx
VDcY3X5xt+o8nHpJGuiT7CrpDFIk63lQEfEjS2PFKN1RRPjDCpu2CFoc8MTYgeYAcxdO5KRwxsEL
xZrI/NoHpJH4hAXAdyxsLP8J3UEq5OXYAnAJBgPiZUvcep9kUOZ+tngxMKWY2ROEvHs5sHix0sJQ
y+4Zpo6VIF5Tw1ARsaGwKxU4Sq9DtqIrpWsA38PO82syNPIydnj9JekKV8wgTcaAH2/MhllJf9UJ
HUoDaQ/TP+QDE/QLHBl0h9y4FCCqpwvmdMEOZ8ZuY97f3OctrCiQmS5JL7CmeKPsFcsHbr2X2BVw
DqFcMG1B/+D5+NJ7nmlOKJVcpW9i8IqY3jwVImSImjdQ7l1+KpjtxxirqDuIgDgb5lF3AFbhnqGq
AAZCXvrtKPZUTgkLFfboIPUk9zIAX1gWLtfshEPsNJiZB8KGm08Iah/mrixGuE6ayU2w5B5MeP9W
W0ABQ5dkSTwsQRzWxOhNkSWiv9DsPWRWtByIywdrCgD2ysbDU9a83x7b9YDtRfJYilkBHi+mEywC
6G8xfMBIJRfBqzP4N0spFk4fxWrgty71LiKjcE3jtRw7EpMGaTk8TPtdGlJ++KOoOx8CVhq/76d6
ucFn2/utCFoig+tBPFSJgKnAqmSM8XFD+gYp7Yd0Wi20hErQ31H0mEtpet9r1HvJdQEuz3JiuESR
yjVNRZ0w0xa7AV30lEPrf5avdY8m1WniIV7p/Kbftvo3N9H6fP4A65Q1E1MI9NC4Gr7Ke8h1+/md
BCxAXBsPJxSaNRF9IzhuLZFzwxCMrwtwZcVQuS+gKdRoKC9D2eXb353ML9Y1pO8+hw/SGkTaPk59
DxNfst04JK/S6a/vUGFQ0zgN5NQsIgdnlxoJGSjx/XILaiTkw8Ut+M0zQm2AVvE7esQ9C+G888bD
EPt9L3X2HMgKVwT+PRrMGdtpeiSU7M+4v356eUTK2upOszGc/uyaAIsBCWccUfONFWFNGNDLeUWt
nc6x6TjjLOU+Awjp0NGhlqMulqMUmw7pdDVLF0IQGZcv8XJd6MYuGXgYBDVrhP8EvzLMkk6AK5PV
J78DllVMLC65WM8lc9h1qeKEgbrLbo7ChGnMXuB3yqx8Ubq4lrp4N3vv9T0gXw+7dvoagvDGTjK2
azsjE24YCPG0ytEnv8VuJ3FqnJuJ852cha3ZPdBc4YTKWYSZUfs5UU7saXedi8yeAPZb+FxokUSu
FNObCOl2qBD9S4toYJxwdMVXDFdopsEDktpnJyt4e6suao9i//z3XPZ3vxkRnqf3IXUGu88GgXLJ
KILElFmrNtlj0R7JmCN2AjThjPCI/ng66cNO4w1y8xxPVphRdOAqGk+myjXJS0eAO8ArWjV2dUCD
Z0ZRrtvip1ND8O1Bb1upLBR4MIFRctJHQaQlnSf699Nh9aDBYg4YiUns+YOmY2J51/3dNsMp52tB
2RhFn8s9xLu1XKDide5HgtYw0ZLmnacQQj/eKbPrWvPYGZQbsF9MHdpjun3BadzP8PuLaPgeqi7R
GUmXlMY3QsjB3/3ZwCBkiIQ9UBKIXIxz6O0XrxPRsOcbMNA1pEOgHd1s8Ttw0P1SoRuuP02fVZN1
R3bKQDD2cJWqTAxMZ6O5GlU+8YUo0GAc4vAO9zOq9DeRd2RXGSO8pfCujDL3TpFqcFZZNjxncvic
ssRHd0Zs2pSYoNT6Wley9Ng1ctF9LcViwUCRySK41abdGBgQYQWfJ9QCS3bTo4x5lohxao/qtt5e
+SYPTgyXFDlXvQViUF+ZCukhwVL+3enDEM/wRBLX4EcfWfKMKkYdwZHWUgOI9PeVGgPsB+JwiNCf
u98lHBoYUlDu6CQ3j7AI92SFwke3b5Foo+0vaLuCmS4lQ5n3plimMyufGI7T4yCk4cbNk7AFdxwQ
mGpIs/+7tOMGS2AQETrICFR089dpEYqy+Vhm68Fc2BQWZG0JZYlqYLVLS8z1Vk5BJHmzcVKZwsMj
txZqKmF9iodh5Py+QEphQD2iNnzxqsT3ED3vPSBUwClXlVWu6XtnozANb/OBna37DvXIFg6DLBnN
0QlVqU+o4Eol86dG25etVBIT1YRWDUgF3/jPZiAYXRLAMqkLRLHGqO14M74+B5MnAGathx2C6Pay
dbV5kUTSd1Ky24HNU0eN8ku9oYNVT41d+MAqz81oSb0gdxIqYvwGxAPOvbDO5hynEP+R3xy44eFB
HLgYfjREvhrdjtmRDwUMLQIOaJbdkdmZ7o/OC8TreqThb2dw9v7eS3VdROl8uExXeJiydqSz4Dtc
/1SO92LMeENSx5RsSBrZk4hsJ3cAY5z3rlqQ84Arh9eftskz1rbvKRfgrFkLbGROSDBALf7HGpaA
6RGAdQNQhjp4SWzVlkyeI6iKVZBGIF96PDPE7PGGEKHtX+PaBnviNptVJ5xA4QfC7UeKvONdAXwY
n+pEO8o+bCSokTQokNC4aWGdpgcaBPaBRyAlGhzRmzBS2Cxf8GMC6GbGuGeGCi8Ssj8T2/E6Z9NV
HYoLfuCvDRbUyx6tKmy4FcBQz+MFXQkVA8p9GcTcLaVzehzOq4B4n12bXInHIDsUe832OJhssbbx
Kw/DuQavMWQzxJfhynXgurXskbs/fxzhVKv4wsFY3cJywgCezx1UaILCkW7ye5T5zxKajdfs2U2u
T6Pvkz8X5x8bSN4bGmM84AQ8aD6xnSRkdSeDO5gDkdGlM4Q8Vzffh4eupzPJk0NwgM5ugat/yzpo
/XZgmMxl7cN6+RViINbOspmB6/gZQEkh+CZ8Bd2UAmlTJJZobOyQl9k3e++UxmiCg1zQT/YDfbxj
FdvREA2tO+rt/Vze0i6S/7BLLYjprzWw/I1gQJQPUJLEpgHcvTyWgiRb/7MRfHAYMaxgMXPocKH9
+OLBfrgDj4Wi2cZ3H7Lq5O2Abw7D3rTBDhgKSEztZAuc7JdK/F6VFwWshNAOf+993CGGKK8ppQUv
jX9vB5qGHmERX2LyytkLVl4Xvks3r0mETvURZRIGHkGNiXCRwypZMhEzkd2D5kalPIImUMfLLQC8
x7YQc+a72XO/Ihx5WZ9aluPRz6/cLKzgDfDY/XNL8K6zmqxLTL3m2qI/h9dLe6Cidbu7yoVEj6kG
9RTAiFU/eQ1A6gOeZLQR2bzYTz7c+G5utqHKQk9Nzs8YzIkYrj+yeagrTFcJV4XBtFkyJfV96TLa
9N6z8DMnpxowQBhdjx1OcKwwKLSCOoC5B+q4grjP1gSe0ghXLBAp0bXgWLip5xJsNczqYJig+0ZW
NWQwwR4OG6m9SQ4dqPMpz00lzsLswFgOA7XRY/Bc4Qq63PM+iDYCoD+RkoeP6BbVSkb5xF/FBght
9PyIFCoaI6/EhIaFFia2jECFQcOTfDCqu/KCWY274GYPV4m77wQGLGRgQk1kI1/zZfF5RGfHg3QF
kmEwwkRXCAFSH/n45fDkpnkeRLwfvi0IKfY7UQl1ZGcOw3h9kAhEeHp0FbdkP2dxwOBSbV+w67B2
wzaghW27P0yN0hOMLLOb7f+g9KRredHaFC3DrJBloY4mVw/R+rzCxxkbZft6RWq4etKW3Elt6/lE
jHGY8IbGIZh6eWa3/dxAu5+Br2Lujh1/O+nHis1OrzulcND1B7ITfpEMujnXtGALFTgBE6h9dxSE
WANoathM4gRivIk74KSkazaOwXYc3FzJ63n4mdrqH8Iy598wxl3ODHXDyJAt4pO9NAEoO+yfeM3v
dcWEc3ik5Pz1GS7xZSTePV/IHtY0SeYjqOLtQuqxfPyLJOK13Q1oTGS1VDrkEA7eZ8PgSG8cVhia
J9IY/MYtkOxheNqh0cEi0oSUhHJi1aGWhYyHM01YLHonqHckM+PWCmWLr/KEhwU+YD/+1ox+/PB/
6J/JcW6YMVkX9RIy7FUEEuWBM/XFaYMv5t46aKqZppPH7Da/7UMZrydcZaN8RcdhVX5tVGgraOjF
54YvFW9rt6Xthp7ORgsmjfeao+NQ/T4cuMx8IQZRli+9QofEC+8HONXMU2izxFYWZBmmDq4aiJdj
+fi1MSMxPjSc0Q7LAbY1qovhrC5A4/DS6YfhGmYaEB5uEGzwOb3bvcmRpdVhWtOayZv9DkUVN7Gh
jjEVl0+xBE7wBhCL4K5TqvDdGc7/LW/SpKL7Bx748XOUL2P1pfSSqTxTdiIh6Yl8cSvP2O643KQr
YUr8nYy3YPj8KdfgF8n0Dv9wSTIa/hncsU7wc9yO6g2XZ98DUZOjkRD4wHxeyHgLZn8a/VlhDnFP
T+3KwcKL7ZeNvoswpKsxPokwZZQIvIW4eZEFG3Z+azJ5guhbsgELgZMv4RuCaLdkVnjOoIdJqLzZ
ngszGBTLjKX+g9ii11FIpvfzWySMQj7cEfiRw3DSSE4jEuhSwHHxKiZd9vKUyxR32OtUIcg8w2Yb
agQGQgx5YI6gsI2TH/vh/k8hw0zaYI7DqljHTskkQs+Q/RGcYB/7cJuIcbRZyIxyjC9wwTAoueST
ZqjOSSsPf+7bxnUW4yyNZbHd+Sw8nHGIwm8Jq7mZCZqR9VthTusU6xGX4stiVurYMLA4iMkItZAi
l4fvQciIvafP+wIpmVuA+2mMHENj6cOqxH1rBsrkgcdKqAz7wWeRY2eIbpIQ49eBU8Sw4I1xus6c
AdtmXgP02JetYmRY0aU5ZdwKT+pb/Ma14DZ94uvSm6tz1USAyhrM7WNFnyGlmb7/hjNSHyeY8k1+
+gt+ObbMwWedYdK5xuHc3oP1+6msp1TB2f6ssWDTJrjOuhmz92/6Cl7L0ay8GwAmv/WTHw8x+BO2
JH92vrsCxLMgOjKqQT2lZ7UHLpOUvJOJn3zMBzDDoCgzRUPGrnT5qDmDQ63ojy00FaQmJDOrZ9YV
ZLlg8lUsfufa39E+htIE6ZlOS90Qk/njzxpGStKy6fDQenI9E2z5OKZ/WA7JglhO5iQLb3gbYBHQ
veF8wwlWsH4DAKMHHNq0orCIK59qIgzABuHA1pL+TiayTsUV/44s/mGUWOpIFig/niQ/A/7e7raD
1Zzvhuyzv/zy9fQlG/EeYaCAtwooHyZMxntXk+2dhQNPtQwlJul+q1mpQ++LP/RNdAHUv9MgrvAD
YyeKfQqSce9hUFWacnLlfayQ7rOGtKW5FkIj6c3hVj+TewKN5M2uCfZ/gpGQkKr9wETRJrI5xuK5
8mX/5jwW2qk5jOxSnL/ULOAoTNHrYgpL6uiMnTQ+grJVhhiMQt38uZRjHjuIIEmA5wYuNy6nswIN
pVPlisuNjGOhBHjYsRKOKquLAAe6qDeVGXseAWYg9DHZvPwTTghfsyaTqItuawEcunn0NIkJxzOG
G88gLHA1in/w5Ue8D0gF6alSfHr6+Jp+sYt5EvhGYB8igRnVgcXtHk+E9oIAZ0ZQtYKZY0p3iAFi
Gt79z4kGQF5wg2qM9MBquGDi58cHxW5UxQaDJgR8vnZqIlSPjVjXv176A4FTDVSIgTt2WFuw9TxI
A3TEti1Pb7srasqfp8yGs2YGXYJmFvFzYw2NP0S4GKQREkTy6jXJsCNA6xKqjkTYe/aHxma4HS2e
Dsu5QfImvP7rko/Bzoe2QyYp9vcPzl/gGTx9LXERE2bf0Jlw942hRDM7K8I1ng3MZzU8EShw08sZ
6C554t3h7eYupAx0yNSlMtzjsBvdvCta8MKs2wkZsAHktAm7fTxq23D/ZUSlYxSMbUf1Xx6OIOJJ
J0JGoYF6nFu2HqGQWv1TVsmImQlARveM4/3daPGPrtdp/Ek+EeWU9hBu2+QDizA1p8x6KWT/yuIa
pPCPcKBjm8wNvMq4DMHKrTHOLdizXyA6MCUDStAgCD/b20He4Gphohm6mepUtbgUyg4/EDItrKdq
Slz0J8rix80P2eF3guKT2oRqGuIygCLIPhBfALyDnBsL8h3XAFpD7obnslkPcMbeAoCIfp6LzlXA
xq+Tg8KC8T6t5yLc7hGz4md4KsEtIKe+6C9JGIRS+ceLXQ3f+qDTBbceqnPPAOYS0+9Sq62ip2vY
1EzTnez0l/2/G87KzP83zKuMYZlUjTlS7XdPJwaEzAqW5xu48OGAMqzpXaZTj1GVSFMcbr/Lvauy
yYnoI6DujJ28Narkho3djvM8HllfW3P2LKNm3AyUDIKYDv3wYyg2LF4sXXjjcq8fQBzXSTn8YtT5
dt6ABSB8WxAGllU7bpEBoxZjHtzXJe+NzsxwaRMpKMXWKS8NeJ/ljOl5krHghQN76Dr8TMm4bN0v
7KGnie4d/yuYOIC9T68tHFieigUnDFhphUk+P1gEKi1IpGa3yrZjPC5m2qXwqiXJ9LHK2mnBTmlb
4og1y10Kswq7me3tmNGQ9aI/+x0/a3yuwcgqr3+uhdA+c5m8WQzSW5TkmHBc/CH2+Rv2n2+/Iyea
n8stnNqTQdU8vgGAvAhuBfQjzMwC4M/OstdupHiQtLMaRxv/CX/WHBm/aY7Mi+sZcgfb49R9nYAV
AevAV0HwUBK1s/ac+YTVCc9x/F5x94GTxy3AGw005CBOdimk6gafZYi+uY4Qc02OSZgiDCc+ZjMe
YM6J8lnwbgXkJ2EOayib0tX+fqayIf2mQW3AKUXNTYvXTvcD7GRp5T26Fjyhsuju0OUZgOdo0z+r
x0pgePif4woFHgMPTjJRlP4TngrDQmLaAWJhBAmEmhDY8YwId25akFWItJvKKvwgc9DCG2NUhzEu
/7TUs+bSWbWPt/CYw5c7o8PHvWHujHsLRZq9dssyg2rVkStt4R5nj6HJHKHiAs4+G4edJ0eQ5enV
y41lc1b/ql0nWx3YM5opupzkbrLPzk49QREGq22n576dX57uc1EeOjp9fRC3MeQ8sobm1z+Yp5zS
APiJfp+3DeiLn2UYYg6+bI0P247XDFWhjewZRQhXkpYQtGl3CVt/+2FCVYfsbDEl6tPKguMBJY0Z
FhkdrSomJKAjERswApXowQCRDAmRPBvcW8Sp5bA+cNgl2AFeCmpUHpTNdYHkWt+H+RrYkq7RyE4g
ONgEvP2S9CIiR95RZ1KXb5Dsen/FdPjEoKg7jgyoKbDHNaKDRpNiCWAERArHl4R4F1KLAsGjFet/
SpcEhXoJzcxppwUeBMxbN+vx9zom7LlaiwWwD6LpsQYbScIABAkcjGo4BUvtT0LpyM7Ge8ELACN0
/r06j+UyDAJM3pl3QaFzLJvsOmSJxqS5xp7Zei9wKmE/BCcIl5OXhas1Ztj1TZcPDPRmH9L/RcYe
HfN6VlZC/Y0wl2meDfnrzWmQ9dZCxiXQdNZReLBji44Ql6Y1wTBVb44FLDweiucSht9eIX9c8Z9j
XcuNajVQTDUWWLd4+1/MrUQ0s8/FGBucLuhdbmdureWQX3yYPHcibRxlWwkgrhowfYYhKS6t/UE4
JZ0efl/Q8cjbkbffKW5B2kSBCYhfl0M8WPzxKsDrvgVHFK9N3CxcZO0WVUxExeHyhrE6ugg81ilr
yvGfzYzHYI49YnsU7B58PiEW9kiM6iPL/8Uqq+gyAmheAC7T0RM1Y0BnITsZ+I0yMbD4btNSBHXt
MVPoGz0Y10dIMouGm9yq/gilQBj+wOMI4zhmfnh4N1YWGDOteSpCBuiAQ4ytOUpoCHNgjTCMSFt3
uqAV1ow+HsxEa2kHAf4JjyXIWhQPHg2S7/+YIysM59mjYVqDxS0W1buKYwf/iCn+Y9Q+cAMeznDo
etPfrJxCfR9QKpCdwXX+E9J/QM2xC2POwXUCD1KMhGbkEegvR3w107fN8pcME+Gy2fM/QNNR43VG
4Q9aGjOMh3HmeMU/Z0juheTInKe7dT09MDo517P+Ehh60bnjAifzvn4m/w5P8LhcCzdxOLMOKhw6
8TsitjbQMj3zigxzVm06ZmLJ/woE6Edu3JL0ZibEpzvgk0KMh1/Eh5szZT+HZn9535BpC83SHayG
OgyBCFG6tKMpwRnkjavhY3LEkexjXjcCR0s/4m6vWZzE7+U7QGEMFAK3Hj0Q+Flpw9a0G5S/UeeP
rf3qvgVKoIlcvhYgQ3QQfJY9grmE8gSLPEvkEMDvey2KSchGmz6HjhUTLVIB+jxj/MSagcGnjdx3
McKzy4CayP57qFd/Hw8clbYXKwePyvODvwMLuxaYbtD3s9KoVyDMDGbMEle7MJhU7jobF0jHwErv
SF7C4kCicYUJWR55DnMd4lYA/AJS0ExHMI2rUP4ro4GPBdLuFT2X2izBADeAyWiMX7qQEWQJazPY
jRC6JWJzg4f3CWgofrSNIPMlHwctC9MPG/kZY7cxDNgVLDV69QKqJPjicvbBA0cKK+G3bnT2um/U
T2OPuw4bML5+NO1+E2BzKPu0E8n2A+z23r7xAuEN0LzuII/N4TqHPyBYnyoHbCoinEdrrh+e06YH
Fsra3a/fUCBKySYx2AbmveELdsfcj5SoLev2CSSKpC+4rMK48oNJxoAbTQHxgaWuX1nDQcEPahP4
icx0Qdd4r0FgSufL46RZfGD/6s1IJ31mH+KryCpyNgyRzqyyyVmZQvMi+i2Es5ngM56MfQwFxBnm
FVKNhyVW55B1UfLAME7krWAeM5xgfO0hIzBvEdoK6mJzzOEbcoZmwmMF24AWAHisN6sXTJ4TKw6G
JVIQhL/fbXYbuW90vCYEqEo//yweq8mAnXYNW+W9xn1imx5ZgUm53zJLjyfFpt48XJSWDiaccH0M
kVSQmp2DeDmd9MMnzsNdNFw+N5A7X2aMpZbz7gBTtUV+BBBiLYbpf1PQe6EnM4oes9JUwmuWK/e3
ebM6wvuFvUkxQ6XPrn4rcQAAwllCePeAzjPi97wuJWsVeBko5ra1D7xG/TTBpOhKRmZhi5SySxVT
KTnKGX3P6Hjb/AJEzG5JzkxpaeDh8c/rb0YR9h13+h/JzHFypfAlbLChV5Hbcg/2H1KRHubQ2m8+
KzBMGOkfyuZVZL5AmL4d+3ONTBde9GHAGoPorMn2NxfJApB6xeYY0clWQRmCCLInSMb58Xa8I0XX
UJNOW9XjFwicvlop+EwyBtBgeoNcxRVIdJME+osQrsJYQTPaC06P3ttkoiWTo8QU72s+/dflDvND
kGyE+46MPWBPl7E8xiU4/trfOdYlzD40xkSHKCB4MK2J4lDPVNhRSKfplCYmb+6Xo2QzXjkNlYdQ
vb+n/QsqEVbQg2lTA+OF8qIU0XXdmfHAG2B1jiugA28X8cOsxkeN7CUYC/nxI0r7wFajzvpi8cG5
MMWO6k+egbCAPaYgkOcPxrFsfenMgiyEsyvAaW4obx9yfQpbEmHYJrpR9qP8xGRxUIoyWOlBfA2k
GVTQA47nxCKWaw+1nA4nk+b1GqQjK5+KutGuQTrTRHXxhPPrvSd9HK3Ck0/PNUNWzPYzqaFkWu8D
Dw6qxlzFy5fXgQFf/jRZ2b0P8gmuAnFiOKBwfFULZAITvcL/8kmBLebCu4huiY04FI3Muyd7NB5Q
JY1nNF4ryuS1a4LbFNnqlXdDGDVnJoiTOwYSkA1Es3jM2CI4BU6f2WdvfuwmWFgCEt3dwe62hjxy
h6w1siWjc6r1K4BJNpOuE0Ax3hJhjoj2tqCKn/FRgNhng3AC7FrVDMgqBGIYeaovOfCN0h1bbL9b
YFPIVMx1i+mf8VjcAXEqVgtS1EvKieb8WLF2iwr7dD41LiPJAO1hK8g2FpKc98WPgGYg+a2FsSN9
La6Fuf1Yl7Qp9mvZA6+b81uFASGmYSZkOAKqEPURCtRsx5D4heVEL5KMvUBs2IECpCKg01mMsv9m
pkB0DGwq4sUHXker7bFR/Wf4qOenmpaFv3Zg1jz3e/sbfu2aLJbehs5QpKsMiDfUazZt4DU2U2eY
kcawdwU2MQAmKONmp5iYLSJrAh+DkEJvwVrdwnuc9JqX8JjUOS6YAOHEjbXcyL1bqjBCSwOEmxMS
NBwMEuZDlzKHAdIHZyQZp2Utqv1eso95qWJxr2LReLcYWmLMUn2R8fdbPLcPCzojewhMlkDAmOuF
CRWAPA5iSG9rAfBqlmaNeAZeDhcFa3W/pfvH3fQWL4hszfUdSNRMdqwavuQ6jwtqi0HjMd7UxEPS
zgz50407RmCIowsX/ORKeNJCWe0xRRng/fbykP/6Q8nuRb9N72eNYphy5LJQ/1Hkkn8EwfNKfWgx
0mr4J5uRoSAlbNEpmoV7d7OVeK9y54ZCCjdw+Cc2Gl8xGGHGOSAhxxSUWJIPSkfEKvSEJRehVMCd
V4Nug1gDkf8a7ucQZrAm4inWNvm8ARQXoY6ljTUJOuTnQj2VF2ByA+ziuuUui4B7s6DDcr1yeWT3
PEHjRPHyEIkyFe19oOviG31XXBjZvMcjMaIdReThsIA1AcrX1wA1p1h3QgBkDDSzDXQbWOpii4jn
P7qhJsHCkfUHJDL5vNef9ExLuNIALWinXlYJSiFuBu4Wi1UHdw79cus87WEIkURHycqow4zo/nxe
TOUjkO6VAhXFRdFtDtWieVvSAlysc4FB191UndYJV5sEY6E1P26BewdInoYrBo/Qc9YGQEFFVEfC
k5p18+rnMlpverjN84kBriTQmmAZfKx83ZuC7oJhPnBMpX7RS7MJdQpEK18dU19AUlB25ylN+MvX
TmLupA6FTYiBGK5KfapPiAfsGN9jkDY2ZsLulLwNuDwBuJHi9pMvDU0nlO5AJYXTRoy7e6x4b0Ac
lBZQ6rXyp6DQIc4Se6hNbXQGR3LJ0Vf9x2y8UWhr/X0KFI2LKtnjbuH3wS0Y03+bjF0wOAeh0lFx
atkgkLdkV2OOxsdvcXzNY/VYT+V5ua0BYUKFXQD1yHgLI0Vka/D3K+5tQOTcfLtXR7PV+CvozCTE
Xo0C8Ri3xqWn6Xt+/Hi/eB5vAbbpU17bs0LEoL+HRjcSwLfKdhsSCV2cp7Crg5+Sz4c/4qNaTGX2
OPiCqnGVqr6GxwIXgGQ0wRiCyz7O5iq16iIyjtg3W8z3D3ZTCW9zBSIz0sFr4Q28QEJIkjQYYLlh
hyGJWhxERhvIPJSKWXMQTRRuGPE+EAwUThZ8ANwK5YhU+8PebuZ04/oHihOPDbdmRaPjjUpk9kTH
vbATyI4j3Cm8wlDhKR3eD2P0tugiup+VXViskRLNpP3VhzH7dnDVF3vWMW+8lmRs0bB6cz+p/Vqx
kqxT9uksUbPDYyF+epn7giCT+RXsRt1g+J0x8IBluy0x1cwUuEGoydtcpUeAI3z8PdzRfX5Y1So1
vXfEz41zmh20SEuoknI0CEQ4itiOlfAMh8sboQiIiaEkr1VykEG5nmIRTUvTv7zGOi5JyAx1fjeG
Ark91PRRUPkCm2QBPy+4n7MLV6XMy+mbJU92FbFEtbX59Tg4X42g1a9jwQu7w/EaTtNTGV2FV1xz
JJIavi0SnC2pUDnsTS6iPkGTd4aCniFvMyNDRgG/2VgNlyQhz76IVMCHOOxs3KfyFlbTEpoZ9JFd
doKquzfYB94nYtEvLy4sx+yfB03mP/JGeCUn+hd84b5nG3prXCILBN1oIaC5gdlsAJe+ruK/ax2Y
BPn9Cg1tmVvlAj7Id2wrzA+XPEItzeEfR/eBoaVkqmDwRb6L8EwbqtYPPT6qfm7nZv6idelwwxhO
6GwYpBHssjlh8YEDBZhQg2ni1T+LDJfkE4i+7QWh52G+oiZhEhr/KQ5YN95pb2xIMDHgBfZYXtlI
RAe8BzGJ0jYAGoIYDbpAcIPDim7ZKTKzCsjSxlcIg5LkEZZu9gMCGjCtjCZgAgA37RQalAvdkX6G
2m3Kc8X4WsI37+Pt1xD5LnDYIQsAy/pjr6M8E0SFLsBCv331OiAGJkK4rXyTl9+3FB83WtZzw0iC
Sf9xeMT011a9yMh53i52we4LomKbMFQDO1N/lriK0G9yW5FEO6lJ1kwTRFngs28YK1cHqQIBl1gR
tzQxlkY0a5OAn92A/Ero51CDDcjSTxtWjV/zUDXrYknysfAUdryB1YcZPL4AmB2Q+gBh5wsMAd3m
xIgVfjwFudpR/iNAnbDYfx5+E1QGwZWRFamL2Bn0j89/YSKcpeBnv0iqVyxcGMT3IjuNq+iOrHe8
qlhAd8OJhuJ9hiNEjIRM5F/vD5BkW7uGc8iQUWQW/vtrlFoBW20GdryE+zylgJlmMUdjzXPP7OOB
xnkoluRLf0MJJUIMTT/pdT03i6Sg+cdhPt9YoGLYyCw7IKbsypSUYurMsw8JBBx8nyiJZn9gixBz
RBRrdmhIlyGt1eG36eBjeEdq5/+RdF5LiiNZGH4iIkAW3SJv8faGKKyEsBLIPf182XOxG7Gz010F
iMxzfsvMJwow/ZeDtYiL3XoD/SJRiFF1upSimt8jOwEqld6l5qGoHSTbG0Ixwt+kGfgf/xWpMLp7
YNGPo+bAVD8vP/wO5YG7Hd1TDM3NGSBCSIegrURRBzUrLh1ePrcQeeO7OkAa5rym4mitHJZZlCMw
iyLpVBTHUnBPEnJqIwpGACKOIWVqgInwnN/4C2UK0tHrpei33kHOKwUf/1rEyqD0F40wKSd8a98n
17DhCuDYcYcAPH7m/dwBQbEF5PO8O9wsZjSIl8EaCuZOe9TDo3PJUw/AQLxvA1LNU+dGwjsN0fzu
yOwjMTY2np4MJy/3/a/wt7GKbTXu/N5G9wbw/n670qG6ytl7+12kBA6B7+6uHv5OTl68ze/NY0V9
m0d+pPu7ICg3u2yVk2yDXFsAcfhFwOQrChSfSwAcuhe609fZ3cZ0wVp5SH2JyCbKyF26RfIJq6bo
onUxVo1v0cDPDtKOVuX5b6VMlaBY3K39BJ2ABIN2vmdO5T1DArWkSSEmaoA4eV0vswDuvqA2LLcJ
xFMsHBKmkTwEy/wc10yrrI+FcBEUDowrmAJeCvMbpg67Fy+7hGsexmjqjnjAiV7Pw68/YGxgtvig
3hGiJwjjBrlzumMTNLjDnuDn/3pEgH1RBb4RgYkP92UjF3dAGtgIZnzkAwfy4vm1C5BE7MAUOjGT
OHgYu/knJBfeYk0U6bkXbgkfDUf2cxrS0tdaPsU0urchhlV6zCdEYXg85PWB68bwCxehIZV5NIrz
FXJlAGZKRELImdcQeiIDVvrBM/Zx2qA5RBoAJeE0TntBxodco4oK9GgxKhQ8nqRo1CO18mr05+sq
1jwyxv0XBzkRouDUWEZuqde8TM17J1j6PMCiIatzcId54Y+IFI/3TsX311xwCvF+QuRPge8cUj8B
7rlUCB0+g9MAl2DJHN29p50GnPSwVMBZL+cOpEOZKUTrFOEatYtSMASZ4XkyJhz0nI/DzkJwSnVB
OX7vgEJ+4l2QZqCksT6myQ7YQWiaaQqaSjEcKhcbr6n06sOTg6dGtUS8aZHbrfi9r87z3MWfMYzH
l876nhDcD/j/AOOU3NyHMDdIU/eJBNDe4+f2KB2Rko634czOLmiPJHNaJNM0tQAlGNaPaBD4D1A/
0L0ymKJ8oItXRtdL5QPtOx+PWxaTrtD/qNTVDO2UDkBpRk8t8LX4mmM4JikApd6AP2tmf7dFb0wm
UiBP5NFtgaxr7x4IuXfQ/xAtQQVo3aKtY1YyCJOsopo68J3BzQojkPTPZDPCn1cnUBgUEoQudWY5
699dGU0rDxsX5gyZRvNAjWbsAzDJ/S4FpM5YYPurRgC2pBatNMZRGCvxdipxTlzabVJEm9KWsKi8
z+V6SAMquAJv/uNAOA/tBuJUkcCk4jvHzd6FaCTNEKcwcoYJC7vEITmgdEabaQZCv9p7mvt1az1X
wFYY2IRQUh/LGFb+zVfkmD13z8KstNHQ4WMnwCFGUkWEPWJQFkFRPK3wIpD3aPPiggExL3wiKy4S
M/OHuhKff0sZt46QCH1hUnsx3qqMz/bJ/c52hAaMXQI9IP3hgmK7oVEATnJUqsGQOPmqQMHeHMtI
Wi1Y6qBBeEeewWNtoEq/YTvh+BYVvCa4LRVNMlyIEb0RP7E8iv4+zpjRqXWHu8elOVJLPkkjnQTJ
1Q/16g4FQO++xcQOVwElschmPUY2Ees54IRbp3NMx9bQVVTIZ95cQfxgVfZwmA4d5YDxJnx5zyMi
4TcJOEDGcUnd7pttCLQvArlnY+NpBO9/niUP9iJGVTvD9MFfzpZJH51Zr0XVPFGNyz2bJ3vEC1dC
9YZzKWFSo/R0X+xjtif0NNP2cp98YcJdo3WQ7pJ5wUOH4OACNgAwBIN3Yc/4UiK7anFoYwPv9X0Q
YJW7SaTPESLU/V1BXRmbVj+mEGPF5OO/awvWusagIlBQSFBmMNSuCvuQMbrCuyOBOT4J5Gb2WXVT
aPgMySJbafS+W/nVVtGLs/wjUmV4jFDmIRMuIdxpTqJUZVnNeq4cyKaNJa+Ln9AnpLyB18tAs3db
/DCeiEHAI4ON9QcNgZgueXO7MWsQNY0gtfgr/tqoXyKgtzTBjIkyHOYi80deL88Kh30DLMADIUrk
azr90HcMOYODZvdxgPM2P7+BYOPqQBsuMb2g6gAQfSDQOH/Gv6+J8Ruvc13Y+EZucQ17jBrhhMuG
rhi49X04OFfLdDdMbgHealmUKbKzu9ftY6uVU2a2d0Nwnm1cxKrAJx/eeOccRBA75K+1zdkpeTIG
LyZUMtltxZOQ3XKBweohSMcHKlkyA0ht9Y9USvBwkD/i9havvVlw4Lm3HeTc/DeXKvN6VM+PrdqZ
qeb0YBxEblZ3dbpYOrSdxR0FhxpAzzwsnWM642vXCEM59enFGd4PEx5ERwPV5WLW4/MiLGj9GPcN
h3+M+WxBTI513ahEmjkVezMg44p59Fp6+sBt6X33FJT3aVAEPddA/sHtcg/gyJesv7Cb0rx/ZCdg
kuZQDCCgBhyyEP4A4ojbg/2mnyIDBm8fmOQPzt7n7sZEmhw5JiA2kmv0swy3FxSz+2xPHNaAPyEH
SCJn+mx/StfkxyhjErP+GpcEMwbfZvXqxaU0Qh/iN7MPVx1tH7Pe8gXM0sLZqEx9VkNLNrfZIl0z
U1GVpFkSYr/L3zYDPGNtwVsTya2lTCTVrFVT1R1t0U31HRw9y83izlWOr+SkIo7S4/pIgsC/aLQG
T4Mju6hA+o7qcpjhIP4c2MLyA9HlooWjDrkfBdMASzqRPIWnwLkuhji9+2R/YUKw7jEX0nvJ4BwM
7exwXXN10C5+xVJ6JrnF7PijPN94Swuzz9JygH348ZVhXdw+uTwRUc+UGWHkKEzyOVw74z0BE2Ql
LdFd3Jf4bYk3+WRkCLXzDu0CF/z5ta3g6GmkwbUvIt/km8/S9tQtDed4g2QGmYngTRBKvWHUPOB9
3HYKt0NcHphtHuM75ZEPQmeAOphCknJgk1saYNd5re7R5w3iyaoxf9nwHv2ERf7jNTj5mKrmnQb/
TMfWjYLewoKqOOTrnkNzo3Cj7LnXbzxcQrzMa9W3mYMNMGAotR+I9KHMoX2XpMVcTwbho+bzLcy+
SG0yS4pIvFgShEawx+JxalZ3r2/dEiClDkaTNIkbx9McD25GnhPbbjnue0wUXxGYKbOtRZ/wc2AH
2D4c3As+EBOg/1m/CXepx0nt/jHrxZD8OUQzv0tcuR++rjgYiITg/JLwpet2nySDe4hsqEdddG9U
HKr1bQ4S7RKZa+p/9Zxhx+AtJbXTXMPMgQuc9Y9IsLzaE3jVu6OqdKtQCvP3nn3/gAz4q3voVBB+
7Gfz9f4EZL9EdBNo5DCeytmDvjHiPRagpaCmyNncdEGHB3h3ap1Lq0Z6QhAd9g0lHNiviBMcVaG6
ax1aZ/GnNCtl8yB8rha4msG5bvL1ohOcKWHeW6Xrjvag0b/NnUc+hUI55oarYyJOQ4J7mAAhKcVo
+C+S/8tqy9ndRs1OVAyyT8jzLyV0Eg5igAt9nuE0fjPLkWwBUUVm27OyvwOnlrkGMfCMbNicmZxk
7nf9PTwPb4TFP38E8eneHIVhnLMNnRGoWDQc99wvB/qK3ZCNkIuSpIs0AT0km80va4EuA8hzthz2
qwFqy8kvFlnkhPFjJuSpmuuQBQQTNIj8CbdfPezUknyKQdw6HoS526fukMviFoLojDTruhxaBN67
vJuj6ty4A/Oo+NeltPgdtfF3hQAFfuHnUuV07lxSKT3yYRo+8aQGjOAXaXfdYrDQyVLFX0qdDvW4
/i/uDr/l90RTw6+x6uQGt59T1lUxybNxLDQfuS3pBq8KooiqtaUa6pgB1uTX2BISrZD46BTOooQJ
7Dzm7mDgEDZqfZa/uHSFwrlm4vIeSEwRbT87iyg5iVC+A7xFhZB33Xjp/BXTlWjqXq6b77HQsRI6
tvev0x8P6bJFomer/AO8HD766/17dKPIbSAkG+F9DLTMG00/F6HkvAF7K9vxK9I5zwAKTfRb1nDb
f3RY2wjYZV6LU0xyD9ONTHT5B+V3uex81NToNkDOq8VTwOlPwlf/WNvqXRfdSIn6Qax9JXuwbumR
VqPPrJzJIbroElVu4fMXMnmSzPJXrnpjdU6J6OwVUPUn8mvRTB8pjv55h2v4+qtrS53n8JEygvBP
eNftgZ/SdfOYdRAA+G64/iHAYIR6/4L+vpZGmgBWqDmhphhduSpr9tyBeHVRPusHnG/klMPmhNhN
8tnD08Pn/OGqySCRY6YmHcnXF63RuEQNVF2Ky2tzu9TO7yTgpCjzkQND0CXfdRU2Xh3vLZ1yglGF
fn6Aiy3mMeDzJ6JN8t1mWm6E3JdhlMdpuBgk6q7egGgx2yC7J0WbH5QeShlN2cNHE6nQoqX4e4st
2sxNSiKSe0gkit+eDHVaCCWjaJe7XXS7BcFJ+pOGEkXQdMmn66SyjGVx0WOwPISTNDGhIB5uboKQ
RV3s87YghqeNqve2mZNLgqMmTDgrJk80qTgvfnYTUXXHN8owS0vaaOO3XW8rM10JE9CHZAmy7s21
YfOs6baOHI1AlVnKPRiKS/ZtG1O8rq4B0vo6cr+6QyJOyVsFKT8UIcV0oKYvG0V6jNVY0BoOATV8
10mk4lm+gj2+hMmCtI79HG8yUx+QofnbVkEXdByRc70RnWWaZv8o7d0OI273PTtG2DsTyaj4X0jT
6qAncqImuskgYNIvhQXiG/b9AiB2PJwro1nPREj/HV/pxDZ4BmQHWyiGOwCAiOB7mpwqT6lpLaT/
QPEffB9Zi2CGrzbCcTh9AvnoO6u4GjTIe0sZX32JnyxqnflrLETWQeFlyzGPwmiWRXz7hswvDWkh
H8sALhtGqPCnaL5dY6Ys1sLcI4Sjzn7eUWc8/iDpNgQUq81VCm46swZowy7i8GB++ffmWqTPChxq
qBz7G27J9rjnyJq+Q9CaJY2JiqWcrhGZDqv+EReQaMLJ6Fh/Bd13wneBs4RPT7Eq+whuY9/X3yJU
ZEtb5Jg5T+kBBiNl/tJN5Wq9Lyrt6Y1dvFbGjsfsScKGSyOWgpdcmzOmTxAukVmKHneCxvX+R0TQ
X3PZgyQCSfCMAB6yLs5I8yHfoqE+dvJNKOiKcOAxbd/dbC2uACNAGjsERfz55KomZN72x4yC9nU3
9NttFeJJmVTe/vRkfFrmgY4LA058JdkAUJ5qyy5jZJoQNRDxUZx+jnTku+giQozftjK5nhFqGleO
XRpqk3KlBQT2wfMPrcok9NPn3eM72M0GeAVROXNn8D1R/AKrNs6kfJmmo8WjGaXzvf/GZ/tYVCsI
VLPiOC8prbxTbigz18RVa+V7L0MYt1H8XtKzWeBGS0z2y73sDV4OaUKdwo5iYd1DtyHtWuIqCEJ4
rMvUYZC5ojZ/ekCd6CamIEIBqVYlDsvhoUnUv8/EeGJEfcxJoEO1eF8isGW0gL5FqSm2hK2WGH4T
ix5Zpr7y0NuSe6CRZ9GKPl72BcNHqsH0hpIeyN18BwxqniI+pJqeCMS4WDxnwNXE5ckLTlj3d3jm
dv5GNg928CrYC3gxQYlEXAODwozGi4BaZGZ7z5DVCBF3b9d3XoRWkUVI49ZjgSJTqK86u5oSK4qe
q7cw8He1M2zrgznW8LtVYy6YastHiHL5hfCz9pjTHuOhRypxF2sHYjoZZQmVurkqlxYnMoueSGcb
sJU8yQyASWijD+Mx4IalMR7lJJG8ya7N5z3iIq1Em79XD4yLHx+SEVU/hiUGfw+x1+cAfMdbT1IK
jrhxLcDnEkh2h8MeP+8kRydggxQ9kQoDPwrbDsOUXxmQvliIACNkLG0IMwo0Ez/m+PUN+eUejx7S
GqyFzK5uvebzxK5jNXdOTAt3qXcF+QdC/r90vvZvy26rbkmQ8YQ9AQ6IWdfK2UJ9LJ3gDbzsdIQt
q7RYshzkuESzOegQ0S+G5ExF2UJ27+GVMJZURGZoC1b6vdNgcHSLQ4pUInkZQjsf9liQRp1O+FAG
l/J0iDvLBMTDbKkOXObIH2DFTovuL+tXj7IlAaP7bRFmul1/rT6aI36RMV6qVrWuU75RBUgK09ai
hxSFq+WUUgnHnja7RvquYj/BgutqvGH0pif7sf7mdGuJoI7wHTxnqstw73G28GOj65b13tV1zrQE
hm5jTJWxzhcYaHpa2ZUI2+5v2Np0974qN9wsKf1fmQ+CkUUgqHzHACY/NE+KNxp7yoTF9xdBHcXN
+UpJ9aEfPti4pMPXbf3sxPrb33xYGzXe1BePizJm1zAboiLBcxobDbVL/obb2RLpz1eyZ3KIrWcA
z5C00ZeWVItFuBcbO1CGjMB7xnAUuQDIKKXGhJAPpsXdUhMNowNvOWNb9w5S1K73cbcuDle377+Q
wrivmn519K+oOmJcCjt6cBk7qPrj4MniTLEI34NC21vdzeRcV+3X5rclOOsrpuRDyVjcIKJ9z69B
8fQZ/uxX8LSIYqwK1yC70BQAPHIDOhY/bn63DcW7yzZtNsv6jDvlX/UwuqWfK4xl43/FFLrXEnAB
zsb/mwdtM8UOQwACIVM+8f+AnvuAcjbtUpyaRT3TD2JaxmHg5ggveefXFCDiTQzBLmEHaLN3KRog
qadZf0sTI1ZLHY99ZTn3O5HeCeYkjXnuhvNMsQeYKfuolplriRAgMIeJwc9w3OJV2PHofYglmfG1
qLca9Y8xRYDwEsJBeJ2+aXi6ijo3TbHEfRsNT/Abj819TVIZBs0FzHf8Xt1miLOxQCPlJw0hGOzk
GW2KgGGsWXBbqUknzVuoLNIxsxq1D6NcsfmMecrMYv32+MkRVl/EUVHtk3cwYyynjb2+6ONPK+yb
KMqXT8hQ49QnQYmpFiuJRQjykKNmThp5QCIb0xhPevyI+hsg2B88a2feL1+eubsHljX4WQUuNShv
BtjkOmExEuwrjRqogBOt8NjxiXMAhT42f+UEkJedtuK+5YhmhaaIpwSUz+ZC1WBYUEcuy3tuLe+J
PO1YZF+w0ZCee/xNHr+qSNIE2yRgbEhnjt3/pw4PoRRuLuTpwycqbU8GxfDfkUmac98i6bI+AD6H
YjjrR9iBppzPd0IHajJWELtyND9dY3EFIYQstHKCe69ceI5S5GYqA2fsUXaT8wSW8GY/bpadgpsd
qjtF/kMzLG4SouXXqKWFk8Jkm6blno41bC/p7hb3XwEYSwnBwdgKutvzhuyRH4STtKVfWu/hyPZf
wqDyL9aROSqLUupyaqJnvpfn33OFIaF1ugsbeoaVD67mitm3B4sgQ6KD2WCI0IN8qzFTMIF63xWx
nO+kIWAtQxBqIuEW1C1qpXV1fs3bQ/9A4hC/d3G+T8Xl3Io+RTjKHT0LITosUxL6ce3wDLg28QjE
8EElpiVExt1Gm964VW8eny5gwNUspsCn+uoBrvJgROsfOVqI7JE2PDsoQPkJQM8C+mdKY5FylPGT
xGnKT6PHiTyAQI7RcNv6qprpgQKKiVGAJyMnbu43LvFYYg9E9sgVcHORYek/Gw0x/AUoPSqBOUxX
Mxb3GKAHUl0khEy49sfmknMqB0X0bXmdK8L0oIjS2p9ZEZ0rJVcHcWg25nYPsW85BaWb38L8Tms/
Rb16g85BJD+cE2TiVJS7kjTMNe3ghRE9wE42AZqBUbohdYdebBCJCfIAvCMpLym4JirmbmIs0FZX
mqmtcZjkptyICYR3VnNgMSxIE6KDoldUI5sA5pW8BgPDofRKHXcfWl4FSJoPfJUS5MDP2OxjxDgf
lm+mFN0aEP+gm1BHqJUZB4i84P0hJBjyTt/2FvICIXB+4ZZHkzIAwJesKhUeGKGV4uTPRWFFSiMW
EpHO745vv7H2ZJNU1Ci4GCBZsjAMLEjjIVxIcAWPN6J9aAaxtlZ4I97C2PeaytH9dDtpQRNljKt7
tjNqPCYf5KmfpGMt3dwm+WjemYMVJ0dncwa5CPGLuMADbOkfUybSMxp61AWsB8DI4zCkT+/YkYm2
3xljfaME+D9xWqJ6R9KrpvRCj3gtmM2PCg8J0hy2KuxsqEfCCpny4WMTXIu8eeAPMPHjf+qv8YXF
qfuxKzLo9szyEJLehVef4LHh24qi+FSPGmA/LEQLWFH0NJxffO8Qr3QoNiSEeq81z5iQXKWA6OCT
S0EiMZbhKnQYDwmFQZLo47KYayDt6IEXaOwPyCBMoi/jdizN62MKOkaE7N93B5a5LmEau122wXLw
GBA5SryEwPR8cgFHOUvrVvIrM5HCPTPR18brRF0yjgiWsJhgB6JqcsiLFqNhwTJ5Y0NK4AVAMrHe
gCZxXm7zGOydQC6eDvQZb5vtLbnu9lvNpwqYMWdBjGUwCFq4MqIIH4skuAdf5nMRBydQ2T1hlQxw
PvLcNwMi/3Kk9EbxPWrhsUL51EBucYMg1qJ7jbydpXwAbvHQwrFg+MVa8gdThrvHpnbU4EFUToIp
EzsaZX+8ppebB2XcS7LY1U2WkywWRmTmPMhkDg5CEhFv/DYi4uwriunx/+lrhA8xonQewY+t9kdO
Tm/jwHyAZImA89uBCRHgrnp62bkDByAKlh9H+odzO0ONtKDCJiDU/APSjljBrswn30aGdvNhDuk+
qk181KCpsEsfnKTY/MQ2+W2x6dlPAvc6D5Q+RS84ZYJkHYtaBow1qAbjEoVy/3f1UCF2H4yqyXeB
DBmke4ElJ5t9J+1OXfdsIT1UjjWUKqb+gL2LlbkkCW/9XPcJkT4MfWN2H+vrPsJ/w7whFOUxDyk3
JHg9kBG6fHDfKrnQRd/G8sBmSWbMarf9OWgBkcc5XvLGqYKCYdYFQ+WsSQEyAAbuLDwJeQekYxFZ
+69nr2A71dg7dXLTaC8GzJC2n9g46Ovr7rsuGNAtWDYGmesw+oAEF+MXCIABdAo/MmY6PHcLTEr6
ZocumPCSEKRsGNCDipSu8POwf64T2nOq6Ob/bIkzuTvWSECQnRIwh/3CbI6IgNEHl7uOfXBNI1/j
5Ri52VITBJfopVwhmFQPrymFu4jFn+seayy4KpgA7xlsLv7zUQn403i/M+/VY5rtqtAgzsD7WVvK
kq2SBFG7P+mEunwP0d6MymVBII1frx5Iw5JcHRkchLRvcDSLt5j20TzIhLu5C3nbaUhMwM6havlM
1LUcFvPf9D0pV0+y8VU01yLPLNERXf99Olt0Dg9X5VQFNi8mTwqmX42nrpFXDgFmBt5+9cEN/TzJ
ETbXTDjwhRWApjQbIWzNFMl/g1JOAZDBj9el+4qzgK06Yeb+xYCmW2VSkEVZjZDDElrgCFsAEciA
pdmO3/ZLhvddlFO9cd5BXGP4P/CJf/EKrT7J29fHT58cOST6wX7bAfWKdABw/9KX8TYJ2wYzBXQZ
UUkYCcYZ9izOQuJ+55ruAuagu2MLqn8wgqCBABFvPgNB1ueb4fo9vd1tAjGZzL9mH3lTrCw1TtHT
a4YS3HoRe0tLE3c336jakpHlODsuoT5LOsQ5DhgIbHZyA233GPTqPODGgbigMJzEGhqqroD7XBgI
9CCekaeflL+7k1pAS/nuPdaZ18PX6ETmElnmnky6MPoxVCnCZ1kuIKWv29+EXuq5MBJRfDq++diP
xqtdb72nqGiD++/q7lFZRGDCBdamHTE5VagnZJqF1A4Fn7++LcEnczg1gLciWiU9voIXUD5R2TnP
YIuGkJIacBkeuxTLVKSQjwZ4NTFaa4jnDe3XWJ3xXQSCBPnCO0+dHsk7yzJmJQHKrgncH71lb7Fh
ULdocWZrm1PNgFGkWKCHdpoDoBLvDAzCNF0BeVG4UoMqfdhCpL92SQ8XRcgMOaQPFT+Xegrj+PWr
cT3rCABa8H5DjRz7dtvBdug2UbR8QfEQCAw1d+EQ7mEekXws8sQfmycYXXXo1r+4mQu7gEOWwLQK
IU8IeTEOjbhp+hZHqUcXG95E0wjL5SBUKEz8rOjF6I4q5H48GJOtJR+/aMbLGO7CQv9CoBSPro1T
hK7sOwliTD6EXv7hz7DBe+jMEqqtYTJMpLg/Zci6b4hUtKDCiQW2QZiWldvzcc5qT09GXI4z+2fz
uBA4gJIcQJ7LmtFIXuSX6+V2tXvMW5f+jCFSBfLXzRZ0CETvTvOfzRKMSyYPsM9w5W6F0Z8riRzB
awAwDoR9F7I84ctHXebkCJY94OjukJO+LM9Sp1yCzS8JAnW+ge4yXJvEm8OIHZHA3w79bV57oKuD
Scd/kz5oCcrotZMtnmi8sGSvPCG2cMMG7VI7t3G95DkAwfto3EtBBn/fP2TT19KAFh3ztb6Ks6k5
iP+ZjtSDaAfIGZGWlKo8UB+yRYM2zAVtAQqCX+ULHGxgHSE8RkJklcZ0dX7vtEl2m9cq9YV7hlIv
8hRlOic/a83+brpxPRVRri3G771NpYW1urstxLpuSbHEOJWTISb/c8LzcS2EbDuHUpamH+Qrc83F
yhdLdm0LFaNifscNYaYHRcHH7t149PtMLd1UEGhcpEbqgM08YEbWr6n+HR2gVBB78+ZQMuKglfn8
lcRtyY5w2kgIrfomQI5GKoFONsw1twGN5pTtutL5h4QdJggLS0k624hdm6gep0KuTh4Sl4y2eoEP
jEmKJA2/cbkZlw39UewGZu1k3BQogl9Erlt7bwaOj89xTs6or+BD9Mkec87jmmAAHq+/4rR320ue
KFS4mCDrvmKlqwyCA9CgJ7yM7m+JwDp8e9JJnQ1FVSBAVBWCNzHlRIiT7M9572cxjABf+QJO5gEr
IW33fhlTTOt1UGY8boJ5mwPWJ+lKw3HpUqKmBteFPNWs/7Hx/kR0QCns1DaRC0SipolQQrPUUkIN
PIU2gTHOBcgQWMWSaekTfw/KBIzMuUMV8XpBn8z9qdRtWFhXdrc6UeHEZoEJQxLTu41ZE84XuZrk
arQA8D3uIgouGOIcBTjZSJgoF8pcjoeLK1GLzVQ66Wjp6fMFUMPG7g1QMBsB/c3jdiLH9QSsA8r6
badJad3WagLbp9ullSZkWuQjF5fC295+OEnjhpCH9Qsv6lbeZqqLOkGl+JzjXzSdfkTmB0cFsaC0
7bI/Czy8nfetMkIc9r8qjB41q1hfp8hmHc5e0GPdUZOCe5Kd1zlgI7v0p5RbgrbztYKnNJnaeDyd
V3y3pL9PYGCoBeQl/Il5fwpdEt4HQD/dlAoxxCqsEHVITK4nWFwAIDBhlzHYH6440MnhKUCUJSs5
FgeCefig9Vk7YfIWCqmnzS4P7GfBM98uvw2o4FmoCoF3GO9gY9y9z3fHUbFwMEXqzpjsjgut9g7r
LT+mWee2SqYHOjCskoC67gN8nHEUKT4IheEwQeXTR/CL+VK1CcbxArGoGBMkGCx659dgR/0Jz91w
oSzotf2yOHWx/kxuQ3P/G72wB3Irrxrq/ZIBIKl8t55oJhG1x8MISx/eTkAxsoSGE/ZZJrc4dV5Y
I5D++GS9o04aZwkjH9f7NZEuHzyZtEvaaMnwGzz9GmBpUz4ZAQlnsLVFFUgggpBsfD+eF6BUMvD5
hWHWye0H2CauV3Zl4jklsoMlx3Bhcqa/zO2Pezum9B/IN7eMyHKRyHu0SW+JDYEu/N0wOSTAI3sI
qemdPJDryEC1Rv+GuqrHhkb0hiiNa/0W9jSWX5zeDZFvxJwspdJMeBxL8LYtFAFH8ZpObIZyGxKZ
aOV0/TzwH/Hpk5304ToNOrebYeVYcn4LU2O2kw+iG/jAGafcwiwm6yu1mNiInyoW7wg83yvT4MUv
SrKLixPUTsdMcEg6OzE4fuhnOZfm0JVFuaaSuxpuokMe3Mff8IEbSZkMFajS1FL547FKrgFgLMp9
c/iz6rNhiAJRlnUKkqsDH/XnzLchHiR9qEXGWhvecS2ioCqP4USZlA5R1h4DlKVErDxQ8+HT/aON
xfpDMksDgMT5tTSQ6ODwR8syYRtGU0McpRTC6+RDyiBHJAYsAaZFBuczoIqJ8kCU/nciHTUGIF5r
z/z/XyR+BFZIx/6JICe8DkQg9gOFHK8zJEsEMNAuCJDlI3udNGf9cD9n6kEnQxZTQTNS02oyXb2b
CJNqvuzWZSwxkrD34rF8UbHbUJEDSoicBH5QfOMzUK+Xh1ycNqOk5dXmhRAe/qwRlLN9JQwCpAdD
l2vQ0myYGph8g35pmSbpg/Ndjr/BS7HBrJhdXSg1pp0GDZqzt2RsnlwDKnvUG/SVZo85i4hhiZtt
ebeo0Jww0SeITidvZ4xkAsky64j7iJQxQ4PdhHxzNVh1N/MpwfR9ldOY4Y/4oaEP8AyVEPyiCZlN
ayJNAwR0iU5S6IvNbTC7rX/kD4Gv8WRfQTNWsAAuGwvaqhX5t87D+i1w1ch//QX5BSK73n8M3Sep
9XO85v6D0fUT77fV+i5jZT2QT4z1NYVWLuGjIPhH8JZ4D8YsRRLKdCQ0u+LfIyXVJGo0vhxmRNSc
HxQYZRy4PgPhmlSMQ1o5iEEUSgGLkOoC/jgPNp1HFPvi6o50CnH4qw3isz6CoQ5ZN5nreaV8nTZ1
wY4w0kn1eNjPh30tEIcFNXP5VprwveqY92VvyC945u/lpsQ6TSWvMDrzD+W9xSd+3fHPv+teyyJr
6TMMgBNpArLKwWEWJO33rL/e7oHBiuyVObJDxh1CTx1C6Ugff1gt1h8R9YJMd2wgEpBdyGz/xSnH
r4rKb2zY+8l1qdr1hEl/fP/72nvCdu9eOf9TBKwwIYwKE6tZaFwSDakIs48H2SwEb7m1RekxVsFr
GFJguYnWvE+5lgIUhCONfBrerPhb4SJoBWYMND7fmyLKprEGixYhUYeDWgkGx1vUuigADwpCm6Hd
+6Izve2kf4HzD8keihgyRHrec2lMStq76qk618eFNOo2/Us2+yf9ZvclyQzEjkZ64Tff9rkjSB2s
NhqOgZLzLxDBnOpknzBg7cnmNhuIPEr0tvrq+5dXpkbw3rHDrbgYEgNt4F3jzXJ6wT6k3e1MNSiS
Qy61JVVsCOE+fHY8XAD/3KkQq1fv2kZEObSvoISyPnSqCNfXt5SPXecQZbQczB8Mt5a8AkNE52pY
RIeqJ3LLd5+wphjiNe5Z+kletCDFVrb6BQCjOP/1BSEJOUl6FMEEzXhoI7DTzBvZvd1cPfVCwaZu
ObcoGWbKwUA6WgLRlpMKqfLPgqe2egui13hA+XX4/U0klMZESBoBd+WbJT44Yu6HnCycvmEvzIoR
vxynmzHhn/xuJqknaA2HIs8BphhGIMbSIcI+e9E9fhye7klB0chQe7NBfJkmDAuKvYYA6CyNMxEu
m5UZSeOeTZPik3tMloJxShVMT/qEGgmiI+Tgm3B9tOBZVJIsU7g4zMhNjTq4mwtbjYYp4R3h9uMJ
QvQ0HQpMdPo78JHw7vaw+Rx49/dJT8xWPQcXI2AmiVLwM/AxvVOGv60jdos4/z6p533OUth93EAo
R9HMARIjwON9ADnHh7W3e1Y5L6HeDq/ty9c5ibI51Kb9gHjkLe7vBlve1MUQm5gSyufl1UQa7kCe
wO78YJ4QeS1JHZqAkRODMkrXvSWLbv/4YEK6CNHv3btNqdtgbGL2nv/GD6Hxp3iT3/5KB41s6+7R
AP2zNUYzc4K9eymzCWGAIT6FOxAJJGKN+MmNgk/af2F5zm2W+A9ZWBy36qw/rwLqoKLXQvAtd6xl
X/IBWAK+Q5yV8kq9SGiCIek59rluuJ84yDZoqpA83i79MZSNcswjmJy1tP2+OHvy5QdbqUYA117A
nL5wKfDlwMlH5yAnjzRDKX4lOjblEHAzFko0GBlb9v5kJDfn7bTn/nL4BzRm7j01fnu6DtP6fYyY
pb9rFM2cnTqKc3Lb51wBxUyK3vS/9CwlQWZNssh3VTvQ6pV99+BvcGjUyC2t1u1F+ySgF0tFKqIG
aoAuc3FlvqkTEvwCkUNONgf3WUGxK47E4tIagouOYMeNHRwyWAuNDIQNE3WwuzsoUaMU1VFrQ1N0
LJ0QxAVfI/S6Qc0h7X7DLpEIQa0Cbd6L8wXVQkSbXVViisR7QTsLnQ+5n/nZpBe/QKeB92wWpWXz
9Nptl8g6YDSQx/NldbPHpj/JYoUzby2dOhgi4It2q4n74Yp8iAlf83X7qFnPUORfcjnpHB0Ch2EU
N+yWUaI+t5opIRz0uLxJp6XgxWcImz6J5bhPbpsfFkwi9bidyEQBT+AwpOteYXr+j6QzW1YWW7bw
ExGBoIK39J0I9q4bwxawRQVBnr6++Vfsc06cqr0aF83MzJGjoS+EKkYBP3xp5ne0W2s1TXS4tb7u
d6CX5nAJH8ccmYWBwHhKt31nSdG67HjbFFZUjLcFazHsJC/JE38EdHvWNqJyGXOVquNXYcGuG8u+
qFXJw7MAVH5IdIhFuKGbkQn6QGZxkA5D/EH5BRiUQmlUhE01upDRrMNaJe0OWMi3GOy9iJYQpe1z
pq4maKZwre1DELnMh67AmoQmWmNS9IY/pP40AGzvCfdyMmGGjHxMwaRZwXBQNQcHApogoBQGIewS
cE70SDSnnAluXsUwkuFm+vZHYYO5soAiMvvq4sg7R58HS0P2+yQERwPFH7WkDoNfjRZb7007aT/H
UyaezWPV0du8n2LABe2gL6KUM2ncJPNeW9IUpBy8NPiGkL0R7Lwj/OYV3hScvZwXFtyIBalGR8B8
Vbwjj9WWmgmVEh3vrFio8fYIoxDI2IS0QVBR3/Clw5eBNvt7fJ2MEBZyhPoCSbmCWn+j1sF4esKl
xnDCw6yYb9VnLXRYhILgTrLJU7H165PEbp7DQJnD6YJqg6OcwHRGcUGEk5if3isNlt/HgtknTkLh
f+cyNuUTFW/kbUAKpd+h7Mydd1gF7HOSLHgCmozsKoA5fCKzDqM33hqDceYSjoIBaua3Gf0O/Z7g
1pmQLFhwgI9g3QKvcNpi0cpYCxmQ4A5HDbtVyTKVagtzW+GJgeAwQCYqxXJl9UU2r8rzueAvz2c6
5CXz+4931yCARSgoAbuZQ14xuG68nMktho7ArvtmsSpRkqoHb60E3GLg/1qsTn7Je08iFZ11JCIg
hl5LO2O4NOJgzkE9xRsZR21sqSEcz0XsEUtyjwUlCgoosvw/Klze1qNf8w9VUEQYqmzK/Yhm9eFB
ObTEkWsKyRmjIS80cGRjKXN2PC1Aq2hdJy02bJj1LIt465YJ2ppTG+LgsHqur4jGOLf3OrvipOYv
YzzcCxfcdrqN+nP1T3CTLK7/6QKZ2asPOFZkuEYw9N/IooEsapKImdC+s7VB9BBLFAg8T76CrjzG
I4LBVFpWJQwWE4Zks+Z2IuVzM5P8GWMD1uLd4UW9bY6N2nIfIGEc3riKsvp1WuNhzTF2Sr4BAzfY
8z8Ha1gp5HWGrD2YDxoeXcSm5mctpZzJJBpIUB+ErGI3IDmFFRMpHRS4LSzOLgU1guETVEsERzxt
1jPlM07uth6oEYa8YTvHag78S7vZv1pYQwzf9uvA5i4b9zc8ElurChVfKE9Etl1NI+Wsap0B6So5
pfeChwKzKIdhctlBy1KBQxKmhi499I/68bd5U1bopTbNRpk9158NdHKIxsNIaePS048g0IGsmiOY
NHinUjKF4gsmpMzJczf3XFQ2M+TM3gN2T5wK/Rl/p2Z+kPz/g8rf4TYSVgHR8DiE1Uz5fdtbCyr7
IK436hj7ByvH1qcPOgpCPnmxwNKm/z/ZV8SgHZymzuUSXc6iX20iqAkgzKnAGX4YEXHjybPo5k9+
jm79Jp27jfj4WwduaQkKVHkYbwXvEHr1YHqCps8E1wEw8NRsIO/Cx2bCcxn/a1QSvNh9S/uDiTrX
3kxtguWjkuyAMsF4rL4m2xZCO3AloVVSxUcQgQniLaPQyMwZVK/nWMMA5YnGG1d/sw8KZsuThsk4
YsSCzIxfAOS19xLQbzTmD2OMgxssoKmfVSSDoFxqaRFdlghHOFLNzisnrAKEXJPtF0U+t/qWzFPg
luEA8ITITMwyLzY3hI3U3dXEIzL0oYNNuNF3/LZpjT28oV1tJQBmFNeB7ALVMAVXq9zJ16w0rLcE
rsGXhDUtBU7/Ps+W3QM2R9HuDw7tGkI9J/rdZbPFbDZtp50rH4o5GB5snms05GMJW0VhxSxwL+CX
F1vdm/0VlPyWKN01NAeSQIqd9rKuZ/ZICtsFbKFgatIRMN4xY2KhhUfIAA008sr7mZABGrdEnWFr
8gNYQJYCEMqQr0Ad6ZtZAI5b95ytajEANxtOOZklZsk6ldINy4u4iaNQXNBhMBnvAaqu4MlkV0/5
Fj6/T+DMbcW/6BNHsOKHCSgLYik1C4OE0n6HXe1sQWTxjepwN8AX+mbqix7vF8Bk1CKIROB8DZ5j
DnWqYHFi7++8LAmkoAr7BFdl8wO3xW33nIuYHyzU6R06EkuaDzXowwj2R2vI8S0AMkr5w+SFnD2g
DhykKad8u2IghjkLbKjrEcS+CmKdbj/xSU6fKTpwmHk1LaFXeBXXhPdoM1p/YBkkJIm7iNr+OWXd
XQjlBo3W5GrCRPZQPEBhJ8vc0oKfg909mPadlYR+1sigEx+9F7c8gkPoyvfG0BC7sFyDPwbw9c/5
psMsgI1akUrsmXlZ7b6x6cx6BIrMMyUbPuCWii8l1Cxap9y4m6iBjUX8pSyXqwPb/NMwlCNh8UjR
5aj++NHLQjXytQUndT/aoOXa2aOBobH5ld3PYfQH83RLb/nFf5jRnhcb6/R1TaFW5j1OBcYTah4I
uz4DA7DhsMRqIrYd3eQN7YyYQZjNi4q/HEqrpDqtuXmYC3yb2X2jPrxbxRyQnbWVcCu5LJEec+96
Z5JUhekHqjrSTxzMPpP7Edwm3kIV2c4yrKNfANmKdZ8ACkPEaAMphUgjIlnguMD7JBKzPNTGAtCn
hHhXndkOMEBC5hqY0f8w3u5K0sTg9EPpq27kygDL5pSUcJECPmJcJKYJRfuT1G9hYXsW/s4DNlgw
mOksOblVXPFEypOUfs8crJAJoZMsFmBSpDK4AuO4skzjCSBFWXiQWklrF8frkaAruyAnSXJyF3iD
S5Of1Vg+0n+7B1IUSH8ZuJi7/ESw3RXfjrcj49z08NmSuKX5hUMLPRuaFGsKBg3ERSmMhuTlXSL2
7cI4jD0tAsQh8y/6JJTSxC6gyZnIU6adWbnA+1Qw+mHAfO2HN2ArizKa+8hSB5kPU4USgjFMoOra
rzV7Bf9tnC94sqGAhe8rQ9rGRxhDX2QxdjHHSodzmeA8c5Yjl4UAk3bxk14BhatTEc4x8FnY8VOR
lC5QbnIfwAkYSYHPEVHUHKrE0Mo49xeUezX98Uw9J8i4/d9BIh9bRGAVFjrKeZMuRYCKTBYiHms5
BgkSPtCY1myEYpXlCGgh94M1uXvmVoisIAAAqEi/UIYAVJjbeRezXgKtelr4nx5x+T10PPqQ8EBM
5nWwveGngvDaBh287X7r3Xlo92MeY9hK5dV/7L7nHaxv4uigqFtCk8Mes97USDhBMdxkaif0sI5O
hi40ORw8bpDhIMKgm+47F/hZ08uUzCIzW+GxSNJTbcyQA/oM7r4wir0nr83FrnG4gHSp8+APbS3a
ZQkO2EE51cHFbiY7RMLgkA0PwVIkGKk49xN08bS9WWe/l6OAXw/rAMMDBF3f8GtMBT1JSkdk3bPW
CEYJeSootX9GEIDtI74GtLaGbmOHr+Vljn/2RQhY+NHYadlL4CAcBtBkEUUGa2GVe8KWuDUwhngb
dj3HTeYfq/CO3eM3+plH/DJYmeKAfBzg+aGYCNKt2RDZpYy/Od4B/sc+cjdcpCKu1MNtqR9gPPc7
s6te4AQBqAxKhCVeLGh2LS+fxPdgpIhFDrWJ5peS9dqJuA9huUnkEwx9DGR8AAoz/7KrgnwU4HRm
Mouw8r7N8R6AxdzgYcJclidgHDuMEtc6omnIADAT5bP2tqSbyLLZkogqxsaavSAmygROIGGrnF7C
H8fCxxICYLthg6qtsYKS3ev+540S0vvcwaw3IdcgPlfkAYv9y89YMrZR/tjZwBQxl+x+ztiR9dYV
ziYNbNGtO5qs1zhb8EvNdfg4tBugh8Yww4+Q6Sqf0Eu39Om8gSX2m7WXmnCWPKkPjsUmOx0Rt/f0
1B7bx9AK5dgzmn9RzDwgyDJvHs4G4zu3jYg2YyiJSM3iMc7wQZGtggtPtfe8HAozbQqnL+edIaQp
Ax7wF0CJr3u8JniMo4fHQf7iPsPzh/xgLL0AjvAo4uPcgifXuzOa3NXOIJ6qWYFn3ckTHkJHJr7U
/4hSw8cukXbY8AWETvjifZfdEmVt2l/B0GWG+livBNgqUPCVWKFAlj0AzctCgpa9Yvu5u/Pr8c8R
Lkx12PeGH96tAqE+j1T4+6d95wXFVaObHfNAYv6Difg4QKKSb0LN8UBm+zMymFYcTt5xiGdTt+mw
24DCKpivI2yTgP2JvgUo3j8deQvKrrpo1Bprh27KKtCW6eMaA3fqAnwI3mWw4F2zhNT1TRBzjUe7
EpSH2KPd1/+JDdgVLgjiflAFzBLjNoEIkODBiSE6QXkbolE/qBhGFlkxeCHD0nfXpYhxhnHEfrPF
a6EWeV6OchT2n7TiXyhRTzOjqkDKhOEyB3iXNu8xN6DlIN7ajwO7G6zTfjNs0ogPjGGV0+myw9m2
DiuCrvAhqusGHTwCBOOJ9z4TzwLPMJLPxy9Hh4q3yTZIORaj04U2nq6RSc6B5pyHb93qMKsCqpnL
PBCPAHULMyvuA89EwWBTHBiYSGSIN77LJnpP64m+atkVFs67b/R0jBbIrg5RPB0b//t3CUHFBxBw
e+6DaiVUK2LCEHzDeAWPEDcASHpf7MWk9IarloO4nbXWdlIuIcqbVSDcTpiqqZOyL5bNo1RytxXO
smH/68qFXf0hcsLrBmSd673tuzf0ZJ4CSXUAwxVUvd6T1gobdEAUMw8wQO3L6X8NegV5XZLpWCca
yxH0jAsMK0HkkaL8MKjnjqKbz40+Q0lqeibSLH+AZbZcgBiwPbdeEHDxMm7PI7fvvGOM18aDlArJ
peOOuHDMgfAuHoHTpFxAV3jDigiebKNwfHmtsON2L4aBvBxZCDjoEysWOKf82yfxwrDKXwS8f9l7
vRysIgAs0icX7TIt5jVeo5iJnKESl1NSKCjnY4qz+Fp40MRfwSO/U/l6CGMacIbxb15H28mPfR1q
P6r9ikMFyE9I1dkxLjAPoy38HdVUcBRmNURBHifdLHzmSJgqFlzUPoV/ncfNAa0FKR3krHhICpXZ
fWB+aVXCy7J2NBuyqSIJh0v5SwQmQ8Jjj9clPRZUnaALYfJAcgGdWT0X8FWboTkoNuxjt8l9zKIe
OYqOIBwJHvvb3xiHXhmhLdITGyxECTTklayihAct68ytlQ2slnUj9YXGqrT0U79y7t1CvZuv6Xv+
N9ZZlX3Ey6unIHkc+8/dhwfAIX6dDjZt6eXxm2ShtzVwRyTdwBgSoNSi3oprqHVOAYmTLIT5J30F
X6AjlP4UTGpIxrr+bWkMFmugP2rIC7tWLMGg6XysHklyD+M9UQWqwnzn4W1MGBm2Wl6J2rqb5zgR
uXxfOe8HGEXbL8MZGGv+wDMm3Jhmfdci2WO95gSDUmbiQVFRnFx1xqcm9srBGidVIA6SfeFevWp+
OXa1ewVbi9HVK2c+WeE1AKrAeCEGtKdXwHiJNoOFKAxaYHPYkyrQ03t2T0mX8mQgaLGuk2cfUpVY
zeE18QW35ZvcCkBk3De7qHYbN2MOjBEHBUDEePPeZr39wMvhthw1xOl4kcFk5xqiaW/cF3MRiVkf
ZOdwWn3KND/xMsHnOH37FWbC2QmwCRrTEW3Se1KnUFDVipnLeKY3/Jghngw8gExQYN1vQ30HYtEX
mN2dIRE2aN9G5BQ/dzrH6ZVMbFapRBhYPHlXHJhUnDpwMPrL2aKum117HIR8AffxpPNuuUSouY8j
v+uVwn/CgX5aQmBrGbjAOSXB8wWN7PccwbCyrxCxYvrWAeJU+rbKMFrW3FxNQIVI3lR7cHD+iYHs
N1qWDBYD8+5+/uAlS6sepzvnOy4PNgfZUgtu0NLz8D7vgu0EhsUCxtNMwZ2gMrdfE8zuVVnP1sV2
gR8EKdaGjdtafxji+YzSOPdeeWJ4AsAIivA+vXrD3QM9H0I28FmoI7RBN4f7KxT1mJ8LzR1n54qR
25zg1DxnuW4MTxhEmcq8m75Z7VVmPSuFnaEhLdFusntOaAGSl/MYq7ur89lzxef88X8i4+eJGy8r
FjZDiokvM1HKPWN6wk7jSoIlshjnzb4GRoV0YtilfMseKyuq1WtFIPYGc0R89XvmCmus0zAi/nVo
9pAe/PugRHthCwHFBlY5y6P+pIckFQm1Wy4HmlmexbIGvyeE5aNkx7xhVbDUwW1qQU/EQxZBMbPU
aqd4Owop+PqWcN6tz8JpUlnzkc2fgDRdaLJxIKZw4q4eShHAIiguc+2aWAVC5a3RJkZ7y29hXIaP
NLmkAQluagz7wxIKAcXCvC1J2YXmAcEL9nP+2Gkpcw7fEDoAOVgLQmVoPUApdKVroMqVIE909P2S
awZmcHeKmUw3/Ykiyix3KZHQ568qb4UmYFH+ofqB9spDo6Ui9agWtR0nK5pwarAudq8mO8in10PQ
hJ6V1MG4R2zF05bCG3tNKSLz45/1fbX5UvJPmGAGJNqMpeMAQhbYfyPIYsOPETIy59D6/qQZWG4o
cOYsRr7zsRE2uI1heYwfKBEbG6PK+i3aywldJZE2WEx9OyOHq0r86z3QeuMXTEAgu9p9o5wAl6Eu
dWZGY8UqCSxDsn/IFRRLLZfYWz2jJ96bgL+cNQX8LdkGwn6shCGjsA1E009tA2ekWGJFdMHHqoyV
NRvP0VhafNaIaPGA6rNdjL9BhSPw2wZg7hjuoQs0qHqtnsau4X7ixb5N7ukcjGcMjOLCTdrO36o3
1OyRBoWDt+Se3u25bI/Ay1jTsMdM8uPV1thC4OEecUaTfeWxAXaewRWyL+0vmksYAfwXM2CpceOq
IebSx0EEE7aB9/KxTtkf8CtPwi/ujHKVT+4wXClQJM/7uYOzK/bOLTARRi6wXRE8WjoyXDhlrFPE
0uNpJpDCeJUzuwHp5uGBCQZxB0EmxLsFBQ9+ErQkvJeYRGErmzSLhG/FW/ZU+nHrDWf5me8ew+ph
tgemI+WQowNUYhTrfEPCxteEERYP2NckT/MPo0d+62k0ViYHBoe/0fRuA9+fvvv76UGyIaiUW6RZ
ILbBmKAk1zHjCkDWxfGhm1xPyob7dws5l1m26HP2AAxVJu01O8eLzkJIIFdE3D/QFPZZewNKoWzZ
4dBmPqYNqD10G5KKBunVR3venS9T2Kb3TTKiUrUoRXDoIDX8R8wUdHzIAyzDq7SAaVWw4P54b555
5cJP/fzzyeM35Xa7OVcwZ+AkaLQgQQ9CW3mCpMXo7qCwprjbh2uLT5vJxmCjuoPpCMNWBofJ03nS
Z98WHBUIazk8F5lTh7PK8PSpuuH9e7ibwicMjd59o7NnxifgMp61NrCaSY0bmCfyV2wdSiPdgnmS
OW1HQmyDLQhYAWFTRHMuUNqiy7xGd9/Yg4c5n78X92XOySiaHXZRlsZxXru4u/xLr+7szwxDtikM
LMagiMoAzsQRRSoas/bFoEVmq7woZ083WREKjOXrzavn7RIJToy9HKIfya/pZCP4IzyDFuhuANkD
6To5FrmN2O5uzOBG+dA1UkhXSUHl2MleTB/Is4ixKoj3MFrlxisMnnPhEUmw0Rh3jxHhJRBGAyJJ
uV4/I+KO88fXPnYrYEBCAmV9aIT+HwzR4hyoUH+IR8AsATxRsXDvGSH3OPROrnhFiR4Qk2rrRM4Q
P0RIk2pf+4FFXQzI11dWuu2kDwiisq8CooKbAuFFDK1B49+TzOptsGjg7Hvu8SPscAK72Pr+frh5
Co0MQw5iTUyAFWbl+8yOMyO5mv8gratiZddI63za6zbIfAHsSUZe2qJNYZ2lALzT5NzdfnI9PQon
O13HSFrYSGyU44fmVwKD5tpZn8qqmDJhojXRCmR/g3jFLQgcBdKnhBxHdl2ErAgfK1VzAHXvDrWT
GCKEPn/9uTCt0g1KEwBmHZqRtGMCJLLXJAnOGMwFZ6OAavYEBSe8zKP7YP02iEvAPXZ2mDfzJLgS
xDvlQLnEsm+z9TYj1ZgJ5Q/+SRqsPMk+bYnTa23CBIPnZOfmFnfR2CBjBk26ULYPj1k+Yz9jVbaf
gX9fwKxZHodfWBzfPVnr4WA6BEpo/yBBjZbACiJjnRN4LygibKjt3Wonhpa/4WqDImxM/9VT7Htr
ymN5aPqT3Gzcu4dQiUbSwicfDiFlK7x4D/DKlwMJA7sc40W42haTaiWSXP4r3lxOqAASvUG4JhQP
MK0VB5xb0EWLs5XeHbD8RbwEJYhIvN3bnvEoNIatLbjSrBEDjE0i7Vib6ebBe8nqjC8U2QsiAjAS
tTr3iMsWqvIWitdjvFhV8U2YltrAq2tEnD1bB/5bg9nZg/mMYwD2lUO0C0/u9tiacWkuIIXhDq2h
w14Fd/8fGhbGtQOm+iaSfX/BHecfNE6aDsCbZo28y5jKHQMH7gNSLGykbGX48LBi4wz77NVjCRyL
RIdLQzQc9s52C9ub4a0XbAjxE0Pz+WUdSsYs3le2uCwqa4d0K+ikUnJJd3QhrBB4naPZ4zTrmQEs
4ZWAsGI95+UMMks9XrC2vo0fsOpHKbFQyHpAL5Ag/pyPVTPqCQYH5Eb+LnPL92hjSENVuBKWMWD8
9pnXDixVoBPYw+jxE6nzyFOmuTCWjBcpnZsF9Yv4u+QTiZZYLCoOPP10V0P/u8K1B5b4iTeI8nE7
cdcwHblaMD25XjzVMYQYYPu8dHigJDCLzdU9fFnbdEZSW7dYCr6uOIOACpCcPGwOTJNmcI5IyC05
xzkkUBt6HIPdKYL3yU7TmVKjiBFhTkO6LCA/sj4l+8DZRyQtVJmrS3S22AnHzZ6n0AD+5LRX3dc/
37K1LKYclqch5xx0MCOAQxYkj3CFBVwAEY0yD/odS2xHOybfKvxiqyhbr/kv0WBDDFgrXowd2r0N
W3OHsZupOndOkOIrY6WwY9hxmnJE7N7GoccvkXnAYUx7Vz6AqPonEtL4JJ1BHT1w/bjHvA1goxjm
eFtO5M7cmGa/5EEZmMkApcIYFrBYIrqQFHnXWXsAbxnFJL6aK6x2hDcfQhquIwi1MeXLOlO8h1c/
2bezEj8mPJL459K0YVZCZAZTNpIXherQM6PTHXFqhplSgbr2pAYKVu0x1s42lumuPH8vsKjkbUv8
6QkaOAJ+lbLZ45z78QEhLDBXhCUEa2YEaOMQC/YZB5ERn58T5K9GohtTmh1ebcWp2H9/Np1rA/d/
YHVtUJTCjNow0Ie/fT/84suOZbuJycJ3TG8GvVAB+6K1NpuomY+WedB4Iie6zFBz3Jc4YBPW9S+g
EIcTUHhUZlyz75TVs6Gvvgs4fqGOioixGx2CJcjgI+vMpjXBRZ7pYIXbmi1KUC40ygEh1YdPoHGO
8CA6qFR45Y/F8rr7vEyRsQVZFWExqYUg+N0ZNBLx/XOVB3EXw8YBF8L2EHQNrJwn8/yIobjY4sR5
saP+LT8SGS6w4uDy9CzwJpQ3fKoS5MXWgR5vJzIKaCRGkEgAk1kq/QtXGPmj5LcXRvKwNAd+aREx
glUvq2QH5OEn3L5xlSTCUXF7M90ckh8F89zWfN7n8dZ+2tUmc6BMd8SWTIqk4Q7hZYPrPZqGfzmg
eBiyjsBjid2FlkCndPuIrjlzmNJ8zC+i3/xid4iy+UR91+qIYvVeS0hY/gd2Yk7hUE1pI4dQ5f/6
q080QLAMXZIgULw6McNnJsbNReGhlSxqHtzky9BcIqLoWUMcwV5M/oU3XBYeXs5BtoQYxm7sAIeZ
JSmBbjdiJfMFJwiLmps568jSnb9wMKjox7jMfKT05rVEdW35vfKKkjDGBNaUZrn5NwxGE1KA3LeF
n/e45qbAxfW24WfWx+yDr6oca7x1gYhwWwTgQB/5I8vk4RO4yL1iPjKJKG0J7chhomKvf+gOvclw
/EVzzmaxOX4ZuYY2gZtnYZ1Mz8ZlxSE+qZfZtPo/ZjsQDgH4bpjMYzbpIT8GeSNl5DGKab17LYkS
ukIkEmpM4pBiOdUMDGNcQSsnB26pw09FAgcrDjYfmckB+U4Qux7zNwM0+4lqTnrZhEACYoWbOf7q
p3+eIDdzycqZ/xXBH+z2QGbyYxtJEwCyUA3hMQFaY6b1tZYEGE4BXB2CPfgPDb774+sf8x6Q1JTB
D3IpF2LH8x8Mz2xjZhVJaUUIlwZ303p2Dotp63zneiDbpLKz9j+eRfo4CZ/8yZ3zwGoaIayFONbO
+C5AVDvbPZcCNoOauCyj4cB5xvW0QpACUIGoA42n9zNZQ0HZgx1nHGVMHC5uzxfk8SqBqYeOiKiT
JXYO3guk3X2v9fHDz7CqR7qHv0gncmi5zhp2h+UmC5UFSWwsqwjASr+s7ORg2XhLBgkMxLEoQ9mF
E6LQQ29d9h+A3QQ5Malnewq2ehR70Pr4xAn7kFlLxT1CrzchDHnC0GvAsg5oebc7IhC1Gg7iHqX9
AaabQ8v+2PzFG90dukLeWUN8GaY9sMgOB/P19nwXcT/OdnfdX3hZvvgf0RuL4Hbib3PvEpJoSCOM
Ua2DyyqRKRopo4LN/Zx21vJ4bGxuFEISnTUy5oRoMzSs8vsibYcsQN6Us+J2ZO3Z2jqHIOMWu+qg
/DP33vJOKO7jMJpfNcw+7isQCnADmUZO5WBbsH6ZycHV4Hjl7EqxwGXGgFQt+G2w48LGWGJM5CNm
1s+EBNlCFarZJ3o6aJOPSBjxNORK9T1cedknZCNDx5Ve5HjWSwnOg3nUDNJB+eEAgn0eDWEYfkbc
Yexymn/WruxYRUO3zhPSQs0j2drBHjVZxFXGyOZ9ECdYwz/ztbgpzIcL8A3GosyC6QXrqQd50BE8
eme7GIA0z697OU7J3Ctoj1BAs+oDSfSuPfOjGZiyjSJ2LXXY7DP2D78b/jTLgXUMQ6KEMcAlG4BV
r272sDLhYtUhRmePcQvDEVRn9dqTDY5UnQiT1Z3X1/2xmHzwrGB/NiP/V0ca77+JE/4Fv611YUSC
TDdyJEgC/bgoYe7wzPvFcCzLRlVbD1omRvSnr/dsfk/29J+KnV0cKIhYG1W/gHCD/keY/Gw76321
BorDKuU+6YHMlY4K04Jhg0L9JabMosfXr0Q92fJ8hBpTtlU6JFRdYAFwMJ9flPbml2xg1m6cxfB3
OQYOBYoRpMCtcf/DspQOpUOehFUm0rSdoHzkdJg47Dj5gwdfFebRb6whRlPRQb8YwZgBIViPhzgM
f0DKYJEIS5Lz1qk3/2jekF9mWEmYpGR5JUSMAww/CIZsbsV/MNLgHqUC9qPy4xD0M4BcJXsVlMz1
L1s8WTRVhDRw71EcWfnLgD8jwU2nozMqGmjVPKOpptLwpHXWH2vVmUqZzdNswpLFJ67F4FmjABCJ
AYMFI7+aAL6adODhVEtqigOMOftBmyM0FCOSatIesMS8xGNj0Uue+4F4zGxCnqAoY85midNpi6i4
A12mqgMEoKIibhIO6pFxtmTlPvS2I/vCnEOKJStp+quf8N7p0BeML1sPN5gOc+x//6NV4xpEzOf0
0Qrru/Uu1eaJSK1afrRZAV65eVTWexhdWPMQIATdpG/1kIQhy9qQeNzIxgWJBIN131dFtEnOcdaH
4dn676E9JL/PvkF31zfbygJPI4uF3RPq2VPGY16l5bSJ1PMrATHEvf01KTGkB8jL2P8q0Tv+KRZF
eICJzbl/iGi5f/OP30OqkCOrYCcrBEFceVbDn5ngkFzxpdICaH3CcXPg5vi53+kreAUidioUzXpG
ybJpxxzy6Q3GqQelGgI8e30uMqWj732uIkIXb0s6TXX3OV4JIuKDuW96Om6yiP1idudzAvUaR9qa
h1/CvjPSpwXaQnwCkOn6gvk3EghUxoyW5QHmEAv1gN0bxz8bV31kHslbIcF2JXCPl0NLsb9Pfh+z
uDhKGAEU0ATRWDNNzTsbl4Q+bWsZ3JPcu38YZWSrPX1PO5wzoaW5GQ9+M+vBHLIh0f2V1hlPWBhV
S8x1aAzRHRho2c/EPZJQ8aMCw3t6oVWHhvPXwF15CN0hUjMEVAq3TrFVTwMusdY0hE2aORJ+31X6
xiNLULoEPQBkhv9Lp8foJK8VpwfNIQebxLVUYSMMBr7BIcOuPXn63I/EeyyYYa3ZTm+87RlvMZQI
Ap9kiz9rzIHXGNs1zhrC7zbjRODLRTQxChJc7uhuuHjUlqA9XHcXAhwugvPzXgvErzoLsJgGiZ7+
kgLusGMn1jNpHfHHkDb6iFJRs0Yi+9rqL3+didGKxg2XZhVVtAbYvcyvSzkQ5VzDCuO6HyTN/p6o
Z9KkHILerRRAEQZ5udDYKJDc9R5juXk9YI82xl+GGz+yZthKxUyu1lEJvBnb8/5a1GzJ0oVciqk2
rG2aTvOI296yOH6nrGbpfc3W1ck3RGgUjIDTuz82v5z+FAmxWPn+9QJpawOOmncWBitkNVzq+Bsm
gLscp4h7co+njAGJ369oHl5FOKNtebKSg4Kf8SidauGcbL5ptqmmcqRS34FkAEl4FuGpYLplkNyA
jmsriHMFemJcfb2Xr1g9TnD2WJiCsO6QjVUZRvfD08mDIQ2eZtyYd5hLS4DMgWhHhXvT7oJmjGBy
643bRG2IDipPhOMVjBuHiNEpXGesD3sr2mWeU2g6RC4h55hm+PER49Q6ffxZGHGF+q9aW57NX4Jv
97MHEQ+pMLQlFcF5JBggW5OwBGmDqIkoyWm9KscMTxqdH80AT/ablvd8RGzAtpwzAh2Y6mOjAQrs
YPxELhAxYYCrvVQQB5gY8P2/4yIlsKPir6IkAPOgyWPPtFbW6BrR7VxczNBDwimBEPr/2ARcIfic
zOQAxbhIvX4usuSvwN8FJinYiHde3z7jdECrE2ji4RZ+qTVMxfe/sx7tg/WyS9rrCVRWdUK7g3w5
PtZQZdktswZwiCVkKQA8yPXEnNCr91cciUI5ZS5zlsQqAoEKgg1IN+On8O6i77HLaLBm1MgF2X2H
FAkl2AR7eO83QznnHAXZRYa2o1lvFGyiyO4E9wVpX3yJ9AUDRsBYY+1K7PfcjHg+4uoX5Es8zR+n
0Hf6MNTxF+BKYmYepcAEUGW5aGANH1ZbwrsJoFqQzXHgRNSA9RaPUDa5EHufBzRbZxbu6ds6/6ze
uZgz+LF8w8kflRrjp4FqN0M23IHdySE0GBuDN32sjoQ4fjTBIeooZo0jlKqHj6zmCtS7xPkCWBJA
FJ8UWGEXFOxYzg2nH5qufTHjRuHTSAbV8Z8tCnxxSKQWblmgs+w8zSE2PbHOxpWOEBNwQFhYR+Jy
1EGxHBJsWBPKTaSuc4bOdeDcQnTVQ1gOdl6glHtixvJ+klRVL0Mc8ShmBkCg1Zv13dIXpDcewwXu
vdw/IZ2lLctmtzGZ17TvnAN+uYI47fSdfrRR0Cn31519Y5pXG+NMFBJ68czB7YgOnHBqUfGQP7vS
oYEE3TqiIUZYHOJ0boF41yt1049p9CJ4dNfpFwY5I5WrsWjmBEp+DPpIMlX7hdk9GvUvdv3yhUiK
96laIBb1yZTlNdlO4cFCsBW8dkAt1IyEfJG2vHi72eGS5nQBhrK62a+kt9iupCHEF8xcAuzNiXOZ
8ACA3w0IJBBJewUYhVVgGg+8ci+Fc++msBqqrM5higY31eaYDK3qPa7EYQfIyAxkvkHrtgc24JCP
zLq0cpbkJ2SaP9qklDJPD/Rzh9zvIFs1jGUaQQw5iSeUZqac7kCNcKFY2egG3XIhOcr4RaIPpkv1
BM6ZRCMKYSkVxYeURlLvAbpV8WLiqp1F2VgQVI4tECJPoYBY+CKu7c8rJlj18V7F257wZoINM7SK
BVETTi/KYa4iJgL6GLmrDquCjI1gQaeJESLyJLgmwXefwKxRPNYisOSROwZvWxRvTBWIW5fm9Z45
hO5UMAmwhWMjCO5pSEazbH2MnaDI4D0d10IbqNGGVhiBYJoOCzDjHHg5VwdVKKZOFGZsk0Ad6A9H
PpwuBWoHOuIE9JHwMkYIItB4XQjgwxHBVnMhBrmc0U4MfYxW3pBBRnStAXv8a3Bl/aI4rsgA7byT
brRAjqun2c5OldCOkoXBCQsWSxrEljQGYQSpA/JgYmjIkKDgIkjwzq/uFwy6nNKyM58dCBThncjw
2WQ6uK7hPPw97FHwi3RH8aC6Qjcyb4QEtfEtzncF6UWkCBvZiYMXzF2jU3aeHHvNgQAMcbHYXAyj
/qzJWLfxr6FGWSP7vtBshTbwErd2A/xYpVeLio095TXB97NgtVFy6nLbG9QCI3sVDYn50WEWDJZ9
pELvmH2Vw0iEt/DLQUUWMMWIpSL5jje3P6UC4iye0lzSpO4W7ALsEX8moCp8fRRZB8ElEIEnfQ/X
gneYx2+WGmtoWIPgMRUxbyTB4AmRKICPqH2j1/Fml2O26VADeSfNoA02LIZZIHm/uRzSdCisrMkL
xEJ7ylAKHD+EI8sZb3JUqOy55mIJ8bUw6UJz7XSoQBSzNgdC4N1QIvqxbp8beLf3sD9+nftpQ24X
G3aElUA7a5FLQKhz8Ca4XPIGk4Yd41ckU5cMi3CHL0DhpPQBcirTNqkwVLOylcS4I/oYhLP4AbyI
Rmx2N951NpUycEBxrhyOxCaiq4vg1O8BXenUxcGOxtGWMGphAoYvz07fwCGIAq4mH7L5iiUqc7Jp
5/h6IVCjRVpkEDYQENk9/rZtA4tJsIFoUmZEOc9rAJIGj9IS9XI7r2lsXFjhSQ/f/zy5YlBvsB1j
nojqtMHz6o8JdqXY/3F0XsuOYkkU/SIiZECgV+FBIOTNCyF3QR6BQObra2XFTPT0dHXVleCYzJ3b
QPEVmgzwPrAA+Ngt1vDxqeYYEN2n3LyYJYN79ubZtmSU/MR5vbPrWy+EXMTkFisOrl0/ae2u0dNT
vNMig2ELJAqjBbC0H15g60On0AfGw8Z3967bd4C3to0neQWkCBzC6cuUHb010uplCqI80xm3wIuS
gL/zfDUSORXvwFj/Bu3lptrpOO6zeb8erHCweF4tn4RHDccbi4T7pJsF+NFDFH60JqABtPlZQVbs
ICuDFpt385hy7jbH8oiH7/wGoaBto2e/Ue53nPIoImvGniT+bL88sDHBYlxycCkgK7pPWin8t5kt
NWsdFwWMYdvR6U6WGOV75fd5lLxE7qNtJrYyJ9re2ED2CvsR8kceZ7PHTO0Mun8d6zO/8UItdq9G
99Mf3wGyEXdbQozESWQGaRWwv4nfdDHbDJpKSFN3OcAmhS9KuGNq9nny4sU77u3qEa4n7QiR+OhF
uDre6MklHWRrBSomn6PEh26B1a7fnashOn3VM8S3wGwzAXX4gZVfTsqe1YUygcHbRKOUmGERDD0n
wdGWkTpUZiUIbmvge5vdh1AckUFzLFySdpo5Ti2QZo4aze34BjlA+btO3iOVQPTRa/KXB00END+B
/kmVjolxG8ez0mb0W14hTr2tbG1gJFxD3a6DsmsaPF8qVI9MhcDgzGGVQCzIpsrsHiFdqDhYIyj6
NZJ/XJrHbw8tjf35y2MJCpQZABNvrjaZVsIxHimjh/0hxb3NSXARmPFlRVdamRbbc3SO0GIgghr+
QBn4DEmVqIzkznzhQYv4yGfY4mLB2VWoaIovCWbXoLX8MgWzzh4m9RAf8C8CSQaFozn+ephQ8Jg5
2FicF1w4ThY3Ty/+H64JZe9lVT2rWfcPDQACxXmc4jtyuCUfiGA1vOgcB3HrNWdebJc7EfwB5WAp
HlFfk8R2Gn2XvV3pQi1qXBUHaQ6Vxu3tvsuUoYTiKU7KEdAJJZMKNvsy5ZHivIKdM7VPZoJEgSJh
V++1vM7y5b4PWA0Te5dXrHPygMEUhYcCRGJJTcN4b/TwxeX4dEBiYDGxy8zjjfOdSSesK148ANSa
emj6XBoM3T19eB/qI3BiCOdngHze4oeYFK5YLmZKW0wjzcojV2tWOukGA2kPu+378erSKWOzmuHe
xfOoxD9XQ47eWACHhcUUSGPHbYvFl+L0AolwwAMyVtBdeDo1bArV6Qw7znX7ga2HpihW8eERMVJ/
nU7o1jcseYLubqOGeRRDmwhx/Nzg8C38DQzV++wLpiFTKD3IkiKGMB3Kq9XWgnhekybpYbPtaVJ6
jth5CtYmDMyBogVD4O+w9LW1o0xswD7x82Bx9AEqziF16/JzfI1VByxCGI2voHPgAucsAd+GcLKe
44ElxKWlxseFSg19/zVo/iQe5DH/9DGs5NZmc4JGP5zXHKYy3JTrWMg9FeiMxJB1kww+BAcET5Ez
g+AsCDuQxbc1yoPO/6Tq9qY91mxMReeissawjennApU1OzfjLsK4xVYOAHZDfUon1gEc7hO2B3QD
1o2abXaf9IOag80uFj+ykC+JgkkwioBtnxEp5u3lgl5c6gec9bCSSrj2r0BUqgNLSRvDFB+ROvJ/
YFO4z2lrl+7wGKfRT6UKspW1QcHN1krDZvycgdwtux+G9BR1cHRQESGUTVQLJR/W2p0KCwkNK/M7
OhxG2IygqbmWJxe1VG0Vu31jU2qvWO0oanw6bIw1e0A1t1UHj6nkCt0CjTLt6f/etnzSDjOQt3re
a154R5ICKLBeDI0OtZWgxO0AmaMnwbMdQpMSkTDmdudPCxaq81sUwdcAliF7EeCTWQmDxBShnRqW
gQIDaMtF4j2nub3l+B18BjOSauY63Q5AkV0e/7vCVB6N+dO+Mv06edCrxeY9uaASu/mIqbDOxCqQ
yendZgnTBhRzHNUcsXmCZSqVb5dp/Q0f+Y4jz9DVh4wZhoWFhAMKGIuOSd44m15GYoY5f0uHxZe/
uEKcEF0bLyFkPlgeOTP7a0r8K8rEr4WQEzYoXfukH73sc7z+OluExYARaP7En31Hk2q3Fz1QAkyZ
lIl8xp7TygdlBFD++rBFCzfH0Y4B3fGNXilb0ptnzJaIE1eX1Hegvvq6iLiOoPQQYcnJzl0CMmx2
xjc8OHWBms8D9POXGYCow5NcS9iL3XaFTHGRH9bMOVXAE76rvtgXL+VVPtEF3JwSHoLG2PhlnjcE
m0c07h8m8ZQxfOJf+EOFrE/uHtS1K8ZO3F9MfAJ8HOmdHXWt46cDv+iL0m4LI/LCuJDfwQ/idyOo
rebFyBD6MO8TVaPkfGAcjUdLNftFOf0V4jCUFChnOCwkYDNEXUBr+iG6VkeMh1YQQRyHPwHgzLS4
yjiYREB3RhMCucvWI6FhivKg42D8wD8wz1PWJW03OP0duf+PibtM6+kWQjWk+USe4AbQtxn6/3B2
vIAeMw5eXuegrjx/XER8WjiTRJCL2/GPmMpznqAHKefXqF4yn8WQH+rDz6p3DKgeHsY26P485siT
h1POO5xZGSTFPiEWGANyBNa7ct4+Kn5fDJGoydPUnMOFGkI7YdaERISJPhqSYwpeKN4cVsm8S7UM
cveOXxgiMCSYWM41rr9jjf+Z4ah4KhjWK7X6cYp/AoRGThIlJhKJ5Q4P28QvkfVnpMzLqJVIInW5
dJiewme3ZOl+hBoR8TxZpNJ+zvgkWfAhwxv97ynIHTwvTh+sGxPc6B3eUi+ki/EwY+Tp6DMAXpyF
eEqU9iJwhLaBhkpPaEfAGcVN/eIeK0wBOYB0Gj7S4GNwGl4Y+wfI/O4Cszhbians0SBpa0b2HhcY
1keYaold0xMdWMXz65uTvs16gpmt2Q2kMjkbBR1SkhbdzTGd3KPOpGcTR3gj56LegT2ZRXTenCAl
9jjeM05NoRtcxwzXumuSRS90WOIrybqbvTmgQU/iMsj2wqw4T9CQ25TBPLw9EVA2SUW7XtxQeG8Y
p4dENezgNYLL0lAwJ0Zlk04L+4uZDstJg2UH5xMyJ8YxPZMP+AKogknXSZoQI/PqqC1vUbmUcVLL
MnY6OqIVp5Xgn8aEzQXaC0kN/BIrQ2yWqGlgKwc8Le+JjuflVomoX/vJRSGIFzm4zpnBcdK1mRhF
WFud57mNEUa1ugHc4h3NFEMoldjdRCAAEmi4r6yqok7DY2gteTZtmgwXtCpAOYVtGr0VBJY9zgtY
xRQ7VY437icCv480LbuSSSTIzDkmAp1L+GPLC5Ix3NdRxqiXiFwAHYNrJnMKqYloo3nZXFib6xHV
8X3Hacrd2Bp0udqjtweYVq2xABmRDeCs8dKPupP9uiLa6tKxLyN7j339G3PVbEycCUsLJmCAeJGR
cpJHn/Vj9+LTuPBlb/4rIMqeTCTD67qY2biyw09uBssdePECQosquB6MO5CYMGFlU5NXe6Hnz4Yp
zFLFpdv04PRW4A8FKl3gPBZy6inbk8+dZMPqhY4ufFvUdTTv3JisbFYtu1MfMNjSsdNMXnPQBmau
nJU8KuszfvDAQQdDBXABmD6sAgS4wz7vk7AtT91BLTWRw+/7UdeMT3sCnk0MLQGESwoWwPM0nuNl
glsFT3zAM/MIQh68l1wJgO3Q6ecwh44Xa0lIG/mq0SlKYvQI3qex38vL1AaUykCqVY6ycgdZlXNN
8c/z3oRWkkDR517Ux0JLRA0AUcmET3YN28ydgVgVV9+eaNWsN87o4nPBd38AccgV01lyopg0nweo
THY7aLsldLvb8LtqOFJ7xLnrFrc1Zkh8XGB44a4VLNYAYvd/Sq8ouZ8jhGzLyhfwksH1kFq1DeGF
G+aLQq5AN+FS4QEs87HxA/3goGVgEggbfSieWbxHzIAMSmdk0i64ItxH0F+3/hurjPLUB3OLs4wx
uHTw/eC60/l6cqkjhiQmQUpzmADnwd6wPju5s2TDA/xmjJ4KDwuExjuy5JxiDuPxRDGyxhaEXUfd
JmTZdT/42Uu+dyQEdVJMQJ3YlZeo2WVzaK1mTAbMxzwIK4Fp/OE5xbwTrUgDP5FhO3OA1Gm7PPBB
csN4wJxo9ppx51H1OGq5K4vBAerr6B5RbXJeorTQhzAY5fknn6ibaP45+iSoN/I5RGcGR/QBX9T6
bXxtL7FMgHHxJYSshusBN6rtfHyNYdfVR2aGhhsWC5MkHbzwO6+QPfVHiMV6449D34jErsZWRFuq
jPfwbUqYKTBdqALSQICQ75i79Ce/5dUq+XIykTjFP6s17zs3Xg5X3ugNveH9RTPsPs++cCZ0bD20
ATH2H2Y4xazkhSaGTjbKaXuhvbC1lda2cOC1iEafQBCBWhQVw2KWBufVz1HdDHm5uGOD7Vggms9x
NXkzvyiZXvTQgEOOeYKrY3QYt7ZdxiD1d2BIofmeqAQnQMaaPGHZpO6lNFffCTCN3R4i6uatJo1/
3b+3qNFeM32VMU3wasIGVAog8zm+7r8ENKCzg9HG6noApotCDMH3VA/fG0HrMetDUx8qsJqwkaOe
i8AyeVnm7hK3B8Zaic/WM0jR/L3j9E9EGrPf4Ij6dPULdPAasggHRoSryg9sba9434xAPBJ0EmPJ
0zUziFJrbfiedHiPV7bvhUbZMA9/Z/vCfCaNDez3Wiae4G513MGUmuAUBvwKj3TYC57xdf1eAO7x
u29xDw8SMmQITVxgZn/omCtaKxAqUDC3NaGUcyjBBXIHsbCuBz5ZRGHwY5oobIXOGKw8ef89Tub7
7zbhnb+sa0Mnm+PZgx2+SIhAmGij25xgFRaHFB1XTCgmP9XqH56hBqMQFprh3ibYyFABj5Q3cQti
UnqzQ4hP1w0lCTQjoL1TmMMx4LZyUatgnDKR7LJe8ltiFmhf6OLQQQ8ok3XrO+5FwsBq+Mpd7xLq
qzq+MqvtbLqzjDnTobhT7nN9QaOol0JhP0PJ6w7uhJy+4Az111AS5jJak7V/d74fSkhxKOvx3FrB
2Tfm+IAWIB8QczjEAcY96C53XCIJd7dxi2PphflcgaQrLpP64Q+N5bbn0HQJ9oJVByb8HXCN2u6z
GQfF9MY67pEj8Eu0aQm/7TmlR8UlGO7P8kS9UZPue7ZasW4hi4ZzfRmlcX/2FItIsRBomSevS4yQ
GtwT4RItF8oUkye2r4uYyGrA9PEzYe6ZTXX/hHNajPcAfyfmG27xp7lk7ZFf3USvY2vZYorQ3hsu
e5B/h1CeOeBCTosurt+n4fatgFCQwsGTuW2IaYUq+ZS51NmSpK/yzAz95dzxmKkIjMEYtpqrMAS1
wYE/Bk0bRKqlvq520CY5mboW7m+3QAa8uKvCojOkPGD9xwRG4YTXQ4gKIwK2Il1evVXdBdQK50vg
Ht0ShI0/TEkBf66cDGLP/R0LuUKuG37yojfWiSbgTzwqs8xqDQRsgzoqQDiGyRy7WtIF5YAjhq/m
A4bhi8gOvW2doX91E5xLD12fKxeWFXKkn2es8SoD4X5DHvLzGjYKkg12KaGF5nNR/V2eeEeTAwmq
DgCrH/rQAzjeLvGP8Ruf0az+OgE7z0+D94QYA9L3TmNM3Z3abTAYP4Udoj7wEw0IPPmSpvdKYPoF
OOb5eBfWkxsiV3gY7DXkBIzc2YFds754qm69GZcgYO5PsxgT/+vsB5Nj/Zliw99Ubr0BT+/Mn0EG
fZhMiGbWgSM8+/m3K9lGgysWHz+ElzILlRWDZRxvi51qd3JThSmkW72zx0kHk6jDscpnycJ0MYKQ
yFCZ5oY+xy/32e43ZQMhFBqKXy5lhicxXa1AjXLIPtDm2Vh8jdyp2TQxbLan9xthl7iqAmqPGzg4
KnSOgA1++jKvRH78hzNm0Ee+w5g07tAWD3P/hOwJ2MN5B+rYGJ9VO42gokIlaKBCPu1DqCtAhgXC
GuzVzU4MY5HpxMcGXVKGAI5Otqet7C2/NCbufW7EbAmwUEJV53qyEIFgvWjw/gWKZFmwEq9UWCTS
yiaAUcKeUPhPFl+2H+dQuNX0Mj1TQ0rZxpCYsT0/wZFJOsPmpAM540wKGnN0kGJlrAKKhPf/1sEc
atQnm2z/18yzVTPPN33rHRwgFLGgUYmRega1ElUqRNmNlC8PeEhkurNpa5DQJ9kdnA7Sx2KcvbjN
/tOaoH5RszEFip/wozg6eZbwmhmUNIxXMDZ2ci/tmrrIQ7VA3UN3kwYZu71AiYhB7W4a+5bUEKNx
CuUWgUO7Vyk3FMZMPngXcrZ8co7zSRE/Em3OS3UJ3HKA7qErODTiwCttgB50phrVlPj63qy1wCUf
WkIAfx6HWzrvMdHB0zu1I4zzdCJT7d/UiKo/lvXL+uvx4OEKXqm0vpwbeXIXGogzbo8UVHnqLmUm
RbrcWFSkKEabz2B4DytkdhV2Ql8uQwgILrU4LZLZnbesLOm6j/0bvhAfaiqwOOuM4wzUdSntEWkU
y9dgCeYz5SxiSoElgniTaGtp1AEOacEMNnB38MBJ8bvRHZ0L+ez33HLGnMLJRoZJFsfKcDmqvvZ3
U8clrJhAXGzO/i2G/1z4pK8ESPths/hsElhJThcmHz4lUP0qyJ7N3hiTiKdiePM5ZqtWmAfT9vyP
+lUbQC+ihuKbrl4YwQ3VRX9woamQn9qBv3k1VZLTCA0Z4xVsoRqkGaXUe2PVdBn8YdEwJG4xNnj3
UwiVZo4VPh+B3Qs0qzJGgCGejtOIyJTpb4VGetjsS6glw98avjDUNfp15vDPA7Q2e9llVveJftt7
AFVnoI+K4W3RgfT9G6B5p5DAWYcuoMrN+4rLCsuYn00nKOPSeyzcFWB3TwRcOBhWQ0a2fnK2Rthg
/Qf+IcmnEZAEbDdKul3FwriFr7UGwbdatFefRPHIrxnCSUBvW4YZhWdti9BhYwB6JDKzfzA8fjs/
shUz5xlCyRowliOuxkaYgSjhQkDwaQTsAhNAfw8oq4X38l1q8AHUCLq1RwjjGvvRHJKyPsxonV74
V8iSk1L0FL6GryGcXfE1xuF2cNti02pE7/EYFAIkFCDb5hLjcep73ancs4CsIotvW60g9x/eL+kx
oPVLSrFb3K3NHSjv/4OSwzaAcLF6a5RaKrk3/AS4GQRj87px+40JvCbSYztfAof7LuM9VNUF6eU1
OV6oJEHTxBdfGVyJsqhcfo9PWT7uAa+eIZGgqcBiATo66/AdGHhI4ARmRLhRtPgZFf4V9aCTkv53
W6RMOK97HHmTLnFzr6VEqd38eviwhlzWD6RnZlvGm1a1pdI/86UUD39je1NAvG9Fz7FGJoukth9h
ID7Qo/aQUGkY5SojWgUHZJi6AA8Da587BQcUr3qD0itpe31GtW/OKmIlrRXfxGmLjJl6j4B6NEV1
9KWi3z0WOwUWWx/8/zrFTbWAoMl9Mc/CcvQLQb14wKMW5TfnNJkHeGIxrEVHTSAYguOnq3ndJVgW
3ATvhU8l4S8B+lLfeAeSA2JQzhBXG+J9iO0FH0mCddARdoAbcErlH6vzCn89FT+eF12tmMDJRNd6
oRXjKq/nl7BgbvzjmKtSsw3Zxu5EMNonxQy9AAVD2ypGbQwFGBZ8Rh1YvPTaz5Ojq9YJLSoWhVQf
Ppcp42xCX2dk9g75ycChnsqZDMyIsBEXDImb6Hr0V/7EONZz/jVIHghIMT7RLDKqCJizia6jabuO
MK1grCmqMuB7hiRhGwe+9o5/NZ9eJMioTGocYhu+7iXWnRSDPXQNTMPdYgNdxlz1V99FTSYL3BZG
xlbveEIfwo3CBoLSaDL7l97gt8shqnSBoGCFk1g65W+vD/+p8ipbdomEEfvi51ZKKqoBKCKqWMsK
8p8ZgwXmuHPS1UTh7u/Brk1yfNshfaRJiO4WcaxrAKmgpaN2Cu74lAjhXx4HOQHsTv7XNRJ09Hzn
dCGa2N9g158yw5yoC3VOmh+n9y3ml63M/gxZBR5X+QiTieGvY+mlpQnrC/LnMFu2E1RJxNd+Se3+
Q02+rgleR65DU9lYbcxKf/BDKT0hNkDGgl8EuYjDa/N2iV+6szF7LA1GEgDzURddhYPlZ4LsPdQe
8vy79OhcngisIFtEnQ0FcshOYFuQfBhcybMwoDXo1NZ91DgLjSDCgRrD0KhoaPG1AVyyvgwrEDA4
/12aXxAuSiun6MYuMsQa9eZKYfnmLDrtWi4bHM5Pj/qVPUKNy0FNFbfA5C/6utdh/UeFlc/STY77
fmbXYC5TSsqPhXeNd4V+MKN9xQQan2YgYNzygWRFrHunhq225J22KDqpmYHdcgyWuFgcbChGgGdt
jn124bJYPb6D+mbrUwWDPN6914ur5X1+I+GU5Qi96WKmmiv8FJDo3blw3kvlAGA0JcHcfDiE2x4h
IrV4bhtarS/0j9aYkQ19iDFuaFevbg3uJu2bvepSOh4zljKdJbdAgZyBl4QenLaCc7xlrnqBmMQS
JXDMFbO7FM1NvX1ssUOmdPOo9N6gcc36Gr2XZ/dJ/B/8bhim/Hmg2opPYcVOhYZXLfu+iDjQMoQ5
HZFUrRobpy8Vwoh2hB6craB5j0nh5zNJSyg0prh9mhGoBYbzGsNkAZAhbJdXlTL67hArg2DgxA8F
zyAMD3cfSCp3VqkW3qfiUBN0cOK+bI2IjcMFjWqK/ooExPvg8faROnv14sPuuHMbcDoyf8NvlD8i
x7xaw3Ccseysir8QQmDYL65JnqCOAZL5mtdVCoOWtNH+VBu1xYCRCxWKUTrhwV81i5fEHE3+ymHU
sWlFebDoOxhEq8CDFB2TQ5/qWKQ+n+gyvaN00SyWgRQjdzRrOucOeZa4YfN9lpdsWvXEC9yqMe1B
AYedkBEYLkokcC3azjYG4SEVGE+dwwB7W7eJKN75P1zdfWZ/QHO81s+gTnFuGrAFFbiKQpo8HzQw
kL96gVLETQnAMCEyQUfK/5OSXnLwdXlQL2buvYjjfYx9EhMX5ly0TGAJIXlmj03tvnCK+n94Rcbf
Y3JjyL549uTe7+O7iXGQc2f74s0k6b+9L09h8M0hmVbbe4KsD4mZUD+dsrJPhgmpNJ/196LZ4mnn
ZrctubrIOjRyoAuzXdoUTkJ4rzg/dzkFBdNrG58AZOvPaY9iHoN7WBVzjNgkLQVaOkNywkvYGFrS
mQA0JN03Q52z15ZsCERW3P3PxRuq9ntJU0Od8cZvylqg2RGJEOIDIAiP9fff6MUICL8EumCNQv9F
hUXm7HX1GfU2+lCdnKPi2FlWRAcQuS3LgS015WWcbYn+rZdtHv6h3t3noBNETVyYyoCWh9kMhjMC
Y9GoIxSnQ2LYBE0FMSLzpnTy9grB75nAP0XslMatHfyTBjnXZ6ACuNpl0Jap71AjX0rkwJwFcOcu
kATvwLy1dwPmJS9p3lsqPnjftD/TfGGIbmUm8YmxiuOwZLcPtOMF4cZIyJ8ixwJzYoup0Q9B4MeX
u1jGz5AbInRyKDCp9j9ApBGJbPbDQWuIdAYZHjuI8Hq8wR+sKJ7Y5DV9RzfkAC06e+izdgqCN4RR
sNGcevNw2a+/5cfLInLDkLrOGg6oXcY8DXg9fiyeYHVEBY4Vh/smksE+kdxsaYQL+YyO94bg4y8N
8A7nz+Hc+wwQWXOpYnRWE7bOLTt+05O3ghWBkKP+oJw+qYpOR26dHb96nhpwBz50pq/wQo466mx4
1ybV0g3GDcPmaQcGzlClidCHDXBGOWqjk+fYTyoXov3TfjXOZQzxHovUDjVpg/cw/Bjq0xNN8rQd
pgkDSZJmGE2F1LrY1TADZxuhAt1k6P+whkQK17WNnqnO00DsMzmQ2rs7YgZBd6VeEvMc9NiB7jTA
wT7jYeNtVxerxRdInfuoGpM2xSk2vVDk4+cI04PqrbH6yzZKYyTY/EQzRfL19fnlPozL8W3ze9pt
PVDz4IWrw9T57Qxchy9j0ia4gHZ8RD7aOz6zX0Bz8K2W0AGgjO7+DdhATcuaI4NteDb8Ex7zH+e0
+O3pwq6ExoG3UOQrTnv64oxpAQ5RbHNBclCSaKszi/e+aDMpTPc6CFE5utSEHVin1vZL77XSGbwP
QXe5EbkMwUQawAMo9bi7MW4bnpbp/PYnbU6ZNCMtJAkP1vO4dczCtgPeAov9pMsnG2Kn9Hf1rjEa
uCsTh8LMt3eI+HeGf0wEATplInpihs55AB0PLhokr4vfm5a5+R3ly4abHX0hAgwqQ3baQKstdouw
fKmykAvSIjVyGxZUL0G6u4zojnAYVJEJ5xIydJreYAykOVUKQ8ds2HYN5kkQ5DAmASnYQv7D4/bm
X2MCUcPWtB8xGDKhQ8ExoK5ZVsvvrgUpq2tXCAf5ra/oTtU4FylURaX7pyKZIBsNECboL55+nxzW
fPGlkf244DdVCwqAzEIvu+fui8Aw+oCQQNpDuHA/vo4Iu/DieYD1KpX1pajxcoZ0wjD6Yf6lBS8S
c8ke8bS/9+wj3IuAeRWD6zZ8bm71oL0CRETj9No0x8UtZi+SPU8JcZWrjmi5ZoCcecFG+n+Fv4OU
uoTj0NHHBPfOdDSF6/O4RgIfSdiv4nXZOaMS3yu8UOHEIUuJ1Bkrl379NHrvoNXumHfTMFTQ82p9
0MLTF38+mjmSXYMy6YrAGOIdF955XjzIQ38H3T2nOEDdb/WWi6dtIegMPjjM9tzemM74tvj+hwdV
c5dtC54x1JeJ4WbcwBSLhMvF+VC8LI2xtv+tpHz8hD3ot/PPcpNGL9Y9pTVeRVwVePkmxpPKF3XH
8DciQL67esZ4lsOycxq/8N9vknepIwZgAC0yfHt/6GfFeLfjXlfd0Y3cFX468a8a86Y+bB3wtSAn
ycdBHoyfHnaDgNXP6derKMCBwUmOJpt+VAEvBRw3qJ8s9mnj0xN9UHaffUhXI/XNd36twSCHVzKm
ACtwlX8PM7Bx6GR43XBZwDwCokeI6hI6OwH4yUjGCoGjLKSrLCJ4Ya0dL9Wg8hAkW1LBWoh1kIT+
qfT0XE4prjZkHk1RP+9qUvVQdmmA40XLXu5/IVKDHBI6tED/PBG08E/cmV4BrDVMTk4Dt2t3j/0j
9nxAUwj1kYx3Z+8ge9KEP6ApAHco6/v8w2Ids4CQXIH/3OcMih3azhDmM4hya0++54Q4YnNNVsuS
OSTQFcUKztrd8QuYpR+8Jhef383n4LfSsBMQ5VQ2rsab0tGHmt9eK7MKCtL/oceYs4FZMQdQVI4Z
c/fC14SA+g5ejMMyqEflYIn7Dxy66vCdJsJ+oyApzY5Iqt+MlL6IHmuPDLQxjAocmeA4UT1hXGi2
hnhTM4BUx8WwM5ZREPcqni2gwoK8XY+MqYB/ykDFse9z7HmwRHHr4KlS2iCaXTyvgg2alwIVVPuI
Y6CPRyLI3DkkSd1HvhgBlS3J/Ap6uMGUIrJwNJApuENpeBvBoDQ5rMHioTkiW1FmXb817vMAru6N
QStIukxbSc9jCs0DhLBhgc02xxbYM+pLCCfWA0LqfXzfvJAdAhwimwwRli8+4gofjnWmn6DW065m
QYIZMtzD3KgatSH4mClx2CL4RcHMjWhtcleYxpEYbIttP4IWmAMlgPFdDPfxpOm6ImWUp7EUITIj
Xjp4qDQeRGHhTAK0fU1l9ZYMY1k8p9HDgOoCdyaW1Ag1vLOqZNL7s5jUelg1ek+skqJL3B0xHtop
znl29lu06ienWQKMRASb4GR13WDPRZmDtMm5edmmGeyFRP/xFayOHvHdB70M1Uk+JxgWnAYiEOEB
cO+wyJKy8mSpSzXcunvOCycNhypRCTVG+ug3dqJ1xZ3W/TPMteCuZ/vLonvgNAunFHYNlsuMovhg
Q7rByxY3Ttz8iOi+ixREwx5mXo+/MSF1MRHFwm7jxS0PuV1s7rg1aLhgVFuAK+eEuwVNmAKC0kFn
PrgS90FgEjh27r0PZ6zxCbXkr5/4HChruAkuXN8QjI0zkgZi2SbMGsEgmWvtpDu7muZp+EEu1h5U
q/YYSpu6ggMQIxwX1iL0aF85fCflXu95D+bBjF/pyYeXGTOQMQY0rEJ4WCMIlWwCYlV8rE6t7xKX
h+Qc/Q7KkNK+2uGIFrZm8FYgii3PoWxx9C0QCFiU7o9K9rw5AzbUHijEMOMsGLanv4M2a4lT64D/
GohiZvoarzZwuS+fYYGeKKPhH/MPUJigZYogYfd1NmBj3SYfJqzY5iQvBHZbLFQxkjWAKzl5F91p
a9OZFLhGURri8/TFIb1hGHeJ0bc6D+B6YSG1HC7u8cn/mTmqn9pqUE45Jx9XOsz1YQJJfjfgquIx
sHOfjBKRVX0pkHVP3z2Zy9z3XT9kjF0wlhmeFv02AyYmxsh/OZ0+a9B6ukYKPXRBZGXAb6PS5D74
O4Va+J2X08Zn9Bdk29eqN2fYixh+xVWO/QCNOk2zK6s/2+p7hvL8vhTbS0as8J6hqsN6HUpIhQxx
RE7bOBrcdl4xwwIwXtXW9yW5fVcUfCeUhW949is+X1H6K0BsruxMt5jD069VGDsQkDJ7Ps2MUoC8
lJ//+FMQ9c96AegXQXJtIleo8AMmgeB8yv43fPIrBhdlf9qLmWrBVhV2PTZbu01N6aqgIjkj12bb
HDXvN3sN+yMKhj1uvUBCpc8cgRkpY57mWC8PLQHqyCV1HoOFoG46jAQae2NxpcxGN7Rj2p+a+jo8
hfUPR8liVCCqigDVY7HrKZMO4TkXs3XUGU8WiMpSH0bjYY9zwrSYQvTbXIdyHoDsDpTdF1ULHveH
Fwh/Ou970GAP9H+gUM+wtCgVrKufbS/x+ZAyP0TysxL/J3oLLB5xgkuuu2RPcWng79Ym+BYOBDAK
/ir4KXax4GCkdOjFnZgxBQ6ruaWzpBCi8AkZlzhU7Y9IiXu+4LRYMCQnYDGFLJvGu46UXbH+sv3P
fn/foilTPM7FGLoDvsN9x3AfNDAAjFe05weivjCXxoBSpYNjWmWAivB6nUtAE8w1xpEp4h1Qlgq0
F+cVDH5hFXiSd3aioNlQTdinoOSMRJuG9y7ulMDJSPZOGwIBfH3EzJehED6WnpFAgBmdCEo4zTHl
5MW3/lTzEvwoqmH5uu3Z+23XXA0VsUqgy53tbcLThb9wdm9tUxEQediMXtMuma5wkjD3BLaxoFo5
jOsnLGtq7iAf7a4MIkiW2jyQCDbeJos7fP6fdzkCOCK4WvCSi6d304V7k/ZQf0NmaZI7WuAbBVuF
K2mPj5Yy76BMJHzDbYAa06BPSNnL0+Izjq2ylB8L4BHzNu4yXa8XT1sMp8AepTu9Uu+BUWF1fCGE
GQXj9Bk9AkJpBVvkuKERIlTnNRT8xeCePdnNNDcZOOmhpIgphMgR1Wv1R/WfwIwV4UVwmQeqXfiA
ohg8zy6CQ8LwgYbaQDW4eKwzMAXUr+YJmwS4A6jhKMbxV33Ejc9cXP1SJ/4fy+GoSh4rJihsI3xg
LDpKV59ebnj04DbzZ0TZItsy5WZEnXl4bn+pKnME5J9VijlPHacLKC3MsJ9bPjOHBOQTWP8kUHR5
TqwE7ICzsOGnaKvNY5tCIQ50Xkg11zm6xI21H+ars2L1gUh19CjOE5ieV3Cy1T4j+0Fj0KmnQJNJ
qtiVTN/tGur2I6SS/+JmDQbGHPHmZo/kxUZDEAyXHBOqq/W54rA7VZ4W3SPHVArORJQlDDCKPthA
gF7kN8PD9bgikINNOnjg4oeSL41ZsSSVrMISyXlTOaIHGHwCZoXMczE/E601fNowR21Q2tdtvW9N
f5P7EtuxqoAqXdMaQ1lHiuBji36ZK9jnMvhl4iuli7Cy25jp4gBA3glKGTosen7vlHBXkN0MD5Fx
sEjkuzEJyz9iOk1t82QECAgKlLvvkrgMaRVhsR6UC2iiLs69hLqlGnlJqMXpLKGXrwb3sHdAc51b
pEZB1MxcIgvh5rAnIaN43RCkhUA4alD9a7WQmdgoU7UlzD1OJEINK9BISE0ormsrJz64dLUd4E01
YDRxwf6uGvTYQC5R097pSEL9qsa5so/XeTdszc+wdHBF45C/bfOkjzRKwy2xIpBCDjV99ll/Rhpj
G6gg9o/4DtpCm45FjEGwRHKRU8B1ojAEOzBpS/YkLvu33XUlWFTXWVBvMrC9D5UBoETmAWIz+hMt
n32Kb/FrRvPP1eYyIIPKl7GwqvkpZHiBYv0WdmIQdbw34HOkMloX0gvyFHUCzreDZq7bbWq6bPBB
S855+wyIpkGTzCn+4Xo5u/xjW1kBNIFJAfuR5LdpjfEQkBppJ13ozQZ3ggQAOEAz9EXjc6UKUxei
MVJI89HRNpQBYCzp49hoMKCHCcbNj0s0m+ZtZrvOVzJ8QRNOhEtO2w+zxSaIMudDV+WkcIXADhwU
x0+69BOOcltoB/+VYlSEoMjvgOWuf6AcgnfvlIMaIygvFQbxzV7IhUbUm1PzPJjUetC9L6AfFFt0
/1Q1JNVawFLwl2grhq/FIxE93dcryfNlBI72psAoENk8tNXPhCWjQpx0KMTpj4L8KNCmL7UDdDWE
5nSPgCzcvqVdrEDNm6d/+Q5yjPzc7GbT7Gi6a4CwpTYb98ljfDrV1dJwcDr5T4Zq7eF7/Pz6d2oU
ffGitMuTAlatPsjQHjQLutN8jkaPLrSY4+aEEqFwgVzg7SK5ELgDKNk/FJBY4dHiMVH5+G9BaxWj
IGgsF7o/5u6OxlnZXXVXBuAipmn0p/LulURceIURXJgvSqj/npUAovIwHjMJd4EAGHSCkIAOAlNS
WDpf8zSBdVXCmSda2spx77AlJCpHmAFcBP8d07z0H0lntqQoFkXRLzICAQVfEQdkntEXQ00VcMQB
kK/vRXVEdXdVV6apcLn3nH32MBU3WLLNkt4RB5M1MnbQ49D7k0/AZt1B9FKWZ0JCvbc/NIuVirnw
VGJExcH4CcuDzKSMQ+JYa/srKZWMUEOeVxHfyotEgF8FrxwKRiBTe6n63ROTBwl3v1XNkPyr3dF2
7xSKSiQr335YyHh7qBcJpT1zaR8ywyikXP/yoSfaj4qYYg6Z7Uj7ZD9aiSVoszH5m1DZA8j9gvOe
hYp+dqR37ojKajkA0J1JECkYDNFi0A7+sVDL4Xz8028P/Uw+IUGTrTWBlPDRYTMRAMXYq0PsJmn8
gqgjcnvf05oMdXV+BlfDn2w4B/CuODAiJSTxbU69YOPcQoc8IdxC6f99hswcv8PuKIOTneGACmkR
fvdKBLp32WMDBm4I1oz6hLfbY//EuUDfBd/mLfFs8IQwyoAQNdH5mu2k1wwj14U3KD50vh64ian/
cAbYh4aw9/WBQ8kCFB32qkGEpzvd8V++YLxgnrN3+PLzdgoF+4r1F7/wUOcZJtOXmgA5jKz14zxB
exGVAlXo2YOJDIgk6kygFyYC/E8G3MwHGK78lYwkKcqZuR4Q3N+IjuNBDLYoLtqkO5XJOBLXlDMT
2g1l8bVqE4iYhMcuwUlHx07Eq3W8Le4BbQhVR0W2l5TQm1iS+bAfUC3xgHXgJcx/hnbxaPExJBmj
Exr7nPfQIAKmJnKq7rEJcHHFR2X5CIkjcys0K2/3/Lc1ZYuHq9w1xtZEHUnZNVqoc4Eetz1BX4GT
fbcFhz2VLY/7hBExR1/MR7uti7XAivx7oNQ/YR1PJC+uyag1fmZhkB+J/r5wYYO6uTmwG2ucbcOr
Ka6rrPORSfiiK6zBZZWAVFRXApyn1iP6kvioRc3RqFrFTPUvZJQNffRVBuml2CpCtCUorV6J4SCm
h9OvyTURlwN/sJlsLnSMYW4zfSdwDkwItES0JUzA4JlCn9vGnTtAOfgEP8LHnMf8u3yYZU94kwNE
cQGjns9xeMSM8o/ZrvwvHIZs0BzVylo0qkxeM8g3Rs4lJjs32lrniAx59+NgIASG9TDh0walrx5y
0rSLI6nEIaZhxo0I5/IkrEG4N+/+7q8vq/NmhII0D5TnbLxukZLfl+fVx6Q1Ta9IVkaziY0MFYEg
8JSx9ThCKwoSWP87wRwaYwdJFcEazJXH+wsRdbIDRWw1yhiiKxZsXzYN8FDci2PR4vbn0dDDEdri
8fxA0qOr/+NBQPSlmnzewy1p9rh1Bp/4HEwyeaXuK/fuMzvjGRGCAbS/lw9VZvU61kEVNRn8HKJ6
MR+OvghhBYscHeIvmvTtSicEV5t6ITHjGawwSEpfK+n0O5yPygbPJVNaD10xxfY8gih19vrFJ5qq
fXFzrGXz3ZdcnDwAX8O3C5HN1QG6XlGTEGvdB+1SQ928j3P3oUeFA5hg44N6GIfkLLoQ+xJlhYHF
4rqq4NRNYhJ951Jc48dS+qM1hOKsswpazsq5hV9sa98slEc4wepYnRf2O/6Amzz9tydaTao6daaw
cOtEdu9mHzeiRBMcL/lwMbh6VMQfhg4BwZsfSkBeZOuwjnyml+bD7WLENmijg9YsexMSFKPv+eM4
CSjW8NTjUEm3PH6CVdul8eOStGsAcTReT2ZMvQroiXMHvjsOUOJMcqlQGOXfF0WEHJgx+tdDWKQY
cH/tD9SlDUyP+QpOjfedY5aCoQcGEgODx252dSazdn8/9S4fBtGALBuGzfYoxAsV45vrirzSXYl7
AY5hPSGx/LsF2xVcHDz0nnvIwfaE9IY6pd9xqh7w2JxTsliZgPiE/pniggGSAGaWB6jSjXon6uvJ
CY/OA2JXOhXSoQ2uyurNrBdFt4BuXVmycOZfF+HM1hlmMgJRzH7S0h8aA3OM40ijd8nHViDhNM57
p0IcBxeH7uy8bESTcN3R1VNL3dyOSHpOfx9kzRy4tCiHMnoEdDcQ2d3PfOLS9eCAhDbY+jiyXzjy
qZ3D+94VdDLb6YeH7xyw8+OAAzwDZYhATabNPz3xpfBFutwNYvmLyYx7B1L/8uaqEwNXr94xRAqf
elZn20Blo3z6jHVNOYQO60rrD1R7AV0exmennysvf+jIivjmoTgD+xVRYebJyxm75wiPOqjqoeLS
BEH33vrXeJSoGAncA3HpIzHj7Bs7nH7FiZ0XRc9zB4/iDcNvreChGr9TIgRJ3Oo2uK8EWyaYnOdy
MPKbw9f47fPjw6RIvMd11ho38oaHOLEChSmhuEFe4Y9PUPT+HVG5P8qwPi3Xt90zfvkPk5P5Tkje
1qWsz3rSxJdSGTJyfvxyNkNuxeQC80gTdY5PymjwdarTJewV5epyGG5XXYgX8bJxRx6gJ4WXNPvN
yaampDeBsfINwzVKC7zsFA9Bn1U58qq2+DOz3vB+zKkZr32Kp49RgQfoWTitCx78Ich8sOwyjG/h
qhe6Et4Pwz/mIOiMU/gQFAeQKYuILYEdC6tsb+w0VgmSjwMwpHGqOL+dPfeXCGnkEqNrSwzvSY1i
ngA2/AUZn/NCRNlEl6i1++n7CARyPQyZX/7McfZcvcMWtRGjA8YA3EcmAvuxieGdTV2IV9y62lPi
cK9U8toeiCu3wcMsdt9U3Hcr1GN4mnGAzLfHfHYLFet2omgX9lCD/GGg9GFhUKizYn3tZwSORwRG
aM1yhhzvwyV6xuLhOpM3CtTZ0XywxhNPXbImHoweH3+iWcLNx2WPPZXxQpNCUiqSAfYRBZxXJlT+
U1+i/8N0A9YxvrzUfsPwySqoUonXxthheQlzSoZufY+w3qVz2UPemBwqtuoRpUH8pcaGU3GCTzub
N8kbChGl6BU+wdlXcY+/4CWFCQ58iu2u9wJDKaG4bCl43swJ9Fsx97eUfyB7oz93Pau6xCnuhSs0
DBaPdk8KWzdfwJIgNOC3xPD5DPDL91iqf6Y/wrgNKTSzT7NZMVWDBNVrQUeMjltQnJs9CvK5EMgO
Sjp4fjWxM9sF5JuIgB6BwEu+EGzujf0G5iG93Zdj97IhYqxXQgCVg6mvfZJI9G6Ny4xzjhEynMwp
fQlJRiVCQ9kvPSFhHmdBbkOwcEZheHnhLSCtb+ljJrIRwo9MLubWv+VzStT7RJP9MbZxXhn+TjjK
uk97QPwL6c/+yLythqbibje47VjCIicbb/6Z30gzfEDZLFYj82VJXlua/wwzMHugW33v4BX27tyQ
H5jT3RIYNviVn8D8qgQItgje+K+9KCma5W2veJ+1CjGXfxgcvrHzxvkHwHYb3zM88ZxLCgOn9S57
AOlMMqsVeNDxllb4VmKfTbnDlnNGVswHu+3+nQ/QBPLobrRLdFH06SUXXp6R17jjrACLzl4ZP52d
wXokt0Q+wQvDK+i3AtZnI2s9EaIyD8ip2A37ZJglX1r1sy91VVFa4HgMXaXQC/e76rjEbFQdwF8V
3CNFYxt/J6J/hqA40GH4vM0iLa0CiuMEywJ8IGZ2sWtOMhQ0/3x6Zd2hX5oGPdpVu5xG4Np0vs+p
SGfa25ifd7dk7IHZQbG+ICRpfMLD42dakms/2JyND62mIySq/8LT/ZxWi2tIh7dvpsl41jVgxoUv
Au9c5zLOY8+eF8g4B62eIQJEYdJUWpek3sPFImAsnyuYe6u7UabQHhaBuqqjy+6bdIaAgf0oe7l5
RMVo1VblQ/3nUx+AAgfmaD2wtjHb6qmj6VeRgHXW8CAG9GTItdYAKCnTVB5u83F6J3yLErJiTAK2
Y4bzMHwVwo7rKUUqNQHpTqYYyYbiYP/lF1ZhHSfEGryPUlr5rdXh9lv+IdmP+KDw3E24mfBQQHz/
GEEjNnmfJPfqkSYenn1YyB5wCgYVEPcuPbsTGhnf0MTX+WPTszphqlQJ3zU+vZnwMaDi0U1GMCEY
k1eJVGgs2C+odQFzth8diGqfHsv/YaCe5zqz9y0qdr4Gw/nsebiEL1u1RfsXSG7rgukGX6GfVcgb
srmqBCPzNcgNjjf7PO7+IJAfuMmbp/G2z/aP/Igt851ieSbiHrpgDFkokL3OUE9tpBzop0chLBxr
ElxWUjBxoLw5EkBudMP6Aic2EP523+0nwXMP3O/AVjFpZHsrF0LJOBDZbpl9LAntJmVgenEZLjUp
odeayQ7SJMIJmVJKtQK4shljYr2N+XrBea6oNZwxxE8hGMc/H5IcK7YLh3/VCaFTd9jCwfb5aOkY
R4EUZuM24jJLlnqiwOHa5BbNfJHUHCoot8QNip9z8hS1d1KcLjBQL8ntVJ1YlbytcLt++20fStrv
4B1WS0P7uoHqyEFv4YEYMQeaWNtNl6kbHj2GEbFMll5UHd9+F1U7HiJKxNx6Zm/n440OQ6hXzNU4
8DyAWSH5GIQpnnc8/DqkIqQWvMgDa2+8EsF15H1pSqdq3gAlpfx5spZ7+WrCoo1Hc8zR1jzFTMvm
zHwdsDrYM+hJMKZCOHKdnk8diaYEM3EZMvgO42BgQSR8LuodLBMMpJ3R38eWTle0T9wM3tTdhfT0
jCbpxYcf/nHl+P434JPruOtd3RFp1RihYQowumm9YMAmsSxDIUKj/L5qPeGDQKsDQ7DfSueDskgf
TrnGoT1GR5P76myKqXRJd3uPnzDSuBNpdRCZSDIVZQzqNcMpQAPI3LjTbmhNWP7AH8yszz3XiE8A
3AIB4k7tSCsGpAE6ogwoj6uIv2RhIW4XUgrmK4PobaZwX6hCihDmC5/v3W9eo4h7D2fE5oZeoUP9
dWQ9qQXodsu5unW+Icf5a4cLZcEBLq9yUcuyYgzzWPvdZlCqzuKC13qtfqQWJULQ79keVTU3Dp7B
3cfyMOQqiJzx4834JIWMS5t0mDxpOb8WuIHPrr1l/rC7U0IwiBhmLIDGBFvglbhgmBsnhC2eWdqv
WDW/lBw7wpF8wJTHXlZww7zHeYSEoNn90xZPsut6kEnUGnB8aAppoCmBLbQzu/sfx+cfG8Yk/AUo
1u469/Jr9/D0kGphRPX4v70SJBEQ3wEpXH9AmKO/tzofIq6hm26mAIz8Tb/g+Q0ShXyeH/FnhaFB
C1weAY/4Xli2+ZHyrTyCDoFLgQjwfseAKXGTTnF/o4nGpWZSw8TEjH1Pqcm97tY5r/ynOvhi+jhu
Hbf7xuVpf0KkZfUdeYmLC7l+dXphpqSNU1xsus3oSH84gvxNX3QH6EXrqE2OxKvkMC6/mnLE0410
rTdNJAQ+mnAGg9lkrDUYzUwIA3xqZ4wVoUuijsGT+68maAkweY0JHOgYPH2mASDe3BTsMb5T6TdH
uFMg98a2l6AR6JjorFAm4u5STOcveHGYfHKgkXH3b16DqOQCbYSSpptCGRzvXsxPCDfff1jlpMJg
e8S6JvKCEg0T5KNw0ZGIMp6AH0kQlJRSl2B1OVK1AYGyoLlYDnBuMpc9KqSSXKdMjcSYaa54RAkA
3snwFr+1vWSih2YB7CAKXmN0aB98g5GFPKbIqmVoTPh8ww6Clwk1nyHjAPICjoAatsvVyKih7HPx
oIqGHX+/KSQuCden+EeCGe1KwBBmbzC4uFw07XU/7cHVDMrbRrzRUssWmdA/ttn+cnMLJlQP8rR3
t7tNERRT6G+GFcGS3BQQPmA/zI1L/LcBa4c9UkhDUBIa2i8oJoedDMdG2V3W9D0q7UN9KgPJFrLK
Ao/g8bOgVcwHOuytCAqPjYc3esNXsp2hR8edqUpg464v5i+hDnQG0W3+QcPAxvvrj4DRQTrI0ycl
JHb1HBbfE/kvORTnMy4tTBk+BwJbKInAvjzknM6HzbXlSLaljA26WTARTuTgm1bpZDkKaTBPSjoI
ONfrlMTZ3qRNdUYgNe9kYilrRH8A6zxqBwhzHkwjBk2ZitEqzDeUP1cyN4RsslKDsf/Jbi4N/VwK
sROAAUflz65w9TjlzBo/BlgSAEsTY5ghePeZOPcVrGADpS3o11bn4LKHenb3L1kNkvOz8vi7R20C
jMh5DzVbigZrBAuQ3NnfN/0+0KbC6WMN/2qbPHlbdfLlhNqJ4eqcVdR5z9U37YdWVhXVHEMXl7vD
DtD4zDaGa3jpZAFn11Bcg+mBy5O0daGAeYayx6kAkfKMw9IAR7qQf5EOi7kbt3OksU9NDt8AcMTq
Mkr9xu9f6vCKRJsCgfv72Ekh1hc0Vyqdd2c+HOrtjqd112VsN7A9nT4xVvpDIqzGl6T0tptqR33Q
3x6VsIVLLC6oHvzbUfWgpgkGIp4MWnuXjTeUtJM/6Q8CbzrGCwrt3/5HFfxOGEvDrKT8mtfZwx4e
5M2EB4wH759x2nLMmA62N8a3BBthSv3LYLnGI+9yujhPtzR4YyPv7DzAS5Qot0v8U9+8bgHfvPCw
q2l0lNEerCZShK5Ga/UROfc+WgF/RFDKwmWiaffBj+NACtV4aPR7bDpYVvENKohHvcqxLjplIhyg
1cZfKgQWWYsekdnTbEqLSjKDy+F0ZmJMbUuLt67XUlj9oIXkiRoyZM2uSR5cYQA21gOrHLSv14Wy
6WacsPgBb8j+ponlLhoj+7dGPIPz7mTdwhpUNjWZJbyFP6JgoBMmrI/ngU4Y4cLn0LrvPjU9fh++
GfimewO/vGLZ1sBx3v+CyeF9Oqc3F5YtoCon4uQvP3JmqGRrXwIZa6bTBQ9XswVy058RHsU+QmtE
E2gmUGOcQzkF+0bbcN3ccPSQ44kpWWzNBop5LuPLI964jp7Q+5VkbI73CDFDYueMZwyJRuixk8LD
CeAI7kvz2wBUUFABNbDVU4RDmEI5OhXdMxhLKFKiv9LhQgBLFN2hfw3uK5T/+23Kc4qUAjKhz53u
YBUsGPdhA8dF6P74X+VR+YOjdjt1rqSZ35VM1lQzH+HAhzmFgLSl2tcLPvU4QO6S3vaSd0ml8LPm
W4u9Ah/RV8zHahR+VwPifusNx79ztZoEir1fhp9U4R7ZTTxBtQZRon8mOLYQtzcOfc0Yio+EROKE
2Na97F6hwBUnGNlEDmvcgptJGaCY4nG8QihNsuQJS5d9br39S4zATMnep0xAgZ9ctPliT4ihTYib
A+cJNAGbtxRMYXp3pWVj9831wGJpUnj1myOVq9Etu2UBsiIstg5V6jl8LMc+ZghgDbkBFXpO/O2y
M1+hPPvaN/tCYjPR50ucySH3XW0OKXItq/iOJxjHQD/GVAAQi937pGSPXekV7vZwi1rMMc4e1qwo
n4sEWXQ4PBTJM4OM5jLT6HMuahu4MUYlbYCfene/4p9njPKFOChEteLqZdQWDxIqprNZOZN5L0Bl
lq6r62JFDo+xdX4rHrUlEyyY2S+bQmXg4c0ejFyYIwzdIVkfUYGC0L13nYc1yPxOLnBnqyQbfRwC
LOC2kbNAcGHjcrh+0MD0kayz/8MKGMJhcYSbce+rizN+T4ssV1BPl1iRxLCMwAvgTD6N55w7Z7f7
W3x1G1v1uM+Lzj2Tcsb1RWCIf8YjvC4e0HO4snptVNjnAYrMRiiBz6uL3SejI/N0QVFwJb9Tm1bz
j80VZw2+mC+I8DnhvBt0jYb5mffpDuCG8ORxo/uaT2CIAedWvwDI4zTZrHYv6+mVh9YAuoLUrehL
+ArLXIOxK9swAVqXvbhzO6IVgVG2wSUlvCqQPKrC7x6nYGkNkftUWk/jcSwqrU1JbKf8hPAO45Ej
aknju5ggUgTZQMnPDnz6ZIDmZGzeVvAyyvBxVJyP2cNl0Hj6QueZcSR8Vz8sA063HwfBD6V0kVCz
wiu8Rnk0gsIssRU/wpH/TN6GyNYMbqFDMoU3OcOV0cZVa7PdFKfBXPYHnHcD/009oW5I/wDwiLbw
FR4p0Jb9ytgtRBROPO5bjPoZHq/edrG5zSYRTHwOWlzcwSGZXqJsw3JcDeu8Vw/4N6TmTGdsdO4U
pNFtLxPzSD0ctwc4hrAyiNvRmEBbW3C+X4DqW9wAGLKRN1MeKTTjdFYqrFBAGLeIBOwTVCxoW7d/
Q47g0J2eAz726rVvqWkuKV0yL+Y8dJU50IRpn8iIZbQaH579s3NsvYkFMbRd41Fu5T+tWXd+F6BF
mA7XPL/QUtikBxFb5PCPHQ3Ds+B+2MawQGUfQTuYdrMAFpVCMP4DTkeo35kE83Xj+3LECkfujkFU
Tl6ngM0m9XzJIQmvFPlet+ZkYipGI9E3bIciuMV02Y+4wVvo6klpHgFDctxSn+4nUX2Q1lD/ir35
MEd/Ndx7582ucZ7H9B4g1tJf/y+vW19OV2AJRvDc8f39KASY9fvI06KP90gfe+xxPTrJc8p5roST
QwcJBxjcHQRofdKXy3axKudztOqIBbqQuoASLqb8sRTwuvOmQJQFs6y0uLv1Wm1551LEB05yA4bG
8rX4Mqnh7wDfEUg9jZ6oB5ciFZ2br8xZMJ9ssOTkeS6+GnOfwn8ao/6zU7Hd4ho9YjqBOghDAoM2
2l6ezIiWWojHJzCtltmU5HYHbkre20JsccdbM3zZ0HJ3+Knw2PGxOIGpi4jak5MzHjUj7Hne6Tv5
MXmWCHiCHEcTwBkRkH4BFLmjYX3MldODSgaw8o6tpU2blwOalRb1CnMAiVAwTvoGD1LoLfkK/2G3
WH+S9lQxtD0bFwt+mMXJvIQsDeqOnwJzieTsMe3ebNnMBjiHXKKB/zk1hkzy5M0lk93GxGLvUyKz
s96PnCGDP/pM2q7hOnwBno4D1g+knOcRGHW4ZhHyC4rmdlectkdwEayZPott+DswEFhf8SZ9JUIK
aYI+tYMg1XNi2HqYPSAhhL0c9ANbQARM3CuHolRBNjUKRf9l0dHX2R0zTTkitxRLJH8EZMGzlBCZ
JUUq7yGjyOlP90xcsMDDh/84/myIcq++GCM8EYk6un3uB5ABrCmkvFzqmMkyqVVc1WZfH0WLsWj8
jAG6eVrqaOAyUTo8AZx3itsetpxI3UEB5xIwU4KGjE0z5I09nFvY+vnmZjKUnkvWjxkiDmoHW6YJ
4IHvXNjpaGnk+OV1ugw2D6EovOFcD78yhs1z+KpEYuEcFMF/YQ/92rhmjcwLPGmUxgsJDL06Pl3w
ZlSDpQcawgjZHjPu/ZmEyR7u0SD7IfCXZ5P0bQPH2iOamy5qMMUOS5zcMEpCQgeWqi6Efts1v8Hd
eqQDtNCIPDzBFnZnU45HFmAG3iFDsJa1sNti6Af40PYALbiVdXPAMFH87CAPxHLw9CuX1j/3n5uy
pzZRDdyiG5ULDBwnp6XmnGxOI+xdJPA06XDeSWshLTmBe2O7LyXVL3gQKCCjx67clz9EhdFdFqP1
tneKcUS2ecIJ/GpVe0qoLmTzAT7K6H9ZetjbUecxDTY/xjupApRzK4GGoDOuBHGeQ1SZK5FxC3ky
GDgXzsu9GoxdvdF6vHr4lY+3P9bO1JtoY6k/UH3BKG+x3mW85MuL8anZjaz2gKQgPR/oV9dixsA+
wiB1soZvxs6AewHyCFKqptCq/X91PRbUTzqz60bFVEwx9x36doacKcLw7B5RgO6lteg3VFSldUd+
ehrgVFaFBM0iEUFI7mFz4qIKsHCBc97QnDC1tqFuByQW2Eh6qQ3ZGZM2qRfXzT1mN2WG6XS4RJOY
yqZbW7LJaGvTe7xJIfMqlx2hBYhtGRPe9EeELzw3/G3S7J5EQtGFTFn1uF4iHzpQm1+A2RX7Fx3C
gRgt1Hh1oyvsaaeCs/ZGBqSImT722YTgfbEuglPPyFhxJ6jAMBaCevZa3PSL9WZMXVv4qTlVIjqM
rVeMJS8RJB03PyFpnGxaAII3UglKjwOkg1MRVcb58LX6JA6Mn/hCxGLGN8PFGOQ5eGOhKfgYJkwl
tIPfpbrhyW+zMSxeDGlgAPRM2n436LUP1ZRWtvTkxfQPq39z6HHckeshz6ncz0ytqdrAeOlreVwI
vqfBxxIFksrY3S7vLpmSEAPeG5IjEnBqityw9amXl0JSBKClbAU4Hh/4oWBGY2MSlJRtZ5pjhRTS
F1g6pASCSSxJr5fEV+6KoHYv5tU928bEuYYXE505I4A2+kSfrMAEDx/z6/KRIAq+emJM08tLy7gz
IkPEkmzZHYfJJNnCUXmnWBVCPuRAhcGJstCvknfcwBZ9hu9FdVQoDB8BertPBKqNxnstWXBsyB3g
kzE53gz2hAMtzvYnIorjj6rMgjlz4tTbU9KAQsFh+VD2nAOY+uKqSUu79N6bt9NPz1FrOtBanetf
Y7eRmNTuncncFmyT8nYFFWChhoTKwfCobaoSj9b+e6JPZ/b/Sko8hVhuYcFsCakHzgvg9d7V0tn4
GBa5QzwUwNceQRVDdme/23LO51OECVAbkIQHo+wSDA6PHXgOUxVX/QEK1WxRXh4S6M2vIq7Tewol
iovfqzRA7nCl/EBdUdLhoVoIa5wI/1pDCuoUCUKFFKA2MSzxz0dhViUTuANurzl4kIwEygvGy3HN
0TrQ+4afp13xztnYVJHAijal3nZDrmXE/cBSKQMBYXJHocXWZN4thjLr1+rGYwctaacGzNlxBomY
jBlSiHALMcEdy6MXoMUg+a5zjJs+ezxWeqSs2UOMAE2M2gPsUQ9IOCrXAN+/0wV7gl4T2vDYcuE3
pNIGPXm3tYZ664LVMEeAKslvQK4Y5iJjCYaR4sAOx82J4QW0J5zWXCVtkmfEyu6VfmWEo20fy8vk
lt2+90YClaU/fGOsxCHdBwVnw8+ity6SMmFKV4msQd6CBWCJMWva2VvOvqvMhi+vEtABe3z+4yFr
tKU6A+CXJbteMyKGI3yvCVWBfXj96JKhf/cn8rcHU1hX0MAfVg979U4reC+iicPVc5pl1wj3qRvu
G5Re1PDMROD+0uoNUYTrLZAaiGSrhVNhLyMNx5pxMD3RnyG04+TRyYAMsAL+TW+GEw68MHxp0/Us
bQ7prNGdn+WABM8JEGrRnq/QEcFC4mlbQqKbTpf1gixOPyQNzwEP3bFhLB0mpTOe1JVTkv9DshVY
8vSqLbBgDO/TZbmcklHLt3200x+1X8OQ4PR3xWIaIYxe/eNT37eAPn+KEcITn+E3a6xW4U/z0cnt
TeTlCdKnJckOhqkwWs3AEmb2vg+Zp49f2PZHZ5EaNjIvmxacTkrz+SHpCRCUuI3zCTqqf0vMLPG3
Du6hViJvzDYzmynWiZLHtSVMm3sGR3Y0NihNTduuo7mdUb/S0dPZnZJi//eHo8J2L6cDT4ddSwtG
Yl6OERZ4coFYkbnCDJcTsr6J3wZKemiZElY4VZJtiq3Q8q9Z+lTa9NTYMepL3g6jJzpXfekXZG9g
OhoCUhORXU6Ro5GFhjR0SWeMXJSr+Hcz0ediCUcL9dVQRUBviJiyoHTS/fLoE3v7YyTVfz7GBY7v
h2HcX3gThhKEdSsrgDGnZa6jH+FBwFI1ALscwtXITCnUs9b6zQgc7GFNW2GuMN2IM3f+iI2I6CwQ
9xkXOWPIcdEQMtt8q0KqHDIPzJvom1C14CeAJUst6g3+r/ok+1g2D2Oy3SiaxAnA8JiR+xjH8mmO
Uc599m8QyXkzUKkjGbS16AkQedBxMOOZUgIQVzRebRA5rnifGoaxcC01l7tC79lP5BGL/3hrl4Ra
QwN1LRKMpf2/33P2ba0zpeT3jREMIwEFJAubl2kBQAJSxtgXv8Dp/eM+8NrucD2sHqsfFLvptVwU
hSvhlGq3SM0hvAKxUS5L+qvRBOrxBePdDwBA36oNxtZT1se5q0I4YQnAc6HFuC9bxGvbZW5L7eKP
KWOD043yJ5ZTH9sLzBkD0vloEUiU3er0CjzTVahO3+aWFPN6WQG8ICREK1VBem8/jBTMNwjBiCKj
ok1igFj1erjJ/F4uPuc/cRh39PEwZ7kAdIeYHT1Iy3thEl8bE9lj9lpRYg2ktL6zfH6TqXzJRCYu
2x+K5Q8YJag+PcmDsnhG08NHP0/PA9o7/G1Ob3R9/6QPvbs3TByhb3VIWSDDVhMeuq++TJ/+Eg62
xsKnZ1aIadVFR4n+utcMAcBLH2+YBk3rjOeBoaAuonzqdHdkRZw0UXUxi9mP1aPhjyZ1OvAd59UZ
+B0PJoGZKO4RGOzm7nkbINF5ztrt9LkfzJrzSvXGNFzok16jBeY1RmTganRlxOSfcbmY3qZ89jXk
D9bGBEkMhnTHs3aLO83gABR6Ndrvsnjny0IzhvtS1fjRQJD4op1n0biJqPtcrMEwWdNcEEnIa88Z
hsXGze7MMcJRjQuNz+h0iBAdgnRDx8R5p9UMPsCyZ3itI/udTvK56glQNZe5/qrnAdHwdK+MnQ3D
QHqlBYYhlF6OU5xU0cv6QqmjvQk+6L1JEOv40jvRaShlY7HUVZ0sEn5NnI5lO+ajL4KtLnPBZEaW
czjZbqlHyh7oKsXX50s9W8+PxlPQjvk8YChqBosboVhcKrRoU5UBQeEhSwGVV2YlLurMSNEdbxoW
jTbChIlJHSu7QStysQSjlowS3h02eMq6RIN84SJ8gIL1AbsFaSfkXF6caI5aRJjK042tS1pCMiwi
j+UIC0q2ZNO0L0tbtwdL2mBag/nDj97aHIBojptU9DFwniGFnW2uYyOsTOyd2bzZXet+O2UT41w1
7UxduBig4jsKV0qT9jVlNnsxLB5+w0ritj4FnboVnON25IpwW/19L7LlVr7cSOICvTGTQIDXPfUG
LyayOvqLzVXHiGw6Gs7ufM5pa0LEp37qeQL90jly9z/7QCQrTmu2S2W2CBSwJW4D0l3uvNlf4au7
NYxFfyU1RjWtdoSWP2WlG0H30yfTyeyBBa/mHayxlmqaYcBMoD5jIbCO95dpwNs0ua+CtwCYSY/4
Hhy1qJgZ3Fw9kAKa++i94U8RIPQ+AnssBX7KFZUA5v7B5K15/U8t53wJfxlcZgFaUnFt4Iq45w5d
ptR4/MR2GWjeu9SOwScFg4HjZh4Po9liERWrICjwo2OBBCoIgP4rWaeY1fjFiit5O45xsQPyhGay
weonHpo46s/uJA+GD1veDdI6ylGaEu7Tm209pMUNywB8xM/zF1yhkT58GHeCX3l/rJ3CbrUBTpzz
tv+QAXW6zA2Masio/qdaYgt8lfQxfCAcevEi2yN0NV3+PCCZTYOghL8v5hl4Y7x3GHvjRYNFDy06
Mn5c8Wlq4MrlqjEC+eW4u77xWPwxuPoEv+EKawF18RT1e8SAW5yw/Pr5+IQ760Gf5JBkNMwmv9XY
nXJ3KMDQwLruggkLRsaIP2YR7BL08+T9zLkLNZaW5l7ZR1cWmE4/AYN6zmrrDNgmpW4Yg2mtMbrz
5F7Rd0DnR9KO17VgcJoACqzq3K6zps23KyUl62NxNxfpa2ZRhjUGrOOflmsnwJjlMmYWgzckt2IR
VYvLjIUwmUPXQfjCetpaF2t8mXtQjfmBEuRRrvPUw0kqgJdpNvVM9ch05+wkqxaJHxvS7KFM8air
Zkzei5kQo/S8o//c/HZcSRBjtHU81OMdaICqC7P9Nuk/IAGAbE5vfcM65KF623nI40ZGRSMTrwTG
HUXyUf7MC6C/O/7zeE0lmxsZM9MXCAH+fwozIuzq+SH0GM4E0pNe/u0l3Zi3KZpyaM7T6HmhwOMR
DI7HrXXI9wu2So7zuFowno8Lbb+B39M3jL3/moIDDkGS2DioR95wZwF/UYZAi9l8Bja2Cf/qGuw7
dsJo/qBN7VsqhO4IVR8r7i4/Gx+GaLiMwHH5MTk72ww1Krt1hUUUKkmW2PWPAoinHks0oZoqPcWJ
yC2+QGhmI3NIAbTHv7Ed4U4q4Sj1QKNZe3LPncDIejyY/Qah8pnVf8iRVDTYXT2diDq11BUOWrEb
4M40rVo0ZYzKFbo53Ksgj6HKdioNviU7kKoHrWkAZXX6psIPcl9pVHAyaAXdyIjRGf/p5pnrFhRc
2mZYa5snP/CGZaTwH2Fn1uM6kizpv9Lo5xFGovbB3PsQwSApbhJFkaL4IkjJQ2rfqe3XzxfZD9N9
0ahGAYWqczIlLhEe7ubmZiVpM3XKcUU6DTKfHqlCuZeHxAWagW7WJA+vDjdADC/Hi5p2lm0mAWJo
mUfQzbLiSgu4uJhmFlTeGnw5rMal6WV9EaCSj8jqR6ao+hHwCfoINiJJjfhPUeAnFXmfqRdBjDuJ
MmIwpShemltzkmWBgq1kZv3OM386jGa1ZEGFZtMS9tImWCUANMp+tcpzjiQUYx5eTdeqg5KJYfHa
buP1pU0DVB5peno1QOPD3DCC3Kf2OCB1An/+aEKjqn4QwDbUvfK35uUPpUwPMnkaHMhu809Y20OP
sStq1xRVwyvCWizEYPz0l8x4ZvC7hkQfK3/45vIideUH+ioQGcpekqZxSq7uAHiXuIq8uSkao+Um
wLeCQSjYQjDQO2al/ZQx+oU7ciRfTyIuqRZuefqj93aVuU5J+kVtuKOrFoO96YIPbce3+PVjWePf
drTi3Z9yCekRNVLmO9mmzNhrkRxqLHQxxPPrdvdovVibHF0fNPE4JKeHgDrKHTirS5hcXIcyBNku
1Gw2vA6QoUlBS9HUX1bNeVOEGZQ6hFp1ma2W3ZULT2l5MeOmowWMyfInMe8wfiYJMi3IOPM6I9RI
xBHZITB7Xh0iHlH5+FPyiNNDhp8BQetpg03GLIsDYh4yihyabfc4jiMn8jp34TlOiJ4PFWlEFjZR
YYwvD5BbKYvopC//5HIByIULQuEKMWZ1ZkRGKDc25nyo0ReRE0sXdxpUSRYteZp+RvHFLuv5UkUI
2Uh+KGqPIsdFIO8ipCF4Xsz0CeZGlnPX4a9fDs0ZOvXlI4mHZmPGcxp4R9RomuJ6s5siNoSr3NDY
ihUeY3Kjoh6+sMumqkXJh19+S7WhGUUF8JNHVVkeEFcfvKdLpgx1KV6ZrHueNg8+5+s4nu2yw8yi
KI/j9p8mb5lfhrBDgVpE7M7CQ+ZSy2IaJFeKJaxVVZJH8Bq779Vqg1I3I5PI0dCOO1+c00ktQncF
m6xJBxbBFoipRVQeeGSOHs9jgorlAHogbnbyjNx7t2jwi6NFJXtLoVpS+Te1cJ88nWtBb+XFE3Jd
pZQ/78W+37RCyWM6/Ikoz6WCSUGVX4t51/aHeTe3kSpaIWQm2W12w7D0LV8vAlABXXKWctzem7HT
uSg6+sAG2C1mC9eNSqw944tklI/xjBDGaML2aHqQqdCjjkNfHMT0uyYdOng/XMVASEiECWPk9qQV
+uqtFLprvgoHQuHbBOlgiJgMKmOCK4lxrKys2DVEiO8jpj3fgbl6ptye788nW3TsOF9Lv28rtyyj
9N0iWR2yDWLZc5LVdSlWjNvtTUMkIb58Mqadobfsq0jiCxsYQfUH2gvW8qGwezJ5zPTxzYftJqzi
b7kI22m46LXloqVwInJZwcFHlLIpwv0kTOrJacpKjsvKYqkw2XDAqmreyA/cxO6KdtANNCV0KfqJ
JITOgVUMf9cMfaYgiuA1lsNRycNy3QvyVAu/EcwbEe/OJURsFDwBuWQMM5ovLqvuVaovwhgoH4Th
Z8SFgozgo4FMedRe1B5bCFDKpAkJ1KCSL880OY55f1ZymYZ6MyGE/pVvlMmw1OJpX4lCDJY259hT
5Ly+E2ba0OemL9Oo7JfJ9OWZnzeskCJCuoeopPlVnmwcYA9JSdMD4S1+m9nsimACFqNPAkRT9yah
uendmUf5s/lI9343r7OQuctDj1Gs7WRxCfUnrpLmQLxZUi9RDG7yCRfpHyHjpNpJQoxbrWKwesEz
3onYYck/k6e979tHwicTuTs1xOd0z5kAUrZhKhpxJoSWDGbAu2fZ/tObl2iaoaSng7Y+QvRAosIL
y+DKm2s6zITOnX1mfkLvEjRexfsZlLxcXhWx6pQnBtut++VRDiVjVmYIQAbfk23DyCaIPm71X8Uu
YGY2hv9WgHDRC96XLSzQORHtq4c/FK/H+9rbtvR93hsFiVgtal+vXpC2k5jTJ9A3PsSwKKomUrku
l+eeFOthO1nh6dtgQVAFTxTTo4xW6Mn+0YmTfYKDi7tCUJHhuUfgfLxS35CGjBjfhghxkNx/XJlw
jUvHAIEXAwb0rahiaIRgo7uZSFwRUdxjXL5Q7blwDNXziBhcdvFvkKV+SBv1fGFcFqNGj0MqeaV5
Pjsmd4sFDla6cBGxdS68kgdGi+yjObeaiMQmOzO2/5s9FBxy6ByFnGEtqLacPAveefMWl9GZ/IRn
f+tx7jGxq/S1ciixspI22ToGm/sxH83PrNmy0b4OSw7IJu6lkFBxxNTngnx0zMIYAG/cdzLh0L25
sQ5SA/1GwS7ffFxJzNYnB4rIhOO7m1KKorSMaYoZvZxS8lmY8EJHxUVsrIPHlfEJWp4vqDTzwck5
rwF6mKCvUdtDHCHDmc4+oY/u3C8K97kuuc1wgbDwszu5H7PmsxI1iaNptGSspe5i2jqwWjuj83n0
e0UwXZ8X64K80UUZA3iL2BIpvqc4kduLD08HPa3PD3rID8xat0WrtZ5OOkLh6OdyfCQE2Q7WzuIC
QtATLKZPHDbcpdh2iKnwwTjbUFF3w/1TQjbizOGYY28AEJ8gHdCCSWKHvE6bunAo9RsjoPu6D/ZY
IooLTvnSk2UXOOywAJ4j5wqGSTyjBao06N1egJBd1/xOC30QtudVlFgu48Q4PgQFr4NFSBB61jzI
l1fwDVfv7pTaiwGTcuFBCACd0AatkWE4ToQRDuuLn+0Dj6epF3xShKTEHSM/EAddBQ5xxuBGVwrx
uQYi/EI3VwmY6ep9MpmXJOXwfbTwumI+uZsVLSV9eu6poMTW4H9a8O+Yq/tY9w0Wgj5Ug7R3U7Qr
kILgbNrh+aWuP3P/eRP+eSSlqyFeFFdEFJG2sPSwexVlyV6Wzb4o0ByOXYmLPWyWb776ULJPdLxU
/s9r8mMjEfPw/nSnwAPfqbLfUigoxZPddCCS5ozILtncirPOPpR3k2tEPNRXE4bF7Z4/v4Ppk0HV
cjFHEFXswl5m+JyM+qSm6cahhBKCeKtXGzhfDd3QPZC8bRSJGJoa8iI4G0LDIt7iig39Ows50KVj
Xh2HSBX6nx+CyFcSzCrSp5P7sGOiP7n1DzrOsEbYK5QMOpKlzxapYApS3CrQ9BcHNk41T4EYvT5m
buTDOjUtTzmqEyPOLi5tQ5i7CKiN1NjutUZjBwQAouOMZo8btm9iQX5BYOf50sHR8yuI7JqQbREm
1Rg91TwQbwaw3RfZ4+agO90ep22BiEMBZpRGx6bA5T5t4TR9V/+oOwMPFJl2GT2c7ICRi2BqyzbP
yD3RZ5md517RtAGsKO6tkdWQI8sCnIIQc+IzvkiVgeqP9W/vV31KFEBzOkwI9FELPXnOD+TJaSgA
s9veF3M0CNlQFQ8ypebQT2H/tApotfIb38xHxpSVS0jR+urk9HdvU8n4aB5/yOiThPNYMWRL2rtq
BS6ynp/RjSSUhrJwyfeSEKab75P6omM75BXtdiOorVuUFs8/HRME9GxOPmMmtYesAnSH/DlWe0DH
4uemvgdz6+Pbu5h0xnMWiu+HRHeH2oKso+LB6d4Qlt+SE8EpNNWPCyQZfo0RGl3HrYB8jYMH9De5
ydVCIfkZ2sQbtJH4776aDkbkIQqauj2nfm/Z/i29zmD8RkS40B7m85d5HI66Xdg37ItPzIGr4iNZ
45lEEhpxeaeqKpdqR5W030tKFnTimdWwMRaFrrKILgzKsKAwwFI8wAESthfz9pN2dF+FLsxZWOMt
AIyVB97Gv6GMhrQfuokUalqEHBMxNIG2AhE3gMOdeqyXwILAzxADXkNYTmeFOp7sRF7d5Q8pRTG1
ydtmbtHbSSOSmPidUxCiXUlRc1aZmYOWdJLvaPz1893kpfqsiizt48ItgMCzAByE0tEQAfJHWXZX
4CA3f/tVQQ4kwBJWAcdL2iYtwGE85dKwVKDhxdLSTPNgvHfGs51F0RqYHiw9FvUh40fpSPLpg43M
ris6JmvNihnjtjGl8W/AxnijRaCn3T8iPz25JPjPgP5OxJugoTtirlWkDCLTQsmqsFbdd9wcYPHX
Zvl3fWu2bgbrHuA9yJseNEOEbsaWQ6hMP5OuaVIblg4dLIaNyfK0z8VLekg0icwgYzp7DzSzACbg
NNKiLSh9KG3lgYZJgb4+w4EMx75kC/oSJta8wrsLORFOS669Z9ZX7MKYeEqALcHF8bewsPzoyeg+
L5u6/i3rdWVSs/zWzHF8itzWyYRM9XFe6/Ii45MKqTDeYSJJCk7SY+KG94qWUQofXlvuQk1m/FAb
0Hl9M73wKFCowluVtCIe6BQorudDCE1w5w8YZJWddRl50KI1VzFjXExtRoM847XRcztaiYsiJgIv
grEFvW+i4qyDf6Lmhw8B+xSGj7tYhcufMGQjCOpNGmcboUsI5bDJ0gChNeMu1s0EgG8G1h2Aisu0
KKsxdeQz6V5RRMpLsiEuouF5xSkxo67IAsZBLqMxyuFrpIgghfN2eEdulp0dcryhLuI3R+HeZKzf
+nLtuveOdJ9R8k1f6HSsvrkhHAZargMyIJ3GldhyCe8BiY32JQOdY5qvPZsQ9/CtHLIGI3Fr8M+8
IWi6FiYsr9dYxp01x3V7QYNtR0l7SJy4nUh06SnZbLR7lz7yjjanyfIHuTJzSVOaJ/yax3xtHDXM
IiLyFHyE4yZSzfvJj7Kf1KahYUIFoeo9cKrGFKHb0ZwzXZHIaiApwo5+aBYt3Wpg6q4gzfwTRbyl
LMiH1mM8DnSEjTF0+M14Gb2Bc39kPjPbYgDANMJLnj/6d7nl2y6MHb7hAy2P0kZQevp3U11WLCSi
342wt+lLF1lgSEYkSSdkdpBMpn4lI9H+N5T6ZnT6SUmo+YNhQS8W1AC6ETbUj+lqsbBpjisc0gZc
O6ripDy1VwCKRcQsL+W7Oz8DsQgpRgmkV1MoCni+hE6wkrswXN04lNE55y1O4yf1MkDcLkHblv6v
dDS+4bdcZU8mQ0Xrgq9Sq6XnsD3p3IPQpCgMi8OvBmMtzHiDYdYyLOm1eAEN9PF4vKfjOsut1lng
0pIHRKVAI4YVkGEEBHiz8FpB1pufzseAv/YYXp+ZG6XeDF3B8X/0vN83qNNO+t2souITpXR8R3mu
YVdgTTUUaSsmiW8snLi3dq+TVVgbYnVgU2jq2McbTmiYY5gJVwIszYnjVVuRs3FOZXMGOdSN+nen
nHL35yC35KUCBuONJykN9ssRaJP5DGIL9AgCEVFKl2DUfXS83AUawrE0dazNntrJBaKNh4z3zjkM
7M2oPkENgEcgN3bEYZTwnuuZJNxHRfvCw1Il0k9MJ4CUtRKXqTM0P0K/86N48pRPrNuF3Yl9e/Ex
P6a6QocCT9DovecxyeAUrIsyZuGurlrHx1b2nTvqZL7/df2mHowzX1bNqd53VXK1XF9OOjBK0Wuk
gS6WV1PXgNWG7JWOwnQ4pZvrM53n78oWGAL7YqFLQ4EYSEsdmTSVXIblYwfPbJ7wAXsAW2QMhABB
PoT9RT16a8rkGpNtl03SCt5agtQPkSlcnFah4tIp1QBD5DKjx21SlNbWPHz/ogH4yN9EuH2S2pJS
chRAitW0CS/vdS1wcj1w+LW24Ud2aUBjtsqh2KNZal6egvOQRQSpiPMUTQ9N3djOC/zVmSdzdDnh
XX6i6KPxQsoR5JVRLWONATnDcAroC9I+gARjMbmZjPmsywg6+zcDdhw6Q7+tz9wgv6+aR5M+gXt6
AoPng70D6wdNC6FVcEn8mBLA4Ig5OybeVBMLAv+w1KQlRuzAeOA0bDlGl1XwNPHf09qGH5uJ6dAD
sov1nqLT6Xk9nSA0bio9fpA3L7ojlDaCbQogfsgG6gUqXwfFWYFO4yLasXvHUQfIdN2tRzWMaEZJ
1uzNX2jhO2X6pTKRs6Fw4Mi68Cp4sAx6/hkgKcYZFH0nOj3o4luiA/IQ9TLu7zEj9sOLhQZG22Ha
mNID36mlSdt6GyEJSA90Z+3zq+ww9ylq0Gj6kpc6RKuA7Id+7htvOeyxBG3ZOsw3E94bI7x9/YC2
YU+/I0M20w6sPx7jm3/M7IE9yBPGVjt+ka3QPpMbxjDOacawC1LGX3OLVpftNk3KrqMZ9t1w8cAc
cb5LeRX2jdQp0/+xSX0wKqCsFeJWi1ZP3N78xvkI0svBDUSFVTQkphsubLQILn9O4MOE/F2gEZSl
BFl8ni2mM8oSZWRqLTQ0pxdZgjzEZyLv8A8efHcgSqDlnUM5cVnxRcMUZKhNFDGs62hDQ8j+gkw+
2REmm+dFgSHC1XGRhN+GWm2c81P2zsINvwGjpF0AZNTPyGJfscaRNVSgFyeTC2AEBKC0SjPIfMsP
OWEtHYAWjQmXSbxyVe/nK+2t/yOwu5pyIgp/GQNfVMpXt3QhDQEyrhGHtKPnWvomh2JJMclfPKPV
SlWzBRvyrcEiFKvcEBLoEgLnMusIG4Wypx7RqSbQvGacVcCBbHKoWvslFf/uYT2/atXDZB5dtMnX
Ncbzn9fiZ0JdSe24Ok/Cl87BXVbZ3iQViJN+2mDI++fuz4f8ofiMEUOY7F9i0g+oVtCSJLYYAsf7
1YUvuDSUCm8RMgVMFAseMqAcxx6EDTtsPgVR259XcIzEnBDSdhf6bTyAlGPiPe/KAgAoI6eAApCZ
R8QOyRklWQ7pCk9AJt2VE+sg6mXn9GkGSzfXLoJZgOs3q3M3Y36L/FaSAXezDMIAn9NTV0c3ObCM
Jg9B77FYUekC3gKEESK/1EPU74RbVJ+ArFd1V7UlzQ/XBPHxIs7yiHYXbKi2leV8JOezIyl2tsTI
piFXHSt8jYEcS4D9pKRK4UxAppLatt4qMHMPtZKiGND96gTILsZMjLJAPET55SFAtJMllCRhu7yI
VWL8dlR+sSeIQCKizUJAhVnDVXD51ITspLZKQGQ+4krl/hpDAPaQ1A4Yn/F41TWcL7GrBFDpAFz3
vpegqeCP95p1zsR4SO3DwePpAlx3RWpIbURqNiv5XDAkJsK0SAmecPFai9Rrz25EN83hQVGD4j5y
+pzWDm0iAl/nSlgqT3sF6hF53Rvcq4hnI9xfrGEBbp645FwEwpS7HpMYsHndrgz7SAVIDvN4O47P
YM1RPWfJr1ggK5DFnWABKcNjA0fUB7zDrgiQ4cK0UQ2hPDLgIL+zHh1qlfe5XlvX14zeV0gq2MRN
E+r3i7kdTdErGvw60mrYTGYt9gEA0dPM4aGSFUT4m0EQo+OZ70lJ6A0KrX17zmd7J8/JHIK8csbj
a0RU7aRItVsQIM7BrCXG/M2J/KXRcIdL7B2ZyUsZ5B7TCWZJAgvB/BHXnlXvRx/V/c6vW4zwoMk1
X6uW1cef1v5H1XBlf3Bq9CKW+5Gpfj6SljL0BYhSNHFh7f08rLTzm8cvc8+DTReRGXsRpwqvDElH
zb+D6cC/qB5xPNZTEdh22GgqWFXb5v6IyQpqA+RgCDfPsTWDPEByB1uiMLipoaA9PCjXmLkzR06j
M+QkRlSZPG7IpcG9AVJjEn2ADZW63hhJP1Nib+3GXst4bPieCwlLy4j3uxnQHsNQaG72gV5Oz2h5
mWtg+fDUxXY7BLWDBAok+hLw8LGMST6QUQcWArp0sewSwTSU5LRPDgzVl/m46s2lwQ5F3B14Mb0G
ZuuB9oeYQECXJlDdiFDtpInbVqULqP3Ycag9MxrUiBzdMa6HIIRx6nW6bvuzmmIqyAOSwbOiLrGh
VNKenpg6UYVWsTpO7gjmg4JSlw3uJnqH5nEpFuClUx35ocT6ZNEJLRadln4YOgRDEhk8ArEs6SK/
DiIf0is+YrEr8iYk3aI1KpidobPXxiOe/a4bBncKNqpIgh2QToKYwEa8A+miOchNOhQQxZNTm6Nb
lrTLDtE7cbaEeir0/qg4vWiJ0jYjGhIsgHYh8NKrem31dWr+rW5QypuLXUSk5VrJm8lfab8gT9zm
Psv9GHS+B4arQw+DFYiSMgzGLT5X8gpNkjcCH2i15ONdWR4kJQmqwi0NXxyyomoKWvUlcLn7zWuK
1gtTDZRb9hX1AJm0kphDdwzCXXjfGEEiBggt5DpogzdJJV2QCOHScuAXw1apEcY3FRU6ZavXmNrp
t+1PwG5xRTIiGdpg3tGnurpQcMV3GjrqcAfErRarnZKveSTJCUNFXnz90T3KxYo+iaJJhYSEYrRQ
6W4HFGXKJb4aLLEEvjRM14lPdml2WZUXk8RF7jQGB00WqiQZKIVU9NtN2LnfDlaM5ucuiVJxB3uX
uuBp81nS/W0yaVi7YNaNS402im5rpUelnPhNWsHzcyIy4d2bx+gmD+DgEoSICqpLJAScorQAf9FE
6J2d7iBegF6VNVKcVkkAI24eACv2hNnkFa/2E9rOKCXC/oNaRC5o8CSP5qtgD+Snixy2RvuTDDs8
YXO/+My2yPFysrB+aGpcY73M0M3NqcP1SRPyv9hVS7LMF5QODWMdf5LVN92JFSCBBvnqNadNqAAG
Yz2SYpMgXECK2Sn/QP+5cJ0BcSfENo4t16nYoLauZMEwhk5m9uwA/CYHW/1aLeLVL2WihtAyKMeD
Fdzi43T8KBrCYmJRUBRA4B6s2oyfg61A32l5vPpln1sA9OCS2HkbJzn+EC3uJCvrOGn6yffLNbmc
uryAzjRigjRHOYAHe1Ch3E3JPwbA5kzg099n5zlUrrTnGVgweTUMsbcUu6qPJGyXqobZztK5SZeG
MRYfLBI2bENjQM+AXjAFN6+4sihEex10wFnnDlCs9GkZgMXrnOZ0E7avM0tdB1EG8riUelm4gi1A
g3pQFMhbX7K8JbTWIXfphPfGe6G45CxnH95kxwPv/KzRlr6f6GFeHfc6BqEB8cC3XerwkaI91o7v
Cjl/cAuUnvbIv0iU+7EIgC1N2IGzroHKLM+vaHg2RP7dmBTdVAnlkP8xAQfHWywfmLzUZFg43sxl
AmQzJnrUiHh2Tfmgx2TMKJgcbi309GYjeJr6QAICGs6wMoTYEzVDEix+POv/6FlOQ643RL8L4wcP
+GOvkFHuo4WPlcTDzW9h1QQjT9KYYTrkNzfr3PnOnXyzh4Zm7ZXEQLld9E7C7V0c8hkazxoZisxX
FJjArp0UXQx9XbOj256TBeAT6TCs9LU2k/wCk0qcHhzFh4Uhc3IF4u/H7invw1EvKQ+oDN7YhurO
TIHoNbuO8UaAQF2wUFEio329iRQ8GVL/RQ3I2WOlBmOgE/c5deLSwVfbCzp8wy94MUZaizIUaNW0
uhbVkqZV3TiSTYNklIFGz9HxG9Geo8V8yYA9pad9o03yYLwSHKW3k6wpwgPu2fqM0O1HBo1NGdcx
JR+BoEXrzWwsyvjg0kVz+rDOoG/Qt4U/w/aLerhWUu4+P5hSITpvdqlLEO7ertN05/8S7ILg7edM
CJMCpQ0v3eMKDQCxX3MoI2eiJ0x/E+uDqzPvR8L/9GFroztVHoLBFFlGSCNi55E2c6m3P4QEw6RX
GFItEUUMOgUI7psFG+tkM+AG5LRJ5z74AIDAbUqXCciAKtmMyHi9/UBmoM6yMKaopY9h8g4Bm+4w
7CoFI5qVOG6IdfZmdWS629rwKZkiHDg8SGvXL5gzSZU4VmKta3cqe96aBthvI4vhVdAAP+jgWUEX
yRodQP1fIco3KM+I5lXAktQ+Fn1qb8h7bRPdiVlH5VsEqdEhwTGEivaT4pvhQ15GCkiDCohzTRg+
4HUvI43dg12NuyeW74ivAgTdjQKIou0huNiAYqWJ4dvkkzZqVsTuSMePCNhm3MjC8YcVA0VQImiG
KTuNVP/UsG5ma+SBNKONEpDMESJPzGWRAr7hcp4WV/G5WznySvRTJaKs/bcHJL9v8API6Wia44m0
XtBvwAsOzG52lELoAksBBVFaWhdrDDDSusG3Zt99NQNYJ3h4NIKcEGxHBIOgDUsSsiyBBA9fqvcb
oBzuwgr8osRxVtfYsqCroREQOi4pabIcZ4x/bbhD6dG5elYAIne0HkrQUy5ua2C83LuJ4G2lG+aV
7hfGWfbziI557Lzf9HeWsJD3JnPse5PGIe5vBDaKHbQXKsKBPoIhqN3MF9MDWZfTsk+X7VMeBRfB
a+6oT9731gzeNR39Jkl61x/VlMMfcjHG2RHbAtxkqMXSL2u9vMp11wcaeSCj8VH13YIkBIK86nwl
KWyDf4yvzHczgtsW2Q1Qc5QaAmu9ZfqDZTYUN8MM+vCZ+c/6wGKgEbPhPo/X4rMH2KNJAiHN6uiJ
mm4MeK7eE5Y3FfCXg8bRMqYMgYyonhpODQJmsGEtxAQn6CuaRXnhPQtIflCL+IfIqoqh4+ERyvuw
cvCW38d8M1O8NO9uC61/DXHeXQ1t3QTPnyGLlBy9j3pSngdji6XEvsr0uDdVxRecfnpfDcW6J5lp
0OTwh/NnxGiT7gNZ+bIi/nNo8EsHn4fN2H9kAlRouh7Bymsz/NsXVpcoy1gPE9ZEW54zWBdycN1z
0mU+Wn6JEfZLNPR/txbMd32hwmC/xEK3m/M9J7BuVgIQNuxKfkZwEGuCrAnwt53mFW2UPLv5DzNg
0+sBemo2syuYVmIQiBFm1KZGesieVOcCjZCmNAm7ZmkMGJir1oUXlWX5RKGFzgZTbI9UQdt5JnEM
TKA1KTLm23tgur2LhOEdt0WrSCGaBMTAvvLggbJanBeq1BuXTIlEE6trkaYs6TtEQGwPIId/ZT3a
M8Iwee2mXybx53uk2+cUzzXVJWXEXPNP6P3EA8eFrx1DayRhRvxkaDPQYPy2hn8MrUKK3fvOwZ0n
Y6b9vMrHfY++srlj2lMTrb+G2Cx4Hbx3VER5HrRVeCJpBAcXCdcv5pssjL1exMjMwHb/rTUqR//K
AGIv+uyj5XZER7qhDuhkW4arswRqWdYROor+YUjpCbBZeTmM3t/qDmGImIMMSVh6xYhZTrGrfajt
2d5PtcYYEpRdtFNRnKitNt3eJOzb5DsoVgHKFMUORqeFM6zXZv9dNuq2XB2OcmOYfKQ+CGnr8cgR
rGBzDegJLqXGLh8UXleGg84o3g7RF8JG2jQf2zQ6d20H/iV9RGABxMx3R4Dzbcbpg160Pph0JteF
dEteCCBJUmpruuAhaa6jsqDtQ5eXAY2M7QgNmDMAmxmDfHZ00dQQ9sH4OQMzCjIcS5bBk+O6OXlu
FK3NdkR0QCgmO784gOhW6mfW2HEe3J7seormIWUuk9HWdsqQc5B17EEOMNGmv3S8p/dQV9Tw4JvY
oq+ZL5kdHUxEqUTQHFENQ7CFdltzXE9nGqE9woox5Og7AkxoO+MtqwBpPGDYR0bHMorSQUDz6Dqw
IAt8F0bIUryiewT1puktT+61Pb4uvaLaWtUhGGLBWxE8trDoyJXJIxLDhOSCqSy9PlwdDenu6R44
HeK/xS2s8ZqtNCpK9wTa20CdyC8hQT4sDwB93dqaeW7SVd5ThcwjBwoD0HcOEIJUQpYaU4+WCWxs
nGHk+ejcBe5AUEJYbHLr5G/a7TM9f34zPz1Tt4M0HA+EF9WOTiJkxfS2oCYiYtwdGN4eyVpgrAYP
q5fuXhTOZFinGS9glXX6ks9A8fViH4cT1N27/u0kn3j3ILzYp3vv1RCuUOKqmRRnOo9Mrj3TTVoq
XB2+yOrxH2rbQ//e4RQibEDahv7rADdSU297do1BmH2rTSZToRfwb+D8Q/JlhoDUjiywr4VGjuvL
w2wR1StY3OeLWe6CiLhNQvdnaCLUgauvqNYX9O5EfZ/S9k6bOpSe6ScRrF1QBi5+QmF0dy5UmzBJ
KTG9mwWYogNuCtUdCaab/8H8DvF5TErE8s8yoYeCuhPTg9v51amp0yCRUbF2e8o40OrU4klBCx/Q
Z4TWjS5JYOo1utAiivNcT1ytgRCgHD/G6JB+8e3qTiijSghcZJUnJk4RlQh6c2QSjQZgR8d7koCi
mPe7mmo0MLsjLtzhfNen6npY/MIW8Dnh+KFk1zEHZ4j0PAS7+9IcdNrvRf8kGWV+PhU8P0qy4SiO
irLdwQjKKyMIX5u34Lyny6ShkAG9KX1itJBXB9VA+J+AxFNwiZ1kAD3ul7AQIbFTIiofv4j/comT
sgYv+UpGHqilaTNTQtddm4JYU4ogz315+Sc4Y1FvqplGaEUO1rhRYWq/swZzduJQXZcWiOgHetif
3o5RNlnWAwGtRFSgGIaTbFBKYJrX+kJ2oiI76dRcVyPeRkehGGv1s8ZR9PvGRKhJ7myDxOM0rZnH
xnprUtBxQwsKzyqmvmn4RRFjznCkfV3y4qCwbDg7zY/HzgVI/f5CNOgU8RVxd8vGPVMP8BWAtPDr
XktZcZSR8sljDLoQNo+MOpobT/NLL6KBgxhk1z0dSdiEm5yClWfVM2kNgBhjf/zjrJZtAO+eZcCs
+oKQDnRn5VwAd4nhHRYfXaqXaR8NMZ/fQOQVlDF6ESdKywym97g2e/BVvqNNWLclGjhoFvr940b4
r/P4ZTUbVu/mtNw+Wf+LSRN45ZDl4LDijU1f56gxwlGPArkJZfwtw2pCO/Q161hQuKHm0YA88FMj
ONyHVaj17LV2P3tczJuZPbn0xaQdqPmXAxMbDYwAwOm5MuCIj0FEaXq6fEmosD/mdzWE9I0/OuEQ
8q+gjy6Msa8YjKYop3m6pkj55mfL0Vg1i2pJIabhht602WK94SCKva78+9/+93//35/3/6n+nFHH
+VTn099ONdJX29Pj/l9/Nzp//9vlH388Kv7r771ur902Wr1Bu91vDQadXrPL3/+spttTxU+3/td1
f2+cjKfxSZoa95U784G/gd0KMbKR2Blg/3NDf/chT4D8/Um0nTPZhrzxX19Fu/kfrqL3r1dRdRv9
ql9zFUZA2IH8RkMfZTt0phraRS5qVgzsMsnUswdEL6sv78hDzrbePlhab/dSGj99VNWeNozQXvjX
12b0/9219Qe9TrfVHA77v3//T09o2a3r4XDLtXlWflu0xME840b35y2G0n5o+gKjHnq/mbBldJac
/ofv/7dv6J++f/Cvz+bxaPSW3Qvfv9/ISotpn8NNwWwhLqXV3nwymAyTkgPmLqsAzifaxzf3+ZYH
XJK115redpCx/vqi2v/poob/elGt/qn6dAatD6hMZs2enu47kLV65Ap3Rv1GU3sLOWRJe3/oSpdQ
z0if9dfXYPzbRfP/H8zvovqnF/Mxdo/np/t7DW0yOvR24EEyzGqrCyzRFo070/nrr2zr2/qfu6Xb
6RnDTrvV7Da77X+97ep1en/f7/s70WS558hQX/8+ffttxMCB9NG1x7LxanZx3MUia1WWfQYJ2O0l
YyRkiagvJ1AnLTBBJ/rrK+v1/90y/edL02/sn57G43J8dZeX2zt50ebuRPjBxgf8f6wBuvQtzske
9msnDrDNSPMf4ObBcMO0snyY1vTP9GzDYiOVJNPP15pf06RgxqKTwvFmasKWFhIZkJfTfdHFT1ek
UnM+mChRF7GoZvXPm+C62PsPhn3gzS6YyYlhFdVmSMlD0tgGngU6Tj2mXf1lx+otJ12SobtzP5rt
85jCnzYQpJ7mJmhkddqRN/9OWkghtXfQbegfrEbfMUqjbxp7p82YqdxM+gOma9u0P77Wq/YHDbW0
t3ei6YQ53HtnUeF5Wll9Es4hAjh1z+pySN5njUZAlTzgaAMWndTpAFEfhkeHmS7Vb4h3fE2sJz/7
UafE1w7EZEDtY3IN7ZsJkIkOF0MCVjV97/1eiZbMRuLrZ63vct0A76Hrh/s34hgR3T1Njbziy/vR
mhOk2PS8PgOMzdVti3PlbsKvMRtOz/A5aqot6O8bM0ktQtDqSJJz5HzuiM6jSbDRsGGPEN2RGJAB
lbzpqW2dZbpDP9x7jut8BqViMpnPa7PtnsTioe4GpF7x2pg1oNcJN9EeBFx0X2ZVgbxceOfdDJ0e
JqNoABbnrdmcGSadCIl7tPtu2yThdLeUP52AgdGVG6RV33rZW1W5DakpYsxi88d7dDAH/4+zM1tO
nNmy8BMpQvNwqxGBxGTmGwJsLDGIWUjw9P2lT3S3TblNRMd/Tl1UuQohpTL3XnsNi+OH7tWU62MK
b3CQTXcDbtwjuzeubF+tMWzCGovvUdHNVIHAMNLBKtLRiZC6K5J68LLSO+X7A+kzniZ3j/S5c6MM
0SL443s4xqi8tatn1b5jUgBcSeqBUOxaKWSMyq9EciorjjN2yrgFAhIKa0/X6SbsaFcNqRcgy91D
siYhy2uWf4FVRBG2Jm5K87IPq1kHTrS4Mj65xArw+j4gA6lxnt2GRA/dtHCOD9uc3tWt8P1v23kg
3V1jD3n9qx4g+2tE5TcpWcEe2r+tjLDb3+KSc+zIPjyR9YdFO9jNmfUNzsDva++Oe0Zwig3ej0dQ
o+Cln2MxOdGxptP08vuQy1jjNQMyG5gqnNyI9j5rn/GJkkMgnfbBDNDG7Rm3089/iFkoo1v+w7wA
kxvEceKOjPvd/ooTyoOnfelui6RW0JCIqcgpZJLpNT9BftAD8Eoyu/0Q1YXM5FCnrMdBmhicOuQV
vUC2FZaUynvJ+3HzBXTIpBqSOd05GwFtDrYo6/aE0E8Se0cChQJlo7+2wX31CAbukIlFAwTQHcQu
vAzmDlgOMUY9MqRzDUJc+R0tujIw5AtzF8Xzq8I5GXqUUmwz0A2pQiiR3uumeLq24BBMoygGRezE
/feLj6lPcNcYdlAaEJer8xdNvnm0urnv3Romf8DAY9oeokNjAnfxp7YLp3zKM/DE4I/K96P1946s
qeqLw+KptHK2ynl3rq81Z6TQgAu9NPDFHNFzAgq2H0CJLQEtGZFjr0yubbf2swZZm33+gE61EnE5
bHMQE2+0++s+jfyI/GMc1eMCi2H4LuzETOaxTUPw0YUXdpeCy+JCwsPCOONmIv5w5NgxwGJeNk/H
NlJsyNGfGkRsyY6ZjyNK33X3g2uif26Zx9iYu3BhFcbuYDla82JPdOkNlwS1aM4pKVRKMB0bBOIP
8aLAVGK19SwP7Cw1okrwdtrtds27m48QSthvCq/IAq+ChSAIFsmlest24aagRD+ysSyCpHbfeSf9
g7oyorviyyBHzQzPrJAXg2XM8F9g+7BXPvz2mJIbuCIM+JipRFTiPrI7Oc9dCmysXcOHd0ogwdqc
STeOJGESZb+vr4FoJwp//u6AmeElwQs3n2wcguvmkwq6Icq1kqDWBWRERuwYdPuPYIv9XL3gteW2
Nh5BGUMf2hD35zTzh0tgFvO0fs21zUnTcEvkmxCnxd+8J5s+keQ4FfP7RXfX337keFlDRcTWfbHv
6yEjYiWAfASXCX0rcVHQeTw8bUAf8VvG/Z3QFY5UDtWF4d1Y5HARjpB9437u8/oEUnT3FT6p6fn4
dB0aQHxFq/SyMT6zUpjhgcUh3qiObHtuiZKqe2qB9gorH21qdLUuszF0S/PAgWCUCDb732ve/K0s
NHTH0mTV1jVdEa/EtyLkUJa721x61ENAl40E+0Su/csh0IWjQYW8wr2b4ZYQeZKOQAQa6ojhG2GF
RbIBg3U7LnoMZ3aB2Yy2iHA1VnSswkDQWzUSzLdrj1n5nGe4vaTOIyg+dP1zDm7Rbt/6V3hPtL5N
JUW8FO5MyBlDeAVQ5f0X31HU2//UgIammKZq2IotP9WA9vpwuR6Muqa2EsNMZBJsvIeVeL0BO5XB
kqgZdmKhQchh9fgA80w7mZrwnjc5S5tRX48VUvGYlAjXjZ2bPD6JuJwoHqLW+w2128IqfFaJJ6Zb
NPnMrjZ9JFwgj+Ebw82/v5D2b+VoyJahGYpjWoqlKE/Nl6nslSzfF/chOrUUuA822SPB04FkXzfO
0qjrTpseyMIQJXSzTQXLK7lGUfWi0fn6nJ831jAUU7EtXZF12lJR739bPNZGUvc3qzoNJRi8o6LR
2Qay7tOK8jIDfeiNGuFr+aKk//VTqeR1S9FtW5afu4jT/XCS99n6RN0MOzf3O3sfRsnMjEGGGBb4
i0NYPnz7Rd+tiZv6/GUNVTUNRTNovZ2nBqqs59n6KGkk5nFIFgshbPmPhmWJdZP7fiPNfZU1+3rn
RgnksJFC/OCs5mYgexZoyvxlQ6WIA+n/viZHfnoAtVUf74edfgTdk0m0BmKm/BxgpYlSr4SbPty/
uAvqv/2UYamG7Oim4liyYz01Lap8WGuacttzRDLkL3wLkQ8I+CC+NaQgS7u7VrKN29BjbawX2s0m
R4FvvQIf7H+fhaYa397op6u46+p1d9Tv9bBsnv2J8q7pAZWMTjkeMPG1H7PbecDMoVp7RTZYbg3M
x33QYA4smA0M8D4UCdgMe8Wibejehr385ulaU0zlOIdTZlt9oTKrrk0jchntqt5l7dmHFlPZ+T66
PsKL1SLE5objoIoWKSOx9IEYssfERWPueA8g+TkA84SJrBxaivZ+/EDyPX1Yrg1Hz8NijPNmONgL
RxsxlN1cEGGJcbEmJm63c8OixBB+M8wdG3RZYwmgFweZ87gitaqfXf3uFWQNCRD70LtBoeW4upSq
8HbhzZ+R/DY+d8CpgIpkRbfe4I/GMiFynKVYBodt6XM63aroUPWw6rQDsisJePiSSbJYF+QHQy/y
oTMI0jGULLcFikxfLAT+yCskXxmqNqYRCJJwBvYpSlFqTlLnPS3boZhwlwqdaMf0Ovg8KX4n3bY3
MHcm9X+UGlnjMXdD2sDJZPQFhc5biztB0I/wykO7t1R8hvTpzfb5zQN8H+A/3G0YQViLkoW1HaCz
jfqPcY7VU9fyKBfHNgzWgJtx/BxPqRoUT2gTUKXCfBDUo+YUNSIFpbebQY8LajS27dOReuCLuguV
6wb9KaliHSWEd1Qa+M0yTYaBFEowwu02XHsf70Eye7AwJWoxOtj+jKXyoICnTQoVvnW1wPtZQ5yQ
GnjcNIS5CFXNQtQEsNgsyobw86S4Q4BjwsMhUwU3MuKWueEOHzRZTuPq1fPk6t2NkUHeReFpzUS6
IMSkWtpfwqlQBmOy+aBZ1OQU6S4xL2i8Pnuwa/8+YKxfC+Fv79dTIXw5nObZrbyJ92uS7gfQfC4k
HHnYNF89xVcSrJrSDOkjc1xejROh9Up4ZgXXbwCArRoPLtA2ududhzaC3o40E+TuqoyCBY92uJ2A
ijOQy8WUxIQaprn4Ksvu0IKWBhyf9w4dT8o84OYG2qdLQ3tR9Vj2vyfozw3k6QS9K/tDLcl8QRB4
jn2L7vw4EG7EdhOr1m7RvtHDTajYNaZUBKNO5hGjv6bWIdSkUXlhbjdmorem0XYj2t3I8lYFgog9
cs06vg0eCa8N7/AZTQhU8ikmFnCBXVvGlY7oNPaI07Erl5qgFlTMweC1afbyPLgHOWm6zf2xA5Tx
gfRyfQdKmC6Xt3nooO3nsJcDmDv4Z82NEEyDsI0NXR4UgntwF9vxOYvqXXhGkmFjRNm6+SqD/Vn+
wV6I9IqfOKVwvJBv0ki39QhtKrGnvOHrNuQD2as+mbQWAXTcS3jHg6HDjRCIiD4qaUJxt1picSic
rOI1qtMmJBKIH05IrqM7M1ksLbhKHw2cOQQHzR8KNibU10t07ZM8lnl2y/uE+dMcmuECtXqFJJ32
MfeutmcgxXbP12XevzuRIQUyHod9zdOlJuZPbAi2f3NwdIB5Pj0XnPR5+zhqK7TJbAtkqQTN+b3V
Jk1vmGuMBHmN3jRvs0c73DxM81beOlxxFIYRRW/SKw6QJbKwweajAubffRW4xNXtmC4GRR1rj02U
Uj8IrKCL5x2JlJlrjQdXxQ23zUG/73Da2+LIvzaiPpZ/rhDR4jsoWM7bkVD14KO7i4g0SPUmHI9w
aQnp8NzP3EhML6pQfd8zw3gY7pjOaxxMATdwOVmD6hThoinvYdfuYYD29DZevjQJ2R69kjOAHdFj
LIdCmVtte9CeIOzMpXFZ9itsF/FqaB23yf6MqNK5j+9kXXAeNo95pHp3ucOZCKhWrdNqoXpnpat/
GhnLEmLlwfWhfxyCFmMmKPwt0FJDhR2w6R5jrYykMtLmHbnsiw28OsFHibSMf3NuAj/W8fLIl9vh
zOGeeI7xXmYW6Z/yN+X+WZISHezeiQON91N17UF+OU45blmPFkhL4764L3Dkkybni/9I8BXjdSsI
LlJJFuToWKMlalRUeEmx93OBFO7B4E5tI6xjmpS6gN1gNzdTuOvyAma8HFza88/jAHAO+8bkNkhn
os4/8mbZhO504nUvC2IHQ8IdTpaYsnlgkPw69xWe2GAbSZ5MZhfuGffpnCRWITi3gmPDOowtgtFW
p72nx2smuomF0gZxR8UhCk/qQXdJRgxoxR2QBIW9Gl4Se6LZAhqhu90IRRCO/ayww+D68M4jTqyY
SVJ73aWN4MexWAgPA84fckz4ZxAuEj0jRWpYqv764wZiJUWcbETqIDtyF1JEVdmdo4ZRPOuTDlfC
qihvyf4V52QhhDnFqOFjuKL0ytjZePyI6h/xd7/ERddoKiM12QckmwQGozTfwghQC/JG9jGfzCf1
SIrEdyq65eAw4OW4LVAeSmqvuAbWHALk+T0DebsjCSn5ClcwkqOg1xeCdQlbvOWf4YDu4qOAonV1
oGyG27Zhk5CDY8ijrZqtPdSRBw9GkIVghPBfT7CPhcqQS9brVlnKLVRGNxn60051QUEN76TxOstZ
awGc5ldvWzI8vTqSr97DASBzDp7CEoaxTMducO1aUM0j4/ouNdear8gdZde0ssmuXjiwiozi7XKL
aE4Xm5YKP50vSPXkiscJuOXXgR4KdwoYBh5YGvdG/IprVow5EcFZ+Jx8WCePuGnmvFQmgntrA/Tt
eHSyf/nIpmZ46kKw4hIfw88X5/Ovx5ep6TRelmM6ylNHe9RvdZYdAKoOMCLgmE1QKube4OQNgG3T
Gbmco7vnY4Aa7hiwuN2+2o0FOYTG9+jPZxBSSA8+DmYTvSm98apfvt5ckm/GnGcWS9YCxXcvFxEF
vuuDO4N7jAQT2WNwxqbU+nh1JKuiZP/ZynAif/tKTyX9Tq2lhzIva3rac4KsIlhiK+oElqf7J8TS
3GXIVOjOoVNBJ4j+vqEvP/2p4Dlddyd9Jz69lWveZGYJik6njELefnSzAJ0wUnhLPfjiDf/vz/69
Fvn2zZ9qEfmRqXf7xIhKA5pgfhNcE7NZjqwJlOck77Kp3SmvIBqSZn8cbD5QCLVxbyCh1ycvvAHh
vV/0sbxvysG8YP/EpXGZIhti91R8dYSkPnJvzTI8+Zy1Ot4dWjPvH2IV2C6Rk+LCjsH69jhLaxa5
EiweQhiBLygOve56uqGrwvGmuZ2S5wV5GdJPAkL1903Q/+1kxeNnKcsKwIb69effoARzfjk8bupJ
PH7IhwF0CkRObA4nYNSsD8zIAbxlA3YChqju7g2T2xVQJBWDS8TfUOxxwMxTfIfYseFNcLALJc4L
iNj47cUzHV3WFcU2dNt4Gu1ertd5cXe4TKG0EsRQ510SZSJnC08IPOCL0H1DpMAKas8jiTczDPug
AXQox4VEUdEs/XGbahepSZQEyAeVQMOQLxYl8nSKe1Tv4+97+0vPrqm2pjtANYoK/PX0apnmxSjO
R/tBscslMxAQ0tuLy4gq95Zxv/9+dd/HoLGx0oSPgTc/b9jGOwR/X4bzGwz3/TKe3jEe8flc7pzH
8AxtW/Ctecxtp6Uv9t15kxAXquwNwDZYFheYUzJfB8tYJNevmxv/NFxjL1tFVuvk7aii1sEKB+uW
kdb9MszikoKQhGngYJltHMlXWHvObDMq4sR8ZwaER0TAuVJ1VKBjh6NT9Ul9iwrKeULNeo23Ryqs
YeDFtS5jCISEm2U+dBmB2gDLagTfGS+W/K9N1vf78fTeHy96dtjteCwj8VSufOkUO+BPhpOhJXp+
dyAofFlzAHkyxQU3fDT4zgK9L/0bluR1K4qyCG5MAJ6tCuBZGK2Ds0eigkths4ljFXHK0HwnwM6H
VdccIv/U2EwjWJF4N7xYafpvA35HY5Vpmi2rqvWER2nmXbcu+v4xPIB84oxOqEgpcqJyAk2Zikyl
i0cXI63xHAsPKxyhM8tbB1b7UrnbyJnjmI2Z+oZ8X7R/rjo4BgessAxcWmrXxHvLYFA50y/RGWqW
49fdvxeoqvxyBDmGYmmOqrIbKeLPv+1Beu6cD1qVPYZ1aC+yzCOhPuxGmBh56HYqF5cq6IKhiY3c
3x+s/EqM+P7JTyj8Tt7YuWHkLIVLUAor3bsn7KFmdFbHUIyNT9BavRGkUxb/o8GEl63QxIIbj/bO
DGvyyB1HqGNAlUJ8yU+R210NKMmR39cuNt/bYBfy00Kns/O7ATO84RhFUu7aDcbH3htt0drveZBe
76A6YiyKiSwTl6swikLX3hQ2L1cvgeAJigzh0VszJESZJ3jTf98MVSz750LAMW1HcWRHZSTxtMXq
hW0buytPgehAjBRE80lhk7mhG0fva1Y/cyvsLLchj+Q1veqXTYpHL/BsR5Vt/v9zDdSqmqvrk3Ef
loAaBswqndEPIQZV4++vqdi/rLYfn/S82sq78qhLPknsyim9tAjPKNkUc3LLZkvxLAf92I3OwCQn
jzXREuz9GozQcCiblwVHjUymBhvEgJ++oKnqbDpLIcBKkViBSPR5+BvWQz+6Y8/HlD0xP6Rgm+pH
972YRPxpFOsufg1R1M1iOd56cX8Zxwz42D3voXDI9JJoFY/d4+gamB0kZncYf+ydzWntBaIy9lgK
WLu2N3TqOFLCAvQppNsLJvkha0bAZ7shlEAErsKvUPJzWGkiyA0mst43YtsDOMQDpjVB5QRHWag5
UYvjwgjOIvw7/r7rxi9lxo+b/vSiOfd7nhc3bnrhhvf2xRssMaPqFFCB9uEj3gZLZNk7xgkXT2vQ
dLY6NGSC4ftF2dw18RG5wc18GwI34KQCQAWzkv+dmbbAJ4dG/vf1/meU8/Q2aMzmWIsGXCGmLD/X
4zXfUemXxzv8pXhAJmNrnRZDKbgtISZgfTg49eVjd31N5uvxRe4hWQqPdniAY2Fr7b2RbmS37uUy
iQAYDQI+D7r5PLgykKRLWbeqov9+zrB7ybAtjDa5G26mYd+Mb2pD1/rreYopYYHX57mhWV5xb09h
TMgYV+BPsDt4KCq3WmOupURrGXbuY8K5J0EqtXtq01Fdsjque88/Dnv1GtsCwoMY87MGvV3Q+8Ar
dtzLlqWwaKTsPb0dzOYmOgoPzt0hyaHBCcleg3irOF/hRdR5cVL9MjnRftxX/ed9NQ8751zf9/ch
xy6vX3jrDtYrJtF6ArcgeElJ/G1b0RRHg7Gpahal48+P258OqnmuD5A2MZGqcPQQQhiwXGxPloN4
TpgDSUvxObAhUnaSBbcBr+lXq1/59SpU1WZbdSyGoc9bzkXdXuqMLy01cEBgwe/C7Wq1GXfx9Uxs
RCvOxn+xgn8jYzIZ/N/PfHrjjlV2uyo5Cxhb9UjrpIBWo5SSeB5Gcd2SPNO/Nefh+xSnQMS5kfSi
Ytd++c60yWDZFu2FbDyP7Ta1bJ53e0hFUONRGmDB6MW0EmnfHjzOXh9pxbYXF6QZqN1IbG0QQwPy
PDEoD1vM6Mn0ed3riu/89FJ/uyZTfjpkcr06ybcN1/To3GiuvbSj+WFsPNxjYx52gwSsZehDRRz9
vZsY/w7vBGTw3/fClJ+e/8kynN3N2VY8C7lXfELBlD+FCx+73olSM6euPqWD89ugjwK+rUGTJd/0
jXm+cJKJ1vHN2zfeC2+lV26kxlHJYZB1nShBRQV3jnRvHRD51VWzVl7crqclpO9ytdb1ohoi9CFH
eFYGqQBTHy1maJ694XwTeTEHKyBqkKgFAcdC7cNgX7za+69fGPADAbk3213m3qHfEYXRFm7Mdhuc
TqTsDmp3pU/Nbo0A2uuvdsubOwgvM8wR4/46whIVAzXTccdBxHp1bw1oNDypa7AfrZN4RXwOaSjp
NrpRnsjvgBb94ziSVpTmsEWGGxhjAg1vXgDFv0xiu6Z/qjxBRE8WzYY05XhBWp4cSkqsI5y2asAp
Og3er81odRxrX8gkYLMCi+/hOVETloJ3S/EK3gpIpNtT0Zi296gY8JxBmY/gETnIeTKxb37rihcV
YsIOPM4GrhhUbc187SLg1VBknJboBxi5ZCiGP/EadpUpQg32J7QvHYI1xEgA7c7IEDK+zYwkOO/j
ZLm0DieZ1sJsv345fqn/dDYnOCm6AALkpzn7Zb4/rR2bRaqiK2WFeukxHOTc9XVUdW0a6QTaXwPv
FybLGkbK6Dv+fk20X4oErsBwNI1PV2Ba/NysT5LmmLdyUw2FqDBliumMCWLJ3DKFP7VvwKTE+hSr
wGaJ0LQJU1iKFm9cjqhHs+XfF6OIveCfveLbxTx1iWal36vjjos5BfvEjiBrpvOG2dm07i92SlWU
En99ksA+vrU/ytWWH9WWT0INeoZOIhESQhGqNUKaaD9K8H3GZT5vUp/9/R1/OyN+3HCxAXz75Ezb
3bRTzieTTss0rgQFm80YHpNQsuofG2NIpuJVEhb2WJxjcPHi83/dYL7d46clV9jz4/Hs8PmI0whM
ZxoWzjrh7i1z7bi/WvPh9tvYidoK9v49pKnJqwt4cevtpwNhLc8fm43Omj8FJeJ77C5E5w+txFl0
wY6wZQkadGcGIu8XX/3FWv/qUr7d+jXkr4smHrrUwFEJa+cmHMZZSI6PtzLaUYKl7hpwjc0L5ABP
kxcf/wue9v3J209b+1yyiv19yxffT1ooUtGg0sRyPovJvnuHHQ3HWKC/VAdvxxUVUe/FBfy+2/zP
u24/1dd5cdA3h4wLGOGO1hGDUAX7Ba/DzW+sji3YXgnM03bzkb5hTPDiuf9C5OJA/t+FZz+VhdXl
VJ63KnefML0dnH3mbQUvwD5RmwKB3nLC3Vo47AbjLjRxriNoW1AX4EePNxAnsZ0U7jOvpAm/XJYg
+Vhw5RRdt6yvDfLbojg5hm1v1yUxCpjsTmaKP9gQCVZjSIGzLjM4nfEw/Pf7RDn4pBMVXgV+48lx
NMaowfV6itKqc9UDz4UJG+e3QS08iJyk7vz99L524p9bFhfqGKai2YYJifHp6Z1lCVTFPGBZi5qE
6Z7iaq2Dl4dxSeJdrG6653GcNWv3rvtfkXnmJjBQYG5ah2i1u62K/IMQujtD9Ky50WOrfr81zvLW
XfHzq9Wx0Y3wVTGaojYdVku89MmmOCTn/MOsk7Ueq4+lVkfFLjV5ZM7ocqo5T3eejh423EgrDgR0
BfrFa6Bt5GR98erqv+FVP1bP0zmlaPeDfLRYPRgnnj4nacqMmbxr/wR4lDGpzZi2gaR6M47IIyY8
7qghdXtf4OBhIWxNwuVyJmF0iZcKqnHhq0DCJ3Eq7WbZEaTBskGtELfqUBKF16VJ/ulX9NLHGzY4
bnsshHTiICSrYIyTDVAAm2MDgdEaU+cZM4QAiuisVn3kvXHfnpqsHVwW+Jew1KqiwWX1aOx8xMqu
P1+lrWqEUwc6e+xWuW4JJigDEWElI8TDMk6IIrregCHKkm8OkUq0KaryAN8c3oW96+4+BfEcaF20
T32LSZEdyP2Sv7cZ4oNgp611ey548mnILIzCqg/IN9hvvFUcL5nTC7sV+GztWagG8WbZJxsLzMzF
BJmw0tQ4oeRmc9CDQV/yusYFChKj7XhVbPytZzAOIPGNSXJ/cHujXlmtoz5O+tE07wfNIQE1iEY7
X/JeO7yHEdPkreecvUj+SNwpfCCGaxl3FVdKHPzyRnuaJImdQC5gNHfMXcqPefdCwt0hKjzm17aI
8gCQEUaJ2mfl7y4U49cANBiAGNr+LDzGFfCZEOw7751Tc/BooDmj86GCJvyvzT8MW5HXoPU+xlhu
jUKTzeS4IpgX1Q9WyZIJYhSw3XgiIAhDdGKMGu12MBZ9gJkDKMErx8mg7JqYFvL322ANF2SUKFLK
xofc1/sfDW/BSBfrVbE2Xu2eVGJ/VyxfNMFv+9TNqS8HR2yfLUadE4T/yvQjPScdGKEcIbQCeneV
+zBVUB1cRumFVV6HE8yFH24/W8UHzGKErUcMI2A1J6Wkv8EZKIQQLHg9XTocAqDgGHhGGqDJ4AjC
+gwHLSgj1J+r3ibapNTN+hh1GB7VXcEt2SC+LnGWZz3ygLiBbe8NTykMdl5Xyi9Kw6/B4revv7Od
snbE4XliCoyrMq//V1+WiHoBsUiPK/l7w/1tTvpjy3mq1Kz1XT9cb9xxssqCDqYwjJxZSTCOcUzD
jNyjSqBHODRefK7oTH9u9D8PyqcKTXkcS8UQZYpo4TsCraNzj3bjRPO+IEixrxkvoAtHFB9/fKjz
VJUZp+PhVkviyxIvKlAaN8T9pUN5ApWoOzAa+Az1H+0uOi6U6BjinojntCs3fhevTkJ2ESNz1kDX
ZQneh8xxBqSvQp6CQjJGn7DAjfntbTe7i2amhV7YDtTCvYYfsFJdu3cKhOK+0VBdiPVsrS0i0xBX
uz2VFm5Ek/fq6f4mlvz+dJ0nfKC+5PeT+vV0YcOjdcGqNRI1Wf1RBAqhs/39WIRL2vHKChI3gfEB
ytu46mI0z3y+BeGKGKDjUFgUvugRFPPFav96Wt9W+7yUK+t8ADTRXB3pfio3LWEkmGeMuSbCTgkr
JZwSW/wugN6Mt31wStnnJ/aQlkEEDaZYpDBPQdIEgQmCImR5YaKaI4iFaEuzc20Qm7L16n5kds24
6oIQWIH8AThuMjanXdeRMbEzW8ME/cpCwqFKwAHCB0cMVmA/UT1OnDdxfOGTBKjjBN0D8Xqu0ptW
2NMv9LNP8sjeAzEWZIq3N3I79riO9z6x90cAzxHnQt8S2Rle+8sBj3MVGyCmdiQHecehj//D+vzi
5n7Bj3+t9Oc6SrreskJnpa8/jc6DwGd/gnRSEKcQRDid2mcyybfrca5BEDE/MPCRA2i3FKKHJMnb
URvREFYum1HeHue2FxG4DveWXdE5uj3UsxjaVMy1Xvbqr1pH56mCNi7HY1ke2QP9NDVCE2yvx+lM
kZqtulnE8O7MKCtvEkpNfDugMiGSL/bEryLzr5v3VIbJRrU/rAVcgLmYIAVQI+CVh4M2qiFIkR7F
c5/DJFnHPFjkhoxVICVjhiVMS17sWYrYCP+6GNHvfHtLrufLIS+OXAwx4dgWCy+Y/jvZr6IMYbQP
qPniE18+gSfYQHfK0+Gw5wlg0zhBBQdXFMO+kO3y2mLL6BMETEIQyiu3entjwt57hVu8aGG/eAff
vvJcv15vhdi1RvgJiuMfW72QQOw+yUfjgEQkMaQhS/wVbKG9OJSeoeWDdM8088AH43BQuiLXIFyq
Q0pwTHniMDHEGzIWrAQAK6S9D3jgVAitV+fUb2+vIZu6bWoKRA/09T+f+aUs92V5lW5DHE+2bfwW
YadD7pVg/1Q+8aLzIjhiBTVQ3uU7ZLrwhIt+eU0MYl9DqkMXG984iraJZribkYxqGc2udPfyB3YF
wpDyyPi1a1sNfPrK3D8usPzfLfTS47R/sZj0X5avqRmmxeTVQVtkPOEBx/19Z57OcEQOQdraDaCm
4Z5sR+ypHPyhxET03HC/tO+bd3r07TC6d2vTHxc4gwTtPZbVTJRESBh8WSQM+56gq+Fl8+KdN395
9KZmCgGMqlgyoqCftzw7S8alOt8Z2K8/xShn3kMuN5oNFNKBFAKbXHQPFaxA94JcOjUINtcpOsUR
kYp22hVbE9yUDJo2qDJ27dxlGJvCeX1o7r/0rUzY5LlvCZsWUg8xcs182cKt4ow144vbrv2Cgvz4
Ok8ryDlXln6q6weYKx5XKRpiLcN46EsKR3DOjAQisDAcj6bbVN5wRM7JeeqyXgT7k0YM+TTBlBv3
IfznnClb/d/1n/lLKWZqlqXLqK9sQ7Oe1kUuacZ9byuPIUCJSMy9+btkR8SWRhG03iMQmNfsvCI0
wangvLPcsfhUYcrTZd5XiixaqC1TXnXrdnb+gAT7q5tBudIntRRMr3i6dRId50v/CLT7noz3gge6
k+jcoJTSTv6/SFk/vtHTkVuXmVyVNd+Is/YCA9crSGU2mEMudyHRCdxjnGTd7pS6Gj0rAayrIeOD
t1eMNv2XHurHdeg/V/JVudzmVS0/vpoIzFoFIXfdF7pPAOCz5ku4+pwSoqSHA9YysNhysE2FmwC0
Z5yFmgaahG1oQH8tH7AIFzesiS+wAoTzbIuk5r8Xwm9cNlNjiGpZsm2qivy0UtX8aM4LnZWqp/4M
qHKS5oBmvFYTEWSvTndjOlrQWpyGSESC4S+RgPP3NRi/VKI/ruHpxHO2snLbHXn5yYyjMiIDZIGb
C7wrG+sNBJlnLHFJXB6hCHD3y/M4WrEJTPAwYHrTxtqByARCvJEFo5YVKYlMEjBpm3vr5aV4Udn9
BurDpUEnivwVZpP81LBd11lVWDoj3xGIiuZ1qIjJdQ9VXHGEwQJWONg295gbYbD1YldRfzmYf3z2
U9N2zR+HuXHmswVLGQdZ5ezP6FHDUxT32bNxDCDnrmk12bfFVfx/lsq3r/41WflWFxzW6lWyVVSy
vhyd8BPlaESIwWHXvzWiq8v0bgyfKHGbZTy8pWAeL76/8ttpZssWCCorVXP+Oc2cSi4M6WFhPuMj
CSRsDUocm4+HcGc2GVHGj4TJnLBfmKkXt2igfGjD4DlEIWQeQubxxqzQTp9DczbC0RRvqUFLRC5h
HOwNbo11GlOVq8AwrrZkv/b2Y3WAOj9BIg+5FK+77qprpOMpXHYPydyqXzciXUxy0PoD29lhW0gI
I/QGbTP0ggqBkmBOBlM7HH6xrZHINHMita6pSHzGA6+XxyNUJ3hYlEsCdPAAa+D8++ot/40NzI2z
VUVFXGwZyvOmpNV7tdAM6Ngy7i2ItKvAn9ymhLi/iQw2H30NMWadwbGzCcFyzq1VsTp47iNCiD+V
wzVUT2yuwaxetaHqbxuQLdsK5RYvFDj400lUPG73eeaoEJVRkgtjnQq/GdJdkjR30DzCsSFdAkNB
b8sPkCF59wpePRoBHhnJgSBRFfJyQbwtvLAjdcogw3EMCw+cXNeucI6Br4dnC/GdLrMQBEVfdptm
i8kA2x1BDlSbeAOqdWCmvvFuid2PLk2cfvNdMLkg10S7irprMb97CnJSelv6UoEgbqOVJXvKxosp
VrEDFIB5HF/dCpYjqO8iIBzB1/r62kfqLne6uAIhZs6FSUtCNVg40VcrSwisRpQUiOY6pLYW5Hy5
Mb5+9YWX0DABBp3U6Y3LHZMzg8RctMhn7Ft8c8J4oH3CtziLMpC1qcHFOtFUjJeYY9jBm9BjsbjY
kkZq2hMBoVJOZVR02SpA0lotvizhALSm7LhJC5+SAJkNSk9hDI0D8McL4AlaN+ffU0NlK4qj65pt
aZbzrDbPCkM9nOsdz1slugUSFtOFTphiBv5wR6lO1pfeE069pelDZ8Wj6SLccnhy3O9odYWr/vm+
Bcomt8pNsi60vNXD3UP3iFckkSuzSFBQKEls/tWSHapazAAtACOobLt9qR29R0ne73ajUGn1313G
EUFSaN45GLcx4Sz8GqoeRRd6ZuGc0AOHedunDnElJY70SMay/EXtazuiNPnnltg6xmqaBWX/i6/x
bWM9luv94XaDBE8m1ddLoO8j1QBDmQGOE1iCxiexBEcRgxPwkBYnNAHXRbTFy+/Ynpi9M2XvaC9i
UgXgLnImRWjJ401KJOzgj74Z3JvEsk5aZvCBUaU3oi65+hPQA3bB0SVjqSOJxWFYxoez4Q9xjmBP
gOUg/JYeWSRmiDBhAXfYJDZhOFMmRZvXQPOhN0peuCRJikBLT3pH5SHCKJV0zYPqntodpwXZ9JDG
dLD7Lj7Yjlc3sJkOY14eQS05eOF5SsqnP1jupwyoBU+bc37bTm+hgH1Q/54wT5LwR4LddYN3grXE
AwUHbrvCZMJ6n1Xt2VGEFGxQhuKTy/CmbH5w/LZG6Rw9pvGOIfiE30sn6OuaxuQ8IDOWVTfYtkCq
H42Y1xklJhATIx7MczGxYHLBP4ZUHMfmyUQ4y9MzkbQT+KgpsNoKRKrsjfawdUFy5mEgyetCUyEU
hGwp54RtovLIr2uRiSpCd2Q6ZiP+ICNQCCvB82GX7wLg7wr4u/UGzh0psTXHT+OAWbd7uQNsIH/k
GtAVrNhhCuJRBOhewVI1vRlbG40P7ZuO3gCgNMKnuFgo4RKPdd4U5kS81xCY007VXvJt4Bki7Mun
ooAHWD2kfZHp2wZoFq8LxyOesD4vC2gwnuXwpPmNDelr/0XYeS03qkXr+olURQ63ZFDOlm5UliwL
JUAoAU9/vuld52wvtY9dq3p1V7ctT2Ay5gh/IPE/TVjFMUKT+hTjkxKvQvIOdM1brOTc8BD4npnw
W8HXIRzm6ztDunKKtRJbEVcDt+vN6LQOuR0Pr9VHmZYQ2fL5xX1e908BYrJvJqYPqBkjJC+4k2oK
s0oM0JAovbZnD+ZNXC4/Bk4WxE1nAkYp7gsVMM4xwRDVEDfnjl3cFrRd97bhwVxmVUBgpxdphEsr
AXSyRnYe1DOXpt1G1yyUMB7CkhghIq4v8/ojDU7X1e23/NQjgIycLZ3G3d3dSPlQPnnaxaO6xG3j
XYJMeBCNiBqSBJwTQGbe9s4V9Cp+rsoLQ9NRVcMBdl8YQnrpFLg7I40dQyAZd664s+EjCp+Rs6Ph
YjA8ergl+n7zaThXBD1X/TmxDUdLQjWAsJh4jBjMO6R9hxXN0dAWchQqBUMrlLx01GmhAmbWvvaW
XfgGPTy9W47sMszG4MpyhyKof/2LjBShfwTUBfkKemXGlcLyMTa7ATwlCg2BAR8i550hc4EFVhTR
X0NXFOWxh3vsLLLe+2OEejYPRvjQdvGpHH66U0THIGP23m+jxD+h20NnKlqgOXS9h9otQToT67Ke
bbkPjuV41cdnyXY6mhA8fUfc5j2fiEEQngaJFRkcSsI5rSJbqpiVtyA8n3GjucLy5GcoO67Z2JjE
JUetnfuXHfIUG5w7Znlu+wNPCJxThDwOOt+CiwxJ00kUT+RemBQyx6R7vDGYIVw76Ts0NBovzNrK
GatWlyUDPLDa1rizn1h3Z8Gkrn7jgjhTQQYzqAqeb34el0hMwzC1jp3dAv1rYcgD3WjlGHAqEVwa
+zRqOW2lRLAwPSRjfOXt+aZsGvcqeADl+zVOo9qjKZFoXK5pODtbTPmVwIYjs+D8x0AMJ8vfayzt
hxqLOv9L4UayJM18qR3Mk3FSjFYJCmy4WjILmanebqiEuV9HRedGxCKEhk37MWfMRzLLrXr4R+x+
sy7+dYGcYAfoX9/MYd4penmHK4mh8fy+RlVkoa/n4Lc1Wi/zobzYV8+bwhqL2AgPg11PeMzZ/TTY
T3MXKKULfZFZdytaW1CiHQWHvAKfWSnI4zMsXKldDOv5c51t1fj3lX21n/5ZmaEYlqbZqPN8VYXf
Tuj60GS7c0lHcFWgPqi3zfZzuusduunSGBn+PihA4B+6cnxKwPv1r592pAzNKO9mYzvIxqu4CW/j
cnAdbsMGJpIBokL3i8+mt9vWfT3Zd4x++j6/ue3pYQnjLtZDe3YZ2Fi/Sx0jekY1Err5H+XcF9L9
t2t6qQke1fN+ybI9KNBOK5Ii7vZMFv1mkebkvSzOMHIBEto+D/fDK4bVgiV28Gz3HqBDd+7sBxTg
x4nVu8TaGxD5gdwte3Xb7D86FwSp/lIp+oEpqJMeQfXRFYuelfkyS0svxlFXD8dsqjIOolCgkMOb
TUrO6B6jG7JDsKbEKcqThfwCKn0kEkhNLKX3dd3FY3OHgfgM9ePcuz/dAnPyxhnkENZA/hR0qGrv
LkP+NsOnFS9QR8DXkmKs5VZoNQPzxIxVjf94JX9oM4OeBg+kwc6hJHsdwEFFNpodSLlpYaPnJeRz
nqLf/BBiqjpK0ahgQ+c/+qjR15pwVpGpLPhD6apX93F1TZAHH8AmKswtPvBCU4E2cM53ThwhkQ2X
E80HRMaQ2FKEz2zZbX0Y6yfPCmnrR+6i2K3McScGTGNk0X1e3bznumwJe+bf3x4ZfsUPbzYQVB1J
K8WEyfby8G5m2rrlq6sAje9Hx5613PfIwzoXFP3lTtotNse5PrAn9fyQrPr5/PFmdnazhvJ5xOFZ
Upkg6faZ4t+it3mwl57ZIXChIPGxWx/5DPpry/tMFX2/8/tq+SAtxPUHHyVHmsl9ZVQhZs/dHV4g
2KP9R7pMY9BT90iSWGE9wpJgYfLjUXa8+Cf0S0Wm6T1np8Hq4Oy3/M+cF8F1eupL0GgpS6qgGSAH
uWARfmuTj26DrH/f2iPykrSPbW18RIf/EJPB5/OMrFnMfhM4mWHTL9FSxekgKNukohGWM9i+J4cP
DVk+0HLa8PppJU2PjffWGue9S68c5+/XWfNWJ9byDBTk7bQXEGx1bCytZTpRiOF2X481PKZz/zjL
2/c5sPEEwyMSaI0SFeZNrMetibLDPLuIm0jfIDvQO8L/PHebTfPGVFrrmp1L79ZpBtLoMjc7167Z
bo31wWqaz6SRRX0wqfrp4LGx+/gV2R/KSB2nkyIuJq2OMtQ3hummncDjBw53fa2dTVN8G9tleIjy
oOxecYLJ+uckA5VPA797+NhHeXKfagk2GlOj93lp6wMoKvqgRZ7PON/Pu7ths6b96Z2J+AjxMy3P
Yh5UGwvH7gNJNrapr+EcgH8oTelRwFUSqkz0YtKxjqSLHayGVlJ/ijuyGjGWiXATwCvBhgN94qux
RWjf6Qgdk2KMNox/CeXoRlPpFNRTEd77+2WQd4/DzDvPnqHB/unmw9N41XKqdd0LrEXZr+Y5GYNz
Dc/LRnKuw8OY32zEbu5bq+UUc0t1yrE9N9vqfN/W+2UQWFMGpocOliGtcdqHHrTb7qbpA4GTgh05
xsTI0il/kMfhTp2CVWCOjkOu6y3tyLQR4BF1co7hfagNZASAi+DWuXWsAeoyvUuSd+3eM6wTZWiE
j7YFkonsPTqMy3bGlvPSWB0Xbzv8cLzjVHo6OuHEew530X67azcbBMcLT+taOAbhkAXELzmGVB2F
5JxujgJPjbR2xBWtPu6LbPZsp5E+RFo+0N72G2NiedsbVkM0LNKbk64p0vGWbF9w1zZGGPBZo9PI
Hhp9xgJZ7zq4v6khYP9dR4sBsCFkG1sddVQHaZcUTJu0ZiuET+jBfD4HGbao04NEcuXWvFtz1Ivn
h/lq/ERSJGuXkfVx2bSmfHHTa2b3jYK4ETn6ECPKUwImQUfKdSwP81igaS4e7bzAHkqBNObeQHwd
mcNsDnNLm5x8s/uEwjW2p0WoYHTWMSba+Dkwr44xeQ7kUbpWYsgQl44WaQtl8QxXi31ynKruOdi7
itMipztM5cTo8LsvxQdEiZ4h2weRiHKd0+ef1si1KwtitE0aw6gkVAY8JGnBs2jCyuUiVWbr8qga
miDzWs4KZVzEhMjPdqEO7YKb8MEtVhGaHSropXxcF3caiTjkqEL5/IEn5Yc5PfTSYbE9+QYEhuCR
lG3j4F2798VtzgPP5vbIXpqh2bXZt8wYjls8gsSpbnRbPVhtJ8lhGsWwX2or7dOyHOX943gVZVQh
qNELH0ru7J1Hy2WchxA9lHi3LNomYcbdaWghZNv73BqXa2Vx3Rodc8QKmx474a0e7KdH5jH83KfQ
fby8lckVZhilK89q+hxwXSrkhIEyRgh5F5ucA4fhpX8eWGOhVWH11EHdqeiTPeeXALmxIsra+mg3
YVa11CY1L+hUHumjZ7zPhHLLQAd4SKWcuXrvyuvKF7BNkXrjYC+mGI1YQQpj6Ta/pU6zZlll9ylB
+z7HNmRhjv7JnbwejCDDSP5iwT1hXHcPuH776ew5OjmL492ErD5gd3gO+sy8KLiBgdgs3XLOPeFn
2t2CNt4TPEsxNzrgFWE5plvCsnRwVzzMReujwtoJ5OxahmfSPfjNIksstPyvbyuhLMGzKj91JOjy
NT/UipT+E31x+KThKbJ7RXQcqKNKEnhc9J6jJ06YiEq49ym3H7EaY4F0TeXceTm72kJbcLOGWJYS
jqcmDxnfV79EaXdofWgYbQ20BRdfOXNjjKS0hyTnUFlDgd8K2Zz3VvdG8q/3btE+PPVKPw/Saevj
EuwG74LhB/4GoAJNny4eKQHXhsf1PNxP6w6aAHtv545Wg2Z9nap0Hx5ObA3uU9atxPlUQ8a6p7QP
w5uvBCl2ppwBH63CGbsqtw2HiHUxPW2P/bGyzjsETXvUTOs1yNsdE0Vs0hO7R9ThrkjOoV1NP+nc
oa0O8PUytyOosjifcOuumPkNSwBil/GVDyy6yrratkKUbeJbW/ZNMuznWOo8BwWrkH2fy509uP77
nA16HF8CPqlCKNieWPiSMVu+AomVNk34QC8IH8p6jVlFtuS9s3VXPXg6+wAqWufi7d10dBlnWy7t
ur52YIBRXw8f4QKNG3TbpN5JyALN7eSC1BdSsL6yUQbV+ra+zVZt/VPpGPNym44e4SEu0LgzQ17N
SIqlTj3fjdLQHlN0dK+ZCGg3Pno/J0O4zymEaCePrRFW7Fwta7H7Uo/iaQiSRZ3sxuX2OX90kdfZ
TuetBTYuMvt6jGZ3rLTVwalTTx8xksntY9C+4W12QENFIoVA0Lxa54kdyZzhWu88hwS4MJJjL727
94Sjja5Kok6k0TXSB4g9yAtleInsgf1x6JqLdHhdS0NzYnun7bMtdW6fWlvkcYMsMQdS79K3J2VX
I/7h2bLlAthQ6fI+37GBF9Z01UtDpSvcySgB1bnsndvFgJNvexU4MXZ0Gewjyg9yScO/8vIuW2N5
86C8WeGzhnQR/Zz5gRbieX6jJza5zLlm/Jsi80MniCZHBWuTanYctyZW+Aj2gTqU2s0ge1t1m/4J
GUY6iF3a/I3mP1OXCi/JZgD2Z8+4GZYA2TCdnvyeOn8lxq9FGrNRBSahosqU7yTW3wrP7JgzOFHt
x9QY3uJycu9qSIVNeE2REGZnSYEeVql765kTeZCv2X3s1mbx+yK0r6HmL6tQXgrz28k61NWKVdwu
3mGwGu7f82ETYRyNz3fRz3v37h2dDFK/UG4/yL8uXYsc7Uo/oZof/WfvNNA3pLY+VDiMiI3xPRA6
ILtezT5SImGQc43siOotULF+RJfbeyb3HrKIi3Rw6IA2GxSJFOFbEB+WZ96RtGtHNPgmTSy+ajfT
uoiTpdN9vwqtgPwT3sC45Nmd29WGKoKPmBj08M8zq2dHxx5GYkE9R30iQVoNQaauFV3jPGpFF/86
szfUAPzJ3qQf+x7X9n4e0RuuZ+mCoqVPWhnvw9Q9J2lw6D9DKuOIPIQ0q8HNIOsXvvR2iLQNIv4l
dSg2drSRGA6vOVjVSJrKHZMgnGPDNTM6t3WryxGpDPjfamD27FE5XiX7dhOJnsYusfow9KjcYisG
3XLFekAe4mgegHQPDPwSbsRRlPMGsn/nPj5CMxHJTavXhCQz2phDN8lHPCTUYPLQ6PdoLcqhPWz5
amTEJkNPs3/rsPKkSar2aniaIIEIpCYkqtL0k8N750B5j+n33qk4kKvkEWu+EaOz1jkGz1iFtPqI
rOTo691jLIci0yrbN7KgIqJteKDgWPkco11ExoI84DT3rn3xgE4J4zfI/fsx/k3tAiflGmUYHttp
eEiUtug4PQOLC9X6eogMWnCOUSr3DwlaYkmPQbNIBFBy7+yE5gz9uDwuwluYQih7v3v7fivW3X1f
yEy1vGZAd/5uutXCnJDeWtP9+jiv+nf6c0wNZfLt57YYP7tlfOnZQR0+tuW2mOqLNDxNVNz8mPHa
AcYU6QD7vsn1/T5LB0YtNOsLTDbZLt2723Qvg6fiXCfnxeqtVpxHLx/sP7RORXxf9eQBoM28f+1r
0eWPcZr6Y2Gt0T1AklMiTLwU1rauXpt9JT2gmx3G+qgKqv5+nsa43AX2GyOktorwEOhbmabdnmKT
yaGwFhBy0tgZR+bikHDCIVL4e8j4CQD15Rf0f9f1MtVVnk9NNvbyA37+DjhTh3ZosPPN0R5Q6bG7
7xrxLmSA0xtt9gCgxXB21TE6df/eOfEuanN7QHCO9Yk9uM7/hOf+uboXrNBDqurV6sLq1PEKmhNe
XSjc8seStnbGOps1ZKvI4B+2wmXDipEw7K7GtBtDVN2Z7WfsuhPFZB2gTfdHY+6HZ6pLEGURzVHQ
4ybqv8T8u3W0L7uVQDJpCe0dwEs5UqiXcOc/0CYabbcVnFnbbxI0/9BbinzUALEV9ZiWzOvw9yf5
A+biv6t5AQhpO+tSXVQQhHX4NdDpFgMM6od9fT1Jx6PRswVP5zglpRvtINO4zGLHKKSMMD9CtBqH
YdHPPzRh6udjsos9qDs7thkhYMCKVfYfLWRTrOa/JxWrlVVVtxSho/7F2P92Xt5Xj71aPNGAMkC2
mXQKmSAiisjtcjAe8OLJvnJ3+M1g/QiCLbZ71CJ7BpHlypPkoJH9Cu9SHTEo6YD6dnkgV91RICAb
U/gAT/3eM2aEXvHyAM07ONPk/LFqJwzzGPDY3geOeB8p4CS8/y44/bFFnhCE3E97kHbp7u8n5z82
i/kv3Ow/F/yF8v92wfvcLu52wWaRxwAlJJwxcNoAHYHEdB61kTz9hJ8mhN2X/fMQlATcwbgfq+34
mEOykAQP0Xa3q2A+R8EuQGk9hH1BeYgQdBPOEa82k04YZuuQIwHnaHdqMFhJCjfdxST2n/bB+dD+
hIBr/04C/ntVL2HtcDOOjZlxVTMtFN4hX54h+HNeGP7lw72Td7+A89TDxLTRYPOAxW4xSXXu48RX
FA/ZnERqo5lVeCkEKnMAx/ov/bU/F/kS4+rmVLbuNxbJPP7p2v0vYidqti0WfEK+dq1NrffW0aUT
3UYRY7upRtjNf0HWC8dMGMGd3fMHMpechZ/UOO6nkEWz/xB31/49IsS9NEybsYUOtvZlmRcrpdOc
p5IA2DC+FwiVlo/G7oQlBrcHhMLJJI7D+OKFq7HwA2lmyXSMnDbjYKEdNPvrxv0QflmRincYjXwh
DPUyeWjKq57nqt5M344+KuddQJqwSMRTjUMbGt8AnSMtoAgd6CGz8za6Gie0w5/O2Tt1/1In+AGw
yWpMmu22BfTY/iLxfHuDjvne2lu3RzOFpi8BIVJ8Bu3Agtb34THSEpAB7cnkLLphlbOKKd2naFiY
Irx1To2Py1eRTCkwaQngNgl1jVqH5PYvhLTy4yvxv8v8GvB9W+YBI0Nrp7JMQMJ0oQGVoof/KIC/
eYDNO35v577L3WZZYN7q6t7vpwBP5YfACiheFjByYbL2cigp5yxDVUAB0bxs4+z+lr+/zWbITnlI
MsP5OblnRxEW26h/ixn8HSmQawBEUvitC9iBjMO0d2xfekv+ScEjqyW8d/vohMDGHnTqYK53B7Yv
jhDgjM5zMTjQ1HJMFFLoeOKjCWSK4W2IlGzTIqnkag+YzPgXiJ6OgU9p7bxjMjktkrxPgBpXW4wm
TQebjkNioPom7sonULvf78sPXBWcM77dlpfT8aqbh+JWqgSqpj8TUIMKH3v6yX1gMZWj9wBEknJ1
sFnqvQv07D6IBN7w91X8MNxlFTKTSVXTme4aL6DUXK6rk5Vdm+kJoDljBAjGjOGUmfBfaFQUzpYq
MLhdEg90fw4qwe5KsDNNF6Vs8Gh49ryXPaTE6eMIs21YvtfoYv5xNP+4SASDTGBOAj77WkQap+xi
n49lDa9lVifM8CxAGz6MiroGraHhp06zNB6d1mFZhNdgo0JKu3DrdpA9gne6O+TV00N03kzFcYv6
2V/P8t8ROU/y2wJfDp3arJ7KJWOBMwsYVlai3iA4UP04LKLNtmkLR0dxCOK+pCnOFDgBKj2/P8kf
0JD/XcNLsDaqQ5qZJRhbQX3yBPCR8LicAF+LB0ZnYIwXiwWS0ED6cNZ1/qgmfjzRTImNJEF/kXXz
JTBfLsa9JVs7jD5n7a4uhsH9/nqyF549zkD7GKF5PI8F1Hfx5cOUPPsYOXtDGbLoeJxhySS8ln+/
I1/aCK8ZnYk7DQRG4IL2F2jgW9yrM0VfKXKrmmpD2NdRi/OBHqzzoNzCcnJjUOYhkOcUCHST5Vyc
0WCrgbIUj6nxsdPwj06jwzj4KyT+IISFaZBMjm7aiCVY/6Tp8iGH3bmqCMiK+/m2vDO4OfpIQpKc
rxCV3J4gbo+RZKc5nnevXkHVBRCs7RZY0jvtJ8CRj/fUV/4Qv/xi0f5zw76t6yUkXZ67YwsqczUV
WgNg4vxbsO+pUPA1VI8fmBCi/94153p09DVXw7KA6Zq3S84Iw8peMTHCNJTQTlyFBrf6HKZwLulx
h7qvAoHRE0YoSJvvXPaEP5+cfS45EaLSVVIHNAZoSNUbPWzhh3bBWoQJUHBzn/2crk0enAOlXYR1
+2OYhacQw+zegancuU3vJ/h923wRm367Cy+cgqtVmEV2BfHMDNbpXkQSBnNpLHBmKFQwwa1dhHFp
2/NgHDBBS9BxSNfbPCTFo2XjbEVqDMxAXBDdiIq9ZAOTrnHwBr8HtofDhef4+7Jl5ad8/vuuegnl
N/lkZsadXVV0rtiIG7SZcD73M6/sn9ndF8QcmPGFGvVpnWCFCeJTaJhWkPOBxvlYQTv3KU9uiCda
hebKlXUqXH3OyLOKlrkvJbsRHhfjAuRcPW3WOD8HjzXPHiUIJOXc89SaTOzRrssQBnBt6euArmrv
4Rz8G/kPJAMPzfrwBMwJT4g2d4ObJgX2AEIVeRs9YlCylHtGIG6fFmHhiE7hObh7RXJFgV+e7scr
X/EYF4g2rS8MC3Eu0eMnzusyd7n8Uxv0J+wItAHDgDmAANb/9De/xZBH8ZTvpolaYOmRbyqfuTOr
h23gnnSA0KcEFjhKA0sX6nXgXGOR5U0okc6uEyKTNL3IDv4/e6qdwSc8nJ4LEk5gygh9wz+ev/rj
8/+21JeGb6218lV1uYgD4K3NE/LvAMTwPpSjvkJb01kbn6TtExkQbZrCimucvh1gXsLbGscDtCrc
+QgvkWQiGA83ML/9pUR3lozkgJgahG7wE0KXo9u9xRKKqNcuYrcj0ze8EcLau3bVIVeYTJDd6ISL
ntxtJe8WU/xsiCpIgqT5/Pbp95IxQNdoyDDrEL2T/sLFhuclUICNj4gnYc9YiTPquf6MNE4yb5/B
ZFfz8HKLETrBdv732/YlE/7P2/6/d01+aVBr50velDdEEdvkxTingFednFre7gQQ9gzAlZnTejSZ
POYjkOBrASW7LNUMnDip/GDQ8125+1jmKLYVyWdecAHZcKweHercA9LIzxtPPUG+uv3HgWv81K74
bjz3klXX8vF5OSkn8bSPFFoiVH0lj4KFAXqlD3J52Z9M5PZEYJHpA3XjoDV6OKNmFMJuDzTb2SPZ
h7E7aN6icZIoObkIHcy6cBYgNqA0B6D7YJArMLhy/9itoNN/qApM7BLQmGcKQZH531bVM91ZRZlB
3qDiRfKQXn/IXgRAD0U0xKKYTB+kMHHrbe8xtwk03I7eGFcSgw00JzLsFOTomCxN0Mc0Xsg/U79N
TxYoMq7vfJ/QVN4HmausbQ9MChdUCWgOv9/wCC7HuO3yUjy8SGUKfxRjBf8CEgwSiDctWEfltaBP
K+6ILk6QEuIv7lZQYDgM8FHddL4KE3iMgmd+cqHqujMJtjUmn0DMhXaVilyDQoCFaRSkqNHYoJav
XOzBQzGdkTf/CedWHIBQJkQFQXYyAp/w9aXrzsdyZc785MFm9a/Qg4UmcRMgORzwkSFyoQkfGxje
3VvU6BngaQUaFomYyRr/ZtApe5ApJySJxY9uEYxJbdi8Qr1vbpMHPYDxNm4IDLryhKK/4UTC97ty
B2cO6MVn4YQoGXsbGLCeP5/Lbu1BZEGTfsdaH6HKD0NZmO+glcXsnxiveCFTRLBxrBwMNmEEgUcd
8J94ug+uNgOTYNEErT0MOqGu8lrQ+AIKXDszN2loEAG7zdCzPpH37PGiXZTOHDFcfDveaZuBxiVA
8ASF08r0nSlAAJmUC9lx/274+hX8An+89wQbRkyWW5y7LM5zWWYCJPwrfLGt8ZKGIUtsCYQZYIum
osWBifZxy/PpSn2KiQJLQ8j9Q3UQFdx55h9V8c+H9bft/3JY56djfpR3EqmW063ploi9KLJBoRKO
gCXkBrYCo3Tu7nvCTkbLJXP/iH0/lgzf38GXE0M9K82xvOA4Ku7M04HkILmIryGEW1GuxODd++gR
UzKTyHjTCBLs9I8lfDUZX8OvRbf1f9wcNe2lcsrtJ66aZkU6sfPg7QitS1oA/m31DpHjeR/VPqYb
yqyJ16cAXkLLPaD/chfs1xZH7oEBuoBkNqMrUiSOvZzvyiGHCQz5/QSc92rTS4CBSzT3mm5i8FbO
SrQPptmy6IL7AG3gouPyYfmnt9+PlR9bQ5ZtWvSqTAV67MutPTx2NeR5qrF2DX/B6mZCPsuDryAL
QhrItLi7NAkHMfUZUXm7M4UQtADq34MODPpechsmPVbMhFOY30R/V4w/oUjRVf9/a1Rfjr7H6nLQ
Vmexxj1gRKmjj/c0+ir4DLdoOwmWzKo4VdqzIecu9BPyxxnklO4a8kaCtNt4tG16pns4+woUKD2c
P/RggVcefbdx9Mdx97WWf/bJt7W+7JNSPyvm9cRa94dIiMwsES6OJzHwm/00bEabCnAxfuNfxdu7
OHCHh79eF0PMdn5bw0uFfT4aJSLxrEE4KtEyp9Q/0TNn8vP1PNdrAGT9NQK0THkeIefr3tWSstNA
6xHab3uHSpx9egXm0nm4VTJ/+IIdqqyCpKdnQDloD5wfzoLQVro3sgcX5MNffQJLRJbXq7ChTULd
tjXV0F6KvFNVtwotoyouPXF0iUQP0CyPfT+C5nr1hd9uEz/GsohGHBk4CfZBD8QOHTR4P4i7ze33
OW1DmKy0zd97wgKe+OsOYeu8HXtvNdTrW+C59NM7JBr0F+EoYPDIwU7oXrQ+Lzf//Z3gSr7xR1rx
AzIdQ1RZl+hCagr94Zewun8iB2HmPCIxxHkE90/TwbDbQTWBGU40YTiBdhK0FBIih04sKD8QlWYw
gM0HBQOSY9ISEkruUKWmODofNybR/u+hwRBb9Z8H8G2NL6HhcZNvu4t6qKmyaRTJydFEQSGfNcHy
7AfO6KLCDo776+WytVle2TVihkesKyPCxKk9qKSwOiSdA1QerPqEn7vxhnlYEiEaPPSq0gduPiym
u4BebszU+o9elyz/VGf87z3WpZewYe73lSZJR/Ea6DDZaOFGrcCYzmrkUk2hFIhy6iG6gi0RVrCy
5l/xUcLnRmRF0jGS30p6h29kmfji8VqITqPgV5/i2fFzBrCW8mL5IFReP2u3BTUQCwY8NsV8UJ0D
F5yeifnWvjeyM+9599Wu1A8Ng59n4RDhV7jakT9U7hUir3MvhpK65w8tvMjPPgMUhZ1Y4UyT+ahQ
9MfTMlEN/soi0EKv0+afu/GH6T1B9V0o2bVRS0XJ7mp7N6BZYAKZPlZkLozpft8UpkjX//+bgg3M
v3+rM5VdnT9lg5s6g21oOqlgGHeJtqshvvN2iVel4OtPAlBNXjwSwlgDzVlRTH+2lnN7xXVjMY8Q
II3ubRlBZw2vUMxI75NxMUXiavxJd3YXkP46+3X7xlMDDkU3KfI+RQ4kJJy10Z975cdj8PteeQmZ
6Q7x0duKy+KWlcHJjGqZFgQ0esRMHyJRbDatmwvBdAUmyXJPmPgVG7MKbjy1twZ7cAwyufB1ffIn
5yEXT04vNgB2sOFGJZsWoi0V6ezN8DqC64zKEAgbhXRW2GvdN2Sk0QZa3fNJ5YOILuiUdx/DwPpj
0Al9BEWnDPl24zFprU9+0wznfNfbPCzaG2k8sLuA4wh5GmFic6OT2ZD6NzWZ7JXOxLED3BjJSPnT
IkNCpKNL6j7OcAB25qD1UP4DTxg1W9zwaqek7N+hJK+CEWW8O43GnGPFH2nlV9X0zzaCqW8pKif7
/1Cov22j4+V2vVeiDSuFe8q4fLZDv676GrEks5TJrrA3laisGIs+zq4QQjh5MVxWhFl1d/slqa1Y
3DlBDCzOID5uvrXzmJBWZ2/B+5MTKBnt9hK2lDdsPmatSZ0GjKuHx+DPnrb8pTD+cj2qDYDNUhnK
Q/x+qRLx4thnVau+o1vBkaujyHcB6hum0DPcbGIGyCnB1QN9XzcRbA/14hnDLievwDhwdC2LDrWN
v6Ynv6k4hCGgwlHbMWFJUUy8gVJsAgUkD+0aC/MDpGapnXjnDgBzaI7BwDdRet80wq6aynQAe0yL
4Wva7mNu+kLnQORrJMuzIgtXG/sTiGWfKGQPcbCeXAYriNVkzzNLQAwFlLVx1SGNTvcYtBC7dU7L
XQA6+U86nPJDjMZXAjaNKSPhZH/9+7d9sCr1p4Qr/X36dPWvtcO9BgfObRMlrmsCywcUqogED55C
2FBILiBST1QKTLaLEt6Cpm/2VYZyUngjZqROHvF3AQgz6kgssPDkqXXQlCZt6513wQb27paai/r/
2qv6tKAaysrHfOWBZc7mVSSIE0y4Nop7GwjircR0fgah1l1fwonmrhDmo+xoF5LzBF4waYL77ELB
fBs07TRQa6gHapQeRHXUndDEWqG+eiFP8lelt1FL0MWtkS0h01wxezHCpyslnA2wXXGmvi9Wgyxi
eHXIiJPXoOXe5ukm3wWPvnL37iMTDT0tahXe0Ue3ZlD3F6TctXd9o2OJiitgntgGszt4REIJ6EK/
OnvPoprGVBarJx+1Jie/+hU2fYCWwcp+yXOZ0HJc7U3CQNfuyaXzoBZGpW/Tu+B69sQZLXmEp6G6
PXQV4W39pD8QK3AfXBMjUD4aMHSNpgCAtg2ar8IhDLJ4IIXWUjR8PvQFjBfW0Ks0X0vdU+pj73X+
tOjthVLvxl6v/ZJS/Mm3PYUSaiU7VuXf3bxNtRMCdS9Nlzy18gydq90H76X/DMg8d9TC1kj4D/C1
n622NFpt+QhHY4rGBr6Aj9PmVehrY9iyAJn3HqDiUP/IkG3Bhrf0b6anok5fuEIHAcZ6Xw31IZS4
oTQCc216zfjC1A7Ud+3Vwbuofenku9hvbIBr8OsDUu4EzvNfh5H5Q/quydoXukdRNONVI+5+trN9
Whk3pi56/5noGwLgcvYxNuZnVKJNjvuS0AgOBjcWOXUu3K0QJfDwyJY5CDFfg8xRdkwI1phaNOAJ
W1MDT7UlyP/QTnQDE8eHr1PCJkJRiITe+4SUoyJD0Y5oT7G3aEUJv73LCJNxHgylIAcXN3f2ezbx
Ew7s26WarynaQ3ne1Lq0biIJ/rDb5PC0vmp0oSDeC+RixaamBYR7XR1ko/PEDLN3leDEGTUz0cre
eTN58Pua9B8yHCZx1PoIVeDXaL6k5vKjJSlppd6QhzRoxZmEniVY1gCJDYYRwbrPIMm14kkXo+b1
Kt5e6Ww9QKoJO9cbzR9k89imu/7OczuigXUT3fRwz3Y9t2l3d8llfl/xTw11TbFRX1dMRQW/8FIp
Xfd1al7z8w14xym2QhQhLC/7qOLMEz2tFZ20fSedifnWvltEBROU40DxhB3u7u3gZ67hC1apknxq
a9Fd/Aux9oMZiw4WBqlBA8CabbwGeXxrJEbjK5gRfWN4l5GtUT6FDoLmp2zPso2JWNbeTZ4KjAph
N7rq3GnmMqZ6xjl8s5Zz/WsGrf2bxf5nRS/PWJEe6uFk29dpq42eAshqUyOPpSIoicl5soqPoYRi
wCdVblHTlAN1W/WOb3eyrOkfD++HKgsZRuVLLQbiryyW+u0ErFbp6lq1zlc4C4eYKcgsP/vIn8Nc
m+55UGFlexk45QabVctN59DzhLmEnmiRBM74HAt8sOx3dkCr/sj1/w9hZ9qcNhat61+kKglN6Kvm
ATFjY75QYBsJCQ1IIEC//j7Kqbon7ZNKqru6kzg2Gvde613vMPrDVVJFGEy6IUKHgXL430NLHrLa
lUbbbO5hxRZIvaK7110f7YOx/fpSVrVq6jvZM/j8Jk7ce4TcbK1q/+hD/0TP/M9h/LhC8u02QiLw
aDbdNdh2654t3kMOg1YwSi5TxVE/yy/dNd4Vy4BGN3/Rf/lXr9oU8Y23j7yoLvsVvD724KTLKZO8
h41Zg/QmoiIJukWzO68od7MM+cvTS9wGvE5j5oeyI/j7zR4eqx9V4n/OZFh6frvXeVaMipvxbOhI
NTBv3fGoW72/f8af+Dr/+ZAfq4GuCp2YJ1yuy3ZMhzbiPQs1r32BWJ6jNsYJs5TYIjpiqj1C6m/+
jb79Ajt/0uaT/KsJ6xiF2zRjPvF17+1/SS1+rUZ/uwg/SuWuy8r8JdyaTf10xxdb83L/QqUzzwLi
XWsrfoKfFmFX4a9u99PHZ8pk++a8Cut+th+zJv4HFPOLlPO34/mxFlSPa6tdUo7HQCeXOAosi6ls
lzPto5+SMqbv7sws0FFYQIb4jQju3+/Xn2AK2HljFgE4Q4NF4X8firEkZs+R2vCWnRD6+qUrTAXR
akSEfO/wvSq7XSWuhg1H9q/3e2hqf565JOOZNjA8FDa7/35yOSZLpRa1K00vxuEy2AYFg8lr4+t7
aBG0GgmTkvrwmshO7paxsvzXZiv98RAGGvMQnymTuPbfQ3iVRXbLXo/rRvNAwCZPGh63jOCcT0Yo
ZLFI+Uf8xx+vNi5s//8Df9zt17h7Ca3OB74WaO/DwXFbvw3SZ4R5R93T/JdgUf4peH3a/3rS/nWy
PwC1TBPyUbOXrpsbtg39WqkskPU4q1DXPJcaypV6yqouMPYxgvEUbAdZBVXnP4Ax7Rcd9r/3HZqA
oowHZ1RVUtUfF/3x1NTmAmF2I7mQxMcEIa/v3zmUWTJYgtJ9ui1qCb7m6y7GWp7GM7/PGHZo1i3o
113KMLJ8AjPB2MCL5whmNkbDy+AAr4D0O58269yvA9JemDF+j0LQtaCZYdn1xFhucl6p6wex5Enl
da19lXyJJlix6o82TmLts/H3ua3lsHVyX/i8fKKGlKMC5iUcJ5CwnSab1++s9S4zIJbXeHIDYpoQ
dir5BH0TVY8oqHTEWMMDkUCZ4fc9GlD6MdHOn86odlEhV4sOpRxRtYHCbhp1OEjgmAOjfR88euuO
qbtktQw7/TxmcJOtip1YWRJ7MsrvvXl54gyzj+UJf5HnNUlw66025Tr9VOzboT++vljZQdhRFetL
yTDxAgiTzf1s3k70bN8Q9fcfT3QNeUBWUDi4kTTmSLNUZ2/LW0qR866JDM72yh9VFMDYdW2MQS+1
aNbCJ7GD4QXv10C2r5qJm6nKE4PWWLHSBtVTdmpmBh+1yjcpeYkd6TM+NgQgbvH9Rdp7Obl8N7mN
xnFyC56E0tA+INy9z43TzcMlaE5f+yTEBCtX7u3+DZnmARBqkEMg/i28Jkii/aZzK+/1sZ+pJy1o
N5hCbM+BtCvdsZcPhBx9oa338yva3oiFRPlKGrNZd3RyqvegrpKP6rSIuW5abd5mXZgyUAb++pIn
ss3Hcy2eETDY7Yg6S7ZyhmHTfCd+1E5zkHALIHPVaii1HWYqKMeU2ny/u/V7siguBPicaSwPrTsy
EFgR50NyZuJQwpU+qVCLG/ee6+3CdFqL7zL8ntGnOr301miLmA1F+t3TPmQ8KtiJRtRYzJ7xI0RL
hM8AvZfhFarTeQ9sSTfnuYL10tkcy5b8siBwkqbS76TTfpYjB2MJG02wKRROl3CE/A7Wj4rHh2gJ
C2V23jZTDJHqxqqgzeErV1pjxvOtJUYtFoWbDHQOBHqiB/vUSti3nUc0ihvswC9WdzcTluQte5UY
ntEGcDoH+UMnCvx0B6wQzebl4a+m3wdFiEx6zNAQS/NsRxmt23dgIAxCQtS8j/cbR3QomTfEOmaL
uBC+zKH1CoV59s2BiMQvMawns6/EEdBMtux/CL9yl+JFR3+ccIzYtfm8/oJbwQXePQ+5p57yz/3x
RgQyPFIsqsRJ62sLen2qNjDtqXToYhkMwhz3zMgjfVK4mot+pH557RH12ASXl7a1k8KtlzfCyOcy
s0bmP59d7QqnJmYjhFbV5/T+YAM6KCedIm9saUngxmzc+5dvIH/BdyCzOOc6NyVn5NPUtiWKNms/
MhtPCJvFK7h3pOmYt2UenD+ezAo/X6w1mxwzlWRW74SN7JSL5zxbI8OMeX0RfDdIq/ff2JIs+s9y
WwdcztH0eqjRX86xt1G35JZfNt2miESf/YRJuTXCRuD9hTeXduSetLPE6qZt1Llab9+8bNp964nd
+nWcoEKfoiwX7Ss9eYYIWMbcQbFzylecO9/1+TizWj2UKeeuzmPCRWiDy1QIOXLu5ihKo9Ft4KXh
mPMPuiW1/v8pFH7xyugx6TLH/wf0vyZJV2lER2323y+HfQnQO+3MYlcs8qmM7CjM4stiP30xnRsi
pPLGxH8nP4L0aLuHCEdTDfj17ePygQLTEyHZed289c9T1h8wdTEau1moLOr1Y/k0WF0BgmQe3Oh5
GvvFmD6/oJ+uPx9sA6DEHyUCBhVzgl3JmjIhMP5DrU1h9ppKs0ax68mzo0NQ3p4RzgeiB/d6+GEh
kqGHT20v+NUh9xuIn/Frtg/gTnVzDUUqbEMBuuAt5aXHa85N4G9TempuR57Fuzqdj+Z1JAhWsezX
LfzxzcNLWYmi59m9x5iVKLM8lCedy9OIvBsEEleCKZuUhE3CZ7qS7fYEgQgmjwMaX8SPabKUJ+lM
GowG32q3q3zdOU8Mh+W785kEqKpXTZ9zVJiCm23BiYMb7adigfnKjB8KWzs8qxmAGpJP/pI4lZFg
vlVxsVR1n2d4SxkjfTY0/ajPo3Qmx0nYBK+FPhsfnn4ScAXblhVPFs2kH7ymnpOSx3deT87TvmR8
8/TFDyQhbYl7usn1ajWL0rS0RVxPvprerp50Vu4Z2JHNorOUq8Ugfi+w8IepECqS1yHj1fB2yRIP
+0IZfb3ooaAAHs9Sh1ABA2xzUbJcHpO7XbAkjFzt5Qkjx4BQ5wsdrixLqbdLJZCXKoY3Z3/+IM2a
QQqYQYUsu2TVAYyLX186jlGkZc3TpfI5TqEo2PtjGnfxS7Gasa2KvpJPxsh76+n4GRXYW+7NO2t2
83aRQylZPIvVRY/ObVBwYLkvP+yUrqRxxUCbl+4ItBEN4LfKjnIFD6OrbK1mpTysMhp/3dGbVjZ8
4EBz2SUen69Jsu0WLDyjd54FaVMSgLOSnOJd8OVPKRjoo611za1+p58ewXhk3q4W6Jr2LswHWTdD
w2zRY7+Avy9j7wfmV/jV88O4p8fnw3oc+4cvjFiKhLtdifZZMl+tJ93cDPuTs3X/aidXVzxiQ/j2
mAD2MWRiq7qWFu1uPVg0XL/uX6R1dybB6vi9nO1hpr83b/CMwEC8m9WfRrbxMkezlDABeC3IV3Se
dSf1WyiO1kv1pEMa4ubw+Qy98Sdr62NVYO+zww1ajMR17ekfVxbo2y7fZiOvA6rkMM72E4IVlKYZ
xl3qYfyuf1R2oXrNw9Qf1iU+n86VjaSwISbc5/w5cxEy7R50HgO6vzddv0rcnyXwMHsi2Z3IVumn
x3kr1CPjWt5Z0RYk1iGY14MGryEJFW/ii4fnhOUk3Htr2R8HeAQySKjizmoDzW5dI+495NklhFIt
UOM+pLgIxOCBiDv1zzRreth4tZ0FN7SrY6cOWr9zJeTbrf+Ps/i/eMJgjQCCKiqqYkijn3iCNC7E
rrlVwFijFK0zdPjJfkfNObJVlr6pxub3OQ4f8TlEuj54d1IBSa7EyAjtup26AsxlRLe4KbVusr5O
LN1C8l8cLu7dbVg3LQWF+kcbPGNMgY4l8vTRFqNOHD3KifEPcGSkDgP5HzeFoOkxCOYQcCn+8lX+
DR5JtTY993u12KSgmCUs0QLDPsXJvXbT5tCWA4j90/sRrgN0lnfFa6kvbrEoWf727nSTyxza/46y
s+a6XwnjbqDmlfRVW+eyJL/el4MCW12gxyZ4unpghKJdzEladnG5x5CbJ3im4t5ldVGxyQ7MCHzK
URx1KMGbAP6JcmKCwQ6HxXZUWHsfBxNofpsqFt7zxfkbW4cT4yFW6T7iOudxMaRIEPScwWx9HHAG
IwJsUIUb8d5V8ELofdmW/dzTuQvAMljduA9/hPzm5kCp26g4hESf1PoQGlu73UADsdLdjdHG06nQ
fOVmgZifkwyQGTgJj1jq6BiMvfAN0KY19jmyh+/2fohZcq4x5u+BsDh7GDxhTGzgBjP20/CGaQQX
b666jS3M85RB8H12p/GG2xjsOTjpHScw+D+qk0zURb0UPOHKIVWbdFat94wqQWvsdCfMWT7mhZvj
6VWsL8tmUU8HvnEdgzNHqbc/qLbi9g7iPmsM4fHiyHMFrn513C8AeSlcNlmsMffJGOplce88/pl+
+QceGRjHCCWLzKBWG/9Cgn57vs40xX0h46/Y7mkeltqmfFgyzZOvwGrkHjd2fuA92i8eus2GVZ0a
1rPUonPdN67e2G1pX2O3QJt+p1yEWcbSxDo3lzzGzaMvGT+mQMJxlhmj4t764AptBuV4MDH6GdMm
gf4YKV/iPmncevhopni8Cebf1wRjaN5/vkSkYPPvWB9ycX6ADKiMpEToOEn9akNgUbfUP6+X9dKt
WjBFhkPYzGMNGKRHyh1yQ95Bmu6q1b/L0W1mTPei3fhnhSZ7fLPPqr3XHRWzmoFTMmnuLnWJktFM
ZmqgvVFeydik8jQR+/N1HtpEeljF1Pxx1H/T90g4FZMR+i0cK0p5jI95pu4T2gTMlGqLBgJX8roP
wGSNsS1/SxtR8Uueg+RYSNa1tqXvZvM4QnEqNw3HA05g36AX6y5OBjWkKCJT4WrQTbDMZjT/cKH+
dT31/wuCa6QJcCk1PB0VVfsBkgnNrZNe4wzrMxAHu4dA1O6t7gHdqqKtxNRl8KB4uPWsHXppLIGZ
lwOe6YzWFrpjYF72xS7jEnsmYAcww0qU6vTmFJOxD8oDrokvl+Ch/VTcq6ssS15n9lLlGpwziBsN
VXCzwfwwlplcljnIEJuje8aw68SEdNmAvVdr1gVn7KRg16Pd6B/Vv4Qq7g+PlIg3j8SarBpcA77+
23uTPOpEu47FavPm1hw8Q/Ftud3aEpQEaNn8ju4TMgtfqczj7O7hmoDeej9/woHRgnQWILYws891
+/2aCmb6kUBdQOPqCnvM8B3d7ABMBo/tiqA+uglHAwUGi3zr7HHj9pCw7Gfr0Jo2L7d1MD+96vZY
gdPFA5A2Pq3wA7OUdaUDlUVGsCIecYX9gkeqJjSsQRq3t9L4C77w7LK9w93Xg/NsZcwJShR1d2zV
ktv6esA/8Ecf/glprZ6SPopKYjU0jd/5traa+IT6rXOYewea87w7kW6TOQBjKfOf+FtBM0lwQUCz
6X0NHJCtvOW1IaTWYaQ90+KY4GPE1/A4dmf/WGJ1MbDiSVJ4530qLJRpID+8S8A6JnzmbA0Fd0S0
uEPTA9UZpjp4GkNfTjJ4E7C1J1lalp03GSn2W/TytkOojAAhckauKbbVg/4Muy5/tbpHsF4wuYL+
NshtYldxjohnZBvu/pKRZh8grpFc4vvM6AvS+nLx1RMWUdEEmVFkFbbTvSE7Rh5Cmrdqc1r651Ze
4UwbGublawZ5Ab/SzTAf3QK77QeuxoDmAmUE++8nEsCBfQepuA4wE5oNxDn7tSzZku7u3TJ8eBCD
3OfpS+YQdWFvOd1F8b7Q58Mo8s6gnasciwz6F3hLYowVbevJQEniynBWMd8MHOUynYICjF57QX0A
byTakluDqL2gRVvCHDEDFqDgSObrg1cz4HvvDt9zNPYcvhwxMLLW7sxg9Kybs6OLLTCJ4lid1c5l
bz8yyEcyxvFb/RM2bQs529khm10Gde1gNVB5gWvrE7kcfPKhoVC7lqj+RSe2UUHaK5UC11u8kdvk
xgM615skvh1HTLmRv1DoXGx2lMweuINGYn5jK0emrDlLyQQaWcdB9lDxfQWGBlh+BckGO75AMgcC
AFoURBi94UGQeJldA157P0FIgwY0BCCklAQzeu88R47MamyLGSZUT2m4rle4GjTtJj3xy1QwA7OT
2YnuBByFUIjGI1/ogAhBykyer+TtVx7PbEa4cXczoakiuWb+ByfJfC1z84wLnZW4rNQrf79M7Noq
VpTC/oLu5WKRHICHG2QJBEYLiIMRjzg+/iTBCkvgBB/C3GzpHnexzLo6YjaMeaV1xYQdMzIeo+3A
GcFi5207cE/vm4EaOxBkv7W5ABXGXfNqxerIuquheHW57ha5GCxN9nZhrwoXUviFZ+oenaLafhuD
jpnRG0EHp0X0yz3FltbrZRkFwd2bLb/3Ew6pJ6gVpRy9O4Iz2BLYQC2fZrII1tSDgnMeOzoGZUtU
V9DSCA7/+qVC6GAqy7w74hSq1N0idjYovoNZvGM9kII3GAvOLsZcAQk9frkCMvaIK7KqbN+H1YF3
BZZGwHwToEoUXtQUISeWBtLdhPi8TaHJpB9H1lce1QAQ2SQ0UDKRuBmU9Ds3eoRxfEQUtwwkxG9c
ZiZpAymXUPogmJEvsSRackYK0CCuEWUCjSvUG9IQ8YwB8ODm6HBf648Z71SyhB+tzoaECrdZP210
vyxYM5AJZqsYWdxq8yh3aPXQ5GHHCCyPTYnjFRAX+5NTDv5LzeGjCEoMtD/Cfjc1Jxem/Z39fsf/
nwKIzZP/3bfK1b5uGUZi6ganf2896UfM79T95kLjCBTPUlLHzUHQSEAD3r4ksHYmNKmJKTdu+pae
xEA44LPUDH423LlsdQUZ6Dkdr4M9ApfSuTnOAL+OzYNKAo0tTvBZxQuP4GwGeqI9VUPgPWiEcHxc
ut0GN6dpHtwaDFxZGmKyAXRzuQ+WZO9Q+x8DdBAtDii4ytQv+6KvAVKutnE4e40vA1Wy+3OBCgen
j828ki0H3dPAO/8AqZZU0g3aYHOzVsKcFluwmKSA2fHuuYgJI3+1kAXfD/29btLd1PGp3ln3+Qgf
DjMzrOdbJ/oGOYyX1TU9gFt/AqrKUtjqPgWGQRhK9Zb38+JuCZvrdiDxA4zk1ohnBcSdMMHrgoUk
porLwS4GFQesXNwdN9bqEa0Aea2P0vzoqXmfbpP5OoQp58F5qaH2lXvJBgLa1ZMTk2D25dhuycqg
n8RDV7IuSLL4jJ5R2loSodStYSDOjQO+r62t3DGvgVnPz59eppQ6d3MyYclyppa8CafJ/CMPBgrN
XnBbGwJa1hx7r3qwEEbsjt8aV3iINKjNEOJ7iEfPBRJEP4X0/yAXWeQVLYl3EVw5Jj0it0TVwpQC
/ga4BCBqhYZrkIPd1y2uw4LTO7LVHdRLKApxfUhwTm5MsstzPuFhD5mExJaE00l5mEzQlT0b6BbP
EBzaeVc4bOfQmKHFenLaPNmFV81myPAebEKQPo0jNIqshQQivLYQ9E8sIGR6DgFTemjB3MbXgSR6
gtuER4iWK3jRA2CXCYgLuxd2c0HkxrGML2i5VovqXS0nd9bjxR3tj05xglgQz5oTdd6xtEDDsdh9
5xSn5G/RoOEfQsLe4aBFjXU6u18+3cUiQUO28MO9aG5K5wCaDsWNDOnUPOnB4rKN7FPnkSVnvwm8
qqaw/pe7wR/EW5r6e/X4Y9p469LzM1EBjwUfYaTF+zykqeXeHMvewb32zHs6vKVce+qvZMbFBPuK
3/7eF8l/AhdEsJ6RZsg6NewPNUA2lvI+ka/Vpp+x9b1MtpJByLgucjNjI7+Z7yaiP57itx75iPX0
Nmxf/xK1/A8X62d79vth/ODPv15ZRTMB8ATJEW67GlEZjb1416+Plzo43uat2e3Nmd5HSWYd2TkO
ogWCSifZk5VbTHdGNJPfs9kzOjtLI7PUfcR2jGRERm56ZVPO1kiOgoDHLkWDWjmaCCppfqqLl+CS
n4eN4GGaYNsK6cscn03a8dQkNTpMh5xqlEnhS8JXkSHlqjQNb1p9bOodWNI6FEL1xOJpX3ykJzw/
t2+eRwqb5OyeTpSa+6mCOMJiHSEcB0c0I1hUMmlSjGL2h7/fTIbUf2hJ1BFid5oSTZJ+5kk9mue9
lcuk3FQncGWiUTTPaB2mY6MQH4i3O97Y6E+vsXC1bwwA8WgzTMJJJ+mcntiYMTa7Ebq1yG421ZrM
6HdkjqrpGKrxqUmi+5tCLYXL4/WzLYat+n7o1/VaJy/MvFxAwbTFGRNbZmcvXnuoWnk46uNEwpA7
zJG94JVN83YE10AkPupOjzNBa/tIv+4a1XoZEcxlYarI9pNcGbIKnhNJmRkV2gZm1QaFRX9bjcqj
bizadFX2rdmMjmkO6v59Y6ev7eriGKSHIP086kV8TsM7/Xp5bEY0O5d1q9o4wHWqp9MaWpX6rown
uTExNCooNajqiWy4d83qz67a26oM4daSIcgSADMVYRsw25USeLq1mRoj61EhXsneDIxwqeXHa2Mf
XQX/8SCa7PN83Wnpm8r+V9kVkmHyVA3IAbpkjTZMhnIHgOF/qM+r+8g+t3YWnXm18UpeC6QSjW1A
+Au6OIpmT87tvGDAB+/iEhY8y5X/jCUnXxv0YcQohcWCoe5WSSEkyyNP/KzovLEN2ApUc0jdb85+
e4lHwxjWHHVmg+XDxWxpVudgWeJEDkuCEu2XZ9gQnS8ggEzrnPIdVl2Cz0R4mYrYNeAKjSV5c1Tf
qRbEi0VKLTUB2LqXLvOv2wmQXGMA+nE/tiFGrOcBwmE8VRrWK8DueEmuGrv5mJrSMTCAeGAk7lQH
2nYHfr1Wf5w/Xu/FRz1NvfMBRznmAeRPuTfN1OCXfp/t2rCukzMiH79mmnCPnvNHa91nFSMCjufm
5MrkvubTbt0y71cprEUie1KnrgyrkieJsVHIy7gBUS6fZJo/nkTuljPoC99YfD+PxtFwi1ingMuO
RGPEhddhDb3OZphXnJrSkcGJzjBFKfO+XlP890Odpp4K0ktXGpj8MY8f1DaEcITDnKAPxlQZsUow
EMMnsjykoHSSD+gdV4sp9J11QttKqiuRN5Syo+aBuObc2nem06NYwF/4hbi0XLOFcXpLBfg8t7Sx
qRz7bwa+zdvo+NypCBjiV2uNl/hkrhio1t/KRF6NLQWgCcoaSCw0lLEDiqcirGx2SpR+d6zrup+8
aRtjgvu63jnCpMZOHlBYcq5IpHJX4/Z/7PeWCPl//jiVHxxJw8zDrd667V2BAlNdwgakA3DqZsk3
b9/ZBsG26wv6f4Y9mXlnMEbwxWV3e5o5QC0lnGusWxoZLNSm95U877fnd4WmfjBU3zMCoclOLJER
5kTbdt75BRdG4GnbPmdNirAOVgU/9WWmN/uhmtqdCBMTODab4HZNTCdk/LNZrjEZ5aWkyz7wVwk1
fnl1ZkvZcGQPq4AZICxL7PAv8R3Ze+peYpphmZ949VDzSPyVypclN1eCZ+cAmAyDSsnUmn9QjJQ/
gGbq78vzDxCyV6+tlKY9Risb+HSXO3Y7rHnP7XlJa3ofWxAbWHFpo5NpP8HNosNSV96JV7/cO7cj
xdxZsYUXfapFrstBcUZzadH5D6B4cKLEGkHARnn/yQunHoZBGzD7aq94f99l5GEv/rlXqyS64DuL
84P8i73+G+71TPMsGT0fxUZNbGNlmCo5F9eNzCeHOuSsI7wfz9ghutiou5EN9V4jP+uCmHaMFcVr
SUzNw6rerzoj5+z778cGmPung0OOro4NsGyMo/j6bwdXCo2cvMRbsWnWmrffMAH/ZYve9FPNQmBy
SYc4nTvKqM/b57DHlVb3yb0Ynxjynr9h7RzlSbF8lV5FIOSnlLsdRATN1uHgwJpIwldv64d6k7+/
OnYJpwXNwqRfMEfIAXK7DaBOlM5j0QRNLNUudUD/IU6FFSHx5ZopCPbLqp0si+ltfls9elN4z7YX
SBmoz2q7XYBAM+gABxw8MHgm0nkK1hMnqg1wKmK0/NhClPHGmS2/P4ma6L3yQzuxbV+CfmZ8itNk
CpkV6jbBNCOH079YVUgKA+DzdzYjysPQXVBsYabRyvKAfDCQGZUWfvz7ScJcnJEddkGM8HP/Hj8n
zdisxlHzsd/R0+qrkdP4GHsvn8fX5rnW32Fl9YxpIzhyCyPufo3Rfln26Za+HOMZfXbr84fABgu4
ebcNdacAeGqh0jnNO30MVGk/2RSYSC97z3CyWf0uT7M3fOFoYWjgqrm8n/P87N3xmvE2FLUcMWGx
qXVYzimc6zEMDxwkVPMBtoQtVdxF1QDQ47gNwK5N5FhKLToUeZmubj6T/gn5oT0z6NWIdA4ewNrJ
d4+l5BstU3arYmNct9AayqhVIEFfLFGiBodQJW7kI1iAtta4oTpT/7hmhhkwWxeQhaBjqmxx7wvL
HoeRNZ3feUHjl4pDIGDFNjDrl8JCH8JX8Ofepj6SvNdM+VKnYG+tAmA7gOAq85TZ61PKQsgElDnL
TLCewbUlMubMZbq9X6d5rNjlW8vkeUeNZCAY2F7e7oIr7e5MhTVLeh8diB5763f3zrwUNtkQbBkA
X7qZZ3ykXtNW4FBeoHTYzzoUv1+JJ8eYKLKn3+H7+d2mf3nwe6Yo4ei/DuI6WwjrTKD7JwaXZVo4
pYkFFYuR/H0uxUo+dF76hBSZ/J26VpMcAafdSftesB580ZX7WOh/KL3NttK/MQZPXXbv10oI+tvs
SmkznpZe380ui3SXKmbGDyfbByOe8I7BeuK2uHIp7Jz4a65UAXqE2d6t0UqxFSyrOKyofCsIlKku
rjQintKsPpqldhTWsD5KnOMvGxpXX8Ws/oq8yawXZyxlLtZtuxVPyfSCEfw065nUoW7nR1/82h4z
4YLWW7+lvvSRTozV2HtOxnCW3Kaj4E2/VH4MRjVjc5zEJApTQVMoS5/F4UFepVXP1aMeFRj099bl
5tzW6fo+LcJ6fQP8rMTAeEYQPV5U4SRHI+TaM2rz9iM/yzxF8brEB22HXj5kd0TAfXIAv+l8ZGsb
W2fo4N9CcH7PUPAt4FSVwRnN5D1u4O5cDLN8hUkygSjb4BY2gttvXkWWXwfqYvyaU9NBn2PLXpaf
KjOss01kW8AdxbKLwjZmXjAuYCf0G2FezfuYcd24toWPq9/RFln6ZzlnqvfKQxXQ8WpdVIc1M3gm
Ng8HO+xrj5qHsQBi2ctC+qi/meCkE2HFRCMpbAI682OBJRisLKYix+4Z3h6LglyXCmklTK/9t/7x
961A/tNmi3UgPF5DMxSsDf+7E7SyrNWt1JcbxVMW6qcwu1FWyWh/tIAMO7ygO2tgcnfQeQyLSZUF
IlMNuk6/jZ6OMUcPCEFhxPj37wem/YE2pv5+YD+qgPp2Ho/22qjc9FjtPTxC2+i8/RL3PQVnJIYS
OP8QqQF85j8/JFtwjrqbLwo0SoO69ebydnnMrVGw5kEyGfJL4IlByDgvyDPBxgs+07uCpu3mJSvE
iB4iSOcyTVZQKbMYYsBx0KT8/Zx+zYh/1gT/e04j8QeMMNb0NO2enBPEMuwGX9/YJN18HPm9ZzhY
6AkBnYyLBsxr7NHy7x8uaX9qe5EEKuQE4kcl/6K1/LbpG/qlVQrtxgQ7zAJhVdp9NCYqQnN4nb02
epz2Cw27pYfzoA1WfTIRdk8fidWk5NEbO9dpad8hg9zj2s39R3yN9x8ZOV0DnSlim1SA/v1b1E/P
TumenTzuyX1d38kmIGAo0Kdnryf5/XK6El5Uh2Rd0aWE0JSilkiol6eE2frsXpZjyGyMyRpeQZQm
AbczeH09w3p6JfJBh8AYaTx4Ml6jZ19B/6xZLUkaLdMJydd/mUPh4xZm04Fa4KYTeXYg+ca9ONX7
Y4JH8s1EQG/V4IU6PqFwefHHFP3UeyBzucRZrCywhg0YsDGrAF0ZhVfeAYEeP5DnCPG28GT8C9Fx
9MTB9TiG7f7326T8gZZD8fu/d+nHC5k85fx2T+/l5kqBC+iAgyTBaucF0mZmfi12/NmsguV8pB0j
8qx2rmvDU6BACnMj4E00y3gYRxbRkOiBr64cGoseFBuIm3gFVGJQP9NQDv5+2Jr8ywf658ONFEQb
G6KIMET8AU4php4nnVZUmwwCDjklfrKAf6+FalTOLiwrVXSZXKCWC0v++BqnK4qCh3cnz7GaNtjx
FtNX3CLb7CfCtlgKn8rYMj4hyXZMht9adrRT/6ki1u7no6lCx7R6vGsxRrlvBp7gqafOi6iZJNGQ
iAIDlM4bSs90TLqE4NMxhzVzvhKW1p1revWewXn6CPO383TvJctuQq3kXU/GSllA0NXJrtHi7pNR
8vPz/JZzIKv8LYPis+I/w6/ZafK3/M0gveitQue8OMNKWxF9o+MuxK8ZeK2K0/Df9GyOFtJM2YmL
FJMz5ld7CFd3JpCvsLNbp3F/PXmTIrpHmVPHaXALHqE4LSKBk7qgnxaJyJADmfjWYpXPRMJBMu/h
XxyIih5cRIf9zD8T33dDDQZg5Bgw6dlm0E+rsHkqH2ro+hpl3uuYLsg94vsvRL9kcbEa+WX8Itq0
9HgfPS1C+mz3k713sbSIUo2JQoElaRY8fMVHyey//Kdbz0Vf+Lo6Z59yjLcUSTjMez2qwpLAeJId
/dHGQBnfuE+yUHT/7mXzhLUE+GAKrzJu1oWfR7mf++coH458SYzSNCfKNqfEQbobGnzGOCzCZtZM
0M/7N1+KoMYGWOd5ulcg7RhGl7nfQn1qvWZShXieBPA5iajR4tq+TWhpwjzK7DFNATiZv59U8T4U
ttxmHsuzTxRaRDrgK+4j2KFR4auRCgmrojOJr9/9e7V5Qhep7DOrzXw/ubxThq7ySbtN38arbFof
nv+Pr/PqTV5b1/YvQgJ3ToN7Nz05sUje4IILxvRfv6+RefLp09aW1srMmxBwGR5Pu8sWlFLcHWCc
bOsYH6pESgzs+uTYWBdRs+u+pXT+MpX0/H3e6fHlu92wQT5377f5/B5+q2z23ST8f8VeirRngCPj
pgR0vxl86p2IrGnwL3S7fOUJ5xCIMQDj9A2G7bYUX7Vt60J3Wldcl+d6FjayYD/h9iNepgeP6JbJ
IepG/In40yp4rrv0vK7/vbbnNfBroNJb49gvu9Q4npaXNSSax1Y7vjD0BIeLqyfK04fboU6Hg3SU
jhUP47B8xCeGtfEtLgIMPdcXrF76WN+/ga+vHww5qo/xcOItmUorQlrC+OqPxaHdTo/1ml9OxW5G
U4T/yj8drul3rEgvEl8Y+3fMxMRotT/wRRVgh9sWYou6P99RNtJ/mEeDWDnwo/7Aj/pDf+A1/WH+
Q3tV3T+29T96Qal2JHURjY6zOCV4SVsZistepfON121r6obHWwwHyA2P/67EbavuOQj1Z3qkaTsc
9D1/oe9Vmjcnb8DLpkdCJ/26lxgf8afzHz5d3YPy5t34lq9/B6zuwVAbBmId3Vo5Prbtsvxs0nHL
Qcr7OlWYPyr+sOU0+i2KD8txWx3YQp57cCm343MvKxbXRYJSAdv6wBdyV5BXJ/Et/wPAwq957X+/
kcX14FvxJ63130vaLf9lpwTAeDoAieGiwjxA7PMw+mMwCXR2NsOfJ6CGIsnqEjqu/sB2A84RCaXR
V5N2O1lF5mBpjsgE2/gZqnvNZ3qw5v7vwb8/PcmR/DEivHvvEAOokIa3n0eSr/myOwPRIyelV5JZ
KKKNbjXhLOlCYUJ6RdHhbkN8YfvF0mqFV6tjRJjD8kFnT4LhJaQuyT08KZvYBdmlBNvohDjCxEPB
g1Svwdzp6T4DIckMq9SOTgcjkpP2KM6L61ADtGWtQQcwsCJ7OTTVevfm1wv0tvOIgETP4BLOgOm+
HDWZAK/tY+pZC5qP2SCy2Zmz8Am5XaVRTEthD5gXSlju5SYcg0A48w3RGKm7cwJUK8NSC3/rPm7W
+BvZ9T9936251ep+ECtarM7iTe+WFYU37cTSf1gk+s/8h2X+Ouo/D34i7yN5X2JyDQRu3x649S0m
tjjTtYSVntOC7f41S4wvJZuvxmPNsbMwCGgq0OKHrxAnHggVE1HX7MB2l44xo2/I3ewBbzZMNTjb
jCvWYEed84pJyloYcRmZuIV6MKJ3q2R93PuzMPfnBOYuFJuunuBoKy67SwhyqmXy9K6AmWd7dvFE
xQK3Wb+Of6ZkMZffU5ZXu3WnEAPmFA5Gpu/ZP6PptkubdFie3CHDAi1Vw5Ofp4K21keXVYstWkUH
gm3thGXsw3mHr+hm34MBV3PMd+NrcP+m33K+ogV22VVeBb3/7LZhc4DiOCAt3MWIzoTz6JlNvVfa
BQ6dPXXJXPm8u9As/cw/4Uk0q2Y1/oIzXWnoomD9tLtFeCMnTVqn060cPL+r7B2ASxg37+DmtBt+
7fYcs/FZrprk1eOX+4i+2IGtWTDgadZw38VWek9JHYJrWgR/Ehnv8L4e48fhvD4tFcDBT4yS7IuH
BI/dAbl6WAItqUAWzP12+Qyf4bDM/QvvceYaaUdW0HHYgrWhd47j83md47cru+LFd6+FQtnz7BXL
ck3zqsVs7ZKceIzHeIxPeJC/wYUMwTSbc+2LpKYCrxE6moU85slr260pcoJpNLcne3SAnt4rGrBU
1gOUs7eIG1uwbHDPFefZM2gOOXf/sS2W6k8b16ChQUy7d9Ilbdv7dMTdd4jkTyAWVJ/xlXmNTUxw
L1yKPp7vDb8I7uFryxmkD8L0eVVw29/c1+priPronIjK672b7Z67ORS+G1I3enAnkFeBTgS+r4QH
supewHlB5uPQR3AYwWU9EHPo8CzfwrCBju+jWlzWfaxw8dh1Wf/b8h/XdH1B/ztGRDPsuMO0Cq9E
hPJzjLtUYkOeblv+pBN/0h7+gk4jLuoLu+vZXmkt9YeIVK4fR6Br/VYW2v481IxWUnb7Jz12buwe
lz42YbS70ZI59FuoWzSm+dpuMShmGxpwiOdRRv8HXZw93DYCHrKDpIIYXr8W75/T9vnzd3e46+Mx
/3rueeyBJ74svsOcW2SOf6lktcV4T1+Rg5I4vpNur0ST4C+B1Nj3rphfG1l7GLYiuaJZyYIkOcjU
gEnXr0grRrxZBGN/OQur4BV3Sb/ReQTIvJtV7/+XFbwOHffutjlFz0Bna3t7Che4+dek7VI7zmEK
cQ3YWJiIchFfh37ZLv+yB77c3gui6I1FNuVviqD+pO+2JAynIhTfROQ7r1vxA3KNV4ygPikOxxPf
yW/+jqPKhJN0l5y+au787LQY/Ptq8Af/jBWRIIdl6Dr9nhOdRpH4FcOUcFziZxlXc3IU2iqp3C5G
sTjWtQwTF6D9m6a02H74GGycWrfPJssK3/HrjvZqvaI0gZbKBlGAtt1Qi8Bw2HUrdAzeOwBDNKpC
RkBZ5w/pNKzSyVcVqpH+pSR0J/XXoj4UqZZo61N49w2Mda++tMphbQx2lV6PamSEwO+qCBsAMEIz
gI9tSDQJJW8Wz2N2kKDw5pEcKR6ySgn0Wv8BJyz/bLB01LGqnccyB/D2b/vclZeFh9IEo0c6hb7s
D95pzRjSKgN4sxkG0RgEGjZomEMZl7EmPArhA07SJtPcm0dimijJ40ePrn7O4fbhbf92Kg8zai/H
4Vm2qnXuMiTyNzWO05PsFL44FLRVxAc62ooPT058P/FxtLV0HIIvDCv3RWgk2A7T8+tFYxQfdkyu
vIen+pPokUqe5JXU7DcYCNTr2yKdZ5djs81Xyo9wWsaC2sGWNcXVGrITtUdm2JPsfJwmHP+ObT+Y
vaEmTzaFB34n1X2IA3Yfzug+4gpjrbSgiy+Y2ozexeccree2hoDwjm54S9/jxq3SB+c3j+hIhRIJ
pntePrxzXPzTsyqcLd+wT0a0CCrz3z/d7KLBvq3pCMTysV1fD6d04uf701rPpj+de3Yn2du/+9PU
SMfN01UtKbnZQssa1d29ZNMQj6A1RQ0qW6gieQU4fYQqnZdXRliwqiQfj28sdqnOezplFx+QlQ2R
ogGoc3FghtUL2KAupuehtLwQSctwCGg9QXNN4LwZJgj/0x3b0vshvy2aJ1mmyTeMq2VjwdBWgSiJ
OSVZ4FK6mJdD+TTRd2k69CfMMywVtq3lrDXbdS+ZM5SqHib0gRv7FgyJzhpL6/5OphDvoWORapfi
NcZoTebxWzer0mpLU+b1ZJMXc0aGeShQmcbcWF80IK6pjpNO/8jdyReTgihf067FhPkElzlTCnOC
mFxj4p8zIIWKLXky+3pns69X8o5vn1iFx3cGBSlX9t98ybCAAOQWX1U2ibtvrNo3l+/JUl/m/6oN
UAboL9JnSY52i6YRxrrelZpHd8X3Ih7QhmInIjF7RGrYuq3//s5TJS1oYn8+d+PvHI/HMepWUBPs
U3T9rlfUkOjzqHH+T0t5WHFjDWTAm1OvgVY+TRvqNqaFRMM4X/MfmIOs+80QiU+b29dvdXnanFdt
xO+Uz2ojkpTddTcq5uWbKct712FMj3B7Mmx6hI8fbI1Xj6ROyYrlA5/ULnn99lnxJSMQwX44D+iB
f7HyfUYx+fosdqn88yJIFffvEiHx3d29uwiteHmomML5S0vb3yGaBf3mGpDuBEp6+mW8Mtsx9al+
H4y4wfYIQimD+c8eVDIvxbERnmlWhOJPzkFBNynn+isgT4mFC5B5GRaKUb3FK3WprKQEEABDDzXC
6z2YueVKEh+/KsKGoZaWoP/IfkG3kvnCLHuDbZ3H5GtFCNxRWanWjK3s7eRhjup7gfGoxsJnsAA2
FK5nMoQ827SnHu4p0WxQAhEU/WoNYZYglFOMvwONPUKCEscgJhKaGmWcu7O4ijB/5cFkiBFK7IyA
F3wca2EZFeEzAMjP3tkcBm8ItdVJSJXBbVCYuon2aqiBzbzBjRa/boEesHhnaDsqHA6yZlnhzVBE
UtGPA9EcvHb0QoNLnLPXPdhp5w6IRPABMDKix4+RyL7VbGWuAVsyvh1GSIGAwW1jdWxwismmC8gV
Kjm7BKkqtKx5JHlDdPKNFB2CAG2KzEiNEOlufGLKTKaJgnevR+vHmdgVXepX+AofYfEP+vqRkWF2
34pDPHm9CVRvJP8B38BDC315K+1hTZ63EEDmUUWftXKugUolQCsiAzWIp21B3Ek/9OjpcwYOlrme
EaLGC75SsnuazXSAcC8fwocnW9Q/Ecql3LCZD4iVTk+/FiHvudj9ItpEiJBWVXjlnTgY/l7HppQh
NqeNhgKCRLhYLmpTIr5pSXlow1vIoNCr41nWhoSYGUoTTF68844H3T9tikgoi4EC8acJdHS3iWFC
KYmcqZGybgJaKGCDK1JCEgT3zXtwvCvFvYXSj8Z7UesluTtNqrDfI+a5nXwZK2NFqM5X+aoS80Q0
HZqAgWIyTdQvIyzCyZfKvWh2BV/rnb7E3nIxMsU9pydMbCdxS4upImijzcElQ9SQHBknNhRUZZ9Q
6hZRF5xYwYBZbCIJ/s1aqEKsqwP0L5ync3dE8NVZKK+UV3vtWnaMhMtoKz/5Ss445nylJQ3xuQo5
zGTylV8RDlSS0mBXfcIkMyGEScl8I0c6/2+CeldFRorJjQNfXQ4xVI6KL/ImOsIDWxstNJ8pstCP
ZEzcucaaCS42w733+tF4PrsjlzObJl3AALufUMyiLiH+xfkb3gtvIvbx6LFXSUzmmyIc9nImJTo7
u7hPhGvvvZxiWizqpfF3Fjycyr8vVEdllZ+s1s/NGVesN2/BFTMDOKHwHlUe2jPx9WlhcxxfqN7E
OxWeHnWuSDvIc8MhFE/QnF2nD2H2+ReOgqujJNejzgHPv3ii4+dOXebhlDWnR7d9y8orcGo++SPr
uMjY0QPZvPOwGan4kCc9UBw0eAp4HQZpekxngdqzcB5kBKQw1s0DTwQNjbNHjMSVkhOZBqBF3J19
9g/vhcE8zEfMMc9OjTGPZmvYL8uOvjxFMwchXFvOJlB264AJGBlPxdFMlmIXfnE/tWSOJKLM9jf1
sEn30QbZsQ1iS3bC9uluhYvdDmNUciPOymXhH8C/ObJTL8kMMm01cuzTpOcsz7QlNZ5SGb0Q1REZ
W+mL57SOpz+nsAqfmbiN5IiRGovyVpwKWy6XWfIePAvFmrD+2qtZuW2Cc8C9FY+2SPtw/tNTXKWF
MvSSNM6eMxGgtNH8Aqt6cdPq5dyvlwr+krzAv5lsUt7F7ZiVMJC3zxEiEuytdfYKgM8sz8gOzDKu
PjtH4T/djvJoiYROgBOHOXeQ4Asn0ZRZ/sAUe4S1JgVdxOg7qRIkq8LBa9Penu6KVbE6sW2DpduS
vEGslXkP/JA8w+6Ta9QnKjepCWgcuDJTH9S2+TjNq0IUryO6WCh7oZ1oDgkjYrdZThgXPbclmo/a
/hYaPzxoWSuZ5fJ8IE9M9E8jbja0HT8KctGzq5HQtyFZDVpKNHzR78NmkzGyq8cqt0vOzvy44vJr
IZI1DrVqgHCMuC467LuTx9Ps6VwLEkO2dNU6bRSPw43BhYTGSmS9PAIBj4Jb2z1rpqWnoJgQmDwF
l/ARwIpKffAMQEbQE2//hpjv5ZlHWiQoPescPG5yDy7siWeSURkKsJTm9kU0eixkazKF0GaInDp6
7CQmZri+WbTEnN+7m3uYwfJPZoy02QoYL4JHrMaF/yacAmF3qP4sqhn4xYwznDdXnawfh/pOuK9g
1PbEPOYp/KrMjiB5FTqQQPIquDFYsUQXPmjYoJZj/ym5RjfGBsI8vnQLBlM00RPV0z+BV5LwI1BF
eBCpfi782gkQrMQlqPZosBQmuzOLcgdPUQ3H5peLhjNhfhKoXmsSShgbvsKez7wFtx1cclvjuMrd
FCkUYYvOYCNjsuU+HeCC6YTPP6U1cnRPluwYTqFDTWJ9qTplhlBKcuMG5TzEFEHWNDlz7tcdC4GE
AIBiKsEkAOHPLianL2dgJapOwW9qVwua6BGALvVJ7IkE4OYDSr1ICmrGKqXFk4YKAmMKDy0fSqPO
Muxn9GAZFE7BelW8U4hHPVvEi9qCCRn8t6z9rSC//hvCmzcw4GFRrq+7YtPsdChdOiuezQ1hXfqk
GgFN4wIaKaHJqpKbe4Pz+rIvDhIonvSpAr3U1nKsxjL7kgEniSmhYIIKF0sE4R8Es5EHU2WKn9s6
OJeT2H4t2jPUmVeG4SNpm848cc6CIf9aIBDv7agJ4Z5yNNBeUA8Jps4jEC/v7XM89zv//Tt6Qizc
hbYZiE7pFVEDEmlC25kHCLEH1jiVK99do6dFyFj3BABR0T6j0tVsI+isuT8mUvBWPlrmKFV0CfCP
9VvqIbJrNjigNubbZ7mzenUwfbnNoWaK3VkzyqsLVapiNjGrzr4vhU0QVHe7Tc7RKzhvbkEet7DJ
b4zAqgQ8dNZsUL0HfXYnzSmXMHhEoqWsLmyWaJ4gkzXh5PpEQsLi8n1x4crvqqT5PbFcQPqm1aZz
uVHJdIfXs6URAB/foiMrBYQ950JJjerwoWFcRDl0C2dos9z2ZM7+8xvXbLo0b0p+YICUmluUhSMd
JGsdN3SaNa/ejqSpQi8GzfpktKmcfB7jMEXSX7JzCnLEnZcsJ0dJR7O1q9WEOXft1JYSSOxu581g
y76R1K7CfsQYnPvl3qORBE9z9RTu9ZKhIhGYzIviuaOJYCRaMv0p2KZO7BeXgJ3ZLoO333vNlryH
zYbcIqBB4Z4ITjUdj3vEk89TUMbt+haWMUU84bBMJARFq+REfGEbInx2EcDsTPxrTisDwpQ7MloL
QcyaKKWYnddwg17hCUWFJjzFtTdLi6SBbHJj2ino/xUlBKoZmcpIX80gi/sPfNNJP4KCOeCV6iin
RUCsxIB8wgwTH7oEBD0LVIPTfPOHQPaGneIiK0OP9G/+GSE3YL+COrs4BKB17d4dwhOFysBzQgIP
XIBqwLx94NaEIyOVQ0Mgvi9A37GftQmQIybpGNxHdTaF+zs/42ksYELaEqa/Nwk1/GHFeU2Y2U4B
najMM4olBhiscUoGth6xujDeNls6BDQP2FrBBXuIUhCSeyy5tVhiQpI7YDB8DaetIr4jTQQ7E1Mq
fNIZWss2TWIgMN8J19K7MM/gt+6E6W3u34HHXCK2SWbIwkO+9p7wde8JfkFs+tdQZkI8QHZ+cVWm
LgAM8p6rqARcyWH6QbD7jSCzgn2w0JoCo8EA5++rEV3QaLhxaRlaIwyUTjychV681cMVzOgZ7ObS
6d2SrcawgUskQknjbUFw8rj41EKA9VEofPkdwyQGcqBuTjbwQIff2FrUeappxG9bNZlAwEiU2GPm
XrkuaDozcPLyGFwMsb+1ZPPmnHwdlI/kNJvSOXv1WsQrHUCGhlbyyDBdctVUyjpvDGa2agO5DjrU
KkZ3wGnszuD85tzh0HMj+Fz8AeProib6MLjyrlwOBX3xh1VyxrINeHPBAAUoCCsQx08ipy35M2ID
oyz0yUq/2TC6ph7gq/WifGyRCwc/mKAyEJVhEZ+9gRtUeyVaGZKje11YetCzg8cOdmx88dBjQ6CX
YS3Nb7dLaGk4Ezi6YbtVzWkwrKRg8tkwr5twDgZDb53BWMl4nCW2Y/v4lL0iZvwzZTbEjHVRLMWU
Rv2cu69MiFyVkbp6cMC9O3Hz7OUTZLMhGALaQBSfbaLYU1f+nITTGKQA5M+Ha6AepWV1qK/FTT2b
N9ZKseL2mx2hdkBTTvb0tN/VkQG2M6h+pjzrxGV+DPMMuIIBsKg1r9GAgtvU6S38BqImmi5n3jzs
v+epns5SHvAVQmaiUxcWKZWKX7ov78I2pwBTIIcISppndzqAF//hUV3tOAAYEKXPRrfWEoyFXmEX
92udzUVCuEZi4xrXJ4bzzVKncpdsAORLEH0DuxSx2Ycu8SFRi0yiUez5kyz/KZdFej1Mbwvtp4zJ
IEjuezjjc79ZDjZUIL4/R5cNVdyqShh6xS/gF4bNuiQNVsg3h/TmvcLZ1rCvce3fgveiolpvKQHe
ok6j5J5T454S9wUiCRla0BSk36SpJMRUgPNIB3J7dhMUXrYXmsEFcjA1/zqhliwcwNrfcsXQyRc4
979+LKkhnQZ6z5pHx4buzBNE2yS+uhrndaVreg2EHgRh3V6wDWMZQ2C9CHE64LbZ5ZedL6pPZpmd
f4vEQBSHHTu58vvXNzIE80+QKLQiLp7CSAdUh5n7DUveYCYLxdiEbDq4QEzMAqc+zWH9sxbf6YSl
osVa3H8by3qD3p1I6qffLIsMbAlIURkQoU7IULmwKCc794hbHAF4tv66CAthf8tGCxPUX2o0azQ2
3h4hfpxTYJsVIoG1WCwkWVih0FdtkCLXF9xU0C6IK0IaV0zKcdJR7Pf8hmIcHQfvgk1ssxB7DvCV
V1Ctrlh6i9oeUpHHFQLMSAkDsXe+yKlDWUbBixDAQBLlSoS5WhK23BTesGQyH7DOSUJYOrRQ2BNf
mEK1XgMEZ0qoeX185mjQwBalfNFsmue2QNpwBkGd1Am9TRehJI5UPHFYC4rqktskgeV5sG7BovFW
TL+RVwc1R8VaEO1Ydij4UAmyCM9RvtTZNohrFuPdBWysFF6Kp+1zoEWwgVoCl2bm6UiDhsAphE14
A54Wem8it3+iY9SbI5dNJcufZ3wQaUzLTq0hZsdfwZOQWUvIvZDpVTSCuPhR7xIfBlcP6WSzYQ8m
cDtUsMVU4oZgj1BIPCOxcOahbKlzkT9z6WSXvpo2jD3R4YCOKgERFfk6bCcopYhSEhpPyRggQB4N
0LLq7BFIf0GrSFpSF6oNark2gf8UIa8t6RjgsjWB+6PthK0AlxY/iSvWdhO8fYMaNDJ1HSpI7aJE
DpRCGHgFuEQ1hunLuWokbgOFeGcrVBUj45Snj2LsmqIb0A/DTYqmmmeZUo7mcuW2DlrG1szNqZhq
s4h69ieEIHnmlZhb4p23iLx7jDj8nmRiDJkZUc8024pP6hM0PJI7acRnneVIfV3Ie+G273Jyuo5t
og4UNpCOU+aKEqcl80k87jbz9BKd1q1HLcckg4zHraj/2/WZ5crkB70W8nV0Gyl92CANgmzzl/wO
dC0mdhuoYBrZz1GoBCYb9bue2TwzYtu8kBbM9kX8Oqr20wQxweRgzQ8XNw9hMSYPE5u0kFawyqKW
QEigAuU1G0IMaA7uaaQSsAQ+NM9GXxREVNBLY5nHGI8SF1ALj0BqBDnLa+ow31xdCNtazGKzWATc
QlBolrhZ/0Tio9ngMckJG/8ZVQkZVki09kHzoceFg32GHGgOwc2IJ7YeAtrmsUWqixD+RrCA8Gdd
QrFYJL8huMwJguIsc1rsgMiBknYxMjeUfsB6qfOLpAc1B06ZbRutpmUOdAQEyIpr41JrELkSY1lQ
c+or4Cf0J16BbNXEKo3doIkfPJLyAm6xuGcKafTdutOPpID2CcuEPFIdu2VYNffLAGErevNsvrwN
UAwSAdxOgPLiusmWeNtBylIBaT6J/zwB4dUxaOVGr51KhxmR1G5TrLrfjgh6RqyMQ4cThEfJKQa0
4M09Pssv/QkYu4oMAXbq8goqRXUBzsfVAWC6nA6ktRMOSxZptD0NbuRZilPFjJnYn8i5LAOYazui
hgBQiRwSDcd3yFyXfKqiM9D7+MWya7S0kHUEjIlgPlB2d4yZ9TsX5spgEzzAw99l2qU54Ag5FEkl
5stz+0bzdMY/Cmo+6j8rFx9cMUyf7YE3IC65heyKTNZkxbC83f7NzOeryWo4GufFcESf9vkD/DLr
j0omJ/ef+Ur8W18ZX1JmgMYsQ0bfqzIc/WeCBEvwWvbBzHunQ1CGePSswEe12xd7shaNrqjY2Ooa
HyXZcUf6k6qf4rr03yX9pzPd2plXuAgnAyPkoLOGPm9FDsvtdLFNBVxZgdLn6SjQNnjwbL6CkjuO
JG1ApPlDTdPuSF6sAC3WqVke8PkKDNJ5PkkBxkDmnl3Cen1GuOy6RfSO9MEg5+82BqTIJ6mftnyw
kufp1eEZynqs39X0ZNPCCibp7VtP6+jlgGzEuXWCoLdI8Z77Uyz5p0MVTxIBY717KlCeFpC74TRr
Esu/thiRim3uzUlVoLnhcKI7JnJKKFlmTvLUw2ic8JyTMjsTnitxFJBiEcRThTL1vnCxqxP4TZqD
I1t2Z5GogrpCJhutH+H2i2MMeQDhgbPQSa8pKlnjD/SGSLCd3CsXVBO/k7SknrnQQEIozOw2COuh
wkDJh3L2Ao+5VWlvaye3qp1m9STlGpgZkFqL2wJOLzGStjod28rGrzhEexqpwReMxfmH4VWoXedp
5XyjCQLwTKE2eNv38EqMLxJuDr3DCSAxvNzpSJfJSFEzB5HeAE4D/2zpKHGeSWqn7sVW2O4EQOwC
oK3mIswpgV6OnmiO5MgrHQCbWCukGEtR18zNDHcuruPNlRM0cxzhnUPDPVDAw1ZLqidr5O4zyhFB
928o0GSTdJI+vgvR8iTXrtkpBxeQASjtGam8/sHzJsUleGQAQsRGzaWHmc3TeTqItZqKbgVdC3gn
8SRsSfaFZOTVf2Z0JUCAG55oJUzo3FxpQjUf9AQJPnxH6wQ/lqDYXzcX507qC+2ERewMNmJfdKXE
QlDYKmnpemQJf+V2kZTZy2WO7YqF/8ciphbje65qwWLHM2dVswmR+foTr0CY+MHiEGWqTqLIEnMh
UrGgxHPV0q6a7TsAf2V6YVmQSHLAKCWaLDZrajERtATAb+pq1w8axpsH1+2cicT/nEmBEgw0dckQ
N5qr0T4mwIpuzAJTS//kyAjuTk1QyZbO6P1qzblFVUK7jXbDmVAsKttXoNLLF/nhxLui9AGH2D0h
0XU25zBWOP3mowufQLBBQiFGVgL+1yzCNS9/7Yokjw2SrYbQ1rsKQTonlKCtHBU/eTz5Z8TDt0pQ
gYekp1o8IfUlBhJ/exoqBDhmiJSbG1IGcPmwPehDgPhGp3AMpjQxiQyf9CjIm45SBDTbhfaEWi8q
22vSASZhtDQsDhbfThe7sdk39Cb7hVI+jyC5EZxwxBs8ik8Ol0O4bmCQ+gXXdpKqNbcERjDCLCQ0
NGoZ+1vsw7op7L7egr5DQGTqiKTWjCYHTX9aifBo0OlfIp2PlCN0SFCYVwqIFilMBBfZCeClLTC1
hqk2I92fBBX7mvitRK7NqobSXmHVpUWbmV8fYLQT3c+RYWnZlaSeig0PI5UWDaMZ70JO2SHNVyTK
cuo0PAZXW8dInBrfUd0h0nzQp/9kcpbSYZtnNT33ZdiTdIgWxbCbMzF9edz82CCXeJB4XByFLjG/
g67vMi3H9LJzjAVwRx/MuXX6VvFteVv+YrHaLDbXqMxE84Nxkdsk2JHTTlFZEHUGXW/ySUePUoi0
OSvY4ahhiCUnU1z8G/frLy8iRHRRLqpiYjxaQJsJI20SP5OyNCVjAxYhxhO6w5FQKL54r5xCwbBU
kx7TAkHzgIKMnXUMKptVbp03/MSdEkOeKUqcEUKwSU2juebWdLx7TQOKNrNz+/sriYSdYppWimbP
+TpB7GxG5+myQA3QI6UXzRN2ZeQ0Yz6XKW9N11em8qBRwZ4tJt1CZgO6NIudki9fsiXRuRdEGNS2
2aBEYQInzh4IgTwZFkGWP28YQ9V0ThV/tHROeQ5sRWcHYet31ZUezilsBdiIZrN/+86XGkMltAro
GM54sort6MPU+BXlz4T7+WLm96R3K4HxPBOPRxoWKIFpS9iNomHEaGqeGhQ1EtsOaoVM+CUG5++g
dXoxbeMqPpigSMGZWq/BApSdeyRxfQW0E1Mg2yxLjvqgs8uf9zpw5NkPnZj9JOiD+nfYzVLUyUjI
GIj932QYKNT/C7/6/xWj/f/41fW7mJW3udJu8mh4L+42fJUbD5IAgANWJsrIPwOaXagGheLqNg7M
yKOEBvbi+o+BiwfA8P0DYhDzwbyxUHtBlmCkg4VuXtR40tc8fELwByaCIviSoaYYueXAJcFjw9M8
wHm2QMDOrOkKaEYzWPJOQ+bhslApNQB0UfeNgkBd/uiop/aL4reDKDtHiMt8Mb+gQp8t7uPiBGem
9FHPvVJRl7BI9TdTrxmkZ4A7KjsQ8hUJhAWc1/6J0bDEN55ErGdrJ16Tq2Bs/vzoES8wu9BAPWq2
5uit9uv0K2aVV1/WF5NDzT1fI2jSq4vJfKGPQGtUZmUvtta5OcsXEJYNe5gF07sLiXiGXxQHoTpX
ZkYWTAJae0gbIQ5RYbOBNM0Hcgfl20b8l84ECsr+My3TcYdpSlBsOjIAaDooBOPt8c3p4hM0/DKq
NbWj5tPq+KxtdVz0ztV976WFaiN/TA3GzA1oX7bWF5j+TRPGnyHuXqMsqM/lzcb9ESqJowca2FxE
22AhH84rzT9Z6LjXTLFbmv6vm2BPAxf5lgjHaDgyfvFhWtKOVTY6uSqKO2g1Oifn7svgTaayBeF6
Utqv2pR7c76cpk//dMM79mNEepY/gCZSLMo9GsBEUDDPSFAhC6ysuUqPA4VBD1HSOD7JFi7WJQCX
/lVFj08wx9Qw5HHH/kvBk0OrQd2hne/mM5OCBMhLTIMa19lxIYOhQfc1hXo9W6pL5LRyVCBYElDx
FFi87hMK115D+OUbHAq4yC2DcXu2hdx388h6D7ozMe+fV3rflz0F+w9DuXZRwKGIanDRhvlkXqp8
n/5NEWq+LaaI/dit9FE00O+tp2a2xP7rArDHDXItg6xyWckLFfspXDZWzGyxGcRHI5k584MCkaEy
p2vFfu0ZNCAOBzSM7POBMFXyQHMFJnAf3H/nPvFhBeioByRk2KDgsOwYfrp1s4JNGE/3xVrBdQJq
hcm8Uix7oCQPkD7dCbEi8WLVf9nQ6K9HeNRv4u8TmVX7erx8je67/pAQL6qjfDPqHy9UahkflJh+
nhdnGmMluDwHK7asQ8TiQ7MQ2IDrfZl/tNkL0ZebexXuQbLXHkuHD2I8kHAlz4eJJX/zYRMHBRw6
CSaiFYNMk/Thov5FH/4eMf7cTZc65qQr44gKOYk0ew0VEWI70Gd4U/uJ/8slhbRSfj7XIOSvHry2
KRcSHhfWyGS1eFJOz5Z0t69LtmZsUEdfIspPsW5h+u/L6fUHkwbSSAUVh1D1YF+PweV3Sqf5htMe
AMjbAo1ryC+bE1r+1vCJsEnpjbis1aBraby+Fh1PygTiGP0dcLcL4NQw6t7yBwJluIxsL7fkNLeR
rysQJf+iifwln6i/sfTAr8ehqYjmyu0bCrs97p7e+xMdNCoHlRA0bEFUbmGUYyRHLkM6xSf9Yz5h
D7X9Wik79F+um/kvlH+mXuDGkSSXgBvZiLFpm/PisYb5/U1fNqKSOn/ASEWqG/lPsD9ifx52cJwg
+PhkUqC06/QRGWe4p836adeO/IDFDWmI8RJ0P5MjQWTFuXx265OwyrUY3SMs96n8olMw/F31F611
NUGo/uVcPQa8tpoYCMLNFv24QNgFGo++n62FUjQtHgD9z7nQYR6x3fTuX4gGiFKNA0Vb3sFUuvsh
iM/+nY61c6aQaWPpC8UWckrIzF00Yk2WQm5m/DJaXCF2QFxWsdCAMYgvuffeFND0aQ2wg+2pLkHh
+kDOnf6zFR1RWqAlije/Om3uB1SuxZlN+xOnt+ED7IbLAIh6HgOwuYe8wf8QdmbLiWvbtv2X+3yJ
UF083BfViLouXggDRgUCRCmhr79tep84O5eXwxmxd6aX7TRYiDnHHKP31u8oYFDVL6QRWSNUptmW
+8LjkEm5LrV3j7mQDjAxeITYE8H6u9ZC6t4+lA4FKM3g/WMtf+q2eOf2Nmuz/fJQdROVwtH0geyY
+6nVVmcN4v71cWVFKcfxegfLh3p1kjIE4s1QrgFpEnbArKEjoZHLXEhE2iBDxcmEkB4ByRCdO6LD
TxRaqwfmj1d0h3waNLDsKFSnxwDRyeTOzYmwUqALpxe6Y+bEpG1ZE9HMpWf0Fb/mjBp4pWAhEkre
S2c8jWxy+2S++Xs1If8EawE4bim6bSsG1u1/WvRztZW/bll5mlVuTZxzubK3jMCOHugl/+29+mWc
PFzkD+DF/oLiUX6iA/z50N/41S+50BK9vJz4tTfriwXTM2mwMRT7cyCm11CBuOAdZYUmmLPL+OjS
3FjpHy96DN7rFf3lQvxUVf35bITBffcxzs7J/f/9H/n/Wtb9RpLB+TTjfD7OPgymfeUA+ZenLWvX
7EMq6KhxQmF7/dsjC9jAd28zHB9Nky2o6HAA//nItyIviiItQBJRyB1spNPkAFPSqJ7+DNIDm58U
SWt1pYk1i8IoD/WV9jeWtnidf3sS3+4DtSAMu7KOFJVYrPGSUWG0nKoFbDmo51nAgkfL9m/UgJ+g
AX/+5t/ugPtJ3sjnigd9gdgKZTotaJuAgWLfDwuOMHR+QNSgPl7Qgaz/BlBXlb/90t9e82ciX+ST
zGteuXgQSwaluN8aIGAs+xxfKy/DS8xgtoiNvA0/yBpdoXMCMtz0IGEdyQHeUyojCpmd3bRLwRAB
TxFtMA271GOITwjX0wGqVSRHZDEwxEW3TUOY5V5HkCyP76t8y/5N0XLzkxA1HZlMeIRfHcrW40ym
vB7kdA9Q2IzTzK/6elTuj+PnmoCbBq+9K82zTon/DPfs88rmaFGt7+1A6h3HZXC2GCwdxZwBCk3F
JIp2Dh1J/qFNBVz6+bw1B17F+KurMgfkzAD7cUUt+h7W42OXJ3X1tCkC1z2nTWaFsOI3UwY0Tzed
1+MnBNeeNXkPH36JNDqdn+cgFYJW7eIp4QWk7Wu5yIlhuuR9DY2YshKz0YaffPV0IM2k+hWB5RXU
LG/knckMHBGClvf+EcPwUW3gPs1CQ6TvU3bf56RFd3KO05iQF5i9iD3SnoiC1ZAqpnbtPvr1wZMk
BIxaQJh94iL6RdxiKlqSEc/hdo/HQQoU57XOIzo6tIS9Ys6xeQmO0KUbvcjEzIXyjTXcwlwV3xkw
ysP74Y4oTOxug5KErB5my1E6rqY4PsSYBHkBtmaGIvi27w6Dpjaia9h8QUMaWU7CnwgrM0y4iR5H
LJ0vcUOPoUFmWzFasEJsgX1MXq0ImPyK72WT5Ts4bOcOJ7sUWMBtyYCjQxUgWkWGT9d+kaOPB68I
cQkpwd01V7LpFxqY76uIWisJHYAfvDJmNNsJgx+lXbB0YmD3+5L547qlaYapEg5swLv857ql6Vap
VqdHMTPNsHj66REjmxrVL0/KAvv68b7Evz/ejxsG6ZD/+4DfFkrj1mins3ovZtWo6HJt0iHGf/fz
2KXkvS+RsvpNhLlS7iTMCYVASyR0La4Ls/v7E1F/wq9ZmmRZkgmQwra+oVaSorYel+uTFTtsLXup
5oLlnFdHJNTgNCxn94nvYfoeXjlzjqugIDuOGdz+OuXPhcL6hk4Cpoh7/8tOomk/LaiWCeJD0hVy
U61vC5r8yAujvFq8JBOwER9KfJ5aPfrxb8FIkvrmnkWUG8h0X7YojM9L+pTKukooaEN5QmFZ7xoK
amGRbwK1WxLFqPStmT3BZ/KmIf50zlDyqB9bQYWj6+1AsaCLPDqSFvwMW4Ax4hPFkdm9Jb4AVrz7
DTmJgYBW4FAxRqTcZBCkFK9n7u4HWlGczoGS6450eN4D0AB8qPTsm9+SvCclaeGBWW88FYrWAD78
da6Nm/0pdS/bQvbUu3/ptKZnbI7W23/OsQ3yjLC+Q+9DQTKFkiS9PAC1kIe6dreKzemdTEOANP5j
1+xoqvXLXQvBOYeF9mPZDNnkeAdeSt9+tY1t1ZZX55mBLA1YlgDWOWwNBVX9zWXRp8eDxfKReic9
uJNbD0KEN9lB+aDp8ZzlS+hutC6q2iv2FNoJZt8HHno6pVArANwcI/3WTh5d+ylA9bg7W2CtFYdb
6f3x7qMrH+FkyrHS0ARc1Vt+qLzVkuish5yuOBNnqO3fLlmUHLBxMzGLOFxAjHJ2OpzeSDeUacql
Jo8M/nXL1U9EYG0QtKl9UOfFNolbVMRIgFnE+SbhVkDPPBRJkqDXTFdToHS/V/wzIsQusxsDrD6t
EwtpnDWtgVl1bM52zENMsAU9G51LNpUIPI2QyvQ3E0R0E6W7UZwM8drI6lqoum79HL41do7X7MZU
Gz4Ru0qJXfREXmuHMFNB/ub3Gl3XtBY4GZ9wawJdtyY3ANogAmWXtoHcv9ahWvo47satvtwnqejG
e+wKGj8HVulYBoF47A7bfGsiG9Qpq1MXIhD56TvIayd00PQv7vC9gE8XdPffBWqFYivTG4nPoDcq
Go/PAQpWzqWDl+6dS3IZPfhkNqGvx6hu+XJDS+AGsw804EdLJx6gEmOsk4jTuTBAooGyui9Bot28
JxLicfP2X8zGdrQgrEF9UHBpTN/4fATdKunedzbWyJRg0uTz1NPhUIV86F+LgLIP5c00e9H6sA/M
c5j1cyIHp4nZafB8B+xnnJdkdwUpDYAdqUSCZEo+rtWraI+bXSJctrcZKw2DC7RgALzvTDSBnpVL
fV98SttrFWSyU7MHZ+6VaIzUY6wd4uHgrh78bdGUpZ+qLVtTbUOSJE2RvgBWf1TY6ftlmPq1gQcH
uyOny6s7sAtU+mKFZ+LRgGyILhzKIZ0vTHNsw+EVbI8C6a1BFkLRZCee3IE4dHOfPRoMON56J3Bm
uMWxpmJL2pbbB7c63TSG7/sGD/i2ocX3mbNrn0J6foCns5sHWJC5yRTr44a+zbTksFVwoJ9fhqSl
4pBNnSdvAxqk5DIyT7HxHaxz0oU9OyjIL+Mio9z7rPsKPfJdazh7t1XswcP601hy3sQgSDjHRFvr
mre5eLCHbztlnXeTbd77fR/6T4za96pdUKZV2zJV1TK+FdByJpXvmyQjOO4pI9Zom8WbVWSqT5Jx
y2MEOKJ2gNpBiTTgwFzTO8o+4H/U9K8+mtSD19Ej7pA2ib68MKagZXD29WULaoceCMnfmwU/0ncb
nZMJAErgnJKLPeGK3lt2Ks2Dal93VEBZW2ZhHdaN9IPpN1tEkBtY77AfzI3dmSxUcK7Y+xVMVGzW
x6D4uM2l5XsnBi24VUYk2a1slOc5VsB8rPfSbXJxMDl4ZVR1NQZtyOzqynuF2rjoN7iIsj3BojGp
goUIFi2pDj8fodq+b2VEFfYQLdmAIUJ8Jl014sJYfzm6UOD868BkiXg7y6QiUS3b/lYDXOVnsblr
VkJE+dPFTfoh4llsZ43uwUkxPxYkgRC/ASSzdsZ4zSyPUgXhms+7G+V949C6MdzUFePKbUBwwdkJ
RRZMO5j2tut2EATrwGmPx22o6Renx8fTQTDgGwNyL9oJKQbj4ckdt9vTdhiGfhRbThzHrhasumH3
87M7DMN2e7AdtNthl6+//FU/nrwd1/VJT2+5n+PQXyUuSGfCD+7t2Sx1YnPO+VYIHb0ZcitCoOD7
07cTzRTyVPjletvpdLDdXhzyVQj/0T1mHWg6yABAJecxNkR0BLLdnaTO7BX2Z/d2/8OdHPa5u+dF
d/5y9/+7/vznK/Ct/nwlVW5bGyWZXX2ksfKy8qXDEaYcmSHYwLpvoQTqv73H+PD7A6vmT02TP992
38qs8+2yuR4NjbfdiDK03hFNc16qO63yyIeb2ITAauvX8pz6JdJ5BLHdF3cvaWR9TpXXyiMMlsDh
IlB3RxQ8ewFHB1rF2KPEQ5wPaeiBZZoUwE3MBRZ+2cn3N6bq6KcOBv3kvtpyW4ua49k9AMCcirzp
8I06hJGqAW49tM3omrffyFkR+cghn6HwgGWs7rKGhh8h6CySsit9yJ3nKFtj5q18W3arz3RnzYvM
pwUBoAGozPKyvk01fibdoGmxsubJ203p0yduoMyaxQYqzwLAQdl4TJss7GE1jXy8xZdaEFkl0tGQ
BZBWxLZFGOAFU8ULM2+PSQXDBwOVhvCsHrE0Yay0BhY2FnvMh8Y+aacZgQDFXAaEBV+28WnfK4wo
cD2A6l0afEixgnzsjUNGJWZVWV48gjpmrw/as68nugIkcNuMUbkRJRN5JWaDxkJDCrl5Otp0M33u
sOLsMLSzhlyXylJ9uxwfSx3nvrbU0fyU7OrlvFqSYD5FAllEOjvCMXjvhcqOzRczqagt0vmVEOHj
XJ2d50dyRKbZPqfB/VhSUyRDfX3+IIt8gN+tc2GdaJfgBMo+JQOGxYUZca5O+9C9dsDGHbHfvAPO
zEdOFN1W5d3m6POIDY+IY0amhyFsfcFHSV/Zcm99MsbgpX6I5sHBwrWG8GV+hUJ9uDUuSTEYim9e
PqJjZNNuMAisPk1pPBoL9EJwtQBZTiSQeIlrKES4noUbr7b8qvHsFU1pjOa9DJPje6wPs4G9L5fc
5K+z+3wONzM0Vc3NS6etJY3i3o3U9gm+O6rWAJvlHU2sf0GD+0YRtGEsqIIrMXqP5RtJ/K0IHmgA
BO+EbKaIoUKTeJwK2F0UZFa35QtoLDnEatuWO+8yri7t6/BFcT0l3Rw2g7JIVlziAZCs6XHw+/ua
gIZ/remGbluWQcqnwdL+RSH8o0Lhc+e8yG/F7IoSZ5lO2bRh1sg7ZgIeMwCO6RNmPSh5NHAmB76i
+Y8lbiWmr/LgsUpww1vDgmERe063WUKuGeeBzN8Fiz0e/gJqnYSn8UHSyxlGFOIwl3mSCClEJMeQ
Mszco1/DG5U5NwqV2ZebenDqseci/UPr3XJx/XqgiIZCyikFD+iieOl5uZGfX4l6JR4spCldEv/w
Rupke8pA2KkLv8HkhakbadWz3SJAXoz80ZwPGUpE5Ywg+PwvC/SPp9E/Lqf2bYt8KGlR5dcr9gWE
8pwGxiC0jmNQZ/T03werIhm+2dvTJ/4VJp1TuaNCYHy0s9kmstfHYbFQJpSlEAYifiHSggADvHdZ
EbBE2KirdsCiW3HO7IjueCv4/WZQvjDl32orKlU+L+tECypfv90fN0PW6MbrKGWn2WOZUylVHos1
JVN2F8dpfgnG6EiRFrUnxY+uTgUFWW3IIRBoXUlm8f7d4zTKwn/3SzRnqse5MWW++wyqJ74NJH3A
v1FUswDcB/bD3ZDb280Al3OEhZi9owYDPoxM83oQodrzB7PznRnoiCALVJlVpJMq7WA+mJMMYS9q
ZlgHgHLVy3t+qp4yZ23ZCjg271d9CMfacG8bR2OEhQz+6H6t0CF9/vOgqsH2wCTMWEXrt6Az3BKW
YHART05FCPs4+A6qAUZHCuCeBLGBtT0JlXucPN2NIdxy5PaMSBx/9zgbphSLrsTQjfDAbg4vv2So
SadtX7vSntOMxHIVn/Y2CHInwZ6VevXXKe29U56c0rCRy5i4Sp9JD+Gcs8dDHKkk3HgMZK9TFmaF
Ixv4OjRClvNg4NRXRebRaXWcqKx8nIIEAtlwxDzlNOFIfwIWPmsdrl0G6Qbd/EcfJe46kbHsQF3W
53T62LGId5AYoH7FZ8zklEm8/sGsz6I+tVEgWj3OgvF1r234Z8/40nkQbte/LGiriUkjoOUZvcY6
bD6tnclekEdHALBrppilmzr9muUXxdwZG9Pvt+lP4UEGqH2TLpRuWeRg/rMJlzxTuTC1MwmYJnoP
hmxOby07bWTlMWlkSY9je4gLLI7A3NT9CYGT+/39b425f9fChkFctWybhmbrsv2tMWe9mrv8vmhw
nnu9QY8AuCexL27dCYkUHnZX2Fkn0oL4ncgeVgwD/3IJfpgj/ePRv48uklbrVZrqedahZM6cab2l
T+OVhBFNQyibtw6ZbBRCzgrjojOL3QOqu+2DwMzPhFaQ7v3+dL5Wte/rxp8X49uZTNLKu2Q/uBhz
c0Jjh1DJqo+5xRu0jyAtdq28l7nOyn311bk408ejiAZtJ5vPWyLkkk4zSYQo2n9/VtaPF4n1zLB1
21QkU2x9f6xmF+uoXd4qF2mON4xifi35a3FMefYQ0ziDnhb3lunJXffI4LysWZQIqhuPz4uXUw0h
WgZdipOV5oSfAuxC0B/xg8MhYWJwgkrHz53IQ03U0x3vwJCsiJ7bYpZwMBhtPhG2Irb1S0c94Jxl
mWIAu1f+chRWRcn9r6v+39/ve0s2VTdH2cj4/arRnAygvs3wGujYlvsh9aacLsdDcBOhxqBlwdud
HREHxCxCoYYiEbnWX96Xunjf/fZ8vh1Ojql8exiJjCJ75qFe6cseWThXQlQhpA5kbDBJ4k7FMZCl
rv0q/ZOrDD+bkOW++9GKmV50qhbM/c1CnKZ8lyE6EnbNw/FIHNuAA9YE/oj7Fz608rer+O2NfHkp
kpra4q00f7t0jGm5OHeOseQetj6wTy3EUkzYHadFe3VAk/37Xar90CIylD9exW9v5bp+p/mr5Ko1
N3++7AXT4BRaHKE/ibLRONhdXbKtJ58nF4jP8Ox0+/3UQTcpOR/UAqXTd6OIM6vUl0vnb8dN44dD
3z+e27f3dStVlPstg6/OE6u93muwXVvxlbN+m2f1xLCmPkgO9bf4fbwm9deae8L1gGXB+eQEc3Jf
26kIkGyPd2G3b3XoICKJZNAT07ChYTS/P50abSjZbixL2F8OhAFtkYlGo/nvV/nnPeOPqyzugj/W
AjUzrCy9cpWV3pKa1nayPrmaA+jYvNRtQg1hpvmLZMgFVd0ZWzpCUyLAUPn+5X4zfhik/OOaio3l
j2eiHa/GiYxr3rXuxQGYybLywgoOvHtK57k9MAOaDeD+1qoX0At52B4Hx6E5/nwtaudztwmGi7eH
j0x9evGmA+bjwLvic4/GJxodkgcBhbaXhiZaddLb897+9wsp/8RT5/mruog4oOGpf7uSx6appZa4
JwBJTEx4kZwT92s8XsSP+yASubRj3v5EpCKuILHcXZ7bJEM4z/FU+aRk7Iqk4/V9bhO4mrcZC14Y
FU7mr8Cr/B4mPPo8SWz2P40nejZtWJe+RLxnH2FEuukQyWY8wBeQibF6It5qSARdOF1XceJoUjn7
W+US0RiNopMX+8mQ9InarRKyGFd63P+Qe9joiHREic+KgvJ+wlDj5LiryjMGzM/64vjL2rPmhowO
zOFxrQxImw5Hb0SfXNkH1dJixKSRXYt/Tn2ReAdOHbhSfr/Mys+rwn+v8re7pJQS5bg5sio9AgJ0
rRiU51Q01eQxB0Ov9jFash6ew4rg4Nz9y4P//Lb/74OLr/9xi9alWhdJyoNfcXxk46uTRQOoZONh
Mx4egX+tePybOzskA06Be5Fl/fsTsH9ek//7BIRw5Y8nYL6KzfMm3iMddNHOpWFdXtsBrHHerTQM
zc70PiN3l0qn5R7zkGggEUGMXIZ5CevmQ40o/ktnXHR27HxF43YXiENd4m5onnaGz+D8FWD69p7D
eHIe5Wthr0TeRKInSS1h6dpDXuGLFTCeP7t0+sjw7iwLcqolEpEB8slf0+tREU6KHhsTtosRns7f
r4L2w9GcY7lEL06XLeNfI9eWmaj5Bq0G90CHDJUuLapgizrgDPQGNyXWEBgKkge6C95fPmG3aIsY
XDqfSAqDx/qkOicaJP3LMNaYsmAoYJEQtgZ7SM6xsihGZTiiMPn9acuK2BW+1wHkc1GiS2RCGva3
2yd51Fl6S3TiIH2RA74lV4S8bNq96CzIbea80oFM5Q/ePiMGBiK9k7Mme2b48gYterxNx6F3PLzs
hqt+Py5iv78yvJ1FhIFEyVAvpmNt335FtcNK8eok5Eq54P/gSbwTzyDQF7eKxx5JV5ZMeVvqZHd3
TpSBVw9IiYehOMZA6T4lZ9/a7xkKkQU+yUcH/iQT1nDYBs4O/pe+S4E3KcLD02ESSg7ca/X7dfqx
8PjzMn27yV8v+W22TiykJXUks4KgR3xzgAFJVKBSe1i7qNHcGeXP6Eh44V/e5F8Rq7+9St+q4/dL
ak6o43iPAZ12yKu/7SnZM4cSGa/8FKlONC2DzXyLaIQW/KZtte+gl4dEQ6MMs3uLFfxoNLX9mHxb
Mr3diPOlxakQ1d7bkSwnwos6iS4b75D6k8No9Pvl+3Ef+u/lM79nvzRyZVaZqO4bImQZ0VejXgeP
GsXJdjtNfPbKByEU7TAP1O3FFUni9sewS++T3uLKHjEZXJ7YuhyNIqr2Y4b6/A60rtOBvv/LW+LH
k4guSeTGmYZOo+1bZbxpLg+jlG6nGdseeh4ENrE9lQdZPyGhiDkak9eRHiWxHqAwgtmBi2pGnKmf
+SxxAI7m0H4CLj3EdjI9j3GK9wvKNGOYp3fCwV2uax8WdES+E4vkmabzHRbrf87p4GIeMGGl4EzO
hTEyPR1Kmolwwz/DLmOeFGsLjMdAbp5tMkHxaSF5eAOXIv/kL+u6KW7p7/ecLmuqKnMNZFn6dsu3
EvVp5TX9pdZAg/1B1zQ09w0NxiOrPLql+fsDaRMCcQyu3IqQqclPqBDaMijnzZ472FEbHwlrVcC3
kvxrL6tdpMCM9tXteYppbkFPzWNV6MK89FPRm7XXWe7YYfPxnloRKi2ZeejJpZ+moykmOu891UV8
EH0ipxoQUppTcmuujH0OzgaTa4qxzEVt9UlWatlD3fT7fSyrxk9lNqWUbFlYXDioSt9KKlt9V/Il
VS6zKqaX7Sl9YCMAEwCagYhFVAZDRUD9cYMEKrE5CLeFhw4HYBIiasOw/SCaHddD+OrCJUewjJJT
JAdZtGZvC1wergEMUxuDasH9bZD+VA7ecNqFTes4Sj36UQvQr0hi2nK36earil4SR975VTD3eS30
HWpzlNqWLv7kf0iK+bM68InLo8uH9ZvRDuaR6qDuGMequ+rAf6k7fcfoVd0l5f6ijB6E+NIxB3Vd
Qd8hVQFZiI3B0ozupve6tQF8F6lHz7lZ2vApPmgni/iFNwSEKR9lH6b4LH/QnCRCKPsgruH4QcMh
+2iJrxCOITjhpznfzNiJlMgJH9VLe8LPRG2LCrxZNksejO8TqHD+snFMi0fB6Qy2v4YojjSt2b2W
iGqSj82aeVLC2P2Cb8jLoPnOLySGlIyeFcjwCUk1KaP7UQXfFbi49JVM8598mpvtGDity6XIvimX
91hDywFzAf8WPJ/Uj1fdDF7SG+7ArQ1LEgADPlgM08/oHuMQjk4QmUjqwvXKy+vfyJKpQ03g2EJi
akH4JSL6DDAOdKb4OIkKKjX2kSAfmRgzb5jbK1xipl/BsOAbozteKYaGghkR+gr+O7ARQ5yI7QKe
SI5trAnJ7d0a/KPCF1yMgsmDgq/uOtGEexRkDny07QWMUDJOiTI5jjNAn2bQ4HEkbBYuE6oMD7PU
sG6DD47VxYl0C1Ca3KLHOX1iUJvn4No3AyvOQVlIcBEwTUTHsRG/ui+gPjJoO2FlFGXtHSGoD8QD
Ey68GPor8WWC9H5xpc4C1DOiT9w/tyucbZKHfTEUNP9LXOPfLoatAaAfnp2AEBi9amQzTpfRD9M1
X+m4S6/bO/ZTcyWYVcA6GAswUcfCq7LnwwTh6lgMGVD449e4uTkb3DG4wISzhydMl4g+mV+8sVwo
KNjxMgbAXsLWChAayLwX+J200wrr+MwIH/QBJDYJa96F10yg9cBdTSCH86ivHqYwP+crOX47Yb08
DiHJxTdMyq1hMrnzyp+mrfAmlmgc7agrCUIXQAUqVqrVF7bLdJ0MHuDq70TvmAKgFSoLni94nRKL
bdIXkZq8vOdRRqFaLVpQgu64oNMe5nRsFclYgSpiDzfj1hTfHNgrzCrdJ/eRMNbi/Oibwk0dZRhT
pTDvbtabHqmih5Q4AzCJxAWJrIJs/Py4fhHiK2AVWR+3Tw8/QvDkZU3ALQDrIo/giJk95UYvwbhw
zGKIwUhrnU2ofz4zKH3c0AMQW1uB7bgvCvB5vE+wCeyZifazwPBluLrYtoY8bYgoLeBVMo54DEAh
Xgu8lyDq+K8HJyJuuHs/g0BrUsBrgFTEXldFQJYELQlTLbyngETE0ApFihXrGl71FPeu1T7NsP93
gFmThFa2hZU/x10PlxUzBIQs4JB81dUIbTt7WpyBDjgibjboFIgb4Qw6R5x6KxHmB//ABNsAwJoh
IRMo3h638NwFM0BoBc8NnbLiJyBFSByIasBzNdAX0swFvgYTzqMrvLQaebsynadABcdN0i1Dc7w/
LODBsUMpEeNUu/ZOn60x0nWZK66EFME0vrH5i5/vGqNNyAwe7HWKsp/MUzLdTIhbCRaZJ43PDNyF
AEs8QMgZoyo+d08f8LkCq2dy9cjLwFlC0p9PChdXlBEgv88xbuE2JwoL1k+JLTjpo+ol+cTeZuMH
+ScyDIuKmAyxZ9FqhDVVh2yf8CXvUEvr8DLA30quGC7Cj4Zcigoahomm2w6eIbwmIlB0cd0gkCMZ
JEbDJlkK3nN0Gb/a4m1d8ns/IYpevdwjo5QbPwFue/LLIVJcbJM3ArSOI/47IAyLTq/NFEmDNsAr
iXEziaGPzVDSti9zheCXGyEiT5YOPSoQ9rRvA0iOHpipSIRx1KQ9gESIoMaFfAaKGATI0aZ9ar/6
QrjG3gkIEy6ER9yUGdl05HhrbHVgcrfp1ZH8KnwANC8mIimFKF7k9bxZjmNiHphjE7Uh0qDyoXG4
cB8pBysGekCCBhsSAUTTr9SLZtn72rdOc7ZZ6DNLhA0yg1okqRcihtgzRVKPhgwYkN04T0KmY6Ov
b60qr6LcsxjdRjVK8Mq7H6Ov6JOvLe9/QCLXeS5+FgL/EeGk42TMf9z5HLKv1u5///s652HzaTpU
ePMjtIKiP5UO9zkKMRoEHwVfuX+8uhziMsaa6VTdmYPWIBtTju1kGyXVlQHimrtq8Frqg1xsCF38
BOogmT/jgnEwnThZmHk3M9SxNwK4piduEnPK+7lZQTarXHmIEhZRA2CsvT4092I9b339SdLrWOsT
6213T1t1eNzaXbPL7NHsqlNLDZGQz2DGLYi566NTyybgKj83gi+wwtAMcvDiCc6hRBAiHCBWWoZl
YNKgJ/TKmd1+zAQ06US/B65Gv2jzI1pt9CU9uGYwYfA18k4AnBAjv+YefyILOnGHk43ISAPtHNs0
mxYzaK1/9Stf7pzIOYBZ56U9IgXwyXMXxleYMgSEtDUi6EAI0lfZhC+2fC28u1egGOSKU61CfKcK
fOBGtFF7EM0WiDgnzFZkxJQELcHWHuSQOMyhSQQCM/t4w5lC9iToG1juowoQDGDifoUS+wH06snC
qQdXRqpJxHvLzwBvcHro4RQlak7EUhb8XJX34wnIbtNW0G9nwpbfUXjHk3XC20GHp6pHdqcMXm15
10AoxEwfVbzbWpEatGgP847l2WYTFY/dqy1+3gu7B2Fat7YpMCPtFz+4CO1lK7h0BAPkMjuCMVD8
mjYORf1TMLIXMCXiDO5fqQBSfJJVl/AUxRO4DXTen7D/gxqSEASRIRHlPnN1fP8yF0JY7HWeTD2g
culbYHtIsCVRGl4PGYoNXBmVp5TFdXBm4RCxTsiUOieghnksmAQEsYjHYfnjb/6k6uBnQIxxbm7D
roOuCYrBPbJIW1RcwFCgf1h43WOcCdY0DlaFxefGi7V8eUf/wrmlCHB7ANuAfxE90MYhigMkaxDq
desK7EzWAVQZXjnbSZjn+kxM8H8rMAmwnfINAhQulsgjix1LGi+w5otlULwIKmhHNMWA9jIqM/Gi
amQmtWAWNJ8YK6E+nVcPNnq6qAS6CFARFnPx0G2s01xBHIIkD2K8AR5x98kicy1WPuq2kDM1y+3d
2dLj52SqoOhjg3qGzSIf2P3n7BKTaUX4wxkq3ZPqyAQICWEKR3LjCqVHHlyBmZ8uTjcBjaYNdMK3
2bvg0/FakoKWcb0Eg/UGg1SDsn+HhPZwKwIAyBvvvId8D5kTDcGCxKmrrKkbTKkLvcPoDnS73Tkx
duBczJ7YuToKLhKD6FHy2LlTT6MMQn09TgD3SD2RY5MTLKHFN/biy/hK/FO6Oo3vfQuBleWZS3up
iEi7r7Q7lPvVvJrLHHc4D914tYn7APEMgpymFjL4w0VEkiHilZcIZjgeBSMwHlQal85li9CDlQ7z
LRBI3l+jS9jqk3/i3QX+Lczmgq1kotNHVDTk1MZtSk3Q35CumbCzGS7YCyCUgrgD0SZq9Q04ndwf
EWmbcKkMwuIAkC4uTGe0sQqzk9iAQKcysIMzsGsBwaY2CY/8vvlEHPiaZTK+i2fJQhy8AJl9HZY4
BFFToXWYmAL7JKI4vw5OnIoEBOorS0lApC4kev7PZnScY9sV34jS9Dh/7fBezE8HlvTLQRmJ1E91
YE50FrAR3yfC18RnXzt9ooxOB4lvxj9u1sGVbIwdtodn3JH5JuLkQctA5SyXzaAo+FDpnZdKT+Er
ZtdgelMPH6tTGijjZkhf7sRaNJaH6l4enhb1g048rTJAbQuZzu3eLL8+Vmnkf9or0c8fFbNWTklo
hoKVnON25kQF6rwGBZrH1O7AKvmMi4mM6AEJTvspSAb6Csx6LMOjyYa3cY7w+jo8k2chH2oWeVau
rj6k82VzxLB5JsjQZ3kXPACZf61lSXoTmu/Thz0x1gbc0PuBBLgdN+eEmENumeP43iPt8yvJ7WtL
FflXcFV9c9ICL9pQ4L9DFcc47DZkkwN8gS043rQm8xDaDrYUaG/iuCAAKEqIFZlD5YUeQEGdJEeQ
ocBRyW0BqXz0IKIRQGcuFVbzB2hErLcp1LcS9sftkybQNhP2LoV9mqC8QSuy+dVhwW+hF3VvlNpq
uxgqsTISehCCB/nvegCThmOczWHOijnbAQEa2PBGWsMzD0iJCNFLVOmXCQA18CbvCPhPjxw3tkue
OJhaAzUR2aSxhUwF4R0rLD4wNkC2tanqyaSmsSZhfNI5RhBtxWq/ZQn0KU76BKWvK5fE8E69Qtc1
q7bKf15S4EdG58nR4TJlMSJ24N6+wHNTOvn6zREJCnY7QwVGj7IFwxOe3CeI0lWrTZbRcWuhA6Rp
0N30NAqDfHZcqEN5YvBbJ4Akn0GCaw6oBLSVC7u/3VZBJCtRayrIO1h1YTa0UMh9BRIFQhWX9uqB
1WPn/SArMlAAnOn8PJICPKLg+ueOsddZm2Q4pHCdukwXchYHdaCRNpt+Altrc2plCCxI9yXp0Zsh
CTogYmraPXgeB4+uAhJWbitU5LwqggwljoTZ6DRK+kzm6C2+e7gvMWYKxlKzYxNhx7731AURd8N6
+Yxv4BNzukoC/6a2iY4NmM/zjAWXQLQmxEuqED9oc4BHNN9+bt+gLsoJovdBAojkIc5VHLIvHTz1
NunDOvk+52HTlb9S5p5zc/dFHoR4+CJQTn1S1eFCR8c0zYctcojh1I1FluH1o+5ieyDCvcfpivpD
ouDkFyWnTPxDzFkcgUH3tTMWfPF/seKLE8H1E84m5wVKAcygZP2x0l9isWGzCa4LIpMvn02HY5Sf
xBpAcy7KhWQAGBxnjut3LqQeHS/s2vW27JSdNzJdcpPI9SoW5KaMzbGySsR3Y8MUKUbJTEFdsZla
bWml9pUhWUaIWhtQ9HKotIGOPEFVEJUzRH/lkWkLXPXNZ2T34zREzg+2CRQmyHCUtIKgMUgpB+7d
1kjhBkujxl+ZtGMesC02kdLWJVcaViujq/ZJNoIejsdiirdDW2mrkuHHLJm9H54+5ovJzNK81wLK
bWitDPFVgwQk/lIxFjHEM1aP7QuR1+q1RQBXb9EyExe15uPTZ71FsGloXqbxhWaBz6RecCCevbZ8
uCG6gN7/NlujcKY9PRPb77beolYTf9mI0I5+syDZk3qydsmCaxZ8mK3/5y95cdW9bA1UJVvzz9GF
EF2Ihvo+4+exWS34lLxQxV/H0XH9/DxP+BLTBL7769u+/uVJ/AxyoUirn/EQ+M2aDo2I80SnFqpY
cBsOcyfSFatDOrVG6lJnQzxzA9Vdc5mRbXKk0njB6ee2IbmYIzq3hOpRNHCcVKO3oCxCh898KW6x
7J67BuV3DtrrTKrpps0kJD6D2y7aBuGvaH45OegeJyLxs9h2VdquD0YQSSTIftxSOCGIwOFrL/7t
C9zwVUBNuT2Av3sFBMJkfA5e2xbcioTjrWD8gBHrgpdtP7uNA1FHwUJdgrtV6Ya8Q5qo9C6uI7nD
nGKM0H2fcsPpPuhCxRG0SGIfqPmwNiIC4Fr1r+OaxXl9JyCrIQXy+VmS9fieV/+fpzNbUlTZwvAT
ESEgAreAA4ogTqg3hEMposgkIj79+bJ3xIndu7u62nKAzJVr+AdgWE9eDraRqH1n6ikLeRU6Df4N
WVeV9EEVIWRDyrGAS4Y28kqdopOMhudv21If9Igokn+DIf0gEVdnj1DGpyo5vvAM+OFOIY1UIQqK
aZq8oebnQoH8nBgzHSn97qzin6UeGEtgZ9ZfJ5HsD7x238POLDnJS3UJeaaIXpjL7xHsgfD3Puk6
KxRYPYuTv5uIZEP/WiqLNQoh43orzonyrx7YuLkLOaXvKcOu6jQQjD541nY6QhDQb7ZfQphYeb+I
9ST+MDNLX/ZebHz6GGiH6+cPi6WgiZlP200RZKEetXP9VARVUB6qdFThWcsXQX3oMEqrD3lYBXEO
ErS3oU8xlSLYC1IEiWvTw6WxObwaqzk8Zt082Zkz/jtVgRRVQR5iVX0DdoaX4QVtoOe/80bDqPZ3
TrAaLZeqc+JGw8wKS1rza1X0ItbiiT4rnjc0sXH8rswZPm4r1TNng63KDR5sf+5z3/gYWK+yEKGp
Ozsl2zBHgi1IO+3pSSskVtZP3Dw/a2FlLVyvPwtz9uDZ0TvCE/tLcH1TVbErRidxQqAYhw24MC/N
/WLdDU/CgTWvrXj6dT9rmW4b6XFJEt3gJypsMCkx+b1aG9dikS97fC2SgwLvSh6YfOw+worYWcZX
nEdvI2YNzHn4XoENNn+027vhiB+v+jYoY/HICuoH9tE64N8jWlDib8U63ateHzNNdhf6MeW0Cb8u
fpfEggx3VXWULvLjC8Q+B4CwgWUrmey3zJcxrMfNBYc0ejcH+tKbes4jgh8LWkgd6z5OMTQ4FWqR
wQKbE7ykkAL3Bd1aHB9ohCKWj1kVvBUsmFbyGI4t6gPNeLC40VyDC2MLn9tkBRfXfeDTKy3lsPU6
9+2r45bX7TWAM/1mdHd7u9KV6DPTMMU/vhw9UKpDrJLedON+r7c1nMj7gpZy2DDIu+0L/7F4bw2s
yvRu+Dw+PtYzY3RiJdt0m4L4XDHVhMq8kw4QJQar9DpYdbuYFC4FrWzp8BpoZ9BQPqoariFTdLTw
UxdmfXoFGk9bpifVb1+cNvgh+RrnmnG5bXQxub9t/u0kIgJ63ksOlCLqcBKJqkjNOBQH+x5sfPTU
9tUJmavqNGjx3vtGiJV92W414ZwU90FsJ9xzJIioX27kCNzTAI/Abh97vFBmfaLHhu3LCZZZD65l
FT1PuD55feHCshQPe83kED8VZvXy9I6b1WsG3ZZ3yRt5TZq+k/ycpLYrADLUvzBkIIPAKzaIGg4Z
X9RzMVvErudPaSGotZJVxXxyZZFEz5k6T/EdRYvDhK/QOMo5Irb+Mw4T/oo4G8a2uhQhCsMvDvZx
Gv2QFE9xaCqZuJrC8XJxX6CGFHPVM1g9q8GKaSZ+jaGGa6P4P1bsXmAwXQANidfNcwaMCW4soRDc
/xOCYHvGjGMa9Vc6Ovbvp/XZAuKAH3hNZp0rz7/jYlot0cQMpA35x6RdwKjdJf4H1RhsVAPIyJAH
MICDgjzAu6rYNrs3EpKv7XPLB9NCDUaNsIj54Z+D9d9OQPIyeGM4B6J1jx0ceSuSWfR8byuSE2E3
MxZXAb1z2wZloWOWJF4IU4/Ve/rwNK6AsWLRJShrPK8QdubPI+rcs4zWlThR26m0Ej7bAwZowpib
MvmIdzByIWJnUMgTaYQPsnDfQEktQjh9LFRJ8YdAY4jBJmi8gGUinBzU6Ddba0BJ04CjACdJoJqP
LYKoigMtjNJUNDkp00UrmVWLCZvQ+1DnKI2xQxj+Yl2qLZnNTHqIupMFAEvhIyFhW7hm0LMHNI+/
iGNiRLE05mQQh75fY5IgTYpdf96fG6De+nN51Z+DWqtRQaS3iNmMvig21R8ik4J1Rc329J4eRI8d
ulu+eaaLTTj9eY/lJ2BSLcm2HDV/30gs81PFxCWS/Mc4ewfP2Pm029ePnu2or66a9KwrG70cJ9ht
FqOfua6RfUfbwsmyU6IMa9hByAjfL5kCBeaWTPjnQhl++pOshYCxy7CEqMYDNBDNsEPeCFvceIxC
9Qd+9QF4Xe8TxrDjqbW0habNTdNKFBvHMaHE11pdS4ZGi3re4uKx/HIC4dqU7V5AdMuNgbu4vGwK
TyKSonZ6m8jF8IfSA6Ms7Oqkyeu+T1+7r+aK/BKZPWY++eTGraLVz1qSZxAyoIc/IB1vXseSAz0T
HPVPYjeFVSMLjuY8hPU3oxDhNIOtB5C+JwJVyIcdtRCrzDGkCG4r1AzVIj82AO6QosDRJ/LaNJ4I
HfjSIbUCP+wJrwxuxepZI2yMeYk18JV5L/ye474gDGorPO6XKBwYEB96wGjfCJEacwSzZYeafdwx
SqBUa5z7H0Ezdd7dst/apbTM30HD5KqZk5BL+vpxmzSfIdHv93LNdN1KEw0zo89Qw2MNDVSMfDuv
jLe3dpj2J5IRZnwchGribQuM4zHOGcmZofxcq1pQdutBO+y+dkozH4uFh/2Wl8bAHuDU/Ane6Joi
soEtIl1X6HU5c6vnSQ/L3YuxKYg39G4OCZ4Zhitj8eg+joV++khi9G7iGBbb2eldD5mR4feA4wZu
lg9gFn79m8Kz1MtpTStbHUvJ+HlWKIke24E8+719siStPy/7mOOu/yko/rBoQQRseJeWKp1rNZDv
6/KzJurGsCSV0fczUoupfh/VNxd5yRtzC/mEfGbWjR84i323/F7E6xbrTObdlETl5hOv+aS8DYUe
MPZr+sIgV62mj4HT3qe5OXzivIPfRO0UEIxbGKAwgT4QuzJLgsmDHkYF/dvuoA7heyUfk8ZP+kEf
tcPXRLxN2oHIj6F6D7iAq/5dx32fUML+ynKMTUa/zwgmR/2nDeaP7/yNwnvfecf7ohze5V2G5w9t
CMlusUVVsTK4MWf4TLj1JtPf77jea7jrrl5MnXK36U/kdv5WZ2Ch4nKKdI0Odg8t0sKp41Gpj01G
U+ARwUPXVmHaP8TbgEwcq5dz04Oa0KRaAFCgtH2fTnfWeOj2iQ3jVr2+HhMF3bzz75jedvFtGH/9
Spnc1qTElT669xbvm5XXQXzJt9/SEQMdZLU9WmiX+/EBDfWAPKEapKOULY9HYfKZUIbQOFo+6Psv
BvPsxEj+cjuaH7TJQU32VjGyziVo3RFEKcVcEicgQmUMPjn8OyiAaFXBZW1shdQdstvxZriwJ/Iz
fL2H/XxDs7ehPwX4WCC3p4/vZ4k+67WXeghl8zErpIaH6FVM2dFPIgFkTXjwY+1nJz5b2GBGxNs+
99AuArlT7wcX1h/l1bx2by9b/it6toxO6nGQjdQn3pPPZvn8DX9Mv+5uJo1bGVA9twiVlHfqXHIG
1wBHkbwKcSkC6TFL3Wyu1v43/NFsNZeG5H5oOSGrIvyyP8q4wECLC3637rhGozoYZDrzNoww+zQy
/NjjKjzmL/wRjaDvfTZNIJMck6Re3ij9Xasrll/U+KQGXm/9hgIBBxLaIwRH0+YRLbLGMKVqS0fn
E56gpx/SLVleRMdq/Qur6f1S0Tsnl6sJeEJbAG8EpFnxmeQs6NsD5jcfGwfrWLVLgntm+y30PdUm
kuPDg2ZDrlhV5gxoqJoWbtSdiV6TRfzl2Ob357VdICKR7/ornnthYjrLTU8jNtHzBI622xNWqMgI
K7c/qGnE6jcKZXjDIZFH69jqL1CyrQRxO7GYGo2bfRLhJLh4OxypiyXm3kv07KDH5X2Onnrj9kAf
vSPaFbJoaBgLOMGfmbE2MLEjmeVdKa564C3xuo9N/XcLn9GPwYY49/Vp7So7M1R2zy08T2xMcXvd
0t2ffXFPuy2K478MrB90gRF8rr+rsvsye1xp4Y0bwqUwrXEF3Evm4lkca+SK6/zPXAKffa3wC0UQ
FfZ/hX9gBeoSQMj111nwoGWRUSNs6CEAg8yXnEE2tXTDNg07M10tg+wofkHiVhJHb50OJjISnSq0
YXGskcdzv/hBrnCESBoarOfqyu1ohe6Gxc+ANOP+f0r7RVpvK4qll3aKviVgy9LWGBLdEdOBd2er
7ApKs5/9NO0agqPiyCXESbskWYOCxoNxlhxY+PeCxUcXtbHz9xDS4S9zqnrEshj8MD4eAASi3YE2
eeV0rAQUMhK7a6z0Z3O9WDYdz8s8pHb5ibSHPq0lIe2JlAMQLbh9qvXB/InVVTm8bZiAuu6wzAYs
MEG6tAhqXc9SJeure8XBQFH3pCK4yDJgpTE7d1XhSg7TG+oijkU1Mxz8Ff84veK97KcnnBxTTr1V
sU844O8WcDKElagDv5mN48aPMSA2lgMrLSzKRL7TgivrLJBeqAvBHYUvjOxoZxlPG3tchwhVwknd
Qg5MkQ/7WS1SSbJTEBFQBgDkf5XHcL5gqcsH/vo7yiDHeDq/d2HFK6sWes2fS8+t1BkkZaqt3Jz4
bQtVN3YJUtJwRUA2d2LntAgMR+0mz+3mD7XnVLZM/GN9FKCVnUaOCuCE4SFgLTDmKA7C5AU2e+aR
UGsT6/2y9Ej16A5kIf/G/pNphrys3qZdPkmODu0GqTzjIh3fGgrVYrcQeM1jSRy9AIAnhPLEX90q
/yqe40D1Q3ji9mGLHshLNm+85hMspDlVaL5Le9bgUu9zrGdgresWAkQqwhe6hfxQ+QcShn0f8bn1
lL/esGwiS6Mv2bPqJTO/3M5u9g9JGYb2hkV2q/Pqy84nzQS4N9Xg0NkIbOJXwi1bF/vvpX8tANyu
tIi8nq6jFv0QTPDLDZ/8c6I8a6znNTnlU7ylO6t18WkaWIj1SMDxPvb7h6a2jWQNh8tdsd54zp56
OySOFdQmSpvf//sCit4TXC3LN7bYhW3lAPuUUQkm8OG7oTsSABA0jSsHOSMdaWD0jBhnIV7sc72/
IatFuXRBxeGmijihH7h+XGhpGyNBK23Ls/bjFlQnbjvUYG4Qt6RbUO3xDlayz5oaUE1zUQkm7SI9
cTtepxaxLbJqSplWRLZbbnNR8W51i9oWbU4Dogt5NpCePkBIS2OUtaElZyBRIjnpDkHEHXeUX3r0
bCx5HW8rYBNrmiI6In8r86THVkZE4y1vWSlvBuHx1tj+vPsxDpuNPkM6eHubGXttIlE4vdaZr0c0
09Lg8fddGpCJfyHlMil7t5GAewTKnjUUdQs+uajulAWfMj3VZ2zBDvd1eiDoqBR0BDho36QOT6eK
h19Ep55EK4eMIsaSMuZMmvR5T/zat8vHgSpf2byD77o+9FDKAPZxoJd8O7DGEQyZgaRhgSl/KYBs
LsISJpkJXPmfVpa0pf3X/om28A0qgOrH7IsLDy9OyAWgAEEEIkybR+4iveyqHOY7hCM47CoKAUIW
nYDTq7NUZNwA9s6RiegIw69tEeY04dBcQDX5+vp7h/v+7hMmCCRzwEDhLublySxQ5YRhpbAqwvhY
czxBbApKSNR/KaMzcx/7KOp2iYUORofWHebiMMGf7oeGND0VGkrx+P1yUE7i9OeLmhlSPpYZXKtW
0qNMs1taY3CbPjb5oKB7f6zf15EHiBcJTa4utvj9/38lbYhJGItZTZoWj82f3fZtvuZJBkyjv+KF
BqQJffu+a7CKOWj4cldb2X776JKTg0jAfhgaImX071FEbL6+30lPrZ5z3/eQFi+shMz0J44jvtAz
Wjwi+n/leQZaFH3sIxJhBjpfZBG/ofkL6odn5IHZ0GORFvf+VaKvWiHLMZex/sMbWJoaaNiJu8lx
SWcUEhe56ba6QsL/0qo90JGBFS/DC0G4ix3bLRC7QqB9ILmiQEQ3E2AtbhbEIQV0VScOLBnhN9WK
GfwgE4PrVjK5tyOjnnFUvfNJWx/UapxIyJdUezQFpOizqJ9uBUY2s2vTR9ki0YZNKXReaugAsk1s
RipNhi0fOw3qa7P4iPRBtah2P5cNia4NxEc6W28ku4YVu5pNV2J9wJ/aBRTqqWaQjASebpMhsc1T
SvrUNl4IJTgkUQSBb+702O09m2bbHXhcZassgNTWO4fjJv9jsNFt1JNW23SuSE1MmlStkPmiW6zS
bmOPyhEttEdI5NW8lrG23Se2xDanHsLBYw45khfiUCeLwMVpB9uBfZSSvcCaQ/F1LY6sQ3JNoqy1
NV9FW05xs122+wm7+KuwfLz37Y80/GxvaBdwamULNEme0xr1fsP+/oLcOAkcfW0N7kOYeWU6/vaG
3yVfskthX5gvh4/EDaWFwDHTaVxhm3I8Lp0Sk4vHiFCRyw6ypLVpoZHVXcg4KTOIFDHBAksNBpqS
lUQkD65rDsUpBP4PIYcfhxZ8/wMtFGKBycCA+zF+QeC84UtEJGc4yfjyr7+7u9JmsKqGfwMHoII/
v4uob9VXI+HZLVRZ4tpqGNlsmkN2KDfEXOnEdUXVgWhMEkE3phP8w8eckj9ha0eg+0DDefKuAZuZ
HZiAEOmlUBuTPBGOXpr15PD8d+jCKGdGylQgLJcckhhQinlbvvnScM1TBxYG1335AD5PjbPSMRMp
L4/Le/u60palZay4ny04WU+59NfdhaThc+XBdN9WnH/V9t9hw9k+oANEoHptLZpZZAQqZJY/ghbq
OzFKcp2dMyokSwEo3woBRT223wHhkaVSwMnFs4bwDRDj6ZDlFOjAEC6J0Wvl3FsRW5m80PMlr+Et
czu+J3L5RrMNakh6q+iig2NmCCjTKHC+pzQYtPYndpC00GsUkMQk8LlilWYHZDfSnfHX+Zgo8DFg
gjZbJDHXSK0l/9SiEJC6/Ch5OUS3zTEnTUaEzX/uS5SRju2xPrb7/spcDujw6ZSzt5BPoB20Le3a
E+sgDXrbfkB8/BxigvNG2vCRKZlwRSDFf63NmRpJh2/YoDd9/oZcSpZvERWLBIeLyyMkGeSqkamT
FRtnigQuZHr9/Tuv8dZY3ofuN8x3FNdsJI6ZHJnqp92g6absyEaSIwGthT1+Tk98v12Iq5IKaRG2
2+squq/T/Hy7lKvX5LvEVZIpFTwEFJU0ZDQwtOPgj6p/XdoKjb7Up97MniN6ZL8rt4S3S1SUNumV
Mk0XN7SRKM36lzT6AtiGRn9m+5CswFhAsvOSH36kJScepLFEQNTnNqkDsxZwS9WalBP91m2xfgev
VUG7eXAud9WVYoV+aajPFYoqZJppqxBDODlZFr1Lu3v+4ZyF9mId1OveuULLjQIYNwaRAthcD6g1
xpm3+blSw/NkKE9V2x+0EeHuMDgjfF9tqyOEjuWLXhRsDcMW7KRuwVrOhQwhGftrOwhIxZAvpP3F
UAj7NFNkzP01rhBcdTITZkR4W+zZmQS9suVjkrmmEVXeOD6XlZDAfA1mMvA2JBrAIDNuIuGLCIHK
5X0ysMZNfXPOM72AedaocjEMCpv9zaNLIR1EHvgTV1dM0Z9iWE4yfp9VAAO0ECFl8fpscNphlLTF
qr8F8zzLdgLp2To26prMag6NA7r/da33CbqjEQceMIwZRUEY78t5N3+umIUH/DwzVHoH9bhYa1S4
7+Ae8tE0GBbqzCXcFXCZEvACn6EP4hlfzMKX5k1QehnetDEYbnzbgc2lywEzWqxv6Rzc1rDz6G25
/RWS1l5OYHgxSZKX9a5bYO7u87nNg7ESi/+Yr29rbX67MNTluv5sJkqUgmbYE1UzsSQ17A+r7sjZ
fP8rp7HXO7eewVMmS8pWoddFZv2m3DXFSn61wnalHkzYICKusC7ZgaaoSeicUKa8Eg5ocRoVVF0E
BkblyAXt+cg3CdeaRf9CycNrcTax9OB3v/BXlRBfFJMazDfEqU+CIIkx8OPvHwpwTz6pD5ArR7BI
9CX6dC9ovN/scmBznFNmIPzWcJ7m9nP0xDYBxihRj+Zb9H2RDIiSizGqtDODasWMdxxfJB+d45WB
JVLu9L33Rruy/PKzvNQOxlr2K5aCGr635YIOJgUYreUNpE2Ml8zN3RucP9vvnDH4st1JYenSEgUt
bowQcgTZYTUzkkiET9JJA0D1voKMfOrBGADBFelrXJxA4UNRiSS32BineJbt64XiUVA/1gru9YOd
OsXffVX4VP9krLd9R1sD/bb38ba/X8jIeah+JV+Ld4MzlvMMpji6P1sUxdg80rwdJVsALiBwsSKB
z3l3Gdsgafb2v1gdBb0IC/bwM0URYf+MHm7taMMHANOVdOhxpDLg/BuqcwqveHVfmwcxirtHybAf
KAFF8Xv7vQoPZnpku3rXO6d+7gE1mRVugsrlDybiY23gvPpYpFv2PBZCYGzgQWVehbNvOsORyi2i
aiIQMTH+c88p8nKX/q7Y3jxUEsJyPdjhY7xSt5hJLzrvvRWtwi2N/4M678FuyL1s/Tya8/u+HzXo
5OVr1O8Iz0IRTGC2THIbbKpRTsBKbhz7ndusaV8YO8qB2jPntzG1xGTAVw9sg3+0LBUQCojMjpCK
Q8KsD0moA8nTge2xgfQQ8fa4YnwOv+NrmswZ0UTxkgx7Uk0M7LR/MM6uxfF3ZZP0dzTxGkCWCWMP
h96Mng2pO+laS9gcN/Y9cbR4KFLeV0CbhSDKbtKejlE6b4JXNyQK0ryqb0PSU5Oc+Oao6G6mdo9+
CbzP0zcisUxILxGu+Jdhgip41WwZh/KKvfE75WM1MmdM2DM6uPirALiK3CenJhAWfQVbwr0diwVo
WDCC8TQ7Mk73v26y6A2N8O7DYQgku1jRqFnUOH0gPLm7LzlStwlT43oHrinGgXlcTBADLyYkHWRE
jD+JIho94W5IlkJTasXB+l3e/3SYsDwFJtvM2dblZuARGYhKG6jH4zh4zaj/s/VnO4BozPnq1V5/
0QWvCQc6HfAjd8GRr/2dQkyniUVBQ9ZC5rf4kLoq3t01FmhG9FakMISgHerNZtiK3ikpUW/FMaOs
ObsGK31DHKI65Bf9Ud4uwX0gHmIub3/PEwoUy3sIdHakMNqNgz7sre+V3e3DFaUJ+z5K1/taWelh
cY0n3Y6p4pyTGuIps9vvkWG1T6OPQmtpRMkxnRylRb1Af1HD2Kce0kHi1x29tAQBaJEe9y6cpXwU
KruU47uw1YejGBZddKYK8lye/9B9fTm03zq2JpUk8s80RWgilraKbwNqvlA9covnZ0ERymloEmJF
qvi0o29/xFV97BHOJgmiOYmAPcOEwbk/GnYLXpmMnJv2g3baiiOW6oQqggAMBCwEevlvTNv+PQ4a
Wgkvq/kDu/05sbY4LI3F3UM60i4W2vA3ZWd6/V12SY6Ezm5PQ4VosERccv4KuNTvK8cNVTgbiDs8
4VqxQ+Id3VMa4Mr6zf4mrvE52N8c3d1eVD8TxLPPtF9J0njftFDjiXdbGztj8ljweVlnJBCMaxD9
oPuMXMI1PQ74NLOBR4qlViO2XgHyQSQmNAok2AifaUW0kOaQOu4L9YqkNYHgcWkVbO7Na6OQh/V2
ZECcaiyNdlFsad/jDnKhRk4ndEC18W2tTx/8Hw/V6b8JpM7QosSvvvHUqYTTdbUVX93XwiO84l++
Uzl8eMrZDG/r7zX19XHu0vwaddPY5rAaVlw+8R92aFrI4SLWr1PQ/R+sXlc57IJy1wueM2X9nKUR
LXPwGzoIxTyEUgZH6TE3toDF4CbinD4ViDeQiYscVkW2USEWgPCZPwNUwYmx79nA+U5L5DUbvK+1
oQbai269/0BKlsRkXszoYQ77vOV29JhXk74D2drC73nWAZ5HHmDxGL/A63/Bz6GHbyHXiOQiiwZh
FBBtzhv/UB2TzDvPKfv/WvV4q76wPkxA+yKaPCpmd9xv38x1tSlLHm9N+EogqmmqkPrhyyRjtZRO
YovZZMi5NTHnIgqD5EXRCm6a246KLRBKIHU6eVCBDGcJJgGM7lwsQzNUp1zhxDbRWxZOkg3AB32I
XUSAwCp2TNXwbgMvgCZbeyp8XMXJHQb0XLvN1P9iXPfAzbSD89Jzvkekx7GhcDIs2MGcQWjEFhdD
KwH+feM6CQAE3MWNKFFtS+++gFXqUzg7T18L5TGGIFPyAY/Ud9ibfIb1nsktxuhfxIkBQMGzIMvF
IOMDkec9u7ksg/F9r4A5ikfi2KbIgViD8M9U8GwxPXQL5wFVPBccFEfDpRV3X5yzE/xSOTknCgxf
A0/RF2zVB6Qi5izBQOw90j3oFcUE2My6msTrgVtF2Vx8UkI95fgEyhSC7/AxloMQjOJI8F3uU7Ts
uWK6XXHHBqi5i89yh5/K9hlDfgLH2ngYT2M++fAYm7EnsIBfpj6pKruD3tMQy85kmfOPj7U81UMT
iNQzaEYy/9iNyEZAykqEBkTjVQC5bM8h05Mp94d7wwFCtglud4Q1pqW5N+Q9IRNOi4n0R4fOhb/M
+un4vLT7WMs0WuDdQrpy6ANMXwyHcDjkX17werXDk02nc7f7FnkJFIr7HNyIo4w6R5jZ3ADGC9NO
Ca6zgvnRE3YpNnwQJxWgMvBNR5pdCPIWar0S/sGPOYhRhEoBwrgiTvnCmdWcZ+6bG5NimHtbqDB5
SAeG2BgjOgsoxzMxOAeyAQCsdpNJ62Krui2HpiNhSZ+7AEBGGRBQAxJMyfdS6hSouA2vz4UawYSd
3MDQ4OAdGGHlJet+KAxAjdELa25zXQo2BWkdk3evxDwWYtqwG+OqBdcNhrMfg8jHwByYZo/nGIS8
9AQyAIy6O3kqJUaIjShb7I5vLcz1UJpsBcYe8CAo73RejeCz4BCLSReMlZz8D/c6D9wQNvawByL8
3sPu9Ab+3z89QyMqQJzJ8wK6xYfBQ7okIU2X90uBPWA8ib3fGL9liMHIcMPBa93WrRedm8y0KwYN
vnzN1re9scPbT/xYspSv+SJZ3vhfOCsLanW+SP1m90GYOCMlFOzighss2FWla4ag4ebVNg5upOto
DM/r3Q14EhaZi1vY+kBRooGruNISdwoU9fVpb2T6Mpq3aSg8in9TPPws6BV11HPMMf7TwP5rPMQ/
QyO4k1QitTN+Y2/PZ5gSWUa8JN0itDehNFfwQ2JfyIsnRL94ZD2AqWBb7aE7AfoK9FSYkEooAd5p
7s/Xl9+ZtIxHvwhQ4ihfq0Ok+OGrCihhMzIsqk1bEMBVCAG482LNDBIekiLECrfPdwEhwB6up8iz
ukjuOQHQ+bMcdOHtpCwHiLgsNTfEw0mBEZnNTE/xNcRo9TWqFmVURljPlRHjuecmnX7nH4i/yQYx
fV4mXkIcGSoz6g5s4KqN8DPEIR5+Al69gJ8g94469zvGhnBB+J2WC7ztOP/xlfW+BGBaiUSm53KP
X5LbeQQMpAwy1nbnvbD8xWXZbSDKI6iPzXcHUlhyBQtS+qcaC79lk0DB7KJkWgkLasQKCKnovree
AlC6cyGXuA8aJrVHx56qYCy4+3dHHsISB0FkLHF17iNsytvjZ760wY1Vwgw05azlRAnzhSADQRQU
bmdoJ8lDDMdhjCSTzhWv3pvh1h0pExloO5+09jKyUXGIx7RNpDm2MASv2lVZF28/dxiAalMWRJgR
6yQCE30I70dJcMecPg0fzoYk47bIQQyCwkKfm9IQ6imBGtUGFhOXv8+r8wwLBDtG1QYIFNUihzQv
IyF3wJAFw3gFUl+NETZcz1Byf3zkZMzNBpwu/CAF57101aF8VCYNmuDaXlil97FAVqcIgyACSv5M
QOcoHjeYxP84qIGAiL+B2k6n6RwCJYYauqNzEWUoOYWTeMwSJjhr8uhyVuFtnM3QBRhr1ja2P8gY
PTn7Pzjd91ioD1iHMDoxJY+xRUeAVIbfmkKoHYxua1BI3Odm9rZzkSWNeVcuvk8E1wwGqTBj7mEh
yOAZhlHFE2Y+SCen50MQnfcIyd+gnuLwASdNXxkbQQV+UO+pQ9CxYxxs5lqgzGWcsJONRKDMtgKR
h7y190X+QdC6asjFP7jmyrC3ufvqSg6MA37GQXaEHQUDXfBUm/kDLonxVwW0CL6XB2QUwQSFdAKL
FBH81sAW7UsODWb8gaI6iI56lC0fkGbqqYLpdj/8LvCahtv0drOtuVI6Gz7+IfFSKFIi7DZXLcDo
8pyuUyFwwtvDyUR8O1mbq/s24XnKSHX1oLuma0SW03W5ba7SKuHPZJEL7h1KQp7AKn7QG9eC5ork
wrKZComY992Kw+f6AwkAaoEHwxiGP07JMLBh3gTfc+qp/ICESsrvLBh7ctAbCzEek6trIkLS8yV4
vPKiwbPrFYDPmIprw/wQCk/OdcKcdysFWsBpMC0n9aSbPvwcYHWfFFKFKpv55fG2LKAY0kSE/tof
G5hxsIb+0flEDJJmPf+97+EuCePMi4+/xW+hXfrLkrbLEkIfsMC1vNcEjU//j8vH7E3d/4tU6v4W
Oz8m7emQwVzJmUybSDTy60hDd3CpoCHxxkQTFubkAiWax8AJ4wicNicTHPSLXXa9xIiPdljLq+y0
CgmS2Yej7Ytw6x6/S9/0Ws5ohJMmT2CIEotYGj1dCMvo8OTcGNlVAWpnGL2zTyC8ma7h95cmXxFF
NQqnqIlMYWMp7RkVSvv8PnpApbl/FjqAyL9OGNT0omJzZzq3QdG52CjR+w+H8GG2em8+f/kqp52L
/JfdAfk+fOffebPKA2PWrKppMW0W3zGjQxF48azcPZxVMoZ2tk33svdag4bNjyD/CDXHz64TcjbZ
VQW6WnEkSBNnJhCOfYrNXX6skmFcz/Twe70vHgJzTtGDRs/WPDAXoJ+aLI0zI/P2nJT2G0dof3A2
50C9pqTwHngj43xbMGSnT9HnWL1P3XojdBYGtDrRs55puApUw+FfiZp2SYLcP1P/uAbIRBz4GCyI
AuWOMTTNa7i+k+eMJ5+apIWlS6eIwHwLCHzzNxJZyWjNIRsI2ZRXmJOu3YDTA36mNfaDeKwyQ8lJ
k0TIeeNhSWsJ/prpMuT2SZw8IdrS52exdI/0RTJHQgCs850uGEXP331eTIAIk8AyLMSlgGp5+pk2
0EMVki5APyIpdEgt0LuhEsCOGsg0SR3yIdg98QB9IUj/vRAFn5nKVjLIz57YzQKIdeupKgg8JE+9
sSDnJ8ihMPcdi0OthuMIo2ILW304mKVz0/sgD4+DVzUq4TPmI4WT6AU6mxPRS8i0YHECUjbm1c4g
woG0DQabAcNbRA7khQKWf/7e60SZ916C4n7j2w+c/X6L+0nxlWXB7Ax0R2ToeGTYhq+RFXP45VHL
RlbQ/qF284Vs0rnWrGJ3p6WLQkXuA6KFVk0A60NoFGz9HjEOp92DwEYPNjqyC+pFRpuh5olPPV6J
11sqy8epv4STK7KMPMrEJu1n+NPUUfrHFjmlqIOe2JUtFFp0dGgVRK8Ngpv/vu6iNmJ/tFF7+reH
pP27caoNSMJsNTgBD5nGEcINM3mDf+2sWTB7l+fprOfRmPOSmbztPPLGxNfD9Igb1bTZ0SUPwVOG
pHGknw8KMBBFwxayAS4TJMj0Nh1B9yoo355+thC82R8wycYtlq2HvwoCg3c69h9Ejl50HJVdSg6X
wMJFVEjIVkTiVpuISwx8w+94noFXTB5zQSf5jR+wUM0/ldvMYTHvBZCt+JpBp3ub1zAEjYnIXz9L
yA3jD4UqrKpJj4zkZsNrcm/TeFHx3ffEHEoY8NakHd3o4SKv/I++XwzHiJ1hEx7C35wyHZ6DAqZs
gtiP2kAxFVkVyhPkJ290TYliTjPprCnaWPDRjOmFIf3qTVc6Q+iJk3eHIXR4Oz627bRD5wWfOk92
9bX4XBxMCwa+aNZIE30VU/zyCvaHRB79GtYq5Zk7wCiUkmv4HWsQ+Uuub4KQlex0tiikIB2PRLKI
yRe+kilFilAOJMN8ULvRw2OrosNEalSQ8JDoDmko8oTl8Am/qHJrJGqEUAIACRQZUtSQOj4oJQdP
HSMUcfNfdBpuvgpBTcUEVBxBQlSjpeYhHlI6YGqFAp3kJdTSGFpg6/NFxAdxiwl0Am6DauNcDL36
tiLtRA2rxwGiwdR5chkp5FgqOEzyocSjK5vUf4CPuzTuPAS64E0gcPA/ws5sSXEt27K/cu0+l6zU
N2VV9aCGHkQP7i8yINwlISQkBKj5+hrbTz1kxkk7YZkWzQl3B6StvVcz15gYeJCSBeCzSGpEQiqx
Qdi4HiBmD65zJrsnsIcCe1EwZXU/2Svskm0CCud425JsbaP1G4krUeWwIlgCDMe7rQ+4DRIsdRMo
F4x3P2bpmivBbHiC7Q6Qm4kJ6Q9h3uQxBsZEUOhgwG6MIaeMVMBwxYAB4SnzcgwLs4msXh5wTMuv
NkThzI9CR1EP+QDHDbxBqaNYrJQnkWM+kNhbKSOADKUEQjSacnMERCWF3EQQMikZvszAUtwnHaWR
ekE1mQjgQeT1giDFFsMIWLHVmVy/zdH2+tFKnTCN3+NbpRE78spDx9exuJKnN9BMKfmtM87C27xj
cFAa4h8SsA6YJEfX4FXhc27DaSFZWDN6vBJqsxfBKEHO5L7GMu14XeZrMYXGG9ki1BizM44Jahks
li635W1rz+F/TaSlPLwRCDUQwTgMyJ/hSo3R98xtPNAF7YNwa0zYccV9h0Ta/6ay5aIS5LaJ7Fgl
n76S1j8YS0ZkQrXHECVEkGTTngjDGRNPi14De8Nz1YxTIocUzJvxQcVvbg6jIb9Y/iL+pZxSeC/S
t6h2CdzVDTMZ+kKUKJ7sMe7y4HDq8Nkn5CiXO43GbkodiJHt14QwavgYJBwW3QQPIt7VHW7Jg0lx
gFV8RTNSp84Y8I4nbia56ASwFh4eYLvZlp7jGkC+NMr3MSivChiN/dVDXomgrAjiCVCiEwAHZl8E
0sIEM2EvJBpVnG0XG6wFTauRqDg41EskAng++uTKupJm2AKvCOvnRKMLc32dEamB4kI4O4M9F8Qh
vohDM7huoVCwUEzSCBRaOzYG5m0ZN/S5/6GYrL0uSTfg4XVDGZt3G18douR5DFiDIHVtLqQZwSDr
hFx0nG7w3qQ6RrrCc8HM4aAdl2N9Jb5D21xn4mp1VE+gIU6baRaKm5piGfNyhd03ej2/HzRMfBDb
TyrYKrxrbqVMDRNgzojhADZQ5L4fEbjy6ryqxUcXyTCbiBk4o+tQGj/F6qacwV44TGCBWMzU30ca
o5e4VTCofx1moahbMGTB3vDwKPpKfhQkkOfqEWAsvqAW1TrvDkXhyt9EnxX92MRiBxMTnNwnHz9H
XvbNjgZoB9CSMeDfly/2JBXwJ4JIN6dcw/i/2OkmuIjCZSB44D6/qGfxIDIXXS3EKn+IIaZbIKJx
aSp+5fYcbDRCHyYBsPKBWQ6LtwaeluysD4QVFg0lerNLFjqXkJh3kJBPGR/0LVcCrNecy7vn8H33
aXYwKaEknzk5c8Y9jLwNRe0xkaKPJm6kUoQCrceWLC6sNOpgNTF6DAXnMb7j/RSNYWoxVk3uwsCq
dnxSoExPeIJCPwN/Q7G7nzIgNiXl2Zfctpy5aAYWFhYDO+VWnyCGTEeisd5OjbW14KAfFviNZaNi
aQ0ErQef6gUhMAIU7UL09YNw7EP0XSkjlbM7464JMil2Kh3W1XWbLvoB/oIgCu4LiaxNOap0EvbS
piE8qtYRZMTm+4oS+1vkpcKccENl7VsHC1mRaFXf4E5sQUIBCAnlRAuSWbTT8U970hA/8prvl7uv
J+2y5gmqDFfZSFPx19cEuMOcbGyS7tGKDCxCLrH4o92NhiCJcHZgb6MKSLJ3tmYYvHayV5IPnZ2x
F7O5C6+6e8DdBzXDc/YzlWdsBAxPwi+JTqjDa4jdumTJyKtuKF5J5gBBv8TRUm7jNekkiAFmrYG2
8/wlM2XjjJyRAEYQ6K34UJ8tSTfp3EIkcSLMtH4R/EHL2trr5Kue2sQPIsdO0IyRcD8u2kZeZd9K
qH+KeFlZRtg7CETzm7XJgHmgQOMUV0+AYxR8ksxPcTm6dc65Za4r0n9npODvCQJ1AsSNOfvsZLOi
xSWuQNVkqItEslz+lQlX0OaiSUY1DbSAMObaZuT5LyCJz/ELaJqglvHFzF5flzI6WUGye7IRifwc
3tq3cvMikBjWhmiDVzSH1620wd9JhMD3b+oQvGw074/gpPDs1JnJL5Y2b0xg1G5brt+Vis2JkZyL
syGPBwAXCYqqAOuQoT38+168irSRQih3FBEsDh4ONRotFB4o9IvttWTonbvWbyxufwFVtN8kJARx
5wo+Rw/ukNNQLAymFEOxfKxZehD4IXsnLxryEmVpEKKK746C+4g5IGOLK3ILVw142kEHkZaf9QUc
fX1xP8uIClEvLbnYT5JZCfX5OdmlkY9c7qBdXXyKDaArrbN33sDvxkax7olQI8/SffLe2875iDf8
odj9/9+6M6LQTZL50lKgK8mYl1THueXNOfYxC+PrcIkCxcJMKpsYTaCAQ458uCPvikO+ZkqykG+6
czoodt05hvON8PosfTDdDPul94uhfB+lG/mcgHXXxZQKr56Gj68szEL5nIctgnTsnz6vK/1wmzzn
HDiAO++bPMyo1euHLOwRtYfFJ1zU+fPrurqt9HMEHmNAzCFInNnLVaciHzCx9KTYS8OlmpFqkKeV
AGxoCM7pabCd2zv+NrEoDzKEtE0WiCG2NS0LKv40hyA0ExMC92Sk9w4Sy549p7h+kQVbwwdyEX1g
L96kijm5n7nm4CcDlJagcxZU2CnBvofAQIXP8Pixt8PbPkYPJJQP1lzf9IDHqCjTliN9Hj32omRp
ojBYmhebSXaHBgUZLYBSwKPCk91vSOQZkyIVodzo7V881iKolkHX3ulMc+YKQO7TcXP6oBTTgNns
30yXsF+ACFu1fgzv7TEwV+BpUJs7YbZIlky2Qhilps5nEDzLaq8AYbifBPmRtT6+gl67QaPFem9Y
UFb+qWeDYeXzcWTBOwT7Y4MgaH9+B0kAKO6OU3AcsMNTaYJUt38C6GihjDKtxSMpiI7q5A6PMprX
PF8A52J29b9KXhJ7xYPyDSzkryuu8q9vAKCrBESl6j98LjUUxxiwJRlC8MTQTkRDFgi8eMTPIfKU
OCtkkJY554gxNIbI8QaCWyS6MCqPuUbk0B+jVbyGwMg+cV0KVAc0syD6BvMZCBCqzoEnE9VExLcR
Z7Dma1MQOgMFVhteePOMESempvm5WaBAEusHOn6pwlfKHucr59LPEDgZ62r+DMvMGzMt8IaHZp2r
ibovwmyn0xO21vVXf2gPT0AY7wl6ybkxVxmtuh8RchXf2srelN+4yc7UDUr46mjAV7shSAVBhMcI
8ub7Tl+aW2ed75gNYL5r3TKOASiEAuW24j1twCiuKUqz4CvArcUu+WIPXxGDIApI3HpnnKGyTTS6
0ulO9Kajj4yi185c3tCJKAtpb87yI/V4BhlQfdymyeGOXmXNL92H2Y8SeJGdp4XQmzkckll51PiV
mdu1zraO7QjHii4OFoNKYLKj7bQkHj2ba2dZhTat4RaCLukp2rrZz9epi4rzGYY0x7K+aD9gnp2u
v+IpvJQ97p5jZwNujH1RJUqt2U6oyKnnHOxxu9MTqODdOP3oZrTulzyWFESVUF3Bny4ffsNUyYU/
Zqf0JKOsvmgXXP/q7/YIMZoRSUVhltPPyH3zgKfnBqjJCMUDRLAWqkNxsoug9HF8HKHr7h4UccWQ
ec1er22VcbskvGWOak04Jt6eePPi1xTCZYZarLl6gmtM6ZVMVhrksGjwGYZlpi3vP/0+wPxwfcEC
PwYG/0ll8amLnG6A6NRxgWis7FqEyBTZnh7ZqY94fMw5QxGI4pR/o8ZUEusIhi00yTkJA81gwd0S
nXl+GgC/iCV9I96F8IJKSBJ1YxfLKwkY7XvWBRZl4nRxHcsT9MakhdVQI5zKFxysOcdpSYWhpyaf
zCXyRA76WTxpOJutMDvheLEottDFKKARhu1Ji8P7nsr3+MEU5kjELyKb46jc6gFsI56wdKHgz9kR
F6AP3vx1omljYlfqVDyRMzLeKXxR0uchu4TAgSsh2dHqulUDDn1uhgEgM1qVg8e4nb0ZkYNxKw10
2sBEBnyXvBZXniUASjo/iAPT+ZWfuQ94qLNNA97cCtBdnAMJEscuh/VWHtUHKIEEDBTm1zVXiAHU
CUkSSakw3CQovNOjQuow1uesG/Q7BPwl1E6G1acFyUv9ncEEzEn/SeIH8ppYcKYR2DD0gal1xI4n
XarFM3QG9aKhJp+fHkB/LKyY8xVdDAxvazToApQJaAFgDB9vGU9vS1TYVy4sKE6wsuiBJgnDJ990
IrQQ8jmBisHo2ob9egvED8rfsUchBfMvWhHNcIOQGYURK9r0lFE87xiIvkMHqxb5WvQHKEBHOMqK
wXvg6zmhnLOJPvtLfBJdkHgvnmpQCpwxT55wqMxHZyRCE5kLKNIS0f5ol3c4h+2SaCjsj+zxKxHS
EKCwDjMx1UQHxeLzChrcnSMqW9ToAEGLe2Rl0+uM/hR3zKRsQIOZCpbYzkmJVuLOCFKbxhMYzZ2j
zUnTQH4GIzKKd0+2zwxqZD65wxh7U1J4KUNFCnIK7gQFtDxNKn31VPoQPH5nXJ+7Q0qLWFu2hL/w
HPn51kw8sS1ENGqCPKt0W0Gd8PA6v2iS/yLbW1vMM/xsXdXZXkDiIwgKr1/OGNge6d2ZrYipEnjY
tH2/4s1PQZRoR/rIiKBgGVLwOtPI/8KjaEeNkrIIQRLFPJqdY/p7dDS0sb6mJUDNjvfrk87RpbHX
RPcejgeTm+DbDc3h90aFGe2tiMIoFRCPgaAhwEIKmtnYwCcrAqcDodRzR+CEzgX6uIiKCJ52jHU+
dy1vkr+9qbwRAkHPhdVOpHT3NYNau17yCHUwCbByec6ZL8WPsQXbXgSi0mlO+bbphrlRGPMcH0G5
eoN8fxKUPeZ6TSBGMSosVmB5KX7YQQ6T3F6AEVwi76fvKdrRCZ9Ymkl0PaN1Q0YqUQwgtvwgugRN
L43JRqkpho+7952GGUpuYkyaRB+Chf4645i8IYzk6hKuipaNKZwtkx0dHHuRvgf4konG+W2HPzBX
GkjiFRAEJlEYeVKatsZVwDk2QevD9SB0vK4EC6TcPU3e/O3zh9TfDK6feUhPl+PJQp/wXkfTEiWY
0KTaSJ/HuBjPmKFrgfDbM8ZriCCrWYN0IwqzLRon6sNMAG6TpT5kN2BnobjiETbj0InCAEb9Wpug
jYXBL8+uDEFTtqatWi5KFFZonmiy59SpsJWgtFQNHlwNeZTxhhBXE4QWxH7V+ARsEEMBnhm26Z6+
HuWHpbhw3CMg9KIK+KbAlXxZIXpLDkJa4RwyzSz+cMaYjQGtQ56y/ykz7MR+rlBA6D+EzuBGJFyP
4hOcU9oTxVAT93JhsIuS8TODD6scOjJiA570n5ISHQ4KsaxUjjS6NBLFUJLXLQmIDtCcGic1JY40
qiP0lX3QlCQJLzaKO10YuqDUs2ltA1em/EZXNF28KEyzXKie0YkOJArXwmGh5gGpwcKznRMZVqKy
Qy25wlqkoWraoGXNxo5QcFAhov7FqQXvgrRQRI1gX9hcpJG8MkjY6n19ohfMqMkMFBTmRhWdY4Hk
zYKODCYN+yVFslF+wu6AbjSnfiiKalYIE5zdD+4qSFBYn0zDEaXKgMhw1z5SYLgQUjOugYj2ZIX8
xklgezhdFEM7c4F654S30O73ptgxuYYQ9KevEZ0uOmDQkj8A8I4q/gRra1WRDud7Or8heaJG3VNE
xMWsGbbQjiEx+zTYKQJEn6+Juq5YDNqxICruj1JIM5z4iS2dRkAtij1j8VUUf8gE7Ek/A56PH7g4
sBvmaeGL1vSc0bDQNy42180bOlw312bpSIEv332TRB97OtJv2pTaEeeNe0DyzXd3DFZlJ+VCnXv6
fJF4tEsiecI2in4zkCusD7FKe4QtlAYZxaSKJ94nVZwffBv0BvwlHlQfuYr0sUpRjpsBwAdV+lNh
ABzZUEM06ZezkvgMbODIfp5j7WiSaBeUmewVRuZ89091cVVNWUFk/FXw4pZGw5z6TCQSDL6645Ah
BpxkbhUIxhEN+S3vf6Hi6EGwAg3wRYGKw5KfW+9VeMjEnEQcuNRzwyyupnKxiT36sRyQN0AvpNq5
bo/t0UIzO1GIJg1a/+gLjvL3bYsPmnFMlg2BEIKDkxABAA3f6/RDHgi2pZDa07ahUCXRuBjK3kOU
FKjqrmsKVunaoQzBYX0U9a87RuTZtCWwEgWzdC1/g6bmliVLaljAhSl2HE3UwEzhIBFItqw855Ku
GwJne9ULoru5epA1mTwTHeFAyzqF4EnHeZ/zxmQbyzrq76d4YWAF/oTq2U0aUjokrjyPVKOE9MKT
PQJFmX7Ijb5WBdfYuRDhna7LaiF/59i/VN/pXgkLLpk5V46CK98fZUjiN3pG8Klo8lCC4YPX37wj
HqNRdZZ4KjUeJ4KiPdWtkajkUxfD3kBwqNTJdWtxX/jEQxNpgliAUmhPOu4TyOWpoLplHPua/wLS
no2Qwa+6b/Ho8BQS2xJ7XOEwi/oMsjukkUS7ILRF9UhcF/Mnuidd/hThqVDipGviwAFpBeVTC97f
3sY6xi84eUXuqsEapPVBrei+ThGO3ClpU0ueEv0ujAsvGS/e4o7zzGlEYiNcc6KhCIlZfyvGukd4
UBPGQNNBbFHPldEtfJ/v8/5c78pNNqom1w3oP5qB70k8RAJuLLLdnWrXLczA0KnQ2Kjv1xRXU8iR
FkhvaYMjGwEa1dAcKxcQmdRCVgwnYeyo/TywxhGUzSdcrtaziIx+wK6QC2nJwSmlm0dXVQeiTiBO
7eLlfvfsxwS8oulInpWeFMaA6CdKIUtrkO66ZQ//tl+UlkBMhsj3JiZjJtWchqagusM2D6nOi66Q
KNM47NysKVIocWfbnwpXs5JpLusMnQLQA2yfTBs4qhoC04azMB+36JJTSjCQN0869Y/r6XpCjQvm
jEQs8YlSm++/7i/OJi/8i2yiSh6Ai7RRLuXsNhY1OaLY6ptfqNx937+jT0J8C4QOGWXMb+aKZYay
JY/gA9Jx+nEwJ4RO9w8HR4PHsb1o1C/bZRuKgLRBFyRC+WTGk0ZiZQK8FroABZJvvCZXYvOWZjTr
adsLkHgbtkssDRDqyWCvX1Pno0HCUnxJH91BVNcbwpho7XyY6CGofKUchtdP+SAqYMknLY7No/Xy
TR5eP6/8lcIb4c4XMRLkDVJAQksCUYIcfhWRKU1AibLgFWg2qvjbTvoQArQbxS2u3YLO7I7mPOIY
atQIr7qhtREHuwKfuw9F6djZkqzjNqVjA4NpOA8xeQT1byDj7CVayDkh8o2UbcnhuX6yERtokO77
n0zhx+bivselSRTM9+QZ6AuElskh6S7Jj5WL2KIr9iGRzjFpCEC64xLyaLC5s8hG3RoKMjH4S3Qk
w2QsjpQEaULPRWzYpti0TgKBDzqqxKqkhJv/I2265JwdmIxQ0/nJTkTeRbV/LboOsJ8WFnuTcDNQ
eMc3lnHlsXx6auG3hmaLM8OnAj3c/eCINHNLfkxKR0hysFGtKeQBzuiJ94W00S4kwKf3rKU+3JJm
Khyw+QIflKEzaIDXCnQynif7KyTBbTuskK28h9nliro3mYr6BiJJetdIJqbVwVlmofJhU7mgUmuv
ac+BDEFwIeq5ot7bTNojRFmfajV66YzRQLTk43JO3YQgWvvQlvUBIJjjVwc0GcaH82ExIEzXCeJv
LCY9Rfn2S2LCgwILRm0uDTFsNVCJoR7FV2NIE5QSDkbT6wJ1Q4pmFT7z6jFndYn1SabC+tsJu/oN
7khfz91thajpTmhMCrEqqMNmG4LyjC/Sz+87WDVoZ0P+n5M4QGlqBr3J+F4ASytCQQgqLPNKhNOS
13GRsC44vOfE1ueflOTzzp8Iu1cm6mMSiPO7HORhHr6/xJfwBKyeX0ir5sVPXG4eeqA/nyA1hjpZ
BvH5xgT03s9tXGoS9KjC4AnfDMITFmA/KIh2HkdROxdlGPxIGPsnU+BSkXJQ8uDjcrWEpRF/K78e
ZAB8AJAESwysGHh3fykDmzah5B8kMWJAoiPEtDQWM5Er/FyMPOyo9ZJytSJ/EG/rTp+UD0MX8L1D
tuTOmQVCJ30QrlziXxCNYp1dTN47fSrK2eRkQsNBd/lwJx+0+UcFlFzmoV5lmChW+MgwQ+cPZJcv
FAzW/I5EpERhQJ1zWMNHZYnTiED5e6YzioVYxlREMrqtjJ01Zgf+BAhPwVynrd1yqa6TjqK52GiQ
4YYG43HJpER5AdkLEWo3jr3FAn4fO7gGHp24ciu6zUIygpECnWqOOzLe7lwgOxH9AVK6M7YqBzyu
RmSBaO7F3i9P9UOMqTr9Zbr/YgZD9GGvvArKW8T0DGgImRS1XH2mz1huiDYqMjiEbYGJWQIdVZJF
ds2dkNiaSIHTI0rdUKXJ/ka/i5whRIKC+iQOozV77LiYI26jHysUB+ifMacSaboQW4P8C99IgTfC
FoDcdIpqhoS3CtthMWH0c2KSBr82P6BVugXUEfFq4z96wuOJlxYU5K8XXw0epJx0Y34jHyzxkMfd
jcF1xrVpDvfzbhxNW8r84te//nwDrczXjBTaD+K/iXlq8up7KCQRfQDbguEEgTtK9uIjFXRXUVsg
pEuZvCBLQ/uKEdmCNH2efPIRCnocZOov5rmFhlCfmbyFOjTRPL74ROhkN+bosWJxDd+fsZeiHBJz
DC3jFd2ZRFJ0ZoRchideXAXx6dieMEHbeW3wRhrH8UtyWc/K4DFCRefTLQ5eHNKR1yAQBiJADQYF
pai1DhV4/Ai2sNQQA8a0S7ojQqdpjydautQQh7MTIloW+hyE2psaWxl0r7PbtkR8IjqIPjYvW5R/
9JZKihHZj1JKTG0+3BPTfVRGCWrwarshr0aUM6gQQGOKyxt5u09E/rTrfx53O3CYL2l4Nhq+59Yi
PkONMcJ6jAAM1Ss6vJzPLswhGBOZivEflawLzwXSJnZJEktKiCKRXEgkqS8WP2hfrrA6u44YFKNG
TnvmybuhuDg20FNAfhTGLzDFsRmjR1fTo0fkT/baiEbWik0VaZoo4+bTv+QGQmhg4mGECoQ1W/As
qzjMPUmtsyV1AEoM8qjcoUxZND7Xa5WGSF7FoR82Z2spzEIYNZlrNJv4+QwRKJSHQTj6mTsqRRA1
7zDRidhwMrwNIlJm/IaoqiHe4wMTmRnoMvTVY1CPijlqGE4kiaf4RT7kjDsXtyNeiFmRgglqNgs0
6+oaYweunsnolEJjRswwCPkO9eaBqAMgsmH0C2+cMdpvvpY3uE14zfvhhWEEN5iPj9YMBQ3uCaSb
MjVAZNh0+hu2wxvBSMfoFLbqIkjccSCKOjcpR4Ef0m3XxX/y7fybR7Vum7JjGqqDC7pq67+ZdmqR
pqXSu4Ys4WJeyv8sVwaT3fsASzz8qEv4Bn9wsVf+5h3/22v+5gqev7PXy0if+tb81g7ypVq9p5Aq
5xyZyCFp1v73f/3P//u/L+3/ir/uy798Wf+reOXLe1o86//z3+Kn/Ztb62+v9puPs+bYXdt3fEJ5
306xjZug+vjnV1D/9IF+M4RVoqRoZIuXeCC9ewV394z0wr1766Xu6m7vMf7WuYn73bh/uJR/unu/
uR9blpzdJIMXzgUq6kEL+Z8/2R9+viFzbS+ndVrEXGjlfyilmrW1xM+XLvJHebL+4Cj8pwtn/O4o
/JSs7p6zEnJ3+nlO3S3u8NDy3Kc72wnv685d/cKZ/Z8/FE69f18SlqMpmuYomqr8Zf39Lx+rVJ3C
UFVH3mKnxWAqNlfDaIdFOuM5ZKPlJqKwhoBMvQVUQ2Jsn1ISBO3jqrti76KKAAB+S8dY9m7mSCvd
njNiec+Dl+WZn486QBoScXSfKTJ+FIzpN3j2Gnt5Sr6zTRDHJ5/VuVnxVeZnfH7SnTzSdVNRnUPz
ebtMtIPLTwiAT7IOFFgMvcNdAiTUC6wPCH3fUAFfuZBlTJoTIMFSL83FN5U09SHz5MAcvBTKIpQg
aH62+yJzAsYmuxU4dtmrDS+FGN559c0rG/9ljdLXMLF8xvEBggAMlY9AUAQF6KwqAquj1kCxxjG+
no9Ll4CApSsNIZJePDC5z9fAoC9IAop3A/RPrJ4g5sjuG5QF78RX3y6srXr5+GJ2pmgnf9zEDOU/
eMxbiuLIpiYbpva3XayN+1iztPJGaZ+mc6T7cudZ6i8LOApES2p5EFZwmEbIe7oCgpgSB1soeHMM
1D3k2svXtpzbxHqIZ+F55UMTjFE2uD5Gb2uYX1eGtoy04asYdZFn4mPHeW7NYu3mPpNR2Qso4R24
IizBc8lUwafd49KeI4OCbNrTOmxqrw+lxH8/ASegmZTxW5xcdV87Olw+qGMzwTo4xiiabrXPEENx
STePh2jE0dtrCHI5dUi8JT2Qv6NxdQQfQlkLqTdQxQWmDXofvKOwi4Je+dI5qdqgYVFUC1aHUQdx
hwSpfwZJOyi7QXts0FJQwq5JzDuQLe0s10bVY3OvYMsOybvIz/YMYnRcMvcZ+xS65s2pK5c3ykim
75geSthY2IbN+5Cc3DUuoJbFOo2gsOGL0kJJHFyfviYN1H15tKGUl8MeFzbuACDLPizi4IUoEqvP
jSR9Rp0n48+aD5vMpfm+KfFiTKDy+nfLR7ePNSNqof7hZ8Brhwqa1KMZUeFBTofefs1cCNnfEbsV
g5Gsmrflv80gJS7qRu17+sDClnlszk6NHMJvY3Q1i47mIZV6SotHrQ6eil/AnP1+xZ6e+eCFwCg9
GY2ZsKMa6q6id4yeU/Ioqr6hJI5v2Jl+09BkOGyjsFlR1wZMUC6uYS4Mz20MDcJMmoA6kmdt9wkB
oHHL5xokZ4xPXL/onvgV6IxEDSF/lge4cd02jUZQHEDaGrkfbbBugL2KFt0R1CUFZ4xso5X7Sh00
aMpZdqAMzWHceNESbyJIGWGBTH6Zb2rWDDQSGBEY0mDmmUBtHZjRQHpAVRP3BqlW+vBzacTmgC8I
gdAWStB1czOChDJr7bbTHsDF142RxtvAtMYBwImCTiut/x0MG2iith5Ip2quVyLej7HPw779mCvT
aJOj1+sGSjEFJ6vh1axCoMSNgtmkl9eaU3tp7/nTExwsF+XVDyDjkNZB78vJd7jL3zB8DabiqUZY
3rX1oUp3Z21fSEETPm6eVO7l2r9NsyVAEZ1te/dcKKgEugBNkMqjcQ9htwJDVZfxc4RQs/EghwGP
ksFigfpEJAL/KRKA4aT3Xo6LJ8OmXSs2j7RvMRvyHjT0mmWamTWIWxChy4LNz3JNe9jkHuNBgLCk
z5gxoWnNU5IE/TrNfBNc0NbiXwo/ZSWd2X+B9miQd5dXFvDHTRG4PLXyAUE0R4fg/R1IjHkdElYq
CxvCf+1xXaGVdnMm/B/7LibbdqOLRSoFnALqXTfQvl6z12PMYnmcHtAmF3Cz5DGkDDbgB9jWHaRZ
iBrwsnEi7F2+FYiWg5p21p/MQ3PzM7iEc1Aa7NHNFhQFyC5ZppjRJAFUow4m6X0IrfFegzfxYfJE
iyxB0M8YioErq3uLh2xocRlEICUKHyopOKTkq8gQzz9e62YLnrTf/fM5rf+nXV01NNk0Zc2UVfW3
sOohpU/J7IxsZ39S3ryqM43UBufaU0WOwgDcOmvdUt3hX0uDEPs0UG1lAEgOOxKd1p6Jb8/WYPXw
lkHWHJMzZHvITIqgqJpvl0mw96KsXLYwBXE+DW2OThLwTyudFY4rL4yPx1fzp4hb/Vs8qpmWapq2
7IgQxJJ/i3nStxobb1XJdnnlSUezQ2xAZZrWKyAQTpSIxBlydZsMwPY9RhB6xpSNKOTEbt0PEopb
zJbB0Vwn1+Cfr7f2t2hPvDOLg9SyDdW2ZfHv/xIWGc/ru3vpNc4lX5aDLyr0wD6aJtDWRg/F1bl4
NC5/1dIwquFU5MA5eJzKb3a4MRBKrL+yKf1nY8tycxSXPgFt+4k6K74YzKqsP0RxmvEf365t6aph
WbpmW78F9kqUSXejK+kF3Fzd5hD0km3XwewfFJ9vagjytMfEFBDSLMJLE+kWg2XmNKJ07fjWL0f3
GceUqMsWQF+uXnYmBkvqgF9jLnXs9pc3gyMoFN57vFSBsrx9ifAKVDZCBsaYoFAV3hOQ81EuPbpt
SxlzO3kgHJE5FhyoIarf4gCWTdR+VHTTinkMMAADVR1Kl0z2+njYAdCATcluI00kqMMy5iG5ryhs
3mN0VinOrCBNa9dRvBIELeOYQfbwbAhgGiGdq8abvvSBZV7zeXFbQQaTYVvu7F/KJ0RehUrX2cg9
h+0FPcxnZFMlNti1IMqovqIG+HQwt2imHm/8kc/tbgi72WaMSR5R2japSuteR1c7BgE7whhBj0ZV
emFhVkwYqFsNYUIUVIjULYHgaTC/pYxzm8RASI1LZKxTTCehrsicK9Cf5m/sCxGx15D1z007ABQK
aoKhrlWhD2N1wHMLSMdg27VhzYNDkk7QkECsxRhAzsp9XfrGjlGXlv3ca3ogQjHTSStTcscY+PSd
1xWervtR6ssf6aT5KNfvnYmHceZB47mD5AA1ZY/ZtaX3KPlUcPdi9Kxa5pckC5yPkgAZgB6WFuDI
8PrZJYtuiSKVTXnWcUKOMsWTdJ/8FPEIalUmrnpIrW61ZDUAM++om9pe0vrNawhxLkPBfGGTvH3r
23h2RWvOO1KffvWV44EnCeiqTAzOEMHktW02+hm0F4yhlJtseRS0nMarl8a+Vj32c6kN4O6pKN8K
wVh827BzvQeUXcd1WBuf7AaE3eUteGfE8YTdQ2ubxMM48kTp8EBVWi+HOsN+NZhSD+2EFHTGQLDI
cfi6sOawTLFNX7nP7yiVr/DevfSiMhdMcHQdI6uWGDTFOUlFOGIWE5mhL3IP6OOUffxHTKcK3Al4
fbIIAR0ypy3skkkBJb3yGXrWF1csoZllxhyMSjMkmO8u9t/G5CLtjBMM9XhTeOauKYPMEt/1z5va
31NMsak5sm0qlm6r2k8x4l82tTp6P03HTrIdDbdfTUDm1OQ+j9WVRp1PVOdCpFA5JfMxBS0tEGOb
2+YA+Pef34f2H7f9f3kf6r9vrvrVkkxDumY7ug1Q8rsg+WUyso7Wggb69Zc1xUYFUCzwriskWlde
wtC9fd9O8a9uW2AkkO1ePru/fRGwNarJPAgtdVAUUdL4n9+q8fu5a2nkURY7qqGZhmzZv527SZe/
6yx5N2vavEzAjpxu0EHXQsaYBBifESY6h7zFFWb0aoJ4hbK3GXUUZJlLuZ1Bq+rgVkHJqoxI412B
8+PxOvru9zfEMC+iZoaA3iv7yGiPimdpT6GJkUj7grcDldy7CCgV+jU+ijZxNyqcw6f//AFV/bf8
//cPKC7Av6yJ2MrvdmLWzTp6zVLZM0x80CoQUWTysgt/V5tn10A+Qp1sfDPCxyiQcMYbvQHRVOmg
qw5/eD9/uODOb2WWxtEz+/3kgitH4ZBL1PryEHIRrr49jGFcoBvNsoBZRfR691Ldj7fl4kAD6YxJ
JjbOI5tmi+lT4k3Lsb3+w7vTfi+X/HW5LJ4dTbMdxfxtPbR24+SG9OTtheXbveI09SZWpfpAs2/n
sPUvNBvyU3qywX/eLY/sIMAt+LM7PcJqF+kA+izdk3cohy8Nk2wQQu9rvIOi67SBGJkF0EEJ4EYy
By9uNm/bvYESQ44MSgA61pl4Gr+mDGXhl8bAhOxnq5vkpXagAZqh4LBp/Rdem08jzNHHcGKHJZK7
GUGSr4wSaJqFa16HCQPaWKUlmzPyUMawBJprhdsNQSQ2AUYAhPk1lykdfFzpW1Z//RSk6dZ98oaf
p53L87P368LDE224fAdw/PUZcPGcmVO19Jv7GONl5ul195XPdxhDBGoVFGgEXRXbUjiftqu9g5KB
BcZArHGzqRjtp6+I7MaVQvo88K84ZMhaMg/dTE1wKlFHkMbKTvJ/KXCj3N1tnfuSmLZn/gSoMwfV
F2V7euavSVr61FzKFTovxKXxBsbUmLBhwqTDY2j9kvycyxowWmJPv6V3oI74huttmkKgp1XXNiPR
BgwiJLvYDQBRoU/3iU7c5Zzx4Vvb7t1fMuTAdG5JnGO4tREapMYZsy9MnFAUyHzIv5CGUdFe/S4d
SH8oFhq/76C/L8PfntqHTIEnT3lqq47Qy20BayPgYUB7/2Kam5DLxeInuD09bFjPGJ4Cwfm4Y1E7
wf5Wcm/T+3hJLGvPXv4y+ngWo6c1UIlzIMVuQdLbOBmEFnsTH5Zp1a9iBIRUwCJI2zbQq+kDU+UD
4Nrs48xLz394yHQRrf5bmZpzSuy7iqU4xN7qb5/OaFNLrvOUZAeJaBwUN1bSJUdvgikmMBIoAa0r
MBMRsGveRPgOa/CLdyHfV1cJ7VvDe9tDpSIUGmjxMCunlRRQS6KwkhfTZ7VSwUs9fA7/Wz2iepSX
C1MKbFN4Xpi+uVGhYs/x16ReiNAkHvEoAcW+lSO9nbxMXM78+6cmCRJ2k00LbE/BtjFFjrQWSU/v
q46no2aCiYeeAORQEiTdoLmOYc7ozfwKUboHwstaHAOuhA6KFREVBh1g+k0UHCVtiNvCO7gvgd1D
KQSwmxwqxres4PEeADTHLW8FTRdbD1zJnrdVzUDfWkXOTGZ+95RzhnHWuaCcUAZYriTlKAmzhicQ
D4lySu2lLIYgI6//j7Az2VJU29bwEzEGUtOlErDWsAg7Do0IURCkLnz685G3d0/jNPbeuTMjIxAW
a835z7/YU+6TIeoblG4/5fpxFPYP7DHO0i+m9CJRCzho+uwedMokxC4eSwAYkI0VgQjwQP/NxSl8
qHk20lntrOcPUAHZADEEGu5iMsfsapv+4RmMZbf4i/ffBd+S3aCQioaM4yLMRKTTbfB4ey2Wk3xe
fpTi1xvxa4BRTLUZg5DaORQHcd4YuAl/d1ikEdCUoGvQZOam7T6TPK22mnWFQ+Ty9cfUfRRbP9hm
2cGCurf7fM4gV7e5aAPHQc2iPKssTCHVjYIjBFU2UzFYWWTB6P7jKqOtWJI3pcZBpp0+jO/AuHEf
f5KiN89LMAGnM7262PcQe9NtLf6P43hiyOZY/fzX6jfEiamLmm4ak//Xy6kP42V2w+e1VyH1TIgb
Zd4Vlg7JCsiDc5SM1TJ1Mcv8xXh29iZ6CnAJsVP5M7JjanJuPwGwyTO3lSvqLgupjKuEyVYlecIr
HSiWIlZCqHG3k5FCuFJejr4CuZNeY1fIoTZO8KGCQONVXzYxvCO1B5x/UlKpWeZJptUFmF89AZhS
l9NZ/qwFvhCbvs4xK/f5QRhmwvAZNghdqLw7/VtHE9S6xVjWbmJOutwVaRyO2A3YnwNjZmaZOqw3
haxGXM13zW+/z5GX4nxz5yboO7a48TbgdE77lmeeKTgNdLfLATkwgcyOiSWoB6Xnh+g/LvWxFk5l
a/dfyRaJU7Ktf3NPnomu8JMxkmRSQQHz9FBhT993Xk2B4KjcFjclXe4IGPcgxolO7o3zxLVItBMQ
M6QuqKBHqx6qdCjTGwMt7PM2GuiROwHt5+OxITny3wM+showyFDOMUMN0gsZRcEeI0q3WmrXdPtP
vIqwc9XpHv4u6q/+G+8znA8SsjDgZuPp5Y9iM3x4vdqhQg74dMJKuetPS+TvdyRDMf+eVy56pT09
Dj0omo/h8JxRW8BUJtOKsPdoky7YvxDUPV8+XZTXksXisNnlgUjax4jyKvfk2qMxZrY92AkIzIoH
TN1RQibKIDHglwoAwKYCRi8G2LYqJGhgCal4vPXVr8AMX/nBn56NwdFhcIhulXKxbnSZvXNX/40I
rJg9OTD65SSCay44lb+7imOImnngLebN1ZgFxdad6QshWZg93tnFe1qCTX/iU4M06JNRkcUf8bEF
cErwqwtZK5aErqC1iUt2KMDeWJIxcoHrNW66vVMwDOIubTEF74MXvGIAChnPRWJqG6tORlUVIpTn
aOrC7JvjeW1AWAek4bB5DyOGzSICFma9NYeGhT1Y3Jk2iE9kb897T5pKC4D43DEtYskXNHvoqYfU
6SHQcqUHqG3LNIwl2yAz/EqW1YM68UXQ3lRjdA+TnZEVm5FzuT+3LA9lcFGYP37FxcTTpoULY3RX
PxxhF3FmQNfHkj1ylbOo21k95UNENNUDZeA0Fqyc8YfLe8YazXSX1nQC0Q9HktpOviWLCb8NwWg2
mpsydUCKtilP/xjh4HzoAXod6QxcxhPsWkg4FLS5FStknesz1VN0h3uQEFqt2J1rqBZmZxn6qcn8
rc7k0pW27ffIxR0IdumRPxVoZH+5HjruGDx/dAaaOVxrwY4/EzfoTKHY8VTVH/EOUS8hpePQqltV
tsGJQPmZZzSHdNss5ZkMhowqkvlVfzJyuz9NTr0zObES5J8Rrr+qP2DN9ShyhTHwdB87gaQTHRQF
ZewP4wZioIYfjeEcrvfy5njx8Z1XyMPCuhNB8ZseghgvGFTux/SYanaqIxawV1l9qOyBoeZU2O2O
KeKld/jlUFnAk1S3uOn3zoNDgIPkYjFO4Wm+cBU/Aa+lB1h5HphZGaSEmH1RWr/vCENTl0se2YkZ
gv7owOoS79Jd9cyjTnHNCU1KErEj0IXLr85FqVvMahgQrDj2Q0e2RnEFCJqTV34Ka5PBCwXBy2sG
F663hy+Dm6E3JfkaqRgB25DqGxvXiRskjFGYpTnRsubVGuM3LO3eXZWr9/jm0BB+EKzj+0b4RuY9
cU0syWoecx0A4+IxmCadTnx2DcA4hWCc3VfxJzs6pwEtw/egeZP5xJ/M6l23rZYcHh1+fsVfsy/2
JUVTiIVD2M6av2ijcyvhpDHh6IgELBbc6YmfLpBCMc4NYu99jhicHaW//mtC2hEOEq+Qy5tEU151
yje2Bi3kgJpIdyq2Tx3SZkHFsacwkGY9BO/Bfv0ZbmK1zmu86VLqxpVP/g9juQGhLYEw1B4snWiK
Ull1BaT+iFr7Hhtxh6XkMQXuebdwiq1WGIxfoHBNQB7sQbbegE/7VxU+q1mPSxUpUemdHQLtHLRP
2W0nDlPMYRNhijESd17u58CNXWtEtR01F1+joEP/gEh0ms44b/z37p7CgoXgRDD7sGcoqV3blXjt
DgzfIxwBcOr77vDVgTHfO/k6/5202LYoowXFBZdP1gTrCznhwAVC5sHHqzyBUIKQvtAf86z5qLhR
gdzwzo7qx8s+q1y9dPEADWSQRMu8leu6BQl0W3QWFMWwnk/UqAO+F/fLHp3IDL1UBqPnsypPsPAF
UubZ5tzqjjMMkn09AHF1YXAm1mdsD9s5N12PXPlH0hle2fAG7sNA6pXDDeME7Xj++FtAhwLJ6Pz0
FhH1s1SA6RydyuUdithDiBvx3BAWhXEK0LqN0JbbjKCSrdj5FM4bshdzPKZAyAB1K7klchBjlXcz
gH6+xdFCEHcD3ZJ/c96civgKgh5tcdtAZ2AZ4IFxFTfRvXt4oxOQsNOmvGIDcjZ7Fh0n3591emy/
H/hJDvhg8hQyPDjkIL3BA85/Ct5IwWfw6Qy4dDJ9La3/M8+K50DOdKA94husNKIldGWqpM1twcWf
PidybdeMQL8IpeJz8gAoqehxO5sddTFgww0KapFygjEOVrTWE7+EkQRG+gad8r1Bg6LPOQ5QJnHC
OmwBUPl53thswK5hiDU/cY9P4plviS0Kpy0cDSPE6hKfHXnHAD+IbSIBKDngNyvnCQZhmDMBYs6x
i3vFjvmV3JrchWj/2F+28cLOFncCVlFVweSkE4cOEIzCQTRXwCngvVPEx4mV4atDp76LGJle8SH2
fX9WOweB3jgERFQszGyw6fJgptqiR4GAz61mubm1B2F0Bg/y3su14bMQkmDtSvubisWz7Lur26Mh
boll6V6dLmEHomOj1FLXzFVdJEspVqWjy5XsnF42n13g5pFSFtDA8KtZs2VlsKpo8F/2jIA7e9HZ
Z/TaPl9mLc6LzD6R0eDfTpf9sGXizxZ3BM+a431BRXDHC7ykMryfRBCnc8r10UgFk+/sj35+lsPv
DfnO7t1ZeAvV+r3YBvvscCynNfa/qeOfzgvftxUvjDzkj0tmMLj28R1gO7GzOr+ciov7buNI9qn2
4CI4v48NozbWdcihfDpXKG3PpvXlBRhiWIQj26eFzFcLb8sjdwvWez0XbcJhx8tbVOx44/9xQ2hU
EXsFqqdbB2D+sei3U3/iGPdx0cHBCdRV7VEbD4w2LcpSHIFwfM1xDT0I82YW2zJOSY21kaz7hgPa
wuuLlU5MNrrmYmZgntB6zv2NP1hj/R6I1uUFqJ1fE3tZM5jNTmWAjeaodKNCGP+Q7yZzFYt/ipAt
RGv8+AKSLWzv1OEqWzve+WN55zw4A6Tj9NCwPSGTpnQB4ZPcBN0KJ9u1DDouo7PTe+sdLhg4ES3k
jfqhKtyIln84qBgySuh0cJ/jqKRtwYdL5seTb+7Aaw90rJVewQaHOVjWYPV8xtz2eQkPxGpgiYgQ
LADNgNjI1Y6Mv/G8BTRbqJiFPmDUX2w/Y3zKbGrJVANNJBUMjiXsuvb9ULn4g21yxw/JCIpwKedR
MubG8//pXA0r9GcyRzgRYrCEd2RCOLvvjP5zM+MxOIBKPnW9j0Z3/FSth5J6isoQhd0XayD2BPdG
xb1htGy/bQ5IN7W/CiTaecAe7j1IvoGiwNbdYJfHs6QspUYqxruHHDwNC2sx2vZ2OPQeLlOdtHP+
b1F/EULtKngDFtbq3NFxwdrefyLHLJyE3T+PnE8XqkH7neZuL1i/o97zfXvfJkDZLPiIQbptbHEf
voFwmWsdKoU2AnUdeBsiav4JYndvTllJeOvseU3Cq2v1loXboRUEQebPr7sYG9cSaXIMwhbSjR0A
nVnLJmveZm8JPKpvKwr5lE5lLX5/YZRiTsOD0S1exAOiRrtyJx5zWFsJgeUPL+rcxHk6BQ6HF3tD
tGAo/zSuuWP2Gh3yHxEDuOQo/AIxPPYq7giYOGOFjXsU8VQRsxhADBU08sxcbqZ2rk69s6E9wSsC
Ks/ov2bXNjZxEIrtcik6uwjaNK2UlVnhDvWiXyIG2KGhdTccUW5oTkVrdw9rVw2vO/83tv37ZqSU
FhbeXXicEkrghWzTyPemAwDQXLZGT2X2EOdEU3FejCcsWBRyk0e42YzLCI2me97yGiGzGg+h0bAZ
3xFihc/6PLPDzDqOTGzeL8oD9jb7vXyx/j+rFHup72bGmHDk1JajPCLuAzCVsnVgdqQ/AtwS7Nlb
FJszEEBpDknEMAMdA20U9czgCXv4VSSLtEgGfZNDtYZd/mwYp/V/6MFfWOUkNncsetkJ170ut7Au
anxVSnty0AsbQJGYJEggKRDse/eaPvalMDYsmJ0hSnMrcnDu6IB4e4FjbOIFntYLv3Y4hFC0QolY
YdYiOymeZEcBq6NE8VoIbe2s40VCEYqNC7Q80gABjOjT2WfeXtLPS/CyjsFioNHxI3lgBlitSqAj
DkiMLoHZ8dgzF81nEem5lU42eXeEANVxV9+bYkR1rbF4nkw/zO7B57Aor8PPT8EcRIEP51RuB21H
gPxD4gPlj7nQ0OATBWTu2mEpQuLCZJvo+skUvVwSav1ZwVh+WNaXUCgcmqmYdCWODuh5xnXc1yhc
FWpZni87DPd6LV3ctnILZH/3ptpiOAIR74KQWHda82oOS1o6472mntWSsPwslWhR1+EFW1cJJOgp
HJ/vv3c9HyhBiq+u3iaflZSEE/1mTDa4H+TJGX6Zlk6F+Dyk9wtBSPgZAAg8aaK1E3P3DtO8bFYY
XOkd4WgiBsVrJ4qLeuSj0Y5EcthD0sMlhFilnvJyIxHFUYTM41U9fP8lePmiU+l8HfPubmFinxmv
5Had9IzhvTSZfjCJa5wYVz4okuW0Ab3Efwr8NGGMaqorJvM6nC6VOUjYbC6McPFOpEVOZubz+3X5
SmXoRcq1g2aJTQSmAGCxetiozhdEIpOqMw9fGH0WbkcsGo16s4weYZ+HMZHj2pohSV64qgYXiInD
PMv9Zx9MBFvsIYz6LcAT6Q05TbBvwjqJ5gJCcH1dSy4Nm3yLej8nLAQDssbJJbsW53LsfXA3yh1N
sw3Ju+AK2nlau2pJhQOAJ3g1ctqL97zMlc+03en1kfo5Z0pFto7oRLQvpZsB6IDQyDPjEep6qEke
P/ilIdfUX1/Va9nnzgDRSiMZyOVSS/i5IACJ20Ogr46Vvk7z7aDyfNZpH7y1I3dQ5hwHr3mtJWx6
Rnx4InxLidPuPoKt17Me3p62GgjYuXiDOVf5vvy42k5fbmK6oNXPYm68fh5EO/KDDVhPs6hf8BQ6
zFj6BT+GMUP0DBWVXogUpj9TW3DNEwmYGIMjxednxSh6+gB0nA+ZCU6Gd1bpJhRzRagLdseV9r6k
kPUTcjXKn4A0KnEg/LZFSM7reIUAfqRSf+aP2u6efzLPQIXy5SqNIzDf0pZD7ol/cTVVOvf9DHmC
Cbsbz0YDgcluTzdBFJkuNR6fDCIhkbTIP2oze5RhOnwz+bFoZ2rVr6iOCtMtV9CHeTqs6gqWwocm
1MtKN+YBqgDm86EHGDvokvtsnVh2xb0U2dpfWkD5W3x0dLjOEwhcZykxm7EY+z0Hu9vmkAw4VHr7
hSATgUrhG1fGhXyyQbOxNAwu93dERKlN182d5r7GJwFCBRSv3o+ZgNhPOA8rgBPSiM8P2ZJQwg63
/n286IdpNNdg6oLfeE26yskgQ/5v8e2+zFP/YDKkTVex87TbcAK55zkaTBAwAGBU0WrbaMgg8qCt
e+96an2qpw/G95R+l63wbVR2gqMVYjNWCThQ7GX5dHg65YbfGKmPxLkzpp/DwWulRUcT/0tW8Rg7
TIz7t6iRWCDOybk6vIOssuBAc5r0pp0y1P0ABla/Y+rSod2kkXM99tZrleIYlPoDP9Apv4w7a9iJ
v+vV4wfeZneGBcQf7mU8rLCk35YSwDSQDftVePpYAqFHCtjhQfkpxnlWtpUIF8efAprROUo8zjxO
qqpxZboKiudF/oLP5+p/6hj93G7LTbkReF035bkab4rFEL7dtKzmCqLjnNSJTHPIggYDjUGcMBVX
rRTCKuFMPFajW5voV6gbtCmHY/maRT/83xt7W3J+9mjH0oklUkuqzsgfCpodfzfWnKq2Ifu8+YEb
tB8arvLAtY1zufHXWgLvZg8dldcAKng3YVURwgMrvfppc+hKVj84b80foF43Nnbub/JiVU++63eV
+LDvy9MqhWUphw9IX/9Swno215cj4qwic8wwHlbJjEqnJlk/5DmipOb2AXkytdWnCTMEGNnQu0IS
zQwWJma3BdxSUkWlVXUafgzcq8n7YqiDIpTB4wYCEvwRleVHhJQUaFoQg77wzU1rEu9ydRZlq/x9
MEjBU2dZ6UUQjwe/InrmjIpqRwq199lGgYauuwK4chJnhBxA+6CZ7TRg+uzEuAklYhWQUK0NXnzt
Q3NvrB5bmIH5kphEEDBA2A03Iwpe1neP1TBRfeOnh0cl2xVvBtC7pxKTUYyTQ6WwxcP58Qv6na01
4qoAHjoQgOJ2wI5zCkCl2OU8gQQi2jfMUj0+7vDznl9WPcggHDnH3BAvfjDv6PdEPJgqntHwpI6i
jHAHaUxBKj8jgyn5eLIOTBxWD6e+U+SQFijyVflXwmm+EzSnkHkzbO6k0K0aupnYSnH3kSF0EoiW
7yf18sXJRkcp+zJu1bGbfbaaakutm3Q+Q3oyvvfwYKlNyAzMj5BfyX6MnBKMvxpT6VRxmkP6JClP
8wH1uSMmwjgCTpidVKTdBnCWdS43m5obaNjSSTuVOOqi6athBI6EUVG2tWEJ54pvK+HmSNeGVoVI
OWgJuNpSBNLl+XQuc/Xfo8P6zYOrilGnPPvcLt+js1dvf9e2dmPhwJ8NIJXZfx+r/VKuzRTLA/9J
+Njbw4fIAECArH00IYEa3DpLWL4oZWNHotL9OEg5BkzC2CzxV3s7MZFOW9BGZQ0dUxGCrGaEZg/6
vCbBUQnS3JOSpTDMqTeSc4/7h+GOU1kCud7TFrRRdZEhMGqQxMVg7jQsrLfmCfcrV6Q0/dF3Mf08
rCQSY+V58nFjzGO5U0zEiObSrEdKk+3rp0wa1+rjF5z/adqaGCjAaUKok31FlYY/NU5vup8S8kfQ
ZC2EqrhmGbZ0Dah4K1/vZwDNmmF/tK12jwynkKZQ1D4KJQ2rd/pETcqGicb1yvhPxYL05Tc4DGBu
MXiUZQYJjNkfRV4uHWQ9eL4sKQcbOq+4wf6XsDNejMnxlP2SNizzYUMe26jKIyRtTFkTAx38Q7XJ
Dl+p073p0H4cEORvbTzRYGmjhOihv05cnTBcGCqJm6hQDlyVKq2n2rXY/1Iv5oS6MSGcTvQ9FS5e
AcyOsKsA/D6o82fhRRisyaUlVD4oOpYnEFTGkFqJXa0KPgftaUHuv6z0DaH2ZLbhILzWPjYPiJtK
4p0/cq0ke6GeElR5q+SuYzSrUG8Hw8c3SYwhKHsPCkFwn579afx2QyQ70Z2te0XH4YiYibSO+vI6
w+4HTyfcMz4K+HqoJ5Hd/1UskuEs518y9qT98WWwkigU4OHAXmk6B7izfmyfiBYGr4KSVAZC5NAh
lNJc+mDCUE/7bGUim7mEVPn5BLWF+wCGBsXnA8YBGfVmN2v4UmEETs2fCsemwTNqChyQLvAXEf0V
UJsN9r/WUVpUXiOgwqLzCaUR//XUaUpicPSbXYkkfZNflF1R3MT58o2DNeQUzjiXm65ivFGH5XP7
wEwUP4jauJ0UbTYxAgGCr47RiXYXyoVQOq8aRo4TPW1g9+g9HYdoqvcClmFCk2K5k4I3YNE8mYId
uRFmMwPX93Qz2SII/fHTk/JGsBtB75xPIJGwhR5u84GLvHpqFrf5rXoPBnowN0KT20dHpZ3gZTA1
fpOCSYwAfeLLl6OZwnzt4xpsyR8bUuAD+JGSAu0+v1MsTTzir1JlrYYr7yrirrbvgolBLTRKvpqX
27TO5RD/RECtrVP07oTnQUf7ClTM9S6WJntv0eVN0rHSZBjSSAENR9bOdJLWTSdHuf20GTDrF5RM
dtW7Ht+Dr9DgmmMUTxbI5wvmSWI6n6czqSCjk5TsCpASqJkYGAHB9LaasFXbYmTrHCZ/lelq5tge
KJFNgUh9SdUPgWTgJr00fng1vSB8AbZVHepBycQT1KHyLiU7w++c2uE1owKuO4+BYpktcnjEm9wI
y8kPrRYlbrXp9o+f7rWmtoxLt9B2ZjSn3hXHH/CYF63zyYOXzC5n8xXSJ+wBMtFfd5AZqUeZ3wWj
Yu7ipWirRafhAkt3kgdvRglcz58B5Hhuf81jNOM7Fpx3rcMjQC1Ylig4LCPyMkhmWOoDGVdOlnna
dbydMV2EA+usjw4iIzTF5mu166PxW9r3sNdcmd/itZfWcjXlpsaNq9Z+hlyjnTLXjXQPdRWsle+s
cY3e6b8k3vlqqyIaR/gBrQvP727L12Syk2tuXdENbJQ0rCJPrSGUcBTbCCTaCsBdrb5M7AW+y8oR
nwtm4ISBE/VCRkvmyKlHSC4s5pzGMmXdzD+pp3682PRljDpqLzVt1AhttCxfc75BXX01oNqUDsMs
hytdOezPzbWN8DJexU/mBCJbtriMJr6ExZNkZS1MIOdDFmlhp2mI9/ljWjIXfrpItRQ5rLFAe7oR
tuLcDQJcYbdmqIKYIBrOSidSsGAlbRvo8g+n+biJ5vUwvr/U2TOsj1QIl8faaFx27UdFirSTxbvJ
EHDWV/reYIqNGOrB5Lmgw7RMc/1BD/5y6tI6vnW/x7sK/jPYw6r5MWoW6PKSeMbE6kgJm8w/KEgo
mrMlOioTO61sKWAtRKYkmSmNBcXQk9VNQRHwIiSNWJTHsemmBvInvESwG00WubJ4I4ADrFgWTGUy
O2XwoHuPYauXdovnIiZgHcHxNong1XCSwFsxOY6Z409FRkn4/uNlon/BdkKzKbeHD3Dq29P56w9v
0F3lvef3H1p4+eW/ApXwxOPP3/EUVdqE3eZN8I5LyTbNA8h6dopHFBNu67lgHInukMqQHFBb2nUn
CbgJhssC6vaAh/1rDO+VfqWLz6CyUW0T1+rnKm39F7LH7lcmWk2ZXog5wxlanVb4JXe/FBtK7YyX
lW4NOEXMzS5bPuGAO34bPNuAMuYZzyrMogk/p6StHYjOQ7VqLtsa27vSJjKJsSNkmeSmAzUjTaWQ
IZb+N6YPSfEdjtd840lPAvEig8Gow8cN5dztsu3zBc+kXXBhioBWihr1XCJXkf0a0cbIUQ+5JRJv
aL2u+rD+YHLqoKRVlWmbu0W8lHSwGjuFTRk3666FHDd+ozf1mOynU315wRVGcB+rasFieVm482e7
1+6Ny9eLaOVtMlWcLVGjHrRWOIMetlSz7Igya0y2IO8E6qcxg2RkZzfS7Q+k4voVdnzCpnLgZmy0
VRtW3kCSXEoaD7MTq6YVPMMrxZqh35d/kNVwEPRLmNEhjhljeW1uKGBVeuI4UEHM4mP+CdA0vS7r
CP/YyfzyXmjEU/RLmVZFRhX81VwQOziiECAzrccbNeXteWOUVa06eM54vci7IvLfJC0h5QBNVG0s
vG0ZLwYDuvcXDYk6/Uypr7uGZNApS1pdyBvjR1upi9fsMh/tRivvRThlNSer/cSrUJ0+pNXi3PwM
FAdxwTThGBwtmlG0bprv4qTDT6M6JxvvwHVLX4oz/ERTRUUXY3UtLosjE2w+sl5GSzz34qCt3hmR
i9S4OFEK+ZA3IkRnyGcpLrnFfr2KVyyTHsuspmEnWsiTqYRO8K52DjQ9JINUV13qGdC9YA2HNMVl
78PJgbpa3RAmE4Y8QQ2QW+iBrMlR0WyAuEceDH+03mjgvrVi+XrN2fawniNuNV1AfIRz2PLvYa5n
QZaHnyO6TkYdOJ6DfD9DWMUXGC7f2neM3A5ElvcCEKay5GUP4w/Gee62zIbj6ef2YoLlVqILjQ3w
yuQ84XiVj+3TI/foBnY3V08bNoaJ1x3v0AQLEtsZg0o2zbbQIKG1cwhwM5EhxTjLAmDHSgt3aWWq
CkEPOVBH8uFdPlZ1sWu8ujtro9EwiXCJggz0Jll1RGia9J0YEF6TatzBMVabQqXEyAxCNghQAPTr
4PODg6TMeA7xsIvxGxOw4l57n29ZsCLsQIhOZqRBnQLnhddySTli5J5GQwgpM2VeuYMCUjXO52gI
lkdP5yjhaIbGN/hO3j5ESD5ERQvEGMvAaQ0AENTZUxg8gftsmblw/h9VEC18Q4qHdYVpmfmJ5nfe
aM+CaRC9zsNqgM4VNlzWqzbP6M58GS5UNI79Wy85tp09IVKeQTr/dsdZd3OF08Q0TV8Px8EnavS3
Gw0pEP6/bzI0Ie48PM+FyvDVlbCnRoV3rnb1lnAuBjJ4qlOoX+4EWONVDKn8+ccmCamEHTK7OJfa
EYattjYz/4FP+ucmEWOf+Wk8M+Ugm9hsYwUpvslGhksWhVp2fakLvsEg+DoutKxZ9t5SutZZ8IY0
t5AmMwMzFphPr1vfrPm1+L7K0l5VVka8NnFmwsxPvqaNI8EBaTTrEi8zJdBipxVvl6CiXTGxFcCH
G/Y2MXzC3dDnb0Wl+/4RpKs6cU1903cHBbmwMZeb9eezVQniBqKEp4Shc4YGkX1o+MlbLwKdJYpG
WV7YSmua4gaArWm/pXYhtgsTFmSH1i14NiuZPfES/aUaI1xMeOFSq8ve/EphTaWghzEeaM8cQPBh
x/jEqVPUdICqJzwZzGoWMeh7em9tDX7+Ydk/5L3GFUeslU9l85s9f/pXYG1LVBEnLL6a+L/Es0bZ
oSmIMH8eCbeW6ZLKbZEoWk5bw1VuqKRO+VYiSFtdiGs0w+yI6lIHGeBd3Zrbx4pzgkNl4IEjc+GA
EKwKPAblIOBQ4QMFwCsnSmnafYMGtO8wfzuXjphJKPofp8HROXG1yQxTMB8ZnYxKEVmMajcKymN2
ZuBF1/hFJ8xhyE+XiLWBCUsl4Q2lzRAno4I4VgR1EeI7OKC0TcDif8XTmhOrdXmLxWJKezohVEbB
bcGO7dPEKXfq/EFdCW8WeSRCgCtWq4gRZXZ3wasGMFC3HLsleB79WmbeOErcCqh1doo3MfxRBS6r
B++BASdhQzimMbg9V7A42NF/IVV8VgUj6jP+ObiwicdixUhsjBEEKLJLaKeAwOZNTNzOgKZHKiLs
a3XFM+2VIC+YLKhO8d422jpNfqpcsAbWREd7X5ZsjLoBX+7x1xMcmV8Hdvv34nX5nsjXAtCyxJxi
kocw0BPJQ4VddKLd0LPpUIpqLFObJYqRruH3FwM/eIC8lOmhiI67N2FP1LO2+0Nq8vk4L97ohOWT
Nqu2PF7ihqwQhnqMMmLIkC/yCy9A5fSQgG/NOl1IwlaTiRyYT8qdETsKgcvdXznMpZhtEz30G+oC
Wu9vrdvUzZJ/6zVFPO/EMH8S2qKdE6q6rGdgx+pNF0xlnmg9srJEhP39FE+SinQWf6GMyvxzSrS1
0rGHjQqWNS9PhOldvIqUXV4edXVRvjaichxS1AHveS5jYtEu+nhV8rKn4kmL/i7xWmjWD3XFSKhs
ls9h2qMxcdVyp7Tf9dtvObfEW3QpwNTWEfexOn+EWSvMeN34DkyyNIVH2h+inubOa/HPBdDldtVI
HN/QmlzeYV5Ktft7ABe9K+ash8hNO8PqoBNXxrwr9jqDAJU8TqWzir9ufBTpIklmSb9pIKrFAnyI
BOGkw9nwmXXSDDGqIGA2rVw/l2+NKepHZXOW9+LloKFOfzITZ+MoEpQyPzmPr2WvePUYL7JD67Ty
8r5Ibxm/Mt+FnX9+nhgLRP2mTU9sBpHqmLKvqWuD8Ilh/o7+Hs2y5lm2HDuuIu9k+NLl+ZF8sW9d
+mkl4EvgSFTNuGQglWebjLnDqm6ZDCbYBo2Ot/fnkm0H9MDGhwIExgjuHmp7z8ojj03HW0PyWubA
zerZf733KZhq/3I+JegBhH+RO9LkvMLJj8FIJcN/Dh8WHMNuTPAURFA8O0MYt8KUxdUdLm+vlFy+
hhkRozGVQUVvZ/CmGPzpZ+7jCy0MUBViQYzAYQnRQjBC2DdIygwO4IUJqSF2ICXC+gCIz06twQ7L
D2T5Tz9H+abe5Fvxx2764p1t18yZCEBdaCimMZh9xB6fH8K8Yk3gGr9plWZvjFgLIP57aTDJYCeW
/Yq9g1BKRpJaGP19vZn1PIywIuaU07CdpX8VOdzkmnVb2SdciQ57n6+Uv5bpYGapnIZYJEJRyE5v
yqg3+yavEPIkDvVZyvKz20MHp4cwuTHN77VH2VphGv309lhcBAl+bYVXwE1/2xVkbBLpPIg60zEV
GgdywFVlR0orI1kbq8QNXzWaqo10FlQvE/hV2fRxho/V4ApZedoOEI6sxzHejNn/XNHtF7yH0fDP
u6JpsZ+LBmV4gYpG3QxOf2ZiTRC0yC85Pr6ICLSZLEAHKwDRxe8JDKZfFTCYAFA+D0Ynq/LcnilE
VcYr4MrEysnehIzcYkIuEPMJFApOh0mHVW4aOBj7xFmi/bDRQMHQucwwhyD54qAQW8GLBoHeZ348
A7K1zR1c4TvE3fgXgPfxq6ROdcUt5V7KtgNGStgFILmtWfJCGQvnc0ptm9qvJVLuPah+e02w7wAm
t/FihaZyOWPz6kINKODF4ayDvfsYoXg5QpCx/iZW7NArgbOv5PA9n0xLdxm7+qFbiZgZ4q4HLyg/
oWwy9qYWkBehLZLS0yFdQYLba676K6bYDICww1EbtvjirgpX3PYd1MnxMoXpY6tOMXtzAbo5KdvL
LMIsMTCv8Z03s0D+pDP7kHYS5pAcQDQSa3ogBgCH+vD8NTwODgng5ijdRNGKR1/Ft4urq0OkFy7b
mGAumCLDQZmsYYhBYZIJCYUQZBJOTEN6savK1qgG/5QsIBoqMb1C8Z84KhLQQj4cdfR8bsARZAfr
rUGwc0LeE8dk8YKS/TngxUKEB4CjPzi4Al09duJ2GLWBxwvXhluSW7neGFgzuYHZ/z1OaPMh5TgH
5mKPv6cH3+U1A8khUFxlBBeaFKc3mgBkRSYVRuyxL2vl1JQ8vv2HTYvqprc/uRcP3z2RrSBuWIT+
h6QzW1YUy8LwExmBOIC3zLOIA+qNoR4VFAXBAXn6+nZWdEd1V2VW6oE9rPWvfyAvFalQ5eBKSgTt
uzKGnfFUQQbhzTHDj2qDKTJpaQqXD3x95tfeoAjzGYEnXu9IXvZIKzsHVgZBYtIMzwx52zTEzzEe
MWrOD5iHQ2PIDVR+z4QVjNnKuwVz1hsYGw//BSwKqyJ4Y5yNL2ELpuxSyCktk0IZsT6VBQPX1umG
mlQZzRWHwhZWL2C8P1YQhlLAcMBRARk9+JzL/pesNUy8FQ2jUa/vEzhkfXWhephi0Xigjahv9mNb
i1RqvB5BLDmRkBzTV/Myk9qi6QiqxWexW5Wzzj9lkbS2sW+FFOIysYP04ODmVGoi6KhJvuZttWWg
vM1NITOCy0mDiLEAMZU3bF4pNyIFgRy0gbFZI3jrO6McgJUB5yv8HprDRJiycFAxxJ/hkL2AbJlt
eSSv7eVY7tzXtoMFCT7uYhb9ScYu7TDhRddmzpVFif5pfIp/6gfgoYpTvfGHV3tIEUL1iACfv+YC
w7hcgYCUCSNWPvxnd4Jyfjn1kgvnPfyyTNQy4q6VzdcNsBfS/3v2mN63JVGsv+j9MNSVtLpH8vnq
YmbD4+xPiLpTguKLlT0sYvcVP6wuvZ2qwxs6G5Hkk+T3B4RDc6su+F9paADFXMZEaI/wHIMJQMb0
7MWO4LOno54+4PLXeoka74IR05xIlHucLyfEqC3/QlhMpZO8rBiqNdjokZ/IIJjiuRc9TzIWkqpW
MdaXeY3W0B2E0lwNXg54zoTJP9w1+OtDDZbL8/TZGXwQM3Ug35tz3QzPJRkSOb7yk/nLGmyatP9X
2LnguKHFiS6681nn0bfmdTczJX0vhfP4hek3UTbIihREvyZGP4WiDRfygvJ/+MdXn9Av2B/Uix7i
13zawpwF55bBx82u1Vl6gDrtcqzSFxltpDo/lF0+t0+krtvo68Luboxy0X/qzeI77cJq28cDVzo8
Qk4WGPRfsVUhJEORLxlnzjEaY7/2vg5+rC0oQG/xwQWAWvff4r5crc/NEE67bHNYC8zz+yFXB+VQ
ldwyW6kiBp3tuUDRvx4PQA70WtHqwwj1UkLvcgufp14EKPQ44CyCBw0PFWT1QNlLrC6uVXCLa10i
lLXG1cGkuWjeAfjLZH2Z6NWd3kxMBb8MWQDmRJH7Xo4I24Sgu+wPXWhJdGAUK+8T0nGs6oVCjPHB
UweHJx+M6zocLif+MwJsm6zFH5aA6NoqJMkWfXazhfakU3e5k82F9YR3B3gVeAsGP3BpelSTelmK
8oaCiWlb9KRR61st9wouGJoS8RqRanYIvnlpS4ENUiNdAcNBEU11k00fuXXxeiIeFA8XDce9qqez
cfjrdzk8DQImpkQ+obFgEPNYcKsybxLfP+dEIcviMAYTnVJyVZCo2G+cdeh2QZooiE/USA33k2p+
w5a8FRn8x2L0MN5TIL9n1yO0JjRSfejlTP0zsxrqym3ZMCtGjTkCNbfHkHABy9G0eNiyYTtjX2OR
WsRj7kUjxAB0gAK+45sAsBB5lo7RAnHXWZVsArXUoJsYD1INvgXVCHupHvcZNwhz5ZxBCHNyWF78
Axhq37CAFh00yY4C4LGREdB99OvmVzBoNanby6RRjeqP0QFzJX51gIcUHpTzHVUb7dICVP+ZICTs
ocQk0tIsuWfbGTXd+wTrTDmU2wmLK4U/Arb2mlOB36KagQzAkLAN68EDqoh6ahcTwXLqawOcxTus
cjDVy0LpnBPJDN0zhnu9QiBq5B4ue0QSfM3PAqcKAvx+Zgc9fAguigk0qe1dLM2wriMNtwGiGzMM
HU0/R2SHYw2GeLvGwj3c7SkAmRLfALpJcyVYjZ3zNKra6R9H63qBs32EWGN7OUOJZFUQ9dzizd6b
44hNUGmI6docnInSbnB+cHShr4WhAuWZYkvUMrTS/wxCMYg0BgnnMkimOTGHcWlDkVlB1YWt1Hqt
Nw6GAKfMlxY/ptNgorBVvL59PQDbW5xPvgSM/4s5mjS8c0w88TEo7s0Y9+YLfHMQWZOKlxMnIemM
JNSHNYouoToOhKYarU96fQm1U830gH0wa7bFNDP4Z0RHcQ2woCx5MwHY/kY34DEe7ielF+AEYLsI
eGRJD3FZTsxP2tjvrbT80OwPUujLpuTyTXnc/CTEUDhiTFtMr/OJrixh0+Cf6PYSEPY8BE5++a+D
kmBal2k3W/qyhm8eszMDrNmHxcB9wC0BKRZVVu4dPmT2FQgChthj7Qz5b7xREkZUJgpcD5sZTd7g
pnfVf3invQx5swt+PdD4S7hz3uu+d03ebt8k/xhi9ictl6hiBLjPARCrf7KbQ//TWqeXiAFA/HAu
NnJGuwkvJmfHIHn5bKkboBs1HFqB0kT/R+o12Q/o8AjbIHhGcZ5h63wVcQvl4SAZhA9fGmjX0kAa
po+nfZyk4UBjz0wgvPZbj+CLs35ckE3FfVC37uZkZxMDbWC7tSKwL+UEwIlz5PFiw5+BI7YVlTiS
QLuAgAwZKDqy23EI8XqzZ5C7kIvNvsOAglEEgRT4QxYY3ICpG2XAka9QOY9MJXo4u+ABjAchqIhA
Hag2clYUH3UcMJCgqxrNrufnGsKUMGDi43JEBJTCFJcYpDlN+vSffGeULwzPTf44azQbH+8u0HkA
ENZ5dJMEcH6Epz5yGyDlxgFUIilmdbNADfysB81QwzzAwjYLpLybjxbPFB6uaM5qrQme1FtalXAS
WN8jxk0Dm646zKnTM5OMLa1k0o+tbs/7WR+ENZX+1W5k2AmC+u8ofjNGFklmBpWjBo0BmEivggWv
Rf8VUIy4xeqGE0KpdWJtyZgzdTbOBnrSGJe42lNBJD1jc1/nLsOxVbti8go+nCFl4+Z1+x5m01pB
sivZ1wcs4mnravNnZeSAla7i0f4QMw0v31K1/1lhghJfGm/3vsCmHfmECThg9/X+icYUJWTIiGCe
rYp952XpJRwllUOPw/BlcrpZmCPxaeiJpmxtDnaaVBEF1ycWDf8Lneei75zrQc05HgYeLPKvIQhw
cPvL+RdVFcXDAVAenDvzAjTdLOaIER8zGJ7HELkS/tnBiEYWN3yoJz37Nu+bPFB/Z1IbE3n/wI37
Hl9pvF5ePxFtKz4lPtAly3qSwM2BvSZ2YGc2HF1DQ3apHWiF4aTVydjS8XfobYvozR2CS3mh12uk
3vwcRKclE7vVj2xizPlz5A9MnegUHJSmBlLeKQ1az8VSlCV+PWSQpfWfdZe1D8pvLZsp/ETmRpqO
+TcG9gXB47SKJh7MsBkEv9Vkyfv9xpVZQUqKZOvq36f7zXu9++iT5T3IohzF9TSPrxHrHE7ObnqH
ARLfXVxdXFSl+sNoteMkxAVCjy9hP+kTMzuyb64SSn/4mWmyRja4h1uk162AjW3OoOgFTWzN4u17
g3NPeODjZb/qzUYejh3u+Ag9PN75fVNdYzp5h4xBysw3FidyPBDDApBZ50AZEXVG70AsOMJ3XC68
nYH/B2BzCOuRevmu1f49qDlYF69ojKaf0V6Ef7nNNNmVAvWIl5z9Mj86Z2jK0JGZi5vtWyIHMJah
XzXUhHBgSEwwcDPtucn8YXDDHTWAv/dF5toaeG9KnD37Dey9EcNzJgJDczinsR9wiaAoLfQilacP
fxANIrgQM/iL3i7YOb3tx9s5Q3dk5q44brIzv2fGfD1LK3/sPhzO1aWiw7GaZc7VYWCRTpj4dPGL
cRH+9SKuQoYZFdQrlk390yqzSHd/L6c4UMxVDkN3Lmp07TZagphgYH13HK4vi2/87/gexpdgt+D8
z9JMLM4huXRUtcwOqcH423joLhp67AwEdOj+4l+88dTkYkQfT2WPwZT6x9esTSmGnGalALQm4iVz
HFT+y99ZTMmBOcDunSziuNR+DqJIq8/XaFzotpjl3LFrotbxWn7OyudXvFugTjcT/I34SISAYBKN
4U045uecbgbsDxM5Tml0fBBDwZo7AqSJN7bD7EcnVMAu9P3Aq1ad3k/E1R9/HH5qceRxkDA99DBP
+VpEDtrCjgTxIVxxAK7KdtjSnBswQKFK5X9NwOLMkEeGL5oXQzpOKDmt9vx6nJQRatr49rMoGgY5
/RRGgcnujzJBSZ52Pe3pasClmemApyYdqXjyHfIvmVEf5BKzH1+InAbsYo4/SgqNlv7foYxSDneI
Ql+mkz2H5N8VsQvoDjoxxjN6Wuu0lhoWRYWGJWuJSfRTHyI0bVw85+/cZjgHaJAuSTCQGpyNbYWy
n2rsbjIEH/TMSDlDmMN1ry/bkLC/nYXXSntzsTPp3w3YsPgDfmsMEHzsXh/CGg/QCmHLwx+B6UA4
vTDB6eXue2h25G4Ogh4YJyEJFXCj1jLB6GvqE08qmPv26xEV0qat0MlbH/SSnAgfB0tJNPtDr9Ea
wknbv9w8EfrAyTfBAUmnS8+Xnf9cfg58cJeKVvQCrY8ltClDzFQOIoUP8JhiSPrqlzAmV2vO1cCN
gBIWriNhsAw5KFggBc0uM1qosYv/rvZ1A5VcY0Yopmrky8qR5ij9uwTOpI3DMAgM3omUVhgabW9b
pNor2DC9aRs8vZK5JB+JP6fVp035ODKbQHAVdpqN+i7Fxpes0GL6JPUuIwe1p2H94I6HDHEZi7rP
dEVB76g2oW/8IZB5wWQVbsCB3grGot65z5BUa/j2WMnaLD2io2/I4hX/d3pHvz1WxvPO7aVCs6oi
Fcf50VEcaBPoFlE/ayCObBUmbMHYgAenQxvAxEqAi0gn9NsyX/b0YtqquH0UFm3Mi8Omc0IJSwTF
unLOWCwj82Zf5/Re8rJvEQFp5LPTy7wtKLYnerYHM/d3nBf08mDSWOee7jYABCQIajYYbGZDfAQQ
E4OcoauYKlMRoOmatwWwffiBanv0+yjle28L61EdVlDwtmHSOqIYE26pxRSBgUMKNs9DSFH1+9fs
6ULLWM6QGQRDA3rLeLF4GULQ+PJ5BxslupG5xY1TBtIacjcbp8ZryvE6/WkMDehW3IVlR83FnqB2
o8YUE8yG+39Ze+TWRIwRteuMrRVjc61/A5hfIrAkGqyg7O4vmDnSt1JQ9WdfzJjWkkFCEEaDgL2J
qmk2i8cQlSZ/qgN9fNXH1+yCPWUHcu3kLvNN9/gG8MU3U89WEkTqoGCOa3BRWv10F4OqWcV0R15v
pu9stN00Py9/2kBxzVkgZLUMdG4gYitLsPnKa3WJQ4A4N/ocHEXDiop+A1OEpQRFSzFfTh4+cIz0
UQeImRrPWYDLAMUcnJR3uPX8C21CKKD3Zhf3Gt3izovhlgWNLpksZjbOmN5oCBY98eCOUZtgIjd7
GN/VwIDebsZc2lyazMn5LjcRqaJv+OC+TkGSUx0zrPWHixeKRjEYpqAuaGxevkqp/TEndrZXwje0
WqgkvDhIebaADKKYeqEX4YZFNdEY2MNR1Tx4MBf74wHJclBf5nuEsswFXDBn+6FvGuO9eUC7ilWX
SHWcaKwrFSVuJcJ+hR/6Yn+t0kVxYJzI+rYfEIpg3CjCoJ9UGZvXYij2/qya3ZwhKqU1dbK3bHUk
ZdxC48UOrOoSluua9ofJvY5sgrTCzM3n5JOiCSb4wITyo0nY0mWYzcka7zmacIEry49Xi0NiMwiV
rTJ7OJBuXcxLwFzgOUJRemwLD42iU4jsjoLAEvKWOOfxhSZBSVQhE1OQqV7+G1O4eBykOyr5+xSp
sp2q3KGXOYa3vFRqdu2PcQXE/Y0a1viwYSmsUTdbOXR63vmxIkJnrIlRziJ9OOPFiIKTGy4kFzeb
Bex7liOF4fxIpapf+VK9P1D7sTln3uhDybW+bretsfgZ+j8CWMr5jygW+AEaGT3kjp/R8/40bCNQ
22YQgoCtD8j/RZmJloJYwQuTNKEFeZneOKH8XT501KLbgsHI26uXFBIW0K3q1BgGiKfjiEX1sMd4
S9w6w+GXFs2GtoZZEGWXP4Cdg5GTS3375MwX1UTKwR82aW4Ej5SD3uFSJTKiIXWtCKmzIJFRdcp+
tt2ZlGLMriCXGW+LIo2tRRvBf6jWMalwJLhGQEIxAA5yZto7inaozcZtGUN7gMj774vdmT1ssM8p
mRXBhfAnxhw8wQcIsHLbBkmwKMFH5PNcpjnNDGQg9oFi/tujes/F+fau4gShGGTDYzfBoJIUHnQU
2sCSTIWFVZJp38EIIlarENkZHW8ZibnMqUt9hpEPGVCZqbjdBm4PEe1ISQmavK2yAFuLCj/faBc9
lvl8F8nCnQPTU5bWaDH5e/KT4+wzcHt/X1xFG9YTAVGABTHDjDfIwRTUFWuS5W36YuZD+s8bkCuV
/cYFYV3Wy2wrguAGnPp8t10yiiX+YGwtTmMszmlkEygVmEuQ1AsXiSaN+GDnY8ugLrIl6p6SkGz4
U4I4JCKvWTDsa+MajthdKhxWDFc0Gi9ERGQqXd6M4xTyL6CiTzDCBXc5vcd2vZQO4gHzmw6K8Mml
2bJhMDJ83NN4mtQDhjA3upJqdjvyqKstcVrmxBvYy8t0spGcbgnLb/WdMzdE2HVbP6EA6sPGuT7M
gU2TnO0bt47eQXeuVB3jfzh3o7ByGK44rIOM4cODTjS+GndFx4feumjBL9jx8/0hSaDcUsKcKMwJ
vc133QT535VR/BYh1/MPDt133p7K+XtesfTRR5ROaykb4X/UczDfCb57dEV8AkwuVryKF7Ex+qMN
ZRYKTkeoMHiYmFZKqItwaDszczNGIuJaOL4N7b7VW0srBIQr/5W0WIS9IakIATyDKa22wOgMxr4h
7gbOg4G6Xm15CDlvBKi0NR5QLuD6gdCuLtz63B+IAhUOjBK0/W55dfhYqsIlU4yNc0tqKOwQ8+gP
xu/AolsxZYXtHbzdcoHqLODkMfq4o5mIVTlAByeGODAdLwE9Sh5CUefnzK3Rpgplo4qIbsOxLboQ
LxKAH7BtFBi3XKRRQbwztTpnCPevyYxWeEbhCTAbOs/4uSiiMaaJAVLy54J2lNkrZWyNigAHMCIL
MIsQWib57wLO+JrjQwP+grAxoRayBObYmvDqtZ6HUcPH4vPwJvQ2Y0NsWVjSJssTRODtwv4Fknmw
+b6LF1Ppj6Y25u+tA4pIhQ63hH5LcntLKE0wNigM6DFQtv0sYf25pOKjo4LEV4YTriZxTREX4FTO
ZIkY7mWSLEeTTg8w0HPm14gfWiaH6+cBDexWmLeh7l7hQeaQzUkiOKjWI8SA2y6Y7kNiwcliwqx3
svrymjmAIQCa0P88Cc0Rt0KPqGuSuG3JJ2cFh4oeoXcPB3DcxqsRER3FAdumx1Y2VR93OfLJF+Xf
eK3MaNzdUTQC92O/cltjgsUN+QRGnXBJocvjC+Nd4nBN7IHvuUQmFC6XAN7plMqpPH64yyn+dFqk
GfdJqcm0PY8w42Sj5xkO9CEee8cO0G0rGLoz6dgEEyRUNnUOzNfOk6w6AvCA42SjSqKOE1c6Hraz
Ej7hl3YQznCAUBbirJnThaVgJMBTI6ya+MqcarAvOv/j8FMk/4Bf1hzeQpi1jkmMr5dPC5uCxWs1
YhhFdA31s4mjNgOe21MrTwifqUcJGTCwtbd209NFw0jF6rhD5D/60gt4CZNlbifGZRrNsN7ZJIgo
FOFvEuaESwxH0WNJ68lC65u9EB6tnwMCkgqpT+IaGwwCtXVy6Kkl6KQBqNCCUMF/Vsxy9BowAstg
/TvPHOx96RJq5229zk1wKvXrkTmrM6H0b8/0t0FuHwk8obC5uNFOBxqEWqP1kfvyUaMNrS759Xwe
1yGVCn00VWnp3mLIKGu6obBWjOPEbBiBrp6U1GQT0VE7nC5Wu+BYYmTi30IA5wvt0tNWXYiqyPOe
9m+JICEs6LpEXmDKmAizKl7vgyBIETy6Ww8DaHMbLAP1kaoXe8XreYQkxtUMpQS78eW9JyICmO4l
c5oYDkvwXAPCULn7gvjNIuGdIozw0aOw4MUCAp8EP4Kv7+yxzjeaBalNXOqPCDLr7MeJPwxgZ2KU
D2Q0ntL0LUC1zjSpgCGDEEI16rgg28trkWeIR8XD26c1+w9ehq/6zHRs5YcIjGpO7/FhuKDqMrn2
4u2ATtlPKqzGybF1pBgFKG0WBWfV0ELt7C9xKEXQyWogJkTYaALUmljN0HowzeRd7EilFNQMCLDY
GAFsdDHPB4CioPwJBGHnMZOw/hArWTDKJeu+4HwmUmEFqS+AwAEAeTO6UKQoXozmX1mUUCeogIV0
IMyUuVmVDXwa4Ya5JmY+2J1HwTck8mQ68mUyyrGBIU5bWZQHgZd08fphMMFLEG8bqg3Vt16HTIA4
a2u7T06CoZAJS/5fTArtIUMPTUafoAp8HXE5kXUdUWsI45oXz8cG7OTtK4YAOSrSIx/bnz+K4cyS
91jxJ17mbJcm/aWK+6GaYIBjRqzbxSNtjGCg49hv4A3t4BPA0fXz1QQ7D0BN8ewUSplfMojf+Ckp
LmmJnsxET2dPzwdAPSzt0u3vUas38Q01b8Ps/AT7e1GEVVhaO3YrKtsN0SeGDEC9WZ5rErrZGj9n
JHoKoDca+38NhzWm5BXhupwSoYrp1lQBARGgEXJnCyhx5KHxxOocepkGv6LBfICWBqPcO2WY0aEb
qrU+X43X2RpvfJGpa7FjGWBNrEuYzq2AbyDXX57TMTrsDjcyByjxriRCHU/ARD+u+fc6IllQ3Hoq
qAxFowwLBnNUaqJJ9IOUO6pW1cj6lvAZ1k+yXCX/GmITtEayB/l0EDfAZskkhi2JHeknxGRtOjkh
5VjgVWb+uNhYtagFte0zYvaMjyZWrrVxrrGYKTG94J5F6j6DqYmrivGwXjFM08YuQ/BV3hzOeuhP
Lf03lwIyKLHnwvZo2VuhM6fng0RP6QYZBGB29vG5bGEk1no7e3AC8goIdyDjV5s8jCezT06YUXDN
LOltAicN32bGEuvZdendc1Y0sxu8KcKsr91mXcoEtjyp8ZfOzf+efiAEnopiYmd9OdqE8FJ/pCSE
iVuW6dbNfjmgmUSUucCNLkOBOwoV8HNGwn04fWgSaJKLFfArSwzXc6YH+KoV9hKrEw6ff3ibolfp
zgKfTRp3sIdQbHxEl5trWfLiJrzrfe3lXiklQWCClj8AmWrLAfzqxPlEc3DBruo9u3uZpRoSBkdx
n3afER8UgpJ72+xYLnblg9iGMMre68eKTpt7eWSMt6p+LhecfBwW0nanzxW7WF0ZproDCtvvMQ/6
2K2Orc/shvXWBidArRH2y9ycEg11FqGQtnFtt6qlGH/wifR9IKiyMK1KUWIHFKgQjeaqhTD+t6PK
+dd6Adkj7DtBilAp14bT5ogrtt86j7n4IQCaVwwZqaFoezBVgvJmS27t57hUYgjpxLxVqgGQVPu2
7NIvW2MKPNc3hxtwLg93JWoP0MnH+Q7yDfMU6rBBf14eEaPxWoq5z4qHEPEMgW5elIB9Jik3JplC
ONR6wOon/COdOn7EoEJTRQsJ79IAE0a6d3OhutqgS3TYc5iSu7j/0kR2KShiytT1a5IhtoLfR6lW
rKg9YrxonDuloKoln1hccOL2GU5pY22KSoHVwS5eFdbpmEXXfW2WRxRECPqAm1J8y7ydixum0jBG
nNQ6wCP/rX3ZfTHrG8sA8eBuUH1grInVgCQJik6X8o/kTe3UYCO1Th60zlCIH/GT1n6FhqqYc+0a
6EHoRBnELssp2lfWiiomW5kjG8+5ZGzQIny0lBgdMmZbqrrKBOTMrMe0BRDCC0QGwlIDpo27eMys
BjIz8HvFpS1Na6BOKGnHk8AAx9MTZpbbq3USt3lNDrCA2POQhBgD7WMgXgKSGRbDnWQ5bZxyDPEb
fn4Nkgb8NSPjz7ngA88qOyFXPth8V2cE1YTCCvoobvJiknyZUV7wKxQ8wP0K23MQvjmXlYhHYzCI
Ms1LIL5+c8qmcUReOEG8eqYFoDqAga2+wF4RAhQtJ8MiddrQ9w2YjhVbSdsMIqZoMPKoigYJNUDt
K2LkAXh1t0UNhzQk2AEJMKPhjp1P3NXXfC2wBuMIu0JjxEHp3w32BM97+RS0dTjh7hnoMe/zwxq8
W/JheLhYb2epiojJ1okRDfNEmPgSik3QObNqboLPsrZvLFYN3BtFMAcKnPGevsf/REN904uzE0xg
Gyw7Wja8vrv+tInwFJcLrlQi4aWcqpGaMDCdk7WNGzd/hjcAZITTFqFwAPBkStGbMX4Ttrh6fTf4
7+vc21ZMqPuGNB1FNzvHxI0ajqpxZIsRh9Dut95I+NfXOKtaYxfHZgMYHn8Eq89NLCJ/VdKWyUsx
0GVDw1CB12SdbGCVUWQJvjJO31Pa2fUNMT71/8iqnlBWPBlUemSNJ9pNRqb34KL8GjRiUrN+PqFP
FPP8Yme8w9bHr2v39SvKTOUwZPVXKxk7v7VCE8aF4yO74qIlKqcE8fjD+xoPIRP3UJmW+Hmg3+8J
GRfpC5GUYOQ1iJFaEFhd6XiAySZDSEcB6b9SkLP+y2XfIcwCTjfovTFk4n4nEJuhb/rF4FKH+ANr
4mLCmti5u78dO5790gkJqhpwLylo18934p+26pO9Q+CJ3frq3+fQT+lqzNN+QBEdF1ZhccjAhdBh
VDFzUI1ivtuI2lyNFRwsQoRDlb2hMfBA4y3oIjQp7mCKGzCPfgqjfypG9jxN//8ikSftzEEVQjOn
2tu8tJjTYMpbEpN58J+EBDcDSy6TVI3ObJmlL79AkTyW9WekXTO9f3ehNt0RoV18wYvt3M/8uv4t
oZRzM3HaDfz4yBhHOwrqQQDkOh0dfmHfedsApkLlJE7cq4/BkyuDMQPzk12ScWD2kwtmC/dAtMg7
DA7xrNDxF6IC5zdGV4tAJhSttNX4XUX7u3gh4nrjVGa8xtmD8z5OHuR60s9C1HSGHCvCwZNpJkXk
RrTjAwpmomDNh+iZ+PmZx2K6gZ6SKx0hDuoTE78mO3fK2cWLntaHMxO+ucduU5KrcaBMgncqmaJp
DH7GEZpHdF8O+NFP6PB0dueV4QI1l7a5znn4kaBrbyRQHaE3opxgHsL1gnu+7N4DvGU4V/uM62WO
J+gE85UP3xycUNLPr1nmKa4c4SDLLaN7X0sxN1e+bAYiDwvKYdYTxbx0Wl9iBjQlzfhr3JlMVYZu
mvkxoxuTZo2zbBAidmVoOtb2EjdwoaXPpRwTiaUdOxOfRJSlZwxGeZqtHlOPOWC79Oxszbcz2uBi
wqLqEg4F2DYu+YgU48vNiLbmEbkHPFAY+Rw+dxpYNNj2kd/HOcpMmmK58F624k3so7gg4IfkurIC
0KG+TZbvgDw6DC1xzdM5E5K3aNW441uY1XDIGHLW8TO567CYsFFCfgHBJGEQoF8WYsCywZ5DsEoM
SAXYq94OGO2ZPM94FAXUAg4OzugI7q7AtcspFi8cQXeMNt/YEYLLz8WN934wW+DGsRaQYu0UDFkT
g+nWoEnXK4p2KAlimMYJ2ukC8LxYmfn66i0dyJ2yn8uHBwP7fx+AE2mIMSYAd5VfmwSOXZOSGdGO
mUTwMuYwBzddsul5zXRDKccSzKcDpOeHasn8lvqfZ4BMMp8KSUHjSDY9AnOB1upbt7mAlBmlVtq5
r0Mi5Kv17aiyYRIUrOgdYe9YHnnM97Ru80cymAllziXX3bwwjsblD4kdMYY0w4ItQZ6sRQpo/E7h
TMPfPP8TXChMmyj9tYgbbGAznweNROJhNhjPYpG3kqdwSUbOe7kz4kjQQ59sZPhAv+k9QEnhovoU
7Ap1Klk9D9sTE92rg4WyARXRo2n5gVRuQFD9I7G8Ucq1gHkFwLq43PB1oyOFKaG3NBEYKCfgzT4p
8szVazbkoefivzZXTm2EU+Rbw/rru5C5NROZ9Dw+2O572UqddrbsHiFbgSRclraa6sWh9o/ijqQe
JWanYpqlHyeJOIGeFl0yl7KETzV/ojYkiS4YB+KsVFY0fA5Biowkulj0xD1vt4bLZB4Lc+x/mfDk
CwpMeQ3wpHhgdjdXuGEZIzA41Xh5zPeG85cDwadh1w5dpN9UpGiADOmvnXWzYoV1Qe/Er5L4OsRG
tK9hPpThey/mjuLRPGDSCWx/KGbgxxvVFsUZrT9TG/Ge+h7w1+ymb0oL1AL+142jzhm50MA4r4Zg
3AO+TIPU+x+WBe/KH4NmQfyHKIX4g+ui1pb0LcBQECaUJbY7xhipsAKjSVdmI4hq47i/nSwr04P7
DOVaH9p/A1gtD7renemB6G6uaUNbjOqF3uZ3eCEHMMr47Vb79owyAkMDBKPnZq1seTjYPwCc5QT+
4LlzqrhXgLUZpa2vKXZJDe4Ge25VLU+wEo6uKdwADlHwbnCeQOKsBPwIAL+Z3+qDcBJi0+k9rcIG
95/XHj5cotGDqmg+mAmC8fITgLlFUEXtQZRiLyfyXRvHS4cLjhlOg6dF3B8gHzUzGFq9fwcAM49I
DNsEY6JnCOofPQPFEEUWBbFVRE9oCeoQWgjFq/Zg5I7rgQUqTBAFj82RmW4Cc6k86A/WYAI5qlac
erzYgTU8H460X4KdRR3QehVFF2gSnsW6ytGYUywJFteYggZgexQpEb7YRwTUwFIjQAH7w5x+OXZH
jIQY3+02ckz8hCsHgpgG1QlU8OHhDtHhpCW4eaJG7G2E2OnrMgc7yyIskR4+QV5Kmq8G2MPsZQZV
haOsnIqUKYlh8VjnX4GeJdCRDAPfTOu2xFUtRuxHxVhhXbPKnYaT15Nx6X2mhf2xURWnzLvsXVKm
P7sq9A5gEzW33gt47Dy9GygeeclTAs6NDAdphTP461T2aHOZ37DvYLgNJAZxEPsc7rzJprZ3B9mA
zXX+RLtDa4IPGp9t4bzsd9zCgGPHcfWUOdaftNxQdIBxF5QSWBDhs6YXNqooihkM76hy3qDeN+eD
D/OVLry2Z8hTvC7ArkFXNtfkkaiWDOcVKtbVrgy8L88rcJBGJIh/qRbjzwvzGkZvYGDit+85z0Za
Otx89Ah4DYgHVPJfYXZW5zxzrtCK44Yb5un0nNuKnw7gp93XbJKdXp2u4ZMwCnRWdgmMB5UekQ9+
x1YGHQqPfuaGw7fVHGg6fJWA2fhyQMpJqxIXBzhSBFVOm7RMKzyseZw2X1MAUNcZ4Bm17TDluCzn
w6DcVBHV/xge4RoSzFIJ7+sblKkb1yEmFtaPmGxcLpiN7PznRrVwLuO+ek8Jh33xE9G4M17ERO/h
fL8wO76MB9acHlY220Xl4Wmq/H+YUl+dQV0fTv+m9wf5n2EnoNaPb5z+NmM3D6H0CmoEBddS7CZC
2zf9GUo/k7t0Ux4UbOQLN4txWbXWb8aPV6+wB64c3g8TZ4IqwypiTOcDWFKYjvtvrg9Ut8YLK685
rMu0NIs1hToPj5P6zC5HxoOwMPglsCUPu6iGzpMMZ2MmWBNr+/WGSe+vH+eHASxs2mJwBNpkhqPh
2JSIGoMtcXrf+QwwrnTkIsOeP8/K9LEeTIeQ+LmX9vAzF91GqUTm5sSl5uQLgylSwbyW3OAJEymb
QRVOGSC5JLL6JUtIMLX1yZ/4+n/dXNjUoxfn8KdlM142AaISnDN6ogM232FhXphAO0NqsJaBgQoN
tx+f365kiaxxrhH7vhBTPGJ6yEmSk3GNhomUHx1VRCWSEqK3qn/PE/hj8xupBWH/j+EJdJwZkJ2J
7QE4W2NDl5pOppm9Hi7fpjxjcByXzjh8HpjmCOdAKIDsVQojpgmMc3OrhZLqFQ6pdbxNxPVTRlaz
siKgjkaJNUizz/ZFymG17nfbWi8OFH5SjwUFGMSByfAi5d/nb2vrzZ+R2VTpugOGZezPSP+sL2Uc
UscK9/2nz2sYxZN4EuQHxS2WqOJdJRa1DmkMbJ2Z2deDjJU11paz8eyLwQaCSJ0cHfOzZif4b/2v
1v86S5opTPgMrEuui/uKrKGQCK89QPQj59bsOSXPaqTl6R2XgKspZxYb+kJhV62g7ZrkF5hji/M1
JQtT6MViYiq0T4/9jc8FtGLn543++PvfVac42y1BsPk0xIqabHuTcI+bD4Bzf65MvzAd+cGd5TOm
5qFHecEmlCFX5FFrYG6mOX8/9HFhM/9E5E9zCyigdFfv7RenD7q6zSC+EFOulXD61pW75oQ48W5g
XTPTDPCJl5KnI28nTuYCjuubGzcmQ2cvg/dLKgi3J9iK9YxZYjZLNSyWinGfjwi9Im2CoAvQMK24
/8fXmS2pjrTr+VZ27GMrjGbJ4e0DNE+IeTohGAokhJgECHH1fnL5zOFwdP/d/VfVqqKElPnlO5LS
21+ydJKwzF5QOuMvbhryWXnHzFXVX+MiIPr7Fj7ChmqR5EkmB6s5NyOnqcMlEln/BtPUPRUtMA8C
r4HibFcmTpHHAh/yg4P6GEJQl2n3Ia8hvDLHyZ6KsWp3wbgLT5tJp7DknxRRSOPi5Gx+40YPJO6G
U/iGugFhJy8kv+WorBFHv0Pb3f6cOyLQ493dZNwE3JPmqrcAs3BOQmDAWYQdPCFkGlwn6yVfzpWo
SFfg/qP73yUgadsTNykOcNYowXJuvBmsiVfnZJOwxQtI85/2qz/gfec4VsT4xKZv1/7CsbZcWZqc
vUfKlA29OAK+DtmVIjHldzzu4pFCKehDXjKnvNOH38HEo/t5kNie3PKCzDT4M3OITARjK6xAAghD
gXRiLVrEQWc+dJq8OdN+0DU06GUaivUyZj0wPcIE38nT0edihyZbJTrtiF+nVUF8Qa9fzB4JURF9
uI6QUqZMXbGnxQsh7BbDvYTP1Z5wWAC6J3SCemCqUKxAd/X+km41X89ZTsOCewY8KSimKhuVEgPP
xJchKYtYxl+RlDdHa62tFcS4Hrr5KpUFT+PUeLJZoIi96mHj2WRaXA8InMhxbfNzIWEQEIg+k/te
jUQBGQVeSOTQxuQcLx3EqShG+uWEuSQQTzgBKamRvYGdsEX39RUBSLGZmyzsc3V1p39OVFwIO4rk
jA0Q/Yezq7379JdmX2orzgop3jiZRdWJ7FbhZXXlHabchAz88OrKC2uI4tXrMnIXZ5iXKH4o4fKZ
8+ox4Tv1z/vQDnzxT7/89SZBLPrSAsKFY8cLLtFjK6qVzhBQ/+wYp7mJUq7sb0aPLX1F5Btiuuyv
D2zWCQuVp/AUaUE3Ki99Sqks5iQCzefv8AX1wcms7u8+C8vNmhj1ev/iT9V1nU3lhMZJjFX9K4Ie
KS+FR9//EY9Gf2ozp+lR65w3KFCZPli9eTwBkJDSg2uiSyTFFb1vdknJ27yn95Rlj9hKDdc3Of3H
5/6fgaGPjg5hkEVBBjF3XBn8OxCLrwyKipVYCilvD3akbLHsrooJ0ZVBN7f39uS+FBdCSl77Do4C
+gHdQOnOScobyf0xHiq0pEQc7bkPwmqhRreE3Z0TQf8XqT5lSlRKUSGHxEUW16PmezZzfW+R2sn/
O173twRHSWZcXJ20FSF4Vd/EuvSbo9o/vAhFVfPXcg4l6qK464KS2g5UDpnIsd8TqfLNR006GzXP
PmT4PYPWnDZxF3zQo2rOKzd3JLegk0D2uiRYiSFlgQMpKhlJRHaUkBLdvHqOy9x/UW57pmJLAbFH
TIgm4tZ3d9GXAZeu0+m/1jbyI+CiM/rbPXP/5Tmi3ISrwuG7W3FT0YWQizUfnTKX+ZoezBUxoA9q
es8RqZNkTn3hTdkdgLovTIgml+4ywYzgagiA7Qk7Vhh/Agg5rjGx9XCz0I0fZ3t3uApuyQHSDO0c
DbML9+8iIomfPLP0E0h+mzySZtGi+DHhau+Ai6BG3lT1jbiea9mP3Ma6/y4oVPfRu5YEYfEfuDj5
tosbMx0cGGNBN7ZmXcy95tUDymwQZrOJaQM8fUVaz0+DE/nPODDHRIORu/AItey0xd0T0hDm1rgp
rnQWkbuY39N6YHKMWgG5jy/uZ3pqsD66hNI2cyJuMVS+UtFJVs0fUBJPaEXQWMfMGwyUrOhOOTht
KT0zmtTiEJuTIjspQc2HyNO5nihdPRL30qZ16Zc81Z7MyKcGH+BRRBYYZm+sfOWOX5g2hrvb42YX
N018jYpIIziaPgY012zI/P4O/hvSQbGHsfaG288csNG1xCskbLqPmsnrOezMXfBkvcSebpANkf4g
RwbSZJO1ozsQ/YBn/b4sMKpzKRk5kRpRlKcBCYDQzYSNPgjNoe7y6n0fQ6uIc5y/Um10TeUl91SR
GgiEe47KMP2NeXteSKFkyiVYotg1doUq4JKZirToD3PyHf0pXRjPIjY+PiUBYNp1huXkVo/K10RX
fOM715DpVIF+DmTEuIhe2V7Z5v6dXFqMZEDmZ6cU+rkRffUdZyjy/26ypx/QAxJDPunFrOye5sFz
AGJgHjPWH+RJkn+FWUJs1CPJ23+gKqGKMmORiIoVcg8ZaEUURIIGJxIJjf0alT2EQd7MXvmX378J
79lz1iYUbeyYmM3UnqKDjT4w+5NLKBR00BK9G3EY6Ig9UrbTL0l9pB7ZIv/7BwlsRDVupbGOV3p3
hQZEj9Bwige/QWHx23Iuctr8tX5mIXSIxOHlnEiIy9XwjcgQKwEaNBt8iHmYkcQatbtOJugztjW3
bCa9anrrjZX34PYZKtboKcy3r+TWTGp4nB7xWI+KIPLNafBFU7+B81FRpzQEXV+XPX5bGS/NC1D7
6zy/TmcTuIsLOf3eiP4KbXxJkMKG8yWoCpm6knyY7SxCb8XfquL3tPBXJaaVKjtl90QNAdgILsbm
13qaFpImYUJzPGICHlRwZjBRzsWkswzA9s5eGzYAdgwRWv/Xetaiq5xOm/0w/8QPTpoG4vd6tGFd
MQK0Yi1kIRrOT15tfL7N5hEXUNiIbq21jbG+Cc6qT7yCTjDrmSpAWPbKUSjYRDFJPC2QGsP/N+TV
vyr3jv6zImeJoIqgNjMEH8XHfa4vZSz/qZxEKrfgFLXm39Y9PNPHRPrKN7sC/bT+gyP8FQsbBzCt
Wm2MwMaURZi+iXHd/9F7ybmNm4iGmk8gHckHOlQAs1hV3rSaCGOXPiINcVEG0rxMz3PQuKGVAmyB
6TZ/+ALANi3BWaeIRdHXwUbDJYw/O3DmWJqpAV4tqAiO0sKdSVoVu3omdstZl74gvij3QAekY8iI
H8gZb9j48LNaQ4GfKgz4PkddjoiPhT6Uh+x/PDU6URVlTmyn85oDEAcfclmYh1gq3/Q6nRBX9sIm
r/ZQ5/x9I1dv2rrvdGP3yb4JAPviVcHZhXOMCPf7q8Gvz3M1blOKNwCli5il+HUFbTiP6n9viJb+
hDLxFhn+K+B4DsggZC4NXOCeJh0dXFgP+Q+7jAsepTo8XX0V0XyT2ZzgybsLvhd6eKL6FVpLLKky
luhTivsOtxOGVMRcSKVwHv6cP8tdoLXNoVfoN/7BvRMLkt+yDwoEXNjOdwboG3MUbAjWEdjamw2W
2cFv0mpY4mY7RS+vngp7AGwivDG/eDTr/DLiTQg0NAiPHZN5b4fZiklcI3GHzgLmTdX7Zcwp/tl5
eJMC1oVcGXAhYT0VkGjps5tVlL2r87Pt6Ec1fgqdjTyvOIiPQZNgKpE6ICKNcJYh8UPaJzy5xeAy
IKJhXi2/f6wVLWHuUDwZmvsl5kcFlxl/7602aWjiO7aUty6h9kj2JKbultEVQZ/3eSJqsG3/8WdF
QJmTN/hY/MGFKhT9WmQPcKmUPGnwGuZIJGvT9VTmyP4LIGBKTifqCMARkOoTkDJDdtKd9rhE3JFS
LNrrLVAkFLK8KyCvztwI5rz94LwrHcXR0XKK9IiUHgfW8A0tQr4r0pPTwR5hb4sRSeL4+qdfM/Cq
obvkOXaF/V2oSH5JPRLebOYKNJGBICEbfEgMSfggboE5xnyO4xMot4luDPVo4BFe1Phv9IReld0F
MgTjDjg2hjzAJhzc1AKTFooDylHHi3POoRoOllxaCDGkATHqJaARBQSLqKLoEkxQJwTQeHDX5QHE
efjhyhHfBba38VrHCDiq9A83f4TcyIDpOJiuaGx4Qnj9AKPJYEFXQAfgPzgXhm3IUDViBwXm1VI6
XhLyPzihiwq/j2tOOMwz4BRwKryIJRBZNeS9YAxmC2P0EEw8RdHIxDkjDp8DGzMy9w65ZcPObf0W
Mo7BhxpfbxOLzjSCV1mEgt/8yvBwR4OBvo/g1YBEJm5ugWB3EJmC4zgiuh6IgCVtNLGE2BuRcZs+
YePRXDGc98Sxeyo0gVk9eY5In/xsLaojlD4//wNXgGp4yX/2+BgiZbY5iYCz/ml5TmR0NFx+K/zi
30aUQqkp0wV9dWQqAe+hYP3R+6LTePbIhvg8kRw0U8Q8TDu4Cb3zmOv5M12NPKcup7QDX6JmRhQ5
XAEKayLnqGk+Y0SAoyBLAMUw+lsYMwR/fGsLOxHyJG4ba7pZTa8MwAXkNhIBDw8k6tcbRNMNoJgx
ynY3kbyo4sdMwvDGhk1dXA+tqq8wtefINvhxMKe5EtAiTNQGHXJIYoWASxteduz45ZrwU0j5YmIO
EIzwhNXTcdk35o+RzK2LR5cfDSnNDjXqhVbCntGlEmKUK6d5of8p4yfnHwUavRwRepsZUzow0Iwi
mPwOxjL2qZXFYiuyvuhacVKE10EaI1UZglAfbsBdG0+O3mE16YXblPHjlsE9QfJi5qiTDVsGqU5j
WD7WMQ3WhFXnh5tIjwu4JiABnliT/4/mK7LjevjaFiE3gzN9RVeEMupgE5T9PyuXx/w5Z2ZHPAu/
2Jhw5mMjklyAEAKnUX2Pn16PRxJ2gTwFhAKwFywUXBHT2UzLPwX7Ey4vAQICA/6WJOIK+thplhv/
vMMZOYLJDWgu+R6xCWRiCaZnBKeQlrxGZOhUE/qcvbZGQkYaGrcap5F7wBx7d35eHbGHonbgTwZY
hxHeIHIh+m0I5olAVV7xOMWXGRgKPBTwJ5wfurfL4DSVr0m373K0L9BUWANQ+QtfpTIVFvHNZNxk
aKOnzR50BRJPD05DDQRa29X5zSVVka1Tj657IHx4Iyuv+Z461dME6EaXJUQ/L3KzZGyUYy2najBA
VSE0TBK7C8nKPhYVmfX2G7MvCUepPdbJXSRcVw1k3GUt/E8RChD27V8TesPwFT8nnCSmJJQGdmaP
rnje1BgBcHFUIm5sXq2QmaMHMcSLgRNe/BC6CEsSGuqMvjiWExFNIO4b+i9B7SoXPpc/shTK+1Lo
K6dCd9tG3+zpbK0cAzW7OPfja3CNe9xmrGUPtqMCA4Mg1JFFO3rO6wdbpCcVR46OPSREQDBuWecc
oOZMZkVFedz4vwFXNRcEEvo9oUa6zvQVu09sjM6pxWl1LI4iBMrc+kvMAhlZa3BB0Fo95p57cOhI
gi7HNnACqF8bXyLl+OPo//hjdPTUvcYQjNC28axRT5y6bslmUOav2WXUJcIIhaVo+Il+HNHTEyAb
WS4AsueUpvTtg+OimXPUl8DagPj2RF3Z05ZcQYXgt8HTl/ffN/D1jYftO+RYxKuVIyklJxjhmrjf
WgCieS8uB6RfDWBVtreBNl+2FNlybuE80dIvknBRQIwtOox5mQtloE6vqcrR3tyX299e51ty2gPK
XZIZAxZikJtj+6Qr0pj4ZQYShbZ4EOlyJxsXBQVBXU2/B0hkk3ZhEkBNNPWw+LAmvwYwchfwy5db
IZO++bp0fH8PFhHnNxJiJ0WVNKRhdsG5GjzI9OwC1Z7LxeEFuW4yNjILIfs4hfipgC4bQgoncEjh
d4ii9o92FYTgXE7AFg/wNwA3exOmHBVFiP3qTrCHBfGNDbFv0ZjYn4kKXURO978TGjJ+dSa77Xvb
zCukVtSZ9tYcek/XCLeefdBXFBLCJ+U3/HqsAEQHCFM1ggofjCM1iE1jgIC9ePh4/NhW//GmESse
4LO5xsRAi1MVtcwGT0ZOgU//VkpGzCW7jPoH4z7ihMULRxg6BGykSZ69ICfOBc0Of6L/Yg8wjq/0
TS7lBXrDp61BoNQ0UXMuzm+JMiYcqN5JKX8y5h3htI33arfxlMV5ZozvsyYh2i18LlF+YyNQ4DYy
m/9EczZGzM4MrkBrQb2En1W1YbgiDyOTGQTAhiiYFWmRDJX9amrlcLQZLUvQykxOwL3M/hm5xvhh
QCb4+ZdoM2pjgs4SIPGcJ5GPb0a/g+FJE6Fz64D/BbD2GBGXHmwoB2Hf5mMNuM5j9MkJburNlWNH
LIDN4O9I6H6pjaWc12MQSb6ugP03sb4BkSSRy+v9rTF39tc5X7prslI05VVJgYgHPW/tWNAN4HAQ
HdiJKK0QVi1h2frwuD7Tciy7uZm8ohZx9rDbmvmPupba++zbkTLWBiYSHRKxTKfTickNNzMcY+BA
9ob6ajMSqTNPnzbpmDIKX6NZE+gGuRZLRCql0CHS25PoXiAtjeufirDPaqcAzMnLDvfHuLeVp58I
0WyCTiIG3aiQHDPBcRuB6tHHNbdgc7ZWz6sxAXwD+A9oGVIXxWG5zyLv/A7cpreFQf/BfQFaYfeS
180njbRgt0WxBG1kIdbEUwguGVmDRyhHtCcEHY3CH//frZtzefClD77DXy5axc/Zb0iQeAxOfY6e
fpHhOq1lp2Vb4ITMDr6zPOAVUPob4cwap5bd/Q9aJoKqktKjYK9EJMwloysWcEz1rZh+H1x3oLC/
3Jg9ly0sXWZOIQIXJWcv/nbNIc8rl3DUxfQFDZiBSA/5iUVNR/GCqc4B6dyjMDgopE2jk6w8/HGv
P4kgd3RXiic/+phlv64l7tgRCHR+zzY7EusI+JR4PfkPg8WOU6oIW12xSUtTVmamqjul8KhSnCL4
DiGO8Rr0dpMb240oLoYh52Hj9uHH6zTtTNghWDSIhOwl0pALg8fS4HXorkwcAS5RfWsWISl4H9Ig
NXQe4BuAAwpVlgIAOFxUv+X4ZARn2+s9YgAAQ5up5d+TnU3E42wGKmRfCSCxa0JAH8IYx2eOpTJp
w64pLyuFo6NNEirzUpWTqSk4HcxWUpvdR3id8KIpuxO7D2gI9kPmahlNUzE64QWc4QNpE743Vk9o
WM5wBtgf+gTywrEkEB0Me3rg1uoJypEsJ5gnFLWTgrWjASoVBifyQHu7Swz08GW+IlSkSLW7C3bD
Rdkw7FKfYA0/1vDWS0szuJHtKTl8sYViBxaJiCJz8KHN8uRecExdkitgrerzqR7CKYk02S/hXWsJ
+Yo5UAoOa/1qv4ExygFCvmhcMksP27ziHE0f5msGm9XqiBUd9eryTw4BYLGozXGpGu6Hqh3AFMQw
2NrMwRfCVnH0IrpcmDS+QM0Y81DfS6OeNbZq51yHD55PfE4QWRzTORscKWe4Wu7m4m/20ugNHgdP
nRp42vB5kd0S1YAZJx4f2iGiGyT9umUM32u7bgEUaQjztO2iMvHrQasE9dW90n2Dcpdxb15jfuRw
zdmZjMC5wX4BlW/35T24v34CrJb2V9wre5ZAgH7p5JmTNj4tiBCtjxRXfd4O0W8nokRwuDinwZlR
ryMKD69Pv3eEQziNlRjSAJ4+YZ54pYr3HkhL+411td6W43bLnwBh/nX+vYGNdDZ4t0W0KowBNYFI
Va+HJxVs/beEcNdlsQJ/7kES0HJDEBhn8PBDFDSa33ZmnRwLAeG4WJ45Ha7or1IRwKaAz2NpcXGn
JFscjOEpvk4ISfl7rnDKcCJ8u3h1zhdQLqckWO942RIF025ig8Q5Bv9U/ReAVD/d+5Ht840ja3sK
FOQGwEmf6ccizTqpwNxmj/V7JvMgIh0hz4KMYYyCWr9Zy9PnivoNKC/DueaS7Gi6q8y0OYCyKD57
TW5xy5VgDyJQNnoPvqnBThF189u22gI4e7/0kxqMkNwEZf+J7wYXKlI3LmrGrkD8kPc9gNu38+87
MNDNBrwTxVRfQnQRbVKGj4FEwimm4wehpc/0s3zMtUCJN0FRi/L3ansZytg1Y3z6rr4vyQvkMp8G
RsCaycYvEX8lpb1xfQRoDsv5zVOHHL/J3km7GNYKl/wtuXnC3BUwBsqRupIJbAha6uNWdrj5sIk3
yYmDHM+HAoNa4YTG+Bq3xF1cYaK4RREm/3FQQk6ElnxlQI2WJCu53MusK3yBahHG6urVcPPxW1Lb
rhkLkGKIp1rruURJUdB2RzdYerfD74s1ufLtIdqY5LM2/N+cw6FAeMVaoXFczDiFDM2oGysZPLNn
TunBQNUrTSg/W4/3rTiTjFl2cigtqAP6zpS1Oj0hp4B+olpwbIzU3EypCjnRl/AjYJYavvDM1ZA9
pZ2/pQSzNGPaG8s0JghpxSN4/oY1aA1FOpnML6gOFWrUOXRdGaVDZdTECnxTwcSBg5lmb316253u
MW75DU6uj/+qEOwIqYQMvQPVbNKMtIPzF11yDOagLdZaZo8HuZqXizZmJj/wgs0po7hrhxBEnQP/
2cWbP5MDX6rnGtTfZvbdb7ZPd134u15MmGOBLDCtCVVAmo8hfGcBspAXi8HyuSi+fevjn687KmGt
ZoLWg80VSorlBViv6x9Z/3M8ExxserseyRHsWySoIThlame9F8Td5IQI587qfzxegxaHOWpjftoF
Sq9DAylUGKNlqQmHTGyFKPzQYX+zGRY1Vwc1pP5mXTO76n+b5Blr6TkhVA50GLuDg6OAzOvgGiNQ
5d/kmnvA9TNtoe3EC1N2d1zR/EUgArv46MzXkdodn+OKY94Lx1SdV6QpE73m3QPwcfLXQW6LmD8W
PjNhZhQ+D/HJXoIP5g92E5VfgRET6SvZDiayNsQmRKSTZMn/nu7cchBSM3fD4LC1eQcAXWK8XR7a
+/Llw4bCbAUc2rZGAJnJHt/FJuPJeWqjCISXG8qcf4g8Hqyn/SED/EJ2VtjGD6TsEfa2QtX4Q5eC
dnwciHihfrAPOKOPy3S/8ZVpcVwMRWaP5f6NuQv7Ue5nmRUslzpHNSQmkyXNTv3lzzf3ipNHBFOC
ITrT6ZpICKeCI3aB9vu0iDEt+TQe89ejv5bd9ZrE5oiPWgTZsKfAHXm345wt+91PhFSeJ/7pCg7S
WP9yQZ7TdIVKyA5H4SQ+OTEz1IgFQyhzHkmBPgS2IDGnMh1Ww68QTNgc/zhhPXbwac2O2ZbTWsDk
IAklpb1qGSUweAdXFqodgQSMbriG7ne/WEOoPZlhAMvE+3yOlUUpuS+KLx2WD3yRoiydRHGxqmi7
x+S6VnYvLNtFzOTApy+j7x/oRT5hZCMNkIyePxYfyBupjT6oNwQ7xd3C3Q5jCvydKAsEHJBBM+Jx
OPPeHJW4FWMANYY9lh/SWsgYlUSmiMMl0wLKhxkTTt1H+HL2tAXfi+RxajIcUu4DPgjRxMfDmvxS
khZG2u4zg2niRVsLqCeGWTwAFhQGgkaUVvBGgb32Vo/8Ehx7/ePhIC42ZLP35q+6fzi0vGDOS+u7
c+EBkSyPHk7vkXO/Q5n/2ZgkqejsG4kR3jgzxiuOlJ4XukndTxJua25wDNNfjr03giGwcnPWRc+c
8RoT5FK80u/p3ydMAzE+iJkONrzGn4tDab1BuxkLXtzYwXI4Buv2sncG8+xzMJhoIULJUaPw1Hb8
Lu2wenotMBXB5/foiorV9iwYrws92+GGo26Fm2pZil6rNzo81GwyDNNAj4C97JCJfvMHtiKvemOE
iFG9E2ge5ape7RLEcs+E5s855yLGQ3PGJN6MSqqmUHek0oxMPqFV7nTAuB+eB2TIkT3/bSUYEhJH
PoFMMhZ10rBbbV6SAfkONydIptOQBIVqaRCJhUt8iaZrbVhxhSKCK8p0K169RzM0Ww4kHPyYRNAp
4yle+Ktb2zEcBngV5MmUybB8exfCaD+U73rVynqFz/FvTRk1Bufq6sMCGZu+rAaSHN1Y5jGKIIaA
NS1dC7wbtB72Gh6+54EuM0TqXxeyWT35fPCNkfYNm+SdO8f8uxH/QDwdu2clDgQU2HA/giHe1xxS
qtyqR2/clw8sf43VP/XSoohsGmpwdWghm+iVcBhCH99up84+1Zxt6aIPyltE2vwVRJ0EDHamlgAk
FnWKCW0pbG2gIQbZDQHkn1Wh4bb6oNfC/69uJdC9U3zuLUuCQYFgwYw3RnwuD+Zl15DgVnmbeglo
QgMXx4Xj807jGWxWudJQOlL7QX3vZ9BikbAZswqiG3C/VTkPKwzoTzy6F0qr/vld75Qrw9NHPFVU
D/CglrArJCwhDya+oRIPAYAjnxUPKC8YjfBJPJbc0s2/nowa9SbxgawbFUxmAvPeU4jhUEknxvF4
6lsaMRS+Td1pz7Fh2+YFznAz+eKafgpRNIvbUWG+Iq6EyseLrzThp/GvPbRmblelNUTLLXk9KN/2
6po4JtG3YXgKh08p/a7Ew4xOAdUvENF7wdkbbbSDlOaDTEzQOSGh63iKkcjd2YnIxeFgRXy+fWUp
lJCLBE/LN15E3ICxPhPBpn12utkHwseHACVDuuaHkBJjWFDSh3uCIL5iJ/31aP1hnXlBAjBgAkY+
ox8PnHrGzpqUm8yYQFlYHDYQahEcUi+71RR7o/OFQHqGxG+NsOt43V6bnKIW/HAuj83xZ3FatzPS
3EhvcP7kxNyVcZVRO6jx3v5dJndMkS4hZGDgfA9Oxid8xAZp8lKfZkvmJX4vUGDR192DOwzJHhbe
WUxrs1NcwWc028eYrtaSgXBQLNvZ2X+FkGiOSb4FJ4Q7pijh79TSb9gB01jDdwY8A8LLp2iidHoY
peCsSDfQY71A039aXftES+4fkTqnY5k9DpwUQhc9wxjPFNJBlKh8uQi3ahJcBCbKBkHCHc/BQUT2
Xm1HQMaq98Ui9uIk/CKZ6DY8h6/xFcW/MR7QtoT9mGC6Ib79uJu+c2txjqXha7ZBbkgJBMvfJmEH
I4KeTAuO1DD50FicKUevoMFNi5R89fDf+IbhKFm1rjEP/0Zz3rnCXvYV2kK0w4LZFsA295U/u85F
lTodVwdgBwxycz1osOexHY6rCaZxHBZIOjAUaExidJiCyCM0ZvCpfVrdIjEgbRjkVU/mxG854AQH
Ej9HUoZNl71Bwc50C5+4qHt7PMtuhZgdFxUtZgDCzA+52mE5lAIwQMI8q/5EBMcZTJAA6cE/rPyD
ytUNz1siB3BwWHk1/cHznKFsChLzeD1kU8AXBsKeg6VogE2ZN+CEcrmZQsMHhEqgPYU6c6ks5Cs3
DJizJzzEkWGN3wdtRcg4zu+EdAjAX4CWaCdrDy3em6+BCPDolBoBxgfW0j62qTh394iJRd51Fwol
H3XvgE3JGhWRgDRxmXBc0L0CtaRHTJs/gQSFTESbLOq0RfRNzGqoelZSJC0sLV4CtNi+BYwLy4Lt
g844V5nX/REbKozMORZy7i84eBvYCNsDQfOwyFHMxmHCg7MiSAORwUhA0KeFaIoB/Du+oCqRhjkW
wrAzwmYaYnMqWhBGIRFLq53AC2l5SF/RB9gRVKVPylKxNiOa0RQMoLBcVXhCysFQ+0yNYwlLzMCH
3wgUp4hBFiZvwN4X4tOOwyT7Xvhl6STAEIxqxzksK/bdHPEyYZjMVkkvIMEybCEzqi3450jjdCnM
VTaRewmVTGoIHEHRMy/3kl7eDujjg5M3bzZBaCx3dqIerpp7x9iLsoFgENNTSToAGKUezoi19/Da
hj3wdZqs2K9INm9huMCeGj2SuxFlExSQfElJwAhM0iLulW+mc6TUsbGw1DOCWOEg6PK3Ww87crua
4XtaT89be1QO1bnBNCkME517n6PfZr0VbPZndA+E06+JW6C2PtPUzSd1EopZ/xcMdfr0XyRxoykd
WtzAz/k5BCkS+zRRbcJnWc4BaRmAREkRT+h1hFeEUmsRnR0ihJsx5u9tRANCxWyJQIAQoQV8PPHX
3Jgd6dPMdR4Au76nQHwKpwip2Qs22VGEPyhLykmnaE3EgHdZ89RyuLg6FHCgeE8wUE2q3FxZQHzn
P8mH6hHVTic3Zl0REoQWeQgjLDAbbx2wMvla/pEndET4DZ4kCu9GZAHGv1kXmmTcoY1BkV6Tt2xP
z2nZunNiLdZWTrwzjzfPCnAHihdIdkZhcQy+ea89n5jD/JO2Vfo8raiZ6dLJO5dEPr9mUu/TeE6L
wTNtjsr6Dg4CsmTxYE81RLH8qiEgGDb83u4bcD8SfSUEPaDaUO5U++oJ4aMsEsyBlAzYfaD179tR
lzrOpiOy/XMKCYzw5QD3x6KBSgcMuweHjZXHzGuQDilV6VuHcaPSnnZ5QVhxUh+w/5IV45DM2B8+
+bPdQl/dFkISW/9DtUDxB1VCImJfG59nhWcswIg3A0wqJUMWDpByW0zrwXU4fcTEsWx/yzPRUCYR
SQFQKZeTmCICIumqgaktAvoR5vVcIuplM7NTnA0dcat/7wVgOs6lsY6rKregcvf10Ri9uEoPHjHm
PLJzxPsi7MXbm0VQCEUnPRBQtHyUEE7fcRc/U2gt9wBllF7GWHrJohIcuDKELIeQPTPvj+gW/4pA
qFWLbpnFXQSBVZNODfV2KtM93M7RN6o33zLBVwUgfiL9AbkjlXVsh5MHBwYqCQnT+aLcF3ISIXkR
sWXYiPBiVBMGLgRdeTu9TT/zIhTRAEC/bcJiMrwOsCnRf4Xgc/SZAeEyRH9mWCOXQlyD4Co0ZuVC
bF81heWIO9j3XXVVePcRwBW/PaFXnBWL4Ok/vEPJO2vFPcvtCLqWQDnMIelDYEEAqdQPdH6XLmzv
62B+RckvzMJNKA/taNKh1CGgjKdVH268C0KVDSvhD7G97OPgSQVtBwDnnxbXrAkpiYKyDWzvvWx9
/Orgnrx/uIPmCsJ7jcQQuDJU1bm1VsFzZmbaI3CeNCGsLkdqVOnQCPQ9gvRAGTfJNWMPSExaXKit
G0qaW5BwwHJzqIVq+8BTA78VgfzjMqajC9yGBVfP+OdmAIZEPFhnuw9CmM4ZNZlixQFvJUziJ2Q1
eAQf3Lkl+MqZKw9Cg7X5hWkP4IXkkBYXI1garJsGtvh6eVbcQpI9wttOxv6Celz4X9T9h0ZdF3zT
fx2e0zYgM9FjUb8jjC8HVs1D+XLnm/XvUC7uUh+p73fFg4ca9SvkZoP2TvG8815AFvX+MUYhnDTi
GuZleqqs8ZNsSdxN/NgvV1+ERmIIDpExZsy40hSKoOI8PSOxswvrCdQ4FQNtgnf78sczwtIyus9O
Ezv9TRqGKUYp/zwQdzG2Ll8EeYItVHgciCkhHd+MlfSXKSHQ+Zt3E7Lhi6mOLFqcNKhg3kg0YAnd
es5di8wDsZGvJefkkwE6YVahMA8r1kwJUbXM9WM9tQnxQFQxN1l9LrjCfkT1iujdxxB1P595xkpC
uEu/W3ASjm55K5p1+WXQOF+wmHcBZ03ARs8e1jv9gHT5voQo2rdXQVmWkMTsDoPr9I0DkIZzbBsW
2JNwQEB1X1YKUcNrCQzpu7QyDsaJElScLQyAHSxY1fZ2tDJp0ogQbBnUvuecTr6aFnvAJ1a9AasT
C/cFG/hk121LTgxYDWLxU7dsCG+Cx2QQR15H7YLy9zomVQTmtDaSkABZiLb9fbxBRbnNAG8CyqDZ
a0js9dLOzxFkavrcnlbP8ZVL0Nvd8nOizk8HkPjPERXci6UVwIa4hBFHjA1jM9yudz52h/OOnkCi
8yQcUaLxwEBRDZ4bGOveL1OFmkF6hJ9HtIHTIaxs14AulQOdl174HY3SN//xEPg0D5TMQHxNf7IP
q3+yp/BKJL9N/sW2iCCzL/qppxhsN7NbCDOoZPjXSEXci8azqdnPN5hCekC5b+xhRBcs4ESpskTI
3UYImbX2oMuJ+o1vpU92qq1OWmJjqN/EWfyHoBf2hnMpSY2jF2MWNwp728jy7YDjllCH/mbEnWAR
1qPeAJVhhpVwftEY6w4Q+CPhVGnoD2Jb9HmXGKh+gIfyXrDUm8FP+lfrg1LhYPDiEbuaol4n1jKk
H46KXUdCnQBYxQhLZUFmup8O9YBBSpTu05LiAgdzF5InOIUknVRzYw3rw2mTpXnB7Zpu9uW0ioTS
EFNIMkFkgF5WSn/5aX46fn1cGXg0hLkA6QAnWtq1OuHhOsEG/Od//Pf/9T/33/9x+rsNb5fudLv+
x/VdD2/l9dX813/avf/8j/v/+XB0+K//NHRDNUxN1nTdsJBs65rN5/fbcXk98dXyf3uV12d3v77O
MxshWG5RzYGygogoiQotmOQ5OD4OKQRFe52KX3YDXK74A07jB45+9MOXUEdTx3ozIXpMXvQyZWvt
mdKRryOM3aQfceDz7kx/NE0DscFLjiVS0ame6A2lP27UL7MqPkTKBcbN4Yq1GIAiMolnUFledKYo
HpbpZYzBecqKxLHFuf7dB4w8ApDkQBJXMHAMQuc1RDLrmbLbjNkQ9OiV3Rb//6ulqvr/63LpumlZ
mq2odu//ulzVR2p73197nvG8kmN2OwHbiS7yhicK1yhLzOuWZzfLlYGJdJard0vtWEtwf+18iuBe
uksT/SnaROri50TUYpB1jUtMIbpJFmvjmpqnc6udF19uzwcteTaVwIPzNW+V6My3uxPFuLEdkIQz
DAaalSa+oA3DEAW3/x6gyLmM37sbWAROxA/K9USDAOiWTwy0JEXQn6fHNryP5P+WvGKQKg6QyVPy
rV92UVNF9z9N1BDQhd7O8m5kAHhGFfxvws5rSXEsW8NPRIS8uUUO7yEhbxRkJsggAfLm6c+nPjfd
NRVVcS7OTEx3VSZIe6/1W6RR9UI89HMztoIXkiovY6RkasVgH/F1OyoZv/7dTKeacQoGSCFtJnKx
FzPngZyUoC3UJqINzKhsk0PAsIG8eBstXtUQfM0fKjWUaePfsIzRWK7c7LmQGhhk9JJDJ56+ozHx
Ix15r0V90uZ0c+STIVdJHBfwrFjgQlu+sjIIP0CVyiFTnMBn5W8QdhJXkHKJO+mZzkyCe6gEAPrd
Ps4jFPBYeSK03f43/XfvWXlHzkzb0A9AUpdaUoHCugudHFoVgJKqlfexm/pn0t1IROMt5nhcBkfq
tzdtZhEmRK78voVFIlETzB2ykcX4JH0b7erBV86lqbPAAsJFa24faUlkUzYBgky2zRa0PmWNs0Xm
NcAbOIcNZo/krvtMJE6CxQmZH5jgvdo/MbcyQE0F2E3SfCDmaVNQx49gTk4xWVBDUqdlPFwN+M3w
AE0b+006qwMZq/yoWyISkYoNNA+iSLUZBp52pQx5WVU0qKpA0KD4+4mfWM9dfeQPDFYQFoRkwmFZ
sGzg8WvGeKTTA3chPugf3lbm0PnKM9nt0njCSYI/C0R5lkmLGF72zOouIK5nFz2D95mXQZjQjFNW
HnETkmX5iT+WJILG4cetExyzbkU4vNuuOMulSW4ODqN/qJ5vrp13af/5rVal373Upi5IgqgbimyI
/z0DzfIdx9IoYd2YlgvZ9CroggnMugpONtddsZxHAwJNZ90/zWUkO+or/SP/qmctWXpDpWH6cOSd
OEu2rGfczDwxOTID/fb4SSN3NH1/oqpIPjv8h8fw+HpOYowL3F45si3mlGzy519IEn93qquyKOum
KXKwC8Mx9q9TPddyudYKPeI3UnJEUepaPgjUUCKe52gnIeauolZMrOjKNZ9tOVCAG/gNUTJ0y4DA
bdin+3tKLx92lf49NJlOGVbTGVlpsx5SmQ/jDKIRnIby9ph0onVtJxzYW2KnkpLSS49IMXI8WGqB
mEkGg/895Ou0xUKQs8ZszMrLhc2r3OloVh0Z9MGfh7Ur4bG+pG+CSPAIFjgJ6KJ3lWGFI25KeyPJ
zMl5Rig6U0CGDtpe2CS6HdPIx04544k1eN8dbU/5J19LvJcJR3MYHztXsfE3r5WAljhpyqFTkeyD
wGd0B2Qutwy8IZZiC7TtLF5f+0KZvIFMwOSJ2exsjGUJNUxUN9x4lgOrhu0axgTkecZnstS4qBNb
o4GWiEfsF1Nfo3RNcSFiX4GngjSsjO+nwz8g2dr6iQ6MqHIrcx/8lxvTvPGJ5f4Ybtk38DSVCnk+
/xRb1TfzFG0y0r9hk9/L5sC2vWUWqUksnwwx1dEI/Eq+grOosB/jEMAO9HQRfft7885fuPrzg2XI
xm9eFU0QBNOUTVmVtV8eLFM0zZf4yh7HXLZG3eqtOFCyPtko6vwtcm1NMshyZVcJS0NHJWMn6HXY
3x8T6THTcwQ/M2NJP7OUzzNq6hjTSTQsJvwH+QDszvxpYjgg+2vdP10kZjKeM2BSKrHIi/uMkIjU
k0SYi8/B+9vd44vYbKQH82S2o1MyJwHy7j9/8DW/iToiDzMJ9WEkeMM9+HNEBxW29c7S8MCONg2F
BAhJUC52WO5zO2MLEy8xFiUqO0zaVRcFl8PICukWwd+K9090TH/+AIOh2yKyxWzdEc5CJBsizjco
uO/4BAQLSxW/5KQZuXBkOe7xg7GRyOIs7LZzY0rAjoJmhSQGkxmhuzqYAFc/eXHhOO73JgVXiTQe
KYTNox7QjWNW7pqlr2yiT4VYPRLBTVd+gcDd+YuJtMRs04XTmn9NddNTvSiQsNgUKuabggb0q9ZT
Lc+nMC5pRvgnfik8+6fghLHTx3JLSPhHt4Kw7o7GnYOiY+cYSHPUvzLpO+P0BoehTF8rqbFHH7JO
2HP6XU7CkjsC+otLksc12ZmdQzs3Qg3mCvYXRjcwu/WblJ6N/NWvomOUueQIlsQ4oYHn7yiZY8bG
TwbM48iozDsnO/SsRuSNgMpDhBbTdpv3SIznRbMtlWWMchwVFcFW2VQqPQXzyikxuF4R7fPC1dzy
9xTNDXHUfEqjmckKlJIOSPMaQrpNykfaAtol4VBgAfpPNmQ0NENJjPirrHDylYhvAOlUP+baN7up
TqEQICGPceLW/YTQovaYHSTi0WG4QB0J30i9mHyc3K0kS8w29ZJ9Kj4JFBtBs6K4INKPChuTpO03
b2WHEsSlETNYdqNpQ0mQP5cuT+DY0iZF5p4R+XrPvkc6iTV8L7jISZcBkX/NQrD3147omZBoVXKB
ydXqXQiLjIy/0u0e6/bkQybpUwxPDccygwKZcmTL9nhFrzmpTREfHFWR4VgnmLSyGVlfwrl9TV9g
LJzHCdlpPVNI5BnyPgv2SeQS96gmZ/E5y0yOtm34siEIww+uNb423XAjkHh0zAYu1OC9VaNpCmkQ
zYtiliM8IqZKAxS2RJK0QLezQxAfcxrT25lfLQNxDlOJSl6EPxixX6tzHsQa4SI4lP2UJ6XsvIu9
jzxm4M4s+M4itIVyWbFxgXcXltrbAsHPQJTk0+HoiDYlxIX8o5tkZSJU3GDw4VfO72E6g/ku4KJU
Jqjxk5hg1AvmthPJOezf9pO35EXOlQZoPC2vKTm1FBLS2IuAFBMeWtcjnbIMua08eUaXnG6kx1Y/
v8/t4aHab2FsInb7QfEU3x+b+LOGaziRO61MDMbKzlHZ7C7Nj7wqd7DAb33RYukPSe0pZsNdu+BB
TTIXRjNUAUGM0KVrQr3FOL/wOWBaQa7slvwq9MHNGZbqT+hpHbTmIB+jO6xJ3ww6G+644BzChXeE
TXBXicc2tdUVn3GuzUPSwEwiLHXdqndv8HFwY8lrYcau4QfpNJVbn9jw79g10SSWROdKXHur9108
Ci8HfS1iKHCk1s14G3CKlriW2p3M7K1tn0feFZZ7yBqDEk9wFlhGN8+H2NYnsA7AOi8BhP7I1XQ0
da1kN1gh4SHpcJjKH+/NQ7eTZvy8iRsdmNVwNMjAj9cX1Axkb02eFATzHBZCBkQuF5g3nusXbjVm
APyivpVCgEROIs4Hg/APAzQ7X0iYjbSoTZjmsejfAFYfRLrVU6VbmnjXRHf/DvaICPJjHW84CUAO
BiGt4iGOEfBDJvMScx58Gbkaus34nJn8ylTHEUjEs+VhgRYbW+CzvnHbVueKygRijLfZ4UnYAPlB
NWJeqwKk1Cxoys57skh9iVRv1Rsg8oJPZ34SAWvR7TE3b2oYLMhh+E9hVT4mnYB1iFDaTHWICb7o
McqSEAkLBIviSAvUxRDB/Dv8ZX0Ggl99UaD8YveZVQVj8cI/Bxyxy2ppropyRqY6z09KPMR0dGDb
CUy8MU5KTFfmVdxpu7a+ZpvXh0IhZ2YX2OUzOyoXokbeAj8gStZYHSzkuEQNImFI6eM9+pQvLbBr
PCuDq/kVgxqeFJ4DEq7JchRZiWEBIdbfe6pvb099AKPx7qE36SvH1L9K5Fn855Gr5ny81JMvnvzD
cCSmpyOsoTm8c8zwGpA1yCuKwdxiaVXiJbLMVhlSQGrKTpGgwuToJ4WCb9AlABl5UDE9CS7QPzSR
3fKWEbvN1Y/3pA14Hovxg1QOrB+b0YZnDsiIDmZqDlpbBLemuvcnlp0HgAwHk/T66cx9AGheH/DM
K6vyrO4J2DKe0xb3inkX/EF3nUrWkDf2WIzYZYgnr7f8Pk/mxZ/yjHSAG7Ty5ziX/zyAMWL9bgCT
dcNURUEFuRn+939N9n7RjN56J8VHRUGhggybkmurDL2yWdX9YoR9jOMVj0Q3K82twBlDuSnXrOgU
n3XkNAb2w3ouC4780S/Kyou/ua4R67YQXEctmmNgVpAKkr4Mj4kqed4gE+zHLzhwMqbmVGBysWAM
6y41myES8g+JZvWVfO4eMw4lH80SGgqyLCz+AHNhUFyOjnabs9jPUmnLJw6ZlFxqllO88rQ6QNnu
m9B68vJH3KMOFkg2X1NxVQLdNt0PZdOUb6Xbh2Gn/AOL6IgZpCXJk4DjsUE/VYh6dWy8rO4aH7CZ
1NP0VgwztNtxkQccFlY57XQ+EGsknYQr5Ey7pZkRFCDjLdlxUnDTgOE8vce2uRTHJ+lwvOuMIfMB
qUHVzXM4gDtoJTLg9hUTYk8G3rS5GR3tjl615dpugaqYLD5VYizmofu+G8o942AKPdMABcs7R6MA
EZkmOdATOv/OtUpcZBOjPiKqkuhBRIOEu/sWNbIBYgoYRCSyEqeyXXxr5LMsdKTb3EwnH6p9EwLS
2REJlaOx9q3BhrJ6fEkEBYBzjmYiMvJ42t/7BHM7yhB5iZYm+EFe3y5hNPdmR07bOPqmCQiFyT6t
PKH0SmJtFLvbsq/5nxLr04pFA7EyljAm+1B0ee6zfiJCxmaW8RUQLkmWLk8gKUtPxE/TOLSl7fOG
oopLrbxz5QrIP0gOAXSdM9W8Lh20ylxX5/U9wEhE39UgP+JvOPRHUvCiZJkpbr+JJPzvzJ1Ixjvc
ojeCJNp9tX59RKzVCM10l9+h+SiAZPNZTifr5+iOrhFhmEq2imk96hlUT0CyjnjRS2qnGbK9N9oV
nuRu3l5RaCWn5yyJnYI/8JC+B+jsDWH49VxKC505FfU5fVTQRJchZWSNHMz8IVdiwJVGiNmWgW53
O3SU8o8C1qj+JGeymAgCpFwP+HGR4DeorF6z+DnJp/Bfzp8PAWkAGX/FbDVF0TVdUGVF/BWvSF+P
3lC7Kj4Ws/fzAqhWBk6VWdKN0cWP529k+/VB1mm8cB83UmB9R9En9Sndjy5POmuaMXutcKBzwaQh
FzCujP+CqIi/WxNNWTMkxZBMVZUGfOJfp9TzWYbtI/bDIxiBghKSgK5lD4K9jj/CDFCSpHAdqyE+
sAh1pU4eFy+P+JfPSdF/8zn9+6f4BddR/FBMldrkpzC8kDAWtmfD0j7Dn5x4u/uzm9drjXgKZpfK
G7FqpXv/lB4VK0AdgWKX5BmnvCuk7LyWo8Rmtqnb9atwKHjGSOJjs7gzqOkcFieEbiHaLvYxASFl
/1ghaocziWpXKcZ//va1//2tDI59QdVMVZJkQxs++399tlKY9L5QxxAMHFt8ku7nubTPn652JYLg
NiPrHNK6tjYP+kdSrx3vvA0ev9Ryvw7r6dh5j1erizHm/+238+XcnqCUfZM2cb8XUN6w83ARW+Mv
99b/P5P/fWb/+1P/ApxLb60L5DoJj8JniZrisRrMgy/PDToPYfzYYP2q5tUxaIekhhmsmYQs9jug
40tzON2xTBK98bI86aASNwVp3pF2+xEDyeDO+vQxjivkf3gpRLSBeZNcANo5t9hC+NKRfIHDyiGG
lQplgEBEINAVoBVheZC0RPr8Q2aDy0IP4VaboPwaToGQsBPzglIEP3FJLiycuIf4fBFO8UvRzSiu
cbvhTM6R1D7I2DQQZgszTB5jdIsIooiFG+MZJLqvAfZJFxkCuQ0VFLPrPoSB4jNPrMnSpRRxvP48
8anv5uFiu9+m42U2Ps9/mjGu4+3E2gZ2e6MCcRHsXiuIRGz96eSMrQ9XwD8VR+x2uDj5UFDEEEa6
iOO/vErGgOv8z9enCIauKwCkpvHr1zfyE7MozOA4P58BoP/5v/V6eQicmFLHwMmsQ0S619do/InV
afy1PoDd7daf9udhOp0+rJ1HyxixBO14Mx6vHAy2lnVhqSZlA/CFp9EYW+gIwvH+bqLnQCbskPni
3anPJO3LDgklHmqUtn9+l4zfIL+GIJumoAiKooGY/vddCoyHGLfBIzn2ilPpdjtaDxNgMuFYePcu
Y6iGBoYvcSCfdYwp6HuIeJgwRDCJB7ndreVdH1wE0iGaYaVNif+ex+sINVR6NUhHvOlO9+2TMrlA
ARc6D8KruYrZojugL5cLpU3oVmGZ0Mi35ew4Kuw0L4d9DE336wKrXwbTkFgfZgpPn5Zcw7P+khzj
CSbP2MZ08sIWlG5AnsdVYsuBg1WFzEoIsd2fPyvxd9ifISiarqsm3Jf0K6ic5alZ9mZI2CZ/KzQd
iXNSOIH3VpKB0ZJ0jGmJq1IzRcnlLF9L3H3eaN9f+jM/J/Ij31ho0AR4Yj+EWaGNm1vG5FiSV3uK
GY3wbqor1OSiYbUDOz06cgRnvVsh6WltxMH5tRXWkem11xind7FFIfZi5gnHG6G0a2697btyegSo
YECPuakMhdUNloHYoSatZUNU7JHokF5oguIRnLbjHNGQIofEI4EaZP2eCJ03KcxcV6PZEA7ElPQj
9CuCzYGWyqejEoO5fDwnyS0JrGpPADVmTXSSkduDmbReySaAGBe25WlpwvE98p6KY1ZO+y3tSOTl
OYo3GVgWI/tUHHSbSTx4WrIP+E6WimjdQiTcIOWqPYaJ+KirVifg6/3zV6loyv+8zgPdq8umaLBi
KMrwv//rDgn6tnuqivY4ClyIA5oAAPMzQlntjuCiiZ1F7yXNsKRvs1MXuDFhOgY3jbnuwG63/Ub6
MCYiuVui9SAaQ3c5o1kH9kCahJhZyFTFb/+o0QoO537JF6x94Q+nOLP/s3dDFvrTi7BjdE/+vOJt
f5xhvq855jba1BbKzmem5PNEDs9yt4/2OAVxvcTBHPEF3sRm5DwmZEWGxSSLp9qyAW0Be3LJs4px
AcBzpLYNycn6lX6xIgb0hhCpgqDpA6+swWuG2g9mi6Gj8y2gfxJDX6ZL4PHLeu1B9SMIyDHaS2El
beULkxyLyl7z0jnhy4vnukJmfcPC/1xnVxXxEyZ5ohbg7Q7gGjhFe2wDV/ZcZYklrSLgLbKeBxGX
Oy2cVkgNBEgceRGMRg/c/IO/HWUJTzYtC5ENGquckJYCFi/ks/R0CF+QBtWJQP3EQTmaJXj1OMWP
jm0YLcRrAucJ5RKgLuITXAOmaFu+0fjcfwHkxWBoc+C35Dk1medJPprXhLH/gDif03YoIQFgZ70D
Bp5pg6dgLND48hiS7NCnBxvR2VYfV5NaEdQ+1msp6uNdqowVEvKQkGBJv7BaBx5AIh5SqJpDyDZ1
BTUjb2yW2S/TGqlrlXmDzDQBQ4mV3fjZZdaleXkorjXeQUa/lThpQ7f/qLYmloV0LAGeOYZiG+im
bADyRPOSC533XDZ71r2SsYDGFh4lXmDk6UDIUPGztkA+6iHUBzSCdUbEAUO9yr6fRP7AiSJuWSqI
kqlWxylBK9vbUavVG/kwKKJV75+b5lZzuxJE2mKweU6ityvne1Dq19bEShhMO06N6QD30H0aJJuw
nEOAF83EJN8+53Qg2GvoF6cx2M4npeg9gcVbu6o9ytnUwu14dFGbQ7FTkhXahmALqdtTA/CjX9+f
/Wd5gxTJt/xJGcQbQroth9Hjx7z1TnN+J8OyDHgn3qtNYE45tQoC5iUvRnom74yvFx3xBMAmFuKY
ZFJrJNDGu4e6E4EF8/jDAMp6INvEPowSedgVvIIXkbR6KjRuj2XI8IMRH/CesqncRrLXOrFBhZXV
YWlAVY40KW+WZr18vFk9rYLcdFrjEIO7AEo09+Ckf99wiIDA1LfoIr2nEFliOzFPI7Qdk8a38+NL
hhL8TtoJbDL/fNW4VXsL9FnxJSnLgpNuoVA+FLnAdGBz6CGTWYwmy3CUvxyB4m9vflNkmtEYowV1
GHj+dQJmshn3VZcnR4Q5ZDPhAXwspQ0eaKTkOSEafz5xf7eyGcK//jrtv39dVdX16znir0NgBOgH
IzAlKcN67SRQ3YkO3sJlOR2CnYb9FAenK2eUBmLPRVs6NZct7gNgz7/8WPLv7gFR12VFMk1D5HP4
74/VhnGrGeyTx9aFEC6n1cmnCeXgI+O8ZlsQ8pZki/dQdWxYes+ig9MnMP9feLXaDCFqzhV8zeMM
R3Qa/2Vr+M2qowuiqUiqqSmCzDL53x+v73s5EoUwOjKDNY9JdQeE8m+pvC5UWKIhEPkgPZyaFJOL
TMgctABnorqS54XgoKgRlgWeVAOmiawhGIkH98PqccG/F12eIINjjqkKsJwaD3nSKCsFHBHsVhkz
fLwza/SpLbqziOQvtPV7uu5jVLmDj6kndJGvC2wHiYpNwoD2AUjK9a/THgGPgS9n8efnRzH+F/fT
BU1TTMPgWTU16ZdJNS6lJo/1Mjii61eJLVsy/bG65xgV8LmRa5rTBE6BVHGh3lwnnm3kigSsZAdl
5BCN3CDGwDRjeE1AnoWbXZlziZBHlOo7aro2JzVBMRq0nMc4Up9fGKK+YTRGRMZLx7Za6xRBmi4i
zYGllW3Z8GKMEz5CZwfOMsUheZY3AMCPrwbG8PFRgHMxQJNLRZ+EJ5FGSXj0OundkeL4I8cA7kIH
igL1o0nt6poR+k3u4muODM/ENfi2C0Jp5AUijLdoG9kcd7YIRmV4ablDjtI/1z0IMmAxxIU407pl
HM3Nn57w/gDo/hiGDhpMH5PQ4OfX8BR0DkZa+Yd/C5yK2E9jXT0mBqAJaiCEQ0vEntWWcIe29lqT
nghe0GIbbeHnAmXfPyc9UPfqSVOFMk3SrYLeHMeSsgbNSPwLyh+kyoeWngwVxupFoAjiAQqLuC8a
+jS6NyGBKjQSCixiC1UP/1iDmEuBSFBwGgPjxYb7LlelOmu3ejrvNkiR2FPBkSCRKu8BP4ioeqF/
sr7CvuEDJ8wEr5NKjsxUFz2t35RUudFlQpCBQUqRSeOuNDb2ArQ47lsyrJfN0zUagHr3zTPq5srS
x7FDx1dROyHmTUL1b9EWpHXI5sbV8uGfZLoDWGZFrh2ufi7OgFqKFrUL4ChvGJHG/TxH0zgEQyqI
fSd8LfgLUrzb03oabIlPs0l0cEOmKcIH0fJh6WbhlicQr+ik6mqlXAjvGy1fhQ0WOyGZfOd/vN9o
j4g9G0JFnccPBw5hgxTUrDIcMi/A3rF+AtVDLoprpKG7gmnnOaz2jOt4N1yCUstPFGCooPjp3sxg
RGm/8LDqEP9EQewgMOFdUu7FJYJwVXVHyyx2hHX/CQIyxJg2i9eiIlFmrTMGmTZzoXgWWVIBHpHq
0h6F7g9NELpUYEI1nqfVigibJwJ81cbuSGVoYov8pUMXxSAJxEVhcadlwSLFxcpXzQ7CuMazF+CO
DhPbNJyC+IVjWV/ze9p8KKzU3/C9hU7bgDPyFFRSKoCpG5LfPmUQUMy1yPeKpbbbvN97GOfs2yCF
HlDoUOquEC163+mgjfC38HgEtvwpFE5ZDujk++QvHuQZ0JKH1bGBtVmLna0T+Uv7POTZGZpXQM3N
x3qnvvrW8cRFzHGUxpOsO+YYRd4UkUjt9aU7goYnlpQC1wXkP0+gfEuulDpxQAae3FstrDHp/J9E
Ky5TXjIWGptfnNLJYfQA6V4ONtMNjnJigwjT3amIZyegru8ZMmj5W4JsQCRaObrs1E83C5Y1RTys
SzGBcpFCksyEnAfWrwRpQHz+87lrGv97Q6ILkwxNNCFdNMP85dyVQjUXnr0cHjVitugJj6ecpmG3
Z3sTZYfRRfPPYC7Blfupx9KmOyLRXOlEIy8J0P6JM3cS6pPuXkkeGK3erUpSW94ugSdIjr6F1KvV
3ZMC2vKLZSF6zNrXtpZIpyOoqrj6nyjuKoBrc/UAcQqWrWjL/jBLDdpOHCOxV1bLsvP05CQIC3ok
CMqgvLGxe15CMyc0l/nV0iAwFdV9lO6TXRQ3z3aE+R70vIFgnRXFgk1KDZ0UriJjoKT5iwEShwag
i78S8NpymEOV2W01YwsRTjqLNcLQnH1P3srwarrdkxfjj1X8Pxy9FPWQgZccTRNTBh6iIt3rFBtR
avCdrdQPEzlG5BYUlcMPuOApUbzqfVpt2aU9SKUGQ8aixX8WzoJ2mjL7rAWUctosp6KUWDB1krBh
IREoxk09CJErw4anqtgrang6hy5LfxqRx0YB19R4rbqV1BNBZrV4FaYwXVBkhTHnF1TEaYDGR3G4
yUpzGvZuotwIjxsxIQfLNGwxY9M2AI2OnkQkjCWk4EKy2Zs6Sl9RKvCvQeBXTm2Myw0Rw5ZCICuc
ATdy4PmnCnSbINX6q4bLZqU4vEPbDo1p168NcmKoQCjGbLAyTZq8GUcgkpIVYdhFCnGKYwJGMfmE
qT627wt/4MBXaA59DSofDy1urxX0H4E/gCrBkHLGlYd8uGARCbxn5JjJIL5jFYxOosxeB7/5TzrZ
S3NxeaVkN+Dy+Apaq1o1tE7gIaTN8c4ThhIoWxmd9Rpyh4R7RItZ4AzqpcdCSj5GhA3Az2Lu3fq+
U04h8tqFQtj97sk+vhUyqym+KrRbjUdhA1lIbeumpp2H5ACeopHTC6vqLpJ4euyLeZws/QqdIcu8
skZWXDf3WrBT6BfOZyzdsj0ihe784pyvnXL4l+DBTHia1yJ8TjNv9M3hoDfU33Hlst46CbaTctG+
EXHOXi1K1l2CAUn9TAiIqGfRNoywMbgjmK9qwIk4ncqr7KGvqZpDqVxFLBMUEo1UdGeNBevHSFBR
8SHZ6nvCsoyGIdg2jSXSBoejFDm1sYAfVWaozoC2rgYEUDdjkESVW11kZTnC8rcq9hzlA+xMjFPO
TmnJmm2Idnhikc2Ozwtb9xujZEFaEyfiqtYtblPiS9fCwcR3hpaZOwWF2kBb2jwsi5wiayY/aAzR
5kBnNnjSdEG8dTyF5qo20FRUyQKcSRU5hwWx7kxu6F3ejnGo72FDoD6h+/h4xacjYOye5IknsWZH
fBuW2dj8UfVR/En3kkLiDH6AI3EgF/6czJXpPDF2ZHQMgf2km2ZrmQeABOv5sA5CJtGDbYy5O3x0
+4KN/GEfgAZgMZ4xKfvrsp/o4pK9d+MbE9IYKtYJJujQjoE6KIkAwnxRJ4PlTZhw2Y/Q+rNR9idY
TsiiELSFnBpWpJWObbYH+XDzK9t9K3r5h5lbL400ZsiA+RB5Dx5wy5FgpJ/CQZiTJKGtck8g/pxo
Y6I0PyNygC0F/dasNnFvwH/mtY3gkvKL5eNEnhZ7rgrd62jf1aH97HD3cxzHC4xxkzDw0CDGXn7E
zUqcDBEIOFQl05OhA3orYs4AFj2Yp2BT/BgfEfpmkhzRodbDDMMYUCClt1pUkgbCrjEHh04y/5F2
Uy+6+IuIQH7gl4IF2XoxP6QUaGGalxAfrF9TA+U7uZP70RAnmO6hzpDdyIUrLv3daEbTDt7mjdrY
Eef+4pU7GEVDmxniUXkX5kf+Pj93qnxKRyBbzJRQcMWiqIdEVvSSC5JkcnjnYqiBkrbmItkiQAKN
4yFSXAaEYYa6JmjKGBBWCimSO21HmKfP2zTzs6UOwIncF3zidYAaj8G5DwY59ud+lvOFpbZ+BIUY
4SwvkOzgJXFBsw/1lT7MEqTWYlgZXkuKzFhXeEwI6mhdzmGObWkD377Ij48pGex8+hNllxBMz+FG
vXaQuEZM9CrRPtqPuRzi8u/9VfgSDgyGKFowfDJQfaGz0mnmDW26jqDoDu9dfjOAdzD1RDYROKBw
dKH4M3R8GRzRyexINxvXLL77XvfStfreEBby3JJAAuo9OjzImvgwoKMqB7hGm5sLgSOJowLnIHPv
eyynQ9geuX49ARqzMrLwKuaELlyVe5VSyyUMXoRG/klWwtw/o/EaUic4XsHA5o8VklKuKDuZiRtu
JsZN/7OkDVMFjrY6sg0BMC8VUrFk9iLexy5PaIev+qw8+RGWOkw6vtOOiD2xtUu2eO1DzLqGjW5I
mTwOj+9mkRFNMUUQIeMKnmA8VDY5+ouVFlg0i/PYIviz87twhuokHARhXUsPMXez97C+I+c9jw6U
IFxqDOyf7azgx7v4EyR7Cl/LdFTb/sKYAYGmKES9zIsW0QF6fvuAN8Ud3nyA0RFAyaZZk74tk+Ev
oavjq8LZc3vFLmo4fSI6Vcn2iSaTcvi5Hu/DcO3j9OTLZOpNEWYAFdNMkF+T++hKsncgbgr4t/d2
VF19sqLyYRzynqnd5kNtJW8OqMHrVl3Ue7cPhWndT3W+zQrq/vFRpyhE/I3PvZIjonh/4zwU5a2k
nHJEtY2ryvNM94RgEZz5IBNAcH9sItmI5xnOS386pEL6ds/NwHz3hOZwOGMNkunwkcVDHNEj8HCV
KKrzphtb/As7LP0v8868CqhvKiY6bVMc2ON/4VqNJClRroyC4ysHwWe+AHzWP97lXuQHmXPZU/2M
OndWYhmBm9aJmOOG4bL9eaJxGkB8SXSwlo7MGxOkOvKazv7LTP3bkfpfP+IvqM4rVIQn6qzgOOAY
XjARqWcjfQf9MmbMKZPdEk3cVRzD4mA75PQNrA/j50OeYYCeKBfhwg1zkXcjqznjaFyX65CQFnFF
S47VWug/ppjiLdH9ib3IbrEFyo45g9WYp/R14rkFdos38dTwsM5g9c6XP7QGj7Dtg2EBSFTWPKNE
R9+T6bcgn50Olz1P4CabDiXexVz9y8ch/e3j+JVaLWtRKQs/OKbXpNq/WpTnB59tVLWqy/s1o4MB
9ZDYOT6z2Fzz50PcJ01qlBs0C1VwzSmqsxFlLD9//ppk8X8h0uFR0gVZMGWYIv0XzFJLq15uVCM4
MlQczHVK0RidCEP9JGo8JPlrcU26mRMSI76TqJ73j7wz4UZ2ywMx7DQhjFbhlzKmvGX2pPsyuOKy
JanP/BCcfgKRvYKq7H/aM+mKu4jzocKxykT6IUyTO+JnYYoZiAh5YW+2DorvbkMXRQXgX9pIw1GS
cx+8Zr3NbA47Uk7bOYwizwAGWwyfGl8vRzwSY09DNOTCwLuGTZOP86CoIpqh4ddpbEtPglVPzb2+
ULxyGtrChos7WpLLXrDdU9ZQUfwJCPUx4rmSnW7s71UHxAK4gsuYyIsheEAT/mk9Q9C211aJNzg2
sS8NmXuS68/NT+CHRkU0SFMAuv01y93Quiv95B/RFByEehFbBqAh9IZWnhfZ7E+ccMSuYJmyGQjz
o4kQc5q69fbpXMh052olYpPP2qm+rmzxkA/3wRf3nIyWjFqb5zyYEYWFs61fFl8PF1juSFoRgWVA
7Lk1VEZz06+VDT8ECQHN9g6qALNG0glb+2VEKz2yCQTCAqcoWly2hin75WA0sR97AA24swaLPVXH
3UBBiz/qEEDMtD/oNHl5e6tzcgL6Bps38wUqhn6NQntBVDVTq9cRkKee0/E9c+kppdUUAT6Fc8we
pEvabztgAzPJyONxAmekBKvdjGwGnIAgvPLcMzAiDsBIO6m5snqEsLjM+c1aiT7z0PvLa6D+7TX4
5UR9NInQh7ESHOlL20RwfYXzhcBtwsdjZcS2U1UtEn3Bde1/cvOLZxN5K2qF0o3pAuejotLoXGKX
2WPm9ShSctpzb7PwDHuWucfKM6+GnFdtiw0CFsIn6AF91t3cqxxI6HydYuAmkDZ/+e4Iru/rOf+I
HHXCclchMpuaZ82qli/PsGmFuqIfdDAM2PVEuDxusm9rvAjfOhFovQuWT3ryvrnJNpWAVwLzmBon
jLQ23lNYs4TyTv5UGjnK8Y03b4p48NBwb1B/6wVHzU5nhsewviEWagpRD7yLtEXcRctwrWHZ4PWt
5+rOn+AtzKjpxui74LAGBaBh1xwk0LwqDYgsGSjEEKkzjBtMbUNkhPQ9jB4iEoZVT6mIds6vZMUc
+i2dKTYLD051Xsy1Pnu5i25Dvq+t3kse1AUG9k2zJ8tQ31RoEMcjJ9g0UxH90wzKEScJGSrHas0D
RJAOCaQ2Unjc4qIleizt1EojsVg9d29qNP6PtDNbUlxJ1vUTYSYJNN1qnpmnvMESMpnEIARIgqff
n2of68pSZSV2el/06q5eaxFSKMLDw/0fxpv/pw+FOIKpjNcaO/IQkrCyCchvbFY93aHCzSeSI7t7
zPFGcpz62or8czyYgqBECgHzenneQZfz7s12YdtpDWslJPDq4dnKuXEt0JLS3nbvJEVYv9K7+wDv
QGnbpL4TtDz0i/uEEOeEPWEZPLs7NGR2v3BHpwiLGHMLix4poMEvr+UZ5R9L78pd3Jgz9hwQTo82
zuzibeN7OIbyVMPF1QB4A3cNtEO6FMhnOKNtPynjdznxImpIfWjl3s+75ttN0+5oGnxKRdJVvXF2
nERVvh6zzXasXmtcMLUW6mOVU0jrAxlxXbunzd6GpFXOTghwrM6H4FEjNyDwwIxUCD7+ceOkIMFr
2O9i0uGqerOVwktB/UJxARKbbqG3qAYdmM2Nq2V0n3e2ACfQtkojfTGFOroVIG6YBcGGCuWxCmu8
YXKW7FMLKoj/8xsrdSHwT4SUKnQkUES0aFQgUvUx/yXxup3uu/PlWG7G+Cf7uS9Hwlh5hzAZXCEv
X/v5vBrKUT4XvSOeH5KfUTantMS9yubaNni6lAc03J7UQNtxy85MtYe0BshIeBv4PsUSguxSiLda
DlkWC1FyESGEE0/pAV0eQuO2fw2f8xaqoD+/mKh813rqdDRZEn+9YRNwqNyfd0php8241lbJoq0L
g8umU4KVdtYl3NOW66GDHOmw/rFxVGydzhS+YCW2hiegcuRhFL0xdEBmFEely1vWA0GEQx3yRCcU
/LEcoAFbJvSLJhSC8hGVVMwB0M7e8K/Qny+GxVLo1UD1jyzMgcm4W7RuYIh2n/1Hj1QBhz8PSq4J
k85lEfk5KnIComHvD+eI+CsiX+hC4SPSkzwxQJjGWkFTJZfkTNyYEe1DrzILG8puCPHMlOHywinD
LPlBCh8gS2VBlIPcPMcEhbIHcL6QinSQjtB4fOMsVwbnkDbyGRsOOMSp1fJJoeufSVLsdrA3WSoJ
elHozNQiXjuOO0QlLZH2mvPzt/oG18MnUnSIv3JHlVSxUa3eVGmq367nzRghXfTHNNwSUA9B1GSz
vNVKaA+7Wya3btsDxmKh+BfnS6AK/gPlP+zv7Gy98A9kXXUhpZb3vtcy0zR3qfIPMQyvG/4YI3Bc
lA6B2OcyZC+G10gP0Mwaz0sHoOXGfEzv5M8/v5go/g1A/PPN6lP6y/aq9uf0vHhkHELuZoDgJw5W
uYMNAf4GGneIg4Ny54z6IBjDzrDgvnl0n8h7Y57rQnzUwRlmk9weLFFuUY2tO3s72nRC+bQAYbzP
nXkLL7HWy0Nh2BqT7Mn9G2viYXFsxyWnI4FdAzZU4KSdIgJ48chDXZpkHs6c+Bl1EE5cxFhMDrVE
7QGDsBCEcavavccR4PXXWxSNSmeTZL5onYYPe7KwcQl+S0cHBIPYLQOW5eiAE9jPE9f5LizRPAcG
jVyFKAqNFXG7KwdtcxE2YzxRuxXHCvrlHBpXXGBqAAIS+GYeaqjKxvcOOB79jQMDL7sSUCwAJoDZ
/n1+nyFj5d4+qVX5KGhxDKpGJobYa+oeyK8Xj8xD/Q1xVgVVEUVdbktcPaR6MXz52MrmcC/FExFH
o0Zsn5CyBNkbLzAeySkhrqtVVlsFb+f7+fW9vSIDzYmAybVlgwBDBQoFof0YQQKFfbbFdNveTARK
57kFPYVaHNKLZ5qXVa3fXviiB/QYBgmM0suYXb5Bp+kQLd5a/p0kmcIMmZktHLgQUjS/P6wnCqsm
VIRWNz14tI7ho28hupPmZUY6KHGi4tdQPHW2BXpptJ41LdGY7Ladpw6bsCP5epvihHs+B+cMscPg
fHH1op+dIzgElymws0Pd5UVhS/eqrrRzivjIXcATpnlSy+fdZ5cViIVgs3CxeUQODhuljUiHDVHE
5XGFEtKyM0VzkdYArBtTb6EDua99lM+yQ3N+t1ZcrlzbeWrrCSLIlMK3PZC1h1hKhCAd3AnxCvZG
NA2g4OtdTEoESEH1zj8k+pgni8opJkKzVrjpbzEGUVx8fEMEfvZvsLgoX95H2DZCIuKkhkVDFQJF
t08uYiFFMjXaRzTyFYqyrv4B+SsFNEsB4vCrLR8zmK74muB2ju5txZ9KSNUPu+1xVQR32EV2f5Pc
Vtq4FWnJ6RNdxuS4pNaCJUq3PYTMgWDZmATKv9H7RvZdGgA13Rg83CPg1xbjC0JdwgxtNBd6YYqG
0d2gQHTHJRFxirfSvrwduru48Clvfbb40/lq5PBagP5BlAsqrrwHvz3DdcYhk9UJo0hGOCh5UIJs
O6cuHszUdtftD7w4up1gp5PrFqJBHcm5RdlMoHf2dKjbLTFIibNRBzcBzF7oyMZVD2QG16dFINYU
c/QiR3LYtij5AZm/cXzeUDoJ9r2iAwkqxTOMI7WPcpH0tqVjK9jolF1hz1nn5R6B789bXOEOi4QG
/CU6MAmolXvUtk/Ilg1SR0aFi/KaeVs9EcfcBHTJb3ga3zjLA5FCNJ5rwXmwHeJhAigPB1ykQcwr
4PTsUxkowSUWJlLvtNx59wkBuG3SF7+BewQfY6NfONixZGLIu3VpR57uZ9kHjemhzPmtIh+SzeA0
tkcQQuAG0fYa3MitASAijR8o8Sa8uEVYLbfwECi54p/gSAihOgu3fTSFyXVQdNuYLaYUBqiejzVE
TcoVRqgoAyUQUQX4fFjePSBXEcXaZXQ4BwvQAx06HcgMDERtBJF6CxfTvE13b1n4oFiAtSO0UvoS
b4tIGvP3b1mw7fjpxsdf1Zc9bU79AHB6dzFJ46UCyN9+LgV+kuR5CRsfTAdnTKd7mopLfvoIBvAZ
SD091OYnC8yiPnhUZhVBw9fDR9B2NmjIuguXqaKqDyp1vEXOPYbcmk318NBVRjTmNp+5X7fmEQiO
RWffzboqKkOzDHS50msNckoYeYhKxuYNwKS5TXSqfNdEmwtjVIAp4Jpo0XinYS4C3Lhxm+Hq5V/a
RtpydjzQmNyzAr/wIYA86V5jWHdUxeYsNuiTkLfyo59PyuWhr8221BPW6hulZWE1PoXquNOVelc9
zg/WaS0PtmvApQLnhJWj7yvA6q7/9+lhaUNgAzQAYplae03DOPudLmoBLDZcJ6yqplJdnwlM6Q6d
qXM+u+mE6vZqL+CAMTxVg90u0c/2k+V9BBynE4flyxDGdgeVRK7ZRG9Czizf2Z3J073DgfPpbNBc
gNnaCqRuZ04Xts1Nu72kM0izfdfXl+gypm887XPKdRrr9iyS8Rg2ECbpPyN+aX7+1AdgKYrpdqaH
tU36wTo4mY8a3+wIGN3aaDY5/UAxlZI7inmMt6O9w5epBgA8eu2hsC6G0FlqqToQL1TMkHa0wZFy
2LQtzpfk4bTWVdAmJtXWmNoMyUE3Q8Qg1rqXD8pXsRjuXDmgNuOJS9pxQ9hnp7ia0UCj/BPv3cuw
PdgisH7tBrjwoGBu3RAyZo+7+CNxcFvlCv933F5LWsHIdwoIj+P9KX+SzrAj3ugkqS76CPchl++q
tLbvVLwOWOXCpwMFHqqDFhYAWG/XGCYBIbXW/OEhxFqt0VTZYde9vLt5Tdvdt2qUEEpwjFyX/Y9o
tXgUwltovAz2y42PhRA44j4MTiaIVXLFJcioHXJhhctGNtgOuOrQH1RMVkrq4PY0Ka1b/Jxr4Emw
74mk4DJFnWN4i1vR3r7Z9OUQ57GkHjPH9e7Wv0wVu4pLlNdmD2+35OgsCAquBm/yI38X4+xdR8Se
0m5yCu+xbAuzcg4mGLCOexxfo12ErgMnPFVfmmmhHh/CdKhxFVmKn7C5NRQtANqEbZoUlbHroeKU
ErJ8jI7OH/T67iJmhHtpSDjDGCOSwXYPFG8zl5bKsgjSHu6mQFxuRB6AsdkbdgG1lKgACAGUwsUC
YaPHpwQZRvYmci1aeHoTCtSnD+uKvk734dd0+BsaApqK8V7Nzjxa6WgP+JuqXYAcDLo85Gy9fcia
jxAVhxweq2/3ngAJ6jmmpEhnFrkowbjWwVf1uUpeh3BN9iE5XBvJ1hMKRJSfpH4rpG27y6zsrSTN
xZJHMHZTjvgefUol4XyrOPdrV7QbEp0dl5/Ox/jK9fII2i0SeFXqnqcZJQtavdxrDjhukQCUJqmN
MNjrxjbW/Sy+Ykr3UfaRCvRbQ9nfj/eUnjCCaI/EhXfUnJyvALnrbOHxDva+09c55FhCBoz+y5IH
LihzqygpG+2e7J7Q0MEHKtJ711Dv89eNIc9/zp5/JZqNS70oCaqmirokiZrUyJ4ztbjflfK5gFlM
9b0AQlhSxEBWv9gutdZnupvc6nQY19oOiYzMcXZCe+I8K4S+cgUIswFDjQRjxRcWd1bnNt6dEl1e
arfJ47n8+VlFSf4mbQanpOiCTMFe+ivXFw7to97Za4fx2Q7J0NG2AawDpQ3BJxXYbpID/z7VUEp4
TZDMUN5CABN/XqpKW8CY1iQ1cHcNN2tm3In5OHERvSFx7XNyjbqxjhbrGzY20cUuhaAN2HSYTj8e
/BJlw/JdR79vgBAL+qWyx+7s1bgQlGFWl3dBteJHbcmIGme/z4r/+JhglgMiyLod4CyUR3s2U0mt
4kNBGRfzbkNmjRdunV/7+x4LKMUx6RDdVuf9cLPOYUxN8fTLZqrIC9zXuGJy2cMANuoC36CCCe+8
ZcI4uZrtaJkXLqJNVyMG48LE4KcC+RAVW1gECJPBzWidjRhwFnVK7Np9nItUCyGCLNJKK5foTunY
+ZngoN4uWPlaLVxmeTDcNmj/Cj2EwC2q3zmJD0xnfCreu6hBj31lb3GeUuh9Gt1LADNusa4hsRAi
7u71Pefaeqf4jRgmP3/VrMrigkIK0ANdF3Kd8LtL1em2VrsBKN0TSNvVHUUyjhGcwDFovFr3pCsA
mDJ0fG2QVUezzn7r3urKjDRBHEgLKuswihH+M2fqalYK3iJQC7gZlIM/6Fq6pKRWtWI6InaXcfqg
fNPlRR/G26ldE/kekyfqE0wKkrmFsQRxUOu2tFBmuBhLNezujAFtBoMT9WLQjOMPo25VmBysfC+E
lPnnuxRvniSWVTgapWNQLkpvUIT+2aRXx0VrR/2XRKxTI7irKPf1+mksARM/Lg4tJy4sx7nGnM9X
897fGaMLV/rK4z8hLVr+m/MoOCOYi6SzZpAujwhcpIzGkdo8SeUjcd4KK4ugayMFYMQoABnXwZKr
x+dSGvP4bhYONm88HiVwEiTNR4EIjXNgRY465Smp1VFWh7RsHRkeRfeDBaCBYfdYOO8pZQH65s0r
smdynv0EOb7AHgcetymuE9fpwdTna84y00QOPdGMqcs5ezDsmn17x4MU4DY3O9MbliH/jt7zKBWP
MSZIsIkx7QzRMhfT+SWwdv+586cR6jKPnWGjwR+gIj1EQGysSy5AbgoUt5iuuZPseox/9/o7xwvy
QLTfn2s76olvEBi56Rg9JRpwVONoZNwUtNEVFK4pbzjBNhS56VCHFsI1F4jL8uQOvcRwVbMHEwgY
W7jS3+p/Fp+Aq4jXcaK7894h7EV2koB4pWIJhVNwIhGf4Lk95lF0SnGLuxFBNgZt4GhOMp9uJ+h0
GJEcJJVrDh+GliwSXK6MZzwu/fe5nhsJ9Tn8BE5xsFedfJAkJfR86Myw8aLp4270Sgfxx1p9eG7K
73c/2dddP9pQHoyVk2GUM70/xz8wN1b23Ursg2fWtlpWnxjoD2s79LwvWWZCXwIRj9RZ3R2moRtt
ehq8VDwjHf6eK16cadud0/kqLZRX2ib9hqdqLbr459gBjsWAesfDbUAFxOeXxd4H2nHvibjGOkCU
rW2FujpfUn7vwCSofwOvKTA+xs632+vIuAX7Ze86X5EG2QmtDtu2YcRuA28cMOf3OaAZ0DPO1SLp
ARxlGwPiw6BHL9w8vc9b7mae9hJ62ma/juaaaXnD4dkKChtKrXKxpIMZPayFMRZO/H5kb9zPp2p8
8i3pWdBOEQcu82e/w+0Z26IZ5XQjr1GCcPyWOgPPYG+IvpMTTtHBeHgyh/eFtT59fhynz4xCgYk7
otHBmAjWikNgcjej0tKMOa/goYDM8R97oIlqSDZ9GDpSmkkTk3YZ5pDv594iNB91Pa07XA+xtB56
Y3MeqTXdvjMiP1wLYA3xzH6XrPf57WJGQTCEAFuvkoPLlKe1yEKLFR9s5knef3+PNMOIdqZLQ8rf
DokMhvsp+D3eyQ4wvB8KhmlvBzZv6SKq1XJR2Pi8he7q5E2f5hWzEiQzTe8xgHH86QXmvN4xNSwr
JvVZzZN3aetykZ5HkNQj146OksWKPloYWXh8en1nTZTBx2M65HMk5IcFUh+GMkveb8nDmhd2FHF1
auWQv6sAXckteHJjOr0B7cGbBQK0XcPqEKu/mKaRAfmJ5rsR/w+QvuhmrCAvYvhjcNr4Lk8AoytK
o+wZZ2v6tf1Erad2DjaeLhyK+kFujDFYMrwkYBELVKYmCywDUbzrIrGUJBlNBKBIe8NbLwbexONb
9QVO4xOZnUkkukbMWr0oi4lmvG+IM+uT2Zf5rh6OcsOPg/khCuHHGRHl1MCGbni01qV3nvaZi3Fi
Rm3XSMbjIUYI7s6ved2AFlscpDW7++yM+YL82odnCYbtFgEQLottbAdHi4VAUl8bAt5QvbuPEM/D
ht5QP9AlHzLOxgxQayujJNDCoA6Xk5+Tp3ZTMFNFKlPqCGJbkhRVEuUGJkXc3bX8fEyzQdZy0Bt9
niWSHtVp7XZ+SwZ+iO295umIxuRUlm4lePzMLG5x54ow3u3+eZfRD9ltVtvFdC+K3Q41n93OLmqQ
QUrtVwwl9Aw7KiqiGY68cKy2x6z78yuIdUvta65KwVQWNOhSQkemAaDXbZwvRdNTZ3fdbjunx6g0
OTd3hl8Yn7Id9XX/o/9iqCbIqDlUo9dV3WT9dFUY6uGGs7jLFfhpUDw2Ipqjw/WL2r/UTGubozWq
wQehSrV2dX6MUsOKnavZ3dlkEYrvrgw7CkyWFDeQ4cNb91+IY/8lY9IcudHFrLRiv68KRg5JX52Y
49+9WNGciLQOX6xAsYb5/PT5GjAD8FBSJqU59kXmzHrrPo3PXs9mO/F+L15Lajb0mq/VWOydolJu
mXh9jBC2MbrnPpFzMMi8yHgPTCI4W57iG3v+/7hqGkCndHEsT9eM2bQcUsMNYVo3Dds0OWCIC6nx
83BSvQj/PaGI4P65Hx6ZeNTvFYu0vkHqwzhm5fgYnVEbozlj2hzM+0EyHvb7+os3/XUt/GnoxrVx
ASVPWxR8SywD4li0HD8lV3R70dN83xsBQ7ZfvO0/lo/cVhXokqKmNN72ee+cbuo+q5eqtfT9T3ws
XeaWofDY+Xlm/xFpfo/VeL2dLt42jzsza3W7J8fvGC4hfuzJ/quF+v0n/D1Qo+lXVlop6icGQnXk
bBDTWDXpeODKSa9nIrxv1gxFlmr/Rch5OZuNWHqozunxWdQDW/HV8AmlPTJdsjTLQ1zjxWj/WC6/
X7Oehi+R+/nQy4v2ZDQqJQzImyKaMnAXnjR0OR4979WAdcT8e33+HvCviFoIm5Z65PW4DsfOxRiN
Kq4E2Dibkc0h63lrLDT+yx35e9hGOEWV+qi2DgSAthHGcewUPt23wUC1p4YYJDk3oc3wAyfUn5fr
PwLB72EbkVXS9k9JXtRvy9TGzom759n03YLUy66TS8Pr9/svwrn6aoobMVa9LbaHR8k3zS2EP2Uj
fJjtVW3wlVGkNmaC+dYlCPopaGrT8Ffur3mvk1zPtF1Aiy2SVGM6V4PINlIyv4dj9zrcBN7N/odu
WcOAa8q0dEA3mKb5coHUO/inBdII1WdB7jwvO74UJZv47Wo4PjfBlchTch5ZfQqFr5bkXwnYr+zl
Px9JbcSv1ql1Sjdn4ldqTOod8DZyCNS9yEjeh96r/f2PlOL3aI0IJheX47WU+DqT+O1idEeisVwE
XYeefc+w50lSDAJGRVLnRZj+C579v0fv74EbEa3ShDONbSaWFVGXrM5GN/WcEdugtzO5ghZ2Yo8p
XzvD/msVrleBRm2EtWv53By0Op9hAyLMyaddOpRBsEHmYmlQVbBe7vlX37UR2873RydH+uBXCBed
+GSN/NUq4hZtgtvs/3cH7+/pbQQ2YfHcaucLo/EinBhFFAsxa1exonqv65PAexFc2t/nUr9HbMS0
7TFvbzd1KLXY4fHS8f0jRtBs7dHT8JlZij2qG12tuU1Y3Tj9kDL1z/Gt82qKG/FN1x63m6TXU0xU
7ZL626OnD+k55eBSTRcQ836iGPO5mXjr/ScqKH5pWMObOaw31qsVLr+akEbg64jiqdQFnuYwm1XO
DKxYwLcorLeOybFGedfzUX1cknOCLrktjQFnTtQOpr3C3JZWRD2JOgTCaCYVDU8gqUf66m7szRcB
Wqp32g8hTm2EuEx5FKfFol4q8TlAxwzKJgdgZL9vTM+7hx99+UWI+0W9+GFErRHibsVJ2KQpIwo4
iTtdAtyA6wTotJer8h8Xl/+sSq0R36rOBt3DPRv9YrMmfB8tUaTW3cgcU3QL+z8vwH9kSxoCIrWU
Go2JP/OXTG511PP1UB+wZEtb0/eNesclAaptLy9KvzRJ/p7G36M1dlz7IV2yWz1aapBEbFlVxqA+
P+vUmuzs1Qav1+tPwzV31744Sk85fYxmVmGFWNMTNrvdJUX97tPqHqwu11Bjrpy5Thg2n9MeD9dU
c1+KofwjeP9+7+bG0vfa83DjvWek3VTD/cEn1Txeu97Hk1faKy+Ha+yP9Ci3nqLIe1txvLyaLCF/
wBvalD7rNGUYvtge/0jT/vN+v0o0X7Lg9v60Lcu8nuhZHsVvXd+h6LWq70ymHVAZt7zJq2D1auW2
G/vkoR4Pun5jTHpYcZd704AaoQ0SlCSn5Xz8vE9eTWm7cfin7aLTehSMRpLPRqFo4vs9Eo6A8ha3
/P/y7P09o43j/iFX+7Kod0ocW12F2+/A77k2JsoUxL2XVYXvM97fozVO+lLeXw4dmdHaRjyLnRZH
4AjBTtJYd4o4vbdz1p71f53SRujRq4OUHTKmlFDQPVm/VymGCb9W6YsM4x9B/PdbNqKPvClOh6vG
gHzCjtlNbd/FnNM0g51jvRjr76KkQkkSLLnW1jVJav9C+37dEdk93V60st7xQGnoPAI7Mf1NADuj
Mj5dNuMc/X+wAJS5c5czU7co6L4IgN/kyn8+RWOKy9u2uF+KilU7i2O+apvOG+iXqi5KyyYhgYrG
Fvbcen2Iuens7Y8XkeHlPDTm/NFWTggeMw/c3O5PFxUNJmBJ5w34oSXTzLBNMNZDbZnOhnubmaB/
ZAqZ/WoqRKEOen8eBvVcqG1sbmQFiGpjB1+vm7N+2zMXuoc3Hjqts1Z331ORs53NjkbYgsUhcygQ
ng9W5kj0BzPL93dvkZnQeEKm2xQg3irhbXBBPfBKp1qOasHZQ/eKtcObaBxa1tMYVUuq/sN6hpUP
CLiDz5VqGi6+jlMEfjCUNOuEjhvhdgAaPXmvXDRrVHOcOvh6ug9jfX1aaxSpKOuji25Iy2o8DNEC
EEzF9nAD9TKTE6q2yn0lKPYXC4Ip+WOCGiHnWCqHU/lggtB/6N6sWsl2opKHoyDjtB2FViYCT9Jg
NCIUqfYqaven80XbnE/lvedqiDnBQTZ603mrb8OdY3Ejrw9is3aVqH2f0+7O2SvmR2eBfy1op2uI
68MFJ1WsCn4O1r+EXX761I1wdj9lT3mhF48RVsa4jAMTCtJaROq6BihFo/yGGILRLeNbyxxhrgJs
D1aJAXC+ve3WVKaKIgP8qDfEIVDht0ZgKAYFi9befdKogscFIAqEBLqNm5gYeQg5yrki4GzweeiD
ojmEiyU/u6E8Oka9LAKRRUjb2sNyOsS/NbhV9DIv3XrnDU+fd+8afuyWCDcJzs8T8ZflYfOTNvb/
5VxmG/VQ7z51iDto7m3v7sNUwda9CbYzYqU6n5+dUe+AqPf0fHDuFpT3YNdbGO/3jwDK36vqhPh3
6v7nImvEg514UbaHC+VVTEr6snePQWe5qF4nJQ3eV9LV31zZGU1jFoABqTK85T+z29227CzuT254
2S6i24rWutRxgCVdEXRMaDgiwPAI9rTfSqQ0zY3oFGdr46LBhNbv+8Mv904mWxAnN1GGsVF4nP78
fcRft/bmSiXp7khtWdMRKWokMffqXGntI0dSIX6AmHocrGO2uuCCVjttPRb2JXeAv4NzhRq2Wlyc
/cMpg5POPjQBVi0E93yNFBkjGfeJ0fwT5Eiqhshf4HdwcsFZ7tALyBKpZYMIQr8xvAxyYHAgDq0Z
kPhtD/XSTWU9/f0Q8Nb7FtiZxwn1mBRddXmNS9yuMgvMqzFaIFINFttj8TNZm4uhzHF1FB1QhYUH
I+dQODclkID6hSXyrxj6iPZmH2oj1SY0YKu+EnzdlAJEWYct7wCCJkNGFLihErQz291CwcEm9+TI
sLyRjpjtYTP2L5LVAnk4AQX5sO9rUNsz3JESOuGHk61fJpE0BGCQgy49Ijo8RgnBvgHVa+FZamir
NhCf/l61UsnKEapnfwUiZLr2uoU/5uyJ/R+ogLYpIvLamWzAM+LJiM1262Q/34q3AquB1CYVkRCo
cS4SgsCevHfxEVHaHn+FRHEDRalOLtcX+pa/Mte/FoWq6ApnlQqHorFqN2L7fC3ai4o7meh0sU/L
53JItkIS37Fcd1p3ncnKDl4AswATNIOuan9hT35enH/pXtbBA+b4fx6jsVWP7YWwPxetamTVBfzK
Rxd8Ck14sLrRtLcDGfDLwvYyOryWbnnhw/15/G9TB1EXoJMIuqRozRRKrzR8wNRnRYJ/xSCkcNjB
eXTrFtMbDqIWCQyCQIuzI/QWHhISOMiXU4/TRcOzG+m4GCW6zPx4FVN+UeaaX6fGFWrMjKipncYx
2a7k4pmlMtNSZ5GglBQX4BU3y8q/kjqMDP/TrVv/qT1qDaiXONTnB6hPGK4LxCPB8f3Cre+Dzjv4
Im9sJ6BEqDCBNOIuyHHI3YUTfvj/n21Lna+P3TgT5dNNKE9HHnvGTR+oVbi8upQxuFPY7fr27b2o
LPyFv6yXz9cBG6s4Py2yVMg6VV2HJt1iCcWjul6uAqhx87pVUWcyfdT4f14331wM/xy4sW7zdL97
nA+8KSq0ABW7b77xCZVAsexyOJxgOj8AyPrzmN9cD/8cs1FpOBeqeMk1XhZAbm7NZl36Mlzyp65d
rIGyvLpevByvUVA4Ftmjo9STS18dvQRAA85oULDEDPvqB571Io3/5oLP+4k1xALrSFXQGqtHPd72
T30vVnS4qQhS/nYoghlc8iN3apt2QtntVfXmm1b3n2M2FtDjmt0wAGHMSRxWqJwktZQhuWjXAa1w
9hcrGDMLAxDBq9nt1F/rry3+5W0bK+ieHcXHPWdk7t7aZHkGKokZolF4AzwQHj1j4O+dwadrI+5I
eYOOuzZAXdEOPTb30HuE6xQS8PrgvupMfXeFwTZEg3Un1cTARraQH7WTVm6yCuzG7v1kYVAACnyS
vdpAfxelmfgvwzRuSmmZtvPr4lzR/8JUwRupNBhAQRovNs2rt2kEUvF82O/vef02KNWjmQR7RXW1
1fDnrflqlMbKLW4SbjY3RqkZnKLhL7ydj93eiw0i1g/715L5MmeNxXo5ZteNcmQYCbyyc0GFBAXN
AIDk3QvPL4oLr16psTzVnSYrav19pPh/4eGGMJS6c+nVO9XL6ad3agS1Tvu8ERaXX1N3RR9+0YPs
5tlnQF1i7+eP9H08+zJ9jXh2rc6FcNB4JcQHMQnTH87y6T24l6QflXmcXcm0kkhcK94jAm0LXBbQ
2c+P8GpS67//pWBTPXNpk8s8wQVxFvMIhDMDX5m8coET6/X270kVm9AWabvYZ8+USQWap8V4Wzo1
sYme8QlRrwPmBkFp/Pxm0jf9EjZ0R8bTSVG54jdVAA5VKhXtMq1GV8iBmY8IKCDpnbcZYKTXMiBI
mXpXCVCgmMIs94DGS8HmvbLq6sZloGHpQU0Em1rF2I7SCQJrnjy8rPf+2T6HYnfvXydSUDhn+4F3
q9npX2zUNtUPKI02ZrF2ZUl23pXRBzKBwmcj0qV+jXSH/zGWIYdaxxOUSQTYLLlXy62Iq8npZhPp
F4HuXIB4r3pwnYfZEFkcVxwovUXv0AV8jjxoUKBGyjXI7dhlXI5V58IOR/jTWVhcKKrwFm6QLcMn
yDyD+wTFObigKwBvZXwztBGI8dxDpM/htiD3j/7WO/rwqnSEgp1ac0NZclvQhulIohv5ng+QibNk
+xQ+gzZOGo6OTltndUqyZIOhBtq5pmjDtRK2lozsuoS7zntn9ohuSQn6Ea6LgJjV7qPWaHRLyUK1
JDh2y1BuGa35JUUi/u6jixhANaaH9pwDVXGhR432oYSbNdS7a6+DsfRzjT+JLYVl2BppA30EqPfF
Yvk2kHWgm5Nwq6gRNKIyplun9lZrlSMlWKwvA8m89WoCnj0weoBwEWtyMcBE7LmM8uAWl94rNFT7
24345QEaAft5v+w613xHotpabWoL5O3s6Rcowb8jxIaeG/5MPbjJtrBSYBVszS1EzZGOog10S7vy
gEgHeSLrOMB3JfR6anF3FCehe75tHMX+ebbkb0Pkl4dthP2bohz1ff2wZ0TQWMtwSNq5leGMbaB/
Th3hE2HgMIeK4ZTxQ7P3zrarjQ7hnRLYAsjOJarG+Mb8YnqdgRqD6Ze6nILhYzq8OBoyicZRQyl7
fDyaeVDEZ7SsrHChgqf++U2+jxGyJGMdg1iILDcOlcv5fKJMy3d/mNQN9JkYlXHa151zUo0GsB6u
xrnXifZA480OLBvnYXy8eIJvP/yXJ2gcN2chTaVzxhOUyOFcjJnsT1COdtreFu8t+MkBErvoyVVj
2B4LX6dhx2qEMtjqaYn0QjnlV5f1rzD95WEaB9IuzQutlBflqBXuJtiB+aFuQKOJiyH6kT7azn7L
Qab9ZEChUgLorKJzRR4KpUv7jDYKX71PTcUlTmWQN6yNMb1KuFlvB8dRe5K9b9+vG1sAWngcbwI5
Y92qyRYyDPkl4vnvF189GGPk8Ht6hNiEm6JHdVzuUe0+W8SRYIc/Ny0SJaEEcUVp4Ocv0fmuSCd9
efnGWXjXBeVa5HwJrb/oC+tTVGLpmEz2xnthj9HFjw8IDg/wZeJ6S9KGFuvGPpquuKauCRsd/UTE
NzBvRpz14QjOPTr6srm+mz8/5vdH6e/HbOImpfbuWbT2fKOwtNvRJbgnW4fKro/kh5X3s2D4Yrxv
8+Iv4zXT7/xcVOWVaaGAGpUQmjCR0Lyjc3jxYt8WgL7Mf7NV0cnP+V278GKwMLE2QPXIemC0hbTy
59PME/Yi3PbCeOcrDHMDAsZ8vHPwY0YrJ7WGixePUy/1v7aCghSUJosqCUsjxlXSM+0IOU8jBfDd
wtX8Pjr/V6nmlzEa0QcAtdSpCqY2d+4BcJNFjw9pIYVqvogy3y+aLyM1oozYvu5bpzZvIzqouYvG
AHOR+8mcL+Da7u8WDIzrSwmc+jd/msFGMDmrm45+udcz6F6Sjn2B4aM5Py9OqZ6hn8Zo7NnFUdeL
Q704Yx0ZhoVP8XVzplFVjk/0ijZICZDRviPsLJswmWt59P8h7MyaU8eWbf1f7vNRhDqE9HBf1Esg
eozxC2GwLYRoBAJ1v/58c+17T7lcPkXsHethrbLVzZkzc+TIMQrPkdwSy27UEFuaf0/Jsb8G9L9e
tSL207eUWrue815x57ExCl4gIoJDDpKLcf7k0f8oI/3z0YFKdd0Sajk/rtNry0fRO6bNQhnvJwyI
J4jsEQUq26JN9u+v+c89/9u1fsSA6tK/mlXLtYQYkO4dGMS7LO5OETxjAPz+8v56KBGjv728YyYZ
10LmQrldAdCnXuVciaL96MkD/ZrBGH9dR/v7dTrJfHR6TgaDfM4MlzYyK8br0OWkSyc/QbYVESr+
8fZowQo9KEZm/sBM3x6qrlpJqQ89kWS0XhNhjjLduBwYDKJd/Ga5j9GpehK9fu04qd+u+SN89dJj
L891XVwzDcsZyj0OUmCPBS4WwfTJy/z14Px2rZ9hzLDOxUnlWsjiOMjrO6mH3s8+VN2vZ8/1+4bv
G4Zs4Oop/vz7hztstPZ4JElZ3NFtwHCQIXf6xVjZWH4ZKKji2Nh6+5u5jKwhOhwReomRuW1tpjYR
rJLWz27otwWrYcolM4LFLNOfEv/bt71f+vss744Y6e2ELuWdo58WEBowz97xbyv2+4V+7IysMA1V
rbnQzUVy2O0PFPcRmC9MfWv+BcnNw7hNyqREpLadVsjapPEWEZzrrPeqolRXe7hQjJETEe4LVSQn
FLcPFEDy4R51GuFX/mZKoIw6o9MuEv+QbfmUi9v4gF7uNUAvgjH5C1rFe8aZNtMMFbETcDaWyH1S
fxu7ScTLb546QeXypXlHzQOr5uucwXlq1SnqPMzoMBmHiQxGLaiwCo3Rs3NPciS+5QGyDqglJu3G
Rt59l65bdNK7L2ZwVyQ0qXOfUovm68NnPk/XxkDe/vu7/bWcYXeaGt8PT1X5x5rSu/LaHbRDg3Bo
z6fdz+j9e28ne5afhwzhH9YMsW/iE2HvtkWMpGC0dlk46XhPUYotg4MjDnr1V1+4AamvVqzDABNi
okwT24wQSm5/kvkUNzQ5ahDjf7/7X2Pz97v/sdPbxmjPlsndo1BCL+bgGqShS0S1nlzo1/zs+4V+
bPP7rSdfU50L3ZADNQLN11/weczC2wTYgqIvQMiUNaHF+EG8n2eXKI9aOuv4pbi8FzufHwZMMz8L
dL+lpxqFm6aZ2HfjjPf3gCAdm/Igp3hhlB7T/3AULNQSO48e2ZMr6fqvvTlk6XpyD5XQHqLlf7/W
XjN1KSvEG3CLCAO6uYzMVm+MTvp8nyjrC2iOMUP+aSqjmkjjFIwGi5weWklfj9a5fmHp6d0VtCts
oCXMaElzbaZZrSHyR2gooHtm33wLMd03PDILWx9hllbG8rSNb24vUmdyUPnXF03AV/hBIG+xnzQP
hxjYzREd2g9NpjXtCsfdN22iINRZI05Qf3Us476tBkcUa74qYK8SFYL79lwKrQf0BvcTa24mm+X5
VR99IQTtdMtjjMUBp67p1c4ft9wmUnzgrp2QEER/cJQTCHC3jHs+whB7D5uW9N142+AqLSSlc3yk
gMyQGqNpr78dos0S4a5dH3GtMV4U2KK42ELsE5Dcve1ekd9saem2ro4E+hB5vKHcIvjvbFoXKTTE
bpBz04T02g1VkqWZAGbhdMUSTMMt43Gsu8zWv8za1coQxK5YnMJiclfs+/xRe2fJQYkqRN8IRtrV
0WPZo5kaYbSDDPTOwhT5RU3SVb4lPE1NNEZi7FX7E+JUvlImWlTGgH7OnbKUP93TiELQadBGW3SD
t+OrkGkAI0DqC5r4KQgs77jFbB3T1csIfY33/OsObQGZG/ql13cTbM/yJc4rI0DIhAJ7gpD2+EHd
XwY+JfUb94SwnwzTCKE0REuzl27MCmmRQGxcxVUZyVGYB7o4BgawhOQi6lDFFKyE86CKZwiogF0R
yFlHKFH5iH8gL4y1EMhj/WIESGOvUSJCL/PN8CAi9Yj1Z99CeS7btkHDreEv55iBsqvcK49VBjoi
lZXfH14HrKZ9UMY9BtsxGoC5Z3qbZd9V1huQTHgUBjoY6bscqFP81DJHhTlxGwj2EBgRinqOOTJG
bQBcYCuDRbIPpA98Mt3Nstl1li3NWdUIZhlx3+dT+WZAiT/D2C3I41PcD1EPG/Eae3M90Wdq30aY
TzoPpaE04D3ecZYbs9IH+6D7OG337BKURFinaELiCxEVYeop5HlCwQNlMT0qtr0ZSxD1dB7XK1BT
14MNwjP7CMtjtlFpW6EaaHaG8hJqNKoDxDZQDrxx+gFu61jzzjdiNKzfpJXqvOqzerpZ8iMJzzKW
ZyryTGenh87eMcIPmIAQoCPDWuJ+h3oiwgP2O8imSKMtmDBCinwwmf9BF7OxaDmhpLgPmvXGYTxe
0N7uB3sfWQQPJAnAshtAmOFx0R9ryLbwd1c625Vb+Rrk+dJD/dotE+QVnRqTr8bdECe2Fwf3PmNy
ZAWdhwQMPXhTQshh7/j4kpVOb683BGHQwMH8AjuJ8l0aP1pUy/WpMpZHzZodKL4Wq+J9M61pULzz
0aodGs7ig14cX58aQcsnvw9QIeEQug8Wmt/4yvwQyYDe6eeicu9uPZWDAicnhKhJ8F/3C64XPDC5
2QdvYF0JprXdYJvNGh/3W+eMJLTpyIE1F16d++TC0xXMiRzHJ2I9pmuAsvgKrvafrCaGWUR4tWaY
5tlw2KoVwicV1e24hNgWqAxejnBHjHA0hLhzGF8dYtdLTwzXYbLUmSxgB7BtjJGxirXSEuA+xfsF
SaRX5IZ4NRl4PB9KTMSJfX+hpEXTfNbRSbhHJ7BXscJ4AZBMv1BgRFbx+HBoq6gV7lBoQRpT7VX/
urwrr/yT3HrYVVWv6YuFI8xji07tpRyU5rpaF3fBE0ST1W38/i4dSeFpcNr219bFzzlKTaRN7wFC
+xu7exH6/ufEHPEDuMH0F+nWWpijA9v0wQl0iJqJBetIJ0ybcf9PYdgHX5hrr4hLfjXuDHs2GzFR
9zwUpcmZ3sfDU2Nph7iurfAeaUDZ2ojZPrvjY54GuEmyghCTvzBadx3uqJsGjzd0ox2qtQ814BtH
p/ARZFPQPToWfjWpXzTe8H2LPSC/5GKj0AmqJkMkvQS3ATK2ZFOGe2LPw+hCuoeVe0X7ssF/4Ta5
xvUym16WZ5dsI8b+c7hHU3yQAj4BBk/qkepMzVj0QSirpr3Bwc+JwfExHE260MIOCAuz7THjb/tC
4lB4Yp6FZ1GNu7Ea5fCP8alFQ30FHNLNekkX95f5UN41McIH3mUfyzm2XILj2h4n97mB6DJVr2ar
x6D6wFEe8aK8Ddurn7GBO7zR7UZz27PbyH6xvqEi8X5F4b7AMwimlsNPFQYubOhY2fJ78dE2rnHE
oiJqH+x74mQ6uKG/G8i4FC3S8ILls52yom7JvYw0eWLIidGFyF7leXinCufcH3frZryPTi/tzTaS
4yuHpTHqr81RL7KG+lsZu/qoI6rjW5YA99Q+qmgut8sLfBG1WuPm9gddJW/5gcTuC1IpODa7NJc8
7HpOHECw1sDeb5/99T5+EJdS3adZqYMEl18GOfEtohArvzR0RebVa29MNR1igBP2t2JbNK78BhH1
PERJa64GxPCjzyLwaAGOCYpcHI/yUeWqQYtGvDQXp3ObdGhY2SX//nqLDIpJLDmd2Q1qqWJjwHp4
lT97d0zPsIOxD5WvVgsVy20RnUth/TfVASrxN0QDYyIN6ljFFcm7hqetfHOu4TFoBxzw/D8bP+62
gRRkH0ah00Pi7bHFNQyzPadmFi3WImtSJPs3mk5DkrCgjVM83/F+/eowghcBDEQ4qoYZ9EKkmVlf
HDdaSsvWHFpetdIlW18biBHZJuATwYm52vXdv6LQhexcP2RL3uZwbE+f+H9fCZp3lI4bHDwUt8X7
5xVlfQGh5+7xbHPCxmi0i5/D2hBSfSy+zOa96jn6TB5ld1saVO5+gsjXfUIKELeOCJ2Vn48uo8es
j7NGqHEMwZ+gHpYWl7Ce6pDiZ93k5vfnBwTM5ujCMj4ab5IbZwDSj6BpKJ35FYKNxHXLa1Kb2EkQ
Dbrg5GReTfpFweHJM6Gu3nLCnkh/2gntSgykUDHj5r006WZNbM4LkPKro/k3OlhYpi7q4IIhRRcg
twQM4l2W1aDla86rFV3OQXNwVOYE3P0OX91scBRcTFSrpmjOo9sY3iBG+pdIiSNl2A3PNJf6MyrP
ycZXJ81G6K1Ty16XumhKnSPEz1xBTK+Zxr9kKFyi9ZYUPJkoV8RcAr1oTxc/TvMUMaRR7zZAIEvi
iyE8Cfluh8Shi/Z/eAn6s/ytCtOlqHMaujLGQAoOo8ahJFwfVxibSDNasMW8P7hHRcQxV3uLP8kh
ZePJwemUUw/92qMbab4wHDmsD24fg4z52e352Qy/0jciyuw4qVzO3gSrBATKFyoV+MGtgY2uVxoN
aMf7h9Xl9TY4DoA5TERalwjyIOFZ4yhp1y/5rL/TqNOzt2qAQSLa87cvg0ri4awIbvM7CfX6dBgd
6MUaDj7AV6TfQ/Mz97I32gmzbZc7xfy4JrtfoQGz/LgtsUmlRa6+/5GHSx5r6Z1sD4mksAnz3C7G
F9bGx3+08W+v1vw+VJ3L9Dpt5vcPNJ9fOUo9w22mn6S+rGOxVrrBHhk1LRSn7htSv3yccqRSRhA9
2k/MuYp1N4QNyw+wgVF9c0/bkmKAKQXM/KyDSyeYOokMw88I+/s5le8HURREUoG1iY1Xch/27ZcU
fSxRBplTI97TTzMjwzWG9xD6wYX+DZJ7Q1TUpnlcMIyDqu6uiY6TfpjH6NhqAxOjItT73y6590hK
VOQQZXt4+2G6OhXe+dWqY4SEq7U+K9C7TpDTHx2G3Y68KjzFuECPcD46B+e4XZWr09ZaS0MjOVMV
iDBHAbfcTNjlJXtH3FcRkqdQ1pAfh1lM92NSTLoh627Ss/mQjU0fV5QHG7dYmchHEe54WyK/py1i
efmw+TJe9+E+xFLClyiEqS/xklg8AmR1qRK8PMbEiLRv454H6kKf6+MUixSwnzPrtYnIbM5RjUyz
QzYhDdSjd8EZgaw/dY1RSQVKAoDNRYSU8NCt7UMsxjFU7IzwArZRXx5Jr01kfJkv5fQyo0RBoY9a
88X6gN5AYtEbdNttPkKBlgNXdwkKQEPYHcMS4Duc2XvhGd4x0r57B2ctil9ResLOGPDJov34yt+L
djLzB4H0gqWWm0c4skUwHXj343yIFeXovs2WBJ3BaWQGtygPtQEnERlpjjmA/JovJieCU93xVupA
Q6OZknCqbGkbUBETYxDoc2Xv5B3nl+REhneNm+E9OjD1OydFHCgrUn5Exs+oGwsdfcnD/ddnbGD5
iQsMRUZOPOlNkbgV+v0nhHEt+rgdkhEHky69RJC4D5otrtJ8YY8ViGiiBM238i7UGLj0ZjPSggin
+AnC7Z7qnOJat1sCmYma396XZgdu7z4sPQnEoPXYsJ4RmcP+EuI+RVnpN7M0qELhwGMimf8ylQLe
vjHNRwYrjjaWv4kxn/bUaOPjEA8uoLF3moFo8DYhKz5birKe0Efrlu6J6R5WRtTzmjhbnJEYaIDj
N8N2nQU49g6vGfjWTfjkxFVwwnnmFhdMhfSCcnicqe4xxjLTU2ItKHcHspMIL1x6MyTiHcXEovDQ
0N0IJcABv1We7F8IKObCwqMQaTZWYGSOioM7F9SA06sxvpHqH4N4jYE1Lgc4YDDzmDpDZKNXKDl7
2DpyNYZabzNjcIybkco0Qzp8wIJhjimR8dSJ8101ootvak62d9PJMXN0CuaFzEyBwssnp967F2oj
Yilyu4EAkq6RwXrT5/WkIjHaTNLKZqipdLPMbsckrQNrVKxaJsEbkMCbM2xsqg2RC6gszP3oGl1w
59R3PWE01CuR/u5DdEmsUReWyw2NcH6NsCa/BiLHZVwueOPcnaRLLBfZHikz71fUanRmMtzNoplJ
y16gMVzEbA/PXK7TPies+nHeOwxZMRGgRve4AYujlgp0Qfob5tFj2Di6yyJjQVI+gg2/9MYNUdoE
J1bjZge9aVY61yR9I9MoE7FfJkIKrcLN6IiK76gaVNv0U7LcTfRYcgK9mgRBIy58Ng3zArK9GV53
wMr4whhE0yvFQ/ZSs36vAdmP5WkBWOCkGt3iPxQed1R8yT6ip24ZSh9fWMIOcauf9hMtMYZoYrOS
vq6r0UpL+kEf1fQssCxO8NOMyiKhJkDlEnErgboYk8XrlQnnvr3dj28rwWsqPH1hDFGtXve9bqQl
YLMkEuUIafpVjdzpaXQkm/tPrZjaW2OCfjW7XoHr6h54b0yY+Kgnr9H09FHXJ/6E4PqhEXFqKoES
X6PH4rTo4jTqB8sp1ri2ly7AivweKm9U7sBayNuBLTxcUgOs1s7ePqxe9iyjinWz8XFZnpyW5t3t
jy4EFnSTJ4Q/v1r0QcoxAEVvgDeYLRWUuBtSDQ16/aD2BZFLXWgBQc8549CGNuApYJyag9dvFg2q
pEtCiRLmhK+UslT0s/ojHR3K9GKXRwcXSYzg9o5JwkV6j08bmncaqfkLpKbx0SvJiX3VvkQs73rX
ceR6xgC3Aaef9J0a9svCVB3l7bGTx+XrZdhM5clF0BN7KVJ5/DLUEUUo3xmTG2tpabrmUOw+bKem
V2YbexNhB0TjddAJYA1KY+b2XWOAQ7dTK/bnuJnVExU6MWyTXTa8D/LPYvXAfZI8tPWYDwp0tDs3
OCET5XpBBf3XiuI1vt9I+P3/k+QBZva6wupLLP8NFDcrOMxQxOQtANL1mV4msUFjc8P+2XjHqbAW
UH0lVvlPe7jPle6ZCanX4zvSnfeX5mXPCzBfW7+JoVeNrjBQFCypqpcNr5NFV+DlBtMuQS+9M33e
fvaWxV1Ujqqh4SDpn1AM7OfnsYJC/iOBnIfmamRG5Kb808yM8mXf63vygT+6qcGQ1geKkp9pYjIT
DAUxdw+IvJN0UMdCqxnjqEaOWQuzAwcnUfWjaJHFzyJrqjD382oQkRFPT7B4n2he73MfKk6GrPYF
ht8RnQhjwohT/4gfu5N/GuwiPNM4lrVBFd7CvnMKgEFIxVNb0uAZFVtldo/7ySnSqHjcncgmRCMo
D1hLpWZ30yN8yR0agjRxNthT9OKcnXZibz6SwzwjZMIFNMZMHMXpRAoebLK347RY3vlaEPsIYQ2v
jg8bKoNTwksg5r4f3YbsZCEjvHymsmpcaf4fXPzh9caaLwKOsmUNQ9o8TTfrcmlM+qMmLOagc337
sJVBPmeo9HIyagPRu9pMCtI3GytY8G8MGdwr0mooD+MrbaecswP03s9+FxVjAOP5Y1nssYPDg5l2
U0ifC2BiE91It3kurPTE+nkAfOCxADucOiDeLMp1cePM32VLnab4ezs4OzFar3MOCOsdzvUiH0ov
V5D9kTlJE+JcQIAEsTaHh9I5rm682Ehda6M7wzPJwrIPPnUU2comRSFTKKzGBkcgzue04OjrqIzL
HukpgWvY5licbVJUrhp+/wdoObgIzqHQMTdjlfsU/DHxdnWUeoTeaTu2EkihiLKLFPEeZ8klwVjJ
PWECc3k7jNHbXoH5ghUC1YQ92opUfXfbmllEdnnHQX72Ec5XgvKVVTAT1pQgrWOD02DbhOZHO2mm
2VCIktwEi1k4Tu3pFOSOYYuNA2I8i9MPhFohonfzzVKzQ9k/vmAPwzGZu+uMd10MulHJRw9UOoZ1
GNJDW6jzOzU80NE6JRjp4wfrL5CScih+qzRBivSGHq8JPWjCWe2ehvsXcZRY+CCZtOSOjEnd4Z9i
v+USriyGn5dAgPpEja5uB6cV+5HQmEvJY6gKx+h21cfGlMguxx/nBFNnbkKirEC9PdDHlfd+eCtR
+NecydW9WEz5dSiR4rHEx2j+VIU6LnaX6BoVLy2TG0E7xkIAV+GIQz9pwtvWwF9seQcgG27CK0Gy
H+OBSWg8MSl7XVkL6aNHOod7GpDeOnMRlx2C7tGfQGwZ/wzSJlADlgq00HizwyCHBD1flXE9NZY3
P8US1wWhJ54Xy/7ktM1WfeE9k5zmZY4ZWH9q2toUx4tBZ7hYfb52sIVrv2XiM8V01Jo+fHWeR5js
eMcgR1aZmcAeTmDKWKju9xeAJZZ7GNxw4QaWlIL+sJ0pf5wSRzqGs9hzBG148VXsDiuv9qmq/5wn
ULgEt0+YCRY0HMjliuQQW9E9oM/7gUuZdw/AaIfK3FwCZDJAvUrn+fz8dnvLX7uXxnv4pX/kRZ79
xxqnlJtHdA+FqTtH2vkdQ3Sn6jMpWPMMF1cP328eXWmDkE7CVXjq7saew+GK+LSfq4fAGplSxBAd
/3nqnMawg84PTKzx/8TCFygajfA+p6hFFACDjE8E5oyJEC4c1FsLn5Oeew4EEHETVYDbhZjvuK2P
97uvwo6z/7Pd8+Fmrk1TNv2G3P9BMQUZ9kbEtUZpXMy77Wl5D6Ht0AxyWSmuFIsdgRMcmsl5xBen
ahC7r/XrobBoq5yWub8Om67cPfnMAo7k3f2Ir5yUMLGJ5TmL4b0cnul/ajgSIFi/NRnHUKh+VF+s
0sdqM5qzcEYPvM/k8LjcJxon8tYSmfYD0uZ2R3ebs+dqP1ZQsJld702uW4X8c2ZVHhe44EYuZn+M
0WOVzdvVHkdPBsl7QR//3A9rwVSgXwSPQU+d45YYGm8akGQdyjyM4qeqR49twwIK+hN9REWvz0x8
buia8vEn+wTjgW7+SvloH4bYsD4worYBxdSEyzE4J1F4okyJ3vcYt9rYHN++oKWLwXI6EWG2NWaW
cD22deC0vSPvrEDx8FRMwPl49w5G76xDr8AWwTuRGVtIjj8wHc+xSQgphG2Dqj+Q2Qy3IEejuxG9
rmJ6X97ApFdLPoXCHZOzkFVYGHvKA4vZd1S1A20iU3EprrUtJo2LYygemGd+7dLcVhhcXD56HMIf
EgdMKY868JI9Nbe20Orl4zat06CfhxXi+psW+vPaPEJ6R0k6vXv60b/uvVsJbW90Vhh8krxKjtIN
zV23pwTqgSKk78qX8eMRXKRY3yT6Zbw/xtJlVOVhZgXNZXCVsG9JoGlIwLp5rOrexhpbl9GGQ61k
vtS5AZWcRD2mvpIigsmVr7h2rWW60+PbI42uBsIG/JY0ykqvVF7y81jN/Wt/ucHbApgPtE2ccJt1
j3Yia02yDVqlSQaGQS8gzgNzIb10BViLRUKNjyQV222u4gJGu3hbTltE64nM0khAgqSAj90BotQs
IPMfpdPTG/B4Hgt7gt7qMSo+9usqahMS8wFT3x7oqdpQ7cgRIw/MOleOMnv46aJGKB0d8SwBpZoC
59MIlKPe2+lBGDddugrBfdCHu3H/Or4UwFPpJ9j62+H1CHgCPeWrJps6oheuOKeh6p9EbNjjsMiY
98s9YPwYHU+d5AL0bZ359zdzW0zxEzvYeLrQ1l1YQ3MGY8XyDyCM0/T1saimhxhnVUcalMzxsOaK
t8d8D3pCsUdqQXrSYUsS5Z3fAsxgrbxTakj1/p1R+IdTvuqu5JSfsKVXDf7Jg763xvNkTnSjMruH
sAagoggDv9NYQJMQkX281OCbzDcwyBWd0miGiysDLsImYIlNlJfjgIstQ0ayX8XG2OpRoRhRivoc
UAoX0JLjy2cWgpv5d7ya1agLBNIgDoZ6gCOAnzOgGFkBTThIDJevYwRe4nJQfZ18xNa36ZhGhHvf
URiptvpwbl+cozREWNnMddxiIhCl4gRmL170YzaRUGpSbdLvMloz/g5KZePgbM4kl2Sb004cIuy2
5JwITsmdyAvYS3DmPC3CHF11ECRPm+wxKxDgEgC+g7OSS3BvluU41TBx0u1uduSuqVXh0S+Fuj9g
A8UIquIPeqh4TWH8ch1z6t3emkAewj0fWGvEWTYzmWhgsP87Jv8HapQuhQ2n4ujhLWGWob/m5HMs
G5jWftHWxyUrQZ0R4qo1Su02WAMRJiBcXmSsEx6hSfZ0hJ93o0dDBmeccIKrV8iY0s0UsQMDzjXW
pfUwXz0w2P4TTYh/cKf2Sba9A0qrMcLfwO6sMIChC74CR/sAJYfT5I2U98pupPa9uHdl0GINvOqt
H723GsECc1GCdbQYSlW+1ZtIVCBprJ6jQxvoj8mXhFevHrY4pzSOSfe/DpWHe0+dkqGMg99Sb0mO
1XMPhqtor003rSzcZJyKyWP4D9QROLTRq8+JDbtHNTq+aTmUD7uqPfkWlJKjG4lcOgWdjd6cWYJe
HVa63aTRTae/My0tX8frrE5KI8GGtY+v+GddePQ4YIUc2OnC+i6+1bSD/CM3SoNdHT1SNM7jZhMW
MG4f/i0bnDYOObHAMo9J5pPWWev++rqq1vX0OMQQbdYn2r+d7G6nTzvFVmSfY4bO/6mdqWp4Q9Lh
sjxWjH/FRgGF5IEvSOXlvcAEuEIrAhdD3LIwLV0J47r8A7TUPaIIW5AdcNiQwOEcn2hYxaKzFslB
bwGVpRK361ZVdPxMx+r2ygbmaeXtOZEWZ2c/EGkgpyWzZAenHvDBz589nMtcNTl99cYV/b7X/twK
cTWgMnaK2uELl33Rwco2LucqrXCvmpKZ1bbKcTvpRd1HHQMYsiwisFxqVgxk/GPCSbMXBkTh+bWb
039WPN1c1Kt2hWqNPDz56uALY9ANvtDXkCaEXQcK/tt0ZcfKg/1VHbzrYVGbfjqXwzZiozHP3o0v
EHmkNZguJzObN5SifdLjJO+xVOnWJ9ZEmtwS4cCADy45M11VNkIZpivJl9x7jiOwNdFh5Po6mj+k
rMtyoETqCPrDprP5xNlWx63+SkSm+bcFc/93Kp32G2P9O7/rBxHwdpYPm0PvVi86H1LIWGC9JQeH
NMoJid0Uy5gsVGPdeQTdIH3Djo9qIyf7OIR6qIpNDU1CimD0TqXoirTRMxa/4LL9JBJ/v78fVL9b
AdnPPFY1PI/W2dI7vAR5Qr7GSiSvWP372/hVUUDrqybS/LIhc92/s93Sm3xu9pumFqI1S+OtDBEE
hlGEU0jUzOiQCQbAxKCXXA6ejcMpv7JdhZaCZfQt3Kl/kNvrttiYd4Mv0dIEgOSFkPD6ZkPEevKM
v015YH1tifl+uIN/7mP3PsvOafl//4/yX3pR7dVqk9ZgDuBvxov+ng4Ue7c6jy4fl8mJ0A8mNmnt
lyfX/fVLfrvuj3d7VrPDPTO5LvifcwZ7c4aU9A5MBawmnl1MLNufy0aXZU1WxOvUlJ8X2yuSJSFH
hgbYHb4mcWhgeavhTiDJ+6cGvr3fGJloYFjo/mhWH9Wxv68bTd/cpWOpim+3CaqoH15G3UKmA+TD
rNFpBd5XKRCCMF7dcxQz8gJ/BJmdqAJ0pnAcpHNp8i7QD2tyT4RZrKhFN46wwC2GNdVn7j/m9xlm
8PaTz/Lrm/p262JZflsOanesDPMAk31wizTdYS7Y3uXRSsW5U1ke4vaJUp0iCKP/+DLfrvfjy6Sl
YeqPkuuBT9GUQpHInVEFqi4UJMzunzzdb3MI3z/MD/pqVt0u++7Eh4FuAfyXxvR8zvYd0xbNOU9P
SFGRgD2jzWq6eIh/e8gfUfV+rUtN0njIGpbQ/kOFSwFzH9djKH4Cl3vNQsvPwsY33mAZDavSzVu3
PVCxjVqP1KpKaOIKJrtfwPJX8GunGEvyeKJDfdQGDPrITkH/jOzB0/A6O+JS/wbQ16k4X2YhZAbh
mZngEe5N8tggIZ3U2G3NYZSUcE1ovNubSWmrUOThS6Lx3gutbeoBrisMTFR/yntwwgvsBtpWq2Zw
dOXleZwxog8hXncBdE33Fgp+kTbAIPWIUXEVWt7GF+7uj+i0thoH1g0+OCm0B2hCu+vbp+hfKqAe
LYW5RGKLD5lz/WQKmwSbMd4ZDRcvcywYMsOOvsPGrkYMIcf9CaobW9jnpPv0OWiQPKIuOU6zeYHR
phzSrz0vQVNxxskpiLIAqLUPcNBxBySvuyvWWGeRVGs4ZqxKyMg0rvKFdfvTOTGp2rDuJc09wN83
NiAEGdSyueruZ/qr4p09vOHJczTAGtlN6YM00yLUBAPC5u8+jwEATUIHxYcTKbJi5rtlWiuxlOgg
HJsJvzz8bGBS7MyxCbafeaIr0oJFnLAUrkNrgWMjQlX2ewG0X1N8URJQ95uzIlA+JTJlKTqNWwAW
KQZ2JhLgTRzUU9aSPNLW5VZBnY4y2oOpNJYHLVSxfaB9XMiqN7N9QL70CAUEZYV9+KJcLcF5G5k+
4TfIADBSaNy7MetP2q08MMJi2nyK36CO9FnqnnE/85/GnGcx4MehfjlfcfE5sytJ5Fiw+EqLnEKE
Qp4umz+bsPoT7f+5HXWtp2mK1rP+TCt9i3F1u5GlLOdYF8TWak67PICOiRMqfnvPrdF/O2BRYfif
q/0YGkiRPq7bumPEEb/AEjxLoymHklViurv3I6Tgs6NEJMxPB2Z+P4X+uvCPicfcMvQeCdN/TtgT
LBiwE5upADgNT8KqeIR/e6E/5hzJyCxVuXAlAtnJA+E5BTn7bdkOMn9ZA2yfYbo9ueavoVzTDQMF
6x6+mT/O2GrTbS5ZVdaLHIqR4ptwfOFx0v/FM00K2ujgPRvy+m3QSf92xR9HY3a+1dezSUb2gP5e
vuxpLA7k5ZUYiMmbV0eqj91tVH4Y/vLZpcWv/scL/nbpH6dk1mqbi/Tg0i/SuFgoQ9BSHTzUCtRn
r/XXvaiZstVXZZOZyh8nZH5RiszMrzWKwLgmQmbF0LKyPbQEfc0Ln3zDX8/Fbxf7cS7KF/nSHOST
mFypPekVjjlTiAxWRnBCvfLJ1f7MwfzjJfbwhdXknoIW7I+X2G+z+3lvZOIU1oWwIDTbAJiVvuRE
8SZNmDG2TtEKonT1b8mRbOvfH1f99SuissC0KkawVu/H4/ako9Ip2l5sSDHCcF0KF/XYpOcDCY8u
DJO44DpwpjxqwaCGd/rkBn59399u4EegvV0N7V4XuQh8RpyGh1eLoTbIDnBJURXEhBlUSJA4sL3F
FPE+ez7irohn/MdH+HYLP6JhUyvHU3HiHUDBo6sdEZPCyajkZP7aB8qzIddfV7PR65k6BY5BLs7d
fIv0132hPmrTqggSf6RqII/lQbFabexy/PT1/i/P9tfVfoRBTb0YPfO2qRZmsF93pESrdYbas2sG
oWo/W82/v8i/Liai1bdHM/eHviRlXEzsHagghKE3ixZxH/tzGrbD9eo61OgJWKB5moNPH+NM/76c
fj9H/+ftUl/9/Rbut2PRGgW3QA77wsxEFMA+gpTvmJhSXp488K/R99vFfkRfrThUZpFyMShxsFgk
Z3UBPPp48ki/npnfrvIjRmC20tyrPVeBQQ057Oh+YgVKb/bZKOGzp/kRZrXL5SHsHsTCZBBg0IUo
AYVV8FR16tdT8tvz/Ag5+tmsykZch16u02eEg0cCQ6f9rQ/v3prZYPdZufMrcsEQ6f/bdLr8I8pI
+qM77HPeYeM+3mGv0w3HS/I+uznPjsV/3wO6/COY9HrHfobeZMXgZ+3Re4P9UwzAqUCkqxF4uXd6
Vq7+ho99f7YfAUV+GPmpqaVqgbS7/aec21oUKR10wJhcDpB74z3TO/lVUfP7RX/EFQPjo/as8xGF
miZGlP9N2pk2p85k6fYXKUJo5qtGxDwP/qIAbBCISQIhiV/fK133dlG8hOnojlNRx++xTWrI3Llz
D+s5+T+zazugKMYTcSFK1sJ16Sw5Evlqn8QiLTHWp71LjPEPu41ApWJZda1umi9r3bzcreNNLIy7
WyxbdELQsFUiG75rFshwE8JgC/MsMhccZTQqzclS0Np5cxN72zvAMP+wTt8adktBOc8yLAvv+j9N
T5U+8uP2X9Ej05d/tl5QuM20f+Agc3A+vYD3hu5ptJdVdN7qDzO6EquiYwRT2yE3zpSeyHbR0Pt/
35n21pd+Gut19TzOZU2TeNC1XkKqSiicn0LO8cHPV9YmGkv+fu9Sgo+apkthQag2C3dMqa6wiOoU
V9uhApzHn7eJHrmZ6Don5/MIFpv74u9LfWvDnq70ZfVddKRx9nueSkG5cs+g3k+UlX3cZd4u8qdh
Xpbctl4dt7sdw5xp6KNBC48FKIa9pk8kuE0unY/H0bdu2tOAL8tNy1M51SoGvNJHSJUyDf4ZLVqk
ruiR+fsRvl/aT2OJZ/y0iyvn6hYXN+yJ7Dza9PQ1sGG8c0oK+xwrFsEyRmikIjGPBvKKYkm6lk7B
9O+LeG+w/30Rv+HMp4sg2qcdlRtTjnBlEzLO2rK7NQ96/yeH4dfD/YcVeRrpZROv7y+mnm55tJm/
pwHk8s1p0Ycn5VdN5cvcBRVhuQeH5PNE6t6pvdw79WHyQ1+MENfTQorGSKQazvEn6mP59p7UjWiH
odBV1PJfKH8XcAbKD0RcSzChKOLd+jaxLm1JLxkltBoi2rvvBcXvYg6lVJwYZGG3fcXVWkqrHsaE
b2ISWV0qqdDyI2/sHL4U9xrWvOMY76bmbWCl22dI5HhW9wVGzq3mpAPbqV+MRG1E1L54FgftxD/Q
n9Co0YghmjiK5d2li9nOSJGDQHDMXjqlZdLeyPZ58fjaN2NPfLDctAZkQ4c0HlAsMAEVF5MMMjw6
y6lqdrOfj7u1sCd/vZIXj0ex7ll6k3klKd2tqXcjjSpgdXUq4C27fSHja7p/zzf1g4nTX4z3udgX
VqUypGjwFHi12LXQ7h7mMNEMagNF94DoR0hYdxQjOQ/c2MEh3EBw5BFtzgT69k5F98WnA9IHi/Z6
QNOOVnXQYy4MFh4ns76IvZ1ow/37/mtvnQhgJbJsaQpHgpdV8CBWYuwiS7gtihM7CfU9rfrqYbPu
YDxS1XQJ6oTfPt3db0jkn6/63+O+vOo8UnbbtDSFH6H+ttD3oSv6je2H9/s2bca+/N/39/J+jSI6
5mSv7mMtYKHUOJKwi3HmxW4T/fQ5fxkKZSVZIIVV5Hy0MuLj/7pNsaE8mbNUrl8ed43bFB7KYaE3
xAEX9FWj4tHuP2JW30f3n273ZcdWDQOTdmU8EsN+rXFanKjSJYBJoy8NYHj2d6CySagPCpIolShN
dNEncc+NTTZQGtRA9oHAi7ic8NEhZhBy3tL9/WHSvT3ZPF3ly259MNKoTCVeytUjlWCP6yyuGpfz
KXGpvHv8AhgHSEY2kTZ/md2VdJetGC8GacOvTo9KbjD4P+ur79nOpIHRdL8/HQ3Nd3GN5yFfJrYl
1fRKuhxB88vBFDehXxHsF/Ra064cdK2qad2+kmDAkFMHDKU/1Eiqkbr26pP6QOgxpT2LPgJvsacE
J2jLvsCLbzaW5zaaZTBx2sp84SX9HYLCdnA8CMlBB3mzjVAbPX+awIqYoK8T+Pl2XtbP7bzdJ4Zx
4gl25J9xeGv80FWFYBIImQzh2MLefBvDD07A2+jY86Avq2a7OyZqVBOvDXX4mj1OtsgX9Q37ekbs
DHlFyf0epJ9u9a0pfB71Ze2Y0eEmpylvDm2W5s3X7XlCOdd6TccP5xqPKpD/VfT/eciXhYAwzCG2
Mm40sVtyk2agLgVLdcda70sST8fw73WnvFt3z8O9uK+WlZXm6cBw+bCXRbZQb7UhyF92zsI5eegA
cQT/MOS7Lf15yBcHVi/O1vlUiFeZM/uT7lcNBdexthgGdr+7WOZ9tL8G358e7Fs60vOwL74sQnnX
PL0x7BRlPh+hJdpNenp7TF8gtIlxDbXquhN0L/aoWaa2qtkjp/HpIt76sk8X8erL3tJMzVD+Ecjr
BxyV32ZXuDpgUD4GOpR3fszzWC+WztQv4PTFDbsIgoRh0hnDtglpOBLC0LLrgO9oDPbO96fcx9sq
neeBX+ydgjjLtbgLe9fxUdNBY52yW7s4eb5vC7dVHSi57UGb7Db2zc2J1Wu1Ro3NIO5MP67gt+Ze
kSlywJGRld9Z8bTb6tFBlwqCIuMDajGHUdw7wZfJvX5zlq/2FArqnzayt0/9acCXm78kh+qW3sDA
VZV9aRsDzTEbP2ShycEcPPIwubMcfJxW78If+tOgLyb5eleOVyXmLgkAdO/9S69+AUGETGJJc9tR
cwz/4riUi8VfH4d+u5qfhn4xzLGRWDXjyP2ecRfpAuEkRBXv4NS6iWJ/Srmp6q5aIIj+tiJvvUWC
eCqJEsI+6mthkHo5Ffk2qQMWNRuxT/V/cBsWMxoy2h8GEsvkH9vd00AvL9RIantdecQC3yYDdDrS
a7YbUxxrD4rB30O93+Sehnp5jdHltMu0CjJpNt9NAQbF7l50ddER3Tc7kW8stP5vY8Vpee/uZFdy
pf73x7zsp/t9eaH7uqYmpzv3O0eOh65O/BCqc8n3XBvyJ/CmeHZ/PduX/fUoHc+nuqCJSsheJjQl
HmaUCIvEv6t+JEG+LeZ5njIvWyviKdfsEv2CX3XIP13dNxVAjP3DMjZ8dZo1P8W3f4+Kf93fy+4a
n89mUsWMCOUE+lkdIoc5r7oXZMWSIPmpacFdthXRjFjD2d1PH7Wl9n3DASZueji6Oh05Wefo1gO+
QkjqSEWvffBGm51q0/KQuBI9bV/0WaqFU1wdrcMpXO4qUDEovnVkvVmzpuUnCvdbW2PUzLqCbIOs
vyatMtlk1SWWuKd8Q6ayBsPj6NfG14Bini+FrbNtbcpvs0UsEDyX7tyydia1b5l9qxr1r/OteW/W
mNQD2oIeFkW1WYBl0oalGRx2BBPh5IUXNzM9+uUq1vPJMQB26sHj3jHdavj3kns/J0wFfnTNsnRT
e3FGHtJJPpp3WdQXHrsXwUT/eXQTSq+p2aRK97H4FKNXTLGA/jEpnoZ8cUT29VhTioRyK+20Pmf2
tIILGbsHxfVzb7tRgosiGFX6XDUBzJgNfV4Qrlme4BleTd+6u0D8DqpzrQXg3nf2drbTOkllQ8sr
lunRBTq2Ji47PNEGYHhXwDBnu9r0pldU5WASKAuF1q7vx/iCsOjy2AQmABuD4NX11oMIQSU1iC/m
Z21YUymEIsV+65azw1qlrTNdqjs3r/nxYVCewuPk2KyWaTOZBPlP3KO3yxzG8L56Mb0GtLjZta9H
l/bo1s8usGLILfZWtFyiyU5HAMQH2ur9DCZpf4gCxkCCSEq8eBfcbv3jD82vX7SeXFkWgdGrBXvq
nXor0R/K/Tg0A1MpEiq964JmG1JTNIQURL3Q7jsCoZnR1KcOdjTLgILaD/ar9O4xE7PG3rQPaBn6
6iCd15c0ps5yuP2NOhtWSm91btd0OwlVprRDX062PAxr07TfpQ/WrQhDXDICfVDgTPv7SIn07m6f
4bxZv01AJfKCMKR3s8cBPp0R94rMKdP5sRxeYVh/U65EQXRPVKQDdyo9faI/CONRFGz5onaRoNtM
leiciGhkpW9iaMy6t9K+/BQP91HYtR+yz+r4Sl58ctr1DWBRwI38jI4lajpAFEAiODpWI5Jtq1Ge
PKt17GkNepCoUtz7O/emu8eedAhrkxSHXq67sJfoD4P5Q4a/py7AOOSXYPcpePcuXqX/e6K/OrvG
WU7lLfpuZCuFBB09DA4t6EQXP6zhdwGr53FeHN1qfzpUu1Ql/0EHPFUhOdWo2Hd7tSN9OdmGi1rn
kXAU/jDsh3WsvzgG6U05RNeK20Po5QcqIo0EVfPg0wU0ODW1RrJOPvk87x+orqtGjcrrmvyygWV5
7fQwrgXyKyB6YFhyr8Qn8fSoQ/yqDSqckr1HLt1Fu3X74XbfHydQ4Pj/g7/sZekhtc61B4Nf3MoR
2PSYIJ0Fq0cchokm0b4HNqbmoAERHOiXqMGq2XckQkWf5tX7Q+vTpbwY7fwmH6tY51JSjxge/eOx
X8fbFWAPIeNHmo8M48mhwut/kCR4a73//RherLekFnJyvFAvt91cQgBJsh3SL0rgkEJdr3v5Offo
/fh7pr29X1MhuanKqqnWlZcxDf18yJSU+qo7NKVti5ZwymUFURTQF9UTI3qb9kFEuwb/3/24vN45
hE+jv5b6m9Zuf1H3jE6LSH81xP6iOCT6WD8d1t7q4iIhR1hOrlE395qaj6qivkXhjkK9AlKv7HRU
AmQilU0dr38a1cSuAlFnESGeROWKgmhxLcVqbnu3ziflGf3dYnu+mJfFdrG0JIq2XIwMDlRxdJRW
lOC2zgH4dWh5iIHAGsRjBDPigqRT2do2KQumZa9dX5bwXUUwGZYVHXgwMcjBU3ZCKzVl8gKrkjvb
JQuju10hLEZWqWB3EAX0pj2f7jv1xt8T6C3g/vleXtYuQQC1nkWHf5XN1do7cigXmPqUeELvoWE6
ByLw0ViJ08qrn/M86Msqvdak8/WWnEUtFQzRQbS5kK8KAamt5NQuhg86voD1jJNuQlAZ/iqbBCSN
czMdaIZTkEYDUHYfgWK8QO6b1nlkjYTUAGXNlBD10p9zJ6NPYRtKX3DlgH6July6sbXviEb+uz1T
5sboQev1GAZAbbAdb/tslUBhClsgXk/t7QYOclnjv9JG3pIbo2tPgRa+VGjjcmqVB28o5zcvuBS8
QXnPXkrbJXio4OqrQdzlbNsiUGt6AjsTD9WAhsgT0CfAlBFN57/8pQe0p3NnNyjOOBrgs7SQnNHR
RScynu7RO6ZpUvSnntmPPTMsF2XfDFMa4kcpzhAnriqQByDKOtnPBe83Bs1s8HM0WNHc175uMlZ8
fYFbkdLoRq9I4iYXF59BbhgrBWq8g1NR0CvLIiltCxLYBP50yqfSnxRowa0df8cYlYp7FD3mpeld
fx2cy6fJIN71P+YCbUqKwWHd5Au+/xSGuV+O1+1OYgJm6wTMMdX71Ps2yOG5ntmpDQQxCrUzNz1+
MJ1vA27Ug+iaKMIlTvBywtQeUSJVdbIfNCE75y5YOoCmCvADwbj4sMrehX6ex3qxGLGlqrm6J4fR
2sEGTejeiBDBOdgLxaaRX/QGhOn/puLnecyXlU0FlVmWO5HdcTgDeqBroCnhBdunWfBb9I+5QTzm
Uxrlbc3J87gvi/u2V9VLVONev27QSQV+yRZpol/6SRz8/WB/S19fZ8/zYC/730m6HpVIM+5jGvjZ
4+Fqw6egmol2FTiaINAhtgaq2PQBl/EfUJAd2tWzWcyjQIO8daRfw+zW8ZOQ2HDX0rDeVRYS5Iit
J1wHWAFBNKeFngx4/EWq5UDaT9QmWvQdGB2o7e3oU+jjnXV8uiftZUVkspTV6dASE3O1d0GVoRVO
xYzw3qTxx531XZTuebQXF/kuVbWsvqNGSyCFgPoIqiAUG/BIKg0VGLK21riJrTSnLaPiAKTQ1QFV
kAzVh5f5NnD3fCkvbnNRSuYhEUUWNLMv0Zjk6atUkYgWj7+nzdtE1fNIL+G0sqhu+kkklMUkUSiN
wlF0KcfY0uliAAapYX2FH7P1TdrL6efma5Hm/PsyPi0VTftP2xedc2lfVSwVHqYgZTnEuH4FH/fB
x7E+zaoXc3eSHnJxFOYgHoOp5ESetYTMY0XtE0UnLXP8f7y3F5NnpVm92guTRxsoUCdygWI1gbry
Le9THvVt6rZO7b8QGtZruOD/+SBPUWncZF2HDQnz/eEXXgp1Ys+ZHyhWDE3+TqcUFgiOMmgPaiME
Y+ejWyPe1j9s0dNFvLxNS8lPRnLhIuJQ0LKJ3bmRqw9nsq8Bd8LKf1gvpvxbqPzXkC8vNYuo0ogj
NLRy0sYmTF8ZHVQtgDs+o199SVtUMZXmBIY69/nDP/EudJL98M7rhFiA1K2OnrK8GrZVoSwj9EnB
hFZAOHdDwneP9XmzPdilHyELEH0dQlVgRvWDc796Buzhul0+ulIWWklDgrzx6MrHEalr0OvnpQo3
Zx/e5+UteKwfc60Jlyu6+nAO8tTJj+71YGcHfz/egS3vIjQ5ufUPqK9GwaG+Tuk1il3EKRS7Nlf4
2dSpOLrJjf094GMs01U2d4Q0OOTO5c1xuIX7vCzksJYH0bmlo5xzDvY41rIjUTf8sJGHTUFxt0HA
G3hKY5VCy80+c8lJmGttU3FNdUEGP1KHClC6aWy4xmP3RH5mrdWCfArfpV8nQlUPNDSfkcywXJ1z
R+xJ68M4uQ+vQ6JgrUKgb5MBbZnFJG1eidEsiBpWVzsBPDfGwaBU6yhg6Eu5Y67KcN8nlnf4zrtI
Ll4Tai4sSk7axde2VU1R4OxdJ9ciPDajqTlLS5uOi+uPPgMjo/xcRikwKnzGR6uIG5llR5aXV+MC
7A1gBujRhXdU5moCKB9fvn2tOzhWskdPJsj4ew9GMG709dG8SW6atg8nLocvFQS0do1Id7NLWOAT
xqOVSgmI5OZluE39/BEkQLTiRnlxjyqIIE/XQ7l06hAWHtOi6KUZn2nL0wOMgIoC2hQ8LsH7kwf8
oDavCreWO+cH9WPR1zFp1EdSb0d99Sa3XM1yi+lxCSAdOYXzMhmeRd2b8XMeoIo0sSyvhOz1FZ+c
0962NPQFLdbWOuH9rnatBBGF7rGht1Xq8dLmo122BQ6SN0pTjhAbQOeS838S8OoaFNUo0JCPXn21
a0rOHYIcMPbvMjx/6S1miwJJWe7cv099FkUZe8gwHZmhJ3p8OGUg5kqPqNzJ6WClGKOlbTK6jFQY
rFR3DosvuZNw1sDxF9FO6MiCz3zxs2isWd5FdndU2m2dR97arxMyRpCpkh9oPMBKKCTbusfS47Hr
M44ScNe4Wl+as+LM9bV7UN36fhhLE4kpvGE+Q/bmW6wKGUnPnZNO8030JTXSBpCniCOjBKgdUpnA
n4TEt7wIIcSWFHIc2CPfEYeIdzjXFlovzZgYlcVuw92BcxfKJ1OOXDxnL5ujzeEaWI6yl/laYA1y
wBg59sDgE/AIwEPcqfCLOjISITniFBkFiN1T3wg2p0DQ6IH+O4AjQrAo4Xlqrk2peexqIGy2hIah
F/bUVoqhRsemxucrVModxvuF6QPO5/y3bXCLtxBUP+xxYPJpEylCNCU4DdSBx4tSxq0Mpp6JiJzm
eVpfx9/0mzoxRPQebHsWmAZFr2w83N3V34GMiT0dO2WbLWLX7ax/b++60kgQnzGNmZvjOKKj3b2i
w3UHK/zoBl/3ebXJp5iUWlvwyqnPwReR+vuO4W2nObzRDLGYxHZFA4SK5kY6hdzs7AJjjIfZO41Q
GYHZSGfw1/krJxZGNEBwi/SBRjtlCVPuNoJlqP0kCAhB4R6rpKKvS91PmucggkSadgBZQ/TbeYrl
VsD023Xkq82evNHnGpIwrLGVuAy5yegUTVw3AjVP7KtzmcuDy5wJ4eq21NMC8gFUaHk55HKFPbLe
iMNd9zIWtnau+3pj78M5+1aH6hHEAMLp7Zg2rwi4dZ/mtp1bj1hlp/DGTpJ0U6CAKO72EFgJbv6u
exAfU45EglcZSTxzvYW2cQyMrYmNXgOhDo7LAq2KtCnkUgRYOwHsL0gdLOTeKvdAnGD88LmhvNmd
zKWvtHPd4GNzb+JlAt5xIB+HoDS94gpqi+3rPM3Qq6u1oNq66ng3i8OC1rg52Q7xNKiGBQOiz5lL
iZBhcQ88Lr2nIJXRRiIW7ZiTG/sIO/SG5KXmGgsOSVsUbvWONYropa479yYsLd8iiAoJCs1mNCjs
U/80wkzNtIW62o+EtkbUITcltJWEwwo/in7YB+DDR7e0pZmQXbshj6uSKlW7Rv8myO77wt/fHPE/
3DA9jBLQbL6KxYDWCoW/bKi8DkIIqk0zPSkTk+ZnVsR1kHYxduBuQQXtuqiYN5UhzdO5cxBPNSvs
MzFPBcGQy+I6vIwxuwJWfvSugTo7DkrY0AoQ7RQjhXwNevFDbXNd3tsngqKVrUltdYSQTI4D8S2k
zlLURJKu6h/Atg5I2M1M4hfn4MCctqY05Oz71uCxznylW/ZTmATcd2PbNTL0afLGubGnIlkctxTP
bKXQ29AYq5ElR8GGNB58TnoHSbqQ/TltEocjRzIRiNRH1/SskDJeiqm5S5UvzhC/To3r+t48rHad
uIdf567JgaLs4ezrPrsfWAB2Xu0HNQH/NKt3yR/lpYPiBHvsohzv59ctUPyqW6NbfnhRXDZi0GvK
hrr1BpICsWeRVEKd5vANN8IgO3m1cWqQeNkJWZ0dejpsA2K9xe2IfTqo2xQZS84KRDvEgJA9bhhh
O8nANYWlQJcVNCfJo27E+i0m5+Z1mI0PY7woBMXWeB3nJeZLwNcFjxxHYdskhFS2HjPI821KrQ5j
XJUcD4n2iZOvr8pVfagx1xoqUP9yBiA3rLV0ipQEr3OVIeJM+JNzfQ8uGl/90NiDTHP6o6/YXEw/
nz7cc9NsZd8aldtJd7u8c4oN9+MyLFEyqyHDAI8G3YoWcKwSmKRTzSkw72aNbbjfwOLLoA+0VdBA
4ipoIkGtRfGudkwpYlMiLuekARP7gN4DZs3RO1tgjShpdUQ3PDDZkTbWYYlGIZdOx98PzBR9pUOn
rvtm6kWorK5rhpeprn4PCmhy9XDL2oT1/PBwR63BzYcy1LjPpdEBrjXhubhdCOaLU8vZYuKQ8F8P
xuoV5muXbv9OMuVTv/SemL2ad+1Ei/wn/boO0+VU68r4oyqgCNQUpw8fz4GcMrIGU759cvPpjoVj
IShFjjTdUotfhjBmec4FRwjciWatdfHjeQl5Agk2n8xnPNqhe5U6CWX7K53lU8cXN2n4iP39ylhs
B+cmpxJcRL2tMcdE3V4ZinYo/G/s3YnS4r3fj7v9OrVmbt4tObPQKY2NI6FpzhMUeSBc+fjVxy4O
yj2MDkydktZMsbTL9sUvggtEMtxXAC1CvmWMdW79EDa02VqBxgf7BZFTJx8abCTja8f6gZ2Lhk9/
fVgcMG7rB7ux2aVsUm3kXZzDhw3T7+QqU3NuAOFIS4/GhLYw8RrrRDS/augx0IQ8LZbVVF5y7hgl
DZTHXJ291oIbkw8EANtwoRZjz4nIDm+3xgAXx0bzI+ewzWe31FZQ+cM0GJ7Aj/d3XkrQxXC4vUT4
dNomarLzXXpgVbIlKibwAgeEVvELEJV5ILoWhQXse+3iq6vtIP+RDWffi0KEPMhRSzO5w/vbtiAR
M8k5IaRDIQO5HfLiBkfvNuZctCbqjPg5XajcXZMH/+uFgAsWLGOxanlwuHs/R/xVoW6AE3AT5VPw
SYqAfkSKFNj95aXa1qb3PiTvUbbQqA1g/4kC3Itx/J21C3JBp77JnBahtiiYbl2h15S0SKo76zuY
XsgUwBYfYd5Jgw71vid2hdUVF3O7xUFFVMg/2T/J5NATyI1do595u/HDGR6QM6NAce9cBxBOMsq2
ITNs0QiojeVJPnmEaZc2RvbB0ucgVXnazpE7nK/GZZulS6sbhPYmbwfkHdnxvexH4KppoyBmF6J5
JEWB3qqWqhuA7LYNSajHsJtnsp/1z0OL1qyjc1jcv7PeubTVC8/MXKVNkQB8oE5QLGuuOjMbjzYh
MnTM2NwZt/UviSIFh48rQ3YKPeLLCFR2sKKum4A9elxCC/bOgjPsbLk+sisblpsstw15KaSp0uaX
zmNkW5niao94oaC7W9sG9nILc2WKwIiXNyQ/mVpfHDEryiO6yqZCH05kYY3m3MItXV0nLhJ6ZCoT
ErMiuYCpWhg/R0DofPDRdNiJmXustaZp2SazmIWx77MTThFAhDN/bOCKEgQUPg28T5dCCo1UzYq9
aYdiBgUHoFrPKwFQwzvtHbtCMwTYdUtI9EFa9DFl7UL4vY3bjHDMxUWsRqixSfi6sPeJYepsMh4K
MB4eg33f29RKoq/VqkG87sXO6kEgsM7DPg9F9IojEKu2zgYND9K/YR4evOL1HY+EgCftMYIXwtaE
zw5UkB8WbPwHGn9YHGKkBkaJ7kjCxOhec3tJowhOIKRR8XFFS0sEsRoBOz5BKK9hjggQ0nkPyJu5
jiEQfs8OLzwb1WeIMfC4lMm9txL9C4hNuhyQiDdIPaHDkzBBxUJnYotFjPNSOfheXxX7ifjFGlsK
Fg8RmtxLhysOvJSBcLWMFvsKPVSOORRdueWUUy9WGa1i4vbrG7Wra5rH3VuPHZXL3HP5W2+lcN/C
3QHN3YAb1EsHOTJM+Is0WCBj46szjut7l6AFHVk74lN1Ycr5u8RtgwiNceT3iAZ07pwjaRrFsOME
8gxNtHm5NW6ABrhwxSMVC9+Jx7thJjZVlDzKBc37AOfgE/EakJSiZWZVBMgu9GmW++8/ckeybxh8
0QrJcQXhFeBKfBd4IrcGnpjxRZM8niTzh48JCnYmrBZHMMrDoOew5GDvs09ciXJTwoF+Kqp7RPzz
ITJrHvu0vFwhss6juA70GX8jEoULzDTguicgO+2oU3KFhJuBBROHBAiLd3wcEPRASA6NYk43WD1q
2kVknck2gwlGRImn+DufRPg06YheWvZh5jyu5+9rlpiSwB/9h2PMAfOH5+EB3xQo3LrqrYViQzRg
QmJykZ7mgA7alGEtdwvJCDQJ3dDWvHCjHnRnTCERecwMm1QgHIvYNWDJ/3ZcjTWGLyY80nHVOTaq
jpDk4g+v7gqoU6WTTawRdvLWvgegn7371stGeef4Qx8ejhWT8egkk8hFE7QhVovolpUYTu+SsWOb
ZlqKSUutrgSZXEjE8F2fxUmUT8JqidRKvXuYiZzOlZqlOjcgTXHy2KsLJNM4XXKSQZeNpUnL5BKD
yykfgQv8SKYpkoPM5RrgIDGrBXh9zyzGUyCSqTkrJGzEHGT0wi3aJ2QLmZ+YQ/zoHTsjK3+464gL
FRMmd8/jKiSeF+gEsQGO+mnnPBAG/+6JEe4dKm3A0av0pu18M6T0N6gTFJ0QtrGV8ekXi0q1CH2A
ux6w94VF90ZsVy342nCNQLmCnoPTdIDwCNHdXteciUF1Jo0r/NgFNZlDQJ2h0b3z5sUTE7kmoQCD
rDR9bzS3++IZiYoU+pA5WTJ2RjOiwGiJRlz+eU+rERHwUFTriDZ/Zl1z54MK79RD2KucCgGhBJwB
p2Ce+ETcP0qJE0CzJ+4iqnMju7Y5YP1OkcSod8Ro7G/r5PtCRb14f6mTDsVSj325n3EwEplZYjai
Z/aySlhqkBmJFAd6XzxqkQsQi4r0O3W1dTIC/7qTbAlljFjTtUvjFHPIYu1YLo2fcApyxuGefxDX
c3c+Oitk0y8gtwxeHvdN6lWekQsWKGJlxk0OSe6gOgUvGsKHbN8HNUBSYk4Iz5NlxeQzGEIodJKp
cDkV9bOZyZQTKwCOLUZYLFmJfwHXhXIz0GCSxSx9Hptgt6PJi3mnoJDiDGuYNgoOyedV/ddFgLqG
m1BwIs8Ijss8VKOR8ZvcgK2N6h2CwqK5D2UDisLIV+7cCc+aWDqALU/wlHkgW9TQeG8RlM891TUR
QFUxmYm0O+BE+QF+Gnsptswbl6D3UUx1kcZ09X4ktjKGgKnGVNgykWR7ApWMR9HeOkpLTA+VtyBz
o0D0+9d2Od1yaRd+MrOXGRMQnLnJJ2b8vrJj4KKdt/HYm0xBnte5Iw0R+di7j5VVCHlRxyIHMKv/
MpdVZ7nF0i+5eqfsHEAU85bHJleb/ZxAiO0npsP5jDXJ+hIFhewVv3JRKg0wvDnKiWKY7flKkIhv
/GEbdcWawgq3JOIOwnRSfoN8AZ8L247uDjx1Ij6Fs1vV+tIYaCJPEv5BEGFnY15XvU85IQ8TJgBU
Nmc/EZMoZt0CeeZ964MrJjWl1iUaJ2hFQLpnqWx9MUnhFXcE3R7oLUlNIgXcZArBDsfNXtIVxeqj
O3QClplZPTm3d1y1YDSLB1zzriFsaFeQ5sTWI4z3o6mhIypYEQqfcHYnCCYxKfNwmTPJy/831cXf
AkbYlTiwR27ZOiK4F7WzBqd5wnwPLgOD7pXdFFysoBknM56wP6GpOXwM0GdxCkSfBMxMa/zy75mC
reWsHCBMD0sN+4OMDpihIDJBdJ86er8iV9flSOFfhoj6EO2tY9k7iEtByi9aR/foZmCAqJt0+Mla
qInOW8i/nWRWDc+w5QDRRy2tYSA9JX3xoDZ3fgzSWB4Ko1NDAVhdg1IiEkJIlZqd03TJQyocaWwI
gfZFTPgxPLelQNSUbeoBVarUX4jgqmojS4P4H80NKZoirH0sdV9jGt+9fB6NTsvLlLl9bmP9PSYi
IaNH5NyuLaOve8aIvWXIP1l8G0SCL/du2IRbR16BNMUMEwYxyVVrfurmfpcrJSbnVeKdEhZu1gJ5
jkgjth8wkvAIf4jhScN1VxG6meq2Mak5azxldNiMMXkR2AdMDvRBqGFpWWCGR2iXs3WJ7oxoyJvG
D3cWoN9pGBc9oNfWeSWF+WjfwPAtdwc0d9DTkVV6MlV0CUQvgu7dmpUvBUUv+2Iahrtfs3500ViA
3v59dxaGK5TACMpgoLxDC+0zB2uhB4g+3L0KhCYrCnnqqzc9Y4Mt7g0NEKa+CV8T3aCkbX4JjwAc
TAf9twGVhu5v5YZ9CDaKb/Ctkz1pPlgYpkcY3zt/35zjCCviC4cRzYwAk9mUAnV6YXkBSyAOUPMJ
STaibtrHYPI0krGKffq+ufoauLeT9srJgYp7q1WFKJVQoLIG8O9fgDsW/s0eS6y1slmhU5f0T4dQ
efgP9Co58JL5smPKnKi7LRrm90bssjXeB3sCu3/pXccquhFqE2mis70Iz2jpDAie4ps0TyMJ5Rmx
2JJF0c4sl5rj7zov7Tunq3/HLH/0C0JQRkuUdabgjWsESwlxfUtu1kRIbXILtm7a+ibINhXVgDcn
HtCH007RFoIe+VvLkMi2eD8NWfgeMdPuTp0T0mtNgwUXAI8HHV8b1EBH3oOkJ4VqX6giyi2Z51rM
WW6cavB2NqaT8NPZybYu+NrCdFzsttgOZ7HgUEa9FKzyuXf68S6I8pTOj0C/972UKorEORJJ8gcm
JV9WMN0IQQieOL5sI7KNHhpVPgrci38dvZDB7tRIqzW1o79FJoN4u8D0YwgiB2tvkqtvn9vXNnXP
/r7TVUYqk6YKyyDtFyHiG+QvqAMlyr1WCC5u7VlysU/dpK9azjU8eeictY2W5affMS3NTYMzSfMB
O/M8oo7qTLtLRnkShSFDwqo/20EyuVwdgymO3RgDznfu0MG7D0cdoJ6yPoZmB8kXCP7eAtLLiarY
oC01U//eEQR+RG042gMa5Q0z2XwgxqIKTWaZk6EEVAOgnjZnuP0I9/ZP/APVQi0w+P7Zrxo5wM2B
4I7vO0ghX+t2zDEBhTNg6B5CdW7cictAalNxbh9PolANrb8bFR5DkOeQtSqSpo3ZeS0E8FQn9W+w
Wm/DZS3ADLYnW8K6ylfZb1j2lbDOBeUZ6tzYwB6qfW00c38/TRSuFRUT6EHRpArQB+hwz/wbmQK8
ApD81NT3ydQ41WofNDNPbMeLDV6cM9125020AbCXD4rom1UPDBGoCnCl1AMC3qHDQvgS9XbZv5Ft
IrjtPpAkZiIr7ZtD3SXeSbYRUglYig5dexTnl57SvgQEsvCqQ2opAiH6ogcH3u3BS9gaTdrXOVvx
OuPuri81kUZ2bt0D293WcSCyYC9PtuqUE/LXbfpphTvJEetr/3WYHFCPRJRXaM89/Mr5vnUTAbqz
7Elf5LK0fh3/GeHmQ3B0mY9foz4KgRNCegXlm0yOPrGbJucajwQG9zaSvDXaJpdu3EJ8aFRRnM/B
w8KhYtU16HJCLyd1IRFRNZBjooB7CNipDukzRoeZvwRCeetupKaFsviUYKDTwOCQfybMoK8EjWIW
D/NQCkBQsOcjr4H+FHhm5zDkRbL3K6gh7RsZRVFx2Mx7+rTiTRUOkGYUFu6OothgQ+b6JiMY3jSb
GlswsN5Aq5zdlIpKoh9tpAxoTWrcKKVvKQ14/9fZYbJNHMQHdnh7PEmZYcUR5wz7RwDXb1j3I2Cf
tEWt7AmHAxsMllY1foGp6Uy2k0U74mpL7+ZADC99rBt4kW7OFVdCpcGepXwKUsgEcIItk3/CiXdh
UOXRXEidyrV82CoctqwvC3ed2F5Tp+xj74EXgk+4Gx0G1NtBtq83tiTOUhj1hn8KDE9q/RdpZ9aj
OhZs6b9y1e+obYxtaF31g+cJG8zMC4JkxhgzGvj1/e1zpa48VCrduq16qFJlJps9xY5YsSJWzSGD
gtZN+BwI4RD61/JObJ3CuyMzN0FJe6TFF4c02rL0cVwttFlCiS3HkHtnGa9+1tuWRDFB054NthHD
8kZzsXlr+jJBPJ0cEP3icaFpqjQN4/oX4lfgUKhx24JedHKaeIsarVYWHLW41dk5WiiFO3qJmOfl
lehrwCsY1OE2S5iLhpcL1Rzr2tG8bZjZeEdxluIV25DUOM1T7HnvMjz3qXShQk9DSYgmR7TYKiFT
BhPdpQvxm2imqy0uXQz0Fbe06amEQUrQGN93RjZ8os5jXkqhlnemR+nZ/3pheDtqiqjkSIOO5ip/
CJp1FHdaAXqEPJs4YsMnQmbFXKJZRL8VANDgh5DjJII+dGXvMeJJQAwNt6sAxli+B/qQh8EqECLl
luJld3MaJ49OydE672wdGbLreD+84XqgxkCkcSU6qfNWoR3UGFOMfomxoUYrblgjosz2NjwDH85J
rk2lkFgG1AEwOaKVM92KXw71meMD2mErwoGmpZv74TZ+2hxCbMnJp/Q5CxqjQkO8S0tl/92rRfu2
FDZHu/FpeewU89rFwc7RFOLmHdtnZKbbOn5N0xDiT4BgA0oNiCSCA/7fi3NMCqWt9ZFi4nyq5sMm
MHWLxQ5neZa8WoZQQMRRioTWGCPPMEDCXX8ORVfp9A2GgP+Fag2xe/wG9r1hreo4jpmB4jADiLA6
G9SRMLgg9EXf6GKYxSga4Gyoomm0exkcnTnUwfYN7UTuntVAxNeh8T/+iW4dtxbx8ZfomfNiP44T
Uk9iVUDCRGs2xSYYIqrG02NzGk6tS1nR0W+O8/iGkH0f5aqplrDPV4vmp6OnOUE9Ab10X4iW0uKa
liU7h5Kj8exLIbwDgaCltUEDas04f238N17yadJA1h7JWveGuP2RzioKZhgsT9hz2S6Q/MPn2NDW
SedwNYmJeccns/FlaDYF/chDG3M7zL18BKWe+sdbm63ul3S94KEvvyDb51BRgvuez5z96VEzueLX
YHCyeNd/NWyp6bIKp1OiEhuD+3O2/hR7qc1YUYXu52OG/onzpvwrc06omW+tFhn8KNsHbxA00tVQ
924WJS77XnrqbkJETkm5IBXHSSC/r5JhVISGMNIqQKwDeWaRMQNqJy/Yvi0QO6RR18FV47JA2EtF
lmGLAJuKDCDFDfTuarWFzi7rUEfPVhpLdNqR4IK+oZjPeoAcNiPrHJJBhgI11+gqpH1rqD10j2Md
5JCW+zEK2HmiAn3RKIRQuE41mZDGOFMzRx95SER0qLLKcQoKuH7264McSP5GzSglCjdbNCm/dwTA
UMeiRIe2UD0Tdb+4yFZ9wRGDo3myTr3WcOvVYWWta1SlQqU4Gdt0sxRqhm9EiChK4r0ks0Ez9m3n
RoYA4BkxZiLc0WZw4GigQLN37gM9pAe8kgPWid5KZwv1oYaR6s51/kcCnJN2pegVQR5xmXS6y53d
OggT5poOZDuA9tpCBU8jRHIFuwdExG7QiOTBm/6VviOqpmdUCHqFAz7L0z9xSeyAn2bY6B0yuwJ3
RK+OxplH8AXciiO+5N3fAIB3jkSqyFff/YL69Q4Lf1whl0nnHDBruWZJbCoIPXChewaHQ6phqXtS
05IQdOrsrQeIcAsR7ALdeAE8nCM96JTuPd2R0QhhI8E9yBNBGOQ7Q5gi3zChQ/4WhLEllOddAdBm
DqmxwqcVOq6SSl6wNYYPo4/x63qKRVb+EZGypkABkONOWkcdaUMV/XGqijtYjvQVS2Sk8XozRBuw
mqKzNn1+ctx35LUXhKMgHHnvSZGE3r0Mi7lQBs2awO6IWVOPiA8BtHTlkD5cbdF0jp1N5wZHuICw
v43V4D18xI/p1lMCTMWJLE4iNLu6d0r9ZQcdVno9AOot1HgDa2Nmtezck7n6tIOOmmEZIeuMEf6q
Qd6GgIBAkuRyHWcyT5mGXDSJZmBOQQZo9lCBwtl92Ep342MKwHJAx61s2Ph6BoX38A71sBY3oA7v
RW8zOSY0QByOmJ3qqNvRKDjYUsTrBHDm4qeJo9YURnh6QJ0uj0sQ17rxoGUlcHY2OEDAiS4uvY5i
bKhzfWDwNa8xajrojMnmgdhCQwYdvck3LDrz0Cc+7mVPf3cz34DT+MjPSenVyDT0DkkdlLPzJOh3
ucQ01r+EHcmi7jNAd/FgxUhm3IRi1AsvoB7D1+pyFGVEnKaEMVAOEOGM81RypPGx/5zTbuCMAx8s
G+55GKri+16TlmbilWF8AT3gUg9Vo+U3iRQVh1SZA72m0/KhhpFnorglM0WAaF97jLlLNg4AITys
C67JebQbNdoAWlhvmO6JILq0YXuEtU7hKmcomcalzbUWiIl/WykDPqMLvdasecNdUi6OibYo0UnC
TUMpSyQn0CxEKiigx79IVIBFnOrGfo5sdGdPCz/yg6WZc23Jyw45x63ei/brOZqUeicj/RAi9De9
URBy8FsvpN3QOXYIIAmYeJuylKljKkmvDJjT+sRMBWdioRBUkVCDDOfd0AJZbcM5zfR8oZqbjVSA
COptncYi8044I6cebhdqSXsi0QbVXXx62Oo86XdgLR8WLCDodBvn1GNaqB24V4D2HBMtIBeJNthE
ohlv5akzUYNiqLc1q4lQZStGh5UnFQwmkUb4sO9UyCOggzbQvA0ZLpwGZCbQRbherIw797KuS2S4
8Nm5cQ2vDIkrHA5n+iT6JyMU1BMR27zwA3kVwEXufWWdH/nbDPEbPdijDwgYhBpcyf3OPZ5YpCcn
rJZzW+29mFS3xJ3GYXrwZGernADa5AoJ4eubqSBvlz6Hqm7NoE9crAMQM7k1mTQvLx96exH3+QkM
HqMXrSJkC0jMYcADgZGKlibhtTkbvXABRA6OGiM+/NGmx+Fc3CiOEsfuFW06r3ELmfALK4b3sg3O
SS3QaWL1dt/m5EUI3ARVLQw1UMA69gP0MUx5uAUxD9TgucbPcHJiuMbi3uOYw2osSkMjK4VWFjkN
ommhH9GudRRCbXIXeAe0hry5mXsKdwsEviBpwOJAdgQW8mZ+ZkAgu/GzU5KQeNj1vVl/4XNSTtUh
VFZ3rt7HN8cr7x0dxUZm0pHh5HHHNpSCiKJbwQ4kN9yWwVXbr9Eh2YxxcE+EwsRvUU63R/Kdp4BQ
pcGl9J+JClowOY0ohPUfAxQ4YjAi4vrTIseCCAHyA5C+qffvqDvk1O7eaLEOiPxatESf1D3iXS/U
ikP+VwPYWESd2uKa8FqztPjNHAncRDKvrtYSXmMDTAYvUInkNfZSS8ovHPM7Qaa8erQl0TwdEB4O
SnvXu6zwuMBYzdIXuBUpisuKjgdN8zZWLXBuZDovaR4QV+EA4+nOiCUZ6eTvyaugW6LD4rpawKXU
rZVAhqVX985Olta6p0ju8gK02vwBvmvLOpL7EMKKN3jZDbcAytzacI39k186dMrMeh34IJ2n/XLQ
JC6Jpwbg1VgflGBICCEo5m14/wAMCd+h8vAqghtBcWdEEegUd5JHd48gtc3m4+ufyaOwu0RbBcmk
q3e2rzAinxYvqnkeUQxvLVXYfFn07umR6gt8+bAhmBW8r9KGfU5dr9egxEDpvZNaRI6AGFbIofGn
8LUQn+bbbHqXdiN824e+ZN0hQoatADnd8QNI8sDMtt4VpsHdO4awaQJiVaTmN+PHAAE3oLyOiGLu
5F64GXjnpXUTGZC04a2H44NFg6D28BIhsY3U/W4OpbEvTQ8LZVISkbn0/Xjg1SQ6ZggA3dED5RRK
lDkBzmg9yadzhn+TkK2HSjdAutI+4PA8A7Q67QcaAgpGUkcWDHPekUtk5ghjCCw14wsLUBorWvXS
QGSD2/WF/+K3ghrocHDsiFSEHpyjMgI9PDjlgicqPTvaiDW2oIQEu/mbGlZhmts07djyIrpHhH6p
PbGPzG9DEmqDwVZ9YtdtALeExHRyGbQmV4LuZ7KPNvPj8InkaXQMYfj3KT8a1VCPWeyDzJ43xs0L
WM6e+KlBqdaRMPvgDwo33g5Vuis/4r19Iq8XWBGGlkyP2n45d2rTS7DVuvVsq00LickeuA8pivV5
2fQu0JdvQE6Qph8kEZbARndzy8kQPYlLWFCd3lKd58GaYxFY4tSJV7YclqTokJJttKVYBws69M4Q
4Lymc/UHdRrLO9nNOXdymwcwbYCOieZLSIJLHrho+wqegHatWS5IOPnim5J2hR1Hgwk6Y5DVSDZm
R08RfzYGT6LNvXdz6fUwOY2fvP/kLpNmut1Qrrq3TYD0m33yQXjSg68h9u3QPBL7CJJCHhKQos5L
C+z1aJf9G16NoMzw0JK2E8hvg7YTTbJZakdfIobqH3pCFVvG0QeKoKVvu7Dq7iaGfGfJ7WtSGkvN
7d574pVvdodUsnrMintXRIUPQyWswSfddtHqFehT02mOKLy7WnjTAKq8rtYFuo5mk+nCASotLTmg
3hqIhMplVZtcPW7xyTiGm1FJs/TuGfimHEFQbymYqL29DzMMUQ6J/GZgj2tnGl+Yp0QcRBrg9+XB
Lb7Nt+kpujvkUBsujHEciCJojiDa2ReP7luYWzQmS1FhRxohIekVoquD76wsjqujSwp9Ln5nP62P
3jxf3jncr/L2E77Z9I3EMiD+yymdl6WaxVS8byEOD0W1j0Fuv4e7q3XyZ+RQBQDfiJizTxS/68tb
szZVu8KNvaRnX9+CNguRJu4vghaIb+ee4gpLVZjHEeqEoxs37opvj4m60ft30+FZvvpNR27vPT7T
Ll4God9luJncUcEIM4TOgZp9UBORt9vaeZskEW3GZH7vaEoRqTjoF+Et3vB0piUZhTs0+FRj4ZZ1
gAEQkYf7vjrHpifjBhdhWWvvSKhR2YxPAhtDcmSIZDq8S0eC+UqASEKN7vXxqa+7GIZ1eTd3nasv
0jm4NVGxM0JOIXmB94V8wKlzgdQ3LxHQS6AYuHsfi2Oc3qFQpH0v1wj31bF2a56XL6LaTssVtYBC
kec5qPlkPDCswSwmce4MkLhHlXK++6MaS7eFNZEbmWjpaByRlabmxxgQF9gvvw626l8jBVPBi0hm
boQP20JsEz58BP7JEa07bA0ZGbvBoaWJ8b6t+yQOEcX27wBWvJAN2rZogze8pwWkaeJgBM+JG2O9
f0Etk4omKk5oUtBISxBM2VHIxclkkWfk+ICRc1bpCDXe4yztu6+wphg9wFbA74IiAqquCLUgj5uD
TcLTDqpaXyDqGaHrAl6r8pDU2sRj7LA61INaF+E9UnEl1VWCTy2oAFujVzLjQzK4CX0w8GGSim/O
KWfA5GAhS5+1Y9mdiKfU1/vvZT6mgoAO2pfoxXPUiNXOHus4wt9pbAy1f4UEOT1in5EOXszMepyZ
L8MkI6Q5vEo7aCKZHY8KOxJYVdYV8Fzd8oSDrHbq9JUGfCUqnLPwvfoCpybvXoJTRw9oYc03FVST
4kyiOVWI09IH5C4utyVPNjhDCiZZ63O4jRs6PgUEFi72jhQlp5rmBNBQdFyo3UL1ia58TJPcwRtz
ibLYZ3TxEpJ+pIKOPSDv+Iok4S7hpwjwZgC0OGRZ+5g8BqLTzskHSiqGfPA+5pq12nhH1/GNC1MX
TzFuMec2EFCh8Lqs5hd8Fbg1GAui17v/8hsc7la0nOOMg3rvDUoQqLCgT7Z1SuB2ULzkNrzWsNE0
si6HTiimNW0ZF+RAWqzm8x7gktMlnZIbl4fSRKu9hxy8jDvEucYBudt5f8gb2uposYTUjVPzseKB
mMl1ofhKHzyeDBS2A8tOrJrgap7DI9ArrVb27SZ90UlO9HAiUxWZZeEeXYNX+uAcE5jBYhpfMrOB
G+dB5khURGebMd3CmnSiaKFoFuZfx/A94VBoHOuTc272+d/y0wXvnkP4eVNrjRdyWyFQu0uEUNvN
OcKXbJGobJGN4g/fsD22ARf3kFy0znXBF2ymTfzDq0lghGHXVbNF9XHTKFQLbwjdxi6qyfxXLihF
ECWSfKqaehOUoId2sIPOfFRb5u3BuX8BTN/TJkMsB7fx8KaezciButp3Li8ZCXzLdLvSl6fFDJna
rSEtTtY+VXE+VDxQYkgYFjBk/BbsAuJTu4hg4L+CWthaXkeKkODt7XERa9y8S/fUuwjJDN4VApDS
YwjaIrMJlGPInfMi42qzYXVbCu9Mhszxtapvh6iF/q3y86O8dv+StfNbo9j0BnXzacESO5KzaLnE
WJXtt39q0fC9uvajkwBN/+Trg15o/Zc5rdst6Jz/ReEU3C6al+CrERgiJVs5sPjg3yb50UqgvO6L
fZZR3a/AQgTeg8FTs6GXCKIhYZYw8ukGUtH/+I//+b//8+v5vzarU+e/Pv8/8vuxc9rlN7Riq6b7
0VPg3awd9uqTUWE6ImcgbOoL8/77IPUf2uuqkoqOn6aiqVVXP0qWW1v9cJo9qY+mPst4oRcNnVAQ
C0RlzM2Yk6O1IAz4ONMQYv47qih/jf5Rqyxl14t8VRh9vFWshPKiB/qa2wQGSlog18t21mARxBdQ
cffsP2KNfqzlKGtvEkSZ/Iql+KEFwV9f5qOKudaUXju9yZdpA7lQQ6FiOgH/hKQalSf9fG1fnY1L
AROZgtEgIw4uwys1Rr9/jR+6+vz1LT5ulFIoBb3C+BaE+07p+uTu6HO8/H0QufHvfafNSb1ODyO5
3mrojY/LdKiftzu9uJ36pXkdNmu2TEf5FAL5Ln6BE4inNSOttyfvSwUSJHG9ZehEQA/qDqPrSPgI
eMwWhQVw1+/2PTjq8FbyFeQ8cKTMFrEUrzjP42NOGO2IgBgorQmFiFpVqoYxFrMulYIeCvZ1KgsJ
XGTnFNTJ0lEXNd7Zq1r77SoxBS09ebQLHt6TXC1MTViv+I+j60AU1U6pe/XA7Cm4xf4I4rgIm5EE
IJlBMgdae+HVBjl5jN6VlI5uNb7QNoRTje3wH2uJ9xs6yxWsarszt+SfojwoYYiQ3bduQ/GeZicb
D74IcM2RL4HGUrER/zagf+/Dh205PJRnU71cT33YpPB7hQBj+kccBwim4mTJVWN9WBS0rJR3M7uf
aJCWswtkYVzoQ/off3ZmV0xMnNO/jeZfE1M/2oe0rkqr0LYcsIKdETUOJHuShkllAEmwl5NrxHEQ
DSrsmVw17EcfkdPl0dyWLdYTekCTMuw6nQUokiY3Swo4fUx3Ew1IpmKuFQurip9/zf+vBri0qx8b
0pGFpSSrPqfQ1/BHNbcWXIJuxUitxr/HqqsNtNRpF63qErqgf4/1qrfeepmp9z61JuRfcCLEilq+
P9WxVYic4A6WEDbb+ySh1mnJVQoplTdEfSr4ptOKI1Ie7WU4lo0kBBb3pjXTdUj5jL3xxuFV7ZaE
GXuzn/ZPg2S5DpMULR0uFERR526Mdb+/tZylcKZaVAukEf6doICTaKzZK5RZT+YqlVzEZsbJcKn4
feBHI7lZ+rKAj8oXsbeDpUgdwcAJ/dVihStuJb5qpKAuuE4zmAkkTEDvSwpyXy5NyN0pwnxvq/AP
3uJk+hsjJWmE40tZnkXC0RUvZJfsgnUPpIC6ig0qbWlq3CeJYIl+yd6QIvMbhPo0DzuyMSSCGo4v
FhLKMFbeYzqZUrnwtF72QtSRtNtjf2W1p4ur2Vcd0HzDG7dYGEounhb+zRRgD9DPsLvh1JKMEIT3
bgxrRtvzZmbUPdvjwloeCL8glVEbkFIOzIm4eVMIflRJvKhd08wx0Z29sSXkFPogOeTpjkZ3nC5e
/BdMFUABwlIyJHl0MoZPS4kku2m2wV1Jw01l3ur+SNRETHfGl+aS7zT6IWgg1OCtBdrVsqZbeykq
PaI4FTXBEd0A6BzLYkF83lsJH9Kl6MgK2+smfj7zIu1qCVSi0zRA0hp2VywqzDnOl+uMKCNetXWD
FR+RVryC/siAJ6SzqEwlo5NEUZqOVrTDC9uUCLp3Y+q604OxPBmp2+5Op8QzRnfaPhlLZkH1PpNq
J9RD2PuoATNZC8LFzE6coajb2btaO5QFBmU2yUdCRrA3nsPcRTYTcIcXxxuHC9cP2zI/a5gsNnUV
/O20TybRjfnKrLTH+TbHVG4Z4w2/tAlWfRIBRpgknP7MTOBPm2T5g3RFKbPRDttPwxqKkEeUrVDc
VNLA0g4Ub9XeWmOovSQvTcyIZp24ZW/H59+Ic/DsGaZmJv54Y7Sdh+GTf2M0oSyHXEkHZB9KRxr3
7W4Mzjaw152ea65KK6UAbEVtpGVEi41hTAQ3J+JwuzDnSKnYCyA8CgOsleWmjkFdSNh1rNB/Gizl
1vTg/7CrS8meOLY/oVO9ZkR+2ubvg/ThFQaFpRS/UPZxNRJrytH1lkPygKFipYUBemNTTvrnRIsa
lVUnpViz7UHE9supzwaabhoR7SLU7ZYG9JwIWrG17z0MSCVUJRntc1dwK6dwd4MJQS752L4stMvt
KLMHpQHe+Sb4nPSCIQErSkxwqEAp2ZSMe10Yo/kaaF/gvFZmzIWDGXcEHbjzZpHdwRsP+wALf/0V
I+WyDdKT6/bWnEHgORJwRsxCEzuOgi4YhBNTAmbve3LaMBYjkBIW6xFOYPDb2P007YjsAqsRA4AB
7QhDULMiwTODrGiOhXrJ3oVIZS81G6QnN2PPG3cpJOHWxCosXlEr8eLv1pwNF2o0H+bPKR6GF38z
/C9Bg4ZrRK5/Uhq4iKL6RXD4NiYGTzGyaDA0TVRVyL1jESYh1Hj6IfiHIRyoi+FNCtP9YsPab2Pk
xSkNN9Ivug6GV/b3CjFT1Jj3rl6PiuY0M9aA1saavPiRqk17bvj9s0+k36PUmEySjAkEHTbmw2Fp
IhQBP1yk+9aDpbMWofC6aQdfk/RqriaYZ80IoDPbcQ/LYwM7p50+Mh7GfMaEzsboYXMcvwYXTLY5
z12ehvUJ8iFHgsGjIF6LDrbiXelN9sbKxtmz2hQQWPGkxgnpTB4GJ2BE99GoWGmTLYZ6AKq0eBh9
aFMeRDCVQpPJWqHC0J+GJr9Iom10HrzjyB3N03hrDGm8HU+hLmIuwpaxrBljkf45B33uhCgxoHFM
mDj9IZhCeMduTz3KuzDJ59C7eKRlDoa9zlm/mWHEK6wqaVIj7gZd0lgk1g3IRL4LgDQOJ/N1wKxi
vnE0Sdgr6houBnRRjmcMI4pDfORVRRSCZnnruAdtVPQt6WPfrNg2KSGgzs0qWXC2tMvXWcFTx1i4
R/5yQNY17qbRpD837OUcWplBuQQg+4AZWzZ8mMBOzu1InGYzRNAIz6jnzx3xt5QXLSP2luXqCr6/
aNPnzsP+1hjPqQwyS88LttY8Wq8Y9OGJ53AV1MwJe9rr1KyR0yf9yVcZTbfW6GlQDx/lJttjmHA0
A8PBXA2MyElXPdeeR2DoY18kSwwiABgSRlcx+x0659H4h4MoyoIfpktSTXF7d2MN39WgMCE3u6MH
V2EcAo6Yk4kZTeh/Mm/a74TeGaXZE/UUB3wSbtrIG0IbA3KCqGh6XDeay3WXqtGlzsYIJ1+QBg3q
zjI+SCPp1JFs/nbe76+mTjk2v0YJu5YPb0bkUarvxLRvX8Di5HRY3YvbiJcICpkwcoLA7kGHV43+
ERu640CTH42hlYhOGHhnGLcwM9zRxU4KH96Z+zRGa8a82BAIC6ZOfg5ePzU7ouUdR4icdG/r8iQZ
lMUczJREDoQVyf/iPZj3VgMbvDEzufsWPpS36nE5MreHfDucJmh+nd6Q5htYffjHBmZiDOvUntMo
1OrNbBTswG05GTFocxMusajlUYxpy17xprxSTzOcNIAka/TWHaoJInHLqBWb+IlsjEArzTV1S8se
hYIbuz7pUOzI0zzX96Cj2J113IUyjGWYe10z6gRdrrtujamB48TDPhLWig/mcaP+lCJJYdmiaP0V
+KLGa+faIMb0gDXbAhjXONQIrb0Mr/PkvUrdqJeb5LWbVrGwMUtPfiMzRCrNhDsYUKaJ/hwk3FF/
8WWvgu4wEJ+wTSiWHTw9uBQWxQx8HzID2PO4OwYjT/uuwym1hfDtgpwLOxhR94HPuLZNl6zO0VjP
xRfmS2I0JzA9xtxHaiqCqKsYlife5IOxUOkBDDuKl1KnYhqHMzOHy/7Tm0556VoTCzI0Pw0lsw1R
m50DXie3jKjaxeIUuBAs6ukSYohZAHv+7sfrwkv/Ozr624v/iBh2amNzv5fKvT+ejnv4M5rdDi1/
uPCmi0n/jA0zp5k1oaoAjGv6NEJqYCgr5p1lVfAUDmYsCHdrw+b1AAsOszYHi4D9aGJ5Sni8MwuD
tJpIxgod04oo5EfQ6HsM8gEaHbby9nB8N+4IbEGN/PMI9O10ygsneJWpKxm939dL/gkV+T7iB1B0
abxfsqIy4ji3/DQ3RgmdI1buiCIgk6Rid/j7eMoP4NtfUdYHFvR6b/TyojHedJ9w2feJaAdzpuDd
6OCtzUsesJ3Bylo4NJiFLhkA3/zaWsZA2VPq7lV8n39HtX8fF/HzbwHm7tx4PKU7Xwc6YhCuf59s
verTP7CgmfSUsleDT78InzKk2ZvlC4hz5PVSO3e7LUNciKi3sSbB70MrVfv6AX+ohZbVDnWGDuE9
jp0Uc7bCijb89hhXqNnZmV5uYMonGyvkeG/dCYahp0Mj2/vEqRXf5icE8Psp+wBI7vlhW3s/uJUb
auX7dCjCDW2vkmbcltpJCosoXZ2tOI27ZjG480ougxvRQu6K8uXfv8p/tcr/xUIoH/hJcZXL3WvG
ylDwQ3CXmdNGHF6sZdJP0MdwZX/MOSNi7glPf+sk2wSjQcTgtHCh4cj6j4V8pME3TO4/D1v/amEA
C5tixQmLeLe7TzNGoK/Dq4+rhXNIRNvTICbkXjQz8fRsHhrN6CnkdzLeo4eQ6/Nc8dIfCYa6EWdx
4wYbx34R98brCiMjbvRv8//AOeoPacd2MP+xX4ER1as++sP4zvanU+2a8dEvM0kgiBoLKpnp/IHj
UFoewudjiAbd9RCX9vddVSrMvvJhODNpdm/theEcDx9smdUXJrPgxVykNXz5iUXYqOCEjgsz6nVf
Zq93rwIBKy678mFJUWioqYcN+NHRwJrR0QEfdWMUCxxdcvNeG3pm5b2qWvAPa7ptKapyFdPmkrcz
i2P7MAJ8mz7mdG/QAu1L5mlWbYwNbD9zrNkcMsz6cPj7+v/Uv/+7WVfE4nyzo7n2yna1CxdcFEPf
aaCSWWvZcBIBj6SZ4XAQvtgOb4i/Ld7WqndfrjoAH6Y221zli75jJUQLBtF56WCO1IBCfLhIFXMV
p/i3C/RhWtGav753YqOb7oKgKyFeobOLAdveOEY04DahISpGHOR44b8P/SPQrDRVVWrQTb2h6h9D
z/LyUejXhsB+VTAIOkPYX6VlDrAjv4/07+eDjunfBvow2FJ2U96vjIHoLk80eh6Qzz/iHf8+yp9r
+fdS/jVM88MWX9RLfq/lDEMQ45/peHL0cqplzKIvem5tAhkJO+Mr2nQvnoh1ZPtJ+aEgb9ymmb1L
AE8osLusqppmy/++V39/r08b2VAKuXngewkhZDpKHboQYpAvtJ90iiIkrljtH07v3+N9GE49v2xe
Z4nxjnRJFKdXYPkU8Rn09Kw6vuKM/LbmH6byrF0aj/2ZsUQGCgbcy+gNZ90NmSN6PDnHYOvMiCTd
1UiHrisqkCBCdzMwld/3XhY38t/fo9lqSJqm11vax94fHxttc2nIJ+RU6OKCwgHSGm9eVFqmkaAS
ilDG4P9B41p87G/DfmztS9dOT3lbF0eO3mNbAK+R4BZU+hk/H6F/pvexpc+yUOSzxvRobUcjnHt8
pen6zSsgkwlezTao3Nif7+w/I35sbHat75qPByPCTXJ384xOobS+pbnT8py++5dE9vbJbrARklxX
iqsojqD0bFAHeW2RSBQ8iSf8jKJqn6sWQvz829OwrdXujywTC27Xh3fqeWYUZZx8iuu71DhunKr0
/g8hjbhM/6zDx6PY2m628kORTtC1tG7uN4BHOm+AfnxOeGty8KCsYLO8DeuUvFc5Ij+4QH8P/vEQ
Xk93oZHMJhzB/qlzevSutE3NvbdOQYOg0RZBHQIOVBYqUlEfofb3BgBWmSUUm/15zLlZMvqcitZo
Sh8vxWHzfD2PmcJhoJWvq5kX0GdR/HTq76EjVz3/P12q76N9PBf7md6oaVtGu5stmvWKygz/QOAM
t0A0U7pS3NZ0QEvuZqXbJe7RLxOVP8xIViit6/3A0GdbB6kUfdDI1ZFmVux1hcWqGurDdFy0W1Pa
iFmCXvqyI1FVAZIiCi9bwwxoqWK4ikX94wx8uzildLlvnq3Xqd+mj6i1uhmijrVau+TfsZlS/7Z3
8ofZ0EtcmcOM+6kIzBCu/BuAn/6ORtSEnye4WRXz+ukBakgtVdVQZlHkxscyNg/6a7fPuZ90V122
SD/SE29wxlt+owc4IOnhSTmosDyocmr+pHD/fVb+GfnDJt/r0l0/nN+nfr1bD+jU19FolEZ3aerA
GZ12lYdODDtjcokFRbFSX/UnS/h94h8rnSnZZq+fn+KWiBy66Fp2NDUQUZpXEYu73YqFFrbmt+l+
WN7skR2b+wcLDTIebDx6qdOCbuPOnJY5qXuv8A7wUGUA5R8HlbVGvYl/2mp+0hO2rUbtlulikvbM
PaWCeYG5j6QkujogsogPpqpVMdGfboouyZrMqFqj8ced+35T9LJ47q/cFFoVkP3d0kvtiQXIyWr9
f4708ba81dP2uL8zEkWdjig/Bdqk7lj0Q68YSdyCz83TpWajqdWVhlxXxTp/m1P9/hIKJrcTeh6N
NXGGQqPObSr6C1Ru2c/L989QwlP7NlSrVC/vTZOhaPNMFyzKcih4g+5PmqdiUlUjfbxK6nbXvMl1
RrpYdc4/pjqEt03FbdXqVQ308SDNbrMbsjdX4eUdyataCxLqPL+0SKia0k+Pwrd9+nRjN9L9oNfe
TIka7uA9zv3+184nkQOXuHKsijOhfVjOQ6E8C11jrIezaC9Wqn23aJVRdZ1+9GG+T+nDTLbqL+mm
XhlGTh6Ii8iIqyE1SfJPBdIRrVdI3SbN6DSm0UMxjS4wzysjsIoN1D5s5VlV3rvdBuYPsUkONCxo
RvgulftX/+n5+z7ZDyN5etZf5b7BZEuSKldbg+NGmRCx/Bc5swbdHwFOKUGmXDFRAjJNL4tYKKxy
3n+MAL9/jQ/DsitbtetGEV/D/JOiIEMs0usHZ1lxBavO64ddeWxOSJfeWFjBOL8hFnBlhg0KFM6U
/VUF+JXT+jAtUk1vvTfqhZ3zZYuOyNRLQeMQCdfKEyNOxC8GU/uwLc97Y5ftxeUgmaqBvPVFB2Vo
eAP0FdPfF7HyhnyYl4c2O7zfEmPV3beT9V9zCZIMoiRHEkhnypXVtUzdODZ0mEfwNWk6t8dwV7F8
//i2v0xZF5fom+E+zWqHh7xjLymvfBjT/s0o6ad6Mda/T/dH2Ok7p/XjcOZ7aZPfzuzixWmXNrQr
/JaCbDUkESgfFYP9ePO/EWg/DqiebS5ZuWVSaPWsBcELhOsVzcJhxTg/4Q/fJqV+WBh9r9Zexxt7
SKes7E+/353XouHCfU4mjLYBDWTU7Ty9mVVuWcUE1Q+LU3sfik15YoI0aQG3RXPOEN2bOCVGxRSr
RvrYt5t6y2ry6yyMynOsQ45A84K2pZVG9Cfk4ftSfmzZtZAAzMTVY8uCXXC2JqIuutIlEgvzr+P+
z8lQP42Jet62cmGqH+iyPPmnfY8VSAOQgp5WgW9UiVFVLeCHTXnc1fr5deTgP6jAIAYTvdRE57kq
srJYoN9m9mFPihkCZ8cZM6OaJ8g5kXW62AaLJ30saMCIJHzwHEI3+m8dj5Ys1SVdF4UKf5uPaytv
PfZqcepLNCz1CfrImJwg21S6fT9v3D8DfZ6PbaFenzfOIYpRX/IYZgBlSHRUpBnAOk/rxrJiYj++
cfV/xvs4KK3yrl6yWi7eOFSi5+Wcfim8cS/onC7luVXX7Ee37NtwH6cky8v9diezjnTewICI8hmY
nrslJXlVQ/04M4VqkqakSi29IX7+zeLvcvktZ++DeHhkZ4x6i9V50o7kyaQqcbQfH9RvY30YyNtB
Op92u52Y1rZTDxA18J5/+lcd+hvIdVWb9uMqfhtOHKJvU9PU8/tc7hlOaPzRUT2SjQ79ZXg5S6/i
fFQN9XHwm4/j/XqW9v+HtDPtcRTZuvUvsgRmMHxlNHjOtHP6gtLOTMAYgzGY4dffJ+pe3U75LbVf
naNz1KqursqAIGIPa++9lrhuA4LCaXggktWn6eq/fae7gy9Nsty4dbyTyPUbP/5YixtWIQj7H4U/
wHx/hk44Hn9aS35tn9Sm2ahtzfN2pvsoHC9lOtauzmQjur2YZHt0EP/mPX8vJ7b413JyEpXdqDfO
HI63cRhtjFAMqcm0fpWw8y9Vjw7VB1/tb2f/95J3Z//cTxQ1OvOGF1c0mFIs0GkBE1USaF79/2Qx
2VCF6rpuSuO7w68add9n2oSRTEoT9oIgmSK2GK2AxM55sJY4BffW3/i11t3JP1HENaucvRSMTwbA
FMON7hbY+pMaiGR9oYNt/zxY82+e7fea91dgwnWTRvoZl10HQr7CN+CQOj4yxcpfP9qvd7u7AYNy
Luqu+LNOuT1uE1qvoJGV4JhI52JSf2zVNnzbB4hlvdtLZc+OwYhh5Xgm+spKv14cNw/jiL9d/9/v
fucesrxo8+LKt4W039FAB2j7py6OjMHjlP3RPt/5holcnNXrjfcntfQjJqi+Vcs4iP65f/+gf2kd
U8a/X+ouhGjP7XWsxLzU2E/WgnwiXb10HuobPaRhQl3teqjhA+oxBzR3Th9Vxf+ai/xa/76tJjnL
0llq/7yoST1cIOOtt/tfBLUPTtSfVpBflke/aJrcjFmI3kn0zzADjLZtOpKt/0W1UFy9f7maf473
r8XOk9Ptqkvsqr5RDhPUMk4CKd4Igg6YuciXDfvfv+MfuP3fVrwzPLoy1OVFvN5L95YtqfFjfgAj
4MYZk0ZuHqz26P3uTE8yaGU7LjA9RO6Iwo9RmBJ1otbToAnBIz7Ghx9cCOXO8FxbuR+NrrwfTLNP
ekjOKofX4HGW9eCS33ektO1NH7fDny/3oeAL160nOCYF1c+DPfyr+SYkk2jJUDXzvk4jRemkwDed
ycKhCGSkJkPjTg9UB850uu/7mWAn1t0Hq/71Gvxa9e6cmOfbuD5GrCqa+NNQUBQPxJsR00yirey/
XO3unFC+v4zU41ikJvGU2SiUeKggG9Yuch9OGv71y/16s7sTUl2zU5bTTiUQucBk8IA6W1D/9A7j
4P/te925J7nL02uns4sXdwG1DEoIYg4lFJbk8iDq/BMy/I+b/eu97tzOpYnrvEk5+Q4kwBRkS+Q2
ER2iGZ5OQoCx1WRh6c80jzvQFzzDG/MYjvtr1PbrEe680bmv5eLYaeftcd4QRAmhKCM0wnOw6hh3
s9KvjuDtIQ7xV7jM+LXsnW8yxnLd30aqcLjl3HxbHb+2rxoTaXZwWqe8esy0BJxMTB3QSMkFhRLv
0SUV1+FfNv8+PJavp8mtNvnQlTN6HiFd3BGREyEf1BXMvvbD9R7s9J9S5C/H0XTXY1sKowD/2Dye
ikHOTODmFvzRiAQksBon1BgfXNO/mvN/NnosjMbvVcvTbUKnzZlaLkgCBl2MnKnOWtD/Mj/zH3mP
X8vd2aC60ge5ifiuIojCKtwsaQ29ALx6TNb0068Hb/dX1/FruTsjxODutYxlTm+8NC3AEZjgeSsx
0vFgoQe29U/N4Nc2XnRAkfbGx4PTxOvmg0OV2jpAKfwOPdiDxf6Gnf26G396yH+t1RRKQRqFZX2p
mUgVE16d3cyzRyfj0fm/Mz5deb6p1YVXunlCyRE1eJSd/AkNGqJz4VEJ6e/R4K9PdWdotKjRb0r7
x18YiElun+CMhj/zIVj8wPeO7yxLepPOF63gtdRN7WzH6wCC8deLQ4XmS7AkCDr0B2fjwSG8j3Pz
W1XytViRxBCBblEfgkfGi5h3fLDSg8v8PwLdY8cwSPLndsVThMEhKMRMoxoIdQVVKBrEHyz46NXE
tfh1FI/t8dKrKQsyahytBZl3WMKP+TB0ebTOndmQ6kyt9E44eBs1Z9EEcXE0lAxEWejBKz2IJe6b
smO112kyZanauzUIgIrFJovzS/J0fASn/j3V/efM30e2bav0XXblzIuW/uP6+C5vUSSk+Sm1V938
xgSwAEjMV8GZ2kByXYY9I1gzFZUioS9+ZCL4UjPT9WALHnii+0DYTLpaNRMeSwiFjyi8uxrdBBQe
Ih6sJ9C/wHeJQBIcv/9teKXcWR39xARKUwur42hMd0Or/Oe6mP4IgY8lRMz2g5d9YA/+jB/9OsLl
tZ+k1xgX0QEiCHNa+CY6VQONf7vUu7wybvswAfjLTBOp968Pf2eEovQ2ajKTHb7Q+TbA4fdJE9Uc
Jn5cL+1v9BXVZMQD9OoKhLiigIwQDW0cyG342bLzoHUmJX99/pRWn89fD3bkwQ1QxWX8tSN6c2uO
mcwnQGVlvk+tJxV5hJKxwHj1YKUHLua+r+vcJJdx23LX6JEmEgizTyZwD/lchoM27B86zr8jHv9s
+z0WniWJkuQy2y5DgtGhwwjFPL6sp/n+RssCStMimH+OngW/00M/8Pd9NSYqHE+GOpbujFhVTDQl
q/s/xZoTXeKa9w158xxpjIfcJH+/wf8sJRzFr084XOGXajOiuh6QNUcWOvH0AEmnoF9V8FuX9vX1
Ou3ODxH5v9vpf9a9S8RuSmT2fcIH1aCc/3OZ7Nf0MUb41yYBY/zPOndJmJ5p1VHRB5GVtO6fyhBU
GEIU7H+BHj16pzuLFOlmmshmK5L1sf1B5wN8CiUx5EM8XjjL/5lw/PNSdxFQr2e5agrP0x2SIEIk
9nvYyBuhoikGmv+jq/fPYncWKG3HatlXHEZjc5zXjikoKi1G6k45XPSCYuHBeuLL/8vL/Qn/fp1I
4IA0OjUiz3imVuMLghx0ERbSlwy5N9pnDcI7/+WS4j7+XvI8dEY84sOpi2MAoWXFW26N4DyTS4CP
I5mj+mCc7dG5vAd2bvFFtE/eCPUGL53Cw8GoP9T1zw+71cRZ+LftvLMltP00qVmJd8MjtPBqW9vU
1xAhZgQmhbi5ApOAddG7Ts35g219cB/uWye1gQJwo/KOgFfAEIKoZveTP2y2eGAt5TtT0p1vo9Ht
yG0QpGciGV7rSPARgz28d3/3Qv//KvzpT/11TtqcZtDK4IUEg0YLMU+MAAXz3fgf2EEgXnuwgY/e
7M6gDOWk0JIT305h3HyLTiAE9y2z/vCx/Gfx+T+vdmdSzL6TJ9GFW5cDM9JvxFC6oGT9j5Ocf1a6
syfQFnZpK4uXgvQcpIRmNBR2AaQevdLfc5z/v9A9LGPoddr0GQsNK3mVfur+PoatJp3P4RAWnUwP
A8QHx+Mel1H0ohrkCwtmMOYx0os2zheiak8yhVLO/WT74Hjopv7oHe/SKlPNa/Mi04s69k1Y+RRw
t5+OchBX4SB4slr/eOi+jm/lqkMwqF2evjp4tc9QJCKB+p54skV9bhmjO04zNX2sFFfcAURJ9W/Q
AkP34vUvE68MjA3wvRdRqI8QpIaW1zoFymrwiifDJxmmb0sh+H/TgiPt53pIaxVi7T1UYOc3AYcd
b7b51s3PHlScdH22m/pAr9cnMomWEgiWd1oAzq6eO0bYIrJebnVO4OlqV69RkG8iZ+JKqOLdbM01
cKiD071eC1t7HUOhPbJvz8e35GyfvkqEzskufWNTOSUyrG1IkcrVpnXQhxMxLs2QIZJ4wUva008r
+vPp/Zxt6zkK8n6xOD3L0/bD3BdhFPLA8tsFKc1smjMwN2Go/Fta5W+MjzFFp8P1daDCWJCcH4Zg
i4AsoyH/d0wT4smZUqCOhF4DI3D6Jl7yqi85CgMoVT4Rwkc+2j4gd2rI+3vNBmUQ57LL2PfvIRRa
mHB+3WwIuRnTmxlzlI+qmY64yatCA/pXNE8XZulythwTko3me5gZ8N4uyuduD89igbIRagL7276O
bAm2pgW7KOhoxeQqfnT+jbrH1JhLzxXM3q/m53iN2KmLitLpbE2g+5Os8e7Ik4ZmhMy9EWiSbWxv
sw55ZQyQq7zeGJ9TZhk5nTbVhtm48BmqjImIvUlqFTiWmxW95GG9qoN87LcosaNQRuEHsuNuZqAF
Ays3NMPMQmRBjJKbuSupsjd+QYh74o+FUrxoDZuUelABzc3VCblySKsTxEKcU+81hPzt83CQqO3k
rhS5Wu1rKGRWzu2tkRY1OHAVtJVllpu+8qTK4y+nhp0NwZk+49zt06BQvRMTin4NW/hzzilfyRCq
IWp2DCrKKoh3ofnyKf3knaP/oB71Jb3oLyp8OlUob5Xr4lr46dkxTd+EDHOw27NbqraCfF7YwDY6
9rWD3joFmkxoHvXWJZueE3dATgIAPCgZj8M2SJwsIzxtJajxIVRDR6x1Ro1VQyR9s4pPky4EHbmm
xo/O3/VlEw1BVYe8WwMTu+omjX+KFj3VO32mTYJmCIziZZTO9eP0koVm5smolTQ2r6EyG3Zl7DVQ
0GDRdyVrS14Dj5FmZ5BvAwwUTt35Go17E4hq86sNRfMJMoLvIxxoNyjnoVH16s2ZugVZ5QZWJTt+
54VtY6m9w2xuHbcvY4jlW0xeC+lSxR8wA7iV5yc4pSf0zyHLgb7l+xfiBqFYA9UKknOI82lLpAP7
6n71EDApP1TqICZ5riFARhIGvcnGQdIXcZGCWRI0jcLzHEiHQzBapWLucTF5LllWszkmly1cRJsa
riWvIiiFuuxQF0h//hhTqJdpDVtJT92qQJYItZNyxxC1i1zNxUaCgy5T5OGQfs1R7oRAfjoIbrH0
+fxRb7L3+nOU/JHSQRAT8a/162lWQvaUewOip4LKCtDD1ugogHt2JtgS85f2R/KHZ32pjSDALp3G
ldAEgcGee1Cuz0dr4jUvBCsf/D1BzL3Ol6ovr3rfBCMRRYxoIT8bizO6MBUEiwVKp8li3DvSsnrr
3qQf9YdYjqGQbXqxuTND7CbYlDTIfiLu5M0e1gW7fLVuNAKgqgylvVfOb/NhG0OZLbQXMD2Sq7ra
/PLUPPW7C+ZNDdLOYhw6kr2ohajeLlcn57Lg4pHq6uhZXOipQ0rrJ4Jb1kADG8iLzgYsjvWRvUgw
fqH5FJ7ey9XZqSg93RyJibnaGzF+KNnll2hOKFBUlpfB6JmtGK1kVO+FPgKqW8BmV8LD3C/gRKw9
BsUQwbMujop5HtM9ki2KXYxj8uNAJmTV38+v/Tra1q/yq6Tb5RjCxOvEjl4YR61zO0KeiQa2yjGi
5wau6WF61byq8avKWVzH7/LVzSGX55+oTMJK6yRoOaxO0eqMLf3R8J8IsUO+BcXeAaSBK2vCrbzk
mbl5w1u8PAdc1tEzpupm+DmUJg1xdTmZYoWOsMVn00ib8UdT8/l8XhWRm+KBYudmWlcOpja7xW7b
Tw2ztfCMia2siBUSoKSjHUtWjITb+6S0+L8OcyJ6uWA3lEPj8IrMHGzyXM1gHCIvHuTUtlGBh8n8
PYJUS1mNPHPb++Xh9qYjOPhyRG+LiaWlDhX0DE51rF0yx95N1gZU//g96ETQBuLA4Z+9WQXH/7Og
XS/n/Y++MenCfikDqIXNQ7RBP+UwrC6usTnNez/fK18IJqOMEIwhfWQXkUqF1TTUDsPbcTu8MRSj
EgGo7mmr2gz7AUo2qNh76Ob5aWEPs25/2anf0mKYV9tsOSGjhNWBaBMUz8FTnLZ5MWt4irdOsTVs
4lsTsn8oeWiHbJk9pdPehX6Y3suf0/yIBCpmMX2p3owNmLnypvqdiUWvocF3J05vxavEv4ZZ61x+
+ATCYuRe7pnzC9v0Y3Dhf47b/kdFaMZYdLI11iz+qsZs4mH8xOB4aID5pF7GBZdmMbT32goRIjjd
X5p9g7ie4V91KwZp61YQ6b8jpb1EXvlLU3At3Vpdqkv5S2hKSVgaQawWLxUrIo1tLURIgvRJ9YdV
NTdXfWhOJ/MkMFfmoUCLrLCUVYxzW2nwuBySNTOh4divoHCGiA1TseSHhTpytJgroWuK/tNe319x
zujGfaAHu84Qt6L6GKDS4iS72us5gD2RXRJM5hf4T6+QHnTWeTMKUKc9QmZ2ondQnxrTo/vV8V79
y3GNfAMZeLIu52M/Ze9l54pUdzZrdrCsEZAhWmP55dm6LG5TeZY85zsU/06l0+3Ho6l5Ds4QlRHi
S4tuXiyZlq5IK37Mxm9e4s9qTjAU0/cmGgvIqKbxa/yqjW2xjUppIYgRnOE8RjnLUZ5fCvQQxJ/M
VvhpMLEivO7SzZUQ67Q1V3jw1QgV82yp/wyJy5hNBuxMBAjxAypQy9NaWqB07KvYVs5ucIQDSwDp
zWeHSHTxGU9vwfUzXhqLdjMgHB0vR4cTEosJ6u/uba6Ii18hZudyuDkht0PD02B5hbCnpX8kHN2V
tpVphtyg1BAkPpdPDsyvwlX9mBMrRlH1sF/IU2NkHVeT/ZiyvGTfUJRS7Xqr/ygYmAtnsUBnnLkP
QoFknT91QREWbG00V5bjkaUGzXt+hPH1xODU8V1106neWckhn6q6NUYfJrWPgyc3fkdbrfLSnJ4N
QgTikHnL6TrPTWRkKqv56e0kcaKTU1FArqZduSFK6NJ5K/lXyY97K1Jn+sd4c6WTNLK7IyoQCR0F
0U88lZB6jT0JFaDc6XPieuTdPOIQXACDiggOJxscqldw1BiWLMkmFeSmCF7BpQxYQGFZPdFY3NOw
Vh/0jb7Ai6PMzdkqlny7MJ92qHnpPhzlobqsAdprDkHxDVUdBAf5znwaA8sYdC3Oylkc8hvLOBw9
jVE3GkGl+XqD1JD4ySYBcUlmbpApEfcqc9S3iB9JdxictyaE6jRkPB3flWnijYPTXsfXbPLO2uL6
1NjW0CUgIY2tClrHGLnC7QSmbylo0BXmao4t01wRmJ4vi9NlM5a3ZmMNpjXTtZl6cprjNK88BIeG
kRcP00b12jToL3szIkB2DPKH943QIDo6hjJtZDs2veLitlMlEAoUMhzDGlrWL5H2iiX6U8IK5QsJ
VvO9Xh9RFuoX2ayguymb4h6DnETpFuRL+Y0N88vt5SX7HA6TzMPRXHvCeYdgb/KVXAhtTDjeCMnW
ao72NR6I9VEpR3BijG7syI9Wp+XkU/mU8bHovShhbgajIraUi90wJtA8XWv3erP6sZVGdHFJ+Ig3
bSk9l2wyQ9Xz0QbZhLW8yFZKi4C2cXYU9MeWEXzxyTx7QQZSOUgE4he7/2nI9q4elrMhcQVuO3kp
YtqDF+uiacXM5iRg/GJSOSoBAFuGdvJ0Ah3rQMLKDUL+s19R27OJqILSQxuUXK+FpPmCfm68mCxz
0jnOh6+2VrSN8TuwHQqdWKcOstnZwwGNpsZ7sUupIHPxJKaX4WedqwcZpTXdMZ+M1k43xQbHPuc+
zcQhwodDJiKI/HLSPbJQJ37J+OshwdIYrcaIyoD60qCiCWvPpmos9XPgMCIDg4DmxVazsFZsBfpv
bhgTnR8GeRfOGIn5iKDAJmA/VU5HYvJzyu2sc2qV0Cmfmhd3uIRBiYQ3M4MiQbAl6UNHkjL39hER
IIcUam1utBSMDlFiY+W7y0LKwqZYq/K2OGP1i5fxyTE+0n41QfTb8HXYb8/WCH5kEgrTGkNhPUyT
dpag3UNsnc/GmzaUKzc92v3GYFhEgwO4J/QQWmO4uNgaCKkbplINIZUOox6ierkrr/QlGpjwMEso
EowX6lMzQ1tyivb2DKUwp4TxM8aC49E96OxXwiBUCbcRf0fUlCEriMuTwmFVIwiu2QZNRIOVyLP0
FYvarZBFmmwvkc0RvlwRCnb4J8ovo/WRkvXEET74+N2jeRi9JdMehzGG2vvkS1P5m1TzBc1vofIu
tEJx+EtsdwrbacSQqfQnhWlsbYVLd6OJBRNnyUSO/naDWNvrg1ywmASwa4SxM/4gkqq8aEG6RkC2
uHI92yeTA/RUfJ7m7c/1YudLWq9o1zsTEt+2elg7FcTJ511ktxtcI6XpDBsEjXUU7gmNbXMRb8ee
cqLi/033+Wf7UtFHwfGZT+zba+HDCJGscW4wRIPc0l9Es5Nud/BB8ysLkOttUF1QJ2cnyn/qIqLs
IPYYIgSij5/G1v0x9yXeFNQuFbayt7Nlf+EgC7FkZu68wq6nyEn/P+Xp66dGDM0XBUe60gXbWOln
i+eE95teYxjR6Z3OPaFCXzrpUjQFo+Pw1iIIQfVjWSB2g8Qa2UK6vMKzPFqj3YemURXkMDHVEDfL
REeXaTutmfvwTkhkjpeTOTKS5HPG2/EJGUBcxs2T3zC3zdlvR6+iQfbKybrxoWXkFcfTiresHClE
hqKgLCFbBeznEK+fecrzLvk4E7ol2/gJ8WOosM3dzYKSntigDGB4b72B9uWfCngHqO558JL1GblD
0hoEjD9QjwZdSRBShdlA85DiImoTDuzsSS7AWE9fy4vw7SOrgndcp8/t2lu17PSlLT/La5zkbGzR
hN7ZQEmU4uWdoDWt5y/PnS8EnITCgvkme6g8qdMOFTqh4fU9cSDFCtuT6NubnjBTGaPJzKwU0+EG
/zRk/NvIz9wYk8hPy5CycUirRWoGZEMhqHLyfcXP3F/8eKfPS5TmsZWIAMSfxoYjb0XvCj8QdVBI
hsOaQKJm+r9z5R/k3y3TO8LXHLt7glqahUy6rGG0DlI2BFhqgkiA5qbgb2wBYq28mLHqODQMwnau
sbqFFepOiNFMZlc/DkXKBq6WOLVgNIR0fXZejYgIIakZ0QKSuROvX6gFuZ9McEQ193s/eRM4Yhau
0zmfasykzskBmeokS8YMR8w9zXqSsWrOpm+hE/DqWeof6TxnN4h7EEX06WZZipb7yyHZY/GFHPjY
VuHFn+D6J9OB7bqg3HkKiqVuZxs2smPyaGzjabvDGf4kv2JTEg/hkpF7hd3nDKemvEw8ZaZ5gEG8
HsgkCGDNTxxZ188JY/mtfZkpGLGrfVkIhoOTUJnyRyR+kBCQYfv1TH033kHYrqCbqlvCPDqT582n
/NZ59TsEZevB0xfYee9CHixEh8cLpC+XvXsLCr4eOsoIp7QLAi2EFchnYZ2n00omujmMVwdyvRD1
KPYh9jMSbfLJwYZDAoLcEt37qcQRniFcvh3mk2mzO65GOOX4uQdpaay97HxIbp0wPpcbTkZ8orkl
CiOMFCFD+llPpuR8yJt2nuIh8Y6p0/1yjkxHcF3iwGnvroLrj/ExHEQ0qHngV9w3bwTXqkl0aFWx
3/5g3gXieno3wstnjDIgqSxgDfqCn2DXdAwAVvqngBQSnIT0+zNG1lELKnitK8Q0k6/blio8xEZC
FYNg7oYSgBpAhBgyVothFMdVQ+gVZ9yGJHUTbMEQyLFbpjv+tZsEFwD/tyP5i5tbDnA2/zOf88/m
pb7ZkOAMDjFhiHIEVy+o3rQVEXjrAtkQ6HLV3HquQX4thNlaN52NyAaN5YgmIwyCk2MXdjWTjpys
V1PD/Irp2zNMzDaWBuL4K2TLDX3ohGDzH51ax0/LUW3c58s2JjQu3MofgUx3HuuJAPn2yo8EYGQV
GNNxec6YzRFdpSdvgC+8Do/IwGRUg4jb+RsNfvcUxJ/i4TRPIxMTkLniN94TgPqiChjbYkZegNzy
HrTkc39dcM8HLOwpRHNi4HsASIRi/gj9Bh+P4p0884k4ejv+ROGp8c9sc06iSRJE/HXdEHVOdUeG
WXRkR+DDp2dt1gXJu4JAxQH0sp6r9uXjtjYRE3LMaeOK6ntMeDamx8BTdwXkNCbk1yWnSrPy19ox
/NN78TFilYJVGJyZd8Hl6epfAYh20VfPnZ/G8+aAWOX4mV9i6lvrSHMv4g0SXZSV+ACfUTgwnA8b
mnX8SX5Gn9pTFES4cni/8W/Pp0NCNk/wsFF3eVj4YOhnL3PNZ3AyJMrrxJHfgHHOIIquvjuiGYmC
7z7xQTPxdtJ0wvlpXV3A6b2v+9010OY9BkxyM7eb0U4+z6bylPrAEuTqaeyyLrPeYCwgN3a1QJ13
KvlgsCciXStfRsTCi3Qa+WMSVfSR+ZKkmO7oSSQq3D385BGz0KAQDSU2PwGnscdnC72Op9ZVQMLJ
m8lNhKf0ACpd9j95Rzs17P0WXRXgG59moZBNPvBe2acUEoDqAkAgPhCILAotzzqixK2N+hxXG2Za
qBH1n3TJJwGrFR+m2hq9lX8aYWF9VFuCHjE40nw3C0K30SuQZvPRgTQQm0NvERBdozif4I/ysHuV
rXo7eSvn3cGc4q8Q0AM0diQ/fzkHjeGc14VuXZfS2VXeaicld4L/ArR80c8I7ryUPwmAmjv5k/SJ
Ddus87mwcPk025xJgpM1SIXY2t3ZN+gWKAN8NeeF2Tb7OB8o/1zCyWxMxesYDCtzCwH9G2UA5YBt
A7yv0EFd5lMKGYBvSN4AW+HHgZXAYdHu1IKaCGqMwmQAHEIlaeLVc7LyyAIZu4FKnIJS2ABEyWvR
ZUcIRPIaqm6xuSJpPpUxt1nY72QOl3deicxEe6r2A3yIAokV1n4gqdeW+Q6t99U4ML4oeuXf8lRl
1CN/6TEuidNtzrNyn30Xu2yjOB5qRWiXXDkUHEMeGvlafOhtJv5oOe1mNbnYtAog2J+sM6CP6zJi
7A+vLzovw8wtV/hN6+Z2NpoS8sz0tLGQ8qrmQK9IOI/AsCdEpxeUTIjhMR1lUK1NHj9zxzY4qAga
hv1AWBRPBWRCTLIjuGfzueL2GelF58b1WSrz2/ayFPFqCO6Ox6VvZDnCVZM+e9L3hdkATt/bBHGy
aTFDPlxaHuf65gTTfO2my+6t4DxvSAoofJBP+lQaqP+gCLs9fUmfl+UIzuRltd2DgKidI+06ooLU
zb7JfCjcbShDJalb4QdivjHtgcfI0isLQKT5iZ/AfHgmREuFwIppA2vE5h+oIXEOTJjSkPTTfrXz
gwFfJsafWYKkFQiLMtchBS0WRR80OwTM5vJcf0kH66jzqfC92/ELB26vOKMDdtZXZsXuNr041U9n
G3DXU7i44rcnb/myw+uBhZoeEcsnBxzVF2x5ijn9aH4ovp4DRNfeNGDym1W51Ysiwpwt8ChhC5VL
A/ZBMVQiBA0rmj4JtRYNgd2m9HIOstChi2fxyRmhZ7lJEYV/ihfCbIxm2c+F/BB4Nguj4Emg7iKk
ha/l0PCBU/f2mnj7zZi8n7gGooB4I1H9nCCzIFwN539JcmMry/2FDMX0UkCYyGk2EbbmDM8mwegU
pHczWl03Y8oG/kCsjL+cghJeuZU8dtjsKDdMpuUz+TmaqbFP5jSlHWVxI51pT27f0V0hnop6Tzyd
zIC6rl77AtLLvSmeoO7YEt2Q2nBcObZCqqwyeLh0GX3Ey5p7D7uQs5dfu1djfX49YhnZuNEhXeYv
0KU7w1r6aMJoIawfRRHnFurz2Kevs3xTVld0bEUY2u9GewRqrFsA5xe7tGaTNybUi9Pio17fvqr1
aYUEFIJXtRftxN5dNsgTESzWzLmBUjyzJGnyNif2pfL4KU72VoDZ5Pnow/coYNVENaKj8LamNWGh
U0ObTezvvWB8eQMlAC6gIBNOMAcgHwH3nds6jd3DBANXIKEzcotF9PUn0EIZCtk0hm4gwfzi9xkv
sMrXhf4hxoHSJ2B6NTyuca+hKoKWoPXLVUIrCVgcVVQ72g2H5Gv8ksZWe2NuHT754IqhzXw1oMWM
okAI1ECxChFrUUVvXOJsAuExwDHdPSY4ceeJxW9Ubi5OvGvRBuIJvkSvgXjQbFdPKUe5E5w+J93p
3kB7oHKOrWi+IhnCFkLe+Y4Tb34oChB/sO3LiAgDtV7EhZPg42J75eEY3JwixGmjM0iVyCJgkx1g
QiYoJ2OrH2g/hj+dM0fFANSBficQBcR6Bdq+ulCHQv5RWVMYIAI7Bx0INM2zcLQA6TydFJTSCDgF
yY848jc8+i2YzIzvNwN3SNNEKMLagWtq2upOpjxuuiD3XAl+U1kYLL3X3hi/ep9w6iBEZRAKB2If
mcfxTmtjIwbZTYJIUVFLVov0pcTr4bPhLn26sB4VkwsY09VKPzLyu6VBfCvxpDVpgPgP5IvTfNoL
sMU1UFmTp/IrMc0Ry36KrFPtgv8ma4kKDMJnGkTVRzgIs5Mz0/fl4isJGpcgPjDk1UV31G/VBBLe
c1SuHFFh2dsXbpzxcQoSMCUvd687oH6/+M6mt1Wzw7Q8DXOFWNa/7q78AdlpFvVa72yps5OLY9Zc
6n5XgG3RhcDQs+Zgf09Xv8+cy0dr2tr0/Fx/Vc/xEF6BM4iwF+Uq94/cI+nl7N20QNmfnG5E5k0T
qhMrXvWsEKMQRcPjD6D/o7ktQhkLS57Q8jByj/tqNsgC6R1VSK+nuwQe0mZ6JUKlZQSLLUBWRIct
cwnuHqkOGK9y86L3s2yfyD6gDZesPA61xDvKNu0TCjIkt0CbWDcCSMK3lOGcyyLzpffJRiHmX2Xz
S0r/A2Nl/Sr2FezsxCrQWqdRikDg6PBgmep0haMhdsx9fuWCGM1CWpuu8Z5uJHx7FNQXP9tlmVNA
VLKTjuJtVKbzEQdHE/idy9v51WsCwatkVfvTvmo882rx8zUgHYFVZ50dOdEcZZwd0bGy53jp6/K1
f89RAYwJ/dX1aHlataijmbsBUtwackR2Y80WMSIeUD4NjAA19kBfgyCR4fM1xN6YkAVlM3kSHiXn
2CNOlNnVc6cFk32cMd+qeC0a5LTcZKZb52g4cxPHyXM6sWuAIO7MaaWfSL+7ZtZ0gU48UOyPESg4
Edd5cZJJkJPKPamZFR8ZbWFrpP59iDYFFrCg1H37OBuLif5ZnA/yZDWpt+Psu4/mVYnnyClI9wvF
kfL1EQmlC1viDNukWtWKc4PkktQ1p1/CHfhtc6p/qp9RHmr1VKo9Nad+aum6uOSa9qLcfBl9wnI2
zDV5nSp+gRbZYFWTrxqxZcM5Ye7G/uW2N2ilJ7nqPsGg6e443/xOc8FZ+XVULvPJrEK2fkM4Sb3u
SBHA7j+pszvXZbMcfxOUiSiRQI5hCP3FfFYONG6QD8dJZ1GM7iHNjxfldTo62XRsXY+BRLbP79MG
sxwSXyFMItoo10rjm3gvDYmB3B7/VAXByTXgmTPFP3/pg+3VqUv/07G0YjUk36IHp6SGRHZcujVS
WrJvsGuucogof26lFzm3eS25CRVjOtTu6WZfL+sYPCFxVSmQUXeFmwpFWJwyrSzVYsxm0AiTO3W1
IFi/zc30KU3tjP+YuBPtmyfVEBhidxJfJjRW5yfdvV4tNdmITMuYUeJizZygd+z3qAPHsxT8r6bO
7RVjpKhSN7/NT4pj5nYD5NL61bqTl+V7Y9oTWsxi61yKegxF/oaMd88x1JPpuJ1mHybi3BsgsoRz
mno6Qa1k6dQySre7eXn0kqLPXboZmiDX54FQKeMrrePMvxC8updkOuy/KQpcszUXQKmtYXYunRLt
Ds25lB45Qfqh7M+ZKMiMChHAAPdCcL1T26nevl8yunvCceMQdymyzT8r2ENk+6gF2l7ORCtVTalg
CA2auMp5PbLHSZhCBVvYreb0rUv2dH6mXkrjXdzZ3SuPUqtTstVi7F3bxQnleOTbwdTY1XZ5S6zu
+bY+Kq7aOHrpnernFidS2wVRpjLrdF+O55NJ2NCY9v1/WDqv5dSxJQw/kaoklG+VEyIb8I0KYywU
EEhCpKc/n/acOlNn9njbWGGtXt1/6Kb8kmjVTcpOlQhmwrfU8zFHYigw44hqHxXXhKB9fLBxb0vt
HE2I7qYLyjyg1M1t/vKJJxqUjiFifAy/qZ7dGlgFh3/QjJQTe/i+iY5GMVd/kRU/GS2vpcbNu8M5
XY6PW3hd3Kg1FQDSD18CshQd5WVTDBW1DzoCS0I0yG/2o1kYV7us9jk+kmElnl4lnFnUZF4zQBA7
fPh9snxRxFR2oadl6xjnEEHdZ2KbnHA5Uehdx2rp5WU0qrTu9nn3lL0rEmfV0lqgfAQgVtO5Bndh
fpu0x+WpXeaN8vM4fw89k7CeS4Xpxqvre2oUkWbMpWF7paYXUbZNZj1MJkUtU4blaWHGtTzPqYEf
n1g1qG4u0adaytWy7aj5n41Tie6zJyXL01xdVJeghZ3t5oQlndrjWuyGLhVesMeE9PKykSfzajg+
lcbKxIsFH9zop/oc91Rzl0QGO3h1tj7heoiBbzQF7dWqJt/sq08WvnpHzL0C7P2SaMjw1PVNdi78
Lei8NMsyw8payChOnBfMe/Mtnf1bPtckaAX0hc8f/mPIPbappnln/TTUYcVsGtFTqTwevnwGkCnv
Cw3ctF+/zZ2u2K8rnMgj4m5F05YzqxmCsl7KZ3R9806fVZ9F3nqK6twN6256/cDVeIOyffQxB+uH
o/GavNpt2dvyPZ1QPpYxJ5Oa2cbdURW/Vqed5A7Dvi/TofR1IMKrV6s+G1yV3Br1JQufUzCzkZFk
qj15Wk/OzCYwl60QCIhUWn+AL2m3GpOQlmrrwwfcbtG5WstaZDJCo5Qt8bmWW19qkby5+s0dz0Mo
wqfdSbZSOt0HTtv7UHxJ9gVkiSO8JnwL1q23e/MrK1OtTLPi+Lq5k5efM5h1mE/yU4l+jDjCoLqr
o+fE4bRi2BAOLcmboAKTvOrE32t3J2OGySPogf8YS98EWh6cV6YyE8hhnsH7uUCAJeaBhpiinmav
6E4D6z7+KDOVbj1K6d+vwZ3nwXxdJb0YLpQ3PwmYyxeV52JyPdwvu6tGzvU5ElEulIqGSyajQoj0
sfRZ6jBnZITmXlag0ljcb1+vWwuhRguXpIQSabiaPiuX2Daco/x1BdIZszvwSKByeutQMjQr/qvW
kDiMuh41AUM2KkcKuIPP3ULuGCMdBdhX0RN/qyRaK3Or/5QzFntuTYbFa+TV7aJEPenxgs+zz1bf
1p5YQlmIhd/fHZK3PI9MNZLfTktKg1bmxnr02uvYBtOY8znanKwtAJecT1yo22Ayl5e8jmJjgqjI
lrmsTgKFZQ0J8AmyufarhcIScEVcncYiTTiQQO1BUDv7xe9AB4XkinwHfu8aPRQ/E/zrK1Kv0YWl
ePX6PKpvUfHm+7fZnoVMFirIfqW7LdAE2NFUUvx36d4lt6ynn6sjgsjRoxMgHDK2QL5fpvdmzCvF
l98DujTBnXiuX6MBTcXD/ciBzhu+QckO10N5i/prcuYb2DV99icilmOtf0pi5IKk6c349+eCncAS
YJ3eHkC1PJf/mCqjs4DuXwlhljOYeeuUAdQ27p2JFKgoGPwGW8Sgeqr5o2KJO7aUo9woPFkYaJCT
As7yEwuuGJZvaB8jzPb9KWcc1bItfW6ICybd5lGLYNAbCakCm4DEH4aKrTyweOZ80CeqvoUtkPAq
D9B1YVD1SffVANkrikJ+mqXLJVNf/4gT73l6niSyfjhG0n8IvX+thcp1HiMbOgDKovDKD5cD+RUa
7WaGG05gitfZTV8LKvc11UbObT7oDqlAv1y9B/uejlrmofcwaSxM93o0nNKTgi5+2NW+WhfJ6RUr
c/CiCFQDD6Exex/zRFu3aE5La7JFim7pfoGckrW+KMCYUyF8hmCSZ+scXMMXsrcQQHVWzPqZmHSF
3SwJpyS6Z7tFUvf3gBiTyEi3j7gLPn4RvtxXWszV6BNR1UOYYY+tnRtLEz/azRYqy3y5d3SwTZqx
lPme2lG/35eZoKcT2ZXe0+GVZrR+uU7byuPbJ2EhxS+knnNimDIXf7suXipa0sjBS3KzX2i357wu
bXGfrYuTLLmYVcuRktL2PPyHEl6+EcScxyUSEOBe23dFAnSbAel8P0lf70m+zAM5UH9IyH7VZpyv
uqW+D8R5B63Y0kmMqjS6skQEStUTcWbZe9osnxu7no6//s0baPcPn613DGuwJUaYoy0Ha0abw09c
Th3TWAqbCjygJPzOftkUPJWCQi5fNKt8QehUQtwIZKZWEdx/n4jOcp/l7Ks/6AoDqq9x5AnJP2Qk
UAsDwabmEopyLBaj189ny92iarCzaFi0UbG4bPSg3Vzox8XlIP25W/BckYbIxpnMW+cTiat8o4RU
T4fblvSZfkz3KI9gWV0pyunyU1Nicp/CsoggCVm8PXfZ+h1s1PFj37/K9JhvdEaW9o65UJhRiigD
Ro/xwPpID/BDpPAhhWnJT33ifqqdnqhsOWiQsuV2RpWYefdApXADsvpH4OUnNmzAGcV2uf2UMI8Z
U7iQzHrYZkJyGifDVOFKy/HNMvmTGlFjklyC7eS7oKb/y9eFPZnn3xq6MSph3e0wa7vVVEFIdcf+
9UmFkWte4Xf7qXA0Nz+4B8aHWX1XTPJuKdLmefL0bgcdwfH+4zKhmtljcRNr+9x9zKirJptmle3v
P3zIXpsDfXOoQRXzOaCGla39lsA8AlMQig2In9MEz11Off/a3mMxlFMhzeYvSKuR2FJWGv2oMu/N
Jnxa2lqGg5kWhPoJFRuo0zh2HcYpKML6q0o+y7M3+CRv4HXASrDVk7CiQzoWioqoVyEhL9MrxZNP
BtSGYKHTwn2nqCWcHwEMUwDtvKJEBzUtkM3b5vbsAPq4eqzGOvoy7nA67EeR43jbIp88FJaxa5Oe
aYfG74v3r9mXwlYOQBuenExcyWo37RQB2W0m97YKWcOYa+/CEnkFunscHOGNpENdcNhk6zpmk7Ia
MLXcf4TSlrYNNNr7HPE4w3xzHgG6/nRhBW0kgilrOjBTqoRHYNLWwJhNdr3T7/nTSmf2PDugYwZQ
R6tVuFFUcjTB0/90ZtLwWLwh1P07tT8rzzbHd2h3MKp8y2uhp9I3DEVKOrkyVsZMYE5iCdd4eO6u
sv3etZSincW5w8yODw9Vc96zuzt587jfM0jXdFhXOy2YeATA5BKSUe2Bx5jd7eWSta/sasMcbLdz
acszNhOFHHcHxDk56tEiGbUDNLIKDA8AJtTt86wDA33ZdWrssh0VXaRvoOV3KLTpWris5pewQ8qX
Qiyf7tMbags3/70kmWeER47QazI4OUZYhtIhgDXSyXJDGrzSmaUbAaiMMuQzYDlVvsV304vMbj2y
eCNA1+efISHO9EV/B5v9/COhCBsbbvdzGm5DCZDfQ8ciU2GKyMidYbdaS6vav2AA5HyIeqZQvOdF
qPqHv7Of8Vk8U4E2FwZTKVYwY8gUxyFNT+706lSh5Cd3u/NvaY7P4pKMzxT9KDomkH6X/q5M1n6G
l/nrj2CC0Kdkc+WL+89WdICHlqPTVw4H7BHmn7Z7EjZ1W/XLJRUZAK3mDvZfRzv0C53JmGkfvj3J
bT1cBBzGhysNlAV3SEi2V7I78dBM0q2hDzfof2NxO0DTQXUDXkBlN/4kxi3tnNPyMMETNjsvOwwf
SiD+8DiY9Pt7/lifPyqey8TCjg9KpqxEyVJF5GN2LYfifUzaoUhG/cIOpUFCG/yF6YFWg2orKDeN
EKXeN6BwQJxc3n9ylU0ooVEPCG05TyeY/JJwKYwymrPtEmHDesWG0e8uO3EvLcUwAwBLyi2VABIY
EGy6wdj6RvfPaT9n3ISnWHh5fTalbc7RfjOkNKjm2bH+kv44Aewu7n6MdTVF2+spySSY9PaGswGN
BYJyOyf1orCzusiwfIxGQM/S8h5zXowmllW5EHn9lPs4suh9gPtEBLabmj7M9+m+mUMpb0ndxt70
Eq0ZmLq2MRVHTNpZ7i3UEb9mknbna3HzjcIMrLtJZNrSivFllaWYAhiyzHetSZQX41or9qVbLkxH
/kVixGei39GRfVArWyJCO7w6fjUbmC18mb02k6A4DmHP+kyvv1iSkg7vytm6TV/TCbaezqemXTVs
KjmqknFWzGSHL8gRAwVrgIoAwiAVa2yuzS83z/hAKK3Cm4Uf5xzpaODHocVfAJ0+GTfGvO+Xb3Ac
GzPRQX2HQCt3Xk9LeuIQGMVRnkg6uxXm9QJ30gLCFmTHV+IHL0byLyRIn6l6IrE74LSRo2t4XZu+
5CrgHptsWy6Ep41EypXsntl1C5nOOInu61PAV6uOGA7vnTciz2A4u0CEgRwJi7dTxjf/Gd/p0194
hKMZtgoY6AvpArAE99K5bSLb3bdW2e81rjJC0D16e3mGo4h+ZbRSIZMam0nzE0t4quCBK4/f6Fxn
Yswc49UZZwP/kOWghxKpOyhgWBhChPXLuzivUyVZWlwyUpB8EqXExx8SLWY1vabl9wbtuLOH8/bK
BdPo4TuKZQYtBApoPb5vvul8sDXts6Xu3KaHHq1W5R8PHUHjNRVjhLyQrwayvuFL9uLCKRf3ideu
YK7nFzKmGTaqy1YI6unkR3bHfPhh8+Qc5rjv2AgnSuqUVZoU86ZxX38KxyRJdbE745IqYb8HXD5N
IsDHmyyBJZplXEekqWQvvryvfmQ0eEQG8jcayxjLO7z9qT7xnjRwukTkgqDnHIjEZ6Bsrw54i8vZ
F9Q+ak1fgNrvvkUWloktAklHZTeL8ruZyqdJ8kzKVOftUZxtZBbZqFdAixDQWGT3SIHaHHl5tw44
0eh9qELoqfZlrQXE0kh07m4WoPpIYAb8l307SNH96+6OgZw6zdOTUX7Qb+uTgbEgFH6FMOdcOJHl
eDe0P6ngr1CEbpSUv1d6rGzKsvph4SoolLacZ82D2T8qpBPy/kgen5rJUbqsfrXdWaOtrrbKE9aV
dfcnzv3QfZlRt1RplFw4T3J3a5K0HqpcruWGfUyAuJyKQcGRhPsSx93qgY4eGpg+vaAo+LBe9tVg
pJ73ICE/iVsNN+dJYwsYIJL280lFMLvoM5E1AAus28in77Z4t6Wvtqc9w+vr8SVEInPa8KxI4RvB
5ttS0LdgrACOzaC5Zc2TGf+Oy27epVXDrfTzx8Opdfu51j/2O/OVhJlZ7ewcP8CY1qVJO/zze3OG
L1+qhOwvBV7zYyEOnxTocZz+HmSmn6muQqaexzydG0g4Jgzkgqg06VJxds2LY8rrgVhEXkg7RCUx
zJ83x81a6xfSoeM2Cqf5YIe0i5slcMIaQWZluU8KOpBCg8NCW0MI9bAR7ng2azim/Pzi8cVzb93H
MHH/2IacFL8qwpDCKnrniT6Ols6cVEzPZZd+7JahyI07cOlnp0GMUtgi7/MNhrEBHVEG+3qbPSfO
edmk0p9xvPBEXY2vrrUdEG2S/5IXtRQcv/x8uTRkeyAnpQBFlb8UvSbly4OcnAemOjsKFrlsVlWb
rvcu71X29hT5a4L4QmCalBioVaDdozN9Npeqj0UT6eLt9zwsDejCbEWu8iITV8rNkM2K93ZSY+dx
6o9NbfVivRaZbaI2u6X1bX5rbf7a/ATVxCnR2ct2U0cFYnn8Y/zhYRXFsuoWDdUDLTwQmXUgqRFn
u14Fk3aNnxU3ajbLXisB6QMG6OtsItsvLaa0neCqorrlDziWFNy3kYrXofb4JZ+vy43cQvrLR/1g
gl4hnxfnDVz++gPPa+IQa5K3BCZnazg00TBcFp+428rLOn4/VrLmvJp5L3jvPmrI3N5zWaH8kiJN
+BZ0+9oFsuibD+dyh0MA0LbPF9+8xMZ10VCKK66uePxtu+sVV8KNguyoiYfelS9ujc3zNhdfq+E6
uwKNSP679jrB5XXJCIv7kHVhCq4OvV1MPx+XFdXVWPRggazJGSYDvs6uUQ2zdK8zQQXPSdTr/MVN
vNOrOctouoUZa5eTRjKQpQ3V3prMSsUbS0Fhk9NClbmIqKO/87PzPJ5JRaeX3mWZmAiNK06bkCW0
AbUCXgHIEEuuGor5g4KEKrcLMsapv9zDNQT8zcMj2w0kR07BL2k/kYfIhpj83n+PDvCLT/WJOQqy
Mxl/5UKRbfFYJQJzhkgvl3LUJuA6aOgGT142AdDj5j2rt92WFCJQarvfcb1Gkv0Cl15PQHxnZ64x
2mCY0Z2Epl46OpK76WQB6BcBQ/Gq0Pyuau+GjCDkTM454bIEJynGsppNqBybL8kHpJmWq9PN1WYy
U3Y57/Dz/giESWYDgWiTiTvkp/Pu8EGITJbxqiKJLP/A/vq4QDD9PNvld5cXMZ4LxvYdIuUHxF/d
UAeuuu/82M4qYXQK08jEqLGk4fzENoLvpfE/isUx/YTEaXAKkHsEvGsUP6T+GpmOETSktGO78PfP
xRlCNuACxqa01OmNQuEMQ33c5/Z92kR4oUk0oY0z70UpNLb8HY8R2cI6x/zgK+f43cf75HFH9MX8
10vPBQmGC79b1xUXZb9mpb0q4x4sBFzLBTFBbSyAWYwf946N9LXP7Ogc1Cn7ekjgYd16SoFEAq6t
HswzQyvOx4zeLFAjug6j18oPOAqc8Sgd2y/0bn51rncMCmVSmugDe3L6ytl3rJeJR96xmIiceJOf
JpLd669KYBOmj0hnDQJYUfp/0ufxDmpCbaEi13j7DQ/ZEzlBH6TAtXvHLFo59eniUb9Yz+RzMKFa
/3gaq8rL8JL222Zz8XoEVKRljon+M8MEjtlQTPpZ5ZjI81+eFo3ivTNeOal0qFVIPWb5St7jN9Nc
Go2v0edMh9zCatEiZiNzy1cVZerC+Hmu+jlHA3G/TV5YLzhW7OfDrhGsO4bEfLQmVe2MfjpvMJtr
qJPW/CEDYLV9fQak1bgLlZyGeJYK+WUr0+aYY71mbip+sJOA/TtqprhvhfAc3fzObgH6SKhep3zW
015vy3Fdfr9OlIoCDQuWY/YKHbCfhO2xB0/lNVra0lj2AX0UyeVG3ySN/hHvj77PmlnXEyYpcbbb
pEKJMjWmQkCGM6+ndbNkiWqZXW9KavfK7U7mOF+BT6S2rn5rw+EILbipc/qJwHHKvzzkEXxNdmZk
BEyCCrLtxNl/FgBpGFrGOTk34FQEtj/q/BnX3yQNvPxJcIu4dPPP2Ak+m/GbQsCVv67r5lCmsKJT
CeXv5kWL6Sa6L4awTi/0BNPWJFas7tIlcae8lfY6E9AVS0WQMGsi/UtDRXi4fXV/tE61KT2ADCOF
qxrADxZ5CE47I5eZUbmTu1PIMKyLP5wd5Ujx7DUBWgzAISouevMDMXvYKdU99IT4U7pEAbdmEeEM
JqEtv9lPGQls5Sjb+vs1rXbZVqIDD97WlnKh8LLlm4QtJ1Vd8YnfGQUuXoU+PMdNZxc0IvFvF+fK
5Lck3yXi/HrMsAkgFuyc8sukDQG+6J2KEGfX/UFDRBKwFUFZt8nzSWJDYco37WkqiRm3nFJvBy0f
qfsY1zrQRBKBlQxIoXhQATEhwjCdiYk3o/Fvvv5CCTz8sJZbaLLNmPq/+9h82v995TrTfvAsf/ez
z3cXURzMz8s24WQBNQCu0AioPTXLsJoIYB96NIbTltFgBqh1Q/5brEd44eYPP0guojowo5aQ1l8t
wpEGYNRsX9AwK3Xx9kwfeCICRWmtyiGx3pB6Prmj/G+CIhlxK51e/k1bYp1qKdc+RQY1dkd44nRg
J5R2+/MMriu8oF695DXzNJnal9s6Pezv+EcUlDf/Um9ysHbdz7X4OhYm6GL2tZ/TI6GcltNuQxDX
8YhCF64+G2LjWv3rE0pxgLb60Ifm3yV87tDvu1eHiY7OE5jf2k+41Hx1Xnw2rF7oiFg+AeSQETbQ
HkA02a6V6bmdn7K1tr65H4YmquLs5Y5RvAZzgbHe9j9CEp9JxLtF4ZW+tpxIrkoaPhMDkFL08421
aez7054sq9KmlHntpSy4MmJift3SYOF2NFxaZlx/pN9rjCX/GQSEj3ymEpVtHfDCsIaf9xY64kJm
QJ2RPpafDXiBKwY41ziMpg/O0eu6Pnwijr03HneCB8fSZSXM2WYCtO8WM6fP/KuoZfAVYUkvnXfw
YoPsCpzmHHCL+2bYIqNdD3Fm/6ErWV4zh1fEJiKGZB/nHT9ZUpxC72tQee2M2m9DAY5Sy35suCx5
k9PU+YtrzFg7MwjbZ6grzhC/txQgN85qFhegxmayvcPaOVLlN4vmvRjAAukSc44eSAIEihXrIlnP
WQtkZjLOEHB6lVmGR7JhU/+bSA5S8zdfsdwIp9DuOUr4k35SN69uLq4LPM8A5EdbL+wuxYLK0AzA
JOSaC4I1I7LOYHy6LfmSvSkcOey3cgiH9qVHVG3TPEGS4tcz2gRZ/EBiAhvBe9nl4eUKCyRqs1EW
VfkPqkcqfy9jPSuBRJxkbvdi8G5E2RZH5OiOFfbdVIvPMQNSU93P6YJl0umDE0ieP/YsBH73OG0W
QxjP5eeNqgnf/Ocgu3X0373Vkcyw4XecLXPVrzfgDQRDVnm90cP8h+OMA5LlQQrE/4EjsPQ21VYI
QUaIxeWp8j4clmsDjfDHGjPziOQk5us0HChSjHlVyg5N1TlgxkpPweMzMK7ByYBM2/DpddD0U2kh
TLPZA+zSkzeKNySEO+Oo+vKCQpfyhmFjK+ZrxhyUMcSUTyPNHSAk8McQtqInf1HXgpLuAM/dYv9M
tpPQx+qVESueONq4xUmsbF9pvewOzcd+GPbtr4btWUy8CbXnPJEWz92FuBORp5IoGEcFRMTE09Ds
rtzMzX/RsPQTSQQtg+L9F4tk8vJGK7k+P7uo0mkJY7DmQZheIGMGPes7shLdBxpyCkeJa/uzwpvh
0KWPpMjAUyiFBnZPJNqLyhtP4BwaxRH4dn4VrQrf9o59GE9iDfxPGE9Jz1xQy6f01qEhDE5cr98W
o7OQ3wJoyJpgKnbYx0hhYoliWtzl6zdZsqesm5/2Ac7+nEPaEZ2pgITpFSD27agbUkrrgSoOyPnf
KezTv0VbYo/vfI6H5AASgQg5cxugGe0HiOiCLG5ZBzm9HEJX232icbDSJO5nBlWkMStCJBD269TP
OFHWl3UV8ksfHKRu+TfimlT0XGYLSrEk9/U/AH85uWC3K6lJphVwNOG6nGJrnYAhrTg8OVbfxALt
h2wrFhxl2dM83pxXoIz0rWEPXG+RUU/f4BSn8rYEiih1Wz8ZbK6X0ypjkc0SokqlDAXXrwZUCR7S
yJaqFETTvQXFBswWcgOy1wTpp4J2s+1B9a+7sStmR04G7+12CwA6UtUavtt6HTW8BTMcKk+SaBwF
UtjSvScw5wingLqxTU5GP2uWmiFpYuk3PoBIsSLg7pFJHUV/xOeb3dk/b4C/yJwUxG3zK8imQ+Vf
uoLzi/JXH8NqiVyLLMdAw4Bu0X0sih1dDz4A21iy8EQqR4JxRdKlR1uwmXQcYEcLlu3TevuqUxMT
ZJdzD6QcmUqAcbqydIdOZgPJOfnybZSQOR3iiYA8sSOJUX0CcDNteM3PnoShyh0JYOTjA7rU+axi
WjhCO2aIFG7dzSPz66r7ryLITcvonYuaPAsXZ/4AirJTSLyvENWmP9IEWMTszXmZg0DVhd1iekG5
9/Dzdg8qYgy+SFeewr4o9iVU3/bt6w7rhal+LhkO6JWS+/c6Es9OBeZJa91XDGwgPR0wknOaE3Z2
2myyGlv0vb2bi/52rq0A3D2aHlMD2A0zSIX9xcMpDbUIiGdtav8dXzySwSYVd0zW2Bs7IIYRhIOn
tm4Hgoo6kgQaSNWI61f2/W7B9WJPgPf5uBpZYMuRS7p5JwX91zgl/dB1ZfVhv3aueZAASCT37ufe
OdEdwZEIb93XhcOh23ao7qiY9SnRkJr1MiOOUJrWXzdXpjLhRO9J58UgW8JskIYauxz4UZ+zntR1
/kf0oQXIaEzmNig5nMcUQiQw1+QI9jOBWOJ9D4SHmbkSF5r7muVb1iR5EEqIFRcSj6sZJwFWvNG1
wr7T0jc98mKBuUgEqzklRKnZDZkrdNzWICOWnXtPByfIB0IwN4aA0Sk3nP7iD7Dg8IOlvoP9DEhO
P28LfOk+ApUoeIDreYNXyJ3eE+daMhp+aakQNhxpxM4XEGSTyhCAE/LQt2BfHOiE+D1xeN3Zcdy8
uBPf3uPNhrCBTJ5H93y4gWVgUR3X+543BPj1+qOp+RelDS/52IbMsI9UKsJZTrk1sm1abDq0uaER
0dl9cKiiNKY4xUlF90Dsuvfjbhg7hEjE0XqqIXZcqZRny2Kmbe1+VdQ26GDx23zcbKaYxLTBy33s
nBgdsENAABoWUWjDS/OEaYFP1z6co/vms6l2l/2QQBKiNfVefxNPTBgEkJ4PoGja7LPAsQK1ONlO
aC4G+MqrV9ErYTmAqIKV/TJ4goAkd/cwkn/mviOzuNNIzmp3xLABQKDyZKjr2cUb63HBrzzKJILX
QD0IfUfnEDm0QPS9gXli7qji+DKw6w9OROm44JE7uv+hn8SVoPE7mSHjQsRsWg8cE8R/6v3Ke8aQ
iUiiOMEeRO4sfcaPjYIonVS/TzrgetI0am+O5wWQWsuXnpi+RXouws1REeDu/4GAmL4DJiqRqhXH
LO5D4CoSyRcEBE3iadhBh7aEc2vg6HIEX0wMohy3N+flR+q0TZRV+TXs2C4O+au4bb4pEP+GpPka
1TDg62s9FELWiGdGgJsjlXEPkEFBOQsuullQJTmqYZfRL1LIjzHp7v1ewfiVZXOkbTDWsvG4UYn5
kBArVtfT6dc3+7pl7TnsLnr30FfSbqak9OTjZXRjM2M8BaK+OI8vRYd7vk/p6p7C75i82lEIosxA
lJCNqFNh+nLdTU6F3QZjQwqD7A5Nq/NxR34PYtvjJAeTaFyKoXQkBgzQjRrX4MhtyiyxK8FszC+6
tFwClk6Y5cLf8TO8xfrQufDp6yboibrKTuJFhFqcga+NU0IqoBcdo2KNUSbDajn2XR8HzGn0iyLz
ddvDLSm+zAAiBUdzNaOmV0qYBXoFxXB7dzIoYVGFRaKsZVpU70RyjxWPHmXNaXDEB8c7NaeLKRUz
ZKT/qpTdvLuRj8FOujTJhTZAr9HHPrCg6DuUO/LmGdK3wtLCaiosEVPcYJg1mJr79AmuQfpKAa/P
bxiLB3DPBPwo+QD+cw4bZBI3n0wjlnEL/T98Yesy/Gzaow+FQPbMGaZMnz5gW3UOC2ZYnymwLD8G
tDOnX50rbbol8GkFGU4jXkqSjWGbPN1zfP+ihvVIbKPKKYP7YZTV3KMbnD/eAxJk8hHycSQgEM3t
ulxKEV2mnMf2Huibbmu6/RHSd37D+PFmEOrYxoaAE5ynwET52zr7zfT9M0FN8PmqU349kmpeGEve
OmNvwLSrOtex8ALEgBAErKIdCSPX4dozV/BoUTT224Pt/Fa2xfFDsdk6719egnX+Fq8OQB8dTstN
s3n+CFePB/TcdqB0Z0ulwcWTYD0rIxAIgnm/5kAlUDfAzR0MD8q0O7rBueRX7MfBFgCHUd6tCkQs
qPLec9VFU3ZDdycvTTtPyj8tqWNwRCmCbeIAbw7nJYdjzHWvOVd3A0trDP7aEdlFCIsC1k8m1icq
cPvH3rPHzMUD/glQIKAKjUVQn+f6H0gDuyrbBVGsd8+k7STtSISQq1ojRc4rJX2HCw8HJPrTLGAh
Wi3nEjms84HelCOYLn36f/xT50fQoPROGw7gUrpPCQ6qFCJDpZcVPFg0opQ0A7G2kj8Gc8KCR8sV
nzYoNKgsYNE53Q3eABwpBeVIwEDbMboR3CWh/AYlW49jx0znr6XPzMAJ+2Xgff7C2UbDQCqDyvoq
bb5Mrzvrl9x18bci9YvftICegnuxeyKOqj1pd+lGjAtIx9RwsRisLyopK/6DfoSDJXyH4FUiABS8
M3jsiLrrkenXcDkPTsaBmC39CaTww2pzA+Eqo9Ji55mL83KAsuwTBMPWnm24OVt/QfD1ZWDerqyg
3iBi5X8t3rMcuhKJAJE2+gPIdf9aypicJIZNPEEVgxSVA5T9jfsZ7cg7QG9opWmdpumYbj4tLjv4
Kyguz9Hi95e0d9YGxajY4LPINO0NwmgixsXLtpxbo0LR4d/RKn06bvRHGy53QS8WDkYKeruMMW/Y
/XoID3V6s3gwK+CoX9HaPOmGCfp+DckafW1Wf8kUSoWtppqztZLobNHq621xoxMygM7aNwekYXvk
/dTaHKJkevPj6YUt7spZfrFPY3IIm5e8IuaEe+47SZNizSWlRlCjFahArcAw4f3Bd0guFav3KA19
tHcQjuyUWzz+PL03g1EqYFPfiyiNNCt1hShNeTF2Osxr97UBY3Ke69zekJ+W1oFhWJeQ+2pZEhsx
mTiaBybB8aORSLROQ5+uFIuDdRycxLDSVY1gFGAX5GtBSggCZqt45XknY/ciMoCKGnbslngw+OUD
y37wPv6cEmGfIT5QEvVrA1OSHA6ogX2ezr8r6B2e5mFcdVFqoO5Jo7/FjZfAcRPxx9GiKbqmtYsX
uGxsAKJzwBNeLMb5e5BElkM520SvE438eG2bj5tew/2GFzi29rN44+RO1v7tQbwUSW0le7cMRAet
VUBRjVmTHUEzmjjmXHLB0tkmHChw0CuXQ2PrL0+lE863+1S2D3SAGPfTnY6Hv3xbvNrsUx/O6REc
j0myWT3pg0MPo3E1B6xcZmKw1N58HmiRFR1uZNudZR/sPYktAWV+qhAzzuGQdN+lpDbtY2K56Ztv
MeJNsOJq2K+1//ulTbOps8idyN1uk9Td/P3RW7UMVYtTFD1FGtkLmofRN6S0hQRIgPZR1g3mjgEd
xOXK+kMoY214AbaLaILt66bBhh7wdxoEwOGjsqlpRUd+/z/SzrRHdWzp0n/l6n5u1Hi2X/XbHzzb
zDPJF8SQmNGAMRj49f1ElrrvOXmPKqW+KlWpdE4mxvbesSNWrLXCW+M+y/wm95XMv3TwJNSuPuyC
a6XnJotA8RZpTnHVZhdn4bXBc0AGEMUpa7Lb/CjcwSge663p9Ox2Okl4dsfr3isetJsrlkF64gi+
47CEQhFlbxVMRaD8NQBwtlxiIoCAH+GvD5gM97ZhYH5Xhq0Wuk93Skxb99ZO1+j21mW4G2sAZ8AX
IYgTElkcZuCdWT5IcGIQ9Sx3ZoQtPq359Hd9NYXUy+fq0b6JrRdgmwHTY9sygxrMEIJnjZUi8QHs
geWCqBaosIsPpJ8N2BpCB2JBycrPOAqP3vrkTjvhcN9540RixeQlXNBAhIorFHDo3ZtarpkWiQYl
qH8cPvCHsQb75sU3/G10gKagY/lFo9Aj16jiig4WiD4tjqhBK84zEfbTqMKfwG2sYw9OXAlCKxOD
mhgTvAR3fbY0Ma27YHYGTcCr+YBtGRSe3UA24qlD1nEGUaTUzGmpcHaEEGh5dyDPY4BgKjsKhlMC
b4vt/mY9kLtBQV1BxCMLTeOYGhT/Uv6N6I/gRMxK3tRdkBcgs7YXa65P7B2sDR78mr+EfUIV1ijc
EZ1t6qKXjFmCAUfMT/K5dwUa3IW206i5/uvWXvBVWMO9fRQPwG1ZSH5vwEYVJukROgG5YyrUma6U
UFqP4gtd31yhLUsbljhr0pTYRSdAzGeMyQl+/KnWuITqZziEb+92oX31RIX8iD+jbtBk+3tNhpPd
QiOYN+GuwfWR8JSDYU26XYxsW6ZfQBKAFYvSc/QAnmvHYCDQUljc0P26zw8JE4M2U18whuH3jYB9
SNzLPbgXVx7kx9Gtd9gmSAZwa3qSmaPF4KNl4ELbAxGkd9WWM3i00LwmZTg/K0+7G529YRJNZFx4
4KUb6J+eNbh7403aLgNyi6TZlPznBinzg0MIYDjk0RcuRBrb9eJ1tmHNuJxd15hvmEJv5tbwGAnq
ncnB6299kqQSq+qPvZzqXo8oIgfp4M4akMOp8PQGc7x5I4Nt+lq+3AHn6VygfccfpG05tpzZouBM
hnUCULjF3prqAMKkSivnnJBn7ZIHl7jA/S/6H6wpsAwTJxKrffBWPGza7Q9SpkkwimO9LZUZcbN0
o+hac6M2N83C8hbtxSLlTN+sCexjXnc0azRIW+7uYKCGaRpvwLjCRjyCPsNOZDlSrgHp7wGOv1q+
cXxx01fjjitwgzwl7rVaDjLsugdkHVeEebFsAI/rYCbGqoVQhtPyy8OcA3UGfee7e56QK/curbI1
n5gTPFqAFe1woXgU3U1vMeAE3rYn0YM1/cm4RWlyp9RnoO0Nlgb+2Dx4VITuhPFerEESXn8yWXXx
JiP6uKuJ7aZk8HV/RK+7mvTWW8qNXuylcthKmF1R1VnCbWi/+3Lqktm6H4vFCGBO6xJ0cnxXePrR
Zn2LK6xiPH/aEbb7MLTcKdYNCx7cek1HOSF5krOQnbUeH5Nxowe6AeYJW4xoKSfYCz+lekpMpa3Q
wnUcsRWLiHWR7qaj9pXYf/dZbarvbXxsuIAbmXCARM0dY+OERxSuyPJIv94lpGW036QYvd4jZByg
RGq5MYLFIiVUJOt15frB5CNIhQ95chsxC3hEJsAItCRd+406LvzvEBOUlYj4FY6ESxNXIKieAIYB
Brh9SwqzbQqbISrheWoc4RCnLl8RDRJQc0TKmfPP3Ds1ZIlZ3G4vZwLCI6EJgyzlBsg5hQEKf2P1
2NRmZoZS1KWNKSQBjGh7F82zGISxA9sQ7+MjxtZ6iMlxiyYuACTFci16UDZvyYK38RNKwz3Op5a/
IzvH3Nyn4YOl67arrYzOu6P2FfY7Angdh+kDTWoi8L5PjtNDsZiqzWOQhdpHBtQMgruHjnqfCGXU
bFFmtSk1SZ+kUUklioMg0ySw77xucE6nKFUEycVUct6HrUhOGNyae1jr7IqXO7Y65ouiek13C+g8
NLrXCf26hsbgM37aqzXq6IqiHeTWY0oizRPP+nW6T9z8ag+IVADFuhUhHxCPTYY7DAd8TICgmMZx
EkF2QnOHhF8geHqTPIYCWqsWmJNjRHGBy1zf6OIb3ZQFB06JtSPZRAoG1kKS5z/b24zBbNJxNIk8
F1DKV3TkcBHWggHP9gJE2oL+D1cGU2pCDCgV8ESNHctM4o5OhnJdcmZjR/oIqOjZ8DHgAVubfqbu
g10rjNWoesrg4eMF2SiT91SH6zPIGcyO3qdvISdAKcdHolvMvBvUBRpHbajkAfRWGviLWrTjbyMg
ro7Wg9al0V/a850mJN28GWHAw7nhqEf1jFOGgigLvjsug1QqdOGBt5iU1KwNmGtgYd89fYsFFcz4
tfVFX3iCYD6j2jPdg4fTckQz+MSCq5Fjh0mRbtDAXMIkpav4+KTpvT+Mz2UDnzPg8jeGE3BMetWS
hvhFl1sgH1LCjMAkqGNueXUOdiOp+GIUaJ9kcjphqPS0wKDrHK2ypAC9bkKpajlAcW+oJTSsXG1g
SV/HQ1u3fmK3CnZ6HR77783XzDzLQ9APNSQWG6kKEN/oUl5jk3JMWCRK591lodwb2yceDO4LM69a
/GDeB+Fm7ikfF9ZZq6IZVm/M20erqdTcg4InYPmABk5GPIZSWDUxiM8oZo2PPBIbULGGLrAEhWPS
Ym95dIvjkjXg+McZ3QFK5GtwwU5AXG0dd3xYXjFqV/Gigk4DvanWUAFkjPBK1octrSBOkIUrxy8/
tpHdz3ZhHtUnV8wumL3A9hvUsbNoZZ38UzoWF5JB1nqTnrg3oBl76tADACXTB6S/EHyIRCNOClL5
OkzH52IPKeQ8eIgWbjuzLbA0GFz8Xja4LZ8VHtHRFeODc0wPHxpWeWiYu/COPUROfwhp6sbINvkl
tJFUtJxPk4nBc/cyY5XArqnTbMu6RPIZmSnIWCzf8tjSJ1C5Gls5jePbgFOK0+PQAh8gFNO7bkFY
hd9CVCew4XgJW5mamhWuhkd3vq5opIU2OT4tcSavQByQCRWs6TFxe7faN6RhcEse/RuQMa200bzx
bL1cnPBoEKrxo3UKHaCBGsbiRXiFFWRAty/Im4FNY7jvoF50i2jD7IAN3sHoNTlySw9SE6m1eZ2u
id1UmK1R+o2FC2GCa1Es8r+eUCAGD445AxtyIQTNG1Rr4WtKV9FdsD14gWIptiMTx1Mi4ot06BUl
dNMoq8kXiF2LeyFmQk38NJsFcF9ywJINKkCLHiNpNqXlNTxBMz775rJsOQnbsk+Uhlaix4fpfZgB
ChBNs8h0YO57+cZplWMazYDw6LlpyV5XtRmcESHX865J4tSBXpJCo1tMLv1jsPMbpX/svjghgZ3p
u2kM6MA5zN9BVnjOnlT+Z+/aebSvQ/gY9WbKQ0+rJaQHJ7m04GlTLUNuewjT5xiZOPWz0+d9/hLK
Fb3hz2qSt0qdAvTGZK0dkr+hGN1fo7od1nBXpfXf5DDpG0JSmemzOjb7Zsv5IC9xL6DWTmpQRu/b
tVl9BVwLEHd3omflowODwVnXofHKCklgEUIPOKDL6T+xoh+TFzjohcoU4r9/pHBAWsgiBtnhjEQ9
RJa3qLUYmgYgobWO2Cp46IQLyOiA0wViPAjqcgq+YgI/cid1lW+kwS1nhUC11WAHlQACyeKeOATg
d3Rs2Gut/8JZRkDo/SwbgL9Sb1KoaenI+UAFjLDHikC3rWSzeAQayJvqQ5gkRwXKjc8ch/G9UYz0
uOzp6H22YxhGaCJgyPiIphSUiBwkmQyIWF6is2+zECx/b5Er4UsEnCUT7jTIcSquaGRd+Bt0vkDA
5SWVViNZBwnJ13TGwi/DM0D2oXPp7a2wtikjWmLBe2w26BrCmZJDvaQlbyT4EqYMpujuURUxocd7
ju/JY+aQ8yFx0nDWw64cf3H3CYgJDO/jUtHgfOEkxNyDTI2Gf4/BLXgDkxJS1CodInMDuhWrO+IQ
vDacZn2mt6u4GJERl1BgOfRbrCfrQ4V8JODFJX28KfOz0kMyhWPRWCF8NKCs7+iS3eTM0Alvdbin
WRfz5YCw2mQDguheSDWwiYZY4Y2g0iX6gDYR7AOvxIThg28BAgyg2rNDfg+cSh1AUzap5M7NubtD
C4NI56/+GLTdYemlsBaB1K8fOswizgaq6RZUsXcPwaxwVSZ4ApCftqvoGtmJ0OCcTfOTk9n/nFRN
ZvQAqQHXgaJekwtYXH0wb6qsdgA3RjxQrOA/yOwGYG8tsBsv3rDC+j8nMHAbcj/nptOjc8jWjQ9+
A140NdacXXf5vPOU5v3trIwElj8MLhHnatm30lOyH78jM2HmFf0SDcIU2CSVBBQW0DGgWF59sdjj
nIOmmQyVcgCoGHA45qL0gg5k/NIzP/hrRvSSr0KSQCh0d3lFEGZO9JVYaYBp5+6tuV1gSUF0OS7u
IfI/nLWwxJ69e9JwQQNELLdaFUI7ML3RC9Iuh9QYkOeTLIpaqa8hknu3zeTECTGB27WqkueM1ABb
5Ud0B1sUfQ5VNaXJblViUgxt7kHpafNwinaeykE1wNuIRyHNaXNQ+0Qq5bgqw+lwFvIOYI1d5Nbc
JK93VbbglCz57lBYwBpKE4JmMV6gdqHvlKfX9amrpM7MHhyGiEd9loTSusyqWAgpqE6g+FDYZR0M
QdNzl2bBiTVBbgPUCHklPMb80XyqCWmfwOW0VGIHxV1PR6Z83/MdLu4zejxZ2aL1O9NtqyYnSv2n
i04Knsqe8Rfdg/wQA6ABA3BJGxymtwGnfASGBGh4BryoQSgrMoiEBpFjraz/6n4VqQqXOKN1Z8bP
WUXRU2vpTDs6clzjZi2COIDybr2R4tM3vCY1HgFaFUgNzefmgS/VioJ+zcHojx8hAB5kje0lNDnf
0yM87GBLoDiETIhK6HKixyGfzCnJIA9T/zDhs9hcMTOhofvijJSjp2iDkh44V8i8tj21cVjZDHHp
bAsI1DiDQyDlhy99WhXkCJJj241jeh0sTBI4sNB88o4c7x2/4IW6EzO8r+FjUC1d0ivIuFh24m4a
HaBzbVsGfLJzMtrzQA0oR9SfEAVoP/j0msMDUEA0H1ocBzw3MvqqJ0iHMAraFyH6kh+QQeCxBlZl
LyEpPILRqcO7Zr9Lt0RgDaV7bhShKPc+8CVKwI4aJDNsqztJ95Ea4ryE1YKaran1L4H038U2P8aX
kFBtg2S/gZ7/0jgpIPEsWCCMbAnzNTmPC3LAfMR3juQgFtY4krGg7m4e4TnI6AKQkHRXaPJhtTMU
hLAPQZiQv7kgm0UFx7rAoR5RY47MIAeosp709uuNbbAn48eLOLJcgE6+CF2DF4Ea3gQqWJSmGZF0
RwNVn4mWa3QaMtGNQ+nZ4SlRT90aGHzyxGiJxk/IGAyPnTx7wppGpdCYx3RM5NJbqjYkZqM6GXPJ
ICf3zNODVDqVr0pf2paeI3XSKWueyG5gVqG/DPMZvh3c67xxXSNFqg91260RX25SPgiFkh9cvHt2
B1r4paHSZssDm4zwFD7yoH1FWVZLISEX1nSOKINpZYiAztBUEP2yfiDKONBLG3M7shg7hBDE8k08
gfGLNBOk2MzhRkV8U4EHbn5B/JMBZGoDDydCLxAmWOYpCaomkkbh3nEcW++k8gUCNHrYzOMQaPoV
4wDO0rB/eP1sJJ4OCZZe6OSt9tbf4YkpREacutoXOlHM3T00OSCWRgB3KCGspxjJJLtWFsmE3BdM
tRdB8+qz7FXyyBwZs43pMYJYCrKx471ALYcmxyOt04ShJjDkb00UALT0tx2ZDVj7BO0i5p66NuMw
jhuQScIbW4FxHqG+su8wg9AHHJIa176HD8bxJHxtbHRZWYndneODgW0a1sYOphLRKaggGyJ15IBz
AmwrEo223/CJzCqhZTlGaDM9JVQfzcovNtbMVPnG95axfC+dPu5puCYoS9m+Mg7Ixu8WMxMi8Q47
+mx09jDf957LvGMnXzoKbCFx8MGUBMMWzFqGDrYxyG8m6gfsmCAblhsh6yHe7T2fwXUXmUPME5aP
Rr6UQ1e2BCF6O2MvA6YqbWz85nwa/7nDUG7wf7Rk1dWZz1L6lyXcB29Bz0kqP0pgnOzpm0j+8+46
QBsCHqo6NBQLg5Gt8OKy1r50PyHq9f4aqgbzSSHCk+U5zR4SNw4BGWPBMCbwSuABSiiAWHSpJPNz
d7UDd6yvjguTQ2CXzhHkwGTr7WlU0iAH4SVLWFAn9NmRUGNBbF69rUa3RmLQHFrdStwR8MUnb0A3
AF+HFMtYaS6ylReJCVAmZMMuEX0BL9m/Twj17FmS0g4yCCBXZpzgqgrUB/JOI2zLcRy0aQ5N8Anl
UcBs7u2ZvkHJQSBBOk0LIqdiOndeMS5PiFMweHmTCKgTCMwqz8wc3VOnc0kezUdXjEkBEqi/CPbM
bipCvZ3RcFvUATYe3IGkhUX4XpE64JjhfzVk6el+efky+IYjZnwBUaNaBFp/Es7EzvKIZ/2MKqVz
BuCad2S0xM6HA7msEXLwU/Ix2wwUXDXrdJcgiZJ5UYXb2PSqvFHEslE52yK4Fjn0m+GpXzRUTul5
cAMa/6vLRTFDcN8tIaS54scg66gH6a9gBFuM7w0epHrKf7myGep0ErWPOxMDdFo/vC2yqNOaeUOg
V3OmVL0WeH+zDko4PWhE2gsGSwblRwmrTIYXMPErfGC0K6Qf44POb719nL76QMesni1J6yt6cvAe
vRE5LKVZO6MrCAEM14GREGZpDq2J6gK/tRnJDDuslMAs5OYaL4QrxjcYZQeH2XwIHeiEr6z2M4b4
Gb3oRTJFdHCdQmoQyh8NQKuOaTz5NQsTGsNT1otbXsi0PuouGB3vGpCUbQ3NXaploEa9XzEi6zg1
6KpsPnTNv2VUxvCayEwXVq+E0brz5h9dsEF8I5zmjiRBNsvrGWN4V0WqvKeGjyIW5jVpz5pXuLgw
e2BTsXjKqGrmfSfNvJ4BCk7R77/H9GvAy7mpBIqFNz4twBtZSzmHFmih1qXo2bdyxLigsvQ9KTol
FZRq/zzA+J2T70UjTuhWubcZ11PhepLXpHZD8+gWoY/hLyHT9HYbRojiCA8M5567jwUpdeMZXfm1
u2ezCukow4NlYb5S4E7YmgumkJG4i3oESSOcLhRbF3/T1lcXXqjVkxea+SPw894Dtgs17wurCub4
JZwsl2A/UYB/6EXN6YMhLqMri4MSLuUMw+oK7dDsqTIGB8kGvwYmAKMd4ZT3qQ8Q8NHWEO+bqklt
ZIbXJgY46IR77TloKjZw8KcOfo+mYpN5QT3SzD7Ze/CGVcVxF61Hr0Sh2igAK2A5iNN3VsJ7HB8D
Z/ym1zP8SpKwlnemtRWdbBgkWxczWrZBJgoIOjz8KntigbsTMhkoq968AwCitubADh/O6EZJKRD/
C4oBygIdpjwVGdQqoFPwDwhf1Ka3VOAOld6REWAMxjwzAJnn7IoI+nNdALZTYB5u0IkbYzOtxpW3
sXFeEsXwKzn4tWEtvBzIj3h0zI6gxqJ4e45J5gltorsDCEZ5AjZ0H1adW/cYXwf0SjH7PWLsNcy6
MNhbkoSd4ye5SeP5cWtUja/wRBc6UtALuwu5z2yAIryx2wLN8tNK97rctiAYlNwA4c5scEbAsyen
ZqE6kUQqrac6oA4nTjeZHIJowsuw8sQZpnWavqHrn7ChEaRBMtPc7VI48W5hfYUKVCfsSIj1mASl
jLtEW0a4SveAm3qEtg5+9DFqd28fnCYda6TNrit1aPQUUVIgBauIlIIt0DkhE2fGIM1XNijZIGtS
qDjQ4ennf8BRYSfLWcVLI0OAGxsJDUDk7dXS7r+WW/iSkH+wQNE+wLO8PWT2B9sKg5j9zdNZT6j7
m4iCm/miyWxARhSXNPPmGYqiwt04A713IK556WTXRJO1XRyG0Ivuw2vXYUs8kaXf168BQnYsKsRW
JpWJkIypWh3JWaIeOdYeqWeKiggGZbEBNAEYk4Ay/6QNUq5KxlPTLeL71uH7gRBxysGUnFrRFwxO
Ts7GrTBeZhoYmIY9YkhED/pooG1UmoXgoYm+kb/t2Y09iJ3ThJ2ZMs6DA8D90An90bGdj3fgJhvK
bwhwJOIMdUjq0ZWzxl3bse2+2Ou0BXlLnObQq1o2+Z14SLAjxwW0FtqfVodBpYyVMnkBTebaPtqo
GqmMejLXj9GcYDno0QGKCqY9Zf6CHrAO9a1i3AnbmghMhcHY1pWFJYfjMvjK6OiMbs0T3vDdHcD0
0QAwgW7RiGPJDoHlim6SHAEJA2Q9XrHSEWxaUg0DVRpILmtuhCiFpijMTxb7jMYxNblQ4uvRGndj
f5JP8HMRnVyFowTDmKF8VWnGWBv0PgGSN3o2VBLUm2UocfMBP4+znWaZ3jMcN+tLJwdcI6zgnL38
PF1UIURYzijOKXpGzqoA+sSd4tYQyaj0ZhSYfZiX0K+9k1Ti/cJ0KTyW6NGQ3jzHZ+L0++MtvVH2
lqeOVKJ75qsq0wsJAPidyFSNNahuihpOOA4GfA0qtHPnwRZiRgt0DjswyWO+JtjsY9mxX5oWZkag
8KNMFNgYbJ4ETKggcqSQOkjw8tekAci+hWPI4qHZwEmmp+MzgjgZY2WnU9BESA+Ys5A3AqQKQGfj
vJVBBKD9/CLQn7DiwkZgLcCTgBrX1qdYFFVNzOw+cVnowtOjp0hLdBeu92zhPfiJ4nVBzrHXcuDY
DzO3WxDfqbPWfzWvIEn7lDsYZHFF6UKdFlA7mpR2nJZmYwDkBbwTbijEkS5uzujTSGQYz7hNxvgi
S59r3LyqvmXgU+GizK6lz2gtKwutnZIWGwdNELphoGxM/K9ocQejI8xPOpryIoXccp44yUjKW2ZJ
0H/kAHr53W2Ixh91BuHeQGCMihdzfhcx6osNu2ZiSmcLAi3LEi1+qIfGBmqHKx70jE4/Ui3LamSY
dS386knS5ZpK4v7pYADXWokliAo1VOChairg61r4LTR3WgSEppGCmvkPdlF0Wh+DDUABucGeO9vY
Xg8Yn1fdO7kFW9Y7xe+w8ljzAJnQjRCdwnOmNBK0nFhJJ0cSQHAJdqnhvpiizdlWFiT+WBCxUMjL
MNFsMe+FcwpS4hzf/o0oEJ/kK+4bE5Rdh7ZfKj+7jfytw9w6MkYoKFTRxO3os4rg81IjZonZAYuT
huJmz5LEBKl29I9IRg/dKlGw+JtRYzDp3UXRCufY60Ce75rr+ZoFMoRREo02jOykqojIH+2Sj6QO
cWshzSWdtu3oTVOPilcNK07GeyKrDcU9zAyO0NCY3hfYPTLuQKOhvsagxZdW5ge6SzLEB4fLHchK
pXP6pdCVVg6qEYpzPrGiJbV2Yii2rLKDT2h6MPQGlog2lY0NDB5wNHPTtKUu/ftAhBhPmeaGfRKs
Pge2tnTQzz5+jJxKNz6pRCd3atsbI2T+t+QdlJzhYX3Fli79q2QzD0QrDi8omswwYYoL4rCYg2jF
A8+j8cOHN8Ib3/c5+y6u0VcTAPsxnJdRBnrxILwwsNyb1PrbAWNppjtXnOvLjASBaA/5xH0thk8Y
kWABFMAuMz10xq7AdkRFB8RmkMkhHw43Fx8kmSfMwiXWbZAeEiC0br1dj5i3ND30aVzh+cOZePo6
koQXRw+djrjw218IGdqHzoiXj+KJBYvnAbk+ndHoOnamNm6H4ZgfTx+AUcUYPQxsfCgupKPQxQe3
YIn0H8DLoS3wxb4nQyVwJEztgUjFBiNr8egX8YSZnVBxwjM9Rxr496jD3DGfBIvj4ND82MPEujc/
MKaflgESsW7GA+lKGke/HFxqnSKu5aNvuIDJIAc7ZX6GoF+MBUFy9oXD11CtIF+Ey6LO5LUrwLR4
yMMEEpVbGSorwoeJzFEwJgYH+kdBlkjV8rjLNBUEAUZLix64R4ytKMcnrnKnlF7BeUPNjd4JrA9K
2mK/EF6YcEqfdO3m/Tvn6pizYznq4mxI6X0aWhsLti96YY7VOpUdEmF6w7ZBPxh38bZo+m/saHId
tvQ2AdX2ljqDnKS0QBUT1uG1mh3GqrqfAuFcSUE+EKoE5PZAN7Kb58s75SFNNIm3/vpJzb2uew7P
sz0eIDJgdCCeQkTnmpxyKNqtLvA5c4+YCVG4Ywr/Y//KbFZ2THyHhnJb3nFWoE/i1TfjEX0Uzn1S
7HRHvXEN1nT8poehdAVfsQWHhlDERBt8rjkkXgMoA9QisYfvGOj+vA8zlqNznUPrEiajoKEyUBGz
hWbVZ+YbvwaLFPwWUsYxIfiBJeic7k++HSgotS7mEh65yxyX3pLiVprg8rAAUh4cM8RkWQ0H3s0N
xDWj0rqDo4L+eTbJCof3OeS3TYYDH+nDs9dBDI784Zph3mehREgvEez65SOLCbZY4LEhQWHXLHsB
Nbdia1X5HBkqs+y81+ZFLvhVGqukAkZqT2FhBLV4DYDIl3bXD2D3gtfBJ98YQQT9YXINRJjCIvs0
IF0iqGx+Das2/Hrv1lA6cubzCsmqcU6GPMAJcmpn7X0C1iGyBK7jpKD5Vlq066AslCPUSQ+/x1hu
ngeCaxoUvpne6ZEyIukKE4gDledA+w8GLymIHRSrc6MeHejO1ZqcgdKswwlnYENbxNIJvdp26Axk
rA1ymo9yce5qo1x+n56ajFza7wnGHD8MdC5IfLfBwtnUWNPCNyn9ilFmTZ30aM98M8e/xdLfY165
zwnQP/bbYswG3QxEVYazXppCR1jIqCmgLJfn9TXeM+ZVEpghP9SGilQNxGq6vQiGJG1koGrEHCMG
M0q3WNI51WfUHIVlPZgJxtLD4gTlrXzlw7hgmilDN/LlnhljdZnnhxHNlvNlHtDbJuSZsI35igup
So7R3ZNQCCenfYxG5wQCoBPbMwgOCD0Yye0fltRkeI1YnCQoZBvqzLgjYDEZ83hfME1+MZ/xmBx4
Qu/OzXKzJSdCsaphoc30zbG+0XGrHD9XfINscqHYQl9L67RZrK6MIrwy5Oc0rgxsI9z5p0FTAd8B
2vDzNlwWnNmY8kSyb76ZtmqgFsQ8oLuNSD4V6h54zHwSSUWCqm+gJZoSQvRtZgtrcEtvDaPqSbtk
5umTcnbpE9UPK3hFKipMYNITTHe6orSw5gPEmZRrR1aLSi5NBgoLNYA1QPo5tmfmKKeXDF6A/1vB
U7K6Wxoxd6yovC067V1Y2sGV1mvdR4WMO4gDJXRaHJM7BROtY4SGO+SOeMyGr5XRUofA9et5F3ja
iutjMV3Fai18pvQzzU6dJBFW7/S4UVf0rSRCb/Jd82y4tab1YXXZNJEyNRksLHnttg/bDOvQWxPn
qjPm1xssNaruFSHoyOaYmhj4E1UMhExMyG6g25rlWnUvp77fdelO8vIRaQZ13+oxc4HjNAd0fJBg
AX1wsVryGNmTK1CBYC7ggVLLXGJKTrt5XdmDghKIOkZaIghCSaUPUelOXlSBK6MtLtAV9l4V0gMl
4kcRgEC5R998GVso1tITwOwAKgUiZFDkr4YS9ORDx4y1BX4Et3A/NmZaZKQiU1Xx4kHdh3o3T7GC
0CcvyHpwl76oWfPlfMIbg8+OgEqab1koz2mLkJ2OPSuWVwktOD0snRgPmSazdgd4+qG+2Ec35jFL
k1xvvdc32EThLTC3Mv7ZWAknrWiRbVckMSCCqPjIcuORAQIQ3jvPTwExkC6QBGyEPEPrkuNQ6Yl1
zDO4bwnTEphrnUN73jrhJhfKqDQN3mIZnhqH5W6pI8IWHdUxVkPS0K8yf0/CdxCIE4ycw0GmJhLO
KZaBmEj1MZFfXPEci06x5IeorXYYcFQT4+PUQHLbKDEHJ9WY0Re40nbcj2mygOtg+JfAWQjvE4TF
BCZ6xWAyNXgUBXgf/HudkWjY74YqwNxxWpIGDi++jDq6JHUyJkq1ppZYyY6zQVh7Y+I272oeFCGD
HzkH4Rr2rjgSULUXLdxvYAVogqZiLotpOmeBAoZOLBMxZt2dYPNDqwAqYUy+EMqNEomnO2yyOmN0
laJwUxuI1vckJjTAQMCIUBTodw/u59ltHRnMBNdYOoM7KWwkWBE/cVNh3qokWyegUvpwPGoNdh18
zspnUUNHI+WRGQ2P5na4xThuYHXqvT3UCjFNOi81wgHeQdKAENOXB/yW6T5GkSst1+4jWBVxGYvK
WnygwMhRJgtgDUQ1sNExYfkILSx5Ifph3ZBE8KXFZl2OqTMmUrtBNbngF3laqQws1sMbqIC7uvFt
dG/4ydwFfC4hd8ggaIYDwLpjDXGHa+kTAqQzxDjYnKl6OfQ9+gUCUCBBRqvM5kScy58q6Z58jSU1
EjYR8bMvwCsFGYY+xQgBakQjkjLhggFQbY1ECfk7l2ECk1QB1/hdc/FouSEzhkIvNDTkcgpGBRT3
SMhayJ+bcM4AprexQUW/A1Y2o5KeIcwlZ32HsvOIbkMa+ra4LMlgWsQt7nlh01CVzXhaXvFRgU2O
0RGYSOWi30jyFmu26F27xz4mbfOVgd1cGwkS95y1D2SJe97lAZoY/esXVS7aCdiCTgKr+xWb5NJm
f/+J1RGvG6yjpM2JNAQUSQ1tYvTsREwRRl59smUL1PySIdzYIWB3NiAxDM/NrHtsV8ldgu2dY3LD
6yNFg70u0FU9pbHCEn6EJecZ3xgFLuRqZCKMuqQ3kjDcHYcR0vQR3EY0ocfPSyufncH3NLjgCIIu
3vqf//if//t/rZ7/lX2eu+fjKzvn/8jvp+55l5e3//6nUv/nPy5//XGy/u9/moZlaqqt2pZuaIqt
q6rG368W/V2eyU//j9q7yGvZpcqHLzQvIJXBikaU68TxD9cxfriO/vt1DNM5zu3TIx8qnZykwsFD
5vS5a8EuoUlxhAqKaVv0wzXlu//dvcl3+uXetvr2al2Udz7ckq9iJkF3kk4lRfQcT9wDL+KH6/3h
Weqm7tiKohuKU3e+Xe+4r6vX49s8D0vm+F29odRhZG5swh8upPz7jf12IfP3Gzs/Ssfa1rmQReJZ
g0KAC35LSxd0+dwfLqX+cCnr90sdbtXN1ORSqBiSR0IiKM1FNQQ9Bsv+4WKyCL69sN/uy/79YnXj
/96X2SIPh24lU/igzCD/WkhP9P7T3f1hVf52Qef3C5bH++56Vbm7ryHtt0hssLfesHtBM4N1Mzz6
/+zVKXVZQ7+sSV3Pnvf7kytq1EEgmjd3lcdiglT9dG9/fJiGadqa5jiGrcki+uVK89wpH3bNIHBG
N5zdAmYdMgZRTEGAIIV0B2Hnp2v+cQf8ck1ZTb9csyhUfZs/uKZg8TJr8ex15517s/fDQpHP+beF
8st1ZOf/cp3t7pBnjlznFrw2DNwOh58Vec+2v/j/iI+6+cuVvsWtUrWr8njjfWEC6p5afeHRcQbj
w/zDLf1xT/9yoW/B46Rr+dY0uaWSzEkLId8Dx6nTN4jfT0/vp5XxLXxc7o9jfrl87Wmro77c1jzC
+z2pf6ysCH9VEkP/h5uT9/Fv78usK4qjWZquWN/WhfZUFHV7185DPVIYRyumqULjMzyavhS6P0at
P67DX673bX3Y5f28vxVcjyFPEaxNlAKA39Lj+eHGfrrQt+VRPbYPTS25kCiWhFNDBU/rhp7y31/o
r4P4+yO0DcMxHdtWFUX79tKulVIVlaXnQwGkpQk8bwHJvlRAOObHQkYF/XDrrRlQD8pO6NkXEipF
da3wMbxzSJCB0yeHZAdqU4wQSiCkrtP0qEFBxJq0qaMn4owcPRE/j52kooUtjDw8CRItKSA7CCk4
g1jnDCokEIqPF0twdim8C1/d1APqwQ5zpRSgQhoIEINK6tIdmeBhUpFq10Q1GRl9QIoY9FdG/WLi
warrP/w7gIARMjY2rEuqWmsv7zjdV4GCxoBe1tY/BVm6REo3JC8EZhbSx4Vk0ZrW4eLEO7cLIXwH
+pYz9MbLu9c32UUZ57E4uSqRhdAdw8HUWcCJ0BlxUtIjuWHVeaFp3KT4hD9uducf+04xeGMcBGTQ
VRSqGKA/vgLzTYpYfgFv6vW5S/YOdXPegEV+EmbLeS224jT70nyMk8NQLUjvr/j6nVXYgTWo9JEh
XPZsjWz2CWX3AQz1opkhjc+/XyTKH2KIweaqW45uGUrd+bYaFdV0HufrNR+CSJLO0VqSeo3aBFzv
P7zUt3B1sa0ss8xbPpxCzYxfo10KERZ68271+k8v9W3l3y7H4zl7cVdQ2zyOLQ6Vh4uHvTTyf7ir
P2zn3x7gt2znkR3M3W5e5EOn01LcviAPcjKvf7jMH8Lhb5f5luc8tHeWHwwuI9hX7qPqdlipeGSJ
6BVc+4fL/XRX37Ic/bW7qPsbD7CBL3RcRX2YtxccX/6jy/xbavN4W1qha9wVUyr8zha0hl4zOon/
9DqyC345/BX1Oc9OWZkPZ9eU8WiIpxnUO/nP3pFSV3+/yvx8qV2PF+5G4GMwdIY3S7kCKEUHHmjj
7x+evIJv0f2XFaHUvx1Yp/zytiqV7QTXLKnRNS3jicxQ+Pur/Kna++0y+u83ZRuFNT9aXOYd5t2l
ZBgwyoGff8ow/n7FKfVv0cHWs1IzLB7eDIMvRgJCRyM6cEb98Nh+vKFvsSF3Cs2s69yQMpjiNBs5
gbT3pJP2w5OTLfnvL8gwFEPXbcewvu0hqzzfHs6BPXQN3iGLW0+e7q1XC+b08o/uYvukzlPxb7j8
tNr/HCv+34VtedS/rPaLenvXC5PVjvxmcMFm44XKlMh+PQJ2wSr44T7//Ob+dblvm+tRFcbBrHOf
UxkoD4OLYWsjjId/wgP+fFT96zrftpde6uZeufHiCqzppnJWmTBaVTrlP2ROyh9qPNb8v670bWup
B2euHPM7h6Lw5hY2ycbNHX7Ct0NZBguIJoiR/PAUf7q7b/ss18zt9bDnmi/vRVZlen1BrUkZ/J/e
l3zS36xL+9tOK3Ldtm3tIoGj7tHYbDGhIBQfQJiVImDdjn64tZ8WyPcd9zzUToWcxqCCAYfkJ6Y7
oICO/8N1fnqE345i41j+H9LOc8dxbOmyT0SA3vwVrSjvM/OPkFY0ogw9+fSzWIOZW62uKV18g9u3
UejKFEXymDgRsdfujahmgNymXWiNFhCNESv07ubZExxG2t+e4MNmLGdGVMYK70raUH56KZ2emE/4
vv103m7z5KaejcWHVSSWT9LxNGwqQFcg61ICpF+lwscqts3FwDQYinRPrvnkhVkPC0gRFWqeaSwg
Q4F58EZEUPJfJBKH9/GXx2g9LBztRZEunc5jrGxWqchpI7qEI9tg7W/fIQzSD2SERjjkYp/c4JOR
Yj0sJZJ0iiW9YwrkDolF7+004rzXTAcg6pMrPXl91sNSop7zprjeSWKqM2SenGjKTUzldSC1mcGA
IhvqBE+u+WR4Psb05z7We0H4NcFbpx8Xb1f7s6cGQwMKrW5PLqY+eYkPq8lN7lPLKrjBwr3OwSSd
6EiN7cZ7papCNfXZ1Hv25h7Wkli/JFKtsJbQz/CWhchv7MMuWgnPbuvZM3xYSy5KrBtFzbSrHYU9
rcB0d+hMfs82zWT15BE+u6eH5eRYnZVz1TPdOC/TX8Splywwjm40BDx9Xc+u9bCcSLckN+qI52fQ
KncdZeHQ1yLMTFJ71vbJff19GdEfE5cX9SLpuc44HMR43nAEG3wj6EZ4Nsn+HmmRxGGM/hbw9JJq
CqnEA6yBkPRQyK8/F6x2qD6hWLLsgpYlztTCnSTLQIn8+23Kf3+k+mPYX596NcuHQwxGejgjyt+p
e19FHqQPPAUP75cQyAYInssbdWZYIM/Wsr+PVP3xHFBlltqWw3Y+lGNiImfsVX/VhZHk0V7y95v9
f0TP/yc0IlD+56O+NX0qSSJ7rAl5ayj/YNts3wFoPi2N/PGxmrJiGoql6yQi/nmlqyCV8b26ElZ2
br2kQ3P0/UrryWX08+SWnl3oYaof79b1eEkvl+1etPvxovC/D5SOwyT8+3XkP06H327oYZonRpPk
dc0NUW32LHrvlADhWrCco8FgZryqtMDfaR4Sg6f73fBW/rXT/nbpf816qc9zLbtsW1odfG1ydug8
LBYUSOxJP3uaevzzKPnP9ZTHACK7XhVB4Fbxn0fud7cPrzeAiP+jI7CpcSHFEFUG5T+HiJLnfXY5
ngkgQl7dKJ/ENpqG/9l++ttlhhn42/KSqNVFkE0uM/R69ZHzcWZq0wcO2NdDjfBs6xlCgn+/rP/c
1WPIUF2PamkkhAyg7Qw63iC/28TMybxDqLX6+6j8cwLwt5t7mND18Voch+FPKHQeL25e4nwO5lp4
zT5ZqJQ/D8L/3NdDpJAm16IQqmiordKZjnCPDj2yvbi4eeRMybnSRHTHsFOY/5IclD4xIJ2ouyEl
23xilTCYcKnzQZ1pBU+ewh8X0d+ewsNiE1X3SChKvtv/1hXgCILGEiIonZbPC3rDh/3tBT8sOEad
9k3XMZ4GvFs+jl4VeG124tH+jzgD4Pf2SNvy00Xg2bh6WH/UYljpytNlq89aRBG0MQZHJM+cI8A/
g+x+tis/e6YPi07ZHkVdvnKb3UoM76w7dHSECsyUHa5r7v/fC9QfVhy5k/UiOcXk3pBWFqPxUODG
M8rL2fOfbk1/Xsn/70jWH9ada03FstK42A2tHpY3Q+eZSWv702jtT1OGuo5Oa4Ap65r4MFLKUjWq
OuGV1VT4hFE7uXioRIb2HxP1LhiWJ3NUGj7wcWjKumpyKd3ULe3hnSlKdLsd22u23RujmbddD+w+
RFVTSJirZwPkV6PIXy72+M56sUtzSxouhsLHXtyp3m/HY5gZiKP10XSEaZ842tCIw6x/Mlz++GB1
ulh0Q5U15TFirKo6U7tbTI/4SIBwvOU+6VFoaPGAHe7vny2yzy43TJXfdpA2F808VrKM5YX+2/1b
5vYBFSjsEmkvRFf05O7+NPNkyjkar1CUmWX/vJxyM4+dFHO5Ydh0tCfQFEoPC87fpFSfjpk/zYbf
r/awX+VlK9d5cc44vqgUW1CXI2IcWq+exvnDvPrXgPntvobH/NtjvBhRl5UVVxqyIIDluBYQJNgy
/0UO5E+r5e939bhbneWoFzKe4d2FgzI2PDoaGZk9rpUGtbunq/MfZ95v9/a4A3XX49G6cm+TWbKk
JiqNRmQJ3LlOfnPz4/x9hKh/ujvSfJJpibopmurDXiBdqkhpTtGZAZlPmz3l1RptS081lWZH+sqW
p7XBrqwvwW2EyFKcxMPr9YPOWvBrkIbIB91pbCvGSgc6C9sL7MaAEIU3TuLpoUQP5/39G0vDyvP4
7nVdUWXaARSDFfGf7z4X+lZrTzI0AP8y1eFBfl7n7fgX3iuoGddu4Vy3mCICNQDG+XTJ/9MM/u3y
v4L734beOW5v8tWSzluScGE/VRysJgkRBmOnwfBFHXrs/37H3NS/b1kXTc5YJlNZJyf7z1u+GOkx
61sp5SWpId6+NKIm0/NUopTuHUMLsgo6e42yzJE0j4qntNPW/vn1hrdM65y/dATjwPlNR0c6Ne92
2kehzVs16NGtJJMUNQbkYtp7EQ/pFPpZAnfnxUkbKR8Fxr7I0IPEU4JqTgtcYK1R1UAzib0OJiVh
GNo+q7CTRTxTly0NvKorTehxHyu0px5fs13i3EOa8AmUJSSAIibQMHyyq526GQjjgwTowrIlegrY
yGY3cNMTZMS4GMC4eMlQl/gtyY9dD7EuR0mYgak4Mh0sWtYKUNNU+Efm/AamXIHvL9Pqe5VR3g4c
rhKPj6HbjJZTejG1V3Gd+OjYMBhHyAv44k5oh3c8mQhMYaRv7BxpUDA2Z0xm6NFJHQwmUU9hl7Kl
K5S87stAGr57P1dg2FzoU8EyBKlJEX516Kl6l88KBiWe+AlEIrBehS1QBxS8xhdEgm+anhGKpJ6x
VOhSpj/zly8MsiDEyzTmitRmkNeid52fdwNSEFb+J1rgCUwkKBPaGGWtj81Vc6A73aBBA47RL6kn
dZwN/0cBCxgC4MkgIQe9/9KvcLwY13xlzFFxggXNIi7ynyt4lmrxM2D69IF0geUVkjK2IgiWpq/Q
3xz5uU+3etCt4gN8tDV5Lm4mpUcemyYKsvpMQuRwIuoYaGgQvOk0RlXinMNoQsPRXKIJY0VrPdZi
Ld3QgwIeLMXQMQ5B4YZuBL7wGOexoTlZe6GBA2puzdbXnAYRCwLtySAHM5xfTdLFoFTJPaRsXjOA
G6wvnEAbGuY3zRiHGzQZ2YeBeiNGJIYq5Ok+84fJ/o+J97DPyPm1ktSuR2o1w4Atofm0Wa9hYy2i
+eVn0LF9/X2qa9Ifr2jpiqariiFZj2li69Sdj0nTpNvKZbbGa6A5uotEDcz7OHOv/hF24ixf1Ntu
VswSwMm00oQF2CaYUlCEQGe9X75imlhGBnr3u50s85N/kR1DdZXiRarsHOTLWL/ZxU/zc0XojSvZ
rFXWMagA2n8yX9rIoo0ZFlrdd7JoKzAU0rj/atCeIldXNgXmQWgvwe/TME4rPBS5gVvGQKEXnzXj
kx4btF6g5redf3zL9saG3mXq3nS8cKwpxtm6WmetW7w1CAwq57Y5pSMrsSWYPt/msvDvM5yIQhVs
HC7vLkvKKNvC6HauqIFzaEgdXKzlaTa4Sig4NxUokww7Arz5pS4vXrThKHPQaVOHCgeIEsEMuvAw
w73bBioRMUMomVQ0rcU+QUMAnsmrkZu1NkaAkn0yptGGa+8qDplLYR77OnBBvwLRsR8IDkfQ87Ub
jzEqss8RUMk8aIY+nzSUd6QYOUFJOzrS4d+dpiCiAOENWL9B+2jNQnR0HwMvOcJOjYoGuJF1vWff
hA4hgQ5BnUrD/E4YHNzbH2OFpQyp9JeSIsFtVE9oerZLVNxoXOHBeNdfzjOzGEkaIN8Drr6j3Ymz
W4e17UB0QkP8c35XfAOQXgL6Thzn0Icw5gV+SUt4RRf1C1gLG4YjsnmqEHcnOoh4i/cukpYGrow4
rZYDSjbap+N0Ww+UVTRbBU4NYUXLPW5+RMkoGn0D7iqwkAbDaAFEyiBu/UEoPbp9W7gI/RJznW15
tqoWzRfkOTvzdTBgGIBULwaVORQ642k7+kxhfCADsFgxg91Sgw7hvTaAzjc6fpNARgaSbodncHgG
l8D+w1o3+Cjc7NcYuflg6Aa21j6vqG5MBQwpce0AxiDRtGohmR/O8B76zhDRqYmBznkVM4Hxj4wx
GgdVNJRyv8pB1vZu8FiGxqdBV1I7xssFWBBIClQFANT843sDNhdrxRShAjA2pxljqZmyuREBEBTi
MIqqJ0zBhg2wu0FNXV9Z23g1wAMRCA9eG4gI+PgoBOGLflZYoFY8ro6zfiGKtrYVpvFBAvP+YwaI
05lXBrQcYyDaRsjrEPe5t/F9rYZdKGzyKRPKPe5uCHxX+hsy/uvS+jm+aPZ90yKl/i8aF/8Qoeri
b2vUw6qoXo/Xcy23rFE4O94g1PB45mRKPLCZfuGhWihdiADS09D4V1L5H7GfoYmWMfSiGbJsKY/R
qpDkkVTEx2YLu6aQXymTTAepvYROyY5Qh2IXZ78hshEix3o5Go5MVAC3ZNmO6fCQd5o2Ts/z89G7
IUxsqEMITsyyAPGXfrsh54Jf7SRz05nhLhGP/EKVJ0GzuIVE/58NXORFmjgHUwU/xt/bUNoyQA/o
4cFOmoNXqOFb8xNYOOJPqI/16L1IPE1AP7UyvZqdakmIDH34amuYgEyO74AifEt1VNE22P2C29X+
qtMJqhF6/0D0fwz8v2cR9L9j/oen+BBBn+u4t+RMaLZ30PoAJMIGu9epLL1VqwgZJ2iP1CnVhXrz
LneX1fne2NDTBMuma/E7bLAwuG9pibTsIyMMwXFha1FwZ+oo3qUJ6jY8E520xF5zzOvLb0uzE7rU
kydhsaT+63TLKUkUObhoqqJJivlwdjn396LrerPZim99sqtgemnw5hJMPGa9J2W2cCj8HPbJZS3q
g4M1rxomDXwsoE600GOK1toyRTa+qW4L6tgyw1b3z+UqX0iBDgpz0fi+DkmGHQPHaKB6feKxtYiA
cETiRyVQQKgZtr4xVvonUjvgPk6GYJ4QyBe/EBdu1Bqjk/NMUh3pPqgyFXfucnS0XHN6XOREpx06
alxKr343jYrBJ+OSEdTWs7ZEKg7zwYBJs7gfHcod+Q5Hpzkqqev7zw0koe6h9Dx53Qdx4fUVmAN8
TF+aweD0hAYhtH/b3d5QiJqesGdjMicVoJ5oFIJxBjO0ekm+FY7oqJBYMxQYFc7fYxlF+1csM7wf
SdZESRVNC5nQP48tTSyUSS1pDSc18SeenKn8ZX7sdnOajjNf2HTyyuCkCbDFsgXJqU9+Rg7NjRAB
U4+gR+QAc2XcFd+nYtTnZNgwCUWu5yv8eXrh74lGOepIS0tYcLoxJV8o3fu6m12chgx972iSbQJ1
rjz91Yi9NjhhNXIoVEcXPr9NwoQq8VVhFAH8O4XtzReZqGjyPizou6OSphHBOSEtkkaXzbXzdWFd
kYCKnRw64/lgwbFJAQeBkMRk8OQwHSweIyYmXoQN6MFsCLTYSE92jgbQadmFzdG0hEVNfuss24m4
B4VYcnxJXOqhh+ZiL5llEWvIRIum52R9Chbeh4FbaBvcv+ElmqZbM/TE29RMXSXbms3aMEIax3vb
M/dEIKewBGsMZmGsvorqnI+KwX+qYNtthi61a6eJR4APp5XM2UCkx5pFcQlWyD0CWiF2w9z3vXQH
bOAZgZ7E1vF6Gn/nHxncW2BgS+yvy29pgL9WH2iwv1R1sB2fmCcidpzCYbQSYRF4zErZE5lMPF3M
ZOpmfIa9ypbPFFhe+DJkTRIPG2KtAcQ5SqKgOxQH/OoV9uUB8+92CJLfCm75kGo7+gfQ+nq4+EZB
UjtomnOW3NlJJ9a4zaEyDqDkNLVX550GypyI8VAItsF1Viy94jp/QTl9KkdXyU3qwPjSxkYFdFwG
Js46yzkTBs6Vo/AFHSqt4WlgRgwbmhbONs3s55nJCQqFHrX4+V0aFcuWtznb7IjqrKVZfTXgkv3T
QO1TgB/FsOxceQrFHXX5bGNcpxFGhbrf36eyESqW231gmjFQ/CflzvpmF5FhX/1kQ2+ox0fmCHkv
nMbHx5cNiL1glQEfKYh7BNp+wM+OcYOATiXACAa+4FhLKyh+Ju0pNNd68WSFleV/5dmYwbqkGBZK
IFGVlIfEg2WKdBof82ZLsKNsyhNspl5y1OtSOgNMAeV08po0YHpWub2A6Vdqi2s2KsfXuchmd/mu
tfUtctEP7eMw021rfpkkF4oN1lxFvO7E7qX7JERP3eglE20BavXFya6+rHjZSoZyMynvbrE7GlN9
qVv741i5h/6FhwS0yhgODUewZ+W03KZBPwHImY/Uq9cTH+FuCsdYdBooGu5tHwEru7Pr+90ahW6o
3gNh9l6/sRcLqMbL9cXdYQMKHN5q7duq4N0tm0OkjVz4sfT6aVQtHOstixzmuQ5n87KkeR8HKFmw
EaXnwBfhfbBp95jBLyGBtQCW5Ny2X66HalJ9/NgvaDE51KceEGfExBbpCCl1Tz+cgm/o799ADUQh
zI9gENgSIAjT45ptVbfca+UV0ChxZqMM6J0qMqrJ4HXpJJJHHkBGfg94bCCScZYT3C72JcxEtuXh
FgCF4/Yz6PikO2wDOmZHhjTFR8xvusNAOz+QwAE/SkR/teEI3CervXbxkLB2MLpeIkwxR9ZrF2iD
Vw2niuMHx7q/bxLWv1JbwwhTTdJaJLYMU36IReqj0Z0QBNRbaJYMreonlVcncQayxnwH3lDkXvoj
QEmKZlUaRJigyJnfL6zrtjZ9UfVuvI1FDpRsONWiYTmzQNsaZ6X4ZJPISiEqfKhLtWH3PoGijeFU
veaTb+F6yInqOV2gL8kmt87FY+eSHNSRKo1sRB3S1Ly/xNjxEc1nazX205Ob9C5bc3dy87ttHn0f
I24B0qEaGEJgDueHeQVUvMdFWxkcNaPJrh/U4I3m3skSAm+08fzO23GKuxc8TL7T0wz8v7K55EMN
pLiGNXRLkCL9545rmPX9VuJkttU2A6yM70kZVYVdN59unjaE/ysRy8VMcpKWJiuioj/2ZaSnTDgV
Eu0S4KrhxSwuTmHzlBzTWRIBRSTPcG0cOtv+PmT+nSL5dV2kiZLMmmQ9drXJuZqcj9T7aTSj2O+c
2dixf/BhUXMyxXfW19d/vyLR5J8erKXIosxtyqieHx5sojXHmxLTLZXjhF3s66mMGkKC34Nd3qcG
csmrfk5zYaNITvp+hRnzUw58DDsFjgAYt1/Ee3GlahO2G4ts2UbZVGH9qq7jnwGUhyHQONrhpgNi
9+POtuf2C353npPLfLdeZPIVZ6KKDBhQ8nVbUqgKtcnFMdWRMtUQZSiTdJW59yGjIqdu8Y0S6Qi8
OVqcVpcFbGsoHObS/GIRfW2Pzpjsq0Xz6LdyuL5xrpzkW+U4amHOfhkeCZIsNCan+UwDB4YZTlhT
XLxNWePVn562oqPTHogmJvxpFX0Pjh/kCsOhelDQG82aHhaDGpxo7WVvwtiV14M9BGj2dy2w6GCw
aJ3QFoiPXT4W2nkctNRl9xEfJFTjZnWZpnPJi+yLZ+HZAJdkC6TGfusdb7v1tiS0PFgJ4X1Oomcr
L+XllUeTkRTvHURgDgSBoUMbUAvzvUXz07FlaZB9kp31ZYDiuJLqTDBV3R9XapjNz465tObEz/aC
7l24LeMrv8R+5JHLGX8jNBvUZ1sRqRjNF64SFNQmP1A/RJ7gpj6KtLUxbS0+7zL+ZaHY/Zyg5r1k
wW1x9lLX4I0iPZpj8jNTZ+exsEnX5baZRYs8ADw2YbkesVnuy2Xj92OMdnEmaSflIZ1lfsTQ1ng5
/bQd10sD08Dh768+7JNxfTgOqsvlMpvFa8WLluct/YIeWBWF+KuzYZomP/iAE6O8E/mRb6k/su/0
O/NPs8GPUH215iTKJspbC9Wv+ZRxWden8LKmJ/43wGQ/he92bfKt8PKGfw2iCbJTO7pjBgOSm2wM
KXzIJlg0vFFBuNNC/q2ltnqfClDI25F0yHa3g/gqYchLkaIJM5JwZCqFoKvH59iTJU8XRiX+Kea2
rOa15l9p4Oe4iRgCogo1e+zlW/vK5eiloxsF0/v7MIqXjGJcOXrnAvK59ljn+5H0oXyIlWOA6vX5
ahlba+rm+FVByTukb+dFi/niURgVzaxq7QgkPeYlFLIaTwQShMweOhPANfCU/Ugz1pbsIA6kanLq
R0Y8EuGBxKNGH0UUFsA7goUoxq0Z6NLsqntVFiavnDuBgyeeSqumbFc766BN5dtE6r34PL4Ba+Nc
yL7UTmTgWWRWi9FJCTnS3PfEmpVJCp5VZW549VjzTgHJoDtLt7yiumV8HjkRWf41c1RIHO+nu83y
AoNDYtCx/cNVHn4YG06wrgOx45ox4nNrdi3WxyTMVfcIP0p1+5NLyCuuqvhwFrzaCmM+e9qtCqSt
+ahIQwlf5pNTg6gqwpzPJhLp7BqKF3SnN2Ub/5SAXmRGP8qOFZxtYMK3aYOzfR7wbQCaIAaWf+pp
OTYmMWCGmysoAX84ovpf3XfZ24UEAcHS9rrWw9bBJgvwV+3dKDvI9CrCvWdoZkzEiKuAlQOBM+g4
S0x1ZGIz9MyQVDuPcMXu4F11TgXM5FNzDReZp7I2x8flfVb46epCdkfzCA8RlcYitlSYmXD2GJ03
sW7XH6SDU5+4sLPWNamAYhQd8DBcfapfEnC0o51/tJPT23mjfFS+NK2nOviSfCoslBf5B2/XdbW6
hpcN456RehzjbuJaO3mcB9qaD+ydljyYOWoP5jifiMtm2UkjEQYux4NJGcBKgYQf70qC1fME43vi
YXmjQ34yZoUDE3gbU1OCTFh4wJIWGk6rS2xYiF7NxQBUydeDQ8vRSw7K0Y7TidDsr8Ddddt8vasj
zpfMG77FL/rr56EAmcT7K+0TCPqbXXNaAKCzRjrtV9550iwTzB+T8pd9gIYBpk4Zc7i0ubhBmYTJ
ss/DfKUfAAxRIbvtiR43cCSjg6qMitZnFraXgN9nbchzv6CTvbFJ3Qe3oIETeSWXMTi+pK/nAM8E
CsW+4WKEurMwG4XT95UcLpMMu4IYk5yBQEEW+QholHQda6s1EUGcrPVl/9EfqAgQk+Uu35tz6+Bn
PjxMleNlHahCwAbX7Jj7Msv4inMbL3h2CilusuqVHyWPZG65+YTsyG4w4kttJuaab598nD8iL/Fy
HHYncZgshDXJu7fTG8f2y4azqKdDsgnIVLjXGebXwXEaz8xx5nN23UhB5J14WMIbB4R0agDHm0YR
TjdE4j/QcPrbvN5LP+f7py54GvUvbCHAYOB7H/t1AEqEjC7FUvaUiwelUl/oLxBXsRkA/ldNYpCx
QqiFwkrIJtFh1CQjC2IWRmmcYfE0cUn7dy/mAkDXhj9ajB6C0qFogC/ErPisQx/3Boc4QAoG224W
ZroGIVciXB6VP+CvUC/FW8vXVvE0OpD6pI1xTp4CHKroQCMFFte9YJNJGEtjytUjPRTqL+qnxMb8
QwawsEbC+zEoJyluARNePNtEObmT/zVm2mR4aEAVBrOrbKpjiNX7R6+eVDs2VltjrYuDLbujb8rT
Y4Xd5xVVNOfZDKzTbnBawKmCh2qNLjCfXvo5wwkAETk2VJTqmO3P0YzBNHwpJ64xZwTegsuk7sZ3
vE3W1Eo48+ST4xb8x0RA/R27WjAsq9r07CQba96eRqdpdXfuDGPujwmAuxyHUBKwS2VOYs47ehwD
FAD23af1Vn1aO2PHCy5eu9fm1e9eq4vX8nygpddkO6lWDxXWzDdYhIQrZbaR+FW8liFPYqUPtZh4
ar1L3EWh2foXFyMVaczPhx4cPTsZsdrrldmLGw1t29TCcN96u4ZZOxpg4d9IyQ/VzPoQr4RE9SID
v4ViXmeRrFZgTmgE40CsYC2iNHwrT9DXIqbQ+xtwvE3+ar4rTrnN1mxRnmyfLLtk4GCrBk+XfAU+
L9CBzyzJltfMkxd1Z02kadc6xslP10eQu9sIIjeFCXmFNGeoEBqbHiE/tLQGjuhE5Rbm8on8tjKW
lil1oFfYeDj44Or1Ee3IKgJoGCsLrsdnkNTrQnVF0md7eU0oa/ZulBoextM9RYw4qN46YtLywEbf
BiXxiga0DVH92+3uEmBYpHPJRgs4LlIGdQhAjmOJtA48fzBs38qH8ZEQTZHnwuO6GJEA1t+PrBam
DeY+JUoAqPp1++I/RYRDW3WfvFpEewx+0on5VAN7H2BxQjMJdnh7YkMYpJZbDWGDfZp1nBvvMzqo
GMqlq60EMiIM9k/eMjvuJ5kCGYzAxc2JEzCjvN3t0zIKohNZhXZf3+2m90xq7OQG39UXFvNhEmL6
8oZhNClfndcVmgCxGMny+EZJZRHts2k5QA3I+vkifUBz/jL4FZo19GBE5TKCiT1LZ5xoD6edvDSp
fpaj9ubq9Vi5uTHgrVOQas6dyb3IwmYn7qIXcdZvT5PkK/oSPmHBpWuIjPZ1ZtKITuqTloCQyfum
HOSd+W6Zo5LWSdORpllQjjv3Prcm9bJeiLN4ou4pTb9qgH9xE/2ul5wfiot7Tcc6rg+9nXL/EnGP
2+DF3gfHm32nJPKpvRDc3La3r2yNY1z1Xl18ghxQeDCu3JKDQbxPKcCA9GN35zCPc8InbUjxugLh
yEvt3msYE3qoh9G2Bx8gund04oFKCwbjuNgrzHN+343DehItOMwUb4mwOMfrImnZHV3rxVCx8HGk
20KBsUxAztoVLe/N7pQ5WorRkhTuu1X+2bQLRvulW8piKEzMLFDFbf6Zql4GDPo1zx1mSS7b4ndH
MwrGH0Sdb0qQv+aL4i3VRuWisOwo8q/VugPaS9zEFsakwO0jjFdxSElhVVCjZ/dkBO/yQ7wTyQN3
TkODzLu5NafFpwjH/AS80RVOXnEftys2EMO9kV+zHOGdAjXv/7gFYPxm3FxyvGcknLWrE5p61pyz
ycyE6ahuxc0F/ub4MtEILaT15UO+2OqyDEwS7tTD7XMS3D/7eQIV077yHbi/gF1wla6KWT+5Y2M3
KEmobuJ/NAzpbmx6GwBuWHGeXg28sdgAu0/Mb1hXlXltDOX4jGLq2WXNhOA7i6cGB0fViXfWOlqc
FyKtKqyms6H0bs1vk5zi/zqnqSjb3f2e5qGTuyYkMGwK2zFudVPrbQglChDV5OgD8ePi57Mk7MbY
du5lYEs/NPFg//nCFvoOaVf37kshvM3LvRHZPS7wMMXBBIJ8BGT4dnm3VvWPpI3k1itKX0I6/Mmk
anEpjEYC5Rz4G+Q5707z+euueqDcpG3IohBIoCmycI/RqXouYjf9ZvHWlxg2UVoiyTkr2Qdh2PNY
p5zyJeijDqPeWJSKbVkhNLgNJJUXut3HAj6P1w8yTw59JRwRKGOep82NemqLhTXZLCC5e6wPREJr
PItm6Tun1TWHkea92hf7+77eWqktt3Z9G05TFjlPyauSObtG9z2ciSgQnZ2upFLhFC/Gm9TZt4ig
3L4DGd63qPMAQxKIUZReqptiWs4vaxzkEp9djc2sACWwga/GchePigGyS6rz9lZt6lUyyTZY3gAI
XEn723sPwxX2HzDRYQ8kp8Vz5Bhx5+WNrqBKD/m8K4LjoqClzPrIv+ov7IFecac9OadfTll8oZ7G
Mq7E8nzB/9bJYa3yZ44TY21OdphTQ09oQi2F3hfqdvjjQjQmGqbZc3P+5HiWUR+iN+NHI+6I9vwm
AVhk2SzFluFgaUhRSSX0/Upeu3m6OnsGhr4cVi7s1/is/OTDcx5xbuffOb2keGgOJg10EwgjHQsD
nWNRJwd0KPFGZEQ7gmcAmq3tii3tm72yJKFAbYtmRzpI6E1Ix700VBZYuczKiaOAU4G8B+04mFQX
Ngap5tG5UZRonK4bWnDoX7rj6n52gL1KX/1LD7WPPW8VA9hZ3fBD4p92dN1Qf/asqZNif8iXmdbj
+80rdk1ofKXGCui3J32aby2jGQPY7ZE9Wy3sEjZiEC/I4Ld0K1Cq10Yx56nX4o0gO+yVUQsv9u5w
fMtf+s/aCDTU+7Bb+T4RroW2KrrKMTiSD+E03HqWMU7ToOUh8mNj6eXaODF5dxLeoov/ipyNMcYr
Hco8J3r7KJgZo1vlWAm+bFMR+CUpZVBzy8s0+rQk1wAV/lGP00Ndj+vEJeXMIxrK3/gE5zb1mZaa
HFp0MmTLBDgzXHDMmHAWoJyHrRDLFeUtwS/4eE5EsJglO64czmHEELyrdQHWOnEsAPcfTUDOinWa
9EVMZxI2qdWMFaYV3dNlqlmT3vA0eSxb6wQkCEtkiT1dcMHftFwKhtd2TkEux5yl9OGdndtlX958
LI+SyD4WvpKE19TL4rnVjnRcz3LSxwEhZgexGAvoPEjat9SaiZQRskmCUTHO79ARsqAmqucpVF6F
+QEZPVYa/F1Y2n+kmy9QCKJW24+6Oihv7o0mNHp/MENg1+PBNsNBOGocIwsi1S9ohugcypOUM+84
oFEcqW1uSFDoTCkjr+Fn01ktByUj+eJxgNauBwNPrHxyNhgwBzFaispSKZakvS+3jWJQzJ8WQNwB
+U/4pYztORsX150hB2Y85+zXNKPzPWS1iVty6ybNNYwkwy4E73gfp6S7SQ3kbjkcPT3C8PSb1ewa
tuJIi8cC5jFoB9nmCKQ+WQGUbvh5FuUu9bhlboHsTbE+fVcvwhD89bMU0jM9RmlYWIuKY217+7xc
56U2Ec6+yUmyfkvxsMSpIXFjov37RFXW1+zVNBbHctujvrwEeT6RxYlFBEGf6/xcFaO7vOEJRNVO
yiZFPTHY3TDX/MkjkjxriTacLihA+dw2tIjgGFgkOxOqMV9RdzSa2KgWCRwWpknlNYnL+ilztE09
fqwwPzhjsT1p/fh09nQ2yfOuZOUxXnQjuGrrihPQya8pW6UHKTlURADquujmV2OsW+GFjsvSN5O3
rl/K/VKQtldrIUKpV9dC5h/vqyupX3nVVf7FcJo8KOCZF+Hd9BP6K2lQvXoZS1QaJHJYm3bbvQlk
ou9b3A9xkml/LtZcZ3OAL8lSjgPSsGGURzcloSTEYz6PJ33GupPXB4498cm05cCNDVdsbPZ5jUbP
ZgwuVYQURgZi02yTCR66B2OfnuZWGnRnL2b1oX+PpRfFFm6XYqAWzhn7GozZ5MqOKYtALyDZQvcB
UG7NbcSl2XkFaRfiS9yMxXEy1/rgfA4vGiPKEZHyALNFG7Y5Yj1neQZHopxjiC9kDh0UMo7dpZey
AdP4m88ETogn/85RllLE2bM6W48wmvRSdgo8AhpH69xbb597WhNH7Dln3VPAKtAzFoWy7mdWKLXO
pfTOlt1jAYDz62X4+sczCQPXAG2vuVcCSs3T0jBH1wsS+GZn5vheBJoc4jTZmwOztpBGd8oj2N9a
bkS7650nGhyPDn0fjZdY7p1q0FdMRwmLf2yfaI/ovQi2r+72lq0Q4uieVk31ko8Yp8LirtAn4p1k
ByjwpfBu4thEzUELmRQ2ksM7zxqbCmD9vwg7s+XEsa1bv8u5V4T65hY1iL4xGMMNgTGWUIMk1Ovp
z6e62pX1R9WO3I4sZ6YBaWmtOcccTeJohSckLvUNzEozcqRhojALJZCLhqOfNLGf8QNBEojcwv6N
qtyWVoBfORvoNOGy9y59PqnYPU7Qqss+k//qmwGuHlUc1G1roj9x6cbz22PTvTLcjWxBBO5zFSww
yGLLHOXpqepEioEyvbhja5iMDEv6KTSvMGrAt9dwXjjrWR4slXKG0c8vgbtE1DYxYNVMIv+LI/a9
siAmUp9jpPRL+GLz23cLCo+gYXo6VgVF7WfmrM6gNLJ3CrcRTUEkeS8OwwUUrG4mKRzpH+lRgSWP
6a14P1Nc7Ehlg06MCU/s5g/tyIxOCO2y93rFlgpbhZoMFYVIF6wocnvYDb/klsDsEn4JFDZUj6dN
vne/z5+ElDcAnvBGCxj5OLp9XWO7OOf7gcAe8QmBVSeTJPitIHr+SBX9syOKE4G8KpgGiSOvORW1
szYTloxcXAVbZ/NDIAtFWHbn5kxZIP8afrwCCVvX8MUxrAYyxjAfj/7kSPsdLtXf+mbc00V7Gntu
cisWpPV8Zl54zH7RVr629TE5Rz+rdG0sIwhCySNdBPvoYDJOd15g3FQ1QB7kA9EO6fYvBHWA3+f+
YnwRc2DixMdwDWyIGq+aMNTg1+seHkCecx7zZAyyoSj4aC8csOqn9IQQABZAoZMDC/r6Pd0G0oSd
ojjhVPwZkWiXT3flNppAFhFPOKfIE9W0wyVl6XUBJ57j36u/lft1JZBxTZ/llrcOBFiYB1CkSL7U
PKYu9ZhCAl5UAR2yhnmYKXvpehCiMPGhp8/htQAD/KY3YhXuBRTQLaTxRfFpgV8xieJVX26ejxoS
H84+MtMnhZeN9LIh5ncR7RJ/bpBDSILuLCSY1wyxI3zNntDS7/m9uZuw2EnhI/wUBwWiYuhAw5l1
MM4hTEDmIGgJMBzkOTlyQYcNHW0XjN1x3zoRJR5+AN2C34vgXL89JXDrBL0bvD0Z00OBKtohEh6g
PweC1SYRjN9qLMpMaPTwowC6AJ81uzIoIA5R4AujF7Z2o9PVhElsgC7ZbTnpPmi5n8JJp2oZiy8v
I4WP/bh0I2jWqWsxP8s4QOd8jOgO5GkMS9FisuMxgTC600v+1HedcMmrackogQHnayuGp74Ercgv
TfdVircu/EyeWyW8B6Q3YQyOqsTcGdhFxtMr+bnoCjpf6GzzWyRTY7jr+HkVK+M6DwumYr3/PEeP
dld9CTD56s/iAp5T1E5yp1FXFso3iC5hAj0hQLotdtxnLyT9o6Trd41ynknz8jkLdZ/OXI12eeMn
ul2rI/2jfroCwardWDzjit1+VNiJe3wZgMxjm08A10PElly3E6qYn/gjWcKdH2hBSWtBxUL3ELjm
mMPnWYyzDZdr/SKfXpuoKCXg7sDaAUsngeyvMj4UPB5xIDYjcEJAhgKWhgMh21IoGG2TBCwaRG4Y
vTBMAXiggZ+hKkNrwrpdV/vn+f2IxnAUY6musBG3u09hVoAR/JA64aCLmMannJVm2glzqKurp9P6
xqKChXvU8XEm32Ug/sGuwY/kHZfnSvAx8hZSiQnPNb1gcCrCv+mjo6nGYmE3NifPe2oRufALt4KD
6KAD7wH8ufnR+LHySbph/2IDhB7L2iNhAQvM7+sm/TAkT+Q2NhOUGZCjGN4SiEg9YGtoch7F9wsh
M/jk9v1FisfU2GauuSMVYMX1cdRdcYuZkNcujQofRU2nZczB6aXiiuaqolSdVpFboUtOZ4K4SCK3
g4MK8R4VCpUVe4U3kFfH2IwgH0Lqv68XUhcW/UIhRwBeJzgOfynzhWhB7S/C2seyu7SHeNvhVa9x
BjqqYptfwzGlHdNsYh65fuky+s4c/RtCZrgIDnCHZ6/pCDpoWzgxtTgh82F4dGcaZ7qU98vmwiYA
vKRAG34DxZ24K06lz/JEq1fMssMbIQQbKX4fNFJef5PJPiWHBabmGRr+FWECgRLPSVW6AKQtfHBc
2r/YhMkti4kABaCxGYnEX9oZM9UF479Zx0R0EuqjGqkeo3O++g4/VMv5DXfdgztoZV7RT5g0Myul
IQJKJiCewKPUbeC4U+dzk9ErMI6CFcAoH9wCAY82hmjGDSJ3dDyr173fFx/9jPNo0d2ZTtJuxuNM
bKPeYFOrVAI/cDK7EbpCQAGviAEpNGh5oqGLAvtiKyYh4QN1SnOSvs0pvbQg2RwKJXUcDLAKjNzP
iPmDCEkf+XTQZ5knti1zrzK9xozi7aXw6qlS6K1JS1xZ65KHjRPv1vjaF516C+H/mM2j2fBhXsJD
iqhhi9qFzZgeg/Eq64pQVia93cHcaZseRdGS6x2fgK7fX+y3ybZhRHD9AfS6btOLsUZjtgs38UKE
kOigQtEn46+nLR1iUsuot+48DfVJOUsfz9P1qH+CkdD3MG6GMzoSjBadH9948HlA2T1QLhFAw1sq
QZ8IB+wnnLI5s1rwqOUVtZXh9C7zxVkxBzcIgd4ub7ghJ8WDSAFHgb78yUirmrAxYcgbfPPFWsq2
5RUrWmDKnNem+Kx/NVJloW2iiTuWD/DO9lgeGzJyVGccIBBp92RY72aC28EUee7qYiSlyudmEW05
AwkZMS/yXmSLoa6HnsZ5Bsjqpot0ISLke645MqqZVk3AkQEx3iINOXWHzONJCW1Th3DPw6/gIRNM
DYOLaHrTLoLVeB2QJUJmJBQH2QJyCW3CkSMPM1722Tm14AI1FOKqbR316nLfCeUh7eFqenrmVKSW
09IakA6He/D5RuLLxYesRp9PEglgVmI3mq1xkcB12KBAHwnoAMxEFzBQtk30zMaHl/mKMjjA/WZh
y6VXl17Dc5hSY88UxnLlXDE3lacVjlTZfJxG8lIinEwv16AIeBbwHaaqLFpg+HQh6K4ucqAsXtFU
7JZJtsx0bt5n8wLZI4hAdTrVkSV3aFDvmdlcaty8OUsQ+gBG28n1G3qnlq8oFVidA5Z+JIVQCNZe
CHZ7kFungi7G8mTbCWf6HARdhipaQ1onYtQVpfmrnrKOxFsTcwxOmKdXlNYPYQwsGe6cRvGvhY6B
Coqimjl55huR++blB7LtAILgzloIHwiAzewITFeZkInI4fjewQp/s7UxLj3ra/J2mJAwF6d1BcIq
nOour2Lgh8YvGOeKk5AZAZIV6YvSVYm9MY3I8PrQi4upFS3M3K3BgDm96IoBnkh7Almqd72+K8gj
ND/bamuqq7b4aKt1SFyssXwCF2fW+TnsoeiqZEAaSKKcvHIC1RtATGmfnofry49l94q7qew9yctD
+IPiEviLKHcnJZKGnVt0yVAxLw3UcGZ8uPxCCCKOuV6p2hxCvXEF992CnJheIvivxvc5PmqSRKOp
QvZKN20yr+FIxp8z857Ps8Gyi1zNcDPkQtQj5hLeLS85YLLK4AtohrQibZrKror73prLluhjBRk9
0hNKOs77lE9CohabMoxVNACGq1Ffq5OXhuSDUCh0EWXm1+zgQD5QCpAqaVstul/rbdhPJfXUCD5F
Agep4JR0DFSq52DzDMk1ccw9yeRQnE7cApQI0JR2/EELSt3S6U3jfA6OxmXi0+qRzckZ5I7W+BT4
7XfEa0GggVHsZsSqQqO5Oop6UuXjs/xokX6VNieIEo2SgR4FVWZXHF2lfV1fQ09HYs1DVW+oEEdp
w1pANKejv3HMlAs2Bq/nj3oUIYyFFe+Gd84ng5itn9SFCHu1LqZdgGJkbQl78X2q4nWUe3m+TFjE
UX575bceVDD9bmgHhuePEq916E5cwgdYKBdujHYHXySEgC3pwSnZMVCHaBHbHGvZJrrkD5EDp5jU
r/GsY3KzHm7vvfHJyd4j0XsA22yqHVI1wjRJFvw0dozhks/RIzLy33OuFRg319VTbkhdfnuLeSeP
50Rnn5lf/WSYmdaqyFcqTOZmYW63r5sy727deowfRN67Gv16oOc4IojchAqKyAtEwQYRYbUbbqOD
sSEm19HOgeV1jNcVN9g+Z4zbUAeWKOQ4+onYHFbvlbou5/IOWGfbLZ8+7etanaJFW7ym9H0LfSph
5kcECuVGujUJqmsXLSK4fvE+WjMs2j8ruzgJJOLA4rLFCROoJRHjE3pgZ5Q1kn7UucY5Gd8CLz2a
tofTeuLD5vFwJHTjj6yYgu1qh/gblFdYSD/P7+ep2+rQik8lxPiREDsp08nw8f6ipKNdFbkEygwq
3Yo6Sdmq++D7DS+esg/3eSLi0BUyJV2xQ6VUpB5RTLwxWyYBNZ3Vy3r8Q1R0x2iiTx7bihzAeHsl
YHxcVdNsM79Oaoeaxy+m5TRbBTt4BnjW7bJNvhLO1rY8iWsTrV69KKiixWnJFUkurJnmKDvp7Loh
O8xFaHIkkpahlohKsJ4FP9VtzICmDnIIuYN9vCOdViItsmN8f96136F7Lp1lR7QzO7lAwFvuYE98
0aEcdneE0nxMcq/mo00mUD+8pWBtTL4ukbOBIgj/D0CdQKep8cOhTh0inqJLdAk+uEf/YWii/JOy
jyUCBgXYBYiijkbu7xTg0Bik9FlU6UEhK0v5ySgWIQJTfPTwTYO52qxKjv73tBmWprk0nzDiZkJy
zF8XiXBMZlPyWdZ/lHT9TOwq2In5uetupXBDLpZygEkdgxHzP2xRFOWfNPDxXVukE4w6Idn8Qypk
XrUhD2UDbf4M6Na33Kv3XFXfwjrYpQ+m1xcVxgMtmk7knwhdToYBAbDESSjHDj1hDQ8b+cEHyKPb
LAtGZMOXuet/GRvPu5GT5jNqxdlla6yltbip5tUc5GyZw9G6HqAj6Wd5m6NinuHMvEKhU0ykwWFA
C9F2SU7XFd8BEMllteS73NABLRj0ciwQoJvonB00X6R+ZQzZJv2xX8FlWAfBhJIXYGMkaFqEcpR4
AnanOHY7RqqYj5vQiNIV9gpwZbWJaHsgYzYiqak544B2YDDCMpIWARwXZQ2MT8568BD2JbZtxQ7h
0GuTrbBSgM4Eyv+4Lq8/HfOvUVxBfsFCpiT9fjLJj+f1rl4Xa8R5P+BId1o25lz0hvNmJhHl3sNB
2kNBonv+wOJjmWEgMH19mgzCgI9RRIKC8pmpv37Qi0UIAacKQMnbccXQVQHxmLIB8gKEDYZj3oUd
DgwFWQWhAybTEnrPMQi3F2VFu+Jcqes1p88LB9uWiAdYGcRBdA65rnCFsTnIJ3KEdmfEjSJXXpCI
7bxd99j6RC1DQHWQUbDXO5wnNezkN9NB+hqYv+dX5LINPWnmAdk21sdzXbskpRaLZ2mXvrQV/Ibg
ZXJepW32PZyLRRCDRTqvwDZPQzdiATJ51Sh5UOMJI8SVN26/r+fpLyiTnaySlbigN1dPESHi133L
YbgvfTY/07Vmvf9ehRf+qUDvABXAkeHPCYyoOYAKyHPlLPFfrgQEQXx6/S2c2c0AIvmaPBjxR47B
XJNagYyy/zA0GzWQf1fM8mCZhiiS0IWhgPqHcRTySDPT2zw9lL/1WvJFTmPoFHe6wf/3r2Fg2j/M
fwxdFjXNkCVo8mRYjU/4//ii9IVUNVqFbU0JE/3XQq4IFj36DwjfFaoTwB/41WjtgTFR+lSfOkU3
lg7EAuI9wfBB9UqwEnL23p7Eto0ZBYYeqZev0m+wE260lE9acEg22LenBE4BXg2DHGAbO6zMy6mr
JIf6txftNw8kSW29/e8f8S9nmf+9lqaMI5aIOACpo0GMyh9ba52HraXi0rLnNPOp3tub9KU+2kf1
nX9DGiNIhaobhQ6iC9j7HDl4pPzHe5D/3N5RyEiaopn8n50SmcffL3Pca7UyaEm2H9R7+ZmcsVhp
sIo7wUHZiNSAmDx9yhu93GirZ3yRjVUClvSC0jKYn/9xOf7Pt4JPhW6pqoiTxfjn/3PHpb4LKj2I
s702rN+HUDmKmv20bsxrgtaDGRYTzJv+x3JW/hSd/PX5NcsSNVVCpyH+cQ8qqalfQSC89lJ2DpKP
okc98SuK024cAs9680PqFpC04S1JC1FaZANEm1j57BOU2I4ELlOrH/kmglo5cr/k1DG0SROusu4U
YI1vXUJYExq7UrTVnovuqUz01E+6+Rhr+e+XT5b/eDLHTzLGDPFUiqJi/WkkRFJIZ9XPINv31bIQ
lgMu0PKyzx9JsWngznePQl2bP0+sW2PRtbpjre5fkGUMKBzr4rVLggcdyOt1/Pe3Jf2fb4tHWMdw
SLXQuvz9rhqinA2FZr32kFYE9VcIllK6gohpDbM0Z348BWXK1Jt23f/7C/9f12OMFES8JHNdTPGP
DaRuwlRUwuS1B8BqGNkNYKN2WWxT4IwqnJotKlWXJaYrqAbdiGPgxbnRT9Ngei139LFgqgKMsOw/
JGryWHv8/bG3/vbG/thC67fUZDxyr73AZKaZ1vk2h+jKoIAD+JQQBfBye83Lz6PyACHS09HzA4ei
LE2YIxUYMbUOzFsJLYL2ARP9Py7buOD/fHe6aPAooMbUJfGP+5VJYmq17+i1T4kJyFzwZ2huFew5
Sj68XuSjgudH4+sWJCWQVHpxkppI2MxhFs4KfWYaIN0+MbS4fmTX/9iuJPNPrwh0oxShMjUdYRqS
pf3xvFpXI02qdHju9WK08AElHX8xTnWjxCtbB3yjC1wgjkDzLNUFUAIcaX9fqZ2k44xCuRtfHcjk
p7VhwBKmnoR2mXxw/HDKmZotKr6+prlqJzAVb82m+ial6aLs8GVQdffdjwSN/kc9IIJ5VQBf+tlU
ner7+Xg+slW9yi6vDUjmvqkmYjGCRoP/vGjLFGiWgQuI9wWFiK7CQRnBlrc5ylLy775eiece5TRF
0TLZP2cwxWr4JEg33Yahi4TqRoZFtCru+RtRoj0g6ifqvP0AXef8ZRZdEvFJycNQzO92+ThQhDH6
bgFrbZWp0WALpm0ILhIAhJ0ln3nwmA1bf/Gqmlt5GGdkWFcxvAPTQu6QuiW5aMxyVTdn5FTNLXx7
yj27Wxa6I4NrjQCb2QPHI72I0NjBNxA0sPaAVQDsGiZ/+QScjd8UFni2y8UDxF7Q7J0BhoYzEujw
YZyVQwDbEfkxvg87ArHBemAWJatuq3LwtnPhvXka51j23/V/bJh4IP251BXRYB2pikVzI8l//fn/
HDiV/iqqNmgxRTqGhwNMhUlUzhhPkl4O5Aubsvfe40RvCmdrx/d1qEm39AYBsxkDBZrtV4PhlLRk
/Rj1tOoX8RoYcpVN+FdQhKGjfaTrASzsLImOBJ+V8pTa22OgI96Qu9RTfe6ldLUvxAVBAsr8huKT
gkGNUb7UM+8NCSiTnCFyLi6a/Nj390D6HspNgVyv3FlgQ0J80/SpSEGteMZ3mdwVulY8KpKtamw1
a6e8vnKs0goXKdGzW1myq6W7+tgiJavXGb29ibxpQofxtg8Cudr16MzGO5kV9jA4MvMBNsJRX79F
r9Cc2/LCes8HPo6D1NYeFgzlgyiCrXpQaZse76vjmQ1cTNwFsg4tFUzgSJuxl8mwn2hZ7AGiSqE5
dDZD4+EP8ort50pkMgTSLJkT5aTQDryZpqmYFKkHUGcnOfer98cT7xWkIAjf0UwgmGH+iLRupwe/
vUD5B2W7XUkN326+lROyXW6hndPLQ718vD8UdEpUcrN34cIwttbJ5lksow38k2jU+13KCyLfOUTX
nZIzkBvjDaZiP9fPo7Wcd522U95rYtLBFVg3TDT2nMeVo2vHWILWjYv1GqWMT3c4IRGhO6zbMxfX
kGykV6GfzptN5AWTqfjRuDB1AMTHpSMtaqaHSCTfAPH93Bj2kTl5PrAQCd/THMcfXO5e++hDnqmb
B2vqoCzxbQJt0+1ucJR6PYyKCcAt/31KgJoZcsGvEVA8QNa6wIjMB996e/mw6VKnE1xzUo+Perls
dsZnAKxqP8eAb2tnTStWGt43yp15EZ4HoGJk7H3MQ/+jZf7kFDH+B+YeA4MW6Cdy/yqg5TH1fitt
QfOu+x9n8Dqut42D2w8xxjR3q3LrSzNxly3MPQO8HDkbsXQmbQ0QsrmXsUQVp8HGIIP5l+mhEk1f
QPZfhRcxlwcXwKNJnTzuyH1O4Hzgb+yZj/rjFTO8dsTvZKdW8O9m4JSgmuEKe6sJRrZovryW3Jl5
OfkKVxGjq2rMThZ8ZcJQwoURgTz+EioeLjuv+fHD8uVv3FbGBPF4e4PMACyGdERaIWNnRNdN3zea
rrHByjb9yRSXFXz0dKlJM81cNIHXDZOgHik878xtnnaHtBWhbbJkHevSNrvCFXZUa2pBZ7/i4POj
1/MAWKyZWuHqimkgzpjABDSmn/CKgSx24iGCkPw8tDMZjE/0tXmGRO2YcGXxQeIZ2eULYXozfdEx
F3Q1Tr2c59MnNJRiyc/pYeHco3JyDFeq/6bj3kEy6Y69d2uOx+xneAS2nk0ieB4vGl+vejmQhXTh
2FUwPKr3ugKJttgz1tmwsBAr/dCVC5wmiBnRHYBn7C1p9jy3imPMm19u0p0Agu4S/KD6QjX5KA7l
NlDctPWQcW00xbsuKHxjhEA+M4xgo2HgMQc6vTJBPRb47gOh76/dpJ2Ii8zDghhGTrBl3CPYPU31
XUtPAIcfye5t9wfWpml5yRwDr5GY0M8xs3nF47qpVtjUqEul8QGQX8cgn+dHcWGiYVoNW3o7wZMa
H4hdNkd4GuzwF1jPt5b/XkD9w4GACsXQVEonPKUsqpU/6s63ODRGm0TPPXNcMM48wFGg/hUW2j39
Nb6o78TsR9LuHAI6rm7Qpm4XnjoHUkV/zLCyvjoFzxbuhaDcHeblET9jUX5ZbPG1HZLPC7/IOTST
K7vYEfHdvnMJg5tO5S3oZnav/HoZrgOmNw3s/s7lZq2ouX/n/eToxrNqXFbUP8sId6noBNnljeGU
GfE3XmuIzpvAGT6YKJv7jslGiLEUMwKHA7o6//t1+mfnhd+qbOApoMl0LbL5h7G2pfYvNdSQUqSw
v1oHpTv0EKaffnrSfjgUmf5zCpeQHECXcdQE6GyZxNs0OMTdAN7PtV1xYFCC6uXqvq4oN5zrXSdS
mN0Ltae8GC7Fdvhkfv/v7/wfLSNvXBNpski2pGX8840bahRQNbzjPdaF0H5A85TJO5jQbPlUNv/+
WtI/a5S/v9gfTXFfvppEisYX65CMtuuULs0RFQcUds40egVNYYKp6L+/6l9OSn9rAv74iH80AXmS
6moPTXaPsLe6C/lOw5SoZ2r52TIvc7FBh/L6a1GjGBwx27HqhNT6nowu7IdBmtKrJOg+ihOUX5Uh
M26d5Vfdw3qeCEh8et0P1+UGsmfBKdeuIgrifIItiIDtgjr99w8DnPHnHTPAkiTRkHGZY52J4niR
/6fQs+LOuL6jIj30ze1abF/qMVZ3OaC59gjUBRErkycT7zcl6QAwZGETa4Q1YoafN84X8VGqp23x
mXAUPIF2JUgIGC2E74nGiVTgvVYhHsjRUmS9W0ODyz4xtqFCtITZMzi30rF77eVqLQj7d7eLm7Up
rCBJxM00fGN3xPxUy5amuE/bn9zaZ6g9ctrPehHqs9lb2jbh7al9Vck+zC9RNa10dNk82m0yC615
l35J5jzTDp28l9+354A5EjM7daGpjzC4JQyLGuXRpz+v5zHtL00EkYW5uNjs1eCg1fMXvgsGhJUN
7Oo39U4Ls5bB3RQtXKIepbG2eDVerJ3ihN8vBsuz4NUm8/j1MTCdx6jNR+xQ37qZnsz4efRQaekh
OoFgJp9FOm0YAUPhMB2FttEtlC91F0M5pNXtq332m92GYct/81ZxG1LrfYXOmdCgHer2YM2X+FYm
c+wOXyh0rKkyyZSzgFXxQfztYWyY9iuYqjth87TWUvfRvX1x2CTY2Kio4J9YLpqbuAbQobTPzkK4
FyBfof5QeGAF1DrBSk5c02WS3IySBR/6TapOteAoijvr6sndPqUUhmPVUO9Zv+Wprtb1y1fyi245
XTul88ywimxP1/deqqbR2x+44HH2o0BJyD8TqNV4oaJa0TJu6K56eYO4aLt9b54lAaZJBjCRsdRg
QvhtP7bapbgbFPRZqBKf67iiMKPN7p8b2vwaXAmECXIWB7rsXKu9mC267uMtORq6asZCptNqHhSz
azItSBpmvoWcFS0yc0dth6tI6Q6hywWTJKc11zy7BbfHcsvrdhExvC/CDdIOrkQjn3TZhy9BpQc7
IsaYwhxFK6lxiJoPBWjc2sMBkBAc604bnYKMtmcZ4WNzZdxqfurw37upgocxL0TaGtAFElb0wQOB
HDlZbPrve5YN47f4RNA0eQWQhQIbHggSvyyTzpo05nSAlKB2KK0qYxLmB+l+Vb9yNGBW+4EK6jrV
V8r4lAV7VCSS/Ci7S4+V9HUuVfORukPxj7xGCG5GdGmKXVB+JxZUph2cFCRQzTJBOCU8IXUyJMbc
ZqNBVGN94B9CUPc4oh4eemxrzHLr5fuS5XwT0vrhGUFsdCooXeEkuTrws/t5o26unLjpcZDcNHZi
aykIC/whemtkSj7yfF5gLBQW8zL91vRVHM4zgc+25UfUgf9u6Ie2Ur3VBkf4LmXPQGQDKyab9bKX
IDx54T7W2HlqP0W7vkmHUBitZ9vaTX7NQkITMEo9MCEonCs+Z+ks+Vatz/QSISh+1ODYL19tdryd
Cqlz47dUt+okhjOoY0q4bJCLoGxMVhC9m24JqTpr3Sy7vVWfdisFBGuALEwQjBpJDWwATznghYap
wwaL7RzOVkV+L9prUJWXtlGzZaKPjKLYVYWHREF7je4Df0tvfVVBpXLka3rplO8m/2ooov3Up40S
zDkzRP6OQfX8phPQpk0J1Zk8A+m7HVD08f1IvJN/BVqZ37rRrYsOMW+89PopttA5Umjf+0Y+1tWG
50cZYqwbnVGX4VYQQ0Ybp/I3QTB/VFK/e30ixKje322/la5u10PfWQrlHg87Ks4OKFd5fT7BNUqC
YijHmpB8KHuAHG58YuGExidFZscfblo4EUzttld89jTYW17LJlJjtoALKNqVDGvtU04xgzmcOOL5
7+5bohnOmlOMc8Mhv7Qz1OFudxr2FqpGAaZKCNUGNrJzfS7y94fef+nYhYAhN9pcfC3lemYhdS1g
IzTQMKaKdNSt3w6Wc3uPot1VRtP39fKzZRrsw3W3bzmLxHltzBRjXZdzTIQD8uYEzrLghpPEa/Br
axWun+fqE1Tp6iVbCTvSBXYuHvK+19tLsBjRfal1pB1AFNZWVs8dwwoVaZpTGrOARIYfFSW3NA/l
XcYhivzRoGXjL3QfSuu0y1RAZ3IfkKZ8YrK8o3KVym8hmuPQq705Z1E93mOaYsBOCGZHAe+IfMVb
DsJjna8sRA28JQEl8ESFV/Xy0R7kvBs42ewq7VxkMtcuTKQOsITeC+36JfA62B9IOxWjkOYkb4X3
2rDDhhN220R+nN5eEWw1+RTWXnVdZK+jQrC8vuP3VrBRf1oYNsUl0i4oTUcDTRwpwPHz3aA7XfVr
ih6iLARiGNAgjxEusu6GcGgFRNQTgEKsFTCl6NuVZnohaxmyObNQGcX6j0yPM0NQSDXfM/0rVMTO
zSrX58/WF7vp8/rZ17Bg43TVaATpiV8Cg1KDVdxpt254mPF2uJ7L1n0161Tf8igrJtQveuAlg3gp
0zkQly+gYezwQiSDSApNut1plHwNCr5rfojsv6EjlunoW3WbmAcsSuRq9ZS8CtaeKHnY4GTPnwJC
r75K4kMJcI8/x7NZ4ZtzVddwmUAD3WIZKz/sYX3tN9VWqwGDDfeqrHNtOjCQTXZDtyzrswkfsZ2F
kIFSMBtMdkBKYPaF5aL+S17GV6vyUH+9zXUCccaYlMYSS9yYx0ycKxfQzhRlFnqRvL2gR+lQZyNF
6YUpJWWMf16+CgGSinpaK259hb1n65gLYRfEEPkRgj5RoCNUUmy9dKqnz3daxR0oYL4Cb6C4oc7p
Zl3i4pGYWZAZbItPVsyv1GcbeQ1Vb6BbnfzKbPS46MFQB9wDzCIpInPRHSa7ZpfCfvCGftxmlZcP
CyC+IJkDkkV8dA3dVP1EuyMjkw1n79QXgzW4ggIXfpKYDtIbhFzgB5k1fkdBU/kZY9wx+qqyfoXO
V1MviRHj2hCWcc2RRsZ2tMAPQV5RyKmJWy01PBAhzhb5tmWsQt+MVqucBXfldkWpy3tJJQddIIuI
jQfEayYxrKcuQF6+MFbq17NbS5+om3IJmiW0xVmsT9+dOxamkZMhXizXEBn1y/tOK8WYFHzd0mcN
+aIFhn/O+x7V0+66adA9AGl28bJ9TTvJEfuNvOpgDEY46rgCrnGdIwA6QLkqMRrg0bPjU32SMrvc
MtnXjhIM70W4Z0dQ5vKBbUUpbHq6l8aGxipRLZQfObteZ1Pv6JPqUp2kEENbr6RNBLKuXUTSieRA
/bb+op5WP28MmWkgNyCw+44iPbKDYGZEXli7jTbrJbyFUH4W4Fn9xgApGzZDjMnQaYBjSjvDhsMG
EQg/6CSN11ptpyWfvdrXGdSnhC39VofrtDwU2lJIfJE6NFiY3SKUV22wFcQNVn1XPAhVl6UQi6de
XLMMU1JsPtWvc0XeROAZzTILFqKKvNqNOr+F0cjamdQfwjn7lnDdk+fEp1y9dN//lnPhrErrLJ9J
12V2nWbPb1oInRd5gcoum2CTv5eWPOZR4i7K8tLklTgs+ooKVN0F8V6y7BdYp8hEfIP0TEQVDVuV
UQPpXbYV7iqqOv65vArKVV+ujNJTLNRUzXeh2vH1Ow+/wgArc2TwRv64ojPWaZOq9CQkp6L/4G3j
1zoME5nUZ212FUZqOBZ3Oc1xWU6tYFacQ7+FzYS7FXAbAN+Pfq9C260PdC1QEKPnRwJD6rVqyw8L
jmJ30ILfQp+GmA4KhzJYKtbybWwtzTHyGz8fHO+ao27cScp0eH92aOekmVUv+w/WCeMMfQED863b
KS5D1JtfyUIFEpnrdLDf0WeZefqHJK0aOI5FvMyvHz133bARLU4ioCQWsgdUCqdtuVyel+vleu2u
1/P13F77c9u3ff63c3b+IrL/P2nntdw4lm3bL0IEvHklAYLeixL1gpCFJbz/+juQ9+FUqSpKce/p
rurozspOUjB7r73WnGMqM2W2mf6Dwsgp7QcSKcqRFXoE/ttmg8yAf6MwtZvZ5nOzPC1P39/mO3bH
2ZM8m6+LFdskQgXxQOSl7ZJSPHf5u3ae05kzX8/XFz7q0s0g5H9WOjDwc27tBOPQRzeDHaXvdqa/
RXRihd/pWpiKL4xmZvYSqddkeFOHZ/ELgNlDfM69F5WnYQxZU1PBSUSQvgBhO+w/JFA03DoJSVb1
9kgP3J6oWNVE8QD9rKgCJk1JOzwLUJQexwxQigFfwH+A+R3gnrgW2iI2cBK4tQ/M1xlbgopt3tNe
hhYWxc6ne3xTKjso7g//5LVvHe2ciFZ2JiPNqU5aDaLmpLOfxg/8GvTptIH5bMScoUHZQzdIa5H9
I1NiGS4VDfo1KkFlH9bnhOcg5Ve6aJmDSBIlWwhpkpbiXGZ1yVqeSwZdEgWlyroh0Jzwm1vYvYrh
NWP64PVIvgrOvWBhG4i4BiPECd6fwtVRe6aYasM0EOFqUc5kfn8Tn6T4I6wxLKAhEQa+VnSsY9AR
T0CHQgY+IqkamvnyME8WKYP9tSrfDWhB6b1DrE1Q3iwBpNF9tIh/4o+mdA0YdNQt0Sbqr3JE+bps
kn2FXzG7DtKJA6VoXnwaDnJ0ah+HenxBRf1ATNhR63xOglmaqCnKGICC4MtSlOLPUXPPwrtKC7rz
7gH4zhgz7DLqTll5qTmWaD6ggS8gqVa7aaVvfzjH3LH/7rwoP4e19F0UGRWPpCPggbL/k3KZeQKB
92VyxbGArYhTG5wDggUYsNE34njbQms6w1Pa07He9qfkvWWSKh/liZ0mH7FAYpHk8P+u7B/ZDP+L
DtiJyJpnE0M3HIDfREfyTwnKzy/8Y7oc6U0SSo8queYvyUtwDT6b756WBRqhWbKo/8BymDFgobFm
47p39CXM88//vmjG1B/+a+9t+g78y0IYZBpE1P7ovdWGEeudpsZXCQ+PvrA+YCBP2h/4gTadYhpV
VuA+lka83VU3+2WlfeyEC9k3h8g6tLxEb5tW/fKGGR6Wg/nVq29hf10N+ZupzM4ppzvwDSshXCrS
WtbYII/9fM2OenOm7aDS8QTPVQ6kf9xsUIKZRr2IVx+u1B7FBo7GuHDEJUa3g64tm9LBAEQ5Wf96
J6ZH4+dV0C1JVlVT1w3++nvLronKrO8GFVSmq0LnSVYd6RQ+iWHNYnQfTsl0Tl0V24nuJQHsBlRF
xtB/3wn5pxRiuhN//Q7m379D6mvtI6v5DuG+KucFVcaZuWT85F2T53YO7GiFtZmZx9sFpwOlDsh7
VO7JDr1f+xuK919amHwXU5J0U1JVVfrxVJR+IqSaKkfXiCDvcHbFUHnFpf5L4/ffXti/fsqPF5ZM
TRRrFp8yfqjrYoetjanh8b8vq/Tbh/x4yR4POWu1jg9pYW7Muj2DjfUAVMORTsXWfFnPMR4caLY9
flmO/kgGfz5TpmJalmSoEpzoH710U4qMthj06IqOFFQe/iPhTK7X7M408iBCbYf74ES7//5x5Z8d
/Okp+uun/rhzVloNWVvzqcFKXqM0RnJvHBDXTIHiKfF3+TIkJad5iVcBon/LnYyZJYPRX+PEf/si
P25uEY5GYkp8EVQ9W/TCLGmcZiBncnaY9xtIUbB7IENOX0FcRkgwGFZ9srUk8/++JNK/aDv/dkl+
PAGx30iyZSrRFcRxOwtsdOMHyXnqn6zr/88nqcRVKrppqfJPuWqXWbrh5TxrA4Pm6PpY894wgVvo
VGv/y4/6sVpoxqN4pC0fBWppOc68xQSQhuyw0p3/5SdNa8VfxhmmKvZJVfNJwarYU5c5iktYU+JU
vwSLS/+2AJr/c/X+aHT/8kFRl4XeOF09GQXK9rU9HkGBonYn0iH+jMnx+uUHmy7R319QU0YQOOVH
ihrw9h8vqJwb/iPXy/BaOCMvCtoQ/NqPnTHvFi0YA15TO15gPvktEfFfHkg+GBWQpTH4kmXtxxUN
456NP9eDq7p+pyk7hd2pC3MfYIf55Uf856P/t0/Sf0w9BaW3wqRVgyvkQpwE3kpfZSsocHbw282b
1pV/XMz/+Zn0HxezEjWZyF0t+LODKva4ke/eIgNyRjLA5jdZ+J/9578+7ccqZxr1GPejElzNHfCx
bQm9mngF1zv4R21d/rKm/nMH+ftF/LGSCYkwpGnK7ZLX78lF/8gW1i97/7/sFX//iB9LlGBUhHar
XL3BFZaE0+3MdbguN6j1yBkTD+HqgTbj9y3qt5v2Y1I5tok1DuOfm+afW7b6ApbwHTHEgtyozX8/
i/92FU3JUqjMJSD0f0bPf3m7WzKZS2WQKXNX4EzXkhssrd8e9395oxVkEKaqyuiTWZn+vlRpdZrX
uiwTb5XuG8AKJk7TU2TdLaBRd01xFcUNGdtjn2d0hLQhh2VyfFDltL/cUHl6Jv76gJrTSHv6QTVF
MhQCIv7+TQLV47vESYzoiOzCWFmjvhVhdKjzEuaQ8apN+LsJZe/djzSoa5pzgz2W32bylGgzK3bA
hpn9L5vGn/3nv77VD7FIX5iymCt8q/EyLrDGj5xzAMCJQEDe2m7RQFItXO9PgzXHA1ExLWKUEu2t
DPPn6TDqa+Y3whyAJwkJ4i54rM1kS/eyJ/lyJzCeOwTDGsdl4hLE0SBCAXoB9iu+ccI11Q3sGEU4
azRT/l/3qJ+Xe3r4/vJwCUNUB7qQxWf9lfClL2FfAmdO9gAS3v/7Kf6HQe3nJ02P4F8+SXrIpdwO
fFKyNWYYpaB1D9v2XXtuBnhXdiq+6xP9ccRUDxX8bH4KXwhp2m8L7BHdeKZ4jJ8abS7QGgL1MEBw
J3ZXXgbeL4/gP7bTn9/0xy7jGWqrafojPuMMPHjkxZIuJ20wwHbk1/cQreeFShX639fnt0+Vf7yC
Y++nkpdHPGL0PQi7ghI2Y7ZAKN04swCt2dGsM8m5MH774J/v/v/9cU0VHRQJ89pPAb6vSq2v9kJ0
1pEn08asiPHRi3mM6smJn5DdM+NT1hHA5TPur54WmeZqv/342r++92S50YUwyYT5s/X/9fEox2Ks
H1Z0plNl5DvxpOgrZukGInGFZukW634xrrJlh7vkDDXCQWqXQ5ykGWkHWBaROWDhIxQu8q6aurwx
i5MWmu7kdzFfxHAghEPAY8QzdFZ2FTiLjxhJLvKFe4CFbxScpt9UCVx3Wmz6rNvyZpbtL2/bPwQu
XGqVJoukydS4k1Pz7+9AgepF7yI0Z13vxG/hHrbtXiA2OFhm8JzW6HV7oBXRxptE+a6ZbfV0y1gN
9tW4hqseVsuSJ+PWniwVGtrFmlB5yMxowXZrCSkddBlswp7tQz6JftmGSH0Spyf/xzKoKoj9iWJU
OZipP2qVoe7kQvM1Msq+7SmAEePsNqXfkqzgbMYgJxC8DDRUURQo4lEG2UdzvkOwOrxYwU1jGvEx
mHPPZTz00C5GvqyTLTRo1Sdu8yI+AL48pdIWKiXyh6I55+onmW/EAIJxPqABAMagIGa8Tg3Jc1ee
Bfmm+W6vzo2Z+arMVG/jKysWBz9chNYC431LKMBLEMDcm6lTGO1IW8D9MBvHhBegHvPm6EefnmaD
NwnkiYcFF0l6qY2PPrsbaOnpwiC6Th117m/IqAM2GkPOxYqQEMLLYfCmungv1IjRzbwCJL+ls3zS
H05So76ZjfTF4lck55m8FqvtAC9O2EFM8YN5CMwauT2Y5MEZ5IOG8tUqDwkzxVwXbIF4xXHNfdS8
hZh9jC8NYiLT1Y15GRwl7CccUPmzgXk7Mt3Ng09DYwX8oqCvz8zZvfKr02zc2hlLhCkhUmvNtd4F
+Sx+8ZaodrPjdWp0/slyE8Pv6IzN4ya7jegaV5PxHryFhQGcqIJWr8GVnHcuSaO20bsyidjZUY3X
3dm8MhA2j+HGfIKMICmOfGoJcABMLCJVOGdwOzLTzqEAIuNYNN/mCNQQs5Otdk9AOZi3kWvmTXi4
0LL1E/t9C6YlnwOo3ueh064arMCKXT3skinuSt1hshTlpcfwMaKQJFUHYc7AKoWObS0wW8uZVtRE
jiGJxzO4Lr0dIWQZ6zU4NsCMzCFmfb+gKwuPO72IRGBD70egwVgbRB9S6qVUOVw3vqL5LSE1AigQ
vlY3sFTBRVuY6SZkInz0QY+s8hQOz3iofTQDLBrl0nulSdoROrPIunPSrNDPtA1ROo90pm78g9Xs
GPIQtmy4pCuDKER0+k2/cLxAo4U2gg2sccYelz/pFzdZdlmMkXcO6sbaat4yBmSEs7AnbFnbEc2c
b3mkm/IGBqYEQUK0LAYIsFjmSjPe6cE3w0r+5tGik2ssE29i8+QQc09pela5g4QGik7b7lJ/hb7d
IHmAjDmw0/TvQEV9Qs4k3OWiQ0lVZqC9imfYGAWYgpfGtBH9ZMSKLLtToS2AXJFcoM1RXJXNSukX
tI8fPIXpcCGQUxMXgvdVoVMT3cF6ztK9ccHsBsqMx6jiueJnxGi3915zTcAcisV+3ItAf2CeGOjY
MYHeDO3M1U1fmndRPHuWrSkMxBfVd+S9MUO0UN9KGqgUekJdta+gL3S3R2YTn9adJhQDL2OA4aXF
mTnqHxSSlaFOALaGYW6DvK/K9xUDQGPjuXS7Wxkl1AoifG+HkxDF6VW2n4+QY5+3s6Z9ec3PQXk5
0cCJSWO6UgaIJoGdJGs15/W0K88BzIPznEnyFmc40w820wZIiEpkdfqYKOFgsGOSKibzZllARNqF
1YKgbUv+VOSvWjtPmihrZY4O1P+yYroKU1tbFg+I6phQ9HPfCvaAZbqnCpW1wc5SeiZTnLufMIiG
L7vlcfZODCZg+PU2uCV/K/enAXnXDd75QmXCAOmGWXNqy5AnZuGb+ACHMstOvrCM7DPLSDw3gm2F
gEa79FDxldB5DLZSXhOTJupWi55yXmDWmcp/QUanoCpDkcwgZj+BaE6TmZ8usOEgkNalDdaVxxpj
Cvp6uDTBl9oje96iV+qe+GpDv5bkN5N1m56PMNlsPlDroqzi8oZfWpA65AtGwiaGetJeR/OURXt+
2xT11OWwGcqe4eauHj+8lOmhd5PSlz7YSAT9zGiQ71uRxXCFh4tPeMibGNkUGyZ6vWw6SfT1aIej
axIbEMJWxtjjo6sWYbK8P06F26hMvoLJlnXuMcsMTzjOPGRWpN/OAhk+Mm6JSTRUXwtGJZY5k3Oe
DKwohU+iw54BNk9TwMUD+buohieF1NKYB7YSVsIDuGSRLTzGy6PxEebkabxZ5ioyzibzpzgGxBic
rOht1GDhuJXgRNQxlZrNdH0jcPiQ0L4qw9LH/SOghcU4J4PVr99H9atmUphgMSnlet7xhATI/KyW
eeyBaUWS3XUQBo0CE6017UY+5bKt1GsIATl/Tjkx68m8p8zrfVJ/hOeXQdwl1Qu+Gurf+DUy3iOs
9RLcFptBkVD9IVqjCYdz5YvLOP8eeZVr68B7nLEp+ChISTi9VkTcEOyqRsuIx2KMmI0DiWU0/IWA
Y+DxGxjAQnLBYGwH2d2aQEIUvdIdroqARKZ8x8wDwzQvlzFUw7YybKWH+YenLi7AsAnbriTo/uMJ
1hzxJsFZXKvesylsEz+fi+xjgVUzfHzWJfL+0MsXTN8RJ4bkrHrHOMIgIt76D+zEykWL8T5gmCdC
hk8oRWb6I5lKav1dwUemG57txxzRAonC5yIDSnvsiOzqNzGlQDXvhRU7OUsGnM9iWSjLgnBYfdsX
tol6wHBAFfg3Nf2USqcyMZDjKdXm+eMQkW1YLEzys8DvA/PCURViX9lSmBgmA8qL5jGgGw8URT4Q
XuanZHjMURLKd2PBstw+hfkxULc9G2E1OrfuRqQVxhjdqYaTqoPPRU6BmRABCILM/IBuP7fFEwio
itBJAnkeTu/tPBcEVRI/taxgSN5GYR5uCDJYkLMg7kCfJ/dJqACEQ9mi/OWOHquzCVeKjQnXCCnQ
1pXoL/hbFH7xpl/ld8oAwG1ByT9dFtB3bvkqHJ1R3EeBY7K9ryjgMU216ieQsAK9TC/XDimQA+3f
DrEWWldhEZhvMvWmsNCfvC9IQkSsLwWgvGRAkY8A8Itkkg05aDa5jbsOswn0ADbCWybRvUBy4ogA
PJHrAAibqDSIimjdq+i7Tv6eJ59EYgy0RAtD4jtmGsa1bQuf4wW7XodzbkVLxFwL1bLoHeajVulY
U/Ywu8oFDhSy3IFDPIkhR0HmmUJy0Y2H0lyq7nhRrnl4i4K1WrrdSTDdnIj2DatlXZGgShbAUO9z
ZQ+3M0KRMB4MfSmIEyo2/WBtJldmJrKFsBEsgi25GuMFwJVvSxczWoMqh02UM2DmnZ6uyrAE6cnQ
GT8IBSSyoEFfYb2Se0fbpswGj8hTmAoKa/h7yRU2YRPTX0FsDIYComKKzXTatOXCTbUJ+Bfnm2Eu
nqj8tpC5Su8cojQzFxDjGvQeE1SNM1mcuqBFtSOT7qLegIAK7kq5hpEmtJcWmBgBrPVBOoYc9Mks
trEPRLED3uyKlShSPjkz+OWNR6vGvNfZuDYpJWNlCb9KQpCfoefVmhOsKsO8gS/jXAaDQ8SOfaPI
KXisjiX+T+qbahlx45CWfEGB2RYiYYGMrqf74WhYRpMjUKzGfG5aDlxniFimNMdtRt8fyQdI0v5Z
kbZadfeBazJH5ZrV/UIGUoGlq0FGBOPqUzWvyfgiZLuBADs0GWjob9yffWfcg3ZqS/CKowpj+8Cn
BtGrYTueIcXJHLCuyDI4zFRIeleiMDf3Kq86CNUD+dU8htkz+DdzK/SYA+cpyV07FSpMMs9Dl2oW
EskcFwPLC7CnVaWf4uBAbehh77OWNAzKYd+jKpvYsPdS2Tbf089Skxo0TfKFTZYt9T1nlIkSNV29
xwo8lwDQqr005abt3cDA1gvuV8Tw6y2rGouw4AroNSUH4IUhIe9jdf/qm2sZHtV0OSL8A9YSHaXq
ENRuWx/0+GVepJgYWVOBjkoOontSnN1HewMaxYG0Im1PJ7+bOAv5QoptlaE8FyvobOchQyzndM0e
T1i2GbDwjdvyyQAGSPXQO3gcxXNfLGJbTXaVSVwYN5JnRH3zD5RNVEtx6ozDgnCNfCWTKvdecrbb
cVQgXeYjWT5Z92QPpWyDLbGbqu85fzEqiSkSoYvOWuk2nDEfwDP2ymmVjt+gHWkf8C/NdeWEb2q5
QN/G7orHsAaLI87zL0Wee8/+IqAfY2xR2+mSw6IgAMs17hWutzkBPNC+TxxsonWASwJdtLmg4us9
16LKcIpTeCrRU5DNkS+8FQpvxHUlUQhrgpwMh/MCMpgZ5NunwtWozs+cP4rUQQxfT/8gKz6DK6Xn
Be45mspJR3OEPzMbn+JDdzG+tadwkT7VvWuJi8LROIrgY83xvtjqTlddT3SGW7jBxSBT9ayL62NV
A5vjeF1vVXIwgHjQTSV71CnMuW7u+3oH4pPCGSmjODgm3pDslVfXyA/DvBDfxG8Lqrt3CQsAWDzZ
pbUbIbJBfqegqMkgjJERdeZFB0gNzxgHiDWvkDWxykNwxJSgHBGLWEv7ZkjbZnCE8RgJ68h/zFH6
R8IKzuAEtBM2er0hOLx4foRXzjzKY4sMOilWuTyrkb8a616zY47/4hObGV4RlWS/jHBMN0i3IVBu
tEUK7aw/yJ2APQN+nCOAM/Y//Pz5RHsJz3z+ODfpSpM+ZaKxmIqoMOic4nmA+cNrI3Fqwf3ePHDO
rlPSWLBE9TSVGMBq5Mpnazh/gUXqh1vVhD7L4zvrzxHxHcqHrpp9QysMmvtgXAdeao4vcrCAqctU
Zm59DghSj/5F1VzT5w+FrNrs4PcK4XGoIBMjugMcJ0xpBy6CT9mYCbzNDxQNaf7k4TkZiotv3fle
bAC6+ESNw1vK3QZNCSG4MvJFIXOiUw8cBVnHI/hKlwd1mzqzVsKxU5Z5v7baZVxvPHop2DoxjZuz
5IQndDpb+1e4UEDwqq1Zr4InPKcgySGvARvknbWT16xdQO5VMwi28NEGIkzsXtoqCwHoNAZZzk1O
k7utXde0LgKOrOPSbM4Mbl4fzczuyARY0MN6wAcGpNMtiKlpc87PLNCIJ7+oFolxwObIgoK5gR4e
B0kXTeXGsqMntkVD3nAzWLDDnnpz9fLAO4ABO58Ss5FwKjZmGg9CPkHqeoUPAwKX991m28K8WoYj
Z+tQ9Uk9uPbRHgbLhJXGnuJKEIejTYjGWQEY150074t1baxtrmBHyx4p7q6N3xvPrrtdKa51fLE7
QMonnK1GR53rFIyjxPlDXdkJzlfcPJy8ClcEOLwEazDLogM/L3zp5Ct8gcWnHbkhBYEGXnU0OYnY
wISN8cVgy8rWjbrzHMlgdb/7LNPaBNSHM9DZ+hMMRi6VRnH5jb6Fu6Ctig2bB4YmZgmg60nyaJac
BOJoRQNSit698ZSSLLNM1GMYXYq8pCuGjHB4CbqTRRrKym+OTXMECxsAediIFKKetOays+fjBa24
F8N0bBBTh0NgResi20gv3eMbO1lx8/snehLtiyQusMy/aOZS6Wm7CDiL8kXm7XFCjS9+QVGwC9BE
qU6X3/RoZRxYMxpSOIhdw6zz/RgczXx6FDcMUQEgcWQRkwJqoybLVp3nRzG7pOSc0430MTTudIRr
LFya54bRjl/tzvANKloWdqsCNM5wPLnQiOnFmJys9U2HABCSrmJLxam0XEkhUdwfUevbRuhw1kuA
aGi3GNbCIj2qI0upW1EAXpOvLl3xChbxDq3n+BExd+IEAkU+v3KSFJ3+ReZZQ/lES0jFN0WGhVMf
0O13bs/B5dmstrG0pvdTt3OMDqgYg1VLEIaIO5skhkvVvnbfnjF/aaVP4htw117ozEHAHeY7NNwk
Qy/0FbLSAY/Ig8qRGmXxEPbEy7I669rsvVyJmNGuaLwbw44+aUesC3YrzGXZQS1oDQjPkrGkVg22
ANtTMKcKpDRat6TJXRTWfnSjS4MmiHSk2QaGP6e45mjw2Y34fzal/kltnV7rwOZoROUcDHtMeGm2
iBc05J9ieS49YQuxG7K2Sog0+eWd2GJrJndzmUhW4MLjmrtp0TTkIe030PZ4CDBXgtEt6NPRks3g
CDfBblQ/EST8YWYTMeDQgqKxLK1oOxpshg+oxDaBBSsLQgXr4VuLC8tWvF0oOGkAP4+q+Dt+M19p
S1MrBmjCvrUQSSXDNZXTVPXSKp8KUYUmlIXnqjnzuBXjEgI12fNtvMWNiiOR00EVkgDJmfq7k67d
uhdOVv8yQVII2dTssEOrChIdGB4/h3aGNjI8lvCCROtiDPuE/m2KChbb1fahLuTsGGCphi5Keclc
Qj3kPnUXHAi3Dy8dFfc4RZTAH/wak7Ognrtv9cYRVpYXVMj6ifYydiYaKNE8XhYn+WxAbX63Kpem
lfE4hHtlG3VHY7FpWDjNiRwqLI2hhHaBmcGuAQ1gzte42TmN0hfZtQ4y6zJNr9b4jonAfCygBM6K
EwAcTGPxU846uGHqigqV7QIoglMQQmDedaqRGFx0fbTS5eOJ3GZiRsgmVzaycexJTwFHHWmHQLjX
YCZ7ynZ6msQoyvJWcqUC4sWmCNe19WFidJ1U+UtZ8eyYHBVOihhDFx5Eg4iEDjw0hEZFl0F5ETW7
Q1HuU2Ljj3gkNz9xpzMubWfp2D1s8VuoX3h+IdFp5SpKtnXgiHRU+RgSJ9srNYc8OkO8lMmGGecp
Ryqq8tTRIZ1+dG+YSEFQTWGR7/4S+39AwQbxn/T2mLHFLeP3QkaVz1CovDXl47v0TKsLZnbDUUkj
N/O7/ezJbvcPSWgLqpOGdsmzCzJina19a+6Tk0eqlMnSxTMS7wnTSPUVwTm4SZ06JJmKG+vK6dnK
nAIDIZyCmSaumhVkmqsyR9T9hyK48VoOfyjDYuKN4tk9Jq9IwuumDJMJqvJ2Q/AUjJWjB6LdiUTf
Whal0HMi3vt0XbUGuJfXQdmXxbNJ3lmmHXV2Lfi+wcIjqmBAroQvzsRsrC/F5NyRDBa/F1nDQkQz
gFKILrPpfUnsX2liuLpZ2BYNvXLY1u809r3hJYPExh8cbQgtHvAptTAyhW9QhfCx8MbjKSUsutLx
UYxnlf9VxFDPjdeClGbbhHPTRMk8VDYEfOOzOqkANM0YZfqzL7+kOCNs88aUIKVvb11oHog00RgT
XGIXeOhMe1Y2XBfYairxaixVbio77HBPfrjML/4rDa2cgSASOhoYLJdGTd4Xsxe3/1zUx37FNpES
6Ti6BR3y9fCAw3nLxwvaUsn40sOlrNlYKoxNsuCYe2CXkcNlnDkymsHho59u+KJlThC8tNAbsGIO
H1R6D96NeJ6GC2lPyg7sd/9rQoaCTshA94GHIXWRMUaYP/lrgzxpslboVzDTayGUkyRox9G7vyLA
fGKfkqkQrjGuNVSKD4yqEGIcbDRAhuBadf46S7fRsBXZlPAkq7Z4H0s6qpiucAnBFuVNVlcVShKY
LuEhChcdxICNJeHuWScEuIHDJUZ6x40OHi/Krqb78C7g0zrKd/NuTUYxeLI3jDq5E9xHm7Zf+skJ
6laFywfY8A0datzbVbtTyWCTFuSTkcPcO8gfRnc45svx2aDwNtawc+gaQQvSMXsuI5VoNtcSXrzF
8fHHuFiyJj6wagaAP4kbHVfBLXsxdnXrGh4WdIKn28248Y7jslJnMgICUDt4ohGtOxFqghnWmU3H
IbmauTlOCbvfRDQSyCD2KYAmkkdDDMLOvBo7pVi0HHXrt8o8FC9YKOGGMQDfAQzmheWIds+XmkeC
IuEk2Z6lq5VcH0HMNXSbHccPDNV4hTPSmexYXnnDuqKOWxZuIlyHkZgA1AOVv5ahi95l4OY7VPMh
nADJMW1c/XibDIr/KdaCL2fkblKtxFtxpjPWx1AyV9IzdmKSqs+T1TdglwuPWflaKwc66rGCLfXD
YKxANlPVnfyvMNxWdkgI8kgTj0fQXEu5nRy4IBXWBydmaSVNa6FmO+JFE7t7EaDm6JhwlCX949kK
k8h7N10t84o1FuttsgGSlsa7R2B3PBSKtyURDsNsogG6OWCzZCVuyWsh9Q6n7bZUVynNgHOo0/Ff
kZ3LL042Z8LERjo6nxUkMXF6PsjSsnNt5gGayMHM4G1oGwBKSx2YPt3J5ruq4ZltWuWQj2cN+7RR
MpGCLXP3WxbLhXos3x90vKR6X1G9DJM1lxcorTYPXgxR2vqEiJ+xedJwt/QrfWdG/sIsMOza2qji
rSLW0HBU+ncpEYO7ssLvtBjo6w7pvTb3BqU7igDDukyBHEAl3vit4byK34koR2K2Guge5Ut9RaNa
Ve2qIbvqzvIL2VRtIdQznDo9BJdoc5/k4eTccoj2u3nO4Q0qSeJtCvww2nsnL0aKLmqsp0g/dOdQ
OgTXOnxSVIcOV/wmzg/5kewaRk7mV1YfsNPM3ewjIzMFlzz+SzjW3rI0rv2wyxFKZAeTAfpdfE5c
2tFm80kOY/hS6+yHdJUXUwjnahQdubGZo+CYJvrP816LD0lMbbFymnhLNNvwKXJaQX90Hax13DCQ
P/XKyncHOucsXuDr0iXlZ5nZoe+MJwULjsCG3jLaI/c0ceSrKLgdFHvx5CVvTc1sm9/BapWgFfBJ
fdB29bI2CNCbQeTqnZKSixgZOEVkR3ETsLudKfoYYCcsEh9EBtBU0VwIzIyllXn1oRAshn2T3gGW
ZhrKJRSEzFiKKrHPEwvxDE6v0b8a7YttMig/rZNw8q8dzmf8KVuwsw/jSR+PRMUpOOhIdkMywlKu
E30uOHNr3T7WsJP0pHM0ax7Hd0GnPuSA4KYY90b7Eto0m8Z+BioE8cBZIwd7OrRBcou+650RH79T
Kkhc2TejfOJ47AC9yetFmzkPQkt2kXQvqpPIcvK4eNo5xlN2zMRFU0wASX6YeeO5zNpSe/74MLod
WQ6MwA7k3p5jcg/0Yg36SqEDMTdgryHZwjLuoXrQ9kq4bM/DNVnCtJ9F5zpeSfRwimuhf5gF0TJK
ujJosmvec80EZc1oUme6mR2hWA4cvTS8ymK3UT9UtDPj3vPWCBAJsDkK+U3AQjs63E1rVjrhtU2d
VFoCMspvorwtk/U4wbkaf5NoJ5L9escrkS1ZDF72NVMsDVGcNawwjSc3TOutynj4WDMblmwp/cyl
1cN7Sws2C7hKO51qQMAhO8+AtVNEElnZhdi28OszdVbGQ8Bpjr6DUb1n+geDtLmIV1ddSwgk6ZoX
JJ0Dq/vIdLfBHjrJP1xDwHtVzchnJKviQ+MJE3SeStQnKnONIHrOypeuvZDMVzKJ8pl/EdmZFstc
24iss2jFB2sXlQuPZTP+HsItjUyGzDQtPxTC7T/ztdCfABxIoBu3UnZMZJKROB4H+aWobfETQsZC
pquTI9jXtYjXMYD3NhPvBv3I6RwQ26RtAocAyvPgZSHZO+q3xmAXFf3IwdbJINF2ybPR3CLz+mAp
DPS11TAUe2sIaqskquWVJaMwybbIRmfBAmKHznmw4TvQ/VVArPGmy2xi9I2wysX+V4VLmU6Bf29b
7J8U27VGQBXGbwLUBl7eP4WHef0K+xe6p8abj+th/6ZuqveAELbHjlXsaVaQKKZuoaMFwSXGOD6I
LIfpKUxPNHMVQttl2hqEEKHXs8Xx4umfIYjnGbRUAQdxvfZoEmUO2MFOtb0758NpjSRvL7Gc9lSt
mrv4qQeTGbXl4946xvfebFhAFTAJtUnefOAMrCckVGyFPUfMHTZ1660RPrYcD2gduvqLcKJ1xdJG
0GieEIFhG+mygvS7NM6D4VAfR2QpwA71SQ7ZasMsqJ/64qhYjkbLVdw2R3WBHbZ/xQAbFNsAwkSy
LeNV1bgEQjzuUrQkKtCc8f8Usm+S4avxaEAdUg+Wt0RW0V8k8yB725BDkvzGeKkon6O1D62/Wybp
TcnfMoIr/LnMjsZ3C93qGVfioB6SgHg3ejB7QH2gE3F/OBFjjmqe9msO2+T6lr460Xv08ZXAH/Al
Vvg6ad/YYRj4yE7hUsDKQDb2NZb3JcdI6sNAeCrvPUma7Wy4mZ5jPaYv1xlXwmNkSAjIyvx939px
DTln0SrPIYbMBsdUsC/0dUUVRGqdVK7wubeGW2hrTN0iIiz848FGMG5Shm5w96lH617WZ4r66ce4
oUBaJF89G67qysZ+UBe1yXwiOjL9oM3BANf1a5Y0BpnwGIiORCuywNVaNBC0tLv31NOKoFkFRj6H
2UICwIqmQ22d6/YaZAvGLAxPC+1VEYk/ovUeHnRq2cgRCX74UCFC0i6ew0ojS6jB/ju4Ff452ekO
hIkGExeMG6ZzOdRlbC2wJiMjozk7i3akH/4fjs5rOXFsC8NPRBUSStwqIhDBZPtGBW6jgCLKevr5
NHdT58x02yDtvdYfW/GE3qIZfklEbE7yx67OIr0zSLzwD9Oz4GUrtJo5Mq6w4l/bVHtpaafvM+DZ
lDBv5rSZyzZ95fPxYOUwYJmbKM44f2pvBIBUp9tMPylJ1c1Ow9Hs/y3Ur2EB2GbOih2Rb/FaoHSH
NiAPiQvgNrnIxOUnB7n7Tgl+o8Ev2mbj/j1+9G55WRDLtgAYQ0TVmx/ZTl6KyfTitXOybXWocXGN
mSHmNHOCs+RvK3g8OHSCgxGGLFyttcRTsZPYYQ9p40SDTboYIVJduV7+aZob5hu606t1T2FHcVto
Z/GQVa8F9lv2PX78uWQqh558y57QaMV6YwhNN8vFT3ZLyKK/DYgjWHWZzj6Bw5bRx50udzsZ/JSI
CILh7RIx/7GvNtpsheaDrLHFqWWg+2PZlleEetK5rFYbv/yRFrjZqU7iQlZUD/8x70L4lNkqVg2l
r6zYnyeR8gWnah0Rhsl7E053es1VQwoAmgLgGXWvSuarPe54wSu4cQFkePV50SilrZXPuSWOyeiP
AsNVdYinEpF+0sGmJb+VNfnPy/62ROWwQyVFPOyJ1E0BGOXl2+ztcb4KX8TzUnz82ZHZ+uoimOU1
v5s0O4Kt+AdAdlYNQu0h+075nPkBcp8oShMgshGfYrrth3WYWGxLTrZOBgfFG2j4HIqxdFR3zL2u
u/atmwl2SRw6eZEpeMl1tqEEafp1deIkLuBJcKmpaKApjGiuGHdpsGkorCbKQaY3k/Th6sP+Dv1v
dAfl1LE6fPuf1SAdm/dFznfq+0RoC+tOSLEUcYcJBTyn4Q0yfVKQehC+QODDjMBDIn3ei9aIor+n
y+JRfg7lG+kKMiW0xXa3VYl1lS4x5uv8xw9eiw1f6MOfytLSqZ1yFtvQhOVjRPltt+D0aPOkXdWx
VayWkf2JoXd3EytNcBbtoNJWQ0g7Gss7+jn0+EOyQoU6wgh5HdAnP7H0EzAlntzxxkpbyD/9BOgk
Wzlze/qNQAkBHAjy/S21lUhdd2VTiJx2dM6dFQJdcG1p2RQSUxGrslP5qUNKSYDkZyewDoBXfsVU
M7PvOb05zWaM91n6NaNgRnOxBgy8cQOismL6Nd4IuklILOZ/snqcfc6adhgUep5M6k2SGCJcz4VV
qnzPFsxRl08P2VvZSxRwkRHSeMbF74IahctV8/+xJwz2fPhBprPAf6JSauXAzc1aRwZcR1qYUI/p
SDMPHhIkuBKccVLSvFchV4T4h4EhrFdEy0HW0hyG+KI7+XDOgDCCfNXmaEkVPdd/hhfA8fsKF4e+
S953lI8C/KtoMZTfBBSPtWu/+J44Kkp/W8YkY/54L/ZQDsFtBvjjvRkzZ8MhQAth5pbwL11AP5jj
PxD2DX/1TB/rA9zGprlWb5oVvPCzrf58zVMXq3FDYd3Itk5Essa6nljS+AV0ViFEaXTgH3R0IflH
4VEMtnPSib64DBKk4gNDxvrzJpWa7Bm5MTKwzvQNMVqvBR4TJ/PXsfbohi3G9FP1RYWZRXscmt+i
WimL82x+CA8KCYGqmTL2No1XZi/M3P58z/+ERjAN7m9hOy6uk/wRLkw7+fxRSDXISRvaKc8fyh2G
t0Rwmb2GF5pYUfiK0Wutw8BBHqh6C2YCxeTTntDhykalOaVWE0vVbURH0kge9LR4FbyJZTxRMZmD
VZQzayh2AYvMQDLIRuRdybHBrNPhi64PvWY35XXsOre+pehMJ3S93C6fDR+BOGU8IwAOyWj9XObx
ZjLSMP5Rqdb8KXQ3VPvP02d99Gmr3M6JIDPbG2CkmBNFVlqC4kgE+frvDXoe3iwetRY3hoSY7EYs
hF/vVcg2zhW2uVxCHmpyhNeEOg/3mbyWqw0Xoy9sSPFQQbwIgTI5t5sBufirU5CHyNt8GwXu2+De
b3hc6IX3r/2/6tJ1q3RLgrRmqTV5mrV2riFnwRbT7dn2RbtRd9U2E1fzmIPJlmmSXhAVFLBXS/Dx
b2QUdeEIg9tOU10ZXTr2iiK+yayMxfa7uY/sAZ1dpJbI0qPk58hlb+0rr2dFjxCJriPXI0emFP+K
eMU/yJHLvywBonP/z7YLZzas0AmdhXHln3KveK9bIIjPa2Q68FszXUJ/00JLgKtvtdPo+el0jgtP
4gYOlvvOp//1vR61E6lZYy1yArsKeruRvSYgov9ObTfrvCAiD6ZJ8dkgnyBznhm/+CEVboERQyBY
jApbgsh+psymizjYisfHkWyoIFTM6hznm+S9LpfbhGCjqQMA/bLAhsLpq12AFYXlZsx35FwhaRYJ
JfRuFNOZBWxVln9AJT3tRIBa77NyuaX8LLSTBuhOPDID5kjtHfBf7etcl8D62sdS43Vl4mZKo4ua
BHppKvDu8ekDNSsq4SVVfEdtfFvhdpkalChwyPmsRwV8VqC6CByUgnMknBwkYb6mo8KqqDKM8ks+
7y4DwvgPjGfcAbEz4dH7k2Rm8w7MZUI4SJefx/ZfnRO7q4qrBAnbsjos5kakWkHGwTng+vgGLhC+
bgw6Ofm65HvIo+urz6L8VYjqzNDvMMSHwXZAcTalv8UsO5W4m4XngqmLYKOk2intqZifFXTcYUMy
mnqVwYSrgAl2afvLf74AtNZ52cL1w2uYMbju2pHMocM4Pj+EOwoXgtaX1t7tWLUickgQuUK0DWvu
IgGcjbaB2EYR8d4hkK0p/kSwJ1r74Av0vtnWh9CcX6mb4oNX0f/R70kVGdINt3m02KpmBFrSsTkp
vPnWTF8iXPtDFItdOek6sQGmg9XyF2GGPJzEtUwwLbl7evgL2YCr4NjvE8oQYUem7XfqPiDhC4Pa
RrJgkYjWzg3NMIvyztVMzMcu4VGxVWlqzYqsziGkkxRH6ata00uYWyvI1O5a79ky+WE2vKSbqY6V
N5gM/hqpOk0OGL3yO7GuDKJy6i7mZ7C2uRlS6ZsTEJ+sZyC5/oeq+53izpF6oXdGcD+SRxvsAcMY
sHoUQrRyH/D2ILsNp/g//rq5/DUOCBgoeV3H9yx35WcSXKvFOiFOwJyvu37q5BZs4dy8LeaW+h+e
jGD6nfMtkMiI/M0Ulxs2B0JDU4hSi/uJbC0nVzfBjvJUcEZFH14wSUFqIT9UHQk0GByTB5P59K9B
MrHlWid90I7vLRHjvN4ekrTRiKebW4/vhNKlTqkX9hK2Esv0RnAVhzYLiqjT3kTzLrSbUDI1oyEt
PWGeZsHnxCdYOUVHOLVdCWZ8eKp2EpgRyKtOk0b721gYB6AhU3rs840yrsZ7iU2ijn9S9I46fzZ0
GkWAQaOzf9jz93r+sZeniol84a+TcSdIfwsiTEb+hWK+E0gdGh7DtZUhHTuSgG1qkpjW/wVWRDTB
SvrK+RPIZGAsIB+V7WjhDZ+d8tlFjEHJ//OIgPaev7yekVIFt76YE5nDTWkOg5F5/GOLSYuORRJn
vJBXG6rPJ2eOzsN5/mrteLTb+t6NPwWXfMONXPBc9uw5AQ4IXxvMprtsA4EChM6k9poHs8IV8fM+
frTnoqUAsfIkXlXjE3lChJCMoyNASS0cYJcLGVoVKexItw2/OuqGKRH4G89CTXoj/3aQ/REO6Cyi
Ywh54z9SrkvopoTssNSOtE3EdT130ZO9EjcnfJV+8GxXcmQu7+G/TthKA4LoKcJCVzzxH/gMT2QT
rpKZGaQEMiLKAvxnu9wnlJaTNbG4qXKtS5dMO+agic0lJQ5s1y5ttLNNSKYTgGL3MQo2BrPYR19i
eQH3qqGn0MbJloISdiCod/G3SDexbC9+0vbWHTRWdAIoG/tNvi8DPqooYoF32dwRgYs+J9gELmip
xnzmm2mMlMNcDsdeWfvUgfRrtsYsgUvnsY+fgN5R9E+gRMRNw1Xhm03sfCRHIF45Ai16Ur6SVd6H
mar8jTNKtPlQU8lqs2s/n5sgvyNPWk7xdXVU3nY67LQFmT0MO1Rzcp7V8P79zzJ5Cc7ksEVvmyid
1SirDhWD7HtAvynEY/DOzDJ821F7Jppw0fyV/Rr9RJN7I7oyhaU8nQQGm6JwF76DJUoZUuo9Zq0d
DGstAnPkbGtsBWPuPYH4Vmzx3vpgPYSIyaFsQtjINkxydl8QaOAiT4PgaWDA4+a19DcYVcePk4du
R5+t7n7gBD7Eb6AmEKnntDuaK+lAoCy53wQCaDytRT8yZrdyDem1yE30kRcxPHUQS3n+XAK0EZEv
akgWyJrewyMGxA+bVf+ofV/PA0wZC+dD3FpEMwEHvkYC3oJIWsQpqorM4mv5TsG20IoKPQULzMpY
iZlzlY0s/yvFDzZIIPbmIiarIVkLQPsSBw6L2ptE5KcGFfn23o+a21xo8HyI64LopB+0AMNrukaB
Z9DShUhOBJJISMNrjFrguAQ6XQSPnjg5cdiXmNsA1uN2sak+SGig2udfHVgv1hUFLpxDW9eQ8ilq
wyvBhdBuxRbxNZLjopc2KuhqvQ2TQ4YP7avCxvIBfLn2IaMlWY5VRg+yoxSI9HbDVcSShXta4Wq4
xMsfsV9p3fSpRbO5oS3W73Tz+azLBRmSM+jBjr7i6fvboQFqFqwOppoaLQh6kJnamuK4t6uo5rQl
yPsov1av9y5z0Z9+9ln80PD+ZWZ7kjsbiAJBDBq2AaIRYVJ/Y+aK5a1U72Hx8afahbJJsn9gvJho
fNTzRHkmDZmJkGbMalNgGhsDgkz1G76FnzPm99pG37BoxbCauuchEWllXyn7/F4ljxRWMLGXjHAz
q8y+kwfhkgbJGoeifNUEA45W5Y2CM2sv6FxFOFKSUTftNetYr40ArZMovkKeYaQeTDbC6Eax94HP
CkGHYnRA2SGDkxvpcsEoAmgL0dJRyPx+ktPakEuni3vGNPlYPKXeCeDkJTP9y0vEVH9a/yXFkUWS
GGe8zY3XJEdm0q51P09ldhw46K7keZbEwBbhNnsAfKUw8f18Czr/oXwtpd4Gwa/xln8Jvh0DRita
OsMNPwAZyQgbBqYIDIjMrPPfDtauBSKvhfVAffbMCTnHCWHdDjliHvuzAVz49J6y/Kf4dvaabeOH
wm3SPONdtgPAAtElTwdbia3MQS7FE6oG1fE3c1pcfqp/GkYQUDP90XxWYer0uk/ht95Wf2iWdOIX
wSddQgcrQBV0wIwaO5qdCD+tvpetmeGXpz2zX4su+XynovDwl5FiFxa7BtxSNaXZWuhoh0DWLnxR
vVVVLsWqn8VXWAa2XAiYQ3VpgRJ6K/0WeWBX8MQDgpXbukPtXcCYpJy5gnz/KNHpQ/W2z9hV0UWi
4AnS8rNapiiYakcdqq/FmBickQX/+2CKs18BVJKNNQQiq9Jn/3Gi/pmQ8Bh/B2jP/5Z2TMQkTT8r
YRV8hafwpLRuuv3Rco4wh1LR7bO/zdizxdgBBgm1b/kozC14W0zpFqz0YCIi+5c9AYTKgAoenkFe
QN0/14UFzUvKdr9ZNoca08DF776Hvyhx3l8Vlqli3a78f+9JIfKbZke4dcGILtXyjw7I8r6EQ4Sa
Tt7uiBlHWAvNRVPojdeVg0AhOazzMTDUv5lJbGAGpW4oLaja0+9vxcStlf6+Q5Ex2BSgIYas1+Ke
hqNy4tQYGOPTAlIjvddVYSrC2+E180/KKarucv0Y9jGZzLEDfVlADy16VDuIPcUK3d3EcrTpK+JR
yRbEpC53IcZSY94Yyh4pH2EVTDH0RUfhhX+gu0tBHOaqqRMO+8FGdPaZnnsIJKhVppxKkRiLjGR+
0TrnjWnFfQ+BMYZ7bpMefgE3CdMU5XP2rL4sd8H0ufOmTV/odAUy//OyZDyKZGhAAKh6jbxXjId1
OgUvtv98ZDMAzS1JxTgsYCwRPhk1/iRgm7B+IS5SR3EjzKleRyGOF30JBAnjTZh0sM3iVctpxiFJ
MnC6n+FFyHL+qkRbRYLXFphMNupldtHCi8Jau4hvgC1ZtgMhTPLru2uBEv4S4TwLQL0sLmJ5u8BA
kfO1k3FcI+PGmxI/IzzvT6IjBdqmcztZXORkmydP9TiquiqvSXvIMFpE5xG+J8DXSMq3M/DB0Oz+
2S+ipSFnO19ZyYwbHNQAp9UqIy9vRiM6Liw6oQjKl5xWd4PhLqsAEHe1OsCUK9PeQFgpRueIL9qM
yi+FTFFj/JJgX/38/M4zZNImNFaw1WZuj1QYyRtAYJZ8hfEZpipt9lPL1J/IYnNZonnnsVyWt3h8
Nqo3BYiv4PF6zBPFgq6yfb/ijbot3uch8xLJhT+f8xihL5Z3HMLIYnJXE3VFNz6W4vnmoFn8wXnp
zvp9U5qLXRxPIp0ovCJ7iLZFc8C24BtIGwYsSMAAlNtRRDynw5dw2CbeSAfpPKR78CLafZdY3vTA
VXcy8gcvuS4feKExM6xsJD1svqA1XUkNd8pNuOKT+UvvdAJt9lQQG5/XrkR5NrtyK2jijh95VA0V
/Xt44YYlq3xB+SirfkBtJF82SRkjMq+fULk/uKDVS7yrRIiXV70jX/i9zyuTuU+lN5GME/2zmXK4
wwcnbI0o5UvD1W7R2uQA3Se7S+GIph7vaFoQ3NmV+ylw0b+dCuAsx79d2Z6xb3Nlckj3PY3Gm4pc
chzeyMJrJ3JvKX6/yBtz630vvQbTFB6uXY/cwYSNp6HeCLcqz+GJ2GluiWJXf7xhr3OPUdmTOFny
KsCGjJxLmAImkEToe+sQCl8l2vcv2Lpq8y+CELA/6yLFtG8N3TqAU8AHqnLXYRt0mSx9r9/8yoo9
EFIL+0eLNU/eb/PLNZHotWV4EJmwrtbyq6CyNNqo6OP2qmp+axDn1FR/B9C8JlodEi1r45YO9iCa
79naJ2gLErw6+tpejb5GSmZk7l2CY0DoZ7SjIL1DmL2XjR3B4xT2YDEMIA0skn1pGGTwSrnzcd8x
kxveLHKhgCjYbLN/8KBx7C7jVXgFfI6N5bbx4sdy2MqAOu1y530PEDc8sX3mAENy/skeP12Ic+RO
JXSnsUcDr7amT90U6cDYkm1Fp7cWG+MkTtEVzZF6YNqrNrPBv9RtT1b4P4RDJBC/ScSHxLGLj4Nq
Epz+HOHpoDmE/dQirn+Hr/5J+4kG7POF/k3GI/Bsb77bro5i7ygu54OKmAkSkI8g8LSPK2Cx8dds
ZeKv8eiJ7KldhuV06b5hDHAtA+1gpeYzIgCbbzgweCW+gV0k5MerJrc1b9xB1vuA7V/FR/dmaDgm
WNOAGSOBfgBAs9Q3htcdwpr5nrCWv+UNtZl6DDszhS+/guNpLvYWya2fTecQn88cE1kXYp1L3sem
Wcko3+bW4v8Ae1//ppcDFp2AW6dc+Vb6XTNeH0csl3sY7+AfgRjb8QhZxKHyOJADEVvCj48I0l1a
TnDJboiY5Ftu8CCD4BarABv7h0XbTkFDF1vEVRpxImVmz/9vDGPMFM/STFcAOal1eL6d5ruyySBJ
bU4gPMf88F8A2EifCN5F5UIBpkGHJxTeRthByMmMXAjZZCexYAZx/IwW32bUG5KJBmq29XVjlxHs
b300C38TlyGp3PMTAFDNY0oF3PbzqM7Jl3/UKF+c7G59uNJ+039IP4zq1Gw+EL78BRYdls18nSB+
PImmxcyuOhAwj+y99qTEmDn4hgxFdaMz7xYTJn5wZjuV1jTU85R0cIjiikndhjjsQcfEUXFz6k29
fiv/+h2wFS4/2QHB5FGNd72KGAdc3RNju3X6Xa3YXWQObnogiCWcViikHDJonRki6NaoozVhwjS2
S73HXWdEvc666SseBRBwpf0wacsKPJYEVBjvxVEtKesx69WsPsTCo60vvC+qMTRW2pzTfsPnqKwo
U+towpPDNUKjpcSQ3xs9uBGAYuMJ2EwMcTWQgWANOAxqy6/X2qTZzP+WF35h/8yUFu6Ll9bo8WOn
DPYuOcqXzxfipPKbNw2uDcWAsJ5DfVKJM62QFgd41pqlx1fD6g/o35OLwuq049qXOqBWhEolMmMo
EZPpMeoMCABwq0zn6mEx5PgY2TDEs17d1SPCs5WmkTgi74A83jbXHniBEjsN18AkbNbjJ/EAaOZA
G7qZ0zTmJ1vhMGzM5Yt1P0KzwpmKHpuXJ75/pH0tFzjMXO6javaHHv79VxIdQLjtOOiL7dtTNfoj
dQGsGkYAacE3lyCkgsxASuJJTsMeQi++DMYroGQeZ6Xm7bAj7MkyLTv6gCiDrRcZ++GzNIh/b8Rr
hy92Cm1w5/9yL28gL2yy/stTaTdm5M6FUyodON4RRs7XeFGANJ6qUaNbwLTW7tD0CmAiZn7XfgfX
iPXTnAakI6LbM9Mnq1tjN+AQq/pKLw3zOv15NHhcEXSPKln8W0Xbop3lMc6XR1iIgbN21W8LTqZV
vBMDE7FTWprIbJM5QdT6gsN5rO2BXgMFCoHrhJUVnW64La4sezQP1UYm3ZnWjF5YlWc0N+jRSBX1
4eY6mBsnPEXU2yM4mRkiAgoI62PgDoGV4dBaISGS47sQnfnC2CmWiLgpqRB0h8kEbhkMDZzc3ole
bWgoK/RkV2oOGy+bIhkUdoJd864+KIGYBP20rTA88Z8gigiXxoFVhWWUZJlVm3Owae16erB/QWRX
AwwqPXe+yXXYD2bww7ABiQrdUa75PwLtbWqLU498Zrk5Km4Nu36m3GpPXUr1nRoOtgLEW9y6CDLo
k5TCfcPDB34MlCrdwx0YyeMfUQZGpg+mv19iOBX10u325bMaUOEYy+/IhlnQk1UQWLjn9JNmZdQ7
YHWd67WTunmk/zrzEhuFl4CiWDBfqIorTyU47ALGzbFLcwXpPwZPufDzsbwuscdd84tQQpqmGGQr
lboGvuO5YwJibWctya6ewl82w0O/vYNN6Rw8DGRfSxLmJdzxHkQRBbLrGfYFh8oF/q7CGQW+Kj1s
TXED+usIWwHjzoOoAKze8loCQjvL1HfelkR89ZMplRDUwKPKOLtqCC1thYgg1Xvz3IEQfHVvG41y
AXO2R85vfY7pM7fl0MjtmCMKhbK55KQnzo4PZF3/QA2lXnrHiid9BwcSxMDmFhvOoMUX5Niy23Ks
uBgH6ODcvAsbWjzGMqjZYmDF0PlmaoLmo30sXWZf1SkMnJsQKhsgj0Vh0P3yXdd8DsoGCh+akpt3
uqI09pNyRYNDbY2aiVig1P+Jx7LazNYLurGWCLeMZCMfZyLaV0O9FBarG0gepY6yhcqOjBW9h2Vx
iQz/im3NPNKge1VszBWLf+zbZDDZBCSZM3tp4lxtUQngIDeUHW0mH1v5mqPRuxZrUmqY4AiaOCED
kfbiGXrjlqIlR4EL6xJacf2k+SKFmqSFpLBQk5hV9hj+xXjxH0iUWW83MFI6kW8zAtBSs8JJABOV
xPd+XSpkaNOjieazzf4W2To+qjAZSAkdyFM4XbfHLovA2CXXBEE2V/IDkaYToXWcOqEd8Z9GhTMB
Dg6fWsfwTXYMMz1Gm/xBp3O4UUDvNF4KcvT1cM9otHxvu2+eVyQq1alwYG7ZdnbxlgkZKHfvc9GZ
gjWukweIFkU5c76Qwpl/3ImJ18eH1EwAB+K97E+5cayuaGtSd2whL7phXYo+JthVNR/QS1jT1gHz
24vRhy+sfgJeL7zp7sQDzX/1ZtBGXY5TYXqiJBeBJBgqZTUszO1aQgAI7eSMP/JXS8cAtXM6tTiG
xiqsSzOXPVfx2HgozhtmR+Rx2ARec7OcmWO/mv0hNYrn+lHAB+9l75U8eQCfwz/QK4h7Y8XtbSNx
avbM0uQQgDvYPZRDz4+C+is3PoOLRJOLisA2XBzYLoBKZd0T1hQC/o3Uumonbh/gwf4FtCqjTQED
MMSPNTYPoC4uEvgHqGLVbGSLj6vguVNQQurhCkFQd8BJNSmjO+egXcF6dlQXm8hMESRN+BhxILpI
zAFPm211Hn2aa/4P8/xMjdTIf735/XNU+Aug6gilHA6cRaS3DObcDjIDwRdUIYC7Q/8Lo+yjOuQa
fzyQcGfDFk3luqF+I3tlui7vTeZxbpcDHbBT4q9v8wOgHQ5WfMgzBi5mnEShFpu1kPM8G5Aoncp2
yw3a+U7TL3eR8ivde9RwtvbLBMXp5cx+VNjyWoMTIGZjAwiynPOcnTAZM9AAgwnAWtqrYgJkViWz
AhMqogl0h7x9iMrJLRIeKqnzHqakGgslZg0IO3xi5ueWAQIAohCigUhz/rfYFe11lt9Ses+30Lrz
blLo+6gaCoRQdB0EDsKw70+/HyB/EDGSMKb2Vpqikgcz23ZYfxwusAl54FRluIg87l2nLO/Dv86U
PlYy7in4Vb9yMhY0wwMO0WwQm36cbnb8A9pfqqHkmpDMGSZBVDrVnfERkLhAnE3zs0iRk7RL8nV3
aF8h8PmgJ1T6MMQbJS42FaOPXs3N0SAdUgSBXrItOPiENjPG5NVc0+EtFJMOeViOFmGQ+Xkp1EY3
rKamJBrhwm3XHaxHZ/IaQOfP/mor+JdKJgdubyy4ovhZmNL8FU8p+z+6ZqBYO/4YhDiFm+osnVFi
YHjRl9PFozq0qzuSycnBjeGTD6I6g92ggsK1rt+GQ8j8QSIq5FvnggQdcpbUzONceGM6ae0RRx1V
IX89uMi9BSul4ozIhcjQ8PBZOCs4uFU2PrP5pSQXpwEHFUhIe8Oh4uatxbZ2qkyvN0pPQDkcLlbg
CoDHDCcUxeSMzST/8WhLlCkYFE8zovvBRUgImHMZ88PeY+rlmx+dyABDDm1A1DfMlmABZYaCRYwS
FyAXxAfRiNJt+A74PWM+ow/VgR8TuHdBVAIsL82RJSQanJlkBxPhWJr1uB13rTGnrcuqQbpal81N
8ZBSsH0ut+06Tk78jOOX4k3PwyMNLB+1hOrCizE3capEs9UYfuPBbDfaYa4csIBRPTdgs0epNpXW
RYHjRaFFGvK0Ys+uvJDvSwUnbM0YhRZO/AhHnaIVQgoYeuYb9YEYRvtdbnn+a5QjzV0mA7rdDb49
WsoJRIfCPbBUYkFaRI6IhfgUqELbqszHWyQTN05cDDo8SpPJZS28htS2OCl4Gj8mJXRswsBo8XvV
sxD8ttyYM5ePdRrl2dN+lvIdUQ6Y4fwfBN5b9STUjXBydnzqOiQ3tkILPY8FwiqXR2fEJbI4osbH
RzZbGrM/XrmMT5WrBqRhHLdxsIVUzEH9yeIiVgtBBoIJ1OLMC8HEI+TRVIbHi9YzpBev2bXEBcJu
J2zAC+TjGNqZtK0yo0PpQJaBJwz7amb7FFVBM3OTIKMJssoJcsagFskQvzVS3kBz2QYMIj0ZjnSR
WSg08AcgDGpBjnFicuDDiOJkaK49LjJw/uaB9y8hGoTtKQfx8PE5mqzQCg1cq9HhHOyVO2CkzCrN
yYavn7JNLOhXKTW68224M0H1yGw68h6bXzYHLpSccDNMVHPhijI2JH7yBVot/pI2iA+Tf2HD6cH0
Vd5nD6TjhTHJWDGAAiWQoDyBMSeAD/YjNr7ZTyf9Y+WHvX1lN2obaz4dbgZ+byd7BdWdmzkdbarU
+sgF5sqY1a+YIw64/Tjfxd9pquBcrh3WmvFV8Dzc46v8I/x0yeP/vhiYBL89I9QpCcuMvPdMr4Cz
s5WGQWL5aEPwibdDEurYmoutCP6lomUVDC58bqNqSWYETbTGIXyqu/fazbCsWYTVLSehqIlljQEB
X+KI/QqRA1ptDAjdSnbRQDB5fheXj4Ommx9LXmMH+mHIaLnR/DWkA75evHdYlL+nxZaZgoV67/87
hrd2NfxAkLP2r6ev+ZdJr/I4KMwBmATyTXZ48oZ7RRyKg7/3UoYrCfjD/8f6iWyDpzQ7Br/as7iI
ylo5Dkyk0Znxjz+MJ8wvzT7bDHZgicQAcVuD1A6k5OnhrV/7e3VCV5lf/7JNvUZTBJK2V870RAWO
apXeZyeD83jgkYXR3ctzvJmL1uDucnP2CjWk7sfJ30R7JPtYdQzYjAFLfNZZoF1US+GGR1QW1rzx
2XKDArj2DaRVGjYUwkwOPFy8pGAb4ati3iU7xD8CaODoDX7G0iKs7skZlsqUFRrjjo4wdkke6s3f
eBSim0jyZ8wOdMRDuS23+ZEGcSN35gd0csP3JISag+GwROq3OQXJBgi4tEl+BObuy9QrZpZTtqhk
hS5s4BFQb6o/S9eoo//N73xG06fOg8sAjUjwmDtB4fX4hegnNboOt5w7Fg7lh8jtEDcz3L/A/LgS
6fybzbxq+eC9Rp438KegEWeuxeET7rgIeoVLcJ8P+Ko2FCuOAc2ZqBp4DYSjJB0YtBmzZBSclr8v
Dzi1FozgX5AFcyrobtJZ/VF+sXONr6nFE+sZ6lh+KTt+cV4zXoes5xUcmAlAiWAoln6yTWOznUTq
ERCv+EJbckocaSV6+I8IJfj2U1uNVsyE4WaxxqbF7UycInIEIDoemOPbOEzDlbJikdYO6VoqiQ3K
f9rNH7pO1PTT+AT03xnotkV3OBCjnlPbTHiwXYKoN4iHjQagcgLfyUEhbZjLqSM8lzPhVhdoTRqi
Z37iff0sYB1AzZBm9/r815sBO155RKA0bLyEqI9drLHV75wJDcPSx0L80Uc3xIEjTQ0zUHCuKdTF
Aiuo9CvsyCrGtcoJeOZvFJxk16W2YIDeGG+kgGuEJOBS0Tk9tzvyv4t150Wudkj2pIluS+Rpf8HS
0r6T5Es5TFjFdJ6+uT55O0ftjAr7u/nWToQNlBSXIjh22gG/JnMlCAjPT8Pj5Cx+wg9aMfBdHO2M
RjzbW+IH6KvMvhc8kZROsgjNuLEZgQK305zpsw5+8QnYdWpGZBwsXd7jplqDavJwpMx1N15vqJH5
ISIXbDpAFa9eMfjgzT5ELm2uywvXT/L/qcU3wmbhlJ64sFC9sPlLsPd+Zc1etOPSq5ddlu5UZW7I
Z/m7mSAIFKGQezDSr+iQ5t+g00zz4YoJdTJneKjOC+lchdabj5UUZNPX/kXfnAIkJ51qmFiYjON4
BUzZKRRXpuRVWckux+A04UX8LiUqiS9O0Yr8FMHsq2OWklunK/9SYSNTdRCDJKEgEwBvgRABsLxa
3AJ199ouED0Q0bxxuYch8mPedZDMmaOsSHjfRblZPbOfbF0c+9Fiyg7OEALhdUKu4QE10B/12EyI
luzwcWNWrV/AR1goptOVcDsUtZnZi8672Pfjfk6HtPybpeh7p8fJ3wVc3Rzov2p8Y1DngOD8QZLM
ssdpJ3DlINPTnA4LPJfUZzW7BO2Nf0R7xBkAVRGBx9WG2JGKuvyXQcwQF0l8jkCilIbb6p6+Fw7H
IPkx4k6GMYlf+Ju4s2I34MJ5ROxZ3/JaoTLZzD0PBLIm2lGIt238Nc7u2X+EnUmPq2CWpv9KqdaN
mtFAq6sXBmPA8xgOb5BjYjRgZvzr+yFrU1UqZUmplDLvvRE2fMM5552+JNwF6m07+ANyhK96yrIG
KqQEMJOzGfVzQfHSSxCg27R7AepFxfyTTwt4xRb6iNHGOBRhdvyVaVY/Pwn7hOw6hmwUuDJtKQmg
yOfXM2PX4W5cTY/lc4sXXYxL+GCx2405HCEGFjquz+qIrw89oCumd/AbyLBaspGWS0Z4cxBvYLxN
oLvpXvcljVahflJyUrwxWbfixhPGBcsuoyaHSzxFI0nPX0M9Uq7MzJ3w5mQCKJ/xt7vid/iDkjLg
ZpCgRTW3MtcPf2F6fBy7XMDGCxU2XRTbJD/3SKrV4pD2flZgF7AdDnhuz07aErKgE2lOQLhgTKyp
ZH7EU9ZwbcOizU49FUJLXj13VbNu/piw8xOH5qHDQOueIx3UTnzdELtnxgl+00jscuUw96QQPbJg
tbuubwPZWo67kJk1eAMjlgryYGyLII+U7uGaqPoiuZCrrNGviJ/kk2JCKa7ghjMJoGkLa9ugOqlu
ZrB+a3h0o7pnw4c+0hX1DHzSuc/+0EK6Ge1+P+5KGpkBU8ZIBANNKw9OHoHo62w+lAAjq1nlfwO6
99qxxYtscHhWJcMBGLjf8o4Y5UzzI/2zNf28WbPzX1C8McFgvsHshg5fOv6WE8JOhuEeGgBsAfFT
TQjLzq+h8stm7d6bKt/TJlL3ElotwWaZzjQNax2qBJepOhcpzjpIQBPIXy5z4HcDXL2UzxnTqe9m
MaQnRhyo/qBud+AY21eyat7TaKWOl9qww9JAqI4IQPBEHCG3TvU/iDYCmxemaniNPWiZmvLa8Jek
P3rwQapIx6R/nS7U0VHybcFqCF+3jDFKhFR8hRvn5AkHAgpdHaTmnX6kw43blbm2pjm07oH4F7IW
xnQdGqwueEN42PSU+jZ8knHBqKmzxp2Qw4KY856ZFD1nLt2Ikq8yihV8/JitwQPnUd/aGE967o07
rT3zzng/2snMQViJZzSOc6zoUf0VunQR6R2a8K00zpHvbNtTjg7zxg0mbLm/usUacnyw5pnLoCw4
bdzN1H41bgyXQVzHgyOjUa29gv949B9HRivP8MG9zCE4TVMqpB8oZ7HwoqzNHsOihhcxmnw7eVll
SyZScYYrHe6Br5WWLyWfCSxmXgPaLAyxAsqNeRl6CddP5uuPQv5i5tWeVLx3sAUOPXmVOiddx0ZS
woOBEV2ADavhKz0+GzvjyzShKgCgaNR22yQkvdaaid/PYR+Y7rP67M8yTk/JT6au/NQx8DAyEUPw
+kEvY7bpwxQ3S4U292O62ZxmO2xOJ+NL6D/54lxPKSS/WF+CLavTk6X/RM0NDAbCWP0B5xAYqn+b
0IxxZJis2BOv0VY0gC0X8QQfSRvFsLvoT3z/9iIyLBqQYMLCou4rlvkRT6pwQbdKnCrQP5Q491K8
LWmTCZpFUB4v1H770jd8Hnb8GxFqxtGyRtuGxyBCqbmqfsUIvlkUcP+aD5kX//7V3w+RCXB9lrBY
e1v/6L2xZEJxr9thdmeOl7y9Hs5kKS8lTLW6hy5uzCWjkiBq5/42wVk7cOTAaw5Yo2hb+b3Wqz06
PUSpb4Acgq3eK3PJoa78jfiDoVTDzE+z0h2cTJsww7enPNKdaa8k3vHzODtKyk1Urb7xkIDuovch
SB/M59Xm1CVM0llI/UIN11rmDfUVwkcN8GmklvE8+GYIiekklt6zW5XGSjOwqmE1A7FxGcI1IFqX
kpL/Z4Ktn0VJeyzCxnlv9IaWK1y0N7r9ojybZAeNzqv2tN+/RrNWyQUbYjT4sOvw8X/q10b+HMft
s7Krq/an/TYXzgEoudhr7NGE5B9CsGrVvVbEiyb/UeW/JvmQo2MYXLLi1w+APHtCHnTgmwCKpd0G
OKd5TbYw95I3gE5bGexGXjHzKxwqiSqp9pm4aHfiPFuwfvOlO8MD+oA3nubVburMoD0dgXITYaFB
xWBVfwsHnnjrcGYvkAGh7FH0G3AcIxOXmS/EhsqS1wI44wWRfW2ZboPhGZ6sw3Ap6kOJNxQeDyi4
8SN91vNvDuZ63eoupXb2CJDSBkumrTFJOwidQwtkAcU/2sDZAcPUyJw4GkOAlReD7CVC36L0s963
w5O0+IRqAHbGepVtATI9XWW5UXq7OPOqWojk9JvA8jjaGW73oHHIKRDn7x5PfxFNxR3VBI8P8vwJ
dTaWKmSPn5SCBhmChK3DtPptgu3kvMoA6fnZ4TlduQoKGSyydA4Q48kIkrQVR55YD/NKV9nxS6Pe
p1+syxpy9XBqVYcFinNgKa7i5GM0wZutEWSPmRb6rxreABNHzdU1u6a2rqzsWAkfWbHvEF90cDtj
PIq30FHE78bXsHuAuIqhKDw64DrMnG2cWbMbFU2JeTl/OMILxob8l19R2SV8KMZ3u+7p/ilep3GN
Tg0VlAiOMv4i1D3Szhf6cisKjzdmS8M2uZAEnYAFWqxQZnrPiT1/0w9K1OMTDMhmuM8fmMirEbEr
E0hxFVwa+05nbFhXrCHBeJRJeraIv0rAy3XNBCbfdzAOH/QHfgFhjxQom0Thjr82O/QMzWCNxk5T
rvsVNfZKw1g73mX4x5orzcsiVjZaOSYPoAmsq0v/RYR2srkK7aFeURLX+0dqQ6cGWvC6Px5LdBEc
OyVLpLCf1SL/xTzTQNBeEWf475OuCJ7w080WT5Q9c1rKmV8wt9P2scow9n3MyuMMRcJK3mYA9Pt+
bqKRrpaaPRtxVEDEgwgEh4cEj5o9chQchA/MS8H3d4j0FiVOv8t+JXWuiZ2Ka/62dg6u2y0htDHg
3HS2/tm7SJs37TkM4HnPgZtWgI05M1BqNdeQcRu4ANhegVFycREhoIkdE1qSZ8S7SCEOZDu68bcO
l5mlODFh8BaDuhUhEyjh/jLNV5cGZijoENRdgjU7LzbZpthczdmWH9SYu66xhU9oUSH+shqGVxxZ
DVNyRxfmGM/j59Bn+IsnV7nlbnPNdcsZUsLrgbliI+hO+B0G+dKTfQUqhBibMo2sXdLhoWUPT9uA
0WAbbo5vMfpR0gEyAl3sYdO7cuSAGb+97g0Z0p3IXrSmeJQ6mUpN7HByQPIL+ZwurOsPHZwHxCUc
VvqytyGvJhRyV/3xND8rYakeL70nfgv3OFrToRFYz1J+RXj3E60rkJbhYG6tPUnIgS5sP53C8Oi4
RCTVKwiNdXsCwZpB8INk+l0qzuxLMvFvYCJYfydXxrXpmZI4ahxV2HEphKhRZssSknuFDxvxIIxM
IUF2rgRQYgnxqo/IpSdUgAJsgaCXDVN+Y7uZkLLit279RbxH5TSwFhF8zOpVgm8Vdrghs47hHKXo
BLF9WBnQOYmIgbyiThks2gUXnpTBUO1FLkMJXsyq5xdDclX8HjQLr+TPNFqHEnKEm7p5LSpbWHfd
OppBHaEOA6PxhU+dCXfGgcCGya33Pr+RDUPnr2MbL7TWFKSqr4fG5pSCxM0iTh15XYTwkNH2Uq7s
W3FZIEVnmMRhAmjqafto3eZT1swtWWPoz7/EVI1JKXRczk+Ohm8mldJVDPZ5j/kFGyDwZ+yN4kcT
4YgAZocHtfh4iYdn8NE3jxnSl+cvOgh1Wa6TdF3TmxgbmTOU+npvylZDXcKKvD+z0xD4zfAhaghP
rNUEA1cO2taGDabt+QChk11wmXipm3jmy4k0h7LBXEA1XEHYyjb2JWQ+NByFBwGChGKrW3WjAXq9
l+0qNCwcDefyllN+7ByhO0REstSjRzZ7jPrTxId+tjCV7wqvu9AtcG43j8b7MltI+1FbU9tCooTV
sMqX8gsSpI4rVxT6GW5aA4a9LwT21/CvnR6Ej6fG+IERbgRwjW2GVdLoFve6+Q3etISLLETsTMzG
tkqxq9gXLWYj41rpvBghoQjPDAUvQSYTf+rcpHtUZrgdNIXT4VFjvu4tnBUVlu3btwXsW5Y45tYh
BVx0UIFFa7wX6fDD4JzDkKTUkbZoY7l9Q3DJVUIGBkV7hPvyHkYPvJ6C9fqblrzCRa0t4YR17Q5e
RtzuORlMdVvimIYvJA/6W+tt829S9kJYK3Z8UxVuPePmsnf5gS+8XUblonOoMJzCQvVezDYVgsZ2
yy7WOm8s/IEKDaJE8UhwYoDohVVtrzzGjwzWC5VEGC11KIRAPEiKkJK8ToLX/PbqReYrv0NADsEV
ysurPmnZl9ao8zcM+eoSUs7Mem46eMGgJcj+Rr+AW4ZO03RzggrwcCntdh+jn+d7OBK+Ysxv+eja
hgVjyeE9Z9KCcMILsDOxyJbuEx+cJHTkgaExE6l+wz+Kv9hjUJnOFNxiu0xvVMj1F2WGWGDmHJ/k
mhv4y2i2OfmI4U984pCqV8WXDKzMvVAOHuS2Z7cvMYEs3j/GcE01NzmQ/qGenuJ3DjdSh41pj+k5
yr6l7Dt6UsSc6/dPcic9iLoCfOrDrX4pLAhT7BSnkLg80CfgZK0cqvdn2CJy7r4GaUMzKS3r1p8J
MIgPbeGSdiPsJiogwsYPMSPj4QHpiwXwhpj0W7vKZJz94ra0uVXZcNwDbA/y1ntsrGkv7UiEBW1+
NTIpZ678RC7kSXfoSBrWqPU8r8G25dkPrJQBXj3txxxuav0JjNg0a6M4MBZIW3tYTXKIySmO4YaM
r8eE0cJ2DBZvhHY2EC/c5X/grsN9aCG9YNObyZ5aI/dcFuzmHhGWByGyAYtZxIlTJAcO0YOiL8y1
CBq9imZW9DvbTqFePNr+h61TkzOHRTuTpf6q7blWodN04CsBergrmy/yOE05SBFnvmBdQJJbNe1K
jVAoPJJ96SGujBYznA9NC/BIWxmYqJKJ9qMhQVySeGPO0W1btP/DLa6thImF/camuZ4Tp0HXOR/g
1+3N0A0KX9snybZ4nX6wNOdGbmU+5XkUF8lkhTDcetGVIVQvC8gY7VR5Yl2htIi7lgq075Bem/JO
dqQCpjWJ0RvAoH6TboxPhFthi7KbXJBbnS87giAyWMAYOjMPt2mbNIb4pHxvVWip+84L0iUhB4ww
4CCeyikTogrcJ97FPkr9B7koqtthkE8w1jNfDfjb1Yua8pm8lR4TWRiJTf/BLZHWR+4B2EUN4top
OianZ5BaV/rRAdkRvUJriL9eGsk9L/GngdXFhNXML6KCtOCJ8gkneAbivA/qQUvWpriD9NZma/QN
5aPd5RsRsmjxmG1dKfoucq+DSImdJRycv/yWR0dDOSsMPWs4FH6YnAjhiYR7+3YxSdHix6D/4Fjy
hVK6+enHexZfXiLTj1WQnELkocmu5Hjqr9CvqD+xaVLgH8OsAdAGb8hp/D2iVOgzmRApi4AzAujk
iYp/Cp1hmVAVJC7cnNLBNhDgOGau7MIslHiHMM7XvAX8QySkMPpeTK6Kcum3ORNvXEnIEeF1RJfi
o4HMGcHfWKRf/DsmmjZTQRDXCvhggbKzS62BFg7oI3fkX8L7vmV1iq6ozQ/SHAgCDMe7mpzyNQFY
4woIwhFfX7o5D4ZLxKFqLpC/ZYc6heVJXzq3x9XUVuNcAAiWXBJ67Qr/3QMrQOynYpsek4ecaftO
mK9oXULE1BddQcwwL7+LlQJuy2qWA0sRf+GucQ/RDCzb14yeyCGkJXzfMQeRl0K0TjKnP9CuYPOf
Ept2xqs5zTlarfZLsyX0JfsWS3ObMgWzp2R+QM1VYKxN+WjBMwxxtJtyAXrRCrQV4Wda4dTDrlKk
uSE9BMVWjE0gYyF+o65W1Q1VsIomBWdwe+BQETov2xgY+lPpkEWBY1Hmm1dq4X7u0nPyvk9Y/7cM
uDbyNu4uEb/g3Ni2ij5yk+uLZPPT+rqjQrTFFJ3gNEgwVK+JFdlY7hYcnQeNquhtn59uAM8l3kR4
mqrWONgoTJ8OTw31abp1jIOObSrMtnpJIlSgwh6iuKehiuE78mXM7oOgOdZJuNVkWr5yTsDy1YS8
9KKye1eb9CHk86vgEKHCo3eFXfKdvuYFvuOucTfucLSogkuWFIqweQtBmwoYUCfFF2QZ/a6SzftT
mXMmqRt1WXndj1geA4xIf+vZXiNXKMP+xS8TQBK7UddEJGIPUlyL5lhfW4LgzljPK+VBwR0JGOVJ
m46LO5FrDBDRFC/fOymxu08UC2RxbZ5d4ECXmyW3kKIoDs68v6b38Tdo9/3BdGmQmXctV2RKqMAC
5WL2Wg3lHT+3+kG6DoZOqMWX2t54OUK/HEmMwOucOnMuffew0a/5RLZYsrqJUdBqu6p4auvyM/kM
iC1nr6igeVS5uiOQiCjBFQdXBVqcXd7BRlzm0LUw/z5QuQXJJg1W0zrpm0v9VQLJJ8Gf3GKHdk/7
b51AEloUknu2efg3XAJudmckSWiAprag6myTXUws7OQmQ0YD9yQOGpRp+MHsiRpEdovoXkeLA7n9
gzktHatrNKd25sfGWWl2RM2k4vkl3GIqNmbU1BWvBPUS19oCKuvL/BxQmBbUU5tR24BmUF9yr2S1
X39RtpEPAhFma5OMAIsbHZt4Y12c3m+HwJy3bU7TfK4Oh1COgn79tcCBx9zndCJ0FPNgWxprLeLj
Zl+pjClMesNXIEFSHzinasO366eudK9yRJZsD7rtsTpWmyHy6Gnp19WpVLN/oI3PsNX+LdPtNUcn
S8mcdVwT7oHTBau/2VYhvwgFBKgdlot2uC2K1dDcEiiO4GxQANElEnIBrn6URw9DJmTBlmbY2UaF
4kuL70PjnHqdzh4Qp2jMdW9odWmXB2VVhvTP9g/HJGEMeAs/lNZ9V0jurQieIxqNW+Xp3+OR5p8R
95rbmFkON3YSMWpcwMTnAOmW6NxljnzJKXSbXYrRtAQBloAW8DHsVxZDyKriyK6Rf6A7GaFgwv5S
tiOMEukWdnvRbzztJhV0/wqIWIsnF1ExBLXgg8GP61FCn6WE+0/gBCWiqYg3pC7iU67AnpGx0wA5
dUpjucJ1ioCn2n8WqxLqS8Uc0R0ggcb0VZP7hvCNS1P23vfmKd7m9aZPPY1x6ttRaZOAE/FWvpEN
zbVPoiOEtmMT+CWVycw212HnMNRRXRpna2Cz6g8uHx4slXb/wwS2fa8JjtEEj95FAZUKX1NobbEw
JrvDkJfGJD7aBpWjv2zVj/Wt+EfWwOuPi4uO3mTufUX4/v4hAXYkbgYfAXxM8+/02sK3W3N+/9J3
sMwJBREtombmxZNT4O44mIkhfK+Byv3zDP6tt+K14O79XjNtErhqmP/UVN8H5cyVJ/3AzMxvXbEr
eDxdtcQYTmuWKV7TnpLPFYeL9XkM3XPDrnDJs4P7Q5tOHID4VxE/jtpjbVK7ju7rmkkkN9odDRQW
gHMdi5ytDKx6jR8EeFTE37xWjHCWw3Sx00uLvg6fbDKvkH3CQZQWOqhFkBTnCPoCCJ34QwwOnKC9
oC0QuN9IUTHgn/XrF4P+HlwHXhhwADN5A0jdFkcw/90z8fVwMeZbRYDGzsAY1iVhlbK2arAwIAjh
Jbti4Y+MauUl3wTTU5UkQCacaXMs1zehpZ0hUEO+viFCnYN27eAARD3f087b+UWVEOVhG2dNRBNO
0ZTWG2oqM5qSw9niho9PLcWR9brplZN+Rr5yThguUhBBESYuZyWp2/GQeHlrMZUGHrcxqU8av8Aa
TV/gP9kA9rk6IfFc4WxatMP5vfoOsTaucBsgROQkg9owZ73D51jG4LxL0t4mnownEvKhbyu6XrTQ
IJ6wxwjWQab+hM7a2CtXEZihoLrBSXPq4hlOvb5wsnQ5CNiLwR1HPFLodPTPTBOZVnUShtJOE/lB
v2Oy3AbWdB6Hbjscx5EBCYXQlBeDyz68HcwEE7AxeljvRZR9g1WJXf1WAFUu+Zsv9Plz1JJrFOZM
gccDV6yqT4Va4ucz6h+47pBzhnYxcjgu+aNC8XqRcZAJrUmf3FUwfDmQLUM3cmflR8ZSf3mv6xhj
nmJ+E8OI8xebao5LOmsTGwQfSQs2PKEJ69mLcC+jnppqBswczNqn+hotW8Uib27ulBPJkSby34/y
koInGAozR4YAukOuIUMcrGGmF4Z5wTIUPznZauglPegBU4i54tGtEtpagBcssGmTKKc40reYVej2
+IUZNFP6xCHHF/ekqfxT0ZCsOfXbqzqVNhR3YYyy6YSzIHVPEq5KBtEtU0N4gV7ymexGhjvkk/Q9
yUP0VIv8B7OvtxvTWsNWJF9wzon7BHfOcVRw4kc+OG29FlYmsCyjyddG2TFrYhP1lopU0hmiBfm0
RxHLYmmfilPUNDcPjjCGNP8L/qEieam0TnN40CMLrJYXw8sVy1Nu4MG/lE5kVfYkyE2ShncDD9yq
KvfJSHZQ1nw5ao03asvoTk6TrT5d8WlTrGEdw8kiLf9B/h+h/g7sbcxeMKNaUvy+BEv7wdGHsvn1
9OyfHs66zT0FWggE2CzzyOZcr6/FPMjt+q9hqInEi/YHIepUX8flR2Dic8TrtNUVdij96mDmTosT
BG4mVvjHbBZQ0fy88uf9msI9fB5g0+k2MwvyshKygtZsDWknMVkH2IWoAENCJCpFvQNTPakclcWo
uFKL4Jvm1uGYZwSofWJb1foxkryYJG1uFiha+SraC3NncuapF+A4HP+aIxE8w1yThaR74hHbJ657
BnGpoyquOOx4+8oTGwe7SZzqjF2U+QVdCj5L66aHF15JZ0l4tCPvn4iNRXaL3jfqJM4ViRgcyzxJ
wFfGkp+CxaPAYUcoEG+BEQOnQWQsAiI1SCl4eW9Cx6jVIws7QeikTPSO+j4apwxIMdoxTeX50o7y
dsEM2w+x3bOyUdVjve5In2HhMtShYqJqm6U3qDgjQrwNxXfUL9BeJsy34in5i8lr+8WGbxdSb1UX
9mY/FRFN5wJRhHDIJ2XeQjbt+uOP6bue48nLbTnNSt6vO831X7mMTzEFd8qlMo8d8Sz0DwaTZrjR
ZT9f2Pyrbjwj9lAWxPcwE9dQAs3QpRM8PJ/yq+DUlo5wfuFvTSej+YWwYtdXzP+XXHt97vNl7eCY
4Tx0kqA0swfw+2tsgE5+CNYQ0QVsVll0DglMt6i9kTZK5uhTQV1OTqH3GgHYTgRyculqQLOIH7+n
0e4IMjtlcDOzwVItRUXq0ZKuXgvBFrcMTH31gu9RcQRv4iEsPKQT7UHEaQZ5Ca5btD4mVZ7LUISy
+CCgR6ltFcbeZ4CJ2iq+mXu8Mekx/+7/uMPiLcMN3GIKHF2z+dem8+TfGFzmyg6/k7vdDWde4yRP
dtKdkC7qj5CP4iRADeZ8g+sMbIbRejuxesAH2UKZEjBKdChnRX88xDj7QRaWP6MpGtwTww1z3To5
jepGghgOEppdas0TsKsEtnnaUFtfuRcN3nsfMJ9H4e+JwF940TJXX7FXGeBsehhGfCB67tSf6iyJ
OdU5ALWA5vT9Tlcm2dkYiNoZ7n61C3nxOa7AcLIB8wirus8wd0DIt4+WfxIXiwRZnJxTfNIr5cgc
iRx09Wf0RzzWyAgjcOv79fwlPjesHc5mep3o5fK8+J+VapG/3HwdYU7jjVu4b8Urqesi3+sJcYIS
Vm2HakMMj6w4PQ35J7xi2ooH4UAaSVMq/hEYtK/ajRf4PXsznKdfnIAzLP1uw04Z9w3I6hebgKhU
dqeRLfnmjKJAuaFuPufjUakXAawxZPSANfPRx7J+6sbutBEVPsNIMS4Kbctvq++fpfUlLl5QG7Ai
Bt6xux1FI7WNjHf822vlXW/a4OHCc03bDWuJtkyDpXMGJwB5J0LCBquWGKXxZ8ElxPobWNkLLvGf
iVHGNzUxKyLzXjCTESqY8NFXdOsQyLALhOf1AQ/AIJcVEslRUazKw8zzI7exzQ2uAvKxwmEyo7iK
4Sir/FNL18TjtPcZVm+aQwrmmzgG8vqwjqZo2r25olDhIjLFoIlj3Ocp4JEWT3XsjSyydjJjhWDg
AqYQMXGQXrZ4xygPWQzPFn/F5JzJfzms1JHqkWtxnBNu2cUkFc/fYGVRBGTKdW8PrSU/3upx9J9s
qEe0xr+bwYzW0QhZFJTz2SPDjHlyw4C8UjITvmbmh6at3u3F5EZp9DOPOsCgh0GLLRdrD+oMrCjI
o71K+jk4OYicYFH1zAnVyfRNiM9Ov5TwcXV3SBO9yu332QNtJ/DDghP9rdgGWQIOo/VAwrnNESuT
cG3uTQuLwwcMdXSvPPY9jnjVGrMTWHR06ahMg13G0npzMu+5VKmJBgRyKv5Nz6XcPQbBl98gFFhq
EU/MBJlYr/KKFyMuv5jLBZuWopC6i/S+F/ZbxYrKmFwySh/h5XG/zbAQxHaWG/+1KeHI6TP3hX0v
f3ARXDZreeM2Qby45owG05sXrilvjS1VPR6bNC7pibqsaw+RugiMU1jFMCEvr2YPXjPSJQ/7ajI4
22W56Ag65hu+FF2FmBxYcMx2UjxyIVb45u0G25EAsG5mTF31TOBuOWA/eNcRZckPg+GQERUNF9HJ
EExpBAh+EBr3hjXQQP+56bZsOGN3DQo83Cf1pfarXJ/eO1hEj3xrQIBK56AH3fLNCT0nY7lzqBcA
XmIE/isIDESzRiD6TIAhdoRMeKENhDa+NrrlR4ue2q5YUIyNwwVekyffK/3K9fMMbZWQ28qCOtER
iZ3ucbegE5px1ZA+AfNGpWGSUXdNCZMqytplJNv9lYm0vnthR8ET90pEkcsSITv+85GjoC5lSoZu
FDKXbjc3ji2J8QvcWIRZjYu2Ub9Cn19pu1R0GfowGyc08t26tnzAcw00UjawFPJDMKF6r/2I6WYa
7AcOB6N96sCR2dIULK5iWc+f1j0E1nvC+aHL+yqJVMcg8wmw5xqlELGEbyZZnXEpjJNyopA33wjc
52JwU9pD1bpJt/iBvLRLYddMU/q+vbxJpSPmxNgyUObO7X6738DCp1kh4JyIiLn52Y2+hJGl/okx
de4H1iq7FMMVwD3hvX2ioIq/QbpovkIU8zU6/mX71WRfVDT0tLyzYlWJVyYsUkYP/1BvcnREFKbA
LQBZYroX2j2lDqZTIgEBjKMhL0etLW/1dYSJ+RPXya14RDlKY0x50gXueCB/g1UuWxyKhgAKjBrL
gW7FtYZ1Ise0VnsYPqvtsYweGqxkjqXoUlNuAzWY7XSZChg5kB7VWUA7WOvvy/dWyRyVbIddp2DC
YdE31sVHTq9HiUUrHxxFDf6KA0AE13j5/OP4ih8Qrv70b2En+iuOcP2SmbtZtebDBdlShvpMZ8JX
PLjGzC6jI13cM73ROZmfo2uVFxwVIUiVtotFuI4U9Vc8iM1RTDyN4X5E9PqZamla1n+pAywV4CKI
duCNB+sHPB4IWR2nEiUQMHnSLHuk3OfC+KTAE2BSDzjrk15Q7QiB5qlSSWakgVnSsOr6ZbHQfsC+
agVfu3qbcJRQU4KrYofK3IpFDSBrUuA7tPHIMdHzPDD5ppel6KSnXBkLlepAfQjdGviixuybpCST
DzaZyNKstG9eA2jaWnpSNW6AMceMLKd5dcuIkqLkUGxi3WAclTv0zE+ClPkbDDK3/UH7aVd0sOIK
xq/99242tEVfrwpzqs1I7o3N7aIhIvbGkWuZvowyCc4Be74C7O9gf0O1JPbGHi35wLhcRgNORLWy
Sw2wMPIQPjmoFC83duYa3vYT/2r6UcIYk4WJlwNz7M43c5ohKh9r/NBAl7FKTdfUis2aAoakXf67
6HmCzBAmqICTmQ75yVypX1fmn6JsZdmVmJ6VRUPp5lU6rOLLNHwUKU0OKOlTJz8olxBoqPh7fmey
k/OWexbJhhelcs0zHNlRxFZnHURLc0hBBvEoYGNzGd6UXQRcMm5CTkvjT+Meo25HKRDtR/2zgmb+
01dTqGS+YTcaxBrjtBSA+uK2GrIsOqBX31TPXF754qVa1WME2NagBZ4CIiGAa8EOE8smhQNLGb6V
+9oNL+Zm+1npFruJLQH14i/BihDRP8WC8WfE/khKr/pjbF5YbJv2CEpwhiMXo5rBbuGkA4Booe+6
HBmJ34bruD3gpwIFJMHTD60PPqouWwF/EYuZt/7TIs+KwS5gRZJn4ahusmnRunabt/SD44TuMYEq
l4XGiCJyGvVE0QnF5Ek3tqCWJVG+C73YQR0Ur8Zmq3MoJ+OSu8fMjtJnA6crLnFz4tXP4yhxs18x
PWTluk6A2Wzk7N8IyEJaFLykMDSHGhghg/gIsE7/mqWQ4dhXBJwqdyhEZe+BKfez5azba91GitPp
noKEr5HtCvmS9SkcYwUFTIkgwOPDc3dNY0XMJ/tVYdoa5JpFq60TcjFtxmJMUj9EBwkjH4BtphCy
aDUb/UGI048CmPJdR7b8Dd2wrxfq9yDsDYBaDEloINlOr5tUbkzsGCKreZ0NJJBJuO0iJNRuBdEU
uv59Go82dnxKbVwC9I2pfXSDy9jM0B2dUBBmRakbchDu4xi+DTMbW3vNq2ij/BLqVJxf0e4NjEfK
PIzhK89LR/sxldP7QaeTZhQ9gW7AbYB5Fmib5NDMcG4i2tswYWujTxUSAGNw/cBqCGUgMegAHfgU
ck0KzWe3nbG7+UGXcTgyfnsqj5ayT9sDXsbxTu3+tHaiwjsCGc97Hj5WEOhiP8Mvisba5ziQ488W
J5LxNuNUcbHMymLCDBg9+YY+jySHeUULH5+0aQ6F5467ybSFM7PLVHaBDAOqx9PbPM5mPmes7id+
gydr7urn4EhMhQSPyYeU7PO8gwe9ZPwBhMgA/mKgyLONL+LTEbJcc0bhK3gQrebjrVvagPGA+MF2
QlC+JI+caMD3BEt8w+lX+PQliZ/chT0BCrmyrZ4DFiwhADiyYE4OynvUcOnzZqofOgWQkCzfeAOQ
jV6uWpM3O9jaBR4SLdx4VTLQPYebUiXGlWC90GIc0M9N91//5X//v//7Pfyf8LfYF9kYFvm/5C1p
o3He1P/2r5Lyr/9S/vv/7f3827/ONEPRDVU2JFMztZki6yp//v04xnk4/e3/lQsv/RXkSXhc3fuD
eiEI4I1rxeIJO5ibuZ6MJP75bzS0//IbZ4o+kyVVNGAoy6ooTp/oP/zGMonbpEJxcikW1xv1wnkn
LtGucSgxgG9uz/kNIjv9z2vu9MszNuEh/rlzFJ6I0ObP+7AK5/N4OWg+negHbRNiNhsRscVan3+s
8ytyTBUGzXxtLfLFKbf+GiBb74DXGCfTJXEtn+E4Pi0ncrptSDAf8DldX/D+XJBc+59/WVn/776s
Kmm6opmKaCrmf/6yyvNZyfUreV7gmuLbO8dFHqpDs+7W93Z7hkPKt9vja0If7rXAAGfJ2l5O/8On
UOV//ilU8T9/ijh+PrO+51OAQ4EBEGY7hwc+T7fVesCfTlsgssPvZ3t3dlP/ZB0DBMWxl11ronOX
xVqE8Z+YFrxmnAHgakCl8m3GxOPxf3hc0wf5j6vxH2tDNVRV01RRn6mz//xByzpRzE41swsNiyd9
ZZ+ve3qHpFLQmxyhjiOYGGBlT+gaTDzKMhxO6C23//xjSP/tEp2Z4kxSpv2h/5e3lpt1p70GPgYX
8/8n7cyWE1ezLPxERGgebjVLICYhphsCbBBiEggkBE/fn7IvOo/TYV90RMWpqkwfA+If9l57DbPV
AKvHYWuhhQDURDr4qQ8Jet6ogvfzyxrfLBZdMk1DlVVZMST5y148XA/XjnA8ntNpTStfuU+Xns4W
vcY59+HeBUa0inBMpZ++TBgUDRVbcE9DRD+SqwagfqHpZdCA59WyGIEjOGPf76MIcl8TAg5wi1ij
OQgFR7LWWFJgoIdbpw293YInglkQ2jtrgcei9wyxv8YlgFEO9CbB4aejy1jz9iQVShb8kZYC+8up
oAjfPHNdFjRdUvnoUC7bNfzXsSBIx9q4S6zRfaj4SsQcIqKTPrVQN1PPAYiff+6f+/iq8ieUoeqc
Num2vk2vezcbQ5z3Vlj/IP1al21cDk6qNnO9jtWC/3XY0ONndA7USmebccJz+lxfhqeFTK4MMbE9
RbPe2GeEGZcl37QLJ8+GT9NbBUYvLLBTBFDURuYAGD/ezwlZ8eFHdSdAphAqSODmPcoOo/9thdmO
n/N9FMvzCBw7gDqJls06p/hSElSLWde59XtwQdmWx+0+6fSpgKSnRaizgpRrSJYRVArdUj4vs8xX
lzAusf5tZpNNOHxHtX20a+voKwsD/pxPfpzwJG+2RQ2tDpHBx7gGXmg9GfUxZ+N7hqrKCM8+r7sf
QATBtJGc8O0xPcf8zSrUnMVa8zo7Ctn7UOlhgzbGgBK9w/wTVYkn9AqPsQtSQo7O5wT8zDKsV/Kk
rOmuZmRNWCPBHyWlizeb3Szx2IoxgoKsn+O603b6+H5oTh/lRYwXqg8To0yVTbnkJpc21+1hiQZn
C3ecYhUvc916WWvJYwoMFA6K0UXkOl65ZCvYrwgbUKtAMKzjynfyy63QbbYU4SkzBj1MIBZYWI7G
EHDSbEDZdU2hgsXXeO8fKcGqLhDLbuUzMNeILS/iB2qTdmF4r0j3BYdun9lSS5VAhAKJ/QqR1Vvg
xSdZSF1JVPTwWuo+3IpngTjhZfFL03s3c6oesX4OwajI14G77FsXAiInqGL1+oL3tAx7oWAM8G61
59d+Yy/Ybz6SL18Knl0EYa3o0ztYER9B6WZ2ckr3y8sImxVIIEqQDXglj7BOu4zrZft8zzxyCh2H
ZxebQwY6M86/fQxWVFDB3IN8JvxyGKrtqfPlTP7PxvxyXx9r+dVU1/05hVLgCO47fIfn4AoNz331
9cBYYxNvMMzbCqRWgLX2X33iDKOiFVFju+wgAXm7ivfqmdEhIGk2lByeQV9c1wzWPps4/6C2QQLt
iVtGeNflC2wCtBIdENqhX04Z7bfP8uWEPanmPjOq/JxW7eEiRNcwC1BNfx6DvEswzPQxpK+Ojq44
k7tqcElQl5OKPCTgKnl3i/gcd8bofocUzC6w5yifdOiB6j7mjgCUHrRoJpqF135dZ8/wOvi81fFl
yVqk9kglxEwEdWTJyiWs1Pn58lD/PT8NSTJJ25FV0dT+qTSafXaszOZ2TOlqfAl+lAVF3tVc8ApG
Yo3XRnvduOiZGXosmaHgDgobbNTTQMTsbWON/eEMbNr6wAIF9YX3jrRE9hEcyHjmGdYamZhJBod1
h3NrpOrkl/cv/rPMuPFUXRN0QZLaYum/53/2Nh5Zp5EPVEoPRxtde8xMQkbMIZQOGBjcgz3JxU2q
y/zJOfsHQlMx8fCp0vvtkYiiJHpzNIh2Cn3RwTjA3XdJi+MAo5HxyPZzUBXayfPXq0v79p1riqIb
Ju9d078ULQQlS2beEQ+AOG15VzqcyDi6OsBBHjkwlmndQT+4I7CIAXXmkLc3IeEGHBKUM/aQz/DB
f3fi2cnqmSl6MBzR4NY7ZO9wQx+sNMicHb1exK6wTQfFq/3zwxel71aPoimiJEmiSPXRfsa/bt9D
WQvq8dTB3N3leuq/dkIELTK+TYF4ViMzwVrGKkM+T3Tp3abinDHMa5etH/PX6M7RzKS8T63UxSHJ
JYuiSwjHrGgdC/eDY/on+eo4ugwqf/9xDnRPdmjeSeXO/EdkutCGl+DaVDWNZ1pjdD0ufZPfxhti
KgUmlRAQQBwwlYnQk90ywgodq8V2bsR/8FweVESoQP0HO4VHgNBc8ExskrR5rtjHYVvDVBP8V1K4
Ea+QtKIhM3fdaQbZTBibPX2oL9A/98D7sDLZHX59tN+saypaXTYEtS1rv6yO8lB3tIss5CkDAOsw
6MyO/vDKPYd9wcqWfjusjW9eTWfz66pGIfnPWpRy43Cvn3cYwy72efaSW7V9Kne/8vkna3A5l63u
KaydOX91s8KJP/xAAky584EJLQvyfxelYXEJWuS+2Wl/3Zo8riz2/5XG6ROrbVcMf1mAwm9vvK2N
/1qA+vNxK9Qjb5xW0Lm5zOtiZYQLto0lLqBgV4WCwf+hKi74FBuIT/YktybjxvrADMzfbjMr3Nwt
L55P27nrFeJel1ZS5+igdmN58a9M9jj0YIDiUmM5uT2c9XqtigtQ0RHtBRUgV3flaOzF2ccWs5ba
9sdjkBFQEj44ShXw7iSlSm43qGhHKLysFd6SPz8L7d82wJDpOgSTbSqJ0te9uFflx/HSXPLUieMV
BPUl8ETQnh/tJkR9ag1EihcsCDCWr7u1NfRde2R/joKE048PMgMm4XSZXSzbHiWjaRC8rIRGmBME
YQJlVBL1wfG6P79t5Zu3rQiKIdI1qYLE4vvvN1jw5Z2uOpZoMMGXoNGU0oLmQWe+2E2H3XmOJpkb
4obkz4zkYi1MWEkkf9DwVkPBgp/y5lqylF66gslnr3nPEEj3EVpByoFWDDz9+Q1LbeHy38LGoA1R
zPZR66YufznznqLakDWl4eFmxUty2SjVw/H23bcQ7blryUlHnAfT3+qpPy3/Ty/7pdE53nXl1qi8
bBV18XKkQSEabQUiYW00ezIJO64/VpwPLoOP6mr5Vm/Rl7x+pAWHJfosi8AGZiy/fHnSN9uPhlvl
3jUVwfzn9i2l8+0hPt7tIOLtid7g8ikz+FY3dzu0hpj1oT2urTUgFuSDo4ObOl/KbvTLu/gGGuIb
0U1Wjykqhix+6bvrm6CLnZJ3oSwJI6Pl2g9jgD007fZpGLfL/1TZ7GkCyGLErlZL9BgBB1Bnu5+H
HrSlsmfOacqYI5CLEFHUwFCEacGMBT5Txxpego8Gza3dvOyheO6+OqNh6SqD98ui9sHorQcO07+4
KRFCghVdR8luv3zEO2BC5ic2wxgDXsBE/oRgsur9vB5Fof3m/1kZ//fxpS8lUPPeZ83t8tpTAlXv
+Cr18iOkKhDGOXBYu/XJnYMMwYmwhAZVWPP50+VEFygv7mSB+7CjNuEkNLBRlscMOFpv06zjlW55
9j/M9dHe7qmccEnxuX/BzcZCOHRRbTqrip5vhTWRHBWTiKtpbzHPyr0E6Jm92IlcoeRcVEfwMLwi
zIf0jK8QJ6oRN7y1e3Y/NbfbeHMp7p4K71Mz3Z8fjfTtkzE1iY3KCgGV+e/ZotdafTldCLMwg5t7
tOa36XKwCX2xPzNjmqr1OrGDX44H8d9ewVBE9oIqa9yo2tfFKL00vgzhvE9rKKFPLtAilYZwQtai
XeADRHPy29EgfVNJ/v2SXxfApX6r5ntfkNYSM/zaZeMqt18dF59ybyuEGKniVMZSzYcY+ea2Fhyd
UeeXPSjK353joqgBwmiSLsjql/OpWelVLRU8awauVGBWw4YDAYHbYsteM4mBWS4TriNYspz0sEkM
v3FQ1CukKVnCNBcGMCouISypJUF7EJA7ZLbgEgp/GunV1ZnWFMde/YGv6IgfomJWE4xfnXhwsyf3
F8CKUQ1QV5l9ElNCrnXdfZiOCA9ysi1QO+KktgotE7w3bB22X5C3PSgHMA25lTFAXGgfF6uvDcgV
OXKln6Z4GqneghHfEIConwYMdqikqyEmVes3Z9pzAGuqjErCUpActVfkYcTux4QTC4UKbIBJwfNz
bzFGNsNP9Jejd/Lz+uZS/2brixLdg6gJgqH/+fu/yp+n+NBr9XVqHzrS54vVneLoYM3jgegM4MVE
y2sLYYXgF5ZX2JRpVm1Zi3X2B9cjmwS0wbF6cOysYze3wpUTilwo5JKCeg24QwxrOxlIbjh4Wx3c
/cJtbc38u4NHCN0HgC8n5cfbdt31GhwFZbo0S0Zm+AxgD4wgHNvpy4mST7zE3E9+CpcLThXU7ZY9
6vTwxvy1qRL/LLOvh6EoC9SxqiTJhvalnMie4iuvsuM+7T4jcUAUobeKaWofjhCpA0jsztLL+CzA
W5jZKeH4GHdoW3tkXljjCegEZ77fNl781CFpulA2cC7DtRHELuPsa2E5xGnPWA1uIwhFDuwDpwkQ
jVJVGb2HNWTpNcRfg9DTovjh0FoNFn13xj2xIPQFhhzdGUOFrrDpcCVmXpCkyY4qa+9G/TWOMtY6
+QRPipIoWlehe7VIyqGMJsTa7tsrCILAy614THMRkI2haAZYdbgIBa1uFdWLAkbAb/iHrH1X8/z9
VL+U2eVTzDpKzjrreortdT9Hn/GSkUsL7ZC5He4n7SULgEkCVGaNT84xHef22JMi4sX8tv6W/PYi
qtm1lf35soLKmr69bunBt7XaVbWdLGniWE4Tz/cvFidXzuMLez13RriRNR7rDELgHcDbdXOLDCzo
ljyNEWo/H0kYUmluc+KveEvxzR5n5EostPDavW62tw/uat3uczn1e+eOxX02buzt1qSR7kP6sXoX
i6+/xw3nDZhwhJfQo363P2prjNMUGWIEW5P6gkDLbScvxvCPNzJCgoA9kdZ8+XW3sTzCFkP02GC0
CuOOWAm1IWxY/LPxhexMVZe5U5fxCB5kXuVhQOux7ORxu3raD7tnwX249o4BpFOCZCVMTZkmHyIo
CIDpEIQHxmBxjTheMJRIkiPY5ahLmcOmnSydo/WZBFAxKdV3PGR6F7d93DoLn2EZwLWrW91513ZV
YEgH1zjalz6hCEGC4Ua7D89s2ZJfgyMZxgMBbdAK3pfSvwV4ofhEYDp6UjqqNXVGu2BKX+U4I7Md
5nS8W4BrwCfeDj4I4+6zXYzt3saEx+I44g3EdnJmbrZb2fjr83pQmAIECliuJ7tTy2HgRTdPDHfC
p/XLvSSp35WoqmgYsqJqqql8LddFc1+oVX7L0neyD6sIkMiHQ8Qx570HHTAp3j+sO0YcdscK8VGw
rjNuisUq5IsnhZBxc1z4eCs6t/Tk4dIO6ZLcGZpj0sLtt/VgrljFaBfGWji+gfO+nBRFMmu4ndEd
bRpF2KzcO3g4p8gMrlu8L448BsDmEtx5p/WlsTw82DudWKcFf05CcseJJMvtn+hWGTQ757TNtMW4
ctXTHGUBf7zYAmW1g00ZfyH3lGSZffHICcFCOov08QmMjpAa9xEQi0EMs8lkjt4A8yIH8mX/Nbna
p5hlwnSRFbB3AYgYelbhfVgCFh+iE7DXLcydEUJ6v9/2t29QsibCryvFhpyghWHuP/h0H+a4nGnD
stsC7DL2uAbH39F9xRdPpFa82eF4OGxPPX8cyq3kzJ6EVs99OotZz+9znSavbhrcIRSYiPzaWavC
rx1Um1fwDFYA+qu+ObzNDJvU9UhOhJE8qD/g4jHsAT4GKQ6xPe/qk/uBpXXrnnxm7vZx9hvOwCDp
m4v271X0pbrB/iIvG4ynU8Fm4AKguIGKTUPN8Iy9tRpt6iEgHfMbLOnp7+HJkks8ARPj6vEoxfcT
FbZPKzJgRNU47d28t0t+QR6RTFCkYoDVK3cqGTZ8c6uhtjgjdmrsaovE3tuQCbC8DjQI9F3EwQO0
tSlmoNzKYrewW2i5RbEYCdeu4ihOzlGmDVchYITu8kV1cVC2pSE8av78UxmilYWG6zy6JMaVKD8o
tdAV2qTYxQo/JTPFcErdGqtna4vVKqtwfJ0hBOYI7TgHLGwvcXJdQqN8oA+xCVNMDxi2gBrH0KdW
cit8Uie34L3AEalDAyQihCbd0MYZlDqFjHQbKvoEDxDONluDUG1JXj19uylrr1/3ewdWCkocq35h
S0fRgoVytMUQyDIr69JTP3QLfT4fF5cjMJgObn79M6NwE+MHCzvmsr9+uId7m8Cm+5J3HD4HpwgX
vAHyrzsOIa7Sv8/0CTZSEFfwuDL8OSm63B6sc1yXfGH5jIi+xmSM9B6W18mOjMG6PSZ1B/E/h2UF
snr1fy7m/kzTv1Yufy+x9g7+q5Yr8uwh1M8iS2MqZ9pUDuMn677gGI1jDxtk7qNww/B/O/4o+Yp6
UPXAneyHT0jLwZ9WNtvol/HAtw3+32+qLUD/elPnk/ouVIM3NR9MwGEmk0l7mm0plkLfde0gwJQV
rssu+PlhyNq3x7ak6oKminRRypcXNp5VR1Tyc5ZSX+Fh3ZavSyNuMT7EogRY4SY/wRMAQZLVIv0b
rjdmdWww5K0Dvqnws8XzJIoDHiVs2MCwVa6vl93d/S8c3hoElcC5lEv8O8zHXYplCUfMBvfqPN4s
ubXtMiBecnnb1RR+6H+s9hW4UhlueBAyKLSFGA2s/cnk0S2YkLcYx9OaNqwTQudZUks0FNZ0dElH
3XbAUvZYz+yZzBGhK4Z8Z+oAjw/uyilBW3jW0hzhiOxCk+ze0oyTwR9nfgEEe7dhmsYM5zWqUQK6
eCTLyd0WnTJRvc3eK/ybj1YbTiXsd/onBaWu6JBaYIszkPS9bQ7apurUq7i2FBfLNliXucUIeDJp
eoq9obQhxZIcL84fwkao2WoH+w1r0lD26q6evn0N89K7s0puPeVjsSCQxocVOjyRNIW62n2RKnbv
wWgcvzngxUjmDnw6h+kTgYq1Dwq6z3YGSh3bAoqY6ERJ4ZR+/zItrZ3uoIZlSMRO/zinK8eX5m98
8DEI4PJYQJbqMyoGRyDPovenSu4Qg3Umso8yk5PYAdENxi506j5e1BikCh+iTzmJEb8HAUi3Rb8h
hXHBjQMekzmp4qmRDIsBP69uAiGZ4eqotDBiuzDRpVrZfcIAUv/UKioVDwUZNCxEL7snplErF/0T
2A7/e/LLuv/2nlFgVDHU0rR/umixVB63xyXL0sruBLGxrhgDU/FGgxVegvFVYOSP2sOaENHYm7Xz
c8ygEZOjvXja0Dx1BKw6fn40XD+/MfE7KEVVwdYUWeA/xpcL8GgY6m1fdDqTh0csj79lxvJ02Els
sN9mH/J33QasMuBgRnqGJHzpNozb09DvzaozOYWwiYtxdQrNOd4dJKRjTAakcBsZHI2znBVZeYoe
7N/BOSRhi2a2mNRYduDZlFbdayyo6Aoto/9rQdC2kf8c1n+9xS/I0hsQ/ljovEUzQWF5w8IOufrZ
foSXGmGZcLVjMNAtMhQJN6lA52bpGISuQMBdMMCWGFZns5+/IeW7p6bJJmwxjScni1+eWmePsbRY
8JbkwbkvOwWoy753SkTmhhkqx/1Is8f1rErPQVPjEoP7vTwisLvGexMv3Lfdh2HOmySqFqowFm9j
Iyg1WzkiELz6p+3rEl6JYsFpYvTzG//zxr4+y7/f+JdnWa3eup7fzc4E4vZh+Pb05G6NK7oCYJhI
cqLoEj2tX15T/GZyyeAS1BqSnaiz4/57sWVyqbw7r7oz6Toc5zGz7SvTrXbiTeUaMw9qNfBdr/H0
9vYdHLhxsvHKnztOEEX2mjDK4BOJ3DSOl0ssuEJG/lU8aAEmjssMngyjIp8Q4qHJjKzn+ouXo3iu
25u5Mxf1g+ok0ToIbKyEEfa7MGNe3ZYg1TpWpsGa/Ezn0e8nth04v3RE4h8E8p/nrTJ0NhVTZlb0
ZSvnua69TmXFQqHAgG+L3rju3foM/dqh/7w7fXjCCEMrmuv5lIbdmlJfxCpEgKc9f0MrWw48WlbK
3c2t32GmNKFdBmDjqI40/KLvzpAmlaqunXdR4FGlUQVb9NNqf9sEt/S4fFubDU97l2nAg5vBFp/5
u/cBRnLu6e4HPTLeyKQOMZfiWm3iQwSj2zmkGEMDIO/dBA6uJfRwS3eFgADRz9Fv07RvGJiGohkC
z0eWW0DzC6gOmVB4PZWiMxkQEExvPpb7Y8uiyvy4ugtuEOJk7QdV45QEB4fO9uf1qXxX/uhSS7GF
lAG17wuMJT7UZ9FkYpY2g1MIwzy6rS+hM19pDrT52nliXSyji7DiQRdmJqRHFLXWOcZBuWO/x8XD
F042Ozt4On2EZ3ND7JHkocyJau3ArX9sT74NBX0jjYvfLopviD+m0D44mamLrLDE/ruz6qqpHu+O
rk3KtmTfh4J7UV0Zs+yonBwYvVBo3IPr8EWgsrNKX/f+a0w7DnUdvbmI7c9t0Iqm7htY0voQfSDU
Sbt4QNOCJ95T0ejAc4Ywle3QrXADdwFKaBv7VdAMMLhHQu0dPuWAaUZkqCA30poMRTh6iNq5wJcI
d/UPyb0mFS0RFZmOoGHlH5Kj//ZBj42n9dLsapojjyV727BO+N4ANaM9X5ZMlEcdRjqbW6w9bSSF
MO+kMN+eZgdoYCCgc7imiqMfk+JjhbYfcAo70LAG2WiBgrt3mTb+dXobmsPTqAIJoT/U3A4T/i2B
bR46N6xG15eoChUUYIjHclfeKdfRSt4Zpg/X7jQuBijZUMNuax9dlNA9f8iaTYQd7pO/LMF/DkjF
AC4RTeZNBrNZ5ctQ7bXS3/eTgA8cASZe5h/GP6/wfy7Q//76Pw33X42F+DhfC+XMr7/vcmq3Agam
9/Mr/DuJ+fISXwa1j8dLFzKDl4CzgPCKqf9265p+Qg338yu1j+I/B+qfF4L+osFCVaAi/XfFZycZ
EkwuKhhqYQ4KECy7oDX27udXaX/LT6/y5Zo8a+Vjf15JGPON1aDuFhPQjujnl/jtg3z5zs+yIikd
rX2JNbl1NJzkJuz0ofpLV/nLJxG/nK25mje3Q0dgaUXn/mEAhT0Ugv/XJxG/fPcH8bSqzwe+Euw9
xow74b++XaiEv3zz/5bF//3q//z9X8tYFmt19TryOpfhZXJtj2Fuujdg2opUKPm3V2PrfV0EsglN
T1EN04A0Zvxpm/96vWv+rPWTbmqTWnSQElEeL+V7iMpa/ShfCYoUmfSPJjnt1yhkS9PH9afaKZBf
n93WCgappeE+PveJjOvxMzDnRPpdhlfQULB13ADtpifh79fgMeDnhvPM8b1zbob7vvv1pwn/6bV9
Xb3zgaajQZaCGdERMJSDDQopuDeeIvcBwsVKG2HfIDYAJYdeiXdGIiIThavwUQBKJvinHKCDqVjt
I9hDu+lWmO7gasWM8uLj0HeRdno2PlzQSeEZHZj7Ib9uT9kq74NLaqiD63GKSMwA/COI7UmUTjmC
IonKC2xJ6L/hJd1cgaZc8jqZ/Ubl6QrLyxIBzmeWdIAWC8jaaKOcN44k3n6Ivvp67D0mtbHBva7J
/Zo57YMZIcJIC5kwhiaedPMFjPydJ1lBVX/V3cc3YLXGJwmSd8xghrkfeBuv6eDvf52oAJlBthYI
ZtlepT71Ybn3z/nolqqYkFqimeIvcfGzHH0E7m1hxphw7xhT5Ykds31lFXWfOyz1cwuFOwmpL9kq
PhQF/3lijYg+aa8htLLTzrppb1RbhUouuVU2EtZYjYv8yOQSPjDiwVLDIfdLmdQoVgq7InwAaJtk
9lSHncxgBuvESf5u1c/5GhspOUGxz9p6hJIKZWJ9kXrCaqajEWaMkFkovTF9FoEi0zrWCV9UvUNl
79XxRfu4rXn3JXR5DOhd/m61LvX0tStuVoEaZ6PjcuNp6xX49YFcBm78KI+06YkDILPzLffljb8/
tuvwVaYI/h8DtPaHgSE7rwNRddeoJOxVRKM70DhqBXK8eoqUSAqjI5MAbgW2p05KkSdDWsOZRHY0
whu4esu45BbF1nDldopJJ8EVzRAIscXliMTQCRbcVBQn58mfjRles50adYNrFx5DGkZ6Od7w+C+w
FjSjD4VRlKanTyOtYO/ijIbvo3EnviV5Xofmwy3hVEer1vpoz/xEiDW7wFAic3Nc+VoPnioll1fR
faZC1fLCGNxMjl0ZtwNcx0CzctgCytboyaQSTht8Dg+WjFhNxZgrvkneHrHesf/ukm9B+PkpeONy
RBAQXuOqV6UlSuzGuqdEoDJDpyAsMNqzGkwGZvUAqyKyM2tPpVpps1+vmyuYWHxB6AFzPyXKan/3
Dpt8pPaIKzTAoYMjAMtexEYI+wOn1nGuRPtva/PTMZQAhV5t7rK+rLFkyy3KJ7b1ulpIKA0Xt8wh
elAGcLuRlkRWd4Or1R3/KUuj8wQ3gB53s/e5e+ybwEgIDe8OqZFbTbOyo3MZPEBpKzLyWnlDFooT
8hBXGK6ARYF5kgFSIM64fq6gv44bNK49vJlkXLhIuTa2oNrHXh3sPw7sx80F86/Mfh4d+e3cR9mI
8Du6FtkWENcj41o3cxMJBsmnTWsuZiAgQ+OOnNkyKej8Zixgy0IEc/c5UZnrI3aMOil5eELuGwkS
TDJlDxQX/ceOyJ7FqkYoQm5cE2d8MTk6SKIhSiEw5oqElS2ZZ7fSfndB2J+9S0zNA24/ftzbXItq
W8TimJgfTD7X8A8YBLoZt8lENTmHreeCTFyDsY7picSPdnWkgww5se94pjJ5YldH4rU8ji6C9HY4
hgLPjS5rshBfOFtpgNn+swizFfGVbGHXJDOQMZds3zVXeHtPUgsJ1HJUxKdFSZpH+Lp4WOEirTiN
DwysinUW3QXWLZZdtgARcs26MA2M2XmEtxN2SZ5Ze/rs5ZaHQdZ77p07MONnR/Mfn/fRAYItB3jV
lYlKWpBVdNm18VxnV0CzgvGLu5pD6zN3lyl5ZERhPkDuXo4M6NiMjvOSrEYCrBfEXqovVxWxEu7J
tIF3T+OIMXyJxjWLH/3s7NVtkoerM/uK94W7X5pTkzMS3xGTVCebPVUKoTolMkJ/jC+nhBeFCax9
uDcakcRYDYhnvpdxdscPMdAa6ABljFT5kRM+l6LvBrzFsHaRDcT5ffzc7fFXwAmZnr3/TNTKeQDA
LbBCWmDkA/UQiPeAIRNa2dakwDC8/GFz8XS4UmJtY0KMAk4dXN/+KdDBrpmnHBX32PE7K/uE92iw
6gT63iuhsJI3g8Puy9XI8SKImrwfdvC9WxB+kGZb9vr95fFBWEjHIXUhPmWEJpLtwmpUujdg1dYQ
ufDw9TT6FT4IR26ve6B+5BxSETtaJEMOUePg1WUac3bwpjx6NcjxjTXMsBlLTDE+jPhu4HO9QXuZ
Joc6YVzWzfRuyZskLjjCycG/yiRllL5A8Htb/wggdZ3BzbvOGwYzvqwQ1/JAZUCmnvP+0I7Bu4d3
oyRH9zGdorSTJa5QxM6egYInOt6mwg6e0Hvvrl4uJjkaKB/zkGmbSU4ODHphyh6U0Ocuuj5MIRoP
ipDa+MVCR7XMNYIp4JKwozpHRQ1Eiu0U6RYNYytooQf/VvXPM7iimCSRuENW97xovYpuC4OaKTkn
Jku71443rtFr75sS4Wz3fGyAZTMRuwb4xj+9AquJpOzzZZc+RCJ2G7qV6/j+wMKUthV7k8czvlZO
PXpu7skNgU/HPkLymF4KN8dUDe/7jbw4BNVG8bV+xph9tMf2ZuVoHUfbNAO03EZ6jZTSWTE8fHQN
Ht1AAZMh94XpbY2DZw87j7mIJWJLai+I8EGiNMEBT8Jg0FrNTxgMcztgNofJwt4hd0KACInEnLVL
d3sK9ymVF6cFRk7lsh6t0NnMHxXG5FfDackGLx/zufoRSUL8uDmi4r4P1IE8x8ot8bdHb4/+eI21
wXsf1ZlNusbj5l3W7MHj5hQe/NcM14iK4mygM1RGlZfoiqs7cuXon7/U/H+ghf+0SG11bKrtxAgl
pGh8aSw0tZHVVafUJqe5aLY2ojL+a3iKJ6yeEtxghzs41tGivzfDA4M+xHp0BWV8e1vYpRQ7eCUP
5odoxMnzRGph+B0PxwCsDRVsPchK8poMj4Tght++FJXlCP8jdUDKw4ty50ZqWQ8OliBhS7rp1AGR
lvoCdsM+6nCrJcz9SdflH5szBknpDVPDxlfJ4/JXlN6fuFBU+LZYR81virGM9SdEA6jNJvp2vNG4
ICJx3t5bGMMSZRnhAlVfJy2mwWbC/NNo31759g4PV11FZymqyNUgqIOPDruBQMtVvMKKoI/xOqa0
n6fKUnsZxwQze5GpbXR79Ip+oyN1L9YXTI5YX0JogGC+BhiH3DTveCf0Ly3eOHgyz3X0lY+lSO0p
U34VzpwUPHhC5VShPeltdw6p9nYPsisrg7vULVTnlV5bX1jL+FzhbgnUwZR30xhUsnZ2Gt5MV4BB
j+1PhRGXozLaMGMG/Plrc39+4EiFGgZ8cXC7tf7PeNmRwSFMzY3ANttiBEVNuZ9dmQ8NldCMzTQr
xirWelTo6H8tdXY++sKBvIz4kPCvvCfFKbqQyM4x+/LFc5w1trTt5JZe2fW7r6mecJypNxA+EXth
74iPEqqz2R7tHxZ8xzifHbDk3NZ1iA0he0eK9UFFxTWWOQMRbDeY8COyVc82VkkEqmBoR2k3PuDT
eJ7e0XP8KYBOuDnk6FdEpAkMqczRCfEaxjp+saWsozhvw3YXuMRz/20lDLuZCp5xee1duud4pSb5
083t8gQh6Wp6+TPIC7grry38pO5DCSi49Nq7vHpc0dUxfEwen/nFKSXuCkfDZftGoK9TUvchkqGm
rQz7YoYY32OTrjddUizy4CoQVWaJm4Pib4kXI4p1T8nml09czKgqpxRLEl/RFqwel5OZbh8peqJG
nysEyLDxwvPD5Y/A4JipVhFH2GpOESUpLpeLhr8JXkD+6UrtRJx6h5OJGqOwBxJQc4rN7RDp64kj
B8YJwHgiDFhlZ9xYsVmK8liusYEM3jNpUCCHlcc3mpBESBRmvbg3rkXKHPe+bAIZ/JDYiOW14xIV
XLuiz1tQ3dVCHmcIO0r79bkfaI2TudTEe4gZT/+cttvKp+iGUFDaVF8UvjWzWdLvdtqeFGqns6xn
Vxx5kkvwIPQEba33xKF7nU/qJeY/+5nQE+FRJ0/IY/abJJd1/cDD6gMbxOsKI827Y5zSYzm6TV6w
RhpX+NjvznjqY3inBDQOlMgmW+nqPCj4QxJ2Zg9QxJVd3rslrrOk+LSUo5JhjfPG7zFhpde4yLgm
NmUKVkoOFYWG8dp7eJxIPTkyU1rAIyQuaBHxCrMVHO1RGkI0wPQ1Vj75de8+QcqXgDSTdIWbCqk3
WFlppFJje4gBsEx9du5g7eBUuUtYBk41Wo9tgCfoKczdmityIJKmk50d+VPjHuWnYCk0rdv3HwNN
OBZDmkgI5tDh24Kkma/IDrEfW+mA6PdK+xM0mLvc7dug02Bfjp+gi12ppuMrHXaSTo9bRJi9me8x
mR5q+FnGZkDzfDzaIsXAi1GCBjcACJZujoRWcFV59mTcm3DP7o8OpiTN9DE2eK5UAobTuIezRXxJ
KuPX9Zzf4NgR0Y2rYd90mmUVnDmhaRK83DnPuMnrkap5VVAQXDZh2s2GJe4hYvmxV9eXmKq5476T
6u0IM3SboB7HDa8rHex6gfCAS/B2hYVyNd1H/yy5dazk3h4ezrRD2rp/aMhNt/6HtDNtThVb2/Av
sopR4Ksy4yyOX6xoDCpOIIL668+10lVvJyYV6z0n6fTu3tk7LGANz3APGzRyEMBlLxPBy2G5Keyr
GlzxE432IfMLvxr+YNF+tLcPJPd5GnVEZg9pq/5+ohQ9JJ3AGrCHeyjpco1XTQ9eDWo8FyC9eYNc
hfhOoiOIJAJ5nLvrGM7x47ZH4qdpIuJi3wtb9fB7IXrZtOsRkp9ZtIMlqbc5zOgGCscSjC0DYh1e
2OISFCNi8G2w2TSpT+zeTnDx+trOWfiLldG89IvwgWld0WSq1aMz0G9eUtpKY20oyQj1MBeFd3So
2fL8xMjAG8DKv/glKsj1ZuVVJgbRJHY73lws7FR9qSe9Gf6Wus7ynnZUslj/oi9Zphgq7wXSwK6s
UTmAwodje8xS2LJI8Tyh1fB+yVHItGuDwmDdLuBcVgE7yq2/GyLOA/gukhf2ZiUvLco+ywf7cgdH
Yv6sf33ASNcj2gMXNyOP6+kDnTbLxHLMmD/b3qElV9jEi9oqQy+QYwUnNBGTtupQIQ2xffBGUZdH
YRajXoF0vNpAxbfjnZdUXu3cIJ4gH1iA1EeWAnunhv7GSaMBzwovJXMU+aFWnXQkZu0B5qdZ0XmE
tzr2Shh9uTe0E6koDeqr9J1aA/NiJZGeowMgdCdmaWDwsy02ZMeg6ACodKygFk+zFearsGI20ULL
6TeaqwSTDaKjI5yNKri0VHL7Yf29YvmvFqiSMlFGO9SO4T3zVvIAf5spe97GVveNI5kzB9m0unrW
IJtXdG9AuEF5GD3oZhKx4E3ErAvRu05VW1oiFkaCPUOyDz2KJUkUWmZINeJ86NDRKW8udi5OhW7b
cZQs4TwCeO3XgSziZW42LVr7VBNYLjfkmuki6vZh+FjL77hSUvGdEJCnb/dQnfKj1NVnxW9idLUB
FhuD8zrr7kd/h57yb6GngiqNpZu6JghRT9V5aJwHSb+regw8yfQoiW7eb5W7H9a4yXGOnAY4o4/6
oAQm7ahmQGylfJwXQpZJd7NxPtsMKWw9sMi7ggAsJqrN6fwIOO/liFLCwtepnd1hMCQ+aU4Lsc8S
a6MmG/gxQq0BWHl360BFo6zbL3u0VkcSHopj1szCxyS4r9mHkKrD1t/ZZstAKBAznMZ9frRB/zGv
K7b/5RU/wDfNvsyPwW1iYR9MzWV5jQ45WD5kQRN7F+kwbm1poK6utECv8WJ1gPu53oW8eUhnycYZ
kZNxtIS0vwiu2Y7GubeRfPB37auf9wG4ugkW8Gk3m8ijbKYsOVbsqlWf3dBt2LwdaKuC9MYJByWh
wdFfkGd4eHDBG4po7alC0iHaQ7Lbhbm7mD9GO9K7Kc8TU2iX40Z1BBw8A1e1CTcDfUTjmLnM9oqS
PdVms3mJLxEqEnSel/uR6V5xL+0yq3IaifhS4PH6AtCjaMrPir1hKoIpqEBDklTte3PosCMlkY+p
EjNz8dvcAFoM0S9EsTdzruMCIdj5zSRPpMq8uiPFjWjlfrrgEe+7KcsW/fuP4soJikUONGjg5T5M
O6D/I4PoEgwUeh040nDqbTsbuZFRSMV8+M0kdccLiw2EAj9EmiEl7mSOmchqR1kpJ+Fr5itUy9X2
XvP1KQKMVB0sDOtxKyCrzvzLkkEui8QjfyoS20reUJ49H3B2xB5ykoyvVseI6N8gmGwCmtu8WwRe
qLodbezOpE65oLaKfWZXAWd2dKhPJ1kzBy1eYILSuNZ6BByw03IQeJtGqYdHlr4rowEByHlejSze
13s2UvAEqELcWwL8dqUh8QuFRgXwHMF/5ZXnsEJ9prckUqrHJ/gWvE3sAmwmRbHGt92cGKWtmx0C
vkVKbuTjAM5KhISEAkZuA9Nnhl5md81W26y7y1IU7VBNv/tGv+ahlCbZe7bvfk2f1pNBFadb4Gkq
UGcSHxQ4G5s5HrJoNTBtjmvIcNYugIS6WQylFnmeDBC2BHua9aSNkydI0jEkKEIWpdKKEntOGHhq
p5BFXBzt5zJVWgKg/nGS3YeLU3+7QmgNxbHj1UYDxbm1VcXND/aVVjnVsfUNv1msBfLmORuAArsE
FiwU00H+2WxYyIaVBnJ49kUBEmbjLyAXJkX3Fy3inyCap+7XU6s/vRS6tDnQ/RofGvN5F2BorzcL
ITi/yOx/bRgCVJEBg0FtVp/QEPvt9mZox7sW5+9pBKUCtKZvvuDAv7qG+P6XzppunBP1oXINTGwS
QC21vv72ClXya3/1y308HRLH3fGWP/Qb1xirGzbINN5hmvCgQnBfvjqQnrcdzaxLZl3oMpgytH7R
3v9yO3m1kx6pcRI96RzofS4KFpy/chObm7buyGE6lGd75xIk2Ki61uzvy/9oUz5d/emF3UxZvaiP
My+sxXYDMx5RUBhKf1/ktwb/t3t8emXX0kD4q8y0uNY1IiVEXkmj+SEj4oBQ1XoXSUgVvZglv6Ai
6pJV1xVwESr4nKcZLxWg7CTrwiVXG3dD/vvi5yviyXwrYYkn9+UCT8eFfjjdZWNbsKQEGMtozIH+
wj1DNqqxhmgEFRkMLLIqbyDGYAJVjffx30/V/ClMooHaAc+pmmDHDIbzfeoct5my0Gs5+DB6pbgZ
O7Rf0e7YTUlXqPd4iDsTGVDyMNs3uBCIizZ9pHJ9s1m6BTIMbNj5Gw72Eb5KPSwAR5vRY2bFyVLu
6l11hSoIoQkt0745z9iZqUUkg9ObRnt4WA8X/VOHKngbLfcLWjJslbSxpjRhnKxfQmQ0ECc/Nets
xKWPvHcZYP3dQic9xBkwpWhOozqS+6hyB1cH1a1O1d51FzNEjEOpOe3v22jEuSCzN2u5p/buKN6g
d9EvbdlV3bMQBF/Qw0cezT41Tx58LrSxMMPyb8EpTMJ6jwJFk8PF5jRAKAOrH+/gn/p0xP2ie/Io
XlxGWX87T0K0eN18cl5uR+no2hZCEtkYE6LQ9ND3dugi+oT5tuncvap/iJARiWstKtrZpArp2gZb
nywuuCEl9LC3Ida1HrUi5+5cSGV6WafkNiWg4yiuOA/CRDoKUQb4lNzIFZSSW7Rt1zrGwBhUruSW
jtEu/NsSu9UQ2WjA5pyjHbjxLi7Lm4YeyROrabRvfQUuGWDWNq1KL2s9MH67YWhUOYivRPfRwdEH
KIj1aFUGD08LaDQCvf8UQ3I29t5dtEjl7LqQ9je9JDp2BfH5MkWuFKK8ixf74D4+9ypMNrqX1LE6
1Kz8g69Hh3nqI1DnAW0bwoJrq51tcHWLaNMV5FV2La823c1KUf1haI3NcBEYg+OkImCKliqCFjd/
ETyiwj+SmEquGU2wrMbcg18WdtU2/D2edUI3Ru+AxQprTZo+zqV9HoI8GRk+DjgogHfziImWziEF
9sjQXBoZ7ql9aaehDIjcI+ftpB3DRbDG2TGzEr/sEU0zZnYbF7+IG8ychadB/rOcg5eNMmjfehQk
juwL+DaFf1FaCc5+tnr40gx/jiYz0xXQ4M24iLZe5cLVb9JzAT4KF4f1HqCIw+fDUwLwZsR1/Zqz
aBWTQzt1MDjxNi63TXGt1ikiq2PO6PFG6Ex5upMGZrCBCbBzbxOE1HrnCUsJ2T7CGecKMmmo9owW
cfAIofEuvTunaLNYu2qPlpmXeycbofrRub8PT90quvi11smvsbpJ4j2aPHsP4zInC06B3NRamruH
PnaPLBu7gAAzoTb+JyFufcTw55HQVsOzR2g/Fp4S5Sirnds7ohTcWgIlIusTBK+zh9lYcI8Wgx2O
44duOVBB0Nz9dHgE4pTgllkDIJR72fAe1MK6e3BTyIpgQxUX83gkz6SW6atvhncltdgiQIAos6NE
pp/OLkF9eukCsUUA8vR+WDRosFrz6+w+S0ebrsj6B8moNqZd+Hafpq0b5cCuMU9ad8oTznFsruSP
NMjYiigcNk8uTf7A+NhFGtAoqFqk0hEWMQWyPB9Ir9mwwftkIfu+FkmovBVuvlJ76fCCeuIxvLX3
4Yht2whMJ4fxhAy1d6CxJvkF5iEoU0NQyBtDaKyInLTrXdnDnxwJuvdLeEFA8Q5X+Ah7uOwAF57s
m2jMgUL15N5lgjRRUI6r4ISIMKd5a9ureWALc0fwizP32kp7+UBI0oLj7tfpHrfvvukeMBEXomNZ
pLRpVdbb+xYsO+Kq7QY1u/1gGxxaaXCIgRcFVK7Iw3FtHxkxmtZLdaj0AQGdIn3IIGghuLc2ErTR
FZ0F5KCJqjfNx1DrCFMpQJuBLN4uqct+qtISerR5dTRDDBlVcHiXEKLpH/a2rpCs24QZIGwNVnEe
wHNrvFOVtqmTuKbDBPW3S6Vj4XUpRcc25ndtXOxDDFTZAjUkfqjRg/u/ezd3wzZ7bCn9x4qmzqI9
XpDb1kHKOkCHPZxjXkSodXEufz+3NV0yEP1UNdXSwe1+PzTL4oLIWl5fxBInCnZgenfTQowSwnn2
kQcKuGi8A3Ab7hpB5l+bVQhHY1wAJ6qCgnmQYIjWuFOgYYumxUw3kmoxCkWGhxNdQwL55KDjoIe4
cifuBmkqSMu0ZHo8uPzt/EbRidk93LRz+ry+CTbZdA7R6bGsxS+D/p+xnWbQWqublqYY9fqnDtGX
yPJcFMntfj4uYupZbFdsYZCX1WXGcblv4EtOWVWwOXHYC/6OTD6B6U/P+NuVn57xydgoh1rBlfEv
Rrdk4wJiQFYz8Tcu1lWwURRURsTefehumYzW7OS/GMEvbxml0TqIWFOHl/KczC9Ol2t1PzACaMQQ
ORkFxxhBCVt34sGHPfusWaRPijEMFLHfemTqzt+D+JmoaCDDJVVV6rwDNLu+z7T9tWYuFPlqxVa3
6HJkLh9r6/+PaP1+jacnXTudDeTMSyvWqTs0du96x+hLFDeVV2SEXx/ol5t5QpyeqsRC/Imbua8v
iHvCwuBYvnWQZujptAbmlEAV+n3Jq9RBxLDPU+nfh0jh7vtDTI7Vw6oVFa4J+4Yy1ta06KBUAXDb
NND2eFUd/O1qKnmYYoqYWv3kqH9ZMmaSWEZZz6xYax/fjaj2VpvvBkdHA9D+99z4mT2gGKeahqYp
CIChzf39tq6oVRWPw5HHGWaj+hDAUe/vC/y2+L9e4CmxU4+7crM7coF6exMAvBzsI8nVXswK/WeW
xW1opPsSCYgFA+L7bZT7e67nm50V51MCtIicrnsATGAslXEWEuYL7h2s99N6O9eX/P+pV3i3ZbY2
Z+c4C4nngLQ4GcgT4DBdnEedGo224g0idLvunsP6dBNdh1SB+0arNjx93PjrVIyL9t77+2l9woyf
p9mXGzGeplmR5pWMMpMVp1GWAYJsAkXbLNN3hSOWEjWNMOlVTeZHvRFFyTpiyCJ9M2TmwfdnZxrZ
9rTX72ZctB5BPquHexuDTxvA4UAi72m/uMPfdiPk4OGpoEBlmZ9Eli9T+0h6aWRVZcJ1PwYIr7lp
H4niUR6p7aN/haFsQHStGursNPn7ymIOPD/arxd+miPFMX0Yx/3NjPNgZ4P9i/Ct9pH8D/6nyzzz
FOo3I7mdEy5D2ulheDXKAlwcbWP292Xk3xYWgnJsu1DhTEl7mimnUtvvaoedGW/H2zFKspT50dzy
jhEwO4QtZeJnuuz+Cc/jF1f+bQv+euUnqPx2cdlouYpT8z4wyQ8PHaGCs84dIskgczV0el5c8Lcp
8/WCTzM03d231vbABXfBvkffjCzScoGCuYYzA3gUH+JdhIHWC26D+tumglasItcRSpehaXxfGJpy
q0mn0jAo8MFubi961sDinZ6atNCjdA54Cv2azFMnSfBmRid3AyGPpIW8Y9NeDHIAc3dyH6NH/PVq
m/h1aCpsXxTsiaiUp1dgZoV5vS8WRrwJlFAw6k7e3haE/0kLCW3URBL373fw6yv4csGnV3CSlbOW
3hIzpnSBRgSGZq76YuH8UhzWDBQp/++mnkplh0TWFsekZsQKGjD3JikzVYliIsEDLz21h9gLnsN/
39ZnVfN5U+D0o97Jzgdp7+mappzdlWR/QdzBxtAqAlPa3EOoPzUXdg1+4ltBcjsTrzncu1n73gar
i0CK0N6xPOoZTcUR5Uqca1zwK+6hKxRJ6PwjzVs1RkJwnI4MlHRBYqecHxzbVcR/IUNe8y8O1DFg
iC9JH+Ll/3VPYv1+2WEfR708b8zciBkE4iMg4IfridIo8cD9++mpvxwdiEGjmYXcgmGaxlPUZz4O
9zKVinqsutq6CCpIh/v4+rGZWsBqEKw/x2WMAk691li0QGffPoA+JNPDqhYeO0XHCguvPilG1mzX
Xwz+HpoiXtzTQ2DtCjKkWhek3acVsr8axaWuXurQxRB/23DOX8aUYHz8DIakStrs3ka2LZ2ezo3H
HGBDlHv7ADn2u/9iIL+8jW8DeVo5e606l8qNgSzamDUGlCs9IfCtdkpHopxzHt+ns5KyyqJJOy98
vArMf1tVJk1GFEhJNBVNFSv7y2w4nbZWKt1O9RjtxZnI1HtHyVYnauvRWUx3/iYqCIfQg//7ts1f
b/vLZZ+mRpFJ1i3dZPXYnk6x+3C7XQQpukKVGsmsJfYfgRusgyBmJQlpEG+9gi3rOB2HY8Rpdpqh
jxUaHzCwmiMddWDBbO4fWTs2DGc2Avv9xYjF+f9jxnwZsfj+lwelnTOtyhUe1DRq88GIuzHD7M5d
m8KBbUftaXvuzg9Ouxsvu9zBowF9u+GRWKMHNnM6HYoFIbksY0f21vebYdPpcVOe03BChh/2q4bf
j/p/j/vVC34OBMxrUh7U07keA2LyHkEWWpPLSKMaEG+irGUJZy8AQsnlxdYp/7bCsC0hKWLjhMb4
dDzqarbbnqx9PZaHm14Z74b5sghr/QVR9H1CEfDFCfTrZqPJRp3cSzKtf1jqX94PmvR5cTA0PY4w
umUOoWK7ZC7Vm/MVG/DnW5h1+GDGjBA1E7pkrxpIvzRbkNhWNJ2r0yEDufF9juwOl2Ntozx0shmh
HCdEmxSUhRa4giIyHl3dhSv1Dqh/mcHGP3TraByRigJUGFmvTsvfpqsI/mSwI5IqPXMiOcp26v0K
se/T0GLHVo8g4+BG68xoehPMfT7GLyaaeKHPC4RUQdJlHQV3kNPfb17d7IxtfoWnfWxJ44P/8Mtm
BaUeNs6LqfXL5o0aY12pQwmXJJ084fuVzH1NSU2k4uPy2kgTeErXgflRQzjHw8nvULjyYVobb+uY
inuUtraFQ8G4RL0UYa1mzWzJQLVeZJjaz/0MWr3G9KKKIx730zZey1PC3o35iAvDu1DhABGzUnDi
gPyFuQH6OrmXoimKj92peaDVJJSzZiaNrbNjAoMyRhpsAWy3wZJcgJFALgcBPdy+wxBI301/30+Q
P0BLCC+s5W7Oml1Izt/v76dCAS/PQGZWMyxWrPaceS1y67LZJkYZw6XKy2ayBhgGDPqOBaNz/TDD
x9SKtOGme+d4HHJSb8YPasQ15D4aOxAwS2VANWL9YlAi//8+qYy6VWcL0eqGrKCt8f1VV/WrXD62
eRnn9h4hRTQ1WmZ4jE3UiOrI9MARBWAILTVUKW1aXtoDYiqK+GzJf4/kp142j8diEBrhjMnH06Tb
3E0l3W8YCYS+rbMdHPqIIxzlxm14XwOUoXeYQVGAosobXOvRrqu93wgDR9L0EJedon+eYyt4gbW5
PnTpkUtLgGUbWkNgZM5OrXfxRy8jPbHd/Hh4pmHAsEY3mJF/f3jXw75eHRfbMi5w7FQaCMvcUHkb
KujjAn9nanLmv+nj2vurqo78S6GCp2Uhg8LGj2Dy8/Zzzh4HQ8rMK2FF6Z5bouuG3EfjHQmQHMko
IuDPL2GrkfOFwoKb+Lqr0Meqo4SY8ikthtog002gTE516us83ebWS5sKMpzcgtBBgbQKcrBuSz0E
pdjYKEs0AalQJRCfEt0bzOpQ/WAhhmZDRsfprfMWjkZv1MDRH2xCpGlOeni26X1pWgGB9aFQ4bCX
dDbrGhxvIIzU1RHlGCPLIdwZhMy++Hr5qn4mUOJ5mWLzQFnyhzpC7XGzivs5K2OFdni9LbeOM8pO
SQjPc73psBLBtC2hEN9GrwoSn3nq0ywx2U81rqrjMfaZA305OG+3hy7fEozjT1ihHvDPoC38cW7V
vcS38P/CqsW9eoqGbYjhowkWZq368BitKIUFi5jWKF1Q0In3xr23e9tN6BYFJYr6SQwaq62CSxZt
OlzsZ+eR1cvdDASm3D1FSkcHXeZnUfYiov6MWH/eD+mGQUCL8tXTlrFL09tC3mfcDyJbSLVvBQcH
sgfwelrJhoVLYvPUPwzo6e4BdKAUsyL6jvcfdEnq4GZHWnyfHaZq3iADqIL9oOgjN0jTBENi/pEa
160rnV7lSj8PEHo9Wt0SxgVCp+tpe8nPt2u21YpbvFexJnf2FjQpQPB0Zstllfg5tV4dT3InR82I
lqfmHgHepEu5vxtUwwf8aNm5UOxBZH10OrTlxFd3zrn0Mf4tri+esP7rWI1PwAoBnvR5GH6ZMUa+
qGq5wRM251pfCvELR361sFOfLTnQ0aZXmEMHB5Pz7qF5Y6njO2svAD8kIzNGRcbOvLMD7ZIG5c0p
QRBhKY4x66J5bIPA9UBj4l9aIHlQIKfy9zYu/9RvJRU1vgz+6aTeW/VC39V40No8L4GwO8mjeYHW
2SzxRG6b7OQT872aqbTP5iZm9Y8G/KLLOpkj00x/V6dlCF6katwWDYg0i5lgS/ZvGLVBRQaDBRfl
IzfhZdlX5AIJs9eEJx6NiBzR3diCI41QAkoAzfJz7gGghpsJ8eHR0Hpc4YHjbwPjtnM3XZ+mxThH
82gMqlD/0Edlh27CBhPehjrS3w6zdKZ/HHqXqAaLppPuMK9vyh+Xd1p4Zb+YE1jCFci1BhJbNEYJ
SvD+3cI0KQSE71ZrHMR+Ys5BTZbEHUPIQSnus+vbVAe5GqeTG/cY5z0gwcZEGakAEdugixFMLEfy
aitcWq3uaSB3MS7tKJgfFA15hlk7oDAIUW2YZwZDWp1HAAhRNjiCaOhpWKXemqclPEAZrVwkDUXu
cdMaf7/k+u8TFOkUUEeEMspTrpYfVaMyNvtbrA9t7ho8Nwbmt94WFsm66F7fgDFvMfnCR3Zy7sIE
iPDUjtKwGN4m+57RRatkUoEuwVKMAOgKV34FkvrQk+LtlBT5gjicEWZDMzK8x1hfJ++L6BLA0klj
fZSu4N3yYHkiKsbvl8ZjhVnA8u8bBO7782jn3iSJ0Mhk337uN21M7XR/3G5SzPamwjDRV7zH2hCQ
NrDt5kmo4y8CZbhtAwf1sRf7yFtJBGY3uzSrvFHHCQwBR4ynEXedKB8ZyvKEpvBGMHNb74Pcfbh3
gO2P9x0wK62/n+LVSesZg2Fljp+0n7cuIYL8mO3hzugm0YW3a6tTHY9nR2+ZfbVx26KEgdsSNFuI
Iu+Xj9Pg3IV6C6K8aG3H9zX4rGqwfz935da2vx0du6qrtJPOdfAAhFMDht1DtbaFGQSeWzh9eSdM
3jeN23vZousOQOoyMhEwGh4zW0M4CbuQGj6SGRgiRajjVtw4gkwn8G1p8/YuNa8dOQKb0decPFaj
cpnroH/qzUV709P9wxoXNg9TXRf97VCG31JB6dp1Lw2m/aWv76BcgezYNmsddVIu5XlRD81rX/aS
mFKnDZ15T/dcDXG1JvB/279dW7AQETjbexWObKhZth/TI6fho6kMpSl8KZDB2VRqPZrDPELLlomD
3sdisF1VtvWmrQQ+5M5WeYv2S3QrW7XwjL63f4RSL8NEso/tnX+8uGgqyEBRNn0I+F7Vg5NBudG7
Clbuyd73F9EuwTLZlgFWTSFZgiEGWrFr7ub3oTYx/Utr5wPfsHBKnDzW9xiNjDYTG9ZFcOwfggxa
0sJR5rjI9RQfXuq8dFnlBUGjFUL8eazzTjEuQFMzDUkDEKFDqffvmW6K7fj7aW7KLGNZJACcjIYo
dX85a8rj9ixnmXKl1Xk92gnJT1H30QBHgwmnLhAD+NVAs0LFpIzTNqzEdHmHh5BZ4QGDsjvDogN7
7wL1Hu6hx6+W1iE6KGPLaK7+MZkSkr/oe/L5gBYgzEVVJxMrAfbC+krg7G9do4pySglVtEHogHgB
Nlspg0OHHdV5GxYoytq3hGnZQuK3ZJcFSRCMq/7jYpdg8JKXmfZnl+jpqdCRI02r60Q5AES+P5WD
lV/w2HsgR9RJfaO7GKUfxTQdnz7kVWI2oejWUGPFdCGswryl+kkbiFnn4BxtEqjoOHkMrE69vxgp
baRvoPxVTtEyXACQUeJB56f2TLugp8BLSkbnSeVI/XtfayN0TniOB2qLEHWUt8xA6hWh2pETSCWH
Tj7dfgAj7O26h1atQ2MrxLiwe1s93jNf721iNGuCbFC1990E39BFS++cJ4uZOat10vXWkbtniF8R
YulYIWx6SUfuHZYaFuvpuGxJb2r3Md21VKTLk7bVPfZ2vauXjm4tVBE73O7Wh9sSHYfyIGkno31w
D812iWZHHmExOsL/FExSFeIaie3b2ZZnhwidzV4d7F3Rkluyn8wXiBhd+2RxxqAMi6hO42TXQhug
/egu5iiE371aVE7NeYHZTRHLvhLsI2VFS6CbrbVQ7R6DagAOyzVc7hqlXKujACvUgqudtKveoVe1
rlM93HTOjh5KvoICGuFQeMYdSAto5W4dC+sIIIP38ORfIKM8WufuQYBQ+2VURGcAOicP2nQATXQp
4Ir75XGJhPJ6MBh4AzCCzQZefpC2KHwJHXZgs2e6DKUr6lD0opCJwLAE4k+LDQpNPzpyXZHZwBlp
IrgKv78xns/nwqZC/LE13gVZQ8j8C6mzKf/UmFLIAwt1RvDXaDY/GvHO7nan0AxsHBP4EYjxx4b9
mG28jVfH8hFtBb6OUx4deD+q/9ipET2QU9T7F9I/OCJs14Qm/Ngte++Df28b8BDQeT/RRIFM7ggr
keUSfQVX2IhYyBkLGwKJs6iwxxToubupRaH11ETlkYCSW8M3I0jR2RduqDThmgloUvQh8SkS4ptw
mgPp09dB/G1poNsGHm1kBL7aOK4AUnEQfEKlp/O5qETHl0Ycc68Jplzb5hqE5LxrcMsiB6wQt5zy
AIxGNgZk1cA8AWFH8bCTNl+NaWELfLNwUBa4WgRMmheUk2XuOWuuxXOm38GDBN7WWEJiZ0cT3gpz
ynQot/NjhP+1eFvAaId82eju03f6x1ap9nljgMbRXRe/h1EcuSva5rkjfoVAx+cZUxpqIyS/CB27
s2NjAvuPHznBABZXSsB/kp03WkkjvjRjEl70k4RV8Am8KO+FNyF0/4WvpbgCag+gY3kz9tpDx539
E2+w9QAVb2gaq97Eo849mb3hMCLYVw30dT8Bp6i/Ngb/3KQoiq/Xq9X67IM8b/XQf643Ckr6jExY
lSguts7+uTGb9Na9VudtT7lcDBATk7sNG5NPufm2AK0OUhJxbNgqzRZgZl65veWRH6gFgGr/Z6A8
4pXQChV2Ax2s5tBqvhM+Cyt5cO6+FaA5EujBoinPMrS+hR77neJ8pzPDdkV8riBgcovCiE8YYaJo
1YCMMgz9I9A7YazwMdw0Rid7NBJ2uG9vM7NRcsILy0zxd3RPa0x6QSw3kLwWz1G81YbHPD07vUGt
MWfeikeNGRYDx3yTK05EoikcXbIed45+67H5LgYGbGnhWPbWRrC5sfOTpsR3xSf4RudIGzmB3rgj
WzJiMOAs7ACJluDqCzdh8c0aBhFbV4ie/vP/4veO3lY4DfNAMGwA2rnvC68QfmDjDYFsfS7eoPhC
h6IF7xac7MJ/hElw9M1unak7rvXT4Nra9ffrR9/oW6B7yTnU2CJYqCFJiWq0MpAobwOAPa3wJQac
S+CzRa3k1NOi4wCaSKjE+07Vyt+qWAIErEXwjZBK2cwFMFeJ5HY2TLtmh0AoLAect/s+6ggcJ7NT
9+4mwb21G2wGu8jspj0UZUKUhQdo/qNpktNo2Izz8DhSiNILeGskxnfI/dIQul9Lbhdrq8eDgqt3
mYCk9cHwg6A5hxvEEZb8LqOXZ8TJ/dLbYYTCz27v1uf1YgCwBywiUq29DU7ChsfsGSq+AKVeJuos
XWLl2VpMrpH/6CmDYvZ3OPTZQfjr4H8q6VWFsUiOZiV0CA+N8RQME5vGCaiM+JUCP1uHWGs0ncUu
vWJW8SU8HJAa+NwXZI/wuCEcgvqL5gctJz79jzsN+4+Pa+M9fRG/ySISeR6wJQO6kkCz0l98GvD+
djiljz0UJRV6x/YNk3MBOB8dENpWmIy1MOvVXvQ+lFfXfKoA6XlVk6/imqePcip3t53bFApIiC99
7pwjNaK3Oz/EdR+HKXvfUZGszlqUZF8BK7Wf9VdTwzZKhf1CT4TOwPco7biVatvistPAMh0a0aHR
friErdG9yX9DKcU0cBrHO45cDinRm2FHRd0vuDXJC2az1ueWNfzo9/+eQ9qvj+fLsJ56r5UuJzu9
YljTOU1MwQQSe/uhyXkupo3YjUzmy6rHbu50Qvyk+sJr532M65aw9hHuEH28ev4elvqzYfj9aT0l
7bvEPN9uCsMaC5VoDMaWIhyIP/99YfsUE5rIBLslOEsjgaQY4XXNFrbFMvfFWH6m19/G8ly+vuzP
ye5WMhYhaS2IU8QCXUxaxNEtDrGNTdjVm01KrNhntBUZznD48YGR1vsrPFX9ZzHj+1jE979kQJeq
kgrlzFgwnuCTcgyf6EzyCUNyMBDvLIg3TQ6aPWZXRAGjUOziwkUeCzCccXo9DkX+HGFMzCF9boR8
+MO+PhNny/vfz+4nc50e6JdZ/9wKSy/lNjsexHssCNJEsCbMvCziJvHkOAZ99PS8wbaBQPhcfBOf
GXHc9kSgIObiAQwVrztM+lCPT54YN/GomJbimKwzNT2Pdjo9TPq4PHXooe9MzLHYyzghQdUgCNeE
Gl6Rd1Ov4aD+56zujDDUxNzkv5q59CN1w1DpUiliH/jyhna7R6pYJ1ONp8LATITfLPeKO4vX63Vv
xY47GKTNgYVrUfhBjRC837D/4rH/vtl8GcRzSnjZy1KGvWzcJVYVDxI+0eev6x5NE29NkqBwrrfw
SaIJ3hmOGMm7TwwdifD3XcS/t571olT82WL6sf1/GdXT9p9fdsf9NuXRsOOhLj7vLh/idWK3zWkl
Zu6AJU1Uux4QLXmeMpy9sZCw/WItVew0e1D/mKpitWK/7NaLDeXn2GBH8tIQWlCfXpua5Od7uVB5
bdAiQXM8xGAK/9BstVjTwjiv/96P8KnGyuzVxcV9P10bzV0ORLrYksBofp8ylCyv18Vtq8f3TbO2
yiMJ9QX374X42yU4deuG0N2mTPD06PdZmRr1W02jpfRoSUGGjeL/doGn402v3dWbdOUCWlgGC/KM
Wu/vC/zSRWTsX27h6aRK8rqaKJK4BdIZMjG1fwrq3VNrC6/olQXHL7Ph27Wejh/9sNjfk/NGB+pX
OdA37UOL1KP5sqD1y4v/ckvP+N8kz/bX+4Nbuof3j91wG6924cN58dxEs+h5dln4ndBLVBU8GZ6a
ScX+dtNvuq7FFPNtY3oKT+sc7pnpvwq1fgvvMGvGVx4PF9ADn7vSl60PdKxcy5h8gl6sN5YDsfF4
ZDEkW8Pxi7v65VD+dq2nHW6f3zMZgIkIp+YgrDj11mScb6OPj1egKfX3B/jvbT2tncf9ppfpbsFt
iSIJtrOUHTAR4YPU15t4LUfklKNwCF7r1YGv/FLy/HafT+tKyh/XWpFxcYoLnCjiuJ8vxUnvTWYz
suu30YuF/NkP+Tlf/r3dp3WWpVaqHI9cUfOm7xwJIvwCQ8WB/Xlmc0ATcjl4P/APNz4cvjhBPwHJ
fw3gafE98tOCrYRXKwIFpEb4AvU38DAdfyPl/vgvwErsLP/O2+dlWJTVpaillhbvWwhitXPqIkaT
dNR+RcD/BYj//UpP4ds9SQ9KRXkb3KCIg7rxgAVCacY5N7A9fbFEfgntv92WmFpflqNUL0vlWHEx
rtXGfxKSf4nxY0h/p/HiWr9lWd+u9XSEWacKjNldXIsSPIvxP4SdaXOq2N72PxFVICD4llnEeUp8
Q8UMIIMooAif/vmt9Kl67rNPV3fbOzs7MREXa/gP14AQGxEHkeZ3hLHf9md2mL0TF//be/zbY037
/z4Sf8zVSV9dny+seEgoETq87qTeNt/+eRjV367CH/PRmJhjVYGayD6q/LH+n0Vm3jL5ooj1Lx7i
zlGFxOX8jcBu9nYijwO22ljL88gWge3uPt9RCBOAUCCsJ6o7RNyigjTdLZc89+Fy4zfflBA/V9/M
gk8iQxGgicxP7JnEvda6FPXGXepNCUVefwXFPjDyhC+TNmLI+9elLGGtJ5bPz/MdEpMdVccdZsov
XJg8tFf5tRtuu6jyUfDb/GZNPBPrTBGBXoihN7hbF47vRz7IWp6w+/79lAj1m1Ds8+FEKxYEB64I
1tgEeIMbYtm7gzvaiud/Q5vnwlvrWyImx4Nn81dsjtKyRcXBpxpYAGyNiHxRMpz2K237JLr79D+P
f9Ul2cZY10wOzBApQ6BpGIbwIkQ5ywr3qr3nez8/P6l7WWKN1uHtzjxCYdQ5fP18ER4SIAZ87UHO
/rDW+PZ+fa2B6KiE3ioPvvaVeGuRtP5sxVG0Xf9Q7XMeM2OKx7EOh3KCLjQ/jcjQVFzCF+uDFOIg
CuadhVfyNnNptosXJrng1bc3+4eiycTp6P8K8OjXz/rfdqW/y8wFPQ2VFWEFhvv5fy/fBhBI3o0m
8m74RIJVQlgPaWYMMuFpv0mfaoSQmkCYgciuAImg2Ygtu1VStqLFThMUKAsqPbpQ52swZ4AEz5CF
/RSe+yxbl9STaR92NnUuqmg9FSFkor4VAm0hW8xwUKz754U0+pvFaoLRlHVUP+hX/4KE/89+1CeP
NlfGvKEEFGHYgwIboxrz8BtUNC5zc/daT/aXSJqvZK+ZFmEaCnrrZDWBo/7PV/J31YX/upI/gn2l
HxuxVnIlt7fmpzv0i+ZktELe6gEgM7Fv+Hk0Nvp/fWfHaLDKdo3nMHruXwg5aW/1+qZZOEJ0jY06
pHZzO91Pcxd5VqCYDCkCsv9yvX+zk4OcJqaCwqOAz/pjdx3qiVKZMWYCA62lyybdSW/dQp+hof+d
rGk5vcc36ypb6lxHqPkLeUYE3mnEXYMXXUzlO98WlY1WOP1+Ibp4HlGMJZAAB/v+zxdKevu/waag
L08A4iJVR6/2vyftS0816X5VlF26m7wp0WPe+fWu3PQfADZ9BHspQau75yfOCzjZAp6cBGOEskFZ
nM3N8K4t6l23aU6oduAl8a1geJ87GrN6/wqGczK/ROOl9hkvR+AcaDg0IGEuu/EyDqgShHCAaPsx
9euZsmk+0wOufRvESe3JDIIkGhhNBAJxNT7j7ogJQOeryIiYjoarXx+N0Fz4SYPazbCRbyKwHP7r
BxUuCWWzN6q8dIPC3jdPD7p7jWu6RYBZyFwKkDrxzYXx3pybwzjMpuZCmvZnhlbd/fPQ/g3klMb3
SMZ6j/uPBvUfc/ZiqHF+b66KMBwSD3EAnWkVnWnW7HYb0ZLyVyDb398/9vuWrfOvR2+txX//fDG/
eP0/jkQuhqNShVFG5vrH3vSsh0R9GlwMjTSu523kvwna/HlX2Rb7vc+pshHNjhyzUU4exPD2ALlE
oQ4z+n8LAhRTvPf/uRxyDtjzAFshhf33rCv6tCG9rRmbcx5IlhKREezOc9meGRwC4oF1MwcGGBfK
G4X9s0Wnh56NqHjNiKoJrU+nuWjxKfhr5C5HHKc7/z6hSmrjIwFzi0IKH/7TnTuLBmTCSwE3uTCN
wHahE5ecKhw1EY2kq7YE0vIiV8BeDEVJXoh+FdseSOGaRg3C/rV9URxUgNECRXQO2Jas2QGarkWo
MPcBFn0ph2xsKb19+2kRgQP48iM/rZJVi9zz8vZNkyJxhOu5wXviFHCxnPX03xKlsKLltsxF+GzQ
u8WxnXapsBe+4kNIPWrNCCBpQMcKQXf3AtycT375aE4PN22LPyllM5+5zA27Idh/4ajj5BMuuP88
lUb63+TaKHZp2IDpJhRf+Y9MLn1O6mSUN8quPGA+9ZbiFwKMl5DibjNi3WI4sx/nOjLxuAhV89v5
Mi/B0V0W5ukCkPPzcpxMy2UGx/6YA+oQlcSBDG05gs/GHVS9wTnHIXeM5vGSSOrurOiSs3TEuHDL
f//nxgLcEHav35vVioCF8rtPD28R+eBsmdg9XrxnIrrcnYJiol5FmDfAouCvx7xwrg7fXIrgDx+w
zcAvowst1iS1LEId3438qHWPvw0Z2sZ3m+kkYsDVt2H7lgiNCUy4HaIt2YvPwppQPaL4tKe0GW5F
e2/Eg1ptbfPt2ga5vHh/JwlchDRA+cH9ds+nordJKorv+s/2Q/RIRSN15E18gDme8E1ElXyarESD
lbCrtvb31W2NcK6Q48VOG8RekVsJ/LvEfr4sVGdOzb8SvpRf2O3/LNgx9BgFVC6wPHGM/J9QIDUM
qUj0l9g/wAc6Mp7nSJHRDMdqaFYvc/S4lsTOI1rgwu4YgeFIfCbwB389kF+mRin6XAI48EsVY2ly
W2BkuuCk+ZNtsS1GPTKj4b+J3tHE4b3TAafo/RsLf4pGtuiAX2x/RZXCtBpEh2BWgBBHz3Aqnv5B
8iL2LNYDkqRYXRAysn/E4LmoJ/NlsToYPUsL4HI6NfpEuYMoK54MCLc73BViRlGS/udFo/9dQCC4
xrgPwbFhB/7v8ZPT6t5l41imPSKSZPIR5lPieqQGc7bjiu2XttHRX02Z3Ts/OkYiVY9oJn2EP6z/
1plt19sPN1iLbfBfrg7I4d/sx4StgvCFqOL/LOlCH1V9UxCvODp7L4CREwWEN2JvQBDz3p6LEivY
PO4dAI5I8XpXdATYs3csmJfFnUfU3j2zpH6zZJEVHY9RpFBsoQ4gEhaR7gjUAF+l7+xw++S3397L
ApGiggbvXx1N2gGsJnHDo3dCdNG9Wm8X+XSx/lmz9ZPQiWP0sOYMODFwsb1W0Xxbs8Ci6DPit7rb
n38Znf91WdMYlP8zOH+cnUV6L+ohNmQqV+LOzQ6Mzom3TjXJFwmR0DWgK0M7Y42e2j9PHEUWFYY/
Vx4vjreiPhYSfH8clUl3e9zlewH6GHuen+ytPhatXUAhGtv4JQCAzwCH5M4NozHYFWwe2J17YxZp
a8mHBI4E9wIcdyASyV+Ywl/oEpLL9986eQxmQeA2PpopvIqEZK7mI5Lg7m0xuB/XTW3hsQWCQ2BQ
PgTSLtzzMULMnAXEA3UdOaA2afyiFgQYw+TUFh/FWady0IJj4dOVIlk6CoAXGSlsdfov4/SbjPzX
OCGzZFA2VREkoQD/J3uvvdINKLiPOyP3jFHESaQuH1TDDAdh7ZFgxgLxNSx0qmQ8l+D6n7CcwQ7M
CJ5n2U6O1UF2X3hWrdCggye+RI5ZG3sNDV3NzlRLpvGOej9YxT0GE69P9bPYAYtfjw273tXo0B7G
fjqFHYOjaFR8d8f2/f7DReR9UBFyoANrtZo9BhUVQjvCpn1x/dAsdTZyceieKh02O9SwWsOBtiAU
ZdFrYqPY96MIl6NJDIY1m8KFw7eIsCOvcdezRryVixW3YTf5qA+XDvs2ZxI+Er9/+trEH+4LhKCI
uYsuUAy3POtYPx3/edj/ptYi1K1kFCoYeORZ5D9qf+pYlptUV0c7cHyvh1UW20aedjhWgcBNwVWC
aYEVXXs3NJWfrgr2Bdzl4bVkjJGTXCcHSHYl/+6O2mDpW97o9Y1wIkP5Ir4iX0VAhTWEMgXFy6hM
eA3GG2lFWZkrw6JB2uVhN4t4nulub9gdkPTb3PDq3iPQwy03eu70LIIfgCVYXwb4vWr1in4EziHc
NHM80z4QJf3JmsAA1BZBg8DaA6V5tMmtVHchuic3O/mQZCeR3Ae+LgVmdAhLjjF/VcGha1ZL5Pch
lNcTK8P/C0Fhv1wjzj16HyoXe4ihmtUshtQqDUS7ohysSWwTdlaDjydePodYqBD3YNaE7qtmXSZu
p3r6cXQw2ikhKYhH1i2af5PCq5H2RewLlPjPCLukWcuQz0Y7jP+gJ2DQ+OitihisFpZBWFE9UBPc
xR+jwhn9PD9j7NJhCr+cUsaozbmPZiTIRe3BYcRL6kVYmVpj4giU4Mcg3DgNDTdD/k93GIHOjCQF
abZte8yRnL5adezUnLkpZh5O5/PTrwikvbbXVnhiIIf18rGv0xdmYud3Mkfv1lv3Hd1cJXZvH1I5
u4+gYLjaxKKvQWFqRyST6osssUUYk9pt+XMVVhPF4OpUUBJHptF2x03R0tFvy2xl/hg5+DY0IMyx
zR051aq4ugbzBszTvP5p+C5o7dLOeptSiUIM/iNH/blkes3TscMKGdG1/nngrTSrXXXfvpuor7Gm
EmfYoAYNsaHFdsd+4JDyhQXUXfKG2ptg75yiKzCUTktju3fN1bOaITmUHnliUni57qr3lfGOkdIc
MXplQAUbaWefuBfZ5Xtma4HKlpOiiQ5G7HuELipGIhgAEcKVmMU5AMU7Ma1spP/xj+oIjQ/Xx9lE
vg7POjZSk3liFy8/ece/R3/H8KxTbX7k9l09uCJ7PEtfTgvksnTr0+jzYkxlzRXS/jDm5LkuTwt1
/Xw4eidI4wymYi7bccQu3aKMaFCu3L6w+xt4FeuCGPx2THFKs2PQa6aVUVXDCv6nn1jcG6W3Jmxb
YPdyptq/nHu/AeUf2znqeXDBUQxihxn/sa9kmfmcDPQVdnKIy5sn6KIKOqeP78xTAyF4WXhXD+lL
JGdLHlen8W84zmFJOGv8q6cEBc/BSYnPhY6L+FeFcKegm17dzqSNn3vZKffkAC3w7zsQSx8M26n0
RghEZa74G4CRFx/FvxBAFMbs4c1/BP+ygSr/c77rGggrg5Aa/AHN5D/Od/UVX+v0qne78b71EF2M
WPYuEvZwzgfURG/BhY/9O9Yc4KEFYS+fCy3aFyx0IXUqHsi5Qti+Ouio4rSp/A5PGSKfjjKp6WPm
mSyM5QTrcNNvo9hXHBX5WNlVHMVpI9NnQ7lGYKnfZL/FnW0E4FfZjk94dfsgsdF0RcB1YVIw4JMb
JF7T15ClZb8Hn881YynCT9WekM/tQ3Rww6eHcejtrUL8sQ9brwoQpoSVIvREUx+3byRDocL5bB4B
hmHIXkKv5nYw4nDJkOqYT0B2plxM74tLKiLxe/pw9Ne/pkh5YHygOg/u7e0/M0GZqcHIjX1YoHSX
x64yxckQ0Q8KAd8qvi5BHRTnmrGs0V2FbuoOv5+hLOcYkC40tFgHIRjKn+zw8MSDlei9wod3cy9T
7Flh/z88zRkgv2H8tW74ugF/ebS9uQm/Bd9CX+WhhKrfo6Yp8LvapxLqlKV0P58q/mVavSm+eB7U
DzRtxatVb40nfqqcllN0H6caeV++GpAyJbXh4+Bq5IIV35M99Uc8p//NDV8u33UylzkcXlFJvfmj
Iwo1HnYaFeMIKPT7jkDRfQZI3hdIWaRUA1E/b2b3Wer3Gwxo9N0/T2UYhH+Gqn9M5T8KA0o1jrss
kbuduG+9/8B07MH9lyEPj3wCr9F/buZVtc15XTF/xv4tQjM4EhMKic9IcI3rKGe2tag73zcFkkzm
9IaGLSy6fEoz4jNH07GKxJ9yqvpDKIa4ilRfZ4AfDOYzvNbQf2rWx5N1UfkKYpQVIufG/ubKmB+E
N5cBj1CTDjsvR7j2zrALDiO0c18kjCiCBhNoDwP2FCnXLubSvwyV8Xer3lAwbYYVA3nX/GOoqm5U
vYarBmtHcR7wDhTL2OL/K+Ev2IZ3qK+1k+fB8+Hf5al2Gi8MmhcBZkr4gDyleaXMiVPGaA+jMIyz
Iw6cKGKfHhy1720zo558edhqFQw6LvbCcOy+fuSuhIOGhneuP75Z8rbG2uAMR+5+im8eIenkiMvp
M4dFaSzgNZanEaXp/STH39O9v+zX4DyhTem2upG/epytH1b7UdCeSPbajpsTz0bB/U37zN/TjZLZ
aD0rvBXUyrp3fX0N+q8XHI/cQlYXQypFYHpjw5XOyXfaWtlPE41TV4Wz+/3aX3Qbcy8qcSUmaErv
KpzCOH7hA+uqvaUVno62LEEkRKmJWwP4TS2kF1IaQ1wURE67fPrdVvmosaBz9bEl0SK4zl+n9mVd
aRUAD8l9jiw94xDEHmta3dzRplOIjpwGWlU3HTgWEt0njmrpw3womJRQg0ROtrTwhiyw8Iuu6NQ+
ph1q4Zurbv/z5DDAeKiinvLH8YfoOgVkMhr0Pf+U4ygvaiOpigTPdT4C3rtpSahuiS0BaJJhdRDQ
sFXTsHPMdbOmgtmPrV7BRVjEgNfOv+nu87bET1j/7G19qwsq9Rhy0HWVvuNoAMk3r8ICCqDbs7XC
oZUs8yeGM04yWY9d6RYgWptUzuyyELyGMULYuV+s4CWah6bEFRWXr1e/neDlJDCNDSUKrDcx+EI/
mBiaqbWtAF5RB1DxYhIjlx+F40n1jSWIcAM5lLVdXhApX1YQ/WwKr5BVXCb+qHRnxj1QPpuPyduY
ehhQd919qHQL4nUWtnYwEEAddCK9dYLliRPPtGhQMeU8EdfVJxFA4rnVahY7I3XQ0earmqXfGH/J
m3Fuh0wl7axQZLpb21kxzxWb2v+B8SRoQw7yZZdRfWcK2dUOmyK82wlCDyWBoeNCAcbb1I9zKsSW
0Vl3g5jZTfHIXqnvwRdLFMrusDViDzZNOtPmTJXr5/NdirR6pqnzDrsl6yohGI9QPs5s3NSJYkns
dR480GukG0FyaLFc/cgXl5fzwt0RJ74JT8STU+k9Fe4vdT6v6qg+W/PZlVpM6z8IJon8FKSTTvH8
OUGsxK1ey9rh6RRjiH/99VO10sx5e4RNuOz9U6Y4s+5mvx6BdHFJD/AQqp1liiY6hSgdU53BHYyA
e7YgExuFN7LiGgdBZIp5MVMOiXfpYdfnC7wL1SavzqLkA3qqvqWe6zAPoY8u69Iz2fW/0pZG214U
AYVhD6ZFeyiAxK7xx5j+rTYnMQzeXulq4BbUS7JFIkxPV2Z0TluvxVlosGe8wYMUTKJs/rAm76QS
ptWfSWsN0OfN4PScf/Cf3+ML5OvdyFsVi3x1eSfwx+d1IsLxb5gScD13xYcRvvB6Fc69+6SgGhgy
Q0cUpyThWoAQdglRms5beVamay3H0YFG4rmfqbCqV/fSkmZtD3M/ULl03Rq3m/TrvngV+1fNMM04
rsIEY/HTAyvqp5fd8TWH/tMxV6j8wxrDMWCOyYee2+MP2e0xIUSUbF6F6vGheKsBuXAHqSFrGv/y
xWgVt52XuOX8UcGnilXreZRAoiIjQMahu1VIJlZ8TmVpAeX2Sme7tBvifA3lujhMZiNE5Dd86D7K
xNNI1D5GrN0FGYaTqP74GV1EOU2P/cvs2c5vkyB9Z8tQiQMnwbBk9SaXaftZWtraMKbP1/ERu0yq
JyUne5R6GD+9Y3uPDnyK3ns/u46dZpvtG2q8i3ihvz+OwxJ/v2vjzt5QEIGvicapu6M3wEFDp7AQ
zvM54LY2KI6Ge8PtJrYekUEhPdvE3nAE0C6OtOGIKTO+T5WnIKyDnDtaA3Fg1FDFENWx46/X9KzG
loEpmE9PR4UK3mDTCN4QyhbyNhQYWuo/joJ+BSWCe/CEeQwIvuLgEet/4vyooigFmEFv58yFZqZi
5enoiseOVmeufOo3r1U67eX1BCPz0n3I8xSqJZ0r8tfOeU3oJm+6bnO7uEyGxsnANqR4RKQ2VnIh
3Ds1KmDjdMCpe7vZtJLtgRGBSy1TNUXmn4Y6drIhdqrrTLGecFkyrJYpt+peZWLYwj1NV2aoHXhH
kvF1BSL9ZYYGaxDyAY7bypjTFG972Dr8erUNqs28u82UElUW1ZNdQbjsC4tywcOt0tpyXm9iw4Hx
ad5sqSVYq5EG6Cb2M/NoAcKraclaMTC+OKOro0ZTOXcyD7AIEkw7DncI16mALEDQJSCId1Xmou8m
E0rjsUE5R3UUKFTuCzMGCFhvT3cSTrj9Afvv81Sv8y+8KMeWWWAzkf48sVFd4jaJa5RsfU8v+wtZ
3eAwR+IVWayQjeEWsCJ9zM4vZvTCyp6iipM9vfybMkQ8xbAVYuvN1aTN8+aO2fV9+QGRNPfLbFYc
u2fQxiSpzkhz8Lqf1qBcfteT9BQjiLPHE9LmC491Z6xZ9XL5kp2u+dD2BnRQvF9dJWoGgxqMYaLk
0PiTUrP6MsybQ1JMk/YzW6nJLP5RPeck14dWd2+7HLdXGK68R3tY9r39oox++WCjlD6bBZ7mB0MP
WPb3GbUyilfqeqDG0+AI5RSa3SornYJJhDlcfhhWoGFSGAGYKVOTuB8mtSOZ+94uPzTfpC4PL/Zm
o6+fvmYttYsl/rRH6Z2ONm4ompvEqOez9771pt39sGuzGsvDrfUBJgrKDIpUr/z8MHaTqUSIsbv3
zvVN9agitdTeqN4uS9Ou2SEXZelwhExwgIEV8MY50B+uu0vQnS6GxdvvXPMVdB9UP59fzdXpP+7I
pJJAN0KyRdoaFAaD8Y+CIUIRUL8csCwehxwTgMBgPm1iYl2KqWwX8WShAn1BiqTVPxmC6zRuOJHX
NbpZLsfLo/Svk2VdTxnWDPPm3qk9irczNoIF8lvUfy7eGKtvf3S+zUd3V7aI+8xNWTlrTJevqCHi
5+V0xwc+CalGQ9boMBnoA3lW3l04B/3x4jz38dMDZNMF6ffQcRNHcw0S/ulyID9ZH5KjHNxOiLXE
I1dEnghDzbRN7EKgHZTZeEOxxKTQs8UNWv8N2uhk3t0uEKzFWZqEE3J5OlKp5gDZyQobsBCubea8
Cdt3ZSmJk+9mj87I1ozP8NbCIFYwO8jPwzv8fUnx1thFB9LXF3Lye7Oxi1PT0gFAFkJMA7Ly3q7c
hv0Oc5IqepBPr+v5g7rRsjtnWHHQMluUUM6m7INf6ld9Z6fD6pjY1jUgCitiAYft0+pHNFiWY9/E
fIFYxc4ezm1P+FRtZ1lIvrRtUQzwMFmzGtboLfi5ngo41PPSCrrYwdqDBu/20kdfDQV/Ubsye+fS
2KVJTNYQq5cOUZ8cZrvB8XCTI4K9Xvz+7l0yAOmdNqvfNZB12yydPXey3RCyfugTvPooWqXTWXyz
kSso3synwyzpmbANYhMxmafpSlvsaJ3S7dKALskI7M9Je+CAiWrI6zgcOVDRrwpkGqoHsaRJHEcP
12gsH1QA3yQ7sJLBH9+j5wgtCXs4qme9nRkeM5nBuQTp1ZYHm2la1Xb1cKCn0+uQ4Lakx0tpX6Gl
WZayHsrZ7YeMpIkaRvYHczi/i/IvyccMtcd/Qhph7mBptYsHCaVvlpELDqG9OCaMdgjJ3XKCZ5XH
5iIXYdEGDezsSKVo7c+L2klXE2GlN9atF9W4FSfG2CdcHAgTJ3gKngsPgQ15jKCBfW3F4Mpkl4Xn
eOUi++ppCiz7fa96HfYcbvbeLUbp1JHpGBzIluaPbEEQoqH0ZS5usKt7b7zsP3VqGIh7hHLDVmjn
q2IjO+2HVIQITghBsvLttUE1yEkwnTY7jGhXyem2LEZ2YQqBNWx+SFTqc946n+NV6sQXu2o/O9lN
DLt82Y+5MTh09VNccTiD/ScrxDE7+3LaDK9o852EmNYl353i6bGj8kK6W3zUHzknvw8NkFDJLwJE
xxKnnLZ3W1pbXT3NdxiRKi+yohme0vP+M/FfmwZvWqLRRTLXUdmpPHBLVPuz61wGTwYug2nMxVrV
msPBWOw44tAMepgu06glLaQQRbHOdC8zGkbT9F12vWd00w7Ssr99AYN4uGmKm6D9LOzRGm+V7jwQ
BFJR1VHr/pqVDfvN+FiH/fbp4+13pIzKQiQLeSpe+95z3mxLQiCbnaEEQ0LbjVoRTSJ7tEg7G+TV
aEfTSVuP92Cx9vfOad9ArJDmYTOC8U1NwLBEyFSlvAsEYfUkq3968U5yxxxhbDhYRIlaf9ZHE8RD
YQ4da4Xt3qbeTw/jhRhGYDrjL+Zk890CrDvGlTfWjkn4oh5M0cHqjCj5rgcHbnluUYO9hwb9NEAB
9tjnSB3vh+09aJNAwdpnIORYUsaATxW7m8tt8Tg8dIw218+Rw5K+omFHypJOCS2l2YDuBTsyhjSI
cFi4SrOh43WsWU4BsmFm11QkjhcvJHsHDkQTorJvFd38NBR2jQTyuch2tGJr0kPbLdn8R6F8iHWL
TKnrUfRxtdTT2NXyhacHpoQ0Eia/6DY9VyzmV1Tgabtj7mEsvn7KluFu5FX/8ilIgDXILF/5iEe8
qDuK7qucumXj0E4C8Vt9c9h3awkqo7aQ7kcGaogdZbS/z7ObMx7NMro/p/ucRaFlvlI5JmaS5uEF
qu8d2KfkvohdJ9/XmS6H6rpf0hpz09hpuh0CRm36XmOddvfPLneN3Hd2ebkYkANeO5tP0FstYSZ1
f46E72NS7UZNmJcbWfbGeBa6GSc4JmKoXAmzSj+PpP3tteneW959c7XNCKBkLk2fGONmqAy6r3Nd
BUZprZQrCt31kZqRNnafzaJXLX2jGa7eWCXlD4F/Gj4mLH3tTS0IhpzyXQPlgtWSW6s+aumBhLzS
ZaXIATbv4IlVe7O9IYQnR1LjJaEI27CwVxbqw3vJKr7KsoLNNH6ozpDPtTiQqW2gNIUXrHWKLpw9
j0VO1w2lGHQBsVDo3Pt3nn3dRmRDpwIM4OudxSsUHeVL0A6otfPneg+u0rrbxObsYc5U6ssouiBa
wKnVu0W0Xppjh3X6isNcWesKRp127WSSV+mz8HR9ea3kk7CXBgEQVRFkkybBK/eK1pee9o0khL4L
srj3gIwwmx7Gp0cbNcW2k1anGmY/ejf4Sml2tXCKFYpjSbIbfTwpQL6XN58koUF2Bc84vJmu6w7/
x5dDo7ldVSEe6+jPAJ+y2+GbfOAxb3JnQhVqEju9vuC00JaXENExQo893UM6zNK5/cpWFzVUCSW/
+Nny+6qfih5pbkc35gZb/t1nUtdHgwDeZ+UKc9g1xto08fJ1MonYMOitzMa5jxkwRyeHR01/6Gh2
AVv3BVEZTXeaxNakl1VRd8dI/chOfalcCQBtm/oSTvWKSTxsKNhMjVjML0ecWx9t6TUgOCU2c9C5
7VRv+S0/o7uNdqGtoo+6yr60ZN01YAX0b4JDvZ/1122Gtlo3jr3moxIuqy4p5MBmoKnr5L7oEYzJ
9zi4jr8aaauZBIfgzdiU5EUywcv62MbifHxMSnvC0Z7IS70JYsxZa5STKCFhIq/m0X1cWRpCAo+R
fy+3TwLzN4JS/TW7Pt5ydU1hdSDcoLVq0m5OnYSNcUAl/vKyWjMw421LJtNVs+JJhm8iWkJjusvI
8gQSLswHt2hdUq/Gw32DXLLEJGxw42H56o9AAyo5yPjBXAFCou40/oqL7TDZF/H+skmC9omh4ONM
nLO8eECXJXLs3pKS4EGNZXN7uwNk2rxGiyK6Sl5bWUTo5t2mt11P7weq7S3dnRpbdfdC53rD3a2R
MmHOPJymICWUltSSJ8B4bvHHrRcmwsjvTozpC5O32iMxhH5vTJPevRzA0G5l4IpndboFxBhfvErF
ZUUYmRXBdc1Gz/q4F07cB63myvfP8qARnTeBft9pyVvxxQlf3F2g7vFXCyyFUg7+ZURae+7w7cyp
kz/mGjnvAvuFFYlAfUivXtUAYInXdK3WGQZ80/GpRK2MA+YVxQfpfL99PAqqi6bb+SMCxa/b16Sf
pfGZHn9/sWtp/eiWpb7OZ8iL7XQvR26kXmbomiyIO6H6el1P5SvdPU405K8klKnH8TgE/csm69XB
WogUvML1EPDzM9tXCxqvW+bWsfQJZ0zTYZ8fI9/2dOhx3w0XdPeYMNS+AUVPl7K2YleVp+PGvX4U
15kaljv815+o/T0RBm2XxUpKHXnO8TzLH475rtH7IolV4dcuyn26vaKZi1CFU5FSKF+YK29GiXeb
nLpsria07PRIjUpC6i7KLo5UB4/r4uFKS6bctZv1qFRTfzirhNEicMW6Of2Kw5gMyZkg3pA7ODwr
x8s6W6a3EIAmR85Imt6AJlztZPpCIWxpfg7Ilk2sGsG9h2Qla84vntOQmqcUh6px1KRupSIUUxw5
0UbvkupN2NHwqOSkIrigeHPPffUW1rndJTYFD20vboMZEI+WBtsPu9GJjtcXPnxGuZDgg3h3CKIa
uAiUCzlEp9R8BDiTX2WabjWEaiAN0TiflersRtDXqHODRONauyXLgerCPegWKsfmJYHzV3/3NUXp
2xD2HwOieFTF+iLQx98aPVH6pE82I27CABjBIEKu2KqZdPfFLfuogIeg4ckuAmynT3ObfXWk7TpY
doNdGZoVh9dV0nzdTXwl+FKM7/Zj+np6kyPF2i/SZ7RR44mb321i9pHb4t3s3W5OMvLu2ULCVRFc
I1UUkM7tMb2HsjpL9Wkbex5nO6gEMJL04afDFVgqAViXu+2V3o+mEU1/G56c7Azd5aCLraoMUxLB
wc3G7q3YS0STl/SNyTtuDpf4LfYb0d8FJgNQV8q8Mpzc3HpGQdfS3qt9Mx+9pvEhmbGWBqR8k0Py
QtUmndXSvqK8/sw618g2tVm7F+r63cdQnrIEN0lq4NzFTEGACVEbuspp7+AX4SntOsUsu6/Og7ZP
0aENm/1l3FmZZKuIcFXI9VGlG2VosAEHsupgWVg73UVavaWZxHYK9BoUbDUF6qRQtYgyy5xxdLSQ
Y2IbHOdAaD5FR8zWN8Vj9VLcG9QCnJQevY/obq5vVfhylHjH1Bu7/LMMi+GLbvg3icikrhxd1Hqm
ylFVhS+o6Uj5/GG4fSb4Fx3trZtf9ivkTfdPCtyjg+LXFIxedktWbkLp2XL6Uc/NqEVhhes9syWL
v8U3MbHbGeDU8NoTuc7ZPXTroUSjXb8qcy89qqBuaDC9woEdOkOGFpJyiWekX9FjSjgiv/Wn83if
YJCONlISpua6/CYYrUDvnZgcV8l+dPYrXVYv30y+zGwxRuBNpJw34r8Q8+EqBYd4weLyvjZQ+AGe
UU7j7Z31ObEQQMxadBvwEu3xrbyAlHqf2O2P9vk8XL7qxTNZ1ohzlW6jRFU0wRHeL4EC0Sax+qft
dlt7BCZm8Bv8Qo21ucnmhN+DZsl6VISdFhQULIAAygb1k3I7DvRQUL0nc9VHmdnpIrOdJrq7B3sb
ylQDsM0EAk11fpoBD1Csx+yyJfrTkB4uaMhedkB6356PvaLTiLMvZgh5R4Mk830T9KeB1q8zu625
l7YwYXfb0dz4fyyd13LqyhKGn4gqFJFuURYiR3ND2cYoAEISijz9+WbtUyvaYBCjCd39h26iDxGB
sn7ANDiU5ILU6L0Uunflr8oTkHBRTV/w981lDGXG1S/zJ35TUJB3n4vDCClja0fa3qh2g2lvNR20
jZnjg9wuZNU3J8cQp9BmnYoINiYkqLWpac6YC9L5/fu2O+yC0qgVeYvTv2bDa55KhzvukyDdy86O
V4tso+w/+44mqUowWb1+KLcBaT7jKKaTL2HZXPb7+Wev6GSE8oOkb7LMZq/UqTRXgoRwNOfZ01Mo
doT504GKlO5M773rSzdpN3ABP+laqlb9xyNC6ObD7gKDBATTmwBEhEM0nmyq3M43KmTB3d1li6Co
lyvXiUy8AnEfCymlD4xjfQZb3XbdqWtDE1g28abFhpZpISerl1mHTyaUfD85JWLDf03+miWZ2TB9
hPC8Vo1rOqQOgLcQqpNzCkozyVhU9brMGqeH4abY75XyPF5wB37sx9LCHC8fHUWZhV4u4/uGL7v3
OjctHasQTgOoq1LQGnbBXtyPz8/rs1yaN6ynADhq53nF3JnA8DY2Pdo5MWUfTzZy4i4iym8OmJMR
kUxYANIZRnV09kOU91r1t8k6DT5r2jMeWYHmgnRPMaaccc+9jJqOaAKrq6CnZedytLmsyr3kZ7UF
vegVJHiMt9Zw0mg3O+tn7ezlTZjODkswwf0HNtQUv8+TVl9HYmtmqoKypcHjQZhMilR225o8/wUM
nUHV+20an7xbuqDCxFbFQTwKDptYINQq3UrnFAzA0F2GtKR36VV+Ri8SyOsn28k7j4TOMJel8TM2
AlUC2n53bsoyURr28apwuwYEg53r3RFBvOCgTR/Fw6poH+KWtjJ/zLqVmUFkyyjQWs3XeBt74yCl
l48Pl+WrcMxenMj4HcKboPfsmbI2DKTyV/I0+C4QACRi6K8W5qxH7BR7j+PnOX1it2PaFQ2MK5+c
TuOnKZg0lgl1MxzDbeHwg6sXDLZJW3Z8eKGzJNgpUq/h7EUuw1PKAF9kHtGg0nTMfQWhzRbfKxh0
XoKHa2dT9AEDsaCiXSr7cqJ/wK39Nk4gDwpv8o7+o9yMTQgj4hsaDqyTfwybMup5aUgkLu5u5pTd
4XFTYPykxDuKlx1ebJTeBNGaNscszbtgEwkORd9VgojkCGOomgqyDg3lWX6sa6pi+M1Cz1KD4av7
ena4dAkKSoql+oWzQnivNS4ZNOwisD/oz07K8Ik3rG4tlyKxTYrGB6Be0Ioes8JPfgSw14h3DWgs
AIPvGfxHHxKX/ZKn5N1vmC+CLPS5Pb5JaCYew0iI4Y4Z1XdwoYwqrHMnBK23Tzj+bW8D3YXTHf3b
6PE74S2f7LH08g3MOW7veMLhRc5HbuA78T++y0SLpHBgKMUFDoRkQgbMl9xAFICeii/7wjj1B9Vt
F+VKcjSrWT1CVQsgHvvJwyuX+5Fh87ScMmmFZfYsruba6/qe7DXF44SU2u8SZiUcg132LYhSde61
g1M5crx52+acxbS+1PPPIo1gjkLvoSnwImbtMg2i5Huc7puK11/2tIR+T03IL7umLqYwUMf2uxaF
otfbG91tjT6wxDuucaFua+OwS8mh9jcP0bT5Qo3+YdgJ3EirGpzmlKqbTHPNwRl6V15S0Gxx5m2g
to6mjY/r9t2eoED60wzbHOM45/SoRs6Qhs5h5Y1RoPQED1Z/G919+kWbbxf371i1ytZ6S9OiD2jR
daJ8FBoMM5tIC9bZBF1r8TJUNABASO9fq4yJ/QjkOpysB1ZDMcUxeKhPZdCQyHoT8DTTi6+cQ2yN
aevV6rrZheMn26/4HEQF3Cqt/qbCDI2hjIgCko1ixbpDlUamZbfcWI+Y8KQ3tj1xeQjZdhzb7TuZ
DiDEcTBp7ezA8p+XL+YMcysLtLW+1Ojf+FkMK2Fe2lBYbreJ8QWtJ42GEo4GacDmAtNytNF3gh/X
ncbuY+xDT594LOAXpq9MJgiAaMEoIuG+LNh4BVUnuMXJprm7xCkm/dNb+62uiK/Qx5IJNi54rfSX
MYWaQFG99A88PdmOs9kos1ofTvj75f7mVIop793ZOZw3rlWzZNhcnptNrnw/79Om8wfQKX3Rl44J
vStdZq6WuklHaGU3VAboVd1z/E+z2MZjrvE4DPLRrsBSHc4D+VFm4yYOHWNXcGQuSwIoesA88H3b
xZoNCvqaB5nbzBVbw4xWxNIDRc/K0iKzDdurQifDEdmNAWUW5CvRHdIJp9yQBynl8r3BmPigRD93
TioKmujmwmGuRBLLEt8CyTflKY+q+jSuXTU5gQ0a5SGZbEhZ6nSjwg+n/ekcKDCxNDl6fUvuown7
13Kk/Jnmvt61tU8n7Ik13oPtJncOH/jc0/KPsjcxedoF5njDIHEGdhi9qgFltfhukz/1MyD68i9Z
3sPeL+cxRdfph5IL2glBc7ZjMJIQ2jtlYZjor/nHT1gBgm7nx+Edru0HtTP+ppyIfvlH5ZxRZXBf
4YQL6v55Effbgu+8zw9XxnFU2Bu7OvaarsIoFpTDlwQ6O0Huxdhb9Hl9ne/nRucdKSJxKLawOeko
Mo+9alZD0pybi+KHsGcGKUC/gvt+0ZdnV0DSOVb+8KU58lUZbFKOx0/qmZV1nxs0NbgEsAYwQ5iN
FuqIVByweAZvTc9AiHoxw+5eDJD114qqKGa+PgXwmn94np9JFl+J67hcU49V5RtXwdTlqrxLkFJG
9tDd/HsqZTBQQE9wTcVVD19kG6KLUJB6BdzUCXxFUEFkajz42ZB220ZgFNMH8Tb6aK6JV6uEj97Q
OqJ0Ciz174oMXkBwJ1IPhzleBJEA7FjUDeMbU0IOu0PyRe3DmRwB8n2Y0XYOf7rb5/R0EMxpCZjs
7RH8wB4OX1y1+DTZseYdaTgavr3JsXCBeb+BnmyNDi/NWtwR+rtQYsdmyTyW5/e53barpzM6QTaG
hatywwRHWyXdrpfifUmOSg/OwIfREFRlJgvzYvb6g66NlEKxBdBOPVA9tEHK/JAdE1CMk4ylJ7jc
Yi79f6JxiaVHmSWgZMszuQK3+AL+9yfH8v+jTd+MkISbxjSSG2/km0Lzg5UgLdesxRJksF1RGlsy
vfqteYQnv6T09nQKt9rmbrcX80366X0a+vliMn/4Q+cUHpfsmI+HkzO3tGWqv+gPNnHV1Er9PtJD
xU1W1KZ4b7zzMasWPyZ41uqhpv5E/ucjy6KVKz8LA5EQqc+smv+KF+u5N+INVHE3fIbq6UD+WNRR
EYx+DW/0WwR6WO8UO+ZYX1bbZg+p1cv+cdxZiuJaLgGLlEERnA+KmOiXJGjecDv/kaS58dC+GxZe
Dkec1ebeQwlKxzk9i5H9bzEJyizppyDNw/+ivGCEWI4HkO1RPXBBpiDyeHmULmCJ/SPli6brNMLt
sOqFoQfqxAyEii5uNbQWuLdck6NQoX5RXB7+aJrrsMPydnog+YWbXYGbBavQE1nxdezIxC5MSsUe
8ALxFf9+xt7hw1inzMX/aPzSv00mDf8/pfdv3qfeJr+wHhlkyjQP8Tr8Eh93QqI1vYvdQ5mJl1Fm
UFx+7uzfBZP5SfFtx3a0SU5iKbSrifteC62wbonPP94z3rNyLUZOzHo+nk23jZxhVXiYS2T7WlMD
161yYzLfAQHBJVkWGvO53cn/7WnMbzEpHlc0YHnQ3NLFOASYCtm9Bf+Z0z7MoxxafRuh/HEVt6J9
j2h8A5edVh7Dv96R4/ARiD+ChC9jPnZfMK27g5hX3YKPzRFui5UkRq/eqRMbWdPiEXS3gfczKP6l
TIzkS3zI3G7W47noKlyyxMWKFPf9+cde8kflG4T/LKj1dE7wx3OxSSjRne5O4o96EAtc6Ij8Dx9P
ZU6oHGaKLUaclr1cPJk+wOgnIodtedN/lxbkMPJtRcxqseEwwjjt72IeZCTF0udnL+F7k/rItTCW
ZQY33xCemFVMM/VQcWNY0fBNYIHCUpXkKdVM3EiK4MWHG27Ad/K/gSmgkfPlbxF9frMAUYNb/449
oUWoGMuXQw8CBWmBkAgIUroYz4G1INY0Oyz13xS+eYpQ5OLqASeIo5zx392JPV1zSPcRZDgXVznf
/8X69LFCGCAEAJrTQc3cTHhw4rzhfU54Jc0hJ0o9+Sv1Hj9iq6e48CWI6eIY+Cce2IkEi3CpDB5U
KBx5C0EdWGnfhimKAeq0D+ymSX4ALz0yzAFLxZvkvU8xGUbjjih5/taw3T2ipyfpj4degbwmgLaX
WJNzcRM/LJQGRPCkpZ55VtD3RiJCiwPlLG81p+S1hIZBpBwix6vIL9yG7glcWHEzC8wM0spOSUJG
Zx3C6e1FriKJREj9fUUvI3gj9bjJkj06cwUDEbZXCIEQ/ziPzh5PgqSztfObuP5JVDIflM0w/ru0
M0laE3v2mS+/ednxV5rvJdlXgNQaeqvFDW3sjK/47jy4fVxUMURFf/gM1wubY4bPyzuJp2MjYmdS
478XnggmYNOs0jmli3DQCKfmI5oYXNYx26HuvYevUX2kp7ZzF1YlRP3v50HpVkrmtmP7YqwqPbg8
FtJTm2rmumJeSlbB/rju5U2zJoJ6EhjrwfPjmT8wSgDHxgUBlUuwR/BkguGhqfu9w58x7UlCRBMa
GaQzZ8Qam6yavRZH8t+9dxK0bP1cG1ljaElllPxOfiaq/9bp7DFTSb1bp1e9LFlOJEob5mwCIeti
y3GoDL+quog7f9wG8d8lnVXFUe5bS1lIwNLwDLvp+O70sH3o1mO6ees2oytIBDGqpnkTEH4kZPoy
a2YfLUiRPvD9H73zs09UmWttEtKvAFQgR7k/jvra6gO4LuY7kC9bYrHnvJop/QbhQDkSbDqgNiLm
od/Vx5aZ0keJtvyYrvkKsosr9StoN/F73xrQLh+2duwLO9e9Oo7Gg9fXsxf6q2yrHN9AUfucwNDm
+ojJu32nW7u64ODVfhRf/BwQ69pIhKk9zOy5mVlFtjRfmOkzA0wYtKdsYfh9j+JFfvmXgoSMudkX
zw2M610KkagN6mquJvOxEn6eMF+PI2nFvnIH6WWvItOYxD/F5ff9CHSK+gUSXciW17Z2EoWLN0ZI
dfNq/fw2zelEdcCk55DQ+G1gOAfoMM3otpHCwlQF9aHC9KA5GAM9zMdE+UvUq+x/v8lO+u0sZdtN
LHmw9c2bcALegQfDNFGPsLf4Rt3S80v4lvsPangZJfj13VWPH/pG0YyJqgWducMOfe9e2uf78kc4
nq+7pTGVf6kNdqPzkWvaKt6xOfXWZzgrObDK+DLV9jnswSemukmxid32hUtI+bFhjF6pBRPeTj90
SMJPa1M/ycn9FyBXkNMjBFLewFn2mtbkPB3GDJOUk52PChUDaS2qV8I1zQXTLIxAyFUuK9TWBeRX
UaNN3cJr/9RZ+gsxCbVdaReWesRCxVaBF739fYnGYmTft1FOQ3V9D2k8pb44CkarDsJQbOmbSaCg
BIHTCnB6mWl5dB3yIPujD6jW0/7g+TWgI3CJ6EV7vezhF1M99kYhDQZoGoP9ST0d1rR3gF2nQ0On
yfs3WIhsGV4GzbiEYIieG6rcAXr757l8HpD2dg0nMFz4RwDh20U2ZiNp7o2/z1Y9y3AoztJ08/Py
WFZYD/7ks84Mfx+zUhCE3Go8NUgaiCiIhqLKoKebq208Lwa20lfwAJbwRuNpvn1ZsMRBj5DP40yp
z2GVS0G/Sn/KC+oUS7kCsyjS9KLb2sOCifnYIfRIOffy69jRRBpVnqUZJFkyHV/62ZVnnbAZUwQO
AFe2iKbui2xHyY+QlB/vHCh8xLRBVdlQRUc24Iy8GPmX/WM3HFAHEUXCOxOOKNUXGRD9NbqSDh1z
lXwKyNxDqtBsMH/ArWapHIFMOMUQzqDeUcOsEgeJN2Xl3NRlZlhTT5+2oMwPlCBvJ/k+XrZT9RJS
GTeWD1Bdr3YeFPuiFAtYUIYSOocBtyqYDM69WneVHXW/owMGXjrtUmdSAclh/EdfenTdNFUZncrv
FzzC6YVS64XVYkOC/hkLDXkVQGaP4cV3VFCZn7UF1llapEz/yGfQIac9U7Y0MBoZkdu1fpG4Gpg1
LC23i7CUspPZ/QTqkQBOuRphNvY7DgS93Np48T7G0RrVOUg3xYk8AgKela2zQVhIA3u4OPV0c+nC
lh4itEupEDN7j5cP3yIN4ZNt9W/joIoedTG9nrb5w9U9Dd2IbFNXgCJ/oYQVisnJXK2mclhShcfY
YrSioCuzat5QlP5i12dhmYHw34Ibdv9u4LrWdKmzm3NFk80S0ZinwbOjCACGLvajdCG6wQbVarwn
rOs2zA6vaHHx+McK341Jks6vhXkSDVkHIrHzB0nRBU1AFa/mzWE08cFDszd9h5TTZYDORn+VwWK/
Y2mQVF2b79HpLOFxRGOUqwmTF2+XpXBbbW4QACbbRpuOzy+gde/WzDBkSc6yj1vNUwuyNa18qd8J
Qc0Ha4rzC+8+LZQXL5ovbEdYHWWOPLtdkF9oX8mexJjrn/pAk7jpQZmHilavUvZRGLGEqiHHtrF/
O6haxqobf0N6bjCJUt6sPUokbYSMTLXYwl0pYpwUGyy0j3r7DTtQiSrZJkI2AxMsz+q06ZpqGbYx
Bnw1Gynl9MnmkXNBd1yoCu9Gx+cwdVtA6hywBV5tuoyX3Wz0leAkZY9W2+a4bsB0pygM4Kh+TnhH
VK1FQScmvsxtmldyRZjj6OS4y8kJqYIBhi5WYb5MBU3iRZ8WI8D4G82vQ+wmuwrNwoTPDRDuOnm7
L2LJwFiNnJq6FfUlt7TMH3P0xRYwq7bICki6fCieVC4wSMu2SCnWJN3u8w7pgjADFobK0cdtlMB6
ISDCZqIHy2VXzfToReXToaJMtoJ2JPq3w+Jy/PmGleiXGNeB8ezG0XP1NXbjncKS7jVwMBC0u6dq
llEvRXYPGWcGQWK0aMkBW3j49zzSryCbvKto6bP5+KL6NVqmYDKkMgPEZadNo48xf4Ez05joNNkW
PNMIRpOfcgRhhZn1cIXnfLrpbvcDzGXlmsdUYOj3tntgkXOoEHma18/EgzFyHvUuDNbTejKtinU9
AgPafko7weDr0L6WyglihxxO9F+OML36xUxGP+X9rPisDJ1tA/Zl/V2LOuiCrbo8jE53bZrcl3O4
P0wG3emq33EFdwyODcy3WPaqgTqUIKRQI0E78/JyOt/lPxRXmjXVCYviAuzmfsqAUzai7GTazxdo
zIe+VoOvKn+FOMInOIK5j8GBPxO9G//9XhIDLgvVW8IumkJ/7dSVSjc73TdkKxyWQOYqMvb4G9jC
yR5zNV18kAVcINVY42t2WJk0SmoceBJ02iXVY2MjA3iH2raKKljezotnMgxUfyrsla532etlK2FU
d8Z3XLitQVWO+gv1R2IZKv0oJQevmusz1HBIMveyalUFCqxRM5e1eUztYfbOTnIiMlcuZJ2jPazv
LqDpO3EljvTLrIIXuEJWStIxdi93UO53FN/DJRIE/QdGnfqk1ZSxPmfl+gWMTfSPc4mmMBfQ2OWh
dIX/Io621Con8NJnb4sKYmKe7wSCyxSw3tzBMZh33Rrn1JiWxPNkC6lE7cMJWuL9y3v+be5r9c87
5Yixau8Dy9RvtlT1C4g/DBNiGtWtbHSNINBIK28Sk47qwW/7XCZIUx+WRJoNIW6qEMcco+dMYow4
GiaRnM1L5BkdgjrsJ9opEg+OZNw8TjUhHKAHRS3wJBUXggN7wHe6QJdDaNlCE8G+JP5+HXKwFn3W
9jMlAsWA2aMsccFQqYYQXoUAO3fUvRyw7j1zJ9/t4R29qKxC/MWDE3imDIxqbpwUrGKe1qv10MvW
vX2/1g+8rq5YnlRe7d0VUr2jiqZ42QPBvnSPxtY05ybqfLqf58EYT531F0pRwiiapro9n82uGzTc
Jfk/tW2rkNzR7n3M4nCkmbicRh/zOomk5/co0laysuzThQyVT3GyxqLYQeK5gI822hraNGVfuZGi
X5bElxPZxoEAgQr3gr3Kfe71HVBXdPklF7pJVsPw0A9o9YpCVMH3CQe3ZSTI62UINlHu78CRHXPx
8nQUwUBunyk+lufZ6D2HloOwplKpy3sXie1jk61mKhFg8909YeBa5aEIesBo2StgXtgemc7oVP3S
6n2Ff8oAojtNCmgtmIuiTQ62iwM7w2WyNcs5dulMa5tIY7wa3wiU+AwK9w2O0VrHTyUaca1+/oWG
avbafGqroXjQOSbMQsIQaQbdDazkGem78Za06iNBgv64xlpeV4jORTu2y4I8mCOGA1P+qWF6Zu54
hzTmaT24LYlX4yY0rdcyZ4IZridQcsM7tIgww2zEz5vg8he3pvUstu/DBPo7WmHa8DWYspl8rAtH
0mdGstzMQKTHpg2HL3azkb99jPxsrrGPEcR1ll6REJFRT3UEEl5cT6+a/fBG0bDh/1AHOrb1Kd1h
R7sHXLR7fXlS+hjZHBFZjyDLAupGFrLHzaTJfdxXFGLdSo8uGDsGudkFygprIjPnkC8m0YvDzOuQ
JiUYLEmc1g/r3dmX+f1AQ8HXEm8HlKhBy4KgSEGBo3dhlL6jPKoom6ILMr7RxaafIHlj3EMQz1fI
hUopLOhQGlXDQvRY1ICsLs5bdWkMM1gjClONk+MKxzXYjaXKAZTKbBLQ7g5IBZYgo5lEsPx6FrmZ
T+thwVabe9hf4EYjA2w3flchkl802kkoZQd4hZgYLxtpXdfQpPDRsca6rdITy//EdGAVDht57JyU
MlgaZzlEY/Jdf2C/YE8EEtMvDcXbnlvNev6kxwa94kiLkOpe/t49JA6LdAET68m2w45GYgaad7dz
ujHi5EDMGqWzhtn72HDyBjT0Qrma2ewc7B8kRIRSGKlY3KTRV+zexrMU5HKGVaEvt1Oww19ijcka
3d73sC2QwVj6BUE3hgHOyNXw5GDBkYn7GoYIusOUfZxEhVJwrL30m7CQDMPLJoc70b7iFTo6IGcC
PLhOlA0d5G8xxd39a6+PPFWx68E6Lj5rSk3DivQJnh9lRSQxna16l7lJ+iJ4c+p0tMl+NlTewGPL
y5I+GMTNJBC9hRGE/Ti8XXNvfr/ohIvtFk2ZmalslSvEiNVnI0nOZAGREAwlcXVtZS6mIjSBCC1x
JuzKOHjYuFWuGucyL9A5RR8742RWdXpu6AfpPZ99gpIMxNLak56Fo3bLQSVhrkmGHi3HGKWYqY0M
nFHpM1RghLrpz8WErDz9mHPkOCfp975AKAjYI8Ser33NKTgnLHMlODfDH+yRx+U356L5gNPXA6Mg
mzfkmGDjMrwSei2Ojhwag4NWv6ON7Q7bnhzn3Jd7Y7ncsrlhuNm+mRVz/CCxM6qxJFHnmYfvkL54
kfAc+YGhcPBlQ8aXuA3qXJYz/bykUH7K0+Zwfm5S3nvkxPF8spQHiHQIErgRCLE59Q7PA/OsVaC1
Yhbwulh6eyjzoPzpLzcCXN6nBkvcMMGUFY7c8/J4gdxrJ3/J/nVM1AWhOn2F0aA4JPLlD2dEju4H
orfVzGL3hZieDQSOCmG2MX0X9nBEirdlS6n/Sh75A7aupz7yYgKndRpH20LDbw4FXm9BJeMLCghO
yaBY3UxvcEBZEae8ZN/Ejzy3PqsHcTx6LSosHCn39X34bY4GBETD5crYYH6amULJ9idvA25feT9R
GfYv30OF5QFsGnw1nUvlXgz7J0sWsuX2SK/4tq17KdnLXCNo5zIlCj33ySxe9MBGJjp7DTJm5rC3
XhYDSO4P84MJeurWQttDWbqiuK876Q+DAr+ejKL4G6MQZAweDsJBS3X7gwIHQ4PooYT5d7wS7Bnh
CsNF/rPJ6WYdZiW68/bxscZiRwtePq9G984Nvb7pKzxXMazwRKdEhp2/O0HUHgV0DyRK6D3mSGAG
UIWRJfK9pYnhczcTPjKVV3gPGoVjIGDLNjqOf7Z/I4gqOlwe/nliTSqF+i9UPZI/aCxQaXpK1oK5
cnEzGCwsP4hEYJns5o6OQ5EogguoUjwFEVZITZIXkqE4fJx+IQSF+V/2x2U3fBy2VH7lfzmXSIny
3PmPeRJ2hCGDj6DK72bCuCk749n0U+8TnMfF19W+8ipPPcLgJEwSrkIvV3g4cZswR3RwTWRkob6j
PsdaR8JCZ2yTWR0Ej1BwWIqNZsUdDz54SMICKgnFUzAB3H0O2HI7H6e75k4/rwm93stiLUyhRLhU
UswSFlEvt93Lfk1Zx1OjeqFGEKOQ0dpQnADjeIlmF39V3xDVUM71BzNU3STHUPG94hK+Vb/kcgte
kUXxYAyEc0+CW1X6JcpcbJrui+SL99GEyQ8cRNyqYLroR/HxCy8/y0dMwoQoig6X4xl3U7wEYndc
bd4+bPxAgV72J4YUe3HxT7wcSFsHIXQl1HDzv/rFsoMG7o2hdPKaFOIYV8yF6n6ah3xVQ3d50opS
no199fjig8sz4yejGIpv22L4wAvX7/uy7gFYyBi87oHEEy283+C+rf4UHi/A7arneUhZgJtETOqy
jmXuGnFFEC8vCwgbvolo/MqeFbCChGsUxMMJPlOf3GIO64vGp4DZf5H9s67w6GHBKjuyEtf0h41O
12tlh9+UX7ntF2VEvKd62qXjTKA7pV/6VFZ48HHi2HpgdiB7arXRodIiAmRlEmGA7+MQtcHFTwcN
+8XzCToYfgsnwRZ7u+OtcOZCt7RuYMqlYGXAV8IaKyox1wwIkW8S6JO5lLE2KrD0UgGasmC05Z14
NyTbGCxU+CIJV6xSI6Ye8AAxfQwYvPhngKvbWfcjLSm5ZWyVJIEM3+tnEjQzeJh/xmLkZv+ctFBr
fKkQSZgmOgKl/mtyZTxwL4rE/S55uXxOnEVRcQchfbxA++YXv+pnOmL/EXRA3jSJ2N2+R7PBK/30
OHLxChGv9/ophWHUVXcaorbgQSz+xX51zCIaK/MiyK4lnmbgCGGLwOAD3S9gG37PMCu69l9ScEEm
RNbIJxRg20zZocITkGbtJoExf95SjO0soqv+lxZXDBdjN4SIWfASGTBmT4LLmfFaj6khIUYBrJPP
99vr9sD/KwbZTHbAobKQl6vUWIBsQ8nuzsNf7FNXwcUT8PjtdRspEhCi4pLa7IrguUBXHlFueHB3
zOVkicyeJuFQJsC5uecFv0B4zj20PsUzlqO5FN6h6I3dD9rasL+RmqMtncctSTpxpfjmPRp+77hT
4UFlbNuQXS8SZmHQ1a/wyq/CdAwobQbFYwY/dpFALimmsC1XxaymiUVkkMNcIsFkgX0xg28wk8DU
BU5P8h0I4DNXLSpwoKuPVQwkj18HOGgKHJusqgDTyQg9G4aZqNws1aDE19uSC55cUfh+fme7yfK+
SHY5JltYAIGSohbeJavLuqLTLj4SgnJBGRUxROznK4H5twHwl92DnYD2fgPJa9ReseXmD8XE6LJW
AaKRHctrZkPAshnRX752J1tNmhrzLAAemSypdPJEvFq+dcy9mgP19hWwdoCLD0C2Xlj3gwCokZms
ESJV+NCpoUZ685hK7us751bpt9gvAuzwbm2EDCdKVqIOWUQGzcCHMIkIY9gWHqOpWE5iWT0iiqIH
eBKBFMX0+gCXhs0L3Jx/ieEcAynXES4MdBjH80LY0rEl5lbjI/JHsUoEx1ZF8p4FKutRw+HKHTC0
k8PRNgvekNC4fCxtApqvz2HkepfMF8Z5Gd+UtgAn8U2EhFmEV5TsTbZYO4pnMz7CwQ6vKNHUXjxd
/AJmZLp3THRzywOwk72PWB/0UR889UzekETaFoucSD1PtjjyBdKy+2e7dOIp/70ptkBcBOwvvhMv
aLEOkyBjF0oXBTZ/pmgO7434m5qyWDOGZ3DnxmEsusfPGzo6zDOZajrQo6+vtaVojaCuh3CyFJLI
d1jSyJifZEVSso4uc7apJ8sQ+ofY1EEpSYBdff4QEXESEBN/toNoHT4nCYhE0/Cxx/9DyNuC3CCW
oGgeIgg1BVkttJ4YGgaMlfDpGP+sBXFbHb6zr3r3ANyHNndKWcTC91GQWyBXBQWkQX2nXzHssydO
zcrC/cXPiHhBRRT8D4UtJJwMIA0F17f/mEqCtSGIR1AcoLEJhpMwkhw7lWDUiC2/C9UzroG0iyh9
seElHiHqCF9Dw3nPRkRpzK1/G9nYE56IzxsOiS6Pk/hQ62OjxWMcp1NO0W7WEEw1swZpy7WbcEKV
/guigTiZJA5B/OQCMY4Uz80lZw3+FwigOR7EGSmM8uSziAlF+bmcsaMKogJeWLnF1o+8gg7QHNqg
xRJMVxGxiOhGIuoZw3LNHFwVif20FRKoeFr8tr8dclXOMxbMI+qsJ/NN3OLLXA+HA1632Kkv5Vsv
BHVMjRtJB/iRk12F0sl5krAcmm8oK3AkOLSwv8EKT5xSym50NQkRsBe1afyMR6GIEB+bd2BSJR4i
ET+pLm0PdEKjMfXw+7JGoXVnfITLoy5idxFeeiLckW31XwhI+0EPEdgLZjKVjN4hOvKME8FuYK5J
uWiCPnZhh6/V02ORL6CxErPpRCYiABNxAzE0pwz3LhI3TJigiL9R13Co/veIuLvGnGW9FDSaPBJ+
ksxaSq5zEYsPuKn8dw+a8H7jIGJRG3sOHXYCuoTQOSQJHlHDiq3d/FecYU0ojnBiG26v2IHG3GTx
Ovj5BgU1pMteWAfSkfAr/aGmw4pQggKXCIcBJPwYceoOmyYU18ksYZ6IsETEKsIpkzOcZ/BdPpU4
P8WBzUwiahDPec/ARdOfHmsxguUZqKnNqAJOYDdAUk8ALzrrEgcz3mQW/5xLM4fA9L1E0kZYzNRx
NegCjy6ohBPjaIn3QADrajEC30Ru7H18cL94cz+oa8YooXhx2YuNm42PWigzF8Dc+4/JxFYoNpgG
340iogzG6LIR8b2cmZMEaILYUcU4jhknjDzXbIzmb7VD2ga0XblvUhCFO4hLKLqU0dSMdEds6Pog
wgNjLwpib3QSjPiJIqf7vmFIshC3SPVE+4x/Bw4lofYXAXbYSoQdo1nl3m+kWg8QoJuYvyKgGEL2
9Iy9OAnuN+YKU1rmkhRsosVGJp7U0S5GcIXEjbwfSaf0hciTMrKlxKMABA9OXLLYBaXtIxI2lyKA
yqLEw91XeGuKpUq5i8h7JfPjDp/JvI759Ky+o7wee+mtdp8zjsxt5TaEgu8Cx3DxXw2HVnxVoYIN
8KKE+xDcQUdQGCQ79StCgdTHE48WGrCWMMthvo0w+MQhYmD6iXkv4qwCDxuPs0xiNonvUHenaiQm
qZhhBIrO/UdsXya+eCJG/29eJZGIRZmN+3coprr0Gy/SjQLKG79XQofSQtYVzrJjEDhiYvIC9d8e
/hZa2IcrOJnCY1fzi60UjZ3xpHLZzlPCFEHFE3+Xa7E7wzpk/y0h/VLOdpo/aIxY+v47B8741x4F
MU9QUpGeKwBHgvLH32vBFKZj06xwBbdScPc0F8LcnbPsJshzJjZLwJ0fyEhEDFXQfbcq8Uz3jfg1
ENsOYrV23+LyJCwj+UIsjsyBNsImMvg6K0K2JafakNmtNKtlS32R+ZFpsUX1DoIpsRNzLvwzUoWj
8T+ezms5kWWJol9EBN68isYLELKIF0IW753g6+9aVXNuEGg0CJru6qqszJ07dxoWnR/Jf9CwaV2j
9OHvpYIYOJHZhlA0/0YAhR0kdCKYUdh2U8+9FOuL9xyGL5sY0p2eD61TaztAdphJ4/zCbGsLcvbb
wmuo7FB33P0uMmwPW/yM4mCqyjq49eFDitz0fYIfeOxDj2aIs7ULXhOrLt9ANuqr3EVl1bWRbTBj
5y306qHEsfFk2yQ5nWayCLdMtWNri9enB7yFMispDzUYhnfW08vQAUKDSaacmOeaVX8kokn/KtRK
itmt3XW+r1+4DhRo639dNWutJdFvzoJjqGKbZ5TmNYPz66ch/HR0baIA1GPciazdyGilo+6yAbBv
024JRBQBhUfeq9PT6ZtSie65d2ghoUFJBLnG7F062T7mOYSQCXtC/fa6+J58j78KDdJl6S8VefXg
S+jwUuX+S8E/29TreCj04OnBZsObMJxLceLIE/Cdsz63F2R98b2aACOs6scXBaE9NU9w/2Nwjolu
lb6h0LDMdx1Us6cNVORKLZcV95JidSAx/mf4aii2oyD47/1SSXLf7uu+nKofsPDec9gmnXkGTb2/
d+Ci2Sf0CNbjpuPB8ABYt+d394JNp8CnsZBUXwErlbB16C+Q/iOFifZJscannUpaIhSjjJr9ssEO
jGnXIZ3xAu0Iy+AJbTorT67Lt5+BmZH7JPQ80oaO7BSBYuk+9z15Cyc3QxMDCBBpF7+i8GzcmB/f
jz+U9sVHBO9EzH+IC6ynoy0tjoojLDgdAZmAzqEz86840rN2nww+8ZTpBZOCKIVCd2ILIrh6Hmas
u8f2/vBLQAjhh5l6IOhL7+8ObMvlgZECUsEtHUjMCVRNIyx4+a0JcRZqEe8wMSctYnfCKkiN+oqb
oTzrG+8/UlZfKTSzL6U6tR8wYbEqtyZxGbCUqBYwegB/qFOs7Z4iEHZ6cpJeOJbC0VJBrXNAuoVv
pMpNR5TS3yZ9jnBHUTgAZsDJJMEzg+PtCcIthb187V57kmaPLKE1O+n+Hm8shGTR7AsTyPLmrwDf
bBh6AjogruFkV9sO9UQcTzeoE2Y6HYCygAclx2qhug7rCJSrDqsSB8lXlniolxAdEVYQImfZUpBg
hfxeogRA31hjCsuHyeh2IT4SoCLgfkW4naROPOdBsbb6dBbjnTJtdx2evIY0WvBy0ZvW100FZEPH
qDxy2yMYwH0yXCLYccPE79KsLO/jo8y+a+iW5qc7MzsZIZTeGmAIrrb7Nfs99m6PqQmBT3vWKxIF
74mJjYv3LQN8WDN8O6AFp48eBiOHkxL51Wu0pLOk3uCjN+dEHJE4j9ASTOMtM8woFjNJRKZfh9IE
mOoJZ3XL+Ao1z0dr9oh0xw6X0TDpYs1B3dwdKHF11mwS7ZasFcwFCKQwlzYMxPJzHRA41LcBdARr
HWY9uWKNOGPyZlSRbeyH9IsgdoqRE7d/6NA5WGl8Tjx4Bgn/w/G7tvfD6NwzaeDdS7LGZacs40Zn
PSXhqQSh6mUSClF2jRz+AzKQxO7ZNja73BgTjmVfqWYgIIbZSKcLABX8W4dX9/jGQmT4tPZ7QS0X
nQR/94dcPfWFWjezdcoFbRt/3TLjcOqLWrNoKAf0cattvtNJHsTaqjN20Iav3fgLlpxbi8/EdxWZ
d1DIGE2gTAaNXZEiQ4si0TEDZhYltgx0cw9No0WFJ5sFqX8WauHXesZS4wLQIrEfehbOgnUF0Kkx
637Pkv2djmgocOEhgxOCIAuK+kgBdgt4C4FvGxtKo1OcoLsIJ64doBBSffE5JbBnZPYRfm+7X8St
LF5IlpuvkyDOe+mfHzfc98rPmdhG/HnZFn8+4miHBcmiPFYDAs1VMkVWSY4vy9TwHdgHIzpN1Trn
7P82HHhdc1zLTU8rH75YDNrfKxRxF+vL5vXZAAoKSZ0S9R9H34nnsfU4HNFrczkKRMywoQLsdnn+
APq2SB6RsgTim3ezGe7IuHfolB6IZGsZ1A1okXjo+PdpdwEQSMzxXoH7y9ICX+S3AhmDawccmfE9
gTQv1QMg7mWXYWtESI1k2OIzpgw3n9PutHtqlnsVAhc8HSDJeRdR5McD8fO0C1TJq4belXtUiHiP
q8+DuZTxvLvsru9KsWt3wuOfDeK9nJqvs+u5yWqwNEzuk7zRJ1MtxeIh7qv/UTmko2lhiuCaBS5b
9prxwGiQoCSGhFk2Lhxk4h3NGcYL85ODl2BM9Admsfq5dcYtK1IyFFBY5+LcE7fb6c3yFRY4AVxg
X/VyYyOKxch3o5vR9zNuXrFFhe+zRufYF3M79tM04KRUgkeRUrhVs9A8DCxzujSuVC7lAbPyr74T
e0aAYG2Wzp9/9/32fKC+hveVKKiwGKMUCjJgsVDPBJb4Gis5dBd9AMg8WsfjEUqIAbIfsDeG45M0
wc9mmxxcqNFjq6DjQqh8SfKvmcSaDSvNhL3HmBNAw/vS8Hzva8U2KGHL32O/iDGII20MMSGz3vQh
T9EGYjZsfZCvQMgDwoYHsLzXHzBMAv1lNziyxRmdHevuCzz4icHAck4xyxhkpt21yRrD9qLth8MO
KoCbmWNJuXxcd2H9sZyyuOAacIy2r5FTOfNcg5mwYHDsXHR+yuDYxZPn/TYGEamwSci2sf0xJ7Ji
rZNAIinkN+6owq40Cte7tibu/KEXikxmDTvDuZF4qbRgYcVpPGYtmTZnfrKVCvd73cXBiQmmKS31
wdOIav097o7nAC7oB/gUbBANwA9EuI1D6UCGzB/p+bhaLk3y+ixEfLGWWBFip2H/6eTfdJ8NRs4v
GpoZQci8aSevIv7OkXCEEWLEHCcxhGAywbLQF+1iH1hXxomUhzaPrVXb+hWKFj9j3dqKwk9XlEVl
FvccW7QGfHdG5GAgo36MvCNBSpow1pDWdh2ZtwNOl6WIBHShGsh6PIGnM6gl4RvhXBH0kl0IiNm+
ESHAN3yPs0EP80gyIqIoEV2bkS4p1zQuqRzjDscdv7jIaRCKEsvo9UyrLLG/J+IkFohljFTbMZOP
3541yiD4vkzlDJg4dOJt60SMxUbJBRi8ssBe/j41AEXcSVZwWP2D04D1xppz5W4GVE2xRHQpkZ6x
XC3WOlK/CE+bZd9ZjTzCipbbM56x7o+K1eAkWlQa9HDoNQq7Myk+Txq7yx3epLs4LiYO5irUCuJZ
8lHI30eqFK1DvFEmp1WxrM2xZWShaHJ9dPQFFs3zm2VhRMxs4fpK+kwQlZB2tdWGz3z7RER3pXWL
uZdsY/YasJR6EWTUVWmKRINhuWz0uS1Z9QosYCXfS9NqQigbamTa1HzzLDUO98uPNEtj+2EkuEJC
QGEH//Ud6w9z26RRyLRQ6URLicR2KxdS3j43rcP9DuchXb+iw/+bk/x14QB+gT/LlKev7/6ql3pq
RGaG7LNNVhb34UCIUxzb4+YuUZ0hFdI5lkEp82CRVIG+IfkEYQYy1JbyLhp47B1mNEWvAsSrBsqg
FsWRuSZxg3YDnjwFxlwydbtWcxlzpN+LVHIhkEG2e8L32BDGGMSmLuOmjV5UevB7Z3gSiFE0in0E
rDiDSjfVXbRu7WLf885wvZRT9VGdWd1PWqjs1E9o09aObZKL98Yb1hE7cwRPoJNTAMBNptuRQIlb
gUV6eepLqZ+D6ax93bZmPdIr+NgGDFNwrXK30E/ho1cI1HRzdTlxMqmOSxEeHOtgDt5+MVBDj/+8
UFICo+LLfkh4OtKImCzHTIKWoARPqEwmloWYxoAX25dQBOnKvqJyHbYFDhwXaIr1iOqvW6pBY0Q0
3bx9Xh+xLsEfFmwXsr60zfjth1p+Z6RWEvv4MW/dvmIGMPilZeTh/KNTFv6RQHehf2bGCnPj0r/q
zuZDehFakQeiDoIDLdnwzUJ6eCNMwC5lp29EEc72yv/hfr+LvBQluFt+u/wad5hWEfIgvh0xjm0/
FaNWf+LSEr1efjOssRwOAHeNFSP5gdwFEaPV3QXubfaZOYKcivOBer32lhWOQJNaAgMAN6Jhv0dQ
xvjYsDmG0uwOjFAH+hAXaQbpWP/7ulJBan1oiK/x30WvibK5FMHTJUCKQcm2cXy5uqWxzdEkkT0E
R4lb4abq8HszjH30yKR98f97/LPwW+HZNjh2eXL0hElFuo98avHmlgyFBWggR7JdkHHXBBQBgXg7
gG8f2LmRfgAAJ+x33P0UckJdKSmRbDBV4enapOlYGjaDJA+3a7bd8BB5EXuZt0XVtgO3bDazH/xb
wG4EPlCp4gPuW9BbfpbQH9YevDPuCX+AcjyPaSiUxn7ZNSwgil2jIh0ve4dl2SQ2vdTXkZIZLeT4
F1tH/R2eUaz61aobXuk0HhpWx1IV/O/D7mHWHkOtrxnna4lZppjqRbfIVpnnqSLADCOjiTl/oi/M
GzxACMDZPkjXOnfcZUVQSJzhKRTg7OjRFp4hX+JwG72ILp9wvOUCuPEf2KVJDX3rNEOLKOGj395J
ItB0IITtuuxCUA519GhW7PSGrYWPG7u+LaZutRwejCHT38eYnMuyduvqFxFKENNmQ6+uOeHUnjOI
IJg3A5QM/wjyIfHt9scWVNwyIisgVcDP40u6OSUC0odClxL4U+MhTebQPzYOTxoSfTGDHUHUdAiH
9EIiEBt9Oc+J3Bat22W/+LwRNPmu/P28SbhTPQ4OfXNgdqqf0rsnC5mGgpxHyHLfhwd8vOANigvS
1we9mkPrViu1IeR4BPyd44sg8B60kbl3BZV0pnmihZ9sk1AOdNaaD9FeLzrLZc7bklVKmIUcXvX5
+/K4KFUPA5oeMI8oHOeu6oL7PNIYmSahMM9r5yenW/Cwk/KPHr4Yq1uzGX43a/93evSV8o+V46uA
nLt9+3d8GKrtDOMVE8jxG+IeLVpCJKK1oer7QT9+VbPuXETX9m56Jno/cNsefY8nyUbB5iEWX3rz
N8Mh/+d83g1SbCq6RiWuzVifKmvMD9E/psjvNxegl+N5ynoReNEty9LuqzgSigdbJl6ijo4FBzRj
VdrhQ4up/Z7s0N/MN+xBpCVAaFQL1HbDIh2EJYIClxhkFwi3DbjRAWRyKgx1TWS/ue/Av3pyCjud
wGCwbN5EY0htkOei2RfjFjvUKrqZkP6gqu4Fk4fZ87HH2OVaFbgyGqx/4BfrSeOkSXTNEBmwT+Og
fOmbWCZ9Yq9OA0boyqTriiupjbRqTXt6LRkoe4IXOjj+HH9VmLXOWcC5sBb2jfynODcZus7RmcfK
ypfvLn0pY0LZsrvQ/GGxGzIUKFrXSi9Fh9hpbzi+xZd4EdHyaiq00ZXvg8nnN8wEEX6EnvbkH7D2
1QOQBqEKbs8fTsUWhyXT2FIbXkAK/05PM59kgy/jFeqtHCgLzzR2iYJQOVy5dH3HIbLcFn8iUnRo
rR9FIzYst0391nVBrRLBjw3rRdPhXTHwMIjyqckgXANUPTxpTLx7+wYcdm+lnp63WDqgt1/48lYT
4AGV/aKba4A+oAp+0D/inq2Aw5rWAZzjIEIdAnN7Chv2g2P1Sf/EnAP0vl/RJJ+HlsYmX/eGUapO
O777KxMrWz9iCaUiKovlxzK1VDsfkGDv2ok+DsaSWr5pO41tM3UhjXJGSVpHYmWI8yKaBGGNv/jz
BAIMtURsIwVk7/SCzcWdZH7Cdki/6oLTv1ZehJ64O/2R1tqE4yF+DksPE+MSU+rgv98OH2cwP2Nr
wTuh4zXsLKA6sjM3snYbUXNX7N6ght0K5PlVmLBM4sZVLPos7mzPvSWJvukzjj+VsJBy+It8keji
WB24qlm7Fdxj3GSdY5z/jmg38jT4xu5pKtf4yCdyO02mAJS/wKN6FAbXbS3QjcB9cfUza+PK8inl
D3SEdJKdh9kneXUT2vtNWmNc6zNYCbaKkdrSDVD3imISfi/ibOmCuU2nCWBwdfGB8OsAeFzzeKsA
lql+qj/r/esjyDWbLkaSk21VK2X+ATgotMPcAlRkAJFp98LVx8EEXOYTUpwcLfPiRoXqVrjnz8lg
zsPOrwV361ajRVdNr0uyn2buLK3DF+jPoEsp3i/biSPyMjc7JDHMnWn3JMcYkimFARLPVegIeJ7O
mvRIhyDd0DfX081zjen24Vc/TB9wV9sP+Qu/r7ER7v7y9EQHfIC+6UzwKTgeAb0VW7J1qtIfx88j
IPG4vkuuaHez6rVx0B1r+qgHoNVJA0VS+uZ8Fp/1YtDFaK3wb/Bw3naNDDyabODRGHKsCTkEL0g3
nokqDCM0xJ4w9Ca9Pm2zMH90ZfG7W6o5lfii2BFTy+RXo4Vx+Ndqk3xOHU0MZta7yRxkEzVd5Oua
qm5MWnvaIVdvpPAQzLs/thXj8M/MquaaK7M6wEMZm/o3D+fcU5nw1rh8pQF2jewMZGO4Lka3a8wI
1GHhveigudeFvZGVpIRVdBe9U2MUW1xDpjr0w9lSsKY10M8UFw+PpEf4zT4qM4nMOTUwL8J+GRLf
dKmqIXXJrUA1hk3ajdoHDTtCnK0g0oycf8xwmBsTWfN/RRrnRMztSKy3JzNybnk7VwEjMJMpAF7A
2NvYxIActUv2LiMN/w3xaJAA2dYKI19XvSQwtlmYNpV1ekP+xY8RNnRqY2m4l+b+vK+RzQoZzVtc
rvBahWyGGYmA1qx+U80Le7uB3vF9PXSjpQwWp58QkCQUiIJbmZM7O5IIoUmULlNpinKlCFkCtlPL
fOsLO7AuBnHATN/0DHEXQQrNk9i3DVI8liwGckth1hlLCgq7MRrWpAxzOtth8cWUWRlKmghbxNqM
DuEQsHhNe5hll4IVUUaTXwVIXoVnzpgAydfJu5IZbR3nieCz6bBYDFM8wApxnXpxJrk83eIIyIwx
0t7YDtXLlvBjANwpQ4/1MsimmZIVSdfJRqEROMCch41OhQ/csW8NBDe6qr6koZiq03LCWmI1vwQd
nM+IUCbpsIVHKMLkp4s5riiX8zncfPEFb3oJvUf/RtEkG7yTJW7y0+axCi0eF/scdmiJRGD8FBBE
IFNMHlqM0GOuRX5ZnytwsM057zoGf16U98Sxn7zNPjc1ODngCYzD+MW179MI3H9lQCZmA01tem8d
QvEJZtzIn/aQNc72b0T0chkM7/15+0K1nk58QPcexjyj0TvMRi0lzMmGnAfJwgbQ7hTeFflwvIkC
43oGguUZh8p5IknLe+wW/e9G4n4h/IiTmobus2e1CWFeeio96SQbv12EMn8CNoN5JDM8OHEj3NS0
nis131RSE6PTx2YPDBDe/G1L2hqQyQ3yQGj5LxasQ9zkGkz8eZHOf7PttnpxBaYHEbDY/TpGwhmO
yrSlvXXTGL/wE+Jf6NXoW+nYyDUTTjLuAsjORC6HHcUBNUHrx/2oKzbduJ0YFRAhqr0ckwrrZT0U
jwloDB8O03notI5T2XjV9Q9EVM9zlzwgPCyodB7W9UbNaOZJa+CtjffcBeiNnSBWTLY3z+mwcr+8
ZV5VsCKw7MLuBgsv8PKcKdSVOSO0JB5bRJg/j2DOetrZRmebeIHxkjVCHCk4BlI2t2ySXmiYWXza
OedlA229gkuYX5/8lkfX9h8nEmcYINI2MGjEnXwcE9BY1LsCh9i9TqMRTYcz0hvilwrii814xZ6o
p+r4VvjN2+iJOM3F1vgfwUfMs7tC1sOI24jvaDWCaQP498K8kw44LA9ujn+RwLb/8p1Qr72h8Yv8
Ar8GB0Hy8fmLFcLHoS1eG46Fl+fwuiiAirgIXRS6BJGnD+5UCy9Sel+xYZ1u9DniEMBtNvHrEW5f
uoxucntCPUNSA9NtK/2Lfmq7Quswh8b3yD6OrMsirg915+Sh8WFDs2ccVdw6GFuvMJrg/WZIPfvw
rHT80mSJoEv3/zEGwn3wuNQJ9OB84avZQdokQYFySs/L60u3x6O46L1B6oH5vxy3NgOS6M1xMjpH
OENuBVRq7we+G5p7emVjSwBRpczXrix4WPBstchcjBuLx+VDJrhphK2/R/ZfQlw3Sh8OgFmMmO4y
CbbojRsrAHa9hQjo7XHz1Ycb66EzaB55z6XiPTF/YtSaY2j10T15/V69K2kOxu7k6Dr4IS8+Y9yO
r9yhppDQPyRStFKz5qQDrb9+AVAQoAq7+ZtvjClJLU5IUbLPo+wHyxpfJCQozwDeRWoZTgRKOxB4
YzAfRLOD6ccJZNstJ/uAKCWOP6KXSDsETszkLoti2hLLVujl2YmWn+lvtTnL0BHK5ksRmJvAvZi1
EXYhlSLugKtBBxBqIhsb9f68HHyj8C9eUtvfFlyyF60jJl1lDSiHG/4VtENJjXLmvBKGhb+HK0U0
F4dKMblLb9cOvgylFGFs/vlYz5Wht9iQyNyHAQXuccB2jbd8JUwCRNm4wbtHjxddtJj6vPTorbig
uj/3pYCcKnwC3oQXzS0VaCJjbJtrtJYkG1wplrKqjoj+E+iOUly2VP+0buzpiVpfwi8xOXntENZ2
jJQDVCBcEAJbg1siaXBRd2MSfCBtb7yd7zKwFvuc/8QiQHklPACEpYv8Zwc2v4YH7ItF6P0uSW2T
z2iVTUmSSSeO3XTGNZkDcCYAGWW5RRjSJKBboS0M53gq4eS7wKz8Hi+GanXoFZ5OqhWxh3XDYnDz
kfoOfsY6NcJomv+8CUtMa5Ak9HkIrwnd/372jAIBPeIqHgVUV/xWBNcCI1OeeNbyAhhRhs4qNweB
rjiMqpDovAsMyVnlPwUGKCq9YFj1z8gK8vUMX98onuEFZ6aUyvda9+jxPI6EHQd1lrDRtKckfv0e
X9u/eEOFbCKKIXyzHswHv3tOQYLFHuTh36XU6F/oXT026Ey+6wtPeTpeOhfoLSW1zp3eD/KdHUBH
Gahh+7iDdUoiu2kCmhMMJa6eVQr2qucENskYCXaYmo7sUg/qWXkPEBABmhBTuQFp+qXyQmSEkfIF
lZnX/rqMtGluwJM//mq6Gxr+QDa4///rrWvXZ0ryAVKnj1fgVrk42frycfKtQLm64TJyKt0seuzC
RH9tQTBolinUobe1NDLnY8Iu4ooQaB3q6NSXqgJmpYaAbjoptLe9yUMMS1A7oab70Mrzun87tUxH
83xeA/J6VhvAXJPt2eCPZoB4z4My1+T7I31zx3nB1OWqBZFEfFJkHdOYqlTQM8+hWpjDdC1IDp7q
+1/zjQVSccBzjTSNN3hxW1th7XKEkDkc723tb7AZEhw+gomRmYXc1xHAN2iE3odLrfOtbDpZvBEB
ZdMmF8q8+/QvHsl3GaMaP88wgRNiswCcNMffZk+xsISdebJBGUomzLw7mQ3Xy4BE/utPFl1A7qm6
rxICM4/1qt3D9WIK+Ol4B4Ny9ViXuuZa172YQ0w36SORZlztgAc862cfaqXgOcNue9HJcjsOKBBY
wrxV6sdCJsMhfRatg06WkYoZnusjpe6EZ/wvGhhc5X3d8n/dDD0TEoiv/q5LCp1T1LdEskR9XkTi
AtFRpw82X3dBeCwPjqTTg4Sn7WBtBSceZJov/APAIHnPyp28eb275jYxwwGMRl2Abl7mKX5tiWhw
3NWMhdiOdxKTUEAMhBsZ+yLCkYPkISkvYAhxDlH8CoYPV5jYgV81mQ6rjgDB6Nem9hd8KipBrali
WNHE0cU0otEb16/1bK/tHdRUmRylfpkzMZb1dSILOLb0AXk0lr29U/ROiRApNahM3l2qAp62wyvV
p0aqFhBFDFoyry6fQIkRbQp4XAs2paC/3KNYTT7vvCvem4b9S1E/z+A8cqkc2TE1AScH6nTHjort
9PjQo0wmUc9pcRK2/fC57GIzO6jXo7DJcGnYNfA+Ds2jHBMPjKc54aO0FA70T+xvCIo5LFWhFHom
A5RCBEDnnCHVTwy9NVBx+3BjmLZTD5jZn+UPVDRwUaohuNQurSzJLUJlhv0VKZHGwKvj3cY8FteU
aWWedJmJM3DwjMwF54BNf1E0011lnurThmoMb0i8JQHr4kjWa4Tr5GQkQnMzWDwOreC/s4FZHjws
Ziq8JGDJSRuxb5ld4ELEx2KcEin/EAYfwx5EbhvmBnl4YTNlwhesc6T2ifRM8a0/kQ/17c0bVQu3
zmSw6a4Akv5QTpIsUuiYFSpQ2IlYckNlbNJBD7Mmi8NcC5kZnsuH6CPq7YXL1qv1YUFfkVK+cmNH
DeN/+E/0UfS1XQPUwvQRPXPlEv7hLUePlroYQ+0YW1m05Mpy1jnlDVOIAtpI7bZRSUvwykMYAzOJ
RKY+lS6wLuqkuXiUPbJo4gyzqoP7SmAQIVM9enz2/V33VFv0PM91i7hgSK2Awyu2Gh16k+jo4zD2
ZTL33gE93Ai8wNbpSgnzf6dfGuBSzwHwZI9gA3cq9AIhcEfk5qKUtKs9YVU2KfSJxTyiu0ZJruhU
gJOEgco0X31zHZA5ZULEn2aLr53sJ5g+EkfsrsdyLWy0OD7XZuUddN//kg0ckWDAYeBzRVqrYQYo
a34H5Rnw9ZyCAZUhhTQa3W117NGEpn6noxj3HnhjSdwww8emYVtt/Jr+kImzITDg0Z50YCW1sh9I
hpmpQ6wWzl70X83B+Q1iplzosNDPUWartSYsInZmqLj3V4ptDduw41nCoXFXWrlZgXKjQkZ7f889
gPTLzxvwAnUf0M4qlKKfCZSvOLo7UP1y8NAlD2+68qPhN3bF7AkRcKqtmsx8BuwTk264YLpTVHPV
1v1Gsp/JbXbcUGPWpkBIsqMHCFgneOeaSzm8MP8pAjIVUPjcP6l47ppY1/d9M/GyJQrKbncFWf0s
oYKsl1qkSkLeTp6XaDWj0A/zSbKE8vukJ1yTErJkxuRQhY/xgpENnV1BWF1khlyCsc5i4XbSB23T
qiRK69cPYyX1q2d8fw6OzaImZONxpzA4PPq5o5fvO2iG2X6muQYnGcSo+Zi5VS/Xu+/XwLSvM+AF
UwugvMYlDphkOPFbp7xJSWrZ/pm/1P3fe5y0cfMFmcD1lJM4eTfpGWQSsKAF0Ci3YbQDAFWohwgr
TaKbEvdmkK5Ux5lr9TjWHbt2KP/h5DaMt0kTxFuouqeMUMMPfYBdQf/Z0lVMegsjT2IR+m56xPav
W62ihOl8aRVyfokTAMl0R1hpQ09HYwIIg3QfsAWMPXZZVkgAX+tbEA3fi5QRrYcrrzdSphU4YcVh
vh7rrnYP806mRv2OLPrTQ/YfMzG6htPmYUxvJ9OPeqPxKUfc/PCmdUEqpybJTHEUfkvyUMgL0M+y
pI7V+UghlHVuhHwrF5n6zoBRiXwYarOftM8CGhrZAIIEAGoJVQVW+lvum+LyuGMHrgVD5CDBK6GJ
BKOgKYHFkrozDNKeGBbJSyXuaM/bDpr+/pYYQdd8WotkAmkGgafSRTaSczI6UNkB7gT7pKGgpQWw
UlHLNBgzJCLQuVujCuINkwlyQbuj0oJn0dgOeFcCvefFlCrBQaBjG7rp+mgzKU2utDytLR9Hp9Lz
5jJwF/QkcBXCXsl9Xf8w6bp6BjC6lRpddistJIkPn3Ne9Vq/J4mZzf+8hVNHVQpKHXEIIuqr/yHa
LjLvt+u5RLuNX4F3oK8zb4x7hGrNEjJWzDxdB//gE/dA/rikb4+qLyLgrCfscXh0JBqJvOsl6C3I
cCFMhe/jN8h08V8T4n4yfIJPIRdC3C1zxnfrS3qU4GeHYxR7uCPP4dzhyJVfUh1XjSDMBIsQmjZg
Z0yE/vcQ2DjiLugLjB823QoFX83JiAbz5JLoXdP8kyXepbu0L5/5j4RCnQqsCmzQHH1JtUROO1bq
0FkZMbXIBYpbo+gZrrol9xG81NmMSKNZwPgwhRFzjGJhbArsgaahjReXtcqPhB867ECHd6SdlAbB
FaaH3i7gLSvV4XBeRMKvK1Z0Ua9R5zDOdjSeAqEZWxHcNPdcJAVwOtkB8VigjdKKYPkNW/7bhDUm
D6MKcZS/iFjm+M04QyjO0mEvbT+U7K3jbApAdY5onjFlQmsUeZKjBaSJxCwlKDSisF9a+bDfXMgT
S0wv4VqhHYiZ1dT7Ho28rovQjGyYhRswj0xiwwJf8T2cXdsJTbzPqFmI5meztobwY9bexg+5i5Ds
fThh5E0I2shiDcOHJgl8xR7eoVGJuIsw4pmtlu0WV8a0q0leXbuYt0sNPcHU0MHR7XPzoPgaQNA8
n+/maQsITs3gzCFDSQdvWGfAnAVzhfXlCjBS0vdzMiAogZSJsxYYGtiWcjK2++hBRmIn+8WIoI4p
ZJrcxDq13+a6gV3RVWYAXD+morZMB82A8IHVTYonTSHnGKccvzT3vJez8YppQZ+i1N4QQefdiMpT
DN42/5o8s2CQSCIWVonmuG5JIzm/XK4nEkdhabPsNQAu/DU1Iy7jmFJKU+rYyb0H+8t01AIBp3WW
XczGmxw436ptcmpqZSzPlBJD1ESZvJbBKchU76DNgddoJOm9cn/0qje1SToUTTv386jpuC4yzHAD
OT1KZml9es91cEUS9Ewf8VG2WP9PlIgzCtIPNxLTEaA3Dw8AT+qdnI4ZKm0KzhuBpuQnxy/VBKWj
rzjqEPCSzDJWUDCAfslS9Hq8C2w0n3mid85Bn9ZaMAvqji0K+Dv7zjowlLeQmfOIYsBPBrNoml6S
o1xCeYauCGANeRCHfTNLCpHXwCW2/BSjkK6R66b7h4BemDynEvZV/Ne8saHQCQDnUL/2afyXussJ
jPA9y45CX9lWluSxOO+47m902s4GC1mp2TJJmohP5W0oB4Y+vcD3k9ihCol0BGMJOvwke0IfDYjz
ynltAl0/P9rgOEVdF/JeXDWy8/XqXOwC75Jdxo3UkE4sgyUkDXzHWuhURRxjSYxUmAVFOqvurFHp
manz+n0sgLHglQNYhHCOS03uY8acv5EnN5MnfUAm1GU4awkolVsZojhXrOfT1ZYZpMRYRlQF3y+F
zkQ8b+I0dhFz+b7fFa4PqD244KsZ7pR475zUA3klactmKvfDK34VXj2TJ4RyTCSjADeJ6CL6nYV+
SBeyTWkqCMaCqRD4Nee0CTDFkuRdjCEcXqRb+YsozRndpWBUIIlHFMdJKuyQJxIkJ8cEB2FxjW9q
ZXuMda3LxNF78IDjLm1Za3rzEiJCEHC/DY6wTAWzOmk2BtmfsqimTeFN08qQ24Ae3ezNLrr2Yq5R
uEG7oGUAVIB2KWaL2xG2JxER/V2YJJo6jaP7iLoppvdPWG8tjwlbDxi39lR9RfJZExlBGS/pUiCm
dgt1tu3ZkvCPrBvBw/BDkbzsSnQgxGhc2mHxE3cStrYvpIIWbDYWTJlp2fYLhEZZJGzQN+KOm66h
modM7RWSNHeUKfxhrOSG8dfcd7JAhC6vCCU6lbZQkoEJyOronpPNAuwoD7bmtdwPH5FxZwPRoHMT
kE9yg5HxrSiPo+B+GlNtRnemxtLt3FepP6MdPAcDPQgrhz1rxIFf3FckIRlspl9df+ZWpIpZHqtI
DlgnkQ/q6qRq6OZE2toalhlhoCGiBJkY25GtIVIyPlsnpnPs1eVP/7rkp++jKyAB5R99l+gqR88v
YksCKmCRc6ils90V3Qz4OvUlNpTlkN4h+HN3D0wc5IKssMNswKOx0FXm6a316Zxzc3cn9swJDAfx
PCXWutZcf8h6kWxzBzfvZS4MjQr+b+Cmy4IuFloRptbKjb/7LORa16WQhUwb0nZdohkhPpcBGicf
G4L3PTumeUJDKVhyE2TUyanHdKr7nhlabbXZFROeWgT+DfSdP5XK5PzpyBxb52coUJTV+q3FBnEZ
srWgL2GKQwvjrmghxV8mTWEUqx+gzQJPaiZcwAb+WsJzf/nObOTeiuJAN1tyVjHfDELBR5kKOCE6
HL7dpWvVrPeBR2cRqluKQNIH2GAa/839DXxf0tCiNafo9r6IjmdA/U9sCrkAcx++TnVaclLxMgQL
D1Uv7BK0i6X+mHL4UCyjTBMhetgOjnTNZUvQbeZVNyGhcaWdVF+jtzqbEa+yTRhyW025gjUo38yz
FER3U/vvuXwbN6ehFMdSZ/mJZdhpwnNcGRVRG4LiVL/VX/c3Ddr4dtBWrebQp6s0S8n0lCC3UUp0
DMpVkB3U8I6Qeoovu3x9wV0ckJvf33VKysvl26k+9+aEBg1eLHrLz8n3sppfDleLqtCRaNqm5s6t
8bE6ETnTLTmbSE9djqiW5aHVBSfXldfEb351h7VFpSeXNveT1eqCHnfPX2HCscTVg/nLVdHP3idF
KlX/voqNTrFb2iXrYbeA9h6ijtnPczd/r78WkVeLc80R8q+pK9Nhn5ZXH4itV6QUZ3VQL1JZpoUi
FdekEMTrHWft44KmS6hzRNSJSFqpTpvoWrBlIkV1O6eAW2Z+qJiQypyEclj1WEqCTgV+JOdgogtV
IoPlmJtUhUbPxqACKhFAsKY7eoSXAZ5Z0lFyTHagC1XoaB4sgYiUjREWbOlaCEEjIZ4IFq34N6aI
TQFrfFSS2T+taptBprlH70BDpfMRKzSOT5gmmewYPyMBTUaaxeYKOfLNfrcL1BjhiHIgOXrwhWR3
h6s+2jxea8PLx/xh3F4Cu6weM/UurYOQ/B7NEM+gaORQfa7vuuh70evgj1rMKp1fDlVatvceC48/
PxUS6KsGbWtLtc2Inf3WH/+wqdJz4G5eTT9O+us83OJ1tTJv3N6p2b+nUcV4cONYPFT9Q/Gv2C4h
A4/KeE/N8dSyiulItxevNK35At9bJijQVVFPJD0C+resj5E3SM5JYlubdBUwMY+4zJAmC+UR7RvI
JA7wFNKDTaadu8sLOZ5q9E2Fj6ES0a6aQWKt/Ioo2+UV4/h9bo1Ar/fju25+0USuef6QrnZDLn2A
vCJlrbmfSQ/lwY9LbXs/vNXHA0LpHgWqoGI0j+5PeniyCd1EsK+Fu870fkF7qXTtdE1eD6Wn5T45
nVFjHtE5b4elpVEBKgXoNP/xIu2HDM0Or8igD+gA3b1UTW13T6sGWt7pxmJxuAOMKtIbvZWiqepX
flDBzUbPW9AT+f7VqsEHaCFWy2/JkJFboy0QTH90uzPMP2hlXyh5B7JZuTus9NPVzzQY7ZlhI+ty
a6FefkVEE9obSmgInKkKke48oWBcpwEwFckF9O1b+9vdtXV5zlHGX6RQEaHWDu3ra1Xwnr9TMnu6
fF6QXN980kvggRTX3b4IE4qTmZw/Ml+Vo4rkiMsAXFx4bLa16QgQCbNSrp0gGDT33Xa2WQX1KVZ/
IaD3ntDwrdNp7I0E0B0CWJd2B0KPWt8J6u4XpI6LvS09vdKbtx3RXTFBnH9NLd+lmkL1HsG7TL3y
Pu6RdQ/h/aG6rA6KvTyVmY8Ipz1OPhfMzEa+63Ci2UKvhzsGqXR3zFVLfW4MHu8wXd0+jHfVsRvS
feqOmnV669ao7KytmjRxoD1JnvqY/cPyocs9rP/Rrj0pYLnPTGb94xGfqZWyFOLu7vr752ytctc/
PmeS/q5Xv6JRDZ8ggY6Mt7J/v7ValwZ4MY2LUHWBArulse+pAdVcsW1MwYSZTlLjVF38UjNNsPl7
eMvdYbeREsvdVamV6mRXzdL0bviaSdW7SWZ4eEVH8ZF+NqPRqokprN/uTpsqfd7fyn/tTfVxlb/b
5O/mNPsYzJ/Adqb1+dP4++t8Ta4Pleqkhrb46mVGo5XcG+L5yWxb7X/Ok3V/ckcLq25lWzujD8QS
6EuDQUzuDvzrD1pKf9EsfdHl5+nyNj70mFbbpJAI15DOKdVTs+QsLFbAL3unB85vitLVPFgWhX0c
YF7tnN87k79+FpIIwk/JMUHyK5W+R9Bc/fpUkx47/TJar3BUV51j8nptH653+0lt//VaSden3VdF
4+meV73QvuZ1WQUkq9yX0Xud32+HSNene1uE9N6S5rw6xV6NO8fcXeewfkVkbFxNaEWWpJ5zqA5W
UMdGcv+YbJNUs8PEOzWTco9mA5mHV8CBa4JwFQ0294+5pytLJkE4KD3APo1K9/PzM5mV8TrpHOkw
nl2mqtllTUFew5hru4tR6+JKw6bfzZuz313ttQwsgd5yl0aSP6yLJ9o6W8I1/0Py/n6WQgy898vw
2Lr71BzMG6s3BjH9V0uuMka1gQUA9MXv8n5XO12SRNtEi6OEAIM6T7osdHJ349H8flJKNj06LeNV
ieLobIufGJlCvf9VuHbyEUMS/U3xeNqNEYiJ2gkooS9BHsbIwOiVBNiDXZisKRUPymFQSZq0WZ2/
h4/pNAFw7pGkaKCaaVZPv0KmsbtkFnsHPUCcCp3Q4eRVKrW4w/VRmrI0Vt8aVClJc4mrhNblMS9b
4YOzN8RmOJJvsiwF4OtujPgHsRi6l9dHtPaGuigZ0kNiJUZEItn7hlVE4ImrZJY8CR6KWc9rkyEW
Dxnsy5M1fFeoHJna5D0LDWPXql2SUluehhC82i+pRo6f06aCj6L3BXrLL+kIECoQM1A+oKEgB1ao
IqiDbj8uhwVUFOUQ+EKIlsIxwR2V4E+zODKvqxb8kVlrd69w0+LBoj4ZLQhhAqZHws/+Jf/pecuT
UTIC2PxJCCngzhQtRuZMSAVilkn5baH7+ICPQbmzWYN0SCETARIz6fYTDKjAp8Mu7TF6DvoL+tWW
lkLwuDtXKWZ/pCEzlHoLzC3e18ee9v0dCEJayTt0+weYcZSiGjYdqCtNo7xofGOe1Fsg0FV68DZY
C2ZGxdCbpLfxidw1IxdrWy0fsVAl5rFUwDtSR+ArlrAYWyjzCOo3XLyJnEnWirLh+m1gfpK58NOk
N03bszW5T2pr+whyq+tifOzEKzzLfxAgA6kiehcucL6Mkce8wH5wYuYBMDxJ564MB2cRXQoeSw8S
zETnKrAFCNNJPhR7zm+PWCFYohYPvE4AMNdap4he8JkJbiQU0+wHRmcQRzIWjx7kvHsg++Dg5Hub
DgQN8TaLt+Mh9bg9lciSFT4Q5RBUEv8whhY3V4HYJb0PBAPDd8mnhn4b1iFdb2uXbok+uBIoDYQN
bvUvyY3im7JFlGmXrGMZJF3eri+KJHo7SYPyBp1TkYLjd5YiTJrclA0btRIhpOe+RAhfO2GBkBZB
K+GJ+C5fj6XdtCr8h1zg4SjA63V4vSIgRnqxhFECO5YOSIRxWVD8IxjrHZOhHfAW7pf8IIGSXSf/
mO+J6aAw5pcJSdPMesn9Z+yoJabDCHCjcIODB90+FuCLUQjhOXIRf7CiM74WEYnxKHJo8qNL9dXB
DkLAQSGdnDVFmdrQGxCUR46otdkWYyBLpbSlpv9pvKmr+IuOvAiImIe57ljzrpmVK4G89cMOr1SB
GQ0zEXdBceNQ4O+pOtZpGr7iIZ9+CeQ8aXSP8Yst9cpSVCZ/wbEXq/svS4yGAhPAjO2REJ6eJDCa
peKaihA7EdObvns/rRtXKct7JebuUaKYiXgfO8L+Dl3UFJ/3JCUD+21lGB0El1KlPS+HxJ//QfbW
Lzhf8d/VQck8hT2Ho5XI6ntFMUPkNHAVmfIJBaMybFye3tR4L9KbGmIwphJlBpZRn6K6o6feJSXg
GGurbP9H1HktJ641C/iJVKWA0q0kMGCTg7FvVDbeKAFCAaWn/79m6tSpmT3bFmKFXp1XBzHsMmJ5
MMglwk0yGCJ8xuL9/dcaWJoEh9N/riupdU5RLoqez6Sq4r/YQPeNuLu3QqLv3uSelp/h8gVCQQ/4
jycShyd+A/nyQBEOakOOn1RxlGvuenOdSgyfFPOR9Wh8Lm9LiI3kALtvqeVJ9mnH3TWyRC4lFOqK
0YJi9jxJl2Zxa1NMg6sKMXGpEoB+IOnkBSWBpNqWXCvLOv7Jn3R5XRIFOC8+zNe62omzkiwYKcXB
jGxQnMCyXcmZFX/dY8zPPJVnyUyCHCWnDEH08OUrUpdkoIIHsYXmfDRplrIbiWrUEYqy8IJoSoER
ldD4LVrbb9Ga3lbpcnR2aY6FHLM3yexVWZ4tMXD2IWXos4/sQznIDPJMvNC0q+N1qU8mi5U0IQGs
WOeSfSxBmu3EImdWirCIlLTfHNfT2OkzuOPGeYlNGmzNRmf5vKRKK0svL//22pJvFOESj5iKKoo4
v8k9mt/pf4A7HDuE2Ei5aPgXD/n80mcS6h29OX9POPYrLMohbDKau5Lbwo1p7lO6m9I2Ign/ndD/
4cC/s1V6v7tU3NjLwUjZwmolXmJRN6QGgRQNFd/EKzAWBK4P+lTEedOOVXRbTCOOTPHDyqemq4qf
/fqjexg9E92djY32oBmb62N5J9PZpElpQ3Oh3FtSdW/TXOe0/qTLxKZ4+pb2QRSr7S6Jeh1mGGdY
ld0EMT/O6Un05w6exIBKtRdpCU6lF2JcBTQCssf4s6Mj2+ssBKmHeY1lxEv6zrl7EZciFf4Syctj
+1O5ffnnvhKnl4TG1+90U5ViStnCYRI6jIqDS1IWhf64NYGkBHGEoCSjT+hRyCeDuECjP9Srzb8z
l5Krkgopn+cf3GnMmvGN3HRwQPQkwWFZ8D9UUieeoCKjgozGRYq0um/GRSFQV9SzDpQV1U3GF4Js
fvRA/yhIrK4pM2fyG09f/8WQLYVzMbnhJf8W+WIO4NkL819uf43BRd/rjpiDULvQhhyzDPavIIX0
mpHLRnFISUCDqJglmhuVQV5FIopXjC/xyktnEk8HRqFDzliMBSYV35QkzDVjNML+RQ6a/yUqZD6r
6bdiM7VASyr7vWiCG54bEBKACCRpZM7nwqxED5WFGVQgh2RnolQ2aLj/vzhaPNEOdNcMb+ahpSNQ
9D6fO/FH7QixU9sitfwNXVDsj+jSTGr6otdvkTqll6zUekeMUVE9Jt/ynB/x6g3VmOvni2FP+8uI
NGjfNC5kOL/dynPBtVN7aMqgOBaPP43GUBac80TrPIK58PaU1wk2gjmsWztomx8LoyxbNs832rDS
0OVCX4yC3gjz7+Pq6tDzzaAl9GlFi+fjndvRYhOSzuzld9IWP1Q7QAxphl9jKz/EaQNmn/UWR5Nj
elG4Q/uKhlWOb+JpTirHN8/SVjYmXHCBUylGOSVAdJW6b7HxQVPh3lPooe7V0ZtpTwmvoYExDTKb
/ItbMfxWdwdoXI1jZtEaFftMhOuiCYbTb4rG8nNX5iPuzwO2lSljilMqK9LbKSKuLsLYH9nB6V33
b8XRxBtL5+bJE/GNA+35hoRV20OkzrSTXkvQm0LGjjKu7m/J9klrtKsKRO7EY9hnenIp4/7+ZpG+
Miw3hNO1/ooLZkpY0kij5RJ0vqArBV3kRv5icafnKeBSis3qe0TDtwktP+1wwap45WScLP0rrybs
LDXH2qnFEpgstMnGsoO78cGaq+Jon/PH8jb4Vo+DAS0H0XnfFwWtCJNweTXHx9Ui3t+WreO7tCOp
pvt+WNFFkEv54jq/0vFPPCThJh98hauTiUKHXVIEOAgpgu0eisGfbIZA4BsT7UjTqtLwo9vI72lP
H0YLQM0gp55m0Ce+qFunmK6H1x2YAuxONc63gHYA/Suj+ONvT+81w8ff2Y7RWGljqdsBSHcjTGnw
cxyQfHIL9icASY9JfIT6peTwAW0tzRCve84E/GO19rC0NHNsnEiCp93AmVE46QlHRc/dMlwpBrz3
jd1xSmk9xit+f1uoo5G0QU6og43a071H245rKPqzwrvZhq5vnHTWRW/tmPYixmlzWz7Hw+RGWcq7
HgwliiwYHTY/lLdOtnJQxkdfngX0nTR9NLhsoPnKDDdlcaQXOJ3PQiEHZlAvgON2nbcU2om56oFU
tOdbg1Xe7Zi5Sbb0Yrvu3RLt6/bTBNSF2uyJZ6f+uJd75nkB7j+h7Q58Rx+104OVTXXHT4bxgoX+
cr7Zz2rhDFMYQRegkHLHAzYC39KkRTkRHISKxhRURuNDqSStHeEk/INNA4+j6kfbYSJkazKFVW9D
fQPoVt90jKanOcgQbArPokEm7KC/zg2q++te9IQ3DH6K85926I0/dLtw4/YT+oqDpJo8Qfp5+Dks
ugJVfv2RRxsWPEyuehA9lhxXa71HdIjLIw4Of23+A6OAa9n2VDpDj4sjI2DBIK5vPm0wG5zr1XS4
csly3Q01ihH4+KDa6d5MD5wHp9rQDZJDqo6NcWyzaS80eAt37pPq5uCzYRwp26B1/uMG4uzMYtMZ
H8Wxh9kBiuevXm/r0X9NuOIwsh/7jIJOC+gSdhZbZ0dWBNRaVs7Gu26HztzQ7dF5g/e6Z417ImVM
zekuDp5U6P/QTvjSATc4QdtV0FeXup9JuBNGW3JHqa4hZJN7GeKZhym8ryAZb+4MK4Mm1tK+xjwX
ejGGoGCDIK9CdLp2UuKt0X3ebNz/2iKi47dtnsPmcHVpB4axP3wPbTe5P74i5VP13+181Xa3cVpu
kuQ6NTgIbI02mYz0fpKWBJjRozH+aTDO6WhMb+Bt6vwq4YpNOw+uVtW1MyzwUZATiZnp+NAT9HCn
pmAIMuS0PcOyhQ7VZRYurbIMYLcOmDJMzRofXcuFD/L/6heYUnjH75eUHOmUpdpD5gPU2H1zHn+1
cWng8iqJMhxg5TZzm6uFVti1ac96sxqHxTnuP19R3tGiRV49699ndfVh5SCmPSLXFvxViHxexlTC
XzrmBAFDEBHXbQ0lyDcGpvRpoFmwkjRrl8aQ9F/uUgo6DEs7+inUxUDpFH2vU/Bf66edmgflMyRR
Vc+JMOhRQwkqPhXH1nmOHXKtSnNr6MdWV4Ni9JiDtA9EGDxWoQdqVJ5PELaIRRC4OGrEjuzhW9FW
/lSFD7rcCtj2ON7TvDbdPzhoUCfeg+S4vHmD7o5bBEK6107Oho3Ee0biIz1/z7bc2ZyGEY0xEK35
Md0b+JjhUHSTxutvIMZeGsG6HdMasziGmxscYZjdn9xLx3tkP7QNB5DvRdviCHbC4sHp/Cfdw2Vx
Ve6L43WPyAGyDLrr5GWaBvAQrpXyacWotHqK3pgxP8LL7/toqxJpLo1f2mqiXrIfd2dHwWiDOVwh
Qx0fscM7baDQJPt5NAiso4+wAhePtsgwtsvuLip6Gwze8IEZT2OmtSkutbmXdC0wTvHI1y8ydX7U
ToW02mXsiqbO+TE/SucplqGsom26N0+s6lZNpF0yD2Xnyg7IhJsI+FVHKJm3EJbRlh0zT8xkKrVz
LiQpx/v8KOtSztyEKefnmF5STAQ75F+WDVzTfbJFvgkAUUbIJ6D/AZsDkjHwibaji84f+Tfdy3Kd
DW2OUAXyI6+wBzvQL8kWxgwCF0cWBukwM0PInmELYMwxXlePZbi57mNlYTyRFFw8SBQQ6yt8zi2V
0+Lpdc/xsy7ad+wZBJ82ShxNoLctIPwbXZ5jVJXiyMgUS9iwXmejnViwIUgkgBHwAHG0M4HK7bFM
9wyXrpvAPrsrhLtsId7zFYTbHnUllpmBSnF0Vywk2jbx+IU7ACjeW6/zCDevY9gjlRCAAnacJIK7
skNlJwA9cujA4Nbhm3yNQh+FaGzJi4A03NQB5xdumIuTSiCeeJ/uqxcejoVEZDWgICEpKDosjsYu
jCy7GbWsjXN68sa/xQO3UpHMj8HwwWhwO94ng1BLundX/MRDVXtje5T3FMQXuSPbZH/8jlrIybKB
a6BVCALROEQdgRJYmyq+JGhbCJ4RQXrtfJWrdYoEbvIfZYVuC+0I+uz5h4MyGYN/IMd0z9L4f7jp
ZdEvauf8WBEnBVowqRvOOVfWzs//CIoVRds7qAhQBMEZQlhFcYRPgUR8X2ZmUWBafwsAUrjh+KAj
3gSR+ZZQBturjpqoTuCbPpfvsN0O4qMhHYD9gZn+IuB+UY7iZNvV81ZdmCOd0X+dlu6G6Hf9KCiD
3z7uvAR6rLdyCtWvxvXcQMFAgssIN9Q3vwjC7D7mLwqT6/XWuzXMdERM9lhb0txa7uZ1lRABZnwY
H7EzRZBfhyVzZha6uiGqBjqYQevm7DMnqZhLF0NwmIcoBKW6vj7SYMhXrj1lDb9O/w1x/aL3V2jc
t2Olf2EGcGfNftghJyVSje2cXVBS1Kib2XgZDSyotO6+oQWI9mc5D652gyz/zxqmv/gQL9gIOSV+
0BaxFOwpjJsJs+7m0VwaCjJLVLMfJxyP1EWTUzRKIZ8E9U+MIOM/ygWAfvGPS29g+m1MR29QEUfO
yOhAT2U9TNTrDrJQ6dV4/u2KPQuy9D1PYJEnYJm3hwf5vW2QlnsDZv7DegpqfNm/T1Jk7q1LF1zs
Zq2jObaL6ec71inhp1+QW2ljEQXIROSEW2FgT1sICzYZvSG42fUQj02Hc1nr0aIag2upM8MQg5OG
1vuVQrgqc2dcGyH5wSC7n6wAZFZwa3f/r1IXNYqE+kz8zkVpffzp1ruYJa4R++2A11xWZXNGX6jp
CHFOTtX3mb7psu9VQ8mD2/ANG4+AuxMtnHprMBzDYM9gnI10MQONJyoXDZhexil2niCH5e5uGu2B
k22Cmt8xC7ky+ReSRRmb9RytlHgCrdth88ZE7KNCGyPL0+p5DSp3+QplM022AGhAsVfmiTor458S
qwe1wJnZztswUQj2lMdjHURHS+jth1+oM4xR28mw5AA5Wo2L0yM9PNBN6YUHVeXmpAnQ3Mx4C9e4
MjcmW6ItYE9JNoUdw2wQ+vaqUtZm/qUrqFtTNiUK9QhSag+hdYoACpZtuGQymBf2MKI2x3XuvonC
o4zha0o9Z5xruYF87uEKzdrJ/yJWIPjLbCXA1Zznm9Nxjd0emBYKzB9/qfHxJLWEgnkPbJ9hxYlo
2bdLgYpLoXw+6lPPQcOXHiAivRf7cd19gqD6dddfUEQRDVAi6GfgDKQ4cuwTTqKSz0cy4m2MN5yv
ovWCsDcs6jIAfhmNjNAjWWY8jqibCYJSbL4fl84MfshzwMwmMH5hU0o5TePxPV9ppPdgIMXjB6UN
RVqDfJiOheVhdCZYPfStFO1rblRjoV/6VkJc3LAQfUkFL1PcGmhoTfBk2z9mGUAYIzKlrPduWKrW
Owq6gcmJdewQk0MUueiDdUDuY3VkKlRwcC5UF0o/cWA91jv3quQoEWzTBmiSGgOO/pgehnB1qVEw
vqvr/LHGz5F270gS2IVGW02ueZwZkK/5CiOZYnHj48elhOVTjTVzC3mY3ACEHg6DHA8j+lwiPpQH
sTlEa0GeojO3D8IusIzebI9TAClWFY57ZQ62rnA+NOY2aw8AAVNVAQfgVfSK91plrWdzuM7zApWx
BrTk2j1YnBEJndEbOgaQxVHzywb6fNm4q1E2z65zgK44M0ws+CqSgTNrRdm8Ejp0nSC6MOixrooj
Jy+ekTshM2gPaHztGOTnahz+DnWp7g55cINgB/xp2bTEv0IXUNTI0Tit59Aow92jN2Q0f4vFigxj
ahsDfzC4us5Be3TOB5YRAX+RfHwvN0ywQrLdqLrAfXH2Db4wNGIBwcJC8VLgvkCZBdcK/DNQ+g0k
HaNmsjeeIBNwG9QZFNB4nPBzhNF5AbEwpB+Y9HFgFAvD3EaVlzhBdTQmN+93AkZzANHgV/eL2b7b
1TimvUk/xomC3QnyYhKIwygW6seI5swYCUSju+zzAopHxv42rKCjVPcKjFx1Fmpi4wHKPP8PUuFs
0JqBTID5KKQd4NHgIcT+Um4hdywkpCPqGHTOqb8kybETSpnivIv7Xa9vUMzAECDXUlLwAxmf0vyD
G2XcR3z1NkYdSIFxvoK5sykAreLaUcYdd8jUWiBp7/6GiYrUxa/FzwiLvKYStXN/R2IO3XuF5tR4
6uBrA6a+B+ML2RI0BA6Ah09kV7dLUCk5dU7HkNYwFm9wgHf3AFcb8IQl7UF/HJsbuoe5dcnnh+vU
1TTU98MJCgNo2OjIPGj57tLPfgq6cYIwUFXb3OMgK8+idhV7mIDIDACMiV4Oy6zKXtIn5iTpeO/4
ekz5lexbzZcwHPg4R2wOEsvc+1jfIbwKgGH9C0fMvh3QH8mOmsPYOACwRDnDNlrUeHJYQENibHEs
6zk6BYiHiavoH3jCoAIkSP6D4gNQecCmk/wdxIQjZMe+nIgIaw+CTrCPtua+hFwJ44iXwDT+s7td
xzLgqSdDmdxwHRLLXCxabH7VXZZoFeHccpdR/v4UtUsZ336scAz59hfjDKQwHW8/6Jk4g9sLkkse
KzvIFdUQ/9oPEBNf8TUeG/wvo6wqejjv2Py57u9YhjccXcpuOMmFZhzgbMF2aRFaP7xpnP+9fsLu
OLk77fRvmh3faYOnGJTJT0CMHm4SeR2h0F6wUsyzcdJO9AAs/OxIUNEp+7kdbz/qhevYM5h/k5cB
2UVW4fD7ka/jFD0TQfVzA5iy7vHtKFvRzpjA/OEbjHHEFHwtCs5+xpQ+whDby79PeVLCoPhNll/4
Mm2Og0j+gESmuC5l+OEE5bHEM9IDvds4s2d2op2QSI8y6KgJcWkvyU+C8HhVohA447NGoDFFfiSa
h/inYcnCecE8A2kge3QeaJ7WxjibJ/OUrqvjXWzo4ZSLkjicIm4nYBEbRiWwipOR3cuA8mF7MU6v
3YSL5Afr9VjhS4Kj/TygdfzkGe9kP6z42F9u0KJAgxMYThYZaycgKhxHDlyAJ/+OSBrELo/4jpx1
8to2S70g9F5IwV4BZXvJjzLvy1ZF3FC6gYMB7gLT4YSOi3sR/Mh/oEjIJQMoLI5UuDiQQ+tO7On6
fMPBdsali+dS0IhnOYduCmCNE3qGbHc4AWsbKIJZyCXm4S/AOvcX1HK6U/IjeCy/vdADcwTYHTUe
txzHDZxI2A1oIiesnWQh2ul1Hf/Cd1o389WM1wRQAAc1oL+AEDf5FlfNgMA8i3AG2nzcXxhqYICO
WQS6PZ4MmACrfkFXPgZBgCpY9Do7ti3bkLWwOOZ7GfGyOFkyv4HhaIsXQAtLNYRm0ESO4jJm+Nux
vaDmsLgKZchnIQhjREf+b3noQXbHTSBhhIbMD9QYEdykvByHES4KAsl+2BMkrHCu6OtowsfuRRsE
qMJqaNv4etnAV43uQKtrrlhenjU0PJn5haq3H7iE7AKU5PxQQpgNfxnHZWNT22f8BaAQDEMeClD4
7uuV17EIWnQyMhQDbICJ4BgXMTseZKyHV+WchOo5JgiYn3/4jFkFYwjdwHDiEbqTHAjyJzvqwthf
lG1tEIAVLkLf3Zkrd8eysLhYT3sBOXAn4Uq+9FAO0whMX2wnw6npsWDeEHP8BYQXcuBMoG3TKfy2
NkBOFgU+CIFxhoKtlEkDrUtAwwLl4BkeVy4/CLnzgnbW7KmgKGcKZp6Y4R8poukywnDCL2CcGRv3
5QvEsiLWAIk/L+4Kd6QvHivZNldvW/FnCH7Kxjkj44xAgIEZ5yfsBnIjUeHECtmbrAFeBSWCaoLW
nA5ZnuieQEIG5DUOAT2IZxA8jAfCo+Nti/+CfbEY3GTcYe2EbEArNAbeZGSWVl1YHKB9DTecXuTx
gid6a/bDjv/R532PxfjisjKbtAe/ofRl07BfOYj/viPbwp4mMaU25LagyCkCHT3WHfbWMPqr49BP
bqFXc51tYBRSw2/b0oyz7nZaTKdT7NOCiy+DHNjREDzr7UO/xKnjwTNMdD7KGyBY6/nVuU4cEsid
mbLrTZW7COQnNmir702rI9xyZwx4QeXugdPLghR/dc5S4nCVEaLbjRQfl3PshN4oXz/QkM30I4u4
CCzOzIF5yg1ojSKDTjCgTNwvD/CQ7d7wT3TOAZPcpBUFepDeHCzs27L7RAPEyH/StYG4Ju3thsKp
LnIWPPgon3i17t07BseTu39o3bld0J5wyof9N/JQI+KMvqXD8knlczR+rhuLTf3Yo4pZ+dpqDjbl
AcRK8mJq6aJUlUmAwgtfQFui5L6L1wSXjI3Hpt7GRuxd+wnr6F7eZCy6cipKekrg+pcWQiz4xEnR
tenGjCc7XPxCKYSHivJyFFd6bFywVkf5EioAgq31uuYDNzvSqvNljle0oMW8QoHDrwdqCdwSywmu
gktHrt2QBPlXQUf2cFGVE3ghhhfD6tfQ68NP7Cyn2kIL7vLe7cRhjnLMp6X3iwXDFBnaUOMcBISO
Txd6zCTznOLUEM8SKdSRk/rgPYqu+jiGEZuBDvCwuaJ8ldSkuq/62LdqvBAMdkR5IzmXsN0dXn4M
U4w2bpIALZX7R2XtpehwmO8N1my+TjnXqKo9m/RIyyL0HN31yAKw1jOsyboIWFmUTVG34rSSSwRk
vjKsrWxn5ns1nYbVB9l02GaY5TgWHuFHrdW+U5S+kRwqd5lxeZDfCSh6+uZo69wkj+L3Gq743dao
ale/cXAujdztacyNWv5XXHetu4RN4UZ9ut6tJ3ZgwAVRbaP74N8BP+BSs132OFJgopwV7Fvrl51h
eQgSNHx9WDiUmjGtX8D+xC1ftZ4ejodohB/Db/qlA0729/dn/meH8zveDB20SLJ5mMzAEaQMRtND
P2p27zmZ6+f3/5S8/xhoavXYFNWHYYdeZr0PnHyfkX2RTl3rENo+7rBiWDXwrhdq7ahpSChvNMaS
QUN6gN2sSrdJYKkS3ApG0Lk/9ePh6bdL1y8bWobZP4TcWdb7k5u3anvnEq/+IJo5HxacMoo7NjZe
9aRfRRUx+TaavobqV49FXYcAxvnjmI62eb/C2XulSdftP1WaIowarzvfhtkQH+J+mUcLDdxCk8+z
eRMf6nKm5n999VFq/7H0JOq8OwoYyIh5mhwYaqFEUsuLyL0qG9tP5KlGgRZ35Bdh5NuV5j2JkDbC
aJoqHcYXjgriOCqA/CAktl+a1jQfpn3+d6fJKThwdw79sEipg1Aqg5+4O6siV0b7uru4GNDgqmRi
5g+SbajHT7hBUv2GKAmP0bkhpxsQZtpj7vQUMr+v1IhwbCgk1PaKTkQXaZ0F1ygtNwKPjJL5eUsB
xBS7yPI1k9TykbqP6bo9ouO7QRYdzZ0zhTsQ4+Z3DmWztBEVbO3I8XrzGgzKzYuMxouxRYHvx286
+20veDQ6bjvap5eXuq9YcN3ks6MNvfmOlMVwFF3kmc0VHM66B5OsxvJFRijxlPDXX/V1MkmOEeHX
On03YsvTibrViP6+f5ml6SlG5aXXxn9aqc9RwgNwU3ITgNfvedDJnWwOeEtG4RpduoMwUv0/TXH9
sOt84+kVRHOVIK4+Uj23t/whbN+HJwV+Vdo9cGRxLMk7ke8W7qSnjDJrvc1Gte0nwCwX7WJVk3B4
5RTvlJS7c8CsJ2NU55EEEe5zTHakK7lV2wzEgkqVKJnrG9cd/N4kzjXWJ9mNCKfWN9Jl+xgjFa3v
tl+l6TeOkQdZ1Y6Jh+jdIF+itqkUXl2xbS8Di0b4UIfBAIWj2xu5evfkGdz6le5+GgZ3eovmhpfQ
/bxLKnex4DaAqJ4xVxsU9aT5Mu2R4RfXWxrYykSdw7Htam7HByc/NiSVJMcEOLugXISM64Z16goT
artvE/BFSB6O39V1L3wetPJ0HVnrCvJW8r0GNj5B+eHqVxBefyfg43kfK7WIIZDvSqASDRPPEOmg
03E9Q9bU9K4jkBACSVltibpRAofRxCGtilsmSnnvXOAMV6s1ro+pVa1/ZNoGnl4B1eTnQbMbwufG
Okdjrp7JyLcseod23w03zuMRSyS0z6XahEl6CxqHu9TYmaJ5zZWYlcBYkajVBLV9oCZvw8XRpU+n
TYDcVRKcDevaXUCTpB5VeMevgUtcR0vR0ufPcC5H26ZsPXiXa02Hs/RPpwE1zIYdxTqLj9vPmGsA
k/ijYc06BTmGM/OxDklFo9SvN3pQN6+aF6NTOTrL+TkrBtKTmfV95WIj/UYkw3FLF/SJD6ob+f3z
YGofQEEOt5xa96VKfQjKRZAKqdGgvPfDe+4ncBWy8W7l7+jhD49F3o8zOtzd/svBd7scx/TsjA+I
xF10G8flc8puajgUjKx5bGD1rfKR3P+6VWERGJDM+n7Fqdq43QL1vr4qE60qPCWhhl0UdLcvRdmY
3QS50DEGh9bUbyH+bXetUC809gbnx316o/qnle9+G/HB4KvWc8A3Djvh/h/Nt7BpMg4/Mvw7Eqi5
fVWtNVOe1HSkwFcUmP2a6nLwSNaRQ1i7W7h2Oy5H/nR1RJjXT1vUDLdI8XGZ71q/vtszYpPI/SHb
0OnGQKmrzKDE6QG8yNHqI1C4vnF1fmYTA30O+yIaG81nRnbn6OQUk5TTBkosN+zuBHiRSVi5Xq83
/J88AXfu2Mu0fS+jgHw+ptC6ydMf9Qv19u46C7t5t/pZSgOjaNySiKimFfc4Jo6sX9Od6yoq+EJJ
MHVoHl4SC1j7nUaN0llW4vkM+GrlLEc9RcdIpLoTcaF5CfiYfD+s6e2+znjkWEFBWoT7+Ux3abRl
6UhAzdiq6l4vaChm/4xI0exWaXxIwDO94CLz+h9Zh0C0u636dG5SF6Ub2/nGgtZ4nbaU8cczmdnJ
R977mT511LmSL5oHmlZZcNlKLIj2od9Sgv0mVr+IejVomnfFWTya3clil8Nt9Sx+7Yr27yw8bT5D
O/I7tujGFDy5fiX5uco/S46nX1e8b1U/75G1IVULmSMz6+fM/nLjb0tolBKUYEeqaLPUWbX9LGKB
anbpi19+sc0mAM7qUtdnSU1Z59u7Wm4HHT21hsVNo8dn8sSPPY+pmeCsMrJ6bm+x4ln6TKWKrv32
bL+f1/807a8ehZ5DFnITnvN+2hQz5d244RNVvfgaT9xu3QCbclvHB1v7c5A00RUm3Dy9OE5R334V
JehJByubTwuEKvDez5tmp5sqbOy/0rX8kO/k1JnQynFp0566Kbkyqb2S/QGQTv3Psr7imkOvPcv4
LuJJFE+KdD66H6MBLWsRJptCOTXtG1MAUwuPoxsdFbLejHjZKKOJQsdpEvGeGpEdCaW7HiOiTXTf
VklSS/FWPT3lQ/u7oa+Gknzq3AMQk0YJYeeRaUlFw46gHduLo3HOO/HEoLUs+btgfO0jMkzkVBEU
5NFdyeH0RD8hLJXIrNKjwAfs9baE1rQdpfg/qofvTl1avUbB/e7zRn3WVjxUwtmVNPbBawidO5t7
5pm0RNRoXkZIOGwDg4rgIjTMi71TN8zRUYsWJYug+mvA3pNP+oPSd/o5BvIs89p6FdXjfhmbjh8j
EHyrfd1cnJxjwMcsw1/z9YgC1k9bAMQKmyLbuQdRvORXNEOqRZQeD5i3oPCY7ZGlKkkoiIqBTF7l
vWkZH2oRrBm8oGPl4VQtfaa2Ks8lEXXN2riszgGiOU9+EeJk0kahQKkxuFH7qL+i3xu1WSVfwv3Q
lw151pQDKyjXR5TAGK4dKEH0227Ks0tRMAmOAk/4O1O/uzUQC/8bfZM32pzI8IvGJmkdxploFEC1
SAlokKAJg9vkaJropBquCet6jzfRKj1QdMBZkgbfoqyRrkfxU20HwOyP0aLfqFttTXVSwhoVNejW
yjtlPGlOkeFhGEeXkRUgT5ILu2BqYy9JO9yAku3SfI0WkP5mWLXzYzWPfvVF6nrNR3TkIPttNSeb
ilyRx2y0AAocDaCLSF0AKcgTxY4hnoxA9QvugRI0ANpymJgbqGSmfPq0/Z6/TTCi/mC+6AG26z26
CWnEevwJr7XugWuvjHKcXn3VRoc9gml9RxfciU4NDCpI5UTrB9do3BSBZgQwU15GZJDw2W6eso7s
iHI3T3GK3T3yQm3db0vfOVBL6aytyXozZdfNl761tgY5s6Sa4gPoiPvcaevsM/uMPtkzmIUQy7jK
3CRHUApOvAFJQBCgCLYBO/X7ZguJsWM7CcBQ+QICnTIWJ/Ab5GNNbDjKg/CHczL3/bb+6tb2h/49
/IGS+nd0Abv4/vDnHBidKhLWgYDvqz0GsKnpUzMQdFXUCScLiT6oY5360a/Q2On9fmZfTEHlX9I+
hZF60F95vp8YopTiXge99Mmsdei3PXu6XJe8P85u+xb+p343X8afsW++1D5Q3gmgSNNA/Tb2VFSW
5FbQf9j1WzrS/Ll/rApK6eqgptU7eTG/DebeFv3o/qGQ9Wl7w9cImlM98sstdmh/xI2U3THXmepl
8LznhHRTDaJamn8jkvdMw0uQ5l9lOta+0hay1b6oFNmiNFDogts/cof+8k+NPOD4oAA1MyARfU1I
4HuPAksemmT+UbXQmN3eKfN3+zTX4XZYG2saN2+pHvZBiWROVyoNSgI6JYj1Rb9tqac2nEJUuLG0
kDB3Uj8AvyLKe3fCk96dqCO1wCZBqnil66Fh8lH4be5G3wmZzs5i+EL1707NmQvi8FvdWBt1Gc9w
Gk/hwuE3Z4BCR1GNDNWMxlXtRkTx07N33Tk8GNBU8ukcWEB9Iq6H2e0P9KEbUWLOAiDnFyLePh5o
tKccJqmtsqO1UMn9hhKlh3J37vHtlqf7KUY5PGssq93o3/eTuD2+QXMQocEmeVTjnluAYFhJ8Qsq
9r5JnbJwUU4CMrs3o425M1Zw+9vleQ24mOWiZqNv+k23fpxMKiWP3rpVZuNywGLRF+GB+8qNtpIa
D8bucQbDo6NBJW35CcaeXLQdAuRxcqdNREROYH3zkyXJ8OUZsNxPo2+oEObA5N+UOcMCy71+o+2u
5Kae1e8ImAw7Mis3yDH4rbEDgWaSkZyS7nB7S1DTEKhUYEDS7RhW/Wbmxzn8ucsSyjM4iyuqW9Un
wJ1f6i9qqbxYfkL1FRE5TTeBoUKPomXxiQm9cSxQVkevwEUuRHg/AwcOjs/5cv1FkPfhgWq3UTdS
HVi6zxIeDQY9SOPdDDv44f18Pf0bMZERmAi6q8/opLKlfmPsq94H840ZRbCsA92rsKjGTAAYiimd
ddZURZVCEo4E7niUbfyuyMS0QG/y9oeHoE7ZTaTsBLsb/oa/5ALnUd7D/9pN9imcHu7eEpBC1hhW
OBrOk1EeAdSLLoAMdzoRxy4FlEKRxG4y5l+0A3Kzkd0hCEP7x8yDBcPx7mcY9i76HXahMQn/gycy
DiPAidA9DFjtDlGx7dagKiyNHUe/sKgI/5JwPg5GhjqpS5faU5v6i2+M8rEZUOBiK1/5LU/wIire
9G6Q/CafiEp1i2Iy2ia/7rRbs2cI390jZJHE2SflO4SLImbcAM20+4L1ITmH9X1h7t9hn2g0VulH
Kro+3iMvHDztq4UR1Z75d/vsKdEO2/ofS/e1nNiSRAH0i4jAm1fOwXshJKQXQqbx3sPXzyrdienp
7quGY8pkZe7cuZORIm/u3J2dy6VfDCP2Jd9N0ask5Xeh/elfC8zq++lQSzzGq28WqXN4Z67nZCU+
gjpo4aPwCxs8fbvJKYXiHQzdiqhFZhgs1bJMloBT7NJLUgEqk2PB+Avnr9TPxYreSbM+3nMN39t9
C5Qz5AJQTD5cpNBfj9ajxMeyuf0sqk97xKWvmSLHo7JDZU3lY0V1nj+fFaV0qon42KNtxDHtKD4s
YyEowmvOoq9HeQglqeSntFjk0uNBqFVMxmv9tzYfxXGeNi65kOimZiNH6CrIBmD/q4lSbEUelr9f
MZDxqbKN0vVQaXit2C++c1RxhQNDhSGDKC6DH52I8cuTUnc41rqhuumuIcSqOosW8aRSipPq6/cV
ZLDqo9G9EsSbNdRELWo/p1i92bWSitqY+918dRREItbRvFwsJxslb3JooKFG58jjVI61Up+H35tX
FuRAQnXs1cOxuZFWFPHeCJhEihSTaDfMRUdiJavhsXZTPaZEtMWA0kZZxRTfovT3rcuXrTwq8cpF
gA8VSyF+UC3lnPunT2wV15tSXBEwlh9jMF01HY8mlZwzPx2l2qHbblpxEE2alBKZB0TiHNvr9WP0
lmskyM9R1g1/oFyqyMVVjp6hA04c9HdQ85rLcn0VH8vDVZkj1K5KmjTPrxk5KFORqe5f5Zvmffmk
LrIWwYbWJHSBCTrXqnLY4mo+KsaFaOkBWLFbs1QmRa24tlBJRM+6k6paIPqYVwr8HZTTaMgqj9QQ
7PNc3igwYjPGxKiq2z5BuOa9fW1ga1Wxmig4B7W9czxG8a9o91QjFYK6E8TFqZHFRKvjKhbKLcop
bHjGmLNx0f+W/hYO5ASO2yel67qsCpWUdHStnurj1DDsTJoxRihCP4lQkCLMWUorLewe/yGKjB+V
IPaejZZxorIHdi2+tu1OqozP00RrqShfjtRXvRYtylDi97aIlzCzxQsGM6atYvpJA9RTPkWAIIUF
HWlwcqehr1GxFoad7JVi7GQTXtdMtakpWMPMzbtyNe8ik98ILa7UpnSDeCLFu0piOrM7KJq1Z60g
gfCIcJnKSBx2gS0nnbV42RiLoOSugK93tPR0bO0Vm/OPWX3Tzb7d40KvRZyok3xZfc/I5/z11VHJ
cvhCE8rqdnCUvX+2zz29laMgInclLEmwtSrbV8PmbM07Fm7zUbcPlZhLkpFgnnQTNHeOlsqkhhHe
IW5FX0CJAvr7Ez+B9A2wiRxF1sYNX2cvqWElPqiQWRLqWKIMiSP65La2Y1qLlmI93cq0tzoGPKln
lvxPzBUfKsVocKszhbHIzVMt+8f2XdISwTJIWNiU5yj/vq/djO9SeVDiPagX5KN89Bk6Fd1V2A7W
kTSHAqq7wqlVb1sLvtbNeAeZ+uVw14GxlXPxbJgma5Wpb5rfe7tUEdm38E63Sg2v4kIcLVimBOnn
cwzM0GyJulJdbUujVJ1VSAeSEXhjgKq51oPbFF06VL1i2m/lP/V56/ZQS/bztBAXzfkwFMUeVRyf
qoIeql07jqP5rqosLktqUF6QFY7zBBEkRZvFeFGbxxI8jX0MFyWKEVoVJCslnVm16+reFecfvkgK
WblYtpUtd1Bd7FWSpumWpdBQtlmoztmW1qH7eEOCkaM8tg/dTZcaf1sGSSfPIOWvGzyZ+MJPyMG9
nGeKNBbd1de8j11c6EkGYoqEdrWUMTvhQeavs6+z0uy3i0I0LmhBSV90CH8PmX/5R2nLv4ZrfKj6
ZJBsyicMiuv4PqbvMPk8TfOdXG/ZFsavpjdWyMroCRAHMMILT1UH2zYPPDW80Jnk+D0T1YtUl6Zv
l2J3GULKmrM7xYMFtIIu4zlhhMUfDM63C07jHpjZnHRyq2qm5zMc59A0ahk+NA8+KDUDScFs5/k7
m1LiCIbMz7iHbfJZ6zZ+vWv/9R4gADLD5CzzhdoXDlexEG3bAMZtuBao8NJcInEal6ATUqof7FRX
UM7X9qpemRL4cMd3HYQMluYVXGpYa5uPmu9wz30yvAeCumxNwyUDqnEhmquNX22LkRgeyG1KmGyQ
oPIyQLG8V1/Q8eLW5B2G5/LaBqcpD3BpikGVayVfeWCcM2aeBjUfNz1gr10h1bs0H9TvvWF4aI8C
uGzyVV1D48KANxFtM1xynp2/OybqrpIeUCPtLLTGIQX8AOGXS/A85Hv/eTG2ZH/Z/VszUc/0sp27
0LkzmwoX1m1PH/ITRFb3C0+d74RXnLc9uQFLGwb3djMys3pdIPFp7OgydNPM7Jbg6OHh3WDBtyYP
NNzGy4B9jUhvNg1gk/tzO0M3zfBel2a6EIWePjxgProoR457V95Tu+75M6Pdnh8/moupqQzvL1R5
1DiLfuu4A4gmb1wuJnPe3v8IpAu6jHskQiK30LHT83uaIIcd1IrD3FFeoVd6ax7A2/YKfDlcjbv9
qIVnCrczB+EBwxIJM8strc+m2nt4N/NZNzXG2AfDLHKkfejkmx5OgDFwkUFYFeFptZMVRXSEIVae
SpWwjnyIe31cEMAFPYTtke1cgGD8hV7Qisl2zZsyZxNo3U3+PWrmFW7mvx81QFWpbvyynf+mLxE6
1DSMQoDJzLLnNlWzSaXg3qkGJAJkYm3dmoUgmxsyB+Ef2OW2XLaoNpKnyZiOcDk73OyKnC5NY0IS
epx2G5vEJcP7cOXFzBn6gC/uv480LfwMAaIRcWiHQfhvIE5Nb906NQO0Y5nt6lTefL+1IW+5a4Vn
dA6FNReiamtrUrGha0GxOqzPVM9q6Bivv7VKT+YRuXHQuwaee13oCYtyr7pb678py3bW9+7f7hFu
WsiTf9CbnS/8vQUcBkoSPrmXiLIPw8CEgTaQf7O3mIbPulFY98/fILprgZXqb8/fU1MoBT9JfoZd
HlS3520P44e+now9tGyT/NW/MAuTf1ZCC7KZ0mEzPK+NkYj1uWnrKvX3bxcHaaekztES3dVFQZew
ui/Nyb+1s5N8EKgFgkPIsrUDu+xKQmwBWrI7m17CJlbpWPIM7kyPLOERhU/hcUv1yVe4pUsDu7Hv
a/ld5SLi2Jgw37MM/+1/3I+0Ub3QduW6sQw/92GTM4ejdE0VpCWgItrvFdql9lEU4i18BA21Bmtx
m39hqLJJ03ho4SN+Zxo+lWiDMQ3qPbzE5AR+jSChpv1vVxqaX0u99fx9JF0iFfpCtcj9eb5dK/U7
X8Z7boHVuD7HRQPEVdUSjmviaX7X95oITVhWStSKxwhgFH6B1j9yr1o/ba8VFUPZF20TtCx+LXws
R4n240WUWBwVQ8OI5Lc04mXTOf9LfFze5/9SH6XXfDfdDYvCPA6Tn8LxHtQq03/2sy/BonxnhsVO
WlsgLXVaqf6l9TfkpHGKsEv6PLW/1uKzt900iPUkHZEIXRvdhlYcwsVLcApnL+vXWRdhJj+4kGY7
xygpSFS5WSVJ//NNEpNs+tgPQyvpYueIQRcif7jO2BzIVli4bEaIyg9x9nP/Y1U4Rk6PhknLQzZ5
Vm+F4RkjbfFW6DmIEjgnq5nHDkJFhWGgSA4305WCC4BRDkOkmfopDI+EOiU3uxBde51+Iujzi3mc
fenM2Mh+5l5TPd/wC9thCiYCdJSCobv/XGcV+SD/cqg8AOyXyF+dRUx7yEPmgIOWnl92/vnH0Pq1
mwKDf1bzkJR79loLxJUxC0gxlik8/hx/wAQ69Q7uP3h7UFMpgCxgEshhpaY/g4mVsNmFVIKk7n7s
aVg5GZzjDz2L9Oclr64ooB/MnVvM3uSsYBwsy3YdcP0rJbUwAHa/wfTVBzyM44dn8gcp31fVAJ2g
WYfDhQOgTMglbncwd/Jzj6Nc/uu8sh0Di6aLqSGTjEpCnyaj3ND1DhX4+P5ne2tCr9IDneMc3J/w
WrjsPNwzDav+TKOEw7/BTQFzu/fc3BnlpAJIBKHZ3TrOwU6hK04oOcmhftNnrT8K7YC0Tr4mgqrx
5J8rpnoBMDtCWpKQu+dvJlM+CJu1rBiHkUfrfvNnfnQbbH/+sMJU4/k7+WIp6Lp+WUqT0extMU2y
KBDpjB4E8PZ3NsQbjmfv995tUCxFC7G4hMsjYFwMDhAI6HUJiZS8rZ0oS6LkryF1stu0ZDa812Yp
lx3yJDBt1jnz67ogjaK3L2DYN6BGpWu0oRwmEpr3/G7QJ/8kZM4LymwGKoCxZir9aPgX8+o1DkgV
FA1uYTG4HkPrP43k5J9ELazpLdtZfDMZq/fzx3MYXhmkAqN7lK0uY+Kb5sEYQ42yL+mX+8ezX6pn
hlmtlNtIam/WF7HsREjQsDnnbUC7vYP34QBNRqEzXnh3AFAm4FgQcqvFg3mM1dQI+TNopV3hnhtd
zk9lZowh8TtE/9QMUh8ea/bOft0/AkD1yy7O3vc/LlP8zMp7CrnGQKdZQM2vH34r1W1lq9QB4b4L
cGTudfFdSFbNp8wBaJeBMh7sW4lzdh0npIY51frtiJyGGaPyGICl62z2cxutAtjPtZCTCjCdHBBu
VOCw+fN5qZBt/NCxsFQxy7MpPO/zMZBSu6diX5dRsIS+eGPte28uHH9NvjDAe7rTfzkRCUDLIRx2
nvURS8MkFpVbPrYEXN3gS73IHxo7uTC7Ui6jlInPxX/Bop3KzgcJCIvIAgYw3kqxE8v5ALiTTbFg
do9Y0sJnSgvJhTwgvWXXFGWOxwulXGpmhKelSHYnNbT5vSWjyCBxwHdTU+steUUONi9nLL08r0ny
x04N56AkJoUBZpS6VkhSHKubTeNOMGxN91VStuoOFq/LegNY7mRdsQsSJ1uVc1QILA1mJThiPAUV
qKZ+Xwb8eXfwd3ZDDWcop2xmnPnm7vIIPoXPuJeN8MjHO1wDP7kMvIKBYnUceNaKgf6UZw4uGvFy
iUAlXIbyfV568eDJR9hqeZjbIZ7lWgaZ8/68V+XmEAQmJbVyH7dkjYMZNpLdt40Y+dWO8E4M88z8
GjxHjZc3b97OS3mo68dhHgmoDB5xvZ7pd87YPfIyR1K4psWhTKAzWXPJ4HgkY1eFGMvBeXsxlZwx
g2jQ/nKc0M8/C5dkajOVYrbJlJj0tLQl270ODikTvf+xiFiT4ENJJiQCfs6IeR7+5vlDjnFs/PzQ
SMu68hf2yIwWVymYJtPk76xi+MnPehwiAVh4Pw2gffaWKoku9eSLPiYg8JL8AXrhYup17e/8yG8u
IeEAhLZWQyQ3WkxLr1wvc2q92FgG2e923okf4lg2oLIOjNdt24Sd2wZ3SSOAnUTlAckqWLdwwohp
z5HBcFz4JWCYt72SD3pPQ+bd3N2AeuDlIbRPZVPMhzXr6RbWYwqdrWL9hjTLIwy3QbER7ofYR9ax
tWPizOP/HdtjWImFTdvW9dnFLmwayWHzxf82I7YNS8O6Ph4NWLvhspjd/GZyDjFbJfLwgIdT3/3D
nnn0PeB2VQ2nqJQBGHIdOSwcw/5i8Zh6J7enM05+N5kG3hY3kLa1JXH+CNaQ2U5WnRfBq9yH//SS
4a0qtoNchsH3Xo+B3qee0+B6C9uS3dmQdz79pUVNuqyIBEuC2kmZM826pFmtsEpSAcO/b6vSlvvx
ihpZkvpauM2ieOqYR8fgMbJzXJOZ8fNgjS7cz7kOht7UImc0c4s4zL85AVFvQ8rCuvJoXt+8+xZi
jISrxRLCN66Rjl6Ld580qp7HUzAAXp988q+xYF0um1/0B6d5Lt9gFoy4q1sOritl5lHmpY7vp3op
SzXfBRa0rf4NXdhtWAlJXZw+w1BgdBDDvoY0roHbzKu2gNyGO4ZsjtQra3nfRrIYErWyIMeK3Tv5
ZJvU/GSsveHTYn7EKeJs3wxqcnAIGZzFtyH1JevH3fwKW+Fj/xP+//y1XAwxvvt6WXle6u7nFsya
WTnA7Xg/1JQLZSeSsbYhPZ8cChlrF3pm+M7+uilW5Ut48lIbD3DnKZoY24aE6mhZO2ubkdFAA4ha
XZMqWXylOIKoC4NQSKK+ZMoMOX9nkOfF1LKc/Mv9OiNFXBLbFrfs276cfBFwco/4RSMxWG0vSfuy
IyI6/7d4xrv3xfdj4CLZwWKqGvG90MhJnQfR+QAoHyCxy4goM3teJgCjHSVV2f6yAW3bvm4bpC/K
59FZUmIVo4hASI6xU6//qIvVm9DaqV7sKupkEW6hX4n+jKk4NIDZKu7vbd5KqizIKtjj+H9hQms2
lV2vlc2PdbdFgm5zbPnFrIE3PMpLhLyofeQ9wo4/hy1sdJ1H/t06dFCckXvDXpxNZ+/Mqh3g8/yd
gEXcmduOKQzwB0aFje37NpVb2O3B0M2DCXCSuHTYOO7B6900GOvgZ/yZo/S2adfZvQ7MZ3/2HXgr
hWBO2ICTwzjz5w/SuJGABwYlw+cej5ilcYRbB/dLUGldJ1uJxKk8ydTIhSfSSo7DzrXe+QjegrWx
tm1cB52T5ZoIpsHuRsTzOnJ9OVjPUYEdb2lmnYSptkC5vb8eztnJ78YtCHnCsnQYMoBw8L/lZ3uE
zDEqtS4Cv55SjhBvR2bPHT0qj+jjTuZNcZKgYfj8kOBLC7by4bm2P1Hhl1UNHVrRDt/zL8Y19bs7
1ErkUZTkYDQqBGvNYd4ZEhYVG+vxkv4svYZX+Es+co6yn4ECos2hk/wiQ5oV2Ua5RcjRpj5UIEyo
yoaInJXYPKlS8IU+Z9d/xUVvdy4LnhdpqkLl07k7uwr2NN9Kwd9XsfqY7b15vDdLlPhTlWuh/eS9
czPb9wL1uIZeePlzWaPE8DrO+J0iCzTPeobkeipKazqILqLp4acfHP9N9OArlpePGlXlPmXDKP2T
HO/apU4qGqU6qzhZDsqEWpuXtWcG6OxavI+qE76iYWMLa5nm61mWMiiil3rPajo6x7NeuqWNfD0Z
h86XMnpnYs2P72wqWsX75ql92ZXbOVll0ociu3b+e9Hb1w69eavQTI8ztYnAqr3+SjUvP5PhMzp3
t91MM9XNdUVljVPjGCn3yUXPCtikd0enBgtfX5K44W8bMmzjRCc5pFA6LYoq8+X7NAk3lH+Xgo4S
y3iXwgUq57vr5vXToVe/ysOdulJSzbWMovaD8bH9bN/bpd6Dkngylpqu6qGt+ch8UIgzrENCp7T9
KLRpyI3zfpaOM1G6hSwiNJ3CQHPxw/u+y0xL3aeG5j87yE+ih1RJ/j3TXK6b8+6lnWiW/p3ylVWP
A1pbvrSflSKKl/RuWaJJHJwf3KsSB/RPGku30rYrOleLL4ve2in5PhsWQ9e7StDs5YF8B7Fag9dK
fPiu5I0c6qFCnEA+RO2xLHHvTOmFL/z1aN4/1v9cZNI9jyFz2uctX9LlRP/2rtVkX81UKdXK9ZMD
ijGqvbfxo5ttviUlY53lAxXKz0bRTh0evo79Q+f6Paute5eubKbmf69nB8qLrkEDhYCVJT1WuqBa
51SKDdzgiE8ZX/7tRttepj4jn4eICkbxkvG8Mimvu8ly8SWHd3OsyuvUVUhIzc2rGuhKzo35tHKM
i6auTnHoILjoqs1qKq1Q6Cb9AaCno3P+ket4kPFpLs9RmiveU7DqRypZwR4yf0DpbAwJKrydO0VN
Xd9TxcoK9//9eImXWaLzuD5yx9UzRpyN3zgaU/tp8U2X6vU8KeekZN/yOjMeemlIwo04W3SOyIqN
UmNVubpgikgHkjImoL58SjhdPo+iVe5z+9E9hdRlDqcn3n7INuWD2PWnKLagkvPWOb6n9TMYlV6y
/Y1p/5frrgbJfJR8lpcfiZ/SvFJKM1et7UZiMTMPJLFwft77TlzVMptK8BaahaBgOGsdh49FJNu8
1TygnPyHkq4n8u1lpb/D4uVavaZDtf8zwUzIE7+p9VKgI28SVBBStRnhTWX9Rwytt9QD30aQGUB3
6Z1stvpcjBJ49kwz4vuz55S7ZatKOp69+7j0sHCO8KMVuVrE8rNsZanHQXTwiWv46+rbHxMZ4kJK
pV8N+3srGY/En48nTiGyOyl6kyfx6JnUYXAAxV7p4nvxwn0kKDtFey8UeuvtCBu2cO9vcbgHB2UB
qWYBI5UEnoq2dVTEsSCcMju/5A7xI7jGsjk1tweoKL76CmSawXGcWbTxxGrnc+1AtmN4eDZO38rg
wlk9xXTJfuZzrfTAgcmVKp7aQusQDN97GOxAidOyPqMQMuFADPIcfY/w5wd6HdI8PwZGtYGWFkKJ
N846mIz76XmCN6d8+l5dZatSCOdrS0DyhHbxgNeV+6zi9bl4AeS8RomWIBVDXvF2+TCpLNXyJ2sT
YS+gL09IXOiV2w0Q1dPXbX3P2hxfdqU+R7P0+sz01/m6SBOUZSwFw8LD46KGvIc+YZDOo1WpP9PW
K1mZ76ox8ET0tdh2r6zch0v4AiHzdYXLWewYhdNycGo5+n4Xuyakx5G2oowpRaltbQH2tKgSVpSd
5kr7N5Tj/Qgq/Hf2PVadM9+8M6nsLfplI4fhkYjlmuX0GSgdM28aW4TOpHoRtq/j4icv5jDNf3ID
pNiQr9L1PdX/SSu5Gu9ndb1hkt3lv2Un1T9WS73TF2G5Mf/p1My9umeFz0IiP2Sl122MLSnTfTs1
3HL0QrOCoPpOrepr1S38BHH4Kx+JqpxagXhTX8gPe13MvFvydaVWRsGzE79mLSSXTU69uoxSvrGN
BFi494tlfZuo8X9OeEsLfTBCgCFhfoWmobNLWSGXnQKEFqZ+UhV2cFAe9UlLdcCVC6RN88+jScGt
fviXiSmI5CPFp7Hk7jOS96gHwTW5efKgh/SH+k9FZFIjUzUbmO72zU0XlU84ZV5xw/He3VIub5g0
QHJlc3zJXUKvoWwY48JvKJyYvx7HhWMTe4n/F8oZEELfxRo8/CVOza1WfMFwwrYq/ZpHrvYG8XHb
SBQqS7KrQiLdH9SYIS65LL7U62poigV1OEgs0OmFtELP7EtNbPkuZT7W5N/iy9CkA6WJw/i1lX7A
O9iEBvS8NHnnD3zMmmgTS4d4AC5PmKlJdCu7R/kf+nvF4fD7ZvakgzatBXYCCns546QMPQQSsV5e
+lCfJEXFzZv349gY3886MCkT29T1mhjCyIAQpV8PAxPVR9WCFt4xTM/ygloslbsmFS21uz3ZA5St
WhDBa+9VGvcwLIFeEK9jbTnavMvmFaPv43uqlY/2DTA6YLhX+Mlc1b5V0odIUa9go5vqXckYHhvP
d+zrgLKD2ByN21ctgxJYX9gMj872daNj1K1ypazNq1kEM/GYHvubQYYIa6JB80DQ8lVs7prPYIM9
Mqp2TyzWD5Iv0aZbwlFzAkSlnn2edgKA4EPVk2oMePu9eiw1bXanRXrZ3LHJwDsurA+60wI0NEwr
OVhNt5te8tYWwx6v9XuIqHkAOE/aY4UQKZeKToMbxYAr/oc+ylmc0FJP7vWfBXsdEp6DkiuF+WQj
JcxFAeKc5WHMBd//FK+lujAn9csPZmEAc8YeTzjwydG1hboQdRHIqq+6ZXkdQLjPcMjWafMrotjV
F9+7930nUNeela8ZZlCq4SjHsVpHF97W27ph96KAaftdT/R2eukgvZxwE8SCjcKvnnK85uLLSQIK
WS/etZYjcWuuf6jgN9busX4EUUbvlQuGDGLL6Pau71VTmFPfduL5gNJ7/LVBLgm+0io+1B9a+up0
E0tynb4xUZ2QwjZR4+O91NfQKdHOFvQmqqxHOzyzl1MzP0hUb9+n3mIV2XfL9vVDagGY5iRId0v9
gv32vXZ5PZMHZHW/tBhpndr8Cg8EkBeSxYf+7duQrUdaerXTxfJsqSNJ9ns1iR/f52WreBjCOO4/
DA7XUcTz14KtVKVyG7o8hHyTwCyFmyj4dLJAH0QBl2lKLoTCI5UCW7cuHCUOXXtD+RAJp9+uJBUV
92jvo4PcqvJ9KD8QaXh+DRGMflEJmwNPyqmOHqfZMUGSXH0zesU0R/OzFNIDHdfibeusdeeT5lH2
kxJL9+zrwLNoO5pErVPlzt1bjUOHl8P7bQKa4bhisTx/t43robapEZHEKhxrw1HZjY56dJbG92/q
YINSOX+ta3u1qdNfrB8mMJ7iwN7alLPb6NnaN8SNPD5qyE1smnjDV9Zi5fXGO0dbOWXLOSpp5eUP
8S+pO5VszskWtehVK0UHW+3Wj+XSL74LClAgPx90daILmYVE63KWovDcjEuTkdn+ZGt4stFygkWX
ZhOcJIHHRvVNb54wVsGZJTaF4K2WI9iNa72EA6e1pgYZnBFMNsmUqtrlYhMWVcFaiTSrruj9d6kc
KgI2fKNZhbNWDqZ8Hwf+1/UPZiAoWODxZQEXyFZ3ZbqRcPF5LmfvUer1ucGc86VIuU+0rWL0lbWi
xIAk2qdr2QMxZA3iVfLWyLWubXX5M2jV66VLOj7WmrJ9bN86s4FNUim01sPr90OBaEBK0J86e8VP
mFJkAj4g+pUFHuGs8s09pmF8xzF86lw606hQJIOFetJzUc3paK+Vemk8g1O64Jwlj1bas1+L5vE0
yrVJEGZHmXrxK/VdqqpH6UoMdm8vp87t7dGha9e4v/Oon2KChwP+VLt1AoeMEakVcU6POnVDPeKp
6K2mgRet8FwVCQvOBCdX2prkcRk7M1yqIjNXj++lbqa7r2/G69Y92r4p6RqEzhXPZirKDdR5l1cC
kMWhvBo96xzmXP2ujcE1Ln4tgaFIRw26FjUV0yeSroTWF+XLbVRYQC/2fZpYKwqUhbpSUUSYx6NM
T1SNuNiRlOusM3k6WlvbuQJuGVkORqJQ46EyzLIfk3ycKiE2yUr4FUDzYCsjJdvHS0QPjK9OO0Bw
ExQj9mQaQ7wPN6UN1Zi0MqPJuTyXmvK7lQH+ANODDv/tFlXeQOE3pJH348wHUaxuslsczLpLFeKK
gxI/6bfkISI/LMigDzaZR8dslP2nbk4wducTlvdpWRwRVVBAZYcFDW/wv9xW9jgkh2nvGl0Vps+y
+GWVpSJQ3j4JorSKagoeCsqi+7n8CD0pFR+uG8f4XGWTZD8UGd9QxTgTldBHPiwqGsR1umMTVZXx
qhv262+ClgzimRLKWTzpLmuQH0St3l9vIi3+8lbUAR1v1kzVk8iha+3UoIgJre9mn5ualhzxraK3
/B5SyvqVn41M26OQDv6bIkoQRKH/GhkISVT+rgzRpkbZd0HJfLCikqeM/txErLtaTvzYIU9BHt3B
C8crKZVLtFcE7JgnSQCSmauqz2Lnu+OJtIfjQuWYBJxmkhu5sMjxDJ28/aHEcCZZBnitQMbtL9uW
JO7wouBpokQwZCZEFDN+CvXxc004BgQrSLAGc76l0lDOC6ETr4kAki51boRGj7h9qa1cWXRF/+V+
0pC6Ud7/2CWj6ynOT/PT08uuVuqWWkG9lSbMeNUqmCkT3sfcah1H6fq1thhPWpd+qsNnTbZ4bIgw
zYBbAjiX/cT40Dw63zwaabbyenh4KdKTOYFtYfwc89m3MFUKqaiT2LV1+7jjI/+u/u3Vo5HR+cS5
kWfNcTbLybfL53x4VusDux/kEBfDD1HkzD9HhU6gtni4ebbQU1XzOhZ7KsENv+dDOg92WMjXuR+L
Bx3HiiJZIZVsj1GWGIS/X8BuAf3TRM9g/2Rg3MSYMK7/2H/XqugIWfgR/GM4PTnd7rb/qFjryrpR
NgKqKbz6w09VDwISZ+8h+dPfvd2+DoPnd3aUG4cZuuiFEckLbJXckOU9VvlO2htKxGyeHTQ3eXe3
TEkBFbulQi2pOW+AZZ1YXDQRKlgXBwK9g+8UwljhOVFInhUkl7ii9GWpL6ITXbsqvB8db57/XhLe
fNQvSfn80WlLwp9aTm2TraI5MCDpZzARPDgBoXrXzbKZPlTBmfBoiCxQU0JJHh7Se0besVZ+5a9p
k8hLkGGpaN+pT95MrM+ylEvt5Qi0xGcoNY41K6y7F9Ylr81kHT6GKxNKMwLTqDDUn9Mpj9I7xKQX
FSYayVbqv6Yq+tgd3i8tuidlFjdKvwuSAewiRcUOofvwUrOVWTXfhWJuO5r8DRVtaCy6FTQ+8Jwt
7qojxlmIUV27tfa1guqty75iZnChOSx43N0ASqnTqqKeOPY2zW11Pi44GI9YZShwA8QTzPG79sal
Oh8/lE3o04SwpuoinLb4q1D+M6PGuryuOpP+oUwWuLJ3wITDMFVP1TedRS3TTfB0NvUbZm6h5byu
6RLsS3wSnPL5L3WV7uULhFXZO5YkzaMj7vou0n2vrMFK6Oe40r7sjkp8iq7a8E3qidGqraGTbm6v
d5LRcnqO8/s7nrJG95/rhl1T/mR1PmbNa+sUiV6BsTouYo4pFFZGsFf4ecO6lzLT/w+IGk3wkk8R
ZjpGKca2Yan+C522xS5x8RNX1INMamo1XwpjrA2s5YMTNzgx8yq2wjSMqNzny72tB+4rzdIGrbay
vmvoUCVdUTfNJx8Hq5GjcYzztCVf7/hSoW6ggHT/LOffbi+7QfFtpcJADXF1r/L2N/u1kPLmLrX3
vydZjn8r5ixf3v7uX9f9xxsyfc8htPrcDfCs27e39bMKN5tuj0E/9TRlNzkp9TtoMOh1Mxn5Dpkl
Uv5MnGZmFn11B3IMLcioHITKzlpetW2OrwpSqibURQQH65Msy9+MKMtngjrcXh2IK3NM0UslFGRc
KoPQCSieg2pvg70enQ88bnOqGWBB0Dfvp8kPxZjG5W+9+aKThvVaL/N5tXIXam46mxGuu24bZL85
2Zt66C6PeSLTVfXYigCVMtCs0A4hnANsnAI+KDeJo8FpyhxC5OBUhBkFPW+d3UKiOTTAcA5R6woQ
6IYMOHlYRsvx7dOhn/xdXUD48t8dZvkAxT1/HEVPuZ9EZbGJySVxeX8m3DsBIx+WpcBr8NhUXalt
+dzb+QfYgC4GU6fBFsr4Nm80LHCswW5ALMccywT4OpZUdv2KQ/0QxUuczaqRolSOCKaRTRn6BKTN
Gena2RCyhLyQUzD9CZmpTzpSoj3FfKHwj7cBgkOIk/FS6Yom+2k8YMQvQnOaG3534zwv81F2yu6p
LaL/yLXj4mDQ5ALP3H+FlNuOTBxmrtl6hOfNj2I5EjlfGUUBiwMZi3xaQuna/uxNSV2usrqpb/VC
EDHDJY414W0jzWd1YrT2cRAdv7dz7ex04gR7KHCWAgBCkCkiOkRcCKzqsE/jONsltwDwbL40Wu+k
baVfPz7p4/A3DAF8LQYUsLAK9YmhXHwGwqnukT6dP7DpfYQquHKWGGRn0SE+CUmPjcANUafpUmHy
h4G3jd6iNBpG6e8q09nIIcCIb/L84UJgqygZJ7j9zyHlOLcNtqPD++ILWEyw82860PgmL+tsyGbx
K5VpAiIEoovo8i21pCh/yKcSLsx/Qe8vmA2r6WRkls1hwOzUFwZfBUdgDCRcI6ylP5PTxNgSfQxC
5VrPnOZ86xabeFMgDc1RlY6buUBzExM6av9lYPXMaO0m2NuJFvn6bT87VcY+q5AZpsWa6nmN3Tdn
B5BtTTt3ARpdxXHd0PJQiPaTVCUc3kDVxufm+943N65z+zJddJER2H+33kf/2+Lb81X50NkyyQ6A
GNePUOEoGsuXra+ZqllJ3v0vmKdAytAsJ4SsSzjB7i3Re0xJ1637pxcytibSyqKu3cBVcEA1bt/S
auVZtGtMyqg8Opvlq8LKngi+Oxkxs3WaBZVZM6fmB3+8fdRrc6cX86x5b036qZacoqaJyReNMOvP
OsZcLVReTWRWdtfyrn2KKboOkyM8h96quexVc21e8D0+qAL/3HwecFe3bYl4IhWdC3972S/x8HaC
4tTr4a9rxiC2BmqnznLIMXq/6Ry/b3DQmquXWevUTb+dBlIt3Olj76lyypnZwt+Gugb7P+sevpa/
qdebLrKZena0H177axWtv9e2gBpSloWevSY7qe9tPXRkXERSHf3zq9hpMs2ORKxC+L3ms3t1ga1E
99A5NOe92S7KtErVwnj5q3XXVHZlUc5OVbrdX7cfsw3JhDg5LQzpPwR5g6uyaaAoYvaAMlKL7LIq
ir1SrtArc9XVX7a9EZouqymJp0PzLiqX30e2vb1BCd4f2MsQkn5ACmnqU6twLrZ/kr2MSqBsnOm+
nvtUeSqZ1qKyq82r9/pG8E4z16zpbVSVoJei25ilrX/b13N66XFWGtbZunGt5hw9yzivRV62d9Ob
0cSqq1HvNdKvoPJ4kwl4U2IyEFYlp0FKkWEsRszw4lSefxz7u1oYOWS0cSKaVzedzPu5EdJsRT3o
rw2dFjpXOGuKlke8uUeXz7NAjniTmk69epEVegW6poWem6koWvevcpuZH+ryFWhTh1wD/PRWx+zT
3SwzDpH+Tj5PBlQCY0AXdhrIBf1JZVFN/B4q35jY3YuGvsTRUEQVq2gbfakoDwKkK2vv4Yakfmfv
MvPtp4NtHu/72p/2NdTgKbYay3jSOHEWlgGa2DitZwZdLFd5qOBq7LqnN+1jByKGwPgn/h2l38xt
bfW+5EZ1O/9tFCMS3/6tBrn64zM5SnB63pfVRDeUaJ3+8Ye947zPplQsa/17Zcj7Sd1UZ3WNIwBc
/M92LpYGQ3eC9vig/PRBxd6q/mwcOoXWU4IgUS02FxWKWJ1cdfOybU8Gi65oUA2Jzl67LoDV2SZg
JZihMbfjMtSQhuq15Dv1rPq6wymWFw8O0ApA9tRtN+8EoWAfy6GUwZvRrplRuHbiRikIUwWafxG5
9bMAp9AbO4eeoiZyH6vygxNJakA4cmLXGxhjWVOYp2JUTxHwDcU1uYtlDAmo7fvWnKpL3lpLHfIL
b6Opaq6yrt46Kd5aqFtdj3I6jR2arGVrM9jMonlPK+hW6KuqOJngyAJ/PdMLvcLJfWJ7jh8i5rza
DhD8e4BRrlI14ug3WdemU7iSQAsFRURoPrzG0Kp8J3NxaGUgWMKe/qEbkjEcOijDpMYJpFj6slGq
mazBhYQOc6lo8a3zFjyMD/8/ks5sSVUsC8NPZAQCCtwyDwIqzjeEZpqKiIIIDk9f3z4VHd1ddU6m
A2z2Xutf/4DWkUJVXrAvEP6r7luv9b4R4TVTecmEcEWMVE/WBhQ/eIpfUZBwHGyodlB1vtn0wWEf
L/QLeYwIyVcjlStK3jTecKvWGc+7SIQz6/EZQ130hdFrWcy0gwT+pIOi7xuq0MqiS+Y98C5JzxPe
6cTbnoDpyLtCAMksw8FEbooXZZwT+tITdIucYfNaDdbAQVD9aaJcAetAC5DB3prkRq3JXCCAG2Is
jF95/qRvGVK3IY8cbdgvk8Z7rNXpiK0kujMfh7YM4GsEBgfTl8vwTNtdX1qf5XNBHK+FmZDfIkUm
oc+5/D6mly1wTDXH+nCKVhXYTQkARelN3lCs6IC8katMesb1118ZghJZDYwr4C2JHUwiaKacPxe3
3zbhmIZ0gA6UqRxzELGSqdHL6JPgqvSdSPt6e9l0S2mpIyk24GrTwzjNjDnkTvcEmMhGFD3RbWKK
OVgb0W3KxbxzgpwBEJlzJXfdfiwAifI/KmUWg7TikDDYGMdTYy7u8mgi7/U/YtmAhugceV4WrWVE
qoP55vwTfwOmrrXbhGBQMY1fSBqeTwJScJsS9TEX/Im30OahC/YAES19kk/qaOhzskyf6KpjLQOw
Eeeb/mdgNj6n67hzvgll7GMCYOFr83J3y1gN/AYRCBFBSk4XyQcuRXyBegFnawGADtJIXNgUly22
avBADCyte3JdkHjOh20S/OvQglyIIPLoALxLWi5PnKUavSMgujfk4DgfP35DFDmWUfSTLxGOHpYR
F1pdffZMpOPzljJLRY7HnvlYqCuZHjH37jNWy54VSjyBKNtYp3tpj9l8KB07YsGxH+Oof9tlRMZU
Uv2xfV6IBKRwQWVbhAIkK1B9GyIL3hHTpkf6Zm+B9dG7sGS349webM9EQQtfvk3J2Xk5tHFnq5nm
GM4NlI0T8WQOF/fdDZi1SBT2FonVBtU7vs1OG008GX8UzmzoGhIfoZXuXSWjFrWF5rXjSn+cHZVc
wHq/2G184vNoznBeehfokhH2p+TNlrRiCGsH1mdaRzAswLIprv2RZnKMOoDFDbgspyJDcdrwGm7E
mdBtUJw1jRPQtFBa6rgaUSBbuKQnoo5AfrfSw/dCi4ZrASQT/9aDDp7dMQ03VQwjhVmJwFho2ula
A5iJbCr0DwCz0CksJiCLcfha4oHI+cQdG6/qKV7mM9XKXYn4XK6qf7ZfccF6bf0ZfA9mmtDiJlDd
Lhw/D+x4Nl2IbAXdO6w8q/BE633eqmDmOCT6DajIgCQ/DvkVBnwRZXyaB1pCdoX/iN7RLa3CJhzl
zFvv88fi/IneJMIlfDpCDFiLQnQ8UyhzMBhwf6H+Up1QTffTITpsNHUPp/+p2BGNAB4RPB+mlMHX
BxZwVUTOvf+NTmETV/53okyI2Ig5WAhqzPHB3n9Ia5CROkCbIgCnMIlrYddFYUQyHNpjQmggKiTC
+mwvep0xLalzv9MYgGXA1B85uASf5sTPWPIWdQayBRhVl+kJQb7koXSc9u7QVVf0RDQ91NBD95m1
Sc8ixnyaUQd0jja8UvB1B6bEDJ2EO0BhZ/uLA9XBfHBJ4XeFoiHvEs4GB66uc/Ng5KYsU+hkmBTR
GwTsPjbT82nhEcHiNaFi9wEIoAnF3G4xuWH/lFgUDSAoB533Ne/gAy3F6z9Yh4OYogE4AEmSrduN
XVAmsMCZPd7NhcFzBf0JcoMunjT7EV3S9wT7ic0jOEV3j2paWDLAhDKS3mpdMNyI4FuI9cl93i8a
/BxEujtBl0HzJ4cgi063EuLyjzXjmXQxBSXA/cXbv8+edBRF5JcmHBNwjayDetL+4agackhybogB
m4CU4O9k+MHghIkQHAtMxsSMRbHOYqOoie3ghjIFB5LK7Z8ak5CHg1MxS+Ls5vbbF5yt2q1uoSQC
yoSCHcSCAxo8lO95LpzxjbhVYAhxjykPQVAJA5T4lqKcOLE53z09OHkqBeDbLvC7SoQW3fgRWaW0
o3zYekEGDkasHyh1tAy2xHhHwS6DUsYfTV5C7bO+xtiHIK9mhwIhwOxoRrFsEBvCELPCgpW4Wopu
cH3agoJ9uBBwGtlCnJ3U0/S2Mzxkvz/MoYkx6BjDO1TaACCk11QauUGUwzgoMJF6Emp0hL6kZeJ6
iQ4PEkfLKFre0WmCeJBORuqJzD7uYvMEveQyEcxg2rTwidxH3amQs8aeHI7xWBh7wx8CHogSwAI+
PeEJKkAQYIwZ04Dvd4pK3ciuE9kDrShWoCL9j5EBFoDcDLJLoKSAGfgv8b2QBP2zj+o1yj5IUuLw
g+qxk2ewZeD34/T6svkHGEjM90g2S+RQOLGDU0A+uCUCJgeQ4NhEAkwRDB3boLZ/AWsB2DBnbMxn
ltbZ29enp3gwV4bW99DdreptXpkVg3DWa4KODi3UCbcH0wP84mzARMQSKeLndbU8Z7DymmUNsXen
PfHhNpWDdAo+7OPr17LCrqDZjQ7dsSKDfSreRRJ8t/7wXjecW4qg/kWYG1wxhDdhbmzyGb7Pcuts
2H57KlMOaHC/csi9/iAplDlHhJ8CG7scijiHN/gox+Ke/Yim7mwzjxrPwB1AzAYpPvc4UbPkey7B
cwP53xVRFQ8ZPAtADMBslLJZMgIXiQ4U7NwxriRX/oZKDB4mLecY+iGozcmAfQHCABUC/aOO6d2/
sIp2JXgeOMp64qPWEyakDniPh+BT/Ktw9XhueID5p3Eo/X3wZXkxNWa/KZgd39jv4IjIsAj5cyph
ll7WrQrir41MaMuYGkHrwDR/CFYtdMBndnkuCYYoYAT6bMBjVZgv1KKploK4UYMOh8w2+E6c/glf
5JQgDvt5WXyVFOWnTE9CMpCIJYOkMgDtRscdMpYSjvP/oLfm77nhW+MJUeNMTvpHAkqe/r+qIcQZ
Wc3Sv7GwKVIBBblcwDB3BKlKitkfFHgeSUA8ZKg/KssUK2wadD7jX8+bZDzQgkTIH/C4CQX42BEw
EkoK+sWMPAHCPzAcE62UuNTo7+B/Cg9vDTAcZI91jYOEFtCJijSlPGZME5/24jZiZRxC/RNTd/zH
Ay4QvhCnRDhUIGyNGF11UCYBrQXAOsrYtHo8GE8rYLjxjnfj6rQvPl6HZ0rlKZDLMv6UoRJMQjSf
KZ9wDHDJoG9X31KstEIunjD8wDP+/kUwjB8onEG3+gMYHJ7mj+EKt9wHrGG0DSEvwsjm/ocwXvwz
aJFwg9YvPM9qXGGh0CIK/4TcKnZlPIOXjJN4I5iBWPXQXOHECISG69HbwQQTo+4Pp72BfBn2PYJ6
9/vTb1DGbz+zHsab6lF4gf81AS/DRiMECGcqYfoUYy3kNricZBCoKGrSYRN8sxGlDCvlDG9umOIC
zBSKH0NnBr/xmzWO4A5ziS/+Z4ZmkLnUHQCn/w6gLA7AU7DOc0ULyFaYELaIEh4tH2LqRYvxo5zg
EKJNELmVuqtAJOAoWmPbtcUlEPracGpMPog8frsbfD7IZOCFaNSZw0KusYm3csacA78EhnKswyvU
6QIFuUi4/LXo0P+Xe55qB+X/maS0RMgRoxeMT5VilaKCjERYqlhz1zGwMCilWgm6F+sUCqoKaBCD
luKcsQRUQm+Gqu6nWInhBg8EO2tnkR6UopZgobJjA5JzDqWKtkRquGSQCa8HSI+Csy8wmRDZPLhv
wtgFnFKFZTJWGkztOIG/PwCFrDIQaj6NYG4JuwaEgkz5T9TNIP4DX4ZM+k253Esopo8NU85qGBqj
A28E+RCOADAqIjrJe4Kgg28ueUGkoBmLM8bbpCIwgOEep1wIHRSGNDB1KUzmeH9GnQDJGMPJBhq9
EccfUNYnRqLf+eDGUIpw6/2CsEb4vWI2ixwkP6Izw38UgwOon4z9kRvle/h/r4eQEQI1M1pEsjSB
n/lCvVys0YxUtWN0Af/73g5phLGCBEBeIIOdloeXsCTi92HsqZL1gHUyva+1X36vjHFAmF6WhmAi
IpYtlYDFR7qB1RyAafEMwO0RmwVtke+ZxBqw6ZmnosyZ8/SotioHg0eIpivQbJQj+f4zwzAQ4xgG
XMOMfQGtB5pkIosD5npglXABVGfIGJIO93SzxaQqGRC71OxPc8T8H5PSFrzzuyP3sgQ6Dl8ryNZc
X7j3In0ZUjoVsXtbSH/dXjvbwBJUOEgjUuHJdYZHt6f14Fd0krBWEDz3dG1iW2XHCMhSubQBn4J+
jrqZIpkQeoOtRaU9Lv3RFaWJBSmJcQzJYZxYIgypY1qBeWSCrmUGnrNiKAHe8RDNL9U+WyMng/Fz
g8YFmZQoWco8lteeqI0vRwN7tUQDReDMm0EmUzSc+MH8KgcwS6TbKOnbhYrLLK1Zfcg9CzmASQDh
GOq4eH9PrOlAMdm4OWFJnQIOp7fyABplArUEfMecBJMNmBWEUeAIe8YuQUzmcOfmT3vVkakemBxd
8/hLlhldGS/7Qn+Abb3P48j2+mbmBDL5cXnMqNwobPgxfuC0h2NOjDfkEJ59Kko4uqxaxHz4U87K
FbUhVlY4iDCEEOfDwNeygfA7ELTv5wZSyAQrzhwrffHs6TC2JcE3x0udW2yTNwS2x8lG61CIO7TB
nTGTZuzivDeBBQwC8h0P0r/5F0kMHEOTCpMA4d4ACb0BAmA32VRi3EalB0+Bt1BxxmRIxta1aVVX
KWFLW5gtsKWMY7F5I0OnXhuZTLb43/q2xaUo4cCEyjvGZI69CWvwGeMLxmmnFRMXwhZEVfi/lQ3O
Npg/8Ml/cPfE9gRYErFSS5f0GXkkOSfE4JGQO5jAw0BT5QqDDvrRQ8vsXXeM4LpUALFhC2Hid4Xo
OLt6cpGeaIaWS+Sa5p6aGootvdFazrFu0SCGfIA/xuiHaAMgBYC2M7knopWjesAuzP6BuRsbE4oA
yaLHeZtC0YFTWVz0QQ7VDWUvaHpuXyEEmeWsY06KQIdWWPFldD1rmFf+IxPD0ZeYeKDTtr+0dU8m
psOFAqAmOfXiQRCE4K29CEZT/75QcfhnelTuHkEjjrEhqrMtg0qLRhtqrIQ5B08qFTwRVdxg8r4+
VhvBXYIuapgRxEiPbgIPCcXkkNItpmHg25zzoniAwlExHZSY1qKQYPAHBw+I95QQmEj0TK38yT1y
O+YePJvi6YFRwwMu7DTwkROOc/gNi7kA1aBBbBpPMe3UaCNY6CKIXaNNICGKg5t1sD8lMvtF68vA
zqu77n4HIV0MzvjTBis6DRsz3LdoMJo5Hn9MNZ4LUuRpdZgoQUdM+gXUSYBUDZwPjwQbP5DpCOvE
02yM0jGpnGopUN+hz+PpAqf6HSgD/43GW/hyYMEQDMJ8AvEckEPFbg69alItLwOLKOPtWTdL6nzG
hxAeRp5mwdWM7/+GUKdAiyUfR/ppEd9oJkonx6DueWHFg9rdZ2COY65Qzj2SJhKzMBpbGRmGcx+7
0OhIDOdUZH7qMNdjhDbMLjOwN//MZn6ao8eFXliGhXefa3AuRCg9G9Y3hRUMak30w3QAOUEFjIEx
s2qxVoNMxKxgfT+ebePwmD58A3isTi/pMOrXp4hVRO19cW9ZORskKk34LRtyIaHjgEvB7DAL77um
HoEmoYOxg3Hj8vaOSHiFYAbzFChquH6sUUYFbccRZQ7mOf05ANVxtL6m77UxN6hcQEmTPGnhj+PK
ij30230ujM3La+CKiM8go62PSy8PsfqOGOs4dVQzUaLBcRmsBXIwBs2jlRD9Fm008bYeGxkyEdDm
4OmMQIU6GFUF9w1K84RrEt2tR1ZA6wCA99uD5N8x4wOEo9T8gpS1Ea8T9MEBmYSt+UqE0WSiwBAZ
mOAUDt/beaT32WnZghz3/tCqE25eqBMxJ9AQHCIfaRE+1vVaAvVbsyI+STXPdYv+iwn7/1sWhsZL
NreAw6FJvtE5K4+S85iAx3kQcOY19nk3LPF6cCYJEF48CXxGDBWBAQ8QWnbkFxhg8cmDPRIcMgXd
FH0UdFnZ6eCpx2Sy/UJHg+kNbR/GRmU+fs8oLybdkZDL/WvVzS5TCbdNYKTFv0nC8pLqHMDvCbcX
+YrglzTeE9LaeQrIAVgiO19UgMNJs3wtdf4OC76w2HUzbneKLi7T1m0sAO/uWPqV380JOEvewWfX
7rSkwyGCSTlhQGbnwcMtXsHz0B4f0YPZ2cu5HpSozgaHczqc97iQrh+MhmAV1f6ZRX5aF0iUzkFe
0sXewm9PRUR0h3Mo4E0+F9czyLDbNVO+34D04LvHDBtAOxQMCDHzMFIqDQ7KEPcTdFhUAeWeKnWw
oEUIibzzH9PBz2tFefEK6Zi/AfB2UkJsIX6RZ7NmBlCnhjuYj9aXDADsWWKKSCObfddvEeL2c5rp
v63I6gZCMQeQqVAWsf5+FWZrF5eRnjWY32NoRAlKIOYkIE5ULeVeWukky5mDwy0rYmN+8vnKKfau
LgNu/5rqwX3JPGpJwZtdUi2BUUVlQmDXnNHGpGYyZ0RgyL7igFhwejDU6iBhydgITCVi23BinYOn
A5twZV57sQ5HrP5aN9+oRJ/h+WlKPxfIWYMDx0acz9pkTC9KMhfzPCobp13xWjhGp62nHIoJqWgu
RPLqOGCKw6SOnJFJM4dYfUv5E6AqHBL230M5ex9ot6X4uoCesCmi0ZpeFmhfDATJOYskhOwn8DxE
Jdr0FGmHFnWgmAQRtjjDXfWYB/oWKnNYMQ3DhzS5QDGGUgjV3pYWl6icFha0yqH/uluno+x+G0IX
THh90FWQLoN57q9A7PfwyXORw8GaXLM7sxEI6tirlzSfFLqw6Ij/uhH8a0HgoII8rSOFABIojStg
8+tUE007CDJw83Ys0r7NCubHKHzP7uxJsJx6XtjYlVsZKhFFGrQj2nHQNdIW7OrklD1sO59sIXVw
LM9HwH3BNDWrmnAF+1bbRKozpEUwYLjwwCBeOGw+q9OqG3pkDmkiS+7CYdWJ846h54GZYtL7p907
YhgdC55bEdbY91bOgP1/GBmz2rmmTZiTdGmq2TApZkwj4l4wKLAnO+bbnl7/Deb9o9psVjUFMnPP
rQBoL5k8zSfjxS0dB7l9WdfRM3tgz2S2Xv7L0YCO0v3iOOZyLiPO/miocuD5yEAQAAi4urMPMcp5
osxmYkNrnSnR+2nmC47taER5gYc4najidjEL2+3YjQHui6XG5pvvyGRLmTFRJg3we20Rfc6VOXN3
JoMcJKvS4Wnzm6VWmaj1zBFxT5DMnQ+OaIL7pq1H64Fkgs7veHNYI+qWRVrM3osq/myHSf7Pj6CM
iuj2+2Gz1cWR+HOdlgnDU9xoAUVm1x9x0kHpj+47fdLAHfrba2hJDzLePGwgnHMo1rct1wubkmiw
1rhnL54Z1dGpCs6u2Hev6CkMYGWDr19Bn5mrvzc4CLPb+pG+jm+OiiHFe0RcrccHbOMajrUo/hmh
R+dUhj97uC2K+S3Txe0pZqfZnWHch8JPtRRAnrGtomSAo5py2mWIXhdoT0OyBX8gPl9SMpU2z4Ch
iH1btwwNOV96CkBYHVRGozW7No8A9DxhuQpVEYFIOp584OW2WPkObSYI3skbzkrrinNt7eJKyhba
Byj8ll+OdrrNlGcYg9h8O0juGBum+L16yvq0VLf6VIWxifMqxcY4xEP2H3YH2YMByjgovXPWUMcq
1ArP6HkYeySSkHBjavMiVJI31kq7D3ZE3KILxEl5S5kRkHe2He9urpZAOKxgSDOnpTAtOfLwT56c
mbWD8PmidpX+GEnEz/SdUXxp64EzjNpjh5BpMFehVmxlPErRpzF/GiZ3LqHDQ/BdS3Ebj/AuvlMt
4YUZIs3w+VuK7NtW3T9T/He3EptmGY0mPH1IOOGwfhmVd3sGs7dFjcNysUbhPWmBdO5UtuDhdh0g
sQTpIEiKoceFIpLPJmhJsDnEGIF/ZwY9oI6iObNFY0XzzjP8Zbx/8smJYCYt8QwTkWfKlI9YdUA+
IGGYW8IICO/dEcPgAeL8wlPN4njJxDjmfRBMfnaH8MatesW3jEy26D6j5PMGDKHwMw7VUAzv3rxG
hwXf194J0sMXIu4d+q9k7RZi1NnDy8jZfIRSBREmrQUfaIpM3itpQUTJDJbBvpC7aLyZEr6cd0D3
xzgZNyUmQS2jpLGzY11Eb8ahdxTuzDb45PAkuCoyEyBkfo3PT8DPGQcXLgYszIjM+Nl1y4WiC2NT
dLkIArp09OmQFUA1DutQTdq4X0sB1CgILZxJQOLHm33AaTu9ZiWJWinOEhQdiNx8+FhMZ+RYcYuY
w+Rk9kFzlLZ91Bx51ZjhXIQX3aQ58nusRBIAqf9HoOwqc/O71R2Vw/hYLyidDNHtGgzA3weFfZRT
TYmGwHiizv4ecGv3y3m3rPbaWnCKOV4YaanWeF8SQSuOtJt78m5pM8vhLI1nJ1qGNpbj78/VRUCj
bjfvQFsXkJCelHdst1vBGaK/BdtDxGlSAcQVYjNlqif8iSW0GoMEGiSQnwy7ezARzGYmmj63KIbR
AveMS8h4iMuKf7TgOLfxgTrYLZdwWV0xmlJhFMDtRSvahmBcLEuOaxYb0s0JZ5tzZ+kChPHvhkO8
q6vaxpKTc0bA/Zz6mnOA/oefEL7yQzgo+YKGA+UjdThubzSSXN2Ru6OawoWbMzrBUMLJEzFYhciy
KCMpVg6Um1uMbmzBBMYiJmp2CtonDMrTJpaWtESmdhDnCGfmTeyn+FsvNW7PFY/oNkFylI2i1x+u
SoxmGUOZY+iosMZ5tddcjF8UmD59xJgMq3fG44QmIMZKb1N4TMuKZyHH3J/sctaoaL5ouxjhiw6W
Qg1WTrcsPbQrFoo3YXwNlYvZ28A8MFVHTGs9mT5DibDF9AVoBgd5nTwleoKC73xoLJpOejK2T4Wl
3cFpeERGTLuH6nLHOQZ9lgvLzfCphkUXylCvYxtmKsLzcgkkFigZBhD2sMwB8YCXMDtnkGCSKyuc
kas7oEpkMgtcBEmSk8r++r3/k7scNgdW4+40Yx/COeEZUR1A+WL+AnHyzQpC4BaPLdFYUNpixjBe
MVhevRdfrA2sAj7Lc9rNn9PnVCo2upRqhPZ8NTx3Clvm+LiM4fSuJGoeRV11j2k9WnFJf8qZMPmI
xvsbxXllMQV/9BZgA9m0ghr0C5j47weo/3MhtNFOnjKiU7GHvdm9lyfcJXrvps1P0MDUyVD/Kav1
hZqvGqOqrYAhyC16XW+YUd6cvpQsGS01e8+wtIr2R7rDk2WSBNl6S9gD029gyQVDf6Y1KGQAQ4CY
HlP9jxkLXbT+MccEe7dOT3SZRWfGgEv82UqhMO4F4M2oldkedBpZJd3D+mLfhDVHDyUKCAuV7KRj
pg7lqMFAR/wkW5qu2vOCz5op0F34jJT8m5duD3S/rsQb3H4YTIB08he0InSBd2bCkyfkHJhqcwjF
1QGuPk7i8Se+J+pxNDHWxZF31njtyfVmqatHRuO8hR5z92pcvsFNZFgrAEitVWLTzkddly+n1RkR
D7Nvqq5QpRnr0U9/wNgdXH9StxavRknfoMzDSP5tMm58oQRgATUzOm35+JpLf/30kcl/8HWocY9U
KreFQsLSCwI3N8zqG6dB5/hPwMajgViWctOAXUDONCKKHdxVymcVJgO+NlDBSVpBGcfMCpASzg+X
8zKwZRAB9J6SWZOxwLSGahRDkB/x/9NebOXFn0QKGAfIXt6/QMKo0QaoP+m6QMs568BC0LH/Mrlj
hCrUd5sHJ8ta3yq6++rsQobra41Kiz5kvOSyy0uQ4xsAekMy8eSb0QM+ft/ZIyOs5WLrGFviz4BF
F66LiqP+vujVKFghBpBhuhlyF+4EPYPrueWRLqBOXz865fGy5IfmHR+3tPv0qQO6DTYqGNl0sEd7
irVJN+eIxkGqtEnRU32u4ggPmoFVHd9RPw7VC4G7prygExvcyRA0pa1xgC+9usLtEbVKMbaoa2Sg
mlx8P36fy3DGLgwmBfv37LmmAubnBvQ98EfXch/rQ/f0tgx8kSSh+WVR6iixqZu59T/fvzyjO+1m
91iZa3PFkzPOYe7WILcqzora4be4IrzLEBBTRS4Dhdx6cAuGpJdazdX60Tjse+tVWZ1YIBVBGmpw
Q4v7jrm5PBasR1gx6qpED5LAJujPuChYIHfs3oiLFvT2fNxhBJSNy9wfDxW6YAne22Pb7oyfD/5k
5lcHVXZ4setPQ00H49SwTvy87IyhxZSOfHfFmT0ieIxmILdcCQ7U2+T1FUwScPnTxYMjpTq4A98P
/+Na6FVvuvseOvl93zPorsOKqgpWFY0Mzk1VcL37fA8dXRVWQLU21+jDxv1cprUf9oI/dx4s+yFT
79PhjXnJ4FS5T1RsF+PpvBiDnL/uEwyvgoNzw9Hu+SBprbILvbJUstlH5/1V91+wRODawkyokwe+
wvlern/Lelrl2VWaIh54hhXO0nmIR48YT4B50/3zHKMsZOUiSFAWKDU2lylIJYvPhf2tgr+A/YB9
an63fEE/5AG84GriSjj2sGq3TDDADa/Z6J0V8EXe2f05eerBQPeaoffgVWFklOETTa6RjPP1W8Mj
zGbA0BiJDoikD4GqRMh26ZPlTVowYwqysL+o6irngt3SxydnWIZN3hCZ5iLYQa1BWjHQPdGqWLtD
3MaTE13n0IbdxLiYEEWEGAzgUGQwHRsBektms8abOwBBn1eH8fzDaNOgKtGtm4eNooOxCq5ZX2cU
tsE3fsePuEqvoUpS2dM+wBqBXyl+cMX0GmEm/gQo6RCrhdfwa9XWL87AFkFX6PJw3ZncXQn6qw5q
KdiGAPZCJQ3MrwW3JVzGnQxC5Q4dCY5aaSvoWwqXfdBrg7HrS76ePDycouJ+KYP/4wkZdMHFf+MW
9iKNCJfeiAtiXeDNSMl4/sLhe0SayzkQ02Gd+WwbneFNqvhtCEo+zrkkqskEnX3CpxB3Q9AnzQM2
MNwXTBecHjppk74CGZ42pikUJRggAcGzXfF1cAaIxZ9T/vooX8ynwzQL9hfzYP4MQ3L7vCtczc4Z
UxQpJDRfUDYevHFvC7cQlIVT0jdB0pgEmvq6P559/M9A92e8gKv6bdbyfTCmYXL2njSYbJxDPg4S
eSphnvCni2MT1T19WEKGHQRvrCrDq38l1aTzu3/sUdjNlF9i5nZq7CukIxdyIeTNFiYTs8W3+YQ6
s4FFRwIbSS4BB/B599zp0S0s8LiqoPMxFjz/fvaPLWTpO5gk037vneRrZCzDn2aFSGGDM10VIey9
In/m9ACFtzGMs2HMWLL9xbetSM/h79WDEucub/MuUJw/opAQvcrWgemV87f8cvUATAlsEoOdF1dU
THCIJ6SREdE6A3PVicrMXI0Wd0b9v2zI9gzW27/f2l4czIUykfUk6OwlYMSX20XuBLTk2rJnmLOw
kFd0Gq7g4lFumjPZZJJB08UEmSpU+B6IiCOeEd5+RCDTBX8N1GtOFV3iwZZ0tMhAe4pzPHQ7RBqw
IQbZG+qM+G0KLovBFHYxNOo24JElbnyV3jM90tcqZgM4gzsPfHDNKpDg+dNH/LL3hZ9Jv1eczxqN
qo+dmaP7GAulmDltvshLc2eFOoMOebitvXo52uIrwHDbxBovZnIWwAn0xkueE0edvOMadxBYlNNH
fHVek0sksra+jng8tACP6YSP5w+n16VIHqftmg/w0cddMhhMh3AQyj+IHglgOwRHFAXZCZYIupvn
YkR/LMHdQUxgfmM2VgZrw/SxQRYmMvSINUm1xUpCMwxfjUanczT7iYPMGsz1sx7P3wSJTW8/HYlj
yAfwtOPS8nKDyTnEh2FNUWLf+DYP/kwRuhBuG6wE/m2IVuKJGwZ8Mb5vmeZzQzyZfByo0WGJTkrG
/0+ESQh/CEZwPNZ/b2FJ4iIlFm5mbkOAlTQnsi5o1/fsPDsfeYqC5wbwjLv9BvmCAr/Nk0/EVoMI
48Wya4m9KoQck96vgvyIAMbJHQzn/I6cAFKTnEt4cYwpjFbR8YZvdpizJ89HwY1LLUX39B2TEOSO
ozoc2PBreeTBmJARsy9Z4GxkKg02IqvMoN1GE+xSp7hvNMswutz9OKq2OA8lhAXFn+Du8qAEiEnZ
gzEC4swNGn+UaT/jWb8xMk41YCYpRFJmDbxfmBuwZAXTmO2COwYSKiGQ54EMAVqJwJp3qycbwKpr
Ob2K8EpXmjuoysC6QAfjk98l0r6IHpPLoqEf0Y/KBD4/LKkLY6JLfEeGrEGgvsVEzQlLFC4g0mQY
NkUGEmxMIcX6wkVkFMDmFLFlKVfA5ypBAuoBHNiJHGw2txtSGuhXGeyA1NM0LAuXmSahUfjqO20q
btwZ3YoB7oVLSiwdYE8RtTTIXn8UlfUCGntAOO0E3+9EnZPuTcTZ0zvHHD5C9rK8LXHBGbEr/DvS
cMyUTGVKcObyg9obYzso88Uc0N8EW+XD4SPERnk3N48lE1ZrRXWDqBbLrClGbR4bBwDN4pVAcp8N
RcQY1ozjKD90DOkjyb/M2JjZbu/oNBDUGHw/pLyYAn2CPzzpPHUtY2LYHsif8OoAESanyzhhi7aK
lSDhtvMuEaRtOBxMqqH2wxHm29P7srkno8U4xluRzR4MGDkvXHGXUzoaAhA4NasW+1pk6a2vs3o4
+12oVAv6G9QWfVwzei9X18XoB+K5VceX6LN+e4rTZJyBTIxPdHqAGDxvUKCQU+IBxL4FdSeokyao
XHVu2HUoyMUNGVF4m5h9UvPo4VQEd/tlyv7pp959Ir6OU0TIKVCmmvn6goJrDPlCDaF4qB6Iif3g
VXR2Scy68I/lb8WmKZl8IFjS/JZwQ+HbP60ehT1hvlaH3yFqXbufUcbu7mnjspUyq1M9iafemORz
EWIC3OaOCWQx7NMGQgX3qnHH/ou71waqr/pswS5ZKAx/RlAFtQn5T6wwg0eSvA8GwOioR+bfIwGJ
4ssRBsZnQ+/+U+yvCL6YfxO8hkbTFeicEiA2rdaMMxlUojb5EWmDJfgjLNtJiepMEA0RU8EuOHm0
m5ByQKWo+vMpIiaAEGWt+JpTO9MyUMKhN4qv0QkwtJk/0j4FjmIK+pwgnWQ8/PZbm3BggMzCZNyA
xK7d554CbKoAJgLtWfijJTdfTd8hxn7oOH8MgCTYsBb8lPC170FCQMoQddVblE4VEMOuXtNJ0HNU
DESYUanmly+FHTLGpPj0/KrIQXpH8eir0PXAsEVxuFLCjwt9HsV94SzOwB86AA5LD1x6MV/EeDFh
v+wV5mEIIaJlJ4FkLS7KkxaFCQA0fxgQaKm8dntegePV/keMN6mXfMnt97k73tI5jOagTXQd1BjX
LR+pb0Vfre9xueyBcr8zY6ZDXswYaLo3sCQ9+OIzjDnPZrxpJlLQLe8g+0sB+lbhaXYBoml5Xphu
7T4gL0zvAINK/uYdPad1+sUO4cRUG+jJ0hjOQEhgQFA5GuDVffM44FO/ZW4AcJBgBoI7EUgwOPsJ
wA6jG1sMjiVBEzdh/bjn1WjSJsbhqpsMu06TE4VA8jiUNH+rN5vigc222/UHwtTKLc1Rtzt5/F58
xjB5cgfS/R3/qkd5aeCENdeWz7W60KEr/yi5NWKwicnAccwd0U1BWHi5A12AH/cEYQjT+nCwVDEL
+ixx1xwB7b3n170Yh8EhU629ihKeLX1cWPLYVCrrq1qIMa8FjFebkSYfhtneNVJRfSGUpN7isdvB
V6m+uDXJAwcKvXxkDqMG3wSmBa/z0M0zjTP+GvD6oB1z7ICtw7kBZwKXy80vxQWBAyDK3GJEdqAF
uTW82vpvvT5TdhOs8HFJL6D7AEU54x7e24jlAI2ukq2i2iPI8It6FDMh+nUUPi3YBXmYnZ0j1iVv
srFUBUsdnAz4j4ZGsiD0r0AlWUI6KNEeQtMH3RzapTOu3fesLW31ZEl7WmO+TiGkTI9MiXP//KfF
N8iRS2X+2haoDcAsoCpTHd8FX/zNBUX+yhoAjMwQ0dFp4hLQ0yfnf0hNGlh2wMgkALJcf4XeCjCM
STxaSkDBp/mclhgCgpD0aBBMrixtMPPO5UUyK+abUAY7AXHyLA5oJVd05gx0tdIaH5sZHTVPJKMP
ID1wHRkx5d2SRhZ/3THQBBYCH+kAAHSzXksAHm8LFALczIBR3Ytu/LzSsOWU3b5wT50NktAPHe5R
i4/7n4G/v4pfvnnBB4nhGE0HqwC8aE2/Xn5NFjJvxGXFKJaVhsnfXl2KMRmMfEYfbEq/J3MezBdp
eviaC8gZOPZU8dsM5sezZOeao6I6gECMz9HDVL6WKtuKsLq2P0PS07zT2blXxADgem8/OxeIp5tj
G/Blw2EGz2xDm5zYe0FFcPdiVN47Gscfbp5UFrLzINacL0DmwGE84INiF22qkGLpy1Aa8P0rmzYZ
BwaI0/XmTkkE94RUwwZWsXmnEWB7gheM+TV+42C+YF0Dwjls2RDW1PA5aY3hFsMLhBGO5uFxs86K
hToK7rNmt6oJHIJrIN49TWNpsnnixlXCB0dNeFF1fqYPK0wNjl55dmmKdGjYxDyAhQPk7KGoo4M0
bBWi6cvs9q8jYBcEv8FPv2AxfqAiIVM8yMcGmJr18O9WwOMB4emOfU76immAx4GbHV7zW1Qu5eV5
y2Z+o5tjff4a2zYlYYLlOeeFFMQFSNo3/5F0ZkuKIlEYfiIiVFTwlh0EBDfUG8OtAEVFQUCffr7s
iZ7pWbqsUkgyz/nPvwxX1+0EEvtfOWOox+Mq0MU17nKDSweSx7j5Ai75Oz5dJnSAcjAD/gGw9eI3
7x3YwYE8ICPCD8Z3AzARAmbu9TlVVs+nPgF5wsL3DCZcisul1ewLYHX851/zN0H5l3DC5EQv4J3M
+uEiY9+AVwC2e/CVtzygEAjYSRh0D2mjuEuXaqNGDEkhPoI94cNC3VHpr6HGLg/Q/eHb4VkJ3Zds
DI5kk3n+46ZDt8PWHMyXv2DvVnhM5bzOxK8LvqzE2huKp/taIWXRYb7eEkwsWCUd1JMGXQhTXp6C
NzpKzhYOR5ARlMOp3iLZu5m/JdIc7rc4Cxqm3j9IM0C6FQm2DzRLOs/Jk2ktktyIh/1KJ/kPu2O6
XelYPcAXlDC3ACGH7dxYPOECQwUygCsT8g7A3thgfptiC2zL5xpe2BbUv+EFIw7wtZuBQp0tDDYg
GtF2zQHKxwVhVw9sVFyN5gzqyhCd8TscpSHCFx5XmDM7di718jhnJ07/ZYZMChNsnNclgc9NVv0E
fkU3ZwWxKT3PMqRr2oMndgPSRtpULEJgPWzwMUgmwzop2UEv3FkQVogu6QUMudfp5VbBtVW7noYn
KZCExzl/qYvJGgYiw2aoOZfqojJ0Ayuh3z6A32dJ6pfwBNOLzNFYJzmPDElUFLwM/hlQpvoXa34A
e1yJDr8Nz+EEoqqoS4bxHl1Nvn6f73OA7PuFM5nVtuHs5cnALQCtrw/HQ8Xk48FnqKOmr09C6Y8l
9/N413VSnbLTayWIJSvQVcZC+QWw8zsUi4l5eH1+77E7ZmL0WglnYY1jlI8nHZlXgszy8SFUHoBv
s009EU8eexav6EPWI+4Knf+5zcwekw90YDz5CCBgYpMx1elKZ76ACyArErwLteVqAqSKWfkHe8qb
VUP2+FhPxJpchP30XXryF7e55YtOaTkEo8LFMdVxYe0RKN2H8GQ9C7NM8l3v0l6Ys0QUBlDtIt77
aFok3Bzc8y6/o5LN02Nf8HDnV5/wbvd5kDYlxlbb21yiM8CFA7CRSR80q/1q7z228onDhDsAeZOn
fAzJRmOSdCe7+2ugFxXBG7SXp2EwggnPj5kjQ8gVoweWN9R50np77YkxHWpgIb5kyAPtiu2yf/oe
OFrr48/8Rt0R/tVsfH7MmmTkoG1nBtZquAJEP5+BV7P47NhPnpfhipvDefmbf2Ke+ecFnp00EEUQ
1HSmEGD4QP84e/4zmtz/Mabe4+Ur5gGMCdwy4vfPYYAC4aKwJcDNOHx2KDAOY0IYYQ4yL6QAFUuG
534MxPfUGyh3iA0p6I4AJkvkoF6x+F7UZSajw7j1TaqXyYKtji9poYHDTr9h1RKe2Sq/h5FKSI7O
bjJgnh0oks4bFjh7I5DjAbsWTUH9bzcjKmZZLHL3eXlBsGLWCo9C3dJYbtTtaF5Mc3/v9KI6UY4o
YjftARm++bO5gp/DPfyiN3vg/sWAGe+TNmwWkylrGAkyPUR7oaAebnmLbOyvC6Zxnhq/Yzz1A/aN
1/yHyr+3Zh7F0QA7kYENzQwv7vR7MPor55/FI+Q9hNc53pOHt3PdYOnlv3wpfCfv4519Z1OkGqyV
eBQ8jhXRrAzxGb5sB6ve5Turw7tLwLV1jyDeuoqduoMllNHoyYr3358/cPlu1Q/by9it/F7E9VYV
kqYMCjwZYNWSNkqCkRHMbf9r5TEGh4I+UomeYERauJFeqrD/iXL3HvS9+6nxGLhQlBYoS473HbOv
oaGeBrMyVJfX5G6n/nD5QKaqgHHwuO9BqqD3iy3XKpLK50CchI/jz2HKCIOA3Dt48nsMxHDiEWK2
sc50qzTLkEM3VBIK98qqEHu7xa4+kMjO7m3u8dqmvhsAebw7rT3l3n03Mr8hDMpfojKmStTFqw8E
/nXVpGOMadfm2JXsJxbCX8Df+vLYvePSG0J4b+aP+Dp9nfPTO8xHTFu97O9BZseCVcSuNQqolN2b
93ZekYLVwXvRHHlDkcRszRnZH+TjVNCwE78uQIrbeRKWdeiT6OjLBJq+B1TtPO0R9j2pVxm4R8B8
ao0HFoba3co4f2EtTjMHydK2WlVG6v7bKptoYmUjnYdkAuXsukTWD8G5FngTEBmNwOITcizxpI79
zAHOtTglKHob/QmR4XNRkiEJdE420UuvCfHY9xhKFwwhYfyb5IM5gOiLnpM589rB315DjgIfB5Yg
xFjor9L0Pf3ANKCupH2194fxXUMRtskWI3i4nL4/ezh9icob/mT8ACLF/pcIJwW3akHzoHSVpz33
y0TQ+vGF990Nag+F0BticcIWQ/H5udHcdorX6Gz6U2ZyzPbfpUtBjL7e4mdIbPpH+dJbSIwmzdeF
b6LfIwAguk8SppaK9zqzL+31HuBRrMQPq3Ra9+YT66AE8D/5loc6o3Tn3QL8HvIVN5FOs4HuWtPc
5yFxnR5j9dHTRdnJt8J5IMOAF3sJ6qz9U+9ciFL41M1H5uTIM/nUb2iVrEcTqkAe90szG2+HVn3Y
b/c8fcWxxqQL3kMHTVPBxOf02RQHTtpCMTp6ndRs+1qumAMcJClPYL/ZamfzeTN6cSLUAsiI/JPf
4WJGb0yG7sF4e1tx7rRwfS9XAPcD4BAGlfDGC2GFbcOJiTiM+1C0BiHX2uDUh9FE8QSa/10h5REa
o4HorjDGc9CRbjiG3D2qC2cEfYR+CT4pbe9uBN2cRGr8EhFf9LTPCgrJX44JVP80RGDBsQJH6Gu+
DvUZqZBNC6yAUtcxbigOZVy+vuKVKU9xHrsMQVNgCzKBnckefsdTEAN4L3AxzHbGxCIT5VDt9Kdw
I/Gg2EfNcWzRo8HLz518h6CSDUA2xxhgZZj5w/jH3wpflICuwWg8hpz2K3ibA4N5v/n3Cw4E1k9H
h25HlLIJBxAm1Zznd/o2uaca+RE6pGWY1tLffiOv6kC1VOvuvv++G3qZ8WwU7Lc4Mw+ZPw8Oj4hL
pTCAay2ohLLRTXnsZoKwUIQP6M4gCrlJMZ870pHSFDaSJWgkLYzVyqbUs36BZFf4MDF+rmdqtF/2
LKyrHYgUxsiWwlzvBwwmUh4SaTOCnvjz6jlMDPMTw2ibEQfoYo4eVJF8GG8e8y/DpDMzDOSts4/7
87B098yMUeDDgJkGcIhnMZi+pG+LNfd02kFz6/s3FvIvlOw8knShVem54sc/jb7ZuuqpbzOuh9V/
i+8O6tgZWMJ3hfP3FE4/itGWAJMqflvC+FwCuRXeB2//eEKjSIp8bgIAeNmmWfC0csP27t3LYTZ3
uoyDDfIX/wMWOHbqkKvPbvEzM6cI+zYFghSy9q3WHcLKJgLWauefgEN7V245pDl1dHZrLd8JgCsF
JuWshRQKcxG6B7dTgRgC2ylU3XpRWP9cieUjzl4M8eD6C17nHEaqfQrJ8LBubmu9QM6AKAJFJz4E
c7TGlfS+zqal393cfMxaOF2oCowJT/jN7uKlsO2HT4bRNKtO79CZpHaL0DYuhAuHv18xMeF88tjq
bOiAs8qa2BmgII6gds9Mp79pDplMDQBN3PF5FODusLzZvahcD8+vC2Yjy+PdPCHyO9ADT39J6aC0
sJpTBkoKdSq9iJ6fnug4Qvzi3BjDPuK+WREsdrMVk35pxmV2TkO85CB5Aj2mJu7V/sRmXB1l6711
ot/EJQTrhQYW8it+XYYwgjBLdtp5cx7Dcp0cr5Gg4GF8iicngnLcOBWndj8gKfB0OcKYlTrVbo+t
e3XMlq3wIjHfW4zNl5w9h/cMfiw0UF7JzFHkQqmI8Mnu8DpD9ifWBu0YbAZGHcCpuC7D+IJNSP+q
um9n72CDh9cGJzY8tAzUSHBB8dxaNsmRnDdscTCOsaGxCptX2NAjDs4Jx/2DKKBs1ot/rETmKrwA
rw+3c6GHMdgZQzylhISbDOpoT8zjRxi2QVemkcD6PdMvqvYySo1HU+8Z1PMsupIRRkIqHgPTsdUK
gBclD54qxpetq9EfTjKwBtqhYbxO8oO57Zu499kd1u3oZl1wWxMKBHy4x4w2iZQsUZBBqDN94W9D
RJYz9F9cA84dFhzfkb3qZ0JA9FSGOkkJqVgmxgo4cyqM3fB10VsLRI83BH4u9qYwj4gOtfg5p5/X
2B2WPaXA6a0Bfz7yrs54wQLhcuLqIBwYeOtS3F8/fdTdLkiBV+klD9sWG2TkXZUBn4Oq/fNvzAER
DAGPPL3gY4fJGdmphgLfAPWaJZ7XGth8orPoqHlwPNRTDyIwXuh3Kgcx+Gp9RtqQnT9c61NEPomp
ahIPQsNShXEWjDUp2LtPW5QuUebU65aysx8DMlpyrFpDf29R1N1iGp/5mNmT4JYze2OZD5nAKXGq
y959SaVqNPbdf82ebgSuPp3YNTFg31DhYc1jnKAcvL8AyJWkhrpfYS6H6NbE2j3AIw/hEx+B3yG0
m/1lalJK4dCDrwGiqAqe4akvMH37ZdTTO8JE4QArYy1HYemwHdLE3HdY9CwmCW00HrhwHEmdZ0F+
YgoYc2idMLXCV5DbG6AJwgwFDpo4oHQUknq3OHHJ4AI0fu18ufNwLvn8hXkRZrA4nHAvAYjYw4nQ
0OmyggE0RgTFXAUQAc4JQXPN2UgwUXeouk7lbIhP7R3nokLo6QiO1xTkSiBjU5kKW/is3Jy1cCG8
bhDVzxon+diyc/ksATes74Im5cpJCpc9xnjOJizd7LG4TpWvmDWVl8R6Tk5MrWcUKdi1CA8msBi3
Vam+AfVJHCWRbTCj1OT/0157Y41xb1xxl79+faD9msGVRohzAQn2uVNmjvHZhB3+hgEjYOt9U7kP
87kdHV4svqenTGlV9L3zteDX6sp8hxWSXzhcyoAxxea5HfhDP5rQT/RIfvvZagRjORhHMsUED5J9
g65kM3APPpsRz/iIInPgt7MOZqtgf/ad2oSvMm15QMd+a03CNzyFiXjs0KKSonEaWKl7d3GWmjPB
Jqhwut9kzF1EPcdmQ5987MBvVuyvu2uIgt78Wj0/3HNCq6c7a/jpEpriKfBN1aiFALxMa0LtqBmo
32/flyVTomJ+JBfwkSf+21OdDE54pHKWB7/V7STsh9O/fybXQG3E62DHCKHIru12up8TI3CDuXsc
nYX+UTZpNyphwqSnZ0B5knTWJduoUzBtPoIJZAEx4VFJg9Mu+wc+TkP1UBlNOPDflAglQSbv1UfQ
HWijL0LET0kdAZmLkSa/hPnRihvLPM3uAz/AXb2D5Nt3cIiBFsILu96NkdBpW1e8V/HcAkDBqBu/
HEaJr81NnvdKMY4QpzZzMbyN3k4J9c+tk/0WxJvyf1meQTbQ6KbIFd/Jx7j7t/Pvr1y/ltl6OKvc
b4Quc06I3xbs575RfSV8ATy/12P/Fw9doC2GVq9YmtOn8oywbinSxtYNp8Cbp0YVwgs8pmZp9J3d
Vz1X8Sb291wckaxCpFem9Oa5PWLhZnDVKQJ45G/I/dRtkpuNNzFbQ9WAUSnx2OdtppPhBGRj/TgM
QJcw+0BTBJUFEC9jKCjcpl/hF9EmtDgXGNiM2AW9jE1JClqsbWQKlZddHo97d6J/IJCnFB/ANM+l
sIjKHMHVec2+sCkDysoefmLOC9KF5O8RGmOsRbWFuO1qylA18Fnw22b5kZP+Lb6hdIFfjwHr0+jo
fTBGHjbO470ogKM5jX54ZThgLx8MQrH3y61xbdwHVg3pAM/ToTsaBfznPvWeWIRcZ2nqpm3whaqK
mIeEkdmTaL/3oluAKvPfD4t9xCiWvXV1QMekT4Ib9RuPLFwNwT9/esL29MU+h7PVpUCCWk/L2ffC
fKZi4sTJe4t+A1NiWgo0v2OUU0bpiga2iHo4Ybdu+bZvF8aNEmjCz6l/Dv8+KKxHP3jDaYBVMzIf
P1N+mAOWYvSi3cbhNjXqvxZUiroZLPkPFJuH4ol1DjlvG2ZYDWy4n97AloDgACXkbbz/xlj6kj5K
kC+K79b+jv1mGDxkN1X8yXu6r2Z92X1iuAkBBr9TBt/XsPj6t9a5Daz+APJ2phXVopFXNNotsqvM
eVTJS1rL9TR7bnJ0PXjRYzNIBCJhSCRUot+vsWnqIdUFQl6K2JTOUnxEuJvB4ROXCaDRK76FAUDI
NfolVDgMipiN05DBwRLi8Gr9pigD3SCKCT0VQZgvWz0rgJjcqC4Ro7ccM9+bR+sx/ewK2XxAz8Bk
HXEsvEkW1aH9CWN1KsdHhKPfOosolVddAksaNA/xK7cy1/HeEmDfutkC42mTF9Tq9A/KEfaB6wax
eiryHISCXaXQrYTZFwaN6PtJuD7Vy/u87yiggwF9JHO2wZrvNdnc5ykOs6quYI2FWIkKNzOqH3mH
MGYlQnzgKsCSJKslC4bQeUqEbohnQO7gydEEy8IGl2wGGOR9zspd9fc77YfWW9geIMPGcEawyX9w
KpNiNdmqi1Q5fKy3129MT7UeJpjgYvz2tkOsrohMqqn7GQaRoGerK5naJcPqnbMVZrtAALJcqPFB
n5jIjTYq1lxwCzmoJ2IKyQwhX+O+Q8D0eAVHlZsa5knLcHmRw7Poac1OuNwtWw/n7lH02DSghF98
o6/Lzs/ISzsDUIA3PnfPOQZp2DdytW6OypKl7R2ZeBUQ19kj45BXwZPoy8LKFNsYJJvDFoqrJp9I
kPn8Mfd6/v04ixnzQMlD2sT4qtHH8/G8v4Wn5DL9wDRF0KdJFdaG88eGlfQ+i5F88OK5poKZNzMG
GF/ueWU8cTlFuwgEbqpE+WBMAO+SZrIv5joKdiOFdc3wcZBnkxmMQCJ1dARskDM4MhCS91CidILO
hJSaSFi9OjCuKc4gBaghEEKMgV7RfuEPBMGXieeCCF5iFnd35hjHj6pdQZrhQYKWUNhiYsygAhkN
GAhUztdCmElgo5/pm7836RDwdHyKPqx5i2UB9SsLZMwNKhQxHiQS4GQJLs1vibgbYW9uYbBhoRCY
3f9YPd85Rx/cto+HSQ75r6oM4ZUTFnoqbWixOL7WouGQINLIMJnAFxaYtif5mijFbcdARofetniB
V1Ku7u+bh4m30DoLGa8y2O1xoaDSfAmnGyuUwzCFWm0N+05/+kTaaj1LCuiO9ewA5Pc1vpvRSOOv
SsTVWplz9cqVsq0YVXGfcZditDoRjrbci3QsrqTIpmOY/IdpbViuAOIm568tjIVLpPQKcM8NFc7b
yoLrhdO9TUBXtCEt1geilhe/6SkEIYg1NnuY0HvgkGX4YmLJog80iK/J6Fx5PQfjHGh7bYxsGfVS
KLmCiCMM+PBECjH4WQ1D+BnJG0CPOhLqEY/PjbwqBrwsAeAsCAEIOkl19fkEEf5V8Xg+gBS0R8dd
YQXCTgtJIUgXj9XgWATxxwH/Q4Q31EEC8EjdnNlgzUeMkxCriz16Xm6YJEID8/ZRF/fnD57fPnba
N5vyBrKoYAkJKlZNIzmOhPejDCUSw21YWw/3rJq07kuSLQ0h3XtP5TmCBBZRBf2pAFUAora+3DX8
V3HYvc0pZSiE7zEPS24e2V/4RsJshmRfewSG5F691uHG5guSynC9ZaAao6jkn+1OwA+MQRGUCcNP
KJdCfl1NkXBgvfwJkAe6gs3cuWg+6ZxH/vdCIBFAGH75yejILNEYIYPQ9xhuPClw0DVBoUEr7SCu
Mcc0rykxWg+oWpSBWKIUICN9rC1AW5n/w18FICf4/qJG8DoAsnCu9l8whZbsWMaefAvh71lh7Eg2
iiXr2IYZCQ7QEHCA9KfDKPdBQBcE+rITQOvioYABEZFJKe6MRytiovFl9moAvkzRydEADQ0BRo1Z
s+tX9KPH68KeDzsmVOm1uZYT7X41gPlSXGssVEBUTKSFwJLqXPzkp29uSrTHKlGapZgi5KjW2Dun
NSLpO3U+vCK8RchYhRJMgK0pFnntY3dgC67RF0Y4bAU2iKFN569JoDgiXqPVYTXDiRuSGSmOWgi1
mHGAv/7btjhjOL9ky8BD3oAMqbG5o7KtRRjl0GSLAhDO51jj0jbihQ4zlmRT9g1hBAPKwYaHYx/O
IjjcwwnjXXJVaed1gDR67cZD7l1zf/YAjkPtxElHh0mjzfY4xFuTrRS/mwk3kyw/MJUPSAc1HkwY
8RMB4IEcC07yMWI64JMp3R+CSnL8ZkCF2GfKMMAJVHvSKt31ba7zLjnzRXiI0CnipEPZDVkKSS3X
wewQSUMAWCOts/EGhLb69gWR/Y60FvtWPeMwxC5FJOKMucSFQAao51Qbi0BQSGTfTFfkeNBz6vvu
1486btPY6uG8mJHKJ4bmaaxUTssubCl92UCgMcb4c/rpByon5IiDSX4tGRleJaQ6dv9jw2L4YTY4
MPC6ulXWg0DFA4caW5wCsb2B091Ni+dsz2P0NZXKHDYrzKGgdqPuJfOI3IsvkUpCfQCbmg8Q/KLr
rthlDFJ5rkCkggmKbvLCMKAeTF9JNfug3U8XWGhT0lRwsSdE+qWL+6zF96hNlK20hDh95fWXcnVf
sD0dKfrmCv6+8nISlZfPERcksavgzr5nvP/Qpe3jQk4vve3iiSSD+pcF9ZxO/Gw1ifBxxHEHov47
GB+/aMbM9thf1dA2Y4zZI3n5JJpK45D7HNsjdnbV3zBuqAz3gUwyEAmjLtFnPirN9WD3mQIq8UZq
dnU8GUl5mQ+dEQ4iF5Y2CQXue9lQMdJOdS1rM1uRfZtMjAIW7xM+pnB5gQbNIKqIi8tr0YQvCx7Z
lDOQvHLBBMUPBoo9chUYsz1jMB06ZSxOiBcnYo0So8RiHsZG+BR/H2/wx5UlEVFWm6QwpQvCaZFa
zqspBgPQV2lEIKo2QR3UqxzrMMEzxlZHZ6oTP2Jyn9j/+sAhcUqjSR4S2oKHvhiQsl6QkeGcB6YB
Cxx9Cjwy8AzxNrsgX4ynE3ZvTI444Z9ipuaNpxLaqvi7qGZC+yJUMPxi71uwO+4Gzp5ZFWp8Hx+f
7cAkJ4sDrg7I4oMpnsW9aW3zEmQ2pSvBMYSSYN0I7+wj9f2yRYhHCTYnC6rHw5+Rh4unGcFBpLcg
i+GVoEsY1iyg+KCsZXbJZkK/wqRO+L0SfOgPdRJesKqpLWwnvG4DcZMUKMncA5n95nt6APwsSBlm
nQBA597APWZ+bwfLPh6w9cOoIAe0xa73OR+s23WLRPiEgxCXDJedYx6S6rC4RtB53SaRQgRscM2x
H4UtLVwIikRBMdzTsUNgOEnuEnhvwsiL84ZTFJ0BsmrB/8VR64XBAKUocCQQmZna4IozVXtM6TPZ
8HNioGBBLCQAgdwV8wvwSkQv9O5sxSthb15G7fzFaCDCqpZ9+mOJQkz4SNM90+hymdxnjJkLACis
YU1d4v8RDWLQXfKcmP+pbnlstxnl/vnpsc219NItKvCKiVd64S2TfIBzOs5EqT2Zcz4ZfX0UKKGF
b/fxtesnHcxfTyaj/jZHujlT4fYzBlgZBBKGaKaw2kb/gwv6C+//p3kDDuPchTvxIYnhhUin5nwu
4KaLzJXSxfEGhlEFRRlDLwqT4bwPNIAe9oI81hYKCuxhsDEYsbsgyICWPgYtfGGXCrojFin6mQF7
OYwEtk8OaDpNaLto4NExP+iNB4BcaXwn0AvnLLbhN2gwawHSECQqd4VBpg8iAO5HdBPdi8qFLhcg
ykC3Nad2NuMLt4hajigqOW/wzF/JASWAGt13HA1M3Vfkym1H4IZ9TNEZMDi0mwLzuFE+Vbwpbis6
6tKtHJgsQnlNSSJsZrOoc4UivTzKi8yVqQlSp8FXAF87aps+9kzvKMdpXcyqUJ0TxcA+RLjKF/tf
ZPZzZdtRdAlKOaqvEwRrTJy4LwBTWE48Zk8xB2g5JrCGs2BuzBlUBt1GWPE3oGzqlhBGDIyYlvK+
8uk4YP4i4jk4tFO0HriPRuLriiN84KhcNABCs8wAsQSCEDYTEC89JgKwoVE0cCJjlOmoOOsUC1G8
QNrltGOWjANNuHcgXZrX6Bmm8xarntqHPTZn3cwBqsDDGTtRAIDz4t6EV+UB6j/pFpn/w6+7mOEA
pnUeRz2HNwlAZnnkdMMWTbC5VniXGLMjeBlQ7JW1n4bw5OeYfy8E/QHPKyrlofnjLMrY2NiBYUE/
gTwZgSL2R67nfvFcz+M36qEv8y91e9vhV2mPpnAP2Bbxu9aFwT7CKPufPo5px8T6JgVqih/1L8PE
Rbbspi215pjcC+VD/VrPdmjn/tU20hReMMI05CFi/aLq6gJp2p/xcYkKwngM8t53/URacJ/nsHWw
67MxXFjyObCqSc3BtjDmGZb83bGcQuTCnuyFQoNVgKMDJnQWCAuPAa7kPCKEGBk/8mGqoFh8MBhE
MYqbwQRrZ4xkYQqLk45qxmBIEUjhjRhdWJz+P6UTWQS4N856wdUQsUhY8axuXgZ6W2M1nAEbw1Jf
QBzrH4H9F20nOF8dwcAN2DsJSZDR2PZxXi38158wqq2mpKmcoQ4T8SL6vyeSI6S/FOpZwPmXavnx
ybJBn4R+huRzSsSOdy9pWF6RosI7Q8IgrGULU4lE90snZF4DBt2W7AqNEhba+jcBpnDwqKJ6on5n
CM78kGWHLRY6I5A4s8C9Ajd2wBrOfUQnrQdJC+2jIUwhnpT66FItqPdibvXvjOBT/7R6CqOoZIBz
Qz+BuT/1IkiljmLTUjB0ENAc3DOMH3KedgyswjFjYsRNgPsdsw14K/j6vWBF3WJEycxoPoi1xBCZ
fCCQ0gFT8NwfMhUV/VvDh6a3QiCa+iMyNTL8Sa6WwjYl/imWOgIuZl5AjRAFQBUA2MUMSoQZyzbv
0q2MlulU0kztWkfPKGZs9KBi/CHsKjBlYMyGoaxRIOmpoczUwKKtpaxydr4t9kuikIY88nYe2gPb
QKaFfEhJP9LwUNuTicsBzMQruvkfiyLbARmZTnQ+Cs+lTlmN2wQOUQ4DLZIt9n7O2hobD+fATBQn
lx8xSlxNB5cXCAUwSBgQ5UGjX5gmeWgE+VlirruPJiHdjgu7FX9HnEl43guMX4R+TWgvJPqmj82d
5E+YEzEUI3iIje7Guy1oEOCacLaxe3CzBG8eQxW2KeEeCNWbHb9k5KbiX3Q1NuxfBvMjANNUTKmn
uG2wBUGCZZb5Zg2zp8BA6/PooKHCJ+aN+SVJABs25vUbHhCybprZjo9NYULmCMUP7p1CCUqKHA7i
kHL5e0DYY2q8g8xDXRVMAZcZe/84zHFs8TiwgvEym304eRnk47kimSN+cVKwvUDgYkCucHxDOmGa
RNsiwnVt4jkYmoF9sMHSwREoR/vACcTLKsxZ2Png+OD9IKDhRdTg/tGJ+CySDlKGZSyhKZpvS0EZ
dfWYShjY1ayypDYlu4F7NZjtFze/t0j9nwfZS/b2ix6rNneldeXCqn8hER7pknc9gBTT+WwrtM0X
BWCl1cfbD7sWBAJsoZ7uCJ6H5OStOWGghqvDMi/n9y6W9ssHOC2l/cQatKaSW99i+umc7+qhes/R
YtwF18H8hYIW278Zm834knew4j14+hAV6FzR7ihaKtzTzRd6IHJUmehZQK/87z1YVgFBhNA/KI7W
jdbqYaSw2JktfY0HZjRodlDOqYHsP+fQi7sTIW34+TRLSMALYjJP2Pv78hETsRCeNiCxkrQCWs3B
ZVr7plg/hp25fueuU78C2SPcUgVXNcdEmdEc3O8cZA6LjicjzRLW4/On7ccaYhTASHDhyV5rUdNQ
ZA/QjmIqDmi3B3rODVjsd7zl5/KmxdYAJmrIbyP8AYDyZcGXL6mQv+47O17vq2/jw+CuX7Mherah
MAuplu+Kj2hkjffO71aBf1zTidiWDlorbELEAhP38+MtP/F7Sje9IplgnYdjUBneYaGOnrMa/fXv
RBXAgc60AQxKJKh1CBaBkdnyKE2/2n0NLEP1L1JA6Pc0sFFqM5G/0eLvD7JA+fDFsLn1jvMHL/3w
/8E3cSX+OPjUEibpfJD/VUjxv3hgiaQ10RsoW+exY+qGap55LwMjXbiqk6gVpIh7Fe9hy2S+Pr2M
JlPEkuL2ZGBWLEfwXUJclTHqAlJxkSQC5m5IkEY6W/iFvULKG2UYxqKvX3DM8S0fZP0JFSPmTXAp
Wqz880O36Waj2QRBLL0qY4AVhQB9DAlVuyp+jgxqmuMofLpQCBHn487LHODcjz/ueEO3yeT0gxUo
BIgp2jMHNXD04kikXgmLsF43QPUUA6uOoCB4ym65LtcDt09wA+QW8HscKC7wWRneLvazHEMz3CeY
q8nGJCFc2LqQlbKexMPNc/mM7i76IAsXVbZv6AKCFG02ixya1IPglfRSw3PMGM2wdY7X4zg7toxL
+WMGsozsHRhqIF+OSmlbWSDj5GSviBux8yn+QkzHmWE5oOVXC6czUt4BP0CntS5BBaD/CKDjVHFr
hwqJWhc4G/vVmmBVMSsHc9J7sEJqZMGq1tBeKXbJz73irBiWzItBq+2GTBMKxCiPJzoDLgwfvRGK
txpWJEnzwWsFZ9lNuBCQc8m1Jw0YBgiMsNTDy0HQFbTB9jrD/cd9GfgeXb6U/SlfV5KriCeugsqI
s/tHdE5lI8Bg2DdKEBAJrhHM3Mr64GJFKlcyuMGRyxYVDBccWKzJ8goYSsGjM31EvPmimb1p0K24
DiBVOKtpa+EUwVUXB4bAa+DSJF2iwoKDr83X8I0odwEFV0ADkAroNxi8cuphlAK0KErYif6Y/Y+X
ZVYC49rYnog1XGDTi68ad5HZ6Bd3zohHL6QG5FsX9CJPA9042O0h4uCit1AFw2p1g1l100f2CW8a
NJilM+bgId+Bz1x7YpQKz8Mp5y9oLERRc7JB/6jcCf4Sk1j2YDj4fY93j0ifPkg1JrSNSIG1kck4
BiwWD0OjF/Xc1AdC18KfDfnTlnTGldGTy/hjqzUuYQVvsNo81gNYNte5IMNUZPtAQjou7eUy5cok
yQrEm3WV6+U8m39mUFCsyaV1YfRwc2/WMKnte9Tt7mgIcdpYXGM44e6t0RRYy3vtgy7tqwNpVpty
fT1AKL2B3p2YQQ772nODLo0NTQKS1quTlCdjGQuep5PXI+pYOn/IGnu/4b0y/aJYhx/GRf2ZYIRu
yiCxjfeT9QQHtebvlroj4Tb3wRdAUBggRtKFB0SFcBr3/ce5LzLjKIOwsrOv66Ggisw67UiuiI1A
0jzOFZ1rJaSsZTiwOv7GUuVfFiD2xCXcUJoVw+f2GQn3T9/ejW2jJ5CAWKmUlgC8glQto6Dp9OfN
UEb2DyCh4+hpkZapLUiLI+cWdPr+2y6u+K/dO+eFrJYl3kRY/hSqp7ZmXpiDcr5n4anBjbF67gzx
1oGDH8gSB6iZUgBytE+/hZCXSWR6Y2D/sj4EEt30PiSdjj7ynZuTYnZVL7/avbZCTik7vcL+0U7t
3fbucfiUQBLYMXKuYhMA4Uid9hu7VwJxZLbCFjOUFuoV+m/5l722V8JNC7CJ4Xr/Wv/K2R0mhhT9
4JQXu0e5HQMoCzvdO2wXAvLwKWRXliI5O5Sv5acMcznu1/aN6gh5ypBq3biT8g1ygq0ujhCwShgP
Ag3T4BBoMsHhBkEbqBmBB6QH8VDQNlCbWQ/E4wpJgHjCuhOSWYFQSdpT8eRw8PWaxTgAmyAWGGnI
kQSxFv4lTgt9ACgsDYwWFTtGKqaQn39RX3P+BXERcGOmwoa9iFHBA3ai2BZnY4+hQWkXMdQPTYpY
y5iflHamhZDgaCXxOvlnOiO+1MmN+G6AF/a0lQmF7MpAiOkJXhsVB+omww+EQlP0eHisaecvDF7P
O6eUmmtyYgwHjoK+ikd8RxAFDuSHHl716R+GK+ILGKb9vWkHwjA84yvGcTzS1n/+3tys41r/mzL4
WcRrstLwzOAPp4r25+FIyMct7BgMHsAQzvu/ckC8+FwR9vXHPJD9kVCwhIvm/fGNcOngInKl6Hlr
I/5L7MT/x4zR70nIyrbHPDFbf4SnRKqPOe+b1YPZo90yR4ppjXkCULUz7iRCmV+iaBjjZLM3uaY0
LXyUzHZWQrCvYnzw5U7B4MZ4QLyTMxZUtC2M5cRM+yyCP1stliz6PDFR/5t+9bUDcZmeSaMc+Gg7
hTEBfjwjQ6bkp1wRsyl6xZEGzsQeoJ3RdVHQrOMvFuzMcvh3vgdlJbq2O0eBkfJO16pOYz8y/nAp
oeo4i6MEiEGfTfihKl/7t+LactHXhX6+CfX42/g7r2fB+qOtzqWxBGjjJTDFuZaHhaxhdbvmjWP3
QUPYMQ2iSeXbiC9StKUIswfHITFXADQjXrdhRs+f4EKiTVkTPKj80cNfDzRvsRhr9ohVyLURiw+U
lguHuwEvRCUDAsDN5FqvieTSdh99TUofVN8ftiBk4fEDN7uceoT7rs1mqXYEIwzgdDJLnIsT7WMx
vSDq0MRZy0gBMjFB+ddlie+7Ea/q0XBvZuIYQXCjzTkReW8fk+8FzYluutNmGN7gGHo8DmljU/Gf
AqVm4jyA4CY6vBPONnN6xJ+2oZ6jpUGb32gXXgkrEBgxmKEBYY9XbKTijGSYpYHCCktJJHk2bjaM
cyBN8ioG9f/ujLA0wrUlpELgKPtCMqUwWSxqPdyetnPqE1Yhdrr6hRdRPviNadYaP19ckIkWRbXZ
Z/g2sEYxwXM+przr/2g6sy1FsSiIfpFrOQuvoCiIiopI+uJyxHke0K/vHdjVVlZ3V2UqXO49Y5yI
Es506xpwxaIvT0eCAcIHMxUgpShAVliu1Rfm/zKcx1wf9RdwNg7MiHznt4noH26ZYU7WECFAan0k
mIwQgIh3LkQZjENCfpnr7Dt3QPXEw9a9A4sr1T90JehG9UKCiGv91mAEhhuCcoeMlk+3wjk0wcp5
yYHx7URbrM48hI0SvgZA4s6VqieTaXyuPFoVYkeFQykPCsJNaoE0TOgYotgKP6xEUmA49e6jDQlt
qQ5oiRkBtMwYc+C7QHUmHRTrCC2PHSgTXDE8vxlVXhRnuwXei5SsmEJSd7swRAgYRmx9LqDjgHQH
fvkil+6jW/1awlB2ExwGJrbXS4PP5uK6Pq+RjoQpExwpnDKgYejzsnou6ivMS2Rd8v6TZgQq7XST
i/0a5WRxJ4mZx3QpMVHtsz9RbkjZlTqU1L9gHg6LnDkydA51maLs5g8a3O69ewqOXeapkdZl97Jd
KYJ7MJeGKIQ7nBPICykwwktWT9pJe+pNKRJsAggETmHNIu3+wqoDtzL0wlBb0M3L03g5dmHa9aDp
2ltzSkXwaFfhA61QSLo7waM9hfs271JWBf0LsphvAHxGtM4UTv3pLOhKc1iA3/VK/bSf+IDwNGMC
gSQGlckdyjR/IEmxrarpb6Kt+/BEG0qEDaKxDNLuhrkDiJ/YZIGAmInLKZVf/MPDTg7NHSLch7YB
h09SN6rOFv2Jo18xEfn4dPHv6XC6zs82NBR9hhAfwc2Ecb/kvxl1XCNmm7MerjLoO03F+vfrpJyO
LKVNSEj5nuZ5a+9P9dvSmVRpl0Dh8WiVoRNkiPTVzMFZQYX5YiFAsTn4O+qU9DnvLsx133w3ubSL
B4/+ZnnT+aDkTjhQ6JjEl97p1i+eaSrUYtKNvYsI5qPk09180NmH0xRcD2ueE6Lnvm8RDPLYqTn2
2Qz1HaS3gjekmDFK5x0Dte13AxbGBtL1JGj47btP9LAhll9uPFNp4In2FcKh8FXBEQd52rE97ebb
W/LEFDmlT+vEfgI1Rd8R9MYYFzzarabUNXvQ8DcBLCATTKd09LZTx0BD40tNHVZlKNONgObMmIC+
OR3w9iTSOb8Am26JSbNrA11ar9QrQoyz62wRLiHrvoQJrGqwBpHTUL8/YG0v7VoLERbOL4wSNLeZ
Fo8vFAix0hSE7vWrT1mQ/tdrTfCMtiHIcsJT0qVvfW5gNjZd+iOwoDkaDbmTOiA3iXCmZgoosJL4
X8nORvRL3EdUaZaBZ1OVBY349U9Aq2qtAkW9kneJnmdrtmf2p9RF87o5dXZdhhDdYnBjlzJeRPlp
BE3ZCD5xWm8mCqfAZnj/B9QQcGgpy/tSQk7kX2jUVxGXRJgbHptlim4Iml/10hyK6tUWvDM1UhC8
zce6Nqo1Sp1PAK8jRpK0hQ+msIeIAIYYk8aMFAbNK3HZEEQ34Cjg/lPGeEpcNNh/8Pq6pWMzeFHQ
/TbGwKhoK1AqaS7e3LrsICTRZA1baGK6DPGSOPDzeEvRYJOeqorbnO1puSUIhIBmtllJdNex/NU/
AwN7yeDUJFYgKqakjVvUZo8d7h7FRpgdG59GhYEqkn9APeJpY0XobfEEQO8npIQparCF9pRyJ4sE
rNNwCwPwJrjao0uylzVOoePG7eA1aRzRu2e7o1jAWqASTIeMGmMBlRWElaj35wA6cGSRaYXQ/4mU
yxwQCfZdNW8pJeLHiQyWm35cas2ZUUMYscj7JQOQMzgRHDyoJYmWbrBAcAYiwohVpPRLeweKIIm4
XwhYy3Zwr1PutveM0AJ5mRUdJumfzssuMYbBeaLZTOOAWRIcNd21Wkc4rVqnHE7DLXAYiN2VYcE/
Pb9RDjnN8vU9lRUAvUt866L4tksUbaeMzzZ21BGrTRk2s3H/AnF1cTePPGO1zuZKatQktamWHMOo
b3LzT627ebqvb/uSBNtdxwBhgXC9MbgUg7Oo6u5LA6EqLNS1a37Hr+tfDQZXFGIo3jEQk+vdb9GT
VTdA8zYBUBpJB73UHPu4UK9c69PZd1gFCZAjBX8wJrmlv17y7j60Gm4FCq08JHpS9Yvg0wMgsuvR
0vwTIxMi3S6yfQ0DMQxsAxCUF3SPlLoAEVbo78ES3ah2iVschCOODZqZPruIqh5jE2V7sKUMQv8A
vCUzuxTBP+ttA+RyElCVqVpGD6NgXWkc+El49NHP6n0CE0za2zZgWEGjPMDpAcF7M0CUoI99BnsE
5T9FHngPmrS8acDb5d7HeQLBGhxHd/RxD24BDVgAMsfWhUkP6F2ZDsHVlrzDwa8ZrWLBpYr5pKSQ
zK/HMfTO6b3f2SbOh5EZ6JUeztYE0d0AlvowWtW7czTq/MeOEeRNPTWbBbP5PLROZZ/K5LXYRELq
9PRqtBrp3WHzpqN8rX25IQbo5S9dEC/TfQtNeqPi1Ay8mXc+Dou0vw5erkpDGYovsN9UX0GN7/3d
0wMUs7lTBbV3t/6dwVC4sRG/ZZSPeRpal6c2JBoHeDTY7OB/mKZidGVsEAcho8UReDBGMx1W+ufw
GDzI7miXONtmoaGOTtqprJKC9Rw/fLpaXVgqoSt/jB6QNbh5r7q+hGSbw+n40KThBhoGDUi0bypU
SgHqjeEF6oq0p3sPquM3oJcqAgLOZvQBkZDWS9DfgSfq3pmLr8W5xSWsIHjPXDuNkRSQBAu7bS/7
u7/LkkZm57k6j/LAuM4TiJQYfiOseyGRqzCY4JyGIh0FdUFQBKe2ZgJSnFoLYfs0EUPbpmcS3hTi
a/u12DXzrRzcMah3VRsgBNnQL6Su3nD9kT0FR2jD4F1q0hBh/AgqiwwJgEox5uPA5ZWCEsxpVecC
cAzsqgftFBEa8C50nDYOhTYykT2NdmksMO7uzCCTc3chVsa/NT/AubZiA3SHT6/audF+oIo5tXwU
q3x41WnHPtsPytBnPCiYSLDe0L16H7JlasTutGvYL9q4UzouW5AZUMuBDoFYblnxDz3YTqYExmDz
4MXCBHbuXAjntJ1jpY8RipB0quh0l8jaTj6UEk3TMRnflTTu5i+V9Nl9kLQpQyNHoRZUmRpZCftF
66l55rzMXgyssp2lewzh5Ncpw8mPUN6Qbm8NNyoW/A3avLceaGEYYWkVAbJy4OWdXVxRdj2bj4LI
t5PGZoh/XxpI2bTVg0aryX7RfaKj0YCVp36gGvFipHqO6lgLtHH9I+ZUBFMq5DqQQlTpBjGo3Lqs
KmRhftXdQL5d6mzDzZB+v79HW2qzSJgU/qzukzf1KBpfKE9vnOBC5nMkwDAHqjhO6fG8beh6zpR0
gzyjefDEEdtC/UuiQWoQgr/qnhrQMA5PdFhe7rNPcZ/omQ5wa9/bNK5/n+Gb5P/Tf/kQdtWJuCnt
grUYUqBrosLF5Nx0UMxT9Nx4zGZ4n7aYSy9Ulr3iGnFogF1ptBl83ML60mekzc1ziOtCSdATt9HR
YP3e4FiTumZ4D43cAr0T04ZGsVOAn4QJm5JLCPVu5gZISvYINbtMpG+7Bf/Yx9p3De9BJygNb710
fm09/grj6ZJ5Y44+TdL7iBSP0aTaINfMjyuUjHf2HS+qcY9Gbbz7y3tPYdAQ/COSaZb+YCJ+oARM
0s0A5JEZdOtOeSYuwzEu/aGjV1OnodADSsampbwDvSaTegMmtkHfaG4LqiBIBuxKYPYOwTOCKAdO
GZCm1P5JHgRWrKBxk+tCO5YfVsMjswjgbIBDvdebQHOmGzffvSOUAa+yZQwK0EgtSzRiamTxcSE+
D3IxtuNLuI3ENcqUNBGqf/cI+PsFCFMxYueDCvu6F4SwQVwBmYFMCNiCyEWKAKR7bzSnypNrW+Nf
hbv1Hlbnd6acgKFslteo1oP4AMHJieEVV58Z2He2E3oizFaUnPcIbFVtUBjvoOUAwrh+MkP8mDNs
gTEoTwwexynMLdJxOi9TuSB0u06gM+Ani6v3hC0FqA7FLq+8rgB9Hm3Hu/DbA7XPvQBTgDyC3hRS
qHBIUW8jQqdXdHwgwgjTSc6qLPdzfqxMiQiWUOit315lcRyc++wm5xDc/ugFtmuDG09zdIufUfHD
3jkMizRPeEKejuWkxrrWeiUcawmuxpTAfeMl6B8DEHO+PRiyvFuv4DPP3QEJE6FT3eL51WIOYX52
V/eRLlYE8w872wX4/MF80qRHm8Jw30i8vSevAHhh/9CnLQZTJPRvp79rlxZd5vNpT5bIM8UmXfkD
Jd4rtObf8b4PpuI0OnXQGu6+3PwM+J93dThyDBNj1EPk2eEONSl9JqjJHIIqqQ8iDVfgRqitodnz
ZoKRZhLR35lmtaDVyJ26kNIDiYYqILiSjBf76QJqk6i2kAoiklKY1jdJ+GO065d5yG0Q8SF8UKNK
uzaHWmJ8YRKLErhzWU5Bj8Ir2uH4tYCWwlW770HWA2HJpyMtjmgzKXb3vQ8CgccWaFmR8MEJ0UeV
Co2EMewG7fOoGrANQSMgTtWv+ETVK5Igf8Gh9vbYwDtwDAhlHEgYv2M0R/6uqyfcvTyB3pVaAJSq
5IE5hsguy3dUQzgmIXY6Ml1zZRb05XBOX+6ZLQxHFVmZgUfBIZuA/Ha0ihmmGu96p6GJXm6lVwjA
rG0J2WoDaApWF1Hf76GWwVxehpXuY7xnDK9Iozzpg+KGVRBOFjoyxTDYKOD2mBciIyZE2a7Ft3uH
CHaDGSh6ZUZB1ZQsD8gBAYqiT+2+x7mMgTep7+uFQMf6zbb4DMyw2ASFRx0EsfUNs5oHEisUkHXP
tHZgfOl96eAdGZ4vjI84yptjdHdeDSQSZRZKoEA8G8bA4KPgDqJJh/C3vwmfM1gJKK8BWz/aAxXV
KM2RXUxbp/alnV+AgSfLkirIpVHjz3HoLh0E+oOP1nWVjpED2DCUxJmjGr96eVUfCbAlULcuZgwG
0zeV/I2/734iEU2W68nIIHOCsms3rLppa65AakNugb4flOZUezvFLmChJjNFQ9O/j2vEVUDb8Nz3
BpNMTBZVqGcN7x9LfKy6B0A9wCwqodEF8PMdMvDEdErpjwGfS3j2TJhFSD+dV8jjax2WpbYJsIqI
rlMD8wdHE2wIgFkAm4bcBBJO0Ggw/dtRO3fAWKSXX1xaRRfMBPWxdxcbZuojOoem6SeD3PCxnEYl
GtkFfqroJmHJg+OwydQZDA8IUJAfk9IUaY0i5XRzvgw6jXN++rau81zwBPaUPPAiJuf2RmRQoeWM
eAsy6jEtO7wmIPLFyT3isAE2Ac6kNEiGn3cBirhPctOKlwTAG4E9PYYpk8NPOEAR9INo5gyECkl6
e0fd6zjIj56csn2iGimIaqITYIKwJPbga7y0T60XLQxS4fa3S0aLANJ5BhLTPY738+/ShMevDR3y
tS3JeHIWJoLD65IJjGPOvvVvXagY8bi4w1zrOp4ObiNmHy6jZPjxOFXUx24B8yzdXBdsynyVuszf
fBdmmFteW5SjI0CvDllXSuAwu4XQOTOXx+/ovCK0A7cJidAZ0SNYPphYAS6FgprZ3VHVScaPPxzP
17oA0oVA+b4GFMThvKL3dwgJMav9d+vRT4bI9r7rKJd8SxbIhMvy3N/7pX45eEINXYbU4tyFb3Re
Bgz87n4hRsMXM4g5godo/JojA7VOusjLQooK7i2xAJ5P84AyrNeb+zh3wfEsSovt4I1+J44yqMQ3
/9Zj0GKsFG7NqRdbiKZNkK7vAsFw4SSzQdmLYnrL8WIj4KS+T4v5uK/LiRrWFrUxsdMYRFJwWJbX
Bf89uAVlAOV/+CQoOsefoFyxzVE+ng6BE1BWLIAz2tVDsf1Xes+bRU21hdd5wKIkQs40BEzAgfxY
L5jNKIHPzLgYMYNGDQYSwBzukYEaFzqzgCUqLJgdfNM7nZRXzOoDgsUsb+ZVrjeoNVPvvZj6z/jp
pqmdpwCjZjMEPv0C5BBAfOswLfsG1SE2fhkQk+EW16T6FEPol4mPKdeHrzTeEKH5BzRATkxxlZff
toheCHQmx1U5TqO8StDtKa2fwdut9NOaBRBnN3xFV7e2pkV4iEq0pgt9o/eGCK9Rbb86ECTYxWFu
xsGGrjfXyhfaxR2qIO1cpVN9daBAu9MTLQ+/JySA6+nZpeFaRkUZUOsVztGOoTH15hbZ4dQtg6ZL
gO/AfFQ/MNQMHU0Nh0EhtJrWTXCSN7t69K4McJ0a25qz2bRJlPOJA5QHEdEcLA8kdqSHSfsM4D3f
2hvtA7Yp3ysRjm47D+iYn/7t0UAYEqHRM+8D3uhip5UVfVESWB4ALMmEi4VOAcJo+OdAxUFHh1pF
ytSybUxyAFAhpRink9PouT6QbMMelaNBsGYIsLB8MDYzKBLVTqQ+wlQ4ZRiq4zNhqFXwQhs6ODGl
iZSbb/RrwzQuISF2Q6O0bOffdYLDB9VXCp7s99uKUfsLqJE/5lGxHSDnvQ2wbege0duckotQjQW6
xOYu2Jh2ZpFfL+cyxg9Wh2/p2BTmMPXMQDidKBwRhlrXHF6pdrAfi519G/Fmt0e9CJ4Lln4Kusww
QMPL5GIDLqOkSCMwpS+7Ad33GhapVsygvcJGiJ6OQGR+QZWbm3tkN3pbHJ0PPRKKOsh+JrCAUzpk
LCQ4c7lr/MZxtvs7zt7jtHtcvMP8BCHn0KSHAX/UrBq9YohNieZhXC3Pjt4jiyyxktXoAtPPklEv
sUQ++/f4yaT0ektxHJuwazwOFqPTn5gdC/XkjQYpR7tsFUhgwWa/uvBugW4rsL9Q5qV28G3sC+79
1KBMkea82xFJDcYTr1Eafxh+TXpToORsAtG2nRuM0gQQsDpUPMLX4jp/Dg+tZH7XFEIuZoTnDUno
pOLyxIzJC+bcwa6pyZ8ncuaQEJCYoA95FaEoKICEeZtHIylbsG89Xki017eQpAJYZZY0J1rOJCVE
BWKTdKrDo0nZ9YmILcgFkZuexqBCzp3a+BDe2AdrSKJgviz1j/5na0HuYMRP3xjCVhfeoIe/SO+o
9gzuUKIRICT2DSUU4Dg08kijoQegwcEMZ95mC5VBf2KF4A4grataZgn4HQPCLkcJ7Npz7+ZpzAgX
+ipC6NYuRgRkKbS7dwHFxIlKssIeOM/2cHCZuKJ3u7R8xNP+FYMzrMTn0XlEVG+2ef8i1RCTftrZ
tHdELUX94K13+jM38C0005ed/zYOdG/IgIr1e6ETMpOFEeUKuLIHeBqSTNVOKR/PdsvN3275nH2o
9eqlhq4zob1AE/LN/6vt/XAn6mwiL0BmfkZJ9Nrl3/zJRZIDzMhRLVlD8UPoxZXzo6Y1UWX23N2V
bTIJ7ABj/ewG/vsUokp8CpU0XakhKGBjzC37qO2gREj4ifjQ7hFlx6pnQPlTJcbV91Dm3VJJYrQg
JOKO4HIKvyBWaEYSJdAb44MrGjJA3xvNRJAxNSTdEwQjt3zdcNK6wAuRGtPBIek3Yhp0q7v4Yfp9
0IWCkRFhAT2FZULjUv9nxhfUn/eDaROqXrQRNEEIZBtGIToQwNoZEEBl/dzlKJPPiRH+5p5ZmpQ/
S304SN8RT5WnGyJF77IEVSC6VY8SGkVfAnam4PUQ3shN7/HiUJde6E+xEZN2GWAQpaXsF52VSnwI
7xHVtWjan/bNnsHXdlZYpHEym05AivaqRNIbEIOAS6h71yhILOnon2wgFuuP1W+TZwIi2CIM8HV0
/9Tk6jyRG8sAnoABBqCMH74Ua1+tydWao/JXoliey14qmpPm8EWoaLlqWLtgAzLabyEvaPHXLBgA
efTksJTsIIia6Ef1Q8XGvGrzfirl3S2BrsJwro/hU8Lsf1eD1WAAToe/zmW/qxzItIU1CKr1wASQ
xJgrdTDY94BKq9i043dNhHIRYW8+mesaBB0QRCLfFYSAJr+4uMAes3tjwKe0GOKj1eZPO1erN4cp
23rBxTMYhEJeJ4BCdVuDQTNoNgf6T5pkNLjxRlqMPPoBtGkblEBZPMaUwOTCe8gjh0yDhm2RIP2N
ADuNHFDQNO+EB2eR2WDMN1P3r5t0Mhg0yNbwbnHFeuECOHOSRd1b0dtav60l6walAWDWog2hf6cd
RRF7gosLt6xJbz6f5BsT9iIfoD0ca+mFPQDqlVorbkaLqPOgg6iTIeBK72UNGEjthbp1yr18MKvS
ZpGob/C/dGWy3a+uGhJEFDDYE6Isqxd87l5bhN4yl6SNgyV+c9V6vRjM0FXo1mqOnvi2pd9pO4NQ
g32WH8rTlxQQ47evdBPZin65RXa7ekeojhx4yxer9aCJI2kmAUh0A3pl+DakFvK0BdUG18xfeU15
ccYJ2QWbgGktUFdYCq0uT4GBTz0DXDSbUi+BRXqTrXauOzCQdQMucBCIJ4algAtE+dLXtBKtaywP
xYuuhI6YLM0exA81Q4/Cakc7O4pIHbLXi06VHgO4a7AGUhvSv3XE+Bvdmfr3/JunRwdImBC24oSh
4zpTMfwsamT8xBM10N87UBnOXjsEX8Cu0WRDIAnchvJsRNQp0miyrkzBDLl7lphPamFVWGpd6YeQ
BByiX2Ml03pu8f/acXcvrorRWpQSmyULSNAy4qmzJDqu2ii6SIIXmvba9HNO/yRuP4U9o8ETRRgP
7TECSO40jvsfS3XvxFkv+8gfgXqQnOq3jhNnzSZL/oniTtGOtbDamiSGcINWWDLeGUtQ8AsMQqqb
yCEcBM3AH5+sv9V83gufqJGerHGTEziQVyDX4zMpinClk7l2ri5Oz4MHZ1q0UzEAhPjcAlCN/181
hnCKoKdAlfWZx+9zn7pTbp+VqjG40mNHz/UoJhM2DC81pzMIDaed54RB6bRUsya1xWpgSYVQelut
itXBnsx1GUVWVXsUSB21EXjjmNCzvX97Q26TKwWszjaE0hg/ypLz3FkKIGDApJAa1jcJW8XfxR4l
tjptOGBpy36kBb/5LHadn2LZJjK1X2uuhyBNYOlUh/54EbwsJ2iyekavyrpxwJH+MPkmgADsjgNv
8ah34pzVw+JO9AD1DjrEshCZgU2txYA3+Dg+LYvxOKA6QQtfu//lYrJpFExdCE6dkF3PoDvD7lhQ
KN++LThe2S1na/lD2gH7qkcxzuRq0TU6WuUm6z6nOM+lX232PlZaW0SrfbZXwWLVdENGJfgkrqZj
NHmsZJzq9+olKyuLALbHP/ngJoDOVUGH/c5eVLNiWQt919FaLg8g7fXSIL82mr70zCma8btcn7ai
zqoM1b89P8cVuQExUQN2I6DlkDpZY65J6uHyBuC4ViumgHiBD5vwwPTIFOPMuTF8BX5roXnWgxUc
uSkG94dbVgwDF6IH8EfQvbwONn95FKbgR9raQEhfR3uad0t3l3CfXx+eKxYCo/iFyQnbKlOaosQm
KF3MJt8zkVLfLHfBtuq8I5OWmvlsXmclRkHoZGAoI440y6HD9rN3YCfxJf3lEl2dtvxhicX4HeFJ
Zx7yJHArmENufjBAngKkzsNaZA7GlZ/XeX7V42sjniCPDW4vZhOefEUQXJycYBYraCn0HoCrwCQM
Bv4frwEbIjtDVFPkMmLFlLqsZb+vIITomy/k3ugEttsvp83mweVFmSniqtp9/hyk0uTNg7xw9jof
uwM8cj3cAIZki/91h6QF4EhpaODstR9+2EM9m18IMMW+cbbZIVkIwEHDdsg+yO9oLxIyyGj8MxwO
oy685D2B+HFO4qXMRoxj5YmzXPJYofbEAUGbLX2nrfcFIpJ4MutHYBZn20V5QwYIbUCCHL3w8Aph
9CFzuulQV5Mze/uoBk/pNqKc83JedKWWa08IzDWsJsAq+UUEcLHzrY8Fcoc/4kL+dzdcBS1RqVP3
JpO4A7YWtrZPa62NznOaMibALbfb/XZf1go8LT++LFlLVqFgERbIxv++uC25GuCV1hKcLB/QjnUo
ZWN0fn9fSrRpOvLnEHJD6Qd2p974m3V9PYfFwVos4Eth/i5nU2X9fw9tODc7kOwpetScnpSBg90Q
cQrGNE7OXI9Aa8PTYXfwCnuxgjYQqv9vURlD/hZjoUWHKJG3mHMQtB3gjde23TfoWfMNHF02MH6C
ufi5TqUsvN4n8/lRHgXqaUf+WZ8o0UKEg3hP3RspQ6Qga0vBdAvX8y/KJdRh5xPU2G3Oj/bAMudi
VAJhaomUfqZTVtHEtU8m8zn4A4TXuT4eWoIWJD+hDfkzUaK0Y0vw5tRXsjjIkQUhgWcv3+wNj7q/
jDD1skqyS6DRuIM4vtXjuFMjNFZQmkUNgIPp5Fo9h33Ig+TOdVp7PX0/21vBMiwiDNnAdkt8rOFS
Co9qkWY3zLqXnLIHp4B38VO6zS9aKbf6EjlGeP6yY4SNAMDG73oc3MT/e+5EMNGOIzw6h1KflbMI
oiD55xHzkNtpmzIBTG4pn5a2NJ6q4VQQQ7yU92jqWp6eEgb4IT14bhCvQAWHy6etbtWQMbsq9oXZ
Vj4HVOfPAyGF18wMbhxHPytRq8sxysrJSup5KMi/AZqT0Kfe7Gdb9PyjSDcR44OWOkOcInldRVqP
eiSYemY15Y1l1CZAfrWsISvKZ056yHzJ3+n9xQXDJW8x9qy7pM7lTWT8KBdQus6xR9l+BF2s3pvL
0F9mGyQGQ00O1p7gE+nU8BYnJiL0ReuDKdQdsC9SGd4B1k3O2ANgA9AGDpfnjYYKGLkKfdOZY6mj
OydCgkeSZ8soZhPgGQPXSn8IaAiBWkpU5Nm036kmkZnz4GXzOP1y9YBr+U2RvJJ/ybgDBBt8KQwf
oB/BSCYDQlkcqoLgj2ZLSOwZw4eaAJQVWxRX290ECWylO+lIT0GFAFyEIxKaKNB/hFxUvxm0i6kQ
j959Y3RsGxgUwlW5ajBfgIT+BaW4lOxQ/5wVg5H/u+9pY9mOyM90I1y+8MEUS+1TJ+ltnfXFVuS5
ZhtonQkw5Yu1vaTLplskclwNiLBjvjqYEeyEnqX+Dne+UqiJWdqwqFoYuSjdlmiDmNMrA874vXjk
/d1o2u8slwQmhDpO2uPUPji1hIKExtpt2SV0tB+V3GjXUmYj6aHiCl4NT4HBZpvLXDB3SbclvoCs
OEaV3iM2Jlqhb7CBnkq7RDMWb2zDh8EJ4P+vpqQ9oRaGKmzPVMYBWi44B+tsZhjILPrA+L5Sluwe
bKQIeJ1sE76S4XA4m6F4xuvjMFCxYYoD3DHI4xLIe21QGmn/J24y//I6SV2fvHfWWDFJ4eprZxt4
WE0b6MhqQxccJvT5t+KnComegshvnSc1/wXOstUg38t1PBsTdR9HSO/Fywoyr6oz+2b6OnsiCruI
AI92QPBExazLTJbPxC9x/0LPcQ4VBVu94rCzxcMtfme9XkOREemlvBwT2DjaK99/1n1+1G8yk6bA
NAtkdBYUev+er+JI5UC6e60CTHW8SvBKIEoFzPZS/zRzzqfJ7yCADozdYASX1E3WXJoh3DoDZrl6
gupj4qBpyBQJPFJkGHomWl7VWwhGgBYx5t+iAsqG0kfKrCtKCkm72ZFsSCUxCY4N8jtGCkyQTFu+
qLp3cvwZrCwQRAUDsLF7u9bNcUPzf+EqloDupQCoOt6/UE8MZ1CkEZQD4cCqKf3cob7K726ZGPwX
FmouPwRHFKi5K0edWiG1dGgVNC2kOICzxKxEg6NxZuphpaCwrKBwT+VFiNO5ImqSH86S4gFF/pOI
0w15FJK1dRpTMuuTyUD0VUZ9oIjx2sD+yWfrpCh31j5iu1y4A1xWjzFDRQpQ3vIdP+/e3jWzn3nb
BLT41/nVwoQfXP0sC9fjHGcxBX3wfSexOtlVDYtQ0hfxaeVmFZz9h502n//MwYoRw9bDS3xMa2YB
4h3smoCSlIFjxU0+W3YcTTu76GplpkxrLNi12HpZXIIDRh9/RU1ZpG+916NdHZpWHMUTDcqBIfyF
PyuWVKafERpFw1rqrd9kzkanX6EDjsRR63BK/1ovDfUgT6yAg4ORFYbIQhWCZWkVi0xYJY+gZzYY
JEp7TYtVYzyTP6VwbMEaQgqruEflVt1NYjXFwzZtLQCbPbNtz3Q7Ho0jR+Eso8KQoy7Iz+mJ9Yin
xA2hx7pa3J1FoWvq8+aTr6/sPMd4qrD8i0WZPOcJNrvMnQUDeWsPp9cAK1bHfa4IBldZBoT1u2OR
tfFLPC9OgAoQwvN+uMRQVxLqHaFAC3rzTwNFB9X89GhpiTAVehorroQFh/hTy2KytS9wb1SZIeJ6
e3PFH2aXDgvbZ5et2J3QQQUQ5bUGwwyqjNOL39ZrON2A/wMAwotx+vg6y68vmzr9kTs9qrjmwhkY
FNDQZRybITxOtWDnTqVdAPoBtPZStqcRBeKEZV8wvptCpk0J/+CW4aAgTp/dUXyIEEEI7/AzhXQz
NhSY79EzqgmJB/fpJbgEzy7SvbS2j/B3ML6RvW4uJeCBflIvajlxSvx57jLIBDVs/9X7TJAM5fWB
SIXRhuA+KEfFCHooKswpoFmoWM68aOwGeWQPIKVDfxgOPfBylPu5bo/NTWGI8hkVCIUyWAnnZ+BJ
u2zyMZhsMm+gitGHiOBnbMCEuoqoa8osKQDprGhvw1Gk0iRfd2ZyFTUzht+ZzMmVFXryKArKenK4
w7KXgFsroo5Llyurh9VzPWXzRU8YyKJ3JEK/OWILBTAHN+gOtXBlLQa0H6wvSM1d5uhTh9Yp36Up
uRj7oziqx+ZVAAGPpF5uZDSWkc5SbQFelaP95G41YPcBm5mlQZSkzq0lcYPCPYi4sM3cFBf0bmyC
rKylH1gq+iCJk9FVVKHAR8eE6Z1sI8v7EVtWG7zR77RjOCPiUyWxJ1wwGC9cuUweBkyRgU4BV8za
JEQEv3Bcp0MBccVhrUgT9Vn4KbiGPpGKroSLnGqyz5/BJA4qwIyhWIh8JwiCcfBHmSIr/ujAENWx
X7eorMImPSRD7OwYDlB1nPr4UA+GxmNnA1Ty94h0W2cmY3RiVKVV/YtwhSEHGrkcO747S+tk+5Em
JETd8XfbxnN1C8E2GB5eTDH9Rj9LqURsCux8Qio+1Tvb6BbyXzvqab+ilcIhfQaVn393CxspBWHt
NaUuyknlzhUJH20SSwihsA97m/IK3oEfK/A7ySLvrZIM5jkbsZMX0pqoeMdCkr3qgxXbMaDkApaC
uiVzd8gSWsDcu8EC38YNOtmf/6o6RWYgtvzAP1vCmpHFwGfP6lN9OfJkALHU7/2Q0SguWIeC0sIv
jL0qrabCxbp9QWepGCAD9sq8FA0FDK58NoXVtm6Oqw78IFDMQ8ByIB5dSWBBk9/Ko/nfYCXHe/Tl
fOlwMrrOlJlb1u+Mz8P9lU2Fd26IL21B4EFywOD2FDUStUOSBpk4PoOR/OyFxmyzyjyrjzYEDkOO
BArQ+OloPqOG6JQJGcQK9jiAs1PeZeqm4DX3QPpRYa55pXKrZDq3t/PaOUez8WRk2t5A7k/EApAN
mVhK/9Awo88II9DNeqBZt3H3n1bNbAHA30NXV9I09v4IEal+FavO79fz3OTXlGHMu/PCNHzRD7CO
gxumEmMZGl71yGnYo/K2A8q7Z3QJs6DQGEokThi6Yrw0ZVvCf6LPjZf790C0qxWAn/tbBf1h+Hsk
NIV5TGxCtr6JzZM92WUx89G59oaKVuI4q/JSgMnQUDxp+XudQERuKctCBwzKm/lse8nwp16cHtHB
eugNgD/c0HJQxwO6UPCpd/vrvjjH5YZytrl2OKMyVjghSoonbJosKO5kn6uIMMTTkl3CWpkdya8V
6JnfGUfWkdAZFHmQRhkRYSK/JkbG7YPLJ9KTnSipZasuKaRztDnxAbCTfEFoK+pWhpPSTUhdGHta
psN0I7NH3pmyF2CyJxxcXyj491BsmEh7SEsmpboFwShlGxh8VbvReeDzCPszi8HC8s/vWOtoIwwT
nHmA7+g6o+/xXj+orKyNfgnimV6uB5/f4Nl/gaA+9g/DO+QTuyFx5vzc1LDuzw5VQZ2ptZgywnqw
xotj89C7DG+goXTPSQuvDlgU/tVurvfwf4nIr7ulEahf9ILp4EepEZ6sgBkK2cC+5pNKgP8L9SxO
0gP9BWM/jwb6n0xYtjhpIXsDwvOInZah1IDTi5mvPbOtxw5xAaDJGwBY4OeArIpUJ8HYYn6IHulW
J4MtU5RveMp++YUqUXpFtPRII/pquPwelR4XfSTG2Smp/GJDVT3X/da61W/hNrSbKzSa2ky9M/rb
pcz7qznIWclL32cvXw3oImZK+aaKLifnZwtlfmRCaDFbs2/jQu7ykByJ5YeKpkGP/n8EYmg0M//P
1mc6I3Nxclhqcipe+12H/lu1DK30lywCZ0bDmj+hQI3n+mfuCMVpOdBs0E+q5JYVsYn8/sW14qqQ
Cf/VWHWpxLEqP6+aVBMvGCnl578sfcxcZu8LqEpldWw99FiYdCzs+N/34A/V58tZg7+/sU+oLseg
8ohujk4eu53aX1+XolBAM9xq1T+YNZCvVbyZtOV99DJJN1X8XR3tcE6jhP4qhkM5AZrxODG83S9N
UIiqbgZ/1RR6VEclbWkXG5xTkipPVnvqaBOerNkfrOD8F6quJBc8FHQjjyODc5WX+iQTYSXgmkhK
I87D/Cu9jYijzWIrUVAsQgiRgNgzezd/2/2BJDjYQCz0SgFVa+MCrc78r/zt72EQqRNfc9EK+vTo
9O0yT3LDcnKiJJbH0UPQLc2LLFFKUqQRPDbs0+p7fyARGNr0vE3GDaBRZR0cvdpb52L3YWP4MHin
oP5Vh5yX7ZIHK0nFqcDbquLEFWjhMHf8FeX4R51+jTb8WbXfuXx6gcWU1zrblN1000fCzagUY/4l
bACgnzMDSxCAVOc+AWjEXFHXiA3uqr1ZlNpHwgcY9YITtHb70W5WDbcDIKLGxcpDNdl6rA13FzDw
3am0qmFpfPRzG/u2RgHiMkavHUDPAn4kE1l4YgIAp/be2zHQmPlBZKVUIaKqT0BLBWfe0YPRi9LS
IdwhqoTxItooM6/+dkySUUFNWNlWL55A26juAHRErf3kPRIR4WdUTKmT2XuYO6imo2eYugCEgGK9
Nsx0X08ew+aDcuNB/VOiDXCnt68eDCIOsB7nG/JvdL+gevq6V0/fsi1A1PErbb65LDkrhVcKKBW6
aEE52f1po80DUKa2RQuIYu66NRp6Hp3Kd7bkv/omWmoAYdQ7Nus3cDkmBSjmRODJ3zDhU0V06Y7b
YTKpW2ylWIHuazxYHSzoM5pkczrUwXhqdf2sWoKmBBUM+SuFbr/+v7Yh9kKV9js4Ta4RU6+jRKqM
GBZ7TfJT8MsS1/4s92FYaN87KCbBYK6kQ7FmjQPwtY1Z0ahfTdB3fjF6F9xXkNyCjwbpgmI5vFGf
BCO7AafXOB7H1wLdIqQiWdDXA4ihAYLErubobxoFGtBqnufT0WWJZHbVLt4i+gTw1H7064aqKvkD
bwyQhx7h1CLvA9TD+/OLrO8KmyKZCsBHQeb//51h4PxJdNb8XoIvnawUUbGvfjcMu4rmAOVTMHfN
56n5SJqwWdfw3Ahu0SIw0Y9pnL+Na/arlvNgcq4y+0938L1GQZehPFGVA1veo43hv8CYjZgur4Hd
3ZnNonsabuBJiqgEw9SwCaZMKeeG1f6ZUbF9VO4XelAJdyGVCUYj9Zz+JStvilvcGV8ba6kSIJXv
rMJaFDzvBdGWmg+ynLIob0Ku8hsj+oBJAo4TiEVwepTUoVt4WUfYrKeNQsECSS2ebubYbnbZsM/g
gpzdusTQHJJ4i+TcBLPLtoMEkpG6xIK++/b3H1FntqWq0mzhJ3IMe+VWQFRQUbG9cYilYt+3T3++
maz9n41Vq3aVDSSZkREzZswo/r074Mq77qd37c8HzymiSTdCPsoC6QnTwqm4d/CAGTeVe9G1TCGN
9gKxHyAWgYWTnEGsPBKVQxkHbY9MOUKDLdONeMJbnUjXZ5Gc/LmdxbSDaqleXqnjpkXhYXR3PJNV
0QoSMUcYJzsFK13+gKE78UlyWbRZpRtaGTkE6Xbt+Z2maQwaAh0MfEZIm/KGoF7irwNn5pw+K6ZP
GDcOAij9ZX5D8bih3ghsPwFAn4ICd6rcRmn9UJtoVqw/BfuSpf0K/SdvVEfRbcAK29WyQ2XZtmV1
CsScCPcxAapdej+tsYesUq8MKJmoAywZGrWwVIhlojR3B39KyUytrPTGCqNKkyoQFIvN6sGuQtDd
wxstsYLAD0a8zwWVT+jVoKHhmXAOPt6rluvSDQR1g+TvO6Xw/TSq1s/wmpECbnwGt2kpKFM5RIn/
7D6EDfjqlhL3RdODCnJRFBhef/Y7Z1dvtc9y7p2iqzem9+Orpq7ITANCtapXWW7ARksN+BDrV6xi
jTWLEsE3gt0ZtKFqsKXxD9uNnYmZdxgW+ZEpTizt25TVKJyNii3hssgUlZxKE1kD2HJMdCV606z7
R/sYu5i+i+in/wcmmfT2g/v47pcmW+QMMAFUK74GWANqNCqEIcyzVjKG6wmeDs7oVxJ0gmkH2URl
gggUmIlaxC71lwt6yQG8Mkq04MATLzPxgEfKVaVQzhRqcGGbNtW+j8aGSvNklF/+/CfyB07uiNXd
xiQp9qv9qhhxM1jr1/hD07juh82TMBggRmH1LaJFKq0U5PC84Xdi/JApADIywTsVXdWWKIoZDNVV
DISEvC4eZQnTsTbfsDpVw5TUdyp4ae0EKRPqwRfFceruIlG0RNK6oXUNdjaxuoVljlalKTarZZG6
Fso+VRDEeAVH6uTgHTafLlaMlgwciB4zukoFxIJzUogJtIjjbf91Wp2puwOz3NTyGGEs7fA+uqwy
f7seFq8ERkMeFco2wv2D2xAzXJhg7JbZWcH/9s60DOjue78eMcn4Pi238p3nqDg7kj7/kcrozmf3
xodi4F2+xjyDQgYR8hBGFHb2nqjXwGJqFWflDkKfjXf87cObynIPQ0zTm0TUe53vFZaba+005d4d
16e/csDZWIjwEQ6Hb6qorOVhjupm7RFT0nOLt7Nt6wnk2Ib82q+iXVodVPxvu7RkTT/oSYACEUqE
LFKri3hr+KqXiSbmIcX4Hc4sz+ohX9pHBKH1bH8QuSnEYJM+Pgw1O0RF9MG8ttE7x6D6rxGBOx0z
kXOYWNSqVZY/9C/QbvVAGhrEL5TbzS5kI5aU5fQs1LYBsCdfoCOWqGeR6tq2oKWCh4QQnYmfCtru
f81ctCzT7GPX2TZL3m1Qwv16uXMks0se0uBusjh0Lotd7xy84uqUULN/RrN3w20N1LHlYleQsyjR
efEDX6/x4MMqFCeVOjS36R4adAHAR6a8pvVy6TcXVuvlaAf5uv6xC0i6vsblyWfxGpXwSuZwdU6r
b/Ts5g1z/dz6dsHsG5dRxT7QsfpiDwbDTqc1rYJWA7FIeujq0EyxQ3uYcQKZKbqMddAY7Q1GRXu0
nVNAGHcK1fsxlioGmMgVyFRVuooJKS9A7r5Sj8iiMlm3rejOpiKSsbLQqVOI0NWouPg1yt1keWxa
7cpkHqIlOSovMr0yDV2yVm06hlu1TIOKeXOFMeb30sumheGvS9M5a/g61txNkFmxvd0RDQPqQY6I
XhYUIMCJL9SKRN/0k8CJBxBAcIxe3D1gP4cYXY9ZjrBC3eV/P+e6ysVpiHH81NAMvJ1qFLl+V9+V
FT9nKPhjfI5c1I7MLAJibPxyBJXCgS3tokpD67prcG3ufWIbMnCEm83tUDkUJSKIjjBh3fdKiuik
SCjNTEnXpPhBWkhvkb/qC+Igf0ME4Ff824iu7tc20XhDHBZKt7X/cIgjquzAnRhENZwXWNXPxXsE
awgnTfpe5FVG/gglbS5O4vHW5DC9jCzlMmg1Tk3PSCNE6Ne90tcGFcDfXh29EzDZdrXkXHvZ9h5V
41OoXZu+JZTRnemXRj0TfF2d+7dzM+A6Kvb+/kiFaS5IppuTkx89wkqj5N8ZQt+K77PMODPGX/MJ
/o9Hxf/vux6n6e3v9nf5225qiOneH3X6s1G0UXl5PLYFlED0vXRETPTfI4/qEMqTW/fx9/ijZOEN
MmceZeTWoAHmnUriwua/f5xbxO9u0S2yaLtlHlnElKsOPDlQM/ag9HuR8jD0kckWg6Vidx/1HGVF
5nEEpEV6oCwnlgcUNFzW6yK/tpbWEmOqVMUBQr7IZbcoj0B4h/c5hT8qE6g66WjHODoEZdZNj1+i
dmTkm3DqTu715LKr4+X+74EzjB4G9evbQwOvGm8CvhqeJA92yb/rIrPMLO/Ub1FzAC3OUqnxdXHm
qCytu3uCS4+NMEQCjCe9CzdrqltwQXeos0u3PYsg24OCVxYner1Uu1JpRzZBrFtqlv4O09t0t8zE
Je4cpebItRwhTMhX3Bl3x4TPBiGgeTEenmjP4q+KY0ynmw63FFcNpNBVRPdfKYBCb6llCeBQQksg
yKZxxUdM4QEAlBF/M1Ro+Q8GUpT2xZdUY7pb4msoNYDkHpx86oVrl9kAThwgzCOYQcvL2j5P8GGx
iA4jF0QnZ8H3FEp0YWdX5kJYREp6iIWgrMgjY0TQiGgQ+dOOV4hJxQXoJpULaCKgsIL4jXgzQp7+
H8rAe6i1JweUyARJzuIZzxNiJW7qbFafYe42LitdxFjWtGvQmmXF5lFGsZoO1oAafCk1uNySYU1B
57uDrIsIYkiO8SvSFYRR5JART1JSVZg9kTZ2ixBqpWxOrNAVtZ5wliejhAcnA7IiJO+LjMff+SX+
s8Ja41p7fdKPoZKSISpFsE2AXO6IjF0nuys6IwcEqhT0KPSpEvrQlfqLXhXtESicyHRV5jFHd09M
crk1tB/8jpjzPFCH4fuRuP6nJn/A0pcIwTzKTllPtH+l9jBfwzc6kLFa7PvK3F0QHaUKpuTyHU/i
zoyuJM53dAd5o3KksMX5dlmazP3MMr9GQzS7LiJ4wYrLLKG+IxZTXCMyAwmUuhHkuEES7wvib54M
xfMsx4TakK3NB237z0Xyl8F3TZz3SMu1MqE+nZ4jiPIRqGboF2XiVmuZXVOByeLm1bwH6wuP+kVf
paJdmVTQCRC68sSTI67cnyj/zK/p+0mNio4761PqLdaSTkmgiThuhcl5cYRwWpjgbXOZxTXfeK3e
hqwniM11pPqc8+LOW+t0zFnxjOz6zeJc89N5USLzqpyoFq6+buijnWl455wXsj7EzUQDXLued6ZH
zi24M3AtvLUSBb1bEFYdJOvyCkO4NJUO4TYn4b4DzNMhGkforkPgjl+YhGgsbHk2+gI4n3RZDnRJ
FsOSXdPBnTqk5k3lrCFjtu/kGNWJtcSdw/AUGXPiEVY0TBbu0cnlOy0QzwBQqse7sscB/YDxbG2d
LIawNCES4FJ53DMu3uom2yCyp2kmRTs/WyNOyKAemmCbJtC/oInC08yDn/kEPNPsmm/8SAfMH20w
6Tk4KU3k7k64jTz4ECIlhmXTqXRPpolFtZ3vldsWcq9b+h8d69K32cSsd/pOPFtcUCZSUnnjl542
25ZcDjXO4IuNW6k3lhZQHRs/QZAgI/ESmOB8IXwDyoA59K1GQhmTl7RmsPpngqHTfL6eS36gW4Dr
YTgk2D29gxoz7sjQjE5CVQ4R/eUH9P4CBxmeF3DOIJo6b1gfqw7JKRJi5L08WQ9oPG4QwnzZAqnC
PMAGnD0IPpIy/JHahpU2ei6YnTQyI8eehCBx5jbc7kjnmPl2iCq0mWR245Ez2J9syA/MEh4ALlDX
5kT17ET07yTu+u9OZ0hS0G+MG6EEw7ajSFz6QKSRm1dD6LkZxqS4Ix/q3FNkWaCW0uvmO/NVcO1v
cvyHjF5HoAe4NJkBJFR6Z3TFx4BHxmEoKC1qUJuZhg7GF8F41W1dnF9IbMqxThMHCHUh1oX45642
LNmLFnXMpMFUi/AGIaYpLipCD84N3cm6OhcqIZSiFsr8ZG3Du3g4BUAEg2Ygi2HOWZCIAehQzKfM
K++qmg0HnWSkoBUL6JtImosTNCH8V+UqGDlsubKGeA04U8KftXkKtigzXALbEc3ACu/NdpySxZQD
SKlx4oRqFDQO2noVm/84zbTkh1kDBPnfBptWRaHYCLUnA6NKR27w6YoI8u6dUcAQ20k3AyouAG2M
l1gVE8otMAO12bHYmd0zAT/KvQnwULopFp0gTc4I5NEBxKQUuqk/F0XsZshBAqsFeLE8oFerikOV
mogRAQjR+0SAEGJkZN0ZSiEOIN8GayhNPvAklYIQG0F0W62nKocVUEga3OHW0Zrw7tMGL+Fv+pw0
kwVrwpbf9YP0L9Ae1Ap4XJl8wboWpB3dNh1Ab/+AfIpCxMSTZyJnI41HhLLrTVnYxCpH3la8BV20
8goViGxviGxVUyuh36aXKiBIeEda5UERIcMo4fAizTJFZUtCLXyS4hSliSQhYC2xLaCzNP2/QUmc
sSYKVWa6TGZag6NTFzMeTJkhEe1cpLU7hQkaFrqwwuqQpyI0+F8mn/PGE7r6onzofiixANuqBnos
zhiXjOPF5er+mlzNv7xGqFSpEqZkbTSP5Kbp9osQQKZdMiDMAlK0mroqdBPJVWWiuq2MIdAW81Lc
EUMr4fsNWYsMoq6sWa6amQDVJb2oGK/VjLJOIx37Y1ryQj5XVAE1dFQ0kgJSArBfFAOBJtdjDbSI
iV+Gk52PtwFHYMvTUFeoDZUlnoyYLSrUovpi0p4xSeFwNZWd4iwgRAJt0tiSk8JJ6OUm4tTc1d6S
42mfJhcgLjE4RQ+0qIqBvMixpeHrjmOh/M6FnPqa1ia1Sxtj87evOT3ND80Tw2wVCbpLxsAfwUjX
1nBU3YhItdzvKEZOnhye8usK9HK1bkxlHNixzghamUnv4Z0ul6sEzFPMas1JriNK8/Im40Ys+S+u
JrSGJlFbkS5TMo0It51younE7i3lXZLdJSGOjKC+RC6FZkqS/In7WyyS6STkJ/ErnWFDrjC5Qz4f
55M5YdFsXWfKubKcqNPhUC1ADvoqmHGarEoXz7EWHUFLRH6Rd0uHZfO5D/pY6FNFf9Ohv6bvbZZi
OHduWRP4CmEl9aOOC1qqqCzQKOnuETO7B7iDOtShVYv53CMLgvhLmvdn8f8pwZ6WjMl+W0jE/Orc
/FhpNb0f70LvCFPwoHPmflCmM+EZkEszKpaBitSj/kMUiQrZAhGetLo17nQH9ZUohKZjqCmCfuwK
l5LhNHU6Aq/hvJFMpsakGzHjeGOWngloEKnn3UxeEmpsjxhmcLNbAxtaNCXGazEzILvvvCevqMeU
p+mCo249Mux0GDqNScqRyjANFfe8bYpyS5yjWVjm/jNPMHJU3ICVw56AK6g7hvPK3JDDgtY21ZvI
SrKa+5BYhUP8D4eHgAP0CBQmspKukommhaiX3Q0zCtSM7kvwGrQ6FYeI7ERxcWDhcYiegzPBSStK
4TOZXwh7a5KI66GMN+uVym5NY3rMsthM9RVLlQfzPR1a9gJPt4k5wAkl3X4Khio/L46TLJVAeM1F
gUFp0hb6L1yl9kp00jIH8wsPSGqoZGrh9lyx4sodCHOat2YHponKRcTPVxmyDH8V6qsFn42um6LX
eTv6FypdNDK7Yrnji7dqah4Z7lh8CWNGNTM07UdIXXCDH3Xob5FEOFHs4YR1JTLuysCT9LkvASnL
QTKit+vkPiu+9WcypecVWVzvE2VQYgggj0CGJ5fQOA6XrC9uB4MNu+VTo7yuU8BhgW7C5/uFMd3o
KJemEWZAN9oA4OIXHOma2EFuO7wQFQBSI2tG1FHuU0Tz9+wAXWRyIWBDsnUhRZKmPIyFgAAGQuJN
FKd8B/kdepw2rvwPmEBvDQRNQ8u7ZSMLHNLZcg7ce4t4RZnble3Sen7/6lvVeNsv7xt8Jl42erVR
4TAr/7ofbLTcTUVtuJcFzoi4JwTnUAgItYA4Asmc4O2KxvnBAfxNfpPzqLT8ro+AGgo5zosMqNOh
tYtwNQnfLfSl5cvvO5d7s5xrF57ec5TYb6YICgCKs0iMJBQ261D0Y9FgXYTKSveKcsZjurMRumYH
xfEeyG2kBgAt543TS81vmg6WYRE7T3xAQQHcHQo45V+yJVAwuWH7iHWbRRfUU7BTUAGlAa4tU+sj
En5HXl71CSdeYjkULfk+NgIjdmVzgLuCF+pkxyc62dHtCDPQm8g0KWznTaQSrBT/piceIiQLWHla
1CmTgiIXGIPbFlvijMBCaQDjwbKLAffCBtg4F+/m7esWBHsdeAuTmP80Nc+09AH9xL7q39z4bEMt
4nI5b/yQlI2qAcAAJfYMa6DqABW5yfzL4qVEVpXr092OzfnaT50alhtpNNprYRNxGJnDMcYoMnmK
/zxHlgcUKBH3LC6pqfBp0iZjxYIGhCk3uUhZJ4YXo0WZKFcOa8FhQ0pxkuVSi17PN7xMnFMNGOOG
Yn39Q8aQ3TfCxRQAyj4sFQNirzg62xGJClKdrDpzMMDw/2SzkFAoO31ZlKvDjvmohey/tBJiM02N
jsyPbrQO2UQKkRwVu5bobKYCpTvpOcuPi0Pw/pqIx0UYwaihgtwXcIBSNo2qKDQjDDF4Io8A7xvT
Aj0NVff/0okiyEOoU3tDaL2okFOo2MOV8fEfuAN3jHQuBsK013+0JSE+pNq6zSTGXanaIx/ldHwI
9gQ2gJ06HjGKST01mEwgWU9dvSYP1hEnXNxHDzKR1xkSKbmBZ+x5+qxP7REnVCQmAw2AbryMOrgO
HKAKw66r1FGqiz+Utfc47+IRieGc2scsNGbto6nLCTQmA64V1aUUUytOW6Pq59LyEnmsOvQCTWou
hkmkeSdXQDsEs7AtyyoHJPU+GFF5X70/nDIFeGqHwdb6tWmBojJ75ny6nT2S2rGXupWyzlpLIRhc
KHq+GFNMGSZmWhuoj+ZlgPVsP3QS5RN5n2ttJjf87rKm1gltS770gznZE6j1/8oVzCnjAfA+e9w8
Zj+OJ04fb9udsaEzNeWuhSvgQFpWySnSx09/9tQL+xlCFsoQGXHE3bkTrxqgJJgdS+K0N4OggdBQ
yNZce0e4pUj28V3W5wF42CVRpV18y981r8jKtUQFOcJsAKH/Neej4jD+DCqIwd/guEU6clF59EF/
Enoj+imguVs/787BcJq3vxcSnMIQ7ojX/JTboOQNKVWoHkZhJg305MULtwWR9ZmEWL4uYR+zW1EG
LoPKfpmHsn2fQWJ/aZFLqtAQ+lGNpx1ikZYX+8bWf9LrCRX7uXc/sWU/ovxItPwqaVV9026HOgwK
MDrAvYr8k0eaUnwqIQbqZcd0YDLg+LNIYlRRbepP2bhFIjciCCKSip385Iw1uZhepqobGqsvy4GT
3qTCftXXGoJX9pIIiswL0iH32oz4TUGG+Zw/5teAvj+kzhI3S9Hx9x/NlqBgBBGdqYTKZupq8c4y
aApLPw3ZnI7bCQIPYFdrdI+V8/p8YMFh6miGyBj3+8yIfv+fPZSBUEAtYoXCSfku6THJkxkm2FGA
geHkg/QemLVTLA9Q5lISMOJL8x1aNRwtDq1/lKIV3ZMeikpjrTT19UXhFAKsmmAQswdvQ5q829VV
zMzgdpr3Fh1O4YEcefH00qPUKSH2V+pUOg96bj4IZ18+PLKO6l23NPbWpkJ3UFzVuMhkYA5C+S04
r5AwBL7UE62OfWvPE/H42WrOvZOhlGe0k8oWEMTJb6KXaU/PEAkj3XggPTBg2nvTq9WppdsD5nKc
izEe5r0LjQvkP/YDKqAcpqtMUExzXyiM3HlVbZiQATpKHS9+Bgaiu6ZbZNw+Pj9qcv39DjcvNHdG
SfsIl5m7F1JBaeF6VnE9ubE6qHgyBXUM3N1+DG5ddBxPso+sXcp969b4OySt2EbbV661Ric7fKDQ
CvTA+lDhC+k0Muaw5YRHaLT0h/JIq5QekVu6HO/JSUJiQ46I4ZV9SIOSew1pvyKmOCIowXRNkA7w
R1y7YuE4YkNUbiJm+s8YXgo4qArFdDELmXd2v8lMjMJQ6UhV1JKSJMzRkbKGlAdQgRToUW+wHgzO
zt/k7sqgq2YF6jKQlniLEnKR9FyX2SlYQTEVIS07BskKZr6t3kdtClIQK+gRg/mci6xouug4O7NN
pO/F0tWS1c3oxzM1aqoPEPnB3OQcEybzBG30prxRoYgHOrolFCW107/aXLaQHWEz2q106HzUYUks
lrQ6WjkfwSNtwjjdaWK9VcUlbSKPo8/yumsJeGMyNGbFRnIy4m4k7rMcNanrazEoPNx4RYok0FEj
H/9GJ+NUW0EmhhWpjJSAHS4PLovZWrhpxrvw//Pv5Hng9/UDF3JgZ9jZqMNvfbg41QIS4n1K+KN+
dHS5Sbo5Wu8KwhBh0NiJlowrwHhFTM6tLHM6oNgQEDgjDw/AQuUam+CSuxy4QY4PEMrRAQDwgJYt
rgYny+njNYThchxc4LV2hhf6TvGkKSNAIUaZn7QUik0mfxqxdauIHei3S95ZDocObgrnyGLQP3zo
aiVjpCUrZ4TFXIfhDszIueFz7+rGU+F5cjgkpnVngUaeV6x5qibXYYYRi6crhx3ETSd4xUfAbNAG
+ExXRsoyGslAC1cje6dsnKGAqqpNVODCfyZDPgnk3lAmQ0datZPW44tQqkkP3YzFrMWehqCrZZGy
x5IrA6vrkz+hMpQw7AvTSXObujErXMmVrlKDg+9oN5nB8ps14VTX/V9WQBGoXHi4UCelar0KPgyA
rBqfpVJVzHOWbZ9sfvFpFmq46ue3w8fRfahHc3rgG5CjfyU1aL69Lyhm99xDp7kB+TVhsilFexqk
DAL6ZqKBL6Nr+RZylWjkqdQAA8QXr/ExVRU6j/BC+sRjeWR7/ul0oatUaiRQl96QItTPWJ6uBLCU
I1TGV8nXSZt5RzQyV2ZUpsGHuy/3ACwuPrrdnDqy8ZixeGe0PhPL9o0FoPWSBtD8wl/vaz7zhiXP
/MGITABpEqPLRgk101tGDDWM3r3Ro4KU/FqtiZbHCCElUrPkYs80qyQUEL+iH2ESzEMZVbR00Stz
g850ilx93wuWwdKjsMgOaWTXmk6p58UOkoXlBmodKK5LulvCsU1PHUBV5XH1Tl2c0plakAr8UbFW
ah/TjZqqRC7khEXR3dQhVQQlqKV3IiOAxDbagLrcfcdie1deRO+jnUfYF4WTcuXutbiiak8/Vxsv
bgjl71iEYp+a9AYMHBbvx2N9dqb4sXLudY//fw6LGg1d0rlM+R4oagS6ddTQCup3nzoT/BuoHuZQ
XUikMJXiFfUwYQmgRkidB5kdSLW5OmlEKY9R3mXkqw4GeafCt4iV5+4SaKpmFruUkl9ftITQhakd
jcr3urGCHGJdDOCsreAUDRdwLYRjJrN21Z5QcpKr06lZU+YPrKtSa2vD6jKbdPBawBZQGewuU4ag
R5uKsS1MJA01Mw1HtDe3RRKQNdRxcWY4eMZ/wTVkxrGezArtI5pF8a8XjF8k4L/1MdL3tSDoICbR
gsvf6bj450ItM0SIGXrXorjbhR5UwAAYhhCeN4/LAKHL9/AyeHFc6hV/l4NIY/lw43pfWo/l3Wf/
2bn2r/1H9KQs9RHuv9yLy/SCTJmE8EpI0+9C6TPuorJHq2YyQz9ykILZpa9Iq1IjlSDBPPkGqB5j
9ZSVNKEZ00PgnOyhvqQfI2t2tCt9kGRiXaw59mjHsOF9/eDzaA1ThoXPlUOnuOCfeyqf3SCRsHFy
ZJ+K9huP/e48O5S/9PXhF1SuwNFE7gLP49dpKgBRDOyY0nuK8pUDoEccIPrBpCvKfVWcgXBPuBtg
8trGeYCSdmN2ezhKQG38iRoSObmKMilXzDeNIh/Ce5z0q3ZxVdNofGguj1anbM0IDgYsho4nXGJv
cj1sz8wu7a/S15OOEZOMey4yBn6NSku42fS7ZV+ilCM2UT2pDXlpGLO2nKyCY2UIVH6khwbVETeN
AuhP9OJQRJKF7SMDp1SnqnTTBAJSrP8qWQlDW+vGgAu7GOWnBDzxjQK4RkY2TZkxzVJGGXKJEgb6
P01QaYZOmLemvElUFSa9iNE4GHIO967KctdrForfRskhVVZiRrOV6e9abHFJRHSMqIgy+lqDHvQm
DPUZdDuNhieSq1hfIVCqOI041nRPtelT5OvJAJqTFDTH2VHgkyGcYNv5t3H38QswjFIQWjGtNG7S
Ek5hVnGHNU0EuCofI5+jy8LEK6E6V3k5EwFI45J7b5aidshwxcauus0LEgJKEOSbRdyoMAhwJAJN
bgX8Ohf5bxzGWZJFPtpeH2h0+MApkWNCHXqNGSEVjwD7rfMT2qDUwBmMSmej+dRk6qyCcMouIGwg
wrtYjWlodeJqNMXk+OnN++NLTb6W3sOMt148fjuS3GAiBZ42DOlvoh7wdsYEAFp5vLtsRRi6XMCl
NmwJdA9XeG1pLKihg8j5aNFZkVfylpEANaW20ios6YWw/CiX/NCyTVVZ8lMNtoDDU1x1JwPgRFqj
+twsFalIGLFC5y+Tt2WPbGNJ/QnxKfdSM2sC/skTNXpaHL6vPPja5w6Y65IvCXBFkCB5DqJXcRhg
djA7ebNYuVOhIJpmbNsxXic/6IZI7FGyj/gI2qEUnhrwA18oJTObkQlCyoaDTme4oRUnA09ocbX5
TEZFLpEHeQHiKZsvQ0d8xb2BohT2EUH5kEgQFWqptQ+ihUc5HtPb+mOjmEadXs7uBNw0kJSLi/go
TqvC5Ujlw+mlaV1oZMGqmHon+L13W3mjEiL9W4lpXFFj5b29popyuCotI4qXyJZ48rKjfjOULEu4
x3TKGwULNn66fEhVO+cx62k5YTrr05RyEkq5UwGGma5k8Tf4UZr/eheWD1N7yomHqyy8WfG8EuLo
Kl0jqhJtVfRwQpL/1/nQFG5r0/fULjrvsAIbGGdEHgn/LJcoxKS+p7xa/F8WRgmvHrxJH9PX3/RM
4h8vHE87OXv6dbIOwlNQWllRbTqOUmbRhZBKr9Ji7fyxodcfuvpDwedoFCAIQwgEQNpWbHzK9JFf
FVf5YTIpDnWUgg2gP4AQa3+LC/ltp8duWcg61xYxKJWojX2Fcc+2S0EpSEr2XlErX3lSESjdG40a
OVCyJKUGXgo74r6hAq6tf77APdVu+UDG4REWh7vle5aLTn9yYFRp8FH5jFa48J1YpyE0TE7MwXm2
JYJDt+t/iMLJoQMSRFTNhb0LvoDhSvc1MkRNiUNCC/uTo0TnNzZcCSMTqTZ0G/W+8oqAppBmx5OH
y0CFBzPpi0dOG3qEJyzKzIwrLbKsvo7Ucrz7xWHGalC7RsuXUXWUJXM2mpf5vxNbJYg1BHXgr8K8
di14ubtTedWesCkfIe56X66BzsOU8iJNkoYJH5qMFfidzlF/l39BuTiNWptHNhXzeHfAaV+8udz2
Z1/sXHrMwL1FUSM9Nv628QLsmbdekXQ+XhSBQa8tLsqL4oIfDtOnBVfVud9VsEuGCRSRC6IeujhK
pu/Fd5FMST3BOIe4y3eeB7sWai0PfqC/QHKpASRWL77eAgUNutzSl5VOb3/vKkMMgxeo6erPtxSz
NLfo/CdeEaKYZT/C12E4L7SeH4ciKChczxE5nkN0EZ9vh5skNW26W3H+G//V/Emz496h8cGdVq/6
LSO6wadVLZMIqiKi/6I7Gpn8WKK0AhgRBPMWpXK9GgXBXnNajoApIlp9I/dlnkFxin0B0whOlL6Z
clh5yte+ODybxndUqkN0Fzj5CsSQvDTFl0N6/xGQqaKpFaUfkLJHx77yaYIzX9RK543asehD6Zap
ehlFe5K2gfTcuEx5jtT7vyPkxibQaUmWMHL4W6kTrhMkxMITIZMZGU6QSTSkMWRxth9nkBVok4r7
2/rZMpOaUVi/x6fejeVDLVQuQkfd+rMau2UuOo6utKhb8+ssW8joh6wUM/5sl9CRwYuDOkf76Qv4
RhpkpywArS8pA8ARN4bxAFR+Afb+b01l3TpsUA0aw7SgM9sUrWeG69l5dpjiuSDvZsnXbmpCmanN
p1uKm95N3QfdJeaQhksMNr1JOryEH3heYk5VoZmJzSLqrQ55WDsqZZTRpYuJUrP7Gk1Mst7oN0iG
n+7Z3fZfdAehuyCyC7hWzbf/6eT9LfN472NfIJkMz9P8eEfnFGSN28ny3D+srJD05uITWUtafbTQ
EQ+VXsp0kBYeX3iD8+oVlpGpt7ekQdBob5wwv/a1h1pE8IjvnIN/i3eDKl3MLGA0YNl9Hx1u+jse
utn2wyfG+MKmP/by9Tn6FG8vWeZaGXq2D85Ug20oi3g36fbi/7znitSScwzfwXxqDTNDGB63zo6+
SM8wCwcwTZBpvxL6pPTabpyDwHyu33bd54ayVwDaAxW9tJ8blsbaKUp+ieRT6vUqpkgBVaWwJPe7
e9cwX15xSOGDmx1eCDsIbOrPPhYpoK0UVjF1/HULNPx+uf30K91KoDbORdKr5VYmRFeGXs5ulcYU
xFvON76FbAld2vB1nyiZkofsFbof79usNDEWvyHMyOhde9AE+jXINq6NV73UOPcItvztNGcny2dz
T5edZy8ZfIPnYG8nk8L44c7jT3waPNbAEQOMcP/nWVDYc+OTn4VONa8fV0b8ZawdUeH8v92cqEEI
lLKbchYUsx7dc6vix+wmOuQwyfVKQ3jizYmf7xcGRVbu2UVew9v26UboMpNIZ1/9hAIUnzY5SHlg
P8vuvYWS0qVddbnTtI+oV7sbBESOg299h07bZUAdxrNZ9i3vHc1DnvHu//ykMafVR/0IUOSwsWRp
v/tsHtR86tc+0ZBkyr5D+5NZofUb0308SMbVKE9Pq6NXck/kSnfMJqtO00I6uOvQZkuLEApYisNP
pKw+IvwBSRTvuf5hZ+TuCwwDVZ+dyQhcNC2p7NjShTS7mK+ra/WK3rK3ARLxT1QcfcgZFUeKiUq0
+R6lCYMvO0K6Kxym1GgfpgfUd9NUPIaVqaPikZS3MKe2MY+6Ba9WDUm5TAHYlQ2IfhQINd3C0sPd
TV/Q70a7aXGUZfV9EAa2VBDTvXUv3UJDWSXJye66yWAeZjrV8AD/PEUc5D5royz3FJ/loeGVvSv8
RlG65q5aLZp/XdEJy3yV4EZu1hn/3kKEKhALlxq9JT0Q4cRL8JGrBNya00mMSo9m8ndrqsCJkmTT
I+ETaEPa0c7th+JiJHb3faSUZhoKZ+qEvusW1LE1QaHyZGSoiAkhjWVhMZr0FLFRTEA8Iyssj37k
95TKVJ36+u+P/a/mSGZU2isU53CIs8BX7dEphNsD/RphsneKvUz9GB87Ftv/KrvCMRv+yDVtcA4N
cflfVvBGQaUO1fDE8g72vtyd9BDBTyUdKeKQq6PfVRrcFwVKAkjgbGU1j+6teaRWmm2PZmSCPuXr
C/WU86x8zG7y7Fl1+QmfpnhZG/8UaufTDvgR6Z6dVdvY3JP3JtZtmtBKIYQvwYxJCHcx4UhL/e3I
b8/d3rO286ruc/1anuARrStkM390aku6n9aHpuGffnFHHgufoH2BJ28NrP4Xs0yRYG/v3wbZRTXc
zDC+eAbH1aZ3bM9DtMOmJxpYV7BmL3KlBXav9xRSwLV9aqpNcZF6X+mlCdZHCQrkmEUinpeBxIQy
AOVxJioGkaaM7iU+qAmqNBnhBo12JB9SmyOEXkj4B5GE3UCbKQwDBdMC69A35VbEGZzNDIX+ckXF
MSDOALeWhSZpZnxbxvMXgDGqbXsCCVavxIFWJlg4rDwZFbGqzYa+NO7aRJXZrQD/QtrAtdazTJd7
qOGcKL18WhS5SgXt2tpNnzRjLNcfL5s8L2nbPp8E34fT4UZejND4lfQtyyAs3+tXhCPWe/+ca/7y
Drv5KUpgTFOUhdwHCb4CUfgbZWYazoDiH2mJJ4zgjg90eNBDqOieqxPqNHL0fG7iqOaY37SPKduF
yjJ5eaeXvWOB5p0ryk82TYMvly4l8PkskkGFyeGPVyaHg5NvyeP8DCtUiDLLUBl4BZz7e0T5CdUY
MIPqGZoZXpos0EdA98o5JRBlYwPhrvLQbLw19/3y+kfE/WJBq6KEBkE0S1dflUL9v7Qz0q1rFoX6
kKjeQ/ZAEin6c+qZyNY8qPDVFCYqZ44o8EYfZvZuWc3cdG5Qai0V4jU8VME8hCu1uEtGY/aZ02Rp
3hLORuOv2W/5o/AE6DP+jy4hwmIZhWYsCZltfxeUWHd/FHqJhEsEu+XvAHFQ2J7Q0lJoSYDoHmOT
8lO/kIIhPVo1Jlsc6zS06ZnQfgvYo0hK+ncPbByagAyIYAl4fCzVlyO2ln5S4CV5unRv1B6pnTJD
/9MtVb6naD+kWy7017SmYQS2NIKmD2sRWyilN1oO+xeU2Pd01y62qy06avbOayus/P0Gv8Fj+lzv
Anrmfb37IgcDTe5eZfLF7MsHKbKNbAiuNp17+9FKaC5+qZe6FX/bzDbHU8Ba99ykPN6ZesEKUaaH
XyIWTnPqYC/jkqdUHFmrm/uujwPWJ+JpoYAERBVqiMB2Fht7QVpg+nCF9FANwfdUXa1YWyIwZRI/
l0bGFh6slwtq0vJW0h74SPe76zC2zSbgBWgGjcQ6Yr3e/M3wMt60N+00YS4+rEggSIwF+a7+z6J1
uhjXOpQIM5zMOjWq41wDd4Ztj60vvpec3bFUQ1XsDhOa0i/6pTulV+v6bV8BZR00T7DpCdiHgP9b
qAysYrfU2CuHw+9NbkI3MQk1T0CKVKSRmGQF+CzQDwB7Ojs0NcFs0R6gg9CBjEZwa1dh7lCr9YQw
xQS61hAY2CL4iotHqnJZInxEc1kAu/C/DCMiGAuRIQ7aB/rLDTAPGb7U88I2cJg8NjNQs1C1AmX7
2XvPfhgGHSAtNg0BQFP+q4pItXwuKJ+pNEprMPnT7EzXnCb6Z3obsouz6vCfMA53bo/yI5oPIJl8
vm4aiCAJRfF0Uh9QCwI7nmVZKvY3SaqYRBUJGEynaMbJNJmqOECSSNKIfMN6VLMaoZ5vNDyKrYJp
8FFs5WsfF04S9QwofwSCHXhekPdI+/hPdpYPRBn4Yw3WUjeiC0g8A/dLSxc14NQN0B24uV9oMYu4
MnHIbbj3RgWhx5L99omCqBxBbR1dhq8/d8uEsF93Z9NAAI1pfIVsa+MMN6SVNn3KNaHJ5IGRCMHB
SIV7v1GXhjhDLQpEItdC1HeGgo2LldKZQb0DFhQeCFGwfoGTltAFt+reoP3TUoX8BMIkFNHgMeHz
a/QomOG0BVzm6oCWNo2F6x8Un6Bk1KJM+1t/O1cn51FySDPSHwjNq4VSnr2iwAYqjz6TbQrFiQem
l+mLYi02HoQe+RTuGroatSlBAhtjxs3ZOfvF95091KLUOG5a46fzsTsXe+6fwZB5desJ+X3HGrSr
tBtJSDC/0BsaP+wfi+5KWv5FE4svgkRV8PKLt6nfwXf3TjklEEP8z/KFxfekaFzFGiCVBih5ccEE
uarlpl1sljpVx2JQRf5QYjuVltTqpYczxBoZ1pn6aOdIQ3WvFMC8HDwTsOdthzKdgcq3S6TrfnAx
0WF7QZmH48e2JY9i50zLTFO9C00VITQAGdolflK5ff1FzdH4wrBYXBAiMjzzTuQnJWLK5hzcziW6
TrWl5rwgc4ngTuVb7hFnHu65alSHQEWpB3iZDAPD4nQ+mKIqdp/sMNSTKh4h0A1PwCfARJ1qb0ZM
YSb5L2mtqXTgzLh/qC94ot8CFxMHptoq2kG1Nl6RKnbGVS7rzYvkTgGqkm2X+hclCaiB1cJheHXK
SN1M1wXO5ccxVDEs0nFc8JA2Y2v0zsbi6WGCYSjA01S9rmjf6bDvvVusgmWV0H8arxgDShtssiDQ
nXY01N7PZErhse97uYYQwdxYZE4FwSIF4mhBLqRq19wzIMnBaSCWnVwvUJBxfog4Ig3M3235uVBt
lCu62yqDL7qlE40Bn/0vyNObPNktlLEqBegkOeyr4ufIdrCzjlBI/aAQqzSogKNL9EB0+keY/DIb
qxqz6f9knQXbfSKBTdDvexl0LSz4YFv3FR8hOCBk34at277maU8raj7NU1wJ5HM4F5KjJ4esAnQT
eojFokfJ6uUE++KgHxvSb4pjLqRkCAA5JA7ew6f35eq2kB4567grL3TGhOUSoSFx3HuYxdbbu7aE
hSqVo1eDpfOTognmnZvGFmhe1rWQMzU6rsPD68QoKkImIwZo4va0tIunJl8GVOCxXntMU3gxdB4M
Aw1WNVDkKmNZYw1MzonB7uvWUjq4u6bV/ekTnKJ3YaqqAoumkXCSCPwQqzn8H03ntaQ4swThJ1IE
IOytvAGBEGbghoDFe++e/nwp/rOaYWcYEDLd1WUys3DEeEt8oRHpm37DzkyMFM0jUvcYisVNkAJS
/Cxdqmxg+7eOFjx9qiJ/pX7/OwaulNS05PlzMKp/9HKaRBvjiMseq0rChaPtcK9NLgvGA94fgTXH
bJIaAfGgVBWN2xF/wY2CDVkg+i7Tt4L8CcVT5XMJiFUuIKSg0RC72CAuLYm5EssT3VKZN08CBzLU
3Giir+CLFITgwBfeTY9zXvNlgWUhgm5BP0CcNV0HVHPY3x/nxxFgYss4p2L878XnU7oRpJauGG37
MNsgEHRElHJZ6jCnXD8uCr4DP2uO0D6US7V22gpFNHnWHK6hkoRhz4h2eLZq/32V024ebKqRsng7
atQdXfW1w3W8/dScxjMVj4TFY1lk3dMG0wu/VxGKusLd6Sm+6woPwYXlayYPU7CJBsKRAhwj/0WH
BZXNuFRzdTMUK/LXjEy4dIIXXqvX6wJrndZgvBOSai4CGePNuD+wJuRHqHvhL7dKkCBNAmGZEZrj
jYq3PlMt/lAuWHy4q/p0pimPXLR/EjiQb8PZcuqKnQWDKRI0PKbkadHJoW+EOnKpiqfFUQud6hcP
YguV9+mGRyKEjK40HqAtQMDedA/QadVNUc+L9q2cA7KwcCf0922PDthPeLc0w+bPK/Klk+UJuj0B
kKKhrhowageUB5dSkP59pqoGP7epQGr5p+CpKkLJHcvVE45pTUVKGTK0B4hPDVQLKDzxiGvKpnoS
0wa9+lA6+42EHhyYXDG/1u1JB7nkttAxl9atjBLVF/Et0BIE6Xmjk8PCIMHNi1YpQky5Yc4TOY8F
81TpuhyHUAkoNB2icpmhc3ljmszgszi2jQIA50frmkne9ARS4QpQ8re1yfrFKyadv/17jff/aAWt
0kteGxB8+XeeJhgWnGLBTjVOK1xZbbp0QlQ8urtAuiLvkNKB6gGCSzXyTJo0LZA2YaQiEKLSBupH
XGcaVbNizKvHnN2qISx3W5gxYTU0EuWL6fYKxUEmCewASgeEdLrpat+Jp4ZWyPcJr0YSvrvua7Dr
QtQ2ERo50qNd7a/E3dYdX9HdGj0otH5f+ANdDQ0N2XMoKs21eea79u+Q64GcpvTZ/ebEd/PvXrIu
SxrnIbHUfQYsnCSbeszEHwJOlcO1dx+uvecQvByrpaSMHovfqvKN94RFMe498kbk224o0Ag3pgWU
VKQ5241PK2QpKCWCrZeqL/W7IL9Nde5Wte4e0kOq57QBVGeFYvn1PhdqBYf0DF3q2v60jviMVA6v
Nx9i08ouE3Axj0iTtY8ekNm1VVrZ9zbrDzW2GtWJlHoiGc3hZx1ukWKx9v/ooazWYa8u9UKin3If
5MaVp25XW89+eyvoy4yIV1Jp3rpKNspKSUleFoaUJpUoai4A0cHG9FRVkxo8gBzw6FKNZ/tNMi3c
eXmJkp1SLStsj0bQdkTahVn/S2ZJ7A/ZJY9CPOV3mfnWWHwPFFN7MgEzSrSqcCPJsbFYxGSnZKko
SYvAR4qcvqldOQEr8t9vr9b+kO4DvVtnHQG+KNwjzQZ+aWmklYUAyBcKAoaaVPROdDeiClL1adpg
TQvWQM9DzbD/zQSTf7hxdLayAfnsaK4iSn4VCA5UslYgj8UVkIAWBX4Tg+DEM0FWeP2L5ehGCxrU
VsokSNEk4x2kwFhKSNaJQQ6aC6lvxVCiLr/clTVwhH9h4ejMpCAyIwiTaKrJC8aKwJS0wLxfrCE2
A8dAOCLlHLSoLxFyYox/lYZlhcTWYZbAeKAtie+6kPk3Hd0/LS3E2uTkWKlhvdCchqIlbu3Dw0e0
hmsur9Y1BTY0T5CT+eIvG5ZM8eFZ7RPKdcxV8gIf7+7uORTcJYKB6fRKm8JinpC72T6ubnijHY7p
SfyTBZHT2dlDSvdw/PCIR1NKMCyIRXtifQhz4PxboW/4L8/wT+GG6OscV/B7C56B72sGLwL9j/dx
rtN19+0m5CEYGwthIDa2/49MRdLvZ/jqCbKLTCo2CLt1wrcyjWqEf0qGTOpF5xqURoih+yAap8mU
djj9hHZjknn5lYPUL2XSXLX2s0aO3JegbaNL0UpcSQhnUajmshqFJUGSGapdELxDxEpHdC+b9qMo
y4KrJYFe4XsR5upUHa54zivif5x6vH28dH74psATBGxYcAAgYab9s+UKKczrNv4PpI/oGvJCdCSh
37f3xCw5p1ZOc4PrJd6yP3zawyG1S5d4a9Pkp4/H3oW89hc/5VmlDwjo8YplzCqzX2VSwLhXnuHG
x8w9VZW1DNZeRfPAFMksvMNzqSsC4NVBOWiwPza8UiNX3YK9w2lXazvn+Vw5hfm3ew6KyWNLtPEh
5sd44oOxnchC/dBzVLD83Viut2qfpNPpvo4jjFKXYAcAEIRt+AH4aWQOtp90FZaSyuAhEiXg04IC
A6JWm2B9hf7ToBaHXRN04oTHLTFXcre5yfk2ZX60NokcUF9xqlqk8kABR/BXUlbuRFW9O0hEJYZV
DnpRjZ2W+UVLlLLNR0/MoN86qbS/iXCP3Bq5MgKDKv4hXTHmYAEziCK0AkTAespP+tamZxpPf4c1
QJ0el071GpXmKf0Xps97UJieuoVBkTRL95aYT7qKfJtX5Pw+6COeaKJF32m6mopfdElWRwc5r02p
VToivSBMJM4hgfEqeEwhncpWk5Oha4eQiPJetHwjhtoFRQs16cb3JalG6PVIqPENXwmH6JJwKPpZ
QdYdURtli6CsddusnhyoFvJcqw5tTF6x79xA3OB+IatJiVnfDZI6lNkhPgkHK99UZl8trH8Sjc8m
2joSy9Far95tJnfjjBQlmxpoy4GTa2n8w7V8NksHZw3Il88qLwUxUM9rHR+7YbsyoZJfaX9CEoSY
4UDzDxl6HYhWCYS4iFqniDWSa6fq1PgHGOQPlR0oUZw6SkfrjWTHNoXgVgga92jfg0Fb+Sb3hk9L
zEshWBvTc8OvEg+UotXbQd3ldPNep7he9K9GdH7H13ds3Nz9LUT75VStWycS7mgcXlrve3Tfexei
r0l7T9nlHr22If3rT/TvPPrrevh3eTmFivXe2+bKadwluHti5Zhfzu4Rf865tsgcenXvkBkjuK/j
FYipt1Uiw4JjSKK6gErr1bB2W/tztfesMh97UrORFkKN8wFmBrP/tcydoDdF5OpgvhXICsUU8Inu
Dk79o2OdfOyraa+hmSP6StW0XTHCFWYVAv0tKzVJXnhFCmzkU9xz6zXcZMf+0uhcZo2e2Tv/ldJi
5xLXk2LnBSa+dxnu/Xqyov7cqcwrc56rXu0H/XuRCOBrZSFHUhw1Onv/uthQzcWv3Xj1lXWgnxDB
H+7+0TbPEmQrjOu4NP/M7LBsZPse2W+Uj5ZFlJ9e00tCc1JctM+0vNx1GxiI3i5Y4Q4WKAbAqEUN
ltJZpzSlwHztTcBSURBFauFsV/DQYQhl7/jzaJun4FkONx9/W41WJ+9BdggGzh6NH7u6s28ld08w
iTASjSheVn2+Knnnjbd7ujWiRYSuCNjuVGdgDtnl5mteIH07sY51+4m6QdFpXLwS8Wghrm6QekRR
0XluKQAYXfPROXyiwqX/+kTbVbP+CvfHVmXXXh/T4rG1L9mVSli+NKtIg5LnWjfLx6HJQn4I1pPw
VvUml8717iKRZ14dGN67KRCUvzPAxeUDPam/crQymgU8jFNcCStba+3uI5jfrhGdvItXC8/Ef6fu
EwHgE+3abkG1RYWHCbxLcDKcRnT3G7198wQi4d6sp2umFLrwBE3l9I7GzAED8cCkNOJz+9a/tC5I
KKtV+YnXaA8n1wyp7YWE3VApVcE+UIQgg4K3J8DO1t15l+HWL6VfhIRIO+BabmKaDbhbuiBvsgnt
DSABY0agRw0K+Bd37xQUIjWtKYiiv+1V/pEoQHEq2Pq1DDIA0x/tm+zdWYcX8rzb1pV77gALf1qN
zGyXWkZcTnazdes0/I4uw8rIHBkBQIPet7NtEuK7j9YNfMca7+bl4eN0DsQnVQlz2+13Vgyew8oB
RUyr2D0BKZ4f/s4fq0Jqbm+9P1aZbACLQBFtbatA9oe5nH7I8J2cMt1aHyvEvtHZenYKhIOA5ijG
b5wTPVVASd88hLkJSHfRl3r/LTI3SJE5ND1vfmp28a5Jc2Ld9C6dQ8cYUR1dTZ/OduvUALdc5qv5
GnBN3d53n91SC3PY+0zPncv02b4OV+nu2doXbbCL5zarWS79i/hYbUKhl9n+/rcalFvf0XfxyhrZ
vVdP3lurHrynBroF9L2wjajSfk0bYdUzQ9pe0gtjn54dlOTAcETn1mqKCOwuBmL1/5pYnu2IJqMr
YBKE6O43JmOFT9s064V028B+tnbH5FvMHtt0/XTPJjJ06bbWPOKvQ5Y34h3Vl+gTbNqk5mmFijFE
a2Bikw9SGV+FfLUe/HU9kl4Oz/fUjlMeCZliVDLMdq4oRj6dpnqCdKuPYs6/Ejjg7C+zZZqvBnjJ
cs4lMfJr0HIJhLjXPtX6eU2jOZXO9/ZlRm/yGAFXhAe2yMuuiQ1ohQtsmv6Q9tu/2t/+wTt4Eg7Y
eWefri308WbK0ekwlgiJXrgG9VIgLavEMfLCJIMB+ckP3VoHr3C3XsPdw6oOa4sqyeGV/SF+3FkG
JYshVpK08wDpuhqjnXLGvLrAdJlNItTJ2Zb68Nm516J6yStVnFLdIYlBMRJzTb3g495ppELlkHQO
sBuIRUTyEAyWNRSPgEgAiel/MbPz7ck+l9ERte+AykHA7qwrmq9vu2TYe+rKc9z1sEFW/+HggGFN
6b9TWNRmq5X1bvh30y5Wgy2R8/z6sstF9wUuHSYM/Nfho10n7Vu0GxW7Pma+vhCFKFlgGEFZVqe3
KXWxA8k0Mtxvq0g0AiSCnJphHTC8wyL60rQz+0TAsG7tI3IqN+vR3pCiNi0j26IpDVzx5FSOTRYq
Ri3R5icyR6fZOrq29kGxbO1x1Me4MlTjv+hMTD/0xEM5ooKAxam9+SsQcPRPa6s2NfCWqf+Vrfqs
MHy/rDIW7T2vL7a9yydfYF/Wm6iIFn9gx8/4bc6k4XBNn6QEhrujdU2/ZV2zk07dwg4/DeyBe4Nl
tHXrBfsxsVnp/jXYM3WYvHnpBfxORr6dqt+JEt9skm6lxlceNIa38euCPuPmY10K1uXicifW6S02
9/adPSO5sEKM2n4TOFBKhafM3StaE1h3ZOdI60JlwqNlBEqohJTF622fUKs1bZN73q1z+7ieV/t+
c26kQdFgpaKVFFgkhoVbgC1rtCrppv/q3Jrn5BoZFIPAewz37W9vP0LFEsTjwAyu7S/GqHkIN2G5
s/MvfaNIrLRDkeXVOrfB9v3RZjM59A/9EorDhn8IjX6dq+WY6ZOYb250N32SYO796W3S56wxPie7
8AyAGi+TfN7ftQ2gi5xS8OlM/g4TKoK35qaJjnPBLkK97RGDreuMCFoRH1a2wRyiRorENcCsHuPy
2DTade62xBLxdQdlYkoS0uPb277OVwS7tJTtPyEDF+1b0X4VrC9NG/xztI/erQ2C7WZ49eK7B1ul
+cY4HkgdZEgBA7gEuDzY+Wf3BksoKv8rtCe9x9Ypv1A4t0iCsQoTmo83w93wBKzP8RAG7b6m5cGd
4gBnWrB6IKw7JOebAEMAgUCEA1zTL4TFtDC67lvlW/s5fDAbAW5YL3SokGRvFsMiCY8e43fSUjoV
1f7HcDveLzZLybTjeJ+Q47gs0CIG0FsfHPEiyTmQe8ANfNLU0BSypryymJv7Fq7VAb3LMY4Y3tW2
V0r5+7liv0k8X4GAvJubFOF3JvnRrh2YMqALz53D+CtF/FO/RpNA9l6fwoFkwqb3j0WflM3EOqCC
s7avADhQASyCXvQ2DD3/sHOO5+DRLwAfN+Paxd2abq3qFyop7syxd137q6qH+A1nWvJxZ5rfl71v
HS+YRWZ4Izji4m97Rzw+FuXYTB7eGXY6sH2qFCh3QZanA5tfds7xdsgCbSwYyJ398LuyKsm3+5mD
dQjA+M1MhlNM0Dx52cy7c/vZnkRkEMMS0N8zi0VoZNRow0vrEABDJF2CZo7hVq8emJRVd0LI++b+
fxz86xWzqnXvnZJXVG4hwkyjlD2NZI1hMX4OJ/PyCEBZtVMipc6QnK0uoBJ9Y/EcAqd6M37ecyz1
HQwESpHT+wb8cIH1CSlicuuZrFpyudnbyHS37qq9b239U4zIplPp4QPBjdqHFEVCun91Tn3auJBq
+rYP8bbVCNfRMdqnq8wIHzErWgQIzd72t4h1vuJ16+2tezSH75nWKdgCrX0ltfiYMf0RFYLxQ2va
UtLAEXjF5eCenNMvON4LNtXwcNxLybcNTKVpeIDPkysQ//a+bwLXLAGxF45AAV/JZ+2MWBPdste/
Lq7+Ot4HjRAEa3xgMfbBToeHxPhX5nSXxw5uYVZpkhmuNJkJ1OTg1YI+vHsV5zviDNyzf2wV8T5o
mUxq+RSZTeWIKQtRDhJ+gcWJUtqTT8bv5N4RdCfcwejUR/17eAbgQrIVHfZN04zoFREa0Ta4AiY1
kg3kvQu1T9pIgCtxD7zg1byn5/SZXDpf5tyU7hP7uN5pJN945V+az+lk7ZRJYv/bsNSl3wiMcaeC
uBEDanTpbxa7Hdn8Z1ztrFpF8MWHBuZx4k2aNXaAPjpTp3hnYaPLyL3zbt7Q4Cv7yCI6n2DdQnUy
LY3Rm06vHv7q3450K61rqCTLp25gfCEat6FAtlfRJKwieViJ7+1dfJ6DABgUm2A9m0/H7JXG5VTt
Lrdh3X0F9a4JdLvqC1FK0ZzhPN0hRvJpfQMg1LDszXQ/KPqN/hE1nFmtW8EmszwY3fcQoGi64Was
5+o3RoBd+feGAlGDFv2C6QJhulUeGdOKy2LRrY6A5MKxRiQFwCwJi2/vDXYiYOUlPQEE7Qnru4Tk
LCqpxb/X8sJqO2A1W2HJHtZkanbqySRhlX/ERu/Y2r5tYlpESrnlDU7zQrLG9I7NcqvRq/RQow3h
XMTQQKnBAFv3Cl0CmtY+vXhlz7RLzVIgPTraI8dvGCmvLoK0HvFiVE4KQd2rMBAaEROLmqLZvsSo
kETrdN86xMfmpFVPNu3a1nqOQJB0Cq3DmDP79A9pcWjSQosf6CbXosoTHQMgk6Eg6nVAnSwtfWir
1BlQEkPAIli1rkNIVXD0SbkcASbV5+h5IA9P8r4DWBjwBUxxMAnAX2legL+Gd9h/zfhsQPeDarqh
KFEY1GENQU05pbrlDNax6pccknrbaRVvXfr4D9cZi/VfLa2l9bYBlLOcbWB3VRifE6/if4F7vNHs
3sc4l8EGowmxtc34h8dwoNGSgdwX3iQN7wJ1ay8jg1z7R+bALUKPK6d1uBVAg70jdDeqml7VvbAw
cgvr6WFA2z1A6ZX2NlyHnxyLIs7tjooOdXvyalAHSDJinbcIXxEQkkSlAXW/GhpwVymHVZ2K+wXY
Ugb+UecRep9dObl18ByETPBR8TGoo4xP8ApIc5HQWtUdNRl5SoL3tgTQhY91mN1fdtXd08Bsj336
BDcydsUAcwTSrZ5eXHrEt16REVQyI7sM4K/QveYbfzrH2QGk67lXbd1ockGVb+fcFvhKFNrMBIKB
20jwoy6La8YEpFdxY2vfHg4mfDvaj0rT7d85o7K4sh5jHsyAkzpScBtuZ4VOtXmPCtlx+WnXe4XO
nXYJvpnIX6qlDdpO0LIik99EdPad7ev0aEOQzSrB5wRNEDTARN+mMGJwFT/pHplUghTkxzE8FHvb
L0oKZ/sA6mQbXg2OOipRUUQQC3vr3D8OgPlbcIESRWJg69wf4EYJFvCmKjXkdHp1VIxYnkiVYnj9
bfJyViTQcCO4oqPb0T5Qp4J1/6DLFCp8edKD5YyDFDGsSMIpLHLZR4BncHeudqV1RLu5d0VIk7s1
PmdHsPDPzms6SWuZeQ3MP2JGVR53FI9oN08LHpxj6uiEYByGaV3+7pja7n7asF8sTazOeGRb51l0
NzjkuKsFKClh8etUmILERXfrQuSV0bZMFb6Y+XFvb00ctEvrPjxTah5WhhTCakPKnm3eUItJUIwf
412XVrTZK28WDBjVXw1ro0+6SigZgW/ms75DSq3Mcz6nNPr8cQWL0ANO4QOqRd0zItqMOicoae4x
WSfV9jcqgpfGxcZ33pClAtEylgOWvDq89Rvd6QhwbddD06+2J81ndI4Zb82S9/E2LegTyau1op/S
xHvGJ78Sn8EybcILjdo3/SMDAqkE+tnQGg16Qazuf8CEQuIYu5zdnELzCfljTcXdrfiXf3dcBsO/
lZ3PKqiO3kzWuvUAjYGsB9grVfuwGU/CO0xAxf8010l5jt24LXar4boxxiW7kfKitPEPZOh4s8QT
I2EeX8an8Wd8nldM+40oOCE2HM2H9WFGVhIDWh/wAfpVgF9vQHX0yZI+r04VpRSgbeRD6G5JkTa8
yvKb/67/yDUYckAvFX9NkE3Sr33v7zHquxnuuIenbv7bdh4pV2Z5+ki18Bs++u/ZO64zAxgz+JNE
SsMD7Z02fgHNX5QYaqzzxWQ9ffx9Oru+EOfcDVYcRuFhUWepvI3u8SqlKtqhtw4hAUPXXYdtiYx0
xXntzdC+iGMoA6lyAcDn4QJQrINZ/utEOJ4Jo1cM6KDVGzQcSnXzlFeJhiDxNZQUBFGAf4Ai4lyJ
B7q1z2bixvSos1BpERReShg9aon5a8fSpRU5nOwQOErAnj1goyohnCynNYC8A9lBWqUofUpcECQK
uh2Mf0+FRnjK/PvRjtNUny7JDE5HAE2dEchnCqgSdEjnkNMHnM0JFSBoyOIaSBLrgBhImmZ9ClTo
qYohv+SVuc4I7xQ0WRXKXB8IZj0SKkixsRdEJVRrFeRTB8XSxaM+kzwAm5qpSkAIlQEOgq8cDytd
1YbdFdaHP4TtFjsat9gLxTK9683xxHdH4sMHPoqrhpuOtgjo0vaMVp9/AHFoDkERmI+l2gRRG+pH
L4dfUwsFRqSL0tBZUzme8cJwgJTxhRvLhVWSByHxcMFR8P5xC5CmIBlooIJD4gqHzWp75DZH4qEv
oJ4rMUPRLW8tQRsdSnL8AWCuw35VQPtd4hnZNEoLaoabk8X55F/FGpp4xKfnl1x/V4VWYLLf9rtW
3e7iX3eR39TZotP58cd6KDN0xChH1xEZJAqzuSbyoyW+95tWhSpiwttPQFmjc1emMx2XukkfRMna
N6cZdzEbgXpEkJh6nwqKC8qroySLMvyhtGAlDV+nJ6w2Hfmij4Uavt8RwBoJHtNvbuxhB3wx9Ffx
zEvYNEqL/0dmTnIihwajECdmrALdb6uAuVLPcMneSIRLYhBCMv7wSQIYMRoZ10LS936qADPdzPGs
NVZzdPVAAzsrNBABQXesss0RGQSJGeIAEOoAy23NgyyiHjqxMsn/zvN5trOCSBk1yqTBvOoa3n9D
ncHOsFjb9MZkliqh98eo0DbOu57AEALMSQOnvgQfJCicIiQ6pxTPK3XLBLMD7KFadtHiVgMI82vc
cP6ojZ0zin6qpT2OVzA4vma/0cjJ8StzXcOLV8p4yA5AUWL/MaOOHu6xZiS3GH0NaPuIHWkuLP67
rSo9d+jefXFIMzD+NAIgxwJeEGS3K0kS/9+bWvzDIV3HU6SAUF7QTvRSDTWhIzgHlfQBJdkdkKQf
Z6KhrUI0hW6uwCvfyFFG4Pf5y9duDnMtS1/QVGF2EQfQcfku4H51zdTgmU6niLxkGZeM0xn8dCBx
YuBVngN6E/rSFDaThlsO32QcwmuM68o3ZRWS6qBsBZPKyYQEQ4I2CXiqxuUnlPUufXC+LpESMH7c
E2A1RamoQ71UpfhcxwqfiTSA1OwiqTleAaDnaNS4SDJNsDmp36mIKyUeqRiv7Rq0TLWgwiNJBGEC
R0rI+AOXCtb2A7jNbtwrIdFoSKQbDGxyBnARI0bOCoAEqii5ZdRtZYYiiNLtYsJ4AWhR3CTSNQJT
sBvtmXusYY3a0gzYFGYLlR8s2bjHcMKUahDx69tDb6kXIpApsAvJOkY8TW9bUiTNSQQzfZoAe6KV
aK+z2QwCWm/ho+bAfKWBoYWlYrbLNIxeTjJsDpnGUgURsZWnr64xlvDG0IyKEfAD3tUcutOomSDD
sUAMhtsOGDnhpkZZn0Z4E4YDXTKdCFjF9OOQoy66VU9NXBPbHb3dtwvJY1pwGDOk38B6vO1Gi5Da
tUp0Zw+f0TOaQLgtO99uGef+5umx7KAHV3X2w2J341+Da/zF8Qur8+q8SPTC6EAZLBYoDuyc2+ji
czNOfFxWiS8e/OMGrIXQvOs2CcULKq1ruGDf4WYMShkR7j3DAASVR/TJwCiRFEA0WLxqxgiRR3Eo
/cNigIQDiCrVo5D4JFt+Sk+MoDftyoAMGENa5jFwkCpYSPJABg3HEVZrgT5gP0qoSvebGJAbuCth
ryRdoIK+SS1ewKcLVWmUPvHbNgGtUXuTwYkiTo8wj/zZ6Dj6QQEErgOQy+1Ue6ifNj/Yf/CQ5McB
E7VY39M65L2gdLBuwZIf01hjRFpMIaooXXzmKlCWzouop4O1Pg93fnmkTnNMu1F5pN/0qHl3j6U6
ibN3HW76mz4gkK66nJSxX/xY7eAjbfrX4TPgqR2xITWuOp7V2tv1xalBtprfqjmOmh255DmrI7x4
pV+9SXiniUe46/NbDQJ4DiU/M6+VV1mQGyTUPPICHNx80tclEuz7EzgVvLtbhow53C0IHPgcLACS
l/ykAfD/Vafeqb7YG/F2UO0g2zZsdNfyAQ0UpYyEAIJDSvQ5HHSHg8NH3PLcrt8gSiEWqmNxUDZE
ufONYQx7yNMg3DtslnHsWSTXg0aLWSJTp/5RWjX5t+AaUQMJ7rNdn4sUHHIWgCT9tTOpTEssBRvQ
xYlY5C3sGa4T+NOkIXOo/mFxWJC9FtLmjSRyviDgyok6IkD9zys84eHwFzdfmdzFApSPXLiDHSKC
g5SLxQeuybyrJzwXl7PURdChTXjsGkJiy3uEgpMvP6CrT+icn1gH8D0ROOI36BL6sJ+jxuiBLZF3
iuAo+B9yOJbpNJarKuTKAe1QrVZHDzMlwLbEuYlq+A9MEME70+vnx0iO7JC08eBwWs6uBPzwnqyw
PZ7xo1ytsNfDUhMuIs7Ie5QSmKHLdgI4xg5RLwRo30P8Xb4DRlYoWi2TWw9AVW8MnE9fuYeWW9xZ
O5zAe74tn+WNdaAbXLZxzq2NR08JpJgcCTKRXzzbu/avAlcYbtrH1uduHZVHXnnSH98uGigP/zYV
5m7Bi3qi4SxVJ/xYJGr9s61vbTtwDxtvw9v0Br3wBRV6a9d6q3tei9xSWv85FyItK6h4q3MHU3j5
dOqQqIUZ35N1MgJ9l/wVjD6yXVSy3ZM7n6BEJJj7Hi7Dy1ZjnuMfiWYagMD5Qzj9EN+3fI5aa5TI
y17oHqtv/kiAYXjFzmZokIqpoa9e4Vt8Z9Uv5eyYPcOr9Kpu1d0NP8T883pezlxTzjzzwsn03YFo
lXOtFb/cnRZSxGiJac8Nqp6s7PKx5COxZXc7u2Vbq49ECU5A0QVVV0KgKbPlcS7Tv6cXULG0CDTw
amq4bK2/1oDojeeW1B9y4qQsV1tMbRxjrXHC62vDjct7QOMuw6myBirx0tmDtVHCXvIDqxTHgXJy
ebUr5GWFXpf0KCVNW9wserGSf950JWksppY2OvnAvIJLwP+C5oON8GgedkT8okFO6+Ga/4TaxIeP
fsdCErUGYmg3lTKZ+uhspm/vjKTkuZknukjDoNDQRmISshhAgzdnrUZCZhu0zNO7uKo9F+gapAqy
pPLFhldfqoFK1ho9Rztd9pN+llJOdHRd8T5xwrO1ZS8l5be2pkmWnW2uqK77ci5F8xQsDWdNwDdP
lxnefjNxo5clEiuacPIu02A5IGzlCSmAy6kcE/kQsQYSNUVPeSw3fDbjv9m4d6R9DqpiRJIKLYFF
6aKJ86DRarY/EVAUekFfGW4F/+rtGZHfzPD2+AM0piLR1KVvw5DBOayjAwAfNSiO9HiYsV5t/a0P
iY9xRCX9V6OXT84t5Xpoe9nx1UkZNRK603DlkTpbnRfUNbDto5lMqIp+D1Moc+7Budor1K+KNlA0
9+OcrUt47D6nq1HZA9o0r0M5CFe2yaCkvxltq/Q4sYxIz+g55g/bip38Nkk/loKCrASsvP5UPVyo
51hX295TsuCP9HzV206e3shY55Mn/IStyeQjFzweptOS07/7Ee+z6p4UZqnSMDX06W//bh+JK+4+
HixbXw/TadEtOKNGVHD6/7lNDV8411E07ff3kQ5HL//5U7i4/OnKznQkiGQzQpBq61PD0YugpuW4
gRzNwAxb6xSqeGKjPiltDkpqs+zqOfg4Izy6ncP7ma7MY+bzUnMaU3m2S8GZd/8/BpiL6/w3QPSF
QHzfJPtASUkex2/b9iSxgK6kGqgMTBSf02WQpg1nPmCE8hZhgf8GQlOonaTGPvhQmaKLOwgyNMzk
KQqCewqFwV2SfMDekMzEC6JCGdVouqePYgSj9QnA6C/NMnzRos3ZvRzplvHjwxklnAiTA/nKFjmE
t8MXYx51PxIdzJwsQ8szodHlQPtXMyMa2iArkQfn47HpiS8EDsz9NkvQynJQKzJsv5j1h49ET0DM
M7JKrEeQhEmxa/H7KT0ofLhnUjIQ9Fs4kh9yXfo5Z1qyPaFVldNyWiEnfhgYmR6xJH8Vyo0beqvB
PL8G5VvXoAdj9bDcDQrHeEXqHN/i1DmTLNuWmpWVW6XvseE1Vt3TMT4styUa5pIXL3cn7zaQgNPe
GZhIWAg/gDPafgI0ApxCgVDlu1JSp/VXzWFx6hhNNTmohDl5vCUrJESNVrSXtWIeGh2GwOwj6f+r
zWVF7PrEGlO3B+8OYBzu4DrUPE2R7E/nSNKy/DnxnN6i85Q5QZeFIJ1vMWwsGAYiIfw/T2tOmi7n
/J5xOwSWOduoKG7tOF3aBX2UAu8tOYmIGCNjpU2/LCmQxyPurR1oLvT7Ub/PSP+6U0316dYiS7XD
amYHhxgFM5qMSl4mvdo/FLDTAGWYbC4lbNOaU9nErMwxvJXwFswV5O6xqkzh5dHXgJ8/CHlTOQQr
b96AAczyTyOhG0kSykZcLPoK0XSId6QGvORljkFyq8mL+vt8AlpOto+FC/XvecNhVwzVSEkWNO0D
0N57Gw4/x6Sh2A84YY5/5xAzvzEuydGNOJ1Eabcl+n42oXiWkXzLDx5VTyQ7mI1aGzVBWBW1MseD
OQikBxNqzixT4vGjRZKBzWykcZeyF/NBrJFOIk0L03+T0fCM2IgvpOWHa5bNxPCeozrlFWgGTQq7
lLJjAcxiM1z7KPRgpdkfRGnQK3ydZgADu5UOTkZYJYERkvy8xWUOD9mhW/yIG1SZeUTsDLGRbX8P
EXgF/MnAu1pwsYNzX/2XZHHWVLKv9qV9xbGSqUUNGyFCrkM/i5i4QmkdAB6W42P0bEksu08HQuwe
mIRxyTpj2GRvgd8xVsA3eLK2socYiar1b9ghMQJR0R9F4PqRM+BVZ2yyTGOTyHbJNVxGmYy02N3p
somuURJN8VoyTJFppVzEAlLdS/K683nu++D8MRSNUH6MrKakMgXiopAj+39wtHDoRHQ4HBTE8kL+
fenckwKpetEtsNXU3sgqwi9ImiRYkLd8IKHcQXkKix1F0k844k31WYwS/IEExwpd+CXlS60ewTLD
zC7nzSYDJuPgaJ5AZ5NWPA94a3M4aia4Y0smpzKOAyUQ/v5SxlrCvyyroO0lNxSfTL0VSFZsXNxq
HITxmB4v459CabfXg2BK3KkM3d9DqqaghlwuS0zyl9YqcxldiBQRQ7dg9a92vq7xIXqeaci7/gDW
LVPGJB4ITUQEs0OdWP4I6RICh/FMrEFSv9iCAJAk93c5+Hu4GOhNIofr7mCkc5eFFAo5HBzGXp7x
kHQ/iCpvxp5gL5J0xV1VdvqXrrmH+r9BGoasijJu2hAA+GNm5q4lt56Ow7BydWzKKSrPkidnyjh/
eo9ij1+nCH3CzzHVi/URM46GMEW84FwwmOzOGBlonCiq7UxA+TWF1AjOTmEstaSr0wiuuccufSR1
QNqdmGRlrHKxU3dL3TouuwzTIygTtiZ71JXoRkPnGpZmQhqmB8A7t5/BXCEt8yYxPRLXfojzJ2cE
zUDmga77fw56FE3fbsPn1Xjl3J9pTnkZwWLpdLdOPjxyT/M3iNcWqZ+M5B0WPI0YdhHsGE2DXMNW
enrc8B3CpzI+WvJZ9LEuS91iXRjKHCQvB0QvutctchiEjm1Df1QMlJus3OGXZq+SsNx9vno3m3CO
XFdPENEx7gHDlZs/ZhGXuBOe/2AwL7LYyLppKGswMJbZQ81jVMjZ1+eDWs3hx/lbaNdlFcNBFeEG
VsHRmTBob2OMldTtTzVhMpR6N1xQbDl41RxLWu5KW4rjZ50SthRhYLHO/ubMcb1lKe8cu5JT9FFK
bf4LyVnwBauHzPoRRv/FATgHZV9zl5oo90TbCN9Q/ueVDYcLYLgFxRGTj+RQvnhxy9yTd/Lu/t3f
RqX4Tv4nBjHYxrMDD61tA360XLcO5eBFAg8iBPBFSqGWFtjlztu6e7atWw6Ki3JQDg4OpW9GC4fM
LhQJC+hzcvgcnkUMz762ds6hLZOLN83waeAcTzhME5eYAwWIjZ/dvrZk3vhuHdEx2OAfgF0drpwH
htjHmwfA8wpoueXTtwV8tnTAJgzjuq3Ob+cmMa9Et0sfZFEUgdV95bVUaiIjSiZCSL/yaKXUE7rF
Q/m3uYDC/xWeNsxwCVKqrcMFuQBkiqDxq9kJghWwaLWBdszTKcplsLw+6UCrOE7kEbHj4JUIK8Im
LtCPNoTZgBtE3he+C9xtWHdi3qkR7rZpBEBPFLe/GFC/Zu5fmGmIuqDQLeprES49oJGeJDsLg9dU
/p7oPm9HZygyOiJ8jFZw5YTsBp07S4ocI3pCq70OHnC9f/c+3ROYdonXy+iIIvg/os5sOXGtWcJP
pAiQAIlbTcxgMGbwDWGwQYhZQgjx9OdL0fv8QbfbbTNoWKuGrKws6f5GNEJpMsIUtgmTwu0RTGpW
NV2B4woPlLpgogEIVP7Noj3YkMKUfhmQ4JkQ3DP6ejjDtwPWwKuYO/8cxMF9EI8T/t4HZvu90pLW
fXAYmXitkdlLFXlVeuev41eDeGJuLPM5+pat3ec+rPQqvRjeLAwy9Aiz3nFgdPawmsXVB1PhGU02
WAYRRDP/XuiNqLVI54N4GWpbMo+qOigqVs69GmvUyRpVBcHthxKQV2+/WpDoG5wI0NaVEBSv91DV
Rfbi3VGuSYNKTB/kFrqaikqBLrztzh8vBA4xEQeTgnX+Bq5/G4hzZ1Ewpebtcxh8o9Z4GuN/aF7V
OsTKUwUSGmdQS5Fu0MFT6UTVCLXli92iRbsuqwCSW8fOywW9j+vd3C7pAokv/JPKZZSB4DIlEMoJ
5D3ehiqGCWe0ExCaCtEDAfHv79U32hC80DAoWPDo4VJsEAwsbL/Urtbb8hAMRqEUlRS1jfMFtUaK
OJIn+QDZb21O3oHCXO3DDvatfUu0IKl37LrMgCw7je215A6YWIFsS0pLn4TOajBxtLaPH++Nop4M
FfEEj0twRa1qat5V2/6+p9RId/HfXwkfSYkQEI/+PN4TwY/x5etC54fVk1Ys3Wo8o0oLsFqrK91z
X1ACUqEAXxH/1318Qw2CneI+Og+t29aE5xfjIZVVrDA5O0j/coEF+TMq7E0caMLGaiCwI5hOfPpz
i7SllPBeqGtWNUPoSvga3Z0Kejr6F9oY4gHSoniDJ4QW705+6RLYRw8Qrmp5zaP3WHKTiYu48+jb
nLgURB0oTiN2LbWDtdPVgpQxKMc0wB6gJQ2XRGiiGVVv2FVTyliIb4xzzau5mWpaft/Id01O4Ndo
8d1T4Y/4HobArFyluEbVdmHDc3PL0uuGO45Si9PnG1o5KcHJStrCfgVAc7N5vrBsQF4KTnu4aVWU
L3S42owqKehyvDeEEmugsND43A8l9iozpM32nsU9pVartab3YuwLmzgaMUp2rRqvJnawLMpNrTSY
kyk3bjFTd15ja9IsXYq9waRWDVfmADdw+nmFVbSX9NgNz/3GOMX+KUp6wwGNAFIqKcYTuB4XQugT
Hr92YUa3WNZekVbpIWnJEugEF9LQU9Q/iA41ERB1X252xZMIwBPFFxkbQswSN1AexDKC1RcpyVQK
CaDG96Ae5HyK0xSh6CLQEI6dlh4FhmRdhiZlD0tK5U8r5r9YZgFEPaFxr6wwUsGDyYiMCUXFcotK
l1xYu0B+7U5KEjy4R0DyInTonhNoUwQk+rZCzFIZ8nDfEfInFAa2IEf9HRPnC0QqU2NoGMpWlehl
CoqISxRSaRXKDDVxH5LieC9vglPdyqo7WoBGEjaxpgiZ9HSdI/sYKdIG4lh6AStSFfH1moNvT2ft
nkwY4/bKnwMUNqk8Aa1KWeS9ephLw6e9a/haV9pQWl3/+wmdkB4qze/qvkN9nLFQPLjYXHNyG8sD
8fqp+ISxhEbLtK9vLI9Scj4C17NI/8j4AZCU7gpJ0ccjwhLqeAXUcDIzkhC14+hqlGfGPpu+o3Sz
K4CqHJmjoFENQkevDQpE1Ec2nKH1p82twTmCPWmibyIYQUcJ1kEqJDqZ64dRvoO2i5IDmLMKSyVE
814sULuIOyVlS5ZBEiIfISG1fe82qZKWCBqStrndZr9LEGTN3DC922Ch1UVWkvJqK9S1IxCm2EvF
hAoJFA/VPPRjul9G+LhgRS+cphFoiHIN1texk20r3dVABQL453oOBwX20uMb5IFxsfr3fHH5o12C
oFk7Z1KrrsaBVTQeVyCj7Ekk9yF4j9KM0sgK/RE8r0aq3hbEgrBX8SE3g0j5Ux5Ox6WFl3tcR+HX
JPReQblE2BHMfF6ZgQkdiRbVH6p4UT/T2mUMJw9I53z3uSVpnu95HjIMFu/YGwNUqd6SMT32/Z5K
r98VF32ttN+FA6x9+EYTshKWYcwNOR1ZiCgH71WmlaZ3Y2LD7Je3Ltc9RQOtZKQay+utvcqKUXn+
XQJTnWu9BmvUptSWehs35SrKQ5T4DshlyIRlsOrSblDOqY31CqnKa2NpLXyT82iwFEHcUUN70Ppp
3cooQvU9Oo08mC6amsW9hu1TFurKqp8oZ/yRcRDPbI39lwd4PzRZtdWav7x5q5zewLOmo/IdRt+i
o2klkp+xugh7dOwy4OJBKoYqg6H/tobcoAJWgZRvkyYhC4krpeUOllicYvYmR/JCcoayJlNN33+N
yVuzXFrlGhFDZITcNfoZBORi9uAJBvpa5RO0ZRUQoU9Rfr4OSvZSJ6+gpSTBSf+JQ1TN8N/Vw+6y
MbXSb3QvMAdm/L7g4t/p7v4CwmlRGSzez7Pb/9LKEgAmmKNMRXVSTS6Pwrl3gXUEcgvto7zZcoz6
aNloneDbzZWnysgvTQmGYiKfp3IthVThINzF9wtUyiynPWLaOXfoBVMEtDCYOsWRfK2uJAgK+rl+
fXHD52k0lQZUCcvWeQmWU8r8CgHpdIZ0pynS0flBVmW3K3oWFS+FN/KOgIU66+LpaPlX9hq7rN71
dxzcIF+jCVcw8xMBwdWghpYlNbkRWcQgpQClrAgEH7cx/t0KXlTSW4CCv6fkYE17gheiQGghkDnD
AyFsAAizmdvsbbo0wu14H37CY+T6A2/m4E/brQJY+SeyxbIyogCtdFTcJd2soxeVw3RVXJW1kX1R
akRts1NaqUBTumggnmj96v4VmlxEwj/jE351l99ZugbRvDE2gRW82edutCcRpQdelkcWp7QZ/PLa
ojCC5VJ2TZWkK7wJQ+B4RgiSh9GKgbsBpEHMWDFr7pyuJv2PvhFGraiFUeFJtFwGv1HrV5cIk0BN
bK06pTYjuSpLouqizya3L+vB/5lXOU/EyBJFYAK+AsFTVMj3GmS6iDgEG4J3uAwsO9GxCLFZiExc
02RmmHpgk8IIhgl8GiZi8kmKGP6jbWntPXv6iuuQq2M5YFkIuPVBiin0Xizb8vBkj7BiQr2+YZyi
YjJvnd3lcs70GD1Br9KTNeVO8dz7WBCZ5fP0Ow2dlm2kHggW+GZyTtDBgRnB65EM6LHrkQCMGS8P
DeKPHt0LDAO0jqAKSPRvIoFYvY6AR0rP4nmQF3DQHDwLGPbmI8w9Lq8uofYfB8Tu06YzShKm2bGD
14T8Hn2TJ2Q1PqIcs6pDlnyy0jJGJiCYZ0EFo60CbS11Chikb0ri4JqU2VF5ajpBpkxDbFhrD0n8
mXkJ9AnRPPJRsOckAQzS9M+H8K/AUToaqAtrxdJg+hmjh/efz3v7vWtJGWB/+A51dLUaawuzrA7A
SHo0Jm+URE4tm1MVo6AwMH7TtlYapEROX/G5whp5FcW5xvTtVeWJ2V2qlIDclTASHK35EHKmdEPP
bDBIAi24Bm2rQ0VDlf4SewGDGaowIShLxVSL6KUoR54wSx5v8P4LXtFXyBYR6iHLCKxK04lYcnQ9
EN0jp4Jd1mWSNZf4iS6aQkqGkoOivNM9qydHVlrKQKNaDWaA0xFFsxZfg9335St2uKsi2YjGo1//
P4uozqXqQSf6MCZQWETrGihOvpPTis6o3Ib1r7WqlVqueTmuV+lcGqXLUWatThINdFnBkTr9yAm/
9ZV1ZnZPRD/pkkmOWj1o+OsfpAEZhccAO/6HDAk1/bxkBjxIKBRJ5WVVukwYykBD+JbmhiMRD1Ao
qDCiAK7sVX0tGi5J/xS2XXVKxKSJdokxgNAXvW0ZFynCCpXR6C8wCXe6dGSguoewIALDMhLbyH7p
r+IkFZtW5CyKl3CBHmMgcIfW9EZ7m25ag1NDLpP0/YYEGLuQDadtoTQfVhEPKEoMDH70NB35vaM1
mk1e/M2fctgocPoDMTKRoqN3UlS5fffRawZquamxjZTCaFuWq4JM1wyuH3UUNbVdFIy+H0Ctnjm5
+s8RnT9cSOVixw/ysa2IFjmQnyIK6TUqdi66GY9q59SrfCuDv9CjJexN2McbHHwB+Cnn0jJVGMOW
nTMinp5KrUtkOTEDcYQpfEt27mAzZV9ahjD/ykDl2V519n+P8jLoUvxnEUSRbVAyzpGeyhBHlXyl
KkNiy+qv1KpvHY200wMMMHx4Vy6G7SUlYzILYzhh6qJajV5So9ocSVvez53PN4hidQBfUBHlGtKF
3KGn64/OPx5PSKxSFE1R3ZOWG3qiXOpqFQD01Zuu5fne+Dqh6Y3UCunPAS12TCsxTi79DYjrw5N7
Yl012ynFvtJ0xO2OuIW0tkKwTP1mK6KB7UkvyrPVaDfa5yAHhX5yfmhZEWW+H+y+jkkrdaPzv8HV
F4QCX6VcoCZVpYMLGUjXWksb+32wNNUgLPfEJ+SQI2FqaY4Vk07at7Eme9gSaLqhdJ8PsicjGi90
XjbZeYR1Nw/N4bfUesEyuZQJvBAd1UrFYLoD1pqUeN4o0IOIph6CfglSErB0R/lVNXjZHx4h6Zrc
0oFrI4zp8rUnTmPFRz66ieWEavmyEp9gR8isaQBWE+xXWlCwy9R/nnMa4miWInl2r96r0U2sEVS0
9FMV3NLae32owZfWJPqpGz/J8vG7x539VlDL3Ua/0VIhtUZBp8PLJJlep4naypGP4SsNqxnCuxTg
yflRPqJUTYSA/jBNtNsjbE8QRYp/KP7jw1buqeHuwBv3HiL45/LPlUrOyuVXta255VWPKHhGPqpF
q8pgd+jk9EWCGOMwuQ6TC12F6ivkP/pp+QewBWLSneQPTOLoIopjjWr04jVoY4QrOF3hxuQXEvRV
UCOIGAZpumdKEcguQE94P8DCiQ3JNIWj6SFA8p4u7casoJWf3dNwV2iZLB6L+2I/2/28FvVNEvmH
n2fmHVCEvXmP8psbhDzHe399WF6FvKvpvso/q7htVF0TkZzCbVbdx+axOW0fm4NrjrO6u0M7Rc3L
Ve544VrE6Zm+oQl99ZdCWaX3i6kudKAvqzwu69vaGdY/mgStKxpG857RQYqjF3Xf5RNVPxJqsnrs
vEZo+rVwVfJpqiUliN6zluq19ZnpqpKSjFUnsQnzQyugO5iHiIB05JJXGr6gqfPXKpbFhiRw9pqd
dC2XSxKq0KBwNcBeISzQOBUaw4eIwM9ULaYYShgw1g2QJ4AYIN7W0SMFgNNLwQlgYwYdSmm78oFv
pTMnV3WAHQI6JPz/rIVsBr3XaPOKq6f6nNyfsi6hCoKckfseCjzRev3HPV8Qcwky0zvrrq6JxRQA
VzxN2MuRT32DSjiz717v0gY5+l5H3ugaktcKVVPWCKrn4+LoU2Z13EFNtt2hFUD/h7VUolWKs5XR
KPF4EkS9R5tLbVVA46I3numzhT0RteoBso7dm6IAigqk5Ng0EEib/k3LB5wlB4rQZpNbEJyp6EVJ
rIAoghRyJcQFOWH6P6c6SKdFikV4pc95h/hCghvkYjiwH9RCu0J9dK56hmoP6h9/p3DvY3NQ9CpL
FsK1OKAyO1aZhr4VEJYz4As9sHg2JXlcSIE+b4VSuT3dHDrTaRtGkBqEQkn2uiQIExULhtNdtLlA
KgQD3dx0EQQ/iOX09gZ6joBslZb+oxMp4TsNw+9vDCsQA9mzDO2hBwKpdhO9kFYC5GTfeYdCJ1AF
QqkJFr812exVKnD8j02Txo/Wsk9E/2rBee63OhNwiRPEY/KOsmdA7INHwHR0enCrrVW7jKpRaFfD
moYpvMFPAcBv4KDKYRKdgdKhoc860l0QrD5diyRMyIJJr3mLHNwpaXG+KPZ3tCzXSsw1/lEQqoVe
scI5EIoZKTAN+7ru76BVN19RaOxDwaY6swEQFz+75Lix9uSMVT2st+5BbfTEyZPxlIHzPbjyyMIk
oGI+XyrGlPouODrMsblKtupSoKk/QSk+pxlGrCPxRF6Mk6iMHhoqMUKv3RMAL81FQe20IEhfotSY
kE4vo3P2Y3Wl7LsJSvnfdWot+R99+qUkeEaeonmMjEtkEphcmuWr+kQzlBwJp3VnK1htLQ5Fp2qS
0jpXZqKoFN1RlkNG6KXVBbaujaoC+r+2ONJNUqtvQk+IGd9AWKx9ti75G00o77ckLwE1JvHSFhY0
k41jSbvW59Cxq44bf566DQwvS6BfDBMKgpsrxIKXF2Mbp/XMMzaXIaNuKLscJda3xUkVZCO4uL4z
ixenbuUrQzoN/Vjaz//qhPGf8edhvBtbO9f8KD7q3/edG61XU6j1Q7OPhkzQQG9nUycJ3MNib6HT
a87MnVdf06SaQpPAhjDUwXEtjO/M3DqtpF9n1558BPq22ZaZNR+H1H1unG/0un5RNSADuq1fabdy
9eQEIeJMmXf1hZJKUBnm4wR/hZfE2TYXFwQKt7fZYYjnZIKNHPefva7qRA8vBua0EfiwXh87xoo5
LYfpabgoIsR5voY77tDO/WfAzs6pWPg4ApsRuwfvTE0dyDRqm7QJ41no+EUzgX6MgfN1QYG4uWCI
02f0i7IJQ3EaKJbthtVRzlLDjRaRV8n94zT+SJZId+48e31qeI6Fwud9nY7zP6IdwrAUlBw25ZOr
dFyiBEQBiHAV3ofj5lizdbVPle/AjPkKw5YfnyazZ6AjcDcX96nN+V839hTpqNwtKm6aIj/kV1G2
o5MHH4NGEyECrEHPQmXPcs+590LZynCvm0qBHkmaugmSzg2El+1NPrMWu5/dzKIl5jZjmpUFhf3W
iaOvHDY06V1I/30dhuJpskPs6DHeY2azkDR3zNamH7uJovCtVaPVA/UByFB3WjT8J13yeo3aSB5r
lIVoCq65O4apwn5gSvjaQFcGGHn6RPkiYRAWpOvBc+R8Ub6rF6GTcGuLH/PnPuIiaJ7Vjj4p7sCv
kYXPtQNRnVuT0xPtHv4qpDnD+5wd+nfrVuf3g1f5uv00P2sDRu6h7BfsGEuBYO7B3adeQiA+r42P
fRvxu+YIRYSVm0+O8HgXla9oI9z/ujyGCBoYCzH5oz74PYtqgsz4mCRxS7DjjOMp03yGNFIPzx8O
HPIjenuUMaEdWHj52UHXs9PsR61TERBEESXavQyJJabyIX+AVstfOs6GKKtlRFh0D9ddtixxUfU3
Y4AM/GZoQHgxJ4wPnhV7aQzLyDP/VjN+UUVqHCSFpQAj+sv8QogtLQA26oixftTQeIGnZg3u3O0F
+gKoTiDfmAYHs0ssy3PPV80traL3USDa7Z0ISZmNYHl8+nWzGzIOp6IG/B3HQ6EBK7BM0BkgAk0Q
hD6c3IgbTYjLyIDMK7ZcVGK4w/bwY1lebUstnif/sDN5RfZDx968Fsi6UN63veMx5FlI4lyjIHN8
h6LTjI0fc5QvL8I+g/XVA5q4UQwz4PH+2Z8oeg1ug2TqwCm6LhKwf/JWyOTle9A/XlsFh1Ng74Mc
KpyFjXNRUdvhcaHRMK/94aU35qy9kDvomWn4mFYSbg9alp/WJ/KJY8Lqeyf6KJAdRU4dWSDMJukx
lgxnPcu+Hx+olC/usGkYQRDBX/caMMzajeAKddFZ1+bSvME8QKKdV2PfojeJfgx64Mn4ySWOPmeN
PFsN08CuTaYvRE8vs7R7XiD6dl2cCroOnk033VY/jX3Q+Eo2zyXqQPYZ3bHQjgMTQSa2NVwh1Btz
74FUxfq8qY8Oa0rnlgehZYlN2BOBjK5n9/RdZQ9cBqR4rfPUWFxYdpnCdDPydkT6JEMYXEJxuDHF
OO5zYxDwJgpnhjvdcV84ixtOBvDxGthE4L8n2BoH9V6hl/kA+2bqGBNYDDdZv6qeefEOdPztfBPB
LCjN3uPhManwis7sg1G1qzGZC6oWV2JL6vG/9d8XLPrpeXFIwl0UooLqfHNdVluE6b9Zc3fHLb5R
MkWv9QmHiaD65DZ/X8un3VKA3bi27Gd3T2m37eBBV1g0KYlGf+evbH1aG9PoK2sn49NoNaF/p0bA
tLU/ze1hmLEBMvec+HsSmMgjJ7EZzBFpqTRwz9vbxHq4SIzOEHYoBnca39BUiF3EIlZLnDsFmaay
LxIck6aEn4JIhexhEX8g5PvJ6OWa1BIQgUroPog1E7ZJvWV9nF++LBoG78hqIdQ75rrWtY9dZxXm
sPcJJHkmF46a5d6zSJ2AA3PvevGv8Sge4SPuta+o0rdWYfMU2umgYvcMq0+GyFHQPkGQ/GN+IRD0
bc/jJeloWL8HZ5RjllkjbNaDB+oRT/907dlI2pqtarPjHLur6oB5vbsJfMap8RF/4SVWP5xbZfua
okj/h0QJMc/t+8kFaZBNOm3L6dyfPVmwK46EdqM7fqiFSuR4hyCf5XITKif3SmsMIQHrWFJiHrw2
9KVo3RtGfzlEo+rysYw61cVtmIzS4fn3Ra/NBv9tM8KpBg65H2PMuOqmHTzp4yQPQEAEp+xZw83q
s9FvDrkfjeXt7wpe0piR8R/qLrIXj31Q0GNXZapo+9IIuULF8yvjylvjZmNjICNY6+73kCnx+bbz
laGBifUBl1u8loc1KXTiZevD3a0yPavuWWQnZ53HmVGV0W9ta1seG8TOpCCcpP59j84oBH3kr+tJ
sF/HFGfhZJG0Vdznt0N4S3KLmDQ2aV9Khn6eFsivWDe3ekNaJXgRq2W61MhrJHyIDY4BeIKvJryn
U/H3+osZx30wZJR9CGyHkUedEUyu1kaaJR/U12hLxQtUPKqLdLvHcyzwGibZKMOmsHpoLm0hfu9n
9QWw3RQvfycVq/avn7c/JqNUtAJrsFkJCOY4kfzi2TTAOK59d4u/1ba5uP4CndxSl8HV+dfh6cYE
rjUf52OTdv6tpivqutd+s9apOf37pWNf2oexsfJfV7+guesaVmCWg1+d1QdoQKS+gtMjpWMj/rjD
0RCftSiFh5c5wysnzWX9w/qtDVZjRo18WfMzUsQHjUyrM0DoMz67/KHT9LHOajJs+u6+rv1G8+MM
jeL458yenKIEQmBwYZgVWQm1n4NnlLCMQ1qDTiOzlgNsjEnPhjm0l/m4iYILUCoi8w+kf0FKqn1i
LvC56lyfvI42t0mt6a1mDC9yZs21DurPvgQIGuYf0bpaDaLPyrJ1XtNEWy38HbMAc1QhPWIzxjOY
yFp1T2jW74mTvBPvU2gM3HMRQ2jB6m7jvZssYMv87tfVXzAQItFdEt62ADjHKUKeixw2ATM8sknt
j1ABRZcRl3I/NibXuX0q1Xe+Gn1rzLpKIOiQv/zcfw4f1fEVlLJGrAdzb34H0Y19DvDQiiE5PhET
f3UA9L54B0Imi68EEd+vVgUoxghtgsy6e0XtaXNDDoeliU/k0PCn29fEmmDXOMda3GMlZvS/kXhT
dQF0hdI/faD19oq0N4wFIS9R0WqLCUK7Kvuz5tk4/cv/bBQAr1P4avMc8+dj/Rz/QZTT23/bbB2D
ONivPD0D6BgKWRzSmZ0DHEQGieIh76Ojd121HJoHmCLdsX4PW7ZPBQpmGq6Qtp7xGzKa2Y2CIid3
81MkiQArxucoSGgWm5/+UOlN8Mqt2vQBVbv2YSAQj1Y7U91yFlknQjEHfngR4O0OkNUM38H2z5xC
Qz3RRD3svDsiSgftFocl7cjfVsA4Tf9FgfzRv6BPDraQkrkiaB5HHoeEr8VvpKy9b8RIk3trPyts
vwm0lobcbSLFM4rZYTOa1GwfzV7mqVsn7zzliwkAoWvRPtVQV8APPZNW+gwaxhCDlyxfDno8bSoy
tUfA2geidMIqHRqNLzrtzWdrV7SOSSuvI/3JxfUb+27++toBDOGcmp7j+AxFzGi8O/toFMdnVKiD
6BSar+AGsEJ5Ex2/dv5zu4cW4oJWnzEupI8cFh1N+bm1J+N+AQNApHX8zO6dUEk3guRIJcW5EnK1
rellHfedU6tyaJuOV/uRmBPd2Fznqgz76dvUvO6XV1z/0mjQrAU72rrBIJereZ28gdLy9kohiy47
VFdfQLi2/4BNmSBt1dmdAqPiP7P24+5Hf5We6aMZyzN33i1ckahevIwcGF50mbGd5kmY0yhF5NN1
fgymqTtuzPCfYycldPnK6yiV2d6NLk6e8cm2SS5o8Prc7wSxx13frPs3aqwMab15DLNnkgo9e3SO
hVUIOfltmM+S25TkFJ/KhFIDFOpnn/VtSBE/z0O/WZ+Yr9Eupokwm6Srz/zej42umsTOy1f+mcft
Asrb8tyqMzru0Mp7FwRFX6Na4TEwssGfcQPpJxzjOp1HvAl9LRTzrPZjmQEY5rQgWLmH3wI/fVHT
MwnzG9BEIQzOGj+IY52omhyn18agicgZtGjSQdgSv7X+4dPCiePbwkPnsqh8kFYVdv8OTGERs5th
xUQyMr62X7v+rRkklzEGsVnraxUcdP4NKP7NjrFAJxDROawv2STsuKSTMrf35N3ssLk4XT/AwVlE
2c+D7L0I06NA8jr+kEVXDxqVzika2MUcXXrCKctEBw5XtAYgb6Zt0gfn1bYSRqR3zs31kcu9uvRe
TM86divUJ0n9T2GjOSxI6sEFCGX2P697F7l+59ySLapNWFd21oJSYXPlgDkQ9C+2jzRYMVji0uO1
rNrLOSAHuh3a6eWP1CQy/fwcOIg7AN/C2o07VaC4NHAuPWYBpCc/p8zHC++Tw6XH3dzley9FARaa
ad57OS2FGWxpnLi5wtuHiGGnMDiogdX8CFWrvL1ibgJacTG81N3KP+8/rhggKrOEx5v6Z+NMc+F9
2RibAzAELhgyz8RwxbCJft/DNW/9IiM6RBgetX+vvjnMst71gjO5Zx4S44PkQniNMCSBFWOPqiOD
mRloyFEkgMDxsaq2D6/W4+Ax7h7BVrQTqW7HLfMwvCA39lcQhNheWgwqP9xDRtKjH150WX5A+gD4
DgflHH0CZk6JcsStTrWcsLA89Gpo+aTz+0fwshEgu0ny0N40vusbdPe8lDoSyhGX/j3tkflXYGID
cZH3aowxUEo2bC4MNjIAPeqArVUp3pcP9t+8qnFHkd871b1ig4c9+k1G0FCHgTAK4koRk9TJYfOS
VGa5XwMOPrTLBcHl775gsiedutO6EQvA3YdG0NgckzGJ0B6aNEn348e2ZlVoDj/W6A69dHKECG95
mIzr9PELi2Jtz0n9G/jJh/GzMseJ6ZvH7v01xyCcm1+Yzds5qMY1gh1CAKQcQECaTSoEjV5qK9/A
/tu/RtyqWe1nNYTmT/JxQC+YlLAAJWXOMwqWkhTAe5ELRq3n5sJpQd2gQ/vMYqVuxg5y1lbaNuJ+
QhdIHcVvNgzzOhH39KktwrElbII69Ky6l4h2bvNKhIsyODmyHQWVRkglK/lATxGfhYpgVhlRYMAy
MxeXV1Vp9aN31fH2h8GFIs7KuyKksOoe+wy22J8DbnlEhxYt0K1D5K1eLulnJl4SawQQIfqgbMgU
+Lp8HRvgynRU0rwl8t6PI2LqBwfRQboa8mtQafoWXJDH9LEEk9qfOmQeKbWpPO5UTkG96tZRv372
TKZg0lszilehRfWwBCMyRpwjw9HwCbKqlxvRyqh2DZGaeqL35l3w+9/sfQttQsPoRXjqCfqST7Md
YdTOnfvKu8UtMJP73K54V7JHYUzeyXQN8nIuChkru3sRbYulhTxgj6tz/r0uI1I1AH2StEeA4Iqf
k/3fW48iMICEvi2zU4XWOn1CgcEljPnhnYCTmekOXhB188FqZv4wcZDyIBJHgKeNforI+8B++fHm
3AGtwKBkzDGZOnYvtVpMLH4ePPSur+t0uSI2gxGH7s10N70w85kc/KeyIBxCcA+7g5nfFB9F7vG7
87byq+iQMQ85/Jk886vUaqzBNfWtvXs5dFiawDzmw8/R5Vk2bHwKQGcdiD8AlJ4RYiYO8z8JBphS
TKFl2LRmLDTSlSgNqmSrz255z1gf3Oii+ySJiL0krMZuRJ7yeUE0rdFNe47VIR86rItnwGomHHuy
HDGcwmm6REQRc6OAjgjFT9NHEjRKRczn/FpxrQlR52Vz68eoqS5JAQ9B7T6qIIv8CLiPRyc8cyvz
WQwL7tIh5yYmiq/+hNN+DeuFf4TDZnRMdA6sTnV4W5wZOTy3IE3Piz8sB2Vhc1ZlP8ANgd6RsO7q
IyxzbXJcgFLgaaCGYzLiCYEOmaURBa9O5RVwRcjFyE4TFAiPLJnOZWMEdUZ3UsCtjK1fi8j4G2e8
GhM6MaeRNO3pCcxgAgsLJmbUhA2U2a1yiZvBfYbnA8Iha2gE1VLnBrDlUh/eKgtJXtlwjzC3t96p
1mOMxLE6d9JZDdHr5XkKLoeKLMl248pY+fah55itev9R61eJOxvR4E7CzigbO8vdhu1HJE/7+/pR
hNFllOa+AZUAWwnIzvSPZ//+bHHkJK619f44sp7ucRz/AZtYzAD6tUZAI2cy7a/Co8cJWA+uRRSY
+OIoqJMkns/hHVCV/NDwM2hDzK4gCvvIv5M4JJwXvt0C/CXhPD9CozaoDpEPJaXYsXRRNK15p4/6
D5clwVNOz2gnAHVNavEHKLL5aKdx74H+NwwIsICam1okJ3PyhTsAEMu36SfwmpjmgRzofMIaqDh9
8znGVDAi79kMd4wtznkFQAziSUm9i0xP8+pHhDFH5HDvhgfOU6XASotTDb3kOysrrBXkO4GNFOsw
soKc2jWJNn1u197zc2UMzRd4VBuk8nrvyPQTlCIB30Sg+odBOgRoToggd3/1TWRfgcDVzSdk6q8O
MRFkg6yVIECF9hLeu335Mk6DymVSW+YZ8/uCPUjorWOwrJcAcazBHQdUcMdJM8gkyXzO0+OjW2mA
aM7xqxUG6mgyou2s680WvyFIQLwTZc0VqOjVJe8kT8KqpNUBCybZB0/KPqkPnmmM4uaoQYMlvF6q
pp8RajtDYQOPW/DAcYUYfEom+2uPCCkqeuC0uJnk+XndtapZq3LsXlbD7PTJ8gK8yQq38Q2ueCPS
c9o7hEEZooKC2yskzmtaf6/iU9gLEKQBGFR4jSK4HTpcswSFU7OfXX8TcF9WZ5PmvdXISNq31ZCV
tm/0Dswmx+4UIaaL58SX5bUIV8WosRukBRw5SgZQ7l8fCbrU1W5WjMwzPes7VyNW0GK1+hw2YSJf
ie3MJMRTOYByj68Y6X2XHMJyzfTHoFEFAg01CFrWzx0qHasgo9IZHqf3qxtlXIUg/gUEUqRVG+Jd
oVY43wJa9l4+FNxaA1Z0q8MXavmPfrN/ofIxIDiKp+Acc3ZGkofwsT7JgO6MrEH8IXeJH56pb0YD
nLxFRyJJLFi3RkjhQethtKO6t4n5P4UresdwCYZ7gaUUgKFiur9XPyDK1Q2vbpx84t9zPy28AzTr
tdGLcVNMh11UgN9WFJyvvCN1AWtZpB/gWvst8PRhXgdY/+IGXmCrEPkP04FtoePtmznELIAXHPct
YIAaUdpqR7lCsyjOH/fO+fh9ukEQdk/GPKr9mcU30UGSte7Pz6PNeJeAqBedYtv6SwygGQDWC3I6
xNWEGZWGj4px8RoQkFp0ZrArmZgBEW9hdQ/g/sPnrC4qBrxMQsejZxIEhc3fioI1FhK1PIoNyV6N
EIcfagn1RjvHEUESHhTz1/f1zxwcSnqKSgNZl7D/8IQdEXdESiPzZCI1Q3r9YqAplefRjS4kGI4g
IReqJIwQpq4FhN6+dyPSM9cenNt19PLDZ+rdcER/L4ZjQlob1NC8g9KRMh/NmNSHBMvb2sy4Q45r
dB3W7YTJHU0E/1s1tiAbvnuC3ESx9EDdHYaX2bICCCWTjHMcpJvs+EMKmi8PwKxdxgxhJH4Thrj0
G2QUFJcXDZJv77zizrjp3a/i6tyV4Zod5+HtptjPwzSlgWxY+3wNcZDmsmqPKywBymw0k71Q23uo
OZeAInf6V7uLk47aNwAO+gLWiUFuQaXJj80Nsf/Nu//S5YhGHgb8dW0zPATd06aXvgLuhUmhQYYI
5ilUrj0DQwswCkBKBOHnrJe5QXsJbaQt5mnBACW7JFcEzbIY/cTc4x3ZCqjkpVQLrmU+dSs+HoX6
eiu5wDpex9DU2YdHFyziNtv1wNgxs3uq49zLSofiEFAe0DfMkZd32S0YimUym+rZY2EkjUnl3rfQ
FooCzHh0D24NqhoRwCA5ypryNRBOFWpbI2SSDUaF/UYbbrc2rpzojzgunswvKlOtQ8eGrBMR63oI
QeU+65bCAZFuscV+MZfMCHLGb4Nj7tqnSvuAlBg2g4kld4b0wKdgw8Oci+zW5doizCFzYH7Xiiu5
os7HLjmRm0Y+RgzF0+3z2asR+8ZOmzOVmYVjk/csjgTvAsQfTfcQR5nEN4qYGmUi2KJ2CXUHWyAN
g+iX2pzpU/1x2vsJkb61qXUf+y9om2hTDCut1eDlP/qrcQTatp/bbr6dVW/I9FTaWJh9u4CtANjC
YBwE5PSJUPkbyebCtAcAQGSZCXXHtRaDCtCEqrucP9Dl6hujn48NZwS8mj58mjEPbTYmhirbGpAR
DAYOEgciaIkb2u9CKm5Hp03WIsdhjhmhByhCYPkiXHstdsNsm+4GeyM45V8OcKPpg3m8Oi9zS8RC
AtVgAxlQYA7DG6P1nvOiW3nY3pNJVZAPaVI49xpXz0n7GIbHotlYuQ+IweA0FAnPvQpEi31/T1TJ
bXSfjTVPdwrvythB7zTbMS0EBYPzMKOvIsKYjmMGrcHHbo6I5iJMwSHUlLMHeXmlhTeizmgOqp+0
Y4lYXP299a51vxGPGGlHKn9YOx5xcp0BXg0NBEJIhpII24VUxTus/Futdf07/l1pw1a9MKii4w0o
CcVrhF85b3aF6yBxgE075L5d9aV/t22sgtN9vYOVTOi8o1T8QySbf92+YS0+ghqW4ONOfi8U63Ef
GrMjqcuEqBOBevODwnhzwsAKGilPlaBB6WVZp68XXAi0FRxhVGQg6keKTo1etm1+ZrZfczwGIa7G
7PnrPagw43C3yCqdGqDfhPhvRSU7DXcY+hoDJUY41YXCJlz+vRszTPnxY9Sok1cGd3tNTH2LO5fm
Z06Z/lAZEETEHSrQj4V5gjOqCmwt7UMtfCadmOloqMNfaDqArXsKdq82XR6nZUJ4tZqzSfenbXH4
zBJiwq9qQWKl3cHPY5ORBv/H0Xk2KYp2YfgXWUUQkK+SMcd2/EKp3QISJIrw6/diq7bmfWd2ttuG
J5xzp3NO2a2MRsrXzEb0Q2Cx16H3CxMIOBF3eg0L4CBVeKv7geGd3N23bPDq2XoC3LBqUqNonKb2
I1SY0HpuXTMHofSyCgWWM+XXTgTPHylMKfYivp9yaFhnrT+pLL10k/dZQssHGJIGjPYovnaWObrm
BJVmZMA0NR5pGIdcu3VYl3PWLa7YJnbCZxSdZPnBnS44u9qnLqcI+f5LRAMSv0OjzjTKa1v6H47S
a1TPOxDG1qwusLlQwLRdXJ+1H95J+0Ezx1jT5jaiM358owxSE7N8CpiwlUfINJAp+Xq8pXqGl5Ax
Y49Ldi4hzac2/ZleUWWqyP9i50UGYRokyDz/zaZAiwArRoQlnL9AEsViAlp0lNpN98eAG2aZ0K3f
tLNolXYK3WBPCbRYZBRibowGszjJ/2ryGeWPxSZwlQ6M0496DuBxVlk+prMzZvBRMNJeZ6iL9AzO
IMOTfSYYzZEBnaM3MnmmwFYvS8QRBZpuVNLh83GFwHgPZh3TgMybzpIKV0cfzEicktSNB7f5myBa
cB/icXvRnEATPjqiTt+LFP6A4QHziDUW+LnovJf6Vf8DgTfzx7Clo41FS/8tmD0kuWW35GXAgZMm
eKxCgvMI9hIfYKwNGD0S438ftAMSV6ulhxb1SvyETMd7gqkgdGPRoBIUAeFmYONGLACOeTLa9Kt2
7j392dWu4sioIxk+W3tJ64PFUhFEq49uqCEfH0DLgZ4DeZwX5/RWg6naNFCGfJq0powezgIZJ/Wk
MMPK0bfQrCEibOB9TsPeDW/tU3xUS07x14NgXKKF2UowmQpiVGz7TF66JHZwD0lP4gun0S76o7Xa
0g7zxNXUkVZcERCOSIVgB8aJReMW4pBkoCobhsNWpi8ENArvnwk+rMhngOjvxBENapL8tktvAlPs
ICO3+ql+8GcTp+bMR0BBkEXKczJy1iqInyUsmb1HThoH9Ft231NP3lYrjUpSdDRtWXrdRQNw3GZ8
q4hhA3PtqGz4QckunrKTp88Awcd8eH6e6Vmm+XPG5UiS5YjSG5E7gMYEfIovl5bdnCtkgCS2nsvf
xPzWKFtcwNOS43gXjmZUzKlY+TeiymADK7eYrMbqEY4oxAjSgAJjpGZLskZ/bIzl9zy96NdZBXFC
OPJkr++TsR6rl9Ivc4WCHz6qiKFxJ650tI4+3Bp4zWSncuMgm5GP4Vbxe3OQGJdql0x8UIEgdiBI
jO7sFmh3kJp9OIn3DHtVGfX3qNYjMcEP+HHiR1L8+2R+sBARzW+mzAPxIbqB+yuHSA/SRqV9d2+X
xbXaIWLYqOyrf/zCYRJ11mtGWg6Ktrw1O9HK7gyc4sFassbYJhGn0V9RXygAuFDHwhssi5L7/9yX
sdBaMlbXZ2CnOm+ZqnthNBOzfmD8XrW7QXheXWj3UFeIU0usPO4rgieXk4sYgBF+IH/OzKGjxahJ
kWBG6B2WF00E925tZYn/7szsRusnAbrbrNxMZnpGDHQ5sWZXjjYua01cQvwFU4JeIDkO2kMaG3EV
qxPDW7JxvNWEEIkDYxV+uI60R72GeSCm/ldg3BWYhDAK9a+SD46B2A5tE6nPOOSu0/RRbN4+7oVn
q9GyMZYoeUqrIVjpKXMy6dkUW7bhHAoJWWx9Rt3IzniOLbBFd0gHpE+okJvpL380Uje9oRyGSzmM
02lADXJHDlYqdQz5FRqdn9HwwkVHZVlhaT9ORFPryTgVeRNNuGgYAz1UKz0PIUTZagUTRkBE6e/b
6gzZhh6FJFKLn5aLDw2/li1r/xWvZfRE6ctk5X2ZCwVxhl1HNATeMCM30z94o648dLjdzdc+P2fe
SaR5PXFmEfxG3XBrj2qLOMDgCAUa7cX1h5rVaTfBnSPCUk40f0At+x5VaXt84SsvFwgg6tZ+NyQS
kiEa8NwZZ5yu3q+NsA5Otf8GPHfyxwx99xgYIuor2mJ9DqjNI2Qu9W4cmyTpBqdNsU3pF+zvL3B9
sgYXhy9DG0JVBGf6GA2432X+T2Jg6z1RF1yyMhCwAfYiOINKRSyl5mTyK/5OVE/eJKJTDKAbR+CD
vjCmSJAQQm5mgUUBKTgFkXuka2cWveQahhhhVbyXxCuEC11EqZnHBnBdd2bfefaEhgKQbx69E9PQ
GhUc0LIFlZs3nHy42c109+aCf4Q/vWB90HIIDq0KnUtxpPgFMeJHWSd7fhLKGn4y3UHtt/kCzECy
HJGj/2n76BlSD7MvEBz74i4xFCugqMPtv6//KPsYEYZYlhkgRPbl4+jo8FmCkg75vLlg8zARuJFn
1JUGA66FG12doI/mFGXsDCrFAldL4GPNV79grFJ2A/tJbgEuNs5zuPV8gvdTA6E4MkJxsKLCK0GO
zGpLsHnrTFDOuY1bd377Miug9Jcx7D8vY4KnTXFzJsLcEnjgeDXodNjyHSLoR2EgV+BHW+w36RYW
nb2xQTfY3XjYfEsUoG6L1dxrKle9Jk+q7pkVMmFqjEaidoe+mDrqteGcIkLmC4Q1QlPtohYBKs/M
0cHQqK2E1fsaBczuWrBLGX79ZfIctPTMEcq/iHBLhCDcwZAAgq0HDKUlfYEzrPA4E4AGaFPOiW6i
ikKxPOstaFuFgYLm12vVNaKEN/YpI9jybMqd4iJlpqyijJ4I61eIsgmQ3ppmJhJGJv/WjBBLTmNk
OBoNLrYRoLKwtnHkTPVlN7oZMrdBUUX8qDlbvX7zX2a8ITzeYHKEy0eww0wgRk/DpO4Yh8NgwNF7
NH0C0ICedYqt8B5abBKMx6p+pdBOYjdJfvRmofwIiMjDMTk8xLpq0DOToyzZM/UC2gSLwpB7ZQPC
3BmBLcAVSL89jEbFx8yJovaVq7yXr6LkDvS0Dn8LBdaHWKbxASCbiBh5xhTS/KAa4VXwFDInuI7t
wI6XJW4tFMfdtR2ROOqZ9BxguD/0oRkcplCxiOvJ1TdnyO6gy0xGJcGGgVa4gzovj0L5Tz5/IavZ
QeFwCH/VYlOpdvY7vUic47P1Pxkk0EtpL+neZmh4ODitPLQ/68hNLkh8fiiNY7NFu2NKNaOWKQew
96H9j4/8lpMa0m/bsJ4ZpI0j8RG9t4yWeqQAnOnziySUK4mgWAVOba6Bfzx4k7RFsQ595YqUkL6+
E28RpsufGScN/tbZugytHEzhpgo2sphwrjOq+8twcStG4KCA6swmnraeIr99WTrrQPgVvPrBGDEY
0JtmQVMF/7LVGL7AqzYmoa0hNzSUwPhsOADZOSNbMUwM6VENxlz2423WWNIj6+3ijPeBnpB7DVPF
8buvH8wBEP8GJjExztP+gGR1zLc1a2L5BZT3iJykjzfFc1orhpJ7JWFNB/iQN1OEgaJ5tQP5auGh
k+yiPgBFTtDOMdKPSS/DZ5t9jfCDTiv02uTxZn2xlVxahRkPCPcl0Q+jllEdT4GC3YhG4qeDtyC/
bES7Br56lTv8VuavKczfExYT8dQspI8VS/Y3gadUDbZxob6NT8PYSH/CjMfQy7Njly50iIoXdcuF
o/NUCSYHOR1NPkNzA7IVeYowD1pTOAXnOpbRFWxH3B9OmicqWSGohLROAHoReeM6/nrANHXqyndt
JCGGe79KfNpoMM1oCoOVnXuLfAYuWBt9DAvl+hm/QeZKfuzyVlEAxTuVCybyp+k51oxIMb5gG+VC
ia3p181p5haMEsUuoo/yZdjpKSIM0FUm148QIJLizE9OqkGQDuNrH62DSHQcU2E2y2YTbOVFuyJY
jBrbKi8TKuGfBO+FTYMPM6RYaFH4kTQtBEKd50dg39k+93om70VGvOa6mtMw+9MbGkhDe5C65iSw
QqINwbjs+Fsh4zneROS1fynIXcWPr1yodRbf/yv8hJEuzSgFJPW/RNo3h/1kyCOPe3ajNioyHJ2M
ueenWXBxI/0A08K4uxfGELf0QBk3bh/Vl04dDp5l5cW+eojMsV89vjD2No9vvUJOkEQXFfBrhjOc
xvXLBMRc2NY3yjC4gumuKzDeAcly0aG3k9GIj/UOy2s/FpHZAm+H96WE3bcsoukj8T+Hr6vdk7/Y
wClwqdayLyG9MHPoNeYYG59n/kO/Gq5mzUrTDQ6FhprDKQ/aOcAjhNYW+uM8nPS/yG0sUTh2FGI0
XD1qPG05OdN0pGj3HtFZ3vFQxNaeF7knTebZbCkX1iR3++BZBnutPDQzTuPHq9+XLbKRuTTLDTW3
wxBOC7TVimfOsC4C5r19e1NjegRqyHFBsgM3kW6nzK5byCIMzk+b/KYtarRjh6IJPDSI/PaqAh/V
ZgbRrJxB1LTWp6ThWhj5qJFuVBbj5BFwU6pqcFJegthgS+plR5kB19U2DrXU7zGyMlf2zCsYllw8
goy1YXzAvcU/QI6U0bR0sBtwIPqofwC6ndyVS73iNHEje+blYAG86HZe3Rs6DXN2jJm7xnIFbbo1
b6BPCuQRAK3CpYYy7Rz3Zhe7OP9wHmWmCgQ79It0q2xEcgYw9KPg60gNUdeIEW/xuv7BQrxE7rcT
zgHtDXJDsAkjkWyYW5YYlP9XmLf/YuZXAJya0ZqP8Sec3yt9HbJiUk62NXfTKmX8XuYo669Pb4ju
h7AHNvF4EOAaWDKDVgVEZrCpKS/Kc8+jcuozMgfOoS3PtdlUpZUsVC5ChkeAiaATQdAjLxjX6QDw
V4giJSY/CyihCUuJnel5aKx3e59yCsP01fMA1013i36ZlQcP9Z34gnxsh02KcAOaQLvkKEL78vwW
mEIxoiGv0/2D3iRKTk0coAR+WwMIOjP2sDmE4cj6OLwpIVyN2FpdEA27TJr9V8kQ7510VIUqWahU
j9Wyks412WUa8uQJzlacssr/WlPa+kDYvT4/oJI167R05NfipW5p3WsfImlYN8pDEn06r2alnKY/
BYNjaqM6VVfllkjjXuGqk6AYd9HUmZH2oBkS6igPhAA/PLovJn5/XA5XqA7CGDfCoYsBKyZes+5I
zUWrt85XyqF3udlJjl4o6KzP6qW0uf/Ifwmf4eFMcuex22Hfep/ftJjkYu1Inv597THzciTZn2tP
zejRn+XLcgEnzmER3pgj/w+0g1PgmS4RlTEx262WaC4wTW8Rk1D+ojDvdlMfXiEeg0aiIzofjhSX
JC6j+wFKh4R10j/uAvkIlMMyslIHAQs9GnfnwBMU1jrUF5QbWjqTY2oV3yYPfTNbV48ByBwDAqE8
VMUXRnjcp6sS4n89vSb30Ka5ovfiNUwdJHKE2lm9Gyx4Fl51yRbwhO8bgmRKQlaOsuRLQbVz1LFK
qaT3M7S92ZHShE+1xSlJZD+KeraFkRxL5t8gn/UVN9gmRnxkbAz4vWQh2e5HrTwiYtTzmccFRh2/
y05gVs1vsRGR1Wp3ljrbyeMpfY/QQ15+pB6doDZAv6jb+YHJNmQSvP69TJGvrxpv5s3CXTOgkvmp
2SkG0ag9Ss7mON3OPhYQq6CYwfkFhGAW4Gi6pWMiiHZdbs7IW8sdncHCs5kBb6whzbOo8dPaRTym
YMoqEMB+BrxtZOy8fqAaCrNO4HSZOcV9+WY8RWpU4hMnTSmyMqrAf2EoQvzctGzR7z3m4WW5q0dL
jYzZ2PsU11fnf/B/cKrNXj9ViLE6vQjX778Yq5YA0kRMxQfFcWuztN6FFQOQ9nu6b3nipdF5bOJk
l39V6DBa9SLRMV7rXCq8LenWDaaSoJMGF7VnIPgdLK0Xwp6c0ABokE6x4gg4v/BDSnbV+xKVTvn2
JLBVBSgFI5CpEGfLKF9m3Qi879+gmacnoNgopDLwsvyvLM9teoB8ggWCXOHngzSnjUIgCX6A9g2x
sDt9uRLFVyzPXVE3NFAHhvRdUYL04TohiC09FTTW0UL4+DXj1XFY1oicrRqJg3hrEmbNI6BYyiNa
/OikM3qKjKb3SwrfpRMaQ4XbUxjI6X3Def+LNDq6UYjXAdB3Zb5cfVuQF8OBzMED/rL5QnvtlK/R
S2QMp6gFKydFbWXkqyHyQxHBjSNBwlEWlUAIJAOFxsAcXsJEQdf2wvUFYr6ErpaSVapsadjFrTSz
azfHXjsaqtAMrUo3dYAieicHcaOwOoQXRgm83NSnzudmQ5ax04gKmOAkY/BAg3aaVfhv+qNrtPtA
ZP2I6cscputnsMeEAYYq/sqwxOkSSvBlCLv32yQrYVVgzkQKA/Tc7pp8KZOnSkB3sNAwcMKZxbiL
RGvaboVXZIIZasytUjcxXjzd7t1Ke5kFZFbEEOSHSCU+xbSIQaigeCI4Rz+BE0augNobYQhsYOV1
/NNCzJym0jxkT8Evx3MlsCj2i3W0GDA/HXVGqnHbKrGtrcWdxPmGZhhLQmNl7Pal4AFv7lDuupPn
1+mARYAZTwEySSc5FmuyEGow+nrZoZAyWHD1MrxAE0Llo++kYvxYn1O0KzfybSbQbxsinVTmy/4X
xtoPLvVGOmYewLOMrWOwxBT5ta1BAVY7FSwfuQFsIZk68RpDE0XC6wBnh/sbzI46d+tM1hCN2Z8O
0f7TmlO7tNWfDx7fzduMCGgYC7apHflQoVh4F8CdTOvObEDQr1NKc/4So96cyp/egz1AzqXcR0eO
1nlHnY5n/a7cIpTO4zcW18dhwfkXr8CbGfYuucFBd1AprIZrw1Rpk+ciHOXcyh7BpT3CGiBBtWpG
YJ2FxtJ4W4M1czPodWXcUy2N/Wueit7s0ZP3AbmN9wwhPGlsyCEoZFPCtbuNci4QW1zjz0Er7BSh
fWpqnE/Mtddhoj+m+tMdmsQkzmW2bwWT5z+jaV3wqAeMQdU+KpyGuSKFOVynmLCtwlel+RQ1wIHn
/Vrn+xpZBGKvP8YtQNfPZ6vgDyC++QWZhQV9ItA8UksgeobfwgCB3ZDNjg3rj4esAjB/ncm/3Hqt
gej/viSWd1hnGRb5dWj8uZguI078QhhDSXgp4dI2IlE6p89z4uR+dRLGIHQWSHqbB64Avg6Lfk4u
bzs0p9eJS0xdZk5B6CbMFm+Z5yibSG2xEySLdKP8dPvujJpvrZ5C4iAKLz4jemSUEGZaiLWsNCqP
evkWkDidbin3XYBlEIJRPTWlNuOAgutD4XKbPimF+Vbck+ENWyGbj3lGZGIVY4MyeZTrTF+kv6ji
BrxaKu5IK6VMY0Hi7nLf+3CF2nYl76PbGIXE5Zcytw7+ko9M61Xvu55BEIlgCve2Hm3THwSYmLrD
fbJv+Ny6y3dpWnSsxpv3+6/6ywDOEou/jEIHCbDceTPGWQemXMx1d1i9D8Eo/DLVy+c2yE69oRao
NwETmjGETdzsB7xdfXkl0AW3HtdPUhvv5IimH1rgu42IepnthfVwwaYkwOEgRMMCAaPf3qKjtNJ+
UdjO7pzVWuKxZXhEp2EdbAJkQonbwrH41fp/KRAmiHYRK572r0YhgG3HKVUSlCs7PtRs/6+BWaJ3
NebeaEZx/YSeNkLg8EW8Rmifnf7XdnZ1KhVn+AfbKHDc8O+OQ+sHO4lU38qfUGLuW2N4oJyYXuVj
x8Xlwe3q8/8HgyPw3kg/XWVxNI+fF8iK2c6uuOLMTFHuTHfizHtb3T256BwqUJwnCL5uM6WH4UYp
SIwdJbjUCNaX5iIs5hlOm7l81r5z9Z4gXrv2S7ZKKCx7D+ib5dwYgrrqJatXOJgXiriYcPeK07XO
sN3hws01XafiOZf3gWoiIIDseMMFVzOXG5byhFSchIqBPT9ZiSOCmrf+6Lrrf0hgW3and4EMnQwn
YkME3g6RZU+OfMA6EX9PuwdNDFMfxR3I4kvZt+8tD+bLnubgJCt1Wy0Lc/Ib/qS9XT0E4Awq6QNl
sXIcQWZQSs73yIRlx0KByah/6pqHknOkF3CftD4yv3IHMiC8jfTfFI55ljpccekc3+yUzr7GYoTm
YjBAcov+oKGhi2lQQkrSGjnqERE4OIXIWYqQZGphXQhruy/WL04URl4s+kORepyGoGvJISUulrKi
Alo0cTABova5NXKy3YJ+Qbdmd337/gED485A2dca8BxR7U76rSruAFZy3SlT/0XLTw2UrT4kvfyP
MzYXpDdwH6mBp1ZwIVdwg6BXz+UKI/dYT464abbvhRUiESChzEDqKH1NIM4R1z0CuKD0CdQFylvk
mmiCQ18q7BnJcGNqLCUAvq2EpmuO5Z+uCPJIeuLTGYi9xp88rKmp+E9nt6B3JhODGrZEwBT5gF2a
TQGQk0PBjcHoCW7wXXkG3ZnhdGL+KNRc/fjUZnSpHeyG1TH73j5b5K4dFCokAUAg/P85xR/mvTnr
yDphwabLEGU46uIftE74OXiRsGckLO8/S2bVrWm+8wc6EdCd2U2D6wAofq+/w5prtCrmFY3+jQI/
+O23zU9xoDEGhkFqnBGe+TIRFI9SC3hAeJ3a+BDMhfFjBw2rP0v7Q+TdhETSQ4gLgAO82lHOdZvm
XFghZT1fiOU0K04kMuCG66R1iLY+MbsT7u4utJnDeio1iLawMGjyp8Tv0sKcMSlMv4iC8TCeOvYi
CFhjJH56yJjLaDIiEx3sa+bziIoNOqz3iRZi312CDbXD+6L5Kg9hhyIF9qH6h26uxrM3zxKrobXR
f6angWS5wpta3R93eolUUL8F/74ipwDaJfS+ZCezf+GLi5mDhDI+86ZQ0tDiFh3m4uDlwaTF8EhU
NIGd/gsEV1bOmBZ4DVjpPs0q5ODjQqfr5iR8eyyAdhXZauR/D2htYxrYpDkE++ahN75YQgBsaoY/
iIc3+tp5ff5wVOw/m2QPhegBKfYQBS4oTH0TVuigfBROe+YHQKxZ5d//WSzRIyT1ip812kZ/6PC8
eP1G7MDdbyaLakPCnvEZ2zbIMRZGBgY7+pbK0bPPQoKxqx5lwyiwGEhshpnd+fyILD8QlnVcoKG0
wu6k+vxMDcpRUi9ILifkSNpH+rx8VkukAER1IeSeigbH+7f2AId0hgMATYUrukty4MbzrHo0tfU6
hqrNhy8TfzwgUT+UDPAlMqCjOJ6TVmn1ZxJIDvWZW4+dzrQI6B/OrnbOYQk6dacrPTS/+lgFBp2h
rKO1QJ4eCQ9oBu/B54gfFMsdEBtAOModL9pgJhFmWJ5YTsFZwPCJl2TB2sERwCLH5ggzs0YYJU+c
lnYwXiC35zjEkiisvrLbFH7A0p3QhCdnNvJbtl8HuTKQREGv8EW+b4a7BlQpwhZvcXTWmK8QHCw0
BH/ftZgR/cZznI8wyPfKTUTxSJoQI+IeSTcfiBLRljOiJT94WflT4WvPlrNDyjC3/bt3JJwotMp5
yWT1bbYbT2lyQ9mSkTHYpUvOiolFC/ZtwU6t3P7CzQI7v6Y2X8l3MEcIyzmjVCgnoFLsr1OMrS3J
/TygYNlf6KdGD4hde2ODYLC1TxGSKsCDlexX1neGS2ryJ4KVPsWRHBnwqXj4vYcfAQ0sJRVP5nNg
+3LGD/P6qrusGwOwnndH7+yjjUXxljNmhbkPFzKkyCpUmbdQw/5gBnGESwB0Y3ys5jrgHFoLbvpH
rSswjyZaMbnBir03E1XVxRt8YsMSB6RrzvpTXFW31NX877NYa5353racpLj7aG9mLj9Kxxj0evk2
X4Mx8YNNfZSfjUHhLy0/xYImypDI/LpXfrzRj/1C+xrl7zszlN0McBtn0teaEXWZGolHJ1JhBiWd
CRlp7UoPbUKzgoamsycM4hu7WlouVlqMjysyqfC7pXaO//EhMbaEZjLboGtqv/bXVxlf+/75VIYu
sOQv9ccLh4tWGQ0o88z+lI5anLrgqRAFypWMlrKwlP0ge0IOmS2xXkO/KnE245rWj99h30UVmra5
SBfZm2o3egEUxcHwVgn3Uj/zf8Qa7Q08BPm2IDEgn2r8W/aOPt0wWrDtXEmoDY3qUr2qn38iGy4x
R16SIEcLC36FggiEFoPrLLuDlSe7zP1+eK3wmBPw3NmACYJ7zx6BnMIOqmt6CDMvT4zgnyZ7heIU
2SW+ivjpNSqb6ke+S39ciS9Nm0eoZSSm+9Ivq6OBMM0vzQRHCE4UO0VpkGx6NMbSiQwADPCDpywA
pb+/kzue/Pd7X0fuBzALJ3LkTrqtpu9a1pkRsLN0iiK1Og30zjMzBh1TzAiFwUiUMPVrcMRjjSq8
xF5uQbcAeVP/BLtzvkovEZXwew1EQi7sgXptOlo2P+SNkWIqMcwbza5VXuEi9tUy4wCvlvQlBzwX
A1jZYBcXeNwemrP99+Uuin0NNQaHy5SXY8hXtIjEdE5/p5vsT1FxTGPSmCsNd5xk8+loHWawqkY6
StULTk/AnGluvlGAWTnbtPLfX49rnz+TzlHstIMDMPbVXZTBhMchsJG3CkmvYMUDZvKR4tEli4kz
DNjBHUPQDgVK52hIAWaMq08yKgXqG6yRjLcjNwcSHOULit1yy0eBOv2X4eY+dNfPQB9IQi7AJrZk
TGirT30s2ebEsnQQhLkZ+CHlHLVpJdhQSkhLZC4Ryfw2JAQ5n9dpom8oWFHYYM/FCRaua/KW/yIP
pub9Q/NVdGOSj74FSFNsKhrgNRkR0IToSrv1sUWpf0QFk7NJBnS66Gw4Mve9BIWHajqzbP++x+pO
uoVm1XzWNTzYIl3QBKnLyP6kpryjgIVifeBr6+zsDeysO6DJu9oMPOQ5T82AGOv10cPHnUfztA3/
GEKP/8XrtnFlMn/eU6o5CpPN51zasi9sObHILde2k91Sc4o5k7HedmJ+HPhoLBJLwJic2UMs7275
/jqvmU00izhdFHfInuYewNHKMxuxuo6y/d25unSi7Brt9Cu2Zk9fOPs6eunkGu5DTldOeJJz/4hs
GnZ915sY8LsVFiAoTRY4rOT3oEvlmH6EBzU69Kf00RPB1ZxFZanBor13kxhFpaVCoI9ems0bNrKk
E4zQmCrHF1UfhWFkgL4vWbFWd9bJv57d4mvzCymbjPZp/T7dIWDhVPaTQ13B0Q2MixZX7KE3EzCw
a2EpREuPO+eh25M99/LgcV+i/FAeY8qRxlwA5aLgOCcP9Yo1iXkvT5rlfFX5Y39Il0QLfRixh9qf
7tUVPtsFrcm2f9LXf347IrKkv2QPrZ6BIiuL7A9ucpGsBG55tARv8+vra25kqKFxp9Lc1ntGQkP2
4YTbv/lP+9UwihipHZxghw6BKUTnTfF268tnPNbp/57UxP+4kc6dx6sz30G2Cr/5XmNk2CVZKjIL
9L3vpgdRJTwK5Baro2Rjk8RTkcyW3ZcoMyc9JIgLZUCxxIkEU1J+yu/xgzuQUQ31h02H3VFdKYzp
5l505HsP4Oli1JOJMJD0ZR95UujxLl/5ircfWvJs3IEchCjMAvDLfB4g14rmHSbZ/t8kcKpDcCY7
I8kfb43QJzJztgSCRa2HefD7y0GIQ7pnVhPSNYa1WDWMONmYlIBMlflIW5kqDU1d3rj8qtQOqXHU
eml+TZEJRQ5HzoSYGGpyIjpV3K+Ale7QHBWO5G6dToBYpvf0HxUwTOB4ZqE7XrY7fcHH+5opF+sL
bZWdJjfEuDl51J9LzAZRz/EoeKDcJfZhDIMgUla1O9We+pJGApI1m6whOdR4RVvzRk1JYoNR71V0
NY0FSD+6AQjLIMCb7iujaDDCihcKRZDrboTYuLZfOHQmdwEpCjX/IMPwIC/KprtM9AT8MWauQL0i
+6TUg8STqVhwM7KFB7IIHp+UUwof41RCK6raBFDl3qD+vkjZG48/xPS4hIR1fVYQLQrEX2gxcqTC
aVkNLcEJyOoK9ADgLWBoJaiDgmK6Cu1osFF89PZUmf1gHxHExtHkZ9Kzh1DY0+6XrGeiJDQOhNpN
w9HhIQSHqv+R5N75gIdSXU+UPdLE0XKdP4nmoVJFu6lKx4ZQYAwpTUVCovttkd29vDZcvQnOZftx
BP3m73+C9K9Fb59v8ATQgjcCHI/y9cid1Tc16ukLjAAF3Eu7xyi2ay4UNd8G9bIlqD3cj1v59KL1
zfXRbB3nizj/BWyaCHYwXSHqRGZLjZmvvom51IEgiCCQ9iLclwPoGPnB+hRshDuzYXM/RS2NrIPI
FidfcySjl2D63YsgtPz8cYDTUaOTgg59+Zz4szu7qtiVlITljFJO9kuT3xzQLh9HixADDKM97OKo
UGFCZrtobEBRalxkhh16bt0HKpvA3W66e3gRcNbh7/vw/ZMnP+bLCvkq+parDIYIqnstLdJT8sO/
eh/4xsqxXUS77+l1rQOK0/QvPg+HwIq5FzwQfY8JGxvSIP/ifdCY8l5xwNK6eT1He1Es0jF/iCKZ
MPUdFrEvuOXwE7j6WkEdr5oMCbSZ8gaYSOznFkvS/6EMWIfKHdYWXgUmmc8D/Iz6ixW6GEw8bRUZ
oZQQ2IRW4QL3Lvcedl8cK7gInXRBk9Cg09JWlI0e7KQ+n964Mkun20cb9VaicxGQQ7SrlMj1YHcn
GqH5RbJBo9D8RuiI6KrW6QEKW9/waun4ztpjuCBui2/NP1L+tA0OxuSqeA3d7f85e8ApuI4ik/yq
Z7KfbChlkmdVu2LoALiNsSZo3fEPMdUDwJ3KueQq75zXb7LIHGmb8dFgQZF+0Fh87qhFaCTg03HJ
pNvWeRs60xYZo+TT/U1etrp9mT1wuWAi9FeW2Q7WUP33IbMxPjG7AUkMdBXSRrJacooKJBrIEoga
P4Oo2IhqYQCQX+tLQBjUKGcFvAiVzBs/36iCwRABOBaKK+y568KLsKEYyr8UCQb3xYj1kl6GxAZV
3ZghhNqBgiW8pVvxyJf5bMn+MyWUdlfiwrB6MesmOjQb/cIJKRHAPoa0jv0Rok+J5JxR41M++2dI
dHJ2rmzg2gn28v3/ALZf3vNVF9ntPX/g28mhvzHE87ahLbhPpRNGcQN9nXoOPHUZ7wSGIS5frHQN
PSBPGbaINrJhJOjbDj4WNdvnB62PnZXwLzZBD4iVpnP9h4eNFw3B+nWcyAfjZrVkyzK7rnt2YFXg
tz96C2TQLQDlOCuWSFHJm3RwRb8YmzjZd+tgp23EXzp7rKMUGLKXnHHBcmkhZbhiRcU3xaMaFT+I
Bsb/ld3CrrZ8FV9gQC83lzA4w5H6gGqSKBReotT/oyEgiYqMpdbGikThjJl06KAZO++TbLg3sxFC
sopooUVOkLriYAtn8g/66TEiZLUV3HawehWVmWJPBGJvcmeW/giC9+oP0/RAsSpolzg7kOPCVsNT
on+QGS+zcAXsFh1JnSRHElhPErxEcN+YsQUyBG6NRMCNrU9WfFkZwylxTZktv/DruOFCEJ0UgQDs
LG5UAMZoxd1eFZtCnFf082Bag09i0Gy67oulpG6V0qLDwdSX7cFI2j1wJ84yctD7qY250DElB5eo
9PJzGQQbK5u0yzH+kxgAtMEQCe5LakJGyc4sqfsXElT+QX03b2Y0ZYRsxYlFbuYSufx/NJ3ZlqrK
EkW/yDFEVOSVHlFBxPaFYVeKioqigl9/Z7jPPZyqXWXZQJIZGc1aKzTNz8iqtLdN0Iun+Fv0n8X0
qc9ep9ENtyQf3iGrt9zyPNBSxP1cKG5VZ9MoFtpn0mX3hWLVGOJOXE5O+Znln+RxWdQd8MDjGi6B
h/wV+Dq2PgxE8MFxuZPsoULqPAnimClFN2h/CFfMW3x6Q3ClKmk1EHHqDMlbAGjSaeBVWnd+RtbJ
o7ynd/ysnALlvpNm5B4gzHkfUqN69Ny2AlM9BmJxXSgTZdKbql2wglbd8q89v265WdOuS+cBM7Tg
zK6fQe9ll3c0oNAHBIz2NK7nKRrGr58Q3NvRn2Y9QsG2X1MR+lhf0TkxLkvipjMMQbzwt63/Klo3
DG7bviMaTRsXqvJtH7E4NXOe4FZEXoS8H0jZ7bMw9Yd31F1859Ya4Q+kEBsx2aLTRq6V4nWPtz8S
9Cg+jAgCTlI58G2+zY+Rg1B50gmRnHv37FGiwmijLwBsErkpPCjSYftvcJrgm+eelIYRDtTsC2KP
wJA65lezP5qZro7shsTk4LQBDoDKhM3KCYHKA6ZIqJXS9IL+UrR5MdEzQ8eky75DO01IvKSTD8Yd
cDG4FRRJkO/N/Usda/T3GR9RTHrapD0I+hanV3JAWPMKkibrA/H4OyclpcKzVwP/muHg3WuKHGRu
vy37i0zB2SpLE2FojERa2dmaig5XCP6RyprStPz07rA6GEZc3JcoozklSi/6rNlCS8BGTPcyOtOm
uPYfH/TvRocWoi7+JUWLChoB0qz4ek3iuJ6AAhHLpARAUAc9nMofxEQYkWC4FLczObddDbC0Hr9J
l1I/T3gqjuvn4hHmooyM8HVTp2DAR3I3MXVsfIgiIV/eW1dbhpKao74lUQJWjNwx4rYws2lSi1f5
0eCny2RlyqIFivx2TwR2dShG5OE2FXUPtxM/6BVs6/TOAJuEoku5rhfqX7pot9FdNqg9kzAihuj0
QcM2P2NS8GQ4750QLYpLCiJ8yF5+O3paumRW4Gc2KD6sQaFec1qjXGa56mjIH3/HXQDlClKSY/zc
LkIBxfKNnjWuhaSyO7FKD4mLUGLQWcA/BcOvPm2N6Ik+zU8HR5NhOadQG80CSVFMHFPlM+pC5MaH
QvTMIBghEqHRaJIRtdb36fkBVIiCUd1/4OToyenNFol5uplBjkkr31G3Sj6pDp53WJ6X35TppZIq
GnTe6OAEJ8TNAbSgU/MdYpCRZFABWui3sEs7jje9HqsAzP/x+hPxpvnwe6yU5ruOvovvIr/NLg+f
APS5Ykdr3xxizWrSAoalE1GZ51Vr37h5+BGAzzomcibK2XyNMgab2tj1iQoVSRecXP0dqKmkYdwM
9FbmvKcPwOYvq0hxrYh8wQW/bl4JFEPbaSRPm2PWWHNGNHUbYmmlNRsldFzIvaI4XtWaK6BZuizI
KZsLNOGebjcKykCoFfV1L0e1Muk1l7rfEVWC47KiIHlGtEL4/jD0T8UEdUEV5SESM21WOX8GrwYJ
9APi9j08/0FQPjWjWz45EH7/HUvroPTLhtvuWpAiIK2CWCQFuGggWQrm7u1SvHhSwKHZKpapC9a4
Me++wwskoNv6hNYySydfXlJPQ1sgNQ/whXSHSmf7MX/W2+o06t3dUwlFCVjDrMCWiOISTOIQe/EC
XEY0NFbxw2A8f0cFJSiwIKmHoEQNshWJgQ565hC+cPlwB3afIamCE6p04fHtfFBLfXnot2CPyrYP
xqM1q/8geOoDjdy3YraPGHQL8BWN4p4esB4kV5GXajlPr0ujhtJES+P+cgHfgeHrzAEUD+6ZX86r
TDjLrf2LFTt6QoVBQg29mZuJO3SEajCp18yBx9nB00Z4BNIvk++oOx9lgC3sonH3GmflEofpe3cb
w4zqfKZEHbJd6bqD37BVHibpgCcNZKZ40mCcunccjtI85RbQ/xM6SmdHJ+3HeNJUYl5OKmoF+vKp
DZ4avJFhQTrhHrEs6icqIxaI37wnlfdUc9H2uZJLeFmt7+KFJYQwnsJXMe+1XQF9MvQitzJAMIc9
MntYzi4lJlwLfD4SrZnD6RzQUSXLyL1A4BWk3hkfGgf3S24i64dgewn0FStt2AUYC/5H3fsArc57
1qv85PcOwxNI08KkFqXc+y1qogRLqKTjrp0GwA9n4GS+FfwEsNbRZYMPAEzOzekgnzqgr1ll7W7U
7UQUZt5zChKAwd9JSl36Gz3xdFVDJy1ZkglY4yiSoyBX/bL0NDjDg/re+lQ/2AOSN3LQ58eKdEu7
Sk6q3dh8SbfDUGFe9xSvWVNmWrev9mt2igiZ75roCDzVZUunk+BDHSAAAL+tOHk9dLzTfpO4FTkL
6+oD4M2atDGyepl5XxYrSnZA7EqWZRrkCFo93ZZiHVlaR+vbGEDXeDac/MJU7H+BH7U2xf71Druv
q3HcIjValeYBwZOeuBk7hJaa2hVyvGTH1k0i1cfshrF4qgnI1DfOKJufkHJgKYe4xD1astVwpGHO
2sUxrmAppmbdMfd4DK2T+0UzlDmhv5373XsUgjbpE+L1xrhuLdYfUHBdMIiDHnJQnej9jXPYBuc3
MAmjGV40S1XcJnS4M4vETikefPWPUdO1TfW/8MA7uY+IwO6J8c0G1DS6tfOCl9a5ul3dOK5rvQ8E
vszhJBv2WkGepzCX2XmQ5+bHus/wLd3pwzyO9jHuMplWdcUsrtrOWd+922A3xixEj7lgHF4gn/3m
BBttIbuVzu9sO8PmRGGTyIlTE+weZOqndZpRxqEDB1jEkJrUCj1w4PltR512gyIsp5yKhbKmQchu
HMw2reihohqq3XYUkgEXG5sJnIoEN4UrLJ9NK4Nu/MDdIpf79F9+z0HraqjwDOrGz90ZjiylF8k8
hNXwmZARrAc3p+315pd+l+jqiRZE2DhbKgAveoHI0XQQfPChoAD4IrhiHHL/2z/7vYnqvpzUU1fU
lIDNDqQxGHpuD9g34P9N1fzanwGM+RFOuH0fQXkcPEZ5pPelv9hxhFCYx1qjq1y3Oadaoh9I2A2r
k58NUufgf5F/UUj009FQjksAi+6tGdmhDz69Q+4f5E570lzgLdyii+IeknRyXfcmj0akpTYOh6a6
Bxp+qSM2wy5kFFRj2qwjHJL8taQa+bpP27QAQSeGLYdMdIFWwNXovGmBHTrOnpbVRmS4SzKFNrPE
In3at0+zu4cmnV4jpWGgek5aEdUvgwJdun3POqDnPkDNvVfySrLlYVmNqtEzFGWhy+pkl+4zgh0F
wesIjqcFuYJc7Jqk00D7a9LE7DbQQMqnfSWNyPK3aSNHj7t38q3hnQlT64EW9BNgrPPOwvw9BMqL
CnEd6qvHHzSqx1onBgWqNAI1Wa4fcb5sD8q4Tm7YR+pYxjkEK+iDIN89YoB32xs+IztsNmhM9fXj
ArsXVivdMNXRhZXCKF3jTxm+KvZWtETQZYA6jz9+nj2fq8uJBB/UcpYuCIeO6L0pFGojtrO6loxw
DyXdntVCvip369pPVffzwtEIIRtjGFte/kUOa3A5j5o0FybVhdhgCo2436iiU8OpWjuQ+jeAXnXI
Zkv2UnstPg1bvYWHC0I6j+X1uL7DhGTzH5xCmAtNs30AYnofVIVISMIP1kkXQrA+rMlflZWrDSh7
XRPMUAvSTMO77d8dH5+13ZqXQB9QfFFba5WWQ5cYHZCDd/e64QEkl0dtFQee/hQOlgRPrMiSB0IT
myx6t+fN1Mq77onAVEVizz1xKx9G1uh3nqqgUdXGoNSjdo5epKPlgMf7FEeynp2/2bq6w1YrSFvg
BCFMgqhquaiHfFU2jaQJTLVK0e2iaUBrgF4G7AFa4bwQO4iV3rCRWd0V/Gl8VppK9G448hD02O3A
rEZQmklWXdpAbHcF0n15Y3IBE8JGXqxzAvLvBOUZrVhQj0rBjFE+xkWEqVv3tQKwz8fU7nM2Y/an
533QrcY9ykU1Kf3mOThU3qlFf7bO+tIcIEKSIl5118A+kjXJvtsnfmnecesxggkAQjDoXRJCqqeo
67IEYRoUNATGsSTFiyQukfzbRgScnhPPs00kj+/9xWP9pB/I7tRGUdwnG0/eTfO63YBgVVeiZjbs
9uBhUcd3Lh+SlkSuQtUwT/T1Kry0cCD5ap/5EDef0dHpNFySF3chMai2mi0v1K3PoQr7s0wtImWU
UYycWIjLpmzc+ngl2eKsY120/oNyTWGn+NKfUQHQrusg36087WbD/t7DBnlOsuY46uq2WpBFSf/Q
vMe51bdHZPuPiQj5rkmfESR1HEi9N+gaPbtjtYaKn/0hV+dz0tIb9tdbCg4SPRjZVKy2lbmQkp00
UX9BQCMgAd+HJxXRR5UmvYB9YawKM4J5t4N+hPgLGZRu00UBJzsj+ug29P4XrQogQiQg+8jloyjS
0CjNOycUnHX03QDLofhl5TAJEJYiqUg7XO82b6A/8oAr1/BvdD+DDYCgyW1en8yW1xqwZa7bevCa
f53UF+WjKuqOeGFnqfpduzH4eA2/CLojpODcOkD9gUoJVLWgPVJ3zViNpHFITWYUEYwBorAXhGda
/e647tOwSeTFtCALHgmortlzfacSiBNHgZ/sHnkSvTSae8aaFCf1iwu0YDSncH1qG+VZrp44AMGR
6kHaMfpU9qUjnTAgx0xPH1BHbvMnToLiTnVwC91kKsgIOn7iGCEtHJxk8zTDkEcgc5gJ3aRoTP41
woOR8M/V8bN/D3zIp55NhVT+5jB+B9kQZJYnHWRLYmObcr999hKQsRv6s9iv4WnSGbUjzW0F+UaL
nmHt38KWZzbcXpCOSrcxkF07c7WfQj2J9BQAHg06Nu0lLi0R8JXdlPsyJGYFnElNjdD6x1YBM8eL
yFvUe7gkZIHVgMwmjNPm2QbZQwldmZOLYJE9Vwqq1M2hsLohTXv5mLmOSH+F9kgsInVxc3ZPLrsy
uSRw6xGp0FoWGD0KYIhy3VYs3y1T7BueZ0AeG161LemA2piTjtaC9smFOkmB1z+OmWNGBoJD2V/g
oNDb7O10KAoPlejZp9Znqh74npiMJng9HR1UmrXciY+YXcqErkw/XGWbDifIhOrGHYQcyhZXF/AU
bLPbrHbp27gW9OUkHVIohfLzAeqPlN/X57UV8fzBLovht+eSC0HqCkNEEhOmVysH8cTqRI7ljbIN
WmAoGKBD62n+ZQAkfHoaXBbKwRaJn4aHzIF14Xp0K0DEatrdAPU9rpCowuDedKtumtj/O+sTeaoj
RQMt0XBpIa0IEvm6VVI/1c3GxYdK1qDJcWl1VAf0cxd/xaBlFBdtfegQenRYGEi+tgleCGoQGvfB
i773bSildG8AZje97WpOeq7HrUVrUA3PTvWnUhshqiVPNQbD/6V70652O7sSqNISC0RhnUzU9rqt
QBawfyPVrCsCSEYSCDUrIkhkq8G0LLXlN/rMD5M84FciEyAcsoJZrZxOvzHQCBf3elS6zQB+4vA6
vvfv4zTu2q0+Mhv+fdCTVV8D8mSyKs6B1ObJ7rG5w+05OpcTeSobRXtNNdpldPAzHLnehDEdZJsD
1mWG2Mg2A82OoMZz+xmwa6vJjeacoA+rJVm/gCtqk5w/DojSCezChvWnRlh6narlwwZhXqIDPb7f
EuVgPRw14jI++CG1dSY8Mkm62w+PhmRT4rIC3S+2raBpd+gs2DP/xEHuzVmRFihqlzaZ0StoDAqv
FWsJk/KWmoThB4tI7ShCw4KApaCik3BCYQzfQ/qK4l58JENC6zV1AgBarxyKQjnqN4QEszo+Tm/+
IWzHFbqRuByAKpE1INs4+NKPOtKJGXvRQXObDeS2vBoTYGbQ4Pj1iFQ3pcTg5ekDZo33XpXQiemL
Q58FT9WImA2CDLJpl7+Xk/kRCTNjZA8Ag/F/QV6lMLuTO+oFd5J8JuB2kLXiM6J3YHZ3QFQfLNBR
e9Hd1SF0Ckh84bkhErMdML0glIXZYsFTBUFXEXFQ0kFh0P+OYQPDAL5wu5F9IvKvrTceNYKEpPqK
0kXCoLnsoGdlZntAmOS6exRbfofcEM0g3KNx3qJFaZWWmN/tMTpTnOn5ul2oIFQPkLMQUcuMQS98
Wh2kLaGqAxUy0DZQkT5Q/FYbCYQWWerl8WEAZbugWwUchRjlYacMHbgA+DOf8NVgjSLszX5rUdqG
IceaaA8KYBfPHoWOm63moK1ryi7gg8B/6Au1nn6b7CTdv5yFhCQ4KCToENbttagBhDxnd3rldCBT
8XL8SPL0uqk2PZ0MP6QtrBRsUhRhzk5+Wp3OXo/Us887Nb59smZOb0ku4I07Cf+2O1HGEPyf7NhK
pJDAvZBPyTzlTr6MHji0D3gx1UuSar3jEpVPmjW1rw16JMQqAMIlwGrl43cgONdcLgJLzaJfnW8Q
odiCaVvUu1pNmhug+qSnm+yQZNSXuk2oZRlWViMaPsVdvMEzYOgOwM7y0fCPpEnfjwQceQuNnPRD
hgHA+70DmvGaxRRiT0uQTqfoJtyJI+2WnI80KkPVFj0IMnKNAFmWR4S+O58FJPYkZGuhlQqFCWuN
dO6usSCxTFn0sG5MNIEHs8fgptJeGGYe6VS4LBQHu8Q9fZIUQKqKdbFuzqTsX0s3NMz7a9b+g6lC
ZeQhksNNJiuk5Rm4nBZijz3/c+mTwi1rB008Db0tCb0D3iyndQTSzqgbgnB8+leqXmR96eyZIPT7
b3fJrm4OOuDiAPsXnt0M/w7wAi0ZPh+rgjhZ9lFU5I+iw0vPFHLh1HIMnGa4CfTboERTo8iZDuHe
XoMXTWkQTd3mu5d/cW/zQ3gLWjFsIu/p6V63ryKlWoyh3Dmsi1glIivcDuBrgUVZL03kutoQjGg7
iGIqsux/2Ywh/pgZ4PJxiibfmG0qxEydpjfaUm8fC5i5EeKxDrq5Md0aSzgcRmNXoaURdxJyp5Bs
bnMNPabOvApviDY2+7oPJRN4ndGbXuLv7Bm9YaLybszTU6ANsrmKT/oxOqSskEAa0Ob2j7umLx4R
YH2SlWwhOzImUjd0j/5t9Bk1h4RR381hSj4I4rXD3c5XR4eE3PA5zld6rI56aHr0BiQ+XmT/yILh
+QBjg64UE0yfJrc9OLEDEeOQIgAC34CILco2J6f5a1GkAbEi7bMBcE9keU0dMPOUy5oASCN6KyHj
NcP6GAsmurGg0G2sdGMI5gbjI1/SO/TXOhZhdfZhuglAC5u0xt3xYd3CtMIjgLlPLL9EPrsVpjsS
pijP3qkta+hyxNK8Dcwh4G18F83wD6T6UZDw4E55Bzww6HlTulGPXiKddQ7eYT68DR+AtgAoW7d1
a5xTQj6GQj4GeXDo1/tzH+hC2+9B4pPW7UiTu689gyv6GlvRCswr+o94+d0F13izWy3adflUKtB1
gvEBhNO+0JlJZ1IxIRz6Bq/O40uoBDd6VCg09ab9o3sNAQuo3iM8TdJI8RBf9e5hN+rR1e+SPKcX
yAlaTAajRhQTIAClZpOzo8JejDqU6hSKROjFuccPRUiP2nPnCIzgbYOdOmZwAfZoZUxQ/o0v7LuV
UyNyfyDFmb4mz96wArakeHkX7R3rTdyEoOuCrJjVtFT/MSzjT3Lzc/9tUl8cqSDJ72t4CDFstgm9
e8c0g0KuyMh9+hkEiKPuHqO70cRZ9R8zlCu2wMtHuV8aQB7hX1sIW0RONYZ/Mq3QrxuQbjOhCCDj
ABvKRpDoRXMucDHWk07V5hM5KDYyGBsQTzT7EeQnLsjpRSnQFSQMx20o1V2zvSzn7JblvEP4qi97
7+Hz2G89V1UZgOJF2YeuH2DSJC6pASQjXKVCJkEzZUZ1r2KfRvhV31y2B1pUokyioIFuVg7tBpGF
ApALUUUlPNaG3dN1+VTe5rGqbAXE/5BAlFoYkh0vsnxk0smwyx75USwSIEAzXiAtTZKb7N5811fd
8LlCugaKLR0/v6DQL0s063aUWkn2Q1YiMqfQhdm8R8Xqs6+nAK6+1ztAYpuFhAyNsXr470h1Hv6s
dNojuKuRtgMu6B3CF4HX8hBSnKJCnRurW0z7pQwhCbb/RqwM4LiQVT8W1r2wTi86mNkQlqiES5Kk
lmLFcXy+ongFokK4m0f3SwG4CZ3XA5SBkoCvLJ9Bv7g6n9IkJVQQWOEO0z6Y8Zi3CPIIVs60Xmrg
yg6+ETtKSdpbeqRBVSCFfn8HbfRmgMxRqwc8TmaYsp/XJmTokT3oViS9TdrVgCFAo7EcZtve5upq
UA9EcU/bXafFpMAaYIALduB0VjxALCOSjCuX2z0W5PV2s4kkD9rXpuA6eh2u4G+t7yT7O2yuqdcD
hSJNVAZV5l6bQfNmN8G+w4RIDifviUt86z+Ac7jq24OC3bx5tMil9UN7SCffTYECNWrD3IK7/b1Z
SLDjqqleG8wUzJrP4P4BaU8C9zgi0Qc7iATJw1W/g7LrXmjHhCgg3c47/rmyXxf3xfebDVboNQUa
WrwtsipZV8BDp4fdqaIbP5DnLAKoSfQJA0P1WiEdMrguaDRAJhO/m1R5CAhpCOxurU/bE4itasw/
w5NzpgJGuIbNOtNMwQRUTTRJFYDMEUw+IB0dtK9Q04LiiWkg+00i8mw1qK2r9N80ym9QXy2wlNJJ
a6ZBen3QakGk1BtwXtdAhSCokf2BgAPS9ovfsUOJDREUnDLeG11DvDib5zLD3rvujJxXOTmimdVD
SInGU7h7BAdGc/ZZqwPmDNdYZMMCIQWQI0CB8TXe8IJ42RloOX4K2WnOs49n8r5DLnWqU1xQFZeI
mjmMkjYy6KSY+Bg8FUjh0N9yE1AxMAfE7k67UoBfDq4EwtAgFxApQWyAyhUoenW3YzxRXiW8x0cb
HaffJdEYIufsuzRsBr4/eXp1/KZ7cAZV5DCmXQT7zzU5QgBD5ndG55MHMH2kJjYHNk8sE2wewrf5
Swhdx/nNzxJtfBldnFOojbQRBHY6JFDQcS/Wy/3wHod+GXQtxSXLXjvKSLM7MC8A6CN6QvWQpNUE
i+48zn9NHEtWyC9K4Hb3sFE08mR1fPw7rpVDqgNkEg497Q754cmCWp1JCnxproAbBRl2lq/BtNJ/
6b1shECVp63k7tVhMzxkRitREflHlc5GEHtRjwBj9vNxMVU21/Bk4Twl6oDO9RcbFBsTAKhGYwG+
AYg9WH5uU4ZYxhYXEYVlIM1Jd1aP9KA1fU+yfmPf3V023cGhX4yV5LFUvZbdmz7/yui0bM907No1
wlgHGHWUjFrma8/81dhMv8YNeRNMxbN0mFVFrG+VAUM9OGiSFOEPJe1PD+TCrxbzhifvXutsfW3O
D50EoJOOr5vTT3V4PMX3o1vBmMeHBR5MY2ASEbTLJYsHy4CiDShGAhmSFW3zLvJDzVm7T7bFBzIM
ohzEymPYLmbABVEZfK0bT49GD3TSQnqoeR+x2aNveYgzcuj0B2PLe9LdwaMtKZkRmnGSlCHBmF08
0g9UAil6Vwx4x0GoEyIodNI1nFKlh0KECT6VVggURlFtIRi9Jq3p7a/ET1olYXK2ky9a5oVL7GtW
RhRF2xifx8iMDdkWQ/YHgHz8ikPhqF5C3sIge0iNi1Vp7iHDQQWlDk3a6FlZYHnwzhEMxRFi+T5H
ZcKFc31cTufpMRiUBD+0+Wv1CSJuqOR/LDC+D2KyowXoCrkTytrvHwkaCjegUKqfYKsTwL6dJ7pL
dOIls891iYD2ICNtcB4A3yqAbJ1hW+f4sQ1h2kFpbHGPce0hVLGxT66blt+NDqv3BK7FbUqZ9xBQ
HOgMALIDUQS5tiIkAdW/TV1tgXl1G+Exkq9DDEpnpjikrvtXnyCB4MhH1+hoaltA/36LPtZNvq6s
d5tGOTSsl6b1yLhaTA15uo7PWTm08LCAFHHA4zFW55Hi8Ka8sQ4elpyXf6ODPXnIBE5biK8PKFQO
+vdYr7htZh7K5TiyoKaQMm26LGfiau5iwRFu5L5gojgoi1O5yocwZtAxK8xws+EJZNFR7pNbSbrK
YhWYe2ik9n5/tGLXHijmYDm/GoPIGOxLI0Lj3KRyiSMF/8KAHcV3gjMeoy5gsiETvh/hP6TRwT5a
5AxcZsUQoQ6rZ50pjFYmRQ1jNJlMxuMdEjzOjHyUydzj62j8kVQzJrTAhXMOqYcKY8+gEovQcPU7
5HNei2+/HeLEUPi8G+vUWMoZyDmVxnbL+XEAMbG7y7PbszqxnFPDxHX4jYDMX1C0zGO0HX8TO44b
ZvTmpdE+yWiJptJv7WZ+jb0MXMPeM/X38/m3Tx6+fzVYDaGCfiYjt2EdyPpghaCpf5qcrKQw44SF
EkVwUnjzSwg43yEtxAF5yebmDReLIPj06bVhruAUSgzSX4QbYFK8Akr+73BDik0cOrdvEybCjKKz
iyVXhgQX34/wveR6UH7hylAwMqlWMbZEeb/VJ/dZVmHp5aa7Z2slk+QAwkK1EuiGeXJEXVNuVOW9
vRzBErAgcGd+8wIWzPgo/ZLJJX+Db3Dof4NiqARyqEHe73as1/Q6uf+OfIyXbXOV1nks33ObksOI
2Q6RrgmOLHzROxs14PEjfIRd0Oe25I9dGBVoLakeuTFeJnnys321jluYhib/mnDaYVF8gWW0TUoX
AbQP62oRu5Bblue07dbvUK2Pixa6R/q6fwTfmNnf0tdytNN6sEsDAdFG2JgHgnAw2TKaKwLGoGEN
AYL5Yc99PMHs2HxXEJBFeIx9PJJ1DS2JJBXmm0NQvxJIyuJCIwVUMOI2foefFrPgbATjv2l/+hfs
gkVAoLn4RZmy9m7GX22Mx8EsWCya5nAW/AXySzDmvz8mvHs1d8j+8siicnizxWrFhPJXQ95luBpS
cwhp3GxsIHmQuaQhmhUyFw4GqzOazwetZbW57WlQQcIAk7aU23ToZ30UbwOVoQWHxXHkUKB2K6Ds
gXZ7vT57ER7ONSI09JQBscMIqwmLrRqwJxUj2CiXqBghkt0X+/KxZRi+NI8BiM5tOaNJglwhROUW
itXsM6oDDcihasgXlVG/279jBBF77FmY0+PuuZYDlDikAnh0VLYOscTcckAacOQAnYiSsAyNbu0u
7sfYpaaMJ8lbG4on/3YY/d2sg6bhbEcPKgumNIuD5SrmqjL22y0L+J+Zk9+lUiM3YEiDsd+dmxWG
Tyc/g/oNo+LK3iXm7rfQgcTJTwVLvjLiaB7NJ+TwHVBe9sPFLzJGgyja72Mp/cgXBGdMAxhg3o8f
9vE+cqO5i7mB4IU2QoGqrQGvn+CHBNbqEx9qlBZlkHVHd1CVZDa/xiwQT+7svxkOdBJzfospNd/4
DEJyesKwfH2k72gzgS8hfjETE34EruqI7Y5M6egQp2Nw/TeMbgKzgG68BtT3AapXs6f9dhgnczbb
jf8O1phUs7XTrJQHZCpTg+G7dN5AGhJpkZtH0EUuVv72MQ7OxxifGXU0vTFVFPM5bkYiZa/nUMYc
j54jN5McZsKNh6QaJQMoBzS0aSymX+4FChVBA2Mklm0raWmx5URdhrvHSmK6XIzvfltYYPuwbFhh
Nh7muBg0efq8tKN5jHoCWJ8UE1VRT8N6Qe44YKbkkI0GUgpfDYzY2SRwxyCy7Uz3GO+Yc06YKSGZ
H7kIVlkoy4jHe1as2/FezN6/9+eD99toO5gvB/OtG7kxV/HvSm+U7GRTUDzFY+OwcVKxexdL/CDg
Kc6ma8p2wK+ufGdy9T/uHc4hmqu4STCbrIJ/NwBsAuREYZ7CdTHFuMn6o5EIBkOeeA4a7O8AWumw
SzZGMjKR7PRIfv+mypetWqaMvIpO5LxSJclDO6G4J8/f6Uwe0mcGbbeMt4/RGCCOwzNv8RcKC1V0
MZ5m2LLZviiHGKkr38PQ8UO2o98QaZyKDmUDsRkHY0bqTO7/vzkAQsJcNc3VasXDDwujFmxkLGOX
jZBDMYaYxD/d4oUrGTkh/YV80mYliV/Z0Vb8CQu3SuhSY8Yxr95s+FzoEVz4qsF94m34RaoEFWdP
7xn4QXww2GJejcOy2iQb/qNttq0tantIn2kgpzb1J/+5BsBun+N7ggQ17McKEwYYjKEBMdPv9dFL
Xxw8ca/QEUV6/m1low/PkuuiYGlUPI9OFMjqK5g8OZD4T8TDQ+uDx/65XSi3mh1HTGA1eA/kNQSF
vMc/qyZ5xBrF7XxU/w1XL1xTs9mn3sd4yYIU84WgPU+B2dDHRq1WYWZcLfztTUgnTbOBZCJVSy5c
vhg6nJL/fAimMWPJqfKBsiQBGmMgeRFPl54PqUloZs4Ye/7fyA6CC8nH83FsVLu/cbCQ6cB7gBUy
QrkRL1TbGfWGfAz3gg844mf6WNDVbLY4G/J+GtNptfjdcaT8jdkikNvLG2RYv6/8RKJIPlLO4pdk
ldvG1MEL/fD+4rLK7Oi5K2cFaJqNjCWZJCzBXGzpz+9gWSeJH4Yb3o6LTtFtufs9t9WXLG1OFlcm
kMxFLNpu5+nWeMf2uWOzCBbDlri7zKqHtegYwcy6mGNeseBquaaDzQfFYtvdaO/Gb8O/4frKisMf
+++s/3+KUJBkzLkixWGyyED++9wZw8dnvQz0PLhlDys36p9plHHgrAUHEPM5/nBBEoPxRVuIyLNp
YzNjd++K4YrZfsQ64HKTs/itd8Va4dp3gRgwn8Pv4MvUfOL5U6Dpy7SUGllFTQCVKoID+YIVhboJ
tOwQYChSe6UY+R0oCwAghXdk9xzvxjNckU1ysfhA1qB1MBYB+S8Lb0Smy+8WyQ26MS1eTLmA/9hl
cU3xQtglEQril90fY6gZgfgmsmXL+k3cOBKLSeDJO68WJWfy83nEd4kTRnlfjX+xX44Fln3i51Pz
Rwwk2QOsI7NSvBIZ/8bvawWenvkiqwwKCA/KiSEB9bvbL+737+aXLMv/Vw5ns9fvDDk9JvHvcv57
zzD83TE0qH9H5SjAEsRXQ+sP/21Gn4nxWN7wNxD/Aq6rf4hlaf8mg0xz+nz0c2tKJNJXzfWaH/7G
qcm9lzk1lIlmjYk7ZHhms/V0NAHE39cMDOPw91fePaiN/mTyMf5YdyyE4SrcXNkwVvxpPJ6MmUQo
JrOsaHvORX+dxctmBouYCfNJ5rmYiH9VCgkD3wNKbT96IPGn2X+Yk5YxmUz/arwirkRuG3OdWSs+
H2t4wwrCtLBU/v4mmSXXnBvDylqIOZD7yFO50XG8d5ejEd7kTfY2NkqCTP/AFt6w43IuMURcej1C
N9nWZYuXv+X4OikS2kazQeLP/Qz/rfZ/EwqeBTgk2jK5zKfCZuJw9kxaucNyhnyorMTYlbWSJJwo
JgL7Xw06DusoYb3KJ8VnM/Z5SkLKHbsQJgRdP8PAhYWqtQnFWnIRDTaqEOPF3OLJjDSzhYtkl5qN
uZOLTWFipWQ45O6+7N/skPOgXrRDsQK7T29htI4RwjhFLSJrqHeoMYmWciNMxxnfG+GHNn1i4k8J
JGi6TcvkqiwxFWL6hS7rngjUZYLKPZMV1nXFYv17TMZHfNh/B/4XJRNu8dvhpjxIGZMcdAMeDkqH
m8mzwo4xQ1OGKSDBBiAXfpJAxMOR2+1Iq8prAxXT97BmsnDlk9Ds+3locrNIX00Z6SQmsmPIcb3Z
QcRlxcjL9Agrw40G0ZXwmmwqkb1YiQyP+F8+R+JVmUkhQwzCnktqYgOYtHzW7+eWyU0P8QIWnNFs
jIkeF3YFkAaTxclQXWJJS5NDGR9ZteBJeVT2GWQ5WOQK9SekVn5+OOqAlvxFPulnf2XO0FyGVIpM
1m/IMMkPF1/2THpuXQQEQtSAaCyDJNuq/CT77oW47J/HL4YNfBrOrOQXCg8ugYmEFwfYt/9Kgcwf
Capye8NPcn6bzZMrlzG4MhpyMKl+ExJzhy+ZWnvxGUlCpB7e7N0m7GA2I9aKm8OfUWqhWPB7A0V8
vY30dvx32bAb0APKPPQcMDQyUy6YWRLmfero97fZoe5pX2iDdYruvKkjJlf2Zubz32TS769Ha7af
GcGkxmMYbY6ZhEH3AZfzb2CYKr/XMIyy2DDI+yjWR/ENA4FbNju6Lyjl4uLLKMmckZmKsacXpSSZ
WBySn5J1I/aVGSn2X97VqhY14mDy67/gTaZb6lbWSuQxfq7jCtMnO5a4h+J/yqT/3U2sImd49f/t
Ozwol8Yaxe8RX1De/udRJuJ0yO7Pg/yPKVuF8jHY7LGcrTg+3KdNy15hKFZcohhMeUSmm0wfDMjZ
djZYBOY4O5/NbOf9Vgu0J8TfkFf9DIC8kKtkGHe1MWFP+DBPxET+G5cVnpNcDkPBmfIOyc9VCnZ4
HhI0BYG4HbJZonzNbmGOVYPVKC+mqzL7JC9jaBaWpAdkEFsEuB9ZGFwW32ekLLkl1AD6C1r4sH+y
/crGssInkqQIyfzDmDxMgL5Hn1yMTaO1/zF1Xl2KK0ES/kWcgzevskggvH/hYBoQVsII8+v3C+nO
7l7d7unpASSVqrIyIyMjCTu6a9xjTLScpHSjkOp02AQW0IAwDHntHqxZHGm8LX/xadeaKOG7F78x
+zXAG+8gjntmZMXRdCeEJyZfkpfXWGphF30tNDkcmh0aU23TvHogV+YyIPDnmNVd9hItbaoyU6xG
IcuPuY5yX2gCyi/7b1wVec1yZfSl9+ndBC1OdZfSXyk3fu/Oo3iVm7EGAMVPCA1FbRqtgR/Qu2CG
nJsjx0cH5XzuZSIIVfAmDpDTmuipscW+FKtuSUKyEHFemDTwOrhsBTBFAaZaCvvUGVHYJie3amIG
efkgjeQzr2zNA2ctafN64VXri5garTAs0cvWdeWA5XhIzCj2cZkeGXR5gkWMvf5stSoW3qhexRo6
GX0uTXNgF1pXc9jfwR1MZzfLsRXwM8aS0ZQ7ks4Z/hGVPwNfwSPudTcbd3CRv9rDCsk4ediizKFb
WiFBsH6W3dFN40bOqFPjUFhYEBQ5wj7jgVfZiblqpkhobKYukRrTW56XdrALYog6kH0FiPxCHNbD
V3Qip4muGgb1Xx12GgEFul1BlxkygMOR43Woi1hsUJA/mTkN5meJc8v70O2ljs0/z5yZn+7ZMjsy
WBVjCyKBK6fnSYfE1BHFO2IxKBbU4MgKyd3XEMkfAoPApSU0wedtzRLkMRAB4Hri5tEUyMadMUYs
dO322SWQc2Z6d1kvusvZqLf5G/HKhYxJLoXV1mso4HIT8EgAJVxsPLb+gv8qD1ZokpBNrHlqNGat
tzHsN3VFujGtExnb1J1ny6Q7IPCc8I0eBVsCxAFv8XO6a7leimY0Stl2yHnT/RZrWcL/1MO7A6AV
mT4/Rys5NLBbesqDDIVI92WWpPZQnVJzvEuc3Rv8cPc9gpsR7+nWHPY04QmZW6C10F0UZBiEJOKD
YZyzAdLMSGOq0j/fVv4vUxaIEuqeMX6n/4yxXt/w2OUzuvhusqVsKomDHWMq9wVsTt7+pIjH2Zps
4XkaExk6mfjRguBdZlR/5cO1PWNvd1tcnZmuNn1WLZick1y2C7MtyI3TTsd71qkbiOFerHmybBD6
rfZ6PospyGIEJg0Blgv8rLvS2finFsgqOOIOy/ql+BbnH92ELnc29DtjPzKbQ8T3NRXZ5hQ04r9r
ZeM1c155D30+XcMpaP63Tp9AuodgajHV2tMeNqEws3h3sHH1txNsuBzco8USmxBw0T1wC8i7nfSJ
GeOOAIY1Hge7kjcI3dx/yH0ZRB+8S09Yhoh1jOVogQazYjkrPjrOsCtLpSN1SXRZ0ejuMal1Lel4
lXQXT8zPhJ2GW2DBYEvSe9ntiPx1Y9gsDsQs2MPYzGWnWGWBzBGBgjzQ7S6Hi0mExLAxIiOaIfw3
rPpETXfCNzaPn7Ve4CXhTzJi2swZuinTHswMsyMn6O9jtrNkSRloH2SDGHPB4uSO2lPWA2OwtFJ8
DVPM/+xpMgucNdBckc3+tEY5gu3skWhsR3LLSKOwvy1mE0s+HTQWJEGObrWj2ByvU2bOA9fbs4IH
o/XHYs/sevi7ZYaS8zGQXJZWdUzMs8ckMrJ4yrwFvJJqNZN8y8HiStMZrCXnOKPUlVZ8zxTgQhj0
GaDrUFkkzbvMgCq9twAqYWlgtCZMKQ3ZbDthMmWWQkG0jJqcKB6dkB98kgxd1fxePMED8EdJO9pC
/IHuJnk7AqxPZ3r2DJmsoDAEs0qf5RE4pQYEWIn0BzuujHqgNaVTk8jmdNrYM3+QE6ROHTOe584q
Y9nXzYqFCrFF9XLqSpe6BMzdt/xsGllmLqB8PS077YxEPql7oIuW2yA3gX65WAdn0upvhbnIb8ic
Zw208mcbMhaJPW1jXGFXYBNzHaG1Sk8JncCkE3ye2dR0aP0Q9PFLpeOYHOmCkq0DRCVFefJ5Ddk2
Xstp1uu1xkYRgwz+0ZsJhuMBNYyudo8J01mzetffyvRkG7WyNMECIBSBNN4kB5kxgcPHj4wMyYcj
Mwu6E4A5A5TFCzxzYUDKVMqHjmAtV4bH9rFNTULAimL7YCZ56yxeUqLApJmI0p4HQrL/rjTzWv/5
W/8eDEFHEwpTtzhpMJW6yfpyG4SV6b7aObI1gtntUT2qot+A1Oub22XW4crt1UT7t6le0PKBfBKT
0KGY6Op+as0lA/caIHxVJ4f9bFPOXaPm7fVeFeMjknsruhI94XHxqV9Ebq5AnIJKLx05a4I+Bca8
Jv8gT+gY7E8f67ECd8RlWaJo9IGzCUxdNnHIubfRyR8hg0NxvrDu789wItpLkunoVMhcULW/rM4O
BDkUcESnOmqKkxetTKK/b8WpVq0goiVNAaaYW5i9/VqX9pOVLkokuQJzGGaZgK1HZFdL7hecc1uj
RC5H9QIVxAQlhF8HsUApMFxOUM0ubKuLKPiggbZAR4iKoOsmiWiP/vPiDuy5EURdAONXH9oKOurY
RJTyJuUONDYJcVAImW+earA1ELRKoKH8urB5Gjk/V7HrtN6lo++C0oIhTdViO7Juu0p9nIAA9KHg
0mbjGJS2XwrUSwZ1FUnBQDWdjPzXiNqQPX7UtvmAtb24RY8+qQ1AU+YTkd6v0K1RxQ3wl/M7qrG/
DVNdd5jGVDzfLQQtT624E5akZFG40HAnNy3iXT/ta7EjNoy3b1V3EESgl0CyeMfmMjd9liYUOtXN
YwEadbKq3zo5BCK4mWO7fqdU2w+KXzpsmdcilYrUddu0q4ZhbsZR67XvV+nJ3b/EnesFzegqTXd8
Bu6NRDItZeizcnBoIVN+5wyEjQvUuxzbKP0OIu9c2V7r63CAzmVs3jroPNMoGxmznXp306PnU9n+
ilb9143gy8Ac+A5huyQ0QSnvSjH65/CuRsQq+1WZTsnvaQMBm0ZAz5o8bQmoUIYZfafHAD2zjDq7
tI+0WZtOPf69XSbzeB6FgxPHuQfJp1Noo29BDAU1iNz63a//IGpAIq+pHTzWkSrJjxqMl+ru4R6Q
/y2S45/lpvcWQjNF6mfhLydsNks/oognXvGYKzN44w3OTCXiXRweAgP43uWzRZVNDScYZj5GD7YY
mAg1n+LCQ61nIX4pYZrAm37O4RWWugleESE1PWw8qOf1YxNNjEJswZXlGdyjgFMUB9vblGl8CCjG
OwSPVr2z7NQ0w7ycg8R6E8UiQOo9LcXYYh0Kgt2jE/9RlOB/mpRCr6kUpOXp/oQwtxRILlDCIByh
0QlqfHCfT4RnDKYHiyQ+asZWqO1jL6Eq6wzMdQV9Fwi+dL8T5NJWyqEo605nG872XoVN5FNe5G0Q
dC62ESXKwbfsXwBsqJd9GyV60FBERAl3I/2q2w8WMZqZCGtp4YgPo6SLEvsnQhllFW9427NflRTB
LHdvohBPD08TQh297sOpHDgd6IRgxQVEFUmF7VtQ3CGUN8hAK2Gt1HXYhO1Eehv0hbrxtwGDeFFp
xf4vcasQrsBqkYUvF0b7ZC+pl2PFvqwoCytscl1S0VQbrE63FtKBmvR0CCseTEQgKhT9kOFhGpbd
5x2VYptJv4lu6mQ+ofTn7R/b5T6qOicjnFbp7Flh/9CYIgpDG5skNKFaveow34sDNBBkwqeiPFFU
b9RGaJfAP6RkdXrK2dEmqyqiHwgNxQdnaEB9qo0+bYaVBXjeWo+lHSMiQl2IeQRr7OT7ifdkf4Ru
8ZznW2HBZU6wqw8qrJSgiBbT8LUuLyj2porhs4n75a95a31Iu4mjg6GtefEkXiNIdKEA7u7AL70N
CnSnY39GkAoxTZV4FJrv3XfMEoXUzrSBOEkBxNdgnSPhtSEFgbmzGYpcC7tVtrFcVABA5kAH8mBT
GBD78ReHqfYyGETCuWYCQ9Y93Z37w66wmFbUapAYIIelciD2MratE9JuEOIabrTZQy1u1Smn9xMU
jMld0CjN3WNc8AP7JZD01qdkXtTxNqRuxsW5IHLzKeho0FvDvE9fdRN1qsrw1Xn7UDfz8/OoKjG6
E4apWnUaQzT+SArvntD7e+AYb/9QsfO70uxBUQ9dtma17mez+03KNeNxcOi5eFsf5jycKIjopjD+
3b1Cq+jWYgudPDVk8Uv0+KBu7lnGXXmv+GwK0kdxysNj45ceR+Ihp0eNNg/x2T2i2SGlwsv6dbWf
D/OkUhT77LGVMEUMekUV0Lxgn7LuOUp0eaaov4GFDql/SYiJnladKrw1T7gxZIYu+988741X1QXt
7K/E6pSXhGhakI48/0ULIVk8abPQDSe14Yf2A2VUzatuZfOyYzaOXBfzzLdOlc4p9E4JGsNrO8LK
w67rlCn4A+fhf1h5tVm8orSY4i2x4pJ2kQ6gcXCk2OEEiLEBy3htvi9IYo95eVv1PtPS9DOtWkUE
pNfF+YM1fyeeKdshQuK7Kl4YBcAXG/rIHWGD6d3Ljwszrp9Vk/Maw0sz/7GjPzQFjiNk89HdrKmi
6J7Y0dvYr7+7xqeHxFaxXyJ17MJ5jDbseRdq0WiK2bh7j4CVsbR+T7vSocS70ayv7tPi7gQu3KSY
G6r08PJyviBSfYwjBjnmedM4cI6C54BhjxcI/R/gpX3tMyAKA01CBGbl3w+RsW41ok2LQ63K9+lC
dKVjRw0qo4EMzRv63bzeiyvm3n041Iyc19cWpSThzfytqYoBPKC7xQ/fGQcEFagJz5/ZVaracevT
fbRq9MfqHoLigv2Ghodo2ZRMvB0qbwm3nvAoTazFvcuiRv7UfrRylIFGgm/sX0V1Qg1aj46LKtPr
JH+UxVenN9ZmTSzVco32hJcvcI1uBAMaQrW1viv1bIZoFyLQC/UWroGFJt7N6Fd3xTGCcY1Z3Ec6
ZozRoCl7vmF+38Z3cp6eu59RfYEPiLc6Z3e5PqB/WjU0BY3qiFYj5015/u2ce08UtMj7zPJlp9hB
ruZOkTvO7SJsj04D0EE0a2KEcKsWhvi2S2A0XBw0lrED6JNFId2SkEjEPanZtDtE34Bc6AHJOJw0
0gvDKlsEtZhwXT3cC8hRRNfTD0yw4FQxYIyXmkc0rOHuX23t4CB5pTSCUDRBXMZTocrnaBE6EvYp
bbkGn1jsmyBHT2hMQhmvHleJZwaHQMiksEnWVBpIUaVIroFKPtVJWOdAeQgCDGKIPrXJxjcNIwQ5
Z/FHF8Vh6yjCEPic0iPCb7kKHYpS2RmbipOUXFD+BLxKMSF4lzIpoD/K2kNiIXi6kLVzkUIz5m9H
zEii8r+/pEmUq8wQZED4xt7SgSmZog6EWSLxFWgLgfgcRBSRxv4RxxSBinwixKqB5vVCORptvYTp
CjBbpBfJZvIDcAiY8IKCfcLKPlRxi0pTMHU4cvyTgkeCsVbdBPt+o9kq9E9JG23k+kcQBO5W46yU
4BpMQyjk3dFWn7rMxpa5xaDhZPOBeJbgbNnwrEUfEZ4o/DJDLoVdUg0LsCgyC3C+uSZfyE9ZENua
9MmIctEzIJODh2ArBThsiOmz6GboGBlEchaBcA3w2JMNKCVQCFvMq6iuYJkSsgrOIEoFZdAcKAGM
kPgCJSdYS1NpGcAnOo/Qck0aMUNIF98l7g7NA5QZC14BcmfOlt0iOS1alGCEqEcd3Ujqy2Givnpw
mjaBk0gdH21/3ub5tttzUrfDnbhaw5M1JDI9mxXvbO74FSL/jL4wKe6Syk7GUgc4BCSQ/pag/4Wf
omg4o4LpaZLMABNK8QEwaLDavL0uAE9g/VJ6iagmCCA5JyNgKyfcJfNHhmQiPmP/au4Irz9Omj0i
ewUMxe7PCSmhcrcTPWCwYGGFOzIuk9bX1fJoz4dD/r6DryCHnGkigISHvyDJo+tRSolLAVjToxLy
L0hagIoQD13/sa0Ol0KH2b5wI4y8m7mHQiuyYDuDOmf9LHcD9DiE09dBvKeKkBMXoFUI8MR5uDzG
GOiGe+Gas8UJhtkdrdNHPfiDtjZl8N3poNcbDEB2G4LdZpNLa1IRKgRMSd5Kb4U28fCZM7Pt0mag
GLaKtW1t+9nVad5D+xRfQCQM3gxIOduCWTJIefPfKQfeH9RC7A8GgQkFrkjCdWnzYMHsUrBMkBAr
jljJYwBZgjxDbjRbWXUXnIN/Bd7jCW0hMdDR8dFKP+DgagK0BHqy8rg9+pOQBOaWZGXWSpQF3JrS
VFqKGk5eCo4t2o4Iz8o7ZIZRBHTBQM+2vgsAFaFOOhrCgkRh1glI4wsJB5zXQM9m3QWcCtYyQwCy
l+Kaf1gnwNBnMwwGMC65KH4vvq8A+io5JhiTk49XxkJdmlW+FwWV6SQ/6+mJC0CXCcwVPaDI4Ss9
JVupRSiLqfBAKIbSxLI6vFUWBIgBA1Ew1nrVGiuRsUxmk61mMDlTcsevdN4RmDn5vtI+wvD+b5ql
iP6OtY2dFFCCS5hlU3VnDh8OCb8pQFO2XDkF7iqENKgUu+6MiJtbkFHJLIQQ7C8AXDV4QhBJdwES
PJkNRa+avRCJE8yoqgV0uZD6eH92qxSCWDEAPnOaVqDkpZjJsnSpic1Wgi5cUxtYSSPDGOkCNP11
w2cYoixE3sDUYTp3uyJkg0mutZqUklZGJcG9xNbzEpkO2RYMR6OdGRqZYaFxAh01mJBbeKEGAKq4
0X32uHXOK3SPppgt2ujyN2VCMOVrTSWlKYEQIchqMy6aaaYZG8CNkOnbMvkDrIksNpfJZoQvS/ZI
60ivhw4CqKo1mGXneBuXughKTpoP0yJlJ9fd6OIyBo5+IqmndPR/CKGGW4f2DyWOs3vXrNIphTN3
08cI65/FoqHQdev7iZzabPGVGeDNwvyddKrBE03fyeA+LYAHPlzLMx1jCC5aVaMCKKImhziTWSJD
H6L1Q1hvDNisf9Bm0mczmaWjJTOfmXrlpWAuW6Q8SlpVb5KmIh7pE0mK8jFrneXDn/gwAfj9aOCF
ukJwVf5Z166Jh+kmxQ00zM4x00bKni2+MFYO63phO+Bpg3AvTXYkUDa7T96TjSG1/eJA0WVBs1Ep
NfF5PCWLtOCsCnkleEgaLDq7kK2QbQmwCcrrAOn/g9E1jXiYmRnLvXiS/83kCRYyNZ3YujTtpEHU
ouHvTA7M51G5niwVmVk2IcjUYTAGWt+QH9e6Jpmhh8a11kIJ2RJg3i3BpVVODWukJasLwgASBDst
ph2mHCeWjfv5deJ1hbgJ37NXHZx2iHqH1AYCGW3rAKIIZTFnJ6AY1eD+0oRCcBX1nNkPRfW/H4Wz
2JMVJUXPzR1XYlEYFTYfCirxsZBym0iM2yjj7OwIgNAEx52tBy88lA1tmic5JiwR6wq/M5q/Fr82
gV9ts1w0nNL0187RZacyA6UkRJuE8MVekypVZnOqc1tLD2kCkMLiDu7/37ld/qoWk2qMHEIqD4OI
CTX3Cv9OVv5rEUkjWMWVvxCBmjXWBTT7UEjfUytJAAnylfta+/4S1TPvxBnW5R29QoHc9pPSkBjk
ItXfz+g2uY5oo9BP0AjeJvPLAB2qyyI3qfdKVqNLol+wTWd9A6ErDV5OMv3RNSMe3MZImU0v40sQ
/52Hcb8xrftlEJVuZRBSJkh/uHHi39HOx9LdppDo0MTKGbU2Ekdu3CHf7VSQh4eo7X+8uJ8LkP/m
hOBrBuluk36czgYWdBD2Q5SxI8oQ0Eno1Fo/mBLkJdx3sA9QE3USPxwvR7Dv88aGCko6n5ftaidc
1ZwcmvjvgN56BVdoWLIpUIDxbMICQt+sMg3dUrsOb6NOUcV7RUX/+Nd/OdScwj5omKpRp4uPHwb0
a2guC0a+9fNzwdEvN5Og5l4cqs/bVZpK4UOjqcgUDYpdaB7l3meV69ApyE3csPeenQeJf7QbQcOt
OjXz12rsLr3f6kA742SXH9JO3n61C9u4lXS+m9yg5j6np140OPeTznlxpwnuJyhOr+beOvztnQZO
hfhR1c6Z3yg8AbE2wSXIAdMlr2QXKdAv2D+Or5UdHztvXXr6mSrT9Pg6NbfmfnbH1ZfiUsJrt9Iv
cdyhrCsW3nsMlxXZt6OR+/tur83cJLdCI7UVtRpMwBYFAAxd6FKlNPqiszCKpjUbZWXKk0gYkbo7
mVOSir0NpQXUPm3cebst5lroK8l0ATu8kFJ1qxY5yDX/4Z4lTf0S1u/ZaIuqlYGMf385yg6yGqkT
FVSIBW4rHdEcqzyfKrVSCRVhiFXe7R4pzcQEwth7KkZAsM1VPLUhdII9N795S6Pm2h1kOkwfbNc8
GmPoorLH2kvJocMTLZhLmgN/rXnBzKPMStFa7KGJbUZ4oXtzjiN6XKFPSXlZgSIzVO4okGvrhymn
AvkxAVDa8489R+qAt/MH7fJg7iE9ggubvpBXTHV9FFhQQpEYVXLKJ7MEd0R1b0ewJEY1u0WGLsjh
ZfV6vNYErOKtL2s6daeh6W5ejk7ZfiLaOa0anR+XN68Ta/yx88jxGwx6dS4bauzJQc+R6pjQQb0y
IB5n5zkY43b7Y8qzbnfaqxU1yRxv5gIPjjgnLeigExfKGZFdsTd1Gm1zhVULkU2bsbd5Aj3VCp5A
75Kmyj1ynYOVtFANTloJNdGfJnXRPvkemmEiJjnEEfXRpuD/XyvERDCWTtinExithZYer27+mpB+
HJrZULQMwvx3o/oNPge/wewvfXyPzC/b45dl5XQnk6d+tzcPKuZUbKcgT+4pPIsekwGhJ6PkpsP9
YLQe1oVblmAFs2SDYBPleJVO9gh4EnQcs59qPtgn4EaxIX1eKptEK3FS3ORn59V1dfMabmlHAe9M
Kylh8As+Sku1/sl72pIXLfkv1EPf7ZdXQu6oxITCMjgvjrv9tGnjjDqSFFcj+4W00JUOYddm3ota
Rb6iFuYsWI6K8/L8dbS+qDgO9uNw/JxW5wBS9AxhLP8+6x8H4/j4e/xh2Urr0rr+bpbWigZOC1U5
irFJjk1/vFBfoNJMhXcV7PBhQzEfInLoi0TdUuvaPTulJ+AsucfgEZQoG1RFGm9zX2mx3ps/Acma
aELQ+gmdPERHsI/0dgbRr5D33jdh5zYLPLS02Kb7a97Q01t6FCumlBqmb6czHq+e5s26qDMtLcgA
rDBSj1FC9/IC+rFIHTt1J3GRN6CQ6+KcFzTFdb/NLyzaWg8cjAl7syrpJxzs0AE0dg42ElwmAKtZ
pBdka0wbKT8K0AhyY+fQbNBEp0HLZ7Pq6MPpqOQgJO6qVuxgP8d32n/rRE/35lz5NxQJXJNfIsx7
9OnuzRWWzBJXSk8e6xPw5X69M7qrhVUxNa5ldHQ1Ab58YQb4ms+/Ftr4/73v0KI22Sz8d0hSN24X
fJkSHbGHuADGhbUp2ut2d8R1Q0+DgpKcI/a/6K+qD6lzKNtPckoJTArFlIvJClhEHxAPWvQ9EQqU
71cuWJngK6icssNlX77xdjged7ANFcJhynBR8eU6PjbiVz3ED4xSel0yfLq2M5bkTdtzZHSZrSER
hPsDBK3YtAdk8WNysU9a/JkRljiiylq1HsUS4RT2fLcl/UjwPsQEttuyMQ8LAznd6HQIi2E3Y6/m
I1scbs8DXBikeZGl4gtziUrxoaXRPrQafwekY342eTz3oy6cjP1rxJdHEs5/8BEV/0F7JXZSlIwT
JNs9mfmK+fWKRoj2klmZPM26Q4E9j592cMwW9kpmTsZHUQgVmdo/UduglFBzCZErnrzW7arodFY0
e/LnLGyZbNkEJMgxKph3JzLabC+hWx3BmMDSq/Qao76RRI5s0QXYK6tXVCSZFdxdsObuQPptaY0d
Rst8WPqiuBW1C8qCT15WcteLmj2sVAkuTNn49TOLjJoCe9vH/2ec2LaRG74hlhPyNm00qsPWV9l5
edXZntJshqloLOlw2Ht27sYK/eMvZ720n8Z59+n/auzF9Vv/R/Gt0RjTJG5CUgYs+xlbSTKNkLRb
Rma1T64buRy6N8ku0PXRvZBcpLOP9ezR85sySaU1TxSqx2CxIuX8/VWtP0qyadiALw9MSWyouEUR
QJl6mVOHUgNKvzRfSaHzXTE/lXOUEituU1ygWBXqKJifeCLEkDRY7H9gEgKTEeiU+6rFV8nWh7D1
A0j3ovyMon64qDS4gp8QdkL6r9O9L61erQI6ZZWWGYUm7+bJzBZdsoe8ukrFWckRbqGiPb7zGcqw
xBN9pkDHDDcW8TI7Q3bRMcR5kAQIGOceLaHIdH7ogN4Mq3SSsenxeeqg23tbFRy02BS2xZPLRHUW
qnURTBlaOexbn7IQUBwFjylauibu1avFiCOwQ3IQGE11BgJwNR631RIuP+xDkBNdbgYpRI5GO3Ji
X8RZEbDWAl3+L2RUWFs0674CYHHaM/wiNxQoJVOhoEpQw6hHPQmOhILpWcq/JRDbgwLoCesFgDD6
ZJ1W4do7iJyLL6BVf88mwW0MMxr0FzDfF2em1CLWpKooNp01YboKsbJYT9/5tPVaJVYirOnPNb8B
z1jTc95FJIgb47P766ujwiTVSAgtEkghZtvPoLm9cYXkpYvR5+1ZgWzjcpGwPFc2YfKkmF34LK68
vGglS9RwM3v0M/MzWgBNookEDHCJtPljnbwp2OGfM8CbkoczAPGKWkgaNVX06uKW3amEZVYauUA/
TVMfTacjkvFOqGNVXCkvyP7rSzrsRdbnHuezYLMascY4izhfqChAdETNEvf9ZjUmtGwy+VeJKmBQ
z4aNn4d94Wd9SmcsN/9o2D4bTke2pz1/WSQRUl9Ub9E13O1p+pa8g1v4ttCG0LXuvQTlduyULns6
n7cjw8cPxh/kfPJnZa7xanm3DApsHJNBwOszsfuhnG0RwWigA/VLuGHDIWZgoun7v1IM5TYkWyBs
cUkJn3BGnh6vEHyV8pcyQvoeOFLEpKuF3BW90fRML74YvDoyqC1j3GZLU/w1/gUwjteQQomVGuKj
xTWD0AubUdX0moQ6hEmtyQ4I2soI8mvNzhMmiXKPtUDaf1QGGWbilH+1zO/Nw5Kz9mTWIJOPIznd
FD0kU1ryDKdT7aQfzHYRZ+6DMZVXKYt+bdbbtArgiP93x8j8SPmJbKucHSFe+khrq8NZZCKg4hjk
NQGMqz2mTVzqiG93V2K6YadTVxCxGg+/zSHEON9XDFI15lQEUds3F7g7cPlvLgowMnAcvFN/sOeP
xzhfVPhpEd7Mz5qsVDMe41V38bgt6rEdPUj6tyx7oMlBpishBQ5t7ScCtHszatUVB/ObtPxTiCjN
JegPjOLELYBEh1kgU0WMpU2v13bb7tyY251OR9N7VbDH9SbZd6tkH1t3g0o9oq505nMb0+m0x4hL
S4O347FPiWM0/+rGitwmt0M+0kR6LEC+Nd2lv0a+idg1g3bU2pFvTuMNRnPO4qZxQeasawekC4WD
x8NJNnlE5pbOLU1u69Nr7ss6AC5ob9ZM6XapPMgmDJX+zA1JO5aaJ4rYVciOxgqcyB6XxucpItTH
AxzxpWhb4idcypdoT7+uOlrjiOakpkY+FuosElYh+JWqgVbCw+XELamGZw9mb+Mv8wQO0CzpI5YG
fwgKrOVSaeQz1ZAlIY5ciszAaeBFNtbQSVEBFjxnUDWZ5jc2FiOpv+cUsTE5HxZXTy7euHkaMc0h
HZlXo3krV6ROWEyrYpyYqZwZ3qHYR0f6PJADM3L+avXsZCMsX5FmfcQ88hgRNLI/dsemY1bqOadD
xJOST0VkXXag7o0y0xc7MHXSl8nNzlxRfUBmIDWi+te8xpjvR9w1Rax3c4yhXLUZTAhSJvkd3YWs
9ZvQKjvktCoMe6WurNxZxfQxPiG6G+mn6bnN5zWXm/sRmis/9AeIYDwx6xs95Jrb+VrzOcbfBMDB
O4IAve7+KQKnjSyHblZn3eDpbVw+QVNCb/jDSmrVCKdIjGhYVS++aHTdFpzXw9gUaJNrPJylUwtk
NHToEZAkH6E89oUmyib1tI8reXVvh0gRrznB5Or5blBdeHBz54nixyzSLDrq5qH4Q5+i0F0mSaZI
wjFlHmrU3LvFbYQ2fdFTsHuYyoTX6D9NUx47/u8qsnWzpz1JkSmtmOpkVadf49ZFDxfw4Da8I7BB
sKRtM53ZSzbR1Uqe85Xm0sKeaEzGOle0xLudk0NT4hF9Qvh9mRWhZaOH8WAbevFse5osb+s40A38
QKeIqsYIGJvRoEiYpydV5MOwjOZ39HGL6YUJs5AZyHlgNk2KdFa+tkewtxHGZP62NFnTJc8M0UrQ
WljLC1Ly6xIs0+qEEX6G/IM3vpbwZv0rB7sIL0/LdOCoOuhDtlQ3HdranbS1YeUG+lCsZ5r8j01E
5D+t4htaiZkbo3v8c9+z+9I+vJxSw6q/QDQuYJYJmm77oI5xLGtBaeVoDDUl89ath+49161NRt8V
e+lJPtg+Irs4fIAQKPTSGtYOrOArdBu2cDZaMXg6AFuEvxBvAxv/YeDdmG7TN/cHoIJuA6/MQ4L+
720ZZCbY7OGU0ZZLQQgmVhaAaE/SlyaVJlfO/eFuyG+q+DdPcVudluFyZBquhlqWgRtoU3mtJ6x9
imLsKiZ6hXclJ0OxzMefEgJGWB/u/8Z96o2x97NxWkAF28Kx8tscK00lXym1AlkjRlnFdOz2wMVK
ymi3joaCg+Rb/JF5/OPm0xuXagnbFpAUm5W9HL3Jx/Ej3Ta8w1pSSsaXfr3/4YVAAqwsljxR1Abo
lW/EcZvpO4XTGgu6+eh65SdGxrmjeXoe6Lv2GVmWfwJXwpNkWGUZFB3TDSjd+d+9GrSh97xm791N
CGz3cBRAh17JleGtpd+lTwWMmHqEGko9fViC6GehBcGEy+IQhUR4w470KqhIYjG5INtQDyRDRtNd
eznOQQH8ul+XHt3UBRS2qhEQXvCGJwFF2U3Ii5TJZGcMBoVI+jA5/mo9oezqB1mfhOBJyh1KbYo+
onjrndYVKKuidB0ppBr17FSyKq1DLljJP730/5egKaLhpUdzS6UHb4NaxzvEBGhl16QfbzacAHUa
qJC1bbRzbWoQATtAkUmWv5qV+aN1dNGLaIiN6oiTWuvpbzq53qDQXUXCSiOihYMGs4T5A9WUffkh
S3FmRYEXCmk9MniqqFGxyUjxS9fLAqIG5ZWSEJEKC2EZx5p6DjkAmTOg36QBG7eoQxHps11NxjCc
0e7b07LdpfX7BwnSw96HMztNaM2BZnoJM9XYokTv3mEhE/LaZJCuiWJXMn1HD+HSx95Y0vyDvkv2
EWFH9M5pWwYdvmQf2sWgRCrK/8F4b8wQOQ/RvUcvsXt/IlFEeozemig3HRDfttCzDKMWhPAaAor4
uPRsnX3JeiNTHUGIZ6DomnPfII5do5wKUtkCsuVrl2VLcYtVF2St5R7rC7uIl8gyIwdJko2cGulP
qR3o29sOgRGLZYRBHahshzZqDbAPYcSXZojrTfDSCe+0YgkTswN76fY2mQKTyFB8tc7OiTSyHkMB
kxubSGDhbym2S/OQBhcjspSWO5FmQOUI5WKy0TLpGaqCXBzYE2kBNrQyvt1fw/7rsYfTXAqsCj8G
xwhfSBQsfTKfqKcnKoCS/7rRXxtlMc1fHYqAa6TJC6QUVfOqlUeU4keZ0bkSXej8cYpryPHANcNN
kjOmyiTFHf+ijRpU5iI7hpYFapWTOqokWmeSz1LAX4ckkDfX2d1SPK2ryjKgqvxRflvXR04cfh3L
+8UCrAyTVHeLjxgI5oPp7r6ARegKAGwippLkMEpUkmacb01agSrqS4O27Ej/KliF9qvotrHhUYtK
ehoZJg8AmYIe/nb578jxc+gfhwn9Fcmg1ukj0DyUve/8NT9Pk2kBu0QXrVa5SgMne/+wc8EBEpzz
JBOybCetTA5OVA/FWtmRmYiPlY1Dhv7od9kY5cUEE5ahe4b4lWXdNWIaQbEK9JBiKprgPQLLiH4h
pEMSXMlInyEEJFud+bS6PnunxjAmUtQcEp4twh6zmlunnVG6e+sRQHwlepQ7nWWSySUPCIphweIe
EQSROE2fdnkINA8BtVwxPxcvDM5lAuE3wE3FLAM64dmgpkbzkOWisrfp1FHY3Bvd753+AO7Ti1fn
bdK7dx9/SR6Vq/P6NV8ifv4wf02AeQTYEetGf6+GfFsAA5t64BLIumT6iKER/aPILX06OZsuNWAa
zU9NTUpPi+u1T/nJHq1qGzHl0K+xSaetIUj0NjrkQukAHBpfWI2rG6aH6CLunUNzv61QK2JUlKRA
3bPzbjd8+jMAgX+HtPseCg4/zT7uh8xl4hbGiXu1Y/BTYfQvGtEJdW3QH+08uIySCS10J+dVEfIu
oN6vR4akQ9s4Fhid4Wd5uo/RQdarmVOFangHilFFNqR3ZvME7Q0oH8WTnBW5kXvF7bJPQ7XBu4OD
yP27m0c/37oGEQlX/U6/1Zvl/kmUj8S7YIsxgHbqf3zsf+nNxBYqeuHgu0ei1vvtcv0PAbeCjAKj
8LFvo6LztR6IZmb+F3gNoZMnZ1xeUBbSKCqpuV9HLjl5Uv8Fh6KXNO/D16BYhQdNlt5hrdDxtkaL
U+wLdUXMZwBovBbYeHgENDmFYQxC0mWQGJNTbDyJnV0Iu4jsnHqFHx1uIeuRSfu6s3w0jmKcaSbI
hXqfKxR7G5nz4/QzKAWVGu1Qree9HdMXtM3H3XeJ3aA1Sx/x4/6STCKmKdyjWz7MPZ0i8Bj5hIBe
IV2Cx7P1PDZr5hNKKN0NUbxls0RS3q92K24J9qb7tA+rw+oNDK9YqtC/EyC8nOzPiIAhlhNqIkSM
AwWNgkRvGIRBtH62KhemXP6NEk0dkAwBS1zUqlUa1EfKGNTMeltBh8KSKh7hz28EN+DJbqX/QWFU
yHebtKaGWk/nMDiSEcjyKAW8Y0WYCll1NHBI5ZRmcQ+N8p6US7gVv+EWQ1zKBmmCmnvjgdfckl/y
L2QDKn7Rabj0mEVfWRNIAcqdaDI77gEVGJbmIL10nKtLWmkRpn+ex8iiu9A054e/1BPBD1lekNtb
2srAH8ao9wbiDEsv4GArd/A1xpRhg3DQEw0Xtw4ooOD4ZeX6RzmPkLn5i3IhAoxKrtYNrn4Wtim4
qw6rkAESP/FL4EtZznY3JrihxTK+ITOYLQ44gY2n11PsqEO5mre17Db6NKPBec+nMeFz0nA1dq82
bV5Wb75r3ic2kB8dWBsEF2BjP1RSVNvJTkttE8UOtMeFEwNPBbUz+PTLTkwQtLntwuP0IMxd1Vtn
NCOlDZntnZn/J6BeZjhzK2XgZYKz4z9TzslS2T+73iN+GaP2Su8rzl6e09uUQKVOvBT+LRFD5Sfk
WbJ8cOwWlHJEtVieGV2W0cd8D2rOCdFFiobY3FAjvkgR6NJJ2tXda3VE6fm4pT0rrfMqhHjkLEgF
gYkXrfqDbfKQuLBluDvIzf5pd2xTtNh8U0lFjZZL97Rm3IxbJa/C8Wjqu+oZ9V2iXdTNOFX4vpGV
w6HN08GhNHw6NPk4TamZ+Q3vdFcLXn6jEdSpsfo4Ry/vq9UQ+UNyCC8SdbmunG8kpPE6EqfoojXv
3nG/S8MHrVlwapFwp+fdw/11a/ldMV5LYu5dRaDT+tHg4bTLHcZHCkKdGxmwh7ukbLh1gUl1a9ZG
8qmlmvMydvy3xbum8ci3Dzvs1tyiM0yUoMmaxwiDJcq1VsnXnjQj2spOuJJCA5r1QwkTRzO8O4q/
dMCA4/imnpH8CBwycN2TIpsUbnky5/K01tTcBJX6wznCgKbwqQgO2kkP0NkzoineNbs4g8XvGoIi
sCbLdgY5gtcDqQj2YruCoEMHDqJtxeeCbdd4NvKLqKO+2dUFcuUO1W9thSnKzWDONlIiUbZGGSLx
s3Un4mj/htHm6zaaZFDrULSPtPCjxWyvwlHjeDXLpeazblO0gm2oNpwi0GeaDJTFWCmfxjeB9kpT
C3xUEC9a8pyNB+ACUHNcMcfsUvmUXCFURHwdsMux9iuFLzVr17B2cHjs/yHqzJYTZ5Yg/EREsAtu
tSAkQIDYjG8IwGbfd3j682X3+D8j47ENSKLV6qrKysratlfdQ/ieKfV7GCyJNGXN6FjGEgNykDpR
NXLYygG0uk1zu5A7yEfm4pSDFWxsinmSkp+pXcgWlwd0jGreyRJv+LuCqdK/CnHV7aG2HWZ6ry/a
/P1LjCk1ZvVhhWzIQwJDNkLQ4OiAbbVdz8gNg0YucYKAh8NitAxLwX1c9OnO4dEnCksQbCD8APkC
YikGxnRaVCvzvbFx8ZkQXDQRVDthteDpn/nOxRf2yeWE9fMnqEqA69MoQKo1+aGqATkxHrCRpXty
nb4h6YqQT1kVlC3dPvZyq4YAej4ZbgV95ANvzAy6avDLhVCYovu7x7Tv7mEEwlAc8ocuUawo4zTG
iKWutKGqinR7M4dM375hy+ol2HfRbDIiVswrDkPqEU68wiYVpeZqMFLln1o/02Y3q0puMUsFuxIv
wA2lw7L9jeSXiYmUHo/Am60KxqyvMdGoKOjK+Q8yUVwNEA8zQBokbUqtzdY4szMorArNBGYpHOIG
4aet4rUNeS9uvJepGklFucI+t8SG+V0T70D2Rz0nBamHSsleLEKckq9/iaAKwi3wi+eJm4osydVE
QNfGT5vTURgSTmFx0NIqj6upNCWUb2hOA+w/fjBUXC5mP4LrqtMBheYcu6iy/P5GKZkfnG5OsL9B
HCUloxhGc5hhcHPS2XcxiuO8C61qkPWT6Vg59/X4jEcJTMSdBRb7rgE2BeMxkwOQk59fHrC0iinI
zOslvym2gg+HamM6EtEAyKnokoPgWJxlMuidklwAqkgyoTaeQBMsdu4PukFez3yQN9hS+kCBlu6v
DMJRlSfyu80NwZ9o/UMAwBOhMl4ylBZkYqCMti1HfkErydAshUVKOwCV3mKidRJyWQQMC/kG34RL
8OedlEJ9PqUXtYmXtCOaJPCwAYfRAgefWuPLSZIAvqTarPm/p/pcF1bnhO3UqUyoa5BeLvODL+g3
5va6Ukp3jrVMQ9OpXUM6iWBAKdw9+PS7cerwguQ/OxRA1b3FxDjUMgVrPzujdxV4rvFm5HFn3Udr
i8O0ifOAeuLdaJ2asIjSwZTl6GzU8C9YN90zKimhUyt3iaSKJAxr0/i6XRWxKscs3ZMDxV+Gq6zC
lju0fX0/BkKZRGxctfTY8NOEIhnnpxQJLpJwyPZKLsihbqacWjBICnGCo/bU918QwRhSToGkDYUh
kqZ+8raJ7KHsW4fq9ONwxRgTnsChVsUM/80UXwoTUPQtHvYDU0fDBSJOaBCdA0UjWntgLIODyMWh
tAp6gYCRYZeiqR41bSU43PhB4w0x52D1y/ljYSYB8tg/NljZtTidEVU/jK6h4vXUfpzfIB2uaz0K
curKixEfLXhRF0vR5c/dtd/96QKmLW8JX04m2tPDEejyEi6ZivB5l/HxinV5HVRuDyjzYJgB5rgn
H8gEpFcCu0ufFkHnW40uF5VsdKBI1uP5Vac4Sco0DX+kCFg3ntPNWLE1a45ZfZwRePeMTaCHMlZa
dwSE8IeNPxlzr8dCwllxXm5xXA3InNJRNYHxQabs7MPJI9VcgimjePoWo79HbtCuN1qvtDsL+FD2
bVY9tJqJ0Y2mpS0IsBCVLk0fOFXcPNanVG9lKU1XtRQuP8qJ3q7WVxIS5EIJyZA66gjwEM9nqBoo
9J9E7pGhFcuTySHr8KghVEWFz7Fe6jNnNH2ou+nSj8/v6WXaSn4+wQOm7a18vjOjWjviAr7D3Zfa
X95qOdwkce2vgcyDxNhgjw+Fm24Th8miModjHZATHr6wJ9VQaRMCKlF6qtpD3sHzAk2FAsltFjJi
r8Q/JJzxNql2SHV23D4GD2PB7up+F0JpShdMtq8hmEpECL1JMtjSHbOb7IYOrQcAagDWWt+FB6ap
QNaqf8A13BB7b/m+J3/zgiJ3PbhK5axxEfXIUBq5pPP3ss3cYVbyrutoknSXNbmRIrFUAXGXPHa4
oBLd4iuviP9vI3Eb5N1Kw2R2wluorN6+fRIly83XN7EOryN10elj8DlBmHGh7mcuS2NZW2Q26q7H
QoXHJXsBb4y4RvwG+m6Rv8JLk3emW8tAAxuzACvnIr9sDVtaHlqW7yZ5a5KDYnrxTvl08vEUu91p
r05jrWBQriNKQooX525TJz3mkzuk4tzw/d6w1eDcBlPS7Fgs8XyVHRhjhfizze8pOaCQ16RC4i08
rRyZACVdlcETSwM3yQUeARzJNnUKBJBgJgYjId2vD64H2X9W7B++foSGy03MsYJHd6o6QGdbP714
wGcf6ENDALCENrj+jPHGLTdEKkDmAoDlwL3AITgSe4Vf6fag50o+9xLqcfGO7ScJTDJtbEyHVaCr
S1Tzb/aW/HKg2f+oPRFCzcYoFHAHvFChkX+2TikQBpLUmqm5rNksH2kCMEv7AoqCo21dtA7S7YoB
nomwQosGapXVPjYohyIfaMJJ+XrVedYTmClkT04hUiEs29osbs8ypYIQ4Gqt2EIDyXeEKldhzVaK
oEBh/UYCH9x6ErOwMc2KrjFFSp3odVOuJmuSL6zqmfZ1qCO9QaDtNssAz/VnNySLZ69oNqMhHc/c
E3QbcVHxzvBd9cpDh79QtWYTN2QayBnr78D6iJzjLgoKJqzmQ0Mx0x0+o4klO6ASj2I488G0Ox5C
yqW+bKTS+qQd/0tlzmYqjFNBkOqisEYqOTs1pSv6DGgnaEZdMPA+pagV9X5+1EnoRGcsnBNWSryF
9owyPXgxqrLFyV5zABw1SBBCkwFi5SC22+RoZHYZRu1CRN9Zv/+LFvB3MZZxV0j4d+1UB4zRGbLu
/jRIKyxPjVeKXAiYunh4tvrLYgJyaR8RCXXl+a6hkgJHL/0FoYyqLPPIfrHOc5oaGc5EHqW2R73C
OSrxr/BBNkN0CRY5HDOsoDFT/YJvnFsWwTCFe8SbadhYUzd2MVjk5JkQtEX7DXZk2kswDcVJkiKL
XKUrzbc2pj2KCOhaOZWpOEJI2pkAFqMXbqhAglPEuInRoaPIe9aJIliGuk8dB1w/4xHjFhuVZFTN
ZaXWaNTB6KPyqfuWrTFiprTRwMRj6BfvuoLyBR5Zl1Lttd8jgGQ1pJvsuw5OyjrMT8YJo26st1js
WoeWLNu93iX9xQ2gVgnahlhALclrHD33PVrjYBBgmqWE1xIB6ZgOd7X5G+urCsM22E5l1rSGs6Tz
7UfSZYAPKMxRjKxiZbTphipTHsJIlO2y0snKbMihU7U4/XLcZMNhyToydaxbpR9bzI8ZsQ+nqao0
eVJ0VqopLyC7h3RA/D0JUS/larA08Cgyy+37tRjITFK+zIqoYE6/6RTA2c1i8Zf1uxDTZaBRD7vx
tBqOlcFVpE4zYW/TKLHo3yOt8rIQly6tsclTTy2pZzqFWzwsrxGEJMKg6xHxSJKsO+vOOPkEdK4U
74rAI764/EKFVSw2w9jWTcBKgRITBCMlqIg8eNk0liHSIW4eyICoEZiRAUdhnVby31obaHzNadLU
MXkoDYwl2BiTKaOYjMdQqWAgW66TnmXPeTc+xIO9H0MUjLO+cvAJeffe4BMgHtjlzBIINyL7TAe8
dkqiPRgnU7QUt34QdjqQBHMerXQ4wQUBMUSxC5ztBH4gqW/sW8U11UMwz8QMMeyWczSOB9Cne4Mp
TA3YO/6zXWmca9i+abHG+zmOCFvHGtaFJCYDfAAbdZiFT+iFcYxpkmU3CWRQDfnpxqAtDM9Nbpo8
Lz2Ms8/KfRvjhXGtNVXs9hdBiPErx+mJUaJVH+/QwzQYkJ8nIyh7x1npSpVgt4ufNfnSdICGMBT/
XXSEypf8B0aJf/rUCspkq7cRE8AJH8G5iWGvmBIgWX35GaKuC6UWbRTi0nCqHTA1sOL4usrp62iA
Q+BGQbMZdoKxBifP+ZBuwfvRdZ+4VagrokndI7K5/KxNJys+qk1TAKdNRQrZ0y5Vp3CMxBf8eBz/
TTh51DyCXnciheSOr1FiP5zmqQgGIhPo4h2InM11tEQphZqAbPMdNEZCgUiEJ3GeVCSEl8EZj0L0
LlHGU/D6R3XTTBYX72+T96WPc2GoTxRRiJ5VrN/wIDb4SjGzQhz7U2sNewiXjuctvfGGf1Gsy+m7
tVj81ngWC2YBRmMDXaHAslBAntfe3VpQhOndAbDgbAOCFfr2LierQv9ju/hkgazVm02FzVTZ24nA
/sxcwMV1r7hN1zpq2mgDBgA/l1pXM0wzTfUJyO0z/+h5mlCpTNKdg++8a13+K4GBrWmlmJYyRabb
juZwr5o89RKhYaS1xwEVkjgE0m2BpOetpqMyrno48s1NswDlYq1TJEMpN8euaFrLtLqpp4qWQQn7
GQeE8VhFKvSAhmHk7ZXolMn9c5NwlFi+caxrJ1w6e2WY8DlvAyWvQPkKTcZZ78o1psnFU95MlQ/K
nq1iuZcnL9vYBD2RjnVx8au9Bwt3YXjuyAm1l5cZZrlbtnOcIfN4mZZyEZpcZB04oPzwLKQtulXz
/ZSW/sve/T/NghvJrV8ForxLfdt5jI/UcpLha/WoznWiCisFF8YuAUxExcU+bixpGTfT0S0tl/bR
umHwlGAZcL+OWam0KI9AqIpjwTh7T7V0QlFEAsj+CEPRJvZNkfk+19SHOgXmXPE7FFa8vEr7/466
3HKiVsjW73YRREbsnhfYpsrIij539x85VWQmVo1dmqWIqcTHFxWbs/r7vDjU+qfbQRdmOoAW9cPU
Y0ph6bGQfDI9wX+K98k7ebjhRBos4iu4sjIVJapWdJNPp/qYmAfWrKQ3CXpQpqR9Sp3fpC1Wuyo5
Wa5Goxu9l0Ykr82JhlqJHoFo7D3Y7FqVMF7s4u0Xa2LknaP3mrWhSKmT1idNEQ0xmVhu3X1v1y2C
PlEuyDwxpDs9Sa71wmKO69Fb8OlExuQ62I1KG4MX6SOYuCGDt6IUAwkzogct6qIuFFi0M/Vb7R4L
fNWynU10O+qmx18AVrFGX7eJfHlF1Yqezd0IHq7XcqPaZR4DgjPSkLK+gFlQGseFaCHQiVuT21Ns
C8UOKMsMJ101CNpO98P1kGfubvngF87RQ3ppuaWfw4CU68h85S8SVgLSwUfGS8ZhkRePFDBldMQu
eKUKYxDKEIpKWWL/F/LJbx9MEe/riNwyBfSqmdCdj5iB/EQAX/7WoheS4gJLWJBKh7wb7X4mZFYk
ZIUBbYkG8B6B4OpVA/lFJ8Ee1Y7w6TqdxS6sdxescWi59LY+TMiuWc10k7yZc70Fa7kNws8sZT9y
5n6Ed3R7RL7Msx6qMj9D3Mxur97b0JyEqVhHFhrJlxPzIEmYr7xKK3QXNSQOYO8/EzczHzRF8vXb
AF5oa5I8nizajp/v7qKLX62EFyOFSSlaL/v9om4lE+4e3ZK/nGjQK8hYKtT6et6ay7WH4BuD7TRv
RKdL1yHb3VCr03oBIqmbb53faEvy7U7cHt0QmjgnCihn4or0d7WZKQnBYdRlEaanDlnKaoiDUsaJ
lByJNqliiD2SayJDMiRp39BuJAAivXEB+zMuno00VLQgJ5qYA2IluUl3OUi5xumo8/JCx2O1CTNV
vzOaH0jC2leq1kS036r3S9UpfwaSFpv0jF4ChQawrLRZ2N5wONw++JXYphtRwqFsqs5V+yJK2COF
bKMXQWxifyghuvc+YhytgaTZueIIZVvV+xU55HDUYeL1FXK2UbR3BLwM+cVIZyj2lJ0StIkTLnaV
NkpsFHsuaRJIr9ZIvbcUUiukEykOas1QQbwoO/ZBWe+/Fl+at0ht2vY90gsRHmrDW9I3vJzD+xL+
wbZq3RBLmHwXk5NZZdCGW+vCan7q7uLKaBc/WEyAIUBGP7/yD/INoRGbwLwDa5V1oaVATeeP2hmF
oexQ4IhQiSNyRE/0sjzlbFlSTLQvlCvX1veygZUlhwHiHBMzhJvmm/9VRim8Wu24gBZYPOi89fUi
oF4nGi99HLBH/RPLqNIV0QrV3dRWq72MfLPiFg2SHbxcs0iFnOhjaPU2Dz+2Uxz615bEpH1Wacvs
PVFtoETzxhgbe296AJTRx9FlMQG54mHmEAVNTFopeknNySCVVXemiLW/x4aVWr+mdMHIkRFPrw2n
WdGvAlflkWyqbTbT4oXEBW3vZu2cYn8WKCYJDg4pL/k5fOXBXCQzKHhQqCV+TsyoyT9RIzEwULAT
LdNygjaRkHzl2eSHaWNmabjAcIVhWHgHzJiSQNH3FLKT2gKZXPPab8e8RR9Xdw4iAGLMUyuou062
zZ6/7hmxMfdGjej3Uie5lOFZu+XovVHImgidtnQWBNIU1vyTHeEOGEIOZZnEzJK3AK/E1irShSXb
Q3TiHyIr2yQax99GYGIxUlshaqDMdwhgfK7/aDKVycEyYDJJikEUxmY9gccsmSuXlbhLesRjgdXB
tPQqrKYpwtcZ46CPzNi3SBhoqsodkhBYGRvIgVis5eoMKLG4R+8mmbFkmq3hginzjH8h0QJqnQn8
BtNkHO/JRHPnWHr8xTvXRLyGgSJVCp7RNxw4olcs/E0hqCy1Q4CBQKf5may2qjIU2ihoqbiwweh6
H+NxQPAn5iRyruEzACzK4edEYE515PEpgDnhTmD+YYNDZSZ1oXy3QGC8hF3AGwyiKt+y2Lhw/op6
MrDGVVq99FZE49TO1PFR00KQowJAVQBSrPgEK5BWGxHZE5UblIwDcV3k1SikFxBrAyYbt604Fzyc
IMF+48vIp7FP6DNwbnR9HfDDh+IUhW1yXR8BIToOsBkljQ2fhfKVDyVZF3az7+Rxjabsaqkxp/gd
H0+/PInYSub8dSRtxcbeP3UP7G0Hg4BL5CONWi/Cnr/Cmc95FDQ3S8R4ANV+uXbk2UKwHxs3mVK/
XOvonymtUNmfah/wKZvITnqvUHUQSyqZdQJ5UFz5aPI0k3NHT1VqeQZXP51izYtyXScDvQnIXmXu
ig3kfskJqySCjHWF3o1q5zmD2GTYBueRYSZ05KJB5MUZU6GpXDVNSK4nubYlKD83R3gl+d9xoiXT
+QrsrFyGFiWtFVoWhNmWeOvfpr9LYlGvyCCwRnU70vfaKl4OcnSp/+q8OuIqVOA/K+mucE9GapsI
6xUXfSZENMfKYY0nbpEWlyJtjGxbHLBYEszidK7h3d6iBy0eK7H0u/Iik2qlLNV3/hGdN23olIbo
toKtap/aWGzAAtesXlQMdHUnyxrIK5MrpmNrEcI3iEJ6aaTyM2wA989xm+Hd/ct88wMu3J+xZAEy
X/JElfq0IZ8MQK62T/Rdvocl7mptPnOYK49L70CyLYsYu+BIcMNfAFEt5TIrRc5MjQ51dhCeUGOY
zcx6Ar4Moq6yCMlI/yrMIWUvbFQFbLIFZ74zduG9dUCAWceaWRhVAKye1hBCjcX50RKMv0ENDXlu
vkLpqtAgpeqlZPFMpZlMU66xpifYv/26oNkz4y/roxg4/qjMYl2Qt0JWDe06wQlZ3EGq5bwoHNZ4
yP+SesELB0VmRNg7zyMSJBMsL5rcW1uvf/IMRkbDpQufYxRkfDVlVKygTS/W4bj84hcJ8gXqZYku
0poIiSWT3dXYo4+KXLbCclGytIg7DH7tnlT6y0Y+LVMiT6+G4dUrbd0PhpV9g2iW6LegKyrr+QyA
XNXJ1KDx1lBiS7NdhwSxiWJUTcCgkD2lbfEKPFlIMQIdscqUN2DEDC7/BGmriBVOB+Kg+k1Saxpa
Knk4fel9Eg9cvUfbobaV9tkYVJlTHma81CCBr1oLRg3joyEXvmARBtrUCVo5cZ+pNARTc63rbtf2
LwAjKFNY9sQrsnl6fUQ6M7TQ3pQ9qp8KXnWJfhOWSw6SwBaZfY7p1CQEZgdE/hK3g06V9IEa3+v0
5DuWGWiNii4vzggTkVdqGuv6Kr4T2KOdHF2a3d1mgvofjYlfHu9pjMQBiAy3JBaV+DqPZJdBr4dY
diHYMtBPbP0XonHuz9LIt64xu8ISsK84fAq8FUPqYa8fgnQ6GE0laOxB/gwtye5CzRm5ZzkH40sR
cwmsZlxtm0R9PH4TeqPxEeSthpqCvbWkqTFHMV21/nkN4YbISGurLCJQ/iLbkNN68nr1JDHhOg02
dkGlXpmXr3zyfAxQ6gF7DJawO97BskdhxRsiQJImPetD00MSJ4PCWlKO4HVxDo72ptA486YsUNaF
0nEL0mHTZHB7JFtpnkMpp7RlxdSjZhhmTGoSEWTZBVIZtw2xHLpiA3V6oNgTUIGch2OAPeRrl2xS
1Wsd3DOnreKvQuyE1a7UTO5UrpXn675gSsuixgbf/UIsqFyWXpYSW489l0ehSs+xTLrQ0vHo4amE
WqA62qhJrOslPKCbJQA1hZlN/BCgTvaZ6UIKsgxgeQE6GqCIpQhnmzpSGWMtL+JCUSfuAV7N2SD9
eEFyk/aYXZWTLlHkkcWUvbzEl3hwArUeKOWLYjw7OhjwDIg/Vrq3wK60WfBW5l44ptyrC4lVkP1w
Fyuits/rOQUnJ48jBtde3RZCyhifkToCFDm2NzxIeddQuAmE82hgyAjkTNG/7P+REz3yJHnbgHQs
WjWxYiEB68TA0ORPvyvS5Lvup8zlVU2slcAp1x9keu3pyss6pBoVqsuRodG4V/DThAmLlCletyMi
lTY8TJQHwHjwYAFuhOIPpnhMC5xl4y+XE91L8kyVLVI5tiY0oVxsMsngU1MktTS5NU1xtKYAVDc8
OdxV3CZ0Z7jqdjLY8V+CE3WFDXXv9cxPqdNdPOs/dbnWwBSsoFpcFCCoCK21xhdQhhP7QQOF60JZ
p3xsFlitc+Y2No3YZAPQUTxF32oop9UPA0y/2wYRCuJ4LDPWU1d/Za2M2pEYg0eceW0ClpwI/Vc4
DrhM+swTA1r+wEXYeItDKK3Z4bBCfHCsGxzKopUTOJcbjyYhOFHsQs6+DaNE/LiRJpdssfJVf6uk
XUAtyi0qiDk3mhkI7DqaWN2SQm7QOxWJ6L18MhoZV7F7OEXE17ogPxS1iRELkoTIo/ZvN5Tg0Qi8
t3Jf0CX7rzli6N/LveQJ34vD3a0VmsAaPTDTs3fb+PfhuVVNrumqtyMEx1kbP1u5UX54ahzTyfeh
Tx+A9D69Lgq1k39AybNEF+5KXAYfJsvXyoOVTgHNCHvDzbiKmwaFIinHpIfn5Va2dX265/RAdJdc
UGxA2uzp5RC/ATFYutc080sVfDs7LCVOmmvcRs9BcXxpV1Mm6NZfqqHKB5X93IjS6qI77/TJiGNP
ZT/kvz1qpEbr++9Ja/PjDLYQu90MnlW1/WlsUD/K7lSQ06YNbLPUfI1yWU6sUKNUptr9sDoMzlQG
rvql+QNBfGd2GB3815wGoA3q75Id/bpQf+9O4kzjODx9lWqV8T55wqrp3JrYDRk2aUtUFpUux3Ea
6+mntkxKUrjTpnz42Qis0NwYrgeO+gLuWfc8fPLWXnXEWG+7BSDm4ap35E0Zyu4be2p0J53zgKtw
bDnJNoRLSO8xmr/+dihro2Pco54iZycyYkjl68ulOe987XXgXGW8TtWb53AXxfNMyejvPbCkGakc
Xq9zEhVTrsUZbEzx9RpWPcV4wXOgIF3bHh/aoe2pkrDS6P34D/Q45AgLEnpxg8l/oo5URDO6N/Vp
TAI4+ZenzczLyPpYl0o0DgUEdmsZt0BeELL62Hbc0gAJCk5LPpBRMZZnT6keWp6gsnD85Z/hQEzV
7nfXOfM4Jremti3/456tOiL879Mj26Fz6pdpclBhOSX06ug59UK5RAUqs4QcVhbP6Y3GSMxiOqUU
Y/VL0Y6ee/9KITf1DOqeIsew+rXpbLjKq842oWRzm9wR59ymetzR+0Qj8+s+RHcyKPF/6es4vdBn
QTJDF/pFZNrLdNfX47D3dv0df5h0J91Nf9KlLQ89by5RMb4OC1/0BBjmvlaIbu6H+q7SCyQ2o4v5
iAWh2bZBQ/6ttkNb9r9OlmyVkntf3Be7aDulSdIXzYjetMViigG6Mobz6+L69Pm2yG9GdAj5WvJ4
fG2Hj6/1cAvyXeo5bK+vIzpPdEk5D++LCyiLexzqTXquePKc3j0Xb8C3US9gScV/hqty7HzQLn18
Ob181+mth4U2AFs736WPSVym5mHVrNY5hfL3fk//hVKe1kt5WqTlQzqMVNHrd0+3sLjzablRAG2n
XYrjHTGxl4AVVV2jQGbJ8JjGCPl19MRdM18vKn7xE8AZ6JmDVOkPsH32O/dzGy9ny1mmQFGT+wTc
M18FHIalm2X9pPXQug2UfHtSp0tzl+PMIe0ETZMMo8OptLfYxDT3dIuV2glZwuPUKfROaAABJa7z
s08l2GEn1t4e+vUpqCKbWPTpelGgwQW1HBefTlVXePitrOMWv/O/FPlep+Up8/LKe4Af4IKl3McX
x12dgisORsVbUZxFbwPg2JP3wVoCunxfs24FCdHe5bs0uKTZUXZ2INpvOv31MDcvNRFbHe7RXs00
i80lPJXu/UYRMWvYcsTlWWEZt8MzFLxrj6qG1qGz7hmqO24v9kHm6PTEP/4xjDBaKSYDTBNerq2N
Zl1ULTfO9JDYNe2HkKjRLSbY7Zt8g20AKRgNqIzMLGLTpFDJOdRxFXpJnJBjauKLrtyfR41d/Rw8
KTMsnAieyGJdWyzbT3fdfpM+EGIrawnMiIOHIwtWBjYM/xCngQo/HAuBkNnAmX8aq34xyTROg/1i
Pc0mORQ4qUiiaRcUiqfLCF5+mBOfL/plCF8ziFOgjKaYi5gwf9WtNqkEab3amcjxV+GJxj+kEZzO
IVn2qhHvW9dYwm7JefpukhgebKcXukPs4veonGTGJQQM4WYG1PEMSz9n8LWvUqPyffua/H7GmTEM
xFU8aVwbrOv0w+gV6GlExoly7AnmpNC+JhWa1S1W/fMAelm86lOBRzZvXBGNsfUc5uh79Q4rKTXg
y51L76Bsl0s5aV36qIV0q+1iuh9+DycpND9cCamYG0CF/DVkaASosT7gyUIzcvhIeEo04GGBUGiC
0TEBilwnnB/5BIJmupuQwVWAJR9IERni2oq9BXkT6Kl0xCbjChqvFki6PCMCcpH62Kf2q2hc71Hy
XU7TmZybAnEwBVGoLW6y6T98iLBkwSVDqNDaJt8UNj4pOLNmRBG7Wvnp4BZ3v9FXZBKigUzXinJc
iZ0vyGt7tCoR4UGvaNMsd/doV7LAd0+0ni98sao8UAbGgIfo2B/dy08B72blcWcxN67JnSzKwoEm
zv2Yrpdujqs4K/6WFy/cHoRdqBs/e+9kQ/GsWnh9aLHlfqLiojC6TzEiuYKXQVStWCshMUXEepUm
uXiOagRmJMCvv6+IF24/HmHao5PZu+ffyoGcE/D+fXGdIm5HXy7Kesl4dQ/Nd6s8ZArfnz4dYTrP
+PTFlMkussPi73mwGi8X5cEr2g/ew/yClm6nvlOjIRLaYoQ5J5/ighXCU1TJQKWFO7V1DznvjBkv
+EsMOnNbK01hngMcGvIBN/NCM083+gW4Ba9kD+UFbEeOn2dKV36KPwVWRGTV3q13chhfbu5xkPk6
J6lyHXzcNTPs0MHH0XWHrDW8wHo2mQDaFQhN0qNPgD8Tkia8R+COgBzeI2BKzhlVRVJMw8YHgN50
X4UXqnm5T76FmOxToSb69dEkG6AlSVxG47ZTq7QnCSN2ox5Moma1fS033tPLD7bKOJ0PcOkcNEPv
kXUnII21A1oa9Tse58avIt5CgSDLYREX54QKH+1ZisihPDoU3XqnNjLP3U9kS99pShUo/5Yq5dpv
twsIUVda18TBoSheyF+c+vfpKyqNLvNV79KAhD3CF2+3ODg+VLQkuoXbinzAzX319rQUgWnKvQIK
dXRzEH5W7r3o5gf73zOuz9vdjTEcb94xF/ke5dofOiIyF5bfy98N4g0VXHD/XXQL6f6X8vwSlXTt
yeLYKjQvK9eZrSi9SlkIrwOnsZzeKu4aOQbS0b3XmJsDVetNj0LldNllBBqlpVtgaD0qgPat/aCQ
TmpZelKRNqE/ecsJQhb8lGsEZSK9Qejvr79PjU9Y9I9hoQGRAoe8lCxby3AdVDGKaN2Q4uzeYFes
uUdxP4NbzLGRit02uAGWyHDuI2RogAi1qbYTemTwGEkHh8onovkpVCUFndSxiLwJyugtB+Jt7Fsr
SooRzoSAoeIZRfmlUGysV2wJGndqDYX99yhXpOxWqiAgJsSY1AHp1WXepQJjPawg28t7z0vdG4pJ
b0qai4bOIXUkS40i8iW8FdnnZxV2exaUoDBp3sEdJ/0mKojqbl//KpTv/rp/590iWJiPh4M9f8HX
ejYdaukfwaQtflZ5rtrjbO3evD/IpBTiZ01KPhKlkmzO2xfCoO1E3kFBMwg9CJGwCW0KpCFFwa3I
eZkukjNUOystYXVmX4tJ+9xEuqwpbcFtdP9qVlvV1oEE+Ze0CnNhgTL1G8fSqUAF4hgiwokWpL+q
2PiDTur632aUvi+ABkEJRaptU2O3jPZfnzBH6YauwjoyeRXxyP6vGWZVbxCmalKp7N1cen36uUTV
Hw5km7NhzZQRqZKIEco4rWz7QbZSP+vy6PupfmErRqKg3diH6s2LvQuCyCewiVNworKQSqXg3SlG
NN861Slf53wykAFbZg/o7LzSYv+TSqmhkKrSEEUQxKgpliIPH0K050taZnyipg7uQOTJmxMRP+ih
u0OlVA/EgXYj6MF8BqkiieQjuExn8t95oOdqahlXtSdeDJjY4lRyyzlXpe0SxEX53C92Kr7qtbRL
PWq/qCAjPt5B9WmPMrSmPcLamqbLKM/o6HOo9tXWSKKfa9SLMgFN/Uy/XamYoKWHljhXUhdAHKzd
UHeDhlZvt+wm7aCMVDTM49MI7fDgNFLV5Z7ytQynoyCSnB8wmrSWNPn1GefEcJy/lC48DW6V6yip
OT0YSaVjOQ891uylGuTIsHND84IEJQrv0sgQy7FmaovSzqiDhBKfMRFvxCQOLbo0QtkpyvdwgWsO
CQRtE4RnS4F0FlXzq6K6tfc7mo+QaP/boFWEh/q7U25uOa038sLic61hXvBx6I4lVTudpErtRspR
MsL7SOWCqqq4BFaKUe9C2Jrfr75mvu4MiTiIHrlKP14T5F25D4WeIo0o/ULgzL1PwmMHxU2USVtO
LzkC5eYkYE0FS/3dwNNtOFQaqZq4QjIkOtY/PyoRymMfg2wCJOMTHxhYWMS3Q0uCSAKa3jCf/jYh
1PQWxLXTXwQAlcNTE7lV7H2d/iQQ5wXeywOktw2AFEllQ+eRd0iHUfoArH4rSQnoyfGpW6dAqUxT
utqDu1YJN05AB7fSSeohrkMoVQFMboBzmVxllEzTF8FOxAfWSYeQ3ptAx1Gqb6hqPNpHIqMITTw3
XtEnqhLkOgRdkyuVUqtwP1JaHGkmfMk7hSH58DXP03H5TgX5yQyEwxk7OhPqjXT2RCdmu8YgSpCS
qFtWRh53loc+jr6bF1MM/WS83xBDivCTIDz5oHGHEM8/PA1UtrgK9J3EJJGENiGll9YmQHClJgSc
6SGpLVssJIk9bsV5yuVPudgqyZEc2C3eoU/5pTkjKySOI+s99x7iZlpCtZCabHZdlG6ATbhwiODp
iYWIKvHUTl9445KYAHvnBe/mwEriHXuqdlIJkpBPlVCKJfC33ekfq1IzPjOXVNT9DIOkecEFbqlW
XekFDeSddAPSS70KXB7oABQ8SzzgazazpAnZUBaxRtF/t/O9ZbPUcrxs+8zC5nC3sCSYKghrfTX7
CfSAE78Fij5N8kcyY3LnpA3xMhk0YUV4ejP5/pblX1HeRVA0F0HZFz3YmKpKhyiZ5DRB8vkdz72l
vxnlYl6ndPKzrjTOsm0/n1JQGWBOXX299+IDFmjOqE6H/mr/ICf8PmUJn2iU2Y7Xqj+pxKo1ypL0
U4MaUGCdABQ0iu4kDIY0mLce7RsU8lm2h24k4di6DjK9ymHbm0ssYWHbvQXrVzwFsRbJAJSQrELM
Fz6G5CA/EpfizvwkWjI11vo+GsNaSMbIjVq+tCbLfiy1+xUguOw79xrZIDJCQZG4roeEa0IeRNzV
N2XNSU8ntfMIqWnEIDMrni1QPceiB3VEkf3efSypvJd5vSPO8sSf0WZ/stZegoo5SP1q/kEKAZqA
UgPKWFDPR3KIjfOyvI+5VvnlQBXE8sxo2UGhfxWFo1Pj0KBItH6gv0cJy+qwbkshUFuB5fNJydv7
S1o4dtNf9bzMbAX3QSumsjJZXymRXswtayczOggkK0SOQNX470Qk4yIxF2TdTTcS7fNibP8ylLaA
bLCO/Kwdm2e2a/PeLBo1/1xQUUWpqLxVRkX2/ewjgUNOTP4NnRiIH6Nnbd8pUntt2SX52hPi/hvb
Pte9cmb2k4tlhItRSpSTZTKdmppOgm5t3v/jOtDIvp+QVCPMvoZfFlvegjaJtcp+TXBdHSxaR6e8
ReVPH+Rd20f6WM8aVjrKeIf6tpurH2jvs00yveO09PUeXhNxFFaAsiSra9UgO96GEteVR5xi9Tqj
XIhv0hGky01IYCZzS9iR/lKBP24mAdScpUepweDok2ih3kCqwL+d5gha/9VvNiHNUFxC/h5DyXST
/rWKH0ipqYWJMnpg62UcQLnaSujdAp4ZS1L0gAP+pnZAG+tlE5JrKE4B9q0FX9Gkr8WYVCJefAKS
voKNWVBmnGmEA8m7Ri+eU6NMJbHBCuB0EFTaxK/CPpu3UC6W6FGKCjAWz0imvgPyHG1WHcqAAtXe
qR2WUCpBxhpzYpZRSEqwyemqkFJk8Cnl/oNeEzpkJzn3p6ZgZ90XUV2fjrAAwcc96o5Fd7M45nxa
BnkoEOvdpD+pr/+LXMSgdlprHAqFIsA83VKLPyl5Nhp1eBl9/hhgHVGUL5z1Jg7QaMzEpkzUGAkR
FReH1kIJ2SwVpJIdWjL3Cywsf5tOS2qY+btXnuOdMfQDsDLQMV3Upcei8PPDziFgoZo63iWaTopT
JINgH9tIS4jd5BJadaZsTxNRi4OeWSEOGK5poRpzUxSQ8dxBRxIh6UwUkcPTX3O/yM2R5OcrqMaE
M1GldiRtKQu7rimXPL1SsYT/05Fer3SWPotjlK+Vv6rcu/KSHjhedx+yxCvN02CJrrwezQQ6hXR7
8zcntMvWj3r26V5mT8RKD9H+t0gd+dM9ljvLfO1OL6VcMEEeBE6JpOLpRRKqCTjbkiJRuhYj+FOt
0aaaVMUBpTT1H6k29J20kn+FsvK9757JZ4gVeB2opwzqGwigIoGK5zpe1awU68NoppajS+NUz7PQ
aY3NDI50gwZjLNXuefe89670m343nDwFP06aJ4BMJr198xM+YpSSkFxs7IkCxnt8xlVSSFezJwDn
trVDIu7qFlofIqFcSkwSLRH6Qn9Xa8KxWcIZMKtcFh0IaHZJtnnl6pEag7OD7J5oknW6ZcNfInnR
zbThR9dXMJdtN5wV0Y1Zc4Jb/TC7ogiK+FyHTufJfuPTN6aO+CwLpfTmudpoaNyG2867+QiLjVur
WM/6J2abNrAHt8yJ9Z6tffeGT9B9tspewX8mBf8yfobPcE8jGORXe5utdxxoI0U1mHQyp2DZfTVQ
Cef2bS27q/ayu+xu2udWrnHlcW5dB2TVBrvevntqX9rvVrWxRehxR6v7I2WYRCe0uCHDBWUnHyNt
Ca79BIZtSrtwV/s0MkmlM4luM5reVDrr+Blek3NCf5P4VitEq1ameW5gPvvFNNe5x3mUSyVGRVff
4XP4Hl76l/66DhQLLHiJ7sPjdDstzFGY6mZ6Tns/LLWL3VUkoacT7kpcrWfMdprrf9rBk84im0o+
or1pVlr0hu8Vu9thtZeNgXJqWZCgJhDS/DN3ehLVuQYb0h0ON38T6Sik/uJL7Vq/12laHZHV7ufT
TyfXqfbpWJyIZ1MOlAteRdmw2HKaGZKMlZYKjnOUFpXm2+kuOhcBYivUzI6fQLvH5smrPxt5fFGC
WGoi4zegPwer4HvSamywojlodfyh0TwNeEpfoICMKa0zwESc3l6e2hIq2AuWEqDf230hhgDa/KpN
dmC91d556FzqNMI7RetPgKQNkpr4lxS+D+/p8xtp5OD6rN+u3usQnZ3m51BfFokymfK0g7ksdggF
9tXiPNj+IGH/fcygaupeIPhTVpan6OIe7Tfhcous+XVQ2eK/qBX0DtcpQgj16fj7j1fCUfFuDzd3
95ZJHr3NaXX+P6bObElVtlnCV2SEqIieIoPgPA8nRtsD4oQ4y9X/T8K3duxw9WrbthXhHaqyMrPY
Pb6SPlUW5YZ150zBcLhxqoQwXgayH5Zn+8GrF63fBIak+qnL3L5AyJjVA+vilsblZ6+EAT9GyYaL
SyoQ1SJpCLxKovYhCkvj+rA+bI6b49J4Exx+1aQIM7I+j/VJa8eMcbKhYYlf11GpjHl1sDYQLVaJ
zqn37Bywu2v273xXgys9wmOw89UBS983gYAycIrxc3E3RN3/1bJzp62TIqtKUA9q3CLkSFVf22/h
TicVjgEHdteptzH4CN/+sf2iwY1a3Fz6n+5heECGquciOuWvTJ+FOzQxNTR4hJ/Bd8LD005A4Pgp
tBjG/OJGwKQ/aAzktGeOmr3awPrv6/KxmyBH9QGvR/6L3ZxIIYJentjz6U30t9o6H0SkCe6JanuV
BiVfxFboqzROwomfmxR+McmKQukiAVA4rjBdyjV5looUGnmftvwmkHeQLIj1ID+xMo5iMXS2Fy1l
VIzWUpH65wkezyx7KjmIGFgf7YOKD9bPhD9Stz0HmXcMNAdlwAE+zusXYXw1SDsmX2m7sEI+dZoU
8z8YbZA4OPLWzLp6T1UgHrl5h7zN5Ga38aM2dEA6uHyoTchiWe/3CZ/eZl3h71lonhDYnp4yemWl
59aM2QJj6EO8LUKzZE8v5r8gASVpMkXQmaAWomqu6sMNvwTtT0R3gScKM1WBEeUjyy1er+R30HID
siR/M37RjlmeNzDdxPNIoe/nCvXZVF4iypBFLrvS0UobNW4ZLDHqUS0EnroTcIZaWat2fwWWPrde
JHmD57fx93KsUNTkkm/+6R5tAFvfQ8JXhZ1CbGX7JShWiTDzXQH4x4PjQUaj+D0658ztfT5GH4FF
vEbAf4nsY+I2SZufrc2NtYPQvmo5513PPCze1rLxTVcnqnk4N5XCUtikX2YoAnjVpU8OoUTZS8Bw
CFf6pV6p98YiUnjmzYsCTPsCkhISEyI2YhWGOQsuh6St7kn2sGuLVX3yLjkzSSQ7iHWe2n+pQdSL
GfFgMJdGl3k01VR4hlGwaeumXOd6widf7xDR4K4cfIafYZmvrK9HN/Rmkx1j3K0xbLsxN7OHn02o
lnhvGuNZrWHm44iW+RVwpzDKn0Dw2FUWIOdRy9f0fkyZNWRncnuvQlZLmUOpZ83VeqzuZa7Fs1/E
CR/o9upckSPF4w8JC3OSjfPa2XnU/BDtyGSCkexRvEQyH7chPdNv8jlNxxX3QLlsg7Yb/oRuJ8of
h5BeHSQUb1vRg7IqdSZRlpW3q3kCMN39KDhQogszv4pXaHlo9Ek494siCdP5OHLubySyXQEK5aDR
vbbv7Tp7eURCDJCIl7xABiVixW8U9gy/v8k61BBPoSWmlADpzZ68LhUp6qYLrkVF2WKFdLXWqbSP
GE3J9DVfViCxpyDit1bE5kdG8vHvr6C83dEwGm7KxUsUPPdxOTBhx5E7UuXc4mzFjV248+o8OlVm
UW/fA7/q1fvZneqm7hYPKaSIAAg7+Q3mD6SBmDZgnXq/1m92japd65/3jpPwgDEsTe+cvbFxbtXG
9XG6uC32sxIRsdHC92l2nL0W59kOOmPDjQel4RlLTg5A4YACgnqESUO6FWD43oUnDP/2bMZ+snGy
JxZVNZ9PB9D28S+buUlnaVCfbPnmItfDbO830cCCWszqbK4krOiVY3cTdSyu9Fd9WX9CrYwy73r2
D3fsuAGlzHl5+piWMb/82mNSe1g84aB9gEKz5rACR03uqxvDwRb4/deERloOjpl7L7mx6Ta+n27l
ZZtsoNCbXvZz+3hNo1e7MTT8h4OWvM3lsE4HD33CsV+thI3lg/6A2eDYr+0cgufDBiqHY0C9V/Wi
jvGsQciXIU+pd28ECZ1471Z7N1pPsOd/f5b78WYg/9JiSOQVH5BtmQpqP0oJAlReUOL9GaoDAjQm
1sIBBekyluMZemhVm6XCVmEalRJMwishZmGyUud7RkMxuPP0J1KSKh80BaWFy1tEyYBupfgsl1qk
eCSTpMZSakTAJRAbhCMVbAphNKrUfBAmi/goOJBEbSagCIRx4eNAp+R0KmBBd7Sa0qIkz9DvoJYT
QUwghYIFlQIizVXjAympi/4pgiffbtSaoVECGUQSTwufPZzcvhJR2SkKqr+0cYG+tA1sKp3yENwf
1CEba1KXZjU6xXAQWsPftJcpUWRDCg2RmkoANYX7QsekisNnoLKFHHrVUKI+3S/qvIgxrgVqQqkY
Bby/Tm+JNyGYcBLdnkx5+gExtZsAITFXqCjokFAPtHYJvHm2VPSgqLgDGZEPYfH9QBMKVSaaZC/E
nawbMYaStCaZWi67DH2VwCcKNKzGcqLr3WQLEl6pQxbMonItRlh8NKV2RAiTeAQ1YDAlQ+mpCjwk
M+nF2JIZxIsD+otiUcbtBLhFjZIEhO6kAzyx+ErpksHSKK9tGF8U1kHx8E3m88QAY7Tz9RvOyed5
PYvknT94E+y9yU01bMSUE0dNSy8OtAyng/ugJeYDj1ppK855mmpx70be88a3Rl62Rt5R8+VXfhM6
cerrFEI6oKV6Gz4T+ezRMTuIMwa3XtEA+wZokoS5bgUhsJQsebFlRIrLpdVVkTX+jRhJWzxUDDzD
z2qYQfRONKW9AmypwJek8ZhKYKCXEJ0hfyn+1yOq1otMsqM48HSuXeVUH8r5Rb1epgRyNlIkoemT
hmIEPumgoFfZO1Oq+5LMqHJvUbUXvUSlfWoXJ1GN6GoH4AMtRXyPzIPA5VncX4t6X+g7pCSwSK+K
7w8XQ4e5OoiLwPJqiXJgr1VtB10SSoRuIH81HSJ31sv1AL8dmI4KF5F9CHzSxxI0lRdzUFgMqS11
QVgWw9JatTRtWZs2fYNByb4XAIlNF5UvXVqqYzVgpQ1sXyU8ykzu2F+FXzNXqI/eBbntdhoEQWQj
ywH0GbL/Sxjkj0kmckhMZMtfjXzRHHc4gKLWbTgIeFllyCfwDpcHESO7hzgFulVCgoBBZ30ErQBr
Tfk9jcdIIv8V4orPUcgihQJyDFnk10oSQ1K6aAn3VXsyZfaq6XGcucV9jHBS2KIuneLdt8MBA/Px
D342nNDA5/k29W6fKTsG1eNWpjikq8i181B0kTcuxloSZYTS5cROx90uINvf6OPtCaiGMtJEbCqR
UaoPDJChLzXOaXA2gpKk7xDKdOpYuPNmWqyMvKF+1qIC66KQgKj0NPobUXbqYOQB0AlTlZcmn5I8
Xk+d4lQ65cV0hiWe+z8s+Wvl/5ZanN89+QPdYXI5WKp55MK/kN//rSedmMw9SX9dLLgEKZbsE5hM
f0gMg16KJRTDUgwImcboxfxkLbKsEKY0FMpkdjQXhZToS3GY4ZS/nlMTwmzVKy0lJ5JuGNYg2U3B
sxKjVC6YuWUIRC/x0HGhFRVL3BZNAybHswszUKNXRUhU2YrwerID0aVTsiJQFQYl8vdKS2Zh1wCn
JM2F0kCTFDaXJfOTTs750lTUpdz4PNrwe/JdYrPEC9vbgs0aLBpcRxGCdw7/sVTnZzTUgB0z3pdM
y+0ATbmaCo2ZWgnSsECbGmwi55Hr5xD5auZv13eotVzj7WAgxs9U1CDddPUxgWcd58QOtYs/w5yo
vKA39srtA2mufOBpmhmC3C4aE3PE6s8WgKh+qOtxYPaV8uX/ycPDhboq6glwZsDv9UXkt1SJjhzW
XqGLgVgimLpLGswIb44gZKzUwuyW6HUXtcGp22WuFxC+AlMg3AWprYonkLh69AsLhXarTohV0gxZ
B3mEbhsIDq3jSKYW1DBQdlBPobrX6FzQj+w7dAR2v/KMhkyjGcqO8NWV4lPVCjWn3ffVnjamZyS1
cGonsmhf0UV6lQRvfXzhucxJBcb+4vsXejTXJKNdDdXo8W9uMKBwgpmF0Rm+l7p0YldN39vndjfJ
sMqaCM/QrUFMrpJGTPamWxFrqzFWIZnZcJ4KuQpO4ghi9PnUvutPnBPSeFEopSmRQIZED/VO0UVe
3rVKZihuUPQkP9MJK2zrm70qxR9dGogxv6ylRD2R7XmM7DolFQ1F7Qzw1hApCIerj6Arn+Za8grF
w7+NhoEnpw0Z7gH+H1AjymVcu/4JMoKoCc18h/4u3k6SJq7/CNSZ5ImDOLYuf0demup5bD9PbhZe
//ihylFbIyMs5/26wexlx6J0Qyegvey0icl2tNfEhHWEeFtlesI+iuA/cFo5zOJWDjN4afok0Nrn
b/J1iNik+LIS4Enzucnfddq8Ag4cCgwRJHNp//UBpVzAYMwvMw0bRhIyq2G8KtGqmRXsGtlLyetJ
hQEVAVeUFAD/FSxCd+N/8Z8K7xn4HCX/NAToIU79qsqqUg5j/w3bN99VKJdji0rT2Mc5h7O4uNzd
ueVtPNmF5YUMmi6zK80Q16qf65mqWKIbzi05NQWufJgKpwdhs/c7bEKs0Xap5bwoD2NzTYJpdHik
6PiZrwxah4G02RcUpaQzLfUpRv5RKPwYQI2eksDZKqPRKEve4lleRqxyGRVHKheAs0XqmAa3QIiT
FUbD0qg5KnFTSy7DlYdN3wrzToRSg5MYgk4A+o0bHjH31U6Gh1XUAmSg6CJVW3EKJRtHx17Lz2ch
ei9OuE66DGtZGYZ3e6hVckt81WJxY/lsIiyqhwqKxFWVGEJcVpmOYP5MBFkYJMKEBH4+ANsX2uM8
EnGLrU6rovZ9dl6tbkwWvZdYaSIFYesWamem2yeXfGa4OvEqJKsUJClaXxbZGgNvF0IQO7iEfCzj
WncVvSk2U2RmeQYM2Yp7G0edN/XjNmKhpWxqQbq8D/2SD7kaSa75r1zDKMgI8UAdkEvdwOr+tUsU
8FUaSB6BLBqTinr4+CoMrYo4sEik2EfZIGWXrVRKOYdKmPe2yEjkFCQmTSJ8RfuK+QWQFiCpAnKC
a2xN8u6jCujRpEidTLmPYFT1w+2S0HE+6uBViO+gXBDPPfpxkH7BGkC4frpBDZHFciEeN51yHxsh
uCeFg7twQX2+T4iedUBeCIsAdgCfNHsQhOZ4Gz/KfIOCL4CgwaZelJKKxrXCS5R4lHSlVOUvllNF
WVqsNWIK/7dGbtYmGErF8YI0BlLOSvWPkEbm4qkLslrb6WIpktcJVDitYqiiM3FnNbZ0hMINOVau
jT4B/G/4NMI3gQZFs8AiAlUpInx9l7u1KES5eje/nlKBaZGCHcLraYzqHYrQPW+WnPfk3f9XDTv4
14XSMn2RW3PhRAejOx6ZpqAtg1mpErzQ4QPldIFuqjCprYqq26w5rE8yu6WSrwmJ34Frtlhdv2b7
NqyZM+N4ptmJSpBy6WIFpYSQmP5TeehHrsY0Q8nuolyuuNWulD864HwreFIAk5C/9neFCgUaAYpL
o6hBLVTGXw8ZKUUmwzQQIVmXS0MMMuI4J6wx6uCxkuBTGmC0OW9KTM+ONhSWq5FyZIXiBQFM6RJx
kaJYrWwwkNmcqL/+qNHCHNqV6CFgPL+i72DY5ZPLyz5ZRupNJ9vbuWfcjVYhRvCjFnXALLjaVe3R
T9rhDuprsAnUGWwtAsAx5AYYn8OR4ortg4yIO/PElhfNvkDGJTC72Xi1asgUt2K+kf6OlOhO5Q1F
N+UmL9EYQe/Hg9oaWIO313ywbWnUyxoL2gyjSXNhs9acSNmI5eg5TztE26NJa/IfIWClpsZaj8QF
FbvkBlAIZ270ztmjCru0+6hnoZbRvBmrmjTN8I+S9vPDSWIHVdlaH5EuYblzTKFg/LSO9EKhG0ru
/X7k/9pI2sh5QyJOpv7JHo2uYB56ugZ+qa3pzMnHbmVhSIICCa6HGbxIUpzUhrvzJY8snq+/0bDX
JNLyrIhZ8UQOmxPEa5USzCN/BMaDazFEiJX8xjQ72eAPlWG1r0kraKOME20OiLNW67ZzzotxueXp
5P1Tq4urhGcOIhPxnfi8WomQ7WxF4ip1KXFtrZ86tT+dElUMACS1fgEgUePXmLG4iSMoN5ncT0Z+
OoqI6NLHSFcdgjAoZVR6nnJ0pUDaRIrEX6wLJQrafHYAJNd2Dq6JUAlLc1jqnyjZ7iYUadfR+oiE
uNQSEJxRpo3DW2ofJzcqtefJYfSYmYvH7DWjpVXP6rx6aWh1HoAjtHPnqwrSUQNLfowLVNlElSdj
Xygac7lXaCLeu0INZAikc6FSzE99nIu5IX7lYy+nlL1Zk+RfWKxJwiu02P76MDAWNBweDsXCU/Ra
RP8U2Aj6THISGiCTJGvXoKLXpiT3Vr9TsK4IauplocspjIfomIas1PSKzkFabtWb7+hcd/atTltT
owZifgTJFa9RABtBnkaPTrv2ggyLalYh5/jdJNmjO0nX2LDDI4Xs1v7SrzrKlv2w/lftWl5jDvKS
7/TKsHUhtI5r4B3GGnRTEAKSIpFZpKZUACG0Y48wkYTswnq2xhUakATcnQRRDhWKkzssA8vcNDeX
NmtA32O7CXEOp9A5NVALUoQF2+gp/y1CD8Y54pRNqGPYBh8kNwe8JOQnIQ8JljSXpJmVgvVRYwhD
ijObtEHITcFNPhIYqSmfLXYIFl4GXMZ1EhtngD9bDJ+rBX+Oc/TBaDy3R1Dmqdgn7mAhLdpshqMU
h2NwMOuXi7SIsv4+2NCAB9nJiStD18DKb+2r8pWyd1IOpNCNnoYRUqVfQt1oxWXnUyLZoAcL9FRI
D6SaVIafaP5oZdFcbOBMU1oAaiWQkzcf9erHySlTAkNNB4SW/j5IUbAXLPvRX2PWwGtke1g8TjQL
zegvgTZyqRgnlC7rPGx6nzr7CAKuOsvRAZcSa0d/TIr86IuC21dCfP9adLiW4G+ND9097Pof0lMC
4WFjRJy0ViVwQ1FzRzkynss33FiWTRt5L+O9vk7/OFDq7Ye/zbrRsyRpVwb0BvoqsonCWHSZ/KXz
Y/BiUYAoN5mI3CvDPtBfqLQNmmzwSOHDU1g1xwVT0I8cBHY7dyKzPy29ivapwfH/tYXXLmb1X/AY
9ZsRUgIYjXgeTHBlhccTUk++9hVN4gSZO+ZjP1DFCgnvBNEXVRBU2Yk8nXPvfKk7s1qZrx5dEhGV
pYhC5Q3BT9rWv1T7xEABxyQ8E3ApUCputvqzUJ7zpFoiDEGP/FB0rChk1+4RyokyZ9au+k3faB2G
FzuZFm+fpzsrnJUNeEZ6x7MdAd8p9K3kQbv6lxt/Ct05KsXDp+lpan5yk94uSf33UG7HvBNWlXgZ
8l4cmr5oEI3VhDjiVDPDNKjiDHwLTtN4qOAlDajSBdgvdNFdBNTk5ufxtV9fbgYIO8hUsJMGOOTw
ofQ5u3H+CVbsmNXQ/X9czlXufQFaRktqgAkO5On2Vd7gfPKJ1H5QrQl5AlgHhHbiYmLkuZGtqdaU
sAEz25cKZ2RFjtM/ww9bNTqJc3alD0H9tXz+cg0LjwvODdFVhDahiTFgqb2ndSF1pnvcbiTh/hU+
o/GjbJ8JbD++Sbj4YiDoNvsiJcKfGtBkxjAiYd1QInJuF3e3im+du2z3dgeSRW1WLxjVIrt/6MKI
vBP3KOCCNZlizrR+LGQFUeZ/alJsb0qkVTiR6uT8tWF9Ips8jq4VG+zqtt18Rw7Tl7fUU/VHGrai
qB6c7JcgQgZ/ZOP0yEKn5NJ9jQ2SZsFMH9KBAh9mwVRkq61dq1Dc1qpbZpF6QlyWH0vqZgNBbFcs
ykvt8qgOCIUSKETISRKETg4zrN7UfhGF8gpaYSVp/xdxs1rcPcVmFV8vVR0ocarS6YNHl9y8Ru8V
ohiEMwS/XrNdSyPgxt+5a5FpoEG8/aG2xiDvSfdldLG0b72xEsbzGl+iNKv9gPre0JPNCMr9bCDr
K/0if0OUBNpAj90bpxFukZErrGs9Y3BeQuf5+JuvUnvHiz9zygC9zkLMBoMseAdNz/LEkTu0Cxl/
3K7N2a6/Yhq80ASvu2PjpP1CdWMfaYcz3UI2EtiZrs9eaWu2H1C/kKDmEKe6Gqgdl0l5RJuBblZO
xuDEOs8lPdZMD/Qvar++LlDoUW1K2y7F/SVgtwzVIkAsDfE00GpytPrQ/7QAe5Y48f8vzp3HKzlt
QZwRdjtuHZ0IyQnqbrwVY1uMeIqbsBxGtJ0uIjsdkeBWyBu4gygqk73jQzz2ULGg4hADI78S8tkf
2fHpKik30jZbbu2GVUITF7AUXaJY5Uq9lBHuhgpRRNzQsNDAUPqogaVbvVcYRxbmP0qdJZLV8wp2
uhITiC9oMPEQ2A8//PjhpXJLToV2dXJsCzwWX1cqCSrgKIQXxm1iLftgR9ZmfHao3LdEd6UZgQcR
L2+ZTPPlUO2T89KXewh5NlUk/c3LR0Xcu3giiJw9a0GvxJBYofbLheWHi2d1mtyyQAaVqCKJFQa4
ksok1eqo0/GpHXcS1ILdMxVwnrmj44F6HshYUk78ysIEA4jPo0BJBqtCxs88Q7eHhLoEi+gtW83O
dZWGWVDnnj6KGmaIiqKoCKSfk0z3NFkrjQAtCB5oRxWcGKH1r/PqAIGvNs+mMqFQK+ViEIJvC0TP
U2VC4irK+/6r4aQ3uwpOCe/P5BtDUQB5kxYksqg6I9/EvKQRUlUhJOENUxu7Lnx8gavVu4PksUpg
lmdYCLnaHmRjJcqUl7IucZDlbdVgkrgI9qnRFaAiUwrA9ym+cEwPVZb1fcc67JjeIbJ1vClh8mVo
ODQp6dbm0DmnAPiu5d3G1x/Cye6NCho1k/5leOZWa21o5+gef67TMhzGetq6PP20TzQinTI/8eFe
80Z4YZqfHB5mZB04ZYm9uzmDNG5xLwIUhTPaCK+1FtTR8R6WHX9U/6uTNhOjzysZjB1n87f5M5rB
+ceqOOef8vz6xN+1PD8Pr9M7QS4w+5M/P+/8z6NLm8zzMEp82Hk8SihTPbVePZgJFbkbVLtRZsPe
21P3zVpx3fvA/uDoHv674lhXJ350m40gt3jxaTdVOYbXQzeq+NXIf71n9ax1/WnSOAfZX+Rfsr5V
6e7TaVYKKYLUTW9Ddnfya0YYJf2X2fmUfYPcKqgOP8RPYJHjG/bht889LFdm9935uwxud3F2R/f6
br9e3qbiPqPW5YqqqEF3IIgbB3otz05E3MCDb/tRdnZUatiJsddfX8kpD2692rYgcsBp3/vlnVe7
+DW4VKlXf7sbavI173xzr49WYjkZFB5qOGT9Da6UfTXdhPaq7sbqJJn9StwGQ/zo4rFTS1CP203w
iB3t0u3T6LQ+/O4X5e9Hxc7m8fAGIl/yeYXg6JTvTlpdnI2kVSqjS8SpZov/Dth7if6r0LoqTfcG
jxLc7jvqXIbWIzT24yTuNQ7BptxugCL+ME5yExJjYKbO4TbmsEtXN9m4j/AzirdlKjz4RuD6sH3l
Dd5yNs0H6k7UajC/UX683Evm1/HPhfZGEdivR9T2zTtWGpDNRKXsRTWr14yJOJtu4r39hvf4ada9
XQcGUzubNWkLuhkdcCz8HL0XBJPJflTb1mhOdrcfRqsObA5Yhbmnuo/C/WxdBEqymnxTDDhX7CSD
H2IzWDHReBIIlJ3T++FGR7dmOrekBVP81kugIO02XtVstrKo4jat5kpoZ+mbwPw2R+ye0gsYNmnc
umWtE7FTH38Gr9m5eBmyJ9hCu6BuOp+3+1iYLCOvVhl6sPva6/uTFX3vvBDL0X4LCAurkn6TiBN5
Hp7Ud/v8W4aPgXAR+o9lH33j7jRXNG3e9MuN6XXvnHAXIo7lLONrtKgO32brDAmf9B/uIxIy4pn+
pXfbljbtN8k/7B8UMb/32b337CVlDsa2eIyjqtrZ3jUoMRFoomvHkB8FfM25J14FitvGueEEWaaD
1vlLrbs3ndei1InGpba5OpPUo/Qmhzq0bvA20UWgPaC+QABZ6eyx8abfQpBua+N48AepaGB5UKbH
uBhY39jUhNdh5mBYQ/qRNwDOlo31AW+aN3tU3EpumF3EfdYulYiFLI4M99MVKTBMfqrzOvajCNun
xmyDWyOq5kV6xG/p9YeJC6MSW5bt9Zfu0yGxrn/rojBq03h68vLKK+ip009C4cNCk14ZNCblCcSU
UTY67+gbfZhZ/cokXX6cGktLXtrBbvbv5fEa720cmOv3CC+p99boXGDTr2Ok7xEc/CuaaLYBSixH
Uotr3T79NCCXZb/0NVtfwsewOrvPLrP373N9Wt1Q6W834xuZ7+o8iui8/JlmNLilHNjbjT4Nwl2e
0gBArbTOo49pVzrPS++YvKaVs9FuXlPvuubR52x0S8D4IcjflxcWmyWCf4hkOGXs6Ve/q7VP+3gW
V2qtO83F2RKH8fIaeY8mCKhzMqGS4FoTAb9dgLebwYftgWKB/9xaEC8RHW6b1EnU3TmB+LmvbkLa
UZ97CXkaFjJ3u3HCfQDU8bK3a723TE9k+fCxN38s2FUKuQgDcRDFsplaLpV1+sM3nMrJIcOt0YYS
ktHfh8Ii1dPvi3QQVKixKMq8zUe/vHdJya9ENuhA6FaByPMPPOVkeqe0hWcFjG6L7b/Reryccobo
wn1XW42aZxm8fisFHuRHoJibaxiOZcj4JIGnR+hE3o/TJuRVFR+PPT7F1cPDi7jKJOl8YOqN1i+m
7PagHtUMksV7WOHzTIyfD0QoKE9o22n50/AS0y9Zbso0TN1N4ryw20Von3BcMNLs46gZ7KgbPbqk
VS/KlGJ0Jr/HidEuAXhSR/NPmHJRZZ6VIQ7+mFCBCM2qdvNq3zEOps2LWw3NsNy9+wl9MCM5CsCC
RgIZJt6lx5JiBpHX6MvoD+4ENpsCAhHQtj8kItUAjSesQuiHM/h8x9/K4jhKB5dfBtm9l5Cc9GbP
OTkyckHyD4pNJecyO/8ew/vB2WyrqW38xvCU1glcGEJf+Cp7O8taNyICvBboBAGrswNESyHu4omM
joEbRQexvOLph9IYWxyQvah1X01qzcjvnSERRQtgjFRcQD80dxdbYbqE/nFqmNyidCLuw1iRFvP8
+RHis9kibcWsmHFDpk8PHTBh1cU3mPwg7QxiyJxVao8ReSM180B06bL/GjV6KT/hykNAnsJNucIY
x2AP8yJw6vats/OPlJ4f7Qs+OXCpwwsOxQJ9zSAGU2gGWAi1P+0IHjlLId8jb9+7jD+QH6maru7w
5pp+aYQBBay6GEOBizsrO7jWXjpG+wL5tBqWPdo/tdti4PoYRVLgxoqeHWZ7IruIYBDTWgozHYpJ
Y0X5CZgMtXLofyU0hHXPco7Bx3/TGzSjBzHBsGx6iaIJvZhVsHO3gm73AS0hJEJ6EC0C19OfUnUX
ODFUJ5o6IVH/PKW00b8HxpDOW2CoCbU39DDtcticVDECfHL9pf1h3rin/iU4fbFQdygTDZgJS3NS
6iCsjuwHViNsSnRA5g5lMRragzUfPDSnaFFovzFU60aTWaU60d6/UQWGMo6Zy4akWz3rGZKSwfb2
1HzVVwsqOoagJWYmXTH8iMR8T+X36KdQWZl6L5i5EZeXN+KM7cJ4UMH5GksSb98R1xpkA3HZu0Vg
AnTUtXzhS/ACohbcDFTUmE9wyjP4v/AvLGAmwRdl6rw1ni5Hzj4iOVTfZww0G95qJQTpMOARZtSN
DgCl4b73IbOTpOCBu+abIQH+cFlf/X1YW6jJ6mFAoTDch+lEnxqdQleKhzIk9mlGz6wzvyC0YBDj
qw44wjiuMvlt8EevSvXcM3HmUKH4mMcAdSjljBNMOKGT+6zy/h9F8R491NSxdTSinTdd2zjpE70W
Yn0SxRf7o0xn8c7F6upHbdMcbCPBdXGrc0/jZvcJhqHkUt2x1AJUiehyTxszNNAolJq8BJ+PG9PD
MwFjSVIQRKdcmgfvVR1OHqSSDRAPcMAJe0HHHN796jBdnCbv2RFM+2wTI0B+oLN57Zu179ZJFiYO
MQ+iELznvlh8MYAk6Qwu04tH5RSRFBKb5cGN+phhsfjPE3c3xdNtePVY80U5gS9EBlhjtL8DClJe
Y73vSmcBLuq9ccszB+8huX4PpvFvivL62sMPFYlAGXnlwTkS6SSAPmj0t8YEozwwg2d3HzzCJ8K0
MZ4urLULGNlDNV86Tcw5u3e8um2f/ec6HTZXBxClZfyz+WZRZvU2WPmmrMzPXvZlrTDtJP5cXOnQ
gsjpB3I1IV0tsptLc4k9XNo/zN8T4/s+LbsWpqDTyh9GOpsu0rcUOyG4WxfnNd5BFflGXTSrTW9f
1c4FEvS2sUpZVxAQDp9Fa+Dm5BWiQIH8eRxelkmfuL/qHbt74jTKB+YSeVOFRLYyM7pPIUC90uTx
V4Nm5r6wEWy2G73SIAuwzJw8SKpdgtbXza7ErRQC6DQhU0AfRg0pPAbm0mTTg9E3qXGQX6UlCqra
x7aWcecS2+SH8XjNzsxe/upf0YSBZ0Ut3p6UMB3vvs0tQcS5bPM2F4rUuBNBQ6PUSaj0cx02CKmT
FiaUiPoORLFMQ0qSJGCjA0WTKTUH+sxzCPdps5NIg/f16W1C82G/v1/zZFwp3LmaiW1+l5bJ6NRn
g74GJI1Ev/301+rslzd/06vMnosPTUY6cW+zStEKmmq4+/f52ECW6ZZ1azMiD/bSWZkupYPr5DV+
Ty8LVrvQXJzWuwnya6SXo3iEW8uG9vPE2mjrOWlUFrHErdnW3X79xuGDtyLF7lrt2Cb3BMFJ/nBX
4nOQsVzYLkfR9mHZ2eTVOXZxX/Mz54UL5hC4jjpk74ptojUgE2EMXBkGXm29mb24asA1pgeyNilr
Uw2blJOzH/On1I76wPs5IvfEn7CbrR7h/ZtKwCDtUzOjBmWymn/ayIDmh/mmF8/j/v4nofrxh5vU
5NWPO+ks69a+rhNecZH2E/86IWykZ3ubWvUaWrC3G6iM94IlQWY62Q8OUH8xa+2fu+kXu8FvNDKp
XZTR9iyANS8T2sPAfD5O9iya6xNlnA3FM9JGnOlOs2wRQYiePQdHDy3bHkwoCmss9H623Vzs54KR
UsUXZBaNnu394NNnzJNzvWrYyH5m5V80QZ0YSynmC6MMYWj6m6L4RxwH5J9Ct37NIoiq24jrHK95
1juj8/g2bTgfjCIefoNlhKBxuutGExLBFGEhTINVmTUbUaaac2eTaFHqIo/0jxTLuhm+0TCyKWFs
S8AyQ5zpWDJ8mv2tjL0dDc5EyWSuALHDXcjaAB8i3FU8o0Qgf54lA722QVLl3DqUjqnDjpF3TDe/
G8AXkBoMVbrGdwP6TMf6OW2N1env6h1n/AUxJXYuCkMw+/MqfqNvDGq9yqjU3XzFi/uqMb56rxEF
KuSSrJPhzsFQNDRZ3OutdFQnB7vY++80jMZpv/77+W0EKWPzQBJKWnuES4u31/a1rvHsGT8+J58v
JlYH5OA2qoLwc72GpQVmthPY+5M9sRXDoL4yoPBvunsqEBOsyAJIt9jiMv7PmBVyxTifnWR0HW7+
PihjIRJ0ow7L6/Bwdk2K69/Y4AYWDtehsSKA8CqQ+CbVyWZtTSigUaH9ARsGvnUQcn44va5kcs8B
nmpxzxrHb7SQrBKHt11F/MjQYLSQc51m0bo5vrcRitRXFfrVYQuEXx6KfyIJHM9erMmY4JZaDI3j
tvZqoaO8NLy01MaxrVG1PxhbWCQujsVguzuG6d+i1oOi+qpObSB1awf/TRTD3+9b19gt4VpGf4dm
+/gMDcRekus9BZc9j9047mWIyCwHnOayjBd7xTCnTtKOJrKUifsC0KO/PVwwj2peGUs+mkyQNkft
OmdFJ4uPv26MngReENon6P+mZXgZxvd5ipb5Nk/bmxGGgofxNXj9xe0soDH8d2O07z58QsHwMMei
EC/VB0K/uJ18qfiHtmPO2b+SN1+mh/ZpxswsQXuEqLfdrFCxLho/2Pxpf2EaNdjZt7gtzZjE4uXc
mPj7ARVultQeFcvVDXJOA6bGKpqhQh2f25WXuElRj0cCOHT9yuqxin/fi0Nq7xBHNMeH2Y35erBt
dAyoBuBCb1ZAtV40rpi2wxiOSdDjxZFzsektd0E2ML9ro1qvipah6gz0OLSccD85QjOgzX0ytzCP
vnYfo/ugKn//Ux8wegBsPPys31tE4O3XTPphlVkWWod+N6s6fciRhLMebasL/OUWaFHGWr/I1WmF
gA4CNncnHZUwepo9CId4yzng2WN8njCpvthakXi1r1MQRWvJ1tGzvjcz3DNZqK1vqrq3L8gtfRPV
N16RI2QhyNeTWbN/orbxbMc9furtPGPB6LvzjzUqhvvTgDFRHh4RuW2C4wBtxA4Y94Wb5Gl08PHk
A/sqbaudGECe2Sd8ev5eXCYnHKsvkwcLNJN09MZDYMNCDTznJxAuKZhkHuaSYLSVtFWDZcIGQGuN
ikPVm39VvEA9aDFDYhOci34Qs/eJT66B1tZmx9i+sDIWro3N8Hlaw8G4tGxOHiFXgiSS/Id7dSzR
99hT07fLk+hTLwlnrEtSQlJxY1IYXD5LlxBMymWV4PPjKg3PKaVBmpPMopDJnPrxKJkdB/gfhgyz
dYaGH8AfY0D4D8PTuLq8/T3cagASSj3lR5p1k9yB/4i/SQ52Xe5dhFdVcK/m96cO9zf95s8IpCxZ
pK41PDhgZL+I7WZpBwXfjoQZ7FJYJBsr62gTRb9cg2s+QamLTXC3jrM71zVqP7tJHx/YEHJemPbp
sgEU7Ug6ATm/RVv79em3TvkEUtiKNac5jn4f6NPfHYQ2DAQ05OENjOvR2c9uRMc3bKOO7SP6XFA2
E1l+0jktIOwu0nbCUyBEBTLRaozrfWAISkztz/jjlygKPb0XxsYlzvz7G0dorL0+aOajMXEw+WwN
50M093AUmF/w/1UDAVaBoDZ+M8WZAaffUh9EKDz0eajCAC6jLsHdgFaCBs3UpsaiRIyG5mkrziDy
81tvNziFj/6NeEuBdlUVIAc/ycaQjdbocnZUxVLpag1JY7CVxoNSkWF709wKg3sDyitUMgawMgZU
LAxnQJO4veNNPcis6lgjXmoAKyTwyr0T9RdVUde0g0DRkOukL1PRij5zcVr0WNyB5EFHzveq4GPz
h4Otl7/QNrYDGEq82hgZDPr/DvemqV9dnGbGVtoLCbb4mqDFB4+QulhcrJR5TgTGW1JNksQB0VD/
+PNm46EuQZ50HNZDi3qOCmYqnckrRl+UVEmHnh4hvXeaQ3TTrx/w9kj1f8SEVVnpiJiKPZR3QPKd
33TZbvPTF6hUHQX5OZCdq+g/jVbnwX+nBUVJ6KQSjlPx5S0gXlLX+x9R57WdqtqF4StyDDt6Kog0
xd5OHGoSsGBvePX/88La498k2StZWRb4mN8sb2GyyFRQoCXOKiebayD5DOI/5+WTDQnFRNevC67G
mMApglGlhLOagRHcifftc1sKqgKnyPnyQVaRj0QF9dQh5K1eVAObFNEZz62u5VtYF9jdTPSfNAVK
RherFWSubKZbdtcO3bDl2hYQoi7GkvzP7jLh0ndc/M0GPoY7bg1frctGGCoxnKr9j2DaHmoeYMnY
41uUDBm67eX/NnvMnPih6B4QObSeSMtNY4avT0l0EYgg0J5sF2A/C2VpLY3s2XheTdU23bArByBW
jb08MRtbhssuL4i/FNlm7IauK2YDwEq4AV/WS2iHiQMLx91UnIoTMiTsxqYNTunrsFwQfNBQ9I4Q
KfcHqroM95BxZ5NWU/8s4XfUmyvzZF2Gzf6loC7vp7cgoq6OeisglW+rtK1sH9aFjjhzAVZRhIfB
/mZF69KWFiV6/dvPXHLmu+lj/tomf4/t6wBEzDIq7Uq9/YIr2zdK9n1DkniiN9iYXTrx4PLbrLYY
kFy8JKw63y7euR+wDuqTgLJB6KIz8gCdeJ75R2NCvQxBzVAkdgQQ/GHoP723fX4AsAchbeCggkjS
zsgBQppO/8eGuLYin2tJ6Au0/EFwZwQKVqyAEODH1BfIJpZcdR36ccYnEq5BU279iHSSR9cDxGOJ
pL2z+atmuEJwCUJ2hykkxwz5KEuOQNiKzRhymWhW+UKwSi3IjCyJYpfGLRFFmr/AziKHaapehL7b
CIubdmuAz4So3Q1oMnOfa4B8512Akxp+gpVH0cPgFLAazWL+lXBzHyDm0LmxG2AD59F4JBYcT35o
32ZflOTmOBCivgJaTi9ZY2dNySsxNbeEpU7Y9WRPk0G4aUWrK6dfILhoSntw9j8HhoIgELp67TI4
0CQ3C528Ol6vsJXA9MEIJ0AKyQZ4LxcellcQXsL7Egsxqi8IlnBU2XOeVgHwBo4ReDI5X2fV/87O
k/3oOytB4Xz0wUz4wlIcESo6DE6j/fY7fg7Ji73vBtZnGPP4ZHzRQBYMZ680TrvibJbXr+BEuK/4
1Qmpu0Mis3xOTqPzsvwrrj87u0Xm0aPI/wDfT6YPHAfu08sY0XAvnV7XF7f8l0yBKJp3iGcXe0XB
+u6xl7QYACCgbe/7994SXQDEqZs+9gR90t9OQjILFZZ3DOqAr7qYJQtUIKdmWdI32aGTtPNAsXP7
6gJfwW+OS9A7cipIDujmluURtL1QDXLonOrMsqXzebLGm52vh0y7+k6/K8BhBpNkM6vgHUq3wNX6
AH3JxcthBklbhm1yggQVEWrbA0ORmgApCS7STqN3xVMKEisawUbLM3tYflMeXzKSuU9PGTxAN0f2
jJAMMNfVq+If39miSe48lpxeKo+YBckS7QS9U3q7yCJx+g8+pwUQJimatUmcjTbXmh35jPFbAmEK
i7tJ2gRgAAN6FTR5rU2VxYjtZva0vCQC9DjkCnF/EFpdyJe/KJrCHBe1XVchf1IysgnxEATnZiwB
tIoNzY5/yT2Z3R6K3TndTqtV5zw/6/+xK4fYTWZkeR51sxE0AnasNocxmwMuGxtdat5BdgP3KBT4
jQzK1AaqpL4kdaH1BjWuvfZW4RtxFi8BCEpg6kLMaq8S5JULx5vSI1XBZ6iAijJYFsojSH3r/OtQ
sIl8uU5pq3/wNyI+iAShVaP9mtepk6ZDF0nCKIpjMnJWNNMFFNsxbSssinNTgqDC9mNGQyFqdcyF
2JHvMltCTi+mP2J9XNAmmx1KV5c+FZkByCUZfDZ3UpD5e1iYl1nMzAyo59fJ8DqgU0XzdVo7tTC0
YZpOvZd2CRODz+jMVFIlFdlQhM0kqe8W1XWFJrFYycvMOdJQ8MSAyip7yV9Dg9gqjRmyxgwA9LL4
dR16k1oPxENdQr5wBjC5EVxGsVxvW6hRLMqW3ZC7kSvPeoFhTLL7j2ypDTvLelj62Z2rlfZwr3zD
44EXYkHjQ6zUKHFYyRVH9/rRek7073RnsbaZNoBcy6AvCpjaVw4OSwUankDarC1fuHN05rnDcKnj
lmltgLVw5ygeC8xN6U9WRyBGgh0BMfgJ1BZs5zDgX+2YoPemA0U3sfpLCKVGpe9UIztCE+k2Ig0F
pn4Fg34cFZhztzc3Xahjnya1HLuvTfNNM6WIAcsnOI0+TGhphf8SRA1yQvUGIy7ug5TiAs2/EYDu
Zzv0PqPnsPhLEwWZ9gYRc/K4m3zHIuOd50RV1Nc5pCnIhoP+exaL7G/AH4QP2uR3G2RvxNJhh6Gg
8AtlGaPHJmDg5XKz4Yrwlwg9dPpyYR7y/RWXxf+2pfwch0RK3fGcNALBRlk2V/fYb3iKeIoi2eXS
jUkQIvZq1VIYP4AIHXwEsfDhKbU2XK6uHlqxOOvIg/X/0C3gJUTt8VAxYCwlAbHW6mao63wanXhU
pJUs3olITfz2pGH19a63WxBEJjREWbiKhCjha9G9BbmVghTjGnfRgw4bwaGTk9sEcPGo6Iz4f25M
3wOMCsUnT4BEH+RPTG0kjiEg8D8TWKYjQFU17ckJi0IEpyihF4DUinsiczIRITOS5BYne8j4sDw7
MHSlWinkrxC8IpxkjyhM8XEoYt/eaTCzKaDRKsqqPuEscmhEhUYHL+XS5QUfGN3sPb5htJDSPnz8
Up3OoJB5pw4jsGV5Z5VQzEOvZJ4kJtZ2dX8XcbkhvrTkpfkrRrtYUjpt4oNt+bjCa/7AkcpV9UTh
NFD2WD/W6bg2uQ32gybzl2QjIkRmL5YhFG8AWmvWp3+xVBfoQD+aYsGwShfGO7mYLkyvjE5Uc8Xv
Evab4RvjIHgvIoHR9UQxVyJTwiOKgSq+DBPxUGZmFwtaA7Oo+Xyqx4OaQq4Z2RCVwPHig4yiI3NB
+Pt778jR2DzwstNMm9T2Hn46b/xmAfY4umAN9G+56uiLtcUDLYsRyg/o+2bg4/VadrQgzhPr2Ea9
drGybw2/4ZT9R+9tRf2iXRhIeOlpJe7TOrjwwAkzGxqNN0ckQbGxtyv9GJrRbH3qgJkW0VuzwRea
SI+MdVZHnvRupyG6HNA7RM3DGZI8aaP8QXdxLrsuWXKEjjP5VSnwiySqVSujPsSYlaWv8Rzm5eOu
x9c0WPfWqbXS4vow2m/wtFr8ayjCciLGktAbeaMRk1SHRTNi+fRA1ouSm1pguTEt5FtQ5oJhgzWf
8BT8uv57O6O/0SgJHxQIeJl7L/kEgqDehbHH4jN5m4i2eF/vhR7T1wGDQN6Y0I85TC6bHSzSWbSk
YN4kEl/MlE8UgvV5h7aBam0b1RBbc2Vtmlnuw0+hBqHWwpwOklOWw/BVDqMRGp86xTopF2DsTPKR
kGt2pZNrwKm9B1dXwrqxD3at/RgcuS0kV80wHDy/SHzl1mso18S6Uwbbzy2fBhfku4Tp/7YJBBME
aCfgtxUA8CjMuAhQjggBk3W7twhmb3bjzn4dcGfP+r8oyWobU41HOQq7OyGNFnuvjqeC6FZKbETO
Q+8lzGpS3CFEE9Xxb5ORDSrNw5xTmf+NVFGy3ud3Ftu75blDWrhBQ4LPPdJy+kQDwqv4fKIwitMu
Gb2Qtqon2B4pGKSatXNy3HNhnqg+oR8BySU/2D03myz9Ygse9luI8AoEwYJRFMOPiOkTq6iBrOtu
LI1WUG0BwvR4Qog0KWrzAeKkrCS04kUZlUrrAxCFAuBKq0+kXy3QPI69OrmtoxwqtVapa1H8AD1E
5LmBsPr45bcvOwAdL0bZEuUx+FTc0nEwt/9tcbzm2EKnhJf+O8QVAIipmJ5tFFAWM3ice7wgq2jA
StGOO53rf0SjjNG4BQ8C2WXG/KyMw2jVNtxLd+8hjHDqHpCafv5obxBB4Ut1ynh9387WAF23GEzH
wapv6L958rCMB6duUQgOC4TgsjxLZ8YCNFw0WiFmf/olNgP9V90s/AyCCy1jAP20/eocRvEgGSHD
MDgDDtnTTQFOAs0u9UFVLTBCZYsCiAdm/uw/Z5IlLDolAmPrh6BpWAqBfBHJPWcdcEeja8sTQFrB
PVsxDSIMxJaqLTbK6t8+qHgEI3zYNH/rFrK/MFFmUEiyTUm/paulN47ngTkajCT2/SfkhZ4obvEk
gsagUGlVnbrPQLz1IuULo9E9rDuv3ttN+q/pfhgDABsDV+3d+7H/Hl3D22RH8rlYcYOcWsloZ1Vn
iV31D6Eo+8A59YZQw2e8DqahXfWrfoqoACsZ3GkaGJTgiX2FtVJol8utapmleWHGPDY88DLNssc6
fcBEZrurYKDj3r64C5kBgNkm/bW/hN+fvuC1Hc0ys3iknlFVIcrE9e5+Gr3b+1hSgSuXyS5DPJyj
UBhGVtkc0wFkX+xgvSFljZKJTgabR73FamyL0v+0FlB2YOGse1GnQaXDFj2BliQxrbr/6ipOS/+N
QDrhP4xuewEuHhViFWhUHqbaengAQJdQXtY7s4YE33Oxulv14H1pdWQXIReSqvvct+6ULkhcVK1K
02KixUcJ2CKxbFNerH4um8tmj8bXpOGSgvLRcMsswt8HJMMHzhaayGjgRuhVrZ4QXJVwXWnwUn+F
Y+VflPsUtzQzadmSIhNa8qaBEmYlXvB2swILeVYffykXWRfS+pC0jLqFdE/EQIpBMVVJI8kGGZWN
85pIFYVkyM+oKcU/qrAY0rVFVZk3OtRjFsWFGPtHVzVZ0orHmG5RBEFl2I/lyyjNJUQniVqSbroP
NySypJ48N0WvOsP0C9/ASf7VTKqI5kVvjvy5PV/O6duF7nhDzfEDF2cwmM67J8orlVq58tNS2S+/
x/OpRqOW4fH4YVa1KEDmDQCm+GPkB1WzDFFA0makakRVAbk2EZ0TS+rcmQVocksqI+69iIQskBqe
DZ82i6VXaWfMrUUbLYwOUE7S/cP4zW/j5NEI2YVy5Ywz8inQ0BcTj2Skp1x8JjHCtH/yoVc5TVBg
SCUzq6z1lOzrBegglIdkyTo3em+cmeWc+m051uukjufLl0qJt5C3M35pi/V/yVm221r3aZdDcmcJ
IPaLiPQbJpnr4mnBQcuVHRQ7lE8TLzBHkb6YflfS7P2VU1kqGZLvjeK/hJtFqn8xM2RBoQt7dbWh
oFXB5tJji/UmqIqQR7RvA2/du7spYVkbAucoz9iVteuzp/PG73tZuou8S1h0nD9vNPgxIHs77NIE
eqVtwC4B54i1j5SI12Pj0eY+mSQWYQu0DVnnP+8CKDi5ysD1n3prwVZCW7AHP7RGgXTpwJ+rgAbn
baBvZH6gZBx3LF8Zl7YvGu+7VuycenuqRhrTpMpEHWJHrTmKr/TvUUOJ6OcZ1ofF3MrO9bA/k6ZC
H9zryt7ykZ9R6dIm4wanh7dK+SGxmtwGWTvPzrqRd1U3ZR992hbsu+aysATs+ULRD5zrvDQo441R
tVbOfaGgQfCojxU73gvEGKPJcaO6Hsof+STw0k51gTLiRPRjuNVZE5vmOXqc+V2fS0pB0p/fzfIE
eTSaVmoSwa2xdQdemJUtarsW2D++PiDQDaumJDupQodABH/oleTShKTGsRku+SxRoNJyJBNyWb0P
BzGk/yQzRpmCneo/xLSkzkfTMuR2olYvt+k6GVnRqiAVRr5uSKY0il67gZIktff5Z1nfX8Wg1HrI
EMjKOgEKDbPO/tzbdj5IoGhltxFRCoJm6vRr1RbX58JQ+2I+n61OBUeq0a5VDPf+JTZry2u1fYGG
ejR3OGOWOo30b5/0Hs32jQxi8f2idWk9KEwj+7UzT3X7+rWRiQQEzTqoNUzu60Oz0yDI0d7BXBwp
2KDQ/Xofz+hyofBdqFrMaQOY+uw5x2JrVTOp739JdEcJekdbBer3L5HXO4aYb15GN7J9Yl4WVYlt
SanzYG7fBhItE2VxrfN4FjlNpq8U43nDBXM6BUzFYiKaQsKSsHZxxcRnhDb+f4PtV9JtpKZ2IbNC
GrqgFBBIJK/9HbrZ9UMyKwt5pFqU9Oq3UYBHLVdZap6jY4nGXxJO+EB7kLfZn3HvSqBOcU2+Bnk+
pzyOSb8qTxoRbL39Vck+QTwiz2ecxh60PONkCFsl21e6NNOD5nx3VzfsCf6Jxr53QX1YRy5JJua+
BAZqtihWZfQMUzj1+4ZZLi0/p6VBY6XAaqW1Q77wA/ataaOGeMXabiZQjLYfzkiWCZ+hqkhV/4HY
Ri7tyKWyq1YeGRUJd5Mj/JoXVscfPOqdcrVpXiv0M64EGIqA4ae1lakV8XsVl3tl7v7DteAW99Zj
DbCPfd5rnrzHJw0aRfdQ61fjp0/v6NB/+q8iySyrmf1ZhQHtdLVqCee6gj85ZZQhq4J36+LX6oCg
h7SSVosyslLp37MABnPPXTBSj/JCe1HGhE06m/qzRiGrQRGoY3Nb9fRT/X1Eb4zxX3aitXr0U2g7
6E6IggqY/wRTwol4iDIyHu9/Ug4qIoqCEoBr4V/zMJDF6UERCTn0atXy1KpM2VK1AWsCp+JOkpBq
a5NscNPr3o0zf64GShUSrQSzzSeJEVuNRGokJ/qv9EZ4OKElDXIdvm/EHx7Qvo8wMikpTqPa3a7R
1Wi/pkVsHKTuLa1iyWkpWStu39vn9jovju6LTyR1d5InEqXd72sDdvK7KW2kHCGdfwNiYQVq24Xh
wsNNd/RYd/7HBeaoKYiKNE2EMBVAAEqfXwYbX8QaIm/lkm7Nkk59ASDGpW/tf/yv40YYQKiuywWG
6L5zebOMSq3RW2GirmrRpPsM4Z9Gmmh4UN/ovGvuK4UUbrGOgrWUIzRWV5tBm68SSGmiaVGqaUPj
sGZw6mYSX6/bpbZB82GYoLaejFdhc2BwRGM5z+x79wB/n//0z/W7J1gYD4oRz/n7Y6tjhdCnkLRU
fgdjunGzqw0/JZO5+gkF0r77iFoHEmV21lrwAtbz9ddPFBDMU+yTsn5eAd81dt3yz6EWbEmxh0Ml
KcQdovvrtmjU7fqdxB29LvU/2xd6X/vE7VwvwY3ZxdGKtxCfmjemqlK1qCEAI3N4sWNT1rJ69jp1
LC7BAOglj8cJt9ducgMsjAlo/JM+nWeR7LPuvPc3cwdLDxuPyuQJVathfmbVL8BxcHL3okUDsKf/
Dm7hZg+/ThFOut8FVxjTk+P82ssK69ksoPrSSu7tI+wXEzRE6wayplVKE5P0YHq1gYUfodqRY8EB
u8IuikgMwhWGCwD1Kn+op7HzVuAKdZLLpnlhRYi9vK6OPxU2idK3kw6/3fvKJnNJF4VP90wHAan6
bwJm/Gla12NQXDQB4CxrSHRTTV0RkvKv/TvC0Qb+qZ0KsP7G6JSqpolKCLzVaiEScsZhXWrYBzLr
SuvxE57Q+Q/3G+NuPQC/S3g3aR/xdDDfAtAfjub5ahfKVvVJJ8igvXx/maVKK6qT7z5jsLsfH5Aa
Z/B8Gl2rH7O8KJcto9r5wLk4UUL2rrshH5yhExsZs5H4FHU/xcnhWubOvBNqX3Z9+nDrlfH7OFPC
mpcjJKO/NHFnt7/DI26v3v45HirfxLbHetbc76d1AcPXcujEuAf7vR0BhG9VQ2kD5v2Bsht10WPu
Rt33m9XYO93t+rt1LXQrty28yEvMQuK2IUOfcVLN03oPdaD1jsHc4l1SodtpWIPB35tsUUfz2hrR
Zh203Wicuo9hkfUMHD8aRSHy2M57JtmqJtr2cj97Oqv2gyty3+DmiTnWqqevx46xOMLFUJNSjO8d
eXHp0IY1+D67b/7Yb3yZZ+8KZuWGXWFyaDfKQR0D8T0yX2SXh+nz4d3LNmBXwVdRU2cCxkC3Jrnr
4weeTBN05ylagoAyMDzcsHt6d6qaaue0KbJGDsj8Ym6CTp2sTO4cp1EeuGRJQ52w0agjG3Ez4FBR
qGuBCK65GcPqzjIE9nl2Ru5dd3id85iNVbduOIWk/fm7T54V8ffOwXH6MGDx0uZSSokJ6zisMBkD
B2gNiejXUaNVIzlgrlBqVWhbvxAgpHnewWiScYEJfBIkO3DBrvSKaeOTY2V9HxUfM1rmb2u1kEDk
a/PYHH6NqHXb8KXMW3X4oqmt2Ofagzba0BQeUgIErA+IU+PK6mDtvoXO4cUYhd7vvvOI6a8iA5f2
XpX2roKH7hsJaff9CF5wovfg/l7jW28VPB4v/9xIW6XN914JarNXXAzjZ4lYFNUrncSwXs3wZVWw
HV5VodNcPnYZdCO6P5ffq8yzm3F4/Fqs6yG6tDuzH6V9abqK2H60yKJiMACMRsieM/0btNxy94QX
SjProqe2uJR9EGehRaIaRjwX2StWOH5wJU9bjkNX6DA+HXoNU7pxH9rmMrSudqvdouCP7Lw0bgJ5
OLw92useGGXnv2Z93CkENRr7BnCxGgQFMojudVYeCjh0zpBASNtwkF5NIxjkSsmFR0CPEqbM4BYW
VugbmJWkC7Vg/Ll27nUAgqSuJ/tNcv4xn9Eotg4o3nB76wbv968QZDSLUEHJDX8GXs0UMh49PyN0
5l9t7EX/qsCruTHcvOuozuMNQ4+nfbXe+CSo+ygLDx01LKASV3l2CXPaPMdUnsmzcMAXM18RqCqE
SqsxeF0L22MSytnL+kO9hhShATcNu95x2iCJimptWjqf2ZIp39u6NTYfp7haH57WdY+Uu3MkhHAT
gjqEWGi9uLfQipsZ5M4wPt+0Cx1q9WykqcbvDYPhgomUL7lw26D8OrErdUQ/GeqWUrMfweHNeIyF
erk5jfAhQEHxZJZmFxdGdnrfTFFak2LE3RHyhmhDP07jk9R/Y6vLkvBXPUYrHRmmZ00UFQR0ROjN
3AWbI+vnJ/MpHcOfAp3EQlByAWie/RJr9elJVVBYL3owz9alHEFqdiGbwHrqXACThtyhX5+djFtK
c201elB5Yjpesov9HURlLl9VsyPJPuKFEJuvzIpCDg9V1+jV3QeZ9IuQ8PFrh0EyBgZsFt9UIPh4
465sdvAc7tetbWUIFpjSVDqKFIF8pRxkWaDGmTBEIJECy7+bJDLk8aNfI+UCuAXaXQxX74LhqWoV
rkHicoJaVE2JeuUaxkK1ybeEpNY50SBE90wCHki13Yi9EqginfAYLz1wn3zyd4Ik4dGUfRYcWc1D
7n7Q96X4uHdSxoB28Y9TS6OIfw1zOhQgqQzE4B+UKRueT+c+kChB8l42QCXzPai0pi8b7hRCXX72
xF16Unr4t4kOCKUaVwzwEy0hBvmQP3nnLFXj2uG+malvqHQ4vyE0Y6x5JZqS6qPTYa/DGzy79wBd
3hRVhnaBGNtcIxxb/tin1Dy1T4wJyMqIg0EcXpwiFKUeLgmYagFzIi+HE/bAV2RwpU+dib2qZguC
j0lvuJGJEb25NXGFxDNhrqZ6VaoN/MVnKjopj4MqkD6lTkoTg497bO1+8WIzG0zr7pC/WE/4obkX
KNlkTbE5q2DV8oaQqV5q7rp2YJLwtu70WzWspY5yyCPSuVQqDy58k7DS4SbPFByLdmAQaO5UFR+T
dNU6DU6euhwqLbnvVgv6nplqOcN6langT/ZAo4UM1HQmm3uqUtMzSgIQoNutw0EFVuEmYJzqP4bQ
rWy+5Q0t1rTyUiKM9I8YIfcQN5Vt3SHYQuDaX1tBnz4D+9Xq0tX8ZLFncLEsA8T+PdYRp02gF9La
dij+zIk8kWQWo1HbjUI4YgCFxOCo1i0NSgPkCklJJVdZHBVDaLncYb88GiK7AY2Lr0fr4kyX8W03
RlKMzvpxeS8JReogk4cK+OGshN/3NcAthot4WtCOanPad092Ih392Yt8Fq06VQ+X1n74wmTtPN79
3DHT0QAtdXXE/q137h+Hx2E8PK5ff8Vtc3mf7wIcZv2jXyNjGH6HjfFqrLvzIQ8p5lua2qm0g9iV
lSlHzogagHq7Kt0qeOzIhE9dLxlBVXBpwsnbZtpg4dFXhWx3oz2IQgVFnYz8SuSxqFzV4Cwz4eMt
xT1pd2oEReLLARGflZG/MwnvyWMcqjDbUIvs6gmyPvuogFsHvQ4gFDZ72gru9suTeD5+VmMcUejM
VKFGK6fEYIqTc6Blr1WiiZSuveS2xDF+te/oYWevanW0G3izPpx3oKOJ4WAZcEA+YE6vpdZ1UVvf
f64/K0Sx/pp/NYwLSYSOjGp1twg+oBZg3mDVn3b9AjQpo10A6cDUz4ltysmEZIkCsE3BLzcHjmwQ
yECFgJV9CBlCHSq9QBnP0VUo0H2dXPx4WJpGk8qw3L/iM9JvXjoFAjo9i2GEW4Yu32f4xiKIsfSz
deJkbTHQedz0UYemDqEem6F6yPik0vkySelLv7q8MHrNoUhdomccR0eghe8ukMmggkNJyUqGZ6jB
xzFyDuFqABeFGLrqSnDq6e2DY3BC6AhNjN6FP5UBE1/m5Y6iobKT2N271UFzVB9EV7Mw2ulLYZQi
ygixkn/orbpvNDu7xyAyrGvaavC4Rhj1FOfjPjCuzKBKj1wdFDnK3XL3jJv0m9pfKnpNNsPEv2X0
hYf4BoC4cmi1Rhb6To0MikrB8NwhG3XkQS8UOYlOKhXTLrNvqWV+sppR5jKjyk00G31j3SqbpZW9
gpauoWQ10xBussvBB/SV6OqznvuSPPwKNK3MnkS7Hwh5OHI7T9KWJcSopWbJwRKk3YCfGE2uvGdw
crWzKQEFcH1rFaFT0gzkHGX+YjiBIfAFFXTwCfG8+3ktok00i2b1yWnemFSX9WUZW8APtN3Rba4j
mkbrytbYNlvRsLkt/1XmyDTep7U5VKvKvDKXj8XR3a2ff0e3tNXT7N3PNvWMsIZKq5E5IBrIZEkk
audAIsDisgbpQKpSOihKggxOplclkIiEARE+7Sn7VLGEVjkgFsOF4+Di/u3rGhX8O4yFOtcXKvmg
Fp7/9qhwCbKXAtZT0ixFKFQZR9JrKpMYZ/Yj0vrUpxCOkrQss9Rw2bPPMtXBIlGGiWlH6bUSaRm6
oU9AhSYfaNVrzf5n+nqbqw44lSz/Vha+F7eZfwC0nmRMTohVJmuZm7V802tgYNjj4RpLwPgJjuUY
UKqSR6h7oc7FvKlcSiqXtLZzFao0W3sfePdiqqtt9nKXtMvorfRoVFZBGfVEMA2r517qf8Edt77N
1omA93WCE8MqGE1/F6DiN8Dgm30LLGex552dkPu25QN7a0EUrQ4PtCxpO72ZwMFYORCzHXg+CMAw
NS57C4BJs632TUEWCuSuCX11CkHNAPFFCJfLB3pIMyQmjdvoEMP/P08k+AOpL0M35GhVzRHV0nPP
ABFo61zbn4f32UQu3e2obEGlQ/oTNiKjRWOAZQ0FG0v8GB4K7WiwAhpRSqFQ5XAG1D5Z64pxZ+ol
FXaEUb4yvc1oF3SdCY9YH9Kt1Y6uUUCOKhGejf8Q/PgygWXuX+vxzA2iKUOHXd2kE9sc7sCD1/uM
SP1Ce/Ujx2hpserpSmiQMRetOCAz+BZWOfUrqkgw3yJCB1CLyZs4/l0ak88PLbDCOp5dK60ZiB9w
PdYswE+XD4YgzOwOXX4BtCCVAijStsprKng8YcHHoHgG5csxnIR75QBtBTT5P24HgHb0QuqdDy0c
oh8+bqh2Np1NXjao1sVtlhP/iwpjlp9Vs82jMWIwUGMlIJ5xacvTGyVFc6hnpeZQY1WNEjnQbft0
W65LRlFJOWBeDkIpU8OusY8e3NvfjU1ee6ryg84ueJn6R5FbWT6ItaPGiP9VyI+sG25bKRaZJKFy
ZVAmV+fJr9Rd7KLOA6588OnRk8wG5tpGI3Iy9EJmT24kJDpm6ZwrITjah1cZhzo/WnkgO1QubtXb
FGDh3Gn9ZmgFAUpMGnyMyKQB8iC5jMx1wz46AkPBW2dDjcDlaX4GYSsVrxaSDGxEV+olVFA2eiUG
s/4XGSkKkKB8Umo3KmQYUiK2FOyCr7aXZwQXq9RXIXz3wAoQhOLgg7yhWDVYMxKg7r7hXh+tpx+D
ou8REHooOkhSkrGdAC/gN7gLlfRgYpZZWJ7dZ5ntXZ7F+BKTKtxxBHj09n5+FNBjKXg3mWT+GH/l
XQsZTbLzeHibFga7cTSmQsTgEh2gEqil7Xu+nxaYBr7n6Xw1Ok3T+Wl6XMsG+4EM7N1pNJiA+bK/
VMKkr/hpsj/pMr9tplFhFBz9hyeR9B2f2f8RHG+iJS1HPCVzDRewK8cV+yjm3wklv1rkAN+De++I
KqD4FnKxJDT1ouxIqSxz5fqbRfmBv+UZML+OmytQvLACAooKLlrGgUAauNxeVMw8SJnZTupBOBUr
SiyRT8aNqmca0rlG3X9AehEakBTMRiXc+1SLsraCDzggpgwOEPRZSDa04g+hBA4XaNpqm9EeDYyc
UoFARMbmimWxQ203RkCdPCshHOD3Aj6yMW6MaSHkyznb7G9ozWiRa6krZVsw4ifXZ65N44B7cXaX
GkjQ0fcaE6sSUHqtewmNOpfJmEdHuXNCJiREN+1gB/XQGBS6jVD+pwadDWaHWapc6KyZdOCsxqNS
i5XM9ZOEWUXfAu2ELClttHo93Qag2GjVL5BzVSmDuDJqsCjHkLLqAA+TLcK8ma+aJR8a9EGC3l9+
Ad8gDGy58TF3J5l+Mu5SpiIZ6gdy1EwF26+ZTgzniRGdBof0F8Smo0ZnVPTAZ57GGbJ9D/wi1BuC
WgI8DcoVpx0DawKdgNk7yZRqDGLADz2bWTDUngEkxdPpB5Cy1O9zVfnXmbQ5eaY0wOXCxDhssrcq
/pUAwYbRKUwjrpCSMZo6HHkH4J3BklGzzsZPZ/SIhVxnQGjJyoyD9ZJ7sWjQRrtBBD+genSMNFep
jlVr6eTqEoMiArch8z7BLwzzS+GkoCqVntZwS5Bzy/Qv9FcqGnL4w50iUQUC9SJLgiIMyRiknxvt
ySTzDwDyu87qdy6zLrRqeBCaN0C/Ugd+nH/q9U0Ts1xu7NlqFK/369QuzhWiSx63vUxyd2gE6zgw
ztHtXfGaHR5jcqG24llVuZ+YF76BwV6Wp+V+uQub/ShcDYlQk/0k5iiMc1/IJlRXJTZKbUDf0jTN
ThhaPXBYbamWEumcmov+k0tqhhUlvW+n4OK44u/zgrkj+1yJ8xSByNF4sI8MkxDaIQoCuvTOoVxd
9VNAlxaDBQxCP7vuFdfH+RGqBD9UMAclOEl548KIQa+lEVUAaE8DBfQ15U3MRKf1+n39nsMq4Cp9
3hEcYAUCMP2ltQdUeFB3wEqFlwF6Oby8Szf2yv5p+Zl8JxUGFQjJhXV/8u3evNRdgwMNYpC91/65
fxqex/vhY3qbrsLFZRqvVeO+t4VJIiNRJfNSYAIiM9qyeaojwt3lojNFeZ31Ga8W88fldX65tS40
KiUIt7LhtCO9X+kZlAxb4WtW0RC1j9sfNfw+QwtEzB2OIwPZjpodMxUiONEZmqcLw6SNTy51thhh
yMo5+ZWnuLIfTRAVyCoI2afKd092DSKEIBZiP0ceFHuNHtFe5LMa/+gb2doo71AJIWe/hDioSTkK
lZ1XQGBG5NYgwa6ESrOfpMyZZTiDduw63MfcGNGy2h2RuYqm+yBmiONoQ6yjQyCLcQT/yKORWeF7
ZenVwQMKHtVj9oECX3Nb4Fi+pwUYDzLZEkMO8V5GTyTpRAtihIeABBUPgUBZAP3iXUf5GSlmzNvW
7S3AApBFgUtJCkizhvQ6HqQDAurjrIp3nG6Ta6C50Rfk8XA4Ds+DL2wcNs20rVwia1hyQxrt1Vi9
IpqKmfy++IGkGQpz8rDDULtjwFhw1L6M6iYQhZWL1oG+PUwSjtVCUYnjifsGOYsPm46B/a8guRwO
iF6ukQ55qkVOA1VhKQ5J2xJTGrwjqh1Vajpi90HuoboIuS76+GdqnwLianVu1+vsOjvPmmNA8u7Z
Wa3vXoGq6IBYWfgePD204mjpo9lDSd0cJdMCn3tQYaSP0qZVVQGGRrr2lLMakajvHFuopmTgGa0n
ZdY0A3j1yrJ1AfRTyPR8T09S4Dt9rjrn6qiKZyZCp3zKXTiiCfSg5/vFc7fEJ6a7HB+vRK8ycoWZ
yMtfut9Z90J8A1LvDqfLEQY6Q3jzNWrXM3ql+rgXJoI1NHufrPJ8w458ZATINQ5DVIQgySbrwzo1
L3huGOw/GpyrYj+5Za+M0tBhnYsYCxEo4CGOQTWxCDQ2VsX8QcdZxWgVnWYmwbSDKQ3ZxbSHfaw7
AqDIPke4YcYLoRxEGH+ERdoaj/6zdx3eELGVIm35r/j3AAHFpvYX9dR8iHq7XsIhTi8iKLaRHSh7
AskguUfSgX/6YZ800O/C7liHtk89eUZTzcDYOShH+fCDECJXZ8bCuBErrLyYgpRDYpL2mqtVJH3L
QaIlzE5PsxViQ+q3K2njKwWNnEJzm+Qa0evGp1DyqW10xDYRnUANtuPwiyy+8uanS9u2T8Ye3Ian
oSLiYdwuklWeg52bBGrvC6YqEOINcKlyBG3OqkhUKvLa3/36cdqcvfZ2825+DS9iEJl2vmiNQIay
ivCQ0YeXc7UOcHLXp2lczDrLjrYwUf83/blylzGr3uw3dXbHSEo+0e/ul27uAfkBIPGMAf1k0ugn
6IqsLFK8OynBlea/sBLDPmEhpmkGbuD57QhCo4No+u/IzAZVagthoVRDA9C80yMfuqxWgn8kXr++
RgQaIoM0Md6/uKySoQDCd2BUkg7h+sVk5w6m79ZWXNK+AAiAs5q3/94nhSVEZw8YX/xV/QryVcsT
p2C5mq1mtY+JdGe48o+O+sFH5/6zpyu8d0AyQmAAvrGCNAb2DtmaOziFVlrsnRO7zF1MgzZv3De2
b5IrWuB/rz/66we3GhaW9RHmuaPPoDh69+nrDfezxlhQ4eqC+r5DZ3CxHzEO7tZmF5J5hK2Dnf+E
WauU/oRaRjK8INjxpPUjTnrxbR0gp98TqzI/li04bHy8cf/7e0KpR6Em0QfpO2xAdNNXfBUIbdUR
cVK610q5Tyh4aPPRJsQW1Tt0632jh9qL1QfNpKlvkxYsLbO41doFzAfYT9snhwJbeyn/EyI1DXWU
BhWakQ2OuNcc0Aov8wRZXVScHxB2vEyL88s0jS3wmI1t1Ncivk134/q2ui1v43V9pNB18ldBfhhm
48fo6SVhMROyT7KKhLxhud53YG/Uj1NCKiLahbcjOW8pVNdRtfpYu+FueJ8iYUIG+0fZcv1DieZG
OQNMjTIUCBQp2/b772A7PaGWP41djWJTNoEbsjSPf6lzxdLejOpw1vvLGiFg2XIIZtOGQu180Ayg
YBogCzA4EGfuPZqtFGMonS/VQ5B0/te9elfvrQ5Dt+IfQ1TWQ/CSIT0W7FpfiH7F6IW9gYZGk/pC
BBUGIqAkf+HSdbhj7FLnS0657wkm9PnT0dju+vK0aE5fw9fwPY6d2AGYCP61br/dA7KKTsFL+goY
L6Qw5o8pxLFpdV7ffv++f9Xtfn0FyI0gGdDIajtrUMy2qj2PfqVX6SlwafrXWBRQ0+qWmFVhU/yh
U/JFAgWSFH9HOMsGiWD5kHyASaQmKeG85BfPKRi0TVwc0NAyZjuUtV2+oPLRi/wKLchKdqg+SXqy
99HnoXccSyZfvcQjjUyuXH0QB2o16qgQqCKLB6aSDRB53SZITD3/Dmtjyy70r4xU4qXXKvF6rfMI
TjqyPcP9mLsFfTzpEnzUOkJyLuFz9z+mzms5ca3bwk9EFTncKgcECBFsbiiCySCygKc/3xC96z8t
2227bTdGK8w10uyv+8Q5b3pph1hmliRWIJLyayGBQqT8nJSJxuv3Ph0Bt+q9au8eohPVUVyqULWf
1hmVuCyEZ0Saj2us+81BpX+YH8anqXkYo237KtyItGLlRMXIeQUpozBoap+Hs8iwRao54J3OHdsM
7YVVpk/2PTjlKu4Ge4xYDiSxuXVmXb2T3kvjNsTcGXXWYVJZ1Q9NY11kel85yl+xFREAsO59ypOa
/97F92K35pallwYijG+9E4Yk584Gj9gVyVTZfxSdYnuPYdAqlSbgmHvwyBLuW3KKWq2qcyiBWEKz
273+oq/jlmH0HafrTCI5tAX9/mS2FYXh8myFUahgDh/Y0ieGgzwP/kTE60OkqjVzFPGNfN6XAKPX
e5quYQ7VSgU3BuL2X3UBvY44eVNSpv7ZMGzbdW0af57Dhvl3Nz6dnkxHPciRi4W430eITErE039w
C52I2BJn4Pd9HiH6DsNtU8cYT+AydJaE2kbH7ZI4PGiji/ki3fBQmFUgabICIde1Sqe5Jl0KYHGC
/QD6F9uEMm7QOqO05acip8WJiw+3t3i86nb2HBeVIFjHiXo02CTvWEAw7/2idtqAdBKWl79Mydkm
XwduFLgT1nw9nA5q/VqnyMZ49vbmmfUURKNdidbtYrfYLXfrSSWudg+jWnxiY962nnbleP/ddNJ2
2j4iXa7Fu1Ez0VeVYNl03ZzPwWoNJTv/uGJBCiMxSNprPn2Shtut/CSts/TTHMNa2u0O46/ebp2s
NAueDWO3axmXh59hDGi4bP+7FUMUnR8Hmk6jU+1C2e1GUw9wjRoo+z1yCsJVBDUBPFXpN09GpV8H
O9JnGVeb8ZTTJDq1q1nqoEUs+peiXU7tBpk1xY7q5frwk5x+Hm+vTJg85lyyj2p6edLskLoYZjp/
QQixfhvT4TlnRGi9hLAKqd0fIdQIJ8qdUu+KXql3ysw6ECTp6eCMO/OMNiczUDN+yEShMt+v9qsN
ZzyQO/bqqX0lkqU+eS6akwO+f6o/+nvmL1V4cGS45CIRKLAhEVd55XGLprLkjyKB6b6qbO2YpzLo
9nULSy1/10gX43Etq2CSNePRFlIMVpwzLWo6IuDsYpcSJf/UEjUqKYQ63381JGp7U+gBfOJHUxTx
3sJDUUBa0uy3LB3sOXvLXCvnmvQm2HSJnJPkSO3/qGRYEiFGJjiSzGkkUdGFMjpHC2BUdN0hmp6/
qYc0LS44n7NxDFscUu60l9JZRw1nAbXpUpykTfP18yKzRg9Yrxf7DVOCRIxb8tbLeXElxcYgxOrY
YPrAbbTadXyjZCQ1jDvHyN+UuMN0fhuXiKxAdLfuCtUlzpeQXSwjVzPgCOpgleBC2peND+6Os4mT
jdcOQbwu+idAjoKTy2IerPJwgiltD2+oqk6mh+81SbDUBZ0b3R3LHU5b/P7Sc7xJuFXSEcKQ8bWt
Q0lj8SEFmnNkf9spdM9tsnyah7+4fAECRsRzgDNa89Tv4rR7ip8k5dfDeojF8I4pkuBtJLtToGGF
DO+5O3TY824E0m78dLXxS74oS0Jxw3p/A4JD6vbJrP024YQKfgYMzcXZkfRxXskfDwTpbNwmXYcU
uyvfomwsoqWFD+ISzp+Rs8REoN/6XUHF/VYe8cMeDFdanKTeCLe3f7aK0LNknPF08SVcxI4doiwk
ERvHdR3suum9/Wd8sp/xLptNAUJQrHbwixcwp+/+0EU+5u/5Ln6BvFTbCFQ4oEM5XX6P6IXDcltt
p+uIIwBrXgQSHwg21usp+ETT8BN9olNMcDWIztt78JQov0z88dqbYgAQrqwOPVWA44O/8fNYqt+3
mxJSngJdlXqVXr1f6TXQGEIt6qlCcQ+VA5ilM7fKsA1scw0asxrXI1zo5agQlqNipzZ490l4HZd+
q+Sp6Wr0snFxTNg5Zs/dZMPbw+Q+nM7vk+1PcdAYBRVuo66NV0CwXnAvfhm4izxrzlgXR1fVw0QJ
NyHA7HMdjiVwx/cTr+jsxg37JnYJOC9xNd2HMrvymUfE5AmCT1Qip13wzHNe25xocitiVmiC8ASR
nAwbt8bZloBtfx8WaYQogOgYZGtOPOrHUyFj8Gi3+OejGCjINpXl0rDXQAHGDd7Mb3+leWWeDcVQ
KVZtTdulKfF1SnLjxIU1CBF0j2oXAv74NtZYI1anxYObjR4ub2/yyZSOB0NSy4zrbPpzGzwGz04p
SpJqKExwZ3OzJ2+GIqnOx+5rtT4MHmGTwx8RV1Q9bHPjCnkIg9qv9ImwxP0CMOYW82wRJY3olYcv
HuXRngKio0+YJmn7E6SAooCkvXNHyhXpWD5RM0RB/EgeyWf4GlbHV9zr226hd4huYb0jcVzJLy3X
K5phsUazOoNewbpVqQDzPgH0QQSBOFLsa7R9YGaDM+o3IqXv7SqhnD/Z6Eja4YN6/Ho2WiFdUy5B
qa3Sc+qqx6ROm7robhmkFJ+FLsm3LHjkJXC7CPdjxqv/ajG85xNAACfNNLpaJqqejNN3N+Epi+ma
N9SlBUJg7IlAgG9m15AhxpZdiNI2RnhcZwPlFbD+DtLBBTmrdP5ngB46XRThboMMDbKOnhdHGePF
0FNbtHX3Qb8AzZSLJ/RXwFRq7w6mNIMFAg5vAet5u8IXbHjuHmSpax0osg4p3xZsuEXMQ4sECO0c
3Ev2ky+oyzKwiXQ1/DdONoBe8XQGpwcWWnStRoIpMBF+LCb+PdYSrtgLGZKnY00ZWnk7UlrDbLEW
5Us17bamqDcfoxPQilAujsvUXvSNPJ8iglfmc6kBvxfiYDGohH9xH0pgYog+2DUzUBgdVoUJoHTU
qOYbBCypD9aThPzjLLND7SAnehwQi8YipdEbbLjYR4MNN2WDlxtPd3ffPXY/VWMXAEiXuZtvXbKW
//csIQxHMrAkpY+decfcluilBmAn2ErX08rlDSQUqVny1SrGUi0oZ++/LRTdRc4P6wAjtcWRo8aL
Xl8CsT4Wla81hSxkf2twG/hv2LRRtNk39MRSMipBTTmERdKQtJooV4MHwm0IEkRw5D58bd5svzmc
fzUf3TL3q8x2WmZzwmdu72LKh0S36HuDUMlZjx7NmNgDHj1yF8ztj2yTKA/z68pPUo4JpGhQZOam
zD5RpEc+s7eGeONtdT4D0IP0086arsRHKGtEmycx6shD1CYhH1lUJPxibHYam3puCG1flF2a69Gd
WMLlOz9FqYRaFtWBQCqP2oBnE9sPUXhiJ28oXx/5a9UVFnuApyyR+Hegzxk+5hQZATh0BB6E6VdA
L7A66NA3Loiz8td5OwAlYsyR792/ibqugOi46B1AA4w5GtGfUahq4dvDTW326MDh4ZbiP1ZfPZZy
9lYparSEC0FssS58Vwa1l0MkkzcGf3gsiR8ayDNvogfEc83X8C+62sGa5P59FqXFenZUQUV+IPnc
286+c23fwfabbJFqZafwBwmzqIy5KjeGt54kaXGWtH9WBaCnWmViy9pFKv6gshn1eFqYgLqD24Tk
adDoar8xqA0+SXPYgMKdEDZI5Liqnj3H3Ccw6jQAXAXgv41KPJ5WooGm+3m3VOwJfhXu0UTvQYK/
wM99/9zLOoTGti/xKXzA/hVA8URB1v2zx/mG4ywH4l858/Yu3CycG12zErEsJw/vkBAkvrplfxM3
CqZPqNSWr0TXP9i6pQ7v0BfZl3F56kjNwCFGcAcpL1OwphusZw0wTw2HOWjjhNR/LKi76hd7+vHS
NEgdqKvsV/nXKmlPDXRcBdCjQkcci1gW8S3HaB9x6uY6hzkZ5D1xf7Yirc3r2mLPueoV7Nv7dp0m
UKNy8unooW5Ro5MSDd4hFZ9AxguGDUBxZx9f4N/WXQLf8ZW0elObljkspV/JQnlSwPADuwFcmB8w
WoQbMrTo24LaUaGjyuNkZXEYjDQcuxb8B8H2+MNp5acC/k7tze1BsnSn8ODgjLr9J4PGl/1Aa5BG
rpYNqZTnzA7RC5pVSuNBh86aHyer/DCxRcCJhJNXPiYxg/HDPGft0DK+woGfdxqnCqf01s6nlpiS
gpEySoGs4ae5rc8wMPN/1yxQOUf3LxJHdUxoefUhObv9V68yUCOQTXQcq8wr9aodXepMM4UDZq+S
0Gvjf6E2jk4sJ+rgVGQpvTqjJr1QUHIwmW7hLvfq8KiiQvtbDuRiEK9IWfVgodDi8LKuKGiutPpG
1jB4sa5yYKA7hH97KNwdKUwN19v8QT828mD8wtMnd4asndXGrdKelg206NYjacL3Bsm8hqTgo8z8
Cbkty3A0Wi5vHh024h17QhjS+spYjmh31YTYevonwpFWbI8JiZwHe8gaPdQmWoiuzAc2xu/yKCvS
g6Hy8JZJRlvumG4eb2Ll8Yhk5MLy4Xu+Z1YTVTFM5GgfBknQ9M5B3u326aaoyVVX0V7HCZr0Q9EC
XXqZyWqr7iAEjyzjq9McXp3/aGHaBLGclsxLzd2szff4xgxzkNPYYnyPhDNtGKvflVv3fMM5QilR
ugV3+oqOUMvzouTM1o0d70RVU/Ned7rnWTgFBxNx+bq+xHSD+0djKJ5AGSMwdmxdDuRQ3r0WgjP1
IddRKL9unsZGzd+4l/wokHopBf+VRVMJtqLYLjnJpq/LyW0VYJL+TXNFYrNT79f71X6p12qP7sqt
uqJXPOxYya6s2xmzQgSStpH/t5Vc0AzWOWqhn0WGimTg1qKPgcOh7Jzcs7Oy2IN9qfuscyCcnxM1
+NibmVtc1mfnX81JtIG88Ef2Twm99FY6l280HSQHWr/eS5JPkvE1XZWa8T2H83Od+gSbD5N6O+Mt
kfEYelxt8GpRqrmssXXGLzJqkr+lYqqZB3ape2kW66B3d5hom7y9vfajfb6qb9gUM8W8sQDM4QTn
5Cnz4dQ9ka3cJJ5TZYsuaXoReYIIhPuG9aCPLKtKoH3qzeuG8xknNGDvE22wKo4INv2e9GiCYs0V
JwolgLjCeSMVszy1TZD/z8n7sJrS72cmlZuMA5Jn1FFPKFCNpoZykRlifh/Oq/8if2xjljHWIm+N
aS2HLUHJP0hn6GB8Qt4hrZ5Eu2pjjGwHfhhJeOpvvDvEmhpFnW3R/uigy3tk5blwBx2IGLBWdOSM
oS5uH2Q/vweaQct6kWJCShvehaPb6lz0MJhdkZHf2Fy0jZCFDXJ9HtcwLxAozmae03R3eDRdiEjY
e757S+HFdymJ/YSLpuwf5qf5dHn5Kzyc/vm9QAEGYM7WdVuAl6HXXitURojuJ8CjhDDoaj9zef9X
uKRNEY89akG5IPZ2oRZ95jva75m3dUAQNxg7Vc0Bn5SUsvjnqYp1iVaVHPXq53nM0dEYFU3FmzIC
Ps5t9MVXH+CxoLEZalZZ8XUs4hnj29VF6mtnVlmNoHVOZB8x3X10iPifUET0qz6AZKgsZ0yCbNbw
+TgoGiauhN6CKBXpUXfjOhYC/mFRs3u9EnDwHhUOskAx/JyaJbNqEiMl7aFkTV8VD+Olw7bPeFJJ
9qW4BxsTLQB0v0xZdLIMr3Mx/V8kXXJreWbFY3rp34Yv/ODzps0INZ/sIlC48LF3T4IjHq2kP5Yq
iV5vz69StQgL58/aqLcvmUFpiKgRMLuDXBxhqfhuOHcULNSQcIkk6vND5JXY52VCoS+FRwEtvZT9
qnlynT8DooG8BJsu0VpSFMl888nfCpvdt1vR1Ctz1jl1egusJ2h+uPfMgHabMLdO0FnDi9nVa/fA
0pFtcg8n/ztPJiFZdUqXJtMrlV6Kfl/yp8tsIFaTSE60l0RsQzoD8MaSt+ePg4ibE78ygWe5KgMt
GCItoPf7vEmDSLzrNH1Eyc6mhDeZnH7Je29wULV/F21yYA0uPDMQNYDrlEvS7K0DeUbgdNEdgIVD
nEHav9gbdOIhnoEuYsIcdYypaa+gshYTd+/WkG/ALSrqrDr7SvrqDFz0XizO2iWEh+UHUfsRbkmb
2neLIUc0TjA6TG5stJ8hNcneWdGkexVjzlKRcyRzqPIzjen5qHWcioqAUaxUMYUDZoISjbGFeSqZ
Vf3OpKKhu/QMZ03YHNW5UAwMpBx4DR7xM2mNi+j3G+NsWOP1znF43poX5oUx6h1eXsvncoetvg1x
BDNE7i6/knhA3AZhA3YMmUVebbJOwOPA6azJVmLwEYsK/o3MCyob9uJiQC1sJ7oIh51IFqmQOe5O
LhWUdYz9NV/2Lla5W4skH6hEr351gAG9X0wqk8fitDqtWAtfAaYPlacE1eRSJhaiHq1TkL0Q8xwc
g/JfjZzzxjidKAXhArF7cBromIUT0cgRou3YyeWAsFv7WGcmsVqtfqNf7dUwC+3Gn359UPw9zVXO
b5ySTlYcmpRvTruxfp1erwDvLU8VHD0nc/izym5cBf6scwa5cdGvfUh4WkAjzHJY9p7DS/Icpklx
vInXidIqNzJ9eHnzccma2HsROH2FvC1KAu1/a0elqA6T7FaMFhXUumiVE9XjBs4VtdAWgAPwtZKo
o2ojEGdYXwiDkOdQ84fA5fiGw3r6ux/qdKKLA4tskM+jUfZha+ROr3UaPAPqZCIKU5Fb+GSxzTTC
C60XtuG9Vx49B+XRrX/v3XtPGhfd6E2i65qQ54yk9cCJgFZL/yYOjGiPZeUIoA0pqFKBh5ULKpEo
6AiK2EeKBhY9liCx2EoIrPP8vnq1QWNwHKv61YUJgxoY5Md7hDwlQ52z69TRDRjRDDPNBvENrn//
RDcoYYUVxh9k5ZaH9PUeZX/Z35W+o9FlUhg/YhXGZQIEzSfrO5wfqccFnv169AhUb+ywzINLW62e
Cn56pgdQ2n2OvmXCcIw1brSyUX/TcOY8eI+ug7S/+dUz8xrce8rhkH40i9L4nFTGtIviGZEcK20Y
V/QyqLDX3TdRfDuQWQE2wpyfSFq2pDv1KzZZfYgtOY/QcG+N7rBoIYPBkkfqJwU1pxUq9vfTLAzL
XYozRJjvBaoCZE0yqEFL4SerERWA/upA5tN0cZ01ATYFMqqMroZpF2wk3pOXWfaURDqdH5130zgS
OQg44lY9UCFPonMgU9waSiaWKll8MFHJ7K8jUBUwkkMMOh/zbeTOsXqLLChO6SxkpwgtUS7WRk2n
ArbS9IKXewaGBy9k9AuX5vVlFIvGiU6E9OPAoH8XpNoA6AeJYo7lwkkAqun8nTRBq8kKvAGkwss6
9cV2QF9NPJEErfB470Qj0ikxN7/oNJgC/qVApreQhoxgXfcIvNL+RHROpJSE5jmY1eg7b49gqhVk
95uITsKFgYRsFyYt7a4AX7UUl+cH1KmvYXN8j5/xvf8eVKcGLfIIdilblx7cSBlVDRQcm0ax/SL5
EVUU3ZcIoz3SkfkQ49Z0yxgFoVCASV/RmSPLOznZFRtzJXf26zLszH7xah6gvE9Y7ohRJR+FC9td
xjXt6pKcRJKkaVKLazHNR+1itxHR6Rv/Ks5LCipajWJe1UDYE3n5vWRSTWlDuqe6oquwn1Fj9SX9
SZ4wULsJeBeP8DS5kiIq/ERpXpxTOAIJt1Hs7dcYJAhSPVCe7F0KvxMopAsnAl41HWd1KNVxRVg1
RATJKp3NMC2ZmyHsBk+8DlVnq+piZtbJoO7SVa+Y6+FOfmMhjuB/akP99BMNkq5WOS7HAqPY9pBB
9M7g14+OOIESqwpe/xcpXGeEL6oNsgsSPeXRqFz/b7M9wiZwSbKNNPs4oesOepMHLS6wrlUwr0kN
SfZGl9QLFq1S/qovupH8XAv/E7fQJCnfRNdehWO2OB3FIHxRSnnairQtUZdmqRmrmMs0WeT9+sax
KwqmGOxxDHy6QjIEABY7Ii3XRG4IoySIEbWB5n42KI22y9fsNWsdcgj8BXwuP0nZI+0tOiZ1+lVx
aBUEXaRtmvq0trhnQsZ4R+ZUFQ6b/HSbJUxPpmoRAFxEHGkgEXSXfYNcJPcjEQ1ZlBVaZeoZQURK
5aE0VCn2P7ZieWVvfY4Iv4MW24Sb8OUKaf1aXJ5/V3ol5hMYAkUL9Caip3mkiBFWTv4WBKTP6mgr
aDEjAeLT24417570TQYLudN/W6Q1Lzs3nYsXAuuJ74va4PpXWlA2XOn3Bx4IH/Sp0BOzGRTJZWif
BoLlENuRHYXnH0w00vOfe6sQ06JGEi9U420uq/8n75I5C6cIMW4yp+6Q2+tMIdxRQ1uHdx3fSXQW
uNMQH8oFoOWLH9UxVUBtpsWG9/U5QVDgNIz3/PwqcFK3AqoauFoctdZRFOK8gi2tlitgjgNkikJZ
pvZlnNEVVG7CAtrai12BFE9he/fjlEMYT1qKE/DttrwsKNDM8utj3CISkoKzSUtPyXXpdyYjKTiQ
kOQdkFbZ2gD6rBFftD+jx9Hk5fBPLSlpo16ln5KnWVGOm5FqeEWIZtaj/baOvTcHFuRNZmPIuUYx
ihxo2G3OaCt3Y7yi1GyUxy7GgogMaL5wn5/o9Fl9rewbChiXEFonH7lC0kHB3XhajlpulUUuBbkR
BlMf03OZRehs0o6PkYtQiuIX8F5PPFuxfIvbccqzACbinU98Al8ssBdvc4yHcZejI48Qtgm2p+AX
fHEZZ1cGAAWckpx76eoaCstnjXMkMvjKBgTlna3T4rSQ6VII4/c6tBsJlZFLnY7Ds+WV/O/bCndL
JC28Ev19lbhbpu+yGAe9Fd0iwiWpetVQcd9leMRzPgZWtK9dErb422BoMAiWmrVxuAzDMJrASE7/
sBL9lNAzpogZGwsljp78CodXFI6cN87oilp4E+VXlUgY4BSMLjO/vIz0FXJw6rXCgikErzLA6Zk0
J9OJwPdTm57HXSHucvEpgALxF2fofads7ighBXB9OUBp2eXqzhEOXFBUADR3oi8i8jfOfrhRFE6g
cyVH1RzQ7unzEtoCTCdSncu2pJPakY6kRwLHZM3RjwMypsgr8R99Ga9jf99/jNLZBR+MUJcdby+r
BzVgDFCz2vR07bhoTcdol0SOnh+/b9qzqCcRHYoY/RTBzIx09QQ/zs89cC6aRk2YCRGQgMmsjJpu
U1sgJCtkvuxC84gfY8CI11RSEsygXRhIkHDgM9xgvq5g7akF9F1aWxmbecFDN+RIIZgyhoBA/p2H
TRKq8A56IKG3otwh6BYYCyg5WAhWApoFWwJrEpk6ZCnwtDhAasRbi4EUa10QH8aQGI2ki5HzV8IH
GEsWmmVM8yKyc7vqyaVlCli24msxUkDt0yp0tckoKFBbEN0maKAxnxNxhW9sXkSUxYPjLJqfoukp
I8heZ35p7KWo136FTE3hHqx+7LbfdVArihgq7dcadZldwMxdXmV0SfquO+uOyCnUsBUC7L8wR2a1
XF3CAqQzViSpLuk61vwNSyednUw1RyaQJiRh7eYm2GJ2zCeS1ssYzp5tDsWYrSjWMgXX9rfEBkn+
6JWMdBg6stK/+1CRlu4iNkVzZlDEIiGg6XMaVhQx8Hx85py9wzrNcPjNF+aIbGx2T91i7aMXxjTv
srXC497NUyDyL39s+X+ie6fQ6pI9qyAblG4C5RPRqmeEA5en7ByrLQvriWuaHEa7UR0b6m6EE1JR
nvyFApiXPXX9D1m6oAi0fkdURboNVsJcIo2Akc7ZyKU/fMb/2KRjkx2r3T+vAOgArqUFHF8wNmOG
sdjVKgl6za/9HaGbWB/nMhkGk1AD/Q7ye27hJtV3XVSqlFIVI7xaIZD+cvllVZqxKhrBZh+nRvJx
kypH5K2wM4X20OAOhIow4yKrjFafHMEQXPtFupeM0rUTxwl4vp4uYqUzbZj+I6ftMM/zGAvWgZIh
ZPwT1c8XlTVNuPjeh/EDzfA2w5/v3iqyhay3+Y4K4kimN2cf/CY6CWtnRkdEqzfl4jZtYmwyhG0q
FFErWQoMkipFnIjWS0Yt8L0SrGDfWdtUIyo+GgwN7vR5QM41teh+us/s2jl4yvm+K1ifsj0FTqdC
UC0JJ0mJlzEH0FHxIN/mqOCMNBmz8gAP9uJjrXluK7EUP+s80r6sg2xH36yD0+UdvVi9JLXFKH8x
H6PD4DLS5JlONM20fcv5ocjQ26zpAtyQZmRWg93eJfV9E1R+5YIcT0n2L5kNd9d5Oxza2ExBh4vA
y/pQkCOWzALOPWHP0vtLwSAt9Hf+zRi9vE/RR8jLjDEOLeOz8qhIgQ5LKDSNmSgxxGgJwBN0CjWi
Pvqy42LMMAwYtiZxmccC2HuypuH94PFtyXbQRFr7tM+jzCq45PyCWDfcdEAZCcz9opRUHJAWhg3H
nykZKlMgroJVpmMIE1EjGa5uF625ufmaTZnF7eZMp1ADdRdWt3odyRWHTKUTaYhoXW/4aFQY11+F
gRJW59xWfDsgqrGq93vuFvrkza6quYSCDuJGCZfRv25reTKTjrslllFce/7h9+UrOLiI4WYLVS0P
8cchL8Sjp1JkQZMpUElzpgHgJqocHg+2+u3ueMiaE7tInDUIOCs9ofJnc1gLdIKnPOMtT7uoR8R7
Sn9mF3hO1hbs2pJisD01awjmaPJJsQn3LjW/+Y6EgeskDobCLyLhCOxT5tItS0v4y685UB/If+l5
A3VqkXw32Q0+GY09d6kJyzXtsM0h+Riv0A9Qt3M3t068DL0V8g9WlJUeXWdjzA6dQ6fhfqjc+BqC
4zm5xgfK1ikt+bbOmwe88V/Rw7iPGqv77DVa4xhf/248yWkfqMXYA4JfjJ5KxJHFnFVS4+pqXpbl
O5nUJbsQ7LwGKMetx7LKafduBowHhhaq/eBtxCsINhb4t7Es4pxnK7BSp+lgUIWrLbYP6PuboAKP
wf5Xwv6bL4yALvYDzPasjEMKNG4OPBv7/tqBSgLEeXBsBTc7js4/kmgGkNApM7BO0ghyVUXSoWSD
U96PsoDn3xidF1lwoiHecUxSBETsGx9cDfjvFpytA/8BBOiqyM7Cvzlq44TEt/fxmr/Cym+YsHmH
T4TryZqY+3uOsAFrKwgbUUDKNj0mCHuJlT1s8n2kK57AYq9JJTx3uz8X4Y10NZNxbLeEoNBBpWBo
NZafrIk77GFCqEWNUhsppX+xUQVTyqLmsOtkfW3HxIeR/wjT5Le8s6WRpJURth3iQ7u5qkWrHExe
TgEsDsYuIMqKNVKZ9Tdk38Qxj2JcSlgOaUvwUryDzrO+S3de84i+/OfD2ijaT1m7UpBVWV2FfIMS
lZhDbzv33seHdqVb8D5EE0BMWqPl74qWOhY5Xiw6miFa/lcMP8wsTaNASaQNQJ9mLzw2giuhe4tb
90SFQTgdVmgSQsLhNk8v2JrBw7zHaoKEl6nqgD297HWvFux7lEZn/L7p3kQOmlW7mVGEFEQNhPil
ZHP6bCGSDVup8wab6FrHLoFzw9Lkmpo/64vtXYcfMuja+3do/z5JRyVPm9OK98xskhSJ63zMa2Rv
eQTbASUuAF5D9czb/RSaRtnOOlG/Sf+xJx4PGXEYLYygjCWiDYv5hBOyN6w8xOdVeSq8b3Qykk8u
6CtgtszFjjTcBxNMm1cc+iOyZD72ackvO7h2K96jb2AhuSMUui8Xn63VCqPSxnqMrmvX3SlgyH5H
y0aBewECwrNovIPW2Ikiy9owoMsdNMufpfAvQWVANgq5ARYAsea2caARKy5sQPWZRFF12vmClyZy
Tcs7vV+8Jo8ufTmtawzY+DJLF/bzenhJUlnKDpPMa0SHVrvWvbuoKIfw7/WSvVpzm0KKEgpe0EXL
86zQYkWnZJu/5dne907RckQL+sPQe33MQ2FZfUHcGfOK1fqEans3kSQE34QImDdqEFKEaNiptTek
IuZmhCOL8UPaRZ8bnY5rp/aNshF8Gm31e3z/Kz2sA81Jyhc3Ov1cFzquT+q2DvRkxmHjgr4gt1C1
ycaIVbuj/rqaSxINrSQpWNIgxbsoCQNVHzXV/KFHIWCxGoahF8Sc59BLWF68/IEK0jFn3pW1jzlx
M2ghuwFiTTt7d9KNQmvyk0cgOrTow14x8AdSx+0Jv2yFT5OWv3O1Eg5fdbdHa2Ha1g2wyuZtXnGb
aB2Q1+Prz/DMmek1+IRPHBT/ghnW6PIssVdNMptutlaEkN9k32Jl4YOjEf2wi3mex6CYC0OJliXL
gCHtO4+aVWrQf4v+oy46UTy6EZ1x+X4nsrqwrQ5NZTGxYFt5B6Pu2Fn7xE+zhBDIs0swhgwYaDwM
n7M+fw36vOe7ZbOPnZQn2XWOnT6ZmHimzn6t/6BcmKOaooMBu2BV3WPx61iv+a4GRkO7exROf9NB
3W+x9MMvfeZ4ruATMOBUhlPC1xssPzCa13BceDEGioEq3IfRGmz2bqVqrTj0IRE/ndSw5jTkb9yB
75eR7Y1BjZbjeCvH4ILWH9Sj0R4MyJGFB76YtKns8r5vYM3xB3lzAM60Zh+CJrmBL70vrHu9l5gu
+gYcCdLhW3Ha3D2+ydcH+rDP0/j3N6hjbDt1K3Nms7MNjOlzuCkE8jjwKokqR8WY1h9LTwUAkoim
TXXAiMs85LPTTrxiDkZDc13xiqmFav3w1+p5pqcXj1MTbxNepc2hjA5pFfLDHfuhVSTWI7ViZmp4
01j663fwdK69EdX/KB5ZFO/LV6fCWrhk7OvATDLx1MrmvGNnhofSp2GFkmigrbFihr4VemFM+R14
x6l139vVGJ+GbAjs3IFNJ94kaVkJTAYgTumv7A5XgYARchCCVSKRP/CleIwEDDoxA4/XCz/HeBKL
WXayYrtEPHVqTjGZs0QXgUhYYpv6PVkrHgbrxQ+jmp48+jiq9j1LawjDOvxhIcZtFUYams4g7WjW
/fCuT8mm54PFo2w6zDXOut3JnBMNLZAjeiN3fTbXG0kFNYp1+jROavMXagQK97HvD1B6XMz+DSKM
r7oHPinTjIm7w05X9rPJY2/kQSLqq3xCMMLfdB9tn5kRN5O5NkChSY4Sxrup67gGXUWJ5tAE2ZIl
5fs1r85/jQbHiP58Ooar4/PL8LXS8V3MR3MwZ0t2ZL2i0qOdGyWeeibMaaIw6jIHuxMm4zyaPH36
Q2peapG0HCasw5PBgU1PCFOSlCy+lJnOJ+Z8j4xnfA39ojGJ0VOcL+vyvfwDHaR5Ankl77Pr/FiO
M9ds5xu63RqfTFntiHNl0XsiNgK7GCbDCsdlkq/zSI2rGQeJmrhRvamAXzIekNshrFuCdjCKRry7
dXCuUAMEweyK3W0WEBBjuqbJNlJkKHHGN5OrGejPWh92OiaibIgpb0W7N84mMepeD3eQR02dMO4C
+q4kaqaSGclGX0X7FQ4u/Icr/mb85N+zdxKTnxHwkDDgmB5N58whNWVizxiN8hrxfwXh0tKP1W/F
A5Q7hzJ92BkmiNFEZOWd2wDmabAgBD48DwEsONVyPsJBTUwIYnPgBoGEa2var8hncjLvOTIxWnX4
PZhUb48C/UhnKiAm0MibXfIJemPOF3rv8AAOrtko+eIS1Fj7FJPhCDl4oskdxhYgDiFWcKJKjbI2
f6U7kksEapwl3p60BAi3afUFLoJkcAMWX/tttfmm4R1iYm0ke5IKT34feiRpsDvtkjVVcEROK32Z
C53XnLq0gMJjjPAhKI3RjJKePX+Nj9HUrxr9uf9H0yaYDnK6qUy3YYWPFMQreboag86ziLMK1AyW
dDh5hrlLAznniNP39vcZT/1SiOkaF/CGwikgqRZ9Dalm2DZoJz++BPfkEssZktGpfO8VTVxZSC4K
3TVictXBwipQ8LDMXkhz0NHoRfihXzK6ahZsU636Utvzmx0s3pARF6lfuuO7ERAG7d017p3yhOmc
/my1YMteT/9fovqZDvugO+izqPN5vWB6pFE7upsBZkqoaklxJN3BlpI3jlAsgkJB1tISMffFSuk9
Hs9gQHOq/J2us+E/9lly+JEHhy/TTsO0MnBU8nj9rU0rKP0/hNrxtcx8Rz/k+3N4jOAvE27kt3b/
qrZFVTxMKi1rOvssBWSvV00iFKsTvYL5oEdxj52q6KbzkrSkKwuIKgQatXDGQWi3fEzN7NhOUbkL
tNElBaaOa5oNHPh1lUEuQd1mJMu+rRmJp+TqlswzkU5vS7GnLZfEZCXiouJQ3vIWjmALK1AlXE09
ZpSRqqQxhaCp0+XLrecY+XnIQIUsFWVKG8RoTdJOjtrL8yF+Syjd2RWRK8sJ24OMV7DNeE4qtDPD
mcaXC2n/fjl94ycMf2gxdk6sBeJmBOlLa68QsBa/+aK14BgEhFwP3pi+e+v+vrPuf7Fm4c3qeF/4
kZcIBpzXabANN6Q++OXZlsSAu18eFUcin6QoUwNmga6QMlaFPTfLgzOEnJVXwgwEncqMqFcZas45
4/CVOooqyqA98v59rDECGUFHvWJb9mSV32JkwYlzymClhYJqmiWS2C36VHGo1vfczU5AI72NNxOL
NzXoPgI+Y94S9axjieFmBoCoM0KchKQOUyvrlqKD9x5IZaA2VEXO7NxMvhfOyBIvTfJGnoJ7Aifr
laABK9BDLfoRKMJJ1OCdwSFwQ6on2Te+VgU0mBCkb1wfaUdxargP+be9wV9XVCsbdzv+/v7KjCfS
MgdZ62QOV3ORDGTJv2szUUsCLXDidySSlQtSxgl+DgO+zkrHqbwrX6aMFOuZwj6/0tlWu9qpczV6
an7Q+s1kzoAEkO54aqfjnVsYNABJBZPq87s/vsJEvg7iKERYYVBEbXKqPNJRL2fFyCgj36wzBBzR
XdFZNTeqWoeh4FeBqxyX8ngpYSjJsGxQ0Fq7sNiuo8zrHH+PvymvjVEdGKMCxY8FBa3Fd6grMgqS
CqECmgHMOSmDnSiOKlqwbx/TE4yqJEN16rGekN41l+yh3ycFHojE2Ua3Se5C6ecyunEBL85us9ZP
4ec9ehJ/MbgRnyFPHvFyxM2RQoe2bxsBTFBif0VOuUCH47yIILUNV/iLYFXWCJxuLFBzpfNo3TtG
kutApbJWoy9i9NNWi3WfRZ7vxyiMDgkCliAKia0InOHg7pW2iDW3lEenPEYCDt7bEmNzWMq5lnZK
YMHoaU5Vs/XzDadRI3rYIvaE1EXGR1IMmUeK/ssXFlGOZV8SpjqCXIkoG8RM3VwVYq+9eUUhECh4
ikYt+WNq8JjeM+Ug6FLukSRwp1w7oPgMvuHCYPUoI8l8AUPauS9YbcZIrfefqedL8ir3VWfnG9iD
lCQiJr9Gh4pRn1Sjb5thjW+VviIztRiJZBLDo5kv+4BsBLoEXlIosI1/R7oCzer2CK8QPJDS2WtI
9XUT9PowSr/vcMccvBChR+R7mM6pk9/I/qaTWlLFabOd1RaXzsd/+Xe/1CUgske7z36FqVgP1mHL
gUJrl8Ljy3yzflHklqzp6OhV2ik6eqvhzAd0q4DO2yIU27snci8KdhWfJH8VKSf+XrnaFGUlal3p
96S3EErOU29QU98YKMpVafGezGwaMSqA2T0ZdjnZlEc58UUaNnK0vfOcIUIWX0Kh/ne9lTyE2OTj
TGM5HNRfZxoJ25em/Ksr18oupkymYp1VGkxheqRQ6qGZzGdppJ4kFjM00QFL6xV7HiNau6eu/dGC
VRu1FiTG4Eoa1ej6vUpX69l2tkWWXeI0YqCTL4QfGj6zmZKQcm8Zh/Y73rXLk9NiOz/TbGPeSMpB
kc61xdmtX2vXmkbWf09uJNWkncekzHMyUcv1M4NysuvuJ09cS6D1DLkJ7NzuZBaf7fRFLmENwOba
O/xu8GFRuBAf3IzK/8fTmW2lsjZL9IkcAwQEbquAou9bbxwLUWlE+vbpz5xV+z+7xO1S2mryy4yM
iIQs9a/IKJj2Pr6uzhxZnaOcy2RTwp0DoEfz81xRVu/OUDVlpLVbYl2ngBOR1uiEcP4jfOvLq7eL
okjN+3nOyq3XbToRDbiL3cmuX8+YQy+PXqHWR5ShnEnBOUyVP7C3gU+aI7V6wDVFJjU0+ts2SjaP
mz0ZWf9Kf+3Mom/gRQ3jMrYKTJ997T9n6rdR0EDEvwL/9Q5lCJaSInw7Gm0m0h/fRCF6YQGX7iGV
28XXkCXR0RunHP0dAkKLAPWVPhGpoJr2PFk1d1RgrKWSJy4YHIyfJzHtZ7TCOykHT6EHkQi2YAuP
FxIhWBCMz+JYHUaEIUjTMq6dFeJoCeeEZGOmQy5iwgHJxoCBw/jn4FS5/JfMGz7DaD2Wi++x+Rh6
rn3MoIC4HLNeFQnENPEUK80PzeR7ZEv5DWELw4OAoeI84D91wINVegZ/Gnc4rCXpwkPD5vYT6Xml
QuxU2fNdX/4TYiUcz5518rrmE//SCEHH+t+t8je+VVa1FX/zjgRSvHCb97689cQueYc5vtO8tHOX
6B1TvQFdX2vYHNUxWjlrHF5dQb79oYRtbjLhCTehcfp7tTjMLoPDABl/KReaM5g1QB1C1nArpZi7
qfP4GdnBDcXCjVkpG+zZrvi6YPjRxGenjw1IXxeo43z1dZ4X2wDp3JYd0eeEPrBcwspGyAaPAFLv
5BCdNqU744kmDJZu3Vp6YGHqjXNP5T44hDvcja9Bqryhwqbj+mD0IUi5IIgm3U7p8gY5K17qPJee
6A9dFChfyLqHHmrI8l+fn+lItzgFecwMrWCZyRxEaRDKFhJv51XvfzZMiYodzplsVhdE0Esgc7cM
z27ITTf9jrNN4t9WuzYhNelLpQ/fh8gxeaSXjrcjG9ygONUCGRKOAeixhavMR8LSGdhwuupncDgM
s5xZx+i4CS8sD5tgVV2TJtSzPH34bF56H2hAS79ndlkG7fzufT9wvOYLxjcg93Po8fvJW/Ovmmvd
6x+DLJ81Pp0qOYQFaJYbRVbdFK6R56BQyrU9AZkY2FIv4b6Qdg94k36UlwPyAzzI0hNpVgyaQ07i
95/eerAebHrS7i8UhLcoS/DwAr60bdCyVmMwlYbEe4ncPXk8BPKVH8jH91q6+Ww+xo/xicQmP81+
P2lI+I0vDIxoCJC6/w1XMEpW/V/CkKzoWNjO+oP3CcfSo3msfnHNBL7VF2UPHD7pKgYJiYSqTOKu
Rpx4KL/Y1InT6YZmT1v8e71pOMxQHkyH5RGmyTgukaYFcv8yTCDeECVqfzOPMDMISzLQ0Wu8hVxc
PLJQQ5LJ5SZVinm1TCGnNwa793/uF+vqkfx+jeGavtGMbYt9GdC+VSx6zJX/6jBJqwV8LWhY95Pt
MTx1j31vlyGt2SwW6UwZyoa7bAhP4XINTtfgQlpKlf1AiIQUqcOgZy7lNP5WOK/NtiMCXWX7DmEa
8QNM7dbq/T53qlVhVsR9DJe3/+YCrJgMoACoiGKUwfaxTc9bbPUHQptszBVI5CGXCsa9k3P9tfvB
CI5UN9WVP9adJIIRYwQ1DGaniI96VJklTQCe5ZfoDsP3OL6Xi5GMMWmxtLIpF1KUSBQ+VjossvBj
Zbre4qYy7gH9ZRUGJQ+3A56p3+gGJZqUFJ6CObZMdFR0gjxGwzY9IO+Q1GCEdIqz36/LpFgraL0B
jYSEzSJEA4PLnFqyL5dvSTpnSgecRROBsizunVd7yB6pXL7ojmMLYPNkUzkMJLjtOrsOY9RpprhR
K1R4kCwkAR3TSUsQSWs36GsQAVH9yXm/gWHHbTEllAl7JvnEfn+rUP8+NuG9ZRF9j261Q+0Wq3DU
jOXKNUadgiGySjC0tRToPfXXZfacaDbamVrfCwFkE5jjyT9r/WjVCqL+Vw2oGgQlYm3rbxA4XYOa
w+y/vrCZytK+5BUxoMKaNFzREjT6fa5IyvF5x7++O6xVkESdA71TftX4YIHKsNUgwIFKiRT/dR+8
93OAPic2KhYiMG5kgy7OXxo58/xdrKqUrqMMYNYs801QuhXD5pbBVpNuuY8ijhe4MZL6igHYjil5
q+lrCcwhXITNGUCf0lDb2vIELK4Hx6DMiOpk9C4egFz0Lz+zO3ME52uk/7Ak+GM5V3/F3aYY/ew7
KSqBkFWtsNjsKsvvB9jsd+Y3eGTD3PgXpci2hKchI4Depo5Y+fi8lzP2ug+QLZ5hgBSqPHvjGZkP
WsRV+wItg6Si9tJ76TEor6tK6lC7NA/xSa0/3RG/unM/3aKRxoAgA8FrtQpsTjP9wNqO6V0rO8th
oJlpPXvYD3YvKYr0csPsj4aP3qep8EitHbP6+JXjyN/f/xZg0RRxgGRhNSy1akHNfpC9Wb77qPcK
zScH9Er7updo74gruwrGmby5pQpKMY4bhYjkl5bZOCMgHDVFd402McxbFKX0IkmtQMmenCaaqmIA
H0VM+MEV/ysfBlFQDqLPIOiH5T5tvSCYdJNDf2UZWXEKMGQLxnTprdYqhv+gGGOFxqnRraM7DD8n
jqU+oA9CeCfxkHE49XPASVdjDlOK+Uz4d7XPZXZ6s1kOm/lo1m2Wo3AW8YJBM2zzj0qzwltow0PJ
6oIW1OYUkVATMscgINT8BUEzqH0NN60/kL1t2OZkjWjjcMcg6HBackWAzLMPu3Z1+FMF7zMK0QPt
LO4S9LFMr0UI+CddtHcYsmW57sp8rIjn+AExjMqkD1Bp3SdYsjd1TvMK6nI5DmvA/vTUuChpDLQq
nwfUfcMTjwNuHKILdFmUeUUH8DV8d0hybABh2jJ1ujLf5KIw6+tcmlLZTJM5IGM9tbAzwTpLsqup
/iXmQSR64O0YznMnqat+ceclmYgF9hYTksCss0R1LAgsmXJ8t6iQSXECfk02MESLKnJfqgzaSRYM
ksfcnpX9KwyZxDjkDZsSVbUPllj5+qeIVgu33wrE/PoJeiOekCrx4C6SuUtOtMZEYdu+YhZ7iDM1
P2gKroGZ1DJ8F+HOw80mbFafi10DQRAfs0h4FsU5oDobJFYg8onhgfDuz5WP0bK2wggTcrEtCvEc
faa4Q7xhIhWMl81s3Av+OIbPfdDKcKa7t/fLUhpviD32yH+Qth7hdHrnAtDK10Qjx7XhZXIpb3nA
+FueXZ4XGqcreShobxGWbvyhpRcaWn2aJ5RsXKOHoPcIdhAU7bi4t9IVBPYX9vkuyED5bGBOGTJM
KGb4IgErcDn2uD55+gPSl2w7Df1DVGEdDn7Dl+a41+jxcMHdBoQQ3yaX/q08fW91gJeVXGmIS9XD
T+l4qDOntTWNo/A2gELF8rWxr27DNcst6HoffHrINdD/GhZw4txS1BdJ9+5YGnqSNmmX1vq/6MVO
fF4AH2rXIdkcyRWGgS/BnKaXJzbdpTRxRuTUqCMGTbjCDJFARIfujkUMweadk5t+dIeGHbA9D6LZ
TeeKB9u4s49Hb4sY5w8A+lwYaXD2zrwiPM/FVKGbRfI+Z9IM0Y8m7hN5H2+BDgC4OjL+gEaZ78AI
yhXj2/GfNhSK7izjotU1T/N+Lb0TZO2784q4qdo6tJcY1oDR50OOK535L5qsMnYyFcAa6biScs+l
BpVtJOyrR08CCxuj/9vKt2hfeaE1cOyoT9n1BKFIlTFFLiB9PceTnJi81uJGf9sFjAYDNeiyshmp
p9thge01oi5djXKubUBxCXYTeSfW5UMOn5OYE2T+Dj2L2TbxWqUm+1CarHBV/Yw+CUxRPyIj7bI2
R1H3KyCUEuaITX0a4DUzCr5o60d9EoOvPglCH+Ct3+3jgYKMk5QAEf5rF4Yhd/uqMNmF+1ms5oiL
X1HEAlAMSTEUF/f1RyH6cUcKKrXUGEl+dSfKmP4qIQGWhzajsFnmXTQnUZcBQH9BmX+yvF7L7Xpd
sPro/AKmWxRgQEIjIJlut1kEGIvAvZoMRpjxprKfPyXkVfyex/tURN6AO9OFq5NNVjL173IYMqwo
mLgQtMttxg3NSGGexHUKg1RnAB93+v1g0Zr0P1crhwPhjXIofcXXhb2bYaU2r9H3ha3Bh4+/SJte
M0H7j/kN17CvDptKlML7UsLj9C3o/jIsT7XE58RpoOz8L0TSvonJJMvBY19EF6b1RH/xAel3L6Xm
pByUXUkDLlSW1Ht9z2caRsM54JqF5iroA97NLVr5sYPTH7MHv1hDvro7FhpSv06htNUxiLPF8+bc
GLKDvlYjL2lPoSNYMNc7i+9ns1C7jR/xhFdWFAwajyVYA2JtkBLjn8ZjOOmL8RgW0xgJzIUFAiML
vld7xSYIJo1fmDg5ELkFjIHS4gOCSileLEq2ZeD5hsgTwsWZi2Y75go7gzc3frFJvzAoXh9HiMgB
nGAZ7wgETmWc/omZY9c6LlHj5/fHKHMhikJqgAjE/On6D1RN+zwScTVwAO/NUobv41kf+rm/4Duq
sn6JxMFLTr9sdfba2thBVMlgXZvgmIQjlRivOLscKzAylVfEdXdsj4yJYv0ZtzuEv3B04OIWRDhC
2XRkwQOq/NR45i8VhIkGCEgT1AVz3fDagvsxGIDmrssDKHF0VeD8Kz1ySaKPTDIM3C85Ntkc12x3
hN/Sw7BrEePTrL/ieTt2hkwPGMWYRrSu0yyUR1dy1/QEKzP0CSsIE+Y5GIBFPIkCJ5zUpJBQDw1A
rylxIJDzThPwWRzC7Y9nwfsx3SnEmOuBXrYOWBKyY3SPwXxIMbC8quQ7KDuw6v7tItjAbmk/08q7
yHZApL3jpgbP/a9mhFH1ZWA2cgO7CqLHkrbJQeu7vvNSXWYxoILbpJOxuMChL8t6E1uhr3FkSkIn
7vLxsfSY6uNvga9ptnMcTBxSIAPpynoomuk6xMgzTpRXsIIMtjk0AmFmH8Yai/z0tb62T2AZD25I
tb/u7LAO+NuENlEwB1DDPtIP6cpWLJ9xMnbbf2+uwa25ZpkFxBPce4azPTMhbYY+y5Tkr5Xf9gtz
xYrcdAT8uQbLNsaAjMfCv+Pl/TJF4zvQw/aHtkd2eMSHYwXWlyUTdg6xhW8RCBtQ7WNwqwgzHvlj
rnwj2DwwJQ2jwiLHdcQ64BpAuVU/k+sAEZpOXyoYXrsu/FcCxyxya6FVLdcrvmeD5XzDR4tOu8om
olzOAJkU2/vqfuL4j/M6vEKwDffM+sam51iyMkFV99Y4cfIBmbdzMB3P0Dspp9HSYZQY5OAdtHI4
My1rF4Ys3uo7DIk6v0117D9tfWU/ehqMkTQyyY3vB/QqtBGzMCgtcBx6sKpekX9uGN2HhyFHBL/e
+CwSrlhXGH0bX8SYWhTLf3MbWzlspkkBsGzu8hEcPLDkPpsRFhAYQdwnHzPMLWbJbDXCAGQCzDYI
+zY8vjBaJk4fy2kWUZfL9szRV/iIb4YfnQes+3jQB3e4sqUqcH4R5eZaOoeDjzT3jR8wk40iqNF9
cp+sMK5OMe3pysTM/keN8x1jS/pO/g84c65PQZIaE5aY2GEO/EO4QlgVo1MiiM/ao40OH1bzR9+g
AINsjhOuRovISZPQAKuf3ye0flpPME3gva4GIBA9Y4abJHpU1zYG/mcvYEtqTLjl61rKwGnOVX6q
oGhkr/J49SFXEwLviGToQSGhTZFGpDDhe17xFgWYB0Mdhh10ryifs2dFrgpDhUS9K/KR7uYJWgQ5
SDyq+GlE9BVDorXguwEtNskl7hn/tPjDb5H0PGmES6VXvmPEMfos4T5jkPvU8qiUbcUlDjWBAU2m
5mme/KS8K3kYMpTAUCU04FMJE7AyNRavMDr4Od01n14gHsLJ9uNSWcSUOimFEglc/oz+1B0AyZp+
WHIZWjU6TLOGpcrvtkKT5mlSPcmlnts3hSNS1a4Fq3tOVJ3SBR5tVmxJ/gRlzMeH4jKU9YtMjSUC
3oIVGKNEa5zCkDo1RvRFfekbC6ELs1vc1UrWFFZbBjv3GMBeaFMFLArhGNo1d2jA+GDNxmbrN2yM
aXRyN7oVlPJvLXtjjYYZM88ZTG+8CPkry7RDoun/+nhdwOQqW1K8t1iHjZ64KZEzs05myN2nlKJw
IIQdpkVy7/L7u92/DnxTUepvlBvkXLBM7JKzQfVPXBedhpdqpHBBecHfyiO4xn5tiRXWHp9YBWic
f9fgwCSD9XA5fEU6flxpxnAYPyua6yYhIrFsMmBvCBJqgG/YYJyoKJV7MxtSPXhFoFajDJXBDv9K
UGAP0IkF/IlP570mIxAcCAzf5UWvEt1ksMCBfU43+oMUvQCyZkfa8Ez3KN62DAI4QxnEK4Zg4md3
JZunqTBc0EC1oBh5swFl+/wC09tKIF215rWvuiwV35nGRGbQunx+VO8k785GyRDnibNpzr7ag+mH
zBKuXSp5Gkt2cp5RcfTsPTq/DYHYNwLQgRM1HrIIAyeuB8jEhdS0E1yxgn/de/kwmdziKsAgRHLv
I+wT3J1iwS/WbWTBDCUiB3WlsLbQL/ALUJH3CgXgzrBJFl2g/S3V4LUBLjzDLaWENSLT0vFCIAof
+du5mngkfR1KXZ5yMgEiRLY00cnKpYihdXW9B7fYGfCR6Enh9d/S+TBDskpG6t69VtWRYnTYfcEu
yoyVvQzttg8Q9Frjm6ihNan5706XEcQ9SX8aSQ/4wdMC57PIp8Qkrx6cPv2BD4aw2dZZrlyg9sCq
0S1bY5GjqtK00cRYlypyZwpabwfg+8SHkcm76wHjEXpbzD5yc81mmLrA/MEMrd06tR0kNidpeqRj
nyfKAShmQwe+EEfbphwP+qc/DGBKUppEnCSJbo9mHcLvppSf01/gFM40Tq1kBMOvE43xa6LXqWUU
p2Fc911/2BPLefHfafbCjSEiVZzmyT+Gy8ly8jrcwahlwp/pgBsQJZDlFs+Il1ZC2zqWP7sUF5QI
vll4xn8txhBxCrvZQBGihR5NPU1rn6s9nhCfRJ3FsaQa1bgkVGIMxA+dlrirVrJUey3hLyRhwCXW
6LfDmItlGFK3h4xMkOoRmKFf028nW+a6iT+jYlX/5NH9KpQ0z2JqWfkl/vBcMG3UyV1mX3HxkO2x
Y9bwt9elP1Rf65JX47layOA2ia8WY6czBDzomPhliV//UQLH6SeN/yxyFyxB3Q7jO4sZZeAunieD
GEJfD6TA166puDdtDVWugS79l5DD90Q7rMMCyfhNa2mYzO0U005jz75ivrweXSbrUX6m/go+kia7
4HbEz0P0MnhjohexPdH06t3k+ZGuxEAfNo/1LQgXojdknLYnVrELhG4QMKXiVoJzf2+IRDV9SAwf
4DfRWFiPpAupgKVCQBF7qBbCVP/ZxXUXerVrJIYRlB+2Nnb4TykaBRmDbaswV5RM2bNb0sdYb4Ll
+5ZB4HzsxwRObZXOB/e2YKF1QsKxjxBF+w5HfrcfknRF1Mc/oMUqWD3hABOZwfg0qv21OqKgQQmo
5sRezw6eWRq2GYwzvF9s4TBL6Gn/Kle/oyd8RfaFpBhW7C9vbsWH9ONByCE5SYhhrxExE4GeG8Aa
eJ2zbfC0xVHhAM+p8+y8tjSigDHWz3XX2Jfq06+JqU6LHj75Z4mfLfqCPaYkrreJTYC2xdInJFE4
T9nfunt1QyXNwLkxPzPDWkbpGW6htUceqn3Bcg2vdoo1FVtaguQGqtelcEgQ9FYIlzzOBlNM3Gjl
uhg+sgmz6lJZKD/whUBs2MRBanqMcVH5ELZS3dAHxtes0fBuWuHi05nza+gTBdbT/6FUtziB8APE
XBG4IQXwVJSW5lieGm7YmvO9GFPk/kI4x5w2JkJuIrKgW2piySH4UhxsGBDdMx/0jt5QyqEBw00J
nskjdjQWK7uD+plhqhaTdfYDi9i3b+VHNxsu2X+EVSJlXKLZ1D3QLj4AqbpWG2G8Qf8KjDOOHkTw
SY586uMXSPmfMI7cAb+VYbKkazLvAn8f5pq+3jxTeQdQljH8ij5O322c0TEwW9NLvf/iD9+QbwFm
AirqKmOy5moOnppsUk+UwFmz+gZ/qhosJCb5klauGBZA8mkXvr2opcxk4Un7KcUh3Uij+KITz+kl
PcaTw+OSJ939Vp478kLB+cW+IlrINd0jhbReAn6XWnioxH1ihhVofARntur2yiaTdvn+F+mkvsYV
47VqZ/I42o/+cGsv4Fumc5nOV8gl0cz7ymcg88Vg8I+GhdCUaQHzAJItV3c+6K5WoCNZRCnXlpNK
Z/YnrIdtSaWX7pE29Y5rUzuZ/0ZoclUnmyEG5i80lzbM+jaAnV4huF3+Aeyl/9MrJ1MgjD8UDAvU
yLEP9PdA5v0PTynRFfHKGF5rpnwbHGBWLhvH9gVosJ0Z58aP4aV77snYh7Ov+flgFW9LPrcxaY3u
lDmbBBkY/THXNF/L5gN3xB10fXYkz5mc5vku5/8AWZqMVCPvpqJHTqqUZmSoNE4ts5b1C7sCfgxL
aSHg6yMdpvfNQjrkN29ztsn+/TlCPLv9fL7fFpfFbpb5t5vloA3/OyzS3HaLzSwz3szuzCK4MIVi
3X6WTzXcpti1QJjObjuxv9lNk194PFqs6BaqADyZ1cqkVo6A8hqKKxQHxFlKrmSj1cwKoAWGxdSR
9y9J+Ij6NonqllZI9LnItcyImbdyE40KcdVjaLMJZJTIc24g7ceABDEhQeobdHQAWQmW96GWppef
cMbxFiJbXrzUserCT+ht+iz/xIc/sXdJqlBb4L4rQ51V2QK3ffZyXJv5m3xcMPpO0Cn5UhLTwclu
rD7e3CRFM8YMju4Dpu66/dJyaHGhc0UmJjTs4iGVoBjhbjMsTO/lt0z4SzMQsHrTxFAM9uAzBExJ
vvBmyD2CNLkh0snFZViGe4A6hYuuXuWso3xRHXjH0uuPYSleRMfRZrAfLd9vk5dZsQuczIoaDMYw
7lCDH+ZZCrvZHfuIxce/1PvPd/Z9Py0teXKYhvnBZnyfbseCdLuxVLl96a28nZgZoP34TmpPdDbM
iARMYbTPaz/Vd2rQ6zXW9qZruF8zcORcotdjY3f1wwDrTf+NWejp6HiNme5XzFOuzTU5578cyU2R
YSI5fFM+WsAtzSzDukPbfI0ePTFQtqkHmwKw9UI+sq7FYp/peIu/l0fLpQDGIsAS55oscPtcEpRc
FQsQswutFKuuqxirZYtQBmn7QSlXGLlaxusdglT6ZqF/ySykz+p1tNPWJ+YKWlS/MgZNl8a3uv4v
6LnieXIO9pYIBHc0G+GTVNI1y61Yv9SYQfhST+suUH4jFnCRfp1Dw+QFgfgaIfm9LTMtW8nXc/Vl
9ZXoYymqXtDSXosuTffxjy0DXX7nO+eS+9V94R55pcGZ46Tfl6aU0Y2GjFQaWBbm0/F0fKDtR4bQ
GDe8akQOxCAu1UJfVR8qJMwOqsQutEqM+KIFYcfi0AT6I7gql49tUf85cBgxBsYn6uE526PsnBRL
KGSAHQO0Vnko8T9dE3gyEcYjlzNijW1lVzEmDpArtCSwDwyu3XzYhQyEMIO+Q0SLgddrEmvbBJg2
k7vLs2MhvHWpv2gBfi7fKn/tZTXNPvyYPL9ODJPAYGR7Gpwu7dUfat/o1vj4YaQaskVSFK5W6RZx
xsgrj0YEq3+yc3B/66dZLYhKSqjc08SJ32g52jCAiZFVj/4rHo7bBqZfw0w3V8uCFZIodN/6p3m2
/1LJM/BHu8Mdl/iFXCcFDs8gK2YhxZdV9bX/gDF62Ab7T7K49gOWMw5kwyfGmhf05Pq63BjFgW1K
76eD3SY77bV66TxqyqiQK8e6g4SlE0eQ8IrVRqK5EG6SrRMnPyb6/P7Y2lSO0ZWMNlXNnkh4Hfrj
QvoKjz9ZaFmKCXHLxrXHRBcW3vvowiwZSFzd1+ZtiG3MMAuJ64ELpKKsZ+xcdKovm+dKtgdg37xw
JXLaH2t/zXvlwIDLc+0U5pqZJu4CjXwDaTCc9lukJup/LkpQX/fBC6nNqbSE/8PUgEy4u8GcTp+j
Ey6Jj/LhuAmeaJqBRtk1oABtBvDqBnUp6xuUWNclrYsk8eKlmBxbyzNTt3fD4oPhkNdZupueHW/B
dR+c8pX8sDhb934GeV56H+TWwYardJS/BVmEHZh0tFaT5RAE6F0kMK4HZXPb9LDbkwUXNDWkpYoQ
k3vxpZ5QYA1QmQ4wDd9dP0lkl2RU8spN+6QYm1HZwMj/12qXrsCVOJ3yLPP5sMBzDucMAWg5uo6X
p7TCA/p92pnTi752EScwvFe3qxRmcvbe7d2TF5+wObfsvrTNC/3ZTE7rGHeNP2/Z82R5cVpt4e12
R/1LzyhmQ3UBixn/POFKbnN7lEhpsPyJYZMt90hsrn/oL9k0EJBI26X241kt+zLxPy21taeJQYwA
9kdn/ktRawsD1KFrO0NjE7Ein9QXoJXKBU7D1QLZzee/jODxwc0fJI43ltxrkGRbX3T/apsvzbmY
jlteQY7+KFH4d/madEGCmPNOYiFLB9QIstRo+/U8B5evvsWEDc/kva0sK04h3XY/xqbsHKcdwz3z
1SLWoXZN+FOusYbikUGJUTmzHvzNN7/8hqHK9WT7AJO/NrJc1/TfB+NqqaKz8UdvR1fz6+KA01Ml
+xLkLtHrLXw5N6/jdWt8HddQgxQhJK5avxhAVXNbwP23WgrYJt7ocwgsAS3RLNFceNl+hvqvk4zF
TY8sHw+0A+CILz5RBzmwR5ehIDg4xP0ggJk/etqPsb6Pxxj9FgeHS6xbICACJhyC3lvPM/9n7j4m
IaKkYrXWxp6CKJY6NWmBVMdrFgern6TY+0Ct4UKX0OMtpYBZ5QT+ryVIwGfUGslcr+igBLiDLCqY
edEe5XlNmIRKxflJiliJDx2jLDHW7IiMOc6ZDZVCuDtII9gWJ3SdX8o8ZtZQ35likShS6K8GFO78
3yB5HqmoUz2mXvsXDXciefI5fcRiwQJnNknIJjHD1E6BwfpLa8OPkGFmJJ0sfXEVCYYceyHEtA6i
ERe+TqJSeZLQ8PLp7NFt+zIWNr8znsXRRsl+cdk108wN9eXNQmQy1cDYBNBAg4pXDPZU2siTF0t2
HRqwD1AQsDSnMIFiYQvGDt5Of56+n9P7J23RXEcTRSRqzeXwl6byH1ZkqNFIPaRprLtv9ROgILXM
/ILevpZjQeEzJ31Qj5J12pTmt30ETYnU5sYZLPm20DpNciOc5kB+kAucoHtJnolUZzA9jHC46Pcz
zrjhsVZCU6k9bTzlMCZXSRB6AJ2pXqKvCQEyL2hZrm3aml1owLqkO2BCfqyUpIzqvvoA/kNHsZ1v
58914NgQjo7jrBxota1sl9FtTYJ8zg732dLyd5QuXbH7zHIATx/Mm9+f4HChdumcWetpkrzRPxe8
xvSGROUrH+BAX+ilPyVciQsINDEoS7gJnuz6/dhKtnX9PAJIqgjpO53DwX5HEgPTxX9LukLTzb2x
QhUH+3lc+NwTqEo/XJWku0FhF0TX8b285xo9hDngochwWq5X/wJGo6KVyNXP41upiP0UVKpmvr7u
b7uHYar010+RBGqcm6FmugS48a7xZuT8wCD4CjO3Wa6H36VqGGJ60WO+atiG/zEwsVfUaPZFuOYr
bquCh9LMI4ex1rXCdXoDeQzpjUmZN1SZXmhJBjla8wH11iqSfu6DVMlKbDTimjSD++4tegt6KJ6Q
FvsvtHf8l5f8tSKSMpgyL3bKuxtUsVholSq2ZTzTZIzhkMtal2AERYzYYaTSakn4U54M24ARLQYf
ZM2so3LQdkGBXtG9dPp3L9kdcbOR+hFtVuHp3+HfR3Qbi7pkEO4Y4xIUAioW+EPDLJ2ijxFOy2g7
yUPrYEYJ/TBPd86mLoU4IYePXx8p6P3HrFr1kfByZu2keEfPXz/2TLLqdcczqdHHIYJHLLlQfzGK
YJ5Lu85M+EL1BAOPLjT8DzwXoset9JxmPt8iGzvO7dDdXFXtHRKVjFcrFfSe4ytEPKxt7tAMDKCC
JkZdmHvv0h9x8yFnVwyVQFs4gjQXe7T0SQjzsAy47tB3UtyNYN/rIZTksKM2n0jOMKoGCUmMxIh2
aF1qFt0PFCx5PM5Slew0OyXPoplP0clBx1YNpEO8QzRyh4hUe2228NTV7dTEUohU4Sg9TlJKAlXd
VFQg4Tl+4WQvYiwo491tW9vUzvCJnfhxRIifh07qZj9FDEqoW7UOzRaI3n3oUyzXUopktWd6zqBQ
ZkSvRaBAmACilEWHmwx6P/krCWsBzIgzOlPKQ0pMhSscr2Z4bD2DFyzOUQXlgnv/g1G7tRudOPZt
N/O+KQbbqZ0EOdxSzkxD4jdFgyBeTuml0Vmjd+baym/KL21bFYD3kKG6EfSm5qzMXiswcPKtwRBF
PGApl4lWfw75oaQokSB3ZUOjX2Tx3DUu6/A0AQGle9pivmD3AjV/Wb50c1g3rkeC8YBAtV3XA7Fv
ZytwLK7jDzpwX2d8Wr7w5DwwKAxiPVD+F73nIb34FoKKL1RBmMRQBWKITrXVUD0OfF56IfJnutsJ
BsYA7+fPTAfX6tM3MZI8nZpj8Ta61GVegtBFumBn2xr10ovmvS3u4JXK5Zj7B0xCcK8VWHNfhrdq
DkyYZaNfXBSH/P8nyBK2ybAXx3WQbzJMNt987TtHcj8ilPaYyTp63QZZ7H2RyeSDVSoo7rVw+CuO
izausUPZzXcTugerZ2l1CkGZT0QXau9nN714aZKlF4GP791z5S82TEXHuBqfP9N4TkxhuSAPGefx
wK+s2oXojOsd3Fw6/Yf6o1UYp0bXzqG3nubn68FL+9z4qWcmf2h4DswUXzWO2OGsK/poP7Gp+tp3
z7UCEaa3nhUriJzqwBDFtpOAefOfebCG3+Hu347FN1vnpQfpz8v4ymSJj+i3m6OuzzS1hN3z3RR/
BU3o1nrQ/2z/dVnAeZ1thAPJbzAFK246iH5HI+6CS8Smt+odRjlUQpnmBfXrD34UH+TwGKAi6/kr
oYWFzYCH/zRNuCBS/OGWl0REZnYTAIHFAbpUKFIwulpxUrHy450GZ6XzYMaAoiw4zaUjTrop5sft
Gjdyo59SrsYUStKW27+fxpHLEhWSmW+mdGt91BFGYtV8hPeULf8u8IGkP7gtLxcFDJG0KbxFNqvP
8MXkRb987ofMCaa5nWJa7LN0bh7a+Yr5UZE0/cjAoUv0AZOK547QWaNBeiEDzvQZJ/P+0zzNlNlk
ax9VlC3NHDqXJ8Qdw9WJbtltemRWXRGGELZo8EOhWSmHxFdmDoHWVqlkUmyQCCWf8ovOBI/J5w4z
sr51kcIoZ+RAF4aiQF5P9YaCmFpsX3MtmsOHnQ/7n59SG/lC5Ad/cTYb/avP2k2YjBHP7cYE8U5n
ni69zy107HpD3YHJapdd6pcAvfRwKhd21YkXLozdoblmkZ69KP6B2JeUR7yopOtD3wpN+af2nokA
lKfrnb5Ub/KW32X8WewU+363eEo+8RMrJ6st39gLjXlptkfCq3Nx7vyGVje9yhNEAIm3XGeEPMRr
zLiYY/1R37a4FCqFEg2+Cg9TrVGWQfSkVQv1rEKfmF2e5ynhhbXpO+bay8kNS8hVkJ068/T8vh3g
ll761oiVpF75Mpl+6Zv/WDFZLl9BVEYsSf/+KaQUVwFRgXx0KqUpErf9fXV1nRwZcPAbMovlFrzN
rtU8ERTGDynEPIPMJbjP+fmHuU0csHlctA35wNR8drUh5Vr0lUGY0VyRZ93DyNawhKe34PFpuWS7
GOGOap0C7MgCD4QlCQvCmlZixAfkLzd9n3/Kv4PfzgvMlU2U3rYemwipeepWzl/bmbdOCp/KvwA5
82+pginx5lBhajBf/Jxr5FOlNf52rLzZ8Ac0ExsB5uQsgzws4uYvNvC33+pvYUXFfrqXfhnGEGML
Wu9bNCC4icEBVSy38iqHzwMM1N74rQwbnsrMHMmkSi0yaY701QYSFrywxg0xQAilD8inzgpTvPws
oaMnO8L1kFw8XerkmqkW5LO6qtR1B4c+tk1vWbkibFQAiMGyR54BFqpR30J0gxs6mdUPwMpesbF7
cmkXYjRT7+o3gJ40SSzKoZhepaeym0XJcljoLYdvzPFzFqVV5m/TvuWNUdBv73ba1bvL2OI7HUFN
LfIlyqPyWz8B+SmQyDRWpdfJtmOWiscqGYjVneCt+Ycli9B7rpTqC+nvyPSUEKjK9vnNTpPtAf7p
nnazx+gtYbGDpOBEquUDI2bg0xBRuG4zEO5tiiUm4J4UbgmvblXOzfEBgHp7G7H3EKjee1s4LDCi
VvTcMHEkLmbHmSYC88J4g7SpS2LSeKE4u9Pee/wAIzxLt/cdyx6R08AgvSAGIbz4n+xzDFtyVQY8
Qbw7z2V2QH5sSu+RTiAjx1ihZFyr1FR5239D3wW05HrNmvC9r2UqLhSKnzhCNuAv4wcJIcTEMfaa
usaAi6Uv0THTXHb5MfWdfgxyHx08Lnap6jVPOceaDSEYSlsbNB2ACo0VvNxz6aP102bM6L+fthbF
AsuqeAWfod4uKPRPDEyA/tQCT4uPkBRf0m2LDap8AOwRZqlUFkltwV+S0pyp8hAA7fPbTbEmpfPA
6JzxQvNcO7KWHOgVjKAEMmIoPAtictwZ3pbpsoI/3YdE5t8Z1x6eHo0XPG+Epxj0E2Mih36ONT+h
dFibEqhZW1/OwYNjKfnF7dh5tB6tZIq3B8czJUHcrk2vzATO21dkPS1ZJlHbcmCl8W7LGHZwaDxE
BuX/3zif3ITM9JAQGPSNcfB8X0dava5OPBSPtPj//IyNkkyrhDOScCj9F0uXx58KDKhl8RtR1Tve
0hWshd8itulDKWIgbnGclBxmqi3O54qBhx/dH36IwT/o5ITB2ZEcuJXkvb5Nd7B2GMk7UmSZaWg1
+DfwzYsf2pLOljkSEv7iaW4x19MHn6CNuVsZi8ZCtmZikvvCOlxDDcBNe8vvxxrf3A1pLj13L+f/
EABrmIwe2ne2PcrqFgFIirvXHos7yxeoPaHbmXYvMWoo00n0kJXeYK+N9E8XPSOrAFjm55fqzy9Z
NX5+Mc/kwpY4B5Wncx14GLNIWQrj/exvRufpTAIjcfSnar/Gmb6pWB2VDC6+PcMloGomvPFkwYWV
jDrUoP1clrK30ppWLB9ynGZIIbSAMxeXcR30BCTFEtiLEUCOTZ2VUUlcGXMwaOFE9D+G9t7GeDtF
jNwGmPP2FqWne2rm9+nUonIbpAHrUA80d1wM4ngUvSjqpJW3CrHd/bWy12uQcWuW6JqUkHOSHb/P
l5yanBY/QR/UEOULhQyHvdr3x6hLpYW6pA8Tzv0LJTDXRlnLLoyUCk6g0aE/6e6JRs0rmsVn3Xl4
oKyOydjV/nDz3vLdpTfh31G3KXN1AiQPdBFGAAki240m8RMcSsCZrtOCFByy2Egi1sW0/2EGRb7w
jz7Mss/v29iC69xkpUoR+IZ1/eeNxmix97purvvazSN+6d+y4+v3pvk3IXvIrsvFbXBArrMspX5K
d+AFWOhdcGMcMz0VDmHtxBqHVcQXy/fl/eMWpAiqgzSXDCj8vjI8d8jdtz3Ow4Fp3NwLFGu2DhGn
v3bcotE4VsuwRxFUIqn87DIwNeQTzlBaoljhV3xa8kg2bSRkGWDDNBqBL4AjIEzvZyYcEjB/lFmd
d9B+qS38D5SO4R1w1N7RvgGsxqqV8fu8Dy/+S5bbF42wqMnLJFu/qyIpUtbU76tOxcGXdmgm6OEn
Ez/ReIoZ5uL7u0e84DxiZgPe2a0xEVYI1l6R2VuM9Pw2/3v58ThGhPlXknKMGxBqUcLEuch4Coba
IwIlZjTxMltZjR3jgqfMP7KQ8K/5qAslXmmbeLomdhWO+/Dm/bDYpeF6jGljNiS9MLw0prYi0dhA
9PUcv5U5ycV3GuOcXUqWG7pOXDPsKpBZbGJ5jzk+J8A1P7ELcQj180COBjSWvaPghhGE6a40AHIn
/3tpknaCcjtE3PRK2+0xrEAsSBsg34u38kLgGQ3kmOyWnjb3/Y+qLJzq+wCb5ongOQGVQ3lSkLLg
LklKduLFmaqHrpOBOCRpDtrZokaS9u26ltCQMhgrx+8ObWQI96oE/pkwFzD9bitKkUnTW5j+JNQE
+SM5rOgGC1Mc34ZvYfFtigPCD3xWgGh9Lf203ZvY/lDjTEHrT9/XSgLciUSlMOg3KCWTE94ZQuSp
5j5kF/KAKympSJ2hphARf9hBZRC2e0njX+7Dv/KB1G5jlTkCXQxE1vwy6TC88iaEAP+3SRW0N00H
rSPjCulE3E0zq433JEdIorUdCE48J0mfym+YJmmfcy49GQPj/284h3vGeGJIpb7iA75vJgHVvaHh
lDOpzVB8IzzrFMybT3QD+PbEanCEbiBxvvCyJvEtFR3K08axMs62zhya3kd50Rhfwp7N/R4PT/F2
Ddf2SRRzSY5nPEP4QHSchGGhUeXqEgM0J/eqcMQN76dpmg5rrPdSRY3Gn3iQvcT9p7kqCznnTPxl
UozbJTxHoA+mTEFUZLywu4YzyvflyWNrgI/zwc6D8jF4INP0ffnqwg7WtaYh+gPBHmUgKvTSL7Cr
4v/RdF5bimpRFP0ixzCHVxBRQETMvjjErGXOfv2d69C3raquMhBO2HHttQkILh7AqulS56cNcETD
k0GZZmyV/5DK4icMG+SGol0bgkycThUjKesGl0iCT9j74EFvuni+6rFDz1XIbHQi/sILRkdTGkCG
jRwfPrrB7WHUWjRYR1YqpIZdk8jGiFdRuR6t4riv5CAKiS+p9hLk0oJbI+FeTdX0QtMgMg4cc3lx
B8g7BSY3ygXcQapw9AoEN9JG8t0X97pobspKCBKxQwdwSAUU9R1hM+rBoRUdFd2jcmqH1ocYg/g1
nvimylfsCFlKkM4CONjtQhvELiFMqcaaU4orIaUx4LlFMHaAcKhm+stmQqhoXomc7SPJVcbnXxoU
q59bh6TUEw+TLKWcBaUyBG/Aol1ePKilKONiDDe9V+84giDemKf0koyvooOBK1jgHcZtxYeE2gMZ
2Y/JafZ3HgpJWH9TB4S1KKYhM1XUSQMdFJe32bk+GWUCQWLtppaVode8QRLDORLNFEBDFBt6xF0F
AUX+fcHU+60pNp9UHxqQgmQ4gFWNnZqoutGNoxvGSGvREvoUhoESD2oOGDIzAYWhtFLmkArz0oYp
Fgy+FmqclA/ed4iKuFXaSghZTWhYP48rlRDBTUR4hQVlOl7ggoF5wYK9DwTExixVb04iMBsHgmpd
Oz3xPDrjNa+qyj96sJXRUrVoZYjUdyqjUnKeVpLK6Oh9MFocveNJu7xC8+idIF4WQqH9dHHmR98V
5fyw/PBNX2SsHGr+zt4T/UHf1QpgBsxVurRRpRE+41pjP4Yxdvyi1/jf4jstr0QB+x08erTSfUTv
ML/DGSwFN/KBwdtQc/6CU5RgnMXv8MYbHgTe9gXrb4LbeCnU8Rx53wPm9/AdZuf7yftTPy3v4Q2Y
RHiJbnQTvMbn+Dkvrovr8vo5z87Lw+rw13/0Vcizad7wA2+tzKK43i63y/e8RCef5YVHhUFaVtfV
dYEZ/NQz49r4Of8OeX22/tFiY3gDAzqEehEwWtF+DytjDN8/yguiEjw80B3Cc9j/6z+HexqisKeg
IlUK5hT96vvoj1f0OMR/kR4HgpbP+SG+zzlI9mqf+hV0yy6uLWbvemZx4lCHWIc7A+06znPjYhe7
DSzSUBERonSJ1r7CXHJF2BntHctsRYm/JS5FNxhhXDlBNFI9RAQ4iLoPcaw0yp0iFEHKhz3Ioj+o
BBGtB4vQC5ETFyd6NkZOOAjcGGFAhfbEQTiQU3cFNQJsRAdqU/asjtYv69IcjUIlWkLPYWVPON1o
sQl2osyAAhxRg5BQX/PFolyXAItVCwVBjYQr9eEEn7COaRxNP/O0m3rAG0cLCS4uBJIhAo87Kloe
3gtTeQZ/ijZLmp5AgCksySaaTDDVgyAg2DVD+DkRReEvx6EK+2MjDgP3140wkf8lAzE2v1zx3APR
KlQj2T9SgEqezHPCNQnZqrxmmt+UaTGAwnoQ8o2TPsco16H0yYutV+chuaX5ALwaabCBPgvSi7cD
mfVsx4NNV2lG2fDCX+lmJ98GuUlOSsKMUODNHijX2JzTQtRcUXrsB7SpxAoH2PvzASEB0v8ePOtb
C16UgGSWUj5ixpnPaaU65554BgPamzuiRFmYmCJvEW8SiVC5EuakJGznVUbp3dDPyT0INxExwtCZ
OCHLgeL8gWNzBA3Ys650DvX5UcCMOHCyMMTSLwzyZBI6VhAxujiWwEvKFhw5k4m0iZKsHJqB1sAQ
5RyQK2TsvNAOoQQP111StuGcxlt0jFHJP89x8fIFOJvcgsCCqwCQGw8MOpuL4FDZugdswp8PLsyH
Td72Yg02thf29naT0bZtx2EALMaScedA6RQOPAKsDlX1FgS8c4fZYpgMYz0fEEoPgTyZM24D1sNg
QIAWsCrjztxwZuB0DotqAgGBO4AB3R6suywEGr45TKvTs7lKGPJxxeY6Z/oQd+8EBB885IA9BGyG
dUjzPachjtlo0srP+mQy0Z0BllbjM044YC/Z4WAG4Fqf7oL0Y/R4Ya7wEKTp++a3VXAgA+aL036t
XnPdo88Q1yEeBdaeJowttUHFsEZqrkEE5pnei2WH9pY78iYOr2XrZHa5g9BhfRXsyTxgzi1SvSHZ
eqgImISPM+HUhK7XvXCiqZmQg9O0KqJ8Z9gCTzDDgLGRkyurg/3GOyeuG0EegcdnVp1eGiGLoojg
VBSDW6S4jt8ivENorYhKuIkQJIg1STUyETjfI+wfuCYWiK8a3BErRIb4qxBL/0JABFkAPkm7qksh
ynJgnMujG68qIeZMGtGu2atyncbytqJicSxFfBhwELIDpviPJ1PLBxdfvmpATsNF9UO0YOkRw4Sh
WAkRcSyxvjkAlhyKuiOjV/YzMRtZEARvfnUaSSVEnLgJ4bP6fewHLEGuWcfi8l0EFULy2YhGJ4QZ
8iuSaIuiVKzVbIy/KCb7e7Z1q7rcViIqFX1NSbHEsSS2LAcG3gmYKY6JXHUXZGApseJDhO0VB0xd
bQyZl7G4pCkUKZJV0bq6smQ4h6yMfaMPYyYv6hPmU0qYxGUyAlEGO4SByzDKcRpZ/DX5e8Wz+Nua
mVkzIg4ifdPt4jZ3h+pYIdp+ELEqApDQZW2yahw+yID2MXY1roh/olC6Ah5pHGtLolkWloyzDxQv
THAHG4zB0PfO+4OLiiGZ/mCwoeJW15zG5hQXxLgXGYCsRD0tLhXuGWubjDWWuay4K/V3+gn9MH8p
+nbkN8UqWX9Xik/0ODQ7UTSZQAwNwhW1gGidhBN0y8M5tJCIBC6w2EbukfiN5TCHsIYs0HjoH1a+
kCXEjH5ATQLsPVAv2Hkp2ZsEncdeBznBlkvRXQLVIhLUDuFcB8ACx19DIBNQBIoNDzypkzmbnEZj
1QZCQUlM3ozMpzhD2xeZsgWmMPAET0SycYYJ+/qBfJ7U3JJXIvWjQJPifq0ocAOXLczy4SuiWNMd
3Ruo/yiI7mBjsPYb+ApwvImd5TRkNzDFSIt/GLTePAiJ0swRodrU0mVzbf8ggJBrYiPyCEoNeuCT
Gai5ph49zI8PqgOKLs5MTclgTvtvxSaRDhPGTGUOFKOUWSZIJaOkP0AxpGRH0nJouBCZ3pMyOUOp
ugc7jFqUOMw5ChrxHvRS1bq2wgkn590Db2IicOHHwawhQMfthpOSTZMyYVmuLZVdMEDvemC0o27E
6HxGLpRBgzoIPe6FgwPGRhYPJiJ0lCpGSiP5sK7mqLIJ98mAUdXbACiKH5kaJwc2XUq9Kttfa1QL
UKGyvEN8l6X6BHVatt9Ttdb6kuu+QHB0quONKFI84jz5+vzCHQM9qg2yHUROjABhYiL4+VYBy8gL
g+hFbSi8LtqvpDdNSFspER1DklRuU7p/2Ec4DnhPPjkcuic05CaYas0enoSj+Dn7kr2FH6YiZ7k7
elSa2QHgT0LRT5eoP1VYhLiTKdJIma4j/Vig/8ZQVaZFcCPiv4Rq8cQJgigYQNjD77LUUdxEYpST
S+FP7URoYPxyE9RLWQWy3lDFZsSUiEOotsw8YFVRJF8QKNVByJfno7o23We8KlWsjYB3ElwZSn+Z
hnwnolUN5EdXPF75vj+vjDkpwblYGBsZoBou9K0JcWVL+mFhzFWP8QQ8moH9kIZvdYRc+sCLcxnG
3g++UNE68CAVTFUwrqrm9dnukxpwGaO2slVKWUu6UAriJPcuzpDzpbOaYvomqm9eIJfBashqNdSx
5pVDUQbuRpgqSwD90tJj31duDtyXJ54qYGKECg/hgfAVySuCODXChAoZKrCSBV6Q9dIAlsIeSuGr
cjDN7SkoIm2ldJGi5Gl4SnPhv+E6J2ql7i+CQCqUZMJYQ//q1BTTpCEUIcUn8Zks4XMiUASMFJTU
3BKOVeKSmJCay0v8m9CiMl9+EQQl9ADLO9AuBZaY+rbPSTgRfsyeVJZijmNSNhzcHwKQhdJAwUu9
TgzLTqCS75caOTw7cB2RgvbCducZH/EjaqUpvyfAwiu4tDQ6Ct3p3iEuoLzEav+vo4Wcy4CNn3VF
fW3OoHXFjemCvjbA8hsY1bZ4B06GrYgntXwZGcKmJKMJ8z3q0CNw5wRvuVJiwrcGI6DwH2fiYN3l
tdlND6nYnjnBWMuZ10hyMKwCCWZFrMDnaG6kbmLpcDBvHmFAhtMf1urERGkZrMaTCnH6Sy6CQ0DL
RESTcRLyd7k28VQB3/Yrio7raylfbDW2WZeKL/KGpBjFIqTEIxW/+BAIsC+lY0ojzhyfWJ4ACVun
h426FrpYdCO8H1O7qcDbUMuIq6w1YbwLODVfPK1qQmK7XBF8FMRXuzRr9U2Al9487S7LQ6tCsTkM
gi7bXlFgMi+K87JOGC6untVkWiMrVM4xAJ+6a/ozM/l8bN8WESt/dKlpJkaoCL3afkCfDssH4Ueq
chhW9dsx/atIjtskTNdgn7uaD6LczAVXthalq0ZL7eP0qNq7RJCgquMvh8smwwX4sc5puvem2PUU
aRziaTPQKpbUyaj8gWFD0ETinZJDd0ezdub+tKHaY3qoGYlHiy4JNHIIfncszCa9lLqAvLmQ9bu5
7nro6TX+Cw0Dur0uiGaK3BjsvaM+0r0LNXsofd5CsxM1O4Khh6aIvQfNt5giD/+afkn5Ov4NSiGk
y6bn8Rd6ce6g//RJaeUf7ghemMkbST3hhqRAwQmOaAiHZoCJMZkE8ozLaLHQQbmh0Zgm8h5bdzmz
l0PIwOAa7DJ0TJsSqbqXSp2xHxJr1TaAooMEgEQKlIj8zW7nM34bmZ9GtcdjNRaDNYTZuBtufx1F
r+mnvrPeWAwrv3+o1xwsTRSGubv4wz6hXQvJe1ljqqUVDxf87aQHUzGYHqbN+zCKMbsxuRtkf9FL
8PhRZ8LfRdQqkcCi3UngmUbiJgmNVc0zSrlubZAeO6uG0pWkJk2eAYOL8U7WhCCgAscK3LNxuTOG
Yint1TXZeoBkgmCsdw3Trgr/n4mkVJ4JvbjM21pEK0SjddcvifbUSsUj4OwAs2izSXswoxsSzAED
GuddCdl1bkJXDqMh3kM/oUFigmLp1JTaQQSZ7p0JH7orNSafwpHhDKuCAE+qkibVbSxZjYsWK4MD
P7WHdpnS5OsTiNFfmduaxVghJGmfxK2niE4uELseD6JCkpQEWzr8NDNs884CuVLVN4vyjA50upY2
VzSmbyPvkAibztxpUoBeKIMBnXcSjTl5d4qvKYluc11QNfYZgKSjE3dAiml2pdLGXELCTTJrCtnq
D4x+t8MbxOxoKGg4D62quXEO6iZk8nO6T9LmSUdAET6hjzIkyojTnkl3TEoD2QSqHX9kifTJNEoU
Lf4hYFLK0AKbm3HlS5kUhNYXYTflZkjXiFyTSift53Q9K4GQLjte1i+0+bbHQxYIQpwrJWQoFw0J
4I/ZJBgybKMhBQMoScjaJBqSadKm4pPMYpeV1Ouxs4bjus8b+OBQYrJOn0ltDXSJv2YpseYk+qVJ
lBScKpO9bykno/bbT3hC2ZEStJxQtpKUfIm70p1Jva4hoRtqsyq3KcS0SldSYg+GxgwL2RwKBBDn
qrG42HnIlmVc62WkrgGdhPu2Ls7k8jgfqTpkjfqPS0SP6VslXebzfElWX5qhZyy5jYTJrHBx4yuW
IFdxdlAM0ooMM3DBU/8BSlTl9NOit4mVBVVWTv2X9XGJEi4cqVxrdWfwSXVhGqIVuSmTBEqMoERq
/s861GP30VGxxx3zLoju6BSnPCeN4jSUD7omCVnFnaJGJbZKjMQn0oDpiuA5SPtrCGhFA9tUHxqd
Ib2RJjUZW3QKkTjmicXJ3e3pU/pvmwkYIoo72dyQgLEiTCNQErQy/QQd0UpNmYe0SuWJyxe/4h4I
QiI4pvgE9f/WVtEVFW/9lkvxGQ6ZeEKFHMETbmx7QlXKidBIsg3YLjEQGG1+RAd+nqv0xasJD6SJ
3a5iZCMbj+ytSo6wD6rOEP5ZyVMs6UQOOEEXhMrOo0uxsrq0OtWUs0b8kgYNA03rPoV3sudktrLJ
tCmkEYcQpSZsQaVl+n0rursoUUwHMtNLP83gd5Q8iWPWerqrskyvxK4Bmebh2OdwfMlc/fKSDDFW
PstgTnMb5OiF4QZ/EsPg4EptiIL409DsaQ4PpGfVdVeSlx2lcokD2kT9FpRUlAWk+qoK8kYm45fn
ZegKbKIMr/QKdwcrjCndYq32eqhrYoFNdCDiDSuRLPlQIsWoxTdda0os7S8o8HQHT41BNAU1zdSk
5rwun/FWwb5sG2wnrSOlOmX+sJBkdLE9lS3FgGaD6mAaFIS8NoJMa7YPMY2Ng/BU3SIC8W7FO5uA
GGlMIiRyUSJwuASBiNEQ0lkR7R+tcBjhgMc3VPBfIba4T3Trj3kmAuVC8jvtr4CdWDFKwF2s4v6U
3OOtSfBspNQAflP8oZBTcwYARuEenYh1wqSw5Db8oQiQGymq0yeU1I+RvH3iYke4WKknFEG8XkKb
pbGlDklmTG+GGarrTt5R2gyIzYg4BpFBcp4LhW3AWbKeUkkw5h1aUYlsdGJnRMtIRgB8jjM0FTms
SsSz9vp6dkvNy8M6D2bD2sMiIxu+kvLk3a5OaHlB2m9c6SqjGUdiAdVdmGwaaTKh3U50z6oOiwCU
pUIBO1oMtaBnED7Vn3GhDl7VzxtYopamWJDA1O2Ax8FzqU0Iy2Qe5o8S3JXqflWCi4WNCdEaGqAt
1Ipp0ymJoIaCfYFZ0i3wZp3TeTchdoX7jTwxhOBaNWPko1jca+wDM94foojmb/Aw+rA2e4eBzPHT
qIhUDDxaKenUp1UhAfdpzUCg5xqFsSrPVIx6BnN/iu6hcmwPymrtR/9Cfg1wPenTKjjWVwA5JpfH
9jNwlB+or0rjMqlwewUemfGRDJbw/Kc+veBAtp5aKm2+tciT3VppekvpLtDuFKJ4wtZLphkZaE5+
IvdVImzwsorgNkDlE7wIj+E+Uru+TbzvZzqCypbdotF2qqq81NVnHDdyDAuqavBVhEVlzwBjOAzl
p4zByowRAEvcMoUYKggEVD6uifj/aG4LDnCK5h/KPAS24YzvrDQx50mAoL3Ym0bXiuX7jY/HMd62
tHuq7ZmOPgZZIrkC6OaM/aT5ZHMQMQYexuZiWxFGI4BbNm0SyT1FI5XW8kKkrBgoA6JvJNoUG8qY
uhqoNQHW3t1KouABgUhyqgJQChJfdD5wqx6av+DVqlLVKKaHT54M4Y5BqjFEH1KC0qavBoAiew26
nDswVI8oKZRfL1XaS3SV0EGyZIcgVof+UhWcYFIx9XF4XBapFKBcGB+/E//euG7cuKx+H/U7w9Sv
ywnCE8aFl7iVCtXj34dfDXN4I0FlGzK0aHisPQQra4miDflDT4ea7bGOYxylRABs7EEKDLA9973d
VCFbBaAkL44EnWjMQPCXyIsEIEpSyX/91F8KDCtojNJJEp0R9krOTw2CeXm1IkoGol0R7jMxbH0o
jQHTDcUTMaN0KJEuTnHmRDwQ3CA1mQaEVl/12LS7ETKBv2kb3edKiSZg7HUSQwiNruxjkcmKloqf
sjroMsY83sNTnxY8nT1NPa72e2cDRM4Oc2is8rKWjU7leJvpnC6d0nZ+PbnlGD+XhvNLjBTqBJlB
X/4LHdvxIMS2QRDCOwUi/826aR2xeoxIXYhVAw3RS0uP5W9IJ/4AkZXY8B9wMTJ1ZR3CKQIck2x0
QwYVNjvzwleKzZGMUUdLgdJf3G2cemiU65Jr1u9aGlryUmoKX0rtyw14BMgfsuMw9+bhYi4whDTC
Vqs+8R8ikRtgAZo/qF0/rR09N9WsEBYCw95Y8tUWljyEZlvdn9gJW+wmyDR98fFpkyzuDWAu+m3n
luFOh0oXTM3B+RJl02zKH9D6Yk1xV7j0WpEKgJ3lylyBSsiwoXABwriPNVKKirxw4LZ4lbXgnKHE
i48Dap16hdF3cO2+eo9eZqRHcZAfgH+8EVGn5p80AVbGyz5f7CepvKx92dXPd6uQt3Lm61628kQd
/yzkWoXAFTy3M+tJyNF8vcmGrg8xRAeUnhcaaekj5UQpEh0OZ7ZTgWDG3sUyTcde1JjafYilIdCm
i3ozPGnLrW5pit/ptTbkJEDmMG0U5qH/Mg64SKdJkC6/WJKieX0J8ioHnvCg2ZZsGt17ypiPmSE/
s39C3OyaItSGx1pKkcCwNJV2jcxKtm7qNEhKyNhUbPvB95Fh1fb6WeXu10Y2yNmRp6Nosoqctc+E
fpItEseBFWnnCgItfI5aK4hTu0gg+cEB0Twi0/oYUptzKEm3i6lsfQ6BFFfGFJKvz/ML9C5A+Vl2
sIMyRnmcIToq8K11vrfZSiI+JVrD6OG2ow3kYRF0ohvx8MOzguvjCkIh+gm+PPeA9bXdPSFDsXhn
lEzgMK7lV3jBBPIWz+v1tK6Ec0OV4+z6XZo7CzxK6Me45Ltmpz3VtugkICQ1K/qAxCoeUAd5KQk8
lY2EsFIMGB1k9h92NGqFsdKqFpgnrYGirIkMlhD1euwY6DLQK+jjE7NnE/Jbhu4cnk516dm0ha41
xpbi8lwAsS0hQNv4stsWdv4/HWZMdBBS2i5cGwaE8c8qXLlMEzI9HE2OhmZUlk1af6ULO7dpQcIQ
454qJKOrYkJBQClxkLNo0sbbKzSOlvdDQAJwul1i23/Y/AWgcRLBWik7Y2WJfBWxO6DZAcsNRUpt
UXr7aid5VRqCGi0NFwKWWIG5vJ9ZdtxmrAiC/HKGsTNFU5jUhz6jQjNsqPFQRAZodGlAxlYJ3Jle
SPjEAc+Zagp7qDlIME2VNzEPhyyq7j8mPypVkdDgmegLM/WgHzutKyQHCfuF2/4NGnhF0RVtvrQg
Pgi4JMGLZjDeSa5qNaSCkiKmF9JSMWkBUBWhznsyAYVo/tp0HcHtJeLfpT0I9UMEVW5Uc6berzCl
p5YY0mV1yNMi8sKa0ypTiKrsSvABy/SzcsiJS3HX2qqCI4dyOVgHRJXR/GV2CCBL4XnvmDgEKdkd
8mXxbtkZMiSG2AQ4hz6BTl5TrFmaPnWu0sNqk0FNWC9hLMmDAUONe+N3uQJJIblYAg7rgZLH4NKB
9SGZVzg8UNFzqxJevg8QgnScd7Lxr1RGb0ytaYIl0D+7fPPErC1fTgId73wtFAVcQ8sShpmeSRe1
jGWDiMJVkHBRHIaA4ybkfoi/+D6rR951h/Pr6oa4hqgs0w0x1klEXaNyBNnHFe6+KyC4GkmnSo2m
ktIzID4FAxWX9x3dVsAH0G1wXZwHewuZh/bvY9PSJRvIlQUKEAde2SCqPTg/1U3OMeyQq2dza01R
mcLwjE0iC33EfXPhcv4kLemlNSJjSdIJZBgr94cbPwrkguketcnRXLgS0oLaHYnUoL5NBKhexWwg
N8KzudS53+L0aJvp09ipcSw8+QeneseeVMk5h9AKhcVApUSyx3QZcvJilQxh8RCM0OQp0yQorz+m
3pKblFphJ+q9iSo6sDvUIj2R1cTH2fq6RmUTcVMUX99zAKJ5ZKBYMUT5ia5KaUux9Ps4rRGuZ5Dk
oIDsYFq76B5zAoyuVh93Uh4lUlQG0pQVtW6m4Rx1aNE24kLwSxcxBak4Slo6Wi46vPYnElqMwrIo
VrDdioSDyhlkrXa2DtCXb8iwKS03RTonDLVIwbXi+NVsPUrItYz86bbBemGDaYchHFnGiNoaxzE7
h7kV7HkITt3mopkyBQ/euPybhjHNFTFhVIfLdCFzJN0qA1dj82geiXSx3JFTGOb4kmnX4OnVbZdp
P5GRZ3JU9AZxTuUQAR7uWcqPE5vpgxypH2OwapKVCe4rPEQ0huFGLRFgJSNu6iTS1adsrEQq08DY
amdMOxFc+ek6QM4DijUxhejo0gKxWY12g/Pi47OwDu4ZLqrm9UNd7K77uNu3V4O+ghUrR2lrTw1X
Ma/LV5DLIIMJFGi1Yy3fyXcr3E0kkAvukwrm0hk0XmCVaqFGMW/kujB5mJwOaxPHmwAG02faz9Cl
hsmLWVlamlpfzaXuwnQ5o75P819TvIS1YxY0dwPiW8ryaKDdrAbQ2rJ1fqTEJfRlUZI+8nssTs0p
aTi+zFinMpnjKU4tL8McUugjlpTL3hREyNxboa5r1bCf0U3KL+OH6I40tARMSTaiiRJJLAGKpBpJ
Okc1Z9Xqk+5mSxBSRd0k8kS0oiURVhs5NGZk+sBdaN7DOAjBASYA+Mni4hDOAaEN7knYzCMm9NFe
qLGfuq7NlgeeUNLbYBR4N5hMvuAyppRyf7Myw3ujQsHzT/XNl2Yta2/cqrimoeKMi/XfSVocgSSR
9FcvCEYA1JjOGYgnftN+k/VRwzo1tV1ISBK4zKVGVbEisPZwlfF5iQQTyOfnhZTHhQRBjiBBjjyP
Vt6vnqQQCXDgcGzfwTHLJABN35Ovlu5gmZ/0UOLIKW047p4mVRAIWTAKrsqF29efgxoedhH/5EmR
HZbJFuldwKUgME1MaGfPfs4WXoNag/QMkR7IW8WXpibmKvLHz6HeDTNfMcMPQlyrkXXKEhn+2ahA
rTcRtZQI1WWITqThZCl4rUptR3StwqhpGFkFLirbzFAmVt8HNAKj9kTkiS9cN8lkafs84hKlg5ib
stElvUrYBapZkZBK6xp0HUX61OCx6cn0RBKBmgMpgxpX5tUa5dUUlSfZl2BtJv2kn2tKQCcd2TdG
UrS2OAHqMiu5r+nSsKYOwIaFjiVofprBZ7vsvCutsnijvDD0rbQbD2HrhJwoUz5OAXlLS3DBP80T
cwZjvJalvlVxMQtOtJ0thKDTwPWqW4kKFVVkkKlQPWx/RiX+nx4G5ncAHrHxW1CSbGddNuc3sr7i
RKtsxFkQCiuq31ty3bXL+WJ/RARkeIWN1Kk12JQvfzN9HpwZhhBFxyZcr7C6HE+ah6hjCLUbD+zX
rUHHyJ5MRyD1liVR8thL1GCprF8hZfkdCulWMCNURHtnO8RIg8XHKsU4rpC7QMFPe2Qq/RgmoX4Q
MmYYVEuhROy7vo1FznAabvpXSp5o8QwzS3BoXcFY1sBribntCh9BkYPNGhrRRQ2CrGrjM9o+/Bz4
5X3j0nmQ9X3YtayVK7u1jL37tmhD/uoUi14JUunpDYz7NSxQX0/7IRzb5QbYDcW1NEZeHulQfGzS
Rn7j5+dXXNsZlCEb/xNkd+0a+zfY+PdNPz8/1uy/iCAnxniQy0WZ8Y6SYDZzfGsd49KdH7OfXRoX
6vuXu41mX+svOvG2DuD4WxvUe3j8OSWaGt/p5ruBXxFLfF7pk2/J0MoD45Mvk1OTKqykWXgqgiZp
cdg2uHtb3Ov21fl0qBXzM34ZYnA6IUMMTrVYS1tLzcdVJSY/rgJllKxLk6tmfwpwcm2WHXJhSwAF
Mh1ISAlVr72aSBT1kdzU9iBZENVa2PKGVCf7scq0SlM/U0CLN7+K0SRngRWDsFETHVQRRTgjyZ9M
KOmD7dVBlmlvcAhhGfFCtrz3SAk7UtbJAC0VhBVvG1tk41EhBPsEEZBqY0O18NaqccEeWMdq6/6a
FO/0GK7EuX07X3BON7qXzaDtbM/oFkHPn+j7ZxfVeCELU0iJpqLfp8UXVLH75pm84Z8FlcSutZ3f
gwwB607J3SyvywLxqSpo9ZpXTKAR237sHZVw0L6JOsAAIBhN03texEsAVEScSrIRyiWybAqt8hN4
SWFCWxb6wbAjXLreNpUiF138Rcw7I+qVnQuNUO+dvPVy81a1mWs/7KOg66KUFufyI7wut/4MKFWr
5mW8mgfTT817B+IY/osvIWDjcBc9X9a+BoEYBMATh/arcCvd+XmEe77klDEp43zjsNTTYtUoorBv
7e3degaFY52/Tj/nAS6Tev+8BdfYi3iNJ5JrNW6teCfqnob5BoBJL3/mFbhk7+Y/qJvy9cs8R8PX
4lgMUVk466uYjO4RQieOIgSjagJSBHStDa5CbYSAF4J3BJMBZlCd4I8TYJ0n4BxA4nuHBsW4MPFd
gHBDATD9+qf2dprCduRHyVt5Xzx8C6oKMt4jPEF8u/WvsDr9wYsM+A/QhtfLW5/hDP7oe6u2zjJW
p1jjdYyKgAnjKrDuAtj3iwhhX4ZpRAj7v/BI8XtMaTCVCXriXd8gsFE7MF/dhod+tiHc6jbOYubY
H4d3T8oL2LspbaY7b6s83sYPRirbuAOKnYhqjRPCmMV9TkSXJgoqkXirfuJc/7X5DUJtUbJuwbqI
6VarQxGXNS2Ywzflt7phNUDPKQSTsl3QNwDFwHNV6BBT93JTVxM1/nIFeVJjAWGR9jCCvK1av0xT
KMopYLglAoSZwbZcVjdk3zjIqoLl7QMH4vOY1eSJxbvQ7G7hmr7Y5lqe0DuvDw1F0Hp4Flh/BIKE
xaHHAQRfN/A5Z31MJrxc7V0HyBG3IJpc7odn9Zrxi9foe0UZnsRzDWUihxJ+ybA2/vFeEPtcRQ8o
T8aDryxP7YfhfthbD054s1/wi/05/HT/eb0k2zvwd8P9rfuFoRHSqZnD4YkEW4WWUtdHv9QvtjdD
iAMnfj23yPR2QygRucSq2iHnWZ9T+6rM/bGR41b+nMqV5aF1s6UshdIT57Y6QspbXzOAp/bN3XNS
NX54Ny/tWiT+rP30CCqp2Dw3SnaZ71z7z6GTE7scVuLGDeIuDgH98eIC1GJxg4nPfbn3HjQlEAdW
Gw9uTDy9J6cKkRpFMuoF8ezMLOhinDz4pT8u46+Z8V7hzH+Ff82tT9tvU/VA62Zo8fONjAsTL5zP
qoS4t7J1CnkYUALj5H4EZMpyrL0jxq9b+wy6antwmEz6aYGrYuAh93VuLsXfTDJcwrxdtT/6VimP
BufLtwbty5yzGr/d39PKl6x9gaZNswOopZxUPoFGoieVFpg1mnGMBLVTqbhAFAaZNWdqSVIBrGPH
M4Jqn8Eu39H4ur3tZqHxgclFJ1ODDcU1bnxSNSm3tp7nd18XktaO5M1lnpEYe2SG3qdXUjJjYH6N
bqV+7OSwrbOz+LG3F7/ujVAubRDiWzMzLPbfQKgx90v5VsX548MP6+/VOLfL+8Wu+zo3d0Urd2xd
mtmJRX8cYP9/ObtGT6C9vdvTVm7WuI6fDTyDE840fxfabkAB6OBF9TjOdVRcytLDF8kQpiDc2zt4
+/oJU92EXQp14pvSowIfH852iZCQf3pYN4qiKMvATiL80IAsNrU59S6RZeTIhR2ckv9uq9hTHocq
d4/epYNDiU2mb4IKzpH6UF4b6D07A7NIEixdlG4OpavzGg9T/m+isKGsdYxg6eQ+/hfvNe6l8vug
k4gKKTHMa0eikiQo+BWejwe3pUh2zv/rYB3yl5JUGexdvBIiChvrsJoR3VXU1jxMSDO1T+UAPka3
RI5JJpbFkPL8yf+UJxPTvIkMIuB5qsAo3hKvJlKTaqA72hsmUKjp0RRYdqwr7ZyTk0Og/qbVZrU5
89VKpRg8WfpYs03I+nlczGH2zqt9gsA6XeEck33B0dKXH3bV5zxseSkNNANa6kPjcxFRXVtoDGS6
irLSAirtq3NDbQXE/qn/aQjYO6mQQUtRyxMYItsZSlAeDzbnPD2GEOzFxr0vHaGHjsenLpRfpYta
ajCtdDAitCmoBH3doMipxs9RjY4Fz6T8sGj2sIKNH2uOTotA9KnSS7tJpNrVgMsR7PMqNVUirVT9
VLWJYK2DgTTXovtL6wz0UzXP1V52QQkC9Q5qW3WxJlQ7ocH4GgjiDyVPtamGEHtGSvLm3S8ZHshc
+9Ut2a+uGWyIFvMwlN7iW1xGqm6bz9a2qZ/H5bb5mz9bGz5ZwMDZXOAPzQZv8wRVDHmm8lzf+5rU
G3IAKUF7hFQGaLyBdXLlqhpU8Z6uWXf2RFerTX3J28s2eQ1r7ocmhSW6iOnxxTCpubuI/eveg79w
H16DK27Ebkex37eh0Zdm1lyxiOpcUD3fUKmF2t2rW2XOu1Kqcex/IA758om/Ycn9Nvbzikv3SghL
KDFSnQjFa0NRWNbaD3hP7lidUJfQdsrdtH40LZthhJ6a+VaWReA/S0QTZkHNPvkqjSDggLhxD63b
+tBSS7SCe6ETY46PqV+Xij2PY4UkLk31CNsnNfuCoyjOTuXVX/yfRjbkBNFgfjGapMZGnhvb+t+W
dkRlpf4fUHY2UE8s2S0LHdXkXqvw7p+mRh1BqX/rSnulbSt2SG8R3z+b56TUuvv0deC/5jG5Q5Na
qYMaxiKWYSLfQv0y/qD6hYJCBAYlK9dRz0I5H8rNYknX+pk+hJB0aFIjJH1Tu6ICnbQ6cjJH3VNU
MqECZhQ863QV/TC5T3xBFYvWCI5TEMObySQSD11UiO0UQkZPrnJasH/AQVT752e92vnZX2hfKu6u
rwai+oYinsktsHAL9g6j7GZsbS3ZG3mCVIVkrSO7jwInCnfVoUVHUfXSG9s5Zz95TpYl32zfi1Xx
LiwedqshjUaUcIVvKobU2WVm7MIrmFbIbkpuhcePCTg2xKWP3eD/tZ/+nu/aRA+1usImc59+Aauv
DW0ZI4T6BLQ3CzcdblCW9IBQfG/gcdNAmBg57CXl5FR9xaWxFoFeEMNUzZUqDlmfPyz0H/YuNLWg
t+YFrGQgujItjY2ti8euEywE1/2Jsdaj0LLK1c/XhPoAj2sLYius16cBJhmkOrAv5k1DUI25kpdI
a/X/1IK8QBbBgqTmulF+uzXYEcCgZR3XhCJuzYVeVb3ywyta+Z5L8fTi0xW7qmYtnbmHs52zLdeZ
9osCXMjz4meUcw4TiRR1VSk4I6h2sJvVZgtWZx6yuCTFZ6N776jljT1GC5z6u/H5kLD5a23O411n
Br6GQM21lb8QEvqx5S7P5m95+YEi1XKeOXxpGrrg0nteD7batHBMpczYLRQxU3Q1+GvC4NcQKQ8F
XapTpRYVRmQnxBWxkPaMEsuHVrQNPBrmR6BQ/usSrPoqK43LogUn+yY1rAygEOtLqHdsMxCk6hS2
qT9AUhYa74f7fFuFi10s7q3fof7MVDQlQP6KwMFBkdQgxag6OSgWS25uJtAuPILEjNH4GauM59qZ
uZWEvD0BMWVYk+kPyDMFK0+PcB1gIJWYLNdLwKH0WQUwwzVSMbAkY4v5ePWB5w1rxAcUIyeqT0Ce
5piYjz3ZdJLUPZn+Mr6kBnu9da/XJDtc7zFCZiAHk96ySzEF+BtWFztm4hYtt0qx4J/l/iiKp+SO
JasqeeK24IKoTkIXkpDBDDrQC/AYvGl5Sl60/trax3z9gLCjK6VdeLtsAeoJD/3g56CqYJBi1VMa
PPfkchl3i2Hu4boAsHkKubgmu0dnkTfcgMtZjGPFRqjUxRw3ZAqYLHku3U3vSR9VCjisNplqMn9d
KUM20dwb0IeEHcPXupvS0XkOtY47W/wfKGUeMhQkO1j9zgJeuK1V3A+h9j++V1X7410hC7xxlj3l
Dnlflu0OKZt6S0pYal/iAkJuRxO7yTlR0xFOyfYlTQKCV+mizxxh0nJW2ZeVg1QX1hPr+2pnaUjz
XuYi5PT0eMG9fRA7XmaI/U++e4uc+Ja2de341c80lltXXIim75q/JkHAypAlKKZIBAFzxXxJIAAW
V9Cf7P6msWbcKEdiAQj8wLP8LQr4TGvToU6eNic85Iv6lJfk3eFyCJLqCYUOWNEh9SRSFHqIz2a4
7KlMg3JIRH3JLbilrni/kOukBkpOLlRgPt+HvpXw6AU1+T++gkwYNJ9ERg/00ExF/70uvfxxcvYc
U4pKSgSYpiH0mNCe2AS0GERlrn2lsh+VfXiyaDTcPUXYuBm9oOpSPmh0kbYnE2R769pgZ2+CLzEp
+Jfxl+SCnjva17i7PcpRDLYM9Dp7uck09cz4CSZGa1qODL0pJ6OuaMhoDeVodbkyfi4BsiDSeYVt
pp1mcBHMAGnqSmtG9EDYHJcqbAr2KNOLMk6M8C/RvVKUOHgK6vBMJoFnVyQiWoRZlTnZEdbaIPuP
SLFZ7F0YGswsbBH3HRztQmPFTuPDcb+v/AT5ugQEy4qEpkmltEyuQe4JqccwUOxYr/CySANl95PY
UrE0bgx5xwMl3XHrXxpjRUU7wFmqJzdei+woyIfWKqR6nD4rnUsH1BGeBH4KSQw++qtzXi4fr0NJ
JrLFJoQNI6BKQXX0DQsCj2ClvtD3gULQMddIrFsJp9+/SGSK8TUeDMkNalh2TvbgXQfVGby15LUH
iigK+bTXpwl8RyhJeTAb0G5A5khWYUWo4v+LxpFZeWjBzNr+eAeUBhXOOGD1c0Bwp/Vy7ju4A3cN
kd2sGGzTB0XRrrBHepDkuqxlEDIgpfF7VXeMJ4HWDgvOoLeWuRcFZtlJHlJpK9B+D3J01PLbuhAz
wL/snDz13Kri2RszXMHuIFLTJLaL1OTN4QZ+3kiG46VJqTVDBIeAg1FUcZTKTbFIIlKP4JkDZolZ
SKYsAreMfS9yBZY5a0vxqbRlEUsy5JplF6wlpFmv9FaTSuqxhcyoMXbKgQAQ5KdyIRgbFv5C2j5A
u646pl84sUXR98IlwlBcMKFOc5H+ifwPy678JG5f7ABbpulwU1yhZRDpiB8S1YpwnykyulqAVho4
onfyNnJetThYqCK9UzEcUI82v7ZBqeepbOQV8k3KVle7FZoImD/ADVCg6BlSPMplDGMZn0GJvW34
u5Q8VWLVSD70YkcUnaAzLw2TSGGJ0OE+zb6q9Aj+Q+46mfqAaf8j6ryWE+e2IPxEVIEQ6RZlgcjJ
vlEZjMkChIhPf76W5q8zMh4wtlDYe+0VunsxTdmLenpEkG1y0g4Mme+IneRTpCiYqmonyDCrLnB6
bLBDSZYP1N4o15QongkvwdzrL9cDFIsVqfNjkZEqAOIamFri8vVIhcG8E7lhRRWXCijMr1mBpaF6
RUId0sE38J5FUc/vS7IBcQI+XLhNPYBgUpxS8iGvjMNMeNiimQmSwyzWNlmqNEm5+VepGbQ+1Im1
RQ1D+IfjBKZRsAYGP1K1cy3JTPR0zHbi15xNF1GbOaxivjdgyCOEkyF/4s3fBJFEku+8Lx0v+Bpw
YPN8nDASRoSbeNA9frbGbcWC1W0zyDqZTzFha7fAsQcv0g2U1YS4cEZcDZ70deMnFLKwNMpwiP6B
sAMKYBVAlB8w3lUpWal25TSJhfLJoZ6WK3V2RIml2CTEg4vBZ+u0yNW8Jo8T9ib5dA7k7ehZ3169
8b+9yyNMYGk6t2zyicrjU+aWRFHeeNsP0nBUSUrt7AaW6GR93tNR1jPxA1rMQWrC3GvQGuv1UqXb
gGSI5g9JIT6VKkibzybJAcp/NZpU3eWShAzUux1QDS4yZLAl5hB0QTFGGVwyiEqosA8u/hprQz0U
eQeh7VU7VmZHc7O/yPE9Z2u06oKn4vcY0tJ/CLyuKqgCqqnEPlKpD2gujpX+kIMCy8HVXfC74bZ/
MDGPYsOrPDNABGnEZebOI5zFkqz65UY+g+asNNrWnoM0gNYq6AtoMAwGKeXNLE/oYF7514RnUHJM
akmgWQWqIH20ARv69VgeP+SsOGkOoD8SZICJxJIDou/VbgexPQHQsVhywdT5mM8yA2YMpc02i5gA
z1pCqHW3HGMA+5+1kQK/pVbeREBoEWA1B0WOqj2SJyfI+QAJhtwGEl4H87m0Z5ALEaSAfNQFXK0O
tmQZcCnsdFmCBJv19yWYRs+6lTWRXuau5j62CsliAcQIKerRWglV/OrWE9uYqYafcHk3zqHVu9RH
SW1nveEW3uybQbhxTqNV/RfHETG9Zi6pp5qYRNwFQNLJqnornYLXknuSS53ppiglCDqbG442HBK1
3OAK95Uesm1XCuEVjGoSCMIsjHPMcb0dMRlKCLzSjhXFAlgcoJGBJ6Pyrf0FEuaDehVJa/8UPXC4
4I5Em/DTgbgVCi3wQgBbiBiYa0J58YQXss39iVyAyYi7wJrAbNUo3VMgQJK+gqcgZd5CWOG11NKv
dRgwZDQ5M4gYZgWEAug4h4GoivXxEXD0S9HFy+zxHQeZMadqOGEDuA4Fv3NFC1/zqzVojtOIdfHh
gRjGNUTfYFBzvDl8nUNQ9QzKcPiWenq3t5CA5Tia/drwxD2g64hUZTOaorNPrM9qlYW4WTdX+YVG
VB9n8TBD6W1LSrr93FCnmTWXceq8fPM1fs7vwJKelFTGlXbz5ZTAYJ/b3rbfp1W78+rgRPjtEgqi
m7GxIKvk1heGi/bI35m+J3mR7I/vFP8cY2Es0tmTveVdUW5ky+7B+ZdaAkpCUuW4QE++tPejmL6j
H3o6qhlrHg6TzZ8+AwokJCG1ERST18l7UBON6ZUSaWrVTcGHpH+HOmTn3TmVLKqDnZh6R/Re7vq/
s6YDlKoKvqqADJO0IZsfW/gDuNM/irIU+vBKHvKpT6chhxQGCTqRuMHAco8UD++Zk/IWZdtAeKk0
rOxuafSY5/87mFpU2Pi+tQGyKc89Aqa7s0TKGrHSCRyE3cfgoFjEOyMmPCgg5jlOYD3H8BSwVLqb
2+tWj99kjiKB1F7Pv3ZCNeB+Qpzi/yPt6eZXJHjm1OOUWFLcrSa4iROOVSycopzF9UN+BjkRleeo
CJLmFNNTxPIBFUs1+TFdZfh607/ZULUpxFS4KiqPTCGRd4kHUTRDUQVfqifmTZXWlcPhtAujhc4v
yKaQvPV/wx8sCyJH3XCc52pwjOZ1LupUixGfg0libUJFBrUwadR0CYoS5H99CLFDiKTU5MbELBzh
lzNfeys+jiPpzudkpxHSwV3Dj5sS5/6hzYJOGB+F4/brj9lTT/G55GBaHk4qjYw4dz4fsZZwrNQF
yjW4ZZ/wji4IazjtEYh+CGIYfBfEuchoIKwDHU2LJeCb0SDnWXt4kp4nQSAuAz5wnf6el9kV1TkO
E8+Po6Khb/iH+SQYVsk6xr1WWuwLKuaa35JSTJVuOHGb9W/UnYZD+L0bXOZeb9ANu+tR92e6n29A
UdOQoA+pbgl2sWmBJ+x/JxAUIVp/07ZVi5scSw+gjpyV3KGTZeJLsB+ZZ56iaR19L90JrpK4HsL+
YMC02snT0S8u/+N+6B1hjCTeAn5LrG8AEOzlG3SlP+RvMf3SWlYAkhd0CGJGAeYPVecGwEZHWThU
BRhBubYzelRIkpINwOVoTE272ZV0IGqrziFiXBMCWKMN6l8EFFp+WJp5s0HUi0Nfw6FfDVYffqeB
nBK3u/fFAGd3q1rN3wfqj2bQL5SAG/9S01cTWcW4plWni/q1k3dOID3b6KrnQQEEEYCBGY/eSEGK
ZurTP0rMmivsGUT6++rTTts+V4BnPcQdwOXlu3xoLfq6xG8woQCIuCIEcxN57MUtgEUhbxanhSt3
74m11//WciXCLwh78I1cT+7DU7IjGc4uHLR8R+St6M2ESIt0yPmdy+QlxBlYGwHnWYIggZ0AriXu
3Tsg3YlqVShIm4phanWgRVCuLN7r6gXHSre/xMeK2aTtxnK85dHq1LongPfXoXqwIBkK6nWDLXnM
d7SaKfXQqseO6w4LjC8E/2S0hlAqdD9ZOaDnH1gqTxhHxUMw8kLON++qO/u4Iux9oD1KO+US1BZS
eJcikHTi1W6R3r6A+yQJn+D+tRbyIKTFuYEsWXMNp+A8/+ehFaU9ubs5h0eOGb0sWbT7WEys7Ei6
/EL5Ef7TkRKBgsWs5IoRNQPqUwhTiDaoOyk+38uVhIuSebNtsA2E9tEPFuDEt8FC5BgwvLyQXhEd
gHgbgL3JggwsCfVU7wVgHOdCyPwiVFDLgwK2L8Bd2aKxfPv8g4dHIz9JzJQbAPU+NF6S0LRIxm/A
ewwBZiBMECnE6KAIyiiG2jqyfWAOn3B8JN8sXpdGiTa9T4tmxDYks8EAzVmNHQaOJq52o995Wzs+
WIcG0ZTxyVdLbhIDFTp63r5DMaxcR9yrcDsGskTF9dXO5kQfdM8B0wSAldLvgFY3cHKRBmbaka1c
kcVeKfUimOUJEJP28cKl0d5Y0OgMQChTIjOT92LANsSyDaXyAMTepyyiVe6wrrDxTGW8WzBU+e5G
LzzmEa9OHvDDAH8dkUdk8T4+YcDEDRK3AnwRRQyiVHCKLtFnzUVLwu3z9VvuoVsj6UMYKR2yTsrT
kf5lHhteQVkgIkboWuDvgrpfQM+PVi0Q83EoyJ42yUyr2hiDEsisVSUqf1cRC7DpE7KQ5geZvF+M
B4ZzMRwK+A02d4hTiD3pfFNTFsYcdRBwJb/39uzBH4mIfgcfTmGIG6km3m8vze+cKg7skp2qqbaG
G+bAVf6wYGcCnmdaiRQieScpbUAcVKPaIlxVyJqb5uUS82FY8BP4FXEo9dAMUlj93xxSX1lmSn61
5Ua0rE0kcWuFCzE+oPf8alhGgB8xr3gAgU1bRTiFEXIITWRB7SJDucK5qHrdp5vyc7oSoKSl7IYK
RSBKWE5P1FxwOyjBtDzFHkSaI/2OClk0o06x4sg9WoMVe89Y0bn9yqes16zAhDyC0eHz6MjWI1D5
UjQ+T/kZZmoiT1rMy7r1nYNXNaDznBxwc3lPyCvyWxpkIwDteELexSc1RJibk0MVT6CeDO5uUOpR
uslLMwVSdBedKCRSQ6I3dpc/oQqvIFmJRZwsiyWYtYrIaUUOa/BgOjxo9lQPNp6ZT20hcUt9JRZE
maDlD2GQ+i5u/LKjRIWidYIWn4gCbiOURuQecrIBHag2a+mJq3eVYqUixIFhJagff8UBY9kAaNmC
IQITkHuHuJzwFehpc3gEjZIEVwFUb8uD1M8aTL7EQqHcI5vj0xLsAm2y1jMHTWgZMmwPUMbS2Nem
rtrarv5pTj8Z/00Iz383v0Zf0ZtfAX7QudFrtJa3iyy5u7k64dFoGqzl1tvSnbXZU0tbLa5aRq9O
Z0uPM3hVamxz9BJqS4n3nhcPza+cWwQYEw0GskoiKZGJZorR0lub5kVuF/MKBBU6cZHFNmJaVYNf
PZcOVJ1lGwV4ntMvlofhKUfGDCWbjBGFVFX3RIB9kquSkVSPD02WHE0qeymL+clXdj5NC1pxPTgs
WtE68hgKfStVDf+/5fVCmZBbWHfkgPBxnPJiJs37Y5cFhPpJzrkVM6kQfSkyYN86juaRg8BrwCZj
IpX3EH9FdDBW/SXzWS/kZ+RLgsy93JoczUpJWVZKHycrIQwrPRP8CpCvvWVEhQNUowJB7Ub5TNVW
xFuAAyZDKGh4sUaJ3sPC0Kd3Hi6Csin/JZ0FeNF4VRqaRZbAW8LhuAE4EBzmbcSCsrWWILzJo2ht
1h9WcEaXvF/hrHhfHoycJ1wmxlitoMCoE0UcVcbxz2vQ6tanu3njtyxo2W1+nlcv7ROAJrNdR++F
bDB1/axNgRLzOPzr/OZ3PPqlECf7/baixINu2bEXUcTarfxn2fp0RLaLQ5d05DcyCUrp4N7a3zZk
PZGVBfiWj6zOqtGClCukq+9IMnHYc9Mzh2JCqoGT1lDqfTVGRA1+XEGupowG6lXWWfZa7xQ2na4I
cE24VZm9D2SuC8tchcbwsXWfZUI0AyWE3+hhmIyATCGB2rrrDQg7VvMVYfrLmmNab3QBlWDhjhRO
RoBEbQMAFpMb8QCh2oUb0v4wHuDqee4UplHWj+oCbBq+lCIpHPQrqU+tzQLnn6KCX0kKgj/Tmi0J
GZUG2EUI7LiwNNArsDn8rpIw5BpzQhjkruITtLs+xlryu9jbtZnTr0ginvkktEeElMYh+Ge0hGhi
gMuYaUdYYRl7bHO/PQ+U4Ja9p8whpoBSJ2JfgoTGsSA9uAM3Rq9CLQ4rQuuRfGjOjkN6tU0M+UHM
ob29zi8S4DEkxUkVjHBU86UAMlofT7wPGzcXxEFQRLk1F8IOcRQS9hxpY57E7qHVffdQ8piJyVn/
ViuL0m/1aW3GgERpfL+NaIwL6qMW8KBV6BtgdFTDWMr41Z3qpEL/yGK72K+BwOefceqm0DjExDcQ
rnjk6hkPDNHmZ/dzDF45wb5OxqxJdqrwi8nTz5RL+89LPo8MJ3tAsJfUiJETxcX50CMJ7k519XGN
tH2dwXpeJZg6jVlNcYDvkzgyojoudpQ49eVz5x5qAYndvrk8hnswi2R05kA06eDT4yQH9YoDWDto
wWyPrXKvSTcV8JNzCrZq+Z1XiVX8pFBcRwBSbpK8q1r/tQBPSiObxrjWN4d7XOnzn0Hj8+Jh5B3t
xFC//2trrGlWUFee0A2LtisSiNr0Kis5OVqU5Ajhn8tKaTV9wrJRuFF0UFe/nNZYvpqEdoq2v0Lf
VAasPBSNb34jAOHb0KnsuUVYkCZxYKlbDc6YaTqJwH9WzPjWrG6MeVwnqPPvfyECVW0UTezSPOEm
dk6kkMr2a7xJ29m4tSyBe77YLfcFOiQ4fJvnLq0Wi7ErZ0NFt12e2ON5+MTA4BjLLsqoypDquUa3
vJQjRZCtS8QOTBCCPZpuVDGwTgRGEl3JdY8IvokfGbw47ljTIrBk4E7k5stPxGpCMy4KPlKPkf3R
EJCDi3oQDQQVkCmQoDqOudz9PDBOpleiUKfiUJEfgJGBsKi61qj+Ld0KNZN+ENXo/Ts3iZ8WOXjC
XVYLHei3YtclnpZMASflEzP06y8v83E3GqSlMAbrCT680ti4xNtcO4fzkLN6o6Q1YRpPbl6gpigT
sv5iNbHbot31B72Kj3vp7n5oAKsj1SZK9WZkhpI6eDOECvK0QTEXMqpPwK2Y8dbOBltCZ9qvtpc3
j/Qu6hvLCs/1pY/WSeIz94nfHvahZ+Q9cWj2G+mKGuxdc0urwalXtuqheFfFkC2zS4XXS7V021r3
vPigNU9MNBLHmFGFVdrOYZXKAkcgeRyRfI8TKe7sRuKLpUWricXGl0ZGlYPW2qs0dp4mtvN0sX0e
KijnugavjrrNHKImpaFdJLZfFHeNIO6K4n9Z0m2UWszg2Nl1WTCABOyCV/gKd4HZr9PToTYECZZD
+M7d7eyYes+7tSUX0k6mJ5LCB7gWOKmp/wBZ/G7Xx63pBswawLv07ZQflfar5Ox7vPnCluHCAFm/
+i/Wnr11gXJGX4W9827PHyySjEY2YaIUKuAiq3lOUYyVwJKCSuj8TJMJCfPmoIIb4HICNJFxdjua
A5q0s4YxRI5+oSy9BrkGsgZ1A2tW6pf6px9x7HVbLkHs3Wltjpotwg/1sEFs9l/+oEaGYePnN/wG
y1SDVTdMFD6xmwuXCkfsJJa8fD1ZEtVE1WXrtSgjrCLR3EtXpvnjxvwpchTqqi6RiZRPljm+D/U9
C3Z+yyCJoTurJpL6C7kN6qik7kf6Lgt2nMjc7UmIYAgZA2pITGqEHerZJbhTV+I8dBYKF2QGbj3h
DXC2ru1kojyeZIApZOz6lZZ33fdEPTw07daCWSP9KcPKArm1L1qF6EQ1uLBCmBNmHV2Ku0sZkTNX
+dB7/xVEWLIf8njlWR4w7IUfb/ZIi7WNnl7hZp/mTULbe/4r+l+tvUQDwsHmz6V7q5WgEOjCZotp
K51errsOnSjt6UHR1Q2gfMJcLCo3nBrhKXi44fntveal0X7cLPlVApeaRF9qjJ3lLqylkOsxIMiR
3FFBUvaMHsq/le4r0HqoRFGxZcHxt+Zm5FdhZ/JkojFQZJc09WgWyPqjNBzqo7Jpdy6evMAP32WT
loXmpqa7TIs8TLmuArCAfiJGBxbpC4P/BqX/hLqB91/42aL5yboq1SLHD6RVPrJ4l5iEBsBzSBio
uCkmKvklX+1dj4jk6GN0ExbvUJp1pbH8Aq2ELwZQES/oYkrP5ILBKzbDM7xmJH9ChlyGXVuLWroU
D7RDjSENk3wc8E5ustCqwWhVoLJVEO8mdSKwPCsTF1c9WuUmCmuibakOoIpJcqWm/IrlSTKCm9QF
zAShbiySqhrR3ZxqvzG+Oh9ajBVkVemD7X5e7hHpIIlUPJ0NsgJoU3EkurZFfvJGYECwwbG9cACV
n9AGUjR8TgXol2ASBzyU8syVFfM6lS8pVSYdqXKRyhoKDMF4k93WOicemgSRkEQKi8cxOAb0g2y1
M8OugTwlr/j6hVjstJYnCVGJc6mP5wqQK3j5p6kcXH1E8UE4vWNF31dLulM6BNpX2x/YzbdpMlb7
AB0ca/9QsBw948BQZ1W1pvAzKf5Rn9ap3UhcqRuoTlR71N7QDf9mBcUdUNbyMVeLBjnPDRZPeeP6
PkA37+YOdl0VdBvWbZVDq4HYFrkWoVpDIDYyvBR7qGNc0nbVMxMXmmBlzmmprAwYiaQpR7EjYayj
Rt3IlmiFWpI2sp6R2QaWgwRjLzh4N3owVcgZmA0n7WjNEXlX6SJRxneUH3ccChmgi0PNwxZYO3WM
8QUuqgmmQL8gRrmyEM2gyZ/GAXgG40t5iyKzo/8PZHm0SW5J/yvjQ46QZJQyLfosZQFxInJWPuUD
Eh5CT8Dn4ISImngjp62vOJKrHUMn5BJUh1p9KI3S2kDpKMGSLsBxhFTmGnF5JP4+oHZAU07gwgDK
Gr2MynM9KHF4xUb1Ac+NKMXXqk648u+TOBiOkvwLyxn5E2qIEMycSoOMivIpLdAWOwBmO28/r/Tq
FDloYsUB5wm1HRdOTZdSqrs7qq5CDAmMAdnOXMQrQffETqxadcBV3bT9tgWi1ME322XRBsm7Kldl
0HSpOGMl4nTKQkNtexSJVSAW+l45Ou6PAIOEioIik/k5WYfIIJvZISF0iC5L7o7/mKs9m/J/xV1T
JfhlQRki6tRedZQ5cyIEpuLpVdebU4YByUAuGKB9PiwEcqBikA8QwVaKW6nhreSVglA905Raqq3G
RBC34tZzPbmJdKwTLmvQhcEBbFtlvy4BsBpUlBeX2YmLVQ1PwR342Z13lWAUw/DE6OJJkU9U2yaB
FoHA5oArvguBTCehuJ1SwrTMk/UmKYYSmmfsnNd39n2G2txvbIIjeYPZ9bd1su+gu0flrRP3L720
sQAm0Ts0/cPJOtagO92Sr/SNdoVnoPHbP3WvccizfeI9S2Hp3b4OTESA4nYDYwYEJzrVQYmnnbh7
LLebT2t/QafgSRoAeFMyaOGKV7tNeJhUesLdorI++ndAsgeUdltEwU1nt4F9+wzugTiXb2D7Ghyc
C+NBJ/YjrpxA1IIfixx0GQo2d7CziIdn+KZv5Jsg1iCTXXN+yIl4B5cN7ijlT5HbkkjYWxXML/SL
oq8GnWOUT4gHVIOE+zjRsQ/6ft7aEAoy28PXrS7UJA64nyZ9Wc1SuzkQ/l2jXBP4X4gvnYBC00sg
rEMISkLNYdXzGMx2nuQsBBlQYkJApOifqEQori6J1WJSASZi02TSxhgNzwvgnN6d3HMK3UQAqwxy
Q0FxKEN50FZ2S8PtLX/R8ip/ZfcUCCL7hLzydJtj8VQ+1sO5oKTz84DVUiP3cghK39AnwgOPU7eO
+/wCOyNLq8dmIgIFCNswg+VIoZtKteZNi2OSvo9mTG1YXj3hxe1ndz4KUC+OdzUs9i0Qxt2teNcF
JLwdF0k2VdNIcLHYbVly4/fLaq/aE4Zx49WcKponJMkbTt2uwMATz1/PBSPS1rLg49HVGXfcCC4d
hQRmYGLKwDqnnbSzBeAZ6Sc1XBOiwh71VBwOp/ylD2hYHz5oO4+BeGG0yLTrocMS8kb5HqWWdbOL
Of2hb7Xe0Wv95LxWjfBAqk0QBMyIQFEYHR7y/2WcNpgedYIkO25JWkQXJaUhZS3fdJNejroRC7iu
uyMIswa8bCHxONCLac7FqADkhU3COD9CjxJ7Rduza7jiZotFXSDdmx2RIUR/EJ8zm8Y38OXljtHZ
OnXGoXPaAtQweG107ihtQAfVLDk6+5z+lAKTFmH1AkFdG2RkMtbCjgg9cp8fp3L7RHCPyTZ8BrWJ
/OU7Fz+62O/Rxc7cM5mLQn/RGBrDm9P8Vgo2IRVMOG7VkShobdtndE/9slciW1Q8UruOL9W0Zr9w
NpXJuNjlHrtid59xstKO9Yin8h+zjd1AzsE3v+Np5jbVb1eupZS8fql55Vhr4KqyFILgk/slu0Dm
wTn2bpNseHKfv59p2U8ghwCjvEEwbwyenfMNZka56VZM+9nZ1+zS4H22q0TyNBzeuhdYiaV2EtKT
0C2Z7vvm5Bbv6NRmVfJuxrDeombx6SHSUcmk0RmeqMzsaBa579NDKi8GjvYcjm/WrMbFaQ6oOJ7J
hpZ6aaeGsFavySL9RC7BtA10e8HRYzs3ph3vnLphHSi/Ht1HabCHYHWflscGYSmiWBhcBuutnY7i
k/WEVWz6qVdutg9l26ygHbHrP0Gpb9uV6TVoupdeBlURSjHMY0hOh8mxNEqiGLmCNXCgJlkSr/r7
YUV/trfDGo76Z1FmflM16DyefgOIGzg5AslPySJgKY2ASbKsNV3s3nVc6j1gmP9md7f+e2fN2wBK
3kB5M38xY8zIi58xVTMf5hsJGSc72+bXZY63MDUHm2l1VO1pfpD8feEhCEkDbOWDQeneXTkqXRyV
0QiXUC4cCRgy9uSPrpZKqaPRCUke5jum+DIvD8r9/ey5eC+2P+duqUZp7ubusNdMZAr8p+l1evp+
TtPxdViOaqQ8a11acaKQvF1sF+n4PLyM9X2/2q/Sr/pP+rv9Ki2eP3e20wj9yuPgRjvOVyCY6TU0
prfv1vK9fjKapsFpWJ0fvj/L8/q0PqyzZbbcrM2vZJnMcxt18dPOQci6crvUU6kZCgt23rTFH95h
G2ugwk5gw1pQO0zXgO50tpv+K7r2q2b72r+Onwf6YfVbd3sDhDoyO3o8orqv7eU1faHX39iP/+yJ
THCKW5o6N2iSVSiO4v0ZCE98aK0HMQA6+XWQjK6TeAX6LDu2byTwaAeGX0VDTKOvY5Mp3nkpZb7q
pp36tV7SSSB7idq7yz15io9hpYPmFcBd6bqYSLJoYSqD+60vWuhOPH5KCErU0D3pPbv3YO/vYbPf
gn1v28OHADe0m6SzbCYBhWPv2Lt3kx4qDM7py3SfOHNaZYwgZUDV+c6swSbvoheWcNQYmQMtlQcO
USZdcjApZdsNB6zNtHfBJ9zmjM/L7DLTBx0m29FusOcR9yvhJ3ylDJKnm/1lf6KhyXsnYyob73/m
NDbKG8QSNlC0ZCoDaVRe9APr+RbBfCYtNSgPtEQfl3VGuiRZU8Z5dsoXJdU71AZYhc2rp4Qc6S3C
J3kAkndH6vOvHqprlL5f0YK+93ada/iOLv37FL7DeNuPB81BfdDq1fHVzUF+A/wHq7TIjkpvbSat
YWsY9/e0rNxDb92ylaJt79StAn1UfCIfQZu8g329vcETN7zUiBrH9r65aPx9Kv67yvIyPdvAueBO
qV8ovQnRGtOkU+WECzFXoo9lMNq7u2FlfpveiQIvY2nE1mgbNX5vLM0fHXZl+Zmf1495K79D5oBI
QYViFXgrvqTFL8iCC+au8rBJ8ksY1is88xP3GGYsVFel8c4QdfEh0nZytVoVD2/lvfGwQx9cj1Hm
IdFitp8lq45eR+fgNsnJUWHF0zPH8dkXBRD2Qmj45c4db50knX35flIqPQwea1ZJ3i2RacPeHdo7
YOf2s2KlTce8ddKntVsind+06oewVGmXif0bfqnqxCQRKIfUrATlGz813CtMT9M3Y5tXsyZuw51C
b2yR3Kskftayz9T9vpFTWZQX1yABhQStz8sObQ78QwEx3KAzET5QgfNO/fPerVzRuoC5CJ6zHy/r
VycJj2ES1s6WYSCabFd+UkAQeP8QRAw/CVnGmzUvIZCfJ1PO38x6NSpxN+vz9I2OmbU5wZiyxuTe
Md/2udy+m8E4IwSyytV2PNkT8Oytj8HEr3RqvbM5uNYseeyDzdlt/VSH1a2VNuwElahWyUr6V682
r/jplk7AMAqqneq8On+lXuMGKlpIJEnYkmRLBgIxKZEHHGNmzl6T2+g+Op3aGtk0dRsn48p89/2Z
X6dINbGeTPfNNiE5M4r2YW5rTrJLe6edWIpcCx9S4VfVWBzEwNfWFUSatTYOxA94dOrMjtqo1iMj
7IHTSNuN6Xlxc0tRs6+pEPfPwTU3q1VgGji0uLWNYZa7yYUPJntJkPnT8MoAdMuugd1C5qWE6Spp
uJmIbGyhvYtFDSlU9HlzB3X+wybfSwSzwuXAdWuuiphM8S0UIrCpDP6Sk87Nr7vJMqSAlERGC1t1
7FwBnshCb0i6hGcWt0G8tcumlcXnzv3c9J/kq7bMOgFB5Euyg9kjxCW2Un9nlUFe7P8SHyy5e3NN
TOV8tW2vQDAfwG08wruL9hJc9Mxp9hV4C+JO1N/yLnREAnkZ6gSo/dAQKYbSqpOBHww/1tX1ugaK
zrcjZIXOJFbwUOxaaPbvROOkt/kUQJ8tayDf3wvgpHakxrsJNsxbGd2qVyEwhD09miNNgEjOguW8
EiqkUKii3MTznywBF2yxx7NwDgOtfFu/5NX5nvXuYwb4Y83qyt/bp4lYfUJssz4J7UE4plrqmWIt
Jsk552qkWUfZDFaKTprbEYmMyeGW9TPYXg4YalA4Rf5IjYAVMmvP4kor40ANfrD1WUWfBDI1z1iJ
vH0KJHDEpfspu5IJQhyA1bZgkz9j4Gwt0qxtDVpZSGWNLqyT0P2DXXf/bu+65b62atSE9a8YpjgD
lTdeHPFmanw1J59RNXoQe2VvyI2qYlQQDyAYY+mebWf72Yf3dsG5+yGmEqf8hPBDBUyRJA8qf1pq
FTo8u1WI6tQx85hZiFspP0jjAl1utGRMF+/CjTnfKpmNYy/9SX90ZYQtL9sVHvDU3f+uipRbrzy2
M0V4D+tEm887fMvCU9EwKXlbX3dNlNtn8A7Q0OhIJaI6LU8eQ0k0faITYYsw63y+1eOWoVIiyKWy
fCRM+gdmt8By8RcGAfrDa/7CI4c9oK26PCDwCV+Ah3S4QXGJlJKDhwrdvPq/Y1RYq1CK6bxo5He8
GkK2OAfKoJyCSqggV2konVKRyTOC+uQhd5ViTB5dV4Y3V3FqsWpq5XyyKcd3hxaAYEzuXrQc1PqY
zcKM6phSSJDYReCodEMUuUGEQ/GPCFmtG8h0XUJM0409F2FgsSYXwV4e0BG4xXO5ZVLPkA5GGsad
FgWEEotL0z/i4j1/n78Xevjysu5fwuJx71cibZ8oDQ3yoJ16B2exnwyT4XGoEV1E8MxH775CZKIr
WuOpW4oq6FooQm94XVzlqBSRO0OddXVgZFXyC3btngNJZty6NzJps/3oMTuOjqPb5D6RuMej13Sr
ZGIkVHR2P2syL6gmIR+WknLcj86T4ygZnQfoaXD35c0i0eZc0Zg4u1rXjE4alTuXaNdPkDvYRxJY
q8HEj5GIQvKE7Y6cUwO+cAWx/poFFqtDDbvTQEtNVPOMTcmfFPIkyR/37UPILgUXr5wHvWKkH8Mi
VSCp65Pl4s08GFcaca+OVpIT+Z2MVIFJ/gCtn0F98unVu89B7KNbsOtm4YvRUB5vnPqe9Mw5T9HE
eHiSPQa/1n+JIrMdgzQbbMfbMR7eWqVgGXjlOh9UEjVP9x+LchXlFvwZZUQq4a2rxUbLjdSbNIM0
M88ks/DtN6vP2vSPoXUwrGP4iKoMgk4SwgpFLa7ZScM7mTHyY91GyHXG47vxfTM4TMj5jA7YrlLY
dI9+0zW7Hw2L4bV/7u8woP1yZx/qkpc72/CQwNvmUhE0EiSSC5jjL6AQ4zKLJ2mvFKa9dzfhZl8n
n9l1woJ4ypza3+5L+64rxcbfSqGtYJU8IZQgxiV9sgYFaSkYcF93fW3l+f67PDfm2RTpMIgjhW6D
9F4qrECK1ItxesCtvE4/89c8/lIElS4vSyWWResyCIlfyKrIo77MWw7e8Ki6J02fLsnp7taXZXUk
iHwxuYuMVCt6EwleaZDwk/2lf+VVefX42/bkLN+6MpMalmZXwjLKfhAtI85h+B8ytgksb3Ij4cN7
fEsxheTkbVBmkWEYa7w/vDOqc5LyKPvbcBsyWDt3Ho2gCuCdkct4jvAVi68m7cIag2avNWgMeHB9
+qXBrs9Q5eqnHgmbdhqCHmBE7zsbDqsxqyGBptlSzJiTfWGUi72yQbaE9KUWKq3mWhBf+DVKARY6
J1qlmquGVxpKP+PhZId5fdc1f8/34a7lHT8Ood4FPcqwUqYktf9tLM6sqdXh6eg3VhWUN+5W42jd
Eo+q9A7LWGk/ynbydD/cJWQ8N2Ez2IFzaFIpycGYeSFDPShUHiJM8N8QMa8bS8W16lzV/Ksnbfsk
BwdUaYBx9y4oy54A8puOkT8eEyN/duGngvZL5JaQyxflbcvMVcinhJ/8pjIWXI/n4N2vHSi0E90W
SxMlEiobgwfeAdAy/qPZ0s6jCLASYR6HpT5+WIjyUEyBX7EuQbogtqFCRHjjgEXha9fGknfWcC9Y
/Y3UxyB+yDi/29W3VUHbi1FESeDvtKXaT6kfcqGJbfhuUfOk99KkOWawAQy+IBwArivuL3akWSFW
1NzTLB42xsn5q/l2biBab/bh0ya2aHG5qSZeQF08LRMyR6Vf9syIcmh0AElZj50HWa77X2XfrQ/V
hPVIfQ8YN9sz3/jt7zJoaj2Oi5RcWZOavlCtAimpW2sGHfBjZ5OCongJmsAGjhPV4q8/t5pbJszJ
Ro+tfZxsRscJ7SVGzVCki5gOO0VVX3X9SzeOpM177KLNC1CQrkP/qo1HjqoACMRePRSEoUZVuuXW
8IYSMmAKnnfgfRk6g5JlyjXD4qo6oM0IyCiw/J5XeLJyiutdc7Kd37+KH2X2pZt0zWGl/wTROQRX
2m9GMZuqnGcCWHBkD/fJ0urUwDIJaCUChnBTwCke7dvsRHc0YcJrBCQVu0Y7qsO/Jgwvelk9+vFM
PRoog9bcpZSZpXugQiQkACyPUhqkPZB6Oy3KeOOsmiv0cKkToOYNK1meCLwRvivFRI5kF5Wf5J93
kU6ySEALZvxwVSPeBqn7hq0DDovbndngx9wHF/NAF47GPQdwvq2kew8PKTDfI1XmOEq6m54a0eik
VBFXd5k/ZmZr124wXiGrnqw7ACuaSxBtLs4/YmW02pC2gVEIWAf1kzvepCAt2EjVvQEcAeM0Ex1F
BemcHqOycl6SkGOFqARpCxXHlNVOiDWkf/EayUkqkv7kOSlbEw5DYfkAthCOViXuJB8Tb+7N9e/6
pxGS7ADiGp5AJuqZW6Ve/gB6XdwmBiY36jgRJOEkLAagCiWYW9APGnapu4ev1ARgbEYGs6c1VkE7
CW5kXclXUSr8A8bUWj1ndJGZJQ/r0z0l4EYuE23vWTJ4BA0GYsN9gFPJaPyVBg8QNAZ9KjSJXuAO
tBWtfhCNrjPKDZAv2vZUz4tqukZbRltpwfPAUOc0HUEUU64whXgYvqqlFxAPSWWLgBSHwttU7RNk
pQT3UOQkbU/wxI/+J4CYYCXUzJVDU4FQG9lcCeAyjFRJVUZLyHqqI77qCg3ugEIsljacSBV/5vcV
yQWAGpG2Y+dDzQQ+PnlX/k5lETPg5qHIhOF0VFB+EbARSMqUOptp/av59VjGX6f1a/lhu64lYq2M
l0D6ylXloBMA7Ge0bS5t86SvRlAf1Qb1XpWH0PE14PJCixYJ+9QV16jY0B/I7/TDTWghCPjzHWow
x9FrdaA8Aqbj4co46d7rwr4tXXBCKUDFmDarPHzCXsqoKKgVKR/uFdhOmTVtBfZD6I8nYJY3iKHj
oCSdBT09gDXbD4QyycGirb66PQlwBm4KIwEcflgfAqPsG0Nx3TJmJ7iOo1U+2rWrXf9ObcOLvwuY
iYGtSzkMyZmp6pBhaxHzn2lSVwEK8eK/+Skk61nAH4GYBMgzYE233OOq4T/JNRfbO1KCj0QIQYNm
XTHzhP9bfEuvPwfdbObPTZvqSjXg/xbgza23sUXGlbuENjayR5sB8ahVJr+VM36p3CQIiEn/9Ya8
K4LDudgwrAMES+Vg3zvcuFG9J9aCzNDur+TXEFT2T/jVyLB6hcixMWp0y71P/9PfzJrfn9Xup7qo
sxhsOptOHGJyYojkr25psf3d/pZWxl/y+Ney7v1u89Xqt+iw3W8Oz7Mq+Jtxow+KMbtbO0A33OD4
u/mdLtKFdv1ZnRv2Z5V0T8C/mHlHIDNpl37jQM+GCFdFTZacGtWd07xObIC83Gtw2FvlUW1y7mir
BkJjiecIQDmqDeIeLV6imFeNSXXSnF4W9e8S2Ah0jlnJkaIH1V5rn2nJXRtoO81fX4f8cfWvPh+0
ZRWltUWOgfsfUWfanSjbLeFf5FqiMvgVcQKc53xxRZOAA+Ks+Ovfq6Cfc5pop9PGAe5h79pVtc9h
emk8Wedgyked8zQi5wOjXftPXMANL+tr8XNYmcVEUgd1UdxeTdYlaDnHsBTc/Af9mCBXiXip9VHr
smj6mhhnRtilqb3zypJ2xkNaG5kWRu1ipUmxNNX5W2SiCk9U87X6iA2MCiovJItsSTsAOKS6Razf
xXYkLY0KyejZKDMkqPjfu9b11linrfvmSRnikEMU2qN0iFFpUnitDPEkBPFHLcNylDPvREN8NStt
i7nw3q6/9t2dk5NrDcbHe1BmMJVaUMK9ZHPYSASzb9eJ/XWTFEamgOLKGd3r3i0umNktI+YIksVh
YU/fw9coZb1IeYk7Ui91t1GlMObsYWTeK49MHHt38wOTjd5+nGsnHxPaGdnz172of4KnqDMktuK1
K/Gkzbx7wZZLfLNj0jI2P0usyudufWBC2KJlGHNYa3uN84pFAqOju+vv+vngtdr7Sr4eaVVSHzLM
vdmzNMsVWpVw8DNmuYdfD/6AMljcvJV9RpP9LJ6VprWxzgNDiVJzv9Kr9SzeMkQxjjOtIe9sQIL7
tRWp05csI3Scugfegvoc6X+r2M6Lailip5MvWbdcrST1XKlDCPFFjBicvWtr/Z1STrV4herAYtKI
9SXy2blL13A6Whph0kmAKOwFUXheQEOeAprMQLPakJu/pVGVTrbgUKp7pqhyUpV9gmdQ6mu0CGt9
EsApnMdgFso2PIbOmmXgcMP1fj980qbM8U/DdHweVsMLIsX/xiZgDfANtDbWQ4iJXKFDJwqe9HGk
jDalx+istEi/DFK+5+bwa612s2hmjlUTZB8DTgQDwwhARKoiB6j82A3xi6g0Dev0PK3rAI7JE0WK
89pJ8wI+2f1hRp1VxOF7UGdUIyJZ1HM+kqgHuBCgheCL6SnSpniL2nkQDYn6qMIyUXX/TQMZqgkQ
IcURleZI31f52R7F2HtYQdTs/6RNRI5S5eiySF8pFUJBjdxDgtWh2E00/vS7/FcaKFhSe3ARro/w
GMUw17qHCEfCCH1bwUqSAXpkmBJEqfNnfXDolwZ3nNq3umZy9VBkq+XAQP9swWo8ou07cKgspoOI
1PnBI45PDxVChzgTp841wr2n0lWAC2GFDHtVFK/urA666jIBEZaK0QKCVOGsubZG3D0R+gH6RR7k
juaFQUrzSBy9WIPEZ8cIGCj23YGzTdnK7u9662l1bIyNfjYk2u8Q7XMIZpOJsg5oIVxPoHEAmg4X
r70nt1XDCZYz7Eikx9Y41NMRdffLQwZAmIGnwtYCbdbxycE94VaC+21fkP2hFpZuLQdQK7yFiTHE
Jh5s5IVTrDCx1/Le3GPZ+qJUUMfgT6jX9nc6Rh6DxlQKlNe31ORSixeqcSOkc8P0MD5PCf3muqXj
ZFw0j1Vd+NB5/ry7lW+D61END0G59+qdEBdDZeSc6mqIIJdTW3rxvPSlgyJLBrxrTSDNLB/L2uQz
OgUOy7FUikqzdXsDKkm8ia0a47XIn89qJOgXC/k1sH4qP6Xvyo/1E83s8Z3K230BtrWgOM713cGd
exInVkcXT2XDek+35x/13rfu7n8LzmFo9uxeCiaIcb5/6Zqc2agLs/AJmP9qib4D+B+oYq8ZqhQt
Wd4IQbPt9e8OunL9Kz5DPP+M0mVl2sZle7XfUIhlj6EkZvcvT3AbpjZHhcmrPhEaVTR28i7s5pd1
I6Ik9XK5RwpXGXP0P8Na70XkWGefp/0nWcVn63yVR9noyQo1qH3Vvu7b+zb9u2RuzaQe5pp191yh
JR0zJYyHd1anwzjtH4eX/hNiddm112rVM6tS6LLQCe+HS5zLsSp8BCX4D2g9dcjotjY2hnoLScBm
pOMN35M9HQGmb/XSzHVY25VrX6GgPBr1sBSWsYoa1qd66/b0M8zGr9Fn8h6WsabHabOLnT9uunVc
WBSePZCTxr0buKY9PSyq08+E8FLB8Zn8Mr+Pr7B6Lcw/2R3hGQ+NVfwb/372XoXeEovS9FSi+YMb
g2QZ0Kr3sENpiJq164TkdxxP9u4TMglql/xr/XErGQBr3P6sLh1BqTreVbfMMqabdmMdR6jKvc/A
IDiWDkARijJ8CQ0+hH+5bIOcmkPa0WD+J5HlC3LRvukE4h4Ba/3GPuasI5m0lgOgLjbL3QBqzQ4H
mQ13cqIpdXUmsLRGHCu/S0lirTGj4PMTR83HuWFA9QEO7//YVarW0mi97RAnYSvz7i93/2rweWqU
fY0g2twfbumBIiolyT6RvzlQwIvc9oYGBjfA3qUH5LXHS2m9ui/uC2eVzuRQRJthqo5YqqMUkABJ
ugIJrpSRSCSsdujFU0ljoCBNWbwl70wwanX2sIH17DyerPUZMdxqfWS53IBWiG1EXiqTA5PdEHhc
W4qYLvgqIwTulGkDAAIIrFgB35OapITFghSrM6xpvnFrIbjP7ZIV2qNCXuFVS9SrCENCeiWn6jid
9N/qEtotk3IglENSpQBIIVDqKz01cL3I9wf2b4JGwtHB14/aGFtjMMpbwN0HuKij0ZhswNyHJlGc
cFyMmgd4Y+L/n/PBCpPiWyBZtJK/S2e30Gjie35VKaF00/x43bAi1MkK30XQkjZNab0Oxh70r4ef
8nv546vdUrgDTA+kp9YwzEZVJoPyhOj7s8Q0Yrwfpn2abtO3SixuHKlYWm+9Ry/xya3ayNK6/98T
+pnn16JbSnahi6dLV0fzKpxCEWLSfHDRVThUzCwxALounMmQVchdIEMtoehPThXKUYuM02R8XhYS
XBcx671VhHZOzxwUGM+dHdsmktLuHpHdj08/u4CVx69WEL/spxbZJpEsGYOcGApbA7l17fEGkQBN
0hEbyww1a5O/iuPvOkmn3jp0rLmgUrtloQwobkA+X/epudwo+VSQAC7ngTFpOQKcAzNTrKzQ0+qZ
sO5pZ9aJtUJUEGMWN9H0ykBrn0HWJtfMWDp4DOmP4EW9yzdhiILJeyjlj1RF+Fowet6cYO2MO5oc
C1eTEsnhkSwTfDKEd0CTJjKZiT2xRs6IFkf9tK/UKadO0cGg8ouNBRPvRlWlqOuvu9aKDQFOPoZ/
hBcYOfDixlaYKEsbT2kPlFWuR6WBViNJocAxh2qlrkFvI2ywiTAVT7NS8WYIb/kIkp/qg7EysCom
gUPc4tc791yhKfRQ65jydgkP1epeoetlZLjpSF2b1ZE5lwqzj+vvvPIIPxhf0RfIOKVM7WJJXqKv
Uexz4A0pSjaoTsctiMIAaTKuWiygjQtvLiJUgTF08msQ2gL7AHJL5itZBKwiVB/3GIKFSTMyaX6K
eKsKgkBfxcRFxQ2LnFCeWADrIw/YmqAgf4YWxquArTmsPYasPpadkNTGeiQU5OZmivr7C+ZjE38Y
QSfVFsOMDPXW3mx22A2Oh0RA/zQTuJ7gsQhajnfVGN8MpIwo9bE2krnREK405kbEz/wIZ4jVatHG
zGL4IZSTedpWEu4FtlIhQBXfiZbwj5Of8JHp08lFnvLruyYCnCZPzMEnEv5KAz0ZIWJ1oUYZIDIL
ZSMFiEaRPTcxTP0NeBrnBiRNptZfiDM3eod8HiJrKZuwUBxs6M0NSDp8ejQprqCAWi5RtEve5AAj
aCLf/PW3bOp1aJorcC/CdQXlgieZh7iH4rPDm6ZogNNO3LoHY2xh5N5U70uQDlKKCODXGb7hjpWQ
gDqULZyVru5uptRFJUhREA8zOhSDFuuAY65Lr0PwHFE48PjqHqAqnx0YSfyNP4lYb2Y/afAIBeHM
F96IA5mP2AmWGj+k/ogUXEwCsSFUXpcUPeb3EwhbexTphOb5T3Xq9VOqN7PIoieXXpsB0il+ScII
DUfRapJGjS2d3I84LX/pvcSutDO/aITCTlNneODLtm5cN9RJ+rduxf2nc/hS/0hYQwyvD6acaXun
wchDUOHos/BqeflIbgv5v/Ew0kDQQ1OMoDb/PiGfi1/KRwcPGClqVJcR9T7U53rM9De4fW4oKVYI
Qzkfmxr5nFhGsvxFGYIaikiFnMEBR1qpUCzoARJV0IVgXFQiqdHS4Ek8kczbPRsmKsNT4/1xqf5V
v+Gp3I/4xSGagFJ76hO5E3fsfe737CtY2lItfb0DGMKWyESQLB/oTNWQrP4Fw+f47Wwf98a6BGM3
Pv5QYEQkWPIovSZI3Gf7pkVOU6L/w75TIeB9uDdiy/kLocMdesy91Dyr0vtjNCvhrOxhoK26ugqY
R2qFM2IlKpk41AcViFPAonBFL/5R7nGYUtNmK3ZnALn4KNACszls165NZ8LrGGSnlAZpFYAKhQfA
/kAuBB8X50z+LBYUzHCHliSOVRbiYrAZSAbMrrmjhY4Ev4QZiZ/66ehB/XLtfRYaqVzh9qFnopeF
6sFcOVD9USYi/RPP6DD0SPk07XWZ1LTyGVBTyXUxT4ooLDG5ioeFtal2GeSrWHOKjLqjdl31oPVX
0JNSDoXONjzTpwUK52L8eDZjmqkkYfaT/aAEFmGIZh+ih4gcIqKPaDN5lwM1ejKPUGTU2kU2iwtc
9SA+MmZQAdIYUipBxpMqRFEQN57oqwXx0+61dRrGK9HcFBELrIl/PmhhH9RJOxEeGniWSfOnwKPI
I+PGB71fnjWTuuSHhvJhlDSri/uuVQPU7kMXOyfdE3Q9mmksLl9255oICe+evQJR0CIl8w2Zneg+
Dqkrhezs4BUedaMq3yC8BHHIl3aWQukidSjiUESjm3AtLXZ03WylneX5QgD/IlyjtRhc+MgrXFPk
nz75w/2FzlrAeSrHMCR9iWEpzDRlEB/PzCHOCHIsJ54k/XF/GG/fKET0Z4Zd/gQ7G8ZfpYMjqEck
qVwhfzAdB6Up0K/ue2savEl3OzcJGasujbhHOCmyBPGcueyW158rizq2Y7gi1VXdc4iw940f+pr/
8ETrfg01ZN4dTR9E7lUZhtp0u1DX+SVed6P5RB6VKCv06TDkyXvK2bQQG9XpT6DGB/S7wOthoqYB
fz9Ok09EFOPp3kLtUOkL5BHMo13i5eclK+VAkjkLwaE6B1iM/NcXomSg0kQu5UtCr8Az6igutPi3
JLeFEc8OFA1xwVBlJDo4HwlBrhNpJB8zIS2SggpzEar1YelFa6kVO5A0r7SIJxSWBgQACYDbkbI5
DaL8R0/rr8AYLarrbp2hyHyL2ZDETsZqlnn4hPJEQ1tqe/LWlwqHnU1TEdOk2KszY9mxUEJxk7K/
ODQPbrmIVgX80jYF84ieY2Hjl36ZhBU1PUO+KMwITBOOJmegrF0ozAuITQ48UoZTsR2o/AN8zvrG
g7UtpyCu+g5vDe5VgZDe98aDiLDlK0PdDgMQ2i6qKiQFLvPBJxNiVpR5GSlOdBRvQl7gn/wq6Myv
26SvpykqaF0LrAxU+bxRpVOEZXYKrRbKjUBrG57NONpxCgM2uPyXAQaB9p4tfP0bgcVEG9y3WH5M
4U9c+om61OqCSwmPwUdLOUeJ37vjZajL/V8uujGIoG1eTL7LEKqpNqPpPWlDA+MBqSdwBG7NBWHO
yk594oE+F+TduX+8nB4H05HfIB6REyALSDNRY1ft4FM62abuD35No0cw0ixVLanALaVWNxnF8mLT
dRGSefV0ZU7LAsOQY5JGduWfjQqabrENYvIfZZnJHM5tzxlBTRiBRyoxEkqKQHyp14EvzXMeyC/0
00ISLTBVF0YX60128kKrLD8NTQctQwJF5eSipKcwpjA0rDhzEKFJN8xWOv7Q9VxLLhxkkh8Nv3ML
NQqOIQoKhWmf8M6+uViBEt+du19Om2Bw8EXX0v+LRHhgoRvZyEidB3PJVZXR6+h1lerhhECqL0V6
sVg+ctNDZjiLHG1wWD7m5bF6G5WCtDOnY8qEJWKEdS4rXrEwF3HjEUtfPhiGHViISBRfyfcL7R8M
tsZ9YAcJG+aOAae0U4gt5Bg41UTBMrHUP+U4lVOqecCZUFjzPyc8NgSBaloWAlMx8t/wLUgRTaro
xrJeaZwwaCThiXd9rjPNmCjN0BFWV0iwtK6RliudeV0FzBG/CJbYqslspor9BMASqvYJUNH5grkP
tQjovoCV6010F4S34O00LFbLH5jurCDHIArjPfwrtdWrz96jak+Ex5XxJc6OGATQzOllhb3ydjvG
+qktP3a6GRRyuaef2/Yq1MTKXZgzaxgXSFNKJS8U/SjqOpQbLv0ImsaVJecJKxFYEwcDuBX92PwD
t601S7RAbCbjJ7khRf8w6rzm52ml8QyfYfyzHx6HAniYk9t7eH9y8d8eLqTlxqFfjEMAekbjrp/O
dfn0FrQWaAvXb70BCQZqGq8JrVWE7XXzRZbxarNUk8oq/s8jznwJ5sohG2FZVcwOYzCPtf/V+nGW
0ppMcwruFW873dpQjuklVmcc17cYUju4TW63u3BrjPDcszEmXOASPHm2J/4sJKMc56HulDVlgGE9
LlALszlEPsyZbX6rKRK6YM6r+ldQ51CQNSQCxm5LNu48pt/ss9X9/fWx6h/iUQgdije/pVUrsWqp
V6UmnzQdY25FTQPtBhAS0S6jKGs9cvr2y7PbopmJLSy74FL7DpccvRmhlKLqT6M+uiBXFlHtDgXd
HN088V+Bkpe17SE8za19+KGrz5KXOh1dwww+SRPvlRo0SPpwft/Pbei5GXrdP2twylx4mSl6xd6F
vnCd6yuMa0vs+NNq/3r04j8rfFqeGMs3uhGICSi6hDSqyHO34oHV+KkaF+y41zZYUMQiglENUNjN
S7Mnsq4o9qLuWt5nxOu/duFntIM69vT1nOpgVZ+JlCHtK6xovwZI/vTXHT0DDeS32mD1/MOnjzjo
0PiwlSEQLvSu9AZo1352jRsa5I4oHXiMd8rd7ZBWBXTrwD8/BmMilvp+hUbv8GrB/4WXR3tsOA1j
++jW50aEQuSF3+2wdGpUbPedtmwgUhh94Wm7j5o3y9uDIV/dg+09DY8enbdz+2a3gFWjvxLnJyGq
Sq/YjLBp1pAy0OjNtycJkDYtD1FqQMI5uLXRce0nhh/9nbbRH2sL/8+PT5/h8cyGcAyPxANsIqJK
CGpR8doagcIWJI4CNjPdmJYehnfEDP/ineiJzf6/qlEp9+20dzIm9V2zUm7sDa+OYdh7yZuud97v
Vvqi/PZeZm3j3q5uL/Aq5smnI/IGNXFKwWz0g/WXrOjBCb25LAulBD24c/1srq2o2AC15O3ZlGit
84MD4Hw+fzXmGNsFf39Sw7GPQ6mskK5d+R7M9dq/tCqUhboOm9w89Wi0XGuY0dKKPdwJrnzY2Hs9
/Cy8QL3ql1uHoUS7L2QNGu1xXxKHQt5gY6EtX1D1btOEWz2bKxnUk3rtiLzQ0UmngdyMnzF1pRnG
u4J7rC1JfMZdRWSKyUidGFJM/2yQr5JPt4rg5Ve+BnmKBO0Vas8Z4GCN77jypCOiQw3vQl+dW9oj
cm7rWZPGerqeyq5BQR/yKUqrVhctkEwgsJjDmUr5WL42gQbwn6xKZGsM5GE9z81KLGZrj7gEPAP0
y691Sz14x+O3b44erffo7Wu22A1xzbf6PIWlgtj3179q++Y5E0z+cxK65Gk7eh5W20qQ2xnrDCU9
8lHqeoS1NOpTATiv8L2lQ5dYD8YrUgRRfPPpt/dfz8kBsvYhdFADQcgZGKZLaku3sPf4RZwRJG0T
7ppz1bJSNjy7ZxLlPHiqT61Fey5WkPq3NbzBu21YYUqIPsGkYnIC5R8Mh1ig6soc0dIgfQDHwl9j
uP3dshaHYa2FVBVXYJYMhAFcVUzbcVsHeuuOB2NWbB4vQAzsCwnrhgYXrDzFdlj0yms/uSptzu14
yCrEKzEM1A4N99jvPvn631/mdkje0YVRH7iTtqphFkm57N9xBRjijoKVOyJZWU+xJzCWCqWCbEAY
VjKikgKh3MUjqwGYp/1BYluIsCS5NKDtxaCNNTfe0om2tYa8DztmmVAs80zwG1XSjkMD8AwG8Gv2
6R7G8ZBKnEOikUSN9SplLfJrTvPyajr7IH27FayU5wmqqp/T6hM+MCQ8hDZJP9fdh2S3NsHFEU1T
d4DTb82sRt12X73DGDx+wPtIEQHXvfJPpftMXPL457lZhptBjnhHJe0mnObetUPqbybutkSWhRQA
Vtv3/tSx+5zH2srEbn7fuJPhGy2RBPjF8r752gf3WwM3isoTBd0M+fL97NfXjRP0Lexqd61zmZ6/
7i/umy7tTnDtRbrvLjDKp/mP1m7mm/BcWkeYvRoEv4l1cXcdYg8TJuL8vG6/Tt75p3JznQOauVPL
ytprzlQbrC6ueA4SreYV+sjo9W7ceu/Pz24UfVUX13sjxhWAaXTdt7Ksba8bNTL/AEgjScPasEon
EfyrzMZdy3KTzx0fe3WkArMziNGZSsh7YXYe1VbSMWRz5ZYg9qNZfHr1qTH54BRVeXgXFDdYwkBi
f4Nn11ungd1Zc57RthzawDXcn+mIhZwQNiY08wH+UymeI5jQcIq8tROeqe8cXJtW0pl/I0a42I3S
BgoIna+b93WLwWM3HuQYnTKvABiFfoJZCvmGvAYfqv7bPy4q1JPZxRMo0rVtpeW4seNVkSGROpVb
xncZeV1rvXPLU6OZTXZVF9CtanSzyaMyPN7cU9JJfw6r9OcMSo8jJVvq3uUbvmiX8Ww8upXwv+M2
PY1N8ufpeVxhlR5/5ofhqb8bHnco2uJxggb4MJV4yma3EWGemCWl4o1bBTccnL+tbWVpbVFuZCAp
cKnZXx4NAiC+MrgyxghSuJMjdKw42faxNI/ea8vSM9LNou45r472eZG/vK1sa9uqLyWi6ZcABXPl
Ad7a6puhG62umd5Fo2MHKdWjy06DBLq2o+3prXvvx8ETp6bg1a2z+xMmNdUERMcFFcIT5X8hpzlQ
Zz0MjoSaD++eQg08kn9j27Uf6TgMksFzlk7SSX6PtA7iC0IHGk+jReWCxW500tcaBHa2HjvjhCx1
QanZXKEsvW1uG/7nsfYem+oqG6tWbX1V4XCJ/4XwlgpmoWKp0Bs9CygAE/ddyQZybyQa3CrSlytI
yrmWLkYbgtYqRVsi8AAbsvEIMxbKLLjj0juM7uQWE80VB8KqtWKW3hdykYUk1HdCGYYwv3FQKL/c
Sv5lra6bKvqpjd2v2q6k0xBdEZXooJfNl1gqIjTpUNMd1hHxXKproHoVhmWrT5w0igfKuYDWW4V1
LWYkiE/k9iGtmghF4tpKe2kgrvpAl3AmpR4rLp2AsxZhKAGh2NKnoNy9Ri6fEm7dNWflxMLS86wU
CyrZzID4k2qRUulgNSOdsqD+ylJE4YGayJ0Zo6CyN5gy5w6MHh7VlBpGuzAp2kS0beyZUGUIXJUD
lX5btiM7zjP7KH6fnjkyR+sJYThU1sl6Ek3Xkz0SWamIpCvEpQUPr3a9J+9Eu3cIJcUufePF0vuM
ylgCWBMkzWcHyyVoI9fE+8AGxKiQaXPpyn2gUEWWQ1Q1CJVwGGifEDDXEK9VGa3sthgbyKMEFXRb
f0vwRuNlhLPv5mH68qTDLQO8m0i7cCbhOM9um/gX821jlSzE/KxORb2KNtHmudptMK2AwflZJZvL
xhnTwXRCy9yhRp+OUrfos4s4J0g3qHJgX9jdQqpT78qQ+7U4tWOnyah3GAZYFrZ5FgrVJfXkbKtJ
8RWbhaOfwYNB8xMt8R5Cf5d190EcpCvje49QNaKZNb4sSLh0pC0LX4Z778icSyblxXmWLUqr1+b4
u+e4bKA4LG4L9fIu3u4JP9RZNDnNTrPS8Dw70rN5FI+yTZ3feWzslcO1RlBOn3vMVoCLYU6a02y8
W8Cp5KuWNu2qFy04GzBZazBPqkOxEC+LeFbZDczhvvfBSyRnxqqLpz7TzqvvXZRISh/sYTTZDQ6D
/WhS7tSClDh4lreKbh2lPmc/DzL6YKHWO36VN/uv6295k16ae73HDk664jBce5WggiHF0b+3r+2j
j7IPOoh63BbS6EqLxRalIV2/5bvUOP+qE2fOLYAgcp1BEtns4FCe2ljwcn1wr+06Y/vU4G54/D39
lj/e+bc+fMnYJCal/bRhj5FKavFgSkFUE8VKclFROjShHI891APv5P8Q2MJJQ4+0QaKHmQYw6jPY
4Ysvm5I61TgqU01jccTOQJYGychcxJWGKeU5ypWdDzy39k5ECEbj8OqcD4TJ63T8OHjmrfGsIkIZ
gMsOzD3RdHrC0IV0m+S2GjfWOOYcG2ezlS2TbrfGG3ZiN4bjFOEbM7gGL6geu9a6+zKCq9m72GHl
2XmcH4B965Kb7dsVCjvsnmSgNB0OiYhLa3UlZ/3UUbhl5K4ayNngudHcc4h7Vz8ZpsOSz8ZY8q3W
dxbubl588rDT6l7y9shi6Jzb9WE8SyERxTO6TXMx1MMJPRyCxFqLx4aigdV9dqI6bLpHNy62X6LQ
3GQIOaE2m3jEyMgns3Sdz3YhB611bswXwBOarmK0jPEAI55KwUqvqKM0Pc40QY/+hQfS6/KM0BFb
AzYirBH47EAwZffDkDahRjGsERwUB1QVGfGbXfgiL6bFWWwxE9E2EUuZopccHfiqI7SLJnUY4Q6/
WgrjHo442J8c6OosqZ/KAGhs3JQOuo0E08F2ikA4RQpLVpC7ayijL/WS7gW+4CO8dM/oIXVgZUKM
UMiJH8vKpMxRmiXQ6lJubxZ9URzvLPhNaypPEkElKigibg/5tJyTa03+0/E7PzO8FzSTL/eC/92r
kVKZAjCN/DtuoJSNIDsh5GAFYE/+LS9wtWjJ88zE0ohIggHRvnFlbqiwTf/ddKhmSgqoXVdKZXQe
vdoPoyhlR9171tTqrlvrcmsNBLC9ICBFTEpQOCGcbFVxWpMeU2rdN8v2kzlN0HDSeysRVlbdG4y5
fJHkfp1Q9nQPk/3oxlYzQXvAIti5z2qL01dt8Zzde1fa/EKQJrB43N0YyJbNmRD27oIvXLBL5Tlu
9JO/wCSqDi9BrV8K62Gt/9g37GnCALlgOVVanWflhZ5eOknZU8GRcrEgk5x8B2tYB3YqUDakKN+3
njmdXX5g5e66E4E8+JVpvIkX8aI0v2wjKrB/+7/KFMch9GdRD3fHYUneQnJzlyG9PN2V31KX5Ec6
f3yniqU8iKlOprgOQV1wwQAHQpFJUpuv2WuWflER/1JNGve4UWks9WqEKjX6JacgOuEeEIgvtfoT
p/PZob5eh2db6hOW4IdhcH+IJKIcyVymXnZvPbr75KJjQa/QddmA7R7ZI+xeqS/X3YiHJqNk9IAM
VQ2w51YJKPFFPoFPg8bujHQNgwa5r8nGQA3VVfrE3zLH5HRfOOxh9N1UVKajykiSMlmHVP3FTUp/
cWsrFLjyULmcYk0ocX3V3+PAKDsHlOIhIfW+j/Be/3vDvUk/u4VELpze/9gHSU/CBIGeOy5BjerQ
rl36PsTzA9o5Zs+unZTc8qR6bpDxWwOsiXjWc7lTaaV3Yl4G+3zf56fxBl8iXL/xtRk8gwqKK6gQ
VGz8Lgs9EoBPKE8dkOKu1F/kbM0Nf3Yu17AbKdV2cAM5zmnPzWFNqqMaJ1gnuQK5uDIwe2cwsq8P
FqTVXrVnhaIwywDJ7EfwkDn/fkSDP780hqBMpyBaPG4wfNoY44wyvkjJsmioEKtbrccQxX6ww7ur
V8ZOw3cwSbj6+2AfPE9eAsDJ3KAK0f2+jvcdVhk03iXf5OzL+C1qaH1UQBGPpG6pwjbEt34Q5fpq
DK1ZS/g6UL3XlPMPaF4OWoB37xaJlPlN+MJ2XXajyQGm4ZHEUZNx/wWywJZ8b1MT9YnXy14ffxOh
uUiL3NKI1AokQqVyx8XghntErjmOtYKcCHSs+ioNgx9uB2CtqEsHV+8zUc2WMhTlXHjxKqCiBGlK
uXNYUCLGj5TCrXqv5w3IEZVF/XvjabRuNwCc4dEJCd2iDkoeVlF2vnz5q9PZ3Bh+hjYUweo0WkQL
Z+bM9mEhg1UF0OiqxCFl4Xr0zHWjJ7Sjp/B9a657yL1I1OBLYgwf3vxSkASlEE4uOkPFe7LrUKBe
7l62cJ7jo5syzlGGzI/z8jKaEuumeIAQ4RK77jEv4NbRak7qJRsu7WE4L7ADShz+/nq3rY75e1Lc
eMKpQfRO3YTJ1wLhjt/8B3iNGF/5+jG6DrKepGH1QIw/3bIvicdebVNTOtCR+LLLtwOrRmJepZMO
5V0o8VEPUr8nawkDq5MDU7iYylK8v7a35QH1FX5RuxALOoAqm7zhsW8Sr1R424AN1c6l5mVkQv3a
2QUGu+wFNaSULbJWNCXBxYDuXGqSPe9J5ENyl4716h4O7oekA2z54T1+16vHb4aAu03vgNsFh7km
mVrUe9BV+8sePXbuowxYimoaXjkQJB4lJCiXwXXXcKiRe9ZkcDr2quPzIoL4A4N0eQQ5oxTogJB9
RglC5iO1HhYZwq2O0cMtI8Ev9ISP0+fLAHPF0whSDXVUCp4oK2X/FB/xMSRs+j3g0s22ksnmF5IF
gAhQB6TRMv7ujYzGmBf3zNAmDsceAjGU0d5/ExOcLNzPvbK93WEE/mkcL6TkHwwEsntbqCHdD8Ag
Zkfkxy/EFKCIWPeRNFFFw4RofuteoAWS8z4bBpjQpXn/iuvNcw1M3q8jcuo/NpDMF++SgvgMz+0A
QvMd4IAGA5srAlQY/pgLHYKIMbBIbJyoWo8N5nyQ1gm1P6A6J/cCzXHxpijycBN8eANeCTIS3g/Y
rsndTwOx9FfFm8P4Ftag4EfmiLInctx+4qFbctwM+yxtrymAI+YM7grQ84zqt7BXoXxBfluuupc9
ye1eRXHRxpSZgsxS76t1SUclLJF3p+QlSnWl0Ik9EWcoe5LqlpqVLoUOZBAPujQ/WJINt203qI7T
xzFrLJeRi5yHWFwlQAHQ1LiJaCGTqrwfd0V23v1Vnt7uD64L8lGmcuZH/ThpXMqD00/SqX3H2+PE
bp0moIhQwr+MICWYVA1O9LTgs6HMOXrrPn8B8AA0FWzvAOBioj1pcemAgQNfQvDUofw/zl1CCj20
PhWfsPlaxX/myMKYMTy0ZVetmEH3yr8FL0jwJPqxBJ5qeCUNiIAElVZ1r8Kt2J4CGniBGRADNBIg
j4hsQy157Y1imgpmWq1sJqps7oDzy66Gu8KRf1c5jSqFn0EVRXxVT1/VIM+5UfyrbbN+wABHbCX9
M8oU6NGfXNR/oXoaChfUw2kpl2sHFd3ItQjvOo5T5/UAuLj7V6rFVEGa9qfDisiIv4O3whxI3f19
fMzUM8GByvTp1q8k7q+Kdyn5VWSZf0yqGzZnreuzAfAZBapRP7upzw9TtIuvRn383LBAZHBf0B8a
kJNe7m6EsXSISXAcNzBNkqpZZbwymqGo/av1+dN/DT/99ygbVCbZoDQrzWqTOxq4CWic+cVIFNAe
tSmWPCly29xg5syzqysdwwU/BVgqN3rc4J35bW4/S2N7mN+Xopofj3SOkqDxPaj1qGgV/OBK+8j+
8YJTF35oJYwgwhhIfkdVqssNQh4VN5OQtfKYS7EuurvqUOpNKNaK7AhubCVzuiqg9LxTL6OxUf69
/BR0SOJKTQldsSSGKqPpyNV8OXW7HoMnuy/Li/7u2yoVtOVnkiK4FsUeLQcdXtBmXwJjZU+foCYL
++dNnLzZbZLARkUZh7Veuf3yy9CoM5YQL6ugYbU+jXjnRQitpiaSQgDNMAPJ+bsdOtT0jGMDBNlG
LGkOqJwRZvGrhZo/8zHKm6sphag4GcwOCSSkjpYqTuwv0gR+og+OhKKhzmNGq9JQ0KVDwx6HLFhv
omlOv56eNcJkdRTRicRYytsCV4e/2shC8H+AM0bVHw7Dye5YceNBDQ1XD5iVmXuHnoqrWnjvxmuX
918fPF6es+tet7SXvEBrOYWIYJAxLOHj4Ru4o4fQAZR9hweF3NFYIKi0qcCbUaT5J4fDwywH9cD4
4UMUwmxis5xcbtMXR5wdMTakpBDpXIqRi28G6ejFvi2NRaEgkddAcWCG8Vc7uq9vs/X6TuCdQA+S
qFNWHO8wgdzyCUU30qx9MKcx2B8AOw40Ge/opqTJO23eBE57IAAvgc8ZHPprw38+oOci/avjXm01
7/htIeUKqa7QcuXRhiBxT1qHyDWhYwTGtAKX4dz9O5P0Rs0aGoTDvEa77Kz/8OsT3SojmgrRhS5W
WvZ8SYOFpSAcqVL7eAqNqkcNtzaq9eD0P+FijdDTL29WcE8HFSiRy88rwJ9hUL23H34yv9EvqO5e
t3WMaPu3IMHjHS1I/rW3GqcZm5+wrteG1DAiUJ1dAjUskPD13IVJ1akHdkB/Vvzl6DWQN3ll3CAJ
QPzBVqJ+CWhalmolILrMGd9BE5KWEFXtHNo/xCCtYf/Cvcf1dUIa6B6DWr5nsUIIscUdG3gUQJo1
favfmxYbz3SshhBkeFA81PlBtxc9z2RTjApZs1rlbR0ig2EKAy0EEiorgrYpaSCQ3rJ3bo1cPCFx
uNxYYqDH3Cqp7O4mZcCuRbbAQVKIWnmTLeqr2ybdfFafFUosdst7w448ymzruCHlxI0Du5KwDJcb
1e2bTqqKc4l00b+dlsclawNqHlYTZq4FE4m5w/KMSzxzBXbDzT3g63KE/XJBRVMElY929psSvbGh
Qz++uIdfaGZXJTCLdeuDlyIoG1XTsDysDDEjH6bA8dUgo2jwlc2y2X1yG326TzbeFFdHKR11yKvt
Ag+GsBInSYsqWKxdYr9uPHYTCzcjWu+2ItrIUZmIuoNprVkG+MdcQNYNjmfAlmp+bt4uYtNgiTpT
Q4Q2a4a3avt4ZojfDAQxz+5p9XA86Dz02EViQjWyjTuvxdPU0eoHp9V+i9MQFOZFCvgUvaHUtmpg
z98Zm1/svlHQDlBxoglXvY73Em93I+KBW6PqtOA68Wmz2iL6et6Yhs8NweORJAiScXhApN4x2tZE
dW2RP+TARNQJnRyUB1z8Q/nfxntJPGMl2jbIeIGpCSGnKgoSVDgzZa3d9Dz//MmaUEeBEolKIL+w
gkJAsi0Tp0e1kazd5lq82qwrS6qsHOI8SgRYNb03BSDbckuXxhXDgqadkbXxcGsp0/wTpru66ftZ
xZut6Nf9blAwVsbu8OwFc0eekLQKKLVlG4iJoPeeP+fRD1JaYINq+0pdXg1Ro/CIOnUdKvnFILez
h9PrVzcUITt1YndEvuMqCIX8aetoSfXLqq/ZpCVJl2oj5f4bJQWpYKN2NszYzbNhtYe1SY8df0f/
JpX7iRjysobqLBR6mnq6qGtS7BA7UjJ0pfdFWBQPoEfKZ/YFWAbf/OPC79Tuy7SFH13cjIkxcWbZ
OBtTb56dkJWlfylC0tvf448dmcWzvi1ts6a6x4qvB4WTBlVn1FUOtTySV1FLtLFrO40xH6gOMiIK
/IdOGDfAkgq1FvyPpjNbTlvrtvATqUoNIOlWPX2PgRvKNgFJCLWoffrzLe/zl5O9k9ghWFpaa84x
R1NgQdTgUCAcS2rUg4L9J36WuM9EgdjlUc9TCTJvJ10NUT0g9MgyLubuhWhXmBkL0e9kYwi1fTAh
gWBDT0JNtBEKdhAkRlziK/jalU5nDLAUix+8XryPmZElpLIwKdbt2PDyr/yLB/lgHISWWMO3WVsl
82ReM7RkrHMLeMKh0huoUsRlptxFVtf+Y7tlKP26KjjDvADHJlCnaIiwJi/gQk32yranqQy/1d/P
IzlFodOfk1N/bjHcjr9lUG5WrEBHNVoGsckK+21hXhPx8+apUwHNYcm/G++E0F/dYLz313lj38+6
GLsCa4E7ghkhdSb9BlyS2e3pYI+6QLLxPTmX393JOHen7NBhS1cchNBbfMRBJPDuHpBbpeXGyxTo
iTctRov/DRdFNyOstrPFk0RGrKBLDKGfB4OkgzfdsdjsRlMUN9wYJIF/Osn/NC6Io8Zes3jubqjP
THwchM/Ca1VyyMvfn2m6yQ8JP187HB04cxYGeeUioimaDwv51H5XfMiP25YUrz3nJatGLBxqwQfO
KGPoJgwKQpugHmqZ8bn61s/6mRNE+EAQIgTvPaWP7RGK0qUxpvX0y/hew39gXvvITdp3O3o7aYij
mF0iBsNyDIIZGc6mZWQbzNyK03M3eUweQl8ouOg3/0dwnRVaYHGgCraz4DgKLqwQC5QkzYkMOLGr
JhimkMjsiHgr9IUkIMGqgmz/2D4eAEpgP4ySBOcAY4w2aDnt0+m78KlEAbIHnCABsytsj+aD4qEE
pQNfIcIrfCCg4V7+JvmBPABqgcbLaMBVt/7hpZ5rzOlzLCXF0C+DofE7WfahTSWHXVk6dqlfZ3m1
FBzPYgX7GorJEy/bs1LDTqBuNZAc3rYlXNaIWL+O+9FMBZKiYwYitPyiX6oGq17VK0m18g2O7nRG
Qr//DnSwljE4CwrxPy8kYVgneqwIMjIWr39aQV5WWL1wjZByVq65l+lDhW+UCGYzZiIU7S04vH9u
xVBCaQiptFlQxG2sFVq6FJb/2yUnAOMxcGTlINzki9kgVsy0PuEqM7su82lLSibsEkSUJpxr6nHz
T9u+SBlg9OSYPWHixJs35UG6uSqLeqUtWhpAAReN0cQW6HEojGZYD/DIgU1gEeyMSCp6n8G4vMli
WA2rFFI3HmxJ5nCy5UF9GXbiy2rvxehq4g6UnmAmlz+dGFg7YrKAHed2QTf9r/pXUwx0lkwl/TPg
JUt1uG6v75n01ckOVBJa03/qUeUrwL3AAHHb/62vZSo6vUvMuIwiwLSeUF97r8Qp9mTOakqWDFfa
LocS7b0PqJt2qZugVzWmSeo3O+RUsw4K4ax7u+FqvIzlpfaaTXov3uUn/iovwPeygb4HX48/5I+i
myV3cx41V9/m/bpCnWnjcIusytEet5psE5OGEzILW+MZqkyTWsqBG65a2SoarHxaIR+Cad1Y2PZB
L+a2MXUq7ddO95LKid/X5MCDj5XfM7KT0OGRe3MQd0RJuJ+x22uHpNw+A27TxfiXXJKDRI1DtFmP
fZr4wBo7gYYP2LqTKdQo2HuYNO6LRxyEByoeMpAcE+5xgIGBiTcCk8rhCwoTXUIDveyNl368wt4W
hO8zE7tnfR5m6Unf4sBc8kQsI2b0wFXAatw7D2JcuALpzu5EJh6iA2QFLjlg+MuT0tUILcRS3ueQ
2sX5vOOEXg9bZZuXHgPI9IFlvq1vhQ8zJkOuQq0+Xnw2rzlwAlF3PFmsxvaUYibIdTDebkP4EEnr
GCiCkXSWjjXZ19DQndj9eC/sGBhwkncG1QgVFF9TwQhL1283GmagdLeTWMIxJTYN/FajUA1nnWKP
dyoOCXV7OYjYLeoGqkfOluSnseIvlYv5Vf6EHveMjuYqsJLXrCL84Xl9Q/EgleEroVZhJgTZ4saW
YjF3kDfxzWGSUP582PEY0kGNwXkVVH1erVrcseflvkXY7FcFSMA79BTiX4TtXkZlnq9VINkgW/F7
CRsxdnn6xmWBvfpGXlWzASGG0GG38+ibCr0rgwLUGW65usbhQIeLqCw+qV33Py9gccYeT6c015Bj
1x1g+aGB7/+x9HsZuzJFJAM6fmxG16fuFG93wM04DuDV8uOlWzFSE29IvTFOE3UQAQUkoL6XiOEA
rHqqGUYyxr46N7TwdBp4ubPyoE3ytuJAjEA6IkQJo2md5HsC74nZcouRIi7Sh8GPTLypoU+yrN78
EvM1EhEpAkGEGKG8KX3ckWk1EJh/w9TtYEtCas3m2FNTNIfOCJ0C5In6Xt2LexwUtVVe06vBrCu0
sj0zxBRCAWa0mL90FkQm9ascr5hCOmpQ7Cd44THlXTdwPyV7GIFbYncvTeEPqF4CoSy2I2lukJ7D
k8OUumN2WP8UP5yVkOLk3M4eGtzoh/IbYoVd29m38HIZFn97J2M8IAxnWGSrHKPb0NFCRzonwE+4
vHwO5abcGAh9dlGgA6FirvTGmCAz7Nv1Qzkpqfak8HR2ttCr8LHI3D5cqyv98Pm7V7fc1yAeVITA
9DP1i+iYziozt9lmFwr38TcKRJDxFK4QRxksnW8FtJhvE8hX32gbBqUDY4B6260xdxTfNJ7/XKzm
5fb1aghnJmUhSnxtHiducy0HX8LirZu+1z0NCGOZy3CnjOV8BMxJsZjiBBFOVOAEGFEJq0OhHwQe
2g+oCg+sYXHUYWX2/2aJSFlwRBOmACCu38K3rft9nnAUADCgCgG/ZhIvHaTD+KKzur54gzFeWCIo
WsMLw2TeIhxThJulub5tn7toF1MwvXf55nPIcNDhkrJpCB1VsYo34UaYWMXEyJ8FJqbikyaMM4SV
mOGKOPoKgoigiOT+S4ytD6kr7HHFcD+eCeqZsNeNj9VX8SMenK/qj/djrFgWqY2bRYgtyYuQJEbp
3gf63CQoPOFLzeGyf3vZGoYMQHnsPlA8jUpCcMjLxXYAtXxtf1RLlHMfMg3aVYY0YRWeBXbDyBX4
9ANMSgEZrhnL0hTTGAcvoAxtUcGhFd6bErVjdhII38f53xVNsU74LwB7BLBU2SXiavwtAHrHQbEV
2DnQEEhIhLDqCDFTmDOOf4hXFhw1APs1CxUo4+PeCPYKT+peeMsLLhjD8b/q5RWMqUf5OKidk3HP
JZeZxi7B2u61oO8GKKo1yC2WiXOblzDqS7EfwLh1Of5CTwOUWsxl0JBgMrHHGLFDQOO3ClIOhGnz
ilomANtSEU6QP69SP/5XACsLMcYS4ysin1ho0jrcoMEBFC98Di588mkd57knPiuzp6Kk7Q7Fbrwo
70JP+wz+S8mkQD3dYF9j6Kmfbz6QG+9kOORgGR/WcMlJHc2jOYnNVGEClhEATYOdBi8B0B+IokxY
1+QED3Oa4w+BLGIlTNjyAxje4uWOv97L38kaRhuKcOoWi8mW/jM6mp6BuiuItnLsSLWnM7pz+stk
kZIhfdLirUh79hpCj1RgaebsHp5lh1fspB3eOzcElJNp0fmRtlcvOqOEhQlbuCNfHODgbL5mGO4D
1NyVHS8xulTlVRl2HX0ywr42aLJAIeetOSmflYrKSVW8kGCz3LwoihtHa87yvLelzh3z355mXimZ
maGQoYzyi8OGVv5lJfPu69WxJ+3FIYoX3pNy8zXT6DSYqg7Cl3jCZ8x9TMBUbWtPPwP5jtwKYsYN
4aS+rpBwM5NVjxmUu8cTIGfR4xxWsG1PGJ2ZXk46Q2XntRN/1u/PykwRsgcqTJRiLuGcpAXji7rD
iCjM1uSMR93xlny1LBaXcie5N/3cPBc5lJ4dAkrlMLHj1GsjHoPBxIrF1DD3Y4eqGO4+icGwhnNp
TM3zBJUGETFwk1VmGVS+4m/wa43dOvFZmB/Yl4fCmMun8GJSB+KcKNHVk/H0ofGQ1pqn0LmCJbas
ElYkDxlnU++GMD1+w8XtH1aT+r3nIS09vJlLHPnfdokEf9VXXj4ldlgZu6kZxNgAKasGKiLrGlfM
wzB9nzppVitLqdxGeIAiwiOQ1/DSQaC32g+w/xYUe3SSfgr8ZBrmZfK9RXZs2J3OZB7Td+u21oBx
Uk7FEOemG+MeKtdHTXlnTmNshHZa5RX4gWrWBzBlVtzWUbSru7322enF7zjbmMqBGEYO8Gfodumc
eaU5ccaMt5+OljgsDMHyXPL/sXxR91/dNuNZNfG6pDgMtSnrrEfJM63Zy9Hf3eYDFHwpANK7TQfD
CweHkC9CL2BxBG32/WwDfvPySxb82GYW+kFbdNQ9iblHttJ+EnKym/akSsGNUu2JTX7L7IQNlgof
IlQbmJh9wq/j5eDXHbPnTI4AbUf7orHS3Zui/KuARDa6diOsDjKYtQPbXe3Iax2ZCE8iaMMOaMR0
G6DmzXs5Se0C+BEi/QUjOYAhSLKnMQJ/zc4ahO8n+bf/ve3kK1VTPgk+hWPkvoGeXEeqYL0vVC3p
jrO5EUVxf6mOTMROXY6bfz+XoOUbMOLkhPcQPgBlJqr9fDmorPN5hwRG3kfYOmJX8hiVAYGZcIF/
EY2BSXnIFPpiiukdgR5DYC5Ha9AwKLmUTEyfajsRIQFcLNVjERRnHaYkLiXnGyla/OOzfLDGjxsi
gmUdyMKakBNtLvmUajmUMDhFzAQgq1fusP0d7aV/zxEz87/1tC/VmdY66XdEl+IbCR3OfIR9HNy+
EYPcU9x9P9+e2u+lVAy6ASNVp6s8VbV61ZGocfCIIdwTfJFU0CfjJk7cDzKj0qF3w/Si5NvU4Fox
BAzt9r1+6m7DTIxbAihPbP3IydDMEWXHnDz0ItbUeMY6kZmlguCrR41MVhQQ7Jhx49UjB5qUTt/l
KnjhyanN4mnEp3PlY/ViJ2DEp3MI0bpyvG+HQxdT/tmcWh9wOn2WMmBPtqNmmcOt5E1QhGOgx/Ep
Ed8Tr0gbedkZ1KbKRruSSweVcZFOaJ9CDBHcy73mTE6jp11O/OzYwXSlTKectyLKqvGURobNM9mY
kk03ZowsDZNlwgK37apejv4hZovYhOlXlh9q1ZelTtg+bA07ybVUzHINWk66HL/s4qgHWbGg4cuH
f5GxCWkDmLQjCmASPOM7pWGuVxV6jHaljY68Es9LDGs39qR6nj6d+Jd6VAFKxJDUq+APNM4PA5M7
v2wi50YpXXCEBKhNeoybpKAb+ehqOHKkMWw0JyXTswpeFPYfV4SKCPaROfGkzukSN6JS9GSiPwjg
0cerCI1K4hpksoMk5DMVTNv0ZNOD3w08CtxkT8aBrs1vsTc+5UoweR1LeV2yo9uhdpGwWk3dtvt6
17ojwRmuFmWE3aC5jB+SZNfZPia4jZKdvVD4EYgIMMzTAT3x1BFAJ6Q+XGsFR58Ki0+LyA54jeSh
CfKLtBKelSRxdkHSQvI0EDBZUBpJzwJwVee3wu8+a3NT0Kwk8SYaHHii8b8RtwbtI0oxBO5IiGtf
R473ccu/GQIzhp9BF/Kj6EgH/t5Sbh37O9D3ZvxzYym2XtNuFKQJl/GZGfL6Bg22mIVjzj58uZJk
3RsbhdMBFQsTKlhiwq0sv7x6h7uGbeS3cNX7gTCxw/DhUMx7ETYNiky7N95L6/cKLTPNR4a/DVEe
G/VubMopBwfnkMoDCXoH4oGqqPTelHeKEzNNAPd/jLlvKFHwlFSpWpWn+3m6jcYYyNFjB05Y3Nmo
OkwoQM+glpi6LJTRXuu2w8TuC1ef2N2Lzof5oqN1h+Y1//Sz7GXTjGWQRVHl/zFXn62XdnaLz1Hv
59eh4+z1bgp6Kq/r7Bgbo9wjxbfEI5BC6l+e+BN92SAHYp3ctlW3GROY8MQzFyOc3GkG34YRpxCH
9T6UiavBUgFod6HFh3johQEZxVXrdzz1klPiDUKuC0HHhSdjSd+sQ4rqhH1BunzSnzLZ1LxPlGg0
p+VrHtIXVfNnsgw/a+22q7PZANMu3ZGG9rnc7Hc5z7R1h4evo/NgJGxJ+M4x/jaxGGs2DYRFN71T
edkjlK/L7Gec2jCR9zWMextH6dqW5vIW34Bzj6sfZhYDhT4jbjBFlhT+EB5Tgrcn14vJ26l4HJCV
fjys+jAJTS4QMbig98y0Pw3y8/Fvux1xikzHHgvJNq+AuBfwi5o9tHLYJ2KKc1CUNZ6OMOGEO43A
azPIOARuYoLzoku4zXoXi24JpXkDiQAKxkK/Y/zD0phYDbN4lf0C4ErB2w2lFWX1bW342ll+BVnq
16fbaxpi6UMFk6/eyQxYVdRatf9WZ2NGdbrzIZ4SnkU2b/NN/9nx1KqL27BsqlmDhQkWR1P5PefZ
MuQZ9AdYSac2O0lEnE3OzS/ZIj2o8hWXGkly5J1x1Mj9m7/JVEEEEm1gADZM9oeQRtiWuwVMb+mu
CSNILk3mpFKQYYnysYbsGwryEG9gTteKaw5nCUHYvzdMRqayuqXHbl3u3/UGarGlXXQswLB2WBWJ
o62LeXKW2SK9DIII25wwgU+Y0IKcYwSR0R9wb18r81wN9gvU56/UkztOOtH4m+eWNvT8+k4ZqpsA
TJXFEPX4oWubI6ODI+V0Omj6f86D8FGFv0C+kX4s8KGGeaXmAYijeeu/1GHNbcpGW8zE4VwsKPJz
2FC8D+lXIGDsGeO5egLYmg2eiNXl4jNuxo7agpAynOnYuTJZoJMpsKlcbXpbpf6W7yB7YHkOm+wf
hXlPX7g04MSca2TKE6axjumnS/Ou3KPQRiSomGJWzFrQFhw/E569jjHAWLH6ozZncs6UbzQdhN35
owdw2xH2CAqzUZwIADjjaUQCrM+q2OAOr5BPYNX2+7yG6Mr/KU67hDkA6SByClAO2is73Ywlp2JD
+E7uBsQI6qtTNkOHmrsc+trPm9P8c5+c6KxHqQOw3B7llzVBncoRgdnQOWJEfcinQK3EC4Egr7nb
62hXXWn1juaOyQIj+vAwge4ydkbLmte5jgEMElw0sy88N+3wH3vsCNaNiAQgBfaHTcHDMP4OwvYE
LtFd6TJZmaxjS4OZSu9CEd4jcYOogidm5E6uccI6DlLNLl7INVal6Y8en2oKSNgYTA0nqQ9MoIJI
rBi/4wBFhruTRPxzzYEFoZ3TkX3Tz7ThmukvjQdN+UB//N4BN84MCQ/SppoywDEE25EDGnyFTaJf
djhtMR423Y6/n/pD6DwrbzB8uQ8MFGNYr3N4aHvdka/hAasbfeyq+byqF+GhGbkvHnHU6JPdq9jw
Tt/VqabNY0cabd9QbFp/ciqBXQ2coOBEO8OPIe1iZvXXgv0dBe3kSz5+NDK5NSbqIXzdfGtuEo4B
nh0B1D3X2hRGgs15+tqxiuUxjx7MD1hSEEi/9E05QvIIcXEJS5MlOQmoL6sFLO541+6rrxebeMAZ
pBYMfmBYTXbyrqENu/QBe3+oWxIj8QaZA2xoBTmoe4P7AjjwawDjp+7o5keVnxCaMyK0aF5zyGUL
rFknhS/TLahuzyO/R5GwIzKMZMMeNim0k/1nplPz0xE/9KWxD/GB9GnHhDC88xhJl4+3aqFTfYe+
PFrI9ayCzAbk+RuGy4iuOZqKBqAiocwyUm80thsZ8ga1CPC8Mg9zl0Kut83i9IEXTMcdfevwvxAn
lasm3U+kdQ//5tF857v3hmR1GHSN3R+KTR0iOnu2s+HNKBP9zuTpo1vF5kfxe80OmfEhA4VfT+9v
xl/QY6WIwUhkv+lrSweGLXNYnM1QhyCttbvtjV/rfrkihPSGhi3BSK580N7oV9pAjgY3QSx1Yiry
iMnbRiSqR048MoN2cu/iOay2GSNv2HAStq0tWJ4UJLgga2REcBKxyP889eUtmxIxPOS1SMGw1vaZ
K3ntjP9iWv96QK+bODyRw34MQ+vNq4q8N2UDyHIYT4XB1vtLXYlfCWtZY2fAWnJqYl7vY6Qm5sEo
EOuZTpQ78fMh9wsasZvh9TjnWwCNGGHsCNpqAyrAMgykdrqvDasLg3RZf4Xb+Rs1kH6Rrxk4+Zd2
QWcU/hMqhWghnSD8H3A8yVcYhItk8AqDPZMSoYq3MiflpYs2Gv3uTwjXP7faH5j0TUZzLJZlvX/i
KjB/vuz6h4llQ/PZY2MlGHESFDxasPrcW06N4fOLLPVwJ6wiiJsHutAdBlyL5IF3wCV6QjB2izBo
ce3BJuC1LJipVwtmV5xLIE+jO3p1pO0j8nSxpyElKGac4zz/iTTeHmX44H5Un6XV/g1ztGGZw7L/
Nlv+KfEDMP98++1OymNgG1ipNSUVg2OvrDx0RHR10qO9WS+GuYKzjErNK0aQN6dxJkJQJ5A2GKeP
aO/sGBDJnEpjrzrcrPBpKWxZ8FT4OwYscgvOdEIiOJveiU/2i/LEX8jgQvdW893Tcp5zdpHLi8P3
bHDRsSCInAg/YJpOv4OAYnLYW9WB14R0Wp7QfWiSC1083JkP/uEGJp1TNf6gLuu7cfOrfXxNjn3M
TtPnNGfXWNsl5+eDQ4y6Dt8j5mdv/4aLs5/hrpSRK0QdTKIfsTbTySq7OagLK6IOmUB7nyvyTgZf
zSo/GniuwvhCpaZAcXMpX1VKYTj+u3yLNn3cOWM6YgN8FJmhaYPkR9xstK/asfHzf5MBDN7SqXtF
/iWmM2d1ASUOTQHXj536e7jW+3KLHB7Czcewy5PMvPKoimi6x+TMIDNfqV7LOoH4I0wdcVacrVZc
I3d0Dlf68obbRD67wbdAnn4RKZIiBBzK3q4mopFML788otEQWql01y+Ub/aWaOKa/oR47nAupgzs
tcX8+fuh1igsQ7LlA82TCjscCjebusMN1E80+8k080ayRTHdll/JZDOQd0lPsOar08a5fTGaAUIZ
+/SFCDRxFsUHT7DrrZpZ2kW9Ptlp6GeZeFZuHrrqA7qWzOsSfRc5I+A7EPWSIUtOVW+P/tW7+EyD
Hf5OvrHr4CyBa1mv8g1FrHzqDfFHBtJB1Se7o3/UJw7Ua01V5eV36sfy8ISYH1CvvFcK5+dg9VdS
Fih9Mdkr16JJVpzP/VXaeSTCEyATBMU3hR38C1GC4ShVgILAVKXEFzRW9zN4CRnNnUPwwrbDJjC9
5OJzT1Y+no6PnDUARfrFFGxJhxFhZgjBpp5+4OTTqzBuCG1932/1O3Ur5UQiSMRAqmO25QMqmCMZ
HrqNmnHdjwV9TwWwHBEQBYjtFIFqtVOZLEzoFy/rbuLNGM/AGHyY+6nfHdsvWBjeez36EnGOnKFB
ipE42dduz77XBk+iWKDfWWG+SF6/YbcFrR2NfWkaHxHX+hG9FjpOvhit9MuijwtdHCCFFpMNVuWk
5N4e+1GAirlF41f63HPoHok/+oqZQXE2u5XqwkZDEZr+jJpVg9vglVhJFXGGquICn8xQadC/DewD
WJg06wK5gZ7ZJ2WyQrWhHUEXlOPn+sQqhRxEVcjF/4lfxTOTogH6M9NBpjK/tIIi91qEYr9fl+Za
J+smcSf5NM1tE6czoY7kpXM/QuYMhZAP4VcuMpH+s0yPvnAiZ4J0w8nS4JqcMpd21JE84RYEgfIv
e+y/y3WzBcFaCJl4qEm0fP75sue2sGvgDvxpSJkSwzagm5lhIeSIfNO/j9nnyk7B+0aQZV5euRsW
VsyIEr25MFGPPGGCWfo9Xu8RwltxB4Ak+BBqaTGLEmmv30MT41MgckexnvZwDSPoGFwIyAsBg7CL
E564U2H0K7QK4sy4ObudiVrj8+c5IxiJKxSeqfs/j6MZ20EovGBx7L8JIeWx82clst/v2WoWWoGI
tzEvEnM08ZaQafMWt1hqwt8JXXqN9WeJ/oxJwDr1H9j6O9ug5+4D+KMBfq8jDwMKu8cq9H4/Cbac
4AwJu/OJL/wfha9gK9yU1z84H25TnO+ERsKLYMAgQkC+uY4N7H0RR/gQDRBHHKrjnxWegyW4cEcc
rKnclZ5GmfJacW1R1GwpAl0h7M32sEW5rP99HGfCTv9j40hJuSgS7f+TPYrUaSqn0bngoXLEWSxS
M02Ccts/9wKh4xebehIIP1jBg4THyfe46g/swFtpE6Jtx7D3jc3SJm2nyaxiSIeeL7M19LXaVIvF
zo/6ne8Eu9tV6dyOI/yF1jDAlenkJH1ckJ3nPI+/GUZRkI9wAHzbY2Vzow0zfWpvjbkT5jR8U6at
hfDFGU+YsLAE5/502raW+FF/CaNS7uNpfj0LLlJmLX8OItLmhoUfZAqbpuopIAJhY/e2zmcN/yuY
W61Vz58OI2r7Ll5SuGV/FvhbC4vrAm+7NR3V/G1dr38MaBFRs74K+1ohH9E9FU4PRHi4GkI7UnOf
kH/wEbmsQivZ418JsxHdjxvvhaklOk+hjWFVcqD88fAQv+xBohwmiMYJIjCmOcXK9DgrQTDm9ITx
zarH3vBLKsaFAffnaTv6vjgNv7AbEEOMtu1jgoQhPKdrLGoAfXkFA/bWbcZuDr4mAx5cimYB6aQd
ILyzyJTcUejIVXeiu+hMQpoPiDRLhG2jX6qSKnJaDAL9NnI4Gfv9eEBkL59zqNOEcBvIL2l/75/e
qVgaX/AYD53iJuCehQsGCnzHGGhkZ2hYriMXoGniyzV+Z2601YF9KQ4j9jzauNXYUw7NNFdgtUTt
WvpB5G8wxMmYpyBwneNkBAV0PDN3BHXFWHfBj4c0quEDksHmc5CuPXHxWcdrSNgA3joKeWaVDtwZ
5bkIIYd6tP8tzIyT8/66ucaKfUcChAA1vqCjNO9aS9CCgpUhsptFeAYB1wS7BpvqWjyLvGtqZzLr
+HFnnlbTdfKmMfNJ2PP3oeT0//oVn+D4xQ65sAXr32RuvKbkFRQL8le2kj6V4MbQwG37B4u6v+I7
9EHcDgyvW69qDajKKCnaYhhVXkbfHaRJ+x3UVybTzJIznOH88AyoccBHCYi9Qv8Erp96MMImNnQz
neuR43uZHDCimplWehBOlv/5rY6IJBCuroLjjt2d/bkb8IzQLe271Cr3RWfBKQK8LY6h7OjN6rNn
HfYvdhzlC0L70+bLmDDbXEyum2MawQDDapXWZ2bJhRgzQgoGhd0wxFUih2YZ1+sn04R5YnrW+x9G
nvocjAK0pwIswLWCsJlaCAQhFz1dYdWkzm5u/M/8U8NDbvygeyr2w6bOfUgk1dudvETmCgnknjoD
fWITkPK1Uk3L0aOlDHYJpaOV7+A5sGvA/QVW6OhidsBWIxkUz3nvIHDAapbTOSAwzA3+8wqGkn4O
YKupZ6NwmzLj4TbbeeVj2N0uE8b6Lz+BRdx99ZmtHCBjDBV2e+FGX2cBmFodYCzCqMRGDMSDuOgu
Q2tNSrtgCgNVpzzzTkKqWXI4BaxTncZVYMzII8XokNHtGjPBaempW3ykOQx+JhQ/e9DkHFkwI2M7
k6iswS2ttHRSumw5AHscR7sIcOQbnkrfHtG68N2hDOBJM1JB0TFh6SaBiu9ebb+/XycJA6gXPEdq
lMzNKRu5DuwGsDmYOKP+eq5Rh94oaoiXOk0YWKHBm79DWKaIX16AmTnPgp3L7ge9P080VHBgBCIv
QCc32jQFHyb5o7fbsTXk27oPmJ63yix5MmGYPSlnzyTXwHbEWA+qZ3es+nnJkf+2IOdk6324xTJh
fNHGNtl3XMCKaIMXdoaTnD5rl+tBZ0wnx1u/G2FsMrbhjHGlofbqivNSZ3rlyo+4off3nits2j6M
+Ps5mCRXR55NjgqeENrqrYDSBeCQfyAsbphDwA1h5bZAd6zKftn6z52xTMBq8nu0G+FG3XMQzYR8
EIoc4Doj/O0QIjlDd+G/ti/0fqnT7T97PsmOgVKEp5l5XfPDBsWJ/bI7hmOajQiUgCdodVzgCWMd
mxQLc84phwDlAzv6dh3OTbdnNRjtsZzigL3q5NVb9fPBa97eeCG7eutJuINegZganp31k2LrKJ/e
q5acHNOOgJQYukPqBqoMgw8oo5hhW1o1Lw1vzA6JY4yPDeVcR9WA7n2PI8RPDj4I4Zp2ACyyu7OP
4WNB/hwtCo+RNd6wG6qvZYeuYxqPbdRNgUJUJNufjWgcY/etCmObJejeCjaAz0E5cD37cpE78lZw
qk6sdzbe0bZ7/eTEFW4q05d8jTZCQ/wxnOjuiFkGCYYb2FLmhw46DSVfZYejysOyf/4ydyn2nEH8
GP8rSlf5F1/HTPB2t3V3qmgoZGcw3eKG/UW+bdcm4qXXVHugKZ9WU9VLOertb9t8GOdIWmYH2VEX
9drEwO1ll5k9wSUHFqaChPbrxk21n1SwPIcfYRsw3BExTsgtRGWvbJLVy85hAWQIG/G96O0KtTtc
49CdsPyoylbygRk51DSBsvjot/+lV/lnMjjtD/5iXrGmGKrvxeYPyLrl6/rtmYXdYrO/TV7wHR7x
0UDZS620Y9gBCMNGeKQ2oG7xICG+ocXusadBuobPDNJoMnmY4E4hCIJnXvlPc7oFzHtgsZLc9jy8
ph8k+LEdf5Vf0BQUNio4CBoEhgD3CAT8JffuyZhdxnQtDuJhKv3T/HSuMjAgOYqDfngYXrMEeJzo
IILQw4aWTKeIb2POeIGEroltGB6DB/kLh/o5DcAx8j7beKfQl0wBaDzcOBh43DGmZeTNAyHxQjmN
QeO+gGV2cCNVuGMPBuUS59YWP2S4TZidLzva5/h5aQQ5KIEyCgo/u/3mu3KWJD7cSPkXSs+8vygo
OPpNcSa5AtNe9Nq/t1+JfFOGUPPnPyww2AFK1DE1ahfO88yvtp8Ns1/eVojaJ1lywZiaa6bzO0JR
uBtuNsSxFDOxjsC0VY9hqTTnC95NMLynz8Y1hAGH38TBkDBGOeflPUoWr/FJ/biazbKMicnCarpd
a/WV5QomBKSzmr3vqsSZ6BYcZJN1dPPKLavbVrafOe/Jh4LzcpvNmPC1XMx86yWbE1Mde1hFtf3b
zPV0iq/5sjhiMshOE+JeQr4hpoBUeR1j3GzWxuIWpwyAudq02ywIaBqfyK5vVvedPz3zwfCIzZHp
aWTjFVAtXo0NxHSb8+YsHWcT9PnajJ0/GrvtsNq0yOC8apFbWejquvO8P+81RffI3YfFKWOysIhf
U9DXfNeumZ8AXcMResi/420Hj0wg2GY2H7AcG1ZQKrJPYGo465U8TJovc/IYMFy8Qhyv9jMPstx5
kxbDAcE38gHHpO+35C+Dot1XlumMFsvG5Y+QQk5lfv2G8YJmP5gEIQ4dghYUHf7TiTWnzgXFQ1LL
FtB8V9PbuZoKDEh8lOwH8oF4EDwv+Q1tn+gthR9XSdsnOljhw5UT6iV+9nPQBCZuKC/+oALdwXBI
5D2ILll3DFuINnp/gBA1cZFQufpC/CljaBIbxFeJbkI0yMJHKmHAgpuwMAhiUlf/YFHiCOsl8U+I
/gw3wplsJfzkzfiiX38LTypHFcMBWlHx58IbTtidZg6Bx0KjNtj/NWjCYE7YJ8JjA3pkTrcRfyJ+
Hwd4kfJd//fdgyHO8lV30mc63k0ciaL7Ey9kcL/EiwFOzmrn6wK8iqROXYRzumHNxgLlCKOSDxFM
IRAAoek2XGWDtHkKTk1cGXsN3/pfFuy8J9ALpZevsVkthpfHadA9XYM/tMpfUJk1fi/v3wS2P+2F
HIifhoctI8BIjoPzxw9B4NjoYZ0ybwdcEV/xxr0zyNqV+Dq6H+wdf2Ssnu9jrDTAxbW7wVPbOKFx
pNRHrk3RJK+Ob4yKITgxEcHJmI6P4cWfsdONdGYPmLrrQI2AAvznr3B7SoVNnWfAODkqR2HgVSIi
ZEP3qr3GRFb8DeHCie0k1hFgy4xraFMOBV423SpzOiwpKbQWMXOYzOENCBdxQj3ud+Exz6FMvy/E
98+VCB1hmI4gjtIVD4FuRXqtr90n/0fTeW2nqkZR+Ikcw4Ltlq6oWBG9cWisKPb+9OebuM82yU5M
LMBfVpllBG1+y/mkPEKt4GVt3x4tN/nP0bFHqLV/OTso/bXJA2GWw2kOithhLwk5b/69ZO4W3C3L
EF0R/FCo4CTWmgR3vYyWmBL0EOwPoqoZf120a09mxMpEEFR0pNn0c8s4wMfLygp4E11gCMjPDCp8
xtl74pFlNEEquQBi7DY4dwey+g3D5qfbLmA6YbRlwrJf572zHRAuWFHOxXYF6P3Ww1fRL9t4jGEw
FcgrcDOWMaE6IYHcwxESmEYU2t1jXKLbgQckqoQvWmSYdPt2vbvFq3v58G8874WvtJssbA2xpt6M
7y5NcLoqAKC7B0wVc91NmLTrE9l7zzq6l7/PvnsESAwGr/FrnEMLjcIgnhpQjmlVMK0AZHLNjj3N
NhWd0Da0RyXEaV5hDVEVVgsWnifChlpJCg5la9dwv05z1JxTcCZo4uvPM2frz3kcdbCNtZ/kaFbB
vHFrrrTV8i098tNCEn4ulmmB4njB2nWLbqdkTeaSMp6METCuWt0u/9vdCdubbmdzIg2iD9xUvaq+
z3mEJcDy9OIAZ53J15kzc0equ80RuRvdLdzRES/i0AbNAaIo7dmCxIcF79A8e9vmsX0czTpWFV/P
HHwK0+h8+lds6w2u5oOi6/S0vsZCTKAohKzBM37GMN49+PGZisPX3XVoAdjASiCdfWl/f+1FMQLD
AbMTVp0BcxS8C6NGfj+0ccXSbtH2TnZO6n9nRNh4NNyNlgFMmB2rcb/jzAJmFLNG99T/QPqSgb1s
6PLOrVOMita98UHTeXlvGKAMjpObee2CTLPChah7P1O4uvtslGbefXmGhk2b+TihdoQRy/L4gCWH
/AaujZMdB1mzH/3v1jssjfnOlyxzLXo2bhzHFwmF63C2lo2eWKpAsee3Tg77tHtDZR+DRNuwsFpq
iCj46VD6Ac5ddO7AVOQzuRDxHj0WpFuH6fTnEQaA2RrusW+D8ibXOSCni9v0p54gvbSCOdxljzkQ
AmTM/uHWCsOhGP3w8Kn+NeHKIaGim0RUIM01LvwFNm/hMBxKOYXKjs1dw4X8GKQrIbOmxYISVtGh
hiV/9BAXG+dpUiGF2YICezHLHwK4dm/TGFHHGm8h43WfXeRLwJ7VG9tH86K4wJ0hid2vzZwTvRlW
cii9FDcwni8ki/IAwZnX+kuRgMWXFaTcr5UppoifCJCGrKwJ1hLJemiXNxkJA7PeHWGkANWKSpug
cv/73P/Su3tLm1+EVSiHMax5ediKyAwD54JvW3eQyv9w2kjQ0bZgc4nJEXkJFtAr6KSCeZpDKYOs
QZJLKliOD8sCVZkgmZAM53gI8ebBwqodklT10jgQOJBELMAHEP+jPQGtJDNpeYfPiXxIN4hsKN30
mBWsXvi99yBRluJivknCcoXfUWi+q77BqdlRHH16wIAAx+TxgryatzUnqdJjJ/pYKJfEtdyYSsN0
S5OoVVzfizaQGmJP0EXCr7H4kvNYm/4X45dzVxQKArbz5FAGBm1u6+BZlfYeodR+0H4DyVBkcAKD
7ObXdEagiwLc+Xj7MQTXBqV+s3iwbls7T3EAyfnk45SRyATNa9YWZDTkRPe6DT1ueh/tl0XOw7rU
LNJNgERl5xcHJJ+K7oPGVotyQL7qT5LrVSQcqC2eQaBIiD8giSJmO6wMSNWj54pdvr0ZIgBATAOF
1k3WcKFe7qzamGEhSoGZJtufkQdsAyB3O69P66PKHTz7IEEFyt/vHMSuK+7H3g+TCELd90qaZdaF
Nj5+TZbf8R0wPdiVcf7pkoUgDrGQKutmiYxe49k+Xqd1Fh1o/v0qdisLxKx43hYaoTWCLuTzwB/g
8rtzb08HvGvp7IB/RVRcGg9qIr+g901Js6qUMVC1oLxCSYHSDCN18IUgQ3GOhOtj53jn3yjfQuDP
UT8FNV6z3OcvIEc5SDsc6UTcrOqIKFjZDQQW8EV/73WJsCO+Ckdi072tjozh46/evjc/XbgPAA6g
jF/XGxxOXmBBQd86UMLOnfKXfqNdc0tGcxPTOHmCWpVK6XtKs/p8aM4o5oC8MYjzLi6KWicXLhsF
9te4UHWKhocp8G28oxIBVzeg/4RK9axDv4VwFHE5e73OyXmMj0S+ZGfTYevxyNpRUZYLQs2W5Qrc
bUQ7+UqXuGF+SXwdI7zFqIVAo1znMQ72YaQf1yC3KXW5BeYMyqyTK0bwk2oebHljQ8OT1X9wc181
jyOFD4eJ9vBLNbkAu9igOugBOXgAopvf7u2K+wr3ZEnedUqg+Iv+FBumgEtpaqQ2cMr07BfZox/d
DxWXBBhB2U5Wd05Kpzx6sJHsfRr4Xxg9UFj7VS/X3PbLN3d7pQ9cQvl8cyYePHcKkHPIJ/cW7b2k
mfR2CHfmEqKD46h0ojPhGHnrnvNwlqbctX1bKNt9adaxeV9CNHip2NmlVdIsrd4kQqAEaj5ogNp7
TEILoXZS7uTPVO7M6xXBPBIpkCRxXkgUGKgwTxt1Ym7Qju7+7uy6l+WrAV4HsTwQpHQQ690v5HMO
jjAbZ2AGbwM1pm3iHP/4v5J3LhAQzKTgzub8EjzWBWPG84DfXeo2xDOKCaiFBiWcl4lcg1rVnVGs
weQOnVhoaa00EGjr39PsCbjER6Gkx5p+QM6hcpC9FRjDmBLpPsJbtp30nkz0t7pa9+kBI+vvKkWY
r8GbnZV8ek5v9GXzxBa0q79UNjbhhWnyUO3j7n33wUctIdRtCnvIkO5sTPCVyxI8kCJJM4VxCgDn
wRWn2Nz+sPEeRkB8EqpsMPhrMYCmgvPcWVuKjcucJxU6p7ZBDP9C8nOjWMbFHB5Zx+peAUuNiovq
L2kgUnpbn1T3+bZBgdyGu53zQQjwng8vDXpeVODXqPtRj5r93Vovd2I5QA4MF4gBIAwxHvgFyQ37
fGOCNCxVPNfrDKwOoZZaYThKWpMJDABuUElNx+o0UWRx8i5+FMhGwl4cyzMT0vUGh72Gk2sSLOZt
eowsuPnhbgLfOpnPADIyVC9WFYJszFK775J989+QJbyO5LaX+AR2fJSJ6NSxVKyqzFE35jAcAqvG
vBsf2nw7UtJK15IbyWsm51jle4DmyzoW3Ns2+TUC9g0UXPDxUinp129Vg5hijaeGWI5m50kdcNQz
EZ5EH/unk620lptT6SQeTzi80Q+GS2gtt17O1e3KrdQA49OvD5NMQ1mNXd4jGWQTg7CtKVFNNJjJ
TxWnfhpSgVRwjOEdy5+HfPZrXDbAJxL9N5JP8+gd2lTWzttmEak/hh4AalCElfYZmuwG5vhk484Q
EDJQhSfLtO/ePqQDL4Xy17PLvQbAXFR0gp2K66/DsN6FjoHwv5L0Q5akExKSiCvv15nUJ/jgdLB3
18XFGaIJ4KWBvu4HdLmdLfLfd9JD8knnVzXQAZ4tCh6LY+aAzgXJWpIgud0jXNK8F0+RkXDABeC3
O20/7fZFhryLcDhEVcskggsJ0whSsuYjeFW4qAaGibLqw7SIpiSbjJ333CiK45w5bewkxdtQaMij
eWjVtIP2dMjPNDj5eepOJcc1XdBZDm/6K6JC5XxqcMqeUZ53uikzBbGMHZAMBtllEIl5u3Hk94L4
Ch70ZMYLRbNTvQl0zijWmL/4cme2UxPxC+yF4rbe6vQkf9D+2+wPdRzcoQMquXXz2eJ3v9el7cpB
QViMfewsgzY/tRdSqFJrNnuZiD/hHe8xxFXT+//bUD1V9bv5Q+RYEKPolVqHibHenYMvYIHr3/Ud
VP+Q+kBP5Fr1CfBehgtZD3k9BxVg8tBiJwdjFkwL2Iel0VcXX1d72+RivUcfeB28jb9MxfUHCVgD
C1iul73lkv4yw8JbH9rr9dlar3u9ZS/qBXszaA4Y1qT4QfSyvtiGgw+04MRymt6xaJcpKXHVnGKp
9jPSq3IZdKnxWhxiL9bf8X0Nn/McN4YE1S9HP6BTazZ0TvpcUO7XQzBl4xSH3LMxGQGLRcGeFsmO
FkVGFs9Hsk5qsaBLzW+IxnmQwPB6XV0QxtuiYuGgzZCBiAauR4+6/BM64ULzkdIRf5g9vq2bIfkL
Xn7R/4ULeUhC4u7dmpL+Il7tvDAyXC43LtiGJTgc8vcyp7ts9nrUGWKpqqjXXmyq346iKTkbO+k/
178bGQsltUZfcAaAgysym3Dfk2KPxLL0ueFyoAVJkGFLSbIM8Ao5zBpIQRmIv4E9VwlW5LgnY4if
sZlhDkmGOEMO1tRyP87GDYMIaIg8lTXIfrcFGSNnk3kSkkJ5fY/zqt8vfmcWQoIjb1qq42R50llT
lqbbBSgwdVqehiYReZ3a/GRUx9NEHOqBP9BYCZbRq3lBA+3RhBohYQsxE6aLKvzfslsjGX626vGp
cx3Kh09TBP89qjJFVq3oEYmdSyJMFo3kjQUO/lSzk697rHvl9wDQEtHqYes8jqtH6qRrWpDAABLU
1lguC2gNo4LYyPexdKdmt+vAJDAg7rRn2CCgp47YXDJls66776lza1S137BhUsgCf0yBXFSYBHB3
DfQpDVtwqi/wrVi7RmlUH7zdNOKI0EH86b29/9BEzJYQLSV5D167SqR0gr6giLZeQGdF5Z9Cg7oP
qG10Gmfzq1suMSUBOMKC14zh+RlLJ87XdwDYli6SFqcHz6NnKyxBLWZVx5kDjoxny7OOdZ9PQVJ3
izw6WpK20g3KrikJY3BCjrapX81WBUpZZGj2s20hclxzTmPhnwDjUUXijACVTSxQ2Y6WBaR81mst
bf87pqHUgieu0ak5JQ5BT7fECpfK2pYdmDo0aWThaNWhbtA2hOGvp956XzDQZV7yFOgRRl8l4irH
/eqVGu/J76dCN9dSTK663a9M+GjW2iBNnQvDpg1EsNI+/hmdcw6p32YC1RrtXas+oMRZCr/LYt4q
g8mfcF2rXTQfiolV9/dROsc0Lh2DoYNP3eQVm5xT7C+11AO3A/1CcG5S1js3RMfQaq31OWmUaZz+
6pR0bLhHCpaIEVLmhU3Bylnu5pYqAwOAYkVlrfidJalMa31AhcalctSD8AHcF6PQjR3HTK8hknKZ
ABm4HOQkuAlWCFLhhK6gh167s0UV7P1HGdCbtakzAYwSuEdfs01IK1PUi+jov4EusdLWevlpFrbC
VWFpfvDwJ5SQiCoUiBgngfMGmf6LfuStXcqbi0N43SoZrG/MxyqdgkoQRRE91tz4kLcLgYF/2gjy
d1T/BBQo6JBXojcg4/UVmaRK842HIxWjtHn5msfl8+4ndIqveMShCnFBo5eqdVRytbv+llvN9jpb
sQQYU9IoPlG5X/0yqj2dHZQ2//5a4+N6G6EaYCPZBLLqa9UMp07NIETZrdH9g0FztNIVfWfQJvtm
vWDdkHAv+LkxdsNjGOPuq586Zxp3UEIbaml/kfDIgac1LLQAhsnyMT9BGLNBYxYOLoSMdA6te/bB
Cc55EazM4Fhtu4A8+bhFJ8TJIkQARLt5A2jxYI2hVioX2LcrFYFzKzeo5lwUIODbAPfcsHZ0Nnd3
+2R9l44WPsSUuH9e2vpe1UFwRw6CMBTzcOulpqb/Z01V0iTkoMWYnR5B4p8JKELYaDeAJMKb8o/a
DtaRf3+GjfOmVx8VYSfM6DhRHXHoj0I13nuFzt2vWmXIENTnc9axxO42xsnr/ECldO+DuGTQux+U
KVBTACWCTKqzrfYP+N6i2MMV/ziPdT28fZwa7FjzEh1bZbBlqNlVZuPCpb0pNgHp1nnHBbsU36Ac
fTt5Kj6w1pOtTaXrtk4jREQo9qTAgvZf1FpheuED0brHNyBH0xwZ0KDW/gJyyjcf5Job6t7bgh0B
6gA2MdiQEBKbYfFTtMBkX3RfcZogp5v39Jn/tIlmYI7V2kaTWlvtYyJKgBjL9xSChbifTLSE0T5P
sdBlz872vNRjVBSojVIZ5ZwbCErIdvnZrTVPtSDt550K4v9Qb5IhlLdTJxka61lTwi4q1lK8ZW7+
ghLiCfUH/m2ai19UsfG1N10bH2xlaXw62sJkBSsVTupYxHxpR1HHEeG03yPYN83swcwXLMEFIU6G
yfDlfBEQUyfkDSoSXCRDi9V7CIjjvfVSdEYI0iQoiKYPzE1qFyVnVrcSVFBhv1WdL10SCMdLWvjP
k1tOHGDWNBLZwr5PJ392uLNYZT++LAT8apE354OPd/G/g9nq17ICk8mWxY2whtKdjJpnSMqtK+1K
+2XV2oB7LCix3m0tjRK0t9llSmwMWhOpfzZorHvZ47mf2FVKh/estcOCR5FOFXL6zBy0FjuBFrXU
6imrg10kF29NLXSHmijf5Sitq7xeH2i2HVo3R86dZTOKynYUa3Wh/DnMJhIyuRvE9FAANSLZQUMk
ozCMDxy1ZQrIWal471QD/fxDjEpjW1rbv8/LBVhApw7ZPDzvrQ8NBEbRvvfCg32871U7eGsMLvG4
MkjjSguxAGSyqqPcvLj8TIwuTiHL/AudRmNyXaSjWmKi0z19oc6DeLtNSRx4JiP2Q16Oq48JJB0+
X0pJX5X4bsmdTs9d1agVYirmkuT/9ZBz2BsJ0WEGxwmNbGYdcMQpijoGzmBnM8+ulWnxlpYENm+6
MbS72IbYJMglx8Wq+X3Yz37BSSdHp0ATTp/15sm+UVzBx6GI20DNrQB8pWGX9wsieeseZaDXuqXH
3PtfkvP94LqPav1cA1Od5X0CrfW03jaqd4KipNz/oMvLG3vgDrvnLRYpRd/YLOlDEs8EpeWJJ2YM
IGB1dQwEjpffoxxr/N0AiO7u1DCCelRFRhsM/h2YOIJrh2LzJHeJ+3y/fParoA5cgx6Je0ezBSoZ
GRqOQAyltP3aTfYVqtOztH2fPsKrR8mEv0ciqjBClwDw5NkrN6rsCxzaiQIkC8jWqyLiSe+IPhde
JfEe1xLKaf0rzZH+DjVyd1tEVI2iNPVxhOrhckGWOqCfdocog0Qp5W6Os2IDEvEBjOQJglHyxKHJ
RgmdXtVB/1/XufaZEsaHsku5V4UEIi3p7mzyXlwMUrZbezMtG40XohiJW6kRUQPtQCc3RRAIWiUm
LcbqWuMH9joXluNllLYfaC5Pvmj3REa4a4FNRZHuGPE6SFe4twd4+RX8mmsEo+YCYZFGPo06KEhP
3Lq2H+uy3JHRU0SmXf9xAUHk6yNoIdKLWL8wtPU+IYieE7vM52LfOWGS98Adk6YxEhkWEjEsYTML
larLiBACxh8g5B1Fg5cHOBCBBbSt9gHqCthOLHC6Xrkwlqrw4+tOblGt+1ViEC8P/Zshgg7wDTT6
27u1t+jptzejHH1kEt8mhwXYGhVHzEXezSKI+6IuQXpw65X4u/crqHIhArr3LwcXP+j8crPjPecx
jixtrXRybR/3TqVPgbIwSS7CGFSoFaBu1oWI/rCL3/6uHOYMquDtI6KtPQgROQszMqgkzQJAzwGs
IYomlCfYdanVBLP+28CHyOKXlXID3Ao0mKJZxC8rb5UQSYgOhOLtUjnIQapHKsa/XXsfgI20XXL2
ZUktOuDZSqvTEo0MoMQl/JNoUT77Odb1r3MaPlEfnUBMpgSJIDmWI9i1EcZeFq8Adwcj+AyodkOW
r8OXB+Sb1WhUd2IyNi7BxRfi4EIaoRv5aJ+SIAn+xSmEV+itFbRmFe9qkSYVsPaLemu5VJAO65x6
ISZs1M+aQPzp7/8qaORr/hoAP/UfNUdZMGiXynyS3u4GIMWvAyvTl6/k286dyhXv0gYWMi3w0Zv4
274SbiBLuwGtCw/36n48gOVUgSgb5DI2w9pfLzF/WVvU/5oD+ChrVeAHfpMKA3X4wUhVQbhFID7y
1MFAXOxtSk6Dj0/JSfeORqnrU6mn3IBphcuvBiNcXq1R2WoOjpbfo7A2Mzuj+ejg8Kb5aaCq1m6w
JiXlndBMN9e0hgXj4Cd7WbapahzIkoIeFRI2JBZc4jwyf2o1Ctug32dlgGnJzdOK1S6/88M6mD9G
jaP/1TT7FS+qbPTa7pXh8o9g31PUQC9UbdmHp9bngtyXrmXWobxZQ+X/w5QCj8pVi+HBHoZ7kgB+
VpVsQTFj0aboFFCquFG4QMuCbVRFkxCnonBxMgPcq+P4TI1K8Slxd1NZTBZkzJoqn2wIuoeJvarY
Q2onik+mbY7t2lLqM20D49dhTjGsf9tpR4cjrePslzofyjhKZECUZTgK3qTNPZwM1dEo1/EmVFyJ
CfLp7IVk7xz/lyesxxAHCkRB2QmZP6I34czJRKcAFgHPmAuoFtVIMwkWlOAEUXCwqCSlhB7KuK4k
aanZjgvulaCK0s90TxNapcLhkOeUkBfsBh2raoO6AVd1OIbfZbvzoLz1ysRYFYHo7xVf6BSB++BN
hcQX4QtDIP26QkyjEOTtYiPSedq58EsOoLhMkdkri8sQPvIeDpjpb/xyFOPrRl5JDIPIkd4w9KwO
+gdERQK8rBntNzgYFPKCCAl9Al2qjUuyQcoRnvJGJijTk0JTj0ra3oSJmlXIeHfUHqskHoBTSDqD
oGqCM1kQKQxpdOsAAaFwKHoDRPvIzwIo/XcWdNZ4xQO1TsWrjBuUZC0ukm66qkTqnOAragM6zQqm
+PNfUStS3qrMVQnwr4alXFw5LZooGKuz1XOsn6buWzNnKY9S8Pr9hS4j0Zx5aNTD7fBNMEs3FiMI
XaRaluLqInFY1AN5Rf2gqwpvAM0wJnqPNpDGuKYC02DfHEIGEphheLQ10JWGAczlYZdI2TAh8tPe
z5Vn6jxgZ0UNilZ3mX1c4Hf5O/GOCxxMvsmsIDXJvpGRRALGuYjSyFxXHSXBWIddO1vy5dDTqVKn
6FTn6AWAC78ZxaEKaYHm8WcfnmQzh8EUs1Yogs1/rF10v/qlkO/uMQoAuV3r8IDaRDBdw1pKnzSw
Z22Rnfj1LtpwU0Fpt875FEcHLNiDi6MqrRhSm0XOzU9Z2n3Rn38UaOo2lKLAxWe8tctCtZ3y5OBV
GwZXEndM8chEbINJplUvBNxiaXFnHeSjM+pM5pMO1GeHIq8n+3lwoyuv3+0fzXGNUAVwTWc+R9qD
VsLZHI/paZoAIOdzAINC1UkqHuVmB0swiptgqVTgYPAwcMgmHMYCZEKPiZ1lAHyJ+PcbZAr4iX8Z
DFP+bAmDgALTDe9VceiE02LDoJoKNtDRmOTkcqqRnG4RY3HCNUojJpDqLAHrwbSNxjm1oocZzGk9
dUYcoI5Tv/+NQ8YYS4QWlJPzq8r8xrGeQ6/9G7WUvBpc0iy50evrfYjtF/gfkw0EMKJcSdVKUm3K
X4ouqbSHip2+msJn3cCl0QfqvkNi9CiOouDHCmRTlPQ1XRF96oqoQ7LtwWkGQ0WveXLUaf3ZTTY7
P339SUvO7JRGDibu7Z3OgHmmh7MBFoF6qu8yWELuYuH8HZUKVDq1yqu08EPVYlppSij/0nqnhetr
M9nUQ4nynh4nj4rfaqizrV9wD9GCzjkNX1bPClVrrd1THijs0gvGhxZ25bz6GziuHV0rff+rdqjW
paEL5QJWmUB+Wg0KTHm9NE0YrWCk5QuaMdk6lhXb9f61ATxdTUa9m99Nz3Zx9C5d3kEp2/ZIy+H7
0jGAMsMzaT1cLLSl6bBhmrlPbJYSV2ufxSa7UKWdk6EVM+2wJ9FikgkTv9c5mk6PjdkVJRzAH61y
nI8ePQLVFcATpB1xl+kUdBBXqiNmgSh5vcMoYxYVafXiS04Bk1Y0mfRtDCb9N6ioBK43LjNDZ/Nj
IW8z0FrCSuJwEqJltUG5NOgRgvBv+TDLbBu9qk2bQA9gHt1tqnss+Bph+tQKrQVGh6CGiBZ6agqc
TVJm7hbmjMNfq+IAg4pDZM/D0uX/m7YHXYfcI3tDml70Z5ToV5gmvVePxtAD8VQWFeqzP0VWo/Od
qJtJvkRnk8INyw1FYWiyWm4Sbzuq9Wk1OrRSJzQlWWvoiYa7wbENqFUOwvRLQQ8jwKpPWCNEauoP
VqOLko+PjdujDFbGra5s7lJZV0/m6h0LtdehK9qZA25xs7WIOzsVF/xtZz5p0U12WIk0kZhY5gCo
RqvVXUFo7LacpHONZiFzSkvYaA6glZgwm2Wt1tNq0bf2kk7Vm3QUeQ4GvaDH8oXkEudYlf3fvoeq
qwf0RKJA2sPXwEJ62tM0m0CvOMztHhPRl/6rzitZRo/Ltm1E6kgxHBlWOvcQiLLQBJ04Hq3uF1EA
U4APIjCCM1VEVer7mnQN2lxfAihNYHqKehb8jrQBFz0WVq2WEZ06VlLW1ZfFsssI0YBT55pQgs91
9nHwgp5eRuPiXxigJZhH8YECPkaMKn2zPC8vQQXz20o/N9Rl1Z4iDV31C2rOZZxZSNoFdcFPC0G5
lxcYwAxYnRLtJ2QE5Aacx96SzlhKC4FfqyDulIGolrAPzlZ3+L4gC3m8OiBaLTnhanNsW8R/PmPf
HwyaB6irOjQa5ox4jXcFgyy0vB4JEPjZrM/AQ4NA8KyNNfLX9jIQhFd1td8Rx1GPidOLOM8vRyEX
B86h8o//YsIpRfXottDfZWJyivYdPVhnXQDHL1BG2Eu0AtVEJAoh7uZKhATntMVozrJU3ZxA1286
pVozDPNWW6E3E4zVaZG5hm6IZrKLr2WYkcATcDG15Km4Q+j2tnWvUn51H3mYesDTX/ORtYo/BRip
VStbuLScZwGTRhCOcnzl8sewdXVye0SXPe0ELDrZtdEAeVjqVMbZckLbhNWUvcjqxTxOm2KcRV06
CK2cPDd3wXOn9MdJ9KVZpq0S4x/KcfLnolsbIh6t9ZehC4+pSQ0x254VJmnpb5NL0FifLvSnijez
5GSDe14YxEE8ZcnnkZoGCt2mWde2T2lWcFDKcbI9MfFrscmNYEfqxBdIsdxpnsPlEnLpSAk01pd0
soB3FzdUmB6MK6VvG1ej/+ZnM0DDEudMEsyAw2eptOycr8b+2a440dZjAjCJ/n25+XzXS7xeFC1/
Y5vzyE5NXZVJQEyh3pmG/8zRtl+n6fXroInTQD7LsvAyQQ/SEyKH1OXgi87+sle313SBlcXo7f8C
F8J3fUtN1C1zevFEPXg+I5NpqWmudUSnktMzPFlvWiVDtl2tOlpzVGj9YHaoeXEgvWRga86ZwS+0
zjIexpDyAmq+4Vu5K2mbRiWpXtZwJxRgaDHcGazcp90+W3V+MVkIHHZDT1htYo1Y3gjjgx5Nn0Eb
chX4CHpMU8aZmB063IS3/G8w1TyhOEFexGxbVztm4dMgMITNDUNNnLgdLphL4ZTtVMOolqFMtdwJ
Ra/QPXsqEkg5pTFFdOhJQ4f/a6X8q8DneEQQa/GIFqoj563pgt45oQAzZ8g5A2DCIPsf32F4dBDi
TYfZz5vIckjl70rNC2AqSCxu5NnTOL5oK60SJv1SGF0ibb+s6bxtmtpvvz/c2v3+qruzvL9uQdMT
GINygY+l1aAPjoOXuAn1wZv5ZVpxrPPG1ASpMuSJ1JTYsOTLgyxl4S/4iV1GvFsyDThMey3DbKFk
YycEeZg77xyuhoMpEA9LcZ7cmBQd2jEXjymiV6h5ukxk9+1+Q/gJ3cdFZ/3QKzX+PG/FRGMNmuqa
c9AqjJd8tft18tTf+EVOG1+BBQHfKjfGh/GKQGlhjM/C7wK3s6cTRGMxXPAK5ORkqdyp1/YQlOhj
mWPqDeimqErjntWZ9Uznzlzd/X6f8vbRBuUjWAKnmuXGAtHAA7kGpG0W5GYg2+R9gmuT4a9W3ZXe
/lA4cWEMOOkZPHzjZG5sOo0YnlmAvxeEepAktULFYmigj4JGSsHVvpA1DZhlTDOm5sHTdoAARbbX
sAAse2g2wYVg5jOdcYT/x1M52++QyfnbWxVqaMtnZZlZPVbZfIeASYUjbTb6wEeYEfblFfnhYbH8
/F4b0BHHPQRKjurBgsT3ZHb/qkQrq6em16o/1MmKowDCdjt71MOKAR6SIAIv0JOx1msUTeNpTme7
322oR8jT7gCDYPPN6QLLQo5/Mds5Jm7eYRItUj8ENa/zQeyoYESFBGRuGqpOnVsKchR0V5gfalEq
TP/tNTOPKZXNBc0EFQJ0I+FaUqwZn9h3CD5I82BEtnX/7/GaBbxXTIDIhBUVaeJ9yK/u7i+CLXM4
2sPo52dThjfGpYm+ccoUoyvOZQ45Eap6qGle0SzWjZqHMFZYGbQrFlkDBzkN42mbCa3AuEYqTUCm
Ff5XLNIp06HUzVAgMz0FzCJ+1Hq0gYwBUIhBHGqp1C94Gb4TBm2x4BuyAZ0s1Ye0HOg7/pz5xJAN
p7Um/Rr+VDAzBqobUprIurjKjUp2EYsCOrEQpGvb5ql9xlKqb5xale7506p132ghovhob8M8AnaT
WvfmbpBUgDLdrjRynUpLO+bGya5uyReyRr2q/2kO8B2tKtwK3Si70c9FCx8XPBgYSNzTPW7RkoUj
rfdz7O78Z71xQZcVFcEamKNZzdrUavRl52/Y6JBsn3OkAzedBMjpAyAxwyNpHFvXB4yW1yd8FIbb
HZRoew8Kc1oyKw66bDd20gfq8kCpwbhWuLbcKW9x741aRBuO1qXa24GCJ71tHfBmKDSMJxhnQtQq
uW6D5jG1j1II0bvORnRFt+zq76ErhoA3Ypw6BtARwHNsEGD5ODd0DOpQMwfl+NZ5rPFBhYYCKsHf
9F6j26jWvbShoMA7fKOHWvZJDa1c57q4tAuIsudas/4puDn75nORsBtivEqhPAdz4Wjn+vyNT79i
O3gH1InImkpd+lU24MnwMCpMSpPHot4wPEYCvdwHfBee3HuGGx9brznd7U2EU8FwfwlqcDFBWgJt
fLpf9pHR4gWjku6BWZw8UPIwwmIXvWpETvZ49tgoU3y169Sczzq/BlRwmdNoRtcFxkO0pyOY9k/c
LtxenVcniYsrvAfvWxku0E88IsJMNRtGvWGeWPpPbsr4hpy74FkXh0EBw0jrdLVgEyEivKNkcbce
b3TpzQ36u/if2/e/TYe/Qnh6hR7QPMUA5+/xslOIBXg27t/mkUIZpAVmExx/bHTQLX1KCLsAPRJN
EPI30P0ztzq6uTO3hPN9DZA0MiMM+imgdhebNGtG3QOLvm+niM0BymnvHiq1pXGKuySKGzJILdBh
k6pAjkrQfciGjt4bIT/+amD+EJkH5dy4bqHHYq5SjHZU0C/WGb/tIdqKnoFaBJ4UUu5i8K8TcovK
Mhm+i+Y56ScbvL+SfQvSTKEsbVzwAVQsNifWNPTFwTh45Owz3HLHRqdwAsT0Ds/xcViZu7wMXfBp
rgCp5NAwIoZwi84mOBpsfG7oMT28rbEuPCwklqkbWrv+B0AwGBD64PnuuY5TADqs6EsTbVL1TL09
nbZmPcSFC5RCzUbCoEh/rvHdmZX1183x+KRRmhyt2QfRt+jxbjH089JQQ4tin3NOzBtKw9tmcvYZ
OEiG73wpxcTwd3hT55pZXzymx259cX826yW/Ugiu43rewhMWwDshxCm+AwR0it0KmkUX6wQv3N8i
Zd6excWtc803YB+8/gqQGVqnGOM/KlB1uwRPhJJyYl2xC8F8MLy59a8agMil75pbdz+laYkaP/HJ
9WyjtvKgzYbtAXpvRzj5KGLbNVDtiC/gdFoK9kHqnJrXyT1ErsF9Lw9/ufEHWpkxv/SPbF8769Q8
3VZlLmLdf+fCevyZg5+prC+dPALkQTLzNgFIzxsTJD34iEEcAQhVgxo4SkwOhKD5lN2dv+0yLEoI
9Tk5nOPhqnwI+iAh5UJW6xdYAqymPgK4GHfsaomkKRpj11eODfAszvPj3lEnqfngYE79CshV7EFm
kL3pi//d2MYALkLPpOKDPMeXQCAFtXOG4NAux/fuZYW7CTZzO9aoc3hEUqLs0LMtjtAWOTHIaSTn
HFBG74eX4J5+eMgA7AqcL9PDqdgn6sFzxH6JX67heVJlV5wbyCA3aTWlRLbRNZVESsUDCxDuA+rM
61PvEeUaiHT26sMUuArDE4VXACEF5L1RX4HQhn7VfDa99NCleUGHxlZe6F/OWBnzJ6Zd/F0c/Qcg
1a9Jl/Y7rEApwpY17x+RHn7Zhjf7NiiuI55J+7h7mVNuv6AKgq3heVIpeGUQDdBV7siK4xWdUt8v
/RlzSMmoIuec1wdrIvt4RawyOFwb/FgynNfLPnCiL70E3lPVv6FoeHCNs/UiyDjKG6mEhNrerdC+
p5T9MevX3rlr4N3D9EEg8Wq/98hnL5AXApJWIUTsl1q7+bFkc2TXYYFla8xlv/W2E2SD1lDMbjzK
5MXOGxqjCU55+FaTJSIyyPoxrzIPL7DdascV+viZ/iAbzy3CavaP7bBEJRpqNBpGEorkTKBbi+li
6e87EO+XR6fWfZxfn8NbP/lLcU8bcNG5Xjm/wKCYTc5j1Emuky39bsSqHVZxZnE9frDQ1ln5Qeji
DQxHhSAMEH3VelDpmWIwwn5g4PIEzezp4bq8M1H+/77cI2yV/uuNzrQJUi93to2ac2vDW6x1U0Cx
1ETI2LPwIscUftiXaV6mALwsy7fxMlla2aoeKKtSnEKeg+0cJAKEECS7SC1BBnWri/NZpNNNxS3c
/DcNGrqcqH6XSfVe/rVJZ7yDBEir5H6x8IHb5xUCpujDuqCut/y2d3/vyTNn3ke18YejAuEF63cO
o49F06BIiA5G0cMlZXdFW4QtaPP0q/j3TQiZ2J2KE3luGsP8CyABEtIsXu8xijMjAxWvm1d/esjZ
fIvAkqwTSogAVRsb/9BFbRz+5OltI5JeTd0cHJJuPUYHp06i3WIyVQEWTzfsMAACkTQy+dXu61y+
Dn9wLQonCYqY6YljzBVRO9zo6HZvnQLRZM1ikO4qQf3mIKf/Su0ToxH4wQHGjVaZO9UYgpikhc8X
0QwIuMqt9YAMxvmiYAheB9wFO8cuE92aM+3LcfmvHPPQx3rXYevolVD/nq1LLVwkB4XgObgjTR3N
OjsXWC+27LvOeXiD6zYqHm2wiiz9jBCiJ05usfdgQgOIm76QT94VrDwW2qMZ5Zcw7b7YI6LZ+OCV
4WJPTgVs5mZTBnm5LuUlKt2pBfd0Np3N9/N7N+Gdgutg10dOC7zDWVTAGzQaeiBcPRyCyBeRAqhI
fyUFPVG3t4sbYo8JAe1mT46athmEO2SAsV0BgWHVF5U3mhsxhhSIUQPZJsRhI6a8BiqGgtNjjbdQ
CckYotman6am6um4uBHlr9LmMSwF5aDOtS56b/CaiNN2HzTQ3ma+n56d5IRQCh0maogb1s6PRQ2e
c1ycM/s2DNbELDHqt/Bdt3/MFbCRKYy1jXmYVOZESNca0xqLyv9IOrMlRbEoin6REYwCrwIyifP8
QqipiIgioKBf3+tWR3dXZ2Waigj3nrPPHu4nY1Pkbm5/IIFROOk442KLLCKqWsumdIBXaEJyKIYc
AxTRHD7Z10n7joHgApZX8nc7ZqPHujw8Dlj3VAcUV4sXhjT/WDLtSiVWq8ILu3UxOMNq5VN56oZb
Eu87nQTZm+Zjjs7Ms4fyeYCXyRvr6cUvKBcZ7yF1egPj5dZEIpTDoAaWIS40KOIAVIBIi+uEAzB3
zYb9Wvur8SIDuSCg8+X14T7jGkbmksz9wFLnoPLs3+C4DguQ/3ZQvKErPXSUycMOeEX2FA03/CB7
ezoiTQplqmV2ix4BlXbKvQjVjIDo55LE6GRbzfX1d0FwEnazwpK6Ghtr49w+Bt9lNevicnY/F4sU
1XAxWLVOGqSj1yiJ5HUz/ozRpM3zaTHVhs9lskXQprACM4kmWHJLFjVp0tVB2z7mz6VCsAz22/B7
4AonA+uCSrAPsFDyZbK9Rt/gFTzG9fJzeC5b7uixOWzwDbjPTRwmQQYjLEII6sC6WRniGjGqxhXW
tz+3XnYZLCG0lQjWWNyXWKgcmsN9nu6+wWMuKYP7/D4nUQLj7AQz5PSPpwSOD1WkoOuS/x7zXnzj
CDNYhhAmqDJYBcQPtS1Rotvb+KUMNOjcY6Kx0b2h1J3fx6pXHsox3gaXhhDk+1jaZsv7WkXlhfsZ
fKevQ6bPSTsVygDzmYpoUG6S1rnRTOIaDjyzRWsHt4Q5DzI9zDrRPZ8aXrJVRyZxRfKlWHIuiymS
4XnJOTRPCWzTQ//0xhTpy++3vAmiIdiGedFTDcRKDDIf1h6JA7IzjrMdkk32xE80mxVe5WP7jjlD
rWD88F4mkQXRZ84nUI2xPrR3YC01ABIm/5E1JOCYyoWsgxVdCPvBY2KNS/+6lk4lR0ts4lDZ9vZ9
2bmvf+F7S7TU64SlOmSzN5pz5o07iHDUnpEaf0vRSbSoBHTK2CxWmEO24tLu4HrSIVvoxPlKJdqB
ZBDKhEGKESJMtJE6zs8tHEwKZsakst3Hx+2PzlrTccIXjzXGJ4JR/duEJ0jP6YpFIcWTEx9gkKh0
ABGem+Wz0bir/vqt+FYj+qRslXmPI8/JwzBJUv6teSqjjBvQE+HcqTb41+3xACo+Bsf/fkQ0N1/D
oWsHZY0klL2O25XX6LlddF3wUF6C39awk6JmYGdOB/zO52jNU9aHczLlf8kOq/gPThJ4YHGY2LM4
HZ1cZ38we6Gj1uMP5bYpHJx4Br7WAbxd5D+MjlscYimF16ckkCNATtFAtKv3CmeD+qxuOh/PSDbZ
m+J+IiKwUAI0eO70bBpL1OC/jUgUz/YJi/cRInnSG/AgGmbCt6Bjkmq/uZGqzksKpl826xP8hZjl
/MLF9jpYcpTykS/kDYymPXEncX0uztaYJxBitdeK5MAwmf42fINtngcmjry5LVAhvM81mYJfSOxp
rEb8HFX6K34s6Hz/bzVEkSNMFJ8zoQGANvIM33HLI47IJmay30wwnNrznPWspEo66lGzaFfGpgYz
qCiev2OZ9hkYfkzFu+4fJDJ3RBT3a65C+yc4hd119MNsThmYP7t40ALY+EkLB0qwy+FrTKlPoaGy
kUGwVIV3NJvXc/+ZvHGOshyd6gls9EP7eXVN+PR0CqwqdIz4JXLlj1VoOt0I4w4Lc1TaF0IXMLjT
XdHFUGhjrUyVAfhx2+g3mCNehS3j1alUu/8vsgfwQZ4wuUXPcoFjb8KNgX3P3S08IOhWqUK0/YuE
BVj074GcCpeIAjNWc/zBFQ+0F9a7LFrMClYnDs2MxjPvxX6BsuL4IVYNk1USCTTnw5XOrYizQkK5
RCqkXVNeEGoLfVciTMDjC1VzsMMXxk76VBg8CV4iIymqjbvd7V5VVFEqbN9MlmQNv5JOEJRthVkd
t6BElz/Q0kF37u20jXyuyJpYN+jOv8Q8sC2if+Dz26lLFYD6TsXnUDlQLVQMDNCdguqtpcNn2m2a
I7dWucCxZEba8sSa46HJzcvOh30cNx+3PhUzzLU5gfIhCwRWs0jAbk4FpMGSfh2yqnwBeSPtj19R
E06Q++Dt4nLGOJp7n9LOQUHTRC95qCS+xJ1MVNFAw1qCk/hXYhPyT3FBftYGfAashUVLWxq2PAeY
OCrL74PUkAFoyOMIcRxXMlZ91nNqqfvlN39sOMb7ghI9n732z7BZAPvbRqyjC/7Fip+N9Hl3THYv
zXl/XBYOjduNE4tfAzPK1WuWTEsauFnyx53JKsKfLCesV+IWdMyA48QellWioxbhZ+DuLC49aiL0
kVn4ue2MMuzp3hX2mzniFsTujTqwZFHPMJ86Sl+vJaF1T/fwPbfz3/I7fot14HVWsyFHQdn4f2+T
75/7/jq5WKdkhlIuPZY95oSq89kkeIk7LGlyM+iRy3Nsjs0Evxtu9JR1d2ud6NB1dDrIz+dvTkJN
oX7s74rz88wC2J9qTjFi5yURPY/yfUfYVz/Qx/XuBX28v7nvCfDAFGmFqg4/pd7oSg2iHHtTxS/D
b1DNO/TJHyijV79Y9k9YLYT9xXOLyj7qzX9A0hH5f/N8dd+YozQ2p5mXn6tjb27Nzel10Wef8Ske
zQNl2W/5+MMo9I8eDUkHwey9bQ/JkFkROTS4LtUlAYD+TWENISWY7XL420njdC1xNU65UbNxPgbe
G7frjgfkEU/7WWrhZ/tgD/34CAWwwmSFuScD5Dj9C5p+SmZWB8W074irKspQ0Qg/ap+GRTIcuhLM
RXF8TaCxEciHKmqCckIQHgV2//u3hCTasKuCGgesW9ARWIN7Won+ZtTHZV2+VCfNsEl/w0nwxN0Z
G6TryoBhtrXUF0+/HKEuY7ngmjMGN+JnjxpyeYIfQTtxeIwzMu54d6ycC8KnLfZag+IVZ7EsH5pH
fOFZPoAPAR+xvuAKWjRn669PptFnUi3kY2KqHu0vGAusOYxfsB71Cv+1v024gAFOw4f/OmOAnOu2
seqPii3ipnF2NjAYNYWVokTi7BGM9Luv/lQcOfsDggOwlCUjlHVZW11bTBZGGngGorqr88Krhz4V
2syrdaTwCiXoNridESSohttRfew4xjtMJ3Bt1gb4CQ7pEbOH5sg7HlnTqK4+DCy39JF8PBgyBMVZ
2bHz3hzpjPnvEHNevKp7AtgcVSMB8eJYjUdT6nLrkUZ3nbB7Fe7rTLmNM/ggCTU39YlIwE98jccx
hUCICglSzvNiWAKpaEaMb2nWeie0FngKkUVVTsn8HSegBDgvDwHeMh+hK43ve81tpIRcKFr4hbTK
ZJ8LE8gLgHnODlqjjlgQ9RO1q2zP/t0cOY3cwJlhCyPnavcPdgDe+ARkpr7XRBvXtbAPTmTv9vEY
KnzANo3T7TkxgXz6DGpWQi5qQjOYcyeNkAj7YPPhxOAfC69DB1wH84V2IJFcvuMsTgmcS4iUidXB
4yuemrfYn2GqygKFySL2HHgU9JbtzFiop/eFjFUiFep1sUbE693iKr7jM3ALjAnmCh4ZL9Ov3xvR
9+55UgiVxuka3Ea/rRL3SXuxfEYaLLZeCptFZrtmXgTfeN9tW5ap94Et+b7MD+pQIHjcd1PkXzcc
13o7DPhAtNoLUp360Numc4Dc6DkTUrqXQ+QxyGWlOo8p8YwByCJK+wwUatceWO9GMrCiNUhmzRbz
EOXOYihck0zAkyJSyHfO5+2hmBvbxzT/DbY5JcaBC1Z8SPti9oq7hTziGlYFL6T8e+7vEAFT2kH6
WB8lti1KGB/aXYj39GeRh1qALfMCq1uqERruF1zzbIBll/iDBTPsg4x+D2hjopqPOiwl5z4UIxSD
2VHuN6S7ZzaZYhdlVcyhCICZtGvwLSDR3on3xinoXyxRvtQo0E7WFtUgYc7kc2PcGgLERyDjf1xn
rcDUuOSZnFlCDSnUatRRuBgz/CTB1GMXXhDqS1MDWdH8R0apXYY0TOxaMTB1YvZ2CN0ABOL7eDnl
1fDNnAnlM49hoMyE8eVG8DnlCZNZuKJitlg515FwZePn8kKDQ3S3AUVmZeZ959lGGvdX4CTzDvMY
1BI8ryDBPP4pp3u4LBtLg/zxfgy/d/T0f1M56Ka/aR3W4W8hzV7oLJIxDNrziwRwajr0FQb3m+h4
SJQ61KE0fm6UuTW6klT0jK4rUQndwztqqy8SVuY1sOVezJEEQ4JMRWDkJ1kdghOcjYVoIPUxEcU3
sHW/bJ7lNIv0jerXZznKZm0s6lscyUICrJdNcMfQvBs9kN1pxEM+EA1zl006iP8qBtryRJ7cRpJn
xhzV7M4QmhOOy+B1lOKKRTxIL6pDBc7BhHPivvw3/7Q+OexwYxL34f1bzVuf9RBvCDmooW2rKOXR
hQvRtofEBExKMDJ+QpC9qX2LXAUJG6J0qE4NPgpB3SIwZMgojVvy6Yt09m4o6KBYLwq1uunSnXkz
CIQxPs3QC98+7jvcpEz3Amzx/wlVUFwN4d1AekkZHWMmguKDZEdO7JV0J7z6YOMIb44fg3ExmRaT
nRpuJ1WN3eeNXeASw4F+8kkLrkvD5/T2Xnbh3SfMyBw6lvA2+RGe/mAcJezj1EhGLipHvwhREWQk
Yapf7rDk3v/8IA1ZJ/NYnSswQFLXOD4m0qqYYc8QNZMuoouZfM/cVz9zwD50xYAZH2wxsMP6e9VH
XM3f8vA+/J7ljeBv3DiIeqUiwa7jh9MghUpRGgq1B05NO2X14QIQc3oUBwhWy+HDsTb66DZkljIj
s3mE9GmGVIylQR4KqSOotEu0DFwRkSn/ApYl8xWXK94D0d2ATb+I5u8xeZ+FOTUCyGGBzEz36z2y
LCRn7AXII3EFZTyI2szhYhtkSBebaTO9IgGZHLslmTmdHy/FamFeKHkWnLeB7us0IJfbrvkDKI8R
WSOb5u7vX6T1XokZYM8/gezLUXmsZwjFX3N+SKH3P26qOtr6vns4LX+yZvWOlK0vUq1QTbrtmdr0
NctnINn0dhO6P/nI9IKGddFs2GzTvRYAFAf3KBmZlBw7Cm6aZbyB6R/zkJFUsSJuHD8xVO5OthJN
ODRQ/IwJEGfx7MQQlcYUrSwtNuVHShiLLcafE9XnpOCMQ4Qr2k3QN6QkjF7oHJbSLo+bTcGHD+5O
ewwGt0tDslecwm18kINsZo0/0d3RMOXoTx9Dxvo21vkTdfOOzZ2MkrQcGhuOj2jfZmGuv2Mpfq+4
dBc6MdRrxlcQVrQQO0gh22c7oBpgVzFZxFWnmmqXcmkNuUyDIrzDP4/o2VWOo5k+yLrP3WT6jPOo
Q3hR8oh81jCZSH2A8ak60v12f92hk8fjGHpARi/I2MF9QPAPijFoMOu8hjfDAKyVLaB5e07HUlIJ
qqQcXqtA7/tQAXCeYNUVtAviE7n1hDZimwKTQ0nm8mrw6SnrAGCsxTa9N2qQumybU77WlwC28h/G
hRl+yKR9Hn6WqIyQY9SXO+T+BmC7JnNW+CmipmeeRd+Xr0mIgzuFs2Jy6FpQH5Q1t/C+f2DfSGkM
9E5xQfXhKeOG/EfgCpKX8bCnx8Cwio9BeIhnKFDpZz9uQWhbnG1uI46JmiM0tgx7cJ0nKc0WoTsE
FDnKwlw8GBthKsH4eZD9PZfmthlrH+wdB8SQgYE14zaoBPWYW7RZCgvOvvsDDwAlSAZotEtAMxUA
1i23kZ4S72KO00UPWylyl9xi2h1ufOJuAeVo23nFolr1o2beP2pHQxvcZwztZ/kWvA2wHb8/DaUF
bl5/YIomG8kAt17jTLrclY6OdQWAKx3QbyPBcdRPoNNwkYvpv/EZrW0SjmWAXKSn55opwLmaWYBN
rK5YZMA5QF7LCzz/eowyEoFjZn/4A1ckBxbgkclg93X64LAMmCBnUeUD0uDaT4SX7j1xii1dHS5i
4nAwCmAzFfRKOyaJaNu7sxZxoMWp2xeLcvZY4WB1p3VAXs2YmDv8RlVoq2QKrizg8rNKhtNMg2oA
XKoN3kjZaW9hgMIT1IdckBK5Q1iZFAKDAVOx3rasOO+DAiDQc+ueW35Ejmp7uO3UU7Y2V/mlrHFG
diTDRoxFeyN5lQNpEkodHnI3N3kPMRCm2oSxgpgaRbKxU7B7zRgxMxj8N8iDY7N57gkDYfmuZzn1
dTEn34u2jEweyhsQGQ1opXUcavLfWwxkErbc54aRXsODgWj3PWnIpWiN7hpec+6zdDPV/8quihrD
YMP9PYd54ljoM2RbKd2aofPTwXES1aqGcUlQIJ+kkd+QDSZX7v+gCe7GieVw8q+524NLhecykkI+
hZ/Ib0b832GRquPMzu3rdphAckUgl+YyKJ0MUsCeCwfPkpE0JrQQZBlcnUX+6mg/u5kyVqvZTBll
woBmSWJ2MgRrJAv6ht12SRYAndGmgo69S+bX1FaOPzACQpoH2obrllSonkPct9lsGsNWzIF6yE+v
P+Ngndvg/ZdsS07ex/7QtqCzhjj455brp8Dc9YvA/ZvZ3W+xmmMy+hzskkm2BFYf6rMXbeFO2WYB
sAmAtjUzyWcS2V/YS8+fQeVn2CAlvjLRTtcDl7HdDt3K7g/rgNwaoNAyHJPaM9RDdNgYf3vd5Srs
5FSv78iz69rgWCfEXF+yqbZVtr9LzeJwQoc+F4MOrvzm3MX54jnpPGEJhHcfBssEnAXcrOHO8H6u
4TWuFWO9jvXSyfsQcNQJ/LM3B2Hu7/o73FYWj4UhnGVDKyKuffSG31NOPwsrkqjCgQQOTZCDnBPm
SaLmQIoZ71kkHDvXV9A7qtFt+9jhGiKoCyTPtQc+KXLw6CQzArmBcs8aKxxGItzmFDz0CSjV2GxP
X3nwnTZHif71mHm/WcNlvRLDAHw5gnT6JXQRnAEzbSwqaXz3N+SmrFcl7Gfm+9Uwoz86vLFevzzR
4+LF+R2+KL/gw1DDsyRZg9bZkQgwNTyJaSpBKyYgHePa4ZtMyY+NX+FLNAtC+pzyWcBJ5hkhalVM
9wldJVFg8BqVa/7O8WJCWB46bidSWQYp4xwU+bt62q1LZkeuEfLrXC76lz5nSARtZv+gAoWVt2JA
8R3geqiSFdV3m7E0XH3Kcf/q8uLdWtIam+LsNH1OZSL/mlBR7VxdN2vdA2C+8KpcVToDfjz7kYY0
a2n7WL9pm0F1wmTBwEW+2sLYk/0RHuFemqiz1jGIS/0OVWTz+AB49VAOLVuOkiAJSCWI+6Mm1CZN
eL/IczxZwt/YWBFHbqsxN0CYcFXf1j+v3qVggFEZpSN1r0ze5IkOpB0jkJQnKHFnIcmgd/hEz1UV
9f+U3SPCVBaezu2YrZLdjTQtMV+M2+l98+Afdawsu3m9+0718f2oxulIQmWjBURKrGrCQnt76fSd
pKMyykYvhigeR+LjoRTJY7Lqx+q8ioIqUnal+3KUAFOZ2S80J4zopCEXN++o4jYyZp/wY6Oz4XJP
/Cl3UqB76aiKiFIPaqfjIZ0tHLhJP8CN1MJdFZqUTdpoXHrNGGh9mm8suo6SaELYJtxUZQwlayxs
CgYrPBGp8AdMW51FZfM3f4Y+3I9aH3oEAY4VTHF0pBnoNVHc8B4P0uW7bvHiIleZK+MfjyPSJ+kl
OWAWGgG9Fcfi2J+/MD1PF+ZYDa6jNxbo5PzRc+C/cmi/5HIO8LXI1/xfXwgY4ig80qWZEhKNPPri
rL42CIdFrxveR/pEmekL4UPvR45p435nOcQWoVsWIhk2YnjyM+QBlvM3EwoCPYBijCAMEiLfm/Go
KHFnzhuXQgvJzf/xCHCOr/GM5DXIycbwTXNkOdHf7A8P/HOfivcfhsaOC54G0vKwCYco2HnxXAEY
mH7RIPA3xmOMrv4s6Ln//lYcX+CzAMVYhwtB/k+OuMOJVmJbsEDN4/7m7QvNDSaAwFO4eiOAkEg5
IdCx14I9DvoyHRuGIhAjbWvHXqNSg+ESJgK3B+2/JyfvD8TMaActDFV2FyZbJsXXAIePc4/JEewF
BmeULCxYCNcxA6OpY5rFVcKYFgRMIj+IfBz7SX4XkFQOz8dhk7kxwRUz6GIiZ6HRDL8SFhQREdp5
wHyYWa1WB28oW6aDazUiQcV5Na4JrGaKXA/dVkY3mg5SLTD5xheIQQtIaRO+wCfEEn+9h1U5lQgK
185SFylYq23NJuxv6++CZasn+ZaH8/Y1Zsyq4F8MJuh2Ifkm4A3r2f1QYwo+sEi2d9mfDETupDx2
QBbEr+TY/hin/p3sbciCDn9WJgA8nHWGxS4mquSPeYSxqiNL9rAJ6YytGrJ4XmE5wg8DorfxBu7d
Nq2wVuoPTiyUjJ4PmKFqw5tPQfig/YJN9bLfqXd7j3iXxH6AN5PMQQl3uDHlss1T+T6mgOO1TzoQ
Ijgm3qXJCpng5S9fZ/pBG6rpskmXV7/zyLTBC6oXF38fOUgzp4AJ911UF5k0YowUGWDB8ZJ8hVKL
bHBUgTdmMRAzRXkY1Bh+P713Exg/9yrZmAmT9969pncTw7tNXs/6+pkUlIoc6Z+te6R6MdqfYKmC
w5DBavkFYNBdsuffOJ6zn8qYlPnNz2WLwZKPqpl8a1w3FEJ/mdiT2/GjUj89em7GuE4sUfiTP8kQ
uOCMYjewJwr3a4WvU24/btsG/Ujr1fd5H6k/JDm81b5iH2HD/8NJN/vL/oyei8suJcn94ZDudWPN
YHkTBtWUNB5Ito5shro2Th8gUm6/Z//27DWEiiaEEWYENHLxUx4zJMfmgzyv5Nj1bWGMWi+6OGwX
SvSaaLASjDRozbha1Uw+meXibQL7akShDE8bngOXrciehFCQ/rWTioJrxd75W9+/TrHjvUIQqA5y
/Il7SyZpDPKelJmog0wxFKBfxFAIns377hOCxuDShBL5GFDPQeFr/mTNLp7e07Jb8mqQwSde/+5b
2rp1GUNALKPJp6wmworh5Zdm7morTEDRgDO3aJiyu4bCLNPpQ+swHRrHAj7FGtQPolwNYRf1XCFM
xMwZnSCee+uSSC+OhgEGcY0QqjSyahqXRxh3YWzVTxbgh5T2ObbECa3MoKIcwLD0O+Cbv++mIO8m
H/EqCkU+QNrdz+cK8Ozb0/4h3A1Fl2oXxCW8Sbp1dAaD7CANWQY2h0STQGAvv43T201xdIiHgEDl
+JOyQAQPPFJDcN9e+OmFGTk+/36nHMWm178wzWleSyap8Lx6eKdanqUJzpds+FAb3xDpEbPic/nD
acJAJ+5y4FC76Pu+7HRmQIRxRQGWPi7Fw4PhXQ22EOAaMHkxf/G1n9+/BUT0FfrwKXv3q0ObzZPB
kOR2l5FDAJ32od1fO0H20pNQJmwAmAsxBSfSJAUFDxkXKumvwv6A7EDnV7vQG3kTjElJXewxkjWc
x9UxYVbehxD56n5E+gBmgYyIGYN0spMYNhZikNNIW/4AsVJzYa5ZeI1xTGika+KTXo9zd9u3NUNO
OHwmjdCLNispT7VwOiIp1xhr9TRLHBJaTGqg54SNquFUnd7gt6XNWPq3KMQQizOKWdxBc4vzz+u0
oKI/xVoI24DzDfG8wUflmA83s+wagiPXlbpsWHxeS+m7lyB19d8HMu5kBhfWGA+FFW7Ktnz4xGxp
jK8ozj6CoPnwmll9YYT+gX6HWZ4ERYVJGXOgToYOneQuOXXEpkIphQhcMGm6/gH685IdHw9DO+4h
Lqgf9oIOAQlM3iGhUlCQdED88EJlJmBRUZD/HV33FuDIoKM0WsOnm3RTbByg0umjfHY7SXiWvvbw
5X8knK4f0+qPDpUj4jDVSe9P2VgMk5xik02ErlWdMEAERv9sLV8lrUVhYGhNnlC8UkzpsKJjHDMs
XLSSx/L42cjDW3xb3Vb1MV1YI0DKVT4GcJ/eVjmwLlqa+W3ymdQX7cIpkVb9HcPgkpH+sQQV4VSI
cTnhXtnseWYO3J6NoQREVR7TPcMkfU51aZRuMkom9SSJWBLLsRqmIzgsvYMUWLNubYX8P8b0aGbF
LWNZbJig++9uGzEpxXiQ1a8Vg6b6THInek7V6ZEGkNvvs8JYjHHgWSHU/uFiOk6KOT1d6uUuA+5W
pH4muLIBpO2h8LxO5kTjBC6kYRabOLtNMTvE+vB6+CA73/edRwRtqFd6KGoYR6czMQyDC0MSyRma
yGNYz5n+YecyYvXgRhI315BLUigp+ruPzzWMmop22/lfWAfW5p7x1MWPCmLHc8YAkmdkaAb1BpAJ
9PB6gml8P4ETykAZRI5e8cJCzyEkadch3Hgv9/pB4/Nf9IHBIqKZO/8TkdDpQpYvUlbkgZXbx96A
awOCX+EawI3QSuKb0ESYB0i+t10Gar99jY3Cls55+E8Mq7gdqBq9QnBbpv5t+o3zPYQGWAKMDUfm
stx8wBXlSN1I5wp8+onXZzoTzrykd957joGRPiTmDL6kj8TjzXbDBu13PldoI40ygP6aCHpGUB5R
J0xxyNyQapzmXDgq8K+bkcr6ks4SlhgGX9T/BOS43cI6qkTz0o/rzl0mSpZojEDDsb9nN4tq8t0L
oQdnGZVk5gBb8quYk8Oz+oNlLP+jysAXv9cOk1TQZlzZ+oNu+ea23XWLHr0Wu3TqQZVGy8SWdqud
Qp3V7GkPhn3QQ7+do7wrgJiwA5gzidR6Q/HuGBLkREMog5SLt430zK2yeY9H6HD2u+9GavH9POTP
qIRhTt3WwjHs6aAjWFRCmXlS+5TmMYcc/30xtupt2CSs583ZpnyL5NWeemGczHpZSyiJcWp7w6r8
AUh+CTbWlQ4GIPglzExZGVXf4Q+cvE/5AJhlWJNGP73T+AbzHatNelbEV1K++cE2x/mFmRfwNzKQ
Am+t4ZetVgqUfsQIk3X80YRWPkSDoKrUZgzcP4I/J1DRXlSesGdAm/dct1ENIW7+nrREScm0LPXm
RX9Uhzr2W4wrYH6BTUhnDCuONRUJZNmdPrwtgL0Z513E5HCNYc+53NIMvS5w5hkCUwzAasgP1GPr
9wG6Bzcc7+++kA7agdUdQAza/mfHS/OcPfRfoHwThjus/+yL7On14bGER8E6uH2jZII4Ad3pNZdi
6MHZ+r6EibbpL435hwhYME3elDSXJ4ogO/q8wPfrNif977eDbIDrfdRDuKWeGEaeEJPxFoL3UfQ0
tC8bqEX6nwKzgh/pi2Le21pblDNMNwUNd5/GcPfURyjD7tBJOptlLFUQHz4uhDGoNUZli3Uxtcsd
iCNAi6Ha5JKeYF4le7QVnPF6I1xe3iFCCGi/yVAGhyfvsZ0CGvRWJSS0aqKdEVQUpa2Orn/WCexw
bf09GwaZv1GxYq7xXSGKksCQp9JEWrzaQVfbMN5ZmXVsMs6IoxrmSp8/iYQo2q85FRnEdTJtzYeH
ygU6PSUV2z2UKLQhDVYee3n33ogm7+Y0u2qbr+GEqJPsALLPj82VNm52xfAb4Pzm96bE1YxoJWKi
M2fGRN1B8OKc0R7D7+/HBLmSWcRtMCoDnFJx37YWPFNMZVIO+6PEh7CGwJbMxzkThz9W7x3rt/7y
QCUmzJNQ3EmMVBWe/r6i62aru8XETQf3UUsm9lUQmheUbbHu9sblSAhjRNwkV9VHTM+Qog3gmHxR
/evTdvPe0KxyKZOm/prg2x2IuZgWYoUi9FZgGFekYdXit2El9e5DbFtWxjw99+awAeNX/NvIoxu5
2rdhh7TyPUPNsja4JNB7TfNYEaNXL49LPwtuMJPy8HWGNuUxDGb0mrJ0DvTJLfj5BuM2WBzu2+tP
+6PM4xYNoH+QqXb33szls7k+ekwL9tV8Jm8wlRg9I1i4mHn2xlxjKbGbbBgMnNSjPioOVEk448qT
lEQRXVh9GOhKxBurRu2FWiDKz0yvrG1Fb0dJdyfu1yP96KmEsC7EgnCCT8CHlwJfrVmlWTuop825
tLnA+t8Zu3yhT1OuuF16hPlAZw/LJaEpmCdzJdZmuGlP34AYbchaeh2JgW+7SYfauO9V4JMpzF6S
RIJnKLJ9MYf1RHpce7yuuEx6/stVAChSG1dtuEaEibK/hpAFEVyZYTNFl8ZbjZ4E4SR+5pV+spQ3
/SnFRXbu755bdc+X+r5imgRWVYJVXTeYPHvV0YAPJ00TiFfaDoZqb/6MJWacZLRHHYNcbf0KZR/X
PXTDj6V+ki5MqT1EgRd6nJsYg/k1B/TyqulnkgTqXJ5pS2i43913J03vByDii3RqT9JOCrxuXvrf
T8CVC6u2XPCpxGSuLjjt6SzbWxt5c0UcW9lX3e7YQ/DaTYdgstWUWrV9eE+wKzZOzmLrJ2OAEWnu
FOtkRn3RXm6j/riOrJ3+l6+ZxIN3Qs7csnuviwvV9GutL/LDG2R/wvgJytsL3oe0Kpnxw6QOjSgV
Zzt6xFiBjd9oQesVRRCaonrFdFM63/8U3HchDvHBIZvwJFf3i9iAap6uBDdxQrcogfksKNXb7RNn
I1ZxBm7WQnjrt57qX3HOzRhsmIHwkjZWH+wQL69tQi0KowC0h0HRAYkSDA7mdwvyDf5FJH8hXbb/
uIW8TZSfOpNj7t2rnbBxUlLRdp2EkFkLXxeWTAZt7D2CVaLN3hcoE8wjPB3O+HdtnCCpjUt44+WR
+ykwvOSUTR+H6pAvsfOMe3vY7vcDhR9A81a9GPtuLjVOejZ3nyPFWbd5Mk+V4VNfh5+ow0eBD078
lWW0nKijFnWSuWOXsmwieDcmRSm1UGNruVOqbtp37qcnYaPXqYqCSMIq2/mhDIJCjN/skzGqIu1/
xBipoWx5mkRMzpi8spdKFLjdYg1eLK51cK1i03BKoG+cugv3jpBoX54ebMZYguhiFgYups0brjA2
F7oV5tSgVQylwn6IBphTeunJBPcVvum95sXeGr5XVJqZn8J7e0yayXWBqfeg5pyBwjBsJhQCMsF1
IvuUqQ7iX9QslKkISyJQuGsoDVAFM2pMFw/hybQjJ90xSCZtnJcLCEWqZ8nsUgqFP/XLTVYiRpAG
iGwWwZZgook2/z7thg/0z4Kvgk4k4Hp9Rkw8HCT/4tAxRXQxxYZ2UQV3aBuC09IN1S1VKd5YMP49
xcUNfinGzm++flD7Yc/slKJ6HX9DOUhivLMugsJUBuTYey06PJlXwmEJngxDJb+YC6G+Ai3iesIE
w7WIsLjBZkWmiasz5TIVxQ3OzAs5ummLjBEST6e3pYVnfiQM1oS4vwkSVGKJR5Qh/oc5S9rDqSbW
0DpmrCd5fDaDwjbcRsD2qPL5zwH1sEE2PWuow/YWtAhM66NX/MRQ7Lf54cxLNHeESprswleczR6T
2/DNlXZ3jutZ6lwHOT7EllMsALC80iM61y8m3ygb9gLtWMY3UqKE1R1ySQwLZKyzpM0XNc0baiSz
W+G5Kg1WjBOxd3H/0EmhnW8If6D6pmMQ7wJnBxxEMGoRHgAQP6B/8GboXQo8RBnMCNeAIVfI8PyJ
mugRceL8raDHSHwmEDt9DH9xCRBuGtchI0MeLUz5lzTC/CoYkXd1WlotCx+1BNpizi7dY+PTIz6N
aoTXVfx0LdooABsHRiyvaSI3trBtQEPF0aDIdVHOM3LFt403QC/Fa4FV2cu9PMSZQnQ+L969sOgT
tgmC88CHTxeUQuGucBJ4xOYcUwAIa+zSa4TZ7ETOc15OoIDQjXGf/5b3xeeYY8Exp7815s3x7aFK
kIQIqjt+Yey16/IdQrynqmUpU5e/iTKnUsyPjxG58hsZovWGU0BUZTWlyWeD7cNWMkbG6HmU9kAg
JITlFxgM/X3BqArpJBIKOAN34riFJmFXr57n9wp+Ru79gK1B9FjoEoTLz1keKWuUv9KBQCZqP/Tn
Pve8sfjt8k2HeNLYoLI5Z3to1vqRghwitxgz7/VRw00DToFKHm/zae01UwPmBigFJDwDheGfBJ6A
7QEgQA3VWKgwG5otLrsI9tiMdVYJiXX80eOlgxdA1gkSHW/mc+JbvA/+5bssUOB2S4bTXzbziD1/
Xm/4f9wjJe1L3X0N5J021xe9yXNWxHTk5tTaN2H5H0nntaSoFoXhJ6JKEBBuySBiTn1DGVoEDJgI
Pv18u+ecrp6ZbiPC3mv96w9rwIPsh32ZJYef1sP89zuEqwufc3IL5KkxvhBF/V7eJ+9VizPnST0A
DxiwcN62AoWP80ZnaC7YOHrhlxVqYNBHm60EZcrF4X10v+0852OvsXBQopZVQWiMZEZgxdzYfvmA
p70RMKDiVnNoUxSMeOcCuetC7PYcDpLLuEloNbzXjXVMwcZfWZHRHt4Wn5255yjT8X5JoSriPa3O
wOt2eZLvqvl9eR4XG67rbU/xhfffvvfLsLSM6zLOnyuqC6Qa78wHTry9XfpVMjmRmstULZlHg/cx
hFQkI4bX5t4DhRZWP9Ux+wKUkJso458LGMO9gPktxRJD3vOfpgRKAx21MnBAnzAZBAyl3Wavxkag
xugKmpqApNyqWHLi0Iuh3xLVrh5dGSy0npqHjxIU1wVlAz4DxsX8oSLTTzwpL5Gzn1oRmSmG7GnG
IO8aQnVZX0KK4L+Uhv68l5TjyjdD/YBIbnTd3XfcA8uQFaBVGhFEu7hN1NVt/mVyfWW9JuMCKjUM
NXlMs+Yic46+IXzU2YAl84IcHXfPqDfqM6Bx2zUppl4FO5MsMxi5363qY4EqSBGUPkEWtRDfVVCQ
b3hZDDbwYlfFBJDxtYMV3IfO2MKY1Ud8ymG1INOUj43lB+G8/zjxSih/avZ5DZIZTiXuY5ozHEFy
LME8hBIaIvcnJxYu84ixOpJ/AzMBOaYnmKLmWgAnIr9VXQaXk96kDrT1c6zFnwQbjnHtD4jqNfzP
HgJyrMXNrzYEmA0+I04U5B7DdAoVo5qAuEsbRESYJaDoeJ5KRkWIoUGiROpnO9W3KEIuYyPEMwMq
q3bojGXvPMuJQETA/nZvX1cDt0RlPma6TYY84cYt3vM4r2ZXz3gFGtfz2yUXkxbRbGfmYKt+kBfZ
Xev38zHo3ui5ei2qVbPl/E8dvBsguxlYNdtfeDQIeLtm+qwirYtbfBwGdB+xHuH7HMqJPM0Eydeu
OgvLDgpGhUKh7xZK8L5FmhKaSiC/J6oyvwChFej00n25RZ14hv2l0gRnu07I00VP6NyWLXb7M9rP
Fr1o0gMHXEI+YNIyGJCFKVgiN/TqtVcxL0uJQbX7MGgBnTN/+2Q6jCU6w/nRizxMBDunMxMGyzig
g2T+kIph35c0WVgci/vb1lSLr96+vyimg+i5ui7uzvcXokYNf5HgGphJf7PLF9Q/mDX4A27uJ/TW
WGAwdhLIDPgK0m8QCiJzgXy54mBS93b66nlkPVd2JUsJVyuk8HxYBg2f5jYDCOC9gvkyYEmIYN4x
MCYhEgRdW5iyVZ7OppWvb4d8Xa5RhmB/dgIAN1gZayfjCC+vrPN7LGKZV5Ufu8Zw8odpWkIkAx9f
tzGC/q++Zzb6WTcIqGBq7RFglQRwvub95fMXbKPddtP+PBM/512huTCPNaCOhOzq7WFYs0ZwikR2
9+RVTtFXnvfvFDMY+zYQqMYDujQ0ixgM5k61KrKB7WttEwmAPpR+cla/rC78TIyAQWw2Vkc8qvMI
1Kk07AhMUqdX2I0qJrKkvwCPZxBuJVd7BrKxJB0TEqAgusfMkQt4lNG18wrwJNabbjN47Rts2bgW
M9/0jTEjzgy3FqZd9Bzv+MrMlv5BnRU7dSxN8fwcuM9hDq0BuO1D99g5Ikp11n3cFI0/5BAfRkcp
eY0ZaRTOsZyYT/BYt6DbTQi35WTt40vTv2zqvayNNORrP2eZrkn5JRb0YymcPbxGGYjFXBcbA1qG
cw0+P6/ZN36wBJ23xRHY8pOMqmMbS5suwWCAvphLkYSgMrmEffQDmE6f+psqHF0R9f0FerNeUm6K
+hiu91Q+mOPUx8ITOuZ/4m2DtOU5vpFGp3mlC0ufzHCipMO3x8ZztUHpXxDloPkC33Lx7pF1IRkp
XcTcvCudqb6G0YF9x3c8CzuasMNnpi4bX9/pDwvGqLJ88GBv+04MFik3OcVg83PLSJZOAJarLTvC
ts/HvYI2yFsmZWGCtRFGIf6T5rceAzQxqjgyHCTUCdIVTHFG24EwXuZSKKBUbh9T8lFEV+wzVgFZ
YkrGzSWaTDAzePxcym+bq0R6uN054DXmP9mUEQWeAJPP73nMDn/9YThACwn+BUta/KVnlZxCVhXc
9swQXp60NKfpIIAhJDFip3AnaPnEudLgerOrZupGmhoerM5KBGxIZdChZoZWA5aquVfF6UeV7qnx
ncrSvbl35PaEqFEBX6MX8BOlZBnCA1KhBJI6a78An7ABYeq4aTDBxY0KCpk8OVM+HdPhh4J4i/Bl
oxqWBu5fOi+JeStN1hsCWkU5sZSXZDPAYMhgAFYOtDdt2XeVWGfYs+sQlWICeax3nZeF6pwSanc9
qnG6F4mboI/IIzbaSg+4wlHTo1FfXsffpTHsCFitf77L1/Exec0r/5n0wXnCNvmOgIMJbMBPy20c
sPronUjRMzoPWbmDdmROCv+KmrvPT55RNa18JujRY6F75eEzlpfdotxKPsGqCUL8GAJY337FvY0i
oVYXeitpJdndkeWCXe65MxJwQdYY/B5MIYdq5tfFbRfm3RwJPxUzwkzM0u2SlDI+rGUP7RzuXCPa
voSBLicQlBwUST0o4Zx+c5CW1vA4rTPIg8tveDu2VE5wHDaXTZ+iBeITtLkJ9LpJs6TWo8R8LXsj
zKC8M3KCPMCva1YN5ell2E3a2Xcqrb4zbQRLrTtQn56IsCWolUwpcEfJUQLDq3192MzfyTPqn23S
kN12l9EEIBwANGV+0gniq8KkgSE3s9aROmbLgvBwW9WnTHNxKr68vJzDzKk+gxYCpYQFs+PiqKyG
aTzuSLQQ3B82xO4NiXInCG4wdsXIWdwO9gLZNpwMKZyVmHmaQfgYcxiQMEppqnPrvNTX1RQiRfXD
xP8ikp7zTZeDpgguQgIpAADk9rV7fa6C94zb1DA0lyRDMyzioVG9MT6nG6fjhSIA1IfIB7AJ9sDP
QGfaZcPYKOSwQo3x8ip5xLTjERIxXUsuL5v6vIDM0q7SeeUqbHHHetZCvAEu4mEZ8+PS/MfIlHe8
r06xIABWIAwEz7EBdvD0Gocy4ymiwMeDyVeyHCIWEfzBPjWJHWZNZqyHCwUO+iy6088k275CbfIa
Nnt1nR2aY393nVwXRnBbXlFNQDdiDRiahaOi6kSX+8MEkBqfxQUuw7APkrpJ1zqnegFXlVSsioXe
egGMIwMaLqHK5It7NW7LQN3IX/HnI5ZSN4fdcnif6oGjbCDTxgaoC5MQPAFg57HMUGK0/40XOhev
Nk5LZ00JAlHn7RJMhENCa9M5sGB87db+OHLUeJr/oUwBoN+973AOzdT1hVn+Wrf8mABlfSyM86/x
ev3x1v7Ha+03N97G1zBe+9wOsgYP2Xh5GPPb2j6sxb0v1kE8Bl8H3ZrAjLbaSJBa1fHT5X064jHF
k27xQLJ4J6HBP7GBgIgpLLTjrW5RB/A3mQevyGjeJlvNTp5WtCTMNSEU5etGb3u3NLw5Z6g1JzCF
9tHLCV4JTmdrOufHAebOJWDGvIS8V1hLiHnJXA2WirXc1clfJEsS7ZKIQICnHS0LK9otE0IFtjwN
/+Ar4qbiJjvXJVA95dn5I+H5yWXp22QdJ9AnvGSb2btky87CoV7X7t+/l/YS829u9+c1IYIItjvu
KBzAeQARLi0Oti8s8rfb5W5HL/L3Pk68ahI0pqc5turCbX8qhfPTNDgSWxt8LFy8IdmdTsK9+gRU
kxEFI6ItL3Z0uvn8IOq4B2J2AcT8PzTC8FMEITMudyrIiC4xMnPuBTcx+B80wAHjbjiJn3nUJcii
nRCWw5iFoxbZfwfq6i3nFW9pGUGAIZugh7V5lJw4SHOiBchQ4K3hk2Tv+u72HBCUvXyEEM/ciDe9
3fqc3jaQIe+aI9KRsh1t+/aO6sbmcHfwLePUMv1E8YgJaN2tYfG7xkm2nA+G5Sf138Hjc1rOIzZc
m4+SdxJVthrwzHx6PLF4Kzom9mzAhDWRt30PcaxSg4fiFqW4DJVAOrHanb8WTLqqc795eIUzgvlN
zz8//L7sInq/5d4LVjabOcgUdGQ11FGf4KC5gc3L0sli2EfkSHeDEvsJU9jJMR3git+mOCjI6Obd
jHblLSpSFX+6S3SG6sxdkWboyRfWaH9y18Zn+IEfmFlurtiErj+F/2TQFN6gcfNG7MDP0oHOrBPM
Dad+b8y+gAsQgNHFgvXB/ML+BgEKnjCsk5fW+dDQK4I0WEJRYs6LbPc8qiGhIcGwL0l9erv3zKWu
hpv7cPQxaDf/yH8Y9i+odClD9hACQDDuPlhchGvFmOZb2nx2wmBOXqB9iqq+Yw41PkPaOIZsd/vW
Y1SC1IyZOTkchlA+4b6BRr/wSlKfBBwi5EjX9r8D4+Qr2125+mp+Ka1y3ihW7VQg7NAMW3Ec6YnH
YE9tZfcjBaR06SoaceFz0NbeGR/boYbD0u6TFFsaHaGfEKpDxOj5TIdcJUQ4wu0e9BP3K1RGIG5U
dQzq4aiHYNBVQEZZho5TcQavEB+qmxE8pORF2pAw5uvwfDwpO1hccJ0uCzLtajtdAeXBRBjsNcra
JSVfuwYmYyx0n968ErvOjkyzszeAzBpIdB6mFX+nNCg3vN1xakUrCDg5xyZpjnIOijtQP8aayydL
GkGW+AIyQ2ADPyNxiFqwRphjaJV47gM8KOhS/22hutM3TE+9pcrYGhsJBqH/mz1IRVAQ3rQAPN5K
wn0E3kofa4TC+TycLzXnO4oH1+FL9nS+GAvfHQWrXZAwGCqDuJAE756PrZWJJH2TuIW0axDhydZK
2Ep4VzJYMIBANvNFYiLE+5Lq9jeQ1+oB9K9gkLk4ADLgh6TzgclJQ/hwxLwEiOeKCMqujjdHY+ZY
YdcLjgIqzrgVmhMG/cieQorn4kAd3mLKQqUKPujRcmITkMIGA2+dcYg8YDlTzK8DaQBg5+QtfBf9
7nGiVPM3E5I7hlawJ1phqTZgp4dQT9TdkaElciZEBFOkDH4PZk+HSw8jchpIHGwpCCnFeIucEucA
DO+ObK90OF1BZ28P3OTCc+FJKZIf/yN+HvQlnsQGleqwPUECsOJqYQ4KksuDcWrjV1mScEZBjH7l
hd+Kyyv/pg4nDaq+G9IW2WVozxndIAxaY4Vhv0bqL279v3QhL+IVKQB3f1AMfcpXIfeNaoDI8Xoj
jdHijHphjZEAFFHo9i1WA7gC/rWgt5NAJ01LRaDwy3Kg/ULTEHoZQgB+6tGZiLjWbubUW09dsJgH
lDQSdisYY4iKv/q9MHssxm9Mz5huZEAudkPlgt8dmiUrXX/wTFOFf9o7ybeqZIuyLEJ0ddM9yjKe
q5oq69uUlUw1MSZwJKxDSrvf+dSAb3vA0LOK68sBqOR9GbI4SqXfh07dc84VE0lbpRogGychY5C6
gQRFzD5BJ4CO+s4nNiVRzilGgMDrFaug+g5LXENInbSGYdzOlHrY4GgPq5ql3CLiknPyYatXu3kH
Z8Jls+ETAN7cX5+Is0Ljvr1QOV4A7+63MXTpG+cdk4de+IFDvfgosV/G58ZReOnWekLhzJ+H1CPD
ZnI4TDC8PuhObUki7Tf3NXcygVAMYiXZ4v+rPSv5Y/L7DiR3BorEuEB4e2fWb4ateLiwQoNhPVwt
fwZTXOhoHTmY/f4S0M3kA18lblouxR2RwnLXu/2LXdrfLaFquvxiSHfhErGeTRmzzcykF/bGFGb9
qTaCgWank+tImfRpp6ofCllwlUUfEsQvWm30Bw4bfMTOTTamBcRHEEkP2jn7NsVMJMobu/dXSYla
4DS3qUSedsdm/7fhwn3nf7ZfsflXNvvvUvyO/ABRY4migQKh9Ci3TmJqZzMscpqAEuTETahXpjdf
SCiYJj5/dE4a1lw+ZjrE69U+60IQA5Yi/bjnxK79YlYifDqTT9n41bBYnRGGaKD8KATQDBrAMOji
mOqgaBwZIf7jWIhbs8Pv2+LY8/lwNLFDcX/5EH5nE/8wQf3MhIeOx+Iu9mxm2r8qR5ab/R12/Uxi
RIPpRnVzFBRtH2dGpiNrxcB0ahZUqOuYSFC19TB4WqQyNczrFSrmOGcnyW3q/CsRjInKVU6C+V5S
refDK6i6+rhNXs3DTSxuDEokEIL+oLaqjnS5bJSJVt5pn65y9TOSOVVil8OMNOSw08ZfQNtSCO6u
NxYfX3uPLuqEm2cY/0AWZE9kTYe4QPTnY26ms3cbyVglMyvylcvoXTgdT50O1W6WQhjGmC/iEtTQ
oQ+gpgYXah18M8+BhonQRwACSBvoVN68Z9qecvhcasAtv69JzZqo+28wKsJQJ/1qaOA2RV5pOk6/
CV0lIIeG9rOIr2en15uYSiTQjMzXIqj+QMOUJ3w3fVGmQECAqIJyjyRUxZc0T/GUs/O+uf2X9wgL
q4ml09e0H1taaHMBKRhmtGAJvYIOzQwyqRtiAatgwFX4vK43BYZ3wfFRc7KNBiv/dN0288xB98Kb
bn1sxpgoIKDDhNQMLplX694b/v7dz3A1xB/55XwzVD4V0w8QAHk6UZACjWAwccWbrjZDSUvZypqP
I9Gowk+Y4QbAPqTHZTaq/mzN2ABY4hF+12vT1UO2GAhR3KVdZ8te38qxUGPX6bsXzl0+k7+xkbJM
6YlkuJKDofzwUVih0oJO1eBHBG8LC7LrVEIbH9SQ9F+2hn09r4k6C8PRyq6P+u7xU07hiXJKYUw8
b49I7OcMkaDbsg4YGK6z1VOmvEbsndAV7ih0Wl8QS9G2sEVhGof1wJCpHRpx2KEM/qTZ64M8VBuW
eGeS/ku2lCQNoV3WPbjRgnmpYdYM1FL7MBYHh4rp0EKB1dL9fgh7M1dmPgbzUz9buV6Zqq+kM6kc
DZo4B0UGQ563M6pOHQKn7FRs8Tfv1g8/v1VvxgTrNW9Q1t9/lGp/uS6/+q8m8aTLc3eAF1t8UQlt
TL7Ts7a2fmewiJf5tD0+JwB/fWS0lwBj6nImAEwVU29Gj39GtX1D5IcDOCKZf2u+MXAHyIZUv+e1
sDm7MA0u17DHZwM3j8cEnx14V83+Yls7Apke4LVC36CNpC3S1ul8ygjcCWg1K5bFXDSVrmg+WfLI
/pkHzIqCOcsrnZH4T0R70knyX8+JYtE18nPRJZFcJxog/h4nEW1jYoikp60IreOv9I98T2iG6RLp
gN0tCcjuln8kRETBdHWTv1aZG8VuLPrjuHbjt8uvxJ1Ih9qqh8E7bsqYxUwzWAbIQb4elPi+vUXm
6v0jI0BDgdt4Bdc065cSXZTpAGbrc9S/uZnJjMBufware2q9qURu7ucT3WaDlQ3Yk1o7CYNlsEqW
ToYkbE6gg4wYgFk07BY7lKY+9LzFffPEXorB/Ncqt73FG6ZH/FgyMu1p9oVy8weXg1+9oZpwKkYc
hFO2trIbQPWDj45/LaNiiJHjfubAeoshkNjSyJgbB5RP6uKzBKaVcs+8Owzx8mUxBmsj/lIfCG8p
vI2YUsGdj68Q817e9wQWdkfeALyFOAn+0I/svzat/XJSgjuwkRF0Yy6JoTojqNAHleQCBw+nDh/r
Pyo0Ck7WMdwb7M3SReanQRtlSxGATGlLEE42LBOqVoi+1bEHbwo/e92+RnfshktbNEZCQgLBsbtS
EwYXIJ4Q815EPWfB9cZ6tlPXejGUlWVbRe97UNJnvCgoLfMW9h/++ekDN49eZ0QezJfPEFcui/6h
S6iblaWMNSqqtxFft3wH4v1KNCbUKF1ToSfQT3CfMJK/bTomnB+/mb1m1fGtsqhYJI0/dEuGHTxS
2X4BAw02AtcE2n8F7Fg6xQtLRmY/4VUyGcM1r7HYGwH436bzuNlqn+Q414Sq9gy4nuz0waJDt4fy
AisRgbMB7zH6euVui7ilF36xP1v0GRRuZAaL0GIguWC/1Kclt0ryj9DlAeToER52n+2FJuoXHhgq
Uvgjd6ehwsb4XkxIWhgc1KJCHlEzN0vtls4G6iwVEixOhohPTNqYmZ1F3ABT+TvFElU41MzH1IRt
jFRP0Kwab+A/wmtswsfPJxoAWg4vUvOZc85wWeEmDNUg9SiOieMI7n0Vs3IbAWENnxJiNc1R62H7
JcOFwUD6G8is6WpEyYWhwOMj8DjgeBzqqUrBGgaY4s+Vbf5LZvdQ2/Zm/Qlug7vLRl/eBDWXOQSz
KbNFWeRlN7+8RL2BcAyk67rwgeygrCNZSk/euY+XJUfbuvEcmDfCl8XfpnPoK9Hwciin16DYAktX
C47CZ5Su0hXLZKUK1nt7hNxebLjHN+NUQZBOioF9PmJisvi4MukiQzgDSTHGD4aiOzlvBxuuRvbt
DvTBVxSf922+bazgshn8Spo4GbTYeYAxQ7XHeiFz5Ny/1G6zb/bP/lDwDLHrY7jlAXo0VG+lLY+E
+8QAv5YR8GePO5DETBNgBIAsl4AxRN6tLksNyS7gijYBCVFmvYSti5YIGim9KeeP80jkBbvrjCzb
eC8HZOf8MipiOPXy7zOQe+RX7Td5lz8wHhoi1zvw5UG9/tbD/+4DUIbX+ghqDZSS2+Za2K8BsezW
AOzqY20Hzs8FaCll0ARZZG4vHTtwnFGABrbwe5WLYFVH5iAMv7Q5FiQov0kKZFS1hIB/zUZ/juHD
npF8sFvORX58J8gsaJqyG+oqYVLAZpbe7QekGXXJtYa850uf+assKwMaotOrXeAQhXNetqVryDgU
emK9aunlHpCJOdFaTMnuDrUQVxXuIKGBrvsa0yW+Nsr4gii6t30Ggxk8XBaxsyPvmRgyEHuGChHH
jPFQfqj4j16jApvXt10cyIVJIcGaDPa4CcINzME8wavibHNe1oIcaPsv2M309iKGiYQASzCjLg4r
ffQ08HuxhUsMpqUw/74h1KSj7MBoxajxPsWRz7vMYUkDnGBgJK/7+9scClpUQ32sAyHrGefTh/+F
8mUAE8vBphcZPvypWT7DSygaHAyYsiJJ+b4zx2AP5Q7ZGexrtwhNrMj5LIVX+4VEBeFoge/a8rYB
Qgjacb5uJxi0MQHCtZOgv6egva7TmYHx3UiCrHN3r2s51Bb3dYFfFMOaNTxjFDWoEJ6j3hCVgbkt
x9Kk+M3mzbqcq2D/6rpXOV9abRpvumQoBUDZP5couI0E6eM7vgdmbBB6O6UTYuTI/ysR9eocg5Md
zCkOAFkpGmi3AvIzOd/omySHvol2CtzAVT3s2sm7aIaSh8uGLcWPoBgNQjNMZ4OwGCEDZ8IanpcP
9OD9kGFz9PR6yfAeyKE8TpevqH98keoqtODnkcZ2VRA4g1sYqZgGC9LTrqm7hRWDNViYCyLX4/Oi
F7EkOzkuPiqJRTfvPa/n8qKdv35YTBmeik8N8RWdaSGQkzMQAZ0p/RQHgsB1VKGIqRNJ7PSs2vyj
R4rKHnQKTIQvfMH2FxaE+QvVVDUeeC8CY6oF1OcF3lCzPHnjte5cd82p3cCPhO0w1ua3OB05d9eY
Yea1fO1x/MKud8+4TZ9d1y1Gh9sX3KBksNBxoPwgrScv4YlLifDV28lH7fikoltoi3L/WBc/WICg
4Pi9/Pb2qC3o3cGg5sre3FL3fVCajR7j87AIHt4FsuMnOI++8wE9yfwcm4v+sUP1t+bax5lHxg3Q
+FFmMrVBZr0B2W4237H7gTbBsiIx51gaP9qmNsXlXywICMKOTZ9B4tvwc1gXEGj/JoyfFey4EW56
HRwlPK+sAkYXNTrFf/NLqS9DmiSF66PSxgrdyudOlUHDiF91Gn12lwkaiIOODSE4KPHWJ2VUb78w
55GduxLZ8CnKfuj88XdyDzAedLBaO1ziDa5rla1MDcwWtbHIXAdYXXVTybssSctxijH7KWQcw4GG
3EnoPSw+VmTLy1lrzfgTAqoCnuiYM4n/BfVSYBezlvxakBFX/ACeHCb1Lc50AZ87UpPFkxSm30Z4
jsmMgkAryfIie95LSVg5b/twCLXgebwjJhCBaPARE3NznSGLIy/nB7dXykBMi+g1rIdJ4WisBoG8
4DSdFCiJsBGfGRHkGFDhBgjcU09GdJk0+CXnQxjyU/oU6LnlsJ48t8jxMS3BYhBHLKKQWLfoomft
QsGKR191y3xIUxBwpo6qYepJO+GLgaKqw5kYMLl2XuhQn26GFJ6d8ONVA+sXJxfnFxDHk9zbG4Ih
y1qKURBr4/I7vNvPm/VBr4OCnEW+FKEWwJ+gls0qo66h6Aq6xOSihk7LR51HOt6Hw8sh5+FJ+7DA
TA/58JMoxAoVk1tYkzaMxyOq1qsD794HH1FxwjA48eYSY1SmD4yNAbWxlajsm5gWO8BlyvxuWikl
5OK1/WxL+03dQOcPLWc7mKXHHtFe6BtgUI2uzAHT4LPld92xd6RbejIAoHL1a2Rw8C+RQcCVKuwG
qzDdJgqgxzoATgT0+fcdoFf/vU/bOazCPskbwtNPJC9jC22Dcjgbhi2s8qAn3p1dAV+yZTWGquer
LinIIzCw5QNBSjbNl/cl1HFy1PAGi27sUF8rDamQsAynnvcwVv2bNaEw4+EFWfxD7IcgE6TWAZOk
gOrEf7aWpgvReqr7OWDBQt4xH8Yoq3XhZIyzhXL4ogab9kKOPvOeyJw+MOmhiahX51k+eYQP74VJ
/X1RTjrnAnKJ3f+Rh8i25Tbbaidl81419GI9T9jCmFN1XOyYuczVceo1k8dGHyvhlya0GDbQGoog
3xaZ9Tp2sGdmSszMhnE5UQWTJn6uGNvGfWSmPe+WFMGHnxTJh39dRJgBtl7ZpNhhBny2abkWz9lr
ocKMopJnnnaqd8CoPFx5RNK/MTbPnRThcxBWkN0ShlIPvInMaQZemE3qlY75f7nAUGAhTavkzN+r
1SMuMRdYFDvoXsDLnAl5PBilAaYs89uwnWbxle5h0R2vG6m1eqEe98Z5XJ1ySmphS9RG513fr9x2
2nho70cvvgvdVRlmoT4fjLA7orMT6GV/dHuKKZsHEAQHTfJoyO8bje0iVolv6sYD+IltBLdjRAeH
WwKgL6UO+orTYCSNGg8CYGuvmTzrJDGTAa9aa1z7KYW4/z02xsb4G6HIwLLmGsuoflVn/U2y+G2l
3jOgpwMBkrH8p2qbYRu/ZNaEKVNtP4FyBYtkKNnlSCC/MyBEUiD/YETEny5ILE7XrI80ZzRuQCft
XuxyPzQbkILyabsvxNLNngcDn3SB/QeGHzN5/Mbo5kuyo1QXVIYzWVgrCV/bHKuk5+RBp4bDMARR
RkR5AKsrEeHfI/hYI9PCIW9oYsZEgbbPKcDAvsdX3wjN5D00JrToQM2C/Z4tZ4MErHOAfuQWDFyG
E7Y2KsPGQyvrPt2P93A6rwxZm0LJh1WCsK4H05/A6/HVw9XNf0atL7tAxOeg4eTBkiLsRx2cOHIi
oAHkYRlKo5dzW6kg0dq0DGv7nGj+I26cQQQPycCvqnUvM8Wj7Z+I7Az8nxavEO6FJeFOont9uwEH
zraDiOGT9yKoAyMQaDzm6Dv9+vgj4lrITBcA10wYtyEbefiY7P9+Rt/AtK9cpjSOOjELRLUC17FV
aXYOIAfoi4KT6u5vveW78No3cWXt2fvLGhcNukHyGP1H8oheo/c+Q50lh4hH4svE8Enqw6aUXtSj
8vSMP9KwMNIpUQBibzx5x3nS+YqL9jwi2haBCE11QNI6fOIBt/9znCxnBNQlCiK510kB5DukIwnf
0T0jChINwaumtdPM6sk3zIdEAQ2JuxIGorgpV1ggptPrCsJL/BQ+jH47hO7P0lfDHbqtcFQfnVdY
M/2QeQRpSZmYSRpXexiS2hlPbBGXJK8hrwEaftlzOQepuuk4GFudLeZlKoQxJtQvrL7p2kmFgVFP
iVQhd8CC51gsZbdOjODpEwDlG0xbZQ/DW5cBjsMECPVNjWyRiHo27MFaG1bjDPf5xsU/tB4L2ctt
otDoRwqBS1j1DqhzvMYGOxsRu/JnfvrkYJuxNjFmzbqCMqasg/u8fVgfIDsuC/bGyjEhdCEZwfkK
FdLkvT0jH2DrxygcB3J29Wk6fSQME5FXUzMiMSgQgVomLCh4PcLUfIpP8jhbi4qMqtQxkXy/hMvb
jRYK/j7lTTPEm05t4TI7Fe3/xTfSWGlxWVSB8AegYh4GeRWFN05z0FUwp4A3j5qHzo9ZHJRUVCT0
SBPMj0GP+UFmEjaAMaWDKvoChaoZXsgNQ+5PXUF+aD0868GzHvaecWkkBcSIP//z183FCJBEJ8Av
jcw3yKmwyc7bDe8p1rxq2ENFQZH3DsiMU6AMYuDWMBIZljNc0H/PBz5VA/YvzM+FREoqtIObW4qM
KLtjOzEc5Usf7p4x0kcND4+LX/GKT2/Fgf/PBF2Cttw65EYNng6iALKCesJ7xNYuHnruB6YhwPWI
Fovw3XnYsdcwaOU4T917ZzdPu5fk6xQ16pOps2hJJXA+ahXDfXdR2wQl7s/OY91hMoMbFJRKbJNE
Vh/6vPzUP8qHipnq6bVD/FEczQ3IleDe/+JyarZxjVN66hCvBRh+Xw6gWBOJg2QDWJullpW0oZsk
6xEh//Sr2TC2zlQVClqi57pagxf9psfBvuHMBBYePj8WBnY/sEkbkQdwPnCRUJWCLrfrrnFpksWK
kcbSCPLTiiwmSnzYHKtudf/Lv2A2S3QatQvKBGjvaHYAIvBkI0EH7eDAuZfBR/bTq9/dJ88ixu4j
L8J7GXWpe1bdtwz1w7qJk4m5uujf+brTuXE4kNhBOu+ZDrafHCa9h38rh8nt3+xvy9BduC7ilvgg
X5EJj273QLnwtAAKAqNAxESEJ+I3HMtItWXQq2Kn6PKBtAjJCFfYQkvjI1Fhs8i2gC8qt9cP29Z/
8hrA0sA3X+IlPajl4h4yBz6mZph5OJBvi2nGUJmVhKaJo8XwWFBw7hBZxCvQKR3XxbKanqff7WWT
r3uw60vLaWhuW+GseYbwayAKwCMFFw1rsDICumrsNAxwi79JNVOP7Zc0oMfikllqLMyIjsrZasZ3
ILU9Zw/vYHDMTtAjTsj5Ccv6HoQ3C2p6eSyQKcSplARnG+FF76SfmhOk9rcpuAh4ZzaV/ansK7IW
7DihyzOXzkVSPEeGgRdd3LVH9DwcYSwr4RTLVpvhL2OBZJ25Ehi81PaFhe5waVhObYgOdHL0bDzX
+Qjhnk2MJaSzoJyAlIGCcfr2BDvXwtGGZ30xGRX1t3io+mNx6dtolm5EXTW2jptjiE2YX4h8vRAF
YBMp4NB3l3wtJ/fysTbRHF7o+e6luzdOtDKO7ri7AO/R3nw3qHAtbS4N89Qu1/KxBMHa5uv+Fpb+
sj8RUsjHENkKxtNQHABEl0qi7I21GRU/+v7954cJfvEqmZgTSWLj2qknBRYf+HvA70Tc1VhXdlJG
T8jH1iboIWFxOHqe6bKGA4CHZn/xhbGcnlzX3KwBkJ2wOgGeFEvOwTcgwQ+Ju6ns3lPno0fpO+nX
gXz3+rL3qfAydXLWeuhv35maOsr6/Rl/TO/1p5FgZMnsCbyScfbl5zpmpre8/dym6rCavn8rgIVA
8br4PvmEEOxX5aQMhfHhc2VsHpPPxBi+p/WoW59x6u7B059kqA+PxfGV3CYEZx60gzSnU/4zzuPQ
Ys+z6U7MDwS6CEf+nkC9ObAkfRE9S2MsiDBK74dqIm/lSYN/Xjt+rM4IoU5g5h+6Z1wvPtELYwfo
K9L4OntiCfElBdYa7J+CNo7Iqw8+ss9GrOaJPnmvy2UtXGPuI/pOTLO/C1FAkNiLZj2fIm2eZlEf
OT8+6tF5noId61s8eoeIltWtNmu2jWjRnhRH7f6DY0oddm4Vm4AlaoTI3u8Dn10m0rhMcMDS2eJB
/RfvWDq8djU5lO/4C3++DTX+ns8KdE85pCZmgCO0CxQcmptRKWa+30y6sTzrbdMJ9ZS8p4MHqvxM
jZWBV88TOv7f5fePp/NaUlXbwvATWaWI6ZYcREwYuLFMLWIERMSn399w1TnL7l52q2TmHOEPFzBj
e2ae+g+BZ6QYkTAY9YeF1XfPJM+3YdPtz7tzQZw+nWqszttfiB7FHgDH8y/hfpnxnGCmDmt+FutT
BKo1Sv7a8QMJErDtnUm9v1InmOJqQpztk1yfj/kuRUVnYL523fXpeDniH0t2uv7sGqNL9OGFs/3y
TxQYVRfIBiOVjW4t94Fz9ZUQMO3fc1tgQbBQVteFOiPjyElOx50pPdx8V71NJp+NijoVur86ACTa
NVeqnofGMVn2CEcLyreKRY+RlJ5CzS2mk8TGpdCYaK9Q1ARqskpQ0CyhJwFqGlbj55JY8yF2pmQG
GCKoh2qdrcg5lRXzF+cJl4OI43GluXo4D1u2DbDsRtQM/4TCFo6JDDLzx3izBClhojE1SkdAY4DI
ZInxBDu1Mfl5rUOV8QuUM4V2uC2Is0BZY9IhAiDzPOHZ5H/OFmaHTLKY+KGe8vTUizTiEMMB3/dP
D4dVIfHTpvRLjVoX8i6SOoR38U5cxRmmdeqZOMiLNT0UHc2aI6Y+x4Ica28YeLlLbq9DBNfIWaBo
f7C1f/PdxfF6E9R0i0LUsvPChFta9QzuI6iBlxqcgB4oGB9Qk6ee9++L0JSJpcKV84BtVDLvzToh
ChLxaVts+162SA9SX/DrYxVX03zcBMIvxFiKKz0Q3x4yRWcIUpAV34pY3RAfwlyIkzHWPYACwLnQ
vNx9iaLPk5cPiaM9BdPHnQZrjYPGKSfSS4WY82KsPlzEDu3n+sZb5d3gu6g6wLmloDtW1iSDgP1a
zjnmLIMSyI75LDs2dtXodQDmRX/mjQSQ2IsS6z0WQUkvGaWCVYsmDmpXrJM65roZM1N8D/eVOpGG
y3Yw+1ERuIFtEry7C4BPQSwcP7Q6rshAvStHP5vCLs68BsQeyl/FiFsSdmc+x/pV+StGFrYr3pnY
Ed5QuipH7zBZ1VG6eq6JaNVFA5BsWyNQ5IsjJuzdDOGGfEZvro1WIZALap3by7Lw7xGoFIDYZdgH
p6G1mEcED8a0fqbRvyOYfx8/F8QHZeYBDkMittuYBNVhzqgMltlvUbFurbvTwn8sk2Oxo5hNGRWt
ZhQ5OxRTqUCiYn9M4mpjvAgbjRpkCklplHqKQygPIl/mpR1iNuuGiIamR6at5/Eu//GB7g4cnLr8
0sQ8FhSj5sow9b1vJNV7lLsBwYbFcjDsjYkvuql+IsSh79PXG/PutCNYGC0/ZiEWQLvO+IoiM+Ih
R3VExFD44PKlA0MtGKdfjibnbUdopkwvS0KowkM7CP1AVC8CQkvqeZynzu5qKVSyam59NOJP+qUn
clqv8XWNHQvtO+YIziJjLF+3Yx2pDCoidvYii0b4HmI9pO3+H7kOAFbx9UWUi+dDwI9yGRCwRQxI
XBRcc/fZI+C6uxyZNJjMN+J/ziDFHARc8fkWCOXDS/YQvNfco1Q67zOUSjBAVNcqPvYIpNK247pF
1iPdKxG30XMO3RgRZ8KcObhN0ea/7gd+EYg1AK3sIq6Cwa5/JPmFg9Z2vnY6usAzPU1z5lBAIPg9
df0OhfFNa/L6jnvPILe608ZQcoKoNW6tOYjKtJ4COHAxaMFEYgJDGgGzKLNpLvmnCdiYM5I2SOaY
56CFyeOJa+7IDMq8CMWHySHVU2qnZtWWKmU7HkTKnMZrjW8bfWMczMYADPX4g2bwSBT1Tl7yNO8+
8ICJMjs/rGYKJ8tjSCebIK0FDPt1srPT6Dgkz52h6Be8aHQAgSH74zyRr9Bz+aUW5eQHFCZ5ICtB
wOMSI5rtd8MbE8G4t+gsvtvWIiM3RfeKKmwtbfKUSqNJ9QiDR2YzHN0243yXL4/pDpuo+AxNh6JP
LdSeHtwxJCGD3KRS1os+tUEMgchd7tfrSsrysHz0I6UPIKaPlk85l3GL2edFhyQhVEQMk/It0zhT
cgdzEwJMBFea5iM1ExCBtdHBXYViyY6QAvkatGcJjpcX5N9QFhoptf7EKpweCNpd1QCbvDfKi10K
2TpAX0C9ysVphWSs3c/wSoqPQXjpP6kS4FqDZh1ziDPYMSqpD+tqtJ38a9F3Lhnq/zoDjcGpCurV
aUOrV1Nokx5AdgyAQHBuuyK8xdh4AdSz574jRAXH+qBLCo0e/Y/2DkgwoKmHlCEQc3uAVqNPTbNB
e61OfzTXUZkgd2HiwIiRgjNbPinn12mOvFg+eU/aEJFGWLnOUYrWMWkZnhffWTd+7ge0BFMifKm7
6wPECChQLmgunrZEiI3ZZUHSRwT+XuEDzLPFnZZkOo8Vr1jAI5f5iV4lR867uudRMr+MYLgDxoDB
DV0ZZAw5JQkC0SNzNYUYkM9k13+b+LV6rlhpO6ynnTHp3fC2JB2A/AGzz70sEToYpcE5RABr/til
wRVNKsaqcX+EUKeDnb3ZGSf2HTaaMqXfRbeyQqAaYX0yuGKp0rpBomN2P0ouECh+wx042CD2xgqC
YGI5txnR90GwajD+5RB65fVm+TBfoZfEAXB6Yf2EYv8yOKhv2vS727K5S+OTwVkn8v+lkhnibcD0
6NsQpnIkKNDBUVo/nI7LFABgL4nLJWSo37BaibxMY02B57RHMRk64udYzFL8ax8zZYkAc4QdL6Ss
HnJQySSfvKbvUe32FuVM9WHIjVUfPXuQxtxlA3HKC4plsVR69GqBaFx2rcPDb60vOzI85pNqp8Bf
Wn6jzQ7e2vo9ShyIaaf1Z5vNQf5bzykP7xXR/ZvA6KiW2ezFOssZswiz2+tIZqLu7h+thT1d3JS/
kTxd0ObA3Bqu5HlFRnWCvUqs/9HvcRs3iBgBJMV8RddImbaZOWmY0BSiVUKFZ7sZNdbfyr0ZH26r
ENgj2TLc9RjUdY8e6rHhKUyeK9hoj9kD55It7evbeiCuJBVafTa79SLlLpdKgNmQznQZMtgxD8B+
QySGwKeBuuvdhiFOQtyZNfUUN9koJ2kfmM2/j4HEL3pd9agB3p76RokAB6XAimxR2xxZrQRhTxmM
Py5TwhluifYZWHVERkLZGmUGqsn4T39YcYeGb26in2B0hlerGdBLq6K3j8AGLYC3fnGZAM2T/XJy
n+C67/ax/Coi+phH5pg4nzUjUTb4uHSc17n7dhPrAzG6Gn9HTeJx8FC/yjpBNvvHxKge+wu8B4Co
zYtpMUqBgFGbnZ+omtdBZuNpg6wNuGyEd0DFsAmKuxn2RqQkY5gvDBrxeZLPyiiftR1aVZRHMd1m
zePu4sx2tI3utjWvo3fY1d9uOPDBC2EIJJoa5aS5qLbNRWOVjHurDFXAbJpNB37JoRA0KLMuU3Ay
A1gpYzoSiTLEf1vQCgTZBUaJcb7hfJmDKzRRaQI84U6jGzQrX1Z/AWZ9XAYIYfq3CUq0mJ/RDvap
otDcA+08koRGyl90LT301AyoyTGtRIAkbSNddYav2RNdukfQ3iFdEfVTE/PsDOmfB7VztottpGFP
3yIQEgV14WUZPZFsCjGieYbUaeMHdJ/GitgPOBlDN1U5VI1RRe5oFA43k/dVT8hVYX9HXa+Ny9cl
ODtnD3UNlL3gxyQzZXwiL6Nf3KYNjqIqBjbcPEQliGv+IpzmkYJ0OW37yLCwPUwMtyP4sjtBGPLw
OD08zScHCskVA7IHyNbu24FD8fliyyAEjn5Flc/sAuhEtQI5Z629fPF+moWni3+r7efTKCJgKIlH
rEPEwwp6yx6+mxiTe6wQ8ULCBUJ0IiNEbOiSfnAp0knOWzuQe4j/0ZhtBum6sSqA0x4u08EK2CRK
HU09HJDLxEGM/FNTpxUTvEHLBFIfj/n7QLNCyZHCTAsb2i7eBbuArOkeS9ZDe/9t9LTVQ1uhCFeb
K0mKAqunBZT99CBY8bKkVQNthaqcyWtxwDP5IB8NAoTIzNKUT5fIGG0mXyuZB5XJW+LfMgLj7rJ4
lsIqSDw1I7hpsbFi8RSW8mEXKj/tVpbFS18rMGTp8mjqhmHgBMA6rDC0Ah6hZVnu/36680eAUPuR
3MkH1HhRrGR2ziLAilWQzqjE2l+0waIqUFAJmKQvvTV/xHko3qCcZ/A33DsoTmwLyHM0EqVyBgBK
/UvH+RwYYn5AMRakDS2wh4dLgDboCxvtHCV71G7eS1xIYkLR9ihZ5g7ydrTJwSOXUXYPierqA3in
G1emtOS1vkT8DePWQeWelteZ0hAEXeYEFGImfSf1r9OPSZPT63iP8X0EysMv58m0MYElB4GaRC5K
nYexWVazxHnjgd75KxXk/N0BEM+7DUO/AQOOwIxIAJkaAgCTqCVdKCGIyNbkySiQ/ahBeIn7zQ8O
xAiEEDBCIGNO7MsFrh7qNSMiTeLriGYwGJO2d6GPdh+pXPpWzCVXLSqGZJRwhgROfjEl+uZPVJkz
HdGKD2EJZRxgnMoRjSYahH2mQNRmcPwzu9B6v+5TnTY35g0aGQLv2ENRMe3RU9/Abm+DaqmRDKMe
0Bn4+9YUJjqWwlF9kF6tCPJSfrb6NaMY4lbAMsEJUI2LiVUrMfZQAQdxp4G0mN/QB0UC63hBu6YH
KVFXJzD7RoiqrZETpu/Td0/Bd1Ts24gMjqi+kFP0ls2osQP8RtsEZF0h6fi1FmXYe3N8moKfpLAO
zYA6UsvNz1gEmWnTygsDhtTjZWUtF5JR4VSZThX0Suut1l/IbOFZWWmpdx/1/jb+edV66EzF0YvZ
uaE/H4gi6FTDCUW68Mj+KCj0aD2Vy8e6Hg4oW/086SkLKavnth4+v1qbwTsmHiFaIuo8Ecjwt31r
RXb8nTN7kHeUx8GulccEJcemj4DhDrrEkrQVjiVQBqQ/gds8zZzAHUvZ3vhNHwwPIh+gJg6aI/JM
JmFqpIRN/RESoc4TkijKt/5VNrbjQugM4cBt08M83FHpNHEbA7gHYVwXvzP0+z6GTHlSVGHOcTDG
5j7uEWBy1vA0o6DCtzzuw3//ixhRC1GUht8b9nVJc/EsAd8ovh9pgBx7hL8hj57RnYrTIaqgvIbS
LIBqSp/2wMGWYEWFDCk3rh2ta0sFiBFcI2XTaR6m+nkJrRODyY0JT/mKet/Jqh0xQsEOQ7+j+RBF
Xg78gMhXE5m4p/6yhT7EkYc+jDoAgEuWo0VRrR1KbeIfFgufxIv1qGj0lVxcpcmIFfbQamvhy41i
m410JO4mD7O2a7uNrlj70HYzgs3EBvfmCFauxKXkZJ2BNNWYH6VPi+isuaQEYVPhrjnyT7vpXKyL
9YL/jM1VWIXEc1canlQI1jhVIBKAldNf8tXh2j4Soy0lKk3Zf8D/jzKqJL+E7knlOfEpe3yOkI4H
a0oZ2TIPkrgxxqqFwM+hARrRGmnu8oBgbzPNJ63o7lEt+ULHZ9hA5ZLgbYZxwqRPjft67JDaUrcb
86FnlO3yiN9YLLpKo2SIRrBopw7malxPC+/TIu5D6+2ypaTN1ya+LPJVP8qNzTSzEg9BnAk5TfQF
1o4wMvP5a6hMygVd6LNoVi9aIYMIdSZwawSB7fDmX5YNTs2fFIsLFDxRjJu+5lX8Hie03Bl2Fh0f
a8cdRYsb431h04k7QfM1Gb3vMzJhhNH+wYB6zg0RuGraX3wONRbbnwPZXQvlRoqdv/Z0V5/fjdIu
41dINIIybWm3cbRsO/WRJZRBm3gotYoIYUCDvEMT2GnBHRGCJCKjl6v/w0TcXaBqzTzS82+sEQVM
UyEkRWjZQtmVNj3Eb2NXUNKkiGGI4TAygoboK9KYQPim/XurfOQ7bFHw5FV+qqiNQhYFc3QRYB60
1JRYjOiLEuONwiKxGTg18Ox6zyJn5ZHomJQwleGDKAK7zgkUGdIf7mcuSzv5UkKV93d5Hz7tTHlX
A1UqfiPu5DXZKuIdHmgNM5GvvijZIgZpNGZkn3KD34fS2ylMTuTHQr0fk9IS1ViZyyXUYOpAh7I2
kRgWawr5Y09LiQ7kDfKyDBYiSSg3VWF+LTk4WFKxRoAIzsYutidHMMAikSnWzLLd4tV5Q+1dPWIj
ISgVytEEyO/wZj48UF4Pj+mbg39z6JEbZdzzOzzkd/mkqCZ+jJjUXwIoQqOORXtzjh8E3230VAn6
h+ikuJcplYXHCOk7PWiav8cCQ4+TA9YFUdGTg5UjQsafeXch57DFvrBtNMPY5wddm3R8G90YF2WX
uLLlv49xnspPoBXT2sSMOj45sWyQbFaX7wo9LFkUuoQol8YvN5ZV/PDPOxVBPKjbGg7AVhVUEcE6
ZqcYz/PtzqfT8Xi4htuDa41GIGtEUYqIEO49V+eKbc1r1NE7OkOf5z01E7IPhB3UyHl8vc6ki3hG
b9JD5toWFI5oSIg6hMh0AFhxEcJAfKNji17GaQ7kkccY3iO6+ceL/dGOY15aN7HpHWGFs2VcjShT
/obS2rhD6kTeD6ANBb//L/jfunFK0457dFiAkk7nczfcMcdwN500dmiKkpSJUGrDWSxWlPUhYGvn
EdeggEMlFpUQGH41JG5glA5xruA0dzdAMNzBPMgK7ExKdS2nFGa5wJPaPuDh9wXaM/LWS9H3lCNK
X2zG5zCHIIIgivh3G8FAYPkxhbpY7iWsb1AxA7MJ1PXfQ12ov7ckeljIF6GBLhtu28f9cjy+asNx
YayXBB7xYyVazZICfm368iDMOiKF8Jmq88ZCceEMu4qLbLvZQ6AVHiRs3htqoZht8IyyCUKtyPIa
F2DpBcrcZLYkWuxfgfhBi1tdvtk/owpEfLSySb+sxhL3XV4tRZWK1A0PHlkMwwa6g2B5brBTLzYe
e6TBb59Y4kXPrQeaVvJVCkPuseuCIBVCMBgufrpyXoAL0L4C9cv3hx1GQxUNU0nt5H958wky8geU
GiE6j83wiJlfx9xDYl7u96VF9MNpB+igL+WKhQ/s/OHPBdmXq5PfZl6EBApEs0EA1k7eJiosS/kQ
UD0+WBgqjFpZD0DkqyXAf5QNNBm/2pzkjIQH9pMW04RnkPk31FBIsEUsNdwV0WbxTOwG3cIHkpV5
4Und3KKGgRPQZ0w//7LND+UHWlM+v23pBAG3hn0JcL/4K6eN5S1GO6AmBMZIHT5OjyYrZWV0tPfM
ZSkRBKR6LONrc5AFyKbSmkVD8QjWBNwJRMO/DgJqCG6VVBG15542bUgnF+V9SoNAdJtU/VO7BFzW
MgnKNmDN0wicN/kYEHCxgUP3FjX1hoHOzNkCop+itKC33UVvSKwCe8TB5FVXR/8aCP9iKTxWNRJb
QT4hwiIBz5muvnCjIaoQd2GwJlq68i2BFiXNcW0vkMKPgEa78qfzjgRZP1QUfIiphEFA3Gh2sKd+
QXlinEFgaskPkEvgqnBia9itNWZoOFMXDpQCWwI75N19h8Ifqsp8g3WHqm1erBt+4Ig7oaj8hZHz
1GdPnavgbMwaREEYjtn0FRAvkbQpG6NP1sW6S75xMNRf09P+eyzRsT0SJ6csLTXlp4AHz9adlokU
HomwSL+Jwl+++F9fZhT90AM8z07WCY9tICn6QQqZG7NLEJxEwOcFsZstN+bVHhh/Jwvog3fmWGFD
y96hqUFESirm9HU87imM3jkKhLPUaJ2GU3rp8PaXuCnhc+rSJqS8DBoDEhdDF1ciGZ4kcDq9xg79
/JZ9IQgOMSDAvwg2SZ4YNWCdv+aoQzsHk/WGv6mNdoinwPrx3X1eZO1Ps50CcWjPbovuhB7Y9AsB
JYI/0T5Q9QbjkCG/iYJMc5okDlqOm4f7iqPBRz+trh/07Z0W+ojwpwBF0+yClUbnMe6g/FlZNfp8
CIES1hxeA330eDkIp77tFq5/b5u2QfZcZwgF1CBoUu80Q4ZRW9IrB9vJwBZ29wnweFUEYrrUiS5e
B/NLblI4HJlB87jFvADGOBOBOH52BxqqB4hJPXjPwE4LS8hq2OP0r/oV6BrY+bFYcsOgBPPJrozw
9AK7EbW2X5RfqekUBrzPVo2FkN8cuIS9LxzhoO3D926h1t3X12giNtkFEgba0rk1INzPNSTa4H0C
QQL/m62a4Y3sHbRVS+9zi2E3VlnXGN+03XvBnijQQafvC2LUVGT1206dZlzWDCJWBomhgZdiDqDy
gYY2FgDt2fkPeuXwG0pSQtrAJcMdkvlJAHQKU2Fub07fGEKZVMynXGv2X6VJFsSNJbeVcHNSrkAc
nfA47I+QMgEpfVJd5Hg+CNJElG8TnIukXcW4xZjRRKkGbjdNSPCtnRCW26Zjt2gbdfUN/V+6cqAX
Z2XYUblRKOa+R59o1j4q1EUOYJ04lMi4KWQQ5Lt0oSjS1sJWvSC7NgEZkUN4AxIwK4AnwKNG4IyT
8Gsd0UA6D4tVe6IwGxN5TgAAbPb3bX9PXaJJkPjQuvsNwSNdbmLjP84FRZISFW7kxUA8cBV1tGW6
5Ymy52yfScP7utoyTuDZ6DV0IEUbvfj6B3sREoHi9meAEu74/VCi91o2hnUtr7s/H1qLx+FEOjf/
BtUh6aEBV8wYFhSUAozTnl3mgkemz02xnVKcYjZYVDPgbNPEx7uNKtyMdsOO7Kikj4Bq7fETAQp7
evW8DF8TsJK4bqpLgGQvKkJ9LWEOpHyJ7ZyPupP1Gn07BkV9xrAZrMKe3sBpBxz8fXoZ9+zKws5w
PLCpeU8fS+7RoidQJjJz7m/ABPCnCAEZX+PNEu7yY91bXA6lW4xPq2pW0+zGQoi2SQgJevZhym3R
TsOAWBoXr+M1YFx7qlpFv5FWNcVjm8ysnlND+upmf5U4aDcGd5v08mVnqOEyZiKmnnhchbqM1bcd
8xJgKrzHaPl34010+qMDfdnR+n++jATwCVK4cE0PgAM3qD+CAzwgz8gsz9QP95WS+BilhxOISOpJ
qdGBk/u7FsFyfSKGDKYP7DhvBrkf8SMJgmK2LZhu9IkACoFUflNvyoe9Ge0EFDLZLJ1skDlN68N1
rDT4jg4P5DscyI+TSjN0X3d88QslNfcdw19ROAxWFA4NS37Ev//lWcDvN43/jRUTdUBt0TBWvm/4
Eyk1GgdjYjA7wXib/J778vuCF+RrwsNABc1gtXwdHIf6pM5jwpqdA6uVfwSnvI0F+dy/AGEcP/Af
WkiOZPWZZWEt2Qsqo/QyXCmLsglsp2wPBdDfE2N1035/89k2Y7UwDPliE5F1P/CT5wufqiir4/2/
//mPX/7948O8UZ7Lx1m8xaJZPMVVVsMPPiXlV4qvcjx+x0HWy+fkF44a/1scQXmRz8tTQxYiFVrq
wKvV3WURlGjlYC7YoZVvEI/jc8Auy0ZNDH/BpvpGqfVNjtyi1AhBjIPvb7k0B/NiWfq98WbUn9I7
8+4R4D9LMcB3mDAcA2IanyjBU/CJ+a6eRjU5U5pBEZ0eAHA/k4WC7AGNiuh1z+iN06CzHri9j40E
8mA8GIPVkEXeddDIsOaaYp7KDcAN2uR+BLH3DBJMplVuOco/qU7fQYueGh6SmBWY5EiC6GDWUH1s
TKnAPCkWUYGx715mPb2nhyyI2SJ9eXoNaNo9uxh+dWHCNODOVHAKKuNFIiV8BnQQthdLAT+ODITl
XAhcHtYneNs3UAp2ISqTCgNQ7ZYuRk5W02A84B6tjMIA8IHvQN94oT1C7N0YbehLvVHssSmQ0pKr
mflyO0J/LPQPACKJpzBDhyzLHblFQ8sFMkMmQmuRsIQbHHuKhgFh025rB+YHdu4NvxmIvdk0+oRS
V8ashtcKKjcb10Mgr1Rt9dp4uIgzmh/zjVAjDrDaxyxxZ27C0riBwGvb6uxrj4H70ib/VMTkLxpq
yM3pV45Rw04c+qVO7T44BpfwFZ1/wV3iVcv+qN41l5iwTO4ThBCH+kDvajmbx6WfcpCwT0JeDylN
MphtwRFS/GJ8G7JB8z7xPFI+7GpQhc1he9FeFOPER/rpBU4cYhSl74VA+aDMU1bAM7nkBHX0bJnt
BOPfsO9bQo78T1mlNI+Iw/CmfgJS298BFmKA66pr5N8QH5OmFG39pZBWpNT/iLquityVipJyPzGK
eb4lld2DeXNVC19VvcmQpjKXVE7DPYV3SpedcUNKlKMmhDwcp/eDBARnb0ZxpBu1ZqDzQFgDFOLt
zDZ3W6G9jCIWIikEv9ARuBpF2XLcpwx5Mxp2OWyKiPd9Ch+Fi6a1uI+q4Wn8ZDvyRQOSS2ko+25Y
Y0h9G37BY6AZPKLjgPMcapv9cBPmi26YLp7bbNibdMNOzWHvuoKvuXk41aOFeSYZVWft+DsRrCPy
VRGiMt45JkkSu8PNuj9XxunuvlTWzXUbqOfVL60PhBiSVHQn+xgW4hoftacngoCr39PphDnt0cZA
Zs+4gBq88fecCtPsuoCWgzDdx2NOz78OfZLbcDPrz05D4W69UVqG2dWZnJHFVYZNH+1ep202/WI3
GGf498KTrXxABx/tyqiRgtlpggl4C2SfLwWi9T77g3jdDrHhgp4s7tIvKxk+nAdQWBjFVnPSmt38
jPIw8xK8FDIW/8J5T1FFszYjgicEoxJgM/qdghi26DGt/1t4t7dvvbRqrmZEek3oIG42u6w6EFKg
YVjX4BkRMcyYiScJXfYrnhu4k0zezHxgPEICECfx36MqRBoW7Bb0N4DXTgWKmIHnARcd4AFzNQUf
gcc3pyoDJRX84DzDClQnxvHO8JtadscGG0L14I790xkeFwBOpL0/COk3ls2ADpUwFFvTFPTRBFLb
bDNDmq0Lba0XE216PZtaq4EPBuUE9LPCZsi96+Fa/HdiXFg8gZ7i1268prV7GWfD/A/pPoK1nJAM
0YigK/YT3VmK35/e9qg1Uy6atGhXZe5l/RxdpxSZ0J2FiWJ9jy2zZSI1oCukmBSZY4x2L1p/94ny
CfFNO/oG9xEEzufVf+CiYXkNir3uwyj83rze1fNXQCpH64MgqgEpravrPXisNDCAYMhQ891+FzAg
rc8ipxIOEQKb3HnP/nBDvaU9ulLj9hwQOlGcWAWrS5IbclwXcEqAjx655pnZWR0NhtmSyva/r4GK
QzF+RDogcPB1dGLDxLuyXuIyun9B18pgjd2nNGkIPVVUKh+g3YxTCZ0HRT6PDjHggB5FKgrlo8ZU
7Cs75sAjUTW5BpB6RR9o+1k8p+zJBXaHeLV6TUYI9L4PHBaC1TbkfUBb9BipSrNe6nHHMiT2ay+6
syXUK8r5eJTAzUcFaaOhvYEHpor3B6Rw87VF5KRH6fhkkbbdUFyj5nqyPox64N4AVZB14TSDuSLH
HAIVgIK48dFr5J37GAVrGyhNV+S9LaSKlRWHFRls+PyXpmBAB00j4y7uGvgmVsUUKJSa6B/oeIl5
wwG2GfB1eU1FxKKvt/ff/RkfCxROB9odIRfCoAGoHBvZrNaYDav0zTYDwn3HcRhhCeuR+1liDRDy
/BCUVvSkXwaDBH2YRHtDmupbJ8gi2KL8sPq9s/9EFRXmzEnDwaLK9YLxTkFiCTy4xir7XdQYLfjk
ULSASqkHCHlNVD6fooaDys8rt5X+sM0QVRodxbxdx01uqDuy9nDUzl0jORkdtNk36HuYDbIHVCUo
7b+s5svqJPYb1++H2QJveLKwLyuZtQujyfGlZ1j7yjmIb32/aZ5aYc1LsJgXJdYLSZBfh/zsfnUx
jr6b93macAhu1vdG4lsbUKD6f/QIkPWnv0uyQDI8cC99vJ4Az6DOCYEKvQkwwkxnPYySLtTR+jc9
r3C4GSD/cV0iN1Rki81r124vWNwXT7/8MkxpgNBQOWcts/+aYrWFZfOAs/doQrvxG5vg/DNhbtI7
ennpAAseT6GY1XcvOGZSwVAmmQIU0Su5MtjsbK5+3YcyaWdzllV3/c1m+UVLXAVbm82/j1C9zrLX
sI9tqmxPd3VRJklzzMIe2aL7RTMx6D7GTWXezPZ5Nr8DzHvCgWW7T8ErC8S7Gd3o7YVu6nNQawPk
mb6boEm4gaUuBJ+MRn1/g/jktES64bnopkvluegDJWPQ+DILNikQtHHUGMy+/ai+2SXmrYtU1Ut8
64Egrdiqmt5iDcsca1AdxVOYZV/VxOsZLVHVvp/sew5OzYZC1Zg1GChu4u58bcDcI++GedRYp0dk
HZBSeMotkQ40yHsKzG42GeGuUkP6gAJPewWN/kkrHwGebTEFcsAg/RKhdvRpqPGwlkHfBn3Or2pf
v8C5yCgd/kHj+Q6B6gDSaYkB22AG+m3MmRhhKJfqN2x7ejta2FjvBCDZALnVU7B/nRW2T3gXAbzE
/64XPsfJmsvlNae5MewsFQxoBAe+gZ3LzqJ0gowqQ2IFt/TmXWc9v5jQwAzaYW+veqdR29l4ILUm
dIWhc2QRykXVEdCKNN3RQlnm1hMbUIm5TwsuLzzohmBWpmjCRbSYZjAxGcZ2FyBZdFbjk4fLb3nk
RIwZBqIbTZk73Uh1Sj/V7jlvgIkB2EQf+h8sPeDGnR0yHuhImo19bqUxWD8rRRFEpUP2AHSeYdvb
29F4NZCzcqCYGPjfjKGuBqe4BwFiVDBM79kTrmqwqzANMdf6A7+QTREtUj/Gu2tmlKwqBw26Roow
r1F2DIbSEnDJ+P62k5OdopuFzGHf7MLSbRsKsdNAbzKRbR+tMKHNT2gGX9viqmrAHgDaAOIA7zDG
QAY42Hmgjpf4OHQ/eobOcmaegNsBECU42mA2Z7UQfRawbXExlY7x3aGI8AH6iYUBrORFG1uvN3JV
gEEsfl6bRq5YmBqhKMuWUvyT1pl0QBq0EIlXRB7MeofSs8QAjKo8+jVoMD0BaAHRom2AY72NqSdt
SwRXTEuoFL8Pch38a3SiZKBq6jtIieo4yCKsIioaKbCtqyV9BkVaDjfQXmK9cadp9UUnpUSxCc9Q
BiIoo/VMRXM3MSAmDvbKXxvRqT9B2RCUUoynbkMNF6k2umhnPVuwn+0VBCeRx+BFvrhH8IRKDjxV
/rhRkjlClzVvhf7El+rdtj10EQwYoY3whCr0ZoIyGxEgYhioNyiQls/TFl3E86jpbURTSUWJRJ30
ZrSRcblm5MRbgjCYijTU0hthugHNatDWP7PuETKdSu8wwyAryc1mUFIC/bl6xFDlYdIzs3fHpyei
mRhAmihgUFBnPrjGb2lZVl4pDUxd3P663GzAb0HmnaaYiq/YTSGVkmRLA7TL4E4vi0uUHgS4rRBv
KdlopK8W3IyYbsmZFbxV366AWDEa428iNnwfgt7SbHqAONzSBHiQD+8uC34sBLBFkRIg76/PeOIo
xAD0f70yaNYcGPBOq8e2WFQm/Udp43btO/RuxcO/kmoh/VtUuijFwNVyn8OEltxoVetkaIIbBvFz
2V4Fd1fzhAPFOxCR6U+qP2nmohY2yWnJQZ+y78PzFo0gpnAGKArg1yFkaYwJvcwUmAalgpYL8uVh
CqCjTb1T1OtQqdFQAqYHvPKlr0zhYvWmTytNPjo5dEpp6YBmS3QLCScUaKbIz9JmOtIIcjXLdS0r
0UMrDOIYKBoaLrQI5ebAeY4DJ0sD9+BJiqDepNqu2gVYJYMLYgMsDQgCdY2FbB6qbajvCbaEUosv
GiHyTEBvQQwTz7Qojkgf5WTRFKCBos3+HMcxOBWEfaxOLklK/SvKJkNBvAxmVIOkGMMwRPJpfy0g
dpZh7WIAel3dCmO2s+a0K/rG/lAH63ofKdvI2VxxUQO0w9aWY8EoZlGRoYfALz02eMV1T9GMZz1O
i4hPlWYAoorVCCDnNYyBAcavOQKhjkB2wsDa7eg2q3rwNWLUyMGLfocbTzrNTTNsaGATMkFxNVEG
0ADf0XEdcQGC4OAqlIVWZnB3i0VTZzsG4ddqo414bghp6gnlC1xfDmB8z1Xy5jcKRljxdu0uUgLU
gG10k9gtDsa/a5eITXtZcth5H5eZ9HMFKwjjhIlN/sp1zu0a1tD3TyNBCABN5XGn1oESwkRgP7LT
g/Du8umPVesnRmgbPS5unLv75Q/YHHVYztda9ScKW/GhGti3OX50OFg2mwLYsdbZqMtWuGByKZ9H
6VxGHIEwPYfP4ccKOJn/oEuVzh38Q0AGDbmoYtlqzpPsXzIXIJAAg2QrvxayLlgcgVMFCCXLFejQ
fcgSsl9wS1FyFaxiucl/iMyVXKCiSGPDQgvOC3xgkFjEz4i/U5Tm6uLGE5AFoQl1JPjDaotyoqwe
9Oe/xz+cJkA07uG7nADZRC4CKQyhhgAcVJ5Z3E1yP1mhkOOAWf4gpNgZ23KRPYc1ei9I2zOLPsrt
WYqaNL3obNGH4obh+2VsArgiNMGkBSZ3cM7fpVgL64X/pXArUXzJMCXHgoEAlAjMEMzrpD614S7H
rvs3Tv1Dl7Qpl35AoDy8q4FO7OgfxgNuJ21CBH3AiQhKhS4OW0ITjgQaPi7CPSJFJrcqovUsUQHB
wsMkjsN74t8rIHcnHTizEin8w7JQmmH98l5kU0z06tgyamW/pt6A/ZSlbUC2dlFBQT7XlE48Ytl8
Ux/ClFOsXf9BW+QwCuSHYIKjREOVhxwL2WN5hQTp97qwdTZUW0gRDLE8ufAZrpC9XJ8cJTlSXBJt
andydGWvQB+zFtSZAZMwFXBFl78jK8dR9vnf8a3YVvkEf+UiKcx/R0KOxYs5hSMOzKjJsgVez/TE
b8zYHIWPK8aigoV5z+RIF/JXQDryGu8Zy5H6d8S/bD/KVwAHCEXB3rAnvJ+A1YlrFivDlZxGmt08
EODEAURsPxqUa/89aGSxgS3crwV9IBAGgAwoAJ5ZvRw2uTflZuGSAgWI7yyroBBE54vFff4j6ryW
E2e6NXxFqgJlnaJMzsEnFMkKBAWEAle/n/Z8u/6aGY8DBiG1ulevN/3HC/pjBPG5uLfE95hCtQEp
I4QG8XJ/ow8elRgfoib5S0UFVOSh0VRceJAEXuXIR/F6hCz9TQxQlsV9KZZRcfa53gtxbnUVJA+t
Apnj4h0YjjqFlMpnDHcXABRIurwhpKeVLNzGiQKgBfQHxnsCdYfoamOsxiUSTymOQbyeIEj9e5GS
n0AKd40Zl57vMfg4e5xwzNF4Y2Jh5hL8fYdT/e+MiXP2jwYiTMxAweCoFH9vVSwg/97wP76KGP46
/wTzW/PM3/jKglx6r1sZofMoRpzrPT+D8REx6zeg93hMTmPfIKPUZEhW4ggYdPBe+GMFChOkSv2H
7IL/MSDgc3HDt9yknG5uDDF4xTKNoIPfptrjUbjK4K9yFIPU5SbjN2CGcl5Shj3PxsCGOsH5FFOB
+J8zyB8xlQivDDGtiEHNKzjCpT77u/FabHewquc8iGMTZ+HJ+6R05l1A+sArFP/1M2Wv+HbNwYq5
IqbU5SG8IXHwBQ9nVHPQwh4fB1I7odcqeqA1P6HInYifibfI/0iqxdvA2YvFU3TWv45YKIUnpbjj
uT/g44nPxMd/jxNfQfcai1P132M4LeKy/iPH/lvBpJm4M8Upqx1pRitiLG4caSYGwr9/rKH/xoqY
blnb+RFx3+Ij40VMGeJPNDUXYgyJm0H47YlR3tkY0TBx/Xsh8Rlj67/HiyJTPKsuKp3//fn3Qv/7
2pzoCy4Ls7S4mJgOcJTicwbxRczZ///ImrMgZjUx+ARnUAw4Qji5FGJo4tL535wh/qfVznfgVwZw
sRkK4jkx7uG5xLwnBt2//zls6j4xW4m58N8riZ+K1ebfV2Ko/b09fvff2/y3AvzdanzvOBGB9eLZ
KTGoDKgPCOQWz4bpOz+BtPOnGUO1MROTjRi81Th+2G5q4qwRSsf59+kercmLHbd1MtXli7uZFdbC
ns6aAE6ohI6hlvzaINc9BD0QZBQbLFsmdtWgDeQRMIrdtLpXhsqvIBDrQT79ou0H8gbPhtnNX+3h
GhYxeXh7uHKDD7QK2zV2IfPToYPky4sU1+Zq0pS7uApEhYt87VEFr9hxtzjP08MtlvHqrboAGloD
j6FMnHtY5naWwHSmlQrCbCMTP8cQBocYfngl1CL6w16sDXUCdGCwWZk7tOwf3Rn605tJSjmtgTAd
7sFZBOiHVc5gO9xKztRVKaKUeZK6b6xbz7qjWI7+8hB+po6c+LKA+6naoBdZTjd/BRip6mgFjjJe
xUeggnKJURvN9JzV8+5/SHb+zIoNHAKEtf+8ySIbRt6HrJ54CHP3se1XwFf6rLDGKDjii3wSdx0b
Q1QZC/LDfeOMX+0L5F1zCP/p4cbIZgLJWDYl8fwX53XD8j+tg6Cjd1KOoTJG8PEe0KBDc28yC+RC
YfXA3bGPc2/EICZNCOxwT7zZkJ1yO0AfhL+CauCS4ybYFvopd/4mHxOJO78vv/ty/53FEL5+Mdr4
rirJ/8LjO6Q1TRV1YWKtRYvUOeSn4+W9fs7fVzMg7PUrwiZgxhAYarK+yMjC7XL7rAc6nngGHSsR
Mkc3uAn7J1N0XyuSV5A8XLAEfC0/sBD0M33o3hlQXTv0NU6oo4XWultGu25RHZS5yWyq+JzZ3qWi
6wHx3vvsm0t2KWmTXizo8ReGIdqUAkjQghZ5ETGp6o4GNyrWCLuZjbn7Tp4XRARBd0akUJylQ3fO
Ztkqv1EIUr7gHAzGrfVSomVWHxiVq0iGUM83AbWINhQoVgvRtPcCs/3OC4hx3qdlf5BTQAcxdk7R
Tr/DlujoWCiEHBzisez3VwqB3jo7TWhceRvWka3T+BIhG2OLQEpyqpDUj8UFojdUym7WLsp2W2cY
Go1qBMoQcyB10ocAS4IQmy9TffbCSjRfVlqYNnPYv7soCQw81ME/MZUg+EByvj2nzsPP16fl+/Fz
CDuNp43iwoFQ/DrkaAfNLVLC7gttNFrcbfTyiomYzCuPXoH0QfTM0Q+Xh/jQTb9AkKI8tEaiHdUM
87F8Um/6vL/I0KWJndorBKMao9pD7+al8pLWfZ8ej0JQjVPNdOr+ZtO7YbOpyp5mDDNjHhlzvQnN
RxtWIivUO0o4jvgqPiBKgHVGqob39PJgIob4pSKFxeu0V4dosO/qlCyEEppgOjeIbNQmH20u18En
Cp40L7RsKPdHHykQ8UvYbUTXHKNeJahMWKUvJ39MFCW0YC5QU/dHKeKp/EwcsgmRQ8WuqFj1UW4b
Xpsu7un56HWPZZ0CETxc+Wodx+3QjFJigNlfx8QiASr4MoSYUdbz5eYHeqVuCPsjZYVteYEMG+Ok
kEYqwRqxr/oV3iTpECvz8bYd05PH+f55okUTj9FUHDC9CR+9UYXzDQrS6lBptuRpc+gmRjR8cj5w
/YTDgh/nsthJ+KPBfcLFgZKi8AEPeiSsHaKZRDaDTDccxAnHohWcGX7Qn+uT1/i9NVbqD4KYW5IF
BJZoIMjwXWr320DadKG79Gn8tXavGuAn8R7Jfjl+D621dgA26quO8md3BTtBJvNXdfj1O6JpdYZZ
MOLjl12rzpOdhBSYShglHhIdaaxdyFcCATwAUaAVgRb0DmnWwyC3y+pov7CNyGr7nQnr9KRSgQXs
PqAfXbam50v0sHgf1BOGK3g8MDXhKsBnoglK9VUtZJhn387Wrhaw+FcIlI1tf9qsOw2q7vlzLdlg
bEWM58baikUiDwv6iN9Fd/Qeuc2DDLoucBchVwLJDCVaCQjYmll/oiJQE/SnchOZQj5Nc/wBKe0x
aSB8FKNm0SzUSTvrsbGuPFKp1u2hn8NXeAhheW9hRe6DrHKMqpTIN/a0DD9I0LSrIQ3ryC/NQD1O
03LdvS9PIpiIj0+XcXQmU4BePl4i8l8CHAIQJCOQ0egrwFhG+dAqDnYIGMuVVYh664MFi7roUBxq
OADkoYlHIuox+ncSrMGj7JuYhxoZmVR2tah+klXh5nMmABOPin0yetCA7NEHxz/rCV+4o7trS6X7
7Mh+A4lxCigpmChiWtx5SM8aPDsg4CcY470DkGA3O1RfEZd3pADIBzisRsTQGlvCR5d8rcOwwwgH
8OaaIiDnCk/TZXKtIeUXdm/8gGwF3kPoD2mkCARAiJhhLTTZdpQ4n9B8h33kpDVVg0cVAnevsEIS
sQjQIG6VFHSiZYX1aofcDSJ/5DWyk1Vuv3EUoI1vIPnW0yE9o/9FAIfvINE1bmRLwwaLUe5eBGnw
AH9frQOAyCHw97vVR5hd14d0Q+oh9UdsCdagNZGvABKPHfRPGrU6EQYDPfJZxY6XjlRF47cH3YdK
u7DxkKi3ALba09E0Txdnc3CcNZ7ulVNzz7ungwkzkB1qt6Kgauk+XQjLkqmqIh8+YY774QWrI68j
I0kQFTtkkVvVw+bWw4bLIdqh2iq//MoX5Lzn4RzrwAMBzOTzmbXpLxqnxuINK1BWyjFkxx5M0UEP
SypA08ThLuEWUTFVtZO9sX3PNBYyUSUM4sdII1ywDfiYzWS6lTQu8aO/k0Ria8gWZhFpnO9xMdaG
ik1MkJ37D+hGyBHtdoxWmd0o5NOwgXtX+1A+yHHYyAQ8HfGBnOrVtCp/5FcA01eu5n19/HrPitzH
6Ebqjx+KnZJkr9GTIlCgOKn0uABlgM7wDTAdbJvBDvcN1T1CSTYOvK4JEGWDJ+HugzhSGeV5QAxN
fZXBnsimQ1O9lykxEB3j3H+OZ8bujbBWO3edX8GSJrk1Wn21maFP7vEq/4yedM2496X187s+ahhH
jFQMhrNVUm2PNAIYFdbXSxP39XYkTno/bNnWRyMJAOK90OBvm0H3Gdef4YtEhdjNlGFpnfM7+JWx
r48b0vbyd/hVf3UU2rrmHft+ASErNO/BF2Pc3kRvNtr9x2w2bW8eHaeVtfkcV3G306phBwkcA6CP
T09fHYKT8rf5zd84+YeEVxyPrmT6hhHI1ZLWgrKXGwfyNX9B2vhI9x0zDB6IHGlmAR/HNgCh6DTS
5/6YtoqgZh2TZfKEYxty5orA0i6SublX41RbvuWFhQc2PKzoJOv7Rl7fs1FZkaGCJoC9XTP6WDCC
NlnFaFu0HVkdXoE7o/vUR4U1jZD8fWeAqFL6874Hcn9oRacSdRNZOJr3AbZLx4q5KbqfiJy4Y73B
g+QDpqYedwCl3+PwgYcBzq3ZKPnO3hHO7UHKDi6bxu2qZ63qeNlS3lryWKS+tKM2Xt5rvFKInz+6
pRkWoK5Uz4RJWAipZ8f3OKe7dxxiGymhljkOn/K6eu95e/z0K1OtKUZYy1vwfZJkTOQJIAdGEMdL
nVxILMPTH/n521nTnESufBK9bpXqPjkaYcO3VMFme8Ul+naIdgG1qqGlLo1o2XQzEGaO7dGuWEWK
RWyci/c5Q/98X7XR6XhfJfIi6/t1NbzXmx4pGrmJZnXK4Ud4nbxGD3MT1Zvozx1UizDBGsZm+Cgm
FksqbyVffNXLJ5vHCpRgflszNq/3/nMf1m/yJC/v9zl/75N8+7SmHE6GdIGMli9yaWtV1Js22ej9
ddSbdP1FrC2fNKiR4H3Dpn/AlrWkSd4fcida7yGvyJnrq8t+s9ML7B3f9KcUW+a0WrMUvn4+0aXx
+zt5ZLP6O+fMVvI2sqZ1N415QL7OX4c02STvc/udczzR85cqChbDRjfB1jhwphytwcMcEgdfyjgW
UFcxl6n8+9QwCjqBfaIlUKiMWi9nwBdOirZO8hLNqzuP0S9sbNhV4RmvOyX94bvHOpaXjvlw5ByL
Dno3KrMTwEQ3eCEGAdGGP/90SRQR/A8uumEraP0w8AIl+wY9UEWLuceLofL3CcH0cjpgil3pZ4Xn
Rln1doXEgUbZ3ds/jCCnIfZk+Pk91TsmIZ+03bSgVYWB/cPp2p+XSJvBG514WtbVQbJNaCORPYFL
9TdogGiefj/ieMTT8FGhk8t8+PeXufE15gWqMniZflny8HNeBvyNvkGsXKVszbPzJvjbo95Px3zk
lpG1UaFS4koWm+cKwigHwhYnLdm6KE8ng+8DXUBNQpwnPnQ8UCPTKiy9hgUs2XWfk5Yv5P7aTFcJ
N3sujphDeD9+U/mmqNjMxh8YRjWVhg7ka2HmIyGS6NsaiOJbRMRRWmX4wb76N0M/Mr59DbvPYwL5
BSn+kyXJKAqn5rdSwo7efUhNERUC1+d1RGj7Dcpm14dB3brwdb6K21jzNGGjxrW5SMk4JdenP161
3VxOdhlToh4+DRYPD2IDRrARGxXh2LcTlB1q8Of1zXITs5n9Tsx0CLcGuEGZFxBV7iJtiGQLYRCX
utDmwM4DuqCekMoIvRFXms6pBauaiMbJy5ZY84RsCRr6HzkOycVIzYcQyWnUY0lWCk822h71lDSi
C2ghJqgkgZZLI7eRBFB6cppiLA/9chFDIZogWWEbjK5G3b4TT5Tm5cDcUPZ/eDa6oCu6Ek+wqBP8
LWxiFbzYYNxueaBySBAjs1AKpHRpyQMslb5jaQqW9jyVY26bBFInihsCf3CGq0QxU9rlTzKTMVuY
4QcqXbNfMLEIBwJ9YOwxwntc8XqF1C+JQgKXt3lnDKCaCSIZx4NvqLbN2e4CWf+oKB4WDT8mvAjz
dmR72YC18SuL4Nns1GLG1x+Uh/ZqHEhALW/pHHvMkChWkLSztoH+bw2wpnFl6L8dmB9I5U1CLjp+
Jl5vXeBsF2i3I5z/ZKVOsmXHboZQaMrdVbnJt/WCBoS5ZyGmIzCtKGyhzFhXY29dkl+055jFSatP
oO7M8/3S/iQHZSPRh/15bI5LHrbOZh0OP0LPG4+b7fsXmMNjjPjWmr175vJ26F6f8IGzaZQE1rla
02ZZvaeSMSgmAuDfFniNG7Pml8wpejAtM5kwdIW91APfYsMZCfnF7aUO0pvmLEhCI9dE958j2i8M
D6o41lRENMj8pNVj/IK7N283+URZYVL+FSczOXGl04O6ieeiRTNC9pIO2ZgUPAU3LccLQeP6uqQL
RPhMbpz4LR0hGgLdxLqo/hfXj7XpfkbcwtStwyMXbPmeZVda6CnoKF0sFFM4yJ7LP0Xf9oGvJOc3
E+m7yrnbRAEO27wVNpVHsrIGONGxvTzUFDLk0zk8h/HnXqyIu+85Sue0C6gvQnlx7Oz4QIqWUds1
8YbUyYWjrVT0aLyJ/iT5DPAb0zGs4MplGsq67LeY9Ur7u2fOxmeKTdBXBOd9ddJIBhk5QVuGcAV8
sYI2AuLpfwJq9W4csxYMuAVwDI7gM63l3fcnmpmcijNdjVNHhrsU4qarwCsbSMPXQkphg7dL7iRW
nHbT1bZyq4TjEEMbNd/qu0W3t6x2czYZd+cxTC7moNqyaXgNa3om696CzVofp13hYVaFws4x5KQ9
p/dlzb4Ap4ohD1B2skTlJ0zi83E53ssLibXz77TDjCVRZ6J8bHmr4Z1IODDWzd2vNEvX5o4NevOC
1N6NkwOrI6E32e8bbGTzRFO/0Ia99VMsQ8bliK79goMG7S4TIy7NxpIdNsqKBRayEvVIMqx2xptu
B3O6tkpg0iQDjMrFZE0BezZbYZjPTB70AWXZE4XqjLA5mji6nc4+oATLHA5BIQyHVGCTDX5Bveu7
7+Ae1TkFcR94kL2c4y+GiSzN8Q0KsjQyaSOgxRmoU5AysLKvp8A0o2bwNs1gS+sCmYIWCphLiBfe
I7GrILoSmcwDKPzo0wj6U9vixwuN4jjB4NlDIeT9ZEzEpOjQ54XMCnRCSncgz7+DvQAQWfXAkPr8
Dq0PhPLPSf+MV+L+e4lOQIpDdZn73bAJ1BG2MbSYztHqMbHC7lyi4awEur0ExnLaiephv4xKg3RW
oDNiqGbNEN4BiJCtDUDrdBYEfQfN2k0hjE8xWxyMN6vFfcAbL50fPAPdnj/KXFQXqBoSGBWSs+m8
bnZ5e2OkBPhaFoHOzokWxao3/I5xQOEcCUig+BVtfQD2YTPUJ4/wDnD8nraEVQAFhp29Qg8yQ13g
UsbDvJd9IVjFsWJBv9B5Imz31BGk7sk/3WeBDai+NN2YDq7gaZThe5HOjmHufUNlBJ13FDv1SMG4
kL71Hs+p0TdAm2sXgTo0POksdNR3ELq7r/IeEBKYSGRQg+Kch0vpANafUCiP+gTNL++T2y2Du40p
TMCuGgFzH9yPVXUJQxC3iG8owKF/BmAKr6d40KZayBqUmohc6c+OKrwEvhM6CpWPbgw9YofUNA7p
SZdiVAC7LGlWs6BcVaHJQIKyQXFwjmbPszzMgZxgtoz1CXaL3mvygR90X7IJgpZ6X6IeDwmdsDMs
dPDicuIZ9Ycd4b9MB8y/7EjXQGQgYVhJYQdgcGP/y5BTRhHqdbJVLkvVVV0tUHaGp9ufH+FbgIfG
CGMQWGTxDFgIHgKnYkSOJXgc+SKIxwEjaCZ4QJU49mhetNBDbsylNMW6fgK1OrnVdMbAkOqRHLKZ
xY8N7MFNTqTYu1SBZKRY037wN/IgGRXuzwcRDEQr6pDPMNliIm+MM+IV/WJEn5EjKx19Si+eXGpC
hdHCSaSSRZhP410HavtkZSOpwqcy4OqQXzgPxeGDnuC5wXwh2ckkmiS+scxH3yXw+PSxBx296hCr
jCBy9bkcwp+DhYdNB7dgPZrLq3ZUBcdx74rDEqXpoLvmI2F2hDddQPIDn5UYAfRW1gTdzwjl3RBK
PxqKGl1FsUfkgUOT2+K9QtjRGVwNV22oonenJizyGPaPvrptpY0CDY1FQJhbvcWS+R6k3UjvdKfu
aKPAmv01NzFEtR92fo1L9zqfMidT80JaZX8qRW5Xn1JljA8yRWxaDVl8lWyGtb2pjZL8akleBNpQ
XPJioaH51tlwSBh/UDa9yR1kCFJO0Ufjjisn95mI4c7xiuxGryZg4qWfb5KWEDD7ARHsujVfmcyb
XHfuMJADmLbsWBMcZjx2veQEpSIRQCfZlbDUANHVFNlGn83TgPZkRgXNZv5i7Dtocs8tdkWd2P50
00QF5uFm6C0kkGi00B3SXE11i2xEvAX5wSzPOkYh+Cq8QAUGtL0UuA6ZexxZTC5QTPAAgSf9CL7X
47S3oMike/24tZoIgCxos7a2dHeVOwRRB845XWVoyogkeS2DhPHXwNoZcIJGwiyN1uwYa9tNi0Ib
42ZMm4H+0KQNWfsga4LiBb3NZ0IqhIOFjneffjD30LwKzBbfn0NElhSgrxvf0Dgg5MzYcTsIiyeY
r7k1Qnus5fBFwLiWtWOxqHyBoxNt714QzsCiR+5FQY4kHvRZINYEtpGq957SnhphPEBwJ7URoXtz
kvwCQQluYBnGc1q/YT7V0Sl9ETKUfnvDBuGQnZj9SGzTJ2808b01AlNXuymH+ylfqxN1kix7G0wT
SZm3YD+yzAucMxmroYYRLM7YNSlV7Bkxx6Tga3aw9PsYg/i1SNtaYlfmKvs4VH/YxgA3UDTRXn6i
rI7QvWnKYBv7R8hZdfC4Gfjm4Ywd7C1sBWsyyLSwpEhbvq7FD7a92/iQriFpEn27Yp/xedsGoAGn
fvL0nmNwwEjcxCLLfvCcWYTNWHM8oAKD8mfRTqx5x1SLCMJNxxP9hHL/MGJX6j2uwukJcwDnHQKv
Dj+sG+qCXhzuNoAb0zccmSXlm3o6/uZzPP+ySYqHZDORwyx8BLgIEwvHtoF8ER8vI7G8A6JRYmHh
7lIfPkcduvIeOUegGY/1I3z/UqpQT2JTkTsUUe9tPYZKiHDxUmLWjOPgLg2LXxxGQyWEFLQnEGjR
ucchue9zFL4T/awHYAiEqJn0MT/D+6ndQ5g2B/fl7E3WTzKiQ8jeQ9rhEZcs3r60+0BJx6599oF7
hpkBTbEh7oq0r0sAfRCvCDayXagil7eV7eaDnxNE9hSR95+TOD6qYCLwd6/gAg2LYWQfoVBA/lhR
yx0JCRZoQQMMow9wcHtQpxYuMFxLhfejLtn79DU2mu4LKy02M7PfQGZrsWsIysSNNvwMP0NzAh2O
K8HNIohNgOJ/XiicfFJbdp8FduWmy6srV85bSzdPcHXAOtO7s7B7kEcwOIKp2oIGgg4XtgT+/tNB
htwkm88pBeA3hKIE/n4XCeNssCjlgisVFwW4iV0d1HGC4NlCs4GhJqQT3LhUlhStUiNcvD+UBk/k
aMXys/jcQqbs+w1Q7Zi6/TPLB40TUtkhtqj0O4S/L6HRCo16drqNV2Rehii29S2LPF0mFyQDwkav
hCfQ8xUunjJ4H23uhmh3/C1xVh5RroMmsZdGpyOfSPUyjmS9k0sjphmDpBJWKAiGp++ZeayCzklU
I9PZe5as0HE3Zx3xjp3jC72nNM9uvV/FYEmgySQ8vBJ9oJ/RzMWcpBPyOcrBJRDY+1feQEAgdA+X
mqkBefL2kN24R6ETzmZgtU97cFsjp2QuIoRzS+D5h30xg20P6p5Qlt6opCs27dy1hjDxIyhIsQSz
nlNPK5a97Zc2rcE65BQmrJs3FY7pgpjesXNiELGEGAOpJ9ZEeBXtLxhFZFcn2euFyhQXbonkR5QL
RAw86LZAb/oQ/mFbRyfG7QTI+/qSpw8FyHP8/As9KmhshqgmJnXNHiHgIxbnFQzsRpqL/hZtS09E
W8RrdZGx1mRbCwtKm24oSUSd/9yiQIrLgM2e3rqPsRQ8t5nLQzFoGz/GfO+pDVIoNpWv9k5RGhyt
0Uuz3xjH1osUaLGXzI4YRECJgfqLv6UCgYtWtuyq5JZja29+cLl6b0CJKZ8kXIw+/muGtRW09efQ
Qj29FNGNlG1QcQ7qb7HFzV8aM5P2D0f7PexfXjWcis/dwa7cMQ/KGQ1EgE6wGhLN+1yDb8d7vCO2
zU/Ssdk5EuNT2g/85UFsLgSOgWQt4ILHc+RJfcIiaUR8iEwUtuyYM6KrxK0cjUqPnpIYFO+JfEMp
QeBzNKpAuh5h79RsGens9xqUFteMMRJwAZh9aAYuZJ+OFaQ1nTq/v253CNu+O7CJr/PkO+xWm+JW
s4CdDdkp18gPTKf3hTCMg+Opdx8+tx2NEfqFLB9IU8b3wtc3TGHWKgtQiOZ78YBuiBvXcZixhRsC
q4vIYLxvj3N9DjmHPMGArRzeKITTs23YmsNqrFAnILvJyFlrhX88b5+LTczeltldezlR+GH/Y1sX
Nh30XWffVX1JlvJJSVyugxZEP0hpDQ/MbY/JazxDkAUKH6PXYDPAXaNNyTJlv7Bmj31GmDZNNseQ
f2uD4Hh9FvkoaYI2UB0LdWwGzGkJmwzCB/FIea8feFM8/PsK7wkHKo6WYD0fPKAGoQofR0SJf5dF
2GeeJYALrVOoDTW+KNj74FyBuX7hxvHwzo79p8GUhy6X7Gi/LVymtbofyzL1/V21zchtYvzZhTlH
cTkCObIMUIlRUoEtP907jyMPDRQ22+oVqlHHOllof1BeawMTyx7qk82bPhwSirV0Kih+XsOOcQWt
YN1nE8N8iQ0b93Jpq0RJYVRM5gZEZmJVqA5b/0UmK3FytfuimKy9+w35W3Z3o2G7q2Eqw66FuYjt
EXvho6OYnhkJZ+MjWmaEvOYgx06rFQsWwdAokdD+GWr4gWE8SWc98UzU0x+sY0giJRMF22pupWLw
5sRjloSB4Oa7q87VLj8bm3ZhrpLQOvWX5lqZ1GBHgtUVPTwoNxo7EnqpV1Umb7BEvkqRo4M9Pg+K
PlAhh9H+lR26yVC94l5glkH6myIfZU/wOHc4ZTKWmQ2vNWdBtu/M0rgcgykjIgKSnil+Td0Nv7Dv
bLgQmvvaRqGKoPL8OusESpJ5SQBnNW2nzaoHxjWo8xEYrkB2JTfT3K43Jzx3CBJbUdtyo0DVv6+l
7+SOMUeGowG7nuITvFD37D4HrtWH3pVwijWREIoKfcB13OXl4MOWij5x40Sdl5mkvnsPeAix01Ns
XVjluB8CL6tf46cPZEnsVeQ8Ru1S+0K9slkEuM4JLKGJtFU/IWm8uLI9nEs8VWfaD2MooVVN+4uG
IXkheEZSXw6Mn24GuoHHULooq2mU+mk1LzMSylBPs3vitFFa9w0vSh394/p3GJ30Jz8eXJVnHSSp
nx/BJk6dvDLlaV8bfnAGQE2WDy4sHxpMNWgxEMqwUDtercUHT61m0C74BgVWPdIP/DqLTNp3OS2m
TO8Rc9XBfaxzY3jxtgAfGMw/+4SQT742nNLNmfO3Wm5XOEb4msiQ5Er8xluREmoX8DRaP0Z7hrMg
KTjL7nR3u9Y2lJCUuGk5iqtfPx9shr9Gg8wMe6dbPWGPkhxEy3+ZE0OaOUsaDhi5vb3K1SKRbm1e
OUT5EE0wvBXeOA77dr9HRBPuLd57Gou0l5QF4FrYhg2FwuPJ2PVwk6cvpzeewlD45fzjtst1i9b3
dTpStmKLz16pRTInmvTlif7y6EkaCQVAdcPHdGKNIelg0vnGrp/eXH4TGBWV1M66KnM0v8qhEM46
ycwUpvX1gro72if7xiThGnRhVC8ifDiuHAw0ieRgDZ9zqyOWE2Lcb4qDDus55RFmjPjIs7dLBg3p
nI+li/nxh/4srUPso9bfX/3S7fslLsioQMXbmL92qqN6zarvMtLRrKeniuIQeyoCVatNL+zmMH7p
rUOUwR8YmNkxw4qxS2Ju0Met4B5ecpcUJPo+uMV7OEawzhHZ1NubK3mlTVJiX+lFjF5Bt2cJcaKJ
Gh7D6Kfd5SMygLfSpF2Q5uRKp27OPe6Q2jHuJtlEhyhZuwn5s2z8Xd7gNFpHiq3ReKBgXR7XMFT4
rHcgjcOAaUlcArZwLhWZzmZ6wlhXITWHb5rNbIp88xA1i6Mj5g8Wk0g0UY3UrkbW8qH5JZxwqJqp
D3WsKDYfLN8YBXcK8jnl3Rs/vV3/HAq1Z36IydtoSSnxlAAB9GPFKjTs77I/a/LOL3fcVOWIygqK
PpmVv80FtmGGfbSC9xI8Dqy/pghOh00zyIWykcjpUdOEtTHUm6C4xTL8sQDvRW339mvSAdmbpJ4G
Hx4PjGEunN/x78YKn7XiTMV9d1PEFbLba5m7Qz4vflriHuIBrt4UBjwMMt2mxwFPMZ4iRrsOCxs0
inYQ9CgbBT7w7qyHPySz14q5/PEZwGqwM+YJhIvVXBaerrTulTMi8EA6F1PDU91kYdHLzoNe2Dg4
VARlUAWZT1gCriJcIyxPNDcP8G8kXfbjGYAKwwyDhmwvH8zDi5xYelXU+TFrAvlBSCmfP6w7nOgG
xT2cMRFmo+Hn53Itaehj2lD8sNyoFBAg4ghTULI61vkbGmdYAu1AP8V7fP9jEAow6VFJ1Yq6li/g
4dAaVF3hAEs01uTFyVuUFC8Or32/tef6DOwIy5a+mVhijUHvymRs4ir2gUA0kBVbWJbTpqc7j1R7
pc0JCqFzoM2xM6GiIIt+lA+NExSidFmfWEZo4aKm/vpmsW9yXrvkN2kls61qychb4PPwg6FwIdui
31gI1hNwFGAIU+mNPWF76t+6UKBkyeCxrKb1NGMH0wwE1YehPehwqgmK+f1g7vVxvCxK6DQyNzL6
d1xwxtz5+FWg6Cqc5sBCXA5eDDdXH1i+SO19TYVfTedBvMbgIfJKO3Oe2AAShuXIHqRK/CUtP4bB
6PdG7K9HDZ2/h90b5RPhRJhjB5hOOtrSIywAJ4bzmsDemwnPQtEILKGwFQHGhzSbMXoLJM9wpIBE
P+htwMxOCvj5nQtHoSOvp7gQhpgUaQZOGvoW3BGL10Qas4qPqDGc9wfeUeOYtGXo3vkZbYfjLJ7S
4fOVSTZmyfh94wv0HmP3slRHXfCHsEnBvr5AQcHwpyOc6DlVwdNUPx7niH6soD30pkZYecJAS7gg
LT+7xyZePFc41KCaYj3Fk4NCcfG89rc9WnWmMD6SsMUcdSOqheRaXDEEBFHDKKm1ZbZPtS0jYmBz
hfX3WtkW6yhyMtXWINCSsU4X8nbkSTbEosBfpsw43ffYltnA2biUdSN19w6lBWSsz7q1bBChjLWV
IukTsqoAPn6YJpTQyIUZC/D4Y2PM8837/NowfkryTa60Ax/sj2JOPtmZFeObAGvlpNQzQ3PugtHu
RHrY1UOQTQmPAGiG8ohux+WIMazHvs/W2ScU8x6uvmSCSKscbpy67vfCcksZxMr3Hjd7nAhAq7Uh
FYQ617AMnVL4EFnUZhiF3NJf6Xbv/8qVL90oQSKmfH6sTRVM8QFcCFn5S3tiyiW8obpC0LJmGs0x
K2joHNPZIuyHRtKaTaBSLFA+v+nK1rZ6Kyh7KiEP76/vD5c5oLs7X8uL4lDs6iSqboju+FC/ZvHl
GWiBDMBa2dhVq6yi1OqnJykjAANkfAEiIQ5EhM23aZvd0mYgn16H6iogLTrJHHZfpADqBLdMas0H
sfqkU81NFDtZE1HQ27dDghFD8ULyCcArQ3t7yp9075OhAqDbjZ8bLfH668f8veXlHnMStYDR1+CX
vGtAahBwLC+UobQ/4iXwdSvLL9fHFqdUTGJTr4EnR3eJwzHp3Npm2DvQnngQvfUZyCTSwtsf8kEh
lgruQMcmlg0mxBUAdO+pwHYE6jiaQXH0jW0S0XXsAV82kFk1VD0B91PVYmgSj/pfF6pEGrQ+P2Dm
akI+SPTKQ/m/X8BrBXJr9dPDBtHXOBFqNLvDb0l6LhN1r7HpG/QaMWtS+4oGjIlNiafEXhEFHclW
0HLpWMI4eNjRmKk0lVwoixATsV1iTs0RQSs2EyrTFp4qMGU3bU2jEj+XFftrmj3AgNKOOfq5Yas/
/Ti6o0OanptIKOcUtkRpjkSilhwaU216B2SwllQDGPOqfpP9pWpnXtGEMU3xJLNxNikTjyaL6fXf
NhZWPMkihwVRu9SsHxxELw9GoMHQ1udcf9otJK/gqWmjdXhOjszNVBszclF+2wWD/rWLYeDRSWaM
o1qgZwdQytboTT4jDjJIXuh3iR0aGzN1jbwASOX/iDrPLuPVvw1/ImshIrxNJXovb7IwRJdE9+mf
4+Te/2dn2HPPYEiu8itnQbTS0J6fo5pDaa3oZQUHT4xdcCm5/JiziedjBKgPijiKG861Uo9u4Qt8
W1b/7Gvmu5UvDspnYAzdBIN4yz+/a5dd/5T1dsXm6xwWLt6VM197hdKcervsJefRfo3iItBdKipy
ix1t0YWSr98xYLV1jj3J20r6XyZ9LPIOSEoYChKKw+QScs7i7WIPb7B7M8oKDlbU9SrbCIFMAdXr
grPrXjCZz/svzwoM/vChTrJTZ4CWpiey6BvNnqAQ8m3w9gk9fYy7eCS8svrOAazjHSdEeeHdj+sn
hLAe/Jy3H5YGxQ6IJw+geKtAb2jrX1YvaDUYiHtIOzWfhn0xkWjCbNk7Pe347hwQRYTvQSoDcIj+
vuU8QlYdMnQobIRyX5VlxrKTeVfyjqu76lpOt/xlm34clLrXVae7opDkTR4hT63xZGNujU5T04t8
BTM6SoidceGz2pootmvRc9u1qvTeIGlgnpQxJOAVrKlbnNan9QfrH6LHT4N3H1xGNLkaaetDQ6/Q
uK5P80LtikL+zlNr2agdQmt5RkDiPaKuQk0X6Qh5edIzn77qVZ/FUFr4YunhNfLl1QFwgTknzurv
EOVNRDfJy1+RaNmNJSxQpIlHl8m1miWeDuuSzVYNXjwjckOKnzW8iOm7TOlGf5oi01Iltoc0uuiG
iw34Zf3BTJMghu71mzSAfQVfzayhsMNPCohMA3v4HjrVuhE1I09oM2vJr3C8d8w+AAEOXY+oxmkJ
Svy+ynXZtXjETFfoZgcTymMOhQouDABvpNjYAyTBxu/03KqDbBE8x4prtXNoARZJTigS0UKkR7Fc
qn/8E9XWC1NSb+g+51Hus9cPe7UquTBXPGpnHB+yO2DjLnGnC5yEV3/wV/S3fn+JvZhma457DIAT
uiDS/Lb61Xalrs/KSlvvn/i9/hQyp631yVlH9ZeNxPzsbDeP9oq8iwPccX3db4ftUVjwpDRKxEWZ
XSRgAGHcE2TRkBLF872UhDJQDfpRx+BPPyYfZjLm7bBiewUm2O+sPImLGLbtbZ/6EtKLCEkjJwZy
HcJv4rCYMHVBAhGLfwMt5zIk3CI2p7Xj0NbnkAL0T1f6BKPi6KEv7QIEcCWydyLSo3PCY01n2yiD
O9/WdJy6XxEzss20LqFHBJjQG06Z55f6qX7FigYTFY77yppb8+fqvVIv9lD/hMjttXbNR3hjbl2q
NhFxwARTWLBJPFTO0hVFE+DAYeTn/8gC/cgngL3BZW+arbi5axY7heC5KqDE93Dy9dQlQECb+Oq+
Vy+HthvDBZ1Fr9p7+3lJI6fNbfthuVva3b0IbcJ9+9im3FcNfgcCiDw+I02hNEX6ryNHX77sfto0
lbE9o1BQpspwoxUt+zN5o7Fcf+d2NHvVuDVi4hoyWezuv5xY0hQGOy1ot8QQS12jl3mSZueCsaJd
mloBzcDiOLFiatUsr7Lxw8uQlXsAvAf1C1eLgyYAdICnW0VUsrTKs5wmi7xvBfI9PI+jAbvqcQz4
w690UICu2tXeqf7YnJDd3Lfj7rH9RAaLxIUlWbe3/4LGq1l0dQu9u//0M3AJJovyoW4ErxDOyHe9
s6h2WE6hTa+9FreoGCE3Rp+stguOk7KrU/PuWN+PWPWSZdUz+kY/3313C21aQK5uLNf8DV0WgFDO
gzQDtl9PQpnbft7XSLG+t2pwW2jsSBb0MNTnNDbVgM4bn9dCidJAhu9KMz18sHnAT2DUc/o+4anJ
KJrLfOHJ43Qyn99Pw3jzU/eD+rWGje7Zba8YSkU13SJfA0/lsvATbDdSBzS9/z/yA4Iq/i1TAeSM
llQVSvUifoQO6o04llWR+q+465K7Wp2Y5lSg64fWo8Ea0Dq0gLMAeBHVWkJAAIYbbFasmbpPnaXM
DoZIsKzXwaSJ+UNizxb8F9mLzOaeVQK7Oewi8j4BMFf8yZtEhZCUh52VeJ+bFRZ9wp+mJvm1jj8F
9Sdeh/PEQyVw+VsDFBFubmNq2A7i3Lyg5oK0V3UBIHNQVOXxoABCRheipIXwzAr49vmLKfXNcmOf
r2/byZjOEg5XFUYiUqNNrcHQ/QKkTWGswfJ9IbNI/bR+9zVzmMyOjBp0SHzxJ8Go77Sfp9N0yjVB
kxG1Sy4EF4QyEFso22dGqUi2CrfJKdi1tI9qF33UqKWA6GQ5AwnQ4A4oPrsnKmmehJmoGdXYS0fy
eRDFX8xpsAF0J/7bqXQtYKazKHP5vsu4lnQEmzis1jdZdPF5tGZ8NZuzCWCr5tufTOwJazVfLOE6
tJnpkhaWlzWe995v+xOsRiR3GohsvAVc5CqIA+kmkaAyvDwEc7zH1BzQqOQbXz+gekr79dz8UPQN
oFIc64UV0jSdY70UxIsSeXECt+2OFXzczpOrN4GblHsvpIKqA+3keoS0ONKv7o9UKxDrENm8gv4+
CiJ3jBcqpLKSDhCkONeUxAJa6iAZUP4FySUFEglH6LeAkIG1XWm6XT3UPkmICb/5uZ5BDIVKiayo
0AfkkSYHCSUZOuIHPLuA7npaY2IQLtAstQXXGP/90ZMAyAvI1N0GJpam1dpXzp1fzqcop8yJJahk
2scO1yzkSvakKELRB/gXjQzKxPCGu1QF+RlX2KMf+mnsws8Eq0ReiKIXoCtQoXMQhIXlYW7QN8Vw
Ub28Z1D1FRuR6P2+opKyhjc2kU9uuCTT4uMLmDp5Oqsg/faip7YV8mTAXkBaIRQKlLhTJlPvZJSL
VCdrvVs7nCdonabhpw5ppHFoGM0DTo9G844x3hHbC9JKcAt/wG/oA5//dEQbHTECiOMqH/w8/LAG
S56LRpoxTZUOFqb7obsf7ofpWLpQJ9qi1UFukO7r5d5nBX/zQD1lJ7oSyIjfF6MBTjXOtLqVQl7u
XNfQyX+PGwLhh7GG2gP2YOpZbO7YJqiPuoVxie11t9jKt4st7K+Hn0FllExhvYRcfToH09+xGxsd
6A3FrwQYnblyz+hsm/fwGureGMRjLDyAUTYjC9GDbIrf7jTKmgdaxrFbbpVbN15oL5EVeoZYvJfn
ECAyjHGhWEWjPA1b0I562u+22+TLbp5SkTFQYahaA7dUrYHYLbZkiHvDGyxZHTa5LRC0TNrAfCCE
A/Eg6EkVhEzYe83KBLTnlTEEocngVgglow8JTSl00vH1Sfs38HtgRwDeE28NnpMY0wsynBDgZu22
zkZZQFEreKxTmqgkewBz3/YGf6Fm3HgMC5hIX/pAbfwcPUP/3IVUCYit4GZd6ElIQtH9IiKXj5IC
Z0XnhxrylD4IXJ9+LuMDyPoWDiNxG/3jOmgPvqoApLqqL/NENKUp+LRPVBLaMb1P+VoleFxVV0kd
NDCLjI6nF23RHrohkgh5C5L0qsj9Gc89sHcm5sWSkCqGB9bCukRcpAYDOAndJGq3xMTLzrzxV/GY
rOBCNMtZB+5OqUV9uSVFHA0gDaMU0DznHYzqeZr5LDBAAXHbCHAqHkLkE5CdnIKEnzkPIYNn7Bh+
WqW0Hki8i15JkPuelV3tfrXvbbreVD3OcFrL9oEaGXF2A8oovYxa1YddQDEZr606dNRXHQnGZkLR
r4WX6jDhN2f/NviJ9j1HMh4SZBKKuq8+cVVGtyTBs4QQCXeG+vc1dw3ZiCX4PdUe9SikwAXrnCHI
LUH6kOo3b+4sk6CvJ9TRlZyS1hJqAbaMvgpIHkAprT/7cpuSesxZWdhKwhwJeRigPNrTKyVouOfW
lAdJUUeuSkCnahQX2C5kInTuaOPAYpIsCg8Aj7dI1iSVoOsc31yezwvpyQBaTLbs1qNjuHJC04fT
R6yi1pZhmHR2i/hdXfv6E3o37xatZA5ODDkiwoS9kyci/n7FYoZ6YqCzVPWXCjoIFT7egijQ3XWp
AxMcEgs86MbduOk7hWeobHgUhPwCFFEEqbu/VOGXDiAkTO6prnnjIrFiN+3S+nYkxq2j4FEIMCRY
m7BRVIeyx5FVzAZ/onCxoGBAMHgnWXnTKleUq/BDstd0BgnhTiQHZhANlDoItpgQKBTrhHLfpIzI
noMEBtF4iKkEfRh4EmW8SM/PBBJKzpSTEYHTymNvwcNKFkvXABqMz3nmQK6CM218r1ZMVKa9aEv6
qKAu91W3QteSiO2F3AMSKJJs6SiHpOrj0KCQfxPbUg/qgt2BVPxNCaseWaB3o+lRRtg7q/0iDSWN
iv51u/ufXm6EV4Rr4gIvH6cPmUAJmICiMx2XJoDV0GodmsmG7sK/O1xXDD5gXKcM3aGzTZm7yndm
6xHGqKzHdcLZGu6b3EiV0Ddw9b/3X1RLV58AiAX683m/GhR9yL5cpiKX7Jfs5TFTlI94kJvt0N44
kSdevhmhJO1xWe0qjzxxid7uh0FBLOqiREmipshIEZFS7J/BlsR/fnHSqjthgDG1FdAq4dzbF4yK
RntvdAxxVxskzmCz2SiNrbpm9xuMaHwo8d1stjYeVomNh9WE/ZeAmxKs3TfaRh8rrC7YUF4XaAT3
uRAdZw6oJlOFz+HI2WDK1NvaG/Y6Dswqw/ZsIsu11YpEfx01u6tms72AEmwvRiOC7pnFI9ozuRDo
r8H8d4IYPzWVL5Yo89jLAvOs0xnGdrBar+v9YX3IL4eK4ZdL/bTbnMx06dDW/d6guiNKv7dH9P/5
5BlQ0mNI5vx9QzzGIGCnxkkOroD+dzbpIPnUPRzcz/j7/BGYBpLiQ15Otoio9gHG1pq9xKkNSzvB
4VVskcqVolKqJQTeZMbfMosKEesqcTQ4pcjtb300mRj/jYPcOP/GJxuZSABqEAxe7vTFHe1Bhvly
2UEcUjOB7pit6khMmjIcsschl3IF3ApjnDICfSG6Qb9Swgiyh7PAOC/c2j3+k9QeAFM3D3siAtwE
PIAd0XAFWtcngCbM/y3Uhc51KRJJuQkRx7k+0BIDulTsh4s9pq81eWtY1tm0+2zfNdUez1/RMBmR
yoZ0wUC2wwV/GYdRyQFeF1n96akcRsmVFX3fzaHdiME76/wN4bYt4N3lp5lnJ9ANO0vA5qy2iW/W
dDNqLA+jnVcGy09bCgFDieYqppIdlYQU0YLirF+CF3k/ZdjvcqFqUEwrWjmNyhClb9Xo4zD2HwHN
dIqjSKQydVRbuH3LjAAc/neYsINML2MvrJ0bpXpfZSyrX3EBx3+Tz6oXkwmRF1WpN0GGhudDXIyl
NfJalBcP33RTYbKSn9hTZRHlPZnzsdn1dK9NjTHDHqUzM4L62UhyykkhYXwaoIC4UaCq8aFqj5oJ
tQqVs0uLV8Jv3I9mSIdBdMHsr/YcXZEcvgMWNWq8rn8cgHyjX4r40AEQnJbX54j062VboB9RJmoh
mIbmraz0XoMiKQJkA/ijgSwon8ElhHzAW9R+dfIeXbCECLrgHXfvJb7hsoX1730wkWg2stMZHM82
DRHUH5HsC6ed4TDod7EMrPcZt6D62JC1OUsxi/FENVKpANDm+nFWgJ+LptGWF4HKU0/+8ouke/6D
vshwFIrEIKgyGLJZvbSRg2V5UwkPgI0BJiNL9qSgymz5llAVFsmiSlJZqL75Fq+Q1HXTVJVKJMhv
p9NJw6UqjwVNqWGdNYXKIDUlKo50oGw2izY/YaJ3Ojxqybc8hM+yni2+Ob/bHIROuz2bTZoTT6s8
pH42kVXmUY5e7b6ZrKqYWnK1CHPRSpQ8NeMrDBCKzsx771em0K5WUauEoQqEQK9APfW79Ri9UkfV
7/tKm2uywaR5rqrQKnW7K4rfFBS+voKs1j0Kj88aM5MjXBA/7GvGOHYWzzqLKdfIHm3twWCw6Q16
Vbc3GISDRdjmE7CQP5zuTPUFqp/YGHa1j1IXgd6hpZSPn+MKK1Smyvy93bl4uoha34yvwQv5PEkO
TBk6iyxyKgoX2irsqA4f1T4ByDl2QOC532ohGRw/i3xwKdxM1HWSGq2apCYZLs1Ys63tueR2858h
akLHaY5u9JP+9G8Fe6OBJ3VRrVkaDrq0BcDSir91wZXpIveJcprU9n+HEtweMY62MM7E1mZx1Dao
Y6adlAZ6f9tXGUbVnVnIuaR/14cD982egeADysbvkMVmRxJYoj0tQeFSAKqTznU9j0izlkwdEknl
BueWUApmIrUE6gQlhB/A5OwFZXdJ1jySOPftTDnNAk2+iHE0Wg7fLSOh3A7yBuklWYgChuG2ZNza
fovFlDMQyluKxZkL9Kvko3/ez/X/Xb3vPAMvzSE5RunhISX0JS9DCoKyLOLyXTcMnBEC98AJfo8L
Q50lBQYXSA+iLESFR5JnVK1M25lqZIqVNQCWywJXANFtzj9sUabp2zuvc/sANjQmbyqRR21WRgIJ
0jmyvWykvC92t3D50uUxkIM1A5atCw9Jbrj1AXKAGcnWvKF0oTc1Btv93bfAyH51QZVAqnaiekmM
ZPHb/j5f2x4CX2zpRVs7fOrv2VPvtgnLThGuvBsV0sTupie/wx0ql3msPUgmpXkJSU8tNDLS2ZYG
m7LTPzkl/v2KMPqDPzc8pVqlVqGTeuhA2he6M/q/yjBPZPfkhqXSj3QxS9R8pGV4pkyk3UlbqkRW
c52C/9vYZf1bCdP2jpnfN8j+NIpJXL85qabcqYaYsvaG3/5QGKYhgF3vgUy50hHIYcBk9Dsw8Cyv
0ENYg2GAy85Y1alz841aOArVlJ/ZL891pamYnLOLknS0yo4WciVfNIDZVctBhUNrLQQdXIN1KDGU
YTN0uTlhwHDIEOuuS931+heELNHifTtzJJEPC028I/zEX6lJU3E+7zBqv0spK+ipR6HVV/9FERHS
T6QYeQ5VkXFpIb25UpUus73i3sqg+2qCdoylgh0NONLw78EuaI97f39/qmopnpEZqvSTlQ7wJ/0h
lrty712xT+fI4giD1R2T0LYCNt7xt0OjIPdXd/j5fsKu05BBa4BDI4u6gpYLVovFor2g9jshxPWI
WfnqdoNV1/Sas/ZiwOKqYambBIMpx6GeweWW4neRVSIfvunm6teq7P0LpzV6MUzfYeEuc0/aOTRz
6N821A6CDckjURGC+ip6rGp6+I2iRderEA5nnkWPGhAg+8KKN8VXc6bQW5MHvi+vraEud7ENtGdF
3IMRH2EwqGmzoC7zx2r4nQPMNaIhrYNyR1aTTa22CR+TyBlkAYJBCumYXy3CS8K7BAWgzLkFCTMt
48/lYFA92kVXnawbllknPgyGY8wlvY0dWqwpJFVD94A0Jlc8Y/atK8REXTs2eFYPRXy/gfhfh/SF
tHspzJrFMM9KWQx+JpQ3eLiCBDU0z77L6v9WXWn1SmOWJzJjlMADpM61FXoRa9GcZag7GROgxFPw
gehz7JASCpDTeeIghBIYOiMwb4CCw5FhgGDY+BBBJIcNxn/3Zcq9UE8B9RNbw6wbP8fZkPpSMwWr
lnRO2BJkg+rkPTqELOugrpOBtUwA0y+fa3N57hB0ob0CpAiodiMZFNnVedKphwTfqXdvqUSgagQ4
OUZ2MbSoHSF1pNIAda0hTCU4nPf2va35LvlIuAONX3WbAlXiPrr6B9prrCBpu+hdQ6K7RsGt1pjk
Q7mHb1EqRd2b7jHue5qnKgJpnn4TmFu37HYu1DOqXgduxa5RGXYe9UL9MwTwQy6HD4NhG81jo1Az
cUKhjByFQC5weINly9V9XWuAuAVo9T8kPCQjV5dSmvGcHN/+9S1tMeIOR3nW4rsPE4xseomzUf9z
MBqxKY/C8OIyn0YHtx3O6L8OsCTsaQDX2LWRCSN4OfnhQLtFqP9Y/THu3YON0BKve+0KcQc5vDqC
9i3McluqD/IK57DcAAGmLioIXa0B2ncYw3RVVWKUC+69cXRIbVycdVV+hP+lMiSoQYqQWL8xnjVr
9EwUTdhnyjWlkfwL6Jz59wYUXMeXC1G/bavSxh+OHP6bxW9DdhsUsrCNa+jA3rL1hOr3xPo46lvY
pWIjCGsUTPHkACGF2V7o6ii28+1X59lTmfXmF4OHDxwWopHk1KMW5pZxwTme++a186ENGoeVdJJ9
jYCTEUYmo3hwHkEQrHb3JVsnZdc5fI+khXoY72lL8fTNOqgdW2VG7WZaosjVB70kGBzcDdrQvQ1Z
3FRjZc7okdp+hy1B31ME5aeKwpk82sHQJ+7uOU7tBEzVuZsM990I6whtLZUg3byh8VsD9UiO5Jn5
DZsSnA9+dUMcISJGRDlY8d2WV6AWupgbhDmK3ZfaAHby6l4HgBMsZ80mRLxecRV2RhTstMQrxtcE
UD4l4AXQCzYIa5XHhybP4KcPAAhDkwQZvRA/C/6qsskzWG+FdxmnefpXJexrKOIoBZhU9nqDNoUJ
LKmfdmM83hxIalMEDPesbfeGWbfqijJg18O0VpRwgfmfp41ES+j7oU8Lyfar26T8RA0dnsz6iFMH
Y0fo2493GRbZB6OVsbk27yitgS8MSnTx41m+mQjEfu5n7bw7Yq0uuousTYC/h/xoOnmXismv1qL/
Z1RayLzDxAYDRFz/do/9N4xO/UarOZgnMAKow2EbCYn5m67r/j/V71OH8c1Kj/Qu6zjsTdo5ncwp
TzTohfdUKKU5xjT5zjSstxXEsV9uVMnXjqqJSITHTJKKgG5gb+s0rIgG9ZsLPyM+1CYb6EXU8FLE
9XPxxiTb+0Vzx1DnR9HgYpHYfFVsYKPsVIttTV+cCx0j1g6uDYjTThJs/7lZ61087WvNrKNTqVkJ
Orj2pw3+Cf9ZYbwCXu3WvzFPgRitCuovY9Ba9hajQnxCFHmaaDbzwFDBnfKQ1CNMgK2rj3Dn4+o8
sL6oJXHw+UYnQZEjeK3vIzSd2P5swpW/scnLSltG74AyPbHjL6jVeykGej8U+UPsgW0lHPAwvvNR
8WXFw/88UNdOIcRpqR4eGrD8iXJf8a2WnRe1vMmvl/h3SYNHwaeYx6rJFO/9YcTEYk99iQtKuM/S
TaNQzUNlzMx3uQ++Q3kJGkMLyDIJl5m5SM8cUA6EAU7RGFb0FrY2rVJjlbbNJrZPQLb/wGsusmnU
uyzuC0iqj1mhfhmrK3aDVzMiSxp+3OMQadCP/cL0akb7iNJz8rSTFd9+Egzg8xNrlkyfC/ZUXA6p
1uVsIwdS0T1YyIzRM6Xp1KyED9oNFChikKH7YVZfHuGQfRqIWeD1krgstACbGbXAzVnhNWBjvO7Q
YCpOKqvLLI9P56lzGiS9YpMx2yxpwnXSJkAYlIF3HcSeOBFA/oLj0Bp8BtuWKMuawrkVWd6z3Djm
wju6cjnf6JRS/yGbtzr3cSl4XAEVsw+ew8ioH0q16h2BPPtx8at0MB+ksLvNfXOHS33ycrfgM402
GJJkbJYV1wSMGvvmBDR/gsUSUgXk11X7sSpQTupH6wfym+DK6KwQHMJzudZOB7DmSOgFUJMczl+J
DWh+RleaD5zwAIqc+/7lDxM1EKMEZhNEU99VF35/EZpxbnYYXDrH2r4PM7uTn7zQ3aUWt/cqmXP6
cnvzLw9Bgc6jl9bfMFLAD5MPbKCBlQbPO7WJZAy8ARvnc3jqPCc5UPVQZ0+NYupn+MO/PSSjiwUH
pDVs4TdUcsoJtGzt7IrOsLPFMFBEluOmPLiwXmeEs6DgMcf0T93PvDA6e7kQMIwJpCEBHB//Ze02
QOem4V07j9Yb6COSJ2iZSIP1tcL/CMehWrX5GTwdFnQm4RP95orNZX+x+RcWyeJKxfQthXPA1NAM
qxtA2hLfgpeRoudpw+3hLGaA37j4sIKYwPA8KVnRxH7bn87tLqmG8oi7fDveZCtanYguZCu6tB14
94wyLwuv4JeQ6Bwn8/ckbTx4bB/092f2ZN+njA936I0TJ/TNilea8Fe366ifX6LdxSvQNGVWVUbX
xQ3oGcQfRg2UrcF5Ru8R+bcifSjqaoBBWGy4ylXYV+4WDNwJfQzpfj8Gx5UCr3mCO8RunCvYZ7Kc
DdGsCMngNtso/UQXbOMFki1Br6fPU/sAwNqyaUIXRexuXV2m8/Od1zIJ47Lue5HJpmrOeNz+WfQx
r+K076fp/L6+j6AWQpHA8QN0rGVHOIOhWdzHDezF648qeHf/xVxbBB29IuJQjSXZ26QYY+g1pzaf
0pyhgoD3gr08ULQ1G2ajQCgJnDEvyi1v9VBqXGDxiglyzrwPreKr/Zy/Lx6Mdj7xeYYSem66hbI5
vCzylvvcoPRHR/7JRtdSOQZNGZJaZI76pbMH45l+LKKh9PataVpGJtSc7kh1WixZKGOaZyKO65hG
fmUOu3hcHj8Gw/IaxEFpdOum/TfEUwxU2FB5zuLe/2D2DgmykZvwB9rVTrr5johnLEmPYtsA+W7z
ZVSCFlcgOklLF18u2sFIa+/yzmfn+cUdsdKhTe7aLPUg/LtZmZWokczPI5CfcSFAUbOK2uABmQ8E
nSjj1ajdsEZd8zYENGqGoL/gyYALhe4OMKQAq+FLP8g5F+a4xZCrPeZHgPhAKa724U96vNvGKzhg
+YlANjibZTw9Zo519mKUmKhc/qEi2Ed392k4u5L3RiCBDSyV6O7+gxiwDaIQB4Ixku2ocr2HhvcK
CgtzEQOKWbPM7CveHmJlL1oXFPfb6IlRNII40dq5t95hms4McrPafXiNENZG3NGOpo+x8RbuHO5v
iT11J4D5m7+HqO7bOSLrCjNmtV1YvecUwB2/URPyjhDu+NlhIQsvg/KEJQGcfgPbbRS5M1IaYAov
ZLWtGfa6yxim64R3k05K/dPEGqaNDZqArR091dgptEBdP+ZP5gC64pBc8yiQbLKPbb1co+wjn2uS
EIQRV39V2rrHlxtRb4eJsnW5f1luioLtp5u7Lw7FzXXXLKCBt0PvFGWQPJI+CEPhWHhrmlThj4P7
tp+M+RSC1JM+t60FkmPzy2A/38+Rl8YeF54RzCIWDETjed/vJasGX5XllaRlDrE5Wx/AmnFqJxmk
uj+QFoUOel7l1vttR5OXBwelby1K9P5THlOdXScWEgqTE0LCh+lnbCJqhtgq0mBQHVGkS1qoPCTr
/M2OB5AZ38sy4g7g2v9KfWAo87hx+HwBEL5sAo5zpuGEsuHk2DL/HgUQH9H8Mi50zEG2MqygOEcn
ICXRY71bAQOxdsgSuK/uq8N6DV+9Gw8MeiFkquCF2Q4osS4+FMWfTv4V5Lb+O1eDyAyj/l5xS3RB
mTD0Z1Cn7F3DuMMHgITVOMshDML6dYFczjlGdBiKlbm+D5KgCrmwv1vGmydxDAwlLQVZq+C9xtXN
G9JWWCp6mDZwZj58cqixYI8G1z+cA5iXXA/UpbfBDr3fcsPa1z7Qk+61z6FlJJMyBpgZXEM6PEWE
t9giQIJc7dOUKfIuuNiG34GI2AdKBmgrbG6LS7eyTHNOKULOHFMN6B4YstolUje0cBJdWqhlEfph
B0AFmre8d5PIqHubocKzJxCaXy1e2ntHjRjQBhLvZ5xpsWOVAyxhxf7oZHs3T1sBaR2k0omhcTxC
it10yN1zMKKoFMbuiV7l1kG8j02LSIQFKpviYBvNMz4y7poxBUpitUfVRpFiy1kVAOpzUdnDANvY
vC5KkAlgzl7Dyvw8LbHss1caNm9uCw4M74mr9k12Yba83F8Rfjgu5YcW31yIJohWA9hWN+C/nCKk
VAh6r94FNHW6sgouGsXPk1tGWBjBtpN7KNQxX618Oo842BId4Y08sIA60/G7QYwObmc/u9eq9Lce
PZLjOtqNzI7e9y8jC181HXZu3s3HdFiMGPcfw95B8JilFf9xo3b0IrDk5KMt87QRDIvRYrJPNzRR
bD7YbsNpReWJoH9oNfPzy4ayOdW4u94I32CpeqKcuHOgQl3RmD4FRcReIS+/Pcn/I6JedOOrz2ey
qG4B1zM9MIQJMRv51jx54u5h31jbAKCApu6YW6zFPgMAXAdOB7rhBH1cdsBT9AnIXrZ+Iz83C2xI
h81h+b64b1Aew0vDmp0wpwcnsfV53x/GzPAxe/etWTHD713mrdy/qjYvySUtkmcgBzoF/8SnnYFp
QjWxiDT0ESF9fs4uyj59MG3UMMD7AI57gR3tQbqkuWMt2Y5RiKFQxU5+H1UqXha5z3VueesUIXWh
GbkuMaoXsIDQmEGQgOZmp7SgJQ5Kipr02uoQ0QAoosAHS4pHbWievO0b7OxxvpUQYBzrO4RqWBKn
Gb2OGoUkZCy2Dvt0Bc2dFXpWzz5FJPhgMYwoJNPxNqMWBWqUCjLRsn8Hy7LtJjiiANAiYSmGfGBK
dpj3FRCRRRKLlQRINyIOO8xS9M9SRT83yCsudrQ5kH6zFfOi9P/ZdRj8Wzch3Rxnf1UgeihJpAh1
RF1wCD4eAfTs8+vK+PkJkSVRoGM2P/W07J9LTRRtrsc15z9b3BE8xBgNWT3gUYmLuGZCDxTFjwq+
0rifeq8b4915oqlIdY2lPA5Zl16jIkJNj3bWS5fb0ZmIDWO1m4NXQvnW+KxLncoU++zHBfEY+zTI
SGgB4CTNAn7iaE8t99iasQrscc1glLrbEYHmAwYFDCfG8h64sosSCRtHQq+BugBJed5jsMGGvMHF
MZ1ozbBkcpTQK7kgBcD0VGhKNPnsxUvGGzF98QZiG5on6dKiTJq3uIEaAgADX7wMBOXtVusX74Kg
Yx4NqDcyHkX31C2EuV4E4pytvtq+InZ5XxwffPC+QfsCAyPeA+V7QjT0HwjHMIpD0WzrEodsD2FJ
KhEPytukqguSD+kxYSqwJYwbF+G/96+DU/HZqDTi1Q6MKFQqWvUUyim2oiW9TEbsfiDjaO1daBux
f14m+OT2hBdNSBVeknghli2tISd+ru6nfu2ToocZfRYGf61cKxI04SjOeg3TH4HXhPiHvcdhG6ns
/NLzLzsu2YljHCKokLd3w/KUQMYM8p2oKY5yIzuhonkDO3u2I5b+kBjAYC+uTCKweKR1UavUK/dI
vB8zzj4FxBnwvSlKtoYTE9tWBxkS1NKJfl85dRJDYt1AI5ns8E2lgHUeRTd+aJFrcslYFhlVZBsM
wfcHj2mXPae6d4kct+uqy8KnbX7GI3MNFKoYgwAa8vUdkiGtC1pdo2xiIblQcuvWMvvLO2VqhOAa
InvOJM2jlbKI6Y0en9oMsFWB8Q2xji4Nal5t/m916Xd16CGyLux6MfL26E/lE/vE8ovQJHpo7fOM
SQ3aMqvW6X/tkNQDpAZoFd5zxcFQJ2N+5jqV8T11yqjPUSt7umwVLLFM5JgLf2SZwqehfzyjeE20
bB+gZxs4ZLjksgbEqk4urSex90yC0u3vvGtci7UMSbDK8GkhDG+bf+jsVualngnYk3SsJNZuxSLu
tHd5NgfG+pZv4divLwO4wwisjO5LFCmjxh5ZApDQXQLoR0rcVB49EA5OhrmVOUWuJ07aiM2zMaAK
Xir5Z4REET5DLwnWd2FWeizO1UUFAPJulJT68ckzTx2zGt6rAEwbPOyc1vMPt3J2L4mHwh9zl0oA
9+99z8w37pFTBPPRIHEsFm52bsglLR5bFX5/dVTpxRqn+yBRvretfSM7eDRkH+gTmsElC5DyQp3l
4ZcxgaG1UMV6ISiA83l6l71fQM2SXm6JyNS1IOtE9gtGO+Mf8VOcFknE8uhbxIMtVEyWEYIWehRk
+FcJBlp4ciOrmov6t0szYomjBYTQAf0oem7IXk3utSMNmRwmM3Y6Qymjur5234NXQIHR8I6WvyOk
stj07GhpxpDXuctaEWrYXnFy9N4NJnUlDfNo5STefXnELsCzugZ7KnKCRjtmvLfJ+s/wJN/Aoc9N
0vmUoGqWccUa8YSI9DBOpqxj1zBt5GbH8Pixt21scBp6tAXNcVXuxeNDO+kWW4cxFusgZ0fntQRI
35soNBulTQXbuBgt6gPxOrRti22WlXSIf9egMGBV+PzF/TIFw4eWzBsSAGkQbQzkCGrw7hfV4XFI
DhvDJV1Vx0SFOLVEPabptYISImtylWI1ASmDKt84TY5zmLXTqouBj0crHyU3Wv0NHGLurP+rlKQI
VQh2zEZ+bRWcdJQHGjUDR5E1oLmMUZwvHJ3TmDuLuMLVXgq3j3mDujhvAtonAcAsoVcmTbvHrLJB
Y5M8KcYjNm4jHFCRSPGZul7ZxI0M1WdovO3rBgWtBRTsyatf6CMb1r+jnvJhd9EKRxXgMnotDbwJ
8XwBBksA+3fjLQ0InImZP3nUepx7zoZuXExhqlBV6j3AWyXeZbXDdY6gBUQbIQhRB3biiNTguGTq
h6gNH8dPbPk2Fy4stOMRGg8lwLMUsVAvBF47okjRKMyjgWXakVVjK0HDBsBX4hUK3hV/opwC9hR9
WUbkR0vR2UTxxtHrrRCw2cjPi4CTcPbiwm3hbaNrzZDKgi0zp4ixiXuBnE8ZlU2cfYQNHYIDchnS
8WB+eClNkJfDD5GqoMMXG/5OsanPN9Q29teAIsYN8DeWji7EhzIFsgUAMFbp7NyLdiFfl2LnDBYf
8fbL3LgPXqfmrjw0z/PPob833MKt9iLR9be7oLx40Ww13Ay8KsBxag40DX0iOXQhc+y34OCwZ9l5
AnLvvLwRnmcWSC9LHt447OUnNML7+LtRVti55XCLfPUJagb1SP69QzWliO27feoTL8aNKETmrB43
oEpUy/0Ty3WNRyW5Ed8iVabHZA4DAbgACXK3ssmGut2QR0NriZ+jNINULQoY/e0WbaLN/ti0EJF5
yMH+iXJBNyKcRqihT/kTebJTuka5jjiscBgZWQ9qPuBl0zsscp1SD1tvyH20YJHrZd98IonOm+FZ
zw0W3VCUjuG10Mpd9dvc1TOn1dv0DTgH5UfcDtCPBaH8HsSkSKQcROtjU1PFN6+1Q/pHqYwIMI57
2y69XkL9FPc6ovSi+644J2OIiHHS5hGHCxluHJwuCM+rr4mXhHPLhZ/qSOXyD3PoALCrRwEnMb0L
C+A+6VDKYYOjln65+tuM8PIwSa/onFPi+z2DZyKX3ktejfPRf2BXYiC7dQC28aBvhGYIcevTJUvC
DuaJsUm+u996Jn1AdhA+J/wiqkwnD8+T8snjV3wTZf7jiM+Cr29cVAevfBaC3HKDe3Rv98ZmRzj9
DSO4h4yQIaXGaaLRD8kgc0vovtGLZhEhPuPdAO6Iwpfx7ylbLK2+z0U77v+ouq+txLpgC8BP5Bjk
cEuOCoiI3jAMTRBJknn68xX/ORdndLetAjusvVatqlmzZvkrAvKXo7LUAckJ4TSA42stRT/7Wttt
R75qYKL5iihIX8v3a7TzIY4LuFtjPq0qM2N//6uDyixnry6f4F9pHTYoQcERZW9+Xtep0WE75P6A
HhaZxmIkZIuoDdlfElwU/lvzVYONP96ShhBwpnmqo0mHv6QiOU0iOl9TKGI0HXy5fMEs9leyjBGg
x/d//+9vQtTOiP41fJ0UHvPHeKfzaZjiq18W3ifvBeUy/u9miWRMuoVuVh1Owo6S6NsM/tQpMLzv
tqE8XGd6+z7zv3Aiorj/p0ublm7LtUHxqxyZ7Uzjl/ZscJXJylQjyeWCMJMlu6hhtSPxHAntIDKR
tJGBO/3b1ikgIVsFYSkqxmR6VtiYOEetcbDl3sfj0bksd5Ut+SKRG8yce+62NkYAyJfaFGJG0TsU
gzN4Ae6qHoQauOU9bxpksv/yqlGNAc5FD7yXaFvFUq83DEBY9Z05iJ6NbPOJQBncG28aoM7Wlev1
vgb6dwa1KTgaQO1yfA16TuhJ35RmxIHgD+rpVxioOAjgXwe7OFLw+3F6er1ggH/uSnq9nxHsqBuj
ThUln2+V/Bez9lC1QMa/wwTm2EMEkVLK023nBBk/yFZH/k+rk7z83uyRy+1x/ffo1Ut1JeHgnbKD
N3o0coRE3wvdHZGe1kPjgYCwpNizCZdESlFCZQzIWSrz8ehPX/pncgjE6zikZDuKivZEv0iIkhIf
wU+Niq+o+droMwFuKDZ+JJ0z9d8mXWRrW744FN8d8uqkly/TLC7GVObwTkMqPppiPqjt+avNiQKn
fDJqFX+bRbK5/ku04ppRA2uZ/inOh4LEY0H+O91z0pt71VlkpW8YaJFTj3Kode+3lypHij5o4ZP6
tXodRRFTpOtVSQYqhlAmqNbp8a+DKxOBdCcjd34FhbeARLnW/qYV2C/2yWqw9nU7/BvyhilXF1pa
Xfl36qweFwMIN77mrGEviX9ojfhvaYr0D1+T+tZLcf5ca/ehn536zO2drxaMtajejKz+rUKQHec/
VyaO3sh8RMXQwef+y+Wf6Dz/ANR/euth/IE8APo3j7+9zWO6thp0g/N+OdUn+D76r7USyDt/98vU
khEa9rhXlI7/1Ps5lY+SmQ/jxCg4Nyc1S4vG6g5MTOPK19+/38VUZS31OZkWprIQ3zldqY8fCdLM
iVFiFLd+VlS4NQxxjoKJLis6iO8TEG3/HZqbVDfX4o6dOi40WAlBocze2XdZ5/t9i3td9xL6Zsfo
FPyL0YkBjCFd09FpFVqhnh9/Lh2qaWrRZo34c/0Iqfvzx2YgcRBwSaryq96xMF1Sz1+7ql9SnxMJ
1b/v3eD8+Nf76239Rptnq1kJneK5dc/GBBz45g1Mzx9Fm06Mzbp373TBhjdz0sKG8Kqj5WxThwPF
Y0DPbj0cUa2u1dVgyweAtrlF5rOzHVqv62FxnJ5XiuP9BxjN36SuavRYdAZyWfFn//HwFX+KXwn9
JGb1za0KHjLZAlU7CoZatnBYkL5qaQnZUSFPyTYS1TkkwJVk9Maf4lfMVCzlQ9VXQWvGyG7iG46A
ywAe+etCXYuA87+/u2WTU3DcewZcknuuJ1X+w0O/1WzxyRriSC1xJ5oV1E8EqRyWdlE0Ws60eBYu
4DLXgeBBDuorNXU6c1o/4MFagYPYFbwk/Y/z+98/4Edtm+5kqfITESQ17rXZ4L+DrJtFbHdGCtEL
Fnpd11dqGKQ+sjV1cX8V1iv4axJvNj4dI0k2UOV05pVIw/ZMwKlQTyFG5pQ9zJT6oUTPP7JfiDBT
IH81tf3mDn/hyLSKJeDY/UCJQ2d2q7a7TwXuT3v8lCj7/lSpjJF62rygCrpc4VypMQAGB1CLb50u
t99rclt8ApKn/ezXhP1YY9U1uedq+cDIm1J7U6r5xiFtM76HjfLSlokmp8WPcYo42f3l99pN5Wjr
8Ed+uSPaaXdr4ml+jY5252mu+Bjt6mhAauqTKv8CCdADDwNe1ZbGod1CucIHgl7uWoXpciUFOrdo
hTd+0vfJiY1je66zRD/wBDF1MznmH6XT/7hDGhgR/bFhgFqpi5aODz0ukTZ2u5Gxb49rcAeOEAcD
PFXWpu546PyiIBxaiw/34dtDx4nVDfO95jox6fYYOXu/2I/ayE38Ki3yoL/nZH15fsmXau6Tt3ZM
dFcfQObNyNntBTwvp3du901A2lF2uvZuHrMZxnz5se64WPzy3e/ztvODQ/91npo96jaUhNV0cuaP
eh7ZwUW7sEoCd2UH8JxXnRgH3WeTX87gLS5m3bkf1Cfhz3wxH0E7LMc+mReOVpNfsqMu1OluYwdS
GZcOIHu1bBgCzFHDpG/cum7owveNXeWRnrJzhU9Xyj8hm1TbBl8gbFhWH+mxVeKW0KPVpuZJic+b
hXcpBs77/QSC+k68qF35/TriWt5Vvhs2xbLxCt/YSBxa2a/01+wx6O2Zv1q8wFdEMeGxYpgJkytA
GA/MkwL5TF2hjJI2EC7jLH+vEB+ZU0KCb0vMFa1UX9Ci64Kcz4dG5Dh1r5zgev5Z+iN2/r/K7CMY
/LNHbsSxrufT/QpJJ89ttoeKlu4xSAAyEces63Q86Ek3ihF0c5CB4GM4MDHhmEFAqJKLHTn1sSrq
PlRWo73TYo/nVvUzbFsbL3UD1dmHNz953+gIiHNuw/FudpVduns45BtS3g44doYFv8Nl5Etx4Utj
MOnGeeImQmGo0AUiBjd95VdEN67IPAZm58mMlqlWMJR+FU9A6fVp01Gen/IM7BSWez/HkRNpYUEf
qticedpTjUzdVeafJPOgs82/yu0rxkluyWxHpNpP/8a7VdXsdjxLB8YH4HeFfGiV65GEyj9xftT9
dWTR4+fFR3CVDnZ65bTgXbMtWwNHYsfrJ4NVDRKgaI1jZijN/N+mG/BRo3GsOqU2Gfoz15cj4cVi
RMTV1Y5+mz5sToxFlrPK6SsVN1+dC0l4gOKETN+AK4AqS9NZZCNP7CkviSjb5o4kOeobCVY8MX3N
xsl8Y566r9H7KMYgZ3PapDMxXL68bDxJ+vT4VORErZv5pytZAxXVT0x3ejzpXsab0boZxMh5L6OD
+4xJVgSeaysViBBp+eGerUyDTrB2XQf/ospoLLwbJq81j8lMNS/yFdPBOyddT131PlHMsqcS1Qdu
4kdgJbTUrk+MVjuaRH8iMg5rvCjAcverkelpzTgGAkdXMKOj4UxW8Ihhmi5pWJn8EnjFbPKZmBuw
lWt5P03TrFKpaHmZB8+/naPdyxA8K4Fp8ahj1sag0wSpncZLU5ZJLbtAhrPtcpYfhf7s4+F53pwo
aM8/baabacwuL026rvv3z5Myq4IFhyT+TE/Yey0VkFi8dBmf9UcwhZ4toK/753CkWK+Nu7WfzD50
+WgWMnxkq1KHrkrYLlHhYjRvahAa0yCOPIllb5LMm0GodX3wwUtNodHIyJlXMXAuA3ELOv+L1yBW
dCDKuiwF9T3WFmWvusf07549wi4bJZmaiKqgoA5mTYZJ1xGM3rVlNjtXDFK47od4TJ7Blq2z3uNJ
m1qbacD5ce7m718Drg/J/K0lfswhBzYoM7fvLk/jWO+oI1wcJahfsnxit9ZueiYHkX8Scu/2g1T9
MmbfdlNHtzYOtcWH75gsRlwNa5ixOFV0ILPedtEWLE0H8xrsps0foYC4PRgiYqk9Kho1nFvX/uKn
kXqXTc4+559xIlMdVu4yToYBMFvcZ5Q1Ycj1YZBg8N+aU//IgxbROyocLu0TO9lnIVhIo4htxMS7
6X8jpZJK3pCZsOI/bN1Bwvwbew/Y9SbfGz07Ep6Oxo6RBH+2bSQZMrt6jHCM9ZUFc4DYwoT6+cbi
wwgZqPt+4AW4x49pZOfpnOF9fjoyEWa2iRO7RfHZWuAaWBdB0Uz1tZLypONuC+/4kXWNQoV2Z8Wn
8eRjAhef4QOskkgtH7dlYO+k0ecsDvzYE/9pHsZOfQzr5eh2n/s2dRmbGFpwa35buWDBvnOgYtIE
/oDw90ScQyfTLqs09mBO4830p+muU3mG0nqbkUygUtFg/09fGUypl+IeaVMi/1CD+rqmRN2KiWVo
PZ51pIdZGB3jkRabTtdSI78Vd6YN5t8XEGNXvU9oDTpRVBWcaLiqKneLfHFRb1Df/dVsyJPqvvCs
7aYBdzRr1+wBpGBa5J93U71jY9V++R0Rk8VrPDEXFF4AuyVd08x09YXwGCPH6o0GzA4ikV/ZtREg
ECaQN0PZVeYwHUsfCt074MlSURUL172rkesnzbZKpT+7RqB9QmZ7W3xGI/Yd4h1aCeLJaorWfSrt
BiTv2iQeBsWv5NhonMM+TrLjbWf1Mela9sLx9DP2VT1EVE6InbJxRvenk9fgndWnhZIwB/LPkIEn
eLENK69uL1NP2xzOJOd13fG2Od5jKfnstiYvxvnvi9iK1wovMILb03JEPiV2kJ/OfwcgKonydXJf
RRUVp8ovBnqmzsBzrCx0dOHfJnzI6ZwqukeMIK/P8c9+pARg0gX4uQz1ZeV4T/wcM8XmQ9gj+0ye
5h2fnUDMgcU1zN4XokTxyZiyZ7WKB1tC4V0jzeefzuUp1U1/n94Wr5qfAqisuOA2BulYzNW7vcm/
lvdwIdnUrvb1EjR6uiJn/73noAldJLBiNddet2Zo49IwxaZMz6yW7SmIwsgxxgrmTLzNiEt+Snc2
uPjK4Na9RXvXSlOAoAckVTTevklSkMQgCP35YxgPlifAtp74l8j4ZaJ7fpwAm0m3HDrC2+rTpeLv
pfMOG2/P3m8JbMLW/uWTKFHVURQ9Kw74XPf+C87sV2ELkCySXwvk7vBlwKMGULZGWsAKjaLhvUZn
+yrX9qSMLv4hllrsUY7Do1EVMA3LHSpQMa9leWxuWNGwGLvHgZyjnk5dltpLi0eEHdtD/GY2CnTH
pDi3DuN4LGEmHxp5G9thnKoDtj2Y+DhOVeBQTwWPOlSYzbT772Ju6mXc90S8Fg+Ty9K6P0DLbDl6
AIXmuqYN0Oq/IwY76/C/jzzOwHo9W9lHe2fYZ8acPY3rdRsmP43s7h/3yEGm8w5znqE0wxu49n3J
dX1Jxwy/WSLFoACt2vmhNFu2stfI8LdeqBYeiyjpko0DZJxjI5FrFej4oKq3Uc17xU6R4NRymm5a
stxB6/PSkWTIfBRv7e2pPZdq05LoM/16kYzEhrZtolOqTOrvL9XMv/F218i3f5833VUOlUTjLOWx
D7PSrE9+lY5dOY9WASf0zFuEXI7d38r2OSMr9o9Wy5juSymB99uRSxL0l9ZWl9zt+wVhvlMkSFKs
7tOlpDmu/F9PEQ0o6KEl+z+50sdy+HGb5luzMsapbQbnCWmZPDzdtU1HylxaV23zA2bANNvNv9/6
tO361+/r9yXVyFJg/8hVQnpkWf9rhOK+bEhpMnTWYjmNsqNTQ/Xh0Y1gzIIALs8ZqgzoPWXE9lnD
JH6gyI8zoPz6SW5sVfdlXkkT5wzdTJm1G12/fwZT28VNt/T5g6ti4yOcA2FbDdhANIaXXX04OZcm
jUt5N34YLYbbaDigUnw/3Hxr33Erl97SU6yFSmTl0i3ya09Ha+/Y/AMeDJQbwgp+Hh/KKtf9C86u
2mSFYoVeZqPJYfrTJR4WtRN44hPalUPSkSPWvWrZ+nk+viykiCntQUz7gRzTrfdcy3jALPSm/lsZ
xO164O9/aI5Px9+qh2Pt041fP1R+krjDl+fCSBTwmCUi3cs2AjzW+2jVyrwsq2c8biWtknnaCmdr
+YwGY9na4DJkM+QMyLWKUv8t+gzEcPK27A4upZ+n36fdy1zX6ZoknyQJKk1D7vejMLo8Ty5lqbQU
oPvt0NQmCbJFkgC0C80GehBluH16Cj+fnlq6fa5rgQNkolqm9dx5+rukBbfQtBMAVNvTW0WKQvvQ
uaURD6e/61Psz41gaz1tXQdnK0wxeapl/68nn7NfsNso0UuOdcujDYI4rVuDwLo8eQMwE8JYtHB8
HDvzsn3LQB6W7U00ONCLUvVgXxujSn1I/Igyw+uP0lR9hRuHJ8AIl3FTvZEQWJQTuRLy+EZXyGsV
fI5MQe/pyHPO443ZN3GTJ9K6vejceq0CVtI5Rm/TyD1W2LZCf/eRGh0pgrdz5j9dDmzI2hpvIKL8
lJb2DHzINygA3A3giMcoPaQSVxqcsMrsMVSAZvlqaK3On4LNfbQgK7qEn8Xsb9tFJUnCRk30DYiS
QzjRSKmcVdjcSY12GmRXd9INPSWJd82u60e6Vpge0dX3j9wY7TbqHK2oSxkkqqoQD5lysTR/Cwg4
5CRunUn9Eyq+7yZGjmkkJLDlGLc69El2VB9UGX7HmwOfDKvhTjItn3AfCCEDMhePIL41xHaj3vpS
2cEwXRo4VD40WXso2W4gV/eke2oKjDoowjAZ9IQtwzkRL0og9qxTxS1eR9eq+apmm+BLJz9OTTPT
0KnYF6K0TqJ68BBJ++NooyffaD/aiWRPtQS3jBPjiKYP9okHQHWsstTVSll1lUL5VSs0ILDGmKXP
RCwNtL9p/iv7BSuDkYieYqtTmTYG1QjUeK8B9cevJQygd5BFhV33TVE1u0AqMgeihbtPsgUifUdT
9DtH+TdVK+AQiXR7Wo42do1NI5+uOoj+Y3ZcMZawyoZbWhflF4pGhH5YvqEydmUFvEj3kwZvLrCD
utsqKtbrogNYbVAErG4+Qj/NmEbT1qGhrsldMGyaSSz6p9eH0c9zjshLm1+QlyeCl0pH7x9nVOMa
nIlh96l5XCuU6GjK90+1w47dCZnj5UuxGioop+cufBo3+Bl1vVOktUfGr/hkBRKMrOwe5c6iaJcE
dGn/D+GGgMdw9kKrclZiAYrkVs1kzWHcQmOhG3plXiPxkRxcuaUUNB8eVVosNI1dPMrp1KbWX+Q+
RQ8BlyuMYA3bUQH9JxPvI01yAO31d/E+1Q2UOW7tzEDwajm4cpQj4jGEIqXtuq+dLSrpqrzuXZo+
PtPJZyurspWEydd2j/iRJv+2p+Z/9D6ZmrmqADT2UkHFcR2hX/lssZSOLz9vUUOteyzLmRjZ5mH2
dmckcoTXRm50GaJxFgrts030VDbRZnTzDKYl5zhwfsVbt8pP74yw1Tp1qFMgvn7dECjoJITYTSmq
/1n796Rm52DV/o9Ck5CPSNeeNEpZV7Kfq9aTcRH43cBpIMV8JW2m21Jqmem8bAk8oqAlj+TqLpCN
7WN7XMvuht55q8AU02JHGn7xNEHQ0vPpQlPGXd7dNUVySM7/K1c+dBSSWOlqMXaYqig4dTGg0MFb
m7NnYOD7DntsrwD3fQrOYkmbly+OD1CrfSDHeFHaAOeS6uPUuumnfG/y71JLgDd+m7v+9lmg/mpo
GcbNPwb4cHxc6bVko/ygmKnU+2VWpzi2+FeiZ/yae+ZPCLPreUDa4+RtIfd5epqjjv3TUZMZaeY0
CRyQxYHwhxExaVIVJbjbZtwHhrb0BOM7pNuEgda9yfx/FOrSUSMZgkDQmZGP1PTK7BR8vVVOMhoo
GctHDZM+oNIYykrd0+P50CD6GYOjjgdZOQ0/bQNM7aSlsYzojc/AMRpgNaDOPtAw1Ip0CI//3Tfm
w2OSymCoooZe6mYUi38IYemfp8fWBCW1lB3+/LPGltXv0QvVjsqRnzgti/q4j4iR6igzeMLd93bj
mNciQ3Q3PrGtkvvRHyck/3hylHeZ499hZKbpyl4adYIl58GkHo2fk73EYIlReddVpYqlFM8ufBte
TLR1DXNHc4IjhdNZ9fpyfuFryAlU/p5vh7IY5B+HxW7k35Jrk+jlmpfXmzlb4MrgiAoltFPidEQL
yoc2fvSiv1q2WYRDyJx6rNdUO9nevKyWFTZm9r7ChkO+mVRyzYdogHZ4ndcKGtcVKFMRpx9tmmp/
/+3QSPvT8tuq9pJvFc3xSrE//6DITE50fCM+W5pH060Q46Z/Olo056Nbq8DLTTRnL45f6BHZqZwt
fWrYRHP0WNDJ6XPSSfV+hFpTtTQpJqymEmKsrm5S2n+j79O0OzaXZ43A5pz6er6baOqSUZkMUwoc
MFOGJ2HEgA5HOXXGvA419V6WbOe/6CPffhiYr5NTtT6obf4ZoifO3fpBXyXuB87Wop9v88ZaCDQ2
om/qXqPNtqzx0tGbZfhJ6XOHVssqVujh1RlPjcFg/nTkosr3v4dE1G+xde0e/qqHp99nZWo6tDX5
Z/RlX04UAmnO4lyFOohvgX8HhRPlwwQ7BimrnN9WcxyKA1rBEnGEof9d1CasolR3DUPdNRB70XLU
jz9fVzIqDY/NSXfdbDtFILyegZKM0nQPCjAI6f1uUoo6UuRZDKloak5/EJ0QlYKJvNnXtO7F4ihv
dD3UmDbf2+uPM68rFs+XxuoRaE8cM9gNl01DJ5W03J4e5Z+nVzxKMdtMn1vRzAFZcYDPySfCHDoJ
FibN/GBhIN9iRurWZIfM9E7klHnarsCfv88CptrPa3TnSg4yzdNn7u2LBnrn8InzTX7z58n4/MEw
Uy8LUVL2VYEdW71tLKuc3PoRPafJqt+Gx/6mlWGZWkmFePv3YnvChcmXtzslps3NLsKx66U0/5pb
xqfS3/dctViitpcM9cganDXbr63qXJRbpSSWXVSLq5fLcP4WLtdmPly0NZA5d1aCnDRT/ci7vl5E
cwtA57m+uFYc2IvrY+NQlG+H/N/9z4z9fGS3ssmtv3HTMqPj46F3etq9J15yAthCRR0kB+6w0GeK
R7hsJOlSPu7W6vuR1S6V8Iq45NU8H/dz2wTADviHP2+L2dPP233vQ5ObtQsjrjTJ6Eru408uo6a3
LcOHGodl4PSn5grB7la1z21PZd6oU9pn3Tv+HPEjZYZ6zJcjoSzt6rc8sIxt7VLh8o1s3mr7Zg25
c20SCxWdV7cME9UBxUKcu/Po+uGYOAKKDOdvRQ1IyBTc/ZiJurxE1AnbZ71384gcoVDi50Cg7zqa
hfTPfze17l2rfKTBtvmZrD1dCfbEEXiBnMNhEEdZLlv1PpzV82gx0LR7qCqo5IrQBCuTFrKdV2z/
p47T7R/xIhRELhtxO8ooJQyCJngeedxxTnu9ic0hNxmGhZZ96febp8xaOcDJqbeneqLKgVA60HNb
4eiieZRWjyHDjRNSz01FV7rszJEzFgPeqjT2LdwNuFAWCnaobqmTOsuFDmz4COE9J2tg2d6p8yMr
3rlW1SaVXUk85nmvOE5yoWNjj6HXHayDlxK/5zpzsCjLFcef3i0JBE0V012rTvUZvoqbGnz+9mJL
NXyf9rXH9TCOqh7zLh/3h6kR3+xEGqpHPYKdSfU5qYs7WxxrHavu4jKnzu9QbzezD8rgJZPvQxBH
or3GM0J9kHK81Za6GkijIKnX9x88XDeJYsWHz0ztvspVeeuLhonT5q5Mw6HpOITnMIprim1/xRmW
WH98+Prv51xr1sB30TzWVj7xwqXiMcVh40ETeGSG5s6PpxNkBjUr2CE34d/qURCiNoa4gJTtQ1XB
zGVm2FNTcwMBIcfVCp5DkAnWyw4a/oHzoNbGegq3LF2L0aPUId6Leb951O72zpBAGYrH9S3AqLB4
jhhP/s6UsCZDlyyGxu8L7iQxpd3j+SNyHLeCq1my6zZu4VBmf705LuFmBhRED4WraMyqETXfD3ir
2eLRMnIoq2fyWWdiQmlpNt/sP7BG9yOjmWg49qwu0kGhnCUawiEtaK8le9RxAWGfm2Lruz8llHQH
cUJSXV+nCPkKoACrvtzNpN522KWBBGZDvFKKEI0lLizTCpYHWZH7RSLKAb0f1SokJ93NaPJL/MtJ
aoBihOqQddhNI3eS7xSbe3Tvt8O5rApc0YaCmweA2U6K26vS1P2NrHd1MXj6qeV68B2KqxlM8XJK
w6PG1x0AQpyvzTSeOVdZ8s5xdeeKRi9jTzKPxdeXTQEaB9RfDEnwHGg+OAFqRXYrzYML76IGcfA0
HhiJhcavQuwCK26JlFN9EyMLfwT5LUX333dI357304lqqga3UCUEbiSm0tPt9WHwWysKPC7NfX//
r7ghb0nEoXrrUEm+VHfdZEkN2Ka7NHZPfxZyjZsoQEZIEZjnrAuew4rAEd4ByGbRn0slqK2VIzBC
xFWSvdUrWYlDTajZyLbtXfnX9KcadA7W8t8uBZia1xb14kAlizYvA6FYmusVbl1AJpv6HhwEtq1l
UNOuU9lDWiaDee/WCdwoTGTSOgxveim0z39dami/n+2uVEpNg2r1RNSmEzI6f5SXYhr/DLfAKEUB
9dhgBXptRXVysdXdqDAy/9duJ1yH5WP74GkSCIKpmml4wxh10fTnOqXi9K7XuGj4bOl5UM8UQJ6u
U2p/LJUuOo+nz+HfU/fQ7KIAyHy+JQb5b+LgyW/5jsGsMgpgdW25B6hduuiIU71qnfgzJDzYzw5T
g8xg0x73U/2obM+Mzr9Vjw4Etixf7JO461pQ8Nvef2rCMvUZ9cU8qJj+Rbej+O3uxXMbCnPFS29g
vOrm5XNXp585eYstFhmjIf7SDmL9vGp1QzYOf7zGL+ScpSccMRHm40lrn8Pr7EU/UjtfF3b4He7O
pJLVGEizaLqXJMT8HC5Q/L6X0WOo+Pj7qnOZ5hI6gC3fP1Mf6AM9IX8pS7I1X8fepnvz0KdS3hSe
V5b17OOk8u+//5wqvhssfsg657v7e2eMTq5DnPXFyO49cQ6p2KC1VSyqOZIeX8nXYg0jIhL52FXC
oAo4QV0yDIB8K6ftLdP8V6wWgTmf0ev+JSlNuamtNxUNk6pxtm1joynQvPwlj1ha6jcbileTp5V6
Wr5M8/B6xtaQmLjhTO4HSwYvtqU/Te0oltWvgHcDcGknX5nUT3p7u6J2kOLiTlFStsmf/wM1jROQ
iEB/S4tWtrMWvRfqT9TXkwDxKGJEpiaAxmYYg2U5iQBzLhU6m85rp/U2O5V6xGut8XktSXd28y+j
HAJmTwZKqSs51tryew/SvJYWRS0BVy9ziw6lL01maUbz6958bwZOTj0R+Gxda71j5WvrEkWvzdLJ
Qsu2Q9w3lCKhIfVi3zx4TD/+KUp79WCX2MAhh/oAw1501yCS7qTJUeXCW7E6DnYHD+BlMLNv59n6
34T07uplkraqNf/8axS+VQD0Vt1ZtkJ9lPcq5lr0My9GoscmcclogaQxSdAAcKf7pf3LhBswadk3
ko1J79RedBUXyGF12kkefTdFQ+Y0FEvTfb9AcjQorcxeDoZf/d5D9a2g0+2htB0lWxc9Tua/5QdY
LgrWyzAwLC654pfDzUi7cIVvnsHLcN/nd37ABextzKh2FNqZLglxaWiz0hIHX7D1mnhO189fKzXk
5UzId2OeVa+93t+rPek5TR36EhHOD907CQ1rDorMU20zRG2Glf3bI+VVt8+XXF2YLLrppwFn+7qy
nfPLlujv1VeF4j6d5nEn/tHsURx+bUoKs2f1/E8t9Q/UnnmRZbP4+6CH1EuKl3yWe01QzoNOEgpS
+jBSA1aml/GEG6J1gdpBGwSih23kWr8ngRElS8zFvgxTf1g32fnlv0nP8jcJaSdvpOlcSG3+tOgf
6zdWc9OFbGd+Kof25Vq56k6p9K7APG2Qwt8/IywrStCwCJFz0AyQOZiHjfjONK8/lciprF/ziXJh
eCSP8VaE/VYWL1+x+JODHU/ltVhN9U7FiiV1rLw+/Ltof3PRrE6ypp4cZB9Tb8p42tphZx+3jdy3
A6TfU83rm/6CW0woHcdWWl+DI5tIw8/zx4UIPfl+JhTTDLDgmnFb8ipvG8qoOC5vitN0XUo0NWKE
M+p8x9JsanOGabiii3gZ5IZJ8mYadpW37UHhe9GNhaAdnZkeoXC7aOZFZx2R6/pTzEoFds3JNcvF
X9aLXryxWu5Cu/SlM9/aKKqhKKeEfW91gTqJ6/8ulhbBvvKmZnx04b67E55ELdm/DM49bdlfuRHa
+E5+6qt/p8bqn4h2saysl/JOu2tdaG3AQPvltNhYaSmQdNFf6+uzqt4a/809ioX1CBfXT/uuBy57
s+8enrdaIUiy2T31hOagRao2hBn3vJRBT+PP/aWU+tbvdnrWWTD1tG2vyl/mgKI1WI8CtH/JV/Pa
OXT+1SJUQ+D3PFpA96j1givYYo39y79CDuuRh4ltirp1fx7IYn3fjYsVHPvtWvuauOiQw376rayJ
pu7qelJozxBHX1TP0ha1ixn1OmtRpu5mG6t+llMRlQz51wyESNuGuGflDvE7GLz7k1trWy2n5/OL
ZnrUEB4qQIOC9G+VY5Hc19WKrzXy/a1m6VDjLOBDPP38RROb+dgC9WZ9AR+I5MzKYJEHt8YfaS8x
6uqbE2y0cCkfVQXlqkUdUvCuWJ9TK/nXOs1ejj9dqRsSFm+SNeu3h4M+7rVZEZPu8RKlhaqXHVJ/
E7NjzR3OjDIfAunD92kIglxBmX2OYJBgO1lsrFSkqpJ/exBtBVXiTwBEmUas51AyP8TYpYIe2K1T
qzDyrlyE4uri4ZEOJjC9CXZOTXUY8zdliCMNnr9PTbFxhC5/Yn58q8b7ERZfOnyLl9dvwtFL8/px
1LKdcGVn+72Qr6AM05y1xdaztm7xjQDD35PStMVbbS7lZJ9H5x35PAkD6aBHF3gBk8PY4iRA6KR4
/QJkIT8o4L4fahFhe44DNmtHWYJQvIPb1swJZPiZ4sLFABL+GDFacNMvfLpCS8BAlz5eI0zxGJnT
5V95/WYET4la7mNhXtMrx4c/iV8Tv65UpJ4KFP2kfzCeQqAgtsuarNHAx+Ui4QP3aD5bi/g8gtiI
wIN8H0H3ZPrfT4ERHIbvtfikjNZwN+AVG8qFIPfDfcozGFN9fnuJCGWZYSWUgWfY826OemgaS+BG
hIcGwdjF+zYGhZtZF4Nrgt5cuN57AYThlheIeBy9qA69qYn8P8Be5fz4v4EJ/CKOJDiOiD8izktF
9BjYGJwj8OPzyK4QuES8d9EIpIPK0qXyySkW//Gi3E0E1PeiBulDvnK0yxHaSzN8aNdzkGVbNoiH
/t8dLxpSbDWHuN+aJIbT3pGGQHxpJym7I9+6rv/M2gGDPMxcjF+ULygje6nTcLzjN3GxXNJyYA5C
/RhyHXBLrvZSAVkE/BCRsZCVvzLr70fbgqasXoywORIX8+//IslLJTeNOyWDFTBJQAv/DUYMpgi7
EZMoPhIZwRgYp7gC5KET6k5Sq0pih2lQ9aMShAvNgnxFFcJu8jhH10hLoXpm31terGp3UiGV5F4B
CL7oXTHzaPL+ADVE/nIeBSM1KeXQta1UtcvZakYWyw97IonVmTslCpffdU9zWg+Pq99WvBsnS+fj
Y0vRxFk7KjFwerR7qG4oBd4eUdq1ln3o7tf1k74BhfJ2Vk9PPn6HUa88wlEr9B+eBZ+KkrD48Bol
A29jvgwePpbSUQHAHP1xKSKZdINcmhcO54POLCrmQgXrjzJbVbEVxmL2CYcMaXKyVnKV4DVcy0Gg
CwYyarGUmEZZFSUMUgzSRuS1chdCsyu4/qewtqH+0xAWv8iRKRVrfwepFw27VSyWnuLBR3IwlxM+
3V53ffmzYUA4+1E8QGCNKfDTy7QUnLQfVCCExp+w0xauYrBD0zFfeVdgMxTvm5vWkhJWyVcG8fuW
qBye79JgUMKG9PDjqbeu2cq+NaCpbfpCpDosO/Hv52n1cr33ftCG8Rd5g++Ep+ma+z0NKdsPn3ZO
IBnmyBp4XcsMuRyF5t+e0lltITu2qeNtd+/w7G+F3MpB3h7Mb1e49RfX8k7MmS7tMv3kqf7z9vv9
S1Owx2P628EBH8a/3+eP64cyWOaiWL76Pn7zoyJp/l0c58cm07wyyVcMIkUVD1V2Cqny/o1VkLIQ
mELGi90Zjm8MgkLPSoHEQ6ONPo6bpj7F585MTzFyhtueHP2hl+g+ZTBvBIJ84QNomRHnvIVTrpfu
TrogtS39aw7ntfCKyz/JiAIx/Aye7NhMK0BbqR00UaxmhKGVT5SdtwT6+nOINisVBP+/Cua7Yhmj
1Qbsb1/5Q8KH18W1jsJxLFSPksIcFUTY2rF7T7x9fi77fhvXxVGmXZOtS9fOK/sXYlnaTyEcYACd
6yQXIwzmwJXxOXQtuKd5FlXl19CHP4Xxr2gVMhen58y/TX/rWnNVf5eL/l7WQOC4AgPYEQuj2EED
AZ+01NSRbsDB7OyBCdHBSuW2Li66Sdgpt720iqhAYxOBCSv0Iu4KKGUOhf4TW4PHEEiEiuo7lwF8
ycTonSIzS7kdthvGLDGylQQeCnrp0IIG02kg7qmCQMPUxi/DLrHtdHgDPg37VWjh9d1pBy6EEZzU
WeLRpH5o/nxDYYv3j+Ea/JdtR3+IBThrhOFUbwPpDWKBui9aRZhuzbQxGsbZzqNo4VKwlzDdYSaF
1Q4SyMfxY/ehQIzxw0cYgXmj7UuY5Gyt0JJejj0sVi8DbMfhELLzNz1eHGX0V7AH5Kb58Xn0QCjS
xhmGfc9sXqvvAYAWx4riVuXzQ1XS09xeDpRvMZJg1mUYfUlO29NNbXKY3/0HzZ+47Tlelovz03+L
IOpcQwNoXU3YXW41h/TaAnh8q03oCCqoRjckFQ7G3HwsoFSAbWd/Umrqr8hOQdpxpFrNpasTz38p
t/5VcZeqzP+6cs8zdL6x9ZZrs5+TRDe9eQIy7XQQOk8V+WjiJuKWoZtU0RFBcYrJVUZdFSghZE1V
r/zxhpIV7PjbV1BFpf7hRhjuqjJ/y9SviMXXCzR085oB5R4fOgWSHqX8cN5dfj7UpKX4nh1Zyrcw
fetO6A//1XAQbQoK8jyBwr/Dk/m/eI9kG6TnhCjaw0or5/RM1XPrAlUrDOvLTk/q6lYfaLneXBE3
IggCcoVzmx5ljWmkKOcRaZMdx+VKVE+eVGzpsbV/Wt722EHg+fO30/CvBxw7E6iorQsIndBv+wUP
VMohGucFrizxFhWPhAvCw2zE80/Xjh8sViHVgt7GJneuyO9vU5XMDq6leKT1HsVv8v9HNAYV5Too
3Qjorp6TTz9l4gMkKeqq5+EZ84fK7kjSJ/hfx5e/dGVFZi7zNr89a/E32bR3tyrvyu6tKO6MOJHN
DcySh+1Dw4uFCb6L4vVCo5ie3uw9kO8JzPZSlGi8wnnq1/PLflMs//z1L+l/W1u8hrkqdWhdpfqr
jIaexNIF9lcykjRdl6Ns5js9HyzARotN256039dMq8J5USaPdrm08zD4ZeO6PHFisHDopszpSZys
IZw40+xWnejKtpUS3rSTheYvHSeqJg8XgOT/kHRe3amiURj+Ra5FscAtHQULemw3Lo0RLCgKKPjr
59mZycyZnESR8pVd3pK9WeqwETDWn/fZeZuhalIKX10H67b0ABOAk9GMe1D36VICQQOrqi/q29DI
i/AtFK92buqYkf8MboQZGiiTedWOMp5X8/Sa1yw93z2jSi7ohaCBILeabYRqk7qblNy3rsKU6x27
/TXnTxm9/UhZPrvs7P5dtLcIbzpo7D4mGrcC6H35nezUNjBw7WYDPatxXx6gpSlt8OSGvdUGPb0M
EVSM0/pUgarotZvwAVkZvAfBs+DuGwc4g5UyhYi1I2dQCMxeQGfNMVoPRDu68U80GVSztZwzn3F/
U2bQ6Fvx6wGlnB5Y9esK3lofEdbrtiiNAKbFY2K0KA5Q5pGRvUOMwqyGaDwwBVN+OihBMjxGrbZJ
b+h/tEZUVlGFflPvJ3vqdqcdt4OG7Kil/0DZCSBpD3ShTpoP0kptRp1eMgAS9Zo9KoABOXga4/Cs
o9t3ruyUba5USbkkGQM3dmG4cR9hiEAAQDcToBh9nd1+cI0G+nJnfgBernLgGH22XJ4f1KprMW0u
EVTHYjrQKnvwne7KA0Sb3TfUaAKzwsM32k2+5v6d7cHmVsa/uxE+KDUhgFQ8Z3wAFFmYgN8LfaPn
soDKhFT1wFFbOg36sns/Paskg94NhDitrZ4WcQjz+3DeX7bPZt4Y4JsWUA25n23zcGWJg+p7HUJ3
yZDfN29Uf1af4Vdbvp6LPvJYpTSyeDj9QSGsPIy+HpMuuYbUJyYNnSB2Qn/QjpWuJ7amufVBAwhs
iq8AQV71EEdF6kdVvUG0Q0AfybV2ZozhMDj6pAS1GT6Fw3b/MUnNX54CMPo7pjXTbG7/Ok7fdIG2
2M3OabcfoIIUg+YKa8E1oS9u1kMCiOwnVYNm/qVhoZcjVkIzSX8fn5gCFuiOA+o3u012WxC4iD31
xUE1ErwD3z9AZKD3U1B7q1HggYECVO34HYBRQwjHJ3JEwGBkJvhGLhCJpvT2PnTX32L0oaxKSAAi
iT3nsx8gJJrGfegML9eItCfCrPaT+WIjpcoc0PpuCYlfHdWoMXcxY3i5ZwJs5bWl5GMWQ/VQqKDy
sDgnGlGy0x13lntMpSUl6EcQuE/VVx/lF6oes2s7u5KZNHGZL290RjtOTY02pTyCICfx+n0X5nr8
roK8dZ4lUHq2XnR5jeMzH25Lk9CcknXmV9Nud0O6TzEho5Jckw90UP8Cl27r6QHcIru48RmQsub3
+ReDth35mVeiGpD5XRAcBRXor1tQ876lY1RtOsr4CUuI3coyW0/JGvEIfR3vGfVf4uEaC6Vg0Bki
h/M0HA72oMNC/qN9tybyKzr6Ke0oVcMOKiD67N2J768Z2Vh2iwyDKlIXRIw2+7AKN/8+VCG+HZhp
LEQo9NVg32vwZG9WtdtK4dvcY70kRu58x/RtCAb7rEx3iA7U2UhbQUAxcmm4sUTnaFRJVkeexlzr
4wqrP5zvy1Gv0QOYRQbgoaTuiVeWc2bkIju5m7BD3gpqjDTS0f6o1ufnsWpGbHZtMb4bB+fGPSE9
fqYz8xlnLA8Z7fMLGO7hU0sdkw1xd5vjztFjuTnTfn70PNRkWKYbjRjDQDrNT8Wm5DH5OmytJPpE
/5DehucLtDlWRJ016s2SzqaEcsc1vCBodAPk/wR5QYzTu0aUFJ7sSSxkKZmpyharg5VgH+x1f2HE
kpDcu6yc9uWIeMQVJTbC11wujx4Loyq8R+Rkkr7SWBfvHHZAyhj+Y7TDdkB8OiAYECk93PnTI4gC
inzxtSSLl5+hqODD5KDrfmjF2+sifxyXy+URRRPMG4b2aTY7LunXIBVBMmnRUrnav788U9zfrCjy
rVDUUEI/9C1cLNl1+W81HXjXURPe6O/14BSO6pUYWz1w4lYnGSckXzOEhP9MxTDrtOb/htFqerPc
+UkcEmTTgoMWoboycJZggWh2E7QizDI7zqiNSZD8RKLlODqut5RP3Bi/HCem0026oKDFwvtrCys9
Sau2krCKrsuaFYRacWMt1lDFXCf8TUKApWvTCsm6LTksnTmOI995AQZGJ2fEX7aUFoEgjZrAcKLN
3dpEqdjaLXx/XFiuG4aLSfi7iv6NU9xF9xbKfw8f2P9UrIZMGxsZkWBZbIH6tEuBVlx5TqxGFDMb
0v63t7yzrLWI4X2s2QUMIBAnpE/+AFBbzMd61sjGX3Y+5z4QwAY4t8i3Qih1Mov0n1cexQDibs/W
W1IholKuhJgz7Fs/v+JJJ+wBagUQnIQq+ufMdJrLY44nDWErkEBolLOH5f9OE2tCh80Lf34EYQ5m
a2H5m03kLiRRjSgDgssnyxLfKJ27DENlVa6y35kYNnWXByxGkiSl14vEgCQox6t1/OBwIV+F/W+/
wTRuP5/hpvcPAU8HQ4oTrBq+pP26lRMXujQEE6waTnjqDoczoV1+YCUf6+BI6x43+D+nqL+Dno7S
RFd45oO/k7nxuqUcClk+3gZPyF/zcMlcyE1wEtkm/tRPtpKOTBY/vz+JGMNNFslUvj3/f9umK2Ry
JlhLytmwe1Kp41fwS6xfkiIrDCd/58m7mAYcgOEPEUVMVkk//m72w/7FPfXO7ZR58rCTaMMtBMIn
X6m1Wt3pVvn8XQZG4u7RJnr7P64+tMLMCU3bX2CpPMxZTOQEgBGTZdGkt0aGu7NH3W0BJOLNHEdx
BmjEA72gVAxGt8Ct4OAk8TZeTzhlRISSqWFhgOwwEGin2uTPjATJc8XqKUEUiDOcHLYHL/n5+UkW
fwNn4iOwxgluho37T7SSTqfCBcjsPmhO0ejcNo7cYbR5gFr41AqsxVul3U1TLGlCsQTXHZw1KSBY
fXvioR5J5jqAkQHCY04L7GKN/129E9MOdK21HjEYZqR4UMSsdXCan2b/2+XkOG/MjidZKgqb5WLk
rEejYH6aB0toNXyNWKr+ZaBh43UcL4/HEQvDVm6ZjCE53nYbNhbwYW46ZpweQ/MsT+TsAoH3Iz9K
wpB5abnM4v0mTHgUoTscurYv3jjhlts44QV8v+B2eQvEeDlWyND3JlCnOCq3mJSDbu32sJV1AgbZ
qHBGozXNPRmXcknxIkySCQ+JS1w6s1kwWlIg4lcx2FbGkgzVmMUztDxvG3sLOeOrPV31qXdFESft
hZGsqxiLeTIX8eW1FpM8HOMeTL+GMrUQyYUvzqdP8Jrlwe+EugcK32agCnb8IabRzi5CXYnWrLie
DfwpLBGbwg4Yk9niAKsV78U1VVQGGmJLziUEo+nMnMCZ4e7C3GaULRbYz/2Lt56X+Em4Xcvlbbk6
bpzcD9T6LGxF3Mzh1Bp7SscKL1W+Uiv62pGLw/Ai9P2+5Sf/z4TfKNpEf/tH6Muy6id8RPj7A7zf
+mEmsL5GUcSLRSRr6m+4IW7y98issWq7vnxkY9FYCJ8xon0YDU8rt7EpFQ5Q38SsuholF+egoO2w
bjxZJlgWJ78yS70cVt7bW8N+lLGiL5ZrFvkFKFJ53rIrcD898NEyWGSOfrwoTDIn+cWldDrlZ/zc
8secYCJznm3RdTeuy11F4dZt0ReDLtY+rFVIE/bBAqyy3Mtsllov248oe4hHWXwcwPvD51d1QGGv
GUCjE/NBTkr2vGBuD4O4Y23Xzuw4mhSA+DoWgi+xLDuLMPzl2mWhYiTi6MRjkIWKvWkKfASIRyVX
I4uMP4aC17gd3b9uewqCNqwp8NJ9+mkmZ0HXwV92otno5HSObDmsuTzaxdP+fZG+yals8YoOQ790
5FnzacwLcgaLTeI3HTJtbNeO/JBHlySLGNmCJcP9yb46PPyNw9KepU4wG424wJezXM5wuMRXWWb6
aBbwnfxifZydPtbc2XocQPaEU6BYNjvI3+o/tId24OCltSYm4J1SJuOcfN8Pva2XEMjaP8mB+XNl
KPz/gBKfqePLdD9b4SKi2MiyJps3QA+279WXeTadTn95hDxjC6OqsesvuDaORpeR63PH83+nQLUZ
kX1n87LtiFe+VziwAwDhP/ts+wnbHXcIp16ketzEWvGhjP3wkPBa2QoXTDtr9YdRCFYrd4/XhEfd
xLnSGGfAED7Ibv6x41vIBOYJgoQR7MI07DpKeI4izdPt+fDDoAk+EA9lLeAFHXt6tt1N1yPmioAw
U0kXo9yBzUZEw7oaAkIeWKTWakLX0U4BqI5Ao0xAfmyhIKZ2/e9NQ3ROsZZCr07ogzZ712J43Oct
q6ivBz1wPljr9QQVQXf7Ss8Yzp+j0gS+Y0ssw7EHILrGgv4B7DxjCvWCT3xT4W3ZXXaZ32KDDe03
PMMk71ceSjwkWcyEdITgqKNaLVZ71dSg/5B63wX13o0apWx1wcD7RkCi6+SKilhxBFZ2fAGdSkDN
tsvdULavP47NObhPpapPe3KYbZoIqOhU+YMYP5H9JFDRWR94yRFsaSRtwPuxibqnNND2u2GewN05
7oZbpMWAP25FgE2zD5pNbZlVHTB1RHmVDlF6B4P6UCkie5DbzgHlW927bEQVDI7f8jl+U9vdwXCW
fgr1WGUpbTY2aNRvn4mIjl0TZXmf/pWBUfrK0IzNNvW+HN+nnbW55n3ix0xrgn6CaLeBomPLKNFe
U5bGyRiCoK74dCQvQrqDBCrUfeG60497CUgUMdmKOvcbyK1giinQAsvTOYgAqFGbo0MmoN13BEyY
bI6qKO5GMK4AoQo69w8aTVhwTvj5AOJyUO7ZEbiNU2noFQveFotIG2JVGvVsyiZ/rcwfWkfUxQU+
nAZ/SNs3N4waI8S57olW0vAGuJpiNbZki/97fR51QYrvDqcgamd8Qrss92iXiq8c6Uu4QwZNcevl
C1AhnVI07njOlLF767QED5GP35QAfgoUYKBJtJZyArAKow83usu0irYGJqwSMoHFpjIHYUmlxds9
iYhef0hp+omkKrKAUwrNAAsBvtJHFvcaicnRmUHDmCgxpqgtxQBHOWVT0LpUUuhwX7nnBes7/pry
wU9aB5Rv6U6fE2Iv/r0mscRDfOIfRFrIilDuzon0r2XvuS3OybZeAtu2emtgrpTMJbzkRhDk8Gyp
t9oxBXgq/OscNLCkMueET+cm8UvCLrqsfH+z1hTVieNQSUBfUcRfMfuLBQ7tkX02QIFvC/6E1CR3
hasGsOneFoIgf4cE5gQdHAT9HFIRZACAfeOyWjJ84DT50NBAKktP9uOyDncCsj9Cvioy/HpJyf27
pnBG4V5uR28tjoOmZBYopvqcEzeIujJ3kgb6Ekg2g6tFSZ2IRxUdLNqXGIgiu2ilSS6MNNoc3MiW
Ad2n/IzJQ0TRH2AzCTbthIYBDc76xDX2YXCK8mJOFXxCo0X6Gc99d8gd4NMZ5PTyo0vPHfzIi8Gt
odbDKByC5ATYvdBO5dL8Aa7gdLourLdy+aKxgoYQh2KeIlibaLRLKJxp9PqAxeB7JFqugtT92mu0
27gI5cSbXlScx2miDPER4yYuzuMKeUd6GpwHQ5R7IH9vyMAN+zzmDfQyeNhyilLBpRNI75Ahi4jR
4u+WgdUe8PEdxCtyxH34z+cx8+hkpIGihqynrnlC7mUhunVrQOflsmXcStoD++wJm3th/uRjSlY+
tQn6KzuOov9o8u4UYUaROyECQnNl0Znz/ccd3cJHy6ZT27O7DQaUFPxD3oVcyGQ5m88rG4qPfVqz
20IMmuR7meAl8Sa6s4S3CHk4klK3yGkqcFpH6QrJW8cBg+bnXmv9Behs6KcCu1vyBzIyURQdzYjY
5zPAuJLMAwTnS2wFl9QalmtiH7Z2tv3gCF/aWpLdrr1YMsw/274/o9VtPCKEduKY2LzHbwxbEkdx
8j4g0kp+MJ/PKUyz2JEHb6WMQSLEPxz7/5DkQKy0XS+PhHvExpM4mM9PAXmD2J9LPChxl+SScnKg
8pgUBCZrfrz9Yo9MD0YOLHKukvZIcUGSgAmrztY7kElNyALW6y0Rr4SpXjyJJfDnn+02FrlQiaQ4
BNUaJ96SN07WJDXxhIyarKKF3NraFCkkBSDpIJ6XJGJ9ACGGE+8FJBV9Pj9u5ibYHABiFCUgJgnX
1IKAObr7iL1bZ8q0s1MRZ0PkI/y+qwNDEPQJqhrB3z8fAivnajmjOTEF9ys4iU2sRGbLvySF+7IV
s+rfagTZmJIHl0JI7IUHT/KlMPQkZZbSCmLWnJGgfI2Z6nFVMRWn0xIX0APXzgNqfdCN1JEechdn
S/wTRVxoSYBZ+WR1eJjfbExCHUbcfDYZeN5oGBDz0WZl27VGR4fkgUfLaXEbtsRlEswutvJ41pLb
0ZyNJt7FO0zWa84iPkhAwmPg18T3fil3WuQAcgtqKk8ZbBJzHmNSIYHjTOdwrYJF9CxWRBHv204Q
fOPeoKiI8ixTIjgxlhlOAuUAtMVC0ziE42AkrLXiH3fo0xdOz+nyrMSpurWPgDpECRgZT3vW55DS
POag1HwdlOMcyQzm9ZA3b0HgWWv8nJCYVXwVVqwEvfIY5PrOCJcyhFmGOSwhMGswqz0/YpnjLdJn
QBEv33MFhwVDD2/5EZ33YTojvHOTTs6dEjxu5jxiTOkBDhPjAvXLgZMzukgxkzPFqa7l38SXu3am
7j4CKT1OFywYjgLAsLD+zSin/ANFY52ONyu6M8bszU/tlISvrTV+uwkSHoTVtMTCwiqjtys4SfwA
7N8JVTkakiJ/Tsua8HkaRVdsyzekzjo5oGp34og4drPftB6GUm4U1ZQ97aj2nk70BPwNtcbGU4jS
xR1gdB4SQK9WcvTSka/GLm5i3t3z6QhB31x9psTsA7w4pvybdFwEQyx1XA3fw5d7DzQ0SXYLE+0E
IzSQFBHbW0HKhxnAzJRtzjZdPRmM5TcUevgjSGFZZ3OAntRl6RiSRVMd201J20Hjk8qJzj3Qz/y3
OaiBukJyJJQk+wx5EnQpeQjDprKSR0xdefL4hQJwHh70AEWRLTUR5CM0AoQtEDi5VVgDA9gRLJTk
NQcJYYj8GG2Mn6XQ4ViVUMYdMMApxHlva/o1F49PgAro+DoE/Q6bvhers9tpEOt+2nX7mdUwCBiX
Uwge4Gy7tfPQR3eErs7DGiDezvt+xgrIvPAbLp7kMvApLfoMRPZQfp14EHQFWOWkINJhnwS9QMfy
3gSjVkyNITudQDAmADlj1DSIToXnibQwmENCosnOZ+8hqT3Q+vGemHrnsNRV0BjisgNCL+u7PcGf
AU1kqCths9h1kbftuue+d2lVwdUA6XjUlPMdre8hoQtItLshU7jvDpxor5hoJZYp7uu5IREB2mOw
0w7wiUHMpIm0a9jcCr4t65vd6y4Hqb9V1em7a9e0eXFAqtCQuAb9rtd5fqyqH+g40NK4yOzqAzaR
TbUYoyVIhjbv3eBtfFL0+GHB9fVh3QezOCl4TrKLyX88L0RzWBVZd0pLCm/8KUUvkL8ymkJWLiob
TIm/OiIVE0aYYFomXytMgOpsAQD//UryRayZRaWboyySt+0ni4VURKY+pSbqjNF0JWn+lJSvqHCF
sPBSuF0g0INkZ4FjDQBO5AAU+svz3HSWAkWQKQ/eGwKUsJE/4IpRn4GizBfi4auLZyYmO56SvIqA
Pg3o2a9B4kfNm7MnF6WAAabc/a5UqMH/Gt6AAQgVyvMQ3sfVPQ+BcgmSma86zt2Pf4c2vOgZXvnv
y9PPaWpETfg2gx0UJD4bdgtUgkVDtPyyu32vyEblAyDdmsZd5r+fG7qFpFxv7Y5zXHzZVI+SCF8b
jHpIOIBx21dTrT7gAZfP+3abQhUwaxFRzuy+vqD5xBwx/QZBJZbJ9q3zc3746cuWIK0abEFAn6Sz
Ls0QaVcZSpiTotFqQpX4+oxuu395t8UujXkCmrhv7eh4X/D920GBMjvD3vrJ2ln7rRKQS9ywULK0
ngJkUfjBG/pWnNRuPPio6NFRKX3jGyaCEwdNGx7KpZ7tDw+aYqgngys8fBhojDqaQmBnMt5T6Ogu
AXEI8+e003oH+luCCDDIEVDTxXa8nR9SjnnoaRC+vpKmHIh7Dzpah4iKkgD0MUuUZlN27AwC5dkb
Vd1fukXyopYUuAyZvGAGiNMP/O/CwTVAA2ZFNPY+4/F1dXg12gS7x69Zwi4zQfvs9nTsD6USHsBT
okB9ptyW+gBuWih65Xd7IMotauRtkAJQHr8dgE75rrQP58/Zzc77SyfWzX+C/xFRahsebu/YAGit
wYKQXDa6alevGbKBP68B1X4lpDf+Sv36QwRE400DXPOYFHQbtQUGR2BWGrp+l4hYviyOnMhdneKD
VHTh1YCq697mYBbAF32/L7qnzieNr3cT650p2o3EyJwGgr3N6GL6YDwbI9ih63J3dqX36oPR0BEa
D1qlsZdtsTTpu4doQr4Y/yKn/MiFtdrt7ACfB4/OSn9s7qlPa/0yQNfI6ZSO3kPPUCzOzTr+DCzG
SkZQuf1+wF+gYKacaE2D0fyCN/rM6p6T9WzdCGDFLV/g6RoA8cDGyXOEOTJiB7mpNhwDEWIGf/17
URydkEu19evsTJ5Lx35aXfBQ8c+apwYIuuBDo+BW/p62TTj4/nx6GBk64BQGawAvJLIodi1VeGIv
h1QL2GIGEORUxwOcxit2AbBr7V7jMFAtQU8rY0pS55gBlbUrDGkNVJWjYl4n5LXtJCM1vpNA3ynq
BM8soNh5gw5HulPE6havmp57TgMz3VRvmAbltlo82NLc67A6vGDeTYo5n4HQAUgJPNpwiWncHGu4
bOexqJXb9DvUqOjPBu9xhYXo12bZbk8pFK4/qejuCYJNt/TAF3R/z/oIBtNCX5vzji6KrTDEdsvX
fIAmW+10p2f/ctrNe4LstfsmbhdOq3r5Gz2ktYmkqvUgYqZk4sApYGoOaHVA8XDMvd6Nr2x1etDN
ggf+dOg/IZ2lQj6g0FX6t9QhxRqgdApT5Mjq2SlcbdMetQ293/exRCZsrC5UNamOfQIauPpvPIHs
1+bD5nSFG7HDMFfDE4f5LCBSUD8VT07KcP1PMLjNDCO6GLjDCo/pQVs0DXeaxyjYUQ9IuCXdJ65v
pKpWD3zWRmdqwx6EHqvBF7sHA/Ufi3GvO3nivtyPTZTQaJTPd9MzFQ1EG53ie1s2xyu7P+Zzn7Fu
kOXtuJBijZgUxb3RYPWkf9wESm/WGEcNTuRjruzv+vSWjfhU0GgQKVJ028cprAcQm+zuPRT1+QYI
AtCw1Ovs/nWfY1xyWE/vxR9W8+9P8A2aYkA/wFQHvsJtmgcv2JCAFKZGvkL9Sp1eK+/Kngvcz7Qz
M6hY0YFE4Zz29vN81e1baTb71BGeNbAswGM9ixF/fgGz3/49ipFxJ26ADT9A7hwt7vVH8zV8bvJh
VYJuZGziXeqj8/8EI0GV6gmW2JDmPmGEXoM/AhxGz/9bDzM++HqOKR9J5POi5EfRgkZo91R0JiyX
Tou5TO4Z+sKr3r6JcqvAKslCECKvE+oLTSX0a0jGyxdpBLA0I2iKTflalsvcgPyc98Gvp6PPld3L
YFsxsrinR+01LK7/eAFH0NwvruspwE2EuZi97GmvTsxWBi3+FuzAci0u5z1uQaAFdgAJ2tuQZfGS
+dTssg3CXtcIpMarXX31SC1DNadmBQLHCDTyMD0C/Kmy/VwuDAB2NkKqPrsXoAQAdPqAZ2KGACwy
Mk943CwaNhdxz710MMrT9XdHBjWACn/D2p4aHth6AVbkxe9ZQQDzS5jxmtW1CO7Uw85PAwj/TZpT
+2+6zJ035Pk8yIoJ4FVwG/0fojaLIk0XyO9rxgMY6KeJ9vl3fv3UbMUsvB3WQKSqd30IQ1ZGJPCl
nwOGdaVOlASfwU/42rMI9z4EihZmdVfKkCdUfo5vneAINDMu2TdWUvCdvxWDIG4WzL0cRp7YFgfU
WWB7wy1JPthCERJDGJiYHo8FcCmPsUdP0fyB/0FkBe2NwiXsTspMG8JWfX0TNbozKzTIEgRWaH3T
Af+5z9UdWmUOlMfrXqOyB9qJpwKC5bZzXth+XqD6ETS/InaKCwlHH56TVbMBQpmiTvgPqPV79aLE
pli7jnX9N/DQkgEsRe0zs8CPXt4evD4GcrnRUcxg/qvw20lwsqvNdg2ESiH3h4eoW2C0gI1+rNXr
91narxOPijynOhihar+oWgoy/zIf0GU7k0YMgbXujvexWOoQZDb75+KRuTklZCNMM8f8h6PleeA2
90BmEU1hIMf3oOlOupcf3L4+mkd/Dv9zteQKNewBa3x7uWTCJnBRMYp+38EEbtsOodLKQ8buY7oD
M1BSEonbd2Tws7g5ojf0/axv71GDd48CNkxZfXdhg/6i0IfuVfDSxjfEXNpROxhrAGdvwYtLZG7e
+mfwsMQM5QxiGZIeZBZ50FAH/7r6d06x0LiJqr1R2DhkOZc5b/siK6HQ0P4oAbpV7NAU1bShhm1H
PswDvXLvqSBwwGmau/gLkXo37PQDpJCJcbBK52rB540/cY2r/BWplVH5QafAbpLnhQKdbcyVdN92
vM+058KBPhPyfcjT1UdYdf/J7jfvoAUwWDFGTRh1bDLl91/v7X+Sl7JqSU3a8TWdAK5j+azgu+E1
PepSGKQmDjIA4KvI1jW5hyyGKApd73NWVc66pvNqhqxISKZwR/pfF38uFgZWmHr8jiBt7ZZsPkSW
mddeR/rZ07sAbYvo3IQGJofGU7it5+eovA9bZOHN8LkHO0/VnSDu4l7QRE3dCnjRN9AJOiC8tVb6
DjVl9CUSqp2mP2wOTTmqdnbaJQqTe/HourtilsF2KexcjTpXVL7yepIRUOjzd3/7AMD/ESE5FC0v
Tvvb9MJWuIpwt9/j/OtzTtRrR0+MjuH7eK958RJKOtwDYodPnH8pkAO97i+Laa37kOFy4Exl/aeb
06K9kFL8RZShDpV9+yC5ZbK/zzBNDm3qqQtejzAO6Wr1HrJVU5Gu0C0w9vycgfj8S5zfKBb5JVOT
kj83pWLP6TK0qMSbZij3G9OVF2V1VacujdSkU6kDR7nDS+iC0cFHNnjn2+zIBgXtzxhJTKY7typA
KLHVfEUlGqYv8TpLsb1AogUQs6bRtaOozFZYsHl0xmql2w149ZoshBaO0kDYyPLt1+MxD+o18TiV
7s8tIPgl3WYNvx3BZ1O0jnqdfaNOq/OetsEr7tB+QZHnEpwz78OEXV27nrrpKfjTiZMX5miUmAkc
We4YCWU27B3UBUvi9bu9smprfLebm/P65uQv70JI80OAct/oijPAqgf0LXJAhWee8YrZvqe0MBBB
WMHcWp9xfhjjA/glsqJyFTykUABOPN/NUeGgWt3NPGXLemz+fKN2XP++6HMioww/GtKpaRenVxq/
AeVOdiWAUMhRq4rUhCgExYRjF1YRKH0MOF8T3aQdXzhkzi1MUlqYK/U5vGg/uTkSB1uWcxg9b2wQ
VBBsnwwTve45vk0Jbwbpod/3Pvw8GzHsu/oQWPFO85vOhICk6lf2o+8xl9HYFVWjrrJ94eTdR0mM
ZPLeO2n6w+XlyuAOI2FYPDevrp3ByX3hx0wNukMG35rONyrr6Dl+leDJCB/37/5RXPQA0P+U43LP
N9Vr8ejMiSOoxEkYQsD6VLYtATTts+s/goN8MGq/hMWP0SXf3ush/EtiGQ6V7Ar0kxgOX1ZFiCid
IX0W/bal7pJeXtaWjJitWquTqntS8szvfBq/6h2rN4rLz0XJR/DwCTghCBQLqHidtQ6okgYugc7d
b6KrQXmRJG837vfXVRng0qLxZO/+/bb9tisThtft87R6wEhfVyJqYoyMNXA3IRF+EBADA4VN0iUR
Nfs8htoY9qjK1Pzm9lp8ahwW87lSHG+sowqqxZ/il5PYtYXz0gGzX8NU/uZ2WXTyy91rn0t6eWPs
dIZx9TgPNXZZ2m6dZlV+/j1fH4yngRhrvUmaNq4BgeBGFP64Do1/WJXRKkRIgMIvwqboW6Nnx7yj
pcVuDgLtWEGDa53bAFQsyYP9ae3bL4vl7tCgmHYf1a2tgokHpbnU6F/fjvlYnVQ/6qQe90b9xf30
Or1fVj+67lk40jsWjdkcjP6DnA6MSKjNsBde9ZPOUf/pRYzdHosZOvgOauhkXYivND9Ixo/b6Rve
wvHxmy+/YS3CDEDyPqLpf5uTNOhgJwFswNJafY9MslOnQ/N9F2pTNensYdyhsBJ3RvAG9sWPgSA/
GNzS4uE8wLEYVp8OLTiPY05LkHLIUORvNLf+d5sPEhU2vDnZbZsfmmRkrIVuFRQANa/ox8g55D2n
bFCjlGWSbYfZ/2VknFkhJukhhW9CM9IrKcFkYniDodL6jmQdzN9156hB+k94DVhfVuOaDelJlqge
ILF1DqjV0qUGN5W8qVIxoSu2aqAGkjlBezL9nhGCDb6ycyPF2jpGzSRxXqm49jyUsK8EpCTwzJ/Z
vB4j2JOi8mO3WwjIYrT22dNeV5ZiNTKo7P5Wn1ABoF2J5pFBlVZR41aMH1nnziRghNnm07mYLNve
d977YXW9T3dfn+RZzyCscwusF2rsaGo/XC21UUhOfWzM+ugwIa3ToY4BfcOhQvtVUX1J97pmZ4QV
tNM2wq+H0WxAm4Kj3h+aKi2czjGljH7BNFgnCYpQnuxhoSqF5utIKb3blaw3W39XVp+FD4UHygOI
PNLBp5CFJ2xn2lyxp3Y0zLmWne29dX7Kz6gLrWipLdDPeNJ9Vv3HIDw38yuMty7+p6dHMclYuMvg
03o1gkhREZer64ODOKSbehveTPyt7ezpKzW7Qj19veaV4RX11DgDyUWZV2WCs1/lh/cXh1b78lka
7OTnC6JNcR73OiOTgdHsaqvhtB+F96wnjxw0ex8sh/39ElQAcms2n9sovfzC0+9oLhdNWGIYcM/6
Yb/ChYM6RqelhM1Wjax0Fl6ayp58jUw4/SnKSDd/ULkZIfGZm/t9rNm+LoNEv0VI7r0NSpn3+wx9
PQ39sE9yxb051eNcDa7dUUn3Mg8kOEiXaW/W5kMY1CzdN21MbfqZrW/02d42gQgqBTo6Sv3wyrJm
lywMDLVjp08gj0oVDP982EfMQ+gI9u6EorHIgmjoBFH4DqAvsgOAyoeCTlf6jxMPQ7IumQcSolSL
24bCTb0n50CHL6im5K/F2yb2YjcGJkLyQeXatHkRiyH2fPXdJbn9UkhHgoeWPcX4v4K7vrP4+UV8
xD9yNN7Oi4iMycgJE/im3XfW7wWzzHzFjNdz6r1z26Q/j18428pTfqIpgeTd+ItDLgNtAS9f868E
dOTFmUOd/JpwAPm/GhSlQyr86Iyp31JeosdEaZWlNqkWxqm7fMNja0bgcWAGM9ZP1O+JaThfdlmO
wZt4MRLRRLZcLVMViiGhJSZ0XP+F3RMhw7/tkPwNYT6WMG7NN3pCFGWrBfyEyPa6TzWOX74q1Kic
y9vPbv9UKOSVe/7oVnUjHu3E52LUVYIrMIG1cWIlQJ76hvcuIX12FI5lx4WwwG5MVY8bAjaBJtIr
bu8uVEcY8TDVeBXbN2cG0gVZOSoGnDrMgDtKeHjb3X2V3fGM6CaPmVvJvslN1m2Cd1BF1IB1kA+w
KGlLwgtFCCAX9jHICPx1P9dACO8wQNjgifHRREt9fEyoqHKBXPGV2gTAKJy3MneAdaSIURf9HzTa
KtPvkKXI/RK0Ayv2eTfv44/GBSljMgAVJlHf4wBw3Hq9E1AkRidZ/lWNhSt4ApfCmXEpLHuUs+Gu
sd1XTLmfz51wf8K6O1CmZraHMAY/owvZDYYfpVmoqCzjyOQhT/eEVgmwgnoE2MTMNV5idKaovtoZ
Ut7k/hHIQLfGqBcURhNV1+gFuAYn4DIw8ZZgk82l0KKwUCGNWyFgVdg6+Mln0As5bZR1APvQPG6D
u5uLGJzb+9E9ulUBdbnw4aDva6OiAaKgxHsL2BNaJheHmh8/QY7Ky51/d1unwnRxaDY7zxU8AZoq
TYAmKo8qVleErnReOyDpdWs3Rrkb5Tl1mkXlSYFOBuqOlVuPCk0CYeUEPmZZJsWmHutAcvI9YTw1
2sscZeMe9a1siuH1fzyd15LiWLOFn0gRIM8tyFu8uyGAAgkEyCCEefr/2z1xznQNXU0ZjKS9M1cu
E1cp/TvuMaD2rulzPKAB1VBy0LPyYKSVMCmnCEVbdR0NNt+wOwHsnLK0mJlTNcmjfP5dQlIjsjLb
4oUQMl4Z5Vj9gAKJF8jkp/We8H8RZflYzNFDUeFihjRILvGFSQcTTDxzRmb6sz82/BZ3YD3cS9qM
yLlydh6mf26LzmWSz4TNK2L8NVQEWlQHlyKkWfRd9DhMeKREZWVFbRJeTk9GStJBMYcG6d2ASswv
uOS36h72GVeEuaxm7QyBKSAaCNBuMiBT4xU8PbSnHv0rqQaYhblcup6Y5wmzKyG5HjiMmaBKXQI8
xBhJadAd27B0D0+b+k+oinw8dCZlbI5rppLgM2vaeimFYUOMCFjl4kbGcAWamwIgE5O5vsIGLIJB
mBH58FlRe5WLJxaPzJ3dJvoGWlpMu/Qxu6blAsP0pAl7m93fAMvlzQu0vTcUtn3Vqu+aqZr+kiIW
iQaPFKSm2lmcM9AnsC+LLpPdZjduvJdzC99OMVcmqiU0/gzOcN7p2IA4V77LB8g4mumYQguzuZ//
XvyYs8eQHvm6SUIC14rwU3KzSAuokESr/Fz30i7Ixrpj0LIP2R0cgPTwMhEezPWpmaFicwwOZH/y
YdqvYqmMBRnEADici/eJSnxHXvDNLm+s4sP3li6ZjQE3VplMjfaPQlCwKEGyZ0Au0uo1VRfcJ/pl
HNdTahz2DbYbth4Aho+Y6JLcYsz7f+i/gt3pd+S9R9+Emi+8u/jrMoYn/hNSEyz4LNExN77hNsIG
MP/uPxgoYmuA39AvlDdMiYI+Y7LE7buXoB3/HsMXSHoDnbQmqQ53JeR0PpEQ5YgpMb4P5v69vyRy
nJ8QKbZHepsQb4lkt8StwDOSJ9Zuz8Xj8Nw8aFOP7pMntrmc/P6qpn6qLAWnMOsS3ZZKjM+cfR9/
zr3UjKisAM9Q9QHay6dPgWRRmP7hiUi8SMNp17g1Jx3z4Q+6uOGPwNtupW6em6YZ1kcTlKC0dC4Y
prCgWhUbIeDaSBfcOPzr0FQUuE8jyIOkgq/kaMuoFc7MAZSIdQZeABwbAG8Lyx1IQ1wADqMlKI0a
VhOlXa8+DD+E5J49FytivH2/i1dS4coHg1bke+1cOmIsRbKkGnMVMhgqJ0TF4MB2BLLgOtPoV1HH
QDajXhHDdoxLHz6lJpQT4WQOBcBhyMOzIsmARRLTCOjiIiMIx+XRHZoK8BKMJVDNwm1r+77FWeVt
8+8ai28KVUopTsqdQ+2uz3+YY2OMdGUUrcTFSU2ViUYNgxieOplFkTiZb1RzqTDMoESkKGZ9kkE1
/5RJg303BaHfxZXHDLs/7Yn7O1tfZRiCMSWkewKpFCkDnDc4gnF79z+uEchzaQ8AkBV2pfp656Pu
vHQ29e3LV1fYqz/wuUDQiTi6G5eqnxEX0iPObVRrvpT5HxYbxqJv5w6nWXOrr1uz7GSjd1ob03Lg
F0Q26SHS4Qb1ac8vzMOFJ/Pm2vhet1W3KA2MtrW1PWCuYBjEEfrUwoXk1tmxBHtsf/j7tacSsFa7
9Cl14HuaTv4Mm779a5POnEtP5naPvUJWMJdossOL8hU/t5+DAltHciu7mPcOGOmHP6ad9nVZ8jiD
0QAszwcrM35WC2LsfCY6FnIEvHtV0u17a936BIzhC2yWLlyFwyvTzmHDyarRET3dEvcJQG3P9BXc
Jx2MRyH/176O/0jm6zNt0rfLlJksFuRSokyxbRvi8hy3dmYrKH54z2IFsS+++7ZoQ006bWzTfVwK
iSB6fwMYKVi4XOpFlhE2F2BGUr+9Hhcrz3MHXyNjxocpAIwaWqwpfpv1N+D7KHZcLkaM00/F5M7G
PkilFG9qGxx0+IT29tQB64jrg7kg6E0XNsB8JgBsoOBWbLMlHUXpKVXAJuxfncYIGvzkacOw1nqw
j7XhU7N6eJFr7vsLKcHG15JMHhrNelGb9o8IpKcwHGW9wKwFD5pXHry1FSjl7u1fs8gski+hNLi3
9iygb0dpXEawOWSAz0gzAij3P+5529dXyA/03h5rByN3BRd4GH0obOB8YwLDmsRCDSuAezDiqxwa
cpP14jt5c6lcnYcRIzK+SdZXI6tJCcnnMA4GcWH8nh4GllFubq+0Qybg+E9d3L5ntVnot8SUlrv+
ujO31X1eMNj7Tnq38W03Mbv0La+/8prNIMvoGH6TO1rtnvEe6p/Rc2D3UKTtIu2WmmwcOGLhJvmJ
cSLf3ZKXwhQTTQU0N8W+1pbOKoPrjuGyVVS6z534oOO4wDcwd8HA7YrHEWLmbESHnB+Vp3WRvexK
tN2EJuuOMwLGKNvqBpqOpVubvutp95i/xHSUrailOapoqJO+PN71t6YmXLq7eWFiCbLbqnF/reGn
d34tMTPGzUZxGtaeUdYbsl4mxaSj67+Q/qGe9fM9aNJLQL0QiFSQe/xycUAPcsANelks0e5ugyqv
8X4J8QN252V+GbGu9/xb+HMvkO4QaA9lJw9VPAuJhYhVP+rbzAhtBokuXLAY8wkvs/XNAD4a6xTJ
N3C3UJuGl0W2eDutXUTSFmzB2o0Z7g6ANE1cqo44UppM0wdi0KujyTDh+XARCed4NVvRzbbl+r2L
3ltsOHnvbtj9bTTykFqH7lZGugUSuOwjc3zNqhre1U/o8taUWvSYA6ePu2kWPFJlVdfQXIYcL7n9
My9r9bGSyeFokh6L8QVfyLadgH4zjJG6tSLS7R6O3Pc6jrJuSy15P+5bcUt86mEgov6iaZlDcK+G
zjspQnq0Z1JPiWvCNv2eFFPhDw9zf87ENCqm96V0pOupUHqgMxhDi74kDx9rhjHVRDPW1hxvqBL0
vtXsCxq7eMaXwPTvhQCmrjMiqTwDpQwKrx+jU7E7XaH0fTx+IbTxJyZgd9uYDqZPRiE/h0Lwsjch
oaHRRpKAKGL5ZuLxW+fRLSKt9LMmb0g4DHV/1YbzlgZetH8YH1K3EBuJRxCLJ9Vz0ndz9sxcaJsP
94U2veNyiYnapjzBBsxnIJUcMUxhvMemB6r7J0QbT2Ta/0Rf7KJYoSVZWE5l2slzwUsGWQXDRaoB
i5a3CKb8j50f9n/8xVkxgyPwIbrgZA6TxxAq2IltDekPyB27r3USWjoIljYzMN4JYHPh/SrInyj9
Tscjy6FDR8V7k7n8MJxdHCphHeBqffU/bO4g7iQ5UnPyxDRH2IpebPI5KBKFDg9fbT7rE9m22S/2
ttBTjV30fah8oaFBB54/R/PPcIX2exVF9iaCT+q6AxsHHJvtR5SigiYWFkERKNwqHvOzAOFZgXJI
odoQImIhzsY1+B+ZDgPw4YGFkFeNZ+tI/C+KZPEO5M4clhqRMhqm3IIkK1iSvHVg5wZGxLiL0dWQ
NoL4tOQP6yVcTeHzfY8FexNZ1UQIeKGeIYX72IKtCsTogMQKqRz/7rj3Y+M3PGQjRafKVHStnN/A
Iiww59fa2A4W+PSEH7DPx+qxehLLw3Ts32C1B4vqDco5FN0BMKWwfxSTUDYyNi+iKsjP6DMT/rd9
3NkKhKAKEKt22UsoalnqIe5ABGHZV8sRNp0hn7EISHD54ENCiC1HVxBJGJHcz+dEvBH9RSOGjwU1
HD6GgHp4R5O4ApO/LyYtD0VMe/mGdtam2IpPejG0oIR1uBurC3WxKyx1cT0ChjabL16hMIV87DRB
cneZA/+DP6/kjak4/rvMXLSoS7tUi6Qd4OtvTobFRyeLbPi+e/wI7pjQhv776LTo1VCRofT6Wvma
OSp/+nNwK+BcOmlgw534pN8BVjGeDLhFGnaR/Xbn98hBwI9tMMIhgVs+z65xs/PN0pUgeqI84OSm
nfx3q5r40Ng9dcItbUlR2jBJfoh77h7f88NLIw+5xZ2TlkYFJsLwi6wE0iLvDrevzEF6Rj4QX6KV
+e+DVUC5O9qP8A8wO0mzwat6uliMGBf3YZLQQJsWt3xcYcUyq6nTm37ubpFRbyCZ8iHih3BtgHbF
72DULB5Z3AJosX+xRHILbaZlfg2khqc1qVDNqMDQJHM+LGhPB5YH5hswXzVQJDY3/LguzJmFVRo/
ogCmf0NYIjAkBSj9ijQTmEJ8yDfPlF0pR8cFWMbffCBOw+boBz7wfx83wBqr38TmHXie7njWsYZo
NiSW//94PJFM4ijYQK2gLQSIAx9iVeYWtiVAz38fIF58wmycvnF3C8DFxOe8UAkjpUZKBZsFay/A
c4x7oFCAK/8zzmPH5hOBNx4Hx//+Z8vgg32K388D/fPznDZzJk0JiQeUehiP7l80ekI9dyndR+eC
of2QkxFjxWoiRDNsjv+kM5D/xTqa08aI1fS9FF5uX3R+QmCg0UMZfFZ44jv++3O3+xfTf6kfP8fx
6EvZKaboHZ0YkSEI7Z+4ayipQnYtQewjXBRQn+8/J30qhxRacEIwl+X9locAZcAZS9I2pxi8Rs36
mtJ+PBPiUhURzYBXyU61+iZoA003dajQdwgkSoJijrz4Q1UB6z7pOT0HSMYJ0M0EQTvaozc+nnSc
slkjfMHl/YeM4ESO4ptbYTkPdqGslBUEJKqkMbKnLSMIJWbpP3ZDl52C3QtZ86SOi0ALITOyJCue
RH4YDXWKCyC0dNH7CRWM7soBAcv0gGwsl4D1nJ8Xqm7B+BZ/WpyB25SUN/YvaIBQx3FTZqwt8/4K
SIVpJPgtMyWh37v9tf4Lf3mid9a9I9Jvd3UScmlBLxaaYrAqbgt6y8LGcDh4Mv74EXbHlHy0xRUV
wSlX07/jJUShEsUEZ4t3EKZ+B/EfblT/FL4KeIgxwS/6MWp6gjmH/TMQzi31b+kjrdImHYRNCjMg
EHxlPBSVX8icgQAk1lcuSMqhqoeTJLkabP0KcJkWtWkt+uZ6gqklizXolXzCl/iTY7wy5JMrdLnr
+nq8rjm4d1teULHocPixdQFMutn9XHz+3tJ2b9VTfpRP0qF3UvBM7p3KBd6bi/6KFCiOHBS9F6XO
4Ifh+X1bbrUVzcW2gipZTt5xCYlSw4v6lpYY5iuOUq5VbdZqHrETLP7Q2hgt/RBelvGjHdFsUI7I
/RS+KQzlN4wetAONDYsGvmthiJZDy8a/lgBC6/II4JlQ+vCu5hNWGUZvwrMJ38KL9YSEkE+6F1Y8
Vv5bgRwTJfl5ug8N0GbwD0MgYfFuc7y/3eEHAnYd+CXcPvRgsgu833+5hjLKNzzJL/zoX0BXQ/WJ
nhNnIZdArim0RjAWk8jiJYAXbpRxLxChpEoIfYh9nFpbFe1ZvYvqbFVcZr/+0QSzxa14D+m33mqe
aY6/Wbrj9jd5co6Xs+y3gHReDNaZthloy5264UNlJKnn66ZbX+XxthnTzXDqIVZ57eEbXq/7Rloo
t0Xvvvr8ZizhOS6PF6tthToXd2PkVDleM6yIkrQfAKH14czRkBg0YZAu76PXRwwWzF3C8KFRMZiC
+jNlMFLoDiZEZX1iOcdmD1tYuF3MAoDZuV8/l780l1I5jyHVMSjYkaA0hUnO8KCsMbmz8R4rxINQ
w8YVnmtCcNQC8girDITzQbAQVUvYRAa8L0RrBuonfBvSg9C3z9M1jj7e5D0M/wTWhPc81h9C7U5D
MsSKUmifY/G9803Cf3tsMRIXk4V/YhS0anzn9DOcCgeTC+IE8bd7xLcBSf0qGrtCluAzZqI/E8hw
vwrIOyPJTZUdOfeuz5VchJ0Rs+CVZNt9YrlJCljnT7rC0aNxu6dLq/jutuYvwAccOkZbe+zjP2Zn
1BQQcJrWvyhxk7tkpBhT9to3Db6U7GALYMN4lta9wsdcj24EPg6GwCWXJXzhvGVo4rKTc2hpn35Q
Fu8+aDJb8Rd6NZ2NC1GAXRBKk/b0yVLlpMrQFmIEykCE3/Z0P/DKnu4X9gwabOw2ISvyNNh+8DTt
XO0b8tzg+UDkoSn6XuJv6X6rkPsLjz1RTKY+Vg9/vpyJ/91IjE/Yo7QlqhUgnVLGwcubasbspQNN
ODwjKqR2PDM+lNk1RSVxseiXrxvOITGyQz5F6uZ1qmPjLr+G2XdvsKuTJ/WEcOTmj0qcaZe+X+0O
PKu3NKtprjgFFVgkeB3DK0ELU9SJhGNsb/ugZCGIEO35z6YGeEIg+kLkM6vk+Tr8pJSTnZ26p2zU
X3plB1aCd2/L4+w4g3v+DxUABCQAuO/s8opwD9vVS46ESmXCl5i4MkbCjHlwZPLEWXykuMOzXJPi
Hk2jsVagSTON4tmX/4QQ2t9lj1qE4RBWedQPFYxvKKT3PG6ZKP0bjAGa8XqY7zOmuzIG4tCyZClB
9V1BfS25fG6MqhE/Qc71eUK9nv9o5pQdJRSafA9fRYPSisMipQ0eZwxuuu8MVhMv3iwCFbg3m6pn
pobPcz5nxEXPzIKEo2TBXEsaq2dmWMy2UCFgb/lRljvUTVXSk3Eq4wWp3+GnsQiEevPo2lpZo3ee
Qx+EkbAXxn9nnv59b2DxfPwiL+8fi+S+h1bayELVh2IDVrtYjcjxoZT5CN6V5LWWjDH4/URvhCIn
JvKBzoowzMm/McKEhgEYCNhIu2DJ6VylMMes9kUINtWrC6SGDV2uLbCdq5r0cV+Ii6rX99QeWZRQ
PdWbVyiuMvCMDnNLj+CKGv18dmgfJsNC4aRJvQbr6BUglYHlqz+drmNVRCThYbjfZMkNyVZZjyFB
ARe0vQRqs6AfdWrEKtiT3TekHSNkuqdlsD2lAHpSs1sov1UxbQc+NCGxWGL1iszrvTd3s8dlz/tZ
mNhkyAEc4Pp55DuUNsAxTSbZzbsWC+ppRsWM7QnXQqJHDUtmDLttp9kcqKuwT7Mfmg21EUHP57v6
XKYaLX2nLAuGsHjSRoizqcaoSrnKoDChOfkGHLVOnF65D5qBYbe0plFAVoAEzeKRoYcz2hUMDgQq
vvzfwIzr/ySNBzSM8dOrV8/ZztYTiXpRyG5h8UjomDbSn/T3nRJSncL9AOr2jT95qifG+BVqhWOk
+d9tU08HpEKU09f0+kcB2q2RhLvmvDd7HXt/SlLN3gtQz1iUDfgqk9jy8XfYSjAjlWxoAl873+Qb
wsdAMi5EnBR2RulDmcn6iMhw8znQOqbQFLIvAgTqz/eJ5hPcCRocXE0asNdU60agSBrACaXsupyC
xTw29IQFXZTI7IOsgDcdzq4NJEqLdotVCvEWxIU24hJjdWS7w5CCKv4OWRYbcS5OyLFQeDCS2J1p
hygLqrm55QUW06aJxcwb8AXpPTNt1qeXiZ28jkl5Gd7WdwuSpfd1UVn0R5cZU6kRBw9vXDNAMR10
qQh7pO9TrCOTU+ceYDGHxz28FSHbcfOIMhUV9w9hR5ei8ko4aGTEGgRlEEzFkhnq59bJlrzRNssu
oVT5+rJoGT7/e/tOu0m5vUNACN+kVwmMGa6BpUzfLrxelKdfh33eMlaDLXbWfm8h8yzoW72h/vcg
KjRR/3qby4Kph1oN5TEY3vMsDYZv7CYgKjArU2tCN1NxLlFuMXSCDIl6ITvQcOJuff3D7EMKBOWT
kbk8Zo8QPIqfLWO6yIo/OMD2hyeCGAGKgImF9It8NkFx8qvfDM4C5z5sQa5KFnCUKAzh6dW09fcf
oaB35hEpM7iXJwNjA5LBN4+7J6RqcShYhaDeQ+zqO8UrwiE1u8SUKcQCY9kgePj6w2V1hiHNI/EE
ZJwR6xEsA95R9pNvqAmvRqQQ9dN54+gAERDZHQw9sit/dm83Eyo2Hhx2grAi3hFWZMMgLWAxcXrB
JJFdiKzQw7DXv++RwXGt8owZH8MPkNCSEgaGHwVkAIajgilGPQbZj+AAw8NDkc8hEZCB99V5Jjwj
frxeFnukX3SK7ZTXBq9U/0K8U9bvMx0o+ROGd3k6BZFaZfqS7LsEfWYvfiOPlts0d79jSSc7IEHB
Kpcyo3E8JXn7JBtZ2c305WFv2JtKvj4lONE30ruljAfHt6e7ndO4T9S6tZclpKXQ2kB9sUo9rCLs
qR8gAuBOmaP5gvSuB1DN7C9InnKsoreXe7fFl+YHiyEcMG4xGoW4N9GTa/CKyhXIVAiM7pY0qigM
XA06wi7uc/a/Afp0F7qm9RurSX1QAjNR/EFwxd8JRrn3DBn8eqUDcSImbpz434vzsJ9hgYTLPgDW
OLpdh59xtq9cc0oe2ow4Z/e+1G10nKMu1vxyJaDE/oykxhBzcisPsJdMoGMQgah4V19KK6L4HtH6
RlgQO9eElTYeovQlbgu4DMxqnunDJfgr9HAsT+CLrh9z45hhFie7/XW5L/Y6XtaPOaeIwlXOFoku
EAjVZppG1jYuHfSVDusfywk/g/WlTRnU99rDa92wsrvtb9TA5PySEWjvQL7xzKQo9IygPWdRnrzY
2ee9VLa0QKOaXjILs0lEG7656L17hIUIenXqUaDf6jsiryvqsNQ8wlW7/ZHL4NLHI5C+4/X+8dQx
YUrMmUK1tfoiruu+/k2YHTAlR2NytVnHBSCHoSpgl9sckIzTYvmmlc3VQ4b99+z+VyU5jsSnbvU8
6ZNfqq3lD6L1yzPVoyxSEpiCHYqRVb7qw5PYSNOGtKgDOHMvRiQBn5XtFRgQyw8g7JDIG7Z0SsYP
zjf1GHFUgZE1KeOa85Ct3hmdC5bRXltY2kYEeQ9oqocXBrvkhB1z6AJb3TP8l904ZViufgs4bDnZ
eaMa/gvr8ecx6qmuqvgdzhVi5Dp6xLuBZcbwY++hYWWOGULN2GKL207u509sggvgVWLx2J6Ob84D
0kcVrMlIwJNsoaR5zEzRG/gV413ONTXWt1fgE+6IdgAwmZPPWdN9oTDvHEod2yBEQAQ0in/zy8eU
LUdtxmOOAUVdwMlltn/41JdXF4fZQJ20EYROgGfIgNjzAu6QbIO1SjO/nAZEJtFJFC7A3OSf3RXY
jKO/R1hB46IwmDKT7k+zxe0Azyn4rmu21LRd9plIQ9yLd/PblJmqTWKX/1g19tOpcQPIYrm1yGtx
8OFqbHWsprpl2I9QtaqlFMNUmxMP4uRem5RzRj/FhPa/DTQdDgJwsImjAHcw5iA1sPOqVUUvrCQP
SETmBvRuxOw4Bx8GTE92fwA8b6da9caEZq96Ry0xpkL1/XKejnjIYnFd8bwgdoUNNB4eb3hZQGDV
x0rCCwBTuoXMoSzV/0wJbwPAZ4nHmYEqgjELlSTNpSONmPXCGr4yHrLAtpEplluZYb+AmZ6n+evE
KJLkwQPe1Sb1KIOrsIOUtW8Fy+kNafNEF0/PzGifdAoXnvlYhsTVJ9+FmQu6S/rg5xSPngl++Nnb
RsrLRKywChSIzLW6EdnKN90veat3zMJSyh5KkSfwBbZS4NIUnYgaoag0AvCFk3jrJ7+ooJnrpRgj
Myp8AVIvB2vsj75gyAKXJOwXPjzyBHh0D4vtlg0Qq9ZOQJUQUynYf2uYyi1rb9Bu80ByJFQhs4wq
Mbg4ZAfMWIFQb1i/dYOZUIx/VYKrET01rSpDqocHfXkOmOiywh6UCGcBT/F2yw/TMJlRYbYgddKG
1SgKkrtz2Vdr5QGABqHbVaJfRJUATrmXl/k8m3IyGymldtTvUxtd3WewWxAzMqHldkjBY9CxG99P
Le6zRTlSx8xwDaYmIeKjx0pLFIOTW9p+W2sAQTK5HaCAX0bS+Tkzw6+vOyUGHCjf/lQfHgUFIySX
zwppMAejSo0DwSMMLuB7gNpAyPnM4JRAqRWiDjAwkhvhxvcw30cD+h/KjUbqydPWt7JuMbpGdfJ2
8wQoRxhvhCLurs+wLkt28WdNds4ZSiA7/gWdaPRYvzGVHlUxFP23Z46eQeNIBDP8SVG+qFwQfGsw
vslsrI3LQgTFXzvwoB9Hw2aCupdgGKxHfIa0NoDsnYgy0+/Cgb2LDLsLwUzH5Wm3qa1L3K6gq9wX
8rhNfx4V8TXVN0xyPgdGODerH3V/RL/6Bcj9QksaT/cJgIxrwu+ELyom6BbUlIkSv44Gl1g/0SP8
PqBBYPNHDgVXHyOK8fto2E3ImsHVk8UX14ze7P+n5wmw74TdHmc5V5CxEuBkD/Ia/YnTpO248G5z
Con9ddI6TxJloAbYOnHqOJ47Bx3bM4pdcFeRvwKsi5uHmJsxBPWhKYXGFF8278MyIJHcRtWBfwfS
HUg/ArGFF2+ZvBaGZQGjyw/ERPzSW6snDX19XJDW9hjTkf3jG+cb1Mu8u8h9Bev48cdkwWEmQtFF
tcYFdGaGwjzDcNoxI0+O35+0dhAw0TljyXXO51dsNn04D1cug2/QxKVF3hrTM7vYSh4UQaB6MW39
zMHD/nCefI87pppY8QeDrXTK4h+WgW9G5LJteN2s++tHzAAQM51fe4b5QhzPwATOLd4ijHtELDZ1
KCvinouZ6o8dEKQNRjEsedATYsswv0ZlCXz5733hgie9hsL+trmO6/0F5jCbKlOmPSdP7akJVKY1
qX2E52W8y8LxAuSR36ov8XFlv3JkKAeAtlOaoPOVnpF35s+gxCcslxazIbAKw70cgEJ2aYQpP9Wz
aHhIjuZf5FBY/ITIdECyBXnTFNksMGWBPKi4UfdyJ7xg0qYoYKk8/41NKMdBIfhRKnJ4yfxa0jIo
T3E/QEVQE4YDWRaolsKIV810vhIdB0KGwZpeDEohhTx9Lw4cKkQdCOHCXU0G9O4cRlmp6uIa9qXR
Ek50nQL7q+Nta6z1J6qnDNeH9bSOVQ6aadWYxqice+WI8YSrTSGLLsipZVN5cMaxIdg3a5yjvMWu
TEzWGFSwBMAvqTA9DyETIphDtQ1TvJPSa+tx2iCs7kDoLJ4upxjnW4OLCckRA5d5Gk0oKzOtOEfg
pQsSHOcacywaHdzw6RGc6jqlZQcQIoyEeyuYSZz0ULQZPILGLfUzdvW0PGIgl5P+7dJ5cWJQHbEG
IT5+nWlGWPpfLPcmgOmh9H7od7Tx/SxPlKOxhrFcicvg5+vLS8j89ppKyWXLGhvCP8/njxS+I6Y8
RQTo7A22yrZaGUlXMoWAMvREcmKE+fo1BbLoxSjpd1DK0NATW2AxUYEoP+KSoguv/syAFRXkAXQQ
PF0ZuDSMgFLQ0YjewUzCQE8pTG04/gKlwBNEvCnYBqKBpTeqUPWRns7IUVDLhWiMVy76TL4LFjmr
k4lnyBBuPeInEd8F85mV+SfeYW4xR/xHdkdGDm+e90cjCSTHCZI0wxGDvSsjyX/NY0bjfhFXGUCK
mDq+Rrz7AiuDmcHzQ0QzzaaIDsU7zgSN9CFGj4AFcA1468WlAYA4+JF0S26MILLzFYGK3cXVQI7Z
C0CAxhLnHprWRlwNZf3HN8CSpw/ligUAQtjY5tY7IIPi34XDLU0pUgG6P+yFOPOPjCjqJfx6riDi
3XoC74FoTinMJclv4Kli9dfnNSqYvIhAoQo3FGauWL3Qt9AzAhsNjqQZEV7PXPhMI0ISHL9VaIRp
fPj19BgH06niW2xOy0Pfx/8g1heKD9ewIroNbgAHoxK32rw+mEkZ5vFgfC0dNVbj73Qw323JuTuo
U/RaIYraQUZpMUg5HhxWEQEppfezvhDbphwDJj2xPWOQYmV7AyIQfAkgnc0uIlnkKM9r3Dhm8jHf
fyaUbeb8ExB2Evcp9P3vuLkSIEGCKEwFWLS/AwMtzkqUMQoLJamh+qlN+9F7iZU/V+Qfp0m+Uc+X
5MqEZvaljUzb9ZMXTVaXsioX2f4zVv74osTMX8A95uQRtWPSQadUHmb0O9w9I24DuR3lZzNqV1Al
aigV+H+QR3iiiPg1G0xDl+8lJyvL5u2PaxW4UbM5GcASuJLzDacYJ9CrHwP6caAQO0hQqkiugisC
owMFI7gd5rJTY1yGXMXqdDdRl6QcxThiAjmW29+hvxKWO7Peov0DdeHEYBpDoBLnC2clJzb3cI78
txoA/f6uC4iZWLPweACDHOf261xI88JxnqDbJQAHiYB8XcaheSDy8UAL4Bx9sY1gkjyXmVIl2ua+
+m2aI3Ots1qN+qk2ptNpSAKgWdsb44H3Cngau20114hAu/1RglLucWr1149YitStHGfJ9fSe7DJS
5N8BDgMDyFP1FD7cYK15cNdSbfo43A4ip9uEzFwEXaim9Vqf3SOoSot6/fAuSKiHhDHTSobfVE4f
2vACNh/pnEg06Q/rRQ68wVIj6CwSriImcDcJVxIlBVSWLWqAp2nDWeFkISwdSjRrH5vW8FJB2Bzq
4jDuMEhjq0Mrz/0qiDojKZwYOKuoGShbYch0rsweCODzQ5ormAqXgZCxmBPGchNSwCKdBMSHn3OZ
gmfoeHI3Tu5mK5hacIR6iTxtwdZhdiWPgxmR8E1jU0boXOIbTZbs8PchX6GOrCDpM9CAegqluEeE
y5SI5EKz0P61kmCOQ5CpJAvKGxxL+ha6FHC4fAhACv0QNhgJz8gNAnVZ/V3Fnw00mD9eQrOBNcLT
R8X9Zg8ds4UycmdBXuKR5OhLmcuGF6jAykeb+AfEmitsspzZgvnxtKpxPaGYIjsUhjwsEHhMR1oO
Viv2e063as4XBK8ehQcbnmBGYMUEef5f3htaHGXN4sMJDl7N8kr7lO1FICSZ6axJLOeMlRWSdvpo
JN7IJQ4QiRhiw8FEk8Hpr5/UhdBXUhTtWfrvU/oPyJivaTdmKo66NCRN0PvnxYWBMi9mF/RxVtmw
U4CxAAZrXJPguTch7+oiighIONUfCjY2WVZ5ck/3IHYs+a/k7j0n9wk7JfG3dB6kmVwsjj+/BJKE
umTLACzGVIsxATUBGxh7HOcEQyFXOj4whmKZa5wOn50gB765kQ9xo3Mb3uzzYPZGSBRJTsOdlHW+
sB0FpKlGvaRzbzFcSCalHslta4aGIxlkwkQwQpuw1sObEAOBHoAwTF5nFmfaCnCrI+/LzRHMjz7Z
37DW3NaDOR1hXzciOijic1tL7qSnQ38PAOkB215fZCa1ffORG+HOARNl/58NJfOUmPaHwpddfiIj
OnpAPQFyBoFgegzngbWOr7KmEf6aQQT5Bh+nt+xCIdv3dtaROGn3UI6O4E1cozuvg9oiaHGiCQGm
tbMTjNQhplS3FadHUB12nj7KAtnneXrKJAtU/0UT8o2axFgYW5EqXluoc4Oj4W5Ei1IeOe4QSPrk
AMEEgT4+Um/IiMpJN3pNQC4s1vTT8SAHdxvbdwPVNIGtCp0Gm7ULQxGvRj73n/EHpHeYRYfcYYFc
7Ly++8W+HJcZekuRQfEZXmCSf/kqAEL0tLTpL6IxA4i5eOggIbeA+IYotwQDMB1gmUFm07Lyfist
yGyadEdyP/B2DVtz6+htdTYKApDYcWsPgs/+E6OOGiIgVtc3DzIfefG3UNobzei7QRCAZgDLFBY1
hOAZBnjEjWFysFVW8GaQLbyJ3zPxLRoNOH/I9DZiXJ/wCpBqu+lZmNnh6Kd50OY6evsOEb/9+thf
zveX2C4rZXjBoRHLVapOnJWfsLCQSTGIR2q/G6rSvxJUXLAvkedYzZmo6UvYFRjXLSltaFe4ujnr
q/EAQqMYmzeo0gMd+cW2m0kHFtbX5O0qlaWe6gkZnNUMeiCUCpZXdmyEJXCqWYIZbqNHhQZITiCO
jIKoJvhJ7OvYnj8FNYhKFxLC7swkB5ko0wZeWPQEViW1MgB3DsslPLvgcwSdsC9gaFdIPy9b8nAb
x/2vYPby8I0VxCnO634Ej55mEYs0jy6lZ9VT3g3We3X5H6hB45i1QkHKHIMSAocm+HOsFdz/gqx2
poocHIlbHhBwAw60gWkBW7t1JC9bKb7hi8Dbygqq+BsYNPi5fXPfQRX9NlrKE6dY/Yr4dNCSQfIc
mafCfk7J1QI3g5upgHVhYjSq7Bsei9czDNhJC9BFiN+I8aJL1YPSBUWIDZB1YhLWoTHjINNrXo84
VLB9EcgOoBTeMb4zhZsSC1TRG2nMGSmfqS4hctJN7/HXxrYcCPrq9/elRUZiKE8KR3IeI4m0FMzG
Qcd3KFQmVCk3kAx98mGVqO2/nct04zWCjsj4v42eIG2bekntAGs6GQw7v50j/ff6YZ8ZT+V8Qkwf
D1mcha8Flj1IIrqQEn70gm6uk8U4vM42T4en59LNtziWOTICnJqsagcGkIvIG84ZsxgG/YOhtFDH
MNvHbYgv28K0Ch99VLMC+kDfhiB/a6zav/5c8KCxlp00DFhTtjqi7TzeFY6zRv/fEzQcsSP+sb9n
BFDSBMBSQHLMSrzHJn3NjK5eIsi/JFly2RMwMvxiMa0mUkhFTXjdpu8QZXNoYAQ9/Bc+fnFtI/QO
rz7APg5I68u02JMMR1CZ5kAB9w0AHZ2VDdtzLFFZGWyB1lKIKJFMYStN70hSmiEq+SEWIX5FQG4d
G6Pa3TmtR9B88rKYYcObQ6AAYzjbGvYd3ReFEJR03CidT3CPymg3a1ZP67bX0Byi2hs95z8PENTd
Z6P9FYlXJLnvWVKM230f/G6kr5vlYznA6mJ0Pb+z//F0X0upbd0WgJ+IKnK4FZjkIBKUGwp1Sc6Z
pz/fYNd/aiPbpQIzjNB76621Xlo3Ll93uxIDhgQ2OvcLpn27VbnGMi6IpO6LKLQOPfzb/ROO8ExI
TUp70NRWLJbXdu7ttCrF8BvxmzBvD2XhCRmAgMsaxHyw+txXuRdQRUxQiqtMbHYp5eHlOpRsA7fG
hjPMUHNw2eMiYbmSWAX2o5gEf8mkDDs3Ei7O6ql0XJRWXOBMUzVT8+RYhJ9aIeIL7v9Jegl2cyfU
Xek5GWdoEAA/jcXqqWeAgiCufrz+Fd6UUL34mNsP+a29vGKwUXaw2EfDmrg9vQNkTFwPDTr37BaL
qp3yVgDsvFAj0MbpOMdaB8UoVbov8IAoa71uqhAKidWIrZSXTUnl8Ao2saZADVu/6bqPTg4vU0mr
nG013TY5MsbfH+zI5Gk+86azZYmAQKh3QncOsRVXUUuxLnGFlx/iRHNd+YNVbRNaQz63TBOuwdlM
jjzLRvm/VMQnDsRwtOvspH+kyvlQ9MQfUN6EXOSVZy9Ni37sUvE6ywVcx/pwap/XTUY7PHjQyOKz
z1cOHE2k/wUkuxKW75NUWgItA+8du+lpYJLaC5Q1panmJM0EYMNpXILIepOqI5k9Zu8c4JCEEdDE
j9lYV7nd+g4zEklKo8+iEQiYc1QK9XI/1RrT5BRxqbyLzaxgrptl2efd2UfE4X+TSTtj7JxS/V0h
Awfo7c6WwzQr3XMRp2KG34Nka+2Bt6IKpIcCztiGr3dsqgns7NDN7s6lyaXHf8V6qEvlPNNbporn
dSjX+lgXfsMbnKkLkH9cYH9ha66l1z+TeRVVYwElxC3ibDQ/dG5qBJdMqDA7r12y5TMBadesk1wC
vGWQFPWT/e+qnVJXEDxr6yfn3z8a8sUNcADbJ/CJMIK2lu2cWoMxu599H1NYkUkSLqH+sQX4iJ2q
7rwOsMsUQr2uJuuRjrDCWtc69DFM3rQRvlQyh1ae8vtiadrwC8TEV3Ku5A61ghgIy7C4pn/qbMPJ
1ZKjRYd8O8srIrq9K5ZZ+b/uhSrTCuZ3dK6DUJGoPJsMJibU6/tfMbgEU4Vc0CqALIDIQ6fu9+ek
lEmU99WVQlLm7XTU4lAxrnQrxd6xW96SH8nftS414HyigntREYbg9LAuH7O13OUj0Y8BmU3n3a4S
8mk+BehbHJB1rm89ltUU1RZPY6xrkfT156QPpDCshhufSvy09HAhEM6cKi07KIhfU0nMJwwExK1j
DXTCyS853Uc0CXG1xEXE97W8+renH/lesUKpFigpC1E63zy1CBiOfFCxRuREMgbJB/FhoYYQwK4i
H6/y7lWZ4RgE4wEy6UEpNwlGSWo/z/IxNsUre+CrXp6dNGObY2GQ10mAlxoiwC30XsSXhDqF7sBD
afs+/Q+MCkDbp8oPkC5j0EM5prfzvVQAO/UNQiI8/nnP0oqnBt7Uv7jONWwFE2/50zhOy0PkqNkD
/hflQvsypuh76r2SfQTESN8GdktmH9TKImYRvCkGDQU/j9YxVjwTz/SuVbGGKl+gO7idXOq4fJFX
H8syKSYNWDVI1qynYqWFpGWAs7X/YMSm8THa2IVxmWhOe/Q3XWkg6snSpqo5OOUEwlTFUgDm08XT
tbJEJqfSaJ9+/iWi2ykIMJT5yU8zZ7bMjFZTwYbLEuWEuHZYnKy3JkvAMz47yffEBzubD76gh+ph
ems/xqtbec5ZcZC8EbBESTQewUKaVO7EgrC1/TZ1tyPy61pe/EwiB86HtVeSo2R1C/6aM3OLEBPe
d1baRWV+Ks4GR/XjS2dZ6HNKRTDbrNvpe/+ZGyeSOHBFDrByLOVPCms5+OUmlydMjW+Lm0HqO30v
PuZ1mU4hWpEJnqhByot57bRub+rXW3SP86boLKQMszEfrytdNemawYuruk588A8kF9pU15kmUmUW
AxSPvfCNIn0aFxqX9sX903KDbT8mw7ZIVfc4BfilfNpm33YMfLSmX/VQUZfm0jr/Y6cIpa5L9XZt
Cmj33d1cXxfmatU1RAujBkPm21d2zS8dQeU5EnxvJ5U4JwFnzppzle7Hh8JP/dMDn25yHwRAnHYS
k1Min6xD3bL7P0v0FW99cbEP2tF5mqcv35b0nHXqsK4qGczzhm6Jg9vGHmUps0jaQwGG899Z+n0V
urzMoV/bRwPj03En0kPLOactS/z2MTqumpjFjJPM5X2+dsz8sJlKvqfHBa7/m+j8Xk6pcincjhTj
EEI6z9jb9hPgaZ9N8kFuSz0uYza+SVBPVTPJcVrjylLmI9d9Ou7XTjmEeJj2iVH8n5a3zAwDTLwQ
Ymaay19Ym3BXjr+VdQ62/86oRm/zf3dZeCzKnStr0ou32fCFj0ACOQiY6Mw28PjszJzEgTUcJJcN
6SMC/qp7vQ+BOLB+Na5sJIq3zXxr4SAZukxNiszIUvn4mr1/T+pEi/qlxtvekqYFzWQ0+bKWHibB
0BJFg2nmrfUAAFvfSLfURMXP2MXiosK+dP5AYeVzGd81rSI3BsnzOmenzKzJT3hyax3utbOI+TQ8
R++bt2p+sNfjUx+Y2OjWQtlMZCrzDgz2MCBUG8yl4ERrH1fl4kyU+PwGrceHl6Ec49ZTTaf0KrBS
ntU29XmYjqyNV8ai0Ub+rLouu5bbnt9xtOk3ZhFnonysfTnTOv3uCRmyu9JOmrFvuPguzSn9bhE0
8vY1RrAt+eghtEFPvdtnxSEGigFInbluWt7iww0fEjQkW14OZorhm/nz88xZuXpZvDKjVZI9vP8H
oG7jbcujrCbJXFOE/3dS+0735k1JQLLOo8Z6jnZhQgtYIhEaLvXXHBzSwR9WfmhbViFFl/Gh4i92
9ZFoUYIIXs8lhrPhPaGtbertEF1X/JTKuVqqD33NfUop58DlzukLRjEbzxr3EowMrl7JDrZNXN/j
Z3pdVkGfqofJTq6/5B4QP3J9bG4USMrWnEAalfK/IAk1AMVOjU2QBHgf5W/KwHmQelaRfD7Mv61H
l59HV2hwuhQL5Iat2aDQTnYpfhIE5xeq9GgzWFQAkcg7m0H38O8GU6h+H0+j2KP5xLV61NexmIFe
vKOFoVlQAV7WjTXKJ3VvqhV/uTYqBzK2w3s7f+qdYCEorUaIwTAwnsKLaiY0/+AJkMYwksm0dslo
kVZpvmp9MakdlWxH8yi3iMxR2N6iuuhpsUYWuS3pjRDshaaETfzvQATj5496RxL/K7QMWCxLifqx
nNR65H33ueFOW+KRUU93ZjpoYrtYJ8K54phqWlp1kfIVDgs6sXyKYEeHCu18rAfffWeDcC2n3tPq
QEKATGV5DDazBzNg8w79n2MQsc/C/Ue1b/VbatrnPqtOO+oqbtG79hLn6hjuOE+0OXAJSdt0cipt
W6Gy+jHLukR1vXSJxXiwFCRzHd4EVaytq/mhLnBfz+axUD3ElVhfxtDQZ/WSs2Z5XZbZKo9kLlvu
i3e0WplOEIQkp8s4l+noTIeUT9XpmZChfkkOssiJeaxltE6N5hdlCM/z0GGHpYWHl2pioQObvCbk
Fl0FtZlAip6P5S1iI3wB60hOwCBLGIvv0OO512cS2D1CW6sgZKLDBYdHZbq3I5PVNn0ClaFvXGAa
O5nHWrsz8ga9xvyc/ccJP6AtoMrWRZChNgWknYQW4w46FMTDJyDzUrS8Xmw42WEAGBwrneC8y+xB
5wMBcfCJ5YHMkUyX9txP0lorSMvWT7xK66b7dunS+79Bw7G7vUY/BuuwfV73Vd/iz453ie/bji2w
Ndt+8XrjJ38eRBwUk1wDkYbi26vowrORa/Rs2iO1qlszqiTre+4Vge5Z5cJkvCZjdMTLX9G/bmhN
30/E4qvqvLvuqn20/SDxvKs/lPkdZd/ml2Q5q1NCrKy6F8pExOf3NY7SUFmvUKAJkdyVl/dcCdM0
CwPR7SseG6lo+lR6m3lLJ7jaqpfUqQwPO9jcv2Un5diBOLZqV9z3wMxv+U97oKR8tCsv2puGKk0v
16Q97W6mF4FzV3dRG1Y+ZJ74cwWoxqa67Tza++b966rTz6mt/Vl/Vw93XXG7ealcENBm40U9V0W0
qe67me+nKvy2uNhUx5v2rErB8HP52wly67P2qVzo/O1LEPC53CHxaYlGRwfWpmvLkUVoHZL6tJ0r
uhL+rQa4OhNtE+81d1KtNFyJdfHZlMrJpyGEsdGifhk/+4WQ/epe9vmoTBD7A6tJMnIqWwwKCt1c
4TozQEND0rWrBKyypDz3UIdIfSR0L1tWYHqyoVKmnajOxtdqQq0N1hlaQR2qyd7s496hDCPHR4Fq
wyLx6o7WpUwz6feFTtJVe7R3gyMzkLdn4zGcNeadZ41/SaG1HD2iNctvVBeZUOatPLl8nVIf8420
OPEJKZFD1VtpI6i26BHWNHb6t3gT3lZ4d1v4sQaX7WU70ztj1ivUYe3s24P0976dbmx798rCLn55
u81LTFzWa6oDMuXy0j7NlHRqf1stywiXw9j0uq2uL91EPro2lpPSJVbd84wZx3rPZefbfny71a65
8foWIekXIvhNpoFTFIeXoPUEc6gW+iH/5yJ7/fS/dU6fP6LLIWsjZyaAqCQHib44irfGtjM7RIm3
TbrxvHfdo30lPb1+5K4hNOjHCxwjE4uy//vrNU+GWSk/tA6GpkuTOi1/+j1Dsm0/uxZzvH4jTwKw
869C1lcBB6O6Zo0Ee7z6nX/lhzZaIdOGJQluLS5ITWMMjKE2hPtyDbLvmOQ0WyZv2vQ063y99FxD
WDheP41vsmgkoIb9Cs1zIQ8UTh37kIV7jXwkW0euC4EtvO9eGgu/g2GXJZFMWZU+2WJPNvn2iWEd
DIjxTEfOX4kKwgK1uLCFtzc6FLkeTMoias291lKbMexK1bFuuXp9RFiSdpcmvoPtPZwbHXCT00PT
quxYLBfEW/OuI9m1g3i7eOw6Ygut9WLTPg1NEWH6TKE61snWAdgSKy8Wpdgle4XHB202hj23frn5
dN0/n2qLzcjbWqjSSjymClQ59WUBtj66ID3kG/Jk4bmo6Rlv4zyoLl/1irDGKDjn8hUQttUR9jid
tXPnImbhsnkubkobWPcCs3VXzbby0O+tgmi6DqOvIkyCPClNtU1IfVIQ/SQ+rULWm/xG2h+6euRi
kXjH/F0z5dgTUW96O8CSQsGh95iCsgTRf+tfOM9CmxoR48vVKz7UkRR743PCGLULuzpT4PLbxgxd
Fa9vI3KgVHHZmyGSxOrHbTmhAYET6jC52q2/n/loN5gAdpdly89t17yPRD1+9xCj2fN2wbE+vywX
rn80tvv8G0aA1JsOsJFI17BJzZPk4KaIZPCf96V9pjb/mefryUclNhGPmvWlx6XEEnbHspnSshgv
NBnabNaVyXC+7cPtK4/NsBB1zAm+nTxXjf5AaLiM5JdfBnCgSHCQXrauqBFFM+74la8vGrPqzJcA
YX4LKWByGstX5/FIdeb45fW21//mlc3ZLptiHM7LlF38rgcwxXBVKHm9g6390J0QDyhdcXPnaqjo
Yv1Uawm1TrJoQzHHhxmRRhDr6trzwtc9bG22s2cIJoQOx364t/dT6eo16E5N5VIf2ARcQNsKb3PG
LNZv7xbW8LaRdmjPg3eKIzTT94lQd5+bl2euUlRZAqLwtevJOMtqva8PDTsqghSPyzagkb9oPymQ
m78VaEe5ULDBEgNeyNG8r0gsM6mEXeTe3F6C28KsShwljTiydzvXXIejOOlYo5YAvW/0lv0vZoHs
iowcpc8kMKnd4+2nBgIqN20KDzOc0q0nhLHeJCpifnvw8lp5xoI0iIJwK1YIW70pKiZAXPpf+MFa
0lQWbuCEiWJFGqbq9hdMc69pR5u1krmUvFo3rKUD+wn1FlOml/uUboKolc/ZqNGBEZY0QwEYpb6s
IiNCxdg9vfVD6/TmWzP30AGIB9o9VpScnRDT+XBdmwJQZjUSWUtNOH9RJxQA3KrDr2tUEia+iG0T
LXO3XbGNK7C4Im3+79KHWAuAWjs/P2Kfqp/OchUiK0qaHAb05sMfgNuwKOqJvg95hXZ+L7o74aTk
QzS26OEY5D6DPhjFpL7s3oa8bpGu+pdTNHdpzQMMp0SgSCkxzu4DkRHKSkxNBTjey8E5WguEvkX0
2DGyql/2ld2mDADgms103rmw4I5ydrPtBwDjazOYdPPdAi9EVn6VE84xLvBkuFg7c9v16yjDahmY
iJ2bdjsXa9kOKkeyLJgaHvuJpubR3Mcy76umOlxU0G0Z2dn6rENSKT1OodjMKhg1urtWVFIZGzJQ
guBIeVrzD+NS+5pWN1n7d8ZuVai66lKJIEp83EuX8BFLOLmf8gjijFAG0xSQ6w1qez+vD5CQHQpn
5WEGcItma4VWaE660Ez+y99bZg24z/09n1uFtY4jiE04tCGADnsZWN++EXYYgeks0TqstQ2rrJux
jky5pJpfPpaS71elLHZglTPXpTtLSk3yKqt6aM52d8D52gq7xj25NieIIkeT8gE8UVhbdrTGoO53
BPOfbFZYcGrl0+HiVmfaYqKQr8MWV0XDIwbFlmnsYaKS7EAbZ+5akW0HsHvDC8DISLRMAdPJPbHL
6UaB6XKox0andhbcaPHU6Gu0GvCm4RFn2rsMsW+rZXYfxbLjG+UO09DOMV3djeEdfArcCuwho1Ec
L06dvevJd3/7+d6O2GbQ6NvKx7Ie9pvQZ9XgZPcwCJoC6wnpkjiS9+v17TtfKVwMVDQRQ7eo2zHI
SpAxazivOBe6Rqgkndd11SA03RW5h6XCgjCph1Lgs3ybMdeIfZIFmWvWBC/idIV2q2MjL/vCQHh7
TQX6JtgfJHH6SyteVOb1+/1tqMeEclp9j4k3QCxsJ991kGG670+2xCUrRtpeJ2Y7943cfQ3Flc4S
xgJCgmv9iwW9RAC11yjkeb3lCqjaEtqDUl9idGzsg5Ti2QbNzEvdxB9f1e4kSugsUn3AoIrNXBEc
OZByG8zswSsmj5oc4AtdpLqqCA6jZc1NW0fXOOtSRuKYKMfGbJzoZwTEfKpHBwoyzSH+IT/VdsSG
e9YWmO7f26/CSGb7exivBokqVu7XusHUuP0MIid7Qlkxco3y+ZbuXkrZj2v59Js0fdP9fH8eiSAv
bUT4m1aPDAqYXdoHPtJloNJk6CAXD2zXFeYf7H68GVz7s+E3EVCVH8Zndngv4QZ8ZnjRpqLzr4Cu
9vyRdxnyzdn0+6LgiJDeFvwaPOnpljmWJMmbtoz38X3E10bE+TmJ4qrAvWcj01P8AZ50CJzbs5Zi
KGjnO/kPUnt7cvzSike1+tIK/7/Hm4WPTvZdzaym30Vzxzh3HtHD9ib1W0Us2TGGv3bGqkAsTbrF
bxdmSR11RqgURXHAH8JCFEurZM8mi61eDh9WdHu5bS+sq5hOj3JyGFZuu1Rd7UKpzKYs10g1gXO7
dogG7qHYZuvzTQgWvNj5WxW3IBJuX2XLh3fjcc+EoBoHUPLqsMV1caEW+eB3touPk0OWEULLYzNm
ZS0lW6n8AGMcZcRurMza1Weyfa0KlWYV93k8ByBVFH7SQYWRH6rNWCIaiTOzUW45Irn437ErVQtL
V7opbFZ9NAPK1z54QHis5yG2DwY0Qo+CZ2mlkUbf0QoHeC1wAVD/pL4fKqzBAChXg85zKtENcMRU
ByhbmPonZwAN9zIaVWMhi0/0KqGoz5Rp4Xdb+u+yaTUEwpULpXU59Taw50Kz288v389K2fZx8KjG
GjFrdXc93v7c5QAkkPVzf/ZO4twJ/eULkdJNDxtr5EAQpvJUEzzZJjh1JQEWKGpOWU82WWLxqKo2
ljuOnsiN9eNogr0exTEQXYBMTy7ff0k6ZJ90uvshic65upwm+6wOu4do1ZxruNDLK6M0skyOLS1V
/WqWMdhvCKgNmr9ANUh2eUOMtkxo78V91bhEqu1PIoqGMmzw4ZDYTtpqrKzZlBGbzXXBArhrXURI
5AbIZKZT+DxMl7rOWw93jJBP09uuOM5E2ojU99JrsHNudOuFVlVFTWnLmXJW601TtrOOZuRq3IJA
i5PIEn1swPmOI/2P8tin82CDrgKc+4HTb1QI2ykyBYQPEji9JRq6PVQnvf1PYKS096U8yjHXC8kA
Mp3Mvpvn8p9uzbLvuxnIs/So7sq7RixIAdbNEzLvbFtMPti3sdN+P/+chun3dLe7/OCAWrRZJ1Rs
o6wL/ghU5Cj/ke+ePl0Pv90CA7OoUjXHO2Io0DaEM+98lYtL61cMy/Fbw94vJ4S33J1/zHaRJqQD
+YSmV8V7/TBgrsyNOcuS5Y1Yrif5t6RohQGwZBga5fu7f9eGFK0GuZdeaJJ4H50V3kanwVmr1uwX
oYIeJCKPDsRv+yUIpyFY18416fCmmpz6Ugj58mRdONceALngO0K7dCmH3+vP4W8OwbFZUbyZO1ez
U9uU3xxmnXx9XkzvG6EDbFqNSSbbMPn87Bli5uVZh7dt6Cu07mbpN06BTnSvxS51SW6In8PKwQxQ
s0P/CFikVCTYaFTsuGh308c0fWkKsF/cUsuP6aeYc63kZ++UxI8GXH7Te5RzEYeFI/aF5YU0rfBL
TEqB8y6L5PpgRW1htiPQgsWhNstappsJGrxAwH1xckI8B5eh3wiFD7CM7DKEdbVZ+diB6Qx3U8sI
WS0K7gzFR4R8g5mem9Lz5rAjBQ3U19LzO1Wd9ZgPG+eaAf7b1Bk427ZWooNlSS3x3wqfzUXNfn3r
/KNXFoepRQ382Yy1rnUk5HnP4G7faqnKtYzWx0N7p8TIDshm0b/sNDSVnq54PD9CtjkbL+Fi27co
n4wKh/KVc3go8AGYZZbB7CpE0/OfVYM1dv8FuAQJGxh3ocKK9IIVd11qfkNxt5fX0ye5d/Kse+3m
Vm961vTl17HG8R8hAelegZqPh+ZLBUY8lw82eFq3kGaXY43r8m3AwpbCsnGp7scDADf2VunUzn1c
hrfeo64f+uXt++xC805qcZzUvffPgmYIZzszYrUzKiMJSRsVk4N4VSZNzYXZK7bIl5Z0ke98qYoy
vN9VVYwkPFq0F9+JAW5s/aGTOGrVAtbJE3/dR22VUy7ePmXzDCjKYN3D+wFfLta5ber35rV/V9Xo
asZVO1XEbaX7t78rE7Gs/gl3jjbpZTstUkgAg0rzajxCAilRkubeug4FF/x8U04NceWxiDCgFPWs
3gY2petverqEEX3xGcEHv+LoIEhyCcP0hPM4LK0Hz/AhidtOEW54r6W0bGR8F0nvYFkBYBTQQisZ
qFjMsoPdaIKXDrArnV3422he2doisxkk+9TbLXhJpCuPoZikQ1SgrBy00EUlgF8lPugbFvEw+W74
FjGdUaVFduDWpuJ1494MGaFJmyoZ8PHycP6JzQ6jA+ibNHb2RF/t5AdV5fEGvNnwVc1EsQ5AoJ99
/7agN9PCoTByWlDSCsceBLTac7jpPv897Eq6wfT+3aLJpahReZpMUeVOAX0gyWfb7jLN337sxo1U
aLSNAitqrHcwhOu+y08NzNmekcbjX/iF2fP8PvR8m63NajlMz8ryWSRdaXUPtX0lUV59HKJ9GxXl
2jrUNtFkRHzYPw7Tv/u/1YCJ3Md5zQVddjV1ixUs3ZuI7etDtRWnQtpUeEsf62nLuAi5dBe7LMv5
VDtHxCfA/Vi1Jl0OTHduzsXZOLDqdYemsJAqq5MVw69XaKNpBivB6fiQFI2xTF1ENB+xXgoZonUJ
SOmjtahSPQWB8byr2ravqeWZlIfh+gt+v6oG4yPC/Fm5iyeOwV7aV1nc95P9REPDDs2u7RNSQIPX
VsUUjTaq8I3sHySJp+lBF+zaccRnapTsF1qcq7sXDLDmrXMU9o4vH8t/aF6cx7PVyfcJraa+f18I
7t5OmHE0St2DGdebfS5Pbx934rb9uwp/+1oHtXDm7KzYPhyrOh7WZ7maqxmPTl/JG57hKtUWeeBc
LjTi6c9a52/C5cEeIZPq41R87suFfH8z0P+RNkHywjYv3dE/fvkR670aEyVGyxw74l1L5LHsLEWy
i/fCo8kgf+RiP261hC4CJ9zFRGNWZyLNNO4+CvbYy2h9DjlugqFDxwCbz5p+7Jv8jMGhWvPyUOeF
Pe9oGzy+umLkCrxvVF9lEweueOcjNm7/xHBttKrf5nWLp3Qxvo8EocvOpbL90Ch7V8+wg+nkM21p
c7ASZDstjbWk1xOIHe9etD8XEw0dN3f1g4BODpw+gOlfpoMlFXRdNdE8L0ySUw1/uvIb7rBjbemz
xZA3a/ooD3n97polUyXwUSLJNOY/AYgZ738NkjkPBVtmXpa8/ImroijcidUAX5oJzBSkbS4S+g1v
17iqZCGC5oEFNfTB92UhjvqSLTsBvn638aWSHsgKYOrzg+ybmWoK7xejnpw6p81cNSO3/tprN5T/
700yVaB5AAeHfsMnzLf5IUQcheQF0LNgOGeErhA53Vtun7v2CxuPTw8paWN5S2gcBHG2HyHsonHt
Xmv5IcMzlcdFEEisUWurQHlNioBvCyzb3y0EIgBv+JnoYk0Jc346/5wFv2WByvj4C93PDL3g/Iv3
HU6+xCHvLo4R5fwXVAg1QmTxwqxy6JYskFOhdxwv1lmUPUXQeAccDsUESmo5JSW3AkvhviZ/x5fZ
GLQ/vqusxJiaj5SW2nybLFBuN+PJrTBIj3WlxCLtjckA70v1Zme0XQ8gltC3Y2tyHMqqcJEA9/IP
bJi0zSKeR2g/dGzDigQyotmucjzxZ39fwsY2wuH9V16NhwQv1gJ93Jnvz8uJZ+RPHYroHmoPbNSc
hiGcfG0+a2sXm69i43AU09fuNARDABHVEJxRjg/AIQMYEXt5Kwu+N0qmv15IlpsS550IqOVKwj0k
oA8EYEg2OH/1R0FvsfqmB+fpu3Ch5vIfwqo+kA/UB+KtYx+NcZeqnybtS4DTFfJUFwjM6g6cA5ua
6lZMCLstwC/bmUIldarCMWSDK/ZyqXAFXiUEBidQP3sV+aN4zEMasuwHl2shSCJSUe2DTRdtrctW
E4LK0OUnE6lN9gILsq3cGy4JFF9dlEQEJaYJeMU7JTneHIaJ1DD83autMX4NxqlXABORDir3BCI6
5h0LnceHHkYmMltIu8y9kfi0POOSJlriZngukzAchqDS1CsSAKnZfELQvo5CzYN5lQAA6y9f9aHB
54fV0Knqr/PvlxyCt90eSXDo4HBqA5b1yc/IfZ5VwaMq8yW08vjwlv7aqYdueqc2KFwTJ4MsPlR5
ubVPlqVXCHd5jR1YtO5Qi5ITFhohcS5PpfHeEW0D3fW/SBtyj1OLh9B+FY9WK2Syus80ILRb9oLd
yQn7l8bNmbKSrXL/UzJRe6RC5cfBpwo3OZFOTZRBsq1jKVTEl/r0yJsV3fmIVVAaFfBXbZA9Z7Tl
ZLDuoqBCaVMRQeMj9eU6u8KzKzxJXa5nhMZcdIyajR9dbVEhjAf5uvCnoWx7vR7jbh2Gp6kSUtKa
TKgoIT/VZncVqRPYr+eNTcb9iYE7G3iotTW9dduugoLXUZ9y8A0UG4MR2+bMKluGnOonsj9JPSPD
jX88OwYvjJ0XlkTShNy3c6LZZLwGab8lWtCFVJMhr+tnhj5GaxhwYSMC4isBk9c5QgVwMc3pEkGz
u/un7YDy++QYpTrOJ5Wv8VpaZlAEhISunJ9l9/gNnVkvaD1zeizeP573RqAKzbVfFQ0Q/rJl2mZ/
5gD886ySf19ph7GaTt5nClUxaBVJ3TDLOmx4Gt7z/gcj+9xPOnIayJfV8lSOLQaJ4DaBDq3mf0j1
feJl2Eo+WXEO2Y+4ynvXnRyYZ12smzuzO6zhk0I39vlappNhTqR4fkLYv761+tQaSOvZHhJlKv+9
5IRw6d0v9fTmAzslF2+jVwWmKSMRwrUukTYvUUWY11K1AcYHQkcu/Wfmm77rvkKggcAiADPD56L1
xROV7LuLln3PvycrC2QRJQwE8gcDswIZR5UaPcJAWwVJL6P1HkcAUMJluG6S6XYNQasGL/xAfWWS
3rk3eOLn2qev676oEp7t3Aos4WjL386cbGTrHWvQmyBwvyuFmIlul9Fga9fK9MCcwGJNXoinjo1v
3+NZQRjjCMc1e+56GS3ub+C8bOC96pKzWTVOFU4vib3xXH7w9Y0ug0NKhbiRSPZsuPNPux7GXXZq
rZXHPDUr1s2jCu+wZWuJRBETOpPNovTUVm9K2fSOyP/DZfcyDcQ4Q3PPm1WN0rbNalbNEEXvotHR
qrTuVOTn/1Squ4o8/eR0Xcuy3qkbRtvfcFKbf/cPha19jZLA8oobH2rYgxjmWIuWX9Adn8prMx/P
VJAnLn91+hnP97qmidvv+Wj2qGS/8uci+t6kSxu77iTBQmSl3/dR4HNYY8lFXsBU9iv1fvqRLHmD
KPN9r6bammS18p184e2hPGBNbsZrhdazvZeuA+07hd48wkEGNld01co9xplxYox2U51Em1wzSe51
pmyBU9mhJXfdG4ibV1Bv6YmPxiKKPb9nTjJ7FjkHyvhX6liUvOUGmpQKStkZaREKZ1J7KYGdT1Oe
BtPMpxzL3lHgqUwkyoi/d2W6gRgPIv73w+ef9U2xUNcXvaG4U8/Ul+0d47gdcte9OBpVul1wi95X
BoHWTNtONHsXd55Zfd2iY4wXxe/6pGKmu5XILLElZ0P5FYRlYPnFgyrNquRfSjECtc9YTGUk+S9F
g6khSDSfAVwOkDMdp+Y1tsqFXOv2fJGchjJMrOwSdOT2jd62r+y/5ouKUZTMo0X4N7CYNzrY5sHw
PSA80LPgTPQkxMX8G577XNunlLob57M7iaygOUaMmouhIT+V+aP0DO2ROGXkdPtufCp4ip/MlV9g
x6Y6y0NuTl4z9RLFmlkDNQzChESQnIpTA3gMpa5unyac8uhdlVPKNc0HRUtxmVKLw8Piiab5Wm5e
FKXl6z6zkPdOE8BqxfQ4tU2EW9mZKuMGmMfMXiL7oIsrpCj8F8eAJi0mqojGFpFhIkjugNfaNiWD
NCWFauvl20MnvGLfnX+lIlEexhnwXXpZTUXQ/VlkZlmmAB2Z0PAw+D4GqlEItOLZSICrMIuyzjGi
LeAxMx2WQG9RBSuTZ4DFLGx4nVUpfipKiiPUrGBiQSOt9n0NGPN5MvAjCMXcL8MfhK9UZC99FnEU
+NmEE2St4oeORdo7DaB79nfT48X5n5JmUQ0VJMIbcJ7QTVzhY/97KZ+wIamT92OUXULf8Cefavev
H4glwMgBIMcfunxyNinHVgMHnSiN76+zUww+9NwfHwmPD3+AGmJL07DtUhdsh7dV2k6rs91s3Ke+
X2iJCo879rGyvdKbJxMtQQSTU5uxxR67iMtLNhJsErQ5pVmDmZ1GJKKrwFRb9236gRw32apduDhI
KyEsMr2uOBqRjz2fy7x28xWX3meBSdx0cc7DMHxmeLcr/04xUFb7xnmvWU+kEA9sZIM7DIEnV9YF
9g2moXK8uvCx5TkLEMLFI744sPa9QIHFBR+OWMkdJ1hgu6vAKmehNXkIvcXXsWDE+CpkW41xdlLB
puYYD+7Y8zkQuX3m2S9w6ouaXSGdd9o6iq50ZOIyqjtjCIQdaaJ1bjpScSips/ofjRUDDtxBnrlz
6PfGJOrZAdhg7zGGwiI9LwukAD6xjpg8c4I4bi2BGqnQpAUWRGKL71tXDrSfdoUtgTowv3yeZbe3
nA0EKFZYxot3ZJxTgp/05W0OJT2mkRCSttHL+a3gJu/z1dODKXYgdC1P4Hoj47kUjt5i73mdb++3
BGw73dtp06XUTTREhHYD20PP+Uboa6AGYt5pefCJPEzjIoT37G1URTx7hLq8SfKI/vsm4Fvos0jo
j+Axknw9+yadU8NB5U/+iWLdFA9zUTy4KM65qQjBdYNT58kzZAjPvp+ZEyrR/NTwlgV5jCjK6T+Z
godCTkAtH+ZM2bt6aAIebiETRmH/6xuv9Ij9GKz+ls3J/z97K6GYwfjfNzO0KLyK1yPzuUq0nIHd
w0PQ7zw0/XRyStGHqX/FrTfWTUteOB81Gs/pP5s5C6v+bXjQc8zB81D+c9zpvwNJrWgGM2peyqiS
HKZwU3t+OOXCzyL1dYy1uE7+OAi5hs90Rsk/jjCFH0ckn/nvSOJ/vBRyP56YtUTp+mFqL6fvO0yl
GQelLJcVHwxDv8DE1s98g3NUJRmcU/SV+Zcm913n8zqM3XTZd59D7uXCv8xQHadEvZ+xfQpW3YRj
Qf80Du8nd2bdX/fFs9IzbiH+IpxEOAW3Tgif/DNCXAVDJf7n6b8H+rWRzmPas2Ng8xS32fwl/3Kf
90IlXIjD1NsVftwwaigXUoT93xvNejqlckn6OUyNgMKPjw4G1A7UiYWL+PpEr0j/eRLg+4j9qSbv
8c1/D6Gnhys6i3diP8k/EoTLUFi87sf/Cj/xP+MxQXnxeuSeyNgl9z1FPrkJfV2B/aC/nEjfB7oH
Lm7SlbCgB0EooZjn/0aTHDny5RHaQNlAFBLQuWHtc9dFF6SXqzNi0msuJBMV3+R1+jARX64XXkiu
4tnl8g6OULt7V8RA45k2mS4tBH6ehbsAgF8fxCpmt65vgklQMLJ9jQv60ZyzCpfX0HEvZEdLCdIr
TfK9qWFShKzpUjeBZYFhMgsGXjfJB/h434dyp6IblAJzRlz9+tR1Py0JD/mMR8gsnKXKjXuCF/h6
ICT9/yNWCLP/vzVAnmOissH17O3CdCGx5GSs/YpTYX7umr2Ucv/9gWfDQ071DOPVn7d81ramgszV
Ru7iWa51GhpgKOMsa9CozdNbiWoWEwoV3CSfdFwpL1lhadHWvh4P5rowUGc3L1HkebjPnidbiy5G
msWIEZNEkf1zR0b/SL4fjj9Agf1CseQDC8M78BzmFfVa2Tx7+GzZfUhlT8Nw7R+v/+AQmEyJT4Kc
vwuPM8ZxaZzHc9NR81ELh56mJWeQ6ECY9oZX5XLQhOJheODtu5oufKV+sCDv7r1uYBZhfzNPlhJ8
IzpyRawmvHkNYij+ezchDwMZ9tA5xqe/mS6Pnu58sC4mvg7VVHfeSnUPo9RXovtkU8SrbllMdNGs
Ys28MKOIK+IfKfBj8VINjiInIVYqEslXZi2gr+KyMufhWvs/os5sOXFmCcJPRAQgBOJWuxD7DjcE
GFvsOwjx9OdL8U+c0WAbG0Sr1V1dVZ2VGZVOoWj/fvdnvzxjsbru4HwkxQ/5EvtbJceiwI1yEYou
17cnbBZUdWzSH9MIzLdnlZrvfaNsjVC6pGRp/443i8HiDPOoNbi7SOABoHPZG30tqBHzFmSAZgSC
RsYW6ZEirQU4AMe4OCmF6aAfPu1C5r2XFBqj7BVdyRT5WWC1GC84FCQswnuboV09dxNsUa+wppR1
715vgXWHUQXdgNYePu7h+UPlF8WancMkgQngz/JxavybhehybXwIbz08gKNBSOUV8XpwIxr3Jjl3
62c/o13e6xCVm2+mev81rky3zhuuzFfjAQLFrzYpE9xSclztkY5FgK5G3hz51hq7YjsQIYi00g6K
rU7Lz6FlnF2AIwt3+4qQrSyvzX0Lgg8kz0hC78hN2ubFO1N+z8YZQBnbJGEHNysIfrtdbN6btb96
P/Ggx6TG6zMBqQ3/lTHaAGy1oQd6r9jmyHbtwzkkJ0+y/khYTVHrGSmlq1seHv6gRWE/0sATbVrD
XYmEPHGzu00a97Jfs3zr5FwNauzdXWlUOIYgDmp1QNMeaCAqKLejHRa8t48y9vxrYQHed1D50DdM
LeBr7A7X7LRbI1v49F5P0rBI2FbX4NwCNtcTb/FA1y1BG7UCguv+CinHJLQzi17C0PkrDraomL19
JImbnyAFzuXuD445N3qA2SGgS12zGODYUEyENxJ/TAGDCmTWgOmGde1DGoxt9lV+UEoMrYd733sp
tG+bZ8EROLJuzzNiD1LKzbpN4lX7ZBfESJ7ecNg521PAo/wSsHN+gI5xUA86kkMDHIUm6OkRwPc7
P3d6sZHGdxCyh/ryeO4ebmEKhG68rrlo8UDMww61e4MgYwNtT3VOFUHDZJMZEhSKxUDlx5QW2xD1
N6mII92xi3bMPdj5HnVqF/nmV+dVks/92mCXtdnyTrBB8xMoPdBf9z9I1aD10641JBlsBcJMTXm0
fa/7i2NcyRqlMzW8dmqv+T8efzqwz9p7e7xer3vrs/uCRb9zhFxgWXw1r/Zc/WAMbj9ZFh7qlIH3
1r0/vC4IwRtLw2lkbntj/4WMQ+FQ7wV37xeJxmC5LwdFKI0rortwkQN3LGc7uREqeqa7voYx3PfZ
N8/z7gB0cWhM4h+cNeks24THyITwWm+Ex7htdEsONaXshlY9IzoU4K28hiWyK16pW26jEwqa6Mw7
ql7VAwIfWJ6OXWAQYvJZIBxCcWIa9phwfCCdPZNPpNLdhqIRySsz0m0BJOIU/PHT0X2KQyp8bYRl
drCIWto6MLrZwysM8TrN6MqOOcQhcHy9YbHKpqVtV5+34AFe23uGf7vWATbvKmKLcKg4tQiIijm7
T2qz+2rRrkKZ0YUUnSJQiZLDbV5w67BK83J9e04OozRMV2kIm3NUd3etXQvhh5bVXj9hVsK3855O
r4cuzmA9niKDs5qjPgCaA8mbatOgOAS3H1vA84rTY7eeOT+DDz2GqyKs0/FnLz79FOfF+c2/uKgz
B2yD+4YdS23naY/Pmfvu6E+ortoPX8MthSNzMTLt6VTj6ellsFa/WFxMOmkTJeNqaxPlBxuKUdbY
4GwgM25R4twoB9Z8Md+OX1PKfnBiAkQIOEtvtNzZg8Ggd3L+eKx7Cx5rBmRs2i0mmqZayVfVXcmn
hrjL0IdTijrJ7rs5Fwzr7qEjzcmkh4KEB6giWA2LR6/aO1o8SdrAjJpUC1yapZ9DZPycx+cxMAEA
RNs2BRCBAefNKWKZx6lEgA0MZKL5MMUGzAGWk/jagBLlgW2lgnn9CLdopbOhaakCkxWLten7A1ue
GFL+s2FsFQQxB5ODFjT/EakAswfBM0DKlMpoN8rFhDrDzlBEt3sPB35yD8jTgx9hFxC6W6rASbgj
RLRF4agzn0vdbd+fQ0XN843TKWF/7g7AyFUR4AZBfafsdGAAAmPA2/RG3inhzSHvBkkGYPts88Mc
JbEOfwQcsjqxBQkhNCpn2QjMQLDakhWTxBnM7wAEKFUAxPACJCOBORgKeJzco7dCibPq0AhyMSXX
pwmR1JNgJFaD6QKPZ0qtcRk8jl6HjANlLGq7jyaTGskX/Y1G3Lme+WqOhVHryAhwEMRzUDQWbPVK
sZWvVvr1my10ro7O+Z5dF8hp2xoSGOZpfLRbss06eOubjvjlBEOdFkAZX1YrPoXmzFedDl2JdEij
QAKHHmY4zVGVmtKMlRrJRej9mHy9EPAieR9ewvt5DrgCXTZiOiLP/BcIRoGEyltO5A9IU1fASVaA
sLhGXYRyv4B0aJoeqzL3bfWhJa2iw9XLzFIqDx2tjnKjxjMdZNcBzwqxnwDuec7vvavKPsvLj+FC
clebwGNEROy9+co2sPOIdRtKdtSpOFyKUkXIdALHLHrzBbkOECAginU2dZLuSkf3L+Jyz2ACyIJ2
uwe77RWCZb1RdBFbdopNGD+6j/YmXNiNkveMqOF128sZ9dqcWj3CcNDVbZzXgGGZ31jwaC49AL86
tJZ81ch5dI5eHU0FA/juVbp43MgdvEUSCLy34Ih+tjjZt+d0s3+FhJIcIHGc8/NbcX9/Lt5PF9AT
x8IFBI4O8WG1BbRg9Pf87udgN5vNGdpeNNEGWWyTY7SvERhF99DP3JLjwGMSEL9G0Ck4YOcccov2
1b27u3EOrPehiftDH61X7MCoDtl1zUvAs+uDAOXBOQXLGZTSB/8+Og2OPb4zSmEA4aqADcBbXWQ8
CEWow5iK9+vWNKYigHsB2LACjXLYN/LZwGrJWMCVx4KOLy6jV4ee6+6fIjRgHH6CWQvgE+aK0Bxe
vQO/r6IIvG0T4Ok/iSQg88xRHUxHzYo7g1gFVFhCqnmAxXokDoEl1/x8BkwRVfv7Q3fx4EFx747A
3nLsGvp6aIhf8OLsoLHe+xtWeap8HdYnpx6tc2pC1h9WoKNNg5kxbP5gW+oMNVjeA/0kqw1/GhNm
0036ECMNr8ubymshcd901cpzm8NmyunFbMHY0xbY2hrfIDFweTJFNkH8hOTKEUCAiw40mrCvMDXz
gDvGjg/G+H4Y1DoS+cW9J9SBAIrj7cvfYW2nBWgvLCvIk0DzHKTOeIrQDfOJsd4Zfrt5F+nFD9Y/
+WbyUt64QhSJg5ljUxvyHY9orD44ERL2qiSQ3wmoteO1NelOJpOnC5K6m7qLzsuDDJ2j7LNsei9Y
0984/rXWf4OscfHevRpiBZNJ82R3YV1hXLNvYE9gJpzo6SfQVwly6PsPSSiOH6bizfuhPgPGQpIB
zg87JPYP0jwXe7lsbDA1s/3JyQZ14vQwpUapUWq94WzE1YrBIZXYs3Ut9i4m7GL76GeA1TqBb0td
fV30LSY96/jHx/l0qr0NyTD7DSv2Na5W0D+pttGt6lxaOw+KCg9uFo8oAGrDhwe3CzPlDqEhCkES
7uizFzN6xDok4IUnP9oHFhbpa+80Iio7t/nyPs6swNbPwmXv3f3vKn8qtAaOa/dJY4/MVopYvIeD
Eggh1xEmdaBpDEh2wPh6YXCWCdb0KLowcXUNp/BXBLOnWT9iCMszDesu2gV+pV1za/iR+lpvmrBi
rnFyL5QoTyN2frZOtwuotgkGMfr9tdx+H4OvpVWG0yDPLhtZdoR11ZSSXKq8aTnpGei8s3/2VcN4
AZ93yH0+fZY80UrmPl6tLVtAnCH1P8TPVvNGyNFI7S0XpHmGnOESBXkMlGVDG8tDBJIYusmsYY/a
IwqxvfJkl3eBukLvkkkjvJt9nLZkDBt/lO7FiZvgPn57Z++STgLtdWkbDqCGtix40TUdCtNdw3v1
rn41/D4ezsHTK3mdA9WZW7Xx4fH8YlrINenYwvKHrj1e6QHX8xl/rUDipvYBayArQFzFKzZzeN7o
7bqrTIG87+NEfvgCOPzWJ3Rm9AjLaPJhBLL2DU2DTSML03Dn3eBVYp2tthDrcSts3mxsClkO8PYP
oDItTQuQ327sA1kLmJkcUpm5Uc8Ywhow1NA4Gjrnph53iL7sc5PMPdyHWHvOqOMVVMIK2LfFSoYN
wgUXtLlClPABkqrB6TeNckjinRuj0XZzTo1qzIaoPVJ/gzNzIJ1kuH0XFb2digaOxP1DFIKhgCEd
jUbtZclpt/UJvfIkw61t7OylFs1NWIHWs92eNR9ec8a/5XKE0V1y+/k/Y+fXm9UDDXtN62XJWz7a
vHvQ4JTokp88cr80oBCoGdCPOridTTWN9m3snTdiweOq2bJiGGlhm5xsuEN5inGZtUejxsYe/G39
NMybSitHvfXfmlqEYBdQFE7KpzdlXep0MChf9xGHJ3fGcMuwxS0rwK8q44zwa0kGa516YUll/fO5
HbAQ3JpauGRIkLfA8QdIr/gTEitmDNBWoi0KPWxmY1RzCTII9v4aGE+bK0UD+LvOFNy/ND61Up4S
CioWKPbHrA9T9CTyhWYaT+N4HFsOXnrmxNNe+Ld1e1qiroPXqBxWyaO87QoRPksZI4kIjtozKmLY
/YCAY56t0lVhxqObDJJBna8HIqs7c6u1G21GemxGSUrSGYnixR7ZneopPJpzSgmp4t0pI1ZDQbwS
QHH+jO/xIXjBy0ylN8sj8RrEUAzTmDb9DXqJG/aIZQnYegRWeeJAi1drTlfjrMtRf8XyMhPvF1cV
OG3QhycHrwd3spGXJXeRd8/jjw3+Tq0PSokEnDy139/D6vdl/8pNCiDGGT0mB0TkRlCIO/f+nVLo
FRt6bI7CasWaSh2Zw3o7vaGsqkVUN1PS0Tq01VeAdxonneIYkOLUqS0xXG3Vr+EukhUp5g6NwrAF
ES17r5hHg7pvqU0/29qqfbNKL3op2XntCTzHJV+vZXHmJ8hPcYTYgFVljhxQ3g3tlw+paqgwHNpT
GqhGKuWiQ4ZXRnclR+aO8rVyo4/mrZnK72HvUt6GTkARN6XKnMaXN0tSgINNGhr5HZ1ccsbC33sS
3GL6v+597t3jNeOfHwm+8PbRuocf+Bt4fD8VTJK7w7H+xGBXXcUqFDSxAfyBM/kj0NWNajBdeEaa
FTe7X0XPV92Adm60CC6RvkJ+vSyBPaCA4G8R1H9I8pIbFq7tQ6d80C/Td72HIix5Q7pNL5fC1mk1
UJCtI/Xm1UYKGqpKdJDCiaLEbslno0r9qZ5LUauAF4a5RwCkuYmvw8Xm/+8euvE2y15KBoD8CTOw
HvInzVXdV320qn1z55G4l+1yrlHd+M8VJ3ixV4pDFHuvViuq0JHjujuEUCtioaLHN0K6HQEgiHH8
enWj1kvdjQLV1fikdLLEeBWhaNHHL8hfJ1VsOjaPHdAvHH+oHoHmnRVXUSaxAaHfAff1zigF+8DX
D8NHAtyi+RQw8Osj615rAIEY44K0Zn8/WwOJCjh6uPIHaDqHuquTUw/R980afWbCW4PyTAV06nsK
uzjBxwUCk0+Nb//KidWgi8nJ9dyDQ1pIBqmVOVN3HPd2zl/i9npf511eK0EdkfdwSERas/UjkWce
zOp6I+LSfjfwQDG1DhRzQQXEV2gb4XsoEFlqcqh8hx17+lajHKmBAL0veM0YSppZGal4zSY4SajK
5seiqHiolmH7VXhJzTsDNECBQ/cTaEE+TOv87YIjrumkA5eZRDjes8aqJrQuW/eN/AX9pg6hVxml
lLYxUqHRwk4Y/nMJNwa+/AW+BnQW873hvBH0EnsPGQX3Re/cp3AAuAFsQ/RnjZ9liGRH2LbQYNVw
lTdldu5kkvR40MlfQ6MXVhqKHEyG5Bskqn7PXFam52sh6vb06+qQP/N2LN57VmQ6wT2NCu6Ahfmf
lwI7Qp5UrTVj7DCJy/WBhFHRuTS/UYJ8X4UWWd64+TdAY6CTY8FG62CLCYEhjWqGvAZW5nWGUDzz
k8Jo4vjhSvHqm9ibvE0ACy2enKJLSMihDte6PlvYSy3jLPiTCW4967WgRnL/nnjjkyDtsmTJ9d+z
CEC09Q3G33aVjD/imoSg9Tz8RAgUsopFHvKrUUen3/8tMKtgtYDHQkuD2nB2OAlbNflEU20zoTb2
7WvhSIC5jMlvW2EOFm2jS70CV6h5qxl5cAVk10/AxCDGBEEewknKg/7g0ldcNdU50TBakV4hyQPi
H2phWUkdVNQ3vz/dHTzqDmkQmD4DmVFZaSrMCEXh4WVQKGug3ME3w5QnRf5Zf6i2mAjErHl6iizR
dJ77KSQtNAi+qR6sz8oaA0riHG/sB6WFZLAggiDB8j2KVMF+sA7fiY0ZJxj+91zWpAZ+hqJHjlsX
hkxPcxAT2D734Y/lOaCappJsr0iGQXNSCSeomRkAuUX8Ghs9UaMIY+UTUYuY2z6KmrGd8plMmWHG
YC3CIxgrTqBI1Ma7Ye+TQ+/PzdlAwavss1ZA1Ktk9vhgcDucZMx7Mea4VZo8TB9ep0eLGyqHok81
H5HiN0GirJBufme4ylo1FDRgT+GcevByjRUlfHAYAyyu6ecJI+HGSI+d3E5H+TBWFDxBXIcxWdl8
YcZDzDNjc3xA/zsdtWCsVhobV86pDBRxVdAf+sPVipex3MRnIiuG62HAEPQug3zV7Qd3Nwj6jCae
/gSwx+KxsqdtB9zfr/WpYrulvltpwFyFE4pSO8mqPNMVdo627AGtVBfOWV8081asgC9fOemvn8pf
5p05b2ONIh/HfSnn6cQDi5bSlGAA+0EQNCc45l2U3rWSKD34zQmuyJgOO991S44ZfPHkVOs2iYpO
ycVN1h1XA+gouajTeWteohUbfzhUv2vEq18S+wcXb3hFvFfz4psUHB580ouJXScW5UbobukWkkT9
ztSObCSsUbhuWla4UN2XlYaZVjMGmpLxJDPpY4xbXPViXpPfXcCqzN2P2jGPQY1Cc6UOYfp06OzV
8OB2Wr2F11McF5PIkRs2RphgCpiaPAhPqAJhfI7jKdl8fM+33e1e3W7FrXm/v799LkaD59tOnAKl
TPUkH1E/vGzrBCQ7Zm9vRnRzsgN8VAYnZjOgu/Fb4WInmaYD6vUAdQVRsAeIFvBbUUh8j7r34i+I
IDfOvAazFpRWWD0ONMqwNml/H1PjivHCiGGmZN/k0t1ZVjFomISsRUHcrZO2oPjwH51sT7YSho5f
5cX0MMEDKuWNAiEQMMoVIFWkNJWyGA5o2L1775vVlE9B5kpTgds8HVN8ormrQ4vZv4Oxzpwe8yqG
HTSOGOodTZErDa5HyT9T0omcQ+6LZr4ycxC4+JrncgDkwnxXym9wxZs0GnXHUw8EloZCnbFf086U
tvlwwuZTfmZ2aIlilkynsuWaD4zQmhJeDK4+bVIrNYlZxhhn3zUZyY78xukea21RdiYhzSn/F9z3
RAuE7LpcKago+Ap5wkwGsUSsgcPAYnGCuR5xjd4WJTQN+RJm/Z8L9jV+DCyqBllnNa/LQmiAqGLl
6L8jCOToafhAKMf95otLVDeVIOMohSlsiuxBBbl7HgLThWWEQlKfmx8C+vCTRtLQ8PiErLkN8Mi0
foZ0CJVfMN+zbZdflGxSvV1vL9gLbF8eFL6r9F1L6/fQIKP4FIoKy61730MDUUOywBDV0mv2qwYl
pPV2tVvvFzjgM6V47RNTMbb3SpMLZpdsxJkCtyuFgudAGo00N15AUQmTCx//PUoALXZOtVvpvrkd
/Xr7xUtAA3Ed7xXBHccn1lGKpVZihGUKudLWhj5l9YSIZf+1KfSOBPv2DXX/DcPwDK6UeMH40qrF
qP7U4qxVhQCqk0HNZpzY0qFaEZwxjJ2IhB9ByX4Y5hCxoMp+n4v9dQPQAKk7HcXRtZe16vHRy9oZ
dbRv0jpkgKGVqKPguI/rlJdfZrB0QUmVgj7eh1pdFQEpHtMKXEJORqtxzQfEXPHeww0AfTJ74gRk
10vbO7AdhLjEtARq0ttsH95vvBxBj5SS1lv3saZ8DFim/4koqm6weoW3Wd1/R/vwFbEYN6n3ekW3
7rNtNPV443BFRtMEAVsDVVv2tjGc0swC3o7SaP7ggn/zmQ1PFoSeAMTNpgwBBiB/yC/4uJTDujjQ
+aL83e+qY2yOJNBZiqGZqsLd96YBL+hbiqBwTeiz1CSYmRjN6hG29UKdUX6EPOvvwdSnWdXlnuJz
GSi0c3LX7MOd/K5GJcwTZxPdFsdmlsDvKb0l5Dm4cHUdbJ7hA0/cyvJYDQRWuJtRVnpv3yEdVL/z
ufQHGG6+0LTKGBRxBAWa7NoDIRpY0fIOVIulvkEN2GN47r84vejDqiTR+o8hnk8VByYJYWIC132L
YP/ggimAj4pLnVPnBjTy7W69VeBqOGWIDtR78pPgrMSeAnDGy1LUpv4A66fR4d668COzhJ5IBBjE
copAHrRv8Qem+tME1ftpAi0HGQ2gukyH72YZ9ACnNTkNi5AVaA7xUp3PB/3MoQ21f75bkRRFNtZ5
y2PdH7oHUeh1TsODYC6sYG3A1uLSAv4s1qYiAPnLi26AlAqcbf/aRh0Uuq1uurTgJPrG9cDMGeOg
6rFfEAOubxFpgHfTYltN7PYZEEO6K1sqG6FrRvyXq9Z16wGbDF0opUy16yGd5yU0vLw6v9PcE0Dt
jCJIEKNL9zEsEUr30coRBh0aApqcty0lV0zOA3oFgAd1h0K66/XvsmkX1NoPRBuHsHDeOZW7fxta
Y+hoZkccDhCz+O05XWAKPO7tSniBPQ3YUl54tMixEaSIow+TvFmTowA+Cc87NQApPGCPofVXFT43
hZ9oaeDlUS6/LlCmx00C+AK7wB+/4he7GQOHrCx8yqikzjg/OtyliOpJioMqVRsdSwPlYWG/QV+D
oy/mSHe0HmgTckJ8ANgKEPkJhjgJYP2u/0DvAvqZNj3HFrsSm0Y9/PiZ8wFl3IF506vgIiopouGW
BuxoMwhf7ibaQzCIU9Z8Np5kd0HlhLsWKBDC3SLpSPDcoOTI7zFws+WreUIjB+Y4NjbYEeCWS9sT
vL1zwiml6SxcClGraEsBKbVL3ht4FBscES5kvFPOjVdtudmUoJLuJKRkAGB2EbPBdDSLS0xh4xDt
hnWV1oto7tzeRGNUCQB8ozrFFinKtYrdCboebGlRMY+KsNXbAamoBApyy24PP43prpN/sFlmeMFG
PZ0z+xuUwpsE1YTWfO4iQBFTnKPDXoFKebjRnUtASAzLVFyI3pimE228BAm+BnuEMGscInAZGJVq
w+q93SvODVcCerLEogJOAN+k5pXiGxqoJww/tEF4sfAen2gyFJYOckKkdaC9QJWY4GPDGnNtXNDq
vUvod2CuQNi7RMzQY5TdRfc1OLiP+NqiHjqotdGdcjYDluAWnt+o2kXtO7Iidn69x+DcQ6ym9Qzu
LXknx9YjBPaIdla+q9nbxoDsxRc1+ECJd+nirLXL45REWaGz6SpoQBqxR6BPz19DhPnYdLiwqZmS
PpbJPwEKOA1KYe2HIdUpROV4zyYG+TcWMNKiW+4TwwdKJjOsTWrhuYeb2YK4lE74xMiVQfERv7kO
A8d/JX9ky1p8by0QDmNIuidx5gaLObuQbXIs6PC8Q6g/2AuHeoQl8AXN7I6uAl6CEwXTJOaQ8u6g
Pt1C9IDugt1AB4f2KFA28fqAuJAYkBGSq5R54wX+aNHTKnugCU87cXfOmtU0IBtXs9cWlIVV1ldJ
Ar0bRd/g7shpgIoEySS5HE/0dHC8kAphXFHH7b+wUTUGCLrckNiiZxRuPTrI36zZsVUtI9Uv6HIL
KqWYokjFzrMlXw9uC2ygBamdKlZkjm/RAsYfs3MCBVZgs4x5iEAc6SOo4wo/krmnWtCnPhb3zQhJ
8IB6U6qnhnJ2jXFJ60lsASghbYDHzpwCH4cekpZrnDWn/MOOZpyMam18rFnSeCA7GCbcn1L49OED
8xlwsM+/w7vP9mzz5iA536ngQg3rAA8vdnF2AyA4sWYoFYHz2eQs3507G6PRqXNunAb31mGQjkoT
tN1XV8TwngHsWoNrrzCB+mtixvUJwMGrDR1cYfWcL8ZoVLVVgX5tbMFqQMOHXPSeonfW7JAMwhgf
7DYzXg68tJ2Ln7UXxPtkAXtXUXnFsA8QoMuX0qpMfoWZyULCYsN3uUNAZaNH9z2siKDH42ZRN6UF
jwgGuZUFfIZYGtdobnFNUGuAustgvX7z/EYTWN15/bPNuqosCYLyWrKVnKVAZ1gZKxGjXF0Clwg3
n80Csh9ARVnuFbBSZp7nTL7+kTybTe4vffOy93aJRRVyVRaNYjZCfKOiUXBZs5Stqe+/rUus+6z3
WggfXS2IeUaDZK6SJNABEXhR1QU4kyzLuW/hN+y6IiZ5wAquHLMyyWBmvtl3NQKbhRnmU0taxUqM
N0VSKUzUglfkr+PslH6JFFQXJL/0TqJXh7Y0voeSLvCjuZCKMc3wJ/4Lw6hE+m+FZlVTG3FemjAH
EyrCAaRYEIoBksc6m/wCeMeUqr0NN1tyT5Ra4JvoVRIT49x4K18gDtku+hPuJGcHTyueJl5ofhO4
hNU38Uqx3ZnENOdlEwb3Rw3frWWTlNRSfKhZotea/krzlu7EZ0xC1neD8bLF8fy+aq6re8MNr1+u
9ITG4M8pQ6tXQCHAV7ntMKa6rMmgN/M6sDdOtHrdaigUhT+zDT0U+6p8rt4hp07D4evs4wJDljTv
TVkk8RoBJ3FKNQ6hPJZUtCD5MOW3IZhSD/8X+ip3/81jKCCVw6Xm6Y6XMVu6Hsri2hWKE6gdp4++
ef0vIq0OP5Sy1cqUK8zE1Q8rDACdncnMuFEHqe36FO2bKPX9zf2g8Udn4tQO69wF3Qk92CXg0rT1
VRxvoMxVh6hj9DtdUXn8/9bh7+DAcamXofoDIBjwFn0UBMo0QNtpFS7j21PEzEM8GLVIoxrsldF4
Go0HGqCOyY7kYX1a419xz0meUGKXS11TtAa9FAXuEPNdHRSBjbILxwPC5rSWe4RcNDU5gCAhnca3
g/DhAJTr7VKieIFNC24ZMpzklJpUA4KkW9Z/EioiTBV2yPsg/GCPLJMbh2dVA63T5XwfIFOMnC3q
RB6fSpHSm2Jry+VPxza/xhmDOaH6x+sp85AS9pi2cBqqY2go5RIU1x1VCXXjFUOQod0sLsbpBMbO
pLNlnzWdQKEfJgODUgQjurEiIBPayH4NfI8yWxwJAZb2FilAAFhx4mfcbUKfM7D1RXRg1ed2eAAO
ert83wtp0MYJSVGTVUEJrx0UqiRbSMQB0GRT4NSS5CN88/h277APwSeZWNMu+AswrSvlgXBAufUb
fxvcEP6BEoj8iACvaFlxf0CiQwwEhN9eTfVqWHqU/PbG0MmGoGLdtaAAcO3bc0a2p50t+N3YSbDY
6S57QxZfg2AbgKe3g+Wt5tzCzkq+G94rTpXGFXqH4YG5oXX3DPP9FmJ9lDx4D8WUZDlgSWaArXfO
SsmXVcG2nASfIGUdxuJ318IMg3lyr4iG4jzZoxNbIQ9nRvAA2QypMA6iDvfmg2xmbUk8nCkuWadZ
7v2EnRmK0H1wJDRLuTQlwqm+p2EK3clv0iB8a3a+TgD3ePAOTCWCS1o/WIlxAaFcIzctGCJEKdyJ
Y4NsEd83oKDg9XN+hOY04zTniYWII6B4BzYndHsDzWH0Lsj96GQwDLKLUwdzLGuMmgEgFSgOw8fQ
aNbjDyxlaxSOcXU03SkHCA08IbwKOiCb31vfhElCwmbPY3aenUEXUEeOPOaxeY+qvqAWiVMATt0w
gsvfe0PlyOkv/Xn+XKfFDkTmvNoMKB50AdI2a73bEsGSQi/pLijnKDS2a5MM9YvICTp0yDDs3fKC
3OmUkup6r/IIzniMG/sDeBBolG01F/6NpJIFWSxOY3wKq27qk9F0bmQ3kwh0VvPT362s5m5yiRd+
CpMgmmyoBrziMvSBLyh12RFC+HWGO+Tso6L/QauEyt7hm8QGKbqo1kuje7MUUF3P30oNOD24Vc9w
F2z9TasQlqJ0WIY/d4vWnwed+R09G8spk+KmRvnobsvQjTsncvYAQ5aVnwT8jYF+FUWWzs1yXgR8
cNQ8vOfLdq4gYGaUKyZ21tzAmIEnSNU94QcWN/EOVMzzHkgX4PDhLrKPTNnijGf7FL0MuwTzM0Sa
QXV9RSIB+VlYitCZgE8ZOT4Ck9ULEda78wCIDxauBtextQ0yONbZxZscmdRwGjqTzKcorvU2IiPe
x09yc5CetKudUq+MU0OdxYSODZJuoWcEeHmHVQafLUm8d6NWdy8p95BPKHmPov2+eAZywqypUClU
3BRVkp17o1RpR/2KV0yxlQ6c7vxytwWv3qVQprZwEvBpj071HVx4I5RUQUrOjpKSi/eowHdjU//7
2PowQ9zw5rEjT/cMYUKZmVy4Bghemmd3yyrCVxO4QYJ4EiwCT5Q3gtcFucPgY6IFgtAOBa6SYbpX
nTcVQZ0NJSKgQs60zj7/cp7TFeptlz+fAPQBON8hU+g8pVxnFxi/pP34pvQSyVSysoLXEmtR88ek
hLABfQ64zEgihiYqZCF0gkdCNYs4Ntr24J8CyN74rKDo4j80WrtBWo4vNRRS4vqh96627uQij72n
2U7IJJrtQiV61xq7GkKf5st/wjwLutacLJ6dT7VVO4dZ2X+/fNqcoZWDPWe/jdtAVQcRwsX9aCxE
F5R5to/5xowyKFjT6H1slc0JlBopFFmpN4QU32ShZZM3cQ70BXu9DROiBlLPIP92ftWSuDFqO/TO
ZwUZGHReZS5q56dPF6JnfsP/iuXxuZyvUELPSSKCp4J+T86WH4rwevAbMIUwfoMDoHCOfZCFSyNh
7Id0DPpGaOsg6jdCxOI5U01Uu0ElrVCJRS1ysIW5NImKppv97tl2P3hwDp7ncEGCR+K9SJIjfYS6
MtK8qV1aPYm64Nmibg1cOxY5P80JPAamA/nWT/OeOHfoS/de9naq8Bv8FvmO0jkBdolJZ5/YXng4
n1sAaRwnKOCbIiIlia0y1V57p2RGH3JkOcc9f6fb9zUIyygFqxJbF11En5GBfhT0n7wyT2kDKkW8
+7xBJtL7VIMjUSdApCdFoKSWAk4AI5pL9RTr7tU/PSgCQwYMEkInqcGD5W/QIYQGByWEh1NDPowE
w8tN2BrI5ZotdstNCFxEkXGlBAfWWrhCrMaZUzF3U/9sdcuIfV8ik5v6Dm+QaSCtcogfCz/Lm1TE
t3qHnLwOrJL6BRq58Cvk+UDmEHjdZnewTYa/2fvZMfxs3SsE3TAlHn26+nGC38qVko0pj5O1mixD
gcI2j7tyYvu8HJX6lOVBoXtWfRvmwqBQiwUZYFWAJHrzMkhb8BEy46hTw45AyHeu2AyhM6sKGmUJ
DG7QSb/A3HYMMXPee9wqbvEZZt2nis5Is6uHwa5CwFf3CAFpWDqv4lKDcz04FihEkHLTF1LqsHtQ
lgV+wJCAxWv9QAjqx/qlE5FVLXA9d4oJxdWGkA6vuSC5wYZK1a1BqeYv4MO+iUXY+qWaA446bDOa
j798xu2JdUiKaE7YtWJzl1IJd2bfq2ZXwcuReMCYwk9Aq9I+ahXtw84uDa3lc57ANGt4CZDI383P
sebwgShy8zWdc0FilicAYrONHc/M4cU0rkI9Ux3qZWKs9xoJ5f1Rosr8gXdxEWoyo4XAnPczmn8O
MI0DNf+hlSh932oBl4nKGE260I/0JxCd/rnq1qnmBObUf6/rMVFfkPZLd/dEvZzzHqKKuK3Biapu
MYm23za07/CqMBrquAPr17qEyGG5TUOYRJDoGXeXN6CJ+P2kO/EZWYnlAs6fJwxdEKyoX/m4j53N
rSXnhKLFhMCO/N+pYn8YxarCePYqFbR/m1bSKdGteBxnbwEsk+1uUjKnQQ31q2MXahdj339Uo3ph
VKbex4p3x9GJJHwyfCRj69qsbnHbuOubTdsgHH+M0bcrl1uLynCbdBaFdinp7oikTCepxIZUuXrl
4wRk+us6S7PRqTiwNr3tvVt/9KwMNMx+Wb2Py+dB6TBC/uO56Rm7/qY4eZY6h2dU/8TXWzt5ZtAu
dC+l9oH9lVo/pVu21P4m7QIOzqtRLrT3t+6W3z6TzsHqG89pyRyfzeHpNX2Qsj82zaR9vP4tuHxU
oAsj0/p5nlm+2ydqphqEcE+yudsljNvVYni8ihGcLfTi+PaInsdGOeltuFBy2ahlUTC4bTwu4ZNe
IDFrxcarUVsE+12L5pwevVahuj4iY4kBgLvgGt9L4a4eIvW8+IOKDEXX7Owll6CexddSuCh29uS8
Ks3yXkLb1PKzAYWoECp4pkUlY4ioGo3aP/w3NCIP6aO8Dwq8D2HKpJlg8aFhB+oH7BJmanLTkOjg
gqCz+PAgBbx1D+wGQG9DnvCBlBdtXGkaieYjKBHBHJqQ30BmSFs2r8bt7qL3+oHw5OND+kTmiE9d
BBbpMRyvMQXjdgW6ATigMDD39r7S4yOfSBa+pNJE5pCrfPahBoHbbreuV/sfWvESpRYBIPl1IkTV
wv88yW83KiDcFr3nctvLIMpCc4TU+WedKote/QM7+Bq8fzYg0iNWfjyZ/pFwhwE/I4lAWZuBjGnv
0zRXn61vQsDWvgzLvyySCHuy6G5YUrB/draWA0hbXStxbze/zjbwzr7eHOipbuyA7Dvmq12o9w6o
kqddVtEMM5lQnDg7Qwm1eQ2MIum49xnpamt8/CwfOE4nUvizktUv3rp30E0h7ND0zv6z3KZ9ciHr
tL29tV8V0dJzE2AjuU0hi2ouWiR8B2B/emYEhVXP7L479/ZtdRrsmrUmuHwICFEditis/QW/Q+Eg
uXMdK/yfLWa2hobgonMdZu7lD7KZxVDEp817h5EzxGmsQOb88q7sW7YWnY9X6Ce9Ggy0CFT20rk5
SWKzaQape29uSROSwaR0JIb5qXsevvpwO/jbJsMeZ//Cq1IkVoabaidDMcsvQE6Ot/F2ECBGrPFF
QXT0GOxjLPehjhQeVqHL5utlvTs57Mxti0AA2tmricXKSNgA2cXGFG+/BcoQk1Nj9xi+bzuHn+7X
+IGeYBog7Xdngx0NjWb2YiC9IS+vsoreYIkpOfv7+kKZ0hZ/aBGcGHgJVmZBGTo5t7x4P2bYWvRI
qTAqVf/Qi63XV4lFCJb2C4zD2i8j0zS9/TF8fUr2/vr3LLSvMBEVoWalEN9njwwq0N2+f29nbyhi
7kOjHp2RHjkPXu/Uruaq61jX07rE/YF9iSnzMsePB3p0EUzjJ2YWCtXlFnuNbB/Vd0uMDJ+Rbnq0
OMlwhGEnbG9hp2JebiX4xvA+fhzU06uZ2KNKQyblh8JLoty6Q/aGzyRtQbax/D+ezms7dXVZwk/E
GORwq4xAgMjmhmGYGJGFhEDi6c9XsPZZMkwvGxOkP3RXV1XvDisWzO07vJk0EJ8RczIYkbutkp9L
yBtf3TC1om2dXS47yMT6r/5jfJna1S72RwOihFM8i+tu6Rg0s/CU+1nLbjzn68O2UqGXEyhIY3jL
rLjerRTb+2XzuiNOzaetp/OgolvrVau9WtkgLicEweQOvkOPkP7knxhRzcLNGG2zeFLrZfBtCS/A
oS+MLt1Ux1fjla/8jDp6Lw3S4Drknr4bfPua3VaYkIESL1qL+6qYJZPHkDiRCC8Ztno050P4OTyF
CfvrMOV5Ure1ATCA9NfAEZYR7BPrvYJ4SPQSDwlmefXyrrrTbxib/BMmQzy2w2Ry8ZvUxfzOBjPy
VbYqLaDZBGXIA+XgS6MZtphpAJXnH4q0oNk3XoXX6b3w4s0CWmVggIatrl6+xovrlwSRd58m07xX
ERHKATScoQ6CFnrgEV+QcZ5oAGTWZ+uDj69tirktwd+VCGJLmMBX8vN+cPG5yydZWJlmYU7j6fWc
WIBWEkfjcPSZp6/xa/xGRD59YPpdWHsucWww2eAivKcEAE8ChgdHAf6DY3WNnt0jwpg4Y8gbhDQI
/KXxRzoMtEcLu+uPeAgg6vn0llCRT/7F/6q/ukGawfb03WNdq1IoY6jeMGyUhVs1x1hB3TMeU4rd
GGyNxUUULzhOIRC8+7U0ZB4xbvkCZgd284EM9x7YISVzFZQJvbpi+eY4ComHK2azZBWoq8WGPZt/
Ye+fGDjiu6asf/o+p0pU9SWwE9NXDGqB/2zZHyqSmKCxsykGm4qxUR1QSmWYQCiNoRzBj8NUQJy3
ANqREBOSTeS5VLlg28Bwfpqjj6iK3BgUSNImfPO4P5hP3Bq491vmGmdphG05Xk9n2lfQlZqmyzbr
Md+wMeE2eL51sWJkdpBIc9+tbC4IqdGqIwljPmDsvXpv1rz8hseTHnZuHvdKcllAeRI0MYjd6JRw
wkvZiSnB4N6ODgtaJLkkEyzhR1cwCqcDAffkUgu7U2mEIA/LEpQBS+ldbXMjiFTznMHrZb9235d/
fJK3smwqGC8BzTP40rNFwCv29zEXpsctZEUpZoSJnQU9bGKvs1EVqZg9qC6BZKD55sHpjKUnnV1C
UmsmRaPXwjcajsmnniRvyWJ2ppysuZ0GtZ5awUVb7AWZgeSEyVDz+zsdXyxj1ab5mrU291UN8tSK
+b/TfWehuaTZJEIc4hYgiBBF8edGnExiDwvIZ6bXIGDxtsxsdqKQBbeOq06FG6h8Jc1yfTVHSgk+
Z30JcIwEAHbxzHTsRtsW15rIOKxOCnRixMdGhNOPFduxnbGQxnZ9creK4d2608iq5maUJnOzn/uS
c+U0Myk+x9MuhWXnZUlTmduFJXomXOcHRfWxJPT2GHATohuUTIhvkjGKyIglNmIbiJDD6Xg8lpx5
VHPvFuDQqd8KaNmRmzjowM+meSiK4S2GJE5iNyfH+WsZ/Va3x9/y8vzb3Cbz+He9TX4fv8/f9zzy
su7RixLz1Y16OKR7bQ+39F3Tu5JYhenwgkQPeSTv9dUvwNVQqOl/pHgjt5HqDfUaYMdHxQaHVwdM
dCnnri52D58fiDsoci/bFaMXSYjJTvwIcnwwhu2yEefGk6iRL8jlpOpk2bnZxhbDLyPOq26O/tFv
ZGfArujQi6/N/vrpRC2aM7XQgJSYCTmNGb0HVSW+ZxZhDEzVM9J9vuPuL/wQdcWm1SHmrQiDYuuL
YqxrDTGUr38YhbyMP/4rDGTEFKp9f+D3Bz8SMqI+A1U1xPvsuyMRQrHN5Gv0M/Bvk5TZ+PlKGD6g
G4v2Ip28Z+/Z2QYwCdLhxGTFCg9WqbtHsTb4+TkbC/jzWEfN3kG9baTDaoTpltHZ1enkt3f+Xkav
oPgC4RIepP7VexY98mPeIb60tGY87L/3imQOjaSElFkXXgks/Lbxs1jwMtuRIHwY9bvI+giyXPtn
kF36CSH556v6NNc8BJYpoHjHq9OJAVQxMc9cXALxmlVp6+sEIYDsgDZHHbN+MX8vaD475ptluW09
2tY1OQCiFtDIqlabyB38teZf+Hu4SCQCeDIy1dQ2KyDMWuN+gfYOBB0nc7onYl6YWFeqq59vnkQy
OJpm5uPzTWWNnwkgbYsuPpmZ/70xMyuMDJE4imRJTFlkue+4Jffyr+S+7apTdsDn7Buy+Bay+JZ7
HESDe18Hf6Yf3LpZ/95t+S1/vawxwPHTQgl59HQSZ3S5shjHcxQxGhOhx7VjJAz6g35/8TD6o5PJ
WTV+fJIh+zV5ulLMnpzm4uLEJkJeDweZowE9J8OFBUQWFe2/Nd44R/Pea1mPBt8Qu0PWof7QA0nm
NXWg+EApicpxoY8E8OJspacGmYf4HtEha29HznMjjwCqZuPI4mtvuOORPRggckaRWniJy4hnLt2B
Y3rMrGrvsXvsmA1HmgcY9cVtcrLQp5qxL8loYXgeJiX1sRj8LUSKxh8fdTJYjNyxO5buaVwyR7+z
6+fRde+FUPW/D0hZjbdMYM1pA9MwUkZdx9fYK/mVJne/R682p32rE48rdmXO0LDiQcop12lv+Hhy
Dyg3AK8sabFx6zb8+PfWff+dpqXwNC1DZWKt2Uf2NWJ5gLNtlVCO5ZPkL0ttKhIXwlh6vPr1+ji/
0LHKOFBZ2mN1xc9UBOH3V8Ly8DyP4EKFtAVu4XBlPekX0i3F6vu+zijWAHJsKUFsy9vot7TiAZ3Y
bE/O8+P8kpnH+XneCJvDRtgKj/VL74RRFXIQyk3RdF/Y2G3RqeX291rbjUl+Np9nk/sWH68YXf6e
29PLem7b2Bm1V8myuVrP9jgS3bCIndTw68Eq23j50C/pr4THLQzJfnKq2Pg7vUmy3VbIGyiV/Wje
KrynwHDCGdAwHpg4JU8GMJ2W7GLZQ+9up4Hh1oENp3DIEKjFgJwfNzSgAC6PR9SByY7rslRkjlYT
oxrJaoBwBHO7trvG/aJX6xY0SjLr4TrEy3zwpjngIYysSgyoTKey41w8MChRds5sYfzCmr3C8lhE
s+a4OibQ/PeevIdWbbLHDWcd7Omaffpt4GiIWeO/ePqY0rtsBOU2VKGOkNgewgfB7bqA90bP2/H3
Q1V9/BKWCXRMKJsOLBSFzXRo68EsxBcbt4iyHzTDM+y31L/1ABZNbLx760FpFAdJcFh2MEIjmrtj
FvBTTmgZVkTW+6/DzCYeKw+u+HQ/3f3PG7Zbwv71oKcJqYN79d9kSEZlMp/f7NqwGRz7RZiczQvI
296KuXrlox8hQuCJ0G0sn0t8qR5L+qO1kIsT8uJoAFOJylJh4FV6ztx24jxY4Hg81dOPtV3O1sNj
MCGc7se6Yfo+p3jJ0i6a6FeqVoY9VCLkpCwCkRsekJtamDYYsNocDKhQvf8Cb2P5UVgd9weXbqRY
5G/WftRBFMAm4R6peB1/j7/F8jzXnJgXy1ti6f8SYgT/1D/15Q9C51lKwKOdRBmCGmuoTcGbbcok
kOQx9qHUmHhr7+kf+k8/+lt7b3ffbU6aE02P9UTLKQXCe/86vzJN9MMm+qT+pf9kLnZz/83eSHJH
zydG+EeHKsuUzBXPWQRN4nExMG7AONcp4j8m01iXmNZXWOnSXGkumdwyGr1ghIIFcfZYJn5fbfOG
WlBna+0+cUMVsKV7dQHUkybT7JemeCTIao47Oo1rcHYlFRRXQvg4yqrhdKdzoDOAZgPHFXh4J/fh
7Vz8L6Rs48wyS1jbSMs4wyw+QWo97NRKWYiedjSWSF//16Laqfj/mwO83e3i5dDGzy07Hcp43y2G
umIdO84+IJ35gwXfeXAdULW8DgrrTfhXwaiA4djDHf9zsJEFpfAxby5VkKWeWiPUIqj32s6Dd/V9
T01CPR36GNT39VH6Z4NtUFth4ehNLtwdcrcQNQ40AkRtKpptDsaKUoybO1ABcFshCuIZB7JiSfox
qBMNdSFUqMUuZ7v5d/x3/Nf+A4E4j0SWEUVbxO2D9xo0aBra6AOhjdLP7To6/tDTDOrv67fA8pV2
aXWzs4z+pTCnpRJO0DnHfb0URMzlcVpbpvQje/TLuIzW29zhxqnl4lDFLbWx3I/TuWaJ5kj1D32n
G/fLftmXCh8rrBbtI/e/JVwifvPlfoAZFkBqvzV5OnIQa5trW7tutmhQanUzD3F+N/XuXgN5mg4e
BBP0CcnggVud/kA3WlVjc3ZfZF6JinxKS8xbr4OtGG0A4KsWPs28+7BdMauRYU3b/R7f2SsJaTG/
jWnXPU2mohU+RVWhBSImIdCo5nBZYn5z4ffXUfyh958o+IJIgLJFVAohKMJkg/DPeidW3L4H1JfC
fBf9TRxzkbIvA0lcWYYhKEjbmcP9kPaJZIH8jrn2jRg0lJQKEE4zejWGv4G7gvcbJXeioOtv6xMc
lXFxKLl1J8fVoWJHXtOp2PhZ9BvE+A+z3n+YRVfmDLWPrPM76OgOZUpjIlHTunuDonAPUGwwwW/h
CYnNIZS4RhymDum8dN1ShysXR1cuAqpYZeITiXDXnIOzwJGhs5gjUt63iCUtkfY8MA97TSJJR3JM
SFrTWvdOI0Qd2nZkflJj3aan4cf2Tm547AewJ/QTmny4MnmjMMPjvjf9/3r2cBLnZuu3VYx0mu65
i0XklY6OuqRQPN3o30Eu518Rvujuz6mI/vpOHBrJOtPwK0fKjTEm+9D3DSGlyug++RKuLzrzGdK/
OilZCgO7/FkRv9em/rk2D/jW+Qc7kBkOJVCUSpTnifSk0tdNzJyTPRTURQ0OVutKCpOvkAg8AM8p
t7KQhCyHjiz5GIMBKi+ghfrJSlMmvQ4l/S7FPQxqBnoBaWNbPZXSafACPfyraRE9WBIteTgjRF7O
CREezhxjhw0ldXalCpxwaaJeAXV42UV9ELYUrc2dfPqErEZiWMrxACdEbYxHKQCluzpCPqFCwd9K
1qMIQNorkF6uNjJvVwNagA20a4yh5BYgIfPTShjs1Dge/TN7hNyQ2h/NNnvsm6vW5NqBOjrYIIVR
/zuHaQvwn0Viq0udqyv/CqWjEMbhX8VQSRJXWa22fw3whll36s7zt+QqBch/685scCQk14HdhTAm
OQdKnio3ya+xg/Iwvcmv+cNxRFtxRjb9Cjl7+rmWlgKXQtSs+gONROIKo9Kl5km4I8MQHakHmfnr
ICI3EfxEbMII2WPp6UXvO42lPUe6ifi2YfTmyvugTYU95azCumTgphDis69JDPo2urePQvOj6hZB
URxSyKBdeu0gw/mffFiIl64po41D10g3Kd2ookcMoXvYoDLilDYCZApdcbhiyVATPGWyHyB230wW
HVl1mLsdSab6Fe/GYzhr4XkopEVHje5krw8yEw+LHaw4xu4XHqp50mjhofqBRiWWQ5joSeZVzunE
J3I0XTcZMKwlDDzRpSPo1KyE7Pln2I6nsSjke96GFj4tfVVAOSkytR6Kz54C771AmL4HH3SoDytV
OOIwcLKD3XjAGNFsQqrkyRFRMxBqAL+CwY9ZhJ3Obqyhs3RHVa0ElgWglbQN/i6dvSA7YgUEtkY7
djz61cuFFT04TnihyW33nXfQUuCpKNACcJQ2V9P6K3f/QojI4w8AN7mvZfVOTFG3xKZSxJGbJdy2
mqwtyJe6ktxjLYmx2YRUbf4PzOIr1QW5NnoykGF0yIuGvjjcvMiY0dzgYyhVWGWS4sJRaLIfZbhe
j4+DeB4THq4J6erDVkDVqxVUlHc0YjNbfg/auU4oco3e4zw895IzzEEqZEOMa+/4xdCKeBrRoO89
LkbNacGjnsiUqage9VXFu+poYhpw3Jw51tPGuDHezxrjR+8QHIJ4U6MlLaKIdvc0wz5rIunhe/Pe
3HeVDS1UwlN4HV640c6NgXQBwo+lQhuLad46IbAvBs9Re+6k4+a8PqfrN8djmtE8rEVDN7H+pVyT
do3WGRz0kTXEbqfJ8odChOcdiXVngByP63ELbjOWqc8hjeZXh6jF9ztJtL0eSItJv7lhWICg9EaP
2ybxoJy/xlpcv642CqG/A42Po9bcO7hHPCFNOj8rphbdK/NM9oF6W5eP2EEz7Cs0Z0phiHYw3UWd
6940+gMyfBCF2dF+BqATM9+f+fbPqG4s5MWgzV3WUFrAFCzyQIaIzMWuUBg7P3sLWOuDFl1deSXx
BLPf2c/PQt5KJJrAIYpXczvrQ4giO+/4lay/Tr0yPmC9bLomFL5Z+juA98IIS5acwTJPrq8KmFro
M76eswhRsQMWh1TRSdyHacPaxNgUviB7rfviDEXzhaSDJzFnfIzfhEF9pNMRiI1wG9Jn9wE9mvx+
lILXrIfCbsRWPNHjLDySdzQSw4bCFw3Ww2hwoCGDf++fuhW/4VZ8PPG7FRfOo0vTNbFbVhW+i6Em
VqctWIZ7sqveuky71rdbC0RqrE/Kw4pbcQ/d6199WB92AvL94NQ/9KuZcejXJ6WZEF8N/3Mv9ka1
QW1QHmEMzZR9A+2SnpgQAQZtK/FGMJDjjaY64wm/AEnM98FWJoyHLn2FqaWCyznV7RVCZmrpzWb4
170cMiZzUQu5y0336T/9hdtZdQIdei+UFoJvxtIKojmxxmJg/xZwJY3YS69OudsIX1YfnFJRRYkV
sH/fWxV6D8FdxJf66lHpjFHpHLFwt3m0XZ++RvTteQQ6Szo3+biGmtBGVMIK9PzkNpnz+hwF7xAj
su5pqmEmbFFDTLjP5QfE8IOY3ZzZw/z1zd9fjL/0IWUdqJuGVcnVpU27kXf5x43Cr3EZlfFvewwq
6L/oTGPX+JeUyH4T6WXG031irpZNqESykjmVWRLiSvexPbvxZ3QuAFX9GojBPLDL3HJ8/HIbc/3l
Y57bZcC/wqoTyeoFasSzDTPxK8Fr+AyxZNNzcdubtY8JmfzGvvMlBs3W0gpV0n4ZePd61JqEb3EO
geXolPTZXXCzJafiChPmeGPFfwPZ9iVjfM5++Ys/AWlXrLPADnhGGfzp+eUWJ9T8OahaMN9/AQq8
9J++r/Du9SkKrBaTwYMjGZSohNHVxbz9u/87elXrNdVnibzf2+gySgYgqOm0bJX+hFvqZH7Pzx6R
hpkAzAua18euO2+eXA6Ouiwv7i/dUxcEreE23DuqxM6gcC6kBAWTT1eLyZfy7rh0zMwBXSz5ZFXM
UtPR3vzlSrHEKGmVwV/K7HyREdMNmOesUfKAV/BxjUQsaQuD1qPlZ+jr8t4wn8PgzUyHN6dMh2XK
C87Z3oM8wp6zrr5+in38580XXVzWkP+tn64y8cH13stX38+lk0iLGbPkl3wuITm6HqGi4N+EXZEA
0Oz18JCeNcwZi+XVn7Eg8ttvGIdT9jJQHSCQskZmMBIB6cBB91sbUGuBr2strBc3tfNlahOaYtOj
dLEZqsqIMQYQ2vzfX6cbngFnQu3HF2POb4DsO8ZGiQ/QPVuONhBZJE1VWbSsPw8Yh625LMSWz6py
Jkkqqybxn3/BkfzjcCWYX4eKma3hsfvcXv7gCtIEJMyQ2zjVUKnu3eaPzA60ffmtK4h8OrIILUwZ
in3f8MdN5Ptkc4WxbAb/qHFw/++0OS3Ilc3iQtBQwkqyOlbqXMLg8BhGduHRdc19YTuJu7vdHLcH
bawnU++yUXZcmsoWXGn2mUddRc6GpQ9Hc/ZwPx+PCQvxh6OEN3xz0OG+Aw1+zaa0hxB/i7mLzZMj
N8hrqLGAPSEzu+lp+MoqUzNDtzXZp2bHd2Y/md+AnBwU1JbFUstUeVvAzmYE1lwtmXT4rZnRPE6M
c2E0gkaw7+vW5CjXrNeo/Vq+B+Xu1Xv4yd6gEwYMvs//lbuPD+L1fSrdV4E6Y7MR3qPxszMoBdGj
H7dgBC3SZbny9wZjoYtcCdKjw5M0RQo/kfCy9nMOJ/I0ihRSfEbA13GCKrOOFX78yt7lBC5NvmJZ
1GdEuao4E0QTnSi2/Xo9ICTlO6L7k13ryXxFXhQVwhkCSUYZ2tdhRFUjpNfaMtuy54xag/F4M8XT
BcASlW9LfhvEs8YGTTD/0OqBe4qNVBCStId9SQcIA0AlxzWiZG+pTsGY1NJhPVmmy0CPOqjVAN6n
/eOg5j+R93S1mugCqAQas5lc6XV3BSzku78KkOH3pFcGL9If9s3aGEreIl7U6WCNRnFHi8lNZZPu
YHlT+H7tXqQIMUnGDR5GMnwMU9qlqwSs6jFNC/VPFWiAlEG+xC30JmQE4AvK3YVqKb2/20iNfTrJ
RN2SRxdGu+TIKR/0wKL/h3xTO9Ovn/3H0f4Tr0BQYrqUXXBoDv4FFqqGQEN+5jcigzYy7mMbdck0
/WRbqpqVoY7asDW5zPPlZd6ZlH2kxSGevP6V8zpA+4MOqO0KxQBjd2lV+pHKQwZCLVhBRyh5l/A0
iWaVF8sO5GBLv3oJcnQS+1Au6yg9iTyJj3U0X7DaDjsMPQiam10MNzp22zJk6qHMRQGtcrjvQZ4m
lIKbxGCIvWgsF38UXRKdIU5BnAcxH/sLHDWAAwQDxI6yvI+19YTUh/RJ6hhYOjhBkwDzCB3CbWRL
IGqFbOdenLwG0l6FflG/Hqj/Q8rxdFJwNlk9P1HVdw+/EVWE3+b/42aaAG8OJXNCgugr+Un3VP8G
A2F8Mly/FlLKceWV1gE8GpJ1jjvmVqnI9vEfykUgTAD4YhtrkCUu2dGWfOvK1ZcGZubV63wQqxp/
2DGPiw7QxPZpYEYsy7KW32asq5z4tGnVRiElZTCn6G2RtHxsex6+1gVFhZXwjsBvWB1mTmuVOQSJ
sX0nLdLz6mqUzFsI9Hf5Lfu0mqSaEPf3g3ZAL4vTGNUU2gl41wHciIsXj3KnaNLWmNZpWNzhKUEH
Kms9p48zOs3IblHthMCFDTJXFGCM9QNI4K+DtgkoE+1/yzoMsHuIf+hzny+a+LbiSdZa1pZR5p9H
BdEciMrXQLpVsfZv8AgGurMO0j+5bAn7PPcbw3Nf33cmx+56RTWDphyAnTQbmF/mzbA0AXil3wMY
WYGFOw1XMVdm+xOwIcxCDTAKF0jDfE9qRuqXB/mojWDsp+Q84Nd1O/1bLwpS1DvRLvNSfQ94dwxa
Xd3OAZ3Ef2iPwTazR3+mjST+bCXy6tXmcUUufrL+aOtlzmrJ8mCXcnpXYkEQTepofs9mROcN9aSu
z180/b4P13D8nHPdPz/mN/hLMGG3dVzicuN68OEcJOd5BXEjgYF9+Gn4j4aTExMdjPKSS9kc/iji
eWCZyx4Ebcq4OxBtLd2q1n30DdVklUDppUWLkNuUzJqojcCPZGYy075KLPDJw7XZ3nr1QZtqrzZQ
1XzJzc0GZ0w37AzYtF9mY/Ly24G08fqLEgvWlVpUFzHbr0Dz7yHTcTWuGlEJoSRSP3k0lGqAoafz
R/+LCsvysunLkVwIpgokqn18QVYhKayZQ7otk1GXI+8JHLpAHZLBq3nIpD4eZgHSji9aIz6NmG7w
yAVSZ5C1VACoVY30YF7Gl/GJ4zqNaZI13QsolQc6IpfCSHEjpXEHXeqF80i7BjiM0wFyguvkjq0j
ZJ87x3G4D28BJOnhG0skjI58Nh58KIQaHriHL2DAXiBBJaujhTfnnDiX6DEx/VZ46JZHkB4lDwsP
/ZZ79iqztTmoO0Wf8tNP03kM7in5ClUlJnqBrtnLgkr/UvHKpUGbhRcvD1wc4QMHyLWOUNuFy1Ro
pEVXiQRFXoduYIuMIV77DHQRb244reNzR8Hch8pBpJcAIhefVjBqBxN1L38UCLg6JAyr+1/d5f8Y
VnQJeTq0xgtqk3hJ9/hlyTtza95pRctTlN14q+InU4jiRW2isgwNSJinTRfQT8bAL7NHVKsM++/3
dzCjGmhGxGiCJr+JN6iirfqE6iMy0dcKW/xRbaSFbj8HKNXOmLMY61BxM/WjPg11yquCDa/WlYWq
JugnlZ9pqNL+y6J/DCgSMSmPp47Zf2wRV3hlZF2clJi9Uoc+N/vtsupW2RqPFGZ1f7cP87tN2ZGn
p/kO2RDkFg4ZnH+hVaLfoSzQQ0+T5Qzr6mR0sHZ+B+/h0X0E7wbTqkTthAqb22j+1OFUiWkFt2qZ
QWzKKLOp1PYgBmyFD9ZueS7r4K2SaSE4+YSkCjUJPwcvL6PlDMbQHi1uKOzU/t0IDUpcwZLTigbN
2fuInEOk6n6pRwtoVX0+1QPkxQQV4BfUh2glS7D8P2dy76/wqPjCm7gRcFR5FG4Wyw+MyyNFd7KC
qntZ28kSUE4/v/91JtDfce+4zLXIlnHwUElMl0lHROXzML4MWOCOI9nX3nBZUmFJIYNKwzIawE0D
GjblWvlSaLBe6F63ogWMsW8aNTTk/9gn3jdqefRsq/sJRfbO8DCgvkEdOvtr05NafambYQf1hNmZ
UEcbtOgTQ0sriucfeL3t4jHiMrmbNF6Ednwcfd7RkTendqeH8QmkASONhPeu/YXqG4j8saoKOF80
qzls6CBUVDmH5467Do/FonN32yg/r/+qN/vVa4K2LNdFlz/TMIWmQ5ncrEED4Y3UuxfMxeOggbru
NiqP3yUPsfXthDU1UQxIVz+/79aUaO/GdXfc3Telf7XRq+7sgXtYQmm2g4P76EYHtMci92M8wahF
537yd3ybnZBgHiQmt5Ne0qOddLBfZTvCn0UKLtsCVEazVMcP26RvWdOqs1LHNGq+zLLgFjYAnmNo
ughIreqKxpdoZujl3bAeuPIcjfeu8qIbK/RZqCh2ntrInpAS7lfnTQtwmueEfdmxY5oeIqSOe6U3
wf5xQWpBN4IS/LeWtT/1q+uggiYXCRzdsKE9LxpJZse8pb3fHMSIyff/jnU7qttrDMjwwqaYTDwS
m89XLwGa4VpyiYnGqN+uYpT7tG2rmRJAsYupDzes/XH9T+4O8gODwDJQDX2VjmX9gKlBX9XHd1eV
SRl3xE5p8a06fZzNerUelNHGDYGInQIKMKNv+sr2JmlQMomHbwiuFBY+X62Yls04g9R36MGQdCGR
6qDwgoBLpCDNVPyj4/qT/GNQ84UsBUYwJOAyhjev34xD1eO1W9oOP9ALcvM6C4FU7eVRmxJkddQg
pCvR3BxE2Ngu+l8GJF0laDiNOw/cKSobZGE49OhfQbetMV1Vdh1gu/bnJ/qtEFvZlumQYSxYffoJ
mglRybacjAImdtaJFRzfDvucii9fq136gYXtyygqg3IK5zxSfRTWKaSThe0c0vjqk/aSRlOGblCI
bnDPssvt7tG9iqOgZViNhveAB2yeH8rpls+6V5sf6qTYmL8JtFfqe4hlptzq9fJsACzcazParU0t
4KmXkuggSMKhp2mXSeZbfWhELNqnPy3e1wryTjNe6vucwHVbD+QYRQtZ/3/lLe105IqrgKZGXUjg
4jzzRty64S76sFmf5uINvkpJs+Kqxryt05mcuxYVi7vVCNAgc9uTdBqjivsOtWRzKa69dZ8mf58L
IbRd3oY18G6MfAgQdFOxKC5byEaJjUVInuFN5FcifCRjZ19zMeLp48LQxJsC02x8uQznMUE2i5C4
dWelQ714ESU6FVu5fRpAW0RgUrJ2I8KIprGAKkMuC7IFcNR2UOO6OTBjEmYncz+tre13+LpbJ5DP
Zh92YQmIDyRzmNNmCpSJn7yq8GwvFCytPLero2fsJnhWnq0OZR/XWA/PczTlhxFktsf8/DarsFUQ
HfVquBiteI3bvxyoDrQaTYzbvtPID+Zwun3iWohB6MtALeHXgGFA7Pb/MlYQYp3YPiAjr7Ro2ILN
GZ4KBzjZwzd9Yel0R145nLpylz11EWXUSdLokDa+M/BgU1jXeScd7/fukcLzWsr4NxVqmj9Sl3ln
7JLn7hmDGST4V/NIJmM3yK4o0x/RWyPfopKXV2EgnVp2QSPl2OjQh54+kLVu6Uj6jZWj4jro48Rg
Beh1NHlmg2LvQ8nNwbdz94wZiZX0sp/mv2b1ZcSbjt2Bm+7lcPEYez3YRWWKP4jLo+eIB6C7pGko
pN87tZPngn5ka7N6tBsV+8p2cjtZiFKfvcu+2/7hFBXP4Hi3aaJ5odvGBLV49eYkqfmiKpBRIK+n
/MI+8TtA16DCpH8G7D97CnXRLq93+dvjAxI8IE2bBuhDeH3rvU920OPPiFEbDffw8uK7+ywbuF6+
MFusUArPqBu3jejuP5rBs+Mch9QHa0+n0iva/XoVu8va4s5PFjfKo1UA71OP/STGTZOaOO3AvUov
vJ1ckfBnaAM6FWg5lzByKG3RwM+Dn8/ofeOMCUH/dbLqNt6O0Bn5O+jn6J2wc7rjrc7jolZQVLBD
wcED6v+VHuwjIKEG2fzJr1M1ZRa1KdLSBjz9rZsZlXpRuprdBL+GVnADlHX3fTLnPaZCJda79ctE
/xuzcA8RpJcuATOoxaSkC0JE+faJXUe6eKEZcPOS+e6Bw1z2lIbBaVZnfEtg14fN40tCadTaz/Mf
A67O+F7jkXTVE192afqiQlbCs0tp+H+Jsn3CVEw2pI3xiVZULRs3temHVPJJpJ8f49Kvo65sTGX+
fGKmWc0u9gfU4J5eu/vsRThvCBujGkfZVmsLyLxLCZbVZnyP/MMqRZwW3HfnKv4yo7vLgLvfzMpi
H+r6ebfgkbjvReXmpbCJsdIdHSe8ac5gAksI/wOaqQbl+wzBb92oUDUeotGnMNlgu3i9vHLV2US4
f5VxMHDutPpisQqzmBy7hkuYWgWKq4m1HxsuPiKsMEQVLCIP+9IVBF8sc/NhS0EG+MI6SBTy2jEG
mBgmMn8EU6RulF2yYZPxRBo04eX2rHIFfAu/gLODA3DnDZpH0ZQPwyLaxixYayhZFg+LHerXrc1l
RbKnKnqK5p4qyw05o11rG/fCOM1pI4ivqRI1aOF/13l72KIWdR0+MLIBiMFQ7dS7rdCPscXT43WX
zWSLu0F5wlvJeEJmIH1+4ODIwhZ88uRvkI2UWa4AdljM2UozC1VKm3e19zsbxhaXgHeezqTLx/gA
e6Xe5oY67cx1iyVpqZNb8aYMckfsR3rgHwECkA6DwIdU0sbCLp3huoYcn0goh+FcsjBjuDFgyEw/
zepxgIL2OT6PXlTPMTGTpkiehPgxdxG99K+DKuQnWMv9Dqzk66Dlw0CmZJT1CycaH0anUd25Dk6j
tNuu9k4HRvLaeIDNTC9eVppgq6S2gpDSAcB4m9QoLLwFJpzXBh8QqW0ziJkvaEx2+LDlG3WTWk/B
QOnAVqZKid1k7O9xZhtVgU9iA6uP8r/tbkRXNu/ce43OmKu0bG7QglgDLrjKwLmgSW4b5wtMNB6s
NJtX5KXVHg0Ob32GX2dtntBC1DEMrnlp5J3CKYvLJr6E8TDNyXZxUOolw4iyISbCeCdgeGV0Nt2Q
R6HnWRHDtaCjM8iLBhfljM2hznylV6OSecXeYMXAki4KvSwXxN3UiJtJsIN7Hhx5SfgVDQ+9EWP2
ajy5hnZtETvjVhV/Qx6P0xGW/iJf0H6Ap6Xy0sFisG4jUcyNpMTU5WrjsJOBHlzwcKwTA5exCtJf
1XqIaMtg4/zpCosINnj+vtLjZR4EVL18UkX+QD7X+EnIdzcve7P2O2xU50b3tMtK3gN6G2H4InU3
R6u+e83WzGGXYDVFAm42ygZCJD4TgAlmkM5qz4SOJ7wCnBTESKzHBLB+xbnIKHjBIgiKj9dPzXtO
rkNsL2oMTAwjcKpMWD6gfFzAW7BhsiC34b/GBQiJb2g1WWXZgavCbLz7bKSYBW/4FKOT38HH4wSi
GjkbnuI52jXrBq8TmW0CbOw27HpuDoFsXAz2cF3gyi3uvC9Y6V3OHa/7YFVOV/hW8nl4AK2rcyJK
WCusc5S73M6iDkOvbldIp0I+Tgqxh1UTxPLdxWbqyRIK3EqzEvSZuABQfajbHWpMOCrIprm0QMzl
8vO6nUxw4EB2CbNiiF/GRSYdWoig3PD7hO3IjyuUFxoOxiAMEbYpPGkwQI75ALz86myxkSyuEyYu
7xQumCsMkyBvcjNXtTucpTfmaPDfXgOdY841eQS5mc21o00BKRvmIZiZogg79YpZh1q71oDlkfNw
Td3VdXJlJWL8lcwdE4fvyij4V/zSwRzqBCOq5un0sl9zPhCdoipjhcpczmoPAhTtEbwKzh+y/Bgc
t9ESzwkEEyv2cr/E9WoxsOr2wce3BFXnLWQ0ooLlmrR4qSMrWIdZwtrLT6o53+JKiBcluxdXwEeO
12i6mBMm/sljKDP4UfmyodRt762WM+g4gaW2z1ENAxBdMVjavCHUc84YBWvLqe++D+czF03o+kyt
bmRhjo0g7r5n+B1sFNusx1hJY+fGAspFQ1xulfPgMRHk32CMQ41J8Y2F2Q8pBjsHyHhQCmHyvd7u
iXZ5DPGTj5AbFgeW89p1EErzwXkUw354oADTAv9dwRt3sXfwqlgqMgdA0fAO0DDREK8xv++r5g7W
V+9AraNqdtOAAZGkLmYZAIus6WiWwS+YOliiwkecSsK3bxh4fQDp/hyd9k7n5r7ijNutXgX3Cuxk
YD05GIRTvwtOdn1G8ITRIUxEYwNpknY+tFJ3+OTFIMMiDO+sGAteRipS1J/31fjktbLwqHg5BRGz
OrsVgd6xzMmQ3X7OFvW2nubDFNuM6alHWWIbbbmUTE6wJnGxkV8jf2T26A/Q8PIZmH/UdpDg8lyz
5whGm9OknegdU0x9fk1EEH8IgAhyGHonwmysyynmbZg3ss6EZWVzUvdcmHzCB2e740KwiTLnsvGZ
d9gA/oNjxYTQC36nb8e5NjG7ZnXessFiIkYHkiWrV4ap744r8/xHhTCfXOmrp74nyQ8n8MFEjc1K
2UrL7LQZYDfXHAbjCFJJwKuRs6OHxhs1Qe5iMaPx0WuZN6wY5GHCExTUurmA7x5NBGpu8vN4EJl7
CIg/bw+qLCUEQg3QAVbpCqOGThEdyjsEjQ/cLrwKzSOYH28YOXu0ZKMjCNhj1p7f3v9H03ktN6pm
UfiJqAKRb0VUjpYs31CSA0GAyCCefj56ZqrO6elpH7cl9Ie9117hgGkQ5x6b0uv2fIKCjfPIv//V
LjIMFUgAsHxtEe8pmAZrEA7AA0OCf2Yce0Ibzk1XYVIUus/UVvUfUeE4m+2C18kw9K2SwU/l629d
83Q6EUUzbl1H6ZzzM1EuxwehrReiaYU+qARybKq3PNr26nksAfF7OHmAF1A8h2D3NJA/JLPnQSF2
YsbS5+IokVlXbqBktppGniQvh4YvxlBbRjhv3RKahnoXQVJBQzWnDD8KBuEvhDUOwseMyvx6AXNN
4TSOuKuWk+OLvpqcbVZ6xxk/uc9sUIDD6p9WAWsQIXM4bf8RCww+axaSghdY5lQyp2Vfz8G7MRff
ARE2ssUxCL3QF1Yaq00hRKD6CCERY/8SbGtxXU1Sc5rAdYWPRvat4sywUGHZCoNdjU4Eh4hrUsZr
YAb85AiI/To+DGIdcSZcTX0JeZaCp95TD6yPdxpG2D4ugsyVY4ZrFbdtw62LaEXGaqos/eD9k/BQ
G1ycn5U3q5aVuRqk4+tFXU3+23tuKB9mVHPOWqK+EHQr2WbVIYZpJAyTieRgyQC+pm8gJ0RzEzpQ
GM1NucDWLruRKUhvaeWOcZ35igQwKK7MfbSUwC1WGEdokJHd5CvctYzlOCZxLnORk/JbjY62Xum4
TWGnY2HlP0HN4AN4K+1aLEeXzWPwm4dJ6sGtT/bNo3s0D8o5HY+gX4FTiZ4UH1sCb8C1nOAWNIBV
sz0ggYVkTX7P5b++ccAJxJkdNz5ObgqfAGZFTARBCTs7k51Ypsv1RnnVjUuh3ygh0Oe8G4ha+FEG
fkg41+hOi43OhAMXRRgEXDjmBP7Jn+Kf9lpBqGYNEpA3w7m0Iq9utsREQgk34ML3fPEyrHQ9OxSf
/SG462fpZ7iJXwqC788aovbSKRe8AMp6dd54dTB/Ce4YOLeW2n3qWq1gt+1j0JadSeSsfK5GK515
w8X8G+9IrCy0VX3sYNYX4QJgS4NVpE7wGH57AVaarcRu9lMdSwp4zepmboZVVTMPtoq6S1az8vP9
o7T21MwMtDaxM2t39GTPL/5vjVHXSWZuPPmx4GhMGXLVIdR9YKHGl59fjK6HQ20ZcET8ChYKPt3N
UmznHliLgTtTcXixUIrN2xXevgYRG3MzcHDdVr9puRPzXrZ3MkneYNnzZsZ4MfTx8qB+m1xViEgx
HIW6MLFUJwLxZs7BdLJnNMU+04nrJJ8ZnZ1JfcmC0txc8l+MFv3OMzhRn5dRW7Xqb/Y+vOIlnmI9
DTCAa0A7oDkaZ/1oVWvkMMzUJr9U4gAnrcSkmXgdCUXD+3MKIgAmnX5DGYT7qRcztCdxhSYQl01M
pfl3MhadmK41ZFN8Oh0GchiZQzo9URz+NyEdj2talkX0LUdz7IkvxQ+nNgAAR8P3Jl/UWKwvOlpg
c/2F4SieNvY/S08u63bLXVAjwKfh4kFrvAzcACg6EMxFdGxhtu23Oqxt8D3MFHk5cMBF7rk49aqT
zkX6zw/JdF8HzNi/ZKQvuBpCS5hsjjHrxR1ojaHr8KgY8DhokUpERYzIleWkGgn+ciSwyLueaAcO
ubh93Z88ipaXCOHkGOjU0K0vT16jImcAU9OfGXRBMgEu2Csbv61XJS63Fml/FHFTEUtX84SkyFt1
qXe5U/iDqZZ5kIgt0mdM9amq+NKVdgsxVf4Y1EX8r1g3uMMpgCdTJW71Cg9wwqAZO5KxY0S82gwl
JHoggPwPDo7JffW5nDCfkJtfcOhsqZGveDsoWJMSuLKq0IMtwLKYSIqgIodZgoPihkU8JLSSKw0l
x17prTC0IM9s0t05Znv4wSI7LNQZNwm6aMY2BlUQKjj8s6aZZ8d0BNCObctiAH7iNvYHACwblEpf
zcJFGS74bfHcRSdjoTstZtuIRdDve0/O8hn1KT6LLk+b9SH7Efo8j9JMlClhp9J5qoPhMNuxabtV
5ey4gCTFCrN5cFE0rgqs0Qu3nSqQ7Jh8Q3GCM8q6wPP/i1bzhjcU91Y5Vaho//cjfTrUHiYVRBst
WJp4HxurM6t3gyNGueG98Dbrr9IDN1QjVwG9e7nYMiY7mYdHczweJOyZRLuTvqneqWFoAuR80xmE
vlH7mPjFT00JYaTGnkK0PHBmTMAZZhH0cFPvNLUN7QEkcs+WYix54Ka7c8dir+K/Ct5Peyj/GcCh
hstwB6Ee5HK8kUCyj328uMTLy7R0cyHIoAUYzmEox9DjNKA9S6w3jnUhyI6bnelHgw2rnTdvhHPh
2+S3dz7B1wrIwqj3Y3+KFCaasKrwg4ZnU7zmGHvhCffeAG4WBVf2nGHelC5CGXLnHKi6JYZhWXQw
2jXSKvMzDy+YjuWtX3QrGW5GusKXLsD47vlbPG+IPIRHgLMVtvMn7HKCc8UwZQonyisPgy+3HKzw
S36V8/T0b9WuACPQONAR4jrV0zf0+DgcUlihH3G6haZS9zvxfe7U1VPgFWFXN5XubC275zGJthbh
LWpLoFgTGZ4iD8cc9j1OOQMolpMIEwIBSvMFdq+vKsg5NZum/Yh4fYQPYXjCVkLqhM2UV5QYJdpZ
NMUl0bj2/sD8vz6BiAKB4NhpmPBlDnT2ZueOV+xOnkBRw7zZJS19cDv4r2yv6hv8+TJjhf9My1mB
c7lM86k6rYGkRSL4Qprxh+WWk1395M9zZR1kp7rcgwGR6aHkjo4HFpQQW7sk8KGZEl9okDhXwL/S
0gkUm4to2sHQe6nLUmuGtjy2TAIoOGP2UbE0dTzaBL/FTx9wVluxNuJzAXNRWurYk9QPhOjJFQez
CnHQ26qwOsfZaxWzhMQ/yO0aVn9O3y5ijKqRC/PIeyvHsnQp5kclhB+j7iPWOflUjCBXoJ+psOrJ
LuB99gDEpS1AFOJx5pj6MTy8pMQvmLbC4nxIfMRAM5t4XKco+eudCXIkrCKwZjyIVy9HMW3hp8K6
9Q0YBmJW+M/P+ifb91RKf52BATs2A/l2TDEd3DaHJ20GV0ST7tvGEmKr/mEUkeFqTCmHKjE1GG9v
c1Kp1sFnGh6AksVm2VFrplZgbuB9wMxA4iJ8Gf0qfS4TyUsbaMhleZ70/m9HARqjtCSGhbiXxIfe
LHOEZR7leEshR3zySmZqAZ1D3I8e2KsFkzrNnJG4NkoeafktwC1/Y9joPzl6C4YR2UfxPKsga+Gy
v3HmvD7Fm/rG/NB6N3Yi49jyLr5Ghig1E42CU48ODx4P5QyBJL8i1E47pLVgYJ3aAxSV1jGfc8yI
tc9sP74/OnEH1brCQshcNKMT0Hd0XiyeEtFKqmOhLPN6LzCUaO0Z5JHFQK68SjOBgSuHWA5EZmki
XHaxw4ckPhXVXscMOXJmqsMsajaz9ZknbagxB66EdY8vLpd9slMQMJ0q4xqJGBDZcWzXo2u+VuJr
p6CBNOe5yupfB/4bUtlfqDpSBRdHO6mTu5T9wuFMxtvWVvb6y66wB84XseRW8KEMrwEfgFcGPwbX
m26RaPsnQLpgqR8tWDLS0oZx9lkzHvxXAQNJJAothC6E+z4uiSqORYum9qp99sUjpOKqv9jAr2LN
9lV63siKs6hXt5kyz1qbKvCpckF3UP18HZLlElveNlMdDeGMhDs/DIM2WTA4rM7JJxAA8V64XaPe
3kqGn2eYMea+DNXDaqNhLhoc6tQxDBOfb++lMnXyE9DszhZ4Ceg6rg3DpNedETiGTuzqHjOf5KD0
c/HG7mSOwghDWoUfcoG33iaqvAo+Ho6Lc8Pr/0jW+qEIUQ4J/AToNLOthH0LcK6bqFZWOKa+fjMS
beYDaELrqkwC0JGpdroMucJaO8EgeDKEpsg9zf51Ky9sh+MfvD6697L7SJ5eWNiEeL91t0QDC8/u
ETJW+NRI5H07EAr7PyzwQazp4Tnva50NOMd2v0yXVbvsqKN6eT6OJ03YZrLHbV4hs9bcDpSjwz3b
LhPIkuU5RGzDdPMDFVn9rc6gMvmi4UWsOnyPlq9v3DjMwZGnm2CuwtHyRnjMnwWTQtWSaX97KwEH
RjDag3KQBCWcmEDceI8a9HBu2NitcQPBBm1w83wnoUeRWLHWK3DEZJMBPOGfgWaDkpYbkKGGZs2g
t799Cc6BLM3f+HS/FE8O8WCtKYrxP302Vn9tpFWrbLhZyQzjEFrmEKhky04wByisvrDMswjIftW2
KeXfVUa/4bcz069aApZmkwfBk4u5SwFVFQzPJhPXH8OY2i03zjAcC9m95bWoCu/F+R5GnUN56vMQ
X3iINyK6U3Fblbsuru0+9bsnrAaqAhEoSfEZhvSG02GDYbrcgpiCdRgyG26NtqzdSukmBoN7OqaB
4a8768CBPQlfmQeG4wxmO+x8611SrxjPFg9y3T0BLTETDm6bWfN2BLiqs2tHFZ21O0k/aM00XX7X
0CIBq1BaDXBkKQtfduqZviqu1PwjQ17KTxBXo8C5eOy1Q9EdKrK8ABjQURluruPSifjIzztfk/1Q
skoOvNidASk2q7RYx9226jdatx/DRYCOGoypd2dwsQKQF16AE4KheBJ2yIPfl8uceJcIy2wnGRzM
p4SnbcA2p4gybKXxa4ptNEHWyHgGoc/MMzPbiChUbbplhblByrukfsc81dHqlcrIanYXEzg3c/VH
AcE5qjfYqDWhyczVOZ9X+Xe4U8/ddFRvhl2jwl59PRpXkKdshmv6dJH+48QUzSvkbKVNX/22IHpV
oTMTb+WfzJG1hNv7msP4q+HSpdG9Qz/MUCq28O8rIZqCA6TkNqrr4TH5q8ILMTDAdkd08q9VLiwb
elLJM1S3xaY542FT8fPxL8zEj4NN0K/6YaXSthu+kHFlsGAXeoGVm8sF5n12yXo2LtJyk0MGN6wG
YRfyvuYYC/u88qt+9cpXXQXG7caJ3wAGEyXSrwRU0YHDn6uxQyJG/LwGxUWfzY3RSmo7HdwgXHRA
T091G38x3gyAGFQ+Uj5DAyzercBZy4/ubQmwWVWn1GA0L8RiMUBOGNyxdAmidCtmcARC6SsKmkFc
pMU2hwqylQiCGOxEdfrcG6ijiNYyrZgKIcTqHPo3ds38M6Ltpj5g1sK+hpgFpRtq5eAA+r5YLMRz
V7RyVqQ57C280BnZ40+fvVwdtRBSL1p91gYBANTTHK+wO3JrRI5YTocdfy3zXPYxeWywq5PKTmhh
StuEqtNAkLYV5PGUNmSkbcXnKqApkvB+He86IyHdkwMOQ+LcePm+Hngq+OXrK8FNEWEQnt2Fz7RV
UD0mlyazXSIee7ckGgH8EKIRlGJ8bMmQY+HD3otdtfT4ld48tLrCgVViEscOIowpWERQiZsZi1b3
O9Tp6IRE10wdA744ISLQvzInqJxOx7jXyWl9oZ/jQifYM42wuo4kAVy+mVDLeJLh+8lTRO4OlvAR
giOC99K79RYamQQinCVx780BySTTSsF5gBbxNUG0ACNvdEWa6NHJkdS+IYDwmXLdguiZJ1VzsrcT
BJxLi0p1sEttUFMDzEO8IMZRs1waKtpsHLVj+n+c67msY64AWJ0uoYIF9KMGvHRhNhyDyrrDH4nb
p2A7dW93wHsmW7FSK3QBb1zPnTCH82bhk6FLVGyMHRzWgUhrAEBULDuUZT/SmQEYjTigBlgDjc30
Cvj8FxMfoQMd4fO28MEbqbe/Rm7Spj4lhhsxrtBe6xAmZuRjP40Hu6ptxGYXDTs12pXJzE5I/3tm
41pPdE996nYkQ9DF1Lp2wWTrnNdBRoGjgWu88Jqh8ZUJXypxVt5hV4z7z099QPfuMxIR0xVdQfQZ
DqSU0tBlPoOqaM3cmICPFyMchgcxkZgiUzt6HUodXPkX9DkM074Y0gb9gdOVg2la9CCKhuDrIXQp
voqajR4RG3wyE/hmJG1Y+TotIi2FBg1UUriwwArugwOlco76G7Ansz/gIDDvFtl2y9de0uHd9hWA
5DIuDoXEjZctBnEiKQV0m63habQw5lIAXQ6ozQqYMKQi+OEBZKKFWY1x5C/WlsOPeMfrKOsn8PG7
IXWHSRvkVMNrnyemMK+tXpw7c56BJsPX5Uw7p5zDAVgtg6BjjBndNipv8FghkrImMsUVX9eqZA1h
wYKLVgVt9LOQLe2L/6DH/PMNCRqzRJhVDn+LcJJgoY6+tuHKf8+hWiftWZUNR6o77xBsjQoVmvLc
iEcFYK+2mt/36b3O7/Cxcj5rKo4+dZs7flIm8NFSWCjH8VQ7amjzg18aVD/eD67TgIHk2+QzFFbS
GzYx4wQO/8RqwiVI1xvi1B4zT3w+nXqkx940VrzLyCagP4BHNjkdvhsIyybaEx+g21JvcYW5+lzB
Xjx0h+6TAUDPjUIxPzoZMTgcnaFjwo1G46o7Tw6bl58TZQO5pUDetCpersodNrgRw/vWU8m9Fhd6
tSiQL6CRYI4EVo+EEuuIwmLwRRGI87yM2oyEIvo/3slUMVi0dSa42Itr1oWA+yY2SvW4C6G1SrKl
Y3TGaBiXeeCr1IorFy6xwWBy9wKO7G0+ahg/I6AA6ZgDD8G8GcV2zA+yssgJc4CIKCRjYM035StZ
G6UM3ASDVk4lYAgDomRTrijlRDNU7HeIwZpiHCsqLR0CVy2GVDKcFX2Ev06jLQclcOKotLQJqWYo
NLbj3mxpldvyva6T1jZTJkSCcleieFkJylLTcVzOMQd71k5vXJJGm3dMbRpdJ3qqWGfF2y3zkJGi
CkVZxG5SMtOPXBYfmfbiNpXAMVryKwnrpXh6f8u4b64FhbRF5k59j36WPkLqAnroBrtvBMziRx7R
Ur1Am1ajjPgRCXsz3JHfxvKfKsKteyJblYgsleODHKQo4Jcw4XBZJpgjwl4Z8Ct1/nG9Jpd+rj/p
TEcyvhZMjrnXA/CT4I3D/JSPxYvga5UG6YHfDmsolNX798XO4nTkkCNuG5LBD0P4LLXfHxpnFabU
9ov5LA3+Q9AnxB1HmWkqD+vue5xOGHpaYgeZ4f1rcnIL1SSmdLAT6YoMe3hojCwktFzgV9lu8Koe
L8WhsPZPea1RtjHZumdoXA/RaKkqi2jd5A5Dn4KH1dIUsNjtJ/KxQ3UZHe07o0aE2XiZtJncUZBW
lgL2QB/6oYNBHMP7opdXYbXCBEDEFLl94rQwJTO6e+3WyYtxGbMqrfhAUmE+l1bZx3AkUXHmU1G/
OsLTP+AoUjoPK15xhIpN3kTKhsCZIf0b37tE2LcuIIyRWvn4xcCs4Wzzs/FU3eULPqg1Ys3Mqs/1
DxV+ar3XXLvzZIsw1Y62Ctpqdiz9/YsRU37EQ1MrbLwQcfcsecerqD9Wmv3aF8fRSTsSmNBQR1QM
sOeWz8Y3vjWX5tWtwTDu6XPBA9BW4U8abJlAoYCLrG/sEb85pJt5u/4OsKnjES5L3Wc51/Dnzas6
OSK2OBmUq1o+ykpLuNOKh5W93TSzNWhAdrr9zs4NNiDVpPhWA4CAzUDklOIKpds44RqGfuaZ0VXG
k6XE+dMbMZHRKOI5QfxFL0ELk7C3gEBjfz/Jb8mgdrskeTI3mJbN/34ZcAKf09LUv5lH3AT/TikA
czqH+YiRyHBOhj/CtXYSCC1wRR2dgHdJtyfl5jbUp2fyQxQRXss0SOw63Ilam3AhOYDWZJM/1MAi
sPIri5D5/tZQTpCYJG0jPGCOJePl/ctInOF0y57HJ6Ozkh8usRRTD1JfgaZTrESwzgOpMt0G/jj2
svOOaHggBd3JyCgQpUMEtKL4sXAWcQt9QgqcD95MXYj0M7QTGa2p7gFsPE8vyhmOrFW/0/RlYCkE
qTj8knpDvwiwVV8QNEM4lUOvgH9CQEaP9zIPb5ilobowbyNIgOnO6AF56fPWfyl+cHy66SZxEow/
ArgHToxsTVhHLSDvonwtZ/BAyLmEK0JUSryX5El4V2W72XvRoonnFjR2DX5W+qJ874RSnT8RJAmM
3ekCFz2koQZjM0bC6i48qrtuuD63nKAMnZGZESWAAYijUhk4ubyeXZgahCtap+aTRhLIeWmauzbz
uJLpCWkXueCFVUJkNNdi6YlfPSwKigknAklFTRk5xgEXuQu1Ics9ngbXM/yfmIkAH9NDgEzCwZrG
EsQEzX6HH5JScqZhM9lj9DCVNe0065fyz1zfGEz7KTegqD3npC+UVEnqTn7wyuNfuT6V5ppCX668
FCFdIbRAxhNDjXxV+EcRlI6WKVvoysqaQjS/Cddil/0Gdu73N+zdoGwW6ymnM4awQkQNGeLn9x10
GOxGrmwRq4IZ1Z/FYwjv0qn7zPnr/yQ6DmFZyZfObdbDJ9OpmslV7fAAsFRh2kgRQrczpZUyKqfw
CzEIX6jwSGhBiWmZNgWhhRxtqTtxfuHFqPbYuRgMsWt+2Ufyg9fvjHKKv6ujmzdAnWQPEenIIAB0
sv0dHrxHNr8ITUBuUIPYFa96poBlzuGRvgyotvw97BTJ4es8CeKPCGJ6rogbmR3rX12fm66y7I8U
cDPdYacaYP3EePFiDX1fllh1Qz0rp6hy7hpeYId9uJMC2CCkQT4IyzRcdhoDa9KaTUZ3lxxWHLBo
z0KgN074Z48aiVHEHKCv5fCniaVYxMQcNcAUWARHJADsvWBlzty8ePB4eAmn15FBgnkFeEOg037w
01XsYIJJt3jD1j4y4R654JGojjJbBOwiVU1cvGBPNE7wdrIGcRW0HIRZSIjornSfxVnehROyH9Ob
Xaaxm0VZVT+q33QDsGT4yVG+zK7Vt7JkM7W6DebVLVizPCx9xwtot8yoeHPkpMhPwPG5KDhInIwl
zCkg98l3fwuxv0a6ZnGDUq/LQAqOcce9HF1lD0mm/nq+CbNg+5z0K0MaQV9yPkkzrn2CTuhX6ZKY
nHAfv7fMGbilC5zzaWwVH3JOnp5nsUXjGYZunS8RbzIvlRwN7TurBeAPjs2ZkRVQpU5c7PDDEWrc
p/SaCwQ3Ht7rK7jRCEKE/ujOVJlsSx6gjBEnl5tDEaNl06/CSQdIosommZIb8sHHNGIRoTOqBRml
2xK7O8Z4OBUrP2J/68pvkFO85/o/fGzJEl4ESHThMA8/T3EDZ0Z5FCSLMpkGyJQZuDjtJqftRiEU
ogOAIt+I8++Z4H8Pj2jH3iBMHJNoJnM00TBdoNf6LD2aKRaoELr5FeEH/f/z6VDegB2YmTW7B5Np
F4AsUO4UVsHdS09PWiBg15KcAgXlFTOgcT7ZEAIIEw7KRDC71zOPcFoKI54NGCObj6AI6A+GXW7+
1T6mw2XDDEkiJ8jC0BaK83Qjugp+PBYVKvqmp7SAYs5+Bl+fT8sWnJS7ZqH96SAgHHoGvDyqYoDl
wpM77xldn7AjNRL8MB3gZx0ifI/PnCjAZtFGIvyYpHH6G+U8SZGYf81JoMbe4LmmxaK2RZiQhB6o
qMxnjiyOWCVXRwK6fF6GHdKwGhYhVDjjIqzk7+KTjicntY7gO8KsoEHGzK3FudpvWXD1Nqvd3uCd
UDmymHGK8aChl8S44SP3IPPmH82AdcdnWsR2i2cPXmsQDUZL58ezR4j3RKZziO+x4MzQE3I8RsMJ
jWDwxS9msWkUCMEWGVN6Y4O0vK0HKys6uyg+sL1GxsKskbj40yQ2wJSOZhKeMkGfiQefJoZqzm04
QcBWgKJnP3mSX2m0EPcJ3uuGd3gOKeg9/xbFfZLOhfcuXGDsLP2lUCwPJQVUbreuICIAVMw/obt0
kOpB05+2BGayYWU9TXIU3dmdgxR9inzlsSTf8X8XD9TCrnMFBRmHzbpCGYLABOoJBTOJf+9foNup
Kv+FNdATXo/zArNBcxFF3us+1AvOQIx/CZTF91RFVSrjznoXdD9pPqF49R/sYfACU9qXjYvPIlN7
ACUNl+fQh0mxAhGDSkEgPOyOyYARDM+LmXmMfmC3ZD2uzK16VNDeIgXj3BQ+sQR46Y557RU7f9ml
uVSgmrUuwwUIavlyht7SzjGY1ugc4ESOWxmzFTe516CJ39FFhQ2qWnT8iGufLs4pee63rT/qt8Kc
an0m2cLXiIIATsbMLmAhxfmVZGBmiltDYP6EyGABpw5vXrJNQroqG9IdfNbZZ9MTgQtc1nFbUdow
HSccDEiDcGmsy5mZ4ZNEFihmDhkkYMmLHpK8iP5E1tiKmQS3hk6IfOdypXH9ePCljcQGe2O/wjiu
btwUwRTONAuJuBbv6XvVCcvk9voaE6tAOQec1boGtkcqc4h5L0zgycRuiBz6JRXllTc8gOXhdnNw
cVpaCB6Hh8J8F/O/dbonyNX/N98lP4WCFXfK72JRxM5ktCO7HU5zgktuFvgeHXLooBzoP9JbgKsR
jAg0W0fGVNjlFjIDauhPLED4C6rfQbP/x7HYVX75oYOffXB7h9wBmvXNYTNVC1/tiFYkXBYP6b2I
mUAczCOrFLGKzbQOXtoclwmVaoj1Ex66eAdFxHxAyCekU+HjlOfSg2smBHPl7XRWiiWJsek5BRnv
6ARuz2O8p45m7XNyVeuxAZIkMhT27FTFUOolvzVHC2wFctItvkl/u7AB0wWSH3iT8w3zFI0JU+r2
UNcHZipSbwW/4fYp7mSEgcXEe6725qdUe8HTSyfJqBhjaIF7Zbbm8E9dnukIawUi+5PYPqoF4dQR
gZPMleKKHBav5NaJ1S3UVsrX98wb4+PwWWEa9PNcUvfguIz92LqDEt9Z8CcmUpbHSwRYeV/iLXA5
7UBPQBrpQhQ5nDrFDi9PDNJi+AkbUV6KNLVTxCxQyDwYFjOYoPk1PMqovXMKEEv5Ixbwfa/vDGzQ
hMFfAt+lP5kxLttzuRjdEQU1EW9HpTsCj7eWDuGFtg6ClExzCA3zjoEkC2zSGkBP0I8Aku9v5Rs4
7szokPx4HrYI+2Vv7MTAKzss2HJy5ahAz4Rf8CH99MzOvPRer42aZl7A/OkvTQ6CSIYYbtlImXX7
jc9PcUYaw4DhvZPfm6c+yVjoW9xwmstpOqNnqKws2van4ISEEUp4Lx4DGZb632mDCabdhvI8ML2I
5ZNlvPJDjU1TdAO6H5FCovhCzK645dMNAmAnJIaXcYZrj4KN4ByPEsA/FB13BT2EQq03Unhg9oDa
sr1xVV2YkGxaROaZPRzNY31LH91KfXQkC1rxzAdM5erDuZQzlnuJCK6pdIZwjUwDEvS5B3pC1INg
Aab8+8KHjSr+Fu1BHvMFC4cfWfyQ9L0oNxgqZyugSFzHD4MO8Qo2Fn2P+FfiI8lV3a0AAIRNqs0r
x9irq7CyCHP+AjbrkX8S9bkHeEcw+K8O6P9RkTb8hG4fLtUjlQlIbXB7Yg5HBk99UP7IJuEOp5nC
0YJ2F+NSyDsYlkJRTlxeV3x/vfF5oCeJXWAO9B/zDptsuXFGE/aNE+eOlnusgiRd66vmwVZHwVlj
eqFTXMwmeAh98wviGSUJYVtMyydgmAPq3VtUTeYx/RO8ygGkUlFVZr75PYHkz3QVgqd8ss95rKyx
Ozsy++L4B3Buv9pf9tyUJRvNpavplB81jnuQV9LDsWrm5eabScPQbEGZuWKMjmxPZGQe1gXQ6/BS
iRy8fgC/L+x0QSIhBINaykmOgQAS4fBZbv99RDUG0Lyz5514RBqp6bEcYTK2F1oH9iPR7Q6VU586
pnrXr3H8yy4DqoQGhNsErMorsJXCyJQeh0J3J2x56/iROgMWyA9RdsB5UNZ/YQomHGpz2i4TpKJ6
SCNbhnNMnubgvNHltTbW4aE4KReaS8b7fMrY9F2I9Vgl/vsH9sjbhuiZ4pVoU4wksCZ+Wwyn/LBf
NLAYQYEReMi2gtMPADzMm29Z9AKo69Agv/XUBljaBt/Y5rM+/o9mlcn8fUOIi7K37ZwAPWtuUTqf
oDY3lMenBJHC9J/QOkiGmyI3pFU7xZvvpzc5DMGC8qY7Hw4jypj2WJPH1W9JVYJfmdNsQEh0+837
38kK6QdZhc+595vcWuIILc7AqWIDQr1i1bMmWE77bb+aPcK2eguWSFWP9gWN9VvytYu65u7haqyu
4o0Q6/RK5VXQqXUOzSJvCAklUEsAo4gKaS7+1nwzjKFFvK0vwVK4MnwnwOzYnPmDAxqnLY3zi6EC
vTOPC2P5W/NDfKV2oZTeRjfhM/MpaMW7uWJ8JjxoYd53CgqoWffmrK7hj7XNlKXHYapbMM+gn8Td
IiJZBZmAYSfbFlVftAqtdqHttN3z3Gz7BUY+1mQLMpnIZWflMzy3BKQbZ9Sm6xGaL1rqS/tT79Ol
sqr47gSBKppxxbJgnEL/BKTHXASJwhyZoOHL8KG87ldkLVzlG/5CwD0g/r85zsCDpV1bTncPQwaP
stwvz8M9Oz/P3R06uvEJrEkyObBnfO4urEoKLUab1ANk8PAm1+F+NkWmLCsPynC3LQjdXFUbbYsm
oHzotxgzE9laMyLEfXM/eNkp8ZWdBqOH7wQZyIjy5MPdMv8cVVeHQYbahXiAzBoMsLM5OcDmOA9j
jI6yBecC+BPebfkFPpRcueGZTBYSH03QHMMaVJcyjekVQL46LyqKVbsG+rmVS0Aa9ItQmIQDf8n7
s76ZDuaozG+/paXgwQ5wVIIfFjVnAFYUTGuYqfF5g/ks5G3uT+rHYWlaU8pNZ002AvSxyOhj63v6
zfQH5DcAQsp4+dVuyCrD726ys39qCBWRr4zzX4FDkJ1pACHSivgEmxOa6Ckz0qVsBUWmT4VUW8DY
7e+//OLiB9dEDwU7aqzgJ3nMzi99oeG3bJyCmDSk6f3NQrsUwEg9s3S7pXZ6y/uIjdGqVplOBEPY
OTAmCC5eUqsqKJbD5XtgLExSkZ0ENunqU/Y6hWhgjZKl4hH14NsVHICiRec+SaoBvZu6CtzsVuWX
dH0ihNPpzlCQcWtgjoS6g1MTx+JuMSVyTM4vyGwgUMZTBYGFUWEl32/EzAgZo1OwL07ar/Ir/kor
riY2J3ZGQ2AxT3nfhgNDkvq7iSBYURpU9/gHEwA+E/UA4s5c1ivQl8KHS+3mL9ka3AXZk2nJB01S
of+LwoHTSHMIBFCtQxO0WNoqRBB06/xMSCUONN05hBnZ4WKX7lOUKdwzgx39UCkSJIu8CFc+gFZc
ZHpm8viJnnuY2ceM7K0Vuj3UFFuab94XKZqTbJFDXKYLRl/+Ef/SBGQlJNN6c86W1W4KTtyNpCJk
oHj6lQ6RE1vUrvXrEadOeUiCkcGOOZfi9BQSc9ir16RYdEzgDaue9uei2gnqoh29RJzOkWk2D7ke
I+Aedrxhw3sovFRdIiRosLtBS/YF5zCM7CkuSMYTdR1X0zORkaW5rBoIMyaQ3oZRMDlCwlHiNvgl
2q/ZyUyWgImCiamrTtxR7a8ATgqY18wrBFiYc6lu5lAeP/ejeITU/Gpbm5pKIJv+Jfbz8rWuwNO5
bmX1S8WoFoj4uRqz4RN9varekUePv0r7NS2lgWG//AAKBcKOYAPKJwN6a3BbyP+6MHRdPYPKxDuR
gmYskTpgDE5VZSHs/2Wwv7x0a0RntnIvdsEiwpBjjjk6INnbeairwHtMbQ/DTej0YOwTf7f8OPKw
XfAH9p/PR8DlqB95gh5KHhi94HNYdmO1TqvLbTL7R+GDA9zNzznKxknat6FX8eaZNWLj5yC1smi8
UaEGGBRgdeCjrYh2GbHDHATkIp1ThIavj8mg/ojE0acd5ArUuOigjuCypHj5GZHvTqGanKy8U1f3
W6yrsi3Vu2Pydey++IuzLfGUSCGiU2ThnwLAjVrPwN0C0QIuCMfIrXbY61jcBuspBqf6hJwImEsB
udY24VH/FvA6EuYqL5FDiOgNZPqWWM2RlyJVHee7CO8txFmH/7B0XluqYlEU/SLGUILCKzkIBswv
DEtLQURQDOjX9zx1e1R33QqWAeGEvdeaC995qPG+vx1C4IGwwQj1e6jysaVA4ONAwTmrnGKGqdqr
fKZwKsVQIoCb43QM88kFWsAcKoiPz4aRkePL06Hb6F4BCZCUyADGqDAF18Fx69vnOcqLhCxFas/G
/ONQ3ebHrDKjF/fwg7LPbkVdloYYDeH9187OHhwJbMwdiAXlh8YK5IHa6u1OPlJFYdn/YFueVHAI
+oF8Mu808aEZYTe5SGHtdy5lJw3MEOs/7+0A3Vwrex3dwtIYydtiyYp8M1jAE3Gk+Ydwh++YMmvY
MPCKSgZuWWl/PwzXCIqfWFfapPUeI9ysLD4eB3nBswEJqe/qKahMrn9h8ssnBKtM34aludcNRmRG
2gngSrMLng6EThh3VIt8VkbWl4NNmjjd+db5ToB3YcwRJVS48ATabSrkmsLvvCNjKqI56htRA9aQ
VDBslC+ZovS8w9X0djuxYfQIO8W3zAIKrInNHo3oQJ7PA7+nRgTX15VmvZBxCNkG0uERZSsW5H2E
4AA94XbyrmCI/kZUoymkFRjur5xMV1IjSEoK+/TEOBag7Ym9HCyN1WfR8ndEpCJwCeoFqBFqYYjC
WCjqQnacP3DhQii2qBxy1lNraVzKZKPGrtMsAeJrvQI2ltgtSQ0FliGEinbFspUNe7luhmaGCrIx
WZuWtAxpm65eldl/MV2Z2P7xMdNGuWduE6BCt/Bk0iD+KC4qBGN1af2TTLgQJ/udafhzy8y8iZV8
SAlw/2GoklhADIc/UipFH7afE/W5fNOVpbcaf2ob6KMHP81B2qqIPpZq5yNtIs9Ob/TCVk01Q6QB
0TCtPLbzCCyoIVaUj3Qr36iwQ0z1CM44YBtBk+m6RsgnHXq6W//IiRpraOZczFr0YniTWLnYKKOP
vJdldE2LrTaqPUyEKZAGjj899YUMpGs4obH+ZPDK0ybNgeGNtR/AaqacsxwuDkMx8XwO34dB0QHb
y+1yU5xn/fb6BqZEtelPT3rFoKldfzvJyL2sdzqcvnQWtRde1mvu6cjWut558+2hgHu+k+sT1uvl
fLa6nkQSD3LkDn1EV/go7WCBkIv3DmgukkKWsx5FbwsiHW2yatW3cUmvQ7ebsJkqDKezbtytSxS2
iF2pS9JmfkGq78ZfI2bjNYAo91qfr4uGrthp++bkFtT+oxacIfXNqD7dUJ5Rz3/51+H4emZGqHOn
HbAzadJCDXLK2b2ghX4LiBPjIBt7cGW56IJRkMtwA1U51ePeuGGX3HQslsY9mJjM29/iNDIQW/fZ
2N4QX384g7A33IINGjrzL/zKcZI/MrvA/Osg/P/yTzeb5JIk5+RtC6J43xK/ErT1fCY+//v6/T9v
nLSxv98p4X3JPhwqvbhFFYi/3IzETzZDb7QZiUAEJDcJHvMlgZ2j9xpXpieCEthtjUVGHlbev1Qk
gXxlBWxnY3kt4HBE9tLFF0TzG/ciENOshatAJh6QRfIfOv3Br6/L8+40Zy/lfC24JnwI2j0kj/TD
HvOzHvDUQORRRyiDtpmrkttXd9oDBa9K7T+8YxmCX9dSa3wo7uBEwvGefUhXtdEzD29nzCo6zEVq
bi8sWn1bGVInuBTL4oBR4JPb+aycG2972PdurZ9z/OBNKRSWZL/fo3wR9wfr/nd768Nl6DEYgb+8
0zUp0MrrBcK3AO0c0W7YZgk9eBzvxz7ZkL5azAbjLNWmfW8w1sdFIMUiDiGjxPt/CkE1GoylmOEo
p52HtsHH1xAUI4EDo6SsmGowR73IIFV6oHk1U4UJUWwM3L5CZXhJcA9MeTXlqCUm3FLT1Xfa7p/7
9/4Lt7de67yDGOdGT8HU1bYsyEE+mhSB2MOimv/72A+o3SMIF9gxc8+WgbETL7lzPm36etrqIQw9
gAx7la40cD4AVdrS0EgXIJTQNpze5OHff/4wRI7ZrIasDwR/qBDeAQelAJF3sJUZxAeEOTQreYNg
F4I4bg19g4/jzchzf2IcU4YTFWHnJ/NIR/VKcWKxRO+YqxuHCEpl2kS1YDivXj/GTEseNFhbVkOE
SAO+gjJGXNN3pfwUTEnsn+6cLqoHycyGL849gbMjkyRD3gFrFXAgNY5I4iuJr8Xv1SufcEs7WG3Y
LVHKGiZawnKpUrllBqItUQ8CmJEFt6Gjz5XZld272O4OWScwfj8IhHi4CmFINTX66GlY74y7ojWN
VBaIGjtlSnvI5Cve08b/99FrhJ5fPrgN6dby4URbgQWFyAETIdhI0fj8YvSEzWc4KtF6J+/kfSZ7
9nTXCIAVwD7mQBXNCbmDIuuKd1DcgzrvHTiCCTCwoCOIESw7wqFX+NnL+IaxP3HR85S5ksoAwKUn
wnjf4JOUkOtt3BJ++KS583K0o0p+QZKIsJy+c/YZRNkk30kuEeRRUl0FOpbqoL9DnJGClA2ncoTk
2r84x3TxL6NB9uXoFafHI/hQK8wJgBJZrtX4zf2IlOP0KPMZszk7dBhxwR2CKdECPfOYck/4sOVo
4Fb2c0wdyhz8FJr/iLHWkbSaOw8iLXrmNbyREZuHl1CEUJ3NKeoeivs2BSdeLPSx8U3zNeFEVy5g
1yvYwmYe3YnE+P5+e4vLxdGui0ecm2lp86QJhVHIVajGFIjMu5VFtc0z+veQIv4F0YGNROWLSM8Z
Yhk1UOY5ha1A2tfdgU9Zz7tbC0gDTvIv9ErmXnriNSlOCo8lEa8wXDwsf5GSonA8m2lY7a+OA37H
yqMs4nWHr9lioftkeLyDviNhaTYX3ME1TP5yYyHHmOHusf3wGrh3Xj8PAF8lCgE739zn2KcqwBH4
dn/If6TIBHQACDDpDrv3Kc/xTtyNnzZWYXeL0/pu3fj6TpxXGIr3hCwFR6Rs8DZEInigcOFIi/zb
c9hDUpke2TCHoh5T2PwapHTu4Dc1SxIOev7fu8yNeLrWv5AO/1jYdwDU8opkJ3EnvG7B2y3+wgoa
3s7jCwlQjEaHN6EA7XixUv478+aKM4CaNIfsw/1drYOIToBtbZ1cbstilJ/7tm/507MjQkYOUK3F
mXblcP6ljVFoinrUeyze3cJNLfvNOdtA80tz57iWebqVHSIG503if+5P9ZXfBx42dpkbeOAcM+J9
eb6o0fgtne6/U59jaoZEBOvuLrmbO/bGgUbQWUqVn5pYY3JZiIQF+hIkLYgPvNw2+g7Y1neTCJDd
l5Qf7SjxFi47k0l3YHJDTkqHKbbhzjfiooSlxTz9b64W+ZR54oh/qHiJtHMtLOeNWVTC5Ecjwkv3
v4Hp0Fsjg8hCOcs/OGa4dkeGt9r8TfNlsLuyHhgSUyg+jOlIfPPiXutgsAfVhXBOTNEb6l4jpmC3
g84gPtP6J2+9tSl9uwqIRPEvIi3hChRzNbxEHu/pkoYayHSHxY1wGbiU00164U+o5EsViId5Pd6d
LsxomPhlwMNCpH67q9Xkbe92qHAcdW94zY5IIhZe3DO1A2+kEE60yhNBeRwwiW6Qzo0mfEtt2x7p
7OSetqhjDa0Jtms787XtHqRmj5wETAkOxE9PpUSWjRh+4YCt7j5dKH+Y3InM6tCvsWoF5Vq4AxAJ
Z7ubygDOxOIG7R2sWlLkV7TBybSqRUO79vDOllPWvabY9wLHo/bHjti4xc0t1EFbCJt4PG8tG/7U
DcAXIVW8MLRT0bui5ui+6x/1M/3WzOSg+ZffBuAMNBjNpxRYsjnHwOPDhY3Y2lPPAZ4jsitA2oDp
6UekWJAEyS3hAnzJKOwIJKwW9KoBsZaEGBS1+6vOBcoVWwUzJ03enYE0ET6mwdGSvPOsSXaKZXgD
VuackEkCGsHaiXG9SziwmxrPlCOiQt7jBSMIOjTB4T2K2MpLGDrt+GQwYDnJd8EobjMrmPfp8Bfn
DdfR87A4WYFqKzj9fR7PQvTT33XxdyHbJQ0ExfmI+2V03gtd6FZDfJh7Z4YaciqoaqAmoiUxYTlc
b86ER4ifdB4SMJDxIlwQndm6N3+OGb/4TkS3Ko4RDtzMHG2s3RNZZ3oMHcEF5RvN6tgDoJKZnWfX
2e1Ah4v1MWGSJJ6QvUOGDSpEXgA9/PloN0Dv+fct2VwRswgs2lFJn3K8e3OUFK5BbKRk5iTFhHUr
PxRsbHq0XI3tCJ0g61YRLSc+RPX1YU72YsU6uhxFFiUCbqZoznx+CTLOFgTXEqwubxNTFBP3g3OS
0t1GgBwf5u9vu9+zUhBzOV4tu4yV5OHvMcfxa7FgaV05YBUwMCk69BlkF9AmsRJGBusTtiGHl7Hp
v7D8JSg9hmxi6a/exy9hIWETBD1KRMBd0guJemc2+Sh24dOi9Rl6D6JDEJzSsBDBaTd4ajS5BCSS
h20X5RZ2Q1puH2ILjhqJcrD4H2oA3kLscSe0AYyDXwiUbNarGB0rSj62jwpgUups5MrE6CwoM/Ek
gECxnWFTHeAZv5msFKuYjEC274JNRt2Wgr4QQmeT07ZhheMps3zVWxszqLcEBPc9Zcrg031QNPRZ
t7DMDVrKhpAMSJTnboDcZGOxEMe1DN1eD7qv/9H2Uqn6FZ6vftgyLpDPxx6ZomPrN8sLBFXsRBAL
UWhSliAXDaBk+CEZ5zbYd3X06vki5p6mwOl2ttmHfvEB3Jb3cmD2aIWfn9i35/1e8B7MlMr+SPGD
+gkLOVZMtCWe67fu8xe0KJ5BX2Gdcf5YBZNyzw7FpCemUQzjVsEUKOY4CDr39K3AV3IGVUDYBbWy
0EbOaBHZChZZYPTt0qRClHuSq1u4sa3L+oOpohuL+CJ68eOnNXAEJl0xp8Pg4faD5ZuSI9+n6jZS
hL0DYcXNv1NGdCgi+e8pGATvbpfo0NDTkosZkepK7e9uCzqzYkKR42GyneFTI3F6nj7Fw6eYR9Bb
8O2V+ZPwiqXk0h6kPHHmkT8USZ/WcjiSvTUyVgpfTzMaOOvh6I5YBzovaOente6Pqwj4fXJYyh6u
V0Sz2OB4xIoXerGm/I1gKi+XBxbZ+Dx4KLPHgubG0XhTTASuwM25IZzy0rUjngKvzv9QG+TmvFJe
AS8RcTH3g1TBORByv9H/jsWDWqxKLo0Ig9L2rNWtm48z3soSYrTsmz88QDKWTEI1bJyuLIbwyJG6
9Ob44H00p/lCm4g8DsRT1lRNWqDRJ95AXwpOLksZAE5g8jOymsiJOscf8+Pj4Z2gVuR1iJQqbuOR
z2Gff6XN229XR+7Z0ZNnNBWrrmx2HNrTIbc5GAGxgARjDQlB+2Pmjw+cKZPMEjkf+QI0xt/SiQz3
Y7uS7OPhNBZphSfW2rgUg6lkp6dx43HHeJuYgePMOaEQ45mwCgJhtmgEYpsHaDzxzEq3EIukgi9F
NsLfV9GZU1RdicxX5Ir2PRaLRtZHzvn/aJF/K0Gx3uuZpzWnOJf1mLPaI/fQPMfZTLLL8fHqLD6p
Qs4jK3VyKGQXBAyD7N+q1V1w/mdOG303j9+8seQWXaT3qB3EZrWBe9J7koJNFEN0601kyv8yOm9H
XMYQ/LlDVpZlml+jzhLx6q1bWJ4w3Wf+v894whlhRUuMDbTXJ88w8/86Nww1k87ae96qZZtI3JMY
rHuBSGlXtuzu3Iz/DbaJvxfMn3BbPthz0VrhFQ7rgZ8fyexMkPZhcZPfXvEArIlOz3p8rLKZ3tY6
Rc0LW3abfEL045hV2EhMAKJ+IXKt9WzHrlXJSA1lwHhSlcO08a6sx052u6XUC3rP8Hz7VVuYRtQ5
JtTU3nMsEfnF7g22BgzRFU5rY47huMwiIVlHuaJOLg+M6b4KJbwYfZBeIDw2O6b4jqvtjoozEleq
7J0QjGnWSQkGr0ORqjOFN6IGumWXwJVOAUaoG42w1nqxDSqZicmdox2Jj8mFl+Yqjm549QvmXDRs
EVdbcKrqiY5CU9i3sWxsZGNcYUELbmuRA9T3ngYC0ED0KdFAxsWocfYUIELeq9HV73vVGhcmEtji
ZwAofPTppyjK5EPHnhtgK0bsEzGNAHIo1wYSS6ZETuuTQx+W0X8MxYOcMrVBoOTQY2wihPJaiOfp
JOQ55Q0eGq+MvhjaBAsxIylgxD99I8qENtUG70Vk7V+2O3APdFSUW0V5mKI//DvUDK+ojKXk5b/g
A5VxGT+objxoCvxlTFlot+8v+L0vdfxafT8IDnL2NOMMLrj62vT7FnTZnApqHUPG9vXD9cewZmPJ
/KFHA8HvYs9+kS6JRV9OleRf+hRNvwUQqFSw+gFxRNlEgJnpA9HAIImaSZQIM6J20eYRyUOpSBRF
6l/Ki15ngrQVSdHkwMSCVy3EjTe4GbJTdVPkb9+CX82/UZ/i7AltfFTFbewGLS8WTD6dH/4RX4rH
poDO9+IoBMG/n5CpyhHjl3SOxa3EMerEE+AHyCn4GqUEP6eKApK+E5z1fz+jrPN3VM2Owy7+/N/3
Ob2nv/uk2eIhqciEMpUl9m1x/YxEOqx3muow5s2CwLHafkQeCtIsQI6c0WWxkCzrE5rGDqp7nSOB
Cf3nBMQeQawrsXrmbevR3iYkh140wOLqt1igjj6ZUjKwZ6ZnWKOJ6c32Jl/PSvKX4abEfapPnnhx
P6yErWA+E09YMAK+bGXUMeU20mkMsxQVxBw9DHUUam4Ji8wMp966NbxLUgbIZ9+sVXaipB9eZk+S
4Fl67ygSsMBbc+UPUaiGaBYMyfkN4dcdnnRdZlzl5FKikrhcbQVb14TxlMN84Oe1e074o4cn8ZDj
cugtdAq7taPTn03K9Z2eE5tpvWJxLye15l+3bVoAEwRmYbh3VhnXbQ9kEErszgRgouT+dfp6I4FH
fkypCtQG7CrENzRYrcbv+RIFz/ips1zyr4hSalFaZyrjo4Mgx9DuXOIyZaS4dFY5biF5UIxlmQhW
LlRvDhACTNCp8lvsDfpf5iO+bJFymAkHy9mswvMluM9kfU8xtiRqSJXtRyF4/+cqrF8s7duYqIDf
Fu/1ZPDTY0eGWJ0taaqwhIAWaQ7PYkZ7Khb1hZwiCFOnny7EEoui0vE4nfp+moQpuQ5+mrLaGnCh
enpElcBDh8ZSCpM8HUL0h87bGY6nBTUfGLKcWOZ9wfF1Pz74M4m2Mpam34tmN1T1MZ2T4ka5blUY
7oLaFhsVKjoUBhY3V2yPXNmn3MVJt/sEDyZWrG80u2nX00xbvseVvcMq/XBfItLG5A1+PsMH5fz6
4j73fVB25nuf3YI+Tr8jlvU+5ld2EkPrd0LJkmyOoXONSlx6m8fPADIjNddvFShD9/LT5K6xO1N6
GBlUx96AEuzr2drTz9agt4EER2jAMvjtoBLn6mJLQWv8iwzTAWWOPaZ3YTFVjh/GFADtcNLTwMG0
MUJtOLsmlnE6pGRFEJF4Cwv+/c5VDO84hjgv65lhwGbjbueEuWLF/0b/MvS4nPHoc6XnBAgQOXCd
5ajUXq8jMr+BknJNo+cqZJcxie03NKzMoluPGmPV4hazsxFG0+gRcVWqrJ9YnrnoeldgT07UZXGv
3yM43hmoJtIoEENQkNoYScekmPRnSAF10ugbj/Yc8wQBDRWVkaGgbpbA1CffoaXQY8NyvuCAXsii
+96ppmMLoB7Q25wkoQkGTsTt9bQXVH07A6t1/AImwVfm5kfUUvlRRebEocnn9X5QOMMP+t/ZpTfN
RleJ2Rf5zuTbjcEsLPsaeCSbssZwCL3Cogh0QgqMCBuSAR1OekAb3X0/LI18OBHqaX7JJDtc5YCf
4YnVo1ue6K3N1d1d7V6eILOCN7SpwKKSZv1Jq0OlLnFXakexPpIcWEMMU00vRoIC8alH3ZTYPJrP
F1G6sV4Iis5nf0Bm05BUCEoiOc1KV1pwmjE6Gta1G38gUcCyvjKdT4thcP/49boEUrthoaWvmH7v
aOvp4zJPIP/ABv2x9FTzlLOvZ2FzvKEggPvMlo4qc4W+zMKVqTh9q4B+/NuhiZetB/MFqiuK9p2p
1DMmaA3cMJVclDwphCX5563TxXsT0YNUZFm5/Q+Fu0o3a9aypa3BKUSLwVphBxGTokLJbgXMgfsM
GEhuGAVY7ksC/vXRvY5x6+Pot6DBGdxv8WyjLVIeOwUY0UebcWSVci/3YRqdWElM2ox1vAGVBesg
T4hBgOUp2brMOEQ8i90aZMyZMrlx7kJUXQ2ZoHbaaf56gJYxuRvadtQK1/yT5bsztiPZrl7mqmiD
inkB6Qo4hXpMn/BNdQFVu4EE5LLSmuTDWCn/cULni005gXSjfSngMQP0qD8YUDB9fbCUviHHsFvo
2bxvjBjVWbRz+VL7HnhYqxmrm78hC94oE4gOIxZ+O1EDMaO7Ti8k958cOGqp+PVP6UNN22otnT3Y
MxLtOhaKX4ZbD3ukVo9KDlTwqH54W57gaV6T3uo08AqcA0CJ6wD2KONxg5UImOlnyDv01R3Gat5d
qjyvLrhaXTz4uSMZoTZHSZ86lNsb0Qi+w8v4ZcJopq8tpJFXgu57+SV45el97kG+46phiX/9jBsY
vHSm8D7HXLL0Wcjmtkv4drI5jLnwufzfEy1G0Uvfa6ynMIvnzUox7HtjPUAT0PLdoDqlqIAeCm38
nSLvL3qEIQmMMz5RSPtFckOOKlX1hma+p1ymb4gfKxxgxKOAdqzwdzWoCVDZq9yF3XbCIP6VGKlM
Mi1U1GiXPWJaHOBDzgmWXVqE50dBrQHhCpoozjgp4o5YE6IqeDEVKzv8WTUs6narnNE480Sycl71
O6cifexzo24LCO/j5DkLPMk66bDY7BulGXITgYKyFcX8i9+HfToSPqGiQTvGsiO4d27DbqSPiU+5
RN/s7MqPbadAA8prT2PtrsJSVBUdC9Y9qjomhQ5eD6v/r4Qov+Q2Z/dhbDPO9pvwX2Pm+rb++9pL
Hy/DvgFFuz8Icet22mdUtdvebXup86DoMRFxWM7nze02Ql8Mf+IpTTr10Fe5CiR8cwrGCThaitSL
1f7mbiz00/QqTfXHFs/yEAbCpcO2XbFxH3CyFMwwiaEs69tSwIFqJocOq/6Qk2rworneeQNo1kqO
knagTuuMsnQNouw2b7KFhvfqDFF5qGPH7hcwffBd4wkWZBSF8jn5T3cDi8r0qbr30wws1o1iB/pI
hJ+tU1NZUd3qiC5e9YTTCHQKhQGiugEBkUM55tOFevXZL49gkg/5L8EnH+s9BfeEtaN+j4amYXfy
il7noyAKb3o4HUkb7YP/ZP/fIkam5g5i5ALIRkCH34hRMkxhA/o2K/ZpcmKMMsd4xgPVexOiSq2a
KIpIZRNKeLbq9WpbwoECBEzY8mYZ9VOWXL9XHTEllzpzHnVaQKxXK5sh8mh/PpxAA5QmGbmdC0Kj
c8iPeFgDFjbvzG7kSGZhg8iXelYTvBuf3fl9y+Rzdr6U+FA+wM3ARH3dajTwB2MKYPangB0NCUAN
NCbb2U3xGxK+ANG9kQ58/ArASr+j6+wWFJQv5g3lomI9yEJc1rMBvQ4AhL96ZyGcVnCSwbsd/sha
chlf/+iZ9NoVkCpshhHAVB5bNHZl8F5ZeKaKgLc8FzpJJBQmgbEqPyWhJ4MQLQ/cOKHSJxIF0yNT
ti2SgREwrSUo9d8RVlEyVYQ5DpGPBVfWLSKRmPvcqR57pGl/dFuiyYaG/9zBwyeZc+Dla7JeUV/T
s45IcJ3kLmGuCKpb1ugujp9HgPi6eYXPr3luzPuBdApEZazlKn/w9Rpq4HFfB3CPv69gabw44SRi
eKU6+vEA11AAZ410mTcMCRHugWL7fG84IDmB3G/wNkHvfLh9PXSKdMsNVvJprjj5ySamYYO0u/xs
dCTtEfjRE4VgYalCgYgP+nI4RTpDwG7Y+IjEK7TE71lrWFhwP0jdKy5qdXm7+EPDK4u4gK9cY2+2
1268FXrAqmN33MmslXtWfmiZyGcNUhoUgNu+q6xtIs5wPuhWtYQqSDV5EOLLgh2zxll0XpDdOj34
y2N0PPrTlC6dP50OnEgzl5pJGudyHUXRehvzVXxzYj7XZjTkNzF1v2k6Pdm+H6XiNpVJHZL/1nwF
pMqOKjOKZOqG14B5mUUYy3KGWcUks+0jTCF2+fO2Dohv3I6cy9Wbwl1HF2eVEaNpaFa5kpNnbfPs
xAdFPAkzOspQ6xK/0aJzMkP9pOADagrdVevrs0I3pckpBWGgErTLGC3EV2a+aB8m9yehpRe1FKkf
DWZ3mLCCe2WrN6+RfO3ly0R6+7AGaqrryPpvq5bLuEIdHmgTI3iu2h9jcv4dNM57JQjXgeTlNGBr
mssdFTcux09UjK8xPs9rDHV91fPPjtibvP031cn3D7SySHRW85CCYkpZMM05D0gCFr34T8TN2JCA
76d0914VKffT/NIX56tFExfc7hoX49MYrs7VAzAjmZffHGvuj2G3fvnDAc0XeiLDSfVE6LAoSmob
HQibz2yEtcQ8LrF4RSwYsBDT8JV4URo0JfAMvxeqlOwvMRtHJ5dnRlWxgHEOy+HiDc8O8ARzgDai
QlfLzdhsDQNms9ZnPjvHTx8wOEF/w0BEHauJNFcm/U0byrPaH84HzHRco4k0+k7aUJkPCWNtWZOt
bmBK2SuIGnMIyxgTzRjq0zgnj1RG/0lZN6VIFKpDS43zkZJmCwZ8KtEU5/Z9XPPj1/601FKyCGNy
yhFFylstrY9ftDSEjp4SjTgqjYjn6wiT7o2VCtUujyy5/ppMYVTaWKmWsIeXNxR4wfY7EkGQla+J
8JvfoSso330yNZpU+yFPqgphh9MJWlGRUDfZAbXpFd+X2Zv0JjcFeKh5p909ZgafQbs/4UbHgoQc
5wF8zBOt2d4ErW+ssxbqz+CtrPQRkv4+WpkTNut2g5zfRJ3zWz74vRw0kSDna+THz5oom38IhpsN
Jhf4Hz67JUkJCtaNTEMT6kX0dSiJyW6BSBlKvH8fE2o+BXPt9G11ISLP2TA450kNmBu6+5ykjBEc
EL2zi0gHP6ovCVZQiDESaeiMq0lGyqp6rJNrZlazB4IcKizRI4gxIB3Pk2oApLpHOGS+0UMZtwTS
nMrSchvPCih2UlLZxN6JacWO4aoUkHt3zNGXkSAHEpf79fuGKRLS8UkLvPl5Locq6UmjXqiNyz/0
1RWG3QtVsUySWMGTbtmKjW/1hHcWMN4RFgRjhTTP0NvenCv0ik/Ikkzy5fhM+ZX6hzeImQWcJ8qV
j6mkks85JPlLAEr8CbkOHu0apJjfseiUgJ4g5Z4WhS/5h/OI06uXiBNSRFS/w4z/RdJwTuYlvGIe
StzDOeDe2ZYF3/HDfbhQGMn+vSEMFv+yq6BfAeTfJrwbuYanbzlxgRd69fEdfkhYHg9TPcYdttXj
M/f95PUBrEm1MQHkla3yDEI11L1rcB/BoyeslKY1mS7Q0s3hz/u3niI/pAnta5HxA5g8hsFIS/oq
gvXC3i8APA31VRm2HhpP0uw/yJoVH8KMjUqb789kMqHCJexKGKpFAv39ihkPrgWFy6tbARoHgeWD
AwD3gDSLmBeQFN+IjqTEqSbaklXM/MNIuZAa55ze4pq4uSw4hedxHedjxF7Rd5XZXTSQMLAQ0q5P
skkZc8Y+/CLOGYSTATqrIn6S+81GH1QRLTstkblI7pEcUCAWkm59IjlcFmjDQP6OKJbTbSXBCK6b
HPz1ZcPnRsjxWM/vSbKneWssRNXaMwPPMRNz5pqJZVork59svV/Vnk0eJt1oQXWijoBtmBsTF8kf
CgXFnwsnpOj91wke0mDgtzyg8ObIfwXxp7txFhQOJxeTEi6OVLQWnbXawB/iAg7JGHEvpqmiN9qi
PS4CHu5OvZU2xiOkiBE/ziR+esa2vcxUyAhe+xZ6MPubYOCPmfn34pg0/kJI4ng2QWlNVErNTSS+
EU/3jigD2+GBciiNYCRy1GBcjyFiJI4RceLWcHb52WMbePmeUPYJ+VxJp1esyiR0isiy41+UzzQ6
QDbRgiFtLeFmCXVbTi9K0FPtRxSicWng8oUuvMKLgJIbfQULtJMnTomHrwbcmaUG90iZYXSk1UcV
XtxArPyy4OtTU56WSL7HnHSOcOi524BK+E897S1EqE4zP82eCXAjvD51qO6ktQHfwdKPLNBI6aV5
4L8C1dqOZQe5frz9wJVRrR8seybf/4hbUFV2JJLY2TA6nwQ184CHKThW7sdCJY98fy2Nn8uS1UeO
L+fHWBvrdoARnZDnApX+gLACkRj/tfMDVlWb5LIJD4XqAesMSXc8lMigGISDIwJ2NsLQKVCj0zCH
OdaNdEYXAh+MQLbwwtsikf40u6pHVp3zbMomF34I5cp6p/IL9EQayFkMEp2NHIWc8v4aMCpmC4bL
ZoJ4WyZo7UxXhgIgDwuHJKeARpeBd5v2xEc4uiF6tg/zmSUM/m/Usvlc+QDNytwbTmy72t2W+K07
HGhjibilFqvKgJFl/xBPOYt7Fim6NdfyGnR18v7AG8QZ2a0xVTj9dTOCGEo/V6PnPm4ZG91siwp0
LBJ/YYoQpi4O6dNR1qXmxipNaOoejsb0DVEOpP+T5Z4+HcKIvdOwFfnh9LJF3xtu3qibsGOmc0vs
Lh93HjCLz+zsromB78Z7bSA6DQ/Gof5hR2QEBs1WlliLhv4CcIpB/PFZtz1X57jPMgRYDcYE2rPw
Z6gK8BNi1N/YyIC8XCnH2d/n+H7HFgpsrWssvSc4Iv7r451But6oaTF2cu0c5KQAcwD8Q1Td7D6E
N3RknPO0wpb5mbEcrxR0w1PCMVuryRcEm/deFrveUb2EsCkgOQCNIWSxTx5jcB4ungrKsGE/+Hq6
rjFkKBrgGxb3nNFUY05xU86aCenbZynW7vG7W2ToOLC9FpAgQTxe7wH8rX6+UNHnkIjDDN1C0Bud
xifyCeToKRCe3oDCw4euKBK/KbJFZAnpsRrTnqYTDO4a3qZPpWqapuQKRfkwMWj7LKByU56oXSru
PvmCTuWqUUV30KCvhPMbEpBbTm6bck/pTPZJQWDz7RTubZz2zMHPB9Gd7L8WKn1o2R9Eqn9Lw8GK
ygy3Anyyev2JjeCkp5dQrG+vNPkf3isW6jwhVJR50DqVkfnxr8tvbeDUtKy3BYvjq3dKgbOIJSmL
QlaWF+8WUT9mkq9WX+hFMwQWfHxmQsLQoC14sMCz9UU+GgjalFfDXEG3Fd73skeoZ9zDyhMA0kYH
wexag8ZHeBqIM1isMTLK9Sg8HIGC2V2CR86ZPhAuJlYxNoVpdkVcAeY1AO/CghHCBZHvYLsvJk6L
IulZ2wobjhweMEddLBVLjJijUZmIK7hMiuTrvjGx+y/gdKRCzgeIAj6RfhcohDt5VOy7iuQ0g5ZV
JYCbqGLIKDkL0Go0NMFiTO59oEsfsIqIh5oURZn7pQwxpi4Po+obnZmeRYfyG7EXVfQpE265v9SB
iHooJ+z+3jw+gRb5+OL+iJBG4CJCsNOk1bYZX8dYqRcNchpOWkjc1e3hZS2zPvY9LDBLwC8yQui5
EUFPJB7Ekxe9Be54LJqNLQLIhO2HVcOcNUesRKR73HleU2U1v8XFlEXICr7EmMgieAAxWQDAZH4U
tl6rDhZHDy+GiYIpC8sCKpsW0dkA9cEzLvOU/JJrSlHpvH3ZvYi1/E8zuvS5dCn3v0ne60F6JcUz
KJaPsysxHc611r4S7MnpZFgy4ys7atR38HwDHPbP5Z09PeOW6vUP/MwmgTISx/AXQqRGB4dK3bxg
0tpjoPVQlTjUmuzh/ltvrgE2k2Gaz7Fds7FQ2MozwlGHSChpBpx5+HrewtU2ZR2L/err9hWWndtz
gNfmiGGW0e/FGlOcqpyDDHj8RawvOnY3UqTZMptooZZpHcnvjxl1QYLwEA9XqGR6bHyh+SGDYRH7
t5Zs2W9QEFiJ0ZOKER6v3JvKVLNZAFOW4onh6XXY/A3nQy6PG+qdm/8i45o9Fz/kgSrsHEos+Zja
zDXAVe4ao5qLR3LUSa7kNnd4lHDnaLE02wtuZZS95+mQ1DDjt31MvkV0frH07htHbTBqSnUdUe27
KYXdv0OG0dn/VqOGNtYTHdlQf9m6gkXzDUoV3481rNozLUzmLzx2LAtgY95PPf/OjPd9hFBCmKJe
uLbE2l4Z1U0CMpkoc7ZoJygip1mZ3IMBHJNR5gkjLpcTk3SLbQRVV02OSGbMv3R4W4Br1SDK3rXX
lx7xo3WMkzP4EjrzJTGlQffxH0nntaSqtoXhJ6KKJOFWQDHneEOZGlAQJePT72+uXXudPp20lTDn
GP/4A1VU1o/lWaYMszL05Ibx9SMGlK4MZYGbykcC6/4pdLZpiAUFrucU2dGT+/PRrN+nHo/X3CaD
JoldXL4M/qghvi9KFAtHqrof4kHK/UQ3j89MSCg3oSQuLVahjHr5VorXnbZ9A978znnkHrsGsySH
tieRZko/x+A4WOXwXiB3VfMEPSron/Y+d9JB7x0xoH1VZj+k8lNdQBxcpbhrZ+37VJpXrjvSv4gz
oCSpxq/XSEIr/pz2gpmF9I8Yzc82o0qQVKYwOGblq5oI6cLvVRyRYYwcTqdZSDaAbBgaL3+rdGaT
E51DxylTtkOC5ugM6onG7PCRv6j+bdTsBlf5EI8qwnehMKIqI+ImUtfyrh3pl1Jdtve8djg+wFjv
kzD/iiaAhxi4FRGR5wz1mXsZowJ1E3LR3xCsNzXcFv+jHsIuh2AmHD3eGbNNTMZ9BIFvxcHEqJD8
Qts074v0L5pd6lAQw/WDgmu7fQUVD4qg8FVMQehgb6ChMF20TNZzwsMhe5ioYTBGYt0XehUC6WTm
UcwXiIzHUYaIeSotXKKCRfWoBB1XP3xpi1oVSWrUQxt4skYBf/sDcIYFQ362IaXKGtUr1vk67Kcm
hbL08l8gvN3x2dz14BEH1MbdMXhP62b6+83eKZKp6JVt/nXxVoTo5sXp+mfqag0/QMF1QZj5mq6J
OWl1IhJeopSKJ+hcEP9HTCKJbkHfsVRBcbch/D1z+sXW0yRg2FpWGEEz4BB2JnBJGRt8AS8PLLp4
o3OrAr1lV0ybhLEAm6DwqLIwG35zjworKcytUfIwvRUgZwZ7CgC/Hx9tFlaWMtBrCClvnxMS6aCP
DoSUrOGsMxfmycmk8noZg3uX/B9DmajtmM+JmVfoIUzPZG2pMBIe9mRH/mfIhOYTc+/C7Guml1qD
3PR0eG3SiLmEnk+eEr7kozabBuTII/KsR712GHA0eDFoABLBPukFE4nIHlwVEEYSptcNCfjRS7dT
sLD33tiIsLDjJ4JOVHdloi8iR/jeopawPNz3IMEir25ZvehQOnhhX+Y/7BnPeZJvcnkZ7wEj5OQv
3AMEPMdmCygQ9sA9I2tI8fD5fy9XBsa48xAYj4Gx6VnsPtOHf4YiImla8SGMY4GJpRfxqLTcXnoW
PZbotGmpER7j4UPrRKqlC/XH+c6e7nY7WmzplGJYLSxI3JvYJNCl4/b5WiWbYkbaOKR1wUKKmd8Q
Hhwxjv9dw7Mg/cZe6wPxeaBLc8w+TtI6QpdLF4eInHG/m82yhyAF06nzlejXW7+A4s4PqSWALLo+
jQloO1p9bdNeoIsM8VhIoRqLxPrSf7QT3ArC/mOND1B/uTwQEDgi76x/u4lWWO8vuctpLm0kdBqW
FwL8Iv6G/wTxGlMxWsYQgo9oIY27se1OyUH90N0yKtvxNKKFlkffG5y6pbmOd2h17XXtm+vyUNMb
m3O+dXpSxe9eM/UU78w5aEI4Eynj4pyK3hSuFoFzEBvG4UoUSggB4IzBv9qAUmADuA7P4SqCaIR/
hCBrCTyD32JYsaDEShb4hfOLIm1MuZJWDapGazv+Qn/mL0DvbtFsUol9H9QvfEJ/sWgxZCh2WHoS
gseaixdoOW32zf61JglvzaDh5Xdz0zfBE4FlZoo/gkA9e25Q/e9sPKCEi504YQB/vjUVNHNSd+il
BZ+rmlEbfTGq7vZYvKlAdMmeyYLebeXsSjqEAVFdRFWNEnOWL4IQ4HHChDOLN1h2M3f4+kbrm0ib
EamRNmT7X/wktFlobFMsNLc2Gwd7dbySMYjE7QsT2uYoM7hNfYkUO+RLFLhfnyDhp7JR21GoDT4f
KMnHSLOmtolxWqw+Swzr0MTTqUrxFoOS8LMz4lv1Oz61S6Rd2uahsU8Hp+9OsuJZbqI+tTH/rKVp
q19MFbtzLCTeIUdYWBNTh0iOlQfOF+ZmA5Wi7fFX3tdSEOVPdOIU8ZEKOwvgAZ9z0ieblrhJxEgY
9pQkSxTyKStRfX8ClKQoh8N5+KSBGtuwZYwKAfhXmuGQ0f+si61sQQPCQ88eI/H2g+PP+6zT5Xuu
Ob3xdwSJKzyF6Atkl9Wy30ztv2QNPYxNGsUONYd4UDLPmOQsO5cZmNtANcsFXTRcygP2D/y1hkI/
1Lnvaordzd1C6Yt250ihPnhxn6gLsqZWJUI9OLZCF4ZAD7ZS6gplG1sLeofER02BLAqTkf4/GRR/
yRzzSoUw6OdhibYWEqanD4XRjYjx6icwUEf6ND2Vc3VKmC0CqIZkU837QFS9yBO1GtkFMqf6mv9w
pB9lMBGaWTSuUTFx+SEGp3MYx1so8UzsyAcphnZDUo2v6X0DS47It1BiYUeMkEWYxZFEM0ZwbTKh
fA5wj86pavEXpixofLJpGGtCC2lZ/+NJaU6ZMzAKYkBeox+Rhl/UkAxpMnYEpyUsnUkwukfQB9Lk
2r7FeJasLPgBDG5qXsASABgWOArg3MXYCX8l6UZ0Zq7Sv8EMn4fufQawcXi6V9nZCpomAKdwRsNw
Cyga6VeOsxkd2D+7NBtiM/QOY0Kb35kumQZEoh51hAvIn7Cbq9DZ13a/uaZQJyBujwrfoFhvFVc+
RzQlWM0izKEshUlCjS55PA9lbfeecImaqPfrPkgRiBF1IkWktJExB9Icht8fdfr9K4+IoTHIN0Uj
6DTo1ceM43xoalHfn+zPqVei5C+cxXmy3Vpn9lrQvIb0EaeH02WEVjmt+plCMTMoPp71miXPSad4
n9BnxzQqjPa8CBfbjysB2HdDiecNHeiCPAfq7BJwk6zAboh6sDxHv62B6xweDDNYg5S1aj/rFoze
C89guA55qmIU61I6f47p/g3NBC6SB38ZAB0kKHLpHZNTpLna1MZMGlHxXuOSvWvPdW2PSHRocKPi
bHHy6AcALPHShf1GNceA3AH54pzEcLhrUVLCG20Q1fYgbzgdq2vm8f1OnWG6YyPAR9hNbSoC56yf
F2M7Q4qaF6hD1DUBxLHZCy5z6pu/AcV4jSmpiuBjzpPzEnolzzYMtWGPsQURYOpM576Ef/rbfOlB
WViel5eyqIMhb0YepNr4+5nYNM/puYDM1JojFftIsqMwutsWK5XoYuDUsE8gLIEDQTTWMe5uvDAm
iw9DyHEW7G0KEvSCr735WogW9esXZI32779l5rnnwQgY/KFxz2OYnvqfAHqGYxauccFm1+4m5Q/n
blwP3CY94EJzHLS4uSgDYjn658mZb5j9oxhuIH39EyrMhgHsYtv67G/B6LNIlh2xu4TH/RiTkD+C
gbLLTB8ryLIeW39FC0IyxgaYCbyw4QP5Y6BOcaxxZ87TelYGDt5PiT6q9A0lR0VGEt7Kv+kTAEna
kklUMM4B1kSTUwsbXa7NeJ6CGGMgq3ocwbYetq9dMrAIrWzHmj4qejiKUxMRSqpzCz1MzNzYFREO
2MN8q0J5t47PdGA0PnWpLGEW69D/c5Tpv2rbV0Hj3pAMxZMoz0ERjyOScRDOQDSBPPrzQvT1FLTI
cGZv2NYMiGzY+zgGCoogpLvO9CN8xhL/i9aOEWZFr2i3Q70Z9j631L5gOdmrz8VvqftFsYX2VpCe
0vtcJSiuET4RyVgNhxZAKwrCxH9mQ4tbtOWVfLbxi8KPm7v0pDDvo2B6yajPJOSZnUMnbJFuai8r
pXXVpKEix7Fk2VU0SMRMO/H3/MFKTXQQ6iSQ/srDugnHuXap8OBh2ko1f6nQkpHprQ+Zw6DhNWk/
eF4vr0Ic1TxF9iivCxbWFC9OtIKO6BywCCGlT/MQXzS4eXF6wAZOkMqfjQsBW+bCkfrYaNHDM8dM
cYbV3QJ3h+dEVwYwUwt0KrZL8EFAUlpGKJWw72Pc+YOAwvy551gKcVSO9ICGWaNSYTWiVKQ+ew80
2bMzr4f4ZvqZyEvomw1qH4gXtis/RJeLjTuOd6C5Ebwnl+aKJihjKBQ4NC3xc0LghiqRwLbiEZI6
qvD8JaUNqhvLFgdXYsLv4k+J7W+YDWykeGh9gWExyKCvYc/MCDP1jZ7zVn3mYrxiIGEyZ0moywXE
7toEk+eDD+MFcmMqsmX6GXveUyT7dVT5GDqjqKro91wKCYvYuFI4KfLnqsgNvq6lkBrnx08Xxvk/
k5mhihox6ANtZO4Hi7Sc+J/5UwcM7GMnJkxyReRCsigg9LCNzWkx2fdot2Zf6jhMB+VjLzh10fj5
u3einAEDE/wUMd5Lx/Yh33QzeyBqvHSHfa55fgG7QX2j0yD6aFdmxy81WkKE8qhKJhRu3Be0hjHc
ZBCWN3Pe93sQPsdKiuWG/wQJLJmxlhsxUtgzx4SAFznN/AdPS3etbEA//lPdhKZdRLjyVA6Gruxj
TDfSbBLA42Ww/nZNqFjLDLWcX12qlYa5aex29KXNgEG5PPv+UbJZjKF7A1xjgSXIo4xuAQnCeFYk
Tm3hEeqaxI68/M9vYGpTPj5vDeUNwxaoOCqWgy7MGqoTZNgYQ8C4yQW/RramuuR/n55tPOInTSo2
LpIO0Q9kKAHxgP8Lt1C7Ze+DYmAbEMYLNWrGsmruw2KAO3+FUZoMReW7x745ki6vqIRQC2tIY9jy
fdQ/2zV5c7J+klAJRmL0INbIjYjjgZUTaKt3gzFocbOA4OzyGJhHWV70XjurWtc9HIp5rOS1eMmG
E1ZXAw/s5BABpTJ5UllMlaEUjIG6tt2MgOd/F4l9AFmlJh13CbjpmWws5iYA0IT+XjSEsAgxAItj
h6o7SL068jhwET6zwP/gvNPonJ1oZFsErpdyZW9JLgLo7OAZRU7N+g9ij1vAOFtx6f227b1kropz
RkckE3u1SvWCtn5NKaS/xka2/KrjrzEBYcp+0K7dF/NpWPK4VzMd5haLsO92q8YFbhOjK3rYH0M8
Uq/jdQQeE+QDcY3llB9uKpOjaorygcrIWtWFF6n7rDbIRB2nGsMkKZ3F2mfclpII0vi1m293ztBK
QN/QJOJhMqTuhv8xRxakCuMa1D/8uFeWBCA4CLJJZxwTNFxsXKi0KPpdUEAzdHtAl8j4OJ1Ud9aQ
MibvBqCRxcvHP6hY93xpLi/yTrhFQaiur89b8RpLWYrx96UCufwA7+YDGXRToyjpoCG3A/K4Qnln
W3+CwwRZ9eU2Gj5zxvU7aeMJTtfOG1R5hUaaKfMmRKQZDekVGeTjmtYyvzh1aDC3xaR3t5wjrDlp
C4N02BxgRU/0VUkYIx3EwPKk/p1Ei7XweeK13apxO4DdcpbP3Trcp/vXXwuARAEKMn9MAWZdwip1
uJ0mQOUoxJ0ALQlGfi8fhkT3vkeaE15esQPdE2oGdyhGxTH3IoIf7mwy9tJhT3G/XKUvX8tHPwva
5lQzR71yyNHMQYybSW4vLGtu9CbguSCSMhaFsJvIhEPBbiIZGPQ+PCeE4aEOe55QLqzViwHlOSki
Ig6RdLnf4Cv7FB44IBIUj1mznfkYsePG8gT+hcvH/lfNJPjqLVRfK9u944VRMc7YEmhbPOrJNz/n
4CL6e22ylGckT8Mrqwf4vJkJQZK05xVc+cZBMKFWXMmIYHygHwCpZmlgmVgg6GArHhV40GWDRvKN
mqxBVpkp2R6gVcgtkt5MRs9G7qNIULSey57iYYwbxIS5CLdQjaaQYuei30FKC3ZoRsaIZdnMGbWV
i8L0ogNwnUa050PsDuxi+bQkgArlJl47+YCspQAYHoycVEMYODXBX/zzvoWnwtgHMuLp2/4bLmbS
f05YcOyLhelHRaSAEzJm1ZhluiW3E95LNBqXby1Clmu0lswsMMCkYGeTxr+fIVw9odjAGZ+SQNKo
DdBfPNm+61EgDcHodGn0ZZPsXLXyX6bHL0aUV7/1195LmHWV87YmwsT7Kl7EvLhzX3jKMzP/ukXi
2rAjmNG9XVi1CnMlorx7g6OsC1qu2hLdSkQl8a+D34tBNaZkeGXfWVsS5jf6JUV6HOy/1UmlyABd
x3OUEoXKk7IGvVBBrpMTIw986D3hBSFTwlXYrPllMWECW0KEZehAeDX2zUDk7TBmyS/ooUgWNpYW
UFXFJiojXErqfV5bjnqors9HvCEz6Gqf4OViXkKzgxcH0YkwTbGM2ZQP+YrKgR+aWj+QnRA7Uzpo
k/EBsEj/h+YAYw/KOni3x88x4elYAwqRfsq6Jvh0FNsyxmBOj/g4IsdJxNAY8/pN4LAGlbxv94Pm
B3o7tzvMMU4eymzWDBb6iIBQtA6UwPSIHnzmpidY1HCEjM7RmVoYNIoeY+uQhA70aT8CybwO/15M
68FOUH1YpGzgeDeBfv0hpom8ANV7f8eExscw2mnbqB87FwvdGsbaF3tn4tEBfOOHfYnWzYmt/hbs
vn/xZGHi2ArmlD3ei/SsCgvWllRrxmENdj8izYTKSBcnB2cO4hYJoiaInruO/E1AWWXeL6/M3MAX
KwaJjBg0Hs2s/iUCVhvuT+jJfE5586Il8nDrqn8uX6poS+DPQ8QguGIVRKMclgCDM4wKGSAD34BK
AuajhQpc/LCBD4sVdpEHe/2+AoxjpY80ABSPV/fdJRv2ORmG0APbaZ6fl0pTwfqh4nGk+QFoMUsO
KCqkfU4+TmjCS9CcI08OnfaKMpIhyMGC0r7TJvk1P4Rn4xTyCjO8Dxi9MByld4YN86JTEVX0h3JE
kJqe6DSpAWH+Q3KcpCtMGicIXVkdSlaRezmh7hZldTXQIPJtn4fu3iyTvM8iwljjBU33N2NaRlvp
qYnzVdwetqyMDVHIJ06EZR5vI3z+tRb95k2+/KRdgh8wxgY4HeHvyX5LSSX2Q1GiAXGws0vIVdD2
0IByCYMIMgplgkc4z7/4XlZM2WBm4MgPmxfJCWEh4yh2YtRDL5n/m0uR2oBdBLMCDZIsKMEgICiy
RpullT5jX85+mDlcDCViDI7qx02zNRFpHCdWcox6qcuFmAcPcyFnG7F0M/Pg1IQP6iiZbStzutYx
/ZCuRXLgYgcE5jDhxabVJh2lT/ts2yIMiHbbounAEo2iHoTtT6lFblB6bh6iPJTcFDCK+cYJI9BN
vqy3OPmrr76OFg4/UaafJyCEJ6sFEaF4uDHwpO8Rb9JEQCPoJJBlQQ+4+4U/WIHzwl3fhjHAaj8O
iJfrN0e8wg7yHZOQH2xQxbG5BaBnDkc4jAJvAZOjYsbddxuQJUYsFeVRP9xVIjgdUUuLX+iR8x3Q
7dAZtNhWMzXntORwG5pJivdVdDN0mbvD9A32ZrNCifExfLWmlRnHyPn0DNqXvf7iFMk4pZ4Z5SIG
3HqwnxXh2NSF4I6tB2cdlO0NHdsTNux7IrVsA+O34tEQ21x7WDq/JkW3fYZnmY5STNm1wbeHCy+W
O/O8nbIv9FoSuA6ysPSnU7XtMd7fkGmQHkHQhoCD0VbGngDRTPF0xkSNYygexBV2jJ8ysDDMhHYM
Ya0e1JIPpzoJxyB/pG0y3P5gBgOwlSGEcTvbZRzMM3xxYdF8WwFfHLOMpt+hNJW1kVm6z3bIU8LZ
aRCxxgOoP6oC78uzsFplJsmezQ6C7yynnzydsw2cGNKuouEh1Ip7izqLoskgsqMjaMfT8JMlllKG
ve/W8DbtoRJiDeDFWMqwBhsDFSks5C1s3E2ndyXMmEklRnYm4WjUNLWAkdCRa1Bneu4XSOtDHsg/
lMui5oTOTegilgl4EjVDQjhAn6DbfjB2AvWUCe0lNhuZqbjokXx3OCb+XBSWP5NO1WOWFTHryJxS
ET6uJtsvN87T4SyxLzL/+82FQwIlgkks1xiPU1t2PnRcSFhRdHH2owH7Iv55LEUBkhDKrEyM5d50
/4o1sEFHnG8zYqSBxZIe+qLYAbnZZQ9W405gM7R+OtcmGyRjQWI0JUdsA80AcVVKRh1NouQnGNBx
u6C0l4g0E0lBdI4fCEJcKUVf5qxSd1keP8WEFFEr+AzFW2GgBUJ9MsSSRkhSYTDzJbmx+D3h05aN
WSeBO1hVY1RcoiCDgVVBdgaFLB0OH6ei/CAYgEUCQgXg5kDnKSOvI2nzHw7UWS7AWZcN8ebm4wAZ
iAHS4OmSp6iu+GgPJay4mABHZEv7BbmgTGrILaZBESWD8wLR7Hk0Q3RaNFgM/OtiVAMgtq6Bg50h
UMeZWQ35q6KfpNVJCK8emRJXzRCKWw+br5ZIbPdZg9H4FUT5h+MQz2w+eh9CVVFHOu0ixjCnQjLo
KTfgIwYZzSFgbaalx3nv5yTgrLVTE2FJCBSyDtDnoE8ot6dRWdO16vSEHtnmWeLDinjNTdot0a27
me0UuDaxxzOEg4EDrUqU6AnmMBlJ1JMfuyyDjRPsHwNGJO6woPuNY3JLMuIGBKLqof3sEUqE56Sj
4xuMyLiDrD1AJAS4LSHcApmE/UrkJzMOJiVrzUJJ4xXresR3NOIy+PMzuBQCdbmqJxyHqAk0UKWQ
+b3wHiJ0iNWPfbmC9FuyKW4YqSlLpBvVIYXpA4CBkAO5IPsOX16VBj4PnHCg+Tch8ieCXgB5ue3S
NQwmkcVBxA14bMhS9nXLTXUG+rAuL/QLXDwcVLZ57kbFCXc91tB/eJkKMEXNS+8C9ENd9vVa5jS0
VuhJYH78+ySAVw3saPXJo5OJUURpzbtDI4xxRUoqB6p8N4IThEdQ6s7KBDKBS+p6iT0sBHqolSDe
qFeo97iT4AXST2LSwc4Xs59juZ+quOpUEeQHpl+IPrafe3SLbpCo0D+Bd2G1jqOCxqKLjWCIJJpe
snw51Q59okiA4t/Hha6gUn/01NvbHvNyO6ZZ+NVwsSWvPfxCTF3e9H5IhfiEDBIMv3IutUt9Vnbp
TUGpgMEdTQcpu+zSKAIQs2C10vh8KdMSVCy/fQsFGLbNlI3sVnhKcOLQhrGlMU5QYMU4LSUA68/I
fmj8NjJMIP1lsWi4rJ6q7JdnTMsyLmbWUmTFBPuxwvybAClMn37wG98J5T4pFm/uOjr4YZz4ID8V
Ir8+TTsjH67xGtcmDizOXQG7fw9wyiDEhySAYYwEA2Jf5NLpsiSYyUDEQmKfbroWLQC0O0qFkMYe
xH0EIMV3osJVKqEOITBExaoepKM3AAnh3qN84puy2AvYhpwXG0HqUq1zCWbKmJellc4P41suDExT
gAIhpgbOj6uIexpn+Q7Kg1hOqMqevDweiOu99eQKwNb0lj4R0Uye6GNNF/KtAdtGv0MweOoEtaVI
eTrYVmn2p4+7BtdLhiA/LR1Kr3T3VuZKy5rOvY+Ijz4AaxosPSBzQ8794+hAGUbCAbLDPcp6B/GI
OxXiFT9vLpAoOCL80Pj7YQMuYACB3/ORVBrxrxBvn10PfQe3V3Irl6+AEWtVDFKWE0sZJdLWggo3
UyRy3MzrG4ahdrUVwmnei2xVzZLFh4kpdz/qBJOmATOIFar7HTVdseqophHkfs8a1Tl2GMd2o+6q
FUUdqSmb5txulC0W/ad6KdhWUKuQv+FysC6XypY4W4P1ktkQCFr3RhE5zwBHlij7gn2N34EybUci
xJSUy2W9gBe8/G0j2mcIYJR+d5DBcvslvOhD/lU3MTHoIm9ICQcSVQwDrtaeoQIpJsoSHQlLEi51
ON5j2I5BFf+A9dnU4MwAIpxYoEqC28HM8wFASrJlzMdu81mKP1L6LUpyeFCW+yxW/HkZfMwQJ4Xf
qhhFgJXhywfMGTvMnYBjYCd+U66pIb/MJB/kyfpDgfnHqQT2pIpn/iMtmClCnPyuPqRwdZd6yxWC
owCH2faCe3Hk3p9bi8CX9u1awRyKqeNAW8iJ27u9Low12SSQ3nCNVZboKHlRiU6NNHwv5Z1x+YJR
ASQgbvj1z8zvBJWLVwXW+ccBxtV7C/z4WXLzyIbI7mvvOI0PMxxsF+3GPlSP5EZXael96YoAlOoH
x8ZqLV+IncUBv9zKM/PArsRJp75gOWb/NulIr8Xqk3vatLxbhoAi4wy6AvrIeEIDQN0Uj0Mic7nb
3hviT6HLQrRjesiiyjEDVhJD3VN50K7mgEmjFc0wc0xu3/L+g1Nevs/cLRxT/tUpQJfLLcFbBLWi
ChBXu+yzgNhg+n/5MiVoCJYB4fNRMRYGa/q5+Hvtiz82PTnHjLLfu9XH3N29+hM0nf0ZvU0fleR9
MqF0cY+oiyb7PZZQPQesID7A0jS3zGjNk4489qqNvoAQ8eb3HJZYKOhuuzTWoAZZNw0/frJKQcNB
/sqBvmp84xBcfzOcXj4PLFQQOz4izD8eGqsLzJionxzjvVAXiZhsqGH99K/q+kDqcMtBCqhjdMth
l1RxV8Cxc8919AWkgMr89kzOWyf0AjNsokJX2gRDklIYLpZ4xwHzMUdEmkM8LoTUaeQhs8tkj2FA
i+jgjciBoxiuW9aaHrXIwr510YwlhgPEIm3teHk9+E6Nq91VAGMkD6SiaSILzsLykNHNHxbup+xq
Lu0TQsOCbon86Mdvw/socK7hOPNuGKQljrFLD69riNHI+g7HPrj8SAqysUOAJNJX/9ILQXvzaAtj
d1SxeOTbal4vlEO6g7OH1f9BOdiHeKLuZbjJ2Uxaw/s8C+kU40Namge1rXZtr2zJX4pimkkf2Iim
vtrxgX89tAczdldU8tGtOksH1iZs2MniwPJpjYk+FElI6LSWl3qZ3GpeP5Phm75r1uVdLN7st4xC
iAPdxxNzAuQBtU2kzlMRQUKheIYWAwmoN/+tldUT36LomgggwwJMOJjz98EgL+qOqFBe/ua/ebuW
R8+DcdfvEksI3aSHDZIYIT1+h6cxfG540hS/bk9mVW52MMUXlF/mgVZZupZLA0n38/S8v0/PE9mH
A3p1JokYd/AwDgBvmF6dNl4AKAIOQHwyJG0lxsyUrR42yCFaAHpPuIEhGrYRGAGwo/hEf3xk12RE
VaxY7Pme8aB8WcNBuqm7YvU9MwTjKNMS83fSFcYDqMn1l6tqg7D14mQY216IJbk4vBDPuc6ph8jb
o2P/93Q2skBaJ+aFwMbYHcjOs+lDGKqJRjSpDQfKFvqShPEDGXMpS+SABcJ68FpE8QutqJhxz5ex
+0WnSGKmHaCK/jQ4Z3iyzVDLCfA2wtiIUhM3NsgkN5YenrkDvQWE862HweJGgreFiIKYr0dIQ2iJ
uX+wr+ZgEPqDA7yJbvIOrIGDAwcJYthHZSQKRakPgAX7lVdmPVj3OD5kz615a7wj3cbmGqBQ1JZa
b/QdA1fQtRuQNwa/rXTgTYktjsNM0BrjyDXrKwsnFSpUL15DvQmfzi8hVd7tolE2Ni7ifOx4zoG6
M30OIf1SsszOoBwEoPWuVEC8BeStpHds8xMvnpcsz658yYZ8AaedgZSEOa9RvkhXnqAdGZdrM09u
dCxRvzl/xxFELUjdfQOgUVTYxJWou/zD3uHQqbSETAkwEl5DcqPlhXdF11tRAnzuz6N+0Xc6yRWn
YiX27Hr5PHEfRcfoSL/AIeIsVWvjAjlE3bf3YP88fsffMSn2JyAb3Zpw5tuRtbf271Oz5gwrW14f
XyrT3xauCMv+1trT0eRLDnC9JPtkmy8Hn5N1EeWANmUPqdbVut3QuvPytty+0U08NWe93nLeuZI+
9/YO6wJy04NLhWMpuBN31eNho3ZDTcLJsvbsQyTRjZLba6LvKm75clkvuxn5cot82Zvm94b3Ed3K
e7sh6Nu6WLyX6CYe8P9R+GCKxH1B/05QpMgzeR45Eu+Tvvvc8xMni1/g3YYdBikcIPZghWRMGhf4
SXjf0phvnzcewVI0bdZ8wn5I6XMhWGYtz/LT56Rf6D7UfXO2LuWyWH9OJt3GXLxxxlksleIlc2T2
POmTpnRT3vmMhavkpVv7fINT8opKbKFesqKfb+RLO1WmWADdm3m2/hI+yeG7WJfu8d5yBAEZOeTB
nnfUzbUp7HKO6uXfSepNjIvMLZQyKtlTCyzrjb6v7+pFmVJIBD/gj756MfbFCnuGz5LpIB3O3UQV
J77M7/KeX8vJ4GqG8oUjpe8b6oBlPqKoMm8Uqu+t/KfP34jqmv1vy2Qz2TJ96mZIlfc0leaCqphi
tlglC8y3ds8/kFYmfD2wRkyRYAqelflrpjAPrE7JpDnRsN6bk4xltr6xcH/UVvoGCPD9V16DrTYn
GY73huj7M6kabJ/VZRpdzZisib4++Ew6XImB2jwVN/AGQ2KcdAadi3+tCyeGnzD6H4XLDkr3hXPZ
B0b2hEedcP2vsPIWrrmCUSu+qgZCQ/7cf91ozyxNeHk7QMQEUzoH4apbekhthkTmoYKlR+4L6Sqs
COy2Bfrsoaj99+UNVY9bjosTAlMPb27+Z/z7rydCIbAsA4jk8eJ7pC4Qa0DLyn9QdmcWFsClL5z5
1CWZEmQP9eaMw2wnP+hL/cSnCNMhVM3ZcpnJCHyJUQmo07Y8lBPM+nYBHF+MET048S4jfHjLeF+R
cRU/ygOPCFeArTwYsAewmX0YX+0JxOfB4oniKHGFTU8yEFpkYVH8gxWBg5krgoj+/3ok+NSCTa0w
KQV8GdRXwf0TNuAWeUWC9Sy+gyAWc8hgBJvfJSuY5RD4gQJuLLEZ/NAJXbdbaM3Lti8eHXrC6pHj
2V9S3HMMH8s5ZQDesEg/tsnhQ8APJnRULqxHIAqoaOEovPsCAP/nYQR03jJnWzU7Fm8qCJZreDwV
npHFg2MEFPz59xvs0L/rC3Y1gove/HOgBOH5zJ8LWIBIga4fBhAFAVAelUGg9cOH9OvzywIbQ7VG
pWYyOvAsAl9GWEb7Ee+bdCG0G9hfUtAWcMNBZyEdxyuh51X87wwThWsxS1fiKInDSozZRBN1wmeR
jbvdqyXYuTfhFdDQUNXsioeC3lycE2g4ZJTFmFXDWRDnhrOAXJLwaM7Na/zmcxPGCtT6VbkRVunV
DnDIPHAQvvyUh3pb4D847yGLuk3xX7+BiXDXhEhPRLjDcUJsTj/yFW2C/gBujG7tJhdAKXwtnGgg
j0GxA+pXdZHcpD8WbLF8oln9a4plOypBZsUrddecm7V0qBfV2biwm83UB4gYWwYf2zt4+//VyrZ7
9KbSASkxmwnUb3Y4dq7o+DxSQayNx/Nm8P+sbN38eeQn7da6tHd2APYL1uA7FjkyW/yFFYqqAyVP
w4wFdwzkClvmB8qZ+S0CDk64/uwbEHK2SfaaNpAIaaOSExyT6JTNiwthoDDH/6jW7Rvlbctqw111
QyVoH7NL72jfwIqaP5GpJx1p3egkRX0CWHZu4H+Xm4aF+Zkvevkp6+rxT2Wr+ZSAvvm8tG8FBmPt
5xgp96gneJTJb0KxZNaopq4lWyiDxBSzOjS/tsNin/VWJrwVWt/XA8yV+Y6s90duMeT0/HTcfkdY
ZemfdeiZwdYGiO9hpORQw6WJ9wun0ndM5ZUSupYMM5zP3rPsO+U2pSZp7GkprbDKyfSJ0ixtQrga
SMQT5Tv+hXvKIzifWcwDcaNzVbSF8SanIVDJ3ikeAPE5NQLlEtR1aIN5DzTwQ9qBH5oD2jiuDGSs
YEGUiwqeHnq5r95uV+7V8i4r2F90qf82mHIP2D4pg35I7Qq3WVfwOi2AH0FOBaeXAuQzMKdMOkjN
XFjKOcjoLtp7o5BVPVTLgSaYmUBSwSiB9YoWcJt9huxjGlgtBYzi2y+m9ea91y45Q/xCqg0pKEFw
NVARik9k09tnOeulg3cxo1qJ3TdEznW7ZWPLi1kejDQDrwpzUBPrkw5gtUJdzX8bS/EBDwSWZDDU
4TamnegdWD0EHkgsslAydA/Ig8K8HQVVO4munyu0OIxoVaHguEEVurYTbiuOIth8gFGDNS2vBc7E
gasYM1KOOTJw1rpk+Q6n4EOzcBY/hNFZwzth7QQu425j2IoHAXLhM+GSkTREPgZsP+tNtWrICasu
v1EbuGY0IONRPvWswY8aowA3ejAugykLiCfGtXk1wfCSESRlFvIk/vTLFqKxCB0jXxgXynOKMKof
Hm7l1CfRkDJGMUT9JeUnM4SQRhQ91ATIM9pQiz2OBS8FjyriigXmjMfEDIIdA2JzzLrTTzawlzuz
n9NpEXcHD2VNnAzrySo5JljBMFNPkdejeBjyMYpkiDaYifW7XdgxwzzI6qzQx0Gz/hVD6w1bA3yn
uMefYccemk4L9D6U+jUczgFiSRPBNfMYYgh+E7PncclBgDDw8H/CwnovizlTSSB++g9KOOBlFgRm
nnSNICe8Y0yb8RMzPH4IktVjkcAck3KUkX8s6kD8rcB5GEuB1fD71IyVNaFEBNWArccL4Tv8ggHE
ZKOr8IjWUGI0VNRXFId0UxzfuENOxeisz8XMPAAPHHhJ9ZDXD7FbDEshMVB3xtgxinqV8h7oneuV
Z6GiE8UzWQpcvr8+wscAjBa7VOwtykHFHGKdnHg8DEReAjcjf4u1hnuXUjuglcYpGyC3cEVpigKY
+DcSNQ3v8x5wFFiSeKNmMk09/m7BS2MOzLSP6gWkd9sIQsuwJDL+7ZJdZ4C2IaimHaQP+Y+mM1tS
VQmi6BcZ4Qy+yiSIiIjji6Ftq4jKoALy9XelfU/0aY+tUFXUmMPOnRBcAWtGxeZkJo0rViJsaoiL
+bH9fQ5cBdyCV1zQ5VTDLcwcpH1yR2AUIx7jAYIUn7aBMwU/HksXLfGA8wedv9pZbBN0Ja5pOl1a
9dEvP2h7CVhdhQBk4UDoBmeveyrlZHgcM+91lPlBbyvmGZg3AwzGkfiRAeq2WGBRMugHBgWvDOXK
jozngkRbzIJf+pnxYePmKXCGyyiSZRVWjO+IXFBFsGNDnFLz2DobEVMEy90Uk5q4j15agNe45d5C
QC3B4Oe9547Gmnr5n3/XzXey0awsZ/JrQPmv5KL8jgSiuKgyjOmAmNlIM1mHON3ooQQAPzMA5QGp
BHc1t7YFc8+j0ZF45RlxoJ6PJ/u4XMmspLNp+uPbRER9NGimNmFT4KkvVuojikFD9Agfx+YeuyjW
ipI9ltxqIry/QpnuHlmyj1hWGJgPUbYepci6waNB5AtnZ5tmi9kQDTYLsP4zO6ExKr3dqW209xFQ
BVks6fGrZ2OK5TlQiCgF7SaUiqDc9RXzumHCMekxzd6OWcAgs493l8waIClYeflo8/n2Iu6HgGUm
qwCLLKZIG0MkBM/H/MhcYg3KnD4yJCzQ9EiRj+PjeN2IQrNBq97Q/QxufpRhYFC+zZFHgEUeLW83
ZPlnAyg8yb08zMh/Tok8PquP7uQKmvwKmSulx5OgPLOyUpyeRF8BdtNvR2YNd1AbM+lcDxkJeh+O
OPTEZYad19yBuzR2J5povZfv5cs9NnQC1O2e3TChRnJvEDlISoWbtSTWA18dps9TORwfJetBT2+E
GPGZ7uyMgBwHZlfbDjhshOoFydLE6/fsDo/Y8si0sNPG2XD6xDIn4ujAY0uu4HM5dEwiiw4POvXq
f/bkdIDTou/gkebreKSYpaUukUPjRbx4wmuH+UJj8+GMfiLtx5h0ug5kTzZMEXClaq0prC3QKpFD
ATDW1VXINYEDlOwS5IzWaDP5Nd7QsSBeSHZidAbo4rGEoYIAm6gOqU0CBh3ENBIfpnei8XACmC9d
JRkD5yUlQe5KSP4V7grouMlc9WYKg44jmPPO1LiTsWw4/Wg5AfmoK7IbQEOAdsVBpU1RgobsStpv
B5+su9ln+kIooiNihjim2pLhnJjlfISianK2q8eWx7FOptLeKJnAI0nCpGyGdA7H6zEdkW5nsh8Y
aDaiU8EHBB4Gyp/zouYu4QxqaRvy5wUIA2QpmhLlMppCy+O8pjGpWt/bz+KxqW02bhwveE9Kr/SI
VzSBwM5Qo33i+dH4n0G+6S8zp+ViOfFQqPep310UYQ3BYkV2WcRQOcfay9Qn/ycml+vmgbcGr8Ky
cpuT/rK9JLgXk76sJAJy8MX0Txyar/XHahyxiWv9GXFFA37bDo645VVLRv1ttmoIZx2eVV6JQbY/
WjK7ztFF0FP8J2nl4P4KsS+BvxkClyP1Kn49T2YDgDK3cC8+ele2wH70CxbcU89gzPXzgnXgAJvB
6pmvlM/PbXzRXuMraZgBSZK5mG+fi7PT9fPDm3ApkhVhnyXVe1sH/aF1qLbjtIg5GUUbsJh1ZSTl
8Hbq/7wmA/gthpH7JA/Wa5+FhOJVexBDpLHs4Ad0P0T9lewWZs/rOeU6NTAZAGAcA8ZBcQSZiZs+
meCWRiTj1AJGARqJUedE8W6k3ekFUNLSbbd5A6qt67Q5l+oMwiv0m1c4PbJOJtOPfnfL0QOWrcdo
0XZ75EJ/YhnYtolSQ/bZ3PbKh12ceBSwosSFuKDOuvMXrmt8FTjq8EscAE5Gv51tjj9hX8ARMapn
zTnIE+ZlCjhi1Qmu8HO4DUtxdj+902et4Owkb2ibYBt8ZD8vnF14TwGiAuYmEQwbFtsY4HLcjSyt
kE5IfDL53JbxEYgyuxwBVMN6GW3a+CGcm8fdrZNitdddcBIwFLZQ/PS+25jk+9a+3qec/ctiGb3I
aY37zGlctCZqG1ZfiRCB6lGPLJhPobBLnJJRBgfK6wEuPToXnBeKu+oDA6hUE/wZXv92JWkqXU6c
2s08oqJZn+qmNCUIlDsdOq85p2vAUwHDIXLm1bNa4JuIKyCXNCQWIFi+Kn0PMFIP1xomGm234aWC
RwdwIOHYVEM0CtFQkLXfTFi2id1M9wXUhCmRFjB4g2PB1vrU8PZjgWfTfIC4mdYrUG7vROscEuBo
WM+3IOjgU73Ny77WO2A56X4cNlkk/Peiyi1CxS/DdI6dvbMqf9Hb2DctiA0W+Gfxtj0XYHTwe6Dh
A7uYdA6HgoRmvTE1Cx4UwCMGA8RxMEmz7Lezosbs98y8AA5H/vIbNgTwYRgGrqX5/AWbgDOVsKC+
sDDjA8hTMikRR2yWPV0pTFjKvvAhDAuf7rD8BWIIFAjbdYlJAGsTe2hTQOAV8AUgRaxcnEIHMZMQ
09oWiB9Av0dTH6z6b52i5M4YpLQ2OPQO129smHK4z7hlqxwGJDmA50X8FDhuvubUwkdL2eHLqENU
9fu2KSYBEsITEANgG8igg1nivRULxDabieEAcwJqE2oHxHDii8B8O/9zdpQ4MmgCNofHtNtjyYe5
XRpPL/fP43QKjTR2ZGYrZoJ4eBisUEXf23xKaZGidX+xof7KDzZu8RO0F695MU+nYTwut59fLPUr
9PfFfVvjvCJE0SpcmFotAgndDq5ebNkTElSDQymQPhgrWNn5B/oAJ1VPsbFKYIUAYHI9f0FlAFzf
TGrajwD83rIL0jOE4W2KMY7Bxs8Ajlx1iSGgCw5jPoBLG6UfZxb89z/9ix1jq2RbK/QBkgD+B7Jt
Mo/IYE7fIz6cdXRvuOGAtLAnbNGJugMRzBFUUsJS4TKHmqfpIIfmF+8F9u1iI1VGmYjlyPR4XGIF
pgYxoiN24WzAbLLDOjYQoT0LemYTswbYOWSUBxhzjP76AMgNJz6uuVxTcQsgSuXH/p6zWx4duyMH
D4rQq6OLOIieDfWoSKkWVVY7Od+QqauvFilGafQXUhwcccQUR2RUFBAT4RshCqkKsY/2I9HyRIiU
qE4Id1ze3iNjQlSDM+bYwuwNSzFbI6a1Nb3AVY8I8RKJCy2Lm9GPqL3G93TbUAP3i48CmbNpIH2i
KyG3oxx19wR8FseLSIPIol3isoF0iVqXbsSDgIPlGXTcaIwUJEodJb9xPF5wYXT3bWZf6tNMmiz2
eZ/uUJc4gI4f77JGfuy9RujEIkv+Zg7FxyNkcgTQ85iEcyhnfQI0RSvjSAYOI2qY392j4KDfMniI
3kwqPBTYRJ4dC2WJXgUyBmiImKPnV3VJDOR+lDqETrAP9692CVCtUZu41ouOjg51lcQZNs9KB4mr
Cqb8l4EezGXoQqgyvBE9AbBEDaE9jwGVT/0aoaoyoqDcaWP61CmA/sZMwiU7It/pUJHMe1he0Fdo
O98Cu0wCupemtis9I1kR6icpuNADScbJHMhMFBRiUwhNRfVBLkeBAqXFw14u44icDSDrUcZD6BpQ
JXvuxyOqmIBxu3K7xhsmWJX8Jwat6S+jM1TQ7H6zezYujeI4IHoWxberNZe3y9eEYKJ2rK0+QVHo
JyjZBSFUIxSDeHzLcOQhvB8JoMfEiWDEN/cATai4AYP4gy2yvFhsZHanX70P+1hNomBAiccoKNBS
mDuJhdGjTZrFU0fHpMAMZuEkDVQEFh2Zoom+VZ8mo3ONA6ZZ5zymRYTbdp4zHpRF8AHFWAx7n3Gr
IIv2vP0w6sK6Q+zVJeeFg2Wjthtr1J4dTJnM6lK2Fzqw72CHys8eSCCVMGWoeaFCxIuTaU1I6dus
XbxfHQaZssm7GqLBJx6j3MTJencyr78s0W3exrlwUcDZdT+3UX0nkNQAdxndbKZX8zZCLtUxQd5H
l8K5BwMYKZirDYNHZOAhxD6P2QuuTEOQVdBfQlMk9I/MDraDHpinY/4y2otk21+ixmJu2TnMk9dt
8VTH9/aEVaBmvgo8OMwHNiM6OFtsPS5PiJqlkjOxaSQeqvML1C7cmk1B84Cxpw+xttahgjRI6qIv
zqq5ZM7B/6fdSFpO0K1B0wuLxcIA8Ni0sd83VSLUnzBZGnTTwGQsUmyLqLao87eQrU4FXAKRPuCs
d62xTNkQ6L9yn+Mv6M4q5i97bFsHucVNzG4aEtCNvYvBzViD0VNljGvzkQGbk2fF1oHdrKoBN7FE
DcV8hMBl2YDT14iV13P7eEG+W2KBpg6ACYvROyCUWmwS7UkadnSMBUQXB+wvzE0mn2AaAPwjHnlM
C4puLz9L6oxxoJgXTX5zgc3pd1JyjGh/3xEjDrMCERAaIzYmHr/nMvIpGC0sNhpD/hRIWjyGmptB
oqgWYiKxoBgzAFPjtg+btcGOSB/IXDzx8kItY1mMWKzdU+tbP/0Fni8mFulBbCmwQRtgHaeLwdBf
ZJMHK1he1t3mtDh7rNwd4dtHwmiweDXW3MN+0HGpHL8zz58SeumIvSXBJvsKKahuTC9YpUBTnj1M
Gc2Gd+amgCFJMfEhtmIeuRg9V5rVWiceHUfYX8FBXsOZTEU5+N2gI/vOK2QXYDtu7ymeTmemsTse
oXsHSBtpRci04nEKu42eRY43DusaDnvVUmEuze32khPSwJhhFPbL/uzPI5SakeDKqMT+GGf4Ux9s
jD0zgif1tsFDS984EKG6sJsa0SiHCDrzIlZQ5lVuxacve+cUdgL/M58ic1RQYovssXPo4Z1DnKp0
vHwrZUQj+WEWyDfEkVE0V4xetuz5Nskg/r6JRjunduV7DiepHQuYLaVkHh/w3Ln9Vxe0r8x3SnpK
r+0cvqrIWCFnmpRcuTSiZ75sedyCJxDizb/nUYnWpEqgafxiCykwvbR5QmnpX5OkiQr3SvEqRQE4
GfX5X8rq8Z4u2p/HO6tJtwkltvSFFCjv/krAviI9mR5fNg/GX1Lk91n7zuUoJSjQXUu/yZB0cCbU
Ouyy8pPaF7Z9NycDgtwi5Q64UmFoZMjaGoPK56qjMqx93j2oRP5uGvLY1PWii+gkFoFNh8jFTKO/
lskT/nWw3HP+Pi9U5nIpPN9UUOuAtuCtJfuB8ff79wkjxQSQh5d5JK83qoU/YCl18WQ0ZsdMk/eY
ZWhsxWTg/VK6rGc+jsRSGXCX8FAqTVDhr+07hSsdKNNDNkU0Tvs8hpSX+3gMCNZ5I3NNnlRmD4+C
hFsxw7AbMJF5FksKk6u+t8h/nLp/M7eg7zq63JXThIoeLfhSKhSy4NpVaMq3DBojn8pI/9WH04Z5
J7zmTENPZe6pzs2XHoThgmBq/iTJgw1c59udrBRpZebJ/KhcJvS3MbJe5H6WNScojC7UgJ7ofWef
fCXPzQQXIjCx7mVMEvZwdldGk6QaXoHE5LKNNnlUTJAc08Ffhcx9V2zDSJP0yuMoM1fq/psRf6tT
nldm7N/zMiuRBmX4VKfPjwynnCvfOTimNqyQXCpjtXNYE9+VwJYpj4NW6/BMjyPrTGrBqgVdu0wr
HG50gIyPzCp2khT15urLpJRR5eOTdKF6Yog4VPiAVcr2tbO2cgvjJD0iM1HaL6TxGPi5SQpoMonk
NQsKWvq33zQNKY7Rh0uRMaARkOTImkPjHjWG94BSLbqbh6xcNiYmh3QD5wOOftkmIIYjUciTjpM9
RgZM/keSkoUwlh/ZvqTlhQulOo0DIMQPQyZf/LVRECTy9UfGWUqoGAaZHAxWpX+wXvEBTbn5N8ZJ
dsu/d2LtQnajz2OWjEx96cnHUeZz4jU5FO8BmCtPzhe/4qx7+PKTh/LFPYiDD5cAR5UPMaX1kchr
F5uyB2kYBjTsbLQW9hYAe1mQQCWGNJWHcpJtmLyU9oJcTL4j3Qlmt8x7chfIY+fhX/2Y8u8BHmXK
qNhT5X5UH2A7vtx0DxrrPLzTBKYnos0WgQXIN1LKE9AKMS561HHAwyL+MVU6WGl8DMsCorpcLEaJ
QQeNjLOak4wJj7TUXDZ+8hCF5uEXkOORDSDFNIjWhHDPedZxL5qyfvgDEwgiJZpw8c4yWITUE45a
5Wk398yQts4yhkWPCfC+jVCaCJhiL8O9gDqMORk4MhR3pO4DjcGmeoEd8H+oMqKw+CIQLpcUj5/n
5re+cTrNZemBaSOwigA/lvnHuC+Rsvq9YbwH23qSnZ0dPRdWBVBRODuOabbhgcp9XBHdrvVMhPAW
wuud67vQdiJFhPjlkdkQ6dl8OM+593W8NzxM97Iey+XjOeufuIJJdITPd9mMeUA2Aw78Jr7Clk0H
XlATlyLPgDkk6mAZjztuFrSV8RPuhgJW82hMhNkL1bNlM9e3CAZVSO3vfZfwX2z9e2ys8N2JS0dY
0dgE7kxOdX/zJa+C6shcqkmTfpl0oW1AMAeGg2JMR2RELAI6P5NCE/qHl4nQgkCFV8V47qEuCoRh
CMLksH2itTzr34bHqrtuXoXFQqGJxVvOXUYKmQpPAkIXSEF2fYRPEPVTCJJzwqb0XVO4LGgkzYf0
mmZwAMGNjmSIdy2AjKJxgT3B4S9w7+w5KHs8vUhIANfX3E7nJjBHRRpcUEK09DeumI/jgB5+9k30
yEY+4b2wOwHxedrlknp4QAiFmK+IqOTL+TBBI1RBWo5iSmADe9p7WbjvfasxTWhcTa4pONfFD4cv
hIgJ2qOoI2Yf6+U5nEz5gy4A08+wlEv0FfIOwSP01GEQoVHozDvM72iYe3YkJDXiB+FrpeGXI6wd
DTiDTnQUgUOIsmgUn5rgDYsRUS4QL+iMAa+ZKkIolfdgD9l/CFrHP4oJxEAqZZss90QcxuRxaHpM
Au4lBqwGvSXGZSmQdjL9WS00jAqlzIbBBkTWDmbM6zyWYBkQZrGNxoteLjzI6HAW8wfxlWJ4w5Th
e6YMy02a1pBwt3ZDmswbk+YMmJxdY/sVpjjg2JLjgLtk16F7v/vdh/1owEJJ2WRu/j1gPL6fD2Qu
yeb3Zpp+ljc/lZWGpBfQz5yXJGEBXanjMv1gxS+/O6Wwa1b2QaoDsX4O7t6bGxtr2cQQ/tZpuL0H
UhHqBGcbD/JZyu6ahgTZ4IPDYzZkIzdkF6YdjXXmUevtSE8h/YMlt4Gn09L3HhWTd1Ku3Mvp992r
BxIH06S4Js3ZSqNl58YKS4VsEDdWxPJSWOSfOqUhHQjROzt4/5TTHCpqrJmaKSWV3EnMA4mrcQNy
NzNyLeU8KE/qApTt38IX/tn39+i4bGj9YI3zeKmso+C5fy8H6Im3EMKWwc8tTPZ3uMQH02T5cEHn
G4ORarA7Gz1/9lyp3s6rtiQoNeB7j00ygllt661dLDym1nOk6K+fBglNxMcHAqJhPscdu0Wq9Psq
GzfchqmT8oQt+maXxChPIi8K8HaD6wpIJQGa7KPdbNXC2GoSimJ26N2OuV4T64QLkOmhHcDqkZTk
aUFOClcR2xTJm18kQblxxD6tBEChCaE+WRqwo5OmOZqAOpze7Z71MnzYFHDXR95gCpHPXJ0lS3lI
+OhKA858MvsUa/m6zzGLGClmsVHX6IBzU8H1Xc2OGSErIEiRgaQY2e3F3QEZ4BRAAIETYlDUTIxV
o9b4YsZYWancCHs8A2Ug2WKvIjkKwfqOXYxQ40ksLnmva/hPg9h6msqEwNHxziZZNj5sEyCd3rF8
0peYEI0+dXjc4R0V8+0kH1mwI9jkwTbsFKJ4OKwNM5ncJ7GlGMMz6Ln3RDKmRBYuQWB1dMTjZGJE
R6YR0ZQMGCDzenj0KERDp0kRcUTKi5yBF03wIZ2tvt8hRZDQqgLloh9VEnCYhQ5FDYPQIC3J26yd
prmbRjZ5Ux1llrifdez2ZupUnRrKDDLRmTITGsraIskJ6Ve69oPfjgdZhNVxdtQPHQmR5q7c3bMM
zA/j9rg/JiXxpJqU9nXUsEq351y82F4lNqQffJ062G6Cy7jyoD2exdPLLJqmk0jvjh64zsjHYC0S
sz/KHe4fX8Zt9wEEx+rCVVl50F16l3Hmvzwi7PymmweZ/w5f3kLILK/j3MnJ3jOsJy2s4TokZW7T
3bdduAT8yzgNcu8RpF5reff3DefjpsEtOG9KNwbev058KfHj5t7d569wfwvu/hnj8HJHwGwABylf
xP73N7wEuMqSMPaLZexHx3uYhDXgRj8Jb0FE2uPYh6htHftclQ6TMPLVdWYPVI3vcgirfHx/MbU8
vHx/D3O4NSIij34Gs1qTHr/u02W5PoeN7W6+ui0/RG3dlu5tKT+fdWN7W2LnXZIe84SP8HRb5qW+
ea9LLurPn+vrctWfk7PGvCyb08aCxFPD1qzNu17Tuiw7ktF+7l+W7aky+YHDGCcrRPPTAgcdSbHP
ZAchsztoRGXSsvwHpLu9yW7Un0dgousZ7MozZYI30IGEpTv338Lk0Zt8pi+nM8kNemvWmzTnsNN0
Jv5n2pmUfsvr2r+CVeaHMSaTDpbwcRWADBsNcJemvLbtvq5oftOGXp23UP2OyAygKUCIm0dQT/y0
PMEns9jIhwNNApfza8inioGxfi/XRtzBr1EH4LP4Xq5SXflb3l9XisE1LDtspKs+TREyXflmgBlH
u63kVvkS5mGfSwF+cLWUoRj5iOvCPjluIKw2bivxcCpGJxgYv62AFEV8NJA/uYFQYZxSXDvQ5IMC
gI7eCfwUnDOFgqrGSEY7BF39h7CWV7z71CSfDwy58+8KuV6K5FUw2Ja0Fgwi7ZGrqEZA1xHL+t8l
JEtnx5LbY4uIYItuHEnRXTwjQbrKufzFk8hOwK1sAdj5QGs/QKyfFzy8zzdHrhvD7BzGVh8EyUY2
jgZQbIFlU7YB2xnVy2NAqfytu8Ff7Q0N47p0FVnAClZgD/hEWnNrDuXNeSGNkqaRykySDeFml0+k
MC4uSShEQ5gcI/kRJLa8UhBtlKvvEExL1YJioEL8J0AaYuu1UtlBd7ZcQkEG3IYrAIBevoL/Gda1
AG4i0niP5Jt8xRZ2IMvRQoqj2zfMxANcgtIKwUdAf0+dFRcP4JTmAFjcOZjIyC2g8Wokh5u6oU6a
lkM5TdNIZFXI53rFZ3IFIfcyRPSBvJfG3i1g2H+3/38x2OtG8FecFHnh74papC5BvP8rkpvki519
X1DHQkoiQ4elbuiKFQMESP3bYD4nmwi3y43y7W7DaHHvvyKLQ0MeQPD0lWA+L6ZUJy3EP0CltJm7
Xwf43aVVcrO0qhgltJO/fRjAANSTjlPjNh4wXsj3NAwMOd+XFC4lcBJ8/ydIjp+dLa3l2N3g4ZYP
5BL5WDjH5R39DIqDN3BbUAYfb0ksthFAunwqFXA3IZDStQcpGq8PbZIv/8rZ6TtGTMr6+1S4yyU7
mbB8C8r//iuPCsKfV8H14wqXm89GBYneX+vokhVOeLni+8W3nVILHOjUh7yAu7seZbxLLDzHOx/Y
vwlLuFMjIUg1CT34bYC286sV2Fr4wGln5EhrI7jUpUp5L+VHTs3j1SNJrX7mir+f81aaI1eQOuFb
GFd8Gyglyc/VjJzIkXtgfQe76gAEkFbS5eCHJBqBesBd0xlfCndGInJaB1As5pX8QvRLNf62Hy8v
HwJRB+IvhcUkdIv5vwUVOiEVvINk5+yQwpI8bZEDFaWUh9jCN3yLIEGlNOWKBEdTTIq60g2tA62i
Rm6DNuT7y7ewB02pjZjVb3xGvJXaajjqpWhpYYTMRd08dsz7v0c9UyNU9NRC0CLXSQeeHcAOMNhz
yd+rvJMRErr7p0XiGP5v8Un2y2eH1qpFY3lU+VAulF+5EdWHFmTWv08lTIE+k1yt8lY+/td87gf/
/P2AmAPuiYx4K6UguRJLoxFXS6SDxE0wNkYMahg3zKQe8gdqNM/7VyMhkxDGf6sEgsETG2AhpFiS
74HC4CPCHaQ0Ik0AlYA8JsKvp38ANZBRg6Qv8fhMynCaSHOu5NSRgPrOAcRHXMklkKaA1aB3KIoC
37/RAnDpgxS0AByeGjEsgEXAgfD+MjBhU8ng5ypM8vF+Pk6TnLSqK0USSVHa73h8xfzVtS/pqNUl
kwfkfX774nzONoD+3mscD8hU4d76Vhsi8dqpc0s92yTKJv5Tjcfw+tXp6JGOrqpTEQH4HkeZmyuT
fmwVfes+gzgoqZ2sMy4nr9LMagfAv1J4ceZ+oCUFOmCVPJIJ3oJQAaIHcXy+B8Yjx7sW7m7+tfTO
xCL3hmbvAMEnARwVq5NsyN0h6Sz4E5YcZWAqSMIN+LBGzdqJb6R71uJCL5o6IaSDDOgN3mY3bwJm
1pQGYFSMA9YZaBP5xcFINXUiRx4vrTfO+vMeA9AB0SpYd1CoNWkQQKCA+iDAp9CBI7SAnTSEd4zP
d3h4SxPWMmhFCESJKbJPIOic/MoF+RZB3H3/AcsANNGEc7nSOoQf5SB6jFsH6muTB+XeO4x4V5No
93PuEsrQAkNzswhZ4UriN5ObXFM3gDEQVw/RVRt1BrhQH0wBvBQG/fXMzB5ZzctpUfm3sw5T2lWx
emAfSBG7M6s56ASw5jwPAHo893kLr6zAOgBZpB1oCQSgwSMRXCFYffALBCwRTJqRvEMnZGInthAg
uxI+cYUHl9jUq5l3DP5xS6cpN9IcwB9gR/AU4msEbAFoYoqhrP0FTgDhpz5gKoLUyNxY0aDZomPA
94C86SZaPn8Q41ENwSQDp4FmDKgbYQBseURFyZmRQGwV/eYcKwO9HfbhR6uC62kwO/uDWWcC59aA
IOCfGxTCwE43Jck2lG8qSaKxSC8JzBOABzkCCXQibgrUJiIbVHHk5ARw17PUdPiBRAawG8CLq9bv
6CnAFwjI5r3MzK8jJObsJ4WwA+sWyUlhqyGEh1hUHH+Hs2KDgqtBvHfNKyhQMFsYpDta8gNfZQLO
uBwmWDneWkR4xs8H1BoYXLDJm3c5/MBhnwspMwzK98TcHSHXfl+NRlOLr/IZQd5ZZ5h+RtQHGq95
vJ2ULTlrWrPyRzQB0sH5A+c5rn7gIniwm3jxslhf7K6XrNSAvD7+c9y0XjCwfwz4y11Vw68+7KDA
ZHa9HDhlSCYByen7k3gYKrBnouL3Zx0bghezRkMq7c+YXHRkNINoy0Y2JG9aYS6TUemkuGrOI5zB
owLrYEPH7uZISoOBVeqY7JwEyGNnVpq9Gb3WnL9/Ejgs7Mbisr96bxfDLHkkhhUxeqCViZ8n8MmD
V6jpwZeSKBC2MeOI7xmSkz2HFpH47ZtWYU4F+0LnwXhaz3nT8eFQION62PVAJYcDvwZz/NGepzd5
eWD1IlDcT1a3ycOSLMtQzRA8SeO0F8gVYRjoEYMAOwWInmM3Ia3N8H3o+Ttv4J+n5eE+z0nFBcIY
CkUOFmSeQ8cvQJ0uaCikHwXoqtWnMj54vQmdRQY9Skr4zf3QxrxJK72jmFqH8DklZPpSSo3LyPW6
GITElagtYwA5e4tkF8Oa9D5knwanTIIwOKpBmEIpCGCKOL8ec5fMyLCGD7vKENbiqj0edGEQ0xtk
dmePn8SrPkGeq9zivwKDEl15iOAq4IRgwz+gbTuvSRdlPvrpH+6QitrvKama9DvqeLyuty9IC7d9
ItOQmru0S2tcRiUcQ7+7sbLMvadArjA6DyOIfQDSwYoHCwpy0aE/vh+j4wBLPkhWQGY5cW3QYQ8W
IDSJoL2wTiDWW9UeIbQ/ZBZEObweGl6y4JyOF+dF22/6t1X3mDWGTRYFfQe0GbSu7LPDePumMVdh
zSPECPTpRRLwSFiuxJwWAKdBv6zuRIuytvNDrZo5mQsBubU0Vjp6R4ANCWrxKyeiBmVi72rHQELu
pEkwImy2xLK/ISzWLoTYfplSexCkKhBKEn0PJ5PWNKEJzfcfIu72Z//ZHp796nTLMAozZbRsTRDt
Jl4gePs7U5ndAfKmXt9ENgKZu1F8RRirkuntMvoSWsDWwZDEqQ6QGxLDlfJbTj+hclJ/muvGogq6
69b+BfgG5yBRDEx49Gb8pUELoQ9Y8bT3+9i+fnmbnPU3hxDs4InWw2oIWF7wO8ML8y3sYGSAzIn8
KG1AGZvnkXdvYKo4J/kbfAM28RCm+gsBOWCj4ZghoTzWAEOZJHZTb+uD09tN3MxVzWdYLetThfYP
uGRJ9h5y+bXtB+YhtmhrR0bmt3abJcdo87bf2GNUUjgqfvFLfpEwDT4un09Jj9Acs4FgX+wdO7O+
q3gvESat5pRhzPAZeZhR6PxTdYrCKOxPIQn+ee0fntgvrsvEvbHhQtwNkuVjRhejKXkhTFrMoF1w
LUWEpegfTOIJC2MIpPkC/Y9KcNKwxslGsAvHXkP7QCyUOWnFQtSazLwfXsgVhwuIaGrW9lrhYpLj
Le/HN3QX5Brgffcifav8NsPuKg3UNZBfmLLA/g5qQ8Eiv/yElVfa6aIRNo7XRTSvFk2LrKKhaoG4
nDESmJ/abuJXy2LJnGBC25WDzad037a6in9AHPkdazdHYNJI/344z3deisnrGpBtxgHwTMrNGVs9
mN3fohoWi9hMJZl8SRb66wL+xOvve3X7ZcXmqqF6rU28UmSDX7289IR7ybxsP6t68Vg+mbAeyfDw
WrGFeC2/Ma6AGEjULlQsBNctdt6777y7dsmiWtzpIVKhkYBEHbbI2Ll9Lc4vDcoZsoEWb73/JIcq
VOogkodvjlbwXxPVG9hnYMSokZCnAjIowB/p7R3QL72ZgPQgg51xT53LlZwBXAa/LBi+YQt49/xN
lN78YeST5ji1HpbYz8P+LCF10HwHXfFPfLq4Qsc03C0a43JV/ELHy2YMqgUcHNFN+MaWTSgBwlhv
+I8JPJTneUR20f4Ij4cFKDzdq9gyVbjPfCQaQu8R7ebEXWJS+elZOITGjD2jXf3KLgcLXVtjee5f
Qby+zfLFc6xgSdl8IPO8wnVuDNjF+1qigmc2+jDcaldoBwk9F/wz+wokkeb5Idt3x9+BvSPahF45
fDiqiGlQkYuE35+kacOMRFVMPpKkZhumFf/65idsm08XiJbVmH1M5kCQDz+jvzp+u+MP4SgrUkLU
iwx2ESAKC+ynRp/YiSNdwEK/E/oFjgocPwSxKiQcKIIw7MzLNZtnY19BJLHqTJrTBFEElJEVw6Gp
tzx4ztv+IDg75UQJGsYVK9PbbB77kdFFzIMlDnW6CxvlRHJfdTfpODU4RJedhtFz0qC/ViD5cVFZ
WCMkNCS/rDp6yjbzDjPzPa/gfBu39capcYo4Q8EqqzJ/nmwOEIJJFkDS/3lFT98Z6YS5lSC/9j2W
a5edfNVcQf49boYJOCushu7mOnQA6HkDp8I3CMxVmBLZ1fZPdzdlL2lc7bTWFOfFxMAiOABuDoqY
YE647RiTahrDe9P1iVsd7kscyXTS+DktrBurdnzfsCaJwoBbakjGiy6hEQ8jm75gvmS0GFanIJPe
6mbAkWlUH5Y0kFX6BxEvMXuwJZOYyo7tKDxjWUZw55ycvLSG1VPkvKlquz8/Y4wkMbn1nKrwQHSs
O/5mgzxmkydOSYIhlsD3gh+YX+zeEhHJYeG9fneH+w/9ew2yYnjlvAqJP3kFj4AYbD2afg75b//Q
HnMy37Z0aD5pQ80HfS/9V1CqrUZmur1PkQpMwlotmFnpbxjOu9b7cG+Mb5P2qlwlkD71gx5JQ0/9
cTxlVwgGnWEb5gJYis+jilS9E4ixmX5q04XgECxBKmYywiQUo3DoLvdp15CNAL8bXWdsI49tsfig
yw5Ty9lcdIUcfKYChfJ9EZEC/brE1TyB/gvYXgpxlwnpy7Q47CASK4HQDnf83klq1BgqhvsyLih/
hxbpRmAwEnscWXGcZPtcYNwitTjmwHRa4+F5ExTGx2I6uJh+SY5DG859bCRRRZiJVpZa2wesT7Li
csU2wlqEKLXp923sZVxy/8XgiOHrOQFNTeg+EI/Khr/lt7sgzsFEV0JpSpy0ob1T8zFV91lQWmTQ
2L6w9JBH1ioXg8N1jaYEYBbMoX0NySgV4VoPAE1cjoWeGQ8ie4gdmxYdmDMVAryYQQV2mxvQf9Dv
7SUOX0BlF6DqYK9D4O59IIBQ/oOpjcDp3/uo/QaveHDfXhlIjrmBCarAe5jvyWPeAQeHsAY6Utg9
uxtswikEYIhvGmnGyLONKvIcqYNhA5MEWUcg/XqaLVB6KAT18uM+Q9ZtRFJmt8vcdK57DuoidtSz
wZ3MRoQLOqxruB3rOroBMee0vwaX0St4eZnJgQfHyXPTsi6eSp7vUG5qWYQINSa7wbD/Mal59+Ol
EJfjT7YuT7PcTWBR7s2e8K3RKrwhrVRTJqyMOwwQCV6ED+FIYRO6C1GlIlHG7jgV8VgV7Jo8lkuu
BguWyTu0ENCnEF5ULZ8EAhvveQf+BhZS61clHYIWrwGLsL1BjzVXx6XdNnv47VQX++6LWfFhIsD1
TxwYDL+6qKGkR7xPmDJ6aXYchCoa+Do1p6h2kFe2ieAR7lBC5n/V386IVJkYx5hJvF76Vjon/AN2
MD2136cUGFJt32cwXoFv0TpWBn7mVAMHYO8YNrZxqMCBP4z8+kMN75/2/L7uzK7eFe9VR0sn+JOJ
QYXzepJuOfMzqGPe+Ea6tmR1zAgVyef9jpnNenB80Th21kkNeFNZ3/e9pwFL5qUYfk7QPQ6GEzz3
AFygj2AkUq33wxOjvyx76zOACqKEibttDztEZ0Ic/xElSt2e8SwDU2mxZhMLd3xyupIJ++KTEWh4
DiHDmTePeDgPbIVdnwwIV2WIW+pq9+7WG7JCkq+DQft55nr3pt2hBHoaPNooCYtTf5qFiJlkB/mP
pPNsVhTbwvAvogpQ0ldyUszpi6UeBTEgGBB//Ty7p27f6anp0yfADmu96w1GJxIMGsJ38klNxpoR
GUF65GkFHHv53wvWQcrREHG5omgdkEHROO/oNlNXvzhPX/FPHESAmr0QtUTrNS6No0R3CpkLl5l2
3ewbLRCQwlHYJWJeomKWtTxvtqMmRO7t8+x3/bSJe1+nhseDtwg8W5CFh//t41ZNp+q/ACzI20E/
tGz/dIjac24ry+SO4G6+ewTh1dMuKqEORbwwJEslzvYOf/fJkKECdMOYlwbNbY5ywr3X0RzIDD9v
B1L+Nu/9w3nQprbLJ6UXTRA9oO70SKtggdGrrqlERP/H4YFdVaxNe3byDDs8Ausp1yAVIf8zw+qv
t6BG3TWDJphL43NUr+5Jw0hjuB2xOgK0Lhjd0w6yiN/cnki6F8qYpIDJ7cj8e0DjREZnC6Mphu3k
VJlWsf4szv95vafQHFW3SFRte9WA64Vi0ulQcuF5Y+A4iNuHf8Xkc18tt6xmxvMU03+0tZh8I8jE
ixtrP0pRg961F35IwUC1e3eoj3BEbBDNcWdV7nNPqfrGMRxS6b8fWJ28he+gb80+WKXVroqjCzvR
7w8wOeQ8nXXxwwU1w6xsb0XVnvSFu+HldfAG80+48rXRbe9KeGshoHh41bLBzRDsq/KlbYgZ8x0k
yHfhqKVdzKeePW+En6EaNgH7T1h8kgUHljWk3R8j7U3eYePfV7dOGLrWna3lrpJZ6dVIPy+BZzxE
j+ZYKT+YPAEXEI09umB4VgZUNOe7HlfCEnENRqBMu7iMzHF3wqMZ1QyxPuWAl0LMI7YUEcUk3o+8
6wyO2od07mpZznm+lynN+mOjh6CcIwqOQuwr86Cv7jZdqyl02cXmwQhnSo3F0N2jLJzRZnmX2Rpc
tjpWzOUYEI8tjr/bgB6bJhpETB79Ahywrgkd+xo75At2QsQs27/gemLgytwBdBlDajojUi5xjZKO
ctRDBAQqAo6DdAwOQefvFCbDQGgm2CjDPgPzKn2F0JP+nZP+mjyRPc7O6ef/JhAC0cOh1xvWsxwg
LmpinTq/3Zd42ib4PIKfACz7/ZAqXVnQ0m4PiDvzP1rrBThF/ogkTMS3/gPvvHk+BXGR0vYfJtP7
d1xsvgPZho5lv4Y9VvRCnt3W21UHrQmW0+KDcYj9BppU7LuoWm6+dfwMzhklOiHGFLNszRBv5M/Q
THKSVGgSKLFEYTPVsDKn2KGGFNmd20xclDaaT/NP/2MWSZPMWqcmXj7nzbRc6UeTTU33jwIUIeDx
1ktuG2SU5uiKf08qRwBmcd+/hhV1V5qvn5p3/qtGWIZMrco5XXksPCegp37ULSmrrnPtjwLJv3t3
TMXOM/XAydosygnAXkQfbiO0HT1BZkfVXuGADy67Bm4doVAIxvZFXGeX1T3YwhECrvGBXmLB3htB
Swnk4ZaWDM8d8kP7q3xUi54+GhM2Mb4MLXg9XWDwWcIheHD2JZeB9wdYjJzQSu5/cNMonuD0jmoH
PmtIZKtn+p/xb0dgSZQHr4S6UQk/2ZOhzy2AC53qKyXWxr8xzBWEuSMgmzfYDUUVcyTGJJARA/iQ
yIhC0mlhB/UjC7GTjfdoRO+keGBGAhIizvmIkb7DhXGdtBEGLhzLmnvzH2M1BLOFa9AHAMwdcBUz
PJ9d1c9H+MO65ijfkBDxsHwKys+yDrRQgcSETsZDI62DOXPTjr4JV/xlwx3ODb9dW0OG/eI6I7aM
CQ95a1N0nuDrzRRM29ydmeJMtoaLPkemaEPoyPOFv4n+atHMEPyEjHBq1hnHvT3LnhsLb7ANK0ZA
1dSZtPb4z6zbtQnNTQ1wjMYHFS9qc8NpOHyGuTulfPUf6Duw4zk2+8ey+1Oz6+JzeuzIruMoeKou
z6JOAUwI/mspA3BEi7lRMQLGuAFndQiYZHtSof7RcuB519hyQdduayeD9XOCEHN2+fXbCazngi0F
SV9wGaDMFl6D6fypo5QoXPXQi5+RUYu4u8/PK3qxRGbtH7DUZyw/nfv8GVohHLPEmL0N+7P+Sz7r
/IRRbIjRp19ln7EU9Ff6oVmA1TUnM/t6jG59fU8U0qn/xmEnqNmulAhcTGM07qJst4aYRhShJlTG
uKxSbnVIdo19zzVsNRC3C45w2JbBCoAuiXb76wHRdc6bTzoHFgLSOHPxVb7SBZ/K+cw5LVUQK31C
wARXUI9xX1bGFTYSwL8k+PSA29CKcMJwlQzxon8djIxnxcsV3uAvjOWa6O31Dk+Ahnh7JIeRS4h7
wPSeS3STtD1gTniGDI0UPdYUVuMbv+VICrUZALB/jbuwXj6CF74zNJ8qeUT9oT7ZDm+ZhdVE7f0B
3wZtWLDlr0PskpzHkg7p4bX+rueQxO6egc/dIn6CYz8cLi7oOS2SxEVv08IGmD7wqOBiw2cAlGBt
eUsl4ESWcfPnLc7uk356IZ4I5vtOZtfNaJ1rtw9+gFC/GFapEuuHJ8nB03dIvBhKzbUFxLZ1tCp9
Y/VdOTpTlYR2H7XO7gKz1Z1CzcpeXE4b06FaeQRkfIBx/JwH0cZvp5GEXB8A1hq8YiYimN15gH7b
KZU961IyHZC2qPLLMUbHYFuvTPnGfQI+ELX/g1m00YfumyQlfMvWJwLZu/ibcYHa5zXhcBh7cB/z
60s4ncC3zlOqRwOPCNhpaiY8+y6kGgLv2OX+xRiHaWznlKdvTF3+XBkCydYzdsMTQSGxD1kvMBxY
EJgSTmGE7HW3duWDBZEK+hgQDiH00XYozb5rZdRb537jfMbtjDfD7c2JeHpyoyOlDc9TZg7naX9v
UOAxX/x3IG2TLnwnWvQdSdiTCFOSs68vv5tqynUfKoPr8Tq/ZGrCNdhGHpAblPBpBZwvSHBAhNx/
dWZSEmig17w9URhgYlFMlaQa60emrPAU4UBp48+Jbf5ZAJv2PF6Nt52DmzswdicC51btL05hj/2D
xzUv/YRFz5SFW5jSh9Mh1lZN+nN5wzagPF08qkLSW0lx3CFHoCY6vU+Xhe492Uiv+XaZH7hJ5lSJ
IHvvBRHND44+/M4w/i4ZcYqRuyXGHvDOWrwkb4NqDt+JC6XK4X/jY8mJzWtZErg6gbnBFBU+KFhb
CyPnPOhGXw5Pfddzo4wYTZpuaJcgCFBXPCHtOIdiZo+ZIGmzLNXWXls7yhK/J4wMxZWR0aZdPeTR
ZEMRffVl5WjuZ8k1ZHjfsczVOIGGBJ9TWFoSFsV1ztTdCB/ru4tpvREbeytBQ6kzUB8KeZOxb6n0
j0yR8bnrz9EA48GXVQy6C/vFPcGYm4F8QRHPN5tter4w5KbNihEIhdDoLATOPfEjQ1MqrmMMIekx
S8CBT/ZY3+CQ2vfFa4FKF1bc7AJr2Vd9EtkCvY5pKX7/BkASwLQ2eye5W3q13/N+HiYapM6CiDFS
g0ECH4tBx6rvfz8u2zUhJtKv/CJuPz7zIhtQMnvRM/31PIxmPRO1PJOY9NGxl4QjiAXb5D5t/81m
TYwtWCZcx6AjMzhGg0C1VX7Wr13jaXNxHrrDqK9VQOE9EySLS2ILuRuqF1w9075fyXfwmCzlNOca
83YxH4H8ifA0/Xi3FIzvr4cQ08mJqsVxaU2vA6P0eDXR/brNgCQbDnS73nMUFcf7PP4IFFEcRB9f
VMl08Q3dtseEi+kYWNjv/44qkWgPo5vfm6uhLNthGTcx7Z9z9qmfKa9USl1sIcba+u68xiC+dGXF
hhEOyDcg/JJ2hlo+UH26V4Ezwyt9zhRP5dQDL+dZWq39OXZnX0BhuNfbpq8nAkokKo4RFoCis8ac
Z7ldw9foaQE9u3yBGlLA0sKfziyDT0JoHTgdnevlyMorp4fXHuoU0YW16f2YYFLaXHAadG9HbXJP
VDFWodFmIvdCciIOLX0FzrDFLWUFAtOjFwZ6qDHzEIm/A8ZwvRAvB7xU5+aoyAw2INcrb9nkWIO6
BN+YOpALkNCac5o34Y2gTGp4yz7iNxFSykBeVXtOj6EyIRg75krlTu573DJAseef3wzltI6axdeL
LdegWsWCwSvjNjQiHuLp5WIdFbb7racOuSr5W27uyhOdw+0+oGVL7ijGIGCPrQSxJVY/TFzhCdhV
KE9II3U5lm5L0EyUuLJvOrxNYK7C5mYAt3wnp36KDBeHZJwV9txS96AhcotHOxS+T8zntkNjzW99
w+61vPe79xpTGFIdMGWD0Rw340JD1UtipPOeShc3X702NPoU/HQc7+xfpy+7IbM+QhGZIT8G7ZLe
kOEcbvwRjTqZWARZNeTaz8pjETcbENh/me5FrK216PdHk8xRlpUb8TcIMlhyx9GOcFMa6RgDIyx7
t+kreeDTMqwIeBL8xkfYYfODOdCw82V8eMFTj4c1Z1LJtQf61rqKozKP/8WWY0wotZsaXAT6UHQo
pzAYbSVGze6f/7oIODjupj1nmGJ1hvJAD/AvnWqYQkG6+FG55OTOMcK1LMYEcrSdYUvEtSCYa59Q
XlNVdRkL64JY3r/uqG754NxH/dVEn13vVEfXCQIliPruS45+VXKFjW365C2MpdF28k5abntaqQe7
Yt9yHuMpc2AK97FZPkMjYBw5a2wGHAwupdyJe87vJJZInViz3L1wsLGtqGBrn5her4l/u/Pf24WF
LGj528wArrcb3Aggf8Jd2Noa/l5jc8lJwOZu5iqgdzqhmu+oqY7SfrsQNldIsnLsKT0S7NCl/5Mk
9YOXLw+V7J4qvpZy2FcTwFcAPRLJ6Xl+0ROODAwK9LtomZ5DZGiED9BnTAo0MOpCX9zgi7FhqwFm
xil3y2cPsSUgGmamLR7Dxw6JnXcofCaaz6j2P4HmcOSpPtgZPSMA4y3I1BhtMA5oxWw71lagweru
hpm1saycA9Ocz+LrQNuEZDZlXz8us29CSkG+ET0oY5ejoO1NIXI6a93XfY0OQSFDg5HuEtdA2BqM
gA/sG/eZMRsNfidj6yEDmLY+S5haYjSXBD5JTfaSvKsN6ozi7hJig+boKUSfHj4LUohf5JCuh8eR
h+8FHh4YC2/pAnm/8e/wIliNPoi12bpCuyr2tA75xim/SY4CiP6u3m3HxF6h5UCIp6O1FB/xi+4Y
42BPAjvFmL69foy3KP5q+e6e1rtH+j28DvWpN2WesUCRhY4HFeM5XGFWQBqmuruE2JSFH4Wnodjp
6Gg9PBVCBQKJHyUfm790ioxT9Hnck+sFI7eFLA/jfGQ5SmAM4GADjkxx8YGoJFQVg3vSQV3o6Bzx
A52/9r/wxdP1kamO3jfaz7OjR7k4seuBtefahsopbBV4ObWDPfasXW97cBZ4NebfCxJ64xnCR7Wz
OavBr88jrhEXKGeujT0oQuhoVzRjELWC0p7z6SNACNGZeP2wcXY4UWNePWBqEYDUJfAC9vZaTgvm
J5F8eEH9AefNaKvkFWQpF0rWB4GvHhRM08mBPtUL+ktEyNktJjFRqF6QZl0metD4+Oq1XoKMj2QC
p3F7I+IjHQwWnZrwjG6IGUfWxn+g8wGhU/5tR9pIvcDFNv18MDAmB2FDtrkt2RPonnhTYLcD7b5j
GlcBA3ydkj3OXg8UF0Fgg+XXhewEXajTaVQl23LP/hljv6f3XJjj62DaQxyQ4uka3SLcWWwwZg9l
IdUd/hCYwNDdIWqjoMPo6vwvD7TSXAu72f1Wc7H1EF49lKuhlXDWweLMGNK8VK+aW8hSk+6IuVPu
HZ7pCHtaMODKwRCLlhwnKN0RQKM2zRfUwEBEpTcG7ZzlYbez3qi4L2FF/A4JASntHAl19vGWWnS0
9eiHcNF5DRqQVGh/oiuXfe7YelWvLgya3oPzxhrePt4r+e15c2Omtv0ppC9mtTDo2WdMrv4pB8TE
DJA85y0E9G+8c8um8vA6nwEffb4NN6VbMXYBTlmFtauAq6CQ8KThNYPx/2cM9dQSp9stwHL6NoAp
nXEmPAdt0KOc1wgvW/DHO3wpdiI/RTtomb7BZaTxziJWmtxTemoO6IKhgIB1b6SRzLao1sMry6nn
fiMk7FjCkDuXw4c3XXnR/+cOUgpGl7Cc4eGLSxzPGyw1EMofXqATcni3mNNPCuaA/FJdY9ViR/JE
7BAi1tRRo/HhyJMRJs9kVIII5vDMSDkXITbit8HS+UbkUzCgZgbDq79P+bMz9GcJwt3XiUXMLmyf
lMa3F0/b+ExSdsEE+DlFdBrDJqFeYjLBw3xSEzMGVYhccK9p5REkSKv12dXp3XTWZoabC4BvBlNs
J2BE+mTtpLrKUeJ8S3CYcXiwbheChE+hkQb0NLcUEc7HVcb97BvLUbeWI2ODAtS9Ty9jzmVzRBCH
XUyYhTFRFjIPhx3CuAnQDQWV5vFi64gvBbeOt9++HW2g2Hv8Lj4AbEIL/8ngztYDA/P9rbAMvJGg
gY3BsElBysMeDYnfP72i8nCl68EAL/vE1NTZeWTErY/PX8HEGY3J+rv0f1PJH3c7gw3LeLH80+Mn
kshI3ahjGG9Syjz4/a8ovrMOirSP94hIjpeWUHcx2MkT7Bi+DrfPlyevkb1oG/vL5rDlJcjReQC3
HDlm2XcwBiCfEHly2Ky5x9CdSvwTGhMOzk+3GTHm1NF4PrCJAx9zJuAcDB2BLt0RSPVHNIrgfneP
cqGf/gCXOSDZzZeYBaE7GOhDs/JHLH8xoef6ZBwghrtF9kpguC63mUQ8FbLYWT5j6ngATKKGlXAT
BoNmQVBU4bg/oTcFHvvHzHiPQMcwcAw2/VjGN4D0DJqvXeudh/eIe80v0ic4lhUqRMQSGzCoGbNR
CZhBv7FLuiEAfGLru5OViQbZWT092cnoPoXilgh3F4ar18aVtyJiDyOv/kSJjBTnJ/ceSdkNVeM3
kgciZyX4sTpxLPXyjFr2etQZII/OGTyd8Znj+cyYaHTesytrRhRyTMTF4b6SJ8we+pMbJSr1i0uY
3RABMoc+4cCIur0W3wJdeLlzGiHlBSfk2zEiyuI3m57Jg4mQU3So26CYXXZXnEKg8XQ2A0neVEto
a1iMeKn9BUtvTP6C/aagJsRe8sv0TXl4817/gp5IoqpODYMbAp9IpDoxHJjeFqRaW7iz4iODl2aC
4UPah5wcc4UIF4nv33vz8Dux4DkcXuAa8Dqe8c0EEnS/B3P+gfnZ8ypy7eBPIH3VA/xXmZ9jfEuy
XQcG+Dad7hfVHQFXjoqKDDf6TMmKlOnNg4tm9vW3497qCeLy4U7hxtNWclydznjp810uQPOwIlqc
Fw1GBsWMo2rNCi3XFDrQ3n0JVa8rubBePIis8tjIMCx2iGVDQwPSxNnT0PG7OrpZzdYbv3cgKpPU
LAWcQvNNBScDryLsBCUVVcudSQ6V3YtelmED988Z1gSppc7tJMG/jrrTG1yVzCtcrRgphf0YLwLQ
mXArqLnc8QTMh7qnTLk0MSVEv4KS4uKx1vQS1Rn0kykqzx1Lm94c2E1QdxiplJMPUBugUCt4Q7e0
vmefU/+gsozL/a0o7QmfSQkLkSZVHb+IliBr89MSHqV6vz1jHu0R06taQ5Uh5ciY1IpPimZVurQQ
LRahBa/8MbjRPtxsXNZc2c3//qkvASUCNVsTzY6ueHXZ1UNoX9l3+wdfkla5Avp6zc/Y+dcePX/8
pWjusUfVQz6Sgm/AeLW/FKDHRk5egSrYgDBl2m2g4OjGeOIdaOkT0YyJFrfHRO2q+9dhCkAz18LL
+JuY63wARVsV9IJAXRdMHEfS7jd+NqES/7B1E8xCaKBVxviM5mkHswmmNO8u7c2fGfScj+nBCLuO
y5gCbagtnqOawpd08bDf2q/961+e9SPc+taEVFPaMRoobfiKP+hnn4VnxUWyxRCMfBh+4Ehi5n+1
j3ha4p3PllSW8Ams4X2PHnHGmM2YI4dM20NxOg8oW0T0VjXWkmJ1w/Gp9croGTfpg+Yb8wZQpCUh
W+0Ryz4MeXfln+rlIqCjmYKhfZPLHIptQbcboJvjlbmX1Jib04J+BEvUmNcbwQd78yIRNIKESpvW
hdjudrAhFBh0VJ0xQ0Ka0nsoDcQ48LG0Gue1ZIADw4Gw6FONhxw9ojFE4wU4lZhgIuExgoiL+fgn
RgYWUL+v+sGZWEM8J/qn3oqdcp2xpaBmDZSoDKBRsXgoQMY3Cr5rqoregzN1sB28O8QYAmB2n3Hn
7PlxqEPcelHOiBLDYebHGZgv84VCMdMF+hAONuC9NdPgYBImxFLlnAP1MqF9qiEQu8fgthsXKTMK
RmbkUN/wG9YywYE3cSXCm2X2MelkRWqjtXoK/gYJdkQQMEF7O2rQuB1dX8MhROq0A+nbtTCNvgIu
CKJlSYU3GpeOpohwvnxXcwmJLrH1SIUNgNMQpTAdZPyDWyx6wwS5j/HCKoMU1YBi9Gr5W1dDmoqs
ffqpvesUeQ+/m6qvwHQb45AqzEWlJb6cNyv52UtChyynmfw8lHvn8X363GBdOrjFr9Z/bxCDqM7f
ViAhFXfDrGKOkIDRxCWDaWc7HUKIX3zdN24meI1aSKy2CMtlHKYZFbOQ6/8zazwN08/jZ8nkrPR1
Irr3CsSqIgTNumywL/4ijo0eYX96jswZ22Cus4qkQMYJ0AGfiST3HgPCMSSkXNVIXIcvHxOt8p1i
/mBryb2J84ZvoVx1A7JGyMXgxyhWn+kH6+oy47HdxsWBQl1BYLwWi6WjE/vXB1JXIIHC2iZPjLAe
d0MJnuQQiyf7JfzbMc0Dt26Db6Qt4WyJasPuHahQcvxBfo500Py316z4PxxjujMqRCwXcFP5e4wu
pOoAFlNtfuAXj7Hi5vLAwoT+GzYXbrvWHtfT+x9Pj3VNsBbUrydswYB8aKMhmXsEqS7la8mLHl6a
O8E1e1N9c7VQOTz+rJWxon6cEEHmg5WHj9kHEuXTu0DQfAcfNS0al7tVnz+5hjySSuN7fHcSPIdG
nXfZ3Rbt6ZqK7VPOIZSE+pwrAaTq+4+hUHHYrC57gtVw67b885h3hA02BelHHzSWT1dk7GUY04wU
5swh8yOhzl6e0lzgWp3PAHwW/QNdC/iotIb9P+C3q/eaFDKNzrJ5BDcdRk4Ov+e+uOGCKVqV1pfG
28N9x6wXisGwx4VYD55vuhn+EKwjwgAbTjgjacv2tja8VZRE41FtBjgOPFqXLy5tzmbEMGAKSsde
D5ss+Hpw25QOW0/hQ93P+BT9w2UG67lPyCnhfDiN4pNIGpKtv5wvFcC05LGlxliaKxu9XVeh5mqy
r14Zg8i3oGdhKULohSuaSHtTMfHo453iXqOcYo8CCYylc88VptseSqD6HRZ7bVK4mxLnlB76mrj1
cNhDUatNUORMQMdplzjDZzXAGfO9rSe4z3/5QkoulYvEpTpHHeIeBktcsVQ294TCpIBNWC7Pr5TH
7VwZGZVM3HMmtRHOhowpEmmSz81Zt77uTUbvxfCWNmTW23eZb9BAXt8xoaRgKOBeCyUGciWJHh/i
9ct9vUiXAvaCXTEu3Gh2ddvASAhQvISSXXFxUO7R0IevE8Nxehp12cTy7DmFdwbDDgY054Ix+q0v
qEjIHGNQv5Jqt25sLvnGf3oCp2qPnFfsjwu7c9AHLTkzIaT74JpF9cSNAqaSb97Hik3547qi6eEk
THDylPZowlrEKw9ei819pY/kNXL7kTFDKmNFsLvB6vMsx0UCSF4yvY5cYYoDYN88Mz3Y1WmdMEij
jVGYReO0Q7YAZ8P7ElQb+Yjo5v82JoK0JH08iVD5PXbbj4FG3UsBrTm3/TMGaIo7Hj5W5Uw92Izw
0jCEyTk8cHhg5o/HDkxEQe28MFxf4ccKzrWrFxR5sXG4z76qXe24GJSVcqgW2+CcfNPizzjInaMX
TrWrGINQ6tMasGqaq/NhATMmJC4eVxfGrULHAXqMRk9kSxdMwl4B2qbtGPOTk9VO+fj+BskawZqs
J65VOAyYu6y24dO3gLEquGomNQB2fkMVxAw/rj/KyipWlnRWVzTrqIiIbhPzswuWati7DF7+LwOP
Uxuic8iuhYu7AVYbv08y8RZwB8kiMJ3+6Tw5D0UTIkUNygaqds6NCf8okFz4d9RGj0FBhvcARpxT
R4JoEGvOM7v4kgTnDe0QjxuY+5LBaBkrA1w9MBueacKnIa3FOEkCUHTB8XTi5g7Uzn4X/bzz7BYx
O3EefMdzeabfnC+Kie2Q+iujQ810+ClyDJTDg3k4Nf7vQ5D/KkGU9Wjt+uG0sqOQNtYPFFjvCl1N
JHF04Hh/EQH2X6ixSIxOtBiPXnql9UaLgFcOVhPZZaGs1JO14j4YE+CJZJSYw/SVXnYSfjQFjkL/
TKKwRzONxAIWhEUJNwTFEVo/x6T6BqKSRegUIaTB0wLmUmnfDiRc0sxy1f1RYus7Cvn+4gUSI4Qt
vnDRte7IVLd7ZBGAIuW6w6GCtgi/H1YfWUlfziLccLm4YPWZwjC1Af46vzbCmn2MDpxiR2D1CXgj
iBJEf+aKlLvG4IeOsXWfjBfgYkXtKB/0787WfwOuEa3kYUvj5IE2eIQm5OwhCWXsppdKw9Oke9b5
/DLPPlgi36fdXJ0zaqU44Gb+UEh5xbS3v3CrEtZz5JvIqFFQmIMMMFhVAEGZyTFJI+mDqpPj4TLA
h56UC7b+j9kKCrN9L2h9PcWHY6gkZLURAE5Bg4K0geXY2ldFhLVpIMcQgMiLZZrJ0JaFSBn/Jwb2
cEdJj7gKjcOLiQB8gvuOGf6XBk+3+z0ktACfbgEXDDQHqP7UG8DBLRiWs7PZy7SSQ+RfhUNPxHWC
vOFz4rZ6IasxhuXiPNuu+LAzl1sHI/jQO8kQNYY5QxWmt3yXGHTR49Je0z4XDsufLwUBR4tBE3J4
EgXdNeN6JrFAWS/vBfUfKimEh5tr0pz/fYPPvMrYV9/Bm/O2C/pJzyuTT1Byz1t/ghdwFZK+s/8F
GgmqkSaMaBgnh5yaXCcu2guJl0uRrLp8XoYp+do6vSZ9v8KaljSgRQ2f4VSnkIUSGtBZA6EflZKr
QrThaWGDcx696ZiQmTJio4nDbDWAoXV6eWemwNgNe60IeIDTVyiBxkx4nFsBib1uefgRA+ZStUTQ
jllpgEDTjocHh2KBP1WOPxhQ3/tkTR/uq7W/o4or+eF03Fm4S+WAy4tqd6EwFkU1rmNSRosLaXBW
LZ50vguRvE0jvsKpDfhF5mQcfcW4Rbg+CoKBxZtcY5GOQT/LicLxObyFoogecPhRVb5KJEoBC5VF
03CYTPFuhijJVVS6B2q+gOf+m+u1p+5pPJo5hncLpkzViPOt+nund3pn71tGtSgwfkMiPzmxem+f
Rgje+BsmD9XwQMOzHLcI2qzcG90ihu0UJEjhV9am2JF0F/VVyk2HXYjzD3kzsCmUGQXOK04ZvN4b
/yL5hASOrglcb17E13m6Sm/Q5i5/saamWT0PZWd/x5B4kR9Dbfggq+pBk/iOL5ojj6DPMV2H8wiv
etCtZLTCxZAlTqlljJ3t+c8sGKEAI5i3xOzOpCUyU/Ek9+pIaQ4RWVsXeGTMlehbEsxAmVlGfDCR
Tq4ctrRNcG8DLsbLsF4o4BMG2ZyEb7JxeqcKi6sjtLLISLA1X7+HdQyQgWs/ET7ypvaA7elbReIm
6mF8u6CE4By51XwDNiq+n2BL+BcrLvaL66fHeHSCoBpDU/zPhLBPWH1bfv3PDeV16I/lYLvJd5cF
WFQB1W2Hgyjn44qLdQX0tp1XSZ95uktd91vdG5f/Jri3Rdoc+Fu0bvNmdUXkiYYMQzW+EevfbAQm
JeoFTjrD7ainceIz6LQGLeJ++kIYsQ/xWLiYW1SihQtyRHOyIXWRRvVNswJRcvmbfjNzQ/olwN2o
XNJNs5mOWvJgiPjFlbhMv4pLIwi8xNcGV6NQ39delSD8eo74Do4P+vOjNP2lLfdctZfjPl5j74Eo
s7Tszsg+H7MHcHeUDtLqO+tgZnBgIqGn3GH6Bxe1x1e7DBgdqzOq3ak1gAnQut2hG8EqETYYhJ0y
waLY5Vym0n/INrACniZXV0veHKqctGAz4P5DYY0JRseb5O+9ku8eu62gSlio0+r0SzFi8DEoxLpv
y1D6u4fyAbb5wviwEDZHHkVeAFUoaLGJa8lSQnbu3tMKfwzhnEFMK69ciMnZ3IDLMu/1uuKdslam
uOcMC5+B5vQ+EkFNVVKCfQvT33wimKhFtFEw5oCAF6ojE1pgNecvHbmcvDKw3DaEdfdMZGjRs3Z+
2QhfE4zdWMv6mLUHet5L6CKZk0RXgpyuA4vQ+x/rD9+DfpCIaCdtKjw0ydLma9+WPSQTb+Q2RKln
H98CDWXm8890hKIKz7n+VIGg17pv/IQuY4IdM32xPSHd2eWLOumNisEzqUJS6aaX7BFc5waCYQBb
2LVm8FtdRxwIdCDRdnBNf34XNoMiPvst+ETtUb3zzzp8L3NfiiAb0D4bWQbUQztUj99jYQi4dSuv
HFzJ56B1A1DGQw7Sf+kaoFKkvj4xmXBybuLSe2lCWM6vG0AyB41oBkML6BTLzdPrYKWMe0ownxNA
Nucxh+sjPeNSjkTEDCl6gLNFVcBdR383ZAXGMu7mj9F1nVP68PaGD8af11uqYrjFJhd5765Ed4mc
i0BXvjEFcpDHv3SwXRFJkA6srh9oxvVUnXUZYp9rAlYGNq9Bjv2COVTz81xfm0SlUq79uAf4JAkV
kCxEWsiRIr4snsOzbsP2iB9ZzugS2Duh+bc/I7GSUUtjUEqncRZDRyqnbkOVAeOHS3ldiAssy5M7
HX7FOuYClu0n9k57tjZGIeoRHB65jWk3qEg2l8QEkABzhlaiO3QuVCrcMsWKHxUZCvMGHVmeKv4E
dxFdc68mAwTZYy5MXuldsMD4Hrim4OHI88vXs6qwpMA5ylxKufPWHdgbb02IkTSFasQhAAgOQYGB
Fh3hw9PRTAS34xaziKfTJypLYjGQtsNbR2oGS7ILfhPoRN2XfUTPBRf2nRabZ/ZJLvBUQABAeiAx
wHChX+BrziH0T5gQYuLVjoyNNL8vRVASeCHSDLT4lIR6isZnz6yJRpJPorckQ4nPxJBBsqkXqST5
eG2oYkYoNKd7TL5++HJA7ySvkg4L2khr8zXOMU3incMcUHLNy+C2HD+PPFpm7VdXWlJnU+kpuNUw
3Nad0rRNpsLUtBO+Fr+b0A9g+rKA+3r67Q6/2yNoqIrOvoWa5Oyj+PvSYpcus/cfmDUPE+LihuKW
6ZTEEqZuF+w6uBjUpqXll1XU60dP1e/IO6V6FsvVhjhAPhShpvrH47kjtuKG59ikw0F0AuENBTD/
wieD9N2KoCe+yzdQIocOQ2dIAyaOoeJ87YX5AJuDcl+wYWS/HRGGwNhwKWX5jq6PYTuZ1q99n3Rx
NGAMJsft6r7YHmD0blQo8xD5kdNv0CC0S+BMyF5pteiPEb/wLJfWDFnCv6EkJRzo5vg7hxCoYMJH
8JCnJ/qymt6ybYJRTPCcKjzPa3iZVSu+ha/qEarELf1gHMmyBnf+h1OLx8xg0bAfy/66pIVmwMlP
iKSSS/wALAN51+IYp6x+O6+fU1rOO73g8HygPHqcjHGrCpXFB7l+0k8QU5WYP8pLWPm3rLegtn6u
yxKg5/b3mz/mbGkKWn1PVW2M+fH5RAaxtnPosfzSScH6UsE7EmPZoznkSINW+GT/aC59JcUadG4m
Bq0osNkdjtA8kM3FY7w6IOIaQsETejcqUarG34rfpaQ/+Q3eo0csJK/342NebsyJvH9twPXPPBam
d1SOI21Df3ClB6OJOKmSf4HRBKQlKMjSiDkYw5pwm/TW1RJGmhIVitsQ8ZIwk+dUhj3DVX4quHFQ
c8Nq5JFU9nZFQchDYvhIg8AvZATfThTU9xPdA51E9Wcd88MXqPJiP0e3UQdNlOnohJFNTYIKUmPo
u+Ni+BpIo17pAfNtEeo6TASVNc9GX76z9wzd80hhxlnskRMOMbFhKEnNb94d0KMRJ5gKJ3QPchBf
D0QqTnoJfhbRdv3b52MseQAv0YSQn/L7l8dDL/sACNxis6bO1Gl9kLP7nl6dcwA4mN0CbQLDK3o6
EQ/2PLLqqcTv6xYbigUAqrgw4nJEK2sd/iPpTJcUZbotfEVEgMx/GUVFnKc/hiOiojIo4tX3k9Vx
Kvr0V69dpZBk7r32GmC9Xo54MgOqygsiUjhGFFAVINkdbtvajtYZFyZ7WZyKedk3AI6bkTHrHO97
xXTqpTmUIWOXw2ekn2EJyyt6uZpmAOi0ZEgiJ9agwUYFK6PuY2SdgW3EABFkd8IZgdyRMw6TZ5YF
zTtnG8M0lI94mGOKTpcJQML4TTsZp8ealgWQHw4MeASnGPFguKKqyrjmKVuY8za57HROwQU1PsZV
QxomadPy6oM+luHp0TopGAyIC465In24QtDxerI9dtaYmhioxfp1M3hpgXonItqjKb+VHq3Bh+4H
wAws41Cfke3esY4GXh4oQh2rkbkDMMZQfqED0a64D+fyzygDaJVmwtyom/fB3lVMYZE6gcorA4sj
njZ9/5xrOr39n4Z2K4TKGD+jlhNEP3S2FifcjAu5zV6J+vSl/YNG/RaXsEfPfEIjoZtm9+JggJSx
e7Lf4xSzKQ4lK3j1ZOCVw+xlfk5HAqleHXK24Ac3FZvpV4ih2EsksXtnJ1lySu5kiZkolzKvl49N
dvii3R5Ur4jH+opD3lgCVGJyv+nsX3Nwn3RVzWChXSF+rOrTlUeelQe1j1u0L5ZfDphjtv+NmH9n
jAPwEDKBK9msXXw64LxWoiAykE85j9Tt7A3GizJPnL2EHHQn3AuFWiYCl5mXiVObnLGAMwJLuhT9
okdBXfCX3odm3OpdaM/7v0ln+lylwiOmXphc+pl9fg3rHedizGNgrHksOHGvf6o58AlgdtBI/PB4
8HciZJPQV03ow+HFfRhNAK/j70z0O9pJ4l8QFyHUA/ljVwAV4r+S0S4eDhBTbPLBHyVsZ9hPQCju
GxJoOoaM1wH8RA7luXHtQnptrEC6BS1JEK8u19p2c5ipjNPRcHGWQoBfKL65KG9epUVoKzqv8Gt0
qyy6awQlx4ZJ2nPw4ASl7ATXvI7gbVuc4l/nQ8Lfq5sSOQf/hOcMFSUkApNpr1ti60RiJZCXcLJC
1UvusTXehnB4gKzEbkDrCioPC7foW3MwdvBPDd+2VnRUX1AeNC1CN01n/yXNgI9Y1j2NYXwrXJs+
unsnnxH1L7JRMRYHF0diUoKbMjFpMTNzgPekj3tfdRjky7vi6iLYEdwVSp61EAiSefQUjkz61W9g
4T09Qb6l9L9DxadKc+jncoR/OKBiwfJ2meIXudfw57MvLjwzAJIruUnQZn9uhWcDCXpvV3zxwFpu
jc+LISgt7BmETXC3cI0HSQi2MWPNTCivf3wd1AO3nLoavOOXyMMrR+WBjw+OMUHLcEn0CbVXZ8QG
8uC5zbrtAtUYcz2LRi2Q4+e4mejCVRBPhPl3idH0qRyxp0nd2/AXEWx0uq4Lql1X518r/Wp8G78X
5N0Q3tpg5iGTfEhinDAcyAlBFjS/UCJxQ1/Zq2LBrtier8dqcl3bAUEPa+4CfIiPetZfSTPPqJD5
mKxkrgOTNP5kK0VNMAZR1ac18vDmnAsAnNagIpdOjBVsGhXK6eZUMX7/RFTiHAm09FsSEYiAgx8r
Ddl71X5A8uFE5ZM8HQVax+57oPe3V8rgLwiJo5z5ntVyjHzp+tcEapXT99zalWvCCy8HBqBrivtq
QiRgpiPcElCQyBSjrITKyRS9X4wRpSniP3UWIPX8uHbBTo/Z3U0NGNiZqPV4NTvsE7qqgBdfHR8i
LlUc1GjAzOpUW8RFMmDqUzmTeEnJiGkbPQAoJ4Q8WsedQVtDX4m/dSX8bmn/4cqu3oRxIRNk0RMH
BWbZ4IXKT3Qo20WrwYF57GBkCD9epVFq4ew74uTAJW7O8Wgz7+ez/QKbRmODzAh900jeGHN1yoxA
23xXoCAQaHiQ2omFNZd4Ji2oxZhsbbIJo98aTSE8bpnZAaM05JbHrWhCkL742NN94PEyQ2VrfUcN
1jdA+n+7+vXpUfTJU+RiHEqXBbypubqv5uzscM+2eOo9kIF5KYUzjUhDqyhGTVjw4k1Gp5LRynHu
0R1Y0FZr7yFqEJUTCWn4M/iW/Y8WFs+APanDO15jxMfxzSf/IlLn0aQDoU6E8966l8bDifqCCy1G
mowVCo95HoenDd71xUcR6vd7xai58F65nzPNw4AChMzwiVNNJQfF8vHGtAVU9pypLiDahZVZhwpT
io2WvMGGOS85/GHY4JhXxDibbQsP5aE5BtAFFQbT5QpczxXDBUZJ8FG4wFF2ui9xJYSi8PdeOdjZ
+PnzN9GmvzMVH17kY2GaR2BCPrlELSnH1uQ6ZzcyB5j0kTNNXz25x8hXlqQEqztCdOnS0o211odf
bk//ioF92YcniN2UNbnEDDbuJyrYo9j/Dsrxx8IePRPC/5IOA/eMbFxB+VU2lEobPf5BrEHOYHOL
nebwK1F3qQSs0YRtyBiVHXQEonIr9zoLjpP66uYn+BrQBRhUm3u2GawBRItD30Y6ErPIWSc0oxfU
NORO7C73oczQ6nyjrPPuE7NX1W71wjBTeB1pw86e6vQaq+sLIm2ZFo0a1aQP+J2wjt9AbY61/gsT
LXjE/Xyv/elboYZD0TQOsGImek9b5TMTQLf2lbjdX07mrBnrL4fdvWSJovBLtmNa4Lm0lE+vKSFo
O0U8E5/V86ym/g3Q25F7ZLwyjZm2VHibdxd0E3wl1II6vm+QjpRkyLmUc1T6eHVRcHHLEZsXWJVs
WB5TY0oF/T5wX4FYDxnPAjcWh3Ze/zlXiEDvXUYLrCX7Hqq3wXaR93hAANmMtXBLzwb60J7LRx4D
eZHv8h34STkiiZd0CSydQPvoixnjMBjJKU7DvBQbCINLJK6AiLTnnApo1RmtAlcAqQB4cgTF2lxQ
H23BuuTXQdCSHQIm7Ol20zkrA7YzCgpyI5htIPJjlRCdtKsmorKAtMDGCrL3ES6f76G2kzF8+0Nk
r2v+IdUQlJpZy+5O1wey84MjTFbY3zu0FtqCeZS2E9kqlC944co78lvINCFsLAMAfJCDcAPT9dLJ
9UiJ/wOI5ZQYEFsAVDYnwZ2YMTsALEr71YRiu2+cmpizzReAHkx10iCBVUN2XiidUkjA9LtffxcQ
01umzHjrjm0MCyfQRhArefZELFhIMjjED2Di9zPsgkTchDyqe/jBAwPhP4Tv+qdL6wi/0gxWR6GA
xBaCP7WYDsyzoU6aEXNKdOK4k+6hxyDZfcDvq/rZEtaFm/f5gH2OfyzJoawPZnR9XSyBXSuCl40g
UpgzY3XnEjmBjPCaXAS+CYmq9ovDZH9bJJIz4qcycoBpjyTPRE6TwYkSvsPCNv709IYH1hHnaYSo
ln83o0yESEXd7n76NnqBnL9l/kmHEgPFbKS4lsMMG3FC6u8plCCUM9gZoWKcMJl4eIwAA9JDsJrC
2p99hCEByxrCztbbPyJScuHnMMPkHeOsFN775kS8f0AYFO6dg04ch+gczXmNs0a/wSVroCV2bAwY
Ga7rnh6TYhLgva1FH1ihforsv/WMBy2vaDB+DGV56BgCngrGjaqQoT10h2OHZG571yl9Og8ZOFuN
4ZCxhUpOAzDHCZaI3RQCN54wnuAyxNLCiJBl9Moz8hPe23VxGa4pqbuZKLRYV48BGxemQh4eYK7Q
FmAiMEMgD+8d2QaUAJzcuggYQgYQM7jwI94IdGXmNBb8SJgUU84prgsMT++GCAhxNRMoSgF3AUIj
jO2hJN+4/B8Mg7D+RuEcTNDaha2vIBCpnSHsBW5r3j0YSLF3TE7FjXyCKTofd0gSuUcb5e4/XfSl
rlBkUt0RGu77TnTxAmcEgMxts7zDmj9ntEhckPa4ZQlLC1Qe7JpR+fJpHTlct0f8Mn83yPOY5JHN
0mt6EshyjRmgscG4R4cOmJ7z82dl+BABGYsoPEd7jAe877QPchzZOLyikXGNUE2+0NUYynnaBLr3
4+7Sq662ZDflw+2YqZ2r7H99clwcIyTjmkv07FHt94xxvivgQjNn6JfwpRC0supDYeL4Q17Apqa5
TGTJQWSKxlAY/Q6ez1/mBcLdwWZKhoVxgE2st6eA90LNGYH2wbKyeopz2nZ5jMFgoHAKo/M9N6tv
eotZvcRHwsfIyP86CZguiT7C1Z8Le0dtg2YQz+CJ3MSyPiz1bs6aAlBPA5MbQZ4KghnTPSUNWoQK
83wo410eXlrVmI3BVSBSigXB/aBTTTfl/uqlY3Ja5pdkEjkZL7qhDMrdvenEgM3ONiBgl0ZQjzOX
vBSZwfn13CjwJ3VuVPP2l3UvpI2lcBx0Ig6PVnVU/Ctt79YQABUWv1B6dTu9Bc1L41YLYsRZXSPg
MafozWY/3gs7uuROaB4v+zSUdjc3+R2uswf+BowOPWJf/yYD0kELudbnZ5eTlS0NvRtuNjVSACJH
B5ijhQ/KmpJB3GvA71KSbQyHn2Ur4gQoNhl31OgfptnituMQYPzyCZjg3gf2NGOgzLSrhzUjTjVc
z+52qD8C+xaUg4dEItCVYVvuIxvR8O0hassxBW8aqqQ27mDWByNVX8F5sQ8iEBD2DJ0DYlL4dhCa
b5zV8NWwKj3/OKFG1S2Cfwe55s629xMZWzQRJEI9sIkjme5MR5V/PYMstiGvoxShsIVVfCa0C6SH
f8EcOZt0iObldHyENNh8+0cU68WXUSkSsvb16McMkWdGa8bPAe5MAMHBsMCluczl8rE0fcirdZdy
SCwN5F8hvDia9z6j48uBYDq4xzsainL9SS4rItChb97GDJoVfqKN3781ABoQxQBcM1RPArTjf339
sTysA/yawXNmtFRPX49S79UjSRuRNU/Czo7zu/szvFdftAZsLpScPk447FH56nJmS6UWxm+rn0b2
ThS69CXEmcjHhioICu+bmzjEZQ//TdyRkDCJIrrDlrq0PHaUbXB5+dlcpiCO2a8zCZHer0tHxuht
YdFCWKEa0B/BJaw22GCI02t86+XuYbh1wktyx/wACtc2ei+a3ebpzO0zpz+EoQ+Df6WbtG6/Hpl0
01C1SdHBLfIgDRssJhkKshTZB0vSTKQhnGacIGAlYOf1Rwhf6IQU3HDaI37gS0FahebNrafKUiXR
SVnmJ0js28jwRnmPORaP/Rija9eYCJgIu9O3s7iOFoI4vqfIk9aAE+3SXmMUT+JTRhiGOJHh8WLW
Yk7E37H/6mUiREERWzRKv4voQnHuefWJbuOFmf9dFnHAbjPeUse6SPn6sHHxEWfcV+9xHnApwp3d
yznwPScnRqSIczIgQf4JIcdIRqRVVHERMxo55LCYANbrJ+ElW9Ka6EsABmmW+ExH2wXAw7/uJVy7
8sHzYGPusR3w713YDCGVIdQShuiM+oix0kC9IoxvZNJKpp++dSyYT8zSa2gNtOiLEsjCrkEWbB1Y
b2hi6O3BW/AsZVPFpMnNoucAeXCK++QvNJwJm1XM3Ubg+BL1f9qz0TZmc+x3nAJDHOwXqdfYteiM
3RxdPpB8SNm1r07AyFPKM77gJaY3QQyGdF4G0I2WXywZG19cOKZWwSvgSJ3fTgi7iHHgRcylbvMP
1AGl2xCZkGOtkfXMvjAaZdMTvg2pg4LI3pMYSFXFcAJaYfwkJQsyubKsOKexYmsgMl7I6pEoAeHU
Rfj5o6ES/9+GkyCT0FCi6fz0OWdVlpyFgSnjMpyAaM4w0NMnpHr1oXAGNKG8sAazmjPHYGuj6L/3
O1OLkCPTocsUoWU4OISFZ6z3jb8B3xlcdycWNYdPzfKkp8U6olv3H3uCYIZ5DAUngFrGEXgPJoMi
8E/cGAyj/Rk9FmVi3ZcjPgtzxYsb63xYjrMqgGyD7QoiJiDhoTicKIhFidJjcnWShgpa/8rDHduL
GhegXppQYBmDFmsLdcLRgtnugOrxy2XjeIiBLojNyePtGmXk/AaECfhJiEg3H/9IZIMPEyZ3rk9P
6Bpxs/44yY9TnkuJFuJDTQTbvWSCY4FcpcFL9ZSy92YQTtFrI9EbNqzcR6Blghb3GLzZf9lMA9Ur
OqKy98lWRXT01amvrQmPInW0gZbaihtwrwVwsXvjWg0ug3RxmSHVgXnH6adSLFD+E4Q2YfxgIMQe
bqBH1gGlyf0K469cQWK+BPhw2lok4BfgH/oVqNm/gHbkxfim/g7V6BLpnuGn+za0Qaox9eu9zyL5
Th9hC//xb8vHCvpqAKxoTOjFL2Eztsm7a3mJFeOT231TLJUewoMo21ELObcJRmx/lQ6nqWiDjVBr
8fNUYXvM9cI1Fx1v2DDXRwTlYLDsj6FQIPu3hhizu/im+2K/bzE75ucO6gCXpSTld1D9lJ4SlME3
eAw+Xif88vw+Btq4DLhEHPL/C8kFbmP0rKiS+Byusbjjd8I+SnMOUoKfKpM8gLf7gGw/Z2eteuNf
wtSKxx+hdJp7aoFoKh1eQ8mbvnrb/phcBm8sjAvu8UqwjR9YtVAoeg/eP1DQy7nOIcOuq+WV5t3w
EXWhAuy/XJ8ZIb8CCUFIq+q92ShguvOBy57krR7RzUEgDH8WRtFKhg1Ir9T9Jg1HnzJViJN0Cvg/
W/c3UqPXofCNDUySgTa5En0B5aGey/1OV/zfBVa7NJJw3bueJA9zHZ5aXKGZeOIkSYcQ5kN+cPBb
/a0OY1LgbMCmAJndFJ2+dDT5CCHw9W8KGv1iF/WYNOFM1AZYlHeW/EwyEIRTEK4ADr2ecBAEaxLO
UHR6qPlY9kG1lKJH7xa8l6+4WN7nmE+YTN2ce/juk2XHsMunuMMO2vQE5x5eoQPehmFTha6v8sf8
fMhVK4hSqGW/zHkh1TAozmIxNIth31RkR4l2V8iRrTXPpfudikAgHmPOqA3NhYeAkxmzK3pr9CM8
oR2SIG2n/+AGUAJ24aUiPNsnv8EqZRFpPQglrh5R6rN0FLGN878ldNP8o4x4cwgUeG7f52DetKAE
3qAGwb7GGV98T/HQzrPQaN9c3I3cMRMueNMAgCxFprcI3t59DBShCDfdR6hNFtcx14Jf0Z6rLgsd
sPc7gp7iYj/gm4Mj4eFsdzw+VRcbC9aHPui4EDM8EaCM5XbvF6Cg1QKZ2xq3PlZI9zDWB2IL/Bxp
8+di36/xGwA33QZZfNuoe2AVgKtKKE6pCzDh/WMwYTLM2Qwgmc2BOmHheeoEOCudP7qGszQBBSjb
6HRPaU/C6JL6wzncd51jO1KBF369im2UYEcERqSxL7Tze4ejefSLPozG8UrZMDQFY+ELwsUb6xQo
Nr3bHCl5i/nudn3rmcwZ3mK0Yu5hm4A/Wzj7YNZqOQpw8p5XIg9cqn2EInBoOwUuCcQFsUsDb/JA
idwDkB4wnmosz2eQ5wCxobADsUMAwmKo4UC/SV17ZzNggfhnOmZzYCgKl/bFOYfNJIpYZgJs+tk8
6/2JAKGBSMOPs7yOmXYwEODQpOkNapcnYX9b63g5+ZxsEKOqEAiFk4aWAH2Xj+0xgtSWnk3jgPLY
fx/ufsbt6BGb5Iooqn0RCy/5KtSpeO9gLA+Rb4adKEXn3EyQLEL3EpmkxH57RffGPRHc8e2EZwIu
yjsCffeqfufQCWSCB8oTs2wWAd6KjIfefTRTeKKw9pQIpn8oRdMvb810l4c5UJ6rjnCQG9Cv4X4A
zbqgZPyM7sEWVy8mJ2tuTY9iGRHgi6OIKnf5ZCESGM+xExvuZVq4+06IrpUSCfYXsuxtWLFQofax
6pnbMDqg8iCuz4du2v05B+oCVrkcFl2L7pEKheeBDlYJeVLm+UCgfJZzrphwJtM8skPMKPojvNEQ
E+b0N943rL9o6L4+OZzTNP72D5/ey+eVPYR1AWD2UEMaNqs8ZmtOg8iF60WBILwSe4I02G5KajXe
HTUWKynmQ9+ZCUGKJm/oM3qN1DyASv0cwiNPW7eZELJNYU6TAzF29CJyld03ZrBJyDmi7e9AXyH2
F0YKl6N4uC22PsT9kKWqMO/GxOVAzB3PmSLPfjEbIHt9uqsH2bCi48SHNnlO65CrHdwXDTvryz2i
IKIRuBwZIOlIFbCBoylFv3IPwS5YfaVzZmDbhnj/9HFtCEB0PfFdPFkajD+3ENPeXsljBdFtVbnh
5EHs19WLbmNhcM2wJe+hGZmxzDz4mTD5VrD2QPCo4bsSRxD+qNIUROZ06wFs1mh2MDV5jF8nnGG7
5mylBPmExnZ0Y9HgSgeGAXZh7gmaFtmxArw4fUPqsBxA5/RB90TnTj7UfarshQeJhTSdOC/B8nqO
70mOHh8huEOuiQvth3JH7atLvZ/3gExH8AL55x1fzGpE2H19FOnFP85//MlUflmOcJfRArtz7s5E
SOuGPGyuudgazSXspB0/YqMvzW7HL6PcpwZ+ItWQee/UjZS/Fev5670GJtjmBVzzxkkBpApLlD6V
OfQYU3QeJnFAPDwiDCgYe0TB+M8eVFGm53okM8sj+2lcDJ984hua67e/ug9EBQjaP2AUQUSa3c+d
xV4gNs0QFwoK7G9X7V4PLxBLkcMI1OMIBEwagiBCgnwEJoMqlJoUgvTaADtPSvIqvifoqykRe29c
2zNag22IdxwfPUQWF+RdUYjeky9GddfEgExCJEGXdZ5vlBmfaSMOP4rhE7pA9ivM4CmNPyPcIIhL
x2YN6IdZvw8LhGioLaz3ielb08obqV1GfvNifA20NZ6jfs5pKVqTe4Qig61D2QOlrHGv50pgs0C0
Lm0vfgYkqFPa32GDKoGddJtpGTZOH6kSAgxghIL1zBxlWEZpn4a/Z5FlzM44x3WdY+XTV4f2zqRw
dxIcfDEPshPQmRDO422MD5ykuL8lZ//7ROs9LaftUA0YCMhQbONLxFw7watQPAZ/j2LHTSQuM4ps
dw+CSTcImEcLHgKWAtVd2ZGyPn7082yDkX73nhQhT7DoiNZP+G0biH6YO+Pnv3yCY732NHdzRGr+
7YRl9gR/mn4R0qRKVOTrzOesgEcz3GddfDGBuD7+JEf0QavwDfYQTCbLr3+6/umIOQAuifhVpJsx
GH7Sq8EWxBSQJUq+8U9y9SWdcCzCkR9EPHI2XRKpGaF+BcfRif7bjqBoMR3QIXcvPjOGCsJHQV6g
TQT8oCyasVNpCE2sHmfc7D38Hu8cfIlxgtYIcY0vlnJ7QlfyVwVQCsM33K6JMu1zv+fPOSNcjrUS
HzWuhcRYEdBudMPdmCdgCKutAEDYAzhDyMd5E2tT/fwcXUGeFjLAMhYW5YL0oDdYG2Ys16lgONe+
HDyGUmj3sijz9S5nPXLUKZp6fAM/vU6SzQkYq5/Ez4k5ICNcujQOa3kNBMDYlcHo9eepVJhw6UDF
Hy7ff2NE/fSYoN5i8j+B0vm3RwabM3tySbKTPcTu3Zc5oAsKGj5UeoIgAMAPGZKfl22wABozsBv/
T35Etaw4h+JV4JOFvct7zuGRoPnyJxU6Ebywbgd99/UhPQ4KtiWTGZ69fATlVNqjmABfqU5kErwG
GNSVIzPJwWno5WHRPJCJuEIZBdsBdvzDf4OJb7ixwD7L7Uk7V5P2dIU6E3FL2xA2Lf3JUhkhkD4a
TPzB+I515tWMlI4gc8yOCu43QCR8OS4gRFkD2YiRkbVGFQWPAirtd2qRBcOrOfngEgGwVDtr1Oza
3Se5HlRIo9jdBN/ourJO7eZzrMbVODV4eqWltFeb4JPI83cM5bZlysFxilvMsp1XYyZpDbtLNdb3
5hJawPiVgIvRtohT5RV2YPbV4cWnIHVbfNnukQIsxmVhcatdJFAKmwMFNEAD8d2YE1vRDadyJD7T
bMj0L2EIFZ4s1EySL4F6ld0mwAAGDO2ePHus34ay8YUoW+H5u40FJX+sdznOr+MyxOcwbJdtv92n
ySN+U3JIUN/fQ7Wr799/XOBizhnAaqYeZbgBviqtH/PHSYIZy8EBYIKeGkBzJk9+ozeSbVh1qgsL
MoO9BkY+saEKnXnKMmLF2dOn7+H9+GQQd9HhZXv6H0G5PRUnbqB4xBAEUCLARYbPBeaA3QdPcC8/
qhDCJ8VR3aWoZNbFMcUo+Phlk9oZ3M8zKqvbjF3zNeKWm+ybVCU4+axE0GvWf40eo8+MekUMKkFc
j/zx/6vAZe3hdRYfzaX+ZUYpW55EVQbGAVAIKsvYGrQOUhm9wDWhEp2yCMFMJZGqoRr0w2WS4iby
hQ7kmMSIrNvd/Ugp9B6/Q2UJaJXPi3nObiXuHd8jF35KPnxSza8Jz2N1gPpTddv9S3PskSY7sshk
SepY3t/jcg4xjYuyTBN4GEmxyyZl1OyuzMJ2nyOX6Lpi3bYbprQMXaUV1xqLrMWTMezhMZJW+hId
db/lXDd6GE+HBVt3DfQDOynX5C6bdFfBJYuICu+K/bz3ji5QbQJxAGNnCaT3iiBmcbTqwZWWFdsT
hjcVptWvoHKec3WJHTfO4HmUor8Y3UPKaf89Bkt7ifqYfgRiMutNX9LStKcy4dmobsJzB1I6DxnI
Nu8crgkTYgODEt9cweOBDjq0D5DVrqNiqWPVJk3TSb7Yxqkh+GuQuy4lchReBzuIP4Hcb+zgXX0I
X+fpM3BgRIoAm70WLmzm4qTzBOmE6oY7F/sADP6jDj0/hU/PXVKWmLbBoNtrxxzcg9HJ0Yyxouty
iDI9cmF7ImnUWFWTco977KrcYaJHmnuEMosRRue8PXOWUEiN07cHU8XCXEETICUMRYzf0pMiKJsp
UkGMrSB1ESZkh3rr8lPeM2N9Xaobe3MfKjGAkmBVQw+ALSOUmO3mqfFkfVfS1Ni07F/j3+G3guc2
FpBn6p9u0a9nsTcIDzuDOdpvgAdu9BrYyW1nJ/If7QuuGixkqslJh0NrXXvYQrGslzRUp2L8HF8P
cADknXV+zIpdDoTGMmU5FH7GvA1H1z93WLJ+aWzv5+tK2iuQ6KmO6AK/RL3gfePnp3wOHz59wqsR
syeACXTUVBIQMtG6vVyr494gyUCngtUONTl4Bw1WiwxKbQ9xPXrROncaKjr/upR2yOrXnDWX8xcy
GOUz7t3wn6ZWrEOnSuoVIWiDLcZhQFB+OWA9VIB38AMcuIwdaYRnDVjg8376mmH7Cj9iLhGyM6Wt
A7vPYjAMrgNfhHU5s2f8TR2h0CeMhEzLRqSY3ecaByYYTH1qb/jddF9gagjNGYigt4D9ACP/4pzL
U8Hqptft1bBaAg1LiqSi8kC0rH8E2WPa9PXRFWwuktvuK5tX14hn3db8RxpWMP2QRGLnDYx28bWS
7FwhEWstAgg9vph0QRG8Y/FTIDFglfFAVNDoYDnwEEAazAECqfUscsocmFoNPTRdN4AaXHS4gvQq
UIguHn8HtzJYF9C/TRIOXICbsYydgRA5KgMV3StEG4aWQD5U0XjRUI/QMHAYtfDzGCJ9mAPmO1ka
wFzkF3CpZNiVQFn628+pdDBmPvN9W/E+3OQSQxCqB5c5IO9eZaqiukbrF9foqYQ/5Ha5/ymFX9Hr
4l+hP1Judl8x5Pi4HfPLbjveMTM9foUJzQ+ba1DV4tzC9EO1uejExZl5I7NzbP2Ac+Vz58xjDj2w
hKV6LoFbIPvhn5URtIp9XgEJhu3QXmWUREe29S3u6shNTTCCbgSmUVDc1t6LeTdM1r+5KY+1rARS
60ERsy+BeYtRlLTsmFfvwklQXoOCOckdFxH3q4gojgJxqeHJfwvrAws0pdFkcRPg5lqMmUtB+vyg
uGEWM+ls5AnfbExHMX3YqJBbatoQxqgrrS8DUxEKCheknWh3n1vzghx6LHEN4Dc+HSajj79bBOeI
Iyfmxj0GXG1rzJKgbuHLvPiUWpPfIO3/ou/0OqKlY0aaOfuUsnsBS7FOGtaQsWPy9cdYX7+OnwEb
KIWQcWaLZFNuULaSz3sojx0GSJwwnG66hfpUcAdBjmArK0yLMT5QXHX5mD66nYiJpd2H06wTh/h1
L9tATrHLe/aYzvPv+C7iJSqqi+yZUBWRhpBarKL/E0kV8Bw/khBqyQarCPWphxYng6GdcfmYA02V
a0Dxy0/kANFoZzbaSTvBrKSOu9OGGB7Zw+9JSh0EfcVTeuyLWDyinjecilH9hana5YB2LZahbpVJ
nVwOsByR+YCCwsNs53kvg9rKBIPUmpR2s+4KLAlThY0VS5hEbodIkqN6Wl3PAG2YVEFo2Z7L2eP4
mTXDdgOf+7LCRkwYPpZddYg+j2IHI1UEdtJUOfAIQvrX5sg2F9ruO6txB6azO5XHL/HWw8ewk6gD
7hKE6/eEASGYDAI2a2ctJPKDlIm0+E2Y7K8+3Of5vU+S6BexA9gDvGxYNszLVRcNeAmyglhuqgUG
wHYdwgsNi+CCiJ7Dyf90iVoJIFbygCcNYlpOmrMGGF2HxrRdIRGXzlo/Z3cLsrlC7J7Cg3N+U1n9
KuHRoxlCq0HNbMPKpKeapeEPhiuT98sRawr0bogLOeAoymCz/ZG+ag1qjsvT+V3dFkxcthyW/Iyi
R38ZQOQ88noedjXpxFv/c7qlY+bxNmY+GNYULqARu+Vzx2jegm5zUNgZIcfssDnjl3TOKAcDxn5L
zLTWPPOYrUUPPEbv4Bsvgc4DTAc8Y+QYHcHWFu+716FBfSRPBAdAypA6VRA2GGOGxfBLUt2aqf8E
Cxw2JSR0Z5zogBnZoGd8A0ow8w3sc3MvX8DY3sYF5mosiwDLtQwCy3P35SVsvQzWD+y2b8JNXUKu
UkukarTM1NFRtmcs9y5+ISZQbIxmwh7OpoghTO4h/iRtj+BDDH/lUU70BQgYzzMsdnp2PaCoaSSR
y2a2AW+EA6DjZkN2t9cR+9llPdiedPwLXYZFMB7M5/r9CImNeOKczJQLDzhMcyeQ7+hsHymOUHid
RRJzXxQilL684UWJWZCLQxy3EuzhE7FjnSllaZxB40imrXB6lOky3u4VYsyBbR1SEFS+6AYhiapr
wwEAg5XWgoleBFuCFTa4yy38DZG2rBddzpcKnhSwKs/pAfkz1n187xOQOsImBm4KloQzjXAw4dpl
Z336WEEyglIcc9uVADREOfyI0hEM5X2103JhuvdLDB+JUn31OmpiMJexAiWRe9KB+N2ROf2uWQbV
ohpTu5jLX7BIE3qWy9uT+pinMIcjDaFHssgO0j2ZGSgEMif4emqXHWHG9Jw1NaL6bAXCiIMVYsmF
urI2BgmqxCDansHe6hLBPOXmVOdsUfmcs/WAA5SPwXl6s1zs//iwpP0iSsop+4c5kYLWIIMGykyE
Yu3vtWzsv3Uz3mJyemZ5UCi0i3vUIeOsM9MpCnjoWxg/g4dKP2ULpiZZ8yWB8YKggXNsE6lod+cN
hdcaVwy2VHCw+/DXlWM6WlpARgSyh0kNksSvkKB8LQfJKPJI6jnxitS1lxBCc9t/z5v5e46/20kF
NgO9CF7RxRaUb5A4SHXHkh490AMmy7chKPpGAY+6UfzUWLCAFxzlCXkm+rFcYYFIrQP3RppSd1DE
uCuuPghtJ+70LmsdVuKRxxyYsfEXzc+7hMqKuS+cacci+WNW7Y0h6wp+v7VjxdHcsRSFVwO2y8Nb
9wWMPuV4eG+yMd0FgDp6XfIpAz4PrauBMh34Je2lGHX+vPseA6M0lqdKj6H1uAH2h3FgCwdmDh8O
agy/NL9MsLwfQiNcgi3HOIitPyj3jD3VHzO5Zx/lX6GFvyOSknT5YxbzEVIRdNckcfpSPx0qd+Z9
DdgKhbHzO+ozc0S0rjLNdzyd9xlSPYZfZ840uhmev4hnm8sLb01sNayb+h0avfJ4mzwIJOg2Ow7M
5HFkULPViF7uob6tRcITQNP+HtmiEAaKMfx8CQ1aJQiH24Nfy7CClyHqSHRn9IbsdAQnbYyTHXB+
8wO46ReM3KDi9+QTdqM0U1haCZptJixf+A/m8j3n0OcUrjad+T3BgVEEZOw1VO73NQv5umYnAw7G
p4NuTgiZcBKjLEpQJIgJoC6ITS7X7X7zLMSlP9S7ws8GaX+ATIzeOiVpIAvSsXmPNy/vd/XVZnZj
8kWcopcRpeily6JrK4EyonCSN+mE3RoDMdoG3ojHJ0OWNMEN+D66AaMi/mbCl9xAWJfUdsb67wFO
OwFud1e3c8RdpKtrIUbzRzj4+LRmEYo2zQMH0/03RxHcO5yBTI/ZTQK6HXHcDS2PJNsDqdVdOyTq
iTHDY6eTY7ft/mgKmyykQrzsAcpoH7UjLVBJy8zNxV4MBhY7GqbGXnvISmrK0DRFwIXGKNNBC6CE
uH2oIWE1l0lLwY+LxThLo3LKva7ITrOR6+XBbyezkR8/Y+QIg1so8OqQfJn3Davp4sLm/6XsioFU
fvByKYQ5jNhNq81zzueCJRF3pBDwkd1Gj/VxuWgOZO+ifNCH73Jl053crMBuScZDHIHZJG6dCEvT
1XVsFg4hffclgcu8sx7wwOjJ1BdGc2JhNke9YXUZcCKXgcKyQ7uQgYJAsfh6cNx/NBB8ZG4XEsyO
w0+vUYcdJOpdy//gRNvbMj+n8XfIJ/QqrsjGctraJVXrBWLZU0wcec0FmCvQ5a6FazW74OixLo1A
WVgdj9S5aNvxhH25I5z5tdKTekAoGvg2dv36+HKmIy/5NM3MQNinn/OoM+2QbdR7zaFu6evf8RaQ
0EzvdGwDFOVwRfUhzv5Tzgl+ecdB1edtVz+sOahasLS1AUJ9wCaVDt7n4/Kl4vXyj6XzWk6dS6Lw
E6lKEaFbkIREzmDfqMD4KIFQDjz9fNv/1Mx4fGxMUNi7e/UKWLKX84gB+Cpb6zY7Rr6wTi/qLAbh
x4B5CUQ1RCAs9j7HboT2FhueVoDB2ZlLBEEm+UfmtDaJt6hsglJ3UDmrK4j6aFn+U2b6T/OT/ysU
e3ToKXNuXEuhI8HJRw/akVZ4VPY5vhVXHU/hHasZmskBHsYuRH+ybpsTAcv/Eqzn90U1Rx4AtA0Q
BoTgR0TeOrxG40qfyba17OHxgvzCWgYuCMEF0AfUgDkhCx4r5DHiCPZuceXJSnRwUGXA2HnlyiHj
UXf1QzI4LWd+NgrtF1fTgatfWB8NDl9lEjU51zAZOGMFaYlTZVf+Q7zMv/kjBUMtBKkuR4gHI4Ih
88kt4TswP7GfqcdDmUVQ+y2JDuA64xwFEC4RLTtb7tynIYLbtyr+8my+iW8iUSKsHWYVJr0ulkzN
IB5Ayvuf8bJeepwBjRAC3r7ufH2EO+2YI1ysJCw2j9gEakA/H6+8cb7aOXajpLKzMjsvXILPFSTZ
b14iu/HjXplxpnMMZijRcJUk5IAPwNPRvoFEPadWOs+4jZRVV3lo2dXKq50xlRJ1B2ojBJPho6uF
F2xJyU2FgxvMx63X9YcW2ZOXeP4PtdOu0YQPRy73YbRndBABVTLHg2zi8P/9ZxogJZkPl9LJLqOf
BC/8yv0wc9TP/C77OCnx9SOyQk419wZAL6fi2DHlosJ7yWtu7fp14DYm47sPdwakD8QE+lTl9HDr
zz43/l5lK6F4OZKNLlOMyNyj3OzrSFnl1JoThQuHruSF6SyzHZa29MLqxvkpMagGnUAJ18HJweNt
JqvLmIKYNUd3tmFE/PJ5LLmN9kh4hOTK+SphcSlWrULE5p61ScsWRLTR9ui1eNEkWhli799xcvJc
o3PXjZNa0chribSVhz0l5+vlPyEY3MPITSrnjXi79IPXrMagK52H1LFw9UDg35skOQWBQ+FehrMn
BlaV96ZjM/tD2R+k7EvX3ZhhDXmvA7RaWXc/NFN4mUAVl+z8GuJf7Mp7TZs8W4ekMIVF+t5SKAYi
2rpCWIWgwkv/UecOvRNZLC2bpL/KGOZ/VgOxHShHRovS4KDZn+VrzSidMpF+vYERmTlWM2ca3+rL
urIHwnty7kC7ZORM0xpC26uDWUIETTsZMwbdVwgSao+n0Is1fx8vGB2X+DAhfJ8NPJ/iN8MpJ25P
X4KKhupKuibRrH253fnd21G4SEE+Kw8okFfmtqFwq+gDTGn+QhOF4W0zW3X5GlfZz2ddZTOr2Glu
tyovDJaQDsiQdLniswNH2wzthntL2FzTiGNb+S8GoL3hpXJsuNsZ5WJArQoL+BB8mdOI3GOlZls1
8ePUH6vzGsjjJvxOh3WH1OFM7d98Y509toc15EA+YDGl6mh9kkJo3QgA6Oit5dv3C+dMV71J7EUB
bsi8f8Y9RQ++/IEvSY24ef1q99DTmH3Cw8NKajmeoc/GJ5Uc7P7lPr+iByZ4tKrRVcW3+uUqECyR
4+3jeNrrQo3LIaX0FfA7+nig7zPAMu8AZRK/RFut0izRzjVLaolgHiqrsLfHs0CZUdrVON9ZG4C0
HowOTThXNzwlsEHspOcWJqYc0pxS8uM/1QVgfU2+EPxUpFxXndRVYSmY6w747vASXzF41KYGZJWX
o87pOHCFRIbH4lU56ICl0EGwCRDHVxWdCsb9WTMTQB5PkVzqyolptUOHc0KfIrOFs/qMp/Si4gU6
G1QSXTKdHRaNKmalPMVnOkaIwf15RlbOM9FN06XKLLQYqEmOSgNKu4ox2F8rHWLFT7uKlTEcT1wP
C/4aHYDkaYeBNIQb1wd3W0fXBff4ByzzueTVOPnI7aDWfHx8SkfZo6r2H2sFZJkRg5YtovwI27Aa
HPrr2n3fFFseT4HHwn8tmy6tJF0lvET3daZRpmlQVJshj3DM1ZgKT+lvgVUxXtz3B7qGhrx2+C4P
qArhNMvnPfR1ZuN7wA9oXXQJ5imHlQBQ5hRX/cDynt221g6XGdYf3e7vwbL6yWCOkQ8FiHBlA2Nf
p95iawvgoh+KkJ35FTojqhj3s2M88GaIRBUzbdR1GC/0zP3s38nf6BV6H4U1IzjGtaZj7N+mE4P4
DQz42OWlXz22m6/XExmhWD3ZhEYkYvE6m0ByR5ztG196HPECRz+kGBiMIp9qkHMHitI46qr7p684
ccxJABa4XCDLc0bZjnY46NKNDpWLYpvbQr6hPG8f0qYmJvjNcAeTymwmT1FeIzQowbWZN3t0TZoF
Z5J/ieVUQM5a6XG1jXcMcf+uQHu0AgN5l+6LaCihNVDd97fIQ33txmDpHUQa3zhK23wOv5zug65A
ZAwMezrJCOYdZaJM3uXoFBQufTf0zZ9McumWzdJ5/ZMZfdIO8No/BolN6JCwl7NpyLDcxbq0wibv
AeLSTfov7dg1Ll2FvDfyScy0jSFeN9GkyUMuZvkJezPTIe5tlDtMNwdYJgzzQy8c077MYAw9URnR
OamufidkbPHGI7bvcP7qLBvFSvR26Wo/PAPOQW+P/lV/e1mPhItfMGAtFpSI3Y4s3ungkcAjhH/Y
AgyXnIHxPO+chKkzGZs0S5CJCIlrhHOAx5AVraega6T087pntc5wkQFghdYMaHXCS5MHCW6rTGn4
5H1zJ38erSkYdAXTikeCcP/ZvHTUuA99zUyIaQrsE/kfRSHo6wZbli8JWwiM2TswYlIg062KqM8P
zvU2ZQujwk6B25iCwo9iKCQFNjF/6EkTF1KEyqwIPIEhJxZXYrj3yxcm7uPOGUMkQA/I2OTtPGM7
+8LvGz6cEJpfNWGgl13NHMn7pPJw0qBanGDHif+w6uB8JJNDAVsKeyqG0fgqEbXH8xci1JGRI8wW
PJjQSuBQzlv57TAX5WgbjOSZTbV4vo0B4V3wVAOCFKA1RlA91+0MCLrHvAqNVQHIJiBo7U7bWHzT
8WKmFk1yyYbDnicun1vl5ByuAAxPqK1TPk7fuVcA34w6K4HnCqDS7Z904NCAIT1unrCcGULjLUPj
vMoP5YY5+LCOd8KrUP3Ag3tTxMxTeK+0Y2LM+dFplZMtCir3Q6qSjQuO7JSSbU14ExpXEfmGh/C7
WoOgYgYQYcPGZclgjtwXmwP+/CGP5cb8JTBZ+xmFjXrgjwG/pRnKNlibAbN2OKZCZEESGeh7hB+t
w1xD0DibnmOOrUDxjRWIcOKzeUmQJRD6F/tQajerMVd+jQE2Mj5IqnSfIEdxa+M6ln5HpA9lwi+C
6+NVuPT+RuwAFf/5dGLnBV6BwyTadrpk17xYkEDtmKmC6iTwvAUeAbsHsvRKvZmCHQov9GQijSnO
3V4WWKb8zwKEAfV08y3e9UCz0FcFK7H5akBX4YZSDA0sFt8cJlgna7AIc8F34QKKoAMEObPGwnYV
JHtEQO+wpPIlKAkF0+U9zx4fpIJQA2JtLnb12i1a+w27eATeVewxihGgPHh7ZKumrf1kZJO8cZrC
O8c3Pq4JjKMdk2sKWotjzpT6IphBSYmCE36JfvQYDSem2sKpDnw5l1amsQ/ztWV6ssMEumV/yWhw
7AJMz6GPzG4NSAq5rvv2zL47qa/qotji/wUBadm77LLYs3xQAKM0Z1tFwj3FDY9qzmYlay6NPiXG
NpgyTVJmvO/kCs2mAtgcTaExc4u2F8kpBfsys/BIsSUPWJOsn2yCYeQSIIVLD4LU5oUw9Z6mzpuw
snPUg4WaXvob/3knkFSElUJPIpcQXry+q329xANL3VeQWNfStT4Uqotx3PuX+5MlPp3BHJ0pexjF
WTSrFQEgjc46FdK/+qjfgKT3JKjculv04A0gUGaI6IU7ZUnNJt9yNGIXYrEpfU1YwF/llsovGznQ
9i4Vc1esmyJ4NzDj7CZxVCwTMYNyuEQURh7mVHBYoE/mexYEBQoSaSXfce9wAWZ2Masle9TYdf/b
9XgrcUVWh3jsMOj3MJpQv/o7qjC8Ixbvb6VZh2J5I2U1KebQwUDpWAq1mUkCBDIv0g5mrCcwJksu
0Hx6BQEfAodNL/0wweZGRhcam7g6N2/isPrH0PulucKir/uV8+XQOQzSZJv1R/H6+yhxgqOEHwF+
pl8IhhYsghX+JYzKttg7czPgWz2vL/C90hMMFUEvmTes1CwGlNey3d7B1iAvQt2Irgn1OQ7ILsgr
c4GI4fM5mFcW05eB0aBfNbbh8fm1ZE8xnb68MSNYYOBil2/BwT/s5h8XkkaEcF2oBVWRlDPQ9B7b
x3dxKxi82Orvs7CfG/qygWHzj87RQQNmzUhpdOX5aMaiycTs6SJGAHqm3oo9ThHrY+zVPaSt906B
2YWEDjI0lgArpvUTdxN7R382G01mPiRwofHduL7jLJe/e0Q/01k8/cXskyNzEnI+oZj7/HHxqy/B
0E89br+pkLDHuyPhaRtSrbTly4NXBWXUM/mP7tx9XuAXjy4kR7MnUqUeVqmyyKCuQ0XfQJX4skzs
DrJDsRMMTW1SEJR5fBpT6/FBVbeWeuhT4E36Rb4kJ5XSRsrIoWKJZAqmQF+YsFMwaayPxpJ7NmHu
mA7kx5iSfvpoiIXM0b4nhr475dI+WRn+ewEFHcJ5uM6XKSlbIsbwhROSkUaboUYii01z98BGMGD6
27yYq6BHx3zQzwK32CdbFZ8najx2S1Yr1VEs9uEVTJyI+S37HZC6umAPyFS4YlFqQGHiGup8or0U
zAO/Q+g590gY3EluwGKKg7/06ONjP9jovp7l4jKW3aAYI33aJwQbIzhIGdCXyJAyboqOC5FqENef
SdoCo/Zu3oe2gQNqwyXhvigLX78h0T+Dj19K8WOdsCJkCxLuXvgN02882qeghNBHqpBPiY5hCKSQ
V+y84xnf87jYwrFTPfI6lMAAVKhO+UZ7OkVIriKLGyCs6UAokTWhXgC24gdI+8Fkw8QxEZA8Egbv
HNHJGB0P+TqIaVgNIUIIDAeBLN/2snh2fk+9bsJ16iYpzG9osFgpsGcxfkFbkzgNjCFEKjC8kSfh
IlPYn4FLaVrQDGMOlzt8Yw1Yak0/OmJMU8j8qtarahvEOL9ojQtPEyIZiS/BFBPLDjYdE3MkdELy
UWf+6xeqDCTGBVQ0/GY3xA4RsKE33hPGtPO896SoopsCCpOn5svvseG5C9ibT8wmDm8BBYSEKvfV
OsDfWDgTn5O2PkY4Bo4YRNnx8qb4RkW3hNOlMSWlA9iRcqrhBsVpoHNaiMQXVQyVql7EV388dMxv
YSnCFAG2KxcVUsv0GyZt5FGxsNQOVMuQmAj4gdVGTfHLwjZSXb49imaLjrm1R7duLa8K5B/EQ5x4
hs/lj1xHuZYcjAu5jifj0iNhkan+GFEw4k9tTFyrE6s4NZp2qVaUo9j3weSHsUndcvnoPjxF1Lx/
Vq6UfJQr3Un+rZB4lp3La0N/mFFgChbrTAw3sk0x7/bNvvuGs1BvzAVuKWtjOTpnX0y6NRwaXnNS
y6CJl5sBV6nqJJ/ag1g96k2xE4RWwbNoD1jCrJIrPIQaVVpwZpNqH9YiP8Ad52peYQBLVcKGvK3W
ww0XFKeAmNCsVYICG3rX175YP2EpvvYW9rzEW5I7ysSMwdA825ZHkcT3WVbIA8M1mWMIrzqWTkR9
x3SdHMd4NFdnJAkkK2bu89CdNIJLqhVdlZsddUffBkfzwxwgWGYXOC9cNGyUwXLYNtd2/tlrCD5H
RzEOIGOBJL0a4eX38x7+ql/od8cPUD064BBlLGawbEd3AupPqH0uNcaOpYgq/QIiHj/4EjzgDsPH
DqYS6zhGugFWrvp2hOVHdte3xh6qnVhIxq6g0+mMbC9c2YRYYbp2sfYd1BxYnwxQqGY0ceM++Stp
ba35y722kr5BVdld/vB0OmJkT6jYJ9a5O4zvo0WzDb/0K78EJgwBf3aZ8NJJWT/YZ2EqYHbDNA4F
Ibm2P8OPhchwfDBmxm60SZfwKzaYvO6eC+msfHPHM1NlFQkq+32t4WcRMAe4BSIEGHdTzq8vGU3y
PD3Uv62gbkLe3McbuDJ/TDF6OP4bUZtTfYOYotiC/IKzBUt/R1Lw1CB5XCR9O4wFUxZmHd7rX79H
dfObHkoRA238vr5aYNk5pwbAoLyr23SpOeHB+Ar2w2V8YTpj3N6Bq5zGC30JMjuinUIk+TD+9bfP
+f0Yju2ayckRoiHM8tUTjhUhFmDl7NLcMhflq91ne51BBXi1CBv4/KvnTALyS36RJYi0mKaYhKDJ
l9H9uRsv8nWEj2l1iX6Hy3NX/1HT5a2yHq7xVl4Wx2YZH2PfXJHG6BdHfRksiq9sX677W2RNYen6
+hWKO+Aw3JMejAaOM2Qov15ZR3UtLV+LfjMAc1nUpXQfgSBLFhDNAHSoq0EL//CU6MwoK4WISue7
DcS4Dcah8ecii5eaoBcx6YU0pgvl9htyOIsEXcjblQ+fHe5U5b8X/tMAGKatXzmhRNiiELKEc4IG
w42XieGNTuJHTA/xpcKyOYeP97GGoglWERl45WY058wNYmAq0HrSCUwy4D0xxgDlBvbEPozSCo7n
PzYXtRFAELxHkFEezjfPgXxvYCN+bPLmfiCHMqmpdbcScQhcdxnUln/RANl1SiI62lvtm42Kh7E1
6tSzDFhB2oVBP4MrwEA0tpAjzKnUMkyYYCrBFiado3/8TvseozlhSqJMZsm/N9w8WhG0gIwu2BN1
t+9xcWbgD7tM7K7sxvkAr3PCUCwxcafyP/KtlI96k3g64+YEm/Q9t4V+1NTNO3VzKHQ4DDRO9cVO
28KpuulM1iCvPvLI5QYuDEoiG3JnYsxJJ31g6gmboODmfnCPMV3ik/BwseYwgTIz24StyQ4OnQ33
FOShPIK3RRmDDwY7FD4Ek4qd/UHt88Qfk7s7hJeOmubpmNpM7OGLZ+b1zXmEAwIbLXfXh2QvbauO
eSoEa8ojqdZBSU7pu18r66c8o5oAjxdFTOQGzU6XXYOQPRLtRsvxMU0cham7rmHk4ZjfnQ0LM5mJ
Qx4JttUIovjSElkjjpiBjMUEtP2nkHBEsdg6qDG0b/pjevkAs4rs6QWa4Gl1LtQ6/DGqcM6kvKKl
hV/uPn9oWKtJsBNAK1fLMcCwQrlA2CU9Onkv002oQK2aSursFIGzL8R6AicBO1HQmGyG4FzQimTS
wAenqfbRcsz5KQXSPjC6OjZY0F4r7K9eELCASO4J2qNh/xIgXbn4WAxhCZJwNfzp05EY/XHEy+Y3
xJfars1jrjhRsJAlv2VOxaPNvLeTGG4Itg4NqMD4bFi2qB4rWGiSX5jLnLlyfBw1q3f4kNLrAE73
7uc4oMhf2V3rl1U/E4FSwDIfwkW4kELKNWK/xi41SR8shIAFOiQ18POeYK8R/lbJFtfTfplFHGLy
IINpkwi7he7t1gsNGg52mtui270rMoeSGTtWpPs8EG/tDx/oUzKec7FRABaxMg+zplSfvJOt+Z5L
yinnKDUJnaQ9Evhzfhl3jCxtOb5zkQfIcRYUhgxcI2ZAsA433EhY9zFKjGR/9N5gljYGOSIHmg14
GWAtHYu8nY0gO9Krzi1k6A0haKiMa/NbJtIXgXDAQgYX5nkvKwlqy+lD7YKrd7oIyLhJYYvByEdg
I8MN5/Ok4nZ5e2nIYMrv8sx+65qgUAxYS7cMryH5IdRtD0iv5vo5JcqvJM5t+cZETbXDnyLFbc5r
HmJmDt8f2GMLXBM7I5jkzQ8LWHTLg7W1+tVZOeblbjDnFhnrDCZv/Vw6x7+UYS0N50zV/gwTaaLf
c5BigZX8B3qlc/rXh7RGtuAqPHgnu5gCDlfdRnPqy8yw3DcWiMuXnZ/OzSVzzBn7KusSh17bxEgP
wP3Qhq9JjpsrD3T+smNcYe+JhCpA5dYX5CVPI3pxmH8OtC8NJBGYTCeVinPOnPTpSba+xlWouAOH
IvUkIfWHzHAfUr2QUQNLvJFW/ioLer1ldHwlU5j1gBlsnq9pueTGA0MuoS3vMJXDQ9e6Q0mFfUr5
ii1dCwELVW5Bg1Z0gmVNvCq1GHer6mB4uq+RqgEMJscPMZgGWqZ68arIFAfelfdYwAO5adaR6zYC
MCe9MM2B4ZR7Ts3Kv4zXlbgCaqIQpAH/Q9UFwihm5ngHj5LhAjGNiC964m29SionYA6ZZk0FF9eY
tekGC+EPDuWn5LPkQmcS+6/jgfxFYw+/8QDJJd2Ii2o8MXUP4BZ4tOtW1rB8R2xt6cZY6J0/rHia
/HCsUA7Ru59IX/JACZULcCkmpCpZBfEXheaGmYWXcMFT0vMhLGmhGWi673K6TudyBJmqWVOhD51f
dTR+O2g+r3TBtRyGuD3BbZzwzqTyQlWNFwtZAug6j4IF++eln26NYVmcRtYZhANsER7zQO53w/+U
oSHXdiFvERm01XYoHTaezppnsAPKMbEAnynl1TIo5+yX0DC60NHZcf8VYhN+45udOakrwHePgVHf
r0cERrIBEtVZu39Do2pRuKMrIUWYPD8YgUKbobjNFjDHhGSmu9aspgNm1WzQ1vigYGPHcgDn66xu
yn+d208/TmD65gwL0GlCjWG91mO/nsOZEKwURNigt+xfpUvRkQ4udYcKb38QZCEe8/ZplykVmBz9
kTy4L9XGkW7jGEM21HwYLV/GGJ1SSN8p04ggoM+jsjYI91VwhnQoLHAupWRgP5Vu/LjEkpjo+lA0
thrS5R88YntvJLv6Y8hctlTOhtiRzKcYMdVUNA7GeFKIToNpo0uPmY1ddrQnYSfdpPuitWQFIO6d
hiFkNcObIrGZV0nOwHbJCiThSkQprz4QxeBnCwJNysGY9gGDBfTvcO2cMQBKhhcyYANWdQTjEkeq
0FJPOdS5IOmxDAMzqojlWr9DbIYnFK0wZpwmi7QwXKW9x0KcsXPS/FEU75xu9UDdQcGsYAGE86nI
qcPNmQkw7ZbLZTIO/Lyc+Bwh6g0TdjRuJIVPDRchNcG8AeI5g2+sT20jn6Z+YXNuKNxUAAnTh4eg
/jBly4rptpdRGk2LYAWzQXmvYfmUmKMIWYuPp6d6lX9k0FqoitzBkxI/bLy0p/1oAVmK4NrnHKqF
rC3bl93ma9BplQnYaGKMXC8Dn22cD2suKx+A4M2CcEb1IDE0h/HPOUaBtqjGk+YwuiNMqST4RbP+
fSioDQy721jn3mn8+qbNlQ7mBjECkPxAAS335Vqj7Qjx7O/4w1AKy0nsQAA/zPPQTj/SmneQXsu5
cioIa2W+kZ3rYf98nwuT24WVDITHfZqz5AdUi3+xHuQE0WZXsSB9Gwu049B5N+VwJk5W/mVFw1wK
Fqbu6VhnapiAbevxjg4dV0vjwjbG8liNiYDBepsBJ2MbxDQpB0mEsDJBqoVirHk6ylEXmUs6xkj0
1cEMCacYybtli4g9r3Yyrlyfv9gYWDzSCjJ6tH0/PWa8mkaqva0bLjNpCNhpvUxUW3m6QO7jW/sD
f7t/b6B8lORoYkygHoPO1jR0EvYoxx4PmjNTbbxDIgcmRFDvAeBH7+25JoY3P8vkHKlHpDwj2Hgv
JF8OkK8ov/5B3lOp3D5e9SyWAfcQ+dKi+7MIAA6BBamHKKUDLxYlPjTdSctug/sBc4oEA1LYHk7w
gR2bGm4HjYYrxnBkaYsoqFJ3PREewUpDnMao3K+Q+WOilS0yaC3SEvFlnC0S5mjVsraArMhhVRh1
AM8uLWLKpkHv4GrDMFEdPFJBWybkC3rBJ481gesnNZK4xgsZjTYuEB3tEePaYSraxbvm6yhbHgFs
WaQY05YVrN4wpOxUr+InTMOYCjJw8MZ7df+WOYXTt6fvceIYOzWFixmA8HHBYo7oI8qK4XOA+zEJ
RawjXGz4f2QxvDbFBz2CF/xSw2bIE7ATu0EnMXgXGbnxulsjadwB4Jlu9iPHft/QhdHB2ArqJmUu
9W6SAHeRvNjNGzbVaKKkbohisPDjA571FqxaxTG0STo5CKukz0+0fK5w0BGY7kBYNMszzk7xluEz
Q9cxrYtYY6c628yCYUsjPq0Nv/mJ+x3+IXxU5H6OfImJzWHfRzROSQeL/n3sACGnygjSzt6MZ0m8
1pMVRsxa4/SIXc2AtX8Lr4gAMd710NyE3yFEY7QF2cLcRJXXvr+kYNWWOxXGElWKhY0BE3q4sArl
PpVX2c7U5/yFF9dWM3DYLuBXvuNbqY6dSEWiE8JZoUJ/zaLxsaCz1i+1vqGC62dRi9W6YzqIu4ED
TSowXfIAAEuD9U94ihuKY2l+AiJWr6vQC47j7f8TXnEx5PhtIlhPNUeFXSjY5pqnxZtKeqTWWcJr
cDSvEkobZnRpuwpXQYvIPNUOiuYXxlYDEOVl4BNne7E70OEZ8YZ1v2ELi6reHkgpVGC+J+tGJVmq
uLz1dfvZ19Xi0z1qxAES2Yxd6CFah4qteZF11PTNUBLwsP5EX9Frld9fOhoPT2O0//ZKMUl3fGpo
JLA6f0feVe4AEbAlxcOsbt3xV39hc7LG7nNYhqH/Vl0Bjbf/gtanUn8xzA69elim6oLHJOWslRaU
TQnK8JTcc7G3hXhPdDw1R955qk4xsFa5VecrCm4B1EICixhmhXx9pTM0lgQB1dVUA1OlpqbOo4zF
06BwyBLSKJYMu6c7gLvcA0EzGG3szweDu2jzFmHdYPhaIOrKGK991SnNedgjDGUT5wwWhG7DTVJd
iTswOHedR2A2BSShtwy6esttVSeSbOBcakE0nEbMxWfz82IGAAuCgihLZm6UMwGmnMWwwXj7Secy
PNbJQ2UEX87kzkF0QPDVL0gvM8SEPBf8jOmn5hoFpigWhW99LdsGH4mNgjFvjzOQgx1pbngoqXKe
EPc0TKUZL/di6sykHsj5mYgOdcxk6mNT4hbYtahOa2zMN5MEG0NFBOm89TeqW4pZfDqQjEFLYGO5
IyATGDTTfkgbPyjX2KpiKDKwee48FScoJuEHcSotAKMtiLm9nSONjqixIXrZtO8wd9ADsu13Ntvz
qPLHBMyx+Z6RgELqo6nAQqZMZ23nJ4Di236d3UAcq4D1hbjcqQHI81CjyRhqwQYVY9dhEzpNL6xp
7K5YtyVza2n8sJeoBk3mZMTeDkdhDZf2CS0Hornqc6G0hw/RFOai94orQIOKjGLJQ0ZHbleBz7Of
nOMQtGpK8wJTqmRXRAqJVnOMcVuNsTJ1M8A5YA9CVWgYOpS8CfewHyBRZjAAiakAC7UhI1Oicp+B
TKRzPO6V2X+AFghHNjgBKpNBwBo8mg8oR05IcCcrDyF3vY0LyjC4FDUVD0BqTQ4Fozp02vUUbQwR
oi2sDDoaZSoc0Ul4OwNFRnuq8qGwMYmmehO8QfSUeLsOk2Q0KT/TEWxxMkXzydoApwPP5chQu566
u/J1Npevs0l2IqtaMBmt9JW+f/7Bp8pNO49YIXmPPxCwmi/8KzhW2moCM3zEqP3rTRe5AOs0dgY5
4oqT1HZwU//1R/B6RNwcSmxXYCpOQ6Ii6MdwUd/BTyQhgpwKFu0/TYSyfy0HhLmBQAmjs3q0MJiA
R3TvDxYzEBhxkGuBVOG5zWMutBIy75SsX1wsBhhr82FfMTDCaoui9CSAnvMA10G50xhC0IiQHJ8+
3J8F724aGiDItnwe/6OMMYC0cSgYCTIGNwYBCM/Axise6zXkf6atbi6solDK2pyi3AlaEbRQC+7C
9LMevugRrD04BNdOx43DSoVBEXcod1bnWuVM6lwNs3EA62jOdDa6lg/m01RrGryikXD04r2h9KYR
guGDrzCMAsqZP8lN8z3QMm+fD+kq8t6Zliwyz/gu/5n0fwKqo/LO7wyZhIVn56Abf+M5/7H71q2p
RAnZFVbh7xOUyooRMMg76s8dngm0vP7b75Zg1ODbHZNnsNvMeR9BoDq01vhsUR2pK/QK1rz/B2s7
eTGEQ0rqxT3Iwq6j+keFz5yAixnDoT84GQSaK5b+mevOOonpH/ntisCR6VV4J1T9JMlQgcMb5Ij3
kKIRKjBkc3ILxMUxR3bIkBlqBEJxmGQwrUyAqzsuCjLrx1dF6EDKXHMLehytK3d0BJXBipxpX7xC
JwLcWvBRjp3P7OC5UyTuLcyNJ88VMWVrY45CA3IiKTMzk5lF4sQszXgEAuegyweIABLbgtoCDDNK
zO7S2aRDAUSmiP/X0preIAavIRu/L7ytlnRHBW3CtxgQcCVjenIzoVNw6Og5IQUcePGC/f8RLNIj
kpJ1PeeSjns8G+ptsv2PO4hWj2+ooVlsEHRK12YvnxBbscIAfjLt/h6+0pNo8tFwh0Jq2J1xslRR
Piqb9K49dDTGP1CfkDNLRwRBoZtuoLXkXGk9ydmMp+lepoT7KA/Uld9C4AcxHUoQAVEhPIecjD+4
d4f+wE3AhUb2AHaPr8kDdd8d5R9Mvw852j0OSc+NcdfPTyHO3Uc/8CTAjbMptUX1zemMEHUqdOBO
BhNzC0+8bugqUTywx4qYnvx7HK4j6L2c8N/xRd1bXnDiMVXpjrgduYAIpANPY04xnvFMiLRlCiim
4MY0IauWeS+FAIcLySUfckzoJX8EvZb/tqBfIg5mOGvoHCY4lozOpG7fYk7N2cTKGkQfHEywYCm6
Ew71FQDiPt6nrOX3D/cRtsTwfbDr5Eam2KTa5p5lOEMpv/6cOI70GT3JK+jQ4pnObJioOvztE7pw
ZgNuwz6/KLiWPjasRhh3PMPowiiLmhMG4QZgsIQQygSFbZqaJ7dpNA2uDwhh0E0lEsahSk1eGpqO
aVVPEfOwzfE6NUvpb1RCChOMY3oU6FKNOldKDyCWshlUQ5mppRtiS2ptMIhhmTUJXy5uSD5HxfnT
LwS1CTN2n/vtKdt8hUwmn8HkJGikiOyOEhs8ADLbK5RhXoeb+gjn7o3RnzbBgUiw4mM8s1w8u/U5
ZW8wOFm/gH0MqD6Gg6M83rCSMfM0/U53CzTHktvXs1JZ0otkVySLPq2BOMbI0JmCk73aol+gSYXe
ttAoJnY1twX/osQYT/gxBQAxqAFC+F/j3K8tPDEgjzDZg+R0FxmqODSJWwYyls6b/pLu+i9jaPwb
qf4x4QGP7Fgiv4dTcjXug/CbasgW+TN5TBl8p6w4YBsOW/abjXQA4xIAaddsuD9JnXzJ10DyKC9f
qvuxjnC2AA5FRUS5SP2vw+xxCyw6/hp0iqncfjU2Jl0RPDxEknjmp7Mn3jAjYKGp8iGkS+RwApYD
UDJTG9UEc02IosBA8/mTsx/++bfA77ybpFZCouS94AhH6/73Zik9ebNpOiPZzEJ8SHUmKE6vX6oQ
tjUIasKcWh7mcufz1026oOuPobfEOKs9N9bHZmuqeT/UnaoLobPqnI7xqjI9trpX5mKroKKu60Vk
+GOsHtv3H4EJ0sJo1b99Rv/Cc6fBvEYMORjSzfg7SKp8DxwhsFSCzDdstdSC1I45B4DfxG7OYSXP
OMQXZkohTJlc/PcW4IN9bMpJHsB+JQxP+O34jy1G/R55kGn4CUAmZasiEkFtcA1Om3K3/l6P1+kv
HH6eFOIbzwu51aR0RaAoTTkcfGPFbtGJCpwPx9nuhhkp9hT/bJEwzoCeO0/66wZAmDmXHG/0rTwf
RwuOEYg8TQhFezeGg2oD0Ea5l1BtW26a2sod8W/nDRE0rTVjrUOLI3Tnvym5D8A1PIvUsa9G8yT3
ONYwMXlBAF3OLgedhwlUm0FE7qqhDw8X3i/UKMoGGKPg4ZBMsW4gPwagmjMnAzOPpurfEQIzl9ot
5BHe1H+P5CgynQW+54iK3qOcaRhZs02iHKb8oKKh+2OkLQhtgpHKaePl4ACrHaE34mPooQ/lC0uJ
DSc521AkIFbuGK1wZ8L7uPNk/B2kXbzXIHiI2kV8mOdoow6zeHQBP/mFEgKGHc3JexD2gRs4WnxY
Mq+0E8xinqYk551V5htSc7nR7p1xiHe0Isqdz0VpJPxHjeqSEhtMMZXlnsxbvvOFtw5hpjxwdmmL
wMXJleU52CPJRaDD4snrg5+O1vlwTvsVzRQVyUGzC20BDwYnHwhULj0MWWOsq+GSZQLzRHjJ2utI
5Qn/JsauG6NEFVrOnsdQqsVciITDUoniuIgR0AajPOKUhhMHheudrlW4V5F/faAfMD1sLq/pHNoO
lZzAYNcidYX4IR2/c6IjqImyc3WVzs9/zVc66yzWJ2xn1qyeCJEKWKQweXIWDmTpVJBsuCIYgjQJ
auQSH4CthUaLCRwFY7bpH1AfE3hUdujq62wlXwaFe8yGT0ZZbjDuXkfYhFqb/DjccMMA2kOT6qNq
8vDHQiBeQLG0i9jjdLL4PUni4bBaC24rjlQEpiUdLZf0Z4xr0BIxVZiYHq+NB6V6ek+/dcOO4wNY
Iuyb3+QHVijVLdZKT+FeWmJeWMwleGw0nt//I+m8thTFojD8RKxFkOAtOSjmssobV1llISIqQUCe
fr7Ts3qmu6ISDvvs8Af03dDJ1JJuARN+mujKGqGUCyng0DqvgBqyOah0WMF0GHSB5g2iEUDhE3nH
YSJMjqLnhYG1S6Vp+tUtQKUzgGX0Aolxg72Lzqfsle8og1J5ILuVBLzbstDl6hb1MbrmgTIDhp97
JqJJ/riFdQSmCD9UajKwbYyWnLeV6Fn6JoP6LdTDY90tntPw1c2631ZJQYTec9xhsDZYK5fUeAdi
XRYiyuBM1JC6DgYUFA8ZWroPfxbdv09G1ykN6y/Adl+YJsofBpqfAENwuodG+Ye4tdugco5U03Fp
CQiLnyXiml24BvH0OH99XH8JRkgaQFL0OcLhF9Rzs0ZAxvzJEdeIXyPIqinQ5yYYT+UO5DwCnMOJ
oc+IhBkygoGJ9Y1Pg4NhNZx0ba+4dFWQTNs8fSIb3FqQy+g9IgEclU9fQUD6FVwXU5BhqDq41YE4
MDkDMNNn6rmZA1fgdxRAnfirGB7TCF+RRFlRAO8DgO3XXzIv7Ddn9iroNZhDPQ4vFANcVOWRmAlZ
0Csamlvr74Y4H+neHHAjYr0sa9ATQigQnGWP3Q8O4ejT8UaEq0aoYFEbZdGEuZj7Opt7qjaUDND9
Q/QGRvaFBHxZPLxirX68xfpGtZWxa0jLj0wq5gV2BDy63mJnCxn7AoghEJygUmRR90rGhOkx64vO
CfnoiZ9HNRFXcAHTJtBTzE0eTDC4LQX6irRPoBn4RATdb7Xl6EKdQxhHQhmF3grHS9KwrGrRHQDD
LwwZRZqMYzvSG9X69gUPqsZMiqMJbm4diWQeNFAkf7dTSBuMs1vVLS233gJApsdtsdnZRWoEI5JO
1Mlun7KDyyFLtwhp4N+AZkO4FH0R1IgBgekChjZZYPHgIF0Kb2VvRNmKWhfpAA9DxpAnTID9YpCk
Y9jC1f93zBSw3DEuQbcnxENRDzNQ+gOQSCK/wCcS6nDKFrebQSUxvMyJde/5KGQMsApIUDygtJZd
6ksQz/ThhAMnWQ2ysMyCaeWeeCEQEcwteLnHdMZr0GMCer4GL8YsoP/QwXowCMRWiG3HRJtxJu2v
hX8bfAnDmU1JbK4dXxANkdA2/kpkcSFYUmICpDBjzixg+yQtpp3WOpPBkRjFQ+cQq1b364iN4upb
SOCIAh8nGqAaRzmSP5h1EDPy1j9+XA2KNg9xRs6JWP+Vg7bZkz+RTF5gqDrK6Qhi0rInHpfQ+r4w
R6B3VsCddoDpz9k8pydW3BtTzwdKJkDhWC0rztSKwF+EWwDUREe+HApAfR5XjnhObr5wKQF77/O0
MwnO0bhlsswDTBK2iDB+CEquozPYgLYH/kekIsrstfgEcVY7ornGoY02UubBa8fwL24XzwWJqkep
7InGNPMaJL0vuC0gX2AvJeyvUBq2gYwhhpo7VCh2GRHZ7P23Ze92Vzv9OiNp45BaMmo1bATWf87L
0lkuKcs4F0pSgHvEsCkvZzp7gBgOfamILN2ht2fvl/v0q/b2CBcWKDuhKZAeJESWQcHY3YyrStSl
48r2pvLkT6F/yN5c4hE5nXJ7fZonKJNFaFD7avBGagjwK8SlMtHsXxRuHPhntuRm7sXrw53m1UHp
IkTOtA2xT7Th3Cp8CZMI54pOP242jJeOMSrZfhtNBG70cWgOR8l7fd9Gn2cMWcoJCu5/Q+v1d6/e
1igUY2bdwmwD2OFR/pTcSxFzeLZ5JFjcOWGAhVoNdjUfTuo1VY7JZIiR6LsYc9ot9PqL80WfK7i7
4JXJKziaRas7pP+syGv9XwY9H83YomvskbIR6EhTEELtcZoZ99QsFzR+GEGQ22xFccL0OSES0XDU
nkwMwjzoTtX5+EWXaOplJLln2s3DKd+9YEifSbrJ63go7osn9gGbRxA9Dg9Awy67uJbN0LRB6n3w
GC/+y54BOoOzHTZleMXZZA9/4zU/Dtj2IAMGfsav2SVjZUvppM8eh8mugUzH8RIuH7al+2xMbC0N
WnSOCVyHeYgzfBo73PbiCVqKL8YqWYBS1ZFRbCREj+gEMk1MYDgRvwmTZEEkkvgMMHT+FQr48AcZ
6yyRYjiyT0xZsR9Es3RIaNLcRtdYgn9tH8QyB7DygYozzEPRmoVHg2LNuo1Qgp7xRGA+7EAw8yX8
IZuIDNdtoszhbJ8n0xTNQOqAtvIY5IysMs1HTpPDgEmAADLkBJ5cHsX4upBSKq6O6o4sekJdFQMa
c91uBnMx0ZIaCprA9tNwY4wf1uEtwZHV1wLk+eMG9c4x1nGSmvxmc3PNWRBLKY82Qp3cHrAiz4EE
g7ENvAKT+Ao59gx8fHgnNa5WZchEdQmmMuLvFIuzr3x12VDK+xJBmtFCgd4/qswop1N1LdDOCIgn
8zIuVhXC4XkIJwRnmtsCGwByOUS8QWY383oDvyeRTq+gByrdRZrPYxIINDb7jgeoCsU8PanORoRW
WDJxOQO0UpQAfMfLF456oPq96weNN/JbfI6MJWoPDlNnxHMtLM3KgPg2F8EnxxqIO0qcQcongDmf
WPjTS2ua5NHFr/kcm4LoJ8fpAF9AoNRGZCxNDMvZ1lALyWzA1Uju1vxYsQPknIiX6kILqz9hCsSx
hJLHAbgT4A0AdYhalmvhMPjEIWoKTBL07HEGwroORbBr/Gyn8g55oKX3cER2poiKSIvt+14cU2uu
qGwERh8RQ0DR0FRv8wfjJXbJEsJWAMmGCp8p6dSnFlOtGeMSCU0EErrydF+I8lV3sawjNpQeNE82
TqEDlFCaUQdlML+I8GQYxGHmcfe5Th/cmvFkkj5Umj+ZepQhzBJ4jmVSKPp1JrIVwvlosH/OALOc
45Lk3AUJsqYJ5o32dp3HIwRA8WeLZHcgk6j/+wAh6Mf8QdrGHrHN7a0PKJlxMz1dhJ7Yt5tdTkQA
asqtbBO63Uy7ygP9DOZ0tAsKt4BRkP6g2QfEyLGWMpQHpROtA5olyD+dGfo9idET5Pyk158BxoTm
Vxb2mEvNZYmcxdHWz9unBUdjfdWDiyIEsgseKABoVOj00UClP8Lpy+fBAcGQr4gDtCXuG+ZkRFue
y5KskQykEpdLOZFAiBYFG8ke3EFInKCEb6mAWY6SW1Ui3KNamHRYOHBRHmsSUb6HgBdYge2IPcfm
OAH24ZIKiJYOlStwNYMeJY24GSpXwXPxWsFTY6RF/lniqCbAnMq2XZILmAnrCcra5YfsBzYm9YoC
uF3x4LA1alI/InoDDN3MKSBXFxRYD0ZQ/BF+qCwc0s8cifWSDZmGq1j+PBghEHKe9hxRRJOddvCu
6/cD6m2PI4pn9FsLDae3OxTtLp9Ni79mfAaKif0dsjoPlxZ4HShe68Slq56y7djhCqkzWJw3h3/K
1aG1nESseeMkgZ+/7ABEGVtdC6QP+rXWDAwp7pUo4eCd83X96IUCDRH38Tsc7ofHlwWUPFbtIXh8
9a60Q18aq4w9yJ7x7aEvGtQ/zPSJ+cD8/EnA+F+hTkxKoOQofCFZEL8YzWQBE7tW9zNggFn0/ChA
KSq3TTVD4W4uL16+hjUpDAT0QxciFB0pasp0akfL1suWxuf9m1lQJ0e03zuoflBLb3Rf/LzjOiQq
6kh0gTsH5ZYno2uoncgso1/tm993JlA7Ca1MAYEgPRAgnaNvCFKyXa+yz2ahncezdTruHxsUAxfP
+C6AOf6QPlEnxkprZbC+No/NNWYhO1LwTEcvzl0gHC5yaTbqWb6aPOd4HCVqUmzyHzm5z/sEXpjd
owL7oTDhXshJf5J+uy+LCv2+ogff76v9VRfN4VugpnRoI4OCaYOV/RCMH6p9i+n39kly34KICukA
2UzAPT647ZAPD/Mvk3tnSwG6RzYgLh/nq0254NDnfEYeJP4YHfJM4oMdbX+7dZBoYi73TWL374t8
XXzlGwNztG125FB8wnjFjY/2979vTXzmgh32kKytgW+JDbTme4afdvgshA1zm3kpEwBBSt1XuvPa
APGnmF/U628mtdGU5QxIMOWW6GpQ/b6orpHjXb1LB8QyVg7RwM9Jjc84h2YMXXkhzcUYflI6ZlyD
VyTFK+BU86//Sm67x9TPGbztG5wkGMkPyQXxt6t3fvMgvMVrmCBuQ26/xfJjyQIE5P4YPmakHYJS
Mce8fPzy0ESMxD+FfGcXWKgtQFnGwGTHp7gmgYAHjmvX6Ui/CwEWUgeAvWYsxVLz9758PNLHN8gJ
FX7oFD2wIqS0LUOGeIQWa0QY84X+zI8QD2Ra8CuxGaHF6yHuRkeEADK0Yf01isEuZaNoQHyTQ+ES
NevXqtNDwU2RTLF+yaMMyiusXX4bYsKICqj9vnnQTpXtDeFXuNG71xDS/QI5VLgGmf6BzIUuOkJy
1OOIWcQQFJlajgE1MFhTjlBJBvbxCsg/iITNW/GYJGzx/eZZAGIAfR97CTHEP1qePKdfp/CCqyts
NsVADEolieiS50Ja309QoplKLmRg1L7F+cMt1Fyrz93jE/9qaYN6egOlmi9MXpwovKuvbH1DrfKB
Hg+FOZRZ9+c161bSimkd+9NpCl+bFFKNh8+nEDN2GNoCyLKeyxLrJqT5KEkz/BkD4xs70J5xOX3y
9Tt8cIeTWzRBPVKbIVQ3YTmjh4z4pRXB/B6F6I7581ADwGlMfXB9W7RMvdcqomIwGu1WY5COACkK
pkgvd4hJAXpB5+SvKCJgqt0noDNABDXaEx6ftz4/ahzkDriFi7hvG6xK6POwUHhHmxe9wXbBNKv4
myJexPu5iIHmofpN9/EA/y6jeOtD1fSM7Pc1/cjn7R7BIEqqC5aY7TPO7LNIW87cVx9+qb2df9KK
CN1P+jH+1P78/FhlLrRGSqxNc2r2zFAUqtszAedLx+1nL21NDbCDo66fWciYqkN5o7dv55xR9+Co
EJq4J0mN/ZIRQG46t+l7c18Ngfah7XIWCnGiwweJ7jIq2x/oNduEvdU0Nr+rTbaYIuXDeCRS/Af9
je0bf82QWRL9+71mgceCuFyutc/jCt46WicbyM+PNe0ohg1TT+zmu3wMJjS2GUYDzMKs9nQjIWUq
wn6lnvWEkgeO8wge4+LDfcPgI8piWu/8tSiYaxwFWgfahAUTgSQFozlOUYiUOSXiP4gj2HJ2vmzo
hfnGUqRIY8glf/Cl4xLcFT9K6i0p6Iv5/w9toKMLJxXxBz0E2NyMKiBgU6WR4AA/gmd/Qe7zzGQe
ZC3oonFfvlFqx/MFX02+iic3uzh3SlimcCt8VC6hDZBTNbCA1OuyBdGOssC6w+IcZDvK7rwIpG/r
moBn4jWiGvUEDgk7LYjH1Oq7GjgcT08opfkORgZmFAENzBSE7aN1bwAFKUURgNiqv1qqgvIT6nFk
C/8y3EmkrDvqqwB8rryUv5BIhne8FkzENr7+dTH0toMSYGI/P/q47NAfD1H7SnXuOleHVNDV51Qv
JOJqJLxNt5WbzeRI+oZoZLjKmqEnuDiUXTA5pjUbFojtzcYABEvlCseUItJXxEEEm5xhhcQP2TgD
VB/IcxbRXBIS9YM4CNqi4XSnItq9eS+qH17Blz7eZtD8KAd1A1FIw4iZnH4LlnpYKakcoRvp/MBA
Lj/lCCoUydJ72S8ZxJiCuKR7oM49nc0GZ9Seb0A+VkjwGal80pwIKE4DIMJIkj4TNXp6GIaG8sLa
IAvNldCxzoC6wn/ikDmWxrdm8gakszfEXdzGEMOk3YT3hIbGK2mr6hNmMaD1lpPJZ6hKueBtjMUs
QEXOASR93fNihjt1qErwPM8dFTZUPjM2OduPeJnJQp8XswHVO2MB+nyMJwv155rKDDJjpB83SOit
CjhyMy3Qgzx6+9eUgBzd1s9Uih/Lh2uFk0R3ZBfWJLtUEyHkGGPgEbGZP53NX2GvPpDkQaC58ibB
JWoQFyo/OncKwVX5ad1P6MwERHKZL+YXTBDYf8lpOvI4mTDcQ+BeQAaRNgTI6qNFRg+FXQSdwE1P
cZVkaPhRsBKce4T1pniFJrmi0AuygEFxAEE+Fl0dZrLBfWatLlu4NIxP1Bj8Bu4CcjAuf+9OnE4D
y17+0K51fjT07Z727kLSg4iCJy1z3/yaRpYznSkYAD+8/EMNJjg06BtcNqPeURbGQZxB5aGZEEyC
EN72P5eGIkUA9hMiOB15So8FRnTxk+9BiePzCT4OHy5AKNKEKvomlu6+Ghd5FaDplP/OJTnau/jv
l7FjjHSjxyB5fXRwUfPKpPJg2jg0DILm7xbVM7TM/Fv0SZoC6oAdAYlpkFgOp7YhxwJ7DNCWuoEG
72U7CHWy1fhpKq6+6D71BcMCzPhg0iDGxEYm2wjWOBt8MvHW0xE9fiV9wt/YKOaLPumxzzP5qknn
2dWQpE0Mr0Bh2z7OB/+4amcHzTfi6hskhi27nEBvf9xmv79/hc9HkBFnoocmYjpGAGFv/yZQ6G0D
gWkWyArYiNCZnuXfQMOFYhzwUE92jBh8Ccqw9FUOBbpm2qcRYFLP5UZvChs6BGZsa20uq32zb5Kj
d3coSJy/JM+nH7LQ6JLmAJHocc9AVsboEb59bBQ/Lqn6Iy53YK6uAOR4kHR4US1BqPerGZ3bAxgb
HqjWA0ACR4BHhiXn9/4Db20JknIevfwjqd3rE/A2T1BDXV+xRmlO1F4WAYcinlDts4/SIH0E2YrZ
HhFOXigBT1vt9Z882MQifC34jMP46H3kNFsP7ctDEcmf6ExzoO8fjXAG1mZZQbf9lgI9vqW9y7HH
AyAJHJjJBAERQXigKrr9IUlHH+K9JEhC4QSS1dCpHAWlAjLf/Yi4lGDbGZHk0X4S3RI9veyfiTWj
rfoFTNhD1hQ0L4caqr/ChVj9qpPjDC5foqwbfGyntD0IKN6TsxTLVTRchSPhmJ6E2zfxnP10e86C
46aIEPX87shR4556VKhDRMMfPElzxazVSb8tP/+qfoaIn2ADc87PENz1D6RXNDbOwtz6eoKQct9D
sGTyN2V47LRJG4JKo/nAHlXg+lUGw/64lNbFXDdtKAkk0PjEsB1hXRg13B3mNvbd/v4aYnNVsQqU
+O3rVIYkpPzfuBSBqwfjW4IKt56lgo6CZ4DQbGAACGLH/eP5oX6qlIHWj4H/tTvx3xx+M3vNnqmB
86RD9Vu4ubsB4UjrV962e0h/qH4bvLElHnGaKItqCfMFV0ryI66TEEGhhibsSEggRb0hwEmdkMgq
bAKH5kukJENEnn//fX8/UtW5bXvvPg0qdMlhlYnGMVS6IgVOdFfdCxM6fHC85pvUnHSGLr7NSJg5
D+QYZztfzJPVHxEHefN7ILkbOfwT9lQJIWOgi8hUkAgpIvNVhW7llejRBuaCDd9eCOIWSqQo0+UY
HlAFsyyeW3L09LjTbN0+HBhS1+dLLAw+Miqlo6ctQSqmlqdFFE8lGc8WCidJbGlvr+7C9ecJyYZ3
O98C7qk7RbHTJtSAnQumCG7sCbl0cWEUra1UwO5gVPyL7TTV3cwhcmhRWCZYN7ei5k9f2JzgdYxg
OOot2M433wjzYFcoevZcSsUHCGffImScmNAttrSmeNzZYoH/ZrMfa0OZ6cibfLacHg6VfZiSNbNr
RPtzZLv+i9+9ztBDPmASEOkQFujYzMjnVwJDWru0l+eyczgx31hksCzzOMM6L7cX87lpf/hXNLCZ
buJquq1sfx5Oo6kwJi3tzwNTRx/EboiCkr36o0xJREFQeYX997cDtszo4+vlx/+X37lbLorN39Sl
2TEz5iCO0Wfi7Acf9oPzXgPEYjpBgv8NShf3JnHnxBX4ZQ7vYhy5rmkaEJjjz849uL69vONgazrL
HiNz/DDozh0jxGAGNoqT6dWJSVNf9FOz+dRRIx39YFI0xoRsaajZfeWB+ktvbUxr9haW+i0xZl1M
AoZx4jEkVbxSRZB/6CmsiCg7PxPc0dN7QpOLmIghl3j5xPQmUelgxOECXPCYZ0U/vGPAQxGIyVDp
0IrlCJFGZOEh2pwGKGvtnqfjFtoZR2t81Sc4ciid3PdTXgteGdDnf3/QTmko754BVOSxmDdwx3HL
gC/C9QO8d7KYaYBWdiZC0aIO6QtSBZmCra0ura1WO4TNAsUtFngKL+1JCLK2k4hTwuw9Neskm2fB
5VTTNbsjBAuMDK6mUGNp4P0o/oXIdg1yynoSvTXfuSke11ZPJ5H4U4d4z6AMc396PS22OycsLy0R
mGXdmWDyx2UWxs5It5gpL5oHRtTusXG2z8u7HfycDeQ++KF1m3AOZi3Oqe/CK6guDpjY6B1/8/nx
tyRvz3bm+v+GtkXTWYTPyTI7IxGWWFGdQNFb5rspIxmUMJH/4I3UfyOQE8xDKIFtcvwt5oRVxEh2
JhIdZsoLAIJEthDJDYfLD7kbmVshYGNyPPQ5GZOIRjyvo60nS+4eWbdwZ0WhmDyRHgwbNMjmFNzs
BvEhesUEGKIU+Gw+tpYGF9IXoQv3BGobYdlypGCnRBUlFTPFI/M/0eCXCF604TlbMr6l9cs78l8+
lxjTAAB1fu62V9u7wm0DRPbE8wS03s0CahZuAZc0vO/VrxvdCHEKnOIUGUmcvDkRy+WmQn+kFUI7
j+/A6eEKHX+biWjtr7k6Fiq2dp20Sb7rErB2NDdodPGS4prsaZcXeE1PwNgwi6OEolDcS6nk8a6G
yxQlmuAufTZTRgtA3PAqncBa4R5TbUI1YyDBoCJ8nrhTF2YMCS9S7xkazEdYSoDXz+aF+Qt0SoHj
yHfSmoGol5151E7gaE//XMm4tXOamtN1fmYaAmGYAdOG3wfxV+8zYg/lKkksOmhdVLPKdtaSw7o7
vJEQKzLwbRCkIX6MohKhEOyYE65FhSbGW7RIlKS4/lTS+f2YgVKXlaSX1gYxWP0uuy8zX5RgsIs5
40JpmNWcBA3Ek0XQpNnYzUfrsrrdVlc6mJfft8ZASZbOY5MMD9DxQ6wbMBs/YL3f5FP3nsFPujcX
pvS7Hn5EjiizPoEiY+jLXvpjnTBUQrGGkQ/zGi+fQ6OZSOcck1qBqDxbPICbLhFTtDGknw9yMjtg
54eq9hriteI9AENQ8dPtCqD6WNOPCrTFnOGeMHfmjuBvCvznHlGAH7+A8YOstFbZocv9bHV8zO5+
vsJudsJwMwA68o4vVEpnobsFlKGiI0/MJ8QJyBSk7jdQt8oGRZWvgJswt2GOQr1mwfy2xwSMIBNR
WNYZKrWl0PVCmK7RU7CbTPrxqxuTkZmFGY8Cz8B7AvCc8I4+JtUuoEhWQwbc0oZTJGQzQ8Yl9Bzq
NqGnwNvCzq6EXIpxxcsWJDzGpseP/NAlQEUhTbUTcY6cOL/DAFn16AxcF9yx41LXwiEBNQrDitF7
hhNcFjOl4rKfmb/An6IbB3o4tCK188jF6ukXMfpOfigmKx5NBdaOmY4Vc7ZjpOiHbl/vL7wlcyDI
8KpkZ5jSTSKkqa5P5tLYl4r3ZaRzY97IAhuMmA4G7y0/Zliz03R5UNaKAEFXg04HhC8OhF9EhDKz
gTGZll/SNMvR/+v+mH1bVxcZhidoCkHJMr4Y5nKWYBX1ObNzGi7giAXFi7EUtDGDRiXtLS3kdzhb
FZogeQ65JmYRik9fxFhm12WPr4SQsMBP7IX7ZudpCgNQmok86zx6NDBAgOw6IybdfsyZQ70wuPll
FPtFbU6lfqUBhwjUxSe37oGn/8i/6i8kbmRN7u8wEwL1+8s9eNHmNKlUbvSnG61eFTVqSffiZ6Di
GrbAQBomc0qo7ZszD+pQb3gn60sfZkR1bvq5SzieYcY5SZA2aBgh581X1sxVre3tERIEGLTqxD6u
OW2s6TFB35GHmbvRX9EYTbmYiuUT+gHmnLmJlwVxi/DR7nGahX7HFBXwJjvwL8HiTRfnyUqdprzW
1VpNmCXBBzwC94YrJrYocnhuZnZGEiod9tdHqErhMTKoPK8sKf21PF6hLbMqWHQsDZam9iDkE3Mm
3VzcY5KsM3dRQBJC8XCq3ywiyGPFDhE8SOd8xsMB4477qkIXTO6vlLcGKscyO5Ljh+K36VXPcTpG
XWTNMzs8wuEZ8yMsY2DWLCFepdqRTjs5tt1ZfNN2hKQSdQ8VI3hae8wRB/BbGF+fIRtWjAqh/tFu
8xowM+hBQ0tTEo5APxWgU4Vn5kxBfbfIItwz39YMNaMbXJIzhBkeVA3gA7ajxYrI1OzEX/wS2F9U
LS0P0dsMwcAV9MEXzUVjrp/GJ9b0DHz5F2Qu8rHnuxk/aXQyGy5WYrzI7AnJJ9Ga7OdEhBdUFHqk
O2DOeZG0+ReTTd6A1j0xBdS2fkOrDah0fon5jhZyKpyk0F2DEhmDNWYeiwMLCZ9fPGccCO3JzRTT
1BWBVAjciLNA7Y3x4xfHpapC1vLI3edeiwH2/LJBXpOHjB6qKeLXCUQteyegWglBhnfQn6FgTSIA
rI2QM4XTyFMEWqUCWoIQyosRZub1CNKdUH2aIgVHwpiJ0yypuSkTHICIZJIjyx2YO8oIiqfR/gNo
RsyPlBC+J/BtyJuFdzVjwivygOSGuT/ogSp/XunycIYb4gJ4hUvM+TGhJWYyIa8GpluXWG8SQplC
JR3U/6bitz2IgId7rhPj97KfPsD3WN+MWuoFDXcMYk/IIZ5pi7J8z3gtia0Hwmp9osE6nlhfLF7r
i53kRvsdnNqF6DPs8zPCGtjCE9gw5iT2cf0BmbMmFwDWTpWKhCWrrVixUXSMDcG4U4CtCFjc6It5
wMePhmCxBAeOvbkZD/qC8fLY+cDWsxUIEm5oeeaWaSGjLAExB0/LFvNSk8v9k3kMwOzXsB1P7wKi
P0yaPW9sxhcAzRsSH5QaXri9s27MkIk4h0mXulhNzZgnig2CjjOCkHY9q33UvpHMBPVxBj0/9qhR
AzjgDQGrcCN3Mq7G3GROYbpCGxBYXxaBUwcH8IajshAocX0vKZBhWMcMg1yAx9klrCEXHXhno0h7
PW2F0JQ3QOg466cBPkvhAhEAj8R6h6WAqCBLTUFyA4HVcn4rVwbFCJIKU5/5/o1zgo/fF4YLpQic
//ly/boAGuaXkX1l232vjtmGafttM6IcyeWCsfT0X2cAjLm5ZMqO1hzhQfxqq3O9j6p/JHWw4ssP
CHQ87iGJnsBQgSlFbEWMteYsDaJLRRigQObjf4gOyMViBjMHnsLu9/RbxjCL28fE5zKLPL1IMz0d
TqQn2aPcqEb3df0ejW4+1ZQFPhpa16SPfv+q6wgkUvWhfGKpuxsYR9XRY1zc4bJPHiSp0R2binHi
SW2A0v/4bFygnQgmYAulqO59+azciq0XjWqWIphYNZ3MFcos7iEMmh911SE9ia0e3na5Jyk+H0DC
qbDqwRsBtRUGYLcGs7iQz3uSvOXr464s30yVe1eB5PqBQn9lsgkzwFxQZwEo8cEC0L6g50EWEAC/
J5fYMca4UjFom8lj1vfbFu0ZSYhkttcFexMxja+TtkqWzwMJIoWeJm69PqEmA0TUb4kfPN78zeOv
OE+VGSWjN1Qql1P9cNO+j1l8Z3t6ENBxY1JRRblBumGhVj3DHCYtj2zzescKevMmGrfl8KU2KpSN
V6cgjIR+FkhS/Xmkif2YlqHUtN5LhuFVImWm9HSmh7i8P7zsekkv1ma8q+Gjbrxj3I2bBqegl1ps
3yBR2ulqLEHsFSgNN/zsVaUo1kq6thMkly10Z47I6XQWgkQqU76nPO5adPMnxTuR9ArUB/Wl8nl5
Y+qpjAoD7RdmIBpr/ba8lVVBW+Ua38YhPTbohZi521d/PcbQNdFjlOlIZ2V47FkgNyDGbyAxShf0
/YhAqjp/NDkU4m5YD2PPhR94qN+P2EBara3MoEYgeGKijjp8P+YNygm98fae6t3XbtfPJ2RThY69
OmmQ2ehc7bnJqaczDSThb05TDeEvOb+gQrR/w+V+yxB+OLi6qZz38bIxIVLdpZ2Ogm4/eNnlHU4H
BV+ksMqlWKPJ3GlhCddO/A7qA5UE5FLgnOhJTNrmQzZpPY5pjlC2dU3vxfaFl1KlfMqqGetw3DSU
Fx/V7HrJmG3Tqhh6pwQ9eL20UZ5JcTaiqdKPO2lKAmvl7a/E9LYmwzXQJj0en+FLZ+1bNMbuykwy
oVYzELeyMpaYxHbgxG6QDqQsUuH+vRQ5rrFSUNv4JX2DT2hQ7IXXoyLiMXTL52umHmEZonWoQwAv
GpAC6u7dAwNCplp9SuFVL+O6ZrhrYrBSLwzsIh9PWo7D8VOtv8yimpXkQIV8Uq/0vnPURGgFV8XK
LErn+ZrrL5wVoSbinHP8RvXyeEUBed08Zf/Z5u513I2T4js3lfSqk2JeX5dDJt+3yusFUGoz6QZX
Tqaw57Xgwr6mqGi0DHE/2eeNBbSGk8nRJ2c2XiJIzp6nT5AJea8mDdic4YM7mCkYC1Wyc1ta7Qsp
JfS+TeVPaqQoM588gZwjxFDpoxnKz6MB3vj4rWk8hVkkUQFqOiwNmBzEqwtbRv5e472TvdYSYAqe
3G7ELLGryOLkBNDXq+Uuoc9ZYMk6TqNa68JhIm9q7LyMC4Ajg+4zHpndHds2HmETync90tnRaa8o
pCiWnBbCQPQVSU1ma5LFM+kqVZ8UtJ4HmTo80F9xbmF40+ooALQO0C16Q1Pshis2T6JbPUlMCgWr
9OGi9+3q9duRNdT5jwmyECrulTHQ0ynZJP+K588UtZvJhKoYYffaJPFhg4VyScWAJlJ2hY3CRDxD
4BR2mQF36/KMxwErnOP0YU8nR5ASY7HWlRyvRTWsFCaqwFr17HaSZevHqq6oGF+0fdGz4Txm1ggD
NJfC+voMpo0vXYyZeU0v3UG5xffXzGrr+Fp/EHBFiSENF29otwp1VF+kR0S3MSJ4Uj2rjDkzEyAT
JneWPBspt6F2ItMko8dS/WghrAprQAsjncL+2oLmmOL9mLkkf2yJL1Jgp898lPYfkDj/iv0oCQNI
GMySObvCqagChFOnbjERTuAXKPZNm94vIQ9oA93kiNhy2rYRRheS5jEeBDKK7sPbwXFathgnItrT
v4ShIp/hZMTfU/qJiDXTg+qCClRfF9xar622bHb8nqbYmaLZaMu8KDA10ij1SW2C3plJVkkec883
IjLmSrXpr6iBMX8sLt1mktN1b8Z3VMo47iiEyWmHF8FklBD9lU02sltjJuXzGXc1ffPu0PH8iwAb
jxMm4rR+xkpHkQppSXb5RX9MZS3GoRFmqAWVFM0jlnwtL3nEiIEFRqdXHjSBbspj5cbjhEJMhr0x
RnvxU0GEw5Nbt5+k7yO5/9NVUe16+sAHoIvmKIpr92WFJd4TZsnFa2ZjfTKvn0eGoEToGjbsG3kK
upZWOzceqOhRaTRS+L4ySUVbnFYlV6J9Lcd/lrPuwySpwLlLBrOGOJSy07NZjo3Z1DxwNFfSgR1l
WC+jWQhs5YIlz0ozWav4xwk2KLybVKJFBlyuq5CoZjANGffY8fw+Td/iqap1IeYC0BMo1fU5zp7o
Lz7pR1VX4C+scOJoXWfxeMR3FmRvazkvCBSqFgP7K59yYogWGU51BlFbu2iRcf2Un+kgY9cC1aRi
vyjp494gRusKnRo8V5VNg23DIEPwREkLCoz6oNo3TpxPa8Gev8qrp5VOKtp6UrGadJDzjrl7uZXe
5Frup5c/zQDTOnAUIJulOT+rdY+f0oD++0hvVEVGQ2F5vggXJqATI+sIV0aIChrVEfN2eIPih6Wu
dF7tfNLGo5XSZFOfQqXcM2UdEvNeuwUlehpEqVKBNyXNUXWsqto379jLceVMPIZZvJOOdaZA5b53
y7IYoD5R4rAlZjnyMSP1GToojB7QKq5MOZR1prFIFUhgddiLOXJF4JJy2GWw8y0UMi+3z5dKGZOT
vyjzi5aaOb36d/rsr6GCM5C1uyEdNiJDowxwOEglysGaKfQNWfZVX2MJ1+zIES598oaIriNAe7UY
+ty3VTGf3syVVlzo5mu1D47/eGNafpGDnGeWezYtF5bBU30rf1RDnU+nq+KI/C8vY+KypVX5XCUX
zab35csY9hbRtVBMZhCsLSTr0Wfv16//SDqvJVXVNYo+EVVKlFtJgjm33lhq20QJSn76PVi76qTa
p5MKP1+Yc0xqQYlvCCfCRtaFwhQznOp14ha3dj7+7PH25irObRWG1K1vpv1kvOk1nREDhOqaaVRD
YPIYtcD4OKAjCCL/yhB9VBqwSl4UaIjEMTzKTkU1IKIM1MF6tBHZXTgxEs6vlF3dWL8Wwi4pJL4u
JH4MElwXLLQvBh/sWTeM5m9tSF1f38qD1rCATL0EDHGYH9632PEnrFm/2y+KtHI8mZc1NVycQNrJ
IV0wq/o6LYyzGtSdzxO4C63b+W1TGuI2TmbidxmhGqdCaERMsTdXop/uSx7KGQCuDO+bLpqj7LfP
uRpb+Dv+XPktBuAqMJ2g2ZYgNSYKTs5wXhZcjcQUjlI+BTeOA7N5/4bRrGvJZ/7okINCpyDlS5m4
KRezwuQIFy1qbCaAyOJuDSMAoHdCX5nFp4RP5JRMWcMJt6+8Tz5nmatfH+8FVgYEBNTy3p8AmOIM
uY2eaDmTb8lUCp9JFp14UJYjYyKdxP5VB9RrgdcWv+Woniekzfllzhv8G231CtgDm/hx8aOxWm9C
wolRlWiLMLmXomA1lRfo5+/kw7R52zdDwunABYW1L295nNY8FLBQUsFGMUPdgf2PBqkGuxDJ0It5
rH7G3Paycg5DaA1vZcSMOnE+tcjjnCjJltV1Vx6S9/eiMaFoFA5a0eszosulaMZ/23pmN1iii43C
BDMQToW+bUf9T0PEoZiSnklViav7q+fzvp84reh1t9TxWff6GYnCE5pW6U3x6SMmB1nB0IOSqZ1Q
KOAibWNP5OCswtpT5Lc7UR+RToIRZJxkxCv317ewMLskNdr2R0cvJIlLtcfNQnRnf5RkyejBZhT6
JVWGiQ3Ttuhe/8kiEcQSFlNa0zevOSCUZcymqk9h6yMo59l663dCgNNtsDkJy+/495OyPoT/kfs/
oe7m6ENoFbXmLgGg6dwiYXL5qbAKMeOwXtmIYTGaR2XIxS7m0qclTxyPaBs7ctOelPxDytNrVI3s
ToMWOBzTb1qqsnNijsHh4ieucWylqjfU6jAibpL8ryz/lNsPV10XUxg2shugyg51nTKa8Szl+pdL
MUgQlIBBUicO64YYCUHH8oe3lRJIZkhVf+TFJPC6KD/0qA9eYopZtLDfPnI4fpkGb2PoR7SBuMEU
KUb9HSUS9Pc3+t5CeyhO8V376uadqzPpzf5EtUpszcwBsr6yUv/RcHeVjdOzoRipn5VC1pLwCTcp
8QX1rgBS92nAb+ncA4li9awhUD52zCPCgP12fRo3T7FWTA17UsG9lLeExMTk4QWZmalMG8lmG1Ec
jG+jxUhRHFWUZj6f862y1Pbno6IG53Exkr+k0PdukYJtznqng0+ovhHBxD91TzfO6GIYMBd/YogC
HwhUnJKJmp3lkLVMwKfVYYdr1wBK1W4YCgC/FSazuELoEcMNJv1tggKU8qkWkDPgfBwqWvrYbqiB
VRYI32XSuo0YzcMCL+3gxu4EU8P8rie8qHeWWolMvg4TI90Lc+yFfFnw1sks5pwBHTKWqBZQ0OaM
UL7iNWa8lzbbPoIh53+9tJFJCWcBM5m+U/moqQli0MpS+uTV6YuIt055++uSejpn+tD79xt3rlA/
ZYjQqQZomlP324abSp59ZfKRFAlSwyfe+mhuK/Wpc9WHORLZUXlIJz3norwRb145VrwMk05x6JXO
vr3XYVmRaU9/kCioJPovMCS2kN1iVPxQMY04ggEdKr1yDcc9CXvarJGew8UYaaR9gq9oA7x0MG/B
TXVjd6QhZYQAW6Hgl3x2XpDC+qidRzJ36xtYFUWTIAl8gDdWrUzKyigGnWSGkcIcmTl9h7jlG7hp
CPzx1EsIicqxeKnz2FMSdptDXFyqYLsFykr8hdqzQmWAlRZxAO0iXkzAooU0lZz0nQoLPhD3ZH5K
+oNOIQ/m0ki1GcXLpFwWGF86HTdcsm3zz6wdQ5ShuZKJ/h3JqwJ/0li9a0hmqP4VybfrODklI6RI
gF761P22+XYU2GWk4MGP3Dr82AwEC1eJ7rSb0Yetq3IIocpKILIXSLS5mvp2K2GMJ/JW/IaG36tu
kr5nSM8n/vpD85iOmstNxqEhSYmdDAOngp0doP2a5YbauGlQzEcKgQ19ddV6nMR1NCLiTIfkrtyW
8liwmEvnjygenT90LwU7g9IU2UvWF71cKfVrki0EhT+frBHunIA7PhXmbLje9TKv/1rYhRpgpCEu
EnQU2xd2+TllKt4r9sCZnbHVeu/eS7pFp5BhbrORysl/96dAEi7s1mpAsf6MtS0Xb3qbs31BO8Da
DQIMHwbn2nd5AwxmTn7ZtEDSBu+zZmY2zHCZuLFiZvEs7dgc8mfltPFzvoW9FXz2ivnaTA7ZpSsW
rTBVFx0+TF9E/wQOzcHOYvRV5gx7Wy9bSkumt9CLsdIjSsS/PGObkyJlvO0Q1rGn9q8wKRn7objo
zzBAPUAhBjABq/c2+LrYkk1ZG/oHBngas1ZsfNP0irjYSNivYEhtHzpjPlaT5oOGtASVt8lww2X8
dYGpkQv1jBEKwBVf5pvCYLfJL0KWfS0fzaVVpkpjormdjg5fEtR4BPIIocg18ZF0k8cbfYywQI93
0xzSHTowD1zw+jKDGf0k2ronzyKdZ9SHKJQ5UebKNWtt9LvodBiFDR+HBvHXDM5czsENr2XNzABJ
UEQS4YA6Hq/ixPY688n+Eq/x9gFtEWWQuElCW3b7x23G4lDa1Q9SXMjAcBBpcErjnAM+zodi4lVm
tG+wSpFW4YtXz7nmY4lDrjrAT1ClPTHlYjSBiGRyhvJT4Ua6rAMZ7Q+CbchPr0HDgEFpj/X2ykoW
oOzX6H7yOfMoYxg+T+sHTuWNAFKC9YbvvWetbrK5531/DV/zb02Ok1OfEwqAkIK8V8axU7Lp57fZ
C607Xs9gTfqDc2OoOL3NuGDYMCI0ilhTMyt5s7DV2ZjbBADw90EL0ArnJjgC8mougfohvLGufk3x
wnGGjsESf0iMIsLmD30MRiE4JjDqP1OiUJFrkCkt3/DALwpk3QyTD6W0HEv4rhRWnpTvrcXJ9TnW
S1bP7Hg8ESX9jX6DyO+7jiduv2IO2Pt2sS59Y5jNfVqDx9eldW5nEFYmylPpa6nbG+EZ4xmiPBw5
9G9czGN3vEV3yTDb1kQnL+3WEamIkDiyythFV4XjGR9haKEAAtqc8oQ0iqEzwFb1Pgsu/TA9yUgA
Vzf92OR8MPY8jdDIAcA1RkSDPQX3fdKfEkhvNLPBvFlgaKNPmsBimvOXmR/7N7gGL3K72ZWjIRFt
v2ZSEsJ/nEUvQTYji/uTgwW/LnpQM9g2bDIiGT0irJFzgmcUz8aE7f4WyQwlyCkHr2ZWMMjMirU7
xcCUhUGMWRCVyxKFHk0vReqSGE8E/S6hN9lDtdOXygT+Is6T5Ztwmzl0Xe3SuYHVTbbZfHQuansM
2QWP1sfwGdBeUAp/hvkPGBpkkyVwNHSXM6RCHlJvQ7o2kjE2jp9lwnPxEq9pXrRD9Bq7ePmMcJ1n
tr+ul0hUbPTZXmzT1BVOxxW61xeU3cKGjDentH+xJQqtRyNWpS4A33AyVS79Rl9rG1rDNTBK22tm
tTQdPXBKrfRFINohGRL/RlHj1in4tINNiMR3Rcg3w0X+Rh4FRuBM4umaKcchEBDWcUlvCnv0UNyS
93OxxfgSyBZrBEYnPnpx0oulvW+KZvNEV6qrJizCaCX8fYx7YinRZmIIbuI1j8lR4G5GUvXGxsU/
q4wCa/nsi/aPl+//yaDdmeDFB8X9onpg/cjJeoyswkVDmVqwrV8Z38DSEpyqCylTfejUKsfRYSLP
WFAICBbB3/H5VSzYYMLhl10yd1OXOiAb73bVF7eVuCLKzU0XDKMC2pzfXDSTS4Nzc04JMYxdtpza
nMQ1MtslFaohgnTG5SQhPOSyGV39XfFXLjifHw384pzATqw+/T29j/YkK+XatFsH9+8ivPg/YHKc
aPvdfBecdZzJZnQ8Kkxvee0scSnkQMz8f4XUJ22L0u22QYo39sSfbAOclC3/ut8QoTnVnO6n27RW
vgMaiVYivNRLdiA8+Vf6BVvATvJpmuY5NfMZUjXWO20aruWzyCVDlx5PvdEcG5mMiZKg802BEPWs
mMKGma7z/uPGx4R7irfiH478JY64DVNXaZ7zFmJZfVFmzcs97l+2tvqOEcDngaVlxZFrPFrAd4xQ
0AvPSKM2u1OXOuQrImyHc+cj7vaqGZ5MfCaJ0a+bmVIS86k6LNZu22iRc/ijnUHmS845tkztr7xy
tzm/FEbD+o3poMg9Wx6+V5a4IC2GeGR5Hu7ht/POktQymY347WYOCXDqf1FHRh+bLci4m1VjM1jJ
KEhxPf2GNFFIdYzE4hJM8dSyBDxl9t1/1iKfYVguBMK3jfce9yK3nMNcO0PFYGYmwNV8x7HbMK3k
fOW0cbgvseQMDlCSLZaMfFficsLawIUMeqjhWm040NbvWXWS7+0bwlW+Z/QyJ2cH1bHLHuQ9y46P
6BC5+rOaGOED9c4bdw1PuyN7D3+tIslGm/ub/n1O+U4wJwYXgtFcegOfrJFRhWjHpEeP3s1le1iA
oAEytDv4Pk4YPC5k1nL7B7vqJyCL1cAcTIhTtIpNKuc4Q35yYu6hY55lIvUCoH5LzMkqmVWai2oc
e43OWyTB7lghPvCJ+YXmYTFR3aiVQTtascWVZzCZb4gglpV1yh12hwhoBnCbHVOBMJCfhtSvqKNl
gM7/nifMh+IQRtryNi+PyatxmwevUXyIvNPQYW147ORicKo6wLZyROavhAMiM6MVf98qW4zsI2J3
FkQ4nB4aIZumbFR/k7/3qrQ1d3LMbHZKz8zlUXSKeWKtNSe+pMvJWrz0OxJzjne2U5d2B3TZGJSV
HBLoE+lE+eCcBpjojL/Y4cbajmbKSXdQQfw7vUGWvg3R5E4iWH2Bg5ZBy+Xf59+iMP8rZqU+VQ6d
8WCeWkODxyR+pf7AbfGdeuFaaobk6orY+cQ48RuY53UYR7qZ5qAlvXJT6gey0m3RHRRavYkuSFt1
v+RFsvFycywNRrmM6M8Fszr/9GvcL4i1PzYPWFPYqjPdIbmVCCVLuaC+ux+7mUqWsnvbiVdtzSyR
BwGWzANOQWb6sFpOHJzob/E4vw/cBw8eW9rC35Oi2ExLhmHgXXiItps56eiLnrs4WSKGo+lUf7nx
cTf4G/8HGfE0WR3FyxuVdOl84TnzIa90fB4IDEWX3WN59ddjS2FQA2/SfAv06NPSER+Dazt9FRQH
8pwLeymT8DV2ervYYYLRjJFXTJNnazZeM5VBTpiKPr3d43vFuoJ2jQOe4438mOEyxWltRUayiK4N
AszCQAIwuiaHwuLn/hy7+ZF3GgEl+n8Bu0ubY8MnyxcHMxNiDBESDrPkQe+QnLkWOD34YBVq2CVu
2RXarsF1O8w4Zr79ftS8YNX402i8XeiGNg9e35R+Q+KxbNECnop974+PmBOd8xZkjj5T1mw1j9gg
nPQgmSFfJOB0L/hxPYoLIihMEUKsO0o388nkwKM7M28L9v7FIEwjhgwA/sesFjx39jc2/o508ddk
bi/DBa9dOoWbCUejW5i3tc/EbTqCID3rzv0yxI78m9kUOxGMDHwWLd0P0iw6p9eb9pszIp1RUPMM
Mgr8HZ62Z4ggRXid5G3YL8fQcBprKAJTa2x4incMIYdP3ydiJT42Oab1AN49yrtuxntnIBXlYHu2
nDG/2Lg9SLZzcTd+hrw4DnbKnr9+HR111GsmzmGMM3AOkOgYmUUVyWFFmSMmWD6G9Dwi5iQrPPiO
/8tiRfGCeX8ckazUmeqswRERLAroq6cY40hmtVSw0d+Ib0TnsXrSCZEzxSNK3VTV0OAQQiMoMMVA
lY9sMlnn0aqhXD5Vz9pKLd7wwGK7xkPlyMccEx8yD80jttwVAy9UXeX5y+P02j6ic2lF/A1PPKH5
2GOcxgZlPznz4Pm8SD1fZZgPRRuFC4+jgZoyjTkAqOcPXzZ0hCDypG+jlbyKJM+P5uycCH4diwfA
Cjj3Cx+F06nFm8W6ty8ZgC8zyakSR1Ed4Bmw1HQm2cC3AFJ2XobG0MBLZA2e4mSH0UumM/xOmZoL
2AhRzvKGQ4yXjWzFg2hsQOoceHLY/UV4bGp8+g4Qyssgu/L+74BpqaPbfKwdMIlOFreNhPKUyziz
GlIR6dKevBR8T8ZtVlrHsVxwi/zI6vWPsZvBPBsBoYJ0NrTFITYvAymTed2YctqSrlFm0vVvWqO6
NHYRDy6jVx664pMf/aVkQLS62fI2jj3Q1ym7a9EZc+1zKBP+so3XmUWVayByNlusGtHqLr2CGZV5
4WJExSVKe5AeC+SkJJIuqwMBlOUVioz1PfFZUuj7C5HnB5Ck080nFjp0xopBtdla/So7MvisOyjT
CgW3vIoJaDG770w5ymxDDAa8jUHkDUGEfD9cDWGV2GkFJtXLL8O+1Vb0S3IetHNArL/zST3zYYGx
XOFSovurrYktwZfwmLJyEb43GSA/MAGmZHH3FmbIppKs7CHAGE1V96ugSwdegO94o9/s6AA8LfiQ
ZGRpMgvk1IWkdtuiHnXGdj9/1IuQjmIJsa6fuO8dfw9kKPlEqjbzi8SGC3eHMGUDKQEjhFyAWRkD
BSJJ6LJ5stvdFblQDiyAW3qgsc/eL3jgi/4Q/LKA41EBMojZQHD3LQRev9kpy5gBWqCkVPPNMAgj
NiPU1cj4iKb6CjYMzAZ+vwbsjPKbRp31Ohob5wGPDNUHBh2GcYcSLPmgWYz2jGy/L+FMBARXs6Yw
WCAx94yoOHUaCCFE7jG0IYyE+dsU1TyxVdy3a2SDrWilyjqexQoPSmQxHntU1N4a9kXM29P6kF2Z
rz4QEzlQr17+VVvxXW920sPIZREfgvNXGAJQk92AxXQIUTl87trpswT4zzGaU0oxs12RMXSv1uhm
Wqc8lcyYp4I7vrQb6l+6IbqsLfgYJom58w2cZFZu0bN9LJjSDNUuKPvZijHJ4FXcSLww6JpGouGP
dhSKKAmG2wBX5hPNeb86x8d4h+I/miM7VQM+NfnCkMh3iEkas8j+xeCdc0pQ5KKqeh4DmoB2yjJC
WxSTodU5FjwjzXiR7zRoReODRvGfWB2iCFhr2QYk9YRs0p9k3XEX8ehCBjsPdmG8U8NNTQfMBJBX
1BsPRk9QmMkb7C6sUi+QKS8BQAuuLWZYstWLQwKGihIWSu4VVC7QL90G4EcWPHsCASQZVRIFP0Ir
Nnkvel876A1gMpv2j2kvCRP3dt7AmhmyU0fPaHfbvw9I0nJCRqfFTjqD5vZyV5/RBvb7+mOyNBTW
4A4f7PIwGRK3peHGwfF0ik88ThyfBlfYYKw9qhbTDZtaCurwFGAPhZssevWBlKE4NQkuhmawlWNH
Yzd+pP7+7loskS+EVtowBoyt7D4hm82M9hyR3k2hp2N3bfjvOWoO4CLAET+VFXIs76AfGrHzbUF0
USbrFDPqlRkAV8PAxlZgZ+KnXqEF+OH3YOmu6FvfIFnDLfD7QPM6zfTLuboSZro+LfI5EkYBI6Dn
z4C94/7VfuL5hAoRmekNcuWzIAj0u7EryJYsFuEpIacc8Klwj5D5OjzugLIRCMFbZE1ceFc9Y12k
lRqS1imsZbQ7N3/GC0ci7DvJ3+gJUqjqHbDv/ne67qzoUl3BvdBy+0O2i7RAW90U/+gNCmtF5nCj
H3KyOQ1gLC/R6Ipusr5duNhsZU57+HwxZR3POefT2XfB0hd20KhyRo/RD5oZmbuI2nQ/dIIcAvKx
e9XrLpgh8S7813jVpu7tgMuB/MoZBhSRaZlB+qNmDQiy+FWAytyopKVtxHomnCa1RbLe0HfGw3x2
cmCdgNQcyTyWqYqKkYnHngYbuZaiYmSxGIcXyBV+09Wm/stErAg4iu/An5C6EzxPm3WoRDO88Awq
V1sqgplQrKCoo0656o54m3IsVGvFEzKnRckDnY/TyKDO7Yp1TVLWouCiAYEEobs382dhs6aH+24h
6eMedbP9kYzhfNYMGQHFmlkY60lPhcjNEQNMiy0qK8QBVDGA1sksAbhDxo5dPd5vLJCIwHC9Tdmt
3ZEzbNplG5tHwpjbfIFZdGQEzLQ6/A9Uqge0E9aQn8zkyw5tBn6+nW9b5soiGki61mP3mCCwHUiT
yKvQ23MDPLI5S8cPFYTFhunk2/GlOYd0cQyN8nRRPGrzJFLCgzmy3ne4ADZtu2/yHFvQVKvP4cBJ
5ukpmUkvyeO9neFYno27BbiK19gJ1Gk+WE+oxgIw8Pjd0pQsvX6HcYblMiQxDo8WdHPo9IhJh/qP
KOGf1CL5gpYEaR4i2zGNJBKY8q6fPu0SZ8VLXGLAgOvGqyZApZq/H99NFTpMnjYMVhn983AC18yU
jF6En/vzQUjEmM2F64x6k/FqfaLzFDQm2rx7Pr4Fg+TgO42oxjRjQ1/lkeVEw5m3ZuX6yInP+a4W
rPG9RVYHJuM0Xg798yxk5MXTnLZ9oN1tpDuHXQFK5aLc2/vbjvewoji4Slc6lU5FviWqCjgSFgjc
Q3mFYw6fcFpbYHZa9NkWgAasF7wRfmPDqrJGD1AxjLUGGY+E7xdViUonRo4qD0pojnbqckizhwhc
mnHp94OrDrRnbSUsfQ9UPQUWwDA+MkpepSOHZ4rOpWYN7CaD4L1gyKpjabhMFjR+0fH2asmxSHbF
WoKiyKa+9WAHrWr6NPx18Z450HvJeV+9iKFVBTfijp/T98XyKfhulGQWs+jt/w2ItWXBgsc34vjC
jEDP4HZzLEzHE4PVr0bqyzWAwIjbpLHhdOmDlxR/+BAngmmFkEMoJ92PDngEwQpP9ZOAI8hfd+2G
sIbvukQbDou6maAbQBIaOxK6eTGYSbFuDogmjXkG/0BCmIamZZa1VkJyLLPzymL3RaRebL2d7gKO
FFY3XGs/sUTk0gxWjuUs2k8+EIdFKD7gBUHg+Cx/2PCAukbl15ZzGSp8DHgej8U8Ycu+Qb044m5H
gYzmb7BpxCxs2dGCxV1DMS2WRb3m+yJlPVhnUB0vKdCxRzjpn0LrgMrunu5hHVK6cYiGnQfocEAE
MoVm0sY996b/X+i5BwKLdST/GV5BNcvytIoRywNP5IhGFseZhlGgmZI8j25csnnm0L1vqxUnJQc7
7REC/RxLBAD2JY8FbF4EaerBOieD55dcV2Lo7j7gxl0/WtD68P8HskHlNVaOY30mPII1aB54NQbD
Pdaq0uJTUzhYwVNYP/hivoVZ0B/zVnpHF3yUwEN/9T/6NbuPF2Qv7kJGX6qT7WgrViGjKRds4Bqx
Cots2hSs/YiNN0B/TzqSIgySrPPQc1EeGXFzW6AsaSGPPovIDaBt1nea73mFk7yZlzZPXyAaCLlq
p/9hMM0UiX/IMAscNc+e+ovcFTU9OZzGaBmLy0BeVGwGc97jfK1xmTXJLFUtWMZyM0Bdx3yACB8C
T+gWHxBQmDEw4fSeVG/wENKKcc7BcH5vb3C3e+iU1+p7VN/nWhx2TDwveO25qfHHjQG00b4BCyyp
TUqzYE3Big7i05pm5yh7nTNZEa5Bzi2Mf/Ytp+r6zUWvoM6lYvwryRjZCDrxDwa6CFCjndu/D2Bj
tZuDTF7AxiGim5iC2E6GpEb9USxZTOrSMVeXeETIswAOhUVTUFwfCRXA5wpzsuagVE02ynuLd6RZ
ZiFGZUYHS5XHvnTUH+P2Nf7n1yggoBGdgLQFNUFuI+S4dV9jgviz3oiXAHRByNF9VpRli0WOiXO8
jav1+MM6Kdvh7QCkx//GFpooaxiw4XIgptc8vnnYb9+3U7ruZRfXqXbuBrcNxnAYnpjoiGxIQwBZ
4SV7PwYj5+gHC2PmhB7jKDSnX+SacmKEwcQUJHJXwcYOFgIiKIwyASm4/jwwCtHMY4jHliZHq4RG
asNu8YZi6z19ImEGu+arxrm6cN5hLIYMUtkUPd1GvkQPvAMqI0uynf4RpThX2B0GJphU/vWMXxW/
E4wA+OAtObPcSzusg0+IudhYuds6sx9blK3vaPPMmgMWyueH3dDAqSL2FlPVA5/i8ETEvhG/+I70
MYRND5Tx4RfpK85yG883li76bH33hEEMZcAaP8ZfQAOwXPFSUdYF0p0KCHsvHWSBFxmXxYRQmwHQ
2p51m9UjitS+2kxoziYZT4huMeYbc4s27VZy1/LPk9z6MlsdVoA8Nr5bpLYENVNvMYv6B1v9hr9k
Oj8IAISmjauN3cSL87qRcLMP5XW84uNA0aOx8SfsAyTgtcKJu1x/ENzs5RismysAEeIAbRBEYGGi
npxcMoyVWbXGbwcKlSRe+vqViKk/XKru7UIXQiFDD0hNexw/QE5gaHhN3NHgVI/BVuE8H8ALi+xH
XyoW9TnJUTjhOXjYTDGSZAJ0rOBvvZ0JS3TVZaHM0nbDJ9zO8bia8RLp9+2grWAKcEVoO8zhFyjP
Oo5+8A7zz1B5Dt+lrca7dksHuRg7uLaX3bp5qovv+KTuBb01WgahWW1G8F3KPU8BNt74zq2HRKLo
kXiS9ZDWMtUIBXEKQuzy2fuarxWW4GZqT8T5p7BoqaslLZhImLf+YI9sNq+e82PO13Pkd1DbmiW3
sTY/NC1dDM+5Hhwx0wcGQw/uTJp4cstYR8Ub4CNcJVjMjOK4rlDW5Yv2e374Vr7v2sOjpmaBBxZv
+HXZdqil+cP43+4oJ96JyJspuxY+Ip3zFI6aPHVYhLmOesnP0GcQfzApnn+ZGsuEtBGMXJP2ivd7
w3NL6xawBb5MTizprFWrIfymcUlnGVNV8nxslvznYEwe8k3U8Lc/o+0is5v9LTTa9UfzhtxvhGrK
uSI0gw+CtBiSTh7fbDA5Pd68GWxAHuN5RQakTX4jqmPpPLx5LQt7l7deenTkPR3XoSWZ6Z63Dk4z
02d1PWJCwLXr4P476ucbIwE6TkyMuFWZ1wVfpxge+XIwK6lKTASu/HrccNJDJcrV413GL0dGSuhx
7BCxw0c1sR7QbTkR1pE9/Is3XI03BD4RosDjjzvd0s544YlwEHCFHlMiuV0at473gGfSi1fG50hw
yuDzk0DW649hu/Mp99KDmJXiGpnLBsNix7/xFFjrHi0UCG4upW6ZXSVUGXN08wQ+KKBrmuXjQ/+K
IpangKY6uIhgayNRnbpYPyfTa/fSGSkqM181mZJQPeWaU+6z20LXlv702lBTq6SyXIOCnwZKkzES
lSXPTgzedrVcH/iqNXN40VBp7LMKqeYId2yLrl1BG52p6UnuymNUwtsYE48oFucb/x1W8m6EXSjp
5gQg++SMV9e8L3fE3Hcj1sm6tFVdCjTEI4CLwD/9ovr8YnhiikDwTWumo1kEvvRJ+RjrIDodZPeo
vsrdp1v7xTZnmcX6kmG8NJeFGO0aQPnQDdJ9o1iIKOigmMCRJIHobYVaFzuybvEJqBsUnxM+zIGL
T8s+KHWg6DCwRx1rJXsO/890XT/otR1ou9OApIjquI4OyNUjfcakgtWeSjzvtCLHhBQVI7kzGmZF
tmRgU9Mbievwi7EoX2mOuL8MUgKmkdqKDHXnqF1GC2EDQcyGPOd9tlD3mHt1c4ZNbCfvVDSGqPOw
4GmLAIrvTKH8vS7tanRugNOVJ1IsdaK+/8QKETiCpCEvprO4gG6/jHQs0n2cbtY6w7noL2XzJSxB
QmfOZ4Nck6fL0Fcuv8SibCR6NCbwZETXuQtRoQW2xyn5vJlCeBi3bChPFMM85CMTqzznXDjXAFQR
e8ZGl4EFvXI4o4PQXyQbZi4ssPUgWuIk95SVv2Vbif/R95iEeSMY4F+EW4SgOYMYi9EVwvnR/C1M
XxUWIyB5YMq/dnAHz7V6Y9sNcVjLm5jWkdjbj5N5Q/s/2W8Ce0jI6X47RkCZ9eHQwDIxFN1MPSCx
ssRfcA3f1VfMynhoE7h/JSy1ua0Tw8zkymxx7j5xqDBC4Bc1/r7kMdK6kmgVy7BgqUN19plmM2DL
0eF2+uwzrI5LQngaCWI2xsud1G602pNQg1mjDVV1Pln6qIP9zh1JmFao7cEPgK99M7yZaNvAx7o4
SHPVU/O2wwnzHinH00udKjuoj81XqLEi4eJGEjvNJfcdbmTVqj29m8X1Hlgj/osfVi/j/CxHIzd+
l4fIT10p75gMPZBCtQyX0iakfqepoi5AA6OPFmPVC8TjJzxoo20kHtREOX2//rON0BnO1WytcxQH
YcROc6ZnM9z/dCGisLshtsTYzRHM/RQ++9CmqJhQLTM/VxkTGvUDG2L5BuxtoEtEvAWm+gRQaTf4
YRboyG9fUr8N9UdprULZRQ9Zmwmy3TK6sDPpFU4AKzM6cdreBXV9BWDnxutq8UaSjR18U/71lv8j
77MjWjxbkKbRPFtQCDR08M7n3mxGP4BhDsqKCWVqCe7X+3gqsuQEgMawtEfqxkjXI0WSZSkic8om
2Jbgbrm7NZfZBIeDwihlhUQl5ybk2U0TI12L5bMonWwxoDGdinUlRLgPRT4GQPZeQ4DqVbYOXH/L
gshXktxnwU/ONutYd4hNvdBBdPDL5e5Ie/h++Ou/E3MEdd5Vd6WTLqUnCkSO6DOooIvsIdl160c8
4CiCJ7QA2ZNMvmVK1iLvFjOqSgY/NaQM/5JbQkrUEEWHM9agzmOPLbOciGn14QNwwN4VXJW8LiIL
nqDvUJd5WCJvJm+kQ2PNQtFMj5+d5A1vTOYCrqYVlx2OKbq9+RCjhM59ney5licbwCUPObVjPHEM
/NRNrFk0MyVBI15zFY7hMT7cbL4EojiU9qn0APiHkoY9yf1m67bvxQekX6get0gF2cXbcmR0cEZF
BFG4xZ0Px7FVzsbpgIsNDUB1bDwZxvqcYMDUcSWQ2z3iJB5MzQ+Vn/CqduovdAdpK6zWdKPFk6JO
QZvCoaRQmQ6hHRoM3CMTIIiewkr2cORTTsxDAhawrD0BorjUyeDpwivvl2B8wChARAcFwzs/YHDo
Ir9OJw30FDj4NN0Z5EBii7clG7UXoj/BGJBHc2rVeMenKxiyBVPg+vlliO2f4Lp99wxjDDxl/CHj
A+z+bDfZ0FVOkDQyujvLBvkSrPuzpYCD7W/4e4cPJLElxOfGZPPZ9SvOscZBX5Ws43kIMm9WP3hG
7JjKUIyAbLelRziMeRj6agYUXJQ3ElGbmGKtjsDjGY1tCFrWJt6zJz2FCT5MhUOr8eQVVuJd9PIl
KB12WtpDtqINSZKc7TiZ8CdQGdc28mVwfaACkzkfDlUnNsLgSV3HSck7VBmjB/c20vBpukmggFvs
i01KvBhpqzUGVxWY6jGeqRWc+X7le1Qc0aM+JOsJ/LWx+T3R0XMbf9CgkqlJLNtwOXJ5UnmiGLxz
OcKnf3QrmLt8JECD+NHz8jE4NLzQBc0GemRNJ7lDeMnLiECD0yU0S3golDC2zqYFkoDChCe9dVt4
bnW7/Dgdk7I2oz9aEOjd9gkse2bhPvVyGhwlcXsR0SGHhKuBoW2WuOzqN+PDGmUBW6ZbylXRjigj
QmZPylu6YEV6Cm27DUrxKKamSs3sFq/epZ9kG8hYxe2QW+Dm/2EyYYAOXkIB8q8ke7HUADrBgQNo
GX7Fd0XOIpPu9jygX32aVeUcmcP1+HmAL4GU5HaMSWu7i53xQZiDNMhZyFBek1U8JEpQV3PUQ2d1
0Cwf/WHmmtBdEgbAfWlqitusok3wxB0qc/HwmWRMZrlmSkt6ioB2BGuiUtCaZPWM+UE0JcPR5UWv
4WvDbupP+MiFJ0m3+n8cndeyotoWhp+IKgwEb8lgAPPSG8tIEkVQ0tP3R9fZ1ad779VGmHPMP/pV
aUBpwEVQn8xs35P+T+vXYW9dg55IVwUZghfh6EdnhnmFAiry4nXpeQS9eKJB5vn5zFX9/TL8kkub
mlYIzu96qGLM0kZ/pce19l2Hu45V5+tKVLvRCkGE4Ll76uqjzxsPkgvxJ0iXoNj15N6uwzV4t0AH
EeEA0pUSONbPOx1mXEn9M7TozcFK+Q76SrxQdCV33PnftXBNvp5yHZRuJFqiWXqnBVqeoUduQyu6
EFA4GhBMnN7BAO/7lb3VBQovCOzhUdfFjO/tOrAw4o2ZJnfia805uohoLavAhIOyNtmGOd5w5qeD
iTvcx0BnIQHmXlr3yCJuWpZJwgU7ykAU57lv8bmY1GoQ/mMyPmxRjbDGRBatQfw9QGH+v7MGV+J+
twrCA8K3uSpk8l5YsYc+GR6KiYeVy0yZ9BFWypy/AZ9yVg+TPw7pZMoT04qj8tM3ANKl+GnmcKjQ
YL3SkZAEi2uyITjvMwPdKNaT3AXDS1BLAQyjnv/pUmkLQIkLsbV7T8s0v/WFtq5qh9Mvtocdajf1
TG0fhOENZA1Fuzdu0O+fdiGGKCj00RUEiP5ZFvbngqbK8Chh1vg7RRS/gs5CnkewT1s6NTlTjkB/
SOr3kgtQEEl7p90Q/eq0STeZmV8mNYwSAnQ4TEut5mApEPU/i/XqoZJSHy7oTySuanwDriCRsJoD
kkg1oKUFBpK/iMohW45TEGVi7L7EmwDbMd+wwkw/tXOy3tzQs9gcrlnYPotqOmbno7dn1bwNhA7f
QIZZBJy+Pf3hGf6LEmw72bBW9usbx3KJLCYYUa6vy0t2y90Hm8dP//qQ9f2W3y7SfYhnOkRtw165
+gYVtBcSjQJwcQxnx9l7GkVWJkB/rNUTtQqCO/o5w8tamKd9sliBXg6qqViolAf3ejIQMgK6Nihm
dRGtmsMsTsjegZEAwGBXLtn58hv3wHu4o0jLREcRQzi0QcUFuce/Td9EZ8ZsyRP9tRWWo5WUOv0T
47IzU7/YvbeQ8gScC4uRTExh39CJW99qvOe5NVp3hFBjSE7t0AVqRyY22gGA6QUJjD9wW+Rsp79B
P3mYFF2iwBXWyvVkf90aIEMnNNuTTXnFNFlp8pIVw4DrndOS/CYogFsNeWMFxExqf38TnTx66EU6
Hzh0vQUPADD6Xr/fGTFp8BONTv/7787QX3ByXZzcz/8mJtCqt36FKHcaL4wM5rQWETPHIJ3PyMdL
bVSmeEVzp2UGUc6G6p/+fkZhnhjwuaEfw7+zaA0gaERfmENpI74wkQuUm8oM7ihs5uQFrCh+Zks7
h4t+YHTpqOs0ny8FQSPaQK08+/WuAkFTWI8o6+Bw6hez1iQ4hF3pQnoabzqGlKbL4AE5uczxO9oi
vNO0ugH2ELWF7hgIBKgHlsvZHIt14mfbQV9kFnvo7Ml0BHaixtVIbKZ3k8g0Tufs4tD112ttFHxV
EFAmxi/bW2+FOV5yHWaOrit9ShrDivbkaUK1Xx+JOx8TscFWnLucH4LanP799OcWeDg0pb+PV/iq
LSc6bm+2Eb2DuhbWL6hshWgsvodiD26MU4KYKSfeisHkHM9O1DrMvg5bvQ+PPVP/qgXRI3vomtMU
anGsU4QTI556JE791RfeFWbbpgQAXgCV5ewznzArMlVvkPDDkP7faw5jU92R/sOWC65XI2VDCRGC
ru8KBxF3ZGl3rdGGbkeaPB6W82tVrCaYKmfvIKWoBOyH+rnFGZ642fGl8pXWLsPV9POHSjS3jj48
ecnnEsPzJzNCzjevwxsX8hQL4xTeebCoHi/MQ6GJyUfzvwHOBFIxKH6DYFkfaV1wFEK95tz4z5vi
jMh/C+8gytDCP1w/oyWU10ax7TQxKo8jzuK7o2HlN7v2D7khOEkALkbRqrLvH7HtICNHEIPUSTdJ
ebB/Xu0xWfPHsUXqly2TH6OpfgfRzTbFPD/Zqn7p/nzE7uZk+XOB7E7+2Cfu4AbNOWc6pAUinVec
xF1O1UmAkWctIFskYGqqHN7O0+Vb5X5otR9AMwMXKCzRvw1B61+aJHsoTEB43for6EuMMcTgEpGx
fEdGafBaGlUnyVtZlugdJlpCrjSt8vqq4QXUDHIyMu/9ySErHDkiBD1dDP5oHzKoJn2yGH1OoJSL
0Ugjoh0P0G//cfAP7B6SMbTHOLSYeJHg2KqebN8mtoXqikRQWjcW91tNyJ01Wse7abb7XoXYULcJ
4vNpgwvcDi8/ot687Cx6b+iX5q+y4nON7VInJ4pNmjyvDePHaWlVm3L5mRMpw7h52ryc16MOiqmN
9i747jViZxvwYaxRqqSDR1TTC7klMtpaVrQ5FL+Onl2YIXdcxjuZPPf3yJGPgiVggaAnpVcqUVuy
fQE4tTr2hv1Iy7j7UFweIeCRZ2qce7zLa9O5PxspzNcBj85J88bNXGkrUlSM/7u2i0GAkCaHj88B
NeKaDwA4bhyl9riiggaMKHS/j3Tzcb1eQJdrwjJzx+sKuXuvhyc99x5rHRHPnUWnIEhRTpWnaKJy
sbq+JCRZk+eNEDiIW3ICyFBHEg0Ic9pMSCwm9m2sUVOWgV8TCuh8iNIkN8rET0qlXA+RblqIrgKK
d52thQOreTtFNK/cPglyemNQmaWDFZsKAPPjDJc1pKD/dJGZoYJjDUMogLXRG1LuVCIV2BPqLc9/
+iP2eZDRAQUQwlBEQTFbnhWjTiB4MUjmkZ3uS1xOkd0nQzOnOEKlPW8JuoitgpirXMcGvU8zjvWi
Wd1Uu0RymFrfpWC897WmD5FL3J/zmqYF7/MYz3E7HoZwM7VW7hHPRkecTRFvZT9hCW91A8+0Bd7g
IBjy+FDNSWBw7tsIB+xYlV0t0WcUd9xD3kvXWSL1hOmIaq9tOY3sL+o/7ExO6wm+aNLjQwNAErxm
Iz+ftQ9CbB9Pl1QJFBiUxFjU6cwmpOhNJzdx9TFl2/JPgnZBko+WFyvME+eOX+7QF9WP04MzC8wd
nisGlmyBMZTIupdKNpVBMRlaYxBAppLgCUuKhtGqLmq046DPzGwPXi4aeQ5/Q7geT9xGb0oMgXR5
xTkNcqjud6fcYq5IqZfljuYg0xoT68X7Ji2bhoU7wqzBHF9YupeJ4ATN0wsyJiC9fHkrENU5jZbI
LqYvAiIwiI+16G0h7SC2iQ15YKZv7xe78jJ7T7ux2UqaEJo/fv3aX/IEtfyAfrz9zuon28iKUzhT
uISGgguBaluJaxdv0GtFcjVhp1go4bw4TlbUVCRXQrSTHe3l4JQI1QF6WXBw14qrolp82AFIS1iE
z8VnXrNToAQb4eu3k3xMdZLdr4Q3ZJcZCLle3KTpywD/95FOQU1ASlx8ZgKYjh4+72PqRZC0Cz2+
G/E8IDdpV1CGlFg8vqTVnadcRrRB94GNW/KY5nYD8IsIk2xtHVIN8i2jKTldwC+SJBzPETqhVkEj
yjvBjMV92P89ThrEA2urCQdWjeXJrhxgYYhPYnCJvXSIfYxRQ3JYv0AlfDwg1AX7WxJgQgHj3oh3
9ArPNRgwb5YvNPv5K1W4K/Qh9wm4JGj38Dm1g29LDfBBe7aI/aozeAk8m7Z6Eh/eCi4BaKAH32k2
NtjwTay40cgfsvrMVQS0tS4GgKS95aJYKDuK1zbs+CmDVA8dGAD242t0pqIEzTPK3/UHWpJhYQAk
R83FB0VvHCg2g4snHqop2cLYxDj4ILGGnQrGG3RNT9QjEfZwPB3Y+ecNwrg3XNkACoa1pD2iUiSq
7DQ3GF3aBxdiSKcGvR/v6UfRRvQY6vICi9QEYgCUgfM/soJpZ8U7ASUTQUit5g+RvmqEOylWuMz5
EhzUYTgGZ+Rs1Z5SMJVSQemMSM97k1k8HqGSMQR9thKATAmfJ6r943JiW6JyLx79sHKPSQVEop/o
n59bcxvQqPHH7okxnNMs2YE+7VXUhKAapOIcHITHQy3lq36MsJJjzyMrHCpzFqfgZ8tg1hXNUequ
BASTrO864tlB3jkQiBAcs89fa+kodoIhpzg9wvVmdLbcJ55WDjMkhTlgYi0YZ0HolH/yBQ/1fK8r
SszhrJ4pNrroFVww1+bQe5LVgVREm4pQEOI8/5kbPp5Z4hLuxPzl8qnJROTZIAknncAYBV/PZP1k
hptYmVfOP3NIZsgRsv4FR/kYjT9kswzBZpGya78LwVSktt6fsCQ4IVF9o8ymqUAm9VRTcbmMWOFk
s9Wmy+Gi9VTUoCqFf7Bpt4Jl2nmMXFQj8aWc5vjEzerAZMv4trUJ6SXcNuE0ZwCjcGnn6Qbttko8
DJmrfn9VdQbMLV3txnPIqIK94HeEfEOJukZ1zJ19jLfR47RWIG9AHOm/bPXkQdspLNkePMVCZAkd
ToAeydQwjRrdAmPkVWEQcZxvLdBuFIMoPmaIFk9rrAM+R43BEshZNmL37Q61Grkd98RWMLAAWOwe
i8lO1ZRe6J0tYZO3w3vjBDCB5+8SInlLhWKvmfrqEGFgLlo+r2zZqmdh0G4SptSXHy7lDWEB9A9s
fD7z5QhG9RFRsA5fakGyIl25KE65wg3OwIHSiJA+2cTEbv6pjOiOSsC/0UAXfWf5oTKohcMAEj7Q
x+6EdevBRSED7JyUQyygvQFlm/uDTYhGCd9Tuq629b6srBu5POuvkeP/bVm/bZT4MRvoblhomJym
3I9lPx4IG8S8HLjZQVjFRJ0ZjkdaqrZfw6+0W+574rmZR9E1+5/a5KzOE7KCKX3bGR+9NGU1W35s
ayPW8LDICT1kUnkVQAU1qEo0m0B3gq2BAIIfKxoj3pBBvI92xpj2nqFXfNN3S5rWZAW0sI8uypYo
iKvIMvRVaUdhZ3Azd2R3nWOTYXdQbBSlzW57GBrpDQG5mU90tG+vRYFWE43GjW2f2YuAafPZae/b
90y20MSZRC7H2HNXWoQHJh0EWdkf66nu6FaRxZzJ5AWl7si7CTXIia+6o0XrU3SFz03+ky1e38Kv
NsNHen6rxDNrNCqt6r7/8u1/lxi1o+PJjOwmoM8DB+rTgtx8YyLwukp7HeojfdF+Ro8n75zjjmgS
jIqMe/xACncmJcUYWMJfjrR1ptAoHbFd9IOhT9jrakzp9/ChXLnHo9Ll6NMY3Qw/5R9m2pD11JFx
xxz6HQiNzpCvAVsosvAZwpwxsKQF6/LtVSaKBxz6JY9NSxKavPIC2vNDZsb/E9L1pQWRYGabj+DW
NYsGWzrHkIEzES+dqLXIjDHwzPv86NodcLpJbJt0r3gbMJdXF0QQ5NNn2++FazIqaR4zsL3wa75X
g+B7kQnVb/qN1F6xOdmEQhAZcApazuo41wlkp8jAJvCC6IroAqoAMI1yKCFWAAUuUf+XEVcjpzTW
8KCte/Yg2xJkjC9eZemysx9RG5wJNCRjKEuJDjIjncZzTpOQ6O6LlIH0CN3PMYwHZLfaYrPpD7Tf
C6jFONfIRKE0iA+E9ZryUEhyKPqPN9lzLZO7vOWn2Gv4qXAu30T8Tw61bMK2NxUti/MPnZ4Vx2jj
yedg/4MtfR8pRyawuZnaJMYsfrWWoIvF/U4FFGmeuChPIj6I0wUJKkvTFzcYqIhPnFouGVtx+lnn
XrtJA9atCdj2kEaejlMS1YIEXJlMCxRo9CeG0RSsnQMi/AqanYmBDaM/jB+onaDUpNYi+ThkDkNE
hVT97XCykOvlb7xHuEUB4EkKSFQJQxd8773l7MMpQKkeA6drbpOTTj/zryrmCT4XrCSkQmGhqBEd
wWZIUwYnWP4fAw2Veb1QAm74joOhxvqJgyHLPHnw9xlgma0mntKR6B5Duo1FLCBcc6q0T5PQjZO+
rEuSZLorCy3M9WR4ghGeNuOTORCG07dYczxqrtkvs8RyrEkpi2UByyi9yZ6MYVDaerD7Tn+/r6J/
1GgdDdJLSdZOgqhLGInGp3SK0+sWF8SIkMJdTriJ3vk8lFG8xk+r6GTklkVFuzZqpvKaC5gw5S/7
bR2Pls1TeaRY+vt4Usayp0xfTpNK01T6uOloNyFzT62RL9eDPTjX64SRvfgvjle6fClxBirT+/jV
d4C8wIFfmyEoQx5Hvogm5FNNwHp7Quc9NKu89CsqHUZpbfhN1ziSI2ZYkScEwFfC9NQSJkzs0vB5
PXVIWAXRKN4KrynNVhNZ0bAFvcZW921nai9vZGxKru/qOIgFg7heM/sVc/mT0whDjBcmXXqSClcU
1D9hlQ/wS2+KDLBW6pxxJTFuyitp0rjCKyQEolY2p3qdfSgbJdLqEi3Sbowa64SjCyRp9FKtNPyd
NAkxSNjShARrKqcd0mWQsRfG39/Q/82FkNtFUnzKB3Knjbmkxa1KzPVw2NLj9hkB/JMtlYl4IOT3
a2AQN7z5lPJm0Co4IQYd9oe8SK3+wdW4tapCPsc9nSGi6PzV+88rxoQf20klOoNbmw608ad5TKpi
kYan2fu3Tbv5k2T1mmCTp/Ra/F4UmdWTqdS8caZPSmr84gGXL+x7gyNNqkCWa1RHCrShbIE25lBE
xE3LQxsLcjMbIAwZcp7WRMBW5ies1bvBjMV8MOOP30qvbphKnocR/NdCIWuK1AdECpn2Ei12gG8w
JrwPPottKGdrGD8dtB1MFBt59wGU6Iji04oAvDviPDj94AKrz6+IGDOicTXw3NV7xUaher9VwTmH
4LZM/zSG8Bfd+NfFDBIIBpGSnK8pPkAYBI+Nn6lWGc6eBE2gZtn9vNDIrHY9nj5NIh/wVmKyXUu2
YI/O9Q0jBJKJBekbRAk52DEaG4HyboREiKYxfLIQsbdi8duMgA3BD28fV1miJH+dFRCA64E5FuCl
umKSNoXDj4wk0SsRhfdpPkZ/qovsigcloxI4+fA99Z+mlOkCWh1CPL9W+7UQRb/JsbUQPZqNUZsk
RbuNW65Cp3GfN9abBcdusLH2odqjv3hR4WceacAIexgAVDoD4+uXRxxPR46LkCIMLQhTUBsjsV+y
rdFbgP6OQYYTJZI6SFHkKwUCShSu4KnQ0s/1gFIWjmj3PrSUNHAwbpTONXtG81vAiWRbAr9ZFZHk
0gDAYL+RAUeOLDvskVEVEJrDpJuyAVDwTMsD+TX4C55zllXOmZyS1dAhul8gi4W2GYqOSDMitgYu
B96qmYISIBIUVu9eE6+huUXb3rBjcExMSLpB7dvLT2gDvPQB5nSwSgb5/TwRj0/9BMMM2z52KHS5
ZMgRakmO+R5Zb0gILm/s+LkTjM525DVYDCxUib2mGkIG9QNzOFZbMuwGOoUQtOIdeOclRyIqZUPI
u753mdfPDNggMZBstIUM6xlxjBxyEChXFudgfs/ng8eTn8y2KwHg3Qj7eSG/cFClbBDEnKXhSds1
kqoCe8CUTJHm2CzCQ7SqHtSAQTE5GdnxlcGR4NeXFLDPMS6j2nwvR/vM618E8WEQcGRhM1aDidNa
wMuZTDY1IoFicKEgQ5lsvs3une7IO+srIRipms1XAk1CVH068G/LcM3b43VPRmdV7FftKxq2IY/Q
m3tT/BBc/HxryI0vSh8a73HEZ8IlzR0bMwoeXkKTzdleYKx/9Cbg6q1TQKy3Q/r+S9DTQjFrGVk7
w/9/k9zgwieGZ4z/NqBqhf2KS1QkHlCd8Uwyy0gnz/mnDV2YPBEHMILeyKFioBo70fAyrt2WAh7e
0BQzhDlyYqSn1B6s8bp2zApgt4QvLEuiMU36Be4F5xfmJLTitYXsAs06JE4OPDS0EpmVhZRN9iE3
ZkJqcOMlFhM/ercpRJlMKzL87ovEVdyiCEtw4M479BN1/+952SzkFRL3XmiaAOr1+jYXzKBB2k6n
B8JXdPnIw+48hJhb/E26C2g24Bl4pTwV+oTRfkje4MSKaCeU7ZD7ftTbQHilY9j7bTvPfTVyeBSZ
Flxe+/bHuQPF/D09yrhTSLjCY9g4HTHCaxHFMxEm3PYER/eXBqOwzmX2bpcyAhSAy9RMR1bDqNcr
VEfTwhcxQ+PsoNElcnM61ZWAl61SBIG9mYEHlS8ECy8qcnlA/hhWWFpsObeQguYiUYek7hkNdANx
6oIx2ccRwUxe7pd2VVsw//w8kYctOkC6hKbpxGREahsClt0JvXOQ+3YuYKwBLbH418/SxvEg3ydk
M6iaUAcJmRCNWZC0kBs8Qv4jN8bjBVQy5cgzXjlrl1q7/RtHW0eCPUWBrEt0hC8oyBkHhaIpeJRg
QmisJIrjerK+uOif3W6SPU1xme4gCLOeeWAnidmBVOM1JosTNRbdDaQv6+1R4OOCbJ+/AejHRNux
aJHuS80EC6uOHfY7Mptoxq+gbjlouWip9/G9PcKbv0IUo7v6CO+OSgeligoAyf7TmCIlh0jJ7qg/
eKejmHp56mDsUUSarP4cLPrbAEVDZw6HnP4sGXPYiew4i2IC3DF/ohdTA6wuMbP8vReDWTyFPV52
yHy5eqh8LYzvAcD/Q2Ko6WDHC9eIB98X6TYGMIytNjc5/8Zc7suPn1kFImtNISoCR6aA4oZK8tMi
3/7YOvxuXsyBO9t9zUnoQvqPMwkmQTEfThub+gSchDzbrNZ/zq6jJh7IJnFrD6wbmy8iRZs4S/pq
+juB65I96Eqw2kt74SAKp51B8DytR5zQwBWvCQJhOkOkWb3ANiR/NPncmmOPzD6zsdRl3yGv2j0O
NJgyE9oDzqqY6BfxHEnKggaOpQK7FFnJHk5YAsMbrIZ0/KE9Aj45keXWz6fEpYm4Q1ibiaPXyF/g
HqMfjHuRe7TDXkPJZWhNaDoitdQTMTT/+gwhTFepoqPCR2alsjAOV8nHSIilitEF6q+DjEq1MDml
8AoqviEsvGuGenF5BKapRGq0YbWtyEJNAZn7oQ0w4r2zk64al3jbQPVIizPZB1m2YJnfOswrSTx0
ARmqh9EYCRQrTo0UIiJWhj5ZehbB+EIblUbfbigHJLViE8wMToXOO3g6HMpu479ohdU7Dk7rK76v
+XORBcSmoJt0RmQcSfb+OgvxbDgba36yWYLhf78UXOPuMBnMge8s0qsLBsD/OQ+xzQebUi0CqAag
9/WiBc5GnrfxBuTDUQILroelISc8dvqzikd7A6fxJ3NcFHZn045NNbVHPsXkHMJBUS195jQjX4dX
Eqxk0j6gzytOjk8szSO82BjEdX7gw1OQuEvis4Wa4O3u7fycBarPs6EInZ8cugC3YEEeQ+Llu6fr
0Bgfir1Q9p3q6ba/30f22G+WkFvUzCCGtHoryGrsvthfOFX3KY6y9t7I2p06E3biS3rECUQ+gxwg
zIq3qCOtcAtGs0/8E+VJvY+yMcHc532D72mNGILXhW4XR/Bm73bMa4MZVi6NNLZ5NhPmV9yhG8q0
CbcDZwWicYmE4dUj7dRxcBFiKB9oVXTHGO6SNagCPh+OT4LWOQOy4bhbD/E9Zz+BeNK/WofZQDuR
eIBi/qLaoFweIi+T0xHvVw7owgPTRpKT6N/L64KbRTU5MHPbwWFz1TPrwORdupV0/F1BK4utvLuM
ZnjzNhOrEWdFn1wC/oV3w3kfKwwiuCuY7Y5AXswgyh6i/EuoXeNkYJakmSZXIr1q2h2e+veWwVWU
+MW8lGTJE+nLTHBagpn18du9V9+bZBWzyRqp3HiJhEwhmyOQZsqUPRHff5rceDJUZ3Ao1PQRJfQi
a0BDXY03nTu0ZRBhb7hAHhEf3lHW9rsTxspYS1QInxeJO+DhEnE/MwVcScQ+NGvoLoA8PQyOJFF+
Rvrh4WmdZlMJD49cGCV6wrHZIN7tc+bZaOSpKldIc60a1SK0Dn6u2IBbrMiSgenC8AhGREjoggwq
RilS+apDN0LPSZSKMQDih6diCf66y5i0gJiYry9hTqy64xW5NtQFXiTWJ2SwnYZnrg9xCrkm548H
yL7V0vftDufSJgMW2caVxVos4di5U7VEsqIGJHKAxXqztxxRNsB0DkXOUjMRvnCJ3vpeLMPSxvs6
5AuHVeIVYdmEXcaYlvQ2X1Kks3W6HqNBlYyC7w61xxoIVF7FyFXcDmbPfZLKg2OCO/pn9Bhx1svc
nvffPtmOyynx0iO3CcjImn+/dk1SD+SH9/yr6WlbD+EgDhnw32O0pnYm0ektXglu64wOId8mfDB/
IITXVgyyGczvbHQtLI+z4G5A8s2XbCyOZTb6IiAy/WkLB+kgs5zg/nEnyHET6q90Wj0OCd68zBwV
JlHFhIyRSzVBhoLqUbHHYIz0UK1TAKqfNiRS8+lJRCL+dBJwOTurKMPMIQJGTAmFwT/8pmzNNqG6
zcrQH75Muph6dUzUs/X8Pa7TtDMJ5hZGeKYNGbGCYIao50gJKxGA9+LDQUgLoyYL5iQyOYsSMD7R
eAyeUtQ/mSGr+oD6iE0x+5B+RWydJdsVP8lHfG5m0e214U8NsAY7KMQRD0m8O63tpEDq8eJz5ve/
8+tW73rs5/olrJWImxd1UXADMHJkclivjIIO9JRGTi0EVeS0bt7KzsQDwH8/IXJCtx7rUmTWncnR
GeKNcOgZuT4tD7KCTuHojHIdshoZEmspYZIjfYxCM1vTMvTegb6izJGs3wMJVU57HZFNfzhNEXPi
mhcOaLBf94JzjvVTte+SqpRsXe8lY3zMr+qysCZAFYaEUAqn2l4CyNNbAholTQT9L9yG7KxNOKGG
hMOT8eGFUHvBBDahQMPuyAIAH/6rrqWJ6g5XGU5Vh8+Ek/R7aPcvu3Qy2SLTJqIvvbN4tOHTYxKc
8WZiUChO3Lt6xzdU7/g3BbkN4NM0jXe60FrtgxkmMhGblpI1f9N4fe2vCVUfS/yckyNQLUy1gZrI
oPtTnzi0bY3f+T4JlEC5sSo87+m6QGzc35bck6SHbDnpW+gEyUWDc2AHPT3UXXaMvXaOLJtqFr3c
MkviIWO8QAmLrEne4v4h6+S0+6EYXY1ofbmBaZU73BSeMJX805JTKxy8ZOSzgm+LOJIHrCG464cQ
X3kHVJNvTnYEOz5FCEdG7Week/oCZYIBsD0iLY8REsHXo15GP9jMWr3xsXebr6DbpA4Mcc+Umcof
elojnY45byyBZ1QuIXfszZs/1RzyawcyNEEfC39nyyaEm29cANoNzKka+6kuLwElTEK9TGyLutxH
Q2nCtNWnkbbuhRIXPjsrNjOaF9F3UcP3XAsrAWnAHWYTERMjYsrWRUsxXmduCFNBmZkTSHkGT0ol
rdvQ2gQH+TNpgi8pVofOP8i7gfFe4fpmlCr837vXETNUU4gEgY5Y+5D3ygzYhuTQnrnWuXS4MD7n
zzkKkqD5GyLP8BuHrTNm4goZ3thADOrj0TANDJ7fwqYDXwUJTPIoLj+4jMptZkQYA7dzAbtzplU9
PZY2/0NTrjjMUMZpTjIJa0DHZUu0EpIaFvs1utMIrBoJGrs5tF4DLNjcKh/b4bbT7k+Uf5MdyD5s
ip33gblat0xnoY2QUlfRlCnozbBSmSrTV2HeiWNysjnsR76vmWa2SMSN8I5gouf7G7wesE4sqPgC
yEi6ILtFPxBZ8TJhIEUUh4vq2ccJwBNwGkcfziF5NP3NJ5enRcwaPFdtc/yTnHpOiYYNM7H9rgka
QINcLpHLoi0tDhlelcGmusXcSweW4EXHN5Rr1O9UQbOp/6OAA3iCD2P8gC+BS7BGeTcEh9r0IOKL
M1APiuU3MM1QNFMOYQcuVXlHBVh7VmVGGiKpnHwDv/4i2YetcMYtZu1qLrsYPRn7Sm6o6NRJbTvW
x3QZLwlK6mXPgErksHMnkAiv4aaMtb8fL7u/hqGlZjm+gY8HfoQiqTZrXSFU6oj8lhmtYVppLC7j
AMu9n5lDHS0KFfGhE7EDUnbnPO23U+twjU5nTEunB+Fyt5uNzXrLIDglkAue+GWjVTPqFR+1h4ke
Z02CoebZR1YvC8kigDY/Y0Ek7g1QMRBIXXydP5t8hS/JTVbg2+zEHDj24awxw026qR6lNViM4PiY
Hu4gKSvYoxZ+HbTupDMwApOBZ8WsWEg7OGPrVEQ0vfe9RDh16VML5v9dKJwqOIBztE7Zd31Ux5HG
EaxaN7d2AXWH4Y3DzxF0CcgLsRy1TvhHAA04lXOoxQBXE80CDsAFL+EVNDgFRbEtEdiUnv33h5B2
JAXV7LQs2ci+7vg8JHL28FmgtjIF7a/W/oY8L0fD2Lt3HmhfT2ovgSdOO6nvXzJiArxCm5SSyXk0
H1H+nXr8BMvaz6oJD++llF8a1YzPrDiL/Yc3QJ+wim+vVWc2D9UHNbFEK+I8hPNTNEinCsQZl941
Z3gFw3IrAllG58Z+M7mtqH4l65HIKDZ0kyVgVhDPoyfTnE32HJFvghxmhfSYLhYfkyR1ZFlk8Bv6
WxjKZz1P/yj/ABwInCAO5App+24tLEwtpx025PPrkVJAyH9l1dy+xyYnHwhe0mFrZ3LD2P5EV8hs
zLZKRp728vi8NbK5SM8V+4l54r9m4PYGYJMVTQGqjeE1R/tJb0c+//3hb6skjiWxWwftIR4bJcRY
biMIRS8zSufop1rUUUOHJALUJEHCjIXaD2rvLh8mKzrZg/vp8L0AuzJ7Y8/BiIFJMJwh76BtOSA6
RA2usHgmhx1N/iMyqr2fIk+ZLCdo09k/tZgI5ILzL4mgKkfKZ2AVAabEOZdcbQ8Y+VRSXYes+hy0
eA5sGRxI+PqPLL1wOTiqk3WIIv/ENKcna+pW+4vv2F0SLicNvwpAD2cYjkUAkdmxEPANsLz1oRpA
chdEVtkyPf7uyCvK3Gpbu2R15HAhXdKltOdnQB+Bi+iqrBE8kM7zwQJeQxH3vnCIftIoAN5oUeDX
dIIDmdYdk6wKoIBxbrFjC6iEex0AT8tva1YRtlesWhR+Ee+dAsPljD8oMLb4XfKTBd/9WXLTlPP3
EhuepH0KnVWPUK1U1C/s1bihueUGGySaW/Au3kE34/C15QPijuPQg60aOw4gf3rOmAXGnriLp1gx
0BhwFjVWCUkFzdZi/MPM5BC3Ws0zQ+c8Ml68nZ8TIVT8Wl+r/714aexfMNhlCHWsHLWfYIGuGgCi
Glm0RnQn/Ce6kwh+GRGQAcDsjUzhQcT/OzaJdh2jX30ZEcVSFVFXw6EWHuitaOhI6sUkkyPmEPvn
NnZ+pN7QLy+kn/eyGbSuf2y3cDHMytkKeoOJjdFWIVSIJw26v/Ih2pOZEtw4jrw8Cb/901SQh3P6
u+WrcS93kCMDWl6LRDw/2uDpKR89vBHbDayvZcjLOVYPOMqhbm4MhkhGvZCSB3w6iBBq7N4M/o/n
gWmBJaki2O16wgI8I3cNCzIHiDsKQ/Wec9xnOmKrDppebNsSokqyD9ewqhqkefIxdpba+yhJxgTR
Q70jEE4c6qCdhLqNOZmRj7foJzC41P+YKBMeeF+Djpm8hiOywYZYr9Qadhu8QKdd8nM6BmNsQd2W
6exXLBDEJCODX/GAs4ey6wH6nWjZiE2Y2+gAxlRijY5wsRhwXSmzAcP7tY+HQ+sS3Und/ew59TGW
Von2wRd5HC5PfRngJDSIU//+752lUys+v9zsTCQRQ367Gz/QqaKz+PSnAaBQjEjQSbZsg9ewDqf6
6oXXgFhpLv/EAqF2f8A0Ue/+rxDURaRL8P9vr56zMVyA0VaFS+IOREfqcZdQyI18NO+r4WXOokF4
n/ABCufYbXRWyQ8yw9NGMhGc7UqWCcy58sCQCEV9UPfNIWRDsUov/asI/n0bAHccLwg6QgTD0RRW
pN/eJkCE4FycL7h0sEjlFsA2/5RHNhQwZVKnGVPX7Z3BBSQW8h74VbwrqsbX6YE/kwT+tAegnczo
A3Au8CVmG2A/iBj+TrOGDwsAcEGApQp0mEm0XWQmQUN5EE+xE4l6307GNwIBqW9Ak/maONXFK74l
VkRsl+iLdIUEh6mKnY40QpQVG3nB0Wk7Zm2KtO1wWg90dYWj1/rOXkG5oNeFK9Afc5zpfwsDR+Qv
BxzOg0a3B6uz4eeOjNKMYkTnePU2WieWcPnwfu5QfacAvQQOMIwLJqsOdyBbf+hdwa7moVsaYdDP
kU9sOJmPRSlIuLEA7PjE9tmSj7a7lPfRvrlw5LUJcD9CRzUXbMYMioUNN4izmNWarSHy+UZEAEhX
WsWAB/Q3iSmxGcaVTDdrYL43p2u1S5RpRiS7co3osfBwX0NXIDm7xn+/9T+azmw5VW6Lwk9kFa3g
bZS+ERE15obSmC0qqKCA8vTnW8n5KzvZKq2L1cxmjDHvxlQBWjs47ZIinuAnyLZ9KbOHZ52SijIB
5/u0+7rUs0fyim/JKSnjiZPPVZCsH/CVKqp+fYCUlA4qcqRk3TKCX5AHTDAu8EbvIr5KivD0BV/5
CAnzB1S5YdokIMdJs2/2ud0KrjbziFOuqfI4wWKxtvLZNSCZI0YnQn2K90Mc9xPuzfhrCG5AAoHQ
4f9JKZXpUdOqKbZgAjB3SLMijYLaCEsCxjV5XBY5bEc8QMB/UOuY5/t2Rv6iXomZAZfhilzfNGPO
Z4nrf2oRJyfsxmMs5/2K2BtMj/lj9XCOi+8PoMg2S8DnaILGi62QkNo/L1OFLCbmgcKqgFABKRoi
dWROSASpd1dCCNBhyXrg05CBG4m9ye5UNBFDcIYmFWY9CyWZssanBLFbT08fEX7AlxSBiQCSiIpa
1GX45gTlcatFpmHXrzAqB0piA8eD8HCxYKAsjqJpR1aDG8JnoqB55fTOxYfUN6cuNgoyI8HHgC5I
uZkJ6MQXo7xZb2+e4Zy8IR0cwhkQrtPn7/JPQpWiW5RHhInUr1jMYR4ZGAA+9qnh5uDOwwuwEW6+
RBESRDT+BKnv83cNSlnyirco+BI99zxp3C4ErNzv/rMnHoSY+AemzZBSimRZbMaHUWHf9/mBoI6t
ferGTHWePi13/4DBMNIQ+jlyRQPapk16ifxybYIDkjdjxNfgaUYPY4opLQc4cHfkgsfBECEua20h
gC2Jb6bIGYC/eOJR8EQozDolR1rOU26bGUuk/KjxOZ7WC4zx9ktbvZbGhicEhJuzUgatw9Am90Rc
nHAC3jWeHOVRfCbhZkuNSwCvJLIXxadYoFAoSTvAdGe7dbo5ShHdAZ6osj5iC0JaPkw+m4RpwIKu
Kc2Y8qBSqjmlYu3TZDYZoSUInZB8KHnGYC/DChu8vQD58xpwApLPojdoIphALxDvzN3v37XKNRGE
BoMmekwfEyXjlfjfsPck2NyLC9cIiiNcCbwEW7yhWO7vXgU0jN+jOUOHQ6X9vhfbjpAX4YSnnHk6
hwTJRxo7iU2k+nklTi82/l2u4MTitOKA0e+n1HDj/4vLp8IFF07Z7w/Njsgh3Ib9ntgCw8LmNveG
/bd99DHfvzK+9ZzQMoOWzSIYcXHFbiTeKc8r/sLgWrfiDjqP66KWvKMem/3yAKvGgLiD5tAcrtu/
zWAhKZDNlzmRANPZ2HnH4OL+95dNoJJ8TkJSz20OkGBJvxDA8mi3MfBXbf3iIhdiC2eV5YcqlGDb
wD0AoiSGaUkWARTc2IG8kYoigW6Tmfr9C1KbSx/d3D9xtScXEb8kGcUOr/AJuITUqvvecWOueIWZ
hkpueRCfPTnw5HK77PvfSfkfnvAJJnP+T5tGhNqozH5PuHkKcvq3FFPsveuxImgHIlNP2Htos3Mh
cbGnx+nFRzkfAuf6e1nHR5fDcp8/mG2/pyqTV1jHTQe9Rv29fh2z9XSdiXvBjnyFVVrHfz/U6I2v
CboByZF6QuEl5fJl0mS8BJuoOCXb6piYzQDN8xWWYFa5l2tC9AbVeHa9JiysuV8mFEiOuekvPhWX
55DQ5OMbr8T/pl/HxJDOhwmBpHBCeA8RfAb1iFf1x5eAnJPPT8TfYfalTOcT1AxMVnBkD0BDK4Q8
UcrmVxUzgQ1EOBN/31aVwujk6YmvKrZLPNNrggz3+m/vdkcRMLaIkKnYRqr6b1edUzWe2ChOyiMQ
5xdXEWf++1Acp9skZ8Qe4iM6gCOOE7sCqXVprSZrIEry9HPaO3fOPP3Ge6/pDQC+eCm6xiDCqX9b
xHnG/3KH5wjDu/H63fjf+cARljhH44kDzgdxJbEndCuvTFCr/u1fWCq78iBoumIv8Vnu9DvTbzzz
39/R4jNVoW/8HSC6aOPxVMTenO7vULGVQ+jNDdvBiNFZxbvz4QWIRmz9O158pmK7g2U8ALwqDxLf
yoTAIO5DdEixo8oQph0YA+K9+OS9E71eDBrz35v7FeNADB3K5xE/F49BFLzHZRtCejS0fWCOyS29
8gtWLenJDicG8C7qzOD1YR1iyd9SOUSyPKvZ4ZmhZJY+4kfcE41Mj8E9uWP0UZmaD2tSiHz/TA4Z
+0xm4OM4RA6bROyn7MCKAbJ7pG2srJuk5n+mInEapqpTAJCOPZln5ZBZ4OLOQccwCWK+oVfQQmFH
UY/5lyiceCEmMzGpYfHyQ76ZXyhRMf4w2ec2pUqvdXFB8FlEYjk+fcdtis/BZgWruE9fZA+L6Sng
grzhEsDJOWslWHGEvO/TK+Rb1FuYsMCNWoh1Iq1RuT0nmXAbcgZoXlxS/Ii9uJBNAJHc3FJhPUgM
W+QnDZt5z1yba4MJVpyOuNvvx5yWlTz7Ox6hiz7lMn/n0ax8Xbl75nmTO0G1jH89EhJoWvCDjJwD
WZtlic+AAnyC2hDlQrlzwxUnENcwd72jhgb3i+qIZyKB//f53/cQa4kUiZu/c9sVdyxO+beH2FO8
Bma2vvD64jZbpm+y09nL42Q0urkWH0+Id70QH6VtRDvjVPwtVM9ENOYbBR3NQknBahdCqxOS/xDu
xWfa9A6NiU3qzNzNxcO8sdTwnMTOf38VnmOOQofFIxCMZpVQ5G/rgAgGlJnjvya0DT7Nb5NXrpzR
8qJziDsXpajEjYp+8NfW9BaS6r9dRKyF4qkovzt0nlgfxRcwoKGJjiS2aLvf92TweXEKRDfkzg37
TkP87YMPzgIn3oOyIZgok40gD0HDi04ns8petyJDQTmUtTi7+L1uUdTCJfpbj18sbi9G5fNwDNDm
ILvOUCZHJIZxILEg/617J4avWJDEVg7IsYQYYZ0n7eheoc5jENvIN3D6ctscCOHTy+4s3n/HIDzD
UxQ3UPKZ2MbiRr7NU7jE72EHsbxSz/VvyKGovCXo+dsA4rzaWtlRC4bMgjDYxG4KczIV7L27SGKI
D8XRWA98ZzFoFW7sSavmUN9zZivxfUUrS/8/pbhx0QKitSa2GNWilTp6lvj9r3XEcBHPi8c4wzgK
jE231OnU3Dr2xWtJ5B3E0ZmI4/a+pbl3dIADAw2b6JWV3+SAaNEH2NyDTpAJSt3xo7/OGNiUQ9V2
fSxnAO3X7I15kiHCHmOepgTvXxnhlPIbgQEA4B83cgEH/gflau4MMhmo9sohs8h6EPuN+W+iTZmP
huwJwhBBlR7hA5iz6+udUIm2m1PMhBQCdwjUBo0KSIo9KCFthQ/wUq37ttmK2yXOLu6bzWRU0B+l
0+/61FxL0Xn7TJqkIQJ0wBB+HpTd+Vv7GWMFotAF1WD3gmjQp1d2axeky5YK4v2P9BLkogaFnE0w
1bgwNEvM+QMnfnEnkJm376iPEMfxTgGtNGTM60kbNzQijNF2wd7PhINg9493JR2Lxn5ldHcw04cu
ee800XYSy++BLrdrOJrpfWUEfcp8UHxqq/5rtGkXo81zOdng6s1v0CH61WVRr4bNeIvuxX1+fprN
Uqlmj80kKVfFogIuseFF/THgxH4gpXvnfrcaVefSMZ7wIU/fPLBUXY6gO9fQ+S7BXcbBGqV6PEkH
sDRISH5Vi+eScGN82ulLqNsLtDhZ3VAmW05ixZPjIR4Wt8/RWlleA2Q96CYRt7jpv57z94qWQPIg
HTJlxeJVftMaRE0qy9zR4KDA6SI8Z2xn/qm/vYn+BeoO0R/iXiYQKewbDDMeWHbP9LmeUbNuLx/O
iTE/Qyifn/bUUQATl2hRtRsSLR6nkKeDHvEzY4n9TXk08qsMkbkxF7bwDXrPOzonlX9f4lnXsemA
LPt8BN1WPpjorxMryK6fVIJDZQsG4GktLV6JudJSI7tt5O05hOGcljxcosqBGMdH6xWoqM9c0iG8
bpE6W9wWjxVZTVS8vo54h/F4qSTnOcH1ENsyQwJjPt5KW1pKObTb1y8aCTm1tNlTvGRzWrT43JON
7v7GquhPyAMQZGhcKTEWlPLzNSRC2s8jKGEN/YVRRMWcpRki980CdAqQYlrkazh2jrFphW+O7JqX
J5BIST3dotPCwOjRHGphpZXfLh7Q3aq4SIQphkGLlEssReg2xjLjdnNa1av7vFvWi+uygwJ7+jEP
CCuz37f0jfrDwvxsszKlhM1kccrOKEfCCsoRkUEPQ7CNVOfqQhySUzNTeqJROOfgklc40YQEcHkJ
ahDfJvoONlfB5RIxjmrx/unRIRElpiAOfeD6EnrD0x//mLvXUt+MNufPGx0X2fdEW4l5Y8cAfnxV
LJrdEjrq58DTSzmIdLrM8goPuhEneCbvL87WR91Szt5f5mUGSNNkV2FOvA4MUiYGxjRxWTGt/HRL
LkMPZcbCxWZVeoN/ghdAqOOTD5QdcwvbmAUZNldUVrCLsO+w+CAvAMYiAkU6tZtKuPxLPcQmMyEH
p2Jq5azjnbnj/GSpuZiJ8qKYI/j8d8gwxTLlsU2/CmOlOzA1s+S+h4/LzepUAT41fzBReobHiUrv
H9gT5BXIr9Ie0s4kn8HNrNmfYLDicVvsqa1G+8eCNPNhtB/taRNuB7eU/D74CRYC/qGg/0vS4wBO
SvtxQ7enXcCWJSLMFIWj//M8YGXuWB2YqTltzjBmpj1wUXPH5UWIHR1Oqvr9BtOZ2MjSE8vmEnxT
LvE7cXIy2lJjeoXRUomW51R8yPV5fUZ5HfRVJc5Eu7HKcChbaQMuR06ZG+QG2JlpmXgGswatzG1w
NSxiimZzwesWNdF8fyHPfXJMevsDYhdE6i4trnZLh6jbb70M7920oSSR/KVroVo4Gqrzkv0uPcLy
fRcqcNXeCNc3P/JjRls9VAj3YyAwYU6a4mEcAWZarwOSYzzXp1fV/8aMI25eGtuV5l+egvdymQT1
F1mGHDbqa8YXekE0LV25DI2nawInLBasKhgifAlsfj33mm56UiKRndC3JRUypc2v7t70gT/ytI5d
qNXJndvEulTE1ynHFkVd7IaHuiY2B2CmGewLFe1A2fY9PqpquqaqzPLLmHJ/Fm5rjbvSwTNIz2CC
VVQH3tOLsp2Yqzuawj+A02pSdiNv+Ab92xofLXAwzoMVTGG+jye2JdrHL6pXHa4rKHwngqixegBz
dSnI/6EmED6qGb4MKh3M5ZlJILNw898yhDeVe7IJMk0qu6rt7gTut0UJca8b5Lrm0EWuG1KDk/2F
MpdpaWvJEDD0BJxRnb4OxPdlBRSigH6jkskzt5Qti2YoV1PCY3cU8F6zwhO1uu4hRnXxkRH4g8wL
u4Mpn9NfbmG7YkRdbktJia7lSnCbAL5EBTU4S2AaGOSkJoOT87SYV6d1KhwHwIqkrKiKyXfcNeq0
kjyAXjzP8b/JwwK0AACropLmxb+zMZB8DWzl7AbD0dIhs14WJALXRGfBuMxGbrklPQpA3EHE64nC
hhI/Vw2SLcOhWNX/LuQ+v2h80rfu+58ZGSIxhv6EqLZrptKenJc5FZpproxM9BtNUMVSv09u23s5
ZaE9EtGgV9EydIaQMA4wxOkxO6LiUuXz/Gg1jK0fAK7OHQ5XyPygTou10swUMAa4BESlmeWmOQVd
NRsNHepGwrBsXFOLIQrdrvv87Z9e7vi1VcrEqLIxQ1/XQ7Pfq4zOcxF0Q9CeIwE2mpAo+Tjqi9xE
iFdCh2E7etHwLeLpgwy2nwouqvM6U76ZKszo/5k1hlUxfHQo+zxxO0mqDTVxt8G+J+P36mUc2uf3
9bkwzG8kASUF8ivoArjh79Vbdq+df0Eqn9oUudffg/4JahPu+Hh2uwOQQv33IWD0QBDUEBLVuQLI
jSjWhcKRqLrco54eZr+e8xGq46I6JcwA0Hyjxi2l+A6ipphy36YxYzpkpiW92zQW6V3eVqU7KW1D
hd8J//uDIJIeyhuDyXOlEND9kjS/FiiKW8TCAHmrC9/xCy4CQlVfxgNGKbH+29urKNo+rylYCEpu
AuN5RrwAg3ey4ZDygDaIIIvpg13L3kXU5Tsgl0gkDHzWFXBfHnftbHzzLtcP9xGUn2dI5inzNjyx
5YDqOKXPIQFQExcCpNXxfcDksFAkgBxR2rtmeALM3UwL9fq0yQFwI268OkcNITJUcwLDM6Mb5QN+
CCvbUNhHQwrzh1A8uF1WCnypypdrIbvqMkQqV2grwVqFewPdBZEM05c3XI8lhOUdw6TVZ1CUIG0c
cV3T0c/Yg9pM0l9pZxrfzwzeiFnDvdDtdwxLTaiaNihaAzoj33xBWWaKIACLFN3pjRzLTIsNmrP5
IN82/ieodSpieC3PXVBiRxCYUrAsFGy5LZ4dyigzuNV3VJ8XWAssp4+v98WRDMEoFLP8BKzpjrWK
KSinaJAeigXYdDX/BjaLmG5affGQciUaP0jTlWgofrLc0eLH9SWWhunk+8X9rY892jGi1DBFJvAL
vpHD1EEnDfM7Mw4yd5QUCKgFzymQ7nTruIDFiPbb8t0T8dV8xelA3EPsB7r7xuNy6GrnTxCQC+oB
p8eF2RN1LLw6yL8aqkYD5CDzdWdMof8SQ4JrljqiKqR5YtJBJKpz0RlA9lEgGiUKQteESZL7P6pu
UV0OkgGC9tBv1qYzLJk+XcG1UDWXNZWKht83KEdkEL5R1pU+YJPBnqL/Qoggs3NDQiCW+n2nnC1j
WNZje2CAnixGWUHjNsPmzTxcM4XjqNA7NN2WxnTPNVlpxIQMKehGzoMMPDEal35HBZRvGlOC+vDP
nL6D5qv80SE6XiBDYnqdDPRiOr9IyRZSEWqdo7KDlEK7hUUgYwi3X0BEFJIgFPIQqn8I3E8vnvr+
oMjMz3GBH8IMoIwFHr5+gmVCGBjr9B6AC6YY1eubGonuK2i/NTTk3vY4lEHkuOip/qA2BfQ/PT6A
hc9OBUpuHTPCNxMWOoN4V+z3sI/OCW2MNdf6ovxDhJI6Gkdc5P6cgjKBDgjJX4dXI2RbcYN0zGwA
W4KxVUVPn2T40Wn2yrKokLdCs5/dWIIYvzsJT6acTc4oJ9q90C5Ah/rIEvR9Q/e4sHto7Kf57ae6
YzcBjiLPtxuT90WEAQyBRFhoSqYPC2iIkc8Gu2Qart6PHQmDAgMLlN13L+OUSFsGYj6ijoQCsxII
BokfkoMovJHFv5OW2xNsCcFswrMHdkhEgTREznzXLk5faDHg5MkbFA86IN3nDw/xE3ydlwzcjRur
VgiNfRrua4+Z9/hiDGwqxhupOpVMgrY6Ly+OkvH4QPO/CaqTyUUIkHK24NdxEJyuttDVx33Qtnl4
Xja69wKqnyOj/HIBpbUjSbCxJL2y5euiz1G/mYi4NvxZEjSUfZVnoLIHxMlpZha/kcUUSswWfrKM
XiJiml9XezKEuK2kNjjwVk/NVc7afbLOS8KCA0nRiszcefmm2o7QLS34IG62+P+Li1sSCxCYXhZl
8JSi5C/zjKW8nU5CvngUlaIjAn2FFz1G7wdzBkjdKEbNxZqY0xxc9/qN0j2xZdTiyDKQmSU3/w6N
WPKgxu8n+2GjbW+fhnP81KhGLX1Te7jdUpkTF+donQC0gxktpiih01O74KYhdQ+qz6a+bFlRPucD
bhkw4d07O25RJHx/GisDcxp/YxTg86ltvKFYt5Cb2kiz2/LsUj76gDA3uJAPHUExuhsJqTeVepxW
hVY3QePIyo2DfrXG5FSRbl2hLNJJTk6ymbkXvTMCLVokUXIPkB1YO5XCTD/Ky5dGxgxj7DX24dhe
0LFgCopJrpJDDchbs3ZU8udNM/y6aGbaO0OgMagABcnXyABKVOFlvakRemcN1oKc1KzkXO+fxed5
tHjpcBdfDBrU3QhzUYqBTArlfFfVbziTQK7dLmpUpmufjPackNXysegI+Yh39E1PvCP4g821eMTd
EgkTAtyD18y7ef314OdNenay75YSIY7yG3NfdACJOzwFHZiQIav98+djMRGWBnw286fc1n7ldlRg
JfKD2R0Q/yaS2APv6Aj3ELInXg9rKMNZ0kNtjVB/+Mr0UNkh95sKDN0jvRIJY1TsxuvnYUwg8QbU
mqASgCZz3aYXAp0vYqB4xUTkKLCR4p9dAlKvGONkR5LnoU3Pn832zhcVUTrUbkmyKjuJ+CQBpy2O
7fMgroYedvaIiaRtJSJT8CEDbU0Ipk1fy9cyXxOje6Q1UTucs99j2PYbu7OffBMaYN6mwhkXsd42
FjcuToUz2xA26cka4AkSfyZUl69VkOZFwNIpYC3m+s23xl9i7QPihk2/5dQEngkMtqlo1+vWXItc
KtYiDu5528fExtcYLiRghfi4Rbz3SGs0ybzcKkBxIlafLsE17rILN6MiK8S3A8wrIlEApLI+Ftfk
0SYMen65WU8lO9McBh4TywCYVTxKTSTOiy2zqLkWwTlxO68lsfG4O4hH/JutRZ0TNGuCAh7b33GT
vGNaIG0XjQgKZzSXGtY8y/PW9Mk0Ip2tCcUdWkXQxa7b61a0QpPh06KqvYXuker0CGknrsbRxMBI
CCtCKqFk6/0gclzS+rwVseyannRNyDNh+dg3UkF1LFJFIr9UECm/AMeiE2QYx+8dU9szK7aaYAxc
D9JOmBUJzJHJ550yvfUO8BxWLDPmY6f8wzkawhHMgtGnaCzU5ebN8jlX9+3qFZjb2tHdE/AjtI8W
qPgSph47LN/zVzKOjmtloSyOO2OpLydLc6EThcMukr/LcCR2I6HA7tPcf/NkWpObeu8eKbd43ZLB
LLbvdbuD4rp8+Or8tsNt3NRRRxUPwNy25pdhQykjgfF4umjgkau4EOEq5gMhJhMGIPCR/cPRfAF+
fLgT90jp1PFC8o9pvUamPjwnZcZZCLRfgtsC4xW6RDkjqodsgTk7g3xCXVJLoAMKBFYI0tNmAnDH
Hhi+AMU6lgQkJKdjS4lRdwO/OyTn0IwK7xz2/pBA8RrZChUQJ0v4yCgvnr2xjyYSY1FxqCMdUDWS
O7uGJpyI6BxKDkIXG9i2y1FS+FRwdAW/1rRkytYKdCQyjlC953mqe7dAi67hKb56r5mgkL5C0I/H
lKQ6MWfSGIh+Ui8zkpHIJvBoQWJzZH+8pBqqh8q3qwe0dqxSzk0NRhZcKctwHqFiV2ClzVmFAJvu
wG+0H2FrC+4A5Z3J3E4+L0DcYepRxUFGRBV3ptloSRfUDgWePYn0LSLD7n1ZUdHpFBopeONI8ifu
K5ETdX4mA9PR5R/Odclk7askMlpnsN+u4oIjQ++iA8NATiS8+eTPVggegJ6qV69Nh4ID/upzj/4w
CA3ERPaC1Wh6z/3Tv3gXb/inzDWvARKu+rfknFbJaSuvr6nBeoOqX9V9PELEBMmSICUONZM5cq4G
/OBvv8FviFTiBL5DMZc36DytuNwI67qC5mrE1JFxVF8FDwcF0kfykTTPzTeAhqnOaGFEQJxEXgwK
dkvWVgReT4wF04PRmegpgjP2JDpicjgFLf8g+ExSdkkoFh1zFI2YInsHINZ1Wa9olaietfaTWK1K
6oPlzurmkkhmiXTvJSVbPT+HRXhzi5Ciie4pvvAjLYb5w1/IgouUFECboSwQCWYgfkIRB3ONwU/V
cMRjpggQ2IgxzmqqzV0c4lnIIIa6Y1KlG8QG2IbGmxAmR9woIrojkEPuPTAWL7iSDcNiCHQX7ZiA
Yo3oTJNzchrQEOKrsywStRbMZkDcz80ISZtI6HkCiYrKOdmAVfGZ+1VMeQTIVUViLoz5aHnOIGIN
9gSd6ns4Wvb/dHyGD1SRYF+NF1fn6mhuuShQXljef8Z7BFWC1ifsX4Oqd9/ooI7xcxHoDa/h2JdZ
LEWZEWWlMqpMalgj5nNQ0gEVLbIM2bCdZFpcu9hBM2YJkmpXT59NPMnFnkAhtPDEeLqDIXivIa2W
SUVhA9U++XRxZJUvuAY40nZpd+4oPa2a4OVe/N6igkBSBwx0oEdHHyVfcpLw4S0dckgZ6fhmZjwJ
R1RXP3uUlvRM6zgrifboyehQb2Dhq54MtrO3wES6rY9YOaksEpEIA84fkehKCKLEo7RaUbIuGTYF
coiUaSfIxC5XCEvH6Oo+gzxsNhTEDZBuo+eiTg8Jv/ev6H+/iLkH1Dq6kCmSN8TzbcMlmkIKsQtU
5w7TemDcMXc6d+vlV9mE5LJu36Aa4ZS4KhOHsTgml6xZXzLNHvltJq/vqYJjF1ehGb5cWOyUS0P7
z5ddZcoXgWSNusHiJmCm7hjkxCSQ9zKG63l+8ik7smCKIDPDMjpvV+peyBMfAVMapJOoJpVcVtSm
XpIaKJloboBZReQM/KSFg5/0SOrkDk+OuDCP/Qh/UJ+NLbqQ18xK72GdYp3qGBjkAJB1euxDmOWc
FZV+7+lLSxg0/gDa77w256NFH6Iq55rBAxwsIYUI+XXrRNQMYhQIe5K8CUsr3QohZXJUMRUe3C4U
EJEbq8WAaLrIu9cMoLuFeqjNlOmV6SPUF5OIssNqdF7r/n09Wjz5rZkoQOg6pJ7g5sHOk4XDXq0A
2c4px4GsHUC2FddFEikee0fK4CBQgzKHf1yNEPwfxdjFsbm987DRRnF64PQhnMepao3tkSPZcEmE
CqBqSRREv/tjt12O/lXM4aKooEPll2hEuoiKo/GrniJcxNt7cPFaL/8cQFQl41ljaTMpGYfK4Rro
qZxK22Kfh+W+cX+rJhLPFzUNZdzXlPGNLEHvCDTJKZig636loAezgKuAJGRyJY3FdEsyG2CDjmJN
5ZPTBe/2CgXfjqgTsRmZqYTVAmf+tKqi16aKzETyBv94ePnfwJfBpoms9gSMIYkr5msKR8MthlXC
c8j66LJQScgKoaiL20b3ZRcUSyNuKF+Ze6P4FPENEiMFIxmPfcVHjMm62tRJtu/gzB9h4cZj+xy0
vHxTK6oK+289Oikft9DwW68Ibolp955ECTWkGr2Rc3bHPF8UVOk0l+Rt57YaXzflRo2LPQSsQI8g
IcWwZVnAzys5GRIpHgVtMPEK/wY4N6jmpl17+fyY3Nc4XlSXM1DJhjIRXjLlexIVsblsP9FHpd9o
y8entIQZmApVtkxOATaLV0C/MXAPOFXnjR7jXxP7ZqVp9vf9ODE9JEDck0OdrB895VERWrtEDc8S
//m615LjqtyIjc2m2VMUc3OBZ0I32xRLc0sIkmEHJ7ON4PMxO07mmkMEHblzZggqyKBXMhM3x4oa
5stifSeTicU0Py664Blo4HbH1LDU5pesjK/xLaszqjsFiAX2ifF1QZ3wHT4SLVA23apemi5mf/Bm
wpg/kp7WLgIpNN0+07AHlOC9MVNWs5WRCGUrM37si9Voy3RZru6r3u2iek4xxXTY3WMSISnV4Y5g
v5PjVt7VGQpl6yY+x8eEzKSx0ObD4n24usYUoG+aH5gxeVbm8r6GxJVg+jBmy1S2EDRxzViKJ4dJ
JieTbEQ9nIeBTGj/gQztElY82OJlnl4VUWl3glo3gin1/vxT/mCZXX8mzEkoLAJK4N2Kknzlqt/0
m+vqOL9HlzkMYVRTEBucPeZSKGgyYxv9M7tNlFAMyis3cHYf2dltYhSGZ8+4c67+2+s9FHJdTbeG
9SOrkte6TCkslk6ooH06jPwypYT84uJRcnXzJGUB4XzWRUgfu8/V272uJtticZyflkK2hfIdC4AB
y2aFibn4vaXVHWoWkgBdpAWXubA87z/NCuFD1AvewdutUFQfu8TnIimQghvfpPCvjhT0NNVjY2zL
lRmb8b88zdNidZq3Gxrqpw+wRbbtXvzVk0dQb9RETagIH/QV7dn6WjSZU59qXq31uTpXl1JsZK+5
nJBm55BzVEYFkWfC1ZNscjj/FD85muD3VbHK0+PyNB/pU07Mz+igbuWtluqc/hwZniIooNjZ1gSe
veGdoxorW9igSvzw9URnp9OS+3HRN8cikGIxSoXRrnMrBr+K/1hPvu9ekcH7h6RIoFX2RvY51Oc4
DvGZ0iLm4hqeQ5lKP0Wkjz5aN08hcXgtfgaGmQPBAMkEYq2wE3NhkiJUb3rdpphTEDYWQigVqfvK
k/2aMvBCr3fw0TeBKGFf3RMWOKSAWeFLM8N/hMO/O9nVxPDpcsxJta0yvVPOwhqzaKlWZV99OtWm
WLyDdgPaA7V3M66DYS7PpRgO+gpYxLoH42ULTIjmaA6y9Tw/ZChe0dWHo3+UP84+GT1zzyB01TXB
bko/3FhWlA+SDqzYpOfFFExNwpBaAj6ljykCUPlX1maY0tEzODo1YjCE8pkdoJLMO9+Aw+a3s0d4
yvrZ0zKmFUYxuHvW42KJ54QTZ3qlxHLCghKfJaRFGxoI2ZbgbUNEhahJbvWXMkCBoM0oxtfAwyS8
yArhIdziNhaS3ZiujxnNxuLlVZR/nES3sJ9pdp89kidC5am6VsImVcLBkqctJTPRAAIBLqGBj+HA
TNlRYkZ2Tk4P1KZeEMcGayHWoGOUZ0fHDPsEhVDntch5MMq8Ym4zFjJlL47Z05r4Ix8ukm84YwAZ
iAjaVdIrH0VK6ZE5YIj4vj4l3Vr7bMNrTOXW9LW7pjXk0ybuWUQIa2V3IAXeOP94xiwumA2K4Km6
hN8S0+XpA6jgcU+Fe3RmTT+xBDVxk0K/e2dtUiePbFjfIIhhjtE5EnWnuePgFTX+M9bCcfBcUKB9
LkdX65nWNjU7rdKFWewP6zqptqVLSZ/DI1NC1PF2DzymNjttnzFnsbkf/3GQdy+EDuHcBQrC6I/s
wYzVOUpYBNe0pytqLjUHfVQSw4l/y0ZctU7y4JFQCWk68k8UQGn5rhO/PpQWJZRcbJL4nPYhc1nY
zvNAjkq+K2ezIGEFI8/wWnjSUoCvNB0YHG9b9/NvApCh8fOK+eHb18k1HfloqvqXpM4kMgQ07jXV
/9VZ/qkQm2SufM86EeXDfUJ5DPqJQ3i1R0mH/hT1cKWAwxCiLwOIrxZ13/GNeRbeBI93oJCQRiS2
X7WrChdMMEXKOTzMAteYtSx9Q7/mwXiKjVILhuMzzmnwMw2tBPfoNNeC6wIxcxeRbN0nMREL63Ic
9J4W3uN3WNJuBe86/BoJz0Zylc1lLgVPWoeqoMEDAZx5udD2XTSsrv4QPUGe/NTod1ULeUPtRKxo
GZQQUv4IEn1NjqAphD8sfGNCHljOo7Rx1fi8L4MyqDBj8IWpTQOcIBj8S4YaVNZiyhTxg/hp0npI
Ed+LbCRHeS5bGpIiMmNsoCqLPrL6E3kbEwBzINWGVWid96jGszuqd5V5hYyoYIvEFK6ziqGfXUeF
pb8JtqKpYrLyjwSm4QgCR0oLoMMfHYLMxaWa6ei0q0w+mnr1uyPQKXSWTOdZb57Hl10MP+e2tLmi
8bx7r+cILiwalSBCRzq2jF6RN8L9uRDxNS7IvU3wNcgPd6ATnuAVuqdq91AxNTX8jSx/qIK/ohib
vKCUG1CYIkdjKd910mlrqvv7BEV22pViyJMS4EEHYgdB20vuPS+oaxXz8oFGjfpG/ajaPEaR8crd
4qjZ9ZN4Nxn+orsH7x629fnTOGelhJLV1YJvfHw12PVfrwnqR7JV0Re59On4no273hv/ViFqW0uS
wl6aDULREYjf2jAppZpc34TMqSpJPfNpSzheW154CMaZ2oo0H5KSMSpCNxR43ukN1oQBGDK+4TC7
52gsAHNISqgIMtrYyAW1kfLImNAyril9oSQFdZdJa7CpCnbJzQ+yl0THRWH4b5ZZtHjWqMvpTN0K
gDtKvVOdxAKUd1+qyG6uH+bHg6RfVhBPoaqlaqG/A/vpN0dcm7bxwhtBdMVCG8hsApWbvtg3xJTw
gc9OqdsN7OAbZT9JACmIbONvvpyRabfnmFqyBHWU+8f3mwIOwGXXHTK9ulXl0Eu+ivP/SDqvpca5
LAo/kaqUjsItlpOMDTbYhBuVgbZyPopPP5/+uZianukGjHTC3muvcNTBYhf9sWdjXx5u6g0ZIqQu
tzt4MAEOsLTmhceUGxzdC3GHwijnrYIt8mqdLKwD41UVYHbHi3+K/0JEm1/ll7zyMHFwxXTb6Zk3
k/pxdIK7vEvMZxooG5scFxzCIbEC8JqHvOVc6DjmQMWfifmFZwStC9raqvpz7sYHmzBg9otTJMiQ
9HMv5o/gLSqRlMWEIiv0K9K45i8atGBDVihx3y10mFckgFZ6w1MzZbrOYJuhdIidD7LYrbxojGrw
+mIMNjK3OTCWZzhqeEzQYZmTv9k753AbLNKsBJgX50WG6jikoYcf/7C+1OO/gYE2rLdqp9nHxP2G
gR9SP/8Sf46t6BFneXfP8lKhGjXNnyI2swpp4mUw1g5ZHoonSQxEdK+t+vBPIeQ+PvGiFHylGP9G
7VtxV7I35mvBtKmZWvvEmi2XLDgbXLab+6994/28gn5tslf8DXFW24V7R1wGPGkU0qZU54pPvbNi
ZiR038HyHxe2nnmyp+GGcnCRUmP5lR4SHcbNMUJy0ovXqD/anM+4XMARWA14nkW+Um00Ulc1YF57
BRWpYkiobvHrN2jQWPXhrfuurC0bRB66YSFtbCPUq86m+ZCIvyw/Czz8a8PUq5A+Fkfc94K9He+s
4WThpxrtelQh14xOUB4GVD3iE8UxNrOH5kc7pVeTkNRp+x+Q05O81t0hwjCvBZVpPxNv9CAMoEao
sbFQbgn5ywrZwaRHwY9GFgqmz3lKwvGTWUB2ecqaFwFomxerlvAOhIINphpXR/+nXFWE1+/VWcXd
JvUaH2jUAJrNuaDozonsNFGIg3HSvi+mk8fwdXhBWz9t87fubaIjy+71loTAaqNczPfhE31rAkOG
5LgICVm5NZEU1rs5RWH5y4SvQSkCx6jE450h/4REhZgFf+CN7aBigSfuh8gb2r31YuSHuP+YjWPw
VmMewLNxWEmrDK+nM47jKp54HnAkJjmMB7CibrEk49kQRsRr/rSRBDK5ql4UfqCJqJ5H4tpPDIyZ
WQrXswuPBtLUYJWyUKivYpB8dw+FAJqHyyNx32Zs+PYBTim4GFjHlMN7HiEr4nOGewnsBZ5WRNA0
PKxwBzdi0I9cJG2B1ghaM2xeNjfbpMv4Bv8feVs1nil/duNw0CHxlkr4FFcph9zoddmEqe01XXxv
37WaapcBbxSvG0SQ8iRapAEd+j+ie+t0lwTcsvMlWJzI10Pw2wbIG8mbZ/BLK5YyqblkDoA234J/
01rcc67vQt+CN6F+jxVqn4x5vH4POd6MpP82hhX1xXDkXw7VaoTfoj09up/gDr3bfiNGLdprr9Fi
Mbocu+6+WpHH+W3+2v4EVg+gtq2ZSDNbPutETwA1NhuMz0JoJe/IuZazgWmpDZcaTBaCFuaX2xiS
yHFign817vhB8Hs8qCxvqD9OXB/yjSFs+q0ToX5wt9VWfMkjmAl+hh2wAtEMvy1nZrFmsWmc2WxP
1RPBOn4Pyq/hJeetnsZmnf0b/xX/sAXj3adbRPx5t0en3e/mrXwE9g/GONObOj8POMUiNcK3oxi/
Kjx6hycVT0RrVTnPLf4f/ToWR3792V5n3RfRXyOeFlzBKrbdq7R4HXA68OFDElB/0N41zhrhSUj+
+I3/Z4G+mK4U/0ILg+mnHvRF8xNqUXiBpN3g5qziO8dY+oyvDjFtqW+9F+0uxKntMyBHBNNpZNfn
8G0c8LyQ3ZMarBOU8L8FZHWD+9d9wVwMkmU1n1wCTJmEGB9Mu+cfhstefZiMnQGB5IUrc4YOWT5K
uMJ3jR3NiXp3yi8KLuMbMjW3DWQeDvOBSsbDgha6Eu5uLML5aqKZIDgvf23p2sVr9Vs/wMr16k+a
/5RfrpC0WHzrlvAN6jCqVOsBfHaujad54tEjO4o8fNcUOvLI2bElq/yasdfqGXv6EGtzFa74+NB7
Fe97zBEyXxXanuLIbIOTze0ZQFMyEwQSBl1sq/mNMR+csTy4IlubSXW0ne0kzkrrnjKoq4HN8YQ3
uhLTbJEgkOsVb6CFBTVhSXyOkktD8d3OX1GMf994y9kSkixYEXL9zUMEyRj6ra0+Z5RTCj4sGkh0
z/NvmGOY+cpg9UVNtkpiyh50/FavQg92PpZazxaIyuW3lFc+fg7dQyciDL+JHCjJjA5GfeuxiFPS
m0o3DKelXs9UytPaVeNNIPYU99q+TGGJOtRF2TZ2ubenVWfcA+JcGkd4HVbZAaLc9mzmi6/1tBDm
HP07r/AhDa958psln0p1KwdrrcESHYm9MK4mPA6HIyxRPaM/aWTTWhACJszHvnhgUjk2SNayj0p5
GYq3xLqESbFRel8q2abK6IJbmF/DQTBsz1Vu5aJaTwAZ48AADSu5Ul7yZtgEBR3W+Gl8ZukzcQxz
u02G1wIwi9waBy+08TfjFJMYJfLuZxFty4KBhPjRqXFE9NVHLmlmNT45ODKm9SaMQwQdYfvITXUt
oNi2HMwp10YoIM1hEkLTjC7ThQgPT4olnGYfSbDJDXU3U4JV7qYtaRuh3EYEv6knnR3WyLPBBVdw
g34FEige08IpzHZiodjBdSjL2wzrKcEAJEas0YzNpu6gjpN3rCKZKS0Xx2XbG3LCc/BaEC5Djept
Tl2/6vhEYBLp14yRSG/ck6Hw3eS/v8+HPQ7xy/LrrQZWuP7fN++XNAeAau3fEqoZbqeUasjEMVnZ
OgZtkRj8ils+YoOMiCIrP8gPjemZxosgFJCQFx2tXcH5GhbXxhZPgSCdkd7fEdRn8N9ylkaAhNRY
Z+Vl6MjuQavOA8FVQ8LUldq3wVU21sRAWIRFS45xvBw5R2Ruk1O6mcdiNaUY5UbZLqbJamFcjxHU
uBkfBPdSWjahlfxPXT9qjevPlHBVPxxCoMX53MIaIupD44P0CvQEHuKy4wfdHzomBzozmZbZpYky
AhekAH7DymFx9CFGA9UjwlEyqLKvObX2csKIiVOBD8bDLad1x4arfQWeZzwztA2fowFnD0l8UHvQ
uYZKrmkn+azTj4rWZWnj1Bw5Ro04G55kp2PwjVnx0D/J+lmTeEZwURUUbzk62qJYZ9RyRkdjwlks
Z4aAZFr06LSMm8MvQB+nL4xMPmur36r5x5LHdoZc8lMXkZ+KrXCxr9DCjTSmk8nh9t9l28njhAhV
BmI9Bcx41G0zncMYNFWf/IxF1XbdyllkGIWNJX1PnVHLn676cVJtP5Cy8mTJ7mUoJXbQBJSO4a9h
hnRa9BMatBkHcW6W4uxqYS5VkD7bvEgqoDL91xsPB4t7m5JBQ3/KILLdSVivRXAWlvQ6/Zy1Ow2a
bIkmQ4SeESB6OeCAWIcJTSMqIFaf2zhXqfhOxbSv/OUVNhgJlebHbClP+WJNGmMW8t3SyoysgYVE
1XDVZ+Yj7TkIcZGDMccXYRqW4SU4ZDjgKPWT0J6w949yw2OLB8p8zqZx1XBBV44Gawt/OKwALdx+
U1xiFkCfKWLi7pUl7BTG5FzR0S4u+n7RxLuE7ZA0Oia54HMK53mms2jVg+O+qF3NIv+p6RWDkH6e
Wk3k1npM5FXRuXtqSA2VPCZa6iUdIPs4PgdRhTWlipfomL9apbINsZh2ULCPMx6UHf2/MBPif4Jt
q6e7wEz8FNenxCw9w/nW7MXSIVoFy1am2LMy/Hwbe98X0cop74J6YhDqPi2LXZ6dtB7/pPxljLax
xRiLMyei8k0KEsqiR2PZcD8Ple68ieE3p6Bz4mOb4o+FQZMDOTGGK9lNeKKG3tTF64iCrsHc3e5R
CqkZdYs8zDG5wQHc7kZb1QNpaKJZd6wAly8PSn1X2zuFyTU7xVBeBwhuFlbdfIxwPM6kP5nQiVmY
m+WwqvglbR3mYcWdSrwf1OM+DzwDK5E4eOXVXWXsEqUoxabNbdqvjeQIt+V4m2sVGzNKBqCoOqCE
xiam118yHLG64HdSS0/DUFwQ5ZmY6mbGiBt1EuQKKhQd6wTOhuK7KVNPnVze5cMdoSPU/CO2NuaS
MHIHLCjBSKrMi5O7m8LN706meJaA6+ODNRJWNt3bsQKccxaHW9sbZ5QI5DVq6QTD9Tg33bqEraze
qowz1zgJ9xZg7jDx6y1U26ylC/BNM8Byb9m8ArRJIol3ID299Z2xo7peFqEx49kSVNBGs33U/gQK
m4KfO96KHFQdXoJaqHtZ4PTFKTUbd9f+Vu/h8KMCYXAZ6MZF57GORNlRwzR/NS1cq9bbCoEvAEY4
YZFLukL9NwzNWzjYT2VXHebM5Sofd2rzMrnTWQPlBCjLk8PU+Q5MNzf+MGk2HNJHopOd+Z11dHh0
inGUMDCTiwNp34EXGXIzmiAG/yBhKrnm7eGOUu3Wj8TVti7L2RpQN8UgHKWKWUz3Kwvg/LLdu7+q
7f5YU762cxVTbgjJKh7vxuuEydEAU79nkgRh3RW4KGvsJLEKl3tEHOfwlApAnNBAMIyMUUcjb31G
muYpzRE5CM/cGk+ELrszhXl9M2C4mtBLygHbfINI9S3XrwqHdILNU97b9kVovhEQmZLdMFcMmVtY
mCAq1LSrtLzMXATpgFeRWW75MCG3Pt8UsIaHpbrXsfzNOIT7+aeAHm3ziQfjVkIalnIpMROHyhXr
YSyV1eAzHTkTkk+u5gyTrTTyXXExdK5q/Vkg5giR9iSQgqmbFX9szwnMZacYKX8oFkmgbZPZV2o/
DNKNQWFQdyRHs/86lsuw0+PHGGGAYFzMutrlwK8V2ng+fJv96Ynzyq1hShANwzwFAuuCFNOF7Adg
EgALNJMP6Kigo9gjoyJDpNLT2nW4WI0t1v/CeYppmptjVv32lXbOrWCXYnCeZged9yvYRAMVWQdH
oG/zdcE0p6bcgkc8qGSKaHiWUXCNE+1TelI04ymakEvIy3L3ZpmvRbiOqscObCz9xfHaAFu1pi9h
IW2xvjUIYvxzwTCJul6tYVfMnwrhYGFs+Uv9DYmz2tfdJZ7vlu2sSuWSYSCXcas5XGKgvvxWbeFb
7kl1kaVwYhfxpdY4NZxjNvnC6dedc3bC75Rl2MT+UiA5IFNp2ezU0g+Hvxjvvs/IFWDcwe+ovenl
X7eey2+BIawdccXz3i2TMYQ77FMd/h4hfqw1ymFWUF4RZJxtRyeFK3JXNOVTpXFss5+W+8mNd3l5
yfBajsS0D4adpYm1PvtAzyVygeVCy/OfLo9WIif3o/IqO3mZSUCTMVw4dUPc0FRgZ6BEhxyidl23
rw59DJdyRf2Um802M9+KHt4Z7Egcyce1nPut40CgwBBssI8aJW5K1JSJIaWSWI+WX3yklAsQ4jsT
N+OypxSaL7wLSCcaNAegk8ZmztdSCFR8Np3n62yYG7wfegxUTZ++TCVLVpTw61vrJZdwkDiC8gid
QRlSQIbUau3SXhDypFxJwGMrhnDVRXMJonu5D4tgNUX3AYGKNNDOyUtXZ3tHkjeRVdRuOMNH1PPJ
x1Ijjrq/FGkTIQB6eAsBmoMaNnxYrSUmZm74wiOqgu1S2y73s43leltzG4G0B4hcZndcxRkEOpq2
gvu2aWFT2pA3uPAjblCqiuA5xkgy0ne9jFaVBglO7Sij58ukGn+NdPf1fBJUHUqP5WcR+yLBZpl0
Z2F+OuTT3UL25JLmDCIRgFgZN1VD3cepIcNmM8c/TktkYYjelj2iqshWbMAtSZaEceOaUYKlB/gK
dXoIvXmS6YcwyZLm4hhyTH7QLhTIzSQyUgZW4jFisZrQYAVy5w5wphxIeMiXtIL4Ikt7arJXrrvO
/seRnMUfWUvkaLau82TDiBWwlivRAnOsDyFCqlJ7U4NjkviDQ2wMzqnEbcUXlqaDjii72+4p5BzS
oXKw5DqrWS+HhHGdMPaJGdswQq0RXlikIv8EAtbSe6S9tMp7yxi4iZB6DMB6zS7KcLRvN7MINhN2
vcsz4kVqbbK3ccDrOIfKLt/2nC+rFrukMT1ZCX6VnDF2sHcUpqnsy4C2vsadUYwn1UbtOPyGDQEA
SN8D1zfInFDDXeFgT2j/Oknm0R3rhlgZ3HFd2S4VQB2XL/TYo8voQqT7BTGjYV4+dlIeQrlt4RoN
zL+0ejXY9XNr3KmBewV51yVkwtZ85Kmycbg2A4FampN88g33YnTMu8ZPGifJ2mLkkziNh/hoHXLE
LTfsHDDiMHCKJxlgPJYx5hnaeVnWUvlaXoENrbN6s9wbjsZax6xY86ntPBPsCrRg2QYD92dOczOq
mKiWzfikVJ9L4bTU57F97AQGp8z1xZHP2/XWsl86p+SSXdYJKqH01ug3ZYY4Wz6ofESbeQ5bmSMy
rakDlXo3DFA8K5xnkk83OuujueHx5YWzzuUjRNygNz6IC00qrDGqZQcInO9qqIk3M3gzqB5rEEnW
JK9Oq6aVkePuUqhPFgrIGBKuqi8QxcRG7HG7pQp9cnAMTXEjEv9a/cJkhcLfiDFInr6mBpFZcWsK
2Gn0Vvn0L+abWX7Sbsea0sK9NCr8FL6gJ2cv0vylhexskMb2X9HgrkoZr/sWxfZg/+OhtzmG5AV1
PsfBlPtzCD44/FXuF9eNAaraoikZbM7BfqOVwa5Uufi1t7qHytz/Jil+hDC5KEEmGoiUGnh2X+fs
n8lD5GUPKoBfOXopZBCL4eHcMXRqrxz4Jmq6KAcBpPsZ9UVonns9aR7KZdnYmU2Ki0XY0ejrpXXI
k/ENbHgTSPdAsejl1uw7So5lIKjf4q9F3a2fl8eRpf9cLXvRc7x9HRInkjcrrD2FCBuR7UZ7refK
Bjw2Lw5BcYqZ4GVHkjUZR6aeQlRV4Cb70SQYAJPrALxyaYsH613iAZ6XbFf4gP+NPoEvMsLrQ0nK
N/owFIBKt9cB4KmiNMNXwXi0qfkUFlqV4KPKKDtwaggizTP+AvCNSjsO/Vs2FLsogbhYZUD4JOVq
x9KFHTbMPQZzDLki5tUjZ8qJ/tJ1sS/Vw5Wevi+dvQHg54bnBc5gLbKIpoMsZ9IU7qh/AK5REycI
UkmA4fQHbSjcs+DBsunGn6g7T0q9coHkYvFKCLnkiIlUNAR43rAk0z49WsrWLU8hVuZLXcNfDDYC
/OjXDDCvwDc7qiiSGuZWJOjozdaW5lZKbSMYXE+ig9YcfPcKtuY1w8LhbhIoW2i4FgsuP0F7nMHD
Je5adhyj/LdhoRwemLlo05qzfUBPXIZfunaNdSbZnEQN6CKZrO6qBXmm8NR43fZD2ippvUxYdfNz
0nG+5F0ve2qmMVgOrhTdU5CcA8jrmcn+rxQGD09mypxuPgse1wJ2sOVD5yt06MeT53A+cKu61Jw9
jIW5ZNxXnmTl/oXqJeTaDSzf4RtrMOIb49zUi0oLnESMXMgwWviUmoGtvKt8tIyQlBqpaXkpGFVy
lTXWEVG0pmHly5Amn3bRZDK2Xk7yv4lPamIurlwdaDzKjZl3bE5YBkBKzrZtnmHcOe8SJzr2k1us
G6f9yhsuP3pael6DtNKlwdSQG7O9DFfuOiXygAmrpRtW172Gzn2+uODTCqwW0qHNE1BMB0wkYcQU
uMRVx3qg9cfRpQRSym8xW3bMo6020e/M/2aMj+uhYFTIy2Yn9222FeGfRZHAYs67bHtJ2oH7Zjux
guu49opu2Gjhu6qdcvdcimo9MKsNbIceA9bYqF3sdK8ZOwPxsIE7gsxQVNfxe0wd0ZQQnxhLq6jg
yrzbRLU8OBOzBtzCFUf3VVrjzryYqf1azVubhqtzMGQsaecYzMYTRpb0v/lfW8WkM+IzICHIKfDK
RbYPwaqd9P/HaHznN6PBYH9BsK48A5JHpTnnUWGox1CrkAiuNGVtYkCuTgG3LxNXosk3mQvVGLTH
tPXnMAbUVQkTRCCY6t89V+RQrhcQj9JO56u04sCx1NGwS+hM7tUtpqcqZAaj/qTKtlPGNcc3bY1T
noq625Wa7pG1DQZfSsw5WVpZj7kjy8J6LHVzrXyEBR2Cs2u1Y6tkBzl2fuD0b24d+1XFEKmMtkRu
ssgyi/BpjXOZDWBj8sTdmXFhxgXmuqAgGcgb8TxwTrQcV4ngWiLP7sE5WKnPg4Z7M7zD6NTgCxMb
CFfMM4G6q6w8GTTR+YCmMb0oPZblU/viVmBsnOVTp390CfwCsqPmmvKEZeSYD0ZuGS+wju9RAeSZ
YHic4b9xT7gyFW5C0/0IuAWVSm5M+Qdho23LvWy26niuyEEwF4vZzPG0gK+uDV/Sl+k84ZxJzGie
lqpp2c5c2cvJHQI0mePDZgRoYhNuqNu4BtGMwTTG8qpaxtqMgLxSHkp4olgYUsZKBIG33Xeu/DIb
8fTiUIAwSvPS1gwrQTx65aho8JfU/qNhwT2FxpsSsWLZY61ZYWaNYLrUeBbML2NRbtJZGchKe3al
teHWmNhpjUG2odPBhlfKSxJbvyRYVkQkOC6ptDYnSBN7vfvsdJiPDD1iNH7ucjA2c/kRhZVvO6im
sDlIkYG2xIRnybqeYJjhthWo0yopLC/r7VPacRBMiFq5kHmht4QO0V5yO9Acy77fNO07z76xuWjX
S+/aTue5fTMXt372tQZtqAyh+ygbqAGd/CwzvDVRCCjPzDQcQua091L4PSaBLv5C0LWrW1edyhIt
JW8hSPSjzTlQE5cwX4Yc8zRqw+gOTMPbNNlfCz6np6j+B3zGebVhRihqxP2KvdD8I/APS7GY1zWP
vZEnHQc+9iOuDVoAyT5EcDrZPxNe7GrWv2Z4MihBiwnETEyhy2wEMcSDsUXJRDGIiX1nRGqtgS5i
SiBBi929FjkrynwXmfIrKn1nu+rCq4ry5K9AGt70w1O/1MOWci2YOActlg7TV16Xhzg5qWW9Vnm5
EdugTm8ueGk5YHHDKT1DIbMiohZwbdbvLPeq95ebc8DZnCe/1pa5AwA7xJXWkKtU+RujdwmCrQ6r
HIFJSX9LQRq45wCrHVlCZSw4ZQ8jww9OobL9sVHEQwjRcWOii14qOkrOxDBJZOKwxfeNkM+oXhGV
Y5ZvuOTQqkYXiriEA49ySseYum9Xo9gWls8xPUCnSmBFqQz0DUDpXoNUyCNOTGz87Rq7e5bQFD+7
oIr2xPw9hYJovGlh6QWDuTHRVFS5feSWWhkM9O3i2NBtKvmZMY50FMgjzTocV6PieHNDCBB2QfPY
vGjpp55AKaHJbsL4TAcmaa2mnCltRCWnUlYV8Tu8BSu/2Fm0X1pYgJRhUDewu+YWplD22lpkQmAG
1PbPAKW5Y65ClZQaVJPMX7bL+tOYlDlZiI+P9iqgHNaaN6TOudLxSChHTELEIwazBElU9Cs4KNgh
acjdOaCJKMJvC8hYBdRqEuTTNVlt5WoKzxyqLclzS7U0Y83cFtOudxEyg2VrXHp8Pqdm++hCwffk
o5GvmdC2UQhfP4RxAnvHIDZeLaDhndKWRso8iKbBuY/CW0KfiNdK8Jq5ps8NvC5se2Uz6Yk7a7e8
imUxYpHRhKQH1MXLUmfpkXuaLZQA7wtURZ/P5AdCEKYTzVNsnhd0lJXnuw7zqCkr951T/IcHZfp2
Kf+p/RP3NP3G+4J0uoZza5o/tWlBNNZdiKOZgbcZk5PY5Pize3wpcD4bPkcXeZDbryxG5vT0VlJe
G71ZLMTQtrtIepA48PMtomJMElsCfAF2MrjP3PLWtqzJEgG70QNI+1O3aU24itXSbr+F//4bhsG7
akj2LhS8eBHv8kccplzz0Q4/SfOBpUZUrZeyxZ5+EhCDfrzBEUrlBGxOzigHmzIvqjQC9gAJPIGh
lOwQhoM3pLpLHIL5HXKX0AlyGq/SzOeddzjDSWE8GcNNq/s/u45hIeB9swAkDHqzbk8WfSK2tQoD
SMF4BiVPyAyaym0e8Opuxc9gYRg8vClLjG7omYT0lahEoockOyNPUYvA0VumxfVD9o/BFv+oyEcd
GVz47Qhaa/iiqvucyHZjpn+AXynzvaZL/R4Qo6ngShX956hgsmOCK+IINDOWHHHFMI4NLX/XG7vR
hORYoZ+U3SZP+uOCXAJVhLzokgPl2VVwVWaQ7CbPrhltc8IE+OHLygpdZreCeK/uPXUZj6T6KoHW
qWSCISn+U1wdtSTvMCWx/sKSZ+QhmCFm2tke06etmUGpJPSnC8Yn5o3exVHowIfH8v8l1FCRcjU6
wjdthHCjtVhd0UoImJSfy9ZemtNqvnQOqqIOO0l3OIZtdJRDi/MDdUEU6dsm1U6NkAm8kfAb1upK
2PGlcOy9xOk3YlAEezEYGw+Kwcb4j7ryaCW1xsJRCf6G3LoCR6/qttg5gD215hxmd9fRWeb32ElX
qfjiQj/23brPP+lbt9lg7WvKmky6uzlnwLn00k+D+xh0eIG13IgIcUeIz5OjrJlQWjFWz+1PSmUl
Avx36g+nZTpZ2WvVEnAZoBCZksSVbD3HX71GWVuRO1wjD6FoMCHjgPK8OJ26KSjaYgyKFETNPLlO
3lIIrKDhpgG3tYbm6W4TEKEqg6MmrB8b+lJoOseA/OnRWhU9ucdUe61tbgIURKH8cMkxJaXRBIQr
/5FsZUJWAEoJjMbXbOVk0YQvXBIJ+0g44pAmr6bTcAE2TzphciMUyq3J+ZPsqpmnvbfsPQ2aTLoX
RZ2YuaLfita9gIIDSXWgBKcpraDEDfhA4AVUmg824pOm4QqmYPEm420Ai2Dm1rOL9kAxgrZUa3Z2
FPzZiTgP4V1QWabDvF9mCWMNQa7jempSvPP1/qDE0u9A3VUp9hnHgoMIq3u3MnujtucJmEcvE0zA
OJnlecy7nzH6zGPPac5NH26qZpU1SG5F/gqrlxcFSN/uFCNjfjUeddXcxLPrmQrpQM4lZFvHg0LW
980ertPQvmQqyly9XFv8DY31nLHI027jEpNhTz4oZUAybA659ichJkW5urynSTB94hGXuGsmOC9J
GCmV6zWkXXFX9ANDNZoFRyQ7AOw0DfxG47vZ7XN/7Ntx5QbqtnJRlBMzPpnwCsgd6iQcgg4rsujh
4s32rw3Upb1KYCmH2FdaE+YrVYgDjXzNO2cXi/i9TC0ObGuV35QwwBJNW9eBxZwsOeTI7DLgCmFT
h02LX1yFXox+SemXYKyArhvYEM9ghdpDqxO/xkslhV0z6Myru6rZWWzfCMiFobIJ0sbIxwTPzKAe
RyllBM070Iyq4w9j+cwVBmhndoU7t8Dvt0BKP0T+SIcUYtQoXbzWxcmZCcU5ZJD/k+C1gyIxJBuD
E9RsZ8A0XBASSFdjZKzLRH0XMyEr3HYuBdgE5APlQOknLyTLdUnuyZi9u2dJsIQdhVggar4IjTXA
ZcjvsGDDQ+KsTP5sA0EgtxLeGCnvEATW7fQcyHLXUH+WzZvJuJsCHHqF4tlAVzVZGbRs3P8kXkJs
ZPTvAK9E8lcfH524tkXz3MC8ShKywCmB4vYkeg4kJphFRR6gQApfWiyOUXyIgQh4lQA19Av6VVN2
7ujbvBrbD0Dta+azxbXQ3XUHm96ax40LC3MA6l3+EzcCcz4Y/JBGE0YCVnps3eKgZTE7QK7l1WrT
PXV1abqHkW5A7829YGNpxrYwvyC4mDyzFt+dcvpXdSYwxvIcCvxJodA2o/ba9Ew4nZq8qOTcXA2V
WfYA7zMV+zlviHMktcnamJn2NZPTJgR+KIxVosXA6Clm5CW4SiRkYav8KPs7999SzMJG7+NrCpsE
p1ZSEcmF1KBHho6vmGSYWc5BLZXnDg1Co5TQd87sKscl81NFrQVFSXc0nIU+F7aLhjZd7Zb8XCV8
qKIlr5sBDwBVTY9aMWSrIoZ7oHscgbLYzZi4dQ7JCJX8KHQKmt7et9AN69/YfdCdLEM3ylgrky9x
955lH7n9LRkgU36GEfI3+LiArLHKF7peH+qfacqDHvLNvlRJ3sNtGxaCDf8zpWWhcnoqhHkygbb7
XU3uiemcIiAFLrWcum4haWQGvHKYHXFmes6ws20buirqe9GsxHqRWU3qdmbK1dS4ES/NJgO9run2
fMlC65p4W0V3MPTXdMK6oLmZSk4WKcT1dikHO+mNJVCqAXtRCHmqVLiNBfibMTCeoLISXjRqd11N
30XLHorJDHa/FLKZwo7Y74Gu1FYZ9bgRxlDjbeqB9CtwRddXVNzLSn49sUrcD2NJiXbOCQN1HXlB
tiBOTr5XgfB7jXB5bfC6stkW8+hBBI/T/jgCYUtT20JuGYv4NQkjnGc6AWf5MlQxZxIiBddYz0Vr
rQZEmiPiteZusXcL1bozUoGtzK5xDZQR+XgxIRoNO40Ctsx1r9err64a96AN1WRSjta3YcJRBCTB
mfzaAlKaJcFhyXQI5IRbJmZb6dol8ckYTtgT6iX9qfXmumcl0A+JeCnNgazLZjtXiE2iR2Kn/lRd
JvAwl/pXgWcU0w5jpASw6RLnWYoWw08IU/17NWrcCPFnREfi2AQjNunJoa/VWbxqqBxU3O9McIuR
zZKn5JriPeuUFzUHlekNOPjqoW4JqIFSuHdCa1exbFdO/wlYTLHd0VlE7XhuUovt2/YQmuWtrQs4
Ocl0GfviWUpQQJtBV+wCSCvt3v5Z+tlWe3Wyj8mCdRxMnibPdWQRr0xrxa2YzzU5RMmWIeNOK8qL
kwcbzp9oxuKgqChjope2Qig3wjcYdDTFhfPPoL92GIpz5wWwqIXGULiAGzpI3xhYpSWo69iM2N42
MA2E9GuA0phWqhGMJZhXjoGvx1APKNtkNn6WHOIzswdrBLtzlc2oTTQVOZ+N86kGqFCI8WsRto2c
EnN2tOr0e0zHdQQby5zN7xo5J7p0+vaGgLex+M7RN9X2/zg6r93GsSyKfhEB5vAqMShHy7L1Qtgu
mzlnfn0vNjAYdGNqqsoSee85O8YPXxKxjOTLp8z+Q8PgokaWOiBEygIJSVWRUhqTtYmmZ5WmdwSv
Ft1/47WYxJ2po+yKaO8pZ2HbGuFTTwB7S4q/QwCWAZW8qp7EZNrnATRjDJw5A8vGEeZjEM9r54vn
oSKsLoV+J2Ur1Lt37RmYaLYE0RMgGnSOjYQDSy9tUwd1KkVckXIi7jj0f3Oz25QGbqusvJtkVYnb
HmQwGs4z+Qgsg71SbgXonW7yBuKCg75Dl569fOYTU/ow1QbrKfHlQbtP/QCVDrUmZAyw6um18j1K
DHYhSnrLfJupWSQKXd2EUnQjcS6L/kogd27YrP6C5tiLTRO7qnFpSIyUDfrpymlYxYJ+liSCDGdS
Xs1f1XqPJgEQlFqPhv3JBzPS1jU+kZ7GdCNAGZuLD0R8DzmSXF5BRy72cJptqdkFf1RH5ehMEBUq
fVMm0k9dW4SghKPbTfLnIJGrybnKE21rxYReA0kPwF6U/AmhgHNEgZnptjqKGaZ8A6JiQLek+lTZ
RNFm2et1mYOAnNgRT8R4baOE4XZ2GgwFOscCxwPiae5rADKVdNdEmL44NiszPQDUpcm1SccHDL07
s79wbWnkCZBTK8JZ4wxdJhw71hEW8m3UaLxmVPF5exc7nY65yUW4N5SzE2TBX1xM66bi9WoI15un
q8mMqfrBNgzrfWClb4OmIi0tULR2x4KRLGQ4GivVlePIjaoJmYEB/hruDGajKD4mWuao8xJyLCLj
672p0DEzhI4y5OfeIAAjnODsEa2iYto2wY7rlf8Oy11HNFG5S2EgayTqbEEjgSooyCBAeFd7BGDL
4Q2DlPKB9QEOzOKW9HdwpAHcOOPeTyWMUHhLyLKqyH7kD1a5MSP+HJEutiwMdyhQKgS/dWmTfrdA
Pgu4uyjia+2GWW9kGpK4ObrEqSflhkC1Z5hEzYxcCdwdr52ZFZ4Y+HSqaMwmw77FjyHJX5W09/uY
4feo9i+e+FU8PhElDxbeA/OVUjlvzPNNZHIMiTe1FPZxOvLSozmibSbyqngGkNAZq7rwNumnqicm
HFl0np5GamYs4u+z41+orpLsH7HEH1Ux88gozoQgfZ66/4OnuV5E8LuVZk1MtXSktP2tn/S9mAOl
l6jdUjHZNxnyDivAyONP/j+GK3BrDjJAZn1WdvNcvSmYS/STpBBsGL8XCn4iT+XnKavqYsitQ2Pj
jAIu7vborg81EHRv/iM6dEKjUkSlXaGnqzQwRsHNO/Yci3I7C7RruakjymVNLCrV9/IHwtN7ouKM
5rQX48Dr/G/fgmq5iAtRThpM/JcHlRcFHOQgB51w74WzAKeCrMccriUN9vX4nhSZE5qwLT1a3ok+
R9Qs4YSXuci3fU15VFtS1khCo0IFT2VdxNLYKLGyaYLkK0B+NolrISRfFcJD5PMuwurYaJXbkKtp
ZqmdS8MBZ05Q0BSIXKfqwaCa2oY63MzjQ6m/CujgMPmzfB+baOWySdjVIuLdJWATcK6tLNEytVMa
9Hu000bslXEhbxFMBNACBjmLScamWxuIjTkRCloEJQIn0ktVaC4oecKCNzDV6lzPEhR5jEV+yAAa
hnPbM6Ima58jvxvQHVpMXO2JByTtNXQJCM5mrs+o+U2F2atY4AI8lLOanBVrpY1PNWttPjRJktw0
iy651Xu1SnhoAsbCUCFFSxrwTUXRqGmfvsbaE56R6SF9OrQaHgqX33WuHpZpkci+a/h1EzKjjBSm
lLCNBl4T6UBUohr8liCC1IfRv3ccY2WLcgFfQciPbec/Mu5NYEPZZ0HmM0KaGQ/73n/M+jYcTzFH
tKp8JIh9RS0+G3zEvShseWTj+FTjjhFaczULgp0jssBSx7AyIqgVmTEzcoxU7AL4UMdmm5fTbkbV
Kk/BoeTWlxGjC9CmfTHtREKCBYQ0OQWiKpcLB3/INoZSbclzzyOV/PGrmtMpLtszUrDwGnfX1LqC
NGZ+SvUwUpFdLDwrGpm0Eay7P3eGsTM4VltNfOiWhsDo0aUocuE5Kt0ATX9xn/gMnlwJrljSRepJ
116ndSN8pGyrnGAGoVdSyT6DbDKKdwi3HNwvEd4VGU85P65oMNXjNNH5MHqLBmPscsIpoeLJ9qO7
2Z/V8K6gKh4JuR0xqqV+dmuRCZWJthFMyEjya7EFtAYgmquimsX2iyAdDXEno0ki+6v4GRf0nfpR
04HjWGQ+KgqehrcAddFiUMDW0ClXSftbvtI0PrSk4pd2wl9SjHJ3edo7Ht4JI0zzm6D8HViCfYah
1Gw3Aat5kZsA4ic4jdZ8NsRayW8x37VWhdsFAg84ZCXSoWvfXcakNKLakh1/8TmQ3J1vrJgCR76U
+lyzz8j/O5FESzx3CNYEtDPl05fvEsJlzeLdQgXZZe/qgr5Mu6z+9RsySxM3xGAuae+cLuLso2EK
nl2NMWxkF2mg5yWS0KsaIgtlKx+moO/7riWi4akX/wJp2tR9dVTkZKsv5jge1wA9WTkKdjiLu6J5
l9GELCPtWJz8NKMelAcLHGkmarmsrFOIhrzh/5lZd77aVVHUjoweQqs+EpClBOigGaq3wjTiFWMs
f38MJXjU5Fy9LA+UyfHXGOzAZrdXzUWEXm4C62JGiLxgfZa1qJQ2E5HyfD8GjG5dfysTWI5e7iXj
pJCm1TNVgcPVMMFl8U9UcBhzHSq48tvpyHfFtGuwx+Oym7ND1UA1DNh86KWv3+Xei4NtAk85kJ8w
fafk+VBaxu8t5C4TlY3YyR/Z3TAuZ8w5Ktk4kvycick1cwPMflXDdRkdDBu59dpeDhzrVUU3KIii
79cxest4PX+qxhvPOu8BpZQ/CJRAnnBwk2EmXxuZeFgWh3hcr6bwVk+Pus2QIMLkSu8L2DfW2d2U
Vc9QjyowQFV9Nam1wb3FKwsBwYy87oTGxfcm+BjZJ+FHGHAnaUduPjRRx2gxakGkALmonO3QrEaJ
udgvrooVrxsLp9u1ywubi5r9RsCsBp5fcpL12iNqkMFpOAfrYGnl425sObjr3+WBi/rF/m7z9xcm
kNKfBUJaADYtASL0pc04opgBoAxm1YmBi3uJvGChx1C2a3nUp0jdSIB2Konq4vjAvywCd4sDu24x
u4HpyGb3QiyZ/X/ropQuMGDA+uYN0I/T6eLW4uesGxoxwEoDBONRSe+3dqmHNyVHiMk3rBjCwURB
CYGWg0RXw3WZJjROkooJtaIDNoU2RLVqKoxAgAUMOv0UM9h5Uof+0ivIi0PagPSqIwwPks3NR5xe
2XcVnXQ05JGXR+flhFHnbl+K7Yp7HDE4JryCkLbZ/JcS02vkS1EDnlsS7c2RL1YYRLZdT0JcWM3x
088huIcfxTwVlkEYOlddegsWO2OOhSRGNYwvUkk8nd1CnZ5TXeySIbN5WqdJ3+bTbJcRsrd40WcT
tpQD1/mHjEMlwGc1hq/lVo7ln7ig9qx0JP62ovJTEE7QECbAphRFHP/NG/8ddTcfXblCwHmAhreE
fZH5052xOY45EwZPHnLU5lfgwjaj3wRHdBBEThuhw6I0FgHyWLyX+a9OBgYTNFXX3OEQeFn8XXB7
QaH2kseOHSe/BrQJ/54UXz6XVUthnY6AGqaKiVG/ouGg4yPnAa644QqYjrHqeYrWgr6bjPceLRRX
4ApJYENaD4rpikirTPoUKj7J/FSq8UbI54tZFg7mWNyEoZVv+f7MyfSaXt00SgfXs9CEVMIoBCoY
7TqmpmK+zNHDXK4thG4LK4Ytmv9bwA2Qq3+8ELMGeMQj6j/Q9dCWSGKCn3bf4bDr+z9TBlwTsGeR
4AZvG8jxxp/1b2k+Kn2M/AejsPWus5jGcNAVpUutM2nWbrk0O5kxg2peK1EP5uKBN4J1I7IVgV90
AheWtS0ACZdHzeAiqAvadJ+h3u4n9EgFYuEkYbYeYTqoKWEswk/ED4b6NW12IlJv7Dh8xs2EG5uw
I1zPvVupT78l9rQYT4HDPmCnjHIUs2hkRgxext1lyKhb2MCt4tkMTzH51lCF8aUJ7JdwARVEam8x
mM88nv1rnCpexyU8Gc34crLI75JouhPkUcVRV8rlTiRrkofbpBGpQawejmibv5IYcblp7Rr20OVl
TzEIs1uM78tgNPIu+chFS9UbfYqOSxjuGrZz/l6kUwto3gr50e8uyFM5unTjUNbRRaXImxwXTfK/
6+ppzFgRC3J42ZVSvtuyZOaWsfN/XSwSRio6ihS65NEK6/AWIQNOCPSCoG6dAvaEVeUUFgkZHD7V
sfq1+JRqYs5NjdwI4Gad/SKS9hrZdTkxFv7Ig5jjOzJeUvFSAfhabbOUdfGtYa3f89H6C2614L+A
3TiyVGO1GK9StmtBcvRg5/fqXjAB4VIqd9tjB3DajuNOWAxpMqu8EG9JG2c7sZLpUFr6nvHA9kky
AADIgoWj+hD5eUALq4gMB+LXCapanjpWwiJ55ykOp/clWyYF8B+Uo0R0R9dhAmfc6KB76y6EcW4P
QT+dy/QmWfEe19zd6JkOpMrNxeivmL8KTGkiOsRhvlUGnWXUjATYqgYnEGz89cmTV+SvhKNCAQOY
pa1EyWtJUo8PleR9EH6ezJscP1FrC+3bqGFR9mqG/WSf9p9hd2zGs1G8qXBkjJgTsKY/OghNOZAn
3QS2gutjyuLjkcvyomX1TskhP9Yj1wBQRPnUtZfVf5aE0gREHpOSnaybyOaNGM7jL3kas+IiUwsT
W0EITdTrJ3raiCDDyE0xUgYHmIMBCofUVSZu1UvULXxDmmEzeeakbM/F1xiCXm4zSqQYqAkrhxA1
wX2RdzglLgUJhAXBC0azpb2KBwriPCCvuKJ7hmwaFcFtC7PXkL0d4Ctswg0PtrPMiKGqbgsGHkE1
qLe4qndDXBMX0TUkDti0GxBF0mVrlK5pf0C4iv3hoWeuToBozzXK95+Jf4aOBgV5QMCfarJw9cWP
oFGD2UYrxZxPunZA71PApQLiF59xpe0aIdyqIu1G4GeVGUPcMEEkipfA3Ytpgj6C3NbW1ikD0uBm
mNwqzOjL8aP7zUaNSaghSkEpyT6OTz6zEb81qggkjQWzHXqHM7MI6hARm72srWlBGGO2uGqfskZZ
xT+rvlnTj0W/WgAAXCkfOWXGFjiYeluE9B9wmcjtkD7KjN+/NY8vB3Pxa4nfkk7FqGasDIjBMLFW
yHRZMwSSC3QKtfqctYpuNNX2T8W06SoJujWn0GyTIB8WMZcunBXn13KMlQtB7bfrpqfg0KIqCqcx
fwGdwtuKOcuiBADvdQg/qDKJasAe5sjNgGmIjdG6SAS/GYT/cmdF/QW/wLODVzVXE8fQSnpMrDSr
4R8dMBv8LaTVjvqtJZ14cHRydInTvqfbaYcxwz9S1FW8pSXe4BSKAExloDacJ5HPg/yfIbcxYuyU
mOMcOWFAv0kVSECxmTNw+qad7Az6BAmIr3RXRWQLmT7XKmEz4lkXKdE078CLq7Lb53VO0ap2j6pm
t6zxspSezsje7RkPR4lOlMJftCfdMTq1I7Ugpwkxr0L48bjobwI7Gbp9zCkccL4SgcVfJzgsiogF
CvK1Q5rhv22eiUqAVTzTV401znerAIte2Lo+Mk2ed0T6Q3b3NTc2B68WkfjFvg0MBUEN39+jv4LF
KYnhQQjWV80HZ0ke/oyfY/VxZUTpUR9qIFIqm2YlS7sOUFoxSfaeFo9651Zgd/VpIQTYCRVCUNGz
8s0ugH2pFZuhlSkk4p1X/YPISdVkI7ZeGs9RevoARiZMaQ7f+qeN32yOpleYBPQZBPUN9SNRvo12
cFXOr6ADD1ITuzE9lCJB64SY1qjsinBi2EmzrfTpSPZEyw1emtoacyzFa09T0fdle4o1+qNj0Ip3
hT6V0C9PJd1nuEuIol/EkmONumLXIiTpDZIuAPVlTlq5Ti6Cdm4i9lodKZamog8Hi51tlAkTL40S
P1EORDx8uMxLXaWyRnPqhixbfVT2WofKIbE8Vb2JP5KFh22ka2OInZyBiheCKz7g4R04pURwm4Z7
ErUR6asggF0KwvPI+Rx1DirkliICA4MtCZdyuPjFd0Fz5PE1BB7ucgMYXRGalt6beW+R4RkPOxk1
mMBaUNKOK+wSYaeR9M9Jhx2ScRYFIxl2/l0Gb1Oaga3wyyJybYIOIL6nqT85c4zwYyInq4NF42IH
vurQUsa6vy7QU5q81NHikp1nQs3uE6iiof8GPusC5uGCU8TM/xoAMD7PuozXrwRFZRVjaOEGFLMO
egf753EB+ACnA9rTkdlQuBHJz4lVTREJ4ED6GuQRiNGvGVxCSWd24BZl17TiDrYKxaX/CFWqeOJ/
wjCuZLIgcpobAm4VWU9vET7ssPUqbcnegtYSA2pDVLQ5pA+jjZt1iBV3/mAeYwqvWd1wpy3TOf+U
Zy/D8hQDNQTvuhV/qWD8I/By2BwbHTtM8dSlnaW8c9i7gIY4pxryOChGAjCfYRlk8ZW+SW5g7Ovk
ME4qrXqTS4CEVTAomuqJayf60wbEx784JWZKQPVzbO5a3SN5u8Xhlf7AaJTaV1C55b3XvXD6C+k1
Dw6mjpPrlKWkFfJz3CnHK67iQ6NCixCmB7IuZDmaLTwpZxqOxGogk2OoI8FJkr9z9YFdXk08A/6G
hZvnNFn+f6C/uQuCU+I+yCF+EXEwHG2Y0BpygWBWUAoH+NwY19cML/n0D+idfZ/fHim5orEUMUki
MYEccbNH/W0Zb7xuk8VTyCqWz8/FTa4E8YFckm9JmBcOmLg7AxlYwiQ+8IZ1FHySnCEjF/7EBsG6
sG+VBh2vvpEt1IU0MS0R0iudaSiKniE6d8pxBCTMXtQw1Gxqgr0lJ+YfAN3oG8I2LEykEQJyyCHL
2AKAzsT9+nZcPWA62sTTCqycdnSennX1CzSsDTce/aLD4/2difewucTZqW9fZb8N7iEk1l18soTK
z/QFH0u+/IN/Yx0jNwV69o+7SmNoK9cZ+NwSILMaWO8JIcDdNa8l64uPSHqf+cstGI/Sk0E0VJfE
YnqV1UOnkZNpMnQFGUJc5HNqD2BmbIbMiVsnk44xX0yk07xkVKBr7CQNbo2yIYlfr920xwwoLohk
bl5rvpHGs1ZWNzA6EUinEHrzR3RHk51m4u8yn8AxWV83wewsKFxJkkDJeTzFRxye2A9Kc7JbFT/q
V8kSMg/vGNtMIkRndHH+UoLScZfr+apfjCbGI1tcYoHuCNEmJaHbJ8yzMjgWXD2AMxoJvmMu6k1W
oDGBb2GUUM4V2CABLvk8EGBEroPGbxeEP7QQzURatJm/qWyehRABWmmiqs02p7xWN1o9nIYwP6qg
UDikLFZ3NLtTMn3OAxZhzp5qrDY5j3lt/Ag6zsWIQgdiqYOfwew9ho0EWhal+BgV7pB5BQcXIpJ1
CkLBkfks+N2i2XeGbsAHvzKVbU3vUyqwHv2MOKPQHpnLvqN/V7gACpC8GqEYQv+40Pg53vPiGQFc
VOa7vJztHRuovsoAX2fVh2bdyTGAJzdolVBkO/50UEbGvWUDDTlscv2hG70rJ2QPEhRmo6rILeR9
XPgtogazeKo5mX6F4/NhLeNVAJ9a4kySkovFpC+RdDX7ITIonSAqOGv82SjXUhim5WRGX4s8m6w1
jcbLTP+UIVSqqv9tit4mnBKXqo6WFbX/RGxjJ+PQycO3DhYuqfZdvy3k38iSn4YGFo93z6ekoUZf
NtQXyd92vIpjw/UV9+xTc5jcDIuqVeu1TBWSbPxi02rnwO4HmaAj5tXu0Mq0DAde2bjAmRCr8UjC
oi0i/cwd4y8k5JOnarShZsCdYQYJPVmfhOIXCM/AbMjSxpGy9cGSlopF0uJMZvPV/10YDj88aYoJ
ibgB/agsEQEWx6Tl9CQCKyM3RnskkXqJGt6xJiJif673ujZ/5B0vPCXSfTdjC9rr+oCln8V+vKpg
0nNG7p/mn7NAgi2e7wvCFFQflkKAqeqSANn+lcY+UP4EqBGhUg817l8MWOXG+2nckb8d8VwuyQAE
REqICPcKYVxJ/rIw4xk4s4X3uRfZ91/kGSxwGc+K1bpc9phGS/WpswKqDys6jvNZn1yIQa26++Ix
IEM63SeQwJJ/jTB9Y64Ct0mR07cSdR9h8Cri4lo9gjTb6TWnEeGFi7HbLKdnpKdeBvfeLFdElHoh
Q2/AWAdJiXBhXWTnuH+YxqNzA+oOCKMsDhH7MDBYg1w1nlfkqrFjQsmI3WfAg+V/Blp8Hd674bPs
9330ORVYe7R1KcC94fczakrdBEzQsAjYbaJDapmervVnEBECXy1tXySHqffEyfBS6xkDlOU1GYs9
4WnISfCRFrxzb7mGwfCDgVKCdsgzTFsynr7qoKPIXdEbGaIvnw3rokcVA5dy7NKEJOuRUrgCT5Pv
qH5YA1gPm5HnueLNjstyqxbmsR9upeLBve1TFW2z/Jm8CeQB+ZRhZmQLkro59P5uGLC9R2s+SCLu
uSKj+BBN2kmgem6g+6hLyc3k9DUFFaiwAAxTdx1VapVJtVku3MXcyaycq+ogVofeYloink0O8Pow
yoUfxZIEUkEwwrPnPhXLxedseVpyC3k9ZlK+03OoO5pxm14pWKGmPHKEkW17rWXSgGF8iE9XT9ad
PibiFXKUwaR5s85/EjxfIZZeDd/syD5KjnmFyMP/VbbRc46dkbp3tMEoyv/8h/GGQoz/mFxDv+it
sMHCIwGYP8pXfdSGVUcEN9vKZ//ZPJunfNNf1KYgIhG/44dCueoKGbfww5h+gpd74vsgOo5d9Gzy
buLmz9ZL6xQ+DmxNq+qF/3uoeDbbyTaIMpCTnwYXSIPIKUS+CKMc5hoxXYiZwuJeIXXCprkyjLdo
KFYDYpn4LEOxtxDhLVBT30LyE1woGyeCx4T8zGypKsNKxaidswLG3Q4LVYwNxDq1FUCEehxiRlWB
/Ivhx8yMmyTjRmQhf9T8kpEm8k0nvM06Mn0Eb1lYEYhLMJmw4dxHhRbV3thvJH2LJo7oKRvfgazt
MDjxxM6tJ1Cow83u27Br/OqYJ96k4Jn/9ezHO8RBivQb5bTufajitY8P/Jok3nbGmpGG3aUkSAOR
Ubqb2w+W4sYcsD5FEHr1saX8Rv2wkt8oAOeZ++dAsnnCkzSk/1KUoXlbXyP0NYJwLVUsVnAGp0CQ
3TxMnQlxfqSVnrWEqRC/GMnQYNVzANJSFO0isSsMUnLOS4rWWzRIjEjDlF9qvTkV3L9d1djELSFA
a2J9k/v0nt0g6QqhJJ5jv/wBY5cfhl8xdf3uvNCDyOSqZD83rIFMbxA4dHSz0AccddRi1fbyzKTr
6IknIkBiT9iwje0ORhUSg2+cDFmwfosdCWyaKlvafk1+QEfCmxFCXK/rzw68AHKP6N9w1RDEKyK0
Cwx/VZXaVolJCq4EfHaXCe+RvF9e+0aTYRewBIK21KbKUjPwuDjSI7mTut3tektb99nPmOYbSUKp
14MzLv49/XYJgD7KonfyBtrK4iiJIw0rAgHjHasrbayLOkzkshdjtKKK2wgSNC+9xMqDwYCTRagP
4+gwiQdkoTS07BCwCZmQW6hfyEAFpolfJq+uULxHJbm5pFxW7kBN8MMn0OsN16Vt0VldHZC7Wc3N
nBFEk7Qk9Ylt+G9pQAaf/lNoVFksOiHc09IXf2RCEaqZIbogcLQVPy2yn4KO3hkiJdL6J0ve87D0
sGu9NZjpZ45OwDNmlnUMoigb9JP8BWwfSbCXWfPWfuY7NfGKg9flpKkQKpWAwsRJsa0Q/MapwVG8
NeTfkHoWrdzM0iHItpqpHDX+FH5n+Cr4s3QEU1LZSF8Im50is9YjWbYdmdAtMtGRB6aifnuRMfWU
rMXxYWq2QnnSrWKJKHITxBEl44HRRrYcZa4S05OufLTt5I0vNe4urZZepBpqKSw3vZ965oSesTxg
iNwEIC5qdppAhaf6seTP0AcgQqSScjbiQ1VZFCNLOIaUJ+NUNS3/qVrTJaF/uMNVL/cLVuBq+YuM
ykWFnCf8xcvfPDK/DAVYiKL3fFgF9IHSj73JakQTL42mOVrRCMbCNqSFCllhRKzk9zEAjTKoqqGu
1mKBT9XvlNfIatUtAZFF/TAGJB/SOmIuQb/WFrqjih8qelOlyY7Ut7bQZ4MUeCEI4FTb7bhI+sjF
zPsTVorrVIFR5OnNwOegyCcl7g5qZUGzklbW1Ec1S25TbR0y3ofUYi/rHBULJB6Pc0FSWL5QW9l3
WKS7aMmOUNywn9aSiUSLM8pSpms1UZgyyF4pxUel24MLqY+5blyiKyX5gagIZrv1iFhalQJ/E9TJ
Rae7pdpf6ug0C7ITyA9yBGQLImtFKug0vvz3lN5aTdzo81VSETBUJ1OaT6HIjQa9ORmf4tjuhqna
jbSHR3J9UqTmXoSbCCV9XHBfFfggkIOMz268Wjh5gqFZqz0cWOKk2uBFk+GmbPbZUnXsdghGU/Kj
+A0xT6YwLYVjlETEnXSRDhzMCU3nDIW1UQeVIDfK3D25cQhpVqEIufj5hZn2luOyysnK5tciaIaZ
XGXd4IixRSgLiQg0USmPEGnYSBAmam1b7MvDcm7w9pJthdvxu6d3y/gHAljopw49l8G5YVGrR2Ji
/iZPnwh4Rwo4RvAOmbiOGesbOmgiAraEjmo3kDAp3iHKs2wTVSOSfTAAfNIcyShzyKlAo5dfmtTF
zgSRK1IAgPgZ+dIn2jcLkygidJRYZPp9o3lC9AvmFn+ZH22640BtkcAZKDVskuDV7cjzyOKHXgzY
l0wI/IUM1cJGoWCQcyH28Fqh5ptR7XG20LzRn7gE0nLTXDterRAZzCZs9wp+FoJ8pwMWToSJErce
lVSKG3PI8t7PdqOi0z/q0UXAuKftWKYQhornqLxO40kNLzKdTNwRJd/6Rh13g7xHfp6kHgdI1NmD
aiuSIyGu+iOKDCaeHkCiKfuNajiNxNlMnN9amW4QzJK2KoCbhYuluiEufcNRUE0NGwvzGuVFid3f
mbLzT5ATssS+NWTi6EhmNDTIMwiQpdw5XQ8/eByrmYWLZlFEM9Kevo8I9eSW8wEALj8RuQb/lbnN
27JjexL8nbCZafKjMIENU9vV/a8+f7QYrEwKJAXPJ+4IhxsToRPB9OFpIg+bxwt3q50fpH/RF3lg
bIcZNYzpv65wMBrk1qvmkFbRA+xUyykMkKhtyKsP1kupa78P5M2g7jLjBDLVL1XeK7jibb6gwKhz
LWOHeDhhqDVt/gzrzbDJ+3ZnXLVrWdokwVsiHxtll4Cs1++4zOLgBM0FIuanW3LUB3CzuQOtuask
5wF4zDxlhOIyqt/ZJcD9YAVkmMlx3hQ/BVcvONGJfAn9br7pw1swkIh44aRmDFF/dSavEeqa6Gtq
4GfPMo78TLO5iwlm5KUvMH/vVRAg02X6l1sPHKmcVsFBkjyCY8AWWPeCRUCN42U9CC4WTR7vsneR
EMLeMYIaxCv0W6PZy3R8TQAyoMR7mgkT4g5LpO+c2JvotyKBMVuH43uAVEuMrI3yTZM4XdyctSTj
d9KmbjeNaU809Zg2Skwyc2MG+NDBOZz//89ie+hTtzW3OVkeUInOACEscFTgerThLFNEuiwB0D7c
qDl+HzKFvEI8EyXbNsjJVn21kXHWvFMoDTsqMQMfUYZk0qahHYosecxtSKcCyMyGY5WULZzrrgIh
bdwiiuqbDYkc8+wuVh/Cik8oDzJQjG7XdQcRZaJufoSccslWCLyk/86nfaagaPGw7MAMW88ZxOsa
7XW6VLH8jS6trV6rwDSQacIAhTIGUm6dU3sCCDGdjJFqbYAmrkYnKrb8pEvTqb8TPii8Vd4yamRl
fKx2CNRJclppI6zl8wcq1Sp04hdduzQDpfJrkR4EcjHoNDDWPJoqppO7AkZrbVrs9QQFpERg4The
K3y9GMMkVgsiTKn8Nvitf5DDJdfWXxLQwEgBali9OiAnDIHYvFdSTVz1mlQkNIA86gPQB6jYBT/p
XBIwtAp+b+onzFv4NX1IxEx2t6DdJD0n18FU3pMWAJSQIK/SnfZobcUb25elrEcZ4gZbm3xl+1Ko
DNDtqjnK9VGaz5Z8JYHXDDGE2xpPjGjLEOIcDaodJzaBNTVfouagU1y0HfIhgu+NHSIJqKdI2t1I
3BYAX2o3/RPPWqDgU3KGC89zrnFX2j0fKYc0PcyGA6e+tm4DDnpgH1CW1ZnZt2QNI8UB9/K87r44
KKRvFETJb0qRZPxG6D2Su19CkydlVU980cufDo1AaGMLcYlM0vAoE+fN7VxijJoPcvkqTHAKeSB4
Ytfh98K7AOZ1G40KAeE2GyhpjxdlsrPCpdabLGZZ3nMRoIhCNQH+gW0uIn2hWXMc8tpNsReB0/JE
XdkHgaI50qlfCcYNGSDIQMLZxnIYf8q/IOaqfuFuUZD2C8BfW2id6AiARcjCvCXcP6D+rdjqslsu
2jqHf9CRWrNfs4ji7CFKCzAS3DgCqF1LsjMdecxLjYAh2/yX8TR8yYsWZlU2XvFiDht6Fg93sZJR
9wPdzXVBYD3v7jbCccajhq9fIkAL7gD+zA0xLP+IfMT4Y1bBy3K4yDZsmfQs84ZsGlgzsFLZQb2A
5k4QVyn2gw0m92NMeDuD5ngMDOIiWvLTjmXKWC5MKAGxNMrExfA/AVQB8xmUgfcEswcfmajac3Qb
5X+t/qWNsPy8gKQJmI28LQbkDs23ZvmE/QSbGBFlJXX7Vn/LsL+O9Hp0D4T1NcTOM/3pHnBRECxL
gaXSLv/UkSaGl/PKyMsPS9oJnzP3rEE0xIW3BqEkuxrIJS/Z+GQioHVQ/6duh4t4Ru/5z3AYVftn
9Gj3ADCY1tGJM9Vy2iKCzmVyLV1ctUji8vv04GtBSRT/E9/VL2ufvISbvp0+0/t04vsA4ZQCnIFr
tDys1+Qvkq/PJrlYui/siPwS80/UV4hKRn/ZNdOFyjtUKFbUdUy5C4zfjgudE3IMPKtx6ETI+Ri7
9StGr4Qcd4ErVFKusGdaK96W7r2jVt2n7zVbCx8yIPlK47aQrqH2z7hzZb/B+2DHeGWv7iq/p2/6
dfxB4IUL0L+G1FhyTRh06tKTuDFvGHNUhqcPNKCYIPsV6xpZwmcEBl64qzbqMWBHIJ3cXFfmWiNJ
+v/cfq56IrMm0yamiD4zTg7Iqsj2sVDdaPiGCOff/1Fy3sCisblgeab4GpuZHf1H0nktN4puUfiJ
qAJEvBVBKGfZ8g0lORAlcnz6+eipOtU1c8Zty/CHvddeASK5tCiFFZYOWJG8kZg1G6zIcax4U/zW
ToyX7cvlicHEUh48s6an5pjThg+ix/gAiiADFeVBQgkWH0kAkp9b+C/tleOrsFBbZdLCwFqUivVb
x7ugcgMq1BLm/RwcRDni9jZ+Mh2Jbq91SriguZL+AHGkv/okT1l4V/2bp21WQApAlZ70ybCcO7Tk
0+i2YE6HFSXv+zKjcOV21+b5BRwcq6HuNlGSuYNsLAvRPajcmLx08MF2DnJ7Uf44j4FWG046jqHb
LGWqahEsbMCidArR4wDspnXAP5rfBeNs7r7ZqtHXCX7Thq1/RuFWk1fYUyRESFOMjQ4QW3PTCiu+
cNNjvWGQV1VisD7vl5LMBAb2PeA9PEFYMpsmxEzBjg8sKeBX5uUgYA3YC0uRT/gXX8yGuwO6Bqex
wzfHOolfFk9I49+f2Y77Ob+gfX/BtafIowlkiAU8OH3Bm9Vc2bw84JCp6oTWhOOL5kLugaPJJ4FS
keFkRe156DfY9+9Lh7CFP98erhmQA2xWEqrLWzoVmU7LGHk/xTrQr47T9aURbLUsQ+aF+N7OE+iT
VL1wnx4+xsC4omtrHjSLBjZOY0LEdsQbntrNo7zogPxEJoZO+lNvSI5nGXy+a0/jIQM0EQGCdirB
MXA9MCWL6Ge4AumzQHlcLOthPkyGSbh3tRZrUePlT1MCK5yRJ2AzqVRBCQ1n0oQF8+pKGHdB8eJU
vacE2/6TN56RY30bHvrn6xHKMHxs4Ts1l+O/34P1AUGhuYU/r38pF3y4aHTY73yQ10m8Cd8JI56X
ZfzxU7HdsKfUWLij/BoPBLuQ54ed6qGthoBf7SYSxIPfmlMDlvMiW6inlpH1rq+cbFzyjcWxYSrB
8riO9RIJvF9/hYATeDZ6CpFr4wpXB+xx4sRNIs/MlkqAkmFhTNlPC24rmiUEnL4MUm/PKAoSj21c
pKt3uMD4S8A4jphDnVnBcpZuswAK7xp5frUVCDqvcZ1dmM2hVbevxAmO3IXQ+ZKcmnBVhPi/u7PO
1ZCn4h8C+yLbxMoyzJZDu83jvfI+iRyG5bnqLmVykbsLNi3ctPykAibXZI4Ld6LB22gtGhscOLLk
gBoDYYDKR4DkYmxasnq1rYIc1u9hfG4DzEP6e9Pus3ZvtgdV2zY9mRrW8IV3eTbb6vWyJof5jfcL
dLmj+FrppFPqpzrdDMWui7a1tKNzaYFc9VWZeQKOoVhsFOuqXhjSTRRczhSIkSPG80FzKelLE+GU
Ubxin9J16cJEnv0+vVqeEruQHTMMJ+366uxcpM0fLZMTG4i2wmAFLaXGp8yW4euZQtGjQNQR6gbr
Ip+3SG5ytj0zX/KtVQIRZ8shdPOIoSvzoR6mThXi/ykF1pCvou4vzzdviq8y/TbL3mpUD5gIKoMb
Eoszdks/3eoxi52iHbUgLjSZm/aXVt2J1DP9skos8Auf/rcj9YahFpmIeAZjjTLTNkJ0yJrDSyK1
Dd+h4flut0zG9czNQ6+iTx0WQLgobEKiQfD10WuQBxdeif6ISHnHdJv0Dg0vDbjpkPQXQYobEkNM
wZLje9zfDcESllD/Tciv1bkzNyUmBatZ5oqFk2CSld4ieL8VArd58t3g2xIvGglNih2S9UPUFxEv
jEeLRRx60mvV7qqKYTaGpHshuyb9po7WUeOOzH2HgyhafCGGkvADC8Ea/IsBwqNZnPflAhbhjGEF
iapciZwRX21yU4Xflsqm1DcUABT+IpUJUfADtDj4cISUdXb0V+oYgGwTTeQ/vxHqTe0kNAbwjCT5
GBbJuO91z1ROVY9C7ztomAw1vzcBqo8AOyeVMWrMMcNkrc1DcdVGPwGkcPhJgPwYfvf9pRQ/Xwk0
N2wUllV4L+BM1d3ORAZPYxTMFnr4CGeboH4W+Y/P2PA9u0mz21BvBhLcUwycsQzmVubj3/ojUA0G
0twdEnZyq6g+cdz6Lawqqw88bCChJGm6leQHUV7h35JiOXhBw4Tcs8Kb+o4rb8tKRlG4DMSlWrF0
wFkcbpa8WUXFOkTgCmxZknlUQE17lbtARO0JW8JwQF/MYZ2aCFE9GSpTOIM6jkGFa+CajV7ldYxL
x0RT0Dk0hCF6SDnZdd1WxeO7ISSEwIJNIewK40MZVgpLzUh2qnApIvi9X2z4mXGUBe+t8M0uOjLP
6hxJn2UFHwkudr+KmSJNkxoF006Ft1r48FFJsGV+Iq/717ZIdrTxVcyOZ39PikEwldCplJ/a/zCH
fR17k9HrbBfRu0Aanjma76JFRVEJ2MTYx6RqBxEjIOgFMuSUo/elppeJB4D8oSJZBWuEvalj2JSu
xXShm9DcDtS4YF3q2g8xmkFQO6/PIQuBOrq5iQBmtEQqSNfKoJl/vjHkeNMdYAE75y7Jepu3Ag2C
CRjurj7DO9tishbstW/heNDQ5t+ytTSbD2chPdQ09sPESBEr25B2TbYt9BWvq6eBg4s1HtK6Y/aF
uBhtm/EocWYWltoWI+1YoOfc+BrDvh7fLqbLXoqAaUBA5eFgkDDhK2lNyNSgM2i88L33jd3aKGm2
bfgIRctYpQw8Tb5CoymUpRZfCrzWcJ3UBZfZTPvNcJlhe6wFVtOsu45Er2UMtkmUVbYcuXJU+9Xi
kTnHySZr12XLIBzKNJMGK7higzPQbeMTPsm318YlJw4xWYuEgIf7xLwEyK/7H1Pw2FTv8JxGv1r3
K83OZnTQeubOZ0M8Nfh6yBWpPIeRERjeEGOPqo959lc+W8k6B7qF7DuGitrttGETHqPMFow9bU6j
Uuk+k+ioAtGQmhm7gooVDgQTDNVWFVocki5llssFnRWfc/I5F7/5tFni4OfZKsqCMcx8CFi+q378
efE6oEkpoadwdlZw8HLXj3dhzDASuJZ2FA86gDecUd8kgYbQfqgrOMb8hUoQYHMuRw4VbHHRSVHF
MXF/BzcwIlPAjS9fi92+oNesSh6/8RGUh6h2YUtmkwJtMUUtAtArCy4Jgq1xjyw1S6l3nbiKVWeG
eVJAKMM1kRY6q49JJSHjCVdsddYTBxZONqlzM3xYGfFSUg+o5SMnHy4xB8awLOHPyhuey6TIpf+w
axwFkKiN+1GBqzH7i+S7Gq71avFqH1HiIcI7csDJJcpvxwdrLgdIctVZZaW/0bm7r9dUmFJp5TzW
0EKe+ibMZgTNoILzfPr1FEaw5hDAUwQNUSdLod+qEZ5I2Scik6zYR9IHVm/ofedxPeANizBEuAav
TRpe9NwVhXVRrmVm2SYyhnFGlWBl+kWZeSmzQmPALncDE51xN/PtAN3sbNMGBz9w0+QqorYM13lL
67Ac9E2UbcS3JZVrSqBGO/TjRso9YUqZPe6L6uanH2Z8MilUZvEjCI+puFFhjlGGPUr9N4QLmqeb
hHGeDonPUWNHlK1s3xLCDe0IlMNkVzqAqzz8vkHvtRb6BWSB6WpDQYyn4/TGAe1Jr5tud8PlOw5R
DmHUGUxuVIfTpUQRqzpR7eEF0NGGqsALsbx4RY82/9PTZRzhQyx+mszv9PGTOTYcDxgYMllzM3fQ
V1m6QZgnvRetj3uxQ5gTxExTparkmePUeo1wKB5xhgeKaHYhT7Asv8wGXJXBOgnLyqGtWQkfPQnV
kRdgSGd10Jrwk5jXT5wdmSWQj/o7MJ+pQWDHrflaNIP7mpxg5rATTULkofC3f0izMN26CsJna57V
4jeMjiO5Uf3yTbmTItpzS+oAgzpbgzxvv9DKcMJiN2IskuUIA5XTms6ByMLBTmdejOtA78xmn+V4
wjKWaS4BYNBAAhwWV+y14Ph+6ua5Dj5TPGgMT4Pb+vouxh8EUyE3aRg6DdOYN5Y1lAWz6Eej4Xhf
4+Av4tBJfXwoU7AP7IwFdHDDYkzm78LqB2ifYBd0JLChkAJtcMeLcyovGGVWtVYBACvEVR6dIN/C
zHAJsWcMA/Evr6kVLIJwZdxNhIlpAd2T3vA7QbUtOePvu+NambMEQCg5kVpAeSAv/70ZmFpwkoJU
yCT5IIqAyQZjCcNmwMqtDoCUegCDEzTDwQOkxkSZFWiIdjG4SungwOpbKtrKV3wAFJJmSyYsoDXK
ewH3QIS9V9oy4xjoB4wjhMOAz0hy4pxZCIatySf4OoNynSXfNQ9LQy0Qh0gfDiVaajJiksWrhlf8
TZHEcUMmKiRDDGA5lPXUC9KNWp8QYRHcKucr5C8aQcXMPxUMuR1tpCwkogR3XXRBePPb+WtLmBWw
pSCStbEpXwtdWxNsUydLfCIEaHyQ9BRbF/6k4ottxX/EtxH2Goj2N67PgrygsQAw596baNYQpuFk
cy6Syjw9Wiz+x34xeagTuxtawNm8YAIZeSFkrsHui1mkBwFCJX6mZyirMhQxW2E2xOwMAaRu+Q8g
Gl4tJtzAHBH2W3wbdIKKNeMp4n0EP+yz+lB2hVfb9YY94Ohr0LV7CR+1/GieMGlMJEbMmfZYRGfr
6kN/g2G7GiLdzI5bR9Zd/Uf7Upfo8KS3lU03EWNI2+BMnkN+IrQym3lt6w2Gm0Lk5VelZWF+w8rB
k22y8Jx+/0K2kmYOoeh1H2RCkiy4VLG0HVWX+0pVOA09iGWaZJe32EPxgEyjYj5DCvYvPxXOrVkT
JoVCj/xPXMLmeB2h2oI4sRrxtFOdplkhWRpY1fqBL8IMQ4VGqS4I+Q0nRwBLp5nfh2zWL5oUA3YM
HA/FwWIBCxT8WUE6WtjtN4JfMTtlHkcOLBs9dBCI4BABVRog1Dc2kwNBMo1VpxYc8Ea3caBjEp9P
ONZ4CM7+OjmPBzoBQ8M90o5w47mUW+LDtxJTy0O9bVF52wgEK/yYUzw/oNtMT6oknxKWXk66pCUB
yGvu65uIR9i+QWIpXoB7NJ628/FcDVbyp15qzC1mlvkNxQqQrb68dinEHwBDQJbQ0f6AhjyWdnJn
o3x168oRd93KTGFRW8ET5tYM/LqfKx/oWEbwNMAgWw3c9mswOAmIMoaU2V5ZzuUOBgmcAE6B0Cl5
1httnR1eF5ojeOsgbgZ+h9MbCA44MCrfIY8BnvQ1wiIHrue16XC0nscer2ZMFxyloafe4n4OF7nk
HSNdn1lo+66wimEN8htzlEBqaZ69MO+e/OxNfRspANzXvqqnT63Hdv2VfI5bnhvrKeqYmuLXxOaj
/4F1IP2mPWZbTl2TfATVtf4ba7Rk5wGyCSlyhBXpDj95BnKKsIw8F6hZTAEhyHy+BXfcF6ktK24n
LahmSMnSYYWiBDOtmupOw8jIGTllbTCrhGnBe4JmVXZjaA0MZUIbyAv4CyQKPEoKbdjXSgfxyQoe
0eTvSqVHrol6xtUhjkErp7OWib1SAutZKfY8FhRmCErBZ3amsNVZ7pFLw2UygC3dGQtWdXVionAr
gA1E3w/Fy5lhH0cSOMQ+0OccCdlcO2LiUNFqztlBbNnwCka0h14eQlpGzhs7xYd8NAhOeYBwgSGB
GSPwHmsLtLa4kebbzbWZJ1y4JfUYFrHLCdQMTmku2mTTfr4/gQe0K5V89If/+VGmyOC4w2EBVxBO
4QwsfBox8w98BprmmGgWJkzT+22/Gm1RH0X4MpUt8YKo30nDBRCgJzm/j1jIJSDSmDE7WKpyepIE
HCCi+YRLa96KfXVp9uGKJ4WsozxiuAsZod2123HSq87bU/JT0O0h4eK1Qh5YjmSbcgr9YkEZBkuh
Q+O5iNPdgGjhp8JZirgPNOvMfCDHM+r5pLh9obpUvIRhtAMxLRNJTHE4wzh5pMRJoKQReYfcCOVO
7KoxFpN4XgeUOMy6YQLFDuenWYMiEDaOfQqyXTvqkBsw4GG1eRpq+l+2GSzhf0cZYlnOqqiajiQ8
ylksQIHlpftFaotsp58TrhWKdtDaBlNH5qvI1XjFRNXdiwi4yIlmWNYvxN7uiSRr7ZqPjLkQabBk
Y0KnoV7Fk+wn+ijjxYyyaa6ho/yrl1Mi5kTSBMymvc/+OM8xxUMMC7zKcTib5gZ8GK4WVQK7hEZL
Vgg3zkDH/simYHDy3SrdDhsL70G1tsQvXLvpCuTtrLajD7+0YJBAqIsQSSzV5mh0zJ78wMrwDuAk
InK61b1MvgPjitguJ96Q/U4/uGF0RS9Mq4YFJ8dnvuUt4yYzymufqKARDw9GtW4FHAOJKYJJM+TQ
dMNr7XNKjcxKzZfVm89SPPvJAe2CdmCOB1LbUREQ2gj8xCug02GwyO8CUwSR6nG2oV9m49Y/+c/E
+1OdrreNR81bBsbDawVq81G6MLgMumvj79jmA7MCyjQuux003+83U7gnHvlksvZr3hsEDjK+k33F
nCpk8W00dQcLBfUaukYmWEzaVBx6eHCUi4YTAngxdgnPfP2okpK5xLSXmPfpx+NXhzMacpj1NInU
po9U0rooXiG7E0U52MAR6Lhmt/4B04P4oBpunmEqbWsQLaGrw6QFu1OQS9sJJG/cJLDQvLTFh9Te
wuRY4lACQZkD+Q4DPGjwN7RVZVFINMMunkMqTjtHuCFB6xSwkSld0FAg4FaRmBxycN/CMe6v/KRX
H8VwnAZ0Jpln2BeAzrkmuSDJIUyP8vvEWL19LwvdIbYtw5sPY0EVQw28y0BGrASO8dHfFJ8iWwE2
0kd8Nmi7jOkZR9eMywSrHcvnvT0zSkfGeCKbBXuOuYb85VuGbzQvWGCA4sf3/pR/xInF404Prds9
eH4tBw2biqZamHiFWOsJ+OD8xbfw5m/A8VlG+OZmylqkENOgs5rlWVe/av3Y5HPQGoj2IuxelSQh
+Kr3XPUa4/CarWVld0o6CzYPA+GSVAb4eRl0d3/CTm2RhDsUMMHWxyFf8kYTZcc5I33mS0omNH70
yeiFGAwruk+uvq6iw11rIIIcZKNnYBLaeDI2/MRRQtJDVyttNPMQyauhuRYqvjRnFbFxm39J70tp
bmWQFiOi8fNg0k7M/WkMxcwijA71+8oxJM8+WywUoGKQvwYE5q81YflPqT4DHZ3r/casLO4F+MHS
D4m6ZXE0bmhUGa1DIjeKLfgTkR2ZPWBLgHUGatBwXhootdC9fvU04a/qK/YbCxlSuiuNrwwb7N8o
/tG0A7HYdQ5KnMFDILYe9h3sDJrfiVeUFhR8h44u4XXnMf8jrC+Eeicrh1FbNS1x31ZPCo+AEaOV
x5DcvDrYdiDhRvJlcuO8hY/W38H6K8g5CPFjdPxmwYSRwoj+qln40OQ649oSIwX6sRCGfWU8W+a0
Og5fvzouA8aCJidq6QLwyVq/hF8VzV43LKTMg/VjJLcUATw+5SSoa5Z/S0QqX/RF86Jj4r9vcdLV
vhCmjcBCJvaAOLaZpvuCFJyf0vc2GTz8/FUDm4iPDNs2WMVMoDvK2Sx91v1G9CFbeRou++9P5FAt
GlYgSN24NzJmnKD6jPFlhA4DsGaQn3rAFaVbZgR3BUuZsUnO/ZLDWT1jBjBiS6DhIxrvxQ5A2OOD
awwX+IcQKkt39xG5Twt8Io9xig4J4XdbKXJlundWryi7kw6uOEPuntfNLTAWjfuSRwJPFvz2cEFe
8QKiG1zDSdehSqeEUlV6f9UaRI3WHuuP/r19G1sh2JUx9nbnbFhK5UQUirEzk7dMlrT4Bk1v8leH
6EIVuXmne6n+iMx1jmkJiVjNZjTpIaRjH10r7fM9NS3BZxJO/CAGIy9k7+zvBl2cvEqr7VvdGOHK
zDyIDJJBXPsaOxazWosDVEtP5HAJg1uThlw+G6NfaukuFi6hfIJ7MCMCUbiIQEjdfZw+P8f2FFHc
I7RudtJgaygQOgnUfGk0x7x0Y2S3uNwCO5BTfOuVf80WIa7SQu1dBZgXEXA/xwmf8hNm6ugxFfIb
EhbJ3JxIjhgYWq8Fid3C4CGWQiIL9Qz+HcYuKvL697LMwQW/EvhnmafCTuE8V1jAUIFc31jIJO71
8DT2OkEFUE1SvqvrMyRe5KiXuPRPmsL6t+qSKbWN4jYsLy05BfhtrOFqVj8Io9m7tIwqJt8ZVu+L
BocsKHD4AqJNVbdwSIhIas1lG51yc0Fge0pyKqF4lLbI8FfRy8ljh/wQMfPi31o7vOq1//uGo4dp
GANrJvnwCBj8f6oHEdGPcEkJHoD8Kn83jB8CVA8vkHanI8j5pW7f0SZoboRmEEWIcWeJK9vkfAc5
uY9SvJVsX1tHDDKzlYlSgxYJ+Hm0Jd19D3BpFzPzK4i32muVQdyu4PWt3tIPlCLESE1jcw0nEHmo
9SHGEFHMGUeKCyffxxtb0pE2G+rKBFhAO82ZUTUT4VUXbQmNFDRWzEyQPCb2+CErZ6w/YQL1JHwA
wfpTJcb3QizeWtRkzK0YDc/FHQ6PEqM0nBppRBCMIi+fD4jLmdnRtdI8TnUxvUiAlQAj5hRmAJQb
TFMsaAu4B1K3sd8hRiWUfygKQa93qeow+XEp0/q9uKPEKgiPB6qZWE525ZMRZFXEdEIuIqQNqfPp
dYOWiFQPqAKuGcuF8CBx1/9DnkuVn7FU6xVQAbN7CknquRIy0idtZImkjSqgdkd4O1h/8yX4/wPc
kyxBiMUkH4lQw+A60FpT9AE7Jrco7PSKehDN3JwGCVJdL0KGRPpOJgtpmfgsWBnVazbd3/r/U4zR
ZkbCKZijtJp4OHwCW9cnsQZPF50HRz3VLq8P+h0XDE6iEGvRU3Cnq09h2EDJi6HS3jks1czWWho2
O+Sgk9wuYP+zj6bKB2mw3Dpp4Qwo6xW0/wA0c/FXlwitnuiVPfJQ040AL6BeIRFDwsc5lx5r08Va
EFbzoNgkbiLEwb6ALBpKj8nqLLXTDrM4i1oFRxaI7X0Br2leYaEDa5pwByDDibmWQXKjvuZ5cJYf
CQGaKMAkRsIoh7J7i/HP5Lm19As2iG0xc/TELmc4pzq8xRlx6bE9dS0alyP6GyaoVkdCF2QFyr45
gRqL4YkRo/w0nt0eUAQVEJBKFVGdWvLELqO/w59o3v76a2atJX3DP7SBNoTGpzvXRwzG1EeK3vFP
PSHGmbRJQPuA18xbvhuoJFDxFukR6JRK9w4wkPc4c86FO9U4/9ciOyP7kJlHotMCQjRxo7P+OZPY
2ZLPwXmXPpGahGc4anDVyDVpMdknMjVxi2+QNpwAoHLNCgdWBea0XFORM/voMMXRuIT2BkRCuI0K
8CryA5epn86zbBlywR+dKITUN1BDWOnDFr52Br4GWc+mqOYMY02xP/OniNfMncwr7A6mCrCYLxEk
IEP3b3Df2PA5J/HE/pyz1WvEFbR6nBU9peROAf9jaHeXcK5maWRMmZwCgjuEW34NkiF9i+ANMpRw
aW74lJT9ZJEhobghP+IMTuFssJFZFiaWbzDVwCe58eZK4+QfPOYFX2XTfcNjYF0jpsA27Z5t2z37
Ej5LFbj8qYK6lxYQVQVZDgR54reiyppVHj15Iy9MKPwgfpprhs4rcPnaGHrQHxMPjAVAIcSvfFsu
6DPRRBP/CQCjsO0aGxc1SMMWrblwSZ4aUwyADeaTKPnouXIHizlafaBixOXAZJATMPmio/pRzq8F
+lwyJDGtwd8JRRpUx3YOpYaXARFWy/Fvm6AVheMhpbOdeEE6O2Oit4BeMApTgf4onzbyCT5AS1XP
pYlB5Bt/M7cbsC5zyHlucaaxW9VBzsLZ+IK6gxMGw+Q35HCHiCFl5jI9JTGcBcQYjCNBetLfmdAn
qVMLp4LO11sMtoptNNVmnKjwG2eVNXQesLPfTc0U5wbnDtvRJ4OR/wLaN9EpQbD4Uz3lLgbuProb
iNjUBoLNT8GRIMHhoNnJsPTho5Ek9MOFgERr9lV8swoGCGgDQJKtazaUWAYFDSxrTM/eFoT/XOLX
WXaZS0dWI8JmRDwsaB1oQbix6E4ZBRkRbvQ8eaq0iZ7e//VYeMMSwwfTmcHF09CxO3pLTNCExyOl
iDu7jz34uQIm7XiAUKbWJFS7CppR0H5eBGCbCiOONkvdSSDfy+DaxAstxjWXSmouM1Ju8c/5x97V
MQ7jyYPQMmBYiXvpZD6N3xcsZaIfibH7ZjxL+ahv/Q2ihDVJH6cRQh4ScsyQLfiEzNCZBIiP4sj2
j6meCL9izay5QqoTXW77xFOLRy49icEEUfuHe4jX/P66RnBZZUsBbQ2wsUFhYoHFjgEuWrgL2Qy8
8QlIAFuoYrhKpsEEZd485g1CkozYmXPxEX43dNIw7gklMBCoWBOggirnytbnAXPUoxuBHBqyEzgp
fgY0HMFcuJFMgqkVR84wPSlcDPgCioOQkgPvhX6av49UR/F0K9G9y/DdgXAqKNCIeCY2cfjEMwx3
pfhJQQETGB9CSMUcHkw6ZgBy36h+DNzkmKfO6Mam8xIOKrgERXF7xoOcBloFBMT3gWWXT4smp2CZ
6GBz8AX2X2aZDtjgBRr2Ktnwkdm4/O80EaDvHbYuMAKmaQj0/0kZM92s2E5eGGW8Wo+hGmWHAL3U
wlFGomagQfnHpTUECgY4LHa/Zhi1bz+4BJb1h3zHjim2jDunevxkECWd+o/XsfstjvCli2uzxXrj
gw1UUudwflz55jxxfgrEhRlzg6nCB1pI1zG0W+HEnkIqOVl7zNvL+5DshlvsYnRqN6fq+Mb0yzI/
4QmeXqfhVl60m/kUtwC4126hXIsv7S6c+GWz3+y3PiPP9GPiKkACJpyDd8TP5jXx1Hn5vCD8GHgG
6lP+RevLiYACjMqvuyrY6FNVTaFcUxMM35jKT/8AYPmhnlEe6qY/9xdGd/yF/ie8Dw/5xiwApnZ/
wWYbEs1ffiiOzU79BNQVQlJXLHlHv8yL+l+87AMFzutf8ansxrN67j8h2mQ78S+8lxfxETG0x4fO
BZVYA1mlx9kSwJTlTYUI1QBs+SF9v6fxJripB4f6s2MCD/nwbgykAlN6/WOjPgDpxkP2ka6Sc4do
9qIv2t3r3lz0FdubFM0XLe8n0RTL7txuRYYT4Ta+Cve3w2xT2cTeuM2P7VVz/V17xZGihpkDwYMi
mjOpmOv3SSrGmKA6+/pcA5eHeo+p1kbadA/YpDtg24WNC8o2vZr39gpjLTkX+/EKEN8ei3N9Ko/Z
+fXs7/7j9QciyqATTDHd6LhwckQC7zWQ9R1sKvBE48rocKoiB4QJ8Gi/nvKpWY8qvmkg/Xi1uCCs
yRPmEwOCjqVGK4LoeM4cA8ei74KjiAMiXsovhzrc/AEjNuCNA+v082Lf/gagvQ0MdEt8mqx+iORM
Pf/gLwUaJqQE3c4RP7IitAd33DdYIvBtcuuOxYe6FA6v9WyPFyq9AeABhNAf1Jt0IRNvHuSBI4qJ
GYRgiKdQjv8NZXLsAij3P6T78Mz27y/lIzqbd9AZbVc9ZdrqK27Nv6D+oCcYOgLKgR3qDL5dgQr5
bb24BHSKyGkeCKoucTwhD5nuUZsrluqAGUMYz/chh8ydm9ifyPAWCCe6w54dzl/kr8OKv5eUjaBR
t/GCXSxCKw4GAXgfRJpbkq+M5/LBvydfFGgvNG1sj9e1/hg91SPc4ouHWX9Ke/W7Dx3ucPlX8iSv
uxa/7TO6qlv1S7gKOzZcskImKzz1Z3PS19DST9pt4rI+mpvsgEXTQ7jQ0RmxKFtOeqYP7aU8owdB
q8B5mh2pxNiJPE3qO/hKw+n1wYvmeakcgRyXW+pVCmD1d/Y7FE77C+KjPduvFRVpsVc4mjlytuD0
wPj8W1Eu2l+WRkM7iFFBPk8/WX+wXTh1IKe3P+z3N0XrFwyrh8C8d2YF/+anIw5hwF9O2FrTcO0P
SVSHBCcjMwZuBS9m3gcEACLw53TFoZlcFhgfNoQ4qB8RldmLpWq9aAyfCTc/EKjmYmIU/vnyBov4
kFm8jHHttDOLT4MPwcayjUtzj5hn/wx3Du7xCcqjEfwEVKrYqFzQDoJ8GcgcmfcjAePU5ZfGNwWF
1KT3NHOclRaSDw3WRYctf2smaigSlfFFswhIE2gakdCikQQigrDHBH5gBVlvA7BiuhvCc/5kGfTe
uIRcD5kOnUqk7pJxBWENs8msP4oYB8BFq8l98l1DQNjk+sWWvoFSpP4T+MW5d2HHFxaTwQozP5NM
KZ4JrDHL/CPclot1+IQaK1zDZ8tDZXKu4xOC2nJOzwWGSIkAl6mjqUOFFMwvxYKNiN44oWVBcoUb
kcV262vqgklEJEjTUJb/ihUP5eCIVWKEtS6ccGzi5hHA89TFMzkgL8MC1AO+B5rEw+ams8ympTod
7/hIErUHtxXQiiQUzmAUTExvUggq1K7A0jDrmIe7EOnejdMDiNj0xXD1iCdCxIGhEtll/CuIKX+D
v93ULt9Mxxwt9y5crCpvLp/T6VL/YFwlk3VhcB6juYE+OoHV7E3ll3vo1WW/Wpvv30qyqn5NuDdv
iQtWwsiYVRKBZl7UiBnQgOk5VstQ9gSIFcUb9SmOHflnGSPvqi9iRukVrTTzqjcnKLXwkiQuuWIe
SSBg2PzSvaPTtvPA4jAsKYaYbX2HFIUakOEccOii/zs02WDVUyB3Dn+kOQf5vdlMlj8c0Z/1YzhD
UiTIjqOLw1664gDOx1TRDLLVmIuinLioHOWN9eiRQgDnRQ6EHX6MiZYRe7kJjptHB8BHdL3bdvs+
FjgEgU4lTN/d6fYGudEmlF+4/bbH1+i2cDJxdmxgIxJcxIeyyxyK+rJqcK6wFPjUWK1CtSZrGQAX
QlyhkMe6I9T4/+kGhed8VqNwsqaIo75l/AWpv0UPH6JGXGIJV3XYKa0kuM+NSwGN3jWIdr6Gw4P7
HhGtrbrRfZiGnR4RQfjECi1ixk0QXGQ6F6vmcgC3aJzivSa5R4I9kVwKAmkSHD2JLUEWsaqwYoPr
wCg4FxzMxPt2o/ALw5visYTyMirvUksq0TWobAeirFVdlGqLLWgk7rRmwclI1W96KgOp13dIHQjP
y0dNYzIbv2HsNZQfI5U1i7HTthk2FnCooQsrsIG6bdjaM2EnoDw4xcoabqRZ7dAc65jj9Wv5kteW
0N90ddGTgGub7iCi2bAbzg7Fk8+KD5V8JZoruglOicmp8oxPWpw7DPhHw+qf5oNqO4099vxsBQGe
voYImPeSZAR9xsc8qMt8ZuENeW6fIChGMKGU82ApZtv3PuLdMKLfjqe3BztiE9yFB99YBsqX5unD
fAhO+kKisOG4qDFQfi1MRLPDRqi2rUY2xFYxrjI0sXFBfDQgL3x984jhhY+NgCkD4L1/m5h6Q2Em
S4erEhhQi5dkslLvSo4W7giDutkT8FQLqd1vbc/cF2ENRrtz2KbCH057oLZJ8kxmZ3Q3gAKsokxn
IrwUfLu5G2gtEOB8MC7BHapHwwe/jboUTQbjzhJp09T2+Bv8CaLeA5zwEyJELH2HrfPw+cKUsbRF
oqy0JQlQ6baVIxLr54bGqd3h4nHz5cMIwT0oIJEGt7e4Mq3EOhwcZb6RLOcKarGAY8uf3OL2qrRW
8XxghP2gHEUEcjCmMmpwhT8EBB0gJLNPzfjicKrYrPb4kK71Ly0PvGQszl/a8iVDnrD1yZ+ZAdGC
gV2hOCDZPpkDwF+nBnII6vToEAgebWYsU/QtpNE2aGBibYscHpxD+OLANzGaKV3xk0lfBuN+p2V7
KFSJj2M4ESvAvLX3qj9yfzORWYGBniJqMJAGxcGNPkk3JZHN/DAv5Q4Gvu339E8B93yEMzuzfoxm
mfIdzWEumgtf/MC9EWGXtoZ4ARvKHt6bEbPm14J2FafgcIeRCtM84ATfeXXn9/jFHOQdLfVoyWWJ
sp1xcK2tQupoCcr3UhTmuoglp0dzRe9DKDjsaDT5OZ34TrIJ7wukr1TaYalbo4zOT0CHLD7uF20f
awvTRUSdKStTtque3ejEF6hCPwiyp6gQHb1+tgrJCYMzz8JJztN4nU48ozxJq0vBL6xjET61gOHC
TE7cfpji8D8sWWbCvYTKA6Q96T5FpzdJNDQxWIL1umtyZrdzUx6ZmX1yBxJTnFDrtgxJsnXug+dT
5YhfTfmj5OsyFRc+BfSQ08S1uwGE913SkMQHmWmpUIee8cCNdF1pjT2D+5aIDJ2BjnJcJ99IPROc
OczRWAdcSL3kycR/Vej15OY/ks5rSVUsCsNPRJWApFtFxJzjDaXdNkFJknn6+faZOjNnerptRYS9
11p/CpwPR9EovwT/YPpKhq4F5ao6IyWdR/Ilz33WGd2AfZP76yRYeMQ8dIjw6ZVU7D0gcyoYH0Ww
NTStn6RS4Frv/IldiofXSFVKU7U4tm82CqxYWiZRHxGV5bGYAK5olpsV5jisgiOGq38d49aaPt7r
WY0Z9MNzlymKAjV8iMMYVrPQeE+HFho+riosjTrjUhvoSiMoU957+S21a+htmPVyq/Y+1QBe2VFn
5y21lixvJHQrcbDI053Uk8RdFQgzc7BMOIVO7jWXuJh5HQNnDW+4z3uK2rtlcNYahy+jYGHH0pa7
HsOgdMiX+Ed7i7KPbXWg7jwru1Tkn8aD6GR8jE04bGNbQrNe5/ka35iGpGgFyVqo7AZb0zhjTyXr
Ouy1ksTz0G0Cc9pH7U68kTKln9VhPkUyYjsnzhlIqiyZeeGYeOngv7cKW2ueeseu4CYrVFvxYN+7
UuctG4TVOuzJwLipCgNGPCbNeubBKqkWbTFcQi8Ytv4hpUbr66dKZZpLsMGCi98KU7Vd+R2skIj0
8RT9RIhKSYHSgzu1I86DZvnOGw7je5jigixPSSt3VKm3hS1xLWSpEKc7NP/dAGhWBmPEmR8tXS5n
TJ3T4BV9B5NqUDGWDya+aCcbSzBPhz6XiY//Mqk1MQtgkgFz9Uw+4oGDlAy3MzO0JpaZuNH3tyYd
OA0g5UgIBwxpRnzDuviqLm8xiQlwgPeqSXguO7WBBtFYkqqohZCSZWaIOmLgHhMd8qBPn2usMHI0
9ENOw9KhVSO9C9eqfv2pEKhyUiTctRMtozylbsXrS2GhD9C4eefqPZhln5NUYiAKVcygS6hUzY1I
Tnm/T7lFNtMOsiO8ZmycPnK7+Vq3NyRNgtc5zCppVmSZAWZm07qlQS8/a4vPlbA8srgQgUEHFg0y
c25AjHidpTPGStRI2Hvj/UBtxoNztsnk1/ePOVVLKg22xG/NJHhUIfOdNJ0pxeNtcezpd+1lDLc1
DhMUMIxeQf11oYIQYPcjd6xC3cIsryaircCr7KIxnFpamGFsIxIemorjw0gG/hNXctL/hK237D7N
1ETpYDbvVZqdwo6bJ+6WeNw1g1cZ3vTA3H7TnQ5HouaDbU+5EMRhVJRnTy3jUwObG+hrqbbmPr7H
gcJ8mCRp82OQW0Fsu3FQ27Ve4hFA9Ac8yUhlt4P3E5nl5Is7S8xKNFCvOtYspO+N7kGsQKal+E13
Zdm7GaVIXV3FExj6n8DPhfudlQlRVrYyYLgGLCGpeTU+Dcwv8ucZDEnYxwQYoHsLYZMlFo7Y1MdR
dZM0ixtobfD65DpNZepKPhXxnoNhM/3gwaa9y62hYbGAmgo3d4X7QQr7eYi3diWPNH8WJV/HgAjn
mx/O5j4bCJ8jGjfu87PFemQC1BM8O9bxBsERcNzFQto2mH6iTUXv8masGAB9et7v25xmqrquYezq
glcLMnErE9IGJAsoBZyVQG2fxIcUaUrfnIJCGdcAEuYxgrxqeNkp41NQ2NkCswQmMEcGvbwI1xqs
4ZNpOIFAnoR2/Sh/m71yYrxJdYjsnmElU4f24qGOwMDvt19zxTOjjs7dlhBMin7Ozs2gSaBd/tVO
0PwS0mTAKxa58RPiSo2cvttW9OFtEq9MJIeDMCI8K6INUcN9kBNNoOfLFBZSm84Nlpq0Nqcdvvsw
D8AYPrDgv1OfNMkeZy1NKt1BMB+a2swMFok+wJkRr/v0JTEWC5DxSA7R4YzaSUpODPwCsRAFtmNe
jjaXkAHbRLDvkT0FsseG5ZN+ixNsMG1QRsMo4+1gJwyjjuqmZsgxZraea6gvbAxIDbTHPxZM+oyF
nYVxXLaIsr4WCa5j7fTF+CqYgOgRr8VJAG97Y18oHjOEDUIVG9r1jk6sbeEPj+EuYOtBc04s3mDp
57PGm3pPXNMs+FST4SJkigGUgCNIJvRaMVtXPje/UzpIMpRUDUsZO/88ahiQsaP0Dg/TcZXlyHy0
oGMtXif5mo8Egg3u8yCaMibfvoONYv+qX9m4CNbhoViqZ/8agLnQXmPFRM/Cr76+FVkEnEzRLMJY
+L5nxHDT7kgDN/5hQsccJ0V4yVya7pgXfY/JH0AWYYF043+vTX2MNaGoIf3EJlMXTWx5jyjxAMuG
Y0IJ4erZ1qsxuVJ4RcG0Z7KpXGLE/WO1nzCqkB9hsaM+cXB8RbZlPAKmJ0zNeLAP8M0LiieGL+pb
jh+vLN8dYiJVO4hWAd4ZwxWs++x20jg8fP1DRjao9vcta8hMwBHAvQYiwAQHUw2NoKauIlAOtLRW
6x00BlIlLMsujmb5FyslPZ7hHTkapteCvjZpgitt7KjooP8K4/A3TimUoBbefGpwNbJF46F2FDCT
DDZrJNDky75zQo90trA+DpQ/SitVY3ig4cWbwVcoZGkTUBRlxIebISFr6RCoXp56GWrN4BwUuqMM
vJNKKdmWwUyFjzmUoRoY+tJ6R08riP+ChmYAQX5bri0pnny9ltwxba0mMXMMUDzScoI4hW4CAPQt
MDFujW1k5seqKk5vdA0fFR3oB0YaujcdHbXJlEM8n2FKa8qJd2ZNOkifIV6HqnVs3jHSDTchgbY3
jY0S+xPmMhaH7kcwoNRDLwmUHFmNhhdp7jslvYw3HKL8YtdOC2g5MsCsRGRFLQ2oS6AjZPn2kzQv
sWZ7pb4sLVf27wx8qiieSzjodBhGZ28sSK1bAjdcRD5JHFjtfjQUdJ9TWWLWYeRAPdg5QQoj8czW
4db63ouNypQkdwD3WmQ4mMBUFgKvOI7m39snIbudNb+DczCMoedIrkn7FDTDFTHZsRhGioMvpt9A
YXiuH97wzj2Go1KAJBATnfpiMQL9NL890GAf9q4aWPPEgsVQE1+cqhqyqcDW1I2SMNKLjhkPM3GW
awBRq7cE/lJsdQsoicP7mPmlkyjIc11n4TahmqwCBGUS7rgafjxSWUyrcMjsFeZ2YeqYguW2URsE
naTwMaAXl9JrQOq8FUtEQ5tMMtPVMGlJmr+I0hVKr8hGjzNpGWF3khaXYXDL0iUHintnYkLWBjJg
sOqn8UJmPp56JtqKXcS61WtDok+UaWApsGEk+NiMojJknW02TRkgwJq7ojCOBmfObUKAn+FUa1gt
sk+0HGrFFmq0xiSz6XeW8esD6BfMcYSbDvvM8vsw/pRr98PdBKUOXIQBLAFdTFMxJQKTfE+ZBUeo
E34+t3StvBgZtU+fFMB8rS2HJ+nJBKH8VVg8ARWAa57vE5AWNSa5SJAh2UO16pI+GCcV6+xgXIxL
u8x+ur9uBXLM7avD9WmOvBh9K88tL5nrweqhXCmceOtfkWF0x2yf1yPzh8lYs/GueLYl+3zb3sPy
yIhVPqvnVnd6IPSyA5oGaj+b1w6t5Mhb1BD8IXJgoT/yNh+u1As3Qxo99PepkO4ypiBB8rVlBDol
vlMR1qEa13P/QW/f7jvG4R8GtqrBmMXqjxj7unGOQQCD7RpDrTdbCznNowg6YzGtxVetj+lyTAI4
3jj0UEbSPJKKRjJnMjHt2WPNsqUEiDDAFYrDQTw16x0lHCQ3/8j1ROkS66gfLEorDaaNhzC32sr5
JQOuSaE+eYgJPxIDk0xsMiHuA4NzpOwkpphD89bBxVXeJ2rRYHi0Tllzz4uWq9qSD4r2k9J94WtC
7xgL9KxnkYasajLdtMoULsZP991UYMZyihtsQO4od1oYYD8fDi4ZJNcGSk6jHd4MPTMEYl9rbdY3
TFt74ttbJiTvkHhM6U90CdRcqL9JU24KLuZh+6vXlErk2mpMU8EwFBp4Y1wzhI2Z6MdNPf3KX6wJ
QO3k8Hvs3uHBtIpn0IVHq5aW34hrUf52O8/g82iitzZNcXMdFt1c56Rgbo5dOmbzDIFTfJsApZSI
+AT4JjnaE58VVPWDk8eNTXb7XC6Nva6fvLT/y9i55RAJleTt9CBlK9PcBnc7SjZwLtkU+UTexAg8
9iHsPSUkvFbJ0g7CJsNOBiKhF4lB/sRLxybwTQuPrASplTFdt/gYiaxw9e/MhM1p1HcdsW4rUJAB
QFU8a3NKRRq5ML+WGpPJwQJzy2hAzbGyyn2vHkMu/KC8NEj5SmkRJ/tEm2ftJmo3PTwlzXAQwgYO
9DHGad8PYn+bdJyPfJLVTabP2VypHQW1B83mq2fCewFXgYJTsjcOIdzbxPmxyOqTOporGyZZSf7E
oLK3tj21cDBuEgradYiLezi1uEHe7bTUdzn4cyP8tuFeZBkzCQIfmYa5/kpM9BHExzOsgZUEiQ/4
1AyGBZxYRfoX5T7EdhyyEMod1DcefrxuovFe13F/Je8QspshMKmJ+vlO8HeDY2qynWhjEB4gfxhL
gxvpJsgJwGh4RmYmrLsbIhqgeiQDt1HH2rx+fNY8S4UAKoWQtMXuTF+q04bh/65AqN/PtGQBCYW2
Mw4Yb2AnNgqA3jyXmSVGiL5PWrqYpvvs7cGku0onpl2I88cniSIQT5hRsegW5V2dfCbkW+KOXWx5
L2w1g3ivF1RmDJ81Y6fg/4/Doaq6DQaGw2lJvLVGVsuI4kcT2fb5XOSfqQcJ0TiSoTdhCGAX+KG0
C7PG5nA0tOkE4N/XF7I0V/CzHaDs4cX4AVSFFqG8t7PUOyN96GpifTZmz2qaLTVSuM0drjNmtZHM
nf7G9sf1tizbU0idUErUcoE4otY23+Igq4+vviLLEIZ01axi+Eva2gjJgZ003Rznz0J4RTQD5vw/
pXfL2leRPYhLthoQOtLm6ZSgRidYNTDexCs0Me7Dxs0cC20UoRcb3gCT4oO/HAKm1iuo0cD7SHPh
Eg0SbJKpKWkVvXBRXizLZsQYXcq5fhSVHV3CyETeOfm22Q8pShivyvFK4ajqSfyC+s4VUNRoZJb+
a5A6UIUiyBzwVg5hNzehfsAvefuMpBPbixbdENMCB4oOLnJFNzU8lh330545GhL/dHz1GmRQ+j1q
zxpUJOiSgfNVT3p+klIX4n9UryG41JajQXwuDlg2S/Hq0y9h5mHuqBnz7pShUTWe/dDNpFvZvmQK
cWAvSDBZcWG74xOrXh5GeaGLfxyNFD5CaK6kI7tdX6+V/DHgCAD9Nt2pRrkCpTObMYWJQxdgLspm
VrKSpDEAGSKnuJ8T9oDoEjpajdHtghhqJV8Osj07cp+sKn4Ps9wM3497ks3w27Vx8/lqpzJYZp+N
/hoCo+NmJ+UTalEqygElFy6vZv5Iu1vQblPVMZ6CWN8Ks1KEFAnDEaC84oTJdp0RpiV6/gUuLAT/
xgV3Psz14agKZkow+24saKnCjCp0eTU5m5mwyo0Nlkq+t/wUGLsco9wdRC+zxSP64qXPPN+D93HY
zV1AgARg4GWHE92x+kxzgwy6ZU3JCnFGk3+a1g2LRwiU8JlEuc3wNXKSZksZ0uUL5dW9MJXuSBUV
4j2cCTn3cGDCcWN36OzhGT4oyWz9SLZjMKa/2n28hhjwj02zmx21JQvGGL3rSsMaaiRf4ZzO2AD0
nXbFzpJAaby30CySzFedIVQhzWrSRbzG+0n9oTRQ5pm0wkQLQ8NZ9yho6uOdcuKOjX5FwPsouUVw
dtRlul5hrJXvix0RP+SqdROcOys7ZqOfd/SRQKOIzUoHKdr3ypH58MIFb2UMM8iNftj3IphlPJxf
O8G9awgeghYFxeg7hajQTnyQbZyowCeQ1Omj4TqFtYsGlGtuTqXuZ/MsHTMbG7fXOLWbMc58UC/t
4fy9kBfBptnCAdRn6UpzMQ6zP9P3SNoQ5nzruDsoT8MpJ5WFlrfUHlsixwTVI6N7h2A5AQkCMrm+
4Z7hQfZ10jOiGuiJ0J/xNntg9LyJXc7ZZwaYDYV8EbEOo6Nh5PRDa4akB/u/dBTcKt/R3IICi4sa
snd5hP+IaGOcHKiwbR+IAGtL8A4Iz5w36J6cLs3hQpSP+d584MyFs6O0J4xamUMx7a7avDsWM5lS
gAhjWiYycYBpF/qsfeIPkh1ZN7wzpy4nCZfsKXRsh+9GUJqSA+zZnu7Tg60zpq3vnbu8zGaYFw5o
5uC+j0JXH87zFXswtmbYA0LcGa67Bb7x6YTAyD/r532Wt1ppq5iwjnFso+Qvt+EEXJ9M6AfOWzug
92KPqRvD+C2zTmqlz7I6t4fgB8rICqScu0+cufdDpvgcwVbhU2ausfCLUTOGknPQbDFeHPmOCZ/I
nGJWf813rT2cyItiZPwgy55j4iYfAxwD56rN3ekMdpYwypRdyqzmbVsLg5AIrt5V6+LPM7LcaGu4
4a7a9QCRLJgPThmX2jR2e5ebFmsAm92KKxb3rxmdgO/CKIic7k7NgbnvMZ7nJ8I9rpATgivyvnBi
XaAkzYYTTGktp7/Q/d6okdffg3cWvIQX/UkxhWlmR9fixfemcC7mEBeZj2z6vTdrVv0Mc8GxP0un
3SSaDed0whoO/GNlK024WK7Dv/iOl80M/anjbc1js5LhP3PNCBHfWOOlcmDVRUT0+mdDFMWueHD9
atcPJL90DjcydEOgSt6BuW2fH4dtmSuJRmpqCfGpdeGYFqzuEPU32lUfY9AxCxwYzNSNGBuP6gOO
MgvA3/3wxH76j2wUT2hvtAVPkjYTbeGfsGt5sB2JX0HSStHoQNbvF2Ct+GLA6MMu9txOiWV22gnS
hzVyb0FnY8AB8XddbOji5uTpYf08YvcbFct0g/AIkg+INXooOsX3sp9q08oiR89BYBA2K8oFyDPx
tIMfKIbafAlVO0BnQOmPfFk9wOt/I9Gotj9S5YBcehhDOdWZOcQEHrwxaaBYwi1jyPYlHkGwB2No
MN08cWCOd68vTjj5BI8TWKYu5inYrKK2aCcY67R4uoI2LYt1cWa9la/x3IcxxA34/Nh4KtlczaIS
GjU3uO44M6RzaY0EhvzwEaPe7Za4iod3NqesCevhC6Igiw+RqqP0Tmo0H1jyx5FJE2OlrT8bE00C
Y8AJwW/CnDjYIEsala689++Mhe+sCSyIcPcFE5Zzw2U8SWY1C4u8L120HhN+Z/3TOT3FbQFt3s4F
xxuCs+W07ra/kHTHoYrKUJlZO1ww2GFIEHHCqVhEDoMMmBeV0QLitkvu7TKcQyr6sfbeViCQF41t
eUMdhAW2BuVsh27UQRF0BycyHxDHizPqFwgMwZbM0tlngQSdy+QYzioIMIJWijWrT0LTCMkr1x+3
6nv9ntTCwZUOmdRO0Hyqs1nrckEQf6oJeqi6cmKQGrxgXXoDLmT/JXejcGrewA0sQU0un/G9fYLk
NCOGz9baT0fKL7c3IixYcWDDMziUD/9XWdJ0ypNsH2AKjFPJPDxR3n4n8h9TeNs79tPsXC0l9Nbs
nZvh2xniddHAFZ9o2HWM5TXQD11/OLTLC6TrKZq30ZR2wvanCBO3ACijn2N+CvE1mH8XBSlN7QU0
htkESon49L4X6gg3gn2+7Dbs5iPB8YXSC+ea5TRZfImaOfoscLiPM/aewzE6YQxyS5dMsPawyONl
7nAhV1NzJM2JXpqVdHrkCtjhfYuSwSm4MT4P/8QVDstqg4rBmIoHSmvrUTnJOWfAvfG3j+8ZV3wH
mgbl9co7BoadRgKGZ0H9yc7GKnNRt1zj5WCLLfBPcUvODIWmnZMw2uFT13+UTXjUdqhgqEb8X3UO
s0ddF5TPUF+Qejlfl/nYRILIyBI9rSooX47WslxYk+B9pMD2lmxwS42GGvoP1z42jKjVrdF7Wf4p
5ZQNwkHCXJIFsmA4w66u/AKFlmNj+l4SQZ6EDuPJlE5jOSTV8juGJAkj1cbR4AmuPw3Wxp6XFkW8
Z5NDuK7/ZOJNJjUh9JzQph2lK1TSqJ9Z1Shyc2H52tobXVCN05e6RzRJhSJzl3jMyUdYtXkuPKXB
zF+Bi2Ou1JosyMn52431I+9TeiAJ0TC/faCUgt6f/Q1Qp5o4kNolPg878htod91+V9DTobBiZMko
y7gDQu8Y9vV76cSGghhoFs8F9Z27g0s3WQROObM2uOpsOMpw8d7BOBNKK3T2FHqAwW72pHTbM46C
8AArwmZEcrcYG9naMl0FY9kxT8M5ytdT8IN55pxhvvDBxizt6yYuBMQIwwVMEHxbnSYuAhnOK2ce
fQ2NXaK6AdsrGoLL50Dd+dgrUPFp3KUxqplzTvlwlKdsX2vdbufKVuyoG66pnbymIw6nEL8iPC3A
4WDKVz+6ar9f7EHu58BCiyKsdLlm0BQhHZi243peoJdeKXiur+Hp0AnZIK2+PfgNUzF1G2xl6t3t
123nySJ5hMt60V/gqmJeAko3Ms6DK6vE9idYswHOcCB1sDzlBtnL+/pvyM3NrSIong6YVL9DB4T8
SCyv9RMiz86gMV9L5xJv6sEBehqkBpPMpBFWKOUZsJBGZWasuU+b0+CcYjvKyHqkPvMTeoAhy+Za
/Y4nrIXL6irvmQN/zj7SBvgEkECIPF1br2DNfA3SK8xnVvAtehxsOX3YwLVrIv4zJ22LCMmBEBUh
BGHXOhPgjFk7mU8EGLISvccGcpZTx0Ed0f+gYxVmK2gGnf7U36HgfeYEDjwxjGIIQh71Z7H0njmH
fvjOwdOzHaTrzJyg5zQn0b2cJhPC5F39CrnoAmHBElerPjr9QQaYAOfxJ+Iiq0aGDc94TNFEWzWV
bP8Q2oMF4Y18QKgIdvg2T0JH/M3GOu5Gf7+7v8dtYJ/IVcO97MyaK+RlAI6N4ym2N5rrjj9+YEc2
fjy60fmPp3RoY8Z/zSi0/6BKQX2iebB/fxfuLRldeGgy2m4ppjmY8y8eaONFNzqJ1+JV+S6Vj51N
McHjl7DIGsPEGe1+f5vRAaObKUQhHoMXup3wGBhN/CseQSvKCykjjvOku0OXkD/OILfpGP7V+KT8
+yEuKzwkG+OqMILOz/di3rT4rwbpAlLxGEiU7/07hDHjKJ4YIoxNb8DviT+CzcWDYV7yUCYoTlbb
IVYBjyEkVzaGibcYHCtvBOCVe8DXtglVDWPr2DENV/ocoE+p5bIgAZaLpx/T0E+aJcRgG/Imp1Ad
c2c4nCbxI/aoMS5g/CuOlRPk8han4mgTWGTiO+L4gQrncA35v//fS2qzMXK0pHNNcLGdxdv3wCFY
/e8dj4GEwpjJsF2eSVI8YyGWrb1qDkY3OLZCYWgLt6zU9RbfO5pEfGYxsiBifIukCf5ZmN3aP2ZW
0If9rZQuEPBrc7i/GPIgp/s6kOUw+Hh8QMuQh3t2s1CPA3LLRuY6AP2m+EUKicGU2o938S3+ZSRG
mDGmU600QSEZQHkrbOJ6ghVugD25gHjL0bGSQGQj0zY3zNYDrD1glQn7ALNwtXn7SNbgi9opEnja
ODsZD2CSYb+GuxNBrZz0J6bv3dGjQCU0/IH9AOfBmAMA12uCZEOHmLUbwGDx+95i831qjxh/05xi
w+GyZqRLVGJBRUlFdYrsLJzCrLxXh/pksSDgmTFO8X+7UXHuerpPXBX/BN2aKy/cY+C+jnGoWWuv
IaOYDfgx9g/EFWyKjYmd86T7rr77jrSys9BfO5CpYga+voMrgtSctD/odqwv2lmcG9d68cFgJ4rn
CoIU7eZTdGpzHZXq5buzTu+TsU5cayeR0TrXkgmUO5hJTbqJHiileqbjWz7MjfLEURA1i/obMdUe
xU/EypA2MG+RzAkWVzpKxkO0S3BkIQzDRcVRo33q5r53g25sspVHx9Y6e3jzlnD7176JBrWzTXew
gMWDzN3H+wFPslUHbDNnafSxZ6m3vvrQMSh+I1a3zfUQRjgOiUQMEKxlHuVqVlvnBLk+SUK+F+wa
tNQhpPiwPwuujLmKtUcK4DEw5uAJ9PgAis1S5K4NmBQh8GMXz8zLN0SiQMRYQrwdlWQPSgEsH1Ar
fPqT3x9Un4BsbNLneN6UiAaJjyRfKiOSeC6HyyAjAoboolmSLgtppzardLCMWrh9Dm+SB8cQ0axV
L22/w1uAoMbj3bW8eoEbF0L/yljl2iwwth5Wg8oi5q585bSKUJLbVYoPr7GqwzmpVCIBN7lKLYOl
Y1guUvUkd0lCinhOQtUvcVAAX1ud2MmYUWK5HRhTEZKt2DkcWLxiwvVA4ZJfvNVLEa6zmDIFnznW
LzRzX6JqeBdjCJlstaSSUEzh4aGhEcMDCjMP5NYkBVsYD49NmXQVNg+0lZOwhzJrQyDFmiN7wMeE
YwtvPPkwX7XZwhoYuMLdDRweFQMMGqGWhcKSoaXCblkeD4nOJqeEHoWFSBJKPNqgIdUtt/17gqah
Il3lpaUTamaOgL8bymgaSZVZ4qqH+jP2EdNorFATCkFYVwDpsYxbFAFNY2bkgYk7hO2FU9QTnUyQ
tFgJmI5zU2PbpoBmQGP5A1rA5xbyGDxumBEw6kFmECpJBoP4DYr8LyURpR1P8CfzblFiA+jiCWOM
9AEL9rhEsuO779TtxfwbkyCMeRyk++BTGWNwhiwr80oR0UbMYEZlb2cpyQeYWYD9jT2Y9gxc6JnQ
PaA5VtETjHV/Mkk/Y9TXCZpffqzaPbSqDpWb+KQ4QYzpjcqpookEf8a3IQN+EKezXaOcT5won2L4
A6eXT3CInYU62vJohM00Cpw9yII/fPKcLYF2chiBQ3eGAPpzMZC2K8y7CgGE4Emzw8FUr3bf6jeG
+PRdVC3OaeG04bNABhLafuoUmIElCK6nqUG9CaOoeOXKIop3jC4iY878PHwDhLEx4fmC7H+kPgnp
Mjz7fVJu3ycTrE3LLIXIm7qfFJtoh0tadcleRDXBt9LBmkbVId4YuPZhzu8qSPVALQ0H9NHJWtfA
MR0ODAsaNM2xcjY23QL1vVeMq0OyUmeM9H/+Nx070JlqNra7gmiPfgKPNgVVIycTCnE58vy5fhMm
S8BAN7B25LP4wbOiUIbDNAV5fp9+WKBGzWXo/JSYvvyRJYQYll6Cv9XF4BThgIJMc0OEEyRyLm6+
n56yhTFFs6HqY2hAMFGUJ/mogqEyQHHGGIKR9MRcSmvafs3a4Y7UnRiucyIb6DD0mvBY5DFikCVs
ZsJiqHcRTbwyRmb4w3D0NI7s2ydunCk3EL7oEHCB/SbtpDxhdzb7Ik0PyRVck00FJoDotc0ntEv6
TChan2IcSspFw66BHaEy7Z3m73OVgl8udk3beOn5E00RRGSZgomVBuONPLlkgIfGh1yVDEM7fLJ9
UheJggcvY8fD8ZKhFFMlpn6fMRZC/1A5bsGRReFDBBHSQB/FwRg3AWxS8I7la+EOQgPzGQ9kciIc
+OAD8w8sjxrdBMqGLEqVo2698AnQERtnryGx2aHk1pF8D+Ffl7cONs9w+kKZDfpXNCCBCJcnXPam
ygWD4ZWEwwxWi/DThCtE8oTfkzZ4Ybsdpr4IPOobUacMTBlPgPaY0Rr+nUHzl0NU/7ChXOAVxJ2w
mUFXxVgdDlz1Z/y89ww+3myfBX79OMQxjhwNmUVtzNd3NljlJwTqiJ58LBOJvT+Qg8DoccaMQNcV
5BAUbd/5m+ELrd3HQZsL2NR/VmjXTd81DUZSYn4QWUc1J7zZDv2XwnhNY1WbxCQhfQhvJV4LA9Jj
2uzU4QZCrvhpCIw15shB6bALg9TAwIgZHeBT/T2guxhivosdlraqcBijF61dhQJOQ1cJk2q4IXfd
MwCKFsaaOfGgv8oZ96hD3+1j8OJ0dO+yU5HPp616eVJw6vo9Z9LHarbaKg0Ujg2nEe49o7s0Olf1
jeA7SC8yrPZbDsE2w12pXkmfKzda/dlxjUsDnBl5m2k1ZdYSv8igN8BpBsNLhBdEID+H0Tlsbi2t
9Af5Cv7UC96uV3MChcW4MY54frjXLLENUx0ruPUAfu92B5zuEwNxKM1d3y2VlDxEAELu9fYLmI+p
FxbK72neTSUeb9HvtwhGuH5NXHQumsz4Z06WWOYvcyilprmEW/LZRDi+qSej3hrKszC2envjtkoG
doEqi+h1TmLAVjweEEPRz3G4Z8fT39MifHGTvy0MdxwZK1Bqo1exKw/53Fgw6VgBr16ki3LqVtUO
Z9xlf6TnX2jL90LhgNYdJqpsdWvczlcMd4U9SyZALW1pLRRWlBXPcknvxak4pTuV275+pq/43pzS
e/NiVXnvPodkw87LsLeEmrfLNtkh3ok/OY8yLt2LGmbXoHYRan3+4Vo5MHbe5TsQtWY1YDXaNOQq
2z4I3uq7MZ4a8vHipBL0kp7kBYq3Q3JoTt2puIs/gxN/MH2ZRweIl3tpH08xjjnp2+FM3mt7eGdr
AlZIY8o2Fe4ZLJ3JRr2ol+r05lmL02fTX3jeC18d5Iv8VJ8yPwsnPYKgRb4T7yDeVafq9b7LF58h
IKRuhgJ3+cngk4n2039lz/Ji3sony/vF2Hdbfck0dWkuaxlOUP1+X1vHnEo/QEnREQ0HmNnBOmKy
6yg7ZfeZWT/FY3Cu1sXauCIQPytAIslR5CNVj+oR/DZUU8fqHO7J38Ku91e6Ng9HOdfHZt2t6422
bNbVPtuqy2pfH6s96tly26y/22pdH6Pbd5vv8714uFROsm3BI4t9CQ4U3JB7DM7KmS/+/R3dUJtD
+30MPm7yG6FiJ4n5Ft3Mv+i34QgBvI7Zkczm4mFckyNy3eC3hn8LqqCbY+NqXDnam/dn/qFdyUEp
fsWx8gr4O+z/fxLpmvEU3jx2E1QL+Z4oFg4v43BVJPzYYzCO4FWCX8PhtcD1H4MHHKmtzHBcOSe3
Yq8uP7dqndzaY7lpTslBvWjwp5QJ8M/uvctXzE/bpxAk/6hzVDtjNkeuifqSr6qTdgFm40IrdvWm
PrwXTj4vufrAcPo3A/rkUihgDNRUw5W2uRpgUyBN2o/xY/2UM8MpN5xi7AeAWEgAupY2LXk7jSa/
+rQ5f7b8gLcf/X62KmSsXyhtyTbd1zR428/N02GUjPqj4ZaHelvyEXy34HokyG5K8EOWdFT95Snb
FRt9cXCp4bbfbbcudrRcT+4scR9xHSb8mx1Srsov0QKM3JrTF9z0w863UBn5LPK5uCfyO2St/N69
8rt1KQ9iqz81K3GXddw31tN6onDNNtZT3GrfjfibRc56ZnzR/XuxnNvFeHIHoyziJcVfzN24ixnS
czu8+A53vGYbPBc4ebMynoKhxoO4zV5v8RvGUxyt+FT4H/US3zXuLfEvC+D7LlLH+OSeOQcLhZC5
FG4NYhmJ7+rlqD1Tvp/fQTDuyN/EM/5bXIQ86NW8eCleu3oZ/x4mThA/UFDfPHmpf//Dvf3GlMJ4
QjTAHJViiaOj6HkWry9dHr9ncJcz05fGrE/czG9eFieYkP9UK7HG4L1IzYXUcITnFisOAmLxFuK7
8RRv07hkB5VVpTqJ9U29gM2JgzV4f9UrgkI7Cu8V539wgr++oCR9yvyAE8dZly7FveFFxKn+cFY5
eMpVUBMha4aoen9tb/2kXa8B3cWRid+j0sM98RAdPlyvPI5/8hcwUcS3oHTwFcpC+fLm0mBpX6U4
Z5hHZba9zT/z5Q9JdNvwZN7qp8gIZJkSfwSPXqA87bN8YtEBOkSgzSxZKJtyvrRWQzyAx/+RdF5N
qmJrGP5FVikgyC05iDnfUK1tEwwkQfHXz7P21DlV58ye3TbC4otveB9oPKfVZhxIB+UymT934yU0
7+Vg2U77qerUqvKjPoe7dxW+ZyIevWdAidhQ3cJmib5Xefxu+Bs/mLgepW16UK7pRWAR/j0p7jnB
dkPuZUdfIGjM8xntKwLzY/nd++PwRWZAr0fns4acU/LGlrAtfor7SavJvec5zFlRY25ATonE4S/4
afEfjiJEsHN2aq58ckWseK4BFWQcSO0MF1zkQaFLUpxuy9FeN/fMydbt4bMsQ/aMq9e+5j+TY8xN
e2w/++78PfMQmisAn89+sogX2ZKUI646OyEWxGFK+F+hDzQwZb5FsRVT9JtdoT3CVilZciYK0Oyg
Qdl1AUSjIsH9VhoSRDJnYpMKMNrTNulUxqIu3dx+HkKwXY2yn/G6PiS7cppuMMOLl9mKfarIEM0u
XpYAQP/Qi76kvhI9p2y7vjDXjP7vMas3BaEfW6sV6LqSFPLc3Gbd9OMz/Hc/h97Gb8z0zLdfzu7e
PRj4eaRPU+ySEJ3+Xm4/pf/yu0234JyTKtGZ+f+VhYQOKnV8vn+Z1Xw27/IHz8ux/75fBooH+iUd
LIfVVME+R2agSN1zD0E0CWJPiwUJQ4A9c20S/FO29QqXh8UIJSPdYcc+pnnz0tu8kEKYQY/TbTyT
OLqfoJQ9qfNZvKqbeITYvIFQ2QXW11pD0FmH0h/dD2+ISHiVlkcNeMBRRm0u9ZNszR61zYRh2RBp
vELUHS04Eiy0G9ru0pPaU6zO0jfD9nia5MFDCYlnpYZLjVkz2ManmGUKPHp9Wt0XdEwF0BmaInU9
vCFNP80M2qEHQ2hgcHvQEGOLve5g7PP9OLlfog6qEoCPrAf2B1h0sjcLnpMTEamcg0iiyPsWfgxt
8r343OcUbYVLUYd4nYRY7xp7XGZLfWtx2YCSkDWQ4yV/CL7gDcAIz/UyeHxd6sEM+eR0DZFU31cY
RE5R8RyV1k1o7vRMDu+ojv+LgPxC/nZ1F5TPjXoLsyyAgFwPjiC0VBVKN7EaJiyOwvduxu/OytUX
q+6RqY/nzduuJQhbRuFKY2tEryqZXWUj06ph9zaZaneB2gIkh4QCn9XjvHXfxLcwvc8lwC0DGPgW
Hm7j2/wbtrWg9fS9+xopbo4D9u03W2YBK0LABR8qRz7imJ/jBdJqd/I0L66OPvAP1zcKGejwL+jA
o7J2ucF8AyIr5LDMqQAbZZD9HLQ8J4teCBpjwlHG+Pg+0TNIH8vk+fHv/e8IF7zsDTYLIrKESxTy
3JP6SkEPBO5YpKj21K7MyCllGPBUqNpyrovHCLVnpHF/69Yf41OIDOkrfs4ricVM/ht/73OFrXje
0UwCYP3wAeULz8HmFcWDlEDXMDzvz215jKsvsLMaEFa2iCXtpKXMupn5pHeordSVkFpHve696ikM
UsGj0G+o4B3B6DJkGjwHVpQPr0lEW/lhuX5FBPo5l9guAnsFl0eEnj22FzormnIaBQ3hTGAiSIZG
73KKrYnOOJNn8TBpQhDHrAchmAZeOloOWciLBWhtjIzbxL5AbSsHIRZW2Za1HnhJ/uJQXbR0PDBq
QObguErZwaj7ip+9wKh8/NxpI96PPvV4XcSrvGUzLy2YIfVHtnVYY7l0nQw+WFJ+8FWPyYO0mCS1
4bWKVKSLmDgK0jTIAhDkGCJZkapPh58jLxDpsuJ1rbeMlXh+bmUCliwZ2gn8zaWcYYP4dYvIhf10
fGwuqBrIKK8YH+PytgLmYg7VRoHSCTMZ/A/YNMohcMCMtuFBa8w/MxHhwHOyCRlANCYCAwPHyGGz
erkLcgH9BpDYRUyKQhqEs8neMxxADDtlSAq2rsD5rZ8hHxj0bHuHZu5oq8rc3B2ZVgvlT+pHOnGw
I8zVXNxVZ/3jwKYAbiiTowdLrBnSi4ynmnV/fozd8gptD7V5htmQCsDjj5AE90a9q+4nFA7ZES6W
EJgxGi34tvNags2Njwvj4K/1csuPqcbHbxZg4drxfknOfQmF4HbJfpnGiZ1YjyADu4jEmMMU4Uvz
toKsBDsnIxhto44nn/mSiU0N1IxnyejQEpgTgrvYWDB/aVK2fxagJkzlVBdEEFDDTvE+QDBIeBPg
Tvc1WC4a4R79QQfT3XEZjEErIwrCzkyFUozUH4pNHqd1Q6KhTzVb932FAv71PiHDfOll8HXQR4jQ
3O+4Oew2I2R8TLSK7wJi0+IVofgJJC7wmm8PNOWp7n/fyrrllHP19+FlRIS4zVVxcHI0GoRyC/pG
1SfKnQzg54lp0dtpro+A+CLRjKZeOWeugu6KjtAAvpbw2gqXCATFqPTbsfUqfa0NsaRXsz+JqAKh
bcAwBAEcbwIl4uZ+BSaPfNJ01gjTnwXF957EAkyxPWUhsxmGyCC/QgEmhcVnognTvUCsPDy+0819
fXcqryo2MiZARyCw0f2YLVFJ3MkeA451/ZsFVcD1kb54eizwFS4KGAtHDyAXZzM/UJy7IxWTGnty
hXV8QO9mD0GnXao/VKbnlweSiPQDF4bPCDt6BPIPjQoidx+TD+3WBHzg1tK1rAMOdv/YqcHw2jJK
/0HywKh/k9XLQYaY3QmorweA2X+2pAoBHMM1pB7JO9WUbJHZg2Raxo7M3PJutxMbEg4vMO2LNSRk
OtglLOG8N1fmCqkv7iqJC1Ixby4RDEpEBgoCiu0B1BwHZxI0IK4xfhAzCuuFgAl1yZD530Gml+HJ
hOX6thxMTidefg20D46dpg5O6Tav+ytoSTRji0/EcXkT03LIxRYl/ZkRM/s3RB9HDAo4rOCI5DMJ
n3lL4X8ku0fsugK6x6RT3+tsJRZo1arMbEoPVaorc0SAt/Pbx3d8UCrrfxhclJc+3ngPkRcO4ZJ7
nTuQhFIAqxM2WrhkWcrbpmHhphI/+fow/09P8LtQz6ESsXllMT805rwm3ClGvyRI/ojYQri/2UWE
GHUroGYkQPEri6ABt4EOEBGEwzq/60uh7XeEFcvCIHOetVt94O3y5t7ZtQr5cdCH3CJReIiuTnfm
2GOwPKxxgpYEpI3KWRQj8FII9CQSOTxzxtiiSiEGI3yl1k01dDysLKCczhxQL4Dt4WfU58sxt3M6
lfTKZrMvPFSlTohTISl7Zj1EbjdfxkY0bhGfxDvASIiD8TFvp2Qpymi3ZJ+/fzh1NDlXzhTc8pKX
BtNqvv6/G4ThIg+Ktp+e8OYynKqWSP9yJykJuEcsXS30XlurOAHm5M6h6+JxWAhZCa8Lu4J9YTqV
O0cRNF+/J/Y5nxONZIS08fUGCDUyuRvnxDjjUlu559yhT7T5oGx5hmX68agKwb/NoQs5TUFCFdjq
JvG1yuZRFWC596i/hNws6rzn/Fzwm/ieOSRs++uhVIhI7pxK5L1trqkJHp+5I09OLryazfo7oqWY
MzSuh6sxgB3gHXviLcbIoijkTwTXykepSARZ+fxEBAKEIX/+4JUs6Xmyk8OlI2iamMSY5yvk6XRY
r4gucs6wfnymCjvzxYkURF+u/UXML/FKivJ5c/2emQF3Dgkx+ZDnHrddxXFVF8kJ40wTUVTQ/9AI
5Hqf3WZyPo+TK0Nh5mOdUyJOkYpLj4sVT6Mvp+VafAWLq23Z4LL3OF07MwbUjEKFcKdHihK0zksI
p5BKAK7I3vcMmhtQjFIBD4EO1eMej5yhYpzvc24GoZ6qkq9X07PrYRacmfbDmdvP5fO92ccS4pTU
1c26VDzsPGP0IGnGGNGjnQcwCdgb4CGx8x85YgsCqweNgFVps0wAnjSwa4+ZYuXyGn7PSQQy2aY2
ncpL+dR0IZ9ECx0zMwfByi6H87ctzInVmd3ThbWGhaxxzUxIMh879f4ms127X79DFAKPLIO1RY+5
NTsTX2bNCFikABtgJLPG6/c5HMdjSbcB7Xgqz0Ay7t3V5Hcwuy2VTecB/7VY6cCh1uDKm9y2JAKb
9kFuyQCP8ORd+gKQG1xXSKNQ6KF5CsBtU/28DtCvumO8XWKpZdaXx652CIAeyJoNHczm5VB3zof4
vpNfOeA8ecSCV1qkL2U2H05m3rb5GdZ92kyR8HXdKZoK0PJx+nBlSClI446jCnvZK+pO+BOglYs8
Qsdk3Vg8vyjaGJMFmxJ1AwEKdOniw+UCCaOUqumyS8CAwEQUa5EEdwA9XMLiFi3awgEJJ3tEWEJF
CouTlPA8p5Yae6yBhotWs0erAQIrwKP4yEUXLp7oXFEOsqUZgLZ1JgaIv5JxeObez+3I6cIylDpv
kVo66Ju34QKI3AOhfHm1FzuZr9KnZ1caqj17/YmvmTYILFylld8ugDM/AzUnYM9l5zxDqlrEqMow
mX7BAdsNmMHtIuHKt2U/nSzYiWrcsz1/cv/b62yxwHuuBjPNHkQ/C3CmCpXOtPqtSkMaWH8KeAXk
swc+Dh/S8pkZIc6a7dejVYcnfvsr7HAnG79PnNdOWOlke+XUeJPt7ktfbBz6h/G3a87h4BdHncQa
W0hWaRsUXD4ugHv2lIi1s/7Cn+vYG8s7kFTAeDHMTWp8iMXGhz0tO93egoU7fMBUM76/eruUF8n+
dlYY0Cx0i/OSOWE861d8ZOuN/eFMM8DnzIBrHf6CgYPPT/vvZ6Ge5ttdS2wygJIhurp+xBabrWny
MzQLI8r2xXkEFAhcjsD5lJ3HupttswGwG+ZqoK6fe04JSOz/F8vlvkTGl/4BLHakAUF0Ot1ChAl2
2sBG+I+Oz31sCT/jUKjwm0Ba2cTt5ag0Mn9kbt+eNAPXBSZtnntl1My5qvwEHVuBXZcbh8SJ8qgI
+b8TBvegRz4uRt1D47F/261J7Q3zdPo2Gbk8p5W9xAAJP0NPs5K/ZD9snbpwdCtUkez3d63H7WM/
uH++l9xXfhb5fXZ886db7cOnOZaN8eK+va27Ewz0BvbQtogdaOoY/o0XwFp6Q/MJCfNkzeXgQB4g
zALyS99I0V8Ym1ARN/iI9su7m+60LRHHZn+fzkr75i5IyLBS2f8d6xBo8eiczjnIJOWINEv305LJ
zfY6opCgFulo91wlx6OCItl47ZkUYngNV95F9Ti1XIzK9ohKJwzVSUXERuKPuaJ2WHwjxEVyIYSB
IkGwU9D+ys1d//Q/xZQzhwsMuGaUTBnPY37OIbBB9rzVU3Bn4oXtWr+nH5nM/mSfh8xul9VTN/AP
CGfKsffYt55Mr2O9g0GYFg46zhxcICzFgOOdF8Stv4GTUbWEr84eKcgx+gkjDxK25ZWUSaxmWxQH
rYnTT5NNy0KgDF6z3qi8Ayo6Ghh4+AbC0HKA7gYwIWHxNgh5P2CspZS3s7d53zB0cYcmHo3uhZhz
LFbD4LV6LNZPt7YGU0j8LqWNnu8APIIve0aAelATNgVSEDfTBfpEzLqG9tuwuveSo1TnVuU95vib
gJrGNTIANh6feyMmmK6OLhQikIb5NnXBKMmmup7Mtajw17OH1e/vPw3b5eDh1ysioln4wfHmEwop
WxwW89aRhAmeeLRcpSvJYf2BKKkGmvrKeHWyGK1ubhJkmDxPsw2Achs9Av8YpPbDOhZWGbX+20Jj
w0yWqwlQ18kBPJ00n7rq5Ygh0SZfFYvXD3OgCPC/8PQg03NIf4AkMCCZ/nltBvaw+7sCtCCoactk
URprBLaty2BpIxZj26kxG1ia/we8cI5D7ArulE/nyEXfqVIBfkwZGXid+wFoXqx5N7GSf3M+8Jt+
nFMjoHH1FILutTaOGOxsvppBbrFV5zlT1qrhfoPOvmAB7Hzct0ewYoEaNP7tWPkKpJC7PQzvdnyY
QlSL9qVQvBueabcBv8kkdUAaLuBXilPqJKBw1Vz1KofT5BUWZhSbbgbew6QIQZxlzul1o3fIg2OJ
DiKC+uANdrxyRh98IoQ5I569S5BlVw49dorgv7aVF6+kGfYdj7OOlADokjR37/w6Ij81wE6ZEdJb
Z7LSwMLMW/4LZsodDs2DjA/hPJtDR7PwogAS+oqecDBdTp8N3AZwbsB8HlDryL4tytr8Mz/2rbVV
z1YnoEHxJiEAiu/YbpIj9W+EyKFVn/ilEzOZl+6LRtMISC5GKRnhEDpItB24JfvgjcaymREJ+AQa
M8TA4Mly0E+PddDvf583F6tSOOSE+eh+Zf7w9mJ7tHjzy9Jl42VALhRrrFghak9b7mwAxdrU3TfJ
Eza+zTHBGiUB8rLM+YRXpFMHrcPnlRmPKbIGJNsc8wfzHu1iu/fSiBEikNrKuwO80a1umwbb3gAT
S1JaPuYEF11et9h6GBI4lDU8P9ERmM0ai97HM+KZf095EICUsZX9TbJLF3QeR6ACot3Zu+VOxNg8
Cqt9t9WACjv1qQ7qK0hoYtkysZbp6XMFF9x7AW99+fbe551+VMEd5LZu7d58CWzqBxv+v1RYu5bM
kTlkY4ITEOz2rGicySXiYpS8R3lDsm7O1uCXHHrlvJg7hHZyxQjRAkXsSree2yFOT2ZeCkpIZcGF
CABTn0kSmH2AIYvQFV19Fx+wRLNHGGnTZdhDBUXnANEFA9HW9163Botf0vVrwmvO/QRGbKd8bBrE
Z4FM4m36V3kiEmjzua9oyDvnYkiDVRS35mYR4FLDvK3jvVh24m9hvb5u11kzTEJ2BFy8XaWQL8oH
GZCDFw+XGDYDLwUFEA9UQ94FUggWqa6nL/Mobxk8IWEKZDzVbWL6KQ1b1K4JDZMQn4PlbV1Y9wBA
G1YPO5mOaX5bTDzQSBFedBvUA9wRfFZryAxmXTlAodmYGfUuS+CEeQMoYc/TVt7VQUXnZ7SSiVno
QCTUwUIKCTY4i5tlH1DOrKUU3DJj3aixm2BgfaJ0OV7gr3R9srSlcFzrvuQJkS57PC88hjSX+3UA
Ct//zKo1WkJxCHYoBr2ekLMXle7kwZC3w+Dc0toizaj4w3NLRkC6AnNcRorXbH07MMeKw36vMCEM
yi0Y/H5fRmBBckQb/kUXSjTgniB62QpZLOvEo1SmZIMvw0gT3uT0s8VvgBLlQVmFb6t4f3oBdM2g
qRjDzX3GO+Y3geLCczayTUK1J4tIwHFefm2A3zi4gwQKSDksB3x0jurZ94+DEzAONVXiHchbouX0
vtJ2agiSKtCDL3i5wgIMB4Z9z11XL0MH7U3rtnjNSLYwOxtLgI1nGLONA+K0g3KsbC6Tt9uukQ+8
MZgxRtuJ0wItxibor/xp5kDvHtY9KhyR6V47qg241KDoVQ9M7JvZ4kkLsNALcN1F9RiSjTyxmqly
2Q4F4BxvZZNDOvHKFTcF8UA7m6cjb0JhAmK4XVSLfDWKcvovak8rgT5KXpFFDEWD5qhfxw/raWOx
M9rGlxiA5MNm5IPEL2g/dNr/XvbbQoCWVAA8fQJF4lfeYZ75V/kdhxGU83oiRIlT7zsxB9AJu9Vn
xz8/Z7Ez2vWbyQEIeL0kvMkstn7gYWheuYs90Q2NCIH1D/LriH44HYBuoanivA/dDs2TfLDIgcs1
XqkaY7eBJPBTskVAh7QBl2rAbQfHX2JKHOIKODwQ6p072vA4IVkfuwWb9yPvGvDwLkQ45wVdAK4N
wMUDxocCbV6ZYM0/AVhO2uyn4M85eOC+PnS6XPr8ceiZbBe0AXhmRP2i8IdrjGog0NS1URasiBEg
UAmwBzbKZvcn3y3K18K4IHHGaeuMT/AAaWlLG2gpgOW/M0hNJYkgYF5u5XejPTZT5EocfTuCrLAT
FJ7njBuAwaMKuQzg+sPGm9FTLAR9Y7+xwObjFsa5CVidRBR1CI83R+YbCJkcJoz2SDtI61xA7EOV
AhOFsoWkeq1FBi3xzbDvuyeO10Fx+aJoCiTkRYc3vAwejFc4UqMV+pEb1e94A9iZT4GvmaWXWt/l
uzXhOsI/RNqMLhn3mjj4fOzH9LnTTpDvjvy+4XqE2rPgBCCYY4kiADcQ/7nncQBE/KK3rjhVckFV
pPhwMNTmOIYFVJu0uVj6ANHTt8pRSqz7XtrkswRA3RaKU94uSlxi6Ci8VwDqMmK3tkrX+v4TPj6u
vEpzEy1xp8In1n6YaEAaylzHeMfVafyZWDNDYRDeQV3ifYlwOKA5Kls0IYX/DJS0FHEMHDwpZ/4h
sJM8BMQo0YOEF5XkDWka1vkC5Q+ah7izcUMdrO5n9LVb5jMsZlZJlGDIrtlt5wMBjjccD8CQNNsM
UIYKAlruBDbiaMVbvb+NUHMUJmgT9LPsjB0Ge5djdu1GNr9GXaSQhvUZEsp2duUPPhpuNltAxRfJ
51Zo5gRyb4hjEp/zXUlrFWb4360w3geNWUT/q8yldSsQ0gZ9+AvCLJR63gWH0uiGEKGQsp/AhKzt
5vDcJQs9mavTsTvY6Zo5/OXmkYnOfK0Ra6P+lwuF2an8Pqb82G2KkAyLBee9qIduqRxyBRbEDEB7
Pg71lwNvM6k9/MPN76zSDbxhmS+TshAZiuexk0IAB3gbn26tyVlFaeNHOjZOsvksoYzS3eozvOM3
xy+ijsbnrPigsX7jBXOGZDkh3APYpLYGOHnkWrRl47xC9P+mscMKbzFZNCoLUiglOyT6Gc5EQ16A
Gi9gcdTbkSUcUb9m6/ej35J5X8wxLne0D5BqmWsBpM17TFY0jaGI7DaO+nG/kMmxPHXxE8RKAOme
ROg9pzSI+9pmwlLvH1eJGcUIvwibsSEw8kvMm9yZDz+eDjHJ2AJNzfBC+H27DMQ4ps4FkOloxqvO
lIFFJW5AhXH/+ywV7pU3mcYe1KNyh9QId71THEJGuiqsekuMg9zyivj6R362fvgQpIGgQoxndiL5
DEuPHO4p3gRFwtBogxYcukQMgHLaXfZtpc2Z6I9g1flxtKKxfIVTm1rMy0ZwdWcYuqoLcPJq67M+
RU7ljcs3rLY4jLlnSPTs9RW45fHqJs9eo5+6FDDfMaMiWTD6Lur8+fOFa1qAt2TOpljv6feNQUhG
HwMZNoKBAe11TdqDCEbACvlIwi3T1pvLdnmL10wOKGcc9RjE2OmaiVW8iY9MWEu4h29WYlCUeYsr
F9QY0yp/LNROvpwAcLUkKF89KhuuSI74YLBrfPtpbY8jZYPvDtPmLNJnH380V9kBTN/2y79bj6tm
DsTLP/LOb7pu9rkoMxoPMX6WnV13lNznIl0w3t0NbfBkfJs3YUUbCwL94YH8ktGC38w09u/c8TVU
2hE6sUyR2aRKR7jDHNPmONjmsNJBpSsqq3WKa5azzsRKlrFHuCSvJVbKTFIz5Zr6zICNX978rHM5
Tqg6DhVTUcz6ZwIEiT14RTjgtFksH5hpYvbBDP0Tsplmglcjx7Nl/tYIFNQTE+WxjVawcCUp3Bfr
CHTnsUxiWT+rLjXz5iNHQP8ZLJnIBxm89FdvQX7pwWUI8Sft1PVIJZCmJB21IXoq2MKx8yJdI/bK
GHt1/2E3LC0wUIpguGYGZDn8pS+QU3UDzsgFMjCmp9MhHAuhVm8jz6hs5NPXfcHIIzpM4zkC1Gh3
kkyM3iEPAyogA2Fe2+TT2waNcUwyoJoO1ypL7GpR7xbE7SX5FZWD20aj0D5kW1bdmHaad5zNjBpv
AZz4XFF9qGIGrbFW5pa6cOCoFLqGVjG1P0yXu3p6i70kP0uynU2JRrd/VMDOZUJCfVNHaB8UDgNj
UP71DDAImj2EQgfOV5C8bMh5ZG41DnJqS6Dwzot/gggTKShNtELlCrM1DNigJP5gP6hMa8Dqrdn2
juZWG4VqYrLGM8BXLwOXEjLZyDMmTQjGZxGbCIDLN1bDEV47W560tCC9EZ2oLKQLFUt9E09BOXwf
9gR1/XjgjNGclFeQmquBD6M9qa33HRY9QCD7C15ftmPKZch5KK9yr7mwLvc+w6XK8BMpCCDzkBFh
7aJUoXlVcaQN7X7QHoNzrW/VX/hKjaiSE6Twr4DPCIzZFQL8RpQfrwhEQe9A9JqNrq8lm1EzOY3A
VWOhYQFPcuS7Lk75lF9BwfrxKtZ0azCpMxTn61XQKdQEFXAd4dzHZrr+d1JpNyaIWBLc8EwZrJBw
eu6ZeJbcAQ6SPIfnti2mAx4vbr8sejqyv61/ndemo2RHQ4r+HH4sSIbHIWstVoFIAbDZxrBwvOf9
RuEKyEepRu0V4A77eVZfvEqIkbxtlZX8DekKk0upAO1AS0e1bYudOEtXxoPjJkSAp/y3cJSFGgw6
5aSA8+TIEL/1+l+dXS4ihzBycNgDPc6UIl9NBstJaUB7GJFCWodvQtmIqe77w8ea0hqaBH+5xBBT
5Fxp8TrLKzmPYmoyQZ6GjgHriGLuTTGqkOx5V8e3AADHhZ8ZbNHJTOeXh5siDo+A1J21jPh3Q0ou
/lLB0bK/f9qSag4+P3U0Vy9qv4t0kZfEp5skhB1HM6gHPGfIpz/NAXN43R22LkebP1QO0vzmw3Ax
3x5zmNarr1zxyx642w+801ITshOtNYjaY7y5kruX+z1hohg5MZj2eFeZb9npr+zL2QjeCz974+Nt
sQVB9jXN/d7RTxzV7uHrJyQa4Ieh2tYvcAc4jVeoaC7l4HLzyZLo+YA1WYO+eRLWCbKpIxOz3AYZ
NUaydrlmfzVewZtD3OktGFrxhqoSJtyLS8RfPNR/gM8BzybhPj4RAOuHzYaQPZEojHz2LNYXShae
ajzE715l+cdKe3R+hawpUPYLdLM9QLsICDwp+AkbM8BYKJIQWjmn/PZEIe6Q6sEdAEcaQO90UEKF
gFYjX3a7ClEOB/16JPkU/wMAntdrThFcxiGZOH1iIcR8JJIxPqYsxppFgkuakH/8TsjoRenXSuQ9
iT49j3tPobel1kEAHTll3Ca9CT5vjx+hDYnCdP43esBHxDrFGKOV1YINYAMVDvJIGoJgEtkfuesS
IzOXRgA6qDvAamKM5UZv6I0zDmR4JIauGsPxlJnnPckgoQqNJTE2RzfvuwRKNEYI5c2K/QvEBDk2
GwPGXYFYIrTzrwDPVFc8lo/1jgSprvNZ0fisngqGaTiW70bOK+b+Ys9j1egw0bF9Zmj08VRYWrBm
I7SRApTP7L7XZ2O7QvSuthXkD6hPGKaYQ1YVQWxits74F+qx/vOgDqSThEA7NhMYNIJvAgsWOUVb
gOfs1+0P0p+2fTIc3LLsqg6EabqUWPXqXY8oMCvnpYYlFZ5L8BgHJ96Hlz77zmD4UX7Vewq3N/PK
XxYxeuXA3Pz2FhU2eeuLguJo+iVzJhGv+hATARF9yZNsT9FwQcAE3hKWHahPkd4R9OYpQHzkTnJv
DJqXT+uw+xXngKk7Z0QsM567hw/SqkPPgPHI5wNKyGcKxuDkps7xWnIG5bSGZyeZ4woqTiCb8Zm/
VYypANddw3xuVM+aRbnyEHdeH2UKqF2xUb8OBC18Vx/mICgm3iDoJYuOmt4eqng3cqt4Ph4TqIwn
aZNRNg4jE4wfcKlAOuI5mBqU8Su4kjxuVJFz7/knMzpTnt2pErQFhP5gF4H2h8A4mEC3ijEyte+q
CzL5yRCRHQOCeHDraM1oTxKfbuqLGw4zQwooDeFLZvQx8ReIQeW8foFfDKctBlIopeCMy8JGoS8d
+1+ahR4tH9amtCbs7wYe639gIMDwWrF01dJjt2d3I+VhxYpY8cvngSt5lR7gmA/yeaorvT2oXmzI
4h0Y3OwRSrt+huCYECscbCcJtZWwIsuQWXNADk8Q/WJQ4bHexR3Pyo7Yi7u7EpoJbrIo0iBMw4wF
3H6GT8aPPjJkit2tRq17YcY1S0PFEdl1o66K2pEQZ78DHRoKaXVS0TL5GXiY+o16wCtC4Y49PhaM
gmVVBknpgO2ob/MRaRSshiY42IEGHE/+rrAHgOfL6ayFjshkybQFMyIS4VymrkU+slPmw4+rdn5L
7ilpH7QmHOaMQpTZKJ/LI+QMCixtLeBPGqer4l+x60ZROOXXDJWZLm0H7137ZYmkb/BUQJKnG6Pv
Rm3ljHVwxze6AkRXAQCgGszcoEdBD4UQak4PjftP5iC0OEGUTgv8B6enacH6elhHIwyVSr0/fJyL
91FJ/kDCvW84XFRbUvSY/AhkYsJYEYn6FAml1BOgU+BgAL14wITcW/kTdyjxLdAJfYLPIFGMZxwl
5Fam6lyMwtLjm7FIYko0AOwGy3nKoqNxqRUaJQCVhmoigDUl8SGdxbcduCZpvG/vxLt3VFFQxek1
xW2xBXuU5SQqMNMA4HJI4ucOBYDnt56/gBJn+rRVZwkzKfnxRutACR4NC3ISHwibcYLY+C8wOQ23
Ya2bgfLUAebDj5Hske60VCS6g6n6DWFKjR2JCwaDBzZGAlZHLkh0mhmKQCABkRwQCMheZaeTb7ir
AHHeGrh0YIRxv0zr4N7akzT6ti40ye8r6MBkN8jnIXLiPpqoQPNNgjbuS/xCyI+LvDPqxv+2Qcbc
He+QzJLuM96MUeFNcFVgxQGQAURm1AzNOFDhN82+AMq7KdRltYLc6cjqKgljFZ08YSeHX0/ORseQ
n0OGetEwcZLuMkKZpzS+TTQg8m0x+BkPTDzCgc/GfnHAsEawJzuwRB8gXcIkfdIjx2aAY1fRp4O1
i0DMBs7xF5GzRTfxpN3w5Xzwc0PJDYY5b8gUflKxSzWvaaYvupPebscO7ix90NCwIUPHgmCZY/kZ
tuGdUc1HGDWny3bsyjBEeY3JVnAKubN7dlF5lPbueDEeGH/yUdsgiuAOkWuMozS3hg//mbO70+YD
By19/g7Aeza60lkContiFj3ywc+NWcAYyhL7OaTsKS0+ljZF5x52O1QMf4RGjc++lc/W/JKpyEyO
/RFxHfo893AO4AHxOsi7UI/vRu4z1aMAAiMZH/WPAaduCQXLQ/CqMS9Uqx+WdrcQ2sAEjFfqq1nw
zgIgbl/3CQ6eM8j251Fijl36mK0QZ08YqOADTfW8knbNA8mF4Du2279cN4bgrw0mCbGdkvW8CWs5
Gw30ZPY54BheTzmu288aEB10RYgMwICBCNIL00nDpm0EchnrLeS7aEI8EHM0+EL8ONJsfXXRhUgq
JRMzParyoZ0ungtAHeUiXhKc3GzWnIDKvM6Mhj0aIAYFYvhBNifsc3bYXxwEtnk2QvrYySgmAugr
jPlau1/mG1heN8t5bJGPOgO3kWfDA/q+uBy98ftFhqFjx8aAolhl+S9QfjLCTQ5rZqNoSKKqx41x
QMiA5obmOn1vMy/36+l3+nSekl0E0k/tQ2uWAqZv4QftKAhPPiBJtVjlQGMJxy9feLCDLtNmOBL+
AvimGGlRSWRoUoHm2QxOw4zVZDJ/bBRv6MkBcrqJS90+mcLtRzevhaYre3Qeg+yYf39LOJKANKt+
iTjr4x6OIYkA4FxXJGdA4Aiso7C11XD1werOSHbFj9AmlSqz2FV/k4f1Rvqws1DzLrpTjSDUSyBO
HRx5dZRhjSYCPK4VMMoFeBIi+5hxJGsYSo19t26iDOW2k3RVfurNpzPum6625DlImvXElZ1kVcP0
PnTzO2Nwk4E+RTEthup+z1oIbjZ3UvNto4lFsa4JbtWdgPILX/gKagJkxmSBbch3z/EcSuG8m2oo
o1vlETjo/nnsMwG17dbPxSPozsjbqcKYPFthY8HdxDF2h5270H084b4hOzfWASYAHAe6raGFI4+S
1Hld8GlGfW+8j6ejfQ3PHOEyOCR+qrrAbSXYSZndNk69qMB1jBD0e01B0dWLp3/mhD6opwX1QkG2
lgvDXrx3KcbH528+TyZ2MzBSh0p0JGbAcW5feBNRGIaTnVsT3vT9F83U8f1Qhh2ZVoww1ec0VwP9
fak6L+s8XKxRkBiOwtt/RJ3XUuNat4WfSFXK4RZLliMOYBNuVECDcs56+vMt+Hed6mr2bhxlS2vN
OeYIsx9Ggt9owDh5Sl4TQtboU5lPIJUl4WpfnYmQBSdlrvgJWolwE0sz+4k9+w1/FKSDwz7lqpwu
+Yp+lnDSA+SlvebHF+mqXNUv+614GT4h8f6pZXAtdT65CqG2dT0dNJiRWqyBWte7/hUrDNGQYMEd
uCzJguH6TonxZeypdnZgpEJIGrksVGc4FRvHXlMBzCBpHYT71XBSm9vEkPwhfZz2nAbP85FcF5oz
ZNwDyCSETS7WT3ln70pfnh5gdB8+hWWks+7WpPjuefdsBuwEdrSB0uA2LiXhAkWnYwElpd5b6JCX
bfKEbPYUPRkPNLhQPzdR43++2lcGmGCvAj6goQWc0MXIxAYs2woAKxIuBND1sX2E5ogTNgDB8gmh
vXD5Fjc6bm+creK0ceV3Np7qzJKzfELz9+h1bPxTY+5IWUqYffsOnXlNBYT4A8HGXd9SjX4N++sX
LiZboM0z6HsDmv2A+f3GeIwYfJL9vr4VPkP8PWAgaOzIGzR2CjMNbUeGwoZZ5yZ9Zrt/wUXI9H4m
tqPGT6F6vkhnolNmc1f4CWMVZ5O/0bAMP1+WjzmMihO5q//aD8UMAiGheDHzWWOtulSPOUxjl7Yd
Jfo7o14Hnkv/otCzPuqPxltS5cicvH5DYUdZjp5mlRMQmfgKTLLE1Qigkp4lim7QNnJmeT3tYUN2
TYFR361B0vE0vxSX7DLgvwnTQHZHJsicOfZDflrqNRXTojO1bdKvYXxmRLwmFPjXK5jTnIkt2x2e
I91Vmdx28C3J67CqWjAP3dL+WHx3ewnX3JPhR1fLbx1sM5nsqhtpG6ZreRMHb9BUAqaluxFH7G8i
PRU8f5FQfuq1n6V3dmfzOu6ZDlMq2mubRh8O1Gco4/hP0s8qsHbFxbgZ+mVhQyyZ5TyUWODQvsRH
RB34foVr0kadpAET3+T/+tbVO1CDjRE8aTWJTh/dRw9jlPokOgYMMkbXnp409RkDeXlBjuM8tiDn
9nZRn9PyrUg3zQ+VXDeS1BJdEywOtftXx/wgY5yJFwxzvq+W1gyCL746kHu32C1iRMDE7Y20TvAg
1lofo+4roLG+ZsiIK4O2iv/J64znvgdcDxgdv0l8BM8tBinXvsAU7Q7nDySacIF0RwvZXeNtcWfu
LnvxPzCc6GPCDPiua6vMcgFmy+fqNhNewex3lRK/CjHzCy7T9KhCnd8bOx0f2Rrt5w3MlBIhea/U
db6GbSIZq+WJ2GiL6Ur7DqOEeNpqzenACYTt+XeN69LFXgen5AcrMj7ACP5q4XEEUn3PCg/vMPWL
wKf6ILxmLg6GmkzSQWhFJxoRf+TGr820ifakWxHZ3Fwtri/o0+/pm2OvVnXrwoSoYNegjIGfNNxb
12ge7IBgKp8B2PJIa87hvspvQejV8lnLqXEclDP1o9OAamW3Zjk13YHuGGPSCVMCZieTfArwdZUB
L5t/Bvtclm2r6rEoRS4vpy/Ctcif0TDKlGeBsGb5WLBBy7ACnA/aL3cEP96CjohSO3jE1c181RaE
aeRdX2f5HHOVEnR370oWHHxOKahy+jv84Am6daffZOD5KdinsFc4//EKK//Fr5gd6YxR0Fw9EozH
q2m3ZTgUOkqWGljYl8rzpPhcQuVX/gqvloCRRvL0GPt/P1IvM4qM7IlcU7AjBn+xTe7vuxleQ/sW
DR85JUL1bNvbwKC5PJfmtc3eQQRD/glaP+0TlPzmnoiP3nmPlafeRB3Tf47zy6jflelDtuDuZbcs
PEnDNRoPYYB7AJ5o2bVZLkO07ZcD3JOS3zrjfRnOpXS3VDQrCGSy5d6YH0H/pUawPFDOzv+Wdnq4
Rhx3XYDfL59zftWVJ3VE4LXGgSvPMb8JNmN81kleItXG8hhPs3vDx+Ysa0Ovg2JLiAcAAzGsE+2W
Xy3IHtZLTMYusVRbrT3I9RakPTH31oKadNWCTal+aG9NCB/J0YKXttJAxSwWB5dEFgl8SCIPCWKX
8MGyhLEV8xPcsCAX8KQwAHDaYUaqlV4ESPk2EitPdMbsRrX4VnDGZLg8fzGsDYlBhBMBPZeAetK9
EAXgxcy0P2MjFv5amPVkoysRMeZ4MkCnsrNm6D53bIopumBQAGoRUenxyiHsE2SAjCq0A1+6DfiZ
u4xdktlbeCPsOtYKLTvoME8B/GvNAgYC5AF0Y4gmgMP2h1QlUj4Y36jTWoCHzKlGdzFdDWckxa1y
MURo4wMolaYTibcKFmq3h4Z6KGY2vCbTwmL8ADQ2u81wX+BUzy5HRQwHnxDTGPBbaYWOYVHR2XoM
pCgh5LVpHgiaa4Bpy13XrwNor8qeJpjPYE585rBUWUZAPMQ6MXwYvfKAimFNdZ9I+znc1dEGHx0M
qin8Z+lbU2+B9jLhDRG9Zc4bsIU9PvcqrNzzkl2q6S7bh9k6F5ixQAVI9s51stc6RtIU8/oH4EME
xojW7MEoXYb5ZHOQMVKSpdkLHsoCyomq50SvQNOawnn0S2I0VG96QZgUoe1FA09NLeoDQG90eRHb
sV+xNT7J30wBqWC4I01ULWrw7AlHC/yr3o+QZkQgerwRAteFwdCNWKhbeCSIx2SAvQ6kLcBlsQcq
DOdnIyd6wNiU7wnawJQX4nR4rU4AF+mE3ORaHrFs2IN1wuHsCW/xMOiJgUWhqY3bqNyidq39Un/4
DpiiMofI/ZBbb1ayOgNo03wxsyYgGkgDcg9voGvIkKdpffxmZcCMEsc5OgbpAXh704KC80GBxhef
PcHMcCDe4ATARAiYaW+B9oZdjC7axwYdmBPwhS3uQmksZAyID7SrELk2gAou7rALBaWFJBfMdav4
+qn4KZiVk/1Y7BbhWa3iZGaeHPb8tGARoKeOzORdL8RQnYWA7BIHUjPjwWOrwaLVGX4Xe8BdEudB
G2soizaqc6EK6r9hgIxbDasrxjIQXlH2QKb3IJFuOlwIZyzUA+t9lK/q35D2LQb4pEEETF1Z/QH0
GVDCKh8+OmVrE8Ck0uDBLNycuc+d3NFi9qpHHQfaZxvG3GEvlQ8P3fa0vc6MROx/sXDXCG/MMTvm
Nor+BouA0XqTOEALkNuQYFoyTnMEpIzHMPgxrNbDMoEZpSTtWrJ9268x3eaP5WPNTkGCVPVo/lSd
N4evGqSqsfBSaHMhJdWWEushgR2DTzw8RGjG4SuZV5GG0h+fwNXCDsiAycKLF0O1U6gfZmQZCqEf
odXsKFKU8NWUqB6IVMGnCeHw1UwR0QLEC/ZWN/g5HBGLnXW8A7ah9qLSZpFj+EQxgz0EZlALchmq
c1x8wcSBFr8STimjfAAD/fsl2Fnz0xtMr2h3GmZXmJJVW3lnPc25S24S7T44pXquGf2zaJI78eKw
Nv9SMkCPuhcaM1YP+iReGcMtpqFblmYyqxvFn3bQs3AOx7V+137RdrMrpKA9LyWEGOqgiVRTFEii
HgH/e4uXFzbr9Fw/87fzCjEZTa4FOkIIcaijLzhf+92dYZf5FEpr4H39H12Gq2/tg7nFp3mLydY+
YV7jgv/j/8f/ILrBjnHYmFvoCfPhW8hjfX14+w7OC8HFv+Yst9BHOYQGzbOPTCMe+81IcwlPYiVz
eoKdxuqeVoxLdYUYIXK/yhUX0Pk39oa5JfNKLuz8nVxbKACc0iwGkIE47VfYcJB9QuyL0PWCtZYg
qeWW0B3uhRISISq9XFZ7KCzR/GMR9YBeLSWygt4UpRo5qsiWq5PQ7qU7hUabv+LP5u9f2qZGEbSv
j+kO7SMPEz//bvrv7poAClpfIzHg91Hikf97NK0wz/m/h/C7v1u0jXiVdKehY2bMxD0YrvIvBOT/
e6y20TYITMUDit+f4un///9ZWHufFxW/A2HiXtrm13Ol98Uzi3fy30PBTHcDc0o/R1QofiokFTHS
ts4xrrFq9pUgleVX4gV6n8yD37/ip05ihfhvxR+0py+aK+7HO3PFfeUbXltEBPJHPOjvrr0v4+TV
+6jB/WqdrcHzxI3//5z/3TndiVfkGH5flwwCXu3vlTRa4mo9nIdztc496/f1Km4Vv8+98Sr+q3u5
B9bNmyHiQ3PFW7Phr/w+G3wFVm7GWDvQC90Tt+seqMv/DqP3SZL3NVfcWRyIeDL51vtEtfFvbSOe
WtxHvO2/n+K+w9Pf/bUN41Xu03Kb+FAq7iWeW9wqHifu93cA4lH9VTyHeH1xeNw950F/L/7fHcUT
/r5JPlXytW/iweN1OImnFw/8O3Lx278nFofy98kIXsCtDtkR/j4RXvwsXoZPOOGj0FxGjXz44kZJ
4C7i+UnK+30FcZDiBpUC5vd/Yo4J6hMPxwDkbK1Vb3kWD/l9wxzFeM15iI7ylbthHEdQxO8j/nuT
fwchfoqnjXndBirZ71OS8MuvxVP+vUS8Ef83PfPN8oLixcStRBbwfYsPVhypwinE2f3fxSJON/Hn
9/kxPuC0j3ds78+VV3nI7/i7XFE0gcDFfshfU+zrG3trbxFx4hqGjB6xa3QaAK7yo/jdsGdQ/W/Y
24ScmcgBkxfdZQXrxvuUXVqc/OI1HiksPAUIH4FtiKUw2bfWTY7a3p0n8jEyHhL681nxKXv96keb
Kby30CRAY4s1XDWquoqgN7ZyLtPoXyoB0d6z8T4jfQlvPZwcVtJugzRxI36a2+oz9BHs+wgS8b7/
/z9Qd3E4jQlhEQcX+5Yn/uC2ykuJf2Xc+nfb32+Yefk4zQNfMTd32rOMxGr5gNtKUVtjfKxSuZyg
bRiUDdyctI+y/VNG5yrfsuS3tdvAqkVCArgsP3PE8okSHg6CcyNILn+Vo6tubSEI2evpsX2uIdOu
GOYkUK8h+T4xL9Z2dIjFZmSsBRWNlqd+YGdApb04rmK/oBCFUWoeyGFZYCjmIFv5pXzMj+0X9rS2
5tF91HBP8LJGGP7UHDfFBVb9c3DSv8JBUMsE85aA8newhaamvH8Yn+uTJKFHoTFemZ90kQhlemaV
5DLaYNIU/orCQB/vjlXMasG4DmtR3rTlQipF29TdJeMBanOQvQ0kt7Pf00wXsBepGEuC2ejJsScA
CYnIJycZ3m/YcjFcod34md67e8I2BvssIdxeOGtOnC1Yk2Incgl+e1+AYOYeGlYsAc7FmGWs5s5P
ISjhiV2dB/kINRwpjlbzAflO546tS7ce4RJvrSyYQcqOuoCxMMMrjH+gDWqw0r4NzsiCaCiPEgKz
0R7oilqDNu2CwXb6RbcFqGDlAvHpLA7cq4HsO91etwf0y6t0B+i5hURPCEjsN5/KtQco+jTJEwn+
4cez76/MI/JNRBohuDQMnR7xlXpIX/lo0afBLmeIL+bMZNuucLXAoQJVnQ1/KL9BECSfoj9UV5lx
BizU8/xkv7ZbZzfdqmPwwlOIGrK+jYgtAij8MNN32MQdocVt84Nzm7FnpQqJMSub10wnNyPMXqxj
gNnBJeFgEsi9pZMi8jE41EfMKTb6Tr+E10/7bD6TNmL4FRNTdS2enBy0tePVx/kfjWr7hkH3CLf8
fTyHF+U6vsIRLJh1g8CIU0b7oUYCFJiphCNLFa6vZSL/4IscdY9L+hpahw4hBOkt9FAVLcWm0XCA
xZSHCGORhbFTn/kvrAfMVMfkcSSlFPox9Q2nhgwAWbowogAp4OQwGhyOOJ/KCYp1T4inmfZeR4zJ
8PE9yiMsHsiazMMUBCTEW0CjAECHnlh3NX5TK7oV4m9wTHkD4A+/02+QYsy36VxCQT9jtYQeCWMy
wMHyGh+nzwbXJedRuqbfYPY0dk9YNAvg33yDNErtSzPU0D6Uax5Ns4GtlnCVM7f0TTwY7Zay4vkh
rIuMseGTeTXfBi/A/OgTPD+nJgancp1r8kS9K3o0JhxMG7ByGpmN87bSo8iCgbSHgB5+drVtQTvG
8QivR/sBOZq/xFCrXMsV9txQbzamvDc+IyxEDBe0m0oW3CTkWg5IkmSKCEVNSy5D/RTDNerOmnL7
+5/ZJlph+RyHzQx9EwgFLhJflIMTJ4zj7lQom5ngVBuAF1rBdV5e62Q/mTtD2wg2jAWPFRbDVjXC
R5pFC50JIluac4JfGPww6iHayGau/RZzzW/icUOoqxgJwephIIEJOa7/KJ8J/lQ/YIhFfAWQxMIN
i6I5bPP+tOhbfGhhjtXxP5vkA5gO9nAM6ORYMWE58MXzbZrn6WJPr8N0YD/LX7XswqSUylUXZStf
f8bwjbrZBL06oiIQXCLSvRE0mIc5+ZIHEr2wTEhvMMJIz3ZknuzsDKCZ8XMPHKqmn5J26uldw28O
iOyurSyvdRrcQVgwM2LMJT9gzezeEv0dgISd4ws0yYlfWlKhL/RH4Va2ffQewKzmaVB27AYjTreM
zA9LjhvXJ1eC8jifhnnFQor0hFSXXFlr/TrTTprjcl6jRpDhOVZcX6XwgxPjVt1vzcNYHGLLs59D
ZT/2xxnTBmjm7HvSVbtmzVOIYQS6fZK03zgT9cnHVtisbqH+xMJtJns8/EbaOv0pqVwydB+mKPEw
TwNYGO1DD9VghICzYXzG8eN2Eciv47hNI/YwXKxG5L1cRzkjonpX6Tf8T2QwJVTIC3NbEkWfMPIw
Gcezj6KQtw8yFuN00Nml/uYHgaYhsAWyeud5JjN4WEMPJF66U5wVlmqcBpjKsvEnbq6/CMNk2c3N
Q6nE21pHbZnXsquT0WkCnugMK9UUqnnwxoUxC5bbc28ddOZpZ9jK7FRcjtiiKf1jlh9JAarDX8JF
Kv3gg5F2OkQtcEW8ftENuIaDI41Q2oP/yGjaJGBFV9gwWA/cRAMZkBvCWgSg5pWgjWIx0Not6Wl5
cIXVCGmN7XFYNpLzWCKich66fC/c/439PD2OIdzEcfYkq7qEublJIHQPHhBWvbwSkVpCsWqelC7a
9ZW5GUir0HLTc+Jia1b5E3oTST8lKMV1riHZkE/8JpmuvFgYIrQuWYO17H0Gd0iASocMo8ouPmB+
jqGLFLUMUlIyh3HXnpL6MibJzohVv/+WNOvKCDrqhQQMyE4bQxg+bK1cZZwWJvtzBO2iseuriU/g
NonhkpCaAccghnJGRGR67wDRyq2eWJAmRaiODZ6NmNwMQaoLXiUrmZ5Uj4BsO+MWledWWTvBfkH+
V/t1zufcEGLFmLasQqYK4WGi3QX/ygf07P40byTqEHtYKe14GCcyTnBLmK0PtVsFwZeIUei/zfjO
lyG5OoXB0PhNgcU/A+7ZZqZBRlXRkhlOyMdUo7Jwhm3TR7TA6mbATAA+QJfs8/LKd9GIBIeg2hZz
cCJS3erucoXQINy1wsZRGc+9+mIFNjmayC3avV33nAzBJikY+WcMWjKHQc18gd7Vwa5W2cAseYDT
9BQFYAXUVBoUKxRJjXGPCLSAjFTCE7D7uw4juWEdingD5jbugQQM3pHC+7eb+smAltUNEBg1/WNE
HtPl5iXgUM25JnA0BXHTPpuhIQSERj770BBNxAhbRwTtiBGSLxM/x6LeOUW6WxCIJ/302BV0/zam
F239Y4R7mZJoLtrHfA6fFcmdW/LHyhliiDK9RUnyYgzB3ahkTkDf7Kt9pSfnzIBbZtbZJofRZuN1
1T52vXV2JI68DDyjbV9CiJTyvNJKeTMRpcp4poHmqbTPi0TVEtKMVz/FgNI5qplW4ONgq/6QrY30
UE/jWskOgZy/5hoF3NTu+ZqI90HyGnY9C6d10UftOQcjB4XLcR8wbFas6FOWE3m/aCU7AFwMTd5N
nfVp6/ZeBoKbxnRfD8KPvbvPKYE7Xc9IBfitL/0a4yJDSfepDnkKQtGsn3tU9VRthQH5TbZcR8m9
bgTDtnoWJ6w+Annbmw6Ojs5JJnzBIZBjVKE1ge+jD1FHyoHhHkNu0lCai1xcSbE3gxOco0r2jjke
YjWTfJokmGx1iuIq7zZJ/p410naOQ4ad+JJbzm2RimfdBh8kxGBx4xaMTIY8Rr8p3aGYyzoSThM1
iio/aRIT/jDYVjWygnvddBunVD/7hDyiHl/I2c9LdHEGIG6WntIRksPYUW/xrUels0t7zU/VzI1A
s+afMHoapJVaSL4+peT64SbShO5s2J9R6DZwWTGqh93ZojWELOTwi+HUEslo9O+l+dyjXV2ADSup
9dTwK5siP87mnUkStA1TqO6PWfBkYHJO6Wdmxra2YsDe4bhkQJjDEJ8lwzqkWnltqpcM+NAO6WNz
As4VmHuWl+gDCZEyip+wIg0LYUORk26eJa9OLP0bE64zuztITfqWh9N2LuhhpQy/aQV+cok14NCL
s5HlecqAfRwFDyIuowVblg70O209S991KX5shbaaKEbsqSRWlXAGyuAOkUsGcbShDm0ZHYbWZ9/j
VFlNOwoHUgXOZfhqWMSlYoQVT8fA7H8yhiPyccKOSZyxAwPpIHerEXMNR/MkW15z/T6RJhP38kYy
QYk1OIPGsi4M+IL1LmW/K2F8lOETvpsol6S2PfUT3HMbQg9UuBnW71iiQfoAItVM8qYiZ9Pr6hqt
4uxQzibXk16wKENWDCeG93XkZUybDfyylF3TXRSavNFYW1a07aRjulwcCzvtcS+3GKbgjG6dctRL
ROaAjikzQlVt9GKZyVhI6K0t3UcWchU0eZgQ4DKRDfF3CvDMWRSXF7BU7GJizsL2Wy5UV4pjekgO
/WEw0q8UlmiCHSynxdBaDxPztp7S1uy1nVjlJjs5ZCkj0NwkuxqFwTGz3gu5v0vmfEVGIZXmR6Yh
428CUjJU2dez4i3c6QbM9xJyx3IzkLARRk4vxkKjVXwase41PV/AlMLhHX5Sqz+H0NsTLicNP4W6
f8c9C5hDHAJgUslKVnCJdSPhxh1awnLmE3m3Y+OdoZ5RQM3/SIfBZxKlx9VhGnJ3qKX1ZIVeMf4z
UDmnaQAJGEvQsVvDdJYrldEqvEcMtkR1od9U00BoLMEMvfQlMSjyq5nSmu46Gd795Jbpd1QaDynt
ddB8I4aLsosWwFAfI6wwcsCO4Xtpop0dS37iyI8tMEcCMUTrw03NycNm4Dvs7z2fvgy0EFKwLtX0
qocIImlo9fk4EvRaxdo+1I193ALiWV9ara5lmveOgW053kwInvk/zQ4PWgfpg3VfbmvPbm6O8M7V
M3wx1n2qeRyDoyIZLuZnsaybdbKbcJhlKKUTEFFWBwluZd9fa+D/AiHg9DPbJOQRWjqUj2lWfjpc
YRGLYm5m59o5lMNnokTkRX62NtZOoNxD9p428Wlpeqg6CuSDLGw/W/W97fWNItubuNobetPi7ppS
yMZY2VRU5s2ltMxHeGs6ylAZ1GMsHmV4YQ95862oobbuFWNv9Qy8ZtLPNJoBaAb5u2ysY7tpGfNb
a1O5jNjrdhCapNTXZd+2kXDU0nkpGFjYSIB2pAAYJJG3OdqRrme+udNgCqQt7Yi2q4h4w5AiUHec
eSNGqLEp+SFCs/ARX6OxO5jz+9BsSi+psV184KjXOfL4dZesg+SOQS0bew1Rl1qH9MTKszI4qfTc
zrSOCSyu6Irt7KutgAkbC8W8LddeDEDegFRRP3OVaP0pDxgLc/HFXBcZAu1sl84iLwqf2vYuR5eK
2LhSpphm1GxCiuNU1/qPRik9U9IetHmTVfWtsBhCJsmj7Bw0+EkVCkZOSOZokzcY91bq7hYBS3Fz
7hhIFX22W2YQJ2cb6M+6Um9M9RjJREUeFTta6fS/WUMYpW3eqRbXRijvHS3cZ13l2emMn8iriTiq
vdoci8oAzsTgL1a2FmIGBAGZ5lkAboUfl09qMhHmdpfZ5RNGgArvwXJIpen5/gbjMNBdKGW1kfFZ
kE2gFAY5NnGUeEfmi5dk5aG0BUYl6ASday8zn7BDw/njdGQpgmY1OtuUqh4SBy7akaU5gC80xFCs
rMLXjMXru2zfqpDomHdSY0kqEVGW4unwwlUBoRGOTpkm/hl1UKCUs5zoL2pJtomB127L+HaKNzbN
/FBiiqkUu9TI1uPIZCnVj7ZNq8gH72ivfYAJpsNCQ4yL4QYKhMx+Pze4NMD9mWPzZGkl1gT9lTlr
NmIYlo++pa1m2dlKNCZ99+NUSE/h64c9PhJE8u7IHswwuih/mkWif53cRpsOCd6VdaacBtlCWzdY
aOrbEsNL2HGhvRtnXLhG6cnJxrdGwZOMpLRyPg5Mwpa0VSm/x2PEDg3VPtOZpE8k8OTrWoFk1M/3
SakpRxxGmbHtbEIpwtq7ZY8vAjqHWt4r9K5DcLP1S6YM6FgYUEU7neljMrMFt5Te1lHPcmxW5fuE
gifC0IM9y2E4jX+zPMp04za0TvTwBvGsaO8IIw+MdiOVMpNVFvSsRohJ1c7SLM562S59vUBUMqmY
OUWILtsP8fnLy3KZuyc9rXEJgQJpd19BSuoiFU2XSYfMgPUz0qb3SB+hzzvyazpz8PONlR5jA/0c
CXUnXIrC/FEU21vYIQLkPfIEwyBdRtQYxVfSZ+u+OgQQ4Swbw2j7ZiZQ+ruC+ny6hNWHM1ubjrIo
k3VorEWquU7Lbjt160iNtonyzwYCnKKtOGvCpWVVSEtcbQccLIEn5niX6Le2YFhc0KjG2rYvCHtQ
LZwD3ie9Jf8I8B/VnfVCqY71LkFm06dhXZq+8zWGiBIkkkV5N9dJ4dmc2gMiPbqPVQolLtZvfQFN
om6PM+NI5n7WtElIaIhkD5wcC+HYk5tToP6rqq9sNuHFAKOgAArwUgPjk5L8HGOeOUIKyWdsxMtT
V55r2MjKUeGueXBbSjCdYVoVuMZC/MpLxw3I/mZQK404DDkzVsOuidVtG/l15NPvxZG8V5mDqr3X
x/4kCMCsm3G4aYiMDWisudLUGcp7fwgdIvvIxQ3AJWlglApu3XXdwdienZVd/eizdmgAOYjhK8J3
2/YcCkCm8HX75eAybvJtJ3j0TCUSQV31cxQTsvWzQIUj4SiDRjOJhGbABNDC+GwzGM+gKcMEDJXW
K38syMwDmq2prfdmN2/q4SvWyr0TXvUWhYT63mQNCZAIQfKLwVQ4x8eRhU6UVUoJ3ftm4aPTy5B/
Gg3K4nt+K3DjFfsezUEV7amPSIp/DtMXE+qC1HIycvFA/DRpkvB/BPV6zoAYl+wDW2ohqqLclYe9
lEb7PP5tXmEOY08VuDZ8zRG6U7WK2dvjUfGmQUX40QGfNDeEg8E8nQsk1UnvNWW2tSIHGJFKVveB
CPjAcPhFAK7LjGYpGwpuHtkLo64/lMG86ljMLH1ZdTaoucX+on/kZXhQEufgRN06DM11V8u+mQ/o
dPAiGOlcF5mGXxvVtYFaMivuccMIKrs7tvOShOkp6REaBnhUhD2WLibLewPvP9A8A+iyIKQhkdDq
Ld3DWDEyqVLnx9Dyn4Y27kGp/Y5VtORMnmDFxmHg5gTN3FCzpDMUPWEDHhPmR1gpsAqqLYVfzF0J
JSEbrmnRINvVla1S4j9rQx50gACLpr/EiF4qNgvdgAUwA3iUH52zHQBBzfHaQ0gL4x8pq7wF+GTu
s31DFNcUE7SCeJ9EyZBCew1ikkxw26IfJpsWRoykQnjyzLhco1rjo9TZujXkTHkwYbo1nnP9MQej
1WyY4wuWefhOBOY9Qpg2juW27wUCWu47Azc2LfbG2YBdixREw28KLK6uWCiopPHSUQ4zPtedhUes
9R7ljD6rdc0LQkLTm73eoKqOkmMDxKrMXJJhequxm2OVUVSqpoNhYLMVAPC388ME260SGAGbQ/Cj
QDlX3W70teUb61a969aZgz5FQ1glTgo1/hYHWHTtWoRHqNC9R7oFTjNX1M9tSsJdc4vptEVJYkGa
46NQNcdjx+3lzB3z2nMUqKYmxB4Wv1KQLWBRcoIMpbRK68IVyE1Zmvj6DTsYY6Oke53eINV/ctpl
XSI24syaoFoPJkbxTbgXNTzJF62ebe0cGga2diY8BDqdkdq2hr+gQiGfR7ft3ydSPmJpoqZufdnE
lyLrEQLjT8myBHaEfBI/nflskJMhLdfwXSzt7QJLgVQJXHe6dwOIdGhIOS+JLZi/Rd8wXVSjfCkr
iINOfGZZW3PxpQ60DorWda+RAgBNnA5rfGVeR5mCFc2bKjsM5RgDuGoT+ey3HnvsklvrCKwmLpIn
vqkAHl/K1ZL0l9Y+SyivCvNoj5n/zJE0hMXXOPRJqIz43B+IxYqzB/lnvCqfDDocD58frhXemzte
k+Qh6zYFzlYHS7uP2LghH0mvAagC1xtmqxDiKZbMhwyNHQARwlkRuQDDUrglKHtuRx2Jowl8+yda
EWRTS7eRXnUvhVd0pxjs6RAwsZUf03yz6Cue9pqcuZGXdeYn52vCctwNrxEwiwsK0sO8FYIyEGQp
9AvmTo2OPxHRi2sSrbS37BzMDyNEx7w/ZNIpDF+lflUW6Ix/SFoxHWR3NfYJ3EmTpLWuG6eC5SVV
jo29yeVN0TzbzFF7eVsziVLhKpUgOSNjrRnZOzV9qBylCQOB5bQEp7Y6p9zls5qfCpQbXeirfKBh
+TNl73flK0OEsWuAaG9A3+mGcmIBe39hhF3nLid9Y24KRHDNmo1kvsg7Sb3H5j5iNEi8LPLBAK+O
wqPIpQoaOMqByckiBLlm8ZL1pKuualH3QSteNcR98XXgQa9+lM1Z/6Ylnky/JrmBwjcBYvcJN8Am
vfZH0U1LyBJO2a8ZSX3AiIN4ie4f8QJklrTRk2w8yv0JlpDOwArq0YLSg7IawB8dEJYvBCQQ9Bnt
MBGXAr+Ah7YGs3CAalXkqxgNk6feIla+qPrzPN165UikWtVWWF8Fq6LfldqucaBrVm98OZX+My0G
FcAe8rUCNs8V7fizumvgs7byptWeh+61rB4bvqi2euSCCEXQ7z6i+pOmfWC5WBSwreDd4hVfDK5a
L+rQ4i31Jnyk8O3PeJphkjlAs13PV2R6/3K8TkyRY1scc0YYrgkZks/2Idq2xBChZ33kK4ghlrq8
pPywh5/2kHwLpWCA4ISTnJ0H11DYizTSpafAnoC/PKN8GT2toUVxk61NYj0M4x4sUGTkFoYX2i79
oF7h0Et62O+IGxP+bvrGbwGnHczk+ak7K2XwWeXQV+PP73jSqXLh87kYoLBcMeq9xfUBkTZEzOUA
yrimSvqO/jUHQpQyON/xg3rlPONtQz4v/M3YrFps0I0Hi7E95RgEm+/OucwJ7IhXiUyLb37FgPPC
PCITMahMVy3gpXrN+BXgqsJDNgRYBS1pcMyDn75iYohJtskw8zKKIIVlC9aK00+FAKTjyV6Tj8GC
0ocinex0KA0s6eMJbWe5QTMBmxECPauiWm8k7UjYLiMajL3w4aJpYH9mpBLoyL0fwXUZTXXGdsaC
itAy/M5JCiGAg3qfWSWlXE2Koj0+1BcGGbgEoEaD3furS7I/kmE1PQkNYPiuuMNnKCjN3Ut0Qm6G
pJbUiovMRBZtNaz42WW4Fl76IwsthjsM5ZlUxvDY93wRx1iFccqr0eazMeJBJDg53/9H0nltp45l
UfSLNIZyeAVEEDkZ7BcNuMbKOevre6r6oatv3TIYpKNz9l57BT6sVq6qe1xcPXlJNgo6Ou5n3y7x
dcbkcc3EcdyW6pTyyxgtwwn0FQBITVcqXiLEWTG2RV1Zn8IjzxnmIZAEx4c63Q8qKDAaCILIoU1I
wjDeHjClJvN89Zt0AKyZr4xI0aO9XaYESOhYWxqEFo4epMR3ZFP/witkwj2W7Cwqm/gAHlsfya7T
tgdc/PH4Y+wN65t5LnVyscY9bFbasfZ8PfCcWgU3HEh4wiLEXeyoKNYfOCKtQ++7m8gK8oYR2j8y
2NiLEUVCwn5ggYAZ3gUqNG590jJ8T8yhZiYAMCGRE5bjoVIXDOf8B/RzpqnVTpL3BL5gGa+twjMa
jZcmP7v6qjTE1s7yYSXK82DcuQ/ca6cHGECksc78s0RvC3dSpdnGFnbgkqPKhI28p51h8NIxrj7C
f+jdQ0EH/Wj+mf+qW3vG/qC81LHTjnPmW7ToK48sjFMW301c/9qLXtuoeuCsFKfCx7JzITiNstDb
1R2rt7n3SXbJjW2ZrnCtnM0TgdvP9oXCqnxBaDYcd2uIe4wB82Ke46gjL4wCgdxiwsNnEWpolDGX
HtBZWwqcwC1IElvU3AXZQ7QjO/0XXUT+VTqgnHEKg4R0d9xsQa5SY56mDv5JoCItOK2NlARE3Mee
kZz7AA0C2Kq3LV/croTebAcNiIQy7CXxNxuWzTfUhJnvZNUcO0t8Hvwv0z/R6EWswivOTgOWdVhJ
YbYGpxx6AzyAi9w7FAMwcGBSlO/i3+A6k79Rt8KnqvPQZzhheMQTqRBmMH+Y8WFZgMKBPlh94lOJ
s4DXbNKD0xdLeEsvRXj03cv8x13JmBHhhNhfpQuMkog9GHuFW7AnbIrou1l6xN4A8z02EPzwvOIG
MUT5MXm4/yxGO5zAv9KX19j6JOde6FtEVZwhh/HFnpLBQqbRHaF044qDEUb+5ZuLqFrEBL60c/M4
PPVNmW442ifGs8j999cxB8E4sz71oSsX/LofzcHeQzobcDCEnQlpRuQKacZBY9zD1AEX8QsDvyHb
9zgsMPnHdgY7occUFI/uEdI1niXScmg2cv1dVEd5EgNsdeVQhvMOJWEGiZ6Ji44KfJGgZFOUTaus
azQk6P+6OQxk+CohNt7NtBn7V3rUqj0mYHUA2nS99/gEll4UJ2/b3An45cyojxHzbyLzqgWIHQUD
vgJmdjD3SAdPCA434a395x1EDPtwDQKyrClg5tFayzYR9h2E11GoQknWVoUDcQBJKffew4oCsdUs
jOcdtwCRH+lwizoB+yRIeoHGmhMImsAzQMirPAgOxB2BI4OpdU6uEfsN8/u4mxjmcT5FjlDiExtE
+ssq3prfYC7FB3J4g7OrgOkxVGgMeRTxwoZZDA5yhrI5sK9SpFjFSmz37JrshyR+oNyefgE2Q2Rh
MvnbAnp7TDNmWEQGP0xQXRPPdoAf/FcW3UHa0exXswaHOTKQhblPxAhYUgeAUmCuNVfJ49XaQ/ef
M55D4giUBkQs5ilhvFRCBWGwyMfA/WrP/gYVRQg5PRhrr+VN94/avwC9IkWnXsfEEY62ifkq7q1w
Dutp29KXHbPFYCHB2zuxlhF2JfJOjZbwCLQfjEADTL9i0FYsmTocNmUgSxRlmGsQV4bR6t3sGS2t
wFti4lfNeSltJlNV95jFPzJlhbI3sSFhzE4RSIQO1mIVg5K5RnkOoeZGx882Bp3lZK3Sc7jGY02E
Z4TmkWTeLfA7DK1PfunkmUJPeY12Xe1I9c67PfR+me06n/YGFIa0pw10yPCLcVd28i9I3hJrXWBt
iYrZgP6AER1FAxIuMBjmUbG2VIvFcEy0ebnWVpgWUAdZgJCoYlcePsHf6lreEVWGmoMuYg9BCJVi
Avh01L6wjm123YY+M1qqu+ibbQ+xqe4vBkSy1d74ZL8ZmhoiIItDU+550xIrDXb0ZqcSd4JkEbIX
2Dog0ILvW/91/3p8X2fppfgVsJO9jZCFyRuBgYUb7656ArtqcB65GtmiP4yQL6lpipV8s/SFzBTM
BFPi3eI/18P0y0msY0ufAm2WmW38Jf3VqB+bTVET270ayHCcrIMZAndwp/QZ9urFiQoYnMgLBjv6
wMTCdZTqgSUbE/T6QPMl3KuJsTcJYzDE4MMzytyxMcpPeJ7t34hS8OcfxwZX+cf/6pHplHgYUYG5
J/cXi6Pw4dWL4sk1X4n/Kmpf4Bn8NoBoJ7VqVBC4tBqePHcb+BDdpToj3C9+qgMNm7RQJ5M+ZELV
d/lSXlhIG5/iVO3S9QTCLLQ3/YH6La2gqOlQy5/ipkrn/9mRlUiQbRgfTHpm4ZeHUKR3beuHkS7H
YGes2z/sqjiR8gpKAM5Fk0+R7y3N56DZSKefhmC3L1Wz+5ekw7wNnsrH+9dCAlnUL+sPQSlCF19f
FjfGYT5H2a2T5+QW0gcpN0tcarfkjcN1eudg/6+DmFVravJqa5XLehX+yPgE/HjPgonOKWCj5dG+
4J2e77nw5Tr5oE67R5fpjBxW7IPQ3dxTv4XIBsEWx2pMiCtvhTaRbBw4Q7q1Ap4Ep2PFk5vCR8eK
y3irwUv27WjYct5/0RYgmFpjfrfx2V/gXzrVKYbg6Bh/CTAqy59+42J9lC/tq8feYeF9Gz11gavZ
48uSVyVZachpvpC2DlfEzsJfbWJg1AGKflcgnDeN2nR6CSSGlk7hlcebFiniC7OlFp3WEqfr5sqY
T932EMIY8eHCSWbEB6YEBigGSZrc+G4JEj4UdnvHlOTT0xymyiYyUEjb5JnReABPP+NfgTtHYAtD
Tr4908uV+bLAJglGJ8EoiLc1tIy1RxjdeGPG1pw928RzA3ONaFN8QZfKiMKGK02FqOKv3c/0r569
kcHKv8Kfc1B5XB3savgo9+Ke2P0R6dMU2iTfgR1otFSyE7sSIxbxIWB3W3+l7gpeRF5vzA8x1PWm
ucT/Erg31p8obWQxWCv+sGik3yi9G94efbj7T4s28ThpLqHFQeYbuqtYIeA0CDiJ5kJzMtUDDFFv
KuYJMeuKe6Yxe54X6hV7A7qaCGU935AjEU9CsqSSDweWEk/VSsYpNanqqMMZGEEUFRldd2fmQQzy
MbSaHAm7jxluBW6KT7g5Luu2jPYrXIEw7bnMNHS5bBfn9IrER6M57+wp2ks7jFtsUuzmYEJ8rmBD
z7QnnXH+XR45qdGMYJUE1e4qfwQsFLfq4Ay8SraFN+m1UB089Kk7gRbx7RcLgvtgW99AXvQvmo9x
00nr+Nf/Vrh7V9lcwOSsv3r2xGX8S1B5O49/cdTS/wAdaCjEH3cPlG3XxH6r4obZSm6upVn8m//6
z/pY/uov7mh5jI8Qvl94AhkQSgDwELGTHun+Qu2FvXdQGuKCf3UAvx0U1uhibfM1TIQ/evUYDytz
5fNocD3WPLnfUJCASEB8/n7Baggrn4y8Z+cIV9MWVg10AptJLaTmJ0lvwUw8qz86R+bcOn7x+fRo
3VxA+Igx/o8SLNnQ1ucaEAC2wmixcVPHHp9OB+HnW8MvHz+eub7SCVqwUKDQYD/SuXEbf/2NVy0n
Ct6sPyXjoqUbBGGB6a+vXWT/1PDsaYLtCadcPPkaw120w9wp/zckUPAfs7OQPPUCKYi44MIngP7a
mnTQUWB54Xud/LCqMJu7a9tY+Paf7akPUIh2uBdKF9zvUPzigYUO+d2fGQJjTjKeYYhcghXiSv+B
bho9EGxo0Jmpeb1bc4jMUypovkWn4MGV4Dxjrr5ATRt8UJD3azp7EqX2ExeYrA4Qq2nZxlvcn59E
V+OGSlKDAJdnY5Fg1ICeMQViULhSYVG0V1K2dgb5GYxDye+kChtW6b4yz2An0rfeX/Cd1L4VZGDL
CVjdJMSN4Xq1ULCQiG12NP0HOoN/Ewi0R/DAICteqMqq1+Y+gS9riGAqaS0bUDmnOOC2NH4EAIyf
6kjeUNGu4J2M++HhHnx2FwM/ni9RZo+FBxycaziGy7pa0KeDF1cY8+CyrYK0ffscHaJpQTWZFMjQ
TbW97v6l72S6iNBw8aCkrXdR9+F8dQF+Rbwy1ITojtiN05vwDthfhTabBO44E4P6kl4xqBapWFhH
3g/npoK3GvTb6YLBzA31fVxP0t0wIx30X/KhLKVwVaMDI2cL1WF0QMzL7elxhoK9yCaDipllCUZr
NSdp2MF3DWyEFVqHPx4TQFQWXFAwEJGcsruuHoAAgAzkJZsBus+GIuSKfyo+EMKcjDk4oCgAmZMA
1GDD86n6m8BVqGU7wPelPQ0fQG6q9D7bGG/MvtRNE3EXjmArpUCgR3eSo5OSbUxzlww3+MAMz0J9
NdxTsHLCnUlG6DeGexvVe6LD5p/YUlOgIqGkyhIMUaMC951RwgQNbv20ywrLhJ6eQGnCoLGugqf0
yxbFMHZKaiEkegXKozZHIB7eXwK+affQ0/iCQ7fuke4irF4XHurf9USAkdoTpAM3fyGs+rj6qfgJ
HOxl4EHAUAPlTNEbU0gCF+N1BeG5J2b5e2qh2kUSL4oLEPG57JcUuXtvo4oYDeD+DAXzLiP9XEJx
5kqOj54q/y2Ys+wc/ZinDTMNBJp8V8IzUVPhsAC8DqnvgoEMkQDIU4//sJSF6wWtWSGheK6xd9sV
yBPt7VRdEcFMTfHUvrx/0tTE7BpOtrtItpFwSe7xFttfbGVdgIODLi7zHHNwiOWTAY063uRi1+Vw
VtlURkZwEeYplcswA2PZW19dScWMfqakQTixOOMNk1wcDnRMqEi+5ECCfjj1ekDK38pjKnW4Mjiq
Cgesd5bwnSuf+SZWHu1EJ5/Lt5G7idfhs5Xe0wEVLSDnhwlXgn4L0BdyofYGJ5vu7xVnPJjlGive
JhabHxRwSMYl+MPq5L+Jn5Qsmx9JXXNvfYwmkWtWyCzTZYxYkSiiBUgQflzj7HbD5oiGk3s0ibzt
eBnY5FhOf/UO7GIeL+CRIPcsEK9OR6lER0aEAQUo4/FF5Ew/TzFHFnNxMdZehw8BInV2wR0WAJOg
FhPF8nt83DYNvSMfTrLzN528dLb/xbOHuITMj43uDseMWTl7+bN7Ps9JYaKhWdT7ep4s5AXahkN4
Ibpshot2P1ecYGP3NHa4Pc+LjTI/YDXNS+qLN78zR8ZSB6WQ05zwtSbt5ZtMyQUBplOKw1xciAvc
xmYy1iTFMVrI63QPeWpCM17VLx4y5pExxihCN9oKFd0tpBaZrFQ0ZjTHPGNw4sgJu1sKfmdnlWbu
3jeHUMTnimH0fyGP/qerfujKqzvOWGgpjPZEImUoQnMCif6BYRzHN4VBGunb5KvB1vU23DIusL4f
tAP058naEvFtg+15zZNKFPKER+bgMDT9G4P9miMkvlEJNuWdgiTaxuIC7iR/Xd3pMfgjybJuhHHL
ivxZGfnBVRK+oR/k2ZORfp3cYqxXkewQRjWbsnZZWhDDumPBKMN7pPhxM6O7y8FV95mjYv6JU+5c
f4V4k5O4wOwhvkRrCYb4Lf3ujY9sPU38Z2YUNj1WQfZbZ0a6j6/SjQlV5nQfN8flci4gtKT+IQWe
qwoVj1nVBX0JSjFadmJomgXWBqG1zO6AYdNZwMBUQZwlHDQUUbyiRh++KZ7I1v/1dDfasv8qL+1K
+yKHBXRO3FvBBsUkx62OwOOiHdjwxfQCmqYq1+nwwAkezmFJvifDWfOs40HaqQ+kAQjnL5budO13
EZ4Y+GbMsWyFzA9g9N/wQpABEimgA/8Ab8imyceLkroGb63G/3UZjSLTAWSKKSmt/heYUT200Kpf
fJE+ebJ9ZVNiR+x/g+GVPJMqvCNKVuofMnDXie+wZ3oTrqU9uv4GexPJOfU+dPscNUn4BYd3FkZH
RCVp9eDkYJwbbcUX7+l5DnmfbD5TyuisfeBTwjZWv1Py7wAWif0Unxbagaj+Ae9hPQGjUF+wb3np
O1bu5OfyxIFLDg56NJ2pJ6M3F8cJeM9EFJvojDAXw/A/wv7lH6sz6mBhzUsUl49pVyyp65QN/qJY
A8zQYcJ7bpQTJob82SVhnIKFLzMz4bbdR3b605QBkC2GcOtzNt7F71xBybQA3f4XfALMsscLaoHE
Fk/A85RkMPWJPp6jVfFCu8HCv743mMsLGyE4ytkLEqZ5MmGrbMut1vwZsMcekbdmuCFSYkAYw5FW
3mAILSdHqT9K4TrLzygvsJVQZ/8EHIwjwB9wBTA0c5m/6a4p0cLckdtvSLZsaKh7f/M1QhcvQOmL
SmpktkWRUl2R0CQ0MXOBtv/832ewbMo4Ulvi6OzKhwY8EkXvgPn0zTAfUF8bgVnNjLwUb4L5YCa4
+N3ZI4L43MHxZJLnuN2GkFgOVQKFg5/szJNfXgP90VJLMkJRYYMigfvpC5vgWh59/g57CH+usHsU
L0A/46EU0+mh+3+S4QQ/VOVy/UOYsRitckp1H6OJjomQBEEAy99M2UpvS/hO8BPqThGeqfgPB/oV
r8zArv1diQZaJld6YXVLnVIDQdfZejYkP7Gfe5gGzqZ9hf+sbSAa8XwPH8YdcAVYT8WSsrvaM9PU
OfuwFX9kzY83rkTfsYaPii2NYkvjrg2hSEHYmjNgg+uBJxIDPtKi5MlEjicIFjIFtcx0glmpzq+c
91iPd39hdS2vTIqpuUAQ2zcqSU2dWjwPKQck9KLmJc2BNwGuNX3s7rV0MnYRTTsfd1yXDMuVKZcS
BWvClexs0rbpMfvJBPsfbeY/9nwBmKZNNy0bRjgp9WgfsID1CQcKWF/cI4KLUwQ2NkgzOjM1QPC8
YTqGmjblJHlDbyA6HSuvJ8wixBE07ltzQHI5S7sD7SdVAkNddF+AnRFFVetOKK37xRIzm+8EPwK6
4IjYYvZG7IN5HWMqDtJOPfBR+Bv5Bvd5B/uXgrl/E45OCeJ/i8I6vnK+hEvkcNwAE97rNHhjPvLg
k7qEAZGFKRCMsmHfJbsYXQGPQ5kx0cL1asukUqQUp2o618M/PJETIrIwA6JwlnEVQ/TTn3oSlAkX
mrvxgY/VlysBvI9SOou27ZsNkndl9TIc9OfxFdlNixUwA2PGNpN2cZTv7XihxCsbDjgA68m+ja/z
LaBQDHEFRMs6aekwgcEZtGIqQ1eHBpEqky7rtzu43jJ0cQhYjMf0BqcnMR+s56Rfw4iVxHjJ3S0p
c8h1KZ00OzcjNM+56mi3CBYz2tp7/aZlYzrA+YAq1pDX2j58JZptHqtv4kzfCkwQTrt5+eZauR4o
IMAbxHqPlq63dVT2zZtUppTTOHPQwJWshsnZ+VxjFEPgrb+GhlzzpeGUwPI+Dj9oooiCgRZtPJoA
O2IUetsUEDxxDA/fkmACfaSb8G54XPQ5B8xAqAvjQnXDbiWfPMOm6ZwQeDS1AEYwnvR7QfG3Ns8M
ooEfb4OOGBLO+Kph/srsGeDJm4oMA29E6nVoiZAO5ngS3nXt6EbdZJMmceehAHFucZ7iWnTiNIRh
oYVHHT0BvV0UfKx6m/7Xw+BXwbAiY9ITwx6cTzVqvjBv3VJzmEc5HE8yvECmaNayxR8Wc6f06Se3
EhCRSSCOTOmbuqgIGC+aE9vEmk/sIpHJmElMZKaLtg68L2lnWHr4KbFWS0be+V9J2gSOVJjPZN05
iu5yjnPW2pyaWzAXpH9aYP3lgjHnYaugW/kkok7txFYeopvA5hkNZ+2hJubCEG59yiQn2noRm3EE
sRHeWqHph6ysL72FT75YnyK08DG0Wc/yLzXiFKsQbPXjp7AogBj96FaLLAvKeXAmD5SkHqNl2AYL
wbIlvmzOw5HlRErxZaBQLopKWJjBV6zm+7SvnaoJdhOTrHKZiLrmSu1WLZKfseD0Fo8dvduEj3m7
9ksnIRGm6ySpzvAeH0U2IkyrOhc6JxLYCmQnj0iFqV9d+urp8SdWFIOtMkIYQSwBBRN8SoOTOkiC
eQ+5te36haZZmLacLO9H9VCaMqqNv/QE6kyYwi1CbVD4+9TEv5eHMteZAIvr/xha3E5pkcgrLL6w
xyoNOoGQSJdhLanT6nPd6xC3GFXKm0pmNC8U27wh6QLwSPHfiTssAlqOIeUUtGVs2RMHklYg2kor
rCujXPqi+1dawOXtbpQZb6jF0tImgHYvc755QHBjaM5NTSBqiv6YXhhVV4p7gsWecRq8v7ZCO8IF
yAy0vUN+El+ZquwkeisfDE3H4KC6deO9Ge9WWhzCkbG/vzHlfXOAEmxHEDt1Tz/mGFN5Of5PjQzp
tXkUobJXwnurKY5Vo9Ys5E1iSX8pydiWDvIsausWhrSphU4bCacmr08iDtammTgDl9dvlbMkq5e4
NS9ZJCwtCvmeQVTxtARm9agS4X/wXrmIwFkTc1ugNUyNu0Zna1QmR1COsHraP6EdVT25jPpx8GCY
yNdJ6ynDeivN/hWXJf5m2CQsRbH7syI0r1CaG20TpDC3WbRldnah5TclwAH0K+wb9e9ULqG+/BXQ
Dfrc0d0fH08q62vwPpX1p0o0UBR7rOWyDtcJfmI5moUQgUCd+Wu5ulvoTxUlwpjNqVR0gcWIXaXj
u/ErsTDmwU0wGwkwGfG01+eJaYcyKoShcHoA/cbtZ2VvEhVKBJtabXSXKS1URYzh3aLdh0JAu60f
Jup/GyaEEAjM8+BZgGf2GpN2HO141FEBWF1KoU6+MXLErg2uTY7xiJ4dR9IHEjVbdX1xLAPSYVBp
Ij4qBdDXmF+eu80qhBPRAxT0aWwHrgdQpEzwecL0OOw5X1aStemm/s2UMFQT+Q6Mn3w8aHNQG621
ZgkHU91Qf2X5XOomgxNaZr3H5t6YJ3V34NlKxQdEJDf7JAwBUqVH4CwxlU4XqvgzCUzVSltyamDR
AXmlH6yjlQIaOxN5cbpe1UA+JgwIuPvIGhJF2wtSb9dQNVOM2gsX8Uk3HC00onCbvZzhj9Pp3rxX
gLBgIE13P0OSiemOTPBShtttsXSlI7+RTBSY1Mc+4mt0t44etdV/PKVdDaFii7CM6zLaDDkxe26K
goFMjXDp1bBLAlDX6iwpPdEUWI6UewEX0qZj9QbMpaBJSBqRNHuD7dgYOwejh0r86ro1JgxNcBqE
rzi5MQDRmCbwaAQ4DBmwg+BwMJXz4NnWOrsPDqJaQ2psvIqHBK8FVKSY2OY9g6hUWPKwa2nDcwb5
izAE5AROxXzI4gPA9Oz7X79j4ETqZg6S1gV/SpQDb8MpTrDBaPpF6ssrhbmDGH7lUr3WiARwffYU
QsM4SvXOsQp3IQMNJQUTdraYSDs0DLT0lCRF1/uqeGJ0Cdshbk1tKXcJ6nHIjj50nPmGAsEV5lxY
Hzw1X1sBWffcuzwId8bYo6UCPkkGun+OV1qwhNCqCDZNf2F5Wm4AN89FFYjtS4vtIyj6YEDChI0n
42GsQiFHD8dIi2LKDCdL2KR7mib0p02AJcuwEBqbhRm84m/tMR7pKQzGGAp25jD5/jLhMGDW0m3h
C5ri2iDRvHUQRJJiPY1y7BRFpn4oyFgxnaFfDdqVOgb/CdIP8KVs4s0ovY3+N0KZ1qAO9pwWh4Pg
pDOHYysmbC681tmXnt1I0QJJK+tPDjBYeICj2Lrok0EfbQOOklC2JGGbDasy3tf1R1D32E02UB7w
dovB4NMzpZJowCNcRz2BGCcRvqSCU4oPWjb1KMLBcDcGlUD3bXQHkyDVgNchWebfpma/BgcsAGX8
0JrlND0Z6GTPtKGH8xHA4lfpUPvoPsSgaGt+NFkPiuCU5q8or6R60zPtLdsnWSBLlbo5bUk2YKpo
sVGnGRu2TAzLCCDWrtto6eJbHUNqB1DOMQuRba29CuB7460GjdBCgqKvgwzPzbxMmuNRtxNmNEUD
65REEsjBRqsj4zLnCqVGDIvcvfMldO/RN44/frJPrbp2YmHJFOvLCG7StImrf9O+kNU/YmT7NLRs
lIKOVzpWuCJPBfB1o+xpnnoPmiuPk9yfNQYa6CXhh8krIwLqF9SXqp/MwbtMD5zcmueyjN8GLinm
IO9KU103lAUlwykTNZQXUzPREejxOufgmA6htNX/Ky5LfaDSQGOF5BLFGIwj23ONK3yUsCCCnKNr
+rABZAWvyY9qbqBAbo95MmkZ/OIMljT+hTATPQPQel34fwYuU/LR0lNc6VnACv5DgNpECEF7J4Aq
xay2t2VF5acGWzfYFehFo5Ec2O4wMmod/UsnGLeCGUOD7QqoQw+fcMa6hQUrneKbfFa+g2sGEWTe
7rJzvxDWwk0hlypfxAz6eJImki+jr/KfdeLU/se+wGPECIPgo4fPL5zK24YEmBnBIhB0sov46e6w
rrsPmB7zAGb42kU6mBv/qDyGP+pbLJumXOlH8GdhqzAXIL3Mc8Zg8qWmtxNmyMB4UKHpw3DBLwIW
0FmqVw3UPWgIpwEQyAGBeaBL1J+s4mgefoSlcE03xi9YForSWfQFbP/o3uY92Wqn6FpiSa2v5Xfx
SNli1vndnZ+FhfpQZvxbve/W6oM0VhCLWU7QAF/Io1l9ACVxWiPMmadQnrADvYW7hQ6KbMxu2ezd
LkhfW3o/8BxnyhagjTQybNMmm/jkkN404NVbcjFmDDHPw4Wxui39y76iC6q2f/lvT8Lmi4AhPB/L
LeNC9klxQVc5jetmJFUxCm4+ymN84/8qgy/cBxNe8yJ3Z9PWzFRSJ2EvOFbO4DSv+gjYODjMF5zI
rl7Byz1r/7I/Ak9+PfwQi4+0ZiSzYcQxS0/dF1o+gSdzusCpygcADyclb/owxCqugR0n21cHr6o5
RAi73UTraVzYQVGFS7V+A5rTo1vb7Mxbr4w1O+D8Av28+qSLZs91uhoP7d0A1LITDVcfpd6vOVFd
SHDD6TIsrhXEXj6MtnK7ORAh0zvOBRgw7Cwkm3RzaD9spOCXdAAQSW/+0diOm+weEr2NM803fQCo
RNExusOXehaAcAqMUnCsBGe+ggbBVfumYANaoFfv7mwU/RX6wJ4xKLziK07VbHvEcOOP/gou4648
VT883hHqJM/Fzwp2loHneWpSUBkQiBogIw7HSVSlorA1SB+Ot4o18/cIW+fiX79DGbtNg5lytNbV
V7xBMwLwAd7KHJOJJKJ23oHYs6V4ABN6ow9qlw0XPT91jr+SFumRLfRNU89eTUTp0SLPezwTWNsb
aNTn/qO0gROnLz8bHcxt8nf74FbDcIOHxwrkLP1RFulJKmuUpK7jhZQoYxaR3PMQ83dEdZWgA80a
Ut25fzRkPYGAEM1rrBOElGhsPNojeM5hqAL/mEt/EBch4L9ctquOEXcQ1KuyPWm05OlWRLsT5rdh
1DALBm+KFtOpP22SgwA/c1BXOf0tqqdpS2IbmwTBLiT0Cj0UuwdiE0uEeVCzfe9rTGzMQ3wXWlBa
mIu7StxE2UrRv1riLsRFmYITxhs3kY+FPv6SMSQQG53QBB6Mct+LpAyjA2HMHeo63LiAMJWjtNOF
U0vetApwD00/pq/x1ddEaA4Vp7XKTeMzUyZqEYNPFXvv/y6gtWPklAhfiX6gScbDSJox0ypWeDN8
gOKEZ7p4o/nLT/WRVVWtAHUAs2ANwlUip6TDCluf5/U1Nx0flwIoAs0WcIwAicI4oABMknWToSqc
A0iAXwFwx3DB4XLlTH33GJun5C54d63HTtQZ/W1drbL4hAkLabZYukq4x8CZ9ijHmvysiOBvp9Ek
EKg9a8MCKwq2CeoGWOpgpQNeapuG1Lq9pe7SUw6NCZOYrbaenFpecBf83ypeTWamECNpSfzpgeJs
Nn8tcrT6jcAstcQuZwzsTJBtOIdJy/kToln2/5WjtBwbF3effA1v5zehePVwrh3RE4F0V9TXQ1ls
CuAgdwxJgcNhDTqGKCwRMs0QiXvoICORjAWQ/xXUl7bZG2SWiDbFQAgfHyUpHWOGzBY1HSMd4txs
C51HuaKmJooMIelQI0Ua/B8TpyEFC8QeE77wJkLKMeCzqzJDOCk4uZiyGAZByz1OTyFJEZ23VAWQ
OgvDEmgHw2BynPyGmkQw1a7JVEBaJ0nQgCvdRjGRBCOCLCMU3dgUlB3JGCrcKxbV2KGwIO4gB6cU
zHcpk2fDj8h/WgCtvSTdAU1Jh0+KRyCcqBPQZjKT00ls8MFCso8xzWWZEeYSIqVpVihCD+RmRsYT
R6NKcnqiqhRHdnd+RhbhMxc46Y9x7fgI4qEgDNwsOxT2OI5Uz6q74x5SNW/R2/uVLdS2ri8rfWmO
R94vCPdNe9RMjEbOIzdwCPaiv+e/DViR9ms1uwD+psGKWVyvrTv/oykvfA1YxYH7NELIFahdXIz/
ELmnkOGwk54+Pe9f1s9KPI7RXWwukbg2ZceUHNF4hsJr+jz124QVWjbPEFAvLI5G++R38zuYtvX5
upKO5BKZ6pIv3NY2f982ICQrzb2pzKuaNSaiY0T4GuqhyRIZtL8bHENzggAjDHPHTGmM9yXNge54
AwefVNA3OdRcOZFE5o0wTb+0fW1NeTVTtJfM/2nG9NO8pSucM1yYTbtGopWM32JyMCHBg6+ZrMOj
pn+aMpiVYKPIvjELgHRltrMQnnsj/uRkdfyNwktyX6m/8tTbiD1D1ZbDKpTwq+TuVynTFdAPz99H
0wIgpi7ifzkHRzX1vI4EwuEpzIYG4k7cV9QxZ2h9Dg3+5w12q0O0+49ULyOkhMcZPaqyXLTBtCuA
WYCHD8BkxkALoIog4JyWHspi65FUFw07UPnlYaBPYoa2xFZbDfGLcwK8+IjW6Y+54OC3VWgONVVS
XlhbFFUsnB6XyHUlOxo3pHeG+Nnm5EavNWEJn493DXIbUxx+PEpsfqYvUS1+WsIPe/fcwI+wAGJC
88yN8YePstaFL4xUWhfFz14RjoXq8IeEEXnzZAVwqwQ6c2H4eN2xKRNyqI+MAdkJucswWrr6qKkv
v1izcpkkj+YZfEuwUex2zVE1dtM/uYPaDqo2N5kX8WoO/IaJyZkXcHsN6+aWbC6c2w6nSB5fxP9W
6f9/O6/mD+7opP6W1Rm0F1NfYiABws5dxSYIsK+0pjXEuwbBnkdE5nGh6GiO2ABnsN1Ghzfv1XWO
5k1bk0bR9U7QkwN9ZBWyr8neFfQxfnY456C/yD49Jm/6LodtRvgOTBCVDvA1OaSD/FbMEG9VcAml
dasB1q2jxtFriCfHxPwdiqOp7AptJzas4KXFrxJ3nXSxwo/FhXCXurqzuI4F7pQ9WxKLrlVunkXk
sx3AgIBlPY1ecFCka6PYKmfVM51oF7d2imJnF2ux6hDYiRraZpflF2scLdavHzmGeNSzs4H9SOvk
0jkxX5HEOZ5+eIOYC1pg4HFrMpHgBeLcpIIGBF2Om9mxQnNObEQQTnuftbRIdI1q9sCKPJMx3wQs
qd7pUOygWs7sILvzC3WT+Yl2dt3yqyRhMpzIkZOQSDfnKsEZmsvDLxPwCVDim6T2IJuVtxoS6kYH
qIbpH8TzflIwj1yKRCbCR4NMRfQpIXVCj5MqSy2VoQjBSh1RGjXIDPzsmWsv6Y2rTdazKauvnlms
xtHS9x8Nwp8LDUEGbXUL/hqeHNJVds/prVxe3ptnlsL0EpVZedh9WFo+L7RupfLSoqNX3ql4q8HJ
ecfpzdOnRi+e6q/pGzTBh1Q8fdNnT3If++AtjB+VrsboFUA+hZCIC14mhTXv5H3ePeXyg9JVHm8+
8Sh56eDAKD3GfsfGOGWqGuv/cXQey60jSxD9IkSg4bEVPQlaUaSkDULuwnvXwNfPwSzem7gyFA3Q
XV2VeZKLdE6pQKHRnfmoOT92zVvme36MRsEzlXsW/eMaL8Q7e10YfbMmd0n9wupcTW8Zq9y859mj
O/dK+iTFGme8nH2GW6Xz1zAQjLTtxILOnsIdzR/o3a1W3vLgDX1Z8imHE2OzgZZ0EUYIiN65iWOI
bMmlI4+t0zeYqwpUgAeauswKjwlN+RB+FlkVId1xFURa+tbplPOIjEdagQJZLP6YFLG92+koRliW
m+jLKmqwCyzHcxlAlZKloMVM+n5qtJ4suvVs1Ak7VujTDIe04HOPDDrfz9xN0Xk1Um4fmYCfo4MJ
rxmrnmP7a/ZQK4EvO+IvkAwuiLSDW7eODURRI2ss0AgSLcOoO5ixTTQbPFt3BP1UI1oYt7WGrjaq
xLWvgX+Oz8o+jDwFI4ElwNObNNg7MlzZ1BEq2uD51zueloDBUPMbjm2vbEQ2826h6tFBq3/aGmdC
j2q4AfRmwJvkZmDXSKhAikT1Qpciw+KTYV+ZLN5uyfbMPcyOMtcaTUSUGX98/i825aog7zm88RrZ
rPV0EfOupmuXtSd2toWNiVbs57espxYpEc83La9eHgxEJzFd4zEm7dlitg2yLuSlyIHAFSAxEVVO
E8iV6pNPAd3an/3Kxl+B6zgcnwVzDt3z25sa78C0pPHF5LRr710vOttBRKttYXCmCLtPHzBS+kOg
w0K0B32UK85LWb7p8HNmG5mt1fSkzHyyvZVcjPRnrLw4JjidtCBb3Y7ppXXQkOxSl1yrS4v6wjqq
gOvVGz9oxZsXWlUIcVrPAHCBeY8LzKF3g72GzBYvg+tXnsbw3U9x5Z1QoOA2ZuXnMWnMc4KgoZ8g
p9Dn/4caqOLKwxxOU4grL1iX5tZQmNnxPuwgGyN7zvVlgJq0ZXb8JsWpN0jwe/J84swlN2bNo/Al
qdxT5c7ktTpO1rHGW8oPWT6NYLLwLlbsaRZi4b0rb6m/MtzjHAuYcbTazHQz/HfaMvGPIztGfUlr
vDr7AVlleIOb2eJH5yX5R7e9Od0+M3GsePw8/cGKKSHaYeMvsb9zHLE1s9MZTNSkX4QK1QnaXEFH
lraLSayYEjEyjS96cyF5nKem+rdYPwfaU3PZ47wQn49/HsWywegZvZnp0v40jWXHTL1esU+NzbaB
Lh9ccmPPasYyYzGv0ExKIoa5df4PHCmAzOKKbCuNYPzQcqGhYK4KCSQWufDKzS9u9UMb2E/W9DzF
tRH/VISM+Tano6XEaLhw7TNZ0BHGeDmKsdybiqc24R+fbvTx1hDnSB35sIxnEfyDpImqlfeempI2
nEoXhM9MLbzAIPI5RvyKDHCMKEu8boB6MNGhtJ9cbrNoA80p/yjdj4LwMh51/kGU8MjTprdc/w7Y
Dqz4h2/WgA8a5qou0joUAdXTTARG+m1TeoTm8pF28c/8fYUHUEE8KHcuiKD/1BBGlXuzOUF45nKn
oJk4qFQbyrsCT+F465L52gT4CvUOSy2mSBQGEZv/smAIXNL8K8AhlrQE0WHHPyE3iGo+lYEXVD3F
eOMheK2W8leiy42Hf7V/R5qnNvNQXjCXDv7xgB0fc3hRMIqVJ671tqMNvuVCD+XFFjcZeioQhyae
YY9RckqrZ6E/i+qzik9Uqp3y1/cXF9K9voyn+QnzMQTBjmk8FzrnBm5YZBFdTcP2J8hO3bgXZFuC
e23msTbTS/IB6g0PPIRsViuudgVhwbAXHN77S9cn2yyKN0o8O8pAjeW8Ney9CMIYj6DgcJcNpmJG
LgMUtY1VeipcHouPUuf2MhAEoAktByZIhCrUYq2RqhO+u/lnFVBSh+9dfamQ2ypBu/bLdBtx2wTO
QbeqXZLGcDisXVOdpGJv2knB6+cAwcamGe/ydlNQXttLdD8d2B6er70X4rsnktFfTfYd7RZN2Dbf
kz+Ee/vJMuEW/5Jk3Q8pgJNNl3px+iyrS43JLktuyvgZNzCoBDPwCC5HhGIW8oqGXdYqOZU0HgtC
r94tyEDNXhDFyBsejc+AXCxilbhr2suYrCsX/uoPF5KKSqXZt/qnGtycEBHQnkXRJVhPYTp9mQYv
My8z/yrzeND55s5vZrguyQOUz8r504tLpBNNAFTQY02plCOWam67ySJkYMHzb8dNaCO6/+7TfZV8
6jRMXOMw+cTooesV0P2XfJT8Eh8uxvvO2rbAX4F0lmrLYvDD4tTjMMInSc0IisfYJ8QUd+GPEjBP
dP8c5gEqIW5QGC7Qv2Myjkn98T/qDDEWt1JBbzDDYzfh94oZPWce65vLO8hbwWJidqeMeqTgvugi
bjx1lRmX0jyUGZ8Gmhn3r/D/BnKAWeqJmO8vdM2L6EcWP6a6D3x/Z9Lcc5R7n21S5NOYn0zZvZlQ
U19DhmpGhHsjopcdhMtCmwU37nJMOI/6f7GKDO5fTJutG16N6HXwH0Z4iuieOEcntjyeIic72A+0
DEOwmBqGJj9c8wwrd2/JzYA0KclO0KYrvIXSjZYOZr82qHZmepQgnqg0dUg+ruZuzFgwSe7RNGGa
i+5qhTNHUgpjYmzWm7I6pYZ6BcjZjDQpcqikUNnbOcmRfr4TAUdicpB33C/kB9doIIVBw5WWQafD
o8XBm3SzL+rdAQmAoiqtSfGzH2r0YYwHV9z7fE/H1x23IR3qyv0tGHblLF2heq6d+l21D6wVdsph
PPtrdR3q99vY8eH6n+3Advynh8dIOptA2yXxD683xYmjth96H/PkEAXW5cJAvhOmDBXcfBHjrh2Y
LqjdVi9OER754mzXB1XXoTZOS0svzxoNSgNxXAcYxWZQ9N0qHwM6vQICYmznL/MqkE3vCs/XlWCg
7s0AMjdlbtI9dA6z9fjtVJ+JjxLc/5cRfToyCbEs9N90nFpUzGpGyNxvVX9VFDWMD0z5N4h3oV58
B1hNJc6F/jGkF8Y4sXbL21eypUci9YxNl5/K9t0ND5b9MTofVvGgDDfqi8sJwPnuYUKGuzG5kHVS
acNLyZFCIFyyuC2BZVnUi3rPQPu3D/Fzzhf5l9nQsCsvNut6wrTTBBrWmoyVSgwL3V0vHwGfb80d
SKekL15G/cl5FjWpmp1dWvnyNPIqZy2r4LygPYTzGgg4xDNpXe05il4ZzNblKnTuY/nJ0RYwm6Kv
ZX2QCf2n/TjcleFPZtfAf/TDb0DXWxvjRVZ65sghr1w4yLkyc8aofjg5kA7iDU9pi78WlJA4WsO2
05+sCEP2hW7U0p+1f8C4PFibmINhuzcdehNzv1Kk5xknKxkXIvjWMjp/HO7iAFHiROoCCtYShRxD
bD9/ZuEdNkeI2r1ajURKo9nTQAzCCZs9daP8gPk+2866FybPDFoVDHf5eiStQ+4IzMOeRE+cxNDQ
i7JLop2lfc6Dn8aquOcaACto5DG1c/BcYE1g6tB9khCFA254p40Fo7lvd3m0Amel0zpF+TbIF/kL
TyeqkBGvA4KUwRB6Sb6EWUPfKe83ikGy2CrniGF4Wuepkvf5YfpvIsBpjhJtlg8m5NO4K2SiSDDh
ko5yOw5n1Xp15DFXPT3wVBcy05z5Tv+cpWiNmJ/5APQuUg5aA3rPBdfGKAkp3ZWq19LkbQ/Mknmr
QIsRqZECLhMrjFhMZwxo8//cT3WnchVCOEEkz2v+YxDBZcmADCE+Y9ZI3fMA7HuQf9pfRkjDS8Qq
1GEGVN/EUzmh2AuuM3bgjW44/WQEgT0dc4ZeYOdnY6v2jiGbm88mFvVS7YgqobT6lfv2i7mR8lfF
q7BfB9oBe4k8mFcB6OilfXTksaFF4iDsMrhBNoiDA0jkgqNSQqoAFo6C7yxU0pYGXMQYS3Y5VXyy
BrCP54IzmPjS95wyVaqr5jDdJDAjTJrjUhWvo/4TZR/0AxZxwl0/YEAfoRf5wwrhr93VL2nMbyGs
HWsuGpw1YmROzXMp2mYVjMydeD0DeLDaRiE/OxfAj0GKT0pO2Q+LJbWMPwIcURbx7XSdAWVXKZme
qMMi6hRFobEMIavcTFSTGUOw0CusVwTPsywdRX4INqhXvyO2ndo8IleNIJM1yq+N1GCyfBjT1xzY
DzL38NHXHKxgEh4B7E0s8IFOLJX8c6ejag7wrK+0X5pwRX6PLbpV47wlyl+cE57D8kruq+H1xjVP
9zLdK0qxMgZkMFF4sUvg1i4jgYaGebhPGbwH0bXgRG5EfzPaP3ynD9Yq7UYql2zHFBa8X4h9ZfCU
T1dr9j5Zhu5fj93YByhFJaXU+JiGa2NgTcZGnJGQE+4R0Qz1JzTz5eAoHjAQmwMcs4WSqaHOn85V
86LT0UK7FYpvcisb+dELzHqqTWdymTigmOpjQh0SoVHs6ZOqO9P8dAETDVTs2VeUqCtz/HAdB2NR
dg/j6mSgakF2MOv9MJybLXwsxD3NHv26o2BpRK1JUrCVjUvGOOXouQbyZdDa0b9iQGSFC6tu6Oqw
nhr8TbXGiW0cc1ABtIFfZiVNqwDBjB5JTEfBmg4hfoWYLdtNxLdVgvXL+g9ZE0kQIbFKaK/Dexx/
I0ybDR12DGm8VGYASNgrNH/gbn2b6+KM/qasVzCvbDgcJNGw3HEUg60Hv4IKlVx6dSE4Nsa7zPpf
F8uJAM0AvsA/pFOOXIN8lpDAaFaOZP3tapO6ealC1c/WZCHD656yPTlIRCaCp0f9h2KuXoSkJ5Ii
xMrHVtuci26nUpTB930QpiFC3goUjC+ENwf4/CHU8I+q2dKMYciLDQqSS2h+GqbC1CgF94QVNEYA
kB+RzhX5Z0JN1rk7PrvlmBf7OGcwUV6lVW5Qg6lpvQ+N5prQeEiyrwFmRTkdu1z9cHR0/QMdTgwf
YfXPHjgWUB9q9luWf+rQHiuW46TBz9VdIakMVLtpglcTDUoYYqNmvpjq8JdtWmN8vcz+xTxjB1jF
XA/YzTGjo5rMXSoEZ0N38GEOtgneSXzzc04uJViuoPgo5b8g1z7QpuTwrV07O1gTqmEug1nCYuTU
QyLB/wUbnggUjbBMNkkxEN2INfwa0NQ0cby6AkGxg7eYpXWaQ1PzzxrUAe03qFAVtO3pxoWfAJIQ
9R5tPy0k3pxfzIxzs3A+0AD+ZwanMSjG6+0vWOPCfBebZ/wEmPdK92q5Xj9c6HVLulvoHZMzyabn
EMDoHjauxMFLf9NYxcVS0ZB6bnGG4E+icpTGmv2cgRiKr4EPXKxIkNOP3mz748DHxN1+MqV3Lul3
+Y2ugXErv4gKG9Ey6nvCkkBzzaJ50Hk4y16iO0aTkADfnc6TRBiFeS3ecJIi2CYL9rLat5NXqe+c
LZH+CyTrCPaZV4CGVtetflaJ9tYoKFBtAb0nrlXDifjCmcJEQcF1C8R5oedbJVxjE0Bt0BUecnYk
KynuAtptvOOcfLQV03jiATgUsZIB7mGqiQQeUFG77kjytlYiPfr9UVJKF0uU/TX9CN/2xJwZFCjL
ewEZoeJ2NYDrLhHccfBBjT+pNzkysC7XIT1b9KeJw826Z2snO6fODeBmN3ecmK3d9e5Q51hXrb8G
FKYPaKBjFA1bgFSK2iRFTSUv2BqgstArrG6Y2lBUmB2TOpSPKuo+CiaE9/WP4p8H7NNtcpvVn8Hg
9Th8oC/DcPV4WzGxzP8AfcoaDAavOvQRiFKuHUViuNfkphFEENABG7uFrCG9OTRNx+HUZ/bBtG+Z
HuzCgSGzrT78fkRqX9/caGXWO7cDTLLIiDK6ssQacCjJwg0OlrrtZ3TKC+YN0SxbkPNwa8ji1fiz
lBvWD2LWSR7aZQe2pMdbzwe30kjBG72a3jGwC0CC2dyCG27uE7FOZUCzYVawAryP2opyR8Kuc255
c0zEtoXqN7JKvZAE42DoUjY4DaZm65SXztgEfJEpTb9DLj1h214OX3Ov4bU8FLxn6kv7ixoEoGYx
bZgYW5wS8X69VPO9i2tpmfqbSj80+rrS1067jkYiyXZpfymhvegUKR1RI5xNW23auKzlKPloGM1a
+7eO+sDPv0iyTq1NHe9KKNYBt8KE/15bmjObZhcANVWWbF9lBl2EzkSAIUMj7dpImo3lR1cD8/80
KJuxIlVqXPjWm9SP7Gm2HjyCBvgtrQ/GARUq33xl0+Rtku8hhkyEuKq+mww5x9Fetpa+oVhg3VLn
RODqOLJsO9wboXOKDGXp2rFnNpgWEbSFJDPA5MCvVopbS/QAS5nTwKMoEF8ZLE04ijVig3aBDNYT
dBDlTeu9WH3leJOHp6F9EAAT+2d6qBimE/tUTB82taKd20hv2f+z05gii71GwK/UJzT4oiDB4tiV
jybbBvW2FMVCcKxtAMkz7KnbKwqKiPYP5RLw60UET0z0J6oyTpOKaT1jY0VyRhfe7eguu6+KNETj
aGtvREQXoApQgGTZoxivFrBky3bPEG93ta/vLQtRekEP18TJqzh/YxpekceUzs2C8eSaW42piFRT
mMX9JYRyZoF65o8n3TnXvkeoguLS2hioQOao+3YeLdJhobOUf0MD42SmWJ8TILFo2fY/FAOxikKo
IAPSxDrKImbQhTO+HNSscKmKwhMlJPxLIvcIfrllOEjTBUuLH0t4YGNL59SLjc3AN+Gv6CaE+XAV
YcxxNMKPup9YPXWCNhb04A15EKYVctsjLeIeZ/hClwUQV9mCxe8/RQiCrlEWtk50O/tawJOZY86U
FGsnszmNek9+u8gw2/CDNCq/9zpJi+1/8eF1yukNTMfij8JtrN6MBpLU+DKIjd98Bg1D0ZGn9K8Z
jlpOdciqOJxL7Zb52i4csUF17sHpjki2JnQjKB3T4LPhaD0LRE16G3MBlajpLuEVzi1zW8Qvqg+k
jE5uFi1dTuVuzI2AyK6DgU44ByXiYFPtN3IZyOu8g6J3NoAQDccROW3FqVSn1c1fVDBPxlQqpN0i
XEpD1Pv/nygZaUYF4nXWobDAw4whzadhmcSApoR8S4r+Q430V7Mi6kOTy94tSRpiiAJtKJBPSRUd
yZGdej9gHeyYVTqgi/NSXDQ57UJNB0pIzFhuQObD9kxGuqRpmEztDpH9wvJR+YOx6KEFWAZDLhw+
gLSdObrwbWIqZSSYxeVXhKzXVctlM+Wss8CR0A84bU4STwUxfQ5uW4ipW+QDcVsmeb08bFj+U4J7
zh4e4DRRoEU5ESFA3XuvkZzDjMcoPnxqmJEjoe7DQs6LdcNDqiY8QH6krx4RmrEoyJCiEyI5R/sZ
lPC5wE+NX0dHs6sf6/GYuGxHjWcFX3nM4Ct3ESdznGCug0h0vtoHApD/qA0AfxiaR6YR5z9OiNON
cUXUvPs9BphJsmCAQRLJehiMo5A+KK5VXSGGbhaKznoUUAvMOyUmfoX/meGhQpnhaszVuuQrN11S
GvNLo7ISTsDgDBWlDSv4LCAzfiPru9WuarMNGFoox246EMlmaH+cmrKEvv1Nb7z58OD6XhG+2ewR
Jl3XChxrXKEe5eCnRMigyVt49NFdS9YU/6V16B3gDAxtKKjYyl+c6VKZP910stxtn20Tzvk1QcF9
tEpR0pEIJD8b49dVr0n+MdKcUEdwXo5PS+6eM13Umda0BN7UrH+Ff2T8/gXS3ybXLGNij+NqqSWf
bfmoE+J9XlN1p2TLqNmpayvY++ZrX6FPeElZDN2N2uG2rlAh8ajlD43i0fnqaSshzEdgAptKypdm
vKggDFv7I4QpJB+0uWAjpu2F+LJsugDZ4rU19caaeyHfiNgpIQDI9OahFRuVTxEOIf62nWt/OFRJ
YiBdxHGXsa+cfLaGVkPc64YIA2LueZAKbJTl+KPEd716Yg+n1pzUTdwAQySZ9tAQqhC/tcwhnfBW
ZeuSxFeZbqmWGh0Ls4koDGaWEzBUHBejjmeU4rY1OFO7uN12yvBIQqTvffOyUzpYa5zmIcxTwPXU
YVLHAIBvvx6xC0vWfRszU/bdsecTAoGe4aNmTpnw1SoE3RCHq4pKffI58rCS9WcLTTYRLZr7mKT2
GcOrAuXycIZ3W9cQIDr7gJsoGUqaJVhBC/8aZd80UCLhnOcjYkRTLtTYYYcjp3/Zu4cOaEHZJHtF
Uka7J1PgqL0oHBtrdWPHx2iM6AInHGi23T3Ql1NCnDuja0nWavNB7GQF9g7whCTuWdDGrQ/s5b0x
t0Xgti8SZW/ZGy39oAvLB+7SB3fdpwMhB3Y1EP9hlTId1x+lfwq4JsKVEq98gapoLZVb6D7K7EYX
IA+3jbUbfI66lCLahUbwJJgFrLjyXMqj7OJK8MxHO+Ja2VPCRPWTCXOISLRlfMoqz7WG4L/Y2MNq
xPPO6ATzY7sbWFHCg4bcCYPrtqVM6en4OE2/UBj2W6Q/NPEXDW3SVAkBGRionbv2EqV3G2BQUT9N
wCrE1udEfaCOAVkWH6WNIoXhZNKtRpCcwbdGuwaWU3kAGMq712S7hGDF5CstXrv26GDfJO4uxZa9
HOx9mW40UGDctOoqgSd1BtDqK1gKDkLfaFXMR/tujm/0SbLwUKsrfsxsfnx2f5Zlk7SUk+6i1CUp
kaZJ7KKy0I4jvU8aexojp6+8+xmD75LgKVIo03NrvQp1l3KztogLmmBYTeh0ovTN9786gZ7zpMVf
TnRThjdGfOOhGV8Tljob6mJ9HWZ9tAXklc/uDlC2M5hx76fyr2v3RX1Xp9eScUSYkluJYNA5pPVP
o5E1rfnHSRjLWjiHpkz3UavtYMNvTY5GdvAq9Nf/fZisvOHR7/yPZ9Y5N5N+4Eh5CshVRIexoR+y
C0CajyzNjfU7JMNj4ip12XUL4n6UiPeo1z2Lc545w/8oj9MKv24b7w1nYi0x72Uxnx4ydKPIUk0V
bSBnEFozbChl4+JVd0uv02uEV2mwcSrgNqXBTCZ/ZFmxN6P6cyga5lQcAyhiXei+lY4jXkt2ZSQ+
exszTIou0W8RAKXWoUjQ91O0/a+t8jdRtDKmp5s9KlwiMT5wUX+bKhlmTBVgIcMuy9LgltlyTRTe
PdMi4ND3KnKQHoNFsaaTH3kiP9R1sBImqDlH+K9yDkPx64GuvPkqjOSv9tNj32mMmtxt62vHrHWx
muA+yrhg/emfogqEbuzEUBEw4+30Cl4tKaS+X3iNoi8r0Mb2iG93pq/RPdUnOpHhmTGVdp9YLjT7
4RSfE5azFp19rjBqt2ww3+Eqm7fLaDjJtvLcVHqF6SZrlx3W8EEba0a3bZITLR27xvvMr+BjLXGs
/Y2wJtJ3XcUxREQhXI153jYyY0dLpsp/GUQtMzozkYKj2mtfLUCeqhA35uvruqNYQMU1ibcIHaqA
eCJ9jmvj0veThR/+tMGR2biDL8OC+OfQMagRuCHkQqX8/4SAqZhebk1LO5uNcxqDAK96+BG59CT0
0TaXTsZX0hSeW5sd7SLHga5RiWj2bXJLWP3JhFqOSEwt1OhPjfvY/mzHX5R/dGv/x21254JhQLRF
Vqtq9tNBUNZUb3Ksz1bubqcxNMDNKD8OaE6qKziZ9N3crv+RI/MGFdWUICun4OwyudaXYkov8M2j
PlBX0IOkfxecjfaTPAoieXRjzs/SF1m0HeO/oDJXihJu5JQS9dacKiC8+UiIlbEz6Mdr9VsGKxgD
8sie03CUm9SCXd1rcY4XCP2XfCBVf45ybUHt7ZMu7I7ElRJEua+712xEsqqlj55cvqhaIzTTO8Wb
amtRK85dE/0mVfvvzAY5GQFyyEyAscXItdwE3dfADNCUmPRa17hpIeZvTv2qZGyX8HtkGPsWD6qd
M8rm1Evqkyw4Y5O1buFKKPQ1y3T36LqbmdxGRPnupw68E9I83gFQ1zB/uaQde1+YgCQGmjB9ufY1
9bUcHCBv7dINv/3aZ0c3QUbuexO2TYWtzDaPfU7/yPk1wULIhp4ws8xEgbzCn7V4l9Yp58giBReW
ZgAKg3fhnrL+GOhYsF0vbZmDz4Spo89WOFUf9OZenCI7qOiKSrojVUBhwO3kFta3HugHKCiEWTdg
4PHHTl7Bf4JKBbKpHvOa3WvK6yfa171wobOXeNnwXfAuH0l6ea3YG5OxOMyXSQFMKR4fKrGYMX7D
CvlI0w1Y19WMwQmEegdi2jwGSGgxx9g2u4quBBCCkPyyl87mrrZFCaWJWrfXiXFxzB99HvX2p0i4
nmPjWkqC8FQDyROxfNUGsR/L4DMs0NA1YpHV/VZIB0GlvipaDRV9vR7TR4mLNauTalG1/qnU8nfi
fjFSD0cr+uuOmVQRjg50+apxFY5zwWcfrKHdWhBbEsycvkOdvLEVa1VNvBiJAsy/luhoDLXepYq2
qNHsS/zMVl7AQtKEePPpbaZQf6cCz0bSkdsYzTahFixxsIhgKswRKC3uNl3OqVHiVI4c+srvgTAc
oIQovORvmtgbx+w9MyQicjwppMqSMLig3d29CQkmVcfPvnZqzl0Dkkf71ija2i6mLd4+Zrvpuima
q8Eo1S7dPWjogVPyZCCdjDBvHP3o17bOqXmO4v1AV7EV7iHGch+TGBTKaSkC2K+gK8qwnwNvzz4+
volLxZi71qGyzCptmdWEazbXUnabXE5X1Uf1qmBso1lAKgogc3rISmq+CXOlEQnb99azxx0/uNZR
1uW2r7BogRUc6N7WZGQ5YbqWOK9B8Q31lxHi2yahugqh8bvqXtOaQ6HkmMO4s7LyaOsOEoV4BCik
ovEeVkb9v0QmcJj3lCwaJZxBBnbtgMUi+QjTO8CPERN2Ws8wSeoMDA6cNA2i5O3DIJJtoUXr4taT
maMLFBJ01gSKitL+89OEykTdpEO6F+Emb7RvlVkOnXqDQRjGN9v/UrPh1VaYwpC7dUmiYd+3/09s
aY61/iFD55uIe0ejcLAAfOCbcEGAaTJY6QPJ58VhMgiIi6f8IDqHS5K2Eaiw0pRI2R3QaS3aT2S/
0IbdKMOdCw+chENkU6TClBCy0w8taFctQ3jwKK6yy+MP3fpyJiaailn/KoiuJvxESjY8ipZLGzZP
EQBoSUsqKRERT6kAYlEurfmHyf7LH+DABFhmJqQL5bAvRmyJWcMLAzhIREXqtAAQWLtDf8cY+G67
wGEcZP1Tu7ylrGVmBtktpWMnVHyDlZ96jeyRUH9mTb0O5h1PyIk0zfClFs++RWo0YP5vJhruLaMT
oscQwRBwYKx0gWUNw3CekTKU0yUqkrsr0m1gdK9znmuC0qV0gn9+fguFYI5vHExTO7jqsE/Il5uN
7VmS/Cu5Y+JK27bady2tX2Cylv9rlGiuiZoe6bh3Xc8v1NzbYhek/SEXOh02zfBE6Ime1naGmRNR
b1czl5Ea+S8DDEj/bPXRx1QzGJaMbatuem2Dxqs6yxuja+P3h4arOlH9E3vUq7CntyB0SRGHbBwb
ZFpzrOQYp2vEJSkMTeA8zt1woxvJhxFXzWHIyn0YzZ4dSuOBfrCCC2tWaZcWBy8GHIUOsSNKkC7A
50I400LxoJu2T+BZA7VrEHeq+xhSfMsIB9tlklwi960r3hTSNpyMfGcVNSNBo8oqGqbXPJKbCfaJ
KY0H/JLVkHO/o0vNN0RS9prP+/Js/HaTZBKhJYMW40NjMc/afGuwH1nozHjLJM2jxOEkeh/19Ri9
d+W0r0y6aGszhRkZThsJ89nFp9X57wnxYEixoeds/P47kt15xCsd+a8dwbgTGm1ICqinmO/haAG9
hyZeoOikzGMju+fJbdhAqJ89RvIW1F+jdbH6bSCWgIVIcMfdWIYnk9ZPS9+JPJ0atw1NRWqJRUvf
pUCPsHJ/KvCVNJsg26gr5HNBuqt/ET/Q9xv6rZ3vEqIkkQJ39BCJ1OL0+YLRl0gH2CGMo4YTyzKi
Pl3+EBAtMWRPXOIuH+mgF6A3Qi9LJmS1mItsxG5pQqGdq/Ay5qI15lh/nqrVvTMvVv6l61gjNp3c
SXFj/cNiWsX/6oHR5C7hkwxnlSPaLUNuUzzmLkrX0j7gzhuBwCThLc7IF74kqFU436u25+oAmjVj
0UH+FNhfA0ZHpFyTkcO/Okwg/oBCrNP/atSfHcDXljFWbP+J7pn3e+LLw/g8SXyx+sZCnMRti0CI
dFeu4ogRZ1av66ZaRCLYtHm39Z2Ycsz9yUyF+V/FelXvgOzQfeHEqLrjOg26dyLm9lWvvppl81fA
MEgztdzISvsVhfOugHALpNiKcdjVIbe/Z0eoy+cIqgQ3mL+rDaSsNP2WIrkzw5ISeJRNeJBTvdTu
jwJFpqxrIKsMZmedd9pfVdN8HxhLQoqCNT6dO/vQVRck/bF1HqBqgaOxbzHYbnKFSUNtbxlxeO1l
MBi3yvvsonXXHDPqDNcZF9PCsZhOYOQFdrDVozUsD2s8tagI0U5hTg62UE7x5pXGNqvWcMeYWDFp
xxI4luch/NT8c+BuHSxXCaL41n9al/biQr4iIbRbsHEGFA9waf6C6MRYuPRJy9nMDQS5Mjl4pMdC
LNVgqWqIRooHQlgrwbO/KrTfGiZ7n/4JsWmCmw3H2WdryA5d/z5Y4GIgMFanTF9KcciVLQj1Idoo
tETzQ7XWfmg3cP6rdM+tHg0nT5OARZ3BeYsQiVYzB8ivqV7UY7HREFMD2jY58KIbIXsKPNl71S45
rENX0B68CdWPejHBsjPyRC2IF8iyd4SHRCX8fo4f69xfmOIeGM06sqetXROJht0GVoHCigwR8R/x
q/WzwHaCa5vOtFiSkykVjwITKZ0RLMObAUYvQtm3ADd4p1lfPs1r8Uu86218YzFA7vM5/vQMvR7k
klzQLqbn7N3ODwBMKtKDIAvA5A4RuCyi3yFd54dmEzOk24hNt7Peu492OvJl840TWm2/OMEyyMlV
fmlpDhJyELwRypl/o/1099JcRu850SgWonBArOs22eIBtcRy+ICAGYJSfpHjThErG1zdc2jOQwOo
Qxs2DVblgPFbDB2rN/i+eUQeg3BrIR9BuB0MprPJZjKxE6OPicYrOr/iyHoL0wVyAzIIcIa22Dfs
SzDwquSH2mpkGIY6Luz+I+m8dptHkij8RA0wh1srJ1uyJQfdEP5tmWzmnJ5+v54FFpgdj4NEdag6
dcLTeK1f/Ff9npyDH/RNJUUyFA2TlufBiLYZvhqWFA41ROMVB/mVgh4/QblkScDwW8tw1TWrJFac
elY9qhjceOPuKP6wzKw9LIlQBpm/3AYck8OTi+8aDcOw7JlrdmsMdx0mrAQsgFVi74AF4g6wGCKP
FWC/uSn16wC2q/PQf50rcQpc/AhDnlycoOiOug/4mrw4FEOYY0uSe8dyNcU0u8+R9VLGn3hMMfNH
/+Y42xIBiV16Bzdxmf2g8YB735nW2gSVzGNoysO/PMN0eVF2+EljXpq1qyiCJKqWHKGdmDAZGBVS
U3XFwm1+E/tWTsWOs4nq6c1P2AhwIUsq/44vzeY+bbDL8CAoxbiEGnIZJPbaww4OhrdEt4URxsql
dskqVAqDScwgsnaDfK/EB23gAslg1tnekyRYLTSOich3qQe30VIPNis3E0wGxfP1dqbAaZVG1OSy
Zt4KaQMwlX3c1evUuXT1sJTlleXW52+9xxC/nVG8vOa4DdTjTpuIL3oRNh+Tjf8dBgoAI1ig+N3e
xBx7+i6qo8DpKF2QiJR/A6hlcq9nJwiZjjQWTn1zOQCiikEx9r1Ey1q1f051/KG5U1vCZXRvGcfm
VtD6JdOVko/m1SEVg8T2apUQCID7IjI4i49dY8as/cB5MKpzJMq3cVLBxwgq8mY3zA7EeiwnnXct
fW/kr0CNRHWZ9toBO9SZzBTxLyoHSFBc0bC69Vy7Kp8Tx4rfdbq1InNQC7N1IXZMdoTLNyYaSOfn
59Q4Z/WzqrGlYgJipNOzLR1gVsb9LsNtlyBGw8HYcnrk+f3kCmz3HMphYkh5w3k4uk8n0zxOxJHE
EQZFVPUuM6cW6l0z32OEV3YYvaiM4xqyHRjb8lQiYPIQs2R9segJ0kk80ufwnnHeBHWjA4nOd8d9
lw0nfNv2ZtKul+ux8nbavAqhAjsGRSPneV37SwbYgXGNdDxNsrvAXzss47fRLN9I4CkNXDcrv1nl
qXjrDCIt8/S5a18jFO1+fPM6iZydYRN5XD1nPoqQBm2k3pbrGjcgRtjJ8Gt03ZZ3j6kM4X7eK4Sf
ygUaqoC77RgSn35eF0EBjGr/Tr796DvJOrK1pRZAQHCtiJNLw1ENpagpJ9JzKNQKCERT9vCsU8gN
UeW/UCibQ4ini3OnQsYvd+r/1ZC88D+IRb2FvgzAnD2lyHeGB7Rypz9AbXrS4NpA/3oRuXeIYhZ0
0TrbAjJVnDAg+RspMbHDzrZDOi8kUrogA4RCaKuzzW0yUqhQnq45WWiKn+bpWJnjCOs/GYyywMm+
EMpv9HZArUg9U0EMkbjb4P9n7J1ehTKDS9MJ1w3egFV3dMFh2OP32pSnMiH0Ao1DlNSrfvyZJx3G
gE1YCbWF8JdebS96jDBKnNd4dPjn4o5iv81l+IIhslvsrfC9l/PKhODUxXerRSkwInB7VNXOL7xD
gmdAQDxH2EK/R1DSYrmgaHBaFK5qeoVsKHHnQcgzKXniFvC2H2aGCwGAuwWLrV8E46f0wVa4UNsh
WGmwT3TDhZrDhB6YpUl/uvhgMq1O2w/o167FhO3JZCjpRtW6gfw92wD//UIyHu7opF1FtWrrNciQ
RtmtM8rMSXIruGg4rrPDzCjZfLZMciXwsbqbJdAbc3/dRu6kE8lqWCvD+tJ88GpIYVj1LBOZ//T1
YSLyDhlWjlPeAJRhzz+ZRu6uZu+qgQFcSEJuuAXn30CqnbKvvH5tIZ8kFNwaE2FyzdcCpjCIuXB+
XbNaszz3LjKNMO8R2wPaTKsZU33yUkvsrvkiLDYDfFE3iIW+joWxCXyiBb27xCXQc94yg7AyXBMw
QlvgbghNeNq1zP4EJDpZjCv2EPdBfiRdtm9HiJVES+5d6IGeA6sTYaoyb/aThafXXCrfHv6dp9Yh
CwPIWl6Ug4jyk6tcSAQciRN5FA155M1t1mgBIaymyEsJkDOoAlsQCKxKaFHMs8rqzWLg4jLD5qpf
M7JggvPuxrRUqKCxoMMBec97g+KaMRBsQom5UEeQL+7lNWTXlav3uwjyKCxAt7t1Ab1Ot3PzkrBx
oE9t3tBXLSX+coqxp3gIAa5aWG7w/aOSRk/bQAlZdWfRNQwgXzQ03UKRQfP9SGz2TEkF0Tbncoqw
CcTpsYk+mBam0Azwx9hEwLY0X1Biz/MMPa+1FzY7nvG9DXlK+b7lkBksjSbOIhye+abn5TgBX2KR
rTgU0CUy0NBhXMxkEcZd+6yZqE7FLizXffbZ+UyCtDufuOI1JPKcaO/PpQnPGjZ0TshUBy14yL1t
QkPHr2tgOwfaZ0pQ+Yn8kXSJiZWr4SQ4oW0wMYTCMzdu/pKMJvrkK1YdrATkfXV1QCXfIcUEqwwe
GQ7F/INyVNIFAvZFQHEhZFI/+Rvpjhv4gh7vwUXft3A0D/A8YlB7z6AltzECsdTcGugzx/4WMwIr
k2KLmUzWMXYCAaa/x358np56Sq/QvfFp8NIHS9vyHY68Tcgv4K/QCVlRvbZtDKMxNTQcsL213lLi
OdMmC+6VlexEhOpL/tPzhz43z8JyFxFsEcNliybNeqI4LYaayNd7Ks52ea7YLI3952vJUpQbE+sw
BzrWDNcs739H5y5iAnolkFC68ft5m7W4bZE/oXGBG850Ui6EMybFoVHeWurJ1sENn8HYOESH09qP
7AXa58FOz6L3sGKqUi4EsoWSEgWwQ+xolL3O5PLWoftmpje8fA4ddEDMeRqfOVUbknCLjWjCrkzC
jfpOtY/uJZdvZVjLk0mgD+TGnkGVZ1zZdq1DjDu/uMTQF9Wi7SK1tc5h8V2R4VrAoOA0KHqLkXy/
2uF4PzDWPI8Q2fAxdcJrz7kSMpkdIEOdyjY5wIBc+NG4mOcPh8NbuUFGYliclHTaxTLOhXykSoHW
u3GSYbL8pRi8zaPMYWZC5YFa5pQA7Xv+7gAGocLrceretxwNJ5BKFA3VJ5CeH6mHkO1KqikYPepH
lYUHxmt6ZBxTizChwb3MQ37wA5r9xj2CljJzsJ7uOe50GJpawTs+EXFyWZf6DR3LVO/a6j0q/mQR
w7zdCuOeW/XSYK+rnRqc2biW/DPVGcUHhmBdOfCioBtuafiFHx8qsQk3TRX0Hv0Rfd3yKCrpLGam
vxFanjJDXvQD4Eqq8U0Eu8a2Fzkm0SQO+VxxE/0UvOjAWYdxsCqL5iEHGhv7z4gZkhbjcG9hCll2
8ZsBVwfwAB0muDadmt/h5BEO26nQnhu9ee6CZi/FdKiQXDTt9wTDQuu/kYQ4NOT8C4SsEdiZxdJJ
92iCXYYm+C/1yNQ0hyEGPZzl2v5s0d3rVGsGdI6meIRIdz1VtBGro6nWi72fYEl0ARWtXLFBUADy
rjGuis6Y+23cQln0z/vaeg/H9JykQAPhJ9IGrm0UFPb82xIKhUve1BHmZ56GocKdMnrR4RZHLja6
6XFww70VV6/IH+BB1JgApx+ZmDZjnII39UsRK4r+uC1NVNlxdogSqCIGyYFh+B61FB47qJ93krsk
KevVQwIQYlp00HFFcVukJ0kongu07HXiELoQ0IJn8iOeMVVK/xVOvRytZ6eK0bIM2yZFVgpG3Cfa
hZn8u9td6nLCA8WEM7hqOfR6yMKSo8Ou7mWtyGsN94+SckSkNIGQCupUYs4E1Lwk/Zzje2pBs60v
MR182LJH3/XpV5gYtpDgTkfiRRKK9qP2v6LY5/aLlmYPW1q6G2owLrZDa+ML5WMLQC1U58lOC5Br
6DigTEzfjPDU5PeuNJclQweoaESNeEi0q/arhITuzPXORafjJksfN5rM/U44cEbd4FzQrpUTvBml
DS7YrDBcwOiAAQt2JiOK1GHaTHCuy8TE+tlem/ecmyqeGsy8Vj48Yi79ICE3ryoODoPUIK62biOO
nRyPEfbUefxSxJDYQQCCghCgllK9Bhmq70QZa6YqDPE1eETcreKrIw4M1nIg33PCzKh61KgMU9zP
cNrmkP5CSEEyya5miO3c+DV1ySlpv2poVpXyHEmMk9O4q4GRhj4+CmZtqiZriFAXjBNsy994AL8S
4gztN6VBAO2dPzSDl7GW1e0kzqZ2tyIEuBXip+4v5q52rYy1vS/k+5QTkzEsjX7Tu2Aj5h2W6Ab0
IfHOuesfzOHdI4DBtodTRC7rlKNx8f4Md5cNoCGYhjTMwcwen5sg/kzL4R76wRv8L1c1YH7pk+Pq
O+eJT9ihY/MwYQwi88DzrfkznGLvGc4JVThfTNVUTOYhZ6LsRfa7aaUMSuS6wzC0dbDzb2Jiiwkr
5Bxj5oE5J4iSbTtbnX3YC2eZz9a5SAxmdQ0zXMayYVI8Rwi122GpgU1UJalEBiqk6xifCuT7qaDT
CR4Gx0Apd6FDsS7bq2LmE+OdMuw21CxgZGo1fcGxREGZIvjMTprF2L+8MAPukX3W1J9FHF5jdk0R
IaXAS96bKIItpnyrskLONdIrZCE2fSYXPyTy8k/1l7rynX2McyRRHmjHMSbmLcuXPPNG/MSwR2t0
SJ7IaYXuUflwIWMR3KIR8+J/BViLBbQ1grwuWz5mnaGBc06y7gjLute/x8haO8W4k6qyfUAmr5DV
D1azqWunQR/uQLHf2/1ZckGq998zm9Tjaxcy2t8PGRro+Vfnc/J9Pnbm+K0bvIwVmWPppePeSCB6
hUDkun8emHw64btwy+OIHRrH7aJ2LjUqFb2mQArqPaLUoDsZsbvAm0PtLIuMIQrJlSvKdca1XDP+
bXPYrIXYFLDbOUdoN5RvLLrBxLj70FE9h7Zo3LRI5SkKQYbbpMVWuDx0aQFV5V1tFfwG8TecnZf6
Be4BhBO5Gsxsrc+CKduudoMLw+G10Z8C4nLMajMUiAOdp0inyqSu8+tLwZgy1UaKtHcXFniIYS07
isQNRPOAMhIQ5TSrWa0FG4PpvdqHGYcLGBeUbQcr9eDTT923gOQy/qPMVzr4Q1GGx7AqiWGwNink
g4x5uPL+I50K1HWkvtE1hpG5y6QSB+2hPRgyexnpTSeH3n6A6LIyYUQlxd7JqkXsk1QGcGR5lAQw
SIrkJYJ2waQSeh5PL11VjD7MAkqpuAqwGFdWpyqWB1vy+KHy0AoF5S0bbrivWMOLL9+NbIB0vIkY
tRJiMXu7SUCUGEN5NOBm9OdWb7kqEVMKZ4LpDtvPlruYXydhKrcO8cwX7N0xMdjMQM5OHGNwESGR
YEjCyc9D0xuJe8a60k/qLdetOhfrOLipMBNKcoq2gX3Go9urE3Fwoq1P+6mLq+tUR1ZNqN29ZFx2
IfFXbIICF4ICLUnNFCWo/2oG2E5zk/mb0/zkvEQLanY4EdSpTunIq14DGA1Uh4AmlzoVaxOAVEsO
yva7U++APt5JYVDTlel+eQjIlsjcCBsWSchCsDUYDmfljeOUJdMYMKghLpJb3ixHFXNez6ux0VYl
f9ir+P9jfRHiBgFnUTTFSa3syPKXnX638LqaCwtKlH8qalSxCJ6pE4Tsj6aFJKIuxiUdJ1YIrYQE
xdI0iNlBNSbB51rRvbJk/ntOFl+DOx0bLhOtdxOn53kY3jVqm36mhpwc+Lus75497pl70e8njEGH
f+YQHLyiPIXGSQLJpKBf7phtZWdjTBEcPRQYOx+3yVzEn/NulijmCmtr2r91hEnQwUDyluV4YU2m
dzCKgdC5l7kFs6tdomh4bd6MvCRGOVcxEHU4DnVt0w0weN4F4EoVtSwRrGrirj93iXyOGYiw10OL
alSdBTZhEyNc9YTbUi2uskGeyQ8O8aMdx1WcsrJR7rkMQrmpZoIAR/lvcOTOw72MfKaZzPSiBpBO
aZWyxtqLqd5oYBEmuS6V7SFJxmwjxyHZkMcKSycP95yWcZBAoE+Ykj4FOwnG0RjYd94lqq+JsQ4m
iGvRV1ti6fzsUQrGfMDewW+WfYe+sTNR3qR0xEiovWjaDi2oHrClq2NnXex1HDxG5orV2K1yyfRB
f9jpXQxrkXZbSflSjvN5GmBsZmcmxwcNYQli06bfaujMJ/1oeDtRMGacdurW7ujbmWy6MLQyTcev
ExIxnRyuks1E1LF2bwH2m5RyftSOAT8nSXCy0A7oMys8ekaSLoNjbRWfnVIKuyQ6YCDoN81HHKB5
KgHO1O+1i+4gUQX2KrwoqPbGMJ4LPCqtloyQ1Phx2HK87p6sALUB8jj7kM2tGcezPTkvWSYPaIhE
S5w7Z1olkb9XSiYRhSflR1BhWsu1gbFgtDfDE++QE71q7hG8KjoOCb01SPfqb/VI4JngBMD7efod
sTzC2VurT1fYoDEmhpDmCdxuUVN8uZTHfvLloHP0hhcPKchIW9grE12nfuMbfX6uIJdCHR7qecTa
b42Xe42eU1ANVOGHziOEJdjcNYbTJmci+28SpI+xCNW+/e8GZFsKej9ulCq0njCAkSj2ztRZeWDv
TR8ELp3l2Z0CqkRSI8aXueE6pEZiJvcx+iqmm5UGaxQaR06HoA743n0T2onfoV7QpLHS7HtLLm70
LWRNOY/Xr7md850WEjSxaTF0nVF0wgsnZEGuYQwhJxhmZQ0FvzBiddT1CpG80sLQmmCcwcgAn5hh
N9GCWEe3hgbOhBoMb6fiH/yLJiGG4uG3Dq03nAm14ZQkmwR0IMBegApjTT6jNirtYvwCywNLFKz+
lCeQZ58JvefbiAokzV7YW0G6X6fU/522a5lCNKBTAFA8RHggz33/2ZAziy8ytWazI3mz/8CB+0qF
1ORvsKTwYtOpSz8Dk5t4WUDDh1P2Tq0Vps+8h3E6qHSMZmf3T0D65EP1/5yHxThQP8ftrgkBphn9
HKEaNsxVQWzMJQ0H/9Mx4rC3kuPj1SjJ5ST3hkiIFd1EwHH5D/mz+UG1GPNKza02QLT4IgYVvqdT
rNGmkn8UDMq8XmtuJoTQeSORA2SL6Q//yka+1TgeYN1gQfQxsMfBBD4RR2tqjh0FkoRkHUXYFrsl
v4JDkPKGwsKz8k1GiyHI0Aqd9ur1zXGcR9BdqjqUPGYUfERMXm0jhl15c+qRYE/m880DiE83v3T8
kkhmmQeeQtEu3fqnzN6qHr1w0GOONaLPhyoEaTvjMKKtyrCtAoEraV3no0UEc4UlE2E1rGO7vHB7
2N85SvKZSR8higPMawuCbssI0uyQqL2DaDBhXra2h1yERopLAbFDXxNHCmrtMLQaF5jg5z9TZu6i
orKfTj3OozXQzP8lU8Lpbr417ZDJPKfDX29ElzZt1ilAddyO4PnU3VP1EYJbeU6/HNa2frE0HMSs
J9wkbVRqEuf+otvIEf/VkUHLNhLAmRLXtnjjlRYGSiOeBfBczO44YYtq6vXaqa+ZrlB1MrN2wBoC
KXWNsEdFFWBr4W2kMUPi34JO5Mgw1GMyIHYGdKK6/xViXcvRS+KGG6WrObaoGTpy2uhmOMBADspq
3AZwNIcuf9MqpgI4pbXo1z74LNwyxHyFKRbRyIoJ5bMBY+QF6RaQGeroTSHFMcZbfv9qw1z3Jm2b
djfQUF5d6onnuJ23agnMhb1ucdAJR3nS8/oA0hIN6SrBrQ87wxqW8wxRvdDlti3x1gNvha4MckO6
QrmLXLg8iBtZcrOTH8c8eSvd8nnU8U82m/4/IZjSm0VyRnl/EIAGAdgUr/rgdBH0UkYMNaKdvH7k
XJWp8YnKocQMRQTpaiwx5TG3rkEFFD2IiCjoiht6CkKDdnkSo4CCh1QeU0qxCQ9bZay3t0x9ja+e
RpBMDG40HTITHhMs7V7DRqpgiBSSqecyVZs5qft5XPGsJF/S4/7biwdopjto3+AQIOOE2g04dheM
agDZMc8vplWR7hXw7vDpQ67yabdA6NXETu8AEbxTa3kkTMBexo1fu/HxmNbDzTHxFkdV8rPul7PX
LYzh4mHZQI6Gq0PQ0MxT61/beqYoOqXqZx/OcJrDkaAPfQ2Emyb6PdZ3rFABiqcBZWcO+nnr2YZB
UlT7WKXlApNXXEsela4yphCdudZQqoJ9tzFWFw+FtRXourLk0ai4PT46JggeM39ALyO+1zOLdMgg
4+yzlqlHQV+Luz6rcdAPygnOhH+EOHomBAVF5sDGB5xpbqLbMD6Yqbq0GmMInq23K6r3wdlK77tg
j2k4Vha8lfDs4cARrZDll0dIGUl619gQUcJgsr8FkbZx8m45cuyI+qaMM0Ryqon0C/gdLiIJLVv3
HBHWuIHhSfQ1UBvU/aKMdwZotKeNSsALBxQJcoK7WbmY//oAGl+21IaGwMBpb1B8KVRcbWE3X2ll
tdaYXdPkonjwTDiYBq7iC25FLeJ4TaPtHEFf8JF1PtDGAJgrVTkgxi0Dx0V12KFFNjPkIPfUmfdd
+l3XcgseLqca4RoDX4yJEacI48tlIpOW/mJa6vBqivpigDHS01ewtJzeWIOgO+C/pn0d8NPmLqZh
cpYzRXa/asS+jVHLGZsGz5lgZC6a3CJC4doqXBeI2HH3C/E97rvvqZ133rbpQazht9jgeGIYjuVw
8+BQwE/sMENw8eivZP3ZSfrccng2GWRIDGlMasCswBZ3mE+mzcTGBZ9vwBsIQXdvFE9zicmV9I/B
eJkN7NzZkT1EeSYRNT0Q3tagwwZmZh60AIJXzWal09k47MhiRE+4E8yXq/JsIfN1/X82H2DkKH/a
9BAJInnU6BbVpG9ZazVyMz3kNbeAWCKPZxcWjFnavUogIY/b0kgAweJEv+G31UzPM5eJUcdfPm86
9x4Bk0+PQWJEukzYM5oT3ZE2jVNuq3vA3qCKeX3hhCtpALo04+LCnhnXVnOSe4IMAP9jLOcZakbh
LSKZHNgdM7f6NEOra8dzlLwZeBwAf094Iho3DvO23jArW7EZZFLtK/mJx6fAMCgS2p4Jlx2NuDaD
PRLDwhWs7svZpPceyrXlMdUTJw+wm4lXnILKgNRq+YHiMgCIUVM1n6Mrh9nFh6DPFeSCaVUF4EsR
yyg/4F7wFOa3xrkUYE8uKSi1Bvt2vgTec1ickV2H9Er+sfVd/FGHZdW+hnR/LrE4EG9EsJJiJtOP
rasP5r4IfLiN5UHNRJumPNcqKADFOeBMw4RyvnjiHCTdbYhJ88RhOE8RuRWbvt2RhoyhQf6uDsQE
vmqH1i3Auy9hD6kJl4nKs8o3KcMlWuOyKRctljoZulDuu1A+VOaRMd7UY2umm8ZoUOl98VYvDWPj
EhFj9C5qgBJwMN7HHULrkKOWxJ9+TTZnnd0i6Hv4oVBbwJWnUfbCCEMr3KKQj4QpPmik32jnEVN0
tNc5Ry8nI5p9Jn3MEO+Y87ixWIFgzB1pkFgpQRvktwqG3Ji0mjLfJBFTfhIwZsM8YbDGak62fnIa
qTwLUmPsqDprnbatRn81uClRmczPmLpbY7e0cH4O4FwJ/wO7FkPJRjMc7gr0ityhzA6MhS5hlEMn
VRLwvn+MIeucRazYffldj6hGIsytGA0VM55aW8x7qH8mX4f5xTB2HJHL4qFo3mJWWIKvozrt+kdX
3iPkz+LFJiNXnaVmBeaFzwMAp+VChbv2cNGA9JSpbF5liyEG5CzFU2PHS8G0ug02eL1K2GwdvXwC
rTebYDtDJanPffxt16fg3X21fqZr0H3W4m20D1w8Eoaqy2eRG/bCpAxW57Aezi+BGxOMkz0X8Hos
+9oUOKntIsDcCuRFCx/2f7NOCFcDpMTvRu61hGlczCaGHUCvV+nnHhLzDJJk8CgqL9lMIeFqWWt8
FxOd/WMAHWHPlAZJN/l3i3/ZbKAXQFtRnkxW0EAEFfoPhKmI2P+7ZuDCgexQD0m0kMm8VgWu26VX
XWiXikWjY4xmcFGMQjl4rqFAV4T4pPtQFt82RMaaHzWTjNZNrBKtMnAOWIX6wwrxuLeZRJd6/w2W
vCkhmjjUtoJjZ54wKQitdR0Amfsw9DlNVDmFP0VjmAfPGdHghMXSoB2mxINcE0IkFEQB18yJ30ai
HOqiXIdcI7p1rtptQdzpiD9LQiP91or3BAcSDOMVELOLvbPrfFjD2qWojDY1QhpnV7RviKpH4tR6
THs2bnnOoO0qC4ptHF2C8sXWSPs+chpPRDrd0uocGyddnrCgleZRk691/RO7Bx0z9YiCw/NRfbMH
uvZphHGOByTsA1QjIntDxj2Fz3WG19bGaMiAuplUsJ77o4WHBk+ZIHyexfPgvmr9Z4wgXH/RnScA
/icjhI77CpDCUfdZlq9xeZwnNB77DmKV+6gyFjnYRG5fvHY8DJmSkGzrlLi3mbPlx9Oec/qPLgo3
ExGhekFDwERWz6Fj87SbK+QnqA2fWXVFbC95JbL6cuLXrPpCl+jRII/aCZ4bdGWABemt0PPNxdkt
nn2uJc0pln71F1jvfuA92c1vXqwy7HxihgU5h7qNIWcbA5J0WACgzg3J7h7mnY2jSgvjDjB51TNY
JBZgMTNo6ydUc8U5EZs+xvt4hTnwhPzewNSKxQoZkVaIrp3FO5CPnfQkbMx3zog63kYaFoFvIf7H
YG3cvNp2Lh4eFvYhr/4kqhTnTUwRgzOYTYFRsLYyfhioJuEhgmcd+QcfYihOpKgQ8H32F50XPU30
dnhUAVmE9kMNe6Yt7G3KEO7UHLWPXFTWMeGRadpHp2NfhbkROz7bewjtK7jUrkaJBw5QtXT+glFF
9dLyQc5QcAOPMoYyp4eUavGUycsrPjMoJulbVl+iYjMn+4GP9lHwfTpuBaeheEHEiPte5WwVhztd
t/NLWJ3wcyUxwIM+8o932bb/Kp5RQSHTQJCGJYoShMEihRBM4h3DS/HRwbDW1hyNBeZIEJmr5ThD
JsJc+x51/1zx0SvDL4yjo28cDRAQoocSf2CMUuzdIVwV4htHCeSWeASBZVGrMbs9hhf9Sjtn/qsP
9gnrkeYc5gtQxcZ/dZOHPl6a4lKH5XuOvHmCsDPbXwkHJNBnRCIoXEyaEPjROY0cwWRry+U9Vs+5
yN71D2I0iXRbOgnnGV1R2k07qysx13qRPhXLwrIhkTTLRlFXya2bemJf5+eSN0tDRmhKkB2rHgfo
M1H0prv2qfasRXtqM96k4R2DhntF7iLC8lhUBDoRNwYQit2Bk74SeI77l5sQxem/egWRMOGf4b0b
bIQ6Rn6ECYKLpoL067Z/9Pz+8MCkwOsxCuLKXfXhJUVWX5ZrmfVPpf1ZavS5xq90t/ZANHTFsE91
6YSTEfiUIqHfokLkSjboc6tbatwasdFmKADmj9t9m9YmV4E23bnD4xjni/skDzVhmvqXGXwM+Gu0
AFve/KxBNsrlLiivZvom+w1vDNYgBGBbx/W0Oox6s/JPTbuxqm0TH2f7s3DE2jCbp95uFhkaeCVh
Rvtfz7va9Dd0K73mK/Qe6m0MEdk4cc/mk7EPRm6QSiMNLsafw2jHR2YuRod0bCvEJHN+brHcXWR+
T1mchRz/2Bz0yNrG8mwQMlcZHY+WAAs6FFqjJLznCZsBmw7NGa61hKaQGdj10ucM57HHG0CQQZwb
z5bEEl7KXdIlmxiDmXa88iLWDbyZrn84eMoZaf1augTyAQCnZfJn5h5cwgyryGoEGAWJ4GaJpgkA
q5ZvuZH/OL6+1KFEuRBNbZex+EBUbmtGUIID40gz+JKXFFXDI9D3Fa5reQhDEdinYBECtkIdoPDc
xSZBac280gZvpRrSAl9y9dLQUR1b3ToEtE40Pk5hK1dEHxLQyLxpxOCd9ovKJcguFHWY7rYpzC0q
Z9AcjxJMj/7zNCzXozvcE0ZGzKUIF9SZ4T2h09jGIt+mRnZvSBHpvB+CV/HZMVCF09ZpLv0ESYwD
uTkeTeYMHGZi/FE02xoUM830rUfolwGu3eMn8i2Q90eKhfmVi3mnTxR9SxeJVQK7IEClpQxjjPAG
pxbiW4QagisnNTea7q1yy0beARPK7EBoqpCrIe0NSDoUkeR8hR5wIhMSI8BpbdS6XSD1dw+Zac7I
UmNF5H5EeZ2+IPN/C+vxQ8/dY11xf5T+Zy6g/KRpQNTTsBknbtvEAVKO0RKix2Lqc24mFDn2d5YN
Hg8lclmtOOrq47AeXKclTwdYG3neZphdFA4ZVs9deRuF92Shb7rb0RbIJ8YaSmgEAqLZBc5TGVHB
DQg2nBhY/s0BRDejpi3XokXnbB1z1Sfzf/BWi+lhVyUHrBNOHdwIyZQoKdNGCf7Wup5pWAy6m9Dx
oMuHF1NMV7CoR9EzkzEqeLBx9qU618Q08Qgc63trVNtam3TmnzOwJqOvZZbQ2tELoiMpuCEi36en
0rBFtU3JgB9lhzOoakmRdc38X+DfA/JJMrz5ap/dLE8O19ekNdSjoHvF0F9E1mMbGyBO58rOK2gs
6QQUHVBPRCEB8zOeysMEezWWaFuBbJH2l2jtRLqY0R7EmHNgsvBIpPYak/Q+SCAM1GsmJWOrR89V
y983aDc8NKRTmB7w8Pyzs3nvxqTf6YO0GG7j7htgP9XbSKPs+t6lmBhV/nkcZzQQwo+YBzP2nBCt
xCoo3LLMpRYxeWfKMgQ64W1ucva2cTXDi3Sde9wH/4zkG5U3q2W2fxNAuDabrpU9L6z5aFPJV/CC
k5d+uAawhIov02NYJgUHqUUiGgAJFijjnLx0xEF4eDUkE+URVCuBI7ttoiwWjxaiVmmvgUSaAjVf
ErTYvvS4t1tgbnrxOkIYnh+deyJfFa0N7oT7yt1niFHaEaKKex/Si0h7tr2kIq8Y3dnLDC5lC04W
R2xpIZ9N+JZu0p98T5FMeXM5nKce9z572jWEHtX5MkGkFvIXJZodTy4ZKW6NGFs8ziZCgkidBqSw
dIzy9RsGqAk5Bp48DI6/FNMOHzjHj17Ut0ECqHAmnSSitJb+GTYIJZGa0GQEzGCuSXmbbwymQFjB
esC+HqProS+3sr964yH0dnmOnbK+i3Vs2o0z5KJLE2svAeo4FpplDx+DynqNwVehLtnFf1e1hi90
+AsthbFQSTdNRw8Ob+KJPTCB+XRAIywPzaxOekOLbVXy0JriT3RYQKMOqLz+2rkY8+G85/bEtjgL
JC2wXzBahZ/T8wZAnLa6vBS6tVE6uGFZ5GS22PHZCgGcq8TFjxOHIOh/CfiI1TLxXUm/XeW18Woz
cUPzMFLMTNbaDcvDXGPi7JA5gAR6yN7/x9KZLTXOrFn0iRShWcrb8mxjYwMGihsFUCApNaXm4enP
yr/7ok9H96kqjCWlvmHvtWdvOs0NfqTFE1xe/14VO6ejBQE89DJoVX8VqgcmlttMox6Y68LKaolC
qZObP//tucgz68iUJQxb1P82E1FAZzYyknlyzH8zub+R2i6/Wt1C2M0h8q+6WUbDtbFgDi0l8Wic
sLz1OUudJMOfeHdIwjVHjJjcHv1b4CTHFIgEMfCqLjeqfOkc9wEV4w71CKpGcKZ89YQX8oRYyOqp
snng9DycXoYUc4TXEX2qEzMfKqP0glVo+EOjuhWgKPtOfeX2JUfPF4XzduEpqD1v0w3+ifniXNPw
Kyc4JBl1TSyh0omNHu6KnBsdy6GeJ6fNA456Zkez1UOegF0od6q/GGwWqycjv8nOIHISIDHvRsu3
tl3YHkRo8ftka/01+EzL8/pICCIgYHaH6XQw3D15Xzg0h3Av/Fensy4g4hqDUTaaL50Zzl6APtNO
Kjp9zBz5sYJiqiOHK8C3IeJIY7APiNK9dewbd2AwkO/JVSH4KmYn6GANkx9OfMnQp7L7rEHhxqX1
6uQ/gjGOqcgogLdki+UgFYF1zKmnjwhhX9RMR3voLxbWQ3j/G8HMnFUChAPa93UITk2aDDpjbmiZ
MmSt0yNH7otMGeQV0lvxao/avaN+Y5SMIuvr9eB3r6IwH1pEAS7TQzEB4bOlQqJ6RjRnxhvd01cz
BL963MXNsNLDhTmZN30vLk1uM+saMSzRCTrIQVHho+g0a5RFY2E8WynMsj40uif+m9TryPwbvkIF
4cKrzAe3eeFp3jgGZr4hgsoik/QMt2RIaLZGYOkg6pJOEQvR780wffOZUmYW5bnNZVfC2Pn4SP74
HtY1Zj8Zsz0flknmGhXpeGO7GnN2lEQtbo2y2FkBwmR763KnkhjwLjPCdZ2B0RCEVmbLLUEncCnR
gZQrG+Ym/py1RTRxxt+K/8mGAUPBjJOxmsckNYP8qzoG73koj2GZ/B0XoG8cL8GirtJ2gEGyOMge
GyzDjvoRhcCL1/MWLKeGOGHGKZQpzJUj02KJgJjDav4RufKScjAvyj4mpXZ/dPu4z4+jm5Ko6BmK
p4KxwETB0QUF7lZ0Ka6XZQ++ax6bhRT1EAJXmms9UMkSOreacGM1r4kOVA3DkLAUL3glsHU4jj0R
FmpGT+ExAVG/c49fMILaFc/iEufFtqrpraeO4GXSFH0+ZFiMT1M2HMohuBd1cy16KoTUA7dXrhek
USmbZkPhjT+NbEwHkgSU5KYwPYbTbrIt8p6bt0pfvCA9kG2yNpwfssGvEu1Un+XAzTDRQJImKUHV
bPCHY5iBMjfunOn7pKXXq8u3sAzujitehOtj7DYI9Z0fZgS4vtVBxILAGPmke3RbD9S+MOxnDhy4
CFGzTREQ0X3o69PgJOsZ9WoMI6jxGWeUvTTPwiPGsX/XrjXyQarGfkRmonPAIz6GnmEbxjAAIvbu
zDhlAxFzK/D2+ff/Jrryhqpm3+WfmVEcmMzODDaNHwNgkejPAWth1DcomDSi80usa9DcVlCv/QCC
Q84jDBwW77Lf/uYOjg1kdBZaw4WKPI1oVV5HxHopcq0KCfukBeDoGFRzj2mVG1I3KpTqE2SG1ty9
gvEyd6Ye8IJ8tsO3Ial4Ts4L0oYe97DJwm6W/XWmZfzvYrC1Hj2gBMBNsuiL0td9740jOHJqxLuU
xwgkNPXyjl9jNmbWytzXLKq9j8jD6clMNkxWU3NVAlsA9/Uql+80L8H8d7R506A8oNYwsu4tB0Qe
2Y/mMD2UojqWqnoKc7WzWGEXfKYOgxFhvqySrjHGQ4m8E3msy3RXKxjb3wC9ADYoHuri0KLHbOLx
Op/yYjoIMX/WW0XZaulpBAehTZqCntFT6aGwsA4D2Qd6lVVssyXeeDCCY+YZ2rBQ5uaTi30omZhc
Z+BzaJxHrg0L40M5crFUACGJVrgGBzDAy/xs8eiomW+fv90ooMrOprMe9L8RBRyYsflEnV5C5eq9
dc8IBRZ7zpkSZr9h5+6c5lj2OzWb956O1BCow3FmWizM/bUXNkdt2uJgXFBjssb/53f9dmg+hh/p
shGAr5/gZoBtOFN5Rj27k/hcUTPz0zd2sapZamVe9HfxwJQJvrrJo2+xt8o9o6i+15RRNW2BRpWR
oJV4im0l96UWnDOKz0HgdSgmWlALBoZ83xk2qHKYKiAP5WEISnwKH633UwiWd0ePb6UIlifkFIkd
bfPF2ca2u03D+LHQTAAkKJPdrcHE2CzCm4W3yNUmoqN8q9LySfBdaZS/7x36AW7X9DKzpTX5vHbP
sAwC6lhkByf9iZWGukOOHlZLvAtKD+kr/aWVn1KcqMPA0AgCzUOsoSvmlwsaIfUUpibGKdRCUZU9
o5/MQQh6TnfS939PZWJbGyyrAYUZWxGWo6jmdpT/+EmH07zQlLAQAJPbolzE/SCPLeRTwfprmlnO
s4spjwYPnEsRi4GjwTg+Q0xCCmwgZsb5hZQGnNdQngXn0/xQRutWnuYetDeg5no8E1MFhcyfjnO1
9ftzAaQam9cwy/DPpHAyJxB+vZoUOrYsbHz6lcLrQZ3aUdlPyNmwAqh5G4nd5OL848z6bqxzZniX
uMZzxkEpvODil2weoS/BnixYxUHOxbe9ZPjoIky0Sz0/qYKdXbSLgWGVdHmp1yCtbmiLLJZWWTj+
s1jzxT5rsdAk1FU9R6z7xkJxigHiwdHkqoF796IPgYC5dTaSmLw8Tx3EKy/IvNUUMH2OkSnK5UN9
iiV/ycBHl6V1VegWjQ4wBlSfND3HkjNVGXtnvFt4BaUY173H7JbvWgLTyDgoZ+tVNtZuVM1VxOcY
QWt2bDn5uuhKYIQiSrlVpKZye5UdXmhFtTJte5Zkw/gBA4bUqmU/WnLfcvfoq1VG7bVn/uUvih01
2wbgxm5MxTKHw33hWi/Edk+Uafn0oZsS9ArzclDDUx80UF3NH6Kw/LVtMA5RObQguMsTXDV/2VvM
SA3bfBgIPlqQUzidAR8ElVCeHRrJW0TtGPjagFSdSbJHLnetHUNJJO0w5a4t1GtXcBjKxnlpMqDJ
XaOuTNG+XQ+QYC/0TDTK1kx88XxpD+DZt36kb4KfA7kAzIolx4Y3L5igjgE6cwTzMesM6CnUhR5J
60Ycv8qxfK5neW0jQgjABx37ZpfV46nPome6kpPDeKSejQepiBthhdx13ZZOHTc9Z3W1qckXb+zm
Iip5N0DA2pMuQ0wH7TTZ1ENHpHuR/bJz40PpuAmkQXA7qvPScXVhI9lMBytuYuc1a4rvuUoPFoON
NoR1U51LhnBJszAgHfAOjQercVDnNcPRmhesfhQrhYFnzOO91S35QQmNjpo2NMBO+hVK/mYrnFPW
oCMZCQebg20huu0Snk0+PXlOZizWDV7XbCAEPBxgbYCvjAlj4nykFhjuhmDr1zRPdb1OSWnQTX8e
BKcuK45+FV29dt75/se8ZyCx8/E3zry9eH1YSXqCLY4s+zfmbHTd9GyEtdaUraZIMKfymHEyKqGv
qIn7HQhjCFDUW5Jgi9G8DUAnari6WcKsZ5ouhv/GOQqkZdn6Hn8t2EUBRl0fbJYeSFaiW6vaeld0
bpXTsn6uKOTDlpaydrgZbbDb/SBf6o6x2lCxFCIgFsWMTIKHcAabYyfjq19DeXUlgNyCsb7NDAYL
OzcVSFaJYLVxn2epZjamyW0EGwnvtyOuJ4uMbZ7rUKzm0oNQyS3AsBz98VBebe9njlgyF3yGIh//
Gh1cFZLmzLA+ZVHz0A8FsSCccXPGu7vY2dS8GX2fDwOgX7yX3BePLaH19Tx++5YLpzEdDotXPHYB
ZTo2mKl7l5LTSiwM8ikcvcFyVt0rrJlVHMIbpvUHk3xJEvhT82EJzRWZiHgekf+QFaqrf155huk+
L1VDEC2rIpZzTWBANVgSXmPEWaa8AKrGwF3U/ohKvSIAeql8VI3VziEd5k/fWi8JLXr2TwQEMMwL
G6XY+82w4BtC4qQPwj8AB/S5jsUm0k4eS8/oTc5FP6nRbeKahP4VYeo2ovBkGJBh5EjD6rXnxeaP
Sqd/tA3+BQmAp0Vb0A/LDTUgiL3O/nWt7ISZZgDsJp6NRSVgzqdd7vMXZ+n9gvmxNknGW71d6nXF
G+XP4NYsDQL/3Bnu18UccgYCCo9gaJbXGYZBUdUdpQ8v4CU71ebWqZrfzKEO0VzGsR/vMge8ovGs
PkIAlaitHIbziM2jz4e/+pBgnIB9D7cyLlqP9W9485Q6WhlgoBRGh/9Yo3Mx4ET6wXzgC1w32ASK
wt2GBP21XQEx+C0Y/dd5+a5gnPaBeK29R6vUdXEsfpPeZH/SdKuM/3G7kFzRYI/xZSfH5lygTc8I
IzSc6EgQNmmBHfVuEBr7XEHcNdJjOR8NaZxahiBFDY58ak6iR6ibNWyLYRJQeXuFfPXxFix9+z2M
ajW4cu1qIXg6/e1TjJlpTfZ4xjV6y2EIOaUiGXw8ucv3JORbZNVMDeAlWz2bfvSq5bxFFblZLGef
z8ygZmqSqYK/gUyVFzexTZtevwsyJg+8oUnc016tBcxJxKrAhBU2zsFhWe59v3FFi/30ykTLW45L
TTJ0JneW619StDDJ0B571VxM2E54BNOCEVg3o6iDrTE5OPSjfROWZPl5SInBMQv0PeR5lELueo+A
oavgT88hDpvjkr/GAKrnkMVincW4I3iN2OQfdMOTjIvHxSWJZer6PyknMxDC1SDgxmIIMSni/ads
jDlym7HbePRXWUdYWN3DIkKIJay3SPjPcHQvBBE1l7K0T3OZPM7Viw9eEow3Bd1GK7vmqHuGPeri
a/zNmcib9Z6CjeJdbHQKFJhV4BRgIxrjYmS8LgVyxJl6pjZHxhYtEB6Nu4eRXDUSsL9evzTtn7RD
b+GrZD9UJYipLNm3Iyg4VkemF/mcsaup8q5Tz+8UehFKoZbfYHaYcPOUMIVgEkFtVFZfC2GpLqHv
NC93ECpAYWYTm9BC0J0K3pnFehSdFjtGUdD52G220Huol5yYiD5sVsJJJcMW9yQncc7xSS+J+sxJ
EzMqMmFCwbk5DQ3IaTQkWfk4+Tzk9jTf0hbjVI4mBdcfmp3sWDIuOZTJYTL938RzETl0TPM7/kTW
yWGd9vCqUWD0Kc+irNkZyFev/jSMN13ChdldQZRvXPdo40DiaY6ZgtXWyAn3tciUnGlNZoK2orqn
4ltm4VtFrtNJAMZsAgCdIDx7WmS0Z+3a1AmfGXkrpc3GcOAGroLsu67pMVBW463LQmZiucHnBsfm
OAQhqvcJoOJIauBofjeiP7E6gfOB+cEOh0Prq3Cdy8DaYu+Tm97ooNrZ18ifD4Xp7iTtcS+fDfcN
00PZftZhv8UgU2ydWCIbCR8yNV9Z03DAGBqKhBxrlqcEJClif/MfJde9poZuE+ex0OBP4ycMi12M
Vq2eKBlSBdKJeVJJWIZssm0b2R/s4fni841fHWq8hKXcCtiCXOwcJ4J5xmlsdSiYxrPW6BYAQex7
nf6WYBaQLD7o0eASvehQJuXBHAFgoX1N5fM2R4Lnt95WQIBwzPmPX9nngCk8Kb8+pqt5Jo55gGFI
93bzhuwa56xtPFAPWEmG4g054D6qDgmTSoqk5Fh5//+ffMiwIsGDSnRdCG2PwO1aH8UYsEoEbf9n
Io3CGdtNoOU5SG1wLTlaYEet2X5OTf9EJCqTBt6o/gjRHSxAzwgJI9aCZsj3AcBfQPAhgpZMqmhJ
zZK1AWOy0txO4RNDWELTSHkp0AEW8WnEj/8WIPrsFdnVvOe95Z6n5wRIwcRiX47owvCe49ezUMQz
BxtxbU7l2ofO5zr1dzpvAxstA8IK21n31bBliblPOuPi+92vXRkYbVEpJqCpOGjzXTUTQf/oseTX
6m6uY+uSZfTksy1lrDPW5ynhj7cRcjqm9Y5ONhn3hROUqB4IAYM8YboQiILgCBvgfRhaomWD7xTX
cBV9G37+MtWX3iCdVyOku+FzzsEVgC8XQBGn4LXCsPJnsKnmnDJmwpfp6QymUpi/MDuwe2Tddarb
k4lx3LaMx75/D+rrRm9lOGv7mGzDkyMG3r3lISzTh8RsNyPLWOdeIYZU2WuMLFGDsiwGCGWfIotJ
kWzio0z5C5gAoms1pC/Cm8/tjBSK3o42e7wsH0XKYKOae7EWrdg1Ems9bjH2TEPytxX7CsTwn6ax
fxWad29x/nJwOpam4X3UVyDTBJx4x4VBgd/B9xmKjH1sSPLvwD0yL4QEGj1kxL7UevRwHcIMYD1w
m9SpUQys8nL4GYsG1ZFcmRiVGbZhsqK7DtmV7QtFL53OHuCnOeHejLe+Xz2ShHoYewgHaTm0jCL5
rEm5zrna0cDs0o/41PgV/9qMZlamjXath6AXBMT9WRj6yzn40xQUhsYxRlFj6gyUyromAWSeqTbI
+Q2Ia6sfrdY7FfV88ZBGj2BEM+fODuWaNi9jWt4YGF4AW78sworXHchEpoe8X31vU1pkUClB1ehN
hCaJ5D2lloLlyOVfEmK+QwKPGAWPHtuvSIUd7YyJazKeHoRXjse22MqZ4+xi+ZQ6hXN2vR1wLLSY
IU8Ofq4E5SXPhM+cObIu5nLqRxQ4PECpdWgKLAVor/QWz6AY7RxnawmfZLEC06C1M6DYtJF8UrL5
NQr7kX3egZwk7GIb1YzvbU62L9fZp7WvinznInqMhh1Tv52OrUvVtkogBqbEQFgs3gexAvy6kSGW
nhilpMOEf3ys6GznqPnKM7I9Df+cR4zVkyOui26V4kqN2Mu23wbWGxvEA6auBuuYyZVzaC7qimxU
yx0vObiRGTbCBvIQ/I4WZVvKYrgWY3OwjcdgdC3s8LzOG4uZJpBiN0Y8GbJfmxkcDem2I4uo1KT9
AHpCPa+B0cAUI+/Wsh5Cq/sgQwNlBKqnpcTYY8PtZt6EG5wJ4kPeTPcRSYJ8aKuMmIK3OgoYkMA6
Lm61e2e1CgmX/iIAk6F/PV376iYwSUka8j9c+l5GpI31zlzNsNsHJxAPFYndCoE1s8jxQn7l6nM0
4eSiYKWFIWHm1jGSLkDfxOa/YSxYwu5kuq/bXZ795ME2ccQ7sXsMpzZThW2eKe+YPUehezHAjg9Q
q/Uru+B90kGWtqJzATeKUoEFW4nDIORHgO8ubz2r13Jm4thsdX8MXVvIU55y/bPXAlS2Q+fo9IQi
OwWVbvTHbUnQuQVxCOmORpctZjGvWmF+TfXdSH6PXjq/6NQCGHO9+VPgv14ic92lDD2Q8KoTIgke
f8xkxDLLrb9UA/PR5I9VcLHb3P5y8b9SMnJoOgUbwpz+Cxe9/acB/sdtHm9MBgzo/Gy0GD8x9AwU
bAULVVukcrOxDHBnQ4BTtEz7rRuBZRuWeo8YYxOYpQOT02IGWT8OLOyYmNxHJT7CNtknAKV6GKAG
bJyOQ5mPLuEyAMMNYI36JC8Rd0lpxgO58vXVhHSj88/mub8hfEztCch9iZkfm6ozbv57FieU1BFs
aklhqDxSzN2zLeRef6HNwDrZuWcoNn3GeASq+f6P3kfj+3cyZv7tXfdIiIUAvJp0wqxZLHdjBbBR
mvFp5MY3MAm1HCScsljgz2MEkwy5Gdw5Ifb6HZrM3UNHmLOXJT7kQHkbJIuirl2+26onR5BsvWaw
dvryGYJE0WFnKZ3u1tno4hT7K4zq7CQzTuKKkq5SaJ2HlPF3vqaFE+MtNXfcIx03/kiB4HC6lPYt
nHZYpDHtZPJiuz9N0F4sJKGJuMZYczkAJKl+0bkhhIWlXJPCtKSE6pcjIuwP7q1xuHlM43zNq2ne
EOR2xBfmjEXymh1nTAyDjX3MQN7EOnsscxZda1WFNBKbTKcu2tiRckqFahX1WCx5VaGqp1DGLcXE
494Ax/U850EJmvgip2Tecf/w87+VBKJNDWNYtxLVZckwOeFK6IllkG2GkhkoFRy/SkG/g8ttYB1E
rwXf6MajbZYuAov5OYZbmNONMAEM21Xq/5S8PtOg3DZtDJmcN0LHV260W5hoa/x8ElhNVa/FeLdZ
CFMNMUpeOyWnVb0da7nNXdAd0OBrnZVJYA/lgYE5PnPOJq8NPd0zR08vTNCk0P8zSKrTE0Iohsu/
TODE7FyMYv5rwLbJjeGZy6sSxh8kJbYOysWjWcibXlAGMBIQ/y/zx9yhaeXNzOjfdJifzWc+lZHc
ZhZDjm18TGN+ninWQ2LAWmI9EelTEDdQdMsI31b937we14tBpmQv6hN1AQmRTwCraU/WRf4QMDAo
58PMfgAYrx3+tm6xHhbqH296z0xxkZZ8wPPN26C8qpxphuUHF1MF1659DTsWo21PDdt49nbovM+2
FB8jnpHAn/cNx/wc5n8S84PfdDH7txi/dwF+DpanXmpjysw7FiNV8B3VL6kBI7S1R7YJNcg7020Z
UI8X36qZ4PZvhSjWxNSC58alnMtv6B2iC+sNQxJk2LaFL6QPj0ScL/t0qrf1klaI7hT24xm2GNfo
L0QZ3McJ2+sW4J5i3wmItRvbQ9I+pAo4VrVsRtCa3qqNr4mKKItuSdYgccb8xzs2iea9HpsMMFOS
DQHABcSIClz+lH/HMoNvyz/nLlABi3dnLt6NxTu1ZnCjLm9sJHxt5J673jv5k7EuvktXPEIXBvj+
GxpHJ2Tej6A/oDEE8R7gBaAxN1v0zguuIG/q33qb8Nul1vz8SLCG8hwQRB0rRMrJiSz0ZSKFqaCi
XuqD7S3MJD0SKUM4Zg0GnVd6zOus5DVMcF/Fycmy1BvKg0a9Ch3z22DyDejThfFgKLitpSIC+LdB
re1QhM4JZqaU355XQxgiFjtV5bkkHIu58Sqat5KuOiDKxWBMkB9zE0EZj4BCgcK5FrL/QoOO/Ko/
9BUYJ6okImw4TZPKfQvByu2nHImf0Y/vOLAosfxjbFG8WJ9LSXotWTd6949O1CJY0wu5ms2Pz2GN
JgvuGfVDo3aFjyWBV2jSnFmARCVMWdjW/AHOOk3Vac0fQzHhsJ5aXpuoOuidmaHkBI0U77z96ucA
KHxd3SLXh17NOhraLqlkGFdYndxAE9KXPiABjk2k1d0eLIJANYfKAh3mvTPZO6C4nDNoho7s723A
8F0Jc21oAYGEAql1pxng6IzNKw/iwDygTz4aZOKV92pwDmUd+9jBupldfmxsIMqUvyUfefTY2x8H
nWC3Byq1cZz0ZHjVpWlIQRSYOeQ9o3tsGuATvAeHUdxi0CcVQwPdJdINcpPis88I1uafE2TsRd15
mA9pu5/MR9V/YKSCpQkuhk5X8LrV5pWifxe83ptmfvL5P4P0OSeT1Zg/O3y6RBS9hJGxWtJ4r518
xx6Dev/M8WgjD43piqL5x+lekWbYHDOMklZJHa3d6Jx5D6ZHisVmSZ7KSVchISOPZOBO5WQizNQ/
OxM5QSBBqpu+QkvD7cZQiTisFOQ08QZTwVR/bxv3zL9z1akGJpuoyO4ukl84cmOKWgtoNc/pTAzg
PdGAjWu7CBIIjpJrNOzq+EsmmPGINuNdr42xqB245X8dRKzJU8xYi3eJ8FgDDR8EbwXG8wDFmR+W
cYu5GB9yymOBccf4cdxhM8nXMvgEU4A6NiTSmBUnckCns3XMOtERhATx1kabqla8onWn7DNZ5i3o
8lYT15aab/7q1RHP2Sro9ZvC5kTwtiG2JMnrq1k4DwLYMUrsKt9aLUG/bgfeivzC1adDBJ4gOz3a
u/026oBMbAznvcMJUSmTDXtCPWi7tAAdJ3S8devCYs8xfssFXgvWRf30dBiQ0r8jI1UVvNmOvZmR
b7k8xX7tvzW6OOkcAX2Ie0uO4THxuUEin+Ks1nxnUG5jkjz7/mAhPiIeNQBf2HwX5mivQzrO1Ag3
qm6gbwbOERWqQW6mCdwnnZYnR6knvIxJ4P920lq7vGDSNpY4r7t/wUdd8bpZPv3m3ZT0pomZPtYz
o5WakavffNqcw9bIcNWYK7y6vvMY981XXDm3MW5/oB0/u27AorxU98yigf/HlBTJPa8k90hk0SWA
gmKm057Ci+HX2WaN6ke/Yvn0/Bj0DFQfxHDjvg92ec+v0D6rt9LZq3zdO9cwftIH51DDwSVtmCo0
jcljRjpajWJdScw/xdp3lrUsR47WBcSrfY963kyyx2yaXELEOQSGJ8gKF/yB4QjvxZUPRfjoNQ9+
8GmGEyo3HFMrOC5EqM70HHx16dG2c233poqAqWsfjWVvGt2pSujR2Ic/tCZReQY6Xwk9pN9n/Bh6
a4wnGy28zNpOZ/7k/KMZLicyDe0CEmovYHGW2PmcvCY9bIFGFLKUsybjiFKQcw1iMUFX+hHEU7Rz
pdgA4CwepCVIRSt3I7pwDj42ppbDIlmxjiEXlAm9pZ7SRuJYMPaDbHbEoq6MnvadqNxSEQAePevf
c3SXbcw7KxLGuVMSulH0MFiC7zRB49hh5Mb3GcLM3nhS3FTc7Oxenolt/zbUV5ISzOLr+MflUMj4
qfUfpuTRnkmCRoZsYocByfieFzy2noADzoQBFhF5cmlPezm+Jv1nBk9+lq8Om9Yi3DXQ7wl/A3QK
qhJQdTAfmWCRekFtt9CHTEZ/SJ3sEW7CZsnKZw+2Eoj66taK+ha0KAf4zoN63IZevu1TRG2WSwRE
BAbDU9lnPyT09EyIJgT0QfTmpd2mki0wPXFLkvwM6mupXvWTwBj8InIWCe6Ty/yij8SJscNHlkz7
eulvF9ZyEf+62bN6a2mlPyUq3UpuhI2kfUTAoxX6KZEFjbPxcYXOLeOfGrcD5KOqWefGWxtGe9Na
1govUiG1jxM6qYkaqXOOMc9/hgqsMjrozOTE+q+JMLf6/z0UnHG4tzpoXOWS7GTvkOhsPeCeXbEq
J01azR3FvriVrXrju8JrYKxpG2h9SRZlCW+Mj+1fpXAZDvHBmwVUNc5Is8Ye8sGhjPZoE4X5Y9Ii
WPVhfHsrabjAqTLTpNIoHliPASfkuE2Cmyns5//75acC+jYftZXGgcETJ2mz4IqkxAo/9W/tEPDc
/PecTwFAw3iGETVesx7otmNwpPz3Cwb8CFG+uiml24jxvjWPAtCljSVKES8pQc004KE9PHUcAl1s
/TFayQQzgw/LkGqUxwAqic25m170HaA/pcHXwZxPtATSeBEek+6mv+bYwzi2NcOdG2XHAjC+qwNz
lmo7oi/VP3zJB2wbuFZc9tLxG01r4UZk42CMiZ/mIjuzLMDVTI8WNxu6vbjNH7Po13WGq1V2K38B
oj/wyDUXFpjrhJODdxx/jp1eSR45RBNrJCr8t0duHhEPLH4t7zx68dmMxkfk7PawL30XE2W8Y6tI
VpBA7hXwFg5wF6bmkq8w7hG2gzZZx1M647BXI0RXOeiBd5Y+2v3aC6B1ORXKH23knpVzRjU0hbeh
fy2QXTnTycGXm9CGjY44jOxfjfIDYCv61fyk0IVYRIqbTJRn+qKJPBNlBcZ/35TsLqrMtzFvXuLI
G+uT31MNJE+wO/gC3aus/s72kxk+Trf33jb2qKrZ8581GzCpsqOTsI/J651pYFkBiSe3xirhEUcR
D6ksxBZb3JlUacLH3vnV5RTv+twAFD9qbcVxrG/SrO7tGFzJRAYHqEnZhM1PgdoUbJ1nh0LmNXMp
qgyHgJXwB9PmEcALio5mFU9HIel/GBpVlv0QUMoypx8T+7VD7lCHwTVj3KifpCSMOMzYf6MQzPPn
pmRPoBYmEGrrcD7UyWdFaf0CWqCZOMJwFQ2olihjS+vWJyZex6fZ+bWZz7jEPGL7pEbpMv6ySWWB
XrK+h5LWvt+OUNibjtE6oTgBl7oT3sktc3afQPpGVox2sPM78xg33cHP+ssozk3r7mazhUgwfFpu
se+7f1OLCM+YTjXnolUj4Ve/YEf33HpEgxLEBztoxkHlct0mMtFaUixTRNkyW5UBJZD92aOzxWvH
X6A/iSNmC3LDrgZFMC5hPBTkJNYkYli4qo1LbTK9Hn6XRdGdpwQuTFcdBxr4TDIZWqt+eYr7cOfk
w1sa8OxC5W5uJkvTMnlj3MB3M07HqbyYJXD07mQun9Pgg1zDgEtBYAevcsH85tkHMbxyRDQmuUnd
317zhIJbQBU0x8dUHxQSsih9uYGNi+ep4UPyDtzA3j7kuAT1A5gT05J27Zfoke1zcFTxp4WAkV9S
/68pI5NmuevZAVYuyFMIH1LQAL8GPOscdbdyyaJF6DD+uoydx6Y5x2SwxDNagALStiJg3ENwroPi
N6YmPRUZsuknUBfrQKhDlTAyq/yN7z4ThngoHxEm7dPAQ4RDjcz3mhafB2w3dKrRvjdeMWyJJX0y
2cM6DHukidxnqQ7ZwqIORW6BFy+/StSsAyNuB40WaNsy+OjJpK/Sn/as72LBEgCqXi0Xuocq5sb6
RCa35kFtw3sUGsQ+v/b2pFXiO5aGrX/RP6YcXv1SnkfByW8Cc0uji8e3kuG75XxqnHsEe2GhviYZ
AGZQE/wL0wIQCrfHcmtnxgxyqiq0sPbZSKnjM3N6yQKCOTN+QJimP11cw9jSVgI9qEX5dyOmW1XH
fr4uZkK01QpLgZnhTWb4zDcjW2Nb7dop/DYqMDwj7C3es65PENd89pfsSSD5QPor3uaWEJvBeK9y
8T7b1sBLfDWHxrPi9VP307aK4f6SBcSQLq29VyuYUXfT3cKNM0p18TqYU3Z1IsKOcvejp5hjqKPr
SLrJlbkFuM7BM28KDL8x77acVfhEpxg2FlsdjA28FcOK7VpO+FP/T8XZuwKsEMfDJo0fGUYW6c1C
k2x27T138QxJxeXJC2PL4p3LhrxFLl+UsbT/EQ1tQA+WmOqwyPek7n9cHxVZHpR/C7P+LqoyWUFf
OATIPlqYY4oeZEINw3hr6uHYpcFPo8gQVDquNAWIQkukC+YY+Wn9HZK33I0TgbW08JDZRuiCuU1x
OQfPnWygT8XvSWms/thUs1PyP5bOaztxbduiX6TWlMMriCgExjYY+0XNZRvlnPX1p69976lddSpg
jNJac445Qn81RtpdJyXUFYq6R5yXamGolEWJAu5hQaQJWtC8vVorx9h8CTFcrTfUfl5ILgQQYsb+
HL8LQ30tMT6Cpv3JTRkYUPoH/m0DslLtJLgz9ljMQcQVTxu008HqjmZTnquq2Y9xeEg1j5pT9Eaa
bG4LAsCd3/k7sDx8OOv+lJYfdnBneJuqT4FYRAhxRHwvpLMbjAMMTmJtawznzoFQopUfBMKKFEdI
rKVX1yloZxZQyUZ+S3THYB1lgvnWNtkW0Rvj22I5FeZNrJVKXm1K9hIjgySBp5Fo5lSsLp4hTqiY
AtXTGwoooZhe9qYx48iFxS1Gv+ZNnPLUoQmfSVZefnUZxHuh3bW+xOvYmmFO2vbeXD5Yfgsa3iT6
QqYDQQrZ/V3h7SP2wb6sjjWgr2BnjQHgiDa4rc2z2YXoBYyelNVkNbzlDEPisWhg/an4WROY3Svr
5lIKsfGCdZ1t9m6G/tOGT1FrgCgFLtf9mZRaljC4OY7jmeGhkSFA59fAHNgN//LiaSvvuunr/VuD
7bNKsIak4cKMAnoxbhp+rXNgM1akyNFeivlVY1ZRNje9JGuvn177fjlNNhQRU/nWGQmlpAzG9nDG
ajk8B0n+SrgbEY8dGNEkps06Sj2yBRFOBswHi79WSo4LTL3RgC+k4p6y5JxfoJAYRX2uScLkYiUH
RM8cAarAOpwQVgc2MCp4NY5Zma2cnOJL74dVNiF8H/yqxFZDYVKYwYbAhYkMIXbqBDvvzWRgEmBr
V5DoBHIbGoml7Q7qvGCIZ3DFpo8xIBikhAPO2GwTTamrNzeZB66VngP3b0UMnKLeIhdbMKCbORJ6
KX6VKkbll4Yygdw6nTWtn7DzmB2mTQJy7jZtvB8gFKWQmbRCuyL6JthB04mNnkmSGwDlmI4VJjMI
bhn5i5kiYTaKMB2O8Ny6LAqfoWNxH69iwW+K0JvV8tVSaGR1xb7Y81GZlG9oypvZ6r2QYkeF1C1K
l86nJumW+r6o/4aetJgkQEed+XEXMM9WNwxbURVSotdwEOu7MLApID6IPYpkuXkKNArZXiE/Z9xM
jnEkjfm9b4p/tk5LpaiehQ6jDZT1POBAxSSYzGuqDaxqs1dagqMSJLtQcuAKoFWUmY/RrFMnNOW9
p+fXj1RS3Vxjf5dcq464L1kiqYTVqzk3G6mmQ5AsljdI/GWwW2R/xnkMgGFo1pQZPdO/xUZ90Oww
nDTLfwYleYPJY6jFRzvEZ7vYN0QqwNIn5wk3ydIZL1aXe+p0jev7IF3jiDWsPercY+KUV2VEPQmn
rqhJxdDWBE/JUfvhpKK3lvqrHTO6L+VtXhEouNxmdndJUlzDuTFRQgkmr8MGR0v6e4vgjMX0xPx6
iinMOHoTrxDmDaI2CbnYfRVscIYKC8mb0Z7POvLXBcCzyEYv1rOjmrToh9WA+Qrno4TWX8bSPaMA
b9AH2LANm4lcswzrIYb6e7PFT1cNmWYNZo16fYJOs+jAIVU6KJsqB6HrSLck5mHEvpuhKOiCiHMI
qYvAHYieEgll+jmjhXGKRUzYwY/SszSmrj1ha8kRxOORZhTA2RyQQ0mvuYm/UWjCjMVa7VA6MOlN
joIF5nXqElxrhQF5RnSg3uJQH5UvIS3ayimEZ3QBpjGA72E0OHL4min9pvE9rbr3NgJSwIaDwOCm
LxmmpCB/iPPl1Ge6xv2MIzFr6LjtDTibIRlhBrqikX7EpDIo4bEGQX9M4M9He507z264HNiQjZht
jxTsWo/GMtizFAinLuJsZIWdxcEDXSV2USXlY+NAsLCQUnHj7yUke42VPQIc+1eKxIwkgnV1irMU
6Zlx6p0nM5GNolZbyc7Udan/5DpmOgA8/+b8FbVs3zGRvDZOu8/fG9TlOTcGlpgmoXxOvxAmyY6g
sZvUHYlYZf6OXL5ssh8xUYv1G7LJ2iTEg6uJm4Y5Hgndw+7rGJNiJCmLaLOBR47aczyx+G7jbaYY
eJ5179FCkzx9qI80OJgBtEKJRYlpFtsMErd12CPfZOUgcAAcoNtANrggl8MUl0B08bzaDW5o107y
RX8Fdloi2Si3UwfQqLj9AO4lX1ULH0zJuBo2J7ZWMXDRWyS72pbzHUJL0kobDTRqhs9pwW8jTpH6
h9//XU0IrNRbmQLK4ut0XSIgK0nzM90I8Yv62rKrLdn24IP5R92MGbarxg6ysbW1zn1R440Ikxuj
VozgrloiUbS3O7FbZwQv251HwTDrkgiZrcdnNr2G3Gv001ilYkIznxrplSMTrXBHAHjX7exXNcSI
WC62GDLGTovXZYiEYw215DjhrgNX4xKIkdGwleBo1EjTJoAQszioLRkojjtZkhtPz8H8rJF89BJV
LsLcANvekSIMqXql+GJ4GUijF0EhkoenbkNS/yo7hOCyz3Ip7mnROGS0rkOAAb5+s8Gps6tOjyfa
jdAPqq8WRaeARoYEGi9TDBHOJ9FcJlghyKryaZAVrpXviem8BOW33aOBihtM8/EtQnC4WAQZK9ax
EltNJ6/NxCLw+YRzMTIJ/GDI1Rh/2rn3Igp3kjqgmeM5MuGpWRvxDtHlJuufdeHUex0/6x5ZQjvu
LUUvyV6iMp4DeDuVvUTrRIuYrcmIKzU7QBWB0UOI/Wp0GSQiHOddhRSMCVm0fDf9RJ1oX2M4V1EK
g1wD788khGt9spyL/lkuVFIlZL1ouIwK3jEYI+lcatgLcfkuK15m7PTBQfNLsK2/TH+xFf2ogeOG
CcixxIwUKwQfw8y3KP6sA7t3A7TOfdm9T17OPF7ZOAAM9JK5uR+r7KHmBul0lK3RVo2ZDCwT+kFp
ea3V4OgEVMa4d2FCkg3aa1y0R3N6hyIb5JFP3HyE/SHEGtiJy+oPpcJO4/RJhMtBZ0ySd4kGAAdV
vC7/4EtSIlvboU9/Ihh/6bsZTJ6pZCfCMf3FMl6ksy0F9xKxTwHVFEzdzf2sQkJxhFgu06RiyxqW
rxQSwjAusY4KVUhPvAw/U8QFFnHSIH3WMcIsoZefKYbIUJRbwlmsgxVyo0Z7owoOcmvvFkvfhygJ
IZwhzOc5wJgN8jRz/22OSFQ2k6edU8sP3Pw9GyeSsMh5lzExGgV0Ipeugm1A9DSIS9KL8iXW48OU
MfELjFMWpid7UU9NE78gkuOWSkcUbgN5lBEGQEHCEkE5idkV5gms9CHPHhr+hNA3JpuqvNfJ6jKR
ybNIaOSJRnD65IKdJM2yL8S28/gJjdLcpdX0WlshapCBu636FuWBBNNsllj9HlkZwnNjBWqw0sM8
EfsvbIHnKNIPMMOjyWHOBHAJubds9sVAWQLpJlRhzYZ9Kx/svPhM6WokMJHFKvbWDMQa4kyaFzBU
YsQDeMLHITcOl5WWAinSuwwUEzTBVxoeTG5JrdxHJQ7YTYZlbgt20ye30KFhx1d1GBZ3madzZ4D2
CErsWFFixgALSpWjgojXRr18KvF7lkJDXr4xg5inPyWqnqQgIoljE0cfQRmTc6+G2b9MuHAqRfWT
TO1haGaG2OuQ3b/BH2nQd52UfzUCDJcptPqMMpEsY1aZRjMf4YT4DirKWtcXBNpRknnjC1FtGRrs
IFsbIRdvbmGDmv2VRQ0+TztYfl0OH4WwvQCzKR3fgRBXYkNfUnn1MutNFl+jZheZPv4suE4vJIny
ONPTM4khrXHNrOExJOE2woBUkdBCPlXqAHOKDw2PzhAT7JSlx0ipziLghXyZCty0t2wAlGhPBflq
NcYPa8oS6+8BTy/BLCxbt5wKdTHkTec8pWraGtXsp4N6aaHqjTeHWQEItiX9yVZ+cAt6iHCChAhl
lwkpe9ggYXE6jX6bfzZFA4iYQyFqmVQnM2awbxazNiIo3tUKO9mW6HokvdI6t3s/bVrcbLLIza2U
SIcjlLUEoQ0U0txpXhNqKyveavplUNkgg3XRWYcaZDkOVXelLdapVlny8DKNMIUG7kw1hJUdYWgw
LhBwLqiCSv3sEKfVZPKPIn/DLkhA6Bosd/QJng7s2YvU6yi9hn2dI66TNeNG9My31HNH4QNnMW1j
Z0yZnarqpe88SFp9fQXHS53fOO83wrdLST/KRNtZeKus06Q9NjZ2jqxkTOySDyC9rSEZG32xL5GG
nkXUnnKHHGLAejur/03QkZIXg1oiIKRSCtur5FCBVqhh4Ok6v0OMvN2yt72N3frAEw6tzgLErEfn
UI0+F6bXzJWongfI7ark0w7CuIPIFxioFdGZCdJ5luODzMyAICuhleruTXogMTHSPNXMKBKuocVG
qyKTuCV3udvJMcIvtChYFytCtu1cUSmLPbTR2KYAjXZ1ae4nIMUwbI+jSTctOjMqZVhfg+NFRbZ2
XmsEqwLVXXhaK763zlRBqnEgy+xzRBXdRPguh8F2lOo1DDciE9v4FEbtFYUerAJsuqW6W49YqM1T
STY5XlFoWoseGT53PZVVaEr+AJQu7wn04go460UmZIFZvMZjmo31DnMof0p/0rfchAjA4N1lfpDj
62u/QFia2WITHtQEWy1hrpszNK9Ui7qVMZflOB8IPI7GfCpR0ZHJxuqL6RRQDRujES50doi0lvkV
wjSqrWSVqkiDHZosLCRj6ADrdAKEwWIMu5RPJZVRqkVv3Mh1VLFelsqNMkwAh6moWxMK/mbKTkg4
Dg1VRAMkZdWFS3FGR1H3jd9Z4ArMHiLmERL9md7FB1IXMgeQl7rQKpR1JeXYycDJkYZrEHtKFnoo
eaDY2HsjYKIt6RsbJ6miOFQFguqDoR0qzX4GGqo23IMkqzlIZgcvdSaCrIYrWrC+Zh0KttnaZ2V2
h//s5zKqECUefqtuAf7IVWWdGAZRwcVbMrATNldoraZmihU2b1EYGL2vdU85JMuct4kLSmV6zM9J
w0B+PUhAVDW2G4l+N4IK+Rre2jWjAYYa2ybm0ZaohZoKKadmd1fhVl0mw1bcc9wyG5tSUJRrzvTT
9dNpHBhKPAduC6w/6UxR1c9yKbn4zVRUSjvHap7EYX0smOYFsCt0TFnibmGoXH3GA5lZPvSTFd5q
U55/cDpcBhroYMIqfUNcEZebhLIwochO4flYaenaEGWnPrhKxHN/ZRYwARB7zwwpc01OTEbL0hMe
noEdY6lVZdWmBukSZYqEeVfOM9orTyJC0VKv80nbC8AmEXlh9V3Y8po8wEGFgWN/sWHcVuDHqcT5
JjqyBMdiQFHQLU2Acs6tIM5cKgwRYIovAJxKOvEaeEbnFnF1p2NMWl+qEcqY2he7cMiOhqaB9lzD
gLS6BC4+z7XpYNYWDgddfRFNUIk0iYIXfl4DJHgTJTXUTrGQiI/BFpuegggaTIAzUI4ShtlOC7Rq
/DVR4vW1RZwggRLLd9HRc0XyG4d2EBlTqoYvjH3IISxkKVgZI2ubIYNzqeR8wyoLwUmy5H1PPkNE
nVDX9PGjm3SZJwjScE8htuFas+al3GwOEc9jVTCgQY3WZFt7kb41HHMMq90ZMosSrWTBstr39y7D
Qa2KX2TTdvP534KeIOEJKWgcyvlPCM3h0kYTXQhRLRac4Ap7DSHbgehq2ltJhZZoP4ees8X+iUF8
SKIkZGGkF1mqghsTkkGbIM6Q3bd7yX5XGOUwHx1x9SMa9pZbw2Uom3XcCt9D2RW9zCAProNfhGPi
PAEfXPB1Rui+GILTBWAkAIBV6sSxWA9WZJvjFk/1XIcYweMOqb7oKntAfy9oWdVYudTJvwI5sSFz
goZHX/Vulx+5KEvwobLNVRjyOfMbtdyICq38Spk4KB8WOiHRK4vbFRAklBqEn0W+bUuSQukjyxiB
CF73rP5r7i1qcPLgjzNrt7BIqwEBFF37AMb/C5mxVPqfGM9EaoP0grjkWIZ7jrSl/cvgNYecIfZp
cWocnQ0iwZNRsXaDhj9o8W1gOBrC0D3v1YnYD4JLhwRPadwt6eZUeCI1KepTfSx75NRLsFbCT1xm
NyoWO2bwxUYfW+XJkWQ3LFSs4Lt/mioyivEuMTgBoSzEElB2obhVacXMYqSC0teGJmTzz4BR5cJn
ynmWxXWZoKEsRCxzE0OOhS7cDsWO5oFu3zjoKIzly1jLx4Dhu+NoO62GLyy6eoUKaE4xjc6e6Wic
J5QZI5wDBfmVZKn/ma8XCqatjvqtWPoWyvoL33aTcRUsTdkUokPt51OGAEVfopPTSDzjuKrq8x7o
bD1GxbUaokcLDTeK9fBFWHHk8kuojL8TljmDstcYbtoWY7wpItf3nLJZxhN2pbUtjlPnRFZG45os
Tdb010Dlkdk8m1whoLFi68KwpTmPXGIDb8tlImV1BtdncRY3CSWEuFGxe0QHzCAQkgGmamr8pLE0
uTdtRlNx4gHDYGqOudBqsvZtjZUkha8uf4mbPsATTkuZGgMfFrtK8gPpgxyMHY4/JIrbrtKXR5v8
gbAceSiAlmT6YeBvYAFYPP8tg13YQB9CUq/hyDaWbtmh5MkAH3oMW5DT4+qWIsZwlMFlgJnfRgcP
q4Kih3DNlvyrGNNjg93qVLBeIpRhIoaoA4UGDrYi2FRBzScKmA6LBvHkj5wY0bqwTQwmv2X4NLTx
NsjmfYqNqbjhZQCpAqIgCpgKCV8aY01vuwukFYm9D4gP5Q5evXX3jbEcj1EFsBFE8SVsbwARKFeI
CC74VjZt9tSkP6MUbTXC2kqMtGBzsMHCSi03sLm2na6cFdbRoYZ2Ce43aO2b2fSQPkhzVIObkV4z
M4ag3XdMD1vGWB04JyyafIOaGWZFu8Nx62XWGLktB1JRLlia9FCu4Lt+LJoF+3FXAHKKsFSdjV1J
hy3ZGmJK3Y2jLxa0TNMOmXhYdopWn2a926nqlf8KFpaq9YU9enQpyNkotWrPTReWsPnWISmPeC/t
GdxAvWMT7VsSGqLsrKfR0QYYsFvrUBgvRtof5mmEw4DXovqM4MWq/alWmOUD+TgERQ1EwFST/CrS
7FVsrlqLFHfTXNUGIYLktqXhlk8zlQonSObYjN8IIrZBKq+NLZ7amYJhvSL1IBZSqd7G4RwQw9SO
w6kIo3/IS72B5IzJHXDHqFr1V6QiFIOzrbXK7SRO9jDgA8qOy50+DDeCPRgilVj+yMAOTVC8pfZl
mCGzkDbfMzp/ikqNFTaC/AxD30mz7dJNrqi1bZK6lKraoCZcB8abwb6NFCGxrgLETMp63UU58tYb
HI+4gcpEa2wT9Q1XiGVaf4jiIUKfO1XjPWDgR03QtseuY7G17qIPGJu7FX5pSbVfoGBYUe0SOdxg
QhLDSSXzFD5szlDRXg9waJE9mqQrFJpKwfyR1QkQTb5pcaoU9YY4nN7O6Sgxl4gRRsNL1rCeNxid
hiUekaw6wsKRXR+VC/u1o9EBYSXEFJjAOrFy/PdWaPuqiQSVXN60FcYOgBeRYXva4Fyn+0gT4LY1
oyJz6PfCsEQoDzoKYCOlfZwxBt9kDLtiPDQgLQrVTI/5TR8wMWDwPe0t7ncm/pj6YMtEsiCGDjEY
ZK6QptKxyQx7h6rEwXm2oEcA522hw7LecIbqPsfytfUkcDvuNRcBnViy8JjbI9+HEIARtDI4h2Gi
034g7EeoKi3YvkdvfSGmQFwa+UMLmMxpw+BDUBc2JFHw0EmJzAyKv+XbMjyn+om0wk1U86DKcPMZ
i+tyd+LSlYI0o8sbSn/Yxth1kpkIL5vrPaB+NAy8aqatuBQ8VJGu0lIsZyuYsfSpjVMxYF1EHdlr
vpRfY5bjNnvV2ff0lg0FxL6JaER7zCVYrxp/7YRXBrcB6svBm7SLoV1iqMB0myuzmV1TAd8kBfwC
s2BtzP02nwpio1EVCb+7V4xluvKZVsV+nN9lh3qd8kRs6AJUFYtm4xB9alcP8DVQtno+Arnxa2GJ
38xgcu1/f8WvLX/oqPgNnJ8javp+HM5lfRtz1r7Glk+m0mIqDUWUhXU0DD+cWa+d0dyOEWk5YpHp
vZ6jMErkjQgml+EFQxaWV3jOFp4mQ84eK8imeYK0KlXAqZoSNnl8ikf7X9a8lX2OAUzlt3iJY2MB
8NJ7utWw0TIxV9EvyTNkqfg1qn8r5VqzgXWQHxYUynAj8TgSZ1rWj6JAK4GsIBzGNsSTCKPKeZE3
tWWcwjbF1hvJREw0z0wRBz3XqYV94T3DtT9oK+AmpX/BOmfV2dvWQuRidUSjmocelbcxzcxZ6ODG
G+IhBoCrwBnfaEQ243/spgjmUwuSN/odUnUgX/wnBxlgyVmPIboGP8JiRwOTQMQxwwqAqT715s6Z
RB1EVQgtZEAoNYGg9uxMeaacii+B0dvlzAQUFzn1YobpUb7NyzEs/4UtA3vQMmbkDUlYqdicecZG
yJoTQi8kSlaAngnCfsm+qsoaRlZCwQ5XKkDUnfGoIV+KZYpViGXOubLGXeHghatn12wy3nLcHke9
fNfHNaZaomYMxObLvLck4i+yKyI/DrWZb2RH2jMZKbbqfNQhe1pt/AV06hgB+8+1G3dBXuJtc+5M
HLUtDs3Jmg9zyB7x2H0oXX9K0uI1xpYKPyXrv0KgCYvDtNTHPnEOtRXxCWvYLOpyT2B5MyWCCV2M
yJcS1HDmoRAVv9TWZ4WI5J4YCZFVZaEYKXttjxV1l5B/V4V3QSwxG3y/o+qjVLD+whVsUFptA6Mr
gRnYTa/TkO1zvJb7sfRICz3h0YHoHngPCYX51WGGo/+Z8GaLz5DZhNbmbqDImx5bv6619lbl/JPN
28AMjocSXoRKLuOXuE8lIjSILuLYS+tbtApLQYAXsRCtizXepkD1nQT2jqBAR/o0pb9INl7yPxmn
ChksudC+8djKYV7kv6MIDoZFQuZs863MpFtab+VontXRxpXH5JqmPmadkMG+sTPbWtMJJUb4q+az
a/Rki51zwBZ4DZtYZDQh5fgbmJUkDCh1WmzW9YWZVdfl1Ii0Z3p1kOr+U0ZJZfjsROMSNASLdsC4
oAtjQlPuzJeUhMKkwwzDGP1h4k7FQcTaiPm7SSZ2Tx1bxYUnipeWiEwWQo0SLFvj6umqeblD6Agb
u2mZi/4XjV2v8RY/6M0oIijk7hLUEiq8XjlkufY0a1TIiYmnCVaNGLnZwiRGWTDkAGiYD3JXHsi2
gmmdYicdqn5J/mhLaE7GEcK6Njvl3uAtp5nlOrOydYN0vYQyFnY8/GbBuQ0zQtn5fhH3ZSvhRpnz
l9CrS2UCa2bWPwRsvoQKsPixReTsC4VyyxOgd1MReLTZY2iLuAijMEg2DGtVyyHN4WfqniVrOmP8
M+ykfa1nF3G8yRzux+JfHZbXShr9qrZ2cx3/K8vpVc+LfQ/YYlGwleN7Xn3j6x5TdnTbcvyc839L
DOyQDD9j8mI5xgve66uRucGstoSAJ5dmFjYzc4YtQXXJGmi2xviZ17R4Ldemw24P+zT0fq3lm0yj
WImZ7RX2eZErP8F6Kyu40F1kuaAsZNlQDSdQu2HpSYljQyC/qzVp3YY0PgIG8ZqEqksmXIa0CzhJ
3GGjdSxD51fNFC9MNLyqYOBl8geWB2fuGobh6y5vt1UOdqgzbIjsQ5zInoW2p2suWRIwiJlRNqDi
CaPxlFJ3tAwPAjDGFt1mGZ8yQqXx27oN5m6qS2ocgZDEr2V6aGkbGMbnav1mzjuBWE1899ayhWis
2Jfx8tYxSMZH4WOeB+4MJM1oAfBp02KmB+ZwSkb+OdS9EhVVvDBLr7RdAvIksWpQwHyIL2+Ax8zK
3ItmuspM1FgFbsnVrg/Ko1pYH7LdXO2A/MeCzQ9Vuu4cQxvCfE2413gz2KXBeio2QhlkyG7Gd1VJ
T4Jtvqh7Ms5gfu3niFavr+FyjXAIli5ZddhYWAeKnHVnYV9h0VA5aPgciAqd/FcCzIvAMlG1JtmC
/Z2DJ6TG+p88DUskwZQSLWy3PGap3c2Fse3l3oOc8ZrgjraqJ4WpxJ+eCsq/OiCmeSqR9acIcnCr
M1KOAIC1A8HgyDKvNfJ88fTI7PzgibJNNvVfVW/aCeZ3ShSMwh0FTeQlJG2n6WbYBwz4ubitrpIl
0ryHmqOsRqm5WtxuISVNTeJ0UTlekJpnuYZf1m1DIlvtvPObpffGamNzXVL8WzlVK9DMLjSRaZDz
JbQouZdHXG1GP8zQ9hZqAoT2uN3AZTP6xzJ3Z7XWCHWOP4PwOSci0oRKv4vfdZUEn9xkwZJ0nTlU
CGtWuZXQvjNt+JWy4KVtNJZn50FnBVWvb8oXseu0jGAp3aEMBTVj3gBSewXs6Ej9HSdg+A1RwqxD
XnDFkKBlB3SjWwEQ5jb+ryDeLE7wsitSIwQGLkDVniOmci4nFT0JVhIh4qpki0XPSqIoJKLNmWQ/
jZ9i7W0wARp5xHUoctm4pbmPBEtLVsZNXpVnQ0g8lMQ8Lvar3cPfxDkux4PAwHciKjsxT0zfSjnF
QBLrw9cwJwZrl8fPCk5AV5JKipeLnr8J0EmQrjitm7RrN6lseErr913qyrD+CvMQVbiEzWrGmdWv
HZTTUqG1sduOJTZBVhW2hmuX2qHTaNoHhE898SGhFP/karZnXjuzzI4R+gptP1JBadV0h+jk9yFA
YyE0jITCAaeGqnniCXsyuadPBn9brqFaP/usOqiBuDrWOTBNrOhwcJc7FvHsOI34NOvJ19JeRVMH
udMhP6GeN02LcRTHOXO3BlZLBmy1zSzGEY3hok2H7fm06LQGdDgasFHfZOxXJeOdJghe8Mxca1QH
UuoMx4BnLwqhtaFqLEtgt64vyOzBIE9jxN6WWIKQsmuDO9CRWDN5DfwUUEWfIMXHTyHj2uomSUZi
PMEUYBiuBXdsrVzzWdkrs7pdNHL8GtdCSx0yNQQHf0QddlVYoFLkp+ialXJrdBcbyH3QJZ6suyI3
e0SBUGfnt4zYlEDXtoLq13BdBe6hqTHbFpu+/RR26YpxZYTji2WoNqDfrsIvx9Z8i9wpifR2we6R
G0y6ZdfeyeO3RSNUw9eMVfzc41vZh4zLHXWlOanBRLsE4Cc9uFB/HGnBxLFxh15vabyHl5JsRD3x
J0nz/kOTgNksaZBdrWxeKrsjDqLyCi0GVx8NYnOOES66o/W7n8hnq/Tx0zRyWMNPgYskISmLiNlE
dytuRmz01qMErDSkZNFca/WzWs6wFUXBk7GPsB3U4P6dre7h4wUlTiFS89rK3a0EdM86ZxsK5ht5
YtT/MVPp2Yl/oPATfH0VyNNMtL1GTMjQK34snJFIHVLkZa9GdzOGhgZzcFKhQuMb8A0GEhyIHz06
nnTRr6ofZyhdGTdNZ+jJYDiHwXmSuG3m8nchq28Lt0t5hl3r1Z3qlTimZdQVSdEcQ3rrFnws4KYU
R5kUAJaTtN/GcFkL1MtaLBKV5HUw3qolOkSDvWY9aCCi6nQYQMzkPOD7mmAB0Hp7jKyxUD1k74tZ
7ZZiIK5ASG6ao0mtKRmHBGW8cO81KupmIzvKZvg9sLoDmtUJRSrCR4VhioEZfo9PRDdHp16me5xW
+G0mANJF1hxGBuLcNh/DUn4FA0bHZVO5qs6kiO6s+KuJ0WlsBq9/WQBrn/2yK0DexitZleuxHc8T
xtY2jU+No7LGfqnjiKHBQobWHy/ha4O3rZram5QzoPIcAD8y3QZEKaSaKgR6lXpP8ugijc2PAsyp
58xNzfKRtfHNJLakVLubPqDPNsfTUDW/Qbgc416EdSzJuZjf9KNpW+/dVL2pMddsrBcm5LTGLWMP
a5to9jkrv7JRMGc2TjI4q85kBSEA71CWHfFaNB+ycJEqroxEL04j+4tCBjdGtVKL9q9GmeUwEe7s
c0tDhd4Nm8gYSScphsncrhjZVZKzbYjXFa2HNUUHuVxeAxm/gmQ65458qmLn24npWq6p/B7ox2o6
2/khuplACWsCSdfz6i1and1faY9N9/r+C4bCD2PlXdfHvXt305W73W5fd6vDZfv+3q62X7738H69
32xNqOZhXP2+Pff73997ublfr/t5dXwLXTjn6229uvj+w7vevd985QE5rNKV53rXK5PQnefdvf2V
Ef3KWvmPh/iuD8r11ePBa8vV19fl8P76/r494Na2jlZvb8fjce3e89XV8xCNrcgZ3fxefU9e41zH
j4cnPnZyuGsr8SpMbl3Anwdj9BU+fCuPfAzX2zMzXT3f9sdmtd7v1497v0616bVN9n0KfU4b7q7f
8ZXew5/XvIu1ctvN48EBG6vHvO5cc+c+Ovfhu/lqy9+7/G/v8ULf4yjK1cP1OWJ+ffh8AV/hu/99
Npe3c/l39yG+Vvye17jFiS/kvTlH2UF8er6SD4zMY3XnLPB6/soTL+UT+PzeF5+Od+U/8SeopWs+
CC8h+lv8u/sQZ88Xf+T/eJ3r8vZYnG44ov9/b14gTjPvw1UUH5Cv8XnbO59bfGI+l99zzOKqDHza
/97x6/+OmG9W8kN8SP6FDnnnD654jTiex5fni+/5xS8lZ52zwSfk16//3oyte80RTdv/DoyDLldc
O/4gzg2Xj4/prHjjB2dSnGk+l8ZpcD2Hy1a6a/53dX/5sb//3j3P/b1yA4mT7HmPfu3uOSBffGhx
av47ceLM+eISiA8hPivf3J1cUFQ+2BdzLq4DAJk4ueKj8tPhemOPcqAFW/sk7Ky+xEng91BMVvyF
eBmfkb/gp/jV/+9VJWe8OPAifoMbMtZhU7uJu3+K/tuX0hES6iuwtan4ZmbiTjGtXWHeL4JUqzE6
1YF2NlRj3+OBY1HFkYV0rTMKy3Zbi8wckG65gBqbdZ8Y+QCSTLJX4Yi2fFTWqyp9NAXpGtXvuGyq
wgdAXk0nbK8xwPLCN9PSMFa+dfWL0narAONly/TSUFqNh1o3TxkUApOYL1tjJaCCkWCES2y+st3u
5c7cLsw9rd+4rvedYXag+UUKi6tDeXKRs2yfZJD55g8njxpopWBFgYHquqPy1O5LI8Vub0r4UQx8
/l8Dk/68BbLqh5sx1ofUKf8iBv4RfM0ZeKxJyZ8MELMJG2dRrkPHiAmfb3ht3+Fhxc5VT/lbkJiH
MZ93WUIBPhEMk0yVPyqe3eqePg2cMhl5hLconStEcgs2QzN8skF6N4zD8PgfSefVFLuxRtFfpCrl
8DpBkxMzwMCLCjig3MpqSb/+Lvk+2S7bBxik7i/svTaVXvw2mzCwxK/n2310jQ0thYnTSydRQhAb
VtLqZIfO9G5uhO3QQAkT1sHsnSToKTdNpm8wvLrxtVLU3TxutmII2u5HCFi7ix6ApOb5/mxLrGcC
l4swx/KeNCjzjhprDeKcV8f7FIl11uTAuiXfD3RNkO/zAq703OHW+s4Urm+L6YcYGt0bV6KFyBJz
t2VQl+dLTKPO676i2vmZ/2nuEeYbv4pSkr5ZeoCbYAXcqg+1Kr+TilRbqSAgaj4aMdBsa1umVLgN
ADRGpxxJWV4GfhFvx2nTA1wSfmw/SrxkTsVyn5ImIT2CgeC84HbnTUbM+L+QyUeZ+SOot+hqdhPm
OxYGCb//cOQ/cbig4yR8LeYVJ4UGiysUsiD2UVwP7hfYTJxAs1453g/9rUi59tjSw8xhPsH/qjKa
lgUzyLI5FIgNcv2zZ2E/FxOKa2BjdACYNn4zZg+lFRth69u4+gsRiKVEDP1lcQftkAoTqFyeDYxI
0VcuyWdw5+l3yrTdhX2mbZrxNU5YXRQvTOHL6d1xxQtfyusYEZfjQf+v4M7xoYfVT9LYVxThU3af
ZaIdITtNR1bzJFRCJI2d6ZrXDHugmk9rSqeRhxPjFwqmyoLa2t2q6dNUNw26FW+2nKLqM9xjBvvS
nl7BUa3UFo8fP56gTpXTPtVzX2Abq1xEfe70keNAM8dNhUIzVIvdPF4oEUDAol23GonhFDGkLNGB
NL/oO76LeF+jQUO/vcpNZ9lAcplfBj1lexW+DTbI8F53Lskw7GsZjXRf4yLXrX2ub8HdgP7gVQxQ
LRs3+si54VQsfqZJ2876mGksiQGaByik8z2Cqj+lnbIZ43xdlxCrion8WybwHbwRdmzzxqyN9e+J
kCM7m+hOtXI90vpagBR7Fw03ABqS+ODrIqMCTCCzrZdQkxXFPjXBc2VOfuMXcZqzRQbGMyJkOGQD
cRjvE/n0ckuEuUcSFo0Qq5be+hdPFKa/Q7fniAFck8BE+Gxw0oJO8wz6WXVL3jh9TC3E3WS4mXc7
pSy2RDgDYg6/9KFkbxehjcXL0Zcn0TAn6i5h+tNUJK9sSUqL7MOo2WTRCqK8r6Gk5LM+RIvumqq3
5yUvDBbs3bVX2k0owitJGFE8vbSJwfHB+VuoqBbIvcIQq6SW39BXtQR+lbq3drkY3ESuI9uvRmb0
pBBhnXBBwbDv9lP+2vEi1PCPZg4QZeOKKEiUlS5IJ4/AyCWjPIBv3i1j2gPJ6qnGMTGUn152bxqm
t9BsQxxoM6dg3PWjdpiJsM3OzozrVx0528oQL6yo5iUnq5323ur9tuP8S633iKitngevY5QRl7eB
r4vcOq93HHVDtomjT1wkK8m81GKpN1WhPwnCVPtp12SfUo7POqkeum6vY51u05Kk5bYAtdeezQJa
DVcu0YmGxPxR0QGSoCBi3D4NtHj65lag3MuSlWu8TF3tNxIVCR1cYw7QsO19qwLNc9Z62pB6+1py
nCADSeq3YvQWDTblgkmMPY6nyeDicstbWZj8vqClbMsERT8VPq1h2Bv3gtSp1Nsa3H+uUuwjzpDJ
U/7hmnkdQQfF0KCHht5J7xhjwAzx1r2Eum0fPBspckWUBgtvj/ZebpD83UUKyTox4J7b8UWyt1SK
4MAEa1twqdcdLnjMr4m+A1ztzwOQIu2uaArJoZ7AWvav82WVkFsVFSB97caf10VcjYx1O9ISgnl9
NngY53nFwK7rdrPS0ICgDODxDhmwOvAG5y4j2M2h606xzyZI+xzSej3iXMJEwcbWA7lpERYQMC1p
Z621Nh7YzJDiZR46TZtNHHsHHlsBjB1DNPANkMepYZ2sAkMLaYfg4NYgGQ+it9dKYy8bPI2ItGaJ
hR0DEdzbZAyRuLnkpuOMZPcXen4OeFq160M0ooTtzzrFOvkMgiiW0oDYjja1QljFRsFrII+059T7
l1f0AkZJvN6cvVXs9DzwDds9pxwxFvQdLfysQBI05ZFWEj4wPWtWHt0A4YqLNkmHjkuyzyjjpTWf
gPNpUKo/Y4alN2cIXOTQhRHV48tT+V1jpFrFenQK8r9Y/dQgUNrqNhlZHhnu0itPiPmQ3G9GG6zn
oG7YNK9RM29cPkhVMLwvkaTBCNNOU9qsLFUHMMjYoXsjsXgF7YRLi2bZAwmMfBmZAG6GhQ02nusr
DljQkQ2ljOGpQm3SV2ATEB+EglvLZf2OII+ra9bmK/Xkq4wkpeuA8n7vyMnWeLENvkabaghn2KGx
jUwug97uDb4ffc5KQjkzmfhlgSTh8eNqhzrM1B/5+LcxeSsAoMuJPIA5/W6+PgoTRSH3RjL1Kx4/
D979/Cs33OoozH414+5C0k+EQ31tIwCcnUp4N5D+K62x1LHNWinqD0rI7K0Hy8+2lq3Q51j2p1nI
M9/skXjFT5uwHp2Hl1X9KnRMUN5KVToy4R24K5//WRF4kDKz2rV8rCh33ggrQzNm/JLEpAzqR4WU
IQOsMgV+3r8G2m0gkzswsbljBW9mDhKttZSonFSkAtoqmJt1PsVYRQE0/qKSwIBHcLKhbgojW9oE
tJGtZjTRyuLhmcO8BPpOSGkLvSq2RX4zAO9inhXNJ5EkcQmvaOc0IJ6zivWW1y9MhSxkvlDUdOs0
OMwlJ4WB2QFoHYTPd22hCRSoXu02It47ujQ6RDjqpVBC0uIzniUUNfAfbIS0Nih10hKD79UGSdhq
bMoc46KaBvcXmgFJpzsaO6Pw1jEntELhjt2I8BbWAjwWvXYwKU2L7CXkUDReU/Zctm5sWvQi3JB6
7Po9DDt1wAQB/bL8qvX0ML9as+SmZH2Lc9iAcMFYJL7ZOnIGBXMRt8l/bzcBl0lIL+Iws5j0e6/q
G8v8apCdKeFnDYrfYKqgndtRLs36p4Am3LPDtMorGEG1+MTGzB6Rk4EQPy7PmWmZJO9Vz0KnIyEp
0F6I6ASFp7LYWTMHGvVffDuaRs5tGm/CzDrqFy/F/kTzZTKVShOGx4pyDCCBBQgZR7asxDXvDX06
6PH/D/KGkBDmfawDbBPFInmzvP12sObgYMySsPl/TRDe55l6hZ9vWcgRw7saQlNuPeI4PugCNrF5
JhxhVyTqutAnPAzM2LW/yYluQoDljB8yfUMHv2ywqIeRdRmMV36JLp1PvgG1sFQQVrV2x8j+dwgl
a5BjnZ0s0iLcwuIZns2O5lpVIihDI2KPaWN5hJ+khq+q48vYcSN2aX6QlXa15LXNj1r41egJ5Epx
Hkv5REQFUcDeG4n2SFzShiLsTUTIAvxS9LU524STlb6PayQ2wckev7TJXHPHrwOdhra8Sz32hVC2
LfuBjsSmsD5WCbs7aD6YaCXK9671tqmOF72wYdjoC0cvMdbhD7aYLaKiBnYV4gzV89eMIn0CLjSS
xZSSy+Jyg861ED2aMOBNjpsiAcSety+p4tLToOSzQK8GlKMJbBMUAZknF1kSHzQ+SNS8VChM7glw
xXqOTwASHhPycJ2P/xIq1tG8YAReT/BllXip080sok3PbpzQkaD79Kx/1ZAxmpT4OLEFcl31FpeA
6vme8l0YqNv5wPPhncpg03s5s8BNOpJWvEzV9i0YdhEkiPy/RJXpWxAPGV/5n/QJcphW+ezwcCEA
9rBiP2xCv/lqJ8E7cNcn6gGin4wAwzY6MzbgNcuULt9pPWu46MALcuBVPXmiQGOisK0G2Ns/w+47
id+AJLPrcdkRt0clPqbKnF1tHJyY1YnFvGouoIqUKMU9SXVQXA+8uVGboYRFn8PjCGEuIcwgpHjv
5b03znZCc2L2RyMbdghibm0a7pu+uiKrJfSqKQuSF1TawRaD7sVB+dMj5rHNknVbfYoMFHo2VvSR
R5RbXGWJbWw1UsLraW+q8YbnAy9nuGoafavYV1DinKCRhBSjfAxoEvCSsEOLauw6l7zKlyZ3uIw9
KqHaDzG/zGhCBC/krLoRRvwZVgftskacauFPkdVWge0cSHSH8U2zfvrhjHbczJ8i0bZpbb1jeEA1
WZ6cbjfZBPWhdeE83UwwJiKhbmtK0Qa2pY7qMEC4Hpbc5Gw97Ooqm/K1JtVcgJ4tKOEc+deRfpVF
xc4sk3uKOFBBu5l/Qk9j3K/vqbqfuUt6g7UmLJv2kPlEn5+l8J45r5vYVzlhbkrx4OpAwOcZaMiY
PnrrgXSpnrUUfH6ZJxc5orMH9c7aSi6HQXsPTl7R7V0XjxWdKjvPxCEKIiH7+tvNToXIT6Qo+x33
vZ7OEV89+kxtoeUXtRS8vvpLOG6NSecmetOGn0q7CHxSGQSv1mC/zpOfhsU6yuXCRFWfVIjZWGnm
Ult3rrErQNbY7cEa4SrX3aVzsIwMrwXY5qmQl9EZEFbgxh+Sjx4cQoFgS+s2djl+xPCBJ/PktuY9
5s/pG903Jrl0qZFAfCylLc56ZK31YV/xQmQNLVl/CYdtLL/INWULgGSjk59EsK+nhBGMnTGAEu3T
tW4m3CiHDNG6fIzDN3GQVc1Zy0naMbpS8mXMJ1nYWHIGw1z1SvZNXb2bDAb7aCcZsTh8L0H5loS2
nxNpU+T4iIi1VgbwnwrN260Yf4L+xwC4YaLMICMHbdp/j6tQaINxG+GmiIeToMeJOHacBq0PJXoK
96d1wL+IlJ6kZQonosyvC3ksBcpLUr6Qd9UV12Sb45thJRnbePA0Pi9Uwj1DLWntbXsPktXRZ/Ai
IlHLby3kfGjgXCClSoRH2ZGrZrpmhOrUpb4y0WVbSEWwMYP1h4rR7wj0ZTVMGFUS33uN3Ki6YUUC
C8waMD1vhUrkcfg58eFUTcLhzPk/eUu1JpJjLEy/kmRZjWJjbhGQ8H6y0SiQDShch1j1Oxf7kp0S
HItbtp42TaeeOvReqvwZOHxCAMcJ2oebV9ziVPqahtwHD2Ydp7eQP5hzwSvPgfzpqCZ6cLzRVwNC
iPjxxIx24agsWEuvx9JbmpEgqwJ2mwUXAd5j0bPxDf/ZvFet9l0KzmOJ9p4H1FA4fFNWYo21LNl9
Jo51Z6UETUMyypxl4Jdx9je5TBrnug3tUJXd8HVfp8o7N2r6qrkdeNfpO4gBABfKckiutoHgKyyW
Xga/7lVNTmwUFyFtD1T/Zq6tG8KuwRxraC406BwuwxLJYiVTn5MGFwK8V5fhD6jMtV1Ln+CxLfem
szARXrfpmzmGO9OmUaQ9Sp4jPrQ4Y1DXE6kCgC0f4hV38CVJqk1oWRfDftGzd/TxPIXOqtYJb4ZZ
GUXhumCVOIN5ecwRv1xLh2FfvCmUJwBouoWF0HkVxlWq/vOIrW4nOLXZN7BhIK1XMpAio37l7BmD
io1pSwKjQcKZ/SxxtNpuha/PWKU1e/Em+StsfZU38z5+uGJ1eo3oKkMrI6uIViy/j2CSEz6GfFuH
4WoAUWLMfmQuYXU9YIeqc7TGtAcR/bUXswfjMyQQchFpYhPNEFrcmAiZ5kUskZj9L4/tyCjXq/e6
GhEV40CSTN8RVyTG1mYZOt76+tEycLSabttn5JxNJM4SlA3rYVlypDaKANzJnMEGCQpPqqoOldus
x4FOOdMJIqGdDSt6atZ0PEhkl5R0d0RX29VAj8PAAWpaQj/d5f8cqIpeaGymDGjiBKPI3YcR74Xz
adI6ughteJwvlavC8PI2bttuFcchAHl8M8w3tfmy3YnPNdjrjXbHx7JqkfugkqncT3I3wfe1XC/w
s/k3LOyanPSTXVkw0+6X8gEVmn15j9KFWb6+MfZGcHYpLMjVpm8PNzS6m4jDoCfZOOUD7dPfLqRd
As0Qa92uacx5tLOaYwpYNfgq0GnddjeWPJTOVokw+qYHvsUUlUGp/Oa4a9rMuXvTsAm8ZtlZ5rVk
fApK7iap8FlaYl9wnPIMSN9jzpa6LX+uuURKulQj72UiiEhDRC1GF2og6gZP33ZRyHT6NuYPL3av
BtoF1vgheKz4jcYs0N/MKabsoUkyrd38DbZTjp8wgSoV8YzhgSe0tDtKpCeSi7FEIT4F+W2oLgLt
eTAqAMGGi6v0/qy8kYyysXlAIVBoSHA/Uf2qbMZNBE1BjvIgqPKdjdCypxhC6pP2HuQA+aYp6hGH
VTJyekb3NG32VqIx7p11KOYOdX6OBzbNv8IUjnmvr/rU9U3D2oGzTX3RVHujJ5+tXJJFtsBpRPjj
NYjfDWVaGR7CRjTEKFZZSvD7nun/HfBRv41wwcAwGpwjgvlqdObDYlOpkr9aey3PfbM9GjD45mT6
oEmOJrMdTh3jmJLVLV39tYD5zSJ+AeXzZ2ASPWLJ6dhC0yMvJTvN0RoP7QDopnNJiaCgIbbbH/t2
61jewdMkwCjqHjKHmc3iNxVgEapGXVtFsoeYs8tI/e5jbW8YZxeeT4aSyJyGtUbFLbxT3z/M9p6b
F4nzmalBcGrSfU25RxGo+U50Zd+i4SJtjkS+9uCqvb8yU9jx+NOwq6BP2NmzHDDnfqf5P7dkBRCf
kefPh6eLxicjTcX5jwgLSZo5NnJHPYevnbovdhNdIv1Cbpq2SkOVUa19muYMmBjg78ZGnVOl8IsQ
55grtWvXhH0sbOuEaoi/acuewKnyWNshotaO8weOPgdyZePEb87TOm+3vY1fA79iA953sLp1IB4p
GVSFCaAf0DUaVxR77qoK6j9vN2HlGdk0jCLeQYiNGD7ypVU+0uhhosV1Hy0CXuAKTLXqXZTjcYv6
T4tqBxifkW6Ke6iMxHoSycXsNhsDP26jFRAUfKb4LUGFjjEPlvtiJcbPHETolJSO85jVYjgXZ8/G
5jdOw5UdkeIygOLqhI4VRTek3DjzWFXlLxODFjHhiqB3BEu8GL5kHIDU0tbAWUn+dEDFWFsvvSqj
exHKOD8PKEUIMJPmsrId1gOY1IpFhGuLCR46hqXqsUeKV9b4BHpfvkzpn8d0rZcHIysfBcM1TRIJ
wrEBEJVFhNnt8eJAJzGXdElc35c6xPWfo0tC+pYm3V1tLVyw4yFtCCNHhtHaT4EMrtAiJCZYgdSh
vbMpfK87dEyJuy/6hwdZsVfzTa49O8ayDGHjkGF1JjZ5kp6yLDtJ9PtKqB4THUSN5RudRS1rbJF8
jfgkxwIHGlWCwgpmkJeEnWftDludM1RWyg9RwKdQcV6Gc9R7aOhtX5nQ9dXxl05iieDCaSj8KwaL
FXAI7CAqh1VbIjXKyF/C4ZEj6HObYVXX+b1yg7U2duDEWI9reBKRbpN4tU54yEOlPMXPILfwTL62
qstI9FtNiYdpfl2rBmN1BEGyKMNroqOVk8qVjW46HqXGlZw9i+ZcYROZnHbdq4bKhkY+1P7LY8AL
qHNWjMulKCAF9tmVWZdf0UMZFY11mt36iTGgRjGIFJLYKNSW1P8MOsNg3zDDIUEJoeOLRfvatBSv
xltaNTsov/xCSX3IKFXjwngIu9sGZDUzTiOY0XZ/O4hUoddgGYoeFpPwhClJa6fH6WkLeHkMCC9g
/z6EmSIOBw7G3tCWa33MN5WLZlsyrVYjjqpjItJjKOFkyADBq0JFjLG+L0ncPmrRnxH/FekLAX/A
twu2jBXGL+6IEeZEVa/TSGx499dthRBMa/kGEGRugmhLnqri7iAdMIHQMuQyWC0cK9ngpF/h2N9r
bgXR6VunbFXlviWJ3qV9CFjm9tPTE3Bh/jVTu3EknjUMkSl4O3noIOM1+N4IAiC9Epta8g4qxRTX
QFP2mVCurflXVMmRXOZ1GGNXC9VD36HrhKzmjcOapK87ba/fG8FOM5SbolbXtLhHLtaQJCW4OnvJ
FXmMsM5lBWFIlAFxWeD6Y1bGvCzz7EVE7pS11Vy/RjdpeuzYdkPkq065zWwUVzyQBuduCaU9Hr5N
d52Lo5jS+1SRuTaqn6mpYZYzQVUh0mffm62jml/0yLLCYezj5flWUdRTXFwFlFvNQpcgD3bHoCJQ
sMmjvQLxHGnqcuJ9ZyGRYauYOxiJt4Alz9j/AFtZWXhbXZKjOiwk8K089dLa27RH+NG89DgwlALp
sETB6JiwRcxPuBiHODnB+VjrZvSik+rQZcTApe2+b6PtRGqG1zacpIgEMFMP6nhse+dmTL8iuFhV
73e8Cu5bTHgNmILNwAI5FRBhw4lsHZC5gwHFozxA8l1ZgfHZtjT8dvmGhogAnZzItz7DV33SAu2Y
xcGbUFIoIRqWuwvS4Tw+BnAolOK9DYJlaAGAQoTqiF3VPBn/BWUHX5V6nl08N33V8mBq5DpN3y2o
ID34VYO9iu1atgO/RGiilkZmm7LQNd+MEMeFPNlGFx7aTn/GPMlCDTkGCt7/hltKr5Z2ljIBi1YV
aXzE3VETLnoqRwiRCLYdOZ0sdKA6GBO3YqIMwiYSM88DJyPVYSFvmfpwOMs7akLOcni4C0X+EIvK
jtS9CuHQGfDbMNizpCQ0TYeeu6MRP8pSsL79zyjwXhvJnWJppXrFMUJZL+tgwwwYT6u+aOKPxj2X
2dVFZmidciQpKlAXpZdLTlLwJQhy5A6+3dozGZc5X6hGeLD8SOqk7QT7joRwB+GIzZ5Dl+d2eLWg
/bUEaBfkE4re3UmuYBPWQnfU8CB08QESxr7lqIrBU2AvQR+K4LPeYzchQz39EWq7soCkeN2wTmsi
aBxnlTGAlGwjiDRM4fin6G9NeFDNfGcSRwPEbe0A/Bdl/TZm+c7owD1BWK5Cwr7Eo0/GNdLGWTJa
OzDcTdz7ZA9sqjg9RuFWrYfjULUXM2n80PjShpxAw7MZPxLzJQe7WAF61AeGVHBXGB0Gc8K7PLO1
5Z/4N8e5V07M66jeYkGUy4iL2/AWJWqTpWLYB1un5y2+2uxtsACZcN1Gw/dcGSTZW8ujHb2yU8yL
Z+3sOkb7TKU188VzfweNEKYPuJqLPuqZm6Nqx0PiXWP72XZPKloY8zlEn9d+OLqGxvCQVQrhR64e
7otgAoHCzaYSJ0UuVvSdDZivg18ng3xG9p6a7fSBU9CL/ag7a1xg9ikkibXn8ay4NnJELWl5DZrr
pPd+ULVrewQCsLZolXQkzMlVdtAgDGhqRwu5VG7Qu7GPh6qKJILlzWCtbQyyPNiHmbem3LSu9AMQ
s0ZW+w6SCzPwx6IB+t0tA3qKnJfei1xmHb9uzSARcafFESmal7K8lwgMQizLRNS76smqYyTpEvTc
3GjysKX8ACxa60+Ocg70vGB4FvG18RLpzEeEhVrzw80CNq7m2vNcrlX8kuVDC+nUKSqLcEUq5aKo
rkP2ETOdc1k71a/S3sUIFNyE3CsjWgTj+8AiG8p9h7Wk/6pQWDuAPCHBmO1T97bqINnKqWyCKESJ
/7L4KQ1DXcmBI2LaDwOEdOTQNadJRT+rYIAeVONCqgRoGfJKPMjN7076Nna/LrWmUPHiXIIJyco4
UTYwSR1+cm0zkMTBBIIJFXcaN0QDqZ6saUNtITLsC/GQaAf637J776J/bf1B2N8iYwQkOH3yjtDd
5C12dsyl+g7P+kAvMB6n3FlhKwHX9aJAMSjlRSXNDuy/tbNseozGfM45vU61TbtjM/LzdQR0cMCg
Hyjq85huGziU2LthC+HcYddfQQciVkp8RP0+zs6x8sOixeujQ8hI2MCqLJlXFmW2TFC54RI/DIwN
JuhgsentHI25tP7TjwLqHnEXDhBcnZRN27l6AsMxLhLussGhLEwxGRCBoTq/RJtP1M4Dz5d0/xXq
FWw7VPVEsN7mJYqRsOs2EqYHIjLNMGefGI8p8xkz/YzTaFXjmjewvLowgdBwY5fElpxSq7dsT5IJ
VTf4n+IgUCvAbob57O6CmPdLP7niHGXhihTFrQUovFaoVYgiKLjicBYAiKurnSrBwOtTuKL/MrMb
xIxodgozctLNpwyZn8wLf2ZBkhZPOs96jDcgI1aZl/nlrhtjf9D/kTNPzQaK8dHzztly3EDIZVwR
r6LxN9S4R0gE6eDHS7wyHswJeaS85FINF3oSr/PUYT+KYNc9hN5vH+Lw1xPfiYmvRvuGmBm4e4sN
NXPjsz0wLbFWk22e9YJQk9o5lmSFpcrspEUaoQc7yzyKS8BubeJOBw7QYLwO0Afp+O+6Ya/qR5xn
i8J6n2V7St9siHR18ycFOGMUGJGCoYoSdcii3/LoR80+NbQA7doE6+oVPCt4u8J+74TRxrT+Ua0O
9AvyzVUwfrnI00m+oTOm9QMShPGMKhj4pc1wBgaPwTJzfmf12OC2/QsVBCiIN9RplbWHVjL8YcTL
o8yTGXictDORkv0jYhJBz6ExJ6/ReCKFmMUlZAP/puiapumomrewetWzqx3+a8tdTq8/WIc5V9M1
f7DVrXK3P+Yl60ICBiobnR9yXoxuunhY/WuBJog/R0Ui79mkbMR7E5mWRmnWaG92cwuN4xj+aEhb
GAEe5cju0NXXJdHmnclUdV8RgFabPcHH3zn+hkYlsrE5VXmw6Xvtd3QsdJcO0+fyrzSKezu3i1m0
LlivCwNef6afLePPwQejhBgNWGALBsWthmCpW+aRR43AUQajS4zXecwzlmeHfHSXaqvuz+5wC7AC
OyWeUoSmOdzNzPxo89rXv0eKgLoBwyXiTd9Q2DJgsXGuFMyFmfGFQEXCWeZShzCkhOLb2La7lu6W
oLJCm3wThdeUn5xqeM6wUNV5c6uOKmrv1L6Jek2H6EQAHZ4pnUllucavRgzFrorZ7aKtYzyuZy8K
tEd1JoRtIIfKYfYIfOogZ8b4yoNZ4SAkIEVrqU3GfVzuWje7KeC65mawLX4UTk2+lNo3W3N8ZiUS
R/vc8NykNqqRV1NmGy0a5ouAXPg3rawOfeheKFEPoWKcqwy7JrMjzWrJ8IIFQYASrj5Wc6bFaW1/
5H28UntUzWy0iY9DBPZvKhGRGJWvuYDW4JSXEE5z0GIkGu5566914JKDMLx6Bh67VR2LJV5NdAGg
Y6kaDAE7B75vQ7AY4lLGQIkJ0ZUdKtGzQtFW9QbPjFTtk8XmR/gws/ALolvmBfXu3RyuI8DOJgnA
5zJcq1F67NlEOUWAvpegOHSHMRh0Rl8G7p9kaQzuDHXx9ehRGM66R6BhgUNmu+Symwr49OTQr9n4
86jm5A9UpFYnFie0Jrudmnu+RZsRpeFT00GvAWf6zy764gaczpQ8I3VhZd88dgQeACJT/ATucG14
ytMZRay/evadUMBFPi47nUx1kRCPztcVfzrZqrEKQ95ZQExeVNGPBbWwzv9C7y+dHdeMRQwIazXx
nB5rYjUdbtPAVlUnNA+UYCKedvM5zwHzCby39iPV6u6BfLO5OObfTYkYUK3SFWTuW4S6MlO+s9mw
qN15s5eeXeOdGw8dibZz4RMwwIYvv7EVwl3Vd1kOu9zY65pxpkZVLJbdnOG58VmPvmbGXJAPdc41
G3TWi4An6cnMblM4pwR7n2AYZnwN1iPivw6R7mlk89Q4tOP0OfBWWnHqj+JtMq+RXa1c5CIDTFHd
BipEhdTfVQuf+9mZnq3T882Fa5Opftq9VQWn5bhxhmZld+K/z78ioyLLeqY+q4hvNdh6HX8+7BiQ
vYaKYJYrja65DoeVwwAO+i1ZEDmS+WXMACLUg62beX4Q5CsXH6+lPTjBCxQK0zvxUGz8p60iS99B
ijNGX0l/lCnaLe6ROf6zBLnq4jDaMy/VWLU4XIoWj3jcH9zZFonGY2HCXq0og2r3vemgTQz5RskZ
Q9qnSjlRGwcoOMfmqqWF34rIL52v0GTy1VPiAsnHUWpwKdd8fJ7xXloKTBh1qxrbnDFkpG487LL8
WAEwzrJ4KTPwJcNvZwM5R0/jQcCjp5vtphifls6I47fcjmL0VWy3Sp5/yeYr/G9lOCwaJtsxUb4N
hCfARg/iRQUqT+ODgQXp8CM6Az6jeXecssBpgvJ9at0TGpcdWQwcvHKr800OjJEYTGZ2v0MjYMo1
sUT3HiWmbmEl1uh+8/CpxDunD3aR8p4hHUBAVDKh7ThZtRm5YFA26eMun8KNl7Pk+tKgJfR8iijp
VupkPMw4P6gWk+r+mGbTvgpdpLibKrH+uQh3pASQYwSdt8yYni6sVrkIxq1KxSY2AuWsGQsnmnai
/uKyHtQF4fJIOBQkUtxrlbj0DZAH3G2vrPa1atyk8i3jcLLIEowya93rbw2ajDo5ly1iTBVeGsuQ
0hIvWgTmsNlJUn0slegdk/Jd+yd7mInIZNWWcX6xCtC5mZCy2uYI22zpmv+NJmDpMKpjyAShm51N
Gp6S4Tm0Lm/wxxT85vpHMhz0kXQd7ZOCgQRvsoTVbF2Ub1xCvMkUoMo3Gn3CZhqUKs+cdyyRuMZ4
/sRXTuEnsr+OM610z4Z39Vy4NJ7r8+5sqqBd9DNXg2jKpPvD3y+Dwg/QBzktprgueB+8nyZhF1/+
5eOnEBAzEAeivlOac8ju0rN2kKIXIRUTUVFh80lE9sc01uAIbHzTzWFgOjEPG0YgqPBZ042msGfv
sCKEYo/o0WYZO9eHXTKsdKIdOhIqf5quZr1BRdNRv8Zzkl4aV8dgoHkFC4XjXblWSe3Sul2QhZTI
dUOynzlIZFxvLA09kutq+4nlgYkAMy5BGZb3FF0YFCncmke9/w1EsSoRaPQDpzdmQNT6YquM2Fqf
oXuWfb8yKOjS3FhTPJE6sYjY5ht8TZm/BRLrjnHK6p8KgR77bfZM+ak2t3gx+GhR08LVGFbAopc5
8y5VoXULgHVM4uwwqPhvKwfbrPL2idUT0nrUScuO/oRrboc2Oytec1WG9pJ7zjJFrdgQM2jV3+CD
fZLAU2e6dCjRtApuRV0fzChdQ105jOm4nTmrDdZgJ883skUZtmxonEMlvPQt63lEm0AZFYO6u2/u
JTAckmOnrt3HBGDKnBJPHlSCDZPyN67kh1PoD5IMJE5ZZGUH4uNYz78mKOrCRzQnjC8aqdEuRGv0
PIquLr0crRINTbwbe8ZOybgNUxSP8vY/js5juXEki6JfhAj4BLZ0oPekKG0QLBl47/H1fdCbmZjo
niqJBDLfuzblHJeOXSMvSGZw7I6EH5BiD0Olj/A5wJ5QkArWaSaizgt0utOwCTWOpDyQDiCeCKs/
A/5UEQG0UQ4Fz0MB0pLp6I0UR83PFEuh37/KZJbDTvk5tdRTB0xDbgsyZx58/yQUHlVsSdgz6gBN
b3VpU3GrpkA8BdRTQZOqxsM10wciQRTHkLhnDfcOpEUgbnIo5IsLbIkkX0DHNB5aHAiGSd0cGTiw
B4LXDvy8mWgIsd2qFrlacdl9tJnNWIN+paXnIx1OlOuyE7XA4SGmfS3ZTh5kchFd1d6E97IJ73FQ
7uJQXg0KaB3jV1SMhBVKR9Ub7xGFJKOMWG088uLxwqV+S7gA9Gz5HbYko7FuTHEaabrNems9kCKn
I3VKbeoOEJCY3EqZQ76LVB/Jqh0/Te04xpGjxuoiDFfm+EjKaBGBXUvSIbNoGbWOOtpF8FPN/Wtx
ElhMEOPgQLpFnBosRlSf1sbSlrap+8sLSy3GDJVYSbIbUq+8zvZ6+26iV1m/DPXGseyWBuQj+lP5
pZriGCTfJNEtu4LD3X/o4dMmn8uuovm0lFjDuEAvpTEhigztizQt4hhjfKIxj0FTbiYFlQlaEfpI
UYS9kRAYQpFtx4w4oOTBHj5RuPMw6lEggZeE1JEBM2oqYyaRyHR/5sYzZ/Ulv31eJeUyk/Zxq8z4
mVv1V5cfwqBGrYveyAsA7H6z7A/zPCZXbrR8V4ECVPGh0gkGT+TfWlH+IWRIOaztjhjY6ByZ3qJA
rWEUU5yPta2mSZ+nRR7bbqXlkJzB0i/4bjyFALNs19rUINrc+YRljKRSWGl71XjWS/R7xTw29H8G
kurYNI95H52z2r1JE89v4Rs2koCyiICbvibRhKpT6k7l7KAwXXZ+tqJl+ah5gLnt2s3/38k6SAuw
zA4tIteg7naUwcDvBAdXd/8CSTh6MALADdEjqlAT+/E61fE7Gr9JE80F19TYwsIDhAmbXgPKUxsa
wpOBjgm06MlLl7JlMdbHFPU9KOtAgENiPEjCcsGtlPg8uP8iMpMFDJnH4YFEYMyfJRcIAzdBy2C1
lv8OwpVRnXxS7A2QgARUo9sbArAOlWms9ysT+gQHEPieC66eYjNTnEEyyYehH6/C9Senw4OyAf/S
Y7ZGO2DePKxhRkhPU/+IoCcwwqu5tYXjP8g85zKsh8XXKUNPJsZ4YOkNDHcVgp6i/fIIklQMGlBM
k4YBFY4Ab3wqgAZzdROJMnBGnwmRNGttkpoz3fG4Lrsx/Cxl9c1aoswKk/oRVNorvVSvmMcnPBf6
h73Dyn2mVnRADQCrkW78YDgmz+wfQbqxfu1XJOAvAuksl92tyrRD0vPg5RXXcJ7tk3A46QSAEgVA
n+Ndkz7o75WSz9b7QVfbkIJer/MEaj10LOlTs048vAOx43TRqNaulEkDA4RmsjC9PXOPX2AlR08m
6hAd/1axH3lytZuCb4BV2N1K4bHp7XXIm6TavOTxPmYjwGJF1wGu/hEHDbAg0UbUP2NGJPYpImm0
sZn5CQGzvjEBpPqflrxDfx24X6p1iUh6xzAA3QXLhEOM2OmOrJmw/xgIxynPPSoTmWaxKRNQwShn
uahrBdSUsGEKSUXSZAAzFF2+S20d+GaskfPGD6XqlH7ygRIjaI1f7si5jRUWvSMR17OmOhr+mQbd
Avu7CSqhENpnrUL9NdjbJqn2cqvwBozzYEA/Tu4QEijTxopQoqaEfMajaQE7C5T7McQ5nbN+eiMw
4GbxxnlY9kgQcXTmADfa5/Fa5hvQmofRe/UE4k5v6jQAA2xNz3b1XSDzJ6yTXCt+oYBYpoR2F4V2
LeR43ljt4VUUlagQu14a5RlXQTW6ULU/4FVp/2TI7tHaa0jFu2Yix5dVu01At6xC+rC5skuXE7/F
PzKseoBmvaL5x31M5IgRj04MieGRmT00ytPT1A1RUzdMabr31Ppvb6Q+hzk3laiMwzvWYH5yO5Rg
Uo+0U4tWJbY6S2vubo0wAaYvIzjSp0bCFgRihgufdoX07iXmF6yDijsJvOPQ1d8DwdFjQcYGGBya
H3KmCP+xFtFQ8srpy7il2xN1jZ7tOqS/7ts2vxEJJx9VcS3UV1Y/WwaIJGpWRRUTfs5O7BJl6UcL
Aehcmz5vKy9Wfc47VDIjpoU/YeTkctrzgIBscfIStE5YiSRMMkRDVBoZRUi+c+w9xF0QfwWMny9t
g1nRGdiRi+Fhhh8txdWZSg0AWoH4RIaw03MJB3xDxIX61COk75670aseOa0X4zZP7vqAphWkvxvO
nf7RUEvCB1uPgSORIEytCe2odP1k0q7sKMj1+XuTYpVOqv9XSB61vIrBwZDODBAxdnML6qumPzJr
3wVEafpIWBgwgvYOViRFf5XVEzvWzE1CeLvwx+dN1qk59pqlnn320jJRPgwk0PJHAVqdYxoBSNPa
a9C0TkIqcKwlV+Ebaw2Kzm62rrwmm8IbPrV4byDGsqp4rasdHHP0xT9DNe/YhA+tJ2PQFJgRA/A2
4dMMfkvu6QpqVG+eKUKtZq+XD9oJZUi1vLjFnjozSRe3yiV74/zcrM7fTju7lkuKTmbfHxCBZ/7o
5dlacL0urr/Qj7NoHs+upGksrmRfz3z+a7bawJTzj+6bD5ov5/18dTrjL1046cwZ59fPOYqHZ7/c
Uy601BdOsNHP1pmcUv4vPYGFM3Lw5mhsN/3cnH2QRzebfpr98nYbZrNNz5/BH3ouFh8fn/Xst5+d
HX32Pr63x/kwO15nm2C2OV+/z2d08rPZfDt3zs7smM6W983mdz/fzvgx8hkRE+/t33aYrS+3+d92
+kst/hb7gKlyyW084w+d/uJfbtYlAuR14ESOtJx+Q37tjcN/fO+Xc2N+dGfHdzjbPhQC+z7CD4iQ
npTUcEmwc4+nqHvm/iePrzAOtXUJk4Mn5KXEWRUgOBT9tC9lnHT2elStx+RSiEbMcaDiCTI4wC0z
DpZGqPKvUbaH9y82JV6cV5n+dKZNoRNcWaEAukFGhmORQV2B61gEpFILrlvMAKRMYIQjjJaAVXse
SrcwPQbomxQa6DQSs2yF39R/4TDm2CZclKAQ6Lg4PVZCgifU76LodqUCUqDSYCn7A+sweyvZbEuW
1lGJH/jmdxnqSMjdAcFeLKvbridfwPPmJbUXNmH2cWlhAaMwQy/xgFF72en9d1BvQ1NeyFwKjfHN
DEnIGAYKrob22BO2J+eQKc3Go6Cr9ZHk1o6acWPSXGXF8jUGd1T6yTRkI6co7Q/J7hbyquEKckeG
FCBT1Mhdi4CCqIRROZX1tR5cYPVkwa62d/EaFcrTlu/xX9t/FeFXFX5RnucH+rwpX1Yz2w/hV2G/
o/RTRsOYV+caLzTh++w+tyKjPemiJGsjuAzKzVJuvriT36JK37L/tNKHkB+B9TTVD9/7ZBHikw2t
z6L46sEXmgNtb7H3KZR31nxSYF1CqhsXF+1z5f1G0D36DwQydZRKAFfMqPubFmfPdXL/t/d/m+5s
1hsJxl1TIXEqjwQm9m/3IfmXtl6NCOqT0ZgGSAY8Qp0shwjaKtx0GVPk/wmgtmMR/5Mq55SBQYy3
mMj8FKNhQvkBUMmgLeluQ2ItHtWtHw/ASzyCG7tYiq/hMW6bVblE3X25kyanXqga1ggljSE17opw
4vSeN2hZP1VS2Qynoea1nzOnNjdOvQb9a7ZC/rRQlsvBX8whYDA7EJ263O3Mco6qUbqRquqSHIng
ZNuWNyLYq+LHRlWnpqzA31b2nd3RLWl45jdGilHLCaOlF33q/Y/v/7YhmmJCDrZ++EO1EVHYcXjN
MPKXV9vn1PtV2788+uZnkfoLtXU2VHL46f5v0wGonxunfJ+82w3qt4B5gp/IJmPk2u6zd/IOIL5P
8CyuI28b1v0N/POm/gXj+jA21gP0jRyLh7IRPwD+jPDg9buL+AHWrBmONqi0EWGjdqIZljkffu3D
5OZ1y0N6NP7IczB37psXwE0ofZvhZQE8P7QH1g/ky109x2U//vK/cCO1U0Miw/SsOreOisogucVU
fGzo1UyXJr2SK/93UP6paL6Cn/hrsLZJdwbCJikLO8mPbH4J8rERnoyz1DppySkaDwyBiAeFe4U6
nLLXrM82e2fjwru1xRsRJUy9T3aYsVCLLX6X1uF+Gcsnk1qH5K47xcXRVRd9QsX8ZyJtBwYpwlCQ
LyKN8F+hfsmTD9n8rstv1fzuinvDL8uk570jn5hBVEtM3MvoQ2p3TfPmFoYHMBxJu8pbhbMCRdFv
oL7rcNHbDJrASnPqDnv1H6RvCZFREZTxTO2Hab5GrO3GCwi6r+6dcYe4CSpwEQAr8uWWyA4gdqR6
Cz4UYvvJJjVh284l/90U3/JfUxxzagHDDy87QlQr5YuJ1jvVlLKs4+ZAuKcJPXAaJgD4mpavWGzK
B47fVVbNU6d/UKa14MXgWPcov/yTvxBUgGDP0FOUC2VTwTJid5/lrwxRHsWk9VxlMcPxKdPXMw+O
3lv5FujrudBd2np2qHZHe80OPhrLBNarnkCOn6WVrAq0MEdCYq11wj624YGIiDCrCCHZK8yqhJXU
a0au7Gd8skEZfxnNnJmjvCv5WFezoKJwlCwKwrUW5In8sLFFPyLbEXWcbwy6fYoa4brYVmI7DttG
bFv9w1DlFSRAkWLHK7GhcMpGxqvmzJXIAixYRlSUCzsN1Z8v7WXpQKw6w+y/UlePnUAfmzxGn+Oa
Y98kjbRBKpEztGXoF0xiLcqOPTBvpKO09XXi+9tkhmjgbvcmWMLBa46RxehPoAbbCUNBVQJ5vmO9
W+XI7OIAVPEuA73m1DpIGDzyCCam6RY4N0517RFXkSwLkh/hp9DCyrG0IQ8hRsjoj06NjKLN67U8
EHvuhZB8W4F5QrUf7ZQNia6SJNo2hcnt+ecEQUJOkzjGUPxjUpblY8hS7Z6Y9pSwXncR0KnZjUTq
Dgtbe0jNb9HfR2HTlDMgvvVmXIDfAvxDROt8gJJryczFjp90ENH5vZaLe90Vv3kZOt+R9MZavK7E
iTCQil09ls5YgA0sOYN70JCLm91Z0r+Y+FIy/HRGXFEAjuHN08DWjZT0sw8RcqzY2z68t1TSl3js
jW4Ep6TBNSK4jOUhl8+Qk1rAaljsMoNIuwz7ca9kN1xc/xBZ9gVhEpiL9AYpP5HFmLkSgECt2JKf
shAlwWXg3VDZiJ8WNWxIKCO2wsuvQkUp3cw3cRRQTwTwrtgQibmlYGphVXf3hkGI2idA8aomPFlt
9W1JG3IRVWfNc29k1voBmQhJBNkIlZD7vBlIKodsLdnfBrw+Zogc74iUUl0bEX6rnEX2aq0R8QA7
ZJht+uTe4KIgivdVPFq9Pqp5tNJzimpCbyqRRzRPbDgJJ0QeY1z137lyFPyuFlCCcJ2SAAsPr1rt
OqnbbmLfWveoqMcS6hCrvf6T2Td4CASFQb3vKY2klmfucni4VMsZuu5oYQcFt+RDhkIyvStADb6G
Ge6A+iteiGEl7oVIyStZDQOT2QNqnqgHk3CKAowazwxDIdcjYNpDBX2aeFjWE11OaB5A/P8UjO6B
/pdEJOozLiUmApU7EmuWp5mCFRahR++Sm/CdcZDqKAQDaistYKcKTKwVnNFU6CJZQGP1LCh6tKtm
P1CiGA4/cQcLFynVnsDRTDeffkPqXEePUJMch6nXtJVWWYagmD40P1/bWYhRvDm7XHhgTspmzOhy
TSYDn/tVW+ic0JZ54Z/UakSaguNbLvbJDmj6lTIVh5xKZcbT3m+RnZOEUHPAiFtKbIAKTyDDwiX2
NRnDlcSgqybXvO+X4E5oRGJgC/4YE1qYwxlhcLLOwUv92ltpKDDSChd7o6FkN3e5OcNGsMDbAt7h
Nu5S4rXNaNLo//X1d0AA4hDuM/gXk4x+QR1Tu5yEHGL4EmZCpY09tzwyWV4GWpdwGgkxC2TtDwWm
wB//dHMRsuWqXoXw6sucwI4yWQwkphNK4B48MiAVyldPYf4OJsUA4hLZWsVGjriO9zG9WwOBXCoC
/dFRfwqb3pDnVB5veCsRobLufktFnffNJKyHt7a3COfQazshZgKB5JSI97Rbt9nZVJoJ8FgMHt11
PcKFSp8VdF0JfFKVspd4g7N4n+tfSY1VY3hF4l9uDSgl175HjNOgUhpMbZ36Is5zocAQEBbhDPBo
dSaT7Oste/6uogsfdlUfw/xcxW+LQJWYErY64fWvZorSbirq4jy0n3V0DThRDFZ6+JgmwfAHqBRJ
FNACHVVxORccGpGORhandPQcM5bwtHP6cdoKAcR/RbSrgycCpxRTkjqQuwHI6DfbFHmnWr2k9rvV
thrGXgUiBPQS4btFF8zZRVIho3lvjK1fElUb3PH6bNr63ulcJSbKSzEpcPF1x2iMbj1R2OhzlxVk
E2CSqX2EMkkBJIEEI+njQEJ87OqjxGnb+Adbv1UTvLVORjqBqKixn7mwwXaItlNeaOcPNi3jQP0a
yR61/dlpO6rOepFukc9sDMH7ODCDghBh5NlpwjzbpL8Je5jLakDGNk6xCn20QU4R/t+kXZUIV1uq
vYb6FKCXN62GW5Bc3nohI3ip5AfzUrgf/Ett/nXjBRHrcuqdYaSN7SlsdyP7Oa+oxPtP5DhhrPTf
6hQ9g1jbThRLTiwOZJWgcD+VIEmzpEMBYOjIRE4Wm2QlcWJ06lpY4MICrjZVf6SMZ7hLFsJAng7Q
Y2RoL9AWlvSmpTlJPnhxh/bRTe0juXl103Ob+ftEoCwtmrmwqcNJbKyH1SxFsTEw2ihe8BQCYbLt
+NC6FRl5JeWwRsrN00g4QHOQxt51mtx2qu6NxnOGKKJs5nUpP9IAvqFmYzeLpWq7jFLThd0sLfTT
FY+yi01zshYonoFOHgRxO2nMXRKv3HCVGsaiMG6KzTsIZzK6+cpCwDBgZzZDypCSdFN3r6yvdiWC
vjFfG5qLfAbOxwRpEkSb+dl2OuJzWkEpASshOTAM2fpRapH9b2x1qwdXrdq76X6EeLGuFGSizNpL
uFZngu9bTTYICNsGKdpp8PZtstV7dBfElWRvYpqXAiigRmMWoI6exApcOwS60F+OaBepfWdDDKjB
0myMvYGlZqpa0ayWuzJ28kTdkcR0GTSJ5pC5xWSrli9Jrh9NVD56SgcYYmZhhlFpyhdMmUHVR1Pn
y4BWjMii3zq8YdCfenlJKNG3CnL5pGcA5+3tlYNmaMdOg4BQP5vAOFS4EdFmLtJDOT3VREV2F3wG
WN6RSdmO2ZaP0MouMuyU6x8r0A5KLd3OZjOcGKFvM0DdZK8CrJh2/AlFEfHDUHdZyXQD9B2jTb0m
Awm8LV/j4AXf5qZKphuCADvE6U1TbCyAEU2mdqUGJLYXZWqeWhQAFfOxQXmJgYQdHzs9uohUpZlM
ppDOsyxYqKkasrnFwuQnDZKj7KUU0IAL12GxmpKqRw15nEwhevONpGVR+Y/QXVZyuommRxvdsZqo
K8N/eaR9oMjRmJEmmLkN2lkRrJL0lZkPhgQf14SJTWnTyBJ2vpMKtdJayq6Grx5MxJ4DAVKEkoVk
vuwHaH2qqfARMQ7XXNX49sr2Hx20UqCvKziPgBfPqzcWytUsQoGatexV+MdB64MYFUtyNrHgTEer
ZucYXw8xIb0GpfLx+LCNbcU4AgDeklVRVnvQa1OWd7T/8pk2wYPzmZaaV2TwFXiOFKhXWZ9GxGFV
66/pEEd714/km41bqITpve3J3w1l+zLZHmTUeQHHndFUO7cJz6NQ/qaJ240sQjFAs7cBxSiU+0Io
AIAmjTTvUHOEqoSr4qlgqaPMwkuvGUOvXgA+zZHAktcN8e+DxuRHi2gMDVVIHe1wuLJ9QVumZ0JG
FjaJbWJHb3LXPYHaKGvgqP5V0KUo4qZiqvZ44Kb6ZUTaMy+5ataXon8ZPL4t4VzDFChWod0M71Nb
rdvp+Jz7OXtQXJ0mHZSCrieFC1F4Z4QBB35MybUzPrmTPPfSM6E3KqO/SbQb+m98ZDgjrTF3CvpQ
85qEfGlmWDiJq6Md30NqwmHkF1ZLj7dx6inS+V8VE6BZtEDX9C1KFoIFmBMFEt+IXEmxTOPpqZ6m
nrgP6AV6Ap6zu5Ahd5eKfZTixpb8Reoahyimz5ccSYvpNkKkafnysqw10pvesYKo8eZ5O689IrcJ
Buhsutcza2sPrFjNVYpuXUPcIZBetlO6ass0Mypf3J4hR5FUeP/Q2CeMbdoAEel9e+7TMz9GgYA8
Rpg5hZIHiyR+gvOXNE9DJxCfNw1WUXUBmibR8KaQsTF6K1mXINvJtKL4yuJelpZtjPJdiVZViFmJ
7PCqm/JGLJ4o+sUuFUqHUPvHz7lt/D8GQLPtGc+JUoK27AZcmkHN8QDeLtlbkhKIvOOFKL8is/w1
2vC3c0dHgC21NXAjlSHirhr42IKXRqn6ROpkNfpxzi1boe7IjtRt4csnv1UAnpiGIT1jIX2R/j+V
mEXylMKBsg7JL3YLk0zOqiZ+5NTqOdI65p1YrJTa3Wt8CkORPoOo3KJlo1F4lrTDURDPkOIi7jB5
GQJlbrFPJhW7zyxNRFxK4JW2QaeAOP4UR/fQ2IUR67wUL02NasY0/Ud34bLWG258RGsZ15M4ZXQN
Sg/Z/+ehNsEFyJCqmP1u0lhm5LD5JBSQVMIaBZbGXbKbWklTlgULWGDojpPlIqqAfbVgrgFNoxFD
pozYdkE1ayGx6GCilb5g28RIssyRS6uilEdY4Zy+xREPsjab+jKpoieBKn0UeOYS8zdusb5g2fc6
hqupJ7B+l6a6NdgCA1PdhAQG5TBPnE9+guAU/0iYEFxa6HvRGkvEn6iH8oXsmjtNIVVjeGTsrRIv
NJvQJ5qWZTJFzBDTxjqlM7SWKH8jn0mY9b2u93H/pX6j19fzSxK8if8qTn3yLdB5cTMXydVtOnxH
C4ndkqL7llCPokUjlr16WK0O8tgrPljdERbs/fRbyIeUt1nIF1F9B8Nf3i9b2iRMI0XXgT3anIft
si/XhfqGfvTqt4mWpopwyY6Q7N4ybGMHn0vaeA7C5NwgWaGL5ioCY8FRGuJtLYYaCzNCAPP1v3AX
VrhLur8KQLDRNn7zasI/2+cFIez3xTccV2vQXd5I0DKoIyokA6i4EHBepct6j6JT9d0PzQ/pwz2w
YgiiPhQjuxY0yGgjpU8ogSpaLHybuWCdTiEYeK7VDEDS/NL9O1Ec+XimVQATLECmgjmOF47GKluC
vBjnOQuZpwzfATgENP287Eo+EqYXehYiaG0Z2ROKjah+T96UCvH1NAciJZ8o9yjFeQg80F5kSJXc
ok8c8FyVYmaw2CkqZDddvE92Vsom7SrAZ679mSvc+NsU7a/JMFAmXMwtvihpdOQoWhgor9KfKUsi
qb5lV575nMryGQs0wS1cxsQtuSoQNeIdL5jnJP5PWXDUOTqdK+bmeC3EzRvHT1/0O4+3IAnXGQky
BiNNdxCyQDRZM+9JFj3bAylJvMB9A3Bqio+xW4PiTCUic4J94TY+IqIPQ4HhhGqpDyJ4d4nkPzsZ
J6xlEFMXJ2u5Y1HVdJVBKlsVBMxUJUpDopRRwElY3SJC84w424mCaoXCRwEbXP30KbsPVuXI/RLZ
OfHsvSX/6KAg0birDaoaouoOHDHXEG0mhM35pOrbHYkv0PQ4KicjsyJ72wKUrZ9W5hEHFXJyt2ZV
Cis0+WgNCSZlTEkIlgdlK8WLMloveLCB5+SaKcVvqrWU5rikuxC1ioDd73admZC8uKYllQ70c0Je
Bg7HjONW1HPBZIKQ0Akrhvqkh5Yp/+W66cgevHVQfoak5ciM93nBKDXsuvGDmJylxxQIZxZ4NInB
NEVT6y8Sg6kc0dgW5OpxFiwI3gj5nqhxqFNibgo0jNqrYjOVCqw7HbSkf0zFigdt3khkC9nnkaba
4WxNWSctSUIZ9yVnM+KYUaGFg9CM3oWfjsDDsvwYa9ZuzNVrF4w5lhyUP3RlSVJ0KRX7JE28jz9+
pFOJaMa/VCH5bmTr6tWv1BtO7qCvpCaeo71ejJmx6wjns5puo1SCj2rTxJA4JgHgMTw4BqNOA0Ro
DiNYr+LioQ40lg4Uyl++QMOEVqM2rG3XjBefeuMq2IZx4ngZbC+ZfecY5rGVtC8oQtpC0J1Nn43K
TZK1oMvBMWGnyNCUZSa1r7bA0+Vt4gEpARYKX19QjHWMCVOd1dVfUncLXG8OLRWbSLtF+EspgtLZ
peTp8wodb0AAnryAZo3p0GacLsEOqjYlAwruM4gcIxGOxUSVqfCi6UypPL5zMOtnH9NhTW26R2Br
0Eer3KV6IE52hkVWq4ZNVK9QS6looX1wFOWzpGOatti+33vlS1EOqXTTebtTq1tKZbeXsC0PAHxT
YlmBnFRVi12k/JqsqIVgck2PPaShxymhY/6oqU1p1OJoDITuFs+x/je095zyyuSXX9sfyaOej9FF
9/8Ak7GV67RT0GObN2cZqXLXH4naolUPgkITBIeGRPFi1JX40DptqQO4uRIfQ8B9SQJsOwqmSBk3
NQ3w1AuqiXfWlRvZiOgnVI+ZkIEoxjNDpeOlhJhr2xfVuCphK6V5mvhVNUqZ6j5sbuRUflr40yTO
LkopYw31DbELfnqWwR9F+2Q8j6i1kdMvwXejGg+DU6oKeIanDiQMDfnc5yDS3I9SuqUwayDr0xqE
M+bYP31b/ylIv+0yUjW9MHY0Oj4QhlTCWId4LgvljbhIVBYjW3zzXdgo0tqTLVrDcr7Bxs1CWRPF
W3930qHMO0eBQYHbPkrybSR9pszBMVOM3Kq+toNNqQ3IcB+SK2+I2DslLoNQhK4CPtIAXILd7BiS
jPCvyyRqMkuOPItK2GJLIr/DE2iBZfq2somIlrLa+OLCJ6TTt8JB1EJWtnTamxRka0dJp7ebSMlB
YC/DFBZSHwZeLDPLTJByVX0xQe5rjBvBqO98MlRlTNVt2MNtdYfhKYuEuq14+kT5N9zVdNXYCcHr
7DCutRQDyToY2ipf2ja4yUysxjKaFY/vhkAtUNBNGX75DbGsjK/QAEsjIhZhglr4XkaItMhbs/C0
9NXWfwz/cBD6wlCYrV3x6jrC5GAYu9LCJSMWCAQWoSxBi3yUwcD2iZJhwB0I+9QRZlRyMkdjusuL
4RS1w00t/DVkwspO+0vK4RBXSOLXCbC6b51869J68gKKv2bcxpuPn01sS4TbM7N4JsSeEzOAaTZf
FJJ9tMcS90PA9WDtkPpQMEZBi0sQVN7vJEWCr6uXlvYZdNIvXfDUklX3BLVoYxJ6gkZdcOxE3UPr
dqNdzlMXtz7RP64kCNggtJGXsbcFhwp1oZzb5CNKHNjUlJH3JD8bxV20ukxoEqMhYF0lVcQG+7MC
fSnm66n721YzNjQsc9mf6PpVh50Ym3pV7u3bYDymfVxTn6bVzRoEXp2lIVF+xYDtVvK0NN4GhoWh
YtuDSGMHM6kS8+X0BLfDWoASeTFJ7hECdODoyDaaI8NkjuXNoqVycrkFUM1lD5rk8c1jWPXijxRo
LN+4MHVhQGA44zh1fBsVvGvyPtidNYvqDVVfjULt7L00+nU4TZ7HFhlmXhxEfSF/vW5JppkH1tL0
1g26bxMJFSu4GT51ZNgRXydlClMEZcxkBoJNnxbRszw36rBy/U1MilX+Vw+/6I6pRI4ZOQw7dwzU
WEHxF8q/kyqXeMFlrvooEMNl25ncqHwQ/RE8epSrRWupKznWV713R0a9sOtmWwh5HgASmmEJZtgd
dST2bN3NW+8e+rbzLAqW3TuW5JnHlWCymg/9BnuEhHJtAn2SmAsaG1bCrZBX9oaViM4AcGT4rMnH
k3DuTeq2QLsanNYDwUT8L5VNg5bClWePqyInrEIqHI2hV5UIDc2WbR9uUyEBCdVTFus5JRLOfrb5
CAIVOyDNOQMkVxE+4Nq/DJDQMkl5VH8qWX3uy1Wc/RB3PI/YH7ier2RFknBg7EtAiDzDBJicJWDy
gAEUVG6lkffUuAdFRp5C+hSiAzfHKG/SftHee6w43J1rIkE2CchYqA+OjkEu0b4zm7DbwEnNw5B8
1hpJq+x8cjUs+R5nBfhe/W+UXloVnGWDpH5AD3x2Vem9RiQMgVcuOqcjjSNst7p3ELGMFLd0ZCwi
EX1IUYSqWT5oBTG0lQt6lsOIlPI/nYJHaKBLYWRvnkosElmDdsZ6kUKbEF8S9GypcnEY6BxD3Q0a
mF6NRDrHJS26fMVML/TnThElq4YwZhRkB3+Y3OUstsQqqcqp6kiI1RF4AkgxXqYg14Qm7iZbNrD5
QmMUyoiiCbxVryB8kaiWV8nsCLd2f86RYLAjISVEJok8y6/+T6ssW+2Sa+GqCLoVhhtkbIhpY+zX
9M7JyH2Uoz8qwGOfw+/EQWgNgnpow6Bbaol3UKLq2mHDHnWiVjofSBbL5UwK5WtQBTx84zpg87HS
etERRFngz00duyKdWgcANH57SCpYOGxWCySFcw/aWKAogp+QuAsAH9F2ZuwRZvSHi3Nloe1U8J57
KGB0PkzdmDKT642W8vvEyr3APR6h4umK4KDCAFWEaecDGinr3yRBpwdVY8kTnX3UxQcK6QlJx8ZD
vNOKh0XGaWVyH7RVC9b+itKfGFU2Mq5lh6zpx6USYRKavfSYag0drgpGSgOTrUAnuvw8JSsYXB8D
2i8pkQ/Uki7iyN12+c/ge3sPjVBnhoT9/9naJURsAv2Pdv1qMM9IFH1zT9bFFdJ5PoUwpWU3n8jl
TNLmRYQlkCgritVcm2TVcgWWOJq4VOtr2tC/1HPjc88rJmcUxNiE3iqhshr5kNvmOQG5gtjqabZx
lYXhjOawDjG7lORC6MQTZeSOheRfuZNMAbq0uYLWykT2kBeAn4KWZ1LgSm+OrRW78EgWYb7P2OJL
Kkmo0Si6J0lWQGmVe/G5JrCKC8JAAQU0ugjc4NH0CG5UcwsCFKvIzLKFHACakBVY4TSvzNN/JJ3H
cuNIFkW/CBHwZit6L4qiRGmDkFQSbMIkPL5+TvasJqajo5pFApnP3Huuk7rktOJ212/JMO8Cdk2S
iTO48tlLLt10c63fGBWOA8ZDhu3a2Ada/klIxaIvUYUwMS3/jSiQS/KAwlSjKqYk1ejFiWbRJ2vR
U4rGb7lCZAjiLynup3DFoG3EwoTConA/ZD+tDO0XisvS1iemJ1y62k3O6abEiBaA8s7eaZhKrWVz
s+NhQQKadm8deSMb7OBJzCh3gxeIdSZsjBQ7F/m4cQvzsyvXHSHKes/Ihx4/f+tsRO08lE31UtET
KDRSOJGKSL5ZR4sbozGk0ETLRePRImM9V8yc1EBPmALqAFm6tFdVcW253zsKTIzoXsgAXc1++E27
M5fAVLZLlPGKIKLkTb1HBcMLhdfMV44A/YcrnA8AvArf4aCYChmfKWe3Sag51yrezWhA/uC6sD2z
E8uVsDo2ZcLaqN/EeBPhmGnXqmOAX62Ul5uIoyeDorLt9xllB179MmSJxfSSBAJ+fGcjOfujpNpq
xgbjzZLOHElMRTVSPxGEHYTVE5NECu4R8BbgJGx7Bp7WKOXKnZJFhwbULy94BBkf2Ij3wjle2yMC
rfXM/HLQqUYhneSmkky9a6699MdiAzSF958/Yf6MzCOVIqIp/ZR3XN1M2ah02Ux+zzXUX5uwKyTu
xXwsYTz7tOdN9KcL3nD50nd/OhKD0tT2CcXmSKNuVByBvrnXMDZk6QF28Yx8s0Rpqox9afBpRAey
ztcaTWlN2iJyHyov5U5OkBYbgrZDHBWqIzQ9BvGqICpWzAawesD3obtf2gEzNv0vTIeXD6C5C4cB
j+ahHUcI2HgYTtAihm7MEnUkBvYYszKy4FYgJsv4LX0+TVN+ltO7+jWt/EyLv1A0hMbotqNl7Zh9
sPmsWbC4DjkPHHNsLvT8DSvWACXBb35aEkygbfigq7kayHMgJPI54OKv9fcwhSbPNT8HK3WVsAow
xSdju4K/DX+5peoQ27BaGCaW76BGTVE2K6/4Z0UfOkcH33ADydO+OsEa4mnkYrmK0KPH/QYJURYw
I0BclQSfQfHb8NyahtqvBduG1pKTgBc3AkjBU8HKiD+ecTwW7Fb/8WAvRy8mvTO7d5+fSR1uDoVF
Z/1qPAq44GAjGpt+tsBjLpjt7nKiGHm16JBYCY4c9wUvm60bi8b1VzoLy4lIMqQAnWDaHQBEGf+8
YKWKFWBdTyNI4Ig2sSYjI2g3Vjw+G84V7idvL9OHOT6OLHtYIqwH+6dFFsr+TaDFC4KzZmkbHpWI
r9ZmLtlgIFR1j9/GK2jz72DBFiOrYi2sLk2T3ara5OH8sKhMDJBupSJBIRJuUuu596eTmoPrCbOl
aXpjwIFLDk2GYS7rIj6ghTUsxuygyCOGa2B2jj3mg5EDgLlP6N4sIrQcjIc1nE7NaQ4JrFzTpz7z
SrHLpnUheJ1Zij/pZnkRpn6vzR4BjsclUm7GYfqIcgJQ1Si/NoiNBwoZU0dN6LLqVgfqQdOj8+Jb
kVgOYXHWBPJPe1r3zbIJHoafbVzc5xnynMHGJVsxkIF3i965RDCktJhAZnm9a/saJOSu+UxFE1rO
7KpTjiN92iCizqEZmFc50H278GsDPAtSYK+kmDOoyeaebDeiKBKD944CDs8xzqc8V0wTJAAULmw3
1WySA036SH0MVqjVfnLD/agbu64hfrqoEK7JHengtO8mM0eChLNc7L0SeSTBqa3KtulZV3XXPsbX
7bHAa8X/YR8JsA9ejYLdhRaml3R4SDBok/E59ubW7/21VgWvDWY67R3HPqQdzh2fP3ncOtq989lb
6cU7meYuBXvl3Ed0l4LEL5rlSwNgrtsYwAS7sGOC8asAVRyeDMTnVqzdgTyvgemJXbdHp0rukBGl
ZX6ZBmpZQakEkZGtcoZ1gk219x2D7W88cmGoMSRAiIZyyUtPMMwuTs+yOS3ww4UfZds91fXfNC4b
j6+A+bI9RHsGoq/hINcKzUOAOzgjh+JEUwN2k1eP/Ldj4r2nzLd5XEe9XtaJvfkPcKC1pzjCUmVh
V/0d+Dn0etrNrDh9XT7s/gVd/JiFCwfXUwqftzl2pAKbJjvXojtrAPZqJsqTOJiSXupYadW6BjZT
D5ee0gN/3qPjYnBRYvsEERS4e1hTbl0JCM7xj4FZ/Bchp6YLNAJFz+wx/Zh7WkbtPXH5AmkNlZWR
/V9TG2QE/3jpSwx5YQDEHZ0m7V0RKmpUh4qa03sINBEsucuYZ7vzEAoRJQN7BNhJw3KyFbB5aEBY
dzfVn8UGPfi2qCUN2lopHyndb9TFMNBmWIfwDv1wkdpvWqQxRosWJ2dM8ZfykmgWODmcVdr7RIq7
G58qH180IVQFtXhcMb7Dj0U+BZpMpiUjlTOn9n+KEMDes44CNkOvu05i8hSxxsY4Roaj4Xx6qOtH
846mA9Quf2TPzgrcr8eWRSbOfWBBPY+W+ssxtzb2jd2xD5yYqKvTBrBZhw5AOzjhjxu5V33UNjoD
5OxhKnk1/24uJJokYyO1L4v9deYT9Baz9e0wgBWPUH+3bWpUiHqV76xwS+aoKlLBgImNjc0LXDTx
OtbDD033NlK3ydEjl5dOmo8KI5qFnb21RXOwmkY16MklbUkc7/JzwEsBwhTa5WeC0mFATZLFj66h
rqrOMgtWNvjLGbydzS0wIbnpzD8t29buSzLwXeHrUNgz3eAKmeHhd0iHa8hR8dATS2Vs63b8rekv
o8HasqxtmehQiI4Wyy8mBax2KQUWRvAeZ/OqoI1OUDn0Q7gu3isNNVfxjMgLcySCHOGCSXDka5Rz
tTpWli9gns4MrWHlsYdtjHY15c13K4LLyKw7E/YL4qx6lbgENjt85EEhrqQPkq09dUlxFrZ1KVlI
NLqxrPjsKWayLO2J3Hg2uvBoKgWwC3LJ7+lHdKjqowdu4tsF3N22QFNSbZtgb+uR0bgYTmrLXA/J
py8bnBAr4Wmw+fliNFJqWAphel1VCeKsojfJMUQyrssXoMuMv/he4+bcVK/qW8k7giE0dkOR7u7h
cIAYw/zkCu5HZ1eygiAIbOfp+jOGla/R6ujm7a0bBPuCKHK/LNdJT1JfHH5rVr1CbjGgPwkMB2YE
Y7WwvqoSJSBNyq3DTYY6Sa06/vsRxXAee8Ioo+qgR85mY2TTRxqiEi6evdbYarNYWYX12tBmaiEr
AXAFLaIOl9QAhKRX4d2hvrNz+5tDZO0lm3gmUb77nBj1h94+vEAn78U5D3F0MkMslUW5FzrttR4x
HI5XLXYJox1Rlw13rWHLkp0L9rImNRH7X/pBQZ17L+CiFpELl1415vsm23mPSuOChcii5y8FrudA
PCANQv6aJdZpa6a+epQWXlv+pJkLuwbBKFprIwfggJAdRo0RlQcN4tORyBAtqqaAtUjjbJto7yBz
8LhCsreO/pbehLww8gRSgEN5H1PkG0urn9RjjFBEKupDBBHruWLZPNAtQ2zHjlusZ21Azo2IzQGL
A8M6tBauTt073Su8QrVBWFDHppoZtsO3wxWYReFCZPfQwpOpemt0wroN3JKdkZzCl1bA5aQgMxkO
1kUKoxNyUjOwJIOFNWZfE7WUG/grLHkxFHHN9eltCKtEiRHx2GkD7Rv9cIbVC+kmCtIYREkFSSdG
uaPxsFrGKWowTYe/MgIkVGBSPHk2GEDMBo6H03nMwYxE/V8v1VboXqhgq2KmfU9XavGjhimEmzE6
/lEBaBlEg5CCm3AF4Rzy6mqYFiWjB1sLos+1hQaV+uRBjEwIcm2xo89Y9/l8amFD0EztRohvJb/M
nBtgVMYto3q+y7VDh2M7FztEm0ih6xAw4HOXHPte2ztZ+WEF5TMyz4VSXNpR+xplz46iNYLqSJJN
A46tjBHQO2drfDObBhbibQjunmRGfzVemmVgvCr1f+Vja8CtxqJu2SKj10k0KrDPttxCnn9ovA4h
ADotTN2FgtAIY5332O5bhOp+eKIIM4X81guDEsIm4hFJt1XiJRHmCq7YV4nh26us11zSF1Gk5kG/
yAaNhg6SeUCVC9rRvjak4E2kraEgauS2lKxq5247y3MLX9AuSMfcGnmGJl8e0NuRlfFh0nam4Vsj
L4lKDHaMJSb6EIhGkZsHlTHmoEPV3EOftXRzYidwplmg11IdDy8pgtiO29HgH5PslPBrx8+RCxFa
5H8R04o2wfk0fLnTu4K7efWu5mCZG3/pBdyukbaN+UGN/8wi6UlUAfQKNPtBvC8RF7tpt0rH+FQU
Z7D2ey9TRzdHvOwT9XGeC4IVCKw961Ox7wbeW8Y8vEfEEHmr1vGA8mHiCwhuSy2olDT5OcvJaQBy
bNMDmf6r02fwaDpmKOMlqiRrI4C4yOzs8JrP5padgBVuTcpSDzDCoHcfZZGuo5vhmesG84eXvWUK
Vu6yb7fyS6oTuWNuWXdSBrN68dh9S2n9C5jUAL3009e6ibY2S+HZnq92EEEPKjc9SJhCfNiucQgH
lM9w6oAyUhMwH9KWFjuUOO6YkKA/En9FX15SIb6bHI0zj2uWNy+F8LamItyRJ9mbO7yQa9BSLLjd
8lplwEO99kQ03xI/jJWQvDmxHXzYDbICC6BTZ9j3qrVAZDwQzMHewSGnL7tELN71xFwHCdquRvMf
HavnavZfvRr5ynMMV8hNfxX413DJKGuK8tfrEPsHnbwYFVkpyDIS3XlRpDIyZuihmVRpaxl/tMOI
mDgmwOM+me813Q0fx0tfPQ29Z/vo3O8KERYjapAYMXpwB7L3P+hGuIafpg81g0k1xBr1I1IXb4rp
IYK7w9sMn08YLmtVixVwSePDbi76l5hvSGCLrDkEnxAkkYbUh4RgAh0/kOki1yfrTva/lUXX6yev
cXrz50fI9N8AFz+MOyByTyxZkRg1ZIcZCKBnZCn82UXBQBLdWoSOvTCuQUTYQX6kEyabdtlZ4ZtN
J/XfJidhaURAXIxTTCNyEjNpqvHb10gOSrlDDwz4B6KK894YSLUpwCD+k/fxnidbG9atzakYIP+H
Icy5r369IydLI990RRkF2TxQJOsxIgrZvMkcxws7u/LWs2sLVUu/D2nCZ3aF1bgFRqZVnzL6C6GB
tm32mvM3dXSmBbrYBi5ki8w5Rto98j4HkiFwNi0N2ExsB9j8WzfXRTL3o/5kPpMk3yuJH/q09cc3
kCxgKc6W/t8b4eDGwCQhx+Y4dO7Vhh2DOpxIOVznsU9yJYyOFO1SZmD4fPCLPfVQ0Ul3uCetfI+Y
Oz4JnYkiAqY0ZJ6RFMesvpaouTyfe47qRv6ianF8vgBSLGee9skoX0lruDrjiCpCr0hp7JjZE+rp
JQ+HMF+mlxZBJI7Pk4Apc/C+E8G2Rk6saTPqCfChU/I9s2FrhY5WFqI8ydYBTa5D74tbqMzXTO8d
lzp4/M2R7An/GJqfPrQtdisiPfY1qU0gFa0PM9/Tq/rkSRf+YoCYcdM5gqr8JaAxjMRa1Yx2vW1A
wWJCTeSwq3GslR1wWnzKk9jXwRuHitXf9fFhDARFuXDomlVgsv01fiOuwwYAD2tGC4lq6c+sv5CF
0t7FLcPFcp2OcuOhq/WZbQnGraFfbYzR2hlhAgoaby1FoeO/68Q9SJO0jmj5ExkOQwmqvoB1BzN4
EWXERsrrRDiQ09n/Bj6z+TPZ1gEOMPOsp/irJ3Yv5Wkc35r20RSfZuFvkvorQig1NzmCBPdfETGs
c7PhCvVzYeX9RcTlaW5jwFaXLoteZYJMXjOjv7lND5UKpDST6NXscT0EQODM2P4ineeUzf4Gxj4H
28SL86yRkqQNFNOgnREzYG9rSSiMXWrDFJAbgjxGCL1Bki/MDnuRaL9qHp4n68b2yfs+TJP/n12s
QqBnagF2hX7VOCzg59wloi1OXktvfHclIuD3afoo4z32N0X8cj+tkGlf6ZTHisEVGsqzwcNk4igb
dPMpovQn9nKRG9es29MjSvTLlKQkZgJUF9/URahobiQfbMkaiGlRfbs4h3xflXdlFXGQBidsZD7G
KtuE7UfbzkujFWwmANkxNNLJk3K8j0p7Vpr3rIHrzih9utUoY4qADf7Iby6LrVspEv6HqD+hQFaS
4awguFezd5Y34/T4Yo7TzpssKTnUvuGoMu1lfGO2l7KTB+bjbFLkKrIJs5unfW++JHqOeRm7VOM9
IsHSzFSooIIp9HzLiJNzSYgvA509LsueyV+bofOSZuVDIf364JNZaJFgvMqNA3X9S2S8CRRbOhEt
Bj6zzGsufGUFluJIg9LSIY0TLv+Hajv2MbQZm2C+QLnUfewiJk/GiIUyU+IMEKiRqJavHvcde5Pp
vcQ/EwLmzTuVRrKczXvY60vPFa9qAKDyQseZ8d0i3CFwmBmUzPxjYd1atm0mikSfrUuK2tWhwMml
BIrhLOr6Yab4KK5q3wve4Kn12N0Ea/XZBf+9cQCch6R9wIuJOIHLj1oAnyXWez7o1qHlBRar8OVL
07BZU8KpNehTM3eDqZG4G+W+/oITvvDz77pAP12c2IgSZ5Qq8tMuMSSbbWdP5b5mQxXyIhlFis+M
4V5IJKDpMyhWVQJTpKhnB/3l86j0zDiiozNEWG/lOvGDszETcq9jVNKWEeNKf85XA9uN9jfgVFTQ
eWApJm9roNfIyQCwIMaOqOoabcNE/eTQYGKC3DDRpjMiTEK7Wz06US+5hUiImrC7DiRhpAMsPQoH
poNYXbrbnBYqWVTdpp3DXzH5VdmOGTYCjFkde/tImUfc9DQwWZJoeSpRgTmpL0bn+U8IIvcmRiBE
RA6m4O6h2QEAxjbnwpvkUlOKkGEQv5Ug/67trVVfg/CC8Wel7bKK26tt0WakTfwMVYZ6oKajYpDB
6c3+sYfoxuST0Q6AUqzBnp9v8MqUHviflhEoztrYu8YlXrBm2JMoFKGXkFhf7H7rzlxaAp1QYv45
Nl99202vJN8y2tBAalkIi9EdPkU9UgOjWcdTAVGsd2iGmPf7DAEXzWOgHmqe1USfBfaIRs29EixF
4pe9GOkaMcpO6EBpBKNxfwnj5wrYA9pVeDn2ZjpK89I7W7u6Dx3rsmCDCSCKWECqlsreTRoPQkJd
RhAVhYfeMFLyyVC0tg53OFBaK5U3kVRcZmQPEz6JXZmat3uZ7HGZsDzJdO25C1nzJclzUp0GvNDW
UB9jMR6TEuRHVYDaYl9acTC7Vx5ofk3nlDAPjuyeG57kXsx+wcxX3Jq0JFx4wnhpzfG5jxV8KM2g
x9EpIRErqBIMsOrwgmAOYHftxLORzh/eqD1EtDWGgRGxOSzMtiYmPTjFbvDu2G9TusmYuokkXA7x
SHdtx/8E16z/MWbIQqAaL6VNkiSTfxsubmnPj36CkkBJIx8dI4Q3QUpx5fP0seIek2cDv1I9oi7O
f9T3H7Ge8Yx7EyWoHqxNhysTW0PBSVPFzalz3J+RHYOJ63VK17rMf4aUQAk/w9m9jnSwOFb54hHN
0EPoFiMhCKzP8pHw6lXk8P3du6q+Ojh/uaDyJDkHxEpMzk+DoDrvX0Y9evQWMQgskKEu+fuM26QC
Cm8ut+m+gmnuiXBp5fJPwFlJZzCBrwG1oMabaP+OaJCYg6LmS1EBoXdj3qKYnXGx1W1qMZzPTV1e
EINvIhY1LFuXorRuuvneTNBhDAJOyz+z2qK+6xDvKKhmz9rAx2pt7jrKDCu5qXZ3zOwtEn6v+SNe
/gnoS2LuE7T6Rn8E2BtK/mvQDv1vX2Ju/44ExSkD5aAnTwOs/hjl11G3zm5l3kJ3ZpyQvBYVNsQW
1mYr/rkEnUPvw3gTk2MNwaEnzkawo/A2hjIG5bhXRlJiQuS1TNeuoku3WdDv0pz5IAqMdnDPeNGW
48wOrAM6SCebREA+MVxRVU+nUntjxRsXOzZ3ZrkZIj6L9lvHO8GS0RevRWiC9S9PbXD1pMTYA/WZ
ukoD5Dix/7CKVeG5t7CC6hfO04dMkZd41j52lEGYvAyk3vdBMgmoJcttufSdaOOYHkGfEypI75/R
A2sNbrV+ccBtwxpVwrWCgAlv6cp/GkMzRZVi4+L19koJVhw+waif4/jAf4tkXHvdMRxh9BPw1510
76Cl2k+Pqqb3uD70d1HfrZLAGNyQJr0Bc3jT2BElW1I8NyAm/SxE84TeGS1Z03aXnkWRN0mMqR9T
fzFHCJ9gJGYEjQdgW2SSy02MHrj5lxOVQFNOGAQKWqR8Nz2jhiFUwwEjAKX7uY3xPOXnjiWbcnea
eg8UkF9w/PSoZ2IlqfArZPgkCZCm8CQ8b53jCsgD7SuOik1aO/coRC/f8UChR4wZS7Vev3QRPnR1
9tGIeBew0bVHMoegpBe0oIhf2thaeO02MNJ1Gkh6POh1zYOMUJzwkrUHGXr0yDHec1QiZBwburGe
xnyDccXxeEt5J5OPQQOw69XHuRTPwqngVxf6s4zNh53+y8yI+Ad+ex2gcaVBE6w+8+7PEwdXw1CL
Azm3wfCEwSaQvDf10UbVHSXIK+cB6WEO4A1lYUshRtUdjz8DblNZBwfp5mzzoMk2C5+f0u5uQYx+
aGioVzCtGJ+BBleUnCAiXRcV3/Gsb/SRfLHJXCIEQYDQ7nI6rH6mO8dYhqjwQvM7GwTlNrQOD2w7
xQDFKGFF6KPRUytyTy05tbcwzXcz7RuPOGNo6LPpLiHRzwRZ0uEaqvGdMhf5F9XdqmMZYNUKgYcH
FTe6G37bDA+BpeBPyRYLBEVPvXQOFoy+Ahdw+B53xQO3XUj7jh+tQ2zN4nhYhdrOwaJPJiwC14vQ
7YOhnersp9GRj9XHnGsj9Y0lP1tQ4+RkRtwMMOuZSmgjx3B61HVja7vIKxmG9tZ3jnk7GVj5EccV
gBM8dz4PDBkpCazSHj9u2sdLRIkMfz10LeQecA87Y/0S1tSTlmWfq0kgJIfzvnULknMtm90mkj/Y
KCTR6K48QYNapWFC7TWex45/OfwdWfrb6nRmPE+GjDa+pEB4gSOm53iqv/KATMTIfk4xRlIvHJWG
QZ+54jos7YhoAFxTSZSGXDl6/NIygYms4K/0xLJ31pO+DptH4YLUYUBqMHoWqMyM0UG8hMvMaVZ8
YkAA3tFVWL7qZIenAlsssxaXYQFjBHqD+GAg8WI13/MTle6bRchL4FMEe8c5zq9p8XfsbiyU+jdP
Ofj6vbLoJqm2I7/sNPrJP7dh/NFl2rYDSVtv/B7NbdttI6Q0E6ENGZ91nspTXyfL0gG8xRYjoIfM
i38OXoYxb48V1/RYOF/4vSSWJG4XBADqyQfiwdzYRGenozQ3txPkLQbLvFJgCYt3la9QSiwYA7S6
GHsNnUD/6BG+8j8zgp8AJ25CSZSBDoeFgEWEY++WavZyZk7u/lTzQpPQpeWKWr3CgAVtyryV4V6o
bGd8CxLzB7ZrsdQE/KL5iywHR2JetLe9zR0P+siHb8db1DqX/6CzGHD8i3ps0bQO+cMCKOXRDNpK
2e4vy5Fjlc7JubQIEgDegqiI4w8R/LUdGleyruVPkRDH/crSAAniWZLE50LiIZFoauN1AFuUSQDo
rJ+EkrgjhMA3sfZLAgh8xcUKU7yHPH9iUgmyTxpugykj+az6yvyrK49V2OyShh4umTZRWn86rvbC
5BMZjLfvonJTRfG615EWIwBBNExc2qIMM0xCJA051H9NR6TxO1MA5bbRw3hh9H9gs1VtgETY9r43
BR7XvsAQCH7gW7oFeRe0S2uMyQQzwX8jilFOK7AA/xl5Z4vG2iOPM8H0YI4DxFRiCrPf8m4E135A
arxAF0ydgAKlLm+Vu0IyaTTEQo/E0plvHbm79h8Z9oN5UfZdh+HeXE0oujlMykPWstAiC1hkS4Fn
ufckqeyf2nRrbEJ52TWRxdketAh/KEiIbVn95Wm+TGTEXNPeBOG46lKDcGgQ2ky2M9S/lbctvG3L
X5aQ4ZfIGtjv7ZjwedG/1L9oSXPXDbFxkmbRu8eqI6FXvLfJIWBR4FqnlPOyLct3MpuHkMQMTlpT
uxk0lUpPEOrpZjbn/0a7+H7j6GAqvAZq6I6XL9roFqmoX1j2G+LMmh/H+wlbXLrGVpcx6kWoxkQl
+lNE1g3BBmGwg1uMwMT7YSBK+CrYMSwkJSWZhKCuG9WX4OmqeNjBKhhniw/D1dIWl/xY1ErZqj7V
THjvfLXIXSiAkGe8TzZO8Toh7fmsOLuy28/+TzL3B1Otv1mXNeA1LB34MJpmn5WOpmGvg+Xio3my
xmxfjDMm3mFXjLyftvgzgubTZR+mlgOzMl1C9wLnjiYytnDgg3QHkYP02kblXJq7yX1J5VvSwAsn
YwZHmnomRdYsEfmtUTItQRpTDVJSlu06HB++f5piZmaMzePA2lo+6zQXeyyMEHvASFYw3cXHn3vX
DsG6L7C02nG6R2y9bjhfLbRi2gwzrc1u/gTvYUzZ2Jgs21A0lUfVyOW8jtFBCvlJr7JtQ/PV9yFG
+SXw0RQKyFfYd5+h7eyi2t5rkf2GIxQuyl8TbHq0iboayn4rjlIKIqLSwXi44c1yDwDHYr0/TFh8
57r98LkHK5kfOhIEw9C6O9jRsn8o85hgB6u61Ck+4/RHBtEVACLLAZ0M7rHHWZds+yD5YXr7hoL/
r+6MY9nq2wHVaBHAVAgLsS7luCa7s/cZmzqIB/rotx/xHyURdoSuW2fJj2thGxhKgepsWRB+lqGx
rBuonsWqYeChtlttfJrACdu8HQJrQ2AnGxBJ1NvovlLwRW5A4s0XRBANcUaZvhidoNgEFgQRhEc7
X5YIlFNsORZyLkuBI0NAaRWaL07V6sjpf9VzIh70o21+j/NDj6qV47PDQaOtoe3NSrAsJLIIs19N
kP1ckAeTvwOx76nTOoGJ5CE5w8kbkDE28DE9ICRx8ZvirEjOXl3v5QTCrnyH2+wPNOzOurCgR1We
dZbC3hgScGWHUIrJ2oiuEyzUorb+NT1fG0OidLgbvbapYeF1c7SgmcIstQjFZ4//JA4516tFsOf5
TNlK53F31eGl6inkepamE0vw7O5LC74D249xWOeVxtgcIDFRWOOkLfJmhzAIbAjWahWm2rLEpzbX
s1cFy+zyL1eDRMqMTBfHEZ0IWgcwPWlgrXIdL3ydsRAQ5IOpgUR8yLG16XlPo4MdGNkCM+M5R62T
/DnI/lz4fw5ZGKPZPdnKml/jY8CfZCJuqt5E6e4dAnVqdFEu5SkT0YXbsdQnriFXRhMmjIzBCbzv
i/MMCQUUbg99Iych2UF9bbP5B+W5EHCKcv2zn+5G4S8rcjn3mc+SCBmdIIIi+RrL9iPnPxv1KTra
7FKGGGry7kV3x1NukdTR7T2tfIvKbu/U1bokdRT14S4nT2EG/WPGWDlranhYhDlMPpzPFpBHHZ2u
9dvWHUNQsYtpIVsvg1c481spaLe1K9XJyaPM4kL9CsToFNSXtXgv+2+bhm8fc1/SIWZkolT7mmsd
6/R8mPtNaG56dxXITQILySDgEuKKidjko+/PKatdjR7Cs+7q0o1gTTi83DBV8bRROH3LTKyr+Ogj
rwboVx1C7V26PyHk3+IQIP5FdQ87jV5zY+995oUmaDIXHfLEwEFUf4l4DpgEFKyGgAyR49h4S0wK
aHKwChdvaKQXJui2iV0ROLbGXI8sYvES5Nm17e+jc3Ka97DW3kbTXZcMMjWfoWy+Hhh0CM4mTQ+H
J52VrmIkJF/sv7XwpDM7i0V3sPz6oOEzpzNJyPQJ2veU+YmmeUetDXdywH4f9rxzPQSRp4DSKmNz
OcIMVHv2pG4QL9MuouCepbUSXXUL8bnBlfKGFfsKexw3I7oBsl2ZXeEXgAklmJwzR2ynhROe3Ran
I7aVIXaIVczYv3eLwSvQQVP9GcdWYjhXAuYArFsfvTuFuyNbdlU4qI67pqGrRd9PKIFL+0DMF9IO
+0n7dABYIqm6pe7NoI3lvkg+Gws0Keq43tgT3JkJwAOH3pyxbRjF2vcS9qP3lvh23b0NuocxilAW
fuyQJ8ouUNAxT3JxaNhojUpsyOBwBOMntNJdAlHGJGzkq+7aT3e6WdyoenVNiBM0w+HgDPk2KQFw
E/DLDM9m2r7Pgj8yz1ltGtuCzAqnxB9uh/s0nJ9Kj0GBDOxtDpluTGltav85oETDokFFYhTulmei
9PE/BTidag1mFeo6cIMekg+L8Q9JPGOKGAGsGlokjyjMAksP11CD0o/XblvHPf3bjgen8EDiksGg
osgZoyHQSRh445IVbMt7Md9DXpYidveBc9IGwANXrzq30SOPDfoVa93H5pNxtag4mQfvbUcy0StX
llE9xzwWUK7XduP1dGjuUj07YkK/Rhy6SUoSGr8ehLgkgQyuetb9Wa0iRGg0XwbMFRJrycerjXhv
I/7qkZGhfBggG5WefKGd0v39WBu7gODShMvBRY9uE/eg0XytK7VSMeyDHTj/Ke99C8XDfMxZSTrO
Ri07APF16RmZkiV+DZbn0oBYtDUH+LrpesweFiMhj317ROTJ1O/68ZIrlBRa6/qnqamBmKnkL0oi
YcYvPZUDw9wy6FdJU59Ew/aSPIkm/0ZBSrupNo1KG5I9twOh5Ta7P+XlUccARFMJ2cuxP1rOqlkW
OxJ9Vjr68OHLJH/ehdgVk++jbx3zV3h4VmJuIV6INNzxNkfIoIkNhKV8ykaVvo2zq6A29O8R9ZKk
i3Vwp5sSMceas5sRDCkGjG1s7hZr8NYC1b0O86Cchz/DpaiGLESNW+pYiFmBl7zSGcM4o9/OCuZD
EGRZLUy1MKrblyDVeY5Xwtc3MqvPqWYhRZDLqtFPGQyiVh6jPiJcJ8e8Pu7Avzzp0Uumm1utQxZh
9jS0SGAcJhPeZPzpfn9JPN4hLb6DnQ7dezlcNJpwNChYejygpjqpGf6LjtjR8kmj+Rm5d4LG3/s1
XjDrrMOjiC0Vtw0Dn91BIfLnUWvXgRFde1oAIx7UweSwj6kulV0dPTc/mJxgSagdG89du408CxaL
1vTpcLoaaM+iDiBziSHRbK1uYXgDD9JE2zNzmDcdbrj6FkiJ5dGddx5i/gE2ymi0Wx/RDgGt/nVI
0i+RadNTzEqxtHx0fzGMI5u+3czSN8/1kcdj78+qFS0E409P+yJa9k3rus0k2blzSFgAgM2jwXyQ
aHtDr05S2q8x16QRnUXisaZFlyGTVxPcw/84Oq/dxpEtin4RAZLF+GoFKgdblmW/ELZbZs6ZXz+r
BuiHwVxcj1siq07Ye223sVaCNG4Lj006gnZ+hjnSVtztqv9MRbtDhHfomYkoKFyluTuiWDaq5DKE
0498QfKBFhD6Uu5+E9yRsXCdtqyKjzF3UYVE13GJN8yV/VYtfgZxrdppOQx0uaMXZa03WvcavXXS
w7MuyOJE2NLUW0t1DzZzs5BWVEjFYJpdG3IANdYfdKpu8XCSe4YoXhjnCAqtij4AH/O6NgQGtBrp
Lu9bl42vE85Bj1Qd9PcRj48Qb1FhL8rex9GOj9N+NhZDrYmrAaltV1wG0/HaeFqR3hWxx2+Nw8Bg
pcfxOhS1ZxUwB4DWlQPwC7KxcyR90hvaUApZJlOy/q2i689caCuXqePHTBXz/R8XdkATX0T+qPUf
bqTr7Ij3sftruaRG7V2dH2Nc4ghQV2zEzFD3rERsx+EyIm5wdcaJxGGydd1iF2MsvarVDkAc6DSh
MyHEfJQxAKwIQuTSUmWpkdOIsXhu+JLKVwAJi9KVbi3cj/Dsw5ZfkO09b3VQuccS2FEU/fkowuCI
Lmz2UOR2NdzsbEJDA0H3qjTSRY5xO4Nt3Mx0syNORIQgOKEUAqoyw8GqSkd1sOdnxb54Uqp1gKvS
1NG9PpXshn/uxYnuTysOlsj8V2iCeZJNDgO25rz8l4pNY+1+VNGvAtAjfJOlqoVDBCC8rYh1BoN4
cg7gssuC8Sag2pTiX5pX8cWSlNbHDPyaWwBkwwQ5hMo8dmZe/e5N61io6BnXfcVYFENNNXvk0W3C
BmhSz/WRH5gDTh8YxHD44qfWIdGF7rJIRqBMNyn9ie2rZamboilOvUHKOZvdxjWQVTIKqSiRaioc
9081P0xlXLb5VbHSjWpjB9I3KhrzCev2GNhLm7tgFFAKhs/Qik5VziZAtwuvIuqpxiknv+M4nGAz
nRifsml2I7LEp3GFenDRo0MM3zqyHpmpGnDjWla0OlJqtI5DiSACmwYKsjgM0S3Na9fpPbu0XrvG
8ZoIMWL4aTAsivksDIjkGa89wlI5X5rbeokkkaCVu8W2LPs/+OYgV0I1CiqfBXja31XuBAP4nhog
hEL4kvr82oxR5dCvw52fsEXSUaAk6ba8V8jIdVzPY0zjpfz0JR4pBOcOPgWj21dpvYpMUpVZP9fp
a0U+Ji3D2bH4nztp1HZXgtKoxIUQsauoMlTW9fzi/9jER0zAM7sHK7PJWpVteasHazOH9dqJSNhG
XzVpAVkckGthT2YofAjWpTws1ipKI7+l6bUPvvOWaTBV3wraehyLEw5NTlbAbRrl7UjlkajPITn4
PNdYa5nvyjBR853Mn3fCzab+LwrelfJeCIK7Ib1xHep8P3lRrBBMrTMQOIE2byku5Iu5YkLFTtI6
OMO+5TA4Ugs5gf4viw5DzwCF4ZEW1mebfWUeMhYg4QAd8UuzUAHktSVn9jBvLCKqcxtNE4Z+0puW
bfKIAogD4U36GIf4VUCTTW9IG9Brxd81Kq/KQZCOk3ZiRdYT4Gsinod509CuIinAOcCQlG48p9x3
oGREuiMDvfTiPVZ/m/I6YvFGRbUQg7VNauaa/LNeaR9SzOtTz/T+AGotXsEAdLCbOdOHGW7S/Lto
PtzRWScSCM6BGZ79+CEYHqTRXyVCdgisNZAVKEyh5wY+WXNNtfTGVpy7rt/3VfnUgmk7pA2HlVof
1HZkF2PufUEkgc3S0yYdxlCfwSAzAjHwT9wLJ/6QoDAhQPaLzwnB1iBoOwNWnml5N+d2HbbUvvEm
r05D7tBXP3JXRcP0y1gCEXMnIaOlDf5Ms94k8zaa2PmddK1lD9hfirLelaI/2ra1Mb+MoNjJ3VZR
Ots8AyoSSDTzWVE2jMMhEOOsxCaP80VDfGAw+I9BhNQKatFKXxWUS1O9iSmKTKYESIR+ab+WQgLH
eyZbaS1jhP7/0JUA+Hccf5LCucEgvxl9LJiaxRVhMOhgy09KDEXFqBOmjIviwAsKMaOm5IMQl8NP
QVBTur1XzfalsgjyRSUEijyfmfPo9ckcaacy2VuYZUW/iFq7AbZmVu1KVYJTpfM+l00HYgd5W0PK
hzqNACfas01TPrs6uVDpK163GAabljI+v4UgL5tsB+NzAwHr3PniX5RVj1jJvNLncxq31bVDsqmq
UFd7kLf+q+FMBD645CnobKoNHbu0kzoB0b/11Rf1ToZgwK4iV5bw6vmaI31PenMxxzdJOhEKUWFM
16LU/FJbshEcvJYmvh+ydlJSV53Bfch/nzM+St0/J033amazEiSZBtG9q5BABWHeRRbebaXK3wbj
rdImRVTdL51YT9mvMtx9ZaOAXnETPj/saBQVynCapKJX889qbf1FCV2Cln70peFlbrLvBBb/Sq45
YbNFTFG6dGW7yUYx1/UX4qTK9TqQjKKAtZYf+viKglVjZUvZgcYEIQh6DCuD/VJNy8b8wDEUF/l2
Nse1LHMSHQS1kv/2VbBpxy+uZpUdTl6xlu31S52C46+KXY2ZyIbg6XBSaYcA56I6bV1QDQqE9h6d
cKVvUgJT9RUN8kvj3lly2OgqlZmf1drHBuvE7LjI1XGh4OjOIo0skQwecowQtfWGGgumejTCoxG9
FWl/1OkLh+FYhifD8V95/pReRnis8vKZwjYOWxKJDP7q7zhdfDY5bvM2Ujhq/kcF3muMwquYiJpn
qm+kjAcc89KmT6ZYFDLabU6mE9ifzgTXY+PUIzuMyk34zwJCrf2RNok3QjcjA5F4IRxnuJsq1bsP
6tUiC7gmn7QBdMeSFHyzhrvDLOqVFVoLVOv4luIz5swXbN/1R2rquzZnPz4fBp5IjJobWwV9CUg1
bR495V4Bg67nppoAZAoz2gyR8LLQX/vsgE2ymFryn8LRQl+DzgPXucBIVQFYME+FhcgOHUo5kuFQ
7EN0DIJJlUDjQ2VbErxF6TOnIbc/FcUEzSO6x/yENORYBovXeI3U/c7MTSNE8xww7LyCAeu6fezg
QJkzogMKJ127yE1Cb/5h6lUn+5KUrKcVfS+P+rA/cc8lprskx2+GD2659WaMOEdQ3NuMXmOGGHiN
o/hNoMVsL5qCmstEzqLqgJEuYfIncP3xQDGh4XvTviDrrRt8xxkuRNklNrxXVovRcLC3VeiuyYDf
2BQakAzhTRmoaIvSYNDDiCbDe2GEr2mTbUtD8XJ3uMi+jR8EuRxeXrdFikkmwVdOyytJgN2BOSQG
mZXTE6suni7KNxw9S7xlpM/ASJK3G+S5OnEuaFKlQHoFTctzoW77uOA617/GA1Ez7N2Hec0fRzwn
LL9RnFHV0jYIYojzTQd/2CVNBaKTxHle9PKnKBMOKX2vkPtoYavNoxsCLT7Zbi4ZXRBaVTXnFqOy
iY6ofcSudUjNDviAv1U4MtjbN1w3THCdSieio99EBIQHRBz8MeUL59+sfk+45ANU+UKDg3irht9c
Em8mweCsWDTTsHLbTQ41wscrnH63It5zu0gdPLdGInbsOo3KwT+M5LzZ1RhNK8dfhz0PQEaAz3rm
0eks/5AURIQWff7G3ihths+6Q5SsuXvuSlao0qoOW5WtbeojZiJFLaF7ZcUZtF9jSn7O6O7DgLl+
1O/cpD/P6CKS5h0kI6oaBokQdUojgjWGlHPEgOFc26Ldd1qx1RuMekNLQpyzm1qNdd3ISP3XUo/j
fKr7B0/iqSmKY0Kfjqp0Gs9z8j0SymL7800Y6Nms8Np/2JpUcpsfdUnQmoOunUlkgBjlpaYA1qua
UHdET2zrWZsjnaDo61jjfwEdYQST6eKSwrLt+bUcjIfdP9izU0ww0If4TuYKn2K8YIFTtZe2eudm
Tv8PjDzN6kOK7eMJbOVVg/vSFCoaaS58C0/VPYrPrOX9WbqslW+2//j//n9k4yeypU2kzBtnMI6a
Fp5wJy1nxA/qhGXIwxJFNc0vQr0glK1x6lYhRRJ41hgRcnpM64AQ05+ijd4Dk9FPlB+DJPrrChoy
OQEMLEYt5BcRLtLRG1qFwyz4FDhURZVFF360sKAn7VdUHyyXyzV4Dma2AYmwgczTEpxEg822VUVS
YzN2DDknGNPIX/etzBqA2QQlT0QCx6eIFgLRT44W00UbJOviuWPwNz2niSyM+NtWz26FANj6ZvIh
nfCIXtbG8BxYVdpsBgveAoM3QoefZxGsY5EOXujOIcfNqVnhkSVO5SA7eSqw5hudHWbE6Em2YyAP
KhDlBlHYyBSSEDWxBsDHZeY7Hzr00w7zTgU5TFSCzLRPfnZj0RPhZa8qSjPS3Wk8aj6icWTjKXPF
c0x/LM1x25INUXKKPXwknmWgQYoB68A9V4brkpBe9FGaP+6jnB3P8KAnbJG9peIolMiDId22MFqC
am2YvDC6edDN/GYLlRsUTbC208JtSetRpyxjySo4qXLHxlyy4HcbCqYCJWm4zFtdrC1RKjPWCEdr
UT+Z7aUmMkObkqUTdwu2uGu5LBW9v7GDaptGTISayZs7qGLdJp6YKeW0dohnURnnnJ8uQBITb8e4
Str3SHE3NR9gTWxnDSSWr9HOnjF1bim2vXkGS/ySZgHO9xINFPRtnLaEX1n8htH0PQdS7NVwHmu2
8KLaXNR58ygpGue2O/hpilmYTF32PJb7EL29TJCPVUa2ysK/Maby0aHgWmDSgxvwHjhhS58yxG9v
0qOh9jcrOxd0/kVTLR3Q7UkA7cDYODHD87TfdAyNdKjOFkNZKku4JDbM+3fQQVFJHCn+bhiZ7gIn
PPUUmDv6Rp5kAZuCSIEXc2DO5bAZrtk+mLsA3E5EI1HObNALYg/Q7COFNfgyJVJc6xBiajGrjhHV
3h/wMTPPCDhDPBOlyt41W5r+g10haXF4/HvkfKkZfiAikhVJT8czdVC22wDTQH2zxp5Vi7pDvMs4
+6ut643/WXX1MUXKHpG7qmojs+ZurffG2i+0j24SC3d+7+mMZ7fZt6G1n5POI8jx20h53/GVSSw/
Dyojm5XCZJ3d25hu6rk8phrLMy+kYxzrCSxDAFQPkVYElgEvWwz024zIUUTWDQBIXQlVvRrtFVNY
+dKxlEIl3DcIN/UKKdbd9s8xAyDKTvk+Nyc0Vzg3GTe8CbvxVKs8dYMEyhDd2IsNvT4+HVhGlv3/
EK0xvTL/KWpKMkGg+iSjhn0VuLd7MGyOIexy+c0ZD/78nZisX4xLTRpHyjKzxcvQa5xS0pTo9NvB
jMBaTVsy5WJhvoC3R0XLyAA8ESKSLn3q4efopGd+2Bi+ly0VAGYsGNMsi99YBKIDZ73P1aV0aKSU
+ENpEdf3zdrKk7c4Vnhhviu6JE1DGXex4PgYSARrUqlAjrLDqR1Uce/jSNLGPzu/ZzorYrzQDnNo
aWihDOnMjaNxEOblkpXKuhsZxXbb3hhfWObEDSYqog5VTAUdP68uDkJ7mDj3pM6IqgTraUi90rjt
0gR/PlBVjhMPbU+exvjbAkVTs3avAls0CHFPgb8OMys+GSAdcR6snWBYEoLCW9CjqFB6DIvtqhic
VeHyIbf0uYN/kJutCLWJAwpoICkFjyJHvKpgZyD96V11NXAPLVhZ8ekTWDEY9zIFSqU2Z07ynJIV
C+ZCzf1DXJheFLS7wJg8fZFlFdN+y93aghCAortBIV/7drFV5+x15NIsWZrHGBLkd2Ax4qzLbpXy
5hT1a8bGLs1kbQpcJI0JQxkwX11jb5g5YFJrr+gd+1/oVcmfQTEeBzqnMMm//6PnZX2xd8ft3J2j
BudRsOp41APxbhAMVfsh69/0/3tjKLeBjaXIJGGJ6xH6hAZtdp7YIjGzsmzk/AzSJkKM57m8IBXB
1HrjaWiGi+jBKuSdTr+gnWKdFxmrrhn0rzBfKGY17Cw18XTvJqSB0hTvTvgvRLijgcGkYCzif71/
g36E4npiSgGkz4L2CI4fARlNJ5M0udewx9hru69Bh0e313pa2yldlVPhIS/Fr2dddfUEhX3qPibo
f6MecARwhfqekz0SEBKCjy0iTirCS27CtoQOlJbw61E7SpOfsSXtwiGFp2y4uJ6oDSf2r6rJ8J70
PLsn3JawNCFWUYspt02vaVndyvgS9TajmLsNMrFij5sz7R85Mqbuz3J/BgVCNrLjKoo/jPaN0Al5
n3ICQdZalZIAaGbPYq62sWBdTpUSM/erlQdtCrIm/NxVzIJCRZ/Vry0a2QB/GOTQk1K9JTwgYw5Y
XEXUy7mSG/k5K0j8NA8TTuYo9OAXFXp0Arm5C361Dh0RC7GKfQtwtErnhuFar0iUn5R2H5fhpavZ
2ZKOso0nFli2unbGB0ui3hfwt8SLGtbcxpBxqwx3x6EW1q4BL2O9Ot1vXaP9I5s8p24vELaokJaI
n0qTtTC2PQbDvi69mSOyjNqtBaHCNfQz64hCJjmVIycx03fo1VI4FP5rHIczENlRwctI5JXCDIbm
ht2vPQHCx51lZfDinEtGWxPzdZb1Z2rm+4Ym12r6fTQTi4fdgnfLi3Jw5eD0fFRwc7ZwO9Mjbop5
drFWwsArnWMrZoivNN8Ig+u2hFbyihZ9xR6UbqjKyD0OTimXsj6llOcIB8xFiJIrJ9x7asdrCp4N
8bkJISCF6zJarzYP2wwNskRQxtYAisOIYomONOAviHnblxIDEu8RSndQ/FpLslWRlDLH6opN5t8F
72DIMLXWrattJIuR2VKREJfItl2uCvQvmvyllHHUvD5oC2GSMFJk8Eym61ru/F3lI2mxOAKgdXjA
G2k4YMkvX+ghaD6wxiY1Txjnb+ufdOcnKPFxTIxPME9S1gGh4oTGotaYAOTUkiZt+v+c0zEAlCld
bbNjcUzDhEoNtarJEVnPLX3fQUs7YhXnTTgf8D+uOrgg4JzhNuCcUEzqiJKrssXJOm4breeZkBYl
FliVulV7xi02ysc/DXoxa+LejzbwnldB/4jy19K8Vj6fnHY1wi/JF87RCjTvci9jd2+U3JW9jmp0
Ny5HVbhUy3d2ZaTYMxIjQcDs3gbGqq79q2JJZoxnNz8SY4ZYCWI7Zem7qb62uMJcCDqscNKyWRgy
aMjljoz1tQPMvGF4MBVgW/JdVuM/stEzux6gI5ukjhnu64B6OlV+jbJcdz2bndOgi1VJtUa6E8t+
VsDlHwCcdUjYIrFI+FRBtWB+DdFb8hPcTRU9CuONnbggW8lA9aboNlTS8MXeiXxmvcasdY43NpZP
Xk6HBTC2G+Y3xxCSzay/WuFXRkEjXPuo1/natF9DOdYkTRP2FyliZQBD6DEmJV4//IP9N4yEoLkL
fq6FUXr2j0P/NWhML3kAVEASSugVA3ALR6AQQEPXPfxRebHNZ4tqnYXKUa4JKya3PnIGbNK/0hg6
lo+Zh1NhJwq1iIkhDiFK57KLlx1u3a7ismdrk2lXa/Yi29zKU4aWgcJx4FHHCESWhJyNyKm4Vh4y
RPL0iGYdvhqyY0NxmtangQ2AG4YYR9x1HqabIUaERTCmP/xL4jPuHswP1CchISU9lDiOBf05TAra
NzqFAblAibhkVD3T1fdznp0g+2OGfRP5tFB4KgeV1TLNUm1DbyjvEdvbMcmuI5qFhNmVg1x3tJ81
yYX+yHaWYG6knkVxiZ33EkGSoe2wmUfhMclbr+G2Gqh5uSP/r3fxGb+gFLarfY5spiKptRwPU8sk
Tnwxpkm4z3x8BMKA3EcZWw7zO4NCTRxqntjRevrlfagv3fhlcW2kqNoV7H06YkdBkl46kvf1ZgVI
qNPbzEqnbk8p4Yx6oZJgReRAfaLkjxhTd3Cn6vInIKyhLH5acXKHklx4mMX9N6+flrMUYG42brIt
dIKpUoi2/5iyB/jQRpDL7k3MiNK2OkdihjRIBbhJgKY12qtvvxUc2rLzpTTzs0eb43BwQs/VvgbV
OcwD2VPh2pox1qqPNLEWYU9wKvGC/hFKQGD8I0eGMIxHy+ylYiLROY3nshHUEGxpJlTYqSFrZ/Qq
a22ySwLU2WtHrTlZLEamkNQf6jiXxKcJs066lsOXWmvRMFrAbZjGZvVa23P4cnhKNmJGxIlLw8hs
ViKkcrC/lFU5M3E7D86qox+EzA2LwxM3gr02q43Z/69XGn1s/SUZkpYesbplEGduFD6YzAcdoPDa
AmUb0QNIoYDiRJwk59Y8sBLS4NKZhwaLGtuIDjw+hzd/JqbNrgwT5q5neQoLLLuM+CRr1E0Tuihz
bFlO/Y5S3w2KtrX3DjXCkgoPo4YUJcYaTxi5swGZRKYyEMK4QbhhVt2rqGhYRmVLKRjbjFUYFODH
7rPpkOEsLU39I2qZnJhfiU69QqxZFQU/depvAuXHbwFsokxqNE6RAo5/dbACxyupSbMnwiZBoz6N
mgdEctHTQ5rJPrS3PUcEESkz4x94PNxPOGZIi3RB79X5PlJGUOR8m+lfxE5vENqhB9024HNMoAwn
zTcQBxDb+FH8zzr6wV+9yLp0aVFg4d1+6ek+Xf3cDfjomD9UA77xj4JxRMOyKcW1p9LR+2RPFozn
o2rJX9rEaF1mGCdwDjke/8EofQR9sVGJR0QJiNuWAw9hMFroVcTwd8Ag4JtfusYYE4556KvnOL03
yBrpP5cxtvQEmWWUhSyqmxe1vrFmNVJgSOBKUu1B6VmhpKwr7aqAZUfCskjb5A4X9FWbiCgGVI0P
hbawQ/ajvcYWLk8+J62HvzNjeeaqz3htwoaHkqPN4TtAImult9BiUyjefUKMtKRFoDKzEXMPk9+s
DdK5qelddcOCYWkYxTKEw1e3q9nhp/MU1jQR7gx8A3VD73TLATcQOQo0O1IkaS5SxkRl/2wendND
gCLNI8lWkHcWkSABHV2Ol0ubJR0BXDV04WEI1jDo1gj3OX20lSFaohjno8R99D0OYBCS+JVbYOqu
22AFkqzXN3ekMbuJwuf7ACgzilWnu1v51ZYwClDkry3u2n68hBzu/rgNeweuzdVFHAc3gXixrvie
DXtTG2c4hbEyL7OZqfdBH7QFvhnGJUQBssFO05u8sFPGM5G+ZbTyojI+A7yOGo6hW/5tSV1X4O8i
M8IeTpMaA0KKkjMJgqiRCHLM9ho9Z2tvbYSqLovmaXrHEddwfbaKFBlsLaKoK/DtgVJxXEqqL2z7
EcGd1PmjTGimnUqSTgXkxcQ6n3/VML1rttadsrLBv8xolmqehAb82xj1r8PECUNMlhJwrgPqarC1
tRZo2JwgFppzUlzkUtKyDthyWD3WxlPDx4htx2Cexxg7KPYzDmS2ucqT13BA3cLiZqHP9UFiUlLy
DJoRnWDb67schacqC+ApxafCg+NWeGILqmywUmSIjP0ygCHST+WLAug8UhhaqB+1gxG78oEgof+X
6lqpJ2RR15+yoNgSxy2y+UXyMyeO47RDAIR9WES7bsa5aHZ7J7uJytzjBUQG362qiF54YjiM/lF0
SD7AbMZGsuvH8CPvR6pjf1lQDIUVIWfTW4G9yo1gLdP2w5x5YpB6GbK7hsY8UNl9kXclXRhxhk8W
Rm/nUGkQH85pPHzpwLpGt/mfzFbn+OxGxoUVLAYociXSbVStEhTmvjfEQGoYi0pFZYBNBwvGq2CB
1leeat/hK/H0YIwDkt2wehQQfXG1smr5NoCqgoJJLb5RlquKnoJGbnczVomRxVbDe1aGhBrn9x7c
sIprl7NrPVaWB4iBINp9pSVIt0cSgcmNUammMCOiusgJzxMajUv3WidACkABsDZmUx6Cen6UyAVj
yMR2T80VU5JrzXwIzbcMa1iPuhTaHfiz93bo/pwyupTWh8IOz4Q6YRImNKdizYFVGpjGIEbymsRs
mYvE3fHPvN5v7Jfosh9xkO8E1ahov3v1mLm4hXEEgctknAP1HsxjrJSgZY5JwLD1Xbr7HvZ4n7rK
6zjMo+kRds86xKDt3I1OluvxsUVSGcGwDzEaGaWC4uU9xo9POMnWwZofS4MU6+WKOWR04O/PWUVA
LhjriTENyLnIQYtIw0UE+sTsOgjv1VDtjVr3wii5p51gxIOEg2MPNjs83nXM+zAPfF+pTbvBJ4iK
C4rrWhQIE/j3iVq8iT5Za517aWz7fIodXistuxcD1JZkrXAkILhKCGmtaxI9imBh5GuOU1dDs4jd
sam+wiglB+yaxxuj2aKYsADbWtfwnEKHkrUPiiIZlN2IdqHhj4XA/pKr0XrsSm7mu8bp1U7RNmy/
iA+e6ulUZB16RJa7M2CGhu1jlmyBuFq567X6vWC8n+PrkxnUvSEJEnSEnbHULzkK+0n5SkW97DT9
lMfQormGJXwb3MK/Qat2lfWVRxdHZXBLzcL2yzawiYLnRVlk71Ok4J357cv/Akgo0E0LH/RF5qZ3
myWbrMgU825r/0pQCoXpE37dS40c7SjQlIZ3CXgwn8zBykOSrbVlo2F+QrweKu5fmSobcjRW9m3o
hl0eOscOrl6vsbyf/qftgI1bgNZfqK3lQR7SXGObOcmHNuP6Jm6j5IuNnOIYqANbYhv0OO/EUC11
IU4jXje9jDYaIpcyPig545xgNem0m5S7mijW5FaNOC1CUjgU5AVRyUDQ1Lx4vGYGxZF1zBg+Qb/k
wU/YPNc0crBTEXzF6OJGHj6liz4tszzac7RNjRY7kfNiq6x8ci/sr1oOLdHYBnBgeIVs4oN9Zv26
BpNNnP1KW7SADuyeyXRwD0LoiVa1TGoUEPjdBvYhCv5aZbao83Bpwiiq+PrRo9Mtj4teaXnb3tFt
uI0Hn+3TjZNblz7CjCa7msiJIAt0JabdgDmFGWepYxroTnafbhQAWlF9jWGm6EbitRa0w4gdLLNH
SvEPPTgNrXua69pTq882qV/0MPtUg5Mli+H5qlOglrZYzQxLoGXReeeMBKU2AtTL8KyK/mzg4bAg
uI7dXsmoDQM2ENknsQ6JfSrt4KCDtAHQk1UHW32b6AcNBQcC6igiPjpT8Vyg4t0gkERRoYDsy2Mv
Kx6JhTe5J6Xwy5qrV9M+6/FHPqOvog7VqNfiasMtS6OqHR3KmjCKdoTMMpjA/DnBsACWkGesPjij
NYSRnXLoIhpllJk9CBmAqZOUGzjl0jLSNelxL3mJ+ZvbkjvAQSGFMBKWDZ5XAEtl/huMzGFfJ8jt
fAD++Kf6+q6DcuUOxj6onFXTa+sIRxfbDU/T7mmIhNxNX0HCT0RYimo+NiqZDz1YScLnptjBxr+e
nPwUEPurj2w4nPfOTj9jFmUqdr4pbG6N0e6J8XsBOLcecMhGQKwkabJWz5H6tADeGJABwF1TlQBL
QUlFgTL31w66bVrE3yr4gMZBO5Ris2LcT20uu3hnNryclQJrreVgHjvfRLTY7GebCL+u/Z1F9eng
Vs9nAnTqtYKBeeaxFL69BW0QuVgIRo5GjtfonjBczBjdV20sV76g/am2QWlSvaj8og3DRkQNvAGQ
yXBaEozHqhS5LrvSeDg6Og5Sii2DzxEFw9oJS88py1cnO7UZWgXznAb/rAQTXGjd9kPfnEYhB4PE
guILw7a5rShCB/zbXHEQptYCUU9uJFv27tAATc/SyLQP7wGjCn3EP6R/TiQqAHziJiaSshqgSHrd
P2Ok0EJ2OcucXpBAHWAFmhJG2qp0V2hw8omx+unkPgvve2HjIEmZAwnWwQyAYNjRTjKgt3ubB4sT
Mt0mnM7KVFJhf6rxfMk4uHzru2aosi70/NYw/kRRqc3Wq5V9981fzByy0Z+EBacdpO8YfW2zLpTp
FDn3kM2B2bxKO4gYMeeioWh7/xQHwKZ0Y8EZ3VysYmA6jwia0ycs6bWHVY6ziMCFRZKxXM6zfhdn
3xZEawdyjkDVEOSfadWSrwD9pmd8fowhhTA3K7W9FYi9XycHDAz0RAh02KSZFdCVjaM0WwteebRt
3LVbT6iFeGkZxw06hMcBXelsauQTGru56r10ZvKuwbSH1oMedlEQrJf+dlxKIcL2NqYW+aePP2Z8
crEf0L6ezSKAQ0ofTHWTBFdVlHywnIEsy5tyM2dr5uYQbPVdTyhVab62vddQ4KM5ZyiVvDBvxy02
6MYuBNoI2MeL0IfJwZlCcYxE1obumS8jWIz9iEZN8JJuZ95EMRARgldnQKw+ozo1dLha4Gtm3A8Y
e2fKMkF7Zs09erDK04prNf7qGHEF7hg7+m64VDUoQyRI2limA39lzFtWNVTtuOsScKf1sSObxCn+
kOvpaLDRsOXdxlW7TTR125oh85B7YKR1cPTSfOjv4fz4mvAmH3bSgNkiTHcp8zEkmjNnBKiFPKX/
YVjFwktqgSv9Gkc4MTklUApCJ0Fpbf2k86NI3kKUyXZ/dPq/HARaImCZmwiktCeIj5g3PFKBg6i7
mDJFwZuhat9J8DCxhOb9rgr+RrjiTjP/qAZsDjbkTjusJTbKxWa+G6fyzdR/KuBTtevFAnkFo3hE
ZMGrnIC7/rEUl5B+Bl+KS+sVz8kCf85FAzDRas8s4xtlFhknJ1ZlefSd98RJ8KU31iO0fjhHFow0
TZSBDdPAf6FRg4GTPAR3/HCn/lPNjgkzREAGteyDm9eAwTdzsqUOHkBuaWqfOX+/MgJUjzz4tnZA
KkrpuenJiMgs48PB1pXxH7QlNDrFGpTTmhDBiwSUk1uDG4D6lXWdQXWiMWfiSwj4lkI5TealjFLs
2pSDlnVjmoUmp9N3JksNbRFztQthfRoNAEsXS0HhMaKLNfPTJyCLR4PNEP+6gL/YqEeBkF83hKd2
LCxVFJvvTjyv/O7G/y3nZE8mcnAfcCwAtmG3yEAzpC/CNuGWBhE9b/Ss0Ed0WNYDZ1ib4jnaf+Rc
UvnwwrX1N5vEDIm0QacrCvcwaoD5Y1bG2vBmwG14GXaOep3G14NeUImDklsaGqvdTZzwFzP9exfP
69D5JkP7xWix008YtioZcbGaLXOZYvGyJihYk3UYO+M8FaiO2VsTOj8S1gvuD4EHE3mUMf4uV9VV
pWleq3ZfrPkvKjvGMX9G0FIDsLp5iNa7yN76slppfn8gXax2LjYdhdHzy+s9N8i0UXEKoxqQNIVq
4RjRaqgtr9LlKrtD4ed6JcE5JnWaVuLxdYSnWAPYjztbkNXYWeQwGRupeu/FbzsyL4Cw47P11ai/
Ur7aXHBHARqB9x9PCHmsfos/8qVXsGCOv3DdgOqnv6VRMnNlTc/4taUKYtDjJwTwWCrTddXdasD0
me0zdhm2AeJnyTEe7GFjFuwT3gYoHnaII5l1nwvv1Q7Ck4z3CKjH40p4gpFTkzGamc5VO2KVHey3
6j+Szmu5bTSJwk+EKuRwi0CQYCZFydINSpJp5ByJp98PszWz6xnZI5HEH7pPn0BZa2mp11ULm+F9
wodvVMJHV40kdIHr8Ks2fLXNP5Mtyi6EmaMPW1wgLIzjI/FUkKen4uPWwTvO8hnSIvAf/OOMQY3K
ILATyV+UeFAipi5V47cxpCDlMHIsUEqmxgK3El/WDnPsVwdXIffQrjokUu4KRnjJQMikFuZ7MwWp
1CF6TShQb0ljBZUIh7dIoPWIky2QAAGgIMqIEGq/h3vVz0xAcIsxEO+kkumrZev14Cgg1Wkcect8
zHSilzjlZEI2uCcMVGj6RP+ExBwr6LlV/Am3skKoXXnIPoXI+sPNRbdVry0XE4N9phlUQUJ5vQ6l
rGNtrfldCTUg5ZSQV0FtSwr8almQMwuwevmxes9FlurFIpoUrTwCA2DnTQWsemJ/DIV3ZqQbHLv2
c2b4cCPNxOviu0EPOC7hVovjf1EpH2Uaz1jzm2kgAQGuQ4QhXihDXifCSFtTFCNhh6d+qDSXHoo0
hBhww1fo9JZr4U+fDamTWSkSwt+qY1CampvIWP2DMI4D/VEIq+8s7NKR531HMJkY3yj401qT4kOk
80cJ9jXobyuuvsDLvgux+sOxjp47N8d9G12RmQIKWvW/uF/HwSTLpm+aJHpJaDwU1HCNUl8rJnGK
RUpYUnjVcphf6ffyH1d8gXtGpgYajE6Ivl/a8tmZRP2sYK/ynRKBuJ6uRjweZ4kbzdyYUHfa/yzw
Qp/z4kPNjS/lbaryd0HozjouKu6rzAIzM46CXv0T4umHSNJjB8rctzuDnEO5TNy+x2K81d2iVg69
IMMTjLaCkTEVzNweY8Mag9hML9ABLZWxHTgANLwgBaO/yRRwDMp1TcZpvonI+5ifU9phu2xCc/47
xn8E7BbmfID2VQelzqXGsaJm/IqtoSKlAVrXvryt+m2dSXaPFRSrZvVxmsJom2c4JzGWLphJtN0B
aEDosHsNnfKFNQWn5hAUVEXr2FIZH6tbgAxRBHKXrR0jtsvK4YjwmFSIX2EEpuBcZFLyrOdUQ4T0
ayiDRZE/lBYTPeQi5NUgHX/P2LdLVoHHI/AWk9pHvAw0RNTrKrprYcyVnT/lxtGyykADELDac5+x
14AeZdxCNViQlrA10vcqTNyO4VHSrZM6V1OAOIYdDgdktiVviYprKWzMQoVuHUHmbJ0WdNjof8eY
r4dKcklnTD7phpmjj5xsVfklaZZnRrA2mew3VnJU5nZfqNumYS2vk2uGPUvIUiUE9FWjrmndjGHi
axE/Xv2yHbN3QxT91GQap9hzE57U7DyCd2ujfnxNzVGdPtakhpyBXzwvP2GUfiScVSkhpCqmKnmQ
qiEJ0hBB1eHEQUf728vb0txbxYjalzwS1biS2bRO4PZCCRCnZt804fbYkEW9UNXU4gr0xftXbUBI
a39UpdzH1QTk1m+Tft7LxaPXzf1qKyiEnHqLvJsiOm0LGglI4lz0gYmOIGowFXz5OG6Ty0bBOqAj
sUf85JLfXJY4udNyP6DJUTpsgadPWqpjGY/eqJV3UKbNgDazXYr7XC7P9JpinhYOPCMRSfRk6me1
pwopNe0mRTX1syV5RAZ/pYbwJ3z9EQUds7IOhbaZBQn+3RZKkTKhZ6g2kqHty/o35/IyYQwd8+yZ
Qq0qJgCOeZuBlarc+Jw06C3OTK1f4TM5yPROC0K6WfqUhP5vmr3I7mPn1tSeqG+yyNgrVX+QR/l7
XBIwtgaspCX4QjAwZbIKJmIGW5UM9QKMhmk1dC3JjN4SY7jQtODhKY3vmVxc9YotAp5IA1zuU+21
7U9FOvoWmtmKDC6JqOUQi9IBWNKIdKdrj+LE/DLDEGZNDH3tJIXUKI1Wh+KDqaMiQPlLt0UZb/v5
WLaU+xmw3+QrZeYOGshykpNkPbpKl7lzKW1Gk2kA7QMzb6eJ9ZM66j84Lbzh2aKmmGWL1qic8LHx
JnK1YwBQdAhwiOY2doTiqunNM0d1Xwk7Yco+e72GjYu4QTKCqOGDnEl+MOSPeMFbOH1tjURl1mZ9
rnY5Qrb8zTG5SzGklWua3oo4MF/JzI1F1zsK1V6naVkwJtX78LPGfIBrDA5qtn1NeHgPAIFM7PQe
yRqfvzACCE4/hWy5hYKNTIaMdSQ0JS2Phv6sMk/o/jFcfSMh1Y1rNkN6go2JW5QkjLuKT3kJiVBd
zWYREXVlYBXNXwEXq3lMrvmMMVC7VWGI9TO4V46RQjE/KlRJMLsQ5wQ1OslYNwOgTCIk701m0P94
gkrRY6KkvSfQ+rEs24c6BMtaxVQNKvNqs6FCGWU2nkIbLcp72uDCrnMRfpH1BkOcjrOmdRXPUmZ6
7bwcLSgCWv1UQXzw9LdUjNSM+LgyhUos/8Jcubbm8p3D80qK18s30/rOb3zNrIuvERILsT1ukjxq
Yd7h6ebN+vIhJ7lbyzCz0vYEKp+WvpFdVyOhtCeRDjUAAzgdFo7SD+gST1Wc+2NXP2WWFuOfsz5Z
7tinQBIU4bI5HNZ1lnc0nGjpa5mtEQ3Tb4EiyhjJIl4i0G/GRFH8livDs04Lv4iQbXe5l9NUrgy4
CqR7mIC56JHNqr4rvbkfXgKgJpOyuhUYeSznwa2W8g24JJiFGh9v00DAkuzDPLsNpuoRSiEm4LK5
cvO1+q62NDoawzeajbHGZiqyKBJuA9WfEerPqcXSQq13lhJfmRDuwZIFwq0K9SqO8Bt3w7jD7y4R
mBzDZnquERXKFvYf6nVRnT/KKHkz1w5hxtdZXGXPDK5floLFhEnZ4fRkjQW8+98Qmx9cRkVfjUQ5
QJiPtaovThGquwIDAIS5bwqEwRFZLp7JjpZ4JgJqi+tRKeFqd7HTN6xcIjHyLN1KsLbXmIwRGnUS
xnsyEB4oTZzVoFMS8Fpv01U3aCe0xmti+/Q5MnFOGT8VJnS6vrq8QgH1crsjCAyewgBjkfCUdo+M
4R5Vr4O4nDJV5bWMjLNjo3ZEQvKcHqrmjD9Ky3HBQlUEgAi53XZ5A8lHxw5bCS9yStJ4ng8faF02
mQnanL4JHkFmTGhPUzJDEiKeO3vona+wn0QoP4mafxpT5s0qqivxbERsYWbHYartOpjh4yBDdar2
PTad0mTuq9J6yOhWUu1rqsQADWK++mQByQsLjBl2nhbJ1ELMf0XxgLdf5Cgxml9Z2I9avm8H/Zgy
xdVjeCyWvgnlgTEBfvlF/ychigsvoBGY/zU/R3w24jNs2Fwa3V07IFDyY2BUqXxqmYKzfrlrlf6i
p/LOJPEUJpgt60hPVAx9SrDvYzZwFa5v3WhmT6+vmS84/Sqq6zixKIsipvbErejS1sr+GR0y5KKB
xadwdKxxVJCVCc2xupOcGd48MRFUEZzUnzCcztagE1DEQsmwC2UI1SXCmQsDO0jmoCDvaf1vNLDY
uUkSY6AaijxpKOPATGXpvNdL+rHwlDGQASCklfjzDZ4uABEpnZ4kwnJ0OogqCsJhe8QPURj6n5Gu
ZiA7MgH8yvCeEbC/zTHMMTjvRt3RW3TwCl9E9bDLG2BvvBSz1/wXMJAaPOnssdeZUGj16cVselzn
ydhVvNraacwSC9/FlyaLBF1jdGKxufVxbHojrA7GrvhF0ReoF/y4inHyDCDsGB4F60RstNtk4TyD
1YsQO+aAjHyZISygNIh1bvbHrKCaQnYiJj1DYsAWYbjJjLtG8ccAF3shOx3YQYv1RjbBQmlVnyyj
+VAYvLlVCktAMXGIYEdD0M7b78wQVkspC9WBGm5LriTCDpuvnIhbVSloCIo9OnZE/+DwMK2WVNxw
1ByiHMDLuuH9qDMlaagN122c9MV9WlSGMGLQoVPp5w6Mg8+T7jFEFqzi9d5Nla/OROPJ8Dh6ppMl
7y1TDCdN2n2DnkcRA6EkNjuHESc2jN20Nwn/x7h8ZGPtDIXp9LUTY1wQ4kLN+NCVKOQx7sdUbrW6
Fphl2QOuGWjPF/0saMKfMlM3Y5puuwG/pvELEowbauZvBgFKFUR/zWTKa+MqdaVvJse0pcSJR/w8
0QRwWaTqoyVXt6YKK0iHUnTOXNxhvXp6pIvyH0+rqwRyslDXjkQzMbifzQHFj/SGccNTqqWrqWon
ojBcIc3+DQs0nfZbNgAfco3R6LxTCijmte5CN3TG9stMS7JDwKpaCG7Vs1NnPswKxzoftyB73cvd
MtMqpqSYYt+rpF5K7gCRtJMnRtOtGectfMgmze8yDFGpl7x89beWpp3CKBmFPycQVggUz9Kk2jnH
qTxKu1ojvA1YaBQ26NEnJxQKTAnSmZhBuiN60oaHoSfIcwGRrAGqV7XMgfZPH/yqfYvb8h5DSNF5
nhmBl5NEbFPbcFA82hyDVt68SYsSpiDloj8z24MO8J3Nt6gKd6bGzQcMuC2KChbWqXo911eWpZ96
m17gqmGYRlfO7EA8IzTGe40YeLLnYqZuFulyiaxucMN2iXVw9Qnmgo5pBDrrpzNYvGdfgIgIGG5r
Fef94nuadIVPu31BL8GsFGzQxXxhwzFZ703IUkvEJ2GRDPX6ZA7kJzz/CtJ+VVAmAyU2rfiQuvdu
QU7AAzMb/E+txh9f873Az53p6MtOaOsEzmOVcrJPn/Bm7AmWRfgSgxwIPJ6pc7RNl9Y24Z8xYwgO
13R4rFU6EnGnoE7p1cmTycOZZQw+oLWkol/IX3MdzNNXJCpBlUdHyifqFTBOncCACO7lsedp9sUA
jws9HnQeI4GxybXEXdtLp2XEeBCiV6hjlwzNAVvctj0m7PNBbul9vvrJzzlyXivOoq8vHRNdOO6o
ykJXZ/hVkOMoTlfhezA4yBnODF0AurRrKbq4D3LhkFoD9HQoQI+ecohPs8QUnvSBuCElKXpvNFxU
Ok5HpmSy6Fevt6G+URwoXHSL1yBEIuE7gcze9yIfh7HXsM9r0/QPxRaeG/2uL44zlHcGVvXil9Hs
EVc29KqH2k4fbtG1yFgpDLxkzlD5U1OPY/8UAdOznx6P/TaBZMQ3VomHkvas0bl5YBcFsJI4OVd0
HX0LyjMqgrL8eimfxh9Z7RgioL+c8fM2es2GEhVIA+UORpeYMxvGL8TIuTmb1CHyuFMiurd1m07t
VyrO3noXdpJ+Ik14G2Xzo68DjPx/meG/CziLiuvMohu696GXHo0sw700dimUfH3qDoKGY+s9L8Zf
mbFyliRbRaIg45ybaLqs4W/8umG316u7vFuN/4eDKmlEscPtpw4uzN8CU2A5iUABAIRgT3zQK8Er
Gcptxh/E34jTWVwoRNlEdOv+UmEjAV6LeC0LUvGSgPLF5vI5IW6dGFuXcfmuL3T9XP4U3326uGUc
Np5m9ZeBPJ0BuXppmTqwF/GJ+JmrKYSThO0090AcU7Tr4ls2XCUBQFJriWQTBAi66r5tUFmmy36g
Iy9XVzwqxrE/KnRoVavijJwFLwGDCk+q2jtoEx21RpsEeaCFIsLhXOWk+EAhaczlnLN6xgAdmvU6
ryKT9TiI+T0ZgAwTtoaA91nnzYh8Sar9dSn1/WMVoFBCZhdtzX7NFU/qrulwf63jhBpiT3QGLHFa
enza/120Xqbt9Nvk+Rkm2VsWrhPlArILNzlOCVb7NLTXURJhogG4IOgWO+EAtr2RSNvlYHghY3uN
s21YRI8YKcK42WlndY0cuKIpJusCPKcl2JsrT49qPDhIXqOvLKLhIGQnDohNbdXbMHTnCovSAj/6
NM8+CnEtohFg4u8U5x+NiHvHgLJqWCB99mjpkVvAkNcepnialMrl2zIsToMpLx8DOCdW8/PfsS92
2PaQfCCTDCkqIhulgF6E/sz4myN/Wo8yvf2kLcP4ndKMHplra0w9hMrMqeHvm9Iu7HArfqrRMU8Q
SuaLN2bCXavOGh/GkEJuFY4cy7KoE9pNeC789ZFv22glvW/kYEeMpe7XK5Z8ETwr1d7Ws7FXP1eA
TcgrfjDEusRbomtsXRbOK5luCy8lOaer7JANDbRMyb+0fsZT4Yl1t6Gpc5paweJttVxiZiJnHzjx
ucXM84VV9dpbWaevmVKk5mJaZ8z+Ej8QgMKQwLwMv5Ypk3eN+SQ5sHN44OinCFYckQbXj9EovJW9
IdNKRJfeQoZjxLiIY3iqZPDMiRAUzOdL0TZWFOj5V1hcm4U2C0c6EQqwtBuHECELb9xCCZ0WXvuM
sDieOHBw8E203UBPvKRkF+BPI9Z+mkKC1XexSovLKYYsLY/2PcGAuCw2EU63aPuwNg+fJZrwmCp2
xbU6Xh8eDcESy3srAhAaH9VOqZ50LxNEHePvek+tquzxoq5hQgZBYNMz5wMxKhW8EsId93dj7Nqa
S4fPmWrIumjcwn0ZZIA19XHG+39enGyYoCYiTanBLbOrkXLLoqLBlbX+Frgf1wtOTfAayl9Q8fMr
a0dA5mAkyxe6chSloSfE/4hlwwmqDSb9n7L8kmwiDsjg8E6OomQ759cw+Vo/xJQalf6JfhrgH8OE
Lr8A+oKMLA9YPjMVL8tYFpWNIv6dVHT5lIGNqDHAqZGT7vHeDLAwOxO7g+acLCEvkY9qyTU5H3W2
X9UhRmureyi2p7EsSZgDD3nQUePEbKL1JL93gBQFdarEqKdLXizm7yV8e43XsMwDSVGAbDmpC8yB
ICTLR324vhS6TCYsJZjR0q3W1gJOJ8xzAdOx2FoRIPoKzOvi5Cq0DyNjNSS+kAcyyx6fCK385clo
HWZndC3d1YBLzw/gzKzDn668S7Dd15I9ko8vGA6R9ZQt1U8nWBnTVxfdq2hnLI9iOZXj4KToblkK
o/XyloSbN7zAqfRKS0fPHeip5IV5EMVw9OXzq5kgJAw8N2hXs8kyNb+gaxE4FYYzrUjhcaKcB9C1
AT52hb36cA3ro8w9sORL0L+ac2bJ29lkH0hFwOBiJ1TtFwL8qyQZbxWxvTacm2OkaaeYJiG+NYp5
I2kXeoq8Fbvd0Az0sNcxu4wmRo/bXPzEN8q4FUcqHIbLR/Xv4YPJ0yHZQU5PDslhxen9xK9/YjQC
duYbXvrhW858VdffdkDvb4UveNFX5ZNX/0Oirk/8zREz5fKceKk775m7iDbfGQNHuw9qIJWnz6j8
wU3p6Ds6YFvh30f7ZtufgZdc4Cs4o20fWtvz+OqBGGjb6+2LbwVI9WGc2M1OCwzTIUz3D1kSSjAc
Yq7igxK8/kwbeEO8LmirJ0iqrrjBnsOuvd9f9ZzbcMhtbBmDxTHt/t20zfPsEIzkW56PGQev9fm7
/tZhDARH8FDoocq2Pz8PHp8AKTNuvHk+Ww8bWlve/X4+HhzA29g+Zc7zQi6vfWgONAwOhkoO7/gs
uFiVO/cg/GP4lg9Bon83fNH9nA4w39Gj7aYDto7laThw6mhBSSqinZ/mgFf7uXin7+bALrcXn0bV
xmmBDyo5MCcEp7z+MvbhK3x4H8sW8z0c9MDXbf8WBamLa8PfnIXI9Ap/PsTLmvP2ttjHr9E9fjX2
+Tbb/sG0DX/xgjuzfTvwvk9OagcPPnLfvxxs7GCc0yndPkT3VFwYDtut/fgWXWjDDkk7jJu/Yde7
4Rnxvr14kvd44KbmY036xKpm/7hDhbZJ+XBrh6M/gIDo1v629tUfMov88KPY4JtdbGYQZC/1cCXY
1H79iDbRJn6ggPgw3GiTAju6xuf0kWxir7pnG2wT+L65F+4hgjnmlqP4myxdZzjTt9vpHug3te8B
eiN+aPAgDZim7i/KG5vwGQfyui9//HvZ13+5Y940zGzs0plsa4d4cjv8dPv4CB+t2w5bhrBO9IFn
oINXgx966ePfv9K57vd71B82Nj52s22YZNrx0TyBiEx7IjE2kA5r/7W9RndikzbDBzROh4Qh5/3Y
n2nk7N4FCbTVPSsmeP3EAdsatJ9N6Yg/8g/DJacMXrt8m8FGD15EadkBBJ5Num3+xvvRcqbd6yAE
QhAmTE/seC8fQAeYe2++xxvEy83wFm/VTXNpLtmnvilqW3EIVNvUX1TTAo+aBQdF4fbiIdan0O7e
8tu6UOleD7LdOzWba/Tl7eJNO9EFLN9GTvAAXXOn8/c3iaMX0cVi/wIYumlvIVXvYr+MGyUuEiUu
XUxL6IL51+QTe1SMtxaswFPO/540X1PZvoBd1uIjMqmD9G1a7kKglkIo/fU+WRghrMiRElMxVRg7
nqmOGbpbBP2BeRABy2hbZDukpatZOWl8GD5XxzmTjwVc3bU/NvIf/FGOLxNkUEoJN155d40jdz0f
9F7FQ8C0rqIw+VrMiOeeP8Bjd7lvuZG7vcYsncg5fZOf6+EoH6A2te/37Lz+bugNNoJs293enU//
8Ol497ub+vd/9w4/hUt7NWG7kKxu405wJDnIxdXjtZ/2+TF0cCu1/+7/3bepzaLcb03v72THkGYh
phvf3PzpFyvfh6Yr7sU9PkjTPoYL6khHVjXgyGW81eTskXtZ2R8Hjknfu2+vprPFLwVzWKKZAFXs
ZgOkx57ubdu+b13D/fcIgopDARISBMI37V1AX8mfQcBs3JLEgwzG5ki3ww6UD+85mJrruul3r1W3
6Szvy3tqOUwi+Ht5n99nrzzFW8nzhr+SB2DHSkD7Ir1HnxZ78bv/xkzD/MN/ZrrKd4PrnivH1OLc
oevfqsXk2YYBhG2S+jE/Si+IiJzviOlmHa9LUCDU5jv5u6I2eb2P6/0SnuDbRMavxo1aGvvkhSWR
Xb2RHAhB+y2+1Xbw/X0fXhsMsRgjM2AIUaFF3DNIBpzFHwMRSuOu3JcfiZ/5qgubxQ7dG3/iUTjj
drQ3z8R/QmZZe0BvvYc4TLdkJNnItzhqOeDN6c3Ij80usTZURQeuEVvcfH4jfP5VPJnz2wh4j/IB
ac5m8dpvEgTd4fBNz+6tpypEHpsy7i09aQH3E6FPvv5n4X4YDviyOVKw/jBz9/ExMIz84Kw/fBhH
4G3buI3273pVTX/glbooaly8fU/zLf6AhOI/b3CybC56ZzpK/Jq6PjngGy6jbBPbHJGPQHS9z9kZ
XM3/HL3Pz5nNv/5P8k6gmzshAAF3HrzQ9aTEIpNTrT1Y9o/o/ZQXEN7d4kJi3dS7P5TQnsHhRTSb
n+7e3wfWs3psN5XXbnBXOtZu7V5LB9UcN97or9sm336n228+pcc99TjC1p+Ret7n4J6CYj2obZYQ
d3KxO5DTwD8ofuf2nn7uVqid/AJH+Oo93DHf4YI7SKZtGs275v3qB80jIe0UHWMsky7mAWEBCLoH
KUygkEAS6vDQ+Pi8X3xg+PhmZ+Gmh7Rx+P//63zF8L8fJEza37CQ7eqCGyOH4xpO1+34IuykLSJz
t3DvVyYrbN/YX1E8e+Rzc/4yAfP+vOM64kKu8huvdpcz7bsLbZmLA46AGyOy23HIueFtsks/50KY
ftZrZtomHCXiT/yVnDn592WQeuPXevBSQTPrx5zU2pLGclrLlfAOyfvUe9EFkcpu2PGkiHawW2e9
StfvhRaC9Kk9qmJb4PFBEN68Jx+hE3yr5KYcFk/d4OjK6b9+3Oq293u/2Ihbunbo9/+9wvXiyx1M
/x2IN5fcHyBiodtxCIR8WJxu8SN0hLduX31Y7na9yfnIKXbWy7U+Qo3x82d4Mi6DDct2F/uaazq0
qXu0w451WF8RXjo0ceu5CWro8Dq361eFTfid2X+xprBxmt/8cJd5z1/So+0LSTs8b/HeUxrKb/Q9
Tr4v94xSDiaWvARBHLWbdur31qlwqMTOkYfe+4og0TW2hUfcxwkU5dZeVhfLzd/InfZH4k5seADn
1pXOtTtuaCptnN48umdXs1+BwsJHNOtNW6hKEr9RHmB6/ffsuP39tQLY/4nflg08GjbCn3fD3W//
UUPEHso/NzlHLmwJHgOfpvuPPe+9rzvpD9prWziwTyyqhcGGB7GPDzjQuVPQurwOiVfUul2wot62
dVh/jrHrtrBcnez8b+JJBLweLzg9tluesYti5vub8qvlBIq3wXfr3K8DP4Ngyp2x0Tb9GzY+m9d7
u5M2GmsRCS+fOzGgDgZVu8HrXfXKK+s3vAKALzv67l2Q1N28Me5cQY7AEzPZ2QzqDr2L1vkaXuM3
HI487bzu/mWDDcIf3df97L3fNN50fV2lewZDdNfsAVBFH4fqr8H+e2WBsNuP42cXoD0DT7e7D3H6
B0LQeMQcsn6ppzR3j1cVm0TgL1alnwY0trC2HJrGLdoDL7ljm7sxLiHLKT5Id2IJj8PH9JM/mx+t
d8OTdUnOMVuU1Xex3DgoNjqWjzr8rAPV1ZZ1TO1m3qDQawDS4EPOtH9Rfolbpqcq9lXyZnyaP3rt
kpe0jwa79Vu/fl7/Wa7JgmDwg87wLz5efr8R/elaebr3ui1n7d7tFSnju3AmRg0K12nXvZK9Wqs/
ZkMYyASNzZ9uCfR0aqE55SU+QFkpYmTkAtmG9BL+eUCQKe9qTPZWAhvKUbgiFGL9BuZrhc/m5ZVy
H9X3ob10uGcZoy17UxCdeNjoXt9QP3bkdrz1OX5esN9kkrRuRVWwo+6mwXCKR8Budil2eZrHr3i9
97AX5i8MFRyc21zkTs7vpdwqKm0b1pu9J9iwhfiLoEOHKDD2WXYMP5Nj4qOF4uev/V32jO/VI3qQ
+lN/qJeIk7vwFfen4xLaqbZvY27szDSMuO25awt2o68ChHQIqXCh7R1+YBzzKviF2NNeAp3xmX2G
CCgpEzyIJTfdUb/nXbHF16S5vdiqM+95+YQS5unH0LN22oXwbzvZ7rjKnYuv2pfR1t12G/nGg8vS
Cd0B8bbd3KTDiuqBUTBqxJsjsTVSVMjUFjyI4/CQVuNR7aPMZJxRsETA7BQx2qsLkVUVsI6BwL/n
5lqDdJBdu0+aj3o6GmPFNK78WCtaTTfdbmxIaFQ/Yj29Yp/kd7W+sfAcCtv5IKT7kNgXI/UmaC5M
iH+Uut0LsCNjRP5oSm2DBI0KoLXxBL2HqyL6A31bBWNEZV3koD5p9681cDWna+ffzKG9ryhf3gei
/NDTAIdtxALHZjpmzbucXLMSJw5GT5T6xyqU3InGfXrkJJL2GKQQva0lYONEcYXUnHAIyMaoU9A8
SE96DvcnxuNg9d13RJyjnFe7bKva00XUDBjhvocTx32BnhYjN4X3DatS1vqNUTRU3f2mApjS8i8F
0K1LAmg8ZOSsfkZfS/WJJY4dSg14I9A+LLD5pMaHhW/8kp8h8XaTC29JJHNabJYd82z0qmjdv9RK
2674NO9/YDQPTFYLGTA+eHrx1b7PVv2m8f6tRj9kZtBUV3WSuMgAxhpo4yro2QBbVlbqDyFW9yMa
t6Wx3EGRz0ryNGUY5D817n7yOlwRKSOlFdCe+0ch4yYXpVed+V3IzL6HCruku2x6qvJ1NJhG5ddE
+wKS1MR/sLY266z3Nf0O2cA89ks2kRU0Rys5aslsZ/VjmZWdTlqLHAuXSsZO5ovZabyysOByjXnh
N1KKDOrLMAFit51oEtuAV5aQukKvv1c459VI+BMIczlk0w4V0yvNt7x+pUFV1YuHF76kM4o39bPi
4ScMZfOBgIsVKuWTZAi1zrkKo8e/F1cYbhHrkkbQaaxL70w55vDAcPzHKzoNXgY4/Eo/++NUM53y
p+ZXx2912qYdLIYF1QOgSfOoaM6qlsSlkKp1WW6dlhFwxfUgXUJ5hjibBS0e7biCq49SIgwJeLMv
h3PbAVIRfIfW0+dx8bHxqGPtCzTyNWZQdMbdEPtDyZCaAB1LFYHfVF+g+TPWbSgl27KDz4UNlDbU
XkUaw7wILuQvZ7YmIvqKPa76W3jn7x2OjGQ+7Ha19BBI2kaNlaIsFrEIUwSDUi+KRFepAdKHZykj
Y7GeaCjsAQeZKvkqiyv2O5BYoQ80wkdPesW6Owfzoo7VaYqRbIKK93nuNcr8K2HyvxhksFC+yl/j
bLwNibjFYsLu5Pe264kwo9/MX7i3t9jwNIDH87lIX2jErm46IqRaIUf9sy7eR0O85OlOxmAgTnYr
poxbBaB90CF86YpHMmFNGn8xLwRVFFYxtVhgLC+9mdwhGbNwobbeTTwSMeH+ThiCgCBHIIhl+5xL
uL3Jcl8HXCqkXs2EA5ajkT2yIKw88pjG/gf3NjPnnCJC4C59pV2E/4hIkyqQfEHHY3Kvm3K26+Aa
Q0lNm4XG9SVv1+781bBBX1hKDYXhxLi7r8MoyAcdMQ8Mv/oFCz3KIA1WA2SkNV53hYHXc1SPMQTV
b1Hx9Ypyl1e7znih3VhJRe5c7ag0aEm7JsVh7sQNBp8jNICiSZ7vMXeYDfFcCJ9JogSpwrxqMoBz
Ci5jWL6Yde2mDgueXnwv2yvzYLF5b6O7QCw0qKbeQUQPjOFaFNcFUxhKD4VCbk345tcemlcK/BB9
s2nXmS+RB4z39t0Lk98yGBNmM110ECVCvQOhxQhbfyFR7VOnmwVPVp/V8CE96lFiqDa3XjTcjRkD
KRgiLdoPzpRaf+hog0MF+QS9A7gJ5BlbNPrLrKNhlCKP9wfPa+J96K4AYcDSApOVmhG22ZSSbY3q
OcTGQtbNf/HE1K3JbYNhSCJzjeVUFG08P0K8SaHCyK/FNy5Siw++ajgizvPC9LbeBVW3sF4p1wEY
kxiyMvqobIwdDbuEmXG1wfmVVoJX5CHI8VcifhlNjI9MiIqBo8pKnWno3kDsNfBGiEoY5Bwl5XPJ
Fo8jSNIZjTCYa8gPxEohY0qeinDGe5bv/1g6j+XGjS0MPxGqEBvAVsxJJCVRgRvUjEQh59xPf78e
3409tmdkiQS7z/lj3a4TKCAgg0CcYaSMuGKnT/azay2H9CcLP3SiGnwUXbZByJA5HTsVSeLDKba/
djNzDF3hlUjzXOZAAHwwCt1atVi3rZZjZ+JTkR4818Wye+V6mCMyW/TvIC5PMdehhQJ0In3axMI4
pvNWsR15Q5A5QY6FiwgGGUCaopGlyO6DVsJz0/PIDOm0MtJspVSwXU+jSYgiydt0RnrllufurhdD
HH1mCXbK+F096pI6pEgycVH8HcmtmdxtuCgBa97Z99C9QWL9x1zeMLgtMhp9pMVDh7Mv3ktYFWlR
n8PRrViuyUyRw2MJIstNxN66ma+Kk63BQOYyxbsaLdQ0EnS3IqRn4E8VPcb+XbOfwyXvBe9RiL6j
Pw38vl087sZklRUcuQjRf7qoWEwEUw7RL1ECNfizQTsD8KVBbsZX1t7Fc1W1x9qKT7qebX1U+gtr
OpGB2JYkAnDlBhMbAaGDya1riafoT3Vc/ZPQqYN1JD4cAZ8SjQwBc1J6U1eP1XUkRkMkI7rttS8C
UZhMlP4FKYteZauZ9AitoJUkfjF4qqhv4yMbKPVOlMLxKr3MRrOOBmONBcdK5hTvEWV16Az6O8/a
oqL8eC5wZcvut+3eJ+pT8Bk+/ZOOyOTcGLeUqSsNmY5QWqJTMO1sAwWLIZHwYOrDc959wgg9NH2x
A3yCwi1DdtamaEXa8fDvI1/s1TGmfh7TYDQS3w2UVAppFTSgnBn0Ore8gipRjDzHM2/pUD3nLjxj
dy0QUaHknoDQ3W8148XJKWYM1fVFM4KDoxnQSRNFRRSA+QQEoktG4s7YqMnD6DdTRw+CUH5p/ihP
9URAZal3j9ihPNtpz3jXs+51uobYhcOMOGRRvue280W7waYwbrCBPGY9NTaGeSuh+BlfPOOhnlut
+RuQNYcIxOWh9hj8DKp/Ao6uiHAm86VDjlLjMPOfE8DyBpMD+tSG1Z9pZUzRSTCNRTqa0+63mCXe
WLEeeBCm6G/oMpwHrwW5W4XF8kJ1RGy0z6XkkKv35YR0H56zZkDVefYnM98YbvyJJKFPqqVlfpuz
vxqY5XJ0UDliNsm82tmcTi1IOFZAzTkT7n4UM66LmNiXZLg5NcUkZrTrOHcyDm/N7mAhuHpjYV5j
wkzEo51h4rg/moExx/GP2RR+ziPMB8yXtJeCPylmLGkelKEzHLs+22G/1lztIhp5Y35uiYIzOVQG
0l/M5CImU5k6ieFC8XhSD1E5XlXzZ0pH1T8lir8kgpC2of90kowPmXapzWghUF7U2Gxn8Zy4iDBw
FY9yXFUc0D0Rj0Q3cHxwRx1cNHHhiISIo7qyUYbfq9ChdOzKw9z36BNxmVb9BvE7O4LtMuNxftNb
2c7Xqtv6vSqMwh8QngYTWCCe9iVWhUhnfJyJrkQBbzsuDl5M3C+uKBAWkLeS6BulJJGJ/IaurMW0
nBFKeBkAQKgksePWbIeU8R+ZaQUW1mUIMq99AwnoR8OrGDXEh+lGDaiM9NQivCo5WphxSqovQkTf
oJGz9hpxNPhsRl1QbNQqpMQLMTlKk2BJRekwRxvo2bqnUCkFiZ/pxEWSj3UqSEDydklEx85eF5d+
ZMhl2s20Yml7uyB+ThP1bwqTQ8kGDznQhPs0p8pFSACm1z4sBCAhPknaZRjhkWNp9imfzQv5LzqQ
f8gnoao3aktriWosrXRVRRspi4/CrVDGntWLx/FdDUSKcsAiGFC6wZ7zVhpo06A5uvkrblYjn++C
Ko1Be9NHVi9cjOPdkoTImIdIPggNwtB14iDzqpuSNePSWIYY3q1GQ4zMecsQRBroit/UuN/5NCKE
0JZsNye/TSHMeBytHACn5o5rGU+5etG9JuLRJYJ+y3zDpERsMZ140trRVvylBebJMpEppw6S44K6
DfxO9Qxy2KYtyWGGdU588JGodwlC2g5adWlga5SEMPJ4CoP0W6WMMLZd6O9BVG1ihrjJFl1DTFkP
A+R07U2NGg0bG+2XUsyBqTxFXLwpCVUUq9TsIChYol6n0fph4gGf6ZCftOuY7n007x25NEVEXhRt
txU222hYj7NY2nn/0kuQsL54xXuHBhnZOfr2hILmCqccF8fB0eWLSai4DsugFdU2bn50t1+qw1zo
9qEjfCYL74nUb/Zw7wgrxWO+9grBNgUjbM3rpm7Z6fk1u7eesdP59qfh4BnznTUfLz/jWTuV84bg
Shfj+zBSzdL0G5nDuIxSnmoz37cNF428tj5oqjJhUZoYEG2SFc4TNti11x2TBuyiv9aczqgWaGsQ
jUEgyW12IHZBmfXshnmMKoVl2W4T3p/QfpiN+tA3KFljItC4znpSvW9KdyWN5hXRmetS1NFdp9la
mxGuspjolTzLjk4PCeBYB4F+RPSKhaqLTWKkjA4RtG17+bdyDJuRx4jkF7s8t8qKBW/XdiAOkb5h
vfKjnR3TkJGZFOAC2pvXJLvHKYmiCMqQbUhGWb+isgAhDr/kuWIOGrBNWWub6muLQ7jN9T99Fb35
5sXD6VnXjzCbd2o7lz0TX0tFQ2qat7jrjo6N/DbYJH6MINElhvZqIA0YaAwUquLBJO7kL4/ODEwh
IazHtcCmKwgq+lU7iRIC9iVlPflm9jC9vZX+Z0bPMZPNkjAfkqs4SB1GBjQ1pfFUBmpo4koYLxQu
zGBzNipR7Eu8d9ko+dADXlJF4HjpKjzJbdVhPsBL1aYRHjI3OrcZXjEKCNRypHS4VhAuRJFc3GBV
k7nSOPJJXaxDnO+MonsWEVK9QZz9KP/tsm6l3nRl2zAKTjgOSepkfC9buJSllRgMy40aOb0s3+I6
SByV3ghDLALg9qze+jL4q+7xHt18WN/qyUCZlLgbZ/xR9XNRuaMtYlPQw0LvOyFJ9lmz8l1r6ltb
zezYJuLwI4//Uw11JPOhKCRtYmXJYuk2E6nsS1fkO5kR3crflWRJ60k6V71CaKJZqiUSnsEikQJB
BRnuHN9YbyF+DfK3ppFhyn7E2Ua9AOq1UQLtIqexeizXXkVyG1RvHRbXyKXACamxMCj3orqZwFnw
BEZjpm1IeDV6Wf149Nx0xz1xIekj6I89qmKy2ojJ+vAM/Y3znvMRhb7cFliEPc86pVw2BqRyQ+AJ
L7HJKA0UHXEHtM1GDdQ2u5Cqm6jzmxxOasAF85nMh2sQ2IbQKgBckKqRApx+3JseZLZ2b1jVi3Cv
FvyYSZWbJWdxHgeSh5jLLVL1QvyeCe7EqPljDP3OZcrwcfjIGJs92fIsX9gtlz8S3IZKDs3y+TF5
ecuOSmNBfBOzZ86T7v7lfVCSPBxy+zJkCKo5T8J39aFUlyLjd0PegvS4KbviQ8mrDKOnbvml8GZc
IjwwDVI8xJZ8sMhY5+v6un3uBZqw0llq7IkGxiGcgAsbnYLQXqQwdzNvdq/atoMcGYaTsBMz8dU8
cZxLMR+wmjdPgpM1BaVzjIO3IP0TwwiMr1Us3x3qSsyRC4D8EGZOUPNrFJ5Skz9HJqOZHxtg2vA+
2epqTdbJ8M5IM1p0qOolGvgjsnQl/kyRejUGkvxW0KhNKUB8UpsPvnBbPisU05hu8Zugu3DKhmWH
zVWNKGrx5gugIJzC3zC8KWRM5/xW6KPynNm0vpT1OUn2PrZ9wAbeQA9The4Trr1WwFC2B2FVG24U
HDVyKaTvfALIaDMHpsm74cbjyUHIGY+XsS9f0Smotwvp2cw5wT9l8OBq2NE5rnIeP7XrdkV2mEKa
lT4UIKEXV/gMSAoTPUTG5ppU6QrMUSk0ndR+GVtjy8gmJq7LAcMtvgcaihC3D+PFqVdNwxt+Gpj8
4h63BM+i9g+dRe04aaeE9PthmheaWz+787SlFInEATQVxLoZziML7mYeQf3bH/kEWBpGZ6CsF7Uu
ynyv1kxlSKXR+Ul9p47zZfYgyPozCO/AeMGxSRrsQ0GAJsegX5BwYw+qNFGe8vTX0VnSe6QyXXPA
uL5ULwkj6iktGbwKCq64acOkfjbpOyXqAmhERZvUVG/bWnnLu2NlTstGKUaifE8jJGOetrTmJz6s
1nD39XElsI8X5jlkMRck6Ep1DlkhJkRkXu7S1L6Kia1JgVIenZrG1Sc0lueBhZIF8WlsGdbF8t+3
3t2rIOGNTg8KvGNFiiGPCq4UdQinDj5SeTRb4C6NGxZFC1r5E9BSZ9G5EkVnY9jYvMv0NeCKPM3h
b4e+r0nIik+IbcLNoWwCcnqMLL0NFc/8JpcmlUH/qV6jGXyYnyAgN15d60lBDq2+aL2/zKHqhFT7
gcIPMvwbcwPLFNAhYeUbvbs7f20M07ygK6PvNxRsctg+RvSFCpRQu3hs9fuxGY6Tay7/GZtt88T4
0LDj+vyWFBeR45XQNqjCG+ogbbRI6teZEX5YWI0rcGkfhCQu7LW0daKnBqJL4oPa4HlIC0aQiY7w
Dmzbk1cOzY6LpGebl1iQGyBHNTX48lTuRELpRAKcl600ZuOp+cBBoVxLekuhx17hrcpd5MG66Obn
COg3HD37mrAzO+jIxA7mo4tXnf7qpOfUxZXgIeGyAUrcZ7O9BfWvmWIbJ9ii2MeMruoPqq5A+PQG
opx/M3CKu4FL4OWey37qUD6Evxh+/93HTvs7Fvp73pefMZ5CkY5/W5LDJEuCOmY9tcDp7TfZbgoW
jZhhlS/YxynNhjFO0LvlVQuRJ5XgR7wGDrr+YswupuGtcr1eonG5Kb207/XrvP/1wxBygQc01XfV
rJOZ6d3gecCDN40DsomWmMGgCz9qQvgNCooaZzgoyL4E0xsDjs8u6V5ohN1KWp6g/cfmFDU9FwUZ
9AJtLVe9Kn8q97Z+lxPbwyLm4cwMtCQTJJVEcIM+1fBYzvWFmoGStl+amM4U9uZz7+cVdSCp2kjf
IhL/alv/KZE0D3OxM3uDjAvGJknQ9fQA6p06KgzhmTBPcKZ03k0tKpTHr9WiFZvZVt2OIWcE8SaE
W/YhIuZwa+qYamoIHoNvqdpbIAfJwPUACAmiSmwaoZIWBn+GVD4v0CmYDkBLJXMFbqFtLfBh8OsE
bkBriaDno8p9rC5wQQhIXxFPWF84oMYqO81JvFXfwMTHXMFr6sJRJy6IL+RaRcSLS4CwVx2IlgZh
wtwWJAyPBBbnyMJTJlj/iFadgNNHEsPEuQdBUdo4ZCR8cgtX1qcX/amdo46OBWZHt3E4JO1liCHd
sSSTFLIvPOfd6Iu3ka6PHkY9CTDvj/E6ZE4/YRlbQcC0jMeGJtRcoWTsATybjoa4jXnXQY953Gfe
e5d5XXAjDlZMcPTGgV0a6hhS2V8qIYy6+oL/Dmw1Mrl8rEzKFtWkP1ig8a7zpDCotEyJHKxoIOb1
sKFLdVzXbzoXteOX+lNX8SQUSY7GCc2fT+qmB+7TEnPQWsuwVRQq+4lHNBJFpwMtHlKU28QvVohD
5N9UflcI2UAMg7RYWj3634psQJRmNGP2ALmCjs+49vhmqn83uvpvobksyXRv3fkS57RiAs6NwSYY
vJ0jdNi5rUMMsc6wXUDswh42rThhvML51/f7RKzV6DKhQeSH03TriPKZAJ4JQwUTV8babeE3cSoL
bUWJw5B8ELsneZD/SVRhEvyNSvM1JtyAInPkihz+EhuXoIK+pJZpQBvo0m8ZpPM6L7gFeInMPmDf
AceaiHLxaFioWpB4Qu5xK2p5fbM9vFY4knHadh+hhn6r2Ab43rGu4LGIzzPWpcn03qas+jK4LWZq
DNAH98Spug5tv2xayVlhnoMJNxCwmJo6lYcPcCM1/2U6TKSTn/ygXPVduuUcn9J5oYcoAdvTBHTX
hDPF0+qzk4DS5Uc8JE/qG4gdxEjTzc6OVc79e+vjdT4Xn+EUXE3ERzkq7cA46XW5lRqs7HSI7Om7
mPhMpw8vsMh5wImfUZVt2Ef1AjrVdcbu2KpzFzDYzNh/fA9iX22miOIJjwRZxbECDe2/jtgk5wHA
liCOemh+Mudr1pCa1nSIbvnZ5u7Tk89qcaopJVFGId3CAIZ43jBfG0TPRfYdlT1PKCY4bs7RZMKx
OC0YVGJkkt/Kg8yExEfDpOcRqiwv0bAxJVrOLyYJSZzy0JwcMLepx1cqfnwT0kPQK8k3xWUPGizi
S9SiBLg3jIWBebdZV0wKpCekhpyWYZ+8alxe0vyGPKZ92l+xf3xRE/LC5laDbQQ6hNBZL6d9GsR/
8pJFvammJZ8CRcHD72HRmBdqrooDQoS+aj5NIOVq/bbNiwnf0HfjAV/aMmBX87k6cD0qZ61aapU1
UQ0aEC6GJNaPlpyCegDqS2hIG3OKIco7PwQs/jIPuBjJwEUi7k/JWX39onJJqhugQrBqJwyvTfU6
zAB1HCkE26hrWoSb3vupZw5HdFMcthPFbAzJugr4bjadeSLjCxk6z9gYvTtIXAV5oK2VbFWJUW9Q
qDucfMpiQOoSlxCUivPa9gnmRGwc7UuHBDn5qPHietEHjNA4n5rKY++4Q7gZgaS95U8OjKZgA4Wg
JIjIqxyqkHeo9kMyCDfqXATVWShL+H3qkFITSd6Rhccli3G35qwctK9J3JW/sNy3I2VGwz9/jQSq
9qo1ZZEbZRvl6o+4Ccz2XAQHxVAqy7LC8+digib7914pFw5UeYg4MAJm9/q95LFUL2aDHD/a68OZ
mhRVLYRcZyLqDTQKksWGZJMc2Ll/CJG9kHDy1AgA9PThI5KIcB2zWRBI359FfZ+N17b5bMjmjFza
cQjjKnjSnBpzKcO/bsEnDnhfuBKCrl5qNkKW8O5HvylVaLwsRnwGbNMCiutfuZWLal+2Z/2iWZsm
fR0IYQQjqJ9LTig1vKWlDpX53PFejmSlaQDENx4aXPPwTTBncfJtWx+ZfebLtvG3ZjCbXLv+0dIG
YXbnGB6w7b0nP/dBXB6F/OZF8LNrb3/AKhTZVcs+g/7kTkf60dpJ9Ui+FIQ+aVl2ioBissY8VFpM
g039Mw35wsn+GoJHfTzqqmRbUm/VPVUMuj4crTYwaYH1KPeSH3XU9uQbFkBolWc5lx8acS5KJ5AF
VLXK5FnHs0O0SL6uR8S3xfCdEbORN7jbsN6Ldl0l0bkiZMeOH07LTEQ9SBNXB7fL/mj6SV/zpKcV
KdSEfOlefgiSkdRhubOdaV9Mt9yHu6PU3kZ1jMCiOCW1u/K1aM3jYbmfhRsv1YTvkDQXly8G57Hm
7DT524q3frIBN2/BdLKtatk3xtWmDCflviih+QlB1+FBJvKQYlhlF7xBEek5JS25jsJD1V/lM1UB
ik6IKGeIMNp7B4dGBzZvoyj36vPfM1tbxOANs4TrAwqyvcPUAKEKm7bA5sn/zqz6UMYMeYHzZZEd
NIdIqGkXeSqoKnwrgo7M2aD9ybH2Wo1/CJyZa3RGYVMwvK/BjtCwJAKRrMuzDftcavuSA0ci0oyd
FUCkKcmKCbRFbWCcYMLDDCXaHuZ1ojvKV7iG/gtaRhzAsK4dqDk9x4zMYqt7gBgQPJkEYcZIqOyp
CdEYpLLtbAEGx9SdvGYktCL5RceVCZYysMQifNOPisdRU7qVNS8IhuZyO1rNIV2pUT2triMO5Hj+
cMfx2MTByjNGwsfiq7E34nwz5TS4tvnZiJBOs/9BHGySzr4qp7jiF6bwGtc1zhZHe54ZS63K2KC4
oahGgA4nQXjlhgWB8BPBSa1apLl9IGQUGRjwtYbMgoteSRXRUlxTRHasg202827ZlNm+klXprSrA
Yt+xSYjkjEfKYfNsqn1AjdAZoALrQcZkqQYDz5tOWg3GrNFnTvmHjOw/DI85fWGW2Aky28LwoMRA
tGIpHhmedYTaLk1jqROP4HIjVi4iu4AWl2JZ+Mjioi93whvjstEjj8nlnHI3gT/GxrnE0zxRJTgy
mYzOyeUOasaHwTupWDkLrs7E0Ei8OfkGAep8l9OL0vVlGD2yCZub+1B4OUOvN22UpVin9awxv/IR
lwCN5RMAUE0sP5FdoXbSE7wJ/mdSk/JKQC4Ga4UuqoO2t5al48Bv+JeKtJienysInwMwvohSsZQL
Qgis6Yx5sTNtkqL+k81fAuYcWICpk5r39NFb1mdtiA/SjExCfXtl+x+9jYOSRrFXYsQrp9yO+T6C
+VWsdMqEaY+wP+W7enPcVL7VzLxxvYuKj2bCxq3AHi4U38ooZkG6wrcqoZ+pQNkxJnZSbJtiWnU4
1rkZ1RNFsoWWD2TlpSt7kjuTaUiX3tYaXlC1IYKJoE0QrOjg3b2FurtK9q4fbYfC2oSBsUnVBQei
iXCNzi6Mwl3j7oLeZHLMWcEqSfZSM1y6eHwF/V/V2NEp70T0n/87Nevu0DgffmDudJQupGYSEEKk
nPk98KKSkoCIxURB1AlnPbKrzwwpKtoFhZ76wHvSXhtoORqo9mtNomhrUfOIVK0jDkPJuDDFuEQY
x+6t6QhPS9LuUpXzrTU4aKI7X1wtKkoql8/N0S2f64FCj3VOnI26lazwZDFoKYQvGE2s3s26AC5d
eG3xYafl3rPo+T6U83Ri6VPaOrs4NdKjdsfrDsPKoRnyn/mZegfgGAWF80rKVYgNRLt4bB21WvQU
r016YUsvBedgrZlPQqzM0VsK7VGAZ7eyOKWxd5JmvtsUvv8DRLJiyZgY/8W4tQMiQ0lHOSn9ADcU
0zfgtJtQesqM6D9m8Jec01zxMkSa5SPMT/rZ+eR4AE9b0ZdVyWUKHkwY5pNFtzbwx39jCtc2vzB+
FdEotTfKkhrkYJN3HQaURRuu2B7SvVX4FGMHgIhDtktUfA5TBeNrr3XTZaOcdrbBx67ep8TVKUu3
G3dE1zFKkMTm1rQsj/QK+/0jTVmqQn9VTPcZmsZ18QnUz+GP1PqHpD4w51F2sfPEwKqynFET6l+j
/R1YxbUigtwiMdmv463CqHKK4TorW84RDmEUgLHvsHmJ7j3JA/DFxH/N+r9UQa9izMARuQweAQlT
iXJYUrlVoWuPAbd4/Qou8zEXhwzqD5wkGNcl+YLB0SchsayDiz4VJ7Ft2w0ZL/yV/65bhLQ3vqdc
/QCWCGC98mfu+PRiI2qbki4h/rZpkzf8RKoPii2Ef25iEptvhDTXjNca99ukAWlX3EtQjKuiUtFF
Ps/iNFVrnupuNC4iPDiV+Tu7yaHr7I/+p+Te5gelmslj4OhOE8Yp8H59+K0ZAWb8SuTKL2Idlx4m
eGptaBCGt3WpsJr9DGDZLd46PV1ZoKGSlqDWc97Uwm3wStaUPWvo6lr9YbMBFiFZ9aV4QN02bIYF
2SAUfyOCIR0aNDfDB2+pkLXq5gre8He0Zon2QIyQIGvzEwa6KSYfBnqtRASLpT8ufutOPmk2Rp2+
Jq0wXIt6rcLjfVnQNjatU5QKnWBACj10XHIlNFYB9pCxdU8lG27O3WT5C/V6ovNF7uaS7lhkTwKx
auy/CWBezln10kO0ysgjmIobEk8Xww3flIYKZ6x89KHf/BiKkEEIpBQl7V7pSPJ6HwZftnPvkVEo
2Mez/9AFo8eg5PzejDjdYFj71YSajTGBm58flpjrDUwrKQwjoRNshuLOgcr5P80b9aU5R8F58LFm
KwWNQfc0UbnyKXjUtN9ArgHTgGj/UJS+Ag5K6OlOXxH/0jI7Sgx4vmLVaUl1ThJdHd8tPw2CvCf1
pRtqivnf2egVKodG6uIE5yDS/qKXyUom7+To/dul6Hvr77woQb2fZxwfnObQ9k9Mj943MaBrC8ma
CzKOrnKp+/kmKhGualurWiPqfnJ09joUX2Kn/t8p0UL8/gUEhnpNSI4FL/HhZL0cghIvk1YV5baK
FZilO6+mKcS6rXOctG0oXqlQ7Ted+5kHHS1kMP4uOL9GA5ST7gaeOdIxmB1p49pbwOd1psA9k/t9
0hIs1Tm+qCbfBr51r8ibDXiObMKFBJCOsDEeeO3a745j45EXRj40NLESfw8rtOoBaVzdbaYGgplp
8P5J4BfuSFyh7q3Z1iRDc+K4d18y1iEklCbWAFyjDbGBbqk9y2g+c0btPLUrOdUPYmfM9PAj4QyQ
FRFVG/X1v3ATXbeWmje8yoBNwEFeHJFRkrY7PUo/n0uciZkatgByqaZwCBVy9GXM+wlwoMS0lffg
RjCtiIKL4dDHgKRO9ZHAnlHyu5T7RjZr+iIXwpuWPt+TOXvHxOv+yrZRUfJP+cjoAohPcw3JfASt
E688lk+Mjf+/pMiroqR4P9HjZQ8wgSkzL4SETSxC8WHhO0C1x7f2EySXJnyWDuJQWmcRIXLgbYv5
pTYfITx8LF6McaR6al13wD/+nzzCJnZQrzmBCgLBPS9+4dKNvWX3IOyOt3B4pi95a2v2ZqjcdzAi
VlIHLhP7nIXpwkCI8IepC2OocSmKz/Yh7FekMTHMI3inJPqwOeswSRU9cYhIFpVmonB/Git+zImM
5foeOtjqOEJ03dl4Y3bmthQ8q8QjGd5dI1gD8mw9+CWwp/4dRei7wZeShpK7wFo25nOLwts5o+P0
nOa5mGjTJsx+m07gXKa/KtFKp3D1oCD/tHvRtm4uTkeAnLf15GngEUR7bteLkngpZwOx08IZEAC4
KPoOtzEIPU9WhwojJ3UpYLsc2JE7/YH4Jr5N4GbcsHl7VwtcAcEFyA3Bt7AJlklMKGATfdMC3biM
C2z6xLSdFMWjW8aTPlfgYvhO2m5lpzAK1DXl6OQGAkrCP7pF4P86fEkZFVm5oe8Qkig9aiFgYcK9
nd3Vw4GA3pbAq/kmwAz1ldknhK8GnpzSejMol8lRcDWIcAjfJWiLljQS5bJ7l+W7bixXiihwmZ1U
TE4JE590ybELq9NIfUHiRdQIOsu4zlDdhpjKI3NcDr7LTsSBDeejxPN5bm5fXQOvc2TSvFhfvNBZ
5ij/6Ry0ZkrsTPJ58Nz43a8fXFva19h44KK9psuRDgte83bv+dMrNWl/0gIRYyM0PlipuUKy+VIX
5c5kGGp8sMfBRLZ4Umu4YMS16BBKjGo9lj1mob1i5+L0KvivquyhTsxtYLevrTXvlMTeL1J2Ovvi
mWobTS2uvnirefZnzBYCe3Og0vNLjZs8uEqeXBr+si4oKisy8mnsYDeP+ovXWwDu1YcOSD65wbAw
7LckXGe9ezNRj3A29PJ1yPhEV7ncTw48Jtw309NZSYPblGTPaCX0cYfCjTgVBZJj3IHIKpD2zgPQ
AW8Pkbppt05re93byaVNpw7fPKFRY3AqhXIzW+aPFuUvYQNOPTI+Riwl6sLOkcRn+Ixmtg0SmqJd
0fzKigaKWbM89vzqxugKCM+nZwb/lliM6kTf+2O6rXKMxGxOCXEE8iWlda+MSA9FURXGIzoIXlRv
ojm2fm1Nwjv4iElEko0911vLjWjkq1d2e6JIaKKlCuEmRWWuRTNMoqUHDrLKsWrWGAhgB41z8O7X
4K4x9v048z4H+uItmR8HFr+kms8l4PYCRjxKvCX3hkXObJFhlqRwVMfUIUE01SRB9OjaJrysNEdk
ywA7iHuLUnvpwUZzRiKXxSXqMGSyHcM4WoZxNE+FUkr4xFN3v7zYTPrD2ivhqkoiVSca5K3svTLm
PdqEppBHYVOkxAubQGGVoxKSMxV4iUuKTbiNSsyEBxzfXhoBXj789j5krjogYB0IcmMWajk0mBXq
meU+MUnX3CdoDpImedW95A17b+GusyZGzaoQcXQNkMRV4hFOLU9GFmF9kbuu8xFRkO+npA50UGlm
vsIOH9Bd7psEgLXVRYXZsIEzy/XdKcXTK15GdGl50n5Iq9p7EUbz0Gk32SBJiCQk7Bhait+yNr4K
dKLBI/XC10DckgFmJHy3uZn1NHKfYFrOI0Ks32m+Ny56HS6Wjxz7f2yUiL8lDVht/2xq9AUBKIiM
wkmS7MkmILgp1MvP0D8n89npinTdGfuA0hHLfav76UeElCDQPpczjE0Yvro62Nr+u+Ot+xltc4Ch
g0EpQCIajgYBoZuGXgOLdNqUcTCcsCRbGfiAjKeFcLyDhrmfqJoC6lDJvOc8Yf9DNVf8joKAxlnp
657zwYAphtDiOVeaeh/uhyjKbUqRztAdU8c4MuZLcCjNA+OHjoM+YkBl2G+gSXhifD5rKu04zqmf
DsOn1suQiRW1jb2T7pYyAstUatzqNfAZgqcGnSemkIxZozPR5RJ0i7GAfzuwmzaP1nEZgY91Hz6H
HKYegsbePxr2zdU54GC0XPZwxwQhpsfi1Ogeqvt2T86bIriJPgMToYaMBdA2R/50+cJkQYnBqqR/
zOZ9GWEsGpXy/pEM8u+YkL/Tk9oDQJlw4nhB87fqAqpj/Ec75j9j0JHdfFT4AcF9256jvffbP4bR
fvWG+LYq0iSNIgfIRR9lEpffpXIZHoVABCW9TYNp06TmnUdnYkNs3oo+UsJihbszKC+i/gpirByM
zDwkHS1U8nA+G1QT5Acl/yOvsCvG9yF2btx2c/CKJBVhNK+WcUor99iTSQE+7gf9uw1OWvhvZRSf
80b+J5Oo9O3gWvu6cfYIDZca3yjA0JvhWi+4mtJuU0Tmhh3OlNhEBUgi8YWes2ouJJH2fNSDlHaG
0l2lbbsALSDgssPpE9inaq5WZv/bb1nBJXyv0c7vfimpc89W6jPb2PneZj3O4JQtWpZFxQGs5AvY
OQcVACnOwo4PHSZgMV25Moi2xgKFESvy935pP68VVYNwmYZkPnE6oYMNA7IdbQPN25Fa/LcAgVQS
O3EDW0+QVdAARGYddggmDrLUdw0I6Oz5SyPfxi5bUe+eOzZtCe2Rg3bj4hJjQacMUwekTNLtw5n3
39irIJaSk2xgW6Iu8yJvoncvoz4uxJT/dOgTuu7W5qfKP7lUCw/tbqZmJ9IhQdwFydOrSqOCkk9m
mJ5gXZUmvkL11dTDSTamvpx8aj0IgpHF1ww1H1gPjILNfNMgTqpzim8hyVHI4qJy0e1hzLKcH0zQ
M4S7ntL1QvlPmGA9G4D9B8tVDWwHB7GD65jU8jjfZCNelfEJ+56M1/yKimUMnqibbJrYHFlvwnZH
hBodbd534l55+xmw8+bKkYtYa6T6rv3omHzGdDgSfsz65aclWgZzGRfjxQveGxLaSF4b2YSD+q2I
q6su6oPuWQd/5FgOC/tO49/OTZHaB92qMYNsIfLoSxTxztRjigcHpjt1b2MSA0FCAWKOKAVSh7fb
mMAxXOg/ZKcFMQP6J9A2ttu/014nOqWAvkkcqmAc1hzn6ezqvFO8GAHR4ekO7hsm0uuKi1W7RCHN
+s1CtlFIkgUAYUK+qBvQBETBWhugKx4n4Axrr49pjzo1/WOm3Co00EGEuh2W4ZXIKYqSJ228ZzyP
mnud9BsLDel++LM4fhhMzWRWhwuFSWyizUNrEd47bAGsUjgRZmMIYfmR+yN16aGho0kc2ZJzc2Op
vUlk+MrpdpUI14c/Q5K9wFWvLGxdsC5PxAH+j6TzWk5c26LoF6lKObwaIYFIxjbY+EXV7jbKOevr
79jnPpxQ7gCIHdaaa4Zt2i3HFeLxyFQHxJeJFxIGzvNiuUxc8IYGZYH5NVAHkGLIUS6web2sQMC2
jP0JYMV2CQyA5lqJ8ZZJLqP2XlDVEqErU9BqVRAijpFIhIWNpFfJceixP0BxpMfqT2f0z9ksAisj
QtKw05EKY0OKM6T+bhUsVPMkM27MsObIDS/lDm40Fd/bpj8SP3UynjkqaMWm0ZiJDXZuNcPHHCFq
+N8J+L2yQcmLdTsjOqZ5itj6qwvTDzNlHAl1Liy/+YyvBU1iX3O9QyIO7WuNq9GyYvKU03knmRja
bHKCDsCHsOtBymCgiBrzd33WcEnH/ltQkpfdCnUlmyniDC5HiCNBxtCzqZ3vtfut0BHLxmmCsmdw
1pmS6YvRtpK3e5MpyoiSZayqo7zJzPnR9X/w13TTwXFlNX1fe9zzcaFu4XENCFPqFKNXzOXPsoyX
aoWdkIO9FZ5XWfSeCW4qqEPXLII9VUvw0gEDZr7cZ4QQpiKCLoWeFgVAKTKsVnV9r8y7wgLuFGYd
kwVMg31UrpKllszvHOgFptaiHDOgZ4GTCF3iBFNYEHTa/G3Kv5LEsxdcE8t6q8nmGcxgQZ2Kdy7s
bQM+bVuy8Y3fDE2RuKnhJGzqJHQhywqQJ9Ki3ZCXW5KZGHTbN8Mej6gXX9CNXjL+2mnGwNfgfguR
q0AFSVu4gwupFKeVcVba6e7UXI31FsX/wTxcli8rfKii/I4IOOcFBLPeMO5ywlTnWwBPCvR+vngA
W5FEMcPAibg/x4V4JEZ90yks7xHMJ7Eo6oLkHrx0qmIP5xgOVINcXMYOWnA/AUexCmgHDYMrZoNg
PpUBjAU5ZFJooRAqsn72SoqjSFsFCzXhgNFATtxlhYSypiOsp52D3eE4nRcIDTurKcEKZ1gopyJk
lmH1Lq2rg58fjFNbPSbNMY0xccLQklnbj5BmjvdQ/o3L75R+UGNaUkqbYbLxDo3qYNIIfxIu8hu5
xjWKbBUFzQLKqtR8NkgOWpdKYSHbIg+sFt+QlOp0XVAnbaT0n0bNIM/t36bn+EbHOxvVR0lC9ALj
zHJTUtfSBUJ1+B7F5DwsgAzpCAl/OMtMlzr1keAUJfbhunQ9vP9vBSe5Md+ocUpnq99tzKJZ9Jdu
af4NTu+m1nuKFWkmT4e+jPaCvkzWwVbhXUtMiSX4cjz3XMEkbLpK5o08HdhIjybXlJ21UHWhzKAU
6Gcu46XlesD7ouRGAA6AXuiVrzzP2PyTdYbXxJhnjBieZfMXgmRgaWUr25LnNBCG4iAHFp3mD/x+
sbaH2cMiIxMamjEwn7Oc5RoYwZkecQjuQBymlKQbMuS2Vd3sypFLfDR+sNknQZkEe8STBsw0On8O
r/0MbgBFwwRzGS1kPmzKJupeI4tqK94KiMcgiBT0psiBu3G1xZehiH5qNgakWMIgxgWvbb9KEKjX
eOhDZ7LNfWH326wPxL1W63WgQHomtwTty06m8Cdtt1fyt079D8QU3ZHSc9RBsodv2X4LkFLR4HVQ
BuoPBO329OtEbwhU7e7dnhwO4ROFTAPnVaK+7dgvbAJ6IPqEcrpO6/jJqbay4KB0Erz0NAvOuO/F
wquDhBxODeBdEzSjUG/yyLuk/LSMh9JCHJVj52VMpUOD2YOOP8xsXwQILdjkvIuM7M8QxtaoPZcQ
isPyZqFLJrq+j++9oV0FljobP0Q1faytvDGVW0mcJ29LA9G3hlO4/kk44Bss/CobOx2CV1U6GXHt
i3NwzMHALXiCohirsW+Z7X9G2R7iXP+SJ9mdxlsp3dglUoZYLgrEl8ZpV+gnilMI3SEvr8fRgaGR
ZVFa97q6JVYT5wgrPxeysLzvGdcWJuAzD44/MaytL97pf++kxhkn/WAEk497nURxljlDglJyPFa5
7eiM+OcjQWtZtRM/QHeS4IS1TnR74Q4DEIo0ghfvQpEq7c1xPMlK/9Omx7HbKuoRK96NHCix5bVp
yJZjXw/xNh1forOUjV6ybvLC3rfVo9ejRzbeCAZrIHlLklfnzO6tf5aBc366T+dPceNV5wh33Xk5
LEq3rdfXVXnW3TZJ+ocG4xPG0IZf+QCt5gp5FMQZ4grEgah3xCJWNLKar/s1LCyhu9zaOawkT2uD
Jv0soJMbDinZg7GL8Ymxppr5U3daggktXVa9mvZ7vyJvkLvtHENy6/W3FX/dKNv12EBV+clUu4Ag
i++Q8aXKXSUvSJGMxTNhTckq1EqxUKT9rKIBOzcVIZzOvg7fk1Z9h9efcSyTHTYxBR2pEhCtrIHj
HNsQ57fQOKhwumeBDWf7pKp3poFNpYRFIKvaXkevs4ZAWnh9+ksAaUnG/xg9BDmhg/I0rR+5wXW5
hMjLPZeQVTrPgosRvuCcQCWKTIJRp8MJIUOhWgaGgf6YRTeGYQ39YmNsLZp7fnkJs2MJb8Vg3Nxq
HxbVwgClTFpV5kI78eLNiPPW/N1DDCkHhLk4mzsx+PC/ONx0FtJGUr4xQ+E94vTBQFQzCaIEAdPt
Z+Oc0Ko0yruVljh7AQFn1eibiezag/pXSpCOK88Qqifpjy+Z81uRSPIcnGefYIFKXihuJktPLJA/
t3j9ED/JPE472e0uJ5Eksp/ibxJdVwhsAF4LyKdUd6tDBDT4Rn9fEBHBEOJiKlytrd2526gUPrCP
hQyF5Cdy8AKLm0idwsBoe38csu3KKCQrB9fM8BFKW5bjvhX+Cq85al2AVUFw09DaN/I9hR3fCDgj
srZaEe1ldcUupfekPZ0ecTQutiGvETNavdAOEyhyXv0YNUSo5FHX9riRlsCeqTq68iGmZUnSsCQf
2RDuehQ0hdFfzbgRM8PjjMY5njSkjrhNCT0czIswk37Ebi/N6kNXu/d2oZLEbg2XCEHXN1Gdlz3u
5NDBYwKC6xWAZQ1hD1Lh/elTizF7Qm2P1BimMrJUVFph9xMVMZ4PTwWCL486J3wKvXCOXnyPhlxY
CogGlFF+Af+i1P/DRtqYXIrBA14TkFqHlwjYu7bn5OYWiCQbaP1axCTmrN/LR2PeBT++ncPbRqqi
14WZjypvsUu4lz29Xd8HYacN7rJExzLS3TEFqdGxLOPbpiwCQaxVfKMZmxGZ7i5SfW0M4g4rzDkA
veK/M+F96LQoQjkEZvVdagsYXxgrYgw1ZdXfzpFf655HZEEeQpU+KNo+z71srB6Rrn0WJSNVG1MW
Lq6o21oqloMm1tMD3rAU1vDn2/CmDCZFAoXUuu7HrLy2Q7FTh/xN1rU9UcAMrJ7EWb0l8/AJaO1q
ieUR4AqhVN+0mIWXDOL1ut92MNV15cdcXSqnqFL8RnN2fYyeYKWghc5k09tD2/wvrBkvLYyeSnIn
bhVDtT5foYj5Q7eX1KCnebKzWwsLo6QCGGXaCvhRfH892GIkxjiY7sj36u/sODspPC8lUg5WHEuV
r9+B4qQD/mdz6ml+AZW+6xp4Fd9dln05aHlLhJOO9SWZKiwurvtKbx4zibSSQXGml1oM/248AC5e
zNn4WMgQ/5egPBJ0bBwZXqDa3BCIB7ODWUqB4n98XDUoblx19B2pc2uZfzqJ13LPy89QMg515WUa
IcHKzcDX2MYtfp6SfVkS21DduwLDtK7e5OMWOWhTFF9NN3zCGxjVe6ytFP5MY+sPEG7VWt+nudvb
hQJ+xXylKk591EGhwPEQshLXua3LUNtWiIm9N6Vf45RdVrJ9JVk56rQ/LeLXjK/dhv+PhZm6utb0
Xv6W0Z9R4gQ58Q2UZ/63w9OeYerki6ZeZ3YIVUR+Tih6AH0RvCch3m05/r9gR/Jio+CzgO6HMxuE
fs2XQY96MTUlH3liv0iEzcrWZSmIyvb7CAtIg4BgKebKPNT0vJku3TTnguS7d2ioQZdf1Bk2p2p/
lyHDquIsGuwVl+PJG7Jn1g7evJCPK6OQ8eMedZGTnwwBe9f+pFrQa6+WORPzsu8s6zR0sGregIw1
g7kN/XJmh4TffhLDwc2q7FL7oAnfVghYIxRTrU7dGI4v/lWQ1Yrd4KDcs429Aq9MrY5wgpN6wPzi
BwE6A75kg6GXCtgQj9/NYNymxBVQAaWPDFtMhYHJeKYalg9FyT2NGPdYImebYYJMAd0oiBKgv4Cw
5as790+TV6A8tfp7CbW0gUvU9vnbMPY0PNsahgoLJqsuY1S/zpH8bmIXz0hDYkK/2q9o5/tlcrNu
RvJd7nSZCUiq2++JnW4TdnuXfIeUNXqlbsMCp3K13A2rCduBaxwn+YbPgICYqyAqMZayYSfLX2yb
oW9OGuhdhXDLkH3FwKQGDQQqsHV1q4hoP663KBSS1kaiWNIYFhJ20jA6rW1fssOTxA8IeLZVsCAM
LQKGpi1GA5M/AWbVW308MSpE3YvF8nOKmdLYT1s4taxfoGEM0xogvIIuNs1/O+hZS0pJT4lF+ppF
J9qfUBJG4EqgszzLkvVtXNsxYaks286+VX/N6gRYQ5Xyqi3N9pji9aVitNyZ1hdyDctxttLYoKq4
2kRQOwkJk6+docKcxe1C++/XdJx5mD+PZBCJDz/iuiknBwHVchq1O7n4w2vWQ4VVJDYTyvCvy/+Q
eVBON4lAuRD/VC5qOWS4Kk9+HNnnXpuvycqYV05dnRpc9NWzEeTafioYRPxIuvFKvZUC9f0nL1ak
N0leN7JseV3LMFyO4BKkno6dRyT5psUZW2a5VxfPies96x7LPL0B5dyrkqk96XIQ/FLYtiN7jviV
KXqtJhxTaZ0bCrEoSKLqCvxmpoeiVQKKj6GL3mLT+DFU1B0NwqCaZdUWBnie0VgISNOjZdSMxCuG
JNKWPfmtVTm5dCJa9A0NrMAOJAAB8JSRTOMM2VNG4UHGFs3Ij9bUfDhnPxeLJ/ziHOsg/H+WrKbY
quDdMvdgG4n/WkwL4ROdBngFuXHW5g+bTCKISJNFMvXNXH+swdni71PxgNSk3jZV+ZVgYOCk97HQ
/gpujZk8YD0x0OmLv/aiXufTwDBNZ7cJXdZiVVxfceQOWDeL8UvDmceBtvgsZI6+pvwZ42avGhzc
3WeyYs7GX5YkF02C4SFXRCpYv/yoA+zhP/yhtB7fxAwBSvO5a2/ArbCplHPScJQKy5l6fjMhPFGH
TrRUS34ojBENf7aXrULb2vq5nXF9rKRjlRne2ryLkCF55YsBnJvKP2AAKuOaemLMM19Gi6QGZNca
o6kZa/YUcXynM5t4lsOTIrLtpo1KODo3716cZKNcejK3K0xjRDz5+iZJDex56Atseg3jwKFm4tVW
ZxWCaqLFQbiYfwYpPUpsuarEYQg3VjAtqSxdcyCbDhahqUCdGptAw0onM1pfgQMQJxWEHNiJUItq
zVdLAsnTBbHwc7KK/y5sUDXRhIr4sylh5dAf2szHCjFMkIhyYbSpw6+S1SaY42hvTFQ4ZT3+MQG3
LA7RhDpRqmU345rqkgdVaoSRpGjTOX8nOH46DtHkB+tPJtx05XCVxFRNQJBT3wBG0622AFUkI1Qz
8lr4rlTTS0La8M35DZnGKBPGQvOVNh7WMWFkRKlzcDSolH7FoV8P8DfsekCLMDNtUI6FNe4dMwYO
jPAUBlKrVqhXZXuzSwXBTxp3CIWtlwzhg44IghENs6KqH7dFvXqCyAZg4wCq84JMNATFfbZ+Z7W5
TdarOmU4AIAg7UHS0E5Cohoi/cTdKB5vZTIHJqHOaNmRCxh+XLpOrrtRvdPwYwEel6tvIZQDeaOB
YngktMP2SxheMQz7j+jb9VeOdaO0diLfbo4uVtIEjqZt+yTgI1RF7us1sioaX4xk8HiSXPDjDq4x
7etGR1ofVkz1rXBFXSaP2wkDC4v8ccNK9voyeAl3M48/Uh4MXrdISLDnGm+2gVjSTL9U4bfP3AcA
slanzYSCzCH73QzhZyjoVVXcJ+bHMoSHrJC3WYSdEEC7BmuDQpoui830fzjIuJkj9gdNL4rT6daB
yfXTEpjRQGQt/LoPrkyxfol5K6JvoUBctfgjS/RLpJ7nljYJ+Avfl7DWXLkir6w6dREcbCvCyETP
98BfyGei+I8zjmeTt43dZYK/FNZ1CTppALMZlUOcQC6MABkT8cmtq1OYuwHgelGYHfwHLRHtPRix
z84s2QR1AczEhyFFlvElpbKl76XiOeOPUy5bezTkraEOnffGPCbAGg9eb4qGXhu9kVYW9ZqxNQz5
Fd+7OBo+0i6Cd5djzffbYWvpVN+xKrhWQhIAyiHNJp5E8Un8tgqpljj8Vqn4Nou3bDip+2yRTvQL
DoefPYxHoDKSEgrIUqNHbdKNMffkLZktl+KngyxL019EByUaPA0Ual5hYuKIwiXqE5d+w8UJFkWK
vE+1SClFCBc/c+BaqydkD82Fs1qY1Xx3K6LP3GcuRc3/6WB4JY3hoeUXJ5NwqAm7CXjVlkOSHrBq
XuH0RtCFXG9HqV1ZrhJ6ZbWC/Dt+jRC78yn5lE2Qq2HAnGSyfoqw9aIQ0gXLUkPQYooG2sQvipyq
llZw4qySCc1Z8/EtzS2XGUkwlc4pVA71gOrROTpwJju+30LGGwD/E9Ai25U4VhtVekZ8n0mn/eAZ
8OLo67ZvsvdVF8TphtA962SGJSL79kAUFbB3dBS5SZIPc/ZlILlgXH+7HBd6/sJ1odpigfqDlH1X
HWik1IfXdc1vTqhts8Y8c4qUUMwcu3btWoVwwPVMHZ3Uz3QRoP9vaf+qHDBp0eoQ2PALKee3hUXZ
oakvCXDSEYVKdSAvhBoFuoIdh6khcE9OML9IMIKjbeWx63Sf1FSQo9jBONYr/S8nNZZ3EOFbOIqA
0mwRH4pjNjWiloPwDfF2k+flnjvQktSLTQSkjsYEkh9oLmzmor0VWB3MKjcK76GI8RXNoQKoXih6
1B6LNXjGDjnG1IHDMnpK+LWGB0cPMgaqk2Vwrp0n9ZdM4hwT+1Cnitsg2eroqW1EI0v8KlDqMm6Z
/uh+CbJm6Qk0yrMKcCzuXLNgXcOlrkscaxQB4swQtZVq2zkxtRZOjjcBE2EX4dpKfNDp5isJnSmz
yLmMdjZDX816qJ39T1SglH0rqGXcHtck3S+zCm/8JkOINematNDXkSGAzlS6+kMh6zBrmmvwJ03Z
quio+yR2xeN0eJsp+GrPOKzTVNTicE6mAcoXDHtQBKncdgxQF4XeWbgCGeZd2KUKm8CZ046yve7f
NeF6ImxALbe1I4//FWIhLUX3I4hRbvfMuy++z2zF6ruiBVSU8XNe/ub51TDVw38VXdieKCHFgDAl
0ItyHG+hfRgHUz1RCD0AocTbjfmnin4VM5AgDIU5IGANknpjCXA6yMZrP1unKHRwoAj48Ti/aYnC
rDPcJYVoxCg0l1RmDswcyLoVM2kxleOZ5m3qfTFcEu97iImc7fjGUG2vkcuBi2AasQsqIfg/CFXG
AtNgEi4lhFmLdi9hf0Ul9JSuQVLXIn2c89PAJCfCJF0NnFL+VPsQPLzdVhhSKQqhMa0BkudsVqY8
rCohGsjhpa/kAObcAN3MbzMx8YYrlNitN+XqS11fhNVghk8hH8R0reqzUIR9TwE5c4+WwTFoVaQ3
iuYDD3IZttUvH3GxZoJEFIKW6ZoYCJldHsgr89rcn6RDrpjkmc9ByDxEwGsCZksoe7Sl2nflV09e
DVe3uOoF7YGg+I2oVGyESNhejy0sFwy6Rhm1LMZPACaUwgNMI8oufOvAnBdBZsl+oaAnw9Vcod3h
J45ryGziupUbLiZ8boMTSJE1V60ddygENbbxXK1HvVZO6NZ24qsQZb6Wazcjst4weICM0BzhHuH/
Vd5kWUErwr5rfxf4TkI81v7ymkaGGxcZ9/Mv9oLizq3j60ITKOr6ZYH8B+4Z3aCz8ySo3mB+zxiZ
NvBaxZuexukPxHFhKjON0pFyQ8T1jRr+1JoXSwqShm8hcIMtIVBES3jQrZwB07wTphzSE8G6XlVB
Be0/FWpiMOS58qPyZpYQVTmp0t9G1x/CSaEanqgFGEighU/vDELhm1OEsYgLjNXBGfiRKS5V5gjV
di00P7TFZr2NA41SDKs8PhfcZzknYltFuD3Zm2HGKTO9uxBZMWG8QWpRy+fSascI98w/jWF4ssRY
KAMd7oI5h/QAIUzHwn9dSG9vu9eSFqjjrKJ8EBqDecrOmXERdHtOvcrYI82oxjvfgSDyahIcwfoy
iyKqVJWjwomlwRRbmXVRSEwVvTIlMRUeprrcnTE+/f/xeQrEqSZWPWa9HpO2fBkldIZgvwPd/oq/
rGGA7uj73ryK47QEJ8AAr3xv7RT9nxEoPI9YUOsM+dGqzXNSVb+qwo+hZoy+altdQX4oSrH42uVE
WDjMn7Cb4p1xUVUFoI+BywLgUjv5pRVvlqbDN9r0Bu3Ulgxkql9mS6VuXdLszeqAdaN7K32EPBoF
wm8CDLxgkpvc0fhAtkDQoFdwQMOtyVZC7PdCD43zBlcP7IWQmp9ZHF/N4OvWLlGka128zgxhc4ru
eTFPiuH8RA6L/JRDsXuBMbvJsRvuCdu0DLcveoZk5AJnMrfydC176ju3W6aNwZSZWZ5pXfMealds
CKNXy18Gv4tqkgnfWKTkF7HCkaFHeAlHpm/Uxh8JsUnjNGcCW6UKllq8iWJGfGJJpiJlHEUJT6rt
UNYm+b4XqrKW91U5rfuECeyK94tPzK+ELQ+3ZANA2yfhTzsIuxe72+aDA7jLmoTSxA07JsN+EUBC
/Ih7Gu82IUuHePv1ryLgTDkVIwmmF2oa/auV/jxnBLlUf3Im5cnKNY4NTdPeKA/FuqofA8OfHrKI
wTGK25mEPSOwDun1J0v/sp1+EyZ3KOt20nzMQ+POeHaEBk4wDTClKP+7azRfJavaz5DSsECAEWYQ
UqezYmO4eKdYBfpxqoV4hzwM0Hl4g21d4qj5rLV2v6gz4hpsVDLP0tTNCG4sTTraeH9C5+cUryoQ
LGwAyHY0pTy0hB497FxQIiqvHKSPecGwlZL2S1rUN91S3rMMcreqYwSqMysfpRmycuOaKhA327Vj
QIcO6u/UKts+Dz9aw8HKydnUWGtwf997jF0IB4wa38kQeuQGFoQjKO+OtA3aYyZZ0G+6oFBhlVNj
qEW9dwRp5g90BxSy5H6N0tZ+junbZI4vFcMVQ0HcE0LlYw6yrZKQa8ZLmnukniwMltZIDtr+oEbc
NJeaC79gcDTxuHVYZc+YyW0fkVcLy6W339RT3l5hDPEblg4qDAzEsO4/G/K8nX2r+s68BjIkR1kR
uCbnCymL3XRK6exx/fCMeQrSbtqRBnosOAdy/LN7egO5N48jp3OxJj+OxE4Y5hYeNSkvWfWTSTgD
pBqBWNH01cvzaRmTLRdCiVSM+nBH00o3oKFznFDWFNFx6SOA9u7QNGdzxTag+Ks261ZF+Sm19pc4
CKzvAWjAMBT8G7mBZ4LXWag7mxQBDneL/PKQ4a9TYM1T32NhGbv8GfN9NkDyls/2f7U+0jTsdyaQ
2mXbGxyNAu6e6tTHgkQoF4Yo99bhC2slsXrCEsWj8wIophETm1u2VyfLq2Sc1Fg6aIN1CvHYGLud
EudkdTXVe6QeQt3wq+nQdvz5mrsUQAUfwcEi2BOZh6Dh9i16xAVte+os/hQPh6HTrsCtAoas4ouE
jz2dDrUOE14889HKMXWNbje1IMwVhdukIl0b/LbDZF1SAlMbz5SWSHvNH9s5Dm/ORK65wWgo7hA/
Y0oZIcu7jGxcQXdNobA00H37XPby6CwvOQMi+1KgtuDFlcZB9qD6c04zBzwd/337kmUVcwEUwHGQ
1Ija56PQ8/epHCxD/XRGwp+77quSkBcLWhWFoN7FWP3iDChqzdGfJ9Nb+u6o2SNZFfuEnlfYKogU
WWb4310xb/pFPUQq0019cfFwfHRYeFgQVSr7194NTAFHNMhtGaB2NFi+guNXZ5o3qHdrhmHdvkW5
9u5YxV5IhipWSytR3ILCzM5H0cERA33EkusgKHWigF6H8Joov4YG4BujCJV+FYiM/TOEeVDCWbDV
T7Onoy4d+V23skNvBjU2a9ZZGu7mgBh/21fufG2OEdNPzDQ3xra8RGA2B7kLBt/ErOwlPTrQHSFR
37Vdwjc+XFNcq62PMvuythM58OMuIzOdtKLRxehvAOLBQJXphstIlaa/h6rUveguDWuVeRrqns4l
46N8JdIaVSluxvr43invy8PaJns7eTPygDHZQmQAqJyLCRHzIFQKDp4ZAXRjvca9ghX4Eu6F+hnO
SQe9fO+oVwWV4R5W2sF+ys8Gk8PBH5R9GvrrR+bbF8lnH2uB7naYX8ov0cloD2IGJO3sKIihHrgO
Sa1A4hgoYj4c38tnfMbTBp49VMj1re3ekj3tFiOwerf0LmrTiiVAtBWZPBUSiG18HuMrdrkRAZ8E
89CS4c7hLq+lFbQ2mu2Xpjk0+KYrHzUYFpyO4QVblA7SLdOM0K+1V2g0MtmShsvXAK546RDnQb6W
d3YfrOoDTgGRpUAuOrjBpna27S25ZJOn/DKANb04uhDFKc2IkJCamZIfjShnHvig4abLe8XaEz7e
d6uc9TspQEhT8LotAQ8vxAdr2QcWEwSaohQprhMBxS/ZOTqDWBFTVXr6d6lt4ERnO5gTvLeqPvK5
+bYRh2dSsPJc7T1OJVrGgJDK84X5u/Yy7jRw2xUA/yqhL9I9YUjKGY/mFOmARWgfbKwYf2cyrSny
XMhJ5RmKE5QYmqtmr+WfZGcWmOOQTce6supP/UNv3MzY6G78g68RCXAsOucNPko6H8P+UTY+FiAi
/EhoVag/vW6iHvNBjcwEsgxAEP6V1OY7c7w6sBRG2jKXPafU25gp7a4GTWFkTjEWuc2Xdsgfg48t
3SRBHH+Z4Le72bX/1NF67qBUIKqkQfViunjgLJb5d7tPH1TzFEE5c5EDgjP10ePofRn+whLAuPFb
/5f5USA/mL+gKkOsQKGaqB5Pj+EPLz+Bx2Lw4hb2rmtPjgQNBzKFZ4ab6mceXpSHhrckQ/uJWmoL
fCqru5JT64fLYxQxNtO76tXsZFYoeVG8Sjj5lX0392z+vtxBDpBoCccPCCKjjXCM+ciHBIMUtQPa
fb5IJjL0yzFpjsPftHAVjAM95a0Iot3cuqJ/99YP3i1coA7I6Y+jiB/CPzuE+xSDfMoSIhu5QQPa
OG0nKAPFBm+8D7FfYKno4rfwMFntcGbLB4pUFmCDtcMfHrRE9aHteQ8amQKCLeKtOIfwWf2k8gxl
i59Gq13C0guTrbGt7ffyyRCmzHaGEmDXBVvGJGuLy9IFF1rNFy1gx4b/yovD+JSnV3hhoPJ0lgf+
9tNDMyBsb5bpqjDBPKQhxowe+yYZHqxvMclVD9qh/DcCriiBjV4MqJ7yB3tK0yVZ3Y+uaYe46FCQ
uJxA7kS39N4c9TDQl9HHoikT541pvEbZea7g8GF/7CXRLh3PZeJZP0BWDAsOWkI9gQ/t1xLfx/q9
0N5wgbKYSYTEa+XduYEEOb/CLiwX1/hWrHOL4KAClH2NlldKys6T5/PKmJg8WVBYPhmrLYex7dJT
67BQmHdvsShlXJhvbcsHedQruuU3AHbnBPMh0retfC2W13y+hNJVEQ0zvmDaWzR9TtqbZL3L4zv/
rknrwVNnuE32hX4QwkFyrKxbOH7W1T1VPsArUUsS/8jwC4cSSGbDjTeBRHhyhxW/Fm57FAe3TKJ5
xEN7GMn4uBPqhmMOB9Vqce9t0N1wlbDPF7b8dtJfM/U9K95Wpk6aq6GvN682K2zZ4phBfnOIw35K
CRjMVLOESq9pMD61gEutO3KPWNviVLyN1DaRH/pN5jrDPamAf7+a+Su2HrAvah4H3+873CmGn6Xu
2+Y2Uj9VTmTZ44nl0pG7aNza7+xNozvQMTKIFrs5VRFEvmiHKg7sygOitpQb9kMJY5TlJ/EtdU/s
BNpbNRW/m1Is3LMxMWH4p3mdjFelK1RXh+S0+g2Hoe5anvG19wsOQMV/ocOhMMHOJgwv7R/m/lrQ
ee0PG5u/KcNiI8YC0ZdxQODCpT/B1vXy26heW+171njoquXG0oO+9pPUnw8d046T4nhMBlUY2xKx
K25yLYj/IMd4D9sNP9Mo+1Ez2eUwXchvbaiIcPGOLob2nQ+/lSRO2ci+98ofv5uDLuXUX6d/uBFl
q4+nFvJC7hT1t3S8ccdrsp87XP18PLqZ9YL7cuI6dRB/0htWX5R47Q6Pg562Hnny58pInGSKASHt
S72tOQGrF/PDlvYc/Vq5M0svOuEuubh/DYxRb7z69Fp8De1+fBJ7T+xFjK0PGpNwZ8MoJoPrxdjB
orzT8uOU91EQplyfqDuAGEtCDXDe2ynBZO0oMhR/xIUBC7rVrbMN6vYfTHbKi/Ix4ZKDsBZLJS/a
UXYkO+PA2WWCfu7G/lCPzOK9BaWTgiV4kJR/wo84u5afiAB5Q9jwSThDnZW3/FOC+RUCccIR2jWY
e0MuuLPSo+GR+Ib+PZa7ynnGJvT2l74KVqK3kL81Lx/atcEeKf6l8x+7DY77UfKi/oPra/9bYPbD
wNzFn3w2tmamuM4J4BYdLJ5dihdJe+YMPNhlx6PEW0f+Qm7CnYsBErSdk7FFkooQEUvMW1fi/7SR
h+2Qb/QPWN4vkfoCkp7bHgPaQXyL6B1PGmtSw5FEQTwNxWtz4QRh2uUwYyKhiBAIvJwZcm/7wJCD
jChs6YjmgzkQlEpAAiq6SrKAoulrjjMaDHFLcvnhIwUtJTf8udrNhyb9OxMbr2zscQcNDTciR9ly
HmfpnVQC4xW6dmhgZbPDhDf1JobtbEMKkSvnR/7kIksdL/ou8JyzX9IHxcwp3Nu6i5Ny4qZfkKbL
h3WZkPZ+9DR+LysRZtCSucuATacd1WHJNGw2Lsy6eVX71ZZ2MntmCVIgTYYOP+W/dm9d2pmN6hG5
0xtnYqc36rnfl8NWRuMFYREjPjFHSLJDrqOlY0LgGuGG9Amm7jjZl/YVTv8CUX9wuRVt5TDg5vQy
MqKqdsUSUJtizkppOrz2O+6lAqfszGVNzODrCDi88ie07yO+kz+zhhwFCAeWMFlIWGq50OhoZVMe
8adNZjl13370cb9GhAHx7380nddu80iThq+IAHM4tXK2bMtBJ4Tms82cM69+nzL+BRa7szOyLTa7
qyu84YXBgfmX5pb/tR164U+EEKdbc3lb4zFCGGRVElbMZXGySspU3oidv2CEp2LFUi6591Mby7ll
uO4GVEAXXPzfpMBUemTm0VNJq/+hfjVrkrwJx0Rt6X4T/5ruwszD32O1pWw5UVaxNXm6Rb+LNnwF
+icVqmUbNjsjDn7U2ePvRYeo2OjNVaflq55JBuvHV3jO/5ufKni5W6d+Qzlk2XLMIZQCYGEOWz3R
9MvopX5h3FrTMqK/sfB1lL85jhvQ8JjLTW/beG+vGN45SHQzC8J0bcG17V2yYMOdMVirDL5JeAob
wIjwtZ/JgA6qelI4R1R4tbtF2kBr95W71BcI81RfYGsovctXVq14wiJC3hGAyS0VAkCjgVY3B3/Z
H4PzVL1a39IfpmQDLqgfte8iuphIEf+mX8x2Ef9nG53t4jYfuk20D2gvPeUfLOMmezTO0v3Nv3AJ
+h5feLDsSASY9xQ/RMz/ugfTLpeSFI9NJHY3jrkmiscbfdyQ3wZb58L9cjC/VJfyxjIuIfxSDJUa
NGC2BW5HyD/QUzqExta461/BvkQMfI8Gikq3fQseiQqAQR2CXPoqc1et/8buKqGIktP0GKx9FdNn
577zD9jMJ7jxFDcNLD9cufaiJZ+W9nCojDvoDbBDDaCX+xKH8U+ApR4qZA7k133+YV+ib22Pnm9s
bsiquEV8e6X8kCqb21llorUFSqGu8mxTskmYzBZyRVMDEPMqAFfnLr91Gmw0DP1QKSHHBnRJuEWW
11kPbBQ0GTGwe/TD0bj7wY0ZGMyKsEAi6H3Kb/lWCfnEgdom/2+iFwe83idPIrjp3QnjwQnhmoMx
8YJPZXL1v5vofYjewXQs52LPQpvJf6n+mIOvsITcefa0R+1ce/3BBTjFB3AFcXPgXw7GRxt8+RTy
LwkKQRjXQdndcTOGB84rVNmMJgYm2XCtyGn88LkeX3reGGYZ4LbfXO1D2OI2SDYqJsZLW9RGwvaB
KrYBYWEVPtJ3arMyXBj1sWwfZnlS0lVNX9lfY0ySNrB9V65/gWoDv758G5xdVmOJ+WS8I00xHnsF
o5QnH9iXte/J4Itbv25ZAHgkiAvVALkS1HlLo/v0FUcD6dSuB+3Qzv8QVBEopw2usSjvY3tmYtbB
McYvyAHJrDzTEcoZoEt32t2BSZfBLj8ESByyJKqXNGhDGFkKCvHRqaGfqqhvMiJBWjEbMb79qJN9
McFRKdmUd9BoC3ot1KTQR+qFTMESGDUeUs4ZnXikSRlCThwg/onJAnyXjkpcqHLRuYAtm78n8Jkg
7YjmQe/G+4EMXyaoTA8hCMkwQqEJIP/nZiJDFwBQF+J75HkLZrzo/kEOQq4UdB1+s644wYpoLWKn
Ex0AE8SkKF8xlXXQwDep1/pkW3fRCxM7IaGBIebZaNPxt1A1MVQHxAuzix434HTP9Zt34CiEhDBt
Oourlr8+bhg0Cn2VboQFnwTXKuAwWbIw/WUPI05YnQyvkFYBDvxWwtVBnN7V73P8RS6HGbT6ziCZ
R6phPEfvSnfWoq+M7nrOveABHePbqurzP8f96P03ltnLfqr0hbsMmDjgR0iS0h+L6RwDaqbBNiPA
ytjM5bd2FADCb/SQ+qM37pSvXUodrq5xf4R91g7OUgOTretXXkFtX+ME+z5mpoVebpoELyYaYTm8
jQpXA7Uf00XlYVdD6hOXv3l6nsxdX4CrdrUTaLVN11pkts6TAWGGBTWYjo2QSVTs7YBioSwU380M
yHiEm9HN635HBstW74FswrMP0qTmH14GQqUI3gRziaWvtwspyEGd6RwetfFuaWxCSaGIrKMNImm2
yMfBV+yzS1oEyE4QEBlUldoNkQQi1h/9XstO+C7TLQsaJGZH9DHdX6Ejc7d4wGGQoHQH9PBuSoAd
ErkJmwPm4gA95YdGKeNCBo7Qv0yFpjhdvIDWh7Lqh7tt6c8JF8CU6iuZ/Kopw0GKXepCEzvD3DP+
Hr+ovduM7Y7mnf/+k7vLebkORoNGtuQtmrgWxdY+a5cuWuKDBizQX6SgkIwKzhbgGtIxAYpHV/ZN
RaKrX0R32e6uLqWd+oBq6pD/Os41ZPexRwU4CNnf76DpwfkK0veJodUMzDFa6f4JbArINd6AAklo
iq33GnvC2ckYv3F6RnvHc/+N5phhsRaCIoDp0LPUbK+uarYwHuCR8TaWQiTG8bBSBrD7gOrChQ4d
r/9F60WArbicLcpqOAtsr8HwlJ+Clr8RZ02ZSAmkHXg4XlYjOOisOAQCkgZHjfARrEM6RGrNlePt
q8HchSAnWu+3z19COPZF/eqN478hnF8CAFGl3pONaYxk7H1mB2sNdIZCptoW5jXHscUehV9EBuPm
p8Bql2EcrRkpxzRtR8BgDB7OvdO9lsjCCA5UA1xUzeq/hAZvHuio6oOjCe3uVXixps6kBDgj0GYW
giGcPJ04mDrkfeWP+P26yNGD0Hsq1egoCEEZhxeodYs6hwOZXkk2SXpzxuzTwaWrxB4uAPTmdhgX
qzaA8yha5pm+6PjCIyNOCL1zgi52GaNnhdv651zHjyFmYhO4HR4FjJYnSiHIB1S3Gcaw6c1uq+cm
qj9g7H40oXEIACANSnYwM+czCI+8wMpHuhCBTZreykFRkNAVh62xXqT4GtgtuB+Ef3L2EzNCgRHU
tbERSaSIPNj/KZCmTPQCBWHgv5w0Qwa8DMxcV90Ylrb2HHjnCrkA7qCtuxMAHTJIw4RGBmFdR8XI
ujuglsRuWOAPLhrkFvob6MPfS4zaMKJZwsTZhnn3PMOULiagNrqPlPR1COazPpfw9uoMxFqyr5Ph
YSM7NzHIoapgpGPn6s78u4BGSOAJ2NyUNiOeFBen4zLIaph6Da2Z3r96IeDP4scFexfH0TUXvzFX
xrGD70DzTtgI4BrAuXhFcNGBUqRcs3lwVxmjTrBpQmDTve2uJdyIvIvakeGo17jIL3q+FpQQ8CKB
y8fku0AkuW1tDrMoCGh04lC+yVoH/6Bqmd90/yuxBT6Hl7Lcx+JoUOANl3r1mSgUYQcjb6NEMRUl
hHWCLovPhNpH2psTH1CqJRaSmkJixVu5uUXcNgPerqt6zF6FffQnsKqWC1jv4Dc6rGQYiqNn1Wan
1FK3ApIInGknekZKdXT5xMzC8HJIhGaNRi3fvFDzP92pNsq34QAbHvBIZA776DUvHvBDIToxqpYd
LzwCXWGiHY0MGtACgVMjXPa29r8rJfiv5v/PKO5sE6Zv8mawuVrmThxkpHQS+9dRyy+dpmExrEZM
MARP1mvazmIZahtHFJdmcFMs8yr4GYCr1ADEZGdlkFZSYkDlNRvMesqo2xjNa5l/mvG/WjmYUMbL
/tcFjqKAdgWHii+wCvmDSz8kw5F9A7jxEvUk3chJa1VFF8TYiPJIFf2KQoDybsnEnQ+KnjqMAR2A
heHUsCB1iPHGnsNLnXGNS4ehELMiq1+rzMNF5YPrz8Xo4A+15l4tEWoCZ4aGgGVeelBt8hlj9DbA
T8cMWBdqs8Bf4F3J+2P/lJD4Dd1Yg5TMMX8OxvYQjifPix+CK6a/Pt0igCBckt4OsE6LlYaIKPTV
z0BnweSIuQUbwatpOmw92z+aCE7oVcT0G2nN8ap6QPP83QBQFUI+PyaRCayFBDm+RWHfRERIZzRI
3CffI/UhWVMM7W7oV0jvy8DKmSDjjnb1x1z0CKx27dbOWiBIosw5ADwSxSHLYDZNbIcpC8w6gIWr
iCozQI7nztpYSLXrEJ6rztklXq8/Qc1HzqiAF4VwbAUOduJ4WWPCvwR+NMfFDZvIGY5I9tyZ/2nG
tLKs52ogfhkfA/2qMhLm0HvKHMWjHa6k07pJle3YP0LbfYvmfjP3sDAz/MGaFphJlsE+wuUrsRe9
E5An+4wThpPZZ6ijeU9mN51QVAPCBWRtCpZDskY8Ajl0CDzMw0AtkPuoERaAIirEdDTAZ0fx/YfB
lLRWFYy8ItQL1ezZm9Qr9BGGzVjWaCBY4RMUMb4n2S1kKBlJIA+xD/mIpuGQsQCjV6zT9N1iA2fd
r5lpDjRLY8HMzkRDniFz1ln3Cvl48tcGrqCwWjA+8ms0Agf1KEbtbmq70C7rdUaUiaDljz0ywzOa
+Xg9W/PRGnmwfh+37aImL63Yc0i3Le2cfijttyALQMCZq/CzjeGtU7KjBG/51bHuDimAflJqV22O
zJMZMHByEwwg7DZ7bdG6B6RWv8iY10TM0UlpKM8/IxdTD5rLGQJISuWzZCtGlGxtrme9fBkVGig5
Qo05bpyQ0axd4mLmDtQsSBlIMCEeATmVbfKt0Oaea9Q9YP6itrItreHoIPeSOurziMDdTFOsRJRZ
VF1yaySf8ZdB8K8f41eOS8DsBnQz1i6UDD9ac+sN6Hhzt8PvgZm5NqCloDQrwHNEVSRJY9VbaRXC
ppP4IwM5nCJum1h/Lp36TNHBTNSf97r/ZmpcQ1BWNhnD37QofuasFFrik10MXJ1Ns7Kamzr/lCAv
bXO8Zyg602DtnkU7ypqK15Z2WzwfAT/CkkcAUodGgHCEUCBtp0V7xGlu5Lo5c4WaeaCsm6Xnd73P
v4vQPUx4NeY65VGyQ1HvqoUMMZPxrUJ1zW3Qj0XMXSSZkVoKHHBPrFvMmkHF0WKN9iHCbg42NOD1
YrLbNukuFHZSc6VMDQLqLlA9C6l/4io9BW89r6zUrmo1HVHFEddNeAoL7gQWldY5uNVxpqSTYZdy
yPWvktp9LqO1kN80HAi7RMEyoNrECdk4XYZoPqPPugrefC0+BbaxrzW6ixmGEaiaRvbwT8SKO/Ux
Du1RjWda1HOIrik6hO2IPoXGAMOqPEbUsPKCz3qAOW/Wr2KV6NTf8fTI4jzg87D35gqOeQyCBY7r
MCgfAtuUUEYkj76jwH7+QxJyTZmOeqyICrWofQzqSzQwBWvq9MednJOb9S9ZYx/MtsuekIyI1GPZ
KAfL6C6DifREGmhbw6MT66pbtQ+w7CA58satFtkncRRTNLL0FkRTMP6Xlc1LpyeHsnWfw1w6NNOq
w3BFHwl6RuOfM+QeEz1hvtOi01YhofBeR9G/An3r0Ytwlare9Yy7imu4SRA3TxDFb3LtUTboLs16
egGdhYuTW57V5uBA3hrUGVqdeyvdVdCE4FxIJsjRGvwosMUILmGqQt5U/UsYDkcys51F+GgD0aVM
z/b07bVwkvR0l9NzDZvy3HUJMKXhZozTxZ8VYH/cQKPykbW7wezOIgkhBBVtyD6TaNlriCsyoIsi
+wyR7giGf2/0I3h782kxsBAWRHRwFuNCllNwmxnxV4FK6ObLCsiOgQKCXuqr5LuhScktlcYTGiUI
LiZA7icT/j2gCXg8FU4jIk+r9NqWIg8xTVNFWEovIf2010i3aD/d58F62C05XBpckq7HTEvZkMAN
Fhxa0oXUWKuVvs2M/FONW3YXhXjZ4klEE2fyDn3nn0PYXSLWUyKekZFY48Y1I/FjR/F6RiC2NxGI
MRVUCWqIbt5vJ91//VZ3Pg1hhIftEbvN+Ls/JvX8rpQ/TeUftMxbuBFpUeEfVJSolSbZS9GcMuJo
Y2tp+8o2gCs1R+afkk2svqZ4DFkEBknJGxw8+io4OML5oJjrycLwbd1T5nXLbBzXRYX8kDH+8D/9
OCy0Rj1NI7McKghdSBf4URgsbKDBbPTMg423RVxCFLLV9zZTt2NCV6+ccSbCJ9ZjRFQwqCbWF5Fw
r18qI704uoY+aXV2MYsZWyijBvJWQ/aqxtEK42vIF6X6Vk1fQQzkK2VAgm5NC/dVV8t1HbxXOq7R
bAgnw2JowNPTZn9mwKymWzlStxj2PTPjndEjtlz2XB3zxfKtf2rLkEc/jFsXMJUfNl9WbX+ncblq
ORhK4UGytV6kfWWDNwL72IqipZn+3UIoR3j2O7lVj9FoCTwShe+CXS4/+tMFxj+aWo6T88ZgdFYs
GLVmOc8HjVF/3YA7sO+dfq7mbhWTtrS0EnUFHcMQ7W7tRcln1IHHlzzCRlAhHy+C5moH00dtUKmW
bkmPUF9PTr8eqvbDmXDF05uaSRJTDHMbga1WDQfMK2IV2PZ4m8TDaNcSN8/a2NoepMQc3Y8O/RxG
Bx1jFUV45pKFOkAyE85xCzVFMNnQm8Iiu4uNCSa2yrPa0F4XbY6iGG4CAlf0aUUry0FMUdeRgMyX
IfG9iC14VXdAs6N6TTDyDPGH5DM7SSblnrXIXQVhJZ4R8uvS3rqGCKQlYK7xEEbGPEnQ/fkpoMiJ
eDrAuwVVjRd4r02noMWKNqujP/s0pXCO/msrqOrriDH2qs6EtxFvUoZVTAMx+htPyUeXYgkH7id0
DKTImz8t376gTU+NIAFLn+eN22bPdYhuULdyUgNoxq6txveRXGUu0JkefiakTCcNFk2CsIHZ+s9F
290Td9gqI9286FobNVZMZXhOuHBKI1gy+E45YTVqRbb7Ypj+sa+6Fxs14iKjVpi1g9eUxwziulXO
b5ni/GhOtxyKaBdHCHLisyK6uDHJTYnsUEyvKdNJpvPmpU3Ns5d/KH157RE3glpOE7PAX8d23WOW
xvSzEwBdGa2acmKEgyW3h2lvA2sJccgAonL5LLrBWRntIrc6xKm/Cmsxu4Ywjmkb8NSW7gesYt/Q
jkMwvTYxBVs/7tXwUWC25MynBkLuk56LbkSz74v3VrplfbEcWlAy3X8WY97Uzv9llvdUOObKRqfH
69ZNw+i5K19UX/uT9xvtelc4ODIo0aWliMuBYOi+eQuDdjGxjlr+2zUAzjPY0QJUbgDoO086Y1KI
wgdT1T8UQN0iLVXo+bIGadLGq9hkvIF5EwaZ6Oe2V2mXkbeG0msEBjuZXFUgtEya0A4ExoYZFGZa
AnnVzB/a5x00307dZ1p5nHPaTL62SPXfEL1hbLtrVWoddGuTS+MuUAU5ebm7LQb6m+n4GDtvXVcF
MOwRTYr0Q0ujHYKN4FJgtaUuaUocoefYGi2wOE6agkBlkD5QO/aMfDV45OAm2n3F3ejTPdpiTyHK
W/LNBpppKMqvFF0WsH4e5vYIh2RjufU3jIANYRGrBdu2z2XZTU/gD696kX4O0qaBrp83ZPT0fRtS
z2BO3jxNCZcjeqo93kMh/l4ufvdG8uzTeAkL7Jcn7RRp/rJovi3cYoRt7Ha0/+PDlBuvfiT9Rcwx
jA6DkfpQ6t4XygOUQDRqW/xLm2AzRM9paP06A8pHGqNX+gOZg1Z885rVIdJuySlygCyDdw2ZRUT4
qmhlu1On7gGUeY2Q66vnmsisDlt/IEPCDkPexdwXF+yNnpVZQcltX9N+JvP1eMFpB/CnTi4ds0kA
uDXYJX8/BGQ+842yPtIRI0XKrq6bz1DmltCgAxOUJ3HH8v0nZ/poUzyW+vRlpsPHCEn9FqnxukOX
rwyepZSjghIqBFyKfTJAz3A4mbQDpMLLucx1SlcfGp6n98d0Dj+wG1yn1q9Wv83oBqWWeRqt+GRP
8X+zj4AzbT7b4ryr9kYMdEX/1LZf7aD8QN73XX55TpdeAMP54BFB6nUaBSRQpTBdQegxN2iwQAE/
ykdSEJUOuqvQ6xIuOVkAfaVwYSieepxGZw8AIlS6f5aXPsLKPiRx+99AeI4Ycs/Be4HwKjzgpbhh
TWjWeCVOq3AEBv+Q0cKTCztJEBuDPg3OmApFy9AMMaD4m+ux9D8shAOBcF/Y3K9MmX3dPqWFC7ht
qTn5LsWFdvaQnB1za9O3xUXv+Ey6rzB4rqJrgvQK4cUNqreoVPZppC4qeuYhKWmP4erY7eXMlcBq
mtBfB3sxiaGrFyCm22CibaUrSsG69y8iqOvDog5JF1uuflq1tH2MjwhObPYeAY0mGFAYhd7baDIH
46MRtVFMoZekuyIN3hEKe41C7UfSjKBvAXg8+1hixp6PXJS9haQAklT404D4kJ62YIIJ/piYgfwK
TaNKwzKANsVwashKFDhpcFxpgxzmrD4zQ6KfaYCih0DZCNF6oC3VwARHcyY/qfE7s041PZhIs7dg
2di19PJxXrwIfDgCbG7ReOW0CEWclgimEWD7IaTBgaC/bzY3iU/yvbwi/IKMCfqzKamAAYZUKC+Y
MGPQ/pxlxvPegx8rZnePDIsd2OuKxlAbPdqA+RCb1BgB2RO2Rl/fmrpyV8fpndgoOVQ8TkeYQ+wH
phXVFyj1hRDJmb+1TKBZYFD9DEs0tRSNe0wkhOjn9trRbaxtF/0UGtJLWRlAWYsOefFlj9nFVLyT
mocvLuZJ4bQmMrLfe3gN3WZG8UevvvXM3MJwqtN16wb8UXNroH4YNtWyc9BuH+Lr0P7CaRff7DH+
z+RGYUyLaA7ac1iSbvKhvY8QLSsuStF6me6jb2LSlp8ZIkAowYIELhVELO4JPBJo4v2tZc74S0dp
GnTPiUnEYv6vyvdNLa6CXOwTYK6J1hCyK0D3/UGu3ac/+iLw+iF5n/0veooybpUuoMMIpyCKcOEu
vRkNW1KLiMQcqZU9QrYSYrsRnTUmlLRv60J9k63ExtCpb5A2WFoZxtxVf2ytH5oePXrPcvrh1MY6
euy8xDDHS9g9hBOiyEiRTjoCvTSAJJ4JV7HGDrmJGRVlyjGczs18yRvgBzbWYeQuT0j3TMlwzp0H
Pr/QLfRxPMYkRzJAEauaPtmMYHKlpWXDHuBp0e3Y9qYJoJ9IIPawPGGHXjCCeEN/Y4iYlL89s2Uh
dLCubDWBxbOa3Lb8VwRGZZAqu2dg4jYyG+bbDnhhO/feNleReZYRUmijNhOeoWJdxw5jsU8rz5gI
b/7WPYAhR9zk1yLnuzL1kyi5ht21ZZBfwO0w6BhAA4RkH+GIBT8mxS05Ioh3xrXuxOoPfTAbMSmc
C3irqGRJRICzEPViCioD4sAN17RahBI2oixRNHdeaouukjANDYBdhH50vxhYV0x2e6wFzeey/NCH
N5NOAq0/ZxQDMNJhpmeZn34VEAVbzBDE4IukxtZ+Zq8gJ/i2k3rPJ1EbCC1gXR4BS5vpORq0o/Ct
KJstQ1Ks794Emyn7TCbrNXTGgOaRBWWjHX4TkPrtno0M5VCeU2uurJXcXjU0exUdQlq0KJlaUbSR
QrlqH/KK4vhRg76WtnQ8t+cg805MbK2pXq8sY4PSB2dZx4VYOjFO/R6BXJRZA78Lxaz/J6+YobHj
FTCJ27dMi7ri14ewJAGzRSp8+R45b+ov32mg6am3dzEVmQpjA7FbchehF8VZcGGtZWoSNwWkjL+u
/KD8G7FxycLiCno1qkBter9qUGwa95bi12P8UG/xUmKlPM8HlEmc5Heorna1LEcyQrqAbnwmEMNN
UlA7YH3q9KWlu8ysfixtZnrGUi7xIIiUhTT2Zdr6d6RZNtpgvEP+RumYpEsnabwbpn0WcWo7cU8y
GjUjganIlEz0AA+tVmJ5Ktxq8KfqDNdquPI7RvTjgX4yuAWF4MR0AcSz62q7jAGMTzhCRB0ZzrOE
lWJhSGL9Hdum+qnQ4xPJK+4Z9E24rngEG07ctKySdzJaJvzIkfkUF/NN7gmRVlWUW1wMiGlzDzKH
ELgDaAIR1g9RmROh08bmNh4QHU9fXTDsIUKDYMsYyJE9yNhDNoRCxSuW1zAoqe+CtefpFyHgeHz9
BmB8EpV7XHNx6vRQYddeYiZOMkuhhUCepFGx9AteFjMBOn4ASjhTqMcd3KE+DE0shbBYFtAUWJsg
/frhWet//7K5eTwi+VQH5J3Qgmrk9tD3CkQ7iN/FPJ61Am7CiNLkTnIpPpPVYkivwbD32mPALfek
ZjgssBgz6irDpu//dpXO4NDzKTmh7fP7veEG77cvfjm9Qflw6alZeD1qQBC2LcoeDIM24lTHF+AP
Ftkv70aCPGP6GL3K6F2hRB3o4hkIK86qtIFD/RoFBPVM9H44V/upB1/MWNWmQx33d6ax3g96rVl6
fIggvcgb860L+xtV4xHqHPtSWmB9TKstHJatfa3JxbH6kFCCxqNyp7+G4BIZEq0fEycbNK+YLlQn
ARAUqFg0mGgI2RGO+IxJkYMdxIUNzAxJ1gtAsQ/nJ1AS/LwJxwgBABeBtrXREeVAoRYCerGSpyRS
s0YcEoZXTabt7HwjKXB49kH9QSpmFw7GiUjeI0VpvmvCHVeWimjsUPu7V4Q4BoWUHi7YHngeeUHJ
bINWybSXd/CjBV8AfFpQgIYqDH/wCBrgOD5lJVfLfFh1f8FolWx0M4P47Dv1pDFtDziqlgBrgC/L
jUCCRqebP5OHG/JHFxDC7PIqYE42K1AtGup22sCfhTNBw96k8O0JwYoi9OdLT54q+WgFbsRufnMg
feWrnp3lLpgcyP57lYYdyWZGWUXLh0YfoYbEjIfiHFuD/O/EvPIP7oiIL7Qa7pTev/H0bUvNjg4F
kpDZaswfZFgcYZNkQQa+Ca02/g13+Yxqwwhzn/8oYrjiUYexMH9WwEuNfZWWIWrXLLmq8qXzPWJu
ZHwVE1UNk0yNphlfS5pOZx2imwaHEvmLHMlQ1G+3KX0BxtFgnmJkFxx1XI3AAhCPWkXk9fKcfQDz
qtRexHNgpgvjATlFrJ2NU18AlYQgUuQn0LOUdhHFFBoqbE+h3HOCBI6FHBlfSPJKPihj2cDd8Xkx
++QIeEBfkuwx1PRjhnwfBHSnsS/Ke9TA472Jz3CtMeJowT2zflS/3siZ4wXaFLzZZ+5J0CzpyfaB
j0ETUzx/CWKKlyA4NhF0QE0NnQ6FEbVk85k7cTDkJNH+QRdV4nnOjiMDr2C7ttFZAihBOLi3mA8i
Rz4HZ9JtCPT88ZgXWuZ0fAFaoAsaMc1lvTk6zAFk2jlBYgn0ZxBxnMgquZvcgMDhNJJXLp6imJbk
IiDssMXSG5zTHo620as3F4a1aGFN6rNlgXI+5GxcRDeQGkF8jofiAXT3VFYJ+cwjDQQTxu518hOX
RGM962DHUjASAagDN243JmpXyN3J80Yg3wY32kFIX0Ay5TFdbqlWOo3lUrqzbgL364OrjLNVoiwa
Artjo1IJ7MftjN/H9IP+ExMAsC2ti+foKiK1QHFDmR8dqB152/IVHexxxoxIwQOS0HgsjwWbCrBY
wOeJh1Q+IkMiyaw61ocJ3EZs/3Rjh7/UkeApmZokerh7aT0Akv5Vft6BbhuglSOQjymF0oRJRxD9
NvjKSEGBtVKD7KUkEn0w/nOUeMsjymvnrm+BFhBNPmIiQwE5l1wFXBLh3sZQmFsZ8y1cl+XyNmP4
xOxwtiZhjLCFTCqOkHyrcP5pDYzMUDCT9ml7n6xrQ5niJode6Z58Tj5lgHzDOOu2ZIBh83f/E5v/
F1FJFJcpo0WJ3JwYAxlDiJKYO7i/iE947B0sUdNfyWeJciATuWP5k+jJi30N8VWCjGQxAAyh4JEp
Yu+K1jWx3YTDAaVPb25YlnP/EdUpsRTK3k67kzvF3VUKX14ugYGbEf1y6O1ArmjSOd5Slojw21wR
G/fQMXCZt0Hw48wSbZxSdCNQldOC/mbQV5c38fdG4FqSB/N+PRHdqtuPxPmQokfqPDIRckq5KUha
yOJbUgcqGPJ76bSpsKwMLTgiesMagBrg2i+iSmiadqZcHa9dF7ieDAJeQjZDGLhDA3OElMdC+zkE
XykEey3LdggB/amUGcO0gH+P7fhe5tDl3tAZJdvvNdIbtAcSBnOogdrm1R9uzM+n+h9SVuy7GjFZ
PfWp1NZtxaUyfZb6xeGPNpc23KnFez6f6U8GFJcFYF5OEw+ElkYSkWgyx2cnKrQUeP16NV6sPxIJ
0QUgZQ3VLcTf0kvbg+e96bWDAX29UX8lMaqR2hsDHe3mYlOC+FdGxEjRd5WMrtJEfEM6Fhi2++LG
DgMeT4CFTakhfc6pv0qVKBvVIgLm0ChAmWn1q1Dqi1hyTWf4EQhuRh6WBMpbYdVn3j57Mmjvzj/e
M5rriKzCp87xi0DirYa8+VaG6P2tOkaUnA+AGEQuUisyMEoGtqKk+cyQgztzWTIr2iRjCJQAzJFh
MQLufvVgab9iQ7YjgNh09YkOhEylxxUCX4c7aQI3Ik0MgiIC1LVz4tpzdDClGz5G9pTT9JZgxVWq
pfNFriR5cVyThpFtILxLJTfjmyeph9xx3Z7alp/lF5LoI8S+yAQQiZ6I6eYbvi8nw6JRM2n4RNt4
M1RrwQW0tpgNk+xEvr0msxE87J8VR6JvY0oOjqeYprMIbQB7C2IbpkQ2nhXoYRNKpzfL2RMAtWZn
2S/N8OKsJzSYCBdotAhCEIU7YGFPMv+wjBFdgStVgeiodOq0JLGjtiC6Wd6tw6dMHrpyACSeJYtW
QTLkHG/L/iGsiwoKfwi0Fest1azlf0kEt2i4cmcrdnQioyBQDDiNkDjTNaqn37nSn/nS49VzP6oa
wk/yxHubAdODAZI7yNhDjODqQ3+FZ5TQoVWbZKAXOizFLxe9pW5iK6Cnw1epNORHONBggMP6Yncx
zj34uZ6AiBCOuIz+Gu/GCPSBCzSgnCb/6/wfWjU00hXSNlgvKik8Nsp60KEoe5Uin6BaZemWHZEK
aJKrEg1mREGfdDRkCRd8TEdUVT4qJg8z8qxAfWjigihjJRKGonKJx/qjhUuI1jSJnhSwpLFcSX53
KhL7xuMl9OAN/YZwLWvo8xMOnrKyfQttS99JiuQs/sM6U4WkvykirZrBODaF5bikZuK82yWjbkeK
f/1pAibTvksO5gfoKuT4FlD8bkjvwMgJ7E9mBYImZ4Rdmr8ZLhpttqb/5tCZw7to4XjpOaKSKaVu
gvitXh3Ay5KtSpXAtyd082vGiFq7RX5NeglsvlonACCGxrUJmFCKLfIiS3lm6yO8wU1Zk9J3XGvm
Zkz2QHvZDmwM6jWuICAUch/nAnFodKRPRE1obDci+lnRs8VN0foKETYDkJna2YbUgvqlVf+LGIE6
zV8O1Zr0HC3a4YC9A+lji7eceqKqEoDVGFx70FcDcD6wwe0gcJUTrxjPAfSgUMG+c+F5Jcy0+lPE
aP72zoj4YsF4KIYMGIKGp5nFBud5UXZ4SsEkUQ9wo9OsmQEZGAG5L5Pr8N2k38IScTOT79qW8Bkk
OPectwFlBamQpapELKnYsxd056YkSMF0J9LBghuqGLaF+Up2Zvs7OQ+oXiQk4eBzCZKS+aKTDKDw
X8VUWq5BGtFcanyNLqRlqZ94r//LaaTK0ygu2G1EZEgn9DcM62Q0J9qBsq48e+h/SUjdFYYgXa80
grh8DcRa0meshhiaTnQdNeqzAV8sRJJCgwFUdWs97lDUJctWwFhsZOIwZ54/n6Of8VdqgMlu7jpk
fFZ/xonGs8DEzn+y8QB2QgwQcFhBKAbNl+TuIIHuR0xjmUFK6Vfw/tg/CgtnoZdNj0nbh+FIpcnG
AzsvSG2+rmHTIRyyhZFfK49uE1USjyacBHICuneWhSI76XnptIccm6kWzqHzQ1FsG1dfoUVA3960
DeT09J2NPmAHBpCOHRkJ0RScruQIbJWIqrm6NpG3IMOWGQOfoAfIhial4Qbh7pAiApi+VCOleUL/
EawhKRAHgOaJhAapRONVbSEefROnOQImDk8Olu7MAMj5UikQ2DfqeOP3ShOIotZlR8/6RsCMA43B
poIpRQqmENam5lJbW87/NLhL0iPOkoD32m5cwqkgR4T4wcpLwl8whwG5g8Esz9Ix2GMNRP5GYp+8
KngX3Fe1/WKWzyF6LBM9Jv9u8sU0BpWZCWPUvSkws7r4R7Yvy8SgAF103ENsQgOl3f/SqinbzgaE
5JuEFDrR5snBt527V79SvknGixYe2SLhk5YES4J0NDufg2NQOCMLQETJ0Wpizai3ZDGJ1nKtJ7cS
CnNBQyIJBQIclj9IFvPmseOr8pcQFgswIg4/VwperlKBIOK3eGLvD0AQ8OelObPs7I8JdnRu7nDq
kzYRVydpABUWb4u/zsAQVhV8MOixfb5zx32vHBr3WCIln510l/Q7uJPYezLUr/DpgydUB596S98T
3/bYRzZvstaaF+yTptzgdmO1BaOurxnZGoBJ0F5WGSTzMIUN28Jxu2XOs2NHGMeeApVa23EXfk0u
z52HpQgPAC4zqOqFGqEVa/4fSee1pSoSheEnYi2CINySzDl7w1JbyYoiQZ5+vjozzulgK2BRYdfe
fxh+P5VbxMr1i1QWYmEYWJQvpzAoz9KvQY2Xg5AiBwyTPmgb4aKtxydFXidYVqggd1gQW7W/LeJD
R1f+fJGF1/06RCoUBmHMjluPerNnaXr9/lhiYWoUhlS5wv+YqPutrD5kHbTuLqGinKYReOCX6LCC
PpS2yGvBbqeW1GAQnsc/AOuzoiKn/wE0zKRpqcrkJ/RAtdrtWztwDyaSdC1qTB90zapVIfxTGrCw
xLIBpMG4UsCc/h/ASWD2wohVsJii1atQn+2D1Ej8aifMRPvGPW8srzXIiBGBNS/dLzA5INnWE/Ck
UBZh4/fbX+nQOiy1h9bNOWJa1NAT/mfcCN+LjlWQy6pKDgfKrwEvlYbxgu3wG0STmpyjfNSP2Ltn
5/D3tL9Cd1Gs3DgG6ygV5nx0dfezoPhqVJjQJNDmwXPaASQM6969EClWEP3YsGYFrF2oJ8Be7IB0
fgoCLmJC0bDqaML6zjiUhfIt+ygNQkqHDB/lTDYH5PNZJ0UDmxBtmxzbxh6KEeU5fuprCfcCoalQ
6XcZn3lhwh7WqOWCZQ9SNMDVQdW7GaFbivWnqyfVb1M9fxivVsPyKSHWkeDJuyIXq5Y1JAeoCMi5
gJA+t6DEUpDMID0HBUlIkUXJQNOlmB6GUDgkeZ1n8eb7ad3wmw8jMg+Z0hv2m+88M5GW0Ist/YDy
J4nyAZs55WWy750pCgBIuQLjNWo+5riLGAoy+GH2eYA63xYf/u2UGZgo5iCyB3kfg0Jywh2RfB3n
sz5ylk+T/FfRA8Yro7RDtIoZtcScalKDMqEI9Tawf/AVMfE6Idf5wUCuLwj2RrkNX8jOv5fNu/Z/
MBVEkcRqz3JhHk1mcSt94PWBEjKcUW5gKsGXRq7/pfbA2jzSLzmrzFM0TM+qlSyTKcJVI2BCKJVy
Kyy1EeEf5CC6LQBVIMUB8ZAc00mhAtjtldt/vlL5D/mQPtpQ7Lj70VA2z+DHbeYLgfTudJQHmNki
nTIx/mWjhOxFH3Dskz1Bdhb4yjSD0M8q+WEFBCISt7gwJlMBTo3wneqdqgQH5Bz/s5h6Y0XCiAWn
xRiiKc1F0m/QRwmcAv9NQ7AdcFmHdLDIkPAN30IzbAVCux+ZXgZ6sGb7+X0DZ01XogBYAXlX2bMZ
uuWppEyE9Dqav4ArwYMD5EOCPjS+k0RQ6rh3kkgN4eyph2D35XuVfQaSEpws2rsdF/rnmivpUGPV
fqNtYQDhAu8xzIg9k/LBiCI24u5baOyXKNhGROKfhWT15r1+tUl8BVpelaOWUGS9Tcs09sbZEhqZ
uM63DjyfiOtFipFuxYzzxcHIYuV5lrMvMyc2BUyFr7g/6THOSCil6Tb9HF6/u/bE8LhbfUptq7yJ
HVWIvPX5JzbUH+VkBuT8gHKi5ZlakAdMX1JP6q8bKtopJiFVyghAc96Gva00+GbNnJZrqPiLOSmG
yINs8agm6FGQrn4Rg317AAq/oWO0r2n3wCoOYGg8KHsvhGiQEBPGNxq7iSQkzZ0gwgNwKTh12UMU
bLKz1s5UarHZT3X67eKTw1uFqMby2ZW9dSQqZ2w5iVSz8DnRyZzmOO6+PvWIkHXQMeKYENpG9Y1e
39eSzOOIXa2DKgBUwh3Oe4CnPtQFwRy3mv/p6nHFtPDCRS9kfmYH0H9b9ltDwwkOnMn+IVAtINYc
WdUaT8CaWgBTYd55SEUvBXTAr1As6TOINHRILexCmRhS9HyzNBu8IsLMTzIW8RtCgiLOLFBfoAzs
aDCxgcAPvoQfbC2iOjlZpKtiZvjgg5WCGviYYrhBPbGiDOzGe0zU8CzZZb6jLbtmZtLa7zB7qEm+
xwmgFwRv2uYEkTOEoWCgYptLC0L+t1UvK2xjEsRsal2/qxiGkvjCGsgVs06a4FKs9uegs9DVOrNa
AXx6DWIUXRSGQwQ0vBQBfjDCl33wkfAcKiFlGTYdWkaEBkZOquI8gssqcgrStghQ8TBl7seqCAtP
TJyUCJ+guZ/AwaXCYM4GHdOdngV94KeQQjZ8uI5t6UgkGaPo54idVnEXWEQpG7N1NNl9FcxHFBg9
thS1lniyUbpMY7iCDp/ytQP5hOS73QH9RozcQ+qcpXdFeCgwwjGlQzxL5bJbia1agKzL+IeviMWU
IaAArzclyWzBBk6sdXStFNW5DgjyEySk/uYSzICydG8GvwmUC72f3PgoJpCPPyRc2c+wGuCY8m+x
/kmjJ8B8sw6EFHLvAxIqd2W49GV9EIYuuqQMQpLD734+NkgJC5vp9zvHrpjdHBNgCUQsIt3SiLqT
zAQbP4XQjCwnM/Wr+jJgOjRB4NSz89H7/ouqoEL49MNZgErAJ8gHkQI9u6LaBscCulfAhGugr5eR
ICqJG0RVnckDeylhKf4CfCA4gMBH64p86kzgyVMu2ciOkrJRsSjSvvG2VyMVf1UOoamO8o6IH6C2
gP9ErBQqlr7/UF914LOspzqiXgwlvZGGAo6cpsj4IH5aqRhiasb4R9JDXWASvM072SunetdzC5jB
Jh7gT7rViwwcEoaXONAPnaCEvIjEAqoVxCooJwor+oYynhH2J7mKPlw3Z2UDUIloGXFaaNBsJFGe
uGbKZAszMjdiS1kk/1KjX+ogEnqseE2/dTJFbJhaUCuMeVf9ZvMueVJ9a1GJR5eXNI4EPqMog32M
UGyMT0GfnLLoMZTee8xghKZyYfkaiS/dSoYvwAaEGlmUuvpL7Mf1DJ52MXhTVfiAZm/fq+o9KLFy
MaJ0HyT4k6lc2i8mpUvREtTySwmmuVCUYWh0+HWXXTYKP+9RzjlLxH6I86yuGHUdLvXBpfhOv2z+
e6z9dWL6b+qMhEvtTwMtgRMGgAMi05qtpwZpw5Deu48hA6EFgdrWbsZQKYtwG2JuKVOjJllUGCrq
6snAvxJaePrtmUDwxtaW2N/s4mENFb1jgAQaNo29e49C7kuiqACYudaCUaRR2fstNOk1EqiLmMk2
1RG+AJUehsgQtoTm51h+GBW6A3TwPiFkCE14FTJyrGW/OwoQcm7AJHvpA0DICJFACiH0J10gHE/F
TMRAB1LauPHfN5BHZY8liT9Aryt0PyOKDAwKEeHurd2b/PQi6wOGaSamD9I0rwzbXVKfTIfyu5xo
T0BP7NFp9vflbf4w3mIkRisZ1L+FNWtMbM1q3bYkg1uSHbRjA4s8JchafTwcxomn4OsxXYMaeRL4
isvtwUkUC3Xwhv2JTeQL3Wp6xjdyBfS58UuASjnZbr1PPIs0xmvRtbg6Mq+a0IvRVmLtoKUEzagW
Hh2E1Ox2xc0RgDsxb7AHTYm0G5UCfGuhT4EAN3KvxD/xQBQlA5L5Zj43xQd+7pMewhKEmTQ9l033
IYmcoBelhazrUoTWkq9FuEyZSHd5n2SDBFJgrUX4mAg4QXXWUsTj6UoCT5/1PzWRYs8XEWM/vWtK
61BKfGExCF297UHXejUo8u5EfrehtwA6C2TJU4k5mBhIbUugf6uS250+pIwb3DwPP9ytQyrQ/9qY
3EuAUGQPkSc4XiRJG58sl3DMasjc1pS58Ax1I+WA/elPx43w57OdbBo0CCtbRjhKlBXF7K1ZEd3N
wtaXwi+zahxsQ4skEDlqpNIQfft+uRkvUh6B1+iQ/8l6v1Y1tkm6MhIfT9P1a/7r+yYg/oBZKcBw
iTyGuL866m8Nlygjnhr1npNSIJPKRFkEcTKJoUrnVAkDC7j8+BXVSHf0ID9gcc8tZ9/5QYVQLitH
7YG+7WYyeyEpOWXBKiPwSoud1t/0vprbfwMm7WMsJ6BYn3NZ+FHCcdKzbM7kjnmfgOUH0UMEFcIw
SszqObqDJkEueXP2ZbVIaMb6gH2eangCCRPpW4O7Wsn3N1skVb/1P+vX5+v3kIB8RfumXkmBOhZk
8QCXrkqlUNynMiRzs8God/AuCYtbeRdLxk0jjZdalgNKfErcFuKHl0J5gNlSCz/DdkL6VjBwNi80
0ouGkO7esj4VWAhZrR/8hl95T2Y+rslr6eRsYEqDFcG09YlyJZTigIApYH0umz81oH/OIqJF3gP3
RgfXhhB6bQyVt/sO6mEF0DY4d+BIBKijeEWUWlIIsulIfkOLySNXdPx0RcpNDGwDby8qc9mlYuup
auh6s+4xHxHcPzUiY5hSIRu1HqJMlEWZ6o2EHGBvJmYAca3MEsRYVmn4n3ynNiQAiJxaKC4CQKRJ
qJ8i06rjIqoGQ6urN58XJbP8qIATEIOC3DKQZVex4imXJXYcghojAkvxvW7ZfWCs1sw6/Wm/3X6L
5lGNNw3aQMXOEGasK4N2JzckNtwpqJ2M1VpsYoj/7BygX1kgRV1RzyzyISoDbmdhrrpjzwjOpScB
n6L29vp4ecZVoxl3bFQynpSiYopodVFNv1Xlv3vgmzlN8PxN30m00H8n4Tn0U5oRtMuKMpSgvlrG
e9HJ+qxPzblBxpPdzrsjFNQ5GWZxHiTsQcYgikxMy7MtusRUbblFwh64fRNwfFEYxoHj+kzQGqJ5
yfHd2XU7glVA0KiZxzRAzfEcPR8luYJIzYYoSdu8LySjJ8aA3inLwogXqrVG8Qf5hlYbp2rPa2p5
VxYgBtp0on0QI4IyI1Qt+kBMpWSTMrv+FNWjNZ8vFE9ZUjKoNjWCYTH4BSOuRPQG8gDhDFeAXwV6
k+25C9ykWPwaNMtwrVeGiBTtq4v5qC6frXTM18X2dQnn/UVt2c0YxPU0GpXjckySeoR3kRcM4qE5
DgafUTg0HOwm7LczGvCTa/n9YTpExH9aALiytam4++Nyli2em3xV7Z6b9JxtXsBOrzwO9UJKnSc6
HBvpIO+sg3Rga7kjhbtLjiCj62VxMvf80G3bLeSUZTOXEOWaNzwCkp5z1Bb9eomMKFQmhwh40A1D
AEEdj2zznimTZNEO60m0oKlWVHBnSMC9VskiWIZjSFMTKHYzslvojS/6E6RYxuDIfMRFPWWApMo4
GAY+YuKINWWT51AeKYN4VPrhIB3cKa3NSB0uQ/hFgBKcF74N876HZdIIs0c/HREWTG0Gg8uxwsFn
+J0gmMybTCSpPNKkDlpPk8QNvZs+YJs0410ugseX5x5JBUdywlnkv5zYPjJ9OdawchBpcnvjn6f5
qqejSZj9Xd2Rn7nYPvrpoO91XDCFpnDUDZ4TtKEkm6V4aY6sOZD9KwlQ6DPfa3Bqr+0h2rQHNAVf
u/euO8TnZKMcWDRX2I1yOxbpGLom1gI+xPehNcmHPdxILD/lzobDxkNecBgPUYqafqdQoV5zc/yy
f57MVRFdjepRO6rm7Ui8vOflw5xD/GbaJB0TRdFXUOegzSkfLZpZNctX+Vgf9u7idd2oG5l3mWeL
BZSQyXPRmjal8HyFpAfddZajO2HnQ3kmbhY5eVTSEHpHmXNIuDKgXDQGI8tdTBbmCGjAoJu8ZzE3
ml4Am9nGDXtijLgRE3Aao5SbEnNrhGDHiIcLTc1RBmhceYwk7qE2QGNtrIyTeTYn7/KcW+NmyrZ4
Wo6e8xiqk53NtbE2RkJ4LN86VEjzKZ6ZU2L8Eeyn2FYGmAYeU8vuBgxGMibDkoM2PtEAJIBRONLo
ZQ17NhvZT0S4MDnlUPmIrwNOzP3MHjEvQweO38TRCi6uHWNyPa3QmvNfo9fIGrxG2hhLk6nOtYhn
3iMZGhlGTyNrjDEzHh5ed9E8luVTMpQGGAL6GBs6qqu6mkO6y/n56CD8e2iDEvbt6PugThldmiMi
RDaf2M23OofOObg2LjL753djZHn/XZi46OYWj2ASIY/zaDgWiUJomkA8z3yudMQkKYTqximf91+r
pNN02tJc6Ij6SLJ1AyjRZ3WDo6bbrkOK/eiR656yRhBTWf+W8vIz6Y1upGdD206upms5N8lJB2uI
OvPe8m6MWLucdTtsh+ZScvJBPhtdS3vx846uf2TXZeOAykNinmLY27mTOqQaRuykGGfoFdk9xhmC
i27kWnN0kBwC4NFzgjSbzeZoxm92OoXkw4ASBV+bep+DzeikOVmXmj9WLjbxvBRzAb4bjHnyv/aT
n8QzzDg0gcH3xgWb7yJm5T7nSBPb8Ih4QEp3lDGbvxF7X7+wT6btjZ05eqg0fLrEKNtJbGPYjChk
cxD8t91wieCFo3ETqerOcejlMCRQRDuzFqIBu289awAaTzz27LZdXskDjocn8U8ciQ7AP/lfF6AS
yXmonc8pMblsIRyFYwP/m/1GyHHZ4r2ks/gewlp2+yOcBZwdvE8bV2cndptDuuDYtumT8nOiMRLP
PKhB2qS4pq1TujeqHuuDYfOxThe0GWwQJE41CV0ykaPQzfgNPxSbghtfd5ddzpEelZ3af5wIZwtO
jeYuB0Uvwgld5EkcefKb/GzLbbgi8V5O/O8VVK+4XHEcqC1uMUhdUnwc/SH+LJr9NVIc5fG5BDY6
o4wS0vG0lfh5Pn1yxfoYtpotBsxF3EX26//OD5qPc5AE4CWfSzJvnad9O2BEyENclTpUuZ7/r0L9
p8rO2WB5OJonDiDalFg3tsWpGHM0Mpok3K7WQ9HIbXgEi2BRuZVrLkz6FIvCCoo8ZxO3VfQlwJ2D
HldEtmV0y4/GlLLX6HDA54NPojjlKOC0uKVyrg9nJMjwEIHGat7fYZY26ei95Avo78pw4V8nwM+c
1Qot7+FkdhZillfSeZaPO/YfIn/o2/ulHezNfbeNnMV2tB4NDtN8WnvkFvxgIa20sZge0FvjITpz
z7+o08tF8WjZwp5O190Q/XIbripr1OucuVjSIMVKhcwVP5dOxUyPhjbfkR/xEj9ZiK8ZX0HZ8Mzb
KRaZn/jPjThC5vPsAjK8i4ucK1YIyrQeCVS+4g7Gv27IGcSr3PdAnAWUPO8T74I57kestayVTBXg
pBgsFqMYPrYD5YMEnZcy6iHiuSj1eqBlBuJBNOGRiPLbA6spGqXIy0u8C6EBJgmEuv79Zv2bJr4c
ggV7QPMOO9T0387Tx7rYadYw1ewnVyEO997FKJAr9v+fgE/FO5i3GEecLfIjv5btaIPkuGutiQS5
mHgn5rve0mC+kZfNyUD63itPvz/U75bMgIFrMy3dCbXWNd4GX/tAwWnF7D0XPSigtwFscpN5wywj
HigDTJFfoZc1rlgyTBuKBo/I3uXufDh4zi9fZ7d7jndfJ/MuYhITM7i404wPbm5kN/Zf5rCH4BG6
jKrLa0QHWPzfEcZiaP819mZ8Qd+Kfvmewgu3X9PKZcJnijQ2rI2j5bqzt5SxqGiNzrjk2HfdWyLP
y+PE/4flcsnnWfLUSfYvH5s5wxhGjGgxTzT/X0Lzb7oYf8Sk8rQPmX0DnD6EfEo/zx12S7ucmJCm
OQwG9mh0X/bcG/PQjT0RgwnjYWYCMebFb0DU+IwoPgy+/MYSB87OCYaGHe3VhTctXTGvizF4E/Ns
bXMcMdezMjMyc6Y4cVBpJs1YJhyxJrSONUPEhHTKv9lZzC6ke7Zfr3XeLs5YDiCx8dst3f6MxdB5
0UqgFnlwgbVtjA7z1uNzg6jd9O9Prx7UAzwtJ//fKjER9qbJRHc6WvnSY9XQx/g3/1tizQ2BSMzy
/WLNonLBBXZjEVuy+98g0A5raiqu8+s1R1j3bG1ovdo7TDN7wKcT7wExTceQfWsglqj4r/MuIpRQ
PG6ENeCLmPMwSuKNYhJIWbn+bx3gyAtShz37VvrGVPeMyGapJoJDrblFuZfK8J2RwQj3FzN3NVlJ
7mMjuSsn8MBSc2sDj2hu9KfO9pP+4rjfr/hvTzHeNmal1x6fUzj0SPeii/TQfHNAiYOfo+XPoy91
rsy3gCfPkj1D0II/njV/0WNqgypuE4LZwLhsHCwW4bx2yU8+Kk9sc7QbpW/+Dpi49BoHSKj75QFn
ga/aor2B9h+L3+RxMBOHkB3Lljh8O4qHV8uP7dK+AhwYXxU7His2IsVMXWJXBM3Qfvr5uNoR+U54
ltfGtgj7RR/FPhOV+nvPXR4O05NYL8ViczkRAnCzWJbERFqsmczdYHL61/3k0e3t0kNA7axFRxen
YmahhWu6foSbgniWzj+g9rm8x/REdJKw3SFgygH22ApqsSqdxconKLf3JhgL9JNZDeHekbzvMHds
a/6Z5M5N9+gNYhiUrC/kxOjWfKXP5vSU0rVmopuLsfMcqpsvP1Ho2Uqcur2KKEusNInvX0czWOlL
RH1ZtqtJwKKPXxy/vYa6bZxJ9O3wVvdQXnNpfzY4yKcPaUbxKf7NzTMR3oH+YDgjVuWlZ6oCtLwx
CHEpIS/sUq9wsVLgHx5OPKxh4Rq7cixNsEx1ZRBhTjIge+qZnjQFge6+ht0SLIBjeoifzHXXdPJJ
ObaGryHPOejRz4J59i98ED0SZX9ut4gfr1SQeYjbrQ8V+7Pgt/+XUwJLfbJYnH9cgjT8uh+6Dg5X
bjSNpgW/RVNj1jiFS3XHBWfnmyv6nle7wQpv8qk4NovvldmC2yj6BJHprj8rj0sSJyxKa7HcrG3D
De3XLPHj8ZudTTuB9TxhBajt9de2T9AF7ct8PH/a+sAgSmzHPaai2GnXvS0sfTShufdz0XFCFnq7
dWERQ1Gxo60YA0BWvOe0mOKKxGeA0eKJCd6cZzusHu1q+L4y8Q5EUBW70fg3xFfiZC35i71/eeW4
cCErMW4QU3CNgRgdnxGDT7KvfZ/iyL92UzBRgbY1fouO4Yq1OmYMSbxDdsJ1OjcH7CGdluYQ/xQf
hwQvY2R3fKeB5v9/h7NLN5Gd6t/YJIFyYWz+G7UlDfpziinzxM2cfY/Ejn+rx3A83p3mu13oPP4Q
lGbdoo5g6xvNloZoibrWUBpqtjVUNmhwOOk8+suW5EQ5K5JhIOnY/VLvxfp8iLWao0zbEV9dc59O
0EXYatNu1KzbEe6bI/PS/hkO2RZbRCSA9ln3rUnJp9SG1UzMeeI5Ea+IOEhENKD9/j0n4h3RJuXs
7Si0SzW4au5vvlhsWb7W9yWLDYAL1ol4JJ37q8P869l9gHIEj33dF5Ek8sSE879RNKFm9zqJiPP/
2D4/IbHgiVdma80BcLMUL9Wd11J2SWzxE5tDr1grcHptLBl9yKN+soY+4sZLsXEQexXVrz2Z7YHs
NtN2L6IKsYPkcC87XQpF+X/hZ75M5ukWn6cFhRGi2nhbe0T7hT33nsWfAiT7kgPuuFmr2lNlcBMD
DdTH+3WK1FNSXktzYG7EhBJPowei64PfIhz1emuVDKycOeYm2kvnksl+z+JWHY0FCkYVxc8+3EVw
yrZFz2PagPtIXVCoutjIamJZzqsx9EmgVFbQNF3+FKGubzjvXf9KfQLNr716S/baqn2kW/nYPup9
vNTZPJDTwK2VerRqRygFweOKvV/pvv035leZE+pOepR69ouT7krJRRCpOhQGqipI9oJQkskrZM8C
aQ7KKGTdi/A5LHR91IJ2y60SxytM77NBRg7Z7Hy4gma3qpKMKCnslj8ghUmST7J8/jWN/e/12RpG
i0ACyfDC6k90ik8ROt6tMU8tfS6nb2R74lmfzLklo1HXYC7SA5BbMVxq7Gw+ZMbJRGugHL4wOppA
m8ERmpa1KOTeU7D8omLzQ1q9/F4glwjcUSrVroS+S5Cmo7Du9v2CdGQmtLk/XwTCKUx22bxoqZnU
pJItFh1SqQLwIj6WFrSTtGWt60H+yNev7tHPEWPun6ME2dJkr8APM6hpfgF6m3l1Ni2VO4QOa4kb
T4uEVTczwmM/Cefpex/XwkMqgjC/isH/GIAEQHuWb3Y2eQ/NzAHHNXEW/VA8AGzkQsjGPtLFRj4f
qu/rq6Yyixh1RnmmFSUhUvCUjXFENSizSKmBMs6s/y2Wxuf0q1kuSe0KQAJliwIaI1hhUX4SyAgE
aQTmYWSQdye7LFF0SCNKrL/1x1A9TcbFB+bFEGH4SnmU2c/FNhZIs/EpTkG/WGUU8ABehvEK5KLe
U+1SJcqKMsFnIzvMjQWcnewBvSAlrCb9Qb9WdhmUXSROUUaEoNvAGI1N4Ln6mvsWUbt9cg0Ug2DN
/Q4JxHKovDWMcPSLsmP98hW9dDMjQGOKm2SheCXeU2rsl9O3W39Nl/LV75MPUcgCBIfgn/xCkp9t
wisZRSFm4Bp5AIZWBtT3h0laHFV2Wc5evWmubLTeHogkqkWglBYSpxaFlX91ZQp8WUz/L3LnZ6CL
FjDwU9QUobMWH0obMEUSxUk4P+gLKJl95WrgBNlGjqjGZ9r/5fJEeDBVmAhoVBS+cW8T5QXq8+2w
XxBmA5mAm1ckCKbBLlgZeuuawfmLModAdSgwCztsNbIELLb28UUNpNQ6t2uTQdp+hnWqeHz27gO4
tYQv2MOxwumLT4lPM+AfunlOoZUKC1wQRieKfL7gaAj0HkbriCzNKgvDeQrfT/L3aYlRddihkghX
PheC9tL71Or7N1aLAg5RANAMX3vN0AFcMMei/wL0zYTJR1FQ4Hw0oGsBmK+8gpgywz1zTrk4Elf3
xv6LTJ2KATGRCCvtMTAHlH2e1IAEXOn9LpcVFAC1D/H6M3v+soHZX8tGMRTMc5q+RGQR7WaHIeKr
fRULrb1q0uPCc6/LFkB5MuMumPqR/GgbfQguWAk3YJfwaD5HoLr1nJwvJt1aSQif18MgI5ItwrX8
+k2Nb+JTzUOLtwPUgoKgrfb/VPM9T6W7KPOi+gMJygJmB63qQ/U/uwjspaisKhrbrXjdmbDrCh0g
GKRMCCIN6pQvF5/FLxLZxQrFSWy5iLkhcAV1O9TAExkYw6lAzZV3769fJXMFnyUuvpNQQ6A4JZ/1
V73KlmrZ+IpvYDZhsYZQdNPp+19aSqJ6R1yYqsJscY8AU+MF3yu4XgkUiaIFs+qZ7MApW91KqI6B
RPDjRnLjH+VvJmbQqkvM2dFofyB+gefSXYUMkkjglKe6fhQFR1ikQhhB7+1KpOREQa3Vd0LJGbCV
L2phUb2EheNQjkNp0YWYaCkrSf+MSuohZtRzM6DWAgmk/cxJhvd009gBtFrgIUsjptj9vMkNcvYJ
wXw76wNmejJTU2oqYQwUBWAseCYKMbROmhCsoOhLGlSjT+KhgAm0fBZHwx/ma2WI85AwwgEdYSMr
9zw8D/jJdOtob52TfXRJSb1dzFtyUW/RPnmwxL6PxUO9Yct3/DzeEDM23wc6CN9L79Zy0hvMlr/4
1O0xVT40R7op2+kHO+FY99Rbyo172d0ju+AmhPCCcfs+6LbPCyBF9aYeP9B4jhmn/t1+NzzI7vKp
OGSH8P69FodmybGyPROZsTG3LdkqOzkUV7I3Ea8B89r7k/bI1ssnAeFi+Mug0AA32so1OZZr6dDs
XmfEaatz//BmSBbu+y70V+z3uaXqlfy9zzFUCVjWg5RSHRgYxzqU53ajPnqX6h7fc+6w/b3q1/pP
3XXbalWeOc17V1JKSInfNLTl2LWQiWtB1TrND4Esz2iGYCufKIEUvoxdvQp4c/j5DHjnB+dbY5C3
I7XwM2RTK/D6Y1SYcOr6FEM1xfKeYeG3QHmjMfQe3qXUML6Qp/elzg1+YzGh8T99SvVe2a2d1AW8
SNfAg9GNkY0ngVxTVHbL/hSzO+guKih1J9un9bC8Mapwj3nXANroRa5507DY7qi3ooZm96Ff3EQX
/mFbgtKFA1eZWTe8qcThZOrnv5crkx9/HStIRyyYO74gZ1bT9NIAJh2wGlaqdz3pWrf4Ajz3+sjO
yU7DpsSgrulgNpay4VeBYIyU11ynZIa/woXlMMTeghHBAH9NuMJeJATv0mXvSMApMMoCSuDuNGB7
dnt/L3VWtKlGQjf9e/2Fp6J1uz3LUnjCTVLZp/RGfOZ/25BOydP6w3rkf2AE8A++Fudqq6yLq7HN
z79FdJGPvZt5ozvTEamwNJUT3AhvsWu5kRMCuSSfmmV1bI7h3/NcXaM7OlxecHvHAH7d6GLcCBm5
SO3RifwyQqM4jgtHy/CPxC9tHP+9vh6h1P79V5O5kVa8Lbhp+3LzPGdHbVO47Equ8FfbBe3929T3
9m5ttb15K7fFvV0om+ScH7qbdgv3HW5XqIbvPmtTfA6yCvtqWy2CQ71rNihlk9Ojk5+/54ykSM7I
/N2Cm7Iv7trpt/reQ66A9YlT3Wp2nnzYB/smhLFWxeX70PbN9Xt7P/QtAMc7APzk/l39NgVE9BO/
SX8cXup71knCDIz0dm5Hdxntx0e9sA4vQDp4wamVC+fv/D3yLun0uQMcAdJiHLr78y5zyU/kwa/P
s3lNad7wT17QSltC8nLVbfVD8Ad0eIViNtiFfbXG/+oJ7nTxPHSU2YFX2r+TsY0uTEwIL9w07ipN
/Dzg2gP/8HdjosJ+8xr8cb9u0eV3U0/K9bdsts8zcR0EHPJ4l5RqxgGs9bnZmkftEZ++F3rNIT2g
KPa8q7haALOmtYKzMsNG+Lvqdsahf+pOGnm4O6ac3JD2RgbjGO5puu9ROf227aXaqjcmYHpFybz3
x1mqa/8vvaYH3hdSB+InQD8nPbEz/G/+zFv9aBbZObkn92rTu2GXyD5E2gkG6iJhYuWOrKrNb0vY
uTSuGesNbBtbvcLZwhbmoB44UjnsALId0Hv7baDZZWfufnIu7lxXeuhIcUmhx41uF9afOO+dj5he
M2TVnXLZ8bE/l6/o/lucVxkEnzXnu0r4M9GN7rzlxOtbMq6I+W7CA+ynbsMg7zS7PWlbE2YyA24f
sMYxqt5XZGXbZXqIr2Vv9jrQYaprknoJ3YgfWWXoHlfAJ+W1WWmbdvm6aifapbgX9594PqMhRKWJ
V8iALnl3dH8/jL28Uy/aTdlEjZMdYZSkj+DSP9EVOSCGGKkTXMtlTh0qt7XTt7GL449UBguQaicM
pzU9mVQOuz0KpO2dGSq6VzI4Cju/apsstpFi/CsZrY/+lh5NvwZSDn3C7m8z2vYnhsqpv+V9qWmj
eyA+cHrob/ODVdDI6aFd9M7aH/dBOeXiDpO0Dm2dcf5HnyMKxHbnUC3FnKQ9DCaa4KgwF8S34v6E
2nNClg7o8xGWat53jbO2QRk+Q2aaBY8USDL6Emtf+CCgb/Qbv4D4QC+SocvP3Fp+lm4mMQO/HRvE
Qa6/9fvBjfk9QoQt+MisueC+mQOhBBx/F0CX0gvigMc+3Lo1l/JhGpNPbQvQFaGZTThm8QMqQ52t
7nFVNB9J7AqNUgBHZMpu0jG6yReOKV+UwwsBhy+BqR2d+qzxutdcOIxySu7pgR+kHoxeW94X0QA8
oxs8IMrEFJgepQjWxfXzlRsFEr1/g87LNXGm5A9ns3/XjBJZzPoDXhtG1bKXud/I/V0Qu6e5+Fo9
NMsOL+HlyecFzUmWm1YI8c7E7MoLL+0NBmz8iJiGA3SFvFKATBF5QToYDYIBkgy9sw5sbwergZXZ
fe37t/7NutF8ycf9j6TzXGodbbbwFalKOfzFQQ4YMGDY+I+KYJRz1tXP00zVqTPz7c0YW35D9+oV
tO/gGn/y7xEhFVC9+JW83xe+9iW5r3+LdrNwWAbX4TtqNw6Tk3/ai/M6fLBQm7X6oEXfVsALnXTz
GgTHGfsiF5+t6ICp6firq88WgFF6rMn8DIgBVo4hgJe2BcBoLCIbAGuzc8RvsN6xL0dGNBn72Xse
R7yKnga+fGpUb93siq/wVnw1XxRw1VfxpX+MH8k7h+X0zpFovzTOGi+uX2bznEzmN/eby2hcTiq6
c8p/vgegkxlHDIxwYRXiTEEezYqiC0tV6kAOM/6bdnrnZqaQM0ltWVY6C+Q0VmvWKRuI/+8RMNKv
jP7O4f/ARRH281TZh/w1ukSc6nBOPpcONDHZYYAVf1vlR+Pg/qoZEEZQhuUbLX+Nl/y9/mq/9C/t
4r4r9qo75x/90/xCg94cFFIez8N5utbanXHrlTVe9j0z3ulDB8aXquaOKhSsOF91cIxBPejNehV7
RTHCepJoCPInBp5znkCcsNGUm8HGoOjV9Hs7O2li48zZUOKsyuEFRtCZ8y6sNwrdhDjRdUX7VCh8
rmOETqbrMbGRb/jWqreqhosW6a8hEmKIrGCwFcokfV57tXcW0cboULZTUnTZJi9t7OeXdUm9XgBM
pRZJ4CQrE/yj36uNCVxexutZv5n0YpVoSJoz9EGI+vjmwOSVd/LtatV95KFioBeNp3Zb23tP5UDI
s+WsLw8NJiUqgSv5U9ySveb4DVUKUpqueAnC/m6AlKOSoWpmHx22SQNciconVeriAa81NaHaHH7G
fGcyTCbN4clqmGlY2je4hUK2Hjpq7DEmZW/idgSsgk8+ugcYnshBVa/bwYpL+88BRBqb2fhlrpdt
pIIlJw5tLa5XxALuPQSWi/PUzacSJcK8ZBt9eoLSOzcQzvmqIWWafNEW3hO+lizrJv9NhsYXYdUU
G6fa6PY1k7d0Eq3WFJ6QP90BPWBGpa3j/lWhoBMJmUjX4PpaNEHevBuLcNMRz4pWGE2IeIaETNKU
F+AE7EzXibrsFEj4JsNqDDzIQxsvDfpGzDXlgSDiXkAVLKx3C+t+Hu4x0gfP8DUgDmHmI/FslNUc
hzscyDYdJs/CsISnTRoFDfHFrOBc4asZN91doNyjvPUme6uxUvLOMlcikDJMcUgkiOBUmxNG/dqP
qQ2bmpeZdCRZqMjBsnB0itvTn8qvxs/KbPa8s5JLd6rAk4tzZuHA2fgNdxMpMJjGb6S7VBBlOCp9
MZQqyLCR+O80pMzTseD9LB4jxbtZvtR1g/dFssM9bVAPWQRHW3O3AflVihFuDeLSTSV61F/G+KrU
hBJjCmbB+J4ZqkGDnyZ8u7kedPuRWkIY9wjq5kpjFqRvRwp50IKCEl+3CDkFXrCw5O+TCuDoOVPA
3GDt2xNGVYIrzNEXBFzVuAryBT2Z2L12uZrI0SIkIEDZh+hRdKjtIWjwSWLShL7V0k8pD3XSxNke
1KlqsIzwfFYlDkfjxkG+qKIf61FgFHp1QNiiNOZu8p4sQBpYYqhIMmxjZryw5ow7YmDJZr4kc4nn
P95he3ReSzLv1f6Wd/wwCvQHsyK2mPn8Et7YIVHzbQendnkQu0ALRAc0qV/67ZCr6/Y9tVMs87Ld
hBW44oj9LBJvsI5QpfJq6G7phdTXUaMsnnV8KG7oDDtvxvAsOMLxLgCDI5ebM+qqT9NAId/+OET/
lniULjRGxEOBVNM0gqkIHR4MwcCwOSTjzK6m51aH/kyUZ9Y9k3MtatjQav25NQ+ir3CBPEMsMdXk
eVg+qujFVRivtcND8O4ZA76ZC/Zk4THgBYCb/HC27vkqaxZn07/WuA04jnn0KoypAPUISQynVUfO
86AwcWOTjxEq3/wlhseflfkmMLwV6qjP0Vx3NWMtLf3gIWwGA83hlH4Neb0rm908w/W0vYOgG67x
EBkY7ffM0RDMR1BVLWUjioM5Xe7jGGA3dQF3N6VNWm+609tPhf9sMUoE4eZzqRNPHR2aHqpVlb2L
SiHqQLvOHrCKUi2XZo5fg0FdRVhwuPOnPa0LfCZ6EB2S5Nh8Q/xZc+rryIIL7aBMP6X1YLgPtv6v
TAkaSA5YgWZ8vzF+JDN3btLMD/1crSuodypft2mj9jTuRrk40YnkM3AsNXbjMIlTzl1bE0Gj/kTp
qid1Cg8pXxC0AtF/1jITCViDBbiyKJiT9TNODyqnUYpAuu7Z3rBdJ6rbA4z12APN7sJ/II56+ZzM
P9p8FeVTk7R4cXIqc/o5fsDVUVrdcbQhorjBvZUNWLcDQC7FphRjVPJ/5Ah1g+lBR1JcpQct983w
24uLVY2ZrlOpd0bormAcl7GPOxmYZb48VfiiOeEpaN0Vn5qemqyBmBFRd8JmAy1gG8AGx4sWI4qA
6ZWFq4dp1jsTUNucLNxy77poeaxTXNCJ7/ZyNuFVy/D6+BTitDaRxaSgny0+RR9jYzcZmw5peQel
8aflR+8dwEvgnPFZZGqyOCzUqrHV3vfmiKKhfsbVH3uY5ltAUUdndlpDMUDTxVZEzoFCA+OWpiv8
EMf40thMTi3RGbkOGY3mHxA5YaWhw9fh0M+trAWgdtZ3KK9XnBJcaBpz8m2GazNXO0dOyvjGdpyj
0oBjs76NcldVKT5D1D5VIIrvEnVl1jG5zoDjvrMWoLvHhorhRIzch0WiIfXoiCrv3eeo/Y5Cirps
r2n5DteEUjlp1VPTsPJ+8D89DGoFOaem9UFHkQ4eluXrGgNI1VQPWLJgNIBgivlKCS5alECXZo7A
kQ/PEaRg04SiNgALX3T8bYqTA2mrtX1dRzSNspjqBstGFh5WgXDos+5QWlCQnN1oHxHwKMpudhEK
32quULSU0dYtntUeDhNBMu14V9gO4qO9yP0LbV735UVftDc9s55Fe6rTKuglPnivFTVz7O5jZkbB
It59G897yCjeSSxAdE0vSJqBh0YF2yP15hh8M9yfmEgWhNY1pCHjbB59EyowuOeo+EnpLWVMgDVO
l5/D4CX23LuoZuVnW+5Tjmi99o3oc0ynDaYarckc2tx7ITA7cqrpzOqNp0v5jmC3xgmAuRhjlxwR
KJcFYtCVXuOBYXIBEpwK9I0pBydcmB4S5M5Iw7xq3HsYoumYP9PrJJp2H1Q/iTbdbOWddbY0p2Th
quHLKcixLGYuQoO5ZT9fY/0whMO2TCvfIJRlGDGmM394XlD6wZtBKE34P+Z7rVaP3oCGCleO0CMF
vV0PqD5IChC5v80FOuXXwDF/ZLglAmEZqIhoXE67FrsSMnT6HhYHygFtQd3RZqdOyxnnQVFTf9PA
PRgzbDiGVnz6kpWcaG8W7KIBzydRyvHy4umJBZh37cCv8bZX8We1j1l6r3f3JmaqztGDxpAhfp5j
vtZdpq9tLEI0U1sP1aMaUwGmRKhQdRkYJWB5aFvdm2UC3uYzd6xn2Yc+Sh4j0M5pUFCDIYRlEdkU
hiEnVyii9jp5dQsqgLnZGe5e7a44pRdkYpdYLU9nknN1J0Kkcaesx55sos+yJRPM/YxUB23iQxu8
NG382oinB9oUhpFMDNICWtsSiGOuZX1kDF25DPj+M07HZPLb/EQLsDBntZprSJ5bgeaIyyZPq7Vj
YdfAmMvNapGGcPI5NEDzwvj4muNdgXv8VhqBJmWwE+LomJz63EW20D2JKs6pn0ZaW+q7vLlxzlIb
FhX5Lh8ciCnDpK6mv+rdr96EyutxYcA40zKkrxiOEGLT1gT/nMuFJJUK85eTioQ6RjddLCIhv7oh
qxwVXoJJSM0BZmgUg0hF61h5ar0Fecl7H22SB1WzX1qFmBKtXIdRcrYS47Vb5q1jjphntr7Ij0Up
Po32dijGjVgIiKJNBh9D9GrGRE9dYNSzy0TbUmg27U3BiOc22lcbxVjdvsSPU/kskje8xwBOo5hx
a3SW0SzjOroLfngBj9WtPTNWZ+juYzBHvGJkUCrzOXUc8HHKqgcjzX1RwpUz9jcWNxQq11YDSZjO
U6nhJuf5SX/paAZjSINY0ZXMKBy2EgohqdJRock0Ps/uBy3exuGx7w89kz611dbsp9ZgNJlbhwr7
6hjkQHeNtU9ct4rvZ1j3m2apvqP+U9NMsaFYLTOyIoJzzQeCe3I5VSpqEWjMGINIASJRAmHqbvCN
zIfgQUQ9QQQpT8N6BpgbvZvEe7K85OLEH7F9cZJHvKB4SoFTPxScYsUzvhZ3qX2zGG30YEWYyPGk
+X455YCW+XdC/mYGFurGBYyBt1ZsE/V1IiAr5A7Y1ggLsERwMQbOsTPDiZujdskxO8SgvaLyulCE
49IeVP96TFW9YlrzDkTBZ9bXRCWyhkuhb3dBkG21X6ZkennOuFMHo9ojnJXJq/xEPVQvnvZYlOAO
/YxlGuzszJdn7WJHT1K4x61SYWFjUi0w4pamfWRMLfJxzCAyhrqSMhm6P/WP7D+uZRujVi6foNq0
AV2NCZcJGG24Nujv58QVTaeFPE6NPzXqPQATE8b6wk+mB65hMPyLeJJ0ZHvS7FFg5Pj8KYBUMrKc
MSvKLP6UVoQyJsJGmssdT9Ah5LpfPi3V/KnKB1n3IY165EAl7ggGxlyKAYczfyzG6zinp8zY69jK
qMbEzeOnJd7Yy7+UQlc0b7j2Yw/4qTNLDba86AheqUV0fm10L1cwW0A6fLGSkSuHijRG+UXf2gRS
HV5IFedRDNpvSB3GYTWkuNQA8OC6gJ25Yz44GrGn7iEZYQs+5MEj6XA49rgulq1IPmJiIaVsaGPw
jO7iksdGuy0FDE+ITVeQ5xLz4ZrlFE1XcAgk1Zp2y8t6N5J0QiMWgUqIvYpFX4vt5mjaB6NN7gTy
kGxf3FFE9tjoisg3Nc9cp86Gb4V6igxwF7mcKDu1jB2KAfDEEe79pnwlrQdSlzJr9tTwrVUcpNmw
B3vi0+615kuPkf6MDKWSeaNRRoq/CW8/IINJybHJAkxSOQHnEWr20O06B8OWkrU1wLsFXBUzNlfH
OwOzUv2ijHbHGeNdQilSq3kn8UiTfVcBLQTUpm5KvDgnL/L0wMZZfWaVKuj+N3lVbnveciUmdHT4
Fq056INvaDASFlGNc+RRjQ8GYaGVkeHoiE6c1Eq97tdsJ701HkIAlNKztqKW1i/gMAHEJYsnrsdn
hvVr/iFYk3s1c+eBOiHluOiJQM+WrbUXYT+zXoAqZML2hBuK9QH/ZsaNgl8r0u6m+8paivtNyGkM
8q0W5z+7jHDVgEX19lUHvsV20jDowWz+FG+XlGYIaXG9TBvXWh4CNiQYF6tMCgF52mITEcw3rz95
tbIujfLkgQ6UwAt01FgTEHEltsfVeaEuYonkT5EBYhL9ci4N+HmMSyErtj/WBjPTNljD5qGwbhso
S7SSON7HBTTUEqAHlypU4rsO1I1TX15LWk8od4wLF2TTAUVrQmbUyAx1xpUJR2IUGRRKOiDYLVOe
OGBGBbGxL0yPyXb9KE392oxexENjOcyq8bgk2rYI4KdiWdPlMyQDec1fkXVSvi7onHsDgQkHsYtP
GzUgt3UCI4lIM1dnT88XnXRm6XNb4xJzvobhQagZCtAnhQBS9QF3Kswv6YY97N+4a+S8DhpAF+rR
n5afza3Kl19Yjd3OaVAdps6XZAmqyrHLWe4KhmyFP8LCDsvHOYLLCHIwkjFmcaAm6a/wzpQoWA+N
91hU5ha//HVokhd/gZjSQ2knfpd0GMwG8HaXfengekryifjz4FytQFezxuIfmU53MdYIcao9Sq+V
kn4BvUbDDAMrrj+y2YLOH4OBvEteHWKHFG0fIdP31J1pYVtrraLyOBSN78KcYPy71N4qQqunJwh0
2n6LCYqHYppZQeXYG9VEtVjm+xZkTnon10vWsva1qfe7xz4NNlLAhgWXe3dNq2HNh4lyZw9BRy6C
v1BpihwNbo1jh4dwIPf9ScfAp3b2LNmU1iHGcEv+RBgqvfsjdY+u65CBgk1MmzuFgGbEuRp4w4XO
l6Wj7Zr2i/UZvA5GI09JzDttPGiSA6dPAYMlszhjsrX4CjQ9dnhYV+MFhWC4obKRm51KSxT9VWC8
eaUDV6NYT2285SSUCzbCNqCKYJ9p5yqFZsKzDKIfHJK3taPuINF0g/g2cLb16iXjAuaDJFRIRqfv
sQyQwo5Wh2Nr7rg/8waxUH2ujQs+sbXuHmH/LOm5n+GZxu4qI71MHOwwsnNcWCDR7s9mZL7hVZiF
rpjEw6ExXMotwhZocVS19MV4amgyOhc+xxMsGknptAl7SHB4aweQWwv8XRwdho1ZRwC5IK1zTQQj
vkNYWczE3ktBWF66qifXyCHPhB3qrHuCgYr8LLUZz7JLcFf9Qy2ljRbCDtaO3aOtotZrgs/GNrfS
n/Om/rfSGLAwJJPApfvWRtyxIlKWPxcQZWE3sb3gADp9dI9HsJYTr8gqMwPlOHgzMTjZLk1vYfrQ
EbXM4QAo2k/OVjGTgxIl9w01Y3dPSwqrxup+9Z4jqlsXcUBdwpgPyxlATzhPHC/Aruy6lT747cxQ
wWpALl0XPr0shntl4ElAMl16nMsoxSxCgtjpg3hrcsEqjXP2ZLY3hhsv29Ir/YETANp/kfX1ERJR
B/KtkWjkDPkjrpFgjXi3uc0ZYt1ayGP4jqEnb83qEO5KUKaMfYnsnnwUsX6RmtvC84A53sIDrdjO
9Xxgg4MRACNKkkatEh9A/BY3bxmdG0+m1q5s9AbSGPJwirqmwWCJwyhgbJpLYNZKukS8TVOzx1EK
34mjtLjcIAd+dYt5Dac31n8xrTA9oMnScKvfqmQosDxANTNAKYXtVoTtq/j7yPctPaj4lnTdGctK
bgMhyEkzQ1MLBS+ACsOBA4LhskxZ8CXoRZbg4QelkwO01lSi9ZytfGDAE1hVUpCGv9ikiNuKGELH
vDrLLFHUbRitZWzgQrcp2nVRHxx3n1pk/BkDtwhdlqDuPA0tbi5p9l5/sl/o2y0Vsw/mYoyjGQ4r
5dUaiPaqUEZShuWfBJXJu21BuwQA0UP8AGuIHngiLfSekkcv5j3iG9AYz/iV0zJ48Fxx37NvVJ7y
3mMIav3Y7LBwEpF+40U5FDEsF3mGGOU/AP5AmDnOAV7Uo5jjzkq+Yx3muJVqxhVzDMJtyN11n0gw
X4U41kkKkRsM93h5BDBFNa/l0OXeKjHa1ldu8F5yLXlAc32tA4YwgyvgMdQnPkkyLDvsyka3w79B
qQ8DJ7puwGszd+zCXMA2jKjMfUVpX37XkvgTDvdLXO0dsz2Xk+PTgv0Z4mkRMxwfBzNFtehhtnKl
TYBJJqMXQRjVnDgEaJdS4Zoz7h6MCMXKRNocigt7rrd4PqSIplPrfuABNyArnO0KRlwuXFbXiFi9
66Wn9GedE1qxxR9GrHbFnrCOo5VHRixUODsmGrYOxc+XjyAWayzjJtc3ctCZ5oduHKYFPV5+HaTR
yA8t8K44drH/dkB3CuHrzH5nmnQ303D9VTfBcnL5DqUQa/AcHZQzjocTo4LSKHYDeY1dg36QhAL4
qGHYSMwJ3xsrcUhQHefdrwvvUfxNOL5qnSNf78+Y1RzFYSje2BJgMeJiNh7EKaJmARFktBVfMrEa
iStwVfsiVVBFKhw2vOCRlGhi+7VsKBbLKD5h7x9yGHgA0WYApoQZw6y+xTipD0axH6LNyId3UvWR
IO41/RLGGCFHYh52u8DGRZ90qekaLO5W/t4E7Cs03TdT4nLY4Fk0bHv684SL1UnpTJoMsAJ3aGOX
AKX+nY4cOxM+Mindf1/wYef0pij5SXNoQZU7jx6ryFXc8RSAxrPCQe/dmQVKJP2a57kvwN0wzau/
eA2wPlMvfT6Z2NpVA56c2BxF1uRrjLI4m8gwOEtlsYDDliUUfouj6BDrWzmGZJqZMhjRq9eqA+Ot
6FFY/hafVsobM77JzseZeJPCrOpCD681nP6fbX6Qa1WBw4tFDukuZ2CoybW2tXel1sQZ9cK17LRe
Rv0aYV2MXxtQfI+RpzA0/4ZMNv2H7mzb4Ba3XCgGkXvw88us+Ppb4lZz0MHNOjM8iEVei91pkKk7
DrWvhobf9GDKVQwQtgEkitQj7nzbEMNoA9yKP/BJjE/s+pq1K/DNYsAd7nMEAh4o75g9im+axhBx
ICxLx6CtIAgxFRx6gf+nnRqr2ySA1hjJ6lNH6c5hT9c7Qn8G1sfxCZpnBN6Wm/qlYEIwY5A4k6le
kk9WluMDZPqk77ZcuSmzP8ND1Ww9Zz1whvdYLZZA/aY4F3cHD9pIZ+OeanHqGPgTB/mm5iikB1j3
6kEY8O5I3M9E/4x2l5jwYuyRAWAjplBZ0AvhC87UdmvHNyuVybdtrS2yJPr6ots0K4W9Vgnprenk
wdjpoFur3abNPiWhASM+X+7ugggW7rbkXZkwbqFlmEvkkRQXY+aca509QRFKMx3hNaIGr2X3upDr
qpnuWsM/zeovbY0/dYEOGJvR+uSx3UKKR2yJBHHRYDsnWrGDX8DYQ+Jj2MdCnw9oFHTKWQOMBrG0
u8diDyN0B1/+hPhydk0NQSHoxzsDjjotIZk60sKFAXYSWXz5G08DTNXuR6nXH7X2xtBl55beAw+T
gnQy6SIixw9DZ1MG7rpmaQ8az4QRYGqWq5nHt+DRjoKiWZ775d8o0r+5WIc5yawy0YRSzYfV5nID
8Zpi1+OMr7UnmRz01DfcAXZ1E+eqmuKAdbcMv2Xzi5UgVzQwe2ZwlHdckI8FlW1bDmv2czx6sq2n
kTKpeqhQ4OQWcYDcYHKCBpN1lKYtY2rVuHvDVQhQtPcGOy1FNKntDW/fGomPd96gcsLAd50MLhMj
uMt57BZqnRhwIuqOUlWo5AV3VIEL3RiFoaLpu46TQwwEQ1thvAKVArL3bFNfIrEbx1fFhN5M0cOx
h8xD3pXcGpHOvIARGx/RppJPmRuJC1WEixRdHitjiIhTM/ejka9HpzhDRFJQCOTTswOTQfjfnYqL
0EG+7YaGqciyk8uglNm6XLVhhGXYXmUC2PVcTzjYV1Bx+Vwwj2GIB9PesVtUKtk+p5lGQbDFNczX
r21n4cf4xuFHjaTIJJdZEHsrorQxO+vTStXNyKmkV92Ta32YjBNzhq7aTh5dwF1ZI3Uhjuyv4xmv
87DspcmUMTkBQYZJQ8WwR+JfJDhRCbDzwB9SlAvyd4kZn0zFlAxGkuUThNuK6xfWvzlAOtea+8Ag
3W458WgM1pMJ2RP71Rw4vGZ05lYsdLxjytOgYEWxMMWwYL0DbBanUXHBviZ/CBFkskfEyC0jEG6U
4xI7uZag4ZAetw9Rdy7uCsuuXRpi84L1ss5glWVvEK/hdO0jEdtMM8HyU5foGf3BAaSbjJPjGL6p
Vi/BvyF8jEcL88Xuqad0ldOAQthrbmNyycAkB7iyERVe4VgrN1d9j766gjvD8wlLXKb0xpd0XW2Y
77kUZcLRvakQ2JQKUCv0rg490QDmVVJzPBp5tGkBwYwgPztQe7KXvmyPcjtXDA27ARRwZMBWcvsY
Nwmr4WiRG9qu0RwSOoBQzIMxIVqJDoxRUpIoXCycDfDOo1q0VZ/KNLauvZusTbz1xFtsAj9VU+sr
gqmuo2+RkXAc/LQe5jscUr35oTXDuzeozK8GTP3w8BOaaeY8mUZ9tDoXGQuIvaOJrRwtT9Gusjo7
lY67SVVsK5T4nHErh+Fl4Ly1nfHLowSeZwsienkSMIQKATFTOXsrMVR2AbyN+k58a7ktQ2qBbMAE
yoP6YaLys87Aoo0zrVwoKaAzoXmbM5SAcbmFoKtAzCPpdwTclFw/t4K9ikJ49ogJJ9gBBgZfjEwV
eui+Q1QxKobC1ZjdC7QXVSNNSn9Xu4++4JSmL1tyVIkMnURY0XhEni5SPUX0hzU6P43BQJMsBLlF
GNydNOsR0ly8EZ8/yTRQWgIWdaggX9Ocr1wmuSE9iQfNhnxqJJVM6EhVop7kLU0FORDqtWKIK4G2
i/Ere7RR3b0sEGFsmZjvMa3Ixf+fKQtAXBem59D7mIaN1UygScC6yGb4NqVHyqV7Z0YnNVUI+4m/
xtAaosgNEI3Rs2SIoIMTTlvTX8Pi0nv7nhoCM33qCKrrCc58zDvA/BZj4+itp7cy1F9epxFNYv2H
HGdng+UHvMMpNwZrVUVVqVxhJ4ywneaJt8Nei9LW92i9GQPkiBaJwuJjmxwAFl0WSWEjYR1QgHyp
IpQcXiPNYk3eI2IiOXVFhjjic1HcO9pNadU/JojDhVtzRcnwxmNgWXFQiYumIysHMNeu31SQxsi8
DV65NmA+TC7NJS2DETxWI9J6wXTqN0yWgZjwjKbil+oClAapIqGzgImYa98xe2yvzugcuNYJVJwG
g7b1TTUTAF7YezSiISVWPPvc7NNwmVskz1CdVeLB8xZogajOilzPP6tlzhUu/1jDrMP+TUMc2H97
WL5K9BtCGmwwp28LzPGXGzwQ2Qh4kgNYMogY8LdrGmubjPuui+8n88NrvpcI+Xp97iqQovxXkGlc
E3cke6/NrPIbGK0FlSFNnUMDDLYtmjMgTYG1tJtAlXVdbqsJygUXfc0cfZStpLY0tRSZXEi2cxxz
BkBg+TU+8TnZL0K44NtgmEPDTcbUHaAugxVeHaQsgzYtJthx+B1jMBeitAXMkS8o4NwCsm2xZwXn
EM2aS07EvEMq5gNyNxgvVwOyGONFyCCZa5wiG+/cye22Ql4waMjj2kKwtZq7/dL+GBwAwyc7TTYy
NsGbtHvrfiaVQTp8RjPbMQszxLqTVtY2QAs50jwuKHpYoaF1+GX3ExkkNNZTzWCGf6YDEL4SPBOJ
oGfMk8dpF7NdPNpk+HmmjcE+AxewOjGOhhqXQGvg5cpon2LfgLEY3CXNYVU7GwmSMuC/2YK0MzjI
0Kcx65b4FwJapE4XJ1EbWqivMFOw6eAT2tsqGJ/UXjt00KgmGB5zp9/LkN2EeCUwIpsjJqtjqGWq
5djmP566ZI+QutFjsqkmPskbZLjNA/gX6vL5WmkxFc2lZ5IuF7jaqGic8x1btSITWvahjE4atb+b
iM5ZgIkmnIq6dheKGtoN3xNUc3FUkLjyqSkO5VzMlYBXospwX84Ily4yAMGWNaExgOq66JtNO6mk
6ZHac4iwkKuUBMYN95Ldr3V352IGAilbevXx3wx9XU+ooifKr15ifaXfErQ5uYpZctvjNAuRs4p2
tpL6QjCRUklYcYKmySnn7A1oUfM3ETHxQrFk/spjtxljTAAOzCvKe1M9lYPzi14VLjuAkRWfFGkD
46PmvM5RfjCB7yFAZ9J4wd5jI7gL6XvpJRPKAyMXPageRusyBGxzhM85fytD7hJthlEZX2D+z/PA
vDC4U/R5l6U3trnYmEpqFLM5+cpFFp1U40EErKGC2NH+8YAvQtAzKjkhhCzxm8aHkxeFtFigwhox
0KtrUnrCTcwJoGu/YLfSgtoeJxs7ZYROwwf/C6qCf23DBUek2M5/zo7kYi3McQC+M+AvAYcSrNwp
hygJZNnh7byRF1OHU53lV4K8kxnnQ1pKtOOrqD6V1RuooCTkQI8prOggMwhwwBG1l22vpfGVncMH
JHNFEk/aboA8i3n+HpoWlJICHXOF40+AcLCaLtngfcCrIJ0k3+Sa6kcEJujVvDYBAgxnXMsclIYh
w6Reshdx6gatB/agM4M+hwaNdBiMsPded3CV9y4gtG59taddO5364dE2jjA0B6gE0zn3jlZxylyI
nLsMKVuBGm2nqScOaGW+1vUJvirRtaa9C5tTazMF3FqcqUIsPKjEYvWE1qT3rsGQ4l9jfBjVcbzH
54yCqko30ewHYLEu97BcNi7spznI8Lfm3+f06Dr5scnVveoZTH0fTEvj3jP+yTrOPOQjevrUotnX
+MC9YW5VUkcSNDEZt3xsoooe8jtPHTdqdhon5bmeh7UB5hVAENb7X2ADaRgpgYXaoSGX4sFB9u6e
wp+Ek39UWTwQQvF5q2BNL+F9b8zPhtj77amBB+aMTV8evSLBMmCAjKA99h0E31B/dQKijRUb/UxI
/io3iDZDI9S7fpsJDcx9UOansNQ2kCEeg85+nugQkjh6Ke8S08aworN20nsQLhQY1qNcP5OZPrbU
TVZi7RWwJgMBv1B01QQZh1JfFcYVkxXtprEkQdjwvRRrw2WNtbXPzdeV6bHyyOmqJU2kgLfjznub
QWF/jApsI8k6TNoUrl+BnysNnUHpbZuPHZSbBu/wnlh4NcMurW/fCn3eTEG8t2DyNRaEgelWJo9V
028Mgg3+H+5wr8TxY57kJ5v2c4ThLIccI0eQCg82dNnFzEKxxIrmXW5y0Y31p0wjoZsIQRwt/4z8
JQ/GXT4WvrgmTB61JiLxKjT20Nvlas9KtEYmlhqc5aF+7h13HSf0vJ6/wOaHzkebUxw696ltCMbc
dzZJJegjcHiWQBhE3ilGfcHbAJaZd/XeSE9A9YH9JgEVTW8dhWsJ7KlU4Ovzj1AFE54zSKAkbgh0
aoe+fN/M/NnyxHytxqL5lDtbKoxFmU8yBuCwiKq7cYqfISgJK23Ry9cJko/Y61I+yGRewCpQv5xf
iOqZvcRwCrqAYFcyWPTik9ZiMB/+qkQW98pOxpP8p1qW3B1sx8Kke17xLqCUMvNkSaTjJgULmAhH
+UtlAmRiE1pwa9oW15BWNCPc1CoMKXUuGWmKaqKYK6F1ONZHChYZRwa1EtUgQjt6PXhZtrZB/y7y
+whv4PkovAypG7lghKXdlctBlB0Jcm940TFrnhqHpyz9IcWFROm25V8DL0O2ge2pGawg+8hkAleE
4lB1WyjygYnfPluUcA4mK8JjQ5G+4AqBFbVQjAqI1BZAgEyhmAcP5fw2U3J6zdZpvzjfFutfp6fb
TFpO0F+P/B9H+x7JU51pcAJa3FHf0cbJUShdP6dzv8ybxj6jFbaMywyNBWzI9uASTNBZzxbEfJz3
74ytZ74x1hNC8QzoSLXYUCYStxXaX4MxgP18dgDArFiQ34wiOEG6c5ArDqpFr6sHGaUn7Idmbg/2
WO2m7AyVFjJgpF4x8fdK/S528jWNhfChD9LELcuhwKsHjJVpqcqIroh/JbkAsbsDGsySsmSSksXn
hMqMKqrsOr9UEBlzX8Li6VWCneBko6zx5YzK+98WL4gGbwBm/YT9uRdCRamLKWNiB49xWLM148Kr
Rwph/tqM7xrRC//3hdJCCnXDpkw0ADWD+TbgHgJJkwbIBMOdaBXNapVy6PKJ47R/sp3T4Ng4KXib
zvzz9pAaS8aDwsOA2tmnAAfe32SbdyC3gAIRo66ohFheKSiEguSA9UwDUeB4UJxFSSNvNvYL8E3h
iPTQSwKoDQxr69rbEse6xYdCbnSoiKr+HmADHqo71/4Hy7lA4w8PIR4eOCeBQwrIj8Ps8LCIHMwH
jo23sKkPfxNMazooY7wrems7UxbnZAz2mCGOZ60gdHEdUIQIJAruuRbAns2Z8z8lVEJsYoqQgCNV
Mg4ri/Sr6GvRdkoVbCeYdQbXEUs5O7AxZu4eDhVcDCAzyErh5MvsB1hiKttJ9kphvBYYzHSceaZL
/RSXPs6rLm6KlD8GKITDd0+jk9MVZqp75Ltj/MZrFp224x+sdqHaSogl6FOd+uwGWYfStgwwTEdo
pLjY3DEXsWrqnn3hZD6bT4V5ITFiIQHPY0NzSd+spPNzmmmkenndd2BuGtXawPxdt+RS8HmYV/Gr
xS1faI1ONQP30ELyHjgFTMQlogOSOkc8OfDlp4awAwotw2CwWewYUUUVWXwRtyfzgtGCD/ySxz+h
BezInCc5eQi07OV5MVD7Y8ctOUCVx4/2hbEy8w+hMUviSQD6IljMNjBhWYnMhRvUONH3QOU7Sowi
jSQntTS57vxSG3yvDOWVJ87fCMW/5WukhzvKB/Vc6P7CVaQXgoNl48kjryXlGn8IeR84aGY4T+kp
c4n/eDqvpkbSJQ3/oooob26RSl6AANGNbipoRpT3vn79Pqnd2ItzZqahQSp9JvN1WQLahV5yFC1E
Sm/T0ubLKuMUz8CZPRA3tLuKRW1chQcWWzrzgokjw2XlUM3FIdFiynveotIoa3BAeZsHl0+Pv+Yi
Diqw/wvYwEHEruP/EecKoyCfFf/lMEqvpPlz+p3WIUVs7tL6sgZreyBCv0Nrw1g87zxGA47CS+kF
q9g0/tDbOmP9QugsPQbXpsTTP7qh2X0IjiR8HRDtIbVJRzxUVXUaImA60BY9/+BZ2t5VIPDQ8JX0
p6/92vAz46/JXCXpNwP8J9LhNwhGaNAeNjTNOCTLtYdVrUA9sRFF01kuQgO5Glwc+iGAXrkobaC2
xPriy7KXIE1MQh1zlztsLF+1JV4VMx5P/SrYDG+kI2Q8+UQGLxawki1W7JBbt1uDhPwC1RrfwpwM
tFtczYKLZDTQsn0D+qDUhhRVb2I8GOgG5KVT3owY5TmvjLb3TQK2rNZvqKTmyXgcXR5/vzRR0U6A
GfkB5dmzfK4ckjqXl7T1Ahw1cyoTvN4ChtczCSwtPiLocGLN0quQFTDaPwI9Mtt0SYyN2O/oS7mO
S402HDJMJzR4ugrDKlOPsGS7xYTJaTrHgM4lGBeiLYUx8pYXnnlYCm9Uqqkw+BfMEyNN2mOSXjr8
pSxohgnR3HLlM0VDgBl7eV3oIvkUq957gcf27OrY6XhF/1eO2XF2DLvJeAHqyE18txx+IkGosSvY
Xnpja2hOeAqT/6oOZwcZA7LLqwnxN/8UbZ74G8sK9wB/GzRzlSD7lvLK09uTmVMltkdVc274tVyk
9AUnvyiyUnAQgp3ZyCUIVy1xY/uEny7aQY5LUW2zAN3F+xrGM4VOPRSvNI5Bx4dw6PRDpR/67tB2
B/IWF9LPu4NRHP80CRmB5gvtcVAVb0g9Ri7zJuXZkwhJGgv2PJHMDO6wR+fGMEM2Fx5+HfgCiWVb
ai9MKk2RipveZz6/zyC5RfPb0ANTjozoYBYEnQYpWfOzqfxAfrogS3h4iarxRdqPqAv+pv+RWb3B
lTGFw5gLoS+BPfHFWGCv0GiA02qzvuFIxlKCPMv80GoyHqa9/Q8NKorS2DhBvcAOY0G/azWZilTY
knCTIQ2Sj7OxkAgxphoVTYa6xFEJn3QxnSLGmTGUsrFcWHLGUTGGDnB/WC2MdwHlYeYEkDPlI8Jr
GYsZMCNh5wH96/uKa81sCSRNYsYa7chOcRBxWPXRoYQDjvji0qpki1ErFX7R/RuBBm37LvhElx0q
iB8B0sFfmLTdxLjzyUSP9/m8U4NVEyIOZbj3E3zoJz+vd/Z/NJSY3p6ELkQ7hq8m9oleWIKmRBPQ
kQhVtsgGvdZXGpg+CEXDY0hQgzjD3LY5edsjAaXchgYTVggrccPXloJDhGfjtTeXjd0mmDo/Jb3J
SnB58vrS6igIA4W/4KmM/ULnm3ThduUFz7lz16u/Ne1ME5wU3qG9iQqsv+vMOvZuvZ7sNZOHJyH7
NSYVn8YZrQu0AhUJF71EGYmCjNJ4BUo5VApTObacmgL8JxC3lIF4Z4VmnBbvh9K55DQPgrPyGQe7
GpdkGm0hBQR67LszepSnuvJH7qzhO3CWZ8q5NHJ+AmvvtcYOTQSSjqcRgs2A6x2vIEgZScBMi9Eo
PzlTvWzcJCjX0S4J9oPQY2yoFseax3aXUkx+EfOmOS3t5q3XvkSyOWBF29Ttvq7Xyc1GX2pPpyqD
XSnd16kEborJaxiAcM2t2jPMPr4rXksImaPfOpCLknVl5sYRk9lbEtl/mVN+mZL6UAsH8IcWcMbF
FBJBUGU03x6+hdJtqTq50LtVkWK9IXBLyN7AaBkvhzibOqZ4aphT500HZ9h24WdinpTwG8vjjo9t
9BLkAb9N9mbiP+r343hu4XXs5e8Cl0Bw0ybu1Q2lAUxwpmgvNMrS0HVYminHGAHFmcMptLI8TnkW
nUEgy3wbX/oye9Hr8gXAdep+OVRbtd9bCbNCnq2/47PePLsZ6r8PwsCYqbYT1bo0McuonmdGxTMo
G2kXIEY8bRyEnpF6APGw0g/RMZpUFSNN1RkrWg+Ar6CR8i1wd/J+AL8FoIqJGZHNLj+HNgIkteWi
6THhx5yTHcemNDcd0UBQXXSzE6Z1BDl7PdwlyQe8M7dmd/ae9OnKXHMkIR8t1VhhvDLDDspkZUGA
LvmpTYgYWdJ1kbw0gGoSqQV3j0eI9MNk3GRmDM7/vwzZwhyaWkGQkna7BuNcGuWbVn1uSI4JSGnt
QJefTJva+4gskMlwFximJt449q0G0g537B3oOpQsnOC9guR1naCxB8satjbHiUo99xQSN+ruqcc4
pPhPo125GD7rQ1WeDRfbIIcMYZC63+ikJd0sbIWsDjGQd9z1Szyt0uwZVvZpgjxr9xNTEQfK8AxE
RJ3QUjM0083Gf3k/+uPNnr/q/jTYy6bD1x5MXz2oftQ9K9qAb+jMUAiFyczxjrgkZfq22dMcQVWH
rmGt05iAxc/JtmiP+HOA3i/oYruWGXBfSQm9G732wV9aioCeWyBBa67ehfM1IRHZEk+W6ZuTuSZs
MIQJX8hi/VJAm9r03e70VUHwS9XSBiHZZ7AOEsN8PaSeH9jpMwClMxZ/XTgW3W0OIq0JXG/NOGEv
+NIVApCr+I3KVdDHihlIYKCNveV6rtTT7CKZJBOP1xPTcAEPZ/qBJ1d43w92japVC+/WQHTmS44H
vTlWaN+1jiMYeqtAXzy5xosy1AQciDkyf5ZyXDPI+YE8FHo+HXcFuK7KddghPqrRGDIpJwMupskX
kZ0JAFeow1oz+52s8bGZ9mV7C1y2SchVmhW4dtEH90QLAwNp4afgAC6sQduYx4holbR4N5PqaIEy
SZvDr0itryQ1bwIldEJ6mDMlj7JaXJRqJMSMFGjBTfkvxq09d0hvhe51r7o+bzyH0VorNcBiOT8v
/VeHbanKmwNCm8Y4GaG9K2WuOBp6sd+BkSBGs0YscYgaLFJL23NuChlOrFeTorjz2EHgFKQrDgBq
DteazBizmNKMhY1UAzj0CygtV1FFW2VqGjxj+u0W8I7tbw0ICDCxMIOvT3FGJXtBGhApPSkF9aER
bSQLURXkAaSj1NDrLuOfCFOCFCsVIrYp/cPNyqNrxWo03awo8CumhfHDdQO48jXU1ghDHx5dlDuq
h+1BP9vA9oL2Y9vTXNhSYpLwFSX1XlZIqt9s/CQ2XiCEdSKLUK4uBV/RK/t/4sV1I/XkQPsIa8/l
ZJMIqVOFKEhfY9xZ8jtQS3F+1iVp4tb4rii1P+XE3Hu2xD0UBqgMSKNwoej5IVzFuY7Q8kmxuQaJ
EFDIDMgswsCzD1N9qrtLW1t7vRgkh8K1mOqHI/kRTpozG4rP3vFiv7Hwj2nMQaM01gIxG5E1UFsd
aOptSdJTTu8uY9eRFMU0nTJwNMYlryAVURHSeFoPg8gnb+MKdp/RkIL+6CQ62whRuwT7fXYW9rdl
C9QRzxg7MCmKyOSp/0wd3R8JOClxGwSQKUxfzop619Ngg2jCWCCvqSmNqktlMGPyRPVlebulO6Ye
JT1JmVgX2h82+VMbDJK4aQdvpVJwpaD6ABRW498ivC3THVZw6j+ViphO9Uo8RF4HTFBjbl7kKwbK
o6mH8Nl5iro2Tb9z/pom6a+86pSYdfO5llLSmmlHdhig4HBflYReltxg3pGNegTdBn09K1Itby4q
rdbZjNJFX9HyLO09qwFZIIVbslImzDvE14Rb5SLtCnyOja9NRzTC9xo2SUBjIqV8o+L8LW65+a0i
kPPK97koVgORo+kmnP/wFYT1EafCAxSFognUmiSFhOieO0IGzl9G3sfeVZQlAlaFkJYmZ+MUAqrR
VVKJCmZgoB+iNtQQkj5ml6kxJVG6pt4y4gvfQ13yJENES0hIVHBkUggpQIAwZSuzHrVifuF4evIA
qESiUnKnKni2qCM1vQQ3gIklF4yNLUtmCsNPGyseW9JMUa2ZHwzLZJL9xS7RmVkfIfjO0n5rhOZS
prmTvnFApAJRK/INfb5RgBSdROf6Y7j6+ObW7SrXi2MD9xbAgsh7lJ9BKw3PZRLoMyGfie0TUiCN
uzxJ7wn6EvlWV/xrCgor1E8BrGatvMofB527KlRjI94Lyt2cXrKd6LVcHg9AMRfKEDlrKTpE3ika
TJECKPmlcO+is82C7phjmXLR1YTW12B9RrzvALSDvyosFFoOlId1CZjPQ2lnx8c7G2MCINBjJ8Lz
lICIkVFbKkHoLGCNwszj1+GWMUaCMzgaA1Yyt7hLZEv4J3f+JgaK5PYuWrHZwvYN0/MC1majIcy1
8wQVX0/ElNNFh2n/oxrbKYe0yNC8cbkhr5sJWp6c+9IfbF41UkKfW1EpbhT/zvLHxZ8wX6OKY2r+
s+TqriNFRMP2hZujKmb0IRe7esZXIowa/CjHXhY+i8TZay45R5EAMrbanUabKCTQW5i49Nobzsph
veQUopZzyNjZmOtDMHgDAZMZfE6kzJf7AtayP1qhtxuKTQgVY/1iGRSbR3MRgyqD4dti8bVhKy54
5SvjcM3NSx5dINALBg3Fvnvq0JAHrzq+5eZoDXQxVO6NgMZQrujxoBWyB41vNvTmk0Y59i83tqje
UbVjlO4aPAkkWDC7B4GBZ2y5yUYyfijHXeOYL19BgIjtPBY/orIXVn4GlkFNif2S5DdzH5f0qsV1
IH2nBDA9MVSX8VqJ/jxw5lLpMzKhXnyZkNtVzDY8tsG8UfINz7OOqbVVZgQNYLf2BOkrP/yXyydB
98a0wlpBYtO88/QbhNgBaoyFzPG++BVReAkWk8skwE7bevG4byf7VGvQtgDoOQd0VE9rPcRCW87r
RDE+tQSCKl3Z5uubCTSnltOLVUFF85bDZNe7RC+QdwHg36pcs4yp0yTENXqrzLO08bTwsixAtiDv
ttpIghJ9MHelM6yy5CPK/qJtwPyB/jISrVRzoYPBeRMhoMnyFs+mAFPs28Dk7Lk6ifrETlma2ffQ
cYFWsxkRYX25iPfHg2bmW2T1Tvqrs2hCVOKXoDzlBXSiBCTDRwBmmOMeY3NIu1Ggvq4+BATjjlqJ
HV9LVKwJzL29AzdIh0/ngAW2wnie/Yvoia5l+qqPb7xOF02HyZuAVAaL4/vQZhfNH7thUqxBPkhX
kmi88XpcMFa6AegzD1G9NoEoZlRpOix/ydrVwc8U/VUhPZmByAZCfMY8cyog3ACrrFNcCIblE3Kw
i1QG6DDhEJI0UXi3byqltE3TXJE7WbLAJvdehMex6jFBqqLOqmj6jXsUYk9BydWdAxgPh2VKlG+K
b63s/rNQ/3JIYHGSGGNqo///MNDvNd45zwS8VWMhgMI1mxgkneh1FKSAYjp7stFPTuPKrteRXPTG
GTQRAoWPSOv/mB0SWK4sr9ioTMwD502r3xTIQKNSwS9jcPE4kjzCoUnEs4gH4yh6wWsrSsOKC6OB
rGSWLYs+Gaj8AOyoANGvsY+n/iASe9yt3RnR6ly7T0PDeiqfGpb/iBIdvJQ0BV6THIr6OWxxfHvN
YcRELHB/TrqtoTCHAyal1XyKeM5Qlxa/bEluwXeVN28FugelsVaBGaFV2gTuO6R23mwxQOKoYi5Y
AzOFmop15DK81vmwCSt0MTjplN0VXG7HMI1lXAlXMquXXqcwSXzk7IpavPZMDJysuzyahDHYjNtZ
5sNMTCSHUKN+ChCM7E48z0LI83m2jCZGjcvHKn/IpwEYJh1BTxHPcEbQgNBCndISqEu1erEY9gw0
VWhMg0AbOq2MHpQNynE8mkq+DxiVXSFBbnXcfvCuvMQMrluL/+l9vBGVQUSMk30OSa6uHImkoLFu
szf23AQGzWPnM5tSBk0pdzQhYo0KoV7QqcBV3C2JfH7F5STzpwk7AI+20MkuaO97XM7XYPlmy4PK
ElF3kLyAAOZ6Kb1L4mI2z4giI8EGSSQiFzABgaSkzIVJxEfY0gLbOZu178mFS0e4R8IZGZvp9uku
E384IgaVh9pGjO0c/+PVac4V7/POTAgqKn+lbeKYYAnReKzSnM6XOINGXU84SYFzhHuH4IsoxET5
zWobWFMoyIcedy/hNdU25mKizi+bal3mv2kx7xE+0WGsXIXQB4qARjICPnsYdXf51pOLOUVPgZms
HNBtT19bwaFS8Fl8VkyuhsoC5iZgOf5nouVqXYRzhDjlp7CgFwiv8XxSy+KdRdHxMQIbkBfJ8rqZ
0ILSh0aiFf2Z6SlmRDwVyeEWI2HYLnwxL5NrUmo7mvWEDtw1GJrL7io7xnaThzVhmeTAtb8EA7AZ
Hov3plZwYaFWLMdvm0pp1OatS/IwENxiYscD8uIULZRXlwPKLvYtmC/rpDFPwE209eFFWmEXtwHv
IVT9CmYD9KVe4NdJ3zCCr8Ci8kk+K8hEW6DfFOvlxsYlhd4d4pgTMRQxxdWMwHj446Vb/lVlTqYG
ikou6nxMzjWSeAQEOHKpF2Li3FR06lwTGRs8RAiYyy9K89znqPbi56Li4qBi6owrgB7aNREFLgj4
xjZ5aJ1JHlsLOh0zTHVpTw3e8Fod8XcdczV9sSW8n8SQahtBKEYgMTa59Gbabl0DNEq9Mb8bmsnO
n02OuVk6slTfZT/OAmLNSxHIulEZ6tueWE3y8aja6Ivz07yL7rYYlRPbibY2AO0VxS9AM7KQXN8n
NI46o+44pIka8sOw32BkEGGxwCFsw8nJt6PZPMs3ybaR5RfiTczT+/9ZhkKKIoUJHmpLbQ6Nxnjj
LmQOlodRFMqHqRzeyO0E+DozHcQkXTsjYnEinRR3aElyd4vo36i3mtucRrIF8BkjW0RELEkVlCEr
vlZm3h+9rU7zROPN6J6eqd9OvvFShgFR+VjO1mLXxdFe7zMwkhohym8+WmvpVdHYoB96tiJUstp3
HHREm23D1CcSapn/M7DaofVzGpJgv9oB9PbcllgTI5l6368rokxnmJbxPDDvQrMyRsAz+FcnCnFm
Glgxv6F2IbOL0M6m/KPoVASUWgBaMKnSJD/6a4ohUGb6tZrEEZC3nKJJB3QnQWvXMB8HSWTocVuH
6cYD70A/rtrnLhJlNIPL6+onp9aZQC17lYGGthTt/Vrr9WMSXjqyFELoYJHUKWxfo1srnLsOxmlk
lAOUq/MZUW8iHGRQB2qvutmafybrHRbDom52NF/09Xn6WhWeIPAvCVJmLFiwuQ03K2wPPbwm4SBI
HpU6/pCYDuEmu46Y84VPAyZD5GFcfevUTnaqC7HoxkTJxGibUc59FBWXuAFcG21crXhlCghSeDwP
hJ3mr27JsJPXYrtAR4xWT1M1HKfK27g4fyeSre0v5BiLYXDe6ttSG0nJMWAw8LbPCVmp+cU0xbGF
6t7YdshgSzvYWda8M3Id8fOuVP7hy5iN/wSYcSPiv8LbwFiIIjY2ATvbIpOqQGTQ5BgvGEwxlNbB
JHIQyINSIc2/E45BNSWZJLtRIwUU6/Tbhe4x2q1Gxc1FgR+fq0M+OdZ6hpRV9M8p5lFu1TkFHEnv
xgiH5m3sdNdDA8EazKSlBfqTWCsQjUxMwzIui4le0hpJaYJphtEH8eZcbZpzVZ0/C0QkbjL6YiAQ
GhZPSYN2BNqTBkp02tCR+PsA56UamCgfi/AFlgf5pxNURzByKJeJFZ2hDQgYyU19Jacd5Di+am34
zqPvYsG4xNiZLRLQ/Zwlu4EoAJEHlKVzkVaVdy5bugajinhumM2OdUqKW+I35LYAPOJ0ujK7W4nu
5eAdp7x/UgzUN+l6tMiZonZPVUhJAErwbSLobri7DLFLsJyEcdRSyoyKDmRqZ4xFxlrI80BGubTH
KiqAwmD/IRQQvuO+8fDE/U7p4lsdnR/9LnX4qOwDTLj5V9D56MgLwrznd3hs1rCjv0upw+OOSSUI
c8e3DQz654D6dU4n0qmumvFuE5tJ0FDHSd0ld4WiVleWowTaSForLzl1mBxIZml/yUrm4lwBSkJ9
j5A0U+FtIbECX3+Xcxsq2YL7k2QA7C1LQNbEcJZYPM6z1r3GhGRIUTzBfqaIlyNOAdp/tCM5AYcO
WkxJc7GDG0yriSBMTpMp+xUiQzHPwD5K/wvowDe4mfrmQHEj5xIrgmODxlMuu/9NLD4F7YswWoKQ
yI+YdXAYIfQBRkUzlKADh1uXTeyIZRo8GlQELEhwNInhgakWDrxDp4Lnhappsm/iG8lrToQzqpeY
iBe0AfyVdDB20mcl3FKddTPCs85R3A+bAUWIbf1Eik+9IR+2HGApw4ayi7KZnE+Z37NgUpMkDXlx
UGiDth1EN8KP46GDCoXMJC1uHoyqZnzBmg0oOc8RdD3GqQH+Ea6oP6RcwnN/8NJL3d+EcEBaJzey
W2wyhd6bCoIqAxs34ndqg5ZqpkByQ7nQYXYefoG/jw71YgHU5sJr4GdJu+dx+XJA7lFhNZSz+HUU
MECqhbgsN4LtOlibJygXQywzLb/w7nB5TtZrzEynAg9hW8cbTddWy0ah9+cKfQD2YiLMux9TRcqq
/QrA0nPMjjQh2FEiIl5EwG99ZCwHJMkK0UNkZ2xnjM2q4h7E2C5cb0PdTTqmSVfrkWHtQOc2/LW1
Xup7m4EcIc6gzFtrYPKsugRGvY6B57AtF1Sfor+ZPQOrN3ZBAF0BoQyii/CZi8B1QoRhetfKIKgp
+AWctRPPB1wUMWFMZTsuorhnaAudnvHOWYM34YIBVy2Np3Rh/PmovlIDXT07WDuBfoa46VN1Z1Bm
ZNhcJNpsxACLQF5tvgDeyJHCm0i4clSAmISQM/FPV25U0Nu4BUdNvLNtGQBAKJfoc4fhImVn3H9j
Gf6/vhE6IolVbJvcWMUnjT1ASvWXHqTggFlccLdgT5fJF9D3yW5Lr7ltEKzF8LsKWqvVdrT7g5sT
AgUzrPtCLUkugWxWLdbx8MFqRt2LwzlVJ+k5HUBd0+A/RzB656wCSGQppArn8khlQ/E61wQ/Ab3l
9ApeTQubwkd+CyIv7eISiNWAEYF5fpeRY06Gatgej/J7xXdVdfPGjU82dTglHYonMfbiv4a+Vueb
VMMNvF1/aUZYKJBCcWBk1R+H5EQUNSbndQ6g2o7IU2gallUupwHlMsXdSMiUABv6tWRf4QxBWiML
YQS2ZEhof15yvDkew5s4/sj5KJRkozXeRm26w9ChDWuVXVbQGyPQsRbUjQjgdGU4FTSpMfjbBGee
K/FL0ntrnXLAM34c4yfu8jfkP5OKhf5sUu3SPwsBS8QE3X0TM5KT608l6yg0yRQkXSEyN+KNQRO7
7xJ30/RwNBSHgcdILVIAFJpNubuViTRv4y44kQzhGlVkV9WHUFBIxFdeuFVJElEKjupEOy3l3ulQ
1qfFacmsg+QaCaBHHynUHJV+peK1ZVNGNGNt9TlZ5kYiXbLwLYiKvVZ93RhAoASPpwddsRR3k8su
LTdirxHhjcTiPk41Nsvz0rwSJMDaq6fqncBVCbwSRz+R3wiBDAXRBkYWBL+ijcMfK6JJJf9doCCp
29UsJvAe1Q3yTqbRmNZbjMPY5AqRaozW2fKuekaqNFPhWCe4TxL0pUuGBmqpdgkeZ2Go4RbQTB5m
+4Zs76GRlIFQUwMdTr8zgckqnDUVp/3jDOTfh3p+oUIAz8kJKwYiAFREjrBYz4FqYnrEAaDeZi3c
IWmbktJHOfM43dxzqFLUo2KkqXgo4KhUFxJBcawho6aT80HdxCIpAm6Pgwj9WOzYKxfcTR54Dqvt
pX4Ime5NOzN7ocKSsEZPhXUg0BShTMyemWQID74l2kvEzoAg/FQpxGSxghBwIElHJaZaqSrQvTSV
n6CpG11oTtTdOe8s4pX28sFGX0N7NKv7merEIKBM0ofvE6SUwVDX9zD90d1oo5eflHU29SrtHU8j
n7Zy83H0Apm4+k0CiUiJoWEQch6oSlYTzRLglLw80HslIa9o+A1tah5uCk6NKUdT6JZrhA3UX8Iq
NeRuVdZ4ehR17F6uQPToM0MNReodzOpVttrYHcuKMFyGUdI+NsWBsDN+I0MzImhcnjOwubBoBk0i
F6TJRd3TvgVJT96wtCS1Pu5S7y+mg0gfNmLQw8Biw/PijEQaI2Fs/MO7y00BJoePMOiccwDnWiRb
AxFUYcXY7JlvO02nPsASwLMPvWkjvDPvpqFYiQAEDdE9cQH1ATImeDZkxOS+gYdyyHe/Lm9l+pOR
20JrCkZocTel3wH8u45mISxOBnJz+X4pUCjDHShTqchtqZ76T2Gb7KFAHIRaXjrNzH2N6u+Zzwd/
phiYZbuxMIq4JiRH8gdwIYEgpb/UxxFi3pyEmWVyDlF8VLE04PSixgyNEyhzbTFoJ7CaZ1urdkQW
PloBK4SPSRValHvjJaeWsMlcwYqMQIJ4dKkdvE55QsaZePGe7KqvECI7ZXJMhXWDSPoJTQr3CSYL
Hk1I0O4qHhDOqT43UhwUG7qlwXjgoEm5bi2s7yT8IKbQ5mw/LIgjrKsKgiKq8ewANmw467BMfBco
QS5m4QSQBIqqWqSyyFme8ZeRw5AxMM+gW+eMRLhYiEaQ1Zc350DNfDle8Cpv6uKMamvjoQ1Sv9Uo
JhnhB4Z8yG7hTJ9oQP+gcl54MuBQ1CAeWDHvOHQZ0UzUj8zZEy2swPgWLCUnp9SUMPYCBdaLLck6
PcEOiXTH+UGD8VdKdSuCO8P+1b896j/RGo5I2x8qHQ223jC20ofwwNXKXMewJvLzG+OqkS1YZ2iq
muiUGs9OCBOAImiAB9SvmdOtY0IDWd922ryEhIDAKR6N5Vkb5FaMz8HwVumveYTEjDCSGbNFl/t9
Er+k9H8S8IDx1cUIwojQ5q9hzQdoTlYofuaaks4iy8DWL+BghfpmVjOKj2hT1YcAkq+tWwQnh8Jp
b2PYEm9Oxl9+Q9LnUpzAkcrnGZLl4aItFSWE1Z5N1iV3sJJY2yJnyCxXWMVWI/oULXiDjc+td174
FsW++MwoBLgwI5PBq97VIdFbKLZHfCJiYPxHcvHHxAPgQRPOMEBJVOobbsrCwdfGgKS4vKvdG84y
Y+p2tcay9AHawwN9i4q6x10Ld4i9g0uABb1wov8npnsJJSV6SNpIsjt9zaz5aJpTHgz7BgsUjgRK
AUp4DjJSTxlJElovtXZB5TYWwdENb1Sh0kuiVEerUDdXD6ahUb8C+1WDkC5b7EFPuOUW+k9N/Y6r
mAQ2FQj/4NaQ0dG5p6gaiEYoiuBxtchdJYbvEfMtkAnzHcVvp0Ae88Md6t1locRMsq04NXoJbw6O
pZSXNhD3W2HfuEsm1WcGBeMA0PRDEnMvd0wVUk1jneAptbuV1115wdIETar5D2VDDvUiopM20Xd5
RgiZg9f8m85MVP7ABnI4qS35a7ibKPYSxkW40YeE/LLlsuY+NMRgYMNODlLOQeSzlXX1Px4+G9ql
WCzCb827C5q6sJ9hPmRNzI31HZXqzqLrg0zIcTqOnrH6F2vVBoLal6QOIWWlBnRJpEmlJUfeTIvP
S4NfhLUCmFad1leXACEfn2fMkTVekVLklvnCF7P4s1y0fUqZmJa4TEYCSsPvgdTGOv9kR9La5QiW
+Hbwobn3A1TM7AneJG1UZRPmUR84flifYBpyEZAhHFGVy3pOkJ2N2hYUXAIL5QYPMY7hDXLPTaXv
zfYK7F0z7pXzQpi9wkXwVmFG4H4OUuUYaMRUkeqV5N8lWhCboACBlltnIlEFBibq6RVM7I6+XCps
VgEAMZFDhvLLPTqV7A2/3cFBo2up6aZqjKeOQ9asLqHGqCrpjueeuoC7hJtGQE/3sclNZjbJHOX6
GaG91J7ST9VYFLqKvAWjX5vMCE1ZK3kX0w34zXwV3z/3qEGRNhJySpnSWncX3hcYRFzRLtVrBKdB
fbUkyEbsvRAvIec/ewduyRg4BFkLy5nCUbQDCdefNTG4kAuPy1t+PlKSbLpFqrafNEIogBJcsTMx
arZMiy+DDG0hN2qUeQjbuPDEpGQy2xnNm4SA8osIp9yoof8IjlPPSmqS8Y4iUlbhXJ8rHvJjSg1h
PeINzH1oRQaHcJ/WXBcoqMOLtzAQDV3NoAGQEQtzVgv3VfDsDk9GnhS7gGQ0kAoqOCgn6iodeFPd
sR5RkEn4w5OwwaK2nSXUOeEP+Zqg2I0N04myRhhGPSSvsUKHwv0FzF6FyTOW4ID7fjA58r84t12K
MEjYAC8AkosLzzUAPdamy9j9ojll15FdTsxOTiXBs9Pw+Ip/Kh7sVQVTAyTui1yvbWHz40+pw0XW
hOlEcuQEEc3oQXiIsqXV9mLQuSqpRjwJ85WQWlMmT8NT+lJSInFAsJMbDC5u+DN+FTYpZJzZQgfg
UllLFouAMQG9iKxQ3jYLk5WVkROgdcbWQuo7IMOTnpNdO7EOvY3AxmiYqPNGJJbZcIb/WCfFfqz+
hSYsT/A7UfbyezvP94DcGgw8ROGO0V5xRibVvMZEhnLojEwmzMN1vlWtVzrq1dfgemjJ8fNXmKaJ
Q+Jy0KNvOaQVeDP2ATAdK21hiYWIJWVWMFNZKEpkXQ8KzAsYqdmexfQw2lvq6tojC/zJgjpGSkiA
vbphzEc+7tXgE8YVEM14otxj0g+fPdGnJ1Xy/C9e9hbjZFV2aukbVfgqdmFlHJ5GtGXC3/lSsjug
7jv3h0fL8B5/Eo8FNY9N615r/W/KtdSP+/gwBjFWxdc5ee0aYuSZZEWkNlC/uTJSsqbWKCkmjiZa
NQ3EtSYr2PWeojL0ERTL2jZsZnuDG3KTTs38LVuzzN6wPks3w/EDgYFY9ixKAh3hLpVPXGO6Pcpc
7vw/8K2nGaV0yfg43EXBBAe4BbzQUPUBh5Xh2uqN3TCcDRJrxJ4WgnOxzQUulvgwLWseSSkeNWXC
QDEF3SQcaTiNaznvOMWV5Go6x9b+0DUsKSSJoiqgTBPGO8e/AcnvgZaFb0jLrw4lx4RuqcNkkOUf
ZZNTN4uwtEaXPM39Xi7zCbRNjPspP0F3g3ODwrZ0mLxA26z5Ip2SsYodc5fWhb6mvmXee1vvgvC5
bXRydKC9GLpClxGiwhjEKlSTwSWcm43xJfqU2kGJt2pqkC5BoglMgeDPlPyih4su7AGOMqnrmemF
xb8ASvgZX0mhCPp1rW9M5mhU3LKUDwsFw6BzUD/QeubC7KXmllp3rABfAF7EfxE8T5jAaRY53ijg
0JdXIC5iPACtkB6dS7cPp5VoViQTzED4zOkVrR38W5PKR7+NmNZZeY8LRMgzMBKBzbX8N7GRzoED
1dSRAgaKlbKcuX8BGG018HkzUs3xD7lJmhmVVnoHnnaBdTlWc+7cDHxVtc4OoUvyunQUMoxw4S7k
gzS5l7UBOKc7VxqE535I7rLupG9qLnRitNtRtoVjkpsjR/gkTXUcEi2EAXH2HwnAQNAhM85NdR0G
mzh6auZDNc3nWamOcXUw+XCElTfd344RL2pMPFGk7MfaIlaoIw+g3drUwLNOFDnCRrAFiDOqTIag
gSq4iV8wDiTRaSHyXwQPIwhvAK9jUUbb6N0YTVxEwCDKFQRWPrIEJtlC2sq1zyglwYDbrjrJtfPR
IU1BqfS4xAH2XaBWIBFAOC8bTl5rryIaCIsVWFaUte6vhrmkJvhEQgfCkLKNZdSgq7EFRc8Y+RAJ
qJVr+hZt5V6oFCJxBcDlAxh0+C66yp9oUm4JkFVY5keD4ldYe+4V6U4Vg/RO0kpzbAgdMvj+WvAj
OxJrFpXJDQSq96jWK0JHLCRREnlg864fHAYNhwR/CXQKepbTNoulAnkHT7qAkK5xFyTTtkODxEco
WyJyDWDaU5IR1VMSY7BwcELngi9EBIixNKkLQCnp5FlMoAqILOVmIjqBPyVAqee1K2grK3Js4dxX
TdT512DdQAuqBmEj7msF5AzegCB1ZseY00XeakONhXZHVDGWS2AI1eyMQFm5LVRAgkrGMZHXaLw4
Z+vhnTgqbMcOg4/XipcxmYKpCQjAgVoBpnmRCVdvKUZ6lGLca8Io8j9ik1cCC7LRmnjxBSDgMllQ
wDlkwVNJ6hhNFHZVQ/IokiVRllM5qirhOMimab/5RMBYQBI8Hp5ktU3AdJRXJhB1PcQbnkGDvEzg
DqA14YIcdj9Q6Vlqs2Q8SDaBxp01ADOB6UnNNHb0VOVj62szE2UqUvo4xGF4rGTeIeQSOEpggbZh
TgBvTKgTSjf8lyA/MUdT5JCgVjVneefoqNyk8g20cLOn/GF7qry/BOSVrAa/qN+c7pN2yeZUxTPU
mhUDoz7nxfsbfBkM6DDYWLYR+0bN8AiluNDouvED9kIGsHdYV2Ffb6WjT1E9TY4vriOXLS5LUFrw
IohPtE6eO+6E6+DzJHt6ZWczAm6CF8qdlLQPWZR1kVrQM16y7K9Igs25ODUIxuxQTsgUUYF+FZOJ
/j8snddyImkShZ+oIsqbWzwIEKhlurmpkKO89/X0+yWzV7M7o25B1W8yTx4DhqEwl+TlCYhI+kVF
NGXcBIDx5aarrtJmDSi2mp55LnN4+pd8IkdrFbVr/hAAh96+gp5BYUKPIHoQ33kGo3QpsEQzY+HI
1G11e88VSmlecgtqf+3hhwXBmafav5TKMpbS+FlmcJWKMAdqWKw2x2QCiOYLjeqeaTCbgBcpcBFD
vQB6DHx1QJERfREulqQ4neReYBlJ1eLQaIdJeMLX2NUOlIRyexO3i7yQBtqqtbN0zK3JUUPtqg7c
XWSPwDBsI94w67R+Tugu+IQyX5etDXsQJEY8IsWdLEARLzMJO7VQT/xmSrER9Fhs/pvfARaF6DMq
S3u8Odkk6qy+GXX6RCmv4iWR8Lg5mKoR92lKYF1nYPEP8xjHJQEFLl9N54Ijokk31x7dTtvxL8Sp
qI0OtT4upUBhWxrhua+ibRdiSQ9+G2Lba7jVE6eQro5cRsbBVI+DflZ4rU7zk7dPChMMA7cpqJ7k
jOfVa9fuE/VHGZgxR3DZPofp4iN0DMsvJ3/2wqeJfOE8ea68IysIR9ZbGRLprp9NnC+zn9K+O95z
Vx/BPH0O0TbDHID1lVl4idbZfqqsg0a0EB1f0VH2siQT6NTgMluYxhg/28hSlgMdS1YEz/ARaCFw
kSVcBg33dhoitA7XmAKY5jLBqXE8hxPGrHgBPQap1MtydHcIsECfFWA2Ujtk5KtuH6ftCNUT48X5
JDfP2DULIV0N3ntBrnGZ7QPnXZY/D1IKFxFiu3TIiKyZLnP+iv6K7yLeCRQAIXxpQIEa/vlkvw38
hfxKUGfOF4XrCeEaJxW/OIdGyIQ8P2hEq6QHpqg+DvJdiyIFow1B8jwGjWB/4u2mZGDQPRyR+spM
uYPDwa9w4k8HJTf3qECgXG4tfBPoCdLVcqIKH0fmYLLN8RQg6Se70MLRjdmIa2D+aBiaem85BA6B
pbL5FCdwWznz5ZBuUlBe5ZJBeU84VBTvKLeV4WF9Ov1KNqLsQw1kKwB2E8iDGTP0KaacLPOq/RS+
nhCuze5TlHVip8tbm2GO1OBWTapykG6hsYEkcwFzFsocQmtvAeOfOX4HulHgldF30gUKz08eCqtD
QLGZapDqAx8qBDTMRoS/KBNCkXHIASgYNfiB8g+O8cNYXPolnbF5gLijV7lGHcg+kF8ajDSRnI0P
R0Z6l5AyjsmF0sd/1Cjfy7cKfLAaRlxAmiD5mhSTBaNcBFusBGhgDWobYfj5yF24d43oV1YRdYxu
fnUeRpHqKlcY7M9C79CpLt2/wm4d4Wi8GK8tXuvWNgUbG55Kg8NXe3bDq4kF/4BQds3+xAakmg9K
AYEKFQT4DXTgPvqHb9CAOwr7gRFfQGOUlN1SmeAgRMRdbvkVJa4kTNCE16fBQi3nrU94kTBL0Ovw
HRquesh9tUfzOm5VkpuUZJ8FNxMqIt+F4eHY/vGSZz7qEP+qLhgC0JKJ63TqF5QpzJAi/blBfceQ
SdyOGDEAjXZcCH6tv0jZxkrDqQiy52lA5s25g7Aaaiw/KGOgJiPMsjcPms/lpvxKUy51sB3jqlsy
1I/XwsiVuT97JFTCk80dCwUgorpk61ZASvKyEUxNprYuVX8TWht58hr8dDl2uRqDBIyPHwSSkEkB
g2XORYcSmGQcSn7ZKCXTJr1+7T13Keye1runuG6zGYCpT9J/hRlwA9B+7G/nYVj0vrepXFzBeBc+
FYJw45hv8dVLiJAy1sk59mHoYKkr18XEirfxJUgYr3jxq1ngewtbyO8xkqRHA8qBJ0pbNHjdYqB0
8cnZM1d4gqrp6yN8ooKOzH05cYHKWSVqVzGLxH8CvnRr6YvghfdcqkwvYOzP/x5EWeXKW8F842Tx
0LjIxMthYIgp/geIe7g/OT9Y/AYsqkTX9n4RkyCiLriUfAZ9XKFdy3IUxBSre0gX7ammdBrxrZFh
selPO14jru5qf8+66dqph7DXoITrq1gOW+jMifngDkaU/SZ+CC4yAJyK6ysNZiK0QkZuD0MLEyRf
JnUICZEfHEDHZcMJFGOgL+mvj0qFTAcBnWYmtcz/QjhokpckTrm5E25qlgV2YRWL2GWX1X/YAtnw
dhr5xvI4RNLX1/r+wRFlRsFGZoLPmROPkPG5lNHuOCtywB280+BXNdqFhIm9TWNDl6oBDtNIyd5n
VpfXKxerhAGaYt1e4V/OQ702KbAoKx2dTK/3GQSpRS4ixR1uoEFzbpiJye8OTIQzjon4HxKCgnPp
sxAZnfyJqcX44vrAdirNIxsSPvZ7m9APmxr+0/CvKCmjeTdhpAnDxvwJSCZJ9trbpH6VnMrFnbJO
w6eGaREbwik/Mq2EDkvw84F2UNY5a59ugTPXyj6Jp+I2gpnkTpif8jSqu1u0C52GiruKYo3GQPdO
c5+t/81ev7MdtKc6tV/ymsCBjsZX1PtayamHZf/0zywvevcFpx/eE/QjIHfZhqwhWbOauO3jJIRX
w/SHX6/Y74D+QoHigZHkwOZZ2jBIdYBUGHZcj7LKRfWVbrntRDsxPmn19whb4rGHY2EkyOyCNYkI
Q9rKioLdggDZ4ZjzEGFw7yjWntmW5BnZtF/aXP/pOZpU01pU7AWhMf2/DRdxl9R2jevTxRw5/4W2
SIEWothwE/z5fioLy6aI8EWqKei2sChBJtwawFA/hU9YfPBBaTRah/Be4GITaj5XZwCII42jeCsY
8QnIUzPE4Ra3HHCgQXsReztwONQGOWbCNHCcdtdqxDIBcg7RjyRzM0LlkqXahk+wp2ZkPqF8pI67
QEcbVuugJz/6uYvOwJGSJysTNFtvN2EHzFjuOiQ33Tbzv214ngaa58Ok0Uhfia7ROMD9cNmQ4psg
ZmLEj7MvQfHRU2rBTsu4TcX8URwYHOxu8UpL5kvcf3UxgIt+hopByBMTlxFlxnz23iK0ILBfZawq
tuLDkt/hjdauFPsFfAiQPgLWVVxU1orQV9YYpX+gcJtKZJX06v+d9tj1LQKgKyogqdA4n4cN9zvA
/aVp3UWNZUYkQ+l5xhX9Kx5GkkzqM1nZjHWggvQE8P06jNgrmanSIhg0cDJ/Y9AuM7UaZ5nHGmAX
Tg/C1VKp/uJRMHL+B8xhZo5Wh7kj3hv68N3Uz278lfJpsa3YwwnyKUjrnMmevtchd7+2IQEjy4Hz
D5sf4LXFeEmJTJM3sYLJ30U9U7lZhBRipC9ygpqMtxKRqmwKkETqpZzpW88lD31QxVa68rInoXU2
bApqTEhqp3lq9vPQiRBLk7VJKJRWwsjlY+ImLagR5kjYm2RQvLm8IHVAyJMJcWvedGonYZIH29Ii
0RK2eoUNd7UutZOsV6GpKnF3GdifXJhCE+EyxlUaWRT9wQ8YoTdtK+Q0c3ujbEiVM+2lkr24Cb7y
oKpAY8gnGhAuj7F+VRBjtAi/NP81DpUVvPPY3OX9ORzfkRlxyoM1Rha/UjtNP8xjZhWZOcXSsItD
rmL02Zus26nh2g/Rnr8TCmh0d04Z9rqZ/TGsaIH6JsJO00btu1aHP3jIBNmyc2CCYTLHdR9ORP5W
K/1VGaU0Jh50z0aBjxGZ+o5OMM9i3g9GXfF319MK4c+QNWcT8C+pXv16l1EZ4E4SfaREZiH8pQ8r
GHNwqTkyfksuPsfTmH3F078iIOXRe+JJioEUGTRYBEptSay90Dzl03CisTW5nvj/PNQnDTRUNNz9
KaN5y3v4XVSgMpIP3ixm0rBaua1ZLuDmAWAH/4tzlCodfji/R6A5TDEomDlkZT3H1qkN4KHg0QQl
iCMTQDKBdAtbn/2VMseylY6WmaBmG+7+0oS0jXWftg2iRTsjB12yPBDKqPS7MyMyOXsjG9Yyqjt7
32BFSfnNQUl3wsQEpodQz7g4hfvJb+NTEH+9YU5GcBGAOw00gz7O16bZd8fg6uAqIBzSAXcOR7g4
4kjA8S8aYwN0hktJR8RmUmzZCy4mbmYAsBkZjWndfOPmxFvNe4EKrkFDzm8+Dud5ifxea1e4zFTx
nxzJvQPYH2ZPFfGUUd8xx81PfXUlTUsoS43/Udb5wjHfZOYI8j2QjZtjvsL3BsiCfyxJbuDe4ucF
YtMkB0OnWqMUhPqZkWhEES4k5HbOGOXi+bkt/A82AmTMkmF9pP9V0/PIBa5C50/WA3wEviB1QV11
C9v5y5Wkfdvout19GwLxbfEOSputiXwjW+sB9T+c6kMRtGjpUURCQx17BarcJQwDUWpIw/N/xRlt
5qBUOGJtE8hv4aH87huKOxTcR4t3HvlEkiDU6LZ8FwOsjdpMihaaf3EqM5EFUWoCFrNa+IjyBKQG
3zisbblP6QvC/pb0/maAJEM1Iedo4ARP4CHQ4/MQoiQ4GxskDFqcxKgmkZdESLI5X+LSIiUMo27G
mtQUpDuwgnPAaeHeyvQyd9ylifJcQ6+BgTARvrwc6iLsGSIk3wjnmf9irfWN/7eUiEgc0cZRLYSJ
y5o/dkyFovSCHQoNlvDB9PZZg4fRdoRNb8P5jz9IscCJI5gwx30KBdsLj1r+KrNS7ksErTZGlyzS
QmACtWxOKrOr6CE32vrM7MBOpPdh01nU71SgwpyiW2jsaz8ecChT1U+pyRMGZ8oP3XtKb+FzVyHE
hU0S3Zv8jH0IlRDvlrmN2n/bQMU26WnAu2aO897RgFtFsNJZ+7FCGshbhD4LrQJOhE/eOxwa/Pk0
UFGHD8m251jAV2UIGPCEqAbAm8J7XXKfki9Axyt3LaUS400tAuuM9VUKJcMzD8zc++EmE9SIub+K
/TSDeEEwbYjJj+HvkMDnp5mL3jvYoapD7BEsPBor335BXCvsCEBPoF8QCB+MRQjrMlIbm2wr7Dxe
r1RNbfnVkH0eYciufIzme4Ag7BKTiSxeWDxZSTaScRXvsinuNAxw1mgp1FhZhfpfjSm4eH6H87AS
lhPhdGQ4FM6xpKWv2w+6KvoYabPkQ07T3cYnL7cK/MHgmPyjUhldRrPsfJNRTRupDIfzE52X6IM1
Y9wK1lbY2aaav9EibNrBoNkL8YECN8bZRxeLvvGNRoNPBvjHMSP8WyklkAx2VCUt2dkuz40+nIMg
j85KT1TFfvSf2+AbAlph3aW6tsK/WvX0wJGtN1TJcCkAOzDMaS55oCHtHhYlzvHyXfv+qqrlcVam
Sxm4i8LP9uQB7gUVK/FErizYnxoEwC977Jatu8sgTvTKtrpPNewvFltSTM/BbD3F7qExnxIDkBxS
iWOdXJjJ/UtNxTW62C3aZNUck0aH97n1VPGHpZyct64WMiPFnXJwF54T7Gk19Q8SoVd5HgFh0JIO
72VMG83RIW+4b6evIta3VttcODxsHBwGzDC4F3UjOJYI1KHEbmwuq8L78OnyLUw/0QD7+JWZlrp0
NGfrUAb+bYpfBn6NVZxKWDjsF8Sy4ujilh+NZmwwe9iFyEcjOgxo+oXWb9AF5ipUW+SBECc9Xj0l
P9KouriWVA0eruwunstQpI9QrRH1YMRVMha2eCGMMOFfoFFbSCApp3U3vpAOuikUJL6z2Id1Rb0i
dBZ7p2JrN8QEcG8h9YjfAJft62A2dPEqtgfqqzCXssY9WCXjL/ZrQqPOtbuvWpwCOgf0hvvB38dt
cZgDlxAQtIfW2tKiC7aDa0gxaAprwkLmfZP8caS9j4EomXCk1fisj18lHhMgFmeDr49va86os+j0
ZYuc8DSl97DsFk6DyKd492C25nq86bu/E8YKbQtZ4FJOnOTzvqKz5cMJKiYFRcLLRE/mkclBrY3+
HR8Ycw2GCUy2MAJxl4J1670nAEG2eUtqxvv+fHarC3TPpQVkEXTjpgOJlZF/wtGk6XAV+isk87iy
F45Djk4hvmEQHli8IwUIpsMEQXo0Azk8t+JpTu9miYMrlqwuCNpcXuAgU5t6Kg/O26n6W6YdgJ98
nK9hPlvavBF/bUK4izH6YJTGsdkkJMIPVFQmQ4kxf+F3gGLGHMP0s/A75F7XXXwGoPTMp+LRiaWT
+YSj9o6CDDxUYdDKNBmWMTwcKZSZ9FBvsAqsjK43sChDryETeuAw+guGyAzfSXizCNMx3zATjNHW
i+a/rL9p7OH34o+HMlXY3IW+mvUDrQTxwfO5EPuqs2qSLAXJ0UFFifss7igVq1XmXCruHdKS4p6G
C9dvHP8EVPwusH+hO9vZ9BFLfyo0liknglWV246Ok2+VuC3E/9vk0ANHkI/cHZWXRa4YT8EihDec
/mkQner2s3KGZRH5wm9hswnonQJUWmwBcRaCyJA0NEMUBw64V1Pk/3ItJe+QqFc+Nwcmjws7oTeT
qCd85rY2B6VDbvWjAvLQ1Y77arjrOJ56mYqNF1GgJh0m4WPlTzU1cunRT2NGD23TJf5u3GJcLRje
MKpn23e3aexsgHjEP3fsT0oUY8B66EjO6Y9Cthk2+qFyDWia+hb1y9TiMxMfM1uXHYyz1DgZG2Y5
3gD1l3svxBqa0N/yKoCDwi2QHocW1sQKfN3nuBTKnoRAZvGL3ux54jxH7mA5hmdETEU3EtcQfeg1
7UHzVx3JgAH+8QA6XZxwsLYmwAR0daXk7+bkPFegNRLUJJm4usUliaeAiDmyKl+YY7ZUR1IkH7xy
+StYiqitYHpGFN5z18O43TAcwsx9kb2SHgk5DwCWpyA5qenn5GAIlJPkhosYIX4St6NHwVor/tqm
ta3NW5m/12X1POrDUcuGzWzcAEvk2sgx/BzkqMDYsDOdtRWlTw+sB59TuDcxf9xXEapshqxZSEKh
CBZkS7HzUqyXOte/+BpMjiv0FyhtuKPJAJjCZ8arDLYbwMScfIFzwDnorF8GHa72FjOftIG4RlfZ
q/GfMgCu9iSBR2V865kebQLsi+LdwVlf7Ywj5ZIYt87jFUZ55vpLSRexcq5KiAYWl6L25vKZBo6R
aFZeS03fNHm/tmKgIoLlAr6YTe9Wz8OLCo9jwKpqAPiFRApkzebg41Uxsk4/es/xg9fLYyws/Aoc
kzLCpRQtmm830I7InxawjjeN9qXpd3cQ98VgO2c+Ne2blUCDmRwJWyY5CZrUYQTnir1Xz7QuJZ57
9khBb7mbjMZRBViAYR3r5q4K1fcKe8Mh/OxAiWeTizVE6c3IoQipK8o172uYAHpM2GqGsnn42xO6
6Op3hMdqlC2dqV0I923qT6VL+J32TwJA3clYlV20nvFOThoNg1EqWTxcnUqnkLtZbf7coErEKF2i
YQxqwxhqg6XY28w99lTRNtQ/DYxVH/Wj0FZ1GCgaSF/b4k1QidwlOKb2wa8tQLpnce4G+ZFggCVO
r/qQX6cM5vF8EgIk/0Z8dYfwS42ttcTKREzCB2BgQ0adzTKQygO/cWSmqzyDN3K1lV9K0uHYVhdI
PT6OsZAb6+FegnrgzBxgEsdcjjYRrLBlPMvxnkNIpxNBHskf1sOzHFkh/KGJuQ/nU4O7g2RHSosd
6Ug5WJ7ccWfL+RsS+WA9++oX0er7iWMYiTQYlfUyxdCPSnxKjYKjNnnWjf740pvPsYcfhsPIQs2/
+sTAhY5qnzLyv0+NzG4u09d24LIwxbz7YSLO6dUX+4RdlWlHn3ojSQIkoIjLGK6U2EIaSfAHg4dF
hlUkFBGlJBKC8wlmnM+MGA6Wy6d3+QG3A3S79l4Gs6XewW4BaOrqm1xCYa0cVRssDCwhCNYQAMyE
U4C5mmuvgrojTLZfDdnFm+Y3+evSPjoYaXF3x+4jtY3VlH1XzgdZ0XST1z5nPh5QUQPplbhKWDrk
P8arNCrTJO8W6r+mnrjYdeSmFciU7hWvKr26WHqN/EmJC9aYjqVyJxKkKJkGMd05r0MOQRCCNP9O
+sPg4s8D1z+znZXpvv/anUsEgbZQsATr9WhrVuRHKGf89Vtodz2NXjkenfPjJuUUA9uo6DVap912
+MCSIUKnQ3RHcuWWkx/yxU6T8YCOWzdGX3IeDtUu6/YxK53VJlPz6kSRghIWMUNI/Soyn4HFJWny
LIt1ZCOcjLfQbyKFW7AlbcfZeDgk6y2jUoJ07licYHyAhRt+MQ51D5M3wBR8qNQAdrfGy4aHp7gX
l5uF/2BM7EjEcRlu5W5zA4GB9xwmKCi7f+I8r5B4O8G6lJgqXrDUTBKLC/rAWseUZcXCmnMErFYg
DwBqjW1vJxJW+iTfScVNd02dPJnBJUyfgxKeuvPJt6Q9ayGqVqa5w1/MBgbkS7vjxZ+fqLLaDDsD
kDlKzYfrABMw/c6FYU7KD68LPqPEbcjal5RK/LgDkpCvkhMMzEn14ESXmmvNrthsWCsvPXXjUUk0
QJdwmMi+EN4NLZGVZLtENRdyEREmUIw5YNLzhPdSH374tb1zhGkV3iVczrK1C4eq7FgWu82kGZK4
LKuCa0qjl/UgyPA0ZATl6Ly6jKX7GdnMS7nGDCovcBZWLJli4lXJB6faDPQLN5ccS4K0oa33IPPA
v7RjHT7GyfKbXeL3732yE/97vIssk4nmmiHymiqLPIgb8ky0MmVrb4cIgepU7igGC2ChwejXKlhL
1e2af4/hOigHr1BFwkcNGlTIlYMb8cc40GEiQ52ti/iMWuJkwuUyqD68JFq5jb7vEfizMuS3Wl5z
9aD7Bs6PhD3lAb5BMw2iXesEvd8DOX2hN3vziwLF0haqEaTKwbOIexyO/CUZMuK6fRt7c6+M885w
0l3FkNVgcXdR1IPqXMzqJVSbDwwo4L+eFMIGK7Ai3EkgUuXetUIdUJp4VOTzyhjutqdvDOx5kKEf
2/GnpL3n52RtaDD0YVtBApOcDtArixtfpAQZGgCUsCOQBEuJD2Uo3roZYMcSVJyq1cXlVHPTj96O
Mf9kuZvIdyXWVAxEgOHASNcMItlwAhlNMGGZ00VsYpYMQh9G/RT/ZXeBnUUthwymD11aScQBxcVk
Vydl/k9N7HePpVKb6WeOMrDt+1URP2nE+eigkilz2BRIz6Zam4TjShEsz1x1cLg9yCnCKhYmmOAc
5IPK8tDlVK2uU/wuZj96rzPUwVSSYM6EkFR7U0704NQPbBhZryINohryJtyMtR+BzZIHzfnWGT7i
23sS98fHsQUqr83jxdW9hSQ3WvRpTShVZrmDxqZi+wASUtBntUa5N3G6rcZ2KzGobQt+nQx7kj3u
RKD+5y5cZrRUL5Xfkjk9fBt0WJRAEfheXZ8QEz82NQcal63VvVFOiHAKL1smnNkypCMsY3Ts5Um6
EbH/txlNslJIlCkhjpXXqLnVlb8PQ3TPXbtsuu/axkG47zdB8WGhPxBPN4AaptY2xAYV3ypxHJTc
a9tsDspzqrhrL45xEsmZaDrPaLvkYuWPSPr31DiY002rHqWDzzOPeeaTBtmth4DoIJLP1wXEGh+W
ptAOkt7GsN4D0mspjk8ZmLmsIdG0iM2csbNbHC9fw2InwwsBbmf8+pqaMy4+NNSgNZxW6HbCSwQI
586NQ5p//7fotZ0hw6PBE0cjIAb+gAxjUINC8AJMxE0RY3MDrSgu/fP4UHgIqZD8BkPcEMcb44/I
27rMhtJgaWBsFNPqcoi3GOmIzpqLlZERpdHnyPkOgA6dF1eOEMQmb78UkoIq5VWS42ygVIezYtBF
THBCZ+FUMPvunhbLHBen3VVtw4AyR3jDv2DIDFqZi5ABKOoJgBIuoh6MX/R6nFDcQBgpEg9nOgjU
wI1Jbhn/MlkWyprPYepcKZ94Kn3yobZwll57sznzaSHSCmCvMbuoEx/lA6JB5SIkaqEekXUWbHPC
Whb4KP3z3wMOQtDGBzkKWl2zmdRLXzzBl8KZauZ+YcSDTV+eQhSBjNb8E8kCZ7T0wi3SIm4bwyEJ
VsVa7V0EOUbLhDt+Fw4BYKDQRCayNvHTZ9YhbaRGnxK33PDlgXRaIaUH8Stm8xHISYd/xxQPL33D
kVDDBjxPuBnPtD6zuhMPCdfBWJeCDGiuNg+tCmZPx0sqhDj8SYnAVkY3deIfea0/CeyhAYNOOWzC
Rn8pz6P67EO/EBS8hNpfM8qzE+WLFsSZw+NQ/UoJLsKnzi7OzbrNyJnsoTX6ghdIot2bxFfUmhge
1MAZas1IFPBGboMGONIpZ9gpDMEhY5coAYIIOfOpSZ7D/jkF/U/cgSSCcg2wepAhQ6vs5PvQZdb1
9M7wfxuimvDpagUuHXMJ0mKsRvKvUALj6H3kU+SYzc5gI1nO4B23bip20jeRt2b9ZmAM7WMIADtu
or+P0o5656PXjXOFFlSceh7THGxhJX37EQ0YwYplNcMTW1Svtuph/vvPhuycOvaeXgU1lAS6+VWP
kae9wlsUwq2ybkVaMY5Y4+TLyPhgoMB0deWEGpOM6ZKx/YuwAKqEbRaWHLXsQ+4dMN6qPA4pbe5A
eYFTG/tnbDYxnnUSUDZhPuBTP0nJZ1Y+TnQVlk6weONLVBAPollL08HynI5S0dT1CMlPnp+ILrMW
q1BqiK6JVw6ca661wMVd5qrA9ZkC/yWrmmv2mMBcc8PYd9rdo02RCIUZhk2MuzRj+gK+lnb1iqM3
D5sEOpovgPNEXKoXbssKTnZ6rCPtyO1aY+5tp1C0LgxWQXi+2WHO8OrqxzF3zin2Q1gaUjp54JCm
SpBxYWz1djp0DuPXXJgbEG/Vda8wZXl4s7qYP1bjuHEZibXAjr1lrFKmDV53j0gvEwFuuOqmDxGX
yTKUgfREXOxsW1cnjFcuIjpjlir6p2H3NPzexv3LuIQ2RnAUqdpkoTIXfPADmRhJFwBUDNaYb8RV
2gvuc3HHrWLN+A51kFQ7CT2uB2XIh4HYTOp6GA96g9MvPW+/7/oAS0co/BbCzeBbq6AQqdmmGas/
XdXtoWhZbAcLSoaakUhpwfUPN1F0mHmUftPli4cDJBhZVy5s6+gF1ZXan4RXpiUR13TfYZqMADY1
mrNDrnocB08aVhZgKJsJJwkpwFHm2cZ7nOwn6KMJok456GYNy/bpKFFrShvvFXwbB6BieO0eeaMs
vdpqn00C8KgkqQ5CoDrauyK2dwy6O0DF0NmAfFHlgoYfpDamyPDFm6jESp51BrKcK+Q7cceO3KYx
hJ4SIJZLh0vIkTGbcelw3mSul8RvKsfm3HrPlYqHlzEuu4QRa1bcaa+uU2GvuLvgzPUWNjTqI4e6
MLIcYhdanALbNQ/mCl2F8msHcGmMf0hwoQBVuE1PhfpR5zN1DzwMfQGNgijUtRFhHkryxQPWZHM3
Ct580LiAwceRaAbg7nDSXztyfS1Wk47Zca+QbciF1/dHQmfOVI5oglbaqKySqN6KEXFWleeAeYuI
Nj1QfZyMdx7cU6JcF9a3a5DOErp0ZuXOSPuLEcdLojo3GFksR2AT3b75M9QnoPg/SPRWGRVVgWd/
eXDiszXhouvDGyMspiU/7Qe3UxbbG2IiPSVdXAaS904vFkQ+WHBzMMdQ+T4gjyJlFaojADkqLYe1
CrbPdXi3JjzkkBMIR0CKGxnVcOQKngXZxblqhrMdrBhzn3TjCP+XVZU1MAJfoJ4O+NpYxZ+k/VP2
L4P5knrRipc5U/QArY/ZD5KlrU5xpE4MR00bgbb3aGsdyZP5jYUHOJ/AtFrU5/G7MSMIQ25emhsp
JpvOX9LpjeHHnKMWV2m4PLpYbZMoPkYwZzXO8E/ooJzfRNSYlxjRlW8TSEfWWh/RyI3KRDzWN2PO
nLldRNpnS2QB9y3GMdB9/eEIJLc0WpJ0may1CHFMdNJ9b2xobCYKc3qftkJ6C5ohWIXj938TLBNh
B2ITsdWcc5IubZgjDI5N883qb4EKElf/1tc+rgl9K46pQ6Qmzss6DMOKDr/FeWPGEb7GekbqdJA4
yv6JGFBSL3QmnUEBda5Q9kIUGDE5IfoPkmTxBiVYbsRkcle5AVujL+DFJAxOKMf0a1paPzWuy0o0
8F2KVUfYUae2MLAnoZiBqIpqxmjR7LCOB8lAqP+Zpr6mOs41VhqMqTBZzS1Maqdb5SxjNpj8mZZc
4uHq0nXgJLuMaHBQ2KjIa3QiiZEsYHCpVr+6kS7b0Ge0j7ed7wMeX3Hf4jjyVor+w8STXRKymxo8
lZ5dxuCFHS/Fb9XUr8wJ+a84h5bR0ULABlIRo9JhcSMvylV0kixBv/5J3LOHqMlkY+o5dIbsUwjf
FTMUCxMdC+eyNo9WPapLAgIoN1tueU55L30KVH3ZoW4YB2hW3TY21TWAfRBPe4fxUAHoRvQEdvxd
UKxg8IbuSx6itJq2zYgqJ4fa85bLgCH+zP1hl/YsHXAgNoPRWJt2fo05OrrC3ATYC0OglPIf5+1q
eBLPBw8kp8nSXa0ETyobekTLWA3NPmF2lSufMMjxit8JfYs5hlXAkoiCHQVtDS0q5uXj9UL8c7EO
1CdGf7H1giDyewZ2oEklxaonFbn5DUesNGiLQ38gKJZt08mRT3Hss6SYYBxcLh7HfZ6rt5lot7qB
FjUdmKNv1bRYMafQ4VRGKPChw3Wf9KsuI8cYFkpnevLi8AhxN6VSkvcAr3BuDxmuqRFetw4evy7g
S/spB42hzSuwdnHhKAco7PWhK9xNKHnomXcIs5NLwWNC/8kCauagcngSp87ZQuLHTNctvAewUNRv
DsBdNsf7EP5Mjc2CYOvC4O6r55JRypDDTvqVAWrJexFT9QxoMMO5XnqzUYc4osJ7p+WNoXZgWZ7D
kSjSAH/M3wGu0Fgo22QcVyaG+Z0qE7mxYOOUW2m4MiD/+CCoz0gT4lJVROte5K76iU0udgtadFfT
k8fnqRt3yf6lOJGX4Iv3GdhtAcBVoddtOJXKCM/daVn7I+qkA3xk6b4rE7cmlFrZiOQwvZYBdqUO
5FzGAtQMSn1tnS0tboZfrYo1fpCCV177lnL6Dp6ArWTEGXhMqxsy3GMLwhDyKOQvhjURWsif8Wrw
xhUnnRwjKkQVx5goCA51qq/Cmkk5cCYYnz7Em5ik0im7VU6xSmwGrnxveEaK/pT10zGnLvC5XUSl
LbXiFNYffpO9tGHyJCAG+7zo8Hh2aH6lWZ6KJ9ck735wrlGogfl3GOcwLuVykWw78f4t0+kMXGvy
iVMj/+shEM2dW2+/jkWyRHjOhQB8w4ontATJ6mGEsRWFTOqbBZ4mjUaY4afCpYjrWYqBoQ61jZ6o
jl407LGa8h3I1ZT7LMyXdvXOySINT8CP2ES8FMxHQNbGtfRYqnpqe34ny47/kCMkwOmrRLjGASRz
RDgDwF1s6IzGOu1gn/AwoHs6cP/qFvZk86AUCcKjQ5O1iYOMXmQ3RGRqdFhs2BaGMAN+y9g6e7l1
7Eem/mAYXrThSJQJxOT8jNObQW9hBFQR+D+guKg9hHqgNSzfLq1vCcal0dTuBZMnTkESQzmu1T66
eOHvjMaGrWZUwicLs8+SSNgHt43o7OqkEGDAvcrxT0j9sQXuasXcsXzne3EtdIKqDn+68jR7I2gX
WA1GOSQ5gC8UnJU6iKsH1RJSLGs7RFI+T6/jG0jd1rR+2oHYF/MzdP9qmrLo2egJt2vmeBieWgjQ
YcdmWJeW2YkmBtyxrYINmiqhI1vztaAI1BoCrcBeoxBPPIO8oRDhG2BmSrZIhqxevZXkXww9jKJT
RRmuO78dOnbxdBrFu/1UuF8hf4CtZpAYafnZNrRugla4P0bT7fWiI6kNr+Gu2gxaQ3SPvQuL8CJO
WjwE6cOLXN2pzLEUv8fRL7smDFrobqyODkxRIEbAXicCybWwtccP27EubQs7mSmXmT1ZWBTMZQuf
yrxVCeYgJLLtA1uSTIs9vjWUQlIqGozRB5iYNdFURJ0MSAMzpEjGBLhq/5IWjJX0BJJ506bpyadS
VBE0SePArGuorgqFuAAINRLXOm//gW0bHKH8w60V0mcJKxvM7zIu9wJ0N4X1akb44zK6rlwPz95T
2a1TYpPV9pYxHKyphlX3fTb2Kru/i4eVeGcMZrsGuAAJwXVNWDwugion+e3sG3u8mxGdgL5xQ5ka
ZoXy320yCKgKAgCb3p+guyPaY1QsZpsyANDougbrjdNNcT5nsYIbyE6PCgz752NkwjFo1rPOJsT0
C1A8x6OrT4dlmv7qtvmIZy446O3BfZk6mDHeJUUhrnrcQkSOSX0CiXf2HdQCWFZTH+OewZ6yBQbN
mH3QRXOIszBMzG4tbHJpx4DEK73aO4gHe3XPRdHg/JZcbDIACu7njpGVlW2iW2GdA8AzhtlAity8
IRu1qN2NXF6xc4opLIH1wK0/S5yOeM8xv42FB39BVluJsVLZ3VxUV73bYOQHI4NaKFe1Q0JkZJLQ
9/kN6Otv7uH1YdPg42svYzQ2fVvcWwa5Nj9Yx/FR9z8Ddpp/6aLPsP0ZpnsJxyPUafnLcO9OwBb2
D+t41UM/EzMLGecKWFtD83ZgG7iWe5aE+ppyqGpfi1J6nNZ8TuLvxCAmanp2QY+7/7F0XsuNY0cY
fiJUIYdbkQQzFSlpdIOiEnLOeHp/rfWVy7v2jEQC53T/0U0uM9Z2KIaYmcrkIrP+/b0e6KhqBhGL
MMuY3ihkD5R48aczNCAcSGPNH1HaiFFtpvWsUZjsuCBdNOOeyQiCpiy9GqAv2pLAdGGxQ3AtoskG
lqRV9S3ZQfCiZAta7RN8DN/ZSIhHCqjbOP1zaHO18QMtzXLSsptFGwFih1mVJPLO+4ibABki+p3q
Iq1ZffOZOrQMjHdIv+HlozyBlY3OCI2T5CIPrWM/OKZz6xLIn6Y8jLQJldRHSusxoYDqq6f/itRy
RCITVH4SOTsdLCE3mg1wiXwsnneSHVfl2UgZA+2Skaal63fGJcbiq+cd5y0RuuNhcMOTvPhK89Oy
k9bZvTPZO8/qn2MUGrHWXSjZXXUJeeozZ07ooSPSyPnjwSo050GbMdNcnQzZCH4LPjgHRZBNaU2Z
YNoHl3G8HyaXkMI5LXlwFHo/mmMQP4aRhy3jwbWP+ZxdbMda6VxGE6uoaCL66itRE+o72+1StffB
YhBhhOjU3ozJY8svRWQou7CgGlj+9JGyDidk9VqirTNHR078teyLCjB7tlws1lcC4C1y+JwR6hNl
fdkaGxKgfBE3cG7Y6nysbH03aNFJz6qjRHMsKtEVEcmHSruTv0v+vUxwcoNzqTIrqTinZdJPos9F
yc8zxRxjirqeD0MEHY2lbzPne+kPlkaHqhyMz8tC5ZiLxbYy4RvR1/TKqkfZ1Wje32srrxc5TBIe
UqO2mqJTnx718JkduPGQHQtgTEhS7C+xi5kdwVr70afDK4+FQ895kIwfaN8w/OWbwTEIVVDugTxA
VGW6pyJcAvMn1hoV86WgBjkaGTyiOEZz+0ooNH76TYXRFJsgpv2AVk2TFIq3SUNABpOnYfjgT1Do
azXwTROxMC3z2cn1ldMOFzPO0R3gLGc1J6yyhk5UjQ8mwiaoV++WnSCKBNtB16bqIOB8z4E3bIlN
sVssZG61hWxzgEiYE2DTGO4nfAPyz//6UepDwYOIThgxtcVmFLGJNHvddI/dZDxCrcg5AO4QkHM4
tqTINI/O9KA9WzQsqKTWTwh9eLqYGYvhFSK5mquN0hXMeU8WJyXAuMz/kEjr0P4E8xmgBogTiGmX
K9WAC/KWIAPOITMVQDllKdcG8bbUVNwZKEC6AL46fnTxiZS1Dji4bEet91uPs3UtyWAmUVYS8pzr
GL26g0gTqAtoQDpn8h885nm8MmmlIucS2kMWJNi/FRiR0GZOe2zSlz9eKGX+5SNkZgwnfA5kcT6Q
vcC1QRM0xooELlBnh5TcShGrCWXOk0EPUsIoqQhOxx2Nu8ilwbM3HxGvbpWa5dWF50Cob1ONw0Nu
XFNcpUISxXym7CGrIbz1LbkS4Y25byEliWUiybFwoEjLaqYmfjelXy0pHT+QDL1OHhuSCYxrqCSJ
4iQSoPLeO1jTCF+KaBgK4mpTHhLJxVWms7wzXFuS40+xgMMpnhiwDijXbPWDMmvx+84GMiX7qgVE
SPO/JsDlGDAA9jTnjDfEjcxsHM2isHO4fku4G3fxoDSaZxHMeTwhWZ8Qb5Y+FFShe7Kz/e1S/Iyy
3keICl6ldbug4rTBWm+tg/KVC/EPoeqpGcWKnsySe3oiAlSqmUUAwd+6GNk+0V4rqCuJjedmEypZ
lDFCAw5Dcyil+6P4EE5R0NsF+5zoCWIeupgj+k+brPF/AceBZXuTbwEew7b+zTgbBRtFdTsXFzkW
WDwtMgm15tBOL2W044jhjIVXTonvokR3sK4cOaLCBhubJkiJBrSWYcfIb7JhRuXVS16Lxtw4Jo8y
5AE9WyoyNK7FIYQE6A6Vc/Pq4qEgW6BNzLveToniR1nDMMOewIQs6z70lGqwy91n+kA6v7iYJdza
42+SKFLWBDWleHDZivkBATnsRc1bx0QfhHSaYBtKczogPGJVC2ctQco8KJIIbQGMLMu7kZsYfDT8
YigXrX8CdhuKgwKvQCVISoPqD0RlOZASbg6TQFiITBe2ccAWqhjdc1ySwhJf9GCLjAD10YuwAw4h
WEIwLKlH8yWaG+I0VL7j1Of+bedH0AkshZKRtaCfyo3AnzCOuPkxUAjRHohR5KnE2y/osMDAMv2P
5yK4JBAIoKDbkYQmId3lLOchEV2Z/CNd4qo4jCc1e5BR0VmC00TaMFbhkSqgakfn5b0gnKAcfAxp
/cpBJ70hSbsfyyP9K+ydKg+WrISSotGY3mYYbSK7fhKIGB5C9LIggZONV836CfEHxGQLTgnhA2zX
BP056FrD+FcpecSYqTvL2DPLMXuyWCRUbRuDOMp0FXC8g33WCP8eCZmYj4r+StrLfQgDi22K4ZzH
S24UEX1zvtvQIm13Q/GILkCh6cUsfjnBZUesksHnzFYQUIogklgOpz8r7SGP+3tub4QHFXddThAy
5xaxNE74AT/Cc4zESKq3eOg7WNQIxKof2MnwOMnvn2qHGOa0c5CpLPG6MWd6a1uqB3EJla9uVCIJ
Qo3Uu+DUtWynxFuG9LsxKABpyNfBD8VT0lcHssWw6JK+Z37AuTXcA/J9kKTIWCA+GH4u/lu2oDSy
ppXdErPoYXaLfhWCFdHeJgAiHgxLFN288hZIRi1ChNz58gaE6BAyI5bTpegeRDVXhtXGczrSEly/
IB7kV2T6TX5l89sxDEpqDKNrk1gnavq4Dhe934KbO3wSC/okPp2Zn6nKMZzwgGq8VgZ+wWD+YSSR
EWNwUJPz2VlbLPCwdH85Lu0ZepqPNMMrWWlfyvyKpnvlolahUIuj1g53Vv/Ac897wB5kXUPOAtSb
AiEt/UTqLfdu98uj5WFbQpQE7s5f5AHvSop0hj1NN18KZBcsw4S2SJwG/xeOQ3FHMBdC1u6CnJOC
REQobP3ZqdEpjxm9JxauT4wZXJDswjolQv0phtVoRDn5sLA/kN90Z8KjdOlVBF/RGc3lpjIGyImb
2QSSz82TH5j4fgha168AAIilhsY6EvqBPKOmMIhyAzPm6CHSzqKngXel/xXJRdWxCgjtwGaLbBmh
UKal4DDEAJEmzYfL4AS7xnO6sMHqxOXyaPwVFrGouwkJTNj6aT2Q/ZS0AHKNiFyFkqmvXPoixuQn
K1CXaQrDovSJEVyQPjY8tHzJJjH+i63uS8tgDod1uxKlhapkE8eRr2F6aXRvxVeo8ToKdQIfY2ke
QWeP6MwNQjfpW2uGnzo5VsH9qLyFKKyHfyB0Ms0ILSEbrkwArJPyG7IjImouw5scCCO6KNRCPOxy
jndLdftT5YHc2FjhrA9AK+5DZoySLYKXtNWobG83Qg+1zRmu6m8wlJutYXWCpEF5x4Yi0vgJM5+Z
otGCRx8AqqHoZKXhecKhVMa+trzLRUmYGz9UhPgZUaeAJgktMgt5h132oPAf1E5k2qEjWhD6gjPW
cEOIinanZheregRvCyA2x3zVkPWH8dZWKLd5RYu5csG7m5nWB9HNnNFaU4p2Sdz32H4rOrhmdmA+
hAVNRY5jdZlectgLvkX4dLl2iMQIxpdJ4zs5KvHe+2wm0mMly5YDznqRb0MfFMZVg1BDmJcl9DNJ
/o4zfvK79lox0BvyFWF10AjmJvpcgBqIIw0ZNiEPgpHH43NRfFdE7otZgqiasgk5IAe5SVAFBBVA
R/aIeBY9X0sK35JQPygw2yw1dxYByXMnRJSU5okPQiOGQbTcAI/y0kr2r0C3uDl583ub+bIn3shA
bASr0ncbLdN8RCiDmnwJIuv06l5o+lmlgad7GHtUzfmNzMStYQx/CEu2ZC8GQiU4o4is4IJw49hX
wjc5iyMyS9v8Wvb2KuWwrEtMLVpCA8DPEpJe+iEMJThePCTEDF6z6MVoflUD7RBfAR8SIgx5peRf
9xPFoXaPEeEqhyvH9GYMlX+ixBC7yHQoG2q8RByb1v8GDAmIUyaHOIcGZphs3JzfJtjMBv/bjuwU
lGgAQUsQ4Zyg86qyEBb0f+p7JtgyZNCHy4z07mNSItQt3J/29FyipdGrQ5JuuWN40IG8/s7aaXD8
fgJi3VfEitkTkH58GY34nIXGJhPdeQ9mxds/ggNDnyPCQH8n+T/Vh8rcPDQxrqtqzylvew5qY74/
m8ZatK/kdCwDG0yFaQPZ9xPgPPeKNe1Ua5fxJk0LsrOxwu1gM1SwFdvXijGr6a1VMrp3Toa+ADOm
/L6L/VnqnO3Oy4z3Hd8dgt6WJ34OLhCDa3NA492T1y8Rz4QbmaiOYOLGQVtB/omRI3Wf7G4ni0pd
PgZpuu/GGHfDqUGUT7OHlxb/GvSBicF8wPUeFB2eg/GubDRoVJzCKKec0n7VUXzHDl4kZrLuSbEU
31y+2lyFrYS8bH8zgEcNHyV+gbYpkMHHa5U3C+Tf6T5UMnqT/qNL1A8Gg24+p9OwtiL47XI/DIPk
jNqPIOi5eS7rbqPH9cNS6gMWbwYTPhjmS49+o8rj2Z3PAbnBKZC5S79YuHx4tEtXD1U5cDiDaxuP
DW5mV73PeiQkCiIwzuflULYTw8STgpvIDfQVQVtN9D7UaHfiaa3i+SBGyINVjLPTHICMLBfm9o0W
m4+mZ+6i6THomDmMWHlRjAfGEBKLvX/hVLyH3bGu+ns3MA5Vum11ek/xMoUxXQNEFqQF7jfyz9jC
Tb61IjNWnfrDzRzSpuKhkxRaax7ipwjtw2jssjA7ZmPu80k0LRgrogGro6+OUCjB8GXSCM2EzqlL
U32CEaSmesvJN1OXxR/wtgAx+r1FBplNwhbX2yCMCkQQlwBU49ZBlN9bBS4I1lrKD1I4OLM9pvRx
yOMSh9Z6IaW4hacoPW0/hsY9fZdLhw6EL5fDfytuxLgt3rVhT7vJwaZQT0SZrI4O4sIwfHcKcuJZ
geql97tmuDSZlhPVGRDJ7PgVTKvKb18OzjkGMW0IcYnZfSVyxyC+g6PSU+761jzFTKAznO6iDcDy
1E9V9vhP4jw4EPw6MHdJ+J22KLzq3jxN5nPG1Osh6FIxjtRZc6/CILhRm0P1ZPeAZXrBylx6ZJ/Z
9O4hUmAFyO1q39fqWQ2qb292Dsy0x67HS7Om1o6cuGwVnuaEwqujl4x3sYsqUA+uLrm7Bb5MbfFg
FAe/c9WTrutvvDBuxLafLM95N1xCNzyHJWL8ebAvfYZXxmI80lYGf6JOspFKPo4aTq/5ACGirodE
+TItHXOq9ro0w8vEkZL1v7J1iV+Wq71LjV+zV32+/tD7DQBwNFN5srPxweqwFfMaLa27Ab4hyCh8
GM3FWDe14sdAHQx1Pzl5BI5+Ay3GcTN0T439ri076oqD5peA+zvR87p9+iTgRRuo9yWYlDX9Inem
yci8r4th13fZ3mHV8KBkGXBUzEiLRf4PkFvOvG0ru3JQ+UOW96F/1S0+Y2gruBp70kEkeNJwliS/
Qo5O3FUyKbQurS3GpV2GVVlqRFBLzctHY58Xzs7M/hi1X0jaZuJhxqPIZTgJ1Z+DPr4a0qHFo6Mr
5SGqOk5AbFlEzjTPDpJY7cPL/yqZu7eOL1kJjraETIHoqvZ4HThIzAKWnUNvJBf4D4caid4GUSCi
V2VlZBnXp+2YxX7CP+XynMBLbRdF0qnIlU8rqJ+QNgp7sEnJCdOSci9G6TI66Dw6Eyi0Xp8y8+ZW
yEmNW2/4i/Y1mGeFp2QE9Iv+2WB/BMlYc7AZF+9kkaY7lzfGc87TlETXaEqOIeHbTDJCwtRGdqq9
b6TowMshS2qzQhbVezpvGl4ZdLoyEsB5Ib6PeZX+r3Ovwf4Mzvl0DlZlGm4Kc+Z1oGCm4e+ZLYsS
Rdq3ESpiHZLZUodEQpZ8KEeCLSA4VERwRFKT0Ks9LbWxhjcKPObyqT1l1XTxAHNGnEiOR636PuY1
96qWiE0nYQQDalhaPGSEtOHvJPxlzfUcauMhHLS95/5MySudYSUaF6swTzJtjpTDxeEbQ1/hfEUg
cgmurSDVsbLO6KpR9tAdwMvTx9Xa460WbbrWBPcF98nMsywOLFmR88xhuuBiGR7xLwCIugQpauaL
wWWVsMkwbEFPBRDhwzjS2hxKaTbyrIiYZGhdTPL5ReueMtTchIzbpLZYIvCdYj98rIdTMx1zbtnI
+qXFQSW1O6dLgl3MmCd6UznmaZFRJqQuXb0dFQM3IJ8ApLXF4Ksda8+PsiPWPA+VLFu/sbOmL1EW
ZyVZfPu6RtHVeyQD3bjhcaLyCXK0Wi1LJiuv4vzyw1WYl2MuBiZwsEXEpBCB0qVDvtsqCx/z+SFU
EGUZyoPC+NhE+n2B20KMfgtgApZZcfeOIENijF/Us+ANVhfeJ3V/MpB09Fz1ZFZR/zWB5Ef8UW2b
Pasehp8qJTX6F3vi5KGnDWPQFNoeoLR+9V+w+3pgkUKmwv1sPGS9zxgHTD0pv+ak7QUmNvnRS4gH
zEOMxKyh+DOXckuOFt8WkKcXi1AmQXoy7uwETbY4jaYSxQb4TMeiT7gG36iQQkJ6gW+6FGLciza3
7RO4W0mIxuOzBUHOQZLwGnFw9CR1i/iKqm8GUVm/M4DKjh/TVqcXEbFzLJp6sWfFyDjMIivbYwmL
luk02f+EMbf7/tCM1VXm8D/8960oGDMbQ93Y6G5ZrXqoYIfhnREZXA4gn2wHkZYUSncWfBVATSfp
zEH3gD2CukYxdvES1ywn/Ih2fgOllccJgRupiLkDIUZdDgLGLPb8CYahQRak0hNQDZpsJERxuPH8
Vpg2lsR+LTgOcE6XvzBNSn4sKo+1RscPahL0SGnJPYxGqf4eHCBU8FnEERKS1BpXF68ySAz+HsUw
qZ8EYeIOt6SER6AUIremmLk1fFTd1+pzAKQCc+d7kYt7RFeUgRmLfFUgMsBGl7wZVjXucDEASaYO
21+kPUaUxWNGikLim4CuMIAx2gn81k4R+wsTX33w2LEMstUm9cdmPbYUELnl8XlyTygY2vyYwJ+K
oAAdXmA8R0ni5+xhsxILoviHRxlPRL+zYQoti8iDv8IhNQ9FJ+GGxJRHEHbeb5HSxEbBdXg2FHRR
wz/AfnW0oA35+eJkE1bP8sxkHZlI33IxoXqa+SA97ZqRuCSXaPnLD4aWFUg/Gv82eIkcFBmORJyE
F/myA4pYQYSImZFV4j/RHTgsZ03rq9BccUL7ksaZqz+y9DbmLyKWhdNtdt6R3RQUMSDa2/WWAgF5
NQBSABCMajwSzLsyOQkFfbaeUNeny6NjP/UMHFBpvFIpnhHqQBWs2iY0yWzRf03cRHUtmyerxgXq
VX7NAyAgnJCa4xb/EOkVHThSd9LRiIU6e21JSJpQOPwwCHHrkqgBqGdd73eV9imlmjNLX70AZS53
mkTtIfBkexOIAbxB7CkiPVOaZAda+O0q73MJaQVXoni7JPUR4Nideke81cZOzD8LU8x+hqYpRinl
Iox0EBUTPgCJIv6lpBMf0FmsjbXcSJ3xVOJqZBqR00/LzjISEMXqjwaYf3PFCaCHhLMCHGk1biKj
OZsKbqeU7dUSP6hM5jBlHIEuBKBYfllJIf1DyCgcsjn0CjBZj4B3nv0m3XlkKIpC30nHHbs9KL34
m1itQIaW8Tu2vnKK8WaQS6oW3PbNJAxDpDEOdMJirhP9ezGeRCKlghqgBQQ2KVDK4VonQ2dOGhTo
LS8LeG5NzQSfZYoIj6ncpXTZdtcYDbLwbSz4fMW1JQojYclZM/mDWKlBnEqSebV9BxKmUk+c98XX
ZHbrmkSpdCOaV6K/rO6JoTQ0bmb2MZpw/yyA0qCYXSu4pwaZhr3Xczr14nVnv+SY8HRr4EP4ShMH
XxwjX16TyHQg72Q9VolfR5s5Ib5k8Z0hRh+JSb2ZLr1R7EXMsZB8kzv8hAqVQyCekXg0OZzZola5
jDLKDz4nAcphJP8Ci1hcaE/iHGENMh2Xdq8vSTBKxSoD62N12tm82hV2K4Lu6rRGBUU8YUrk5aFH
d77U5xmZzlLouP7ByYJgp2KsEMek6DcKg8oSing5NUim4RPDCfbegIctOiGR2HIM5GpUsZEBjjFH
4NjMIUzlpW64KpsHqSYvEROK0vESOMapeYk6ZQ93N3JVu6O1k3fSrq46t8mSGzQJ7Mv5MF5sMp1y
ciFR9HWLg0MAVoQvVgPf+Ov9xGJhTz9T/YMmIm4JtoGLYjaSP9VoKLDEDFEw74zDLav/tRRiIwJC
4mIzWOjEqLkQauSIAgu3jqTyHYSrChAR8mypNHyKE5hhMKFUz06HdZFAGhMaEOVPDmkWucielQdt
enPbiofMgb07yOyBh2sNDTJF69Z+ESqze+0gGl3ya0zPI2ucGaojDcgSMxwJYiJOcbO1TTKAyKV4
lQSYlawF+Yb5lKJJ2VaInhg4UevdydwT4289MePOdXmaKL5qORJ4nxyklXNwZVJrYUZGRyXOCt0v
0QRe2j4tIUMRxxEsPqJVwT9tUCO9t6jJOYQ8xHNMCydArcJvULLqCQnUb3urP3I4Rfhmq+hnLDHb
dgePdzYFwWEaKefsyGOR4DoSFs7OboZ7M3kp5YPjGBdeqctY+1r3BO0rCKM2aneTfkeK1kAwDS3S
DWlQi/XErIzSb+LHILY06c91W/7ToickIVEwXNP5PiMzK5y7ExLkMt1afXA0Al6sda4XzBWcAR5P
9l7x1APTRUoXDE+zOMhw2asrY+TB9MRf8BjTKRw0nR+M7evQNOxClKdUBxWTAySR6cyXpO8OUzEe
hRvWr0uQ7fAJcbfw8ovMEQN0TiSOSJpC6pKU+COFeJEw0MUYDnpOR9eITrWaf2ZrIG2c5uvE8D0l
pIqP8Ae2+KgLNrbq98iHIksj1BXnDokAdkAhapoxi7WXOVP3KL4g/0mbQ7OLjK4m3JhfSO/wgakY
tj6M2dx6wN1S2BdZ7ak1XJRr2AzACRDU4pJb1WXt5y7JLICatnbKY4BHY1/hx/FS2gdUeAu0QB6O
DPtjWeaV6D05+kq4aegQzSxfpglQM4QsH23ox26FII0GJpowFNT7lvNoDc2WY8FkEBlVKuLdYx+9
iyImTvJjFL5OwUtpVLtUIiSDH4sLSvIcyLQsOjLeZZeNOOCwP5VTdlq0e/jPwV15QKKORqNpyGka
rsQsWU9oLsfXtPq0tXFtoDnSMbzIu2KG9WZBLL9Y0Tb1Asoioch4G3MiQ3IWmAkK2QNA0Stfybkk
er+wcSqtdRKEY5/zFQh65EasrafwNM17bkatvyxklGS+7gJvuNSP0oGBqRwQtZQxtPcHLDpe1m9T
bkJsBJswGR+Eq87JjZGqhmLqfd7aMoFwRtvWvc6kpklVU0aySKlvQr68haI9acMhZkZrUCW2+Amg
cCE4yleLVcTLgg09JMXMEoijiOtBIywDeEkbj72sKFa6qiPUG6zrk6mjsmdZdh4ZjxhPOWioqnFA
nBNgxParJ4F+5KMHn29oO6EIjRNcb1MQHgjohVO0PIrJlEsck/45xMyRWIx3hnFQnJ03+38qDRi9
nvBhevIyuiecaUU8zipNX5OkXrexsZ8Xx9eJPAx4puRby5D5uc2Prmz6MriTGahP4w19uiRnEfCq
KMSfYS/m1CMVpR5fBroauHgdQE1LPSFou+VNcBSjarsUv1pGMTQhsUH4FKbIsbLuyG+K4ksvyehU
1wKXGMziYXXzELc5JB7h9gtlR3MfFROaluQk8oww7qNDEyL5amj9ez+a6EKIC0Rpm9kvY9+uFr28
aDV2CA4zx9A2+ftUf065tsmIFRo654lZVdKslmLwtfAqboPF+WEl6Vz6+1wPoH0nqvbWhny32ovk
IUFZuGzRKJxkRCJIba3G/YG3fpUn1KGSR036IICNHiOW4TfR2HgyGiTks5zZHyrFOiRAGZLmY6W/
y3hVyV0u++9mcB8ariti/rpWATyl2Kp4dkLvJN+Zx2UxEEcl+RBW03+LucWkhKXfK1TOOZchYebM
DpHzol24SJIUzQpnKKxn0FK3c4Uen7BIo24TffmfPLBZT8mbPb8TdQrDvmsBdxipZGhnfW2ohJXT
kCNLJx0CxtShvgRBY6ba58IYT7VefjQh9/H5L74zrJ8K0mLbFCu1CHz1Mn7sEih0TrZG2zJ9kLLI
5Q7yc99Nry2waGrTdoAv2kVCEiEZkW/Jy0ZfnOXQVszuBZ+f3Bj4zyNN28BCkyOPojk6WeOBA5e8
ssD3BtNXl+RzaiYUgAY5KzC2MUVI+NCLoxlYq9R4qTBE2da8y9i4R3L6JQvKCF+53bm9YyLYSDYc
66stUfQsZxp6UIVJOtfBm9SdzWSLUNokz+i3RQvpgaBEu8Slilm/GgoyC165kq91m4XnonotIngJ
NickbwZJT1KBzAXMqmPoDw4IP0+Y1Hy7U/ik6v0RhBLNjswV7OA3rnYwH3lBBKTDDzPy3kEMdthv
e9U8yAsZhYlvELzVMSUlqKngR3Mwtt7SSOT70dFfF6Dj7o5ayjTt6Iz9moYHW/G90uZsGUmAWRWR
r7Qvnt77sD24XTFzD8nVH0E//6KAGB0Qe0hKAVGihhKezKQk5Tzbi4i6I0ORoy2y8XfzOJG5stXG
7BgRVNuk81vZnWfqyEyOKKTTGU+62uW7v3w08J0SWFzysgMIlA6SNe83chWryq/09Ygf1iGxSPDV
fiCOBvqdYGaJikiJloqmB4eFR+oxcN0g8z6KKMT+SeiUpkqKULnqV053F7RHMA6iV5yoAvBBsVeT
8TmuGm7gLovv6dUAfnPSLe04HzvXe0E9UXXfGZ13FQsp+0xc8JnYEjgWeDSStHvZ23VEaaoSfrYB
wjnf++dQSF/D1fJUcfSg5OWKbPq1xUcxxt5Hs0DI9MbGNL6jdMcNQoPpIalfxUEyEhCsqtGeraq1
MQWDOdQtNt3qXsySsuUMkLZQ2V2tfYnN2mC5RPEhbpAlRX1Eu+S3hmCORLk4MTBm9L7EuQlbCQQw
w3cNu9hVNgoOpmLZTOoMG03FByIUl7iNozK790xSfxn2S2o8j9nZIOpNBHYUJHbdulU9Zj0dIcNA
ZECUrRee6qyLQII1kpXkt/kQfzqwKrMe+7n6W4hYUMTxoIIL+oy5RKsKciGpP9HES4mIMUmfeLnM
wj231eSLpFtra5hlvnIu8jmaPvXF3dvetQED5zqLCM2nyyzVlFO4rtIvYJGK2bPfLFyoHcKRcj9b
2c6qvFtBF6h6EP+SEnzW/Zes0CqhzwW5DcaVNj1LP85kqbc6w0+O4qJi1CcnrwAOgrOts3GjTdN9
rKcHKwNrn7/1MbhvvHNfmLvG7M94rpN2Ra4p2cLWdmyCb6wgYaI9h7yPnuPiu3RespOB5lOz62Nn
eRRJflLjG9vKUR+B/gPkKPjibYKTMpQV0srSxdHjwAIHwvsXIBdB/fVsZajLSLyMZMPSwGKKdToM
R6HElF0HNz+C5gMaDVqP3Bisa+QspsOSVoiC92vGpdDcsvjbNPp9RJDBYm065d5TftoA+Npij2R0
ZSKSJN/E3HRfOR+CQlYuutXGRrYKJBnW921V/xOt2jigpB86bnbks94/EXwg4RpG64h2aRcBRsZM
pONVXuYoMs5kQKgmpD6TV8Rg2QN+oK0Qya4BGKFqK4LuhjecPuBF16iRtKgJX6XWVb4TeLeBXVGU
AHUxbzoTWp8CcsYh7tHXKniWdoeuo2hF5ItXbYZ6653XHi7LhY8Gd0yRsVlTeoXnP8cELiF8qNKR
aIcnnVxpgI5GKc6dl2Ikj9fMH9woS0H8FhOHBZ6uWtpWqdS1WdfbOnvS2W9QPmp5sSOvrlOUIxnb
5Ed1IndkgCJ/QsSUYEl2HlIGQw7p1mVyCItzVTd0HMNudJ99A0Uc3SlEbIbYFEL+wCHetaRnzTpN
7PX0Ghrls2DfI/+607WDCqZYUZrWDPsOGpB81OwFi/gbw7LHCWJyIMihJNsC+68YKpm7AVMnlESF
poNU0iQiyy72Nqs45Uh8AFHo9kjQMo6Ft1OiGfEHEEb17pQBKRBQCJKHOzwlPcV649XT302yc6g/
synsbIt941nrPiHiTJKWxk2BzE7TCrwm9iFhCuIw5RloFtytYNkVKTbOkJ6LJeSj/KgjNn7kAE39
NVYDIzevKZCji64aoYcW2Su1JDKOcTMCA4UPLeODG7Du6KzurpRoifs4lAYzj8sXiqOOF8jsJ4j2
7cSTtVT/uoZs7WVTWMbdaGUPYgysFctny0GpgEoFa00CVvUuy0XTjhcVr9U00vpISIBh7cf2W25Y
7hruC5IzObpE5cM8P6ekPM5QFUwkwMajh2g34ujiNNFJxpyUO6PCoF4SpE+vpmOHvmfs7fird051
fGtudvCYB59urxO5Vd+pQ0+oYuR7aIX9JhNFKhepUZ2HkEKYmtbA7ygqyHlGANb+OIymSZRs5Eer
sqvHZ9IaiAbDHn0CvSmwJz10HccM+Ll4zUp+OBLJBAaZFuti4ZzQ8D3Q7MnMgwxFIhSoaxLJIkCo
wZs7jzfwAr0WHSQfPteaxfEqyjP4e7UjKN05YEKqFeqCCS2i6iy6pcmFe5dauZD4oatq6/7waSLE
ZPypdyc07TmSJF6umBmlbrYaP82MbmPi4uPHiPqblxX+qCh+0gwbRs0cZe8wX6viWaseIufI+EFD
oHD54LthSXIVd38EadfRQ7aMFeZrZZciHATXFMxdwNJZnEpE++bH0OODBDrviX2ieyFEcMbfIe4p
FoOdaz+7EHA9MKt6bl8SlBGuBuxr0qUQPdqA9TnVdhO/SIq8gveJsaDUFTSD34B3NMaYfbGVuJI/
samyJnOJkCi1E5vno+te++hLhnX2IMxuqAxJtBW3BNGFiA6HdLyfx+8i0IDE3sxhFdDcyCJkBgZn
NMp/sqBgjgqQZ0SFKNDnGLfYa9ZUCNVzWqSQpKqapAeEKdd07nGhSdgHkbs0anJrki2OxY4PrnOG
O4VI9qb8kfDt0XX9ilQOhIIRmcpoC1EjGTa3oANVxiO+mXLSQbmywS3S2duJiEP6s0Aqnd5Za0Rv
gZoSRwiWxrQGBTkziqThpxsTmIy7zDwvwoJTHd5amBHaJ7GnEThOKOUSQWL4Ik5H3ygoMmJwgKKg
2gp2b0TFXelWR7V7lFQI/qA/dIZNUOE2E0W2MA8R/kfrhQSMvYx3fLpSwNrZj5AFAIEz4qkGRRkU
Mi+uSdwAb7HYbzm8daostPanmGw/xDyNYa0n8M3jCG2bkyQwZNsZmRJaOvTgryipSRdVUnefomJC
cR/qO55ZBPrgTFA9w9xf6BxlHay984xMQ4A3ovqYteTZsRIuQKJ4RhsCPtzACVLm0gLiyzdrPcYI
jwamdu3JIwiys9SLhCRp8/HveqQdw8PXmVW/Itcb6Vz1xM9PlxEJ6xp8dcsLNJP5TEsLr0jJlBjw
iUl6YUVkn20PKEL+ixdeuEzoBqtuWfCiQB62dcR5eW6cF93QZBGRXBxL/dQyaFSpPgbRpuuutl/E
xJB2lj9QBchb4APZyVkVMKRRBoI+AOWiQVALLilfVjfLUU9NTkw3z6jdqDgG+3WHmVG4CRfvtrLc
RhbYMEfAbAHIIedHhMFPYGvZtjN4T7kay2uqIP82yEUqfrM8eiNLQnWcddzOG1ZcCA6GBv23qtC7
9O0frQLBORGVkkcHfiZKqyPYMg9w1sxryZbQ9QRm6K9Pz7OLu85L/NZKqTiYEa7gM8g1Pn7rmcY3
HuUn/ggJ1WjctclSmNNpwsguU4joEInjii2OtuLMph3ygTOAdIBgeC+zziKCpnwoxgiHHaKqKCMy
jdKiYPQz9JRcXjUiYIIMM4TdIcNhJ2rJVPGnvrgX8jdytKPiLJeFgPi8bFfl8pxE08aaifr1nSng
J1Uusz2txau5qMHTjEm06Mp/ywRNgwMVdlViXCQfxylGPm7lQ/4z5/mKp/4nNVTyoIKbVna/DWnh
Ndfv4FaMA1Ay5F9weqAxtud9WDFzEUAmziU3rh5Mghjrxdtb5ADZQ3qd28o3g4FSLfXJ1q13wZVM
HOESzoq4ApVxp/SP7vBaZ8lj3tzbw58A0TH694TErd4mZ7YjRN25y8xh01UUklTt0Yvdo45WwWxO
NXg4Kj/KQv7H0Xktt44lWfSLEAFvXuk9RUqizAtCUknw3uPra+WNmJ6ume5bJZHAOZnb+su6JW98
jLahTRel+dGbA/fknxpcKgVYZVpzJEFt7uv4LzBf9eknCKubkXc4NShhh6cePGOtk9fKIco3mGbQ
QlW4xdkE+zywOWUlVHND7UeH7qEly97s6ID1AXvwYvqoVWiwpO7twEPmwJ7n1k4Z000+Q3A01o68
gAbBXccCLWm4eeytym5c2UwGkfawjOSttaYj1/EqaUB//HPB16WDgWSfwzg9NQVkMInw/QJmwplX
Vgki6mN4IcSGuybe1viSk7dJPxXzBY3fIos/k/GZ0E5uKrTRJ73Zjc1/LFwgGqzkuhlSds2/qo9O
h8WrRYp1KSzamjN93mkcUGVjspWRnUBlLTAcNm7YP++Yw7RD5U/Zi5hH0Y94S5VosHZjkyqwmrtg
J2+4rOYuzKhmfIztsHFnGACbpjNmM19Z19mrhAFo9pY7jRyZcZ3o9nODXDogQLXk0nVxn3o7zmXV
vTYeRZmAKchoXUIW/+boioZfQeLD1AngZwAbLpOGoiBCTHuETgQf1fuJHCoN0CGISQ7l4AojJC9q
+BlAP5LLcTQoF2r1aEGsh2MeqnTTyiSESVXnS9qRTpfHO23eUzSeKAjmGTC0neNfkuDISeFzSMlb
WQXcckuvJWxr6fJx4ZTIWaNiLm0xcj9clDK+xyexj5gxteKOTo1KEljtfqOCaJvlvFGLXR3vdfZ+
FG4qW0nlk566spAVzkP8mtvWmeF5wVO/Uia0xWW6JvcFdEvZDeNzXaCV1jvMAenzaBBtOKoRcSTB
3sqCU4vpoKmxLuYoG+qf2u1Btat1TYZKCUYpXjIJOZBu4InPtdrVJIJZm7L8cADIVBy4yH3uCrIF
VeVW4za03LVuo0raRFTguf164giiO71S12Z/RvXApPGaqt7RHczDoH3qzF0VkFzfmRsSkjrlVNFj
IDOviTfJACFnwFg5Vk6+2ZM7EhqtJDcFV9mcqlT/eYvgi44aZHR1oR8l5y2eG5xsiCMovBr2NTpF
lJsoN65lurcB3ebg3TmUDfEHPaZwF2aSdipYmMDrAfIk7UYhNA10C1UIgX3gC2c3eIm6e2gyrLQn
03ypCFf6brMTv3lfnLSWY0TZZSl2YlQN1M77b1507wD8mDL8kDS05DWlGErPSJcDZF6C/vnBn0uI
Di4FlHzqprL55betDs+MZAOaY3LJy7K2l44bZs7fNOje4NdPKTK1tVXnv7gZV/6wM0j17XjeLJ22
eUjxYF2BhXrzLcWwW+TAioyqOWSQrVTryQ7EYeMn1nEevTXkcEgMpuRBJ4yrjCiwoaoafWZmRZfR
1xARTSaWrl1fYrRDAcDiT865px715onYW1repAUJMS07oukrR6NVqKhlDgxNktneDHxGiMRWlbmM
AugglkprHSuqCE62Hmg4sI1L8GuQopKFsiAjeBxoeOxIrSkGYsBIH1OWgWoioJrAx4qdauJv3Zvu
uWZ4d05lxIPI2BIt8oY4EP/Rk78lGpUhBg7vu01WfMmeM5QZASEfVXJMmzcdUcSEUKV8RtK5gQHN
kL5KWFQB5KQO2rLU0ICzYSc4X2IejWhnkfthssYLczGGH7HxoncADmhFpBauIzwjBWrwkSpGmKzF
lJqgBk5Iiiq9o16gz+B65KImO3DA8L+NnlgA2S+xSEw0PqQ0TO/QIpWFviMERczd+fRWGyesFyEs
Dw41zdom9jJ7HcFU/PalLU+YMVtjg7qO8RDskSSr56p/63J1mdEsw0CudG+kE2dMA7J4C7qBoR5h
Z149qXp+iqIPjtxrmNt3vHO8veT50mm7oTSDWDMTlszZD8MMy1OvtDTdqXRnOWiiZIo2IkT/jbFN
BZTegEm2xo/nEMfjXb1i2tCBcVDtT9J37AbWI//LquoxU95sBvGzXf5Y1Z2EMLZJ0O7popnQKaMU
XW5sB9Gk+sT52ka/nZMBqB4a9ohhW/k96iJOyYh/SLQaLfukMG78S5pz/2vKeGdivEy5gMgSOuOs
irLTZbQ+7GYVhauEBsPx2YiBa1HDoVjhcZrCP40v5sm6m1c4OiSyjfFkdkvDZrCBb3/O2HMrJIlI
Gs4hiAFPiiQ9yl/2CpfS2ujmhUDmZo/0XCVqhDWHVaeXbxCbrXk2ehe01iLY/BEQXocFz+LnOGjG
1almIARMfMyJztr/937+apASGTE2qfn4ZyPkofC4RPS53NgcwTXu1bF0ieYCS3PXkbYT0WqqmluE
Tw2lEEXJj44joH2ecfpb1VHixkhbGhG5TIrDAk7CEitZEPLO9Ua17VXM7nVwtZlF7B6fGY4T+Xrt
jBnN9LdQ3MRDUtsOJlFfZsNbE6njYteOmQzRYL91bXhsMuh8CYDV0u4p0I6Zt2/ggChstHCmSriM
KUQcIqOsnH8DzyEKcFfX29reqvOtMm6dpXPMEF3mfHZVu2cFUvkn4QtqZ7gh++ZPHzUhAZ7q4pOF
de1WDv5vxTyzpTtmsuO3Vix+HvO3Szv8RFy5HCaIrRzlSb7roHjLGE7kLf+ngOUTYFWSZVrE/cJT
ST6S60gCC/l74adVwfWX3YtQKHHqEtiMEbDKAfHOYoMbqv6FuKwNqpP9QDuguLS15paZ6sogYq6l
LqX2OOtxv13A19IbhjyPWujK4QBYdPOjguS2mIfIYU4YzoC4ZPcHCBS/Cgo3ssJrBAk9C0f6YeEV
plPMfcrTPQEXDH+ZRcHSADLs8J/AbCAwi+VIQ7uBAQD9Ep1T848YOumdYm3jx0opo9k4absCishN
sO7RxQnL/oozRrnoROwg+W6oEUTTh5hr7L5HhaUP/i4Yr6O5ahEUGYbYr0iqLHEEGslnBtOpAvVa
mFjz7cQFj8xeFBP4NNvCejTqJ3aHNKU0Bb8X0y8/ExQ2Z2MpCf66SojAr9ld4oa4Q3ofonvZ7Ov8
Z9CZYdYgHvW8b72AdNEzG25m3900Yw0hDHfrEkmAGqcOdlTWl+PHpN57/1HXr4QaTsUORmbyLmP/
lqIghgSE2SZMr2MQ8/uTwhMqxb40KlXlSuMzILoCaQLq+RrCtcb34eiYKDa0AYt3XU2M8z9pFdOA
D5F0TJDXehSOclTBPM3hA96uFfRz0d6Cl9pfZ816MJ6GwgLW11cD4we0udV9EZUmk1gKgc/+npeX
Unmy6z372DwhViJ4ooCqdBVyPWtkWO3FAulUSUZi7Ej+Q4ThxsHNiN+99q4H9SoiZ4RCxwAtOnET
u5HyTcUd8T/h/RjIYN3KlSZVLfKEC/sjb7ZTX+xh08A4pEfCiRygR2/lo+Bi4oB8qdrhhZ1hWcdS
K47xgGJe74lYJqtvD0I/207zmCaDf5pEvWh3VgH1HXATiV8xNCu/4jDR7qOWPDnZ/Ft5NxRut39W
9CbZiyI2oN06bCJW2PpghqcZ324P2lEk50T/LCnc5NUFidTDs+r1qDXOTkz+UbTjpAu97UCAv0HS
znKCNZwi45q8z9SJ4NVYtxP1H4QVbCk4smLyyg74NkDdoX+QpZA5pZE4I+dbbWwFThZ8U7z1xS1q
KRirjjE2PZBXTkIwj5HlbeYdFFQc8kpSkEKOYNvXNg2R4kLc1Vt6YvLpJTaaXVkRU1nDwEKLg60Y
qAzhwfCn8m5mzH3JxvtMXohOiRsJc1vP4FM65VOh5oBw03BkXyJrJH/Iv+qpdAF16zYDHcq1K5fM
0nbLdeuG3qINwcm8jUb8Xp/ufEq6Dc4nyyJnEhdxss1h51TTh4NSpn0zkCOnwpWTf0SamDDfzBii
/o8CH+gdZ7e6pv3rM7QfdrIPGAET9Bi1q67pQFZQolAX8u52FrdPvLeJr9SD7B6bf0n723A1GdlO
BsAyUL46y77mwJHZhCSweOdN9BWeewM5o0p74TaB9rH3VZHs83MTX9v2qoPxZ4JvV9eWWGJi5RSj
O1YAxwM+wBL8QDgegOGqX9h9v5OZKEn+DPasmlszLlnGYwLhdbve6DWZluwcjH4OHU0ZAf44ozpu
znb6MTkTKTS3cqCn4gRASb5FhPqLtWppJv63OjXnsnY2JNLZEQK854zm4H2afyWTTbz9m8iQJqqo
/92lXOutg8F0+HJDLuIGnIiAc3bZodD3lLe0JHgE239BtP2nhtxxsLDzKR+U5SLkk4DCg0KIHmmx
aNvuFcIPDWP50NcrP6nIiyc1hWU/BENxp/ibmodrxCQ2kjRIlCkNnQQLib9E4hLLglFUWJ+YgHm7
PHpYjoNnGgzSk/Xkx6RMIehAuklq1YtCwID/60/fiX1zw5PDfcU2TPRW7VZXpVZpsNW2BxLWnREv
RasSHqHC9LZHiQNLIREVpbxatCLp+gJNZoM3OfiAMyjSW9LTBoEmofwss2tu/UzNqSeZz8juSXM0
itPM5I2cgmQrHsrv7K8oiAN7tn4K213YIMKsaItxHeKb10kM+UD7kljrTCGvcW13C4tKFo+cjh2g
YKxCRwe/+7k5Tv1LCrEmQWla8yUmgFIxNkpoAjBcXNSIEU+ey52VDhbScTwWvNin/84BOqkAXqu+
OvzCnYcd+cayge4RIoG2YuJ37eie2ebazHj54qXeW+uAey5N1rmHOrESqVSIcvqsRW8lpwrU8dx5
G5gO9MR8f2u9t9kBRIGkJI+op73uUNDFXkeX0AIpaHhsOawwqdE6dudPV/a57lu+0RN/5VS70NlH
3JWfmoh/MgqaiTYgJH4RtUf+wogVKsqu+oZAyWHTCz/oly+attDRISJNl8Y/2z5UwXZs76bPjNB6
a4dLWqadPNn6TCXg+JI1LR8g6xfEImONqAEi29xxKOsSIhT//ctyT0iWS4ZV7dzJ3RluQ0srUrNW
iRQAOGFQsbNPDBWryMdQh+O5BE0BnFfQE2e43FpUzU6/K/4LOrqEgOsDYnMqnFTYG8gJ7gN2fsXf
Nc24HmxKFEAyy57C0RTXtDA+BKZb6wE4aJyujnmsgDs2TUSTwbpzh2NoNruhhVmtdpbyFtYY9YYD
a90ucAjuDyZi0tWDH1LUTIZ3aa1d63sCLqlFigUkMMAketOa8hFn3gLqcp3fknY/tv+1c89DslGM
flnNJ4V4kzbqyJnuNlbq4bLJD5lCQ5ORH8nVEbcKAZqkJu2kf0jS8Uudeal9RTu0NUrtahJLA9qz
57htWhJruq3NTgLd2zZfBYGci6oJrj67QvglELkM/kDjeHlzttEqmfYEUZ/m4Gg0/XJI9IXjIlq/
2Hl5M4Zxp1XnuOAeR63jM7S3GNv/Ca/AHHhm/3kJ+s2UcEpnxiXxj0iwWa+J/90W+SKksgVuriL8
U1sr8iD0fD7fJnNRPZK527271cmksbN6Mtr36Luor4n6cPNqVeSfPDhyI0ZCbkLtVva7ERWYKLI1
mI6BFgYVDULvBF8Lvx214kdMEnrC3kST1lB5SE7eRp2IKbQ+7TLwtWtvZexqJWPrZ1wmm2l+wiiI
ZJS+eE/9MKZuKdlkKq5RL9ABvpldpCnylefRnZ91AHS0VqQn3ogibSZcOZRkQa5AzAjpB1FCE2NR
fCXt5xQIadJwNhATj2v8i4DJ/ayEmwoQVrmVzQ9VOKz+NHdXBB55+DkyvN+XgJ9OL59VFb/AtS1D
Zu6A3ql2ZWn0byBoE6V2wH4okWAy1mjN62Sphzi8iU1IG197jTgWFBpMVaJ/Q4RGoAKTJeOUNbB7
XAw3IwNEzAjimmd27/srmq45/3Y5bDGEE9LbodE0Xnp9kQXvAxHo39i1PB0l1yNodndfsZcVL4Zv
4eUyj7p2gZBnxaFqmMlzgJZCdRWr1jEnWywuGLwfahPz+IoMauBWdVZOj57U4YC7Ghqfgn/w3WQD
PBuj4PNtNP7d9B55NEFO3hWCGPBbR2Ek3BRxDCitSygs8ELxrEHsxT4Nm6RPAM2VNSLXgU4TcCKJ
MKva5gZ1mWfkFRFwguWyaQ7ibUX5g4nV17cSoCedewRL2ERukQIggbCsoX3wp9SvUJRi3sqqGJ83
lQ68RYXK8UPWYAB6rJb1u8UuQOY6C+0x0w8Re3IHGlNbGj2VqH4t7aR4xhVpHj0CMeVNUhZq8EHX
xS30ia+u/gubveLU93zCTJRN4Z38R7NBxYu+nBrlwUIlVaxtuCoi9Tqi8ijU65t+o0+USdj92eDR
w9FBx3UQEcBN5GPDZBYgSPR4p6u+2xtmTG5Ztiz1avWt93f+e8uspB/FQkZ/s/KjVjyJyhzkULxQ
2TGBzAy+LKtehy1fkIP2wO5+2hohg0MaT+GSoJNjlgIzhhhhNM7tpwafUsj4pMCXKsE9Ip+fVaqV
89VgH6KegECwnVu5G4W5EqvItWc+VFntfA57VacMhwZUUgJMisDHarjHVGWHhUZknUISFBFNFLzW
rr6zTGwjYbqJqg0xDPNTRKq45kBkBdaSe2I5uj35Updatbg5iGUnai9v1q73wej7qpbSyNw98tHa
TT4t2TrGswh1Gd9bRudDxKZbVhgoF6n2x4TFYbiJ2pj4OhR5zW9PhKOlPTxB9IzjPHN9TuYhLe4I
PUf+LcSzkjGMEcy30jyQ0fqmC0FV0ZjNqpgRiCNSDTKlUPCJ7Y9J6ABOJcIg7nQMtySQRWBenhXs
tKy5JhU6cYqQMqRYkYUOMiiXZvXIYHhHlgZFnVdahYAp5iziZ2Med7AM8QeakcofVBMqioyi/Yac
3Bndmt0ZqHPdMGwDv7TuITbUR8CbI+nYU0kUDkuFqCz84osInGFcZ6AIpXcghYFtgph3JMVDvSL4
YVUQpsJ/B0pUPBZoiJusWFcmPUvmK1HhXuD9R4wT/w0OSYklwiKvIFDHzRHIRNvggxUunf8bFrcu
mtWI+C2Zx2XTBUQaE0dNdIrgn0NlrlUXQRjxrB4zrQpOIfR/3H+1wVnLgleLHNGcxNHWABHwqKQg
/gVwR3Qcc/QXpwTBI3u1+CEy4RvUYp0Tll1qBJGvW4t7rRzXUx2vmJHy4K5XLk3n5aqATU+jc04w
RQ/JjsW6A+8Cycc9PxM7qfIFSwOg2GBoMIkx7Q2Gu2kjdjt+RKgpydxDBR4hoB4k0JIr13VZf80R
hhdxZPiWGjNSGAhNMuPk0PXQY8MnAnOoM/VjLyP8EgqQHnefRmQ7IPZO5dOTlDLJq0Y+y4VUQ4BV
HUY9IooQ8pfg3j8BiVRaRUPNkC0kkBQrjATc8QDkeGDQF4zNtTGuom3BFzRRQIp+oIu6tel/FNGb
R/dMX39SWkjDF94O9ZPwI5MIAsRYSpXRzgRnws6eYpJKmXPbN0Gx7Ao9RNAsDMLZZXGwAbaoauiY
fQzODvtZ/FFTcLPGbcubzAGbY9djTDWCvzK4RhFqififhjTmre1ZdYO+QayPN60PfhhyZcnkZDKd
s4TvYNGOQaZZs/38wbZ0dRokDGSaN5imY7xLILoRQfzYd1sjg9iB0kgOrvOPG/fdBptxtcGvGbDa
ESowuN6qicm55BuIgEpENZL57bEzzA1PlGQLqeGWo65oXwAwFBitzgx2KnCPAjZlZHxPvTS5UKsX
cJ+Pp1IJn2MokBk/CWbX0HvIhSXqe84LvbkYxDEopUZEEk+Ty/XjD0BvVB4ArVno9UOnQ11AFxTA
MmIkSSjid0jQZJtMARxjEnlvQfsHOkosgmhVRDlFNl5Q5SeFJ8Iiz2WY7LhbSTFMp8NXaFc7JAFT
HywcZDRl/8L33rOXDfxtuLi0maqKSxr0oAz015e3nmieDpifjCe6vnPtlnLGTsqXpt9oEUjV51BB
JYbatdvq/rkKj6G+d/q/fsZOPS4Sp3sObWPdJc1Bi0lqu/8DlUdQGD6Jko8xKyZq35D6YBDLhpyA
yQMb/Rx3GymsErgDlgEWqiAgJIPTsPntSTXljcONT00bIQadScuLSBt1DVvwfE2DO9ErZCHBS9gV
iZKKR5wP+rz4gRk/C/JbypUvZ65JRwQvHLGEWG7ahyeK0vbLW8+zx0GyCoG0hmoAGP3gxyqxGcYO
splJfYgcjwrvg6rMkpRUA1FrLISa9+6ZLDgK7RYWoB2jho/MZRotsrTTt64G8plecov0A+Ixop5k
BzB5zPn/KoUBqVuNI7t9qtyI27oQL+MB8SQR8xjSIxlAOH7KdlpJnHVl32pC4J154YkNkXK4lIXX
rlHpQS2l2X/8+vmMRhQpEv3Kin2IqmmrHS1zn3XnwntN50+FrkH/YwpteoXsVd29ed6wiZhuU+c3
dT7L8QlUjszFDnw6Sf6zjuMq80lhOiuEoyawGdxuDfFqFi0mnomjNgRexaH0sOp3SX5NIJLVYUf1
IKpELgIOLLU/68in67ogh4uMYdt6Qg3Qw5GUQY4/YCCnqqFX/U0q1flPQlopw1HbmfbdU0M0K6+W
c4YfY3zBTk/Fp/nrMSvRDrwamuatpVcloo5napptQAR6TtSVxVRDifqLvNVd7m8rj0PGxOZH9LX/
rWgbnTQ+XEn6aVLtpUPyo4kGV2RdA8ppag4YQs5lY287/y5/Fl0eArUpz9ceL7zHM9rCQ/DrFfUv
LwU/VCdBuiGTpHqDOEiJsu3QFi8BVG+F90EqxAwzSxEXgHmNcT/iodYmQQ2pvMjJT5sBahlD5HjV
HqAdEhYrCA82cR80gaYDth67WQ5mSr4DA351Y/F2Zfs8clzW1ofVfuGR49kqkbGFFMJI+Cta3k2h
m7yWn7JDeBM9UpSSxhe2k2WrnDMBsnEP4rUPvW/bD051g22IL4Lfgkgx0RVk8GZulx4QpIA7oECD
5bSZNOREJsxfImSpFkTQoPD28Gdsxgk0XPhNAWq3eKOqrCAmXeQ6rM/jcfIQH4FugtXraB6pKK8Y
DBWQUbQXJWOsSHvrfJtEpDGRGd6giyd3CNkM8oDBubvVagI4cu1o5T3xz/O+bPObH0QSEYm3mqJv
i4Qnogz5ZmzmJPGMYFiXQE/+rSXA1AWqUqdsx6ygANlij0hrZwWvq0q70cYu1wM6tAFQXhnz51mv
nyNY0yatNmSVML++eArm1g46v3tIj5B0hbjgH2yOEI8eLo6MUhsRxDMXdWic9dZZ+l59r7tPBgzh
+SD/yuxP6lEsdSsPvsaf4E3Mvjhd5N7X9V1WjjhRWVl5mgUZtehfnnNI/vSmewncglofZV/mPtXv
cZ0yyHFDja+1/mzat8jO8PFtkAxtO7vEQc6yksHRpwR1olpLKag7QN4DIbL9CEosIXCCbAusjjcA
2QaDEugktcG1/4YMIoNFBVUb9UMHtisAgoGcZ7LIf1L084DKh6jL1iAVA85gGBFFaA4SHOWsxTp6
oDd2AMYWHFCkJcs5geIkd8qVXpdX2abj35E1jb3tKjeq9G4UJyJqUGsOPHEBRQd+XYAAhfuCvGB5
UPBsFdhiJZYahXtXZVssphKHwFTE98//D3rWBWtSmFU401UDa7WzElFD1ICfQM1waeLp8Lh/hW4S
pLVTWaR4GAuy8Xw+Blb/dVDdmd+2xP4QN0EU10yo+41X0DZPQXujHEGWa8qMlzlILl+/OA+SlPQM
4L7/2q/uRXsU0Yogqa/5y3gEH8F//Vf2n/c3f6Hu1h7OY3qZXvrb/IqL8Xv+jd6HZ//Nf3Pf5tfh
Wf9xX8pv/QOc4rzsH1/ddXzl87e/2fjVb3aHKFzQjvftvxmvJeQj6B84Ns0ln6wC6OhdTvNvya34
6D/cO/qpF0pufoa/+Tn/LT9bYmpW/lvwM74yI77COcUL+REV9PM3ZjH+SXyS/sr+1lf1mXjT7bAD
LTs7+5R/dbtuZ/G/p6P5TVFSsKg/rS8qGDbu9wyuHcr/uE+NsVI8B4bwvUoAIqo7HysyiYOydtbs
detoS/vItn3uzumGqLff8Yhm5eyclU8ZvokMY6P68U8IKpfJOlvHKwxGS2KcdvZ+EW29O4PXKd2D
i5zGjXkwdsW53LGKL4YNRXRXaucuxUl/tp+I6dwUW2c7nagrvOBRO1o7Z9Pvk3tywSR5iTbNDufL
FnXLkvr5Y3YODs69ONU7FqFPjJjLj2b1dH86dfwEb/aCMhSi8riKls0qvhBQe0kvxPZsi711ULbY
b7CnLrytcyAUc9udwqO6mvb1Ul8UT/UWQdymOvVr64DoYTWtiB3Yqyc0S/foqdrHC9KSadZDeJpf
ppW+SlbFRmfZ3bVLpdlYkDAzg3dCeAMGHyBXHV4qTVtWSoTDvMmN+qaG36P4c8aVU6nIjvxFJSdP
eHR5CegStYgFMMxsrfsvvn02THAZRVlUrOSTz3fpLjHaoOmZuYqqcg00MtOe60TTrp8APuFpB0xt
c5SvW48nkaGBzGdX+e1QS/gR0B8P48wtT+ahH3w40Q8gFX/NXUjKRafSO8rF4e2r6Rfol9st5ZQP
cf+Jy3RGbKh0ELnOWgIoGImUjNhguomJ+SRb768yUDdxZi5c2KrCzJ/GyglXRZD+R71mlQNLthnq
hVFjco++QSIWKTFDhsi5bPuSa+zE0L14qRZiJyj89lo6wx6tPPoDYDwgX9/DOI2CepzPOByBZY4q
JwU57eu+VTlHYdrU/2S55e9pkz2Bsw/1fN5BvBP5gzpG50CPcFJQVVRFjCfrVH/37IG93xbqP8YU
MXYHX7sxqSxs5FUWGdKp/tSYt4IaixrbDh05DfdVSFdlY34K4sJdTyrYSores7vHnFuQlQ4KgNKx
V4Ev6wz7ApPNiF+s3RrYqiDmul6BUMcX0xHgYf874QycCly3HGqNSxKvRUQX5oTeDF54tA52unTB
5gok+vOv9WsYlFWlh3p6FVslUKdF+AffZpUCi+N275Zq/DB5qanu4jMKgOCCxn6rdffZzHLaPu9u
jxCDpjDAuoVqIDyqbyYZ422RXyNVx4KWrgMcyIXz08DGVclFM75aQDPVg60MX/2GVtMQpX32B6ss
hoVmHF84xzHSrhTWFNqaF0FIlMdP0oFFDwcIZoIU/8WdpKhHC/S/LEe2+ee4LqDDc055nr2ZAOoJ
6Or7V8B+UsVMplqg0pzxsiTEWH7K5tyolaSEP8cgSXhC2CgNwBMLQEIXYRETGKUlCpLY2SBeHRF7
SLb2ZK7K4sjj/Tr67xqTkkADsv741t5jtwKjzin57ZrnItjNGsHxCt2c3h/zo4pyOiDJusTGFZn5
Ho0Uk6aifnOJKa5FDMEXtnpeBmfptArIHAFX3aVPx3tH+KMsx9ktp1iwJfIhDg5iPMEdoesksSbA
ynl84rfghqxo9CoTFCThtKO5CgDs4IgnzHnwwfKrBzIHtJ8YA0K4dvM3bp7KSGGgQ0nHOBXyJwki
z02iEaFy1T8TOCIPlDMpXVIX3Dfj0iiKC7yVVjzEESu+YY2+5mnrYKRp3KcZ6gqLRGufTa3cdGwh
cvkqmoE5mMppYE6ScGluUrKbNASy9DhB8gk2ollnD0TMJNqCCkrSn8dV6QLYLhBm4QnF1Z2A7iij
QQVhs/Fq6+A2S4WN2Gju4iFz2RMw7K0dk9yQW2J++922Blk2Xx0uSiwy1ueYGzgV4l2hXtqWGLF8
W5PYQ7qW5DWTijXgHmGdcLStqaFjSm+8SipnUQl6MpKiyAdYJLCM3S7Hj23JakyQo2uC4QZ/Xs/c
29G3jW0qJWPWXluYckoO8YNWou3mm3HRTfvNY8YVlQXV0uV8ME3GTjc74HbicfXxTJENekStDURN
EZ40udAawHlRgbVMUK5De+BpzepdoGwanvTg0aXvgrqZKcBLSREeopMZuRy9DyUflJwlwvuiv4Dj
4ytFFCWPns1jzgzPGR1LhwHztDAxpCcRZrXWld08XUonxClLexGB4bqpvOJBJqdJ2U/IKfTsKWRV
VJC+saGEvb6nJPUUjKRzF2s+jZS097bE7Nndkiy51QGMgaNBatKY2pkcsPuSuSxHujeRWrGb0/E9
97tF5c1M4GlyG938E6UAYCjmSFX9yev6yl5NNCbeoMpE0kH9LdAQ2e4BqU8SjBAq5QP9TDl35N0i
ZITQQi6bOzU9bynPAa7sL63/G1Nl4/N+IaJBn3ZoGER0/eaQ+aECDvXkw85NDVXr8oZ5RPDYv85I
18ObFpco8bXlHGMMpZvbzjAMIappteTQm5x16bgS68vIMNnQnzPYTzkapMHNqZLlAwybm5c/5AgW
Q2Ghj+s2Zh4jgygBD2IbnTFc2bgVO3ZJayiPPXbrHrqMgJpmrJbGmH/yUUK5NW+4gtLhVd4D/qqb
HDR/B6FMU8oB2/ap1yCjNJlTym8Yt20Z2vcQVXI5pZ8uq53E/XYqEA1iRI6XDBwJcVdgkboF4ap1
COXcvWbUVGshDwLpsvhv+lNOAvaa9SgmgXKgJ5mYYh2ygKNJ57sk+Hkaf1kxcZ5u5V3PLMhaBDrh
rG2zoEwQs/F6VniK0gpiAKFjKJniBZq91CH+rtnqSbruBdBnDYM4VQEF5i9+FBPQRFb2waHyCpq/
5F2SmLwCYTjZM8qqTn77hpwc1DlJbpICmr4UEcriGOg/l+vLhqI2+TtUQ3GJnXTn5sBmnNxDVso9
N6NhRQzI37PCycUdShz0ZnQ/BFREIE22A02g1ZqDQd2QjE3IwbnWviSiLEHxO7SMVfGaw8/yXslF
MojNz5T/eBFmqG5MZak4R1F36qp+4kWU3zYXhSQvZItbUEv/G+ebhwymxHWW2RwrfABVdvKTr4Aj
PqbsMLXAu17nAd5qIozOLxZDZy30ACVv9JgMZWMDZnGxRaT5Rfav3OJc7fKhSeVBqeB/a6+JDCRR
szbA+lkQQ1VZG0//5qc0O9gwyyPmK4PvWzxYI1tczwmr3Vj3KS5T8ZPwV2lSs5HhrxaA1USH+JrU
w96arubcrIJtyJ8e058+WanNLfLcddMwJOElksB1d9Ujx1EooibMNTt4bAJ5TcVxi5LM8XfyZXLj
OUSHiW/MoRqFuuQmOs4xBhaDCPMCDQWJhbB0Lf2I8Tbz6z+aBc2I8CkL8pLY+sq2VvXcnlLSEGTn
ZqRS1Rcrpl1ves1szMSRwR6c7iHWN03rnjN2u4lVT7X3oYGlfeIsNXof1R4oYTTJoR+q3VqeFjXp
1nVZbtnavGNJnUvMjBhIVzNWXVGsQoh0KHD5XJyHN1KZyMsmH9bMH5R/T3iQHSyukYd+8sHfuc7Z
1CVq5DHOAv8dIggzteNjaxW8FHw+xZczegDiaFcm3lqCh7AvrgrGRaw8wL6+9RO4O82IjjVLwTDg
7AcT1VgKgLvlOUI+iAerR/qGVZJe4wpWxA++AK2Aok2dIEw/33hcR804LeW9hYvcyZs0I5vKUNEG
qCtz0gYDI35Jlf7Zsf2T5NflwRdAwGuloy4jNwFIjq9Ls0/F9C9MZx1zWGnIp/30mqHN5YUOPOT9
BTK4RwioT0YLBOdqVoEFGY3k+Fm6Fo8u0SXDq0wqMRYVwCl5ChQKb165rR06rPBbKLBqfr0voFWg
qCvue+kdNV85c55GAgM051HCI9PhtAnhMOaUdFO49twYoR459UAXtPoGTpIAjXbzvSQMTSgcRT/5
2Ci6gM60qr5mgcj3lFttUTQDrvyemtlKAdkinAJnJB2MAP9cF1g6v4ifk0tdMShF3/cUnGaUCppQ
ca714vhbmtk2lKPMabKpu+Lo1O0V25qzTfeTTi+kfsUy7+kXZF5RgHIrHa+oYT1+KvY+zlVZDpEd
o7Bbk7tJxlbtt+eOoNs05PcYGOFYqZy4OzYdtuM73XiPjNbPpvtPn6408hX5szeSJMQx9z9P57Hc
uJJE0S9CBLzZit6KVDcps0GoJRHee3z9nNSLmM2baScSQKEq87rkShhttM3mrT7vJPLvdywuwBAB
zxW9JSq4AT8AjjdT5n900ROfWFAWIiuAk4iquy0pMwCrY7eaHLpcA5xUirz0RS25UGLxgRIrVO+T
QujvkL/UZDGW7vwcDG+D9+qnzQk1VBrQXQbPZrph+glDx7HkAydkuII9cMRPrCZxz7GHYkRGXWGB
EhEEnVeOht4CA6xAomw4AILkJGFNKjANSMxfIIyR0w14CGYlpLHAf2JEfIZ5aiEoRC4A1WczRY0l
/CvFQC/hpq8GsjmROKgZ0cKRgw3Hr/6l+K7yXF2PxsODXen9Vr6c9LU2MhujwsHvuVve3Er75L98
sI7Y3iUPmGfESc7sZOahOJAr6JQJvxJPNxffGQ6JFjgB+UGxmhL9g/mF/m3GIqu9jyjxGXYSMx5b
hhEGLfhMFb0VB3pM4r+/bYfgHucYEYY0hgoBZcBd3Bw0FT5rAzS/bE45obTcCVX9pH+Fpcy8V8WI
Nh0mFA31kXcXYFraloSDvpqXfWQxGIljEgeA542bKJiueAh2eBSa8L0jqsyu8cUweAznWzJ/yz+d
kbmYJIUABNXo3upgOE6ozkFTnWBiSJd1qLRbHR+83PiTTcqm9R4ZIwcS1OcGFT/Rm06cH9xxZWj9
2odQGmpt5+sRHCwSXkLJIR5BQhV2z2w9EGc2HrW6e0pvurHlxqIaAURvMew2qIDsoUdLGaz0QDka
WXOnoQnju+TA+nGJj8GgYldLpEx/6vqmUrx60XwuPPU7mhJU7ajK0KMyAv1QKd4flg1G2Hc5R4Oe
OVrx2Rmu7IGlcowp17IaZeZH3gL3nDXMVkSpL2JGgGvNWzcVJ9ZjSV2PbMayfHg+5toTm05Lb87/
aht7HsH5Rm9sTTC44TGMX1VDJCixKHl8MJ5lcdf1m1oyG7rVF673miIeL5KHLJCmDFYt6slyRDiY
f3bajQiIdTPzrPe265/qL4xkiXk12D+nEcKPOFAt/IzhqM1+QrFOKmX+WdreMvCUJ4/RkuTnXxJ8
rOBEieVt2qbf2AxOqNh8ZuRgCQSDJiZIX1nnertrzP7gqPkZ04j8bLUj7MljbG/P8WaSDYGJIP4s
4CtK8+H2EW5jwAOkg+RmWb6OO69Ct9etC0ir0A4Prfc9/J4MS8l/zApzo2k8ZIGSkUQg4U0lbRuy
PYk9hDZ7Mh3KYC/nT+wFu8ZiPFnTHJzyIVF3alIR3S+QbYBCxWFCxWUeXFYT4KIHJ9X6iERcxttE
CxfFUfECrZU+/1btcI1oRLEcCRy0cGsgbTLC1dpbt9NzBsthJkc3QYmlYvDGDaiQo4CDU9XR4lIK
pRi7bfyjHcvftT28SEj/w3Nvvfce8pdex8ATYk0oVhRUru+zoZ07BOTqoMKT0gI241rL2PjceWMS
Iu3MO6M4DxwjEwBdFxlXPWJr1ht6DZrLeEZf1608g/a6CQlZxAyAJkjRN06H2ZmIAtKn7Ar7Vzcs
8pFhC9SaVkWCXqLjI9aeYhegE7C5SNnv40XN/C/hPylsXakDCyb50AnoNwtVBSHBqXpL02QfGS/2
gHpeRVP6kzUuo92rVWhaF6/6Y8WUKam6ZLSS2/+dHH3t0f4kYfqWdh3BP/eKhkThNJGvlKAuL3Rc
/q9tjX891LPN4GE/IGtPs99bvSJ1eMSuhs9omZjhIWInVUPiVWbz2fR/JAAqS5pVglzDy4BdyENL
jOU4t0+TrexIKO8x9g3h98j/tHDgDbN0cwTyqDJTaiIUZNDdocY4sZD5NG+B/u1wW2uLw6wne2rs
aKHJbawpaY1pQdAFA8kNDjoHxbF0sjZaQTCKDBNdgG9sYM4fYSzQF6rjrjT9L2kC8fwvCm8oPRHu
Feupq3YBFugMn9Nc0ugZ8zZ87SsmxdvJdsqfpw7mf7LBRb1TQoxhT/zV3C+zjFLbD96mMkS1Hp+H
/OZzqiFwW475fe4Io6vZeJMCcED8OvWLKJ5Tr2HCZLmG/raR+nXmuKx97WC4TI7uk9U8tLcmRzvS
xHDAD1I9ChP+uwE4YJnkurWYSXLSY/s8tMIJcnW4nPu/TfA1+9YqShHJtMSNssQy842NNau0J/qb
/jMelUVSrq1gPMcjKSFmfh3775kJ61B4JUwTI1kkNF2iDGiz0hI1mU7C34Tn04q2KnLMyXjJydEu
uyfb+zGmfwIZkP4g36IK9QWBnF9meQ2pWwAzamI/1QYFl3dGZzg3GrkFH4QnSQzHhALUpp0ba7Sj
IdgzupWGdWTQrM4zcQU9km9l00W4TqE32H5rRGTWnqo7Mpwd+YNGNz2/h86bAwCSRd8oYXIJ4hp0
Ym6h6Khv/SRYzn5xA+IjggUd54oZhwoQb5eoB5rbvmoOUtCGnCGeEazNS1pzvCJmkvZNvn0mNYre
4YTQXggRYg5Ijl99z7WVvXFWeIhwUgY7d280K+Ln7Rs1+c5BxqUR8ZpUVIl2u9DcfC0YiBeZz3lv
ryRXUnDUCP7Klbgj0snRI4pm0aNEdqh/c9jHYCD/ayOtI43xMkryU04bVbU9jDVceOXvCF8YGchh
XSLoV4ZBNIANzUxomz8uW8P5DJq1D7LaAugU8XLKj1YNEYmgj7LrN6IERJNHtqKqAG9ilit3uviU
7XVGoUWH7wBiOcaeRwqovwhohuR5TvATBWBdwOPVieBVd3l1ByAzeY5WmCyT/Hl8aWKC7pDhqRTi
DQTDVLtHnWT/OP2bMO8YaSwT8MIw/a7dnPEkIKJGcwQBIkZMy/lvtmVXmshmbfmYCvHgADNaUhiE
zzNBPoMujg/ag+js0cAyOSADEPLgxAlJzKZDNRHBTV07MkUAxrJWgRJoAAs5+NFzZE7xkZCbTKMr
cK0bOhH0q5YuNFalubIItOzxjDhJzO39kKr52+l2ILOVs81iAO2WGKSm3SiA1obSLHU0f1qAAIZb
03gkw4T91mLMD9CsYCaN1u7w9Fb62S/fPCIBET7b0KQ2eIhFHGKIV63AlMFs0oV0ZlIH6nSJKcYX
vmIErZ/3SPoARMBL+KHApwY4kYY4VT1ZQBapK9ntC8zmjId98VqY5GgvkmpvpdrjViKGK7g6UGfa
NwgRPLHdLkYyQl8W2PRJAMg14co6qfqKfacGZFbKQYn5QbYd/YlQSVae/qJ3+Iip4oGZsRi/SF8P
ibJq1JHMOhUoDMuHD+0/OFvXyfGdrrKO9IyEl5HUE6BSBBD1qnCqVzIxYY/ClTiVEy/bWPOwrnSg
eaiM1GUYC3cAyKGCFnWik0y/kASDLgD14wWV4l2qc3KDFAQeZQE6yW6S2c/Iydr6x/CHY5NaGyTp
a6mFLURqKecRwiXOr0Vj0ta7zXeXxeu0djczSQb94G7keZRsaWauAa9hA6Xi8GE7okpbxcfere6V
d3b9iw8xNCEzINwNWmZXED1T+vPGDtBTuffcKhCiAtTO+SoLvnQsMohCXKoeGlMJKe8CDZ/RiQy/
yCHVt9/21kRIHFG+LfAkHxmsXMjssv0k5ZAGBcPUOtwMDG0qFW3Zk3flJYRb948BxQOVeBs1V9Pz
l5ER7vFsqwpDs3QfFehzqqBTA0vVdP0QREwPIVlF0w96TXlCCNIcgGCia2DuY1pB6oTbnMc0uleA
ec+WSF0UCrz5DY5MqqOs20ivb4I42beuI8/vtwMma2GVGQRDF2dZYKJkq5CbKGD3wkDUp7jCVOmM
DMgisIEKZq5VvG8nfXonT7uKXM69h+1RKaDx1ZntZRnLAZe1TwnTINagA/GZTaOd6hBlUCE6Mn4o
BsisbxfNPHNJZOzNyVZWh9BmcFNaQBWbFcs0+QHJEZdA5KPq1j5kkSPObIxbpr0jzfnt8eK9gEy/
pSIo1aATd1DE6yE2dtFcvJbmNiEkUaMXYDZHhhzy1gBk0fjTBlL1tuOn/yZonk1/+vsa19Gf1DTW
vjtdLJU6TmUNQHpA+JTzB55dlJIbLqHrDfzcHIKaTtiLtshxOf2JfPMjIJBPhzJOGWCHv9PimfYn
j5kaOp4uDfNzoj/AqOrhIaAzUmIEUWroYmGGogItRttDozS9e4QeD/D5fj4wMNBbRsggM2buTH/q
9gpWAHy8Yc4KFVeAHKv1/2RDuBqxRCv9+FmBoJZDuJaoSCFnBVppC2pao2SrIPmJ50wayU7qPIP8
qItNbmYxFM8BCKbbgS8jlso5vR2KCGZfQCrxkY2k/kfk/FB+YvFEtwEGm5BmbESIa00FpIv5Ca9+
i6+0PQnHWQIUInUBRZe4SHBpt1JWnBGy1riddsj4AHRqGdNrjd1od0/BTKg/Yn39I53S1ewHf0oj
PDYlvtni4XL9fqweq3ZeKFN2GTOYA9SRennRXcjfvWF471LFTbr7jLD+1OMoZWvfyNY+cnRYlLdd
/EPWLUOuP2z86XWfr6V+AUJfdDhTbeJctXqro4IegOzcodqMzk8JSMM6b2Mirkt7i8Q5clZB0JGH
+0E0FPsQx2kAzmTrC1iTdeR/dpH5FMXxRVB+L3uU3a3SaKVLpsVb7y4aKEaMRdWWVFYkjUQvVwR6
4jZtrGOLdsDZV2jtiWZCfT0vUettW5qJsM2gF/828Rcl3py76wbERSPWx0J4AsA7lphcpShvpAAQ
tY9F8lDHYJOiKk4d1iAqNOyW5GIU7nSt2JAcdksX6I9D2Gbx+Qnrh3PR6SvRmnKMTmV2seIvoDzH
vQcwgChglRUCn28+JR+agx7cOAUlAdUhA/qao1Pq2Jr0R0WwwqB8kF7Pkwm9fIdbBTR/Jmif+YrO
gLgpI60SDs3lUysmRIUWjjBqeT/pXm3XvLjshUBuNEz8hJE2mtj7ySUVdNdqD0G5eBNkqoA8GmYf
GGcX727fTNsKLQ7cUzmH7DFEmZGPYLvbICt3o+tvbAwquEWc/CTYOS19RUebUjbO46F3frQB9rBg
MiBXL1qFkNpu6Lmwh86LNsTQDPOTYJN+Na/odqXmkr/TSvAjExn4NvTrSLHc/5ORzXTjNlDvTEFw
Yiz9hbJWKlypI9gReVjxfLN5ker2MEXOe8BKgLaVxrHnvJFqvgeAqYKO6uVNCIW0mJ9AtEj5+XVd
DPu0/nERbXv6X5P0zgZoO0punEKm3gAsJUtqPEneNKx7yHCZAf2Ye/VC9RRz9ug+JzP8mRT3HBXQ
oF5qbh0Sy9S/ChxWj+FbCt7630i1QQVnZRt4TnyYcDoUlcOI/QsKZGZccMKXa4DcEz/fppWy9dUO
uAR5cP8PslzKvhZW4rdnvwclFQo1spTq8m/pXzS9xYbpboQC6ljkzG2QYt6ArfGQyPwc+/Ii1YL0
VQRg0P795mj6+pHRa18B9Yumk7CABmuIG/6I+UFsNWMXran9aUcA4WUnQ68/RFS84D49B89vBLVx
Mij+lX6P7QAAgHSK6ma4VzAexrkg1Umsi+u/yK7WWQ3+i3opYlBZQtQobKPlj2oPRK8fZ4gyBD4j
TCq7nofETotIT5NGRmg9cu3aDssZT4MLFlIhTgjQq6+tAb5E8UbVHZn2zqDomxKdO4QRnRcXUoI0
OWBZZJuAw4V2TTgl6AAoJOM/huhYwWneNQaBQPfjvJkHJPrKJs4ZCkunFNwUDlWp43UuCXq6xUkz
3Ho3XiKIERkDOcLyONhc+CoN3U1GgZcy5Jb30x7KFz8/j8C0E9p+bqDcNLt85MTy5HQfHpO+kAKQ
s/eBmpWPGIkvCtRin3KxQ+NtNfSryRStZRRV8FCdW2YchvRLyOFCrUUSNI8/shyVgpLZRHqIWZBg
VR4askRI41sGk5ewyJnHx0QM6a1OFqaxaODG8Bg4mnK4Cb8fcN0x8CG7agSQcAIW1LBtJTOUN1VM
0qIScky9uLxv2nBvCIll/NiA+MpTbuUMfE6my2oEyWD8E+1dgnijkgPjKCUV4FuW/MTtnvqBhTRD
xo0nz08/A5/ukfOFy0vRmbI7kiTLoTXFFF8FHCxjwPFTlxkZODIuXjtwADpMaCtGOj9obgvb1Fzt
nA5xQIAxriEjkh0mgayfOhZK9DnlOAKajyZyyeMHxAWgETLZDM82B8oUJU8vCmCSS3fBd+TabAQS
QAmfJdhgycMnE5BDiWHg6lXWsSA2yGhCuBRj+GmKF3nJJeO7bzF9wTvLVCn82bKlKZSelmtddEKr
GRgoSd7yNun+UlIQc4yihprs2XTB4FkVvG1DHCwLmG/vb6B+cAQFpyYYnzzujdahmtEhj7wN2bAV
mnw2o1aIjnLJtA4TKxJVFEXDFMTEFed3S7l0HpI4h/32WThzcNKlAnE482D84JBQBOfuj5OYT/FF
GHTMXDNwdsBUCmLsgruHUUvp78xKhfhi+CJmWymccJMobb8KaOAZ00PD0OhM0AUwMn0CFzfNsIHP
4Bw0YgK+uN+4TEgSC0Dk4a+4ifxRKQSe++xNX6RvV480fBFbEGS1MFRVTrDJa4CEdwqmtWiiXMQ8
unOXFkNj5LOlmrvR4H2n/Zb8dfJPXSdZ2Jm68oLkOOo7UoTQWgUkP849Ak1KFXTRMRbYLozXHZpl
dx6YZn9l35bHCQGp0WuJFijE+e84byTf0XdyygaEj5az82IxGHBwFiTKx2e5L5Ohn8tEJW3mSqQw
/5Uw1nbwmY6jrTB7u4QCqKN9aT0QNzjc0ULRycGlszVXLPTuo/W0I9sLD5E3LLfybVNOIoriCbZt
vnCkfcbojfqWv6V6dLtckcYrD5pOB59E6gX2XooZ22YGoxEvVQu2pm7ZRoh8grIHx4h+NKJNpxhq
iuqG6aslsttH2JylxmyCXd68Yr/qMnSe5lVKfX5kUIqimWSKjxyxgbP3jSPrXVwMQ88ZyHR3zFe4
CxzZdbKHEeFkRhXuPTwzXTgjj5oP5wBNJ0qQqlkbza0LzFPX4i7YsIBq5vYoJGLZM0sm/yQ6Qq7O
5DhVnYvsKCGqWJRdJm8nLGmpGAj18eqRgoRy3SIpIWSHI5nayJ2NMomGQQQi3BKMOVHNQcuXKzmO
Rlp88O1kzNApbUplaTPeDnAXLdreU+MXed37R2NFmzIDpmZcCApwZFIo/X3KwNnszyrDYXVrlN+1
kKuyRzMECpnMC4oyP18NnCoBnD/ifA6ziAGUWHlrPI4VgKEcP0h/0IX00GuUK1J18Sk0lSpCrZ7D
ml+x4TJwD0HiHT0YdcJIlqWo8XgskHyUcHwSekipc4KgZbYHcbqcCULE+lV3lNaMZjlDMiECDsFe
RnO3I52n0GEY9r+CWoEXbWJiIErNMdmaxA5UJ76XpCtzgW7Y7DsUP9zg3twIFMjNld1stvYTOgGe
WY+OIDWpMkBO5LShbnb7XQhHmyfzmrto7pjSsZ0h9QUk7CDBwqj+K81BM6XL0uDlAIIA80CbMp8V
2DzRE9Ditva1UyL2PXMp6A2WVdLSZD5piraqYesNebIUwbPFNq5/SH3cZtqC5tQeM+pAcNl2MftG
uuCNIPSAeb4csQZAH3GRDsMsC2bWBsDjaBdqguoDU180w8PW9I1ASMgSRpyKjm+uUiT5suJFlwm3
P5BXMYeIPtWPFov3tEHIouPPFFWMiQEl423BO8NhlUD70iCxjWu4xAXC4/86yMaP0MCpuAx4l3tM
5OW8YTLbkD4GEMgOuKPZ+kxwJww9IwWQ2kTe7xwVTa7f0Q2qYJfN1acTkZ2DfTWu6LcF1anI12BK
N6ep1bmnnqKsylJCcFcofEQNppMdPBsLsfQpEtSO2QNVscspEuS3GclHG39x79k8pZADROwSSEEd
c8iLbCj4hQQiAzyIBxQpAGWIVZyPFFI3lr2GT086l27rs89gayBkAJWFuzeZrC7UrzwCIUIN8w9U
aG7hMJZxE2xyzIWXwmThUR+ImQzEuLgY4Vph1q5s2Sl4OdgsCbgzm4LCHdKoJgAvBMWSw9VPX3kc
8rkO73WH1hThiKjBmvZa1re0RGOEZjXGyir/slPes0JSSD8KYngRkPGjakIKRPgsehSFwRZ4cMmg
c9G4JKq6rG0EFYAW4Z68yCbgYgZs9fgrOUUcq1o6MICj5r2YOXfcKdYQsPRfTAAGjJf6QO+OmEyX
kaueCdnTgl2S7JRAPHeMZSHOjE0xM9cm93ewi0XjlQcx1hL7tsE5DTbwHyWg5QN23J9A2WoEbcok
mpi3N5L2D64oRVfVJdmeTtpEls3d0j28mbKngxhxDrvGn4kMmc79pymvHJ00wDY1nEFiQzGuK3V8
JdohAwnTou2ksMV/D+xYISufFcfVSwtPhDiVuHTMpndrqEeVLDyBtglhktw7BDDE0rEc4OXGnPkv
NlLTf0x7WoA1/wqyElEvmD8Cvme8alTVw0SoC0kAiDEUrcrY0VDqQDNiXgvKNUsM0bIIVSzH2rDm
ECfIMi6HkxSk/KpHMKH0OwzPKKAR4pg5yfcZZrsFtWVOMG8OnUshRDIF8aby1rttuOtgiHTIAaYa
Zo+Eog+TZ0a7DZAq8icOiBc007ng9nRZWEV1NdtqMexaLkYCmKe9o/zMbvL7QjXA8ymV1ESQPIsE
rhca4MlSXlog2oGsWuwPeL4i8mtQAin4+ntMDKKsZ91anDBDfs5HZsFkLzY7dkp5zuf8hoEkP0yX
X4qk3qD/8plv8lqRbzfH5FPgT4vv9KsdsS5w8Ss+OmhOBWVToSwtbrFoOGWvg3dBmi63Vj57mMEk
kSDNEF7DqSBiCl5lR4QJ/tBU4sJw6nBcl+BNIoBD2f9EqcObaNKWCXBPNeJeqphymlwkG/NE/sf2
PBnMztmGYCxxTiWWA7WF2OOrAcJzJFE10g9xjprRSmThsQzWQaLodl8pLz5Vjgiq0FDR3dEJcNzR
PgvQDyJAkwUAIvCSE/8ts2Sj1P5ODnzf3dLraMN49C/tRGce1J+O3uwKGq3c+5vE1kohLWjuHAbQ
OU8lMC59KfWV1CxZ3xNtqELTm1son5C/0NbRJcqRGRCG28lSHfibpDm729pL/s2QziABlOzz6DDm
bYJNRbjLAbv2mQXaJxAPHiEohdrTNNH04F3U0cP7VkYH3axbj9fBvE1Dvw+wYfYKk26YtbOceY1L
aAjkU23T7RqjPgs91oHNQ+HqN2ny1YENUjRwbBSJSx08vBVxxUQ69YgufBxIk5tz6O9gWyf22l3j
Szt1dvYgLuVHVo4cTYE6nGKb9qtyDc7HNF+Mcf9PVcOtlzgbA7CJVUl+GKVNTncMh5pJ42j7wAOh
Km1WrWBO1j/ZAxhrsgSH0DNC8uaTBQIb8KBEracWM9lvMWHTZ1EXeoBigoIYaKJTQp5MBWbDbQ4C
2Mn7QwW5KZ33eUi3QfhVlSgCqln6BmmLseEQ54SjkUfLRm2zpqU4V0vTRMQGE5zuk+CjG0nrxlwe
gSehdX+2hvZzCBIgzZF5YTfOKFpVzgBKe/ShSje+Z/TZeUtByRYrh+fIAe21LuNNQKOAoZDVs45Z
jEyjA/Ae04dWtOcePSBrFMnLGxsNB73DFhajw6lYHB3F0eBpa7kVrhhtI3Np9KuCCsScXAxpUAld
0K7b0L4GFW6FxJS5ymvL6v+aDOey8u5C4MiOmlggpMZqQS+R6cYpk0wvNtr51qQuYJeXxpJnIQUH
6KCZRq9U3zWyRD7F8+JlpPXfsRUsO9cmGCF+al0GlKGSILzD9xlQTb/PgZe+iEg5680jTtkDLx1G
j8nqzu0AJ8JPGRTnILW2QLG24e9zG+NLy2qYOGa7c5IDcMIKQW6A20F+fSXaC3A7FDVYdLht21OR
EN+BuF/jvvY38RIMeCTylCjgOn3riJYitBotMEOLRncV5tPF899dTg97ehdEqPc6QFaDkExm8XUh
kDrKSuLdG2bo/KXCj90/2rTVDkzH0fpN4Ru7oFOIYFP/jVW8ymDIHJq+YSB8nT+e9qR2Z0V8zB3e
pv5kMpHJYxkxYq3Adp1dfyEKDHXYcsA0VKYdgOKZ5j6hGnJctDMBpGO9EbIhY8lkHdei+kjVPpPg
Kno5qBnSaetnwv+1+sNgZ6BtZTwuQR2uhqmXALUkfuoGaksxyxSffvZArM7BwC+lMDEoFTIoshAK
aqwPQcfhlxS0MQgE4+5dmDNfqWJ0hZ+ayngu81EwWKMa1kmAr6/9r6coKGSom1WGjnEwdgVcR3gQ
rPF38+NMG7UFVYygBDTXglyCUUm3R/+JDq+bUwy2FcUSA89in3GaAcNymJwJACK4L5HbpJ3gaI/G
4KlwLrJ5Ctekl0zb4aGZfrMZqCcEbbKVeGsXw5MP95aK2L3+S5NRVxDgTK+3YTFIy61UCz02sWV4
kylWTIRRDehho+N4O/3uAcZ1JHzGoU8AQlMgrxHzgjm3bCA8qdL5iLgF4EdhB1cD862SCuYK+GPG
O39aG3bCvNKLGbZnC1oDeCOOP5MpO0QpqmGX1LrmFDpovWipY3hLoDFOZCQaHEHgKBWOumK4mtbX
IE7l6kZn05N84OIxiMtwzwtAzdzAqwMfCbDWpC9CBkjXzaGFLt2yXPRKG3lbktQlkZu4FBn9w2Ay
cPJi7Tn51SL0BBmy2mxacGIPl7mRi2T+sxPNEgd9gagYO0d/d7DooLGQhqelwqB0ysFvOCinIeBX
uPyzF1olNQbA1nukoIxNjq9YN156gI6CbbIs+n/yv7zz0tMK/GTiPpBiIeHsbDgDeVkhzOrw1kmQ
A7kyHEnZaL0IKdIlyVa4KvZeO06XbWkQ3cF9CMw7tdLd0/xV6+y5ZWyf6oScE05wNveTzqxeEIjp
RyhJ6Y1HRhiMJPy6VrfQtc8ieheRc9jgUoJSTnF0axe9xNIGpsKziCpgFwy2+P3pPqWQ5KUNW2/N
WmDhKuEXNX4Yv0i5WzAxqfHI7lK/exNDfka+IkMomcSRLwP2zV/8wVvS0gXIRKQ5EF81pwvfmTgx
aHYCpmlGTSAdl01KVqblJqvJTNYC4jtUjBQewgr2Uk2BPBnW9Cx9GQ+EDmQRaBfpfJuiXbpEIQ7u
vUDWDgyxhIRYiMYhpAgCbhiY7CD/XouZC86+UhavGkPheyiomdJqTD1OVOOpV+HSm2Gp4wnkchpA
MuujrPa+irMfOHth+MHdBMDtSCC1lfymuDrMMeFQOO/4mpoGQFWoO8qfviKNS901vUOwlo4aisxX
RqKTif4ieyBaZxtcQ4rQiVrNTrtNM4cbXeRkzl1wQCNVcREABbN+I1oeFZWGdLrBfeJxwvx0oGRj
dUKOTdcZ5DJH2V9PXHeE9LGBiOuxdlLvCvYM+mfNN4XXIEbkwNHr3Jgx6fXvAjpITdFGZ4toY6Hi
Xf2DEbCLfAIx4VbJ0lIbdy2I7NA8dwT90yDCJAnLSmoGxC87v4s9CeSkB2MoiKvyOX9GUvL8broa
bXQU9FMAYOrbuC2kpxVRNpOJRWlH5Y6OisMWDX+Ji1BqBV7DTJmPIsnxm48cDkUCl+gxM2pntqaA
3h3RkTbLeRe9I/6mR/1l2ClV0nEDOC41jDb0zwYpQR61gsq0V7BTnXsbNI+U36kHHS7sqw6rtbz+
NOY6D5AyWtrJWMuRKzJAFCHdhC+WBsFG5hhR5snVyFGiJ902oadWkDLogbczxm+bgwvrL/A55Vtm
M+ik/E7iXgpoQdjkO7XIUAV274mfVp09szqfGQpFUeAnW6MAIYgINk+OU928TQ7deU8OS+mOh0G9
AudPBJtzv9tsfCt4o8xhWBXWOWIRW2z3gImpsukpd0sLXBf+HPBSLKIdTo+HdIq8jWKecMwrbR2G
k2hkTh+rm2vkXpxnhKyAJ1363ObklwOgenAVAogZNxF9jM3ECUS6AuVIPD6Ep6Nk9IerE5zlzg4I
xHk8MWs7V24i748BHgF10BlJnyMLnAwiX7ta6NIscPWQIz/gyP/NrVL7JdElgnPImvIoRv1z2w9Y
GghAZwRipYcoXmrjj5Cb3GENuy7rQ4BAKkhmPW9s49vGWVyyCGUPYXyOAFitQ8FHPo/UR2SHCAPe
M42ZTY13B4oKPNAcmCEZfDi4NXNrR0PAm5YOPwidAXrx9/ck++Ozpc8dNLLwnWj3yzVwYFpTe9aD
dFGm0ZVzq2F/RcfGZqomBXpp/blk0x9ZsE7iPUn9yDEtK6yeonOOX186HmgDAcl4rSL+JKUczIMP
7E0LFpM0Z4bU+yqzw8Ap+YoJlZO8DVyAkLlBqjN/1/lLaV7hsfBd40m0aDO+Gs0eESO4l4TqsnIV
aLezjs2moDYPAJhExOMQwQyS8vPrTKbdqT06G55x79/YOhviwzBhtCrqVYOcTzN+zXsDIyF9IvgC
BZrPesopBFmEN3GCGlG+m5GKrYQn8GNa4vAnDxmhBTUR/QjEIB4j+cDu061Q3cC3Uyrj96Htrbl7
uuFjG8ICQuVfx/8EeqLrFpyAJJGwr08jedFExvJMRB4i0K7xI41r2d8L8xFP/E29X9OJl4G1Cmk/
Mt5pCIXew+5qFS8Way4xP33Jwb+24andptm8lrM2P43Th3ilSaX+iKkwGB5WogmcIyIpOI+xkBtd
8SkIIm+ENN/Itm1QOXL2lJtAy9HAGDEcIF69dngLfG8Ekp2d7VzPLywpzI3gw7O967k+IlJkeamq
s6TXsXqUQMl1ACFJE5/pgT4//C6oqIHEIvOGDYsabWmJi1ZoJVph6hHi2Xrg6/+oaSJUTabpdGcB
Y+T0cBFdCrBWKNoFJYvomqi9hX8ETRoM/0moa1hsq3o4RIuVlNLpYajvzIkAnQxA4CVVCJAg/pfD
lIC0iGmW5lxFMof8g9EPJFavwFRqsnz5BN++KfOHHtEYcvYIRVSAD9XIMMVa37jRif2V4zeMwMY1
yanbS72D4CDi0IGLK+gYdR0T+PgUsyfFHGbCJLYQGtIdWPweazPHJgb/49jZBlTB4oTlZv7+eMGZ
SmPjhpv4v/AYGjxoqkMKNlCRNNER6EWZ5Pr6kted7oDo0DztykWlnfBzNFFyNIr64E/EkQ+nBOut
ku0cfZeKwaHZTpQ47o/sIxlIMRNxlz5+IKEpPZw9Ffog1kVIuj61EPM6GdKjLEX9aOCsUppsJ/hj
VoLWkzOaATl4FKzgjTVbHquGA16AtzZzt3KS4Dv45Re5UqpmcSQwNptJEDyymIlIir8hV0eoMK5E
H4M/lLsDVY49znuHvyTopQcyE/4Hv1YcwHi4prze0wullbpuOv1DNWBa2AmmkcwnQBYp0HRVOyud
JBaUOvQKzWNPdLVO4GARHDhlV4J1Uxex/Yv+ph0eTnspk2RTEOzEQSNEiawHl2/LyLfSD2SjGckK
iD4iwjFav0UhHAE5IkoE7Ij3bV9teLeoOSmYVeSMvYFfNtoxFmknjLk96WvaGoKhxZQMCwKMJngo
X01gM5EuT/WWSQLI3P4ycgAnBf61DtFoA+H4e+Dh6s7IZAFcBWjUee2bZ0H8gMEmZAJi7ISAk15I
dNkxA0G4KehwYdrMsVm2ofXaedcKlYLbHSiX5AaT5AbCTMGWMAcwYbfgLRZw2cEOXOf5N7HHDLjf
mBxvAJ3NiN6TcoFZWggK6fxoeEj95Q3OYO3mkAOYj+S3oi64UKlUZCNlvIh+vAlIDGnuNh8JHES7
jtO2k5Gqksnqq8PKiTSiYa4TpnNwZC+ctyboB0diSQCJPKLaUjcqkRjcQx7aYCCNYkCd3FWPN5U0
m5Sy4vaOKZfOJuu5q8lDivqUrdCozXfRpADJFhbae9f4EbqGh5c+MNSG/H3GDXAn7R+ob2miDNbz
DVJAZDK/kIz/jgeaD7+5Y/ebYlzLvYBWk6qbA9yTTa65WUxPpE61EMHW/iWJ7lX4yMBAwDSBE02g
Z8o0qyB+LXq4xDuO9X1s65NCDerpH0KdJONFgPNpMpktfo815mGA+zHqJGSldL8yWAagwwb8wDu7
9Y9oTZL55KrB1mzjQwU+wzNnZSk09uRvrF3eUfJQxuTiN8paCewjPj2GwjPS4dbP5VfmPxyfahHS
DEbNyjdz8zOAxyresRCHaPgQDA7BVIuvtKldhm+++7O1FT5CYw5qjPKSyEuLuEb4J3npNXyUPWCA
6JeXmYh4AcfrMdz+Hgraw4nPE1Va0vBAb3Jc/rZ65p5fcZMXgYNiGCuReFPJkj2oCMQqFIFikh2A
HOd324HsWogiJX3Iz2xwJfQjujIC5jShJ+VwYTUlVGgbw7rKDe0tfZF11pYgvStjC4myPFHqTKDW
UtGNsbrAiUq6INmXDOMiTqzEa8e/cVm/VZgtfLyhqXGMx99EC4BHzepWSUqgJcd2TzyI9O8VM5XI
mfUot0YHh8BqYhSsHCNSbCv/Y+k8lhvHkij6RYiAN1vRe1Je2iDkCt57fP2cZM9yerqrJBJ4L/Pa
kgIU70XeVU4AS2gbM71w266bemOonwXwjvMq8SNq8apPpPQCMDA9oTHXuX453WvlObSUL/a+GkJA
gaI0iLgl0fUBgXOOj8g0NkqzKrmv+DrwuOopaaGcp9y3avMovIM31FtUycL4plq01BQNIvEpjdUn
UQiBrgcvsun/lycDrWFf4EUrpFHx3IpzHyJSMUNURKjjNQQP7R6A02PMUcBIGMgFlZVbWf6R1wU8
TOxB+iZs02VXkfCHfsf67KCEsv5V1raMQTH1LwRQIs4mIh//75fsX6L9Fps/81uvwxZxwwopYzBv
2yD/NqLSSG5roR3kbe+dQLiHwKPJeSKHEkAYNL/k7pJjjkgQm3MAKccYYqVjnyOoeSNXkVDtwu3E
Z005lLSJNFXx1pe+pIHYSBUtLvBExWKVr2s9O5T9Xr4/5jaKzMB0TLgewbJmdaRt54bWVGAW3vba
HdaxhrkcqEWMIOaA7SrBQ8ljlaGG7jQwTJ38KwenW7vuySMR9m3Mg4MP8tjDxXT9l5wLshPWCOid
tmNYfWBLDH+tiJ5jE3D8WPlrPlCZ+rhYuurJdZ7TUN1RAEVcJUsd/wWbAFuV5GHVybyRCU/IOdJA
SyZtZI9ZVF7kOyd1SwwVNZ+ZsLD8mW5941OWHVopae4ZwkeF8GGn5qjjzplQhCd/jLc8vkFrPhIS
iamiXnNo66b3XJAXS/iJAFGyXqqA+Bz96DA054r6zYKAu4uTFBAC+2SM/c5LPjyKLwp+YTQhopoQ
pSM8oKJiwmmWgEUZqEvFmmHResKsk7i8LAEgE/mToOGeP6NLBNjikU+Dz4EPEeF01N0iDjfuY7mq
RQAo92MKJwDvYHPkMprL/QvKhcOUnLG7nIBzVAveetLhXVMjq2kiY1JfAtCp8XRl+ujNG4l5wjS7
/bHgUrUBxTITab/efgk0GjSIFb6Ey5ZAXlGhl/ORD1UyCyhbGIzqzSDBQQZvhmToS0bHRjBZUgE4
KcaaaNuMj8Mr2z9StjkQfjBuuWTI5fGroZ/k7YHHEzFEwEOsleYBRLPxnzn/lHS4IuEAJdCC/kWG
BPYsQV0GIrEwHKxloGAQ7GxjPf8qCvruCtLf+pIvXihBQTA00iqK4o1XXIcMKBgW2XJkIeb/s/3o
PWQPEmqmK0BflJMCdwuXKkpZnpRtSCdwg0C9a8GN+KFJ1CG622B2yoNqU8Nx1RCUNie0DSAhRBvG
ImSp8UpIL0x+IQVyMZCNVcGC9+FF1ICW6jxyIvaMRYL38JPF6Se3KmK9YvIvsoJpnL3OPcbKg4/r
U31VGXQmnKJ2Xs1Y/MQSIhip5F65bXWFSBHiK7qbo7WDZ413WK8CrMa/4YDEgtnKaYQwleP1LgSO
s/1YZ+sIOeugtjfDJP7LG8juAHOsNx3kQVUT8n+zeexcUiR6/1E+NAEKcqGr0plJyF/6wO5NS8uj
B9fJ4BSSjZBlwxITGsZvFPuAN6izELgqS4OLUE4z5jMx9ZBYIBO8wdGjFlwv+T8QUzkpBgRDYvTG
T7ZUAMmtosfAHGCd3CCfDAJTXlUEEJyzgp9EzjPzBgFpgKPsnIRgs9VWDrHgDL9y6hg5ZzT7Qc3Q
b45b3S6OhZ0d5F3hnJXZXHaANGk+KvYObyBHBDt2hJKoimkh5QrPXzrUXXRerkFRBHiSNBZOgghm
hUMWkAWVGb83Uz8hBJ6arUSJQRCFUvGMpO//J/D4jy06DGKAREhLJmFCmDh6EBACCIh4yTX7y6h0
S+80g0fKoXz37gU27Y3xQQ6xGSCMaSeI6OUxLMAW9EPBygBDFAECSHEAX19nyZqPQYYdctp3XlCg
YwHUIV5PvWO/SqHsGzU/iT44eKgosPU0IgwUd5e15i0AMu3z9zQ4ltQF2OVjNW6rz6qhPhweP9LU
JVj00tBSFOQ3jQs5b3gYVe7grlTXAlcJHKKO9XYgZL+wn9UmuEbM3O34LYeUxmlXxt/1cNItAlzo
Rm82EoMU6GinxNMjNhaOPxhMHa0qpHpFB6caxEtjBGx9YXBQqouNxKspX92gWqtbvUIB2e4LDTX7
lieJe2DCcsqMEiGyYN+yAyKFmm7VKrSA13NyKsT5xGkSDObZdSN2Q24eWgOXKg98XDU/li4LW5U9
O2F/ronXHfXgbNPRZNcgVX8WRvM8xcQ2afzTRELTEayviXjona1poRjQw5uMmlzYdVs/JVhLKvLS
TP0hh52k1Gx6kRvSZMwbbR7wLFzX1Y65YeRBJ6dKv0HTL2zde3CArZ2y/Av06sAPsERmRyXYowvC
dn8kihW/5/26M1/KHPkvS7YoKtjJKefheoS7nBHD5WSrR99sB3yi7mSeB1ZZGUhFYV4HHC1Uicd5
fkmccZl8qBHaOJ+MiF0OTVwyIcbNwH7OoDz+hC2UTl0sZEeVR1TQM6XtaMZLt0La8pf4XrmTi7rF
hQJzZfJ5iX4ug2MoOEC0FKxHu/FKuDXBhEzpE24YbrTC/Ru6/DBzFUXzu9bl0YP6qybmQTWuFaX3
dW6vVM/diSpdo4VAICdNFesczuT7LExZRvwp86+cwsh/2OyZdCSqBL0RKO4X7tAoZYygrUnkUY1F
ACjWDz4K7gC0Ioje4OSC4D69yvGetP2m8/SVEWF5gprIMuVBnYilKlBBlcBJ3XbwX1g9hN4g+4em
769+jP6fm0gAYwvQwa4SJPWWAZTlz6gYbMIzX5wARD7AnNpT98QgV25EuKbGxMUVy8Y+tcUfrj6H
P6CyCH2zx/yF2JG7JgAQlZIeSSaZi3RTqh1gEgyXKsLvOyVj3ByFlLTmptNtoXrKkxxPygT0Wfbe
U2W6/UNkxSvR0aAKCmXFB15zQEpY7glvIHwdGlev5eOBO9Ua/RMVm2gcgT/FGmH5nykTNHHkPHO9
2yMg0t1fOQibxjsKGCNIFafbCO4e6ITAM1PbWCxI72fHtMv6whHGU1lQ09UGxEPwieooDxjvRLBi
xB6uFlq6c7y3KGhe+RETIhSCf9vRJCXc6q8s4HBiA/aNPLzJGzXjxU7RBrJ5RKDxLue7RNNY2m/g
r6LEfI4BXcaWZg8dVllbODZaQIQu06dqpns4TbF+mXwsldAgBH3FryQnvMb6P03T132WPJeOvkre
QJyBwQ3vCfjSJ16BlUTOPots6wePxyrKulUK3A2GY6BrkkBpLmR5O5CRMITZCBIJo9qlVUOBzbtl
RxuHXLDkmftXBsaBne+uzdnETshDqjx6oFIhcK6XTieJPjVZ0RsQhJoiUR66wS13FXGX3K+Zjcfj
PcWLkbPU56MUE9BUz6VT5M6qk1qHIn6DcjxoSnKOCw1lU+8z/znXbuhzsemi9eWRQFk6QTbl0VFS
K0QYx7Unywr8bI59QzYJOe25x8ygJMjIWIhimJGcSzHwo72qbEOOOFmW69CmpJtLA+bMf4GVonbj
j5ZhISaDmsSJ6QX3RWeVW56+O70TeEgm55caw6cYOR0YKvmDNGY518LFoG6GqdoCHaCwmvPHApwM
OZsOFiwYa0V0uMCPjaMxkBcEx7g3AcPyMHsy+H5NIkFF00hSP+MeefsMW5WCxUrmGjQgsnGV/zjR
K8IMATAG19owuQGzCrGX2N5VLi7lWhAQouJs5GXV5Jnl1GERVAT/bM5MmEejNLYyWsvAJZu0EI6I
0ORjFHyrM8GZAYOSuYd0knaD9otJLbP8BZXuLDOsXcyxc3QIBvw+2t6y/4Txk/jAGd2KPOEOulMi
h2Suijg+moFeE07YbKr2InQzYSU7rJhiNGD8lZ+fpUeiNsH75JsNmfYdAoLufk0OdJ4hWaQE3SZ6
dQH5QxQVpOslJYZo9rvTqPypMdErHG51p72ivlmL59sdk3XAlCvXESQYzZdvSWKT1AF4PGLd6j1C
JqpnaE5BqoRsZhQT5cEq6AgB/meb9juSPsG7+RHAEoiF8iCZh544ield7UaEPp9CbAuzqfrPIS0h
zDoRiLRI/EcSIjzoTwYSqsnPXsVXyacNJEojZ7BiIwoFkSg2OlsvigXOGcFau45h376MNrUk1gnm
uHEgfulWgiPkWkkAUFCFC6SHukYBtYGfleGJ9RmLnmpoYPC+yPtdegCd7Ik9Wi0wFopyXz3ZbPwd
+aHiXFDMfzgUZmvfQfqKegpYXwhJWf/wKSETpZgY8b5NwxIIs49dqafz7iR2tv/k8y69d/C0vEkd
n6gHt0AJRG5dMutNhH2cWGxWMkfBhYyM0sNQy3pI2ewBcoXV0mj8nfBjGo7VqK92HR4jvoxOQzMH
WA5TSbn8DOQ+c45AqfDrIjGQ0DhVLz/kzegcc4ntldOCizXkt1PQoOL7KK30x7KnGyZ2QZ9N9ZcW
VPJJ0M9wS/M8wGHWAZHZfOS+hXV+00z9TmAXedirNNxVc7JWdYfIzGGjcMyKbWWkYCdkaadGYxsF
6SrJuq3Cq26AztanwMwJzli1oYZ8irevh63F1LlTukQmvW+r1j/dJr1Uja2BVbBL493idzNO4pNk
VuQNcFE9Kca4rccBcpDtijfSFPWKPW+IQjA02sBl/2/Li9vjgieSq4ytt8kOlwJvy3ff4RK17PIl
zuc1OeEHOesp0RY+oTFukiowqfqe40MmqZbfOkiCRzRUChb3pYKkQcA+LCIicwwxPyH5q0aEdip3
gFwrqISFBPaJjwEMERo7xrloMqlAMvlcifK9RL6xMlHRg/pIKKu4IsvJIJyUkFNb+9DYRJ2SwBL0
03YJ5mu/yoSGA0cmJXE31vFMDZPyxGWIUUNGH8fE1geJoHhnKNoIK3PMtFtqHsHWxlL+O8FMPB/c
fIZMKRZ+/tggie3tejnF17q9QZo4o/vc4dxW0eKion2tATD0RH/q+Zwbh9iuZEtwNqbRCZIKfSWd
Kb1+1v0zehKRIsvbKBLTBHIwIwin2Fp5skq8G62CDzxYrr1k+m/Q1tlcXAYXb91xbfnFmTYttUMT
RwAv2oXJaQmGRIduTVSDc1TGFCOym6PJ3xfwqaP5FERQtWz2wvHK5ExMVIZw5IWPI+YgFUO6HF6Z
x6yT6ZxS0wDq5K6FZPPgXacwvgaui25o5dBupDjkYTemf7A1Fg+BqLg/jexmfedGjRj6MUchy1Aj
Y0EbxShcaSgFb4w8DDvAN/pLx58kBFNX1WRAnITfD2sUfojDkn968q307b4nlK5WrF+OIzwzqFsC
YyZ8muEreDB+PB+Zb3W3BSu8VpK3mvOTCrjuJBR2cRkIIe3uKiIcBOU1EUOoE6QEBZ4wo2DxraYf
S1gHlF13eoUpzcZT3YPWTJHGlt+s8CTEBj5VF38UXhlgHbkPjfpPg7gp0vxzAssbAJdl4W8xXznQ
nDooK5E1ZEccYu8pKE9BNhIrdhINr1xxQS3aaAEfE8ZEl1XAgxIvqJwPkdfQBa2/FAUZwnDtKK2R
oaB8QL96sSRO1RzfSkPZxh51rF61sfmGDO7TJonX/HSJOe3YNexQtJLBhbsnJwOQakNwWOuBSEUi
FRwcMiClXXbAvKBZ/KAEgGXaBvTKTW4TWXKVR8nSAsRHFvYupbuaYFF20dLa1uanA4uccx3Xqbf3
4GQ0kAiyjChVxmin+ceKHUsGtAafhq7vhsA8TW67dFg3psh6K/QJGtCBo0iMnUg1XHQC9PKyy1fI
Axr7RhczPHq4CNKCpO+/YSOahNbA8+ishd1xB/1xzohPdn4s0yW1igF9SNZuumV190FLOtH8cdbD
ki8ZBsL4q9V9wj4awDJ8BuzwtorDhM+IYUMudYmfS0G/TNM+18O73f2IRgqIGwAUdaA44QfswSno
NY+iwN9GA/rgXqKmfbOj8TWa9sWidZttImgnx770zBrNNZ50JiLjHKqPof8BTOdxZwsdU/OIYvHk
C5dzwYeQkQujNEk7sPvoVLnNyXL/1Ew8kPiijPGFfKpt1OGU4EPxmguzVNGMOwfF3jpvuYYB8HQE
Ab11tJufjB4XIwASotigjEFw+AtalAUTb6+1SxXTxR8DReQy85vuq0BCQCcX4kBEADE5/xLEbwkU
NCf10qysHZuofFDB9G+cnkFsBTITkLXEZWQAQRDMT0P6hrVgzmgX49VpKuNT8Nxa/c5iRoSI0ERO
cVaR0sIqP1/7sf4nsj6teGRhrkFhivkQBxfhr8wyPzrQczLMCVs1s8TUBLgMPeF6+davyFIhytDm
1VR3nv5hKuuyey/p9u3XjmWsTQQPwq+Z2KIZiARsMALs12a1K1kaiU+fQ5Z7QC/B0QQCj1CxyMyf
E0g7pmherAuNlEVrn3sVMyeUTMWpkQWPXTchk4Jf1OmMmP46C4sZwgKeJhCOuxOE/DPOWSHrtVfo
PBk15G+QCy9G04q5qSAVB9mH2OIEtwQynYMBcrrk+DeWM+gT5k67mlihUKCS2YEFmBQgPVBvkwsY
Ht1stO14i5iLYgQQqCkeDGyADqLWqUH6UYu1TcNRzhwgm1P9KPIqC1KdSV1WcTYmOA/kPmgaHFDS
4KKDauMRjVuc7P9wX500W134LnktoC5g7/CNbvzsFMlSzKA0zUMCS9wBhCozOGAF27OfQoXwJACq
s0KoiD8WcLWjjUChPkN8l/mZSRQ7x0Os0qXaf7eKkG2SoMlfxNhiOziQ1UVM7EZcK/uIYlSfXHqv
6w9amR0BTtYWjs+oeMnrYSFwkgg3mOJn880SVAmSzuEqEF+bGiYbfvcmqI81QOlkDovZCs9u9Xz/
41jAM5vtsFrGpNSSqw1kwYcmt5lvS+PfP0lRav3pqFWfPaOML+5AXkjZEGQd9+XpYUzUc50kFFXa
GSyiQ9iSHP9fmU7oLLioWBuqodr6sOVZ90+0ADKno03C/gNwscqyX4TScrvx8PkS2g1YkVruI7Fk
e9zf9yEm9qn+1pcBq3GLX4oxwYFgCZAFxFO76am/rJRnA/lSpCMtx79LnSInnc2/JMZjATWALhbK
2lLuXswQU1+W3WBCBGIYwahqEowkvFg43o75WiWRLnaTo1/qGK5PHsSsPMeCrPFM8qW6mH48S93+
55fEtliUP9GwVMn6BGxCuXMPW4jJH3AgwuN75C44Nr+1xCCb6MmYxJngq9BDHMt8FLNWTIcE+bGX
7t3hvZFgvL449BBwmk4JrHG/Dhc+z0fKNpF1RGuKlQwhlq0w9Kp/WgOKCayQ2PGizb8jZOWU+fFY
CLcg/ZaNoh5l2BEQXgBHVBY6GnzhFGK73CILvhFpenYL7ck2v0anWdqMlclMM6LdLbPJvw3K0EHq
ZsvY7A4m6WgTdgUr/K0qxrWAmFpdZiikRI+23HPt6V6hgcdPhKh+b7WL2nAOAN8v3liv4Nn2BHJy
+fQRgwpRsDwEetWTqvFP3uMaTwsEv0X0QOk0Wzf4FALLEZ5nxhKPa0hcdH6H3DfhsvCfepoNZG6o
xnkbxdWZiJC9co0bbR9zmlIXgBTv1PBI+G5GX4N2ccovovueh9Fn1bro8aWoUuozWvvXyRkCRfbR
0hhWqObG608GVgvlCjO+d2BzZDUWCamOoUbOGvlCGbREuhZ6JGaxidiJu+n19lmhgYfnRgi3gVKF
obYPE7WqJXtuNP/2YBCDQpW7AXdUMz0NN5gpWBD5SVH0OrwSBOSCrfXMV9EkaV+H5pt/RzAwPkfl
Lj7vkF3c5DWes++cRL+7ITOgRInjvJ+SLdJ8CvycTdxJrJC7MoOPTs02wgTWo/0jNHaMwyktrbNO
cmlp+6Agy7QKxaCx7tWKRsSW4KV0a01olnBTTH1/cGOu1BSfCS+EU7/3dvAnJHxaoV9j/pVE5hJd
9Eg9b5A/VXP52P7ARipU1nR9SbVKfsU9cElC0qxwQTLNA1IShuQGG3W6gFmtfb18ZHTQG/KV+kU/
0qDe4uDkMADD+X+ATzKfq4hAO4+SSx5y2TKhoor6n8hBJZqgU1YO+iG8FodmjJ4n7ncNTn7yk2v7
k/Xeri2e78na2SxNfMSGWAnnJiybSkpzQkTyU8MHP8bBasYag67hLj43L+EL0UJQY92pZ+VWg/fI
Xoccw+4YbspRWwo4xZdHNvEcZ0BXxl4Gts6wl7LrYVnizqzXEjtGvZ1qMylw54NZ8GDA+vksqLFK
osTQvggOpAcny4rfJ3Lk+haJr1ls2tl+FHWDRVbRTD8Y4wM+x5hbAj8fTSKkZLIGwEwoqJo1Jp7Q
Ea+Bt7QLSKWPhFfEpBUZYkYeScOYVmIhGPAWMyk4+a608azqnwlSSnbmjaOl55TAaLdAqJAw7n/E
lbvKp5JWNw+qhLuTuQHWRCYLFjiNbdJjIB1FqYA5C7wDc4pF6Ezh8YuqtB8QQE5qDelRbkrWtv+V
q9o2BCGpAvQ69APxp3hABY36CsFA+D8SHF61iqYRtpTq26lp6OHyhUFq202UfI+M7VZxzpHxa2m6
reb8kJOgYhL9D6IfDy/qPJ4aDKAWWWp+rqIh3+msJJkvQJHAnbNugGDaBzWebw7cGMZMFBLsLRGW
orzH/20tZFzpHeXFjcrtSBTgaKvvvgIobJAOZJg5b3dIdWiILc5n5Gqe3fdQwXw2O6/yR4EMZAHe
KjKJfXhugnKQuJjT8KMYQ7MNJfSTW7l1l1CCSPPgbkm54CJD7icfqQ/2KbBxq+PaIeuCt+/uXhzA
tcJdCoxllxQnK09mG364KYaB8pSMqLt3HltPrK1UK9xZXXZ0fffcBPmVWO2lTEOqBtgcEdXs9T65
nITu9JgnyD6e/yaK1Rpuf9ucD2pXvcxV/kEOX0uq58DUK9ZBww9/u6l5r6p93WVPhIJlOEm1Dki+
jOwFCRz6UHIUuqLq6DE41naExc/IfyXeUUOIrt9n+W0wK0e5EWy+NLFdJFrx5OUYdlutW6YpB0e8
twbt3ocRchS4rnLSgaf4EBMk7THMVBtGW5mP+qRB1p0sU6lf8bY6li8nCDFOxVv5CRy2Qz0jG49V
OAQL59C9JPgXGJp3jpEjKkcRZUx7CZQMQwN579UXespmE4MOAyfAqm5u5beXyrRpzK7VhA1fFDoS
eQBBMvjBMgDG0bKR4LZlxsUB4xBM/gOXz4pZkuRIDIMufpm8+yH5GnYD+HCafoo8R67kPuDi5e8k
7nThOV9uoK2T+G43kkGvQQ0WGR8BCVvA2F5C1eLad4jqDPDd1LR2BI+Epq2b8IRazyeuk0tKuhd9
FjTJ6GOEAWz1fdrqIdamloxRrWFsc7aWShqbrcbvfV2+BQTaAYQdXBvxgLwjvH5rl31ehLYpF6TG
I6kgobBJ1Sl1BCJvQUc7g0vSX+jstfxWzcHjhByoEMkdwh036LeF6MgBmWo6wbSbzx/X++p5Kh+j
0H1yJlImMDnKuSHHYinEU+XqP/JfCHLQmeFW4dKAFg75fItIeU2x69N9GsuIzyCcDg+mq27l57Ep
LwqjD6V+ErW1g6eLA3KiZq738ODeA6nKSPstGHVCxX0mjmS00nuaphD0w8jQynzamOlOs4Mjnt6m
V5YJpkEx8HXGKbKdtasZJhnVw0Nlw8Ao/BGRAYM9rWqHmeEPEchbqTmneP5NXcoLM/NLVbtlnQAi
20BucCQZ02jgn1L9Z4i2WqvSbxWtvJE20zJf9Mph1OgFalZKvktp54NI8GlFCsjoCDaJ5jwlaNuc
wFzXXbKfM79kdQn4qMJDg0ckHv7UvtkCVCN7LcPqJhlsXf6hC9o3mzubRVWrlDXIkaq5j1VGyCQG
Jaf8k34fKRkhSYoYv/pF6jLCwXtKy/lg99Y6KaZtnFdrAxpvUu6NtBK6pgLeZnG5lIJxBw7e4kvS
LWXHcxYzuoh+llDDhUmZlW6QrKKaCQZwZ9kH4tfOtoZDfn5Iz2rh6mt0Si8TO3ceVtcAjY/fYzf2
hWJiczEeMw1LBhnfRYmu3Hmlomvflu3raAH8E31ZBdO5KhilUZzh1qp+9IaYdrsc/wSs4XqMOVzt
lGRlkCxuR0kfjfVTW5EQOryr7rgcoVD16Et82Kb1AglfksvXzeh++XC0Pl2oWUuXF0Jp/D8cSaM6
eQuCxBeRw91iEd3UVu5VV+l1ttIDTOI9CMQhTaWqgguj4mNfSiaNse4w7drEMyv4C2ol3MYkItIs
UL0qU0++FkoKmK2B2ZTugF3LEyi3gZPby1TAnN76DDSsdQDNhfnC+bpW2G4mtW1JoMYYGeb68+jn
f2lo79TsZEz2qx+W8EKzsSWNbod5LWgPmIYX3bB2+VGK5BKqybkyv3KFvir7Kr0/U0z9r6FzkGdU
pM86mWpgx3KLRDwjU+cfjJTlwzpUnCummn8J5yGxn5zQ/ahtRK0nQKSYystWJ7vroS/jTZyCMrQT
VFA1bQdUxqn9MRub2H4O6z97nbbcFqBRpXkB1xzGfJOX085x3ENvGOvRG47l2P2GzWuv0dQ93TDC
TL7GaRMIMaSwhZbuBCSSbmUa6HLnWm6bH/cpeg4fg18P6ogj+I1m3urQcDqID7e1zB9ps6t179Y5
vw0DtpzUOiGBaLTkE8nz18aEgEPSSBGYX1Gq4hw6lrkYnZ9uHX3bXE/oVy11jQtvOdbD2quvPmES
VndUHfVV9m4SZUsX7YK3G7JoV541Ev7Uta3/a0pSxR766ih4VD88D3NM7725brszbeVtfCGey4AT
F/+wmIZKdp9R98iaIJSqeKs7ewPZPxa4uyWDlCEQMQOEpnEEKeWCLqx/ennx7UdRDASlcc0oaVJs
4yPhy0Kzx1VKSsHR0d/1sjojwr7LfTiryn8iShtj3hNiCiVryDHAEGO+Buds9pRH8ZV27NfWJDmk
ILtEh120bNp6oDCTRnFUpD3lytay6QWUZ2qoy82T311pU4Ev7EJAhVk5q9ZxjpO9GK7JBCD5IUTE
6CHq43HJ6/mZiZRo7aMaOftO5WPAu4P2sNL9y+BxERaLwsopYcEWMFakOVr6RhLcWLpFCpcPHeWQ
DNj1eG6GvwSBGOo3LOLQTMSTkxhY64ehyY/ZyNOHdlCu2OEm9DbsjQzPdbJS9fEY53RewPD5bAl2
+0RCywrDpPxN8qQzgRP57QJ2NeDeeUNa2eeYxhf0ousy8r/5nMs82w/+M7H+69DFeotHYMTm1rS0
gXCMZzeJPhgVXn47Ihd/pNYl25ZE3YAXFAajfkM2Nj8vnbbZGEN+I+HAaZMS9YJkQIviS4K10B+7
20zOgOiD5rb4Ufun0pn/5uJVPt/ISA5JGm80l/0DkKSsT3UuAT184ixSLL0SDNxMJSEvjAm8Jpws
duoRNRN+EKmpYsuQGFnPI5a0zk7UcozUjMTAkIHhkaRN0FDa7rhcMMvGnw4Eb00d9NaNh33MbUOz
yYyXwmNmRLF7TkZunZF8LX89hvF72zyjjwBHH+xgUfn402z73Qa4kLtfZzyRajWGZqHAsnZV0Gkz
tm0ESf1tJvV+qtulYXcbDCCFjFz85WJSkOJI3+OgDQgDNI3n0aIpLeIDYG0cEFZMiGE9d9gK0cvR
H4O/cVsQ1rEyRoukQPfM/5yVAqr36uQm8mhovIqthcEHQUXLeWE05x7eWdW7s4oxRDI3DFRPWUeZ
5G4mkee5bREAsRuQMkD8M04YVD03u34tx6vkZphMFCkxb14dfQHLs7dGv773m72Xr/VXXV0rHePz
tJ7I0eKTDQ49Og0KG/EdmxQ+zeGjxFjd4SHqN8ckQH9zbyIQ+3HniXR6wAXLl8RQy93MUVlXprwe
BYeZkvI2jTcneY/zt5b7TLoAELeavxjXyFH4c4fpNca+VLhMv6T7t0x8ioqgjlQb7Y7e4t6QhzDL
Pz3KrUOuQgnsHK0XieEjq5PxMrZhr2gbZdRc14RapgguNGS6uJXQTBni/QHFllOXYRUj/LqzXkc7
2Zcw78JWFIDQPThwROvc7B78Cgyh+RMz8jzOHxEQFDqBxjQP0bA142vC4GzbhIQn1zzRlp3vPeCU
Ygy9SXaN0UTXMUiefAOkFpGPG7FrT49WWK/cpuD5JFECArvkDhJjd10Rd9Ug7XeuVOiBvBJjkNcH
l3nMLxMMQQjRi28iqokj41tyV93g8m0joibKDFGLm3YLHwl/AzOteyuNoKIuxNk1D6uJMBHePjPC
gQ5WO2NsVIZ2mSjJYS7IaiU92MDXxTNqO6s+O02UHz44Q/KjMiqb2KoJqR6tFovlwOwzHmtEJJKL
0qAeBpQm4kHnjSYYYjsknybFSH7YvPTgSyEPjsRTAgYD6vHcxhvCGyUhwsweJS8csYHCoDn61ZdN
TyhZExIKSDzikResp0BdL3IIF3eDhc718euhhS00YsP79ygzTpgO9j5beRAjPKPDO63eQKxfHK16
0Qfz5rNUkq1zGR0crhHt37KNJv2Lqr1Xg0YeXVA+5515bMI/HUxDtaoHQyl3jUOOvUhfq3aFuv+7
ads3jytgSqNLNGI6sBLOUp16rAABdvJKJic1eN1tbHhsuhFPcvM6hNV29DgYSCRn083ieq0o+A6s
t7zLrjr+QlpLy6PfEiRB9SodTEeD4CYKwh/0EakjbyefKh9lWe1Rxy+hzOpyS3z7mNqHMQZfVHMU
+5V+4wvJHwwIMOgOizTqCiZTLIUirlJjfZ+VV0GMx26v0XWBkW/g6SowrwmsHgXmNcj8vwEZoN2a
SPxEJaW0fGwUD0wvXmBR8ICWst6Y1HlCnRAP4mDYTdZdhE4lb5OnBkW35JtLjmLim1QJ7trhwyeq
NXgRPCkDS5UsPteihogK9RTIKiuRQMXGgz2RtNCRIAvWqZTFMnAb1N0NVRG9/6R7pbEwtPlghNUB
h/SL2V2Kqdjxrhvjq+Z+uuWLMw5c6C42hL31HaXnjHm0q5ufkuo5PV7qWbVKhpPEyKXE4w7Mo0qv
QXt6IbZEoseNHYE0DFbGOvf4ruza294N1oDpmmUC9UAMpcHSrNx4FULWhms9ohyN08tZdvP4YzT1
RVPofay4Izxz3ocjAeymA7waJRvR1UGCBNW7EkU7CyAfMhT94YtPuFZJW64fIIWy5mfUUpcpKg5j
yots1Xtk1C0+WnaOham9Fa117vrxUfyElvVLbuxhLqenJs3vmlqkQTNzfKlky3mydvQVfacKSRWR
ChWlz8qiq9urlzOndPQe9qiDCbOAQYRNAQsYtemLmXYFuXgLVBy49vsE1FaOgOJEf5gds08J6Dcv
g3LaBjK8WwHJms2Cd2HL3+2ok0ZiRnPIWNDIfTRKjwMO+z6xN2JOZQlY+ygmxR1YEMg569esPjtY
2xA0Add4f3WEgzPJbtlk/HQBuw9zz+xTS4UaJKI0QLSnTfyNRPosxknT8B5FXUNo/sJFC9VgAZhT
hHUr1Z93pjceLChaI2lfZlrq7uCY0IewsH4w5w9acZaTvC7exB/lArnglRvRQU9oy3w92M/rxvAu
Q/WPP2KN0T+EUODSRoI8+Rnjtruf2escnf5V5+JqjK0+I5MBnj1k8KNKs8HLRsCO2n42BDm3lcGy
YC0Hldoi9acsaX0az3UZ82wzjJksn9GjLxnaogIqouzYkkFROMk6r0/3xA0MSYrFpKOGx2Ewji37
EQlO+EuI5unODES3iWR6hr1FhTuOVKVYslkU7Zgg1AhjtDrIKdJAIz1TJArBpmSwfXCsgHhDb1eR
X9hmI01g08LK/LdJd9b5GO6Q5/S1caRSzR80MAgIy+KLKqlZexCzXYHYAAFInZc7GocTFnPd3vRp
tOoDDot1ET/GHAbj4JJer9+VSpUm2X/KxY1VHXdlDuBqA233V7FLjTFrVeMT95tivnCfe/YNQmRH
MvqJdZJwhw47YBqFtFwLnsZXx7XeAjqjbVtmnndr+hjIC5mDdvfZsKZ7uIUhoMkXN4mgc9X6XcNX
CjBhkzwaMV6JFk3X/IMg+TAjMXy27vzmlrtpBpepGXbaUm6kO6xsSmn9otuLnume+Mozkf2PpPPa
bRzZougXEWAqhlcrUMGSLdmSwwthT9vMORa//q7yBQbonhm0WyIrnLPPDtAkIMJbgM6c9Fp28eFA
N2SI2XjR5w6y+CQhwwFusFpBXGjYnqgqg7JHbRUXvJBdM0LC6f6cqM4hbhypKLf4+vmPSp1X9OFZ
eZob4XKPQCPV3K7ATgyNu3TguXGtuhMhgWC5yjQDW7ot4xUFoAsY9bKuzk4ZHRIDWU4BlkZvJnRj
1UCmVVssxHGmj5HvpZBR0OUZjDwbEzk9P3JihJS1HICsZiWEmQS8Gz8/+TAdBEoSz6gfRkowdzaJ
LaleEHFBsFV6YRjuCZbT6oEJEDZVTue9OJbRu7IZKKGEM8QK4XamCuXIIpxd3HJdEfKbGua1hNgV
NbgkE3LSj//aN5upcWH8lL6zq0RztErAcQNMruX80bEwYHBcufWu5jyOmIS19HQDBFByHjHOjPYS
bY9GmTYV4WOEy6xfEFzP5dcWN4/hU+YdFXegAByiDVVnTwZ2EIt5o4K6BjdIgLB6gNGFdVxOydVi
fqnJFy0voNOCDlSXDK8d0mu6aDPDdOokiPw1ZuIpCaHPVTSqsY7iLyj91gDijerGbczVIHBrGiR6
u+zZIdV8tAih2+hx8pC2p0GedA8pcn9CFjuKv0aDBf6HXkoi6Dt71bVvyQRBz/nMUG81Wr99zwGQ
RtZRTHHdk/nIEDDQpt+IKCxeh6Y99TraR39vJ+aTB/I2I3IQLacIP8B27J2DFUAGW70wDjrryaqj
lSatdVb5iBLxMpri1Vx8ZpG7kxh7dGnQguSPAy6bCJI4hd0m2TWldS/xvKd99hnj4/+29tz6YGTT
pqMwexCDvZll9SQsCMEmxc1EGJD7VIegLZ/Mk4252PbeXbH6MOejT9FteZr7bg0WTvQAJxLgZj2g
foG6ZUfrGkwV0ri/5EfHBC/ViNxUtWlvrYVWPUvb3apX0fdUPBg1DfXJ/SzKJ4i7i5FtLfZFowUt
GcJucca9h/lak9QE31DLV78NzIKGwrpFguJCcppAnY0R8zsHERajCADyrvhM43VhvhotpT9WBtkr
P6NNrsVuJN6KHZwtt2rxn/KUNFrQxvan9Gzc0FhYCTkN5EGl9FfVmLOwkdE2gfTDjVFHe4Gi1ybz
WYcnoukBfRujmbeGU1/F2yc4OhxEhyzgkEJOJA5s5iDs2vOCs/2yTWNy+RbQxR+PgkeJ31nJrkyI
//vPUeMfA90IAFumOA1MpUT5xPft9Z8y+WrIqhKgCxQ+GpRm8lk9JqrqT43hPqEKxURtMZA1Y74Y
OPllmn+h9e1d0N+pO6JFzAa0uoytScOoGXJFn0t3qabmScKGWEBkPF5YyiCfyyQf1QjY3uvzEhjQ
F7Po3qHIroGWYMoooajUTxXMQpyslA7HhI9owpxD7Dctr5PznrhQtKCBGto/wxofC9zNEaGO+IYp
yAYPYHUiK9JmNBHiTJOvCGIzfW47+wcYoYCm+mMKHThqntNJCUG55cy039XWjx42ZCMi8I3ZmXEj
z9wIuvmhJTSf0Ti8amkPnCqBmQ32EXadPXcIowvVfOt+sx68u/KnrkCulWpBA7mhExoKIrCdH2U0
ETL/qJjaRYyQlZI6rrErpaOCf+a8Jsjh5pSo5LQ+4M32NS9Xs74RKzrCZLceXCig4XyromzVxcaz
hQG3Uk94IxeCs/xX+dfeupG7rsi+HqEPAo39EDNiRJO79ESlhtsRh6th8b/1Ov1HEMYhKjb8o9hy
Hj1yU09wIc9qM0bzi6pO0q9m4knj5aS81GadVGPcz8MZDiy+APB6IIGAbwUtXEMG0ZxJK1XxldhS
YaXROwg56WOUeYELdyqCy/yhhFUWN3IRfc35RYIdFHi+w8pLoGWx+5OeY5TDnPdtkrDcWHiBcuc6
brpONco0OK4m01uOc+VH5NMXgM5tYCm0+rNWuuwDQqi4NhcBhRgfQqw51d+N7eaXI3gDpXMkkuxR
H7JxPdLyJmO8doeFnpQycZ4wzzDEBpuJs4DG1ZPBI2x4yMvnxFnYWjh+LnbQVJeI+ifEnyWD9hZ7
x1RjUVC5FpWH7KrdeXjTtzBHi6rZVpN24U/A43YTTLWSb3yYXLynzPk6yHXOnmwBPDU8sy2O8dlj
dNVD72Ym5py69paCN7eQItR2jJR45nNmFi1JLW0H9JfFhooK1Q3mt0plMfzGEvp3dGi5+AFrUtPZ
a9AdlgUZauYHYoCoSz0pXVJzF4kTObTnh6Qazm7dnT3hn/0E4ztYdQYknYHX06rxp/VE3hi9ZOuc
opgKq6GpZ4IyGt9uKtZQrraIHEwcbjuZBXrobBJH55hChiqH/CUy48fETK8wEtDhFeNjPhAaiNUr
LzAjIgKZlkf7SWxpqUervLx66ttndz86wIAoBPDQLgm7rYQJmBCgjXDBQRYCz59BCloJf7y3A7UM
mabhzcQ7jJN7VifPZmoupdvfCzsFUrNeiwkzoLwE9wfDr7tr9WHb2AUO6a6Mh/9K0vZCg/3pUlKQ
sSYe5DTgpIb01ywPk+d/UL3JAteUMbmnwjva7VJghO4d4647pomxNSxnT8CICcgLMNA/lHOCOSLG
e+g4J61a+wx2XIyp/S4/LOOvBZba6e8G5ji6sY8oKd1PTWYQLQqSf54Ykbc5F1CMNAMKkyAEldys
fTjB6IC5xjxiSFUoAAUH9uWw0baxYjhhTwOZtp7QspxzSggf1bU3Q/zEZbwlbURD2RGWtxyv6DY+
DEuIDnVHyegA3OAKMNpow1AOipC5vguXjvE11r+Y2AMREyimZtWMuuKGU4CksluEuXoBLEriYqoH
ahMwGFB9tbqBMw5IVnwEzaaKDh7QkjdhTbPYKwNdFuSVVSY7bBy/tB4dmPPpz5+xe/HY3QbWRKm/
zvIIn52LU8dwBa3XcaoJoIMJ0SKrdvP4UrluAJTdF/YqJ8ja48Jth/7GdQY4Ofv7IUoOXJu9eY+c
7Ghg1QcJcEmy7d+bZgZKTBGuViQrahftuPQw+vzDSM8NO2pO7ykQWgcUmWImN2JgixUEpY+qCjoA
et8+/T1qfkwV7qTx4kHDgbGxrix0nYUK2/5z/FfbReLlmhIhy0kwtMmtYIKVzT2z2INV989CdhtH
wDOsDv0UxFr2QiOZsnLwwIUDsRk5xjK8PeGs2yeRb3E0wwUSWMYNamzl3OjTj/NHwog0Z7eM7qgC
x1T6l1qYEXyTDheslNqXHtzLr3rLWacV5gEnkJcFlmmeAhCEuX8mhtiGldpJngZbdLbkawePdBqs
i8wN+8Gm3NVLJgr0vRNDXRnUNA5xeEJkSg3A0lycXYJPC16WMg7g0zbJG37/Dqis2urGoaCGLxh1
t0TgbtjMFVuyoqGAFYO1oHu0jrHciE8suPssth+iUNX2RMun7d+gHMa9gxuA4fX3cXgsCORZtz3j
0zTjhizLIiiUGMhc+gHLHQtGKFY7Dkxgm9pKZ/umMbc2JcMkbotM/YeWFY2BflElQJvE6kLcuDsW
ZsOuwU3NlNKmRpmhJmY4DUzOR1dpR4f2RidBK5/fUM6sYg1fsSrEp/pcTF+8vrYNgO6iGhYrDAIr
DxCsFmhKZtK+/BG1zScDRsX8rM7q9JcVPjEnvbuyX5PmTYLEFaaS+CB9qAvCMW+2E/QB3ARUPr8W
2IWJb/UzT9XVI94qHqzzKZ5vtcMN7P3g/UygQYT92RK/YTQ86oe2xbLCWdZT/aGy1BW27iT3OCVw
dObApUq/Vkv5DJMfII+wO647hk58aj7nRMngc6vNM3YnPqUwSBgyGJ56+Zot9X9041t0EuDzJixz
3iPMzOqQ8NT4gHlygo1oYzNnT+WDsG/0zJgKcAdcVfQ7/idwG3osXilyHlr9bk2XkRH6sGynGj8s
oNT4zjJS86hQZ6KmtBhwsVHfgLXzi4cpDQ/Kp2JjdflV/0rtSpk0UgLpLp1ZgY0nfYof/zbORd2g
7F4PerFqgkyj20wYd7nWsu779DX2dnMdb/hB5LwfMFxZmR2JVJqFllMeCrgaJdmCcmkfeSUwYHWP
ZbWIG3QYSLTyAfuvjoXPSB8ATLaPegwFdvjlYYo02hr2ew8f0aXz4v4yNNyEIudvKTb+J44eA68J
dM4HxLOxlygpv+nAc/1x4oz3e+Rs7xwdbRPB0/9Q6k2nZYzYrRbIrHZEEHvOYBUkP35dwOQ5Sgf6
wiK8pOgvBmoyxsL59Ei87r6h2kh5omPd49TmbtWziAzOPbrpbjotM4GLiGXRpefwjajjsp4Qe2XL
i/Tg0EU2rs4rhxYmBziU3/V0BNNbqbcNyEZd69vvbjwjsd6rTaclHccv0SiDOPczduo8/ZjSqpI/
OuLKzt4OubYdWwpqA7e56Kbm5FGtbbOBiJiFiRPC3BqiMV+pYnQ3cjVJrqKUeHeRHloz8HH3tZ8i
5qU828LvAlrvHii/nXYjZkpsAUf7Ueu5BmbmCqSF5UtNGIqxpKYJnuRmhtXke9yC9qkfv6yR4k3h
qLC02ENh9cVB72lIvNDH6fmGLINItW10pvyNlETUaxh/CD1g44n6mtKl8o4ZoGAL5APdNOm/GY5n
w28Nep2UmpEuGFvhhGH7qZ9/Z0al+ruPNhyOQqY2uotLmkqFqePL4MCvjU9mIfamcwYbpYTZLV0X
OOKDzJwDhFYq3ZMoT2khuNx4Ibli9nE4SLvemdDTMF5Zl+2Pza7xVHbUAPlrmtfN9CsxMWhUU1/2
ry1EmnxJdgtUTkAIJk1NhL8Mqm8qKb9G74Fo0hefrAyWRIRlU2Kv+KLqbyvofvSFQYARtLQKgimG
gmDaGfcJACJeQpecYSBsVWE7MKPhAKL/VDl7DQL0ujsiVTxmADOzi3gfzpqttLy8IUsfNtCx1X6A
XgXToLAOnmJQR7/JmK59Bo3qa8Yi3DiUP+rDtLi9QbOCtqXu72q2z4qrV1TE0TrO3tDRM2X3kNJI
bQGa286xNsQHVqRHQSrdpDwevuMEPGVm4nGA82RMRJ0LDP55WDcdo1UjPUf2LU0uM9qVaT/Mr/wT
wp7E12OTQtcsh8dOQ0jMBVSAzCI9Xxe53MDAUoYINSUDRDJV2Rmh2Nbd8wy6ZNON0t6jhJDs4TnE
kj6G50VQez9B+Kwwwxl3aT4fQ48B6nKxRf2lWf8i4W5iKPyFIvXqP6gcTcx2jBEx7TjhzMpY0unO
6QgNKYpcY50O8j5ERyfhhCHVqdXCqyiWN4WgqEzDhp5q0I3vssYPbTEplazxNJfxVVAAuBkRUzWK
gHJgkOQ8Olg4CKc/F4n/hXxQQlIwU5jQuYZES9DvoFSaoWtrst/5UQ7BBC+9dNGCDN1VjcWmnRIk
1xb3rm1OoYK5Sq34tBAF5M2L1pqfKTSkBlNmqzZ3qSJPzFhrwbIqL2P4ai7OvWAiYna3FjI/PYqK
grUJ7giZ603FvWYIABSs0EG88rYKNXFBiIeUYMcEmdS71TOu1voT+xz65EXj6M2ifUzHKJv+RZLN
XeBoljnKHXADBw6ypbeFc4tP55b0QYzdesqzuXOJoBB4ff8JFtVqAwMjE5VOXysC9EKqjFCoGzbc
Gyxz3RJRDV/nQb2dBj6ZFVvr3MQAPBn3mV0S2xd/mu9jw/upCjAxIITB+9cDUKozbeouOpxwGj6n
gs1UExhD0gI6r9L94lRN5/E86D/LfEm4KMzkrU3Gg4FHc4YAe4EnYi4/FgZxadBLjFK4XP/OQ7VO
bfOPpEWNR9OagbTgpokJOH06iq/fJr82Q/LINt24UAJpJlTaVPpLqKQSOhKOAgCDmzxppIpPSq+E
m2K4i+lSFc5aQtUhuCz+o4JcFFRWao8l4nxkWhWWegdLnln8eGdwtXC9FxFxVCqvvjzb7zWnp6VQ
BCwaW+iHy6XToJtr//zmZbFwKqfDblfqpgBTexiZD8G7qkfnLpJ7k/g0J4gKBnfPgdUyNaE8Txoy
fbmzi8rZDSQ+Wz4KLET0C578TDAKbv4ZYgDHsjlRgXq4MT90ZvhRa4rMwQ7LN2j2iVtPQho4uexy
flBZobIZjkiOVnrrvg/YVIFGGMzemHtbXBtEX0HEPHh6CdOOpgf79qgu/uvJyyA/R7dIzc2m3cyY
OuH+sUROrrW26WGuENB9rIlMSfxLK22VTPLRtqel29XZTbUrqithJObAReWex3ps3nicjsuAEFXT
97Pf4D+Q7l3VxFWfjlW+1xYZTNx9kT2uQ4z8ZDoEfvWFGjvImWLZXrcSuCtQw3uG3C6ywtifG9kD
e+Ssx/CVA9HIYKNU+9p9ViHSzJnrIdtp0c5SNBaMZyH3MLJiEzsnbcoUB0q18T7UrsgIIBbrMKcM
zqthuBfmhaQ5ddPkqkqg8XQgQnOSVyMVVZjvevZxDDsA0SHU/zNXgOpOWfQSf+JOJ2UzfHaltToa
+lYY20Y47010rXDAyhXIUAd6yWCR06kN3wVSeQegwAOQSrmuJAP+zGe2B6w9d5+ixoebdjAj90Xn
QoyY05jwKYr0UPOk/lrA5DzjmDZE14XGQ/BbXz5qLcZ3DP/ip7SGc1aTlAVOJeL+UWfeHg9fM2rH
kaAgRigkxHaBJqpjCWm/8ImiCQBwZljaUYIJcnKEVRLld7OHtQSVT0O4YZrDbw/WUfKpPbd/MNt5
m3vdM8WGQsFrso45BfGAOXAuvWTIWZhCYLe1n+lQq65h2o7wgMGSSTgA9rxIQyru6Z506MizDow9
VhoyeLAqOhOHfU7OOZUXxq8yO1M8mzNTL+bBVvGFlkFRBh4mxIC4AHZosTOXW19w2FuKp38pyNn1
PGvPOAESJ/YKFxC90g9PNLdaka/5JcSlHiBeZ3Ay5zkA5XIcI/O5gpMGmj1VftAWnHTDRU3lXVNe
M2Pr1ALPv5ARdbHFTSywIEQAyir3QwowotjqZH5JYaWFBtFW4qcaYi4DaNh6V34k1bxxixAi60PH
Xa8w/+mkEy5XAUyrNhltnQ+lrw2wK+Hitd9C5c5i9smqbH4qEJsCopzObDIiIUL9vYU7vtlFw2rr
z0LIjTbW+ylZm+2Hv7hYM7Gr88SGcy6XvapHSKGx5S7EwZZmWt1IMQZFTAn0iqIt+4F1T4dYuCEz
CeeKNe4Dp3XcCRXL5FBI84taEK1B2DXT6PYf71Gx/LocfyCED7ktN3XqUY1/pcW4pakEx5jgl6mq
O4ejnqtRWGmxSsHcSEhvoXzgt4vKOZcunvy82JPag+rT0+ZwHiRYXoQ8BDIicjwYoZfEm5GOoJKG
qoJtJjuj5GHR0Fjcc5Z4JU4meOHgjeozPGeSQJU8aKRWKAo89tpAEVXUFsoUYfGHh0DLAYBXfer1
V0E/RemGswt/W1odVFHIre9KubLR6ao/GnK3gMZA9yyTYR/yYWNmrOaQvvSw79UfUGCKg6vGgw4t
vsFGUTUs3DOq2hvZ8CA+TBdM6jfv0gIB5arY4dR8iFN2HwlDeU5i24M6INShYyEHwekzdPkMUFgA
MBb9q/Toq7DC8Px8q8SUFKiJxgKnKfXc6a+IMObfHqdfa8HCiJ6C9BH/oWpvjOlHZLV5WRJTkK7L
Pl7zkvCmxtqE2XdyiRuGcmag6twlwhaHzZJPFxN5dGWGWwOS9AxVVfVC6nbpksMca2iQqDGKMwGP
cKOZdd9prhWU5hu3yUVxoPOa6sOSZ0eaTYMiSTWbf/8KbNmiTmrgdnd7SzFrqbQgWN0mDR00cFLs
fzdoEGVFpFhvBbwoC1lXP8lHdZ1pU7OmihU2hi+dkkLBYxqc6AX/5vPIKNvRy+uQ1TuYnZ+u6R0j
z7/HE0TTZfGguNYwQsej2voYLyG2NDZlTbxHn6xdB22WVXHBzDYVh3PKPew8fObCpjneMGW7dTmg
J9MLQIVCiU+cMF9WNDDHUjL/K1Y+wuGa84eulSjmyUS9OYFfWLhK+RuzNNaU1mesepQlWToXe6u2
UZ1V7caJ00tIQb7xTUBwCZ415tjxx0VLQT+/SB/ypGw/9P+0wX1VNaCOtNka+1uSpa/GYuEqCjAq
ezzTMn4gDd/XoGZomklF1uvXqk5+i+apZgZo+fy3BblBarXbxyKuOHmFcbYa91aEGX7F4UNNuHcl
eUb5szl1P/BgN2jWXqsGD6Jka3ISpfZ0jdryUcmKsuaegHpE3S3yDYCo9NGFAgA5ZJsovMr9Nl1Y
Asx+G56O6kIjd9grFxmKswGiQE6AVVzioNlcorPWWkTiMkGp2jUH+gN1O0mhefQMgRtCO2u+hEPF
YqOhgyCqTd4Blb5fBElNIAnXrufs53GgKouePSB+BUYtxBFbbvasDjKXQAsnh1JfkVQXKCHC4L8J
BCUQ2mALnYYKC4HyR6fnqN4i2O4scR/jUI56CJ0DmdH6QdATjVBZbMl8mPZFWByc8Hjhbcwo4OfL
pOyvsJ8Y/Wi3pP+XgKszcSyAVPs0wHcODElXBBP5C2cSbtGGsjp0dIzNhxOzCI+JzmBrK1eZ5PMT
KvQTFPYw6FWIksfX4R225C7Iu1beDc4WaiqS1h8kW2/hukAJcSk6DIdIH4Z6VbkRxCrzwlOH4+0a
e4NzpaF4Vh5WIcAjZkDZEOOVNJ3UhAQjJoMRMMkKSWB2Z2uv0ITJNKGlmmvOenbrbqIxXbgQPWyR
6VNpU7BqRzpwCmmBw47Mo3l8Ude2Gmbxf6vI5DK9qDiiGmjFAkgwTPMMuq83p848+3l0xKlnTXuA
GmClmuZ5fk1IxEyYEZh3hefnoYE885f6AwPWhJJCpzsLtfmBQ+9nmNepY6wXcXJBbFpOK2FuyAOh
DJKw9EoL9iD21AmRwxoIeIt6rgYQXdjRHFYc/xof6y/IuPpy7esIaoUaYLDvYYGligtuoBYwURMF
dWcnJ1gx5Lv02hr410c/PBKlOX1yYxqcnAlFXpNc7YKXN73lLpzOhffXoqCCNo4ssEu+uLoSFwIW
FAwy3aKXiR58gnpV67vZeo3LHzvMsV3ZBOBJrcGddHCSCQOPpz4O10OdwAzZK1xwFgdFFX/Ky/Cl
RoOVWERDm7c6eeuRVfSM1DnLavNlGTj5Wbtz/gfxezLao9Rte57HwEn1o0/pVo9ZXWLE1q78ijji
Ew9gVDWEzJRl6rGBmk/PPnHeUzEl+ifuGewKQjUXv9z1mPajjYOQyGzq5BIFzI9BJAioOSpHsY+W
SjQc6UaZw/T2i4EWbWCGp3qo3DiYM4F9CvGieaNzjXCM7D0I4pQ7isgWctg0NC2+/9pkXPDVL1h6
2zi7xp7/oFCXldvOd9dGOF89cLmrCkZdWxqktcywSCiCyzfBCkFEJsKtWOLHKOYOeq8ZS+KRhSNS
MjM0PeJjyqAOgJotJTTrjRHLfyLR+20XHb0OcUnId6l9E6zXfRRGBv+43Cf9bui0fb6U5kPDANHo
btyzYzntFa3Sp9QfY8pa7lytejLCJ4Zvq+qqmSis4i9Znl0qibB1n7HEPpXW6+CEmxaievWMlpDj
tT3MpJdVTG455rG195Rm2oW2EToC0NrcA8X0dOBjVpAXgS1Q9wwQVjfretjlpDNZ2baBEi8nZ2Ni
iNFQWDBc0yg1c6rmfHSIb9QuqXRZTy4V9Wgx8aAT9RN2J52LfTJy8VjgNwAdkiC/E1MTyFErFx2o
GQUlbBxe0sinpvIRoN9EM8BHAbkdIfYWDVGY9nlc6mcuo31EmWuh1zFq+TQZdaLAZ1jxro31cHpq
RPEcyeRQDxIsuf03cJ/K+dLO4tJEw1FAOiBICVdADMxSqFM90QOVGYxF266zBt+VVn8daW3ROflp
9JtZhAlUIiBVATOHH+zfn6T26qXzwQMczSykIJm1wKkkh0QQKyzRGgztU6YnGDmKXRbGb/6UvIRS
e6wdVLZI52uLLEq8LpClQdZ4LkgjCqv4Kfcnsqaal7EZCdJotrKn/9emBA9Dbz3n/zwx/rPS+mty
yoPQy48yaXaDMx8mnpq9JPe+q+65ryNQM1VcknqKKN7dzIGerZ0iT/un1fgRMQR2kFKr4WjOUYIg
PqXyqsh3UcVGCNC1hBPNpQrVsIKm5SKxv/WJtcgIGF6eairUO/2VpvOEU/wx/rQyEz+0hcxk7CvQ
0C3w2flTmBHRCYeFhom93r9a44JmqBNBQU9MhW6FJ3UTlh+VlaupnKDn06Fd2TCCtMd2vMzVGKQt
bTrOUBa1dFEScvUMDVItXlW+d0N/rpyDRiQwQCjM+yuqQNAOE/KkBS9JW4ZN2iPn9jz94JTztnG1
/5bKyNaxlWy0WeeYrWjLsZ3cFu1hgePFWDnH0AIlEJcvCJsZs0BZMbNVPPE0Vd8Y5U9Sh5bfxi+0
nkxDay6jIiJMlvI1zSrMNqO14W/ySDzh5fludlg1+TaXHVYraLEZO/tm0DkZHBuyFzT3wGuR5shk
Fumi1ZMJOTH4qLKvJTFmzKy+p5agjpJmySs+7dBAJOul5ETRq4oP3f77pYSVlBF7BquZGu5ZTsnB
GOQVm+bTMomvWocN2LqMFrADcQ33FX8TwIajlywEhlZBN7+AmIkUGw8OWP0LuTzS7ld+ohb/ZhjV
tll3SSELjULcUs6aUri4Gyja/ElH+d72MPPnLJA21OP5A4exSf7zMmutx2hVG+fVSJ1HGvsfP0ae
Pos/gtdslpuIqQVt52gkaE1KWg6rXtvyNuMfn0T0cpAiy3LcmtJ+WSrrPSSAg6iWp4LEotWMJ9C/
sPlPXrqEKEnxHZJZWZoMEwjvPKIhjbiOHpoHRF9c5Q8dU9JjC9Pdd7J144VXGBuUdOS4K8oQcBlI
KvMAs9wbcMKoPWjl7LhY6xmG1TZ4ofQwwrDP0tobVv3Z0zQWtoN4XSUOO3CF7QEvU3OzYGpm4c86
OhlHb11/RLRIHcIRQ2OmmL6S6wxqjbQaFCbHZQJ7as0Ve0ibYCQ4aeD9lgxAETbx2RTq0MhNhkzV
JDaL4G3hsAcANbawUot2E8GGK+iVjBJrrnbX5XwLw/uKynGjHMGcGeI/4AhyOnaHM2ClPf+zgHly
JwykGrl8oa1TRbPKAWayq4AIiiXY85+jgef3iOTcgLxe/FIodgXv3l5r2r1D4YPhO9wcKEBCqQY3
HudCyH/uNYLYoBxQnZB9YxP4tJplMNEEVvIepTYW5oBOCbeaq2fPsDAYGD4mnFn2jKCFHYAVC4Jr
+DhJs/ZZG5jIkrhybqZ4azgIVUCsudNqLUVvwxSd9Y+Uc+WJ37C9oDnE/6Ltpq0LJkDyer4A+wwY
lLqfHj9zXlbNMh8Y2K8sj9YYmWBKY59QNTTaZe5xX1L/qxfPdjfCzOzR33MAGoGOcorjmgFOrmbF
NkymzAyPIUKDAvNNPf4y8KyTQPvECKsAelipXNlcYml5lml85DOdxxY7KnMsdp1V3B2+SEYOpi2u
ZaP/uDAdpwjuSLZ866LFzTl6MaEo4uK3yzJC5Mik0KAWGxEFuE/i2D5lAUVksQrdggw5bhro3Bpc
lRgnM3ybIAnMX2O48bGa0WIjULrl1uuv3gRXP1PvFhZ+1aJ9W1t5/IyA8Uq0MRIDcid5YWkN72Gi
+4ZkZvXfPn89iwpKDtN6A6lM9hbhCtLa9XWxZdDiFkLJqEZaPZ0X5pjrcfzPgxNP+ZlFqFmClN5W
IxpWGiTV8SQVcKNmi86suLovvhHDTfARCA1B1Ym9cotLEw6TR1U5t267hVL8bbsGub5AAcjNBHkP
jAYTyIk51Z1Rgp3mZ5zsKDF2GVw0OPtVhU8U04M/2JIuim29s21cXpMgQx8ykW8TMwroZhC1lHk4
Xc6CnMkOD8JoiAxRLa++zfUvc04xfzKRJ15xfYSYAKbAC8yZCk8Lgn6PrggD97zfZf3yFpe3Qh74
6qGN8zpxvEUlHpU/d2zSFW1Mvb+N5r0lWKVvp4f2vbd8SrZoZWfTRbgXo0TNXON45eRIKTu+FNDU
QlUM9fgQhwVRvfGj22DOJsw0WJz6LcmvZthuJgfriWxiguBsiPxg0Weuto0qbAJj60WGNz30kDJX
atal12wkJvaV461k7ICVfwJINn712Q0dxgUOAOIkpu9Scx7FsNDlujUaf2JLSkCYBZwDUATmGGUQ
076y3C4L4JvWqx/u79Nu+WcvyJuhigbdaG8qZQfN0sbEuvJJLsFHzg/Ds/p17gF8aSQ8v/zNwvLV
5YNZZPn6RX/xU9APrfW53tN5Z6Q+LSXFcvFtm2yYmncLr6Tr1kOUP469d6hx+7Ao5bXqv6w0N4ki
LC6zdjC75HcZLIwenCCb7I21sLXNftMeZyjwWDA/TRa2PUVyNziRHCYwfpy+CNMZOL2E3BkijZHd
ud8jw9VBLFDn4O1k9ZqXLDIJ6xccyg8pDyockaQ8qzDL1MbYMQUDtwsa53L6dMvqI0xusaTBRICL
gUkc/lODVu44HGizq517IADiM9QYNGN+Go3Z2eCdEVaAUgxE5KnGDlphbg0XcDZoAdOZb5eTTcHs
mQZcSRZgCVpWj+baQOXFEo3fOTwwPqXwMJmJ0mBOkTg12FMTpPheLIpG2SaIctH9Ii4Mm5xUqlol
7cx5x7H8u4TwDTEFyWuMisOf1gNbxbEnztIDWFkJUose5qhaEJtqCrKQwdoBo3qWFliifIFj2G44
lKbqAT40psl4plRHD0HTOOOGj8iiglnri2Vtw+au5mhDJq8rmF0jvapE912iQNU5nAFC6YrsYtoo
NutgTbhU5vtOYDr5vdRftLRaBZepc295srzC/zE5MxbqVyudLxG/N8aJetJgSHxuG+QM3QPd+2x2
SATRklNrFxQKNq9SAyRDnaofZD3tc/WBtSDJMRpjIXJTegr2+Dv7kaAq0bploWzHzQXFdg/Yrv8H
frWroQAR8bkbJTfEyAOLmbu8RM2/IZRADRgYIqj5r2PUoJkpfoQIkHF1Gass8BuQxDikSLAh3Osv
Hj0h8xF4Nv0Iv8UKt3jT/H+Q2y+XWTtXyjNNm2CNdLU8V5rzvHTyY9HsZzThDEKanmkXXJeSCzKB
cko/Oddbj0BZV2ivtVe+gJKkevkSinBfLFdllYYMhFIVHyKBLKbMx3PEWaiPzBOInUlpUBPz1YfN
0+ekYVgoL6L4ls/xS2ejzorXlkmPmooQWA/3LHz3aMAMfK8DRn9rSomS5zhDfSqyGx6Wy3iS6W7R
q7XKtwAWS/Jq99cCc0AUbzzk1cjsGtAFTSuTogzsnW0G9QtQWoMdQAwNELjGpGRhfMUWJffR/VbO
QzaEixKxNHqMnaP67sU45jOSVnjmXX9WZq2S7rMwxVtfh5upkPBOsItBRjqJgxktQc+t3wDTMhBR
XZphMmM1563iqI6meFfX3ggSK6di76HSotWljfXcrzDF/hvI2baMt6Hy9vWAAnaef5YwulgR0JST
W6uIsfTIo0YBE5iO8U1AChG7G2GCENqZWEVV/F072FzylFT/4Q9vM+ZjuTngGfPfl+pOeiQpC5pp
1zgoRdMiUS/Oz672LOpsE5XR2pHkU3GjjtmXAOXHfPzBzV8LibETNWaa1ayn4tH3sreYu/5/LJ3X
cutYdoafCFXI4ZYECGaRlERKukFRRxJyznh6f7vHVS7bM919WiKBvdf6I1YihOSyGwdgYESflENz
ZDFAFE9zJ1QMIJQExlIHClag8NzDELZn/d+i+EJQpjIPk4OI2Y2BYAYSB7JkpHQNbeBxCg+qPH5D
uQv6nGC9Mn7wHxSNgH3GNzAGzflNm1e4HCR9jFVN7hl1undS8yqu45HXUed01nuZ/Ic7pbjgU/Cu
FtOE8D/2KeYSeAhu2ak/OyOkzRQImbphMN7jijbYFIV9ZW5HzwzQHA/FUZ+tgz04924SOS9EuYub
LMys/wQwPMFeyJ0gk5FZIm0wCTyVd+QX/cdpNLVrkfNkTDcz9Js+fLPLZosned0iVaLxq+AfcX7t
gXpPApzUEyraTvcZDir1u38vac6M6shlDsrXFYrIaNSYwn8jQwgKAyJnu51VoiELmSbb6nPSiVVo
WAo7ErhAEFeMZO96jrkI1WYkDyj5j0pb3uyKzUPpQWk5cNK10cv+ZB1t+M8qLnlZpJpGPNKoAuqs
EOyYow6wHm7Kidw/1Furrh9OgcVdFtfM9s9E7tbx/A0h3kQKlmTHF0+ZOgQAadLrJNcEuemiN7h3
hVBAXQw6ZogpZDRXwmQnMg9CCS0UHLo5BTRWxB1s42MJEndmETXY68uYiEx8KlxhfVoSGTwim+qo
Vh9faYI+tbPlpQSIORwzkAXIsP9z5LQElgc7A+gt1f5EIveoN3swXnMez8pIrc78SglNwwCpRsoJ
1NgTP7g8GUdJ69/MMv8UiSO5SPJiL5Uh0jsYMn5MSH+rrEhiRnEMGI9lida49Jb08UUTasec1SkY
GTVgOypD+cpDaz8Xw0WWnjB/xJEmo8+ayc+M9rVHYgjmHsBktoqxLTCqyeauoPoWkMCWfb0OKzTv
02UO060mJ8deQ/wyTC8B8gOba2LJYXuDWD0HKpTq0Po5IeOg1sGPXEzQufly0bL6rZ7ukXbLgwAX
OWln2OKIojjarXGAjg8z8uCa1xp8PWpy0gJyf2w3BT7noJnY1m958iqph56aTQg8tMpIJ4LU5qj4
kyN1E9qUL02mN7Yt6QL28G6BWHbk3emhxu3HgZtObNt9QPAVZAqzuWbqj9i5qaSoZPitSxnHCI/X
1KQUolY8whbpcfN4LVE5RdH8Tx9M3Kj9IHKNxYeha+FPo5CVH5obEis3MxUVE1rmUus+wsXZxFWB
wTZ3C5Y98X2kWHKKFmqrYwSIiHFMY1QwXpEAAxb8APjuX1qWuWS6MYWrI6WpqsCeDbhMWRZisumY
skv02jMiK0Wj8juCL1IqVVSUMFF17H0GJ37al3Qj9GecvVwpHIlWQrwxUMmCWi2y4dMqlQpIyb4M
au1JdXJMLGcn1BppSJBKvC1H+xQs0ksMmIn8VvgHCZCqhvGcy+dWZeU154DOQn1bTeW/umrfWtI3
lP4YGc5LwiJWdMWrpBkfiqOEG4l7YjaHjHQsCNZpyJm5l24XWuVXOM8fQzpdnUJnjc5YMKTuu3ZS
P63RZnYUbdjzTFNSjFFrajEG9UlVbIIhB/2yWO/DmlAIo2H7lZk9TYtUHjGMVPyrLQnidl6Uh/LX
M6uTlVUGm8bMX4zK5FKUqiNr+xvaeUlYnFL8jiwaISmWrfLFTP4bRNZFiytqG8CmnfZbwtGVNMkx
CJ0vhOPxblGZVqZEPs6VQcmjfaqT2QsCrI12hDenbdTXjkAVX58OTgd/GZgcwImDtWRqiuCI65aN
M25IxMbPOpbjReJ3r8Z3SacCeKizc1srpGDJoBkc9rRyAWdZwKKqfYw0EFgIzoR+ItzIbjtR92uD
gXGBykvyFYTWv6S3wIeMM3q6MyTr2Oy47hud6TvVOk+deTCbJdmXHYEmnNetToU9/7JpIm6eorVY
+7Va6UuKKwawONumsoIQZx10DjHCFH6RKNSzXqrKvbCrY48ynqvMI+jSs5zqzYJL1ScyW9BuD0q+
z+Z4Y/In2HJ9bu2AW3ZinFDnt45eXBEq0MGX4L6l6m8gDK/Zl9mC8CCODqU1KG6xUE7UzXbklgQi
GmSXzB/ik5mQnSvGtCMe5FK38kEqnKv47eia9wftmXKaUzqJmYIdSPS3ptHoBYqzSSpKLa2ex+GE
q9+QrIDjFZPzonwDES00zSZltUml+tLNqXLq0T+ozKsSjgNZj6+ZDtZCFEAwQG7MBjNdYRzipfEG
dvsQ3kkM4NSqNg7jKTswiXr+SKYAi/4MxyKvNTyQZWJ9T2O4C6KS2SA4NsROUk+rukOYfwHVuDN/
ox43P1LaUUwsEWzSWS7+7LM8Fm9K6VwjPadVzyE6Rev9bgrdNszhXFE3qQjE24KQ47AM/81VQnAo
omU5sw8kdz4XRtqsE67JuPskio3Mr1TdGGYJ26ohr63KnzlahKN/eM0brLw1q7VBErwzzNtamq9N
lee3eeZOTVi/CI24mVWcQdlyBbzX2i1z6F0i/igyrE/ieXj38C2n2jqLOH3toXste+uFiMrSDeyO
XBjOvFb7HatlZ0WIzevGHjxFyHrGjC4mBotlNtE9K77NZxVY2abU8+tiksoyxwliIGCLYEH3IfJe
msLcjE3kdbmcEmQc8FcwePUZslElQ5U228c+qkZKY2AftJng9ngLsJlj1Ng2Zf1nDC2BhqnktsHX
qAswTCcCou7dokp2RmJcB5mx06iZJSum44q43fyTIFYc/5GXDfmR1smfeMEFp9QqyHD5GS8XO2HN
XFA6OpBh+hqW6THY2VcaTF6YStsaLDvqhOtFJnYdy1DxWc3NhvqrrTHGFc5WgeMeuhTeTxqTdK3x
Q4/8bnbLez/ua80uRCLZlWTBAaM3G1r2W9nE/9h8WLaFBIsvwILQj9vywxxa/COInN2pr94wXbk6
122tz4gOzW1kirKr+TlibSppRQNpTkpzo+mwAhq5TgZBw+iabJzUckfZhj2Y+0WWDgMNCFP+2yFw
XlUyW7zWYH+daXOzasrqqsRrDPAInECiPprVqO4tNy5LTtC7hghteQ2IYUPdayYAl3Tc2EUH/Rvt
ihL8GIXj8Fp+6AkJKQ55gam9kfVbpUETVrPxWyfJW5NrG5GHHI/6Rh0rZmj7kQbpPqlwANEZ+Foq
GHEBnJk4kIOfue6uQ5PLLAv5m6MgGa+W7uZ0uaeMhP7JtC7BaBwR5iLKHmoy1Nhn+9bYDpGBopqp
PyjfTNbglSO35Dy/m2Z/VTFozC+aTU+rkoFDotbuxvwl0FOkZ5gLRVrujOIhxc3GAUYjCg3XhFMi
sItIY4gJ6+HESpghI4XUs4CeQCyFyonAchcYUg46+J81Hk2Ly3qaOKK4fc4qGM7ZDm8qk83ZwUDC
hWvZM12pTrxqbLiZainPQUV4eD67TpsfmsxVS2qDCvjwAT07QTiKdGo50EtamZeJMd3VkRhUiPSn
cIcXCydQhACLhKlxVrcWdTMVxFuizkhooZnAeUZ4gBojWoIWrm6/xF9Cc1my9ujs8t2phSed7gYD
jKU1tK4cDSf0yVbWDb/6dUDcIuShsUGomLUcDCTV8Z9BFS1BE+RkCAxVIQMth1EQOm1xHdkStiIO
ySMj+a61jwRtoRUAkjMXguZQQw36S9dfFMNw69TVjJcmALdhrFqQ6fDGzLA7fI12+Yxm81Cwu5UO
PUDRXlYe4qQmJd/TFbD3kqTfYUWfKkmoxymN8GlzEzqnUfqzgC0K5tmlr27o5Nay8YzDr4qxqtWc
lbij2HsGVVktiuKyq1fgpTIXsoahrw+26LG8cvwL6r2Ifc6ET84YUeXgWhjvU1yivb4p7c7MX2eV
qNxPSTkMI+lN6wChaON2i5vAJCFQs76b4T1igrZByCkvCiWEGzLuN+1uZghvjDeS14hZ5MaLDQfX
5R/Skyx605q/RBEPAzLkclwXvorKlkRfd6D8tCp2Od4Bkpzctp08MHdiX1dsvcLl0qqQoMqVFh5a
QjHBhbcqh0yQXP62Vmt3AY9BlJx7IoRaZA5F5jXte8JzQj3wGped3jzmb9khPq1+7atH0FBszoDe
F5zN0U288aRojPFB5Ve99XQXUsY22NeczyitSYLc6gB1SFRsWTsuOIGcylPR/c1YwoHtK95mw5Mi
A3tIQmgTQRw8LY5CaOReKijQUB4wMSaXRjSEnrijE3tn4gPqiuNY7Prxh11SbAME6OFViqEV/ZIk
p+Sbtc5rijO4lEgKY//XUXUjJuMT+BISG7n2DyOCSjv91XqaqBq6LHsf109YlF6Bigd0w5lJbW6/
KnMfJIAhAIWJJAYKOXtHLBu2J7HSiVtBrBNal73pzrMO/5mYGxzg45SOFLTgIj4SAqsaTynO/kpk
JnQn0SeTIyqOeQD6Ucb/fJVNE8scv4IJJcjYhR4fGUlOUip9DFmGzng8CW0mZ+Vwn/l5RSh8VR1k
iUGNkxw4y1ZV95TJYMZHoiyrz5qCgK/UOJC8ZBPEybE88lyPW+SWmQlqiABwp8FzWggTa3J0px89
/zBpEGbqSKAUgUk5EXJH3dRSux9sRuGa+cCRjmbmpuMzZ2bLiEmE4CQ4oQg+l8OIqMZc9vpvXm14
tJJhLX5NeAx7Z2B65FzN3vUASkZj/ev9ArtTED7e8KI2eDR7Nvf23lkUjGV7+tZqNg1kfDw3y3Ik
4qslO5CjbPiC6VmbuoYK6pZDOejbGvMwo9X4UhSgcHzwxutEMzQjjq22awAVuFtwfF69RNl/iuie
fuQ2rq4CxJdUGJbWA8UlPt0s7LUyvSjcDjPBJMeie2ItXVVY4vSVav7TZXNf85y+BLz2K4uU5SWM
MQajTJd/TIEk8J2N2p8gDlFWo92vt3BgM2HycfWaG18O+cc5GDVSD+ot3hIFczpKXUAFQWcVIjdH
8+ZuXVSHBcOqlG0jYDYTG7GGgB+cYlj2rfRGlL9BJVwC50kwpa/2qLL6mP/VfUyM6+oqFXqi5J1L
q8Vg3NQN/ey68rKIjcN6HwmGqxvnfbLCq9whhZtR35kyElkdUQ+3vpHnO1XrDsjlIj06zem0zZKc
EHfjQ8yeUhMDelJ9M3a3jC/b4HcMeCKt6o9fXlaWjZAN69FBwvM7vuv8GAXJmjODVIRWTdwKpU2i
1vjMJNoY7KfQzYRaDe/LnIjIHuStQUyUAHlbw0aI4cU7TZ8FFPtZRdusDr44RDiDEhJryayRp6uh
Pid+dQ34Xxml1aJBhneHSoq3lpE9OFZTkcmCRYR/ivsI+oqBfpV9zzzxOZ6yAWPawUq4CHTCVUcQ
M8Z3iHGSSqbtMP4OBBek75EUnBoECVVWvzta+Z9jIiIcNvbM+aMhXSiwjkV2habn7tHj2c+y4UXU
OKT3ecR7NHxGG4mFuQtDQkpMsmcAP8G42lNV9X4wBWuB9WjqU0DbgAxCT1cJ54zISkIoM46EZ/+2
9VO4g1oNHUuNgcH+QYP0n/EQVZwQMOZwd/DSUuyOJLa18xWgE+Evr53QXYuSnhispLWBgHjYYSFS
sZy2N5NxI+21r8HRth03SlE+IE9WKknek0c0gZ6LngmVZTked6llEDxL9o7+L1DP8yV52NWK/+no
Hsk5Lmm9szS0qxruoJyj60yM+MBNUwmGA1UfiqruipeUFagiVyjSdiPYdIukv50SoY8fK4pE62Uj
9ycVx1Vn7UviYwKL5wLlbDp9grXyVTr6BhSAp6vUCJUCsYnqe5TDOtHKBY/Jr0sXC5C97ho8zcry
hc4b/FXRl2Nr3wMyVtXQG+dzoY5X0yq8wmbmk0oybVdzdhvix6zdkQTg7zEah8yX5pIZW3pRTevS
2L3XwgHKuteFJ4Yb/LMcif/7tHXnneg6H5UgKlByBKdxRHqdwEJrHt9nZGG0H59KIAjQLSXvXJhw
GI+8+qlz1B5XwcmJV2EXiQm7uaSH+hbXh4rwyE5bcxSOKcXw8reV4enwMiRb+Uk4RMX12dqRR2Ri
XxWkJx3EM+6UzkFnmkkJ3Wum73B40ztVp7MIlhSRKPpomdQZPNFxU28sYRufv1mtUpLixQYvQhv/
9+/zDWh4nXOxjC5D/aIP6lpG2BjVJBdH25aCmboeEXIFVwTJdUmaovlbWg6xZLp2mWzbcseB2lO8
zHm3k76xGnZNTPTvcqgo45rZWyaLyVwe/cqsn7mi3FV9+ibeatXLrdtUd7u5CphTXOljeSLNk5xB
UnLimzBYaDBvavIo80MrvPlSIl/UonvhNDLq+wRc/B8YixuJ+SCaHAYdMnkx5pZjA2D5bzKeCWxI
JHoHopl8S3DuuSSyrG5/irT6tEKqP1OYVpk+NEzBQimhcyKh1SaV7jCThdeYI/7jTadMtzBo3kaV
dWl+xRk/dDbsg6jG/gjiH2B920JV09hh79Y4VWPyFetleIFI3VlduGnNXYKLLU1fyuxN5fpyctYY
wGiyUJRYeis48ZPlsxu+Mgtw/leJtkb9yNXXdIQ3bsjrKt6wVln0wxQ8EYKFYagSmFA3loeOuJXA
rcHOp1+AtGKmjogLRjCwVvjTE3+IgfMedxErPEV32sNOkGZHjJ+5e+3mj9QZzwnurjP2/Q5/PYd0
cjJIdxWf/IwC3rebW08yLn/JOBIZdCwPpkP6MGdrcR5nCAl6eMkWLrSbrOJlHLYpP6lG0CQAnYPP
gdaEU0r0dAYKLRbgnvc/NghuIBRlugdZeTAG/vHyIQAlcQ9VEP6Zqe6dxtqKgBZlz+u9lNS2lpS6
+YIR4b/LpnknprluQCmH3mps8SLHHTENKE9JFp/1XZ7+w7Sh4ipogrfBaXd6T4gH1j9eYs4WhjgM
RBurm0WdMs2/O4Wty66kA/n/ZvvV285RZ1dGmVNXxJrdTehaNJ2Z5oX5pVswPy2vtSTtuLz2wCIC
cthI/bLtEFHJNvaSSX3YY0gNCSbH+RpD+swjrxy3dkqCFh4fGyFTWN/nMLk7cn6Ii3SL6R7tTgvU
la4tGh0nWnyVHi0u8o0Fw20Ajti0pCipqJZKiosjAqmox2FoFLor2/qircdpvCB8ksUDZdPauvAx
EjVKqvahKEm3Q73H/sDmQ4UQja2BjMcPUhU/imJ2+LjttWduHWxfbIe6/g4xJ+T10ZPC38bcKzQJ
aueSa44kVBqv+vYQOjtjr+8qsQgBkXXvfLwj8UjsQsLN2ZKPa2vHQNrzp2XjM2GZ6zGSQfcVpPP3
N8OWOSL7TZjc8OVsAQjuIa9RDhfeOPg5IWASEHIaiYAV9VNENolo+JxGMpa66jVsSV8RMPTCllZl
p1w/6zBhi1MiCQmBevyCRBdeb3Qf3tDcEQjoFUt1+Vgo/9O2TTvwxPXc1wRnI5oRy2ZNTQfyALMf
1slSEBP6LecczZQq2PF7k78a9XFcvgk5Djs/YBfMcOhzGJJEgaeLDEa0XJGYsDn5ETA30sPgSu0V
anVGehvI7FLbad9YG8sMr7SnoYDX/A49P9ssQle2PFV5CBTHjhEqQ6xQdIWfKC2HTS4T5TcuO9Oh
ljw8dNl2zPLPUH4QR5nQJsVPXRJjR9htRdr7uAgD28sMPl8ig2V0YfdNb8Rr+FDNj8aiFCjWfSvf
T03uq06xC006Gmi3sG6i/4KcMtIR587YGeu5iQ46Uv41tNCmQrEzulFI6VxA+wiXceTMbwVfn5IQ
4SfL00bLyBj2SzIfcmf678kd8omY0uJVozmSLEDHz6ICmJ5QD3IpzTg8pZEHibUrU05FRx+2VmTs
59pt/yUVPfPcscTTqY2XId5InZMxuHTJIRtSKbpMXwaPZjA5fSqk48lgaszJkxJsTCJAzLq5lP1H
x7xNqIxaY003q1AMSR+JkiMAmNwhoB2hCTea9obEtc7AVnkkFdIXYuWSB/XZkjtfhfmI50PS31pE
zbPh2vlyXUr5aP21Q4+ph02RuP7OgwRbh40BFVS9a3fBhPPU8a5D4gBZk8ndf0QDa5miMnmQJVrh
W8ewNwZE0pYq2ZVQhRzizn+HuKbdDOI7mbbJMN40yZlkYROnw0nlv8G6Fn3hP9eq+KjSdjfBiY/s
NDCpLCy4jLiimGGmFj/EELuzS/GKE7ySIxuiX4tNX5vadRVQiYiHDpCQsIOBG5oRBgm02p6bRF2r
iC764jbT9ymACPThfhySUrjO+nOCOredmLEAkYfPhawBIgeE+6LXcGb6FUOVmNkt2dngNpyBAWLy
JgqsM90Va9pWqBJiXlfbZd4dnNgLHFQUduJsEbzrnStCZCuuM5CpeGCbQ+MzS38CCyGcZ5PYfj8d
ERvzBxrQBoMXRIaXsWczyRAHgnh96QmtpyoUwAZ/OBOPBubXLGghmJZr4zelbCDhHRhhPGN8skgF
aLNAMufU2tYmxxFnPxErGFDc0SrWMltBqrLUCpjMzu8hWkVA/VV+ke0vgFVyebxAz65dKTMikSm0
/ApgBkIDHkVBv09MpTpvrBax80DEFDhi1xHZ6cyuiOtSE8yVBA6nzh3EDGHM6Bxy3CbsTDKSXqRy
awsmSAaUEE8Vdwd09j1Mv/icOdUluJjKyznNoh45Xtl54Zjfess6zvWAZICUNnxHRbRt8GgRjSyu
P9ELLn7Shimcci7PsakCsqgypErB2hazTjRedHI4jVvdFxhayI+FZqsA8gnZaksEuTxOI6ZeDv4Q
jUA+UdqpECc/0MYerWDgW1SCYmsIABMMVGv/wZbsSiWqY7ngxGtGjyMv1e5Eu4M/TSgRdMzStrwR
G2QL6kLcgCt1F5L8qf4zUmdLKqVw862rZ1MdRjhVGZy7oZlCwhxHiTw+Qm0Xai9BOx8NceewdjBh
DyheqTIhXu6kdJj0M0BLhviuO43aSeclxF/LJ6GRE68Z6UZVcOQqfx1wkRJVkNLkHElfFC136rWg
GwEchp+HKzZGWoOVKWCpMNamIrniT+ADUWvA5BU6IJYNxfir5Z1FLorY5gCq4HaY3qcbOEhD90M9
DX4UQavwqkD2rfLWWaUZdAVyMwvlTP6rstIy6TuIQjs6OxGfBUdyi228uW1DemOvb+KeuEDgjP//
TCulXOeQRjGrtCaaMlbHqP2uykur5ncHLnXVtf905WhPWB11KYT4dsCl7nAipD68FA4XF44MqQmO
LV5H1Pl/SnEgppRgHoNohouprKDuLHVGGuOjVgeV2sw/DlFSKq8cz0kTfagOM3O/lZyRHd3GPRbu
+8DaqcZ8UTvaFUHHS5qQwMLhdLJQOmOhyVS/+ZPQn4GqvbQOmNc5tNStuAAQcaQspCZoLouZRP7X
eG2B7Pq4cx1rIST8y9yn0zN2HpWDGxBWr3mNrcbPA3U3FOck4yFwyusMHcv20UdkdpPyXqFyZ0ck
/wy1gktYBjsDqkwFUyP7eAVrR4D/POOtZ93BEddeUipXsFMFVMU12wB6lgOo5OUbA3+B9KAGDtAo
+IFTIlmRKzkgEC1ag02qhDNEWnVQmKEBOhyOVIIy1l0BH+28O/FDsGwqss0KZgrej7chJlq5Yy9A
uBj+6wg9BmgXS6fR7VtlG2h7whtW5akO7rV9tKL6IqBbxGByiF2W5xqcUcPVEXRvKcU4VrVxGNXD
ifyoTTjvEZawTJV1z3ZSIzbm7gZGoQaHfrgx+wbjFIc6X7knxz8xjk8ZwiJjPPCGHeqwc7MjStcF
u/PQTLg1Pww8kyetwgNf4Aq40Vt2wIA7TJl7zdW2ZPW70opJF1uGzbGyGl7Ud/ILpmG9Gd549sJ8
3z/VPx6glgilM3fI7CuX7KT8IMXdhDfEjNtsF5z4YnxC6P1uE/jRennUJxwRV+JdD8a2PeU+Zv7f
hvBA3iJQ2d20M47tl/Sov6D9CVtYtbvhhHFjDe/5Zn8at/nFfFVf+w9k8bHDC4Hoz6e0YtYv1B0U
M1WUyGpcDWDvFwxEj0kvwQvnYhDpqrWUHxLFb8dDEB/LxSQ/JuBCZ3wuXtTxVYQ5miHwNEsIF5HE
dGqxZckmY7B9ZuPhmvy0ALTm8i0cX/nzguwT3wBNWmnkUg2d5b+18qc1N521MoFdWSFJyD9ILO8/
zEvq1y4cDjmhK+2qv+ArctEIu8SquzAEbvuBwuTH8sxdtEEs4cHrukheVmjDPIpvT/aleiwClL/W
eJm16DMcyZ3clBFRMxs6PYzKBUyHPX9LKpx9KwQry7DW79lne64u+vtgegox6/OhzJFfbyMKqgo0
4i7ImKEinnAxiOLKGn2DEvB7GByVcUMaN4KiAnGEW66+63XkFi529hXR9itC3VYhpYQso2xdK/6f
qSX72+1J5eKzQ7UGeL/hSTFibjS/vPGA7btLfZ7v2Vtycf5RdhcShaiu+icyTm1nnuHioEPyF/Uw
+Ew/1Re/KLJ1S8LrwuaLaiN5l7+LfXU1fqsv9Tt3ebO/o6t55q1DRyeAT3LXiLUSwkEkYcTU8E64
Trkzyp1Tbi1iQGmfCuHfmabW2ll3w53mt0eogJoEn00YHqrwilp1ob0lJ1EWJdUuMTdtvilKP9bw
XbBSuaQftdmxDc9DdRjkl0A61fpRbhEG7xTVr2jWzY428zPTJu1jkV8ou7bbzuLkEzA4WTF/jKqm
48/5GpvmRjkBauOjkRhwujVJ+hCegJI14qeFTq9V/IOmhVVZ/5CPZeh2VyLAf/uHeXa2zE/Li/wl
36yj9SOQ/Rf9O1420UJkCAJvFq0G8gxYNWp2I2IcJO0abZBGxhe/Gg79u/Udf7EPQVB+YIZkoKe9
imiYL9qULuoFC787Hxisxu3sonZuN6gXvdaluBGXzg6L6EAOMOczkabPejpQ8ryjSMN7nzePJ0O6
+0FSJBCKh8daPlgAVOhufSIi45W9QsqirYlkPfNgynfzr3lHFngzpWfwUe+KG8JexDbYPTztWl8r
fL0tWWNHVCb38RTe68+BRX2DqRH728ViMkpW0Tb1rT+kia4G6vPo/WpnUBDjldt2T2bY30IMOKOq
Fuhf5Tk6BY6nfwVeCrrlMWL1wx/U99r2IppVouRiRsgpFEZyXHao1USfnvBgFZzClKhuQGEy6B0D
FrbHbpBOuP3g2HAorArOD+CmNox22HRnbqhsJAxwJZwfI65V5448mIRDATmJW6ge/mUxUw1h6XUd
iknfMpgeZrbP13HeOcYtWHw9gmozXovltU1ehukto6+8Jc0syBjBxvPcbhuowWozdBeWbGJZWVQx
KAuguj2I8PbyMnLy8zCga2SkKg6a9Sk2oBZcevxLW30fTM4xpeCbeUxL2l3R3SzslYDHAskpnqCB
TLHRRIjp2yx7tlXfIkYSuShd7mnyMFQj8ucBYed3ED8a9aGqzw6LNSoZ4IFVBJZEGP5GxrUnIvsc
k8YqiF8g9kmPCYL+lYWylbY0xkzZ2cedb0YV8e8EH9g+hDlmXRXZFkO41KcuKh7Adv6tbS2fxIgs
Up4ZL3sm2UGjloK6nRYmmX2srR/8fcydoCYH1rG4vwpLO0eFuLgr59kjT+yOiJ2di8Xvb1zooiWH
h3BYiEbcMasGeKrnhexJC6uSa40JuAIH0VyV+qf8RywJVgNbdgmSf4JMELNinv70UFQYrCXgbo2S
vOC14yIirKLdOXF8yi8Tdl0ha4wq8J3oR5G28C7Amd7QqrQ3/WUYKMCxFSBz8ivXAxlSWrieaSnl
U4INlXr4LAAKjssJ71yYknzKF0ZuydwjdMl8m01GrCaoKBna6pnQezS7me7ystnUNtHRA02ApyE5
6HZPrQjvfoaLiyxCwjAZbGVkXnEt8fQi2SccwEE3BaYzRQw68c3shA72BC0diRNXohwDKyg0BFJq
tZYvdMSpNumU5l5wGi4dTA3cg2WIeod0R+WE1ZExfHLCDx1tdaiequVs4tpIJwqGpXdFVnaigAyQ
m3Zg07XMZKOibQ/Ks0qLvb7u1R1wxzIsfLagtQ8LE/JgOlun+88xWeN+pxiEX2VskRakvwB4Y+uS
grICplOr59LBb5KjlrzUJ/FRhfqj+2abQxigwYV2FfwMOTUmATvSXwBNw0bIgtnQVvEOTO2QcJUO
UOHm2hxoAGBb5uFARcxCQfUgp0fH+nvr2FKMAOKMdKcE4RFvBu8HAFSCad8ky664CQpomm9TG25B
Xgfrj1t0VDHoDvyj+r+Er7DPaQeRV13zVg2xX55L0AojearKBz5Psq+x5NLJLRkvPR+xqV9b4jeF
94m6kBlbi+MQjshyx/xM0ftWtdrXEDIDCfn8LwS3zZMPR7CBqI69XLuOSNnD1xAlLzB9cx+5fqqs
pwr7XBm+nf37z84TFp5OMjc2VqQZoGlhmOBrBZnOvlt6NMZop88vcf6jvCkNwrWdRllvepIAqOXZ
9omvac1L1r9m4NwIlkXAm0ExBUOrtiZNRrV6KNxVeTP5ngh7WKXAnkPJoz5M0E2HZGTvVIF+afzj
eEp4m9lGBwbhGZlBPu3Ih8hYtcT7KKZpjUdT90t0V0YJmdggUyIMOi73Td+80mp2mDH8Wot0QMHp
Ch9g3iee+M+aCHf9mprNzBvgDMaLjVy/Kf9IdMmSguEJLBsv0h1vGJjeN60PqwggomZIhTJcaP1K
DnMRwyiTAFh8tsEDQ1EQvpQ6cS7196jg5K26tSJJF1R9hKDJSOGW42yAkaGdjT2SRPoaVQGGFnCn
KOXAjMhRyG8DPonpwOsl4FGM/fAlJLEgxjCReDf7eIYnlBGvTFe04/y4HAMN4H5hfBU8XBm9EOlu
To6Dc+7IqO61vxiyN5DpcNe/UxAIRYp9IqSHftOxammEQOsEbWgVGYOJtWl0Yw3cz6lD8R4UcXhG
9OKJciEbI09ZUrjClyGQBWKnqALVo3NXsFBAkS0py1b12qYyP7LEc3pGEgD9SHxucZi4VqmxAlxa
Ur42gH9ezYUnMuD/qibxJ+GNlQ/G02xg+7PpiBaDw0NmHxAHk0FanmiT+69BUX1KNlohM9rZ/LHj
jEqMPJh20dyFOMK64Xc1lo0qA6DU1Yof1wmvckcX7m7sJZylwN9K9VRNCHy+rhgGNt5GMSC//l71
8obyQx+9iiDnxTkbgZsPuLm5mUwWMID52X7CZqhA5kp8jWn0ip7iC4SksgGqDISZVNnO5Aar0Utn
tbeF75uBqUVxXbSLW8Q3kSlEObn9L124eE4J/VVUgvaaJbpHaTmW9m2C4K4byWelO+6Pls+0Jf+4
tQ9GX3rtwLo7f+Xk7zsqJS2qZ4+9a6etb2o0B4T/peRq83fDbyHW1yLahC2stqHxBYPLccMLoDwY
zyGDWoaYZGyKg/AOGUuxHW3YCcU3/o+k89ptG92i8BMRYC+3KlSXq+RyQ9hJzN47n36+7QHOwQSZ
jCORf9l77VWYC2bMW0LP4dUkpyX+EYNG6w/+eJir0ksCEDkRrlc6pR9VVNVrmD2EuxpPhyfHsNYj
Aei5NjFs/Bi7v9pS4NIHS9kDagKZpf7CImvVMr02KEkUAmEavd7ni3LBYT2pMY3jmO6O4Cm/9KB+
OmpE5HGN8Nk1F5x5b0/vS2M/2DpZWuw2kkfCVUj5WDrTvkHvJSje6DJ6rfy2yAmI+DI5azImyVhP
T7zq2MaquCMLhUhwBBmQ7x6U61jdsCzjfsXHwzhaEP50MjqD0loXiflrX1dRXAsftUrf5O/u+QoJ
wKU6vOkLQSnGWkeeCYtMrVPyVch37t19VdElguuMOq1MGUHufulQg2LMZlI7Rh58yPTF2rp5uFl6
c+PA80pdZBBwvrNk9I02Ja8733pF9Bo/djXGvxhxYAxeuXeHJ1pO97GPCBfCZA5yEnRAoHyxIhEj
rSxFZqGaKDS+PM3XYR3XIwuVUC1zBmOA72rF+oofyieMVwvEaAc6cG4SohXB451v/M2XZO4RnnwF
zT8wjD60b4pNGkdZ4DoW7qrwU9Uj5gcEOaLnyKcGH9/qqGtU6rjGjCG1/7VT/2XOZ+3eR+ubzBIk
It3G9m4VLk2KHV0hfXkkn3q8l57pKVkbWAL7ONkEjGE6VeUgjnw7+K7zPwslj5m/6GKE1fybJwy3
+IoxJ2kBiILKbhcynCSyAKUpVdNcPWYm4FTEI8WR9yarvk4BgueLMuHbVpHylaT/tJmRLK6lwUxh
x2MjFHEFYzTF6x3mXYs+BbFuX+E0AUakAdVLqwtCFy3mNjSfXPVzmH8InvfVriAYg64J7zlZ4yCR
UFkNEuyNKkPl/9zhMmsrfxpNuSW0thVmRIgqjgstInk5Y/WXbYPpow7TKuSYvJtu7YPSciV7FtgF
jvxjrSNCZ25ePuUE31nORS/cp4E7xMr1x5jSRSsubkQpa990ieIVxQ6qqlQvDzZ0XdYdexUHh4Da
0/J8FRsG7M82itPu64gmFraOCwAxOQ8jcli7+eeMDXI7HFaD4k+zJXYE5T48Z8PeQ8W/yuSvjp97
K904xNiaJYMpO9vG7sheIwMzxCNBoJ10N8UNWUZC68GEoEs6/BEpzKeDWRt0MHDuNUzyPsWfiRGO
5+kgf7gdIZHuq2NK1Q33k3AALqx1vcur5wzZLA9gAQ2vIcAIaYNySyOxXCEbHbpM6D3Hi3FU0XNl
Xc9pF+wX8p+S4LNAiT2hKxzEUQzOVIrMWtX6l4bBqma+J2gPePbkrnH0TAMT3dB+wCMj50Kn18Ax
BfL5Eakxe8/hLTK15Va3ExBPUEDdsGH+aZhDUSGE0DIgIGAVXuB4BDlHwkzK6GmCsk/lG2ikqurH
th8f21whJ4YwdOuS86pbhhv5lw2GEMMbSpbx3HGYRYEKGcpjEDJw2FEFwtKQ8RW55+jWYzwy+A05
kbxjRq6bfHW1JZCUzvsrTb9cpJeY2I2GxdCcm4itMjgwEYY9X0uNnmFoLEbn8xHSkKNymlCN41iV
fJPqTe2CUZFjbCCEWdTLdJJyEJlk4y1TxbsPjwza1s5wTzilUde7pb3TDA5H/GrtaO+ZYIquX+HN
b6vpe0tH1zTfLYgKXL2WjJHlx+F+HoavQK12rffFfJWKaQwLtPHfBJTmcA9j53O2/sZKBO4F1Wcm
zQtQaCoInqICMtfqPK5i4LK+9zZVV+EeyO8zHHYS8PKfAU/6FvbWzPii5+RHCahMQj/t90aR7Z16
3hf6BKk/26UwKpwq+of7zeA8Oe5n3D+nHSzoYWMZ9UWuCTYgr06tEZ/zLTUkFQEsTxhlc/VlqXgf
Wowawc7rocXhulzLRVWycQqCnqc5OymADDxET6ixhMkzn3EHjGPvCT5RQN9e+YaQrSYjrKS2kIOL
JamZ4+Oc95s8+Y657iD/NhoOU5AB2/Yj7DgBvfZhygF/kuPcki+V3sP4SYilsk3UkNk5vw4ZgXEy
OawT3lVvqghCLwb4BQVHajG+Dm6Egu8watqSVZcibbJaBwt/mr6sOeoVGWhFAd8b8wJ6XRshko4Y
KJn1MwZrnH38XrsTHRczLDkDit5+4eIfYaA9OA0KDrW52oa1a1zfaKKrHigH5kANTG3h3Ete+3h3
GYzN9U8AstnFOIw02iGABOgwqk90X1t6UpRo5SHRMuLeaum3Xl3N6VniGjFCVA1zx4kLt+4OSSpt
1k08b6qh9Q1ChfWEu9LSD0L1IWeSBDRiqzEbeseo4arDjVKVfwW54038DMAjVlvwvnnVIT9Q9kVv
4qZLsrYZ/Ix0g10efWYq5qRMDCHHT3nkDxxuXF8uAyUVf7sBeRT+YBjmMtebnAHtkA7Egq1Ai0CD
f0epBoeR0Kvt4GoPEUcYUHjFvMwBGeS+DFBT4ulPbxBULrXsFnNPrMGYyZjReaZVSPt0WzGkaBiS
WRMDC7Cuwv4GpUzy9cTJWOSY6xTPnf1mviWcdjrFfAjKq6bEhY7BoUSSypr/zhjitLq1xmSbHuv3
K5sjZgw27VqVYAxCFZuSlWAVx4ipaGbcjQBfMkJAJGaFuMUhOhaYqURIYNGCqDq1MLIbFvNSMxMH
021U9xTnFj5hSvwQgecHOOJBFtdvfek80fnlpLch5cOJfFo4UxbrwUsUfKOSP0MWvp3LLnmOC/Dh
cVI/VJroKSggeEGBL9OTnatH/MkqttnvJROGTAxANjYhlS/SV84FJm6GKArwCe775wJHSkLSfreF
bJEIsIQCNmH3R/qxgcApLD2pV4Rh2qhHaQ66LKK+cLPT2LwjTICL+ldvMXNt6BDxEjkHDkFyGprq
1qaVzI/hqGyzGuqEvSXUGQuCkta5vcCpnXQy7gx8VeDRYBbiYrMMHwaH611bMetXBhtIqwFYiqzh
hRCCU58DQVWFznYxq9fU+jMqDJWzpqPeTpaNMh8oUT7Mpr6EIWnueG0bCWBFiFUqhYH+JHUWj1gu
DCNQEF6/RY57COon2/3J6YR7wkKYVI8zKir9MXU+c8oqNh5iLRKE6mo3EZ7Qma81ZAW7LB+5Y1tg
aVav5nV79OkHoeBOy0edEvpS4Fabsr4emLAmaFwh+58p7N1mVzoX4McKASKXACf9YA5AXbRnCnIg
3NmouYKpE4DD7fWd+JHyYxenJzmZzBSHASR+svloosZkdmMTWE6Adpk95fYtZDRkgM1Rp2HbdA4w
Qoih28ghWamxL8l8BpZDQzU9WvFFvhd+FIe0Mg/mOO7DvIQNes1C7j241Tk8LjIrthNlsx0S0clI
JITKy8SYZGGZPBqgouk9pzuhIG2diPgV4O2G3gEPLFj1Y+Os0XCBvZAd6NJGUNGlkK0KUyHVnJ6G
QwuQoMpPOSVf6yXvFsM54RxHYnWHucHEBnfz5FGlKMWBSsvuarIn1TBGldMJU4Q9W+UPCtdE5RHG
jhsMXTmetZApEmblZJPvB+1TmJxEZmHYwOxvYp6ooLmDXgjfS/sMsVWCmnqQZ5+IwBA1TO19xTpw
sNatodRZrBr0JUfUPj2hIuH0AO7dmtUp7tQ/WT7AHb2buCpzVnIIbPQ+JvED1/Xf0E9iEklJZcrn
jZiylhBui2PbuQwFhrVXPDi6BLvrv8cXhwnuN+siD05VeyjV/eAcTftxqBoshP6l1bDBXwVk2cYL
2M9mpmpduM9wxBAfKRo9pX3kf94QbMa+ODWgSJyXQn4Nkb3jEJuiA2P1x7QINuYxNFIg5avhLodw
AqyKfVFLTxvUnMDoAgifUGMuN4MDJqFsRYU5QY+yqz8p3m0Kwjn0Ff2LDbFv5vwIHbY1Wurqqy6f
WOrSiSyw8bE2OqBXqYgjHggOdeazJE5ASxgY6NXWRkuidZVru6oZUAq2nMHXnCOY+kC8ceYSlQFD
hRxD8ICkGILQ+S8cSp6fYfmGOAY44/nhaMCZImMbnJHFn/FFC5spCY4kg0PyDQ1D5T55DAKnGjqb
hLXgrROBFEeMhXadQq6p6a3s4Z5lYHQMugfsiM9ak/CMSQKDXwKnRo9/JpXGnMdlS3NkQicnKkJh
LCsLlUWTCqcFwRKooc6YAOaknJ1SyjImUQE0+GAKsqK4PXxkcAmi4DV7wINjbO6KfRRVAoQcud0s
l+kX/NNy2Q0Odq3YElbTHR2AT+ksGCEf1ZtgY2OLAemBDaiw/J51G64dTKRsYb3pJk6KEBMSohMZ
6HAxFwnjCzfeLLgAge0Gw5agJMq9YKHiiJ69/AkPK7bmKrEaDKggf8D0NvTyqWtO4Y5yxiSjCzSx
Z7I3victci2D9G4SdGKeXsCR4O36HOo1e1VHXi5KuK7Od0kAg6fAuD7+labhQ0GELs6D1bITs5jE
7sjAox1gd3hxsJEGqUXe5Ik3I9l7INFVp/jjUKwNTM8yEImu/EFUKI+T0c2ltDkKAHwaKmsX9LJY
x2l3UrGsW4CgAO44OARVsY99j8f5jK9iY+KBzLgSGE7t2ge5HeWYzKgRs+lWULYkYK4OxQ3vU7eX
bTd9V+OPaMBg9jiAfWIjFeWaCLw2OhL3RTe3E7gZzTd6hsX91HG08agYg97dNctwAJ103zgn9tH8
TZXbKTQVFswYqKtimGFeFvdbmVDlFSTAWBknmg9o0BlfYvrEZbtxQl3CHvyS0zLBE2L6YR/x3kLD
PTegem3VHFOa2IKjq+MLBa3ho/ccgQpM/RJTyUXPXOA3Fn3LZgbzlO8oj0EKuB42LfWswCxpBccM
nopsa6o3YcBnVrsd5voh1EwOEOgJ4GFN4xcsZofjMQJnIBeEc4WKeA6wRaelH8DUm3+6yQ6C3Y84
EsxR+oY+9BMNzIhXHpf/ykXBpUvBPo+J8VBS/VvQky2JrgNTA19CKiTbTsc4kwdYN5doQFUP72Ai
5+Q0gACl3hsJStBXFr+b3J0ywHNT5G/zKEP5h0v3utSMpQMstKcr4uxNqpM/MHmnFG1vrTfXjGLU
5eaTSFDaJh6ROrbItL4pR6MCJR8LRVN75tHzCVxDHlqIYoomfiP1eh2Nz0lUXczwOwriExZgPH3r
bBGM/ouu0PoG2qPuwI6VsVqLEQ0BdMxRAz6aFXwJ7yeMX/tY9en1RW80AAdRtYw86LbezzjVBZK6
+hEGCMu8ZKc4I6ZI4UqJ3yRDF+fdLBo5iBWcW1Eacr0yzBRWfJklvxcZfbp8OZG2TsrykkuOQ88U
CvNJg9Z/OiwIpmcYwFo3EgyTr+YFoXD+InezdGTeF3xTVEgvMXiizkXAQSv+EXSXSLIuC/ksNgIF
eVAofUfI1zlVX5gXZOeCSk7Vi9hZqUSeObg4qDuXfoYfOnAOdZ+V9SV9ntxZiWXsmJwuTP1d2Ex5
9c/BcqLrLfTU015tjq5Y6MSXaGYmmLu+l9nXWbTEHAYGmqWEngZ57pw7tyoZ4UyI1yjO/bRCDHJH
fQ+Mm3X1wapxRXGxNe5YaG14zvSPpcY8CPLdRMGedzCna2zyhV6lJXvASMREBYE83gp807dL+FBE
+y1Phiep2be6/5SPL71cQOE85ehDabHGmJTT0kAN++x4FHHx6M+TupOdayGtd08dBTzugC/wLZAe
wikuyrNujNsyu3b0zSN2p2ouxqJIAbMJL5+2u81ZQWuHZwrpXhNiL4yGkuWW6J+FBpcdXCYrXdSp
A5JH6jMIOtFjHIkU60Pa8N9q13zG7mKXAwfZvbGuKmBzdeaKUzaclLF3l+PfAzyLKm+lzfy/eMI4
mnPgy1iMg6ESgdtsjLreq0p80zP3Yo3ZaZ4nDmEwFf0+z8vGhvxkg5aLxQiu84wC001Z0nYAPFsl
CecwFwx9PTOvx1sbw6JzA2lOoLik9p5EI8tR2ZkYV+h3pru2oh91l/6aCtwBKB9GzkRbxuoGk9ye
ZOOWfT+vwGr1/DngBWIiImVsE3yYffl7iTi1+crzJzb8PkYelz+Rw8xaKMo4H210+FbxZ0leu+Kg
Z9ND3M1bYV+6+a1BaCP2P+pg3UvYNKlvMVpNcG0d6XNLriliMyYQazatKCbwo4o4t6XbTJzsPCPw
bhnkWiwzuaJaW6rsfJOkP+zTSsfrcaBYv9NVSH3BVVUDb1gmkaWIny2HyTUhjWgTqQL1MrjGVGby
DBRHqieyFHDhUzxQspXZfU+DviX8VqohC2bAqHDPOv0ubGCgwRm34EyonzpOF5Wh/OvC7hhEI2h5
/L3EWDczbHXUB9k3fVH7TNwSHeMYm/RRJvLy4eRqF5KwXPoslgHqtDjuCwa3zB4C3hRg9iHQmXWO
EsuGyxPQ6+KRuAj8CVJpg+tpFjOzHqTTfWvxcqlr9wKYSPfik18spEQR6pc7B3O/XkcsTUYVp1Bj
91sHiXQYqPR1zPyJIvdmKeJadgPnGOqqjj8ewRm21b2NPGBilURWemDOv/Apq5F2mEyhYXjs4ch4
yaXiERYe/vVTeUDtKnospJ98QmfYmwYZsGw1YSN05wKR3gUTkpMBK9bDn1wMCbAB34Ha4JgcvJsi
1W5Vrm6eIxLcJOtwC/3K057IHv576i8ul9GsmcL8w+c4A8XVMFhKE9RTwE8tNxPzF1rxHrnvUo5U
t/BC6z8YiFxTnOlccmgN8PmMdmocdRD84OiG2uMAv0H1IGA6buwbQKZKwoXCUeytTU3CHrkHu880
m45h9xHRk3nVuJbTe6j/CV8d1Eruirim8s6aeG8nbApsB19ChZQYzc8CgMNIGJTpj+iDYqPA+YB0
k0sKWR73EApcQtKin7ZLAME5OhGoyt0WK2evvEiJoDQpo+M7SB/Fj9S4hrEfUJRg9GI6exXGCMu7
SlqEMGzVmYl/98WdhQ++opQXz0qfQ5ckM+IkLRE6SPXApbCRoUBPuebyhRifBCrpdSkUWwq1SCkP
KlR5qV/yod2zDxn+cOBl4cbbpuFfewDuUasnktlNVHpNiOewRtAppScEibGYcEj7LEsNgA+/4Iup
JRuz/xC6udwCUK2iam/ji1TS9cmndoEOI7wFWvxsIk5h1gt37XNUFRtrwGAL41aUBSxCQWg8bLE0
uXr5f0IkWJxYvD3i7rriLS8+aacQMnB1XW3QVJmxj8uHzOM1Tr9+8TZmB6lrpCHAElU1YE1sFAPy
VRfAFYb7TRdbQqu3MJ+HbtwHywNXjkQHGhNBVCglWpsGcg7Q9EZ7vUfShMWBqUwHnWpHjWo40OWO
gTYQuFMtJxwln7o8xzxhhF/iBG+lany2gffjOF21Kd9jjnkqAWmLLA7K5b1BTIqyH1P7fRgoADE8
1dFV/CYFbR5OTUmHBZkmf55ONZWWsAI8YG6tc+4KX9YC+/NQq60axTymaGHNaPxe8J3JGIMDZfZr
zcBfyvsONYKbhnozheqLKLnkuUNiTKKfISK0lGjURGs3WkntAoIRaSjwUZNjiJfBsZoeC5oo7sMN
J87L73zJS347hjChsU3wq6ecBjiCkiKnXt8HO9fwMMB1UMWgv2i2gmKWJUNf7jT5tUjzGpd3jyEl
tgNmAnDl/Y1e+jHbRA7uQO03ctYnHtQSqlv52U7MBJdgrRBUUQ8u7A4XyLGZsDuwL6JDBAhWwQWW
+ptjDuIj16+XIgJpoBo5oCz3serO/x8beYv7R9Kj10Hbj/mChXt2cVtYSA4MOqnquOY8g4CFaS8D
Do8qc4zMzQIHhNGmW5ibses2lrL4E5E8DoMpFQfein83BsASwx+8+qBz4GdMOmeGCnemjl0qNJMu
3cPn2Ll7xM0RWLNHsIVELCddeGzKYBPBGZU3L9BwgFW2UWMnxWUpg1pXx3EJo9NB19dxdG3QpTpc
/TG9FPP3kZDcpsMZgpsJSsax0H38c6EW90ezd5F+JCeneTGJyNYZQmZmtJPiK+Rf9eieZSYkBhwK
nTiMRthHHpaL8wZ8aTVY332LiZHag0i5+oFxm9zqoeGdQCTbyDlhqDHW3bojj1JwOJkx0TPReiVA
F6MSH5EYGamyRZVLI/27ILjdpYgU8EiMI92+P0b6rrA4t9ruadSHbavRbxvdUSztZfYHCjiOkNnr
6sCMZjL/v9YniDOK+cPdoiOFtrDTCdHtSeAYQsUcbDMendXiBuSjcAS0xsnUvHdplnvrm2Pdbnkr
VCDUJEhp7uT61sJr8ifElwGSkfiHaL8xg0DW3nA4W6Y3pjPqAtzOjy0clgy5ef4cRNuR5946DgFw
YCZ/QyJLh2jVMM0oxnedTBerfohyG0UU9gS08KkFCLJke4Ccmq+jgUkYUITzafq063LjfudZuC4Y
Py8OIYyAoGV5Gw2bLqPSPh0kc8uENm6kNGKRG77Za9wk+NZwoo2QlOMxP5qhuaULmLtH6e67HPjL
3ceQYNzKAVWHQ1G3fqTGV2ZSLoueBnE0xo1JwELrw9BRyy83QWKMS33L+chmgFxXFGQHlhPCznVH
348n1joK7BM9wnZyP6e0P2kGalGcCPAhxgwNfviPBdU+jaCSGdhB1N8WhQLcw8jQN/IlbXiPtcI2
ommfmc9x4CkANeUyrFrcFMgfXpVDdopa99ADDhJ3VJDLV7j5K6TXotf2I5LwgnGf1xK4tLFamNHB
LocJg3sumgriM1hBHX4TTjmdIguaS3tzuMeD+cgunBhdhvBheRGlqp2pLrGtLJMMuJXRLOMhAW51
5AeMx+EU14q9MYAndKYEZfJC/BqG49PvPcFpuNBgh0hSIxaEamObMV/TZD5AT/VzhzRkjitOoorp
S+upj9mCoaIJO96CGtLtKhSDmR+HGTRQWm4YBdhpMLNz2EvYmQIBMX5WgH0a8BdIicP8XIn81aXE
4p53FH1jG8N5yaDoWXhboprr4ca6RCeGgbXuB8evGN0MaNEmr39oGfHFqrKdyP3sGDw5mv46aB+C
IPRV4ttMRXpPQyX0KTcGy5zzEjHtU5AbG1bRjS3Xp29K9Q5a0dpQf+vqb2s8udQ0SkKOl9NQj3Bz
olOkXockJU09MiwpOmSZ1pz/vGu50/gHBvlM5E4GxmHhgLwDdRuPJAqLTZweihkFEEhSU1msOA3a
mXiOWBjXlhUlNckjNqIEm9kXTUUCO9rhblggN5TYRAdDvdO8Bu8X/vqOcB238N18vrlMY1mnOXib
RwAEt29ukt/95RgPCc4jqDUzFRc0P3b+KCXiGO8xhPf6G7rDpxfI0mUI/zsW5d3IGcsS6kfkIQvS
iPlRsbS9Fp4DSngpw5r000P4hf36+DaZC5JEKM69d4joIsvrCKscv/8FkxALnK7FYz/AADdzqlPn
feBfsG+rlNY9At+oF/2tFGhOU69hhs+AXbD+PgNj71VXCyQ7AfB1O0x+aKXUEZskfYPvLLZH6VFk
f7w4kfpyb84BRkYxMlTjLucS828/UkD/pRCnbaje+FUz/Ut7bCQ9nJGt7jpBtLBUF53O8KT0f60J
wyQN7opE1sCLSsw3A/aIWfxVo62FpS01gY19kEnCfPUDlNlV5SEF/4qJrCjxac6Cz4XZSUpyu4MX
ooJUWoSfZDVe2uoQe/apZHou8EqGGFMsd7BT3w4MWViKCqqRinQeidoMNJqU4EPT9J1SH0dj8Mdx
2wzXqQ5OJkhBM1Bxit813OPkRaruRotWv1s53XfeDY6FHzHpTxwBAanxfQ1C1m+Zm7YnreYYAafP
6Sr1tntoouWBwa1NgUMVosI9zgkZqJmRHRXNwECEEY1TXCo46fPicM7kAG5Hig2mrjILYkoy4IGS
YLZnGVsxohNAAgrHVYWegF3YQjOi5EhV9fAonrjsG3Y+XOWIq1dRER3bR1hb/D6XbxmWL5recnN3
OxBEulGTbxMbXzKq4dD2Umhq2ldPLwTFHdZESTeX/86DRrjoNeFIDLFZxbo3bU2bLLV4G9MD5Nr8
kqchadJ3mAHDRKYL0uv4KZE3Gp3kbWiAuh3k+qCHGpifpcJl+DkoPZkI9w58WpZa69FAPyZy5tLc
qeW/8Bmmuzi2kBH+QM85hTgwDDuN3TPEZ5r6bQP22o34qyHdRrVq3yZcCwHpsuw2LtgBkcrdzX7A
BeGywdSTudNxesVFiVpuZELzBGFxS1DnCk+38sfiY0n5MjKBkOgCgaKDZHnLSaHlqNG1X5Fl7bjb
uDgHRDcXxnCImvqoapTGCVep55fjJC2VBYhLD04ZT/EqtbY8jLrAtaBx9/KzQ7hnWvUmlbBqNFsZ
eChUgDsIumJ7btACRlG27dDCTs9hh04YB6ffe9u6pexCictpvjkSXc08iBv2BHTAM2qSzof/D5yW
GNcRhuwyWL6A+xNHYb9VaK+kKOFPYqEfnJzwoQ2/UxUMD9G39dqU8lGSb9PBMYaqqx0sVGd8rOUm
WngZEoF/2522wzIGpEfGQ1KqGxYJJmEFreXbRJ3P9XASjohcoGltnbAr67ExlsVpg3T0u37ZcZyI
QYfBeGZmzJeA3Lp3q7lboITSQPfq396DQpUEFEcM3spXbgePH8pCj8p/tvEH76tc/W4mcwXsJdtB
rmEZO7TLsqeBhYXOPRp0Ciu2PwkgwOopmB3KIT8Z1l4TYg2XHd41YnRmqsM1KBmIgcpq0M+j4Et2
fwgwJeR1KruZ6UtszH6ughI6TKfy/L2srbMgwWEa4I057Zn496N7numVVpgvWslDUD4RFFVONm6z
9SGLn4emPMNl3Sw0vb2l7JSc8xgWBFgrF2k9YKHDgTGn8RGLG7SGJqd5sPLouXvVOAyoU2UQ0Vq0
BFVJZ03GNpSfsGfsNKzx/wN14YkvA5zWENscClMVUBsd84bpNMj/a8CsusC5hcU5ufnaUTGBhlSc
MIa0+Laa0wvpMArDHWY5gjSlXJd8QBROgj9MPSqA/GRa0FtMJqrAzZruPNqLs59Kf6nfVYyFGUEg
Lshxpct55DE0GQ9LBMUYkf1kYJfwTRDTyEDGQ55tTMzRSLY/xu+2TyYGEsOtSH22BbqJl/KcHshp
eES3NKw4gHCj/VZeGd2RPsbYB/sv5QXd3Kv77iE925v+U7JuT5ze2QWG1s38Hm75aXroPpyX2rtS
86vuOvlorG3+lQSXBXG2j7zKwwJg/UDmOVFHEZRiOEc44NinPj3irAV+bByZehg4zZOMVJ7aZQ9z
c8mwu+MyRDS5spCAsXLQ2ayWjqC6k3pXUW1A/r+TNNSWD1hiTV/ZlaK8e9DmPzwbCAhZtc8gZ+/h
OuafDOSoGzwPg3HQUESk5JsczS30A+b5anRwvlFwv9aX/knbd6cF7t5eTx81KijeBQR+c+8yAzJf
6upcF9+LTsfxaLBJQeRg574Y1NrldClCtARXFi3dR4TxoLfWl6cuOvOBxv4ho5i9g/ZJhtvqeTgZ
OxLXODPXEDDwRCEoKr9ALwYz8PmdfFwbFNKcmus62aGDqvCpyHwa25lQg1VQkQh/VNJNPPkaInPV
Hw2MSHA42kK4s5tXZ96WPSH1J+c2W1QN2+o7Rl+YOHBDUBNqPsycAhNVgt1wy0w21gYQmzYfBp79
UReHcm9+0m6FaCsxsMGh9e6q+xb4Y1iRh3vJgpOlYsxyrQNyGvBEuPoGxA+mPslrPYwbx3xwTdBb
Qj825KGWt275Y87HkmOkgSYZs72sB/MWvSj0X+K7s6ZcncM1/KWEWOnt9FfV3Jf2jWDIEj+yjUls
0JGonjvmDW2xxQuHwTcDMvTMNVlzTL422QPA0UcSwEHBP3jIPnFXxqpG/+Lj2M3B1gguBaNAV9Qz
7GBgkU4MvxvfBb5aacahHC68ZPk19dlfaEG06DMI7R08p7y4ByTPKdrOVX3W8Mhe9zuGRuHO+exR
r0bQktxNGG1dP3gj6K/0udDLffeEcSobTywloebstSMuD0a6y+q/xbUGBWh9xdloyz7veStfcY6e
fAcZtWFYC6PYOYXLm86sgbYq4sdrV5iRlr7DsWkMvmx3ZnpJJkIGWvdWDnT7f0qU+OmBEgp2Bi0b
MKWGTn+DMU1/5oeOJLFcg+nkBhcafjJg2z1uLbnHKXqaUUZpHUva+mOHmwYyfQ9Ztj9nz+1fVLRE
GKDRwd0Ekd1aZbNeNeIZKCnXxXfEKX6o8v3M/tiE7/SxVF27dm+89qflNb+SAPjXMDfJMcM3H1gY
V8WSyM1LrBwTZZuke4Z8/W54TEXios87NCt97lM52+81Zuxw1Dr9I+PCzdcph9VKg3x/ZPLT8QGY
jvJMF/qTo53cop/sB0Mo72faJcce+ssqfrGwUmWAvC1siJVYIGAgcGDau7Rn7PIIx2aKdS3uM0FW
vnddw+lUcMgkN2o3vlJHcyuogH0lXtC+unCFnkttRbGz9tT9uLwh1yr94sIokJQI0O3l3wTDmHd9
GJ+NDTz7aqOF/EEOBOoDcW2wSxiV+Mz2+YdL3oRLtkfFIKUue4D7CfHXVVgIihWf1NAVML65D98R
HbQt1J/iWRpCGnkBLkIkBvgzqCAq/CPGZ9RgBQskppn/xuA6F4Q12Jjlg22n/ABGECUDwga8RWme
Xe84VSFWZeWWuQWOFVvUmQg1H0O4VLOrHGC1fGP2ssNWrlLfBDlqe+8iBTfqwSoVptNEtoI0h2Y/
P4TkGUzjoc5wFcPqVs32Sow1QIgG0EFl3ipiRSOVtmDJUooQS4AXH5p3qicxDa265wlSXFY/xslz
lZo7sDepYmenfsKK4WDkI+z2CfIKrZUGfGIBjhvYTodD+0D67lZ+mJToIdclqJwprWFxUW34R9GA
2emuyHGZTHeq9pZkR5mM6VPkSzcphXKXY3aevssf43cQu26BCz2mFDmXgFipq6p1tZm1eephosLv
UInBMyvpmoZa30sVlsXFp3wbXpM5fLdz9oq3QnCxd1W0LbwbUl9c+hPuwAeQIJ4jf09QYXR7jx5r
KkNgRq5FdQ8KVLNYD6+0FdmAefcqPRGMHPoVPKKtxzlbrSDj4jeSMZ+jCq+eXG3Dmjaac9E8Lzi/
oFxaOUfvhh86AG5HQqSvneJdfKF+h4s4ieXtejm6Hn/K/W4PzT25tgeNGnwkhLfpvwz3ivVr70CN
2WYBjftLTvuR4mf1bxZpUXhz2q+pu9nhzdwEMMrt80ioKe7U9E70lNy6F2IFD/Mfxh/WHe/XboAf
clB2KXr89AxDAws6S4O5w4olfMifoFrmy3VyGJG+NXAEwdlOMVFT4Jur4ZQmO2sLunO16fLTA4Fz
MR6CRAK8MKkhZCbaswnTD8aHxU9r75tgi19qxsp9FYuZZRPTGSc8oTXuKd1+xDxjFx9J7pVLdznm
FPAAdDouTJuuex6TMw72E6GZ8LQsX7dISdmFjwaOBfh9gbLC5LpG+/rMlMVDXkxwUWPD8NkHcJfM
3QJF6IStyKMB0PgDQcs9lETz0SQ2Pk8Vs6jEPrHRxxuFlQ189BM8aI0Ph5kvglJMzz/r+gGc3sGu
eeboQR32NH6wYEnISIkaRGlBlbzh0MIu/55+wEwjuzI8oNuzVySvxQcmK/Z4KnSC60nPVb6w4MeO
jzGM/opnqyz3co986A0WKTgtMRboqlR/Tp7L/qgvfkVQGFAIQjyIUfM6iDEAg3HcrT39T5qY+xnz
Nuw2Td684qILw5DPukLCxwqE4PP0nHtPQ7ZfqjvCG9QPRQfUTV7a0D9FJI6ozQEck+qVtptvCUUh
Qw8JR3nXhZPvSu7UbJ3Q5TuDQqjSTxI1G6YeHHke9YeHpQ31ABPbFtGxq6Cqkmk+4zx6VPo67Grd
+VgZHPlcEiqG/wFl8PKkpd1GeDq0d1NTYMOD5wYNRwJfw9oTHv5XpS3AKmA9NcNdUGx3xKPLvtkW
F8iA5yllV3qH3o1t5TGhrrThhsIxMfEecOz+hG8DOnJ/xMyo7t7TsdiJaKLk7xAVg2vjRRPjHXcd
jYjgWUISkM8MQXW2/6PpvJYcR44o+kWIAOHxShKWZLN9N/sFwTaE955fr1MjKRTSand2emgKVVmZ
955bLugR1IOtFiyzLNA6IMmPcoY+il5sj2vVpIdgIdNOnoUUYE2qHfr+lJ1upZsTz5sg015m8gJp
xSA/QGIEjmcGlsGYvBZ9PiobGr2jRWPoWhIEYQgLhGCUR8eGMq7p0n3E3ikELvQZJdDOVna0aZIJ
2ma+gE4tlV+6b+8TI51e/tNgatyZZCA1f5vN4UNe+ydQitFQfUUrDeZMwuvOwGEIbX6AXmqBZBZX
IRAoYEEI4RAdjGxdALdLAQP0QDiwuKwJTQ4/Xi83zxrXh67jqdnUw6m2oxCbt2E9F032kiOCiGWT
LESOlnICnS68EgucVWagz21ZeXOJ3llh7KoMXqHW+3u8InlTINOaRyGN18z0QJb2vmRTuWMhSnOu
WrLm8mUX902Q5zlVybmlDYy4qp/Ld12vT7Gy+ZGq1o+13jUBMhFB6gsse9TWjNHRcqaEX4IW0ePO
V2F3Cq26hheDwzWvrwqFK4F0cmq65M/+E52IKehsC0OAyevf0L/7Uo39kpUPrcENo9ygJSl92iTv
VUpcaN6zZY0tcs4NmiTNG4rPKrVDtcG9jHFHrqcHVVg2eeLEPFnKWtyLrmjmQi8tjVvdDK+Z3hxW
Nn3eTQ0WQ0UugUAc1sBoMk35jRJvxgZQM/RBjGNY5iHBaAnHEQhmXWau6EyC1TNpPR2kD+N9oR2j
eCqiP1IUX7D2P8Kqq996ANVbjY37XzUSFi8qiaHEdDnSR66TvkdT7Vbg6poDlaTBStyfTtyAtMbl
t5AzN56H/rBelAyJkcOOB4+EEaIr3j9MjJncgv1ITQ5xBotY4xJApTGawYnJqJhXMXNPV3Zt4fQY
WT0dYerlTua4C/mcme4Es/wArYiaS+5DUXnh9sI56KNwl6Qw9Qd5b4HtQN5KL+sLjzdZ9/ETafBV
cWpzZyUp/qe4LEe7ObMjUPkvbaiph2zgSfE35WkuflTUAq7RHIfqk1kO5XG/7JaX1RAHeAPGEBkO
uQ7bQvG59SlYjfKD+UD9UEb+wtdFjkMwIzA0p2siEdJHZLy+zHul5OLfU6TUDKsrBxYOQ6Tz1B7v
JbPMR1r3W2PzQvD9LhWUq2TYGR1yQiiTTfuZ3p9NsLCb0UUghf6lLsD9oNDuK6auIF0UGBSEI9N5
2E1Ssm3s08iy0E12Qfp8BNgGNkbDR6ER1wB9m9LrAHZQojTSxJ4Au68jJm3+SdqnDf45pfyta5bO
8rLhUiQ8I+4ARZ8eLlfOfWd6GhBoP1/9Tt4zOru/JtzvMba+0nhX4Sk5RG8xWynKt3F+1nadDcnK
iF0aBTr3Bl9ipmmecYR20ye7IUwrti958aizuRVTFNzPHcb2Pijlk2icDd+IlPrixagfISPScS6h
Z1c4IhO8GK7CLJZD6broFGJa/pI+QEpK/TxEnCyKC6pihy2B3AqLXHlohsZ2ejSuXPFTaHxnJvfl
Q4en/dl0rMeNz7uLVz+gCuLTYV3aanCf/hCNxpmXfCM5HOvjffjQ50erxmH925z1D4RFh8pVffOD
Tczf7Anr9ZVrftCccdoPJJvblMjbiW33jQzyAN1jOPpz2ASRBy4heux966RxTlKc7GN/QbCR7CW3
/C4ClAdETB1NFdymY50Idynjp6T3jcghhpqeb+IsKiOmrUXYJ61wLCxgEpLtHKrqDiclHy3vnquH
D+X3qL6Sbw6/2UVxTvZUKNu7LsMzgahsl/3qGkU8qdB7QuLpsZwgybBFyMB2dvOAdmtr2C/EZSIK
5AMGAcQMQhA5szd+iaZQTd7eL8boPVlTlL6b+GGOPzvzh3cOIE5ur2P5kCXwjsfPGMfrdt6cLC6e
EWAML1O3xa+gWyxIAGn9MP/9Tj7Wi4S4+0bDpfOruz8f1RORRqntzG8EU0VIWUFZbg3TGzeu1u55
BGF/ATMj04ZBdrstOSux+qhHQlQT7bgo4p2xk/OHd5eWligFT2jy+VROdIqZCG0LKeT/xSca5AUU
D4rtRz5CWp+86Ts2wIOeOcDRq3qnS4B2+RU/hQSmBv185H/v4nK11f8MTLN+FD8WWE3+is+MYQ2g
jpAFYFterODXBXzscRnRrgWOBGK1aFoGhR3AM1EKj/w2DMxg4LC14zpLnMgzMEGDHRPgJezgl3xh
YHkhTVCphG4+p9+Fp5pS3E9xyQRG2PPN0sH7lWFigpWmnZTu4MmBTj4o1JjohpCgLm+zjTjfS1RH
g0tFobLjs25Xb7WciA/SPkWfkwe4DxoLLSqJkQUSrm3E8qK7F9LTYoei7K0DxaW50m6r78indVUS
VbbFShjmiMm5M4DTghMmiJGUzhY9cfg8vIZ9Eol7DDolLCU2ACykaBXHw47g8VCWA76m5Yi8EtW9
xvpnqBLaLprTn+VmeuoT001MrTRJSgFDSX67IIEK5E0+8/uwOBa1+NK45crhmLgt4u4L3+NaBbKH
Zanz7R/JN5hEnqQfCAngnkBtevyRUUp8jpOG4OAzAlFphtfibFvog9KzpCUykzUS8OHSlApV+8w+
lGL4Rm8D7JUmw1ZsRjctJOYMCYMU7yUfUhAFBn/P0qMXU3NZ3fFQ4YUgCaw6Jr+sB+7fzZH5R3Kh
0ciNjTc1HFmYI4FK5r6CfYrBdjurF1YxnXq6W9pt5PrBnUbl7rBvmY1v70DuY4oAqvrvMf6su/eN
QsuSh4/M0zckmpnt8XEBoFPdDZMnm1plS6G6IqzgOutTZhIUysWRGPWQc8SyHyrpRO+16ffVhZcY
00i/Ufiw59wTfJHsSjAZz8Ovjq6ydFmjcXPgJWAclZkAebSD6/ogcCfDka1qHI4cKDPpj0TDXvm5
ku4gIENXL4flHdnEoW5/rftXJ4Ws+m4IsDilACZR919VPhG6RYHCd9uwlFjzGFEuPCNL6c7XoTsV
x8T6rsG8Id0pXpCRsAQkVzy/PF04xi+qxOKmJKWT82Q1DwjE4wexgyWOclubd/5NdtQ11MC+tTsj
5EtDBTNe5SvLQrmyurLfGHEgTdavnLXjoAupfuOFanMH2J+20QapDAjHmcdrCKtjhvK1vJlcwlaz
wSN8Mp6a9mnGOzY41SNfRNOdeM9xclKUMHmNdb4EGSbxSel+Ia9Nn/RvKwwpGhiObTd+6n2w2N/a
+J23SARtWsR0an3zDqPlVU1dSzlIDy0iUW5NR4v5lKMymaG7+gXYM7lRsnCLzkwut6XiMvOwK/SO
/ugqLFOiJ16r5LKhGedtSIrYoZjKtSPSmB+EGdK1ixh7BehgjqMLPCc6J8/9aw0dJkSpzK5zaiCF
1kRe+txZvunqUlKdh0PxYbz24K2fqwNRHfSxiU/k0gbk3iB6g/PqHiDB+pkOzyVdlm3pc0FkwHOi
5YmkA+GLVjGoo2rzcbi180tteRXSdyfLAmwKiA5QrThJHlptgBwbg1l8wsu3ILi+1GjKGfhNVyxU
iebGf3Lu4Wgn74d1HcwbLEC7sgItg3gY4KS5U59sXGhMfXnS2pPONpYfdZ4JvNkj3ELfALeEv+IF
bDHllebIuZvcSK3BOTZKzJdc6mWkNLTv8Kw4S0iGQ9hme9oF7Sn3ppVRCRfjHSqTPVvilX3zfuPS
SUHTHdRQ0CV8tsgh2kf+cKUNClRRDaV3pXfoFqUbiOlbw5UvaGPAZZTtUUKxhsXepsO1y0qHjzn3
IuSaPjlU7NnRT/0T/0oeI4r8/kgnm7e5hLbYjFHpQrXhLwkQKePQU+P1DgJc3hkGd4IzeWHEMGMw
bncMDb9j8eqj0e8ywv8cFkfGMWoSDRcuRLviKN1tvtD6U9TXeMx3yoV2EL+0Knv6EtKTLA6LzbOo
8VHl7JOPNMgD8I7vSuytnBLgfn80d7qBuQlUR8EGWO3v1PDTMf1tx5C2ViPv4ksTatzzOLywLzPU
SJ+P6ye91vTCj5mKD5lZF8lVXyVa/JCRWRM2pxadzsx0iY8jP6ae1dHLfSgZH9FdfY3gKbKdURae
SDFB1FVnAQG/nCjc2W3cMYM3XCbXWLmgeSiB5NvI5YpR0Xfz04TsJbXPxsL+we+Wfpu/1qdg4tcN
j7QBdoTTBtj+Nv8uMui7SA/3G9YrFUuYbgIOcYv7DL+dphErsIDFtxMmaRIr73vKBsi8qKXe1SI0
fKqN7E9BcJ7tshDpsRXGv/qf+sa/htAbgiZq4I/ixhd+IfJN0/YABoL5VTsA+TBcKShCoWphhMgx
br8bbvyrvHbXFmMozlL/DWJJoF7aM4uO48OhZXMAAWfuTI9xAZ8q656PTJWDjjlfGAG4+ko90gff
eWAnn0Xd8yfIr/IrDcE0mL4YgHOH+bhzr3wsEEkQXuNFN/VRCmh3NCc72GD5RsTs81lBBKP1zSq1
Js/hC0HWd7+mnzGydS446Bz81dMv0/UeJh9lEP9q4HJ2U/hvszDiMBb3yG1vuFV/StI9R8pf9JsB
C/ByXoKHAAIgoCNVL1nyxDQfL+HGU5Rj/UrHAB9a+scEJ2F4vaOtJto/NDv2Ii/gBfmIpLu21+ZH
WDckrHaMrILyuIhrhYcchVnPZfLv3nLrg8njphIol4kICMpSnt6WBY5aLvJx7dY/LFuhU/WbP+YA
yiHFmM9VWIY2sBMtN2xX3LYoZzfh5kbjD+rnfXU2N3bq2aV/2No0idgmeMyU5XC/1YWLJ22m6p9f
GBJPuY/wCLMM7E8eYIDim8bRZn9z4NNJ/yDZ64c4lC85YHGCawkKDO/staRi7tlzFj/1JqT8Ai+c
hoMvRQiREY+CWzpOcOH87poDYOdYHMUjbyii6o1+2DgYT431GcqWZpPQilHkc2Do9TfhR/WrcKGu
oHkCrHoL1YbnmOKAwnXZj0c+k+jHTgOy6PNgSf41cKX61lxRcquO/U7Uok4g7q6jvuuD+XLvtiOC
r9VlT0gDGs7323RFusQwMiFZl42DKcc9pA/MwBMwCJFFjL/xzdE2x6m0oO0AMsejwoYDMpuBJI07
djrkNqES7S3s56iFTUcFnh07lFLlQ3KxhVHYo2jWX8jqZvjDVH2MIL2xmCnW2R7i7/bbOlGNgALE
1Glv9fPKeepQdMhgl2/p7TOninCGk+YavnyYfcIJFOQNTkddx8/UocVtARa9bj6Xy4Ie44uL39ix
Irc0cac3/pgxDygBY0bCMiHSexquVgX9AQYdyBGDlsJ+sb7tH7YsrjLpNX3nkVqUG4XNsm+xIISw
GZjWPENj+eF4PLHZdSjFaCS6vEz+gJknhrsgtygMNGSSc30o0N/ft8Ul+RX3n1+DjvxrwXq48afY
LAKKBR+tV6i/L18MJQFUMfI4tHzPOAL+EXnTX072mbd6W/hGOHVuJNvoPZ+CNbpMsmoUU+EdZEbj
DvmhAsLVcn3dde5CkFxJvbwxghEKN+vZZ7i5nxMAXGijdsKszBKQPPk1PxYf0nscIGK00WTQ3NiO
ryMjoeEws6qxpGB+i3dxv7fcDt+7p7ANQfL+ZRlAD8C8gco4NL30ot+oSPSbaHyCnd4vPsefT1AX
lSv39dDkKiAE+qHtIGshepzvVBgLtxynxMfSoXovL0se3K9QiE0JF3bA2EDFhdOc00uHUD/UMXzj
ffh5Y5bSlruHqfI49/uf9VIerR+wsL3u2KQpoQm+qPSvySHBTUD1kHr94OAkF6UCLmo8CnvKimAJ
1+htit128yi/VifixBJOC0aeYh079EoflnBgjvMwbVW05YayR/ey4mI926qHgIGNs35byIt3kLQD
3/43W2G6s4VOp0pc2l5PWr5vDgkBsvf9Wnykz8aTQsQmUwtKfwa0/Q6VvrSIy9yALvfSfvLze3fM
jt5zftIeDchUjMBYnhsvR/+yiq699qN1QaN4I/5vKNnwCV8BeH1Rjwx0CF4fUD5kXEfPbFGV7ItT
GvwYlRowZfkRO20xufSz+KCYizLQ2N2fCRFoEvBUW/PBvvJzOnal/Sa0n0waHZKDSxkRNAO2z/UV
pW4doLRDZ29R0HEvDxkez+TPkzU778o9CkpO61HwIZ1o+GT3X2DBYHJgLLijQp4oSpHWieEd6SN5
KuZIYMj0mXBHAAk77bOPRd1s75oVGf+uwtnAB8+MmrGpqJ/YL00kPTf1nQoHzLhj4RIMEuf+1wI4
aBzsOwYRj5LAlZIF0vHqRicaP+5I3vX5T7aYF9CotbR6LzEC3qxv8rdOWslIJN1pk/9FDeLbv0y9
UO/a6JslB31AUmrAaBsQIZx3Z3k9MN/eMGJ9rK4llTxk7xMa7hBqN0v/ypDLqd2Nw4dlP2FxPc7H
8rXf00ffSk60J0VvN7ttMLqNk9JT2dYcjuUR1Hyxkz91TznnR6aJAUZSRIOb7/tH7ATbj4n3Ci/p
zJOfPKV7qKb7wRE/8+Gt235wQPKf58cLspJ9tKX9s1O3lLX89YY3Zmvwr8Hx4R+O/niQ0GZIjPKy
Z83FNeGV7t1pA6jN3uL0gRSWjygzgvXIFXLrSSck/OfIfaSW25d+vH38MHjwfWiQu9WlPPGQcztU
LUh5aH7sfi6bneWz1bnHYvs4bP+9pCRc/gAQWIeZR1zoM9/ndGvjUP5Ep7Qztte3Pmjefx4/Hqpd
GDmIxPkvJtcDt26WULdjnnFOP+tf5Bc0aZfrhrvbbP1oxzVQ36xv+RtWsjlvx/vzgjE33aKSrTz1
Z3bwZdzMz407OpRYfAPUjFzmImTcxyeNRGA7eNuBubiQXLnjq3u7LGyFi7PZjYHtUel5F7yqq4vF
dk9kygGKEF4owmmzM6jUnbFDi759XbY/Px+bHYUtI0i4YR66CH/9YMpS0cs6rT5YEjQSu/Cp2rE/
beXtlaOHyoj558O6t7YPx+1zlZJ7uGfuFTuMvH/WB3AoDtkw22V3YTWdLJ+rs1MRt4XKcIsjj//l
mGY7Y7ivb5jzE/8FeC0YQLGoxKRt8cRhYIdzOh4Mxz5u1L0OkwvDw3am2etwezNeNjNeUhKMXL4N
mStISJtwt27JowGcDd/ATo75gRSXrqeAwEi9Y2R2RzPFxPKqn5tP9cX2mz1KtV390r1RDpAeRngT
AvPkNf9isAOF0IGJfNADw1FOko9fF94E5dqf8bY+G28dURHEXkzwIA7LfjpOR64OLhNTNwlIRzhI
LvIRBHveDfNKtP1mJMDRhHaQDIMdIZEvMxrK+uEWu+Yf1mcGUvVNeY6JXqM8MOwHiLpbfgocl3mr
X6yP4dTSJEM0TQHIW/5imGD/5uZe8YhR+FlfwJDGt4w69kj6Ott0RfmOYEvZfiY4ZKk1TtEPSSPz
7rdTXm7TrWS0/KL0BziIzxuM4Fzgt9VtRdtAOglbFXZ9Vy8d7tythHlxC6A/nz7Nv6J3uTxofcCk
WXEJ7qNoFVUs37mTTh9cRFtaYc+55eSy6EbQVKhar/6D7jl8oC6ndwZJ+pM6Vg9H7AKOgP4xuCGQ
1UUMYxHThQKLjuW22aLG2TW3FYu5JuBVau633R73b3FLjwnVEVcGyis67r1jnyZotD0/y2GQTj4A
vmAmr9xupSfL8pLh2EgfU+eO00taXbIHanjIJjlbw4lmyKN+Gm5sjZxVKQu329GiHJAa0EZeXhVz
b72Tt3ES7oZGvBYB9OeIAJn8lvQPspgZuATEkKaD0dwwixeEpo5QI5ofRDuUD/Gh9ma2rn49pGfG
2u7kpa6It6ZCZQyFAIpTAxJ17NC95jXRBaVLYhOGwkfvMw1w+Dv+2xyg20BCfERU1nxXByNgcI/h
iL87NAfjd/OweVBe5d/6JD0Yj1YgP/7Y9+dU7JHcno79Wam2+hshS491Xvxwy9O/VLrb9Vl0AH7j
zybfYwWkzsljXGwwaBwcT/YTPaAaCQ2UjEC396MbnXl+DQgsHtMsTlHuAyU2jHIPEIWJ1jMpgYSC
0Ocz3PknB9xDcwPBHVdwEfdBoifl05UPS43oCYbZQ8Iv2soTlgeRgEa1hyEJxw+xPHdcbSRW2Nvi
2tPRQQWn0hBGRL3Fye5k+HfZPRgVb8mdHuk7AKvS6Ex4OKcp1cjyq9QQLn5rByj2kDAlD3nlcira
BLWOnmK9odyoNYeR60p/BTLnhvewYyimjshHHY3dgQ04d1L7ybK/1O7Bkr77Xw7/rPYQZmu2p4HX
V+DovkwEp9pXi4TNYKavwbASsNcntn/aerhPddeZDQf9Hbkwx5iSlzsJddM2MbY/vGMdri1wZXx+
e84Ji0fxvXo3w+l5PWpGuB7o6PLcgFWaiOjbcylD8stQmvkFTaP4aXzkNa2vSKRlIpv35nBuGkTv
NCAApffPVJT0+BhOiqJs3guNC65MoXs9TBmXDEhn1otCqA1Smr5iNLjhAmqrMIBTVt1sr49pNJOL
unFtO/exZtvYjYRdFH9zOEL2EY4eQXga82LfYDPeTKpbmZ96Er9JNhkUjBnsKA7spRBKhpnKUSEv
tTZG6I0rKbh4aGedpLSIISwnDpoGvHTU3ZR0S/5PrK8xfUyweJEJQLlPnm7mqnUPBBi2TQvwAYn8
MB/X8XI3Thu+6Gw8CmGYUY7bnMk3IAC81Mi0KWIQaVpytVPo3bc93UPNy9HrKygXG6TjOlNjmClR
QWQpFWMXCFhdyj9U4zs2oH3bJEGlKe77RuIUjWwXpFqK+tYm4qOH9tGnJZ1GvMeDX2YYjCi57U52
+jl/q5sfgbEpWvUl2ZDChXQGWkmyJhCDEeDheFezQABEQS8GykY9jBmNQLJyo0BYeSU6Rtmdzh0F
GyWWVITCzaAuAQEHui2MvUfdZtxuiATgPru1lKAClttmrGfliplM2GuttXlRU85WHSGoeRDyVwIZ
gW9CoJUerIVUYTaDAhDu+kaA3tp8TMr7nTR0HDgJaIUF5KYmHXq2xoguOe+8x3ilZ9/g0ty5YWWj
YJHy95HLx1z/8FHCyJH45vjN/ziiwJd9YcSstI9YCxa0DDZfotEw/KENp00AZQCM3VmbuCmQQAh8
oD2QrYqbZ3jEgXcVyo2ayEvk1UWC7IgBEyMACeU3IiBy9+ycrLmFhi7lPszKoXeUEgwLLQP4hGlB
sFHmxKC4ALXs+LSQHQnijKnbfhW1XjypvxJvKbPTvYr/KFeFmuV7QmBAmzudXwW8ZcHAIsGut83x
3HHhXclHSvvuvInnJ3CZ84K+TfZsCHKU7dAbKwRJ7LSszfy7ZgaRJxoqFwO/2DN2/A3qb/humC7w
CMf6reIUrWXFWWjdyRlBK11+nDvlrNs11TxMhLZKPWmBgkG/uSR082op6ERjei82QGwsvmvyLMiE
A7AG7o8VToa5I37NnLaa+gzzCMKZQNOCU+hTD1PVQF3F61Y43lBg8aEDsSh6tMQ6rySG275chZBF
UHaR1ZCc4ff4QASTUGCZK6Y7VnFAjN8JjSXHl0rDSayAWnq8l2BGUcXnGNVz7GgZRlqeyDsNxRyR
VoG9PUNTxnOv9G8AUiLWXlFwbEKLENiTwrLe5QkjoHgOWUcd5zSEH4EBAze9wpixEZ7kivU8ZRIS
A3rUcYNYGqMaUyAID7NEF2jz0T/2+JTAwcbrdwuNSIr+zOyHMwJE4IoPSSaJUxq0HfLSeraQKpr7
UX8T4lbghywpZt2O1J4WegIQUYqXUj9y783UIFnNU0yTJZd3d8PrWsmVCBbkKUVfpmqmc5+uJv8A
FlFDrYQ/cI4ZkcJfnb0amFRcRo4mih8NKxiODBKQU3s/9aFGVoec7LATYife8hUKL0vPIAfftmnn
mLKfYIALv1RVGa5htmiiWNTq96z2RxWQX0WRY0iPCRtfXUdHfpuCZWJgClUnBqCb2Jc44XjrHZlJ
XHRtrnLcXOeMFqgBuVUnY4VQ1ZiSSY63INFSYPv3mD2HKTUCOLgescaVXnnnzeZsZcPwFmODXanx
1vYT6BwGIQOWTIx0gzhItADsCBiQBthURgX8kWW5+QKma2AREYC6FgEuDjG4BCgEhyZ9S4YMKO1L
Oxenhvjx5T76VfUFDSni9spvpuhFE6o0SIJpY8k2kLAYOU0kNg4T0BhfE1FWtMpaMxDEqBEFN2I1
A6tsPFm7fJTfgCU0fD31JLOAryWfcdOwEmDfwUtgb2jYXk0m1T2gzRh7/1IMwGpOvGv4EkKbvTRY
08kgNSnTVRMA2yWl44+ctlwmhC3ZFlGLsCHrWv0ca9quFO6KlQ1/6jxoksL5b9K0KxVqnzUNFH6U
kOrw2Vl4X7r66d5yIVKy8xg9L50QPakCqGeKBw8WEN/UP2DYBrWT1lMAuRtZDoeK4ROi0w3ptyor
s2qRpRgAZDgcO2TwNmb5STEJtgfEWf+2xnNV0oLBzSUIeDRsVuur0ppPgaFGVE+3OsMfHXVPCDkH
iSKGUkID3vC/w0XW6BPTb4SQAj2cSRHFgCSDGFcQpuq4zuzWjVF/dEfh2Vwy9C1l8qwvmGIyYoax
62OeqdnNYcHgutZw02N94rtQMhDt9naYETzDwG9QZxBk09f8xDuzUTosHAZ9/NwtyLRo9zSTUE7G
e5XxHx9uj5EnhkUkYHNi5f776/I0IIrB/wkCLkPcVjLSrAUgxuSY17iOw3haxeATCpdALcnFGwBM
wYxknyuaT9KuHCSdBZl+JMwy1yfcoeeKVUKSYJMSKvIui12hlRwwf1ZpwaHqiS9JyFgF8kmxCnfo
SbCD9C+hI0YnK6KyOOS7Gii7mBoa5414WHOTLBMx9EOInPobaX3kOLbYHiXsZIJZUaEMUwRUBXoK
v22lNaJEroLxElWnUpRXZcPJCCJ9L9STLWBgHVteJb3NEROSgdbaSt9cJ6rbYMmCNBhXOCfSuLNj
7a1nMLBhvskxivVv6piKEgXmMYF2i5EQ5nFvy+qx50K6URgO6QHa0H8ojO4PXA+OTBGY0KWhWdnX
Iq+x/hFqgViADYJWNxeomAlmQZSnAthMp1YTxAULF7wgiRIhqgmr4IeMSHRqlMDOvmFKY+F3bXgo
Lf+qoMsuQOorbIXZHfAzcWTSRj4mZuLh/xt6CBgHDqzmziZHmp4oCUskyvHCwhnP3Ahq6cQkk1NB
EN44S4XhAjzvQt2k2FcdWqIAXQEctGbaqA93VNTmV2F/5+gOJ+CkQkfMJiFqTChAx7arAyafBV6u
mP53a6tofbkqFKdkScUS40wg9AR7JoocoWdmBms9UZrZHIuRjYaJUTcf4jCXxykengDwiYMOUpAA
YP1Te+ZFONLbsTiKyQeYLOlgIlSA+uEVw/0069+xcszQdscIaaZDA7NKVZ+hOfQ0xQWSz66+MySY
qv0uNSCdsmu+wUr3DJSlAWKFk9TmMvTeH6RfgsKoPqm0eoIGUIXOpOtSSq1YVTRGTexi+WOJLSPL
DyVSOQmPQcRXMogc34RPejPi3hrCeuW0Ht/XZmtSbmcUXW0txtr0O9n65jhCjtv840mII2C0qUux
/OoViRQ2o9somN4FShbMZm0Sq5iitVMfSwIrRM5FHd3DAR10LlOQ15R0DA8nZr10e6YPPl1yHESK
Rb9SDoAaJSUZnfK9nUnognV2RzyKFqex/iyAPbBHGZMlwyPIfIG6zEiZBRUlXL/Uz2B5tgAje/1P
UEclzXwtli6Yi97PWAMSupiR7LEe4hiy+FnlkssCXeq3VT3XHChIeHILsh+SRuGm7sRdD2UHk6aR
Dh9xTwXCBbF18mcI0AlzSdrbFIN3o3Pn/d3EPEfJRWgaHEZmEG/3+08KdpAFteSJJ5e8Xi7CTabw
/8Os+QTwPfAKsiqw0OT9q6gErNG8zvL4tHKISdTHNSARGasw35iGXFjqmWIR33sfLOhudvY0yR3P
x3fOhmOmx5QwG3XeXHqtA1cuoc/IA1t7KCg7Vnyw/XluF3gSoA5IVO4wRcXkp3xGWGXqhoFVpyGu
5nbTp34J/B76VElN2efGQU8HT0RRKMbsLZrpmuIsSRfAkJs0aCjGsWDH2KIF2MWW0HC1hJ1qHPbp
gRIAb/WLgkh0mtANEAQSaSondnxeJd/ELIyjUyv777kdfdpGnCusSR7xAiJLWy2BQLCr83wQtWZj
KWGdmJdsWXiDu9IEgYjnXDAB/3sCCL36zE25iGXB2kAfvmF4yCCWZ9YKLOxsSFPLPfwJl89nslqP
GO//n0uMg1os/0NUukv/bDJNJerawqk/rHiBVkyi2UOsya/g2wqyv7T+ZKC2kbOE1MKeh97gwfiq
0ugoIIbY2h+7IqkhavQPrTo4dOV0YCuZsoYQuB7lxD7l2Iv1Pn1mf0HRY1L4iEQEsU8XbNtK+2Qq
yOU49GRSFiQrDttZ54kABGy3tz6hTVETmi0TwaMsRCJz6ZyQMnVT8pDlAuN5rRfTy7n7ywyMBXop
YYFoXUMTjSRngUIUeJiKYx3egkCkzxOdHoQj7K6CajKNdOuYsxgoHTa1b9fqQVQ/wCk1kBObuj+X
3R9UCvZNEUNjgSyfITy2Cf0m6rul9aLJeACsQIpZRZskec5BT4vGxFITqmnPGINgWuK7GJcwK9kD
zOhgM37CQMKQbXmIimbP5zWJ5GoFSMJKRwpOAbFHO4B3+6nMAnk8TLGxt8SuD2G0elpkjDpMAceB
lvPwxHHQzqUL8QjnWARvA6CzDzNR8NUoLdEykX3NTyP+B027rbBuur8uu8Xx23Snc4roDtVMjc2x
lhj88OmaAD+pePgjfIfE9x58PJxQv1/f7vF4qLUTVQPFubWdXiOh0uVuXGcns+RcpWws62s2vinL
g7BsVFSxOkx/AVSUWjQUTe+J/KI7hFvBzsRNR2XC84AJSTXZWRLcfiCJo9NAfnnBgZ/sxA8VJPWN
lD71o/kekVvGdmjD7hdPpji01thnq+2r6NNGcdFDALxTA6XIDwdUN6ncAjgt+WTXRy7S2VI8Keb6
ZCD57mlOqr4mPNN29ZS13HcjA1tpxByVBhE8Ll/RJlchFV6hvaDeI6cjnlaLdCq6fq+RRWVIngic
0OvGoTQVUGjOrIEmmgAUWmDyF9Ftw63ZwRw2MukiL/Qt+bcVze802vfsTLIl8WmW82dHtyaRlNOA
sN9e0fQHihqdc35KVqunDR0gsQgY5rRDg4TsnK6ox2iBrAjJgHECMwbRqSL2jlER8vBPSC0UrIPL
UnFi3IpofaQvD8h5CzgtHd7y9TmRG+5NsJeoLY2z3jNpE7dH6oMqoXdDewKn6AIVsBnhWjl3GVs8
wd8ichNYadP9mhgUJxy89//e5A3aA7w7yrVRMwIzV08gDdYMPQtXTrvLEYrj/wbcGWeWn3KRt6v2
LCBVWoKrrigvYviobRTkJAx9aGBoLY9U9pIJOhwBJ/EIfYwbtVnHr80GQDjzy/U9pWxfjT9etc7C
FJ2qYnldB/Zt5EtoeFb1qGGBKHK6qSCWyqcabXbLoDmGYmRlhwH5Zd7evwpsAVEfilajQC9kMNbL
VDunTfk0w1vRm/YLAUdk/3CZ8nTUoxGhQUopP/e4K1kHr6IcB0G0EJ2T85qwoh7HGaVZdlg6CWcp
AdfTs81QKBoDg6e11tuHdmX4I9GeMqXVW1TsWYt0biftuUXe3RmMg6dQPLjTEB1HSXJ7lHECsDgA
6U2QVbt9xAjM29xJbBe0LMNPZzj8NhkwzG9SapEWEzeGxDUU7YQV7S0K36Y+DJSlIDw4fEWnh6qr
G6v9jHfm3iwPBREFLeDK5X6ULGo5KkzRwYaiLUXRXnSzqFm4eZBfa+gwwSnTZVzfs0J3yvzLJdKR
lJP9rx/jJ+eE5vG/kmv6ERBuwRzhVKB9JDl2hmmGMTeyJOthqN9FvdORhbSZjGBG1TrN9D7Eo0B0
pzgYFyFkMlbYQ050x152msjUtqPqnX1EUFsT+G9Rsh90sPvUTNhb2SUYbeBwA+HjsrlksIpjuvA0
pS1wYXa2HgpUPpwMAoxxJ7xDQueWq9mXOJzyDi8QDmZKTTrURCRgiV0Zg92nSysd/kPSee1Eri5R
+IksOYdb6Jy7gYbhxiI65+yn31+xpaOj0dYMdNt/qFq1QiBS2iH/N9om8qR2y+U5gorYNT7H2JAz
Xq+4aY1O46SQStMkh1tZhq21xXLgrlRQiSbzZrXBuUo80NerGPj4OIQwx39qC5wHkKlH+Ug6iHHx
gSvE2IW9rBXvke3spqF7bisyaSmJ5chqho4JFbO9WAt2ZbKJlZSQWxZ7A/rgqtqpHUC9k3w6lBV5
GhhRip8jl0gO9L3hmqBf6l18CCo6FuBk0YoDKRNPxswHrebZd+h/8b+a/HbrQ0+0ajTFIDAlfUUP
5o+tVD63wLz9PSCxpsAJakrd9VSf/ZBE+QSL6MxnLw+dt9IsOgAqxl0+oPqiEINHk+avHhWekRFL
jCKNs8hzJ9yP4Tk0DyWizZbxCKZ4O8XAehHYXTduhVpu0GWwtgc7P8xKc+qMD+xbc7I5iCAGOQrz
exFhHtg8D4Co4hlKGd4zgRM9N0ZAmZC/8mOxo2vDAb2Nh/WBv0UcpD7iCzr/w44RIPCpNIZnhd41
LdYj1zojZZe8IXoT5h0utb8kBMWE+FgkWbn3HlTTo3O2YInggZdk6JXr/uY3OZXej2Sjyr8hZxbn
Ha/Xnu2SvRxDh0Jtr9jRufJn9THFgC5UM2YJaEXjpMeBBHCQstMtmPXCaqxDSEepYjakrWnXjKCZ
pqePMWE5GuYWUJfoYQTiL0P7+ReuMMyii+X0jvk8vdTuuEjZ+A6POjeHXW5qIWuzWxoFH/LPiXB1
rJxUTV92kX7sot2oYQbt/AwlYT/jmfg9FfA8I/kO3AOEWxyIMEwq2FWthbCAMUChkipY1Bddnd4K
XT3qZv5uEn44h+MWgzRIy8SAfSWQj1zYl+LJZlq0gR0Cc/KNcAuOJg4yHw+TmWed2TFWCO5baimg
VNBF6KjbSsPWgTG7o2Iz16ElehuTjO39V44BAXSBeax9d2EzUpnhKZqJjItgdHn3Fl1EinQAzwCc
jMj//LMSwO0r43Ankjn0Di66RTHpbndawwyLd3EyCfMsCZ6hQayZcFTRh+FcOx/ErLVIu0g39J37
2CQxJ8XWPAeI5zwCb7H4AD7xFaFWrvTaOuAnX413wG+HHWrkiFtVovxoxrry1FCisZQtvIxLRumJ
cR87AqvEedbazGODydqLXb8W0c30biHDO+0T2P0f3QoIoU+EcOvhYU4SXtxdy1yoD96Om9mEUhgQ
rGv1lFd41IUNOm5cBExKMuk4kwEOIPYGHTM6hX5crFXVId2CBihXPYMZoLdvDG9kOzZMSjs92WsK
9RAvwMGXSLSeWYAyMMogztdAunWJ49qGsYzO3Lws+dU24kuxp7WfJnD+aJlAOs8Bz8TerIIqLy/E
sAFPkMtjBGO6Tc4IuHyUigRASjbaPO+UriHhzMO0jLx3zjtvHcWdyJzfC76uHSXLQBNbhp6+Kb2q
brZvBV4a9UPn22vfbTYDPX089quSSLkQk5cU/iH4bkNN7ZlsZhSdLDOHvdoS0YGzO0arDnoqnmm5
4t+GJP7gG9VYDOJgx1yd4QPtstyWnYtVt/44xhRWf/EUHdGE4a4F5mpAnmdd3cTgzoNOmQLSApKr
RvZGAVbELmYqLDhp6CnCeesozG5K5MHZHJ6VGp4D54Tgjm2bLAw4pVWG/8SMil0Gdxb3B63zMgNN
L0AFJ2o3m6YidRDgFs6jHDKWmj2LpWCnGB9D1D9xmYzqyS9/5MIsaYr70v1NqN66Z18tFhimPv0d
ChR28vxsUHqdUt0pX2pCBBheMcKJs08POgrXa+Suy8bf9PF3HHuY/GKoBBHTTd9CPpq4ooU+ssds
kK6f244kYp4CHMoYT4QS5dqZdAz2Iu5uRnUH5GdSxAbmv3iU/iWeVBanSb9Uis3cX5oiOmKR/Rh1
X0XXbqhPVsqf9fyjIR5O06eHmMXFIIG+RuA3Wec+zy7ynbPjps/a6O66CptltN6tiy4FtCAmoSl2
mf2H/cWFlxKljpjog5oiwQOG7LAXIV8houDCg3gqqudS/ZkmZyluJWIoqxN3FWFeSEO3F2PNAQPu
2NaWPYasvu+eJOsbZS7Q6EU+lzzbScdmhMPM0qNtGHGvBrT3c4e9DmpG7xYV5SVFGILNSjB8CbRT
uxeOI0FLJbKR3rrDcB4xHBc2V6If+KuwXxHD/TBTuNKaFgbCLTYXkVcSy1dqxPgS7JagcpjvqljE
Uwrq1riWzjEHl6Fc7FB6hsTkyA1h5egQFPrlZjnr8OjKj4kUOJU518il23rQcaJraGNs2mF3TIC5
eCiIWww2bna7J+9oKw4EVc5Ml0+v4r3I6dmi4JkFleZjh3iJ4gbQMHFgaIODiuK1+FkhQmWpxpCC
mG0t9cbaZ8Vw0ukFhpmoJS3cForybrMx5bGrarDEPU10+Yy2P/uITJa22/XmtK6ZGSilcm898yGI
OwlH6pr8YqIAA0uIGrgD4lVMjoB+NX39gWOVIkJeimOPK85hksgeeid5MQULTdVL1Ow0Dl0pSov6
1++XqjeveRtllJ3SPl9OPnSJiYQYG/8i7SJfYWphONNRifWwhok+ZsudV68CJrBMzS0FJ3W6LPgp
yV8r/yFvrVXTdZrUbD2cAT5071xO7w7dyRBy5isr6t3B+cE1o0wM8mogpfzwyaM5IHUKQI71IycY
R5CnXXmoNpLVwGW6ULtbYHhSGBrdPOs8DJwu5T+CI5D3ePAhCLX2TMGIPDfdYEj64CQ/k7P1GAvI
cjODDdr+0KN/vzEb4BJjP0/MUaGKFAEhcBUXwkta/4B+sZhKhpYqafW9hK6/1yP8OyZMnJMkQbVU
460OsQnOmkkh2pNdUGJ1BSep+ZknfVtA5MXckjokbselGXSLHnM9aALbsfsgF54gBv+lUaob4c8K
QkRFkh14RIERMRCe4p3PQNhq7VvtamcF3HaCITXaJ8lxL5lM2+lbiVxe4TP72bXju8YxWVzlq067
GTrB0vDtVamT38t00A1YQhG5I+E2IEpYTpTR0XfUkGywh8ZJDmwl0KBwY3jZNgGXSmqo5syq6dor
S/m0DTR6+EOrxXuAnLTqCWU3N6SAbepgIx/HCT5CDNwohJg+msu2g5Zjsko7VFo4BtC+yCaNWHc9
Kktz2ElOOj8t4W7/AlGxeuiK8V+CTTK6j+SIIEtbDAaiBseFesSghagRhWXBTtW8g8lYQ0MvS9Q0
AqH4HPtA6tAEuGy5z2jURqPc9vnJrjEuUNR9Ums78XwmzmVphU3M0BRKIZhhSDENglPfImM/RRHX
pLqiNEkAF5oKlkB7T/DSEjjHpVOADsr8hZguaijZOrPmPLttBUmupuF9NsPmJ2rjZ3/IbwrGOpgA
pgPTO6gmlv7IETj32SohQM4xJk5hElVZ621Qr+Sj40m2hO1ymHFjj5C21iZpqw4pAVhOzSHCIh2X
juiDkQveJFJBxsz2tfBLCgsNQuE0VH+fTipsw+s3wewtHD2Wa0hF6aJvHExMWPAukLmGp1OmhIDk
LWAE6p3sqvr3Ef5TKEGPJnl+2pH3MZy6Aj/awt65PIHcfJ9Mjmz4S6nZYkBevAG5hvPOZCQg/CRT
S5Ebqpc+4USgktZcSrFIPRhKecAwOcEDnY8f7sQ3eJiqHabvW0vbsUJoy3vjo5dUusv4JF+BSSH7
hzr8QcdqzIx62pb3ZLZPkVpsLU5AaGo516NbQThTephvRFcoCt4XE4e0SdTorFbZQ88BlQfXwvmO
7F85GbVqWEhJ4Dr1evKytepjao5Ri8Y5Aj+yGmr8GgMOkl+bFzJpFOBQ1I+R94pPQME8KiObhpVu
/wjFKLCIiFTzTRTXS+aVPxXK2YjTA27ETk4R+VSgr9xMig4J1efad5vzqO+GNF3rKrixwzcc6V2j
J82mMB1w9aHoMCoGFdZbBsEn1d8R6yKDnIwLZsYo8mcG5cdWOY5VyT9wIbqTCP2c417qY4nZOz9t
vlGJJOkkFyHbKQX8VsgZAN0QASkLmclbYFgINhX7zQbpU6p6Zba8DsKZKF0LvNa1Te9dB8iYuT+g
lYdWifO/tlXcmpnkiRPb8u/M+K6t6h4q2u4e464hBKGn7qzHO3cK71MazTpqPl0QASaiaU8ejqWv
xJi75ZHXJcQcxFltUuLSF6rLIp/h/WCBxrqu38YuevznpsrSziyMtDamjckEvaVv+5sSHogQhWrR
CUR3APimiQ8mgiMjiLb40kKgedHI+5oJrdkFmXEx+Akk7mQTVWv5B8hI7QX5h8mD7b3GbHgQO2xN
EFiTGCwvXtfxv82VC+QZPw7/mUlw1KZpw5o3MYeanR6NO/vHCPaEpNNPktQ2bMRe1qAu8Cm+C1iW
if4uG4lUIlVkVagQ44aN3fGIIfSE+ObUNZ4CNCKgU5xdCiVCkGqHHm6i2YRbFwSoCZkKe8Bb8nZM
jrDENFZp8F6FqIFKsqIxu5Q3q7TVjold5EJC1Zg3aDZ2nB1R2irBtFyQUXNWXFEmfvM2VURjAcMw
8BXCggCUm3tHxEAO+J5R8XkR8Ycx+4SIkWWMx2Llu8siGO6dgnm9c2xx56OPqIaEUphqE4PaILx2
EFW4dCNefGk6f8ufdSCdnCyOiWQasjNnA4eqLKZ72jGrW5jJxCwNbKo4K8VlGsWsHp3oFI34HJbM
HSpKLw9jW0ljD75oS+H8MPNAG6tPp5TjrMWuXZlzmDnWQ6uo/+QKshjveMwYKxuRivJbq2I5Mf7M
nba0va0Dtuvj0hcBfxcMhypuytxkK4Xg0PXCxtQ/q/BSCegppDdE1z8xiaqYiBC9pQXVlqNm0cjP
ruTIe6g5unToIyFng1VEOx9gmwvfIhbms5jQ6WJSC5FnnE4D4ev06AUeyeUv6RjpZO0y83f0IH+Q
ATZZNs7jCLrxvJY+XweVF7CzcwFOymmnop/UYPk73iatMHN1HaTNkP1Ar1R1afalNN1agMl9dTcI
JFHmd6mopINu8BhjCNH2/tID8RLnv9q0wGreFcaEcxDsouYYGae+Ug4yOhW2nEUWub/XcaASNpIZ
RxtquorgDoXMB/VoMfaM23McYM3ULE3He+QrqOSpMr+9JRDrIzwRzN8Gx4henHIswjplbWC5oZ9M
8BGB/6YUcxm0RBRLbSyVI6Rafr0EAApnR1iOICsriVKN6LxMd14KW61noGHQvBOYuorhHIJYGkYL
LahE/039aO/tZOdgisWQETz8EtcWvlVLnBcDyjEpGp33No5X5fQXGgDVB6vliSni2sXFH6pcwyAU
vytN2QJaT7e+eEGL2467nmYkWhs4iXjdlkCDbv6MuouebSeMkpQtqJdr7eACOPaBv5rU+wo2fgQy
cCtiDD9IBiPC5QWHuDRAJH6p+hV5pLSQJiO8jHxnFAKXFJV7e5lUfPIPAbre6USpT3BV0xynZ4gb
NODgE5QhTfBSY5Q+8Sr2AD7WuKlyoVtVNdfyGXA3ru+5XAv+EzNHfkiPUQaSiGor8vdpHaA+ZcFP
S8gMVoUQ7FgqZzGpKP/1KerTnd3i4HFsg4Nmbfj/eljTWTLHC8xd5wrl1LdPGhXBwrPODsE13Smj
zjbX2BdYLLCGztV4zUx8A/c0DL66qmG4d6vMPtQOoQB7vqC6jVF0MvIcsS2JYXlYROj5Sss1PDgv
7YQpoeEcvabZmgeH83UGLQ/gcShMWiLY2kyolXLRRcwJ6nXkrZJiT+zJY+AOT3I01Eg9uBIEKuOY
9SF3OfUtgZrlBxbt2h+pOGro+sZjxp2uB5ggyRBMIl2t+SrRGK1xVVDSdxYEyeho6/ckOUVsaR33
gpAEN0UKuaQ7GPF1SHMoS/nRc7Pl+GoQlWCoeNWe6myQ+Z0QRWl1q0F51Lh+qjnbyCKPXQfD4Gqb
jc9m/27ksLVD52O2o1PDuL0m+dgEQ2DHakW4Eudrh4pZAsunOlmpef6vdDgwmLlHlrdXQvpYnPfD
KN2k/JGp2sUU9p6OYUv7lPDjJtKCIipRNw/WKV72GWnU2cSVU1rYKcYw7KiVAqpmu7U3PawedEdi
tg09RKgGFgKhoTLfko4QRU7BBGm8HBcJ80XOSzHsr8NNXzAzplWe8bcy6SQalXAGfo5rMH0VQNrg
yudN8w/F3w7LuJYgPo9BdxjfIoK2RgAoCw7lgHeIxCYFGa6zhuR89FgP3lMmbokCOYuxqmRxWUdK
Ux0UA0hMhQRiI4vV4OQmziU2lFUPRMtg8Fzqr6RpMnBgEsfwStcyJD9wsdkEwl1y9S9xbjVRB5sc
vkJ1btJPPlGK6ZicLl6YHjxtXPsojQFdZM0IQaYvavfh4DjT3u+KlZ6M307j7kotwvV5fDE8dWnw
EJrO3kEUgwqu2J8UwZuqvc2q8qjWN4dnIwzogPeiFNWhFj56zLxP/06mXYqshtRhwArqt5759IBf
qUcowmix7NE/uk8WBqqQRCQh24xAIFAnuPy8BvuztNj9/TicBVOzI5dFfZR5dlC9ZRLXpd9KOLIQ
enFo1/BlEiu8JPkd3HgdMYlJMYS8y5lcsHlcDTkvyABkqsYHhWFeYKJWT0rjDAV+AJpiUm2SDC1R
yFpz9QiDVwL2yXQHinGI5xk+HEIMZ5/Co7v5yDcYps2ACZhRG0G5DlQcrRDbgHRrtstph0NhaMHM
KnfVpO589lpq6V8R3BOGAvLyHcN+86z4Sc8hG/O1/nhf7rd8PJq1uryHQAU1RY7XxMR1TbDwzG+4
wMqkfcFdDLsWnS3zIrHITuFYC5/KJZ7V6N+F5kZSae1CPGNZFSAqEfe8heeNyQ9qQMOG5AmbODp/
YiZsBjXjVSG/ffpMDYFkoD6Nw2eGmtSyMDcq8r3f42CAsg/+FPkDJt/aYhuBSKgJVSJXZM5AphiV
v1RGYdPb4n08pjdVqVY5RKDYivbMbPvpBlVzFXO1G3W998N6H0EuqBy0Fzmdhv8BlKNAxZltEGqq
SeJC0J7GMLe4/GZuaQZW1fBqTJ/YiAY5jkrgbEKsc5jyDH/Odvqq6EguH15lZNpDDtEU7JvUi+sl
h4aPmc+3mrkWlzoc/RjJ59liYiggk50yLQT+HkjbajBJCsyFET81AaxgMoWAwktF+80Y8Ft5uYIc
cShJN+iCYcFmEd40J2+aDE9/z98zUD3CiO68Z4avXQVKhPBenU08NgsMNOwzIUSPJQQOSnZ7xKLB
qt0XlZ61wkitqg4N/FUCV2pv+pLAJkUjbErBBiOrMNHRZuGc4joCjM1w8YD4wsXEgL56cu+Tn23c
YN4Cn32pTfGsc2iLaWsB8iLVu/0cND5yr9+6fRk69wSz4cHJXg0k/kZDIN08bbXSYZW+SLyfQ8nT
T/EqwCII4R+0MCGr0ssJE10ekcmROwwM0YrxDf9IwcI19UiPIUnzr5bS/cgA38fM31UYfcIjl1Io
QhEFGf1sSbwvVhp6WsNQceBIrN1a2fqIZ2qYS1R6BU5qfhlxz+By53hrmkZ6b19OnuIkF5EOhVDO
1ZICk9SObk7uM8CJ5eGThhtDZPNn0MRAt5YpMh3mND3lf8R+LrD806N6q9gMWKejZ0BY6JH9TrtK
0zeW70Ib+jL+2A77GdX0ThhZs8e1mhQ2hvjhe+Z6ayG49hh/tjPThqT8jeByK+apy9EE9j9y+9ks
zrI1wWC0pYq1A6DykAXPDTvUiKEC9jt9aFYatIlu3Ekkl0HDpQk7JiKYQwHgEoGKor11EGGZIfPu
KJ0IJY44TRt+Gv9L/HHTGPXR6edNF8FZ0XUyFpFlkvWcRcFbm/1Uc73Uq3k7GUDPlt6+UGXRSeJ9
jl7eEQCea09NoWYNtKPca1RnQqsJKNFDweqd7tHB82QWLOSGJEVepMqDMr9Yj2mFK68HMiWTIg+D
YR4ydzMo7o/J/ftnTalkh5nVVgMsOR1eTXBaumhfMLKTBeqk6iFyob9rpXUdB+deKdN19MmmSz9k
QStETKD/4acepavmqNMmjIP6cjMF97KCqsbpmwuL/7H1mvUg1y9rwzNIlB8RCONTPWQ3zTnJQKD9
jTm7hMaSNUiIgYMIvnFG/vkvS8H8F+nlhr8aTSODf7wtDOhFLkRxSGCALX/FFxdGFNmwvuOFTyh0
03316pN/b7N1jT6w4pzAN2DMXDLIMPSmNE+Yuoa0QGqC7Jjk13Gbx4ggOe+GQl2MSbkc+q3/jJU0
HLPg9jfE8y8c2iTOwj13qtNkiIdesXO88Fg7EAomB02ps5+G9tfNtXQ1uD4/xVNWptYxACOFZXSn
L8DKpTd2zzyyCTp0amTLMsHbQY0uFqBb634z7Onb9CJPnEH/ZJOtw4PXZpdxI8xQqnCPpprrNmvI
duhse9O6/SKs3qLuFEN/aYzgrMPCp7438KqpiNzoqU7qkMyVgkGut+zyj9lxWfsunFigzTVr/lj9
5Vwg3sHQNozO2gD9Kd+HNj4mvCN40zLPyKha6U3nU4CwwKb/7dQfd3y1a30ZNEeJHtM6TFpM5yFH
vmkQt7LReR3wSo3xtzCLZd3itDFdaccwXsTvp1Nf2NgNpHkInvpcY35KUEuRPjU4fujNVbd8oi5e
9fSe9E8p+7+mLpCCSbgyRA3+63SduHWV13bWQPK0AhsFqzsyixP9iAbIbcEDchaab31yQakMFz25
qPBQNUNhgUjiKC2l5Dx51W6CzerCiswofailNS5UxU+OcO5KZhPo3BywJ7e+ynAkNfFxn24cAbRM
DpwKlsLC85N3sGUJlDMyQtMZ5cvxrGUMl0FC9a9prvZGpJOY9lTMBR6j1AE57h+ENqGlbg+OPh5r
RKLCwGpg1PY3g6c+otjwGwyq4TIBeeqgIMy9PEycRENT6a8USPIVhluG4QnNMAdzTRAaJapXfpcS
OQP1yTrbFRaq4XflFChF4IXCwpl+ZC5h0pHOYJiJNy7w6T5W6gwpLFtq+TcJyKDsFF5V/Znq01Xq
X8tLthUUEaVQ4fchRQGELnu4VFylAzWmaUdYStjBP6Iavubot4zHPxZl0t8jQKJ6SG56vlfxEgJ6
ihSQjexD67El8MlAqoalvMuwqs7BjNS7jLlrHKPnACb7MsFrcmwrvGSQOc72Vi3wKjD0cmuN0VPr
lhdQZ+4j4W1LwJMNJqG3lC4JxGEtpo6T28wIwnXRYSpCR9XaOYzD+bEYRyJacF7ruvy3t2kRPffJ
AwlxygFWldvXh7EjXBKDKz1fdZQ46YTriY/YUT179D/oNaSA1DWEN1FHV67vsyHfl0a0Z+qHg6Tu
PUMu3UUK9qxzsHKJZhOMzQ6I+2n95FrHMWWUHPcDmr8eTV6Dz3+tEDjueHeYLdcBFzxVwQyo7toX
mQxFQ3zLG+1XdQtooeOXMnnbJOyJRlaIx7G0PbD3J/bvBECANFXGAMeaT5wpENWZX5tIZsgepHLN
RLPNkkux0JnHXVcqXMY9NZd16G2Xgp7bB02LTLSjrMVfgVYy7z/jFmJkW6wSJz6L83XnjIdQnH9I
n7YwJMgB2q1rMPh7ub1nHnXRWaQy+B/CnIFZQucunLOw0o/Bm4piS6ViIOALMp6FK3ye/4T9ycu6
hYmeEqaNWuoLlRnhEGvbbEhPNRBIJeHkkSe0qsJmZDLgZiOnHopyPThJtcUB0vXEkzBMYkEMYGE1
tYFLfWZosB+9VxTy+JYzpNYOf1wrRNnz3JzMQHSn+b5JQDNVJG0BaFTVRLiIFJiNkfz2PLvFstRx
9in6znzo6Vsr2u2xN9bRVH1nrv7UlerGyfDSQP2Oqgm1Yr+pzG5l4EjZ8CElrEpLYRxlw6lQxFwV
QoMvkMFoosp8tgnCkn0ZQvBR2pS18zLCK2aLO10tpXpYPrkhLjSciWN5aVROmUpd+BxHxPw69rxr
+j061Jq8vTyOv1JT3SKF98P+OpFEOFkadKjY2Ti5ce+piwf9Je+GbQalWKNrsOh1yTJjOtzjhDnZ
KJaxkQBZQNUyAcuX8IXV8VwuWuPJD/D6ovyYB8AFZH/jNVhainXtFXNRYVXLgSsxiUKTkrJvwEFG
w+WNE2Psym2HZamEK/bolB0HCo7mwYNtk1sT4RYiA0AuMjMg83u41ViURy5EWsSrhOYOCcbQ+pBi
a4pzDNqEIgyPJswQq3yafPOdM5+7rqcnlVl96c7ADzbGV/aOkhpP1fI6xCA2zSdzITQLxMVERBaI
GocSq0E1EE+Ytw6YVTEwRcI/fICz2oZHmnyCxg8PYUYhJJaU6ZpkBhOZueiGYsZAEj5ILqcUSGF9
0jBf5E8i5DX9k8KpoIE7VhLWE/LZV2PJV9pZmKqIBMZO7ozyeYkx1hVDuZpsFfbNFTGrFHF6hP1S
8iCYShq/CW8pQL5Q+lRihfMX1xIOqNmKkweqCSCquKBsabcS1sfE3eOeCxirJQ5tEhhaUXlJ1G1C
pzq3A/TlH7/aCR7QYtNhOec0RGGiPaQ9NqQq3v/3BgItviP9dFjrTrxMzQ+Hd9S0L0aM0Npbu2A+
OYCMh6m5MLAqv37SmwdF+SQeAlb71L8KP3XucNPdj4AObq3u01JHlcZnyHwF+py3t8LiriKsRC/q
g8k34yoUIyt4cjxVm2Yv6eguq8OYXEfuTNOD2OvjPiw0UaFpMH3KF7Ja/sRUaBAkmTbjLatoUCw3
5xitVmYNGSq1F5ljADmCmb302nsNo5Dku8cZGrDWQNdkNKnbhNcyeKimq6G/TAg8p5E5Utt/kEqB
z/RPjblO1L/7fr7xaNQt80VUa15wtuE5ViZVo4UqyavIyM7qmCokgJO9Jc79QGcrAyCRJbFNGL3K
W5nhxunAb3XikteKFtUYIak0knRwtHhkNOYU2wGlhiLlTX4FJtQqxv08Cs8lKIDGquIqbPd8hFDN
Hwb3pZ6uJKg7+vAAgypLikWKVrY5Qs/FEfELEHAhT458450efqEHXFgBvor8MKHmNZihOthz697N
d92l/oU8fjcqsNJAQf+IlHb0Zginh6/5R+ZHzmsU08YI8JRlxwOt8jzgdGnwThDyxh/FAMQMvhZb
qA5wJaSemIyX8qhKuYtUGVN8myt93KhspbJssP0nNILCOfXWHaC+IsyP+jOrnWupxIseYvxkz4zg
4o3EEgnhKPdLukh1w8ybGyzHQoCgkBS/5eh3Fn0eza3VLrMZZ43nsFpXzlKjO5p6sP56E5jJFocJ
zZfSlleSTtsQoX8z9t+trx9MmPXKHB1K1Tv4zBULzcZZ7ZjwHm263LHpbimmm1QSYfMUZdlBhbNL
4KMUwn4VfRroBTuGgKKJUpkwGwzsRLtjMZB2TSjVZELmnsYtx7hjgEM8DEevMg66zWvOzEUiQY77
ZnABleK9SBwU1/1sq5p7FJlJDT0n8zZ2ZYObU8lzhkuqsfh70MAzR4LB5gLUqikKkhnDGwulOVhw
4cqK7Prx5mfkM3rl1oZWwp4rrPlfODvLtsw3idq/DtwVYQlVN/bwjNT29JhL7qZc/ZRFOHCWs9eN
+rOD91v/TKAUgMrGVgEh5wz1UU4RRgI+2GTdquOYzXzqdm0cT80IGmTh5cQmFwpVAVi6NWH3Naqy
aZms9yoqX8d+LzN+e3gdxquHDC2LyyOKjzoAWk6/3YiMIUqqrmhXRjxgFjOTIs9jtrtl2aO2pQxK
wSsK9bvC+IrUDC/HWDTNjix+GrqrC0dDztUeuYVD6iwifdEktApRI/i+GYZ5jh2ApP5Z8Fc7tfeV
TTglpl69Hy/1mL+GXI70HHY031cwNVEiJv1Ki8juhblVoIgqSZ8zxOcIypQOQN5gY5XAyu2hCprd
TcimcucHOFISSDnl/eNg+PsxzxHZ2UzAaB0AXuQd+pzhMrXt2wmCFPiOinaop0w3zl6HFlDbdrXx
G7j1YvKjjWsl5G7UpIuCTTIWwFUgQxJcOPWirutjx68XKXeI/qoYf4ReEDJFLIx+YXGsjTVOzf2e
KT1AZFNt8ZfJzZUGxknGjFXtBQ+MUbWDNsLJYPpZw38e4YDOHaP0BC1EunKM58wBfilQt1G1qQM7
IMKeZ8bPIbs5gX5xKDLG+Akzi6WaV0+wruAkcCJxxUgZIqu6JIOhiKpFPx01LV9ZAEH8ehl7SW2J
bTlWnotJeazq8KXEPtKSPFzyMyK8+AOzWcgH7aiSJ9pXIZ3CZdz23QUXQuKJ0LhAWEPyoOX1ukvx
iPfh3k1JvJzGVx+bHJ4dpNLYzt9Hnb4FrA5qxWMMs2DuYD+4+qGvg2tP6Tyo2kofIHVhbJOyXFR8
VVy31Rd1ZT0OCJvisiX4myE/2DV9JGIkXHsJWHElZAjEZbAwSBcUiDCePjnq8BXRXK7D2sEJSWW4
T4yKX1xMPKS1cIXmERgJc2i9gww69Acd0xYnwfkJ/myekBrksPNrZfhXGMMqjplzvk8ddJXuVKMQ
ANdA2Qt9swMLDMaT4Di0nXlTfvUutMgwVT4Sd9jKrglgrPTYIBdu9+I5+soLMdzujlFvnycIlX5O
5Ia1gkZ60glQVqu3GcYCNQnVRx3GG6UsNglsXRCQaOVFr5nabQqA6AYqREQBasFvizxTXNIaBY9R
zj4ObegCupHtVaxI6T3U7oIZb7znWBvaN53EwqB6lBXiJV9jtyAb+TBSF2ehvvEV1EVR9Ox7zQb2
0c7s0NlhKJ63BAcY+spAT2Y40CpSRlUBfHdGlBglZRbSbBFTKjkbLP6CniPVFxPWNiuOHh5JQnCe
AvikbNvxVw9eMH+p9XXWYIVZFgxLMBbjUUsrxdXd2unWgB9sSTjD/CMrJASBKDnpC3PbtxbghwHp
xj6k1cFJvzg/0UbK7xCWA8s77k5aZG1w9ah9XTpsCoXnfri0cNxK9oOUsBGzazcdt1Iy+paFrtLR
D61eHoO+ekrTlpssB+vEl1KLF5dZvVYdoZTF1WQTwYUO+/cgeU618csuYKTg5Vy/gi0FMEjV1Hgi
popF1jfpS8UezOEEGLjNwonAQDTBvxLwiH7FzvTLXHfLutZe/BxNILJtCPKIkNzQXCjVvJmGayCs
Mg4Gy3grZhvenXOdsIvFMIHZF3DNoYlvHWFrGsYGmLIKYtiPxjIzCRqz/5n5xSfmdGISbzrH3mCx
sW4qoHJjHjDl0xYdmQN60z/LmZyBiXbqJyQ55Fe/357fvJUjQlQf8A1jL8ZiVOiz3r8gLTnxdU2o
QWVZbZr4xWjDt8qGusiESr+OJh75UbAzOUFqIFwFRmNheRcgachOINF0O8Az3LZzZb3DocN9L+yy
i2xLgVrttv8Xm/hW8WTRtRp4l6gg9nRb9dyvE1s9deAimqZCOVzhoGbE5TqzP9EFP9D2hTQOsB+Q
zsWjChcc4GuHkuX/w9YuWeyAT3jM0HBTGvv06pG5yDGiaYBiHUwGOHIRdxc3UXi6Aby5CqQpxIRE
TrISnszcin+qi9n5iMdPtK/9bp9CHJPLjfpT5YArK29V+t+Gth5KdE5MTlX7JVevvmttUTo8q1O/
puvO8oJZzRsIuQdonXjOGYAPLe5Rx92t8dXXObCpYAlorF4H1yTs2F1InLZZu0unMPehxYAENuRw
9FGrP8T9U+fCvrZu0CrURu5Wue5kU0QJTh3fCTkgBmIPOSMZNf3fAcYzBDucIZX+X2J+MAKRB+nH
93om3JS2niw4LYd926IXxDbURyrs1tUahg2VL9Ye1JYjW0SGTCpuJbK8BPqHRYVfjgL7EJ6J8Qrz
CC7B/T+Szms3ciQLol9EIOmS5KvKW6lKXi+EWt2iS3rPr9+Ts8Bid2fQLVMkk9dEnAhpAIRXvlB6
aymOGQ2kc+zjJjhUMM6ZWUcsO/N6q4uAakG3Q/NdQ1xSgthsXuejAKDKQjchh1YWECnL++gk67k1
NW+EhsgN6l0Twa70mTulrQR1Y1907VtzB3tgRhy+Mt9dO0IKtKC6LAUdpKs1CA9aVvvX8Kb9giUz
TsuNVoTmDFKrdh+E1sFcDCIyqA3C5e46zr72jHf9KsxQNOn2XBFD1IynsGHaFsPkY2NcBetRTSvL
RBqs/lBGcsP/N+M3v5Ze7rWfNekVNqLoTZEPqE2avPS44AE1JnPtssvXrsEGifs655x1wRc0CZEN
7bkvf7KZcbw+IL1uWvVtfuWkR/YW40rUxbP+GUkLPzfUTvocacBo0sy07UALbbAEpO5nCKYb3ADR
0n+Hbw4fpGOmk5k0CEhH9RFcuqQbcOUwUQnOT1EgNWAIavOOqAWxYor+wIBh/Dbxs3O1Yfr9xgPJ
HXzfxEaAKKcVQYBYzogEQhzeGu5RsmVT6JYCSV8WmV+RDdoG/Zt+zLwGEc10NQBwlhFJlXp3U387
vrhG8msuxpN+Dxezh7tZm1VYnM6EX+S7Sh8zFnkRxVdHa8oplWLsNJNpQznI5JoGT5cb7avtYVVn
SKLfCANReNwRNQphrUgJMVfqIbjPZvo4UNE3dBt4cHfsv9yJxeQVeX1AfGvgocekCM8U0dz+nnpH
7+q6pjtBY0A2VrfjG0QSa363ppco7J8dl9yKLn/yuuAEpC58HzVIhYFDaiOw9Xk0GiLVGNW86pdy
nRFVSigoVMmWzpi93gtD9xoFn8aQ6e1+JE68Z/VzhPuutNOHxvO2rXSJHJlWfJmNYYW3PHQe/Jgw
mBjQAX8xQgydoQEO2oAkAdSVrn9miMhrsxvpHUZ557dPeaHJ6tdCSygWQiP8nV4spUy5TNVQpwKP
Z0DVQw9SIdMmz1hpY3qFM49qaKF0DvdyvOr+F6dASRB79mKhmu74InP33tVn2OgjTLXpTSPdGuYs
AQKbsPmxkzsZYx6i9RZ9dU7CC1y64D6Gb+TIrVMeFC3YNEfjUkyk5unWkS1jyMagJF9PgcUI2GMO
lae7mu3CcCYp1YfD71xYwVV7cmzWx/rob0V5J/yQl5tz0I9FpMSJH1ExP48xQ40wDSxeMU3J0oge
UIZ3V/HimiGAiJ3JSunBKqxnM4u2fV5CK4yvWgruI0ujOcR4wPVrX/T73gzwsFbjdpLDpYibXWEa
ry1z5ZEkJCtGEHfTd6wwWJ3iQRsGot/5vvpU0aVyOE1Hi7UsQqebrnLwAuk7m5f5bs4m0t3fs4qM
cx1xTWJHWN2NyXnOFrISkeD6qB6iuXnVwJzRR23H3xQuWdkIovA5xot6cZnHja4EDJ9C98XzzzDW
BBBH7x81bBraeCbkL7upxj4TJCGC7mLbs//Qx2LdWMyrcWGjNdadIRrUpZHbBqq5vvJLxic5fOm6
xLILzTjC16G9P/oWzvI/PN9puwuWaQv1CR9MhI27Zaaj38/6dNYy+2RSOvQD0SsPHApQ8pIo2Rak
IVl5dvwCo7Zz5nHUzkA9w2O0v3LZglTV7yC+6tS9KLOiyv5EYK6nGg1OTQoEupRxZdM8puN3iLQb
/W4EoaX7Y7cg136l9n8h2Sm0DhAuSo7iVGMeM7IdcNPgQeiZ/7tMa5uEh2s5EGrN5DEZ2HB4+cvA
NEU08eNSvVsG2gMcubofcoV65rmKTRNTMDUjvYqee/p8IgrbHnHs+Wht6iLY2NFHYzyn2uVEUa/i
fNcRz+E/d8u7kZ5T+yySkBKBKpDdEsyPdaFdQot5MYFFkC9s4LT2S57nXZ8Xf3sRwS5ZkJbafvUz
KzaKsffRAyekduex9B/qkOeyK8a1ERKT4aHcGRvj6s3angfiCFjVyEszyZ7Qhj61BBE3pcNr2MKJ
5WDKG9iqxJxhNZhQaoPu7vnDJkqgR6D5dVjI1d6zYrVpLrj7OCZQH76MiQR/tSCfvLTMLVv/CY/I
mhoC4sV9NsWnQzpTCNEq4XzRdxZ7e/0HffQ6SFf4X6h4Pt2pSmEawXHwWOXwhpTzp17om7X9oBGb
XnjoCI8OyfTlNRW1bEm5OAPVn09xag0GK9M3e8bVyqo9Y9UroUhxzWyaEb8xbxENdTjpu4MhTIDf
2U23E46SlF/UWE5Oj2KccWXOoTETk+wSkFuLA7rmTZeMbwFariIH3P2OGhS3UwqvgHUVJgl5kD00
eqS4THS0qL3JUu5+kXyqticIDu4ZQ/6V4izzarEHebDSfnMWK6vKcD9jzuyEs9sqCG7xxw3KeDx3
Cr0CAU/0t6V1tstyL6r2r0zHg4XgqWGTGRS/OZOpunfXaRNfYt++Mm3m0W2tNxnHjzM+PbeKvzgi
DkiY9HEUp+KaPCUD4WLsG4ZNh92QB9p0yOOiVJ/j79r0bnFU7mu6LXSdMM8rusk+83nZlkRBtB//
0QuGD1ehaRjIH2gFady9xIv3oWtbXcgHzsauL0NrXkfal8L/Z3H6x9zdbKw2+Gzk9b8RSTCtzIQt
OBoHZnp8qFbTYKl7YHzg2W8Vs1uF1ghnC3bwFSypPjAIbJgexsJnUx9+yOJ9ofiy8fVKgLYoxmoV
Mtt3GOCaA1pmYxtWHGjjrQWSm5R3FqOUGtG3aNlp2GV9c2OSZ5tdOIMUOrGgz4PpYPrkoXMWJ7St
KbaCHtcPuVr9Lp93tssNZIqdNbdvfjk4ZDqzgKgbHhhaRVAumITKctznAzqbBCnesrzlWFy19Utf
YT0sR0+6GJ+5m75mPsJy1Pi6egmiJ4kQrv4doisCbdAXZMNOhK84+CBcUmCjFh2duusRk3VndJEK
+b7M6P89dR+tkbU60zGx1z951w9POXGlfd2QVWKfR3BBY7G8zJTqSFbevXHbDvNjbWAq9SH54TSN
1L5q5w9/kWvTqreS8abr/IvBS7ZvNYnxbvmon9eixNfJEWpAhbPm/GDKejvzAvVQPPJwjnG4b+un
fh4YuXg7XaN0iXWeIZWFJBB7LIIanxISbUbQ8QEt1Jnq3gOV8UL8k8ZzhIB6Cg4D6ZWkrO/5v0ZL
wDsZVj76jbPJO6QiR7Q3v3jJFGQCFwLgc8VBwp4QR8EEmFECCpiZ6czYiLPyvRx+WhPFK4H3POlz
HX+N9a/RjncEqiwSV+j50asgjakJZQeNzBedSQXh5Rn1m3gANSDTXUhtSSf0V/XyJ0x/fdzxoquu
S4xYMiD5JfR+7Q78YxvgRbQ97KIMU0X8URQEJ08eGUevLgzFIc6u2j+UckETljYDk3Lr4nD0B3yg
E6PvkN2WGqZdlVfQqB8rz4Dk1M00N4zy6G8w1sKQui95xPLUCyjWuGMLXrr94p/srP12o/GRceKO
k7gfmJTI9BElEgckIDY2L/IcgB+iqKT0QShKDd+YxUfsHiSyGScQj6Baz9qsarQNDkcK9b4D6O6l
H2UXb/2AmWbzV8yw8RZ34MBw8m+WnnJgCFCX8yWOg2OP9AGPoXCn56RC5tF467aaPzoR3mGVkmhE
V0Cq8PQYsxyZ2R+EyIsXtvPVoi6TPW+bKv4QFq//9HdSLY5r9BS4BT8qgHgpG/OUM00W5fnMSv9Y
DeoeSfmT4lkpTcwMoeff+7l8nEeNlXiMkyJcxbXz3LsW1R/CbGU9l6xY2pwyvOLWagn+KOQ/bcPL
eNN5iGGrrH4Xku66zOdNnL+Hc7HTYiDm2egRM0LvmwMOIdwqzc/cwf8icsHEOgSBOnPTF40uqex5
V0KZj6Ct1Ol41+4V15qJkkb7xuy0Gum3yvxAVBY3g/ZNNwUxugwLGo/2EpISe10mCQqtnGejXaXt
knl4EoO7rqPvYfrRiezK++A/k5T3OdfYhPkom+FOwUkr43+YqDZNExIqlHocPYw4EzbuMy5xGz04
A1MC5vvNsPhUCsSnGgSQRnI1De0p9U9VF14qGzocQDabtZSASJ5CURxy9VvzWWqYXM8maUSWQIMZ
/nFz+ivQU342b0QNpTMnxjAjrj2zHmUL5HU0/X0BKa6mu3OphxuyUOyoWJlR9Fao/GQ5BKjSKQ5E
2kOFj2cyjU25zURLYZb9mTBzsKQg5NlIBeDJKDo7lbFfbGK2TJaZiaJZN67lGNCsr+MFRJgmK6lp
03nOsRmaL4oYhDzx2kusR1tZvw75FfgUtw2FoP5z//HxZHfQEfJeRsEI8qFr0I+QOYWeuywsdoro
jaixnV5yQlg4raTDSi/Yg7RftZJylU9h7JBbFdXN7JdLWE/bZQZqQmCFxyaPtrulTiCDKXVv5Wdd
uG/ebO69tn7Rck0rD/75WHPN+klwJJjDV5x192Egs0vYWwarPLuSDTZYUSKxrARZy3CIJHxcHPlr
hWOtncnBQ4ffcIRH4dcssMUITk+0H0lQnzozJAGqR4AbquG8isS0jbiprSQ8ejyPLFclE/SkKl71
p5Ab3VfvORc4A233lAmyd9xupSqT8s+VZzkH21DZH55rPIxmcUVTzF4cbVvr3Tp+Y9+KYUONq6Sa
v+rmssRsINP5WlByhwP6FQc4DuL4qldPgTfvxTzh+hlXaKOO8WJ8xVZ6cGCioUB/CUgxaIeQhrvB
BKGCZ32Blu8GasoyoGaNZpdilTcZTkA8OIQHmsMpFOmLEVd/oUFAfrVvUqsBBNPe6W/hfzTkVFhO
+hUO6rmqu3Mn5TknrDLFkQ3Ai56aKD0Q9+Vnw14OyMvV64nSMP0/VtP+OgtuJN9/L1EbU0T/9GfF
6lAQMJZM1i4p5Xvb43sMMO00S/0bWs29aZjGsSZj3Jcwhm8QfI2GPCXTSU2c3kvDXl44DxAHT5LC
x64ZlHXNR1pOt8LzqU+63VBvPaNm8st3l6TkMsLZzi24vSI5T9J7csojE5Z1P2COi5b0lMX9PqJR
WKfys7SaY9DRvqEc6JzFRpoPZgkJcEw4B1raCKiX5gxxIOwCg9wVYwQWf7MQZw1PTRbd2A0zOU7t
U9K327L2dk2S7rpWPLVxsWtKf20TFTeqoyM6ja01kMzpOzXgCli5h5UMYYphgpLTAJQWasIYeTRO
fMTArlVP4mo8bU14NJzhv10CaSo9W2H0tWhdUozELfNAhUuEaLJOrmhMU6OrHubWOewxZOIpiggM
ZfaO5RK8IjuOrHsMHFZuPmOhEc3AkO0Cqrg8wZDgji26Pe+TTh1SKQ5iT+Sg19jZMrDjGkwHNpYQ
lQDT1dAqya9PHXufIBofnO6dzeI6aus/5M+FcjqrMCdXdS6hYiu1MfGX7JZRZ9R1p4KFTp+zQp3J
/+pM9ACg99UsbnZ9Do383gdAgQwWz3NClErrofaU8c6KK3LONfrcnf2dsqNdh/c6m1lRRe1OVOig
yBiM6uZaWB9Jqj4rBN8o2x/TmhvM+f+z5hTyqXBKMMr9FdDstKz6kBfjRMudTWdUTwjWs0dgIh7h
hon1pA8ghgCPNcB6q5c3iz0+TUu3c81HD1yovQvU3sM1Ze75suB735g840Js10OAbwF4u9GUm7QT
DO0aJtYmO3hjuwDD8BL2RvFhHqp6zZKbaeXCdqR7aJpsPXfiNOFuCCL/1/GynYI1JwwolD4qW3sG
ZxvWhwU75CpqKOkq1G6IY65G3pBHbcEXUcHKq9HPL/64rQGV5+QRtgJAcNFU735pHXDXDxnBOnJd
wN80o/ZGAsUJDP5WNJhscaQVeIIVumW6aJYfO9oog135SNdTJM7OahjGYRlslttklp8J6jUHGc2S
AclWOwF3Rduh/OBW1lBCbHedNO27MVfb3GUmIdKV4/CwvReRSS1vRruiy7YRD3DZyA3v/Ume3QFr
zkjt6u8lN11UMYImidbjvZ7Oa20D02IrfUBX8a0guxA1vEtrYzGZNxiCTD2aNUIXQ1jfTaFO+ht3
8+uMSsvj/sHqht6LhoJBWeiyCOSZGIBa9u5rwLogZ2I+1e2TvlJslrQ+R0eU4OXDXFTQvPqWd6ik
c/IrxMoBOPiVDxkV2xCC4V/pL5gVxMEMEN/k3QIwngQVN3rKomE1kI3LX3K5VkiOGBpN3GoGsir9
0hmC5hTnxj0lLdGsxRX+5A9/apydl3ixSQoobiMTHKFgrVQXxOUbyY9VNuY5jet/Tiv2bl/dGtMm
6HY+A+RP2KwBGdFW8uSu/72Rq/11NpE6WO5byJMzck/pDy/tEY6ySU3Y5ieWjt2eaXA5lnjD6t6d
FTYdpvXFDUIXHNEw84PN6NcXj/c+7y/buFbgSfpblMUEZGUb/T7K6mNt3IrYJl0rfazFP0U+ry4O
bXHQv3g0qKPbxReDl5mNzg5NFrP2iL5EV1cDY96Qw20UhFOViHSXrf6ialIcULweA0aCAua5ytUl
LQ8TQzVNR28YmbomUYYI6XR5Es+9hhghi3kzGf0JjKJ1WVDh0O65gwMYXGbntOdakzFxluabgwAA
jWWl1QZgTXKGABPHlrsqFjSFDFi0pjh2u1eLFiCIYRqTVaPYLC3LhfSZczGwCG9YBcy8vyPKL4dU
SrNnpAFssEZijxvGyJefeGrmTesQgJYM26L7U/Owi1n9jDYMS+n+MC08BMTC9eKtL3HkWfNpxhDM
h/uOG31ddcMpbdXdGcuvFotxZJvrtB53tYMYWNjiqH/Ms/Zs6xG64DGySvetraxDhIgDxuA2T4x9
1tAw4vpM2T6FvC8kY7/kJfcZbQXmNRs8lk8+Gtxhu3QtVzP6LoOvAYeVJBnM8LiNIRY5E5Vqnn+M
VfkoRpYZLs/bXL+0hXHIuYId+Etx8kZwmr1xMifOigTDT8VORjaMnABTDX31pHmySNVq89qqgv6X
4SqMEWJLK7gc+oMSJRMOhyF4/VdBwdO8atcmyci0wjPpSpCeL5qCoF9YYIDrdr6murT6CCzQpLqM
lCxiH8Iy/6TejA00q1WRC8ZzxqVjDlp3Brr7dstW97k3jmmM47oKdktRPdWqPCOozw1wnFfNv5WD
hZfO3HXZe+HZOx4K3tlpXZ1yOz4HsbHqwS88iLMJaplS8FwoPITl8hU3VPGy3/vxrrHtbK0LkDRL
+KTBRqe1+WDn7aFzU+TKiWawcp4vTxmDw5i5nWX5OOohvNY1ixTqSqDYajnIeHkq3rTAc9AIRJ73
XTuceifd1nxoOS2l8oQ+9QFgPOFDCWmo4/TS/y1gnui6Lcp0dIUHU5jYO8KnQLAfqjg8AHJoKn/b
F8Ea7QWobOZHRAhPxafV9ZA81J+5afaiG7Zq+daHov6Taeb+iTtxowXROnIZ2idXPIbJ+DnxqnSJ
Rq7LjQHrDGjFHheg/gFsBERmZW4F1TR1/k9so03fueXOaT5jb8uHxX+PBeJ+GbyKzHvOx+WgvPxx
iiPKAUaXeiqtyp9iepy78h31FO/U6h4H5slGvJ6DmOQ+cOBbml1JXBcmcDQbY8l8alLE9WkgGLcK
f46xKagTGEpT6xELVN+k6/0YvVrpp9hno21GBIvw3aykuLDzT63kbFblv5Y17mjJ77xYvJXw3Gcj
IQptCprrlITtQ8mnYy6dDmd4tOLmn92QpMEJNS7kFYZilzjfesdkYJkJmuiYqgRVVcy5mTyNJel+
polRzHBQvJcMtrzE/es2DNANBn2zwk7puqz+Q8hSkqwxUMOOfcw6PAWAqIwxPAsrfytjY69S93lg
TSycGaQIS76UsqaESk7LENftMRDiNuIhtENj4zrstueKkhL9psjl0atTVNsMK3IZbtPpM3bgMHX1
q2YspC7GsrapvmSNzdoMWfwxqG5AYNQ+oRk2HFW7RZoE/g3qcOIieGIIHYxqp7erID/0b48mKuDv
kKNdR19R6M1YatwnYWuhGIt+1gl1qZioonlz3D3IeqYTNmln5p9hulEMpw8aKIZvdZ3Lv3z6Xbhw
UHQ3wagHH21v4TpDqFRnvzxdj0GeE8CJrHBPSFTNi9pVCeNKvsIQDdAZ2/OIPd6OTeqptj94Dmng
BLpH5m/VD1e2DKvCiJ+d3LssprHJsuA3KUgn9x5rfv0lTA5l6L84pnFeWuZ9DVqjpL2ZAYJofhkz
L34Sr9eUFIMIGYQVbIATUDN9mr9HVq0TxauPIHNhNcL16Bwu/BC/63+Zl90lHH6L2YAUwt8uKnDV
RoYkxAP1h4eWqov6+xYr71MVDurJmdmGauOKmpSOxZftISHRYzCRUYe5jTrU+J4kac9Z8O33y94f
iLAyx/QQY5vhVZ95DG7En0Qocezj4HccVUodPJx58H5LrwSvGWq60ORQvc3ld+tzAC/ZE4jgv5Fc
Tr1aHhfHq1ZqaQ5OCkQ0b+ADSvldSnNcWVUDEu83hj+CnFrp+hALSs7f81kKOCNQ9Sb/CoS5t+Po
3Mf9Cc1LPu9LY3i2cZ3M1+FGOFeWpjcn8hh1M6IYz6P1I1Jrw9UHAunT59bv7vwmZyiwU52uuZvf
QwDlcvwuzi2Yt2j4AkT5n58HDBIfGympr7hIEh4gWC+SIrBOw1eT83tu2c0iM5yat4Bcmab8LzUz
vkV42KqSqiL7Vyrxqf8YP6aRBCBwckr39in0mbGxRFYb38Gj3kW7kAa3S0i6GtBwMnHZ6WMIQugu
br2NYxbronbxmqodF/loYx4uWAtlAh6nT+Zgx1CSlwUYHZjaS8yXQk7tWQQY0nq5o4IP2m4y0NlJ
KL4KEx2FV1yHkS6GEPAlcYi+dTCofaZecLST10zcHMw264ZsSW3aFx2TfRPkcPQULjUbQCJAKqbJ
AYtR0i4KGvQC4gvG8XKxWbuTFNMxWefTxcwpLAM/Q4Vtvb0H6JiMAVwR6m4KI5azGmDa0pjELZzj
8SsCWAyWNRL4+40fS/kHBzaUbWyqqqNXh9vN7hujW031XbKO9P72EUz8Vj3AWG69Y4gKl7Bfze4n
eqD7DTz2DJhKo6tLyDWSOIKAkelHp6R5YYbN7jFj7YX5iCeuLSP0U8VugsIys8wnfIkwlaE5eC2r
VIwoCpG1HxOUdNPGgDm+UB1TVr5XDj06fbk7ngLH+0YhEbB7Ic2mX4aLGVfwoQjrnp7nRRB2dpr5
BzTN0zMF7houLufgNDL2GA5GQHdhhLtiwOyHOXRSoJtDbErMENIcOCV4lCYODmbBc0wOM738yK4s
pJbyz+h6hKdN1L942mj0UIf78TZR8cFiQRkSa7BOSu+l5Rhk9toX+X4Qrc628kru8ZiigTFM5ObY
JdqVfoDGhKnDuIFpDZ6ldd7pz+X07NR4V0Fk8L5Cr3IyFQQsXksodUPMi1ytbWPfCg28wEDhR8Qc
cHLMUO8lImOf7RnnfBm3K7v944KMMyij5uNU3hWco+ofbii6L5oZiUyw6vb+ONzc3tjJDMMQHZZL
Nx8Jsi9oCF6Z2aF8h9ZQVx+FJCw+q4j16Z4XNkqFfMGzB104xj4XHU3zoxyflJVdxmEBuUiAxjKd
2S8pTCeV075GfnSmc8YfUW16u/+0R/mWRvM+ngY6yZOfcDWKYF+7ywm9ZlnqsCyQqQOnCHm47Pm2
OtFl9h4X9imsS0FaZ7b8TjJGBZP7brSsOgkEegBvxBsWUHndRKeI26QPmRLYIJ4reYN4uyp7UwBS
9x/ZqTHy9M5zkXwQDjPG47dVqK2yGRWoZVt3p6miHM66yxDSlPGltFVJGVQnwU1JxizSRjedy23v
v8xhhcrvs4xxGrQVX+Ajzv+k+XOKYoTGbRXHDYl0aN+6bN/Y5YuQSLppB5EbIwaY/qETiyhM0aW2
6Cd6p8ffj9sovkq0h8gV3OY08oRo1KrxhqHRxUTP0dKBDJXxQ/Brtq8JW3XLsJiSdo80iIgP1b61
wo0txaZGGpO39ooDPWUHU5Min7TQ6wndcCQBN9kmJvLGn9DEFC/pbQ7MjabYSr2o/xu71GZAAi+V
9zxxS7fkV8BuXaUC/QYcC5oJLQswRb8RXnJPIgeuCiJ8/plJu/Lcuxbz/Sd2D54gTHIalstZ88MY
MEBr6ijxjF3K0a3dhqNzdRLunLUu2Hnl+ZMLXY2GbzkL098I1ke+hTrCJVBjhNgQwf82/L8+04Aq
lq+YnhALTOc+6tkl09sLb89NVBjXlOVR6W3wqrep+EqrH2l2VxuzXRVf3ELHgfUMuIjSyJ676aeN
0XCHsUdB+Dqpcj02ybltPhr9rxVENm6xqsd4mZswxgiZ2OdVykzE7k88Of9CnsOaUd04OWdrhMu2
tGe3jhBhgQ2PCVKZfKgq1sUek43BczyNyDXguYC0FmjqsvrDdZ98vm0M92yCeufz/tYnVMD+Ig4j
BI1f6jrAA19YTRA07OeYXh+s977ZdSQP6czIrsYfGVzs4L1iE9xXOVYNAcR13Lnu51DMW9sCTSb/
VRYg8BT1b3lLxs5cjwkjWZiaCTeDR0BuzqI5fexssY/GrXQfcUqvjaPPqTPUb43RbU2PQPP07pof
gmdcDY/d6O/EQP3HKs1lU4AN/OJIE+Q64gWFXK1bZ8Elt4czdmKzSD4lt61bEP3nmc/54B2MQfMT
67sikLkL/MMwTD4HengzxwB48XCMKl7cCNrsFtJD8Dkn9R8vEQcYe7zDsWItnx55OHwuyXhq2Egj
ptVDCywInPyFzC5wQo+6ruVZxFYwbcwo3Rrtsu94+mxWZay17jhxGTJSUOQjEzrzjbyHVTS9d0H1
j1ejt/A+wGSXwjj/tSbnYFvB2et51fUdLIXsEQfcm0t2mKHV2/PHAKlUDK9gR60GHFj+Wrjec9Zx
PaeW+t42UWInHP8IhjrtLBREiFf5pa7kSWDV+a8IJ0/eHg9CXWoMk8zv3syx/ZzI70IZteWlvzI7
OjSLnzuDWu2w/lgxxTpMObdxVH3qZmcixjkBuBaUmDXH8Vs/dmVVXnwu89C8sUI8djyR43yd+VuV
8p7JNcFUoLPnUuemh34NyHL9DR0PHb8O/J6+neZ9HjCuD/UfOP/Vldl5gvU+fgQMaxW3nrBiUcon
4tReWFYYtnEUYvrKiT9C88tq5GN2DqOJ4Gs8sfhHEk70IKQdJsZssOFRzFx/pFET5WNBXm6xh9Tk
sqHE1a7tlC0xkHF0IKuiQy9eHscK6MhDLY/M9FFfbTGfXG12qKhfbJ4zbIUywlFyNALuDkbdbcfK
dtC7SXlLXV7+4/BoFCAXKWhSDcFnO/8w8vILspPlHaf56EXH0cYdgJDf+zNiIdGaRJ9nbQ7GXWGg
XUunzYiVIXyHcvdgE79V8An22GgsIR5HLGQwSzVGp/UddonqPLkh7Xrj31q85sl98KtDGl0tm5yg
4GqyXmVboQ4Ws6Yi/5xspEyt8SbT/tbCAavn5RS5kI2KLFyr3t4p4ZwC7nXLIuxHN1WsFIcw3gtH
fnuSNO8szZ6ZAQHErUYOOt5qsnHAXffEFWzzBRk6KsG05GI2ZBFBJ9LVCctRIkQ07C1BkOLy6XKr
AOis2bHyOgFGrou7depVZPKkJ+a6VC31URHUHGJF5MtgvkveLP9ztu0K7Bd6I00QoKzyeoWWXFYM
q9BfdSXmuHHAaAnbpzKf/arfxVxhjVPXx3YaGAZi2gI0vtoxQhril4DS8SHgC2DVFCMTJSKU0yb4
COv6iUkfv88xwiPpUhZD82RaHe59cEVp4e1Hkrw7aK/4BZmVpvc6fjIIowyXE7dvigBoJlgAXZv2
pzh0fmwwH31djVjBDkdRT7mbxtaF80UX1XEfHmhXPJ1HODlYCpjtD+A6ln+6O+miBCgpmX5y7TJO
COKz4qCdpSKxMmT9Y/+pFIkXDpMApuNcniEwqLICchgE4rjHKjEupQcXk+SwggqBYzUjXrdAZMeC
Msn/OP6u9rFmaFff8IbyjzezYQq2ftgYS1xhVXMI5AI2Uo7Heor2CcegaqjAPRzfo++tbE59fkT9
ZEiqgjKRaKP/IzV1xneaWtsptX/skfUj+4KIzyNRDrbYHFb1V+agSKiBRMdARRNnm2XNVso/+rpZ
nFlJi74cD+tOdLSuNd8hXm41LiEtz1PZFtuPvlFMNJymGz+XswaIM7OQEUrATWc4XzDKF7ah9SlL
y2d/ubvjt5mU63YG/F/eLYUgem6h0R71fAEv70PXZk8JX5OXz0XEaDOKlKvPfRt2LyQA8CUUXQGz
/1VK1YzACpYFFMTkSzDSj+Z+GwUSEke79anKl+zUxSPtz3FI3uwY0DH/0jT8g8WgRb9PdYGFykj0
bAQZ9xTcy0TQEmrggLqc65P0CEB0PgaEyDmaOVZVmJXE+BPr16NLG8FPOoh/Bg1qmTwaGdye0n8M
uGYMsmDws1/3/03R3znEUeFWwMjrXRe1q9S4A09A1mLj6njnjG24n32ZH/hFSRrYAD5ZSyq1GOlX
PhRPbuwcwiD9SHXgC8jvYflkCDlgorBLnZWLoFSML4vT0PkP325XHQQG3YFuefocpnxjkZ9ZOhj6
WxxjNlLIv1Ei4SewyuQ4iiqCxMQVmNAh5zKYUIQ4NhO9uALIUasAV177pM1HEot5W8OEt7ozEODK
r5kucsbk6K/0pIr9GQ+rGxzzBL6eO9wn9mvC/Q2Usy8T+4nH9kUEyIwSErGH6FlaEfp48AwWJY9+
EXKKrLr2ivXy0k/ipYswUgYnfY3U/DOnF2VkOwMxV99bF1/Ed62W0/wmUc/rSVQ/fZSBbqHxRKni
C/ByjIib7Dnw6707ZoRHszwRS3xOhEAsy+B0cc6q85+C+JhlZFlbywHzBLV9kZ0qMBYul5GdxTlZ
qyDC14c2khLA5mW+ysb4PYx8goMTTKz9WfrOpe+MM27N7Vy1mGSh9AwICmOXbqbGabRsOtPj8EMg
NwxYNvtng7OelmqP6QW34wpix1an5nRIOlPCrlA0OeF/dItDrurb4LzXWFWWJeHnvvh0SB7LPZX9
i1uUcAA0tdOxu8TA9iHYkZ/IDf8HoA5RSEW143Uwm6SZUbcRqjxqcSn1uyFnQiPZLUdUQ+sl2Pdi
I6c1QkvDXQ0s1naVwUnk4hrzsARMDYatBLmF+6CaaOsuX2ZBPB46MEaE/p4oy7PLW4MGkFVDuyns
Yw9uEglOOT78Bkt2l7Q1s8FOsbv8j6PzWGpcicLwE6lKqRW2OGeMTdyoCINyjq2nn6/ZzZ0aLgbL
3ef8cXSajYco2a7cnQgx7R/c6nMueOLlvCbiG+cqf4na8hsVm5Es3HlpMVeG+9AB7uL6j3/d1lUX
9rnqP3KM2Ul21rA5U/OAcuimIgV8Oz3FM+n3uY5YFIuJLQ+Dj5TLjk5+BPkWUWaDXbHBFY62Acrx
I+J9813ChBz6oicDJRMEdd2+pTz/RHc/+eHHEFoHr5cc9O0+4J+m5W9E2I1ZoDyDGMVvEjLIpgYy
LnA8imwrTEuTFEszYP7Sbn1J6AmYfmKaO95rrq4LxS0sl8BBlQfWsRsRdagQCY8bHmGszaDIlhPS
rQ7HAX1qwwPlHyU1Z4727OjzLi3YLFh4uWkPOtFcJtTUEJcILP2tZ447wiqXZsd+PBxb2EooX2JD
Ebck8mmuUAyG/qfgsKt0bYMrH4cmF3CW/BLjYRUcqg4ZegmycPXL0Q1352gGHXT2Sm82pYYotOd+
LykwT/r1mFAcm+/nBp1+rIy1GHTgHhcLA39x5NmXBkfBhEOtmDPOG/Z0FBWD0ZwkXv+wby6D4EGM
6Sgr9mySiM4BwZknbfs4+e5KA+CbhydjZQcJIw4UXWFvNCROqj0XzJbIz5TbHCsIm3OexddxxkzN
ed/HxMI3/spNwvsYGFvfpUg5Hy7qg2ZDkPc1870Csg72a0qFddrMF+l5z50Lu5CR4A7UY1G7yLi/
IPoA2Queu57EpKdiAvTjNvZZ3Exr23M51d6PBSKQY8cZJ3M1zvXaQ5Ga8/zovQlaARv3PMjhkGUF
0rVkPSuWPB+OtLkCvbVk8ur1zo+uuTtRpsVmhqGHNQr09dFDnuuCAc4Jjv5+CikxYAczoid/St77
7COOsN/kuMdwyEOfeiEPGqCEwEU8Soe0wXMahoiMi/7OPBI8JCgjmj5eR9lr7rr0jBLxXSYBDu9C
FSCniHVc8IgE8wNpj5kotkVdpysT+ZxRh+CouEj7aR0EtA8rjbe2KoNh6Yo34bkrct6WOf01hR3u
UtulawbWc/qtfTpm9eIwyrQnIldj58CXnpKaQ9ylXlBSwqZniOCc1eWiEQQqcCxoj2P1aOqnUN+m
0Unv8NI/5F8gzoHP1rc0+w3rjjUtgAF0/KVoNtnWqOFa8gVOu+6MmytZNVjLhxWzhGoNSJhAgwZj
wlPYvdl824I3la9GmMnFt5f9k1Xf4T4TjDHkzv24nzxxHYfb/Gwa/Kf5kZrdgaPxoO/sPD0FbJAW
87FF84ZKlu+Z8orWWTk1vT0kIoA1GZt4PCZmQAfw0aidlZ0d2iZYI60uDWQUnMDBNfaJ5XJVqCEC
OiAEYDYN2nLIDgVWOWO6B+jdMLMTLITmN33pM/qXsM2isW3WOr5gEf0jOl7wiRqQlwdoaEiz1OV7
Hf0T/dmtVo1GYSdu1Yfgn0WMHr80SWZsfEa8BMqkoZMYV8nFKI1b1vgHnc1eajSe+MMnUCdmb+J5
OJP0Evpi0g6mdUBZzJaS0E1ELrstEIX6uP+JqnJIlXzUauvJnPTfmjVrvGgAAKKJnxh8M8tYDyyP
Xs3OWNMSYAxoq9xu3mo1sU7xR2zbFyOxV35rH1NOIERQH1HbU0Nio5nYRxUlbzRPqz9k1V5AEwWP
2C04bodlRpK1wkVivLR2sOeM3U0eBQZZZ/qLrkzWXkX/mJ0tctveD9YXka3PeTgPy8FDRtRX5NpP
2llweJiJ8TtgROMQzBQeT3Jw9QR5zZda8T8YngctpsqSdGwHmVPkPlIZ5eAmTqhK2yM6b4L0GCId
j5S8KUwXLpUPmBsw/RT4KbUjvjYawhN8/bh5lM6al23b0S0UGV1xZKRpho21JjEuU/o5EQWTICXS
s476DaYxG0M6QsSQ3CWfUoL2X5SPLyGaAt0mOiSPVOtdAgRBMSseWvdeCIuQ1Jj0JvfaeBjT+3Jb
5ICoKLerWYOh699GIn0CyA6EZP/8tD1UPE/5dA6LdIsS5jWMg7U5lLua9GM6T++Yxsm0dSrqv9s3
9GgFry/v+NyUVH4TacN/Mu2SpNrvEK/Tc0sLOgjrojOoUkIHSCh+D6BCbL9/0xGAyu4lo3XYR3zT
EAvSIVhfzJr/iEr9aXY69Ek3CxzA1BFMxIgF0TmAzlYzLL51b+fyPUU845UbPkjasMmtTSN+sjD/
VnnDlJjMRI5EUfuKdiet4veyHx9L6IM4ifE6Bo8d6bfokJFehdBcpFSjQOUuk4K/5mxus/HudtXd
m8t1HtH3wL6RjOV2GH9d/+D0+gbQYushs568tblKxZsTr0X4K9H44H+AbaMDlibTNin3QVxtU2UB
wxzSu+WHjMmKz42zpACpCetthwWjJcWgnWdoCPbtlo+VYIPB7EcEwvxu9zSG1NMui3OSI3saSJDO
2Dz8IcKm6tiJ4AiC5fgJicaBPHWd/keeuAn1aKT3OPI3KIO7Dsw7BcG94OL19Kcy5GXjQaKTyiBe
GiKYdhuI6/qjklcTEfMoD6xrK9uLl3GSLKdmAmVAOB6LcaeE6+FsAzEyYJaIEX2GPowQhzQlTBR0
odTfwRmCKUBCF6BXTDAQjHZ9mJDaZql7LJ1kWxTGqoY2YMS9RnW5viTI24R7QvWK+XyVUx1WDwTS
DfHGlfI5bbRt0fELigAF+MD8aIia2s7bBToMTWy9DKjRcQn+1ko1R3uj4RPPH+DPoyM+zb+bimhW
RyBiM9rHyE2JHsNMNFrYFK8kPVn5D+W/cGBvvchOhFqRdwaHnzJ6cP35ugOlQrwTyb1edsuAQpBK
LH1iGBrijbMuWAoXNW40wGOOtBUOzwYCsb5gjHY0RVHWhIlI4qvWfp5cTBlssrgwYWRde2GPGkDq
p2A/6AZqueIUB4lMvoIouHu0ulQyxPuCQqaMEA0YVxQOnAed5ezwZix9GcGtxgHCMwxzjCuD8Qsf
zYTBTR2j/iAPV/AERYACSHPwqWY+sWOqcRvWjBw/VVEIKr9vQPHiJ1VcrRkuvkGXfCBEK1n44jXX
kEsKAz0xVQRa1fC2cyL2uu2+yUYgmZy3CUviTJqmkIskQGdZ68gQlOPOe0xRM1JVvRU6ASsFMm7a
PpEtsecQOch3PmDe2/pMQwTsED7RT8aa6GakZM3RDYLHxLHYNlHVhzbADYYTlmEGXICChBKJvuWo
QMVuRvmhzbvNn8UPc6jNTTLZxjou85vgCjLz4GwAkmIsrHOX4hR+XNtI7yjd/rLLgtHa9MGLEdMN
BsYOIMtpLEdeBRZ3JhCyJvjx8KyPQOGlRhQkovWqTimo7knW4eRHMbTTxT2etiM7uS6vJNEdvUE8
ohBZFT0255xu3eZMcv9nmPHc2cku7isIZ3mhcnfjsGsPKUYchGG8pRJiIyT2KaoFGR6vPYCKT7YD
qfButnC17IUQlgUMLMiEen0JZxHjvd/xvHDAp8khkzb5vtDQkEvZkK2dpNhavJRYo4pCGqeMD5TZ
tge/16629urz45GVnVvpcxyyvZjzJfH5+KCkKjMecSq+g5XJsEhC65Ho8vd8wmZpdG8F0X50Jxeu
RugFFlkSVxVYjDGLk26fjPFGBLj1lZmVYNhKw6s/GA/1yMIR2hQoyu+x/rRoQCPOkFYRay3UZLqT
OcTzDv1vg2TRttcaX2/Vq4q4lZpQjNF5n+Z/Utj7PCSF7cm3oTVCMlpcsrrjcafh1u5da4tNMK8s
5EbjFb/1svE/2sB4cTE8FVG6bS0S979rv3spWO6HAgpDaH+e+noqVC0GFCBbOrEQKizWgXGL9rYt
SEmISSYifsIznQ2Xw78SdqzXbg60p7pWXNQvLme+IBJKelSIjNXRoaBXz+n2Vm8zv8Lywxog2KX1
HLTpuffAXu2Rb2bLS5cCxtuPXt1wb37Xkf2Ymj8EDOKHZZIvNpAYzn7C4jjV0SGbOUtZ9q0ObZFC
3VNWHLiCsGrfCWrcSLSRrosU0sv3cBIofwrzCz8k2aFGjg4Zv3Y+MUorMS7ZhSjcVvxyfRidikLd
uPuh1VTjhREm0cZ7rbmB8RD9pkJgRkKUm+cZWF5z3utaPDD1ftUKFbSGdSf5lLHs1zbZlrZfUwxY
3kOwvG7AWelm11nv1+Di+NcttFM+j6idVeTld69WP27L0TkHyrXkmO0TYt8GaaGvPbqhhiwoGN9n
Ywb3C8g9nnnhmfaiudlzMDLmzdG+Lr3HUQue1U/RAD3pOZqdu1OuO4ahVji/VCHi0MusXSVeDEhG
lYDOt/jmxa5UfFBPtekgf2NhvUvyoq2GEmwI2CrG54ahuAm9Y645O1/Uay0GEMOVZQLUifbVZjSN
uv4Cb9gHlNJVZ8K+JXwiamHg1396dSZCpQr32fhuIYgS4DgCkknZaV0bOZTnYIHl3E5f/DTZ5pCM
Cv8y0OQLllhXR7nHe8gll5hbgngB08Z+p74NWr4EKmb0rhEtd3+AeI0Yd+tUcDB81E86S+hr3VNG
a9N28C5MisTpHrCpUhf+1mGJ0gpSSAjf8gv3qfKSWzO2uArnxVxEux450Ebrxq1agaYo+kWjBsqj
L9mxT1FDXx+VRHYVPlpGccl0UDSmJ94FYApn3M0l6IpFemcNI6I5/kbGyDAbiCN2HMQ4BlxyH8x/
ruIy7hZTwBMTWPIFM+LKIQtBHewxB71byVs7GPsJZJxqyGVYUeaZjnv17P4BhZDnAciUoVNP1mGK
99eiH1a+/kXMVYQ8mgD62fdP6sp0GIBAhAfDgSPxqL/xUf1eWx9xiKs7TzjP1lpvUJiZTnRaRu8B
0Fbe3l3LRJWHDbZnD5Bdrpw1jDHfdaY6KrH9zjW/Q3MCQsNBGgPW6Cmxcm7DZpilb71ugVN0Vxlj
mI0RkSHtD/uJAg1W15MZfA66t+8zeYt98xM15z+Psl4dVE+hQn5KgWVd/kgf2fxMlRZtagQ+b3yP
3qZWewUauw1Gi3uQJdHxoQN1ztAZmaNt2U/dnO/qtLiGZP+PzJ9xb96ki5q15pK7WIzrBosf4LMx
uIsSRY6LKqsM6qOKISkNTmEq5ZixFG+n9OYNz7XBuhjwTwx0bAOKydhAg4rshyOKMy7GhUvsITnH
fYpcCYGXCotxeOBp/itJUDhXU0bgIgoKfe003tkqh/PMaqIYcZL3d14MDldD6s8aDjm0RZaGAkJ7
BCpaaoIWDowLlrijIhSZcRhMnatZ9c75isqgkixG6AqJhtCBWhnX3fomnkZRPjlTuytldWrpNJ5s
/pWP9qJynoXlnir8R+0p0PjHz75jPEoj2xntvwBONq+TT4vQWtzog3xFr0mKF1KxtvTWKkEiN9Jt
WlOvC1djvNVxeOfTTw2VkvgzXZU02bh0vtMSN09klDcv6UyZQdQfWdrL0NgmUFdNtC6OVlMSBYhb
Xo93elxTVvzqZUjJoe/9h5m1PwHgFml5L9LPsH1uq+Bc4qFCBY2ULHe2BlnaJvlCrcwu+oS5wFm6
U37yZvFUoF1wJWFMmHBQri9Gi7i+DqIiN66Il1YW2jC4NosogwGC6m8nQorakNqjOChLQx9McLlA
ic22Tjdq3XyD5C69wTs4VAmGZCj3BgsZ1JoS/ikK3TZGxC/NMqD5fSJcDCoh7HgZJlwp/8+xNpYK
XIumZIfQZWnZhEUOIA9EAFgiWHnaEyxBA3lCEJ7n+PeweS1msZm5IR1CcOuuZ0dztj6FSW1fv6A2
XjsBFxjCY5gBBdiO2otnIubv0IhqaGWxLUSXHtG+xz2d8IGODbFTD1Tmsit33iZ10bP9RmNBWEuP
jhWxH7e/hcQ9DJ+xpG0VvaApmcAtj+GwUiLVVKe5FmOIhCv0uBvUkF7Ta99zH47te+P8hS7uCJQm
ieaUe1e/u0wwtGUe0B7fbBLcRgmhxP2O9PyHKNUfBXNsIQmgNKOPiLl2Tnsl7X2A6BESuUi+9GFI
SgC4lB0scEZ0aBAiW51Q+OClkeYKvQC0ZSxefKJTeiq2Nf2Bv2jst5ItZwRnV5oEe+qff/OaLksz
xRRE4cMDErFfn9sXVDDdBnq+KT1GixjVhZb5u6k0nhTIWzLZEj7LIZtByMZnARn39wMYiyYsT0oK
kPCBaKtkifp5CRucc/0Qk003/M7Bn8LuGWlgI0jyUBcAL6uPipt9GrpE8JCfdZ1Nt8NVp7z58Z4k
LKUDRLi19IcLCez8IrvmRQWsKEVgyYGHMAszHuQtYVLgGkq+zDoXUTHmnP5SfLKeWkVzb3vkyta/
PcOTV+onJ+xOTdseA8CA2Qr2cTVvrPhlYI0hRmJdStJu5VOXsdvbElWItk2G905PfiWigHFbx8VK
1xG3FJW7mBGo9ngEQxbb2ogAsmYfNfPMZ306Aj/r7snI5N3zig9VTY3Ad9eGBNBAUVjmh/DotMqB
Y8cMicQ2ifYwAIsy4fOb+XtpzvcAQMJIcsA4zLn8rEaLejV4I/Vw6XK+Dm6AyItLlroYN1oMTr5X
8X2K+CeNfDcn5KohBg4ZT00Aqib51cbmFLvdfuCoI8zRYFFXNrC0Dg9FdnYCbRH73zwoS4Ih1yND
CLDjgmAJEvaZRmEPszB5aOUFfYjaWgJgV1mTtIr6x3ZP0/Q5OtVGXRmecVPqET4NnIceHa3DOK49
9ez2CKHc1WTe1auPgmit1fB35jaUtAd2+evESqY+fkpKNFK1yN0WsIRnGrZXNLBSZkCWdfKgTSWC
+xDhhdV/lEx/NjwZTJtSWGssWba2lAQ22OQZ1CdnarZdGyyJxuS+wES4lgZuP4iaqXXO9YRdg2PM
tfobFwcZSvYl1PO7DTtSDf3lJlLtrgRkIsEiQIA0iq4Q5YVndgTpMAly8a6VATI2XXa3EbVg8CKY
QtK64rYxll0S/PO1J24vfSw2EIgRp27rf2tqYGTrbIOLzzlYJdrBpzh7RY46tg9zTVbCAiJ7Vn+f
LDN8fSVXZE9Altt+x93WnjhUMWyrCzlVWefgoY6mHys+0nGyL0sDGaq+5sNkgL1HsbttvR8ugAel
5xGo5DEAMTL7+HTQPSX2uz0462nqDir7ozmo36pXaj8YdDd1giI8Jn4wLoBRQWI78no1xC0PZHbt
vEAFYW31/ieJ/O1A8Kbo2p/OAM/IjfhEyfwmNfxb7FD/AuFAFE1OJDWu6EGfvrGFPmIdvas/TxIn
8mxiuWH8dVD7AlnjbbYRcrb18NWRxhI201th0F9Al5rOzzKDePOyeYHPYYFyAjbnTTof7ZyThxN/
lVm66/P85E+AwXiV9xF6LBWfqdfmTAAeybvoI7CwRKyRYPVxvSuj+uQRixYyqNt4xGKWIjtzvlx1
dVtYm7Eg0urYD/NyNvHo50RgYpqqDEwvbf8qtOhkYnhKsbo2pJs1PNEIPY8qBJCZMQKL3arw/vmd
WiV659TIm+hbdaj1afSig5CPA6opMk6d4ZfF/ubEzndaygUVgxtRyLvp0xr+T3AatCptaNIo6PTj
cyWyc6gW6Ga6QtpQkDm9Dho6Ict7zPL23BiCJnMYKlJ7rnUAVjF3Rwcjr9k1j9EgDqY5DPSXOwsi
TpOyW2JWgqul46LQbrSakAs/dgyNwTIhqvJhiAZsepbSzdJYklePhV6jaaFWtBjPJFv29qlA5UTV
1MLE79f15aJDm1D3hKXh5lJ5wrnPOTJ+gaA7tOJ1rrjQE7GaW2s1oSevTHHtJuur/4mJ3QhB8nIu
4z724bM0fcMWcnL97FBV8yLSJQ08+DaIQKvbZpem5j2L7x21J1G9UHICOZk2Xg9yPVJz2NiscSaC
N4l5JZEaMT71Jh7io44iBBnp95R1iyqM7kEyEluE2YboAA7qT63+bFofMSO+8iC+IoQmSPdfqp99
c+/AnEkXWFSgOG5buHtScQrdXpbEDMy19hVT9SKcdOUvNN06RW2+zOr+2I/XKL3X3r8yrGCWu2Xh
s/PQct4InQzbYtWj1UaHIdx3nxQn7EPuCdxJI+izjB6n+ltvr4wOmi2IRNbW6oKBtNkQSsO5AHYc
O4eRM16zPz1BaiTYRS7fxrHcdUb9pBmnwKDttGo2uo925WCS32njatHm6McM3eUIJ0Iq4lbJYM2B
qhuiqBIgm1KH2/S2gSBRiN/9hJwIDZcSyhL8tcatE0MJB76llpK1wb4tCQxLLPoCvDw+h+Ff+ipq
qPngshsqAU7uPFvxQAMDoVE12pWIEOGQz/eQ6ktbNw8DSiWHKEIkNKjkyzp6lRmeCAhbbjJRik8l
LBtr7yFvgnOUXtyk3hjqUGZNxsVWVtWWcZv0L/vokyXWD4A08CLqoiMYq+HpYONbRsyUZW5/CNKD
H5KcFcvXHzXQHM5RXZsOdTgeyfQmie+KpBGjA9QcY23f21uzRsXlAwYwIhgomhKgu5zWt6QjzIXZ
p8B9Mc3Dc/ChwHMUl5HmM3pYyO+thWhes4L0sBC5eH9NkE0YpEbOVGEZ4dOgbCDFHgBb4lUCiacW
ZzFUPN9hgalDEE2Ybn2W8yIr7zMCBSmdXZUefSQyLdpFV//yfmqZHVvyKE1YryqWS/XyJeFqXvmU
NhnwH2JpyhNyBNWCQFXqoHYomkJiK1O3OLiFJCOEW/lvXIAPG0nnFk9xr0yaxPddpowYbE4EuEeT
GH6SSx4z1H72JE58ewdmI2Ij6VtrV/Q5ghgmXic1LjlMpfxAg8gWzePeTe9zTNRfQ6q9AmEdDmv2
bgrdok1vomojSsAM9Cs7Z0I8MHbsvYIcW83ZZgxIaqlxK3KhJyolcPy3IY0mAl0CGonBrkGc5bPH
89aGBpPIfJvI2zq1tvs7D3yzItTXJfuJy4zfevEuxb2vjUjOEWVIo/ycUcZOpnZUWBsGOUTSqLiM
D61tLx3RaLwmtBcq1AOyWI/26hM6FD8ecGkeF6ifqj0bAIZ1FmxyBiTJnd5e8GDoVbbKEG8UvnZA
cUwqCl2V5P8D/XWwtbCxCpZQwixvovcRgDAkWarpH3Vi9GMoOS1kcBsWCcHrw/U5nJRKzdqri6XD
OQg9jtYO30IxDuuUA9Lj8FZWDhtyuJ3qtTo2Gh5k1QdQI+9SFxrvrd4tM4QSGVOOAekeuuEb2Wf7
DrtZQHhzTOhI59AcMMpj73O2VnCdfIDj+ZmH2dHsjeJXJEF+yFZXXpkh1+RoGnz6YO1l5W2N7COc
9b/fql+RXQgjY0Df+PCKGknIsby5peABHHcMPnGVraM4Xc1IVEzxCy18ULuCAnTUWtRZZC9zflZh
f5XDiXCpLcKtteNhQUMYSlWhw+OCEFtoq9HOYLyFkm4o0s3rq80AeOA4hKUExXqYga4SHjtv36kZ
vyTLCELKRZFTmv22Qzw2z9OimnrS1fSFymYJymFBt9oF9C0qtHueMI3p656RuM+YkIpe1bfhInG8
ZhPV+W3uSFYQBMwn1dHPj5NxM2o+MTaDORL9Uc9elAmI9Q3Mf4kYfjE1PwUBPZGZXzoyByf/HOUC
JcWLV2P/BfYJiC0gaKuNOX+r55rSP91ot5HmLSfy7PjzVwOW2AeUJzP65ZxENV1WaXowUhJMdAMd
fXKoZiy6zn62ycWkQ8FpKcYlxdZck+nk6+ZKFb4a3BKyZbzmHvlTsLMQgP4sKsGsw3djrHaSbz33
2XTw2ounCWSfVJ5dUYF9YVBRYW2dxpMwpc5tRNZkxdm3IX57Vr2k1m4aF5+ZYEKYTo0jMMZTjwTp
EBJP3slXxW8pDDVzm5UC8t2ZkALWiikDxoEVIWP+JS2BMzMGK34hOkjNhOvKtOFYYD7LQqwqy3qY
nHcjijbqms9K/ctX4ww4rg9jmZsfmdM/qzs0R4SL3nFV5fJRusCC9UOYemyVKq4FQ2PqFFtZneeE
NV7RKIq9r5roUNP03TbDzcbgoqiGTqYbBzVnLPk+UDwutiUm7iEhZADB+4B5SxEGVqkjBRakKhA2
PxEnawyXfPY/9XBthY/qx6z6aFeX8Yn6QSfKDoqFyVAtSXCOguNfTTXCIWpS+c33jVJdBuPGSLRT
a7ZbBJUPhtcgvbJPKpdOxR8HDcgu21KOg3yMrlomnq0wO3rl7yiicxUjXSCqXL3YjAYuzmv1WpuC
qhtG9CpBL9ESqOdfLWE9Z6QPuZH94sJcuxUCf7Xqo+Ax5n9U/v6RYxle8Wlwr+rcVVBc2ORvKi9Y
4tJxFJwLZ5CgX1GaCFR6NuR7c2g5qpTAQr0TCtTmc0HNLeLFaMkkY7bmxh26ZRSwtXcTMgLbPHcI
w6qQ4AykCLq6v68a0h6bcEx0eKWxV8tZVjDDkSsste7AOLnAnBB6zh6PmFrzxJRzQLxoU3NzN+qB
Jyz5wU77UwAF5XFHNkX9MsCoMBR23bM6hybG3tal2ApfB9RxRGoFrcKrmrchg5zSePkh98PIF0ms
0exCS51qNVF89TauP5KkSdNFM56FXxVH2myeowwTg0sUMKBRrQfQA0SKhWvfrz4bs0aCX58z80PV
1MYRwn69XE9QMRHaFRxGHuZCBejmQDcqEsDnrY6C6q0WxkaJktWZZ4Pi6jy8DYhcVNjcfKBx5C9C
ivdFvx2KASKy3fczkcMNHsj0lUjXV+VzMgpCygqik9J/ahhWd5VgoJe8qcTUXIqq4X/O4sK/qL7V
Fahk6nAjeqVv2MKrmJv/u9c+LVdbRblFmog6e4xLPWjrDqsLevKDZ4pXj2qWoDv4nrcoc+2rT3Fh
cYIgCj6VXCVJEzOSvo7ddJinDBIW+AgwYs75sMK0B7yMdPhhjskSwsmi5SBg3MFKFAHeYlbj5dfz
n3dir0Ccosm2gQ2I8NQ71Ed7vNeO/6OBDCbZDfdQFvBrjnlG/RE0710x7gkDUshhKEys073/Bnaz
K1yUgIj5ZzSDvc3IhQCs8uKTGnpcWywvXT4dwsRaqQRdMSBK8ajY5NuGLblkrAVx806IDlx6t7co
NyKsVXFTui6pJ/5y201nv/bBa2oZe0wrvuZzlWfPaSEfdNs6dxSbUz+DHmemIms6jhMuFrZIZBVk
AciNQIc0Rd3JV5nq0U8NzZJgKrM5dXI8FxfobcWlkzOJt+S5SCEfM/Os8zpNuZqw1ZfdwCmkrUcn
PKrSv16OlzAAaQbL7xDB9/1KV+FS1KxUEScHEGkT52trBnRIPueq2KGwjRMNnMY+4V4/oVx/UPaj
ou0B871frLfTHC1V4ZgE1e4tea1Kb+UF3g6KcG9hxWO566Ek6jTf461Y1RY1FTOSQE8pz5BiBstC
ZoDA7plPFs/0Z1jTOHIvAh2J2fgEbx1g1HGk8wI5Q56rRg8aeJdbgNCaa7WClXzUKZUA41WklGBD
H5h8BgipmU+vmnh8Qr1yJiFGMkp501Ua4RmFsgnYDW2U7oiu53Sv5k31lSQWnUrCUlgLkWfl9xqG
euazZ+QajPtLisuOQsgeOFoScY3+oOcCjxxkINE2ZWnMzLcKOc/Y5hsDRwXOgJWSPiSN9xMebFGu
CDVYVAQ9kNmIb4DsNGALpbyPeIriKL+ZKnTNgtI2eHO6KXpH/fFm1M2TmsH7wTxkUbR22O3UTQgJ
xx7O40kZWHsv5kM920i1QNL4+gL56UUnO45PvZKEKZGCerNcVAriKUQbqmazkAO6yKt1RB+jb9go
9421jUBc/eJTx+II+Vtipxihk7T3/AIdBu46hhnNs2Pk/pBatw5ER4obUmRPW4yMXnlOcxRLdjXs
EUq0mDC6hL1nsnecueQuz9tKQWSx3KoXpj6YWYhlPXTpxFN5dAyQ88b2POaPGb9LItDFJGSUcev/
9dmTZo4IJicEWv1QgBH+UKyxAaQzxFJC8XRv/8sna2vo88tUT+e8llsDhFFNOyYEoaKVrfSz+1EC
ghxqUk/g4InkWs7M/SXirhKgty+56yZS2QZ1oAANjw6m8XqvOZTynHLmXUUWkwK2VRpFQxZ75pm+
QVHRUa6bRdY+EpxJ7CkSoVeNl1S9L2omsxmx1MVPM5T6bg95WRDvQ41FaG6UubmHeJ5l+c2V2PGS
dVboCR6u5EHVloFrndRJDl6d9qR5I70wdC6jYU+I0gpGcDDiwyRDfMtf7sSQkdvbJr4U7Eip9sS9
rAJMcpRU8Bapj+sgPA7wHmLOLnYNNCGUjfE3RiwSTC9/53QtnqD/1mbpUEv+DN656jJcTfHWdKHn
Z+zxSPaVU43DFyCJuBu4Yfuzn1z0uFTRKtI1OyqcPG4Ry1A3oYXjY7pm/4KkRe1TMOgEkffpYhtB
yRdgfEORNqGXV4SVAp0l//eMwc0npFM+2yiMKWRo0o5E3kXcFYRyd6CA4UK9GgWj96J/9gGZTVMe
ffyijaek/BhQuZoo1cQNYTE8K6Yi17S1kPDh3Dc59kZIkgzSm5u+9j90GssIutoBfy8Tgx64L+XX
dsXrZFEKpAJ0LN569XcN8jVuT92FdVAioAEbJO+Qpb9lNE3w8jYZ4kVJHkfcnaT7LxMlj4+/CKDK
crV2kYpCYg5YUghjypsXMS017i9lPoiHYS4IaXYbsRLMHhGbv7Jlq2XTR/et1lJlZJWasW4aIBMn
fpwkjQ1zsPkjqR0ez8R6N0mWnjmRski8xQx0dnONKsoQ8MGsE3GLEBbdRsKqEdQTjnoJyTUySlwy
PKE+F6YioKmrWUT9t62jAjcdphrywshF6mrefB5gZWey0PaQzrsYkT2rDa4kKEwBUmg9OHFeDKxc
HkTSWDhPtUCVQDt6mKUbVx/gXrY9RsLBsK8K2vUBJf/s2uPWojBA4a1KWWExB8UEZNaZfclKFAb5
lScVbyg34E5NRVMJoqmM/OWQ7tXgFc0uphtatvt/erm3gA/VZh2ipwzw+iq8EonGmkbkTdiFHTPS
UvOiPyVo0w5vFkSs4hvV0z45MCnMIwptY2AR+RfOO9oGoh15Uwsr1XcjWui+cdZlWJ/1hDasOjon
oaI0yIXBgV9FTNfWvQnfIgaNuAluA9VzNQqqufjogJdRydnBzSDWYeah7ygbmebxoPSC6uh39Y76
4a8/LUt4I2JyibcLsWr/8PcecMgk0js3DerZBs+IASkV8LOatD4zNsQ/g1v9ov5Z9hP7dVQtvGOl
vanVYRqpliLsJTKHfZfPRBx9DYFEvNX+UsvITEZLMveiVYJyIf9TxztYSs5nTO3wAQwwjXonizPC
8xigwceEPu2p8Dr53ZboQQU9qaoHtTQM0tu2Il3l4K6YaVfqJEe/95Uz5Wjsh4jGZC/3Xcv0kY//
jPno+dHWZWb0unuOxFlS2hJjxJCE8/A8tSMWwaa51gmAM2dDb3+TEcL6GP/Dp/FnfaWTFabqQegB
0qbPoj1jllNaU7a52D0LD0EqfLrxmSGtywLtqXRNDn97R8XDyNdZMlmpGcBxE8x6z7oXntUPMpNz
lK8EEKz6/LZIupW6cMqIVJEFcZn/STqzJkWVLQr/IiNEUfGVQRAVRURLXwytUgGVef7158s+Efee
7q5ygCRzj2uvVYC4hGh2UD0JHnIgomgUxJApyZzS8QCuA62ZAdnDXYippVgamXOsTZI/6fIZVQlm
hkJSQmeNpgfsgmiHwxFC+fkm0uoSU3Ul9YppQAGNWSjKKhka1QjqYln+F2iIGEjAq0WRLkCBMAeO
IXBSIkkT03yi4Hll7ceoWUmDA/knvatwFVXKv2hPvF00ESkudCglw4ANFQIhFYlsV/yO5rBzg7YN
oo7C0ddIU+ZaS3qilICB2ztvmhvXoDcB+VvXonUDCtNvKq0iUBsF8EAP8yDUFKo+XznYTRm+Ypp9
PurNQMGPxkl8/DTVTiShImaCQ30SVdZwGh27WNll8EDMxr1fvM2rmDRgirmfjX8ECE/ufTJW4esU
ZZl9LqzooqoZOCKakT+ROTuNGtIzmIper3NV3iNQnQL0KUbq/21QagZASmBVX3wjsRiuWCaJuBha
HVpUcbEQkd+bJzSlv1u+GN6gUiKKyYmk2FdwD6Nre/oHcY8rBmQSzhbktnm1+VZI1OLRekVBFXGI
9lVEd2+6SojtxDPCOfdx40GTf0/q4ibF6TJ4UxoWLndI1j3m732PqBAc8LTAJ8BIleClzSCREk69
lM8Zve3XSIZcPFmjvbibfe2sABQYgVcYg1LocC15mDgx9E/02ocDZAG7f6kXY18dGmH1kE6anu+r
GhcRwZGDtQJV27MoNfArUX0UbieYhYwNZV4EVHRMTlLj67/olAzKkGmkFM6GGR9M0CkaY1ZOZgvN
XRMCmhPC46hBLt+j0V9Xj3ezSexFQWINZtefOmm0diSqhWfYyNfNp3fTOYNFw+/YVfI3eSlzEqgB
NLA7qriTIEltmBIWH0BnCLDZ3ThedZGy7T6BkU+9ecjwgQCoIpOIqjbNg3BiCsqQOOC2g6uepo9G
6mGoY2KMQFLcmIA0xx8mlX+AfKxFTj3LHzUS2BJVobL7FYfuNZXp4SvONUvcssiccBQb0ypdtzE5
UbUfjkTtvmbLvqFN/tqIjxCivhhpF9UQSFz+oZDD+giZrS7EZ8N0tBVVPsH/ggA51ZO4YZBfdl+Y
dazYl/LdiHZGF8K5lYDDegNjRG6P+Y31B9DZVI7NXomgPB6Az12O09Qkb1WvUHXNRxzGZEBTsgGj
gdAu0e+gBAQdAcOho1IxYfFmOI/8GvKWKDUEGkfImc+LjYIlUSg7xfR9ZqSjRar8ChssEK0Z/TXq
v4ysSZBmwdISk2nOKzuOe4ScgkU6gMQA8QAZDhroEcqyN6Xvzwf8ovi2FLm+wUWshjzM9C5h0nJU
Lj/UOujIGTFSOINdAWY1ngdQVuUmpFOnHJMjosEpK6vML/J7ZHUK9c9Zthe4l+aL5q2UOyn8yikh
JLWd1zs1i7lkCoRAllMQClB8RWJ+9NY/lLrEjwQPRHHtiTiZFKFOkL23qWCOoWQ3a8nxi+Drgo0p
Y57FEA6JfJzs5/Njh3ZkjIMIRWyfTg3pimlGlN0sKX5n2fQviSbWBCqRtzy4JQyFwdbCBDc2K2f2
XEy9T652Il2tjioyE8EHAUfB5P9do2wpAzFtYQguAwDtGAiULZbIcyxayKpikLijFiAtwyoNDlU5
RenEeKUzUURVDDkroEOcxHauJItxvW3pBldFs2JWjVriIs3oAnXt96013xYsDKxNlKvb0BozMEFO
KFptNb3iBisK57cBrgiOSXA/A5j1gc7YM2zba8BoctXwxNANjF+oTg/WAr8Q0kCLp+GyqUuwzzT5
2nhXDWA0jHoRhSxFxgypiOi9jrKPLciKxHiIAqpljIOZTIXvJFEMc4ZDusD2vteSIZiwQRMogO8a
SpwOqAHhCZw1kKN8HAF/yuIBVKfyLn7/ficp+Jjafg9G2zADbIgo3X40pvQOsimiP6GAKAtgXaLt
pPC8U5HOKgrne/zHILj9vfbwlNToMFev3Xc+/MuDF4ppzEEhl3CYlUqufhjBvzIrtf9c6apSfiij
l13P4QwRPYovyNzJkGHGDy0V4BHagH8SCkFNE4a0PSs03wtlTPo3lh7T/F91HcmaYtGjkflp2Inw
clXxmDPPSUCWzOiVjx2/4EIK6g1N0q5vSm0yDpd5OzcqvNEHl1Z0z5hUNGjnX8hEi8UoLbWqkXgO
9UF+EQe8pj4UPmbUoN9E8QQsDBGhfB7jEsewkohRKmKhL3Xc6E09ejKzkxx+Pw49wa5OyLDomFf6
wlXCjlcUWrlSTkGGQnBS4THr94ysK7Zf/Rx3MoLJNl3SVpdek8urKH5ezNJDv7EJpBkVSmrq3Nea
gZGO09LLlZe833Bcsu/eVDDfLGho1Bm0R/JoK/LNkZjXa5ajGEHKAXwt9NAFjkT0rKccvqCDmgZI
AQP9DG0hbikxDpf7WZF4nQBxdKkM1BDJnUSoXIaREaTXBZxqyHrKGI64edPZYG5rRMt6+D3MJZok
k3mxfyeBH3XuOHgDgM+XXyAdJHct9acRxXIVOgJ4HcbAWodC7adeFmHlSgPI4hlDFdcJJcPzRVoy
D1pdEoMAOTUYmvNFVO2YooI+D0R1HdO7otw7qVZtUluiqNrXr306zEBkfwCw1xblMbPNSuaxOjOo
tjgAXaIvN6OLR/EsoE+WJgM1YlePQM/MZEZ2woYaM1oQkLBN+MZq0mze19GqKaZux7xjPEmtb7nq
qXXncClBkwo//gz0prS6JiOrbRBIDx4Ie7D1Z9UxbGkgtnKk5+iqqxnrwKBuEVG3ny+xY6gNfGlc
E0XK0bZg6iHr61NOuU/kZ/SKumBixW/nxah3nY42tEOM4NWZeXa9vLr5Ko5frjIuvJqZ+QCx5kEK
kKG5nvOwNHvqVEX0uX8/jPIDAA1rsuq2R3YlGbmi4d2+PpfsLa0z+qsTCiyvttxEyvjvOqa1W76P
9YfED4YCkHIwdtVe0Y9ckQwWEurD7TSwphK1naizGFIVtnQQybolD79PCVcrnELDOoG1cvMUDd26
wTeBh0CYTxneRR4fJFjeT35Qosx9vyZWRUZfT6kpAoy6kgROgY28FyEcBRQA81kNLgIgcTSbCzow
qVdc0EaTgGI6JmKWDvka/kQ+cAYyovmCeAUxrU0lbVJmSHV2TOP1jH/EMOvm8tD8Mi+ewb7SIlzR
X5eTScAGCpYpvvk6Yy6fFQSDmSqp1Wa99+XaqoIWPNNAPXQx02T+LzEmitjB2rKmn95J4aWPe69O
F6UfgpbIx6P1qxpuyjGVSmaTB9LUof8nqQlp6QwbOGsPM9lro7c7UlyUFrwJZ3xU79ogOcbhI6LC
PJjA9do8684EvryaVcV69gLzYJYKypmLqj3OqAlkNtTq0pwBLeeq2FNo5oBPZ/b80Gc6XXI+8RW7
b4AhILTIH2WTuWys62S6kLv16LVmvanQMvUvp+T2gICWVWJn7/OHtonqJLUa34CUBKs3XX7tpTdu
eYG/hWYzEOY/SUgMob6ynaRrlG+ZVVWbCkJBA9BQfUNyokNDFaeBtjszoehu5AahVHYcH+ay/mWI
f0P9swJLPHHGNbfGzPwe+wUfHM1iVGnnE125MqOjvX6St4bOeEOLFtQalcTd6A61GmkwSVLG6QWo
kurcGwqL3ysFAq1EmAbM0GilZNuCVt0T0RDmlGBhRH0K2pH+Al3meOIQrtrxe/eW9uPX9h1RA6Jr
ac5hU6eGC/SHiUM6/lOTGnte6YJ3t/m3/EyvXaFtptKV2gLGgNeJCRX6D+prEE29zbZz0VtlgFdQ
RbJdYW2VBs8PZ0Caop6LXmO/lidb+nxRaMt5aYTNkyFo8CtjcJ9U/LmbZgr5yDIGnE2MBK3kqcN2
AiuxBL4aiCxzfdTJ7yKnoP2F+WSBRdea0TSuSw23qJpDfzY8BJeUHkGjMbUmoYT7O0Hlfgr5A9Ae
pBnU2J/Cvwg4a/X9S84kHCRGI0rBeD3C21SXHtUJEgLeUgUUHbX80pSIkKuig2he76+5CiJAjlV2
AyAAkjF04a/hgu+cpyjq0mjnLRAuwgePnwp/cSgpDUcSumOO9oBJMLeM7eYk/QGfxEnWlQ5hB7so
Zm7qEj+QBiBUr6gsQvKATGNqh3Cg7SlPhOGiG1sBDQ0MEWgXdTAQcQpCQq4guIJnYDWmEL8F/1jv
v6Db3xpa2URxiVGlOqqL6NIJ+pmXWtzbx/WUnLk9KCmpIbPiEJFxRwp9S2NORwTiY6QUrvrVATVS
oh0DpQXpGycOTNZbo2sPPeHLQ8zOTX2CogV0v268gbJnEW7zzdWQV5WlO4EVax9fPvHeYjtEfn4p
W4UVu8QUy4TuiYdE7mV4osr/GqvMy7zPBav+REJkmdrFemx8fFSC/NZhDTPAF/4/sIY6ug92kX/V
eiN1P25iNda80br7jCdjjeBFv1/B53LBOg8ufGtQxXEBY47JDnAtP+M1nBsybhQWmBZ9IU+P9Da6
lJJYAhBOJ6jX2we5Tr0Rd8sz5PmCTCHLgcyIEgx8OhbUyltl//UYEN1M7NiJHtc7E6DaXIfqXD6x
1tc9jyV/cB5gzqv3MArVD24QC8UIHxXmA4QYbHKkCE6F/fXivXLn0q6nfvdxZ8/AhXN7yc7N7hCQ
yPfRiSfO+qePHKEqFR5RaRe57NT40a1Yneup3iANur/eORnsDHH5j8JrtsM7m3zKPXPVXrUtfRCF
Vm0m2+mKWfjV1UgW721sM09nkPQa2UL8n/VZ0lQg13+km4HOU+MF8uq9mC8hJF+2iz/JqFbMZy4o
gy6RvjRozNqtmbMFmDIhBp7vOMoAQk+CPmU7XI9UeT20YDW353pgkGja0INtwWwaFB4M1MRsyr0W
Jn8BweGuNaN9tRrqqR1fhguCVY5sZqHMY+Rm4MSwzURGZ3YW5Er8OVhNduWD2uf+q1OC1bMlZb9F
bdabhA0J1mBXLT8Orzc5L5d4MzrJv9kqW5DbLcH66IE7NrrTdX/VpkZqtht5zWiHlW9kKzZlK9jn
5msbbsuNvOLwIo9OAujDmkJmBcpuh0+xlO3HpsTgNqvYeG0JIffZNtb+Jnq+4VbYNdiQ7WxXbPmq
3Yzx/E29wZ7tUp/Zcbc5ySf8B5wZzAn5qTuP1NgcWqU/vPeb9MI84EpefVzeonan0entpZeXR9uH
k1Tt2Gnz43SFgWMylUGTe30rvNS8apGJC7TGRsE91nzcx09N1ttCkVAL9oi1bmmI2qznpTkVq87M
LGSYTQgUFtU6dVL7xbuuWyq5tuwyL3L+bJLVfD1axb7iDHZfb8BW4LSI7Zk+ArfN1HSDZ6gByKuc
9mgpnastp6s5ZVvu//OYnijMi63KZnzAfsC/EoVisVZivQGtPSSDDBaDQi/Knq7QqrNeW/DL3OZo
NTp1p+kJbsIVzNfb1vxsuiXy1KvACLDMaG4M2XIZ0yOcWvk0WeY8ZcB4BvtiVd3RX/eHK2ZZtvmD
Rf53PkUD5oGi56LkUcAvyZezYZj19Lk2aaOsaod2t6YsBmZvz9k6+SZYS1687lzljjs1UInbD7Dm
qJ3ZGe5pQs3g0ngM/Ay1evNxhxZaQWx28ThSMzmFJ2bIHIaBGBXB/fFfbItoIx2H6uSMscVlHgk4
hidKOlhqECARbLxUQ6np3l61Fvj5pX+Mz4kHr+ERY4Dhu55QmZ2oyUF6lD7ottEeXOqqFGJcKoxG
BP3YFC29RHa2RfL4PMFprqb7+Rkz9YZPRjwQQKmISqF0mJVUE+jjgPHA1kGkq47PkKgdsxN6On6y
x6gQimAlS4agid3Vaoe+08T/eq2p7OuNYmGwUr+ibxdtvp60JTSRI439h3TeRXrWl9ql/fq9M3b8
1XgoNrt3dKrd8vHGZwFqhBIv1R9EQfhk+N4v3XJyxIw24KyQt+PQBaokq9GFchC2O7JbYhXUxcmX
V5lXP9gFlPv556fnqESQogrStQKotYlMF3Y9/fnucWevE/EjBj9bVNvxmR0MmRzg/sktvbEr2xZ/
Nj8ynwz+E7Ls/fTABpYesduBbBPucnxuzf7BdD1q9RFAHRhqnBH4fYdWI1R0Q37Kod8OeHw/DC8d
30D3Is2lds41sPKciDP96vbxHWJNAvt6mv7Ojpz7ZDvGK2F0u9NwrvOt8OZNZJUggyXEihMt4rnY
oIDDcB7sDFSTGg86abbT2E/3nfe5wZuCywC0h5NlKQivT18v++sOoS6dZ+f3z1fs8vb2+iVJc6VN
so02DfK2rQpHFZ+aP9Cy5CQQBZDQlRuFqQDueTv/45c4SxCx9IKIQWArgX7WZckKj9ElfKs2iHQW
ne/n00aE1RcMW+lnf2wzFOlYrsqTNjxO0v/BurhjAH323vXOXkN7mxfnF75BQWPMLX32Ls8p8fjN
zIa5vNI/tuIQyNqMuCIAMLOHa3QcjVwluz/PnRnOBDicXW9IvslQtscPDuK76FYYuFVpKhqzFToq
ycZkScyyDPz5jrUc3pkRg2B8yc4Iduk6NiIOdrYdQZ3PL79Y2fwR/rJNWOToUj7kO9aOOG9qRRiV
xCPM6P4tNC8hFEXu0FasZllsXz8f7Dtzaq7w3izBlwHv5hS4lOyst9ctRfFW2CGc8arz0g0y3cSf
l4IwCsu2SR98OXzfFFQpPYudgXfnsfIcCCXepRq7o1O0Kpnb1ZQ9YU16qff5o30b6YWXNx4Ri4xF
sYhZxAYhhHkQmSYlz7/2lXv6YIulF4KacJEsUizHaBVcsLab0sGbP6gHKaweL5o8XsQiZ4xOvRkT
qGryOhsQdolii4cZLzyeGbfPwoMP5WsxUcSnA23sS7fBjnG45eljKVj0nM/Fun3swP0cJvp4Gf+9
vM6LNdgHCQc+LkO+Jwq3hA0BYzvr2Q5eiXN7CS6vX06IDNcYM5wxsR8RWeFx5Nke05/vVrkP76Uf
P1jnyZkbxrPA78PzqPfTe+FNT829dsUOs4lqHjLBQ+UFdv74WPGDYAdzwPnsH+xEUPan4ak/1g4f
QEJQ7TAO6YWgC8TiPt0z5EbEzb9QDFfJwGq+DE5AjjWv554Jj2vF+MzXKLqgbatsJTs0526+7+Es
JbbEONR8bcMCEifC7MvtxLdy89oiicRD9WNncB6uI9KkTf9Ayughb2ZeBnmyGrn1vnQwEw+owuDq
0wYMzDGOScv7yJWwWao79FJEwy1z9kD3xEElDyHiLLYccvF8eBkwcw+OPhIcDDZzpipkOjMTDpP8
ydSZI5+GF+a4fNDGHw2+ms3wEG7l09Riip5KZnUY7+D5WpcOHqE/ZuuPU4odLvmDQ7Ns/iLaMaGa
ncjBuEZOGGsrzjD5HY/qnrYkaNoVDaa5WL3JA2cCg217mfzlkDplzBCr4ye0pJNDjVgHfbEHeQ0Q
ys+DnG144G8lark0NMlNSbYMNv7wwCEhkR2WIgOfnIcWj+LNMZpi+9pNtEq8l8fgygWy01O37k4p
WFks9iZ2x5fAYsjcbwjr5EWzpkS4pfxHPkOfSx+cgfQZ0JIZoTc/JyuYnhetKS9e23LdEH7E5kdj
+tnCFywoIrnf9XcB6eijIUrrd5WX+5zX1GXSsHZrG9N8z7VQny5efEKyJYF4fLeTM+gTs7qLLJRS
Ar629onXCRRZ1PxnANErWQQ80/f+lu5LN9x2d/ihfRw3doGQgcdS+mRyxQmmM4KKX7K31p/eWX2O
PZZg/Kj+8Nc8es4DNqSjfwaRBdMwhOgVoHcYAV1aSOjALCckzxOwFyLjEVsUB0PqTBuas3/B+yCL
AScfVItiphfZTvqcLACg+Fp9/+IFKf/8azgKc8MABCUePkU5ZR5b7yI9Jiy0cmLLtyIbu8JwAYZN
uCu2gqg+ZCo31B7ZKQQTRDHtQ16nLjf3/mk3OEqLPdc63al/8OHc/usnv5Br1BesD/cOwREp1+sH
7ATw3AOE/j7fBL8O9/1H7NeIFUfm4cJPuev37/CAyUVXAamQgG8DNOtiXsl2oRxhDg61e6E/Suuc
6hz9fiowaHuTNMJJiFAsqXnOaJRK65KfKAqfjzWd4TYhWCKUYNaULpukKj/8IEJCkEl8/QqDaa5d
KbLAZAEUhEXaon7TK8YcaERqAX0ZwzpWLCE3/DLInlJ3MXgO/YVrou/K8DDdt7dzXfG8Dng2RBJV
jIP4CuLGqYouKeWk8Id/pT0DHaR+JXwIKiG48EZmd2hv5VGx5Pvb4634ksz7HpqVbH3ICBoPN7QF
1LgZH6f3kKexhSKP83Q9MVc5Pke8buwjQXpiUXkwyinc9heOOQuJnYG7himg4o83iMfw/u0xH9EK
XYyl9ECDcz1x+xv27Z7vk238UFZM3RABfkiCC6vis7PVxyIiWVFceVHcef8MCeVHKsZ/tkH7Y1Vt
C/a7A7SFGIEA5kFSdh6IgGr8GOCOEwI77OApW9QOuFoCVGw6yYPNDsMSMYo2pYuATcT178Pj7C99
fC7Xu7SBFqZ2wFYQorIz71SRhK08KfsPYQqW16+d+gH2yx4e8kvmcSwUgLjQ2ulvL7+R5t5bJ7/w
sxWOFS9FjWpH9Yxvl3wOXXGXT80B9+MH7nQ/u01XH7E3yekszBi86WpLpIQf6bzyMlx/z0yufR4A
CcmqiLE5vzhd8vb+UV+KWlyjEIn8m8MY5pNU8Y2c9PYDAEZt/rAVD+IWwMTC9EqbN4s8O4sjTaiQ
Gd1y9KNse6M1iT+d6tBYkZ87jAT4yiKgMpDoYNR28wNS7S6RwCZ4zHfKKt8QcpPlc6l823AdrJoD
Mik7uDIX0nm840AshlZkvzxh3MrFbEuw+4x9cirOlZ8+xl5gMQ/h4JGAPQfqbF3DaE4w9a9E8/5l
w6NSiV0QnpMRgN/5UXixdXthMTkE1zuJAVVQTA+tHPzu5BieAQXcevLB5NxsawdCFb8kv56eCjLY
dM9XtY74dbYVW5D5fIsYwiupWA0OfKIx3RCWkWSUBH3h8sMNoxl7YVjErzfYkO/zc0B+dMC0DoVo
OLRu6aknfPvCW/fTX7iAX+ppHukpy/bVy404KA7KGlZGXZFJNREWkRBnnvTXndjEQ3yNyOiH99pP
tsQirrJnKWo2NNUOalQeOf6WBSOyFkaNbcbB4i88Vx4wf6fCRUInSgfkXCuiF4/HQnnbr5bNqtny
V/wjB065Z17vs6H4MPaPWMPaHN3zC1+K9eV3xGi8GnOtnNigHOqfnHDhkl74Lh6yOJXkD5lHTIUj
aR8sJnsOvxELU0QZ41LdMcOxG1b8iN2FWyXA5DHd2XWY4//vHQJXfBvnjdV4NYxgirOH8cDJSRuu
b3AWGxwlEq/e81Vgzsi2/jkChptBO14ZynvQgMDLgE+c1Fs2MUa0x/xg8ji7eIt/+wmc22jdHDIc
P/7hl8BU2ghT3lgMa0FutYP7/PhGF9Vmj40nOnfyyg0Svm+qfwfCKCBad8LxfH9LUsAuUMUYBXuO
i2SBXr/YzhX9GOwm9vF2vRd/1xXXCu38pbvzdlwhSTUqpYWHl+Ej8X2z4+uX9awv4thUkLPTX9Fm
MLS94Zta4KN5wh0vO3MzrUPQi1eB/gaXUjviApn+c7jciiKXLB4CVQCeicLzFocbGqkLp0Wi70yo
yfaBSoDi9F/u4jHkU7dkP1/A17jUQHHNOC3+0qYLHhsf2vsSwUZs00RiI5A4sAGfVCLYGCDr5o8X
U1u4XhJ/KvnUpS4TX3qMfYw4FD/YT6EIxU/f4kRer7qoYbSqokBLQpzbXoZ3fsJFDVOdtC5/mxS0
23bJfhhX4FqY08NmE5PjmNH9ZMvvyShxp9S4C8inRbzIISfln8DkdifWVSAABxxa6GO+nCgWsAL3
kRt0DZV/jSF6U+gwCU27aPEOdjzjK4QzNDzmRtpa/LMbM629gCGjGegMO/BguRSunmPLdmT7zx5E
R1CQENgQ+4MUA47BgoY6bMbNd8GIYFNrBfWK3wTHTQyCw/73YF98IABB2LJfQLq0EVlVqY3TBdEC
Ie+UR8fuxOZBURjxHMRJgtCL0APQMjsNpzl5hP88Ji+h/yLTWkholgO2MEgj2L/EIzKXwmKiu8XK
cai4bCwCVhTnL0quxGG9jqF3uHyqIzxl0Hh48X9+jwls4Pfk0VILGxcPEBJwsdyYXZ4ZH03ORA1G
bCGyRVn1WAYQrbPjjJ3ZU95GAkWfUPoEOqLF+GS4bHTuQr3Z/tq8GY65dhzNXHtrzzbMs6W5tmlY
hmYbjmXYtuaJXP1K1uL3mt+ovr02nnag2mfHPA9V/+ZrdqT6/s3mj1y1jZtmW4bhOM7N0WzHcw3N
tw1PtT2Hd1lrW1sH6sm2G9W4eSctV29rT3XoPKje03Rs9+Y5jqutn5ZrO7ZnP4lAPUszPOupGZpn
BKpr2YrqaRov5X5UzRAXc7N8LuzpWJrl3lzDtqjr6y8dFTKV2qPmGJXqQyeoGnzG2fPhj1PPf2wD
lTe7XDX/nWi+26mWbbsG36lpN20JIkW1nl6j8oO37sWqzf/YBvx4pN4AeOkuG1D1VnYn/uk6nmVb
T7vSxVs8x/BWXDzfZNvhQlyl87Tsl+75T9v2DN91HN/znl6kej7eRnW0p+fbN7G4ph1r9p9v+7nm
A/hVfRaaLFX3eAGLyOUZjo0EszPk1p8oZKgfzevEa7jFQH3yW8s2NBZJt/mPtrZdzVdv1pE19Vl6
23ovuGZHs8QV2s5VTbW/v6/694x4UPg16kv4YZeNKpOLUfoVRZ7G+26lxxBDY2Jgcxf7+H8/hAQV
/dOW/dYy+cXO1LG7U4rehDsjoC8/EjRZgutmGrTYZlSYDHm8RR9kUvwoIzriUPVJ0C4CYxrBXAoH
5ZCjNqNNGBQ/aTIB2oaXKgC050eYiSxQPGqfXNBGujKHM0l06P2vn2PLKvIlUklSsEFJKH+NYCmC
r4WS92Cuf/vCKr6JEc/7VS9cPOahyppFKCXmELTb/trB//5i3AUYDqQXCzE5l6VQ9eV/HXPxQ+YP
wGdXRbURM/pzmUHcvlpUk3ATNIUF6jRKD4O0AYP9Ncg84ivTPEgITq9zbRZ7Xcc9hI09Z6JjXOcM
cAXaoJsgAVkzgGCGY/QpSzOdp1o9dmG3dtJVb0Yc5LdVrTnFqtchyg1wHFIPnAtjewVEXzUUZFzV
gmeBmZpgYBVoskZGiR8fvYBRt6X3DWgZTu1MQpk6NrrqMAdQ2F53j9/H+WziITXnfHP8s2M7vuac
nJF69hUNUnd+Q8pDBIsMKROgyDhq/WyFti898+uIqYDF7Eux2yAGZFKhUGc3kmYo8+nFiZJNSA7M
zop1oH0F8pO7z74Dma+2N7j7CP9ugLdRy+ZXzU/OZFGPtqr8MxS1itmzYNIbge2R+tlTZ6DbmDMl
ygjS1OC2ieMmmciVUm3KxL4K/IObm/K4JNgBNTzJvNUJWsjYGtFfZRIRggOZIc4QyKQBuEX+ilwx
6jS82bAAvQnWRBtQ8iLvOtCid0jAIDG9zY/fdW0QhtrNNlujCWWXx++C/gTdinAnL4YIw3WngjSZ
ciSMBFcoUkQ2p8B6xt2hu2BNnkzqfdTyGZ4BRjOmFppofZtUuLvfGdLpgH4hcfjCSkcHQc/mKiRJ
6Imo8llyBggiOWMOzt/okD8HLmNWFcQ9jMIBGaFiw/lk5pt4i7gbMsKraLDjGz4iGOMOCAM+Lrnv
tVbLY2vPOhJlJgr3yU46ZjsuWa7B5DJQi9xCAjwVRi1Z430A+BizCJib4xPhTAbeSV34ODFBoe5f
drb5+ogI3UD/m5TL14Svxms321ckkrtg257GdknsdOzNmTHaVT4eewknzS7YD39RpYMTHrtBZN77
H4sZUW2JQIn9BtypjiEewsBa5Y2cqNAnmxHTC5twy7sH6sSl77keUhQOjs0ydhA2s0tneCj31x82
T8ysJgtzKV3pSMqJz2uNUB+u7Nanh+QXu5YMIFuQNS/AKyx6o9NRdTByv1sWu/AwtuN9eJB1ArBF
t8yNRE83YwP2SgZSI0deQH1ngrswaf9SYgJKuIDYc3kDh6tNdf+79Ivl3B4bzZJUcTXYy0smfX/S
vWLll4FNK/M33VMSuUFVKZ/D5VS/LkI/2AZbAMVaSO9lsOzW8mFOE4qWEJrnP+0x3cvrN3rXP+G6
+XntMpgaVcjkrjCg0nlsTTTl1uk+21HNPjANt41v3RpIzW5MQvg9XBm6ZoZJxKLg/xwIC7lT0piQ
DxCwxr/mToWI/lF+JANA76K0v2+ao4SWF6R8N8jvbgcG1ODwCZVWbc+MgXYr1dDM/HA5M0XqFSwY
fNmHv68dg3gGJO72yKodedUtpwsCIT5kRE0d0K35Wg7smN9cHeoDySHw201q0gLWsrVMSvs6BxZf
778uylrUDZQd7GE8BnkVmdTeNgMHauMz6AV7YlQL8L/6x5vuCn+mZQs4MVdjEyEIO3JErQ0EhhdQ
Eq9odiJ1vuGo0ssrfXKXchOu0+PATNbTxXA937zP8m66LdavdQX8ACfvxqe5U9qMq2ymurJuFmN7
cEnWojcQGHMbgsANRWYzP6UWNFVU4CMn0Qfuy4REhn74SKfaoffH4U9G13X4M98oWCoHLJOeOwOX
q1z2Dmg6nZcbwwVc10RigBWMwYbRGJoYj6/JgmvVesDtJ8twgUYRGwabaU4tji97lG41kSJ78pah
VEo9phaGZ9DqmayhwotBbaeICoE1Mhm8g7xcA+uvMJ7JaWbUm6b+SJgpIkysA7MRg0CYU15DtZk0
H/Uu5imAzfUajCzBUICNRKXt1hy+Z4w7SoLYCCxo9FrUQlxO73t1+Ps9w6///sXEUueniLeIoAlR
Z0++gLhXj1ejn/mX2F1FkZL3Y37bWP/+tTdEQOiAUz/5hXwsPAQUjSmuJ2oGU9ZzTvcnUjF6taIX
jDnlRg45Dqa90KFqSRBNwVwjHUWV6VGD4/ousFz0Qqmh8RGYyW5J5PL6wRNNjsop9iOKDNg8ztHk
8cEpABvc3YQJZUiNwJtqjKgC8kM+Db2p/iafoPEQVdqA8TPtPUArFQZ/0VtjGiCbUYSEdkpV4FFT
vwdyQGro31A8kGD/eU7smf06SHv0bj1ysTEsqz/XX5h8JkeJCmlxkH/p2qN7y+ATg22iOTd5TO/U
G/D7HwskS2uIBnt5n/vxqnd62uySne/zDapSf9w7b8Pd1Mep3q3z/QcP3KlvPO0fyzA8UDb919bB
zg/X0rF+jtbKj+IBfFlVB15MBmPJi9GPdGRQkqr3ha0mhMUo7iVb2Ood8tMQZIrdoiCipcfUwTdP
oLD5+e7a4+TYbEH6505+lMgzf0TTcE+jAbGJy/v8PYyf5e0K3KQnHeM0edPfYvf+yeh1jp9vUZxo
7tlOQDaPvA7hnycTc4600fjGZJuN9Q7mLdZDw1NiBhTQDdldYIeKU78JiFhF4Wdioqu2kRfU2JZv
U1olfqt9rJnd6N0hdoJVuefY25RQxFMjof64ufv6He8+j9JkYuCPmiWQgWY9NxPOGxjeLTUQszYj
UuZE7+ikrUjUsp3M8iW7akUL4lib2TKygkuyCy6UfaDLOCSU3gbL4R1w5xoRN+M/ks6rSVUtiMK/
iCpF4is5iGAaR18snfGAKIqB5K+/355bJ81xHCTs3WH1Wt3mHAXa/DoDcvJQtiy76Rs2Ak02LcXJ
XSZAOfpCDj9UFkzbnINSOAOVUS18UwvF7di6QwFhJYX0HsKIXkJ6VzijzSWU5msZg9Hb+2DkwQTy
tFkxf6UgkCwfSm5jF7BvMYQAONeAtSFPW7w+ve/ThweVAiIMTxhDX/4DdArM8EkW2OBa6LXvoabP
2q/b2pzvg+fs5tJM1tsHTGzi9fEMIemcsCf4LO6/8DMDyb+5gJDuY8qnpeW6nJmM9UiBxFgPszbQ
0ntGOTWtVpzBB/zN8B7bR8hIiYjSFWNLvuWfYco2BERfQzGAawBJCPjjKP3jjo/Xxe4WmfOKO28A
tF5+chVIBmiDDtf/ZBo/IF39wpPdtxoPbCSDu7UzIlDSkxX/YNnIrln9L9kGPgA9JiT+wEOkd1jt
4PLojDKiggLqTp/uwYLpd2Z2lGlJTOD4LQ+SSvB3CZVvPdkv+3+02nisepc+vARwSF6b9PzzpnDL
owBVY2I69PcPzdOc90L/ItwEGACrUw/jNTsCKL0BKFhze2ejKbskp44DMMjQKIDBv7AdTgioEJW3
D/3q8Cq4TiJvJsG+rAm+2cO0/jVPsz6nEUUxkigqBWhtOqROSUv32r8SzGdNGRPQFejklwoE9QwW
sCgybEooKI+PwymDFJGgEeFhcUEeHg9XZwhuF2ATn4J1CkCHYQAvSh4r+Yi5B9CaIN4Gt4P1LdnK
hsgNyAxUBNRvbL07Ony7LUy0i4NwS0bJCyvvhzom6xmKHmRWamKQO/lpQodvPAnRKuEL6Ax8GgwM
738/BUhS7wQU98OtIT0EP+TuiI0722+g3PDqXkB196X+BSLX7qgXCXBzRrEU8swGwAn2Lc/2f7AI
kEQQbpmbIdo/uJQjAXmAoEkIe9kjaiYjgaUAXwuoCTIW+BrPhVieaVM05zbcqvNIDwr4f7p74SZR
wmHU9dluOxdGqaRZZCPPNTAaWAyoIB/86VywMIq0oi0QQjmMK0TXsShKMU5LLD+eGhwKKrPcC+50
TJYA/qMcu1QOgMW4EjzPHojQoNk3ohm6STMPUCA8dJQCgIQBzLLgDAjzuY8XcEHw4x0rTaCAkAUo
DmoiJYCcyn9B6EmFgClhZDx36j8+iwUgOEAwWCmFi/ogcEGVMqYwo+4p6iwE0FS5oK4ILFPszhXv
h1ryD9/31gR7aFS7GqusYlyZKJ7R85Vdhkm5XamnQK70brPXr35i2YBzPTv3cwDN+mPVgqtxlDPI
GK6UzspRt5TQOCji//hhXdAaqIexe1mkNUjj7/vrvuQSKeOwUlP6Ka+VBXAEUg605KLMz6WzjiFU
gmTzLIDweBB8HoSdyRce+/LDNzhpkDxuCD7ALF1+jNCCcnxhlQtG7UKTRHkNKM9cpB2nzW1ibfLU
PjuDqg1BI1WZhNuobNodpCF+Dvk/NzzhcYvaXBGzvaWM8jum6pKOqPHKFGb62Z3+kMDwHFOUSHkz
q16QZWEwqIJQR9zzpn7DyyRt5x+Y8OCDPFVAV2pDx5LiJ+fKWuXiUAywrbk4grExlV+73bGJGtkW
56o6DH3lMFccwp0ZoU7LWFTW0UPAiJ8Tu0jdml8kd1TeAfpJ90C0WVk6ZmBD9g12AMOHbyO3A7Sv
D9U9YEruBS6l6Lllw6HIJUHK2sNTv9Ei08ZqvpCuNjYNVzCOPH+y4yWhlnYkhgJ6eINfipoYn8I1
NxkYv0j5eEDChlBrgFoGKA3szjWzDgGO2LnAplgt/qYiDdqJMarpa0xFeH98bFn7+BrAXVaM4GzQ
U8tp/duJQoj+VX8xIFdwtwQ5B2ocIjf+xvScSO8YiIc/2EG3RJagnyp6gWEeqRdDqjbi/FvwF4mV
KElcflgk7Xx/5HOoJBqeCOwhc/vCxiibfqYfDP7VWIysVq6MCQLcSoeIXJRs2FZ09vlCZXcCaj+j
C6JFAgE+70OHJPjn4tZg1xhdTFFKEUcQ5X4WKRt7x4rlpnVL/oWwXu8UAcSvPwR7gDqvlJIkrlE4
ivUjm4BMYC7Afpv0GWFHWbf6ifvGPsAD9WuOCAjDgxY2aKee2GV8IKCe/9pAASRG5Yk4HCjixhqs
NuEwmO1lWNJvnTCzgOCKHPo0LDGdHIzHxyKBSza9ZCXTO20yySD/BnGiRpIStNWn/FtSnfeJkzTi
LmxPQ7jfYB3eJ676/D1aEf9xg2ZmxDXUEdQKYt2Jy0aidHdZsln4DOwNdBuKHG8qZcHssSLUZD5l
rGLqTk8webG0yGgnB57bTpSX2Jl3xwi05SXjdioxRaM1d1DkxhQxuL0sy8eq9aGHkpNS6SQP5mZQ
ttpREzmyvsQKEE5FuNJ2Zp74rOfpvVAFPaiM9nG9AyPhJhF20IkkuxCn4uZ3PI/J+iPKO2dRKkKR
3olqBLlH9YN9Jgbhw6l+iRVOkXXLw8G88s78m2tgb/NcyaeWxob3vX65TJXDj0UKwvv4jVvFY+i1
d5Zdhp/JNWotu4Z+BcIFJc70mBTCkxFSCBYUNEy4NTXzBtCvC0/A0BZRYbkHH4Rqg8/0m46BHTSF
ZdiK4bxn+PyKPhaYR6ArFZ0UA+VFvc/sVwgZnohXnpFKV/Nn9qb13CN+l4l+jpji/ekDRggXQ4Az
ewGF5LxCb06vQZBXJRAuqPO0O47KArt8F73wQJS+0PAgbqOYRJ3pbTJfjSYQTvXD9Nhx7wBAMYoB
6IrCC2AiFwS2pxoujvM1cvAl74RFTrUGUWC/u7qiIok6hx3AfVId5hB2SLeuIqojH8VYlrSAKT38
vyC9/FVh8PU4Ujw0Xp72zmhS+KBr67xKumcxuZO+LKJwRXmKePHijRtmJIjSG+u/zz0BoXFPTeEf
KfXoDDpQHdwf7kZUaFSffQZzGrNloMJAvyMzTdUVzmgGyQabSVmmvIpSDo+VUh6SIaRSIkyQXWAY
A9PXuYxngy+LGgk2A/eB6MD0xj2Mw/ix96iwYjXKnl63LivdvMTqxzdIeW9wR33jMu2b6fXqtPT7
7LyX5qMMuYGAPd2h9IgE+CmMEti8KG2hG2IqX++AiuZMozcs7rZQnFBfoh4lSGecFjeP06KO26HB
xi5TkOtdfrTjeDkT1aG9OCT8n7NN+iz4MIR/qspURJ/26YTaTEpkUVc/LGteltkn3zgkA4eCohKp
EgegxoyRISyhZRhNxHiKCAiYCSAWH48ngp/NNYib9vEHI+L+8PwLFk9w7QNumPgb2RmSECpgiIFY
h3huALWXD6FXZ6/8nQkGqB1WVBQpo0ELMrsEU8OzFkEMeytmi+5ZaNQCqItP6A/hYUb3G5w0r1VG
1PEAJm41cdU17mdy8aULmmRnWBpHCn63jy+1ISG3hB5uiHLTa/Co1+QC4b12L03WGKu9Qjf7sO19
hMsvw1NvU/0ca6ZDE7ZbHsBlFRxopmKombaPc9WXwFmqmnagTq/MBiUtT5fnBsgBubB597ozMnBa
pAmJjvRORwpsy/zhVhRzl12ZFrCgrNqYNsNUKv26nk6kgHtE1CmFV/QYg1+Td2kZBfRXleCjC5XO
SikqEOLwilkdSFTW4wzu/UjU4nn0mRwQluR4xdVTVPnB2Lx9Mzu3s6sglhKfENhNTrwB+iyU7bl8
vJ0AEkmP1nhA3KmwlhAP/5IS+q1zfhwFYvxzB5xChA+v67nj58lZSJBKaGrwC67QJJD9/nEoMCLw
CPoEGiKhyJlg87Pm1POfx6aAtYp4Svo/4ND+qD/ysTv2J+Mole5YUELwHP9zg17LD4VKjPNG74i+
QSG3eAi0Otl1B6t6jbJjZN05fVIMAkkOXC27zXWnCB6INIG6oK6RzXE6NZHIEW/HG/lfQUdJ7D3k
u00RDUd8KIvgYl9gH2zuqeD8BX8ahtsa6w88Cu+KonJaInYVajcundwQv8F3uc4rnBfSQyJssgWo
Z3iGi/gaMnlZeyQH5HqEcyQNirh8cQpMKkIasIRXiD3hzDk8N5N0ix+Wtq+j8JSkDVwPKfCDhrIh
5WSIbzxtUcUn+apFYkIHGunuvc40nnUFLU4VThdaMdeG/HvN0qZRZ2EgsWVjR58hekzWo+r7ffl5
aKzl8IVG4BJzdLwa+oRyB3GKQSUaNHMR8o7X9+U1efHF6ZVyflwl3vq5Fj0CMBYE7RQTmb4lwtaW
7I1u1QCm5JUwGxjDQLxD6EcQizHnx4hH3lThHKj1HIVY9bGkVMh7WVF4f+4WzhK3znpr5+QPR5i1
BNDYZx4ygsxxEYxxXKxd2YNAc8QPwjo+wpbGa5HAiLYCIlTkGcESYZIIYTXkQrJzMgVSXpQBHwfF
oyy7pHVXQVXG38GHIMTh7r7XOIN28HHjbzRPITiHtkPgCDepJfcxqfZb+b+R/0KCAGI3OMi06VKN
Czdp7c8DPRF402fgfvYMNI9/32mQhIiBEWK4/KejsoiDshvGaf0KIBJQADHsCAqiJdP3UmH8hQPo
KUEB1Arv3HpO2c0rhgmO+2gER9rZuzBwG/p9UuNrc/ZoVtSSpRk40clB03a13FI4kxjsRGu6+4d1
R45M88rb6LvRd7rBLPCfvcTYpLCltGNSHKKjG4TPidMyoyhmt5I+nE2Pv1GWNEz0ujsT9mTpyGL+
uM3k5PueVDdqy6xRk8sw7Uu/k9dGucrbf3mxxSRWr7igky4Nc2OloV8dU9Vn2owubQqDIPrpvvHM
G8IENifNMZ+Y4lvI+0aT8KlP6Vcw0KaJVdMY28ckHLfziz7nhjwe/uf89focTSXTpXBf0QhpYSI1
GRYduUk7H+uuRr2S4Igx93R5oJ2fA2v7JsiSOcnQx8I8gsWw68Q4JtYTvVeeDLhGWNp3czbUp3RL
CmyF/foygQfR8WXME47kZA9bi/UKJZIOEMrgVGgzMbXcK3otQeUtXSY3cVyl8LpJ0EoBdHEZZDCP
8BEfMXgpfuaBzgnqfIjPwx6XvjwJ9JIYD6W9/WJwE73S6AFRxhdz1V+PKIcfatKXSJa8ikHlnYvR
QYiIA+kIPcgEgZhYWJhqrDYbs12z2M0tO0cDbZRCLc5T1EyL0QZv+UweqTKVMhR3wMV8pz1x9tyr
f3/xP3uAbci+E5uZvRY02ShuT4QvxNl41UfK92TyKdItTAEc+jt1BlJs6HRzYmgx60DF89P9RKTi
xGHtOTK/7imxHdq9KTHLe02qnNPv6kl7FJcIhuCLIGDY4I6oAfIT5Jt4IihOfABZ9YaPFEcElSJI
ht5EdonOZy0sRYltcTvablWURpzSoGsZRVYoaDZWHes1OZknXBc5FkV24EvzJAPubPlU6iWEL+dv
/UuIkHURofFqdWOyg+DpYKOaWjCsRBBJWVwT9ogEl+uG3IkHJKD3EeGCOwt87P+sk1XBy0BOOyHL
C2iiJ+wHMBY1qjmPAHU08XBDQx5Mj4tNJcmQGERpcQioDpRTiEAXGuo7hG4C/eYlbLhIqih5cw0Y
eYqWR0FP3OCwhBMBlOOxkJOcuN9IIn2hEkqYxZ2i51nL5IcWCDSXCPMwauIyem1KNB908NsWydXv
YsYDLMqkz5QFGvGShM8Qiwjuo6AMnvCMfImjAm6kB9CRG43DPy/PS4SajjF7vOzhOBKs3TmMwqCG
SSw4vLfTPZW2fLaeXVJWF/RhQZkHUY3BrhMCCvNXjqWMkyXVxInxjNbDRo8ABgOouv4DfYDwxxDB
EBZ2VIAo+sxLMHqmSsIubTYlwi2KEjtWx3POYufMwDm1jXYU0AtY6XIfg5El0i9Fi+U/XuGG83B4
NHrWBCwkbjy5Ew+HL5iqNOf7iGMCmAvigt8nYq7oRsGfZn9sl3492ryT64572R3Zvgw04n7D338F
tY992NYURmFVxMgJ1re1+JHRhiMjv8EyqGS+mbG+TVtPSYb5/tCzQrAZioOXKAhqYM90FhjM3h7F
4lIMb0KbmpQHUuzGW/V3smXFc8u5NZtmw8ZDEFkmtE7NjEVBvEXrAKtwGReoQ6Jma5KMVukL2Wvl
6E4TsFFC4qU1GILdQZ+qOXdjNoqNBWL/4BV3wZVnc00YeBRdwRrgWCcXj7wwYIaIIPhShWDIvHtl
2Z8RIhM8J82RePVxVGaTsHGhdzqGDbHTKhKdIkXhv+Kv3NORB1O8DLQZ+YtrLCSOj8/HIkVdoGaO
To1XjhGzpvnSdFi9boHqjFmTaCMqhznb3MjCLdGHiCIOtRAbkNWtHEibMVsUMISfookEBGqPPA21
B+Piw18Tbq7p0MI2viVEf13AkXyazCHERRMWnJc06A2NBV/HHBMIEUMq/V5PmNT9ggeBHcSKE1Rh
RoirCWAwKSKQa5wLDbZaj+iHQI5ITYIgD3YMEzfdbybrfgfClEmCbDbvptT6Z+Xis5Ot5Ru1r0pZ
qBcSFUpa7Hg2KGI1avZzzBG15Z4yNNStZZvcgJDqiLoy1WUE5JCV34l8hL8seiqQZhL3dke2FYsY
E8giO/+FX4rgFxByYREQ9hCV4Rt8WrjHvENsoRe6NiEH4zcrhMCERYK8M6VxEVCNr2/5Bj4QB0RG
gREghgHNQPlD9Pa30UWsi4+JnydsGYAIAlk27gLqe8LZcExOCB8lbbl/5a4/gQNoRxIvUnmiL0ws
pFo+mChRgRWgZtz3t4NlwQeTRrEfBkw5WlnuzN+WIFzmGWBGnvShAA3tRCjCg2G9xpDdWX4Az/gB
3i1+J1wnkSVhM9t+AoAmbk0JKESzHmrAf3GmiPJE/60iguTKoicTgZHOOZQn2owEBHi0LuIy+IID
c+3YCyJz0faAEe62XvoEq8S5LACi1WEvFJj0g1Tx6q07Kf2BsB1uBU1Edhjw6wnFFGE7hR6+QajM
+XONTKPIxdRDAcPzXTwaR8T4c0SchkLbPiIS6j4UKFCWUJjhdZZahjXmf4g51vsFKz/bzxDPr4kx
OBTXVO64tbhRzpOCN9lHtxFRARoriMBUTbBcG9AOFgafSzRL9ojsSZwe6wknA6lEIIWDiJUFAons
i4AbJ/WuPX3wXwAeAMEMjf1EL7Qf2pf2CmjOSk9Yz2hYJzTyP10FuxecFfd7RmXs69e4UtNJw+xc
mvfMCmTe9cEghTHmtLiVlJkkBaqy3Ksp+MK4n0v7f1KTtFpmDL+dltbS118je1d7LXumx3bzT5d8
wHZqBjuHD4WOMMw+9kb9LzULvjBoaHuJJ4zBQzhDrXFCMON8EEzcp/rnWzoLLNwl62k7cBN4hy3O
9dJ/FcyglWmrUt+PBW3V25EbgcWwuNV8EGzvy37OwtkXE6jkMY/qUlsKUDpEJwY5gHZcg9nYZIqE
xeyT7sKwOQck5qVTasiMDc9c5NkvWhyDePC53YmeL9c8ZAeRzI+gIHyY/UN7+tG+8zopp93l279Q
+KugCU4auvHRekmhP3H5Q89vmMTRGdoAzQ6oTMkHbcxGvNMVlAHgbKOQ8ZT0DidTyOWgr2hSbVcj
JsqwnN1Kj6X0bNhPaCw0hXgyftZvn+xNT6avAlnNwpC8Cuz8S6VFEk3HG8hbQM4XxIrNnf7MGvRs
Lbr9FEwJoPTKXtoHNftqUUj8dY75B8r26x6Yp+eBsjwx7Ws2gpci25dqoSvJ6zaVzd9P5ebDrKcf
hpG+Y3n8+8kt9X34PKdXWkvL2BTVoqfm8I6emichFBoSIKY523IEqntlR6GpZWsURQSYVzPUGmsZ
TciuroyWn75GA4WJzmWJ9yT3ZJlHA6nrxWcs4aMXiDpyzLJPiNaYb/McIgn336+aUmEkF3OcGguw
Z9//fJZaCax7o6UmqJ3sXN6FPZw9RQlInK4DLfZDWU0G7OUFQJne03SNGERSJZGMXb6uxUk+D7Z5
8yjQ3lUfM6RdgT/J85SAcFbLt3I5cfZUWYqo+kxJ3aUrjIxHNDp7ohOSFjTP5VAyK5mD9UokA/Uw
VOkejIzV+E93rTdUAUsyXJWAlFZ4+zKVsvMZtUw+/RhTFoguw4OHxcjoYMpEON8RMFiM1eN7T9nD
udHGkDHY/C2MWUUHmjoSOALFrLHgTbDsK/ajDV5Gt3sk+lgx4xXTThuQQVFCqk3iCMOUky4vsbBf
GJ4qwStiMHK6Q/AKiud3zKLHRg7y+qL6GKwBL0qu0CW0y6GeRsxt0kUYGl6y13acIJaTT6DbmKGI
3iwfxExCfuxggzgeWNNZTc8MjUMES2rAb3q4G1NMJag7z5QYhjOgBotZYSjkSGjI6fXUU6B8uFTk
JsQftOwEPaT/JYhAJyTCoiz+FnfnrIYgxffrCvz+Di5KhkeISe8IkG0WNfgiVyvH6p12ZyFZ/kiL
KiV80hhRIJu1x227/SEdgLOkLfxYvwa3NJmFSN8+e3jqPq58/yq4FvTpk4Mk3VcYeHqClUgfLox+
p9kPkYIMcYKAhZUnT+iPBRX6fTILngVQH3Rn7QNPMAUQoSNfwCamlkza9FFnWvUt0MDiFywm15Pu
o4Q3JseXtB9ScB3ml2geoCWKTuDZb3Pv0s0uTci8aVWajWT7iRJcy/b62VZ4KsZ+W16/Xn08VPM3
jR6XF5L6RsbH0cguuO6wjdfxNxa+aWbV8MuOY18RPPtA5gq9sbqJiyTmsxrM4C0tm5xGVu67DKEJ
kXmV54CECh9bQpIc4j6P88AA0WdeoZDQyYDW/bZRQ5UghdrDOBl+JrdoEHojNr5G+/8p+Koensf2
nVvqqjQsYRXTR5piUSDTOQsdPPwQkARAnSpllPqfioPmVTwnQurB9Ah2BHy2LTtBfIxz2ssWQsHI
k5QAhotMwPgxBRPEeUwRcOQj4QhpGmQr/8UC6vFIpXcbosInYidzMjZPbdPDw7jrqAHbN2AaHY5G
dExd99pgE+L+YsAVegAYHtsQi8kDvdPj8dFmT+Z3QTUBE46re9hfMoacrgk+jffypafUjpkcd4Ag
M6Kn2UDBDFoAURECBVJLghdC54nIdTptJ13IKRFmn5TPLz0AmPrIJMZ5VQpwgO5kwN5vpqseqc40
LSm9q7VCBLMHlYbB2FPjIDFnUuj4STXyvH3eFw99x0btNN/AWXZvOjHbWBXlCBhapg6x6HX9ee0o
M6Ilp4DVnmiJR8wX4wTrgG1EeqYn6ttjVCblgbIAvUlKMQkAU/Jwn1pGVEeqZG6LORE59pBF6yJB
qyQEMcymJUOj0iCATELyTylSAiYbEq0dCVEADv6Avn7dUzlEBwHj8j6/O91dZSoCXLpb0l/jcXl6
XNNGC/UJZpKGRSCJaIHz6ElBXGXPVyuqbzkeS5Iat1V8rVyMoRRB7bgzy2ZACMmQg6kqkZibnBXF
Ytl+P2L9H+AYHQbrLfxuwI0r3fieLJLa1bsVnKgQBPy+qLFWQPUpARaNMtgak5eIE3PRM1HP8gow
fdjezLHFgqcvuAjKkvsekAm24Knae88TsrpmV8OCO3sqiGbrDOiEDeZX3qX1g5hLsOyJfZ8ASt6D
PlB71nhbstF/6dPyrDZwm+9+3R/2ykm7epXqqvLcpDbWlFNGDI0/O9iXLcNG79/nZgMbf7gR7AYw
WesqgNf0EVpuiNTIyqFZEwAoRIfxGQzZN2iHOCrTps2ogd2kL3owKuRWBSQlqFfMxx3XFh1/Lz/q
JVa0hLFudQIowONrzHn5mJa7MzOyWjDghDIfdvvWps+cYx5z+RI97t81FWcxxPac7o9SSBjL0n8T
rY7P/5Qj5UktbdlxE+nrXmvM/sBcnv8xUIq5KevLPeFbT1gQDAZE000BsibQY76RwHgiUcLbsYlp
LFXGMqIJUAqQhqgif2B+AbS6xoHJTPuq4GmRaR9mNSoLwi34m1UWYaPt5V4olTTofSMn/xNfoe4R
WmzZunuogezoaVdw25dURT00vA7aXtpvM9yP8AK+4d6K9tb2cLNmQkNEJDLL7fUSudKWT6+c8aGC
fAyvfdXOWWAIcB3yY8EyYBgbvaSEQIzGBpFd2yhO0P3u48he2+7bdTNz7rqmP23tp0sKANGVHl3U
LynYoQ7rsXjU58nr37TjQqPDtcM6tDhX4jDfQCN++aZvzRYe8sSlWE0nITLWeL+J7Il9dyL1MJr2
rg1pEk2Y5hXcAwwHDEUCD45iH9CCdCvIj1Re6e1wQERgc20HqgrWgd9lMBuRz39c88QHU0a1zt8R
b4jc/w9jw0GsHO47wIy7xtJZh6tL+zlrzNGEOg5lnI00LBTvCO4wPtEGWFTMw96v+Ra9PThxcWSo
ocg2UXDz6wnxkihetBbjF7RyGtFwm93oQEFy+XdH4cTf+SmWBJ9558Ku7hKyirg9T27bEDbZna4e
5F2oz542IrflGMWJbEXUTW0aWpRwFnLbX8IsEBd0oJWA1SCKlp3RlPdcgxFCMAf58iPsXSbFWWs0
LbBDmWbK+ujCCSKZic1SEysPCV1sj13xvYk7w06t7BudehQPpi00wxnfcgEQxGfo0djlNfTx3IYC
omy1hTzhInFZEdN/F0FtTWuX4QfQvSUsCYlUKEGYuaFQf8LxEo9Z8FWBzbk2lSd1p7kWaDI7yF6v
l5y7ydRCf21zQqxDj5VLiZWLvgaQwFVbXHrEE2V8yqoIYAtI88v0HdOrwob6aYNOWSwmPo9clc9h
wqtPw2LwoxctPghoeVoUuCncvlfr4eWMKkFuhBdbHzSuv3JGIHQodGLlt93c/V2420lWeqRRvKPY
O3y/CyPTOa5SvsYgWqsFzDd27eD08I/vbEKZm82UZlcoH1WElrU1m26y7CfTwspmSqxlOHsnt/gx
/hBSOaeppTkPh5lhFoG29eDekXjyyuDBhLa34uXG2XwikA4bbv68dXWf/cwmsxAfWTe29nJ6gDwN
aAWn2RnZ6IUcZm9ZvZP2Tu/o1shmMA+dkga7cRXVotKcth5VZ/flPvkb3bw94WfhDtORkQ58IGzA
BEB5CLws/4suBfnvdfFa0dsxa7IxJ8CUdcQYQcPkOEuMarc6m0GWD8gKN9Fn5UwE6HZQEzZMzWWw
vY1YYTRmsjosuQ94L3X2aUkmYNFu+G0tuCPrfThxzlYY4uI4/bvlSRY32bR4ADhM/gwuc3dcWovz
de+IK/w4Jk+k/7vWHfoAq5+a/MTEm3hGNLjPkHHLTP8yrcfsGd45KuRD/oijMhzO3fu9U4ft9MGK
8cTLMtfxcZ4hx+aNsABscAmH07Zp4cKz2RgW91ko4EbOes2z5hk/rbGNlT6AbUPZRiKA9UYDNLGL
BfMheXFvwZDgTXgoYdg9HQQPAZ3Hm93ePcheEVxQjTE4D15CpP8zo4+rg9BhSxXvFT6lWRPiJFY1
pPQOQ91NadGY3Qq/2zRHPeNZbVAv13C3YGEzcNB9fDyl8T//Xo2tUntcVnZWW6weTv3smA5av3+w
8yt0IaCqX+a8oQN5Y3U/cihvSYzcwsm2XCv28A1I25/qHZ3fAKsZ5JKN7R/wm0TBIdmk4XfRE4Xm
6Krm0N1fY8gxJUnMBMxBTSimPqRGPGJ0ePaxcI6wWOzOH9CCJK95C+cEBi7lZIPIwhmSS1zYhQ2a
ZmcnnmXtoZiwX/YRuaR94amzLKwMu3uAmydba0Yk0zMsQqNkXewfpv9aWWttbiheY+zWjPbpEFCE
sFl4U5wGzhe3h8WXuf2li4gWp2cf0Hbir8Y2/otyK75S8inT2OJxAvL5GB53vJ5ukCGXdkzwZ90c
CDicEudmPekZSDsW9+m9PSroruKD5UbgM2wrLtz+V3CSNA6c33joS/S8YuXAGfLRwURFDvtSeBNn
TV3bbqM89H+E8Xx5rbXIrVXFsEFrkT6sdEc5mbW5S3NxkbU7Paw5WuuvAxz5bI2810bGO2vtWQRG
4kwPWJ2te7X8xkvTVbgLw8SD9Z0Vt8s6rxUGkiLWGydq8lk0oLLEi29Pw7o7HeJkEPVcUZagHhi4
3Ootz/uOW2+wW+cN0g6323s60D69xn7+XfOXeFHFfrxcUHTV+m2dhLfD3/5+uA03SLXkRFgm/mfF
3/SytSG2WcLqkBRavM/pVAa00pvuwuN0QNa8MxFzqlvjn8bVrQYLxak9rISW5SGAj30JUzjXGHys
H6Uzy0AwIXtvLtkKVxOPecmz15cWaREz4Ok04Y1c2R0Oujd23ilLKk13u5Ww3x5390io/fertxb+
zTogqBYBhAgHlnhnB5W2cLZDaM+kSPMisa2R4LBQDjTqd1p3zP62jjePxZrr1jAbZp2vseTV6QSG
pYVqF7WjeML2kOJyUnn58Rltnzbo1DKwril8Bb5trhHvYnKnn7n4j7x8eWPfXPfzsU9ICXrDBMa5
P462U3dqqZypxRfoHV2u391SAbBoyIp4Q9wN9zrbbreSLyLKWfQKoVChOR+718Vs9uf3Z3hwhdXe
uxxMTzSvWyHsImyT/IF9Amncek3V5PFDT41vKBVsa8X5IR1QCrtDEKlZm97mBK3XDz2N0snOELGJ
6L7Z+0htgW21L3/DYrctyOdWHRRH5I8zbnHuLk4/U/cEfZiOGIE+k9zwY63gk1mr3qL5lC+5jOBM
/AVmazp40/54xu3tfarHxezhXyJvJTwonR/hnFirm7M7VizUoJppkREJV9f82/t3624lFMzJRrHX
nznIB9CdjIfvrVX89u4uuiinTexgnHZ2OQWaF12WI5ktHJBGTlXr60u1YrqFIkeP7u5c+KSENejt
djtG7wQjPMY5SBlTay0winZl+zxIZ7P5eSDr8YlEKMN+ZxvfJ2/n+RqOdQrB7INH1GbUf+yjGad6
MMxCyeLLiXPsQ6A7O93PFb91vr/leWV9f3/vFGKFhf/jS2vRfVqz3OF7yuepiWadTufwRzye7Pa0
fJ6PnG5qt7Uzxclae/PTRpZ/taY/Z57lRl5SVHPO06m/YXe59KlwN+8oy6b8uDX2ff/nbE9fLFVO
+Gfz8ojkxHkzNN4i5j47MApdIyYeJWQcJ6LBcEQ7x2gpE8y1FCgLa77EXNL1wV1Gte3QoWBtX7w5
tmnrwqi3WICCpo9VJppfT9DK5tljCoG9RDU4N5bXr+Ig//T/jJ8LIiHjO/9Fm9hXS0oA98pGaaZ8
11+jbymhO9uU5uHe0wVyTymxE1nBWrBFVHXq/4wWGjN+na00SWNMl0cje+vbS1IvtLxsOmX19iQt
hFbfMAXDqX9qLX2m2xZoMuEWgzMRY0nJ9etBXPHn5s4NJFBIjx4DvIfcUXLXpFxI+knLvbmqWkqa
h/tAdW/80RyhjGUesi25dPJwYKAS/TJOLkJYFtFtNtzHl5+eTB2aEaiHIejU/K1CS4Kw9Nfsgzye
Pm0n8wRrViggiBkq70kQcM7EXTPn+tycXyBDg2tG8CngAcz7sfemZvmMr5BZdMFHaXBPcKj+daiY
WD1jlDTW5Dff0BgQ1jhwNBoJWizUkDydoafOEOZ9Clnn3XvMjZS5gxt5oWZlIgq4r3ictduCiarg
jcH46erY4gHilf2g/llvVGAPVh8jCR+78e2wZ7A31ENpC1cO6TClRXAzOkrj/Ua03CtZI1QT6JCJ
DAvCA5VZyoW8SL9dj8wxIWvyoutCJh+I6FgCvSITlozO0OROZGJJnYgZhBRj6XdR+xTpMlGINWa6
o6M+LiIzG47UUl9H/ZfG3osXwhDyi1CZj/49aZhAgzTJu91wgAS4A6rJXma2D0qMd060gRRjssmB
WXR6CXzdR4KJhigDjKCOZIVwuc3elzNLV3h0CjaQKD69C9J7vVL+LH/rPuS3VpjOmPEU0DPqG5Ml
wV8uw+nOpMeJgrdg+mVvMzMvvIt+sA86QLydzqCzQfUlv5c6HICS2UJ3+aj24HYAGMX9mA//NJry
tGmb03WPEsbHel3XKijcAzG/4WiFDyZRMhvujfgUViGKb/9SeYR7uQTLNZTLtWzSljDUaFNAW9U9
3SoFkk1pEUQdmjB1kK4hjX0vQcqBwPNrAq8P/mClBqMzML1zfzgPBkhv8yZ8FyFs54JR4yewTnBy
+lxIRSSTrTPNwEWcpMDOAtXya8UQVcpOAJAFUDt4gaYBA+9hIVK9gNyN4nt3rlbom4YVrXcYiopC
uQFf9TniG03vtXIh1zd7X5Bt/hornO+wWOzJyD4TGrNF0SvDSvujYKCeu9duCYWBQj24JBpSoNbJ
vzxjN9b/6HmM7rb+CMOCNPj5b/g2qZd9kdXHd2Ti13W1ucM2yJfjMx1QPqsx5QYoA0qV1NDnaxqu
P9eT+8cqjWk/IrwnoytjJiu5t/MvVSGIHRDGb+qsYCzKI2L59xKTbKdPsOXbd6/ACwjZtHlIWWb/
otccMz0Zww36rywp/kj3KZVGKLuDynj42MygcIiq9UaF6sQFtY8110SRo64PJr0P+mQJ3QVQUyDj
lJVh23VIhGw1iymsPZtUAvyuXQ4FIYriMDoDME+KuUeeMHKvElCrpN37ekQJ3GSk3t4RpWnEXsTi
Q2S2QVUotEW/VIlMSUJNG2Ps0pf98vMfSfe13LaWbQH0i1jFCIKvYgLBLCr6hSXLOgRzjl/fY6vr
3nL7WIHADivONaeGwGHJRE+y5UiBeh9+USNf6dMhMr/2AkdrdTJLvI3YpHKHioez5LzoPLtg2gXn
5ctjNlFen5aSkm/WJXKIlenau5/HJanknje3lzs+GBg1y3xZCk0TUb7kqa9KrENv0OLyOneON3vB
9ysGQqxcy+/smtCH8eu1SzVnLNtsOF2+AAVl7dVYZ2Bf0yrCf9rWw/fVZa0FrUJI9re7v+rrBF9h
dtURzyNNphPijPJhMn08V8qNDJneLMl92jsnDUeDRKQxn+yun3uxY99DrSBp1i0KRD6SuchkONAQ
+oCwO7d/tcXbzFk+DaaAAI/SBP6xvOrrNQDprPN/WS0taTNXtzcv560xv2+fFfWz9v1Gmcns0WJU
I4HsWcsoTYuvB7wq+hRZu3Y4N4lMrJaDYva5rOF/jpuVRddsaGn2b7YYKnIjX3ci7HleT/FG2XOW
TiXx72Q9QKjKl/9U+ks4eOQ5ljD3XCu0psA4indgoGtagjSKtMI2xe5Ssloe7ldjZylrVkeQVeWv
sJqnhjYf8HR38XPNdXfai8nhAl1UplzxrLNRu6WWg80ISkr6jzaznQ+DPh0Vf5Dr5Qvogz7sapy7
Gvye/dxyP7OhQ3tYvOlqwG+1dfEAS9b28MejATVg+C9/1bzqBQH+rDKEluUvAF7t1xX73+dWiBaP
t5uPWeHZqxvrnIbt0nudVsBwn1WZ9eFMwpoSy8qTascn7cHJSp1aaYKpQuOf8t5nzfgkGjUeR9Om
bavTRfv8rtdwfy/cQcs27fkOZ/zMgwUFlo5tO8Niai7nknyh6R1v7Nt02Y8Lr2SFfc/j9nksf13y
H9szIRtomc6FdXI5LRt0nlNYxPqSEBBhZGVwy643Lqz+Isy4QF89Ns8B/NzGqrS7jJ3RrHQJE8Tn
GTjR8Le/wRLn3zd9W+OXgehg7t2DsF42z9EApNtW6/Lom0Lmeq1wC91iY0iXkXkCuBKzBQCd5dqL
U3sn3FHs7i3/PAhyQcBWPi/jksufRyZLsCtwnWuOqfTxoMCngZfwqlOK9JWt+hNO8mJcfD4XX0Fc
coVuYZbeZunuOoY9Ey5THZ0wDR7RwgdIe/69bBGMHzIAv0ND1gB+2qhBsDsuB/f5oy96d9o37H1D
tLJLC+wxGPi6r6N/3Sb6y1YPXIuTLnb16DXr4UHoaS35IJugiezys7IA9Zz6rqJ1JQhqHKN+6FAT
ENLQwzgdjlfM0GlaG+MGPg1zfQFixPAutlr/YYvAVbd58KhTt/J51h9zh4279jwEoAiVL/ZiFnmW
xmzfnOZxCAak0kVxDAKk0rdYLpeQZbqBpWgctIBEbtWmACS/fweUJsChPcdaKVbIdPUpF4aEUn/C
Dyzu6bncWU3xB0n6wFYVDXMJaTwIfo1cy3GJe7u+bvdBl9WD1uA0Oqtdb07IRoVKqw6vuvzoB2jV
UEGmh44q2kgO7Zprx813Jh/C2G1youRcTQ0KUMwwrHcnEUiELQE4Ahtl7Z0TGKtNlvI8pqctHaQT
axQgV0bW1WeAWysND0bbEYCdfgBE2DUkfbVOcN0N09a5SzOMsoKHW2P3uOcbIZMpVeP5KLSW6w93
46xLxJcJOTXvvcsmCH+BjBBOb/gFUdyyPgIPw9zAGFAcOxzmUE9HHiRMMtO7B7XWu8dl1hCLHOip
7dF+de+7VGwE+1ZQjP0FITtuObgUKObzgFN1UxZa6eBMHrJMFK/rs7mW07J70ZEyGqKiUWxe7z3N
ztWyyzh4XzisYvTH7t8XQxAH5mhBbMemCjC3Zj06xfPApMB53S+o2KtoQDnEPSEZXBXQ4Aq5CXhP
wCCVtXoVv8/D0GWG6EGJ4c9dqve4izVDU7uxyf4jEGeqCjCBjeKmrHoMMekTd5nWDaH738cK3sV2
OiawyddwNp8Mb1lYu7ff/Y6p4szX5tX19q611mONJbTp1V0I/UuX5fS7+HsoKA8PyVH4ld4C/M/o
yy3u7SlCf1HKeeBqWnQSWmAMuSsBMw1B2QCqZqiwA8IEI+9iniq07KJvfX0Dxw6fJOqq6o0GSHes
MPhnOwGhdrm3Ex3a6o/UqnhtGSdjZY213Y9tc2yAs6/mrvfy75txJeOgGkIhphyIqPwl5n88MRC+
xhe3oigaP62Or+Z5zQQidDZuyeTlRltoDfVuGMFfWgbfpX+x/L4W69ZqPXQyqkoeLOl3NQgVWr7u
o3/891CNNZ+WLtRXcjjTmqIgqglhxqUB5rmSFu47tf79H6WxFK2EzoTHkB8KqqDhYXLNQpIeViFn
tnvTfrW3EIoGMAxgH9y3C+mESi68eFTpGFS7Xlt3lQnh/bVZ2z2XovdiEKRqzEpC/cDlqbnNSIdZ
Fenusl358XH29hYL3BODLNEB0rjhXPoEOAJBoZjWFCNOBO3to7qSZ+NiZLm57q0Mwk1LNExpTikP
zn9KWcrtLCsrUh56e4ZjUGf70/xhXOmYu7tfiQzrxrzPK4kpxFM0WRHD/N09wqfbg9Yd5hyD98qe
x8A9hiJBrxgOyYZVIvwjgl6Tw78iGgdUdgpImH2o9Ibu2/1FBx3K3Ck+ToN0nLO4PrQZOUN59s8d
A8WA77vDq3hBlm3Xk6qZYZnxI6XWrqYBCqbmw67/vN5yYhPPlV5emfX8hNyCAoY3D5PqqAJRJHRo
fgVx+Rlm08CDIG7jvWByQzp/SzwOsvDib9b/0KdbtZfTlhmCJaLTOC3uU4cf2QPEx2K8rXQu+6/t
LnmYQNolBqfCiGWxVVSacwrFd6WWj9bD380Tv+AyT3ygaU6T4kZXZ/sw+W6uXKhVrKZGz+MaQ4G+
g+KRYdrKVhOg8GRS0XQWUK3h8Pm//aHtdCw/MCAYdNVgwwhXD+fVud4Bhz0VDHO6BVY1ahyihmlh
LePqrLXLK/2dfzcJdYFvNBBVNK0Eu1xKKvyOcFyhA7nEt4vr86QUxXd+s3YfI5A1hK5sUwi6NH4q
YL+iPjd2Pw/sxrLScVOE79HxXXY6i9NqlphExb0MJiW8weQdWGkNXbvYVtC7rr/tGgDp7/z9qQ/G
5JZYtsf9pWBuAaNHrWf4c1FitOqn+xi00rkVVd0qg5iZloFaY7MZJnqVaVCLyAz4MHpw+5Tbtqkg
I35ENigV5Ewu63Pdo5mF8mPshbj+ITZqLT/C9FsDpimwpmw7V/VZmQIAYL1qdJBvDpPkl1enKwAG
8o115WtS4o/656gNKrtIrkV8TmAaNdLjZlS39f9YmNxIMGbaaB/94Tv4GjOZYdgUeLhVBEMLCLrE
cjhTbIKJWJO5usXbF3xPv+fZsCjQY5dn50sgnsD8TE2jQzBEY5zXwu0/SzXD1CgqgbWRW5k2Q0bl
8MIuKEdJwU+lsdt5/hd35xMMQFeb8DtDZHpFvJfNk8WjHYJESb9QNB+GuefXAXBO9Pf/HtgDzqct
w7zYYDAysNOI+sESNRABxC7qsPk6iklcj0o0cQlBzOunyk0yfdn8nb4g9G/GnR/Nueasff443Jub
a+O+qq/i+lUb8F4/1lzuRgFIp9B4ZPXe7r/DurkAWL03l3o3w3VPW8yQjP8TyHwsq421LwLEfEQq
SgrJa32NVfjvS+uYMtitQw898ZieulqLwpmymv8HLwONrU785O179nb6rvYeI7nQo02YUlrFY2gK
UuW61M+zrmrm7tGEhdndGrXM4QtNtEuGQaWJdKhybRxidCatQrXVzn9Us3ph0TlVG8qeCghphC5B
lFg1KKa8GRVbM2WmSeUdBDjZaHMUdDxXLcPKmhHTt4V32zSit+sgCn+P3laf12dgORZVt5V2t05j
5WtPS+j4D7QHiQ0ehfUulFCclSh+stmgyvbP9TQYidVItb/lfrSk3Q4ju1iYdQS7Zlu1JGbKEAEN
D0B0TwWZIaYSxzLz7Icr9S76Asy+tEu/wd9qDHoZdYUZUMwrgDioWqNGYg/C0oSSU9ZTHkGQmIvd
Rm1W3i8SL06D9F7uk0VBgsOghZn56pAXL/TzXD1ntEuA/1xqHmrt3BkCZ5dvBlCpjDfn8R8wIDyv
bneeNQMq0E08o3dnBJoG5qnEzzYv62/ntVh8znER9z6auThHffFlj6ej1rxRCXFGhCjbul1miKur
t+BcnfU48O24fiXA0kdgnwENFcLx9bu68QkEBiRIp7d/soxoNV6euiI+QXaVXInQVKdyWoczFN7L
X9TK5iVeIF1RIpJT7Rq1RfuxxRFeHiqT7FRy4J/OxCj4VVPdz5IBoT+gpHLDPe9wFQutG6RhgHNe
1g3w3Rw+qwremFM33qXSE/tj22Q6wsIHCgTD4bSc+O/7i91jPQpZFib3eH5OrfoDHMZMMFZAr2bj
xMJcEjf0MIhBKE6NkOmcTUh1cVIG5w+3oM0oSbiXv/xmMZ1Qb1pOAv0voKTSN69ifP5+++8a5L6/
F7cObqntuRupjKG1YAR/J/5Jy9OD5EPu/813HacydnzvbdA6hzA+dUPYjkYBAn7+i97mgfuL5LZ6
215boqJz/Mdx8ZOIIJiczZzkZPMap8grtu7PTWQVHNqWgpCzWvhefhd+cBugGd8fmod9yxHbRq9Q
ksuZILoeYSafBVpylwBdVP1AZS44mE8eRfWz9FWpSdvpv2LFpfzSwEroXkWnBMkCE+enwOaoil7e
KnsE5M07QklYTj5r3TrN+7f1e+EhsAuchWYBjrVktRFtJKVNE20iVZG4+FTddeFWy6dkZmBzbcIy
Lz/8XFVblowL4v8DfnfbyV07yKius97lKrwz/uC6kcx1FM3aVTpG/fbwpqQqc3V/yhdESLzCWM4Y
/rXWUuWDW16JriQkvt2fMjoDiAK/4vpDMizwFzQqjIL+zh49uPMZM+O0uW+I11wFpWuIPbuazdPq
rCPB4sPdz/m3aJSgut2lwV4HcDzvasF5LHcdwf8eILhY6QhewveCUOUaCNtxkQiz8ELgFllFA0eP
qfIvax5k1yqDOIbQNMELsbklp0NQgBMvihkc2WJzTzjs9rOf9WrXhPdWf3dSxVi1TE7QPFIkpp8q
hvkprKv4MRySpzNV9EfKCKErOl2GUa2Vf4R78oDtJLgrC1Z9KN1DBUs8DO2tDAuN6C++Gvw/Qjhq
PsvmJUsqqmbmWNpCcAFy4CShHXcKQgZeqOIndh1r5MTaJJOHWEqyUhcZ1MksySlLwwVVFvImAPL6
s8N78a+HZ3NcnxAviin4YdE//ii99XAbO0ItiylOgUJndb04sH6Y1Zaqlbpltc0bGEdgXbPGVknB
/X5/cxP9ZVfqekg5laTCr/WrBOwyFg8cVlcV99xlL9huC+K4CeTOioG3TgHg3PRHy07alRAPLP8J
PcPAigETfzkHIOUWi1AYHGqcVkgu/lxWTbRqCxKepTYcNxwjon6RQf7UEdBtDUxgwL7xu02G+Xps
O/uHUnv9j/rJfZLPmvKE8z+RpiDGG/tcyLzcr3YS0TUIyjgFIq2Q93V43Fe2IA7sgOJyJG1700dQ
cXR5im181uW1AKhVFJ7W6vM5XlOrQ4UN3F/1p3mtNHEi33LNxbmHInp0/bUFmVZyx2nLbdvmO+6P
ljperfrx2DQr+aScuaENkVyu2MY1g416/+m/5tOOi1yC1sIjxwJg0ib4Xu3CijASq7UJCs9YXwKH
rEPLIrfoaJve761rjClcsN0/8vqoS/0j9Fksnkr8rKcrZtB5PlXq5EGX5foZgFPeWwqSZmyQ+M2L
LSDTDv8KG7cF5Wm7XGS+fN06aLvd8GqXhXYdkQuVe+/umTBKeWjLUiqhZFEdHa9JkkIIwzngKRWn
lHRWKs1CPkFFg7VVtJPbtLfl+v2c+iARkV6VF/KLMngNDQ2c6Fsjap6nOa8ltRXnGTh2osX5qVLo
fD3iRjlr3zQBEO3V5D3t2qMppFqPAjXqsVUsBu2FzaZReXWQnEFJpijWpq5K/U2pfdgEqjIhLYpv
tDunWxOPIpd/J96Ilmb/XPvxb9dSk1WXI0gYK7eOqBnaqFczZfqNxJx3x5KH7+9yC2F+pllpHvNQ
n8F7CuhkqJWEg5ATFXZdb3b9V6D0K4zYjhj5fGB/fxLSoiwXPR/LKP/4nOujV/khajYL3gDzfNw1
xyGQF4grOpTjP4zvsiVCjlkEzO+OWbnSRG9tKx9msC71VaET3EI+mV2MkD5FOW2kBnjx1BS4/O0O
9OW86Zo81iPlkOwxduE8p8skd4uE1o8WNOT01MTXruTww70tv11BTy7+g1LdERExwuGjizOzGoEn
MyQEp+T6zwJXYOfyDVu3Pja8If0LeGA17HT+IZJfBXT3GRKvpV2O/nNl8gCRGnHOH6mIx1zVwlrx
Zwoyjla+pw8e0tDv/XA1G4YzhhLeJxfR7tajTLWuZe3cncWppUhyPSX7Y2NTSNxc6UoVJ5N+Odn4
bftwahlrA7NaxA1d2Hutbaf0L1mUfBYu9fScHl/2L46iL6gqHRylUur8C4Rt5y5uOKj3rHl4qCD8
hsZygJoXZg6ala8pWq1b4zSvx7igN81ToZOZTD73IlCkvbnVf+vvqzms+GmO4FmxuHZLhA3OTJRv
5M066+RJruBS73Va7PdSwwSD/2S9VBDKKlgq/ab/vm5/BBDhlbB0nVq5DVF3znKtOdPLn17u5mig
mTBgb5u4/txqW8G6gNLmM/NUrUWtsXPH5o1QGDmnYeVK7X2pEQ7ytulE23R3T+VkCmSUa4ou2DZn
C6qfgTg9WJA2gQGcTiDYavj319WsVSq2y3FSRZl5M8CWHFzeSvNUSo/VOZ7elOGu/bdkuk/wUbc5
eQBajm1NvNq2zS/YBUdE0qeCIr46/lpdtwLnl5tc8EQ59mp0guzYGBOS3MunrJYklDIv+3Wz+evE
O6rE7C0v90SJRv9hFiRtrv/E6RkUGuS8Tsi8fSm1qTuwss6ES2YBDtdngKfIsQuTj438bJTdGwfo
YI+oNkN1oZ2dXtkBlTMOUg6tXEAHA2SPd9HiRVYTYpFQWlQCQvsRNSS5WLDMonoxH41QmhugBoMQ
zc/Ok4sQRc3kFha9qI8OlF2u736fiLOYzRvTWhszWHHdqnwF4wUYaRZHj2Detu62FYCE+S/i0+q7
2jM6lgGPs/7Eb+bppUDr24gQzY410bZm2ASyp3kqLiJNp+Ym0g01t6wTqLyelZ58SsSQH+rRun6L
w9qf9nXOhfLGtEZqweryjmwRhIIaBR44ATIGLxfFzT30/v9GMqLSPHGe8YFV57/Xz5af1zhVUVU8
Ycw+GpspL3D+Op7hmZXfcM7F/vGU8OhY445R0/Vl8Z3yYn5S2OhkNP7/p1M6p6lUeRJN2+LzIXCu
VtyMUqtc1RozQ2U6AeE24R5VtnxDuiIQ4f+FGKVX3x/C+1JYIozku47X8Sx5vJt8QfhxkQCGsc2l
EQJ+VL8OEL4P+ea2EyoZ9H3ip40rdE6sugKgJSH897h1/N4TzD6tokNTQpivhG9w/lCAsJx+jxpm
9Uso46A6yEyO/Pr4IsyPHq1l1HSJOb7dqsN3mXa2JI6Fw+OI3YD9ET6NwvqlGCN3KqOzMIQntMxK
LbGt4AZr2qMvFrtkncPhK4RVgsd9q4gk6CqVI8V6rHQWpe5c3LZLSsWusUPvJTYWohVkYGa/JHQ8
jo22PIW4a/mN+mzFGo/W8RTiFdZF9jJdt9zD9ffhmTyG+7p4pM5EkbrHj5hHoCASUx/ap6a7Vb1Z
EyM8MiF/X62a6mAq0UC/j7ZNjKI24cuqcnRjP/sjf3dbBRxWmZJipTKpSu392G+aFNE95+Oyl3tk
frmuhukFp7qUOg426RoCdv8o5zlhf6g1Hn1xi/ulnCFOlBe4kQJiNHni3dqup5Kp6bCjnTU8dg/5
j1B+uyX5qG0mT01Q7U2LIH8zGBu24DS2m5ddDwPXsrWd9eLyl06QaNxGAGsdJfv2SnivRqkfrcIf
0Avmsa/JQXKLqETmrE0INr5+W3+DRvql5ZMR5K5mpsz8psVThW5pK9QK13U0FHM3aSX7OSB00bFC
NtHb94SF3gY9bQ2vFRKsUEw1kxwHGTncI8qpAOuKjPexOndkXpNV0q+rDI4yaGkYPuKKOkfXg8iW
FEUy9Y4nbU05mwOh0ojw+BJqLNplmkxS/zMWiT/2Qy7l5oNmIVAGiIj61WLXmjJ9jIeUTc1uumjZ
HTg1uS72TxnwolXZdmcjVm3+TQxSxlkJBQbnUNnGXLGyvz0i14lAUZg/PzfdjcK+fm9lIqXfmh+a
8Nyyo/ZIkKC2bq4zRBb5zrJf0OvXiO8rCEqIj//8klA/rL67enNioDtMC2BNT4pLrYAV2xDZM4ST
iEtHuXYtPfPSocC1/NiNI0P3yEK7qMk7xValbQK+XmvKXtCyRw0xXfhGN1kpSmrFc8YJk6IJpehs
OG2TbiHhIFbb6lu+R0ETX3+uwcXfpUlVGvcMbRBo/2WeDJbJrbERJn3MSWSqqOHtxRbXkDYtkjnp
m3urNDb+2xOwzT+sVrnLBCxR5d/6Wl7Ve7pKGEFsTARGvwjkqHgaEghBUk9IyGO6rHykvzC06jcS
Umfc1KTmjizOdsFv0TsLtI81CHX7al5OaQWjtEi4zxgEusVPnypQCgnIYURLUs9DbZmHXrF6DXuN
eim0lmSx2lzXp6MBjk2rIEDKN9lHxvRcCeFOlPUEnZXbU4kLVDmrqXO2fUkAPb2/Fcuvmhqb26cF
lEWrjZd+4mRqhuerljqVgfSg0mGsbss2a3yvdKJ3I/saeZpRGh4siCiJc4xj+r8yR9u/KrWrXy6S
ilXI8GedahYIcd0YdJGiDtHgWvkfw3xl7Hitrxpf4hwGTSHcd4lG93CCGkhR060J9NWK6Vih9HFO
rcpPHrOG4rnB8+9DKkyUvaxvrdKXso7Q1rF26gFaM8hQWWGPBWAlRTR8hLMBI801XtpuNOGFAUaC
2lfpnlBfRt7JdO4CeMmSunmuZK3U4hEot7wY8wiNl1uIlY7/yOlys1oDxTZfzP2HzFi4KrXAkHOp
B9sbP5enbafdnXQ4WM9i+pCtQkvvgrVldp1XRsNBwLqKrMQQpW9Uf4paAXT3aHqRS9QqyMUot1I+
eTT5Z5/vfWIlOFWBVduVF8Qfp23pC9GmrbT50HA3t7N2IasfTAqt6rn+EZZR58pcEWxquXFJFbdT
vhX/p2OpghTqF1mgORYuW0g+MFM6t1Mi9mm41GhPfazYXmtnXUu4UNGlu3dDTa8zISgGI2YsIpyJ
DXHm/fRi5fbnZlxLculS7lESz5ykorsQ2hR7oemabAZRTQW/bpGQj3jIouEbn+yhtIJ3Y0o9Mi0J
gRTPtxQ6YrPq4R93J1e43VleDb+USAbbJUAuOrsYS04hwZMt+R5LUqrANHQyCgzFxhWjzUr94Wnz
pl8m3z+OQmYhCkTC/f0aTdsKpepsp5YXL+wwoRjirxOWEquvn7avy/4U1jIAogUNSolSNLeEM9IO
1O0+5xqilVBPubuNouW2fXX0hLMOT0kzlmeehrDBcqp8ilnswGnVVY7ZDnX5FaVZf6UyVVw/4dq6
U1ZzmW8xKPOoKdc6xI39+o9MU+liI2/m4TXx8n8fmRpB6jDoh7NtmraXrE+ZpbqH+d7kTYGHoFEv
aPl9aQt4yLUUe7PJ8m1Gae1p/lVTNegsGCzsPmAtfxnUKOpzFopxugTARurF7gdqRjiMh7q1JqJC
oiqai0OPYqgZ+Gdvnk+5XZXtQLSOdniuTvP2j7O2vYYBYiEn7VgST8EzGIUe+jc9KYbkpB0I6cB4
BCE4U54qPwzf6FIgxSO5Q56aFt4EY3Ko8F+O3eXNH4tn49lMeO9uGPFt8Rx/r1/giVeDxbHFNK9a
2WBLwWh4y/e3NIbWPabBadu9bZLla23QjjolMkSbfX2XH957R2ojXb+clNZp1TmfxmK/8Bwbdh8C
Ko0S653XFH3omna0iVXQ9xXeLch5mEyt1bGUu+DPc/JqqjVZoX9wq1+CY/jkAw1d4qtLfWU2Ove8
2GAhjwLKBnw1gWva5QylntfkMXSZCG4WianJQsJqFQmvZI3FoDr+/PXTuX5u7NazErXUl/XPB/L/
m59cyRfJnVQb81FwuIAMRbXqZI02d8iMHgJ3c9iG5ce54/yrngTPggvMwPHYmc73oBkfb+EKhXsn
13TfZX2RZyl7TPb4j3L37Noua6m1JIqDzbNf9cIkRud6+eOAyutksa2riej3xXA93o8Xw0J3H6Sj
3sJj+VCR4m4gBdyar8vUCBL0vcQxikE7eQTI/kW0hEIV1NWiv/ipgCfhvTbjEiVZN0q4EjI6qmaD
7DkbxJP8sPScGwTIXX/3VngYqLVwY9R1f/ektYs9YQecdnVLb20zUA0kgdKKugI0+rzjXYrBvNR4
/Hn0RRjQaIs+/jxHpb5Xl9CU7RcxavJP7Ufn+rXAjv2SjeaD2uSab68Nb+mwphhFe1sDXNdKWurc
wEo/o22KyWp+DzDiAFp5rX6et4nWzC2Ft5pOuxBE0TOmt34Rdu0nGuxx+E4wiBBy7e9esT3iUNP/
Xg5nivw/mj0ATqtxvrsaX24dFnS5bMWJHolaNYISJpMU5CuwXHrLAs8AuarisS1V+/XNtZ/Auo59
Ju+HwF1ahvU41LfLmL27d9T87PJWKTWrNqIh3qDV4Nqp7XtbeZc67KxrAiuXThNGcJRXYE92utH9
cuf+saKkEicCtciRWr44lqoqb1M5zWCx6y5f4omEdhES/toou3QKo9ng0bsOroyQVGxc7q+71RFq
w+5sglOnNDp2szHWCW9P6CvsE5j8jeKVGpHyDqB5z7jIc63Sj0dQgglkRr86FhuSU4cGvgfGYF6c
QlEQI8yF/0lnk/Jz1svHNm42KD+fFsYpcklpuH2bDzzB8/TZEqPKucW9gH1eNquf7DHMNJb10Wwi
3BzGg3P1qTLK8MrJLLztfAgBPd5+3XoPDnp4vj9d03NarjVyPS+oOK01/bIerAe33m60Ts792Z8d
DsbJdvzobQc7Ue6+HgMdp+eCVptGZR1d1niOpQkz8K+UVbm/3KaVf/Ntej10Z/MhaqLAU/08zVp4
rNePRv7YPV0CKxo4Hwnr/lnHF3CCWhxu5l/kByhUNsb6+yf/F6AOYHE6iAfauOduUhtF50HhPMyv
+w8to01fC1UyNjPmp5wHaqmtB6rOlP/gsHEUWYzhqX/oB+OOjws8kaPeTmSd+zgImruUabGrAcjL
IBTIOpR/vzXC+Lm9Bn2iR1SM2j5lG6eQLCCWw80YVixK0E4wLYmEvtx1dlExRaHHFP1FQl0JABs0
YzgLC6+O+UFlGEg4DZnntkOdZjlcTq7bji8Vu/Nqm8XWeATOonvA3qka63am20ksE5K2pRo+gDea
PIdV91AKGSGzJ/r7m+GV0LiOMU+CmXoA81H7BMELkpM+J69xfLiPfTMvEHtVBQYZpY6fyoTuom6k
oM6fhA3M1tC7mkp2I+Gtd42S9dBKECt4NbrQ121neX5/xb1z6XN2Gu/E1aNk5hqU/xaRUkorNbRQ
g0P05QEpuc1905sHRNqf4t9i6G+d3PZ86L1SGxyvxtZ9O4m6UujlEApA8x6Ae9czOVHqAhWth9BA
+WoqeBaX81zHOAW1OU7qbBCCyEAgWWY9PHF33zoOJRK2g721cqxFuIs5XJTB10HLAOqNywE2KFKQ
2TDfhAaD6dYjqY1zgB9q2y1OREagnHpyfDSqdIXnOCcvfVWfzTzdD5dAA+886gWjDnKkPHhlsnXh
vJEy/ND7/cXmVnzXPpLvawKEtah6MWfvRP8PvVDcEEgW3fRDygMaoCL2ku9tBjGNUONtj3QhMk0t
HSx5ORBBXwxaeH7n+9C/EM5Y6UM/hQdcTmR4sveN7mF/9UrDxMHfVgx4YYgIGdH6s9APepbzUVB3
vLzJH5sq1nJxGaRW+nGYfz/PerqaYp/3hYNkPiQy0xJ15UuOtGRHdLyWNXooJrJKPY2ZVB/vFQT+
tMyoUiUXNbZ2PFxSafw6fG1fal6t2JMYnsRI/+7UG2tELJcvxe8HcIKAPkbQgoUiXCKk5SoLudG+
ZY7vXPfiYQ+3HcdYlzD85fsyGMCXqUWbE0IOjT8swJWiK8dAt6u9krb5K6DfvfP4Wo+mceLBeOvn
1UCsEmL2591AoCwKXQyKhUY2mI2Wtdda+9rLBtFoD8ikPT1GK9UtDVbd+cstjPQte54SfM+pcKk0
nZz7yyBGpzH1FCH+8HH9Qv+IdaIGqykS2e86m7EqRzhcjz+6SCGesXoeJiiXWH3xSVFkGCIpwaB4
gGd7OcWNc283WL/sOSw8dSfh3nrfz2MjuHZxDL5ncOXb3vZ1/bOqpkUzRJQBx/FoRtfvkhIbVAw2
gNid9+j/ZgN1gfjjUEqF0Ipfg1piZJrhNpGL9NWg1/a9dEshsFSh2KF8N+gQaaPMz/bdFduli0Vf
vi4klyeGSHIl0lLMRYpLzSFqkiR4UZHMlP+UzUJsJsy5pxW+CD2mKhGEyJ/FGHIAAI2A3qy3njBl
l5/NrXMJQgwWc5fmZ29M7nr9osonzO5KWc9mDjFptVbXv7n9T67a1Vww1pk79YqlngLxMtffHSXN
1aRm8q7QnmlOnuh22hGM3tMfo4Vm8VCgmybcQ/8MSrJP+KdjN4zvoN0CTy43dhRlBqtXjmfXD46S
PQhwT1WDebL+VmNXGnIphSZQunk6i+fe+ZTc2tZDKgmma6Orxfam0BEW00XS3OKD/BZoJJURAM6i
E/wbs/p7SD6WDV/CDoWHswHW93+MG/gJ8y2mVXdXbLh1NPaM5/07n4PSrg5U5f7EKslF99JRGnUY
dFv775yocTEsdmDBskh8gVe1t+/WGDmRNeXPZWp66h5j5093wZbM+vt+oTsfF7qzcWlwc/Po+IXa
h/ZgR4IeUgFcyJ3HR7VUz0Zyq+Nb3C+KcgIjVlcMET2HcQK081hfsVETPyp04iMFXTTqw2i4Kbcz
XxHahK1AwI2ml0t5kbYuX9iaBUPM3kAmrPmKHAEcosIWlj0ds5DVUa53+bgW05VhWv2jfOvWK33U
hpve9b/a8Gb2c0T5opPv5/TPdLE+H71bb/uVvcT9aBzN+tGpl42O68bu0Ngu0zWonf7O8JzO3x7D
fVbfFHqn1kMXohv1a71YhprkDHokj3z3YMSO0gB9vyZlsOeSB9kUuljiw2HK+sZjKqPqpzi+ohnw
ekGMvOkI7qcDpPnVkfGNXX/7t/JZ+iwPagBxPbzCL6Cq8E4zFNCD6mcuceDAHBav+27WqyVrZMdr
GXt73fXbrIJAD6mwr2yxEAvS8CR3DdrORGDVZGXY1FjQ83RcGQqxsl7Uvx7q1V6JhU/277ke5W8s
jsVB2WjQveF/t2i1HffiYNErqQsOc0nxGWV7JUgq3XqV8Cq5nr084WtXqJvqpfQWr+IokyNT77Wl
qTgQnFXcqP7Z/A+KFwodaPZRLV7fp4ONaayMqXCFVJL7GQ3ddxSMu1dqJVwPoCtm6uACJW8T4d9W
ofEs7gwRT25k1A4LouLweB+Q95ux4x+C8G0nMxD2GQiYXTvjHUP0pmIE9TVs1v5vDugdtJGYEu39
VyX+zfg1blHTEmu7jH5JvlvsqluCxe3vhlXoGoL2ToBqVOPnJpKeVPVWKTzYpQ1Df2uLPIK5Hpa7
x2ObMy0n5OmnsMU3CX/eDJTqUjc+vpf59WD9bu35N6slzBObq4eHjxopsPo95JukJ8sP0Rt0kJqv
MGTaDUk4x7BviR1eV3MBntARNCmw18NJl7ve8ZBNMOG7Dsqi28k5SGXJecNMQ3jX0/GnWthrfwrV
oLEOMwVJ2dm8rVG4vHSBtPwywLk7dvD5pFROdY/35b/ruZkPqPxS+1EdKMwVgrpn1sanqpp1Qftw
+SqaPK/unlAAPOr4H8ygCZs/MmXxhe5Jq9qYsZ2ACgKQ3j03lFxviv1NnizhnJj30x1449xU5KOF
ruGg1VWFLIAt+9By9bTXY0N+rx1eejSvZvHP6NI6x3s3FHdSLfJ4/nydgykOi7M25jca3dGUGk1z
mTVvwKurFsRKETeRr75Et0mW9eN9fzXYPaAub5O5eDmqfRVPaeYfIiqes3P7dmjV+ttj8zpDqtk/
FNLSSgOhfkb9BAJw7pE3Ks3G58JIKQbrnG6DSKOwbsTf+9wwXxhx8qdnO9U2bhbg5XoiRGhwT0vL
+pDlxgQlwSecrGsTQ7LeXPe4B+bt/x8SHRjGDf5YO97knm4Xw5JQw3Ds3wUVFQyxKsc4lQfEHU0y
zsud8fmvzBHcd/s39ylVe85Vm5RdtgR3aOQwOp/F99to9Xr8u3ut/ru/y8b376ZeP5fDLV+3ey11
ZkPaF1IjEsuD+DkG0JnIAFf46D3BCkIksEVnpqyejQydTHcxG+u+K2niaDHevd5Qnq7780cvDPio
QgwReMa9suHK1N258YxlUY7rqv23S0/BqHcJkoS8Rs2a7SKBnDjlyTLu76UUrhAa2MNXjKn90ddD
VnVpB8J2HQxBhURn6jdofoqM0Me7avtNyHdr6WXZuX2dg/7Uvafhex3C88rMtU1eOdXQO1H82XYW
igh1g4s8Jc9M832yGSvm6ZdoSISWk2ddD0M6NE8QQ/86HX49xObbSSDSpNFZScQ5uM3d4kdIkcrM
RqgPBdaiEPzGlia70SfDJb4fBuJ+iYc5IeZtP3kEWdLKj3gz6yg6R+9ueX833qv6LCf5nqtweFZ7
MkEf1GahfmIFG+WmISNx+XNItR5wyEUyB4117WAfAF8KvDcRTY5381THDfruFjKOJFuzkLJT4wcb
Ody9I+XTVUtlQX7XTcrISLBani7YmHKX1cHveP/UZAjxFVSOWgipZqOmt5bql9rLfrT+dnl3VQTD
fkbwzK6FaFatyN+0X2IeyV+6hX6oyEwli4FU3uYn5e5K1L2R8Z364TiATIe0KyRXpMVTk/1ey8J6
JVnlKvSggYbgmWqaaaf+7Nvyh7y6pdy7Sh7odhEYBKXSVRIlxd6jr23AlmGzu8sKLgONkVA3k7Dm
a3DfZWCljnQrYAk0Hk/Katt/1ZlY5opCs7X+pDrm5+J3B4gVirsKfGek2PWi2qjOCCgt4ABikfR/
RN1Zc1pbDgXgX0QV8/BqZjBgjLFjXqg4lzDPM7++P5GH7k7lOhgO5+xBW1paWtprCpx9hcY9uzcn
QPMIBq+bgoDRYTIq1rJjUSF+LR8O5VmhY13ckX49nqsZUYbmKfVUps4Ma6zNjRDvv06/781Zpn78
79ASdUJChbQ1yDYmSTJfzZukvUmK82EBI9AItMiVFhnJ9aymX/jnp3kDJ/qU/rXvoU3G8hLc8rfb
u76KK5Ff6tpRS+LIkKJSmRfJpwHN/MFysO7hzYqVsUXRs0nuQh7IUSyJZaydxBqsoD7b9JBfL2iC
2MGn3fUFfFjVAlW7W7wYvUpjdg3tUCdfftpmchL5swRHJZ6jLZsxIkw72kyyP9vVjDO7G+5vfzXx
2g+SXxe1yeZc3vjcW0WgFtmqSKy3Z/eW0vNFh/Xcog0PL8OjswzJGyY4l9YLLfKmBMKlDjSxwVKU
F0yB4xPxE0AgZ98J9CpTK00CsM5UHfwGuDd/zfQh5RRNAstbvSeuFdHVrC1kRfdYXutYfHsxpamM
mhEEj+Kqo2gl1i4KmpClJ19zDTOXHW50OB6L0TPGyyCzCoWW9ibifAXUnahK7aAw6wWybUZLCvuw
A83BU3Zrln3v9qhH2v4ZH+bDpzESAZvshmnOJvDqAi7U7QzA4UYOHXRgneFnjeO4D/IVqxvA9oVW
Wb6x5ZLsWttegOJeHLjXhVKAfY11y+5YYpwN6EUg/OsimeHjWqRz10JP3vaoGFP6b1bdlxppSd39
B1rUODfBAb+sWvv/pC9P0197ljHRkhOCRhxz/xUeveyqtsnVdun+JVdbL+lLZT4u59dHVZkANblX
Z3SiUNns3kqbdub0TptGF/ckCcRID6JNVhX9wDRmDyLe1ZQ37CQJ0LCaxX3z9PeWq90P0KCquHtd
rKcUgnEBcGWVZ44VRlYfY4oT5fGhthH8HtiH9hW9N2hBSnEi5Vc0tjucawfiRalEdfrfRrHPo/wQ
3JdxPNd/XEvtLz8VNHCDnKm8musnyeJk32aH5u74K38biQuy6d4jcVNhYofQt5kfby+bYX5V0nvp
40KWQsIXNLXuFNTvQ2bGEFu+8V7ZRuhP/91lahtuWFpcns0RST41smTsC9Cz3WZZ26UutdWZ3y/8
TWdGWerk6qvP5AkQ31fDWV+l/GjaW/OE8egzxVd5zPRRVxjJ4u0e5aR8Vc5/ij5J/c0wq0SSkHPf
xuKBiB6TUa22tSUliAFkdk/Ta+uerkb6P0KQhVgdiyLWUtYykrjDxbaEt46IKVJHAHEzaa9Lrrug
sNaxsdWt3xiCkxXvBBW4ZL+cnwHIxza5xzn/D69vnfqhiLJrQb/AMdFGSXeR9lLaaSE7tnlfOQ1W
fWeFqWDZAm6EgbB8JSDR26WOVYU0mHw9i3VY+O0bKsRh3ZI3ubfhF6fPs2SY0CihA31g8G/bXFUZ
lKzTI98uyYzvPm/plnyZ7Mmiu/t9ojQrP9p0QLYJ/PAiZljvkXGP42PWRlCie7qrrzdOCoYjfP5L
3WmSZS0OrWmhDl3Qd/c3B3XxLojffmzeVVWUkh7mnCUKuERjwFyV320zLHbU/u0iwZB+xT0lV7hW
xh7mpo2n+BjZbPfmvemY3dfWY1zxxu1TAkc8NbdVb917k3fYxmrhfIkakHBW/fQX+WHx4kZfr3lv
ce6VlOlBhMr7NmRhYclVSh/p92z3mG4IxZVKfKHCSvKLFw9a+EjYvqeapVeR7H3b2qXauUX1IZ0w
74lGxYKRCRDRcWH5ghbAbdY66HBjo+zXnY12cptl9/qlXvr2AIBzf0B+oHJIJ1veXw7A1wbOqTtr
6bQkWxoZj3ATw3uM4kb+kUxPCrWj7sgPQwzmWryv32BuM1iEY5TMFKN4fw0N2hmvAnuC5VKM0UL/
C8JarQDDiOlJB0Vh1y3+0sENeX3adhGI4zH5tnjH8HZCtzTt5ntzCyxtzYODWXjprHhtICdJXw6G
FT7tXW4t6SnhcWeaR2EgeNTJFES/V7JUb7biaYbUH+I0A/63bk+q4u9BLuD3MedhgY896eSWOiIc
bws28ptpiycda0YRcVdy9NDFcA7I3lLPw4aEkMUGb/PQWehQmFF/BUNPtAGbRpAjvuhLdcxnInzC
IEhCzzYNIgKzYQnw5aM+mz62SroubIFHv9UhK/4LXhi3pUvS+6+rNEL9Koaa2cjqxOHs7dXI7M5K
hD43I0Uq64Gy/0BUb5A0YDgAl61sZH6fmWCWMl6U4I5DcBL6yQuZIwU/WFY9dx+x+zN/J/RetOjf
tUk3pCnoxei2WceRylpJZKg2cM9oR6h0eil9RuNY5Zka2OrZ+8e/cr9Tk8IE60tXdNTGyWXE22Yb
OBaSL5z1c5ytKtTIIEkhUFWRy6Lxrhl7dHMTOiXa88wwFh1w4LnwJEZPIIJMFA6+JEVD9y+GLaxe
gN4XBpaO0hD5Z9c5DU9AA7/VgzFuEsqGZ47zx4/Pqj9VBvMTjRH4T9n204qulbo55oUbEuUtmQ/o
exz0RFOlLLRA5mAXX3dDQk2sMiwBJx7sPkz+2Amra2c3cSlNORLx3pVTHbwkzdCRMWoBDfArd6PI
aHOJIOPtOTVearTc+iKp70Cwt4ODKONZyPjgBqy8CUMhEVPAOq97xg497GbHKJq7hbugCr1sVp9s
E+7BUlcAyIlOZ0V2VDGcCXrUw5Vbi4CyDQLKgQ/m1hVAPFQOC6zIoINloFxvEm2AuERzemzvteOS
7iV54uQarAfTfP0wNCJsws4wSIIsUbW+HDmHYf5n2btN1ubIzQ4UKIOAHFFDhxE3k04YX8fNc/gU
Zjvy1BBL7vEaXZ3+ziDx7AFgpkSDtemb9jj9BSoATJ2O7xsEbjqI3LJDuguU8pWXiDVTJnLRWQ7k
jZc8uYhjLhPxevswjOd1ktLN4KQJUoE8gNu27Z01IeWTbmgbz6y/ANfW3/nbp4Fm6yRYdB5bSaPc
pOzKQjbcjvkfG2wy7vpAx2B6UbDHlB2CtxK+5fKXCDjALmnEVrhqbgVjKNxCDuULn13uiV51R+by
efwu+lgnfc4YYopzAOwRNx+xoNMTKfRUNhawDvqYTv2oiw1D7PiwCuFTCGYu67TWxe5mFOwtS19C
ShWiTanJIpMYI2Zwe6vhfMCDstqY7CN2oUElNDPuAhEGnAaebXw8gH1zJOlXFHu0stI5HqOLJScV
U4P1BnjLu+wnr28RWphR9iAtmpFw2W1pOFSNRrBn22l2XYcIrOHA87kKz51NhaZt6gDneuWp0hFq
QrkVrDxpoPWZGFWMGOfz8laDvdP5JwQk7RPp+eJPuOCs+u4VHmPGiN3oW/FmZNyH2R53SYxlsl0o
iqE8N9F/kW6ClRVBK80V61Js9OMjbkRNvTou+ied5eOVL261tAarlihrH1icWXieMEKIoPSISWH7
f7AyYZa40iRLfFI6VM8weZW3hN4kL2Qgju289nP6J9PyCN2ygiKDqvneDJXaeqEkAjrAwd8ps8kJ
UrhS/trz14ElYTdtUHRgQMGXEUSmlTDITMxtBsRyb2Zw19G78UJrq/3rabjo2+H6pbFNt4bVJ/PX
TwveIiyxTvs3eV+LwOmdjv7S/puffzO6Swe23bhn/FlQj8xQduCi/gNKyEaJ5WFoBjfC/XTb+Yp/
gSwelQwHyw94a7Qp/KktaASDoy9Emo28DDEaKmZKOd+iBLGzzhnXtV4eYKVB9qtIssa5kwq9pNhJ
M0fJkEACb9iDT3sHAgbDGWUTyy/cWidmDEpPaWg07pmUlt3DMEvXhRZXfEGyfX68ipD6B5lZnN0n
FRlDat4CPpyLrd3oPFixkfOiM1xWsHnb/KxG5IVc2NhPe+TCpnoYtYBfHiGqHVVJ5kWal6E9uBmd
bkbTZtiDaZRj9VgE4bn9yqwKpGWyJ5BkFZnbgf6M19g+Axoc0ZET1E4YwjJD8nZQpqPWEfox3Qbr
2hnKPirtKXPAnbm4tJDhdJv3xCEFoeEWFJ88hKDVrq9d0HIRs9ETYzver2/YbexNEqMyEC9GVqdX
RTFiAFEhm7iqo+4de7slcQHbKVLhSh+VI7Nl8B+wkAPnZHuzXfiEulzaJnSgfke2uNhWtKZnuCWA
UIpJkEJDX9Uzv0ufTFj8I9JjUJRZsizVJOXIL7PzMQfvzaw6KeKTCnMygJnZphJQyKUvLufMb2rp
V2U0gf9hMDm13lQRHN+kBvaCsEL9oPVTI5WpwYc4iHOy35dWdl69dW9US9reozLqgxj3OH7H3GBV
Zfhvm9o9kLwdpHG7cZTt955M8GHP2hQhMgLmsozjXJR24rkG4enYWn6ui+Xl78RKz/e3zccNT8ht
bdulVGX/N6t8o3OeNzO91bWdSb0kFTu0sp18Z1FoXlAXW6tfDxTg7M+5dSnUH71rX6pp3pyTSE4r
hGpdNrJx/91LVLgqt81r6dykJSfdeAkmzPU8SZ16a3RFKZWuNMyxIA9fDsE4JaiUQJqlj/F7EHlS
VVqiac2JM83NUNN1GlZadD6Pg2gFiNFe4SYd24vgWPU07yrcWsSuCIZtyXwdiT52JULG795Evo8e
NjFkWuWbMjD9nWTYipfo99zN+2u4v09Vroz9+DNFU9HRlaJgg0wIb8ZaDa6kKONS0/sLHQFF4NBx
kghjeFEcQM6usICnRTK0Si/gTpSFwjl8dUxy6p3xUwQg37zX2pSvd3KiXVG0zrC8ZXebfJ8XgKNd
MlzCX2o7Mkk5XVkaBKGW/2fw8M9XyNMbZzmzxEra0ZzV/dcCkqDhy0Pns+qqs08Zloeu907PYxm4
HW7BbPVpnyptV5pt/12GtBYAPZeCLvVM2qaPfyUi5rkAxQY8LFkhB8HZqdg49GGd/J7RfpDTADQn
w89MWZQ9Jeo4RfzCGwAr0ldh3ag6OqQiTVhcdrZfy1R13c6+LxIQh5eTprHtHIHAxMe2rWFwbgPZ
iyaP2ffcd+FbjjWDzXl+M/3yg/KISiaECM42aTrJgMTbYmL6c99+GCrD540vlp+l7asYwvMGRPfQ
vYiI1n44ZX9hBbllt+icNg4J0Chzlwhxyz0mx2mSun1kAd6SHRFFadR6j8aYbOazM+hMJbyabrax
mO+QJosMvpzV84hxGut3d9G2ThK9rDpc9hwQhnHeL/6Q41qNDpM179rh4H2xeCh9JL/Gq/6Z3FoY
TkZ9MfvrR884G11/HAbk5gYkfydT+nq+aILukv9xXIO7eBsM3DNPf1cZVAuEYybcaypbV8ALaw+8
+FrDjwrGbmbIF0MI+eO8VitBmj/q/2SieTRwr+5x3LxN0ayxsZtoIWoSN8SSoROvyj8Lj6pzjsDl
T+jqgX70cyWsMRCDmQco3FOMJyd5rOOTXLVU/6VKcayHcVAqVPeiAOFn4uWviE9Isx6cct0VOQ/R
p+xOSj/yRPusU+APIlTx9Xz/z5Ck28IIPnHMw6EDyHVcU2kT4dmZ/2hEjkQzEJiuU9BS49btW7lz
JG0gOf4WnA9cAkqJgUmIkfDOzxIjWg0yNHJQuHSczxDcfRDobcX5wAaCd+2E/usBhSI1EvoZtnei
mVkro/wm6FerEZ/90aITsDwr/W8deCAdp42CjOeBUyIFMkxl2rfOPvFxADghtsm0rgfA1ACWtthE
l/v37N4ozPEyuajYQIQlUE2eflCroE5IPNy1ZXYyZFdyfqRNGbti93IV+hW+8UgLNFb7Kw4mPuKE
klzEDrF2erAKjgIpA+6ArHMgYIeOYzrPXRhZl6o6wjV3agO/761rxHbdzEIv2/RR80SzQFhWgAGy
a89GdJZK2JySabntK1dMxGIi0qWag6kngL0MORs0DxR7ll7v99fzz7grKN9Nn5J413Vfe+5lsXUD
ynSKX4pXsu1MZM/YDeO6fc12EzhKmWa2O9bsY0bOpCXOpVdJNDCHHFk+TXQxXNxbkEe7QE0WWT+L
JOWPx9A1QVNBgQ9PiZ/ENjNbywEHfifPx7UNv0scIgKNtJhc8mZU/LFRKD4w4eavfSY/0YmI5Bbk
rmdIrA7wAXq+1HkfuLl20WNy6hc+94NiO6XWPPmR/5GpyGc5nhYPstCyuprcv1bnymy4GNq/u07u
LQQZv50niW/7BNgSxM1gexz0oQ6iXOpRB8yiMfGHlt276J58B+erx1NGSBduZwBOS+ocfdEMNVYM
QM5nyO5zk7I/7hkoGvvCzwQsjvUIqI/iGLOCDkZNw24dMjlUv6MgX9QiswOEg9OpiFXlVSw1S62c
tisb+XuIYfzYVY+dyrSmpyhMPr8CfVWoCNlzndSibZ1cFm+Zb3uWOBnmRoSJ43xny4VWlkUFtwXE
lw5NfgzTr86m46l5oaMbFyCkkX/Jnqqpzxx6GmmnWCY8bq77LprG594cpDIqVO6gFyXKICppbrzW
85i6SBSv5E8fgqHMRO1ycUsUpjleEkipLArt2fu4p+ZrVjl84i5OT9XtrJpCoEl1sr9Qhy6/l/8d
sM2kvp4UhHnl0JW5f4x4ktJ7nP6Ng2kLZZy9Tq+VghILVW3pZrK7R0q7vYLNNoVXzsdWvH3RuRpY
ZnCJUnKgiyi49xaRRtZHAOO8IEnNIbhQort/BvWT1jn9KEp6NOG2h3oxV7e8qR966NDDdbCRBGR5
6ngU4Q4LdRHAzHEbrmf7AlZx/5p8UIc1YhWMyRErirHk5WUA1ou+s5sDwFbWB8CIS12XOfgTqg0+
BxXKZzXvqvR6myt1px48bbIHECt8Qppt7pxCpq/2FGoU4YHACbleXn4S8RXlMgRclMEWWzaImmU8
RiR0HuU6WVu/KRZUBdG4NklZqJdqU3tW2idy6gTkv60VkDa70vyhy51qHxNt+XiWjWmGpAXKX2gJ
tnAvhTLT0xfwJMP+q5FkKhxbp45g2z09GKT+prN/YsRyEsGiIXYXhzsEqkWqVHDkdNgNCWNGphpp
GN9F8JdEEx1am/JTdgoNF8OHTMmKy4gA/+bW8dkAixwEW8u2p2dBL9PmesBbOOefCa9rx9cITw/G
a+Ab3Ic1QHjr4FFG4jm+AC4ztFHPUnSuWN9U4dgShdBovbQEH6/j5Lu78qd07eDgRHDqvnRbpOD0
PLwrB3zQB/UWnOo7K+DUk1dWWZOpXgdUtB6sJzNVwGFWdROJjnxdmSG+iVyWAs2WlKwEIZnTnkzb
AX/BPcJcOIjhqOBT5Trp9+u6+WAEki+JDcVRa4r8PaGCX1a06XEcI3Xkj+1Es5DtMmeME77HtJc+
vyUuoAduKBHbLZVB6/1JCs6GEWtbj0ytZZPM1ykykoBM0q8ji6TQJmJG4eNdtbjkqj0tiF+01Qw5
HmRWThEeW8QRywW3GTvd0mbcjCSGs+h738CnAK1pyKZcdsCYqdfqKeMR+D9aBuxIyqecG4p8lKSL
iyglCI0k+2aRY6SpZMdoxMvqb/qQI/lEf8cY166DO8G+c1vyVVgrz8r3uDmtiTbm6+SONquYHI/m
2LAZSBnxnRkvk6buDqs8sAJulfMEDZV837pjTduXuSnJy8CmsDPM6vQP64j11KZ44MoiMXtWpWVO
KaWBwPQIBD1AvLjoPSctbaaZYJRZztgTrwqCxv5J4kfQKNAwoKNSFwgmX2EkhhshdbpBQ77+Z/8H
kx/wOJGEV2clyJVHVlCtRjvXwL2S5zYr3LVbg31BMtnTSGmpILDmMhMr+tZ0PAKDSBX1Pbu0Akrr
oeMqiuihnYwL3neoPDbNHVnTiGoazMRRlcCT8W4q7UGDkCLkzj+AA+Q7yNn5AFr5ebwq2AASd8iI
BqdfZYG79rXS4lvDvWxDoiH6oAmhEvF7bNMgR4c6sC+eNxgNTLc+/5J3ENuwSESZG2Phl2JTNWy7
bGITZs9Wi2DL/ZtvIABDSn1v8axuzTXUXZuRfxmdiFuEcYAkWg88fQ4FiF3JzzvwjDcXNB4+DAvi
7hnsSPzYAw9N0K8dgBIDc0AcV3bgMQAd4X0pkCQnqZBBD2PHhh0ztMS9yVyzOAEkWeuaEj8pPD7H
UO0YsgBSABFS7XbiNpycyEmt+QmtAk0reLTqim1TrkHMsdFPjGsv0xYEgqZqxnSDd+sZqU9EMsMX
MYSQ1gCtdbFSGM/cGJIoY+0ZaC0KNmHqUCigYxzJo1/DuC1dRzUUBz8h4FGxHuxZwUnHl3PT0aXh
RqAexSQDInF5MA93mV/gtowYZ0QOALxLYJNzk3rq3dkgseTgOYtqwg/bHnWAGtOZbyMIS5VNbJ4U
1bQvCZgseS2wEloAOnWAukB09zegFGAzYkYkS6FpID4jasZHvVy4KHBtPgMgz2nIA3wqjDCbBtTP
4K3812xFt7Rym0D0z1kM5xB+CKBe9O7IxpEiA1yq8dRYjkVrme9hZ4RuLlFHAjMk8y7dEEATSiBX
K0bxcMICrYXnDd4iCrM73yElknyKLs3ZPCWhXHc3oQPgGLnk1NxrrjCd0MS//1Cfvv/sMEwrCSBl
TQ2F9tiMY/b3If+2GIESQilh4M4MiEKzBV4LyZSWMToIvpXgQxc4ELhPFAPGn/frX3HwGvZARBCg
/fUsxdDSFYQ9dMS63/SXhQ25ULgmqrv/t+mz01LfNgzKGfiarqJirsziz1Z13PXzzDNdaOFSqskm
8W2jb0emIU4RGgrRKWI79kvXD9jMv3uM5K4ogabEtrbOWsm020NEuG6HqZqdse6Jppqse+ufOJ6v
vNJWJ/4PGVU4UvyCuxBtO02IaNN2pJxXLPZNkeg5ulmLpAWC0Bs46v0nwoR2uDNf5BjRONfpH/Gh
ncqF0FEY6YQbLWw6kjJe9gSR/DGR5Xbd5wnR4Txt3xkJH/G6+ydrzKW7wTTd9YMr8bI81LfIM8ZC
RdGUveaqcuIJPHNn3AUEQL4xff2r5X1Y/2mTlzVjavhpRILtvvzbkryfMMRtk7b1dYTkXTlUPjVd
X2o1UJj/R/T+pq+MTwnIlt08jVLG6vbCn6VjMEPzFPaaZ9wdPUjAOiXCoXXGSK3/Y2IdbwuqjGhc
EH/3PqMqAj6C0nTjmembOP5YjCAQG9lYTmhElPvjgK3Qy957yWd4U2kbXmoUpY0/l8rhZvYrTiXD
dn+2QWe9Hdg/ZvRx+7BRkK4IQhfGn7wGTwMv4J7llaeRtSdxGqrxkWhHnUiUyUk6QKfqCa41snXH
RY3tXEXbZdC/MNZCT349fNXESK3zAb3bjVaSfaweLkCr9NdS3JvPyXZ5Xbg51vLasya1niF6nCqf
17/EYUuKAw9tCV7PK7RxYrDZIJ4uOEe6cV7IoNUKheoD0706ndcy29dwzC/NMzw/PzIsCkOuuhel
bopl+nN2e0oYlFSK2ePWs0VMF2JXX+raolYy7CCWmI79wBwJ6+WqoUhVqI/2CtJWuabTitVa1qYD
czmuckuYO4/kaF5U+ZhA9ujt4hH/5tvj0oe9yGa7sPozgdZNvX8YPE/ORbLrWUnn3f0HnOUMt9FD
h2VgPdrud7lpp142ooPhGC8mUfZe2Ayow0VXfQGCYJIkYglColbjQGqoZ5pBHLLCisx648vbbsgm
sfC2faD0kBmI1v2HDb50KIQjIrlHqzziGr+XcATKdigRN0uXqvUhTx9xznyhs4pl1FRnIwAAayZ/
ZI+t+QQKacVXwm5sH89kBHQRNyiz5aetJH4CVJ4PdcNuB++44ecu7Va+mlG2DFnDzbmncTfjonGD
h3c7MtEzSv0gKCrUqTt+UfmmmQrx6pfHuRKSM+GD2UPmYVkD3O/1Y0ccLGdfEa28lfYN+AgSZP/7
ttNkUdWPd5JWdcfmLNji+xeZXcmo6S+zHFMU+zB8uPlAtkOMuC0Lu1vszaIaralxSraN0ka98IaC
PBpSVlP6EPH1GNDHUXbJ95bdqt3WP4tLz6uCjPRPP7cfKqGbjSr6xrdZStLyVsHBMR1UDf6M89px
p4dy9/w23ZQ1HU9ULrua80/OlehT2ULcjbYVZttHrm2kDykbNNnsK77ePd+heyTMHh/qfsjwdz5o
qG4HkN1Nx8KyH63IoPemG5ExKz+4hZN/ZsteDpeqexk5RS2t4qbJtvadkW7ZO5d1m9bEJ5oR8pxG
wVGePIak6AZyjzLwCowezn/M/W3ZUev4oSxFsbeSbKicas3zTwaKsp9eCq+BXd7thzvtcfSgGEgd
aInMwnm1HEojt9uzI5dMXM8MM582ide4/dSEI+edG4boAgGXvqeXNTr0cV05yr8P79feIT3SXU8V
5gkbEFZaWY77kj3nfDWerwHat6n4q/LSvmpIN7AmrRwtecoY0yCpN65DnLUWDETg5S8JBeJb7hMB
dqfh2nVgu87/gGF23ce8f3pfRF8uZy3jfP9ZlvSi49K5Hw2395sOtPPQp2+iUiFVRREpy1S1olbL
hCtGf0OnVF4zrupQBGjeDO+HgXqc5enlmtWKOKnbZlV0t/9SazEuaxXjbL2+SBEn2XNiFauRtZv+
kYY1VtYqf/pfb6zqSoA6dNrvJvbvEatFwY8DcdlmsG8dU64bAPzw3l7osKEP1YUQTZ/TYt6uDUkS
24Gk+QpbeLgbHfrrmpqIIRo0PIj9kCKIhKH06BAoAux0jANA7f0re+6XnMsK3/+e/BMJDg7XCb8X
SLYaWTK7sGTLga5iLhXwNtin3Moj04m8l9+8LRNNoRne+xSkzMwjfWxnfZHJ2SB0D+QAyLWM/4R6
IXIz6RWlX7+nb2X1hkX6DN38vnIqdQG09FS/9Yd4KZR31XOlTptihhBxbw7Sr9fBWbMzS99Kac13
FY4EfvZP0GpkIJgV/YD4dQdiW6zwtvJAc/qW5FCRd7+/HxKN1KJ+u/UVB2z1af0upDrpRw17tPS5
G206m4sQTXFSeZOonxbO85f0Pbq87JdgYGipIgin1rT0kVucIBGv+8xvbdDyZ10CdUgZayco88K1
4OwlH7p3KTaaCnaG9x1HY/6dLn3ccGk4Mk63x6VhbClqB7p/+09Tk9p4X+cOFq8InsUWeCY3XASL
nRIiKVCCE2ohQZ6Ij7Py4V2Y0CJO8GvRhveX9sPk9e9jAmSzV9ZamYjctvmDvMEHgzDO0Bd6o+gN
IdgPcNJJVd+oBuXqs9GD9CD7GyWK+X3dLbONuoIEsSX1+UCbrkuWAQlTPIzFvV76T8JssfutdVeW
6io/LvXj5S2pcsHK41WS4/6a/ZXqFt/0kaTf+6JLQ/5Hmx3Zldmlc8h2JfzWubr8X+7S1Kbsnh4q
5tKoyQIZF/sQ8Cl5z7Kc1Pr2iVWXLwLnXzK57j0zFCmwXLowHFUWAky4vJz1Hdn6Fvf7NLosmtlg
5zhqVvv3kLB047E36o9F+0DNROM1FUb4oFo6ZZuL8ef58Ye8e4mwFU3z2/XbeSXmozLkB1KhxVcb
jtsKggQyrHJfV2OrcEUsSBLsAWbM3j8TGnM6ZjU7JDZIBkxMqA3Ao/C2TyN5DY6FUf5S00twre9l
sfq4aAW0iN5nmZK64L7jPwKg27WyX8DmH6/7Uj/Hm3A4pd6n/P0H+FFfvvlkhbJogRmkx0qZMnWI
xW3LChe4lxEUc2nWy54TEdKlHeW5XTR6QrTpK8CGlJnQsJQb0LMTPl3zdSlvffjA/uqDDohlXBPg
+oa/df22hwAIjiWX3SohvFR5UOgl3nG7WrW/zKonOkapWttp4MCfKQV8TLXt+T57DjEbpUFW36Kl
3UMUcr3tFyTd0Qw2tcz1h9IgytDyWkPuIDTqiQu+EDkSKDGJfk5Vp/ezGYmj8DZhpjijiz7nysgA
BOX1cPlhAMW2NxwjKGXhrI5F3xEN07fug+5q/0i0IgLBOngezi+vVwEPlEBC553cMknmiVZRi5HD
gIuv7MWyViRS3kz8xyecVNGLjVVnXji6QiuumxPQYRwNZxx4flDWOBFxCcwY9tKlQQDfsY98k7hI
/EobxTjbv3p8GjaVUMl3b9RRbNFK4w/44qo8GRvGRjPpuoVRtq2KFOKkstAR9WC3bPyE8+VBhSOO
dVOvrqY2/rFLrz3Qnau9KHsbrCNjmKsn3sSIvnY15MRxZLk68ZCBROt9dj8QFm0iyQ53ToDQtHiJ
6EhNoDelv4Rt4/m3H8E7wpDhppxs6Osa+RrHJZjKqnhwWM1i9TFZ187JylXpeqR7lMF2Dq1VlYsL
SJz/wQuJlMULGOPYdMQCSkgabnt0AgNwBInBbVGCpFspmUcp0TKAFpuZhyPW8ytY5dpJGPH4LBBB
IRe6+cASXYSDY8m5Kcek4poW5e9E+GbAo0L5NMrdLIMkS/jFyaoKgZ1vJ5iuAjFypYzYS+GTGOgJ
ZyVkkyicVylS7SstTun94xElH4RtM8PCb7Sx0ud9UPo89TehE4PrMZ+9Fn/khme792MPIllK1RDF
cOp/cqmaVaJJnnLN3KKuyjlb4S4YZWtJEI9EX7OYOOJnG6gPjCgiRGQaDctRSV4iAonsF8DByb2o
EnCExklH1cU6YgsF10g6b7eb3W73miG2++DQgEGp4Zq+nH/O+MWaTqRr6nxbj0kyBOSV32P4VYce
Wye45qN6GMFEYz7FPFT5iJQBqq9c65dgO7QOdSHdOVOmaLgmiHatJz5/3pv+V681py9NPczfP5rv
LxoZ6yOtgfPby8vri4be2pa+tFqtxvWlPHtpbMr6QpYbFQvjbzTVHTjGX/72B7uyn/5GS9xZdDCv
thoD3ecHDZ1OZi9SqcPhHVvJZCVfBi2IjVeHA2/UidH/vRj3jaldjRGiPeDFxmCwrLUG8dbGoDEE
V3IfFtW/f+F5ca3W4PkxPaL93ifKg79D73Ynf+8vZCSTjz/75Qc+/FTkfv/ZfuE9kNOkxwlEDWCL
/p/x5nIGDmWTNcWPiVx3qXvEbJDfV9MQY6sRfETuUxOyHgtVEBXJ/1AyW1b0D6DeaWmpThuKfuC3
PZQPqrbMpE5IRMnroQ4PUK1chZc80z+4gPt3GP48U72MgNIJD/K4dTzvhr4P5QKQ6XOLUNZMP14d
SLCzXrClhZ9iSxZg+fKXu4y4XvtWixF9lqRzcGqUhopWN6PK/jbR/XjIKt1/FsPEt65aOgnd23q/
sYI9/Z84FwIWYc0k/ZUsytrzBqWJyE2qLZLnt6+XfwzZoS45rXOgPoabWcNvfBJWEUEJirRfU6kS
UTdgFuHUw8gVlbTTX8BN1QItnrDVZ5u47aPykuB4B8mQEOXiJUP+YQzO+MNZOTfy3UTzwD3LAf1f
0grfVqPpr8vkCeHi3BHv6PFckpFHIGR9CtD0MQx5HPyBuxYpDZGdwjGF8hW5gGWyMhQTywfyaHWh
PjvuHEQir3zNJ3XFsVtHLWuuy8Ue6k1AlLNU21QFcf4r2Q+JX7Wg+UXiXCYJJgZ5ZWkV383UNSHq
bXe+cPw1TVZEIoR8Sq3DywrzpCGEpbvmSZVvmj/FrCM5BXGaWbv20KwhtYIhMGpY2IrBjOQDjWFw
FPRFh5iHLg0435AlsfLXqZ+ZTP/kgKYsJCL1n8tIKDTByYSYgmsDoVapxDJPL1TYDnbcVZqzkqzs
PxZhvxM87fKBNOm5XjqNDssWBZiOmdaHjzPYnv9a/7d4z/86fmQ/UhFmrMonPMPsrRVdyRWoF6oZ
ZTCanGrawuucX4WTx/YuL1OpzV1j3gNK3B3kTKURvUZ0LM9vJkoTjhsHK5usrDVz/wOgPkl+rGsh
BaeY8jCywcB+ukQpWr1z818SQE8dGVZ/Zjfmy7EhkwF2uOkSpX2Mlg4SXGLEHxqiY6eu9M+tVpKL
vIXEJ8Vrf7OmREwJ6ofIxLOvGnmQWaG7QXu9VQ98LIU9N5hVXTpNT6nruBkCmeP6ghhGWa2lQnQ6
6a5B6/8w76y/o7kP4vdTi339jbeaEAFlHeIhDH7qpn7zwrWLUt5DSzo04dfSdBrcaa4ZovXJdAi9
+0yUsv8mpgJiOABzglEgAJtnKkpCtDFIlur3SuEvbbsEHTk9A/j2FxU40YWBeolKO5KQiWLZK/lM
WWW7vnSZdUWTB9VBswa9RDIcd0WeYvUrLciaPbs9foGn1RocNK66NjnFuu/pFbusYK5dbn3JPcGX
9tka2viblQH58bzgq7wGWW0x2PQ2ueS+nIjg2hwQTxQgraTUDNoIOvVDwI3Q1n5xtzGov2k00rEl
7dOE+nRWoURR3lYPlcxVfV0KXgoWOhbKe8T2HwQ7jVJa+e7mV76qaS5Hi74DGEGJVRfLQCMXtGcI
Sg6ZREQrGS0ho/jqViXZkhw3rjaGwrttExVgK0sE5dzONdzFdRwqrsutX072Cc/XkQyxLUCf2kXf
Q3gDr/6loL3WoXm/VsiGHJrj1wRdoowz51G+tI614keRs2TCUVV/UlMYeu3CfRFbkVCktxk2p83A
6R7KFUjPapfES+pUmT+iK2thpuvkCQe/scw0rtvW5VS53yt7HtSZi1SZ3+6BXtvFLNsmcgB2kMbO
8FcwBTEmkwFeU+WUbFy/9LlaPwPlndgdmPtsaaiPFZ4gzIqYHhSEgQacqNZDadLVjvu1/z718+/J
eobHZj2jTua+0CmIPTlfnGC4svTNSy/Xj8M7MSJ4n1T27CUvLPD3FzPJVVnpQa6Ow3k2vIXst115
GAWjAY9uOP+2XVK/kx/CSAea2hNTRSWVNu5TqJ4hDIwQ9DO0yw4tlPz1n9Poyi6P7mI+bQfl74jr
2qrzzcdKEpUYH1YTPUWki7f1f2SnxUg2l620es8MU5Py+IeBtHUzv9nUc0/NgOsFDwEtkZoqDPXH
yK6GjfzPo1P6jAYoO/ncx0Q47pMpQFPTNiPa9R91xW/PdKrHyaGI2G5FGCYEezz1jfNtOP/FEmxg
KIaWNni2dvtt/97qDut1bbP4S8Do+opYgzBzVBKuh9dD+J56iYb2yBLCleX38e2yQ0oC8QlaDn0n
1PS/9fd+cCephCqiT+HfVRcfBBJA5IEeLm/1KlzokeK4aS7yNB1aO2Xk/u+vy7f9266bfh23T79X
74wIlen1y+337ncRnUdmqf6bdO/Pspb9EV8d6mtoASQbn3FP0VFhdRSkr2tJ0kTgSl60Uno/hImT
bXt2IIVn8uA5HCG/nwE0h2ZatIB0wDu2rEljVkLrJRTsyNiEehN4yRtMo3URKT7ehO4b2u4oCtMU
sqZTgYH3IQOR2bd9yO95vXKb4cY/QmUXTuIe0sUXIaePWmku5pacJ84Lh8jlXWcF71IB5Z5Ml5ki
AH2f0ZWKt/gmN+6PO/DH5V0b8kd5mLa7E9SVkLpIBLgXCTvXcUfaVfhbrbBvcN9ugUW36Jxb//nP
euegfiFr4Bf/btItqenzCK5r7H2sMMH8qt6ybfQeX+kVv3JP/g7Cj4wHMuC05uOIYW7UmzfrNk/Q
F68KA6/4QyDASetb3JYZ8WzEoF3B1GROtek1/qlo1vO4skux9+7NldWresWl/PGc3u9F7/dmR5LS
Uu80+a6cMy21+S8X/fd9/2bdejWDfuef6PTkcbzV3bjL/KMNBfcAXvTAcXOUffjNmqNwbZ9f6e9Z
sv7oekC34RoubxAIP8T9uJg33iomwwX8cc80yw7gtlPFNf4tJd9mSmKuxUCz+LjP+ogF4JV/zFy3
EEP3HM94gmlNpYBp+7fcfNaffzdrTZhCA+XBtXMoRrmQT7tqbO3nfPqSGFps3R59ErirwXnera/z
87+3ugF/prfobhZDJVGkVSGxvaeqsDmK0b7WPKN2OebO1Q2VqXFpNxDvf06lv93Yv2/xHqPoQfwT
4cxl/aFv4SP/ZtYH3aK5jsHmuzI8CuX8456JnhLUvUhexBc8QlXXD7N2OiA7e8ic283rSCv4GkvN
H9fyPOg/BvHfQnwofDA96/gQDW3P46l8q6HkvlgxfkCOMXYu7gru3g/0DDkqBAdZ5OU6uuP8GxSM
Ie8kHYBQEw2N4ypkwXCrHjGl/551fK0RKPOzO/TdYI0/xtmA27Gm3o3orGthQHEvJLXLmd9eUiLt
H77rTYVVZf09ZP6aKn3Xbxo9lf4e/9NIcvey/dbL7bngpn9Ui5x+pyKytyR3/PaQ9V7GVw3X08ry
1/5bjxONs/5H1JktqcosUfiJjEBx4raqQMR5tvvGsO0tOCCKgODTny/t+ONE793aiExVlcPKzJXA
A728HDQJWSToDBi6hHfLIi8TmUK6FLM/AK4g4pfgRQO5umi0RzJDIFf0biLjhBh0XcbaWjLazGIp
jMNZz+aomueyc8Qmi3+TXyBJgkrUtpBEKj0vwHi6aEDpfYKxJumC+PrZiqOjhjHemAphMmpVM8j7
JVHKsP7ilNaIlNh4edYnz5TCaHtGlzBZtEiznOASQovFi0aESglC9pBoVt3vkI4eyv0DbiA1s8Rl
O50POFFrhflLSf05cfkGzf+6GY0cZGHGmd95eiHcMzX6zLnw5b1pjRC50KvThyuPXEaj04FTi55T
xIBMCyZmuNjpXGZrx+qfAKjEbCVh1rvTnCdzsXDbLWo4XGibYB5PIPeXvFmvJD1euvQk4aDxqZd/
0qOLmkKYRpr/qt0E2qbG4entlg9MqlTRxA2zY87Ug0h/94Ro2KX5DyXeJOKTzdp6enmMh+zfauM6
7yMXc7lNPJVmqc7xkdGQNbgU/UsBIzWNWjxasUIVD9VE/vTPFGNyg2GPNk/NkmadcjSs3TygZ2r4
3rxyimCD3OnfaJEgdL7uhY5iiWrYOn1o0hhKiMYj4qTm3iLN00TQUWxIIhjmi93P5ee+bVN5dTVp
SCsV7FvyhKF0h+RPF3WVTfJe1OJjlcJxvy8HjXZjdWvYNFQen3AT2zHlnOm2uft2stWdgp9qAf4w
RPWN2uNwnfBgIlo663vdkFSm+FfQQAHbmn62Bbje7HbIvAsReoYJmNqmQYPqYJww70mIaBLBpgiu
T0CU0krNEHedZYQxW7Pq8HY9G/NufqbU4Tc8WG3zXlGl1Rinam+7mKSDjoFYF8hn2101v8stIPaT
vnluMyJjTCfHTkZXCbxF0yKUVDcWl3Y4YclEJnnoZE4KiEUzWqbGut4iptC7UVBGg9ivMwKpNqme
uHbmxRTG+t5Eh2o8IZpCnx4caCAp+gDgN9MrngUAZKf7P9nkbru1nxC9/33o/r4h8UAvdhCH+nYm
YQeqDSairl5QLPciZCTWMXkthLUwtJDjgDkEIwc3U9skM2cQwoi3Lo03qnuUE1HCjidN64+OqWI3
A6rpkqegnNuXFRMypyJRVfoV98KOseumDWXyMabBJipt+H6678MrVQ/676ENIvkehGNP9p/tVunW
Afupm9ThYBhcQjoZUZgFGPjSC4q/SeHBWSHVPwmsyjg3jwqxGjKFUA94PZyUpF8QHsuKfvg2YPfW
GWNal9j7yxYpnY4hJ5sigeegdVfNVG1fnJtLK1vzquVZNTchf5rkWtPtknZkoEkEDlJ0IXa7EIzQ
/NhhRtPvyLRvvfvTMCQ8C4xdVfA7j80D/7Vrbr/ft2lz7ZwUE9ne7pgBKVk4sMioU2ni/WXfOdx/
U1GG4B0GJ8xKvBZ1IYwKYGDi4Z81zr1iR6NZYiN+Sm4BJCjQD/ycmsoKg8z2Ga8ccPttEmKmtLoH
Ofm5ozfVmb6hFMqMXyFpVrpWB54KOna/+9JdCuNWXRC7ff7dpmYsJXtE3X5tj4KxFoE4glyjAkk/
uQSgSOMIFx61bhv598XkjDOUs+uoclgMT+KCeE1SIbDz6ZfMXKCB8xFqxFnhvSpu1XvQGKFQ31zn
7D3IZ7FccverS7jPUup+1vXeeV8cXw1x6autwkY70g+ErjI7FMQob9J8TbXI4cPdwuCBYqyr6Od2
/2rTXA54GhoSOleq3VUl8KbQgm4f0iPt2Dx2aYGxTObp9LfldQPgrcwlM21ZGlIbdegXw+svXKQs
koaO2AKThSJfRMmWOmXJfmMtf2AnsOHkR5BbsydSWVsu2aHuz4gKZ23HfLHJ14o+RgUHSBdFVwHi
u5CCuhWJCLrj20YOzETgWG8DTbcLk4NHCqBfU/l3k30atBP4XAO06irfg6N6CL661wwsJLn7dM/9
05oeb/zgLUd6K52xTWZaKjXyQ6eHIcIkid3waKvUS81ZvzQNR7WtIBYkJUe/roaaWZ88yCnTAbEG
kjs6bVKv5j1xyk1X+1YIcErdjnaM02eq8OWan5mcVxo9E/bjxVb8cdXhD8WOTcjx9MxWpDqqh8/S
3/knPCpABbg9a6o7J/Xp2N4R+0LkzaOaXzV7l+aEbxIbqWkmyiRyCURC4vyBuS+AIJMzQZUA244E
dY0vaUCTfFQ662HJRFUtoUhskA2kdyDwSBINsYzZv4bVp2EnFlTDJ4VsQP5nD/nd3cDFwA8wk+1K
kwmATRxUfOu06p1fPinpbTzMLiXeAEN0IqV2/R/xo2/aMyBsKMu6G3HUgY+AGQsq2gz2DfXi2ENN
kDaAiKhP5A2/GsCIWlSmPwKRRuXhsUbLoTo5fDojks+y6r1eRF2gv6W2lD7mERRPtr5UbpSCyenb
oZ7pGs0a66bqLPK22e2bGK47t2MzqOGxLAmhe+14cG5SjTeOL4vMDCBJrGXagSLuNDxXtHNyb/ze
jR4dGjsPLnsAnDgmw6RX61LnvgrtoPHQnQZqHxgdH0anT1PRpGLvYHW5jXVDQ8WuwWT7pCgwvYnR
wDU2lU274DylXQzwlXsmntwjusKEh4rEL/q3aTRN9luHO5rSdOtAFqDqHOieOy5NOkQM1BbNShfS
0p2H4yzSk8iLwkDAvGYOzXK3MIWRd8hV+r4pGIk1AsbQlcu0tuhD1dlaXE0DqqC9xZEAVzxLk3Pi
HN7edVmY0cg+oWXDm2nqx9hqK9a8BVo1DP1ugOboXRz93DuK5atLE03pLbiVC4RZ6Ch/XfsZq6XS
Uf+6FSUUVPqjtnlZy7lpRaNZbQd03KD86rrWHBITLf/hH4MOx+advK95NMZw6Ra1Y7OsIEpT6fbE
qvn7M8f05GsPv00mTcMiUYndaTvGYqXpA/ujpuRr8h0543tCdSFUm7pLZAYB4rZUS70gatQRdGQq
M2hPWaCy1jn7INfktnyWbEteA6QBUqLS8DVMw/qg3acqZtXkALTVSkAn1NlU/3BxIt7u+mFwCfDD
/dQnv91z9GFnoKdxwXW/CkXMXuUeYboBpoVHboqL6aaowekR4efrhNcUMQEN4kD4RpZnC/Df7pUa
GmvKghS90qi8UHifJlyRZTct1HtOrGMuIhaXluM/eHKayLmm+d5N13gT83PLFKaIvgMncjVy6Vfy
9LiHk3ueJKMLpLbBiaskH2LzIH7LpWREWkxOSJ73GHaTCF7lTWOFOEelIWtd+pgpunjzvzWM9Pml
kuDdR8obniwZAwj1pr74IrKhLug3XVEE0E+wVcR2sWSbBmShJA+0mSlHd3n2Tpn5lftgo2gZFgoa
ZB+fmHJ1j/p6DGcczHXtyzmclzAnsDrensx91JPJhtmQ1uDuAz9VO5MKy4OtFRM2Zs4n687hiXun
LKwutlWsGXmlR5+t4SOW99nVs4LMPI8iczDH6oeKKW0xdUvvskYHQApluqOcN4iZl86D7qiTulEf
+ws3Y9IciULJDEgGk6cSBRI83ft2t0rciCn+N0uZhiCmh2j4dHOs1y0aAgXaay1SSKcUdjVM6IjQ
mnfZYyyMuwGPZN1+6GLHY7kvKzEdyJ8wkNResagQDxX2OlDz8Dbk+weO59boioZVz7Rl7lNEp27D
ZF2xSrszFKB+HUtz73NyPrFT83zoF7OP00WFdrYV1laiECMFvhtWgtNj85NeVEEyvowzExId2HJi
ep6xrrmWz4MUydBgoNJ+g1esxjfPuBwyeEyUmA9YrF1exICggTJJzKoZiGjYzd7b+lYevPDAM4HX
GGlDlh2Eut8hj10eZc2/bmHi/T4PSy/bFltulN0RgSG38Dhaszbf7K5kaByYrBkBSrdZ14RsEEFB
gkiperYa4Np0Fo3Z+5Bc/BbDGy1tLuFB3xJLZssbDJYDyr2IDC24WiZXFwZ7XU+UzBGMTJ0OEaYT
ufI/Wfr3WpvIjCpOiho3dmQOqgsS1HRn+B08KOaLy3xiNiUYGSIuX/pzn8wZuHAZO9gccjwoRJDM
lddMLv9zCyq5MpXYyP+/H5FZqSfO1ZlJY81F6r1JY9UOgB22oX5uXoMcIm7s8gGQN1C9PbUhWIAp
HGAfO0MseVpPD970FEiIYQXnxOvizuaFkENEnWG6g4OqfAVo5W7cv8j/vP6vOUEaja4oEnMZMi1M
e0EyJOczCXa9phGGGyHKJ13FzNHYmkPRoXq3JTYncUQsEPDWGchlAPvfhiTfn5OpeMXlmIfkKtPU
ecSdoCR4GGKGvT7D4GCqksyu4EdkcdIz98Dz5GE8/Cv70a2VbSxaI88ZFTL6iO3ebvVEcV4ZDHsi
EyYzrC4eMLNKDiQai0gFAoNRiSK+XjAUt2GjJ9ufR6JGQ4AM9sO1TWWmMYLXoUgFuSqxK0WjZAbj
4hvBgUzZjTL2Y0WG48u+dWCFHdrBA5O04ripKScyfn+aknXWZASXWL9MnNOYdc01Mee8bq9EILWa
nBoKAMigWOd4epYmVMlvh/oK5aB03GjaQdnX4NCWtcCdsauo3HiM0TUX07oG2NWvI3w7PvT9/FwR
2kj41UcBBSQomfoPJuHZZAMSmP3zhhxTHy4lRTcI1fpuKnLVGUva8KFaGoz+Wz+gIrDwNzV1AS7O
EgHdZIjhpJ1erSfmIrOrL5O4NE2kV2cbr62gxZTOMJMBzjU87S45zMwHUXXpON0z8fpg/GgpEpu1
w8ku/WSILuqJNqNRlzmhegiI+nUUKXFpLo+i4QCeTV0PEmlMsnltiZ1d+erLwJv4oo8GcVP1JBuZ
iVnqaH/pP4jEnZJ9wdpuI7n+3BlW/DaWlSpD9LEVGF08xu0LKylr6tvy1mCAGpqKiT9BFv2KjKvW
O7EHb9Nu0D2KviqHllvEeCaUW/52CsQ13fIYA/QcLL46H4tVyBhgs6xh9NVJgF7EfckmjxmeVw9r
gEE6YxtgOxv0tPf+DJq4PwhM85rHQafL6AHOGCoW3Lqq/sXflxkkgertI8I5zFOfGOuI9zhi/MU7
feZyCQiY++SB3r959PcL7l5nI7OBShYDsZvJqTYLSFHEuqjNMQ2Cui9/Uxqjk28sVw704LRi4Ijl
2sSLk5MJ2MTAzNnG0MiM48Eg5ZJv7oa74Dufk9q+hXmCf3dSciaXXGTgX+NAIYblge35rymfU5Ek
Ay3nfc6WN9lFznbBr4tIQeBBRBr2CDaRbEedEG/E4BA7RJ6RmB/yykQZ4HYOwJzYQ3xSVOcXTiR2
iLibtNzlfaQ9bi8ms4GNNzJp+zWkTI39T/7fa3WiNlRl/VJ072WesfxwXpHulAog0uWdbJHBs/1q
RPGXTrk6MV9kP9GhzJxo+XKvS9kt7zXdrM9if+vOQfSLqJO/39URsIbvIeI+WsdBj8i0TPspX6VE
BUEQTUV3vtbF8DytN1CitQmsOkidjwHTUfVtJRgSuBArjmHI3XbvNrzUsIo+gsUUOXKmGXgdmhMr
1DdyLAA12kSjK1IT1vCZXBAGryibjzEuiqXFYobsUXcs7yHdHXzE8syeUCvLTmJ2g4giv7upTjCg
RWJzTd7Amq3xk8X5pRfXb2gw6Qc3snJuI/o8QR9DVXj+4/RDk/s714FRY8dhSlhpoRJDKlCmUQ3y
DXR/KlqRMd3lU4JIPyBvmgoHyhckT+QKD+AzU/SDgNKBqDrZPBwElIY/Xoo8Mp8MshdO+Ylikxfa
BXMJvxdIun/9SCp6qfEDuZfuQNxBkxn6syCgxSGRGwX7xcUmOwjV1T1w+RtMCgLrz+Vd7aNBKrmH
gusj88Ro3ylyqRCYXdPtE+EJxHq+eW9VDAAxDR43V3jxyAfyqRWkFCXtcTNL7k7UgjgaZxwpUFZW
EWug9zeXayBjryAZJIMWyVn2nhgZJxJBS3bOFkHao/gTWlmeEQ+OBgxw//stTBH9aTsojQcJAPu3
OUnURGZUrUfbN7KxaM3t1sgOsZGlJ2Pr+hoaLY4qQvnTrpDsngFhYhuwwIKZhtAgB667wDvsB+04
eZOPBf0ZyP1o+BeaUqFsVlJpIrkGktIXGnBGshzpE/Sv8nn4NFYzzrSLps9JNYvo4bfTENQ49P74
beceE0smHLiiiX8sxzSwzZhxTVL0dL0vI4NjCPLwsXtoThrcMaYDe/EEpMELQQP26EKCnb5AjYNM
yy4RbFkPtPSfMyfPuZxgHSzByWWYm21DiBTri2/vSOnr5QHR/0DsiSaJPWLmo7McX4wNmeeOD16k
zixisRZok/tAqb0Xiev4LXbBtDeYD1ghGUA244kx8Uw/J2f2YQDjYsind1u/DyzKLQoc5mlyflwr
ECOYVndYYHgy4bgSe1lsUUufW27KKSH+e5NLw+ygsiK4/iKXFZ3bP1Lv7uU98dlUProa0fLOJg7O
HllBxK2VvRG37j0I3SsVH17SqxoDOMB+KIsboT54bROM1XEvMvyI3xiRxuWJw3hesOXvj3JTihMJ
l9rHf2SGg7ASwRJVtZFvkoE+xadkH1Fl8Sik8ANH4UvUWTiT/WWfYlOxQvvvs0aZx3TnyfwaLV7M
2488ORvRSC4odIsBx2MdxVwiv//tTAIQP6BWmh6SVzFd0DDiO78HlxnA4W0iDvnVoLwG9KCdicKy
UQT3CfwV6MTaRmwIG4e1TVESfinC3TqhuYFpqv2bZ43X8iLwCOSBu0V6SsGDtiyfp2x2XR2P20G3
J6AL1hgdBi/gH9SLA9NgvR3EppCxsjTdTjDddrMXoln8LTEtMDxlZT8FCseUwx46A1wFhcE5gtsN
lvTuKD5WuknXuKaXVMykJxr88AS+vA7h0VKXfSQ6oC+Gbq6JjY3q25Qjh+tyskPOvQzfFSs0OUZD
kcIwp7FbNWPq9uv9xGU1INtlSn+aDolkFqQEF0FWlkAmdyhQeGHqj/4WUQMCORFMlAxjdGwBU+ja
yNKgprMHBMNaJFAoIIpY6uFakjhYLTmKoL3i8mXdvWRpijpJcBnFh0H2rCiwHNpQY7Oc5LzOsjt+
Dj62PCe3Wb14zyfEoTwye/JmA0GIb5oxo7C4BGYPhyLPhTviwKKH5KrhLVzIPplnjcURJCDWHMkN
EM6SpyZuIsn/MRdizf6kfMrq/wN88BF4Nqc1l6guSCWhum5jIWGPuDXOxPIfQrCHpLh+nm5LAUFi
0+LeM6ir3apxNc2Z+PO7bxpQsqZzGljrctvaBfdhvMfbzXGJoY8Z1yNTucm4+WB2AcJjXTQhalcT
wgetnbrZaPbqqc5bQb7pB4ctUfTvy8Y6FwA8HDAvdVroGBUJot5cC754QxZgcuzBv8F+PlaJbLj+
1vELxOQpl/K/uRYLFPiWWCNWAbnb+xyzHhxNdwh57u/9NnO3ciFBQk3SxAlue8ySogIAKQ9g3h0e
q3hmAoWvxdGO0a3QtoqcvjMhUtHfsEgjKSkFpJYCTr83aTqUB5BDtaJuAklvf3XHBOzPEOLRtPXP
AAjNaxAayFAJKyKhUPE7V0pAexgO7lVTYiFGQnv+FseQsc6ZO0PQvgRwA70/Jmqom6P6QpxDRmI3
Ah2hVpUVitkOVCTrUtYrTtxeng8sRvj4AiHh87Faa6xfQCHadxFtkp3fnuyO/XZ0WDIICh4TvWpJ
LwQUQx4ItoWZB7wKAyjyGoxavb1kzyg/gFJebvtIEKswPEM+ZGA4JMMO8Cu+Rko6IwepODMwCZ4I
8EjLe3vVrWdvBdK60rMdge2JNQiQQ4r9+Lm2bb76BH/x/kMf6DmA7ypXy210eQN6EYRzvkJu8vLt
7WYgEJw1aMup7kOJsQleKrafqC/oYRFSNClHJMlxrmiZJ43Fmebt3iheyzZn0jlcxmLJpkjvPXAY
1/dYO3i2Ag7zHEH+yj6SFYOByep4f24HdrVDcu5EHBHb0KfJ/pjAgil+dgAzfGISkxpNVKfN0xFn
ScJJwIRuCUfPN7EC/0QJE7Ftpm3oS/inPhQzOV1KUEpkOImQNPHGOgeTjkzjrctYXzGUH2PWwhz7
fxj7r3mXkCfxNyz1cey38W5NAlgrilL8lJNLgF13HCy1OgpGtMYF2+02kY9Ax0BGKXQa4KhQDI6V
b7pf2aYkBRaekAAdGSTaxm+Cmv6Fc3UWpbb7Iu5/Nrwx4b87dg+ar/l12wh8G492NTwt4lzkQeI+
vVY/PLIYpyi+4tS1BrjrmwcOnKhxFu9JEzigdH4uD7yJuWHSiKxyxSpleBqBuAA3kIrMYPEINiFS
l5aH6kbVw11Dps+qLZGQ09MG/v5p1xUQXSzyBgCseWyifzBo6wYwUtRzMG+aoGnIx5nIZzHfgSoR
n4SQ7U9g62MxL0k1+hXUHhEOvCaN4liVnFy+Ku9yPhH0TiJlNcSF7PFwIUIymF6wbBDJ1/aixVuJ
wTkP/ymyHq0h0X10zgvr9mXad+6I0D8y9vuccF8fBbjNRZWid55uZ3E51kMTS6RuALi1EtXwpxjI
hOIq0LRDXKICXLQu/s/LjffAJGcNiSnchLoy9HBW9pFm62/dCjAjVHPyMOQ7g3uctD179xwSdckk
1Q+8vRVVLHTjOFShS6UisWlAkLZyRrTxEMzEfQf12Y52MbOTrq0wLgBQSBkM6Hg2i9aNSbwFqDed
750vzVBUyZpiv3fTe5qCNQeuxt76vCYlnu86ukU/NQAR5rR6esAi+rF9mPeYII+yxzaNSKZ1Ji2Y
wOZBcnReeh2uu/FLP3bd4RDW5OazBtVt0+5b57+oAAlYPzaJy1MiCsoZN77is3FSTf82iEd0Y3FV
8N0QqyDdMhAIpRWIY0PBZf813Jfue//op9TOn76EJIl2rbgM5FZT50X9yG5DecGdpF5crwF5AnDq
odfFdyOJQd1AFlcO8w4mhx0eIAXTiYFAFg/O+XptLJYTrApwpsBTCmDRW9x7iyNlf0QhUQbHM9qj
Uifjl/9IGSKz9vhLUjV1NycTescLHA5S5AP1r0f6gyS8QiGsVsc9XSxgWaGWjtIrjH11PAonIam6
fuIdK7USr2zhz559R4pmggXX6xgKrBfHXP3KJHoQQxTHl3rInv27fi/uOCyDX7qGTW77zviJgga6
OkCcx1Rg2ixg8tEWQZ+7f4BKBBiLYgaDD1Xy/JAFBT5VDmC07hxhApAUuw7puzzjN35aSGYvviHu
VYt+fSn/6cAlda6kjU0qHxoiTy64Wuw2VAzDZyHM/fThxEMV6A3Xmb/gspqRnYMxdkc3XQEuRH5X
x3zdCNI+AUpQKexe5KNgIcXyPzQHgQf+IoiTRPX/i+l//FCQGbG3X6uHdn4k7QIfQEQUABAfIDsR
Vg8k/MVHx7mdCaEPhhw5oMppvOFxytDI5KB7IIwFDBNsBNWA9OrsO8TnT9Ub+mbYA1mIOfOKJMi/
++l676u/h0xQAGWSLHptVZ/JX+maddt7kzvSJ22Qbkt71ORUFvDT0F5s/BySV2azxAHNAARlJiNQ
FLxXps47CiAJH89tOrdUEc455eVbcgVVvEzJAMNfT8lDmSZLxoXdyIAy53GyBPlsBQmZ3nROlxUv
MCXJg0MUj5ZLC5dsXXcn8jcXGdysUeWFy7hPqQ9a12tsk4iLuD10ON3RrYbx7wQUapznpfukXIBo
l5vtG17To8LVq3Phw0f/RXKCVODRD3q8O7wahgoT49IEiW+T9UohBwF8SAmu83h5+n2DLOPABsX6
jgZQ13HYZL94ySUxPykXNdkab0FAAG6x8qhb2pPUhXHtPR1VZ4QUHNfc244EP0RC0xwcrMe5NeUi
xg44LclPMCr8tE37l1aCX7QcSQCQC9WZd1KkFemAq8KnSgJMfUD+zfgyqu/0/afxlQ06pKaYBv45
uCSl3EzRVeR1+6F7xwiYJiecC92hd4mBjWDHWSh47cNN9GJdNSa3tR2UIL481jXJcoC8vg0ekVL6
k4DIiJwCeod+4G8VQKjEHCJr2iXJHVyjGD+XwIjlD8wfsmD4mDorWXjkSH2FZIiGmgqnX5l+yTR9
w0IOEzSwCp3hVD5NvhIiIxxPlmZ99Jg+IfnLMEzIji/XYZv+OiRoymWQYcCUPPtUk7EifTJXSVjk
yTNfyRVhNpIK71Ve5jYPzszpwbyCbO/ykwytQyscheQZqvu6sZW5Gy6hwUEWM2t7Ai/Fw+GG5jOm
2lKOADIP06rXWdk9+YtiD+/daw8RQN9X1VjEN0pOTnrnE0st1WkYbTIcGHUgbXhGgtwaCkDTWZUo
2dIThZMpa1HVVX7Idq6Ed+wRR/QFiC9gXLBn7cW7h1pCCT4OEtH+XEFArUGPWZFhYuubT8hPI/ZE
gznskt41o2eB79/d97ikkOpF4BrVxLCS0cshqFcxtO3U1URU1kmHXL6ooo6I1JtPXoxuoxatPsXz
y2oiu9z9E3FFX/YsOCn5n2jOgtc6l0ejTyqxWM/oTPInXb66aI2KQAIaFzSRvg4uAEfIOt0eRrFb
W8s1PFF4XMXwyhc3uwftEljfclkSWRelzH13dL5Nj0/zThk9Wfet2W5RHWRwc2wfjIYmUCNLXWwC
aDCm9DcVISBfpoErqoA1osW4ePNw6xgbAGlwz1MryOA/+2AwXkX2L1tJ9gisBXU8ih5OH5xDTG1n
8lgn63aQ4rpISoegH9D+cPt2QDo2cTcJxzjfpyGZBjyST6CkL7Ko1HnGFKKEmrAxLxTPiPhEwj2H
BYLkti+QFWDz5o5sBqbrSxiMpJTaAcWB+4F9TXoqXkOGy2TpHN8A74YImHhJ4oUQSkOiC7haD5iJ
W5KhWQSXJXP3KF20CrerTkt6uwyfSEuEEHmbUH0s42WXe+iq5kFWQHv7AoukEGuaD69z0EnCTBbL
NSOfidxvWdIQsnjwpaXkNlG5LdX6mzvXTeMcKtzT3l20I7rvhCtKwz1xSF3ixKZmXn7+Q/GyS9at
htJDQ9/8MRbx4fwCWicwq+qfRFMwzb9JEJldSNGgQJbHLBounUqKggDkIR4uRR59YBduWQDiCqEg
rxSQhDw9ioWxrB2epSWp8qL26B2EGUQMNrB8ankXOeEmMp4YQNt3vB28xHKhjhEs2oLTHWOFW9wR
0OFooBGZqn9F/xxuhD7DrY8Bz1z+ogEbZ3rDWkRgjAR9dn4NnD6l6+JNw0/AOUcnWAUgucCr5iqg
/YLiRTYDtfvJIMsF+RT0mdsaleJJYppLdFpC7EQXDgQX69jkVSDxOyD48+cibqOcVuc8DXE4xBO5
9tPhY00EcwuRkifK9MHUq5PSIjJR/nr2Hza66+rDTIxYbTD9m95H8zIfaZ0m2LMPvs0+TlDncaLn
+qHei0BvUMJL7viAYaU0uoFV9JpINJmkUDEQMXloI/t5xehbSFacfJb3OfseCJQJFs1BT7f0aR1a
PPzPiknXVAz1KWqmFRpTFQHcwE54GVkhLEiEyMGSpe5iCiy/QvoUH6/43/q85zAUSO5FyJCqXZJt
re/HDmyNVHsiLhDQWzHYWx1tj2Snh8m3ZYQscL4JlZ/62IC9A2IDUdxewIwOst9741sjHQA5kWJN
9drKcUQehf0Ty/mKb8RazxBkmXJFViLRRvHwo7FvawLxnoRF7Rl5cDEkH/p2FMHTDJGMd2BQN0c3
5Ae2fKS4PWq5PWSCR5Io5r7I24eZTu+saw4MuQH2529M4AsNjMzGRudgIvBbI+L+6j2j0xkfWl+Z
L+lN2L3mwXb5chHQMRS9Q176mO3LGqWb4Yjt6tTbDZGCPolLhLCBdsmGIgIq7vYOtxp7AGa3H3Fv
rhtoSqnE2Ti4CqocnBegyKPniKwlkOKcTGsg5RtFPawhiCsGZDGDSwMGY3XwQ9gxdEuioqQ7RSDE
Eoks8UJBg0+uPWhR2m0BHlulesyo5Y99eL6GwGLABrLavZ+OL8eVv7F9+pabYgHOiSmCleC/hnwm
n0tcXUKQ2MFTMZp5XIMLQEU7aHlPVrbEYu+8w9QhZIrNT4qz5PA0wRU+SAhQBJ8C7MsBe2cR6MR1
4dwidgpLBVdA4TjIPmnJYnGfgrc6BdeJSCaCsR+ZJYg5z5MHCF4uyWlJTwJPNCnBaXWv6IV+OBKr
7KJbZJ3BHQcYYdPaA1ckCGc1F7MTHSufotkHUmV73rxeOv0hn7OjronYYoz+a8pYorVjZh78RWOJ
2F8HdOHlvcwAKprxKHdD0cC4yOGQX69tvQc36JAMT5e4kKysJlMoTJkplq1l7YkuYNq49/3uIEs1
29/mVCdj82OWNVRnTfjJUBnWYizxh8S9EVcn1JQem2QaZRiwlWmcyPBD1MjHNOd1EcSIzRl+LdoT
ew3RDDsg1f3scaURNxsp8ayw9AoIsdlMP92JHHc1DlE1VR8SDLEcKZ+/4ThCtoH0kVfKwSDknQlb
p88vKN3Ib6VGHTVAcuwEMUQNO2YtMTGK1ul6pPFr6cKpP2x8wnpsIhdNNaNSlW2ibZ+MkympXKLa
cUKX71G78E5e9oCUhcrNE5qrgd8n2lXc6nRFvA1CBEpt+TRHbmHJ2oBH0nBDaBFQFpRo8m05PRWZ
rApKs2GYWaENvkVfnVCbdDcy938ckDAp73RJrTDHa/hv8jOJoyI/A4GPdkID/dFjEuVE3aIuBqKE
RRWTSUwJkk5CNDSFpoXaS2xSbHCS4lW6pnPbui4W8m2Ogvc6x0e/uaUmVcPcJbmOtZFYUSJt3x/k
5UwlCKVO/Uc/IqiPxqB17pP6AfUcikCmNjw4Y1uHeHkv0tYnzqxw4361pVj0zoHaW7LVxl0mGAcx
IqXk8Mw7ta+21TYswIaxzaArkWnHVCN/peD/xxxyU+k5XwEGxThc4ZIOOvqrQPLjVwHFamdmg4dg
vyRcGU7cECsmLjcJcRwyQVDah0s/orfsojXjL9QCp/6/EH9hL57Ow8xNP2I6C54GITsRAxNLkDU3
BP8BTyIr+CiCPdme6LmKZQyPy9YpVRbcCnqkMHqRV5JUkJhTx7VsyflM772kOU+yAKc0h8W1SWgG
Lmq8UpQseaZMedBfAL6cN+rO6DgEv493Z2NTkYr3NYQ7RLd/c9AA0m8KYD+8OLdAkKpwJSmk7d/7
ICZqsvPDEXZS5N02JXH/n1OvoBIEPkaAzhi2XdOhQsaNJvQ5BK/s0eAX6j3TNXGvMYVrBHYrxHG7
n4ALnklS7cD36cIwYNJNrUJ0MDxfjvuCTJE02Zqbl4Crzrzwq6LfoucoHYjoavcibxJkGfANgd9k
rjagOtUWEAKwMsJU58TNH9B76BZILujqiHY5ojPU84EekLf8fJTFJ8sGpUIqLzqCV10OQhSSyFHj
xIBjOy6FG2OocH3nO+9AEdYcQOcT20dS+zFSb+c9DKQYO5+yLWC5XjUpmSgkyQlI4ZCFjMfKHKLL
Fi76C9uG0DsTEMf/2AT2iKd/cffIl660DSPojQ0lCUz41eC6ZlazoMR2rBE1rz5GNlEU4us5y1va
14htBHridnrNrVgLLCxkXztBEJDED81nuRIDKaGDOVFNsbRxZ2+984qgi4iYoo1AuAj9zsnAH3oB
PgNUAqtBfgRyaPL3WQaZ6vTEQhPr+gTlADKElblBEh9E5FJqIH3ZxFqtKDEUEYM1zoUgWsWOM04P
4h7pwdlAogJrmnJVx6CQuk2gIeoe+Ya0bBdrChuFRfZxjzi/mHKY0DPK3/8uqSTVgKQAYSD6yCQs
Pf6KjfymJxwd7TNyDEmI8JE8Li03pnfaUba9aogpKbkc8RePlIoMbk068cFJQKdoKFJh5WnajOHz
e4fyaV0OiHBh/ZwhTtswCWN9yrO1fEzt7F8XxB8ZSXX/B11EZMYL5hHVxw0PpnFK3SnFhGoUQmOS
IqDOpPG5QJM0YvuwgF8MFCcpuaWaB4Fk5frhqLqC2pMeAhQB2z+/hBwG9u2rm0xig8aBTVFAtNWC
cnt8BK5ftA9k3sCEqCIBBxluGniKkJYykPYAmc3QgBLhX8putui27gCqTnZ5cVhqO3UN9G7akcmW
Kk1z7atrr6j1zH/bTYoklBPN6KIWWh5UBC/yuzP3QhCSgQWq20AOs0Y/1y59akVOn6LMrO2Ri3LZ
AltRMR5u2zLn4EaDG5NWGyilBiw/ZIjezQ4pAc8ogTpGKYcem2RS0yLKdNLxyQUdTQEWtlSzvt33
6jmhAIUMDHrHk8l6+SknLRoRJ7bfZb0yD0iUf1HZKnxhMHsUoEVtDQ86fAg0YASOYS6jj0gOQVam
brdQdWDzZdvDeEia+Mhuu7muHanB5RsWq4c+BogF0g/AL+DoproP85C4bNeFcAyiXmHOIzgaBed/
0Qy2LpjmShgNIdCj0+GlV65q6FU0LiIC6ONQRouEcBgm/VcK5JNSTOKdrX6r6UVUe1IxQjIahiZG
7fby21lTPJvDMZauYpKcQsg2KGNUFAKRJ/MUnlCJlWKguE8CJxTWC4e+U/MjCKNhm6MiJqJCUUr0
TuMT1vihJGfnpLvkdBHCpfz4TdEm6SAWcSjLVA3PxjYkbGR5YeJ2Lf/+hrbNJ4pI//qmeyIfBZ+i
Bd2hscnOqHltLH5YNe7Ub/ttIIEbjKwuxZ6cW0o3SAs492j5Rr+RiAuFU7JAVt/pgUcmGkQzVPmp
MIM7rjtr/rstapsrGhvsPe+d2l4CV0ubueZWjD+CHtwWBAJLj2JKHO/SXKHKdXp2SuGu94CqoFql
sfeyfHo9QWa5ru1oWaG3ZNns3AfxijvUel5xuN9IP6gvKH1dOIszISnH7yw7Q6413eYdUsytcwAb
6MPEEV5tZ3Fldl/8hMLgoUUuUWd4N86CyhmeRJ6SB3EeVfK46Zo2uA47i0pnrDJsoUmHQN7EPlyX
na4fM+PwGw7ZkKTfeE852m76nvyPpDNbThWLwvATWcUoeMssOM/mxjJxQARRZnn6/vbpqnQ6J4lK
EPZe65/WKHiCYP02bGYXiLWFNs1xR3uP3EFF8GdOtel3qW8wm/207E4N1MhrNmp4A+yYGVGU/khv
fl9cdQzr2QYh0RxR8LbDr7UOA1Ylzr7Lp3+1a7gWHXHI4kQBvd1uqXK3Rbg92zPbdmedOwvdWW/P
ZrPjbEaBzWPWtr3e8g97FtrBcreMIueyhOu/8HFprSBaLh0ncC42n4LAWTphsAz4h80/oWqWQbC+
gbws+abtTD1nunOi2nIuju3Yged5mTV1sNTV9q62HUQYEc8dmS5PmtjwjgEvEB1+nKmz2yErqe3g
aV120WUHH3nheXguQh14WSEKXF5GHMXyEogHOzueaBldInFYhMUFB4cD3QZO4znBji8jIU2+OEu2
uyW/QwSd+GIZAavY0S24ObeHE6w5ygH/CwL7toYium05JZxZVm/20W1G1N6Wn77syzqAeQKHQv3o
EZ7sZg6/+m97u8XujQqdRbfxK99mWSakbk1AmNgCxGOXQvJADhFmO1Hbi/+EqnEppHNLoXNcr3m3
1rxua3HSbU7Azgl4zjYAdyK9LjyL/XgW4nGzeV5BlwWOvXAtS0Ams+PRPcq26x6PnWtTeriTycSV
HHY9FvgZb6zFrk5d/bZmHLArahFRicyOrmsdywkPdwGea8c6pmzGE8gNzdpbvu9bZPEdjy+LD8qN
il9za2ptn4wOy/3HigjMtLImpTNxO3fCNWafC2vLKV8Ta3g7mefs54521R9o9lyfNJv0wkDRQH+4
8+G526hV8DqNm43J18WlZSUQ3TJVXBXBjD5/WGLD08SYnSg4gan/h6Z7nxqMMpLRH1G+hXvvDStn
px0CXey/MlHom+/9Jv/Cev4KBKITVMSXehqALyOOwRr8yCFIKP4bts/gNVO83i3HT+Rp52anmoRS
ZhvakDkeiLl2d8u/75+o6RCD5Za5rg/y8jmBTBJthHTAuE+PmzL9owEp+SsPlIMjeaNOpfH3mPxK
Rxb61Fji5PKxqM8fW5ZVD1rJ7yma5yBOofmneM9NqfKcMf3s3dEfO5FnLqAzeXeCaDirYQb7FDOU
euiZEV1okC3ayWjZh18P+gFG6TMZfb4QTCj2vfuC+pQJ4q9Zt3xM6LfmtFBMArg9tqd1PNNDSWF+
XNAbkYRjhD6rrYkPs2paiVtGmGzs9LG9H/0klE4R83gWg3MB1UuJx3bMkgcAmDsjCdvx038x/wUA
4e2WKGlVgk0xeDp88VfDR0HapuJD/5HJGzE9g3YGsRht1UskPjSZU7OI5pZ8VhSnOQ+gvf+M8yAk
7RgmxUSoiRC4cKBRa52YUsfU3B7AdeTXsZORi8bHZsQ7WMKOZH7tKXe3AFGDhqNguRABQrwigXo1
2gTMRYBpbOfoT4DeLlQaCXIyWSTEULAQ84u9GJUWQiG4CjqqBqVAkvv6mfKAgAzqti8qKiTrGtR2
vC00h5hO+BhXWvS+7DNB6qZtBva0iMzN0/aNbWUtFn7BQCm7ML0H2aPIHO442q3Rb4xBnr6Byowi
DFkeGWa11XY2fYuhBQYmU8VXths6lByGoZmd2FS/Ok2c3Sm4pccjaVVC9q57uDkCp0AdpvetMQO8
iao81Fel5tS518t2Qy8miqQfHqcxkA9ZueR0l7Kwm3nrnzo7I2Tysa4KV4PUJMeGGmiMbj8hkQad
nANYpVE10WbRNlK9a7aJSxw2riLGwNe/yKAyRM/zHsYb0mNkd5uKZv4KnDdkCKDsfjlbkF6Jc6K/
llEckQbIBcCkDtuAYxPJRGT5Oi/ohtYTNY+T/rUvp8uYyu0ZimOCy+iuwTS9EYENKHWtL8aSnREU
la0+HPEZQ7Nr0gl95rgvhl9Sh2mGmL62yLE/LB8hT5/OAf05F19q8/VzqiyUi7TuVul+yHFSOa3l
FSjYKSjI6R058bqLPluCHeK1hthR8QpOy3Cqg2XojkYS3nv8/DIFyT8R6wqGfjVhvVD83K9NspH3
L4ZI/HYbYeM7xBcpc4aFRV314ehTi1tuyi9k0+GxMWDHytyKKX7BpgxHR52FIjS3Phh/Ji/cRS2S
QSK2La213r/JHrKO5hMh+04A0YgKIV3owsBaY2S+4jZB6K14ZUO0ist6JTMrycaUBUBgFN5w4PUM
Nb/TxPv3r6fDdaNIC/O/oepA5uojAiAI5aOiC55vT6+9jqIe5BsOE/I7twZLg6YWLvZQezo2DJov
eF862Nlw0x7j2+dvhCz0dt8Mlo/FkAmoxRb2QQEPpc2idE1dqvLkS7lskwfdGDPKf8KVnh9HpNvI
7e9LcjVIztq90z2e2025aOdgghTqvSefYzofehC2hpH9eLiiN+Emb8jN8CpqRC4PhfihcQknO/Te
avgB3/8s8sGUtsX4Wt3LT3uXpJn+5XfPoP4yc+TyqVkkKQifwbfy8++sPXSFV8JQ40CnYC88haST
2pcKh+1XlO8isl7CCvblkL1uVWFNmbSHAdQqASepA9I9JIX1jrjbS3onJwiegDbK38a5p64Jd0Cc
FmsvwTRUoMxF1LwPb4zm6dhu785QuEp6WpHeSi/vIyD2U59lrJkwG2OumurtfhLeWKdsg5KoW8DE
dpP0q1ey6RJAdloF5ho141MzbomfZe3rnYRJfS/8+1MVvvYeDJTgVLuq4VVfZ/hw9NyVc7dq/8yB
LzXLkd3n4ftXZcLGtopY12H278SDnOyE9xBF/iAwZS9vl6RsnGjDp5q258U+3NuxR0+jEBxCBMKC
tMRR7mj/8Jy3GqSmN8rGvITx9h/gXCNHJSUEDXvicOs8UFDm3gk9qeKy4g1m1T79jXfaXPeNmzR5
reTws6lWQzEzbWp6HRbNbb0uLyd2R/jhwu4BjyfICYYmIm+RE0ZoLhmudM+EeSYZIy0ofLRDPf+g
V1m8757eixXeCJOIm+i9I4TohBoCtqf0EIqMdBp799NFj01RslMzhnr+OajAje0EC1uoIDkxrS+5
feTkTYg1eu96+7n5h1Kyo8k3gjUZCnjrd+YBscAC89pSmY8Qh1Tk9Ow4GsKJGvQa57JyPxt5R48I
TFeUBBR9K/f09wUqJCZsRzrng9GdhNwTmYKf1bCgrhkiOWlCElYHW7DRPzc9S3/m+hSgCggVUkvX
r+AVSAdzbfxoc/bkd5CguN8MGWYgzrkrERxxcl7aPEHD0lpjk96C6NVt81ten+F7na5f6tlw79uy
ZVcZuLxT2oNkGtKHCKv+dxFojsLJnqAeQGJQZW4sTZ9fL8M5iZSApCKDDFpLRZUA1ZVTFHHLED46
BmahPSbQVWUj0p0UACYPaKrf/kjjk5jbYFrJ9QN5JPyr7ytREtWyxfNhtaVjwvQA7AHOmbb8DAB4
aeLP5YYIM4PK6G2r25im0SC3gVbfrNx4ZCu8SY1IXm0vDRhP58SYFXbD1BuRlKcwUpCp5e7TCNLC
62HvUrcnhc78OKPtY/vZyvU2CYdUY1FTMBqtLg6DzJV/Mp3tBbcitLYLDpwD9Kr+YFr/Y+QEo8Ly
NP1894pMjZTYD2OE0dKQDu+WImrG0vNNETN/veYZ8lnN/NRwEhMYdWxMRaJVB/JlOBqz3qWwI275
7ZvBwAfdij1Cj2nCMYEiSjkPXWlymqBUIcKHmTZQ54wFRfAEs9e0l3qin27N7jN9wxwistnk8KY8
OWmDiDvRStO2E27FqUVDCY2g2+9sHKO9x8YUSXPIoMF2eKgY6HVa9RcknGQKdVQqsY0qH8dNioIm
5n0V88RrkpJan55aRVYgM8RRaLaJKx1Ew1CZmhDZF4OfgNfi+sC6Qyn5wZdjMLmJ8FgjFCXZFeyl
IJKfnRQ0+m7Fo9ngBILXJWikNMUpVvkaeKz4CdYiApj2DHYbpbmSWcbCWAwoNm3qMcCT4d0yxruI
NFrLwyaSbR9XgeuSBDRwB7MBnUUVPaddsEIDPIc7jOG8rh8S0IJf4VD8RZhfzrpJvWvd+DKd5lY6
bjyh1B6jMIGttkQwxtfNZq/xXfHfY6HEFpLTZHw/l26G6id1FGon6jpmT5wIyyu9Dr5wAx7u9P7q
Po15TXZX4GYYS0cbb4bOHpskKhE5aL3rCT2Y0Dkiq0c9yM6PBuM+7xdQVi7e5AUzhoMvvrfEvwip
AwZWJ+H6gMRHpFE5yNVd0/e+SHUx949JdINvTMc31fqhEvRREGJeEZRmOoZD8jI/wXKA3AFy8lrC
WGJYwNBw+Ek9BTv9D4fEox+Ylp4+eQ0Bl8EYJxiPVmjWc6BMzacMcRDjIx4Z2ofYm1L/tm41QTrj
PjxGpUbVhDk4Pvbs8FaCoOKJx+nGssTfGU3vZPqUPsGj7mteJcuajFPO9Lrgb2TkzN19ebhhhw7/
IPalWpvQKtcOSKgGXGG8EWjXwy8gPXMmxIcFS6tkyb+t7N+XoyIwchqPg1xZ2BwQg9B+DxY0AkwY
/wXM+o0H6eRB5d9ggpBglOzn6ar6V7ez/ghYhmC9IjoDoqPhBdlxUaZBoXqU3P8oWqNAIj7njFib
Brr4B/+xO7m7f2Dv/uyYurFb2Ok0Qqgc3uD//MKnIA6EoAT/jmD4BKQdgYY7txNgPIQmWAEmJG/g
ANzE7mXLPgNuIeyECZRe4s6WNyliZiqXQSSuDyKfrMSP3qwY6iLxeaumH3pvkkxBEt6iT7e3J/L4
3X0cuPiwLURPqU/Ht+bm/2dMFB5DoQryiQS10TdRyPPXCVqNbtKyXz4dM9cUxGSozBoTcCuhvxXd
gPWMWXzkYwf+nghARsd/w/yvn9eVWZHMEGAo2wSo40d2U+tILcoEboWo9JwCEQ6IbEV8nwQ73jNX
YzyufmTM8PyBWgUl7Mg/cfEiEPO1zWnynN7dgX38eu8I0nrDOnbPmbBFLqV9ulTB+9dYPa73D8OK
rBG7lANvj3AAntk1F8UvLuctBQkbHaEiT9QEyJ0RgW1fcIGcX8hYFPVfFxGqQ/8SyJEwDOgR7oD1
Y5nO8yuYHCIh7Nf5T7mtp5/ld9qt8+UmPsj0CacFqwnMqG4DJoghHv94AfO3+EErjbgB26hJkL2v
YGxBeYA87OMCN4MvM953dA9q9uGPb+BBRyWP3zQY0Uij1p/EW5kR7YMJM3hX2iz7/USMsIugBvWL
tFJW3xUI530fjwC5WMy3iYaOOQYYbsdMDKJc+1hsoN+1AgHKQvovkpTIUOTH+pm6yWDOn/YLV1xD
sCIcYKQsgfKIErice+tzqdIxeZRPOMcVQ08CAmoQR1hC1sZayh53vT7cX/P0q+rHIizVBfOfmuzv
+b1pBF6bLaeM0M13ePpydUDMP4GsOx0vEMuiQhRZCIo5AtMDxhO8dxyiENZENQDcLhKYKZ4Rmwph
oqDPFMY6ZLFFyifz5319kVezhtJm+91TMnCSY+Ugm+teenp59vNiBxnEKbFbi1MJVNIwNpxJkkTX
qHQrfXOsoWP3mmR1V3iD0293ldEu/pj9hDfHgM82RJ4+OYkS5SKAB2X9Xw1O8FgmkYzwIAvucfTs
o1gC83AoLAiHhTghAj7HN60yGtSrMuZNennsZwC8xLYj5oEajf1u6Om3V+7Xmp2XWFg8MjKJjQT8
gPcmgFKhBXChChpERZzqofU1g6cBgV4SDQ4b6sr3JY2eIftUpjVnRQlHmfs9Tdt4paFDQ5jA/Y2c
t7aoWe6xU2IT+aNbqdzkjKYRWVJmjl+7BPABPTJCJlIyDsqa7V8ZK9wBu9JDD0odB8IWy0dD8mUB
kjB0LLjD7iHfwGlHgfRjsoahhblRNA0n7dHcyDN9mtz0n8cDwvkUxLvPgAR5u0JaQD3dko1Hdp/7
BqPBIXR+/rE3JoB60FXQ7ph0UDzlDvEnEqoyyGbdNjb64qEyodzuExfoXPkCPzhx4n/2Kqkeic9E
nRfRqkOgQMs8UHlT09P0Aet1REMsWfB1KAPZx27VFBusk1MZx/gB0wlAWX8g8abFQUdLjv/wXJ9f
2IfVtXAB7uKNOX3UDHJwdbZPGD/Cn8ganCmr++xF/YzVE5RAWE5E0iI0DS1aRcZh+KoYN2RnhD8a
HrtSjxHC3JWomkyPekhR2bEcGQkhfkwD45OYC8Rtmz087BPEq99p/UBWt/2umql4neh1ZSZlf4J+
8Us0yF7WoK951X8VATKmO5hOULTXR7uiMjF/skhZDTZICj3G1K85ZI5RWhmXGi/bnigYBVMdPvAJ
dBHL9ZdNmraHmL1qXKbO9yTWnk2KRcU5vY4n0NN3N4ewgjX8kMwwWGoYuCXeylTGvvjx8mOJCh2o
8jkK7vLINR54y+L1o0f82e478kPTxQNdeqyoQdIV0SkHOpT3o520gbB2z2ch0cGSse4xtQv5NIj0
FoWJA5KB4kd1WXP4VhKUF/RpaAAF+5177bxZbfl+Bj/79NgnZdua7B/2wm9s/2H7PlGDNlKCilJl
sVhM9q7rzs4IScWvbhu/9w0/qdB6pfNB6eiv1fA1JtB7dD0Nd2p5LgjvlCeok2ggc5fZLl/9rHdH
Jk76CoYyffkcLdKOAe2eghH/GxTMhGdSAY3tuhqFw0/0HoVPxuxc0smHxPrUbabk9cFj6qRvgXL1
PnnARFuLNRnnzpBpGfbwDTnowJLqhHU8XZoZvkkUOlOxdKzFd/uBBkcPwC3hdqHRSdXnFxACwQdR
N6tX9aqDoSHSJW1FAdqnVoBF90XFwCaMbAh7DHqQO9wxmI4npKGCZ28giMRv4hpjKab0QGm0htMR
VPj6xdymtxiMypnOPVZLXp3qCb7etCoSWlkFrhk15seJvwGjhOjtQHagU5kFz4B0kwAwnpO+DCEp
hcFfgou1QCSkc9+R93xex+JgWfuIVfCI4WWCR0UqHUk2VMa1W16Y/SjL41EvuOYhVPADjJ7muTt3
s+zI8kmr15DbiRmTz2MzaFaxYDRt2mceRJWBLP7us5pC9RJ7cEcoRGEGaY33EO1SOX4ANpEak/tk
AhPhW6FFh+ouHUBxPu4XGldWZlbk1HQ0isN3NATrLb2XPL035JlatOb06OlMB35GNXGuM/tRTAG2
+a5Els3q1dPlj2J7eCjOIN3ZEU9JCtyHA/eONHfcS+O0nvB8WhUev/Slw6hApFcGbx3EhPdvuJe3
J6/Yl0fhlQEMMO04YxoHMNIbpIghVkz/CMEV1NvzMgo5+1XlFXePgx6FAOrcPgAdwNNV8LgyicXn
ABKmh/cMFiT7dt78jHblgokLJ5bKObpVmI2WG5CqRVwtzBRlxyRziLGh2ZhGzvouyTYgjpgkCwo2
Rq9Z72m1HdKxzE+rkjnN6xdzxKopcwYrmF9cb9MSme2/iWpdJ1xZtWCqx0Rrg81TcoDVsLp8SFeD
vibo/Uqg5ax3P4szc0KBBYQO7rsX9Xo+1/av0NjFEVALF47QXLCLvJYMZkD4dn38ja6d6qnX5yGG
oZDczyX9snff6wAhADhBj2DmnF9AhJh6wMyFalfMWofQrNdqEDazZqnu6km+YO1FFons84IgAdBC
3bF503XHL0e9IYPIG9sg5KMiKttOPjONXVaxOmQ46MSFvBKdJ6g7fTxXWb5pyBM/RQ+P9UAdIzop
pkKbSLOOng7TX7ftYEh6oL3ZyHAYap65n7HObCxp8UY1QOxKPSk+O65TXrngsgbPKCC8aPYLnog7
o/brCU4heCPQA9rbknHN+IUyZ5Su7yRonko3jqcKG8tXJ0R3yg8fuvhNREpdHrVlAIT1erl3Ik3u
ft9udcPhqWSmQ1EMcCR3n1GdUuFozInvZ1ylUsXMT/EXV8AWGSgri5N49bhe8bQxJH1NWr6fFc7g
Ox8UwPiblO9jBCHz+AvauOV3eiRSh9IIvuTePIPy6yGo+2eqqAznQVwJHTTer8zVywmCP36YDhYU
NDypeXdUPXp9LRn7LsEwsf2W/JOEV/JDKjlUBXJ/FhqKWMoEIgTQopHhATaaOKQ5K7p9ek2abmK+
JhI/YlVCroI8vw6k1h+pPnUu/xxkQX0KcEoKPTQ2APStaOhVG+F2EdtAXx9Udp9x9xhLH0f9KVN+
EqAecdMieotsOJabl7lJ9amkOSnCOd0WDCRBY6jpsKYTUwRpSXAUGVFInwNiiHWYEKhNdP0vgAb/
oTeRHinjd1A7fZ9Oq50MQk/Dtyqgq5jUV016DumNBU+rPFUPccAMUZEkLNFNeavjv7q1h0SX0wB/
Afij6hTJpP5QTBF6gDPzuczQnq3jOZRUjGx2ztkNMDWL7I0BQR/3qfZmJ8cRy44KDoyWOqEiXlYL
+CptcV+qxC59rvcpjDExNOd+KjRP/VYW36DBYmEchffL+4wiH3JxMvzLKHpENhzbzYg2mGAgNE0M
0ptwTaazzr//vX8YXALZNQrACLA5k+kwjqcGyRTIifa3YqpFjBeER2D/Y1tlb3mHseq/Vqzi4LnE
R96KkHKszKymYrKU8KVqqf/R5oYSlelaxoaIzK5YDTGA3K1epi6bx8QXkDJlumKYLkO+mLaJ/odO
qgtaekRWLT9G5oXGTh0bbXhCmYxrAmIGJCz5I+GIwdflw+PRPE3beAEznsXihzCYYZng9HB4qBd7
4l/EZKScodPfS0eJlnhqHLJ2ScQR9sOZMvQZ6IrH802ALWg/DtIRyRIRq/odeIUhJSf/C5hJwicL
Nm50ErWrQBqNdTY1FiWTGCC6DebE9j9IlhrTZdIs0yPXjGlSh4uTNu5ev1QTlB7UEYYmtIe0e/2I
oFwxlaLADvNvIAavdkKjia85DVnkUH8Rs8+exiuQXY9TkY2Ub2JGbPFJgPXyJ0ATIwNmKpePGeUF
FdCLGPKSfhi3MRQhVrPhpgx7w0dN0wGlIJwl6iQJCppXaBMAC8oe2gH1p/Due21lgPZ5XzTlXv8Z
p8gFK98oGSVkfRJ7CNHHTCWyk1mhcei2YZaH2ZtRBPCJrJROXi+UE1PlGEFPh4pW1tEp0E/srpcn
e5WXMh3qFIrEzNIfFPPiEfGsPJ8ETUHiAtFCkB0nRkKSlINZqPM/v9UgMBIqN4cqWNUozj3G4kr1
QtrzzjJKHakkMjcQiIQMXXElcD1ob3FlvU03J4uf+ervkClZChdCyUTkEKQg0QUzLXeb012MjB8k
PmPHi04MDecyfE8TyGnC9wC4uyPHApddTBVmrY4ZOt1BvqezeORWXKfaNhv63BQ8kI2dK5e2/osF
bNps+R+3CldWAU/d/fvuD3Unv5aSOtp6GXUDSvc+VFUxVkd8TQwYX8hgJl7ZzpjTAXDAZzZtPnNF
MjqF+SLICNmxuUwbPiRXGu4aLURrKeU/mCf5hQ97LkNrHra4rADv0X9QNGGBwLAAXMOv0jFz1bEj
c8lxH7MjZoLX0SivemvGvBAIPni9t8xKaydyAPFXZh7XHjdB3vjGwOXa71Df4hGG8vtGjREV9YQS
Dwa0JDkt0zh1zqifs6uxcTIXqizHED54iVXwzXKcMv9MXyEs0PuAnpgvNBNd6wE3r05FS6TFmyue
eTouRn5lBkP8rYMabBeujh9+obQJkN9j/6shpQ2H7StWlgnqcLIqiQVMPbYsNg6sQOgrSnaQzG3+
PasZWx262YxqE6Eh997AZzf4tj5bDvsQOD2fB8XMLH1UgnDC6hdltM99y1nnBKvwZo3NLZc8ZwMp
Uh9RxQ7XTejfuNj7gXWnr8SBe+JScsU9kQcoCOmaiRpvf0HfxTqbe28F6Z8FCgWUwshFvih7hws8
xx0OfTEn2TvWnYfiporHrc102hgyAushW5HmDGAbWQa5/GVoZhsXGnNzX9kv+xPDnfnNAeIQsv6I
qzddXrvcKwSX5E69//7yskhEQWO/iK/RYPaEcVvptbUEBfQNq2v7+2YiZB5wZ4gjHwCjWfw6y+hH
cW8sroyXwwxnIkFh8PogAtPlokYfTnhzy1x0W9uDw+GG5ZL+sDiJ6Zc8F8pRxsWC/iDseHtMlGak
evn7es5qzJFIrVF6cK+ijT/SkydDunfBTInR1UiaCx9BMLgvDFbBdE82B2rPb8hMdxz6DEcztbFU
csGz8pCHOkVJytnjUPF4aL/0a2wtfK4Zufv2mrdHlf2QHJU9ZK8gOER06pi/2n6451Y3efjdlonp
wZi17ykpt7SUjBYFCiu5eEDUcDI/HXm7Tjr3URDR5fXX0/5BuiN/9EG/crciAH51bvbXo6YMudce
B64eqluW/KJz6zX18YEyvKOQlpCA12v6S1by5mfAxkVEFVAzO3tBUh89Hwl9TMURK8poKES3HJPQ
Xe05u3wDGK0jIQhFADMIFJfrkyc2P3SpTlavix+0uqw75ZznKEZUeEs+MwuMB7frFDZrtNOxX/3b
3qH+L9RwV8S0p72G1/g0ka/6x6JM734YCEnvkP19Po40aVZPQNNLEiC2BbBj9eLoOQNsbMxYY4Kk
1nrv7/RzfDNO4OSjeoZdYkmqh1fwNxXm9ghcxBCaz8a4If0ZhGbAGGCwPRmzpC363YnxCIEzTEJv
uOvY4mC6UOawYtFeMa+L0kN0FvqOCTqQjafMo/VsMEBg1jGd+gKBicBBdR/E/Z/RNrAUsg6mCG8z
BktZYId0vYxBoivh6T7H+uEALIpS7h8A+yJUehQxs6klu+8s4e9GU9yKuVQcJXO0QXSRDx/loXc/
piCtCInFS7L40g/l4u9oL0idlH+jsuTe56hFn0hK15qeK4O5gAUcukCcDIjiZDIgS6URxz4xctBz
N6sK7lQRk/nOMI4HyHNOH+LvoQctS1+EnjoNqhkFLy0xp4BuCQS2WAmQE8s2bXfpvOjQUcgVM3Qa
EN0MraRLp7dCwaLvWPvRj7PsY/1Cz5Ah/tChntGdsBySh8LBkHqBrmP1vNDY0nnRlmuMEEKE1Lvd
+f6gQEZ9+J6xaeBhgGfG5d9HnGeelGdnEqeOwm8B0Z5dMO5zqMQemtgvNDuT9uVF0agVlqVxIRNi
watyWIOQTQsxPNYzEhUu2L+6c1GTWFD+cQbMMihBKtRjRkbYe37qInrw3jcnBBoYLB7OyUMq7Jq/
JI8AMmHE1t2T4pyGq7rYwOV/3vOmnhj57aFgW9dxqrzJgAUN4KJ/+WxiYt8rAxPic7CmQ3xLc6Z6
kv8Qgxe7s5gqr3e/w1VFxIY8VdjS1M1g+E/Oh9F2XFDjQPYkbhs1O+RA9G1t4Ug0HRTgBdGcdD0s
BVj48qP2mSKP0f4YZy5N8bZ3GEzCZ8GY54gggfi06JBVs4shX3hFyoeo6Fn8O/r4Jfp7aGFMOm/b
mI8oqd62InOG7+Y4W+FzdliC4eBVgfoxeCHoCEepo+K9IozqnwdNrLPrTD2Xsp0PHu4zmZ/miMLy
MV8VEzaN2Wj8eG6eWkD1r6y0ZdoQn90l5xaqEGOX5L8Qp8eLj6uF3eGN/gwZEZsY6IoP9EvP8nUH
a2XGnLf5CDuN/ZwPJqnPLMZZ4ya7dlJNy4Chvx7FPa5JwppEq8U4cQPDq74SX+fjZPv0qBcQ66Z+
P8XoaEXFkj0N/EL6ad4jnyva+LEeY5PVDU+OcKKnKJyc7b+hX+zQZQmLliyZ7Uf3MoKVQn7I0CAj
ZF8szImijfVFomOJZicejEfsytmdQ6NQL7ZifCf5+mtqHJbm/h1JAYQ5P2J6RyyKdEACnUwurihi
YsZNpGKDuo9fGOcNDw0HlaTpzh/c78PvBvHcoxMWKMRcSr9GaCURUofTtoQRBMNrJihopu8uYI1i
bQhzlmSUD5gCZprWMfMeRBbxlSGP78Pd+7HWkZimmEdOhOq+HOnkM6OxpPVWcvQbtDD6XGOiSuIN
VGYBAXTDcO6KG0Ks73OL0CXvvaSY1dK6BPwhL/wz6a4SNLBGjfteSh9/BGsn0SvjsWvVYHBM7pT9
qFjkDMgMPniXfKaZsgSyV6mUVRIZHBlhwXDcNJHBiDsyBcclA0KYj3h3yIHvIDGIv8MC+Vmi8z8Z
1OFevutr6ws7CWnUruvYbvux+VpAFXyXwArfqYkV6Vdmhtp0mYZY7beM4frRbj3CPXiR1tHNqY50
a1o00VPztCXyhtPILkWVgPwaFQTzHTYGgFNnaYgVyCrLYWuH0/LOnDuGHjkUEqCssqeO+8FfjysQ
QoH5EfWipq3MmSUdKlTpuhzJ2uyEgYM644vwTL0CzH3wJdNvYOXDh8XGYRVXY0yJNDrCLmQeo4Lg
mYXzCJpE7t1sA+GDPHfPTi7fPXkL5gyKxH6yQPHb/qEJRLODhkdyZGBMafTDSqp118G4B7/IxsOf
lHgfUsmcF/K4Y7xto4Seo7Qq6MtxHtF8tXQxeM0oCDbsPdVUpwjj4VxRSyY2bTSCLZlKzyd9DCm3
AtybsHSa2N4XlF4uIVZu5Q6mlMSsoCycqPvS6IPdniNXTiwB/wzCdK4GA3DfBljvtXkuBgkJLtr+
TiG5TqalKmTsyNSPMyplggaf3mxi27iEuRNPsxF6iZbYXxH9O/AoK+sI4nXArtvNv6v8hovGOGi3
fPVaMK7IHmOVcP3V+Alb0jlEV09z7PXKPvmBsa2O+vFZRh099ZucWHVmvtdqdm5p54yjKkXoUwZi
i3ZiP/GhfgzN+f4OsY8pNpVZnU/hhIdBP7LV3elg+NimRzfqo/trKv+bJlmRTfkANbPAuRVkiDOQ
tCE5WY8JrJ7yxwi6EtcOQmmyEZ4eBTtTaKfDgC3xsRkAIsMFYtj8a+uoBdN+mlzOc+qHAQjrpQc9
BaN/yvtO/df09fWfTLMkNr2XGWEA46qpZvFqQPLDJCe+Shp/Tuw2LrikYghMEDzaVBEhJbRDmhkO
3wGuH4qjbMDsFi2gI6a9rSMmJg1nkuw+5ujaXKGPJN3bTYNkBTyNBtKL3dc2/+3XRIAyWm9ezwfO
c0/Wm3dy1aGb+CWtgoVE2m536R93PczwBOkse9jqedb/PgjVl9m++vsw9RGbIQbIiQ5fZaXnkpKl
HfkyOl2PNAdEIIUP2Hm8jz1QXeLmx2o4uKFUNw9fD1UOiFgRmA9n/KP+/TzC9rT4QBhirO9XOpN5
xsVZDgHMHiQx74bLOz56IVC/Ssf7cKJCEm6Q5qXWVhp5zz1wUgZFjxEpUMN2TUuNBDfSNqMlhcQz
gvUHZZ5Vh+dMuQ0IAU1/GYtl58AqkG9E1FGlIl2aa8YYJ3K1e2w02fksQMxHoeTJsa3fxJRA6JNm
yls5PB0zhuFiCuusgC2CvLTWzt5h8rjUAdoMKFMarTsKa+RfkXo0Nuzc5IxsNLhAxFm0LPgwUbLt
ByAcJvPuyffM1/r1kU0N04Wk+mIG1dDOV+dil54/f0gfOquKakZcOYC0WB7o813JQ6Qm0r6omXbS
YRCmGNR9EDkVAzc9bEr2RT9uzhSon0t31k7z9gBr/CEKAsWGLpEX9CDeawJhUuARjwaxJ69MhurS
/qqkawj0H4WziX2dSS5r2mtl3IdYKA5A5JQp8CuNawgP9JNo3d6LSV1YfCdv0H5TrGmW8XNf5BMy
+tjGI8RZBYXnnLEEk/zAO9jjEHWkY4qwgLYFvUOyNihJlslvcjMd4CeAjCcXMBkRcWKV05GBIkIj
cgTGvuAPKEiyuvJgr/JpDdGp7GgTbwg6P562L/ep7N2957xaUma+3GyOSYGijtSeFXEgqk2SyEX0
/9RUfgUh0Xr5H5FjhoM874PwEoMtzZl57DBj3HkA2Mn4sVVZdF1zwhtRHjCKMEYdz/nZ8Dnbb/66
1se4gXV7NAwbhnpUOxSzrxkChI02BzU5Qq5xbTr/kXReS45iQRD9IiIwwr1KWHnfkl4UUhtAgBDe
fP0eZiM6dmd6uhFcrqnKysxiCGU6o8zgpr4Wb0TJTFu2wtHDhwZ7R/wGgazpjoK+9CccPOr/4BJg
5UDa92hh3hd67o7t0beTLfcWuKhuXodquNvS66gBKwMPYBjRzZAFQC0OYYbcm5WBe1uquDhFj3rF
FraoJbz9jNCTXnxttleBv6hxDtNQuLbAD+IlQOjYv9ZDRA5EppBZT8zvrcyV21FTKbwtmU0E7/Nu
b8jrMnIZgfdXfPfwauR9xhBYPqvikbwPWkMS5gbigehj9lmXW5EmZqIdTU6gX/khbrel5kN1avHP
Ej1MArCipPQR31CifF4+pQAoE/VlFM/ANhl79FEpoDICEwPPKm0jia6K0wpkflQgCRwzGzapAlcc
kXw5NwjggiPI0PsPJGgARPFSJmlb2u/BV4w1oXZ4tyHaCydoSU9S0XzB+I1TGKLRGWkvDnxuuVdo
WXXMd9K8WEhujw3B+uXkbgUgcrqvlIuyyTsLelscLfFvgSFJXL1LaF3Ru5XITJ4mm6C135FT/moz
uNwEGDDihb0O9ZSynbho4OsRVN7Ejq5RTebhuW1Fe1LCFQYfPioJPgovElg/Lyvd5b8hUx2uev9x
UHe02owPFCkoCIvcWMY7ze+e/W9GvVaF8DF7y6ccAYksLSbA6+2RfRFWe4g12+4db9geJz+0VKW9
XGxlN3VsjlUi8m28bNVvNcJ1wF59mcJQh3A+ruWoc/W9pPhi0awjxRkES6XSMNc5qbw7FHoH53DA
LoSB1Mc34cFcDxDGKow9LOM74bycC7v2os+MrW6yD6WrFJ4JMKXbPCOK4q54ihfG6AU6hQMhQo9m
Ekcr8RdKT0tDco+rGeyG7bRpHAkqLMF2wfcmhvUqrQCayFal99wRP29qKsBYMO1QiB8aePaQ4Qso
GGwYuGmG2EJ0875eIckI8y8qPiVrO/cJle4Q2Th/iQc+kmtiyMXdq9BNZ9xKuzVetr4O/2CZ0aU3
TECIKSchwaLCN1ay9WTRgo0e+meo0DZzm5wiwwEPNEzb2H9+a9WXn+DMSRogujirDyXfg1ooipMY
ixhoI1gTEBIJdES45M4wfRWreONGeF+QoJNfkwKlx15DGwL/iJDaZT8RaZeOXgSBIQos2KDSFhV+
daNEYp7rI7aNIE5eC4gOnLglRv6skpW6peI1sZTOTeb6MYRgR6wVb2n6Dc2U1FK2wQk+7n0vPz83
8QvokUyhJ1RGawgpFBgRJLx8grp1N6BbvB2Is95WihUkWqTIAQgnLyNwhmy4Z6bBw6DGnR10mJ2b
l7LoSxcJy9jDGPwD0HzRuNEm2b1/wdEyauI3c4mEfzSY0ZcVzhsPjLXGqoZJp18r0e2CT/nY8rNc
xAdwfujjX6SO3RYEs3J7N35yIlJnwqx786JRlM+xJMxBT18sS/gP6KKIMbDeQWeGrdMUqFT7islt
se/3xtQkXB0AWhHTv9oVMaYBofcpOOpImwILve8laPE+UTGhZjb2f55CA9QHBhM5Ph/QAdzBAbox
Q17zVqQrKsw1m4QiovHZWCc3ZxJbP1oHZPENbhorjnFoUUw61outnpgDQPuEmdnWPFPjZmjB3GIk
ebYSrwFlK0zpjelEmCkyTbFd3GDBdXWXsnd/NP+A/sk6CHTVzE0dYrId+D7t7ONmFDCmmL9AfgNx
wsIOqE+FCWTjngeARLoiSshBfRklAIp1rJOa6Roq3AgMYfrbzEjWxSXGnTKmzVNCD1gSzS4+ML2p
wWnz187gFNsg8g/H8Qbt7D0kSDCDL0xwEo7xWDlXD07zcgmOB97H24AT+Lq1ByrgsOAtNPkR3gnL
dtd9w1pDyCPJ+NBHT0F3W6wyKXBKTjnXducXx8KqOyEbVK8qROKGyH9nLsHR65HOjr+yXy7GBQrP
CJEwYq5Dgn2oVZ7VLQUMYBw2iS8JzzevPOQeSnqQ3eSEncS8fNKKAxjZnahuzsz4BXzWORVOEYQq
Gaef7+rEZLIMFEzQd+mqYVfU+06xOHoJTCIHdgc2vrg+kSMWK5DS6KJtqG1AZnAhA+icZRG/CGCu
QYcHdrc0Z3J3hX+qUfQCbpLvSWPI9vqnJ4Q/uBIVlLbb5+SpXPEq6WCxjJSnGHsPfvvuBOjZd+UB
/PnONcGfMYugKgXhD/6DS9SacNy5JK/rBCwjWDImB3aNaKOzoOONaVUUQkkVigLdWWPBGZGw4Prg
lOEL8ZZUFvImgxogktZ80FqUYQnKfsC3yAZJg1R0vxgL3mZ+kE7UzSMHBD/CMSLzYJ0mnyXj8roJ
x0bYU9QFndGexEXamrUUwzH9DUB4yKo3cu6CwPNMRev1X31u3yXAK2dWfZwc9eS/UFo5GQZt0YEa
PRDwol3VuKevES5tSb7WH0+Yh6v+Se/UfBNvuDoBOcIYTu+fMLZZPvWhnngKYtpfuJiz+8pTK+ji
5ZxOanZ5hJbGKtf9fIE2g/ANNqKfYCox61av230BQWuuzA2HSoa2773SQzBAjE9ad3/SZueHegKz
cgW0//OePfQQKz7lVC/wN4GuAvtWucbWQyNXo1C6T07M+TPhBQ2vp9GWCRO6eBZaTPUlh98G2tRb
QGxO3PCLLckRiHoqbN82dE38tcQF98cEcFhZJqW2+AS+iTckMISf3l2arRPOx//6rVcdgQbyuJsO
JUp2FZDi3XysN5+pEoIAZ37xV+yx2NnhrevEV8mEncY9MXFoLlBdP6TnjjxLnvix2fBJFby9iBpt
mcPSM+wiOlWyFZ9Dv04XDVaSihvrV/nzJd8XQXiV3vuxYtyQi5/ruzVWNGhCwwmV7EIqNegxXQrJ
AtUZtj8sBvDGCqZsKfHEDw746rznRIq0IXeFn+DJ+5hD+WP9mmA0B2RQ3seFtMeGFM3+VODnHRYX
sKXsO32+VxAu6pPwZHPIqOZ9D55BXI/qQV1ma/XwN4mPLGU8sajUpSvSP2SIrFasl3o3k+06ctLo
yiKA7Hyn53p5kGCyQ///1fR5J19ybcNdREi2aviGloKq8fIC1mGBYMOErfBmuEKK1U5ArA9zk9CI
wjV9bMFeSEEpULg4tUCIfrdYMuqAErxk1VMB/YHXv4m0Vbc+Njvqy2JIbWwLkD5K3DKIes0+v6MU
Cdmsj+His85H0AI3uhPnf0utJtxSLmjreZN4NdNMRYQj37KN/By9winXj4QHKhOG6UMOzHNPenTS
ajiD1sOhDtNxqxaNOQRt0Qs2SbtjvDlkKXjk23HVL1Wc9mFVIyHx1L2wf3GeYV3u429M+0G8gqJp
hef/st28R/XmyJom+VO8N2Y/zp1zlzBuNjptOUTKEQhxjvIOCRNk0fVngZA9+SMtff+xuZ0Ct/4N
+lW94iWOgDCtTrGaAz/n0J82YzbHYI8Ag3AuW+qlNOBR1h9KeWRVgGRojjjv8SI/ITZAXoCggwng
QuZecxoC/8RLaWFCRtlwtXnkyt/79OO8IIzMpH33hTzH1ghXWTLb7gjT7FKutUftBr/FZh+ekfpj
e4j3uN3DTfx6Xdhvp+Bp22ynjMSejDP9D0OnmwmBUXaJpeBuwk1fFKPelEoEHct4zxx5j26+Zr1N
ljizRUA51M+EbZ671EEnC1KT0QviThuriqcOH8qj3hRrukpf4awbkLEsShmM8rhtEPR9fstNccK+
/Jk6nTvghkCv5UX91Ho8admG6q1UL5Xi+8NcwL6FpnJUOUVkpQ4F3t57oWXSL2ppRW8aFb+WQgkF
EVChXTac5ldqWCU9fcoDNVRo3fP7viFc9WpfdCLdo16vzIERjEVBByZC0y8Cz/iLeztFVrMrj61T
57gLKPbkiyI15pNzeGWCAE8pONIdkW/MZKsXZsbi8XrgMr0ObeJyGMB4Tu6bBXONJChbkZ0pa1L4
1UDbOGLKI9pCys+1o/kfGOfPHhtJFHMb+GGvz5w8/g5ACK8Ftgrl7gnalhBfGHjkykYGrFItXXUH
703EdlOYnGhTmacdJpswEkM8MnICbvwo0MbbjeplhHGYzwjrGJeHz5i2fLCKSmfSt0yMR9ZJGK36
GWRQrwcgXoonk6DYzWlCiJznY49IhI09Wo5YRWdev1HHzsKNxLmGinMqkAt8T/wcTr5umxA7P/JD
IpXJYiiUToVnDmeyulExAAcl6l3m+Otn8Nnu7piIgejQvW+yHf1ymkNg96jd4w2LDwPMj5NR9TsF
+qzPZr1qVdvikPwYlC5u9G7n8bh31M/wx6JZzgWIlaCVDFCnMWqAOo17JcQ6moeI5emJFqQP/Ziy
E6ZwbFq7Nxn7LAFv+274qB/D1Xa1souw9AD9knf5+n7uli0i4Xg5QZz0V778+O9FudDWfiln2PX1
DR5JcL0E53j/hcMqQU7Vupo/gezHD3zrfyVdK3JnyOxYW36UjdiCz/2Bj+lrJEoS3H0OGHVFEY3d
vrHLzynU5lLtvBfSHqlmi6bHuBrK+s6kQ/P8cio/dxFeU98J9Y0Ec7pyIrxJe/PyOaJjSPpFRCht
LIzz50htovzN92Y2VcB18qnoF4uaYNoDrkOSGlBQsJH4k6VFu6JfZrKTbNLgryUrp9UcJ2rmq/BF
VvyDgYMefTpJTFtfYnRRTqm0HOBEH+Z8fCg6r8qPkOaX3yL1BXxaKaXCcW1c9H7fSLvLzq2paJTU
lEhQsYMFO8eN9PeVedmv8kx7lzeuSnZXoXLBGYLzAreOXZ9PK9w4aKBHzAoFDlQQr8RwiXOGfBap
IKOIA+wBKt0zsYttwz5PDRivAOjJqiPAqLy+C25oho/frtkXtxokzw4O8YazrPA4fCcEeCzFyUkC
GU8A/FYspzq25ZF777YwOyKnPtFBu7ypz+hUOjApwwjXplktj2NXrrKdUIHLUDr6gHkk+8H0JtGq
TT0lWLTrBAx+ke1DVFrz6lCvmXrFj0qVO/EcipXJ1pRRI02RMoqUdiFa14GjAzXxOHQDIntnRwYZ
J/DllWEdcOrY9Vq/en6aH3DAIFqooSOss94tCEGNZZqsK/iHcMUKIkhAQhQ642Di4cwy5GiE7UlF
aHxofkik8YC2bkxfooUq+JiNTE5xwg0zJt836A0W/Bx2i/KJRUSpFyJG672+I3BhTnAanILQYwhr
HsUa0tEUnwNedmRrCIdSciqIKY0zQi1oy+n4SRXMftXrRFvVvwYBOhtdB7s11FwB+g/1VxpElQu9
3r4PYEnvjUkMOfE0YzluGfnc/Mq5IC2B0LBQgofQNgcqrPPRDKQ55OTUm9Hmlz0V9mi+TLGtyDUr
u0NpuAlgfg9xZWy5Kv8q+/Xb1imYAC0DF+ug126GnJHgk/7n2AL/DbRkpJC2lbR9BgWbjPDGeGWn
Fl5duWjpjE1pL5yGxo0DOT0xh+c8S0kNK6RYDQwAVXE6fIlU9Ci303W1xirmylgArTUfv8LetNq8
Plb1lJJdBdxJJ9AXWpqfF+e75vp4pPC0bKBv/BwnHiEJfTgo7GSX14E9Mm99jgZBmB2DYsmu17Ev
GVuZlun5Fruy9lyjcz++l5E2vdMNb6mxBDBGwF7Byk7hpVukpzuRrWFzSJuLhsZ3mMYTZXNEK8sP
BvNg+CyVUQYxY59J8BSAXAd8PW7/CwkfHko2pl3uC9gugWN0mN/OClwmsA1gp6rXEguTM8PIlvVr
a0xQT204KsgAcLlJdnw7CuccPMguIIVh+kDlwWH6GPmSNxDIGz5IgOK6Dc5qRj+0m99AEost+DqS
p3Km0tqJspG/qX5UMIBlj2H3ONMr8IwcMecTxAsLCCKRTYj0ha6GE3z5cq+VPA1zXI45Cuo29epV
+4jL6eva7mnNJrBl7vO1tCyOn6u6VBe8ZDqd+DqjiyEd8POPWdrx413NY8ml7Rs1beTwuMfGntA5
Ch1pBKJ8dTO2SCkod+rdTzmybxfBPDVsiV8T/Xft6k0+/dPKeK7XV4mzH5QL1JQATCLMoraIH4U8
VRBWn2UUBVAnvmXiTBSBNBvDKVlFyTLTL9Xyhbc6pZgIAGWK1RwvO+WfGQhiWqQKzTQ/T6gpsZmo
qDm4nWdLwHWVHwUGoIt+NTnpIDGP9lGvedplto9w3oYTQ8TJFJiMHQC0+1crHxvzIYMUpPGhnr8x
AtQPWUdODjuO7XnYhuZDotDSTxWkk5akefQ87ITbOzoJyl7LtkbqtrAdUWNMglUZvZ06mfcPGFMA
7rhffLeJMzqy88UHTgGw384dMTUg1eENi7beBPFCa8m1vNQVg9/yNCGON53X+/Jix9mxXlJ2CMJl
BK9otDvPeATpVta3b6hhw6LAYiZljlryowlBciEo7jgkXqEbtaSg85jyLCAHrSnR+pRYwkwrmC8U
IoiUWBOYZ8PMXvaZ3Ryl9KZqe7Hled0IXnQ1T5RzgTMhkw+G5PcHRuqe069YVlxF3fdzypm51aP+
yR29Oei5T2+hu32PCD79HpEIndWjL1nDCQOXbDjPb9oAeznehWRgxNDLz3eA3A+QUYWdlVjq3YGL
EPJ22dGEZYxc5LMT6P9AZPIOXDWw78ySDkVQfBsg4g01rv7qt44MZVLtA/n4NtziDqJF4wqAWubN
inZA6/yiTxxKQhRHzzrkoZ9ik2zM0/AnnXM8MujJF3smkVrvCrfadDNwMQS59AaVKQP17BEyHBHS
x8/3gPF5esUr4lMfU7yMAJ1qr+2fausWl3fvLDoAOtRH2tJUlzlKVf1gwgkh/Kr2dXsK6n3CgBe7
Qv2R5bmAU8Qd6YplrMTCyaR5P/hpuaTjZcKDT1/6CS75a9jC3YhUR0Q5FdOhk9bOgCnwsFJCQOGM
kw2Ho1q6zHmMXq1Ig2NJiMEJsjKOr3NxIxXt7E5iSl8TJmW/68hCCUbIw8RoTHWttjrngN0vaTuR
VlCPPvAq0F9V8Itd9gaiyzj1jL8Sze/gsGlDdz/dzUvGOjSpt1Jjp/4J43h0R7Xfn0XO1vpy6te1
QGAyDf/kTXUGV+pWaGq179IHf8di0Efr/s8vSwtJth2OcGni1/GiER0OMIn3TQaDdD9wydiS9yzF
2DQcA7BaX8szY862imMtCX62eCdL9vIQqsS4GYgCzvA9Dv/n14UNMbH2nIGxdcwCWix+FVCr9zW7
iR3vQjrGnQrNVdBbtKf6l+54hYGHjE5ScW3GyJtoJNkF8zuAIWwlWBfBqLHPaBPvEki9MMYU91Kz
ruB00kAgX8WoCmAf+jjXyhZ4l40IpIWHakWrSjql0SrBnU/yaayp/pKPGZmN8WiyrJyXT0clu4Pu
EgtE2cAZhM9zwNswJQyhdSAOR44INx2yI7YHFEIFGIUQPEAMd4qnevRm9oytOUClwD0JQz5CNrsF
s6W0T90Qav3HosqIES9w5r8iK3P+M57MiPmmxFzPO0YEtDuyZbpMVkt5Ln3nbJ4JbXUCsEqcsSwY
gLQMMNz2j5afeGPfl5QP1xPskIHkHDxjjlhugfyZ8/dan8e+5OZU5elVZP4pf+B1F31uQ0o7J3Tj
KqyQl3DsYS9kpadyGvYL9B4VpVnZDVJY226cOmq4isidJReK1OT42tALYv7exK6xAWpxlTku0VwF
2iCn9gCRhuh7iV7kjanHZDkJFvrnD848shnl7X7qZShu8vg0fLZpcgM7oX6DzjGUfB2zomh1Dxbl
cGg6i6KIguvMi9CO/E1YTWRMaO0+IoE+yhgTrYCO1dbiFtVsQcMtED+yf8zDEIthq8cXrA88jYD4
ITVye+8zh8G+PcIezEZ25AAbYzP5poUTBFB5KrArAf/9ACGitBO/UxrJtBeNVgcolQ/sI9lSom4H
Zg11IrqWPwEsEziabFCY+KUW5VqwC/RnCAWgneJ0zAclPDT6vX3K3k/PNNRkBK5bYKcPWiQTb7GR
jcp9mjcKIZMLqxdycCXYmCVSy8PdawZuOhYZ6LGCjcswqvMBKylDoBM00evD3xCZmFA0PQrITXF+
UVEkTwVU54r9RjwYm88DEI1voD7tHsYl3uq69RZ9mpb0tDPswVsgL5h/EJTZnnkGiY48+Mfhazc4
QGCV6IGpDB9SC0elU/U2W+nPdNXQwdtR/kqkgsoSEQRE3E97AupCqhhAqWxmObQSZRZQwUtnfJiA
70kzDgBE0O4BZSImj6IZOBjn8v2X+1SBfqJxdC3ke80fZBSgM47t4fyBW4GFZzTjQCjD0c0xyWc4
KIWoB7/6TXBM9tLqvhjOVFLYLB5kWswDXNW6l4/A1aRfT+DSjww8WF9pS3Gbnj5YLH7drwrufJMr
2zgV26UxJw8o1+k+WNz9kKP+yTYy7D9ntMgYL0HC6y3WvLIDbd/Ex3Afrpn6j2E0uoCzTS0AXBBI
nn5mmErUy8+cmsyRmfMmb2eLgEn0x3DzxWOiKGGscKVkcHAVQBoJ8UpC1pGz0Y9YHE8JfsofUJPg
0vVHbyNeSc4sYDaHFhX8O5CjMYMrASjrmLeY1rpU0/7yn5G0GY3+BAwcd5NjbEmxC3opWDtZf2Rp
1CnuABUz7f4wg9XYwol2oonDSKbU+xn56+cJEiVvEDi+N1qFWBKwdPz0oPSqWqdR1eCi2l/DVIBP
i5uY8xjsv8CZ0ygKoh9xlzB/08AMi25MAGA8OMi03bHloepTESEKI7n8Muefh+qCxUCkK62CDnQ1
TNZNuGvcHLkpRS+vwK4F8ucCyhjANqzu176ARFHMB1bNHzYMjBOt6WYSh8IK1yWPtbAw/GqBtZMd
uaOzB/Y4buvpW7qTUiAcXaJUP32KC/U8PNp/zqClw7PPUxeehj22DVhO7ev6+jjhuNvi2xscit+B
fQgYx12IT/pBzkcrkRocDXi4PIqcJ8UXB0H9wu1sFppOSiMpqido50OvoYVUbuexTXV/RUcTj3Yq
bgSpS7uif1mOxLSxALRXtnzWFoyT2hyyjuRGVfX+RGTMqmR/ee/VBw4p69GG32vn0b7YlkgKfjS3
pvqBl8t9//lA/sk3EPJvMO4EmoyP2mD9rNM/RRlNypkYEzCBf7sBUMmEzgN0ywAdH5yGKvyoWB9r
m9jLIey9I+x1uoQCypRDQEQHOhLEJRJZ2E6dha0cSDd9WlL4XWx2stsFOz3+ahtXVj1w844ud/KU
qSYvUQAgNxjwJUbOoFMs85EPmthM6I5IBL0uf+Dwm7ggV8uJ/lTm1H0htCNfkNki+IiGvhBuiLs4
JA6AfCgqtHgfNgApqQMnk1ok1MYHLpWILZJ9HKyZ5t2jFR2987C/mbcyLQpTac22DSxpXujx0mUu
4VZ/rBU7o+UsETzrizjzMR9rsg3qOp/ViFhK2eEe/4H8lc4HWipJPiqLAeoOHGUpcatmmUlrTijE
T4A5VKu1bsuN87gN8XzlBHcfhiRkfv1v3YvrBHAsARbuEk/J/qhO5yEGHrskXFWxB6DwSqHvjIJ7
zkRcKO/Y5qSzChcV0kk60q0FzAONUbWBXuADaT+1OL3uUGK/0Wiw7ahgCUCuhXqkDK5iDVzMgoji
7Uk/V6NXBsQOb00IxatH9KA0z+ZRRjb0f7Pz+d4L4KJatQGoEVRweEcpfQwQG9B7TnAjnfKpraBd
pXpJREGN6x+L3KSDDJ3AChzd5z0xoYmcz0mQASIr0mYaFjdEPcC2YMgl5Nldkqz5KywQXPrgAyqQ
HE5FefpAxqInYYyERdqbwrl5P00w2ZWGytcYC+IQtFScX09j7KwgDagXVeS1IIMqtbMqSWazMPJM
XGhJzCttrHMONMBByzQQPzWxW+f259YL7wtlJVPy89iY3acH1whSTzCXTX+9B0tJ59lF9kxkC62x
GkhqFQq+er4cQpqG/Cp0hxaNW17NusibVMcKjw+NJd47AsIMmksK1/uzVP2w8zKGoqWd7lyggbf+
1WnrgMJQ0nk89pu6yAuAuEW9kGyL+OdFd4TBRWZlkhdW2bPFiAz6BF96bcUIKxOo8eVAROoZX++x
cB5jptraMZek8ySVJVwF0Tj2KxM/jwY6XdQ5OYmnJq01wcrAmrp8UaTbOpdI7cp5JOxyfldnuAed
Ml5CuxYrqr9Yu3CCi1XYbgSmBIpSoBpV+TBjF7l66mHr038qHBflItceQrLmZ9JirmEZnPYIcQiZ
oVelmqViwMj7CHzeutiH0+jjZdoGjufIdEi2Kn3DoaxMvDbdVQmG2DYkZSHwqb2gmxPARiGm8ICH
SbMubvwco1D1BgfnP9tN3CFeUBzQTHUrxGpMnpi+7CTxjKQpXfTW7hqU3xLoI8VRmZrkV0iRS6dN
CNsrCMb8Q3deiHMcbjFsZbpekoi0W4SPRuGi20RJZzJt1tF7FUZ/MQyNnhgajoASUD8uSJ1RDbJ1
ZZce21TFKfN5LlqwXiJj9aHX4lfQbfv+/K5vUd/OkN1J8Y/YrOPS7cD4DICXCZ+jkSl/nFTaf7RD
rPl9u5UZwRxki4eKeekqOKcA0ADCiGc0gI58leV99ib07z3Gog9uyK50Hg3igxhfZfoUccx/C6I0
1ztYiNjs+oXiVJBLZLKzgToGGM5wfekOu0s9nHGpHjVyXMtQPXaWAWBfNjDNeqHlChqoXKf4Jc4L
iBRDZmx7JHCSfOE5RLCpAFHZ21wm8iWZ19JexpNijLhQ7bVUyjUD2mDwskb5YMZQQ9tSvaKOHVGY
ZQQCBGrKZy9EhM7oYJLtu9nECK9SWua6ZtudBZGSQFl4dSc4+XBGSJIM9KzVQEJGTliXrqGIUZ9l
n4BdmYhz7g2TV/SPqBYHtz1w4PFcwy/vKvqOv8m9e0p7uDRrB5YwT81P4TfzIUAgZvpYsmiNxXcV
igSZOTBg7kEpqXaQZ9CvNIoDWVHqUKxv8xIUCajRhjkU6G5GR1jNkhQHux2T9WR8LLWD9A7QBSUE
GZ8NA0WGCwErCnipdQRtXW744VZgPxnpR+Mt0ruPPwP9JxvW4dh8Zdxp+CjIU4imoU1x1uH2gwSG
+gLPKag0RPrqsQBiK/13g5G8hwQit06k2Enu3L+kX6JSLl6KFl8pzGbVv3+ZrU2VXYEEBs+WRQUd
iI6Xucdr5abhrRkUvoCOAmSrRM+gPaznGQJQ+pfBAEgVm18Z2DLxBmJJ3QaaVAfUh1bjiHfjV5Gu
qYzy2dxLSLG53TCeXANBAr+NABO6XN+uYWcxIKFIgd2tbiY5d2BVCfJossLFO+RWeXb+9gZvI8GH
J4aB3L8bqHKnu+WbT0ztLlwiIc3fR4z+GG2Gitsv9Q2aVFwO+GLwBe3A1XlDPByS0w897v/JTZVu
VK/etY2h4Ycy3pVAVQg/zcJmS4++eaZqlKmizWSa8H5Sts0QyIeXx0vgd01lwdQZLzvseL8MCa9T
SkblOoJXjszqxj+yB8lA2LuYelF94A1Sm4Yx2d0YMealApzP2PJPXIsTrH85BoqRX3o93JhZtJSD
ccA98d+smEOjiy/RheClIlYmGunlGVyHdhdfKMyQhwDoc2lCkBB5JQ+P7p6CzNjuBMKBA6+JDZkZ
zWGg6F9MCiZoZ9osG26v5QHN4Ct6H8djAwrVHSrmLb7w0bgmsdvA9s8g4EF45z8VVCAN9eEjvvDW
x344JyaLcupW/eTZVjP1tz8W+8mS6+iYIjMxRpvqscrOlQgxEIL2CDWPuN5cQb5+SKNMwqIfKN5O
t6qoDLMfXqML5k9oXjWn3kC3gi4qLg1UACRSo1iVeE86m3/tkUgFXOWCJCk90vCGBuiEpp1F3Dnc
YPpxE+kVBScJOBA6+bmw1vUFwDD6XPBYRBXExlDTgL8Hm8x+yQcIkAE5b/FtYmv9oV196Op/6Q8X
IMg1zxDNQBV+gm/stmDNwLTPt80eqgoy5mIkj4xiXbDMkYDX+/EVRj7awHl86Y/ZzzgQ+iy8L9HV
IfwtoDABHBBxxd+wpG7drafd0pu7IzbDnQoraUpR62Y/ylcDp6sc83eMDHn6B1RFdug3tsi2eCTr
w+dcJgdXLIgs9wv27SpM22LHGu8Pww1/BDyteSJ8MONrueVtHdof6Dv8ndCSuJ7cofyBa/vvzZVb
Cf5lvcy3yEX6Q3aFjEOiiA0X/ZtOwaXd8M6iS7HnRTBSo/OjYfW+grVyflV/OU5/5WV67ek9xKpg
mt2/xnP8m5XMOlGt7FBvcH9ARbWgF5cx7prsEAwh1ojpN0/L0ORvp9qL7MYj/SKJCMv/KWdhM2r4
lyBHRh/dW61fH+JvrjVEHjtcDzFjqv8ON+RIHIcMLkNDtsCr49mGW70pf7CDL8ZWOSOVM92SsAwP
3mKzrgF/vgliuUkWOrO/2RvGnMVG3FKP1yV72L4W7ZFJg4yX52Y5MAWgnQ63sYWhPm4l+i/b+A52
74R4dTdhI+fB7g67LN/Ir3COkD8zesWtmBtfyGygEjeWRpzFQI2bQ34N8X84NDfO9Y7mRzMVTHrN
xApYBGhgmjVPx4D/MiAMP753zYKTHTkWsvtqz/22iPbv42nPO+OpyZQu9Q+kGSJIjvZpfCF+5AE6
DChO+ZVh4ncIevuD/jvK3C/8pngUj2PWccQ3d/9aVHteCGtZeYxdyxltZir723hgWs0NKig3olH4
hA5GKlfbFVgs07iZixi2vcbXQG6pnqJvrsEdYKjORK9/EG+bZyze2EXYT67IpwETYRYsJUI11KLl
Fp2ZeOT65ZHWdtG/9w5vjFrDN9upvGTiNQ+mwA8f+0/C33JQPUh+uTLfAhWJNbuY83DNnnUVfbc/
rF+V5oTU+zaFOJoP/L8t8Uwizd3bI2sFsHl8+TwH84LRS5c4yTFZSKeQvqFEEP5kJ9+2R3ZaZmmN
dQkMO8Tw04nmlihp9ujTSeT5lfzK7sXc4G5LxR6dCyiOEhVME5iuiHSg1Yx2Sz53Vf8walV1ZqQZ
WLF076BnBINMFVpk3xiXZi/A7cR+PoYDgQE97DULpJsH5XHrn1FlL/smQQvbOEdHEDuc5GzhfPGJ
vJxQWbFHsOrxLECHL8pjEMk04kY/r5XyYEd4cSGcylgy4Al8n3nCfTCizAb9wcpUzrjS4qlgpcoo
6uthSokOKXPV7vkzeb4WEh1hM+GoD4JTPqzHY4guO4bVHtm6eWVsNb2fbYf3wayXYz4LmotVPdA/
eXhkCRBLyVVjn6+Jao8dGLgPrIioyaKex1yb6YTfJ1VqZVdNjhi3ZKlDGs+mh2OTSSkCPJZ6NbIq
ym2YxN8v72bPX/nJZA32q8DfDG2Y2UgegL3vl+j6XgfXEZGQ3eIRbAMwAVz+pi/jCplUDy53APaQ
PidIFx/DmYnKndxVe9AcbhgcGeQD0CFDiQ8btLLHRgCthZQMfLjghjlMyEnp+UVa9g9Wo+PDUkK6
w8vPpgjw6AgPfgvOlxl+gFsENRtMYwAOMl4lRTXdQ6QBaxALP34NJ800cUAaX2/QtMRj36DTIrZQ
c458golqB/y9bkTvhdgPqBvH1HRssoExPZ8yEhihDdLPxodxpm0T0xEvVcyWONkmFQ5rs8rRToXg
Kht1k51Nk/L/hHY7YOskyW/8nzgwITxVhPG6xz8b4eyOz94uXGapVc7vM4iTBR5BtNg+xlvlzx4w
DrMAeAP22j8G470mkmHbpARsbrErNSF+/0I7Dw5E0oYzKRdK5uAFHU18HaIfGwb08o9VYuJHd1/w
Rjxu/wQV8R7BkYVFDpBvYcxswGwoogCr3R//p0gQVBBZp/qu+2v+9JOxzVcRWCUjQkOcybdKT8JG
fZgR2C02V7jcC3N1BwUxN0cMNwvs4TPLIaWRSlF/xwcScJ4u62x7nMCMFxsqNfwvdELquteWwkDN
2dW2L3qtU/r/Rf2PaQN1XCv41zUUXgL6jXUIHChP9QIkPrM+sFLffv9eJs8eqh9QDlZuk7nGGv3R
aDAB6bbaMvrlDOYLRfYaa4B5RgcgqBfpEvYPtaNZchzt4z/+4IhUip3Vxj/+dlP/6O/d5TB1MPOk
f7U0fW5ijz58Hk3jLROg3ZJnOQbr6PeWmS0PmFNIK7HHoqOHkB8DhGHW8n4f5P9IuqvmRLY1DMC/
iCpcbqFxTwIh3FAR3F1+/X7W7DpT+8xEmu7VSz55RcM1nh52ipsiSe9XqUK3tYxroKyZYKu9b3Pp
KPUsqVz5Zl8Nl1V6LK3+UpV57daa11KVZ/lUT1UA/r9v9CmK27dHa/u2fTvVhWq1U33TC39/lgEV
UsDWo2vs8ZakJPZBAL/38luxbr6/814ooOgRAANEjzouTLRr3hr8YULzcROt3xa9eRPq4fiWHZ6y
5QdD7yDnTWazlJ1uG9dH6TplIwK4SyaEIfsKx6imilLYv9tGj7Z7RE1hjnz6y7Z0+la3X3SCKuEs
293NiBZPjlFyXiautPiedK3LQma0bzGyQZpKYTZsYNpAGNvWremYLgTVZKJNa+3mRHQ2UzVlzuXU
TJvq4Ml7zz/AvUmTH1AaRK55/Vq3Cm3Q9Xv90Nj045/cLBAh6CftL3XCabAJSAP2YV111C6MF5uh
7ZGWSWG2/9B/2ajK6om0NMHEq3oOsEO9LK1FG58AWF1RL3zmsfzZMZfV71AbFPRrsPGUtkMuqroG
CmLn1ZuOXJI4tGr0UMQDlGu8nlsI3vfbt4rtwqEhhl5EsPqvb+0g4ur+K5QkjQbNbwuNf9JM3Z16
z48VdvCtxHXnNv/gMsFWgJ3O/EMEm0rUBWGL6DREC52c6yeRmGgtMdQvW/5pfinZ66mlwnq3Y6ta
+5zXt53Y5q6y6djwX1s37ZbU+Vc3/KhvpWsqF9hXddhiupC8FW5qX3XP427/Lxw/b9X9pabRdFGg
R1vVQ1wGGQA9Tft74nuX+bC9n28jpWODnOUa2Xow8sLL1YMHPN5px0Qq0oZfyiHScRWFX8eXa13e
RM7rq+etXDrfxxBZJ+/3ohr0ckJnO7yz3bziXCQ4q+TLY8gYq9H7pFMCjxkcAtNEt9Erpk8m2n8E
IZqzsvr341sq42cLQ8e1CrDbVcn30nTvJoWqMEW+5oOPfljhfltRRb7mf00bojlrVWaHaqjE/HtZ
xzy0wb68/0uU5UUZYe7q1vLIPjdxnGYvGLkAMZXCv+M4nwMGYswqa3p9xlL9bGYmRkiDCGg4UfjU
TDg0jXPgxuRrB4fucYrakzt2gJzPggBIcgDPlVp6qp+8jnLnilxrjW0f7+oHyy4UtjQtV29mcGLT
OH2nhg7tBUTI2nLQH1vXt/rUSuKc3YyOACoFMFG5ntom6DMfcofCjA5+9MiPMrF3yAi3GYc7zJS3
WmcxIP5ZiAqs5orS07FQP/6tN61THD2T2mls8CQw9IFQgUFw5Dq9U1VflhOphsjvcZjF43AHXask
9KGvP3s0pMmpn7j+bOfNeOEnR/th0tl44mcx+asIQ4ipq1vEZfzvotN/DJ25wokV7fBe+NmnS7l4
jeh6irPnpZF/vJ8urf2mkmJaDqzFgUsck6hpesVYSeP0xrvLfJA3Grwwkkw1EyKLrReuso9149cG
0IOfjmfKhUNnfvyanGtHMNLHIJDaz/R7o+2Zgk20QhYH37Pkl3/b9cCzbHvLhF6U/liUSLRzhx7F
YL1IzdljmJEQ6htNkzqN13W+5uLEIWKTMhb2RFCkQVIlCLt6o66Ps07fmbCTFPopynrT0TXe3nI6
F+gh3fQJHni8SPR1x5/nmugoNGtvg0L7cv3eYGlhhBVIfR6Hi/xoCwn9T8aPNNL8oZwTeuRB6zWr
AK+c/4uJE4/BtTavVL3zJXgGMP3k4zOYx+/2TVKxfPuSgIb0kq/HdmprF1zXLo+BIG1x/9biPs6r
cbHUuk4TN3uiodA9FwarHb9L01ocGkdVaW171JPAE5ABX2//swEt8XiZo+qCtkxFR3Io0bScBVrE
/8zerfdni9AqjTKzeAwbBFPDtNDRFx2KF48G0gxavaGnHc+1baq1Pny9yJ2Q3z/0no7XfH19IKjn
e6EbewhAhBwa9SUJM8ctTNMiSm4rdkRgjke8bv+c04f2ekF5VvXt8o1SdWreTz6bGUFnrHFAqk5A
YJzASsArHA+541AzmlTA9VzTosj/avTptYE0rM+sK4uP+2DRsdFzGm/RHsPMJAkcliHyPv6E9vy1
Qa3zFW/raLmu6FIzP7euhQGM9zr3Y//wffve6gs7aB61UzMf5vg2/3MQ5AvReNs4v01S3KyY0OgR
wXgUYFjyP9tz/RL7PK9bu9QXSeHspOu42XWUi0ycKzkGg6jK10y+Oi8dt81n7kXrxuCCNZUPueZ6
PdhcfxKUTa5V2A+iVIl4fUUhdIv6angnLyIk+WeFc5N20+zrAEMItfcP02F6e3277+w/LRQ9sW/H
aujKOzfzLzL6pdO3ovU/wMkVGy4SaC/E/pYjNX718obTNYfaMnkXdvsTMw6q3z7gTDwM0OQ0y7/D
slKd4Mz3YV5A6HT80+OvP25DUIzQqg6SxZBkfpOU9j37pjfry/nlGy1Ke8vLqbeIsqNjC/hhLuQ+
B9zj8Vy/n2sBUseszqwzgmvSnkoVQeUCBEMuki/AmrXcpGhc91FSktg3hQPrj83wMNx9p5Dc4jWA
DJCU5Gj+sRtuW+nf5MgulBwJsA0QoZZlwNWItDebBj4cLeGZmGZPGjz/65NcLniVKczNkT8asCEH
mGO5CDjo9+LtFCL5zdtt6JbtAgYYQEHAHlaUOFuqUah6WI/pZsxtQdX9FJ2Ma570uRTA8yySzB3D
4XMb7jmgnmuWVnhxHGeA1HC2O27QHygUMhgMEdO/a0YxeQueWPRs8+1uk4+muannKhl09auT9Erc
uT0XbDyp5pb0hd2fhw684VPIpnzdZ3lzRjU9mnSRermlisVGK+gjzEfa69eSkXZ5eIvXzLDaYHA/
CGv9+xUvwRR+vnOG8xJNOp3dFAMOqvjnIEHiOobFdPb4phk30jf8N1/y0U/pGrCQG/XxizdPOuka
jnkvO/LGoYl82dv3QV6uG/YqjJCP8fL+zWp7lEfM6KC4I5uVkU99zf/sTPlRfkT6zchCIIgnQQNA
mpyGl6Ff9oTAQdLYdab8QID20qSVbpNez68P/f/2Fgn9sFJ4/0+IM2rbkaED+vR72ZEzIT3yqqGE
HCrS0HlPJl6Y2VMyM/wW7fpcQCMozabiNV+VnpsEiQCHsYgXkpDO5u38cQqSAcgX5Mrzv57aejh9
mzDiPepBnhvmyWAbWANoJKw6Q2omeCk+3oO7aesgvAVdwmzTFuQlO1bMHW9+ayD/scDtbpavIbrN
bplKOhdezhK6a2QkF2KU2WsmuRRurmt+brErF/qIkLDtQYC9VAj4Ma/MrS8fzfjIj2R/jZ5Rn/fM
txXo13embzW5hHvM2Nc3xfUfmwBTcujMjl8tJvuCYXwl+/nf+Z836jk23+H9Z5t78femaHgBpXzm
9VmRgtgeJ6caBB8VN1mKEoMywipfgnIzF/AoRzLnQn/37ULLv/2jSpn7jWPxvwzFvCBvRPYb+u93
8x2W7dC4hI0COU/9S4m8fxpmCSZBoCluAKOFykJuUr7/Xky332OydQnvym1fhpmZG150dsAVW6Xf
Irieu7rMTrPNMNfPd5MjN5GYWfVO4mx4VB+zO1fClJ2RvuWX+cQfHa733UmM+kc1PNAGp6UIorkb
7oOMDc8Za1sL3xnmz3MUG19mfsJwu7fV92Pmmmoqm4qxtyZ98TDEpZp046PJu0NrkajmEg2Ip/vv
yZCU7rm6VM9f79yLwZBbK4NSSb/HxqChIFvxx3vcRIIsz9XEMb6S/hXYuI9c35OeZk+hbWdBBE7W
RwN4sW8mzzYKr8E2Zj/M5qsqDTcJZKDExwsWS+kwS/6ehqx3PMvr2b3dtRaEhLzfuruhBPKE7Rdz
E3f2sq3dJ6ZHsDd7vTkVhy7FIBWWydaBp3it/rsLGESFjViwz0Gyi/9KU8XAyd9E/2gxXqpBns1G
cG5tnS7U3r07X2UdmNXMGN5Hpkq260czptS9ebAHZ2DsSjRlTmgPSl/FfLD3Idvjr+lrP88haKb1
BPfT4gqkz+vjzETwwsvMNxdDRaBTmHVCGWqQhi42XqfL87DhVjnIFjjX6Z6i+T5LieqhnHrWkdbm
XK99+FL9LKb85QAvE+p3dbk4mB7zWf88/6aWddc6/zIXKK8FapPyYZagtvwsxYabz+JJjfSOXhYh
+iNeP0vx982klBm78iUbJf8oD00EV1i1oMhq0vPo7mc3fBuptsSGx18m1kKcDJABtIXxDrpq8Qvp
As4N4P0BgHmbWRrrBp5jqn0sYFMV1wI958T48awrE+0LuHXEXLqeFdgwVZ2oKxmEZ/cSAJB4C2bI
PElntJN74iOWSEbnQjKQ6TNaUoRixulZKQ5BRG6+ww+fgkjWQtD/qOjhgPAVxtlT7XhSUkQJqj54
bd8jg5YbZ1Y1k3pyrGcflWCz5A+kpIpkP/a9NC3uoNdYfel3L/OeLptxntLkcMc30gTu1y+etlb5
lkbh3pSC7IqoD7nqetLYZEa7STnApdeVFC+PTNH64bd3vxJirWxz9QuVLisKfcoEVnZqHX+XYA0Y
w7Cd5yeritJxRDNtd6r4q0uvz2RZqyl6Hs/whGiR4NOPXKmgc9lhK5kBwzNKymqniosndPu5G+BH
6rtRd7T4bGGncsaiLVvALx3dK+insQBvKobqXaZPNyzbWsc07krmRSFZB8w+7Bu3nACeNa9ecTH+
lf2DLyxlozVF1VpMBvax/10KXbma12PjlbBgkH1/9XcqhDUPnehfC1zbL1CkhJl2NdqT7o6uZ7XA
1yc9jv9heJ+/zC2y9CaNByC7Rub2WDMusVSl8H00U1ldARD3C9877A3gZxPvCWxQWgwLfJLUIaH7
yHs9KswLH5Kup/qItnp4ajJlvs4dy5O7hTzK8vs+QfiGQn70ZDx7KB8y3FTN9ntvbaIq3Vh32RqR
zQmwfo87tk5socwBY0t8dFnHNreiz+lyCpehm/zYEmVUngy2ykR4SqqW1xiJ7Shtr0yUWcIa0Lmf
6RmU+N+WGeiit1VkM4PyHYpWr068l2oXxkn6IxYg985dRzlMFwZHQSV0USk01Rn7KJHz9j2IEKX/
aFOhTx8KTS7w/mT6bu21DYKyRoOUmQQsQwy9uErVPfEK8HCv/FtNYHVeK27Bf7mSLilhdu9UlbJ9
+ujKuFdQNwJkBNkIzpes3Ry9XD2g+ZvLFuB7S16fou+V0sie6npA8JvCjzePftvW71/JZTP/l743
UmR/9EJwD1gd32qTA+DTJyIqLsBxkKTZjdPEGT2mPCMAK57xmlT+++nobE+YVEzFwqa6Tb1d9KWw
aOnMHSOv5RVXmYlIogHnXuAsT+FZU8m629j6GTM5Xd3Ei5ll94h6oA5TeeGZsedYGDfkhEcczY+z
dnnHn8MlKN8Votge+bpiQm/4Gf4lwBscezD+0by49L+HvVevx48uKt7GsydIYGlyZX6SJh/ffF6i
/B/jE3JZa9xy8MtU3T0UzH855q6eXlV36Tp41ukn94ziu9YTAyKh3lU+8m+GP0vViFLJafNL5ZJ+
HF/tFpykF2cJ90d22XMxdiL3FW+hyhPbAbc9VYyzEEaunUSHi9MAQDDKvF1Qf6nVMZCmmqlARo1z
HymsB9E9ElQxssHE1jkUF+fzhgocULf1fWY9HPQbjMeLEkOq7ju5YGOnYrtr4q0WSZFPWVSnpd2I
kXrnBBcntY36cz7ywufcUed/D0R8yeTXKl+55qDbBVlhuPzefl9J5IruFrhi8/pJ7wfY3aib5vPT
1LAeVjiNQojAUDdZTMwJWMTXMVbHJNnn+N5M05oAX7j+aaYy6d7y0UBSAWzgZXaJ4rf+MlbbXHAw
fQTNycClwkU5lW6MZpNA25Uk1S5cL5Iu2qzIkij0evAMtzi26iaXvZ3l1Bv1iPQRrV1ac8k/94KS
vHcYrJjPlWDl/aLL3/eVVLqaeL7dWQgsKhNcYTqmmeD5u/Rwn77sQpxyDET6a/P5UHr/MPs2TY6n
t3f6fjY99GLbLqPw579VRMTsZra+5blge7BCtPvMcovXor7XH3QjDXxpl67O2cevRqgon3bOFqfx
w3WaTBWZyZtAu3eaFoPCm3H2u6tYc2mGnImkRV7OpJfrHBKlW6qWzZXj6SjtvfoDCv2V73ldmUzj
ua8kE5X8VzL2RkXwcKvwr6ElsNRFi+GhvGWO1QViF/ubWLOQQMC50U+6E/aJHp9G5nxvOyW2rAqm
NOYy5sOjleF4bPC+EL6wUhfkSqf4xyYVnAd0Z79+T7+jqab2td2+jsyZ2zAGjBYBXt2+/LyQqqcZ
M4+mKQ/j5oK0KKWnBFhWyfcSYScaz5e120dycJ9SjSRmeKWONThP3ej82SCYuFOqLnwRIl08JMaB
J7WCzapl5SmtCep88RrrZZKt42wtwftIfqMD+6yVhqdMAM6pjLSOtgXEG1SkJEqBwLl+mxBbiCbP
8upDp+bUjU+PRPTG9/aa1G3x0KOQYFiwsGFBcuX7wPy+UElMf/n83A/iPmjG75ba7Neht1GzHiTO
+jhsaijOvz2nl1rqjc7dmblzKwsZPIkekyBOYQfVIjMcR4o2AGMop1lIplqCO8Z3nhmoZmzz1XrU
b++pQ318+cjAHxMHpJr5biNEFI2eHRTq/YBm3+c9K9EoxT5fkT6S1ZzYK9dE25AQFu08jaTe1gC5
OmbbyDZAcM+ldM+enkH9ItSZatJr4NzD8Jjlxs/ufd+5jk3GA45l8TmgMNW//dgDvet5oulczXRM
S8sv/bVK1/eHwRmzjUMUzcR5zQb1fIR/mkiJH43KHybA0jrBa2B075e1F+c3uObmekDL0qaQbayp
KVog+9Y5XdzC7YGJvl9faODlBwwcZBsEUs+plmQx9W9rIhy//DX3b/e/QPGeFy+f+V6QV8yU1skK
GrR35jHGx3EqukmjPxiDhUJMYAOf1BZkFMvy8u2CmggoR1ebaVUgunMGiWtAF5VU141US2UfIunr
9J6tb4bX1rWuBip1cFAmQnmsO4/VznSQJqX1IHnvx9KyOb936F6PgSDrkgvS94AdAOzl9K2tIXbP
Ofc6uUT50iiMdUypBdVsNQ+YKYw9L1i8VtB6aSXr+Q88+cqh6w4P78vxmUiHJbOr3R/VcNjYMdlk
/dsRbBp2xN2jRS+UvsjqOt0dyiQy9Fo5WNnMt4lKjGMy258vXdnctm55HyYsCKNFqkZL0bZ4unQ2
t+n1UUX1m08ZoZubdo0bpYn2vGGy300FopJgcUEMs3yeIjkAeHxfPh7/pBgSa9F3EC09EF/oxCEK
gWWLkypP0frj717Nf4+4McN/cUvUTaoKlkuX7skinW7eb9zIv/b6l+P9YE/DISgKOROgK8Fe4LlL
nm+JBZEYxHL9tGVf3R8qj79wRoQtkaNGhQVpJa6G3kj/pf+27cRP5uc5eI4di2/x4YaE5bK80FBe
e7Oddcc6m4PTfBNKffyc20RHUs394KCUG9tESoRSzBw5c/SOBdXJfUPvpw4V0zE3EFC11dqH7uOz
UFk2zrTLf+j9d5dt37Q2eYqQI9ff/zvfS6mfS+3ZS2oGQkSIj0P//S1Ti3fPv9BM5gO7y856ygiy
Cjb+EW8hziz6TAdqahOJWyTuXTzLmxlOxRWvpyHr1blfThpyJAF5HuLo63Ug9rvk+VS8EjguNNMJ
Cew+un9NltUYmA3qqGM2CxlZFvGupIQkb5I1h9kh7XUj0dNIC7MJXyyxq+2O1WRPMDJhKL+vZe+1
66DweeleoW3a6S/fBH4dOEC4iJTTKpe1ewCWFreC8PHh66L19Xb5SLQySnuJ9u19HSDXxefwVL/V
iQ8U3nCNsT8fRXEZEdNNrLTsb6cUTprbVAPCIMN4SD/UWnwVReaf2eEWkK3LKG/dvGiBhFxFTrh3
dhKLXTU3P/Iq8jb/yiWx/r/Cfk7eHWJlLTXR9OciaIGrVpdxgd9M08pd32nduOSEsPdHkS6kA8Zo
fIoexACC/jgr9UskEtgKrCH1fl5x8PeizX/zs4sPls7SRm7wvLWXg9WZd0kl23tV3dCTtF2J3/bi
J4Y0AikenQeqWWkqWtrP11KinxgL0HdN8zlJTv3WPl+jENBEj1r2K1fbV0FoF9ST3ZhWW4xV8HKq
76AfkvredFIN3D0hlZx2+RwJc/j1veDdw4pZluvzMpnX7DKa1JWsbC9KnURznp1zadkQm+v132bx
KDN80vc+Ry/7c7aZ6IjtKKpev4SNIjEZbPXYwBuWBzRfsy+oIXzh6PSW7a5+k4PraP/xVEfckAK/
dI6Bi4RbTC4tEexsmHAwf7hV8jI7MncYMo9zmepK9PoiuH6CModszfW3H8mRdvH5T6WVPs9PhjN6
8FgCiy2T/XPsjtkU/HOhmDfOseapse6lsXLHpyohShQ2yLMLzbbivBv/3PYmlGLqj3/ed8TtYnWd
+YAxhRnKa0aanN/ZWvJTO7icqsfwqCgXBK4jYAT04fYLdu+fCHfyXklML5uqFplJpMAZ6+cUbSVg
XRS5HMyXHdP0z1fmkP80Y/DVf10HCvnfTYN5XnsTxXG1KtogJfeZ5RUVI79TLtBgEQKRdGR1xqPp
ERDBHhS8eRkK6PO/yYiT0TTR243uaihdrfg2O2HkcSoEEJ0pZdkwJC/CzoCFg/hHRsv83soMcZMS
AxB1ww+du+LnQIl+01E33Y9ybTn2yawSctZy7Ril1ueHNuv1HSxCxVLF6jATvK7rqrXLUkxoo1R9
mCGlWj0SePYsvQKcj8Lw4S31va9vmuSzg1BOoLKxXgHOSM1O+6byChjJR0jfo+3INsMSUz1WIbZy
G6R/DuvK89IaZfvPZ2ku8MLsa267Gqsnhb68ipC1QYR7eBkw2Wwth/QXyHEW6kzgUKdWfQKvSVQl
XLqid9ib22PHKg9fizKawxPJD5WppHRurPa9p8kAsei9xMSaU3R/0IS39RcYQFo1sbrrG8h480Rw
JVZjX5eXR9yFuyUEnBM86NRIj7egLIl2XqKrtd/OtZYzWn9cVjflRzlbOdbv3dsg0cP/iKyoqj5g
KYkS+iQgqY5dXjQfEhIxNPFz1NBBAaR45jYK0xtvjGU3W+NaRYgfrrL6fv+nR/hZ4LSFntGEBPQO
ASnzNTZ13lbiGKC6ZrOsJ1u64a4hHAHri6GukALN1LWb/bEKGUyBymFtBKR+5d68fx50GUbp6jou
Zg9eyNlLE57dDthPNx8dVB8+IhhKJG4X/9gesMYcpNAw3vU7xtv3YOOFCbAixx+Udl/TfOXVptnQ
BIlafk1G8KLvaIfbnrITTC+1smP52MX5fHCTOlU5NBee2he2uuCjCCnqgSybfbKUOhbnI8ZEIgJa
jJ/ipeH5jwfy8euYAPvlR8UL9vi+pEJ1/1mMN/1bjn9sYLS4+tNArILL2jPDa7iV/kwJVJBSLI9p
nGd3srla1Ldf+ZruOtAyjgD508LXauxwXb9TuvX1dGtCmtLTjoNhwonEJ0eA6bl3j66tfCVVNKW7
+cqi44BraB41c4w4TyO6RNVblZVqlc2YzhKMXz/5GQ9ehsXVdBnRTHElhEC+NdY/JEVwe6PJeqtc
6Igee5fvSzlRsvpofzQubYMa/+QGBORZJmM01olFQy7Q8WBfYL4y/GaBRqfjsxBOH8d8dxkpo/yp
Mue7bCfgCX9BuZkaPIOEsymQ/MntyWvCrd4/lgotUw+7cgf24umJvldu9qIZcWunBqua8cim61Hs
C1u2nMk2d51FM906jc1MOQb8L1Ge0aJ56UBDZEub8bGSr8Tnret+hARjvq6a81+z3JQk85INc+DW
TrDz0bYSX33kuG8EgsXAvjpYivR+doPCAkL8ypkcElyfu3kvvi/aM4WH7sS5HhSU9UQ+E8vapn8a
z39B0V8D1Ki54t/nZXp8nweGBuRvPPTuD/3tO7fI/72SffqpkSFJCp4GZM5qU/3gb/sba5xbhf7d
hnnqJGb6ftcLBEkp+6vRNxndCLbeK/H3U1k71i6om6PsHfoDFARQuQM4y+uy2z2OnQAF02z6yzVs
iLeyszG2aqzvtXkj0YmNWw91z1BAlSE9R9kROVYGMrdtA7LA0daP6bIUF2PyUSjUZxrBoIhj5IT3
Y31vehDxj7Z/6jzVWKQ30V8OY81YT9HHrjxpvToKouU8W8BnPTHUDEt8p5uLMrnBFrxv5djl+gbm
36PJ8KkJOZZUrrrk8EuxPrHpXSMerTo6h0glck6WA8KGfuIT43zSg1Qub4bacHgMGQrxA7PS5F2M
TYIk72jbWNNmHC272/czpR71/9L9kz9MiccWPsAaEmLRftb2Fmv+xDM02Vx798ve9SPdmt+rj6Gd
j3d2wOnfP7Z/0HeMtmfGNjeD14A0hgRzcIIxabrJXkObMDO71wtTrZJWGHGiMrV8baWxxAP38WK4
VgI0Ymvmm7n+eZRpZ7vL+vwjXnGSYu3rkvZX37dcQCciiUIGQyAcW4WxPsStFLqFBn9ePzFa+CcQ
r/UM+jB0Hi7PNR2C+6St2xdPoLuFgvXtWVrqnrVUEhupH2WUQlkXuv3QEdlXU83E5xnTVaXQaGZK
kmPSc/Oy4Eu5cVM5jo11dfUp6tWYGTqY3fFXqKX1MdxK2Y+lYOzRJ7D8oWjYvZQJWJTSn7RzKmfN
vUMxFVAXBdIN5nu2svy4vseqsTZ6ZoXDAWuMZW/37QTEOY6IPldPv7QvIwCn7/ml4WX3ACo6FOns
O/qIJN5Hl0vl/s4X65PLVlWLZjKPyLPRrVTkieFo06/EQdCqPNdv1WzHdnupnjqxefvRebay7yLP
FlgdHkUDWCd6/khjP4D4A3ItIBXW/1TrS/BFZaoykwgrFD7kz9nMuqd56KcrFtyXCHjy4aczs2xl
VaM09S02+wADLK069vKZe+XWUFqUFlGyDnE+0yjQZzy37i0N8eVHXntpUlPTLrS1gcYK7q83Ec9A
x0NBefO5vJXX7XmfIONcxMIw7mdxq2h6lYgDpYp27HZOEqoKYOO/dy+5klis6jQvxlqZj3wpWbxH
poC78V1KBKf+GS2snUdmV0Eao8bZ8l07irUcDFGuu2pNBpfoRCliwgv0NN21CzVorhIzBIs7gMfP
74/O6e0f4Wwu3BptAhEuPK66EED/6S0ML8hB+ETkC3s7QMaiE+I0WJkE/dzDDNkpWZu3V5+iNfIl
yfo8WTnUCLaUhAKlhZGbdAGuY214/16h8ahmvnfOsDBXNfgYl7PlWf6RqK8dSoXe0n5urTws5Wxg
GuU7WLr4HB3M+VXr9T5xpO0auChJAq+4kqV7/VjZMLCihBIRrKaVLj9v3LgLMELux7qUBTww744P
GQ+kyvIja73F2jrBRHOamA9gFf1rvrTunMFccdcXb6AL+YpwJ/xericO7MWiBqMV37zWMwMj7CCN
rnWTy36Ha+NBty1iXO07n79TG7Z3d3DC/zMCcBAxtvgmlxA9Ss+/cM/4VDipTSTRjNrTIDd9dHB3
rjRWBHeoDzC2mXll18DLfNbN4RZUZGpIkBrSnY1c/ezz8ogfmcH5/dqTL3zdP/5nzdzTJYjVMwZI
gCE/ktVLqpGYcVGKCo3MDKZz/uccPCf5ZjTIjtiLoCtAae4RVFsPuqnHe9djHZPa4YoOWc3sAJWW
EECm+Ite/7Z1mSlGmIpAhLFM0zzI5BWsasdRYXApZ9D7I8ZwlfNXUj+rrNypkDE+96/97PejlYDM
rJg/UklG4IJUGs71DQvy64e4pBObzsk9qrvsarGpPqWMuZealBQn5Y5vEu1Qn8694WX31dgUt85t
gmDcS+yC8/6icmqqsE8q1c/fUMeS9yZylUctFFrOdEgW3QBnR3fowEG0V3wOMXlo9mAv9R8Uz0NB
zTpKfSeG516+IqyPMr1JSa8qelTl/72HtRFWhhxp4tjKNZwW+coRxXLbnR/q53cR56EttF1NgamL
BdQOMNR5xIz1x/T+tz67+Ulp82xk93U2F4fxbcrh4WJa3OuSAL+6lGpxea+n6od28if5KU5iQdZe
/+A33dsXLq3MSYA0LQ5avrp3uMwL8XBk/yyaNEQnSvtEID/vZdjt9a9TGJsJT+n+90jUUIbwrEDC
Jwq7PUs65kKfBars3c0017MEMbiiucehY62Iz6ROLBkdpumzKP38zr+gjnH0GqI5CqRz+1b2zY8s
u5epIzrIAmhiz+mShuRPz7GN500hMq+/Aq6NHiV9ibXyHYFG89qz/8JVveTyKcHRqR2iyVhv0sFG
MRQsBjYc4MlCjLN5d4kAny1Usp/LrkQ++5n/XOfaSzxCRnlE7MMTPIq3YKFNF6rCol3K4xZFagYr
t6jt41FiEKiEwbPQUQEVUDq0D1NlgE1jvWjhXO/GPONdxZeSwsjqViJDiaLNqusfY/3/rCRd3I2X
Am8tz74qQVLYg6jfBezrLb+YRbcm3eevU72VDWoqdfZ2ntKxn1xUkz4qXL9kjBfFdTcrn/wkoPH6
o+exeFVlTVo3KPSdQ+f68XRqFhpPm0LgdVkkXXt9+seUYM/s9y97dDB8rWhZqOD2uLu3TKb0+gob
/arNxcRkuldI9NUXb8Bgu06YrOd3RuROlfBeiytOLuHtOh4C196kl1yEt4wAbTudlAq1bCfb4SbQ
wPoLLyvbvc0KtutE+9Q+TflkrcbrSjixjpVrC4Cs0H/NaJJhbliB+xZwYONqheduLfzimNOJB6Xl
dK2nWzuRm4+ksDLv+U0bDg6TJ47XodpotUBawp0BjP85YOk22ViPf/duZjp/eI4kWL+xjA6Qe4Kf
Pvm1e+s8Ccod5CJYFrp8WIrSOyNF9gOl/Wdl/nr2GAVzE3pRTjcT7UShbHHjDODNDaVaQ6HfXCrI
PGvdk/6E/VeFZldjMwbmb1D2zbO9i3SEpeLNC0Jf78u3XBf8KmLoNja2YeQyPaLYcpREmxtBj+hG
bTM2P5NNjy9kx4VjjOgFizebXryN4DaN/4Q0Z5z+OUm+sUCHj84524j1LlOPEApWck5WiT4o+WOp
HrKSy2Do3piMCorJ71m7AyNpa58ZAjuf8mOcUMiNVrWnNFJPQ0gmbu7iwF7aFJVzDQOUu3aX73O5
Z5ayf0jib+3sp1GLF/rSWFLpsXs9rVieuZnksUUQM3m6D4RWdcffvAmcr/CRSQ1h5VWx/vG3k01C
MbYoVaTqv6Wb/LFzmfsmGy3GUrapRjDdNHhMmoZltTpQjkPtpU5XydxrJrNbcQ9MOq75kE8ebQH/
ChghnZfZ+y+lhUooDfhM5TtBPVbEUr30HMWI7PVQPq6w5YLrc31Vi1tuzHaErD/IPmoPTfJurflf
IiicccZ9YnzOT43UwMEsp/jnosbsBL3Oa3qJaJgOQub/IUmiM1MZylfMxUCUP3QcramZqB4WHJAU
djY3e7ZSQyvXUUxmTOk8aANuEbvH8UXnEkz/wpyYOF36t+lu7BGTP0brNZA85yvL37tzQkFSmc1F
pCNxm/aZzXN0Grs5SiypgXQcaRvRmSugUoQpSmvfT0xigVdNi+E1Vg1Umny0pcvj7a93HgjDI2xZ
bFd/JVAgTNn+YqMKNa4fPg1LxfmQYBqElP/3bMWgc5UDe4X+pTypnRYAdHy2onXP44QjMS5/EdK0
5KM4D0bq2Mt8K5rAzOha/R7etn8SVgYhAnQPcP+Yq2z9I7pCtbOGqJz/1l+KhkbRKpk4F25U53R9
WopXvp1oz8123f727VF+UasSsZpsnPmO6Ks7J1Wut2rHeiFqdkjHmZE7nWXdf4UhAjcRhVQg8Bif
QoiE29eGHLG2Hk2a+2tt+/WQRheE8ZH/Bha+bIM+mkJokGewB3sgEyrdQvulYVK6tU5RqoiD02XG
lG7ajZe/aOnaHT1C5ZYsMrJXUig/g1/C8g/HBIatsRLgrEe7xkEuqv7y6ISMYt36F2OJqlaCMM6k
4h8ChTVrMcLsbi67lE1sJHGfvGMJE0I0rjBdoVObg2T4v2zBuUbxNmjIhUDbtR64WH07qVqnf9Gd
zFf2SFUiPYNxpJGvHNyEebuPCv0soXvAYSmMLVsMCDQKhvl72QV+2yJRW/f8/2MWEK+t5d828L+B
IdvP31VnbSYPvdgQaQbimjJax+7bErGle0A7PSy4GiuJUghVaQEwB7fkdu1wdHmdqgC9fCedqp42
JQghCEqwXhQ0AVOhthjHZXAQb7aPTrKpyqq4fRJ3Oy6p768rDn6hOcW92qSJ4qWzBcjPWOwfjnlR
JtUosdiuW/iwmL65hideti6N8+/1F+SRm967gggI5C1YiVAGO+Si56+/3n+rgJ/rCjwXMDaM3AzQ
ne2Gqd3ZT2OrUqET/xKEzts6JOvp6l0MSrKVLWQfNiHWSSTKafTSv/gXZEf6w5FjEJZwJe/LltCx
tg0bnRn/HlKdgs6svEh4qEQqzIKOExB40KnNzRYlMhRHpaYCFmoqKuq/65HZHOQRVKvayojHe8WG
aDdUwJddt+2Xh+nBvHBNw9y3A5NITZRO0+zPumt7DZ8XxX8u+pztzVgMkJ5Ex0N0ajsK7a7qjW1U
9YkGwx/9Msvh+LX9xaun19I/9QV29qazLfpe9rnL7vpgvWb3aoyODv9QpbGtqb15ALJgLL7CB92e
fWIzyjJVdWzIwnEQQXB4ADxYZWTta9zYGOEBrsLetRXx/M5/NN3XciLbEgTQLyIC4XmFxghvhcQL
MUgI7z1ff9fWiRtxYo5mhOnevU1VZlYWJO9VOXVFfS9Ekj4478c+/Cw1TUzB76emSNAoHhXMBZMe
5j6n5jpE2XVI7klqHAaNYZ/KfFX+vvXZX35De5MzFiCZd9YsgiDvuQ1Pm4p4Oc7MCzIJx5txZOnf
WVeXpdjLb797/Tm4zPUHHc+vdfhCfTOer8qHsQZpnLNYqY1iaWm34DUSdu78T4H9p7bV9bd3AH1T
2Yapz8uhn+14Lv5hvKvdxtyW8h+2lUQ94WEf+9rNf4UMVXXO5BPxQPjGjTwEPI3z4NxZ6scnMagu
m0c50q0W9mSVQva6bC3pbaz1tHloplEwC0aZFQ49TR13NJoNTpJhFSpR1LLtrWnLOzQnu2q+o3XZ
pBhrrBzibcXf8amlZir4MZxNTyEIkCGkA09SkH6od5cqhUNTJ5WvU4/FhZudt9EVajr/HCPm7US8
OG+byNrCSB0f9f8HdTIrrojqV5WHsDCt4qMuzWt7RYILX4D9l+8NvjPDWJdbQfX4hSGzA7oOyqu6
eTd3InL8aOreLk6ff99m8gTZS8OgtFYoenYa4foz+uqxgThUc5umNeWfr3Cec6IkomKqY9rlqKgi
Ty5Tz43OiMRuNtM6jBEBQjAhzW1o47VZ/WHYmdFZXBuruWRQiwA3R8P9rnx5+d3nFUjnVoOAdpKq
moCDEkH5zKrK3CZmNmrr/Gmw8zCvEH+YVYSTb8ZqV3sBlNDXIUHLfzg0QD1jidwaI99mf2KID8He
4tEKOX7+z6zOmnFWh/3XkIIqN9Vj2YFZTA5sHh1NwSqqa+y6Ug5nSMc1ejlg9CTW4PtidMJ2ef25
D8B3tcc/zELbpN/3yUC79h2x8FQ+euhyBOR9qA/L6CUlbrP4sQN4nq1QFhYOqGfwe4jVtp0n4crn
ZVN7/epCZs79PS17AciFBVH30ru0FGMqZlLt49yxoXLu/WUw0Xn9qlCIncr26Eg59nDdOJEx+5XQ
s3jTh3Y+dESMgQONU88D6GQVWCtuLMz7ialE4z2kGiWQLaRP+VYzFDSQtzdT9xE5ttNxOZinFQ4q
m1J8otokLRVVI65cS7nErw2fIByIdQqC8Mw3bKWLFYcKLv7dfid9JWeO2XBE55/v8X5iQD0Rmtsx
9uYUOn1+8cNQRB7gAB2Cq7Z1+4DYgZxydgyNOG2xh5koU+u+2bOX7TjHUcP1EFvgkYJtRCngUPkW
Ubx2yVHIzK5ecAZ5tq+/3tb6Qwvy1V3j0Zh0n7/X0rUmrQuZ8cFRFMiQ6krqcQ3IXPiv9sXkPUp8
Q+diY63gd9UjJyFhi8sUOFR9YiCR7t3D52S2aKak4Z1t+zQWwr/hgbBnNJNi1W1HmpX4JGxdFbV0
xD7laxhA22G+dh1wdejs6xfwosY4h2JuuLnXnIuNF6XiKMm9H2RbOI8WMyZz6OnsrujvsUvkT7Oo
D1Aj8dG0hqStvauxUtOIjO+vKhHr5t4O0J1d3S/YMJ2aFmjbLuG0UIk7Y2IGrBBfWY8JuLhLU+Kj
Jjbx/fhdZK1toK7fNcJ+O2nNU5UjjyMa2p2/2e1mc6VFhZx2vbMJEXELwwOkESZHnA8kQe1LtGrc
vtajDNQRTHGQH52ax0Pt95BundftY/+tee0I9pIKpt9UQCrsgtN8zJOQFGFssPS5NFPTkDhN3xY1
yN8wLCgABtL/3n80b+PJ6NR1Mze+bM25zWcmoknVYRn8OPswm9woM3X6nbrp4aW3/Lr844nVEmpf
G8/GG5xOoxhQ8Htc97tC4n3bUAV6b4AcIuSG+770VsPNLNratEAu174AIDUFadike1fNQfigioPn
falxOK0lY81UHcV86qL/15/Zf9vvpJwsxiH0oadwWlc4ylzOfkV5K5tGkUZASxZVWFViypQ2F55H
qrESVn0fxqdFLTUVhoTNU+hBz5SVEhWW02Qh1UrlI3AuYCcQnhttjEQjsQBkLEPQI/g5zS6BG0zr
lEmwsGvt/lmsqjUUc+n+0AFgBCwlgC6xDuLKM6JNW4F9hTHxQpWrCQ2tk3hRut0l9png5Jia4j6d
Tan6vL1zzmGRDuXTTEApMFofqslnJTGdB4LISe34wFcaM+ENtAD+10eY7o8qvsNVTUbnfmYKp7FD
OhF3tcloaxIzi+vJMK79fV9kpDBieG/jEj0KTbTdfBKJxmQN0/861Nn4qNKWr0J8eQg/ov0Xj9k8
24mGg4DNeACgb/82VXRmJ+9Bpqrp2eRWC1NrHFCnTdfRJZRZT8qvTQsq9RBy0WdtvyVH4Qh13DsC
ApwOP6xvGSELhwbyvftgJ0+smyQhfNr2nflTzzOFMDvr7oqOHRr9kHvIperhWyDeDlRdel8I+Ul5
+ZkeOj8aoUD5/dBj0EAIlGtv7YSkHONzI0AaIGidjwBPQp1oqdHhDF7ffzZqeZ3++EjNO3eHXETK
8uKYLy9RKabezQ/zHw0mEnYcDcJL93cY3boPbOmZRrp0rrqs9LL/7sko+3H8urZ3zbf3TGvSghfK
65KDfCOBK/pCDZmaHm+q7g5x2n9netzodaX1JCxmpipiFIOk5j1VPVbJcOp7aGFAgPba2HPb+I4N
4++avGhWHsjV2OKdp+lkZC4s/tDBAHHyQoPYrAjViqJUubQg1JK7jS2J61uIcXwSIEAOIhlhKuRQ
UuCNoD2DSkr8L3gdu0ct7iyBBMRXLwNKZzfbEzgY4gYA9R4W8Zk/3rW/m6U7+9G6b9fs64Jejj8L
p3Kys8OIHJq0IlaRmxf+J1cVq8MqxOmIIbfMR9/0HQiCL7K02Afv5N7Bcx08eqr8DsGnnnXzpcXg
gj/Fsbj7R6x1/b4rS9QB8GkxZj4T35ePRGNSf45yZOU9VkLOHzM+Ga2SFU/2KfuY11/B/SC4aGgX
yiTBDp1hSJ/UDjKcUJMRs6JV8clzjJDyFWWVNLwiQo6cM3VRFbjBc+hb5CVIXluDSH8LsjWup8r+
OddT4p1kZBLTOCdIRBIjLYxRTazaEuVHrrSy6ClBbSbj7OSDzgM47r/nIWIhHL93hFGe8ts/hazB
ReO/AWlKDUsc4CuZ6NhYD1a9xPfmY6nOrr3oCVjzvypFM9+v38k35LYV0y+TY0q+e/gAPVavMoVT
L/vvUaFT+AuPeMCpGwi0lziZVqUtELjSgjdU+rJU+BCnoHQ5NG0+BCCGX1EiQLWWHwIhigS3zdgM
18nHnOyxOmmbpS538glBh3iynEnUAs+rcP36TqOho8MlFM3Hupff5/fu9/xNscr3P5za4ur5j1F6
R3c5VQmgqhLZG2SCLZiP0jFO/IieWDQdzs9jZW7VS047DntW8GoxGhiy1guNCQbN/0JHoQlQ2IAW
0CWEbCMLFqxmpruaSFYIr7VL707aIMIjF4bqliaNxdR9VJnQfCifTdPiYX1PoG1XH/byAAg/viBB
KBq+TYRcIscoVl8rBiquhvnqvXgvXSL0XoMc41xbTye9UzNAebpdt0CZkq0w/EhD3H3tWdaYhUtW
spTxAK8ZNBs90aor3p530r/XgSi2JEGZFBXvOioEzuLWcBn5TmBqygSUbcfTup2a5qbeZXMfM7tu
rUchkXw/ptHP+3q2/db3huZjXVnq8aY0VSISzxZWQ5n8YZgIZ+AOifVAFJjFf7kElLZJM+UQdQCO
na632fZe9i8XzMRat0ssU7x+g2udKpehRUALc5iBw9YVmO7pUH6GLuKp0fkQac686XqFYzkuG55N
eFYl0L+RHUoeTpsmCHclbFWcS3FoIXlSRPf13/blKGcG7UPtY9K7N+ft0MmVmJKO6Ee8bttBryM9
yueXus+6Z2sOWEsLeOp9OZjBkVHpx0mlXM1nvd3fJ0T3mqvM8h0VD3TnevrKDMVBQFrR2/re8bO0
7EBuAv1xYs3ER8gvu3Nooi4N1owGpjOnnqkvcqUM9y4NVNTmaqyrb+HfrUliAnwMIJaT/mmZ/iDT
03jVBXZMszph9dd992i8wRq3Gc2TC77qa04K54dY8ZTmMlDYpMPt+IjTLLDGh3UUhtutvUEYoHRy
nz+g2ZvDq43V3z27h1tzlWmBXgQEtmbEEwGl4l1gfK4Q6OrpY15kqs0je1NbPXjr2Qe/DMJlzJ/8
HIuC8SUckVyTK+BnlkBofOo+eWtCIA5jx7KsOPh4XsZQCEDwyBlw6SZnuekZzyRlZUfoPPdV10zF
zKaOO3VzoyS2vb/pyizHuZGAwGF+b8NxrgNea3r0BsoXjyQ6kD2GUBFrbqN6R8yfhZTXUwkaEQAU
kFvxXlx0wooLKwNHFhiaV23SFoH6biGSqE+QkfgO+F6s97IW9dcVFP6pBmCOR95HoLx/guU2WkIc
tqqJ7/6o9FXnNligp+6lbWvfyrdf35nmubZPFy5XiFA111096rnuX+c0dHy2HWtPmivMvWDFKXmc
0jbAVe5da/WEX0X3v1xuaVXLjBINQv7htZ/9d5oHyqsP8HLc7JUQ3auTZfkiNluVgYfC1tz0DSZm
KVo+uq/PQhxa0ibiUN50M0h6WLO4x+ivHfv0i0d9BR/hzPeEoKgeqoJytk/vBlqWzXzXrwN110Wt
iTQdjqnpPBaJmyx/OUAtxPzmkU3Fy1LTx9A/YFHYXvtzEwIs0FmAwsKo50agKFHFngZsGGBOkrpk
6cCY27fwfg10cwI6s25DmqJTTQzirL88SqA1BEJ/F1KMu4qtaz1MiOW1vuhu22bQdd64zHwREMUC
WDwHwDo7wLbtOH2kMUoGaffAmwdCdX8vzzlDk9FYS9CRmd0OT9U0bN5zGD9mRsOvJ4mSdB9WYGYb
lQM9IsrVxI3fpXDZBKhMjpmecZWGoKkibTstuHIHrGWcmwYYjRJPrGOIQlAhXVp+CqXE0RIkweOt
9zbkC00pOMvQtoLoXmO+sPSzioTJax8thPTxhwQUwRpPFQ/6rS8qEjShBy6DqSTB8peY+0Z0Z2pq
UDIQlXPgygQTMqZVvJMcpfsfFE+Stdk5ED2x3wAtBzO2ILHjAPNc/gvhqqltPb2CPZZ49d9JPAG6
1sgzuKFAGuiM/UwuQVexgFHkiJxq7JDy+Ax+G8/S4QRTVYHayC16L4tgW1nzTCLRwMqIARqpzwS4
LlVqpFYNxot4gZzEd0wNGJRRYjqePPkCkALEdhjGBvfRsx6jYmcIdw6RL2ldlVtOL05TMp2f62vi
VCWgtBBE9fDi3uMwlIaFE1RILowUMwbW3a4pWhGGORmW5X37flCRUZx/M9j+7+GaqbbGy3+p2k3L
rXyJXLv5ujUhwOB4aypWFBHFg531Gv0+FDsKuUKDkXVQzS1/YAHRuXQJS5ellgsg/z3NEqhFbwfT
RucGZqmV+1yRVb/6OQdzOOHZxH4Rn7fP/Vt33XlOmsiZ0BgCs+HgV3kP7+GaJawj+Kztqo+uPW8h
1ZlzEcOmIk+bGaDYqReIqM98Nlr+MD8JTVjIthhLLBsHlp3j/aea7hcTUroi6kyg96qbGYXwAIpW
o3U+NOfleH03zHaMuqM3ANyS9zLeCXQhfB3Z2P9ONcEQAM88zIHmcd9fpIRYfNMv9uJoWmA3p3MW
n8/1e/7XhXydntXYhxp5DaYvocTjrgRHQUas8oDuwq5iTTxMIG7Uw68pDIKyIBkKCaQ6C0du4Tm6
Byo1IfnDFj1kRn/s/Tg3BBEuaHuFJQT+V+Q7nApk8IxkFwKgbCfVyrV+fwMsqUi1KneEAITQ69VP
08BoY/snKlsMPNnGkvKyHa9ImkiQtwGx4nLRE9Jv02Pa9aUTH+ko78Ckq/30308a+JssnB0ueZ1K
C2lFvs+IipOUGEpW2421u2uGmRtAR4m27QTVI+AI9Os5C9rnltrUzcBBG5Q6ubKK+hGMfgXyr5o3
q/oEy7ykYJI+t6guQr1/ATiY0As9GMc4loTBxbfGs7StshkSFBPv2BZsHMSiyU6eaG7uPnVMa3N4
86DDjLl19RVDFga2I7mppgy6rVG+ya7sfdWbc+yGtDYD/nJovf7xhW4wDpS8gsSqPCjN0nxNIQAx
2cbJmm+r8uIe8MNiE8QnuSUGrafbd2I37BP85tSEPiy/YlFyUz6XSM9wn7dKXqyFoajTALfjH4o3
qkEgNHmrKK5pZrrJ9o1PwVBXz+QKR/mIVGmVwHUBdVTkoqXsM1RwbJUi/B5ZrNRyKKzR/VQ8IusU
519LWVEGuzxITm8/itXP8tA8Q6HiHROr+m4SaWGigM9LzK/ke/ZLXPm6lX6UEQb0/3YrbYZJVevz
6mNVeY7ow9cUI0O/yn9lv1Rak1rgpTQF0Toa13TWiFJzxgJEZqH0VFmuYV0H7cGiG5aWwC+2qoML
E6WF6W9IHA8wZylyvHdRZ/sIRFadGZDGvX8htXeKC4/EawrZ3x3rqVck2vQdVza6Yllxccy1+TX5
x70Y25fDxPbCuKTDue8UhvjYn+7FiUqTXGnZXyBIgUBEHZ0c34zSf6grzTdRggsbu+jNuh6/6eZd
2iUIQxYisFVzH/B4vMNqeBjaZNuL5sNuRm0jyOgmdKFGlglg27KbjsY2BPN9irBhijo3VtgMbSvu
NmhMcq1AHq0v9UnLLwXmtD/1UBiwx4TcKuKVYjbQ2ifA5rJt0PEd2RS1jgc1SVXOoSghCt9a2jRF
1otmwDWl7kDaC317H2JwmUF72oYkH2mZNDGvcq2z3VQR+bq4GAPxNnzRG55q+l78vU8PSszK4ve1
hGUku53tuvO+xz93djSNlkqWsSfik+Uqm5kJgN3EPdbjU4xaO7X9XDXznQ3REWqmDZMlEvVuw7EI
4w8vCg+CiUP4RNqifLQZ3s/F3HogywrKMTO6S5xmqJ1DYN27zhKBwKxCe/qTVlC6ni/1jDLBiQRA
uuAwCzBaYiq5FWNLPUT7oz9Q1F/+uxV/EnqNduPESNYG70QXHaR2ffhEeD4ipEUglvblvdjEI1Z7
gXERCMkQZECPGYalYcNaRue2DgB4EL9OcD/WC3T8DLBFqBPzZE1SN2Ji+tNsNg8uQ7ugFCPgn0PF
VJKsCYXyNLAwtr9AduY7LE2nANRtWHxE7hW1F0+BtWI6K+IQIlfFW38QEhRpMbO1pphj6Mb3Vr4e
K5vh3rVfQghwNBpwUlTKqvgyM6Cosu10UYYofXyqrpK+rsLrX7Hq3G3wrukvZgmNoVxXVshYk1dS
meHcLy0beYwbg+T37+25lu3B3BOMxDpe7/qEHAYQ6h5/K+2GaLrrRi8lsW1ZazazVRWSGv4VZ94g
Z8txR+WRobZNDfO8mjjXfU9iH7ld0U14vdpQjSPdGy1QC4VhKhAampL0OpRoVjBp1SRK7hu53bvZ
6wEu+1WLpOPX2Xk1rD356CHytlCu49fhE+ie7lPbTZir3mWrCTvG3xM73Kt/KbvNY3evEm8482UW
uzRz/cLhCVcB8/R5CF8SZduSJyp7NjtF/mycr5EsYLvtWhO7sc5djo//GK113zCsROVqZA6QAqLs
P0jaO1xRcdvXt+kwexwaPu02E0TnF1VYgTmWmUof2PeHtliyvrthI6UNWQGq51bMtZXslJNzhOM1
mlQpENA75Fs7GaWqpL1KrxRG5/Yv1mX4A3kaP4op+nnFDcQOEtdYB0fgdG+JifEhk65e2tG8p7+I
k0iAsCyvmita1WgTXTq5bqb7Yjl96zxL91K6fTuX5G2Zbr7Kdq1pei1fVqcUsU/kFJq+ymWkloEW
vxO/qxTJts9U3KVTAJ9CwkvcdEY/EArMwCfLTAUhLWuXn3checTV5Zz8VDH75mcLuKTIWTTyHdYA
FC6khWGztpxjP+KN0qKjTWbrBCG+wgr/grhiAlqfrwnKHhWY5LYfF3sqz9JwYqG66ePvXyVx0xOF
WSsbBRX5onMuIU2sjUzt0lntyou9km3NVMv5at4xtKNC1JOwIFq+hKY04j+CBilTakp/pR8HfSCP
pO6qgbhG0AaCW96i1qK/dF4nP08+XH1Va17nj9S0A4RIBIsRNOQrjXbz1be2GtbuSUkKtpwuOxa6
/+WKeqm10VFYURtjqu6LbRuS01tP+UXQbF3VGby631naPJRDPaXIYN1IN9f6bfLAltnjt8qxeG0r
oOTT66Rs0a/FatmPB5Ga57Vtb23kwxv1QX+PosV4crYP9G94L0FXrKmwpSot2VRXLYmTcZ3UVyVi
rDFy4q1576tkyLz0hRTskAPVt9VrL1vd8Gu/ohEmCm3IPh/MUgnQ+trpifO/rrdikKEz5v2dU84Q
zJUS9KRew0v8QZW7qy02FeN9l4gOd5VUb1M5NFeVWMPhlSuea9cS1aDo6TDMlfyteP5Y95Z1NNpH
4FE1BJW54FbozHKjeP3VyVlavfP0PrrXJ71F5eMUxc2s+bkQPYvPSpaLEFTy6p/txu9h2j7K5w/9
qrRFLBxbz9K8nvtNkwvzsaJxa15+du2LQXYq9l8K78acPnSsVEjYujIapZz70mx6852YbcoLy83X
bSLDm4WYzUL05QPTvDaupdwwFGwoG2LesW/luqLndradY9WFMAH82v0yUXy8YIV1LU1m2faeSO3z
8v3GBWmBFkkno/UUBRcmP0Ugm7OSxiGN868P76kvKKZDBKHAv4knm0vYQVJNvVGjdS/xsUTg4caK
sb4g0Jidom313Jv3HqzjAjOHO833822twaNMKc8EOAwSjV18pasjk7LyvB2I3n5QcgBRQ6FnyhZo
zl9LD+ZI3p+04z5UpBecDgJuMFVH4WNQw0KHm3uRSoT/VpnRuZJPOt99lrWSL+dm12ZQ8yfeeQt0
EpfybZD6BRbBn0ruKcC7k97SuR++emWHebYuUdh3hC6iY9qKKFysIjKXE7JM69vtth5fu0/dMBsp
FEaEw8h7WXJwsTpD7N6lV3NOHJzCyULYtQJoriPYpvtQEWIykgQM56N8247h/ASlCsdPPzjoCmOY
f1rwegCrWdB/0WeHvthMCPatOKtEdWPf21ZeIwQ+hW3KdYUaDI57c0G23XjRWVezrDH0QtU4U8st
5hZRrD/p8jExT58smlEMSwr7wfJVehIfLovz3ra1GCQVlMl0CIb0+v3dXDhUBXd/P7yi3cB3pE2l
uqdxpzWlSri8x/9dM+UkXaDvJ6v9OfcWd9M88+uLdtvi8aWUtGQ4dj/54LNYuPaW2fKuk/UOefD3
tZmtalBeyVcR6poFXH5iZovO2CSzkmCtD4IxTY7TnYq2Yuz7ximjnttXOKIr3mqdmxeZfe2hVcGr
nGwfS/OWfuyPhg6Y3fhQ37tTJZiwdJ86eN8r63Rh33IcBMsojpfRQpXQA8KYbid+Y/1U18KpPhb1
SW3RiefkT/vfHLDmJ68qrDvpLGf8Te5qFlsJJIUeC9w3dFSsXWlIhCbljGg0uGKcZ69MZdOfdyUL
rJB27eMYztSOjVIkeg1Tc9NJ8mI9RTsnTm/XedDnDIy6PuPEr/mKX67oFT7809u1cqHpSDuB9Fs1
4X0ndEjnLUEgb7trITa9dThetlPDE4VRIlp9xZRossLuHO1KfRYySqS1fRPCCLaYnyvZLJ5bcTVp
ndTHKl5O/FvIzyJm6Z44wONVPPammY/7vy2gtmj0X2W2M2uKfw2wcINL3tblMCUGi58DtfFvwmMa
nDpbxTOIzRFDFChKez579DDR3/S9oZtLh0RYe/cWjIp1JVRq89ERrsLshZS46DtlbcTD4fr1fX6U
eZ06Xp7f58+31qaeSkZXC0jwOJ0PPYrhIlFa9bMCwXvxMlp2n84GGm1w4NAV5P55XJmPW2f1/Xrf
1vT5KM9L5XXtAeWsbMp5NYft7b266OeX5btGmprudXdHm4TgYzDHpwkUvpI3s/zWOY7zktFV+U5J
4uOVKc8u/SwwVEUQp8pcg69P/dpMThfRq7of38fG2CyrPdeVR3XuHaJdko29Td0Vpn21KOy/H9qu
JzW7dVLbWvzfgsY5riNW4/Cznxc2X+ewf5inmUx9pc1ZtH9R5JaOLRtp9nvfSrBTaOx7b8r1Bg6U
Vrr+Nk2OXF4WXLE0U33TJrK5jY9d9iOpj2t3z9dnrs39IIFFqWzzjfhsIrcZLrNFTlOPS/E+vvW3
tQU/Sx75EGuJL3608qSsImZiuENiv65ssEXz94cipIkMubgfbkIjFSkPLFkTOxrEaNFXpNgxlwa5
Y5XTYXDqcyoIz/5M+xpSrVGmk1ch8ajl+pjVE4P1rhKuYpa+EC3fy/f4rdHxfmebFF7Uct+xppxO
Ieu/taIOBXPgSaC0r1VWqMDPRRGiVfV4ZjN0TLfmpWXzyZrmVDi+M5ZtaNOt2nJTJHN+/C4vJfg5
1ZjC4VQ1qdeQufzFCsaOtvrR+3WeqEzuTO6Ld1xmT//TKitI0pVkedNe6iE9egHNwJyj2KQ+H1+H
1+Ze7jJ4LBr3cXzIQsd8wqfjsDs729DsIRki9OVEsauuPgC3y8EDLftnxZYb4KtkJjIyKWtnkKze
3m+N1SBTmffCJr4oao/XSrxrvtLPjs/RvMHptSiQja61/e82bttMd7I/bxrwIgAKqW4sQ8lVXfqx
tYKxdJKaAfCAc5Rlpiqp9yuJtVxEPnF901YtJEKHGUHAcySfO83f5agBMpFUUKcCXBY1yfdmmI8k
WtAdMDGJubRtCRMczWUAUsIscjWXrGw8NM0vBJj0FtLPEGGxIP+eNNOp0ponOPfmj7e36IbF9ob9
n7woxN++7U9u30Mhbj5zw0u+8OxmmvN/D8f5fFs4/aQ+Tu9CB6YcTKNJKW0fdrjo9v3sJroXZPvg
wfQg31gMIRrNec+WdP5YdfatSycxzO7fUw9uXIUVp4S3QmaWHz1yhfvsObQvntoXUGJfsbnMUe3t
6DVycObfD1+JYTrUSvNe2zNo0g3cMSL9EqWFd+XUKneYGNXmdYdQz5Z95w1ddU4l+DiHE73MFUfN
3XjbXR1DQM1O6bJuro6VHDFW57Z754J3uJUtFyFSdb8vZgzFTcTD/lZsWNR11le6gg3CY3hv3joT
7SU6jyj1ce9dH24geYjyo21XlXVtAounowaKDxfFbXW3qDinbwOH7GmwXvqs9wl/gEVxh5A4l+LP
UjrPPVarlGgNEk+XV4PPBwfbHFPfyK+8bIuTtARYcpOdMMG/VLJXCUV7+ZFtn9Tva9VUuP9en4Ws
eG8lHjgVVososSjmgZd6P/m0ReTTLsI/6Z2GEovozMY4XVjop7WNLtdigl3bqnGeN/9LVdYCNxnh
bRj3mk2ZyH9zLaaexf1vajl6a6c2FTN8q6hZQ8LfVHfOn0V90bIklhUFxwOFYWIucGC5qWJ+67A/
qSvaT39o2f4qq8tXgpD93f8ktSKKSMef76fefFnKJtk0/ynIYPvrBu+lTV0hiPvRIObzVEoMHuRX
2UHy0nm+1TOqOVXLDkQtUQ4xMuSYyIvoTsVf2BMF3NXtblX0p2Jl9a7nRuilHNKcUO6HPqJfXP3u
ZNvbwaLHBIC+aNNbDmxOTKfX6nc35cBGtBT5Z9qnD7Kp7c+RBkyRxHLAZJswaPdBeiL4/Y9egf5Z
avRzrmEKFjgNY+C7SY8ezVcjM5aU5JshLGA3xklok/zc8QQK5SWhLgIT/+d0dBgLq+EFVCVt8GPy
S2RqBHOB79kMl5AeZW7/Dp+JJqvCrXT/8NYRBBw/Jlqb9oWPFyYg2glV5ona+kMTvsKYpriRzlce
7zbB1tlSTH2k/k0+jjUDFyvc4SszVfShOIJrxmzVXhQZM5Syjfl0A78p3L7yjTdWAnOcwI2TZWsx
hLZ4rIn6rftszOOtfG1VUsZZ5QTSWioX31QVQeHXeid0TuiRse68/gU/JhyXUrs7v15Ci1p8/Has
blSRQL0T6opBpcWsbdL01tE6XTyxkTrbZqorzk/fS7vbePtWuVozbfU8g7QEIU24YJsTClZTzXg3
5X0iynGqmz0pKFGkAhcGXwx3k1o91fX551pIpdx1ad+6vS86+wCvX75P36lxXvntlTGz3h3FhRLx
7s7+OMxIVbIl8LZJ/ROrk5pS8BUtQV80f5bybGegRN/LUaKVV3cMYKnxh6w8o1SD8oEUldjgAv3V
/Iq3AmHtT+wnCE+yJUg/W1GZ4WpRepyi5qRrQcXC8VEOnTh+jYnM8i6KTrdfn7nKvJXo+vUF+X69
R/sP+dzL0fl5L4mi7ceZ39zv8Sz0ZGR5Wi6aoK3E+/4zP2aB4FBFZiFN4vinVW/5owXUXEe7hv5b
B8KjVJtlbHP7ecl6j4Y6Ub63q3MFn9ummoLD+5elF/xye8le/GALJdCuMhHjD+e3yof4TWf6u1/9
X7rBRWDdWKNX3nRUwp0G34HlgCo00X51g9Ucf9/v/+yuMwNIh2vDz+56p14+NOhaD7SkWPx1HCGS
/di8VYmAbKaN+YXeiwWVAVOupGHJrr7/XHEhDGVVegl1oQi4eFZDKQ1zyXABK2TPSJNzHc5+fOGV
5TqBXlBkO09VY7nGsS10oU/2ZyjDoL64GxvwD8MXXSUfVfWzStjuBJRLrjuuUz8wERDNIQ4TX4w7
tkO92Grs6kz4c1f1Rycr6Cj2j16r/oODV/Y9O9z8Gp00toYFxU6OXtlJ/PadbSPwg69q8OLvhZpH
vRfDUCkQu6xrKzjTnwt+Ft1sEaqmrGSbDMq5Im80XmPfQ6O4fvTZ1qGZd4joRUSa/ZmAQ6lxLGQ+
Tx+X33zTE4h1b78cvz3UtKTu54naaC0hyavisnmo69DHjm9bSbynN6V9Q/eJi7yLvusV9kOqADo1
l6KGjTbLgbAr6RPxp+5NmIOJmr5Q56AxgUWXDmHHUuF8mcFVsSBZK9TudVCmeiwhGVAGk03zOSUi
pJ3v34k/noMEHae+kVKbVJGKXD/qR5O+Qol7UObm6Rjvjdg2epROeGb1wwpuNK+5BeHjmtYuXzje
CvoxJDSt0JhJ99xQ+P9PgVvv4MKgYyC4FxHBuaOypy7sIqBTT/ynyXCZrg+hddpjKI8EMlYy9nTw
xrYPeJEVt2HaSclhdTrDv9mVtoWMHiAqI2To+oRGaOqH5klUIdLjEWmYjV3v7ntowb5u94HMOBLb
lTwj8HHrkaMyM3zrX4vx7qv9RppGT5NXKj98fN279kBLffsbJ0myzNsk8bbCxVs9vawnWgdGlp80
pzcBDJMwLioKb4UIo9i58royYhQ0aKBYcPY/hczz0v1Uvn06ODCKT2iGqj31jff6E//6GafYTZft
KDa/zZE4sP4yuWyw9/qZM4akYVJivzdpCldOYYcUavh7+ARmSunPO+Qqz+Xg2fKNj++7bD2jRUBa
X2JmYMSy0UI4ogOg/hZEEaRSqdLlVM0N8+35P6857nRFUxJWFlFsH+N4qrw/fC+EmXQG0FJ4dZ7s
t/ggnuBwxZldPWwmVU5fC3V/E5nczc9k8czSX45Da7gVhcBgy1C2VCbafK5/X28CpqL/Vj6KjjkT
JXeDNAcG7vKfS8fE+HkALyWaTiIosQ88bksZke9lXjpP2PiVrltOcvH8KNMF5Qqd5x/H9Kev3J2q
69/HupwYn21zTPw/8/Qwx0jLtNil6OldLc9n4SjX2L7HT43FW7RfvvszJnibR+dE2xafVUL04J1c
uIlAFuXkz01l6qr49gMLHRxiFHyFGxdx8EimtUlFawb1yg5HV7p55rb56CHi5k+rxe3Xio/GThOR
wu0bNplcy6r7O8CZNgvtw6SW3g/2vy473OGktEqV9lsa49Lhe5IvHZW3zKPHMXrTFgCtpXGB4zhZ
2rhkB6KmB4KJUmp8eQQk/a1/xwjmC1uyzbEXHkuHT8Fnbnj7Xn6kxpP4IP6s3r6zy3H2GPmiw+dS
OG5IssXkGwV2LXassiOJlY2OKbsmkxEHmYrPwu5SOXyLAwQEns2OTcHYulgDFb8uyRBqviWjxxeZ
CYjgWn58LUebmKlefXzdjtWtBEl5sStvuLT16NX3y2V2kP4heThse5edcTXUu0/3eM/qWRrl49Fl
x+6dv27heOpl8ljMcvi89m1XnvgSv7mWr/HiNiuwLG7VIwNk1O6QSLf0vOMCpPv0+JbsxPelOfKg
lOil4kKE9wOTf3KNc8EzCX/uS/TQHtv8oHuaH94z6swa0MtOXq3tvFDfrMw0snWaNzxiaU9ijVsQ
4YyypOXZcm4ZNHSvvr1jn64dEIzIRVgN16FDQVfa7aIMfN26Woey6vyxf57MdtIt4o2XjxE/EuS6
hROHY/w1+2X2TwnGpqZ8+ChvcI1uc8W9NDOwySR6ty9/uYJZ96X/5pfqHDnmblf0NabdmbLCICQL
rtT7xTQLLlEAAriErVNdQsuc9joKE5JRdk4AsXS4oDVjn7Mh2B9KpnLmWP97HYHD5F+oPTFm2Wvp
7cejonhwgcmf3VbXnbEfL1+3r+XUTpqUVVfjZK2kO3oHELvwrwe4X999tBByPd1QUMG3FmXX8IwP
3Xpi+z7f1y6aABZc1HFSJKK4fP2k77W3L0stmbRBDvD/cXu1kSu9+onxq0+V5d9cXaKZX4ZUx+Pz
rZNE+21Xdu+bT2WpjZQIZHpMVRLN+XR3IUSzckH5TlNHyqKZ7MTq4Qa99d0j309Pq0q2Mfn39nPx
OC+wctahzKm5gOgWK8svrTWhvTZzrUniffE3G7I/6Z+fp/3EXYDusKvh4YvTfcIRBPtFyqNU6uHL
RcgBqCktk9UomS4uWRXc/WcZwogVLxSvU1rdZEdMfsAWTA2ZWe6+jEwM5aBEdkTk6Xazep6X/Gdo
r/9j6b6WE1myKIB+ERGYwr1KeCdAQlz0Qggh4T0U5utnJT0xPX271ZiqrMxj995nXvHIA29j3dN5
LEV9jqybOpNnXd377t/SJDIGDJt8gFJRXxLYFs0nXjzmmK5qPzvlVJ0ETZKkgihYCem54lQHWnfb
mgMkHaPSVbNb8R+8ZVtLccQ7WJptjCReko2kuq4XQC7fXY3hF3GReTbx1tMkkuCHgqE0v3npOUOW
2VP09/nATfuKcKmU+qfWLZ+ohl2r5apg6JbS7/4lXBtF7GdbXAfem8QwRdEuyFT4imTZIp2GUg+4
DKGEygxJCIQIjW99ocR0N/HVrpkG2LI5z4EolxOjZWNGryPVzUw3AA+TLbu0a9h7dtvBv6vd6Kd7
9H6lRifjj0mgAsOGQAMgCKtWFLZuZ0ebcckv47StJoT1xPWnprtiyaEIvFof0+clFlChnvwQhCsD
weNhW0J64YnaLoWvFNbfT1ywWl93SZXxXg34PngFUf+hSr+yEY+YAotSnMIxuHfoFlBrfX5T6wfS
XAiE5LGJGWJnhcdks5GfVGTTTdmAo5jvPHBH/YO1jD+sq+fl7bNHKbMsZ6QQ+m43eV0vMgxGpuk+
LBkL0Z4PUBDPpiowfbnGLepe86Fv2gGKvFnrUC+7yKOVzEAAcIcwxtR1an6zmDdz2+EVulsFiNk7
TBD8QR4WKFW/yTnzfGnpVFvJFS6Vw6EapyqeVZq9nDVc4n4HNlMSAroBH7cDZIepr8jEY+cD8OBR
ympXaDBk3pXhHCWlDnU/JTc0PbviiecpgE6Qf2GRTFugnPGYzEAQbg3gIYL2njfy4jZ8/jVVPhJt
XJby00w3NMlzHRdx3zWOcdk/kwWSMvqQ+e85874ehMjZBtkp+ZZdEjDX+fhlAWyNfL7lqu3ONGsc
4FzP6eGPGGHcTRT+v4tKy9/DxLEH3nClp3X7kmtkHM9Zw4vC5yKDzLSIEn1gDmzz87KTTH/PjKFw
GmJKmgrf+9lvZkbQW5JCSWEP5TB7zx6/kktzUc5v1/R3nKglrr08JY/dd169OcnSn5W9wK52cXex
M7qzcZzVbGLXnU40z9caJEVx1ri5K1VMqir7nNKjNCpP6qoYt+Pl53g+2mQG6+wwH7c3F5V3gpmf
q0v3MAxwmcWbaaD7uG3bRIdq8lDdZNtbLedCxdqzH5tTs6QshUraYRbjUWoaJcsODm96O7c/H2/3
fnBHE2aPrUczZa0XMJGvme6igG4PojBdCCbGv6u/U0PMhulSrMG1T0Eu4Sn5DwCbzmqC7Ou/j67P
Ln54gvbWapJvQXDVMl0786j7SURyW39wwIwfd8vMKePaznE5bWDLe6K1TwFp6lH2NV1D+nRKq4QI
T59Qv+IUzifqb1OVxAfL4ATbCcCgfbUZp1C+cjoMnW5/Pkcl+86R8B35kR/M4BFCpydsEvbUZvbp
1gy0SGjej/rLuMx0+sBTM6HOForN9jcoIVvn6Do1rtV1O/QBGkliirCnPS5IjT+TRCVUkEgRcPQe
JbqZxFp/wgQb9Hbm9xYFcJLPBILLBSCS5QE/h9/0lcnrNOo7iCraft8dAg3GW5nVg4dpYGnp8ijZ
tfBCqUTNDn5EDL6xvcxNNoTFjcyymdp5WjI1QhZaLwMH0cuLxgixpKmyUns+qEkGVNIYyEMTe/Zz
/MLpwT0pVgAJUh58jsxlcUFHy0OowGz0Alwk2bykwP+Y91R3MclO81N3WegnPtyQyRjNwiQTOBcI
iyXYY7U/XBx4H7nkvEZwS1s71/eQg30ahfCkng+87sSHc7dtyw6j5gOpt3FXbqj+i5i4zWyXB/Dc
TkOrmuleDXmY5Mgdim5FmONOauRTPCMWIso1gLL2gSPrigJ0AHeYUoKcE7s+oL84qgAuTuVb+IAm
ebUD0gpMB/YE4QWLF7lAAwKxVmWwPO+tv3LD1C8rs6uiQwZ9giCtk/oMEGbiXzkJoIbjdzJdIo1L
PgjR7tynV3NVzi4tO2jpWKOSV+UgWbsmfQCMk82WFH0c0w19RbJ8f7MpDB09yMixgbdagjHMu0Wk
7gIiVKp9x3tZ1vIlITsPW8nDagalzHFbORCwls5fXgDtv+V0JxHrJGfeDn+AGJ2oLfQrVHCX3xT2
AvEdPqIYYLTcArqvotNsdOre6EYcf+PqVaskQHYKIhEOGzS7G+QpBUgN6cnuSeTPuiow+CAgtju8
mkagL/wAgdIamr8+IA4UqRoHfGTcdF82EjjJ5JHjLuXcCs4p+waSASNyrS694vGjgijFzNcLbeAB
BdzSuqnBFCDcpBahItBoegX/i3DsYm63s2xJUKP27acIQWAyy7q7qWVrvkxFVGGylK+NG2qByym0
cvcALLLRgnALaHjANI1rGbUSYw+cBZzm1mLG4DTq2TfA4t7agodoAHpKuJ2qL1tXZdJV7QJE1SvW
rY1TWminpdkK8t24XijoSZ/61yoMQu4vei3+LOG8SGYBb0PaIF/A62PsgtwoONyvGtr1KxQEfPYo
GBtulGkJlkd7k8C9vvjgsms4YH4GLLhvJ+natRhMjbXuqZH+kljMhoLGU2MxlHDcRjQM7YWov4Fq
T3yEKnqmK2TZMgYCBa5wEyzfedfS2PxYTCLZ88thIrrcAGUnPji720iZe5hXSQ5nfVz+UxOKOmKm
w4Rpdn1eo/yTozoAGhkwsqGmvytdnhfs6KCgwR8GWDNhk+AmWOwNCZmneETRms7bu3sp3cl8hH/h
EIJBJkW1mMxKe/njrmlbw+cT5MmVP6UrmQ+IMc+QGgKVSpA8Rl9oAO0GuouNtU+BaOe78x6KFN1I
1TTStULaeti58JiVeXux7mW7AohNczXk+Bjnfw7mlO8JYoulzCiYcv5eVDnJcTIMtxge6f1R4kxd
zoB/YKtZD3XTYgk2fBhuv8zQEoLYGR/DfFtHrix3qdg2QsIZ0VnV7JT+X6HPXK2y7aUpzqjHL8Cr
zihJY5mhgE3kcAfBA9Lrr9u5mEiERkRfHqJDMuIIdsd35tqynob+u19+kvvuujwGrBB45XlRYh3y
6BBgpZaUy4Od9UaXxZz6lsijMBjLiYQH9IaRdGWQ4l/3ZS/wWAUGY32McTkRnHRwbiJiPqkw2g3J
1j6jJb9fojfRlcu3RzkOV2M/FBmZrpBNPMf0iuNcvtoeGP2GP6W3b46iT54BRoTlC4bYQiYAfJ71
Z9y1EMT53CdNPh/Q0SJUFWlwdQMIUk0363O7p8m8Xei7ZEvP21l23zIzhIrsgTJz+HzMxMa4fCHc
YZX5NBdYTFWWAzFed379cJC8/TLhQfj5TFwTOfzLWO7D41PKYfa+CnmFYGdcEi3w+JcJmG+CPw+o
7Hff6HaAeT3d0NiCuIAuxD+EJeROTk0HVVAwPnfuE6896c5acTK3HoZ434MSQ/Sp7M9NYOs8AxZ7
SI2Qu99rnpQ8xFBvVQ0QkRIBggheBskT1mFjXhlOXtidrkETu2QPqFoN/Ifr11nzLEbCA6uGmwC7
jxkwOd3lXJa4OBWOEdAN8O48Wx6goOkJioY/P5YEZ1/ugsPT62Vb96VWahuUOHfEEIBmEF4xZON2
kfF8lHr5ur2Q6jpF/x4vaWHKdUxC8Llhg/lu0sVXjY6Kbcuh6dedhtZcs6wtFAcaNvFLepaqKxgE
hJllxGMWOean8+p2kOsUtTdCUY9zXyA6J1qbZjzi622Krjg97GJfn1JcfzaZavfQf8sE2iLtEC+X
DkP4gi90QjqjNrwsLQfehdW7jDBE/qVWOBEheVBvq4JaIzy8XwFF4FW6srtEvhXihX85bBfsjySm
ikV2UQ3lkWswpw6LblixGx6uqUTLqsw9WEbrv9FCF2opUXdlRT18k66N2cOyyAaBGayBQtnmsEsU
3fPIOtvBvJ2fBiEoa4ZCk6hdmuHRCmO335fhEgpb2z1dDoKl3j24xSYVhqwwXCHi0qLiYHpV+FYZ
6e5VxAeFXZn/Ln81vVvK0YvOtl5oRMY/DUybOVSSLkOSX8q8gv/DdQOBB6j5Hnyb9bqKOJ52MAip
LN7RxyebCYtj8xlUJWWbRrbwjJIpuKNMm423tYgKmvORGCVG21+G2NIvAq4Xhh47gRl7n0vVqjNj
+hQGEh8B3shkrwKCsX8N9tle0gjBqwKx64AtYH74ymMbT3z2bmedhiHjx2lpMTrFkaiNA7Lu72HW
xFUCMpcfBcC+R2slJXvMOcZJceQpPZafIa0MlxqcFATtELrBe+PyUSAU1QDcQwK88diKy6r0yE9T
9aivVeGAMw9oqe8+02IECfJtcNAqK8aLcAF8rF9rJoDxekjWZdX3kqSoa5uOwh138yOmScxmN4R6
jfEZCGHO6K4ScgXaxCzraLlqunI1FKdX4LkPiBd710u9OSJFKNT2B2WtkKosd/3z+HOz7i0LLSZG
XB9lan6HWoWoWb3vsxRejr+WNI3Cm2haw/SjH3aqrivTKs9lgqxjcVbDIQAdBlZy+EwBQTdIVbK3
RrBlCCxOkg/3/fvwO1vnBd7t2bpcjIVAGfE6KYYEhDNSLOJIIp7P2AQ1Ang4YLbfm73Jkf3O0AdK
tplb8y7kCjzD4BcP27rSgTOUzNRcmW3t/hOMJxkFV8EveQN8Ulzjsu0EK3fKUtg8TSxx2nuUoFRc
pfXWqfNnTCbrpv6QCd6JBZYU5a6fJxwAjeetyLVynCtZkOMI/yQpclt+/3cPuezXIqpba0sS6j0i
P8ZcEcN4GiSLRym/qyiqLNMVj3Ty780Wh/tWVXIBPlQ8NchIxPIvy3uVY+M6sxQkltXLcBebvclw
BF8aeG/c33qSMyvKX3HCd68W1rFneOersm8VTwQvAuC/rObSiit4RwQMBTr7krVZ/3qLN3IgHKof
SGg8bstigyHWWinLl53Vgp1YTC3BLfNu+T2r1Kx2WIRr5FvzvIlVd2f8K38Ie9xYp5vOFEfnUwPT
xNC8RG1b9azRcTwozst323nJ+09m+XNCKKM0QwGJjZOqxhW5ZEIMNWRJCKq3r+lBwR4Sx7u45ct0
XVUp6BdLpyZlYJcE5wXktSyU+Ysnx4cn7rDaKxoLfAqv/uR4eBgJjIT1gEESNngkjI0BNv4Qli5o
7wW9Qs8pMWvQmCaFkE8FpvH52rNsnleh+ISqOAhrrji8nXO+bs1DOjXW+GmsocUN9rnQNxZnW2CB
KTx0dNHtH5ce/PfIBvE3iz7O1DxF3+05zQcCpf1vkhLIOwgMS4M0tbp0PAZ37Yr5AO7LMQix3+/6
YKJRGG2lAeuaE7Pa+t7wHJw7q8vH0zf5uwxDTK6yb6HsseES9XDgTkIMHh4Nks3zyIRgh0JNHDyw
hH9+LXsA2EJzHEdv8xXOoFVSmHvaNjtrN3Q3alk4uLYNDOIz1vUMN1HNRaoZzsiTe6zh3AhsWbu4
batJSEbewQy7UnfMlPChQpVgyJ9MO3f+lNSSq/f/BXMKiYvwCQILjy2cYNtj5P2uMhDo7lWXxx0/
uZHhWUOhDxxwgoyKJh+HiTLNYXKZKG8dOTj7SJt9H3w7s8k/CToCPv0S1dGFsYlJZluIEIaSr31H
yrOOCsK+7M2j8JlqSxoqT7PF/IZNeRUqXSeuboeLtURAO9iYRtUVytchNuIgH5WYWDtLszxMJaMq
RjdN7eI+KZq3FErDs3cJdwj0y1l8Zfwz5DlJfS/gl9SCIPxurN1LcqIcjvmFfLVC3G/aUSExGAb9
xf1A0Oxk+XIXKPS3yZ0ndZ8rYOmLuNUNEgrBvvM0179CARfplJ/Fjg4BHFWiKUa+DMM6S+WFB9cX
J18k5yeCZvdh2f4VYNkdD9dVPHmkVc8tLKRQe94gZ7TNwhmEbWyLHQf+aLgS95trhNiYYcMt4wVs
fB95LYbhdOx6Jg7SPHy2a/apqjuBZYtaK3pozj92n4fy+PtGd3fZv5kBtuydw0hPWhAfXEOy+GHn
ujH7C+3VWWKAbAzsRinOrsLSyq3E8fvBeRCm65RBDc5OLAW05aezTJpHodqGUveOywkEKbr6slUz
1wY+3woU43oI1yzv07dmmAnxF/zDPMS+OwMCc69WKYBThWThiNgZTqwfBPO2Km9xa6yixNwvYadZ
co6wHp0wJV32Mu0EV+stwB4Ucly/zW7LJ6YykV2hEqqT3RyEqal3E1cuz0AXstDX8vIrQOdoQj0c
+Ffvt8fZLCffRiaCUZ6NR/l98C7h85ZlFKy2HcZmeUTBR/6/PcKgXuX1TvGIG4jmIRgxbGgw7rsa
9xsCBfSVVZUSl4NmD5A3HyYneKH8NJTuzTfYOUZmhzBA7hhsFk+xa21nfysBjKlOxH+A59g551/J
C5080HzNWANLDqFP4iXss9CdF2BrEWjqWUoONYxrsKs8uquikihhwue5IQUDJjqU6/iBouIGz8YD
vJHKwm9V3Ft9zH8DjdXyFvrLEG+GfSKBEhlKwemBFlq8nZ2nhaYyLdx9RjJ2bchKnjbQglsMV5Bw
4CuIkf7REjtbtt2d/Q7E7rp42ucWRf4uba/6wL/hGmFw8pip8ube2sYj3tOaqC0NfU1wJL39vAa5
LPTyNx8npPDLF7GVDnzwPplAx/xnDAIV2JfboanoPezA35JDNf/1sUoOds1kqxlhyeTWiS79vzcS
apG9s9q0z4MbktK5ueyRVnIz7uo0yeZbPBgLsgh6D0+YD4MYFvtLZfMS+MhhhX1idj9wF1QiC3pd
ThNjRBuOBEAQOgpHCMEc5wjzNC2vUQoT3L5vn6xm8UyXe0p0vUp2wxha+nDz8iJT2CK5HrNqGKVk
IP/iqOrbYCVburF206pzvNJi7knWdn2P7Thwy1ba9c8O5bCMmlCQUoWXuFDevXFbDkZYpF9NI0vI
DfIJ/Dn7xU67iURcV8OUUeCGuxwWZxcOjmewzXbWq6rLZEnsGJEiL+aMs0pCH8fcciwCSROsnCnX
S45eQLREMJw+GB15KqfF9g+uHS5a0T8EADTi615jedKT/RXl3hfOzNRUQYsm4oe2pTz/OpU2U4iq
9CZoi3qnyJeLSAcMmG3rXllfsbQQE+7GV+9qXu5e1aM9rrNreFJ+2TGP/F+edo3q9uNy9Skkc6vO
8L+j5Pc9XeTQggzFAZvH3brs3Y6k8H/5uO62N2+Jrhvzb1bakqtjkE6ZvbuQsMCSMjhuz9kUEl8h
CsDrY+hLvN8lJM00zOzwXK4hivE0w/2j+z5TWh9hUym2OPAOZRiJRNaJb6tEp+ZcoBOWzULykhbS
m8V8zoAvpBeeJtdQl5IJY9Rd5I+OhdjYm5x/K+Zx8ZSStSZo8L93HVGDozAUcPV2mbhIIl6lZwVG
VhxUJ6xCsF6hsmQu6NPqPyM9b0qUGFNf7CGxUgTxXeY/2+mrwV7VA13oesCWPY+wtWARjozU6iNE
16j7u8rq/T70PleGaW2a5cAzsvi+0Hu5DVpT/bE7F6g+F5y1DEvJ3nnusrqdmqLAx4pK/z0VfU2L
YztLrkJLtbT+5TKyS/zQ8GR/9zSM9gMRybO9uh0IrInEvHkEvnKPLWqzD86/VMbyXbR38m5dCgVe
HfXFXOEBo3zvVwSzbPh5+6Jw9ejbnssglhB8dmhZGlXngsnMbuvyUHaCfwlpvyefD5GuaSv7lrMp
5AyIQfq/z4MWqJ5PkLZbF32PtgMXVOyGlIOo3PmpNmBYqEAyMNr9lBf1fuopz9BiO+C2VFS6goQr
dQaoSORpV+MAz5J9S2xtVxrzMIiot6kw5uP6lmBmcD5wwJSMM5VLd+5wGkRwb/H4adJT1FiOYdLr
rESr4N1x7M0qytIIEWFLL9Ecw3+D2C0+s2S2GzXNqUmiB9+qj6/HAB/56nBlTSvdBNIKzmYzqE5Y
Tu4bdgVPkY/GCdUVNaPsNgrFbcRsvd0vnPAHGeD4l9ZaYUgNQxCaq9HODeVayZV2kE4igUJxqsuc
93y1mR7G9AVBjF2ofCmJjcPIuFNOb8b382ie5iShBsHQcG1UzNVzxv3Ca3LyT7whTH6KlC11tnp3
kgEpslRxL7mvae+E6DjX4b9RB+gkZeU6zjGa5z++OUj4NAjizHw8Ve8eRLvGRJgh/ByCgsM+Nzjn
NkjulCsWRBYXy34evuyumlKPNl9w1fsAeqzHZFTBEC+lTEr/YFafL35n23bm/pFYNBY/0aa9KLSP
qTqtqEtAQe9+1pCa+dI63ZjFr4eEShyYQqG5OpbP8ZuUMLOvFE9foNwWgMnbJmp2kVLiI9FXP5jZ
2av86H6b8CQs3BLu06ZkxFhyHjv8Or2m1SDsSAFQ6tXdB2t9Jl/PeGkWOodKE+ZKDhTEG/eaFwf3
Y3/P6sG2Xdtc0S6MbuJnWUIls8K/XFXTviwHYzelG3735HjSpxUIDvTJT+Zonh6SKaVHJDCRx/6y
P2LG5S9vxkI7ytvF84yGaIe6hoofo0QXpvBy1jIcsVln0mWkHMZ9QRQ97nCOROK08GorJOC3cd8p
3od5k9uvHQi/wSJs2T9fZws5qcHaRzWpCovhPPt9/zvuB58rLPCKdnoS92/HF9Bm3YkVSSLTf69O
8XnZ5PZC9u3F4i7MxUOFMDpZZzPHzm356FMFRLwZomGmQh2uE1ooY55lXXXsRB9SJDHajtjMsn0a
amCqtb2oRDOwjp8b9NfgF7y0dy9WLPbx62y4bgFjmsWTNM8bqXmNxkDSjTydvJyRLfUsGXHHLbjc
6vhYDYKJNHO6Hvt6paRvRVQSB15kspJkCKuMGL8Mequ3sGnCRByGxVbiIz/V4zKbgbc2jYiQMns/
DP2tTRj+YT8zlhtScHSeaqcCAK6xGBV/SE4IoYhUtgNXFqcrwXqNS7d0xSBS2/UWdCpX1wqdfiGh
iugRa0M8U41pbBNfKAg+0CcapO0u13DfRF5SkO9lI8mIcMad9NCXFCYxTU9vI/13rOp5ESBrrhtU
EN4YhUU456R86dPt3nwRbd5FtuanmV/jrUaE/dvQ9bm3Wff2R7sVJWGvifn2aKA8vMYQ7qDxs2n8
fa9vxHGNxQgQ3yhwOq3f8M6f1/cjeQMS1qEc6lFZ6ahmqkLhJRWk68IQ2fjLFMYGWwcCcCOeH8Ys
ER4FTvkgvpr5M8rbmMnPVddE28UUh8AeIy1Qjt5GuBnFHqQ6KrmpjcfP/We2d24cy6bePoXqTZw3
abZEoK6TJSGOTvFHWnbx4X2L1th3jHb/7WdapUZ3BZXIM3z8iU0e3G4vNKBfEY6UD9U8pRQerrNG
XHZid9hrCZPl8XdsOgi10LLTEKNXBKm0q+h1QB5RsBPO3SeLkuTaVJ85S+4oR8OHeyy8RPsSjsVT
yMS97oNA9gJYYbol/NU7M8pxw+CT6e1B7OX1Gr9mbqW1KTUdioATHyPpc2z0E6DzoKsyoJ66xTDd
yMFI4qyigWHn/has+Ov8k/7KHstRL9m7gOyS1hB8fwaAcyNN5CKNob8upW/l9X9EFbTpG6l1/4bF
EOcmeDQL83JAL7NSNoCySiKPP1uBbMx0IlNvzEaAmNUpKCiYoGtfurP495ZsHnA1jrVlPbcuRY92
Ee6nMMnzVvPq9eaUI8fNy+f9R3yu3rfdbKG9K5+KzVOWTAnGvzL1rJHdPELB5zDfv8hDRL6JuH2c
qz3my0mT1MnF6XdAoCRO6AsX+OS3jCPib2cQi/S7WzHi/H7qF5TsI1Dp13jztqs9jm+ZXHlZOLze
i01I9muwWqe/1a11BWN6zc3f4qibEIqYnlheJHuZXL2QIj9IxKnYX5s4kULffL8VdC4h7N0omCdo
bD7Z1C2HzS3myY2dPJDR+LAp5bcyPY72bj4JGPALTOZ4d3tJ3kt5khZkLHruvgjgsEo5XMfKpjgE
+b3TgJpDYEj4onb6IRdYphSN6gdrfBzXHu/5O9vwcyDU2U5vp4WUg3WvLOdMeL6GDICLfsPhE0xy
ySRQkr29S4TNvma+8rTZeWaOr3jrJkgBwFDkofuv28/dpQIxvFn+F63L6XXpcYHR3tT26gSQ0f5+
fLuNMy/pQ/4lmxtEy8YVrwbDL0V3D+IgHwC2QNDw0bMhJ90HCn8sqvBgJ3U6h6iPHr6lbRdQw4AG
s4nf4lSoZ2SnHiXuRgZ27kXbjmG9WgIt52Lpkqf5vcyXDTXGywUuOF3oyn/a9edzydpbSj+ZSZa0
KuEE5Nw25GrVXsc1r9CdARg6FSqr+NNPkuduKv4APpqR7z138pfa6lI5xu9nGKVdWbPO/XV8m+8B
xY0lz3HvMYIr7IK7QqpnPlw01sDZdfYphO1fIN9SU19RbEElu8hEsZ+fFlu6u64cAD26h2tIbn3d
y+Hyl33ge0xT3cuqnWdPz1fG5QOKOZepz43/PLwr8oi8t7NaKq6rK+v+qsoKjkOnA4ZYIJ2qgOtt
hhqKm3NnDviXD3DGQn+baoaOqcw5oHcVdGdmp9X9GYraVUJ6gDieSwvGU8FN/COQA/WAnEPzEh7O
Qo9I0j0f6M/dBYkw+cvQ24GDvMW1xfJD9clPUjgID+jXbraOaKMrNV2knsA3OfUwR2//HnDbvvcK
LgoRoXmcqVn7HY2JWcB5IxxcGygBIEfOIJS8hcXGsQfmitUyq8sHhAr4921ExnEZyBl7vfV0QHPM
U5UjjOfl/7hTa2xXePqZgDov71Rzb1Xfnsg8OYcBaUHpxrSrQB6IRwGjnnlJmUCEAOC77iUbE6DY
kJnudf62U9Oz+5KvJGTOo+IlfJ5v8PH44MWpNdWOn78kO5tJNK8ANU6yyYqLXw39u2ZUKTMF7Z8N
40VzMbF3wzLkA4oxmW3s9nQvJ9xJP52unaKqrQIQrsn0EXXuIEr+hAdV83VcR3Fcy9STfUtjn4/7
IiNP+zL0YZAp/y5nP5vqHrqVtbpm33PkdHzmSh3ZAoEiHprJ/If/eiLXeQVi0kewQYLA3UTsdNx+
2wy5e+lsh0n4+/byY2HIGVOH2lBNmB6c6zsB7hSU4jUb38uFxcc6rp+irwzzCqw2ewBi9xVmTreW
bwqniUQbTo2GUoAtl4FLfCwL4jMhg+1trTab1UbaDa2L57GFiVEpxSJw6hQM45prgj3DJRDyYUY4
BrruHxma/FH1EQfo30NdH/C/5KHbHoArXqqFprwrG7Q1ARuPYKPZAB+264I7NoQsU8MQ+HNrm209
fMGyfLtVr4fhGnnmNIHhCOb1mgno5pxagkN5CuAD5b7k+j8lp4fwmUIrI0JqVCPdXGcAW5VYXYVs
HJp+ftGe284VfdH9ZoTQ4IdqD0Dfg0IaDeXV5238eRGX5htiL9GpX4/fSH2fZrFpL4E08Xr+PJVE
VoZ7bF6my/J3spLtKZi8H6vbclQ51Bf1bO9gAMq96UG9DtKIY5+hbBEwfes68abXA/4V+sp/9wa1
Hz85vdxqlwFd3zLc3aXMbr3QYS7RP6/mXzblbV3mc/tRLvpOerexEtXiy3+y0kryM67si95yrkjw
yyzKLFW26tCX65fVJ0OAPcIgRlWm9rZ9xZRZKCOrQ+2UpEOtI6nu9k+AvEf4taME3jFtWNKPsFQv
VjVVRCOUnEq4ad17D3Suuvib1xffKHOfSyBC6MRdQ/ORVMX9ZRW/Io0xC8Djgs71vJ6FldQSaJ4N
QNRf3Jbmtt+9qoMY6Dyf6T8KGFG+mTjssP06tA3W+314pEU5GnglYno/0IfyoD/NRaov8L2pHCF5
fQjwjj/XuFPI1omq3+O//bU6+5OG31vLfQuZQE60S9f2cV3ADjgkpMOXbyFDfKbwnuBwbavVMHlq
rVJlHRS9iOMJgS/fWqThP0vgUrOkdfi6A0qPNh9Cxd4hW8FVWkI8ZOrZzRtHU8g2iYFfkUouWSP4
GtQYs5nOPjFdxvQf9z8nYqrpTjb1LsXIfO72jQu7K7RVdFO9Oxm+EMfN1KZ/0gWj0W54wa5G/ZQ3
KdxaN0kOG3Co8nL71efSdI4eE5FIBrDEhRAC+WvT1mZU3yD7/+Mh0o+ax5yBSdyS0VNy2Nb2UflE
6TDBrnFPZbkguoJR1KZA7IezIGnGZB3fM5/KZtmQhlQDIudeP9/e9xRNxFH8+KpTMHIG5cgkyGNl
UTRD5HVB6I1J/PO1tJNOxaHVxE9EpLo8+vtF5/qYpFObao6+a4h+FWdvcWkfKL+659kHrYweFFK8
auITXa7T1f1zNSwVUtDzQMz/jaPFa4b6woFcz/z0ReNqUXnk5pXD3SFMTaKr2t9ucjnXCS6nMpXE
uopYPUZ5MsvyWtWMOIjWixG+ooyLtrLy5bbPjPz4f9+AB55YSOfatyQF1q/JdP0oG3aBu0E61zA5
5UE3YlOaN/Pd3R8NnOS9DrMyDjirlcwcTvgtynwWydKUQ+fvgZRUS31RS5CQj0+/qCiQYrlN/fR3
MWTujuT6fn5UcEuFXRlyObt7a/26T4QG+z3+VY/bnZp7DnR/b0hLLxkCEIuPM51WNNsfsObV42ed
/LvlW4lcK3oI1b9wOq77RMU3JaOaIrg+Qu78d9x9L9ZtxvNw6eQogWTTFRQVQQbjmYm6aXpOVxFr
fj2ZL/jk20dyXlHQwMMSUjLJD8mskuHCS0InrLvffRcX3WhXhlXVFVuG+/rIXOpGhqt7XlPfiVz5
kP3K0nJOz02B2waGH8WHoEheSEvqtEfuh4aJRftF4wxuzt+tDMgoBgUYz3QhJGlk8t9yJBEi0ivs
t65KLtvYzhjkSmQ+TYhic5naHEA0Gs53GqdZ8MgNUsCiKhw9RsNUW0H2fm6m8EEhXBLb1sW2281H
K2LiyWwbm+x0+1llBhsZPdDBObEu37McXAIlneLQPE0Jc9yPs50EtI7xLKte5trYx2jXPiCTmBvR
M8WKiW8fa9d9vPUEqKEsDBt0MhsiCSVR2o1Hy0ijKQzSq1+O78oJO+mUsv0hNPuv+jpMnEVKF3te
cZLmJDpRwVI2zrQdzq3cqXw0ORjYddOCcvwxq8ExHZ8MbQiIDrzp5OR2bmQvI+RlWErc2qUROIjM
qd6RUkM6aszVDXonDsLkHDb+Z7bvxIc6Q6WjYjJgZkYG/vZSGFdP+3pGg1e4yOZrlkzRhy9wudpC
Qr1acdwYqzbEkDEhGkhc39GWfFDgbXYg8lFYc+bwkBAnd81IRMkqJZZkkqxYdZxqYINuprdTI5t/
u65qY8KU04gKYf/4k5N+3Q0seHH67sZ8INrM1CdTZwzUUpI40nDFCKGKyCgb2/j1JNXfwnTnqg9C
bPna9v3QvpFITlUielOKzUfP5mpCy6OzPWJjCJ6nVme2La8oZFka8Hoq+Aea98XvzEK1sfU4/FdM
BVSEzXqJvpwpzc7st5KhSjtXM/4a/60akTZ3+ZIcUKmZT4lcI/+RU4POK2f/QxQXUR5bq69jffvf
5lvoZjXGvzmWWlPs9drZfI8PRu/WUx+ZzO+mNnPOsASSr4WviwCQvKSoSVBdznQclN1PkZOGGDMT
2bchp2kslh+b0Qnrb00l4TU25Cf7mhsULp8C8EMzNeL+9vP39L7G+SUzLYqWIHC0KGfl/M/pK+QT
f1dKDs1rM0F7B1hQ9UO6w9S5+KiR+qC4k+4rm9y6NDlo/GHg5OvXfTfxvq/uNq9xWxC5Ob7f3txe
jwtdiDzvry6dBsv15WqwdHVdrKu4bz9lCcDS6cIHromgN57/pHPoBXlt+3RHAEkYeLF8g9eOjICr
ZNmWfb5F0jekcKsO5NE1MyDZ76+pt226tU5VAuACTmvHdzfRX/P49/9ZOEXVh12dqBUZIHEO+5pH
WbiT3AuJbG7cYuvwmWUNJ53v01shgq364cFiaf+D5vkR9TVRj1a9QmzJt7VMrIG+rc3o9syuvzt7
GaZQc0polB5eDQe+VqNzA/dHl0gF9y0+lxefu8mBUJ2SuhGhj6wypE7EoToeqJ/fDUM41QQYZxOc
lClbnGaSBGgYJQ4UjO6f1W5Mh05SYlYuPl7z9bNoLR6QQVrw/K+X5ZCyowudlR+j0BUZZwbFR8Ow
iFtpi2k9UdFWEr1OTUPPlnUEvlC5f/Pfj0+Kd9nDT3Y3datxXwX+jolv2yfK215xRJiJJGaKPkYr
NoSHKsp/jtGsmtqUwsAJcGTr3V+a8GDGJm7jzrFB8K6YKZFaYFGiIhDiAdT92fzlDX1o5z6TVaDR
9uzxcqWQxEF/7rvboGFcesS6nJgMvOvib/Z4ddQL63Kc/Vl3j2/LaXYibzvmanssEFJM+nHdw7iV
k0WmZWigccmGZto6Ud8Pjqi74EMv2QBavL+vzNYCFtkHxpOjflTxiUqq4WZy0RidlaWud2PIeots
JcpWUv/x5+eM2pvcqrycZsiePX6S37NDkN9LtAwiEWK2nZrce+7nQS6tTk5B8+J1VbnSbIG4DKOG
Xnz0yopcFSTl5vpaJlody4HRljNNLAwDUivUuUgkQ/dRsIWqfRqq1BbdVxPXtfC6Nse75h3Jaq5B
5m9P1muBX3Mqh0isvp2G+hheCYGd/2T4mSQx+dAPzX3JnkWo68wwJZf/kETlJCWFyryaVip8Sb3L
5hR0Do/JIfNWvHUy76vvdZfOAFmK6z0w5P3BQdn+x4ylBeDV9GSe7ZPyL6ZLLNK8UFUiU02IMWSv
jccGukPr+XtJJ15p8SxZj95Yjk2OxGk8kpHOgRbO8ehKDw26QKk0GXfTTIokMJOvzsETRNnOlq6i
UpyO9EnR/NHX5DmuQ/8+plKVqcrVKB2Vrlr3pqo8UXccOdpT1EuTVVv4kVJ5hqvXfinMK8FyVoo5
uTf1gOoDb/PlmjBnULK1N/7qPDj/XROvy+asGw9Ora0BIo3o4zHYtRQok6eaCDC+lpIGO8us4+8d
m2oUZgzP+Xo7vGapnEwTg11XZXveMQ2xOdjX0sWQ/J2QmTokacZvrjPzuzyxCjxpqld0sHp2YQD2
dPQPs1NjK3hpTY+IZoqrJqZZTivk694YDvE5r9k5R5gnYkFv+Kfn30sjV4l6pkEiMkE66ft8H+q5
iY6MWOL4a9dn1IB2/xnakito8yVrmmKy/fOsFqv5Te+TfS1fLe7Mmk0p94V+V74ugkwfbsa4NcbX
1i6qZIuN8ZrK52wM+QASkC0fHi+LRnH1tRnMmof2evOqRfC26+dGWSMmbN92Sq/u6yh+MA2OBESm
tJ5Ejc3fOV2a0TDcv8U/h9zLgyVprfXe/jueXuPu7vPUI8O2ni4Or3Ht+EFtAuJS5SjzmhNo/o+k
M1tWFUvC8BMZIbPeyjw4z94QDltUQBBFhKevb52K6KiO7nNqD7jIlfnnPyBFqk+8y685PlWeslOs
jnJ4feCq4STJSCDA09YnXAAQryUFgTRWZmAsPS49ngYaHo+Qj+C7wxAG7aEPDR623lhiOVH7RY+A
xKh5hh02XWAXGLzg03ptJzi9yf2xes3HBOkF2cDD8lW7WbcdQzb8xpWhmA8YWxjaTTh4n5Xeeok3
nOD89+HyQtH7oZ5apY85yKoVejP6VCwpcyIUcbiCr0YGpMNzkjLhsNDfvlYvD7c1h7DxXTkD/4B5
tFV39/NzzYanEuS6Pifu0o5rlqsLYKLe/uXDkpcplQb3BqAPDgHs781498DSDSQEJBZrmEV//p7S
m3Bf5ZjcYFkMQfLw2YCTscgNdC0EZND8btezMsZ3TI8RjQmpxN0aDN3hhdmzmg4gDshjObalxNKd
l/fZGcSDZmbRUCNxUbuZbcSGkg/2E0meIY0QSn5H2En+80VzHyRPhjdBfrcw97xnU0AvUElZcF+g
zDpYUoDT3jtTvdLD1PN6gxlsjpoVDP29RSDj0tcZC+o/vzc+wgcMAw2nFtmQGMDWwXs0YB/6pl5h
OWd+oIARw8wpQsGOuhVImxX2b+ji1Mdb97KxQsTqBSArrxwSaxdf9KvYaTa0CMLthEBA0CDZfziY
CJYHup6BO/id3vhRvaWg9m6eOgEi0bbaTlq+NrINUG++1ngBx37KDzHuB80gzPb3jb4H0uICIXn+
yPX33uG2WU9a2Hcbg57AwUbV5UBBzeMCgE+GKoQWl3kuXj9WgEucwpy2SaH9HMVuzqvJzT8cYRgD
XhsIRJBuD3iNkR1HnU+UB80/iFbiomTf96iDtLPr+fuaIZdrT6zBZgmsARpWod5CG4G/m/BRhH7+
3HWNA5seGfnyBQOgGfcmikMvkSz4h+IkY+2M5w5G+Ta/+3N585/OpwzeC2mW+X0Wx8G7FRZC2Cd3
a47qZzc88+7epn3Yud0otT+nW+30Jj92ZSOJSpKMcWMSfjX3eTHptmzT/+qrvidKhqHGpROkccaQ
/DeLxxXbKs5kPMPsnm3Ntt3k4zyk28TNZ8q3fYVDaBWcvekH736W3TXrSVjV7SJ7T/FgvdmGhaes
jRMI2y6HoV0Lv16yxqkJZ6pI9TEwBtlyumnfxvirv+S00ai+XpzmeH2bEafCLOc+p2ogGg6Clogz
4OAaDpMHkMCGLAU/n6dbJSprHztJzGQn8qaZ81GN7xs+sf4B19bn+Aa/dIRjiUjtEdL7kXZuR0ZU
Re0PlbZZ8ZqFmLFEjLZs4W3NobjxityPxTLmPhWexsPJLTfBlMH7edflSevR2/PQmEX7V9zeATwW
BJQUNo4OFghOgxE7ii3IQyGW2YPDG795VpYGM2bYBGkfOuOIusAhUpbvE0fILjZQJIYXaaOeOiEN
/oMvbBVXos/wfC3GqBK/qIRyqHp4gy2+6EU9FKMurkhsJk307D1JECh1hMbAR3pQolkbrOEfVr4C
Wdpnd/e4YF70w9+QXR6OZ7AzTFW3sLbFZEUOqqF7688+jwXVuK7x5+LXvhfuK5DC99O8LZXEZUjj
wOOs+eMVuVfL9HX6fOd6fcG1JGkuJb0LS8YMMqE26YroZcylD+P8aOjf812DCzDsrrfK3n9G6CCv
BFbnxDYawVDb9TNhVZfe7bqyML2TrvTZRNnTVBqV03MNeoITIDNEOe4kZeDhUYjtlfSyfgeoJoQe
hb+ZOmdvQNOjEa3s8GGCjiXQzxwt4l4EBlWWeMtiyQieCl4QS2sCjz7RMMTCOj/9zixF042w9tn1
ZkC3K3aH5SN69Hy2CPIjiI8p5/lu8p1xqWLtAr+FPhL8UanmnAO9ZbfpUuFwmR5KlmiM6J0UefNh
CP28xt8dzSYO2dijZkia7qBPOAxbP50RApNS4HGxSiAB1f+e+gceftGNX9t2S2Zd/9CbdZBBLE0W
7DkJiKyDXugieU+XKGZ4JMnDZ+Vwv02H0/sLfBcgCc+AUQUfZpXbMhRAeSorJjDm1zNu7quMuhWl
+zlVHAPnXSK8NEe/DlX7tVBO3flN7jlUp9Gnslr8iqUwD4aTjM6Yht0R536R+N36q1sdoOIhU8ge
tXTWVLzi6uwzyy5D2Kv4RS4G0Bxv1pBjhpa389qzoYzTOCjfk+rmaJlrnBRse1efm4WvJP9kSvuS
+zywst60IRcaNtKl4bI3OxIf+08bHBMb8zjAfxn3Wh0UVaASeNUWd/N9JKaDLtPuiRCBIUD3+bWh
omQq7ALR6GDWD9x11eeki/SW3a7MnCcMhl0yIZIDh8IvD9WiVYuSBcPRgFDfzsREPyeVgDUOQWsk
Z1wpXzrmmRSZI/9bqjz6p1fnKaSZJdvBmknGsOQ5o2ZypIHHky6L8Gxrc+6rm48NKB/xYMxRSvjW
t9b57O4bmpce+Nv1UXk1Fj1L/iWJgp8GDBz8BwOyITZo075uSRLFpAFENGt5mlyZOLmphF/bYGm1
c/b1TCX8nfo5kfv4SbGh42zQ1FGptcH09Y70sXy4bxnmbvizoEqGFAZNpBK2b/ydmyLcTvW1jOTY
Zyld4QKounrfFl/C+2cOUJ05nJAJCoeL7CXi21bG/ja+jWPDwXfkgulcjywVWD2AHzkIrU3FEvpf
/b7SbmcQAYqLsIhjw9lowVBsjp815GOnQmKjTNjFgqtv0chQONhD9SKZtSaea3g6sWaAKT//wTm4
uazcwFMSL0FDHLHDY9MFbsc3Q+35kuwfZhyMlrAQga4rRlO+mMOaPD9hBcKtT0vCBhklh8EaZl3Q
7ij+O8zGBmpRnBl3qJd7F33Rcx4RF6q+fnl8L2WP0lIRJiN0ceyOu5nGIgfTsqdz/yCZ1S7ASuCG
r5PQ+TfmhdaNbZov7Zn+lCnVKEPldSofQBzCXIjtFj/kgyMHBwMLECxvC68JcWZaJlNY+nxAaHyA
Y49sctOTsqer4vcFiXhV277mGvw7C212Y2lm/FtZQ2DFNug7FhPJV3xVOB36gp8BnUHYnOB5s+VD
OIU07jEG7KjbM2QbDHJiLOb++RuxnAaNBeCBA5wSRPWb1MKVBAmqoLTdu+jLx1C/7MEp2WEt4slW
PjNckdsORXXE27kYROAiLozzseYCt8KWAmyRt19XdVhocof61RGzTtIKPxspuPtEUQOYmwTbm2w0
rJ5v+KStOrIwcua6wXziBnzOzZYLN5uxNm2DNuiceJxjv4kldZRPPoj3oTg56ytn41rhp4Re1609
3f5YAOXbD39bE1dANFyqUEI2+DxiR24SrKVjvRzh/TGA14GT6px7fIY/csnwqpjF6nkka7Pa3KFO
sd8JScf0G+uBjYT9mpHpaQRMpaMhw6dhbpnNBb+8HPND+xXKNTz79pmJI+acvogVIcYxYX+icc64
O1hSbI1VfxFyA/B6c8lPPj6o7sigV/7sYPYS3ALn14fpaRnLZJIssqjvemCn/GbiCVVRwf9Jm9Ze
bzPD6dvwaBxIP/agHX38FdEDo77NYaT/YhVOLya7d76HSglncrDvk55kUcfw/tnRulHmlHM8vy86
Z3PFsspnj21e6SJoHFZ13++dk8SBXeT3WYYWIWQMlMIPmxLnYrmqOjgq0yWuPofSbU4DmwO0a0wa
B4hkstWMNoC0RNOMPk66SRbqvIpYBorOL1T/oFfY8LZsQVqc3Vz9PVKWBBOTvFH6aTci1MHqTXCM
JT3RTDa4NnYX3mfmHUauBYMVbatygeuEx4ok2ir864RDAThQhbYIWQWcg3wEmg123p8wRlCOWrfw
ML3x8aZ6wFwPWbnfUlcwPX/YgUP2u1MO/1Q8nxqP+E4YpQJFYi1mJVhCkxmEQ8+TBsAkeRaG3fcJ
CwlMorvCYxtrv2llG9XoY/8lI9Bw62eK+MgddOYJm1DJJZI3SKHibXQPEcka4KlyM48EdAYwRzPf
K9l6zhGUIO6e6esePLBDGd0XjAQzwOx/yS5JyKQ5x5Z5KrsYZXazWlwX8ToeF5tcyG1wxRVTxijZ
FGLtC2n00ppPUgRks4uaxWuinbDmdL5WFuFP+b6ZyVW59NGEwcjhGwnDQ4Draifz4vEoM1NIw6Hu
UTChYD4OjRDpQa5EfcCzyQ4fF7bKCTNAEkVLpFaOmo6hFTTAx2h8caHEFoP2g/kS5R3o6r8H9jWl
q3x+oD5j8cevvH7M0YATegUKTu1DCx5SYSzeIKIFsayxCOhgOY9x1Tjhi/2RM0ogIYxRjwxiDypt
9cdiGFXfc5y5YG9MeNeBx48m+LLwVQFnzWzWt/vrAXbJm9STPvaHDsmAh0x05KEIejC70d+X5lOk
mCQLMDtuagNUvdtDyBqrYwQ4stVe84lkGaFykrY48EaDa6GPstX7ihVryztV+YZDwgqdNg0Uw1c7
+cVoPUncHhXH9zHGgLaxeBUmxVE704hgRNtb8hpWZ2paHcTrHhtLm9u4dekLyeHeCuGBC3nChaYK
o5eFkZf51S7ztbMcxPPY/a1+EX5h3vckQtUUR3efER9ref7BKwIO5qIb40rkJZPeNIto1pkJvs+I
L88dLNxTRPACcgf0Icgy4NbhwbHO+c6MGGFsk8swjw/Iq06Qth/z5zybM0ATu2pCq7GZ1Vg9dQ7o
cKD5wraHvafXW9IjAS/3lr8zo6JgKIFoYaTr6IZVrkClBllAXzaYa4ClS1B2iWy32MYJtz8ZyD6d
RhHyELgEwLCXwKXwBc5kV6RXQAA2YTPjxkUOyAafNPE4aIJD8ghT1SPUV7zZkLjGj/kdC2IUosTG
Md/1PKWeps4tYNEKa1hjfepBRe+H3z9t3ULkc+pT6VZfbjYdt+COi4IsmCk/1ZaD/fLedr5JJ/RX
juwO5q0NedVml2MXY8ljbwTJ437FExW6yvarmfwKXPZoOhqhxeJN/9aWHirHwmFbiwBwK3stjQV/
TV0MbF4pXDjYBmD5Q8kaP89M93xO0pStku6+jm2QM+pQWeWRttPedm85XIonO/qMGwpaM0exTEKm
BSJQOiSLYQ29v11w+p3VdmPmbCqkKSMRZp2cppaoThG1hb97D/aOYJhJft/97YbT1lbNu62Eqs3Z
4E+xIcUwYQlk7Un74eoDDZ6PqC9oUghZawS0gGW5xQJyQyKiVV0785g7T9ba0P+66c2XduBC4+eM
yQf+spnDFDVTxHfee/pZ15yKQ7m4LRSNa1w68uRHv7kyL/yOnN0RNAFbmT0CKj+hzSBCvTHsd8BY
iFbLoa/suz3XfUwFENdfsoAKOy68+6ZbvkIEeDRQtm4rU53MJFp/vIzUOaMjTsooaYWvHlsPNlPj
R8QQPVziuD9JrHz5dF9YsgirWyy3aq/ntHPwd0bfr9XbKY5KpMUUxxXomk5tZ5z2wmBFUYctJerm
gXNNq4BViEmnsZF8RJwm4Nj4eMVNEzUAmCnwMIz/M1DpWMKMtfUKp1lhKr2lPeDWAWJjcbVRdh0T
Cp9BCINlz5yYze/nbmhCccKshPsicT7mLfgXVgxkT1Laes+e3sVbYgRfHUEFGMGTSsn7gBsHh3gE
v4m0kNaO3e+yT5pY5zAtCmhlqbrD8wsk5eNwCLMo8ykWXh6Cil1aYq8xvVmjh81GXG59zNPW9N3a
6HvF2h8VTf9E6sIajAQ42FoLTdEf9xWdifDzKHfp9k4ywm/2AhLakArJwCfcvuVKDDmYuu5LcvRq
RArtlgcYkoBBgIN9d2ou9HqrWdxq7vMCj/ACeAKv0oUMYtOz0fkBPWMqsr9bk8IXXi6COTZ5sYsL
4wMDHzfmUhqOmP3VsY7X2GDM69NgeE+i2jf6fk1mf6a/Oy9vP7cI4GIZdWTh3Yyl0yt4zlR876fG
6NSFIOfW91xGg+Bn5QDtxYSv7fVdbCTMYv7YD3eQ2IOnVc0gCD0Jj1LIoRpiKQpjBxpmaRmoUty7
B29sV0Ws0is/vr43kLXCxG7hzwErAiqsa3bn740OxkqwzNvtI78ZDXfZXjfJDcMgiejDn0dQjIiR
+XlvN/cU7xcy0O8TL53EbhGodnus/J+Dd/VdQB76mMVOCDeKd76y8k21e/hvESU2XHKkY/RN2Zgk
d1zA8iu36ZKVW7rpB5Jz9+DjeENToWv5jkT4tH41CLGppqz3rx8/ZaTjiiMvWnZV97nKN2rQHL9W
YX8dekuegbGN3ZupnW5TfvT0L7aI0HF2uCsLD8gXjnDaVHKmCt2fbdiQBs0fmNWoWRc/+0GTN31O
v8t4o4skQW5qB1yjXgx3/U216m72e/ONFEf8Hjv52iRz0pruULtszOmE4Y7GItNVpgz+0g5eiHqF
2j6WbSkq5h1ZT33/HuVEPLROf1qGzxMUgngmnbStKiLDbud3RYjce12g0ztI3tBJsHqBbR3KvDDE
SUjux4E+hwE5RuUPUBbh0oxtEUP5yCGCAoTyucc9FSKPR8LJvLoM/gz28DqwRv/4W31iNwa46BDP
jcCraRHqH7aStj6APW6r1yKe0M317Ib9L2MNcSW1WeV4VpMLAspml4TlbQg5qt2+HgpM+/y/mX73
WLf8HxWLRDwnWF27wyk7VTDR16bLnGSSHrmtqYUKUSZ84dziS8Lr+78tyY8iwQMwppypLrkGbnqs
IhbdivQvyrUfFLlVNzgGNg9fi4NCcnVXYy2x0YuZpIDYoTU0aWgIhyCXpHbjOXysM10Ur7pw799R
gQWAzGJkTkxMtevOYEpNaz/57XYV4SUcwpFyHsxLEhQO2pIN8S8B8BtxqRbXzJeFreBwp26+s/c8
YcBCCxPevcpvOHudg2GBL7vIkiyCxrD3MPZ4vLyxeINCqMKCZ1eHyTN7mBL/bUFOxte9pOLjmgh9
7gxaCBU/Zv3N6DMU33MQR+2iord5bUB7pA8MIUL3TNAIqluOYInbW7CAQ0W0cA2j5lSe3FWnj+sk
D1eQsPlGyorgGvwL+4JkxmBehC1RATvKVNljmPBYLwFQMK/A1cpwmq49VAtMLRAKIWiBMdCywf3l
RsVamikcIKOETCxI9QGNhkSr3DeJ3y4+OILCKXyMv7DtZ7SQrAAu3GWMuKSUwigHPziBSLjQoBZf
eLbChPZ/RjS4N3gDjfPb01agBLVAYrD6wHOYDSaQzA90JbYsKBH/vrziQ/vESc0RSaklOCH2qsJD
9MMNz8yEnTEv+OtE/wlq8BY2Z3gcp9vv/zICQ/gP6LY0ZXUe8kRoCSCTf/fyAk0FGgTQLPErIBgf
WvQmyoVHxCjCllqFVELwE90H0yJue0AyqM/VSXoFL++7r0dAs/XBLhxLUBaM35XMI1NnT7gjBdW4
XYCX5NPXqg1BcoABYKk0o29UCFo1kcKn2pM9ljWScP4zVjy7z54S07qYm0HJoho4+R47Gh5b5d8i
gCPsCbbdOKPk08MflECyjWN5eNWs295U+yoik89lqvF+M8Nn0H2vkNM68ZwTOm3d1wx6omILGD/k
ansXzJxYFKjTl8+eofXB6ekzSDLMF4/le5Eesp712977/wSjgzVkTVQIE7U0tZQp9BNBrBjCW1ny
WNoFDL0f1yTdookr6HMv7ZpDSd7gwUCDzzYKCTRYArlgCtsp8qvKlcQGn4IaSl4XDhfV9rMlOCYk
fpwoH0I7Pz+c3ojZJABlT3oGqV4QY9467xHJsIHg9DM3SlY3PN4fWzxDaXxY/ogTpk4gJL268W1V
OpVnpKPFgfxTFR1SyDvSDXmNNBMqMoMFoqVRY9U70bHA3UVOxfZEyOb5hN65/8mPjyF722bEhYQP
/kmbPQ8P1orquHcm3wK/KaZU2vqEYO109sQzBhYRqZ6s9ehpI840Uy5DPnwPmhBq0f2E2hsWA68A
Dcu7L0ahN8qbDSvlAYdM+L2/vQEo/wgBBjz8BjWQYqHsoUiwH86v0oVagLoAyg16XkDa716QQaDU
4CbF+WdnwElF5yz8kGvQCeBNVmgWUci0YE3QzlXDJOEMkglXWPOz2Fvxn843Tpojyrhhsk7/NQEV
AQd9GPN8vZd+wGqYCS5nx4LN5RlbA0w5DbjyTEZwnAbOq3HqiFSabNFP7JcvY3tNaNSo79HWRh9Y
cMAHnZdiGach84wxAE5O+Sa30zFeRIGoSYAj4Dz0pIXzw57GLQAACZ5N58IyKeIlJsYsUgWsxazT
X9yCb+HCjPEfJH/BpPFuc+NSukbQF456H7ht+OUgPsAbT3bfbm9RDC02J8np8ddb4Y0xA1sA/QTz
nNxci6KRnxig3qpQNnHBfc/9ADe8awdxHeTOJMTZUiJjSl1IHJTPKEeYtHZgPyzygEjng8yHYdHD
ZvFE3ZTO/c6MIcQVZg3jh9yszM0Y6jkrD7vmh/OyqJH9zrm3Zg3X4DsmIjO1B+QXOA1qM69b1K7O
foqdPMmDxOyhSkM9HWJHAB03W7OxmjbHhz9Y/BqvjZTgOzeaPSQUdAqooxfPSJvVW1lYnALHwkci
BFGK6j9kbc++ldbWe/6Z9U7vITxx7k9ovkEKHPr8k3nDk++6J4tNnnSbka/TN5xSmaQPsSPFik2A
wsi1oPZVIbuspLHoe2lHYBeCdD0f7iubA8gMzPdMgCUNLemcH+B9EghXGRUnopnZTXIdP4h3TSN5
jmswnTr/Pl0iJx6n1OnGiX+Lql7VCuZOXlILgL3ewthBMY2+thMYdx86fiANHX6RJe0R8j8g5rJ3
xZpHfvoyWwX0KZTHl7oWy8DbpEFX+0+uzV3N6wYe8IOUMAamITgQwoaoDzxclEcNBv3XoWGrJzk1
v/rotcQi1WUfxBa/OiMci7nvuKzI2wmT1XvV/WGrwIx2grAjjRFhDjy0D79N6pCGuVQC3WtxqTr9
Oq4HHIZhcoHTJK3FAv3r8EeghrjZPx5ENI9KTj+gAqAk6J7wSmJSBObY4RkiL8Qp4EUEr+C2eVCN
ONbiWoVjCBI01qzh7r3hd/s5sNrCLip3r9rhy+XTG0d9youm7UEHhsVah3+UCNpEgjtAgcJqVt5n
JcWC3wNTdoQ3bT17a+P3Y5X3T2Aet8cMUVv1IETSfaKfAH5XJuQLFJgRFMeaSWGgTqlvJD9IOKcI
4wsLLfCdXnT6aEcokVTnOf+s3yeyYbAXfMADtp82EVhkEGIZKXvqOc9NLpipPKe2XIDFU0tzO/u1
kpZD6D+cM3qfTgA+DOuBYiPuZ8NFd7vq+dUaHVbQq3xGipBUHJ7y9Q+KOPI7L4FVAvgTUYyCQcBQ
FJF0Ph0EzE3n77KY/F5jtK3vni3f2FdA8zHZz6cdoLlXMHtizN+aDJA8PSZPtZ5QuXniCtonn08L
W2JMoLBvQRdPQan+SpjqlOAl6xuqJ4R4pe9QtJsT+n5Z8QavLXzF+KR/fGn9XBdM4UwcVi9I9jdb
7N0Mdq5v2hnzPnsG6HAyE1ndY90sB9DzeFFYPcQL1VF3aKhAVKw7l6aNMxYxjxCFw+yQAN3fZoPx
Y4zfUu3H5wxanbBYjrR9tgN3nNzsF7+qB0iazcHhhDwL+FZzSMgR3uHC/xtHcp84rfvVwMa7dW97
3WWFSMSoBLSLBoduPTZw1v5FPdKOPw6uJ/ZjnxzJgsqwINW2Xy6EAP2Gfee42+AhLLuk5cAtpxkC
RgAU6G/sNmmiIkHQdx5LfcUHJk8h21kZzp6gPZpVllafszwhJJXi1e7vGIMckyB5WGVsPmkDT3ca
R5q2n8lr9UZAB2noactPi7jMZ+xSfAFJH+fs5pb1LiPh8ct1YfeTXRWv1ZJI7mkST7Tf0mDSl+cM
GzfDe0kBFPdSM8sdPGSodq3NH1O1KIG8bvdpful7w6hpLOqT0xBJ6Woz3rG1NH01FkPCmGDi/kba
lZA5Q2jzmjyCG/lcwg7/BxNOBPdmqVLscDvvnWFvg8GhnOD+nt7m+CQsoVl9VtX0jW2rD4jZUK+I
N5umaBwWCpRwmkiag0k3UeaxBmVgNDz1aQDGqceCGuLYYINLwbUhqzOUQAYRpvwxAYrXgsq8EbRd
dltRlrj19baCwL/WJs/Nc6NfNGQh09hT99ks2zMPLYYQGiFtTxRehW0PDuO+3j+h+U4+OI7cva5F
KD+vNP9+9/SbX6hBmcxUnUTHdUWJ+5QAfYPXJh1Y5c2us2X+tMljzQA+8RZ2Bzk31PbnfcMvDAAp
fAW98yfqTR/+fSORLAjSWTmsqnk/f5X//YWdekl624pe8qZEaW+b/LpRxUotob1KvsR7RijYW2k/
eHhStYtB5ggE++w+fZ1F9vSNYL99XuLHsjPW0C/YjPWGfOJ+zH30eZEOa+vPTfgAyhcJWe8FEoYk
d6GQUWgbCh+i8bs9UFyE91oVqPlM/ayfv8kGwLjrzXvJmlCstnTz+qIQ4NCDwxI+6TnbPsReYzPo
7Xo9ZHdTBXQL4Q1evHI6hhmMuj39XHu3SfuzCbAjyJNN+lMS0WZg9FL816hT7PJQ5VbUX/vdEF7A
ZqjPwGYOzsMN7BUqEYsQJMmDCQQs6HryiLrXTLQpwIEaZM6d2dKgycIKn6ovzBxtmktA1haOJ6MJ
mZ/4KNIxAf1S7vlU4VvTnNBs0zNC2+WGBA1Gr860RLuGLSGkDv8NWE3a5Wzg/XiVYY1wqyyfpYMD
lRC6RvXE2KZidfJsVlWgx+7neJtXPRSEdYd54Cj34M1BChLx13SMgMZrvKGMxR2H4wPt3o85sHCY
pSH+DRtuC9o0OhvEAO+ATpbqrFgVnENgZyt2Vwy89+2gidBKy5iPgXf12N5ZKF37+gr8BLjWlnGe
Fvsij1GAr438l94Z2kuT0kvy+GFxNpPXX+UL/jN0CDGu596dGYvqi1QltzmUMGu+hjdorB0bzqyH
2SLqdfhFYkTpX4We4nVK4xl4B3BKjSlFSIM4CHS8tTEhgz7NmIkR0RbgAgkoeOPNBHRY3Xbp5g0e
QGk9QkVBkNGg7mQhuEewgLF+23cR/8tX9hudCWJfbwwP7YTsx14SpIUNSyUxwjKNyl9YVbiY2xlh
R4TWc0HTqB6y2BNl+whd/7sDomYxDOsMehmd/eBEu0T33WxrZhyqxZJMwfB1jdfgOOmRMLctqlXI
7dPaw+RasJrZIlTnBN8UcLPvFnOhVtgJsFQnWBEfv3V1UrznjHoEZDFc4bCGownyX1CMHDoKE6QM
8TL7TrFl/wfSWghCljnABwQp2GO3fWUxDeWqDxzADrAlr4t9aJifHpGQ7z/nxZSBCvstkglnD2FF
iyhD2d8OYBj3YwnmyxzA2H/OIkKs+OY1toPB0BcjDHYAGBfJSxG28nMJR8KamkGDk1+WmYsJO2BO
b/YCeOWOY9Bn0lVdjh/tIz1YnO4YpgkukhEDwKw25c/sI4UN/M3SZYIEaeAMYg70aV1+/gr21T8I
5Ml7BmOgxK7Azu5haWDFS5TVLyoRADYvt8CrGbZgErRYUOA2pbJ79dDZQTqB46gQgqNaJJd4OL4i
CFWB7e8nCg2Nc/O90KHBlINzgrKxwC0Aa1Y0pScWc+xU8y3v/uAzgzfD30arRBfWi9hMAENgmot1
Q0HcykS9khHEv89wh3DmH08ef+qWFcxWmC5eGMtYU8cxrg2OXFrtivhRuA06tL/OVuwBSwWhofc+
h1yxBruzNMHtQRrhG+Tx/dzmnywiw+sCBULQ7QcH3lDhFtA60C2ShUTk9JO8TbM5FLgKXb5cRMyn
CzTmx26rUJgjpoUeLCSfILR0y82gs7UcY207Q8uDFWmPwsHGiJEG9Cw2KWPljxdYbMjgGm0LyWJ3
MuPSvzzWUIL4asmW5JW1fK4CMJoPHu3wzzuH55ROcRPjfCeTylG3IOf7YiGvaYysi5irDReKALPH
y+Px0tDa+gyz2+AtKL8lV36NgJN7/rVNT+nxvtFWbFhpISgjCA695lrMX7yTrUnKuXQuYqAhjwhm
CjMOK++cmCizzM0+A8FeSEq2CvSSBBXRHdy2JrVkijwib3BKJ7tbKKMbOx8/lWnzB06PJg1wYp8t
n3vyoDAtERkm9fyxVJD0zMqt4tUT4o2BxIsgnbzd7GSM+U7Z+Y7H1aLZlBErEWxAoUy2Zpc6X7R/
fKueXSGx2G/qU76HcsI7YazAmjm6yYlzgbThHabHZs4RSnTWIR7AtNwP70GvY5XNA2gsecGAnW6I
8+O/44O0a3WnpNgs6kU2GN1/pk7C4FKPKJcxRd17r9X9aTj5BS+QmCiz2mO2H2Ko6bR/Ke6Q8F6m
JYyH1uQailQo3w/raX2j+DBASjzSTv1Ntovn76PgOqNT6ZOBnS3fPbiAqBX0gD4kD0pj9ACiOUNY
zJY/FJAjvef2nRhCuQUHBx4WLEmS6z1W7a8vwi/U0Zj4M8ChoIhu+SH9Wa3m9AYeNNobLor8PvB7
U7sb4mT000eB8NJ9LY2erZ4LBF0yt4KF/70+APWoYLvvNYik6NNRmbHOwm3ckbbf1Kz270k6NMUa
O7fyhfQiZXRUbwabGuL8d6Swo30D63rlrP7Rt9XOsyRzYPrdclMODz8grXWiWuXmEz4dtlC/T/ha
3/8tPWKN64Q515Iap4x95JjyGl1lTZX/0zBVirlXeQ3q1K+PPfRSAy/FtQ7CprYBY9h2OvYhPMDX
XFf37ztVXxB+sy/bvRqVR71gtC9rF7iJ+3Aw3qQvRitIENDRIKtRfvVTtgZsSTr/TmJR3U25DEi9
vR9pfh7RTg+E5mLWYwkjb9IjcD8cR/4IknC2L5F2MXi9GOvM32qIH45QFZpmA9ThTu/zB847fzlp
XKdinMlMSQ654GMO1D0PW6ZPNbizWh9YryPE8t0dgQcOEj8qv/XUN++PA9lWWh3yPwMdTTpmuujA
TYxDJ54I61bQbXWregisMYjTpviYAV8hwUYoF9yIhD7QeLFBZ2IsZv0i1CBkP/bxXgPqKjYGTnvw
01eP85CENEjh7Ed2mhHwxJDsix0HUAQDPrPXDYLpnpIB9UBxaK3JbIOL+wpLP/PToLu5uIZCJFrm
i6/z2j58ydJOUEuPJAoTVIumfpWNwcaxAnta5R82ghxMmyar0EMarxdLtxlNRPl2SxVYaZG8nbbY
oNKB1byRB4Lfw4r2J6iRDIXpP/uTdkEmAkQS6Fvwbvet21xhx1Liriwd0ATLAwfKovWYo7f4QnAM
4AnissM/CpMRtftDCd9kqzvkA8gqwiOLFIhRMSNX86/nPlXHODwm2ak9y/zxtjevjJGRmjpZeTCV
GO48rpY6VKaUDm5MuMXPCAotfJgQHlDA1ud7phJ7rWZ/JfzY8DniLUTdaqedr+1qGFCQ2VhLoNFV
8HfHQD3UEWNgY2B+Zbi3kHcEXG/V0dumMmC4VRyqc31NoSetmIORpLqdNHnMEDYmrii7/xZN2W3y
msgBUKrKNYgRm/hQMRSapgIY/5LxLYALxWlnn8vjQgo0j1bsFaB3Z4zmkRE7LM9oPdk6UbQ+aFpM
6fTY9WDSK9QJITXRr/grZLtiaLI3HOw/jH80y+FHhZe97h8/3Va+IgVIO5Mll4YZ6z/PcgWwqjWZ
P1O7B50LmsmfXnuVZOKjtxwMLIpv/HYYnXkY+WDHRDzEsEnoJqE8YfoyvR10G5wMUjCkHpo6hpl9
0nivhWzgcnGgmWTt1nOGMyARYw+37fkHnHpzpYi9ct/uAfEX8PLx6/lTPD24hzwbGFCU+hjz/75D
SVFtBWxXqNfhBfSpsISXI0Ugwh2KtR4UKMHGjwuAdXVO2ZPLpsK+KnqsZFsmG+ESd2NGpe4yJEZ8
4DJZ0xGCkiZb0aIrIk24pl1aqWNQi99ZWzFjlXMM8m5jfZwsuHegciMEaO3hit/hwXWLX/GsCSBW
mh+RKMPYwLqfAatLAtwdyYi4c1GdyfzEfmTUhMwUNy+24yuaHiZFafxsne9H3CxABmBHbYxHgdik
3dY4C0z+I+nMllRFtjD8REQgg8CtzDPOw41RlqWAE4qK+PT95e44pzu6d1c5QJK51j8tZYNeCaiJ
kJxUV22QmCtStbODYw0VKu/E5x/i8CAE5+1eAQpg4aAMXQQd5IvNnmNUlnLYRvWfjNc/NecUb3xi
UGLDOfWiktiRRVuh4jweEJKX7/CCdQIs9pfjWt7wclB+zFX7kGV1/CRAU0dzBCzXxmw0100ZND/q
z2A60IR9jE0ZWmjRIXIg6UBEH70iqtsYyXK/U1IOeYkn/knTNq6Zsn6MYKyoG7BYEmoHT9gw5twQ
jCIq4PL+w8Ol6BGxKm9o6dFwhxqJbYI0J9LMwDz516qHj/iMbmt5aWaVN5w8InLNUYmesvMfrMBX
3B/XelMpLRCMoAq4etTaijFmgu2tjmR0C5UPUEdqwYPsfQyzy09BkcZroGmmGlRZT8V1SRAvH2b0
ZUMJT0wkHT3HFMJGgh7Ge/wOhHcLEW+ZqGumw1BgFIQGEfiL/JvlhcTzZOtiwhZ3lSll/3LELy9X
W5pkbgd1G7Jc2WRpF4Er0fqnpuaBJp29Z+uiwje65YMCvGOUHyFGoIBMLM7Js0wbrGqe7DHNk8xB
10hFzAKZFUKgbcMmxbtzCIiZqXsoSdKB0QMVZ1fmYbOfB7RE19Ggw4mxBOpbvcY6+ggHwMdELYAb
0T7G0DLFM/wSC6CNvssrUk+iPTm3Z/0tlkVHh/mGviAjGoEAwglWJNEzMQU7vJohytik3NDfnYkB
XClpafkvdmTy2wgQeNr4lB0w0gH4nY4ED43wMVOHwZmBgUqE1UOjCkQrAQuT9RtLiqzSBaviGstu
P79dnfbnduBblQXlBIcTSg/0OEugho8ldjVM95w6XOg/BIlE9mKhJvQ1bP846hxQOS7+kB7LJQLn
GZbkx4HOvqLB0ce7QfHUImHcoORBwyD9vlEqxFC7TBBkqCnrdjvijzh92TqxtnR3mzMa7SSC0kzF
DctOdHSHn43MntR+KVLIFMsHbQAvM+Q03HqcsP1jgpP/Gm7p8aGsLz+NV+96uI2ptWL50WKDG0MD
k3H0Xpljwdh15Adz+0lzpOPv6eGE3AL9QvV1uYTg+OjrTXNG6ycQYMw7azKgkVHSR81Q5hPlCl9O
/J6Q/z2WpJzqhO82AXnemhqAF6ivgB1IiWSsh0R9EoFE5AJOho4hk685qALZjUBC7+pX0Tf0dXwm
+EytT8g3Pcl8NREN/0a8PYxwucsQO7rfbx3VdGnupiSftuY/cKVz6bAocPkh+kKM8T1Ml+o+UKJA
5focnlakI7Ck9lcIhraljba6rTjkySIGecjFMFyNaZahLPLX417Ct0x7z6bGS1lIm7xWcVs2Bh2/
E3g7AcMK0xze3pNe/PyNulfcSuMyrjN801s2l69wLtHEa9SQ7xz9JdLplh0R8AY5QHIJ/z6jycgL
88fsgcFu/lnSXChT6Ru+Zte7py/0zRUn/S2uf6SPe5MIAnTaX3rPMbhTjSzwfAqOtj4TVCpux4JN
iRnOKl4S7kHEIkFoBm4WS/5J+23EA+IoSOERa4TnuMxIefU+Nt3L226y76QSoVrhC3F78thYa4QV
SNKKmhItsTY64D3SpnQ7+9idIx1kryt67+OuuylBJt6dbATn6aPWuyekAIC52E8XsinkJGPKMGPg
cCKiw0Nbc4pKutGO7mWCUeum2nzF69U1gGzyGwiBEgxwha81/NbU5UyccUEXtWJb4JoMNEooXwM/
g8+aqONvORsWRLVw2STWEHMw/shdUZMbCaCj40amf9EYVbjf5sp6i2bW7UGvfc5WViVQAjENd5xw
hMwIJqCH0c0fC206xBg8tVAZYP+q0jdics1vAOJRER1OK4g4ruylEdn1Oj8iwWkw6LKP++SJmun4
Uy764oVt6j3i79rqjUWF9NMZQr9Uil+B7JQI8jCLo7QBMFni5GtBM03nvXWbDBNt+HSJIDJ/B0QL
z5/E4SEXa4ninz8Wd2FOP4FBLdDW7DguB94AiiLpiTDnOOB6JcPZMTyfA+PPIJJgCBwkRAqXJc9L
h8CueB5kSMvS7dGuAtTCuqCCX1p/pz2R/IqjIXwhoPg5LjcgyAP7soMBNdHEUTLi5EMjfm4DnGGn
A6fvOVFS+g1wnvcctDHiXMdefkKsSvgeoMMPAmQwHGR+yy+yHBvWhl34RMlBW04E34yTD4LjektY
IlkfyxMajuv8NMCGhLRGwI0caxvN2xI4F/KcSWIGSgjKfCdwl2qUgB+vCs8ZfGpHO9fHA8kHMMR6
siZ75TtFxy2aO+hATqQrCmF8+MdMnJKVW5oMK40+NkFQx9nJ9FvTLy++glicHGRCwszZFlZL8lXZ
19vRsLj8WT8fkC8UvBpIbWYO4g9M9Dv4CjTeQLtMY8Mpj06IxArbACDVR7IyqsI+h1C8rdriG21z
hmr+MN77ICcNVnikmA9nsCFP4Wxl7dHXSLiIZO8rrDhvjAqzzyBSEJ4kFySgv8MmvXun4rwAVhHP
CB0P2Uzg9JhjZx1GvsTYHIvXLy9n3D1rvM27jzeEPAEY74svmPoQkYajUYsjV5iejZEMljG2PqPh
/iT5/KSZsDddEp4Tak4UYxwbu45Ae2wmaCKV4LIqT2mHMlwcoK7Yyg7t00HeAlrwYDUt6oMyQ1xw
ZiU03L1kWGUfIr7IbFSnV2K5NL9dG1oqd0yBT69NdLIWDSKFhxr47zauel97B4OdeZ1cqfekK6no
zIq9Mr/WciVzZjwzk/GTlPM9eiT7+/kdlJ5c7+5HRgIQozDrMeZ6txr7amFdSJgjEwgecd6Unram
wnqiEvHYQvT3FpgSX7kv4ZhjLgZz7K8/j2d2JgCAm0olRSF0tC+rZtkgmgLmsbzSSBXQjpbJB2sV
vISdTe1Hn71WTo/6yDMUVzWjOyFHdeVXjS8YRQT1BH5HKqEu9BSarYrHJ1FVv38ELcUKKjV5XBuj
IWn9aoGBvdVtCxMTH6oK+XuH3BptljzrKRrpA5jC1/EW9gccAdnrMJBV10JIzi1+hUabSH0gE9hl
QFCvlGGgojn/Nd+2cYnNu6M8beXhVrcRK8YYnw/WfPBhLkO0hYlpowFZtL6enrB6VCEv2HfTJ0X7
INL/vT5qK9AtVsyQ2Amcj8jPf1XkTrGaSRs8AX8P+pN+VBrO/Xf4CM6HC5qG3/Mtfva5cc2Yv1Pa
ksgB9hBU8HPA7pTChm2h5EUguXqtqoGAb1XNe2GLQ6bYj77R43CbDSLr7/l1j4RbRqDhI5zQC84N
ysx/W6yZiyB/JdIJhcQmuYCZJqqMP+u8N3oknRxgKkvkYmxeoxeV1SmAnpZ6+wgx5W9BUSxczD6n
zwdG8mU/r67VEKLSFRLVI8LNQh+TGFs8+xFxes0pqH+aPm+uvjV+YiTr8yHTBKz0c6hpwr/hMG9L
vofb9G7fRkQoKsAKJaPnswrqi0//a42Ng0JfDgq1ubWhNb6Si4hzmcGyAGmgJb3Li1Dfnb1X6RoI
AvS9iZJVSqVNdbGvQZkZF/eoOHoPfexXfSwha0B9wNBQErmp9UmgwPTFsfSvHqVAg6wQkPSYVoSB
5jAkFm3/mdQLlM+kY5BbCd6D7VlJZLA79mm8YBgJsLopiXVZk/uNBlSpA7qwE7xylRg4R1gW6FEh
p1isFsvCI3FIe0MM2cxs8OkqSnAg/Mm2ziA47JOX4NPmbMYAOSA3nEn85LVaIEoluYcRvQqweKxN
StLx6K0h7y9LhGKRLAwzoDgg4pCOIDjyGBux0GSOOcaYyUxTj5QtVFVRq0J9QeC9JedKIY4DJbFM
/4InrE2svjCR4v+TMJPeR0lNiNOT+vxcLwYYlag3vxOrzlCD0FsRyDsVwDGxDiA/+H+J53kFOs4o
su5oG4eT/uYM1YAClYGegBtwIO8/eBIFfP/uyxlQkAlrg0oUsNZVFt8V5mViof6NwmbeDjSTgrI/
bn5oGRDVElunh0O/daEA5Ymc3YwR4SdcWKAZMTN2xQCTT/RZIxFlnH3PHIDUlH1tQyLhG8ievPQN
V+g8N9/FewP1wBa9u3lMlZgwhyvS99Ar27yM4DXrBMIWAQ5XGOKlpzxQ8+sfWcGItN4kAxw0KybL
rCYee3I/p68moj+gCUVuCkWDnpO6luBPBKRDpuhC7CnkHwH4rojT0P1HhDarx5mEhgkRLtg3puE1
U+Oo6a+pNTuPyzEuCwg3kc9BJ8Jw4Yk516dDjrHD5WvLDbW7SyR5u6Ai82ULGw+92nAszbqWCAtE
lMh8s6dAd+oICplJcwiyINBDqqgStwbGlBPCY8QQtKVtDCvkahH9IHD+32ctxRDI9PqIOMEOwKTM
DRUcNsyrQ1gZjAlzZ3zUP/9UebcAgRmdkbxhGTCRlBgLaQ0xx2X8FhRAfCn6XAM/B/Uk7UHZoWUh
DTQnwQHcC60UYAC9pLGvcaHzWRqXuw5hAevLKro0DvMAKX/IhyPYDEqOmQygupi9ED0/HWVzW1Yo
vKiJMPDIyzL9rrrxcEKLc8wffp9ccgMt4+3hNxExEAw1B3YJW2b8jPUZpPJjTEQnj9b7d1DQ91Ge
NXNG2WBEOuUAEAzFiN++sb54pBv9wsWteIzCby7Geu/OiTaxgk5DaKjiMRdDRra7RtAHDNs+u11A
aFCqMEL94vCIk4HSByhzEsBwJu4mZzH5/e3CeFd4tEYdNB6/1C4fHvKoZY9LMND3N2FjVIuHz5T7
P/4CPpZh0OCwGYdyTskojrnARKsuGA9MTCYI7j0mHfgxLNplF5cNbr0e2xMNNAzjILwLrhD4rVUD
lLXGzJpVDmAvZTra6tPOcoyC2HB5DMLfrGCGWJoMUwJeMtzXjtxnZLQYXPlxiHH+zjcGk4JRa3d8
ZKAhUKn5dWzgIW/cN5UoTl6MFyiOTpMHqejsKEnvg5q3dYCeW+L9X6zh++62BIYSSFqgQdy7wwO2
aKjrci4/BLF/Zk5hu7XBhY4e10rOnkyt+7f8BCTm3fIq54K9uxkN34TxjcFpB47FQBqk+yiZgIEA
vK1X2rK4UmJnmeQ0TGhMBF8rZpJbwgaFfuTuq6Ra070f92gKUV7zHW/PGPUEgDyfo9sxopwnUt+z
a9XdrCN2teMDaz7aPGpc01jj66fZ396CYVBfJ5jpAAZe9WwIUcj4PdQqEsrjj2+RVUXs5jk16xkv
CPKtMhWOKyqwBIli5UhSigWXT6UtonLn/Pq28VmiWPPb0qvRbKB6ZCTGG3mB85oOim5pAjRRDHKz
6RpYygNAQHElsjemiOcc4DcdmAsuIKcdjCvUDs+s9Mg5afjRxzEo+wjs1Di5DVMt+YYnp5ttXzHj
LAFhH/M2Z60MA07eJ43Tz+VpH6fsENy6GoHgHIk9YoTK7yfWHuS1mQ/Qq+1p2lcSwOAlZoMlIcVE
u8db029pG0DwZiUgkfyRwqbzfoh7n8gxn38fV861X9Ejbhma5lGt0A9/ombxGjh9jUg4ZC4Li+uU
f/zHvJnIM6Pg0gGLYfZaXD4OBCTOxPMGTSXnClwKaNj7HLBLtGSArNCr8G5mcPcom0qIOWe46sHz
z34jsKkRJzgy6GdIucTGHjbjs8/8xSP2U8bLAO7mQEzMmIJKQNea1D5KSsQCBFRngynjoWi6MrDb
FzaSaUNA6ehdlGKKOhgatDJpuW0AwYrkhNxXMHJAcJ6yhgaDVkxnOkvFUTj7Z/QU+Yg7/pggTnz7
KA3o2qfvlA3KU0OC+4cpSNjlGvcErvyLAwNYRghH6YjbcOCgCELpgVjxQi9FuttjrF/sjrac3RrY
gMbzGCoIaqgEiv5HOWzHD8/AdmGt0dMRw6YROOyj77AkhIroZ9BbvvzOPS6aMVMp8KzNFP/YC1U7
9mW+0Y+QBkVHeLeILQU7HEXq3XmBaOKVDMFmeEdwXJY3IazieJUnoNFf8qM5L/gd7+u9/PNUjU+Z
5lZBO6ZPDPGyuson+DiEfQibpuJTZIb9PwMs5yjXsAtQZ5oc078oA2mLptCHO6GynjJWiPNvsIbz
mZcklFqzIQwBwlqMY9Ky818DJhpw0isMJT/mWqqNq8WWsn1Fao3wsSLkB8BcnbKbS8MfMgc+wyCA
NXZDpUYjgmKf3BWoOzzfTeXeyEqGqO8JHdciDmCKIEy6nuZCrw/XIqBx60D1g3iT6vbM7gB1XlNs
nZtPAgJQPBsBnpPV1bvi7Wim2OYDGdZdB/51ADdJvqxYEESweqj5BqtX6w0SFXBqTxaR+ZwQm9MR
lXHLqOrevw+fR5DtqPxjpsV2bu2HO2BNJuCy6/Gh6R+/Kziha9J4lidHGoTHbVJFunc/tIdOwuSt
4lXtdi+NufAkwEEyY+QMrNTMYc8+E+RsY8psjfKTELgp0J9UaH4ZUizDIUxl3HvAt/CckGXDw2lD
xgAcG2cS8Il3y4COiZjfkyGdscXq4SdnXdRFl5lptRv6pJfETCZMsZfVCsnexH7wYY8xpSg6BnKo
H4DP2fsBakPKuc3phwDe2ndLRp05WGzIjSdPCRmEGARKkUiFxsNDqYhg6F56zIegeKX0oB5wcXZy
woLdUj3qxz1YmQNNitqb/zfogLZBh5QYafvzXy19DBqkdWhwppzxQzHtEU/88vqrO/LLEyENHjWF
+kQivGyJWUCzxywFMLgp8mfuBCwx6SGYPtg2Gdo67wIDIe8SVR8iItYcW7ROZg0HBEnjS8ZxBkex
TXJZWx833bjaUXSRu05daqIx1xzQIlJAr6BKL1cZQ89cFEBRV44HAnxh3JzNxBfOridbmAR9s2M3
adChMekO4QZBxb0gYTgyyj8eGnlijpEn7ck3/4DO70rF40xhgA9vwClPLS0rxDFm1CyVMmeoDZG+
OAqE4Ir5ht2CWO17QxDeiLlNHAqsQaq+MtUL/ojSn2Gh3IEHXWUbQVOMSQh819mnoidv41LLHnVG
zSdmjhEDuo3V7R+3tp7f6xn1JHMP4H4OQ1ZK9SrweTV1geffJCS8pHytcnL5TfQDX/BlalEGn8ny
7l7n7cOnBpYYDRpyotC5Z9UMfj9rQ/7CZ0y3lEqYyhkOkOHDxVyOEcYbwPtbM9OXf76xGrPsTj/k
N1GWkrkLHlc5FAt1ooCWDUcLscNO6qQ7jXHvz7EiSTiX0mMO3Cb5VdEvcf+w9/Gq1OEhXdmF0JEj
UUr63ihYn8J8SGM8Il2CI5FgHsbagpj1yWuY0jLQPOyY1o5Us/6jBB8itgsJ4rFCwg59mNYpBALy
V/FuvO/hduCeQQcg8CTrAukeeRW3JfMJblOgR3VNKddsYPYG6W06jOVdEymrd3r+qwoch1jCA9zl
PCezaspy4FDlNFM8ExmjZt8Adv1TLvkIwFBQePQ7TNn9oyK/TylO2Xk/jIAoOmZzgbGG2vIVD6Yf
T/1FecQwIax228k9Vg4VVQRcB22dgpkOI5KMSGn9+ePu92N1Bvm02HJND0SxQfkAEYzP0qR85cp9
Ke8ImMVSziKZMjbqhM1ieYThRY/29zkG9DmvvWyOGFVMCiOgxBGDidgACHW/EBaZMAhEJ9zPQ16P
zX/9XG2zOlAhHSj1psMN/dCyWjPXN0L8YC0e2avlUjwPiIERBDGD0u2nTSoGPEqMGG38Ofkj9g/z
FdkAh8F7woArmALsKjaAc+ddZoixHRymbGHM3SMZ9pVg7bQfONK+CHX4j13yJF2JtGGbiIMQv+mY
g8Nb/7Zr/PuhDiBvD1dwM+RTXG36kio/R/WGL2RHb1hS8ASqH44nvN3UcnRnBQflCKVAtkJ+l91i
ZYzVKDfHVOIFoQtxk5L5H5N7hKOB7F7vHKHp89CS+AdUYB6Bg2IOQP6YGwUD7zTiMizHXA4ZQ/n0
iRb4qd062I5ggWnOWQewy+N7aP195tOfty+GqYClE8ASPHghJWPnAhReEv06IpUAbKV31MVxT8YY
STGvgFXf4DhvA05/kZJB6ztVpyQdofX2pEAcuDmM4NCvC0YejTs0GuiJnA8K9EvWttT2iC7QUZMQ
xDp5zgxCzrN6NURNaJOllBC4h2N3wdsAEoxFfkftl/6nQKidSAnmvm+BhoaJtmk3BhIa8ZT8kI9E
t4eoc2X6+xexdvQIHepRQpgJDmBn5lr7A+8W87SCOiK34Q6GWLGjrdsGBKFFn5SZpB2xwRTYTzxf
RM6X+D4S8ji50wDtRAdvuYMt2kV8s1jNsMRkZbglCpdrZXezdyYLj6MBz8CfPf+ONIcP55p8CU8A
qBvLDsMdPCRJIXqZsRWWfyrkMd/XU1LmyNJ1Ujlsx9L0SOcImMCTaOBRwm7EkNQ6fXjEG3CuEi03
GSSXAOySj45G+QBERMrAwEEtNRpG2g/B24TgqA4+umgQIKGHrgaGFlwoqTZCdkK9/dungxgSKkbm
/MxvtuksX87kMb2SjuhTcDJXyz3GZ+eUElJSIXKmpHWfwdG9RNQ1TYhzgJFU8AQFeZ5k4GLCZXwb
5zPmkgRgAN44ugVwHIw3MkXE2toQU6NgRKSpFldTcW0QxzGmh823nhF1MssH8Qk/3XW29Zm9RjLF
dkkavIs8PyPsyafrcQyG97QjVv7Roy/COeA+548xSBaBAcJRbYVg8N7YjHFz2nVYFzRXJOgURBmP
GGmRtrunJyK4rqwV9Oh1sSrTaLB4E2zN0ELm/bQRM2ELNAREpt5j8nyI6j2uL+spuVQIxNNPI3Rj
HNMWUXQBR/JxZLhwCe4rZAUsJO4u4AcYlTLm4WBwFeOikO0MMzTTjk7sx/b3FTfOWHXhhGJKENe5
imOcqfHxzzeKsGoSN2EPImx9whTz4B+6Aq2h23lltr4v63nlsZe4NLBk5NepvDs6rKyc0Dsiz8mg
G2OV8wy0tFJ4HuNVZgg02xhhccw+57iZiUgMKR7y0D6x7FM8LoTBn4cDqYANLko1KHOTXxljmVkX
RK3+dEROUzWRD9fEF39b0GGMBr/PUHGxtdAkZVguEW8RmhGgAWV9PkMdfR7G9yWi4+qPHEIuwosb
Qirjz3WtJ/yevL7SLyNMmGJdF5rIZ4LusprIi0dyZxvQLREs1Lod1rLz7JU106tXe82XZQ4sGzWk
q5g+5gRGhJDVwHgLcg8OX4+fMZF2ZKzg5H7AfMujQXhNsC3e8Tah/8ciYnGuv9GzkBNy8S/+Efp7
OaSlM0fvoC8epN1S0udU/t61YKsiZFbZw6RtHcPnaHEspOkERDSz25iHpwHoXaHHTOQQfJ0Bpwh7
QmB7+feSND/M39y87SocjOuFiV3KBgmEkQ7rA8kVt9H6C/zInJCRkVl2vwcDzJpMzk3nmF67heqo
HgZwmLCo8VBSfhmMZ5NxHt1/Bs5t0k10JFJCpYnotqdaDKwHCk77MmFU4RRDmV9FVmwtUfJiU8G4
TTQvGKGD1nl3GWOkNdevDVbbO0F+jK/xSqcaK8z/3Vynt+iKKs/w9EBfNjnXLnjRIEI4G2wUcjjw
5WbEaOHoD22rNBLrhkE2S6wKZIXc/d0GEesxVp3O/5cJooyGtp7Ii4ZUFT7t1Ss9EWUnrQyPtLvK
RSjK7bXis+cTzBGwOF7rbQLHoTlW2npV0hfHRJ+YBWmseZdWroRGYtOQqnAFLwjyod3efLR85gEi
7MTutP4kPcrYH+SzhGwkEhOzQPSuLlWnKuKMGQsKnDFYCaRBOBe9em8E6I7tx+xI8YUBt/d7bD8u
rSHdJEda6eOLCY0EZCTFrpOjBczNwzZC5QoYxWw2ClA9F4kY798nw69BVV+jDRStxwUZGUjhmOgN
NYOX7O7XFC7kpVy5h62NS3Jok9JeIkNSvUt2ccXdzK44WEe0/JjxGNxK+8gtQyMj0qQxeiN9FHpX
ev3aDPSzB36gRKoAh0z4Cqx/7K1oMon4j9j12WG/ycsVjwftM1lfP3CUR7K3K6QtxA54yISsGKF4
yPgBHkZai+kvULRTriokB+2fRJMAlOhZXLzgAe8+32pOnd+IXbv5n/gWEUsnlqiLQz+wQMGX0Je/
zbqa8El1rzuxldmApi6BbAGYUHqKB4mCPklPhEWeSoAzbOBoaF1SmlsRYXDiLMDQhlMRvXK970g7
v8VXhFTsEXHOBjE9wmZl7YSl9knebBGX8YPQ1rV8UDBbi5R0gc6Y6TkBvYDix9vAFeOfAXLgVVAe
8a8v8lnQRP6DFQY9sleWQggc4Q+KNg5AVk8/TLf4JJhcHHS3vyksAUmEKT3qgPIX+S9VcO1iNVGy
wR73MAh1R0wRBwUwpXtaDlMWjz5lfhf4QzVpAUpkl1zlHPYAcOZubxbidNqTVB7yV05uAUtiWf7J
49Kv2Pv537cwyAXgxFV/+x/t7xib/hP9FWkzMHI2dv/4Oxt+kInAi3law5axF1PIsSkJtLuQM7LT
iGCqxrtHovK43eyT+1hrnEyeyUZC3NjmPb1OfSSuGTnrLkpx9nI2VhrYz6gBRUCPtMNJ/55JxGOa
RNWZnAGtw3tOrIlJdTJldOEv2TyTY1wq3MnXgvB+Xoff9ZBJsPDBSJidGZUeBLbX5J/A3LPv4jJx
y7SN0OBN4JMd2jFXQ6yPdSZhX/njiGAS2/LzEqkT2XaGVIHPj1szIGXcwcCCHsmr+cPgTUGFB7VA
lnbk9JDTs3OfCI8LJ5DK8J+YNRs+XBTByJDT+185rYBC8y3cEhsK2/B34J53X+Yrkif/ZBOsvcv8
gSuuc1X8VSGMy1Sbkyjkv8XBNmN4MF1tihrdmbX4mjdXTxwU/q3gkHU/gcht5wafeCAwLwxmb9Qf
mk2624uJeLE8RzgddH94fWwQMdLq9o898S8jFMOUib2nczLpohxify9IlMB2S9uIL8GLvOfbpgrE
asYvITrMOeHuPIaK0Mjy7NRNPjzw2YC2SJ4zpi3Xv3WRdqOXPGVIXnSoaWQqsKOukZOP3kZ4BbhF
7GSdcweTQ0dy2ogeUGX04OH7i3IZHfM2EkwlyWI/8ljiu6E8w375srXx5xcKFAqQ0EIO+qoK4VcH
+XtFmS4MIs/9PTuHxi+fkHRrdXXW3Q9MAzmOY0BJ4rTvhlMtDPC8alGG0BK+KJ2tgqBS6jGKdwY8
hFbwdo4xlloYBcJ9QwknRXDOWWEt826p17DOGSEDF3o0mySMg9FAX/fBBf55A6g8TG9YY68FgtEy
PJpCXo397vIjNm9mDVELEKUvvhc264tLQB+XQ/q1fpFIcp34vAiFvqvWZHoAjRm/SmmhPyipZkQ1
EU5ijolHAj9nZN8PDkG4ZaGT5n8cNKbgaI60QGCCV+J72JbQLDwjwsyoRQTqyiJBapSyFOQMBGqL
wApYu8IAjkP+zIBLmiBCM4hdgBynfDm6JQ0OPhRiev6x22SdGKgwczG+8h58829+R+7wQowmBiyS
2lwyOTfQt6CTNvQDaxyEfQ2Nx9YFSgHERfzPEnAGeoXqHaZLQRwHeqm4NxEEj5DqManjx/iUU6AO
nyMmsFxymiavo6DAE6KT9XkUaAXwN6MLrTWdFjBDcQ+Er/C2Aw/3vkzs+B/0cHgFyRF2sSYlU4T4
Vql4pk1qhAy1fwdmBvsLZ8mHAQye0FAxmMbMbkvwQREPhbAfbFsXqtOPUwVd6wl4kkyEDtvlqFsM
/dKiM3mS/IdmCuI1gnaZ4A+kpaRpSz6sdvTxw/WWh3dyyoY+102O6hlAadhmoBdO67MTAeFdNu9l
FfSTI013G3QuZ812pM1fKbtYUa/0eBgdA6fF6qYQMEqLSbhcn8aoyvPBeujia5Zm+22Kutj97mkH
lpUj5deEBEAX+FHevHaYI7qxFtXg9ej40WHPGk+E+2GG9XMGN0JEcDpfp88pn/jnQ1hnaMXdCWMR
Z95EXQlrbXiDiDiQsiB5KhX+0et3IvNUAOBGwWitHFQHD96aVcVBJWYJY3BsXPJwMDZy0AC2T2Hn
uw/WxRPwYTycgF32qJWZkiQSCu4uqCe636e9EKzyUp3BRkM6YmMDAhisoVuRviHQpUjCuJt0Q0dJ
oQKWPVgu6NfdH/PuHG2YK1ZdxJazM1qfECVaGgSlIvdEDLUmglzEWGrRA6EB1GdQ7XjL56/mQ21f
MacisSatkhN3Ak5KkjmLk8nO2wmxMjux5agzxjQyMpaIbb7Xd2pRseHHHs4fv2+YuuWH9AHWUHxf
4v078rXBX4AWRQS5Ip68GiJGRaJls4DIKxLRIVBmL7R8/Hq1NPZ8Wyl5CzUp8C+xQXuY4dktxk6r
TNBBLHEEwK/gOOAfQHph6EmwJNgGNyGpT2ty1flTixOHqd3EXzJUShd3hcfSGLpfddTzKjBFMsPc
3CMT4f4x/TwKINB8hjUY5vYSWrO3HIOqftcEpcOvbn9KH5VEmWLIVjLeDgYS7lHnAqLEeDBaipjw
7h+TQ9gY8gxZfDb8Aef3mCsAu8r9Q5xoVf5pB5mPuICfYmwnO4NYPkvxtUGfCey82pgA6JN5ygn9
wvQgrgK/wuScCeQoqviMNQcSHeCoL33eRt1C99YuA0XhlHk3pMuXgcv2AFjyxQz6STQ9onS6Lemp
mW3FMy4IgLtP4Hw5R2AA8cnYZlwTnU2QEwKd2xKIlW/JPE5wbG4p6VF4auPPmsQ09k6+Cb+zxcZZ
zyBQ+DRMN7qKqeSXGPn629UQjITgnqCggkMgOG3JQuIJQZTCarVm/C6EN991V14nfASUI/9+hJyj
glARPoy+5qqZkz4Qpi0oWn6LtGSkO8S5EvCkFoDp95g4m/IPaTgZyk9NBCIR5BO37AXbrNwQTZoQ
OQeF19m34LI0J8b6NCUN5OagqWgxporob4EFoYuf6SEUgzfnLo54KSwdLFpqPMkTW+MEnJ3a/Ylu
HK0Mip8XDJ3ANLglQMlAJanAC4fufYmoAbFD7WNzoMSfI9C5LbfZdY5sN1KhLz/kz3f2a4AJDqD9
sjOzfgdASob/3kT7siWDi9OBdH7+O9QAZhq1MCeQ5YQx+eoa5RB/2yPUATkDN4UvxVzNgG4xTwAC
nJvIauF2Mw+d32WH1yYNzURHpBtBuEWn5tyBL7H/XFdmT/AIoXgWw8LxJfcx4BtM0g63DTdM2jMc
HmUsZULMDTAKKEoQ96AHoGTOJc9x3tMAUonHpOeDeoNgQ/mDACHlmVBwM/tKnHQgjSgjeH4YeDhv
nBdZtG9HY1/XCYilpXYRsYANIlLnCtPZXf3LtNywL6DT4E+wCnwKNi8u5X2HscK8BoLNjHk5fuvk
UVTD1JMuO2fJ1Ml3Dx81zMQ5KQUGtSTqYa8iRVYt+BKCgGECDcgpMZxilqwH+12PpfDIDOMdi2JN
wETCYwU3j4EWndM/3Y4JO/eK7rERVlMV4aCg4uzzis8BPI5QCbUXyg/SVbCNop2yBSyKD53vLboq
Ru5dU/HQLXlNlhlxolzqHBuAaFVQqfEIEBFekEN14/h9wGZDRwFPkdcCaUlLz15vJNhnmEKwPvHZ
G0d3XgFKjG0mzQD5BTQnzUp0DXrxnaKJCTBP4FhdG86AfxXxWz4nYwjn5rNdTYdLhL0TMUOujJhU
QR4mNAibrJbpGCEbcPLh5Jwyi5LnMUQdFjASsx7zlJLfB3Ed3HevWGB/VD5kG9v2a/f0Tx6Rkg7b
5qDg8VzpHLwQ+SQxMoNZ1DB6eF+i8p2LnxPQMTIlwESFxGKnIljwkz4RKvHo89Al8deBlLaRSYje
fwWmh1chEpA52vt4+fOgRewijiFU3EdvwSnprsr5lAgeF8kQmLrsgqyxgbNlfNZcXgQ9DKN8ey2C
IthhFoTI6X/F7PtsHpx0Otatu4cjhJiAZyo72srMP25Hjh266lYZ1ZOSI9QnmbiOjQjwIsDqlAKR
aiM4AvKKT2zN2PPXpEPyPInh74KVoThyVQeClsrTmrG4YRhG50x1G/BOAgR48FERsGKktRhZQTIB
QZ1IbIOXyfAaTwnKDY8Usgvigbdkp1lsZPyOCiX6idhRqUssB9S0OmCs9w0Sl2BUEfbxIZZyzPi9
KRU86kbnh/cKjrsDOi8cgqSnsy9qEfJfx5yTJQJuTHwKuiq4MGIt0HqV0ZUgzFNuBucNPIvJtgC3
y84p7ypPi+s/1FDuxeEonzOg1G93ffDvm8GioMfCDa3/IvN5jqKeKQjECPk8DCLDGD7qkmMOtIeg
24xsQJNWcGBA9Tak+G6um/fmAmIy6pf1Bu19vUF0UgIDRxohzuzD7Y7PULplTGDL/JFy6cnVmolg
6zOjqlB1MDmW2ZRMthE42O5Dn9hjJxRp9dXikz8ZSAf/s1Iml/iM0jcn7bSL5MNWANYdOvQRgW7s
nd6bmRFIOBm/ScdL7UXUKeD2vwBX/OFGomTWHidxBChEYnBEPSKBaJkpIz2ZtK2GcDQwCms80eRm
Uw+5119MdGGzYitjPiXVYCShYJUSY/9ChtT4lCmw1dQoHN8MT+GgrQY0TTJ8fQE7jrOS4QFEGCLZ
InGD1aM5HzSA75CAj38nrQgkhb39Q4FaRk/E/9XaOJA09qPs5l3CaJFQGlfFd8FcnJyqz8c+6k3J
17Sja/T4g5Dj8ToTds1zN+kCtpnRVPYpkEYphWECqwbXdnMOtS2u0BR+FXgB8x9p+wTKUiYxa4l7
IcexYEj+I+nMmlRF0jD8i4gAZPOWfRH3tW4MV8QFBUHEX99Pno6Z6eipc6pKBTK/fFcGHui0Mbf2
iRnpy5LAMsTdkh2QrbDTudxd3N5UoECivRykfDwjR7LWnO1B819U4CbIG7eIfPZFAE0AQ8G4jfbH
eUAtcs/xqNN997RX/SF7xFJzV9dh79wd8NdBJYpQ9Mf4PqQaaayuISofYxWyo+WF0xLArnPlVW+5
f1mJABAH52uIZZOQ7I5nkXM4XAqNw3bpF14FrcGvBv6/LUkOjqyU4yrpkB4S3kQePMbcnfcYsd4O
vI+UkpB4PVc8Xv4rQMXj0g3rs3fl2F5uMz7XmxO7O9yv7EorflHyWbyC4/Pc2J19FnU7EBSkPTBg
LVA1eCz5nO3cdtSjR4GnZqkc2viYu+fKJahMxDtf50tMNryVikV1Zi4x18XPcT8gyptYziv2Cqc+
iYt1GZdDC3/1lOUQGSpER/LwoU/ZC17CSBLegyX8vsPA6xkMLdc/uGm0YSP2Zxbuv2b0YRPZOt8R
YUqW1+3xeXjYs73PuAfTOFiyHbFlGaHBPodCy5gyfq3Jrpu33nI7XF7mD4roBMf0nGwJ4s6TagYY
q+w/qwvwHxlc0ZOHESctuPPHecQlnYorjoIshSSM5xMSWRHDUmxIm1pNjppb/rXpddRaXrm4uzQ/
NoAJBIeSkk2cGeB0TQ3dbUowxJsSbUASiuEhtP+kWYeoXuCVNH1ey3+qMYBdS6i35M55no94Hp1j
RQcfMGeNzlSfgRK81qhS8PLSChCidkvz8/bEjsKqB7zh5TsR03xQ/wz89FMGLyIPOI1skGFd14xg
Tzi7TjRLWcN2f2e4JFafWfHtvQbohKjw6B3NlnPbK4tzl6uR0BX1d5mQzMDhnkGnF3FPMmUIpBNJ
qq9jtqfYBl20lIB/zjiAWHBeYKtowv+p7PW5OpWOAuRhU/4qTOnojhk+exGNfLLsYcp8Q3NOWcqB
H1h//7SQOXHQ+nW8pSDJxsg9JSgk/CEmjOtpOzeXzwiL2QoW3GCBaDC1xFSywMzmPtVO4oG4eBys
HKCovQi6T9tVu7/+3U9k8QmvVUXfL7rGfZm0k++mTFj4a/beseFCf3EAGh4+3qI6YV3kiPzFlE0H
AI1Y7HJeVnhiK+Xg3mfZuc8Fcfs7CJ/ySD8QrbkjzJTTmZQQUDGvDhN2YsKhhhwA3RqNMMdpeK/e
4OcfKbdNf6dL3CQPHvHnSN5L8Mz/jgsuxUgkTEQ/iApkg4O+S5xPEXFkiiOdjpfp9E8+I/UXs6PJ
pET1QawhEus8zhisLnGfBYQZnFzMgDCtoHWIjBX15CKua6bMxLunO86pkHmoMQd17+85Qej2S6hz
GisE3E5RmkNihUvwND4QtiEYOhhEIMft2DrWgKAAfXslAS9AWQhbsg3W3KncbytOq70R2ryocWYw
RGgsCBZm8RRm6D7UQOsJB/F9wI3/XtYRq4dANER9EgGAbQz9cuaeqOnyFQH17ym+VmLSnGz4Yrea
fNblmbwDq6NYSXNKQpP7PedHXD4ShK9L6nq3JfAQ+qAbXsAC2DVGvUg69sdPyalThXHe+Xj5Rt+V
Y84Q4dNVE46n4/fYWjNUCNbF1ncEze1YqFHiY1lHi5u+pm2ESC9FWuF3FwI1tfAdWSG7UP8owo0I
lQX6XYsPwWW9Dp/73pHV9jcinE6h/roI3hx7ZrW3DQt7oXiC8r6mSGncnBAZFmHY4EhcTv4PYd1C
Lpzz+0le48+A8lgUwWGAZsYo5BjqVvqGk5ZCdQyDPvZMkdlFf9acQ/EbuybafiGyUSGPMrgyIjlI
pWH5NO1mg03IfQ27CP7E58xM5jycAwsNkuy5ci6W3xhXUB0rAdZRHWMd4lTRnXTdGWu6UbidRvdd
X2hy0Zh4Ry1w/dtoOyXgDlCX0dijh3xaOaRWZbzggeXfDuilSAm4O4+lLFgD2qQQG/vM5Y54SLX1
AutfZCKM4eWJeYx5HmMw9O26tbs5aOSaoMgEvp38uQIOnhMdCRWXgeExS+5uy/ucHCpCl+gp4Cfw
VrpZE81yNkllNLnH1bDmHrxyjP75PXQLzPA+eADPux55KH0S8qLZazjtu0Jb8nFvCT7QFWAIFGEL
a/EbSbMbg0m6XbBa0DfYP7Rcuo678TIAU5RQOVQDGjMzmCikx4hIeIfswcJcP+KvdkBhXcwFpv2Y
rlvvMkfkwJLPiyWgjpsU5jp6oaZlA5MOBEzC14zbJRQAmXjKIB++IrTjrLdId+Bhr7NbICKSJu2p
h6MdMMBJGb1QNDI5onsg5dsRDJR0uG7gc1Ylwo7vgYcnIM7zNsk44DDjitYDQR6TciBYpNWXD0Xy
zyA7zCXUiA1pcfS2KAhwjUys1BwJChUSIMRhwTpzoQdZ5EJSE/LzBTwqfrMWvObyGQFLNu0d+Hso
jbmP2RvAQLmuNsccMpFZfyEhsdzZa4a5QQbaV46K4AIERfAIyTF9NPoE97kfnUd/phtETcjhdsgJ
iW/Mpw1tR13cmkKB2sT9GfGpjrizNOo/XiBMKEAHVlAhNOIDLv16cUzqQc0dVvPtGcgRkwBQJzec
jGxVYNnEUwSc1JDR4K3hz1qvjvBFBTJzCNc1bkCEkRexWdYUi4hTXX/2RdUktINEhKBOYnhHDfJv
/IR9VTG1RXkCbsG1J3BoKGhaB0mNelYOfFCDPGko7uaDgiL4cD+OBKzqE1NO2Qg5vHRQCa1Lj+MW
Ms4LC7goy6NhyIY/MWeQu0PuEoNPb23RkXdnasG1sENsa9M35fRh3nUfzjDG3PsaE0TBaEDhw0jE
xMszy0UDp0+7o3Gs9uzzJ31YJY8FXovkNqGIGoTTQ/PwCG5pjyw5IpoWxYgUrw9GZOcH75/+6+rh
MyfL2FXWHZsPjwE9nKJ/41uTouWAnyvzYlwRZ0tYvRWTU3FDc3SbtGkxgnC0oMEgwilqIZhn9gvz
AHL5MYFuykmvqAaC3kMyNMLrkb5qO0tbDNRwmvHDoyHsDLVCDntJVCdUkSd/HZVIrom1JJ7WIP7i
LI1yhmryXVRURRnTE0deHkdkv5KtqpE8NLmS1aAYLBsc4CB/zI8Vuk1xeAAX9wh/TlTUAMAWAwW6
4vdh+e6RJeHkMwsc+rPRxwDdl5PBVk/t7UBgdNKRq4jc6BcRx7pCEq6HzyHqgNF13S0FcwcJUXJp
hUTjzeziIGHDjWpSmew9psxS6FjmvUE9/om9UWZUHuTLBg3WmNNhfQB3B5Bl/COCd1LffOwKfAmh
5I4eC9aelnuVYjyHTd5a/Mi4788KzD30fb1RBBEjinYA5R8nTkzq2Z7DIu7cHime/B6IJjVtL6NH
QpPXSB8B83MG7WP7xw2FLInjHzcnqyuGppBXAYf1SLY76yusHFRQr2viO9bPkMNoCEwCxMb0ZGiR
NL5hizB8dWAkZGwA/bAp8LivqBxd8PNIn0y/GwxAIXWW8wJlFLrRYMKhCoSKkRe/zZTbXHOu7vw1
R9Orr0uoQILLr6Bsa2v5nD48JM4YE0QqJ5VIVsqk00MHV4qhlH/S4HFbXa7e4xmDhYO6oym/43wE
jGLjPb8ODVZg5Dk79Y+C2EeEuG3GQDUEMJP/OJtbxJM8IFQe/1K5wIKelBfPMK4CGV4R3TYJdNOq
v4Hegp1m+kIKDB5NwCfgpTZ8x8zUgH8ALtX0EgMU8A092yMHd/Z1ntFnadFZGxKq6l2n7JaQmD5n
y/jh04BBoLHKkHJHF5r75R61NlPpuFo8iCsQWjmGPqaBHMGo7mLBcwkzckrK9uB0wJ2gV8FwF7oL
SetTZzZQ1vmULSEhI3NtcI0ae92GkqsJSMVkIjcHmR4AzCrAZOgVSPXLbeK08EmUwk5HSDcnzH1l
ABO9gV+KSUUIN4JuagECpj6T0zm2hnzfG9Fo785Ecm0/fh4LrHEAKwDUaNWvqTH9iVNfQH2DDKG0
v62ee4pRCGRkvxWeLQDxtI11ykLJ+jLoY2L5YBNFqfgdKKhF+kMjov0guHMoHarI/umZpaRB338p
jFgge4jIjx6oX2qbRCcUx7yNOXycrljlWOiqfQ8ZFtxMWOyxq9cJczSqFyVsgu8+JyAfFAxp3DN9
rS5+ufgkdahMUTE73dUeIR5KcvYMEzFC7n0S9lL0cylr5HfFIsbbxs1k38f6noUrKHyxJVmcoJ/L
e9TG2fJ7qNgJGLoJp9zG1abjOJYti7WRSgQ/wH1xpl+qMciP24hye9ZvCR86WlMig4kdYzb82n3L
3nJ3/ZHnjW/oqkf0t++lIaI9BgjfiJrFZ8XSw5n00TGeYebjsCbtOVoRtIhGRPN+LsIQMN2YjeC7
p1gxNcYWQaEwx6HGzTrRgExTCb+AGJbkm/f+MzldETEARLaXGBh6ocpjxHE4/rc6P5wyUPaqRMCT
c08Yz206RwLWewolFe+14rMTX1B5Vo3WvqX5otuQNeA1rjzazjOmBG4qE83JI1XBajd3SAGsgU+/
eIZIzUYKPADnDK5163xwC60uHz+bcPw4fVev/TfcbmTTuwmXo0hEIQG9CtXxFXQW4DZ8hQ8Q9JFi
uA0Wp4mZkhdBkudcRXDW+QRBvN3uYLhv3xhxQA6KsPGfUTnoBa9w66uzinbokcSCN+gHqzpRhjQq
/dMIw12A8Nzj74J8ybHiVQ6gEuV+4IwC/KGzOrAS1c2OkETj/EhYpZ1tdMvJ5zUE/y8sD59Y+gMX
GkiBPpEm6sGkJw4T/uEW8ctSpbKfnW/MLsuXt60dJXhGSDcO2gz394SwC5XfweSqD54H+UDOCi5A
ZGCBMv0FX6fxu7Ea4Rr05ZdN3rsK+fGzlYd9GW0HFlAuAR0K9gffTO9J5Wkz/jRbXHF+JLe/i6sQ
CWbfd9sR6S6iLie4RXrcE+qhn10MearnFR0bfEpP3SsHZlDOe5aDsACkvyMizOzQtNET5lxw5qPE
vTgGEA6SFFpZYU1KRM4eF6VfiCSHVxHyeyu0EPF9BvPNOdtdfThNpHL0QpjOGPkiHvaRfpPH32v0
COp9fyePHs4nvC00LjURDxXbE3gEkc98PozkJni5ySZ2Vgg8uDgacr7OudLV5W9RGWkUUPzW5dOv
tKABMvUeQW/FPVbMRO3Yc9Gr7WdqDuXoxn2NxnV28SH21r8g4z/a6L2pz6QkOrBq8wbRWfxdKnHj
EyiYmCzDDLrM7cTjIXJVAZBYBhbkFYlkBqyNd5LZoLHOORaEMrJ8BqUAnBlk1BhlYwozXG5PyCXG
Gl7ZENXVCDX23yfhZbtFchtsZ/g9f5Nf/DlXoTEnpy2S1/20ji06hfPw4X0THkRjQAm8847aNXmF
Llp+uClgEntjzT6kFs2IImngyJGMY/JtNmUWth8UUggoMRWNJPzYNKv8XL7SfoOn89rc4h6E8h5U
12kYnnuDZkKTaYLlDlEjOWrULk1+to6haPEI+OzYCCdWi6eR1P1b8Fp9nF+MOnCxHcB8xRiY3GqB
cQfunQ3OGxozcB7bxMEC2MdGE1qkWd/cHmoOzcag2rlCZ0uj/ScmVYNbjLNpHt1AwvG64ewxHcMI
TfS1m68sQkdk9FfAKN/gVQZc7v42yRtXf/EvTnkC0isNh+gl9IGz10z1XvMLSxkDJiSvSEYcSnbE
6sVaRp4WX0SMF1kBGKN7nxsI8IzxBzqfwznK1cvy69E64qIyo1vbyQDwx3qKPzYfXwkzRQOtbT4r
BR20BP/oaKeKSAlHSJGZ3ggz/obdJVQQrPNQrvgk+xj0iaNQnTZV6KD4bhRiTDX7ggEVW8+XsHzy
Vnw90Rg4GM8XKjs5oVCya+4NwzEa12pcDKTd6QWqWvrdqaJEnkpE0ZhHzH9hjrbIi3dtWo30t3sB
MT/o3MvwVXf3SYNR7Twzu569uUGQD41+b5ECLu+UAULc/GGXQBMMm8FnrC0Rer3TOzT20Nipb774
CAsgu92DRIkJ360TuhSavkkt6LyjxQDn8L/gOjwQL9WlYxc9ltlDpCLMHoSRkpH8KlP0YsjZ0E3h
yAdHVebXDacdzWOyRvL3s78hvoXQOmkemnWOKaVDLi0llZk41KJBfaa3m0uZ4QvjKkJxEiGJqOfo
z/q4sjZ5YLh0PodM4M8U++ezwf7Ao2Btnovn4sat25+yWCKM9PuVM8h4yr+O6dXAlE/f2qAs5NLn
f49A3tTJN5G864pHSI245EIZrtkEIT8YwWmxmHUHYqJAIQ+1SbP6JfwMh0psjIpEKP0b30JFOM0W
Nyxx4+vZ/OuBxgiTmtPB1thIgpWtMyXe54Pr8k5qd0irWJpzxGC5EcAQnNyI6An0W7Y5UUdm32s2
1pwtal/4+NKpCDFctuenZvfpKichAeFhQJBhpNiw1kOGFss2CVdIiRv9cLoI8CXHlIxSUN4jIZbK
tnGe/hJ2XoKiKBhb8AgxkfCJghSSSLtHt8z8lZ26q5g82PtVhuYN6V78lf7UiKqwJgm95CdrC2Ug
9Iy5TXEPt0rZ994mlYq+fvUb9inQCmaIDAZ+XfUoAfx3p03VM0BB6WJpJ6KItDji+By+l0O1OSJ3
IwtzPpRPCLCiK0w3rDbh+RJsdzT8AePzmlkL52C1Lm7lWMeDwEMP+gASFhmOtvyhft4ObrgbeGmw
tZwzENP73F2Lm2Om/UUeEBa7wglsifXitsgm2zE3EztlsnX5FzVi12xrl12KrUc+XJfVmUnBuPnS
gq/VZx5lWwxIQekq8aILh8bhg9g1O/FBVaHu9dP+n3z4nreHK4m2hKg9KQdhW34i3FkTyH1fssjv
ZIiX/MVoQXCm1NrbKdwr4L6w2vxm4FT0/1FFeRMpwUwgbSIdK+3/At0KOxkWyq9X3IPfb/KuvN/t
JGVzVXMsLgX/ZMK+4LQvdq0vRxUCG7AG3IqR2WFPIC5vLM9+U2UiI1yj5RhxB6AeqcHcn/2g5+G3
TDmQONXwxc5FkRubjMcQs3uP9ZhJgGkryOfaCAbb/yAkRaV6fsKNmu7bNUZUJBElkRigkz2GDIuM
YnmFUANFGEDAGRslKA8CG0zCCER1kUwDv4qehIA2CpsIcmTpoQpRGqBNGRHqIWA3LBxel1SBmrSr
14mOHsESFByS4GuF6oIseDxmaBVxzlSx5CpjCyYKOyBH26gLb6P3SkFcsOeQRjYqwDQ6GUQZiE3w
8nF+Jo4wNtIWOUlYcOxHEBXDtXDuYaJBiYeoBYGPbFMhRi4yy7Z3TzNJ6LGsqY5kiARJBEKNW+6B
OXlXiLggTN/cKHwUHKZsKuHQY34MnMraFEWEdCRKErGsDAPJiRKFFGwuZRUr9EVgWBaSM1vhcMaK
Bvm/7/1iiQNgdKs83nk1acb879j2AIORPEcyc6TlOhoBWztlF8juK6NQ0gcmzkGee675c65IqmS/
bwi+uyYx4Qjn127tJ/KwpPqJsIYWysoW6xq4W2+gIAdDg7rj4pIIQcMiCWrAlIM315mUtB+J1/Zj
Tv/SINOYfn4o+mmjPN93+Ri6Eizc759wU/NoxvWkmFbTMgJiL4ZYYc1YLHXGOoueAyXYzgqELaPr
NJ9b64oh7+8WQSzrQXH+eBKzaeVhegx+8W8iR9qR9DAy0SEZsM0hOEC2yxCBq33SR4sdcuYo9tag
R0IVk0S3NpCizMqBOvq9nHff7g74YtNXYqbmpPKKRHNvA56BLCpJOeXuJ7LwQgzRBn15HX7gPFcZ
rJYc/IaI02YlcJBoXv61pIfxw6tzHlkDI1LH9+TWJjWR/rZFsAnbN1smAeGLfhGWJ33VX0liAofk
Wb0jJjw4DZyVhHq1LmMaeobz/7/XbQ4cCzvwYXLI3je/Q6qNKhcQWVoabr3ajtnWEJU+T7lOFyXd
lCxhAupjPt26/OWUA5eiB8zP409mN2yQScPBDAWfEBtxqKWUltRKA+0fSr7FbVGHNVZ98t+cz16f
3tI+VjEzvQx5/6hLRr0htidjlg8oRuCb9M59wKixIXw4ujDRzh5pSZSoa0TdBhuSZQs0ETxv8ttL
3n2fp8XeGJhYhHoiWPDVhSXHQJBoZHMgl+Pbwhp8wt7qSpILdn2MfxT3koiVsjd9VtbHe58e7LxT
wrmBKpPXqLn9m6eSLu2+wGaOtrjAcjP2/XVse8lv/yLsk4I6qNQ/fC2ONMwWkPYQtKTPXKAlLJv4
OGFMUrBqaUcr6jP0sLshzZz32ACC5yEPkOg51uZDdKvmcnxg/FBWFbMb8BO5rv4byPNJOhtmJIbk
q/8DFHSL0WWEcWtl4baUKPfMPVJ5ORxNsr9faBIOYMM0f49gXSBa7FuTe0RXH7YSxYVwFu6cKtLA
TZ+xCZCj2GPpj0TGEz1PvLQNp/fPXuOjH9Zxu0acM+zvPjEuq45TINsNPBCNZ9fhA7UEgXRwgIAH
TCMbdYbBdJ8HHxJNi3OJD5MmO7QdLL1ItEE8WAxqssjdjKEciS+PKxMt7/XfZPkRB/6iiL57DglK
nYhP2hj2SnKFuUdDMb5Wnm4EDL7ModwJFnMsOzdBCYjtabi2z8qRKFEHhWXQrd8+Ecvn+5k7vBSz
zQVGqrJNnCi0hIy/iAPZPbK5lPbvLmdZ+diOVZhIgjiTdpyDprWD0iUyjyeHRmAk8+EUPxxrXMBm
DM5gbCxxFxaIVlwuElqrmEcgYxXBVMt13MvH55pdnKDXX0A0Y5svc/oyPpG1DTlbaZrLD2Foav6K
MfnHeNCIa5huiT4ey6TCcvIXVfZarO7qo0Lsoljx7ddIPTFvyk+nsMQnSssrAAw/ByXkirtLG1tt
0F7d734bMVvoJC5KQbMhmlOda3NOwff9da8aXh5chE+QMwKfMq9eX1V4nzDN+7+ICLleO9QKV4EF
4DngFIshphHDFTeOqTkVkyEeHADTXvqZ0zXG4PyJCm7lnQJbuIF4+eLDxnq26xNxMsifnhjbsuTH
yTX3dHoWmrgg+BnFJKA5R050dqqLaYX/Cm6Frouf1+ygcX58jdHijMWx8wHwtkDT1E3jgCYXdFKe
odQuhG6Rhkv/CKu7MidOA28GhNkLU3btYR9vlj0UjiQIIn1j18YUEfWEDWA70fv2w0i2KZwx+ggF
bqcMBf2YHdqI+AGf0JEHI1Oz9VHx3UL0GuMqVHAUyTtDMFRgWGstrVCKo29f3Xoi6UQ/fqAHhjfg
KvgtZfRy1X+mPk6YJDfsuz0DFv4Ndsy9jlRXHRJQj6ugdKAiEOYgRJa1FNE4ePG3VlcNQg0YcYsk
1n//hbrlK1honppf1wFhhr92pVkz/OOw/EiCyfggTA/8IBS4OKIA3o+OEsvc9InUz+KtcVLGJtgO
QiTKEBxZpaJjkGWIRWgw9wCXIDqP+ZAwxcgElCaul8d3CEtKXOCgJnTgAjpFeosKy3pJdBCr+7bB
0hPKk3aX1ewiF0JiaZyVuZ9INphqxcw0D0yyUTZ8nDXsVkA6BHKnsO3mCMoLMqj0oJf6YmQDV+Ao
xv0iuECsiHCV/9PzWBv6du9gTEiYxzxE5BsCF33NuYKumQYFWn9WrSEzTDxtlxNYMY1iqFqvWEXK
PSrjxtvin7Z1XphoARvpax0JKljmBNGL8HtYMJLZsFgzY7kE8E06Cs84eoIrDhVMqJBqRBkhVBmA
frLacAmWVzgmoVb8uVcYTGnGA4t1R3hcC+ynv/B0G5yuuDzaBX2ylDFixp1wNL9AsSIg2nE0XunI
5yFvbDMxlpxFhri00GIgVR59xdL9HSCw4NiBvoOPRpjrOVXcQJt5VjElPYRNS1nXg2bXepOKqCp0
BrgRenRW31GIsHLGkvOdgkiOsOj62hnni+L36PH5cvCx4svGxIwN83F4QNXKWFdhRWEuCeQhcRLn
dEp2J04VJdy/Btak8zCDuuXp7kM8T95YBUFLL6MLBu+EgHqYP2nrPlL4ZJyoHx2P7lO46cIs0iJj
XOyp0UAz+o6EmVmdg8KCtLatzQ6hvykYbt4eYSQgkONe2hzA39IXvabcxLR3s98+iCwjYwkI+vRq
/Ss0B6M4ZfUGIUoCYMg5ROAoJ8Odk/wzgEikbfKmbZ6AX8XsKw+/VdpJXv8gHXo8MLWoGGG9uTWC
b/9ArhF07Cl3H2D9gp4ZCSbvdXdFdPX26ZRRIWUt7nY8unFVTcTyRKrzz+kfKlbrCy0EaXVxcYrW
vUH5TJD5fFDmkSQleaKHwhaFFOiN5GvEwoOb9GuGd1zN/KlwvoqiGBwxrFz9Ft+xo5CBacKyeuS/
tzxMjqRRleGpYGjQhOxPLs9P3SbtI8D6pShu0Tu+lbhoVzQH/EFgfVAjrj8c+eHi3v1Zb0vRs3tt
AtKk+oqLxy9T5yyjFqd/07l2wztT6V2ck7cn2DnsWIXDMcAuI3B3mCBIblJ/0a2IhBfeu3iJa4Q3
F0x7qifA4ixgX2OPM6CZYekeUb7AJV5po4aSPzJ9CGQkJJJ04T+xn1m26mEKgosFndCZX3BkvxYW
v//JNgDSt3roLtMMwGNtn+SZOreiy6hTWXuo/QMa4Bgx3Jfpc6EddU8JpDQIWJpi5kMOhhwkvp4U
kw9bDsjM5rn5Rtuf09vCZeOMykPU80c4obPwOXN2t5x2x6bGirgWY4UR9BFpwF1MvgnqNAzfYBWC
VUDXztC7opxSOC7Ly/z9W4A0fC4J3kKGLUx8JuLYOb3O/Kt2Zt+RZnzKV+QdBG3qo9IjYgkq/udn
UxkLN45EwUTzV6QZrekkx6aPZTf59GMStNRQOd7U8IoU4T7vj4xYXrYIACC3gJRY43kSCHRBVTDs
Ut6VuYavxzxtgjwxGHi/YBuBtVS8dO+d4rIGR2u9AvnDA+rqMgLfegSsryxYFJ+IAqkLQ/zG2NVz
g8CMtysvL5x4c+9t0Rj63vFA8RewlfPPirbTKdVjL5Ill4il5F1de+3uxU4ucJeWqIfUjnSs2c9F
NSOVjdBuppwJYpI9OOYWkVFqhhLPagmv4JVfdnm+tdvppJbhdQCJGdZzfNy55eoX7z3MRFFYA4WW
UWx/xW80KGPM8R+gf/vx134duCOi1hp8vx8UCSBGhJkcWQzKSYYlCsgPozDHlM3TaU8WIaWIBLy7
T1jCkFkIU7oJi448BkvdFvhqLuTWirvn88P4yr39dUD4URBwNtgXMxZTgBK/P33EKAfqkbgmRIR2
7o1kcrwSMAeqS48VAw7vHDFDjkqBuYisEo66WDXHBp3iLB+WW22x05EEbLeEGU8flkixa+9ht6MK
RHwJFenbZboyf0l1bHa16mLTL6dkLpDEIUzX4ipmHkcge4fWMgB2X6mgROi14Yu9CnMD6JTEoOUU
VWoeunNJOhFSwnXh/lwQC+zfQtwPH86pr8QMuDqCIUwuIF+ftEhxciMZosgyYnOY3vYwtafHrP0n
tPycJPeO9AfKmD+/jt+egfxQqCSwfIFWGEYMziSiOcdKpAIkyw7gyhuHSEYEl9inVOL3Pt8AR1Uo
J0QBe7RdDbKz/IKEJlf4HmQWzg4ybsKMOKZiihdMmsukvGEjQ5Z3zFcE3Q1InJtvF0R7krzFFDyV
oliJQ/0IoewTnbOWeaDAe4jJcRV01AukZgH4aLCd1H4/fA2+PJx3/yqyEOueSDWscZMyyBlaIBHI
ACfJKHUjdxnfDCw46XpRn/BptnrmphWMmi+vEALipbD2IuqXHhr/5wFefTkrMeNzW9WMLpRhrpsQ
e4QLQV23KI8+Cmm338PngCkmys8Uf6WEBpCGL2GFc7FV4Z6RbF6AhnaUChrSbk2b9EtBxnCRzDnd
l6QRvvfVVWQGN9yAK1ZvHecf6QSTjOS5NQWCg3egrH4EfFx9Y4n9/QcEh/890XbF6EW2To+rD3Kq
Ahe75RIOeaRNqsh/O3yYm5weFE4lzCNWzEJhLOmIpH/uze3TD81LcAPQZ7n72aD1zZSatZ28g6LO
EtX70fBXLgHj78zc9FcBe45rrxiaAfHO3JXdkjPqm1VEaOBEjCxykvTqqS4JXRmnUmJ1KALmeqD6
8nIPsih6eJySmd4D3KwJgwanoOYEnP7dvzX7NJRtZIelawFQwBaTmrTneJ9NLqMxtOH8OVfXpXsi
adsncKIHoP/khMThTbyyA2P0meMuYA41Bo7MEL5hPGNT20YiuvGXgNSYwxd6T+5t7thZNhHUXk5N
aFAuHvGb5j78iGw2Wzp0OkQdRVBkDqpc0orBGRsEGFu35HQ7xrZyKAZ/U7SU2LIGpLXARJZBFj/J
gHLxgCKrVjZElPJpDCl+9Asy56AlwKoBfNDU1YgbMT2P2Zr9ipiu22AYvmPUwTMYj5DDR+OYo7dH
GBSxpCg/0L6TdXQNjL53QeZ4OyPEc/e4sAIdNcQCOMKK6K0MPtHTydOLT556oDq3P+DdwBz1Dojh
5qL4zhIWCkTGnEiEJLmIP8Obm6Ed+ZKUkw8R+drclrHsno/CKoHo2S9iJC17UseCYkKMBo4SFLp8
j5o0o2ZeT7PM/cJyf4OGt8mqPOgp0b3vVJBBWxvgDhUrq1RswKjL/j18kabmAwb6souWRDxgEOgL
GYSWnYHNH5SIuB8lsZaZHdzG310fmRt3YKgsXghaRu9jM2/GWiIOYnFv9x59kPOmoNzVAi4+xFUy
tTgRjBsXJGpHacyYrpcFjLND9sAAXxnQ1qnb12k9BKO8bfLxZZgPSCCc50eIz6Flha+nV85NnBjA
p31o26kUP8b55rXjx7/td/QhLXpMwNd8iJ0eupsshiFdH/eHSzouSGXjkiC2q4YPgP6AcHEPBwBd
JKUDQi5Ti2IkuggmwHM1ru6xKaeQhD+vDwxCjM5SB8XM/Pf8Nf3+RLJzD/UOETkrMuwmn5TARAp+
eLsfApGAWJhiZvhTisYNdc1ltcW23xCbA239om/TkS6EtqOZVQf6yfza2bqJ4Bk+XunS1eJ+nYyl
5IAceqwTiZ2hSa399zmjmMl7C1M0pn0KVhp8hjhxcZhB/WzdLeYnDg/r74Iw6ccr+hIs+o0I9cuA
lpmQmWskRzk1eshvHNbeDo+ZS2S9Q/A3GMaXOD/+prpqeaZxx4x41fySG1oLfokhKoi2RKxJjkS1
i+w+0KPvVJCcZTMvoRb958/nu9hX7O/pptIjRozf3etwFPLeX3/Zwdpvk7IQwYP9Uzu3Vrze/NBF
3cM30YeT5qs5BhsvKOkUZfagxUz0HnXzmk6zS0DHeWkGPQc6AMNLxwkcyPjQEdVeyq4MTR8VUz5B
cdOR7WysHiB9/pb2BEbACbfRWEinMzLCNL+Nes5j8B7ocYv+Wjt8Hfoz3MWVOCi8og3gaS9VRzeS
GiZbn+mWu2pTe9q6FxRIku6GzfmG19GsFaxfEP4worvtoS9+2PdszcyAcD1/B2fKFDpvD53/VG3N
fqSHbA6y915/vKu9GHb+/XyLiMSWWU921kg+NAf9LxPhb01rv8Ii2YavjrYkDen1wZyAbct4rgYK
vCTyCqc36aXK5IbslSwFF5p4CeRcdHZ1Blx/0MaKTdpw23FwP/dTGj5IGNsDFDOpcUvRtkyux74H
Awy3JoGUl+5wQfd2IEf9RYNt8xOqusPh8+OBT+oF1gskFMzAdAYN83QLWgIvjPuZKZd9oXb6Wvzr
3PuKJe9BV3GoEeTGp4gG4DJEHUPKj2jZ4JtasvX8G/DdlPA2nsSXU3XeA4Fl6chzLlhlEP9qy9hG
v2harESKUQ3yHEoT+i9K3XuOe0sjrJgMbZ5P1gqJB3hqghEQyreUAjP4xNS22nVw/Xu41GfFKPLs
BR3N6LvQd9A0CybC5mc5AoS5i/ZnIgvwl1erXGItEETefUIQ5jAfo+d4o5S/0HlV8fCte05voSa4
QDFMCiszhXKbhoha3vFJTvBpkyCAkm4hwR9v6oW0uS+KE/YowXHhyowxLoRkDrD2xpcFSkuI+DGj
FenO6YUpLaMmr+9+NrV/W5LCeJvwAhGzosuEPSz3V9Y9ogn6kUgbJwQ1tPyOTwHvJIZCBsI9UZXB
zbWm5PBBV3nMmoTwcuKkmokQD+a7+hv3N8Q8SxFPMn5XSB4smoFF7kTmDrURcgIcdGg0/s4SRDai
rFnLAw1zhAw0I/72CUtLyROvt17TCzBjBgukYHbk2R8A+CEW6DxyOyi3ZZFCvjNn9HOLNVQxgTVN
TDoGiXv4CoVjT55c5zXvh7S8BcYX0YcIa75oIAClSCOMP0O6ezZCthTSppMipb/8P5LuazmVa1sD
8BNRhcjckrrJUQhxQymCyDk9vb+5XMfH5b0ioXv2GH/k5l20ufe1nWO5uNPydMFFH0tgAUW+OhsP
b9xDMZ9/DK8pvc4rtz4JpMgCrORoVy1MD/synO/erWifHdPt+Qm6d9AnXTfH+gjJy8AzDBZ/GnE3
aD+nSgPOECIv0d50zTCgdvJh/np+Pb9YC2QkzqbN33S5zzkFa8sS3Rdo85ORH/uWyNoVx9gJ64Ep
NydxaRmda9cJse62tWjtLSLipdWAUoCwvkfTdGUW3QjFx1mxWSHz+/mO+i2h0L3eKuUdJfSvhMLe
y9CACzSLb807ly1nMTMTHK86/9BEXv41Gyt9JePszqZAkBCxcq71ydMYyryFhqQg+SYg1zDYrHLq
5Vcfi1lbrQpJMtb2USZMTFyHd/vvoTLX5QdXDtE3s+3X09RyrKZdFo6auea6yiXbPFIWmMpTe6XG
Ff/MTwO5RH+/yXxZUUpq9Xs06UidmsWJwm/CVhN86DjYg9E+W4bqPoW40F8J9rLMwqm0Xsj6IvBW
MligNih7vKYA88ArDM49dCHpF8ur2836QgjGRreWFYGhtZr5ykeXlmzqURruLhaftd6T+RwVYuG1
W1zSrj7j4k7R+daKEVgmPBjyqMJt6X0bE5GxFHsU1X3Abph9O+ih5Cq8rV+9Mv41OdVKIyQL7PS5
bNuL6mqSDCG3DXCMqqFNy6RVW5qeE0a2QkfBJA0xT43rOsiCT8IeXSKHalszQKVQnv6VRvagSI68
7e8ewLf9SMUCbaMzPpK13BavlMmXv7kPgbN4VDB3/16q1GDFa2KLXNuWMZlC44GUoJPSdK76dkek
nY/TzdurXO3yqaMwFRwNpLXJmn3BZq7pjQJF+frRPVMVTp+QerGU3hRq0ziYwfgPBWIfOPYAiznU
EyGAZDs5Ti4PVDfKqeQbvl+bQGRBUpw0rSs5RkjpIININM9AX1mtbLxejpCqTbQ+NTTY3JaN06P8
t+QAPngvxeodgXS1vRF+pyhlDpU0h+KuuXAfM5VH2UoepvJXlZQZ3cGi9fUyBCkALqrnzrH6XoiR
8o1H7fUSDz8MzeXhrcK8KjlX131UiMbhMPvNV17TvqNZ89L8lZdbzjQ7CiOqmQ46gH5AvS+Ab07d
q/oKEi7f53PBuE22nmCZdabKO7F/3OQ1a0Whw1yHB1CKTuadJu46LbxlPouVRdsre37z11mQn+//
Vkjm7icsetMJZhn13yEYbNtaEbK+yhnnNCFXyEhriA+QTUl5TiW5Rta4R+PexbdG3NQcfwmRCzCB
AGfCulad9roH98M6XjqAmhhRrU+OGEv14Pg4pGIT0CjpoLn+FOpX28T2Q6nntJCJZwdechoveuwd
cMdVkiQ3EsGVhreBZ4713Esjk6mhhHgZXtQo8S18ix8JMo0/PtTZ52Z4/zn2D0MePNo2AG0onZlX
wLqx2JOu26F9sBFRuY4U/DV9vi6oRLoqRcs1BZ/1EVw+7BZayyHBAgeie01ESn3fEg31u3gnSsrx
STs065xkQYcNw/lr3r9TY+H9wokOQKymxx03BBzY08VWmHRfOvMXbazR5+KVG0A47qOxGXPW9RL1
7VSbWTPfMlYju+pBWuX59Jr+ErbE4uGwv04c/5a0Rd2S4iNONjYHRT4YC8+1cl2+8ig7oYGb5Aju
DhE3Sc+70ccQhO4PoXar6MxGAdoHlYRA5K3PHdllMnDmLmvGqY4csTJp32t+kKnnp5l6eh44x+Mn
IS3f2brLhrKP7hQhFHfnWJWsMDO3JCzdVLSuoakqyXbWo9dLS+YrGZ6lr6W6j/dZtLOz6PFcTXfb
KPkSXQ/t+b5zVqfMB+60uYRqGbdyiNhFm4Xgr0zn5mhEVLEE/g2Lvup7rzCdJBvJZPt+aDPRDvi/
1u95R2dlUSFOoFq25GN4h/4ElM6xd2+dxsXu0rzb570jg8uLwl5UbehvFrykXTJZWwxYpcuFOPjJ
YUo1BmS+NpkT5vq8cBO+Z1d40s16YdTzu4QU3kis/ipj7J37vwAeMjJWLSzlQXhU57ufpzZng46j
cl0ecFMAeGUTCTKriExuqWP4oaHvbOjiqTrxPPGiRjI/p4q9159XyGG87r1IyyxGm48VpaOI5kct
gbjfNr3zPUeWRycuDl3gOl2X2ZHANhhuXSKeDbdK1iT8KGf89ybQANCu261y9Ux1f6IgTWP3xcD9
zBqFLsjiEMhjZ9X7pJAve8Zmu37TjIfep/AoLyB/WBCb66PGdH7MVF/ydYSEWIXbsba5Vfzl+aEE
3i9/3J0nmKFKGiMe7xwRXbxUPKxRGe6v56nBdD5/Wo0rt2e7KJRWKqRDx3lPYJAuF1mA8h6wjZxD
8lTFdxiCitAPAtCGn79kanIqblkFkYFdRAQ+34u98Py6KiWvHmJpFtXwMkWA3qRXeAYcsiWHxez1
/MWio8gN9bAZU8Uy8p/BM5jK27ZnRFn9LueDl26yj1S5425zFbap/by6kgl8HKg2zZfP2gEn6Xsn
PbrhSRjVihV+pxeGSgBVa41Gy03PXxBK66DQwCHTk/N1xclwqUk52gjMKC9ahHgDuAqs9F+infYl
8oj2Wp2moXwzvEa/WqIjFul312IpPfk7SgRfvSU7L10GbBBv0ByfXq9EitvWzQjLeRW0YQwgLQN8
MVb9Qd9QDNER5ui1JPRCNPvxgFdpMucConCSaHFgap+/efG6wQ5ysFJ91aUh9EVmULIkUYnSrKAC
Zyn9irfG5xT4aN9STcrQvZfioJyAMP+811icE348hEnPpiGtPeXvq6gzOtfC6SYl5FhsJKfQ0PQo
i8MzwrcvnzCEd10YPGe5zs007bXJ/iR4r/ubE72Q8bj7DTa7xatUnOzo+tfUlPc33n4dK5nGtrUV
HHetTdK+FGex8d9NaByoBqd3vrQYPU0ss7bw+TCddngNTFekipx5HvwmmuyEXs9uIWfIfb5p8qfd
DKBGa5G3ZqFFLd9B61YhpZShD+4suZTddbTxEkNpGcRi8WltKzFGSUbbv9ReDEHpbjgvXnrP3mFW
NpXcE9H9/SrHtuVZftx0/dDeuaatRD7Yd35EL5DWSyYAqWoY/5JU4cLydR5vpeZZsgUR664CRPa7
7Tq+Lj1q+b8QmrD9a8KA1ywEokg+V585qSiMJjYZOFquZQHzZ/hQQ7U6/WdmH+lpKhg9CmMlJ6u3
TFKFabhAN7tKSGq51leF2mXVzqH0/sWXLaK5GBiBLQXkxkFD+N3ZH7qvniEyzxkS4D25ShLOg53H
lRWer9meEIT+LRbdtmsWOp69Tlre8/+fuS+9XfVeC4F+jvcyIryIEUOut0VPAic5Htww73rdKBm9
g2Jd/JIffePDm5UVGWQ+dd1qasewqjfIduyhqdjx2C6UPvL38kJNMcqxkq5uxU8GL4D35nziUmPO
jOf6pXh0XQINcIsTfsk99xjteho4RfnrazZa28Zqa6uv71n+kUoSZcau0Njgbz7aB/N9yFQhKsiJ
0+FAlyFxdFoFAIBKdPM5r6XeRDIxMmI7Sqo0anRFdn4dFikxApmmqDG6qDg9DJv3/nWuNKRyvTfE
Tgm9e38Y5w9vT2F9oiiqH2AcIbyk4k8KN3Y7rc/u4/fFL4NKN1NLf8xKyYmS6WN13yy+ZtEK/hNi
gx0tQ5k64saj4KP4yMQP5ryILc/2QF1Uz/l4JEtohfdUK2gMWYjtk/ujYgsstm3k6Y+q9+rbKmpJ
xP/8VzRuz7D77F/hHYu0wJj1z769nl4jMTji8g9NIVx4SNuf91gpxPfpHtSf5Rxo738OGCpg3KVr
JFuuomWq5kkvVEzcXJvb0xnSsAPxYcEvc0wTi0bmc/vj1xC0ADJCGJbP7cxfI85KvN2bg2X/ZVYN
hLZdZkJI8oGpL7TR2vHxa926d0PaseI5w9e/lh8My6A40hjBS89ov1Dp4+Avxhmq8ng7eb7fxZHt
v9zNkca/jr+bxITsi+Odujcx2iKXVm8Mh82QruCuCIOwPNfJ6SPjizIsLkaZ6HvbDoFlHkpfGGer
GLmw7AC3n2SAdkpf0Xyc7OO1Jq6mij5AkR23qgow5m+M/b6+rx+2Eq9C7JCknNMwXc42CkWaCiB3
olFAz0+K0SIV7a5ygrLgpx20pXvT2W6qbD9o0JXVuWjzo2X798E0loRcbvv310yLoKgKK2wxbd2t
CF+r0XksA4zfbDlghPV9n0hfc7VgFdKey/JLplBirlk34Me4jaQEyfah+8cy27xIV8k0r+3T9wsc
+za6Tvf9AhD4Te055qfXu8a7A7Fl2olklEQ0JSdn8fBCApflDF/t56l2mxQX5fP41jppnsPArWPk
//DuAt2WCvGxWAauydIoaFYT0JCV6OM8AAW9pYBlvhwnssE4yIeQN1I8qKOdqWGDFz9p7ePt7vOP
x/f6Y7zvKUKrjf6qbA0KbReVbKmfLIkQO/aHIf1PN0JZ4DBN8q+1Ue2EQJPUh92uSicp+T5Ruvit
kiloS8uLhiYliS+uBOiCGeNvfP2a2/k5pJltU8GaYqLdjIEpQnfMXfMUTLLmmtnZbxbfmEWT3fpU
LxZLh49LB98+M03jG/2uwSot7SwdwtBTpxryDG1+3JTnzX1v3ZOMPX02Px9iDtKK4zaVQxC6ed1/
SSvJjpCcNVTOTOjf8CSU3VQNBJ9eBS0tXCET/A8/bOXsyJqVrles+bayfD/DAYPX91k/1pcjooan
qJ81WQKqvPZs2cgFrFWf9d30ym4UXdhW8x7Vn8j8rwz7mmD3HPJKhoO4gx6IZwP0yr8XymF6ORMl
zGObmAf/ChW9Vt21qwbeUuxq81M1cHf+8W9WD/vOTc/EXkhU52/us9j38rF9sno9IPs83h79R3k/
epnM2n8fi948yKMKDbzk/v2KDpCA8TZj06kIQS7PRpi9BWdM4y9Kg8LqQQuRTDWKX4vvzK+tLcht
Z/WzVWjP2rsebqKHpEjtCRahaF3JEoVtu/OGX9RjcGXPC37dpR95ytgkEHm+uSJqQcG26JJreftf
s6h2C8poAexBWo0rzA9YNVJWyRFtqSRlppvPWT9VHhQg5QboD/zKnK3YGVI7MR7tpEJQLgVN2gu1
i6a6zt6nAn7vJCa+L1vXS2U5/GsoupBk5UeWToDBgfMkACq+FwkVSNnwuWh/qOXfFIeDIiXq8Kbd
RcXdjawytGcRLj3SiqprZzMgWaD4SFbtib4pLrVpNj6spFWtuL0qk1l1vWM2SPeEi3HAHNobqVg3
KVHCIxl8uzsdvCJSMPbPyb+626ON2aVJenM5lAtc4p0i3YiQ4kJDcEkrRAxXl9+5xmrAMhfmtvN3
tnXqt7UiyZQMQIcR5orbv1ZQAM7DRDM/FKbkQ471/8RFo4NI7SrzI2hBhF73r7nu8l2Eiow6lYrc
Zla6qgINFsRFWe6L55YQyhDDIbmwaJF/IXOnX2r9xS+tlZelAuH6XZysYqo7NCWXU76b+s1O6KFu
7ir5thKbkg2tG51z133zva8f9RIKbKHhSJbHhkEDF3QZiEX/YQUvVHLCNWI8uPiHO1zh6pbKtQ3J
U5otBPcQ4iEcMuAcXpsHj/xCj0V8X5BOVqmMZg1yk02j0HOrlqYc4tVs7RA9V1ThLwhledllA1E9
85H7wWHr7GlfKaSUIu3JRaEvmx8S+vPb8lmRnEud/7P5SXSC4D92Li+w6BJNHRWUGN+Z8bVLvmub
jjcNYmSXjlTxBp1ydIvSMfc4DvsUnQYgzLd789beC6lgxLq6K5UreNJUw4d2VwnPvf6obmuX18Qb
BYujofMyKX5dWxvyQr6tbOnz0gcngiJGbl6ikW6Qgs5J5gc2HOpLFrSUOor+TfebO39W4TNoPb4C
8a+LTqrN3LP585wsnZlxl+Y1LRR/fe94TjKomeb4lvMHAWpJhro+Md7H0pbXQeD/9S3XO7/lB8vP
VN2f3ku05ZKUgcJ8CpRf+tvaV9BHcBeTMLRT1F9NKqFwnb20/hq7H6n+myC8qfoEd9F+SJm/Hs4b
q+hoRtGFTEOQ6W0mFFpRwU+9JbYggELlbQ5ZLZ0L+hJ+fBdVkXHsJq/znkLTWXc9mEv7T3b/6vkI
lXStXhuzU8Vhsn/jrO2uvwKSemt4KotXkUzw73haDHM9JG73Ctce3ZmDH7RI+DwKt4HkA+q8nLwG
0nFH366cuVS0tJz6yep6JK0IDWnHWWzkCBSbO55k4lm2ptJNQoT7e91d1L7AMrVDZVXvEVxFxBTl
/MB4VtISM7IfR/mqQ6sOQCufo2eu9H8tGKyEzy2y6lX3ps8XWEFlNrw3ONmqs96h/SCgKMBrHJyS
bYMcNajXLtHi/dxbMSwkbbcu6p9nHJokv07ackvz0arOmlAt1FeRxJDyiIzaujcnpnBsByxRdQwT
nv+TxpDo8F3Ke9CBOszHYvGdex7F94r+ofI9vlk/fnIV6HFj2WwJGmApT3S+ZsNenmOy3yu2L7Ui
GTuHG2jJnFLbl0QEtZOfc4lR6yptJNI+2X3UPshx6hwuv61Z9/iRX7TlSNFedWaUcLIQleLi5Rk+
zFb+rjVHY+k0eTCVl45i3Cbr30VIvm6earNR1rgeKN/j7+1r/7v/9ZWm+9mIK6/amcWDoxP/HvOH
82UkK8f+ZnhsSI+qrMeY2Vns0xk/G7P4oX3qr5evMhgiRk/iJO7RbLQXO/npMcT4cUZMPSsJbPU7
LzcLAbc/l1G4kUiPbqWnAZv4kghLrCMx8qUy1yPyiDJintXQUOZcKneFrufmgZjHcUNL7aRjvlpV
rkzR6VpG00WxdrMze9qyH7+lvZDpQ0w9F/o0SfygkeNyb6/SoQ7mzPG1aT5F+zM117Kz+mz7xnFc
vDZeeOcIGM86HOk2r+XzLS0z8cODqpDs3nM/FIwvBaKxyuGvvSSg41tQIyzlrBBn8s05fFBz2Olr
mehS5GWPbaOVcKUMYIM0+NgOJ1X2S9CYEWrshF+OgJGGcjC3Y59ot4CDKXYTHhJ/9XVmkOvbAmq5
AVl/b02Dfe5vatJk+0Jirz+YVU9BMetLJOs5VVuEOFodjPGZKc8D4ivds1BC7MvMhQRzLxQyQLb0
13Wybx0n/3LuPO0xd/vJ/Dfdo8otHaJpGMA4ekRwUX32aaA8T+ovn6f+ue4Vi/rr5GtPGzFqTVKX
B/2qPavj73QuQlzvXBEIvXzvFNuPzDxPMYyzKRTsPBfxmhko+JvMTXHNbHf7pZ7t8/J5vqjNqHBM
th5COr2HVSjjFL+dznsYhSZjKAMXhFTnebWIiomuYcj7BCuoiRTILgXV/P32Yp1KD299EVrdpFRB
6T8Lj4nG7lhaCp7nhXPxDXSHI5IfoT8S0y0CONH766a8TZqiPi34x6632JSIAxM9y5j1X0DQa6K3
7t/o7VKRychETNn+DxXbytoS6TQAfe4zVV9myLrFdEjGAdaV7zUXgDSn+plVilHBySbhY1r8qxxN
ifjxBOoGZC9E7zWr+Sfs/sfGMaJ4CWrJveVPt08TK2AoMYFpnZleqssWPaoygFtZhRXEU75YiK86
faQnefPJjRg3EKoXIULkjC4cKcVNOXfyj7Pdf7hcoBdkpUUWwPNRqKNgsnKhOTTJXwLOCeeBOGLe
b/FGeSV0vKaOO3MHGeGLdkRJ+/HR8yvaDoK+JUQOOqCih1DE5jZ6ckl4xgBgZoPU50NSZbCM0CL0
iz+b7rq9ffVt3T3ZKALq2V7I+HxUc+Xt8Pbjvirl7ZQ1jpBxfkj7pVX12Ms1iGj/ShO8NqwO0mOa
zA0S9ULnEB/Mg9DZW/k308y83UIAaWXc72tQKWU/pxfSygWuedZXpMNPviTciRgZS4z4oUQDKXEx
xjn3k+ihol4AvC2G4tAWrzBxXDvEmlIOJj8OsCSxnfmwfG/cKel6fxGjWDPZOze+jKbVjXCy0+tZ
Yeczuk3v6Yqi4K5J4iLGpX9qr+5lMwGFeGJy6YjyK/0qBAN+5KCXNIwfCqzNvxiMyVWWUFZOztNz
vlg9EMp7gCRFGqTcn+1rzPBoEMhH286m9xgJQSnnFZclxtlBfmBuKISQr3jzyhN4bZrASbGVXQnx
CnlemAnrv6JMnqWLZDijcrF7Itt7hB1VE9sfdfcBS7qJZ43ruXqVWGQzTOJXPg6dXMP9tOrcWxqa
O1bT75RTS89tlK+lfs69TXyYKglprEc3r1b3d5Qa+xsfSsNO8WpbXdKoUS9J5j3V/Efm9vqcR49V
vECfbeiaBylJRUQ4BD+6F+G1NttguaoE5Xs5f+hvNhVL9EVll7jsZeuqO+lZDmt1ITplay/WM57e
ocMVMZG9NfFBy9374xkXz9HLcSK5DU6Qj0+K7IRlPutquiD+WzfAqerfabSB0vYNNKvi3zZq3G5q
2zw84+wT2SJGZtvNnxrP4ySwCs50FMWlLO8Wcp9axlvaxmT0QsJ274j39gVpPHJv01z2rjQ1KZFt
u7eT3O4be2W6uRmS3P6h2ClR6kdRzPghdaP3HuDbdF6GJwBMiv1D/VRfNnfQL+KPV8qE4SNKde5d
yz7yHEjpYdI7Nq4h+wfxH2vJlUcwFikGVpKC/4b3qZuCBfwCuybfq1pon3V6mAvoGQLYdGieJ/fJ
bnwkKsFrgOgzhBxcX4lhcajtsPJLzlQBt7ddAP+W5PV37nf5fSiWAwnmgm7NByFgFluyrD9rSb9F
+lNks9UDitWJA3/FoxsHlCPdvVfw4djpkESEXowPMXdSLYzv2Vp3292wtpwn50kgxyBxxV4QHhw7
sLPKvCttOn6gO196UOb/2TW1AekeL76OpHCmEAi5taRpA7cH0FDTTCLSr1X1CUr+mn8i+wBrBXfe
FvkWfizoRLRDVvfvWQmyhXRIgmqsqsXmvHk5Iff+qmT5hu9DZVZPx0fpFJ/HrkYjAV3fWx/tn8cl
91MzHeOAqzkWvXMlO9npWzPOtOel0Qt3yIJEo5bFfFn7zkOdmB4MkkFxqv9cHrlfx3GucawDKGIV
9m8SuqYWu/vk2Fr2tr2bi3uSGwvtCc5HfMukzQ3CgKgOsnesX/y1IiCFmT50Ze8kwkgXomj2RMZc
w4TGtvhCtPpwW1nUF73bB1No4/lF5fD368jPS/jO15b/jIbsZD+7TwF4MvJ1L+CPTqIKHjadN3ON
r2SUioqKhP7RFL2g03XxP8u3sSCUsuZTEtbfjE4qZUDdnWoJtH5hcPm8vCnVvZe2xCCpTq4dAoC1
JgRZ8bF2kGXnaSVBVvS4qYUTp5Ee7kCrS0VUsup6L72Z52O6/BuiPvcV5jplov1wDYXgbYF4VCOS
VMOKXvKcoDBzZb+U58Md6ESjHgjc1resTEOsbz40sJw29es7nTGZhPEoNZ2Pr1gaZk/X7BHsdvOm
D8NVd297kPsNzqjmhb4HIbwCCfrn4YZ4qU24XNZKhonK9QFg7ZfvXCdrUvJMwVqkK4nmop4YpqR1
Fl5Xv4/+ONPGr+SqS9LpZf+JHw7h/evyLxiTakMCWrqypUqskYf5BjONSTJiGAgaGPVhyMaaryt8
wynwl6Rs7x7+0xFGKppX1DRV/8gNYt47ie0MpXsFjz28PQV4aMXdh3Y76phrDfHcuvVzcjNlv0XJ
Tlr67m+Wq+hp1NHoEYencxAkLIEjeGgM2L2S4mUJXISbPWdsMVfUs3VQSagySQ1mPz656kvtXIcu
Lt4N3JSoIvTqDkppf2W6fYQG/N7h+s/JEN4werW6ji4l5bTj5jVamh9+D+QpAjIr5i4MImq8cg19
zfRjTIpjzpdRYCcB2h7+KZ8POEfWLZFEaXp3XwVpv4MmiM7+ZWsnY6B/Mhas1xZKhIbz6ddDgq2n
RO1KLhI+H2Xr9Tt07Yz+c4juBdWHFrUx5QvG4FU3vUWM1iYyzGCjVpU13icZX4YpdRnYjIEzJ6T2
yhtho0hgPPP/6H38pwv5qvk3NGshwiUhujdCSD+VYajU/hNHyZXmjD+oezqLLmeLhLLYlMrwMgKQ
QDauppf2S+mTrvoibtclqeHaT4XBgNO+8VcyVItbtq87vKDHREWp/vxDW1wAkrQxaNpNmQ9P1d8b
BcItDgroM8nd928KE0X1JB6bpIY4Krw6/FKgoajW3C+LSA/ZX/2JFp5/eCDPk/X1KPN7ccS3ipND
Z95MOun4GwkjFl8Axe9z/TI4d68AYVHVZu33NJ9LUPCJtAU1zpvMHmpXpVu9xH+Nl+YGauatGNIz
wevsIvOYUAGaKIerl267FCCbowDbfPNuiKM1grYVB/vqCn2KWQ9evXKyu12WSXCvDV650s8qun7+
tQv1UwSZIhy+h/lONsLbgV3dmR6vfnKMpIV6EPgagNqznriE9XDXf3r+whtB97cqLVqhwXG1/jaI
7ualY5c96yM4YfdD0WbO3WftOUn1sSsDxIuCmFcUvVtz+7Nsh6a55Y9TqFn8pv85aRZMtZODzRs7
k4Yah83Z54wz8lkX47CHzasQajtRG4mekD+QC41Q6Z5ajcjcPnj8JEprl//C/Z/py+blL8s01LSW
dq9dfGc0ZUbhr+J67rIYt9KQz6dnLwa1G+rac33kON6cpzhBg0NhORnPK1QBIn3z34F3LEQhpZiT
W9TwsszrDCe8NANF6ojhcSBL2StoCqzqlOy8v2oUP21VFFo6j7yJ4nfINsp6ry52x4ynBiTSQ0NB
y771V7nuakjsAv1CXv3P7BVva+CrBea5HRSkci8rExzWcP96+6Q5a1Cual58KmyzDIesyEa2NN7V
bMKPWJJseFrQir5SqQwW9aAeaxOkMOMYfTTZZWveTCtUY4Qo1I2HiF+5+tx+hdUALzaamT3Cl0Da
V710w4UfpKRwYN92I+/E8o12UOx+XhZc9jdZwdr6ehU5NAmcMBjFbuXU079Ki3WcyHoCwlg6VvGZ
cEKVtHIJsi14/SyyTxZ7elZC4QEVYWpqQnQwegy+mQiz9TO1Xjow8C9eawGlmyg/f3CfmgmIRSbK
062pCynF7oeK7AH3xbWO0/ld/e55rB9t7uMO/5VEDNfxYlVWUirNY/pPZSs/3yPwK0fCHcBdN1w7
/NJ971laRZ+p34dswKMz1OtP1LRjPIfp4fxzvA9I4K6jLPuTP6M09c0KQSqgVMx7TgjD5Z13cN9b
BbVa8h8bJEScGPZemw98gK1UYzdmL+rde9LKvyjMjvx7qWhvCDoijRUfh3GT6FeEiOuI1viFtNWp
fvxmTnHW/qYGJmMIIkAjSsQB8q64IOmZ/KKnwgPndCKotHvkgeGMY1YNGrM/y+VLSI62dXqIJKVz
XejVHFlMmO5GNzarrFhzoYi/3Ibln1EaRJ9tnb/FyP2V5vOS4tR8c50qTwuRfs1JdohM0NnjH6Kg
7mZcHM63EWDZcOcP6DBefgQUxFpqJpcoOBIbgVy13sfFcHq8mLnV/4VUAQNK8UbUauTXRcCsuwfI
unntf3+1zRTadflZdwv1DN5BbhwQgwRgsP4KttLQRJKAtJCgVnJvu+FOMC8rjcyWGlFupo3TaPuw
6kaath/9l+7fuHz2GzS/bCDiExkXMbuCZrENldzwUVsS8nWyBiS5NrDcGs1/41xNdsGCbCGZ+rYp
P84RmuvN28/OpsW9IVvpBjsmnqSmm2y+TzSvosPjFDfTIiafErm7GWL9C2+pijoM2TNoeZDAXBbG
CVW+oHSbdwoR6EIf2LGi/La79KToByDE9DiUHw02CbeU01PClOk/qOFvbyjsr+89S8xvCkPETaB/
jIXHn6zvkh5cl1ZNBeQVuAyhOGu5D09psolgWkuTchWsEZT40bwzdg55tifaz6p9bEiiTw+bAL38
OYSAn2o9AI+SVouNzejQ23n273iOWFQdphH9XM1+STIQBs9AChdb9MGNOddujWoF0cJRtCUTNW32
HC2iGIpdpBS6bzm6OLzDWcy37y4Ll7PRKTtZlGdjbEddM8ex1MULjjZqKXxKDZ9EfjgfFLvZIWq/
PBnPBjMTddIr0S6TqBPN0IilSw2zhuXp0vTJufYc54qpClXHs+NLnJe5I8GUoWOgF/qLzPAOez16
OO03lZWVfAjIg2K5zMkIeuDOVZyU5s6aH7ZzeID3LS68RjYUKeOoT16CH+Sl/qcFIdm/GyPZe723
LHTjWpkcmst28fuil+LZzQxCSZRBFjVmFVVH/qpu1DTkb7/Ev7POKdYwRZeTt9MZHno2kcIgyW+o
d2SkJebcOflQAfRyEOH+P4pE316+qcUe5gE9nbKJzUjzb8imx9Z3bnAmvY9zxOpZFspN7Rjl3HVt
xSYmzFf/SsWtRGfV3rShLhUpLVJ5pA1XXkPW9Wp4iD2Lnc+3t1330aRpXpZkTrFH09kspqwrdosA
vhV1koR8/fCkuKqMecTcvc1wd//y3thYppfpw638IvTFhubav9hLUrJLi91jpe8+/c37irfRd84d
MF1H28Y6+BtJaJeqlz32SAbUzVyjeZfno6p7tNLPuPaEbiHKpjAZuzYplu5BVvvyprz7Ob4dmDSM
f/JXzpVR18mqI9PXkJoKYGY5RyRVp3iRQWhjutrEDcFUqaIDgiLAXF1Nvy/u1A+P0bpBbV5aefYg
GPffWcu+yzM50AigXiHO/TIj98NAkvXH+FCbGjz+LWanzqHzDCK4mHAFyEw5Wd7eFYoKBlzVqH9S
eue6hXIIsc4HWDx1ILT4x832AoY4nsoMKO8GBL+joy0oRbAQRJdaooVY76q/uabWuZg3cQa73fXO
U21M1VxbKEIcgsVfKmlpBvG15zQPH+Mc3ns4u79NAp7KBiD+xXtkgytS4LzYt8Z9r2/xar2g0zNp
Vdvn6YHlp/8yHha/H6pTZq9FPOaxBRQvPUrJUfo1mApnP/19X606ZT+U+MEuw7lAajG5jeFelzHy
PEjE142kZ3N0a+Z9ufGiHmpIcmMKgQUFyF29dM5gIc7KCBia4In/C24Kl3pjXpm9uvZr1yg0dD2i
DWLH3891adem2vZQ42yZ5KbyOMjibqCBk19h1mDLdwOJQqdllW5DPCVDxzcOL41DUyNVvY/MBlpp
hs9++zoON+e90vw+a+Ey0FHE48sBLLbHOyW1HQ7QUOScoe+FvwXsg4qPHcko1uEiTzLdEbU5nZ+Y
np5JTXbgOkq9ffPpOYKIgcvfYdQKoiTa4vgXPV2F7Wipf6XwilhWFv2Eo9p8V73Vc3HsecY2bCM2
HynpqqQ+QT76p4L6Ux1vdVYdW8Ujkv68IXpPkwMMx4hQEmnziK7yMT3QW9n68meLqq1mx8HrlYle
Jmon4Wb6wAttZx4uo6xikOfUzk9koH+j72RZvso9gs7jAV9Z3y7WbcBCvrTC0niQ5xTQfc6qoQE1
LxPTmpkr7+UgNjxDWs/fbIjcjLToAnDzJlmNMzrh68IAN9/Q0d5yqrnPIvBN6Vq5Dq5qIEPfk8gM
VtVMn2B38017GzI2uf5JaJNRGMXCUvUX31uuQxeKY/YaP96OquGtlxdgfPnap9oSpHjoBc3Vo+tV
LMpXaKd4CkKPyjyahVATEAQ2sJb2FE02nZvtxb+owNNkR+kYLFe/Hu6Ha/n0TdQdbbqroY8C0nH4
TA4uDbVPyAKEAkF0IdKHnBrMPYJmHTK9TRf6HxWEOcxeC2RpemSspb/Pyv49+br+OuiJQqSwVQO3
0Bo2kXfKKk2R6foBnEs3VM2PTvE/0S5h31pzfCjR+BsmwA/Ou9arczygN6+n+ly10aVEVA1YENgm
Yjs1kfXrss503ovyQaEL7t0hNDBcgI2NTdznbUd/fg2vz/I/saauv/7rHzi2TZ1Gdhtn+iknXWNT
ej30zqfSrMlaTkZx9uftagkCvL37YLwZn35fOCUzoryDgnNX8lWKADYGUZWMM+G+yr6bZPQYK2Db
jlIbj41/mIh8UJ2LbvPQfvC9ANGTxGvi5itZl+F6YReDSMVZLq5aMvS2pFtquweexX9P+ZtS766l
W6EshuFsBGMoztbSGHETYFjMwhMVAFOfxw9NjDaGjsK4pFEZJQCzIbB8F3r1oPExFNsm/21smmni
Y88psbSPQImYp1Zjf6G8gMYmFlOTPElgydJm5PkTYuFzfw12g2cp/7qK/O8hZUS98C7qRnNBSBW5
iv+dfa8/hfRb4uvPengFZ0dSMsKO7bEft7ZVyZ67LtU5qgIj0d4QneQtGKeP1eCTsj9OvF1eba7F
8mOKp5w+fsAEnfmhNMJClKVDvc0UFcyrRCi1Q1vCc/w1C2LthhiFSqH+ZAczzDQ3MexHx4vYhpjq
KWYZaRYqxeqmxdNS/LQ2vdJkdcU3hVPsRcss21IIxwKdin1ejM4Tpp7WExQarrzHp+HJuQaUT7PV
bCF1ziWFrbSDvY30gdGm41MLuD0XmgiIvs3IDgnhbB1xcc5TK9FMLvo5OrYRd0PWcUVuBUApZg5+
XxhsPj3s331SBD+X8Z93K1wJBsQhBZmDUJBz7kefi9qne2nbO5QEoKgNNH4phJOP+n37OPfSCiiC
uCgHdr+/h4asvUCWh02/mVFxYbkJj6Rm2qM4JcVjAyRYfNuSup/FL0PTvZSJf+0hMAAbztDzenJv
hQ0buXBfVZLOTIraa3sOHD1GwDai6lCTFHqOQuPapfkU6gS09P8oCgWuxW8QamSZ/f6ermuzyvEt
2xkFRI9sAoEhUgWkrDCPT9lFfKnKCwI7yOfxVOV+setSl4WvQGFvPSNo7l6bbjp47OrMm5tpGD2/
NLHQrJ7hd6673fGpaXllYPwXawavSXeZXXP98fJVp1GGyv9Gw5EI6DnHdIVzuh48wDSHU2p621hQ
cFkko3kjV6FOoidTAa72MwTIJWFXOV0KLa+vs6xt2t1mAHCLuHy8bt6H4O3Ex+4fnfCMTlfZ+yn8
I7TmRA1nxfrCMrndwiMoX9ENaeLnmg6x2imHdHz7TQoZd8+6lpbYnZB+r5qqK1rGRxa+tQ2tkxrO
V267j7O4/6OokTTEzZ3bP4KIDt689I4MO0Shc/zhcA4CVm+ttmtqZS5v7ECKmfHCv+N962YOOMX6
XdK9YRpV5RPxV8OXUYM8Oqz+DfcFjXo14/UUgC/n1uPjP5buazmxZdkC6BcRgTeveO+FkF4IgRrv
PXz9GaV9Im6c27vVWrBcVebMaWS0+hYg6I4FqvF07ChsdMjCpVYO2XyWSxSnKz0Sc7vyu7ropb+u
n3dOS4sK//LyspiQGSFHQdJyP/b5+JepHuoSVFA4BmuhAo/vROPaeQcUw2drozX6EyU6e7h1JwS/
1zZ94GOJQyEmWvpr1yKQLVyo1C6VXbBp/Xg2Vh9vrrTBLqyUrEEutUPF7ZQFAgp4A4eYGzbNZTfl
F3F/8HQ/WM/nE9W9wvl5KbKHW39tLxzJCrlzMdfJ9u6zd4dJI1i7FJTPi/ZiBC2FdKCSwB4BHfvh
ohqRnfssX0ZGMdAQegSPTI8xCreTcBgYmC3dcFh/EtaH/XDVPtdCw3iV88ImiBH6tXMoTMo4EiWC
tK9zZzng4/KPrcz0Xe2+iv/4yVZTJa4bvSXD9GVHjkBrox/g0lXMBXcZ5rKQl/wJ1FPINsMayKql
cQCOjOlXXVPJNBinsrk4/zaAnapZkrdpyDkILMYQSXKvrjsnRjfV4P11yV9BFYnPRzvhM44eKK+4
yfJFIyfX0UQBdC/9y04PMwyBFphZAXFGLHPvpnSDDak4onp6u8qyc2Ae65Wtayx41KH2rb5xQ/nb
W8QRw84dOOxFExaTD6N8sWxsuGo9iilmsSvGWuni/vP2Ba1I9HPRQq69UoUZ5jOjefMeTMtJDSAG
ghx1y+ei+eStWxGc4/jTVHDOxs97FJPIYLi8/SFnQwTfkIASngT7Gyu04xyxarjsy/n6yn0EQtWl
vK+GuJZsMVlb1Mzle7Pdv5UFihlaN1NKtV7lQE4zaM3/8+jn9U+lLUd7JFt/RWxQAcox0Ikq7pVH
dBW5eaTHHM/cf/V9HvD7HafKTry6n6562zLucdcZLpgvXqdnXZlFD9mmminceXeJiAiW+KKebyAP
nPUA0DeXeUS/Pt7mv+Bkp1uuhMfBPs36Pfub1E9rQWKYkde69+IqaOg8ffdDDE3z9VlH+WsukMmq
2e5yENI/MgWW3NX4mLa7thgg15hSsxA/liIM0MlVKM2iy6IgkR9mKc3lJbjNPI39f8BG2Vk8cNOS
pfurEMXh/N2ZxDEsf+Qv+0LsVXx13/2zIF1S8InA2nw6jGavp8ru0Mx4mW7lRLYMHJM8+U8S0aKX
47bTed/LG3if0Nnv1aKQYGF+KbBVfp4trt0Nkl0zd6qzecxKbNuSVojdqq5TH5l0ZfHoTKRD5cVQ
Pbmst1Kbr5PM9O+zsueJyJ6iZF6XuZ1aJah8wkqEVxpbYcSXo8hAnZSBeu3We/RvveTHerzQPXEo
/0Y6WzTW40RzV91RKNHQtOIWRyOL/mRVyI6i/C36Fy0SQfdf6RUpcvKEbX+nR5F4Pv7xQuckAkR3
XBUXiH3Dg4nDkHtubEjBmdDE9jjrhs4WUwGvVrF2lx6WX7yKR/R9A9FgWJdeheiMyDgzbiXKsabx
dn72b+jL7ouiMO41x18AH6/VHDAF/vEq5ljcJop+1efi4HYZcp27sWGsecIFs3T0t1/Hbq4cHx35
mQeoVInWj2aLtytvlMr9Pt4up8dL0d+8RI4Mb7lx7FpNq4u5Uf34CAVKH0n7kuwtGH6pqflgOKyS
MltMcMbxI5NKGAYbXcdPDZ+oo/dKcsQ46peCwQQeg/r431HiT2vyFXHvUky+S/GRj9zDcxNTxWzk
08KjQJVweCyfRRIEU0y0kxQCQJ/EwTBqVVztiw6YZXXEm4x5QT32d3gsGO6LqpFa0GOH4rq2/HrW
lmSCzBn7Lkb70j70o6uCBJUCx0fkP99tzcTCMkKvaRvKqkoDBLDpQ9i7DEBVh0+tT4L7fZ0HomTb
0RM+ocoBiCAxHb8QrT9aAlxVjxMjftd5bMZ+6Z/6rvzxS8WVLTrsIRayI40gfuPv4IN86Sf4yQr4
w+EvuIZXw41DXrk//h7nfMAh/73pLxqbhntr2qYBSBjWuoqEen4IfiyPW2pJbQAyeDUrSGZVTFvX
LiRFwaXWZDILDVzgZjlbJo4Y/LlKLNZ9KP6z2YI0Fdfl5GrwSqXklnS6K3wnANbeotL3n6Xj04r/
bL5GEwGdKa1wN1BCLPLKhnWXJD/8R5hnZZgkh9mJ7SFeKo95LhbGrXHQkyfr3zGHfDEsijNfRyCS
J7+xvEgqdUTkpdve7K66/Q3XfVG5/TgH/z/pTKJt38jXzC1LbzngkZI8v3g2GCm+Ej3/Gxmfop3b
u+Q+cop+7AbZeXLZSkZK+1tdWacoPCG/MnT9Xd4rbAR0Wl6pyCv4v2UirWuqZG6wJJd6Kirma3zC
W7QaWxbdJz1bdk5f4/2Z6IHRuuWUrvAMS+9lEMgwxIy05HLW4kbyeoJNP6gI+gDwA7UagZz79Che
fhyN9eN70wzfR4iUMpHqWk1pBDHcDx9/Dge5GXfdOte9ckzCntrrOPSgtt3ryHjH22u25KedKZ44
gQ1TNw4bodBfd2/Rmqf/STuxKhDSH37oYzipXhiWTvIP4kcSkJAse609Rv7GryduBV/sKPpuuPzd
9V0Jo5DLu+CfOUUULm6k2d5y0sGA2bUDIf+XUGMVrSKHmbR7GeNfWzaWWgwA2a7oXF7a2FQ5XBp2
SLFKDvVbP1MbZ3uxMYfmn8WzaADjvCOZambSOiCa3uCFmXGkw1fH/soRF7aKgEt46FU/tpURh9H3
7id4KOAvM3kQpzvCjznmKudbhWAEAecVqySu9XhwSuC9Pj+NXLXUbHUpH0ZRSAiquxVxWUpsy7o1
TYmhGnOEl7CLVoaCXGZQ2yVTEKvhMsUbTopHTlu7qPj4LcmjBvxWgSNEhOAQ8YMAHDYRpPIZc+Bt
cMHmRu50Fn15Y/NztobLqoAkdt+5Hj7DMFfU97WSTOU5VTxyg83Jr3dWqbK+zU/jaFRGTy8kx+qZ
z9bhK3zouXh1fR7F5aFzp2X4o9dtFxWHovT3EXhyEwcka8acx2/8MxQm448funh3y2cjxU2DvxYp
rcRDmd519yNCCY3QRED/8ra3/GpOXcADm8KaSatglWT/7LxZC64+MJPwy3Wtj+LCK0c+4NlC5GXV
EG/ek/1Y/F/0XUtSfM98lrMDnbhQ6XdtY8j4aETfrTvoQIwyc7BVLScCRpZFLr/wG1urFdZ0Tc8Q
AI52shcbBHufrRnGyn3wxRmSkOIaN+Il61Ud6TtdsW2dRr6hQQopXeDcLH5O+LbaM/Q6NFLWAZN/
dO5wy6wZODOtahDYnmqW7OKaGzDGW2VbOX5sW0nbGbMTqDNGSlAsvbU3k4pOt9QBjdUOc0mXZGmG
P7yZmHBUrq36K99LfnOCOQBg40wfGCypLbithBjqh1EFq7tZ+mPZ0jGfqnJjewg0G+mtywHxff6o
WXYRxqtRrhp8j8MwiSDVMK4frutYR+gpgrkTEfVOjcQAnFNkkooi/YCeP62IhPWHuQsUllwD7/yB
ldLyZjLhU2Cuy2YPV1Z7tR8mnVU4s/GqY4xVew9QhlzhKV0XNkvcFE0Lpvc+avhxpLqjJ7N1dvBw
NJ7t4Mxny+zt69YwhMz20f+akwK7yXFc56Ggd2mUR/XABoKEP0bIf8106zs5epBsvOmtWCAQ2ujb
srX+DQ01oBi2CY+h3YB8rLRrCUBoH6uR0hXEpdS5mNCwHMAfsdo02ErV0NuChsN0/pE/QpK0TZ1j
ORL0nJbFx4+dwIJkIbCWel1v6YYXYxOrXJOlG+lvpOmRP0sPTpZTmdoB1Q23IVleZHj0er2lTtTO
CXEChQvYjq3C2PN5mXRb68QvRx1/4lsRU8qV9pBBs2CzW0AKp/ra2iwHoyDvMQQQnpnAn5zVNDFb
/KRhUF/oYmCDbI/4jaNr6C0tdvlke1U0g+GPbellYy+RBYFI66oJKPtK61VAsT2grHQLO/nhWe35
YoRHEARgt89NJweCSfY9tDBKlA5wdK6LoO2JqfkRCCRZmf8mjZVis4BmDQiCxSHt0RHIzmzXhzxT
ofm68h7sPm8IT3/sC+8Pewz28jyZTNcv7RVVzaN1gBhu+vjetFmL/prp/ZFrDFQQLvYabfqHdnnl
H0Q6LEE/zA/Lu+sffQreiUnHeOJ0C34pn5nfeD/0yysDJdQ6ma0PZvfdwD9rI94MgwD0iUcO+86a
0B5nsV/obBir5ar0Da09jmpivDBsbqoaLu1EMSAjd17Dbn/Ykmon2yRf8uKCc1Dp9WFhEJbN7b+V
GCa/37PjOMnt/zInzJ+lvzPy5z7T/3chPpn3SWmTrcUez5rdhme/vsNgzOZBpLSDuq/wf9C6unfT
TiNIasbDp9e0tPkJNFrteDMCyAfZekUP/cBakGpehMfLvcGUe7b5cFXS/ZfZWiA+/u6BdxxbC7wa
zVSCg93C1Bn/lwoh8rvQhzPaYDGV4rudX/xMekyJefaS2LXIozXommtTZx6xhallC+4bXCkEEBCN
aVyn4c8EjYgfAT/Y1LckBxitAXdBLkmWUFW8gwJC/elkGBRs1fwdrkU84AuaUCoZ/afEbqmFcAmx
dxAr8drPxr2xIpKEJYRfAaX8PsTmpUpiNlKJwv1Vzuy/lje5gMfCbv0J0c+u6zGckkfxeezdF6UT
i5ZTdX2p89RCaqIeMJJ6L/uMadbsSl69HCJUJp8DI5/KyUwwEEk/JVDJA+ytGDAfMfA3nzGZR8FR
JCIRdXpoZFZMakTOEVCXMa2KU49INeTZV6KlMVpu7zA381zhfMOQzP3abuT7VLRX2FlW08m+eL5i
e6QQCiubQZpByOjAbvdolJz93H6/GocpH7Xqs7P7JPBhjqedKEIfDzB+tMAyjmyWl3Hn+i/6Gf3c
M1MJRLLLIHAJIr8bvIdABwqJ1AEJilllLdlop3x6ES29GSUEhK/49BGMqwOR6VlO18eomqiqZFUE
Bynj0I1Qt2wtUppSNXYwP43dfPsqiqyaeK5MLCeAQbfvKbxfY7XK/ztqGPdDkAIoREvOTAsQcyML
ScWCO4WHyL40XKIPJY38D609z9X2jg8LbAPJr3Gq3DuZcrYemgY2L2ybTplw3qCxczPVMW1rJwBM
5S190hOTNwzzRsHqa13BJ9sO7+yYzs0GyryZ8Yqtg9kQwtwwhLVkjZmvFbMgGpDq5tPLXg2VQv75
jxEfEgJ2nudwgyVnm6vtqtKPkh/7btDGI7TK71tS8lxrmequp+XwoKKAl269/Rfvm87j366+gaBb
nlb9RzsJ9Jyr9cHT1/5tbuk26s0WcrHRhCvbEzFBsE3ndA6+Yblc/Z2uPjJSapqMA5Pb0mZdf9Jr
njsbsAwCUj0zzHlZH6gtWbfnjdesBOBdLh0Uce46PphoLk1cgWg48Qk252sbc1AB8Mk2IqsssWG2
PZ6wyDZQ8hpWZyf+Qjcs3kluIt3U1236+FwNWOPyedt80p4cBnOT7GJIiuN3ZQVdNu0V5tUxs30L
zpUXgVvAXOpYU0xxllCStAJbYC/p412d7trTfqAWT/HetYxBN4B8zq1/VaUJLtpMA6FlUWqd5vey
Mjy8RxAo3v0UKYEymiypXoNvgBps4sXiw4g2HNT4aqVHT/9DDDfTuHimLDfj5Es2iaYk6+wYYGiA
BE580ogijwVRST01y3QycJbJiPFnxWqUCd9i08aRxbWiG3tRC2U/Er/ZSxslhOXKgK0maKRz/Xjc
6aMCJWVZu4/V98uuT9oPN/39L9+byhsnjkdCX11vFU/unGrHFMrgRQGkXwu2WSknxPTQ+D/YKaU/
7LGZpo+Nt/eFX2JnEnF8wNFDgNmzHIGKpRkEFx49hkGGYvh1M9f+OSZEdh0vZeXbZVeyVTcY+5Qu
XVMUT0X7xEcpYSOSaGSM/X1Jlk/PzuSHymQTo8jJWHopQBHuzUKDSw4Zlrn7Cpd/Nd2OjzOqkRND
TIXHsfD+ovGyi3vjKRDYl9y/3MS25UvKvCYpwPmRJuZyw9dTEfZzCj3+E+8uEQah8if6XeL3luEs
tPk8PmSkm98cGsexQvqsHptGbqWVaVYwvaP5uzJB+o1uxg8Mj+Haf9xM1kWukzN5bPHpp0hL/OaX
HxhxKD/Btv1c2VZvtdfwg2VrYzVYPgFYRa4wSx4tl8o6U1qnq+sAoNTf7y5bNxKi97mmbdFJKbTS
IIWMTC9DZWrC6n2mpQgIg4fFYsMhYERkP/KgFm6jHCOF1R81cN0F8PBXuFef5mWTkawLWsfzqhxL
VFeHwKgxbmAOHynEId81bcRhFCtvu+fOqT3p+dknO/hN/dB78YxMf787GW/kJv+7U5iFAB30ZwOJ
ndECZifJMIS1oVcwzS0mqtx2ZoleBKU5KezaUJCCoX42y4hCFnd/L9bx62FQAVo3+bD+xitiH5gH
gDLADFRW2ujc7Paz/T39ROd6ttgs/kBJXBFwxaO1JOQlTsWzTplgonqCDeaxTDWBz8V34DXXh8ud
iVtA51CH1Ix4a3fsCrPRjlNdqZrwyndF/Xn8YHPHkcx1TqmyDl/VtzU9sxzq83TwXoB3Nz75DLot
8Onu9R33j861g5Nu7+PNY86SapOf6dByp5r9fctzjSOG1GtdCg04pGMStvjV6Fws2ho8p9qjGF6f
D/lOfqOsBJ5dKzyaH2KiC4MjxqDiPrCndSe9nHYn3regVX6uIxkj+d6lnho8O/MfsTW1sFf9Xltp
Bg1oIaGLfNgsXxUPPNMoHK1yYLNa1EqLNFgOdRDv2WbovziVKNSqKsDEgP1IGfeuFZiEkQGVaPto
6oW0H0as6+ZzzIsuNwj3dwz2WbXXNQyOIPgYn7QtiuGS56IWpu78FSBygTKN3dlIQuagtLNVVfmI
gUKZWfAQD68Dk30bIVUPs2EPr/W0iDbOBwljnEfWsocdFEi3sVl47CjE1h+7xiA5/nnkVejNZM/K
k22nMK6DuCPbWv3Nof6SZpJzqFNybuVcd7my1K4zbYRRkSGOeZ8u4gcDpkKBhTMwDoXftQoaNYgo
R1YfT3MBS69NyzJf6u26h1qiPqCqO5dfvRukFd0XMVBY1ku5i3FYOrZ65tt1mbe1V8urUBXnVuTc
jkQ6umggc9zitpXcECk61uHp20IoLeKsIphG87/vQao2nwTRzG76NJD8jvdi9oC9+0ZNhsnV2YxS
ubyHF4M7zHcJ+95jpYfCMtlrIZH1soU5UkfRl3yyJN6NTqPtcNGXr6NrnkfnIdfqjRxxqCL3Y1Nt
EENxR9Td10JwwxVoVgyEWwFZVZb4ZX4JHpB4L17nkWf3DgISRfGH7ae0j+MS3JsSocppmawJU75A
9c+0gx1M6PYUjYEe51HjU9AKtcqlFAhzKbNoj0c7sc/fKpnGo72oBiRufprHe5HgOctDymof6QVq
06u4+szSJICSzYFP5TPWgPHDSn/p69MXH7hM2xYiNeXTL2Akf/0BW2GdvKr73vZ7VdZ97xCVZRw2
pASVoJf9/TBTjsKQA3klq0xZ1xLj1+hB+EaUw1lPzBraThOZchihAmYrgh0UHhSeSES+xi6QZ4AF
xDgegCMbMQGQuUk1aI3+iFaNebD97f0AVAroDe9xopMSb7I1Bdf/pcJ1biLSLv/RTNblS3lXnaJZ
/legfmfyv4s/461FcYQN5aaKaifSEWnQNMMvZ3ve2AL5mV44EOji/QuOzdGMs8S9vXIYEqoiygLN
Yor2YH0dx24NQt1gzXkZPIbP78dwXeoZ1ZdQ3MAVofNVaJ/Y+8UGyVYwpQ55atZQpegRhyj1ox6H
GVUCv3PU+9ngGkETwfvG0n1fPv9rJlx8OeEwL6cWB6DsWAzdiz2hYg1VAyI/bgdcXu06zgSSSW1H
PhxUUZjleYuOWqAOMnfYeQSKnT+Tp9lv3AruGmVOx2auT4/lob0djuZpY8XflJ4RS4M5YbjWUSJe
IFnpe/Hz0Aq+i9PDP2ZEvh37gCCS5AOoxAuXwmzu376U5ED328LOWddGiFOeiBAzmO2ta6GNMD4j
NeA/YdYSySMv5hq4v5wzGeTcm7TDhOzETDj844jU7yhHkmr8R+N5GflBBw2gwR+mn8PAvHIWwwMN
vSc/od6kFqs+WgaHXTuLpgLXjzdl479xCapv8dlc1/58hNTGS20REsy2uKsvB4H34SWmnQwDZcQ+
u0NmEJ9v+s8BIqw5ua7WOaT7Z5CHO8bEANMS8t3gzE+iajOEhLzw2zafa7qe0Nkb/1PPsbvHh1qV
M12vBC/1/K5+bU4F2ZVGQaCIAkncQQP/O6ngfNKMBIHYhTnsXY1U5gessuUVXzq5zNH6N2FAurfo
T78VaVqqTTvoa1lLeti2v0E7Jh41v/k+0XgQin6JootQgpqOeAeC+ax6eU2HG6QUoX6HFYY1QnkV
pCJ/9yaoKpMV3mIKzGPt8GNxcoAgMAuu65d+pnrFEyx0E73atWsZVvi2SQ8GppE36rFJPTgYUWFX
Vg282uqtdyoQKUzHAFKooRhsiNC+uMcxLsANlM6f4clFwmHEoMNHQMTB2g9i+FehmXFnzjbSVymM
dlZONjCZWDy1VtN1nSCmZTGKuxan/Df4w06/CGYPEeqKZS1az3UOo13bsCUykwoE2updC9blCrln
MEuzXJFFGdaTxMGNzbooKwxI86ZYq/ZmFK+7gCmK+8gs0sFfBzeGBYeMtXbQ5TaP5U0voovZMb+A
ybe33eMXuYwrzOAhuGofpjQYrWe5Vx8cEGaFMc3ilUBZ/lXNo7ZghR9IRnX1H8vaBSzpvX00ck2c
aNQeoBofMwuI8qE+tYwi/JF8gn12P+7/roiIum96LFuYSi0VPgt9HLROWFOPIZAHPJFw6+KGaLtg
dMEAU0SggRC/qXgwKMXVOmCQwUcru3eQzIyA+5bdFMyx8e4o6xXxcCxlcZgy7Eup8c0TwS2H8cep
1c12MuAcDhO6GucvNMq4ECGc1s12Vjy0dt+XdCHdRTTpxweK8yLTxXqklDE8rmQ+0sVhlpvYre85
sqQgYgCM0mz6ZIs1h+bV1XSgEAVpgY1h0WaLRQeiCi6rZQP9cBN6SbVQbhBUnHEmVqJ69eZToG/w
yQPuypayXwa0dFIJpbUU8NK2OT1UVs+/p+lkqrnBfAr/3DteEa9cxwWoToaHwrZsoYoG/Vt+fSp9
N07yPp/kYkLrwt17V08fUJ9NPeioccC5yDVjAyQWrK5YWPPdj7CI6Jt7NITDHGAL1jIOD0CgsyW3
xb0FHtwRkr02pY6ZiC/OjQ07pLhoTsrxjvlDgRxzQkrnLRD6NWLbZ3OPdDKCPfHViTIUfWY+JoD5
TW8auF57VN9jLSids1Z3DlgVmPW1ZrDd3bkQRs1do4GibVWyxKGkiBCklmxxwLoWkRrtH7IVshVk
It9LnePNbE1PrVvrIplzOYTEz6811WVwz+8QISE8xfXZ0y3ihp3UklE51PcAO0pZTonICx+xxsPD
bLzh3WGVEfjILJFDSFc8JFAeFR3DUBMp/kLUropM0sKdL00rMzAv+qXIh0H/CJvgd0wX+ToXYrxc
kt9iIaB+idkRSxU1tkXCAQ7iN/wesDmEZ9Ivy3fbj8MfaViXpZ5mu+RSbkZ/RiiRgWuuCzKtpgQL
Vgj4itaN+/gyt5B21jkyMzWGyx2rvJHNVvn5x3n0oyKMWUrTH3r1V2/ykbR4dZnEdfkpw+jQalXw
Ci42DytqtjFv7InakDUFnjYwsvXumMUa17Y8ueHR5KTljJHzaUW/d+zFpo859m7VcwMFqnxfgZ0z
nVVmbMWy4tkPPYh/i3CCn2Sc2P9LHdbJIgUEKjpbdoKjQ4lgmuDDZYF0Q12Q7xHWUcMBkXLzUr8E
9WVs7TkLzdZ7QJijvMk1SRjn6sLnzHdiejaHkQRNpZHN6FGRQBz8IXbeF0Qqr5opKQNB6xKPufo0
Uhjq9ayfdMYjTWKSo+juxzW20PUstRoYsPGqxUlsYeXmmUiKPb68HMi2kCsfa50JUy0rhVroqAhk
o2HCw8ggPI8/96FHvHzp4UbZiD2RHew36pTC3exOPcPY9q/jNof0Jp1LSbDSYnR3fmptSRD2yqa9
KF45+UBBEZotcX7Wd2WMTWa+rd1GQREa6sIJtE+29ow8gMIbc/HYtJ6ovIknTOt42dj38okBcL7x
Rvpb1Q2OgnQ43pXyI/nc1UME8zgXDvIuPtfR/HZ6b6R/kwPJUdVk7TjFj2KhFLerFs8mwfOJXmC2
fuWPLixTuEXlLFg7W0u1r7YoBWMnibBvIb1OJwjjlVUz1X50X91jI5AVzT0lZKVkJJQQHGdD+4Bd
dVX3wA2zgac28Tid2My0U30j18qOX1qqFe2m+tnf6+fxE79L4chQuhrnFZ+wDsPakVsTeF4o3O1n
YZau3anOrdQ84PgZ/3t9JeXcy/k+mEh2n89SLsTH5/HBmrlSsntBQdw2Yr1nLwkOZFzRsLA29szu
pAp/ZEqx78eDO12kj6SrWZSLWYj5Uq9Otom49lawoRNmi3J4l+V3H13R25AqTX5z/Zg3peGQHPrO
VZddqxReH9US2gIet+2nIjm9mqPyBMhlv8AogRm3nq4+JOC5FQuOaWAUjOtatMtXLdZz0fnjucaD
/fxsmW+li+cph1gJrJunLPJyIl6KpoqHZY3JVfwj13icyns+Jooh7Cq0iuUXT5vEzHgSpRWg3HtZ
+3LtiNI5hzanGptl6Y1tjpUN2fnuY4svs2FClwCCqefNSIA+2E3tM8+4WN+ZmS5VOSCm8QOvGh9z
PXd3HejoRQy9/TzaifXiNUcrPgtr0bLz+/wxRj5sPJD6RE/ebWbHY0kePDJRc/EBmn/2H+Qy03R3
jRT5sYqXz6Y5dNu7ViJZe9yKyXhZ1bb7zlwKSXlmHvltKfkv+UQWTUPIiRvp2ZgX4UO24sY2z8Ij
OK5B9f3xCrxk1syLI5s/k5Ix1mOXhKqerPJwihSzj9KJl92jnL0zJVXePwuRzyfL1Gz3fC4944W7
4HfvMDrwHBW0HXw1skIC7Yu4mZz4rAKsxKbXaRaLtpv8Sq7NQ8S3MaJ+9hf5V8u92VTXvyHBY2As
Wm9xgnPwRnKYaYuOcx2yw3S3K2iuFJvm+pl2qrRq+o4Sqxfb0qWX2XDQbWXuKpClCi4rUbm+2OX5
gZIEZ8iYkd4y1xK59sFWfmxsSSYDWwoX73pnKtJJJS1GR4QwWpFXI3UnxDj0l0b479L5F2ts2739
HPoyQtV1U9Tn2vbrjntzYvKE/2jQrw6a8yDdQvDB54CBlbUKLygi12KOAvcKVrS3o622TZ+stEmV
4nglE+nTFbSkVf99buXGLzSRXFDH4rSk54tjA3VKoYMLAzLGMMqMb9HORWioouaWacDMJ9SzzEYX
42S8njkNj+ceR+Ake/YX3lvHXybfnXd6xkD1zR3xPFT57Yevbf16qR2RiTNVDJ7HTfl4nqWu9ZVs
PAkbgQR0FOLeymFj7LktN0lf0qo7VZCxCPrvbBup2x0316apHjM83eM+2o3Gh3HL7uLx4QeRZAlV
J6PWyX6srwx61czOQleZDPZM9zAEPJevyd/1Y1lM76i5/Y1/4f8MZFGtZWHFKstIfT3pMIh6nGZR
ZN5rfJSCLWfYQWm3AEz6GbdgkhrHJ13clZg5vDf0/rG49p+TuuP4R08ngA6mFLWwKIhPwAQi9wfD
P9P347maYEziiCA0eBD14JNDgbqbu2qqk+ioh0q2VitQ4TLdfkicNh7snIOhm5m/jcz9EshCCFAJ
eUtBAmZxGy1s/cheSePxS2nZSnQiwQqNa0U+nZ/1W+PgMZEwfkzb+dFGHEeVNaUjKpgaq5dnFCdj
MIxfM6G42d7ilYaMrjG3DfDi+CH1EC4xKTylhJrIXEYIOgRGqc5zhvOS7pk/KP5mBuCL6n2QqhrM
HlqTYqqdLR5Lr1k+GKddq0LrWguLz7GU6v0EYTvFh/Fp6YY7aIVLMPa8fBDz/kt7swwgNo3Dggnj
qZeIFF4tlzL5LHptopvaCakA2e5WiB7biUlnRzeCPzc7rj8Cqrz40ZVQS+3ITMd3hgiYkTx8cG2k
HcVJbG5UCiEp2LdURtA6qP3Cf7k6nwzVSeaepVdxUNTlsJaED4/cAZPyMB1TKKlgolAV6EDVqKXC
ZvunMxQ7U7QwbkpcO/Przvey9n3lvYRB0rN86hY0tGZdflc2mvJh8XOln0NKCP76QTk1nBQxl01V
Gd5+yF8Vv8bGaiBOKACEusFigvfaCkoMo1pwaF+AYVOw6klv0grDAStE4fk55DJN3jbp17nCMoWQ
aN/4hVWuKz9nxCBQb5UMml+MWWhz29soVre1AMYxxrUFKbqcIdZqsdIJQ/lF6d4YhrRln2IwTlCU
bZmAeOKApOojNj+IoWSUq8GmuC+RyiEtwIfi5Mt/gBpOV2Z8BQGJOSJE2o1iiFarOh7NpYIr7pKw
FeIRtv9QwFQMj7gcQlRnHOoxYiBmbCz5ESC4BE2wLg6sUx4F5yd1vTbeNQCnXGFHsCR0EN56jt/g
sFt+faRZZk2C+1s81NfsNVJSsr7fdh6TXsowqtRTbZX7zKBRJcf3chi2Qfw+pKw9RO08zba4eCe6
WRv4p0hjgGbe+eZuhIMQXI8Nf5/GC8WCGQG7wxyKyKsXTfKtfqDMxM0M1rV4YXqGBAcGlHE85DpT
fM+eWjSM9Lz1iYWSzR/OBupXUOpDd+LKoVN7HVhmEBnE4k0YhNgAN1EOhMlWoUGtWUBjDTRaXV54
cvUwpkb6rnV5TD4FjBKgBU2K14F5osWDnAbkT7GdKU2UUoD3aqrJdkunsMo/MUBy7eP6e/XqZGyv
Av4u/VhAiYRIp4uoEby1BtYItz11ql2ZVc5vWCG8YATQrKvx3a/hyaksLftzKbFyJublwDJ99X3d
iOH6F3UCaAc4wob0ggvF465qGqj9TFFuEKhrS0BgxB1uxcOWzRitg9FM4WyWFytmyQwUgfPJqhrf
8ibi0OY+lJecM7X4OvHKdRb9DiKxVTvVOY5zVR4N1bBBTM/FMEk7mZLXzZNn78Fb48VCdrzCH1ob
hC4+uZMJOoTTf1tksTGu24KlmWkyNN4/sQbT/jeibWCyT6Sx8lPOXE05NElKkXEEw91iatImzA/W
6RHCcevGyWnvh94+zX+xfF4Un18AdQ5Nt+r790XIJ+jYraNuBOs4Yry9Czoz9YLg6fsMBFd7cruX
jKV/Cdq3Y+X6IYJShvF0RwkXrxq3/h1ztYPPXdNNpzXZVaOX9u32uyLQu9Umicp7X16vGu9Bjgw1
ZjbiEQbvDvTAOO37QsN/cUzDkIpTRfEE/bLbRPuxjssj/0ZIyHSV+I55vtSF5WfX0/0sOY83Lwnh
pt5LLkT1zeD9j3Mw/y2WAxJlBISd+OlcGtc1AU/Ixjl9Rhpitds3eWCw6MoSDKuHO5ZiCCdmD/2c
JQjgX0szpDDctQM4O9oVEjqXyAI528/i7TN+UaxznCXJTZN9PXXHPzCsPpSS3jXUGpBGy1XEaqmw
TQoi2wwtYvM8w6NEJEDiJPEYmRae5in3tYIy8JsTuNs94i/6TtNntWNLDH67h/m7DL/I0fkAT/nK
WF8OrTcFhqCkWqqUKcU5ICCYVdUDjeB6sjYqzq8+Mjb9z4iMLKsGDr/xRf+EWlV99v78j++wxSE5
z+9LOyf+r3ss3cij1PNX6qivM29QAqh4N2qbL0VG6SKTcGbgq3/8AHs+j0zlXEGYPw9yDXOeeWrw
5+Nl2LtopYdD23wwSJdG2FO0HfNDY4N5QEhtynbV62eWbo4hcovRV1lpaWrAV8lo4Fb4W0kBt38C
kDcek4Y614C/sefSAI/CmHtSz5rQQGd+D7xhPTyWj+F5uEfYWDGz/lYHINR50OtAR3mRGm5Z0fSO
m6qufA5xjUuNgBSOtt2syEYt99DWw3CvmvoCqQd4DhBgpuA0AiEXEBZGKZDvEAEYhwItPg3feiIx
zuAL9z/7MWmFvz2UVqMFbLo5DYTeXKH/bTsJfMZVK9Lu0PLrTCfFeHcCYsj1VSKUUc9MPtFPDoOF
FxfqZy/qgQaOafQ8HadidJCs6Zdtov88HTp6wrNK/N+EYXcQG9ncN/VImz7SFKt4/100qBgSHJJN
ZFzxSS1T+MdOvuDGHipPVnHb8qN/qWSqKHQfYbqwt6/CL5louHti1R5zcQgGEpNashuBl2ppkNJ8
34hm9l186Hb+8EU+Sh0b2yhFtxnk+4ipddmFfchae1+cmiUy6d3Uo1j5YG8ivmF85NFmmHapCHJ7
YCgt4KshocOEFp2L9xrPWF8wLgbRjz4Xvdu/gHvq23rsar0I16lmUw/ydWy4PrdL/Ti/zeLDl0AH
/rYqzspFXm350b2uC/Fhoh2j/WlsB3Fzms/4pqK3uw62Ao8OrTWTkHjt+kuYhGdLqqODAvRGR8Q3
SI/cSs7DLQNNLRELsOG6u8HGlZEX+udlUZW5H74vVVwEzUpmfLyW9sP9mweArWzRR13Q6cZDSOdV
jdhJg0ajtdiiAs5fDuPs9Vz+OvNX2uz0orVgS7IItPpsD9M9QzUPDcSkt5Oc5laSRGd/aqn1hcVB
I2/vAGgBlWeTf4mvtCzowlOsK491tAPcuN3P4SfTuY6VMMshrcBhrmTXtRybIPQk0uUo1I/FyXd2
VTtQoXPPnQUrQWAWvBczkElVD8tB9UraTuXWgh3HZgjEm00d1TrRQWc0rjC2C1tGiIwrxRbFK3/a
2lmjMUJUVKLXxQyHkoJ6vIY0r4y6nquxzIdtXJ8yyeB3Z78XKve0OMLQWmA/SoLzBc1Pd/Pn7H2t
+CsnENJCycdzbDp8t4MF1vksSqw/D/MM7h6g2lpA/eB7jF3FLR0Co0PTGAX1uSyXLv1hj7Ol/l1N
/rdbK5MPyb+OM1/kHCnLyjvrll61NZMb5zJTVDi+jXgxKcV5a2FLfaQOLQVbJlGa5Erbw1BE3lmA
Xfxb/baZJwbxp1I/2Zr8pAaqrwcf23sxlwgHPbyq/uCQ70XRnqYsUdb5Ard1NbMpOzGs6/u14mZk
BplTkdO2JEs/cet9q/SpnE02nAC41q8mflNXhp3pbzsgo9vXvj7JaTPErxfVi+oD8V//I+mslhTn
oij8RKnCQ27jQghBgtxQTdO4Ozz9fIup/mWmmw7h5MiWJadfnxdv7/7z8o1hqB1a3ePb3dzw51NX
5YFC40ba4kfgfCIJADj+HPMTbnV4r0OoW9lUjLmYUW/tQSIQ3pz9I4BJ0GqvTqManC233EPzmz13
Subvbqn7YJCNOBVmi7F18ZrgC8otAqzbGpgfZa87e2A9rqF4diC6fXHeWli1eiv8y+px/Za+WavN
C7Kg3QOlkmA32lKpWd79aVX+g/WGZzYXePBFSI8pPGgj0svZj2y8AuSAvRtQeXGk+4lG4NGldV6O
igtQQ/LYO+DxOoVaQ44mAZtqe14eS3VGsEuK5F5xJnSmMUXD/8O5USVyAttYjUpdyvNHogjwZfRD
0QHkJ+8ufdGuWvCE4SsCLCKxsJBUvXSDt3ZSgPfR3TW4mEnCNnUMBEjJ4oSro8/+DsDaTARAP1L3
bvCIPDOaA55ALQO4A6gMgiKzX8bq7oiEHe/aRwodYQCkAgFVyjyMKInYng8MvRrWAjfCO890K3Cu
eTsBx6tMcIX3J24ErfoEg6GlDdNCWDUD4YTXWGkABXbd3ZwycedMuG726y7d0CqagYCQ+KhHRvhI
df4xps6dEc0TpiZY3zUZaJwzvUq3DuKODJc31C1ya4p7uFiD6jipRUrBROV+GflZLZSHGh5Quang
dF3JyKIvu7WLu4wh9Tw0mnpHZhFD+s1WnGL/bQgxRLxEX1A6ePMyz0SNIqWj+i7HN2orNBJB7TEK
tLH4dCskRwjg8CFueC5O7ckUCaAmD5/vPleMS61turmGjrqQPmtYa+uzaUoIAwMKODB8TSB9tyYx
tEqXcaea46NeA36YPcybOvNrmD9Dwna+kCDSmwNaZ0SRceIdzuFct2QkPK8u4gWM1BlhLeQdgMgs
6azqN3PSAN3tHM9Qe75x5rrYasDUwYSQETx7hZ7oZ6xfm8NWCQExQqdgso9X5Lb74XbInzu1rn4R
MA4KDXoPIfXxpbdvQCS5gn6/wS/pg5allUFm/J2xYM0RTWaqFgwnk+M4JBSGHxchbnyy51aU4/vl
5Dm+mKy8epSjXM1Yc6NHryC45lkwjGB16nPdLm91xFUMZSNGN2eRNdrKPfUjjRlplfO0F/kcqCsz
oxwxZEIkTJ0Fa4vhRzqGBjOzoNGlegCJwi246MXVLKjz0vkzzDEYSoq51JH1APnq6aPo09FQ+t7P
qG4nZ2rvfZAuUSWtpSVcHMBAxGfAF0BYj0ijlLp08+k0aZriA4bPnIDn9DSDcpRKsZ9pms+d0Cl7
yF/Nf3oDTBBDuqtuZfi2wzxHIYMWt13w0BZztwwu+Ydee5osctBsqqXNlQ+vvAEVEaeNf/VPHPdC
wABLQGKAAIG0IC7hhGFCjWy0t0m0+WKu5aEz+GG/cz/eTxhjyAw9iQvRK0QHDzN4VvCFM/bpUOAo
5rTx8Xuy2RTQH857PWTDufZiF7AApx4DXbWLsM1n8NqDuLfg9/lngdkC2A6jpftk2rB+L27Bpsmi
c/fsIqUgSfiwPR5WmIveoRcCM+GlPI06o84Sd0YagAYCoW5B1OWP6BMuQ7rTqJvgJkQDFo6mi/6V
PWdMWH855QWAAiRnxZwRtymfaB5W7RGrqyiBRHj4yQjlBfTcpCDDs4d9nu0pmHFXKX9NRm6KDveb
D+sB7yI1ovwgPCOPXMUJ/kdKAS+Mu1Hz5e6NXm46SlNxb4EtgOYS9GiUPNxkNHl6qV7ES750X/Dc
NOfx/QTilU6s4Qx0TXC/aduYz8NB6KJLeHNZT7y9m+KtY6fUUzDCpjenN08Rysu4Kw2gSUK+tWH7
cN8CIaQpD2qUcCeTtP+fxjxJqaekKp6OmsFowtXShEfVm+fJB8ETgCU8Wd+dpFm2cvgZWEXX9VO3
SP2+T+Ob0dP7jiaTNNUQ8HoVcbHkZFs8fpfCzunlT3ThRgTfDisyYd2P3rS19zaVIQZLt8q3uEkm
ExRK/ZExA3XsJ2mRrmw357UPGuRJXrg8MiDB+h33e79SLj/aYIISbmBkum6WZT6TwrQL3mzOOydF
6k4yH1yTzymls9KFm5PqaVYcHuyIV4+SAqwch7H2DBY6O+smZRunROgcMYmj8IQ6uHDX1Cz6mq1Q
w2jLcoKFjS45GhP/4FyH+Bd3N4jcse44MvG1fFKcMt3Hk4tCmqHs+ZkXm4fQgGwFHDo++w/f14FD
dRuE10mKPHp/dNDaizUXoGGFBtsSgTJdznIl9YxhgQtejWt+Ywzv4pfa7H8i0MB7onne1uFDmIFl
udGaoyUP4QcegzTd0HD7LiIE5trrGRFHE341mzir0FsNrgmcTyxAwBPAIKkhb87ABHe2kvl59n8H
PkqEWfLcfE7UwHSK4EFCJhQ2eXLIblXHOivL8p1H11gaJjBLg3KPAppbHHjkFbBmQvyTSYFQLENI
+Z6BxEQ3X2uReGtWRwljR5u6zyfA8ZjafDjXuKBskRY8PE2SWrDXXvDqlLrF/Du+7KE3Pno4J9ag
OMLNEChyVOgjo4vJMPPEuFqypApe1rPRz6rRgeIsR3Y1ItDQ46139AJzfBjchzzLDeNe3aBltO7J
eRRcPdvnMjvgmcqnD1aDJT97UtjXpvpk5GRmw3u3uUqKZyWEGqZHYlE1YtfJ0bcK6z0DmRqU2ON3
IJXNI0EjblyUIsBCUi2WOYHWAxgnehzCEUuxnXoyWNlaru/R5mG0bmxWyAJRLjf5VypOYLLBUCBy
bTcn7G5CjsovfQVvRS/Vf3VmUUdmhAjMCPIQZHUaKEggFMrfifhdQtVviACzEb6kAZOuNEMllfmc
mNBRn7YxXruLEtD7ZE/XN9nA6j0Fe1TF4038ptVwGqBZexq8QVdipBNfAunsc+6ALt8g2a65nBM8
RtSwmK8ML4p9RotC3Qt/m2NI3VKHEZDXrtoyuLSyDfePCS84bDh/jiCP8muIah/YWRoyY4WSime4
M2rSNDPw9XjzlotdzDNb5Do3ONgV3FUmpfY1BlHTgghOYTc26EMwuj7YJOl7uUuKQqeWEDkM25rX
cTxIMR8IE0J9jCF4CR1BRTXbL6i9kd6wT/Oqk/vpEXCxxR1+uWmN6FYuyyBK+uewPK5T56sRVWNr
MkOchZXNqgZleOeA0u0aY1y2mUaV8BLgSgVuEQ8Tbl/7AN/PKesxweSigLUE0HwAdbT4QIcwJQ+c
0rh+gIx0L+kq5iKJhIOzDafx4jmEAZXCQUlYBRHjgLY4AONyrwCRqiPUQHe6EgiYj146k/CDUO5T
QshxXeEJOGMfeH6gY3fL+tIE+mQ33/AvPkJMXaTuKC8LJFOpxwQfbHhSbueI13rI9ZjYuzpv4oG8
/l0k4aKUGNh1a0srcVQxC5RFEc6y4y1dgurrzGS90PHZBGfdOPsf4voQu+hws5PNlXpwhDta+nQj
2AIVCJJK64RIRwhwQuXEBkPzR/GmtsiCvcyeoyfMJUH+8Q4aegzNEwQZiTRwVCB61VyaM1yA1jXT
5oooteMoONP5oFmGOQb7IYKEIfEqQm0ILkbnoe642UV3V3/QZa8zVNwEY/0q/Oh6ZFJzo18fW3N+
OuSlXG3IzmmOiavGyHL+YbcMuJyK90Eq1MCBWTM4ezJf2LG4v++B8734kM8NnlYyu8St5ToRvhIL
eUXshwTxqVYGCxk+ADsWKG7WRahJxlQBxr31icZINtn+65wl7JMIdHIMaO9ij9fmySN0l8xA1Am4
TZShjfEJIAPnEVucGPnclV73PyJXDsRsj/gb83uKSHKza7KDNLti16IW47556PpCiVdQ8lLCJBcs
lNtiMvCTzrYJjRMlU761hjuwywGo5SVYJNfsEdz42mcSyENlCUNwqaruXWfBiucTGa411uBdacth
RML4iVhs8GddmiG1F3xs+oO0K7O1S0fU5wb+1m4tjL0xxTdviKVr/yjv5WsLBz/fjEtuE7VR+iZI
D5wChI8IN8MfYmmcQzBCfng37wp44upf/U9wdquBbL13bRM5qlXb4r/VmNozkbYGlT2X4E17L0K+
3DCilEDSpWK6gZ68hFUI+5UWJVtoss9QIPVkHICqiM+Nr5n+UJU9gnZ4jjvvETypu8RA88kgqGBp
Y0dNgE4huz4VM57oXA4h0+9PYKITW9FO58TT6jVYJGhO3YcrpgEaDZAafpa4fCjUR3w5NTtGf0Mf
7gxyFoVL3AQa3vU7ppxj5ECciRuK8LSX94lE2tgEzNaWTJrYBHWCi7cB7va2H79mj4ocNbB+E74N
uQBilbR1Tk6J+o1A6bcx2cScNJ3epurdla7RIqchUiTAtAju1HQmNLVsom4sAOIRP9MnuCoPha8Q
QuF2yIF3Tn6k5sBb6ABbgtDSbYlmx48UFel42DHKC9h9ehx8Q5uJ0g+jD4/07lvroNph9fOASMu+
fUv9uSgEZncINbgr0IMoQ1P6IvgwewQrD9pY7ETEQkptFcoZfpLXbRCSd48Ql6KeDhkdMeqR4QPg
oanRgq6bcIZcvSLJmYjjoAWn5L+YAdTSFDXkfF4kV4/nVBASqzrx6kATSUh7VR4gagR8EFQUrmhD
0olq9GvthACBagiWQPTOgUTiRAMONE0N24+WdtTv7p1u1O0Tv4NuTQECkWhocytufGKSICXOrGPe
g4/BpkCNCRCxgrZD60ay4U8mxM0T0pbRKKEgUyh5VO7RSG/gNRXhawtnM1303hpxZ07Zgg9BskXK
yqnJ6x+uO/Gzpc3NHDEdiDIfbUOpKGVZNJmMRuyS5FDpib8AzAMjcXSiCGghM86eUZKnYoEHDa62
ZRe+mePP+n1QH0mERx5gURw8NF8AXENFs0nESKa4XU5xgn4hH4DG+7gQA/3kin4UPewuhowTErQJ
fS4UqeCIlGIuMpllfaCUXp9WmE+kNaqB+k+BaPmkG6CtebwoSQC3g9nN7c2yme5Rrg/0QSZoppB8
uZyDOr5zTiTqB4t8FdA5F4ONECTifuB+B0TF5Ft+waxQ/1X635ptigr1cPSVJK4Z/zi9njtX2Y6c
iPhabmSA4GEXTenTnUBDHOmypHqK/AqPUC8k8WLGktGShEm4VlGlktVvSjphUE5oRmDUaJN1iWB1
tjPGS/pSewZE+ejR5gZ5bqCeJ1c7wkc7ciej1M+yyaTkkEjxM61XbgEsMx+9Av4boqhTQ/8K+opo
dzRj+2DYvDqitP7s1q/7kzXwP70dVtW8yUWDcQd5fQFvfLbJ0QxQEQiSocz7naFK21UZRL6Cg6Yp
iyTqYupFNNpCIYjGc8bRnBOfRShFCOaR6mBEDRyEDV6ZQu833e9/lKroeNO2IMcZzrzx/7qdEjLl
sYqHqfSwCG6/7AjsnWXMKt9dMSYl/Epy1Kfsq7vgZKd6dmcbQqu/LfkQnZHTLpaYJB6NrslrWMmq
iMFPVhghigLMSTZjLofDm1IgvQEbW6wvlbConVa5j1emcpdqdzrTaTJ1CSLcfYkoQ2W/FZz+XPev
VafY9xAoYKTMkpOecQZs/nRzioT0xiokU4YlFCGc+OaubCN6A6VIBEMdIh7tjc9wQWitAVNaS3pK
bCRWStNherLTUu9VIVubscAg/zdlar4hMYCcIGDs6e3yeb7Qjf3/UoGv2Ta/6RXBid7FwlvgwOfR
WUWKJ96vcmPOgBKZkWKv707MhP4ff7Ezq15JpNpVQE+pHEsDs84DgLtGqOUSPhJzIuARzan5mGz1
y8yKzgxXR24nPBZQQv+fO++3H1otWHvUpymO8znoYbyD0+hCZMsHg5UxO7EFtVZ4v39DPwatPv4f
N14JSoYUUrPNgJyZ9GNJOMs3TQxmm11VQc05LO7/w07XJD+MPhTOqFzBmFV2/p08nBvL7yUNpAKR
kIko0FHTRSef4Gn8Pz7VNloeH4eKNVEbGkNmJ2xTSZshwO2WA9ui/RxpHmsS5oo/eZ4D8vIqdayh
0iKiWyqpRHvwkOlknEavTgHPnA/IfFa1/IHdlLIwLZg5VqGzqbe4Yx1ikXDViHEVxCuOwhMMH8Ye
SLLBgrSDmPJEicLoPImhlcmQEhOCuTnXcb41E1oL2xnHstXCwQmUxGpTkB90LHQZ3l8rWgtIhNZO
CMtSFeSwRn6vxoDOcc1MvgLcwmDo/hFMfs9u4jmyHJbX8Tu7cJB1CoCDXB4zORPEF1Eg4TS5uYJU
nvrSvs8Ifpna7jeVUgoVn0i4Njn/p05KhEWoTaqoHxCpRjpTN+jJ/p+7BuKJ5AtU8AmbtNryKymA
OX6GS7SCuOyUKaewbpOD6weDwSeMkMfv6i4oqqLoTM/lOtM5PV8syI0YO+RJXJG2ZOrIuclV6D3i
TEMURngY1hIsYbgb2d4uMULRLNP+opUrgqceCV9o57gbJQxk5Bjw4jrxzbt7l5QsXb/JDkg5iUfG
dPXfs83We6JdWvErR2Rd/Afsv21SWfsPqkL14IBJ9DO6HJ0NFqxISb3hnwTlrdc8hrcacFVUpbnF
rOwAzreMFua20EX8czQg9SITCnuoYBKvXt06MwAK8Hg9fv2cuqePfe8hqt/BHr518RrZpjgVJd8I
rGDb+ln0LsXup9Z7LN6+kZoBYintMtFx1THyGnS1Rckv1320C2PAyvF7tOZ8jMoxbu0bRN5AkrZw
7q5Z9rPmTWntLs7IL/SsCRpTyTKa9kx8zz7BqiCcDsefAIlaI6/HG+9t/+iXoy3G0s7n5zhuggum
rGkFZvB26T/6F+ecAdoMlyA2A8sEm/Jw3n7Jv0a7ojL6oEuXP/ZuGZWckRkb+QEqN1IoAJrb96l9
aN8gCBzCm3eHLtt6tu4tIxdU0L9Dw3g4FfzSZU5bD27eDZXb1jVadjC7B+Ja8d8ubP5I+UcluYAx
HwIUBxBs4+BINxcWxQlESnwKm9nVP3m13hrCFusZZ9t96+PV7PPo7OLsHjezzc/Tf3lP/6rUpv50
d3JhcRt+xT+3cMWdH918mpcthaZkVqXW5UeRKIFlC1wKKMMIUPIKkcRNn8KzAJRPvoyYvCUGVgma
bAhkygY88Ppl7s9PDrFs1dm7yLKTykowS8E96s3IdqGhBtTvBaaDWjgaKKydFsoA7Vpsom3UAmVD
i15r1tuF9Z9KaxOukjdOTdq9doBUvydXr84+rt2MnmdvBUT1Hh4GLASMTu/J4kRpWbBDjEvZJKiK
sMxUPIRghmMUlCpQTipww+Ik1NO+ydnWhCCE6Ax+5iPovtSruIwFLVBo+Wlq4T6EvHg8RXflah+a
MObRJn9B9oR8JvnuuDZR0DxnhVJ1fXcNROGIzQi2EMllGPYksycAk5t0N1hmYkNtPAxlvBJUJ/Tj
kRNB1aj0RrHlM1q2TQS9ULSMV/1acIKsja4cafAmriX74sFOTzZP2hYfffr0PoToHvY9Sqt9di8Z
RujYZBQoYR0p8ZhgZhqQBzDjlPbYjrdGwIbCkPYpohyCZWVaB7Rc3pRBIWYGFbxIb6DyuKlLVIMY
2eRRoXHOhCzxb8XdjlZgR5JK+AiaYcO3AkQZnSM/JFfGwolioH/Kz1ktOWeCFgM0zrUvLoi+1H8h
1pG/Djss2zz5RoiHMZ/xQ6V4R/gHWJLaU9Nrdv9rqw2pnVLVms7YxT/jC5hRUBkaINh/3SW+TiJC
Qq4C6EasCmqOJ1uU0xc8cCJb2Ywi0Ei0Iu13LCv7u/4UDQO0xprBEnwWPkDtD8YQQN3RLJOqEOdK
vMfIdDephFQe0l2uehUzrl3tFGragiqk+ncbmT1QJmgi9VFFbAEIkThngcgmIkAxf6Y90QHR4Osh
woaO6vjccn9kghylW2rr6HCJFw6NBn1BVkLryCOhjMvFWBTMY7zhSvRLtHhUgNgDnd4nbyBO6PVR
+Zeq3ceX0xXrF8cVGBK4e4H8dZ8twZErNlvB6LSNqt7jb1ezbwOskcdvDATim9PElBDXhHoH3h4K
JL0KFestNbs3JNOaQ0KHxP/K5RpNnDuQP4jfwyWNd9CKwPepnYI3vwMzAhStOJaGCI2fN8B8+JG0
/p+wbRH6oXj7/k8nLLeMIUatcxo1guqdkZukF5ZhgnYCvI+914gm5qWPCCeSJTMkCAF6oOyNmLrl
NVvLaFO0XjawvK5o6ZUxWOpddszrrTUM92fR+Dn1zjAg7DLMIGq546ZLwrGGSAThA3D2zYlRuu8Y
yLHJIRPIrR9Vk73Dvt9GLjX/UA2gp+KK1gXo7RWZD7J7tKoBBgpVpf9S0WAf/zjnrp6vDHyDe4qy
DiJN2eVroAfMqXVBMr9BXnpPhxhQ2TOMiJcfezO+oQHB5Y7d5qIu/Y8tmovwyJFK4kM5lsOtDcCb
tXizGVQyb9WOUCalatRHdotdk33o5j7QjS6BDwQdnkH/2PUvlJCuKKU0OMdwsaS8779YstzuLdIf
zNEKCqKEU844j5/YxgCEAoTej15xF7Rm79BBEaJfn7GrVRzjt+JVMfloRFP/74XvdgccHKgH/q0Q
gxP9yPXg4gN/YudGmQ1Rx2Q9E+z1CStW1vQrtNEnvL0E7MCdB7eWtKq2TjSCoYBOEMwAH/bWCotF
1FjohWFPzD5d675j2Utj6BYhJzRCu8BD4ixq5K/xdmj1KVKumsH+p/pbRdD9FhmjFICOfXwBt2P0
SGhxoIOxBuS3cffxTSSfWBG8EtyCjRQThgyIbOpXvM9dVB7dlCchhlbKIY82cQNR37cB1vPUurUk
XqjWsF4IItmdIHCFRi+VckmZ0IWne72LigWAbdsIrh2s4dhOlx2gYDkswTdlPM7MaJ81aY4QeuAF
tMTltgacnjplZ9kj3uRQYqNgp4EbT93tQSqfEgQOdpOndOjwlzCjfQJiKqfM2TnPa8n211rURjW/
3fQPlP6mKBp+OpdfNr19UeMNDeLBdQHQf9c6Lzipn5EVl4tm+KBPgGcYmTGFDao0P7Sw1mQi2x88
zqMduSYLHy912SWTYHO4NtqU1vZEofMTGRmis0IwAShDEgUuBcxX6gMhTbZnmcxrFZP2XIKXR0gR
/ryc10IcAcut9ylDsd3JKdDxgrVT8iu4A4rsjcBuf5pTVj43bewloDgiP/KCqwEXmMi84SMmzSBv
0gtDYo6oLDjP/hHgAkaDJPc4sLCxbbhVk62xPgK8RjuNIimmZJBWaVcn3JyBjNEeW8NGCsTsSGXf
cUwaYv268xicCOylIoRIHicpxoph6a2UP7rQk6lGOEoDZANsaGbvBYv2jqYDviTOA8zpFLoiEqjD
M+cUVGnJbcDgdPeUKeExwjoAP5IC6QCcJHzMzrIrKG+idq9CGc14rLEQv2qCB2lAnNmzII5BFZBP
VJ/VwEGfPPnD4oFw8qY37VMtnAlYNjAn2qXBPagd/cfah+K38uuzKuIj7wfWAp/Z/RVcB2vZmMMI
roODvvQqf9cu/rsHqLSx5fN2b+KQbuWnyibyo1V56PUTegx0eaO6oyo0YLBJb0+FhZMIZ4RdNiPE
wUkCo0FKM9ItAs+b3FPR+YgLKE7UKUibdNUYPYTaIfV1oIxj9wJHg4gDzQKP1Ulges/v6TndZU+Y
QwdIuBUWrwVD+1n2XjREsWF7oWACYR7R4QrSdlhrRLdsGqdnOqUoKtAxZvcBv7RPKt1LpYVKW7Ot
VWT2OQ5zA4R4UO8rnyey/X6UL7gGB0e7ipUY1fNhBTJsSGuD9iHKEjAIjd/3D7xIf4qbKzIVsI7Z
HK8BOgFwwhoQddaTFQ4S+7QxVmEQEqoPdQ+FVjQceyivuPzyLxq7pZ9bBuasRrULWxr4N1tOhEYE
MDEcB1Z3HTziX4stD4rzLcS4bxt8aDus4vMfei/vtiyb9vlehxtRESSkziF7JNOOGb5kJ/FMN1m1
ewXEvfTYI9B6hQR/RVaNiJTJgy/FOv7buLOqT4BeyGZefPf9YuOEHvsOm8x+IazBCtT1qt+ASWNp
lRBz+gZSyMv2HBU0GDVy9EWzCSEaDoisJgWArWdIWwY8cOs5MBEzqSygR4l4HJ7TR/jpmmmDBfug
2r92NsId339OrAFosyjDfcLyULYzH7SM0TOtLdBJayIPtiWgqTJJ+HO8hZf3wINi+5eNaEPiM0KS
gWWWt2vifXUYvuxM4qtbwm7O1bqPYU3k0yYPkCYJX2GTkgvgbhltYvSyhIFfp7XKuEBNFGx9HUKU
j8pDA8y1cw4uCHLCNje8vtRpSoDVtwPeoZ7NXvaMOYcEtZIolFuR3KDcvBACHHZ6wP9QskPgbnjg
th8czJLK2o1g5KimRDMp4/Bhn6z5PTQkmgMsYSFGcEratEJebFLTCVMUapDUMyTTPs2ve7eEMJoH
7zsTgYONjKHAwIlfJKnl0+3zelgNz3+wMih0sa8/4xxgFk0dKkitWlpGM034Uav3dHpNH5Y6WDkp
x1wo5UpX5+8D1JPdqRZYNiIBeJRo/+r8PhwyVBcyn0t41J62IMFBKv9ds90EUZ95hM4WsdDZRdvX
2dl/Bnh6NGedP1QJbdmIr52a/bt1ug0iBg7dNlM8ZBtPTQdi+8V++uto+vvu7zsfZ9v6tJfBPl2m
LYBsIxSJi3LQgM05vPtbZMGNAFz9xfss9n1Sbvgkz47ZNtuEcfIvgcZttEtIC6Eth5CAIbchvx5S
M/OWKQV4nC0jwkGMaWCanyHjE2nQooxmy0D0y9m1MOy/ctfsZtSzA3oHMZ83YgInVDTwb/mwBRuO
2a087dfHrdELKzuvrpVSU5nsUGqoskkBsL/mt9ZnxFyY8S+dlNJ4H+zoPxzbfMOCsvBBhO2rlhBW
/j4tgsbZiWu/j4SbryY6XtWQ7bKY/eFx0Eem0pPk9jEoIYnzd8a2kjUFXZJ7lAMjeF1mj2Km4QMz
mSU3s8ZJuNpGNgCALeyC+rDyd+/CWMEJo1mNy8jHtq5kU9fiDVl0wQ7VR7POvYZQ+AxckyyObcrn
gOqBMmC03qL4TlMHCRW6c9/QB7AjLgnXNgPLv9NgNUbqcohlkNgRLomUs03hNeDW65uUCvGWpgOB
ugS7uAr8tB1/2NFDK5uVww2vx/0DNR5w3MAKBbeYBm/FxLRnlkytvhLOWbYDpUdADFLvCB2DJcaP
MhonE6jtZ2eSzmZTNVYSwEIeCv/7Nl4lbKr+OdigjbqHa7tlF/rr0pfqv+y/PxZ3xvWjLqL1hCyA
D1W1rdICUWuqIPskQZ5TQketg5wqg5sMZ4VEl7DesGdwUdEbYb5rlne4S6J07oiiit3vQ6NAgnJL
u+fo9PswQsWqQWEgLHOsS2twMqOjZRDHB91u92F3NP1W6Fo6v7+/78ziEGy2Oi1bbQ7tCAQCH9ef
9CM0hc2Ls2yh1oxJNPs4yvcEzzRaGPOgFk3dU1LqPRDhsTiE+XhQTy7hCkUm5xSySk7JjR4SPBKK
W/1Gf7PAIAcxBQy+dUZYdDbt6uSK5MfKn4AeXHANlO6H6z8Lc0S64WypmDnwINqQNDiRaXwBI8CL
7QYMhhRvjWqP2jQWeH0OtQ80ahBGVG/Yy9BbMRmAtT3ZRdKZeK6dERV5Bmyz5ama3rjVfdnRDCEh
9EEraBISSREi0blC6xUVK6hkzn5geDhPLuptvMtYjHoKn2CZPhI4W/GnfRydvFKEfgNlTVoibbPb
iIw2RyPkiLiCV/UfYRE6zJZTW6fXJh48/ppw6uBtsBmjCDe1q8tAWoKcbZg5rDyyZPKka9EApPQh
hDjIoxBXdnQB7oCRKS2iXvlzLJqbCAI/dh0lAfyTF3Cause5eHlQ3oQUiTj8Y5pKz+WNrk9UR/ER
e3EuxYNaIJ96MuIXdZXyiwzNL28nL5Kz3wZEF+cBKIV9hUu9/QcvfPs3xOhkLBGzVEvEmsfMXPJe
TvUXzdUFmjN7q7d/uqVj+2D9UOrANwJq/vkJn8fZLtPpYX7/RJdL9P5Ey5/N26+e0ic2E3C/0dJc
t6gw8ShFvIGSsqfmdrPgbaLckfATJHYJfi+H7HDI+OHKpAV2dms0YFYDRJmJghu1Lzc1XbeREhab
gAJ9TNpxWHZNMyBFadJbzJsTihlwMt6m88Kh+OLxDzSXxssrw5d7mT/LfXBqZoiA76wUdslhhO5i
vZnWasnjkVTLw4cZXFENua6jCiEYPmIUhw5u+WSbT0gwnWfDLRGrN1yz4nDw7tf98yGc/jQtyjF1
hDIeyWN8IPSjxEdr6ELIDD8l2KOURvy4SWtXIr+jx+Uq3TMVyWE12s+uaN6huVJpWw/A6S+OGA6o
kv8C4SSxXqBNXLFMTaSifk2DtA6FOWJvph1Fty3ugmXn6WIO/3P4KXtVjKfsd0TnOxhUqNwe4tff
tgddb3BIp0P4Ntkl3bvNBDLzZN+0AaYApADNIUde0RCFRx4g7k3NEKwqBT2w8tuTR0AOe14YrSs1
s9qMQJjomqSG2ILn25x6V+RxgKtRL3TLCyMtU4WzXHFr6X2weSL8gMwXSlx0B7g5di98ssIHll6I
wQULqkh5w4QdbCRyo92SAjcGd2BEwIrQYuTsbyUvn7nM8RGTKYW11sY7oiuZQjjL9kDO6DHNloK6
9hiwbt2pkbzWJJt2j2qW3FzJLSy6LxgZz3Yp4JMzspN8n5J0/xI/ClAc5JYkhlCcKoJXTBrxK9oq
pCOipNKH/UmJ2eM+jy4VZ441Yd/Q6wSP0lEPaLitfJsaAh5Om3b77q6jZq/E3hQtOZ5oVxxiGh6j
fR9+FM0iYVtkdrsKHyq834SeA/v28pvhuQNeZ3wdbujlk9dScWsMAMoV4EDjAVktFe2SXXH3pD70
yw5Ie2DkRQkYiplXGh6pKK96595p6WxL7mmydXnsvRverpSfzPh1d8+1nw+qjrjqof24sk0Q/3Sc
72zgdBxu7X20+bm2piN0dPLlE1cM2yoOxRv0ckw5vLvv34oaeic3b8Mh2Z+uPjaNluvKPQM4wMcE
N41k6zTHaIAFy/66s+vC3A6bCKRXEHq5hVf3RxXZzWBL9XjbuRKQFJs2TYn6ymHA6M5Exsmj02G1
oeK+oXyuW4+4mqIUtJoZf6uFMTDTZou/HoaHpCGj2mDV3nQ/uIBRAn7YR0jzCDmc6e+6my5tjXO0
QwAPrubD+RSr7rk1ZQMgLuxsQtRUws9girAHkCqKotg4L8cV/1Rsfmj9HLyKbQWfRYmy5wpKixH1
Tihcf9Lqzy2vhTzpVc4Tug9NZO0oYjbSaTqvJNKjnP7RsGfiLahC/i4L0lv3mYzRX2axVikmgFO2
qywj/gRCByjPe+UMXt4cwKfE9A0/1rRwjxHsC2dBQOY3exRgoaBFPdJJ7mGfUfSYXpLXK4CQ699B
oz5nq/Q9W/0B6yNRRUahA6SbRfxMjkPayBdCTGGJhThjGo1rVDJcCovUKcDwNdqHh8cCorFPJrH0
t9SH6RegmcFJ8YxVoqFHDgmTHZxMbnAbNT3Ikyxd99ohgcvbS4RPejw/as7bjkxkecbDVVDC4o8k
GpgqmzQEtg6IxBX2I/Kcpmi8JMRng+0t25ND9gbYQqeWtu1tTOnLJxb7Qr9q6N8tylS+6G6A6Vap
+DP+ZIYP/b+RcuBQ/DoUWFB4u+KOYuKZAIHIocNWhkP53q/51QVLHVWCzr3V8AcVABUUsRrhKpbk
7Kr16cC/pGsEnfqHYB/qyZM0vkE9h16nZ8Xr/uXn3ap/cXM1JkOJTWjpw58HN0ibeEGj+E1G2Fe3
o1i74yo0WAIhK+dO7tfR8+6soxLHMtDds1MuBqpZPMZPMKvRE9wmdJwcOiuyFFUqSNi0UKL44N7K
cQ5Z64ThKK422NscS7RqXwF0R8p48HVcydYyqUm85pWAosFLO4sg5nP+gh9SDPSeOiU01suv1TL7
qqYBna15SzibVXq8ZkFh8NHl8ww/qXxiVBwv/xowBz+EzjlS+8ATaJlkKP0vG3Zd+v51IGzv1q19
j6oDDJQyeAj0VC7i2C4qQ5CVS4p7K0UbtSd1YxR/TtK74awJm+GhO03uvTtVg2xOED9SMQZdungi
IA3ERpwENugIIV6OqTmtXRO7R9morep0gWoF9e0WdnxXl3JSjUeHisfv45gR9hiWjai5hbQFJjaY
yd/NEUVjhIeeSDIh5H2UD99lTmxmhtfB+U+1+uEVxbU6mgxixtqN+bL1yZeBiTFNVCc5gXfdYafB
8wTa9q3P7aCOAwIZ0+YWSTE50gdDFBwrXzOu8By/cnwuA9SsCIAxYKGkc7oRIG+DldunqIAgJ+n0
YJs25jIARrORnHAzI887UiROkM5y6yl6cZ11biXNv1sE9f+HWA3/Gxf5xn2MzumkjjIexX9CWVQs
HawUyZMoHMisDgccE1X8I63u/Awg7DhYUhnMkNnHARAxb3jIc9wl+bVH/9SnFICFqJxAVG2aEBjS
zWrwbH+sX+n+HicIOY2fOHhDCwoQgMU1Vfr5yKdReqogHbiihVzQMq3hKnNPPwmSutAAaNx+O543
VScPEtloUrFs/CEEWpwQpycA2VO++MBIA3BxAcCx+7ogW2yKv9DVSUbXyPT9booaJSuzC+I+KdGu
vclrgYkwDXbjHZtYcc8vfVVfTP/Y3bf7VGM6y7gKsZjO8BhJjoZ9r+a7MaYgHXjalGqXdWwmeLXz
glSPFQb1OI94EYktjyiJtqhY12hB4YQq6kiV4jPJWRWJXvX8nt5qXFksw9P4mq7zbYqYQSy4HeAy
D6mB7Yvx3CanTqlA94m8lujaAleHlMCuGVUIr0APIycN2ewIVx1NMvbgFTlW1git4s2aEX2PUihY
mNLJWS4qbTbM9azaIegqeC4E4QT6q34d9MUJIBb4f9i/REcfw67D5xjIfAEOMvj/1JgT67zYFmh4
glxlxhLUQYbAPuqKr2h6vQCpnL9JlYjjtKLIGnyA+SBIboMSp4J0p0DrgnjFpQHbpOyCSdUWMdFl
UUVzVXlF60AsXoGbzqIDvuPOzsGEU60jcN+MSlsHeWAqpwwx0BEk+ejGscUS71OImk4A5dLRQoS6
MfigQMHsuc1e2CpQFuiqD6BYE2gviiSTa1wjmB4CGmqREEPUBBgFbLfaMbhlVNgAGWIsQIq49QAK
SjGc8wxJc5LLJUSZ83BKpknuX3Y2ANASo3PHvvoZVYbOsmPF6iqctt7t73NmMp7+LinV+RpYqPXH
tUzvkG4PnH24vMBUQoAqAeVNKLzek4aw25POwPT7uUWPjMJDr27ikkM99JyvsTo7SUygipncY/zO
y1BAVg7kfpYhC+4GN44j7ohoK4kMKqkgnqAV50+As0BJLja43YdF9ku/D/U1HtBr9GoOmNsrpz67
ZcDCmEnE3NF1gey03E8uc9UYDYckmXICTlaoDb1Cq/t7902v9I+mM1tSFc2i8BMZAQgot8zgjGN6
Q6iZIoqCOIFP398+Fd1VfaoqNZXpH/baa5iaw3bSTj++GqeTNa23HNciTDIG4FrF+kZBEjRrZr5s
ZGgRkvzIiNe4PVLhn0nk3fKv97d3PQ8wN6F9RvmOcYH9Zi1fa4BU43pvEqP1g6kh27aCNDw6qA/d
vo6qtfwMaxIkGmstojmJW/Gg3j9gRu+7yVrf4I1ygMRzsFispxpcOkioIYDD8Lw/3QNcWegwvPHp
nOPuDMUOtuZUDZTfE5vjfR7g62m/KNHFtoN8W2xTzKk+xWhicI9LENf258QMhSXqDMziwFCd3IM7
m2hcP1oPgEcwOOZ5jMab0JxeAqAgeBUoNydq3/4k+k6cQU5EPtc8nXhYYQ+JxXfIHtvpbDpstEiR
G6ZL8NixKowL1MuzsmUM3Nx2+aFTQf9FStQuNAiA5MHp8I0agoCHzS+xELXENvzgBxLIIiHIVZcO
zoeB/5ienuE9fs7xa9RgvM3e+4IGk25X60KVhGWSF/wrCIb8qumqQY47jjk1Ye8My8MbXAxL3rGG
1/N99JxcQjreHnEgYwndJUL8MSudfKRF37FG8PXhu7/8nX16pqTDAs+E+o+VPAH/3plt4Y8ccPfY
1/O0BtxeQKc91izbfPtobFo+gGIqyU1APhdWQcLj3gtZaoFufz54i/8aPuAbCEHSG4BnJDC2J/WG
d1Kx9yZYSo8vA/qhWO/OQD4gXNOUQnTGTJGvqKVrpgn+gvrSwfkOrxbGFffkhPUHNBXsX0tZyjGt
j+hmYady9vcfT7Y/+IgTJobzvzBZrMnrmK3YYeFVgsSoPlyOwjLmTgHXx7xdIv3AP5Fq9qfPdWes
nYGRaD5sNBqx88dIRbgpK1M16e8gCqEnYN3rs6uNb24xryZ0GcjforncG7Tw3dtjGutLEPShtSGQ
eITDX1JNVLF/Fbndv87UacLDnLOmhow91iKmCIzLjl/XCDkVugnhe5jhLnOJe/+WfMR3I9kW6zPr
cKEj+FrKNxoKPjXZn5RcL7CFH3Oaj9KIi8gqhUE0yLhuOPWAsw4/ASE89Ha45cMH/K6bx/HbKjN2
8PbM+etg2u+dkM5ooO5ekOreySls/R91hWHb4gWdG/HI8UnjAgAAjOMXw9l2yvhmrI94qIw+CcD/
rKXJocfOdVbM32EvEVugAlfEPzHiFfrZF1vvy+jDWLsssy37ISBHNjn2iwOv9vqH0HfWV+5kF3RP
OO8nGiZA5cRJQtZ+YASvOwzdL0HPTHm0x+58GC5u9EU0QuirvRIZaGFMjov4PlzNXXyffm7hbV1u
Wj933usC6gUwLkyMdvpei2NvA1TtfJaFMiS241vHp03JlNcNOnTcyP8lth40E/8pXDWZg39gX9x+
wR9p4+FO/9mpFLIp+0i/+H1ZvHQHZPzlRagXH379i2Mtk3jInyTS4qdTPD1+SFguwb4G9iTYoK4w
Cq2fHunE9eI+vvfxpx6/sc6F9kSzeWoQy4tYKpe+LUnIj5tH3i/+oNAvXrtunvS1uDI86xU09cxq
fdgYejlgvShoen+xn3HVdNKWA37+xmqgHhkmRoO9wUkZ915Oc/LaIzDkdWdN8I5hPUdaJ9YBKWrV
E/Yd/e0LTgDcIaqBAWUXlcb9qEG7ci9kRXLbfFZARAkn+ur5GIjyKyarr6AL3c4YXHEErkMmr17S
/VK587wT3aZik52R6jQWAB7gNKGpwkAufuhb/d2X731NGwRHFdsc9mhzOL1xd2stP75JqjvgrsZs
PNOxi5kY57i3tDxLujZCLClWD1LY6TDi2L/B7ev1wwssXAUG0swvDb5HblkNDdTVwCF8WbZlFJk3
igjVUSA7No6BzAWx0/LBK27VtQlXNyX0z+W+kJVtdmNCfQ02fgBRzsu0P4wlHGgpHmpX7Yy4ExnP
2cnrdIcEQHOnzI/7hFAK8vqMLR4M8qEh0NTfcZFOXtWUHZWlukYap4xGhh+NKd0zIEUWZNlG9OrI
FyihV9EqS2OLUkfCqrTWo1okl/eEOurkvfoOewf2VbyXsD5mNEgzhfPdAJgTjiMfrTFrcCCkPQHm
QpMlL/XqgcvqVH0Pr0PVh8b2gr84LW4SJ9iE8CzkV5fDA57HfYhODu/GV5DSXQ3Y0RDbBUibYcDE
Z6TYF05wsHvFwL3gyGx7OVBr/sUd5Bxj+vP5hl1yXfDZA+pn0J/c1xEfUzKeau9yBGJLoXmpMalS
zzpkZ4n1n9ZzsG1VUCsZgxuR6oh0If6vyJvSoEsR65ZvPyn2hECR7oPOFQQXzUEkez+2MT/lWzhW
gBWi5BZsfpEib6i1H0cCqUBkezYs9O88HXGePTkQXA/T0sOcY872Wxux760ET/TO3fGJNN3WvYoG
wnjS3bpeRmxRW9WDMK4azqMbdj9294nbrV2qjmFMr5fF6RQq9LbZPvzdi8W9u9T2UJ0z5LOjwlMW
gBoL5XCJTHgZJ0eNG2htu3LxXmma0JiBxyzt573KDA8k4ZQAY92S3kpd1ePmYT/HVXyeWX/ZDxBu
mEKrJ62JBiyK1xBzNhoklU9niB0xSFaOrpF/JqgxfVSO0WOoeqVbxOettHPhL2IFdB4dl2fRGljD
lbO8AdnBc1+W5JPgcvHkk0uP1q6gLZpgDv1xgcF53O4r+r7gX9AcL/aPtjGcPorKbF7BiQIKVzHe
6YRwZiLxfQSCRcENPxo/LaxDqzALmHn5QGhS2rGPMVuBHnDSQ/mSk3wEbo76ZFodOhL3gFofiBTS
arFhowxUBu9paY0gDiLCEXXsxZ6ndvhmh8YURgHiMz6U44YhjLvsUvfV0d2X//jM9bUC6o1mbgEG
g7qDZwLdjovyDFErMmZBU22hk2b0iso1hVPc39Lv/key+LL2a1DNQA7ois9esRLkq3TLd4EifmYA
VGxHqaKkgsILNEtar7TnDQCaHrCVJ28KwznsY6HtEQU2b9BNcCyYLIob8XVx4kwwlUnGRlzbvxgc
xemuQcO66k04KQtqrz6TEXt4SCzCCsE4Cw1IHJHsIO5PvxrWjBs4lTz4VAZEmkGC5MhZhGHg4Nf2
DRoicYlkJ16l7/boaJbwGbK4g+W73U7xE2RoYCG3VznRzoRY+pNDShydpe7kJFUt2R7Jd1qkIcDW
jjTvSX2Q5EPg93ze+6Eoff9gOsNCTvOFCYQvjp9iuQBtDdhkQ3AoISH9WbolZZyHB2Nc2Ev0NTAe
EoraMfUwuIPTO0fyQxPI/v25cuKjh6shQmXPBqLYGRzN8OJ2fswxf86gxY2eH3wweLxhnGCROwAY
n2J57mRzaOVgeuR/y1qWSP4iF49ZEqywv4G6TUcAZiLc1c7kHhsDdVEm38UnuIN1ASdH3yGFGvlz
1Ai+dei+ApmPGYrAjMcvCNb9alsLDY7HLSRD8YvJfUcmhC9mXAPKULoRhAvBcVH9HtbePQAB71XF
qeq9jAAIQNURNL/2TB7tDYuHvkdyojago1DhqMENukWXMnrD6KyDt+abeqTTCc19QH1q/PoUvjQP
RP9+cTLMXJcp8AyBRv24c/HMdb3NN3dI0/M76UEEKZEb9FeyIqZ+itwSSOeGU7OjYjF59V+/ahEo
CytzrFU6OIVWcB92gyv5At4XmJgiw7C7wRvb9xxphpvOHzx2y4y9Y7V6+K/MazcgnF0KVNJm7k4L
tK3R+9ChcpzGAmHfXfIUyogA7tQ+J6ZfXmlgGaBqCzYoAK0xruVJM34G1ZLTAyUnDsxph9y9AWQV
fCAAMZasI7bsVg1cHzrivDTntBx1yehitpypQRqagGVArcfb6mOhVGi8JugEtDpZ8CgMQfj+7Yjz
JXv8XkI3daGjiLj+UcjewsuwMwK+vQ41CC01+x8yFX6MuFohx44gruzT4TNuJ9dNd0xVFj3jzk6c
LimLPrAn90ZyC02q3R/I2ANYcrewPdzdPFhrfkNzvhtYI4TVwa9wqrnYbuPFYlosrgYilV3N+/O3
ky2MuCOc9lgQ4xUPCax/wvtG3b/3qHZMnw5NldBRGnCDl3QCESyUTrtGWSMCREwo7KxvQ3/giJap
B8cS5bEI+I6nwYvnMaDcwYMfKFm5Qd1/c9Ob0Xn2DtrI+qM99af1fYu2+0CZlevv9DPDaQLmKVeQ
ZvMEoF/xl8SRAxX2t9/pP6aoeGDdYUq0AF1I5KRBq4xpscHD7wOY3/5QGxHNAe4NLkZzAKIlGkTG
Ia4oeEq4MeZ/S2zu0MGR/Yu+H1m7B+OXteYTgr2QDh1ax9MfwFwsYkjpduEsgBUM8kVt9J2KFS0J
4QjdUYebCSR6YQrxpJyQ8qf8dzvTR7gWTvJ1O5t1ttbstrsuerEV91YXkjI5EJwnfDJRgVam5Kwl
1QYtW+7nmEWR/GwmdMl4VCHaU7FBl2xCqFQs2xSa+QB/JRYCQleg4tPofPo0fYZnwqBEWUADG5NU
VfcwtmCWAnx4z5kJDZU9CnigYcUaNDSyG9lhMaNcV99JteOWt4gh6gO+0A7EvwXeriuVVoFYlInd
yH1+i00okSZarCeXHDnUHKZd+Fsse25NOB04mxL8FrJHEWHqZ6bsm8yZA0OyTBClK3fxHGt249Bk
6tAnlIbDGzEcjCpM5GjLUFYPzc0XyZ5b+hAeE2YnOnndFpUO9gqjc5QfM1jptLhkzXz1+Q1cuXsO
fH6MLqFxLju+NnoemAl2kGTJX/sjTYsEbEwz2ZkakAVlu/JilaalIZRKEdHi1SEuQNNikx+5wh82
Rod68/LY9lL7tXa5Oy24FW/kD/IXk6251JLr+vkjhz4HNoNbwBv623/aFvQztOQ+7B802qSIeQGq
+0GegMxKtwcYzTbie/SIru4dVgD+hsQXHKwwG+sztr7ccSCeX+BkIi7h0d6DhtTXEhFZ7kz/IspW
EOCkW/hUWdXCPO4xoOUwxnoE3xCexmS/6UZ0rcHoH6P6V4efeYd0YyTXEUPaPfmQCK3k9s8buKGC
feGJcjsoyZnFlr4hXW/Adgow/DjOI7ZT1uKzztGUdrEr7E54P0DfbQL6Dz7Krh8Cq+TgfAepC6ku
lr2VGfRg6DUwLMUS/QpP6rKFQQlmy44WQ0IIWV+4mNePgGDEpZ8iHOKm6H/h+1O+WfvL7L4847S9
PhOUAhNSyP2vBNNRPJLBO5CGQsyCJLjKJ4iEGZRiF6BOKBOfH15QnB56XOuHkdWNcp+44M4vhibu
L/SDB/ZVaxp+ma/YM3XSYR58IGrN5sa0E1V/PYq2YWdzfjovUmxhBsF8wO5hfFkD6LMvycZkEHxZ
nJFKbHQURRjgCBWelZwQ1TuTxbdAzcKTA0b98dgB9Y8kuM+IdJ4UpG8VNAYwUZwDHRyh08242sxM
tEL0IBtDbziRHkhgCPS1WwS+iCvZe3MeVuihYFct0qBhMkDsjooVGzNePGgkj2VQ1gioadbP0O4t
dYhULwC9+BJ0/roJlse4AFMa7djK4fMGDZpEF6Qo3DdcccoVQeVABMWUyLLwHmCDGGownZnePFyV
w1eSHolbujgYuSJ3FHtQXBbqIWmJURbqOx1UCPosjE7RD4jFVSME1+k9UYf93YdoZSRc6IM6myyU
3D9jqKDdx2GQWHMoJ3hBiim6mYiNYQeqszA9qKDQ9N8HDZvoO7thFQvt+EwLSQ4MvUOwz7Z3uwu0
5ZRLQtn5HWwMQBfiZ5j6DRMkl2p0GTc8fVjjwqWlssQJ2xhiTy0G1VwDfJmDdNqZc6dacjmZ0FC2
e0/Cj7ZiNEoSJtLWEUuO/96iREyo5L5TCq3L/g0xbKJsjTkzsFbju87EQJ5JnoCTNEOg1uusy9fc
Z2fFJfYxrpbKmtWRNgD7e8LmaJ6dWSIbphsk8WjPHpTJIwxiqQpwJ9qbW44dCHl24gSZ2ZFycIxi
ek7TH2pfSFwvQQUiHWcyJ+1raAJPCWYML2oh3FQgI9ArKgbZhOcPRmePkPIORtsX+LDwYrlDkgIh
IdM0U2z0ROTNQFmm4ZhK6rWw5dlVDcqYDVfY842BUBfPbgnvuh9ZPo01sjTP7Mqhw88uUK9PHkZ1
aKB6Eya4mB0nice3wznQZaRJnUgAFyoVc4y0GyVvi3C/7tgzUmpd6AXYt0DfVKfdCW2qBT7wypYr
0MI/aPCy5oLNLSxNfZY+jCVb3PgtzILFcF7UC/q2z6xPzFpBPC/aRKwVGLOY7MK7IWgV38vjGv4u
PUdKsjtLEDp58X0jlMPrj+jHGQtIAfS3fhBsWDEd44YtAGYjNIfm3F0KeiIbMJTIE7zcqNORhLnd
ed9DtKKNMWbFdBztjg8QHb/XZG4P6bbhIoDqTxtihSz+N+zrHDSSG3qfzGCKQ4MNA74HA53zrDcE
IeApcGzpdlVom+WJ0omaNGfdSe0/sM/L/onzQflVEe1DjniQz9wOaMsFBLLDJDIi+nYDLG3hS6PG
LKF9zG8H8ZvrDXXTbTbw7KDsHJmwVUtmrxekwEOBMXw26K11hnpGarA6IAKJmfm2INoIP4r31PC7
gkrT5C08dZB5VGgYOCDO/OM5hpz0GECawtbsvPxQspJ+isJcWRdLoNtBg/NUG9bLghofXsiRBV7u
yG2IpQrVJMaPkdiXC2Uesw0Pkh0YGMOYBhcTAGpqca/AjCtSSWk11uBk1lqueaInQgwhKHvaRA80
NHOSyZIcAR3yNkRWiMSGVPfzE4flX5coMognNPxmQTk0adxJH+LrjYbWZcz+R3zRnXp+HzWMTlKo
mHOvOunKJpuswu94eXD7FzMCs+pr7xV+HD8cwgG2asj69Ay70If3NLBZt5rD/jr70xbESo2VKWEA
yoqpxdMDhdNnLvWoXTyDLiGtHM3De1mFdd8b3wYSE1B5DSNScdhJNL4YxrM+xhlzeOpbjDzinkeQ
RGFSp74x69H3b/FramL27t5l9gXgzLCe1+AMA3IOWN6JRdif9xjKD/SpTq8aePyreib1sjeCIiHq
iJG6KRMwVKB61m/XYpyFCnPo01bYSI+eFNVw/HNP+z21LFOuBjuYHgnY3qZBn+T3CEVcGF4XIJwv
4aOf9NdoLyCmC2t6OV9k3mxRvP78PH7GfaneeqDCQHwxnC7ogktWTVCQ8cPNRgV4qHs/fGf1lZqv
PvYCi60yj/GsnaShMuV1zrDknRl7VpgnpMfPHpQzOJWPLv7wGepygOXQnFCDKVGv53T+DE+ZSIKd
OecIIxgXn38Ze/XJ0RgOB2VOTl2xyiJlns4VQFAisSYFXP3xBSCTq2zMzoglUdXjiM0kvTjd111a
wLQ27y6fxhWCstFO9fl1aM0oBYmC33SWWdfpVQ74GVp76DcavWlmHoKnQmOlufkvWz8ovyRo8Uic
fPjMSAuGykSYG7CB/dfhM7W25uSu2fyd/Zqg037NxXhj+e30UM/COXoe9UMe6IAWFKwGeKzzhDsF
y8U6+R/dVTqAuuS3DKrP6kz0MgtXXcW63L7PqF/u0jftE6/V/C5xAxmUFaT2l8BofjvF7AVZj1VP
j179YaV57MOeEtx2Bv3m0SKeIkaC8xlpnnkE8Rn00h/JOngEL2iJmk/uQNZEFowq+ufgSo39ypze
A8ja+dCebexW+puLev6q/BNNs5G1byKaGQBWdwc4BYtjJs5hb4J2jwYc8ujDefrZ3Srydi1/UU3o
mlInDyjX/DeEbybp4TV+/TV7nuKZCA1IVXQZt6N6oNtTIhbA3OnXFfPr8jlQx9lIdx9+7enRLcyj
F9AcbV17/V53vGEDw+g+LYBDSh+B+RT7bdRTvuqlB3h9Hxh6HCVk9fmzcHvLzlJfiBVBny01mVaI
7pyctkrJDutmW0CdD8dIpLV9GdI9JT2BAblmhw6x/nGmWLfGN5UpgWwKE8kVPe7TpEtlPb/NC3Zb
aCA9ZaUd2bT14wuU9eecGQM9MbGz770FK/y9rvlnn+LTzUfXvze3BjjtC4sczIHthwRT3WjIp65C
BgfN8HZiPHiIGdQPn/w9GrFvnId/0ZLgozGiLd9irRZ9cC5hSxZZRFGM24ma4PbGYtACvDUxQ3jY
bgymHZ6WMex/H0KTkwVwdiNzkkWn4/VjE6FLGQx9/dSC0LBT39M+Ucc9slS64wuTBTNG33BAMF5U
lR+OnzThF3QKtAbQxcKPkIiIsDZoYHhl47SXQF2rkAKe9uPfs6Sc4m7qfl4kCSJ+deuL82ic88fX
Pl4FF4Vd4YyH7vuZFnOeuQ7s1cqnxfJoopz8SYRWTaT81RgDEsqRx+WX0jNqasKseDqxiKhBsib1
Z6w15BENHoBs5d3nP2qk/g25y3anD+hkd7hLuFpgakdlMzdzgunsvPEy8jz/np/AWteaU35/jDTK
b6v6ZV9bqHZ2ztMNAxi7u+mldVNET/RaTaTXjgK6kDnFzW+3Xff9W1YOX2WkkHK9Eww8VGYsrplf
MidnzvM0uGOk1Nnz6gPLqnqc5o6qOby/8/RqUCrCBnfdZ2RclzVMCGJDkGEhoFmQiXyG7f2OIabd
WVpQfipe9+FWvxnRYRLK0cGnDLcE+hJwXN8YWpX1tI8vBq6Kiv8SgggKuZJeyJSZA0ndlQckIP+w
v+pytON2BVIN6YHYptw7v7y8Z3OotC4L0tNy70I/7re8huQofp8EcA3KvsvPqt8Wt3dai0AdtI4v
PCfhk7kWWGpagQItrJt7piEA3M3syzb4p4YJajhdLXyeJgU4mjlkWJWEZbbRZ8pSYG1pIGcwtl+2
tqlQJByN1r5A1tSH3YL1LExP3lsLKnrQQKt07qzAwK4Ljl/utLCCsYNm86Z74rRCbUR2GnfOViYA
w1rUYeK5spm+Lr8kZ2JP8nB6EMhLR9FhhHQTnniavhPmwcoiXMJt9irWhHuJEZ01bBDI1SQ7Fhlg
Q3QeLRZmgrhSHbYGWHd87BrZOWwXoEC2ssXoM6LJ/1eiNgMhGf29nV5Q7R6L7JflhRW0PwEu7Abq
OU7D3qgSJRXKEWWubs0MooaM5ESPZGVGArxn1VJ+emMLL6XIhABYYitHubo77e8H+u1fJvWRMYbU
E7BcFANtCnipjr881os8IDd7y86KUl+ZmBwM8CsUN6wN+2Gr2Tp9ZjqiU1qhbQ6WAwP9TX6JV06r
8ZvkumknOIWgcpvH1TmHxZiODyh7EdN2etGrVCJOhr8BgD7UqkdorD26LvaFLcfhXJOeVOyVOYE9
D78v0yDzGCS4qIzWKZ807xKnEuY093PmKmsGh9br/OU9Mmhrgpvu7mn1ganzQqZIX592CNY+7isB
usXNi93R3tRlImIBYbvE0ijLFS5DPpz850SnDoHQHlS44v7Wk/Mkn923DevbH6F/xtqq3PTi5TGS
MZc54sWuADHPFGR8eOHfjyYYR8oG77e/fDDYPBAl3cGLA6+A3iaFpnWEfQrdhJRQlsoR4+C5uJMy
Q6L6IEXZiKEGdSB9NjJc4TGN8jkbYbMH6wyTNRTgmpcP0Jx8VvSBzSPBOb5CyGffrlK/ByYI914I
gzgK2KdHlJNZj2o1c/QOQIGDO4Y+MBrIFIMbN6/r5pvXPN0bPJ+N17u4St82Sockz/4et1F4imdI
bpf5OYao9ljfoUuJI6vx8zWcTrXFSI5F5cZKEbUFCbAT4SbRjQWpXemrFP4JQrMDJBDnG99q2U1W
jL5V5T180ogd3bVG9yF7MDXW51/IZaxo1Kv1kNz24L78bGm/P126k259rFaM12J8GvMhBXZK34Ao
2KiTwIhjqTD2CgQ76iUBCvodYC5IbtYcBCvAsNPsObSs3uynrNGF1jR0R4icPoUR3e00j/KP2+kF
r9QDDySY1Dp8mfLG5Q4+HY1bKdqId+QgKDGCDiL6x6ROaCx8cSUaEqria7QhYadK+ai6nTqmaXDs
ixTc5+jOiKwvwT14TqofpnP+tt4B3f6eZmOeYWxS7Gjgn8Bvj2E8nCWhbqVCYH/gZjajl/0CHaht
+mNvXWDHU+Fn7BBaD45jn12bk6GLpfWYeS8q6XaUr81ach7Ounsufa3F77rO8B2j5/NA3gq5cYFn
WSvA6IN5B9pF3y6WlN2nvzt0l/1txP12zY5b9oGIMQbruV0mRLjrrUcIalo5NN9hF1LmIj5no3b2
+JDiAjV0fK1chD8aome2WnCOOk6XkCjujuZndzq5aFnuZZgzfORhpqMtLEhCFz/OG7sfGlbp4INw
DoVD7Xx/QJZ7aNEpYtbf+RnT6u7hcaSeRfcFAvwgmkD3b4fuL7oC0jQhjl2x+oatACmk754BxUEB
30QV+w/sNqCIoVR6O5UV6l9im8jl84xecr2GZ4j/GoHzNolUUPV2ClyRc5IVEf05uUeN21DtIcJG
Pk2XD7c8HK92X/Z1xKwV08sAmpq+xBwBq8d8lH+SelEXy0siecFMoLTw2Z1efT6Kb1LeyaNx72pU
YKb7tmtKynfQRVsA6+cUsMJycF/yIB9uq/9kUH0eSMVYGkkBdM/F8HJz4b6VCcSd6hn20DxRbjx8
5ICwRV471ICsr+ojOv+ylJMRfzlBafAadVqC4A7v2IDoGCgwPhQGHbLIEpP+I0UD37hgDjn9ckwE
NSDISzgz+sqAumCf/hViXzkufmlVDg3Y29THoU7fgE5hjIBYxaTHAnVPCmA7qOLmkd+VOpOTfoy7
QFLWRt6cHr9DIowZOS6+mjSIccwiYwLrBfKeIfsUv/exAnlNvpdhTNFnS62KgZFb8clEgpFb+gTF
Zud95TpzKa+JxBmjn97JP014MzCOBdBouLoLhRgxhY+/JuX4AUumgAAJMJtghBYTRM/xqj6Ed1hj
vJEJJP13MMLCLDlsFWyyu3kOUR3HMJESrgyv9OMuDi2CK3b5XTlUuVC8Kp+SJY9VnjBFU+9B6Ser
1BA9rHwjyIbfIjkgcssGZuFA5STg8cqXcsDiUXBJwB3kX1RfO/JTbobiZQNdDFcJ1Ch3H+IjxnoH
voZzTS5J13+tXqsud0+OT34tT4xNuTM2cjVwwwDH4z5ygtWiXuCkMu5T3Psc078fMokQQY7VBwXq
+D6W7x6ef8/TkhRumUeDclfI/ZQDu46vY3gFuIThwDFETb0zYxODH/r1xxKybwc8mBPWj3Ly6KW5
AHDy+RWJSeUpceDYwx9J0QNg28PzQjccO4gpt1I/vm7eE+EFQ008gOQfctV5XBcNzRH5kuv4wl9g
zfxEeg04Wvzy/2kD5RJknHdDSQaZpxGBuFf7944G7OnJx8knav++X35XHjS4lfFjV3JKImsHskck
QUCkpJM8SbQUcyouFJyGGEQnvu9geTrbB+xTeZT5S2xjcaQFk1c3lzGMKnF+I8p82OC01aA9Yh8g
VwJEiO2tPAGEpjAf8B1gR7xwmnL/efnripqcC4UPzJVvrWmYuRW3YycXTQ7XOPEHjm/0uJQjhi5u
d5MlCBXklOU3WafGGN9Je4CfoHryOQeerDFcvp44CHCl0RjyaYQwysL2b/RkYQ298b8T4TZzqlUE
GFxhOJAlENFRwvBrC94k5Io0QLkfQRRn5p/qgPMSZccXcrFIk17AmI3xOufdz6iYpkEdWYxbuU78
cyW+worD0f/7v44LEXZ7UY/XRnDNWLE/O3kjnDQYgv99Mb+Gz7CcjYFBEfMAOwJsuyQO5rWSm/Tf
jeI084SRcfpJA4tTuEXcNA7/KCD3f3dR6IKUQuTK9wMZ7HIPIGZTN0Qy4riPOzzgYrl8fHuPD/mn
CxNXJEYc9j54Sd9XGPpwYToTvtbHsox2Ck1AQTFgp3GgCqg6gjO3HqazHv/270i4oBYfKGf638fS
EVlAR15VOGXVqCJarDxwHv5CIP7/4JBbq9CLuuwynoWtXEXoguzxWhQqKt0ccEXGAIp4LtzXl2+V
283cMuS14TPayoGjk/bIEZbnWl55ef2ZHvwL31jocZ7IlLvd9gNMn9hrNcMORshcFE4qG6cjsfvD
GpEmCXFqHjRqDgfnZgibNibKWwYBRB2eyJ7kRqzEvhanhNgcGYKcF8ROSCsJ4hJnRcNwRQcVXb/M
9GZgCb1IfHNQhYDNSpCQzAjMxTxe8H1Hbx8Cvgj1JRSHthB0ZpnO4YyPtw09DOFEXwb77WclPQ2d
9EWeXFyyeFKYHBtstU1+oNDd2vIHfAeaQRyLfAWHy+Gj2IXD1YERMdjIk/BhBOCE/SVviDUnC9F5
cA9J39xKR6RL82rPTZDMow1uHPyJwV1nLl/D3RHZ8Qh/aJ9nB8CNFh1pkXwZdtYrI1ptOAPstO0F
V+6/o3xBLd/yawsCwRt7QX/e5sLL0H5zGa48SFseTJ7n/+6pvHCLIHv3bH+PrMPnf9DRbewdxJAY
Bwh8qVcrzkyeMHkqWtjI7O8kE6nl0Dhg8UsXTZnt241tB+ubjUeDfOvD44/tnrprEAET2v/mNc4O
A/o+6tENfuAYissHW1xdM96QY8T3wESQscyPpe83Gox4C9GX3P0Ng4QrjFHQgFEjZBM5Fj0YDeRm
ksHFgctNraJNdzOSUSwHwbv/XVUJY+ILXfF1Xv37eqQ2EV/YZ/z+d0G2vo/bQhIMf4brIIn2JkNA
59fO0+0kyTi9wH47wb+TEU8L06FLyRu4udD/5JHgfyXTvcyEBmY/mNDw76dfebAYklwAeSfjhjnd
HyEnYsoYPY6YXcnrCn0DauiL12VNUslw/1DKUc4NtuWq2fQOELEhcdGCgzCAXdczIGBbQYHw3vRn
W9pCGhginjrm7G74qJquuyc1zpuKkrblJYGGK786ueyuKy1mcidxd5MPLiQhgOzDGmD5gTvGBLW5
8z4GF9ZsM302yticA6sSiP45MjMMsbtDYlHhelH51S8yeLA8ZkSKMfSBNIHepQ1Nl8F4hBPslpAs
ZzUz7MacdfAJos3JzdbIusZGfdOS9ssKyUDgxPDhbkiv/kAixP5nJS57WPRP2zHAsOgfDszF5NNi
Pko7fNI9UFfBx0XUP/tg6FO5Ok556O94KAxZn2T56vC2LKFPOd93JlV0BgEZ4uAU19yMzqF7kP6Z
dIrOQ5hxyDVoqs8fkPPekneKGnrGosCOAbbFsuLD0EyQ9bPtUktd2Qe9J3h02Mrxvip3bge3ACGF
cAURN8ZfQiwXGDLKnpRH5bzgsuj44rPhQqQi3yoNUHho7NmArni2mpnppr9ZACbROib2A7tuYi6+
EPvLTQajh65Ck8AN8+mD7LHumZyOXQBT9lO05z8/aHVH52OT9PmvicaDCxpmg+o6Kh3u1DMPUhJD
vVd98S4cAXdy0xF+FthNXLye6pTxjQ0Du5adtZaWD4DqlQ7QeU7B4AKxwFCkyh12E3AknJzW4Eog
8hQm6sdvMyjH8C9Np8+a2mVHAuaoLRG00ExDsAky9KchYKsdbZdSquRSmPSQEbyD4rfTDsA7I8QH
t19kNvDQgfPovTOrfj12sd+vj0sPW7SvT7l0VSMEvOy3FG4/NlVHBD8rNp+nXyoYahd9xZ6FfTma
6WOjuWf5sSq6gxpK74ZqWD4R380VnrxnhPM8eEeeFX7EeygWkNlTo7EPuu5uCwYNpTH9ebjhMV8L
3kAqBUCo0I1RQPUAzijqwnL8pUWOmpyjgaCaztij4y+TwJpXfbS7IqJoVygYPng9IJAppp8Vbks7
a4OcAroEKirleIOQgaYCi41xdgHrsM/4dQmIUz787kEMM8Fi1A22rexAvt6147HWnfGhQmrI/uOF
Oy9cWb6BDZh1YEfDZqtd8cw/GEEPSLca7F2xbbEO5vE67hyehJcATuEXSlcIJo+MmDwBPLIO7EP+
+/7C5xzYjEHG6IrEBb+SDZKM8wLuEUd9qmd19MFYGoaVMnoTqEXNilqKhvyRHYZpK+aAPz+XsA/P
p+9giAsa18zbf92ZctU1qEacDxzU4jt+Q0pZAEloasBGSXkm2jfsaMPrDlV0/c8epqZrAWmHXIgd
EuuXSp65+239To3jucd8UHG40DYpmI5mwMv5WO0HBgwu1OxDdLsgHPxt0K+mUUiLvx8x1L86VmZc
OX65ZsPmYwjbyksGOLUy+rI4bXpopzZPoMxNEVmYL2CrAE3l2JkzhfgV6/UdKsXTf28IxzLgZKUw
A08jeARIR2XiUI7ifvErTrcS0oIp3Q5ZeheJKoR89jq9QZ68fbFvo2CR7Gfse8n5RG/fsuqTBRtS
hi/wCxjQVoOCJDJf3mXMoSi5T1b/nlQvZnA5ijr16ZgwBb8H6HM6IlRc/iKmdNnLYLODk6cIzR8e
kxlfCQXivOhsEKfF6ZZBcFtgzPTFmKc3hzzDTMtZl31AHwdE6OtfKQer4WUFXnWRpHXRkd+AEuFE
KxC8UBnDemeOJEYHpsFwBdM+eBzv+HFV/VDBQ5n9OwZ8b/9Y23MCprBLgR8N8ep491GViUpaztEa
vkL4Xv5+bwB9oV3BIBiqHoXkebESq0q2pwgjhJ8Ympi6IhsJIU75IDgQo94+XEmiaPFOXGnS+yt3
/dndOyoYQb6GcDd5f+Mz8hC+VBG7amZhhEOwE0C+HPF3K3wwD/dPKrU8xO4Ofc930I6vcR/Mfir2
Yz3vYqD56TlCor27f+LGiMPZ8BKLOdoJS3GswxGJlUsYRC61Eio26FM0+2m4u/wE1UDuHL40I54x
mH5ogFcaXg0u5X6Cm4siEs0Zljr2geHj65OmdVJaELQITX75GSpRHmhRHfaJTOfD/rkYzu4j5eWe
kMgheTr8j6T7ak4ky4IA/IuIwJtXTOE9QuaFANF479Gv3+/Oxsz29nRLCKpuHZMnT+ZdJ4u09mU2
9VfMgjCpxPXOndsoph0WE2/xsokTBOs9ja3Ksa/dXBd5GYGxOCnYyYLtXOaFZDBFX5971ynsZ12B
ComP93Hua6m3/DOqClFUaJicOvFrpD22IS+I6i8dGarkm17sN/EVXzh2FAzDarv9LYIIYOPbtTY5
LPSszvqGAjbGi6AzMqP6vZkLxyoXGyrncdzOea62W1azbj/037lPlYSRy6UsBv7/z5PJEfme5Z9I
GuUxAxnlEtI13/+P5wYrFjM8stt9WaDAsfKV8UtkPygsDJFpINKkV7qU/Rqedd52l5pMvkQtxrb5
75ULMZBj6fIOX4lUmfMF76JgADL1jMAFgaSeSUTQS3Jx3zbOf3X+675gbUKMjrONMreqYspvKE3F
E40dmYzU/AVUxRv11RNyoulKIdHi8HSNEYgZrLeNt1qAwfbPUiCg7JMlVBMWEEJAK1+sr1PldsIJ
vm9NRsp/8/VsZ3VT1wPdFxywjs4zRP5khx/cfNNemy0wswnGCNXbgHxI8RzA+j3xz8qp8WqnZ6Da
BFITXR1vilotXRlKFx45E7Ip7mZvBZFnOllv2gx+kdLcjEweLA8XG1np1NCVuDqxbsoLycpjfre/
iHpaOQ5Oc0tmD4oQ15puRdqrPy9KwWg70OHTvsvjkEyqzfzgwpgnoAFB7dwX2DCkFVWRRR5oLGhi
dM9S0VpFin0tfqbVpdpu/eIsVLCZ4oKAt85F4dtCvS6Gmi3W1f8p4+AB2Emg3LG6czwv9Ox5vImj
M7xJjTL1CyBufDDqKm2HUOlM76xhtSHpW46Vr01EvlJDZt0M6Shrp4V4AerBvX3/WNsBtVItmJMo
0VMIxxp3PZm+Lki1z4zfaQDSoYkNIRKRzbwr7ZC6IuY1fKqM/J0FdvH0bAn7Ot71Ql+J4kVXH9NJ
DbrGxSFpXvRXetveH/mNVE3mQB18aJ7Q1YvDbO3t/1Z17W2ylFJhvmrJ7wD2xac5AB90rJztP6mQ
WKgp/7XSFWu/w7j/tvdWSVqgMicop9WAy5oxA37TtnGIbl1q0SMwo8aT46hpYgczC68XUf5e+cHa
x27y2tb+KcrkB4hjurFdUN3X7+fb3Chn/HHaqwrCNUJ8vrGfJvSEpl+EMYCbILfoyc2b8oty1HsM
4r9/evfzeDOH9dZe5dRvZpiuznGEiGff9FQXsIMHTWoI4MW9EtxbtsPg1QaHQQtdN3a2rCwiEtxh
DPcgTRFvLKfbRfJnFdN+5nStXBETL0xBe1wj0BGp8GIj8y7uY+37injygn2jexJyXByMkCuGZnrf
eaKp5hsW5alofmV+lx07QHZEk0YW3eP4OFZLrTv7RYJQfY703HKgiit0+9fRpCkP5pTmYaHe8k+Z
mnSJvYAjHPxVaN9W0fjnr0gplqLen3JmKY8v0MpAePegkHDtHBt7N317CIuViiGV3n7w/LfrOl6b
KGl0Ptt1U7WHjXxY6WEkttKuURxQlz1Oj7avXlZSqOebk021KMK1v/QlgpjVyKHDSdUFF07JpF/O
ldVMJkC4j3iCujpb2/9VxCmKTPvKLVQYdiUSJv7FP0JdNoUe/8IWW+3QnitLuhn+dQGSCAS0wCue
EMAz7VLdKQ7h5WsJYraJcNEszWKQCZjLjk0tc6dkEI+wvblf7C/ReRFnFnmvBRMBWl0N8XRTDx0t
tmmi+aO+edpGaRqOZftItJt0RT/n3ydfPxO5VTGBXXOjo3nD8/KGEy1fJUkQ7hNEG5n5+VRBdHw2
gzvg36b8nE06KyxbJoq8Vu0gmEgtCXPRYqJEZ394Msjghf+MLfwXF/syYczDR/CVcNqwaNtrPHSL
/9UCR7nggxm85K7Fvxte4HqnGAJP99YkyB8kTeh0RGcLJtImHr8HWHSlYlzqb7uWXFpjstvFSSMY
s9kEUrksI1Y42faBzd+untPAxhvzw8fpXJwM9rP3gKitZQUvZeFogZAhbJbHkkcnpUeqJSnFSDvQ
Ni5vSnQ0/9ZVqq8gUzn/VI3hKOMwDk42T9VM6QP55jPmQ13ZdSX4Za2jaYyc+n/aKlYpVp1p/5Xg
e2+BCYv7pfPo4lWLHuJ0ynKielneDwrRepDpukjV5w+ICTIMtOD7+ApTC3ouk58sTNdiQSnZW+n7
Ad3C5s5SxROJc9IOfuWBPb6t7UOPWhWNGJQgdQc151g38WtMYhVSsW5vdhqeu/yCjVwq0gQlTVv/
U6fGTTjU7uXPfxa92tpHcrGeVVLQyz4RhN7TmCJPpQE+WNcmrMckX7HrwerllDcZs7l5Yn9BsZLr
heYn2/hJ4l2iWIo6pxH0BGQx6woGRgfiRZcgN56swI/i6TZoO8rwgkYhiKVtp5P+oa5wCiMKkO8i
YLoJ8yBWjtZerPvph/lnkmeTwuSzJYn3TjIKyZjQPF5rAFTpq5c/VsHvcexZIdBSnMajTSdnswz/
OU3uX3QrhWKayHTrMA9l+SN0MrcWU8raUYfYIAEjRcFLA+eYYJOJhfddX1MStUaZ+9pOg2S1krQZ
FjHSDcOhCuwg0TxE50GmtnY2b/VzKQpSD65A2RKxwdVlHi8QbMAGLT/b1/6pd++AGT7DSVt1yXu7
QBtZLBVd+9cPNLOgmvvyMqvh8gNDzXJMCJCyM7TwJ/h9OM6nr2f/olKFLOAddB+zh718qI3zgQdl
FVgdc/q3a7+tEttkbeQ1QcEylOCSJcjy0064G54qLs71DV2IoNyUQZsXH7YLBzb0nj4iep80Dw67
gAXkcHtJcafQM1RU70an0jxdxZTXvO3LKADGYQDnUr40zPAL4NVmKShvreJRno8NWLyi1VzJPEPc
Plh2PBcwXABlvqHFX3aajXixmdSbQQuXNWIZThu8gDitvtu5e9X3AxjDX92zeopoCjTrQWzMoMXO
HGQTfF/qgqZk6r/mU4uyikhKOcfLmjM32pPhQH7b00pWCChlZjDQcT/kteTg9nVqGbMKVqGycGIj
shCgI6zXauDvezCKM4BO1Bf/SnM4mflihmaLBAvU4okpaLeCg8W9SRDIc31rgR8FOBN0JGUz4crk
R5gtMnzoLcM6VtPm7SL8NHM0Ym13tyXI+OCnXP8dGze7F7jEMI1WzrY2/gdWpiW5TYVJT52XVyPz
jTIyWn7lI1IUQ6vfnf1nTFw6V7Kkkap/XzktesbJB/KBC99Faoa0fLyFAAyGivU6ABW17iCHgJN0
9a7/1V14W3TIgzDedeaVlE+baAOtNRJsPisToHOwKWQiUwZOOg6hdYc0ktaiJHeZJiqeQo+xiTSO
m30ked2RvfXfvvLV08J7alftFWQ99Myvr702hnIXEyM1aDisBy4SaYsA8QZV8jDQMywdJGRvTZkV
EASeFl+c+OINuwmtSWe+aoTq9mSKtlEPmzKLfuWHgikRLTsZcM8iWRNgj56LqfPHNRmLIlanLNpI
/VPiD9f8loIs3nshDrnqIDGS+P1ggLzq77v74aWfx+NTn6AapfuJ38TOAmU5kxaghAp7PYtT6+4y
XGOATSXglzdLFyT1hXq7vLcgWmCi63j7V0kUqj4C8kDMIgf9IaI+oJZwDMLuMn+Rd9CTuAcrnMWh
0sxXvSNKIC6Dob852KSaBN/g24R1EN9F33BSXH4vv4/lRUCn07nQpwpNuzBhD/tAD3MzaEIkUfDl
wJkncZ8yefnayPJNGXma+NKUFpyYbYd0m6LEIH8sHfCQQRJILpKS8SLUpu/Gevoy/oKVlPRHqbC8
UYbe0ubZOFNEkTp/Uurp97lUNha/0xoP66ozhGmjDEVJHfgsmqjvVpW5TCKZX/sPD/L9A1kTvpZs
PEUQ+4WNUD8IEb+hes3y3A72ThQNekGXPlijU1yuDBP14Ef6suxDnq3usuTUnjmgEKxe4Iz95mSM
XekjCaRjq2YXGQmxSmCC99jCb4OuhnQpN4IQiac4MsWfnIp5Kb0inQWNupRWuzLA7UuXR8cw04eE
RFo9RxxJSoyCW4ZUeBjhKNTilexUY4QvRxCQjn3ASPhi4Ea/il1sHmpCFFPi4pbqrk0RqGJ7Cozm
fS4+6FbyIglLwPaOqwaCYIDepIG2ZvpeGJ7q4VK96KfESihM5GFL2/qv5QmaL/GKvrnUG3g8Hr7p
OfWZrLvrV7LVSZVjkHz6LDLxSsN8qLmEhL0cOCq2kKxjbCswNjQ3Y+e/knissm8VPjddsKhPiGFV
4c9OasBQwlQB7EGdsAvNKd2jfWlknvwqj1DCt6V/CpdS4RcvZYSUZEpPCAo46cRUF9PSaeNBXXom
wGf5cEW209O9GiuOLDjSyFgHXU0H97NbwJCmVXIPSoOxduz3irAXigZP/gT/dZYbOugesusYQF7J
DUYa1D0zYKLyldWYXP928Oi+mnJiXWYezKA1OtZwSJ/V0EWbdYa4/e9SSTUGujbOJBtzCCfeZ8p1
1j9HVOnoOsBxiIzoizkK8VLMvnMleR0ugrEfiZt/OIUGNNefHzmttGwkakDR7l+zVwjsSn9rCF3c
9m+zRPFfovrvJXMFjjge9+eplq2HJUxppAPEobBpR4lIyr2RqX8FCQ1uvKGsCfdE0BLb6iG3z8Nq
c7gWhmAQyNV38IbYd7pcBPdcrWbvxYrdx0GVWZhluYmcJS9ptHMaXUv/srQYe7GZRNceKDma749X
3ZH9uPRSLeO1jYCM40IPD9dsiag/GTxVT24Mu8R0RHfmVP7rSo+B1xEl7H2F6KQtLF3xdY7VLlJQ
KJXM6j0yaJQcFn1cxJogzGZ0/GuWR056VQ1l2wWrge5CYniHuYi1C8rNxfk20DZc4ZAJCt358D66
SCCEMGA9uk3V1yD134+3EiwKhXVGHru4yNVTDx8g0gw9S3PUySIyBGaJNmHuYN/KtXh5U/sYi3T7
Yk0tXOzHjTAeMFEaTv/50SChIoiYK3iNwBn5q//VFOo+bupzd/Ac0f/3j8Xj5l/3v7YrNJRQ+335
btKmNtFrJYMfSljX/0CibmWoZZMJ1n8Uhgys9Ga73tsoJK7aX2NR4RJ4i5Ki/jGatA12dIRKKn7M
eCZdaVv/s+7175gxXLPBol75O9c4T4Ju9Gix9mmpF/3GEcu0w6V/ar3+f2vOum0vEYap610ttyr7
dW2KJA4KHXknianKo7uupJpBzG0VIeCO5IxTwD5TWi8HBeccc0lc3TyLsRl22tfr28AHXOw0mW+c
XPVGHscEI+EL5SNcH57k2UFiaOLDLzl0wJZOTyL7O9y76PK5bFgWQ7lJ6VXgJk6R8oK5c2Uz35Un
jaANFfPPxCTQIhe+BAG78mkRsyJnB1BBWovN7v0cjslxVVp+rm5lo2BFEjNZi4HtcNXs5sWUU1Fh
eBnRmCXI0TzUtfvpivxwU5nBG8GGPiTYG6U/I+oM7mP+XT8Qzcxvvr1W8ybRiRqTP/uKlqppxwST
LVqb8JEG5FFXBPd071P5esjHGl7IvhfS2b8XyylRSarzqUntQYKwdB5dJ8UdT8kTn9gU3N7yPy+d
5qZCjqB8HPHvW2OzB4Islc9oXy9gnhtcqojVWiJJsozwcWktlQPvIEHz5jiozcErQevd205Wp961
jcfx3VcbF3/hFEbEtVxgMbOy84GYRX1lG8/OdYEBNThFlvDwV+ygeXBDMlgxEt2F1ZnytnFsnNtp
e+3r/u7zrBF85svksQDdBiOM/F4F5ced0MC5bnykp5KrXB77d/An19BoOsr+rsu33zDi8b+yUj9d
tX/dKtRDI1sg+XJvHsnFSgjLzuVYnN+Re2mkjO6lYULTlhtup3wgvPY6yoUZdv5DrLjoAoN2dRyF
rBJvulhtDc2mlRndm9vuKWxykZzna0uYvHz/SnmhlOlKhu+C71MhcaVqPFHoXFQKUZVtNdmbQXO6
hSZeEXhB3mcet+b2ArrdLnQinYxRDYmdhiXD+pts4mjZusz+ZqE84juapzxnD0oIzIcqpnJDdVlZ
xKRJsIbO6q+7G11PwA3XHW8btUoCc+8cUT1C6fyhsi7+t4+57BSGu+q2x5XVMmzqVyImekC7fNm7
lFbtYBWZrhLcTZVjmALweftJQcQp94vViKmK5VB99gFq9WzzMb7J5Chbc4gK1de8tgW6/5uMYLw1
FW6uq/Z2DQz9x4he1dzvKpRxgUiIipAFcQbWL4BwO3vW4srgn7ipKD0fIs4tjIjHl/R8BorVE7/i
r6WPop6vmhw8fsMdYT2vw8SUBdVIT6oBNVdXTDL2oC0M6QlLCtYYHKEUARLKGtNsP/c7Ji9fcmnC
8+nQer6CBApPNfIuepmjhfvpa9O6jp/TVHMyjZG5WAk/iQlLzGV5mupTbVIfQs7hYB7bd0Qj6McM
Y9cymNgsq2acFH9uBCYv3GWc+4adVnol5nOTiuhhNGsOiwlHL5dmJVGzbNNoNPb1gH9BxMt3dy0g
vEYgHgZfEEYd+BNKsOS2pi9QFhaYESaLf+eRwtnogP4ekCf15UMl+7nWC+5qm2JlZsww+DDOd++W
NGyWEZNJQsCezQJJjmQx/gVZqWRC0p8UH42cwskyeJJhqwQXcmWsdl3sAbrQH+22NagxuaTyw2fB
4wbXZ6EeCLS1kyz2J9WsK5dR6IDN7/e0qYEsgVzscbC5yke3BKYEi+tY0CD3mrc6riX2KW49X1SV
1KS7bJ479px3PQ1NEr+Dro1VysFhtJ2qC6xIUnzXPXZ3jWy0nhTjrXW0ahT++bWFym8tgrKmIio4
rJGT/iBx5wOWjacyXwdqh+WcQiG/COWYPIpa5wyzRFaN6zw98He2ffna0vhOdxCsbI+RM/7orLsv
XSclmcX9vxJh38ahYJwyzPZpo5/LVCCm61rq0zM4Tm/xNCzUuz5hfEwF7/Ari+6bsRrYvhwbvauW
Cm6T2tsMtpM+NJh15FrrVzcfb1yUB0NSdNLAa2DV4bApLxWVgA5qyegFcta+qZldvyiOT6LEuc4m
47kaXWKku3KV28PmQeW16e3e1ePnqrHj4hjrkUIabMGZ4jPRF+J+1T8BlRXuDmDfNA+o+wy/py88
jojxgnCpnIGTePcRpsV7Ee97xNwQ6AoRLVdVJKBeEjh2kx4qo7D7LpJLVXvJWtvor6DIif2q6RuT
sVZHjR0U2nLwIav5nIohiQE8DviMdcXq6/cSjdMDLZ0JWxga2CP/PE7Kqe9X7/S1noomia65Go8U
w5dl8Sm20rDPY6bp+CgJrE0fK1dyafkoNto3T5bOAy+QnMjaslbnGL7+fiynRrl9d6fO9ek3P8th
akO8k7pW2PdfOtPEGPbj2+9qWetvH2M7MYU5AXzJoPog59/eNdY6RoUUXqJycxwb2kH58rxTQZlA
+dM/DujtVr7Fgi1C7JvHQoPtysROtrMjAiV/hL4aXn09Vvv7nny4+95nXfj7ybETfvddSUm6oLuM
a2csZGFk4m81sQ/gRZYCzmGUwGj5Us6fSteFqj7TTQwJkzipC5IcJLiTRWyK2KVyOrUnjx/yhOt0
9WXf2dzADvWJ5ouDV7qbUN1rMY+lYZTp3pfLvj5VDr83pgG97eee/Zvi62U7yAU+1+43v7xz0Qrw
8ZuwF/sZnIC5W7Zu34Ubm0sH9M/a+2xLSA12/enargGq6ILf2Z8MNtj3hmIrL244m718vs75iAZB
bH7+zHyTwjCKhsG9GqTPbsvaLd3ZPOsnbKt1dHlXk3S7iU/BTkuvOOm16r43mdmuGcAmiu/mobLv
UQm7GTbhc+C0Ejg/RrRYu4VcaVXLdhmtmqasp0gQo/vnzqYpfbto0lUFrWpEZJCx8OLGu5IkoP21
M5xpyEa7TrKZpQAnxyjHlB3O+N2IfEiwgjxQ1e0mRUlB8rqvPIwNhPiB4yGxrcdbHr3M5fIl+TpL
9G/VeLQn6NrV25UInKn2dqquzPdT9QCMLY69t9I+uIF8MPuTPyJHI0tVoZpUHOpgmkF649B/m1Ju
WkHQ+PeJfqU1QdzblQuNjPA8f84n3WQ0aT7ah4/0IDWKDYUsl+dkjnKLXAKHPxBDEJ0Wx8WZhyPw
Y11LBh7xwkxSpxD4JLS8OhqDwpcNLLUbeXyjX8N6s6XS+XsZ3Zu7ikLn1lKY3lGxg+kpkK7x9gkO
9t1e/pelfpgaqkyH1NiiOCeRXDiz8hXioin/QYiNRw/kDSE6OvYSH1lzWfEx2Sf81TrRK0tVXkBq
C52tZYFRiAGaOY9Io8j2FBxaxhXTOPCOcGr1xeGhJVkry6nEkVtp4VjhNgPSE/n6NYtVjmBolCP5
HApVt9M7QUoQM4iJ5IaYCctDJfukbcPt0MBAGbHrFX71hDIs/peeRRZr/rV2PcXQ2WgyKE2vvu+S
HMnDqvCIikUuu6SIzdq7nlrq0Om4nm0X/j8SzIFW0ikZUCBIoNTnV1WLqft+am20cRx1lt/UJJGt
MRbH7c0871okeRbIsZThN9r1dDV3C5QtAh6VnFBteQMEiDVUuefK4PH/wjWrTxucRgVPyRw5iSHS
rlDN5Wpkxka6EqcRx3+lOw7umACOhYoKNCWvfK7LsSpvsWIaam13DkfagKstl2UIK1Mlt1NP+iv6
m654HySVg9fFm+F6WNvIU5ThuNVQWY+zjXUT88CLFJeI2gq9LKqZDte+SBZaGulXbqXV4F0mE2Z6
uCuOjwE5CzjyUt2kl9P+3av3WCUFSmOxmi75cIDmvGmWrI0ImKEZc174VkA4LCRbniEYyU22ea6d
1Twh34eKCCURxUrH7e/QGdF/NHdsldViu0Id6GYvOHDRQV1oOKHaNSjXp5scWAF9Ly4jwaG7Vriv
bfVrmcehey2vgTHL/rljoQv+0cj+2w2pvn/a+nRzBC4wzLk0s0VmZE38vHoaPj7ZhtE+p4F8Zez4
aj6RCcM0SLqikP6C/19YxGZ6m3+5Mj2sdP8vdJnByife1MPnSosJBPjekP88JU0nwuGKDdMLxGA/
8SNRVkQdvtq7lhOS7j/++++Ak0/diiQ5IpKWdWq48P465TD6dufmfXathZ5f5Q+leHfwdS0Qytcf
ahZyTj6KR0i5Nn2p7CEH3Rv+HvHQhgKXkJCu16BraSXBWjyheTolnTi9j2G6M/lIw2Vy1TAONnH6
Ngn5LtTOtVsUNLKyt0GmC3GUSvixc82J6y+La07jAceXMMaxJw3lcCQIxsDpHhDle7FhUBdzaEKb
Bs5PFm9jaqaAbY80rHoquBu57CP5YhKeENPLY+2lYg21Z6z8msYpRNnx1DTTAFyofdA0eeyiN7do
pXd3I0goPsV9gCfTD5jb+h/N919mfKU/ZRmg9DpOwbHP7eUAzykJ2w0I9260V5wHajhlzwoCn4O/
9PSHLS6rcnxFDC0rJ7pFT+/8XQW3FWh7kjE/zXNDhWkTcpIqT2QgOul+3UCz030PphCRX2DrCmh4
7k0UyrF4sUi0UHTtq0zX003P3VRU83MTS3Y1MuH2Y+tgooKWf3Do7W1iIM3NhbBESu+xbO77p1Sl
QHxBpW6lMl9OrsPm8hkByhRKcKZns6pfC6XVobRX4T9skmlIPx6fj3gxMYunSXdAWe5/rnFJ0/RY
BlLZOdbz/OKA5a+tAxVGUMGzmZc1J5vhAylu6/vyu0oGoE4qiUHqs6VwawZrPRXSoZTZt96Dm+GM
lefnKkrd69lDw77ot4I6VSf+ykneVz6+M3NiqcVX9TWm60DbcMG5it1T8PzOGgDGG2SDJyWjwrZ1
NxgnnRCLsEFwSVrdfya+VYOxlsKic0mbRQWb4TeFqHeJUnym47qpctLtdMfmc+P/YGiY+kjl27Fl
WWlS2RqwewmC+lswDVXShhJiPWa0Ypb5E5DM/qamWhDQ5Zev81gR/foa+ykimFAuWxb1ZbvpZhBQ
mHxpjJKE5uBRKuNLHar+9GtTBIw/zFS2jIkCLfIUZcIK53shKC0HqFoK9euYB0/1LoNfG1czdahA
Bx/k2fRMyA221kmh8f0S47dj3xL21VXBctBwPXVEfBA9F3xzbifg6VHXoEpYFbzYZzE3v9f2w2Od
5ZSre26mB3/zZyPTdYC3HS/27me6l9cwnwt2LWyBsBSxoZzu7jmQqZd5+FxY6yx0w0+2XQOM0D6/
S7HfzdyOc9XdHG4MdBsIfIGrkq0GU+QkKrd9mTDu3n+YkXrvvHbYjLHLrBrQBi2VK1Gl30vlX66Z
YQH+IsVIocpoJ1NOVh9fBfk/+HmP2mDARCJQ9/6G2rO2KjsDWe57kyCUxC9VQEhImGEurmPFheDY
8IbONVV87vvQjrNmJ0LzseRtO7t9Q6U3skzZgvlB1TAtXGlzud1yPc4ghdEYcg9X16meDAvTREc9
t0HDtLgYaM/7MTF0vcsWuGSmqJLxfKQjKKvuSRsvfb6LO+2QQriS2Xdv5lRasDOrUlPRQjnFmr6z
Plfv1tEQgr1Raxp6a3aH9yj1rC7z0ZVPGI5MsCtKqsBDBl8UVIKZ+lkD8L1OlHw0++P5jhD6sPg9
4lGZL9AfBjUXU/L1qQLE6cd6QfX6aiHMDDX786bWOMEt66vnr43t5/NSenixiheJzYnK5gmsAu2i
wujaOKnmgbq0QOO1+0xjuquiQHZibXRQuplrFW2ql+5QUF9pM8No/cIl1SDB8N69nnxotOt2xuNq
HtqgglvpRVv9HkmPyMDkwB7mtdYUhpSOs5OABG+ovj7q5wniaREE4mPsZ39psKFpQLSLVUMjg4WR
jtaZ5iTXWWVr11zkamZv88xhtHkMRZ7HpPbytMSLp0f9SB8IOUHaMvz99meZR/+Pk7hBG90tGMKx
fK+t0/DGy7/Dv80/sg65uc31KwxCvNpYisd0ejzo4lqPb2ZYcZ+oeJVyuUoiES121LCIwJs3l178
4B8V3NTTxw3u0ph0yLR+u/HaNJDAMVHJn4fxU2WV/kwdpqvYwov7bBTZuL89S8lkLc02fg14Kmr4
3qtoswyH9829RhdNcild1vIfyUDkoxO4ltbKBM/IHyd0EALOurqfWd3fmlIcW8fn7z6T1qtcYXf5
ZWUzSXzvk3YAZg8KUfvJo56NNa/yicbENClXJiRwAZZ43FRbum7TB/F0WaR+7w9DRFBzOvCkRgxl
wti1hpdfGvuDV3c9K7Sg4JCpXNG1ToIRCrCKbNnhWlau3Vg6+jaucAsLw+Tjw45hJZNBmyditI+O
Z/JIi/0bDP2OLsBbaK/wenpH2qzstiFInibtB721C9vV/5pAdWC2tr8OjveP+KvCnjWRqhzT0fav
nch3hYSUHhwtj9zG5GMXiwQO217pbBnwuYo8hHkjtuNova8SErbBZE3unmkyv+WX0cEr3j7t4BDv
XX66Ac4s2zUGOpQ6CNKLfO0A0RnZmDygOs4nVq53SbCSPUvbEmWkhSbIYBlZHNsOLj1jVp2i0Zca
smlTR3UBEww9RAJVVRQL0v2ROu7kfYQy5DxO6dN+4+IJEsSVDmrFO9pdG1rWwkq7bkzylWHQqd7R
zApB/S26P6YfNuKysmITzFrNPQeuPqZifGI5TQjmw2Q6yuQ+tmOopAmpCtzPYe+rE93cGnvic+Q2
YtH90PSjs6R5Vx+yvJHF/l3ZpUqFcz2xjdLr+nFS8Zvzg/pCvB93Vf8zyaXGcYxXd7cqa9xULmh8
xIWY87p+jY/eKcGneYpV05uvW7x5f/7CKY4GzMXkrRdnOpJuc1Uwcj+WPfRBIQPFsLqWDO/vbnZX
9tOpgVzs9pK3ST23pfQNLFiGND3X9VWild1V4EPPXVkBezUvIj55m2+TtQ1p8EzffxZWP0nRIjd+
Hxqet1Wucr5Hj8IglSpnPxLZ2nrx5pEzzv48c4SBImdJWPF9Ys2t0D58Uac+fWU/zhNTuGfjMmmQ
vbgG0yGomz5rGxRJcD5DBcrwg4cNWDT07RBDf5Nur6qw4N/shwv0lctVzWlSv/pfQbNy1Ck/vjF/
TqLotaFsLrlCNUtUrceXfIOjO4wLCKzTntZc5WK1+MYWLUF2PzcXMEUgzCltYPrsbzCKrpUsqvdk
EOulmxd8tjBAu1FzEF1Lhe93sbThy/Ktl598BAnt3MkZF6bUGD+6nUCbdMsXeTBZLRC1aHakVP7r
sgZg1Tr9mlyAqzxk5FfI/G6nP7cAcJ6Va0fautwLKj8FBT+10cEGRZC1nfmU4CktSVGxmsjuJ+A7
zUEwYVQ6QLzU4hWU2sH+dksURWlloe1d3vt8Mhl17mzFVo3qSDqpIrzWiXUiX5iiPB3D0iY/hlPF
JtSyZUumppNBtgPPkeXBNdEKxvizXsAJqELfm3Z8xMtyWNo5N4ll6syWn2/UUFuyVd91blLZoVr8
8DgDcFwh/jFvp6gYt2E6SvXkhrVK4nPyT/KLi3IHcmfArYp1gXOtLwd7F2L16uOlL/OBxeVExXwp
D2pl2vRXXNJbfJeXMlAHxBL5zJNOrnecncrrMRw1NZKtb9+5luylGDDBPKR7O3PsU/GyIZMyXh8b
zwLhqLLUn5hLI95PLMrFqnkM9cp9lu+ccpV7wdqitc+A4blOsqKDLLq/+ynMEvTY+/jvOzeSVP+Q
wuuP78Kd/Uqkqk+3b9+rdmEO6guPI7ZcLxePMoeoUMv/HCvbz/fg8puqBzZTvLHnvLJ1UGyzfB1+
lSqvJ+2aFSNSyWTjaVBqrCJm1rmWRzYUKFh3QTGscYMSILHcoze80XIWtVi0UUoZC1C+pTYxHasA
u5WDwSrarTvw5VesWjh8HF7V3H56v0fJVbh4Nxram6rf+FnrBVw6+wNVdwMf324MRjsu13pbyikl
nOKPRC/+4/FOPJoHRbStFMXJuSxVXMnWKwm8P/cvaYpQyoMSaW/ZmN5GqXNNxGD47Za8NpU986B8
pFpId3ZhXyWUQd3Tl894O5fjP5tgcd/JswtDaiQZjy1xc5qJxMaqDMEJcdM29M0DjN132Xl3Nfaz
zYfSx0V5KjJ6Ej1BvdbFqeIGjpM18zNTBgqfkDgaP+0D8VRCD41tL1F5ffRzZUdrgn6PGo1rnRg+
/RpKThXYYK2qQrdQNdbAw7M7Evc380WQIJESfWtuRonrYscFt3LHQO2qDfzZA0LNrmDnucrLGsC2
/yB1/DFJ1T3bz9kTa+lReas5PlL24k8AtGDgHfcsjs6kBz9e3w7R/MBlwBDYVMoUb1kcloZ9bOV5
33azOVWQHWdfSjFARL0zAyqefrl3sjJ25dKd5SdvnkquN6nsueMyjR1h6DYXBQLIWTPDzuZRKcwX
MK5a4PWa879LX+0vnC6z734YlcRqyQFPdSPmQSEutxzI1lFZhHTkoz35OAt1oF4g+AglnJbyMfK6
h1+AGWHg7Ad8/Jcls3NTPVFOC8V2YUQJGlmdrtQtCl7QTv+s7x30F/3+pDQOXcy22IS01WgV+0a4
9BMiFwN43ovjJ7UD7/RZ0gmF1SNo+5NgALYoumT+wwVwPOfc5t2vAlS4JIy9esfm05jOEzPPjMgw
7WfmfwPrK78XjXIuckgmVzW9KHHQlnck08T3tQkR3LTzgzjOU90hcgoLNf7T/TSGfU+gXHFdbf+B
vHq5Ot/OEZsG1Gja5MFIeC8T5TBK7J73/3qFZ2OFL3z5p4ObhVXCuOKSdANRdkY9+Y7dxLYhvywz
EvuSFlKFSIYSDCLBMc3Qn6eGf10F2OTfqqVvK9RuvxzNQ1EPNae5MZBR9aeWeovzV/fvUMp9F75j
5mYOaroTm4um6bbz5YN6cnIj1P6O4Ufn7qczn/5wAMFrIjEHlvlJyV9X6ft6D1fuxsLGhGM7gz5Q
sdaKmdnNwxNRccLNvzuF+Tbx4T77V0CFZaw2FdeLwrJOLudKSQIDP3eSrLlFd7eYbqZkQjvK+n2o
z4u5J4gyUsQwCpcCBEK9d3iey+vZ362sPvZoZ6hTPkqHL90snx8i6wSlZ4Y78gcH0hUIlo1zgbh1
bKSa/8v4RCWJxZ3K9KiUm3YPFSE4mPu6C+Hl6aF3vOn4YNVScHwygDqWGgtrORUfL/F9bgYqbYrp
0Mo62f4z03sPXt14P30qpXNafSSTY4Kg9fMe2THUAdWPs8J3ps70hzJ8kpRqKTwsnx4/az/dDdDF
u/XxNv80PtfZkuBIXFRJjdazxLp5pfCf72TmOQJ/X/lr52GcRllWyNTnft4PtcLc3hN2WtvtvITT
u3rUUvP0vn7Dg1n31rPjpHQ8V91M3yegTCpcoTqgz2YKF+v7eI/aaoZJaUeABaqSKLneCUz17yx+
X7TsCqB7YMmauZkfoudyAtPUP52Hkdt0w5RcRYpTP+6FIuR9Xhi/egRof7pB1OHRfj2PChq+2NqR
e5q+XuI7A99QrV0OIR8ZcLoX9t7ih9qqffwU8nLo8MvQAGnOs5OSh0qWA8D3lkbS8KraZOCt5YW3
9tOD90GzL+jJA4pbYkpm5CE+f/YZLUEPSnn08/lNw7QdK2kTPags0/eqcW/B9FlNkf2goN7M54ou
K+t3bjP1/590tAxw0noc55ZAa8fu3xiRsXXvP0a3uc3WJP8IchsvGHArM6R2U/o5lP+Rls/VErgX
rQtWwZgQlOl940jRfb8wikCnAFL9x59P1fa15BhmD4zP9uH3gSwNzzpgt9s8rIXVKWvuna9jc/2p
1KVA0yD7MA3yWK8WZTS0ImJH6441JCEfawaiQqjGY9nybtO43Sjpg1xPM/2fX8k0zywibG6v/2on
y0r4zW1d3p8dCsvIVFwbtrl1jC0ScDFkUUO7XH4qpys/Ll/ycvwn1gJxNpezWLRqm8H9sjUUJ/e8
6ik6asSxQQJ6UlIHZYkPUI9xOUaKzf2Kop0mF/F+rHJKmWKr6+10elw/QzK4h4Fssp0C1hTq2c7r
2yN3boo2woXXuTe5YBw+cvUJFZCNVe3cHO8CIFDgDDMZ3D5ijOWo1KqzfuytzgT2w6sBC/JkvzON
wrqaO5T6q4CdYQMcAQu3D/81GVw+Tv+UHg7eYPLv3aASpTUy0HkGHhSvFf0B9P/KEV7E0iD8BxXJ
bj4Bx8z/hqD/I+m+lhPLljQAPxER+A23eO+EhNANIYSE956n729Vx/TMnFNdkhCsnSvzd2mVn/1r
NEx5qrsMeVh/239ZIGzfbM6Vgs+yGXOUaGY/rjYe2dhAlnR6Y48+9W6zu/A2Ie/RaN2kfQ5hcNcB
TNrmnglb9LnzeLs+ys9vmSy70v03qhzGHNJ8EDUY+AbVXpMPQfEEBnwEg/W9HS/7YgmaQWAPpb19
Hl0/UV3n8sXhW7i8wcN7999MjeTPbvqBjYb+2iu5CJhd4tBf8ju/evDqBc6EjcoeacQ5/++lugyE
NKIUSZJQXia7cFO6neAAm08VXuHTlYY/28rx19jEhhoEbfCjm23DuObTvbYmbIU4c9ftOwmRrYzR
1mQ7Eo+fkPMife89/p0muiCPTJb47el70F64C/P1co7j8ZvxcBFrJoI4MENGAvj2chlpc+/pLzei
erILkF96S2ChF4LGpt6eA0x7JhTvL9DJ4EJeFdC95s7WdcsgUYYkoqtZ9MkpDgmxVeLQTAwkcNuy
kbmRYVo0Sv3Jia3bOvZJaEDD0aolLuIS1Zhv9VwGkPPAjeJBzxJwky2jGR5RYDpvm0qKg0kKGtPD
EJN6mldFYageXJJQCLRU/lxjVfAro01JstEYvvrFqD+v5tYNmLpF9ZN5W3vzKaxHwAi9bNatX9vu
qCFOHJ4c75eJBAQ8KiTXltLMvqsMBbT5LY/eZiEkYqR3tGuB4PvVS6nLrRN1Vh0V/fy7A7A+2cET
P14oMOb5By9C+d8PH9gXSsib8PBVaz1v70ShrfF1qR8+9eMfVAu64VkBfiXOJhnNe+4LcvI02yqk
27IwUiufH4Zq/9WP1xwtituP9UfsUo1nCktaeZ8hXDhV3K7qNlp6genzYJ3o30LdoAOXPktlRnM5
n1h44fVE3cmus2rdfhxWKajncyu3+0gaHQ79faKxJgZEbV2r+bwpsY7gBqr7GWAg7ajve28goeal
+KbkQm4HGDxdySX65HQcdL5lclVLRe9wmx3i5ln3gS7qLzvWzNerhpFqrooiehXHl++yqr2AqIbN
H4cyBflbFvAACcZaUS7HkqRREBtDxavgStyOzFdIDx7mCcWdD6mQKJ5LUTVRzHyLFU3WwGRmgvMI
7Mt20Y9ZpRhqLzkgE4iA7MVYvJyDM2H5/pdm/56rv2ggueg+fcDRT1jxOy8nyXowvQfbYzwEwSA2
bwazU/ovULursUNz3pVSFswQPRQjUmnqXSCaov/6XHbkT4asHfaxsg2ooc9B41SZiUIC0iGoqXUK
tm3np6nSwlqMEllxKS+peFvdVC46A+ox0rtcIVtMEXGu+/lIaPN5/HC913MSQ+jqFKveo59823jg
rang+y3mB5dD+ZCrWJJQv/xZl9pbt+bDdBcSjzFs2nhTF+efmu5fjbilexaygfeJlUf3wWN2cLtY
T/x17l/7MaGg7n9K03g5vSuzgpTvnQOR6OItOlbzxgWYvCZftsWraV309D5YMbdZVuWN6NE9SK8M
bsNE6fkxFc9vW0/pMsxjlpUv/k3/r5GxCN2uCSHYjArPssc35RrwZ6jvdUmC7wL92tv/PgRevT3f
j43rQJdrfGi+/KbxwvJV3VkM9CiufjLNq8z0VOX+LXfIDR5S85mTSDvRUhj5rWP8MibEpQosB0/b
3Ff16BwEO2R74mxy9S2Wwwu4iqgpn5m+F7IJdkni8dIiU85A0051OsIYFQCBdh9WJsRGJIX8imP+
TU0lCjGCsVi96mDVIM2BHmBjiudXjV1fJsGluntWsDNbWfCQ7AJ1rVzkUD5JPkA+TIJQT0G2foxV
C/820EqbkBR2y/97Smk6KMt/gm7nzYFOFQGlyW11LVAq0cBSX9KDeYQHODcAVUqT+8izSUq3oAg4
liLjVcw64lYykFa3T7qAR1SHVCw/klU/F8GlGfcVk2cNvArhM/RlZE4EvXiuPRc/rYa1FC9I1NmS
P41HurI51aATVuYqZB8LoVn8nwh+D236M4FFuxgsi3egU7Z+VdipEflgbMozmV3h4qPoXM0IlTfb
egc1sg8dh/Frq7Bt6yagvXFYFAtC7N4wnpjR9M3a4Wc01D0f3JAoK47kZ+k1vo3X6wDv3lK9daZB
0Zh18+PPzXWn5vXURE8YdGRjTSED62VlAi4Ed2ze86vywu6uyS+wweX98GmYFc2WUMJjZcL1E6u7
G3fXuhtYDfRbwT0voWcp4p2Tu8YzWaNIi7VAJMlD1b/cutHF3a360R1I8AfM0+hBMbaiwgsBZs4U
zWyqaFKiEhxTKx/NiDg1XobPaXoQH1jep6UMklb/vDrpqOS5snaLcojjOVym3m5RkDn1I1Uk/3XE
48mh+g44MUPbAYQ20ZeC28266MHYseSMSWFzCqDaOYsxTlJhanO32ETaSlWjf0v8XpKzSuqBVrNv
pAqfuvBEQx5vpYkR6GYrQIDQXvfqJaoGtYY5SFBPEOkZXgA92svksZKfv8coWTkf3R/UwYlxYtk6
JT4SxJJZjVNfN1QSwZSqG4e9pxArWGvM2lTvvnPeQ01CwqLWJfreww7O1U1Unl9wGQhUiOKp0hc4
rbEKffMJFmKizUwq3ugDxWnYoBZyT+5ykpTpJLtgSSvmi88NiQILW5zHfpwvXK3K+3zJSAUipUAc
ouigMrGWriw2i2a+u8ezPq9sLbJaVtJkNOBI6Bip/qc2gPIoKoM8X+MF0ew9wKqp8X7kGzsw69Ea
HxlQKN1SUPeDqI7T3KkJdr2tqttUzWE4PBor1N0MhKvn347mdOTgn9NRixeQb280XBRPkCTG6Piu
qZmff+aQ/Iczb6BHRn29N9KQc0Kp3zfmcJqbp78tivv0qPpcbmZBkXHm+KEmFKs5EjYTlZ3I6NrX
g1r7hlHPoA8CFCANXBqjlXT70t5KDu+YR+GRaLnI9J2hBdlWd4f+LuCVxXxKTxTkyHNn69kLH+Es
OWklFl/npxyg4BrafZpkUj2bBOcF437iTVVCqPi+r2PJR7NC7cw8IMtzJ0boh59Oju5Pyv169th8
uSwOMnzKOIFMU8uTTuPQvNlN55yg8iPd1/jkL1WHWbE672bndGUbr8b7h8/bsX4TQb+se21YOA+3
Q0PmXZl8K0HRooNHuO4aSlb2iN8DxFS0P35BFS0dnt8avkPx1Gafy+fG4lJVAWT4P+tHFLAXgXNx
Ece9W7vaHDPLrv7qBbLciDQv3H53bTDGS2hJCB6ALixKGvKUGIWUvLDuAb8RFX3LQ76xUEm/2BSM
tVIitD9im5taSBT/9g/5ln1XJbPv2a+NVyL6HSby7M0fX7kVRFzIfEJXsOw7LRD3aNH0kCUu7MuY
TA2mYr1iAnEzxavAPsqE7MNywpJLSCRn2wMaXtaPvi8JINeCYig2FQlmNeOm1+QO+MeFAIs88p70
xyCzaO5i1cy1HFsizaoeSYc1ky2nl/3lonKKGYwH4cE0HoeHoXgZ0+SYK54lD/L/IJcnwgMCaN7s
9f9F/yARHD6P8npRgZ972fEv85IQsLO6UsZLWM6yLOHBMuc4sr643jeytI2Y61lYzhpryqpV0zRy
fOJyzyx5h2Uczx1I/XHfgH+lxml5paMZaCcsXXeprf+SVqMrDZQ2RtWSoaB7dmjLaQKxdr5u2Gjn
BJK/L/rUAfX82P+fBgCloFErn0vffno98+8zXzT23V375NdBgMR6p3aYls5Ny0Aq3ttL5Qg+oSH6
tWqSDi34JrU0pH1od/kU1/Js/wY1KBv2PggrjUEBmlBEebYLu+5NAkPwW05Isd4Ov2dxbLHKdhRZ
zOdKHZGrORSEtlkKn7MNZpyniVJX6v/3ydqwmBnXNjBBbaPlb6r5muY1X5XVz1oGwWlkMU4zay3I
ffyC5zm6ifJlKnAIHO+I3CqSg4RM1tmFBZ7ZAsjRqU9uGsYv3dy3KTpvCVKqdehdesmPLQ8WH5QY
SHbredVgOAGPLMq0RBvfBfbbulR8QN09cFhYRiyITY1NF32mzFe7gctv8pYq0pVb6/JqXRTP8/LO
+MXPTbRCJYSJ4M96gcLMF6aLNxSrsYYxOuzUKl1qyJrSoSIYrpIu0VrwEJ0YPs2UoH72v/q6swMA
ifkO0ZC2FtIuhbxUiWOY6vMf+bUbVKbP11qY6/pesl6AwqiljOVb4QralxBSfFpcqMQGPjMlgwP8
y9WVqrv/A4jKg+GtHMeaZt3q5Hc/3Y78QeAfu/vq3Ce/Q4puC30wEztR06TWCFHSWkQkv1G8k0wV
LI4N8cJTTXpheCyu25vpz/jUKW4K9XqitqrYdnEtzSkqfue/ufGC+pam8sakRnrwkfsI6VCEy5nP
p3b0747zCTqzr2ASPoXWQsKQIVWEorWL+RrVtnWAYWjZduRumpSPzMafT4aM7vJbWaD3Rnj+SPSp
mpWWH744n2+E3mFTOP5xIv1MYC4GP9MPsU/VCK1dTfehCv67rg0pep7aECwayIM0DEgUONvztYBS
TkJZ0ADBPWCQK3cqcYqZ6xZyV/CetfPX+V1KhgBOLpxHXevat5KuJkrfr2hGbulp2HIfpYO4anC9
eNh0u3kkNhw/q4r6y5GjTm8/BM7iWoc8jvEmfismAkmgFd4mLSmWPuW6xgdxs7YjaXuvoaMlCozq
Qjitte36eYl7henLspcgMNv/uTVjlex70jbKJSPtziYN2YqaMEJbGFH8WbgKjPGBd/dF1zg6opB8
P1fXMrW6GNh/cRLTdX/7nl6xdsffJBuSNlojSG5ip+eB9BA0WrjgiromH/mtc76VeyGdK8nBedlt
srETOM9+z+Ufgvkn4J+fuw/F/j1yZ/LzlyMq5lachz8AUqj3hqTEs7Kys+ZajefRWAGoIJBeZQZB
g+GpADmw27gUJuXYoW2s8J9BCYkfbeTtc/9BIOD0H9oqFET0J/e1ZEz7ALlOvuAc/0RoxHIbz1Q7
+3Ugn8nWXHZnko3G+l9+1evTRGRi0XgnO9Awt83nKVfNR9UgglT9zo1Yqmx39XNZN/FY0qQP+TGA
mIlMKgOGGokEtrVzcKXF5J3el1oohaIMFw0xM3iA4d4YdpKpPGkcZgruvzweMhMouOGiRYYiUtY+
BghoOWT8mjfFK3hQK1FP8nVd7oW1lvDWoC/IMcMtZ6kyiXvrQCwo2bS3GdLGC48PYWzL8kPL17j0
XrVpyIFphewE36uVL+1rtrCMwve8N7QpThARgDCWcAOs3mIDtsYRxKySrSaGlFJuBOqY+vE7JIrd
LcE4zSJ7A0v7v5uDvWxdoJef6S9qiOWHN2RPnsYYGHCU3c8TjHivGjDQjZk3JPKB9iPZ9qypXeHu
HSS/7v2FSzlDN1ZYa1wMPCB9yZPPUmamHdbkIKV8RzHH3+gG+CW5ho4hAJGQSkImX7md4jUNPaHQ
zUsUKPd4ADupa+aJol4Ydkx05+fq+jYsRW4TwY2c+d79OTdyyb86kMnPLElHJEg+0PV3MbYtPyI1
Iw40Xy3/tvlSOt/cjnJ04r3b2C+RmHEX/eOoVlYGDWnhUOOwgXglNbtlis9U3TBl5tPj6iix/+tr
Zb5vZGYfuzTVZfF5ZadM/KPMfNkSsk2CAIAP3vVU70VdZyKIyvtzE2Oiy/c73saTdCNIub60jtgR
mDa+JzQI2YG+BfOChFpRNw7uUxB61CKP8Xmk2/MR11Q8iLvsEyyv2BkVYo3we2xmyNHr63wNtk98
ngedhaHj1elHiOlwOSHZ8G4hTsGrtU/XWdKAzRvg9BjC1fuea92T5eex/CJUJftzdN6Sr+ZOlMFw
fSvkq9+Q0tL8bdG3bNxfC2lLXuSvB8T+2378j7hqqFtaDe2jHEA1JT6VtviRnfwPDT8bLRjRb+CN
M0X4OP8xqveau/uuUO/McbeKKw8x3pNsVn1/1kEv3ajnV1hPDSxn7qzz6DxKsaxd1arVLNUShtgk
Tw9JOAIwA+6nRXb1CTnoyKzmCT+TabT1PNOV8Krp1Q606+AxjICyGndq1xxLQldAtAH3/mE5hpqw
KJ2pqj9UMbai4kXsMEfNoQXE+1CFqcqBF/PvkwhctfwfeQTuuH2qV5CYq0ttz5oBJ702nn0SQ4Bl
isT83tT90ykq8ol4BZOKrNEH2PvtKX4W2qzmNLwa9m+xNJaHg83p43dduIgMMru/+SKfFX4Kz6b5
4dyiHdQm5JfwhSCX0C2bVWOLZkLaQbyixc70coYfONvw0fXe7y389ndqm/ZNstIgccHcBOquQKTp
7TU9QhSdwFessEzVDJjOiNaEK0WqkUOaeHf/ReGTI32loZgnylhIttB4h8jnNIeuAvQTPdzyv4GM
1oThdbwgl4nF+rd/SG/i7ZKtpYVd1Mx3V6qfVAABKDs0qYd74fb4PMVUgyRvkdmCHkpVI2C6lokZ
8K9el8mUxs6LyHgAp4QwZ/sy3/I9Bk2LmsbeEXgReuPx404BS2kpgKYJQpZHeb1q3DzfOhPTCpLS
7x2VqVSxwKoZRn2WGp5+hKqajOfU93WwEeUQRnm6KW/6uyqCtHbEVAFfBQhSv5GcoNG8pYDUakO6
Y8PHRdS9wy0Lzmvr1hHN9Y0QWtEYrx42kz6OmKvBpmnm/EuW4qVDcVd9tLnYuDDEfOrKJQLtxDFZ
1mZ3TVSJBLRNpPI//4JpIxZjDl9/G7ZCQBmDNE4N6vUtCDrkmGhxUpXo82/DYU2h4A8X7+KLZt5D
e9rJKID/I8K82srG7DCIEOcYM839oUTVDVzdqK6YsTZ/RK3tNDWmdQkpPSGXNM9uSQX/LZspFuB9
hxHuYmIFe+Tes0JdThkZRAAA/djvYV1x2n2A+dmivU7Vw0yGF4QhGzUO5fU0ATcYrkfqQSqoA0Ld
RVM/xjFdZDAM/p3s0o5XGl51RKQVXMOqgc8g47sWfMf8LCiPOqq8c3PVMsNcJG8IjHHLTlPKZGNe
PNaPlN8raWE7EH5j1zjMi7dH8ZDxIkpJK/v2nPpMG/tpUGerIWAu13lY2AFqPlRi5FjIrPLGGmtR
8waZWv7z+Rc2O9w3vZjz9xW9WrD2QyUp4OgIQ0/2LltI+SUsmU1N86P7lx7rNikI4UA3Af2SjHbJ
tXtAJIFAQJFEx+reB5ErJGqWBB6/XiGw+VZPMN1AeIn8mdS0YFEpvqtClNWpkGT5F1wP95J+KrNq
HXL1uyysifQ1qeYG/sWqBaXbx2zL0zrq1OY2W4vsolkUwOL3+zVbp5v+zbl8QaI+uuBZkmH3K3wN
Tkmpa8AnK4l/nX4uP0kQT/j0Pn3FHVu0CLSKXWnHXQcnlK9BB6oI/EVbY2swq6PVTCJ9kAIDDgT1
HS6iOwOlbafbqWdvPpqQvILpaDuAqSCv5i1WN5m//tHPcf2mWJ5l1yr1ybl4+Lr1zwQn5fsuxAkk
18WkAUBmiTN+0+/gCvQ4HB8jK3MrcofT3BAWNgxfw9UPXfZqTKrfBboHztKLBcUWwdDd+IgdyAyW
Ges2gASeg3stORVagO6G/p0+Xz/ZXZNCwPIi2TeWRJbj2cJjOJEa2LVKwTrixVvKcl3xcbOjlJg0
p04lIRf/FBhUY4Un12TaghLorlR7+QyMOGxgHsa3yagGJ/DP/u3xnu89xruf3SdDWjdECx3etpIV
TUB+Q42oV+TKlwxG2bhxW6y/uT8lUVJKG2FdcQkRkD+nn/uqdk1XLj/Wp5sFPF8zkgAIZUrOQQGz
tZ++xvMRLJOub9tUvx/7Nq0z5JagSleim6LLvIz1dLF7NXVvRJNasK0vm4f8PIiE8snOXPMTpACp
OghSSX29wfBOtm33XT4eQy9HY2jGTeZLR9ySWMVpSjNJzRWTlAdvzzOiHyvAJHZutwjh1Y5aTi3W
QQZd0eAK1royJgJUQToPsp9789QmY3/6DzoZvwxDQDP3FRWcLYFNPV0XfYxGnKVkBzesgTVjPXcZ
mJ7O4DUOJB4HJqivxqlXDmI2aqGyk8uC9SQ9Okn3m/SBA4bYdS2qZYJDjT8qzeNi0IppR3RkmbD7
fZR+FIar8WamjeCNk4TXpVXh+h4jmIAXrEVPa0GIcSrY9jB9BnlwIAdjU6mQvwgnZ8a2WMJmDQ1j
rK163H/46lw/1xZvQJOjzcsE3iAaLsyMJ3bm8yDs13K7MGyLUYFCWE1X54gHSXOA/2b3Fa8yUbu+
r5Div0Zn1dCgmK88xLGgI4fcpv8SJ6xt64t2QWAToQYi6yLpg3F330MzI6G26M5Pgtjc/lRc27UO
1Vs1Vok/HLvjZ4p3C71+0tlSMOWISX7WtTTJzuGfWuVYgZLiasjaXe/3g22SjTVfEf/hyQxZNh5k
8gON64u441FhYPD3IawASrB51Dr7YHmrnMqgMVTj5/Z1rwq5ZC2b6uoDgnqxIVJg8u3l+LkZQQua
iPhgztsq490+xSCWcpb2zZSmaPbsZ79o22Glh0zxvG7r51WqVfVFjDhejpxaFkDfAW3kEXCF6Zei
JcSfy+na0MfFO7dl08tLdqzrbB2DRjvTA/dLEeunhFNr6HuyiFalSn1Vd83nW9mObuUQtfbiuB15
zYu7W4QAHDLIPeO8U9DBQ2vz8G4W1pfiFb5GLhIQ4NPP8gPdchCUd6kqHcmv5u1ayxLRUw56RIMe
DYiaGkIvg/Z4rnOSWCPpBe4WQ+aXvTQ0ESXcTLdnFNndanm7cwXOMnMHEmCVCOOXv6/6bn7XJbpD
J4bT/PNZkk+WbYvUrLpFVBLKgrCGKhpGdWE8whA26UIs0ZxHjWXg8YsZWvNH8SJicj27lpK25qYa
rzIDqXYmV773VQV8QdPz1qP25UdCupmqRM/c2av0oE0vNMfX8KjGB7FmGNzRUtuPHY8AsQlGk25+
27xnS+YmRiEzD5DnGgXdQDWraaok9i1mrMkEz1bjDVgaYWqa2VC23MLpUub0tWAQJ6KmxTO7cVb9
rrFGWLyS4BuStuauDwJdl0BpeXLrfQgDCiObwBnNMMdK0LAkM3jdyuRacWzOWtEghXZCdZ7xIK9U
cua2Spqyjl/OrCJIF3r50XzDz9/s8BCHsp+6afLLTvbeorr378WafGZ4XmTPAJc02cOgO2x5j177
Sn7MxZwDbL95Uf5Zv13aq2a8JTWmGtoyskB8mTFd2xo3Vxuc0/XLqgofHj+e1cehtYyXjt3HV7J1
6DxA9dviq7woX5te58qkZZ7Eu1TWw4RUhkEu44wWI6DPbNWMBK3XBVlJvGIJ9qUXAQd7nudcGebt
nHS0zgWXUznVX3Tst//IVB+Na+lR5rvuTtgNjcGyhKqRHGnoTEiOiJWy071IJGD/R1I17CeKjVg9
38vUXVY/Eq7PXMr3dz76Xnd6lCmZ0WWHPLh/KXSLmZGgsgRyrQVuZ4vLOWmQJT7GOfcsrEp4cdeF
IZR70dfI0rM9G5jwGzkF9NJayOFtaEdq2HQjRIBwkeXjPCmmxscaN4aLO1FafF52EFCJio0tn72d
k0j5l/lWyOYbrgPiKcsOIdk1+Kkxiq/QxFEkZKR67m9sID5Nb9PlvLj9OrdX3RyhdSfuCHZyrTgG
aHyDP5c8ZREfdyMqLttrCJ4dDSC5Xz3kdwj5d+NENRKOheub7yBfzNvFebs2pNv5bYF1R3jd9/Gb
UG6RKZMVXd1VXfDZvitzwjBprLTgyqoUHfK2ueAoN7xG3m+BG9eGQXw9Jcv81+y+zG4/YC4EwVLk
jt9I67mpBLY3rAMzGs+XxcUwJLaxGQyD0A0hi0oYvlqn2X5eyGtnLQabs7s8CveH2Ohuzq0yACOu
hoQRP6Yf0qObzVcCldhQHy15FJaRdJ+Ev/08EMsnWFlXslP5TmP3NN5xT6MLZ3W5WWwgMSCYeJh9
Oru2AOBBdpAeLIgeLyX1Pd0G/L8sPPYJ55mIS0vOlIGp3U+BYW4slefs8cGFhD7kHaDsXN0LsNy/
r7yIl9v9UbzzvFVOtWc3HGXFuX188YgmpOR97Tj2MBCFy/Si288W5WUuBX6KsovzU1hTJBQzL8jP
N2wculsdZus4iH/EPq/p/jFfXM8J22I/iWTpAczJ3r/TjrTG3PuJRH/VLWfCmpjrAYGBpr//C2l9
sHgfi6Rb+kU8nzxJHkRtv/wK17B0bm1koj+ft7OK9yffR4AYgvbrBZHMVV3K82fZWK7FToI9c1XQ
WvY0sE7b+DT3qz4qnsj0ypEqUOkbSnK/E1tszw0xMrckObopOxXsMzVXWa6dckQm71HL+z3J9BVk
eCphtM1ERjjqC9dJdtt7OOD0Dl9QweXUkAYf8n8nv8kOPnY7+uA3WU6TX74M6WkY3n0+n0wm/FjN
/Gz1i44jPHUhJWaS1Odle37G4WIboQ9H9I17UrENj9eJ6H65q7mjX9nW4tZ33xFQ+zo1RLQf8IDC
2uU/X7e9LlQhsOF5Kk6+wZN7y6BVjcjdqaw/og9E4ebTvW+wHnzsayr+pQKr9OV5CXlsim+XWDVA
Vw95xNBMQhXSlWZqGNSYY1dxqoeRA9hO/9w490JS1dFLiKxzUQ/OrtrL2A0BE91UF+XL4N5KKk4X
+VOrcqw009+xLQCav+iK3telPDNfVpIaFK/6HvvaFd7A4X/xAeivyDvIlQ3dpCO/mHkEXueMPc++
ueKhcdXxuyz9vQsxLxp7+Rd0EQPIrhYs+z6fcjtE2Ptrc1F1j5LkPHy026axh71C3OulQgOh7EhH
KIMy3WBbaIEmGgS0EuTAC3lqPno+VhqdWIsq/d6UFHhtnVtgqIII+0GsNbPVvRivdxaNJPv3+730
HqsrROKl0JkVbZ/QDXujSlYFdS6fCgSjjg6v+OFitqok/hE1NYysFzK0OxdzItefg9GhqvCuxixt
YVohVJ+F+2Xm+MMwDlX57s1JwQ4PisjAJBArTg0MtjmAMBeF/op1V2ARB0uydhDQaHtUI+xZSPdn
q0I/eEWCW+f7zn04/w7p7i/rVPXuP7ZUJnHgYpnt4RJh9XkRN57DY3VkFDLnLz8YxaqYndKJV+dt
XdqUX2Xd15c1OrofaVLbyh/b4rLQPlfbRFJJwe8uIJayFvZT6jsGb11O/82bj9I5jAuleHm6KNGd
1lP9qqwXquLYTz4kV1NFW2OUKbyJq8kaB/Ot19vRNhXaUCMUPTT/abz2B0MnXBL0xZtYm+3L9uVI
S6SuYsWt3n5YcXzaGrJ8K9mmhYjeZFHfS+LDYaeyhpC/5Y+4CH2sKJy0WEfh577mg+m8Abn+u36v
ZvjF/qs5PWOZkUbls5e4tkIg7HXZduBRRvFsfY4KWQ8IZde1Rz3fvL+vKi9vSZnkOKTQwtgG4We8
RBWH/7FJq3ZcF3bwhxr28iUCY/sbxNbU/MN1J/lvw9RygIWivKOIxAqiS7FI+SULQIDWyNJkvXzR
WsBeKzXf6xPimTc9G5jvgsNwAUc+zIf1TQVIoK95acrwjedGapgazxkYv2/jxXvgw53v2HDXhj5w
K7ScPMjAvMs2Wb9UoJa1SQPkTLrOwPOO1tTfEzev2lSp3MW6FJONdRZYXIuF3cmfufbXtuEG7R1a
zVdF73AqJSRgNhLlU5VSs+Q2hljSc9RlkouatXhOpp1BbPBB68Ki5dlef5D8WoKq9fXO58TshtEx
/jcHtZtGGLs9ErwQK1CW0JAS3l8yPMdleJ58jTQDvOeH3Kw+DVuabXRTXmuWIkW6rOJdxYzpenNF
cHZ7+fUYvUDTLbBC7itWOTYn8kYzfiWKiNoFAr62y+VRMXl1Hx6Yc9nZwGUv6klZcRPZdnPZHfOP
4De/DBcco5uCdOpsKWpLqxWdzbtRmeb+TP3l02gyXjYO5PG5xr9gKyZWdo9US59ROXoIyNl/SF9s
2nhVvohpxzYwoWIqThcnyJtUNNUw3tiMMW1yR/IVSF1m9IQJQaAKS2/9srbo8R+12omA4qHCWg63
lfXp0qYLaRnmhI9r5H6sKtZ2vCgTJKPKhDWsDXclcxUrQXNSuY/n7Uft3I5GGG31IPf1NZy/T7QV
XzKnqttpfACssZz6iCTIklGYyYvZXvJQSI+T1HqjM/0Wr+L7BAT/lpmeugu7F6LiJFuIZcrZcMiL
4nU+A+Oeq9OOHr8DXpgtfF0/QsA434gn9kclCPtRJeV2gtqHeiVUBvEh62+w7D4qpX6W1r4iLTSD
HJ1uCI6SIF/jj/98fM75Ai0HXoyJIWGqWe7uWMVyCPv5ULRaA+QoFSl5H1JG3D3FQzD9xgdhodFa
NLBrhm4bky30o8RDhn44N5SYhxQ5Cb6OLldko++qCMlS7qT6sWxuEyLp0zsUqcFcArZD4tF/4jl/
mfJhIPlS5HSyn62KZaGEzgn1t6OjLH4sxaDIJsn4cvHd8DI1K7WKzf5z5LSm7WhI1U/B7f60jAIP
5n458z0pi1XWxfJM0Asx17mR9L9HT+P8I1FP9uMf+VCKSqAMg8Kzn+gyy1MAVWaH6q76cfmUbzi4
gnEy2h8tqR1VkELY+Jxt8jNsXnhwgeeKLtR2aqj7+UdBJhEFwrgSzJrMVur5vWOJgqVHrFkhb0Hc
qq4oW07NojpOBcRDNVTNvitRy5EruOoTXP9NUm0cI1dYqi4jG0Ar9oR75l1OYUkDpe6F2CCO9NDj
J3qBsIXUcoC9xjR4XJPQS4YsZkywS9QyHhqEhXX0XPrGRdhAvrX7Ia1aVf2cBOlRO9Y0oh/Km/aV
NZfrdmQFUAABfZ+D18G8GdS0teM03dHJysn3W47SgQ7f4jEAuIJ7meynl0+ii3ZwM2Z6oDhthBjF
35uIkdFrZk0Yx70FH7+skdonhsURyyqmabD4vY821WgYC9ZQUZBV/JOEhQQLWWZI7erN8LITQeFo
SljoDpfhrtsRUXrvdvQ9Yk5c8INjUyl/jUGflJNUIOobEDDIM6hiBmq4Zy+Y97t+rEH+WNMFc+QC
aPSezORWbh5Ki99lVxfWET9eOUhtikf4lst7eqGDoJdr2kZiFnbKdD6lcaz6rKebq8a1Flkg5AJA
5oj6IpPEaet4CHlQPCIClgVzSs4+YoFoFqsaIK0LfeNgqiimPyaDRe/4wfrm/viX10QAa1Xw/N12
tFxfuM+mMm/0xLl9P+zOs0Km6wYVXbt/h33XL705R0BYRUTX+7vvU1XVIncTnOLqgf8CPllalxld
3x9N7HP12d4XfwHHxaiYLy4b+6o5R3ZcVFi+v4CIg8002yOhP++NMcVNki+gcH6feIvvhce5GLNz
y5qnFQJjSVnCl1jcD3bDU33F05UPEWTX70lUWiNoJsEvRf1uj9n1Q5MhvaO724iP2mcqi/p2BEdx
GxwbttcOpYEQILPDcKQc8x3QiOH1ENWOf9sQA59/k2tM1HgLRUzFcXESpbuxSDaF3Bp6LhWKd6VG
SXnWRFUoC5CVEzfqCthur9f/DmIER7jV9lP2aC5AuK62prkfae3HTtLB9sBsm/47XIxwpfH8Y9GK
f9Hu5ltQmmRHVypnNCrYlo4houAkpm0u/yY0z+1P+tXwHCeAtwaKVzc5oLl9M1joR7biR0UEmGMC
+6LibUfmG9NphOmVJBIiAUjEoLzBP0m3S42gYXHQldz6H5AIY1A7/IACahIixgJQuye3rptAjcuW
4JeyVOUqrKfmLg28xzmEIAz8Cbb0NYaXJgeKNltuJI1SnscQJ40hZUvN/ItjNVKdp1FvZUN3qqsr
ZflbT7Nkmab8eHH3qFDUUm3nrW3mGlcdVrEgWfOPpANAKtYWzOrJV4b8AwFiD0TukYK83qg1DR0e
xd9c2f6dWD03UJ6A/AC2U+Xej4gMRC/nqjSu//Y1VgXFWhdx+in5V4ym0MMMsQ+/u1Ynh4VYtMXN
QxhDnsWierVGsm6SXE5z5dwAOv8eG9bI1QcRgWckR1tkn3IAlMG3iE2vrde8xfDS+q4d6gQegeBf
3VhGfTbJ504yYYlXFtycmilCWV2d2B3zo7lPcXz1YjV29lk4JQhykx7hGSJirGXcTQbOhRGKbRnu
bXYP+vz0vZXrXIPJmbkad/jvhBkYn81YLxbCVOUP4VT9TFRKrnNGmszU90yd7qID4FOLVEJvr7aV
yhHDlxleMCIzjH9sNulMOrDyAHzWiZ0cvx7MeTn1Z1bTzcPrF8mB8Pc6fZrELfI4jqMU3KMOBm6f
p4bAhHKeGSa8F+dpvGmjYkV2c8Uc2Ez9XTqTwquRo2XaVvI9WwHgh8663K1usnSvi1ZuvsVJRok3
y+/Lntik303jrs8IvQBw9zv3lX+TEm/XQ1xeeGC4mBCKidFaSL/Kd+jtg99nXdPldNfV9HhZ+DS1
uO/opUTKwODssrdYEWplhZwwLUGrh+7DNrlsEYaSqmRqDAdK2UYzAk/uhJgjq187Osn3sEBsV992
Dj19XUXcl6UZxJ6p0ept16VCL5tVqg+C+HFicC6ltFP1betcWUrWzE+RwY+L6WfZtLAsQd+wCHsZ
dDDxP8SS14NEUaXtqvZ/paX+o/swdPA0YachziLsBzT9fgvBEwAIesn0WN2xc+XDO40Y8sCRs7cH
ytfD3KJ6tqC+iQYWQEeYV77+btuJzr6Yaeb5aUq2p5NY0lI+sFvLkKCniTn8mO80F4bmV48cIJOF
bOdMX5UwFutTlSpH78e2gqAMDgrYEM8XeWM2fv6isAFPxAdWzn3b1RFWKWXcT+vB8SMIkOkEKrLA
Cjvw2vc3xVL4kcgzN11Ud3LTNqWeI+HZ0gwyRQ0J0QKxhBnF9ESgtatlB+qiu9oJN8unO4xEwHoL
YoEAhFonGoLAWSBx9t4kxz3W0rRAfLI0WNCAO/46lQrkEM2Ac60W0xb5e4HOkCbboyFoQWp27cWX
jnecGqOKy1uRwbv3EAud0UxC9tUkooTUbE9qnVwLi8jXMgodkzO9FlEMN/3D8QLonHCCWzdEN7BT
MNkRDRa6m16ahmnTeFTvw2frrDsvRLbXugjHt6/oO6k7cAGydp1a+Wcllg8b2sOwlB5Y1xE2FC0u
ZQsD31Kfjo4rsBSu6UnVPo9kad9xm8LcX0JkXy1YMDK4Nu/nOwddWgHKX9u21w2TTTP+8SKwJFHx
0w3rIWzk8nkmGIHBWoTL9EkzsSwc/0oElIsWhOwRyrEKqMNSxW1uFBm2/cNyKWrJZ4njSE1H0gvk
yCxNhVlRBj0fjnsx05sMrCjoQJBcemK1O2mZQfVkRz8XCKZVk3Lu/Gh5l7xj/uGF0YY9DKnpEUJM
cUv0jAtK8FUwnPAVeXoDH+3Ku95bb9qCZHyiIDqYHbzRGUCaZYJij3aJoC3nkfmPpvNarhXHwvAT
UQUi33rnaG9n+4ayfWwQGQQiPP18dNVcTJ/p0/YOgKS1/vUHfpoDgE0WKonBwDndEMaC2QX2FqdO
M6Ta4Fy5qi8l0Vp7nzA2xGb8mLlllI0OYHTWQ/CMs4UhX3kRJDkUwIKs4epMbcjj4i5KAmx52AjT
F0zHmfQ9L+MfGHXsu491DzUBYmIKSQaiAv+dUx4rl36LHw50mKTAACF6YVWIT2rKyL6HNsUezHWw
P/TNKQ8tBSFdQDW++kNDhXI2A32k5kFJ8sQT5YNzRv1fZmabaIoQtSTvDvaAfXDHKW3I8gpYm4SP
Vo6jtWnS0eYXzx6hjF3GpqPwX+hbvwVwShC+WTZVeu59ZcaMWwULpNUbUWLT542gnVVg7TyHDcl2
7E1eVA9RSPHctpjN6vwQ+VhaZJO8jtl4yLLwzi3GVRiYzZ1WzslxzQkmCKQkHwt+7W11UhxTU704
wbwx8v6+Jc+SoXY0DgfJozOr30ScZCtXqZlu1TxfSrofUU6PavAYchfGzZUvSv0UnsPM/mr52cFQ
5VUDx2RmQNJCuMk1k2wz3ShSI1qPcedvbwRkWvCk+93JA5rXM6I35NojN6KqkbZ2pFTGGgln6/6E
dfacQJpTafaTiA5hoQOUFhaPRZbtIrehMHXbWxWa594Y6S4tZR1Zk4tMCYs64xoWhFjN97ZNTWrF
v9bU/3XxdNKIruBGxtH4lgt1SAsqrPReRj5cyDY81b4HbOVeIrs5m9VnbVTHVgJ44O/R1gGTSwQz
p6InAIrGQ863Ui3PdIEXJTbhI0G0kQ2dtLDempRqWggYWBg1Kg4PB9/bybx51YMk8LVjylYFd6bs
Hz1dnGV3DmaOJ1uykkMWUlfScCXZqjFOngs9wwKng02TZBqum1pP3rweCT8sgM2wyRVldJDsjz7n
qPywqvTERRcD6L3rLmYVkUafD1AwzOMqjmKkFQQNwGKIgjtdYtJlY4carqUsLn3rbZf3TkuiaIZt
avxWJlV4x3wl2lYRlJ4aKeVbUD0k+J//qGHJUE8w08dTGQZSLMEYqvgl9NK90+eXwgg3hgulYN4O
AsDtNUJpDjqBP0Ou3loLJ06//zRNiGw2aruQGqhp7qp4uAys5S5HqTq8hFnwvqyZAS+gUX61jbEv
1T6cyo2UUELseR10pNSW+TX3p7vuPZnbx9wgCmeI15UC1hmwa1YAcBITsnG6NwSymED/jKTTZWGN
s8zcxIA4vWaA/WQXpcM02liJZqc9sfUdAJ+ALPCeVipZDwNxbD1jQK/epqyU5RnI9dmZ2KgUDsme
XscpCWezs5d5/zFGHr+u9LVPjXPXBUyxwr2wZL4zO6y1/fQ+wWHLyuxvu7WQpVjjOYkcYEAVM9ew
4pXj8ujE+ffQ4o/Reu1VVgRl9EZDpZDsoyJnDs5Jl3j9sAtCvrXTEjZhhDs5yGfXlr9t4a+mWtyC
DqvswpOPXcIosFUPQcuYghCBMi3uHUJLwnL49D3MzkUMoTzDE1OfusUos/mOaA5TNa5LStEUyw36
YqdYDyxbVTMEPX3UAi6t/+s4Idfsw9TM0ecnXUB4c25ucMqybVCvYQJJsqanQ5KdLY9meboKauWo
orQoj6ECKkqdH7RuMXZt8p45UjDjT/aAnRlMa14g6baB88/3TtlzFu5LGGk5k20HBDMnH+Cvdn8k
BS7Fk9+96+4YkNoUvGBAkgJg+l8Aynb0OMb/eKgNfUFU6eCuL/+NycEojrN99ImJIJmCh5H/V01P
3oiuj+5nmN/4Am5G1NS1Hl8q88pb862M4RAVW5c4ak4DxsDzxv0bPPKjnEW/CUOiKm6N/ZLEHOjA
WvqlyA8exB7GflW618JbhaAhOFxg8VgvVpob3yHQaB4oE3ca47npqrJD038nTEc5RrxNYl/t9r1M
X9hyhbhg0O9Zxwk0ozlbYlti2BTcD6BbIVxwtzlM4tkVZxa6G75M/nuCjRfIj7NxrddakXU20+BS
qZrfEBPY85T91S/tdL/WUEHY3oLbID880qGKraoQ+p0henYnpzry81P9ND9U/kcCimLiVgrU7L0X
1T8uOrcsDZinX/L6xcEW23++0eCnRyd74pb3Nsq1AKcxXuWhaLbCeZ7yg2q/vP5nOT68joI5YyS9
uD05VOwtUyK8WVqGR/qtDf7iGHXxiRInqzEpxX8W6uNpWPpEyUB8PJbZq+NfWuwJGFjRXQeHsP6X
YiiVUOHg+JdDqeFXaKHKeafFn2YSyuSQmyDYspctGkodL2XqHyP4ZRXxmkpu5vjGMxGR52UdrerE
6ycDBhRPJZBT/1BgF5XuKASkhTGFuOdG8Azo+MnnA4mnaEgpezmBj0xWm+lzVvu8PfSg0uMvT2HW
fZcQSD35m0WvynvACcB6KYdfO/nQapeSkzzt6vg1Tc5y+OCfWYVkYTv8Nx7RscOpeO/1ryFCtsA2
l6slcHF01zDwONd5JBeqDToZ57R8wyF644JLA9brVU7PuruUyTXN7uWwL/2PuSKtl5eGCPNhqt8G
vlM6wPJoaDSxc6X4DeaLguQx7b3obAo67p0ON0V9cO1rGz2ya0oA3+R+qMbFr0SG14BbTbBPdOKG
sWxmjrVcPNfdY4M9e0P4OT6j2JzSft9G7yFrmRqbW74ED6sQW1mfzGFtQOUHKHB4OKTYV/GbXx0S
7xJmL2n9kdiPffUjxC2TdMZuRvPtmKBE+Y0HFW01inN0SfSutnhooQ/G85Ez2K32qRfwyndedR6z
L8d+jkS3CwU2Bkm3bwMWfOE9L0VWYc2wU2And/5b02c/Hduj9TU5h7L7DOvHvIHVdHLwFmk43Dfs
c3O6k+2bsF9YLGxAAGj2vGUJs/8x+Oa7sQFY1ceyC/r1TXinEogQlhUM/WbNTmjOO9QOy+VrrwRH
TV/OH3x1tD00XyhLuvTqOg9iKJeNpS23/slAL5B9Sfi3oRGuClHgSczUMCbWx3zX9tbgM4mnTpyx
0EUkzZ6Rx8RgOYSQYS/gHLR3hphQNhe6Yg73aN5T4zjpQwviCAgBqpKSLXzo8weNSLWJsRwZdtVg
Q1e3mauzYvqDfO3prJP6w5tfrNQ7TuFvwh4zwuQzB+dUNPKUu/nLOMRYY1LkoQ5bdjYxPHPElINe
pzAXl//1FjLr0jc/zLL4DIP8X9aTjTJF87muTeA3jIyldenKgSMybR/K1sa3qc6vsRFToybvY5Cz
c2fILXrtXwz2X+mVm1LSRcH/9qLpW0g0kRr5PjQBH5C+DT9t6jMPTaUYNP4WHk8PQuTIRXvcr1uO
ySz6cwElxmhd9R1ITkrgXuu+DzmQDqkB4ZzRY7rGqlblTGna4/WD3UGWPU9lczRt/dU1wa5oWaYC
Vh1E89Yli9sY74wQS7Hxn5Xh9D4jI0mwX9G/Tf+wVI2uoHwdLYZHDKcij7OMI8Kgf5uCO+l+2pzb
PDGxFaGN0Qi1rEdNlezyPfJ+WFdUkjOGCgFPfB8C5gWoyxJAXICKttuEszyHo74GRBd1+MhOZz/7
NVIqJg+uezOgS6JbaexN43Pg0bU5mj/rDWX1HFx8rl+DeRfO4FwYZcAz92DRzBnjDd7PLK2da+Uf
FY+1PTzggWZ7M18Rk8GiAGRJpYEpQof0HMEeqm4yL7viVTEsDoICYPpazrCE49+ue/FA1er3HhVU
Xn0s38k8OUzvGH7V2rkbGIWm/bWUSJ8qzouKkIrUXxbIchmk/yMBxocBrobGfJS1UIG3WfIfhdHG
MrFQtxDeRfl1WTiGHO4D4zVEbtI2yTGGQ5w52AwXvKeBthleowopSmN2xacmf+Re3/HzkjOtMJuN
5Y93wqBSJUqCm6dHQOt6Z8Zso/8a1+ThnE+6eW741JYCCJC3UKeMxVFnwfbJ2fki+xinoH9cW6N6
0318MHxJCd2cU6Q49aIrYRjaozmC68SKPwiw5Cpk8ucvLitEnSTVIY/bq5MwvTAV+1RCulWSnSa2
n6U0kRNDbE0rWWPuWoTXJBv3pT5GgGVLTzNanM1ZuveSedXLhaPEp0GhVDQEs1selSnX2e4auMvG
rciNTx1H+OXhR8AW647jUyPEn0296OfM++J6vbxPA624YcPULzVmRmOTbtnyuua9MG9hJEkQUbC/
mPQKY5UYNC+euU0mAI60cmCyG296ohAY5vrkRcGxtOs9RvWqyh8jJV7cmmlyWAD8iKeMjXZZUnEJ
CxrdmMlF5kBvM5hVHrP4MaCI6KKXMRxBJgR2Vje7gh9axnuvU5eJoCZKZmwp8IBLbGKYzLPdNwB3
QNSWxCYuRD8coGs0/Q9tJOC/MztBXN9VTv5WzOK+hskesRYd077EksmhFDzWcQEWEtnY5Lnmd3uZ
ks9a4A1cEJxSPJqSwZjPhKbCXoWLbCcee0IJQ6QNtyoO2NXqlS/WM/Msjw8S9Z3HY+J86ZA81Exf
/RaWg42FfsciI70R3KCLsCFU7boU/s7kS3U0LmFXhHdIpWTVXZHk63qCaQlmKiIPz0mUNunwbFK8
uJG+1yqN4TSWWFI5ZBXF6XeYNpCGknYjjOnVHumXbNd4Ck0W7pDgTISryqJwmV8Mt96bLIGSXA56
IgmjtwYIyB1sk1wwpRCZNFYO4BNwMZpsXcWrEEECDQARAqxW1JEZLjotHvjB+DKXDBsyYZ3EWF9a
NnDtEZvWzqvPPEnuE75t8Lt0j0PAOq7UtmSC1HXvJQ8SJ6czxzsrfq2qgCqdGTr6Mk1lnPnvoTNu
OxDtaGHER098UrYRFAOUHjm2g135N6LTlH6zG2qGssF4nFSeYSyjn4seKRW3VrCerCmgTlQAVgvI
0vsZfaFS/2pvQkcwQgDiMNkBbrZRjL1aFbyEgt69twVNT4cEZyqwSAi+5zA4xPAuvBb1w3DLDVCb
Ahk9AESZkJgmxb9A4Ey9G4ZXp9k5moMztS5JFX75NjScwqRupXbQOT4S4uS6YNSj/zYmdK0TZu9E
HwCiRQOhY4gOdMRIDrDFijCrcWyenc1Q4X8xmN90axNaJKcp39pm1ROY7eH/dQhS+2Ql6hbxxoMq
bhn7DQDMY1g4BERgcDa8W6RRR3xsI8VD1qBJCjkWyU1r+Lth/skzOHgldAxIQQX4oDd9Swk9ou43
7MR8T4NVa0kem5bH11IvLcACVXzvF9vBnY/JGGBrh5EPA2Jntt+lTxtVX+3wakz3WXUvq/toutbm
RaTnvjsajE7drSkeIsiCPmozTstejBedY0ZYD/vIg4FWw3b9C3I4cx1VE4ka/fzT+4RHI0hJ6rXv
E4nO9s6ROKmnDD0BheqCjUmXXZbjKEa7R2SiKI6ResVIcAwOhW7pI2Z844OtZdzsxNj0HWXEfLM4
lTgELGkdhYuSHtkrxzV7kx21z60dPaV1tFM6hBqZvvcdbTYPydgXLA4SbTuFAOEwEG9Y02vN0tj4
Bulif6U60ku7msyPU9Qf4puF3cZ8j/Am/wMFwvFpb4zXUsWrIeewdOTOokdIK2KtfJZw5IIhk7vH
TNijCAqLHvX2Q2K9Akkm83yQLgZPGclYZGSgKySprw5unRWtGlFue65lZE27HKhHUiuIFAGafevF
cJ4o/S333xQR6UJAQ5d9mt3L7Cz70Glkbqcmphk6v/ictlo6j15lHVyOjF5fLXnLRii+4jRGDE1c
Oprx07R3NXsHR2kknjusW420hFLGQeVALeegMgOxpR51JgjhFm14c2j5Te/I7qBZ5e0Ac+Ihjchd
ANVazmmPjK0ifWBxDImPZoHRiu+fS1PthgS7EWU8tgK6G/KavBFPyUcA1N01cgeJ9yznpaCkEQoz
BZ7kXSYW93IbJFoZDwHOY0tntrxmnfVrlwxHjWaqxzbJ7swLbneZwxCfSsXoi30FYFbYBkkNha0e
QgtiNgBTQ42hM76fqHdqytY2DRrU2MrCSIIOQGXpT+rCF7510XqkiqWatVNidMv2vuvQA73aanhO
KwbEKiL/IUal0pbPpWUiQx7EKYyNzei0R1B220h+rWB+rL1wW/XBa6a64zzq1WR4v4XfPadSkPSB
hZKob36t9o7tHpNkwes6Ua4sda+6GUYZHgDJDNY/lc4HcnjVhe3F7rvfLn+NxarQqGnzvdHIu3Dq
1xSNgkSZwTkXIZCq+5a0n2b/l3dQoSi8B9SDKbTq5VMKkmxmx7gssJ0a/EcJxC740qQhRc60RW8c
DWz1rMqlsu8M7+Sa7SbgJDF7xlrZJRjEHXZ0ZkMYVofXDr18iGdfP0+4ar9N2dtcUDKq38yHDh5y
Akz3XW4etanX+XTyeKAs8xpIueaP3oOh7nsUfcd2HDf/nYhSIxteBRo+lVBsrT//lc1QyZd73joE
yY/1KhXuemnNmgHfpBE9vn3M+ug82mzdKU4cY4ktf4Iupu33bWX9oN6yDaSIuoTHnF8j5jCQOHTG
2YjUDusPTZApeqf/4BI+om00W3viW5npMVimOYycg4ay2q2OS5UhKINKJ9lYek/tsTTYXJJlN2kj
WM3oqxJr3KcIaAtiuoFgOr8FGNkkeJOk43cixNec5ofC/AxjQiRVsKcX2CRu/m/pVzI/5jloj95S
IJmT+V47QmI1CwIVJQe7p8X1QJKd6sdqx6OoWC+gKfEAIh0zAzc4gVljWzv8ziLnDrDK6NPHWiOh
ldZOB7tIPU4IGifTukffBhH03vGRd4I9Cr9+qXP3vFQ8HgZ9vRUB+IT4DyKRS6PpwfKaB+1YtNX2
f6e9qb9N/9UgMba19b7S4dkpYNvnkFi5pw0Yf4DpVz8wu3HiRyHhuVCYzfh3O4qjjLtXOXqX+n8B
J5vht/fZEK3jR4cORqns9u385h9tkX0qw4ejrPtvWxtvuZeNGJEZuDakzV0DuBpmJaPqOnmeLOSg
sTFDBpQTUs7GvXXpUG3olKO7umYoNGLcykpQgwUEyk6VVh+5cq+VCL+LEdceP4KYYRouMkq3PyRR
2aypaYt4oQvcZINyMQ42tjJWfgfWFCPPgoTCDlzVsDsBPmfkTnWF3ITDyKF5SZlYzj/Cf2ko42hz
18GgTtITj+mA+t0zsNTBVtdxLm3Dp1MR+mHuVDpX5NmPzbMyGUcmxql3vtzxmYdsuVbum2HmzESm
96Gf9qHZ3pScv6u6XbUebUKZU+0BrwVkhHabNkKBTfD6hBW8+mnSPycrdhOPaklbnPiaTHeiL6N8
t2yViXVN4WIsoFTOuWaV5S70nFWe+Tc3Ub+Vcp5s2vAAYZCQ4q91mMHPcl81Jlz0Ptm3bQzXazRQ
iiDDyDKefJGdVMEIwvbLjTu8FxmEKDecX4WYf0pbJWzJ5skwRHZX2QmCcojAlnzpSB1VVxlSwAQt
MSrlWzxn2cpIPVgwkrRll5hosZYDyR+pPmdMc6RInlViHXqrwrsnJsEduYnh/cvMNF1kUuUksDvO
+aSmCrbhJHfCzp/nZHhxoyrd9kX6ZHveU5TEZ6uarolWSKtaqLqVlRKdhBmBaj89P23WdY6BmgAX
dGSxVsOwdROCwwc3/ajkZdY+vt3afGosu1l1fr34YtuFv601GUXlwP7hKmbhLR5Q48OsMf8AabWl
2scGGS7MCXUPfp8lzbEZEm/VjjXBFVOwb4tPywzqvQdBRxF4NdaYRDOMW9nt3B6R18eg/lZsHKIe
NUudnNw4eTKN+tzFM8SIhBO0yaftJG2YA4QcdWnZb5kvHNrQa3e11A+6tIO7SYc3XZK0livUAw36
EjWW1G6AOKMuT7E1m0+h030qdzrJsHuM7WDYUkTdO2V3jlJjXhMbG5fGrzCM5/k9DQ4BMzL+KLuj
xWgMib7xNGVH/sb8/z/514r+hL+qu2MeHJZ/wSUgLFO48Q6r1I3hg4d4+oqjVbju0bW0ePKjHAC/
7q9VugxJNe162/2MBZ2XWUIVNiRxnGnRR7jWVmfTPWUp8+K4pqyyW5fKGfjDqb1HqjhnVaC38+Zd
rKvdrBqPGCF3vBtRZgnnKxJQevv0HYmQxKotL18MeLAJEGCwLy2Ca0mzq0ZzPdS8VTEcBuaOLvST
yoQOGeDtIGnsx2kb5PnFjXC0mNxtNkzTnXYjZ9XW0NSG8KGHvtcUWAx7LIpyeEvSDEudCIlkAowk
KSdL07jEtngeIpwK7Kb8Y2Pf+jadfNhA9lI0JlX2RZvTZ96jEYfXWuS8uftc1NNzMFbj2gqQVDQC
QwJJ31n9Di2QoZk4+8ALL4PCOqSOlEOPikwUyiKb9L1PKCGvIYCQaWELsz7WM27Mg5kfajd6mIR5
sGrqoXpsrpUzK6x1E6io3sqR9KIVI8RlI7H1a50Lxk8O3tO0Kyozf3VubsKCarLP2LlrKsOp+RiM
8SMPmx/Dxrxrxme6pC6vFK+vqk+vUhfZTBVyu+rf0MlNNWNcEULaNNA3u5ywac4mNDOeilyx9oLg
wWmKzzyHJqjejdC6zinuhSPMsJq5fF9359AsnxMnw49TrUOMs2q+aA+vtSgOhoAvb+PW5sHflXXI
YI3QgdzfO5l0115aP6hanzzPOxujtSqhcnTW1pHqNGmOmDYN8GZsmWAk76Iyf83pc6qRdwzMnQ29
byQLNxqpP+ytM9Iz8QFW3VAdi0BBHDBewjI65T6D+QjLjhJZVSEOpl1ve1Xt2qC/VUMGcq6f/LrN
Dvgd29zasaV+c0fC2Qauscvs1quzr26Wb4XBGdUn+ITF9W2246dh2Qa0VF9OyXlkeOeofk1nG+Ax
vkTe0qIDQfBoVB+l/+2W6YMz4KDMVdGh9R3NYOcj9bMZLsWnv1E6f6yVDu6EOTGbzK9KIrcJwNl1
eO8ZY3w3tP2zxUhQZtOj9LDk6C9B6+2KyNw6GmWulyNWlRatjuU88Hj7NeG/U4ZjXgoGlN6S2fs2
A2IDrZ2ffqZtRyFXMjQwI5QwdmPcG7hWNkl34zmHq5sUO9DsA0+Fo0D/HJu2uEofdVUALcYkedIT
F4tlom98j5nYusPwbLAvh26wKQJUQyzG2Ap/PL51ZFYvfVgdtGzMVWgBwEsTM6ypfOgHFnU8ffS5
87NcH06lawH5IEsH6rDmp6t6gOgCHm0w75q4fmB2fc5L/Hes8jGZcPFLzB3+h0DvvryZSKhUce7s
6OSFza6VeMXVUYQIjVjfjg4wzgUwBlcgqIuziZWsCsmTzOqbjS1kWVTHbGZ+4atbWjt/ESw0keFX
rnL3VphQfYQrbcqq6OzY07OL26sFPgUhrY7M50CO2a7OPkUb0bnlFkwLAnkmHw5Gb9wHfn8IMkkR
2qJNY9kWLU/48rtpOxwC27rH+XF0q/euab/nAYFNmDJK6JLxlPFoBqHGxy94V0G4b2sBCULa7yoy
nlUGkYs9pkyxygzi+xaMIzPrdZ2Em6gJb3E1fNph+Ow7+ErETvAgZpxpDItdL32Jo/m6PMlOy3zQ
Mu6i0cPsm10iTxeELcTQdtzrorPuxjH4zfoajkrt8gCyP7ubPpD3Tu1fqzx+SQxK/n5aLm4J27Os
Psbc/86b8Si5uUHPDa2Hv8A72QHi/9z0NqVTXAzYh7GbINylGwucret8hwldi/ttBBXaywQxmQie
Un/ZzMDnDK9bxVyNqnXFqsmmjzCHdVtAKQccfMRUhjnBMipKPzjTjpaFBX9IrwtLqSLTer7INrzv
owrbtU0gqtvQQf9zB/qUun6SunvxR4Hxl7aPXUhiAQnY0gCojJpmXGltgxECxnu4lPj6k6AN3SCY
xj0/+PNt/HdA7f2Qth/WibIARoyGaUjQkgZg2lfpLQ9gRtJuCQQtFNlUztmilNQyxGYvD18cqNcU
tJu55CQwZsifLLjcbD645XpVyewVuOSzt81D68CSt5ytcBfygL7PYkCneDwZvn4tJgoF9iBP1Gew
TBeumCnkfRBmb1OsYXqR9OYbl7HjiIsdvU/KGP+XSTxknFUytTZTFBJ2MOBX0lp4r0KiF45DSkeG
w0zzWbjN2yCbh3aC9xMbDeaXWOBxVJV3tVfuBn/YlmEEM9Lb0PfirESj2eYV/cwmznBGqeAwW6zZ
MeFAGv8aNtAy+WlE+OQ201fYWZA2rGeytqEK2rsiaBYhLOD/ZIyYIhX+mx0CEJaZ/NWTeS96i1xD
LIv0JhKK9RbTX3Nws0PDndZT9VwzQIh6gYq+m4h+HQ8KmlpQ4iinHPcBnqJgxjL32X2Gn3SW0cWS
0SeYg5k9s12iDBgKPWYWzN8O30MtL07jrUdtRBRFwWMzzkiks1U2omxRpQPuF/7WLQO/GcIJfsUq
cL/mpIPq6KI2iGlBB25qAp9qCJPPAeunesJRsfKZKkhG76T7BF3/Co5WMh9+ymIGbGEsvhzlwIlE
ItckV8G48q4shMApf+PbU7/T8P8yRqR6mh/iGEb5fx/crK9h1QDTwSskdSktEB5PJGt73l6bv/BO
poyBpiFgZjSIXywlCfOg6pKsL900a6Oy3loVnGdl7owCmmbrrC2pdp2d7Yw6JS/EHfeTJ1a1EO9a
+U/u3NJ8uVSRtG1x+W4bFoRRJnpqtnddKA52+DgkTPTFOh7lk5eGtyiCR9rxAQb8DMIMH/McayxH
/JXdx4DVAbOdfYpRFAcSBfVwaJP0z52LD2k6OLijW3f/zYa1LezpO2yDx2rof+gCVhaKjjxmGSUe
4FITPI1W/zBlMJyjov+tuIWFke/sUPyLU2YlFRJQSIo/VTi+JiEuj3W0z1NQ3EXaOVN5ZzLHTUUf
m8lc55ZHo2odwibZtD1YJZ0PJKv0ezbxxFTnvPWPlfCw/5h/mGq8RA1lRK6g+5kJ5CsI3V2LFoPo
UHq7lcgYXhV18Dd2mMDw+NFIr2kXz7p3P8KMJRHZiM9PnqDcqbCHoPCcTepiumpylMXGyBb0OKr2
I1y5fsFS0qc4Al3pJE+OAwJHG9p9BPZFJ/laeO6q8IgOInOMsx6nkYYdUII9zBQ6Czc0+O3poVNC
NywmjH1yHYzqEFYRPnEw0Sz9AZ8HNk0fMNoyjtEtTrnZAaJEUfGlmJ/XeDHaC5wbrzqcHXHZW17Q
B4br2RjtHJ8huPmdbgi++ILHFJf/mG7t0g5Ul/9QVbizihKEGCil+G2CeJU1ZMHgk5ZCRqeYjSy8
abHBNW6pNa+tVK1n7hPTQfxqyZGHfmD7Dg6yZHXP1mpu3510X/did2Jl4U0gEeHjb5ii7QNUtaYM
9KzfDH16CMUfpvA2c9i+e+EN44Gf56uEbNjBgFe21T1SlVy9WJ3icjk5esyd4E9SJUwFBft7baKI
r35U8JZZ7Qo62/0EWdVARNkyR09hYyrmrUbxkQf34fhA636X8YuUqOCKzl38ZgPvGxjap2IZlY/b
opB3VcNE5OzFQIZ8e6X+5pTT8Tduv7sQyQCiTdUJktYQAZCybvFjnKVe9dsm6CQhGUpKxIYzOQJ/
Wy67gKMFnrPmuB2A5eSSl8wLLXelpzYv4cJXGl4cuqWKt284fGrEnwYcwnk2LkDn8XwZ3PckYO5S
MlLADKLHZbsW3SZIBwbZ5srOxGG5MxQNqHkSB+1U9xvzMTNkyGWh1rWlACERedPyTYV6ohCMMorM
sO2fkmLcD5JILg4WEOOgtzfpsx2HG6yeQRxCpe5zd95WipiO5clNJfYwsHeYSUQuw4lpLvfylTuz
HusJS8B+xKQC8dGyYpu+fRLLuMItIm6gRyHaDXjmIlbsiYfyIJTVBtNTnb11tGgYZlToXslfKksb
jaMgLF0U5VOhmPpg4hUmLwDCB8Pxdw0/VPnGc9ukl9Hiy3avtuyP8YwJXR2916V5chFw+A6mH/aE
mpPOyPfhV9Wd+domj3mcH5msXyMs371Q76J4+GyCbG9wYz0Vfo+ufnStfpfO1HFZoTeW+ijxdOqS
9uDQMbSV8wekuSvKXTTER+rRuAGLM0yHFZdZb6VwD71rPsVLVzbGTwFN4oD1xuQDxLD4m2TeNhn1
WzWCa8Kfgnpya5EGkNfE1jqMwZuVLdy4/ksseX+YdzpW9eoY2XC3bOkWI+lOED1FVri5m0Pn3JUC
3eBs4peDFrunUMLlqk4f/sfReS05qq5J9ImIwJtbSYC8V6nUN4TK4b3n6fdi38zEOdPTXSXBb/LL
XDlUdNspMvlFj8SDYm2TON7JOQU1BiKClSbf9DFgdWYdH7ND2PFUp4Tz5zKn7N5n+nX+SyaFzzHj
oA1Tp+fnmbc8kWO7pVDGlrVMERBNaJklfR7DPB3F4BiXzVYfJg5qoFEEUVkWYKE0Ofny2nCdoA3k
eUbpkGht2hqnSVDgcyJJUGEqNbww/P9XGfnEZsuCqp/Lodi2dEAVau2vu08rYCg9f1Kcdr7LrLr1
HlFsfoJRJV2fRS/4a4HBJMrDHOPDrEsl8sq+eKuN6dYUF3OC425N8HFqlpZYSB2zG3cstd7sNUSc
XA9S91BlVii+hrwNd0pZOoWJWzqoBOw4bI9CK+2nJD+lsuZ4YBVTJArTqslxVJjQtdIGBpYbjezO
OmkhdmeBT8DUa9xSPbe8sHfrgP3QUJnQwSg1pmPZ9HxFGvw3TrapkR+TNLlBuZWr6KsuQ1siXuiF
1WcD1ltq4IWnincUkNSngJre2IhFN1e1JafIyswoLS+4NGpR9TEw0it8d8inDRIaLXpT+UKWOUg1
q1AvnyRuLPORPjOYl/GUB4X4YsUXqdVQsNBk07SoNeVZSvllRESwspc/0JLkgTUP23fgyed8IOaV
MNDyzHRPUKyOP/x8FyU04YbJUQ4QuYmGotLe8SB9FMqv0bdbpe+kZRBj5UZVTtLxmGM1lllP6hbF
yzebe8q/5snkWFOembKF12e1kG4jwI2N9htO6Z5pE/pWqrlGx+0/GaXlZ2Slz76Gbio1xqkLPJJS
t6pJXnIQAOSUWF+7R0VutR+bR9t23JGoiZ/fhzmbYoG7otknToqdkdbvsIddIYr3uifGKKHrmVyD
Sr/scMp3K77gxKruWsfJr01NgGTc91UZRlRQnfWIl6SZxGyZIh8YsB8Fxv/LVvEB70gdWh1+yiLm
ixs7HoOgLw8Jt+8p5B7Ta3aImK93xbvK5ilQh0SYh8VjBu1giUcmUA8ho/dp0tY96GeraRlATqRz
Oj35GpPgHAUGeBMM+Kyp4u/sw1C3idDhK/TZZ2qfkQv3vEploCUn44eMdb4xHoGcU7ITgwwESSp3
1rcWYy+sp+JpjSzs5bSRCzaOVJNfWdKQJJ9QND1hhC3EkQDupdmcRHaaPAoYY5IPQJ30JX9bzF7x
BhRdpFysjCBiBo6lTU+i4B0bEY4Y6SQokgF7dNrDAwyTrVelu6Qr9IVJfeBQZXZs8GqnmIe4BCRL
kwK3VmQUpoaMxD+tjrnHFJIiHzJiThW+cyvpN3HdbSLlRy4m9OGJWLPWERySGruPTbYlX0Yx0utD
jZfeZNkPh4yTBDDBROOC1prmKy8wi/EaMRVaVwIHhTEuOjK+1l9igelvCr41jaamET7UALeWfSY2
wXU14ro0rbdVa2sNsyOqIW3i1oMZLCSlUTnz2P/1ZTE3xLA1hiW0H0Uin6YPfAeE0rL0lIzY5CwS
hqZFGZR0nc+QWWauG8XEGCS7mqZytFJhgHjGsakwCcZmehOVXp2niX+xj4PAIMLIQSxMQvxS8aNz
utrL8e/PsmC1bpqCWm8kicVo4WyDl6qV/yzclzpTxFHwP3MpOHRt+erEj0julKWhW3/GNJAKwmVi
DrYZgKQLgpFphXquBNeTvEOllACPOUEX85cZXwjn+Xl95GrHEwD602uJVtX5V+L9a9W5+aKTPzDT
XavC4N/M55ax+hXI5SUKMxfwi1K0n4E0p8lMDpoS/tdMRNNoeFsztrnQwtaag2tidxoS81rpZAlN
5e53o0vJttWoh1Hv/gYZ4XoCGjYv6VJ3qdiU08SHECa6LafqwbBo7/WxruEhMNpVyNXdM6IPeQS7
I3MdboN6ZxXgoad6M4r2QP9EwLMUZO2fmtQ0oJGiSNWtzz7VkArOuUPFQ3BQY4nFhFO2Hv50XGYm
fLJ1q28CTtNGFV1L9DUUJ2rGpGxlcZaMNp3snbNgWCfqxCzL+muYZTU4fiVOm7rYkp5A5QjK8qUK
0SqukMCNkgN/Gh/UGhOiWFY5EHn1hKrC2yHUwJPRoKZiXHaa9jQb9WfEbDEqICE1jAPs2URC1uy1
lxzri+KD0TLMYyrIq2zMHrUlXVtz+s5r4aHDFiWDUSvJv9CbDmXG8wtSWuC2H5u03Rbmav4s5v/d
CePezDuse7TfGu8+hdHDK5uSETQS/RaAvfAM71cbdYj/yXkel+KO+uhiOHZC6OjZN7uZnQbNSsiI
Un5HebX1FCD1qKxZ49+G6TMA7dsOdNyQLPIhr5XZPcZoqHuMBZUUWlHd2wNbboGvUmh8F7EbtEpJ
HxLOQQy5WZucOq6tYwWDIVRcPdI+JalG0UpWfQco0/SqnQGMpRuzZcgGINX+l8/BNaNUvNZfsmzA
9it2cQnkLv6MBEA2vuFKamczU2WoNKxVXaVdFDZKGCDGmutcqHfpWP2lvJuhaa7GTLFTIT6MsX7B
J3xVtMlNSPIJeMZNTkMD0e+a623RiUioAyU1pso2osPmFNtz2VkMCdNTxiudVamDfxOikSEcR+Om
Bwl3vtQkY0D2OvPWZB11S51LepB7mOc70ijd9Ydqxb9mjMM/420TRZoG+QX5NMUJ97xpZLe+4RzX
kn6WnnGhPIYkxlItSeexwzgjnxhubCRT3RuqMmFBGmxVzQ+BsE1yhv6qKuOTZcUW2TAxPNsFpsRQ
fMSJ99mZmFDjmHphkANxWjiMYhalIhwZVzuSSDLTy97WkN8HgRKhybtjhd50HkHJOHjWqUkrWfHC
yHw2TQItpKoIShqNsVMVaDLEmr222HYKs99Wa09lRwG1B5u762bGCL7c3KADD4eVQFcVe1NEnr6V
2u+Gwi6I2nWJJCah5wPr5tH9Lfr2FseFE+g4P0Pw4KJXtSuT0Usc0IlkEZ7kBtzHxAnk6TwMus30
zcftaKy0lOGlIR68vrv1/GqN1Tpykf94qWKLiKrsSCas+HCQwYjAiSyZXufszvMbXxbqV4A5JIaI
IarhrS/VL63Ez+b1c0vpOHBTrLhcGjVal1CHT8OEFcaBauC1atiSfA6ZhCkPOSummNYHibTlMDVL
TGN+5ub4Bqtwn7CQW2V0VX3rogfFr1SoC9nKzzOcbmr++ToHln7k1k97WSyQVrV81PYuqV2GuU9x
GEgkEPfB/E73JW/BVqhbC5+4ueM/LK1yzmTX1qPIOVZxW/XCGEUGQ4/P4YfBhOeMiuKaVeEMpec2
ibyRzWGT1zALuexpTbMZMx9ndJYz8ZYXE6fSyZLXreA5viRsDZOWZyViU6dy+s8z+tVk8XLx10oD
sM1eZ/CjcyHoCm0zWjfzkie3+VTOvgO3K5I3maqcKkOm0ANRRVG//d7C+lSyGjX7wYr31UhiGuNt
Wv0JrCwT8rzRmvgHh41BoGb2m+XeehTfP4cwD66KMnI4qf2/Gm5cSUCmIWkuXD3Ot4xXSSHF8bmY
tL/Eq7YVQUAkZabgPWe1gMLWkoAd7/4gUjFoFjRdRM1Blazz2H8oRn3NGRjkZLJrq2frT2EYhZw3
smEgmtAq7qzMdsa/sDKPFeuulShrCbPmkoRdaBjLoVQAREbvMcN/xCLb4VHP6ximrmi5lQw9p51s
TKj2hLSGXQyddFYXEym/GzHcfMM486TtcT7vpzKZDw27wRhclcUrDeBlm9Jh6DF4VXXB5vPnIxcA
V55XaR0HeYP26sXZsuFqHwucgSeODRwKhOCHTFmLlYO2Aon1AU57UGpX4E2kz9qU+Buid8xJI7TS
DWI1vnqeqBAfhfFhFlj0EvotunsdqY7KrNcyNrE6gcb07oKsvNWK4I2Qr7ykdlRIXHoWLLPM/xSl
h+JHH6rVfks+sC7jR1czqBP6VK0m0/vwa0qoJCtzS8XkAsK0I9HIvWciYi262iYvEEDaaNcniCOh
vmPtXY5cUZwun+qVRr64DTOIF2a+zU3+hjyDPCqKmFKRrcpmYqEyZO6NwYoEvjfxovjCrpbQt3WT
4F3d/7TVZNH8Jz7HKv0LdHrEJuGzCTOk8SnlOaMJqa6GlYKnhzUpFEhW6u/af9EfGAYzAXhhSvpn
SS+2JoKaarUGyHKAu0cpNkYQfdBk4zUEcRsdaQqxpOrpx4sJluSDinOCQUk4hYderG+eGvmrDmKK
SZVPQc7PkCZ02VDn4dBAMBvkjMIGIJDWwgLMkZIVT7gx2rX1Gv6wQd9YXSEfDcMcOXjrpnT2Y2kh
+N2/yYuXRVgtyUmNrU7Tgn7pLUxXJjukQPR2lZWWPZIDzbr4LijCi63SnuI+XWFhYUirN5c01mVS
rVvDqC55AC4thCioK2+JzXOw1H7hhaeBKMo873OCGE5NbbqaxAQ8F6nLwgYtBD1j+w54QJICzMwb
mAbKQq2yf6XvnS3FIEv9xS2Ovco/zyfEojG/qu5VaC0YeDpjUhWb0+ytg0JAujSnbw4QdNYsB29g
ok3J0LccQ7LM8RF0Di8ApEluRZZH/Y0VwL0JOY0rzUmTnFj7N3LRrYFJcMdfNPnbIqSiWuRXLMBp
JBW+eOdQwUfTUUcGYHmzrHIGtuqzI9HKF5Rb97IeSCgfR8130Ez4f9Lzxk6AcWXqk0+tDuDIIaYX
3RqOd2+Ahu9g9e+k6KwPewTOhdmzC4lfTJ4psvLSyakxP6fGtgnXLenCnm1LJbOgLkguqjOb6Nwq
63BgW2DIJXyP0ruAOsCAln1dvCYxahEeLcJ72iH0aCZ5Bv6aU/LIsgshBIsr9z9WKQMCV88dy3tx
tKXKSSTIzCs93PnI+hnGs5Z+c9/ub03McW3JuE14zcht62LgojB39SnlVmfudfZEHe/yO+tsMySK
+JKyt0E9nnGPHkKwzuIdunxD7wq29BV4JO8ftF3QqhpsWUT73iG1AmyMAgyV6Aqho9hpnx30MdA8
PLgU3ASUDDvFp6i5U8KdfCFGSE6GbYi/uJ3k9izPKDYyCz9Sx7+UX3MEGTMDdrHSzoWx57sS+eUD
7wrMgiucX7mCfhYGd5CYiAC2g+vSvzgDWD9YLGQOY6KxrbUDXHStHtEu9spUUGGVLjUA8uhLF9mA
0bxUaBSIiCEsonvTkNJi5RfspNmC5zAIr6MWBvucBg5h1T2iflOm+yr2bZ6QAsB8z4X2twUGZH5y
h2N9Ee4hJH9WHsyg2o0ltx1pgDzCcAiS1pE4IX5BUKpFYk5kR3B6IlVtE+1c/RrRzqRgttwPKvZH
Mqlvbq2JcotaHnyg5evqkcvrzOOft6EVCaDAnAAQI9QSmqwj0HS4+qDwF3hVOruZBUGTdpXbVuHP
Qw20XtBmzfDS86ljn/5Kb/nJ+hXItT28FO+SM37xoPkmd0Jbbj9wfEAFpc2gVdcp7TQJiu9Og8Qz
OpgDskv7xCiMsTj+bO9qcZopE8UPX2da3RLTZnY+/2U0XrYXPT6IhQt1l8hTVe2pyYDSz7+DSiXL
HBSe9XQN+lM5fLTtWWlPeoy/EHS5gAWOuPhl0J6pzPQg31fBduRbZuSiYvl1sLvUX4TdIq1cTMFv
Pn6QKRXlq/mVyg8jJvBvh+Z3oq/0I03P4wVS1ZhtuuHAA9CW2/Q0fjXtwSBCouIb45jA0WtRnlFm
CaCwAfngrwED/pAC5tiIKDDWDutqD1WjpvVgKRlr89JJPh4yBl6IdQABQbN4Br0TiMmPGBYvlgxv
h3ebfHpkLGsBfsiSNw+tJ2i2cGt07yzkF5jmPQFd4iBGevVNslfHgNqFENlb3STZlddgKskb8KaL
2sljlRuKh6Sf5eG3Ynjds1lyxiXkIi5izLGQuw+GaXN4adF4d8U/rIjMJlyeVryEiCItOZW3PNri
v6hn2rrDJaJlDhOU7GfagHqiZ41sRLbqCAHSi4RXZ1Js6EBUPWjeVSFstmXZIt4gxTtSu0V4XAUx
TolNFjExk/kon1K6x1Kn5Q+4l94KLJc62PQ3RJrsEPPiQamZFFoyex2uW8SwaDUK3B8vA9HviBvb
mrErHzmNJWyUVOfxfDehW3I3rg6AJXBKR4FbMtxrUBzm8jEMd+qlaDfW4Io5IwQ36ImxI/FdwOF0
sU0PCwj+n3TdnBsexK+u5lkGOJgtS3NFjFW4UdMCA5ATi/WedecreghABYx5yRH13yu2zMRYLfjB
YuOQ5uucRwRsckml7PdYUQaBBI15OP3B77/si2UC0G6MpzWESlofARjIGGabXzE48X+HleNBTKGV
vXFFhHKOphM/F/C3qcI/B7aLtz9eoGE3Fw14VnmgZzx/9prL/hSiXfO9huQcbHJgODHmOvtyvuFg
FCFNPV5VXCOtm3/QmKOeR4ump5VFrEjnjhxZ0PqK4pFHRMyfEmaJrd/cfEq8webhJ6OMIv+V8ADD
cmI3Hs587SZw+FW/i2DrSLalQhvZTb9g8MJiy0ZESSaSJJ2Z4P909SQE3x6LeQF8QRZt5oWw2PgW
iUESUyYyoGFVJau+oIpy6FakYejVdIXNFM/ESQhYkPAhcOMa0d3gPnnbSNiW1JyWeDf+6vHKr8JH
H/KnFGWFkXJK4Fz9cMcc7kQ/SUf1b5n6i2TbqPuk4ezfAfmlpc/pr51mg1eeCZaW9KR3hLhjPXKI
2XKeLT/4ZtktSEATua0IQdYOwR7tw+8fyANYD3DADP02y4hQkkKiM2wVbBCTwDkq2G8VVgG+zAAc
stng66HYUHxQ58KTYrxufxRy1bCL2FocFjvmgXyIraP410RfM/qktSPMt8jRTbngzntUP0UOMPID
b5o7aJviJ+SdZW5K3ztTK4MPbgGdCAKGGZxA7hlBQ42PO51Az2snhMdOWmFy4Ztji8EEi9NoIpPf
tZTBtIg3cwsYTdjsOGOx5u2Cp25epsC2wJt4dg4p1R6zo0g8bhWRhtlQiMGfTWncm/vNVqCuKHfb
RuHaJ4rLAdieHOszCm281HR+fdN2g1rWUDwCjS9ejU+WkNg6U0o+TUcGhKFNCYT41l2/x0jsqlDF
tXknrn1+O8Sn21RddMrDaWxZCz/mkp0bopq1YSnWXUxIIg7Zy0zKGhm24yLAFszPT4tYQ3dbNz9k
6KoTEz/fZRFly5lrtox/qmTXu3rNO06/nORWLwE+SreUtxFH/mDHp8Url0K5sht/be3VxG31LXod
XMfMxN3H+JxXEqjsA9d2cWDJrtA1Vxa3SOBcC/NKjY/EYwHwkLNiiN+IfB9bOT2BoCoBQ0KqF7eE
tqlsoGKGEMsKZrayZzaU7FFzZIY4V7wN9ERbTupv6PayFVyvt5GI+/7CapTu09ON1UHBsCSuZwV/
pXw3ACsd709q1iW3KUDYMdSwzQpzoM7Ni8qjYwHV8CekIQqhglOrbKfJTvjK6LSXD/xRNPRIfJrt
lX+uvAiqvmDEw1cTFBcwEjD3cojVdCLMSp3XmJzlYDUzlE+Ip0nkEbTwaxTdMr51fOTCty/wz2hb
OshRo5mGNPrDMH8j3HnYevR/ApZr2qPYD+qTFtn+U/8XiGeT8rM//0PDy1XcupkpDtHzLPPyoPaT
I9uk3orzcHBHtsZZA6wDpDOUQusHUqd4NBYwWtGrGkJa9OW6UmCjnCDIePTGr3A3YQPIowvjjvzL
knaq94o0MFlOW0HDxfB3Go7NAeQdtC/WH3XNvRsLk7ob6MZKjiowJDCSe9k6fwZkzGS6s62tcaOo
ruqWvr+Iaj57aN4hjDnGoweP1Ua4qqB2bcUklkKYisLwI0pcj1mr3WPkn0B+orCPt3TcRGeFa22z
jxGYLOEwiptY19BBSwxefw0ipFmjV5UbX/sUGoY3cjt7Vu+J9tWY/S6Rf3j+e24AZfMOZK6hzHZr
4jCgj5DhY3cM72VzHKwPPaIuRgWlsB46AtAyLmLco9x9alZu7UXSROZwTX+6tQoeUXcg3aNTcwKG
GWW/hGQlsgsV3F1bnCzO9C9Z1+k/OVgROhV3JIzTbzo3zlRiEEG0Ab0xbihc4+UZDvy4fAQVsOfI
xA+XroSW4cfGM5fSd7uNZrmVdPgmBv8+9+1pZ3nX3+LkgRGDad18qqHbcu0N14CJuuJ/a3igDn+Y
n3Tv7h2N0OWwzvUJHQffBAv8H+tpsRqJF9LyHnwjNOaEOPrNFGx4xzFrDvAQ1J0n2TQVtWt5JAKL
JkS7YsbZfOWRJXI5YAoGu92ziJHskHHnCQrKUWWLa1CoiFmyq6PEXQaQRC3pjDX++0z5jeRfgosF
nGrAesO26Q8ezy61SHieyw05RxMvlOb2+abg/sO1Pb9G+T729+GtaVbtjj9q8pNYv5TRCXtOCkJ2
zW/hdydBhnlKEJ89zqMXEAWp3bkPQIbGGSDAWq3dyqf+gPMb9Bs87As//W0sYE+4HSkmzWQqqbR7
sE1+i99oSzhduomuxuYt44+0vnJOVzEgzP5fCu6sXbFAGfV9cj7Seg+BszunPOkWcNHukP9qz1Jx
cLpH5oVfbnCLp27a3Vc34nlaynfGlZot1bv8QrvKHJbYJ97dj1fdjuCJP7hxsTcN4gBfFsI/lh5G
wFSzQKFSXSs5yPItdZlAZtM+ZMWlndPahQea37wNwzgO6hw79GXJR6Pp7sIIHaF8Epyt8yvWIBzS
FPekDAsgPltue+0POZTVXnJaDv6xXcE+BDhDqFixvb0FmUnDlEMikrILHn+V4+U0MCe/Atv7Gjjm
7aU1Y/SFr604oY2oqobdRJdUumHhT1YhUmcHLuwzpGuFupN2ZdHy6Rdb7sVQ9R6Gm3xU2q4qbu0M
rsJszKbL9VwYPoo4QH0+SbuBm+HE7bakkr5/qcW16KpFSrSvQS7wCShK7QJqQPVrljR1dur+X9bh
x/HSVcnNS4Az2vFKAjsVqaeJfIiLZ4vpZhPN0ahNV5w6buWDqMGy75ljYC+mSclqh+2g7IMwo8E0
3cY4zYUJ1xWHWiEmeMRFH/4ZB1fO19WmglYoyXtocClERSR26yaPJxkbPCaQvGcUgedqU8y7seAM
KhH1PUiZRWNxFmKuqSdkBqHzjAAIaEm3hL0S7nWdYD/p4tLDpe/W3Je4q3DMw/uSOFW94WSl4Wsu
mRPPaYRor5lv3gAzmkv4GMMFiQPOKwmg9rOjDN9p8zY7mZDesfQpOxe0xYhFyWQQaZpgKDmSleyy
QPn8Cb4VBAoQr0AFFpZx4n5FswyGiKFaGLRJ9DQpMklbyNASGSYvGfqCu6YNUvyn/+vKAzuA73Vu
Dh/K4tzRi+oCz7fKpKWzoGmPCkYePV+HzFAivCmZwClC+OSkb0bbwfuG2HH2fCoSrQypjHDOVC19
6c1WJnOa09QzB7YMEbZnchU/MyQoBtPQQE1Qoru4RiZhEQvPtN5p4i72GZ8QH4kz2MxHZC4OfGhD
Sh9udIx+FfKqlO1LTu4mWsxEXj6iFHppkV3MiVcK/bZjciTuMhwrT6LS1r3O1nMNX/aGs2vgV0jP
VrDmj5JARYo90yIIjIYWVWqqWsmOsOuupLc22uPGrJbMqbn3NsqN/AtMIfpxqx3wW5TqhGMQTvUl
KmL+Ef415cqUN2oOHOiYU1mnrljHc307UZ3DqZUR8rbdqoobyiz5wp8ZvMJmXiE5EgHH74/FI3hQ
euKNdnTWqAP2n+pHnUKd3pWFa93RQwJ23X4tTvvSPMScWAt659ah8qj8TecirwuEzT6yC20GJYKp
7LQi0VI8sURtnRShnLWn2TffxisxnO6gGfvqtyowXWD6XNYfvGh9toViUHibgJIX/V7uAhDTMVgr
h5QjiMueKemf/8cDPj0q80xRKEe5WjPsickIMiK3YmMPbLe8WdKhuvYb/3Oag5R2R24eAteFmrIe
X9AdeOp8ZAfGMRxBvCfK0zTvwJLKp8Dkr9hjJwTmbgXXPDjI4qGsPhTfJWBvyvfaBNXmaEg5iGPK
DfsPWxM30p7lYgIFvGAGxhUq4SAcbxPjQS1HzXJgcjxCZ197CngEEipulL4NYcPmMr0EeFYoBj73
UGE33Uy459YiHG0I8N4v7dkK3e7SUuBCRz0HZptXOH5b7aFpTpwzFKp6EUDiDxnBgZa6+QOZ69im
lAPxN6cEboc5DoBOPTfGvheYunPUlD/RDBEW03Bj4cKaj+/jbq4a45Kg/sP8XT/7WfCjcPVSMr1Q
DvVM9c2/etJVg77PPoU1VP5mTeMwAiNzBw4h1CBxnJSbdy3epeADum8Okw7MLtyW1uEWQ9uOHz+N
U6FeI6wMSgHqcCXRjdaHJPl/IGFZpm1VD8wn9PNSHYpTcljySBffqP78FwgiBTZtYZV8sr3m77Q8
DibYtX+adFU8brTriJtgp9ByXTd745SVlzlAL+CzVjHme92/huN+yGtcS28v5L1CIOmXtUjYnFTk
HY67Fu3U8aqQUtRCxjMpeWANgU/DdAEjW2TiUYen0TC5w+CMi6lmUs9hqi87I7ABEs8JiQJtGl6R
JNZQ/HD7cpLuJUpUcGiVz2ZOyiPYGBT4ydO2YQCRxF/zPILj5Erkz8AKphtSBhWob1OxWdVlZ8/D
jHC6XgjCR2W8LlDt68o4ZHyi5JlcuR1opzEWfenG2mFk/hz7OA+6dBlbxjLji6CoA4Mm+xt4rCsj
AV894TXm0YkcBE5ELktyTPhI/U+D23RWmKZrjvCes8a0VbCsSI5YGkydNV5tbq4YpwcQFcpNaF9o
//yr8uytyIZlAppBr5lhLqN0ra8VPHg+6hWbNRwi0DCkzNe4G+ZZmQmUe8knKg28BZh0yPHngctV
fZTfbXgfTVgwy3ZaiwXjIfpV6j0vRlzcOAGjU2sWO5DwsoQrp1bGAlz3ud0yq5W5Y7EGl9WwSFDz
0ggzL18nMzr5UcownjZa+t2o8PX3uvGqsjewM0wlS/DMhfnRyVR4GAJfC7LisKmKR5ujohlcJVzA
1KR72fOu6EaANZk9gLULCHqF4lfeDTbVoeSHFjlliLSJpQdUzxppDOZRtv5BfCYoK1KKA8bfxzZE
5wWxMHS1+MQPaPzUOU0iccAVb9mPm4kvcsWPSaqBcYCfXZCWBL6ZAZvsoho/0QToUBgLd3r1zype
oeHTf6Yhm3r0vLi4iILmRHKS0bbl37renmFkCG8A4dB5oNnC7+F/MGa4ciuk+FU0jlV7KLpLoB6x
yVNhywWPbI3WHZpDiUTEIjQPUPHIsXCCgGB8j160jCFk6Gs5sUtcdhf6D9C6RxmpArOLtBTDk17d
uulzpmYS8zqg5/ILAiqKUDnDYNWOsP+hICja2YLVRoCZx6CoHQN8ElO7hX9jEy/KTQOeQt/rzZF1
kzlRaGz9/LMQMc04uJc7dO4Q0KVDVUfsH2iqgLj+F5QHxAPtpzo0052QdD2iDKzGNVSx3zkH4195
X+mlQEwl58ZWmI7rRN5lVEUonyq/W0p4lkxK522JCxBkbgzaemyle4bCkiW06deqQW8p04FpMnhb
GOFTZsorAvRCSfwVeDXa1FYpTQPzW5WHjlY8GFxlwC+vfujQHStTozrzdiyDW2PgOci1mnBtFOBU
QWbPEL2y2AaZ5jDWMemCNFuZF5nzo3pL1Uf0T4Af7FEuLW5pQumWE7f40hkYkYGcIb0yi0Z/E0oo
qU5uqeGmUvbTiVGXcE6qf0iRerOu1bcy8VCpO/6D53MQoy3A4KW/E8kvxAfHOIk0K4VZMjP/61hc
eubfqa0Kj/GG86Z0Gh8zNVsBC9vc75TT6XGI66sI/ZSpwmb6HUsw3FcRX2S5yH6LcIeZceK+ekjC
rclwHTgEDbXzo12/akxWF0ypjfRvaL9B7e4z4177rkw3ZX/VrUWJ8xlR0AEVK8I0wa+1UPiopEOK
Pdfig/rMFTsb79xCZda/Zq5DMC+Kb4P+zcQzZrk0feblh5GfCjRTcrnXBEWfHg2wwfVRpzibx4L3
Q9jyxY1gZa8Y2dInhz6E/JoWNt8W5H09PFBvLklyUtVtF++b6DHcoDqI3d3Ewm5SmRKdOuNQiltj
3OVvTcI5MDcOQ3YgWdrsgzlxIv+2VK2otigwMFt7BRyla6s5vrVUPsv8XKj7rNqM6LMUz/quFTtF
63LYI0LASQG6LgTqMd3x7pFaFlfGS6Q5+o2HmcwObbTgVBf1B38fRa0oOAmcFy4SoFuYQOgN1HiM
J8B5QKj6xO9o+2Tla1FM65jrzM2UQOGC7Z/5cY05rFsYf7H8qLVwqfjbSvgbS/5asAjTteV06jPV
9cppzSbL+KnmpDkoR43nPuTvidLq4KmSy8s1NmcwOLzHCQQ7i+oZimNypsTDQuabSsbPoV961HmY
+DTaX8YzTbeWWO4llYYWxlEhDkdahudEVgD1UTBnRwa44O6PgbXMsKun/aD/Jfj6FFBfPGYiE6qn
H538cZ8cFPUZqM8MvSArW7ucr4qKwliZNpD/t4rGi+wmRblGoGN+ZmKP8FehRvWlhvsmwtlAyBJ4
2IATBeOWyrEeSbYJxU0dc+mJQkwUl8xnnuvD5GfaDPuQ50hE7OfyzVhPefvTfrReVQGCTVt5FBjK
DzU8SeQTrkJXLP3hR6MmoE+Zil5i3uAROQ8JO7W2mp+7Ui4gb96G+h9zqmyweHCuHMd7fkSjePT8
efazRU57KQtekE8LMbkYETX2XLybvrfXjAQlQGyoWYAgFT9HuIbmrixYRU3BdAzKMJV4FXI1aczO
CbFSNyBUxWP3J2anIXVz1ggFD81eNH6K98T5CWt5c6kpMgm4nuaviRkhTRHSSvgXYQL36m1ME8iv
j9M8+wS6Ezij6EzY3gnRfUB4Kt7zjJBok78RaRPXDqj+AUcyQvlkShetwKGVWwI/n6wu+4bW0OGP
MzsCPeCj6E6lk/9HFQhSFKXhJUXjwocW/mRoWKx7hbLzByfuACcfKn1XrvLs1GlOW548spfeqaw/
4xKSL84fEZyEUyPpZ9ktDtzAqO2p/pb4RtszV7b54jxLLoJdIfw3/Lhs5bFDf17+G8fYQ0/JWajW
fAw1V4wPpBoae0350iT/kXReS65iVxh+IqrI4VYECeXcUt9QnQ45CxGe3h/jKntsl2f6tBBs1vqj
p8WV/dL+6VyNlJT+l4k2yYuGfS6usMHCluKh6wii4Qn0oGLkdAexRaUPrNLAVx8iwssKhAmfUnJT
OEii16MrnNd0N8R9jWEB0IVf7xNNRvGrIHrU5VNdOFLKGWSPvy9qyAgpgmwvwqdW5PyD3+JIojKn
Kye/SpG7suxpZBBoEdE4r7DsxAYhwZGd8vnLA/o9GkC4vO2jV7LNCDtKXjUoagCPI/2LuT86IAIj
7oALUNS/xVXPIR3DrKnHNpuWvIdfiUuVe5/Uds6YxqBgxHuTnR5f/ADgyHRgVksGEQVZLPUcRfEF
KyoPKJSNRaQQAd32uBrRoI1no7wVPPEJ88brEO1iS1gIwT+Vt3kqfnN+UWGw4aGoJzYfmBCK7zHW
IjqjcY4ewQQRuNnTyvZdoY98lzd+synezzN3wFZXI+lbobujsoP0L8Z+skN4t50E/mNQjyzD+0r4
kwwE8cldwvTACcdwzIrcM8crPG+9QA6MyJ23I2kHvlexTYlQJSZKYdUDvFe0QDELkfmI8A8whbHx
tUj+RuUr1gmvVZlhih1MiAmQFtFZ5qO4UcozkKpAerS6HJQjRTgEHU7r5C8jZ4pVHxW57ERHurp6
4ClrB+ZAoPsAfZG6EkFLoZ8+ckQb6Gadst61P7q2/cCKq2ETLE5vVEuMHHn/B44UfmuxUz3Uf4Ql
Th5qOf2TxdJE1AFYFzodadGjJxl35BIBiYQz/0U61yFbk2u1nSvuiThxSPJRkBKhJOdshGjSrvy+
1rKq4WCQQ89ZfTCDxq3PWM72HQTKHPWnA4jVqNjAuLgy/Dhqkfo17PqupkXn8YaJsPbE2OxmYnOQ
veTWc2cBy65fcLckaOYrlVGFyULfvQ4mkiHolx2d4ttUW7wr//3ySXQQjJVmHea0nCvWsuRpUlFZ
e+Pkh/8qjuz9bMv0dWvf1jZtU9Tt1E/lMXmk4PXh7iUhc95zF1Fxl3fbCJTzT2XGI3tE/ehUgp9D
wgQXQ+y830ss0TzW4r37jNchv+6FVe2NTbqjdpzaqteWXXLxIqptCnZhuTc/TfrV6V1BFaxjGS/A
+F83TAWs+kJxtQLoUSFw6+y1L0GtBjDUGOEoG3fwx6sQempASwOYJ3LssJijRx33VNsBviGXo1kG
4TaX8IO5if2GWTnoHRhj4DlG2Yw2yvcPgEcRgirgxAW769cP9RTh0YiM71o4sipn9Y7wH5k47e6v
yb84dpgQNhU3/e+MUQ02ghrICgqaaDd7YFLCy4JaFqehEJzv+T98hDXEI51en4qvqks5oj4sNp0M
ZU+poCZ7ivhkk2A96Cu8dSiPnlJ8BCkpV+jxXz1hl4ux/hg5CFisQm1n1J/4M/KavVBYmB3DHcGn
UrdL+wSXEUKJ5dDtigb5Ahs5L/0WuR22kFalKAFMVfAxB3MlCR54R7xelrK1wcFK0QR9lmxAVrGd
WYIxtAtYCwwMS3Yi1puQ8UZ8/bOuiPo5dAY0deZd5xdW+FE9niQQItgfnF7pifPmbWxlRAwr5YuW
SOR92q1OKsaWNU/N2+epZzOicB4eorAbm8CAFSTnikGGgH/Lfaf7YthlfxMhCGCLHToLoib8diL1
cN8Qnpw7JoVdAo8nCOYuRV+mhY516OX1+G9O3ZpW+k5S6LqyeAdn+GwC9DTUI596NbbzYDOCnw3C
r6WwKCw5c/oP9UOO3VQLF9RaisYpN65p543lPX99A9iZxSYWV/k5LtYv0j/DO3OqhUGiPJhECPAK
jJea6tZoFmwkdkAbhLPorPJUhCAEWoZKbHMW8n+RwUCuvMRLHakjrC87VAKkxGEzWqcZQJrWQWIX
P4FE2DOQltGswcTQUfzL0i2h7L36zLpH3noEDYWinwERtOoaiXpfd7yb7XhgAwbc3qKrQLlLlnVI
D+HbIwUx7/chZTEOS5jmiHPTdt5/G4HTXDSgMVCbbXTWn4gezHANf4LTelGdDRc8prSDcJW0HwOT
pTZureAqKkDuTGXI3QJujSX1NSTTQODTfF6zeU4dtlYyPKTw7SXyb3/iaw6/qV/Usifg7Njue63d
aP06H7ZGj9JOb56BRPzwNjZJ3bMERyso2/IzVs3Y9ExwB533CZq2KT7WH+0qmh6I0L1WWZm8hFK+
VdzIiHqJpiJUIlCXlP4h3oY/2DfMz4CqUGaR7NXRM9A/TdDwwFaxu6KaDv4BGaWxJ5LS2hzF+omU
p4cjB5uSN8OTvESx+AW6ayn/IA6c032fI0Ko99aJvNkAOtNYkatijZ+RcMFqmKaH8MLY35Mg47z/
ZGJtZ/3BCtEaoxriYP1EgXrjDPQxzuNjbDfY3epT8Do3KSJxIXNagzjW5TitJxPUSjq8ZTsi/wgc
Kd0bTE/8+hSvPwPRIe8rVdFXHeFxEzeVLzFMorow0uv7+6CgnPEU+WgQoFui9N9gq+WbNY99DzBD
4vqywvR9VHHcnIz3PnPoMo0Ehh7i35cv/WplS1ymk7nHm57bbXOUk391tumRWsfluYJwbYIn+Rmk
+oWcd5NTxqvhQ6aye5lvu2BlRSh0Gx5wRGb2sMK02NOiQYA6LjyirXHU84Mn9WA1m5S7ncqDdMlD
d427DZQUmZrdKdKWCq1nFCZ8q1BgJUFCdP9ulAoz1v6VnGdM9mOJ77xy38kVtda/iJ3td0TvQnUU
VU09JeDwSGF3fVUf2rANo/UkfZMLXoe+gfkFcCjeVjQBGSShmoSLcn1yCMjcBY8SQxf0tEdJjNXS
DFZcN9NYQoNlKxX9F7kSAgT9WlJuNTFBtumftTNTfINcE9aFxBWHBgGTNj9lLXLYcEw4L18tLuQC
21s5vQ3SMj+KOSHe2CnZGxkvck9ZIzRF8946srV6m05y1n/kajf2G23sFkFx4Bgv+LOjYhlafsZj
W7jIMzFvfdUAQOVZUHgPozcmBmWV/Uq5/cIZpB37ylMSaMZVdogOORKBhUY4zF+worlp9qXCqDpD
SyT0uOuDpdIRvHLKkWojlUltyfpuAr/LY5trytOfTVuiNlF+mkQ8koQ4fQraSr2zAVwaeODzUHqK
/394Pm88S/+uWFwX5TIbmdKDR1CeyCIw8Gpnd8nav4PjO/vDixpC7F1MDhKlOYeQozE4RbfYUqCB
WAdpyXhQIyfA6pm7aBTyaTMkv3tozEw+EdsSdbivN83ryEOAJ9K8J9dMvvetZ53F9llJRBySJ3mk
XZO+3fbc6xsA/Q4OWu9WBiCwewhg+s4m5bysLW5H7/mwaLAHo/yu7gOZ1vpCe6HLFPmogmrruj0+
AWjadJsKcyD2mHoNSGC/Nm7F64i9qtpaGNVY7wmoaJZ9stHI0T4HvGZI+DoP65/Ufpc+7yjLWPCr
G8nVYs7J6iVTpJgtpw/Gyjdf1E6qv6HFi68WoBTCgrWvOTf3cgvs+YElw9CvpUQhEdMH3C3kfb3F
nlYlHklrIDpsIGR9PHrIGpDsiGSf5RQ66knrN8icYG+iR3+LTLoLOLMWobHVgB1KV4Hoc8WerW6L
VYLeOLHFhOvw9Mo+Mu1F+AJZpwzw9laXIjft23+N3tv8AnxITBfVNlQPC2DNMte6oQHVf+j33RKQ
ISy2ETZM5cxVt821mDthbDO8vvnnnXJepFxrKwYbqnphd1BZcvy13UEk8PLbUpZk7RKv9F7R7mBi
f1hMTnUdmx8TvRbWqnKZvDeJ9FEPROpuseAHfrHplft0Fr5Y/kVKrKLVi3zx9SDwdGIGgStxO1Tu
vWsBfOVric/aaQtT9NEmmm+Wcz5yRik0EX8LGiRqXrmGU/l0yhcbBMLc3Cj+0vlu0vEX3Qjfj+Iz
THaeqjZYe5JsGcs7eYVuouh3kDkaY/78ggxErgwND6r5EdcXM3MH79X6r/e6VdZJ8aljOzcR9tQg
h6YfjCsNvktGd0ykGw7tFgzwq6ccSFpSiTh3TNidtC4MnwTplIvUqZ8ZWA1Qf41gtHTwQS2K6txg
LDAYombRCt9StDU/9eIPeFuezw2EuyU+Ez5TSe8KTBfSso4eoJImP5N+6V3LdzpVJ4I8ZSwo1bUU
jt7UbbBTqRqiWjixy+ROXwF8MSHodN2SCwFphy2Qvgr6SuWEnseVmO2i6B8Qu25c2VTpmSCNbqAe
pjijsIKAaQQC5u0OiRWp+HJrT6gj4hBcH3QTeHW2a9xGWm+ER1z+kFlm9BvGeWRwhUs0tCDQoEf3
nU8kWk7LjsuYGppu17s1L12s0LDqMXdc3dykGFOvm0dw2x3aYrh90aebMY4fdMnV/Q4FuTc7DCke
Cdu/jl+RmWeAV8Z2tCOClhXCyG6FeEnfJfGRjvQgekA9DQ6R75W2tHJPLdwK2QMo0b+wpi6o+zbr
/cuPfiX1FxMkpyoC4LbZInJEdfI2UG3DfJTPsALpXA+NPzzKbltWR4TXkvInjF66T3NmmKNxBfE7
lRIlmxB/K/Uff04UucqPees/AsSXVGJjRtigZjvEyqe+bLqlodhcBZ1zAdOVt9OXKtVB+wA+KhZP
DXKqxGlIUVfkDxoRF/QWkVkvs7Niixn6K+SWaF3pKtAZzWJH4XChP5XaQLY7SseMA47ejnoTkNPV
1O3gRYX/Bv7Xe3MKyjUQUn6ZQtpzSE/w3qkP9S+Ju9eX9U8PlkKxrAagE3LatMusk9bXyLEZkkP0
EO3G6JcTXFxLClRLVjlObwAPsGtrKXFPirIzfKakckP3rOHuiHlH/FAA85xNnrJuGeI2a7YtczdN
IaiVG4fqdfW3YK7mnTlKl5r7Z2WgNQGpNpaRsu7DTYQKQt1k0zqDU3o5EbFdb3d4n7JuB40KNYtm
YtwSiaWih5PFM6hJY0s3i+DO9lROH12M6cytParNuWLiQyTxuobmdPBX1rkXp1540YkoFXFcwqdY
jmx4sLQ1sh8MOpXbwi+VKJRDybI5PhKCby6o3sIVMg16UsdkRX1fqZyCEwcBT3MN2GQIsOvTCivk
gDYmPsj76RjsAWUGcwsIK0HZB/WarwD1R6r/tmQQXQ2TWpnhy6CHPrjFCj0d6hYTioV9jUkHee3C
cqRdD3NLEIfg6uKRVJJmyZNW/r7rezOHzTfe0225piP8XvYRpzcDvBKBZOB1aAyIxrGNtbr96sSf
F2Yffu6n/p9vhOgVbvdtMi6TNTYVyjazdJndejKOZqB91r/N8ZIjmC+tEWfjSTEvq6b2fJNHQMEb
WcvGrAGBbMsZ2zmsd+EXZ10Hqu2bka0utR+JUIoVgovpB/udeB7PBGgQC06w20cMaf4MD9w4CcXt
+QaT/9ag4Pg5PEk/P8X/ph8gmpL5Yx727dcDIaLXopQ393wDmHUBjf/xC2HSwoe9pJglOL222tba
qDbZrDxq4D8Zas3WUx6gY6CpfXUMNwPp0QQxElSgbhWmzS9KyVD6YTha9KT3LmB2X42jPIyDdAk+
GVqgC5CEMM+Ix+L3LS/4F8RJf0dXN9nJsTiaBPoQ7XWNca/OfGXcemHokUqsxOBYdn6qBPvFSgb+
TdGp6gwfKTwT+m4fBjua+TMNQef8V7v/VVi4wMieJsgwEC4JaMhjXfUx0CpqM3SV1wS7KYLJcmHs
KpcKxgNxGK+IoDB73CexQwuNnZ5THXhjMTs3FzUwqUkXDcRG8svAi95UJ445tDW6B3nX3PrSnr7N
p/ikkZI9ew/O0h3nOrNFeCpoluadnV7ja2VHu2xXnKQToj4mmmX3m+3HnxaOE+Dkk1AY7kA8yCQ8
k5KobU1ywlU0ScRuUn1uneEw2iu86y8IYftLJ8/C2Pc8E1vieSA63On+mksLtcIW6WN71j41wDW2
EciRGTmq0CJ+omDipkUkAcXPYjNH/y6qzKmtRb41RjDmRf4LsivtRnIa56xDW/hHpwYeMh5U3h/8
ZrN0cRzXaGh0QMuPpCD5x2k5waDOUxptVumwyG8K0h7E82ge0FwwaDwk8heAhskW/GHHqA7EOES6
axJRjZHonJYI+DkF6FpzpIawPle7ALLjIZmJNVKb2VkNqnTB2O3QIn4eYgNlDLF2C3I17Qf3GJlL
/Vn4COeGagd0X7bQ2nm8FlChVvrKREbDn/RFY738JKVbSLajCP/p1TCtmdfHpLPYUu1yscnaLGSI
U3gSu5B4+xIc7VCCIJIbOT+gZQObuSaRiytyQbiK0PYNM4CHze46zyDFw8vsunL54xFU6TtmHqNZ
TSZaXNZ7v+7OoeRH42YWLAk7EBcyZRGVv6d9Ph2g5ihYGKIzkwoia4nQni1opvFkFGw8ozxOhIjz
98hO03oDFZOC2yOw5/LqEsYo/81Il3sSgTjZKmaAYJ/DAwItDMDy8jRjoxVuG25yTgpOs2BmhXHf
oeJCumD1rvjysZy+GSQwOaR2SMMtzpYZvsCqm0Fi+U2wA2QUeIHJyyZaZooDVlpZSwv1x9fc7zZ6
xBQtEGiXxXxDGfl8aCIrnyUt4MeA261r8L33TlK4o+lL0hImLGbZiGm85zouuMkluzOfyNT4kxzS
SuTpjKRnZfwpX1HFcVNvK+nA7Z45lC7yq/JTc9Cg9JgAhW0JTmBmE2NXZDixue1Ent5m90E2gFsG
8CReS871YqmzHwxPhN0ZjoXUZ5bAxI6qfKL3Aca1rD+Y92LOJki/Uv/8h5hf+zQJ6Miwm+a2gidF
lW+IHnjXK/m5/k6QRzkMfoMpIf2n1+oGqCO8Dhbd4qy3TlZsE5pZlBsll6QydBoiVJTwuOjwzi/z
912Xbtqv8BsGeEDL7wjPh0ZQrvCQcULiM+CduSG3OClvuDfILSTBLRRvpUb/JXBubKefmeXVpiu0
dr9rg4dg+pZ+jsPHa/oQ6CrdBnTA4fmaRY5nSziU+Yplg0DeLHaB7af0881X95LqvaGjFM1/0awx
nRO7i64wJDWIJFA/rPkgL9B7cJ8XRuCB5YqmWWKI6G5qyJwc2zOcgdT4Na9Xz4QPBFQnrDpyKDG0
TA6IW/xlIYzGY5NejEOb8FPyPwuDBfcXhD/cnlgSYfAPeiZqlnTIsHtyRKTkdyweAX0Tbs0pGWNd
nR5vcPMm5ICecT6LmhnhTDHTlWFZJPfJ+kAblkC9AF+yodN7pD3aWbjCGVo4Aguhk11qda+/8JeS
wawCLqgYbG8JhQ8YJzcyxhh8AAGngeBM3QBodJFZfamNyqB3IAo3wvhR/CIvKDPeLMozFAE8SgYL
iXSd6mjUEEy8FikOnVZIpBTt3LMB8bvzBgmer2xXHVrcE6aLoZk/yex9+vHwu3+Z8D9k5kQ7hgG8
T29HsxbSA9P2HoULoYhznAB6FpJuHYPs/wkLNYWAMzwPQCgfK3NlEKMWHLL6qhTPAEEyNATvZskQ
SK/fQnfHJUdxy37mInhui2Ph6xpqQc5g5R/RGBxcMsJhVmVC9MUjk0eknhWCeLsVj7D1VYFTJGgg
yh0+ROO1i3mUBEXa4XR/Y1mpAXK1eAPbRVmuVN5QDPximRYSimQdS96QX7iYhqsMId8FMq1S+948
sSbm3+CNdDGzIDboqpXtTrSZRWZ7U8OgvIzqK34LQXEUeMh+ofkGV40JgPYfXiAHIb9ARTMn6tPW
1O4Bb1TVgTQE5s54F0BeYovCzK2+zugVpXC1qvRjQuGvjvYLFemJTs+3vDakq8UcVlNi6w3EdSJb
Ps8ePKBVpSUp8KQ15Gohrx4TFKcndXZVDD5BQeE2Mpb6H9ElwSlhOEmKA6XadbnBSCVivZLhnBYG
44m4D1ctUu95y+ZdaIAmKAQexfcsOYoQGPPS8B0oPvXTLdFqVfTXCHdDvYysurceqTjupU+VzjSb
tB+f0of3CoalgeuaVVSHbEtLNqkbmMELfnSvY4NAkESPkhXfZ1RfpBrdh0Z7d8vMR1aDCLIOT1RN
68g+XzRAy6Q8ngn7J3ruWsziDLIa4HoZVREpolaTtKsJPfVDAVq1N7mxLLuk4mP6yYuHwVlMf7nl
T9yUyBJK+RzgpUlQzrKpkKE3EnpOCK4/aiukza3Gcuyb1YlYtBFRHo3HJMJ2myn/CXW/Gp6Ym63e
sXB0vi7v9K+s+tkr2iuOUP+TECEZhaNl6FXcd4vcBqOp1+TrMKPWAt0ZNnNySQHoyp+GwtNkK4ik
5YkokgX+61p8n146axUhIV/bIfmgypIAO4pzcpd9pwLkXbzSdSd4Eo2W/XYK6dexKb54G7zm4KSw
8WjHHEV6ImxqSm4eKQ9dGWJI98vBG9q9IPuNW9bEzyJwXJTbUWBiAFjwgQ7ab0ndA0BgtBkwIIzM
H7jYMDmMiyldvYjT9AWHHJY6vfIF48OTv7NijQivpPYliLw+Q7IDYeq8aZf4suhlzbk7qaXE86fi
Uyy2E3JArEgXXb6W+RoiuNgqXiC4dbpWcABwwhdMRXt4jS+NbMFX/agUqhCWRXrTsSuKfkVAFxZk
iR0aqH9wCAzA+1qQtP8EuhCIFotnGra4ImQKgHpwSF3Fk/mvAsXd5l/ymbJjjLYCwVloi4jHSj4n
enHEv0GZraUEnhnhDzJthHZcHoknRBP+0KvW4jdhTaibunaTZqiP3vzNiNKLSN7l6GRmFQ2Nq24/
AFDicooKIrFxmgnZPq9NMvIdSMnMi6WjcerlXxlB15Ysk1eA0BHYcwteLv4WkEn5ZvyZdN6SqM/+
9Zdcuc/CNzIGSjeroN5uzXvb7IGwo8nnblKJ49BWAh9JRDkWfVuy90bhV70PlrUFkuBBcUwsqf+4
7ZCqooZE4lcuGNT7gZvaBv1uW5ZN3Eag8gv0fa1bGj5DCHYajG3oURivqACZ8nWHTgSUcoo8Soqj
FfkW2O0+0CS8s5/6GNHSpN6VexUe8nbZNMcvXrlv4rDE0+ip1iJ4RNOzDviOAPlunKcuightrb58
oALuQglRisynwuYjODVnEmSXWYGcuYPF0fgRZT9mt9Hp/T5YDp+iNr16RfIQ3gwZtycqHYeYO3Ru
CLGTFZFXtgCJgBUAbpEAwPb6rnf4Xt7ES6wJpCNdpLdlgBBN/sVUQB00b6ruiStc+505VfKo+huv
mXpWdACW6RrfM9vxUcg8vYOchXck4+EU37FE31t5jaTfBB1iPnA7FMivotikOG8yAerUESsekPRP
8qcj9WV1zpTPI0PPDe3CY7cHrUWzA4hL+cTnPag3xvvUIKiVyMcA0FkY1Rm0Ue+8fzw9qXBE6KeN
R6y7QB48Ul19mf9aXZSOV8TZ+EVLC3FHkkig3OayOeIs1HBbnbg7OMynemWh7EDv3YskRS0n/CUu
hFFNyRoHgwCbyJoyK3b23Cpr6hKxFrgqct9VBkmbu3WPOeaB2wFdIrDqK6H209F+VHk91Kc42Eva
36tbKxjS6W3K3U5c5/f6nFWkANu9zDK8jMxDKGJU/p1PjncKhhM4xq9crit48fTbRPSSIiLU3r5K
3yOsy3tHOCLIPOxk4AbS9xhuE3WjZB/kG7fI1E5ydqVmCmaa8cAnWhvBKETieIFqkl9X4KeRJ1TV
VtMfVmaU4h+G7pG28tqTAWj8vSFdZP0wzlMsycABPafjLePFWlxMFkT9l8Zp3ip9T9xFuemDL7wO
PzXtd4hkUD0fxkfyJWKZ+c3rdXtgZb7Lo4caNluL1UpC60za7mZCJxdtcyMHWVhF47X5RA0M1ei+
0CHDM2jZN2EJqCHRIOim9x441Q5K/KuOP9GJDWZKf7OamDleZdSYuQL2A9nLhpPUOXNSy3UadiUv
YOFbhytqPMpaSS8RVyW4NQArc63drNuthn2VzepSaOiWbLM+1V5+Iact0o/5IQFR72ysllDPtKwi
WFmEB17+/cbiI/4xyYDi8V2xhoFKBibmD6JniVhaVmdkGKQSJO0hJN2OzCCAvCi/B7DJ++TGK/sN
6g4SgNi6QRIDD0KO8J1p1UUL0mEbtK2JFuWLES553yUaLXgooupDCMTJsiqvhYv2g2apQy+w1IF6
UPaoGVLYs3EI76G6s5pVR3/GmgAQGoZw4n4Z1tqCxWy/O8zvkYtid6h3AhH5k/CZ8+ho3CP9T4Vg
yOJA5w9VHQXlCIq6J8r3uS3BE10l2CmTB1a4bfut3mzfD9zxLXLa0ywn9SQZoOK91dutwKZ9134K
BzMApgScJYxg0ZGViCeBM0qYt0LwVA+QhxorCommjxbbd04eqpNwiaAmYE6RWvNC88I1W7/p5O8V
9wvf7hzfSkuTY5BjwvWpcVoOkLui+gj/vdjkaqCTOxIoNijylbBplk5T+LLqvDJI4F2i+rp80d8+
K0C1LCj0sQ6vgKQdDwM8fakKVl6qk74Myt0W4z4MbaCPZAGR5uhfQGrIRZC6YB2TvHbRnSdf42OT
PgHn8e8Tukb4YSwOTsYh2MVkUv+T10hJ+LfyUxzHPZ84uySX/AY3MutBKLCx87/4ZuzRL2+Tb33b
/0gn+hiHE5/b1f/V92qr/ASf/CzKWg4Fg+RePteb+kO4drNIIdrhOfoYMKN4k7AwfMPXjtNzNt8S
L8A/wbFM/8cCUCbYpf/0zxn94Li0tV+met5Qno7b5J95SrbMFVw+TI1iSQGz31NCBMXMe2eVPiqn
iQhyOODjRO0K5ct8DeKp71+wQilYIKxJtRiznVPDpPKUsE1Un8h3KEkqPby0CKEoLMP0Nmtm1/wf
+DsMPxy2ubmWCyZeOD2ZhIhtl5E7Vnki9WXWSlrHkavlv+YLrtTwocyVZGfBtOch57SNkXRRjQfy
CIZLQut5t+xkh+xOCxpEP2xu/YbpVs8w483IEwkT5ujLO2wEJhdBWoPM5nMCChFtDqEBqMhffOJ1
8ElfMXULFfcISLZPY12mOdnwrIm1/TLIWQWhc6DtG1IoM7cB3kPfOT0C/RSNRDjQjlOdY2vVBl5P
m0aMQsvmMvrvW/pRPe58k4WxerAtMTef0LDHqm856h7j2iGsz8kvcvPEDKG1kNAvMR/17IPvE8VK
Zfog8QYv/CzsxCIZ/c2+lkgV3fK9f5Ex0cnfnD2jepD6Z78h9KdTfY7IiqPJ13QK8nh7oZ/k6stv
L9Np67IzJobZUUIEmtj/EkVoBk++xnzkfg42DdYXnYgwVHDBs4kUl50RrCT2os+m2pb5iQ93SvmI
VJkxv0TtF25A+tdSfTlqfo0Ws58zKUqO/Y8RvyfCtdLVDolyN9mc8/N/aVEOIJTmv34gc3mWgZDi
JSQNvIQh4gYUvycNCy2TZQ0cJQ/3IUVoGTIMky7VrMsnG4j5UOzC5c08Szfx2wXNR4QyE31HxWvh
iQdIG68kAeQ8PjLpDFNNmhYMjIjnGycyZGuDv1Q/vJSHlfrV+0yn6AfhOTEb1I4HQnqGGMz6D6Kd
kegZXMIp/QmQy29TIiUX9ZG9ZxVtix8R/jhxGDL4x8kTw2ZXLkbbWgndHMc0R3ksnF/j2cVkTlCq
5JfEnjgyKyvKYUeEpIi1nUJ1F4Hy+vSNK3+WoR65d1/DHj3SrI+7hykFwV+o3tAkPVNmxWTNDyEv
Bdl6jyafnNyeUzw7rf4h1yIbByixxWkbfGBtgqMU/rqYWuTnhI2IKWT46xMvxRKz5C6mCBM/Df0G
zdo6JshuucZ94BQ8j+1F3DCi8MHj7NAN/wx/1nWrc1LDs3l99uPfkDbOi+Y50ROnn2yJKjgjbTUl
AlxihyL0lupgsuCiv8CN1iy9LAeawO/fUrDd7wN9hxNLPxfxkYcyW+YHdbyP7UaFGcKeBW7PXdf7
6nfuQCeYlSNvSDvSDnjmmmlt9GRqrRpL4dlfR6cTkR6RsmExU/HI85YO7hKK/eBsGeAo82Ve14WP
bo5nTyq/+GUUYr1qd2rIlu+Wkayuc09EpjHymkpQWBH+KP8guiDQvoQt4Sa13lAhdOUwXXjYxzmn
cFEAZULdhGwnDoexFR8BH3kACYSTt3z4YimxFP0hCeNeLf508aoGR0ki+JjXPvnuuJM5KId4r4Po
rMYlyaaoIBfZgUAsO2TNY5qVLwGUhrYEm/CiY/boNh0Bg2jYL28QJ7e947hbBXtyYl1rwSt4pVza
EnMSnANmw4O0vhU3dU9cg57PJrXypyJpw1F/6ZYBjnl2/cJwn9WXipNhhW9UXGFwJh+C5ECHu5tb
sSIGozyiisV6Rn0m2TXb2rvU+WKuNPMSZEqf+QZvXO9GyVqFqNxwR6J0QyFO/IGtf3fmuqMINN2k
HsMrNwUwoOXX0abg8ShAz7SDWa+5WVPtIKNnS5YCr2LoTYP6l2EfyhYCry+lwp25bYlaygCi/M5a
GktUVhbTTJI7JS9xNmiovAWFwVwhJLZiNH9lJP3/1C+/j2ZAkE31YOibkf/Rq78Ch2c2ftJIkD8M
m1FXmnVO+Gl2YIGm5MU2IbHEykx2aPjqT3sdZdvqVzLvrmapRH7/G9J8EZBpdTZ18nXOHZIrs/Fj
YDq0PdWO1nvZE50IzI7CJA5Nu7lxUflyyqdBVMMifjmJdZzTYeGdeZaTi8KBA2xSLuEXjHUO2VQd
BtNO9R/KYQFtltZIQIXNpgtb+7rSDDXZOoFcDEa2sKcCUFk+6xoURDmlrKT3d3GsiQIwElY/Gl1B
AdkvXTk5V5OLQa5Lz8NdfkQf8ZrhBH0daSvdokE1bOc3E7ILizYOmSuiLCZqD/FXTb0B6+CwScwL
MpRX5sCs+vImpIPUifV1h7ziE2B/+mdprBRYAnGqP1GZB778tGzhT/xBhAARglveJHnLlnU34T0R
7+kHoVStZ8AgpMNCwj+zd3VIFSrFAh9Uq6QboA/uDFoFMAWzMWNw61DAX5NvWThX+c6chWKqvCHs
bAcLr9O6tBYfyV0cj7nwdroY3cqO4X7kIlCL1LoBoT+ESC4wAu47adFdin3w04ZfwuiTZvNCIeso
H8UTrJDXb7th8x4al5CnzHuNmxqtfLWxLF/P1vItw9h9bq4GN0IbXBQToU3McLXQYIWCY/sMDqpn
Rt/RahwuLKMs7KjirkjxxJGymPI0udWGvvSS5TpAnTTtXvQZiCxzUnF8cefmuwa0PXgk4WfMGAm/
VxwyRj5oBMZxZKOLhgDBr24JkYxHNcTAh7nGrViqXnv9WH2wqJKSJX9lCA5StzwTIo/e8vBqmcOt
Dck/5h0diUtJgwPPTZ1F5Cef712HU9KbQ3PIevggb3guDgHlYZZ5e8jxrQxszcGOk6LJYIcEsdmG
/0aayq0/EvLZSyIaUQDK8KZyITwsYku+zOxUXZJHMQeMxSxsCKAxrpsLy3IS8cz8H+80E1SBfjaC
fHjLW8j5vX5c4eE1qYnxMUzy6xGBkfrpiufcML6aYc3wgF/R2gw/1KwFvC6wwpV+ufyDSULW6QVM
Kht4PCQqPyTNWtpWHNyY66zTK8Q8EdauU7vdvE1AgZdu+ZHdLPiLxi0yL+TXR22RLANxiWsD6VGy
LhUn/R9J57HcOJYF0S9CBLzZkoSh904bhKiS4Ajv+fVz0LObnqmekkjgvWsyTyLS9B/Rs5XnE9WU
9FWFMSEgdcOLjV8IMiT2zOR/GEKAkm6VLdMe+C05m70p4QElImhQp7sgFxRdkCWGrZ3qE62/6pSn
1O0PGiMcQFJUu5jPt8KtUqgI2SCsqzvuMFKALb5eXAzPNGaaTQcNpkA4VgNTgq2AGYOviOndTt67
6NPHHFcpfS+yzXTZ4/NEJJw7SGwnEQTiuBmzO5fyRvH86KIHT7X/h/SZLRkMNPWIE5SnhWZy4qYF
6OJtDKXYH+imRwxm9UurTw07gtw2dlDZMLlAfpXsrF0Pnmb3fCTrchMTrXSqf/tdzGe3LoDVzoQt
b2ZKsecvyRHZxCy70RW/saNozJO3NWqtAUXYBvbrsNLuARF7nFXP/u9zhpvMQej2k5XyPTmgiQCB
6LNLGECi6rq8lN2bgSWxwdyeaEwpr8dTKn2zNqMHZt56Sr8Ie8olhSbEDs/v4V+fnt4AD9kky07A
wqvR95U0/y288R8yIMl10QpzlQL73qLyYvfN2rt2SxtO+XKYjcYt/VImPJ/8FbAy8qkG8XG0f/5v
zvY+e1TYBKG2mlcgH8UGaslP6OJORBiAi465AZKCYcvi+vPecWazU5CeNOi4cRp4+4tMBxpDlUOP
VSP0+CdEewZG2/z6dnBSqJY9DdjNbdEsJuD8UkkOXYiDetjTpPK0WRLcsCUhsVK+gWgI6Zn0Otmj
ltmWhov8HmfuPlze0l2rrlrkvfNh8f4x6vkFe5IPLRPjqQ35yGcUcw151TNhkorM5X6DoAZQFixY
VoGGB1aO3RDhMNA4F2zueQCzq/8vZiGv7KJr/Orqw8claHVSmEirUgLagUjXBuw+gb0KAuPY+Nic
F+Qq23lD781JJ0bzH2l1SJgEtIhViL4WIg+STvmCLsQgmZXJqF+RVnO6zlAmJ3hr16WyC9C1n5Jt
Vtjq4WM6SW8DJJd4dCysd1Wao+FeKiAsytsgerJTmbQoe5KXgsRpDLyKg8oXA+uQswCQ3qOXf2pU
YLFFjCKnPZHsz3yhKe9FavxVGc3KLUGDX9eLUHtKsuszgJEOSXUhjG0SOMWfaxw4ChObn3R04luN
2nNDMYCctzrKm7F4hLiSTUf4uMWUvALiybIedbSQbKBs5bK6iRPmaN4JMON5YPQAoKfJ26XNre4b
aW0SvAqikMm2KUGy7pA8CxHB1MeewpF7A7onzgH4hqmr1nYRbct6Ca4cXnV2HBe6+k/V7LDYsRfH
93WNf7EoYaghbKV3my906CES1gkd6d9pW4YC1gkd4oxzDYL4sEIR324QIcqUwWeNSVZGu0pLVe50
6kreCwPHNFr5xlhwh0fBYvjFiwI6uzyV5QrBVoIcnr2Bzv0OO2E5MF2hYWBb2rHDnUTDkBwhKFaa
80H/hrzB8IoZqpYI/eZcFxfVKrSxxuqYz/gp2Zogr1rjzGhCrwvufXsQ1wjihyMGtngrC+s2PZbF
8q3dm/EYJfu0BHlNRtRngh1fGIYOwSOklxzKG6wWBUHsDxUSRlINg9NUQySXHWAHFwm13C4Z97Pc
ENg8BxD73jvU1FjwCDTSKTLYi+Pa5qu35lkIPDyZpzWY1vQojC4dKFeHTVAPO6P64isYE34ZRrKo
K6rDcEMjSNV56SjR+vNbuXCZgm6bR53XrcUzBd6KbjnE8NBtkFwNWwKrwhWK8O9K/Aqa5eQan7oG
hq0f2bEGjNoLfy6wR7hGHLf3wElhhy0x3TAEhVlQohtfsM2ctxbcqkWMHol+HsfaZPCkxg7/Iu67
wZGaH16Ds0RFU01qpXPM6idTOiAh2FQYmNHhEHhkzbXszlwbXd1ZQPueQkLoT63vht3rjUKYMaoc
QW4kNgjhb7armA4bICBcAYWp4ETCCkZDPC75MXgbMgHy1FpUoEuBl1l09TWTl4YBmGpPP9sJZ1lF
dk5t/5U4PbDtS6NDQ415PajqHA0EyOJjuB99Q+hjvUwyt7Y26cq6d7D/Fj0HH1HOR7/aWIZXkWm6
YBffVzcNlU5S/n5Errpy39ZI0ylo5U2CQCtTTrHu0ciJMXJzdVn8YinVSzfl7ldJx4SFCmWFzx/m
gxa7HzxNDoGvDnoa1yyApEESxYIYHVo841jU/qpoEScbmtdiWIuQabFGlwtrmfQHJGQQZJpHKa/y
+qdlHCg/gw6mTLTgEzRbWF8Q161ZLD7MYeMxRUKhTIrRoeeSLQKobtTsS/hjFWiSxMn+j5IlC4pB
zVKYcBfwWcZ18UBRj5my+jzIB5xbT97n4IxWmJkAei5YIEZBGijaZrxjkytq2EgZnCIn0zfYDTGw
4eWi39IXZDKMgCdlTudHlpwwbKL2aptTZy6zj/Pm2md8IiATrOfDK+WYYUaQWO8lHpGoYu8msMx9
ey2aCI0zRi7++S6Xkyy7EVYjtjb2tsmfxTgtPz/IQtGFjXPDdKUJwUE+2glreoogls0pGugOIuDs
Y3gGxFs1vzWTbpFjCKwlgGI4JvUOfR0il60/PETEedQN8quJnmkPZkqdS9qyP+FZLZrlO8LQzEIn
aV94Q+XEE1FbpeUtR79Wa9jmYnaA3wm62uj0lgDoMTO8fKiHA2WF+IXcZGYVcKoQfCce66QSsycw
knLL4LWVn2P6JzEzixnwQmUza3melUtSeok3eqpT/YtjFwT9GROwkRELiMaQqt2ktIibjNdji+6g
j+6atFDYOeQ/REnM8Q6grq4cvrUcPcIPAEysA+XdFL8F2VyWk3KDbUupuhPjiQ2IX2CiwV3Ew0Jp
XPlwQhNqEP4ZbAXmhGbfTQ4nahyYLCJ11tCgj+H4mSL4mh12coVuLkSmaQSK+0/eVYNbdcfhaZI0
1IPMio+hmc0H5Q48q8kBhBV3IqeK7oznEtcBRzQ6Bw3iMb2UAY8FjfqAnM1HWYczjL/aBeTbswJm
kJhaZ9bqmCzVXwzHyZYAEcuRNGLnSztMH63w+2ZnQWdD9fVU2Oxjgeb/omf8aiK5/i4RuFwjnTfu
b4CNLvGJI8hSb1Yf2infrTU6Bg1Pr2SLiO9YmkbcLep4SCHUO49oMi8yn06B0ptLQyNVD9Vp/yYv
2hPM15Bs6lsMfwld4zJT/pLiZgaoUqfwSRjHPJV98PZ0RCAJf0GMV8koNjLBDIMTmsvBX/Ucy1lg
7YhxmsfyDb6AmiKURALk7vNxK9+YcQTbD71NjzJAPNQ9v9vkxoBeyMpphNkfCgwvIp0UgzVi/ek8
iLDVgRJjFiSQxgwDnaoCmgL4T6zVZBvHvzX+ZC6PZif8q6IfxEXuh29M5qmo1S+8igHQq+j9GLKN
LwLOmASgMkMTshpCju01oEP+ujtrZHxdRbwzebb4dz9PUKo4nTP/xD7PQF+r8uigXy+TP0AJHwBD
QE3/FfpvJh/0cJm2XyHZZr/ENuCCPBBGQjyTtWIOZKLg52noFwPqCsrv3s27I1dzrpxVFDxQ+svf
MrlhQxUz6Ip8Js9uBvobVIDgli0a273cbYPy2o6EDfxFdmTHOiM1BKcDMyiWYHPcdjPiKYdon939
f4Hg5aCbzIsJktRu9COADgOn/AAPntv3573GcrhWn9J7O9x5c9VdhIH8bJBj4lbioplGAxKcnx0m
aK45LkN1ZQQ7tAgmZQdYm9gHE4n6w9bDM4qj7HPTioW2VrT94BnaNn9Enx1FEXv4D00Viwl7covw
jNfnFpMF6K1gXlAgaS7FgZwx5kf4oMySvzqnmPweKQoAnw2Tqfg0drQ480koT/VRqx6xB6L8yhj/
yUbOo41b4AMuhtZfWipMJrsjSoS4+kbNXNAXI6Hfqf2PphzM7ksz9vlaa4/Bi4chjWkfoTACGuEa
bPoLVxBDflJb6JdukjDRt9GBYdnV+nPzYC9KYNRA7OAqiu8jmvfo6tebPt+N+qJyQteKWPOGm3Dd
7SDc4lhkQ4qtn8UgQIuJuMWwn8pPuQnmvNxE+k+yCaAhzdACPLWQEc81AY9/iJa4FAWSnTyRid4+
vKXFMZ3WdqisEAh/M1wuZPLDuMRrntuzzPThG5XlAGrkxAAgtzMCzGFvX6r+mOWnlOUhRwr9W3iV
T4q+ZI05oMHlNTqILRS/hQCjaJEbjpy4fI1RvC2TJUgSIMyp5CHgybnw/1D+40gRoUE8BWVTZE7L
FmKm2XTVwWUqbRftIU+dQwC1YtV3aylDD0nyiDPM+t/8vf5wN7NBtQ3MUVgYIOfM0ecT8xEs66/9
S7Xm4ZOQiwxUDTg5LL1bwhLa97n/Y579PW6+aeJTkxbTpl6jPiLotefXCr/0E2X+t3LOHsxYsECk
J8jTH1zn0B0ZVv+QNcbymQ2hg2imY/nHtvAdHcQRDjo7XYn4hCu6fRnMdrqLtMUEKE2X/hLwXIEQ
ldGUp2g7Ggp0Wl6lbwhiqFcEneFVoZHFlmL8hCYyhhPy8/xmBacqJEICl3uH6hDx/h1JbjqTbiXL
fRijd/+sueWFs3ql/wdha41Z88yELYwqknUThKBn9qG+HX+hfsKuhfKDIdZve0REjba9vMXDmRV5
3ZwY8qhH9tKV89f7DvKSYB8taANgtKPnLyt0BtQUsKtJS2xdDXItGqHsVJo1Z8Vm+KvLi1TcUD7T
hsmjU3I5B+WlGTE8IMhH3vevgqKgC/TAAt5IL50z83AplfaVPg2qU9BxHjsRydb0zUiD19rFjxVq
S1Umx8Em8HQ38HLJ4krCpKyqDohDICA4VuChcZuoZG0g8Cv9Z4SuvHsDIODE/9c9JUk46ATRhThd
jSNHPm+4BS8OCy80GU5e7UKlr8W3MTmiGm3SU8yp2aousmiFD9tPySiiqtYarLUYTJl+JduJ7JLF
B5aL616+dvGuyZ2YflL4eaPDh8LYK8s4/pkwMyAWUbsMcNq0CLi0Iz0VeguIsybqkG2rf2GoVwfy
dnABeeZXTwj0rPbK/pZq0wxQOsdXJuYJOcqMwK1L+T7C3VMpu/NccCwkgBa0oI5NFbqOcV7kmz94
nBhXau4YEk0gj7DUGlYlisrRnxuHhvEwwqrs1KDWo3IdprKi1h1Jgfq6VxB/5CcNVmPcPUthPRTf
LKUS/UtXl3L2wNLWoc7pymuqf0UIn0V+++QHcFbVb/vq3AI0wgOXRf8SOqvPC0pVCBOtC6jAQHoa
h8/gFj28SCQokh0sVMJrJHbprjBwmUxAKm1bJS4LnbDDZ1TmU9JIoi27z0odNiyVkqOxwTOwR/En
VuyLJokKv5Y1rKx6T4CcqCxb8yh3h4xNvKPKSz7l7CoskQGJr5pUG+DCBGp5fQ2sAA4Hc+A9HByV
PYBfTDAK/D7sVMlE4w6IfzV+8Cb803kMNVwvOGm2MiZogYkLf6Dn3wK3FQp/rNwJbEGkoFJICr/c
LEH0bHB0st/DeEGo6EwTH28RTg3Ts/zbtCRXBAC4J2Ek5eel94kY3L4vdK00x2w02V7KrxZIMPMF
KebvHjdE0gmUl5qe3TKAwosh+EPWJbckjwCuBupEo/+q/WdHOwoD6P0b6tGyZQGSV8KmfIMvuCc1
/CzCpxcNS+a872zrHZ0HKLQgE0Xxx2w+OFWYXXxr+l1EgXm0cLrIdviGos10PXvALiTHBLfVeCw/
tPTMLyRr06GCk9FQo1mrGpq+Gm47GGxhIfXYnGBHkE5TGfgY47+4YB2frmUskY8BlZGMOqkYg6+C
Oo3hP+vF2NgJ2iX63NLe9cf1EB3lxpZoduzoUsMuGRkbILQMICplL344M5DtLk1sC70046kPVBOj
IRT9kDU3lEnZ6EoARVt7AE6CBxqLZcf17QJmSpgJ0+KfrRHJwrQsngKnol1wzuNnaDi+alu/8ZZE
iY/4izewsvDHeORDYNwt79CGsy+fNS3fwNxEI+n3ewAcbODTXc7I2KF/KVNXiG+VdghVBpt6Wtho
b9X725oWjg2lKMc1evSo20FPJiAs+xxjVfLG5L1k/afHb2RIF2ZgoflAGso7yWO335W5CL6JsamB
ro/uINCA/yZnLswKtzq+66pbKKKnUyzicw2Q+Bzy+ljgEB5v/qti0ypBgsaHsDcWVgPQCHrZ1FCA
GQAB2MbL/Bu2FrO7Y+1VPOYBV2PAUlnuBV60udRDVfwWzNHxcaqpc1HhHTHWvvarND+qDhLuG6MG
IMgyWsuI9Q8ZfJ5ZyvLSIy2wjJHFe0yUdIYSq2HEaAnjHzbvVnsf+AolCarJiMmKsQpM3aUpHkzl
l2GpCJIFc7mVraR0HSPSvei4V5j+onfriMFg3ERqz4wNSMoSaE4xP/LZENDNf6B+2qE5SpfT4Ox9
uqGlCDbsMk3/P1WkZRNC6pPnwpogrlTGa0atraCJg4/nwlfI5H0p6Z1JTNQ8GDM0wCfmFpgDWyVT
0YJHJ5DdtfrQ6S8jnPOialc0UAkDgph5rtQTE6D8lZw31QepF6RRX2YAiuoZA2rKFmbbyEeJ5Tlf
gjZ8aHk3UYSQ6g8dWc+y9o14+Y7LIXWTxkW2a4hHpSIx1R4yF3GHRQvvJ5tr3DOOpoO+F8oDPWBc
cfR1OBDgpLF3QbTO7Dc6ItzRrZfINoA+j91cp7e2TBmKVPN9Fn940/8s0ZXRZuFMnGTp7hjYZAXa
g75oMf8rs+IvOEykOmsuS1R9jzw4mJona15RQO12yPtQsFSN2FYE8gs4Xngnz8zHVH8ax2a2ckN6
G24R8Osh8BPgxfMMmhct6kI3PV3nyRbsZ/j5soDl43jmS7ZAW6FhkxbRcPbhanT9pscx7RTTHiix
NcavmBvfC6Z1f+FOxHHyXpUXPFrdb7KnCUdZ8h62jF0/+CaZ375zlweEc5lQ1D1T3Yr7L9oK5Mjr
XuCv0DMH4KY+B01/+IbHu8bHE5sou46Gb6cHeLmkuyg2A+O3vIr4E20I/nNRYdOIzzVEWELQWPoy
Lz1wR0Q4wRQmvsAFZ8A8+FOFvEoq9tnSUQq2fr2wUqT8WIWjnZY8RJIrmAuFhadwe7FbYdUZusLs
NW4ZG3UEapNiDiu09m/KKxrRcb6i6AhVRHzflNpNV+8gnoNXiHbkpXZLk8WhwuDW6Taf0B2Q/37M
k998Abca317IJ9DtP8K8vWoYyqbLjQne8SdA2VNGKN30g8QVOTk/7hHrSczWMr27aIeYnmXPqrZs
Vm8ERks8qnMGtqyHUacpjjzM9uON4B8ichElvbhkKG2N4f5xVIYCXeD68mW0a6jgc+Hhu290hvEz
9TIkKTo0kI6eFNWZ8/4nhqRVyqD/Nzk0ijtJsPIzsy5qQITcIj1Rm7/jycX74XVSACoiifMPpnTR
wiuyI3LEjSl/SAiBSz1FbPNPjWMXifK93ia/tBJ1t5fMVc0BBBMGGcAvxAxapw1JK/CJV5Ux/2T2
J3Cq1Z//5rqhsOUFngGcQQqn/ggGj+Q9UnYFlqAWJhJwn10R7Yvcyzon3JNl0Uus0m8AENSn3y0r
6TXlZFFDfUXGnJ/2Cx2RFCwDZ9g3/1KglNG5r5GhGjkD0/CIjKK7ymvquJou03ToIz+O6I7qErYY
YQawDdfhe59RdByDoxqvjY8Pd3CbuukVdo8+uMAoTndjC2fCB/QIwe6MwZzMLnwP826cmecMdZQt
3ITQJ4mWmBLhIejHkiJXYfbKZK+eEmVfanwz2h0XdR3P/HOYLUreOt0JGFKtQn/eF9eopBKZA5wZ
Tl0911HFUm6cLfqKz88oztmZIR/DoTX+ITEongleWJNN7LbujjV6OIjl72+9PSqnlFzwAaEwIjOW
v1PtigCUQcyozVnyjx3hJSxvc6TT0w/HfM6/ldeesUjFfWPOqmKl6Ns3vCsy1RlbzlV4smCbgPd3
K0bwbIs7B5JMwTqEh7wTnoX8Y7xIQgmtVWDTyvbQaBNmVB6Bs8NRX0IPPbK+RDbzzcCcaAZ3Mq7e
A6JoTsDkAAsGr4W5i87UGAhs8OJ4IXc9Q3k7ntdrBeAAoVcTKO2IH+KPjILPMxNR+X3QfLysfinv
mB2L+pPFEPSmS52ck/LnncJ8oc/IHOAX7DgBxSzkcVmOLJExO5DVqtAbHM3Mo4pksdG+SDI4i496
gbBNFW/oOji8WHhwYtmpj1lv91/1YsulOzyzCoWb6CDiBkwObrFrXPPtZow9GUqyw0h0IhvvonUA
CT8LAjzt0q9BGMAOuNMvY89Ydamv+Ew/2DB3IeItEud6lnIomdBZHIQGgNkjaexsJz+Q8cPnlw7E
Jcj5v8945xloAU9NHP9Q0mbU12AIcR6Mf9GJ7W3wXyqX/PnCmQ/fk/CpZUh7QJyr04NgxOG2CP9Y
TItUXxwwm8ARgf7jyHuFdjNn9Qg9YjJAhLE9jejh7wlIxUmgkDi3Gcmx1qeb7wGbMLyryq+Jzif2
PyxllgTlBtyufp+6PjTQUvquUV6C5ryw1bBlhH+xmTCDc7FZJ0dVXKfEisLB+dUPYXfjMoqpOIrS
VfDzDnAIp9vJTka0vvBj6/vbP0r4SRcJOhh2DhH9pUIWvE3WTZA1zqgB8W9G20CJxaAyuo4jUiRq
qWdhsCdb4H96A5t+ahWLfWfwLDtXthHAz+FXp9LsnGrEXuLkAhbDldgsOg+sy28GaZCFP9UrjiLf
/BPwEFpspH5U5eeDt5VLKTGvUvbvoz10dBnduO+lRfzxpKM2ZN4H+jc7QF04JpDlmxYmAW8PqT4J
KcD/kEdrK6n714tcZdnK0i8ZAm2SQ5/y2RBXOlMi4QP63u7JDeT69lFeKP7mk7OAyJxQxtIm/rXS
4p0frC/pGLCHGmf6eMitvZL8yfpr5EkV90jH3eDiB4uCBC64DPMljz6AlD94Or9E1BhfwXE6rH6z
BZIRGMaQjzARF6z40dyo9NikWBQcC6sM9Wd5fjNG09ngxPeE35iwtszTg9WIdOWOiQwnEJkPS6oU
wvg25pJfPwSed/qkyzT6kjm89hJsAFuMXNJgyap3wUFhNSLaIcy2abLIr4xD6TLm6CDiaC/MS4gx
yfxCuFMfrjAbt65FlujHNfMX1KiGKLUAq/jKDGfqMtgGKhTUS9E5+fA0pKtM323kNFV/2T1XD+/Q
aVBpDKA8V9WdhQIpN07GripaEsxsbpDm4JzP9o2wMZXpcy+bveBj9p3rZwNh6ikX/rARDl54T2Ow
YYPijJAeIYHvupPuMUPR77RjKuvFe9ecCulYqc6oe9kkGajEa1CxU1sQ9ETvyCQ7dhP1znArX6RM
w48R6FAu4jXjT0pkVZ6jZ5yCX+HtGLbQbAME1sqVaRFo0tx0gS9r7GrOSukwDSq0NbguZ2CvTmcT
47Qu3PbBIPNbXECHkW15gQZQfdXwtmye1HP/mb9/8F9LYMRg1DU2qhtjLdx4vIQjTSVU/0mgX3ry
SSRKRltYN4Rt3+2m3LCj1owzv3aTeAGq8Wmnj2P2Ig0XWDUtE2Lyt9h/zbIbrysxWi1bOgh/DEyX
zU01XTOy2U41NqvMRdU471O4Y/JqGmjuHQND5TL7UiEishU6ZleuwKImWBhdJcf+iIITbwv5FRj1
I24J6Fnudw4lYI/YXwuOOPNCcT5iPKY3+zsiQe1HO3t0arkAhVKELoHPsWcshT/EAOSpiUzpED0y
BZqhuaX3zQ0WsNQVlK14IN/LvrpUEBoeVNPecBgehNmoLutFRuskIJW2dqkIJ0PH1AK+zLbKt1Uc
coyRMN4cvrKZsJ4G2HsgmWzNMak+jKUcOVgJjI4N3TK0waZrFBsQxFckNxh/9SZgSJX98vPlrNds
NnKN2+O054vE79YsuFhkcYFgn7yu5thvaKT5Y2NIa4pVeDzRv6zkraGzkXqS59m4ilu94dkfYohr
tKZOdmVuqCDrXfDh2+2y2pF1YJi2RhPXLlm/UK/98QHKHEik0EKGISNkNnSeEruMKgJghcjI5pwi
98KN5yVoRs/P71BJm4H3CXkeguFNl82tC5J2/YXgQlhhtczV3+ZElOdFW9yGA1tP7dzfyRA7TXJ8
QC38aCwg+ZwVVC2cBZHzxkzQekAVrdV7/oE9wkCy+9FtyzqVYEj2KE4odNs1NDmGO0DLQ4lIQLLm
2mKlEdoWxgdhOYGWu62Okr7o6FceAVPBFikYTxLaNR3BY7uHjyqnD3VC4cFxSXYqD1y6BdEp979V
j5frWKH9VymJpiOFjZEBT1bbq+TI8T3kHsUFlXN7iGMTV8ykIV2U7a5KWKpR9pjThVpdx3hvUcFK
L4vIEijb1ZyAb9ZvUbAZwbEwMmC00gy9zayMMV6jnvlDkyx+hhItWQMuuZFY8EukQ6fd3+GKKRu+
ii45vIN510z8rGeY/EPBI31oAvkBUfKVlqNp5ATy6xZA8UrplNeg0et7xlyI32jdMg+Gh8RfOSm7
ra9cW36i3xR7BL9lPgA6ZugozXEyX3TaPxiazVYrnM7agNjDaQU/CtuSAtXxKOOOfh+lfguql4ht
VAAIa3QFkTV5xHMcHWOzDsxVz5MMBDUC6LbHTpw66yI/o4lqoAigiyVNkc+97A74MWvpX8pGnQ0q
qg8sL9T8B6Oz30dg3tpKydbVKT5W+oFGQ5tMJdVWnA1fCnv/QyzY4mWc0RbeQWWU40ziUagsu+12
mBnYHPF6zOT9pMFnuhTY4a/WQ1FdpeM//nembAZWhxFr3UslfZjLaeE3R14nCHtMEhmIV7+DG+L7
pWAmT6ZbdDtyu/LsKxBvRQVWmaeUkeTwZAnWngsEyT+xhCmZIYDsjsVeayakv4/2xfqHImgYPf0H
vMYaJLiH1S7+JaMKVlngkI9dwOBRkfPbfAPtMiIL6ftdkab+gp/CQhD1U7CL6xuXBYemXJJ9gg4V
RnB4ChPE8mDyrgHBIsazk2YTSwXW14h8eG7DmeO64ZqnC1DcsvJC4U6NhDU/nxQFVBfJPbBcpb9m
w3dCaBdCAXF0ZAT9mLcZZTIs4qDtQAS4752S79o3Dv8FEqNvZhZXJCeq87Grb4GK2gD32Y32RzhY
2qObWEnJuUZ6cGRsQH2VUk58jnT+JWC1Q93u0+ZpxofmVdy5RUoFPa62RvDXSBdxMr5/KSHGaWpS
JA6uZQezJYUBu8/yV0Y/vdXUJYbxoJ0/W2AOsx02BFTxrLMlt5G9Fo9A7PFz5wt1Pd7ZLlitTdsW
LLQF54jX/qum36IZILGrBTgy7B0O6nxx88ZCcUyZZl3SQ3G8YV1TjZVcrqAobT6nAKEsCErsnMgZ
UDOHP+8rOpltVLsjv1lrK3CM/Fm7waCUywga03OBaawn/0QmYURw0MWykVTBPwF+o5W9GpLdMe/e
hsb28woXYQBgYaZAR7ffJJPO+0tnR91dyw50619ooMx6BYdeOKIt6Ky7MhB1eWpuXG26ssT9G6+C
JUkg/tn/4CzowZmSMsbcDKuEwibtWgB2j2j/BffQrMxyqdUbY4vCTtDWHVoRmvWKkaKLr8sYvMR3
PskaMTE3ElhveZeMp4HdlzcB1gXHvKbGM9Xc3HIa7az0S/Q0dQWH/zmdse9b6vT6UuC+X5jXKeHd
8JeoFTUCm2InG5a+sULDL22Fgd/ExotTe+w4GhTjYK8YoYDlWVvpKg9efbeK8eAJR+mazW+N69+p
NaLk9N8njbqqNxhFuoStmTuyNQD5xdQuW/bgTqvYZFVv0SpPOw9wRsECSWYDADvxBt+OLNdc80qx
JDvCjKmX2AA4KNPWJrURYCD09aPwReoqHTwPNADz7VAAAzt1SH1+zB+YASRO6apnegWYUgUmpeND
PWJ/uH6ztYkoCuoZ42K52r9Vpyjcqjwnyk6G0Ifrkvq0YSBokFk8F0VAgM4H07ThNO81Y0Mrd8gf
iwfYWqSELnDEHLzrumBqj3WPhy+8MuqYDDu/Cn5PCTU0tWvGPg14tLpVm1/z8xrZjCXrtua/ma/q
AxK9WlnEKzYNpveB+zqjMcaWqSwD44KSRyOBVDlkEuMLpwXFBtoywolF7jEBDCiO/4upHljhstMe
5s1JeHucoGCgsslLkff3UGRcNOtscXJB1mhWPjYQuM/70DF+b9GzzDhhDU6+6F+eeZq6i9sLsbsx
yCNgV8M6ZQoGSsKVYMqoi0q+4+nCM8OPOOXv7dlP/Aec534nrT0iGHlydfqIA3AtP2Do1MZc5Dal
dnO0/KjtCSVCUBV4X3V+1pnPQu8BOENEr5h7EFmrue62KIB0IhhnOT8HzokPo38H+xdNFHMTqx9o
6cl1OmDuB7rD4vn2+aGAJGRP006E6mmEMzNQB9tzS3YdPzN5BJxCvEqdtQeeYPLtJ/il+RfqP1rz
kk1n+k9JnBhZN61rj9W8uLMubSHb3Mn56ZCcTRFOE0GWIpibSDee0/ZvywXYThBYjFn9kX9jHuOs
S9Y5Rj+YGteM4ArhRslkKjwxFEFysfpQdvLuuQtZdUl7jBZiM1dfxjNjdLTvCGgef3BcCdE/3gKU
Z4WjCxcWkCIDxyTia1h1LoDmz3f6DzyjxlBdTjcxuDYmkS4wKa5HSNaqo89e2Uua+kBYxABfZmyw
sttkfHu/PsyuiAx5vzDUIitDzCWrHsv3bQ43fRmwHtKmr1m5MKSMcGP5lj3QVrDXlu1hRyS6Veyq
XfIIFkhWoPlny0S9jH+giSDuUKMaM7bwqFiDBfEhk40Q8EmBaVXhr5OvpoNKVrG5xFTvU2yCOeFr
Dls6YRG93m4N0FDwODQf4S70sQLys81F4HO/PrHVULsbLEaJza6AkiXsvdxfa9We7a+lHvSr0Z+H
ciGopyrn2NgjZlSVo/RgdQRE1RTRKzrBTYZds9P/un/tNkY30+2YMbeNQ6eOm2dtzBnCpBjDfWvV
YO3xuDQYElT1+uMvfCo0PQEBe0R2w8g6RStkDTwXzNMq1jrxKWaOLLaor3cBcn4uOWIyWn+RAmSN
7h0D+CqAlZb8KcwN7JI9kADuikixjHAnVILjIeF0V1RecgZ7fIBIxRSuYwTt+A1fovDASFeNDyO2
Y0TgkeoBuIQ7JK1lmCjqgbiYhAOt+zWEH71as/BXDj1fPoBlqt8c/d/BwEKIaY2k4eybEEOjJciS
QKV8+ofwCNgFOyKqZblHv1R8V+HKYsBAYUmJbx6b4SI8xfDZUKfrq4alBkwQga3ItFp8Pxr8tqG8
LjAsJ8MttDPX+BT7bLhk1ga/K3/DtHT55Cfff/pUuhSsancAGlqEK5LlqusHN7XOugpXKrt6eE5v
RCTaroYgEFBWDfR5DQibhQxNsfdhVYIKa6glZQQkubjpWDT5xjY3qL2ba41Fx8cGA8g1I8I7hoLe
3Lq3q0Bfai5FZCxHWPksYNWNGr6q8dvM0O+Y697y3tk949UJiDF4CLD4xrVVOy3iKVE/ScO3zGWv
mq88On0EW/t4LLpqJvY8sDl1Djr7LP+Th7MApQiNMEs3CHTwoEzmMJU34DxKvmrDWzU2D5mW2/1T
pMTG3kMkF8Sf7H8knceSo1oWRb+ICLyZCgSSkPeZEyJNJQgjvP36Xrwe9uuqSiO495i918azxiwk
IWfwxviE1oKFP1q5bEebpwnP93Bm5MAzwhjJfP2YH4m5RDmAXm+KDmmKmgP5lbK2zhIvv2W/aIOX
/TEOfIkkdEwejzNWPACOFz4map/a1S9gslGEX0FdnhAZkiAWfOjoiVtWzz51sBDY3XduB1eWEomH
UIlsIZM8Vtp3PAu4Mznwv6BBUVzXNBXyVa6c8DossWs3XtfzcS16pIGLgUfeoehlFcpCWXVIPhiU
9YAW45v/SINrrEQX5SPirWAXf73lTSlvjYwYUXHg1j4lBqGA0r+m+g6tg6xgerkK/DprQpr6Uywv
maZRtKLZs+OziOGGkjJxrWQBkx5VOt8dI1n9xdHryGv5stXVJZ+iQP8PcnIiw24HHRiNmR74JMHQ
YfCEUcjxA/Lz4bENCZkZv3+JBub5tLZ8dzwGOwxFFoO8jLRE0tfB+OpLEfMfoem/HYnua7V3tS8k
tKhLcMBtXr+muAdsgvxcVlaQJKFHL7M/JhUhGRTVqtGYqmwgO/GTzmE+/4GtfNmvgLD9CpCXQEuL
LkaXU76a9SGcVzumI8lKPcnMVlhO/1NHl5Io2muZowFXWxsbvfb4e1g/yJxY0fQjqYUrvsx89DtI
G2zYzBUAxDVch7crwzbAOvObepwxfpquUtN/UXM9LOIuCW8gmOY5dJTYdk9VgifEhOacY/51mQMY
H6UKEZ2pxZB90OJCDYMx40yXkWZq0Wa76UYX/ocJ6Mimnt+jiXUOonf9KfZurnsWKrPMOo0PPM/2
Kqw9SB87QV32jAirBL6qnd1rmDuMjoApo3iKNoIx5ybnCH+QB2BE0BhwkaiYdTaeDooj/VubwRwW
qwnLJY6lY2pubkLGNaFjs/AgW3vDaldo2dvPlTWjBLrucq5x7Iwytbil4NLVdXRTMcIQu4KjhcnL
SFnqGaqL8QEfI+3Z1iRliomMLZLVsC32A1XtuQ7p+Ghyoy0XOkOQuS9PNqJtQrPqHY3Wjlch25ts
NG6wZSgeCtCMOlDgH9LQCmKWWmVDAcRyMGI0hA6emJQMOcGwrhXXyj9e5JqFrVt+Q4K21uLZeCKF
R1nlhHiPV8rVYCxon1oKoL34zRWgF4iPCNIjobrDHX9lBpWGf2bk6tEDUbc+T6BMvkMKt4xeZsOK
NYK3IzkTRdgqbpb8nwkkUmEpt1t0A9VJFQgRfuThQvpWb6i8UoQ1nRsQXtRQNi/f8qpr3Sg+yMm9
n7yGjjhzpB9MFdPTrH6m/FAOB4WIpcVAQqRsv/bAcim3QB1DcVuLdzbvZAF/OfgcQsg033gsYPpX
tEorAI4qoUzUGwM9J/d8hWDj7U7I+nu2GFgYjtkfC2FaSl7M8SwWjMCs+kNsbkiciaxBSzPYBanG
WAcWpUbQx1KqDrQ6/BNKviXysNCPZNnh7XHKeMUAEEEklTDvLVM4hBJYSrhiuXytMxyXQ4VpyHsT
2OrxfgdnxlCDuzJZRpGaqS6DG7OJBNLOb/om/cARrrWPO5acTXDvyqInQ1J4Mb5EDYYImMKYy7n0
4Yv1m35TDZcqBNM+W38g099fiBig/pP+4KA419ONClSR0YIbfrX5g1A4BLAx0rvht6bWkb+YVyIW
gUtidneJXsw4pf/mFLqTXPvACPmcITAkvAV67fNTCa/7KN8izSm4f6ldSeI1+hPdpgCUFXkYyoEV
R5vCSIJTM2w3ZbfR1duITgYefN9ezNoZyf9ZkcxY7CSWk0uzPvJLG31eg/oBRkHGhsq6GeditmM6
9VJtxL5oZv1oh4Zzi3uUfSTyQ7g3BqHIS+Nurlbyt37GsDPTDfjSTUoOzeJ9Knala/3TJxfNRfSl
LyD9r1NpDY9w9g5SzrjIaLdc9Ypd3LWTAjLMQbozbpGAgQQgn4VWyq52cDd3zHyYo6BBQ5MB2sMi
iRGVK3IBhyY0DJ2K+Y/SfScqAXu8SHhqIXltUF8yP4Ulyf/kqCl9UfMCu/VrX6B9Q7isupiSqbHo
Cwt3+teWoJSIbl8wz2waJ3kgFSRIfcKxeRagizrv8ivT15P4KbceXyjTPf79mO4HQRnihvxAMYr7
yLwx1HNQ8ryI0kKsYpfL/hSy71iQ9G5ulVsBMXUbGueOUiCYR0cZmxRGEtg71Xhbdz5IAMbRMJkD
cQ4SLOUVtV8arCAUCdf3DroMywbMsxtgwSaJxasSs8bnmG/YkWiXqjgh6C0fNMDU+g3efGHx3hWf
0y77KTh1pR2jLpEkyj/pxjMEXOjyR9+AVpwqc5pWgAqYo7N0LzUve+g7uDsvsvdQhEOm4rAmZXE6
8Qst4iWZZD2HfvYU1mXjM7/B/KiDWK7YPELrW1ofKboQz6LhZcLBoJTyWRN45FHfO6xN3qiqG5n6
adXsC9MHBeTwsZdMR2M6LNQS0mQstAw31pHxYURO5tIKtgVJNJzRdWarW5zZwhW+J36ZOMEnO+ub
aITQ0swjKxSVk2VDA7BskSnnCzDOrBWuKAUgn9PXV2S5RC3LJXKZFR4QYKyCkzXXkPU8CTigVQ5M
CzNMZRoSNsXT2IAX8jPIbvzvPuwYiFWwPQChdPp+1sJdMuAXr42G1fAPdoTJdcGlQlUwkr1KIS9s
loIHQWj2VWFzhZfEWbKzWoeGK0eCUHy9YZMQE7WMdvIjZlR00HomMs9c4behzUMtJDxcF/pRlO1E
cfTylEYsi230dfk8QPPlVf6RQb2rd0p2MQb+1pFnj+OwLyHxo9Dm0uSH5dSD9ZynpzfZtNQCxofN
CGP4EFdacYt3uFLGwuGYpoq3mJf0e9lP6fPK22Rspf5jUpFo3QmC4ERmOvJKrvK+eOobkoP1YUnZ
JCs7aJnmp8VotfFG/SPCGEijzk3pYw+tPLbuxM4NT5x9r2lXjofYPDS483VCjFnztOOaFTvaamib
DJqOSvrdKmsRvI38/d/dP7RrtGE4AHdwFIDhdDpKHzofdodkQpfRdlSI4hWhRSHCH5TFhuaL1R5k
G5up23/kk8V+X+jgI1jOYKynWApdFj9FdlAIEN3hhPybiBTYICTRFD4xCYoEXgpgyAiybxyj5kPi
emZBR2IK3gbihG/hXkm3BVoxVJYGRcqOp74oP3sG7LOuQyN05ZNMPMxng3OEV5AzC6UYX2FJTMgV
JY8nW5tLdJOhgOWNAcuSEobyVWmvI3oNJAjMOLglKYiITW4PVXnjsk0yhkKcHYDaae8T2vdZbVIN
rjCEOPQRXH0OCqg7fcPP3X7zWyFmWWd4ggI5JMxzI4LmQY+CQ4EtAopmxu+FyxezjsPsgg0sv+IW
5eln+RN9coy9YpfhhXUMmNKH/B2kSusKICtOHAYc9kw3XBh3yJEjqycn8rUTx1taHvnQVgXb6MKV
kCNgnSbmiCEaw3mURb4k+qp+pZYfnsUA3cGji05xqD/15sgB+OpvCt2rC5arHLfWL113qRHvxG8R
SdzlDWzJ59hvPtkiroVfDBp06Yx9oTdm4ycdjM7ktN6Q84OIQxW9iSlcQtnOjKJTz+K4znO/2SKa
MRhH53yL+VWSnLDYkzQqZZ8mhkUHD4oRQ5ykExnd+mVTMUavWyY8BGyg8wIGb6L+LVD2DA++RIJN
7ivVliGNjE1Icpv9KMVBRIL4RU3HyBLrAneV5AdgESzq7oaZz6WPLhNw0djwhPaiylQevoq0kwIH
aTjbETx8x+yf2S9qtH01OyGQKdrA1Jw7eonVCVm1Mp01kA+pZ77JGDy/g2pVFjVz1t+Ax0mEoWHs
3m9WNwyvmafFrKb4GBYIGCLdC0UPGZAAFJPwn38iEML766t6I8vDCR2vFdgE4/5lMG+i0jAdgzsM
TGP4WcWYPxc0w9Z7VdCdYA8z7LDZMFnfg8ScNX1klIxrzRv+opaUvkW8+IAVs8ACnkVLcdzTtA5/
+Vb/KSLcMfdh9ENSGtJqdqbwfWgV0H9be75Dryl3k8DBhtY24N1eqEzGlHirStBeTnHkvZulxiEn
IdclL0h73ahGOxQegvzPML6t6OuN3mk1XZmITuEnU8yBwWu77xNvsk5t4mNIwyw2VV6GUA69sEJ9
xzvBZWiARZilTZfRHO2Q/3arrI+RCVC8av60zKsxxd6ABoCnSRlwSU6jkk3mWY2bxHuDqbFuLHVC
mSnZWmJN+h8vf9/IuUN5I4eILjFzNr5gngY/YIYHvVnoAAstkHoU8o2hF6gG9uJm9pW+1yoKhkDf
NskbIrfPNsjsELrRBqBDSJbDrM6n1UBAvRAv5LixYMLMaDDpCVYI+ie2k/PaX50BFNW4FfMvdfTk
NV9NotiT2GAykVyzd75Ne5SDtb+OcEe5zW/RIYPdtEPgiMUvLrsELcul/qPCVykx7q/c7+b6H/EH
uBv5UHDGJQu6JXSABP0l4QpGQL57cV68V/zA5ssja1BHErLUec8zW9Q3nfgMwQu8MRQtI80fqVIb
5YuAzApUIoBM5Rawa1bM81twytHjGqZn3kXyEuS1TBJAcdWDT53VayDeR1i/vfmlD+6UMcj5aSBj
ZFer/JHa22h6LwtPLDix+knOuGbgNWckOmM8mTSMxD6yqnutm+afbt3rxGM+OS7bP/HTrBdFf5oO
nfNtPCS/DodDTEXz0LFLgt1MT1m4qWnPFfGrjvepq+fb9EJuECJnLCntXhrueXuYNToxaz/1g8+N
50QMN/ktciWVj2FbnwQuk/CI14ZWj5r4Ot4b1LgFGVAt9xErPSLETP4a70X3GKObMMwhK681u+4X
w0wBBtDBmJfUMVLQiDCHr5pQYhqlXncV8bvTPIarAjla2hptYwj1vtk3JaGl+xR1nRZ9qMOpIsw3
tzmrhkdpWCzIcOCtUm2dqaDJvMyTw81Lf6jhn54czQ+U6dVSeaBaYmYFWRRvMOKtW65QpnL+69DC
DiOdhDJXvNkmSm9K5Kcd3rT0ig6qZH3C9wIY5P1ZVYdijj2Gu3loIrpXpMlJ44qgPrttzq1OdECw
CRIn+fdPWUnF06yRFS8wKA4YoAs3Zk5erxT84wZ7kLa7FSjjaCYEY21lH415UPLP5BvpiWGirbeN
6FgNe3G0a2L19jLJOtWhMX7JE2b0XpY/8D+4rWNSIf0ZIp35vfosix+ChHLYEN1PPZCZzXAk1UDI
H8M9wvl/dXCe4k2MQrqxSED14asQlVh9V1Bm1EtceUlCGimXqCOGf5y9yan2yEwwrJVG96hsXlTT
CHso75C+sCV3jBtqfp7Mgg+1YpYfziZRzyyPo0gm10ZC2lh/Q8rnGl0U0z4hPg0Yww9DmizflxEr
dtGr4tsoe4O4JXtSZ17xOkZQHGU3Sg6aBvyLtebOXAN5KxeISDL1aOafQ7VF+vWHdDNmsJPqTyZ7
L2H9M2xeWA5IyArIsLGhdiBhybcN+tx4T8CkwY0WrVOMd9WmwUup7bFupuRwIqCJy13crN7DI653
EB0i3CHagv9S6INTEBVWLWmpp1/MsoRPqZy/TGXoQR8VmW/SyUhmG4NTkHEA0ZlLPhEb5t4M1DPY
qdrh7VEAd0t2cehL8M6EVLlHmTUpBy8tmgboGzmHQ3CvkMxiK9QMuYd0tHdLBgH/US1D4DUYxGFu
vO2+YpRmW+yLYZ8lrbVgGcIh8boydql2FJAR/a8q4sl0W9Nt2isVbigRF106JvSsl2lXz1e9Vet/
Qfej4CZjqknUGdYpIWNyS3A1WSqxlya+iZvvxY4l/mVFwiZjV9NrzkIaPIabADj4ur1ECIkhQAqr
luVWne3mvzYwIfhO+UllrrNa2tftpgpPTPhxYADPCIINDsJGdRkpvwswHvNVDN+mIzGgtY1pPU57
8gCZqDxJ3xFy3ySYYToof0QF9le1vhKNh5qZGooJ2A3Nh0F8KO0iEMtC9ntzozE4ZW0I2Y75QbFi
d5Rd6I0YPyjJMk2wJEF66T4l3P+DBHaWC5SQWPstEnngGag+8Vma1wCnNb06AmPWSNEpLNYU3vIZ
M2ubzJBDG2u2tuvys9EeSjZaE/Suls8xyXbsQrBoq+2fpD7IB0gupXVSgRUX/winSLEuhtpu6P7/
7yF2GOoPEmBIdhneQOnPlvQbMn3LMJbq8cnMVt3LiwlPWn+GwlbLP1n5DQxhCGeiOC/JASEZJEo4
MxEQzTp7XxDWEypBSmvqA0yFeXNEImUw80l5GH47cxlwzmvCHdhvoV3a7pin7+WbXCD5nANQ+pDy
74RBWVk82VbTv5qfMpCFEl4LVBi23DzNcnQYWIIFPsXf5FDwonPV1grxW9Ea/oU4IDsjAhINUaOX
OPj9krrlQUK5Eaxwn1kaOOmv+DP6jEaPWSp/Mlcga1BmR3h9s5KVP/IKnroMrSnfet4e++6nUY99
s59QZcAWGyAiQfCFLLSm9e6ZReUgmJGigUWc/jpAi0n0+YIStqCB9TuROIxzMrgNmKYwYotBtqF8
1iFRN8Y+Mf9F2oKezEjXzA0KBX2apyvfE/qjlimLxpZDR/aGX6ML1/wW+NBlsKJ9uQQ7tRvpmyuZ
C5waYmh+c6lbJtARVaDqx5oWq4HN8FsLX8pX/d7NzFLT+MOcX82N+61f/RlOoroZnRCAFmIN95bo
cKgbH0Z4e8+8tk3D9H74FHjVpFJbGOIffhFHRmey1YT1/PD3hCy7uBkTfaeQVYGpANdL/52Ga/7c
SeR2gya7UiObD6ZdCpbLPi9B5l+d3uWO08todsG0zlm7G7Bulol2SXtivKxtxfwEZunoMcNFPZFu
363XM6M116KyKbIb0+gB4jwIs2NiOJX2A9CFIKPsQUzq4AwINyKWjC4IDFzpGcVxDHejjR/x65zA
ybMuFMsvyaM2TtpbLW3Sca9jCAo+DQ3PHw3RkuDTzMlgGlSn7P1XBo/ZpjdHGwjmipN38K1kW4Gw
o/PIibkQLhHkD1EjAsJYBdFu2OYMbUY/0hgiLKOP114JNlUtUal7sXgkUZ7xqYw4G/Bj6hjZV/e+
4R+YXkivTl1xqoBNK3sxY3wHVpc5WW8TuUoHnm7zfiuKBDqoZzM/ZgTIKGeG0ezIS+UQZslmNjWw
d0sasAS5SkYiMVmMAwEFOGxEY2q/yM60XUsi0ZJyodPP+dsbdPwQdkmVzuEXLnHMH1BZVKySIHEQ
ho6KkDgG9B5t5+r70kxQvfD0YcdAHdgik8d9sI26XaBfdXA+jCm7k/G64zJ+OX91RfgmmhaVnEBO
WxCqtPB7ZnSttubcRw8LQy9HyYTgwzEYPdPXxc+6QbFrtyvm2uAVCTqh+Iquk/xPEe8t+mbWWnj6
18QiJsWPDl4vZOjQuW++Ug63bkaQda2DT+ONLgRdDsON3QqNIZTAAPbNGXA2Hy8vUuoD3DpOv/Jn
/r4LfohdpUEb2/pEKhgiIp0Fg4hshvCS6z45dJDsZfiZYi9udw01WbsXjlHhXhhtyA9uJB0+yQVK
ihHQANnawpEugujcOWLMEk+7Ay1bRO4pFs9EtnWS8LDOkxtb/Fr9ZWT+adEKgPpZM9rOtc2Em7yx
J5LZmr1kLBmrIPeIgbGoWCzekBHUXfSvnbYlAfCYnAnRChw4PTImsS0zL3M/6XapLLlwwUmglncy
4LvDGa4ytiCG+5Ox18ILMN6ku08v1H4YWVyGI68fdMbjRYQ6KHqgdoirEuqNJNHlP4UVv86Ie3bC
wRMsIbMoPSqiQ0wGQ3xHtJKAfsEaizQZMRGKAZZd4eFtB3j1kMumzN0FdLXI3eFksgo7DQhxqCSz
YD9OO/OWssGXD+Z5FM/puHt7uKcgXK3hfLLXVFfMk3TaSlhHKIwbvMGIk6hXWWrKP5Dr4PfSJUDJ
5veDMSL0eIkHYwXlClg5TR3c7c7F2ihsyHbxhlND9W1Xd9xrx/6XX3Trl8gUQFBoP4K25SzE8tJ2
jmgn+3Y5mfPMjcxTNskn+XM4QEmM5gwnkFl+ekNxm3E7JI5K+wYtxyRTzfwPp77tvvDX82nDObkQ
PnrEDBw+McypFxZ2NWoMvI479oFNemGqv4lePiuSAHAPuAFxjuVi0EY3BumBlpNoht2EjhuY4A+J
3fo+RRGFR+RqytfA00+Dhs7/2VEhvu4D2K3B6zSnqUgRRI7TkTHPHYqem8q0ZGROUrhLRc3rmbsY
gYrEK4ylAgucqHpkE8CalcYm7QuqzXq68F5Y4S3StxwmsCvpEzP67I+KLZVykVFmv8FIrhKXberU
OLriDS4hPMTZRu6AQXvD0s4Kvl7QTGA5ukQ/z29ETOCXN6j/1OBBulbuVgLf3QnBFVKgcokqpESg
IZ5SmTz0JbZ5hp2ZtpZevy8eL5bU6n9IazNCtwTMAvXI+81djo9ZI5Xnk0i/T8GxViT6seYVppkn
wsAVhXb0WpGn2wMDKVz1u7nxljFdjbR5vDmQC7BnHzlC3s4aP75Vzo6rEk+/nSExmzXOlWgPDRMK
2wg3ceq//xngdWAQ3+AWhi4n4yAwWWPZXy9YTyj26wsevWntEZCRk1kM+Aq90l/1D8A5T2lDIDHg
GcB8MM4hOiDssP3oKL/x9RMvwveI18OxTB9dMtuodNWULqHb7XeVeLzDjAYNhz08UTycPaj9Sbsl
6fl3dkagkXulW+4DOKbiTmd/t/nrWHrkC/q99BnYb8U1V4rhvzd8lbLyKZiorS4qb7FdONPxdeBh
yw5T91B3GA4kbBaYVsxyOXzVJNNNiz8idolanOn2/QWQ5JrfMcuFvFgydW9X0lE+gTVTx2VPTAfj
5iECw+0lB2YZC+6R/xiRKKgYAYsPUiEZf9JQoGo2iOalwnNyDC//sm/Vx3ayyK6ja22O2tdM+CcS
kTFy4UApTJC+L+UaUpT9mj8hL0cRnn5kzEL3vAQgC4AJxovtsPuNlyCJGKkTF0f2A0REBrC9G2YH
dgGgrsLlmN8p2Vi4Cg4USRENGXpWAjZIFeWTc2YbP33ZFacDTJwrz1oSHGVEYiyUGDHM6vQlu1TA
lDyPNAFsdmEDlzoCCJszQh9+W20DvY2Z/KrOfBoAY519z8tcxoIs7h3hA9kUeXqpF6kb9M9G5dbr
2tyFKDkNci03Ffs5uDhowHsoSWRvMC/eix0nuWtiCzKOyVEyHcGLBkf7GhCocTKxw49c8tx5swSX
aGM5PrAT1Pt/WEAEfc9BbYBJPM2aTtrDkvu7SRhyXdN/HTgs06XH5Nu1GFSnL7zCPnwgQtmjbKUU
x5Rx6BeUjppR+2J2dFAdouSQDpv5kF7nBlRiODWLtF6n197aI+uG+vO2VhE9fHGMf4dmZUz7l7Jp
1N809E2Oquowk2QWkumyiTNcydfvnPsQ0ohYpALBpNe70yOaMYHdtv17Zd57bTxbUuWYx5qrLoYV
4yCzawzinZ1m2rSr4F/E0E+1WcFM1TJlxIdMUV+qdniOWm4ffoF/FiYgpMzlLmAh1LiyuFa/0IEd
BOFWUJkWHFFY1Qjww9nt6Z6DEB8TUnrFfDUgUKr3DJ4QbXjRjwRwlFZrEXWeyI4N3GOyeoGAs5Bf
7EH8WuHXW8H1SqjPQkf98sf0pEAOTwHH2cAule0yVUbz2gvZ25EoF1VW6D7LahB/xgfHC+sJnsRg
B3h7xgIRbM719yS8FmM1+1c+ZGhcIzhdF6JU/VV0rGcVYpwiJxmc7KsUtkFzTuslAZMQfVXCmN+8
smsJedR5esHyYZS+LzFyqxcx9subNW6TciuNO+nM4Jzl2pNNToxHv7sXbHByzqQaRrMHbkeKd7j9
FPOjhXKGAuyQPl/MyhY1Ogxge2xXSEiiRP/s/O5R4NQmCo80N5FVsz0OHuPQq2BA73K0iafG5ors
g11Bzbe0QD9kAgBYcmlqupMCr1FNsNZFhioM9AVYpIxCQkHdj//9jTV0UlaFT39h4Xo9oYaWkg/w
V0PlMVOF2rZrXVbzDepk4Z6VfLgPpeI7X2jfonKp/8UXNHDZLUdxXawSa9npLD4ZBG/e11De8KTy
GZaFa/akrd4KDi5lZVFoTBuqLiIlVvKwNoIrfsQpeZrxsik3iXmcVAhfLFUqjzFep23D0q37HTBn
LAU44F/U38Ombhy83CKuG0ZC50449HeikGVkfBJzPTq0PNlEeB+Dxp0bAS57cvxUIrroMbe4xwU3
4eLFm4CEq/uVqCOkpZKz8vlJgPGlT5OUjdhYhcgUCNbjJg8Ji6ZN0sy1uYtaD9C5UNH0IOwIySn2
5JMVuLJ2qqlTqYj3eKhggRLHi/xuUX3HyU6MjgxYdLRnRwuU69kIfGSBqUDybdVmR6n2GFotzHFT
DmukOnQhJhkaVfgJze+opg+N7cQAt/DKCI0xeQwZT3mYygWpX5BvzQ/ejohyDX6LInkGrv0GyVXw
E4bs63i6e95ENhglegRahi8Jvf9GYArV/zR/pb4id7JADHlvmW9hTD1XwPnLKz0WOrXZuTjY2j+O
98EODlhd+5vU3TAgRQi+IgLBazBkTPpGwnUXg+kaRON9d+WSGFz92FLqmZLfNX6uXqZ8rVFmrrJ/
iSQsm6FzqLtjZyw+B56X15Ixu2ihC8Fs7IzofdItUyfVIOAKuVHPmmLK/w3YVJItx5MWIDg4iAjZ
QQiREZx+acFzHJ4qdG3YsLCu2LMf17MV5yarR/F1B+2Hi2BkDEmgDQ2Gvp0AMabsc6v2T+juAzIo
8TsH90rAOD/7224zWipGG8a5avYq2FOcnzwg2t4cn6GFGogypiREvfE1/HVzXRD+Ge2RLZGK9xF0
qf6XCxejvHaoNNwieyp8L3gWoSAss38Ba9j3Sv2Y9WID2jaWdwEcqnIH5EEwTnyuSABE6Wkx+tcJ
j0HcpK7r8hYUX+Sficmx1e2YN5tf1xNOXHga4es1fguXXHu8L2uec4Z3O/5SkRwkeZnPBUW4AYwx
slerq732zKUBQZfO5FL9HTlXJS+RTnlxn1MmV+UXY2MMTqoluhp3l8Q4g4EsqWgEfY8E+4k70hPz
nzJ56GyUxr/wPLkj/8TwWZhrwHEh3OZoxMmIp2T02QzB8YOQy8s5PWGkQ7VPSEgQhWVS/mpBggh+
mdBEVPoPFOE0uQUI2Sy2KikWFPDaCrZ4QCj5faDHmaQtpXg38K8ha9hTPmECYAgTAN6IqBmhw7PV
QK7EJUugHW1Xsw/O6nTOwpLUrA8BSe8MzR1+kUkzWbSS76S/v9TDwJINEAI+Ev7IyFkpEmCwFWlb
NA4yNKQgteESl9TYOZ1qysYt4jFRZCoymQVHc0DtyEnC3IRGULoNSC1j/w0yPvyISSgkeUjHi/mh
yl8lnW8Mhn4zbUQnWTdMIYhZcpozjQJlCNmriQsZvo+hfKF32aAjRT2xaL1hPdriqebQAsALmL5b
IbYYl7JXjUcqDR4Uqvzsa+yxvQU09xMFrqvym+lClmv8uy+qZ5bx+5y0h3dFcO2s6nyIQsk5+2QC
IJREjx91fY4rcyrponJZvAH7YmAKikujgP3F6ka62/AT81misgqBCAIr8XLx3Ah/PdLaHFYfAoZz
/128NNJT7HKWK+w0IpK4pdkbsnZ64t8omBq8zzO9H3f5lU+4RMmahv+MHiZIvNeXaUcu6QK05SgC
7dId9XWVKUjGA/3NsFQuEYcsQwrdN2R7HL+pTlHhvbp/svUhsc4E0VRtg38z122lnvXsaP1GceHo
aBmpE4bYQMOxnuO8gqtec4PhVpVKNkMY7pFwldR5Dcocmk0DeW5suKSwI1+GtrptQ8c8MBLAtZ67
zJDYtaQNOEc7RnNPtciwDscx0EY2LlPyY8VMJfs1YzdfiI5OYaGzWGYIFCh8RGLCXqicqjky3H4R
uaDa5jM5hpkd7SegI+K64fMOfPZR4hljwaTuKWYfjMSMAPnbiu8Pshek/VVwYMnargU69vrAVgV1
fKuziHYInfzhEoK4jqs+iuxHs6zuMf6Os1XRzdu8Dr1G7pethDusjljSuXa7c4IgBh+cO+KJR+iZ
2Vl1eh3pmJjV61O6rH+Z6ZJMj2vwrFJzsFKyLhlYwJWKycygK/CUq75EnWEa7jiucjAA/JQF4oID
+i52HHmxqk6ajUk0YIkCECdKf1tpaZm83zM0BwRZOfglky1EBDlHDDYZVHqXgcXs0nyiduKeZoCI
NpkHY8p3aIaJZyD+YMX3088rGnTJoNuGTyDfWM2Df3R4FrVYalMIqOYHBtP8QRQpC5jWYZu0ChTO
LE6NKpwDKhfgI8FOvWRH1Fftk7rZSY4xaY+lbYFToQs7tMQQgFfxUFB56FeKkMFTXi+WLE9JXN68
+eoHDGu1egbjlCpr6RMHfsZBFn1zsfUxKWhO+s2OXTIfrF/G6pQjcUC2A/r/jebLeT/qmT+U7Dlo
qvzQnrltp2tVYxf1Ql+2g20z/MivPdz1PQRFNlEo7R6DdI+u1EWzQPgZrUHC6sUDbEnw/mfxYJoL
WWdb4sfY2UpPxcTQr82P8EWAZ45V5KtudwXDFgtjUsPNudAMAuEz1tdQyBz4R5q4NSy3a+28hmJv
Y1bLAxc5NvhjRk0EF7CifW9pEAWXpOB9/1kjieGYUHestQX9U+SrowDHXJLscJgiIrUGBw94BJTd
G+6a+WxpKcdix/vWdd9GQ+45/jSikXkokxXeAewLXX/jq7Rny7pYhHY0OxloSwd1k38xBjZXoo9O
/nKQ5anmYyfQ8XeqxlrsMfotBXQlP0Y658VQ6OHH6EEeS7weC0HfDS0WzquC77Be/GBngNPHuMnI
VtTecyLqa2saQFwsH1+atlQI9MCMR90xUmq/DNzBj0RFoOsKeE7/6iPP/uhw7i4L1kk22Rsj4jBh
C6JF3nT3JtugruKBZcLRQ9uhbV+8vvUIPeBiFvtjPYFWzTONDIJeVLrQrEW8L1lwHFUq4wNGpmry
jGRdH5lBYXYRPagD8Z5xHMNQDgyNyZWwmkM5xjPPPdNttvZH+mWGIuAX5/k0BlrgJug2GHiPBY8h
f0YHWVqxifx3IuCw7+6jcUIForO7wsIewfQ4kRsGadCeIZgUfypZAcirrSNke9pjJfrRcgb082Q2
vfFtjWhWKA8cTPL0+q9lrxwsyvICCyKDqbuK3lrZoOgN7P5Rd3vk3EH7m0YxyPEdrEjUxb0fxh9d
BEXSTypPTA5dhxfxgIdwQiJoQjjt/6x+sWLFYxOy2ZNOTNHz3rXpxzxpZt7OaR4xc0GZtMw/hmH3
IqUdlV1/fwOlxmoZUO2RDgBNyFi/rCujax/mD4Mk3p3LzBxqXUnec8jzaLfQUpjIg9Fa0rCOKFxr
r2zvGqoHZLyZUwozqZoxSLRGIkshMQ+ZWrthbfU+BvImuiokK7gwceJwM8l740P7gHnc7OU9ZylM
lZMxbPJH7vMSET/KIhzptQqpQLLjjXIn7UJevW0WnLnOsj86oAiz0bWylZtz1/udI31gGGFzYf1S
y8Q7AE/JXgk35FLU9UWUb1hDCE6GcMmyAW19bVxK7VOU11a8FKDAMKFlV8SKQkdp8z3E3+WDKR5r
TIAOg0eUbPGvInjnNmEy/jLY5S60j4DtQL9CzT4QOszMML4yInmwjsSis5CBbzgoAvvq8J7ZDgNa
jG9+seUjAcyCiQMVnxvhroljn33JgOGfqog4nHQHRTTaXMjtjG3lg9V6ZxRsjhmGk4lIuysR0k3z
+T+Ozmw5dazNtk9EhCTU3oJAQvSdgX2jsA1W3/d6+hzKOBWnqnb9uRNjaa2vmXNMflSedtaxU1mC
qaLLNrL0408fxcwZjywNWWQKxaSX73HaYLCsoTtjZNCs4w8WEV6ZasuSDLmQWtlTnBWv0eBQvykv
Zu9k4TBMc2GhWKwrFQavAEqF9o8hN3DOgpnqFZBtub8iZImv/og3FB/AWvqVauKiT8jkhGjJ3IkW
VGIC4sH8R5E1+U9AJDDpNfL1HOQ8Cohp+cAYzHXBylpiaDEhNIQtYc7MlweFELg1XFrJZhzPds0b
7AaGh2QJf8LFJ16F+/HAvg2zLmuunWuQObBCdzxnqW5O/71b0uqTNw2GmdhpHR6hRhbdsrV4S7DR
0fk5yVVkfNuc5g2p9mwQlgAJ8ToJyr+xvXHPzkiMh2mAchCNUodiDYSeqaDb6eirWgTfODWSR/2q
TXikE4py2UW2itmJYrfc5sopH56xhzgFO9ArBQtXrmQOH6yVJsaBz8jCgIvE+KS4C4CoouTlRz9M
+/Wr4WhWRCg1GTZHFv+lb6cOuUxbcUU0fP0VPAVeNew4D2X2SWmKZttwhiPwM6QbHvS4v7nU8GxP
0m7jSXdGvLK6R9+v1S8qfQTw08khb/hXKWTAMJ1EIsBrVbc2Kz2WOdDvfhmiN3ghoGIPb6O149mm
RwhS7KkhfVxPpGkTDL0VHmi6onXDFmX4yhkJ1nd9eEc8kSsPAX/4kh8jYWExHg/SMfADqT8xtWI8
Wh4FMVv8bY0MMW4w7K9IiqTPlHmgu9F2jbNWIHRheYbl6pN5O12ZaLGgWpLhDwUBT6POpFBGbK00
6wS1Wjin4yKNVJC3KbrQGCrqqEO0Z/smBn9CJK+q2Uur/nUJ7AmSXi2eSNJNE1i77JY36exLZhbW
xLeyvwW5rWbGQupPeuG4PkANlQ2vXSGITubykmiZNivXdQSpF5iteor37WfOZxmJjiElCypKqRWs
5Zim9EQln1lKi89IMGsxJDSY0sjf5AaQyG1yFNxXYbSbJn8218gsrhJ4QsS+Bf7RCOG9XvMnb7Wk
yhlwWTzQSkcyLkR2S5D9uYxmnoMAIR1uOVL/iMsjehcDDyj2QZ44gWEkXrbcrxYqQyzf3an1VgxP
gCpM39hl8dH4ChCBwzbq9xhgfWmjfbL6MeuRA6FcGJS7iqQhY6UswqhspxOEK7qP3on6HXj/FIMk
pWs89d+6o26zlndsePUYITFTrqWtgm58jtyZj85DEVSLu4CSq8S8nUsGU3JyqsH2qU3N0IRhCOy4
FENtJq/EeKsyLYv8inaa8AGXI/iJe5F3b96RKczLp4XdbsbqaPpH3MmwV2EexP8n8LMX2T43loCi
UAEdIHBcpw2wvhr3xozrethn+l7iPyaNf3G+lMCWtvgKtJ7XkJ80B0gRER/gzq9D82Bj5HsGWgbu
bYHVgTyjmeAu2eQXl2AQDy78igbDxQIxAoQiaLEL7xFpkuOpXXqn4Ilnaq7jQ4AXx669/RH7u39J
GIRuAE3oFhzIMHO88t9ArfftetvCO8nTdTs3p3Cu4oBuX8G63mL0TlwuAEdBTizsO98aV1DHYL2x
0fzHFdZXnybiYubMqgEZ6ryqzDYki1YndnFb97yj/PlQS1DTcHsv52CMlYt6BOrqp3BucdrXq4oR
lBD/A6CSwZuF3CqZ3uw+HzgjojvpGuQG3rBYIY0TZuY8KE136zWkyP3SHAQ5GANi9ep+T8UnJR2T
AwHdCRg7foFZds6JPehxpKbKuYQPRwG2VGZocDiBVQnv/ltEEqgDnIHD6eETxWCMVSoDE7EWODWJ
XHb4RIi2owPOJttfY1omRkvVbf1Y0HOAQdF4bxzv03bvpnkVAEUpZBDrgSkwrJbNsc1TAUZYMvuv
SSbLNMjEfj1nzuwSdFA9RqQIUKHNdBkPTvovUab9N0AyRZsKKb85cmyDGhg/v8ofc8KEhfKwlmlk
9R/p3+SgTY9ZMaW/oFCE0jBj98qsxttXm/k3eC8M5eLFII9eIgGXc4CxLpZCBCqsvlhUcCnQEq+k
H6Q20kHBg8C5JZyFWlsgOsEuUk/GDMn4FdY8YyEam2vI0HcAvrzwz2AxpqGOKdV/3CkKjhuTSs6g
/Vgqb/64WIWrYP4tP5QPQrL4X7AuxW2AloRThd6diad2wxzM/9B/OsXubKwphXGqd5myRldBqCun
d+0RMy9VB1ZkV1UGeUQRR24zfUeAkWiST+CdCveRcW69P9YaMuVfuCWOEYWFrX1zU9PbY8fCeEhF
Ffh7tirDqpxz9rI0MK6aunmioMJaxHNcGwyk6fA47QhoCGlkKNk1JLWWfKs4uLa0Gw/RXSs7+Tsg
zwYB/IKTd9nzHkb0IkzoZnBi5LUIFo6xGgh0A4E9/vyNzOYdbUK4rndENqa1YAsehD7oBdIDcEHa
koG0TaKbXD5ydgTxXvUm6eIgfWcC6ZSMG3i7YDV5ttido2vbvYLhSxoAy5vJr7wrKIOyt28LOsuB
SZhOEof8prkCwBzqPRt+yGTlSRGOjdCvW5KLTHfs+WDsfbYD7bL2iiVbeqq2q1ixviuunOfeEeLO
Dyrf0IR0QkzD9Pj88v9ltv6jyA76D8rghX4vhwm2zhQXHQWFNxfCeqqjWBQuaKYFh1ySp5lAx+gd
RH70MNoXHC0940mFvreSf9gdALbS/sQ/nURIhrf9BfdzseIoxwu+j3gdUSrgxBkcbDoJ37Z2w/oE
OGQYpr74T4HqV9nKFa0y57HNY4E6EABrig3YAxZ95Ukl9eedib9cyY3C/oWpZXgUtn765fdT0cpP
gKfK5+KnKOcLvxAMa8Fep+PArbeZuRsdNzpm1MPM5EdATNP91N2GX8o5YjPYLf2e/iFESrwRBPb0
8XyLUkgaXz7AJbhv2yTdi/fQhl89YbuCyV6ossbFTiEdqtku5nTe/79U42Gmnip4LqbQLFw1PFR6
YjXKtmcLC7aJxOxnjwPLwiLZemvtCwc76oalcOmWyAppbbwv4guS+ZHZC82AeuD/gvGSuKAbYi0a
3H6ZeDCmgc76sFzohnGVaRibrCklTj+mwHbZ68jsT4ZfSMscduq4oxWgMybKJbyTW2prDNiZkLJC
1OOnemD51jPpoWztLHpuL6facdqQGRxIB5dnbgXl3HvGTAq74EUXAZ6lZQk1XIoKz+/Vle4tYK6O
J8j9zuAeUROD6xNuXWtpnymvnYG0RLYeH5yJY4f00PvMsL4k2lmtDpWKN/cUuWcBkdE/pPUorNmX
0hHoSEoPLRUws1FuR2aFNg0JHS7CI48NHR2xBn6KZvDAmksvakdgO4muDoDHVlQOg+5gboxk1KzM
Pmry91CpbFL5ARxce8+PSbAB5ktYj35DhYlnYFqxnrrF3/yE5Yy5ONS7lPQCDmiGpCIJuHSPSn2E
NNzZBBYBSNGiNdxCCfbctaxWHOUofqtye4Vz0B49dU+CfIJBQj/wjlXAf+n0ECZfxP9bmkDYpZFV
wdEMDpyow4Xhx7TnRV82O5W6ObBB3gNnlspdCUGR5IoF9ylLrO6N7VhDpfNCD8HUIHogxiH8ZC2I
B8qc2YsXrUltL/sldi/5YcsNCAMh0Y3mRSq3WfIcBjTe4Y3EXjl54nXjLePOaNDbIwWf0QIv6saO
xg1ITajM10HYuXx57QozgsYcE+MSF+RzVv5zETNU0VnIrRzfW++gkWWEfeYjIAqGPEhcL/fQutzz
pzgjHZqI7CcwuSPVizfuUHxCu/AWk8M8vqCEYG6NZ83l9mlOMkoQ5n3xnt8oryk0KoN+aWbL6g0B
E8MXUC0cefw20Yc2NqgOmcO0+8L1J3ZWz+73heSGETh9n3l/dRtQ/qiOgzWnTAWpJ2xvk8thsMAq
MsWoJs9d+EknvzPXobdhAEsfz3/xAZlWB6wuljmjzc1fcARSVm3BT6JaVk5kMyLxiO+TXZcNDTbM
bIZQDvM2Iq0FKkwGOUAaxTXHjMVjG1QPgEDdVrV5zuKlcaq2hOv2Ks9e/JmGBuJaac9wKtGhdzZt
MXLNCsropXnQ0eTRF7DHrpEWNrplxazQuuBO1pjZhecqp8MXSFqkwgUWvnbPKPRavEpHrAQLPLF1
vEKU73R0F28kfnx3r5JXiqmcx2AgbczmZ+oOCXF70uk7DDOJbR0enOkT3zFibkA58Gn3HEHXORto
dDJCeAP0yqng6ph6oLa+EUL7Dp+br5eZDiZWIn0QTViCb2XJHkEnAvaUic8KHJ5d86/75/Ifnr15
BjlQRnZTLEVY4lIZVSSc7xBpYpGmFObFX4cQ7HPSwkhh4upkI4Hr9s17p/n2vHP01R1pDqcn966X
3LIQ+ypFopOMu/csZi1L+8gPheSF3VbjdHZB/UncPSL3JeZghekrjiOEp90L5cs432KjLfq3Ad7n
EF3hayrRAUk+Sj5ex3wfrQvmPd/MW8TmaERbZDwFzCYdfQHpELbJFZwxBuG8L9Yu5rTiynoMNW+M
KtySQX/fEWNwiW1DSyRoOL83SORLnBOFNYtOevfV0aZpzT9CSCmP3ANdPhofdYWPLcpOCrSKPeWR
64kUMDeD94lhe6mhk+EF05H2OzN9q1cbNjmzDacCn7960I0aLnwOZGlbnsYI1ThfOf/G2GKKNvP+
eI4j8U5uavLmlsxobg9zzUp7S0vIlbIHi7cYaywSvHJCj0vSES8PLi42kNO+gQNorp6Yv6E8hyw7
1OcEUaWCteTDnzfpvscpZiwJCM6nY2r+Uq6BtzemrBeaPro1lLprJAlMZkX+KURrrFN/kQPsBW1d
MZknBZcl0wLQN9MBzlLwIFn7joN38cPH6X6U2R8HGg0sEj1WvzSCpv6E6dufNadFTASCbCGkdmt8
NEbFJmOHDSYMwmS032EV7kYS7CGsQt+XiOzjZMTqoMwd4VZaY2ch2Z5Tzfd7/w56e75pKeZvPKqS
fMzcl86va3BvnLJR6CidU7Ex4MwZ8ws27XQOTrE7U6LP1NUcqUtEYbs0dpW8V9Bdw03OSLtyozOX
DFCY3P8MPJjpMrrymudQs/76aTuXXWgWVWZvaNy953x2AMw3ueDRaEa/UzQyLGG8PcmPypCUTqAn
/fUz3ZxYWbN9ioLD5HNTWyG1QZM3YBBaEDmBE+nOz1Gw53/xvrJ/RW6MmEvYakgBgEux8CFMUVgS
aJo5GYQ9cnIB63f4WMWRZqQKX2NnI3TkrNjmCCTLRzTbRrhFCeXkxC8jFiXdJ85308AdGR+Hu/yd
0n7Oekzj2G/lGXwPmw7xlYr7GHkeTF6muTzsXmLJ2r9pvJ16N+1bzC+Vfi6qQzZJgdrV/C9G8rBm
hCvuFLSsP22+S+/kd4mMnpofCadk9JWBA2CXuqyAZDI0ab/r6k4NxcgweopsA2Aq4yubfqhVR51E
yKHF69yz9awgGqmZ40obZT45PfVyLXTNQvn16FW6YSlZzLkrkgkIX167PCp//CeIJUPddZ4b0Cru
MiiJY7iDO1ujO6YRo0vCyaVJbx1WcEx2Q2hAzXDyWQy+YR/4mhnvhfJKtJcrHztMUOtZtptHkEkZ
WalEBf4Y/QtiLkmG8pFTi7+lzpKFoiJB0xyYBC5O7m4fJbcc8ClxSUqObAS6hI4yaqeiUMG5/S5Y
Jwn935A+Ayil4B74GoddW7JJA0pCTeyPSxFqgm4K2h/gIOgKsrwCLsT2Br/+UFoAa0GzLB3mQwLe
TCBKhZMhEWvNytg8whHqwyJVFwMlE+oBfhBeDNazRDzx0GsrtLl1vykgcgdWgeG+MCOOgs7UDZLg
DoLPmv0w/7yZDHNAcoG2507aBGzICSQhet7Bw04VxiDmDFA6QZjfkoq2kH1LcSbC0vdvjirAWFXo
H4cLp5s2UtogSvzjfaAbWcf7XNxlueMRerbN6bdyJxt/J5i2/6KNbDYtpIX/7zdML/45U/dVyb/d
u7Y5rQpsmIM4f9DmadjS3el+IoQE/CIRZvOr139GNvBvGAOhfIANAnig7uz2M/pXyimSycLyPuUh
hw6aAb/418uHdH5l9G3g5OXUOkIQCOFwY+FUHQwTibzpmkORO2m0Cqik7WmtY9PDsz+qbBFOPqIC
GCH6zvhyCbuPTL7hxjC5ctzZNlVMWbVAg6ZzUEqoitDo3FXhhzMWU0Il3LgXpC36YSyCnKtTGqJy
oCAgOC/eczW4kxODO4TymjeWjuEzZW0vjBFnsCm+0VYByAH3MSf5QyTaYdlUJyz97SaFVY02cQEF
lHkSKw+sNAy9nv7q7BM+sIA/u9RXWfbgCgr3SfqsP9nwiQonZ9HA5BgN+gMxAWhHuLFqu2afpSFh
xejPtYbDARJSM32L+3g1PGIdaOBrrsN/2maIr/RzK22b8QLsdyvJm7q8422ixmVwE1n1fVKm0y1W
eIVf+Flyj23zFEuULitqBf0M5UOKFEB/06eXD8IjuArbaGQCpdr5cAOlkOId3vvsh73xzV8dYUyk
QiGJamAJSp9e95Zxm8HHomfruO/bj1A/GKyNiJT8T/Sboa2mVZ1/k7lGfhvHKraNz0T2X1Ptc5bO
g18M9Sxi8AUylS+/AX82Dqs9ZbTwFdp8sdjhLKQlSL86fEYE0vDcKIvMwExjDbpdIL9iBqSymXdy
fnlDvcz15wwR1SLGwOZEOLW2g/6/NaMC1TANQZtgbZyM5sXGVNf2+D7V8UeOzvwUIVl2E3sOuGB7
UdId4mMdjRi814zQXVwxy4FEyG8uTk0DArhM79gRKsYdiJzXqssbtao0i4+IAzX99e8US1fsMmTT
8BH/0aVKuVllGzW+sVcVTgylKxir0PmMENyB6WMxDNd/1B/ZYCu88dq6kbHwHlyce6Dh/wFZo4Uk
gxZzBBsQhjJbdlUMmNPE5mcTZi/+WUT5XJ95as70ZegeUqY7IKqIn4L0317EFU+qTHif1cztkslE
PH11DIHR7ZUeWzhnnO0eO26MHEsro2l51QpHvvKofrBJ81U2FLdZobFfmFr9ETGPjR6jbnZwtTWS
BQ9EiM0sbVj4h4kNztk9I0bq4IYUrjzKW9D9xTbv+I2bxdzmtOk3yr1gjhUTX3JXSR6J/9EWFw9m
KDQozGrLu9JtcIBbmL0wVXMeJetlbY1M04N1i0nTDK4pQsF0tFpEkVBlmW0ipGOkAM6eUIe9GH1Y
6HXbuuQWRI5HnSwcY/Je4m8eIMRvk8CYpeqnHva8X7W0YcXJr4K1S0FR7daPpH600VZgE5PsM+VI
PVAGk8QE+MJx6E8qgXFsGthwNBrDxFc+t5qb+N0dZf4S1Ejr9iCV+4LIiBXVprRRf1EcHEh+QICC
jW/88g2GHO61kZfVuGX2H84BgcDBW7nHHi8g5GA4g80T+3MzO/rtDimn+8tBPyvuDPnKhJPPyXrS
t6y4pwX0V6VgB29edvo7QrSuybGRKS0w807c4RqTkcwmDTB7tXEhIVLasWcrEKEQ6YHaNDIsmjAl
3AjJko9LTc/mheY1gTS6gUhK8gUkYwgSMtGXNqI5XQAAcJ4m4AwzaG1oEtP9IDJTHt9gPOspaCMx
/hF70b1j7cQ+gdqIaVvF37YwsgszwxnPnE8OT7fHe0EvwBi6WKKu8S8NDG7udB9OJ9UhRyTBNqx+
Jx2CSdEmcCpw8bII1a2C2sFhT8kr+jfPv3n8uMfpsnQRdZwpy/3Ce7erVl+KI4J3dAx75FO81FK/
pkbVn9mNMtVPrZrmjfxHYhqRfF3VX6GyQ8aHgdlqyN9PRWMbooPtqGDZTq3MABxImxlWO026jcrE
bknoE2gZThnr2eHksc30TKFZAC5XiBsx/e6u92vYpHzj6cQqtSG5wSVrJXySGwrVflVWP43hdCav
HepBna/MWGrZiTZo5DF4pgyRzk27cAlP5jnRcUuL5tA/6nw7SZfiVXvOL9BJXPUn/4ISldX7JlmD
YW0bwMWo36eAw/hb/BeXzHAX7rvA0wQnsQemA7ME2dF4yQc7KUmbfGtWtqNwUg4Co0ht3aPOK3ns
VgILQSw8BVzRVU2eZUzLRJTfxOhraN50OxjX47DKfnviFRW2yVweS1RQuGlmCZIvE8uaye4elbWB
xIrcX4Km0CgDGSq/MuGg/LGjofTyUaRdK2Nh/M17BJCIeqjf8CZO410kwdmKQX2vTA09ooBWhDYC
s3YpTqqjVQHEkV/4sCLk0f9Bm0pZH2kWICJ2F1CtSnKAcEJPAw6el4pRJAZUHgaGgmBltBUWy5FT
qFuF2tJ4o+zkDzQs1CKX4EpGhgCjBCk/N3qP/33yp6RgMv7a2sKh5GIV4IiZjv5tQPI0l1C8ZrtF
4Z/xYVlHA858juHi3E6In20NUIgNHEx0XGr+FdZaHZpxcCDgliBcNilxy32sLAfB1JQDF48Yf+OY
RyDDDd2efUoW37x7J/BeM4v7VvjpzlWCNAdPxjQL41tJsj0Fh/bHfIuxFghhLnX0EnW/ouYJ6qVJ
lzAAT0I+sYjvRvIT4dUCt9XzHrPPmuQs8EfzHr2dPV2PsNcVu/YcvqoWsgTTXVicJvIeFCZgCIhb
8rEY8ro/BgjJS/6ApSE0UhJLuoUDKKxqLC7GGLh6QHjc+qy9UMLJgp2NKxal/HoFETXSF6ujomRt
CRvD4jdPomLKMguGBKthix210m5oy7maAu7p0ZLKr7Q7BOVSfBLZxV60fqOJhUSPnr0VlojmWQjP
lVXZsYTRTVKiEzY0T5wguvr0RkTQR2CeRggxnQYMwlP3Owf1q1VWPPvl+fJnXOIdyjnGgyNjnHF+
UMVv6k1d/Jb9Y4HZQL+NoC6YKM8lplI9PGEJowKazCjh7h4vE83M/2QZIz/lXxgCEdjr4AZamdMq
wdvAu+Z5UxFImO9cQ8+Fh5v7iK13Xtz/aJGCK6jo6eaZi0+NHpRG0gvZ59FMlhKILUYF8RyhbMvB
TvxBJ99cWMLxryaQ/83f1vXcD/mlD98ZbaMKKbroeQWpCofzFHtOiPmRlObE2+Wjwz8HLEwcznV0
Cgo7SM9R8OoyewwCswSJobhfIalSw7bjnWcc7Jo82w0+Uao8xFgSVTMsuRXiG0M9GcDU0FXwhIrq
NVVIlkD7hg8H9Jy+y6Mtti4t/0ZeVmhWEqKKiW9JxC+kQdd4LCpMaIMTzV4Gm2fR+1MYXqlkef0D
ktD/wbVmalS2x5jtS8yu30dR6Sn3Cp5A1iOZYcAwjRN1kmci002nbThDPwZGNCil/3C1Mze2VSVL
AIOpw0GHoqzYDdvUCo5weAKABLHjvb0Tfh3MuNNOvuAceiAiia0aGNqqQ+e85m2lGinWwqQuY12c
b0JvQ1ZSPbmO2RWxOEjwUVngbyjCr0PHEfZoIRtRl06DnPIQcFac+OGQIEjwL25Kd4S7Z2uNifmS
kXq2xP7HXByMBv+mPl7lEbo7Rgs4xnXByQjPZjYxpQ1E0zacSI51zsylYJe0JcO4OlKFYUm/V3C2
J5r63bf/l22P/GUNFHHq8V2eWuPcaf9mwRR1qo3/CAdHfKeyk14CKPhGMwQggpFo9VM9ZKIJmEDt
QFCP/6uNSStDeLNkc3dyt9jPZ2axZfROaEYJV2LJ3TBHKo3HgFZvM2y8akM+roamluKf8dYsh/dc
mjOYdla5H79p6sNtkpx1NkvFOgJk3E8JffWdhI7w3PuOQ5RMthtQMS8ZxCHtrdVX5+0kF6YyJm4W
D3XgFEzMOdP+Mp5vUos3dGrZeoZtl9TkZfpF3cr7/P8wvfjBoxntO/XMHvWPn1c2jt01PiOLMC6g
WhCQSe5GFn+nMdg6nngL32REAuxTAwzQU0C5fmHn4J/pVOkAWbQzWmxM7LO8BzNss7RmvM+EEXjg
cPjlVg6S/blT7ehD3HKTT+8Ej5ZXINEgjBVk8rzBX1gODiUKaA9S27Rlb80DstkKYlN/m2EbnYpp
2y9+z32b1EnNAWXbaxYTxEn5BrDlqNbRsupOXHlycuNlzRCD2gxJdN0WZac8V8IvCW/gfEhLlAi/
VB/sy7C61zbXepJvlBEnOdX5hRlmc2tHUjRo1oBqoH/pbFbZN1d5y62DGi5CxuJqHGP/c0gGxfY6
/qXQ1ddeeW7e4LexZH3omLBQ96tQJ8MbP6XFucnNv1VNg62m+lsRmV2tpxKkWJbFX3HTznm1Tm5o
aztjwxx2zXBbP6QzK5hvtBNWTD3HhYICyZN/VEwQm6zYdGBlCFlMmBtzRz9CvkPF4hXhVJJ/pC1H
1IRuVLkcyfxuEBdI+kVCXK//SvGkB1pAInDnBMili5f7S5Ut/wqajbsDFFK0n10SRlAVop8Dxy/i
nqX/5bFM9VZNh6wUVoGN6gUxY0eIxVq+0eTsUtxdhsn2hlk8s99OtdK99oaHNPMZc7PwCdZMOeBW
dTMc6hM7EcWrBKx2yt1RvDVJmEzv3ZkZPV3lKPobEaIg7Tix5ng4JslAu8v138AWEqd8V8Tgmhm6
sPkl8NfQG+T6kInfbBLK7iW5zHNZiGFBNSfROD29sBBkFIgOIlAIskluRusrvXu4Nugto+qlfUWt
UzTOS4jXNbVWcRHUfcZqa8GESx6/2otBNtWabynfe0xtltFN1xc0Gz7zjEl3JtlIAtMBhtkyKDC4
n1On0R3ucrlxPIgjfPglJGcLbkzM55a3qmD62VUWdnm8qVxGdGzCN/VAR7rgUV8kiMeBkkGiY2gN
l281C5YuolFZ/qFZqq4swBkdYU7mqQYDeyQAKPplZhC90oP8HMq9FoBbc/JDIz4ypGZjFy9C3Ozo
kVfz/JOOk5ONrFJxVWFujX0QFve7/iO2SBo6YpVMDY3ZcMfIjfO+RfMobwC0U4sedXL0NjE40u+A
qscXvwx/i5gCNRpfxbq49d2Rf4RLVN3Eezd3huQsZU9jcCp/l8aoMu3yn+NPwm15MwVWpWbwh4BE
uJRmaxJYsCUjGd/sQumuLMd7XJFH6edayHc5voFomTCCKxkn0oaIF//N4z0TTYa4jOoF95nIzxTz
N2UHaXL81lMKcqi/3NAsgqJDcGQDFHSHkOEeQxsOcZVOdcfkgncDmMqUlc2uqEB7sJxv+JvQhrvA
SIH2pls0bcKFT+wuzwiRmLOOp5RdFmbv8MQdzrzPuBHfo18CkxwKkcF2Nu7YpCOjG/d0jbnMJ0Ji
w/54n/k/NYElQW/qzJU4robha3DXSLzl2beaLNsDB9KacNf7VGTM/tDT59oyVF4MZn2NDnBVLpti
ZVApAbGmdkNHyt1ozL4CmiNpxQ8Rd5dkfFBgs7YLlQebHN/GSuduES8uFckai1OPakxDomDHkhXi
NqciEA5DBs6Fn5VJQjNNp1H4C3RfS9C1M6ox/x+HDb9g41QSPcPdn7cvQPfG6WrHZ6dQyWvb8SFx
1igrjqjoSRSDEp06wCy4VhqwZh+kaMyjUel03pbUdjDHxUYomDWRMIqYDueGgRw4SnbcPqUjPaTM
YbQesOMDiy5PrY2BI8sM3Fft2RASKGP4f0xDiHQ5hcwOTRGcQDY7+/qpQ/DDQD6jBkic6gadJiMc
pDNHg+bNqfLj3L3m2jPUqhXpIOHEo3sI8p/S3WfZVGdMIad/kduaNSbKqDgrvN8stpVizpT00HTb
or8GtNQwqlcSsaBRy1xt7oz+efSODa8A/T4yz+Q3pEYSE6SRcNVaBwMVP4lIzhn5nlRC6T9+m3AK
5jw1zHIBSUb4vJCo+dnS45RB8S+eWAjG2kbFztp2TlFMMCzoySXWTFpFg61TckwAQiva9G235bfO
1Au9MN8Tk5J+9qXmdj4naiOwieQMuPrwEcHLg4lJbaPiE/zMptYFIx+GJ8bkxUNp9owioaOgZJE4
5kqnzC+GeqjrL5UFW9BsJG7f2TJMfsp7Nv/hgroEsjWigpXBA2yoqFxEiJXxq4l7I/tj60sl+1UX
ALM7as865uJGjUUb2zyIx6vbHdZagyQR48+Qwb0zLcDCLPzL/B2lFMAXWvwRXwMGwkV6aGenJlmK
4KhM2LwMBwkw7zCsI4fJcWxKuzj4sP5gSBjaQkZy3OxH1bDehvQt8lISpqpX8MhC+gpgwLTPlENS
rTfUkOhAvsV9ltx6uK/kB7Gfi2crZJ04ClF+9BuVWai/9bwtqlBKeQxgiiPIx6g9we8Hve7355Al
kDE+2ffXSz9bDT9CZmKrwFWR7+HKso0KbyFyR8If+DCr/BYVSySTe/hebL7T8JBkhD+h8IBezW1v
d6gL+kVFHB9yCdSZ56nufBvDCS0PFX9bbAbDpP/2wfpm/G7WBvMch8Y81Dbuga2yuyL5Xb9FPwCm
XzPY1Vg6UtBXDDJlbYmUIZEgQ99xPyrchyUD9WfAWIxFArts9Z6GlnwBvnDNEosDF0ZXkK0iGwtr
dJ9il70XFNHBYO+rLQhTgYqa8PCuGqjUDGjntto5GJ+61u7afaCcPEAHiXKap07aAjz7lehSaiQa
NVmm8OsT1gBo6Kh/9tJoBdtxV/UmE0YFSvg6r1d45cYnsBuU8YwsjhlD31/V8pe4GF6z4ure/IkT
tyyMoy7t9Jkz0rchYXGq+J5/McPB1lyCkyXNNXhE/qXi3MB4ZU+nsQWK1X2UHNlwesdbJ7P048c4
GC5RX8uyNI95cU4SsxVPHtyHCZTP155UV9xhjO+c5Avpojs6LQ0ak6T65vkvFoD5kgqeU5VxO2oG
DGSL2REMptFf85BN6RLajiTv05mtFqzZDmn4NYkBdu/QPebA6RMrJpYzPRCi0fM+rlAAwp2cA6TA
nnUG/9XukARoyLHvHY3bdcQhBEQs2s76L05UGuhq29O/YW9T4vPISY5oddH+iJkZnPX9aLznu8rq
7oa+7j7RaoYcE2Qai9EnWyVBsiGlAFgRlk9QvTgKiFQlwsSTnhqVz7YpoF8sqrMvgu5tpi/sQk7z
HN0RQNEB89FSrM6Bna/931lpiSmw53Xnnet8ARtSXNc/6TUnzRwBwJpLv1jJZzngV8k49pQxsLlh
ZgPuaY4PZsrR8vhTJsumvoxElhHJtIaOQZxBsURpit+hsQBboysQSGIGXLpguu7Oz923CkbDkkNL
n/36TAXrx1zeFPIj+njs0v4pW+C+eF5WIpNLRk/XBP8uDiv5Lg23YW7hTjMH7jKQ2ig6wY7eU5KC
DKuAfbWayA6aKXWmVP0Moz2SAzeWz/qJXmIe/JuwDJm8lgUH62f6C/DMU6Y5FFUPlRUKXIZ+bO2U
BSJEoJfz9XwHfO+afXg6q7nlP7tP09qoRfjfW4Gad+OpDDjZlnkB3bWtESRHtc8RQOuZbEKdhUuz
l4ieof8iSRn9bfEl8GRTTA5HmQWXPp2juBb1TZ3QLFznAmTvH5lZZk+ucdihVycHYvEJWMxjFnfX
BWNDrDCuKc8diVsF7B8JGUugWCW7h0MrgjVZKywe2N6Gy8F9K+J3LOKoXqFzb9Cxza0aEVK0LcUf
/xrUzKAwBnL4mvq1WOMV5nbsjr+8EnvypPDkhkcg1qMNRwIQD07jyYAJ6iXmFbYQ0skACHbzm8Fn
QAesOvKMQcH36IIJ0UgM6LCacKys0xghSE4s0yL+rd1F7a4Rvys+NriD0jxDY1OOh9xAPLLUmffE
Vi9dw+XWIEqHzg4IGDrnJw4urcOtRgYCvU54Lro3ICvBMVhVmml9TT5q8Cu/1A2Aapy/MZKjKW+L
Y/BhIHus18UFiW6GAAHYw+roX+kgNSJVTY+0X6sGKG8q2/Qah8f+J+CalQ99+sz6RcuuBgihvCs3
bvbppLOLTpakm2pNDB10FxC79U5znXiT8LtouTsZbKJp3o7YEOZm1l3aYKVmlou5970NDmzp/yPp
LJYc17Io+kWKEMPUFpjZCZ4oKknMrK/vpdezF9UdVZm2dO+BvddeS89WpjXUDhyCC+PoPTxE2hZv
ITJ6f0/WivqWNY/uUaNmRitk61/xsyJHhZ++EC4FuLv5n/hW82gEIldWEpzhIIfhwQx3BWgRZQ/6
OQtcQWXW+5nxnTYQNBtYldMzh0ZfBpgvtphRsLJsugptGkGMSwA20qK69dh5s/RNTjqqLxmzDyyr
7v88KubqPet0N8Tij/UUTSNqWn3+NtOHGkDnaPAMuWlK7MS7bJu9hyiFWVOpX7J7ZKE/wKuEV1XZ
kR1KsieuumW5SQJRto7ZclDo1ewL1HNj4x9h9GD8WX+S7gahVzNKHrY95dc80TrBNHIbxL8G9vW8
R2z+nWoPafaEYSO+M0RhFIiFq1LPMzRUZEOkGiBq1pPdInofmaAQq0deHHZylmQkcAcSTRpU1/zT
51kHoGTcpMgeeJv18JeztMVyQYuA+oXQeJK5brV46bXvzqE9/tY+0gcElZ3anQcP+SaBg+BT3xSO
EJUcMFpIT/kI4q05YUr/gVBgoG1j57DcJh0NFmd7Q44Vk2SZyJNhZzA8KotnpEFf3hOZzAgRcu5I
xUzNlGi/4gNZ4VKP1vdqT7XANGmJVK7subyy5jXpvrCqAEdXzyHtKyuHrNglqxZ1DOLRYbM0SD+J
eeKn+GeiWuFP9DVzdnB2cX4mNzRa6xvapCMnaekpuaveFtgbGS0sBdbNJREo81Cp9JgFnH+EomdE
o68Ja1wXQLzWar+XHwVDxwKnxmEwPIlY+VMSOux3x53wJqEC2RIeRloSnDpma7jgGCmVZ+mvLvc6
5mrqYeIzRRRYI6lfZKIz8TKNecWpGn8BkIwFwACsey8IQH0b8WzP6SS7VfDEgyb7bjJcWEQF5O6p
DCuBFHaWF0p8Zhsem5Kd7pMiv0CpkOgwblziyV5dibgdK0csM6LxPe1fTsdNv0Kxm9GnPOX0zLKg
V0i1tI3hvKyuxR/CdHrk6S2H+NPfG5prWoikz9FIeCcj8q0iQX7/Tgj2mBFMOVp052Nj1YT6hlVT
keGoT1/BgEoA9/tJxfq0hpqQI8ni/wSpmbYtI7WQnROjELCFNYE+7C/d/sqTpF0L8bc/MaQtQs9g
2CMuKUiyRsm0hMSy+2d+TJwxgkY0B0wTrDU9CSWt+lY8CIehjLbYuqzE5sqoA31Drj4I/Y3azTJ8
BxX5Ntla8AhFBwMQ620cT42LZ5aNl2mbwgNuWuz/dWSWYzKw4ktC62d+Nix8uuUifgzUvUiRozcB
bSDlbdEtPFNSOj0T/ehTZV/CyAzjNoPXAq+SpXuEi8Y79mDdhgWIYP4i8ZrCRwweBCRg/Zr9TSN+
SVhTReiekR18VZuJ3QyzedIvYOKxYPaNB72xPx7myzB/lv1dEn5xSyJUrQmEZOydnP1moz2ZRWO6
o5XGLYywP4keTXpM2hMMOZlFE1PVcL6EOBK8dt5DKkuJuCbK6tgcfZGP6itTToV2sVgVLwami6yc
mmAjdp9y70jGwy/cEraxZjIVYHL6VJDEcB2z2g3RBpLEIeBEsCF7IVFlmWmDd7sRr+ZTwMb9jxp/
te3f3P8ALiP74EumUgx4c3rgQy17EnRI+yj4HYWPUNir8PNgfXIBwlci9JYvyI3QxDI3VJ91iIaB
oRdRrmrzXXXYpknvJQ44OgGqr7+sDqM9Ozp68jVsuSgFGbCO9I6fhEgQHaJL+zXS0EvFuUcTEP9b
NmDtpiKH501G5PtRSbBH0fEYK+ToUvjGnk8W/0U6MSrgbHUnP6K1jDRPGzfyJppuTBAMzseuuzQ+
bsQnE1a0FpAyduTXACmM4MtTIzBxN7ELF24rfPP1CpTo4RP2qNVd2Rb60ZXd26y8R/ZGl+AMbjT8
rlLyLXxC1Bkv2alHm0Kl7jNKAGEL3N1rQG29lAHGxe8UHDl+nRrmjr8vvmKJfkyzsfsqSJ1C5QTe
hc0sjR1PJX1NzCLiKHv5IqzQt9JPPl4Z8eI0sGrO7a+CNBnVHv0/hgCgshmQysWpoUegYGfviQGN
OTh6IpC0uKgR+QgCDnJ+SDokkgLCNXs4XLsnPx9xLah0JzzuE+E2axFfE2j58GHuqMFVxs8skfuN
iX9sGTzYXXiLAtRBhFcMwRZy3nbc6OhEYEza1rFjJIT6iPvwq7/N9Ctr+QfmVL9KcAXsdePcFhfR
3OJ68En6Zdu3Fp/yjtQV5pdAljl5kp3g7zTrSa+Hk0/itdzj76XvpEQmPs+hbyYmHKAIq+f3WvXK
TYgTkr2BvlOKrdJfWCJmPGc0K9NVijymtfzGw1oF0Mch0noIBoH5LLNqKqdjxxB/QJLzE6JdcnAv
I/g2Q4iIjMsYGg7xg5TsCWOVsg2PKKsslp41/VUFOJkHCInuhuJ9VhxsVskZuyRuPLQZ1qPky8Uh
lI4O/vtydYAOQsXOkNPrP1HTsVHjsBE3uoW9ncXxeh1sqw+/8RJxX75nuDR4ybcUHiPiiGlb7RFY
rIb9zCfMugpQA5wsJE8yh2awLvaUsH7hyDslZPFyQ0aAU2Lszg16sgNVCIMDdL1flGZI5Br7z9SP
ppy7HXcngA1py5aQv50a8F9HBTfTEGjL+WtS0O8bQuAvcf5W+sAa6X/B/KSrYivi9Q6ObQxwb5UI
5+qQ8KkdLwHyRwQ+FKMXvhxhgOuEjXvD3I9ekDKah878S+jp2DXvgWc6oYlshmRajHIV1QfukGPD
HWgdcGE3V59B2U9ZnaNpLVUAetBXngrSvSJitoggAF/EUGZCouFOPeXIDmhdJCGa2cbsqqxn53/D
sOmktwp/CABKILQQlBwL1s5HFWxklO6uGB16srAnZB1MxLXsJ2CMDU9xmtz52kk/iMEA1qULsdxF
sak8peSCKGXodlxvqJPaao3YhMpyrz2VmTEao4gZyflRwbtkkqWLxiG+WMRkI+xBN85hB/XzYj60
a1KsIwJXIgJ4hku5HKq1U23nHd3RxLEAhi3fAIoHZIq+2q1wJZxzvKQuoHvWMlSJF51nF6TIMmi8
dSKSMjsw2P/C/HyTlsPiBrWGJODKJjhBWWLtrPeYuNmiJZi7eOTxVdN2YfaR/S55LiWtk1e+WbvM
pS0oazZPxHUxjdxSuRP1bVIa8ZBERBUvq2ITe8f5L8KqbVeLUpc5GKXHoG+b4urzAHyR2b3B3Ih+
TWTDOi9yFT7GDPxPvpI3CYuo9/HVV79xdUrRFIb0aVMFCgil/AIBTFAYIWaAXyXZOjDua0fJV6Jz
m8pHiMBKhKmQ43dRHT1/1BIr/6+JLrNArTnmb9aAZt+OivVIypDkLDcLalTAt+/GiZAgSHt87uaj
nBzhSOOL6AnvmtZRZPg7teGSRtibzXgASsWREbwbQAH5o1B6VOMpJQpnOLTvpI3Msw3L8MisahFn
E8xMEgqjJ8NJlFuJAF1iYumoZP+KLOVdTg8jggmAYB5CxbCb8RENggd+5NxZ26bd4QXm+6oJKQwc
niSZY8lk1QpfZhWgjJqEL2Onj+91vldwUki/YfXNc9bDuXesa3LJvosKc7yJgIyHk6qpnDBC3q0I
BMcJw8O4S4cXV3/XsqS41XBv5T8/fObpvYheysl3OcjbLw1Ki1DeDTK31tVHKiGxXGniugUbvcqe
xikL7xobPILYtG2MuogL80I5wfEMdZTBRvs7a9jMrmN8F1hzTHb7FTMi8+NT0551XOXiF68j65UR
sO9Lmvak1abJy0f5A59M2GIhuiMdL6NN/Uw0TxI8bFwldH3z31Df9PFr/EQSWiz9IHNNpIAGKuOs
dxWu0RXi3okbDjDI/KIVIraTPZqqONMHXsfPigYlYz5l0110R+ZaOGqvyr1H2a/vO0ZeOTxRp73P
01tHfYoxIk8WlG1FR65tc3mdusk1Iv4Q191P+i7RVBMzv9Z5AOFuoGDf6dVNkU6R9pjwlM+M8m50
5L2EIpsye0dLJ+ZOGD+Jv+XrDxyR2WLn2qS28mvq+S6KNzVvp8GThy4CWkuycgAWxAfdFVdrQLFn
2qxIfYXCxrJ+cSRAs118ucUu1ZacwT46qOYdh0y17bt11XzNNQJDcLbMMezgvclsa2OQ2VRu/L1q
wvp2K+OmKFfUeMyH+l0TYAJaR0e+OEao4vey9x+aExYeBTFLsVFAWY8eeQVsdFk5DTRljHVow+D5
LTIASMI4aP5aBh7fwTqDXIShjhEXaTIBa8eElOz2ZsCJQgDRr1pmGquEETz0wOoqs9ZNbkV9kLk2
Qkf6INkvXfZ5tjB5uDEGyraKYMyr0ROXs/HXGQVt+tcwWuWzZDpprYtX5PDAgY2N+IhsdNIoBrAQ
KxusgcOxf9f9W8RmG8GSyWwIl753ZoKNiH5NfoSyClkoYAQTt9wOLKbh913YSamXYIpt8VLjBrxq
PEI4B4RfMyCt8zHJrkqyQv2vgovJaou7TXck9SOOtga7qrFCbhYRS+BAZQieo49Zo2Xw7HSETEYc
2SJDDaKDBUSRvqvQ/5nzsFLEwJ0UUkpjlnxE9TxVleiVL5VKqkYApWzciv3bydT28s4E8QZcWrQj
kN4FOiKh2Se7kYOZPURkK3bFJWpedVb4jMVqY6coT4GcLeQHHlP6/F3o/nqG7ZlKxANvZ2qTGXom
E5jHvuzIkaYwDCVWiZ9aNjmG/1SgzaPzJdQ9ewJllv/KBu0A0MN6Wc5WREe4GvXcHpsONowOOfWr
DT9h9ub3zgPwLj3yy8Q+nYuT6dXsdV56L5EycZHVHpPlSFtp9bG2NgMRQaUr18/03m9EJv2aPcpP
pWEpDjRnOKrgL+FB4ZtmoswEh+OA2c6Te4mrRoJPepGYPPtOwtkCgSV2ClbjW4EpbsqGgcUjscy3
uPszqndR2s+kfhW8XA1HiseLnUueMpIuBXn+OXIkBesQVjte/HVTHrXUS9tLBerD0K+BTM1pUdbw
FzD6OqvRHkCbKYGCX8BQyEfX8/eMctZroTvfUmvHoNRnMELshXaRUaT+iDrFA1/i50QbpDu14Q7j
qULbT2UPRJrCfGyfLcQz0p3tIfiZ4i/Ute09QD0Co/QWG59DdJJbAq8I5QP4/FuiYAg29Xu/kq23
Wv6XCcyRkENiShcPJpj7F4w6bG+RYgd85iyFLLdaywRsCrx8B5IimXAPZLOzVanJk2NXUFfv7XRL
8YvzE9YkrROy8Agc5IfUHg2Vc9pup5orGVNpVP6laHD0nzkBJaTbhri4lRNgifh1Y6x89SOUTksg
FqmO90IB4vXG8rUgM47npO+cQHqR0KKwRu9s7TB5rM+01QenzHkizhsFNit6BEfT6g1PEsjHXXkO
YbbGj/zFrpIt5eIdreZPtdwz8g2KvyJm/cqoZPiXCP1OcSW0NfKfvD7CfJI/e+78hmRAIGTjuBf6
1aX67joPWDQO0M6Fb7jl+aju0lK9mgrkENYTyZUeiLeflUzFHnqdMnJwyQ+ESJobXwF0sN5No+fI
kk5gK/3edtvOp7TWKeBlDEYcqytEYeE3bFGQbrMAvxQxbRzYfwLPwUBllUq4iYVVXL0ihf40R8YC
c43ZoPnb0TuRU2yys2el8WtYO/o9Wd6Q6lSqdshotUIic0HFjnjkbwTyAo7t3qATmnuXc4o7THBU
f3MxBUYYwnesvlTmFQGCMLS36DZnhLNjqaJa8TfflKLL3Wgei/ygI7lYk8b2yGJ7jB6XhiMrTj7C
9lfknDSjL23JW6Do+hAb8yfojgbB0OycMkYN3ejlqqc/LEf9aXHTjYeO8yMMSElgfnhZ9lFoUAnt
qaZdoZN1f2rm3djuu3E9NSIqBUaXSQ1jJLc7geeIZJexd0O6qxkJWgU6FV7mTDlk3EXpr2o0W5qP
ERyj4dUteJx9wOOQW3tNYYYdBraiPwTGszrrJo7hJjqMtwo6YPjqm0vTX9X+0cgIDRkBI5nJyFag
fokpNwAm0JIOZN3eLDZgLOLkA8FprF04kIN4P6vn5VTt4lNOgI7xLwVFrtFuy5ecpewgn5CsZvQx
dftX0pD77D/RyjKCPGqINIar+WnSiJIzmVHSp8WOfYnpMz/e6swpxBTReLDThQ3kVZqOcoaUiRz7
ZaG8ng619TBYqJkCCgF8I7dMZbS7lRmIzySPsgHCLjsQAD2M5Ft+Rsgt5Pw9ye8+bU+3gDOjmBvP
03Bu5cK6w9XfnUocIKywRjs3xqM27yPjPaCPYrgjv8QRCc1HgLVS99h6WFbgjgufgb2if81KQLsH
owdOcNLKbdU8g+gv7/ckEPrXStxM00vzdxbUoNCL1OsoQq84pGwjCXqhXV9E5LuWQJv2WCmEScq5
nZMcVIC0euc8Y4vHYSpiQ3XDbmuphxy2TFpBRuc7QhSR0yk/U/UpRjS6Kz35FvX3qfxXJT/xcNH1
U2CcxuxQpduRfR7iOAjPpuSRczAmh07eodBrbiQENJtpsPkZe1jKzL6sZ1OtIdkZsyuQGfqXyUf9
TfnyOfcCbmy6lmEfZQhagBDLFmcxUSeH7hllJ50ig19h5CLoDma67bE8xHS2H0V0GRiQ86CC7ez4
uhFjH5JD0H6Y1aYFZ606ISme39GxJSABVivrRvGiEAQUYnPZVuG/cnhmD/WbVrZi5016EFImql+E
LzWSqfN0B1qasogk3933yteyiP7pLgb/0Nu8/PGxQAXzpzPLFY7MnVqKOcObFmAZw8YDeAQ0ui27
Q3w56PS0rSGRHXQY0GbMBJFcx8IZXwbZhe19ug/VuSeQkju8+2hR+TUKN8YfWn/1MUgXaYggxYYY
Xewy26XBR9DhFCl/Y+VRZvc690KZYBbWROAd/U+NSJp8M4xu/tYVnx0UrWdbuhTGcOoC6mnZljEB
9SKq1I2UHMMv8Z4zgb6LdwEFMuNABAntTjYQ56+sf2G66TNv+EAOpzeegBbz4Ju77II1xciYcHqI
8Q3xKOV7sdno56hxWAcY14noL/aj9ASf9GyA4UhxkPewFAQ8mrrrm1uE5+DXBt6lcW/8zRU3d+DF
ujsyA31kP2C+wBXGOUfUkwmtMdHqTIwNUGJ+gwwUP1rCF8Z9iLABIRyDMs45RLl41UNb6w5Sn66k
J+IgdnUdYzlUKrlArDPeWbSX4od/jkG0ppxQf8lI9mcPu1FY5LO5QRwJRsQNbVpxKYjGwGjV4WtP
s/vnAA7G3GgZhg7cBPm/odNWir4flPXQIlVO3OliRecC6DCecqCiRnOab0VxFspTiZNFcBUNOSvk
zb/GuKEn3g3lkoM1CwvqpycjOd/g/DeBSPlI3Z5y5GKojMhpJxr3iZU77MVDC4Wn8clAx0Wo4n/x
5PGORgy6St+Va8AL+AbYQCjhMcGNhEvzpLFHR6jBvOEvM36gpuGDCompLd40Y02xaSEzvISZV0te
i5npPWnPzInQUl+H75l+HHEQYxja63ZyKNZFfNFnFD2EPlsg6inyc0jc6zp4OCQv8SjyAE2fzLUK
xnfX/hknJwgjElp8EocE9o/8D57c7hviIWIkq88eU3ftBe17gYitPk/msQmRQd1rUHl16lVoZyqK
6rL+SxaNXPaUsxeIayQHkNKTbcSi5ubXZAv5qurqTEJCaN5M8KVrM5+GgCT6Owpr3F6UT023HbFz
kymxqNsioq8aNzE2dfbLBAC7GrjfV5TQ9q+qT2TdPPXlL21clnxEQEuYXN2hfaHDJ7KxQjvFmUFZ
oB8McFR/JWnL3MmaJ6OY5h4AYfhuae+s46zcaxRb0Pft7IHNY90JDE1Q9nQGiv4RWVupWQiQKGw5
eDiq6o16WPgcbya2ASZn++qrHnYMndE3YowwW5o2VAse4ybGm9N9wSFNxzTiikTMe2LFIp5JM/At
0sVcPXFV64gGGvA0Li1MpGbCAoJSRANRgqdGvXWgi6yNqTr8B7Is/8g2sKo5Rln9OuNNtlbFt5r/
q5vT1K3CeZswH/T5iIlaSrvDSNKsfByja/LTHRLpgmgvAFlbEZDxrLC/f7dHgaw6Vi2fjH3B5I2f
1njJW7umA8iLQ98f+cMObYR4XDKQZE+DkhvfVHh/DPH6M900LxNNr1FfQY5m+2omc3dJkok/Wn6H
0OnzVVCBQhv+aeeR2S3m4mdDvR1Tnl4ULgmmHgoTNNMZHyhckgQd/w5hfVe/A41ifAdHexbcGPO3
iZh3N7zzZgc4Z8W9JNnyiPrLEWSwXEBuJAQiC829bRH+O8ngCp+s1eoXNkqUj5FwyRgKkr1KyE50
Q+WfbFO6vg4syto4SBdzMZsDEiJMEK8XiWUhwX0GSg2yO/HVs/RUku2Alp3SWrpP0o6BNEo7RbCj
m5gRmoBll7CkBYeXY/YzDhyyiMI7ivjWBs6jngB1z/f2O7JOMEgH2kOZDv8iv0oAQc11nO5xR7/L
Z3sr4KK1O6tb67lDxQGkUCxuJvabFTzZxLrwOfI7DLPDZI95Q7D1WXiS8gSkgVoN1UYwHGLidK+E
IQ//VDpUqGuJ1+Xs9rfUBSpjXeEoSvLafKN4YgabEhddOZ3pgPgv0p9x4CqwswqmeWFqpKCilTgJ
GCxhoKfs/u+K6Va3Xj4M9P167fqEScRPIiyoc6I/BlGIdwDEnepzeg5eFrQVBTYau2e0CavhX/nI
IbzX0JP4KwfB8Xdj/xGnh+kt5WSw7j2M42/WTJE62AJ7pUUOMS/7JAPKAN5oCVf9Sj5ivV52o6x6
iFkJvLp5hAn8641hnQtzb6FXqZg4o6bC3sLCxZSuovw58o5ocI3Zu+IdMeyC/Uy8sLBY4LPsXGOC
lG8BQ5nyNDKeBoUBuyB+UGZwYIJe1/i0OXLmG1zwzAMAj2CqmTkbXGLIReWVMDokAY1gRbi9Oqot
+I5osHmmMPCnqVPcF0h3iw7Pbcsjyy6a4uZv+pMn1mXTXZz4N1cGYluUVFROlU6z0q950bbKj4zv
Bd5S3W+mwi7748Rw3DAOEz2y+Wq+rJ9ml8iPxr9gbczIb8A+tXiqHtLXyOBaBU8ELKmCMtbZ/sCH
f2Z0VCkugWzFsaCIs1j2YxYdnlEBwji8Kd9zw8irAfvKktT0DOmvmbfl8K5U2zylUJB/BMUZmYBF
IizfpR1E8q6NXtK5qsSZzRZDiZa45awakU+d5fhaY0tJw472kPKIfstjjtQxxMvCLcGKso9IPdxC
k8BcgX10zv/BJdThJLLGLuR/CWx+5X2z4/fv9B2vG6r4mO1Y1uznfGa39gA6LIvgbkA5e+2Vm0Fe
yz3pZwugplvSG+TkuGjdrV80IszkWpgKTkNwLIOUcncHylCmb4F9r9la8TN2y6TsBsWG2W1qHLBn
wizi3x3edQyrfGUOzHz26NCA/uMMTv0PGAUUFjmSvx5MIpl+AyHOzFFAkJzagjtpzy6dAMGIsRzp
dqA8bWIdO+QBM9awJYcPeBU6xB5bxEJh/m6fTAqhcAJmmKxPQEe8RtuMN+pEViWmktoDBiumxwbl
LAaCZFseNIbUeLseNHsI4Yk9XM9PecM1lVMretQ2/Gf/EgSWDqv0hfMB3zViKS47XIH0SyxITuNn
hH3Pgd59m18mdGb6PdjGwh7pLgNrpOGIUigXoa922yTweJcTuttzcOkZ7nCn2+o5S9f4a6zfFvSH
bXyCUhv6N9bVhnm0LqXOaOFjWla8wj7VSBwkAo966yieOPrYQR0N5o14/MbfLD5X+jG/Mp1J0tvy
RFI0xnbzjulgg2vQurz5johd5R1XibUnpliCKiUgl6KqdsMtQmBhz1kONirHZeRE457HxWDu6kDQ
Ywnvexn1A4dZf0HIhxelNRCQ2yrdPv6ZMUSOB8fdrU/WH5muHTeUHdWbwTrDp4nUdbwx92m4PBtM
4mfIXDZxRKv8A2RiY13SfmGHl4kbM6SJec4/BBwghj1lOwP0cG0PygsW3Fw8sbFxzE3TcQFfSfeM
BVUXS1yiGBtMymteeP8Goh8KOfphFSNZ/Iu8CLOXz9F66+R/PpivgcBuaLFZTeyV8uwgwHw1lFVG
vIePVIVM+4ZPkeCeGa3ZvlfYvuFrjZO3N02FqBh/h/15YGhR69JKRsEfxz+S3CMfX0chXhBEYezr
Y3QSYgE+ISA/kZ/l5ReYlns71B4dVnPLhWBt/GbbmqhkN4K+EONzgyzEKUBmM55PBfsKm8iKmOlO
47w6I38YsW5Css7OEOaUvQYTJQE1ndGE69ItabyagmLAmZp9T5hD2gamT/hBqEPT7Rd1dHQEeazr
50FEfJ56KHBMjiYFnAyyg3DdhP8MsjE6li57lnDRRW0/MvAi/kWDEMSitdWReauuGdkS6pkzrAAO
+wiR8loets2vyotsTx9Khfpmo1GdUc4tXYRBtfXMCpqmUxY7iaeJX6zRZpVMJ0daXic7+mUsltqf
iI1Zt2rlvnrk00vocK75h8JTLwSHrDuwFMD/83HbbaOHwB7qp+THYUkDPO85bbvq2k5boj48wHvL
+BEayBrfgobb57+cOjgNJ2tn3aIVhiEWorxdRI3WT5UdwTOETDy70TKU3bewJ/Z5sVcYjwOJ7/eJ
vkm/AMJqikejlLWe9sdL0fYMAtp3LfypWXiZqL+g2HGXMfHgG6GTHpkCL5oj3BIEtrPykj6x+BCz
oUFhXswvCDhg06mhK5Bjpx1Rw4gb1vXNZgAwAYHrKhbYMGhcqiWU6lYY8lviE5OWcR/HFOxQeLW5
hVfNEKVjh/s5R3us+v4L+Pckoomk/H9qWevinFOVV1A6EQ+0elGHgw4G0Aqh3LrFXmbyuQFNwwMq
0U2fDERCDJsJlFlH6rGMId+c/MHY5IJio8siuhhFDtw7hpY9W+OfJZmB02YqdsLI0ljZtnD324Gr
Gk1tBnEz0Qgs7P4gKLGQrVAJi44KhmUaD+r8ZQlbvQzXDEcxAbJv+u/uJmCJhd+2jfdSC3qdd7DH
/QmWRloaBKLsESyZ/1XTFqzudY/cQvMIbkJAEpL6u4329XvkRU5/2auLEDNRNsaInBbW5TdYxS5m
Dixhs2bBqb6o8Y3xiveII5vV3UzgWfwGmCjiJSf8YfQQVR0YBsDFkmKuyRSeONIcRl89Dcqjqu+a
hSaOuyb7GlZXUAs1ip/CDaAvgFIS4m8WaHl+A0UlS88QzbByUic2ei0dD7gG8uDE1bhwbToMZCeO
9la7cNt2kgH2g8xHnhKyeduLOX+BquBuwpM7vFPXd58ShXP/xt0TdCcewxbl94T8ScGcY3kTC01a
a02f1r3wN+nMY/y/ajpg82QfurQpBdm5cCA4MOWNhGLhFIa7GoVrll6xY+XFDAL9qEPK7N3MNNY+
3xo3taBdWh5dudkH5zhgWErfILkdh4SK2Zi6FTFeSQytv47HKyq5rjtx/cPRhaJkxXucahP5e8Ki
sBwWiYDGqE7Yi+EJuY0evGC8LPyKhgsTxct/lzEzYFiywuBlf+JOqh3D5tFC5BUYx1ituHtXDRWD
5rU4rgDGAgRfjmO0p4W5ql/MJhE78QfjT476GpE/DnT3am0JF+e5BSmDbAmXyPUT1XP6Jrqn8VQe
ZUolZtgvvFfxQUALaqsH3INAGy8jj5mHD40KB7ohntP4yKxlEN7LfI0jcTwqawOIAOBp+ryBrCs4
VN0XP4HI7AqImBP9yOEtZCFr7IuWUhaRcsBdabc3fm6+2mJr2TKjTQeG+pJ861AyRUuY1pPfkxWP
skTwLA17xawcWUB6UgW2+U8VhGS4DJBE3wP4btkWkzHKsR8rW8zKi9ggec5HJPkNoHG6IQR4mMhL
BwXwlnRQb/zkg40pAZFAgufEqK2HLufARVWWlm9aLCIZZSNZ4ewgpCUCBASw8FOz7ZgyMApr8wZG
A4wD1ZnomRXpx+yKiDUr0PZdI2bY8BGBGIGCXiggyGBhSfXhDzwOgx0ZxoAvXjVWiuaiRlG095DP
XzWuEbdixVind5L0SlbbQqOAcy6x0+qZurb4vHi2gJfeYlpc+NL0gc06TNBSX3zglmyCpfSrIavu
ImkXgmNoxa2SvxkJ+jrhFGKxfAXdMQMAePAZUGNbAYaFTCJOeLMgp2CJVjnjYTfNLsKOzA7znAQU
KQBngeYhNQ3+iKHrbFKQ6u5c+Xu6o/RI7AQ5y3wgQv5E7B56eraJvsCICp959JYipVjPeJ+wxlWH
ptxJ827a6pwuxMVz0AJ8K10rccxmH/Ltmq4QXWqRuiZiyoruHkVNRjhKtuWtZlGvG9eGSR61LwYr
+nXi6Fn5GkSWrod7QA/+pBgfMPo/pJGVA707E9YNs9x4T0VqxLvgkeFlJpUApQ9yn4n4FZI0eHvI
b1JvYf/OrA8tt8+endz5haax795zDF+evjppBsFXmxRe5KHbLe5O3WU3RaM6yP9E+EQbPk84bNUe
e2aQPBtkDOuOBB5aturVQ+bLrkthjXyR2xL105Mfmw/oS8czyZKsxE7gwB9GWb+sv3gCUOEMK3pc
PvvyF7rWrT5Rb9JKalv9xocAQ5RpDNrIALkCTC1+K/qJ8Ih7BW0bT1n+lPVdneyNf9FDO1nryn1u
9C+y15ikJdE6/mHr+DPzGLLiucCm5gxc6nywN4tJCHf8OhyOerKe0PT/FvkVuXdEo71pNX7wlMSg
a8kAFEpFGt2XSTx3psNEbmpPEsZB9C97JuHzEXWfWDp0Hlr4NEQXMWInurVxkG8cpmgU8b9CZeZe
mJ/YekY2MD1JbExJg/Q8uVoM14KlmXmTT+ba/6ec1czxSbgaJc7nv+zOLjBC3BueAf1SF6JT8imA
GeJNDk5tJrJRtlb+ypReZmY2sTh/gvbQpaB1yJG1GwBwV6LUaQ6D/FTFW2r4ipUWPCmGFrN6ZX6f
fPWffPumN/tPbAfNzhTXevpRskT2+itQ7MPgMwRYKNDmvl1onzzfw9qG+oFFstshUs/Q7234rniA
eXRjlIkEHaHZVt6ZExL2QD8KopkK9FPEg9o+i3MIgMHaM0Li0jmXb0G/IjnrPrlmbePXHzbZFzB2
VJsMC5kH0Fz46KBPws+U7+X2aREPtIEAnNhg8QTEr3hKKfUNx3eEB0cH4V7LVasRdCtCMUEPmZ+W
pdwGRFxtXjJwW2xJt0F7mu8iEkVUwjbuZLx9yXt8rEN4tfKThmwmqYA5X8u78oEQtESuTNLwRrta
tbuIUPM7YSqLdTD2snd06zzMNchWh0+c34KXOkS4vEA1mKajeFpi3dWdPrhAwoMBzIOnfIbY9VfZ
P0F6MUJH4YpGA3AAd/OS+omx+8Xl/E/nE10ZYOnt8rIMG2P08QKtauFCr0n9XawfrHqTcU/Um4bX
ha+BlWR8onXqkKHSLeZwSxDLM3TdRmjA8mv/0kVsRhYKh02R783jRICs44vAodXMJQ8dkbC6RVwt
net0DfmEF7ePvyG6BiM6rqvyy5XYXsk4LNoNIA1loajdoEjhEdsls5t9a6VLIsO4wEAghwFBRkCM
uKZECeIq/aYjlJA0eKZNcKGujAtEdRs+ZU4dbmiKcWaXwsnyIot2atv1TJUcOKXDBgt/imgE01zB
/wy4bvgvnYN/mZw+JWGd4sLHFGO3ROnHNPGJEmrNF31Mr3H5jyuc4saW/lQ6IXAhdCmXDnAzOFWk
ZA1Bp450xIkQ/8KshVSYE8fBarF9DOkhuqBZZP2tMsd4WjhFXPaSjIiNE1Wlfhk3LGEhf+HnA0Ab
aE6Fvh7awkTKmkNGnXWRjiTbRyvjfxyd15KjWrZFv4gIvHmVAIG8LylfiLQ4gfDu68/gRPTt230q
OitTCXsvM+eYHyOjBV4sSHZsbMol8xhmWLXN0HSt/GPLTj29ZDOozgtBbKt+DpOGTe+K0LsEJYDm
Zu8NI1OWtgHDv2inf2JIe4uOaAJ9wl7tpiBY9QMWqAa8GlGoc12NrSi5tm88Xp9IXcQ1g51gH9vL
7AIMJKOkFB16XVQ3DLtgT9Q+HS3d1yKX/EJE9DhXOlO2Fl5eP25UBOd+oOOexSRIuC13FfFfrBwg
a8HJCgUbWd29+TPIXofG0YE7IAaGVVbb7sZDhSBac0BxEWYD3ktimHmK1iBr/MgPdphHeeSoAeQz
ONx8D9MJ5tut/UcBnR4y4Oxjt+iwlYs//Pqx2SjkH73WRNC9pAPvK6gwCl8ayGv7k8LQOBsr5rQT
j3a2lEtbcv7hOz6qSJk0hlgcFnruYQ2mWEjW4AHKuxphX/QYRTQuoHBIw8x0c3zybcQJRoUCB2dK
95jk5frSKnZxRkaWMk8h+zOcvuiVpKNcuiMQN3SyKjiTDUoj9sjMcENlrUnAYWrucoltuvtWd5Rb
EoKlxlY4YS2kiDYBIuhrKjcpd+E/fc+ZSlH0RigGYxWROQUlbVto7g3BfT2QGlHGqNDjpUX001w7
wcczz8SMFEHcpATbI3JrfJW3iC+7zw85WlV98JIDqqy8WRoeJky3lE+6ycniSZQapa/1/zqGKWRg
GG4onnD8sQaQ1+qH+oGH2vBZdcT9t2k5QvEY+hUjPlDLhdN115CL+ikifst8dP2WtXpd3+9frhLb
uLy2k3mQfmicmEbna46n1PjIEQKwLCEsQcVo0kkLvnaefAtXYLzYPTDjQBpgJIrnU5SvjXXuveZX
S3FMLHRWogRanEKNORu4eyZfjooqgMmlJuAjxInoMBTHXAMgrzWoWR2RaRJJfj4cSGCu5TPsNtQi
47X0+WZ3VBzs9j1jFR/fbC+RW0EUIMaUz4T8UFywiBo26B7SYQYQlYkrbvqToTqW5RvYpqjg08+s
PzTFAg33PhY9lQaUm6gNnIii9BJUbn/XHhNmyofSXlkz8W3DDGboIFj3t7FTQg9cMPyoAgsxZfvo
holHGU+2nVrxSLn6CZG2tOh/sXcKzhvlLP+qoU/wqdH3EtkR9N8hBqYM+sQ8dbXVtWKS23VKP+v7
UJ2kcsfRUUx7QZgd8K2xIW9IIMud1WAZQSVlLb0xCGx1hQNGdj6XyMHIrcROAgIRKfV7aw049k/K
nvV2EzBWsHEDO8rWDJz6zg6FHsFmhJ4Z6FeXAZkJmJVXuCEj3FZw61eYCVUKh03LRGmniN/CsM2x
26mLL0zt+bExvbB2+09Msn1/kN/nkHGGrX0Dg6//GpP4a+4+uwiueUtHxMR9Ja/nYDsb/KGB6/rN
kUcOJ/uMCS7cEZmPZlzNJ13+d1Hv4gmDyb5q98Qbhb9sFCvP7Fd5talquNMUIV4XPKfcp9kRGNRn
xOWZW3QaNQwFUIzGo1HBRUCcwPfD6hIMs3xN+NmpXe+RzPqU+Q7uPJp3h8XlrdKXDaXGrvzKxFXA
oDw5oosoyqN1p/+l6aG5J67gfzbi2ppDulEep8tiVzBmffNe9jOpv9+g9CVMCWDssj0DCSBmCiHP
ppnZAOhvYNbCVcMQNPE+2j2BLfBh/o9kmlnuIIGqa1aSMeFH9WlKP4atZF8NlmhopRmM0Ukq9sHC
TsEjDypf9Hg5Ii5xW78FO5W/lRIK1772E9RusZ1BuMjWEJDGaKpYB9A2zXo+DOKU2YGxa3653rUf
QsLzeBPc8KOH/O83GmpF1WWFzhGxZLEio7NPPbJJPxGFKvVGGr4NdIBnlGU9PMiQ3FkXrSi2MGFR
m06BMN0NQLzObKRw2+8luy6X/R9mZsgTTeUEJF1SVrOGH12lWks4DYofE2UnMkprGd4pEvEx+Vr+
iNoNO8PokXLsQU86CDzzjRdwNQbiQY4vE6equi6xGCHRXyoIhdbsDIsXNdAujr1yqd6K1kPgK2lO
O3gxs0ZmFN2mLM5MqXfNd/6EUZBGvqB5dRQCoUL8NEQfjbBGOD0fxN0B1zWvt+7MrQqSiSXi2p7o
QybPO32JoKyw/Kil4flpawpTnwcD9NMbrGLmTLVP9e8kNE9YL6eNkvEZyvPPmZ7JNJQw/Xl8f4bm
AM0fMElf4zPiqJaadafwF4BKzw7l+07HXBMS9ySwidgGFEp/AZa3b108TZVDYfh2Ra7Xc7PjVJhT
1jJ5JRo2YFEOwGBycKu8HhwJ0wf38usBwALQL7/JbGngpVL+ZEag6KZsTidmMAd+dQorn/o8Vm4x
Z90iLMdqTLjZdCjvTKtAbLDKNuJtnayVH/VsbCPSsLvF9A1BYzJ8pqLo8opv9lz0HfwyspVE/vkH
hsxuxqfnmHsbZfaV9Rmah2mb064FOja2s8Rnb53N6amf8vzArQmUjLdT8NA696vOPLzG/YsD4qfe
WxCGVm8eW7YcOJOWBtaSaNmrux5AgRXts9GLGKvWMGzlDMk/S10k1H8004OJcFJYacxM3986gmPj
SScVIhOc+3ibf4eJECcHwoq4/QMHGgyBCeKN+SDTl1fgifE1B0xx6HH5wtc4xC1u/43e3Ml1m35o
3S1jFXwy3yhutBaU+m/lQwnm3Z3FOFjQ7xqAPOuXEQ/LPxpv41mTDEvr97ox4mZs0pUeEefvP64z
DqjkVrFYv4Fhs2yIWZpPu5Va/8RxJ7NhyuNtjr1OPUDvbngeLSLPRUxd/FHGfZrNw1Acynj7KpXj
kRbYmJ3qGFqvCv+pzuG/hUgNcPkODfp/0skzJMoRUzcmzBmfWMkrBow+rBm5PAvS8TDsxpGd8GXf
QebXAAdLE41R8Gu2fxYI9eHeqoeme1rPsPA0asAYl60UEc/ivFuPNV7M1gftQX2epC3oL5nNBJGZ
RNqID2oBykbmb8b/xeOIcUaabPXZYIqO0DVFTnHvpDWRGZCJRGUL+LiUv5hIhgcg+WzlmDxW7IWs
dE9rZXXXfjgPTI2FKzBBCGjNidW5wOWtHVUKYwqb1xyaA4IWIHos0SVaoILJ2/YGhIuzyRAzeQNE
+7UG2KemWwBJQ7rSzUVxTgRCOQHiLfH1TZ9kDRV+/nHBM4wdBpCu8/55M9Af7GofgDqal5tvFzRn
0u80Cv59+kBall2wygdwQKeVGjv19SjXvhmsCB5V6aUX1R3TGEPi16rFu/dU/tri+haPrcSZguFR
mInqnzm6FSTYwKY6aogC0e7cgGmI6P7xJIjChjA14opofnG5vP920AyUtXBA5pzT771uucYlpScw
U7G1re4Uw335Rw1a3xkzdFC6spzezmkBUcvkatPCryTzKzwDZAVlNQcM/JSewie3ZBtilYgRMJJr
LWE7tmCD8nqq4mU29L+WI/hhivMqXxqLsNtaL5cAvMhOMaHlzZoCHjkttRbPRB+5NJCseaqVySAf
zqCguxSrwITBEVJBo8MQy7Wk2vMYh+k0W8k9EC30jOqrwBnIJWn3i0va7tkOybCcugjvzsNItvM3
Ni0tvHXgBKE0P6nllGwLgAiO8dvpnlzp5q6ipoJFcjb7Ld9I2v0l7xu16byEKeFErkCm0d7z0QlX
4pBphYlEMX6wRLGiIWtqgi4c/ILNC5A4m9A3HMauXXwcQPmzkkiHefq4CGRvYh4ibXC4J7cY/dCP
nELe24Tz2Dhc/yAcqrD7EVz1lhk0/Ea70GUgEoBrWrLlYbI6EkQ9Dw6p81GwP99fGl6M6JtiGEgg
QSU9xoeUevNX3QQATBk3rOaGAc3O7v3V4ZebpfPgpOvmKK6mYU+0LLMsEZoN1Jklc0PriN2bJuU8
bvhv+dIDwB/jf91T/hDBF2EGUR+Fwcd643IlDQ1zX5UewQDTDVtPudkDWN5SPgtP/L5kGnfspvd5
/Fe69U96VDKbrKvgVjU0kbdB3FGgoE/ofz5vyPC7GbDJ627tWami75JtlIr0+cS1IETCT40fGm75
JOwD3Fi9hzQF7VL5r7jBieiRSQPfQ4jXuHiv6P0St4JmBCWUmuMCbLY90iWCXGdcxzqD3Zm1iPB/
OsPReB1z0p8xIGJFwTce3E13lIhMnfNgoQtmJzaJJgS1yFctnkHSbl3Lo3di0O7m36y7RuoY9mlI
r4B1MZyiIfQsgnmwNGjL5pDbkH35bukG7NajoxzPCvcd+UFwdEyXVzb6YJ3GtRcaa1jTua18x1yS
bvYV7It5bFszf79WjwRd8Y9g+MUDLjgTkYycWPJ9eYB6kBkkIjNjd/7/a5IeMP+KdIpQ2xDDqrBm
0Y6vdVk5Kcw2kJLgg16njFIDegelFhO23uHHBK7Ebrw4ychmuP7l2cCr9elCweNq4m2Eg2Mt052w
lH3x8EyP8A8xE81g1kXz2otXHM7C7/tbFuDGM8DY5tgfV7ggsIdxtjTMXHxwomtexpp6nU235oM3
Dv4BFdapeQZHwhv5PiD0pjJdSAGLhp0JgfOSssQC7r4PDt/kJBJaa5P+Tc3B2tOG6o8MmI9VcQi7
2Cr1Bz+PAaBEtHt+TtaLCPk+65/pXlA3mNhZrnhCulMoukhCwYjDu1oaL5yZHGe7/INpZXeDKMm2
vnh5zbk24fqQSHybW4AQiBkF0AMvQnqnpIB/MWAQYGPP5zfrMVgTRWsUB+B2gJLz2r4dS/3Kh4eW
sUrwKCrQQc8phaWnfliqU743+m2eMrIgeJ34xU7sl2lJhUON0c1Nk8sIuaN18GsMGw2rOcFWnvUA
4SmZB81/0druwCdEx+j/0QKITwFQb+yBnTcb/EqiiTjfhRSB8G6I9sIsTrXFXbnOipUVsoy3QYyJ
dmDj2KEjabmd4ADBy5udTG6PmSghFbsg5XOT9PQAG836lMrHuCQaAW39vZuOiMoQTkTUy3POo1E+
wDPrN4yiuboXrhWaI4WKEgpgEt/6ec7v8TpEwrl+/4sImu2Qby0nk5FHMmfb0JqRYYN4Tdg28Ypt
OvAqWk1+rvFYbBHwCdbBZMbG0OvTXBfZsmzPCZPgrWSRLHQdUiQ221ZkpcI4vZrTBZDfJTGvKWTp
ZPYsNHLrIUfMOKNMZ7xdyzUuHcn8nratTkSGD0PeRA7A+G4nZM/XVqROGZf9kpQkpK+vZlXDncsc
/r4oZojrBA0zoxW/Olnb8dT2PisE+QGcsTAd4EUMWTmHlR8jxM9EO8eeVvRAMvdeaZ04q8Zy1Sn/
WFPwFhGHuuCORcqBqfCmq36qrrLuh0AkcB708ri4lGkTgdRelEjU3FrZKAy7D3QYP2D2tHo9MjdL
b1rtoGVs7OKaiG740dD03FQGgzcZ1qzypRB08NollwygGWMRbRN/FuilXIHfRbgWoiu++kT9lMDA
lxsZAC+CdBvnVv79v0KHOXe3MXgtTpqn1RiSvXp8L/Q7Qj4zvoTFNj3BaBrzFVMz8d5FkGS7TfU6
mP1TC4ErrDrhBuKExl/2QQzA6k7WBAP9q+C0SihxEE8sTRJNMkJmih/RYlnAfkfccx8YywZ8xx57
vwjNphW87CTqF5UMvMBHTorMkzJXHh7WPr+w0YP15Ez+yCJkTD1Z9A+wkNXXv4DZQeu8mVhDVr6H
0CbePrhwCIpfsANYnGWeBNQKWwL0n+4sn/gdiefxbyLZGPndv2mi666QRdT+YNLZUBhcLWE5pqvM
C2FxziS9evm+SZEb+Dx6MrlvPP4APBgUvQxmy8SljO7b8Nk3pz5TUA48bO8MQSb0lcuZAhkd2mdM
nbbW0bwAmI4YZxITkQJtWAj8uUiTf1Poh3O3eNLV7iOgCHsxfqgsmt9euh5/qwvB9IxfUq9nsq3Y
ChWCntrVpQbH8VDbc+7ToiLdaTxEkjh/BsEFJULFxlGPm2yhMFLZjgrUde5gaivUV84wr5skl/WM
3Wt+gJJwZ0KbjBhLyct4Dl6z5VXNipT3eYHJ4FjwtKKgxW7VEPEYrIglWXOsMOdsV9BiZW77lGuT
WGtJXIAz8QzDY4TQ82EST8B2g7d+96VYnsYaVdszqeoUz0zsleVo5fracNbKi4o2hVXIHUkMNjtG
Dwwp2IYX/8BtAxbgMQgBYuKfTY7BimGGjHpAcaevSthg3IPth3lb7byuWOM/NccVBs0h8PM5knKd
C+sd1LjhaHF24Gg2V1JGQKbP7ohpoRus0/g0XAYLVP8p0ldDu1FhfR2jA7bVU/46vfDZHlEBjXYS
u73upfTflrEcZGRhgQdhSNi/GhIfmJRQBzm633eOgITOCrdZ73Q1Wv3NwBA3aX2eS9soD2+NzysC
/sIQnf/Twd03070qnZBHfteAiRYZXCPLnI1HgVci4N9M2e5aR2sJehIjv2XwZLjx/oBIiMQg2HbY
m44tGvOBpHimBoRBM3hhsLGEuEe1Jztg45jJLMpdRDavRomFbdy/WuzshLMc3blkxB6NK4925/qT
V/8KKG1KCgMG3N0+ASLHxUlDDlfzSuXJhMpRBsQsHxPWAuFfkDoGtJ5s1/9ywulwcL4s+Uu8TT5T
qqje6Sbl30JGfXWDFcgo6mgt6IGa5YB1/EvWllW6TJh8I2vzEFbBd55D0vF4YG2HnzeOJ2PCecj2
Ev5Yunqf2tIdWKsxTtZYJIS5bX5OjOU9ND/VJtsRMuMm5joc1+pNCfx3fyBcnWczJcQYhQi72nBk
fGXC+3nInCQC5wBRcfiGGOdmBOEaBs7tzoA4tEuSfC9KnFoM7rZDzexY/anldSSsY6QMlXUIi3vC
Q1G/j2E6M/51B7aRBFLpkEpnOiVL27YgZGVuDJBF4FNTgsuccrwJVbEQMhcnuyqvghcTGYEenPop
Hub6Vhzp4dSlIR574RIFCGh8VjkI01vioW3xl9GksjUo7BL991UdJJZ7NS2CXY2ol3hHdQgk4kdd
/FqQu4N1T70lHQA/xP2NTMPEuOsnGVgWfisvxacD/oJzwGmLc0rQ2OtpmVel3xaoW1j8cWm15WYa
+ZPh9kpHBGooOWy+uGB9iokH3hIG74COBGsDV9U+BdZB1JO21gx2SKiZoL9iGxQuInlYfwPIb3pv
aeFfuw0/dT6e2yd+LXmNXQmQbn4W7hPc8wr+IxqnZQ+PgzaqRWWy5D2dSbbIBqdHoXisHv7IUS1S
Bohkd89nx4vnXsDUBCcKBvoJr0IcXVQGh/1vzej9xbAtiNbgbYvXlo9d0raqdk1iR8qfMiEOfK3P
Ab+USvLTkp3ORJ1FxPI2I+EoWvXVT4SjfhxLyhAeKkb+Co5ZHlAWvQAc402WAD3hqRSXVb2zuse0
pf7R1yjTO+1sll8is6pxAcIV3+wg/QPRyTrrDWojnlVlGCUwB59ZRsjttjzrrM1zDuveGxFTF8Lz
lfOYdxtrz8EUrvD0duJtYDcBo1VbcbzK/LR4B05CupSAuq0EVAjFYYCTxAO+YOgZ/QiL17MQ0IQy
GHawkjPVkvCfPf2Xqz/1pzXZw4W5g4s6lCAPHEIKuuRlR+5U4+o9OwuWErBRTejqzJ4KFqM0H2QV
lls8/il+L4TyNoMqppe6sJC2FVhFal+4Wea2jz0sIvjww500cW5vC1Td7alN7ApyB6mRGNuQKC6H
cqms+iP1QIUq9x9/LYxC0WH3FuOBcjHN1vqehfoqm/Zcw5UznaTBgYvUYkcaIXQGwKftDBERH/tl
/OhSEP2E9ulOHx7IFmJ29D/uTf19j7PhpEfRsZLOlkXBfdfyDZLt5BO2RCDuE2Ut0SbxfZnkr7Ga
H/2BbzNy+V7qQ0oACWs2bRd1rsiJXVQXWbGHtW6uxvFCcI1pHoTpJMa3aK9Wfh1/WvV3kWNW3ddz
elO18kayJxfhkz3NcvrNPwiyklWPQrOu+enY5Tgk8kT00JSjjBnmdT/GZYwu2SLiZksxXAKnXGT6
B6hhMpyqVXzpc6jYq+zQjSeWCSTb1BdpwH+JJd5b86V0wr62iXaqO3ZV/ByRo8FhSaFz72pG9LJL
q8xgo6dfoX1l8CThod1UnZP3HpOLZB1p5MEApNOwiWZzONVwo6zH4mStlQEp6Af/GWvCC3unpdCu
cHuMlIiPAbTFX1d+1zILGz+M99nwbL4IQ9sqH+V46Ui+qb+nO30tAybkDb7B/PfPQleQ2xTps3SC
JdJp4BEIoLQeWFwGXwXHV77WWoLIO7siePHOWAS7C/EgAwMaEVcDmnHtxnyZ9mreexf5ljnkxIYg
22QKE5lvs3qOAfct7ob1WwBvz9QyzwPIzV5jFkzTmbY8JLC075mH3qtbSPsYL4iqRFmI0nSWl/Wo
iGlNiMr6xHOptCD3xs3yRX7EezM+YkYcJsgXXa6RVOwVoMN4cAUgQNLoBRgIJQy3pbU2rdbT81vF
hWaJt+q9Zm/jGmc1vpvg5Rhy7XB7lvP0p3PadBXONGrMC9wDypdZbEZUYz4nVy1RaZyMavfq1hUj
ZRRiOuz5JQ//OC1rEyXBC40Wsum/99sgM0xcGF/t7xteBpi0Ah/Ucch3GUZzzgP5wIA+/FUFrEac
iKjvWwiC5eANP1PslPVPbmJlYUFlY5AffqzpR4wv9Y4L2AKIaSxjzpL3fJpSn6xqX/mcUmB3Lx/F
VVrvUob8uBBFAMPGw8RNBAarSv51OurkBWgADvQE/Q9VUUUW3IFkTOQOmJCl2QJ90OgbpsZYKBCH
NH7MSGUZVjk5+sYcOhuafg/BOglerulby4r9pX6azH+9BAXGzQ17CyldarYTRTe7u/r90cU7NQxX
YvrZd8wWsKOiWD9m1GqlAL1soWGNIXRpIgugvnbnUT9Y/UFpt2G3cqQUREPuyG/+WcsglW9pdEqG
ERRCdbK1NLyCKcvZZKFk3gCWkqVoOANYxmNpc5moPBQl+eDkyBGeR5tV7zrlZMGr4s9oGITxY+Tk
j+4t3SbjscbuWG4x2VxK2OIpN+VxM+pUYC3xOl+VjmWYHOmk+eKPE2ldOHiEQe1PLvMVO5d0sEAP
qlVdP/fjv0LGXOgkn6n+hduZOIVBPJVz46Asc/hGXO0ZRO4VRg3sWnF3KqlYu9GJsr8KP4RWK1wY
5wihVUG1Vwd0y/EKRCZvYfubW8xtd1Vxb5kWatlRjT9yPKposHI2uOGwmkb+ny7tqv87SIVYODr7
jbK8jzbaS6IEDcS+6DGx2TeYAkYmXm/wjZJr7NmalACRkDuoGELw0ffjQJF+KRj5tVcsC6U9nMSG
jnYhRlTd5Q+S1RgaZAyAlAG+fsjqdeiPr2XMIGIvi25c7mTuPBE7/DqVtiYKDmVFmdHwplJzflg3
4e0E1g+GWhPFLcF4VMcFmpI9DWLCB14tvmsXCE/JznHYvhD9zalf9HHAI9P+pJWu0cFOItKaOwNn
Nc4KLEXACyEy2/V3vlHzrUEYKbS7ICPKy9fBtcLYXL7E1XewRTUAr8S0ucTS3regAP5i9ufvLoBw
xptS8Ab9JLS/r/JiiDx91SUtfdSS3fuo4fsjb7JGEUxJUiJJIUlBdBssdNUG/G9ZEIOz0jvOjWPw
JHwY+mlwp8GhyQIfWJgXYTfH+aJzX6nfVCPtZ3LPx0PBx0/UmJ674FH70ANWJLx2EYKU4FpjASbp
A5/6J+toyX3vKThYe4rhruKsghlDm+TTxWjnsvhzk8jRxRUZ7r0tdY8SNsI8YEdP5owz9kqiuOqE
tWXeyuEjwfKpXDPRx/sJXNUgswFtlWSu2Oxa8AiEG7yf3A5WkosRFmdzzoPTxJ07qD+Wsg1hzNzb
+A/aiqTv+l1zRf+VUYTHr39N9Jkq61bYa9pv/akmCMPlVXo2tJ+Sl6bslgBtl32xf8uVO5TKUiiv
AQfayNbpBQk0oNAZYzrBglOkQ03V4mMkDJHXjFL5Y1xq1dXkuKi4xeq1GBwNYjID0j0+AlSuuKl1
hlD4ZG0L2tghG27xPp+Oob5IhUubs6j/TZkaveBqai+3Fn2L+4VeRiONYaQzEec6i+9ZCT7T1z/o
s02WLIfxH2uNAYyEByG7JFDExCmokwTsKBMbVYE6r9IWY0X3cagwlf/NYtHIOpetC1g2M075Kv99
OcRLbHEMht/vL0CR3ATZRvsxEAevq/CXXfkRcXN/ynFxSPEx5hgaGCXfUM+lLnsHzIP9SOagnX2/
3kBjb6gBrQS+4+vK4HPmAp4G1vQMcFteV42rIukOBginalVn1xxSaPz58gwMT/FdhtNPQM1Cmb9d
GLLaa6l8I+qsyciF3N/bmkrp4pgNM63mDO0kWBFDFITsQpC0hwdj3KAjw7Tylk9peFInLjFzIYh3
Be5S+LYHpn6Vn1ePajoq3/F0ENoV8bhJ9+h0p5iBGn6dWTC0kZwHe1H0eaw789a3n/PDyag0uCP1
c0ISAXzFZS33qh5NfBMG953gcK6Aa/1jM472F2rWsC1+NI2ISnMHEF7P/5Homkoe8DCTJZItL8N9
eLY2b1IxaCHCT/Oj9Cp7QFQqnrKzuW78aQs+wTPcdN0s3lsEg7vAM7cckQfTHv4B/dqUWNMZfSse
805bFPcKv0Ac3L6ue1OxqckVpqUNgf2cM91TkLtmY+diwmKXr50kEDsRCGqVkgCJ1aK/cwLptMHz
cnnLUKIaf2LsjJdeZcbJZtChdLWZLNoUmUv5kpIVe65r25zjbO4Nq0j4Gel1jAk47FY8rVhDAyBB
IWmnjzG022f2oJMd3epuWuh8CNJb4LLUXXPhFOHOes2XIHzoGTPHfc9Cpj+NeAC3mrajdtCmxbGF
1m43kktMZ45BhZ3MvKil87J59mnhjFmMhRL8yVKnd8q70TiIjiQDzeJCfwq/AFFCAdm83e4ac5HI
Ts2MAbng6KrmCgUmOIgp84OjOdhDAs5iq1W+xLT/QUpGgsRTW7L4177noc74V96TnvHi8YXimLXd
wvJeO8VRD/BiwcoiiLpyM4VLRPCLgpXKwiaarF/8sWBFri2fJYkK89TA4EfhA+ltmZ2aBk42vkK7
8c2TqoFNCBwSvr8MnQf3jw3M+c0gMKqQfixHBlJf5pO3MqTVStzhXxz85MU6DX1meeVHAJTgSMNU
8KVQVUKz0jYRxwQu3VR5QhzQmTmDkl8QB/H/PPxuqx9vlo5745ptiMCDpAcqgX/BXfuAhLS3LoCw
kLZbtr7qvyoTkoKDlyi/MBnCZ5mHx0Y4VOa35obImxqn1DeKGwHec0lZEbVLi5ix+QLN1IbMRe2g
88OPaTN8IWDiI8a8YP1q3Y9qM7CDsrrktjoUhRdWZ+xe9ZvpxtLS1yjY6FPjW+AeZR/FKqLksn7A
x5rwLDO8bDzGxjdlx+NH55mMjHApmEF9x47qHMXynCVfrXihHC1QpiJ2n7XZG+4zzsoNXWydtcAE
jxKzqm3lWcVqbHdgDHLTTb6Gk78YNjDrevyBCllAIA73Eo6+rt4A/8X3mZCtB6EfAEVgS19U4UzC
GXMwfJs2U7OBT0UQQM2ClEocmtQauflKQtTtZPvpatGXPlgsURkaG3JtSMY4GJsedB+SIWz93MWU
/XcluyFsek9PQGdAuHZDtcNRDPQNGWIlfYsxjSCdPFAaESaGtCdD8CqgiCu4Up1KwBPsdn6S3QKB
0tPEGJYdej6f8P+M5EH7I95D0m4acJAOyRgzd0oFVKhroAKh5ZTr17cqeSkSLWMWalkx35+KZiRA
w77GiqfxY/CJyxGPgM88RLGt9JCelH/tL0se3sP5I1kjhsmJBMTknHK+BY/mwiM84TNoM4/nh5s9
pBLE08YTCjMIpQkfe6FuVdTRMAX6M1NIvvhQ0WyzE6XZa7dsEM5883xNxCiReMnOMt0u36OIjDpx
SSRpK8ZZeLinbVOiJYU8arhJvcuq3wDDGnh58TCVxAU7EVM3racwsSvjkGWbsfzrGVcI4z+ui4GE
7IkoH8aKKavqgiSfRXrmAuiQOvIrwmmCaokFtW/NVBZ9UxGTg/DglLfawvjWVMZMAFSF3hnK6/tT
IV5W4zMBgP2Iu8+EU7Oe8gVRFxy7tEIWCsfg07oAyRgRR7UmV61keSFNiAJh6f1HdZEq2rIY971D
0ZkxD3LJqhAN7Ornqq72DSh3k9mxjgug9IrGDuqB3os+TXLecb8whHmu7M6GywB7VvxM02tjzuxv
+rk3QhJ8mUpHFdKtJiCusdP3mDRpaZg3biX0dTZJAg/yn8MLcWYRNjZmzSQaQUdbJCNWc4ZVxSNC
iJVYfxhmhat2NNDKhGu0A2r4zOEDch4QnME/5P3vaH93hsZry7SStT74mu4QR8c3k07lkfRb0/zo
mg8Njyg0iPi3VxAZnt4wJbECJrsOkmq3afXDZDr435oGK+QfPsZE3GCOYv6CKxbjLDCDUvEK0IGE
fOc3Uzkk8R2TK/jBSiLSacWQuLoGHJfoDXDdEFmpfFrqijc9Yv+tXIpLCuwT2f6+qg6d/vlqLxN5
EQkaVHplRtZW4w3XEHIk8acnRV1G5NbgMzFB9MUfsrEVO0hdfoUtFUgdZwXzc75NOWQickwIXYeT
yu9Ky+2q5DEPXb3Ym3DpufBFkEfPCHw7YIxsOUY7trHsROQ5PMhmFHdvUI8KW4upew9qg0E5htl1
XJwNVqvmkTH6cE0BY+YoYYsKiCQlpWmBZF30DZGSaCbR7wWgiEUnkB9DgZBqC6S+URBK8c9BLxd0
l83ipfiazEwFx70PVLJiGNPtdfim+VL5gGBUbuOYaOxNW3sKz3cbO7J1wAn6gO80SVf6jwFthsTo
qftOsa+3PwEVR/rLqDGD3UGkn6T6gGy1+p/1AnlDp0dq44BbF3dlZLm6grOu89NiO6AvKYr5bC1X
g3Wqw9ILNKISP8b40tD39+kvAlKD1eD+mr+u8uwlggkPv5IlmKqeZAb0Lw1/t0WRLxyS5LMv2Otw
CBeN9xpBWdeyX1NfFMXTSIslRwWgMgYvPR6vFk2UZXznLxFoMbNmQf/rDJ1f64yI+5jatUIajRBR
kRj9VoCLhT40hP9GLTUverqeRB6TR/8+39cDRxh80WBB6gKCzdL6p8Vfquy9CF2cNXeCa2PXklYM
0zAE5Vdks9URvgRnB20mG1hH+baiVRHuM8YDGes7HvWFAN5xh84SYZNBs534pAFRVTpK7bDCqluG
b0sVm26IT9t5MZak0nO1LUxgHBgkwYmrEO5uD3E/+1XeTgh+vAaswRoT4DIQUe2QsRrW2eT3jkjK
Ipi71hlZr2XLtJnXu4z62u290P4g9CQsSpAEvdJbGJ7MeY/D9IBuiyAYTpU3IKZypzMI7xjmaiac
I7SLtZOlIJMQ3CPwA404bGKGneMflcyudUxkIsH7mOKp6cvZT0eqTTYTjzqXfB82zPcREXzj4JJA
Kl6/9+owqyAoGDf9H8BN8f0z8BaYX3xaDeNBgcbJ5ErsUD/qDJ+NkHJqjmVQGaECuhgHwrcZhVdk
9FB9vulO0IZCgMpdUlhi4iEyGnJVei3LnGsAfBU9Y08xClT846Wsyuqa5BcV5ThGBc1hbDkZm8rY
v//j6Mx6E8fWKPqLLHk2fg3YxswQQoAXKyGF53n2r+/llm7rdre6qpJgn/MNe6/92SLcxKVBMKia
rfnaRYmUJMptFgDgURiO/i+GZQ3efzBuGqIZKyPz8MvrWZW3n3NcFN4RwM4zV4WQg0MrLntkuskn
/ig/20Z4vfFg9Keuxwu1lMRDd428Vy2uaVgjBVInt4y6ODSjXQzbKGw/xmRDzpKezGsPn/mpQL6P
OWLD0nurTv80z0aBLW5L8hfG/qVJVAu4dUnQ1Z5Cf/UOCIZ64xmmV5OTVKaQBx/2/5hqGpYDgQQE
H2kn0tPxSnvpuokwDDthspfHlYHSzfLfiesjFy6qdbWzBxLjlwYuefDFQ2qicvk2+5sHu+Fb9o8U
H5zPjG5YGtFKpO1KRo9CF9EPpFr8dNlZii8jeRDHWDyO+bYjpgXHCDZ2GH5Hg6oNlXRq94yd9kSQ
DU7Cn0SigWEVJblxSxDGwKLRYRBeqrFtcvglEHOHeiV2v2nLPujQKLuuvNLad1zY8XfZ7kKodvK5
ZRqnwihFzdoVXInefqIekCYo6BiipLsXAmetP4P2M0GqsG7AdvDI1q5xj/i86ERHhgAM8Hg/+/yP
1liU47MO76lFQAl5Ly/BU6skiPnzHEjSNgkiF6FAycaHN7Dc4A64IDxUZQxGERhZhr9qmtwCpvu6
qW1KRLo8Kqbrx0exxmUSgn7DeTexZ5IlNC5W589tPR1Tb6moEorhoW6b+G/YJxZSNuSmknlv2B3I
hHJaJVleOknePb8WYUEk7LzGCQ1qPt7RoDyELC5MlBiYzZjRO/L/TFmBiNrZykTtsUKSKZnvcbio
wTHhbsl+ImRJ2xBEhtwSxHKOInkW4AonRF/ErRPlijdvAcbnW+Jb6yhq1GQPCYLodTG6YrQ3+VcC
1Nluj3e8+lczztpXTLPN+OSXcG8BGHg5b1K1aaC2LeSVJD5TFpGLrwzoh1WNawOPT+n6SDW8H6ih
JYqkfcK7X7NhmOFHuXFhHCvkh0hyiIMkvh5yR8jGo0CiJ7wneS5LCHuDBcNywW8/W+RgixUjYcI+
gL/3XwmyPgofLk8HfBQdo7BqQOqYN6LbKuI7MJ+U5SdFjDJuiBsLPkheJVvGvw3GWjNha2zoK4yV
gLqFmoFj9WnYDQUtYjvO9XHLWjkWLcIf0Rm35sE09wK1Eh9mRo96WvyU5Q8CE7bpApGVDGEmC8MW
Y8l2n636J4dExhxO5YCt7SfPgMY9eTHSPQlPhT1px/LfRIwPu42S5ClCDo7ycNWns1+T3z3ZOevy
QQ3Y7CCwKg+LyjZodjSExHOhu2Bg5QUy0WbghdQZL8PjKL7RDEBrBDYxWTyJI+AnVOMXyXR5a+t4
o/N10T7pGrrmEFiMx7+5obXxRCfi+8n3JTaLaNUENmvO3ruJDFazcp1i15eek3ioToqtS8+CY1DF
4jry2tqUWEL0kIZT78+WpS+WzAmKnQL4F2IMvu3gz1i4lGNC8kTmlccbT7EZXjL1kVvYUZnFCE+p
MfkxbLLCjcBCQ/pitXgJENF9dMY+sxX9xj6ZBF3ufAUBe/qPX6YwRcLeHzwa4aFLRDUBjPrpe3fC
4gwSOnuk1Z1ZsYCo3OhvE/oQSYEaE74r9CkGn9QsRBHZsJcdudd2DKVXHq9JtVhmi6+IHg1gXgwe
YpoVusYvhqW7jgnNNshDAsRljer3gJ8/PPmU8hhHpWWgbTvmC1CzxMlaaMz72nE1pPB87wx6I/8U
kaCdaH9s4I3pnUSPXLgpBhMfZZ/LtGEySvJHY3DTBqv5o19gxMdtK00nTyablHFa/MfymX1T7N9V
k1t1r2JH54lD4lKjJ/8iSCf9HhcsHXXRTbS1z3xoIAFRELbEdym/H1qzLRQ02LtFfdPbX54oNUYj
h3wO6joTRRkP9iUUtyyR6uBkkgrnV66mshaGg0rg9uxtqq8Kon+mT4h7kFvE+itmo0uQG/45dhCt
/+rHU92wSNXEZfsQkAaTzYAkUO9WJQYLPDYVFJ6nEl9bsnyQbOIYpnopVbSoRybYmHt0LLJc+NEl
ghNB/4MM0odnLNZ25LlqstFYMefzSpu4REKJfmjURXFPHvJkbjCWAkNL5ihV7n3ISnf41WX4N2jr
jqywdgl9DPgIQZNzXjbRmojwiSXcywUWSnK3yH+Fn5mxiUVzgKsA0dTA303IDSmcKL0yvrpA+OnL
etta4tsEaDkovKk8KILeWfCgqTk54AJKtFlt8111Z950ZrO4InUQrgUihRJAGGqQ1iJRofxYxVul
tPist2lHCSJ/D8PFx1rYosRcEsVWQXRgrZReFHCHhfgrYqepFuegWHVaeinARopNDXMfC1hfOMcg
27cgahPvkUH5ZPVQfJrq2qNb+zaJUliKzZ08JQlnxxmGNTmlpIavXuqKjBO48WjgXQrY5peHAuOL
iJNkySyp5t1iDMQ7Z5KQBsScD8DAIuLtsvZ7UBOLzl9lCCHT/bci7r61ABRFo9D3eDdLXva+Y0hN
GMGqxcavUNv7pKlMlPQVPARZB3banQ1sHtpoz/+boj2FZkLRwf8tGME18bNIyeumPfK7c0okhveN
GMlqwLuZs3KCTjf4n6TMqVuuucGYGs6G47Ng4ofbl6FvCwUhSZ7qIqLMCDg2lv53URocSgA6EU23
+WGRfpz1kjuFl7eAqsuUQMAdbv6JT11xAF8u0EvSjQvSn4HqHBMniwQqaIoNsjanMVsmhvc9wtAz
USYaiNtwoBuL5BGpzNbfgWY1ms6NMio7SviKSEcR6JEg32T+cUB11TN3zCLctFG77yffFYVTzRAk
Lrb/n39OobDn5E3sO36Yxj0vDjO1dQ4OY/K/EPc1rIiQ5BHCsvHSUBhpzLI2LfHKC5eMYp2Jie5w
tyFNeIYtaL/6FpzwPso4HUe0dI0lIWVMvOOYfJNgjhmOp3lkhYRxkjRqzUU8VYU/ZfIpsM/lz04P
LJl8xhwsBlZVu/xNsy1nPUBlCNT1i5ouzP/CyoY2GvzNj0jSWIqx9pQHA6naY81IFs/AV+lKCDvR
N6BiIiAPY8XVK7at8F1cq+mbe838bO41jhfM3f/vDeJ8u58H2jzgf7gja7ZA4ko0by5zTx+mNPPY
8NJVZ/lNAntSnbnnWYskw3fhihsNy12xwnJxC+bpe3oiumZauOBLQuUc/XGW7MjZViFvJVtlrW68
7LBAYgkXd6P5J4GYD7Dxi5V+u3bHmGa6BnjhTUfF+4UuBUPY2Bb6P7K/mUkt3DbfVo+k2MzR68w0
xTVblJFJF4h45gEh+h1MQlv+Qtd+mON1z+J+QboLI85hO1Rrf3IVQhYIB7t7Dt15go6TqL/QTnyc
sClbSQpXG4X9ju6PHAjk+L56FeSVgHfxQ2oPUeaycsKfT6e4ZCSen32nWCNBDEEX2QUX9QKmof5N
71QcWezJFV8lGLuTEUDLdgeul28DahBryHhWbI3JX12+CwhjOe6PT+ycesW8zuoqFw2XmqyT/MEn
hnxS8pyutNAQ04PCBlrNbe5ZWXuOjSuTJ0FMSUWi7HNxDyEugs8ZuWz9aNgLn/t9hQOLRQWj1XB2
3X5gT2aDzxh97m4VcTXg0OCsjo+qRd+qvklsn+4afMN1KV8lzjrxyOHrUzDs4jMhT82x55UAyB6z
+rHTi5EfIQ33X6VjFBZr5yI4GCg1XlnrYDrXsiN2yWzAnkaM/TH4yr9FczWHl+usqkGLBnv0arAJ
4nUhv6sdVQl9Nz9NHdlRsQo3AcNPVBxLBiiHEvAt8Fx/doXn4KxWBF/Vq5gtFCDqylXP6rN4idW2
w9aETWqAFOOMl5henduc1ZdmT/BUT+w1uJ20HW9MRmq0o3nOPAxxebolkoEYOzJUo/NAkAGfA5WU
l52q8srtxfCZz4SRje/4F+TRjvhj2HRMSbHOiYVyOcuwI9dzvFHiNDtefgOcRUU2NQM3esTIzjCy
UQVVd9nAQ1sypL3zO6Zs5hZrXL0KHyeCpdLKaseEGlMtmZxdGe4zaVoRDatsil3g1iNvMvtVc13N
acDdvMCu/sZD8KCZFFH0M/CCqkUcjN4eF+Ey3eMNTfC5kqS+zehHyECKh4+9eZczp4h3dH4Kvrum
xRzZYc2JPyPlloS7CmjDgIhisUZ9hlXlrF01V5S/6uHYb7bjJuD5CxymWeDk5jtdJmzTGuEJ/+D8
j/eNuPI7cMjWtRYt9k2C6RDckZOUtObhVHz8lps6v8n7+pe2HRoZxdbD+6d8DC8GJ7gcmTEaUPSQ
tjMDsOWl5/gQqUPW8AA6PvUmXErVGmaHsPjRCXCmoivdnnlZakHgmo7DeACG6B8BOvPDIlQIFUjC
Xo+jHdliQ5XPxIS827mEqG917mB/ITyVEUz8D8EEW86/+F+5TzxbuIz5lyBZ2jYe3dy/dn8Jhb7F
Nwj1uVhcmitFh2AN9b7/ksQVUVyXbpN8/DZrSUJgg/6IrTSoZaDtbMFIGWPRV9xxPxmQ8vmhP6Zf
1P9b0DEA/ggGfiOPG2y1AMBhTcf4gqGe611nfL7UvFNFU8tE5IkuQtGYOGzjdM3NJdwRDPez5VwB
7IPvx6pAUpHNwPCNS6azPRNoOarbvewsUucu2MBk9WdppT/McyefkFOLXYu3ATnNNC347JjYjMde
gjJOS8CjM0cszlcDc0Z1HRY2ZzCLDez5dfXHxI1rTVPxux9NUt1VvtIZa7sKToS9sjLl3YjMr2j6
rnbpz4AMw3BH/UpEAM9OdmHuizK032RsdAesl6iXdvnALMwx5F2BeohDHcQV5i+mVGgyulWvnOeV
+XTiI6hq7heDT7haK4uvEKa3vva8bzO/DoP9R8wW8dEfpqtmGyAbdK9ifcovxRzhVe9RiJXCpROZ
wtCr4eciqCQ/pAf1f6kDFzJ/yjxtWy2A8K3d8RDRSPAEMZK5xuWJ9Yayzv+hqcPsAV780TMYKNiS
Qu05U1MDmlhBxIwVBxldFNszU0azzR722hJpGVvGN8r1z9moVazLCzwaTmfjwnh88ZxeBFUybsXK
NTne2weuY4mTC5q8Sy+wxHXS5zb0gpyAMQbmCarawdwGNmOjH/1HMe3qD8V0watzzvi6ESY2li/O
kXK0vmjnatiEnMvCjjyk4YisOF78j7bgURvW1RExQPmPEGPpf+EqUY18k9gxsiPSBP0xySRw6BYD
BhC6Kw0+DaB7h6gLs/sRiHICi7UqzAehXjc0vepiN+tFaepCK1/aJmQTXEFScAjHVU09yNI9o8Q5
9cV7IOCqfDQKuMbc0YmPAfBgbAh+IUZG3PH9MU0l3qYEOPuhGR/chkj8u0/DXBa/+bBMzR2Fv2Eo
nEobcbGKUP3k86icAXY/K9Q/TfFkxE+J8IDA6di7Ny6teEqnyCecEJcg69sOe4hLu2X2q8DAL/jX
DhY/n4SvMkdGaTNck+YD0yZg9+lbMOuVdWCDlICI3j6bXYh7/aYFO3A59RpXXwxwfFiJM+BFf3s6
yIXapXNLgZ5YU+MiryQtEffJFg09U212IYFwpJ8biA2vST/+yfEdMO0zQcClrMk5T5TqKirnwgXm
rFwz70jlbSJ0yrdSRZ5Yfiy4fTqW3a8p5Jln7hGwtseiUNOBBRKCpB6RhbHSEVgt5Gtk8thWvL9w
O5hD+rrITwNRPyC6uY5wotYJJ+4VjobRknts+z1UgYTIMf6Y2fTVomtvmGESUakEP3q/Mtj268Wy
uvOAlgSj8uAF5d4zP8nzmYoHx8GkXRrjV8OdyHeWYIaCdT2hgTcd6lMLZqXx0XAVM2h5GaR8uqEy
Ov38NFQPph9Mz8dii8yciUYbu9WsksI9Q1rDDjgQ82e+ai7VooWWwRy53pS1zZzzx1T+FtJVHo8Q
e9j3sipb8oNOL7OGQ2Dqkb714qaZey3aBZONxYibJAAaRU2p2bw6AorIgeClYK4UaC2oKkR6M3qB
2mIvKo/PAcu8uR9HRs/RVzpnZep/yFu7DpohgA+InjcONZYtIBKwulMcwXx/q47IQZ1m/yjf5hOz
bZcyP+rNkwm5ck5rWx++qvqOh2K4B9OB5puClTTq4hZOblej4NirjsROv48/0YXV5e8UM1Ft9gvl
SZtWFftpsR8AApsfDTMrKVhActRBHrH3oeBlxROpxMKZP3HxEtRXrm/F/KZmf1MjfYjxp1jvouI6
io8o2hXSP0X/rd/AZwaMke2P5Ak7uWi+dBh5iFZFzAEBBbmcvuGI5Ejf0ctMJkLlWw4YuwZQjLqe
T443uOq3Ay6Yks+IJ0vi2Rt8p2V4x7p9UP9xqCm8ovdh2Db6JWGYB/Op9w41Ffsr43qJ8XsUbtMy
HkF+pb0W2T/hs8daw5eRUkbdRwaYErPsOEIKqr4mbxOmK7ZUerPLSR/3kXv4qFjiH48VAWq6LgM1
UbJCpxNscmQJyefIrC1yqdv40jMGXNxDXcooCkAaUPrg0vOcK6+Gz2Bk8Nm067kRXS1wrFClsL4x
Irj68Tr3z/w2bB9T9gze8Ayjby/bdsRyyMSOUoVpgJE/DNgQ4zmnuJWOTAorGsHJ/x3Ew8RsvJmf
O834bfgKY9pUessyfWfKH1UE57yUPaLy3PSFtUBRJhufNOcr6qSPAF1uIQFZqzAJZ294SQtDXD7R
l81GlP4CJoLSUdkx8MZDBFxMcek5IsDYxrENUNXVYProl5C8Y7zf105wfFES1Ey4431JilH87ph6
Iltg6w3ymfIPTQOZlT5ZcVLlwKfy/4U6LMFVg90+Q1MHiFDZm8BxTgpghzH9Zj9fv0xWj157ySdL
amonjLqVj02GZyUQyZcd9bmSS0e0NyN1IZjVr3HkSzZg+nakxq1RbGIkTAlfIymU0IZ1uMVySMdF
ti+DoMU+LBx8ZcG8MT3o7UVkN6tzyCPIGM3lZL74s2vyGkOK9ZzdkY++mwFXCrAZef7gpYfG3FMH
V5bQlkvUl8q+qIlhKfYpELYAB/G5DpYhSvIAO/UgMtTMjhFLNyI6XMZrffjtTW4knaITH/UETMav
FXuB4zSClCARE+h7p71PAwNOcpDBkUADl1RsMl8akoSWaZMOrLBnzYJ+SkdGDcIMVSFDOWTgwr2X
XcFD291s2FW20xFqVCbrFuye8UkKAPAOKiMpvxoVqHRobltKcEXamQwyM7ZsXn4zPH9dsJE0VQwC
2UlvGGH+AOERbBFvNtLB9N+IlbKOXMxTOyIFtJfAikkKv+R6JxMC2mIo7VYJnoyOi8GadobNlE6E
Cc11xrnQLUOpIozYETfetO+qdWenLEiZVphsvzy+G48HGwxQU1IEUlaT/kYDeU/RpoIdDVE8BdNJ
w5ZTss89tAKsG99SaaNpHBXzKPWf2qth6FVWNwYRE+0Z3EBSatgmGJCPIH+KR75ffXQkdUlnLDGS
Mv3RmrPsuJ6bncAgcgGo6ZZNh6wA5/uV0S9M9nCPJxcUPAUiv5dUrsSAKc+Pah4kxDcD06oIB6VK
S80+yshyu73dQswJ5OGQkKcHNVrjGTXv0P1MwaWi1eKx/ZgIuYF5wny9RYwWLPnWehKoWkIfzMUx
f9c1EkxzX1tVcS4YGJUIxpqSlxGntqxhQ+/Z4FTkBQKIoXkjakPJkz9DpJKQEWViZouXun5NmBZE
Mi/sglgbN5fmxo/yMlnwA7+F6W9XrDMKphTmnbjz+t8egQdd2h14XH5AkgE6Kt+ClDJDaErhcmjL
lXKPi3eXP2T5igo2HL5kFVUnZTLWSwBbdCQ1eYGmE/i/hcAojs+sM1AvcG7hRdA4/Tv6I1W7N/lj
QECiVGdR+GTqo/gHYJK1zZSqZyEtvSqgO9p2IT7C/ABGhvEx7M1Tpr6glyng/MNvbSVTXHwrNUBN
dHtA+jwGiKgszJ7TRYYamTp+/BkCg+61yu3QjdWRdyzRKg0yBaRKLEt7HcT+xlhSh2xbPAMYzOUN
L4+anNh1UB3G0LK1X0rwSfxXQX2HC4OQhpxTZPzLGq3AKdqbIYRgsvheA6ljMk92w/dYwY7yyHzT
xnKr+T+i+akAY225GmUUTDGlcRb89AbEB94BbtFWw3IJAywbWTAQeJzfYhQCC6TyCXOJoVfwy9Hq
820N/HOd+nbHn5YkdldcJR/VMnYiArMCSMtTY65mJhfJPuDKECyI2j01MDAAQWrmDNvx4LHjzgKP
EL0l3YYcq+x7r4U/s2wA34jFxuSM4yDPeNEHZRnqmK16PCSx1WPhqOC7sG4WuCuY1bLN430yZGkH
CxJyJ+O7irwVFLcVBXyR10hmPmrFsHKKDhhkA/aejtsLMTRmdAJO0GLQIPUUoAVqc9hxAxPtaidQ
PqzgrVKBCtToMY7vFk05MfX8Ew/IdGBwxaOBUWHW4DEiGbQLNTJNsqkfPYlizewqxLc4FLyIEexd
Gr5THFg9NR0ETFB+KidrkX31wIz1c8HsY+SOlvXdJMuE7hm4bbWl15B08KkuCZwCRE5OVF39Zl6O
ivhjYngzpv8qasC9XB8S+DVs5vEjlJCfDBb3tvZRS07d/KqFxjT0LeBMV8JLTeEyqG/geKy9opOI
MYCapkw2tYcKDytP8imDZ7iQlMRnwK5RKV2FTG2WqRlPMSS2FCuCeIauJpibHvMIuvCYrpGVqoU3
oOE0WsjnAvC+HE58ZFZfQMILuPQ5LZho/MxNIgPdkGLEcFruFp7JArnrujNx/MsvFM6Vt+lIkQHc
wCK8v7WOeS9Mb92Hrr4AYclImr84bCQKC5v1f/k9rovyY/yNBhcG9iwHnFPZPnSgLynhvuD3jlpr
CfzWnb4DMl2xAW4eKZ5SJaLpIU8oFCEwwKyAomj5CxN5yUr7ax6cgobB/KnNT5X5M5+XXIkoJ+hd
kzsvH5Zgc4udGuiRCtoaKK7g/SFFqkAN9TX3XH4F7TrVd1D4ohQuJ+OWBSj2ooMxOGTC9RF24I++
/ZIYmVbUWWOAW+hKc6FzWJvjaSjvRo63bGNEkNTMTc7SawDWG6CY4geFwieWrkN2HLpvKjxDZrSo
CbbhNftQNtdSi/d7L0ffEPAYgeBxnop9AyshrWPkOfcFH/Mgw2+W3qQiIwDaBd6+5fVpuEw70OQK
rS9bBpT/nwoC0v87KfZayMYW+uzqoYdgyqlPoY3AVk0nRjRM4SWnMtZyZC5DjgWBFkh0xhQj210r
9h1b+oAFnCDdUgGnDHeiwUaIIXYt0WOCfy2WMSs/9nrWHJNW8kB3Mb4OdgWU7WVLc0aTPA1bL6hI
LYHehfuznOsLf6NR3M3tn9RsupU3Yhs81KSahoB6auVasIogOp3ePEGBO3zpdD5MVGLjlJ8RxqZK
5Gg0w5WbnEoZdI2DOb1gz7tY4IF0UsiGif4XeEdfOXMaLAw6XY66+m18kmkA2qexUMGsAIFuY7v8
Teh4MX8ydg4hAOhIeRX0pOGlCC8tAxjGf3r59qFMFreUK638G1onF75VOgXWKCJIz6jCRUSt4q8q
uhKTesWZ6BCBR7KVwgvC1yW/F7zQnuhqAcY/xn0+3xMWb05dBJWzaJeD+kEhTHieSsQ0IazNOhTd
ONsmxDYCK484V7iUPiJuQQn+N247hpQRmBzCE5iT4/PbcSZ2O86On+DKPoUVzmYQjiJCdBjFUDtt
5jRt/AoBlxLfyvl9J7Wurm7lYqm2X3MrrsTLRbLxdZtvbvhq3CvEgIbIHzAjzToTZxH5B6wICEmu
Bm9FYzb7GdN1b6JdhRXDwkR8ZRDCFItGTReQr3JBlaCUgU8SFMuSkSBxJmEQYgJ1V82ok1f6bi1k
tcuJcDbpJNVrnlPWhlT2qAvId/mT/avBqFBkKA4kdhXpLmtBWuGlIJwE5iNSso6Y+Hy5+g+KbTY7
ntjShECAG740fiHd+nz7Tc8ep19MEzmi9aDP1/09DiY9ZwqEKaxet0l71FMGMQhuCUMAw4RdnriR
Ej23I25BbwlkQ3/gMmbZwgMxXb2VHpzEx4BglB3KZBuEmwTLtiAOd1sxPhJhlAvjh1kXHx6i3QUz
OCRSLOlSfcuGJeFmJ9lht8DxuyBmwqqxavA5SQfzjrabEjK5JiRA8KhkNefbX0DozOgdYEY05KA3
bsmWaN0/yRpolqatWlA7qedInmd7WaT2kD5p08K1xLo/2o/1Tav3TWonZMJTrWKLzVx2F/y3gP7w
J7bAsxkeIDvj/hjezK16lsrRgAfNlmcVDscepRNnio7CnOd6xTDOklbJSSWRemnMAO9lMH4Pya48
eA569PSH7QnRNNDCWR2jejkot0Zao9JKeHq/0SwMqqWfUUVNf8DyveE2sOk7Ci+F7HjeIFgmFVEK
B5SciO41BgWJq5UP3vV+WOJqzbZxu+ztMmFiaezzOc4a5EjpAB2Ixh0rQX4HNJc8yvVkzYN9SrMa
52887v1NY700p/jRvAO/fKaElFsF5m9c/2si0qGX4+IuqG8ExdFPWB6qB6Ju3H3YJwgD09G0s+a4
d2RmfLMhdrL40sS7Ov9M/rhA88vkJqtjepa8VQ46GUjMDFSRl8kVDRITmlKzSa2kEpIp3z4yz23P
gDsqdS2jglGvVfqUymMnfvv8qhTSi2ZRd1ec4dS4mKAdY/HLnEGIMEltRelMntGE9TGjAeJmp0+j
5e/lK9sXYBGMCht4GmLzFJU7sBuZGRooZx73nYKva3ZexH9K4Y7ITjKIZ2gE5zevUmYdNrQFALzh
uYJUAiabLrazYCu4/GnliwOalSQrpVLao6AIqHWNX5/65C0c2/bS8142eA7u2RyK0y4Xk8syYdYi
ErNC2PKYz0jqE5ITT6Sch3ELUpN9Ih1BIOw9bGoYRYD/5Q/zHrN5RXbu7isRUfqf8AI2gzLH35dW
zbzjDaCLy1vE27lSXt04T/rA1CfLe/ldBkcOuKLqlj1nu1/dWGPpNKu6A/BK54puLPbJr8j7uuHv
oB8NmeqTSsCNUd3QDTEiQLiV2Nw8/tq4e+fGRDKNIIJbOMJoPa7l/hkUvELA9mG//ShkhIhupuFs
Mb/Yw+oywul7B7OfYwZnZ6ty1iv/hGHLIUQLTXPM/Car3Uh/UecVUGEM74guurUqnsOYGljmCgUO
g64uCtD97ZhsSdAPZucqjnK6cW6wWHJHFPTMikAOWx36EQd0NAUkV7BJfPnCRe7mi/uA2tsO6dvW
whVPhbAeOwD1z8Ll/DLX0xbH0vgvtNjo5HuJPVC+ZJKo/YTnEZV1sxRNwmVXovzU45kJlMJmepoM
8bcQZKOTPLjxgDytXQNkkrqDPPCAgergRV+W07Pyt90OsTRCgpVPzbjaeucnjpb+VnMies5RsvvN
wiLRhjbDXOt2e4SxGCCgY3myppOPEfzIm8p0Y9I/uDmteFt+NcYZUY03cO7tEVGs8/CgP3iZPNtw
cAUOEhbjiPDr7biqmPKNpLasiCxKiDxlbweRZNbCjxL7ry2nxxtoy4jeTiKaAa+sscF+zsvOlIBC
N25flXozt+lXypR1g9PoJKsPHH7MSDe1hOlxxa53DoNV3oG/ldCnT67Ys63Fe/LH9JjGiB6A39oK
cou51wOjyvju1SuAukrcifUrzZN12fT2gHqXwiCTTh0rylB8DovfTmh3o/wwZtTDsYq/UslVRQVV
Pz3/Z3SPHmU1frCSBkqGetJmAyxLZ8HbU13k0kw9GzwWiJe8pYMcz3H+vSh3ENyJEfqp2k0+fjFi
Q47hLJw2+VSETZps2HrJD30k8UO7+OJR8/bMT/AUsYrDohHJ0IAcQ6k+BpphAWOdiXsAWkdhF+Z1
8QDPaPoPBeukkbkdwZTJbfyXPxlTp8F3M/wLDKeWn2q4hjDvkZ0dJcdweBR8jqUd9jtcWk6ATcJk
9yVYGvHywg+OZM0eD7W2ol97D7h4+6OSEy1vrlMa7cVlMP6aE2LQgLg3t1ElsAioh4JtiGssXGLL
RbeJCpXKpMMAB/2Xs7VlLJ/a+GXU9BN+XELNXlzD9byt5PyPFn/od9pDgUixlUi8o/4/ZEBvYGZo
p8DYGMlVjU+icao+y4Y5JLY+RFrc1tDg4rVP+O5orozFq0XFFWLy41idq8Kez4Ufv0epoXGTsjNb
8x9gS2ugQQzWkf2gNpvetnyVY2FrJStq5Tktw+tDrR0YqOJLhytC+gzz4aw8ykv8xDGLpCy6zGP7
ds0L6ugrMLv+iZGOeCf/ALTjdFAxfvUohBFPjNqKZj9cem8QHszF2sRBkOn/0+fFVstnvVjeQEUl
sYo+5hoxFr7XypliNHO3tX/Wx+ekXypGN4OM+3Yj3gCJrbO1WJ57TM4kixE/kHwWIB9OeGdQD8IG
RNCvbtJDFrO0JnW2WP5CL8KG9OUDyuyuSo1dyo4Dq2EJTesSXZDXiCbqNrQzSA4qDGAIKnJ0oYld
AJy8Sq8o+IKjjqaNluB/AsAhy9GjrcHpbOPCrn47Ymr1TdVswYPFKiOrjqj3pXcmoYagLOESi2wS
mMKu1HPA0J35otwMZCWA/4zPhUDkAzWCQrDo8mteS3xry4BsLsliKoQImgnHCtn+EWKG/9L8JflB
3Ve7hXrMQY4Stkm/Jvwy8d/8ujHHy6xE2AvaReYV14RNEe2Y//EDDz4jACQfUA7gxIar7EaN7Nm+
NeEWhssR/PjxLrqh+mMZ8fCwvX2BadJSVLEwQh2/Wcmu/tdg56Uz+zewB+S/c2J2UqodahtlPC3q
H1p6DGbpN5FK0987tw8Vn/5s01be8mrxi8od2fp6U2861VIZ9ogzSVa6efWOQoPWc+XZkD0KAM0Q
nSA/oF5BRzhDAVx/TaGbqrDJt+m5m1aauJnolKPLwG6U3s9WhwP1Sm6xoHXiYKN313QfkdQ6Lg3j
1aO2UJdsd83yKlVX4SVP655xlmAc/XlYh1jF+Kj2EBMz2dFf6mgH7NPopc1/1RLB8L+KTSTCKZIi
wEuR6bokk0z9AHU34xBSBIDqUuV9hJRCh1ncdAvuSbwMHPlJ0ewR+tY/pa380CzH3yDAR1hlm4kV
IW21edRFxfGG5TU51vdA3ufcaLsF8cJ72CapS7IQSCYrY9M965eQWurUON0RBBww6JXrk6YBAgCO
lkkJCCLBgw2KMoXV9awf5PLCwMHQFnC4f86uxh1BrcT1NU+56C18VIAg6JjSEKbhz3gAqzz0uUXj
2bTzzR5lO+8r4XA0Zh/atc8PiKtr7qytUUItYcxBWtINcdezxRjAnNOuhhtWFeRjbE13k+QwEFOs
ak03g5aeHysdFO99fqvA8Xe+23VbMpOCs0J8+xl4QbIxlaXOKYruKaLvjYkEsJh2DeHqF/3R0vwm
6pcx/JfiCKmDWYaUpQ6yIuuJ6tj+MPDDuOrBtcKgkDsLbObGvYepK55YbmUUOh8FdsmPaIWrLmUm
hLyBwPef+UplSyNtRHHvryvDCTzHrP8Xs+lbvXiB3yR1zXdqBT/9ikgSFrQdY0c2xswUKDZzSAHY
EosT8S8ZC0I4rF5HxYZIILMQIM4d+0F3mnqdLnAfofOaGQ8L7qGPzoZ7uw+KHT6U82p/bD7DZOsV
NhpNJbpgs6RJqoiVxJ74v1qt/0ljF2ocrA8YrbeMuI+ktnRn+o+j89px3Fqi6BcJYA6vYlZOrVbr
hegwYhIl5vT1XjRwcW2Pxz0Sw6mqXTtctH7LoqK4jhyGyfDN7lJDYARzROhOiRiEWMDJD3A5hjSx
gd0ECw/OhCOv57gKcLgL3G3oUNDQFg0ewg9mSia46otiYM7+tjjx4EC4X/BcQIMVy6sMuxufPc9z
SaiK6l9lRUe+YDkNKBONH12Ne7SVj6rV35WBNayD0cnMKWRRPcgPbV5bG0EV7ot2pXEW0ziKyXfB
vXhqJ2B982YSSqOrwVi6KPbrzA+vOKtB4FKgsKxYnlHyMRrMjTdnLfIe7ivzIm8LJ0HqcrgWKSJz
JIDyKlwBVQWmcMJhturYs62Vj5B44x9TCbA4Vd3EH0W/qL9azY3x2voe6w/2ksi630iNaMkAbPc8
Pqkd1IWbOHSs2dvj1TcAinFE2oHZ55SVEn00PHx4MWzivJbZrVopkexw/etdV+4H2anvrfYZE6Rc
g0Mb2mwBUCpLldz4DKmEW59UeCKM14xBdb5C0TU36jXrQ4hEho9JFt2qhU/Z7DvcogQUCzeSt2Wh
Wz1ECgjrmobYykUE9dLAOJHT/WB2ZwkxdE3MPBFmWCDfGGR1fz1+l3g4qJ1HJ0SrkANypDe8G8p/
/b/t5Mr5nl00VDr2qGnl9eNHCUtwIAXAZWEZzInPbfq30PaLbPYykRkcwgW+Vds+BeRDBA9dAn+8
Q737CVq7+GapiC0eSdFp+du0uMZ/GdziWfgm4tNVxGwA19h3oJgJz1KToIjp4OM6bALmZcRMcKGX
kN5/6VlVVwOmA5b2MHlKSR+g8V8nDPCdg3mkMi8P5kgx+OuMKpd+XfBjL2CC2uNJJBEuWvjmA4uB
KrDkd9jiwt1VsJTBDPC9ar2JDQRO7lRjj+ZR4K/UotyqdXYatqEdQAbyIxpnKJBpAKkAWJ9sCJVk
Y9h+2KPjPDebZyDeIc9Cuw7oVA5DAE1qVtZjNW235YexCIbPkRCFFgy+PqhfAlzZtxuddU6CUF9J
G0X5myXg0yeBVcR9dfAtadg+1A+aBN0yLjD8n/Vn9fYjZck6dkQJiI6Q2W1VuvHqoX8l1ToDpVf0
XU/PyWfGR7nB++9SxR5RMnpz6ztsmFfc5JTHEDuN0a8SjDqIstqBQnG+wGEDnr3B52YNgsaXsF38
StbksKrtthQ+oPvkIOgSOURLtnZ/2XBqko1MPhTaQhbE1TrETIVMFbw4sd2C7Yjv0DF5SHhr1jDn
n9hZrNmnxuUXDRzPNGCXKJ+U7nvkyGOdu2IALcxtvkQPVM4TW2egK2UsNhBG6dosDygkVjfsVh7s
cnHt46WXHLahWIcoX/QDBnpJLBshA0mQk7HpR2sw7SE2dWRuuljiYE75ORyKW5SjH7T78gqpSh9c
dr+HxVdmm1chxnoTZPlBMoHhKIgUtgvC4hN8bNiiddqv2d7gyAN2GM9dufox/yfMYDMKGXFxMttA
GJyh/9TYpNH9sViFornCA7jFb0i7Pl0O8vwHI2zt37NywEOWxGsA/fG2YjWWf2sfCCNxu8V3gsVe
5ybSugf9XGJpg58qULUIBCSzGn/ea0JinxbRY0TTEcLMyWU8ejoBRmB0mck3Qyf7+pxR7Yh7xlIl
M46xhDCxtRmEHyOgOv8WW+1vuLBQnLAZeHopSXxwLFqImXwMcm7wUSxnPBWAoCVOWDiFd0oeOAzM
5g2NK0Gh08wCpX3F8NExbpLbBrQ8K/OL+CBuWPidI7NnY3oF2HfN7RcOEUzi/Vq3Fz7QRcbPZnWL
TgwPQQJeME9Cz0pWG3Z4DVoSR8akRQKPnWsrZhItOACW2A6fDN+I5reu+KrANcJjhoxBZXmsdAgQ
LiwF2BDIIhmSWLcCp/JJ+UkICmIFPZCHHBfksLLfvQ0lAKVOQmVjN6y74OVXJEZsuOZPRmAqyBFr
E4QT6N7DR3dpgm7DYuUfFDs6Fuid47W/ym5FjSit6m/asO0YHzIMd5hG7IV+cajBtx+7phkXgtkG
dTZGXlOz54VH+cRsYuHwTYaSfHAX4/kXDAZc7VgPdjZsUwlvGMlCGQ99bCMT5RO7qHhSS9kKO5bB
bDqfjOq9jeSAzxkW8zUC6+cJWOw5tvaUNBBWShVeHQvMNRjFRAfi4B4tXAvn6ECzTNiPQTypVR8J
xHHGb7YL9C30ZDByeltmhJi/BRlDikZsovMiZ4jOAFnjikCeS47yygLQoy26zoxntPAuB55vBMwj
eM1FvcUKZ3YR2aNfa/kd4WxNONFmVC4yn5KH7mQcoVBJ3B+mSIxo2aRs2rv6Kf6gs5+JmcVnJC1R
SomEofKnQY39aj7Rsh5rz8X7kTjCxkmho9PethA+2HxZESFyX0DJwDNccC5IdUZOQLIwe2xIP3g1
aEs4UFzpEtAeNJjX5RH5I97Pot9vkQn+Vofm0N9bPpslIaynoUHVgcKNtC0KJgpVTPxIuWrQya15
a1DXQxvU6Ifh8OVnxl/AgmIP+M0mDRByMeILReTkkjN7YUGjyAG3caZVCFChGgg7bf7zqdFIkMnH
huHObuPyRO3VwHLAVd1qDsQGAGbwaLg4tVgkL7rlEicNzBRY5iYP46Ne53tc+12IVldtNb8HvDQy
libzG2Bm4HjQG+3+3/sou3BA3J4Tr53vae3wBhLlTnN3o3uPuR+P+GtWMlxqJpp5MWO9viBoj2yZ
5iGYmw61DAWDy9lDNN2bqwGicJK4O3BYmUJV+tJlc6aV54T6R0PH7a3KiyR6vb7ElrT+Y3+LLcEc
inoythq6QCoKPKvanUUnPIZYDOCO9WKsw+sbQxyfnhhRrepQcpvGAW0mP/HFoeLceWRZh3MUMLPz
EVOI3BCplgbWfny4uTawf+U0IDgLb0RIoviJYiNBpygBt3JVoeiGD9ZLh/LBwYCOuDigMwyvUDXB
mEgLkJHfEjPLyY5tLZJZggJHPijjKYPJBWkxfTyKlhavrqVyRcUCZp4f5R+ocSrOS3NUCYsECysC
2PeLxIVYMkNBynzl9MpawG5NA61yalakhOONSxbHYBQytmOsAyubkN0+tYwd2V8K6mqsCVBEZJgV
O+0rKE33hUtD4SCs5sXG74uRNiKDiJ4mcpgTYU2zgWaLA2o6HxsIB/4lcDETt4Z6/GazwFVxZt4Q
lAy4DzBuSGhNMLeDtdPZWzaJwds3DwLbrODYEmSt26Qse4uzcZzcW34l142y/gZW5sHHYLzEUImz
kLMHknp+l/b5JstxYbUNeMV4jM2rRYsIKV54rjMqTQqnCejNscv0STGGIP1Nt90c0G7MOD+D7oOF
/ngV7T33DbtKwLfxD7qNCqxxIqqBzQ4XNdIsYC9eOwG3A9yqEU+rFnuh32RcUnESMF38UHvIBQB/
HEm8y/TeIU+YK51yArKW6QdZ9Gmy/Ov/0LGTxGrQYP8Lv5k7aS/CI39l7Ka2UEiRjbLCMH/1GxwV
p73JECLQfoJPET2KkA0BNy8olHU+1QILARbS81MyFU6f4sOPo+RcCXnbSYeC0WC2TizahuAAnPKj
ORPbb/Wz+dF3jR9g4xCSzgS9hqaYwFZCkAfL/GERWXyxTZkAUvBymrsbS/fTOTYlhuI4P13Y5Vk6
CVNgpUvKfHZWIFd+1Wv2xmf8PO1uW7Oc8uk5PqWtsKod0x++NI5iNq70My/I84ggsZmizFryn7of
ndxLUTlgNUXWwx39o3ANr+Yn4KnyT95gdY3vo99e9eWWZQWPSMJuevn8U+7qr+ny5gkfhCYF0NBR
/Wnb7P/HhrvxAhye0QPofhw8zH1YEGGac4QcSFrGMrtGO2HFuqYOtozGwv+VD5O46FpDOrA4yjnK
uJ4LSC0gLPBPUh+qFv+DdzEnCIYwVrxKcdCSzTGCEW6HKGZqByK0STgehp2jz1mQTD61GWaERnZu
v4bl0hGljl62hoLPazGX2psOKZAlMm2CLWOXysKakDCM3XD2weYxuxTht/hcOJEJd3P4M1h3eROW
KhYtDWJQNHB0wnhnoi3nEsWX14YC6Nnr5msc7ffbhsbyhvt00bZvjnJ8ekV6FXwjLIZnuLHRv6q2
ALPx9EAV2aok81kFxUK1Uw4FssmD8YoQbBOttAM5mBv4S76IFeK0btZENh3YykclBwx6rgWD5rLc
CR8hjwa1aqvvvP4r/p45qMsRbe1O4lH6Tu4zZQX/vSvJmKg0RNU1fsPZs1X95KSf9WBkUyHZsoR/
nHiVyF85e5Ur5kOA/GgisUfDP2GF9DmT1t2u+RczkDzCxsqRx62Em3pU6/X7g2QhZ+Yi7dsdk+ZH
+tufWL5WKeO4VeyjtXTFlUGg76L7YpX4aOV1tR93JEutsRfAGxD9FIusN36TSDo4Eoj6MIgEZLTf
i0Q7FIGLgHMejtOb7pYnXiCeN64BMD9YD/8fH7ac0+AvcQ430Yq+abhxpujAEh/N73iU7pUrYP+7
Gm6MT7foSsIC2RBwk/RL9Cn2yyOj4vjDWpjorYSt+bX6fB+ADMvCTv9xOuOCCmIcjeyCBYIUqb6s
3jAY+H11Th5aoBIbFKvnxI//6FKQE3OK0zpA8QPZI/Ur/BDPKoImAU5m4wkf0Y57AxMm5sRGCQLU
B2iKcS2fnTONQkkbzBoq/gIC5NJqrV1nNhYbPOZQO5bqJ2cofoH7Zs+yzm0+MY0wHcFNTyqy9KXR
2MnW3E3E2fRzqGnBm0+8z2cMJkvDWs+2waclbNLFlTwsqGEJCBCpt+yRWX5iZxExOsDwhWD/cuC3
zPAG8l7YslSXS/2Zw9WYywxcsfPsKrYlqPuPk7H8ll3Rbg7NRZq3a4BadLnQ48MPejguF+Wehrv0
LtFpsMsr/8VwG09VIPqlV654VAH9caQ6FIfuAo5Dy4DF6tyuYOpBuYJzbdgFqBM0gA7qvc3OX3Tn
tovJIXheVDjOZBOg3oEvgtnNrFuTef9wedgGvBfKF40EpsviCf7ALvTbX9rPlIYLR8Jlc2qO+e+w
KyFuAIzhbAntYjmsQNvGZQtDRUMyvlzB+hqhX+NzhWqAqseSBhIKner54zs9lYBcNDwPnZMIe104
d4GGn2qZLDdZYOIEzQnyxJVK3Kk4L3lIMgj/hV/z8z6iS/vHMZDy1OJls6uCwc4w44O+N4DpXrXr
+Ai34gbVIbVMW7FPX5Vbdikokd5QMe+zGS2Mqwyjh7RDK4gjzsjUDERABgQGAZQx6ja4MVxm2uty
pERzpdobSwsJL6rEwUYRkSI1cmw3w+x84laLLUAL5iL5CXPH8jhsSCP1uIUiBCQbBgf8jTkbAoKU
9o1tCu47aMRJ+luQv2En0VFGtGT88PfAPNVWaNByMPRVKu1/1iJ295pmHmJtZsdK+atSrPER4+Pe
lHXffPgShxBeBQho4IwRYkNudXFRcAkD2kOUBKNdQ3ZBY8cVEd1tE3p0sBvq33H2Sj0usPkD0MxO
orApkk2HPA3dCdEGRBj97yZGV0PXQ+lZ31IAgq8eR9h0OQoOR0kK7wbUbLCl9wOOZHXhhJlIbpWc
/EV+L07nv3x4OTDtY/ovjucZVbv3lg6F9/4KWpkl94xWQyFnOwec21RbuIzMuSQl3wtuDwUR29KJ
SBIHs2Do+DgOa3Tp0mtX41RSf6qB/McWmAxvQfJEvtWi9Zvw3poYPFUEtdtQQmDY8nwoK3J1o099
dF9/5Y4Vc/yLx/mwNILEic8Y7NrVr1Ef9NDFyM6mmSBKU3tuCwKUCEJVo9mMAlkG/iTQVpdtilAP
zk9NBPn3IgY3z2544Wo99uFBxG8UDwPSVDoa+0mvUnRsU33Im5ahHgWeH7n50jpYihpPv7w3nElU
l75GFQmbQ2noVk6CLMy2/qqL69dwbLhWanV4++9vgIoqw90GdFtBpuMKIlrKdf1ZsPWm25jkNaP4
4oy/8GLz9LTQIj8P9wf0cIY9OwXM5/rYPtruUQm34eUyHSU/Rj9iKuNmIqz6PQnt/VR5KgShdatu
sftLncWX9foo4lV610h0anzz5QzhLdG9bpuuxP6o9oi/2e5UyV88XGKA5mPEclFDXjw8APUidzGs
3j04ouHMFmQVas/PavQKNt5YOrzAbogbJKWeleDLz3XAlPGk0z5MOo8ARtmsJkzxbyiWj4zwkPjy
xNeISHorRCyfYbq6XNMb4nPFg07skKuox0k8v5uDoWzJo5q+4JaoLGCJ+ojIAcVZm8UlN5DLHXsl
N7NEVSBAj9+L83qFLf+WSDtlDKR0ZZQuqZXxZjiUHJaBzW/cxQGo/zzsTTSSP3/iGZ6mSfLOJvrE
gg2vEunOR5I5WdAswYUJrQjgC5INgjJSBVUPJ/k3yQ+KrQTGhWmsM5bE0XAM4f33ll11rfxTIbnW
3swzae1E5SyxnmdmfdYQFBtcGCLI9uEqBfV5qEsFxSFUUxEmlAd5PCoIR5hXZVReVMzYHWpYjpGP
xQIAqPfIippiWSKH9Im+JrC1IUl2wlvcmuMaNXyPG1S2kFxslp6LjX6p/dIX/P4ykjER8lV+qrvi
VwjRlsppgCr2M56YZKI7O+XPCZST3fZx3PZULvPc4Ua+zK8ADRX4NrbqF94ggBjpGs5eoCVusug7
8cKZbLGxRxjQiEnvWyhP3EjFZQxDOsKhqMK1wwf1h3FxwhqdmbCfITDmaE6o14Z+mIY5wRwshQzq
wsttoC4maFF8SQ5EAg0Q/iz8AvdAqF+z1T6xClbKlK1YEIr5Kjx9PBP52+5KW4RiCkjcuc8SzoWT
q57cOTruO3j3or/gxtsDS7LmNJB6cOm0g2JAYPHT135auBCOVO0XZCLnvrUu/tZMqjSOxWUBk/8h
Bz1prbj0L6OdMYuX5vk5FvCNscXE5RRIJFcuvchwsM7A7ICj7v10AIShk2AK2DGwFg6MChpbPggT
x//tcwzLzlyjcPYRu5wWvyg3oFsVjYV9RaySjr2R9MOzPwz6FlZGnqyGxvopXA57VkqDhn513ulm
KnUcnbsDS4a9znvwGTpHMBkc2SkJTms65hrFbPlc06qX40rXVhL1rYftZBG29uRTYDVEqFPLFq2z
eaop2JmMPNHDkrJJeZmI/bALzQO2kYA2ogDLl46nCagOVjLBu5mN2mTOWSQT++1jp0WjEvCzSWWZ
xo1GkLO6z/ptz3BHSIPpMihHZH30W0k7sN7iF/gnaZ7Jhp+kD97jSmTxNm4wIzWZlQWGG/aH7Udh
LAMu42BRC8BSCj6shT8Z5hdYa8x3ogOeXE1YoSg+CXgpjCaK/A8c1DP0FxBTiUzbydbfSG9dPuYT
R2a+uuRihfBS/Lb3p096yzCgzoC4My0zRACY0+0DKGMCwDeeLwDTvaVCryzJtcMdDGPQGVzhw5R3
eql5xW91aJmYhuBNCjYRX5gctqb1/AVrYVriFiLhw5KQL6T942szR2nsZ+mSIFhTshRWlssn8B8F
+QzIhWsjOA2IA6fYhcmDeV8beKSXbDf4L1ZCgo4/oWUdHpIG7AnC5sz7VEjTsa+JLi1W9o9Om1Ck
LyIeeSwn3sZl+vsqiWgBI0ICHNCVwsUxChxW/eEzejok+E1HZBBbr2H78brxaC6adQhgOL8bz8SJ
6P0wRMO+D6QXJdiCMYzlFU+R+DMlqPasku45tF3YEXA5eb/evGKcNiUWeQ6ZO+wmQ6hwyQztMf/Q
jqOjeytHcjyZayGLYuoSei8evS1mNDsXE3XSM2XSilwMNBiX5lVk7eP5hpkWxEXcchuXz6MWCNGR
Tc7jklD/hDG6FeIz84Xj1klg46Ci3Qvs2rMfRIrMHohP+U6zadayAjIbrrlx3rb+855KbrrNzpSg
SYURtI9EdshnIFvkM0hSmMnIFH+0Ok0cICr8eA6lT4Lbxd6RiAewzbc3ZbshYqL/G7rg2R9fImIO
vyEdBJfdp5eHThIiY3IjgOiCq8zg7LbpSt+sxe+q+GYh+0yvKXI5pLLhktWZlVdQUfDzs6o+MLD6
ZEEt+xovecvPtKPP7KfqAl3Z1cOGlFoJzaPOqsBiWCTV9kdja51Et5f9xOzQWqBG4U0KUL+A8IUB
LuvpL6bN5UdLfCT57xtACOCtM1v9jcpWFNmYsl2/yosgetCVSErEEQ0mANYPz2kTKAsHRQO3eKZO
ws6geQ2BhTDW/J+SGMkunQozfnmSgf2u5f+eFBhdIK6YlZtEvLJxhIkXYh1oZd2mo2Tdu4N5408Z
DfyNZtPhF17asaO8oMs4CEHm5QOZKCjkhC30lZBZ39DcQpyH54FkQB72C37nYR/opKrCCaXXpdMC
3MtdCeQ/DoYUrmaQ3SnfTTWfR/VW+chwORQQUVpIliI0Od/MaDGphpErczJHK46csnDh0mf7BSTb
xiqgcxcbcApe4riH8IFN+hxcCF0eE8RWcFjJpfi3saTD+oferFzp0YZtfxIFURRA6nqe+daj5NVk
xw1HvPpwaPonZU49esyYFpjQ/K0N3U5YEy5QM4rllj6bBnJeIV0NB10vMNmUOoR8vz8lyX9LPh5l
tEbaa82krsoQvZ1k/R4cTbVD2NJ7PiB8u0rGQ9yFgW4absPArTvk4b46fFfcAM49cCHd4cv9yU6M
anAv6GuQfjPnZ+x3FUev/KTBwZ3EY5faD2kL1BziK2Pq9fU7RM5oGXcVhQfagJFUaMSEwCTmvpe/
4KuOoIeAK6o/0Una25m3iOrSN8b91PjFQb6xONZY1fCYPIpfHOXjvV5dBgwLGrBkDoAZ3aTC5oYj
oq05w/uN2CcWNmd9nq1NXlEW7j9MLpRDjixEDFf05zNvEVY1WX6TB9EPoMZ7S5fK/MF+Jq29sLXb
ezvHIvr8NPi00nMNzDWlbpLB0/7ZTLMLIeAFecS6XegnIizx3Bn1tTm5PDZEUSbVqXieuuielN9q
fhP6S0GROuxRkebibUx/4f7i/sntjmVyJaGGlivOVCgisJAbcTeKUB6+TECJ17CRsAZndkOLvxNh
86AO3hUxVjk7rK6QwbrdPmc5Hhun2YGa5uo4qBv+FgUExv+D9r0YHiOu893wKHGbllr4MGtRByJ2
VQxO1UuSo/3gU8xGb011qfGiQOkqnCutdQtIqhrGsFBGdWXfRv86+VvqL8/XLW7X+otIaTYt3Jjk
qHa3FG1ItxLKzZDYsM9kt4jWcndrjfWkU07BDDoYcd2rX4rCbyLtCXdWzAMFBSKb0f3AGW2rB1EM
kXmIeNRSYxulK0H0jfIAo7F/En20x193xE6e7ZKwgBG6g7oktBu4LH1yM/oTOW6hGECJ1CCnYyoT
aOIWdAonW4FD4IBUFDLd6ml6HOM8srTlmnfFML5Q7B6NMYQB4q5O6IkWvatT5dmUZf6slP6FtiyG
x8rYQmyiLD9nxzraJNUHPMvd4vlNvefVIjDhld9qHHYdPNmwZ8882CTFSibm0otfR9Ll3qMXIuk7
oE+ZNoti1ZiXCm/gcyu5kCRoHuDODK/bSEOz5lQsT+3bE7qv/iM6cTGU5s5GUAAQQiVA3zCseFsF
/frU15PPonFaP1MXUtIbX4HMKcGl/UbCHsyL+i1xwVJyZRwnGESzsG6kleXXJiJOm704nkQ0yB46
0aw/G/iJRsp5TL2y/EBkfKaDKrt52Us7ROuXddtFsicJ8l3/kcJOC0v78sa0YHJdzieBHeu4lnmz
wc8Z0WVs7u5R58AM0mP3rdjAIzRwdMWo198tFG22pktctDwc5bjws8Q+3qjanucNW1Og2bLzK6gt
zSEtnLrz0xBWB+IwpwDo66ijN2xN7YSQpWYXVbdQOb3ELSKZUT9F+DS6BhyljGgM4t7PrXhO0yDm
GcrQm5EbWlsJ5kFPO9J+83bFaquhl8am9wgXTX2uMskuotvzuvgm6QHq+gjV1ixlNsu8m6YthfDS
kOOEzjsi2xOGLhkOB3O0RcMF0UpQEeVPWmK7P4FGJfrcxc+NIlsXfRSXinQPI8wOLEL+3oj7pPXI
fomM86b9VP5Prm+zNc8w9QcsR9wipsu1czdsKLAknfpv9CnJNnnuqEuk4TCDsR0U8DNeZ6azjbHQ
iTxEV9weTCm7p2uMQI/ULGAzHyl6V23TP2H28xKKA4xGQDroMuzSGNhQic/RkX5F18UZSr0/IXHh
rON41vUVKDvcTJpZXvfEemGGNqBOO/VcGSu5Z1gcgvji45ISzvi/A9DcLp/K4xa8LvIRS6GihH/G
OFMc4D11OPrYBVEJZNywu30V/jAPvRCvPTl143kTzsLcpyqpBsYrrjLn+JS9T0NOnaS3YO09bkca
fDY2yj58nZI78xA0Oxx++n9gXbBZatqfJXVHRSGEIrmy4sxdzB5gG5mDdwlvrjpnOwGX5HxVDg7n
1g9tL/D8YLesJqHKiUaAKIFzmqYCGsPvYKzC0TMU/mHGi3EVfe1x6uarfPEb4O/mOQ85snBENauk
2gGV0cqouJVgUskWma3kYOuL1fC+vRk12fB4Y3qtJB+sbT5fqgPnH+0B9GtokHTQ4MJCfgVJ54TQ
KdbcAAWzM+EBvbVrYPFierDcc7q7yN8BmhBtcp0npGAVzC3EGJo7LciDe5p+mO3w0ztQ1EEquuQb
QRMJloB4ETzWxK/K1bhd/AqKws58i9UxujwMhNiI7wZzdj/WLNVlF1ljn4id7MumoRdezsx8wTzZ
DMaCJYzf4CCH95iv5ne8LaC5Yb7CeAD5IyPWGyPQFE+WJoBvtydyh+xeLnp5ZDNdKkc4nlL5GBuX
Ww1nPoGe5EX6vPPn0oGRkwEn8UQK/oKHHO7Vi+rose3BOPkFqq1J0I/I9LP1n4wUDSvdG98hpnFz
oFpNX0kS9hKzt7rc6YX/1FeE4TGo4BLMdIOnIF9OmS0i0LBxCSVphdhKVf14/652tLpwCsTOc8vJ
E23pW5wIxp6/G1vlZE0M0BDkr9Vli77TDD/4sQw82KbRXTAesRyAl0O1ImaIgaz2JxXMwmNwodNc
FEE+AcIFxJ5zJuqc6ORTAlstkVXBqwNyRj8LpguHl9mPrqQ6KBrIPeF/BO1ZCwmPWECPWcBpXPmU
uH/OtbmxADDEhKSMubAhCXwTFstG5eslL9NN8sG+zOJWjk8nG3yFDBZH/RzOTPglwMLbakgqU+0L
nqkkNz/XI2G0RNM6Yu9iP4ZcKjfXnARTuWKiZjkMKZdjoLAUyT29gRDgXzijvDZR67FlYGPucAkl
bWbYwg42Sf2OGFKfwwO+M685pSMYwHugUqK6TWBMOG8Z2HGtfPH6UJJHlE3waPDGUDbcMQR6QrtX
iBpgviBGXCFB3hEiv458Q3dYpSc+uiiFdJRKuz8ziwoK0eaQZHOvgOaPJRU+W5L0VT4/deEQs1Zf
YDS1CtGTUtOZowFK4iCXXaW1OfSUwjXYZWZkvbgAFRAuSl4YOoTeZdomcpX5fObfwOadVrW64wwi
5gXNbAUu+3RUY/U2Nxi990hTGsgEPUrGdt5hd9OVG1TTqoUoPGW2WBWJmwqj6jT9PdvPDFS6hW+p
fDDgSMgMmbopP80Nsn90mwDjM6psx451QMNbdLcafXUI8IDQSRHvCx75mjXQAuFECezNaygxJCnR
DeEUOS1hW6812sUU6C+jb5WD8b0xaP5jfkEovhv9jr7nZR6T9wZtTFSeIlqQvzz5lxE8JM5JBymg
nIIA9EOodkK3wbUigfK1Y9SHB81P5SFeMUGEnvFA8ndoryJUomajPUZuCGJqA7tfCC2oZ9nfsBtf
4ludQ1Ykeqqzk7WEhA6BAeuuhYvuEmc3IjhAtefwP5uNCQIQhpl0NN0OzF0E88HylaDTie6qIO56
OD7TU9U4lfnxfG46bV6NcHAopMxKhxH333w3k9qhYmFyX7j47zw91fhuAa+E7jhhQqIEZL9U5qVP
f59qZXH8D+aFar/QiKOUfWxzy48q/MqGo67pS9p9AJK63GQZTCR64VXH9FfCmfhIMJiIGVPjdSQF
BJJxHGbtidohrUi+oAGK1/G4FknPYfEHvSs1g/kh7e1MvxGSU1RflfAZ5qta2uKeieBak4+EgFF1
zF8jDV5PEIWA0RhWQ5nzIfeldMmx825BArcCd5lJ0LhS0N+FB+CI46WeXbp298Ios4d5Sc/3kd1T
+72l5C5Me/HCKArLv89mpnj8i2mV57WwTKcWGJKvZ660HWlwXv7Y/yvyXVV+9It1L3+o+R7i0GsM
qogWm6P9uX11e1O6q9NKbu0YGTc+J/m5egYKkYBZgCXqa3LqvwIHY6KpWVUt5f5DX00I+HctBzyB
NNC/dL9VsdSm5HyKhi0/TJi1qCMQHsjWO6iuIk0ThxR+7L1tqi7/jnDhmAfJ/JAQ8uMCsuNP1Q07
nM4YSJoVFjiVlxV+k/+GlVdi4DF55uhJJV7d9tBTGH1bzu24PBnNQQQqXDdArrTy0hrCcrQvcImW
nHD2LVs2hsMGDbyczbsoubVOni9uP0E6o3zw4a22d9/5FpB7AS8bH1bXTH+1EHthT+8CSfZTqPeg
a5lj4rVOg4DU0IG/V91LYtveGNg6WmHrDPPeFM0LFpiyeFDtmzr3EtUv/1QD5HJrwhsOa1SFF/39
z+IqvhARgCOMHHkhqOeLhWTmPmEVLKD+QjTH+3IVF9dStMM+3SW9v8BdGR06EwOW373btLb5xYz2
gk7CmwmrqCPR10ywvhTbbrcgxOJXb9nqwyt/LwhoKXeKW2luUjD9oacJqcxp5KrtRkO3gaZ7UV6z
5z7iwIDJ8pql9fIuBRLbSMq6g3SQEypW4hbqYtCfNY9J+a0B9fDQ+qsB8bQUsy42Ai/0UmkL+wkk
Rmy/WGPWYNzd+i39vsZjml3fFMD6KvJcJYDz7wibPZYyFSQW1EMZhhPPPnjhD9SdsxrHJAeJmZr5
ggSFYDtxl41qlQjEqLeary6YQR2xWL/ACTDkueul27I80Ubs2hZ+WON45YzNOTJJXNlNya82/Gb5
tu4w7PQKvISRKkvKNl+sheosC+upDdiVwXpnJRJ7Q/Yzmf9E47tcbAQvTCGnum2zbZHpQiQDjSPi
Z+Jp7eiQj7N+anjepRwi0UzjytnQglmTrMIIWaDVPErVz3u6k9mHkEHbPtttMUcuKwfhtWpJZW6k
zzwmzPg6EHzdPGJiuViTsV1b6GT+sDa5D+EpHVbx69Rj7ikhbDkmrKoQwAye+ccZwaMIvHvWOQf7
7YjbM1PPvshsfkFi3+vI780z2z0VBpdV9Ark0J8EV5/VCGO709O1kF0iNMuK/4L9Xqz4eZHijwIO
E3AlVgM1Ew0FwWSoE8DxFz6vUVJ5RcyB48UmVlNWgplE74xwkOiGreJOStMEKBJ2qz6nlUP/VZsy
A8LTmggIfMPa6uijxsurPkjwg+T02MEDqp7H4WdOSgsjdovKXpw2bwHnfw2yYvyvZN4Hwu6wcVtN
6j8J6KOGmtGspBq2+FdXfPWMaW8B2k6C2xD7uJSFToofy0K5jPFaqvDWg44aremPp89cQtMZfyvi
boFOxfDN5ydyen53B7kM91KRvx0pW+NrT7uqYyUnlBezPjWBqT/GcCb3/PBEW1ru6jzReHa0RNc2
3gKpvireBD8KxIZBch5z60uFPz09sXwxo0uRnQ1Kd9tvODaSyI4Ff4oIPCGrG+RhAVEq3Zfh1zM6
j5/PfNWj5VtMt7Hme4HiAPgFvbrvhmOcYYzXfo+Ka0zAY84rCrAjwZcMiFqOyJhds8LMhkMX/0vI
D/QQ0BqUqo9c8Qt1V0vflbyTIQIlu4HY5JQ64fMyptgBoiEoXqc3yxn4LG/jOHb/1hr81vo8ietR
CeLkL3zeFuyyfTOjWnsaGwH9HvHfveMvofx8sR8jYAcExq2wHu/9N1ro6bfIV9WMzfaYZxyehAmW
ngp4oMyv/RsnesEaoNZAlAToxpfHFxQgVBv3pQgT8NdmIds4qZNO1IlurXh4ywvtP9kkD2l5jDrw
U/wiCAN09FkVHj/G3o2ra1FAtIjgfEJzjRW4zRzpPStgdskzdR4yU0VzgVr1dRpfAeYurDqz64LP
wZDGmojin/BWVySSs37dD7s02uaI9rQKklLrFem/6vWLr3NJLDSh3ZCFvyc6sQL/q09B/uBAVppz
JXtD+tf1/5F0XsuJY1sYfiJVKYdbEBIZk41vVDigHFCWnn4+9VRN1TnT093YRuy91h8vJbox61YX
2+yrkj7k6fgkR1002mId6AwqU8DRe98ra6PdFlSrZceoe2jjZy49o/bcvj+9au8rK0hpIVhG4kXR
zmmKeYKTJojhHC8iwSDFocLDuMpr18SazBAf2nyC63BPakS4B50mG9N8A4d9B0il/fo+1Jey/U7i
l2UWfyaHWY6vk5DNlzp4rqfW8x74QmJTomsEaSvKJ7Q0VK4P3ZmeThhAFnTqNiyFnynzbUZ4Zw0U
4F8V5sxe/hRyjA9BPhcLNtYpsyuRbL3aV/RmJZC0RkBaJBSdw0ZCjnEc4NE8qlPz5QI6r+U4im9V
tLGsKaHB1PBIOFWCL2BdF5cGo3EvvbTkWaFOqBBDkDbmKwzVmAebm/G2FiosQkvGQMvl5LHTSJ0J
qw8ECd6/FeJVWq4rQhzq/XuwQ9NRQICsy/R3jEOyzYkbyL8zE23Km0nC+tD1DZB9BFENhJvvmvYv
hzN2LZ3z/NZ3Zz3jJ0wlWUH5G1n3oYrMxRUtiq62Ybbz42MjbMkL7MYFKxNHWV58DMAEQvyteciS
jK0Q/jSeh4U1mwUG2/vMJ/22W3rc5pWsfce0havpZ90OKB0Y2gRUxCYbHVayWApQQaGgZYoaEKrT
6RJ+UFBXAOrpOpKtjuunQHQ90O2DziHwiTINjpxlaY8yAg+2GGxr5VNXIbdIcRUxqqVwiynAORtb
yQ7MTyXsMWmAyTXyM6WcosCJpO666SLrVqq2GDruR2i1igIzhcEIawFH2hB17BEoS4zs3OSPAtmN
BXLi6YAC4TkPvijvoXvyg24xJdlkJFewDbEbsmAoyUv1fpJJlFG9VDK7Cjjv9HdQXqL6qw7xXNDI
t+fRM7FAl2dJqmctG0sznUEB2xVEQMtqjRjD0snkEKeV5bPH3TwwGgpWMdd46SalHg11PVIBmUXJ
CqbspXtZ4LAEJZDrZaw9e/baVP3uzh0UbzY+tZI/p/BgIL58CyqifOBqqSdyJ5sXBVFOiN7fcFI1
ryXrfxE+w/KlTP4wJi2ktxqG8p6dLfp+j9+iBOTHkaIlN482d+lELSKLQKU6GnPbmsC9eaipboxF
aEABOUKMJ2hiSTdRph30EGNzl1BnuQLOZgI0i2Vj7pBfIPIG6AGoDh1yTOg8j7KbnNAkSEY1nrRo
Of4l5SkmodZh7os2MfMBShbxwai+ymnB+kgUR4SGKIQbJ4FN/0hJBHGxCw9JsAyRO1tTh6aGGHcc
XRnpH9YzqK2C+oQMCu429sOakf69louF8ouUo3BLt+daV00n5NgysKc347bF9wYhHpNTdET6r4yz
fNVjsbe9b1VeNG1AfBYYcjNRxcEaBtZHvRjbWBKZHQtQuXYf8IabszIgfxAksdspaFpq7Z771MBq
s2JEDndPSfkNm41VIOLD6o/B2YhjqAJWsZTtTaU1rLMjVVkOOrkItY4K6uuFIJu9goQGYknJF+Rz
4wip3VMWT2iqdeRQk7WDkqn2kCjrPibqRgxnWoqhLlzXDQ4HrrASI6QGxoy7utyKZL2jJ9QdL6LJ
56Dz9QrGR01AjFNR6AW+ziWVleg9kVpKFvo21uV0snG/yF0uTTR1mOeEwE0bHGPSb4zGx3gqCxKG
SplNO56SyHjYfap4AqgAgAziQrpHvzdOBEsutshzyCMg1couwrWHTtEcvZXIXCYuIwrVljxJc/ZC
TTA2ph8yNLHuqzT3XgnFq7lny37lC5eu/RD4WlTtyYAfyhB9kdslF/HeM8UXJ4UHg6jSMX96p1be
4BvKIRNXlDTP1jR7+eO9oEHt0VlQMgoiBjgmjc2Rg9pccMAiCjP9nSetERnByxJOAcUfHbMvshdc
UAd9R6eMG+zC83DRbtKNTJuV5YpOz/8qrPK2JK5ocdWFXYsjj866KQYWL/Ycq4n/IIpBrqbzykcN
US9z3LwQKPx/8DsEmyiOWBKQ6hEXMhMvKiYy7FO/IFjIK4ez/ingP+Sr5W1rIkf0HK2329wtyX7E
/LjqtQtNqyOzMaIdpgGGMoGZNjXI3/xVsxUjvJJ8a+Tgt1TdnJTcMVF/tnS78VlC+e/Tjb5T4STa
lYLhnYAJRPWoAIVbgoBEsm4m8ThVcGBpJBUtWifG91iviTVMb2g5tfeniE0GJCcmu4lbL25fYYPc
QNHcYGpOaT4IHJ3E7R05RlN00Yq6tnywxb0pM7XiyyqYylxthdO/hfQkEBgCRyyIv8GuUcviwkCw
YEi407mADu9oTd5Sz8VucklZ4U/wZxgLjw83B0rC6a9ghs4CWrquPJfhT65QVDBjgcGKw1ipcjBo
H2wdynRRWA+WI1wjCjWIWBsmucJcY6R49TRj5M7GCm2947t0kbbpoFo1rYvIxshd4QQMEPBnMkq4
V4F0B1H4yJFYIZIMH2l8yCEkA97t2YucL5efPu9O6HSbBmpB8ldUadbRLfureJIb+03tck7CFNKf
irWnQZllBC+fp5OzkHVfc60SREPe6ILplJy0PSBdJjVwdG/ieTgzV+VuYHYPkeEJ1WCT8oLSgM8S
OZl2tgbCaPjciygLI84IjyQJWSMoa4QlGV0l/uBHpfXuDVeIse2+1RTukhcYH8+1gqmfXf8W8zlT
dAdsca6G2J9ZP+xE/O4I1vJe/WCTfcr25eNDdaETSwRC3N4dDte51K+yfsJpTGUul3bN948v21uQ
TSKQxsCdhvsIrkpdVD7UFZmfdsCHqHQCYVGM5HXMK3A5TPkqX0iCsw3dVuiwchZ8JFRoAbvFcIRK
kKhLrp+Y4iWiVyF+GL2nd93Mbf27+QQABV+NUjcPySUmVnSB0wVMAvjcYgugIepBBA9UH5nwYnPp
Gxha+DQuceIHjlQ4cb+T31uj2fYX2pEPj5+yvEHsHrrgVEUmbXXTAIqQbbKWlU8tXiUUjJgo7n70
JQewxO3hRMKyV7A1cPv2nwjeS+HX177eyqF+eP6holkoo9v8J4mu0o+RXwCAjXLDSpHWtuK895Ba
kkwsLN1z6N5QVk/KE7xMhH1jI8K1KL8agjrwxDJITBa9kjH5W4LXwisPTYmUM3DAsgJ1ZlADRlmV
ND82OZcrfgqnzB32KKY4Nbet0E2wkaczfjeCcY0+RtMxIVC8eYWQlT3sBPbXmE4LuGU6JHj7NBRT
voefaCTFDBpgPim2ezT9M/+Hr2byASKiIQoBAB3VGh9hAFZ/+nnI2jotFrnqEmJNSWMOY+ewRmQB
h/ec6ZFQAP6W2p0UXJGDsuYNwk4h0dygHowm4QTUd462iwtTwS0NGda6rMHC+pmNs0adcyrzf3iU
TAzaIOWAK6yp6PS5t6jvAwXAhsNcQoo5ejtiLvmQ3BnV+L0ISgOsPuGs5rfjA2cPXklPvjP5np+5
BNNfMr1xIWJgR4eGZRVTUYZsylaoXCMQcUpt4IGdpY+AXMHQTh+k0Wp/7HnMY9ZNvyd4zxhNXvK/
lwgqjJrEGM41zelU3iHuJjy9s+IpvcBGawrMZNsK5hW1b2syDz0Cz9I5Hx4DchF3MMmnaHZwGfsL
JrwaJ7DmcHFbfCAr2mDsgZWYIdO3FaryuPX4h4S3Fa3AW5WT/4JS73eo7Q7pNIGOP+kvd1Lzy5dB
WhCvwrc54mXG5p0u0sGplDk5S8yf5bMQFg30I77araR91sQrYJ5CIm7YxEhrBkVai+5D2pcpnzXE
YjazAgdCA4qCuuYSPmSMPMjK001Ifj7WOBibwEGLbbbzN45W9Gn9lOk0/LZ47YjlhMycVmp7fLEf
CKwUHfEQ0PKujPUtgOxy2QJqwrgDtxvRrc0Agd8UDMrzXJhzTDJ5engOiTpnvOlnOVpiTLtwPPCC
pJaQPCk7Gk5pCT02AJvNY05NHdcR+7eC+Ep1gUGId87h1s7FlYeU6FZzA9jq039Qht6MNF50dRS9
EBUqo5ZYeqbbj0siFsPSLgwSAR08aT7XfUoQ0FwHdAUOmtxEc5B3JqF8y8RvEIYCpczfgT+VMBiC
81gByDNV1jzt8S8HC88S0cCciCCX2bxbyvt8YcDMFwD1837OvajfgVoivi2+UXxz3SJHgbHjuS4y
G9DEJ+gptAl359AGTqS9k3l6NLHUgu/tPIw8KdSn02e2xd3DX05W6eio8ZZ2dh7VmCmJyE7IUxok
cSfvAW23oNBkEtmmCo2BgntmitsQKEOJ+QHc/MrmpbR4M5RnUBkNHPI3hKlfGpuUAF9YNwlFgh00
k3RWJkZ6z1HBsIIo3vRwQNsF2td40UduKrEPzYMFhSkWsn/OCaQmDu8maENTfajikXNRjO6Jcpts
XD4PA56d7RAyKBNxJ5Q7jTAWTF/kLJTwAFM8oW9NTDCBRSgWcf5RokgD2RpgxDqbGKO5jlquABCx
4segEsfGqAnzCPNv6xD5TAZoitk3/yzAWQkB1C0bOC7OQsm3yTL5mT35lKN1J7THmiMZYNnQgvlI
O4WKds3OLKauuUyOlWxnkKbWLIBoJ49CucWWyxPPHkfYN3sWdq5x2b4AolsLUAh+lUdk1j+D5RDY
grcYkOBjjUIYy/FGJQCWaIyg4DXK1hfWuP/JwVvxXlIX6zB2ajWxo1x5794J1M8s/wiKc9xCA1yU
r87A3LTADtxuoojUJiDtOybRRAlc8G2x+oJxa6v7P/UZJV3oBJD+q+1JrKvV4P19q1x4pJHD5fI0
oANaIy3ucODDghc2SCB+8p8puYFvFuRIAW9AijFH4+lNQYF4z210fFOxCHG2HcKvXZZuTYjwGboT
coYQHnPPTlKBRcS08IXvPryO5Y7IiNqcKXhsZuFf2W+Tb9zNCLqDs0DIMtODtOA5QyFN0sKkl34P
LpJ3ZONUOPLbiAHC6A+DwKKPfQIRlrqK7vJPIj1r8ERSqBpjPxVz8E34+DlytqxFnew07s/G+d9N
mkoOzcqUfJGRhdWEj2B15ZVKsKiTNLEAiQ0mTxJx1271cUEXFQGQiI6ncBkouzc30Ey6NIxQbFwE
3HCwTOFYAeYbMgUoZKChj0spmLd4WTkveaQaBxNxRFMkvSX8TIgNgWDlMe9XEKsUjQZ8uCaCFaXC
0NvDF7luvAy+VQCOubhCA8v1DHNhHYMz4iY/ssX3qhA+jOrZ0FV50Gh6r7YGuuUaj6BEioL2a9IO
RVuwhCjYMhS3QDcryEdWnAARhvZKCjRKboUBQ4pdObtoyZ9ZkUlItiMGnXZZ9Y5lbaBduKy4Z94k
sNSrRmBhCNCHp3ySiJGVw6s+vgnLlfgN/3KouIkU9bOtT2m5qvFav5cxRhSi5HxYBGbxdqlRfiCo
a6FwVek3Eraq/2zKpSKbs6J5vi9NScYd0BGq71nGQerz7A3Mx6P/6vq/RqOj6zDIi7LCNAjfp32C
6lFEuSS5PVpZoMCOTsssZVyq9czi2vaCU98dNGE/kPWHPtlkEJFdLrdcvo0kICqcvmt08yS0JN3G
z+3wqemnSLyjhAnw6dbbQvvM+MFJ9htVJxlqF816vinQIwolXkmIWPpjy+NYEe4yuqYjqtt3uTPr
Nw4nxpP+WbSEd5P8xgVgLsTH+xh2eLDVu4rYqN0VhbXBC6TmuyiiOPCg6fZ4gg+RM47nDjsPgg/M
SITXvWnibCk9YaHcmPTRpd57k+VcMhyJwcgfU8mr4BRhmnjvav/4Lvkw/EitwYgG2HVjTBbjL5Ot
SIcty1QTO+qvSB0MhSYV/0ZiEqhAOvkpzx1ZblELqx/gc38/rWQ3UK+YrQ16vDmQivePLH4UOrky
8lELmOHETYxZK7hW4LgLpH1pvCUSobFHuiTQiUfiQiXLnUg4MvaFdcnkR0A/GFyXHwTV4QbVqTZI
21X6xlCw0KbgGIh78DolvzcEXSC+nucEWGBH74yDgU6V4SboC6iwzVAEThVd31MFzxuql0sbK5S/
4Yr1WKMhQiVlrSg7bvmJoEmzLW98lrre2wMKPckU+w6wMqDHiFU4wsBCm3bd/lt6WJgjetkfAyzc
QiDjqxyXPr4JXqfbioQKRQscunF24L16O4VwGqXDsldD8mXfxJLsm+AeCxJ9XGcz2oRoyzyollNW
nhQUVXcDwyTpAgVMtb8AjdQtAMOpaBCxxMPLD2BX5Jaw4XrfRnovZaY23tdgow7YTnlgT+1iK//U
I8nlvF+zHvEcVyHR+IeE7KD3R9i6xGvUaGv/xZazXBFLZrolXFmpbx5Ssq6Hq+kUO50934Tm2Yrj
djni8gpRP2CeKVvguOBT79HmFWQM5cCzSxnlZGNSAOgBqX4Fipv50jz/QNYcIFlkKUFmxJVqveqe
7JJ0lpE8KHUr3aDqmy8aQRfvbn3U209GHW9WnIZqqY7kOCmvRvsVhsM7vHKipW5mk9lFDjCGWdvE
YjgFYDChlUz07bXC3NJX30l39d67weFxyJ4pOXdMbiMKd54OvsLc7VZVu/ajWcieJTLvNOTZdKcR
6FlL6ZG4pMyXA5e0JKGbb1ZqPPfwZ8hgXq1mlwh+6TDs2UcQXPYd9AZeIo2ZxSNR6VMk/z6CHk3B
7Ejy2Xiku7LfDt4sJq4s4qXzVRC7r2EDNRpP9LZGPMksAgAN+TcECsGwzv4S/rCJ6qPsOXLeV1QG
Fougf4iH7YAjIFHZ9EkY4Emj3g+1r9K55c+GsQbNDUEHVk6EgPOtkE/p9r8m8WUYkGD4d/LEGpCN
AeRTTiIGs96oGtpMZmcO1jFgBrGxJ3ooPuHUoOC31t3y5g0NyP2Hdi5+WxapRb0uFy6CKFqVpwpN
GlLCo3zVb+oNEWnsGMuAEsbNHwpazUEuuF5a8r1878r8Ak5X/hLO8ibbALCn3nHOceV+aISbueNo
dx/aOjvxyMI288OYmXvO7/TsLYPvDFZ0Vi995Sy9KbemlQ19HP1Rn1NglFtsBRjsQ+xt5J0BsTET
mJuuOKsPiTOlXNSYEknLADInRkqcYg4IYF6jVNjAKGodQRS7t7brhX42IE4benoybxQfgJjwHLB5
m8nRW+BJEopNm354BFhQfyBsU0zfay43nkP1AnGr6BuQsarkSAn27BmVeNdkApI5HsSFwE+82EKk
g4rw+WT5znaULgW/4h0DqtZNeIgQIAKrD6m6supDxJM1/FRoUqbqO0Z3NFDP0LugZAm+fIPVQJ1V
Kjhw17rNUpUtF+g2Fmd2VbhyeyXuVZYUHuFfE6tvQt/NTH80FYXcpit7JEWnV1bODlzSDheY3gLS
HiLA7emFp6wHATWq5QxzT3FBSNradz0hRwAGrHLHH69VuDbnSBeLM5r3Rv1QvZMRXDrBjVT2ZXVm
FTbHIZXDwgGRORCEb5sMCez1xIHtK9CdGTabK+UEeOy7F5FPmvcVvoLEGTGVkanJkUlZQGI7UssH
eJEGh7j+Iw+lI7Rxc64HtKEA/B3CWLQtNyIjd769rO4iam7zM/zM7fpaN8zuhDXFyWdTEAGLkHiV
WAdruvXt7Oe9UMmpw7x/UBxerS7OgbJK+JYvFHrzZSZz3981r/6HDYVE890FaxZSbYz81knHhGT1
7OBkM1bwvPqlx0ZyRT1J7bo9Mz88fcF0WAkn0ssWGDRQtApYUO9coEbgWswHfBhzKHmK/bjB1+TU
PgJ10d21hzehOmKKT2lbS/D2syOnj0jekdm7PCTf8sKaOckU4fre+5hJiHILv4N4msz/omypIzDA
V4BqT3549l951wkccgzkd0RRzTDF1NEJLXnE1yCgDvyJ9zgScX30SyZVhZE0Nve2uai+QxwJx/bE
GgS8AFY4/nWU0/OBwqVZz5Zk9MN8L4h1irop2wyUjoGG5SNz6DyGOEP27sXrZsEPUvyKercPb1F3
7Czylc1Z8EXuQDRDs9Vd2IWtSxuBo+DGBqcSyN36IsSPkY6mxpn2pevsy5+h9eoMnnKOgVm0M7FT
OKMI6WNifmU8jjhvMSUu5zX2tTuStlo9c98HIFfkdUl4+nlUdHV1Fh4IIHK0iDwi5GfFngsqbAET
d/Psh/ODbG0iWUMOCHXfcISjmmoXmO5KznJ0VZwcpMtJK6Bx4+RVB+G96R4yXxKo2g+HaGdRrO3a
QIIIrwnSApMHpFx8JGdXPHBVdhzc+hx5rrDomtmVzdI8W/NDj3cK0ZSwHTHIxztZtRVxptxb0Um0
WwD+Df34g3S8QzvvdMoa5HlF74N14IMA/9fMLpmDBHYlnhWZ2Ia9YDmow+MFDo6azAfzSBkDrsxA
X4gAB2iEcqon5wmAkO//BqzB+AGleGsdyJfRjOvIXEjCY+8YJU4HXnMjgBy7yS7hkctgJZYD0cWL
5ltlIM/bj4C0WliNHicJaT5isdalb0n6TI6hYJswglqyj1T6jn4VAg/ma6zmf2pT8i1/mTE/ldPI
sApEswM0B4pkYG6d7MqDZk6/HDsmSl1pFuWRCysMPIjZ5RFsNApjwPo5dFHt8mwuNWwJuGB/y4He
bfqXVmWwMsr9KOyJDkmQsCxYwc8gDCzh8a/azblUZODoRUPWDEvxlfyKn+aiGqfehHWf81VIPQJN
Rz8xhAkPICQBCEo8gWs2F3O2KG5BtgStg4LxMoewrgmoIpAzwW10Jwkg5GG0/GsprLwcO981z1bS
BIAkLnNG56HSdwa4woiEtvXI1uT/Fgj09WsSzEECe9GtPqnrk78RY9FRjJyBMx51y3CU9LtIoru5
Ud58CTZNr3iZz5CQyu1hDmdQK+OYza5+tYy3IfVUc/lhKjPzwSPSY5vh4hLpa0Qczs2wpJMYrwZ9
MOJiZ34gs6DDaHDGObvFeBAxAgPL2PGKv3OuryCt2TCmp26BIHYUt1p1VLYFAnxWcq6yCaSfQ1vT
2XpC39e+PzTLnBF7hLAk+fHxXMSHArMpzwG5xdemdKNhLdhMSmiVJoUan1Jm6rOFd5OjETgs2YGF
/7vc0n6rIcrn8+fqL8l2mlMknXj21dfAMIKKAhf7gBGFUXPOM9Hjo2PAZJpQXcJqEzemTXTa7Af1
rNJc4v112oeIK+ucSL/od4QJb6CuKpcd6ZuQPmTakvbE/o6FPW0OqXJ+N7vQfFbeErj0bW/xKSM7
U38Hb/0e91v9E5IQ0eZbQ2cxAW7sHv1NwGLkppf6gNypS9f/J9STojOfugHGOeFM7Yq/DU2cj99i
qx1ZHbAOGXYOSpXt95gRbVkinG6VpPcRsy9xzALt0rgbUKgdZfLYnEI6+A10CGg1cebEvyXE2Nrg
RR2D9XTA8a675frZiXdGfFXrZ7V69LmRS4IagwFWJVnlOqHd+qLD9/sc0IUOJO4Ex8H6yc1fMX6K
uYrKn//C2UW/i7YyQESV4GXRWDGknCwkECRHi+F1+B7STxlZIqnvU5ZWsW7jPWd+BeLtc5fkwGdn
yIsBKlKilLdfK+3lbV7a/Nloh7e6bIERyBn9EroH8C27AjKP4tow9KAzaJIjpGesXMENUQjOrR6P
q0yQ2qRjyskj7B8EeR3A1fAPI5juIVuwAHB1YowIbwrtDxvMdI/p64bHhyyMaWa4aMFSjQ7JVwg3
qBL8gMK+3gQ7PERvcsUYlYWXyS+m/aJ7aj9YIl1eVJ6KFuaJ/7Ls7rvAMzbPJWgeoD/8Zu0qPNTe
Tet2xnu2BirmSKfhzFnxhLVIBYw1MWn+7qdcxD/yJtLYRiHQvYe40SvSIuxskiM3eIYmgJbbEKGn
KD3fG4FWSe5auqE4dmH/kDv/CyJR0cL3jLnxvqDn6FNpH5X3sC6CDhZKrcB83BLPQEEEkyRgFbs2
Yw1lcEzpyhL3YURJG2k0Sv+XtR9R9DA2tCp4O0XdhzjiB1yBrN0MfIxcHYQeBVkm2BW6v2HZVWfG
WoW6VNTV1ly0gaQFE42gXbvEU04JldkuMbdcEtgA4sNc3pRfeutaONOHbehEC3lZnaUFBtYP9cEh
0gxrrnRhHrrwYLC0C8xeQkfvGXK7Oejpz2TLG6ZiEiLyJu04eBi4/I0YgniPcoKvptOeubhN2sUQ
kVcJepo9ZVK/th2Om2RTfJWTtMuhjOyu9HD00zcwTf+j3SSXMvozOrLb6LLdiMHDFH8Kn7f1ZyBT
TWIl//DKc91fBoH2WNa3y9hwih6V4Jx9CY/kr4k4NN9z85Tm60rEN0z6M1a+dTB9al7dd4xu/Hqu
yaQX/kb4XvArpeOCH+ZJ/wh5ysu/gOlxZ33ga7Ds5q7lAL9I1q88HXoNfKtcSTaAiQYU87Nr1W/T
76qcIjVZ2fv4LzWIX9BnauBq6dpglBRkt2dj+0tGk9HFQHW8t1JjPog/kC1BcG534nfy1Qo3/Pws
n9qhKUciR10T4UXJCQxsDxUK4A88ifGdF50p5VclngTrpna/HqfSlI85x4MtrMA34hO+GeVfc3ck
L97XhlF4SipGhRMaa0a1MMO38irandIudbjb9eQTAPo41uL83SzBPsyZ4T47ZOnz8ljL+MPtXlxI
rsB9uouJSqM+g6Zxgx/boYMwGtaQnFVDXdmCqRZkP/tpa9uK9vkZLAsQLpqz0hoHjwrUG8uTBb+5
8J8kIvytMWi5KOd+FbIK3NhBl0SfJc2YINot9h/k5UQhuxUSachaCFdtgftWm1XWhb1NFWgXm72s
lQIByjy+1+jg67TfwCBzZg3s2QhfXb2DgzMnmOTQdBups80ZDjT/2PbXco94T3Y7mZ6V7CtC7KRL
mIneBDgOEBbgD/VK9vc9dHxVH0f1iJMoh5pPf2ozcoG1cnKpk/rH/AkxUSNMkdhCZzDevwG7Bgop
D+xDL9biJhNuIGyVgVKNYLkDyy3rE7zMMOPMDu3YPAbqvYT2fatfzNaUql+bNXXdI4rG7GAmL2Jo
SezDyPldGKBo+C/JNzq13jINnKi5VIuWt2mmZQh7FAuK4JceY2/JFpoRXBSrX9Quz3LMATCBX8ph
WL8ll9gEinMpvKaTnSD6Gg8ESQHo26iKwjaS3KN27ksH9XYIMXXciQ/AfinqvGWoYDLENH+RG9+R
ooEtrPjzcBCQgAFFrtwJUx6KbxKX6FG2E53EfMPoTJ0VNi9WMdqz+83ScOUAldO8W5XtVtzGQEKq
eA7N9eSO4SO+1LWdx3+3HgpZhP6jGraoU+iGlcIfpLPDMoGjTh3tD8kRJIe/UZVbpUL4E+Ti6tAA
5CpguO1dKfjAP1tuQAhjQBsSr/qAHK3gWjP5LsvZwnpJAOTpNtS+Bwy54YUw82UWbVjwGUhAIj96
a9sPDw7YULiGH0xZLVBI/oO5gygS1emGfUK1lbEss5f0SjLS2KtVaPxG4VEl6ps2oK/qPoYbQ8Ck
QOTMZ5kvVLIQ1+giCuEuGkuaaJAOEDa3SL59/sFL+TMQuS1cB48Cnh2yZp+MweY7NX4gc9UILyWj
9IuM/AWidqI1xG9J26nx3ntk8tNgmQqoeVl1eFroELIOpOFmy9qYFct0+KRJDSP319t2VXwBvYXs
ej2eZGLCqUAkGZH0wFtxM/MDdDptBuSmjUs4BMCEDz3cj29qY+j+SKozfm7LWhoQ2kZ9EUF9CAHC
SF1etfEv1VhE9TNeMlIqdMZesiyatcFnii64bqqpS3QXnTKmLhkTX+e9hOFkGltypPwjgs33DvUU
g6HJreiW0ATB/BZ5y3jSzlQf3YuuKJIwIDwPdMgL7a9wiwBrqoPvwhGPgdP7TEbiUUFQUupE1BgP
ZXwoxwqu5gAzOR/uETFW/hqNEsdP4z/b4qXIDxK2eHC9WfPRk2MFkJf8NtgwuUn0G9rKBMISp9F7
WyobkwVJv0/c3bnSqEwASkKTam7ChFRbb+sxQDQVXX47hkBV3RocgIRPAub2PUWET9NJG5zjn1mB
oBbjKhLql/ECyqW0VFvVJ84mZMVWe+2JDEOuwALFLyFc7L+EknV024j7ZA/o3eNbRzxE24sD5Izq
vZ8FyoY+b/U7+0uR31iOH7p4vkK6bggmUtxJr4sFl9+HsyZBIJfZo7QEpxb0M1K8EAVA6oQMTsN7
9x42ZnzthjO3xFRcTDFlvwjrDaw6yFkr869z1KTJXjR2Am+b+Rv6qK4Jueukfd2veBXUzPKI/B49
zSEl2Vg4D3ZffIwo1K33LwJ3i/EkvuoVAbzwmsS65L/VyKduLxuckXlBaPM+V09y/hWGwPbswZTc
yuu4XAalY/Emq1z2ySuiRSjbByn88j0c9kP47TadW+e2Jn23mlv2yDH0rxT3EskGdeA0RCjAYAkb
uBaM3GAxo0TowC8oLF4EUiOnAKUp8RmvXW3s2Lg8kxTseMHOVQjPFgymBGLgcHRiwHoLxgLp5Sxc
vgHs64WPZIQb7f3AfS+Px6Hf0S5BTnr/mcpLizeG2S9VjxCltLXR+5Lj6s2OcvUrNC4tDMBujvnA
wAFcnX9V7428gM0dTRQzbKqUSEFyQcZzbFL/Vl6IZCZ8dP/ZyeuKaudMuSmIa+TmGZPXtNCmzL++
ZBmZdf7sFjHjRT8hapYpAp/BdaTgqrwaH1xIXTBLCJSb591CFMAxoThnpzdzBLsZCn3QM30O7IpP
5Y5vg+2ppocGTJcYXYiZGbbouZw4EcWt5VHE24+funjQltYqD3T+EFAV3pnOUT3ajF12pbRz+ag1
Hz7leXD7zbhRKhrYYuy55Y6JrqqW1M/NjvH3L+cWmkHpoyvZdl/c/pmrgUvMhIBcKFRZWwMb3jrO
nhOLq0OEEKW/QEwzhutBPbwHUH3SRxfoehEOEQcCy8zRz7rIYkCwQvyn3Do+ZUQB5MBFOC2WbWLj
XtuYxk6SlkmxbZo1PzN8pFZ7DL4QOGnr5JR3jv920wMiJ7VwxX47tucMsAkGJv1IQqql10ZoB8rf
6ABLk0BqeGj17YayDUYCjBw5r7mkeoeamFR2Q2XtEy716iYyJbGNeN1nrqBtEKhoI9g40QJyfWqj
UyN8iKiPREiNNv1Kxrvl0PaMzVhwG/Qq8pbnQOCFvd0oPBMEY124Mw3EHsQo45t5RNA9ktuQWiWv
e20hKpeY8eva+65CQhFl4974laFvRlNBAEhNqJOtxI72o4pLT1lPLbVoKnQqwqa4J2p63tDo29gF
dhsBUsc7aSapvicWqhS9WenT9lDuQ/lzrM6Kd4mxNaIQMrYMXl1Dbh6Jc64eumawz2EemCm5DOkQ
HdH3LBNr0mdVdAnwdhPLt4Se7As3FhCBLTr4W8bxlnio6XEcfgQLH+SsUzBPzHtSqzv0KvN+Q9HT
30SKyn9mvhPar+rnjUrROlfGsl0bZH5LL/liBps0424XlJTo2GWoQlHdkTeKqx9/J/ylq6FaNduq
3I3td4Ts81MYFqH1rWon1VsnzbV80Y4E9mOtmLlkjkza1GfJM/xAt6sc8y2/WpQ3psQGhyPpIceO
YVm365nLTx1Meam+V2a3SZoTROgWDq3PbyqsELEa9VZi60EppM2MdIPPhYGbuQ6T+5xr/FZJJ0lx
66NPGUXJW2b+SMVHKbmAg7ro6GSu8YdAKFGblOHOI/xpSnHh8eICPxNtjB5M7+GrlIf4H0fntdu2
ukThJyLAXm5VSPVuldwQsmWz986n3x83sHGQEySKTP5lZs0qBqx6t1lW1bn3zqUgTpQnJCsNyVHG
tgcsDrAv6Mc5QSJZtKv1Z5uf4PWS6gWPEyGdmSMpYtxtOX3N8jZAUWjQcXyuSQ2dVTuS0bB08Oca
6UMdpCH0bSGRJnjO4IBBmfoVZn+6u0lxabG7Z6uc9aMI1t8uomZeS2vdpjLTpI1qOel45Mb2vaeJ
I4kBY3/TWHvXe1PuZ7e+/eryfUddlvzRBw4CB+ZJJLpV+sq3PnNnwfbgLjT5TfwRhrkVrSp5p21c
KO3Jv8r6LppJVAvFGkuEfhZUKwr9sH5n2MlUl0Dd4dtbi+vwMqUCkUwvPtL0qum2AElXPDYR9nUv
0zvwf2lfO8zt53wJob8w7nKtPRY+OXfzqQl2DXNYpMfoICr3CNUpHteB5xipU79NMmGxVKTehQxe
XkMGJizl5CBEdIMTysVrJGRFwKhJx453n6o2LdwyhgL/peBraB4GG7cqsppmylIRHerUWnEqenna
4oqK8ZL5duwt4305745j5mDtz5iF5Mk5hLqKwoTRYho+LJTBAtYoC7PZV7iV8jQmyhv6NAjzE5UV
aozsNPlZwmhmBb8fegSUjnQVk7AIP8WmlIWbGjOaz5yEILweFIsDfnr3RnXAqbzVZpthAdwgPwIq
9A/cDKSvJXwv2lAzpJ9YZeu4f4csP3/8pxEB2D965exi5d5EhCNdNAoCcK91W++Gn8n6IVpDHU2Z
90D0acRjcTZfhTagpN7mDHh7uG64PEBqPAjVd1NvWvin5VLOb4N6ETpMp7DZK/amniyY1hso7uGO
ed5bbVmKg4eBXOPIgIlSP8JDne/Y0cHNHOysWlfKH85LAk17AWUVzRfGVI14ihnvFbiqJBCSAlz+
upjW3fz2Mgzbb03jhLDpexFL1lMxHdIMoqdwRdAhEYuyC3mB3GY5xBXvreT39p6wRsD1ytugXYpo
18EPy11kizfoYgqRFVQ77BzrOy4OWf2s5IVOz1A0RNP1X6xX0wA/p/i2x3uvI4ghEmxj5b8VVYPy
F8M76aBBerRlNWWAlW1zrhrpHREc94QyZ5jz8KD8gY7CZQUW4D9kiXQW4o8/kX4nfozbb90f4exa
zCXhSAgT22di/uJ9QT0PvjCFuk1SX7YdQ6j0rkIC4usB9lmz/o4Le3IyovU0TKxAQBbwf8FIAb4e
+cV8wEzmFg9e9JecBhvvBKWEjUbTx19sL83a+kVBAu2CPcRPUtz6u3eq8L5C550SAs1gdvznxl8A
HfAKGsg98pCsAgP95bwWoGesGEUoxZ8M2VgpCCK7JPgTB+73WLBoYKzAIFNoNjegvibVlaKck1NO
rvrixRXB+tMDfuSI2jbb4Z6d3nVUY/BKiMpcNgaEqhNVKMVJTmvMUyQ2l88jnNMJlY30B0k6aC0b
FjM6yY2CDWNifeXj1JJ1xM911sTy7RFEIxKI4LjvosaxyIzG33EsfsIDnGtUAwn/zkRNMb4Fp88P
za7tuGvoUvmLysS4vQ/YkwKJeOU6vPMChX1tHYz01wVrIkoglM8wgAr/ouNo8pBKblcbEbHxzdkC
RwZGNYuC5qRrhAV7RQBB75dy+PUjA4Q05dkt1wq8T2zF4AUZDjzfVidb93fE/mNPZWnNHnwc5Skj
v3BX+4SV7EdmPeFBJ+tYvidrjwryuNsxx/Cch1DGxEkwvoVxPQ8+M2Pcg0A+OXtZT/XS5HEB162m
5YgTCGeJeSyp0AtzlStnWdjHhwALZ7Yb1QPRhzI/ZIRMTl60b8rqaUqe4/bFIsxuMMhlNOUO/gdv
djdfMH9zIoKLGasCLvVPiHKSP0p+AHy8FwMxYTxK9bc0h55T36ePTklHVPOz8DXjLioWjR3dICxb
FSTRZy9QENg9sWYq5qTuJljXkpNybyLal/HpYQa9jN8er09tqAv2EKYhGqgiqHO84j/zp9BQsfCU
OSPjB6ZyyovriIW/XEKTltVLLe41uBDQi1QL95xTD8VoJhc3z3KW3o2MHJPZ6z9J2edL6mBC0BZC
0EOxZ91O8EourAIB3jeySeEcDI+SA4Pz5s+/DIMNU4ueOTLh1cw4bS0DoE+5UwozyWsdKgUS44iC
mQzhMGY7EcVCk/JvBJ/TK1xRSDbgLXr5S8FII+dLtvGVgdUwbOH2+1TQ9NSwZpVNFO0k4UDteKDl
/CQ3i2XrdwbnE4wpia+WUwBxGGmO6n9RWTWegw4gVG+Ta0X+Z1ZnkrBbp/eGdZ5tQw7qfplCKpjw
DE4Lt3sMOBR1+S3qtxONm41dY/qFY6K794VTB5M5w546e6nUL4H2ca8pqY1rJEcshSI7ivwBYrLb
O4Vg7qClQt+KVrHtV+jUeUuU3O5FRjDKZVQu4184EehPuDHb7jwK8XLlMWtICVXhcW1wsoBQn/c4
ou+ybwULdhmcYu8uhRaQ6ToM3JrgwjQ9obrIhAVzV9SbcLtNijbmEPoeDwj03dzq/AFig8xghXbK
gIU0bzj/viXx2W2RJVveBnFLKqzxttSEyxSLe7VUyuwFRj1Jcl7xg3hYK1TslgUpOIP6RPZigO4u
+Ka+cTKGSX2SDX+iZTc4WTZHIC9KmHyLMiR2uhmJ1dJpMjOYMVxErBoy7mmHc2qiAUesEx8zcbHF
+CWFql5MPslsW/EjAIsxRzVXskU6o7mtIeUJAp4Bf6g8BToguzcWJIRMCiE0ZOJSrH8DrlOEWMiI
sCoS7MJ0pHMKxL7IYajvpqV1KV4c74npqKRGQ23RFz6h1LaK0mBii2OagaONCjxLPtuwVKwHSqjK
h/c27flMgK9CKtjIl3Q3if49Spucv0HnNkoLbQ0wwHyG7rddWla7gVyLjCOB2FRjIcntFlwStumY
nQJzXctnSdpQ57numuiacFEWYBMkDz3w3SRgJiYEnX0P1Wim6gI6L+qwWaFdlgoNn9g3K7m/asUP
zCO9dhQHrMIJMEEbrhmmPWEIrUf70HlYfw26Pm4vHHrwfgxOMpoI0fw2cbphNjIJyo7TASmeRioM
pX2rgwHjYU35FsODHzN8XveFsJmE04lxCXSCbKZCdWASi8xiEA9itRIy1AcbbpBWnj5MnwjImWvN
u9rZ9VxBbbpFLKwBCYi3pnbAIM38BuNeVX7z1BnPRbdNqbWQ77kwErlmEGHGK72E0actK2DRYaH9
Kflpqu3Bcc2FBMUWKJK72hRRP/wrHR8heJhsBW8tYzhqS9k1qnEnDeeH5dBsKpjfnPO42VWL/N7j
aTBa3cInPZWcNXQ6nJ0BNE90O5Xdw1ytniYwE72lXx9G/VY81Su56jCBAWe6G5d53kDymCJ9j6h0
tHwZbfN1QMDPgn7OZ7aI4GDGbwuXkvvtZJQ7E5CIukb3Qcr2nU3NqzM1xP0exzsn4f0IUOjK/ss3
2VonQF1KhwQJ6AGoAdkdXCyaI1tut7H8qhZd+eS89u9L7R8NPsxt2iqAzVmOFAw7AWRN2mfSNAGi
rvK79GUS5rbrEBzZMHnGQ3XttijbVN+2bkBAzWb8CNoP4VoBwLOwWkgnQiMgumjWMUJQwOG87Wnf
yD2g7KOJwhrRltcp4uMdVODkjLccol73oZNXTFjJZCb/gnK0V52QG21ftysgGtJLPDwkMZ2iz19Q
Zmc0K09EKRbWSRhl6N/6lgNU7Bx1xbyoPkM3Fx3tLDjT+JwG3ngF5O7+vNMDiAZMijqAkzyrueW6
RT5ZkBjVSwJia+bWzcP+LkNqDkCAg6KNk15qD1tkiQ0xr7pDDKMPkAtV5lf45D+IAkTUBcQ57NcE
98zaXZy+ROHkY4mxxLfkS4D4vZW3KEpVRMdHDpIa8HdKlYIIM0d3kfWLKUFlkTBf1Oa9uG27SarN
9F/4ddu7FjqZvhdFriuco64Kfn4a2UPZThFWDQASYr0O/dpADGF19YCBTMbQBaWgzJytsaRfub/X
DO2kdLBbYgB7Jr8j2jmZozBFGe+X4cb1vr1xm0FC8l5YSVnGVgCz6axviYwbdHK6Xd2GHcsKh5Rh
R68usM1ywCqESkCZkFcU7lPKyBhezt1IYLBrNxmNTs1xOJAF0lkr3dtq9U4QHf0DpEIu7LEEbd1o
8j4mqHq0BQfCM5Rh35+XKCV3PTaCILJ46XEuVYthUXkQZeZ0C6YFkM30h06PF0grl/3CDq/Ba6nH
D/H3L0aP7QnKXA3XYB6saWNl9UMIjQ9+m67XtATJzv3xE1hg2JYvEK+L+rLBBEyreQXoW22Og1Fx
Gs55xrA9NlAZh2hNJDg+SdJ6vJcHj15M51xoZJrn/DcksNzvw3UZMYCU9uXdDf4JNN+nJLhEVMNe
f42rCyokUAmkq9rZGw5CdiKVJ2JybaPY4MdCNXIZs85phzeUhv/rQdLq6B6nowsXlWEfCN+jgDPy
xAgnD7WBflf6NzHumM7bfn1X1DOebzHVh2o3TJ8MtDwxOYJ1d/FRmI9I5hHgYJVUgqYoeCqZ1hGZ
Usa0i8opjzhK0Cvzu9iqUGKzRyqLSquwO/nj9qeIUdcsfmgX1L18QHg9Vr94J1r2EdbDRpy30JBn
JPnQJ4cw/QGumF4j/Vf/iZBAcnGG4UtYH1DlldOYd1uT6sSAdHJne7juh0NTAgrwOWNpnCuOUU53
Dv0CWQ4E8gJn4Ur9ScZTFnz53+Gk49hyP+YjVlwY0S+GlPHEl8C1lzFR1+bQWo0DwV6CigH3rKZF
brm1GL2tNB2faJpppntuzTSSGVI6/KjhtoZkiLsglAWJ6vcomrA8rYuPAQlKpqq7JfDOeZ0Gb7q0
ZQU2x5R5ABasr0UeMw9e8Z6B8C5btCHGSmNmFFUb6tSiXsV00ypXMk0k/arcHSANBHh236ToYHV4
da5B8qVu7w1UXOm6nxxP8Jr2PFQR/JP+30QdtjhKdaSL+nEw9n78ab2Hn/Iui3dl7F12RX6p9Q7R
0I6P1HDJjLaIxbPoC5aGmz4z8Qd6nmQuM/oZimgivgUMDeRvCUdXMjyGu1k9FDigePmq5rnHZXyU
txlsAlyeGHBB5Il7UDzm0n6rzjp15VLqFXgDuHTiKUZMAp2zF9pq4TQtAFD8dM2bgt+sUh8ZvA5U
8PxdDarBgCoCnF55i8QGUE8EDJrJo9Gl77B/TSMEyD2e9BMPN58Z/Vi8R28tEmHGDB4/FVxELDg5
/vgy0Ziq1a3vXznxGQ1K6Ksg2Sqf2wHX8qxk1MEZYwcvX+VYjkkDbkyYjalfCj/BAKCrwOnuoYIP
2tvHZRE7UehE/Er3EOfITw0mcSfuxHwtQtuCbMURkGo36nt6QUACQWFuQKEu/Zj1uq4/sbXtiFM2
fwOZ+rHnej0xBJjcQ//5OSwce7j60rFz2bDGEmTHzYidOPe/8CetwYmNqRXcBANUB/M0BEugB3EH
lAJ4AfAZj3vY9VS1d++HAabgoC0EhMdn/Rb4DhWQX13SP6ZATB7UnWhzeOjVBmc1MC3sWW2BfLIU
V1uzqSn3CQKNmZtn7loFyBoS8NinOeWd/hpvtRNWvuJgwAYPKBTXHbAPXS7e0f05xeC5+BoxCPAe
LnfOwIQyJivAwxaWhqWqCoj3XBy/HfPoQLzHzGpuqLjwdnOvLhfpTn2O+bcCApe90iUaCgUhvL6n
xVz5iBE4i+Ggmdi9kbMNi2vuytGkG68nxK85QR2VioXLmA3VgyQ7mnuNPIqCtYgJMzyRFWpvUJ9b
lM9SC8JHu/GTqZM3FqG0xyDBLG4RbJX+LT4B1kvIhQYCVbRbK3KutXQB7iR6X512t0xv46uh078z
/ORVxsfmgkW8GO+tTvWI4RJVH24uHbe+5XANu9Ct22RdYJv8l52aW51JNuoB6HKY1P312XeO5eky
8rB0JRmdQm6evfTobeiY0vvbbbycDnko6k2gblVoDTIHkchuXwsLCPTiJ3Z3IUJgpTypClZnsrmI
MOWrbkHbE05AEgRYaAyFq4QcNhS4Bt3AH2c8Q0CRBDgR9kgWfnkmvgmLcWQoMSG/Vffkf2vv6Xdv
lNRuuTLUp4T9YccJUftLxzzK/H7jfxUWepW17+OWTVcJ7bX/RgjXZqu2/aRwyNFnpPG54vx4dszY
Z9ITh4GTBjNtYdsE5hybEDR6odDQSJM1BWxCZdwHULiUe6HgprRwiaMOv5tmnZa2p+xq9+D+GAiJ
mydPFz8YYFjFiYIlBNmunmuQyDwLuY+Ldqa/iDEs17WmwdMl+pXrLj14+Ht0WGxV50w58QBiGynP
SaJWH7/K5JCcxvwgd88xvYKYudBv2JChcmMsPEd5DZAm0rL0qNms4lQ1zyCxvfifksGgp/zAFZA/
AfzZy45lPQXhKrZ4OuC1ABvnFLBpJdSjQJihjmQGUzxMzIG50FwZwz9sbYDVJ8+AXmVEtcqjRwJz
meMFDhv6suHY4QGTfWqGbCXGRgU5BPuowrzrG7t++Wk4QEVJi/Udcmrv0Pr7xF928p/LgIcale5E
nV2RvLjdQayXqNu7HcYNTCXLL8LSLOiK+N7DtwCOYc8RGYR1r3hnhupq9xqv2b9OvI6oVlF5PkRs
7+A8rVyI3d7k+Cp0HC3lY8o+v94je1iF2nUcchBFTsitAhuYc0aGB6dhskXeXIWL7mRPOSR7NOYm
Wg00LaR16+cg2bC38Z9JRLCLdyBjE70Cl2QUcQotBg63AohaOGZ0idgm0TdaT/zIUTbFcyipDIdJ
SCvXwrWWd6p5cLEFZGMc3Tt2NjOJBtCVzibcORgjIH00M1Ty7OMR1/YNo21RvpXZK5RhuGMVNxNL
3jLDxnSDHXXzKw2f7J83GX1MCSmRuZXU+1ieoWsVbAPchIhCwe2tFo4mOoHMwD9FPqX+IUbrFFNO
mwUZih2xK7DcJ7gcX/7OgoFjwDmkmW7uA5p2ROktlrl0Bmm1HlEkUStaUKBplxREHRXrHsiH0jjC
wovUsYtl/hYuqgsURUfw5wj5AeOPI8ouxIWGfLQONUngmKaC7BPJUmwKbIj+Ke3WR2MFblQuDMux
VKivp4BwmAI3nKfEVK+cgmZFB6kOS9G0YagK7ocYwSE4mjU/Xt8v400DxepRNWvUWOZJwgI9+qJZ
xbm85teDMMMp6YL/C/p+NOS2D58e7SUIlPQVW74tV5xP3qqcSDvtPvwVkPOiLicXrsUpkFmvSaQF
QUJU94fPQr8gkfPIQsc4FVVJuy8qmCY9YysMCM3dfbq/620F65KoWZjUgeSRtnOM7I47ycN9K18J
mGfhBstpX87uj+zlQtuLDq0DqNl535gywL1mIehb7xbiEUGRun+07Ttbs588CEL63qBYyyF6hgc3
fF09bKYJamEMbcU/xZF2wddfpXfEUJlKcPjtoSM7Lj5unbIICT/FNgp7lQmGpabotC+uo57XYYqH
CU/G5QFgb5uYG195Qnodu6X73Y4vNyZ1wLaoVpTAW6q6Q9xBhbJ5VppbmqFau8GI/RNh7LBOrBnO
BaH4zwXKB9pNi19olfUZCOVh+OsylOZef8A0UsiuAikJ4/3NYbADhRpIBGIYV9nWGQmpVMyxzfJX
xAJuQn2hov3/RPRw0UsMFk2xoq79f64w/YXKWknm1ngX7dbdGoxA0dLEm6RalfjILH6KdVAtKcBR
p3SZjVKfXwS8SWXuv0H6O1JISZaiqxQfXODDjX8AmxcL+o/OQ+RhwKcsfwcZzhjTCZDI8OyPOHAS
JX9QrDnTZiyeKuGVke72pfSOiMY7XU3opQBsjBJsmYLEPcTkjB5heAwQ/qqHWzCzwqtu8pj/Ztwo
P2TecvgpGnw2Vhxd4I+e3C/Fyel3W7jfabxShmXOmKFb4M5OBo6Bu1D6j9Kj2eS47lJY5yQzFsj6
i6vHO89p09v0J7V2DYBgYdTMPb/VEUM39M923+5xHh623fjjSt9Z/ymp9QV5rqaG01k3k0QFdfKm
l79DAaCJf2zhVij5Mx5YPSdc6P+Jn9FtMiJFXPSqOfNQzOAct94W+VoB2XfNTQJLKVesZSDCP9vK
PkY5KVhC5dEKcHlayne5yTt95ynCrj7nuJ+XmGCMkKnXEv6Ipn7vMJaOQKgiKFmatKoBcStzmqNY
jEzUWYoFlMUynqpFa9J7aPBScc4zPm7bTbZrjUtBOUvCi6A/mcp1u4mmQ5b9IgUGBi5dMSPRVtC5
Y/za2uaH5zwbqQQbc4XnrvfRMNAvpFNe3PV8jxMNwiS6INrmRZXYop1p30O50sQ9eco5VRiHEkr9
NQQ2z+mXlOxMVGEWVjaQFbYpQnplGguzNzP+WWSAcUx0MsHOB3RdPB9W9rE4lTIA6ha+BAqS5CHN
3zK7QRKuUvsv3BYf4GT4QCPZFxj4uQUJDvu25IokeAdRWYRneBgT/lX8sRmIZqvvzMoadiae1pP0
d6i2FU3K0KOnh3gGE5/5o5s/2/5NoKxAuMPKxz92hjvw4E7bq7+buE1cMOuJ/X1qQNPUEJx9dP3X
Ve8m8em0HxMAkXvAMuA4LvVGxlZ2pzrO48NDJjRd8apJ2QwYLtL9kqcDrRRMoYUroxpHeocKknJf
/EbuOtxuCsNRmn9iSTzzhHFTDnA15cPaYtFkzZWpnKGe+UMjN6GL0y/p77wK/S8oKxoryJe0KREf
WDFwjiF9esyBTzrg4ai9cB5iOq5Zrt3wGy23ZKu9ChiOuu1nUM4IsIFITnphhNNfdmvgzpnul2Zq
c+8TtRg9RfCNGI9gWf1XirjqbYQRi+TJpwTgtFTRyut/1Lh4pgY85zjFxwYzdiR6AsRAHmH9nhZv
FcZOfhkrzuF1fgH7r+5DT7AlTTvnWeCfEjCSVkENDKiygeGPSXZWLGrpuIG+RQYndvHGX4OrCQ5k
DS9dxNBpWm8wD7BjZkuYmBWlh/Qynz4omG/craBd43hRMIYQeo5wls1JkfcBUVTaivo/4Xy1fnPz
xJKUMSpIhBImjWP4q3hDs6VpN/qBjjuRS487SN3CCrl25qZWt7r46BB6ktLkUVCnD0vZ1MndzyXC
mYQZmA7KTkbuRXipEQvCmq9XgAJavw40wvUOYbtz+WHgSSdHwXwC5NXhb9c8ZPkiRTXAy0lieZtw
LNGI6YsC+u1udNmk9QpbMOiZOWS3WGr5OfchRSsVjKnswnQR/WQ6uaAs6xXNNwInC8QffvYiwjTX
BUiH3ges6MZkmQQXkXoa6BVZH9zI79KdStlt1jqRx3xW27HGxHZWUTrJjWOyiKYBoQdfrGWcDDav
7EwfaEH1NgZmT9pFY5mnnccMCdvMMLVD9+CdDODoQqIAeDP0lfstiREogFXlbyhuRUcfZDCfkPJl
kLdznQCPRkfFDxuIu3l4SCIOQW6GCWoADeVvg8WAHoVzEAVAHQbXWb8VIcbAbIu0n55olwIONV2G
ZF1bMDmroQBqCJDwwVNlWIX/Kvmuw4HPOw73DaOaafpr5D8BM1At+VWrTcvDHd2HyY0ImjUg4pTw
ZxqUT4ovERZo6qXFGMzFMhqDENDl0Mi2dfktJ8w5WaH+z2jcQonsuHsNbz83gXNtE6DKrohwymw5
x4QIJE9meo8Y2glCWNSEeRfX2N2WaO2AHokwI8lmXBsgki/5y/utW2gX1TbXSCbseOUqxB3EbhDS
ZPlfwJCB3S+IAPDL0d9lXOIkYUiuHZgPOSCP54xMriigF6OiZXaEMGwRJG8t/VH2imG3K98OzuPw
aw0fn+hdAhre3nr44ZVC1PJ+g/aInki4IAHwvoRkBQ1N5OE0yL4JTOZg4WnA4d+1iEr9blEZ/WHk
AUjGVS2PjftZ98TLwA5fSTkik+XwgSxT58wuKm0xZOcAU7KGurm7K7g0gcJ7HiNyrJ50+ZpE312C
vRc64WWMnVS/q9FZzQzmMBj2tGRGIDEorwYZyFtTuChcvahBs3eUkZlF9CFbQwYPhrlTzxLvJqV7
mLqKeSbCjvxf4iAHHCpJi8QtbqPKNpmEFMYsIK2Et3dQaaPY6zLTJaaYfDfIlv+i3ymk9yG0B7EH
6WVbPZmdDo6mrvrQRrlt9Vzzw10cNoSF0lcxZQzwGALG8QhewcBqKfp0pMWmwgYM4ULLAPQObGbk
Szdj2D/jbE+Vd45uSOcpVNCnLO9ldXcMn4Slu1A1fNQgWk76ZnVgoGM+AlASwHUruPnjxdI3Po2f
+xrgc2Ec0Ns6ZlcDuPEU6Ia1GHkPOl61Ov5o3TWyLrH6j5EM8GnPwUKRy2Sk+AnWOOm5+dkEgfXh
Lk6GbQtJ3+g45zCTPYC7MPFJtMug8bicB6Mysbuq2a2TPoGxBP1Hye5KnC4cN9kigckTezuiO4cZ
wH5vJ3DssfqAUyZ+DRK6nIXRAtJuijUsOGnjwAD+FwkbRVydMpJw/kbseiCQANxshOJ0gg6mzGFh
WNeiv6bEqxjIndjWEt0am4X5BaQMuDwLEXUEtKZd5OOENnrnIaocMado9E+WR+U9D7iyswQUHLlN
xTVo3LIKNVD7cXcd5/g82I9uP9dx3UomlTEFGje+DIeHvIOKsKvJ/+271On2KL3QC4RtMx/Ju7F9
XvZXsTC9pZuGqJAy20//WrzdOog+hkaRUBIUPa6THJoKvkfU+sucqkyHJyKl0Cn+lOwe3gNMU3yd
FIb55MbDM05hEUPJoh8tiYmBblPHy5gza6Bvk27sR29nlssRBX92cwVlFgkkgZcIRqh/e5oRSeTY
dQktQ+HVGzbPIkaBW/T42KcngVM3DYCEKIfKAPe2kiFWMK49uM869jsaDRK6qr7FURDoIywigtKA
QGBQK4+gePbia1LSQEZTTkqGW9g/LU5xOKF666G2jTM8skhoAUkJzVu5yusDmjAr2ptNhf/nMTHi
zaA8aqqj2t16X0F4arr5RQig2XXnVv4Cvwq+GP7DrwnCHw3Lar/9q0zcxJATugtwjQLYnsBKNQCU
h9k+gv9oe4u4QQyDImIi+W1QFzQaprSjRS7kaz0FvAcnrGL6R+TQVgeMhZ1QJzHPkZTc9pmS1IxW
qm2svPmH4webBpQyeaqTEJJ6Vv/i22Xmnb3munTUFWN4avjh1GncvDR1fgfriVnbl5I9cRWwyscA
mJO9YwSqGFMo9hAtKsD7XtvX8soXFhFhKrPol0TJVr+F/h5r0u3AoB16Qn+G2/2oTrGPERQRAgRe
L8bf6qi9O2qNe3xH3oxEczE8fW1LfFjG8ctWhNsZzVr4KXtr3Ce7F+30LLwwtQHJxoXOXkJ5r3iZ
lKXzxjibHODEKvQkqn81DOUtCeM5u/HDZSCnGxVRCrzkSdn4kGGgu+PHMgH6Wk4Hw266p2VR8pY+
mQHKnJoZiqCULDMkbyDQAnGOO9gT/V3Jt0Q5qEfWIPFm9YbeEn5JfGEg3o7rsL4M0T/IQLm7RJxN
iveBQw5V2lNW5oKxoKSgY7x2V5rz4YrDJCGnlLfaXu82Yeko+/qeNVwCU4YF23FYhgQSTPtrCZui
IKt0Lp05ObjjYGLga8SNixcZIZQYae1qTgS+7B76rk5TpCEseroQb5fdN1k1RCRZuPAAb48wuDkB
lpAklH8iDwnKW2AXi56JIYwuX94gtjKP/opJzXzCt1ay+udNdPCCnw1TLekBv1rCfo9c9gVuagHG
8OukOdeTlojpI6f1y7XsEWLjbY5/5h0Gojky18QPYqm6K3AmaAt5sRFfMFr6JfG6HF/j3C0W4ZvW
LpzGsv3GUm1PYGhOY3QgwgC4GSMZY8UsH+2NIW2qapORHhSvGJFkVx1ZOF3CXloqm2I64A9cgT4V
5sSBD3h9Ox6+RjEG0YHQpMFeQqwHVRZQKdj8Edwtl0ykYYKU/ZKYFD/eWuFSug/lnuENUSAsI2E+
fkFlLcSrkDhsyW7y8B2rIxoIrLrVrd/tfBpnsjDFWXbkwNvk4aZkNsnxaXoNlAoJTJQZK9DQqhSQ
GCwYutLnHocVbAPYCbq2Fvq1657jYOOXF0YXRBXITEECMCcnP0h4pPfE5UYGlMF4dQozuoi5wogC
UoeUYfJj4/ZcJvdc2YfSOie3MVki7ceF7IjQCjUXQVTqU6yejJcDDVsw3B05f2G7dh8CsVSUCKsi
XWF/kjr5Hi2k/y/mXMLmG+2LbEfi5ExaheRczaqrFX7chwcaF+AfHAIFSdjop9RJpYEdMl5anksO
9IQ3S4cCSOOlif9Gae+dRupSuAuXE3RXcVdCWWK7rDWaBZeiHStWwMaIvEpkYvj5QC8lgwinxPIW
H15ctmAsMBb9aCW5p+qJK6HMwrWORjBcKo0gmh/FWFjn7Nm9mIvIRNJSC+JB9ANNJgOgqxz/r0pe
UlKS9kE066xAYvVGSIDQ4P+WUuUdFcGFgRjOsHDQwz/pnyYfJ51tNw+FbcY4+ICtiw01MHqN+xoR
CqczoX908UzVJ3/DhccQIHKiH5ApHZc9ik71mtAFXqmpadiVkQkGhHNbWlYRbtZO1s6B3W7WHp9I
sgIUiNwMYe1KX7lEaLHi3ZMMptEYaxAfHz9ncVu9KJLq9IMdwrld1gfzu4hvc3WF/wbdD57E8yLG
PBMajl49SX6Wd+kZ9LM8V58JrOgI1kbLdGLfWWeJkJ6L++zlM4RgHJGBK2lD2RHlnuT0K3lIjG9a
nJ4AjyBCY1tt3OR/96DacbGCg9XQO1DBUPFHhwkwQ5tv7IfSkU38cAF7Y0pZeY+zFdk6vbx18Y6Q
Cs2OGdnmQ8FnejPU3kX/1xHOnkw2mjZCQoLPnBbOl8r2p7fWQGp1p+duQIUdLZueF9ctO+4csF03
3wTFpsViMWbgywiMgOz8EmmIedcYDDf60RygJNA7Mbg1U4u5M/EJRJL9+gydAAy4FpsH21RPuSYd
BZJO5p4bM5unycFLjqV2FvE00L4ycvT23dE7hfKGp8qkDwlXAQRm/CGuDHquMFxPbRaqcdaYScEh
lZ1xioK7TcQ6uwOqDzHRu6sVzlKIfims8FNnWDvN9hI6Y/0wQPCF2p38ywAIYt3WmQwVwduQz5jF
xofBfUNrCSYmq7WGmoPYBSQfsY36qxhPTd6I5lotzqxjflYIGcPRIh91Fn/LkAXLx4TFmMsajdgn
JVVnKR/FH/2nvFt/fjkHdcZIhC+gkRasrTVYQOAd5DiE+EMPa8yTwmAT/HRr7hrIOhaz7rx6A3ih
p7OCTb7xPuW9/euhxfB6kA/8dBDN35SMNOPVPz6oIczTW4Rb6uETYy6w3YtMRjhDYWWJHE9FvFuv
wN/bBAU8uUG4BG6qEd0HKSWISKN6NRFoj1QDjLJh65Or4m6ZR+X3SluCuhLbg8r9u4LPCBXb2HJS
Gsw0XeUe6pjElfs2+6vv6RviW5n9lnTi2oAXdIaMCemPDXUdX/bOYfiQ/SIwKzDzmdVb9F/wI8AL
+b6VPdGlnsZZ2lAhJx9IcFg6kZpEZ0+fLgf/jDPmL8QsN6sOvxzPJrSrwicYpIgzL41QHVlrYhbD
3phP1TNiGstxnxFCSlY6GFT/H0fnsds4tkXRLyLAHKYSg3KWLXtCuByYc+bX92LjDV6j0F3lksh7
T9h7bcHBEcwOmnq5n9YIu5AlbBtcSJ5pfekAKRhpkKyFxaz4QrHCMtqwnJm6o6D9XSlLqUA8jYIo
40f9oIb0EVRXu25c/Sr/+PtMl/wP2wHlPyjjDiXcof8lyqu5Ry+9XaaHPXsy1mF/Zflj8objiHyK
JTkgnvyjfcrfkfUs4EgsEp3QTp48V7Dlih1H+Hh9T1fljeuWios7Y8bzf68+hBkM00YjH5LQhAEy
6/J4JAdkp/o9fIsJ8iBx0MGw3DiV8UwOLDsdfZ9/pnxiW5iiBqENHpkvGH5oHVjAQrcMh/NYuRa4
i+mL8AaNTMNUAbmH3RaNIjVzua6z76Te4UzGkQj6fmN2/bq1mFM+ic8isJcPPrSN3YCFp1rXhUek
IHq26Cd65ILT/6nNCwHp8AKJq139c3pDlblVLnyre5KbLmizGDNJCZZaB5dB5H9xnfDNtLsIOw3k
mv8JxSQJF09zIGVyl/1CGe73PNU3+YwsSGWGO2+YymuMMUfm8guQX0EN94USoXvgi8O9SoykNFDx
1wyeXtzYOA6gxCegXfV/4bwlraHlm8625Wb6AeFjXKsDanQUIVtxaz5KUGo/7c68h18cP/PwbL+a
B4Pm+Y2FP/sjjpc9NohBspl20BwurF6CG2j1Mf/WXo6vvmNStvZ/KriGdO+fDLGMP4AkOLtAJh/H
Z+4YO35RQY853aW/7IERb+HSe8jXWFlz1wuf3YspW0q1rtOCQNCL7EK9JDELRLKhMJXa/aZ9J7x9
l/tX7Z/yL6YURaNrsaplHnTxc9NTboXhfKerD8vrHd48jtRdn9nGMWcptE/JKqC6jlBm3sarfBli
Tz9840HkeIR3v9Y/1G20ZSyM58WRNr3GRQIpssXcxhJCcvQfYZ2TpLemK7omxHOAOsA6Ymf+Dfwl
a1+U3gOTfPcda4FIdrjDM2+Xv4KnnGhaDEc9k1e+40iU92SA/uKA3zEJ5VN2MvQn6p5LdbZJnMhs
h/gCNkds8kanset36wiQlHoRqCT+pD3vYXfmmTk035pT9Jt8xd+OBPst0kPIDFKxd7iQ0MDuaIle
LKLRU2m8OExfvHI4QpwhksCm1j5MmTuckcNBRvEWXRc/UI3f9o1R3nF6NwZU/dO/8krRe4JdwT45
NS7KSIW+mt+MP8xANAwl8gZK6V8dCOtnheq7RB91Yo3ZTHumyt0DgRsG/O9UPmoMrHi0v/LbbACS
fRbBHnoVc+043daig2JnJDNybBB1vqTxOssYgMhs868lrVg8HfUQqr3v1sDXDipmKGSURvOmscIT
z7LwxQjI+C4hsYwsCwrtFlv3wgD+MVEA1TdGd9TzuYLdoPqcFnQLHX9r3xZDhBOfsZSPVPHfsCZ5
/QxKpJHWZPG+LeEIV94bPySU2Z29ZIsAGizsGisiSC5vdggXkN0M53aDyHcr7LD6gGciukfZaoxC
IVDQBdqhzBRuE6S7m4IdaSNA5VhtNiFWnmFTRht6Oc5Abi42acdkx9iPERITh5rjgjYA/MWyBAs3
DGKRIIOAuYn7qsXh5LVgpzPsAbSFBwLRIQOQc0BGF1IodUuebTt58EQU7UTJNYaLtg1ig52ieCUJ
EHE2qcjA6k3jX5871tUSPfp8Xcdjw0QUG/jG/2DsJfNxKZUnMMQoljqXN69RL2l8hXLHfdi5euIW
oVM95EMT0WMfaCTjz5nRK5xP405TgrAAAlbVnVrTIWKGXYfp2wNCyGkGHYX1dIfvPxh/Sr5ybRsE
B2lieqnOThySUUHLJDslRhCTjb3Z/ym8AvW7kiBeFl9V8arU88TuAjif2mBGWo2fB4rCaZucwUAz
L3iwCR9Q/d5ROQTCAQFg538AI9M1r3zK/5rpTdAu+jvmiEPPMgHWKDJT2SV0Qoa1PYMxQYYYsVTh
gULzMW9gd+LPXcAHi6MhiGwJ6ysfmQSGfhVfmaOP/QMXzFTgy17ykeNoGzzYg4n/fMLd3fFXxEG+
AUygulRwSNJq8N4XDYkwr7rJjTTBH17X0n6RMWIl5x7AregySZKCI+PCKfTaW/JC3vNdJO8y8i5j
PYyfSvAENJhB8w7WTbvDFNlfCW0QpD1dGJsWHQniG88wA+o157sFC2A3//K3oL9JMcyvdYcZ21L/
nuv0EN181TV8F7+VPB9A0PLPE6UqshQsTSt0VogHa/srXn3AsDH4wc8VY8NQudXfzHQBCyM2Qq/C
gD9n+LQdAPiiewnPcmrPLXsJXK23ODmBDR0NEMBvRu805Mgcw/B3CD/S8FfCcoTl5InHdALPqd9C
Xs7iAAOLH5NUapJMR+C/dmtsuW4aVAk2tFlTtznwxHdWc/eB1O7QKU/6RkmXKD1V36FEqQp4BLv6
tykZ/p31eR+1G0178X7koCQh1U4HunYSKazzBKaNQPf2UsD9GeFqcu/AS7J1TwJM82WxggZZuDbw
C34hHmp2+o2BF9HPH/PFfHJfUTGh18lc3tFpZyG3RlsAKNbgW8CutZ4vbMCrj5zFV2+jPpDadcGq
eUWEwoYzeA0Gh90WP8w/znELG4DpYX2RcVfm3L9uVZ5GjdMHokLtlLZ80okuYAh6gBgUY0kA7ZCs
IgCc5CSgqDkBM6W1Mg44rYJ3epRm+RnE+C4OxBUhFkRoTXQehhhjzYIlguCWOBrX1lePIb5gpVo9
JlQf/q41Nq90q32bIZDqffYma1f5c8S7ZwC8wFZGat1io+cRsfKn1NOjbibW24QpBxJZKHftI5jQ
J6+jP6yPQKhzjSbAzck0++hZW/D9AsG41MSa3FE8URr6XnX7DE7jdAqY9jAnXoUtrGDAnhgeGFxh
f8I8+DmfKYY5duMTSSY67uF7n7r9dI/Cq2ZuBxbsJiYpuxc2xqG2Y04FbDfJprYzKlPA3jpDRf1Z
589ZuFWIPjgnHZREIpWGC6le6T0+Mx4KsF/WrsUVeZ2oKRQ4A7Qmqd1/MPchFxFbBAnzhIKOdova
do2WpDa2wwY9SvVOiT/9NV/+k4yOymEryp1regZDVoyKfzLnvvo9vgjUQZuS8zB6Kr9nj2KIuNKN
zF3tGmwfyGxTIfitYHX+Gem6ZOjvWGc5giGBohISz2nwMJnXPIvwWikHBjo1hop2gd/WP4viUcWd
1ZU/bNUIViSmIVkDEvieH/qfTOqL5koK1Axmczgu6e9dXyrg+jiF+JAEUPaz0y7bhujB+2JgOmCI
UOziGN26bV513tj1EXKdG/yDyHsiPDh9VQxyGvDSw2/xmx2TTxpuAF0KYkJ0eWgMxGv2JT0yeJ8/
aP1JAWVkRE/OxKIKVhFgao85HVN3B9mXuZ5+JrS0PqoDR9urAVlcnmq8TALgO4LN6p8U28dDSg9y
7knWKsb0jc8GS8YvqyuOs9ntUV/xPNzM4JiTV8/TKpD8xmzenipINdFB2ARsYLTw2TPk61n28JpJ
oMG8YNcsIwbU7Evqx3j45AFVDs0zRDX2RPr70Vg7dkJko23qvb9UyIET2yBht4JToKS7ZLvyntoq
TGJSLBDTAEYLLtWtunUs9kNksQBf7PhDrrix3wIimE6G/ySqHTsvI9x0F0/7sPeaL+2V6GgnNoF/
yr5k9K/fnM3EC+CnWSkCA7+jcuZ1RPPBcGDV/RVvSALzrb7LTkOyRddAjI71Laqku66BXFuMGXci
n+BF98riPLopEyJnSZfBDLPivCW/nhsarlvLd+wfR/Tea5VXRvUA1ePsVz1eGEeZXOs7ZsJQ4r6H
If09v4IvtiganLF1z2CJ3+oVMYQmlsMJTsa5xQosfC61wMi/rP0j9IIwDq7SYV8LyS5TcaeWqSNi
k8XIFcXravguSaWqwL3kFaJq04nU1xhH8OPyt0gBIIfOnbWGy+xIpsVuOuhF14JzJjXztcbx6Xc/
wbiM4pp9hYk4FhjUFjstAVKvbDNen9zD2342XTbaCOnFvcJAZmGqnS2EOB8sApMZcOexMdyWjzZC
dxm+S6/sJDVe2WMlgMFzCwGLhEi2f8hXthSAh9umu6AmqKZNcFdByDBmuZGwjjDRUCCWnjj9G+MO
1i38aZTNTAmGL3TYULwrwoqZO+dr/G8GJKp+wZ6AnScQYM0CmlfbcoUfbatPm3a+NLjx63UaO3K+
ydKr8IC2HZGJyU6J0Ixiw0Vsk7xSojPbyJSAs1bSlHkK4XNkLOrSczJwkz31AOigdkmm70rYk+0e
8AOvBAFdOy63vRbjdHW6O9hEm7OcEhdwI0xs/tmPtuRGhqFj8MX+sIIuogMkG4wrz6Dn7l+nH6Td
CN06LY5AqZruIBEtVpxIQNSvIZcuHYS049sXlKUS+/En5MgQVdh/0JU+5Hk14ej//on5EZiHkFiK
13GFXW+0U25NegMEU+V3G+wqsuqvce/wc/EJMo9m/Mr1MNSw39GlcJ8SuPh3p4h9r1g1c0pP1ORe
CMBzUUStAFnmO6Z617rn4vQyMnGh1sWedBaveH7QkVo/wqY9RNFRvxLhSNHWb+T6oBLJBQDkr4Vi
eIuR9RBHinpDe5iO2rnxk1xLE32ol7n4Ek68OXDTtjJVORZKwDAI/PGWHGsyUFk7nSIWAyu7PMiw
M7bGgxfjaRgXivzKsueYsbg3rPb8OOEPB+Ugu3ymaGrw2K3nwp1hYf+1jwmuLXDhO7JKhCGkTruj
B15LuZQ2h0D9PQ9Q2cMDymMRLWmLk8ALbhrWvuFG4AUqU9kT6dM+VKYuEp87MqKavMvNYOIR/hwQ
D6JceRkSt42N1m1yWR2nquNHmym+tuxF7QAtgRaBEXWHa1c5GD/zl2Fs5SsgTtZQyM4U0giunfgI
DDsXkBSsWg3j4D0VrgBPMW2OgYNx+9zA7qzvvfZuXWQ2DDEnjGzuOWwIdJhW+1FyW4BNbDcy0npa
lAfFLnmfMkdgq8ETWVpbjsrEZ2vDKb/Czo3jecBTBPnD8T/RLN97NNBR+U6nEOLtcuYLJ0Yf2ADE
CZGzRLdnfMnSdmX4ADtwmLMzZNd0rF8DE8Ezn2FK+brKjpBbIKNyWqrdkz+zhrO0Vod/E2OOrY7l
7lORUI+s+AWOwyTaauM+hiWGh5u815Z8Ec8gTRl1GZwMBroUDkl3UCcGJVSI84aaj19ie2SuyLJ5
6tKOWuk4R56yZWkcrKrZtj7kI0bsbt9FDtTC03gmC83ixl0aDAx2KQCqr2lC9YsUAm2Iq3x31+lY
Q7PZIg5nnYEfnSLjQIUL4E3aV1Bmd/rw6LOjRPkc2eUF09tQXuDK+cesOKGqr8Gn3P0LL76RQ1Fm
3m5r4i2w9oRlwZZokbUHe/1XTk41I+1H3L+Q04vxj0W+pXy0ZMYK7BQzqhfl1QF9wu4W2GjPsT9B
/fwD8Tj+i5MHd5Gy18mtWvCRWyh0Pg2nvOjDEUrwUOeaU+PRnFipAsGoYluZT9qyTGlfHXrAZAH9
gVy2IChgsQd8TywU32yOcy6k3JVb4yT+5X3jDTz2wqX3TWInjI0FCjb1wRbyk6m/HPaV4GQ8xRpQ
/kW4fuhjAap7z0qs4tlizwJalbTdojyFQMgqCfRB3tpx/YhOrHfqTcK/E3UIYPD0i5kXR0x1/GNt
W3c6JaN/70SvxTdQR5/mMRKPsplsljcEkeIwV04v/SU8bHPJkZP+TqAheSCUTx6ZWb4H820OUSdJ
TBd2SElS8mJhlV5ygS2huC+oOI3xYhn4l0DdtMGPnxBBg9tCQFVV3yNBcUQQYRTSb1kfHBq9tOG7
Gv21H4giO8wfYc9oh5zXYNdxVg79T6ZsRfFLEt+Q8rKYQbkM9I2Pi0G1vzMzD52MjDYxv6St10Lf
CfpTqstbsott1IJbK3fxd/QyP4US3xslslM6p0w0XbFyC1QzonmPAMiF0Iakv5wvVkVDFJktrmfZ
1nh5KiqoXfa5fLm5SULJgnRdEV/b/gbGNQbKS4+zllC6gFRDIzFf6vZmWBfWxqq8BgwP8cmsSA6A
weDUo81ANHOpEHpGYPAQCk24EOTgH1O4aj2CSeaHphdl9wKBTQdl5RLWG5PtrOwU4XZUn3OFG7Hv
tulENYsuonXn/DFYr1nlaWa0pCMnkLv8Pg/AD3WUfz5KrLo4jLy/DT6SkkwHjCdKuyuGfh+xNFna
b/RwIWW+lEiI3oCVlzN+QopWy3Tyxve64Mgpvg3S+9hOa1VL/jJanyLhSEF3I0uJG6DC0a8iRuVG
WhKzWx66AMWhcBf88C+vrkY7uma1WFOhqch46RgzxyrqVmI58g8LAB1Oo9zYNF3kmmLO0+KTy6et
JL16E2R5G9W9nb7iNHSz5K8vrrXxZQXBRQB/lZkx86wCud3A60xAEBJQ+CyCdTIVFq8qylsdnsV5
/n9w/NJ8NpLd0ddkeNhehC31YXUfFlPV5Ap4l4mK8p5KKJIKzHZEjqYS1Yxh2qNGp54RrUF0dEZW
TrFVeWoLaZETvBM7KTNcTsdd849hg6/ScBY2mRbp8Y/xmnFN0NvkBxkMoJnvmF+B3hSCn5S7hbBT
rG5C/Yq4PeguLWEnnKe/RH8tLuoJHT9Aq5aoIerwho89gxFoCoeSYLSxhB2X/hr1WUJuEV2G4CM8
xiIOSnkTqG4UADSiqdJlsNxgUtTB7VFRag9la+TuHP8ruLFNgU0WKcgSgV7Rm0Y9O0Id0xlu9qS4
5sm0K+eXxgUmwHbgtSEMjYs3PLKBRuzCznUUfqsk8UpFW2liBJ9uFRHvFb8NosWfHLJE+oC7psJY
ITLFFkgIFTXSZ+S7fiqLL01bC8NVz7bjGdEd0GzujAEtg3rpxu9B4495U3oRe9ErRKAjqacGMH1z
D9kl9YwnTSZHSrATOjKDBOjx8UlM4NdniwAN6xEJxZJTLuBdOuchxB9qOtS7OUT1Pr81w5teoQ6o
kBmpoUcWBFHIiYk8nFkgbiadcja9VsnA5W0HpM1nVwOhLnot+nFGsvnToO/XTkRuEF+8EPaLQ8hJ
0/9Cs3cjNrsTUikb5Q4cb/pJn6tb4J/2LTns+UHXr6PyHj9NDdMebsbwQxm2WX4sph9oFXhFRHkL
ztkwDuhNZH1XHysuZuMiJvAeuHuJ3eLhQSFH44O+47p0yqi63fSVoErQtz0Ofkay7FzA5pJKfaWA
gwILP/jd2DIRmfsjLxta+33gwl1RjtKl554/zRcmDTNpMBL1O3V4a7KSVzYZ/CHGPNlVlZwo80Ia
wX46KRNFE/hqpoQ465HozCQo2G2wsR6ocQMGNiEtz8wHwPENGg8obwWnCPkl6juQv9jntegQM3cm
haJ/E9wYsQ1aA/kg8ncy8RW+Tb2LnvcoMjoIt+V3lxxr482IHEP6zZf5ogKLGfS6Op1DSgRO05pW
iUFdeQqMvbHMg7pbUl1EeFKF182en/8TIV6QCLWl1MJ2N3ABhscFMmpNDJr4L9CFw8AdM5crvBVt
HGtcVghu5nsAlHhuNiUcB4WpMzoZiuh+lZxSdNAIv+G+TNRlDBq6YCQ7jaVhChqeEZ1F/Oeewk84
E/ZJASy0njazunyNHUYLfYMMfvyUIjKD2ITIfypymwCVjSmxo2Dg4/rZxFIMmjTSYFICRQZqSRB6
9asmV6ep3RndcVOcxP6ZtrvMYIXB7JoQPJFPXuWYTRpoA5SCpPRYqIwbDV+ajJCJtRkDGEvHJL4L
GyRBp/LH30nhPx24HwUkEgy8mTouTwNOzbivoVjWDTt39uuSSl5T/tObz9BHxoa+QLRO40wdtit4
qNAsN+/lfUr2jEuqVws90k3J2KJqAUoM7SHYzMOPkDduynvod5UXENwQskLmEGegwQN0ZF0/vKUL
Fba7pGi/91gJO+vQB589uT/iiDpprZlLlDNz3+Bk7oqbsSCFhDv2LFblHZiOiLcR6ZTIawF/8GIw
RVbVhznaAXKsm4quIJdBXnAhb5hjye23+uzPtfzPwjOiXgXdYwKCTEHaKyIPyz5GgNqSe1WvWKUo
jERjAuihXXAlt+Ktjc+9wempgoQExwa1dvpGU80LZB2kf4r4L/rN4Hs66mPO9vxdE47K/AsNNXld
pYx5mG0A0zNEPSn80jc53Kppx/j0MWvbzBAx+KwF4BGQQkT1jlaNvVbQUKMlP/LgICc2GuQ7jzLe
JKpjxe8Fqkiol9Qo/rwK8TggmNKdhYgR0NaXC0I/1jcdp+5uJES1Yx7Mfe9qKCdmT9O8AhFmD8ik
dvTqJHW7sMRweSuFXay8yctL3OMi4HLXOjo66aGDkKjawmunC4cTGPoZmYnP0lq9FdLTL99ZZRjp
SGmHal/gxG0walu/YfjU81MsgwP+zM1/RfXWoMPyly+t+FVkO4Rq2h0WQNV4ZMKlIN9LsG0kHonR
rL4NJOzWAa3fLHxoyVpC9JeDS6dvv+ZuxKAI/0rNN9gan0K7T0e3SVlnMWKQPUM5jAwwl4grhOZl
75oK2l0a6Tc9/KtSz5p//WSfWhD7T7xypAnWzYdpXOKeQeKAY4XC4KyPV23fyNsAeV1vy93ZkJ8j
fAzzl1GDQ2PBIzNvVWeSNsqBI89U9sV1QF2jxOvhWfan3PxsQVzoNh9LddIR+hwYoUmfk3DX+1sD
JmVM8GfiwMES/2mwcwDVmm5kySO8OreRLLPQRsNqrjDsoQPMWOwVDZjvZ6Z4QYh9g8ACT91NM5Gv
0rJAyHLPmvbV+LQAXu+YYOI5cHPxRPfFrJZxnslLgmfCP+vKQ2F4y9V2VqE5KfM9rx/y2m2hp0tH
3jnWaNK7ATdlTWf6h+G4iY5qeNSnZ9d8lxbLpp1M1zkmBjlQuwBV659h/CMZOhIu47eBwgTGKIhD
ZK4owFVmo081wJF9i05QpK0VW7eovZFG1rds8BiwvRnSRe5u2DT4LEP5MDDaWg7iEu+Bia5576Mi
NyHfItBho+Jazc7gnAU7kTsZAihWo9XsCM020W1Kn9K3FTv1V+2ZaAF1ucBvn/6VaMtNs+nPjP4c
EEjgPvfp+Ybp2XAK66BBKzP2SnoIaKKdmBQP7i/uhqn9xhAupjus1yXG1OomZO6oSnaKaxf+P5ru
fRvaWfUTPhKfho0GNhDu7HwUWGZHCo8licR9cOFM2t0PryERYm8hncGG8aQ6f45oOQbgizTJXnEd
2cY59K0HDjYBoVK4rt5UBrevIxUb1vORrCw0uwUd4LlDBKf8+XSPUvNSWaaN2HX7dgcEyYmQkJQd
IaE0/2v693Y+0cEKHK9+7Yq41OAzIqVavh0F5w4mCwJAk+5jUO4IckzkC2yz0OwXw6PWzjGpLwyE
9nKByb6+WxyK7Pae2iFlQMttVFprxdo2kwiZxalrJ1f/lf4Vyd1GkFfCq7sZ4kpCV9MtR22A+QkJ
8jVzqMel1ZnLEF+fyNC+2/GqBI8ecNQd2Z2D44eI5JYZ5QYXUbkW3gdvegP7INvxRf1j3F3VCZCx
P77gkiw4ngf+l2lXYUWS0pbPPmpdIfqqTon2yMKX5P+T0WpTIfh8yZQPZL2am/1YfQTmS1ugKZNl
l1scRfEW/rsjsjXbMq0Zmw3bP3U90vwz0Kg2LC5GpjaZjgocf+JFzT2ZVuyiU3/iorbnB4enilUZ
eZPcrdr6nCpYrRneHEyR4zdZ+Mj7eotrn1uKHxk1Gt3xtOKGchNrbRgbXEwDIrBsx2Jjro9CuyXw
ZcV7HiI6ehFnK5w+eSoLxQPnkSfP8YFbrfrsbgyPXi2/6Q1Y8BnfYwChz9wWps3alo4jtTZEXh7g
GrzS8IuHsRee2fg0p2f+aN5SAUsCw0yeGx+eL9xcurrkkzICbFpQ7KlMqgGyWoiADrsLtuN9Nzv0
8xWk5vgmGAwDj7W1xDnGP1p9ZeSed3syVEVll23IHUK+g+PnjmUr2TOujC8C0DbZ6c+hcTS/ICqy
RCsVu0U+sMLIqLn+32jzBgv3Uvut6gi+/beW0TjQ7088268MKN4sXYy+shmu8w6EDueYIl9Gn8xc
O+2IONhPlUtG48yzSHGkzSdT/iB/O+eBZn1Ldeo3/8rAS7idEEhMMMWpQiyPsq4Be9oUO1RLSCTT
5MBYengrGbGRVuR97tXkvWZg5GturfyFAUXCDMN22ZWOaF0UDcXapgObZw8nJtj5tmkPyUnRv0GR
rdRlYMCfCOJBQY1ZwYPUWMfmju7BQmhefpJxiO65mzkEAoDePoK3MCGkmizQTex/1cRyLyMp2b8T
LQ747jS9acmnxlnOeu4aug0RCMJbx450M+J6ROknuZa8IbBkrL2Cd996q9Mr2+3Pqbj9v9/DFpZc
y3ufMWCneYt2hr9V5eOEjbWNlnwjH5UeDkbxs5mZseKaxED2AhUhZvtiaD1OpB5xE/1qtB7SiyKC
rPsbho/aeujMvWN7cCqGO/2t3vbamyHefREb8KVYJunaW6hRON1JldDBn7ScbQxJSA7Q/s0tzlDX
3GnLMc/MegUmkQI4hleE7IdG+IbqgNFpHezLB/+fwBMxbWVfERMeeuLaDHc9N731SbqaigbVEybe
XDxPnvnbAh6xixMWV0bVNocZW8ca3PKBkoGd1Np6+Tv9i6BW4lklpqIfWN0lKFEbweR8PHIPz/C1
W+isChXtOkCFlWDcFv7l/c7s/wXtW4OreYld/teaq2BnFi4jUkoxRlLz/M5ut1JGqiA7ZnyqsnLH
M8YfPLuSfmsCF0tPpn7I/aG8qJBjE3gZtfED6EXiSdZ1E0AYu7bcKVEiWZ/L3bNRMSA/WmIpwm5L
adNnrmR8d3yFk7E/frKX40vzeJ2b5J1PfLn09F/ObJWNB5mfuWhr2naBYYo/nbrPUZykhCoZbohG
JLAU9jdbBTGzcR8R7XECE2PPYMcJPkukGHgT7AFxGNZkYW3aCGDTwZU2UDhTmQHftUu5mv0tZXoz
QzpBZlrXO9Ii6g6fCudtkaGnxGLu+oRkvor5Uy4J+Tj78kMyDGgT5yA6jkimQEAJEI0gJiJVEuqH
DuWmPPd4fILHrB6WB0pmAkT9Oy3fbMCsjPXv25kxqVHh2wAdJtPd07uzijS5Q+Ak7ae35alm6J/R
FfyNEoEh4bAm3iULy72GdO1pxu918mmxj2Guk0HuYQvEijYiXgqXTXEaBEp1TOHVR4m4MflUZ1i2
q/hH/8uIK5rvOnp2Pfn1CcT5aIUrZbn4NfO6BGltB8WdQZZuUOTynwSQ1zvo1c/W3GYxSbOM1iQD
/DasZrZgX8mVCXXFlNY6+T/xP6yZMUouqFAERefkH37XzCSNbKv/DG2/kpQjL19dYp7cjP1P4t/w
3yrJaxLA0sHO3w/KEiWIUkY7StVdj8jdXPv+bSJGJqI9YSaj72by/Dq7mHaYZnuOdKY4Cvd2mqI6
/ww+pZQct8Gh5p4xPZd2cqW8YPAsV8+edyoZP0gVXv4Tan6AO8ZFRy5DlnTU2N2CDNPe+AWSj3V8
3jKplDgfkGdkT3F5trX2rhPflcjHrr9FG5lLmZWz60drMfHY8K7PDwVMOk7zNfc0lWiWvEPPD+/m
Fwd3GOxb2WZSCpb8mb/CS0c2lJ0daRGi3P5UoIasMkRAf6a+V9wX+ywRGzfHdwKTYHapujjN6eFY
ghAPgVAU9gX7AYDnxImvdaJ14G3QizH0u5buogAQyl0lYu5HzrRdxAm8SKzZZq/sWHcdW24iA/lz
DdPPtHuMyOA86Woky608ToIPIKxW8hGITjd/LAmST/QyYfxlJYd0wlBxjT86UoRvSUgkCcZp5hsd
tL3PLLfN+dFvaRZ44lt4FObOl4/S4EbhtqcIYSRI3IN04ob150ctEaPwPhM3sO7p44O3DDixPq4V
dJT6ufI4Myuk9bKyj1/BIqW1SSc6RvpdZ2CRtSuRdOMAgSjvH8NqNdia8CiN74QHNxNo3EP+uHt1
hbk0Xi1C+5RN3l0EHHe03xSiYOo4r3Qu/W2H2yjATbLm5a+traZINLgH+YtKIqEhBFI9Y+aCXkIu
yYcV0lA42isnPCDZVmy4jtGmro86AbT9LugOrbU9HrEF25l09I8J0+EXpyq7OZcmodyGP+VMvpgb
t1udEitn2CT+jaDYhUuuoHu15440HOagaKV3qX4zDZuyK14Kiq5wpl+NpMXsZQl7iisUM3mFjwDl
Bju9UbQwtHg92tUEDxAN9p+54z4KxbspbprqoPheAL2kWy6XbvrycQIJp5mYjcZlJyx5OCilaV9I
R9WwE/zPk5Moj5CCmC3Mu98CV6Ore6MT4bArI3SIO71+ZqmD0ESs9np+T5urYf5LhLu8bFXg4xb8
nmyyld2Y3AIEttWjI0ZQRrBOOcuUxYTFmHDuIikfzjFwIzcvt0J3LxAj69HLmvd88zVUnYywC57w
1sDrV50F1BvLb9xwH0fg36yQNsfs/unqA8kOQ6Xwh9rWIrt2Xexk/UL0WoegMrGNdhPA0tAVPv51
bO6i5DcMbFNwmjcDU2b6PovEZwEzR7lHeoq20+lQgVk6CQklr4b2MeRUn22Yh8NzSu/JiUJNUB1R
YiDN2alh86MbZGznU8QtnZP/ZRmbNCG1l4VIXSnr1OLP75/9DAgTpSqz8fReg9Gm4yLtTcKbKLll
cuhbmaA/CI8k4ZHFJ10mJ/wJo46CDf2Q8aIG8TFiG8VHMzwrajNhWcOMd9Vq1imhywZBG3F0o0ks
BKej2KP4C8Qtf51sGe+KCTICDnSWkAJuFioV5ZBUqPO4XA1oHSUMPPnB+lUNmWj35KNCa5FR/xW/
FeStHsNkTUrqWB31vD3MjYo5nd0GQmJyk5KGCOdlJcxzb8wMlsFsV+tP4YXsx/xXMlSipix72NhI
lRvHkmunDfjb40VBnSzJDJ0IMRqJ9s5huFpcZMuskb83S3Qh/IrpxeqU48YH0vMXwU6Cb2ZhM06W
s46Nt4rPIAgeS6lkriIv+q2pBhIHPDOSU50B3ValvmQwpem88KE3B/8Gv1wvr/UwkAxAYdvfTMD0
TMupyFhoIx9GJu7E9UcgbSsGJP57ErPGsZEMEeiWMAGECYWLlSFJWVwr2ZMRTpbSiWFfNl4HlfHs
KvyW+xsTUINVqkvyU/oTh3Y6bDl/ebEKGmne+QA6IroKY228Gyd1K6EXDj5HPBXN2khuab+vUvLt
SD5XWIqeyye85HIvM46enj0Mxcrl2V0WFDBAUWyWbBIgI6Oq8bT82IUvsf8UCUZeIJsk3FnpNojp
1B0t+iA62OcdAaba2LCTmT9T6QwoJ1IDAID+FxuYGNbwPfKCtAPhHkV3U31MmNItLBhbo7km1d7H
9mj8NhOkqksrXRSmjognwfWhL6ucktX5gHyDH6gkA6D5j6Qz7U6Uy6LwL2ItEFD4KqMgjjHGfHHF
xGKQUWZ+fT+83V3dVSuVVAzCveees/ezSUka8YF1MCt8emzT5EfDrtFdZtoabtqFoUb2WyfDpI3e
RpjQg5YkcYV/EqP1I64P4wRhklXdrdDUqOO54+Ao7Kvq0I6XUHLjAVSWxWlS4VB3U2nAb1hEGw5M
0iZDnnKfHNR9gvxCxgo4QkQE7osVfg669t8szSwf7UOTgvcfW0lCOxh5MBMct6T2U4Wg/UEiVO04
sNeI4K8kkSlQWo501MLBFJdf98ya7EQI6Kilt7uwA4y3+PfWnbqEysEEBoEWHY6FhzpyslfQ9fAf
qlajfM6CBp6vEk4iwaY0muzBphlKMRMx7tDlZ/hDh5nDNL0UfYKqT4MONZP8VTWPuUY3VtGJ0q8z
20/KqtTlyhfBILvwJGjsFcM6pJocOGLnjpKdO2Xb8lwtmaP0vNyj9myPy/GHba7itFXy5r8/MvIO
5qv3oasucJPxskJZidOikP6i0F7+1reXk5qxbgnsb+o2X/1xluSglrnLCS/FvkPxG/9oJJVMBssn
vS6JsQ6vXPOV7JrVn3sJNQx86XU7xK6sufRWynCnc6c9NJSnUoWwh0Jxkxxov9Niw/zONAUV0WYB
yrKTiWVFesN7P/6Umb0UA43sF+YgvPPDQKBC7YrhEaLt4e4Ny393AdW/xa+KNiLrrt5HdiQElM9j
Fl77pT9hzsV/Q/m92teQ8JGd8DCZ1ZElzdrfUeydMB/M2koVSKLIGUEElb+p8QrjGSEbrp2bJ+Jm
WMCHWDdwhFnr8OOOOry+xXHe7ekoyn8Dwp4JySQTbvarcbhItVtUBwlNe1H/cfgS9EfHkUBiq6wW
wAh8essN2DZfZy29E+Tz2rAdf9MQEJDppxseFMQLPpuDgoftXW9oy9P0pPfKzzNiDu4uLOYrLgp2
10uPLFA7L94ncQHJKoTN3X93g83UNcX9rlirtzuIhxmbhhdzpA/PBuO+jcQjlXzqzwvg8bAuiMp7
ErrxjvipsKuRuTXO9ly5sGPG1qtbDMmBsWrYQN8UGfH3QJP3MfGa2IG197l84kJWlrC/uFl9muo1
T4t4XVDC7KvVXkj6bU3IOTNgpx6x7tvMrAWMA9MXUV8wiEgHwTXENoT9bHRe6n7ITyvVOHIgaUyx
pHFj4APn1wjP2xPXNU7wb+SH34V4yvbJMUQKGzFrxV8tkmCFPFpU9u+Qp+sURS658O6L9GxjeR2+
u/gICP7V+MvqasIxeNaPgdTAfxzxqEDSbWOSWmsQwluzidnC5sWot3z+E/2/0b9gG6mwMD9lZsUX
dmEGPAZUees2my8jC08Ee19Du7h3QfltkwJeup3/FgQv/t+XFXh4T2fY7Qv8t7u6IUQBA7hCGLfM
GIdy1odyz2gYcblAR5HYBb4TncYVc20cylDJuUwVxx86gOEHFpGusAzEM3YIzIn7hTQEJwLE8Skl
f5NKUgnyBFOqvUnBIGMVra/EHBWJB2ggGvOPMOwn3D7DajAQ7Eh6G+knj7rb/Rdw2sNku44MfvW7
i+SpVecWHtUMFBcoj2Su/CvV3Sgish+OMAyL6cQQj02+gGOH/dK/c7Rza7xEqNQICxGFm7jyktch
Ef4h6Bj++DJd2aEQP/fkhCrwz02m/PSHx2Q/+tilGnyC5bZ5smAzLnk5iWfogFukAz6XC6PNZk6s
dpTHcGFoyqFZwiwlO41AJup7Oy0ZY6cfL84D5JwgZkh39+kpMmT7puxX7b2GGaNfhXiNZmVpuuW2
FDofed9Q8L772ZmXXr1u8S/TsR1+zF11KCAvknKpHlo45PGcvPQ6DBY+78UJKS/wgvGUPXhomktc
bVYEsn32v+oxJaOL1h+WdkD+euajYkTzPRBJ3/HDMvunaoAoOX5mOCmIR6La+KdOjAFCQ5vsDFdA
skXbQKBH/IuqMd4PNZBoekwkaphEVneO8quUH+glrPtepRWJwsNv5dmlUyt7fYMiZ1O75NnQuuS0
xYLkUd3xjq6GOaAvVNGn2cIbdI4BZwBYGDI2wADDzKhX/rMACxamfJrbDdN/ySJHQyMiFhQcdoN2
MmNOqtRoxFT8oIBYAUVigD8YWmKPUOEtsuE4z5s4j8PfCa5h4ZbciotTz2yU8BsmpTSZdq9Zp4pC
bcAUL628E1v/d2zJmh2T07QajdVxJGVNN0a4ejKHfQlS+YJ7RPEW+qZIL8WfuI3Y0j5oCCnmbCzV
6TMKVwbCxY0flG9DtUU2xqq0kYP8MJOsZ3I+ZBRkgLSfwKqvYZ3UBGgX3huxLYaXfxOk7GabNSQy
zmHx4IZa9GE6kWFCa3O9eBSJdZGag9IwHDvlDBYUV2AZg7rHmhRLJozoQnOyGeuCqG2zhIiyF6B9
ou3Ca9dvX0FEkVKv7e7wkrwVEoyv5o9dmA506UJTeQ+ngRsB0GKFE7tLLA6XDCMi5I6A7hBjrMXX
VqusmaYkWfQn2UBl5LtvwnLWi5P82goeZ9hHAafgpSLrJnXcDBHfE6U0bYlgqvKNxNIIYWSOJsGF
MiiH8MWgHLetsKCLS1OuhJoyYZpGnAcwiCN7/m/SLtlI+JDJL8TUaUxGnrCe9btv5GDZvL+lAWU9
axIy7hxpuviZ688WjwUqNYrXFQHp4LM5EUessPJ1eeGf4TAhpigikNpArvQi+beXwLlYKZzaOmEk
Rk8F/q94YbfX201XE7hcXppwxeUNkp7gWgyNMSU5MivAzh1ygaHcVuwSc6tZm3+F0oiTEwsLyyPe
VZEbJBTMmIYlDY8Y/E0N/RZlzwrxL+N8ZfodW96i+8dYX98pGJ/62jJsLWdDAJxy7maWoKV3nx4E
oPR0sMBMzK4v+uDTdtEdOsx7cv/Rds93smJSyDRE/NKkmaTlvWCosi7rJfwxq4VXgbqw0m2cixFW
uTL9FO8fCW2S9+vvHV4z8ROyuh5uqmVhLJhZ01cLac+kH9rEUOhPE2F82OLr9Lr/Lmon078H6ntu
hne1TcLryJ9kiM8xXo5jq/5UMB7a5JaXp/vb0V57nW8k6FudLv+y9TsnET1xabGQJWRmLLST1G0H
cgDEa/a+rRiV0mpBZQsTJmemMlLdjPeHsHBeBLGiu2jVz6nbdvR27uxMd84KwHBf/AYE/dr1Glkf
e2E4ZqRANMRYdYe0xO3y+mXv0vDGqf+xO7IQlzUotPH1UaRMSOu535c4oQBPzC4qiWyq23jV+ENC
q5+8iRiukEYyAO+xHD+j5AkYsuTRj9N9O3wmJAPx1o2Lx6rcgkWewDbIUEyULMi4DVb5o6WQrwCK
LEJ0ZGEHr+h4T/caTigAHV21HZvrSvYz9HnTvzvQOnbo9wp0eXoAm7HqwbVyKQSIQPl3ZsNusRQ3
/y7589tpnLcDUYVl2yG/F71/6RTmjCIfXbLqWfhvkAMc0RWvs2afYG17wV8sHuIVsdTyKro4q/mg
6JbPd7DwcSWK5PTMgHwmaV7iLdwFESf8Yf4cxNv598JNvPxb9F/2+8lr8dBw8zec4+3Syb/Zavlu
iTU8l1eM9g78YXf54BOc7MyrcEUfDykfUfjf/Ln///wFf0Mna17wqR1Svmvp/P/vRZfcIL6j6OJy
9VVlzY9KVA9fz+9WM3/9i0AE0qo9qI5uxJcWdupBn37wmbONBSoxfSg6vpb07JyUr8GX6bCbOlCu
cj4T2Qh1/aXjeipu6vW4Bt2KPxb2+xsPhc2/B49au/JeNcfGkfhqOnj2/BpSa34Nhc0kg4/m/Hl4
ctFHl5awyFsgbN5UbVdSZSUPIBpM6BkSBMgLm3x3wh+LkR1Pu5uUxv0hXZYCP3s38F6+n4nX+/pm
tdFNHKLlmqY5RnQD4IR76YIE+7b0zGwMlVwX+CK5l3rzK869+KtxMPXTMXD4v/g39/pz/KvZ7Zlr
UNhLt3O0a8fVna93x7UzkJUZb4f2AD/OYi6zU4/OAHv628uPBZUh5y9gSqZ2xU3i1Htm1XwmmHAj
437LTE6enO2/KdK7E9dyvh5crDMCCPtCTWlzQl7Dr8W20e/lnwQvqF3Zmh25shW5d7oNNtuQ/q/f
Tp+JG/HflRe51Ub1qGf41A2/EacsOPOH41v3U22wK7sI/n80Ciw3BwdGON2GOURu5dwoaVDyLIz8
znScXBMgIYGA+JNj/a53BRO6JznHRPCcJopMcAUcOk35U+XiVn98cP7RHOnZnkuY/LwhhEe5tMm9
4bnwuSyiz9UIf1Mv97iEFt0mHsMXLC3FXbiQLuZPxv6A4Iih7T78Vfz5xgn4QBPUe8YZvMGKy51c
nYs9n8pTN//OI+2NQIl9eEbMuFiSuDXfAYYrG6+G/1r/Oy/W193gUboTpcl/Teb/T+46HkqPl9QE
XQATzu1Y+jgWKKUJr+v4Dng+74yNNP5pfgcwnxwxNb7O8Tk6lpdszwmKF0oe4xkUk/kOXufsnIRY
yIo9D1eQHl98ShPMr7QMRF/0DaQix9c5OWZIxXnvRyfex3ts5PqBaMWCZg4NtXO4L/n81hc2eRCf
hYOOJ8w/55cyCM9qZxHRtlrHqEwPwgbTKZ6aNOj9+0k/1KX3n0VIPawO2i7EGl2g9sBh5Id71O4H
nSFewCdygDwsd9pOPeiHJNAPx9VmdVAFBMMqsioHoT96U/7d+0k7tT4mquiSXFDFXIvauPNVyIfh
RJ2Q1N6t4sGJzUd9yudruxo1IzZt/ngKOdJz2yQBFu7gzncTtnjQZF6ByoubvUT/fbT2XxwfZTcK
al++gQrgK2oizObDJcJlXtC7XwvbKJhf9Qa8EdroTevzUg+VnwTzDwHtnyi0dXWF0X5Cj2eROvjf
t5JRvezYJwF6BOylr9hOAi4HP63Zrv1zYqzw9pgN9BCw71dOGVzpllaFdz9xAsTSe7mfarayi3ZC
5brKjeUJE7V6Ez5wq1/b/75f/8gvbHfCDXLGzIpnFnNpJWN8tFeOQvNl0qG4+6Z7TC/cj7vVJuWt
nd9ShpyoHHml6iEN9A34jGdJFxEL9l44hPv5Y27r8w7zj+zyoIrtcL5VhMN8z5CoAHDyLJU/MzNr
5LDa9PiJlSu0rYbO84LqZwMpAg4D2TdgPhwenzxTbY5yLTrOCJ68wEm3ThGUhUszD/8EjX5DQrN6
PzAGrFuAfQnPJCe9cGzMKAYxodCveLTLb31RmxJDhCwiBnMQ1yrD4ngkoHLQGC3dLbnvwRAqtoru
s7yMOi79Zo9eWlyaBdGuoXLrpY809PEbMdzTyPuzQce/5G38Jy1t7HQdWAaVxQYmrEPkW2Vek/TZ
UMQiaeRhXwMI9Balhcka4YudHKvJ73EAqEH5/unRcisNA+XelerRaxhKj/ePdJFgcVcwau5zUbe4
8Lgz+/dHRMKfJpgCTLfsrH6Sl5SBGOXdJwZ1taX2e4H8kqcUxxwEWEq3XLXV7iinxMMlqBkKqBN0
wtOusUd1ta5VhxrbCNnmzQohA00XjRAJyU7jw9Q772R26FU0t+V19/4F01bt0q/stZmwwaWmcKup
F+EUkdzb7+M0GPQ/tS2xyTPmSJxRAksC/bgDZcfYkp4NMgNuy57kNM2p0Y82GLnefqvbeXMZfhbZ
d0R8hR0tEe4yEZQzNKFL1g4IGRWIaXmncZi5u6xed+JDaZlgMKZRLXvywvhEnFflwDeaCz3i1U//
uhD1XtB0InULS0tywYpZMh95oVK7w3ciG7N5k8e1LzBoXxiOyIlLokz2K0SqpSgMWNEIZlwjGUHt
Ki7WBEDGu3745RbnLSPVQ8KqKPITVZv7dEG8L+kWoKe03gsrIsZvNSMMvI9EFzCw7Wx+qOgPxrzT
BTgYWKBFv1lSaVqgRdIgcpAP4Bkwip2OJnAyUQr2LuN+X/hHViL2oNrktl+Pm8XSib5p9VDu6sUP
tBI8swyQcOmNzpK26tDuF5zOc4pmvHX9Bqpe/9oTZD92uwpHRrXc5xdup4+5vvJFmwvMNP8s7oXn
dFx8/KYJOXZYJQFVEVj+vu/YvFmQ1E1Vorexle9lbhZ+eG6caTBzi+rz2g8WT2JCfxMIkUOCCqem
g/obMw7huLCuvZ6ABSN9YpUF68ioCcAdVGKE44FMAdwBLYNBQRglehK4n/1hiaYvUA7gZd8u1DAA
mxQzUG2O2BGg612gXnd0Nu2ajsOagmyxEdhWXhbLndRZGDJKijEODAwWuMxkRVLaIuHgNdCxoMq9
QFSAeQiKmXd9DRzCfu8gnFbbOXyZWuSc+2NvdHe4kGZMdtgaCdEXSkykaev8ib+H69gU2PIp/Ykw
fzRoFMbTon7Kg5196r/xPzRBkBJO2YkWGuoYDPvG/TsHhBiaL4JsVT/8pF0v7Bn7c1Te0t+jpSLK
Lg/xJPmhduR+wjlByxOrG4ad4YBr8gvoyUd6Uy60sh/Vvkk3REjQpOEsswxK1azFE2uB+0In+TqM
KRYYwLsm4r0l7E8W8OVqvRnP4pVe2ncb7f1juSa8DIBiEJ12w67aF6UprCy6t4rKe8ZzXVjQ3ds1
BQ1pLSAHu/BcZZx9b2yvvujMRAptE+YWxeHsV0WBdIz88333umaE9+CxOXPssQ4OFqDFR7wFI/8h
ftC+qN4eZVJIDt/C5jZt4IqVxG5IxgtWJ6m+LgE1jLv+vO5Y7HMVE8ot28MGhp6IY7GgTLlwR2Ee
nQscauH7Q+3J1N5wXKTuWY7bQj/iH9ajeL2gxfyOOGtM3tAHC90mS7CbN66AblQvADnfUAY+KZix
GaM1UPuAG93lLZ033NIhU4ZJ/E2i/6bxAJhYhogdh6OHqpKBNPGM2RepJR8nXiInUAZXRhyEQcJk
g8J5fu5qIzdKenVm5nDibuFH4i5+Co/2UremcFKt4d/dXpoQqzuwIMYCVxs3BJJdp1YsUEfY0q0/
dY9f6CEfGkdwXuWR1g0kwXC6rjwaWndaW4jBQiTHnzfCXUiLeIrb5pMcxOWX8IL7jH1zsvV/Y7qN
Jo7QqHzmGOf711xt3WH7iP7pQ9u8Xb1ek47S/cCZdSSQEd4Mz8aoNc6Vs0W0EDyA0lRjt8beV9kw
iiOg9JPJ3UWgdq4wtRXWGp2Rtfit3qDgzFWeygbvloGm7GsAxOvqwWlkJCWLO5IWmGwqfvVoMBvF
u+LffwMFPMHREyc/ViSOdxm5HVTBtEc5+NDpvZsUH5cy3PAgYnQXRaeLPDUx532KkTEkEqBO9He2
1H8wnSK2LWFNfBxWsdllivtTs6fQpZWbIQXrDYpUfFqsGliy3r2blbwgHqvyu8+CUd6PjDhQmjxG
SAsGEDQJ3Q0dYhrZ/Vos54Sx+Fee24Pte8uQgPYtBRZVFAneeUuMiBmfyyPNtO4buBEyZWL1hsZe
6G4IjpCbmLQhdUOLueCni23+XYAPmOIrZXPneNNZfWvzq6VlxA3SG5SxEHRYemh8Y2NicXu/5uq8
a82RK4MGAu1mMnMQ4jMnBLwufndaMZGSUEavsdTcSzcipg7GWu9SRDJpB/jDnATPuqbTaSOgB8Lp
HG2KpnOxXEcfSQFOz6LqbRInk6xEsrFKkXtMNKuGJJomXWbxvlUrE/0wDAAPfkHrcikLDVWSdY/+
/7rnli/FLYVQ8eBAwN9w17xLmxiDGctri0zoJa6fcb9yu82eD1pk27DzEqSKyYzvZUrUqw4LpIIe
R6f1zRTIiK9M+wl8R10G6oMR52qGcekJPCSGQ/YCjeuDlYKZwiK2WVZZUGuXU8LiyiWbNHIqEFm4
qmbRz301hC874FsHlqCOFhHn5Jq86spjCETOfMexB9I2xxiqLOJw2EgTzVri0MYNT5N+mezJKe4l
vDZWHvBa+85uO7taeTM2dtxmK2+Rb8TrnCQ5J2WpP8lgSa/PtDGpVFRgw8ALO5tFWD+E7Q5wEC7H
FDSZm7Ssiq/KydFeOGN4YyiDy6HYS13wBn/dr5mh4r7CBwLrnUuBowD8BoL3bgPOgSWdP3O5pWZ/
zz1Zxr1nMhVL2Jt0wqhwbjI1MUrJx6MI62OA4sOpiYl9sX2HXqigqjyxo3Ybjhsd5KLmkJMe2W0m
tlemgVApKNChXCwsbKvcdNmvwjl0/G2KH5H6PdN5ngAN3Nt/cXTLqUTfnFbr2RXAR6MXMnVIjvMR
JC0BQ3kJHonKlWbU7jyuYjDW9v+U0qPHSYHMddO2K1FCDapucpS1sDAWVjl5OrHtlCr5afm+xvJF
5d9uupvc3ZoXmoKtkh7bZVDQE80fKqcOhfO60N9EkXD0bteMHzKQMZBtkRfBo4KVwflO8LXXB57l
Cd20bBXFpu5sKfVpdNKxI824rqkaGVWhqgHad+wIu05R9QSMi1ioGCfhWn5njxgmB2kIH+VPzfBn
q4AdpTpmca0RFTBCI9IrEq04B6vn94KZacSGUMChOkRlBWck6B+vdr16IVI5iuC42HvWAIrV94ET
ZsHc544RJrH1G81S1g+O3OCqZOX66nZvgbQQ967zKW6d7qNLDgPJEWOU+WYO1p0tK3OBWLPmUqRU
XtOeGtEdUjyo6z62WXrnAyJuqGQPGv1ETPow9+5Y4jWbEovOGKxstCsL8EwmvUY4w4S3ia99rFAL
QsMzYQKwvlOLOAn8NDy9lJ+9qYOyJNFWxcmJdxha76miv0Z3FufH7e1DVGUCkozsnxbcWEZMTIDo
A5EL2hn9x/jBvBp97OtAGFZVBysv/uNvswzFrKVJa5ydyWcMV97QqN5gKzILKaj0UID8kKdqtx8i
cyuYGYJVCT+JZmYsNX/ZmyGsG2K7fjURg8eF22bhXu6Xu34EDwYnTuw4UWAdHLmjJ1h60YImxzmm
XyxCooN1PrNX7sDrJEj0z3K9BbTJQmF+EDRp5ifq8S1BHuFedd4+Idhr3fpGTd4HunGl8mQaTuVo
vNza+SbBhqadD3KeOgpMJyHPkeLEhN4B1fu8f1F+qx6fC23PQCyN1FWjs9AAxzPv2zT9WuYAfE0a
/j8UC60NK55wqBKUF9aebi++WBHdLBATEJVOiSYbptkCszG7X+guk9/kfmtiOws3dyY9gUTrXAzP
yQI96JzCYWNaw402En1KPXYEyxbNyhGTEkgHhqgiBcCrBJw0QOW/KHHcRPS6UNLYIgifwxVxgjkM
J+zgrWJBds+RNRAGwiZ0iSQCWN9Q9FMU8ls8s6+/ud/VcrQBKNZtBc1U3ObJc5WDpmzJMoEnZSpY
4znjXoCsho5m1vLOSUqrBxmRiwCt3grYRV8XDfm0ItiA8RFGWo4DyKhMrXFFlda8W0s7Moze0j7x
wy8OQelpbKwJHaDGVIVnDSPwZtliP1pHJ9JSqXdlqryvlSEe8sdHfnewuICE6ZhO4ZqgCjoRjRy0
tLJP9SdKNiQeI34f9DmnSbjgPJyYiOwWqYOThvjErwxFqis9SuutbTreyAZkxnW9PNQOZwnG0y4z
G/AVX8knaSOm/ADtw1+sLNCE22nOE7hOO2FOA3NDYrGYtykbEaSQCQAgcvrgvvnI3a3qqMc+Xu9i
2eRmVznj4pstzFMLpA7ix3rxxe5mEmxlJbOxVpU3nAPheDjIkPBwGTjCWLEf9w9clouVJYe3Fd20
Pf9XU7SQojF4mHGl07A0tX2Kd/6EcnmBn6r+UTqsPRagY/LwVC//pDnonFvjq0LF70ZLbgJjTbua
EkX4IdvNYZ37qrcKY+LGIrten77LwWTQzOpJVrA6y2yNmlSxyV7A5jMrtTEulA8c4cCmW/IP8ij5
fuYgQXYXGRYksS/W9TbeauahhEPsLXWnzQxOU6lhJrTpp5G03vlVcCgcii10guaSB5z75skbK8tl
brON6y1C38JcPFIcCS7n/104zz/X6R6nyh/YXYbMXCroCjznx6G0huE33mIE781SojP+ewDOwiIS
+aWUrWNYiULsF49XfXcp/4YfJ+IHEuNP2haODtP8oHXqZlyndPntuSEJAlP89LORxaFOzdfyGYEm
kDvFCOWrIzsRnbay+CM0q+fRe49W+knQlTXOwGb+gzBRanzdeXuLaMvobQ14fssVYsxwGQLdw1ao
/lMed0uwV5VJ++9Y9zu2KhZdtnX2YnWi9RxBztBnPpRUngaaLkR6/uAcdJebFiwPg/CD7MbugMV0
W3k95Ny1uFntXt80AYNhw73ygHIZ9Kg21jUls8vRfS3CwcCHHWTZrk4t+2M9i7Q5w9n4ii6F1/S7
9jjAH2Ul50my7qWvDCZxMWAmDKRM4t/dYY/mOjPaYd/RVdN1XzPPDYbNCk6z/KHSP1/66GffTISz
z2hTx54INnryloFQea9/I8Otf8XrhmL+SLeqP6SQqvGS2oxlBfcdbY6DcsrtjwyGUfv9ra6b89cX
zoLlN6mZoWWWXzhzf2BuiM4grZkWuveKDokJQxFm015kTs8PuSmZOny9qNQQ7O5X+35a5xu5Rn+M
GP0VIi6yMbuj2gXmVzI0LxF1Ucy9h9hrl4q5NHDn7fgrW6fn/Ik+Gp8pNvqP2js2TfBcWJvoOvvT
aHT679iKyO+Enm8nDMgcaeYxjgES1UY280O+lxUDz5aPZBXpgPnmZLVdMsoMHWL2WMIE2WBFq38m
XL+DqbzALIB2cZC3wekUcwerQywBs1tXPyi6V/oD64RkV8xMRrjcOLU5Kxmzm+5jfNKRVLvZSVxr
iESNJjZXrrTlxpk8THnZadgi7Otavz4h/QMIUm7xaUsQV+zYJ9srQU9UPorCwqtHQAE20K0smEQM
I+ZGUyB95CYCUp0A53xtV98Oqz4qkAJYhs9cv4IkYUggWJnHwb9T3RcpQMoMv4ra9eIiPXT8JNI1
ZDpmfbZnuhPEEvXH2l9aBUYPhJdpuQm0rPxbTui/jPrCVLs/LWZ5lInJFFF8cYr+0r9aueFXe53A
NIUILhhcJWumusiSyStbGu/MgHYkWgiXkZAq6WZoNghq+8ZGXrmqN2WI3Pqr0kzAj6AmGPAQEeu+
3k/sO3/K1W+teSeoNz36WWHPF7CZczA6JHXAWzltsZ+gZuA7z7ism9waSBwHHFzEfwDRxVKBNJyD
sxG6WNPIW+aNgFF6G9bxgKLAiIzki0Ul2CiD8TU69MV9yZ3upuTmmBeN5qyXHtVPuodGIVxfXvhy
7gn5bI/+RB5yNLN3cY40+9DTbgVH2dso+ayNqEjBtRraftJgq2DSMXQr9NC6SD7+npE6asomEwg6
7GZn4ic/ZcflD1GbntMzaSz4fKbbCD+qR8FD2krbAw+6bkVY8N6kLptKIq5DSgw13hAaQ2ITDQiT
Tjpl69yTz5yKbxuihayO8vg9UGiktszPoCPijn7GierhDeIcP2yOo9cEIwtBaWh38qsmVNBDIorT
Gf3BPtM3b4jxVQKEziSeHVJTPVsm4HxYc+iakX7BkaM2GThaGK2PMG51U4lXI+NZWHNSTMptiwG4
2OhdkN2J4vZlqvmSzj+JFcVG5JAT37L6fL8b0ND8+gNFFt3OUH3WXNvJKsigREXZfNF0R3QQ0Rql
rpgDUwYox2tLXGsW+xk3Lt2XbVidOch1v03LT79bnPIWuwrT4sKURHs+A85o2zVDfQzYTFGWyCbW
svSllnaM/xx4G+80cw27nI5z7mcWfWcoD89N6gx4c/TqlN9pmsLDNolFkxi/x+cFb8rqR4EWqp1K
wuvl9Zh/R/4C4CdytOlHGX16SbBU1gogGEyB89aCzOafgDKrMub8GmID8oUz4q6hQdL9AHHUBYYG
P/f1z1tg69Y3KPhoDMybf/1R6xuUKPc1otLtVB2YInfY+f+VO6/cVfcLYHEYpSjbyl1DKdN4iMnZ
ZhftVxbujPGDXawxlhpJNXNqSX5qeOwqI6mpdx+6zInxyVFM+EfGT1/tp9Kvm01EaGxDToeiu540
XbhnBozkpA4M3xfOvRxD5FnBhr6TzSZEy5oHF3JOm8GqWh+xX3u3c92qFuRwck3+8iHQpNN0iSKO
16R/LL7GFfF7pzY/9lwmYZ7jcMJAZkNbKk2JXmQQgHSkDbfZggu56QTojZx1K2SEKLjJrxqiTSLi
hZd+GTAr4TZF0c+ifBQir03s6txMHaNWkxCkBacsiR7vkP7WPQYoL6ov74ziIsG3xCppteNzQvZT
oDnMH/KT1ICamE58vkhS1Oey3KiMXpfzwC4S2K0EkxTFKf2MVTyN0KEmr1GxYsMamNPJTaRmVT/3
EJG5IMpacUAwafwgwITrw2J6oW17CcWt0Acd5t8XOosacUJiL7K5cUwmtf6ZjsEPf6D753SULuga
Suh0a+UqUA7INl2vxyDjun8WjLPz+kLnSC9t9GEpeukncdXJsFngSMuPKYsz1HFSCxZ8WbXcAEJS
lwYPwV3Z0DZH58tPw78960BOwpNyhZrSqiqAUcgb6Y4nqaktcdm47BhkzhRYhJFe5fE/Ef4F1qNV
gNaDZnMq22HrT5EXYjNgP0C0dK+vFV6dY/QdWaA0GA29zDfxZ7ThjrMSuuBpBPjBD39rUiAPbGHs
/VBhGONH+rZKyHswO6c4tDO/6T48hdc8umeDizwp8hQ6CyIddlgmNBhpnWn5F9VxF9Qg1ZEyE4Wj
W3cBwRqO0MrL1J+G9C51Q0YOt4P8LPodupn4t9YC3lSDOSFVfPjeV9C3V073iUIOZQTBvT6VLEKZ
hjAXZNTZoRW3uXbIkMGxsq8z4CHEv9QtiSzKGlkp/NPaDInfSU6rlFj3QTladQSEC2DQeeTe4cAI
39uloYDusjki1uZicJErLfDmOjW1ymPHrS7bFX3zykJywbNWbuqFgZ5FQ4wGAvBJwny9Rx/zpw/k
bDtzsrFRit4SLVYIAxVkRLqvEO7lwf264paYV2+hNTOTsArunoKKj8hjEkzh1qNMOMsDLhxWpxM5
WM3knFOZQQdsQwwI0J/pmKE+g76EiET9UV5G+LYIXW9oXJFRjuGCvWtyGFfz8O15JFl0pdKWoFdT
wy0soopYGZRHRJ6c6qVuJm5fd3u4qNnvJR82XYD0mjuGr4rWl+KDh5JFO9vN7eMlSE5YMHuFxwcA
Qe+o1hSQo/IkjwkREJq9J2vQe18caBhwmg6X6FJZKklQASL2Dmg/4YMoHGbSg/bVK0bEKbvdsv/d
Xrqjs2IYK6+QDvS35H/jF+0PTE2CpQfLwUaZymC2Za79r9qKv+xpyGD/DQ2D6Is4+KHCjSLceXfN
w4BCbB6KBfUEFNDikCcbUm5J4Rf/9gQzh02DPHFU2Oy2P4QPRdhSxb3MJscEAjIH7oeP+O4QPL4I
d+JyozTuEi0t3RSSLC3cWaOyzTswt5yyNmS2wrg/EA2OJZ5SCGqzR6MdBWN2q/+IMyLTgIHRnkMd
33GXL9d0jZDmrv6JGLHdyGdgzUe2tM0R4BBEAbmRBBuGJmi2x+Wp3Y74bvmefPh1STUz0g0d5zY/
MPEIn++YTLQyvXJl+YxXbapSwJVFVDsLCGh2/0W5OSr0zY0lFHyYwJxrVyanW6TEhEKvfiBPBlQR
NNJnSCpqR4S2tHuZRI5GPxvtOY15DCBwDAAXUCBvfs3ZiHD8l9QdzBiPSyr3jNOaMX1yDp5rlsmQ
l3NbkW2JAYz+yeWbLP6OPLt/b/i+oNxGgwDJeGGSlRGSFS8e+EOLcFAIxsgUI1ORjckY/oETIMOn
JfRSNnoS7GqrrT6QZgiEPg7/4+i8dhw3gij6RQSYw6tESlTOYeaFmLTMOfPrfWjAwNrrGQWy2V11
6wa7w7ImsM0f9U1wBzZNpHbNbs/2HINGpeYd+BcSxfrpKKExle2Ocx/WN8lTqEeAHmZLFKxe5//F
NUcXQZ42swCufCudvf//hkuPuJb3MjGhEpzmOd8I70srzhCxmydNOhlm9X3AioIRLfS1i3HHyeDQ
/mrEC3isDxlmPHQw5JrTqQA1WZvTsRTPOGrq+SlAVWDnWLwc9YFJ5jK7Bix7ZZ00JIQ4aG4ZZBz7
vQuLB7MlV+TEL39la80AeU0GpvEwjp1594vHpqeEhpSLZe3aXxhHkEjYnmiSOEW+hI1vM7gY/F+S
C7kANvD0SXmyoFkiw7E7gGurUFX/nxV8aqYt24RFTJ8k7Xgn8E00vDAjyWFETsKmOTu9wUa3a3R4
K8jo1FFkrEyrsHUYPMlsC//En+qpxJt4WqGiAasCiWCrij8gBEnr6Jo3BFSiwkYDtJgezYHxR5Cc
EREp470n2a64spEqw4HHyCfcPkHT5YCftWcyn/QVOMAS7iWYer7ydvAoyE4h9GJdKCv2TmYTlMvg
NotM/2BQCdQ+btiLlqgQW+RnM8Yz0/Nv3SUhKhNbRfg50nvUNgXTZ+aMzcF8USWwHTM6MWaTVLJG
hMyJJrIYebj0lflWf3x5cY6ONSAhCU8LM+FchTXRMbZH6Um4G+VUvRlt4pSFtXfDnAtRZ3r3duVJ
m+kLNn38kWEn1MCfND9QEvtv7ke/4dKiP2NbLzZZsZrIVsHDYcO02gP8ZnAcbCHHc4KUeC2Kc1pn
QShAf+MU0YO12kLWd6lpUJperORMltxUrFoVfu5WgOBoLmIBefp3ISIbxvOV6iLYgTvgqyq4yrli
NVQ7ZgNAgtNm2EIY1tslozH1TW8gaNj0XfxNfyYMKnmB4PF05psjo4f6nFdbnzr+Zw4eyZz2NKRH
skS6zjYGu0/201f9G2F7S1mplV9Kua+UYqH3TOT6aKXufOFexqfCOHNgcRep8OcBSUfeHapZmIsA
t3YAV5kyiMgc6kqujoL7EsuWIdm09TA5XPfZBQNzXXbSws2hRTNfg0cqpD8sCk3DtcqFVD6KdmTM
07fRBJGxrfECe1wINixujn8GzURTPzm/gZ0UDjVPQAtSGmu/tKvmYcKvM5aNuC1EJwW6M5SVeCc3
RqSVAVsly2nJ2UsNASM1oLlFMIJYXUUfA1OVUofpOaFSgU2C3Z1cSTRGqE03dCMVIxh6dCyXCBZj
4smZgJNDdZ6HqO/iix1IwWbwqCgfYbfFiNeHS5jZPe0MBJz0IiIWdpoLiD6P91bb8j5sn5/+u8OV
7wLdEiWbLRF3Zn6iRDGbm4yK+ZFYCvUnYebbnNLaPFPMtCVQbrBPNGZoS/OFeGhYS/2JJoOvHpkv
D4t+8SYFG5EzH9GL5M5ZwBx/2j+2OS3ehDhbmjAg8OK+sxHLK/bxCocTwrV+6MWRqJl3kAYWq52D
0G/kU/X6E286ePFMdIMOxDZqi+ChIvD1tnBRXc8jfzRArHAZa9alf+eBvMk7609fhXfOEv8MBp67
N/IS230O1+vZzDgirCNNP9KsUDjXJ2is+2qpPeoze/PZgNZOV4No4D0TDQrjNnFMUpMS9ybbTsXY
Efk1Q4y1Bew6LwTOwfKD6uD/m+ztGqK//NUWh5iP5GpSZgz6iuBOqgmI1cY/msYkcXlmiDxGBpPv
SK403w0JM0QNIcP5NxtxEv+wyL6cdNg1/zA4AzZ2sL0Q1+wsHCb5hlQ4fgIuCArq7CmT23GkJQ85
zDlw9z7I8nFcYQtM/EssL2A3upzEWGQxfV+Du5tvySSby3EgbJEfWzv6z4SPHZOKh7ZGDKgwR7fR
W31wadvNtG4I2wVWSey0IoSLXoQYOMREfC44ADPHnA81zDu9smWXg5nop0sq7xbtwZUFBxMC9hTc
SKjU9ab11hQiWOcgXFwUFx6DTJ6jdR/+kr0JqffmgQLjmJ6tNejAmlpCXHHjqIA2CnXXPDuTbaKn
tAfNHdABiYbYD/gbmPmUorREIZAxWIIFxrbAM2BBZSIdOGkoe4TEjTl4n+ONn+jWaDxJ+wngKlec
kPpc6tOVoupt7VCn+CEW+UR5DbOcNpm0bgbbDd1Neko0VA9L+YXE9zs/6TRM5dyCIEbb0B+qu23V
Q2geDpQ4/PfEXBn81FhKf9iA7sgNK11aP9wU6TLMrUUTxACTcQqV/IHhLRHITFAtIGaq/w6CS/pj
+a/wB8QWbHhu9eqTaMwz6QwpoUluzwF1FYYy4mIsSy4h1yGCz4JpNbpCeDgTtQF/EksZB5SErsq+
A2TJWK43yJS8qkiloa2pKgIqGHaSSOVbY/XtNjRoXGqegGjBVQdggK1X28HOgkX1EYsQ67Vnxb1j
JqlyRWlM419kYpjxCgBC3uIYSSVB2OO+xiQPpETec3AW5i6AZsIksv51KFcFGArrI06YwklYC5S1
+6PCI7I98otY+HXrQkYItY4xG0gdsjuRfCNo6z1IAq64gkgqvNUOSjn+g1Ibo+6/p/Si6d0aT9J0
KAaw1fABj3/Z4ewgNtvimUL3lJYfBVkahp1I1BPTotzM4jSD4DBQuuJZjPDOkq3Wc3TjAYIRGche
5R+qWln107nEurTEqkn8020ve/iBDTfSQjJ5ab1m4/c47RQY+iWLK2Or4U1ko4SQ5PQx6Bi2bNUU
1hvzlyw/C6xbT6cURpSBkNqUMYYZV1WEl9JbWUMmSJmW+0zhGAXDKme9jkjHMdxiXPKWmfhY92mB
SQSpg6cUXmME5ZcPVyn1NjUfPRF6D2Jzqwh6XTrcJkwAhm0krQ1tN4yncIOhGda427o4cLWaZgU6
uckzDN57O2x5xxWCRjbEW/wrotJs1w2jIAyS84kAzZWA3piJApX/EssJWvKJsUMjVyuNeWhJ3Ns/
Ud7rLSoYQ2QS+/TI+kGHyC3oqAYt71b8C57jacRsgVzNgl4UIapGftBhcpiHIMJL4yt3fkhuTD25
LPU+jj8pqGIe6eBCpT8Bn/q4ZmA5kv07Ew+e7Uycjqiqc6C+wX9X/Vep8DPnYIIWm69zHyD2r61d
a16IAMwxtgu9dBbTe607pSVgYYu7xPSSHAOilkBQVsEEg3K0QW8GlqKT2xGpL45q8/1R4z0nYn3D
sprdz7J1nirnlIdXET+zNPmnWt8iQ5jJu+Edgz8CuHfxZ7br4Do4jXKXCSAdI57Ani+qLQN1dCuT
CLIJDFwbXVNuIPS8A14+uRoEXhmkkq877+zDOW01h183BfTGuP8kn5Hmby2osbRX0ex4QH2AS3AG
/VOeB7eODwszrVO3qfHqAU82iidEwrTEVjrfedzbetPgQpAN6b5mCsbSpf25qeMcGwdS4khODH+f
qo64ZVmy21ZalOpfxSHKUjKlZyFv6+FVxDeWl3fTA8ImWgu77Xwxsd5PGbFIxnyscXzd5YWKuxRC
4vAet5iTL6RxKf+AX3OuYQeGCxbnyb/qy8B6+5hCUgj31j/AjexTepo/EJHjys6+8nvpLcK7nJ/6
bhtLZwuvfiwH2vPYOn1oe5Ij3kcVkdBWXdU2z0T7LuJ3rlzHcJcytqqE/fgmMJLExMpEbPnplXAI
CB0bXjoKqqR7DKa/LCF4adK9f2cs2aE6Gpq56P4V8ZZRatzfKNQSuz21e59WQ8XtF7OMr8YRgGPA
YBFSkleIVZC+GzHXhvdeHKTsD8R82giEGFBAL+ILsYXVNcdO33p6yS4k7uw+NptCP6MfmHBMwNi9
Wpk/hgnYCOaKzLLcjMYsSx56W+xemnQZeOBiic672TeOCd4A2ddGtdo+Kvwl9jRe5uLHpCz7zJKb
CW5S1GRpus2zHTD9ueNGakJpu7TBmac+Gzkw2vXIPtgysO1wb8MBO6w2Fdy7mAjbmelm0EK6Ma73
8SGpd3kybFRpNYBUmIcmYsmjjR3kL8th1FS+EtCtsxYdxCTD45jQ66umXarMrWQWouzWleuttHIH
6xlidUYt3kv/WnoXnxjX1js01W+YPkY2+446wGGgrzmRTybSOjJ3I8NL9ZkxH9VWiuiGNbYHrvjT
5WfSoUvOY7vHI8V8lOPNLO9TtPHmqeYhSzdhdEzwRtmyh1XpujmO+ol0ZcE7e/Va+qycuWjeJ1cg
mYR8owWDlqEVFlH3TW2T8RGKOXeCQg3C2yBdIAvmK+NJDK5d9HZnMNaasqWF3XPMLgEYJTODIjCZ
8b+djivq+36OaN4GuCfFQUrg5Z+l22px0D6zf7GFZexKeabGD/dR3PwUEEwpS3GcoVeVUkdjm5QO
voUOuH1P9XeJwZ/6M9ZvWjEOv0SmV6NrL/e99isb35xh6XZk2BuVR1m7krtWrzHEXBbHisxN2Za+
JvNc6jME9RXrv7n3MyNNlJQEX+8H5JKInJC6rGkLafnMawdWM5IpdwZDMxltDJSZvGFYnQDAlINI
NRq4X2zTjESELfZTmRP/xiuYV8re49lja4obp1NWSKuV/GsaNhC4BOONEA63HXNXeDBkECxl/4Ly
31B/AwcxFJl45kes3Kk0rfiFn8YSe0TjUMVuQKYPTH9QSFK3jfIKmBf70SUqfi2SYlKYV8OtXRkt
6R7hV+Dd2GAAjCIyfTn5fRH921PmEPaDrwpsHC+Zbvqs0Zg233St1GiF8AerLOqvJn4d/Xowzg1t
YMgeyQzDsz4R79N7z9USwtsZeROQOixKDLRIl5hgfG21aU3HqtyBCgYfA4jb2J2pgk3t5FOfNHdV
+zNMkL0G2rBF7425VnLxgEQUyE0hZhIpyRCCWw77fJoHsgrGdszjsftqjyHJjiUYAhJLQmDMIy5E
mbGv63NarsnqY/RJqSGvUOVqR7GHe1Vh6Zm7DAwScy8XdGqM0X6VhgZzg1HzSHQzxkL6sldO5qU4
FsyhY1y7ySmjJGUOBy1nrTgdDGXzo2hPySdUTIhIjXD0dipzn2iXEqsbMoOFiBLulI0snzBn6atl
8d5FtH0kV0Nn2IfRxaA3m4N+diOz7vqbnqr0QZkdJd+rLz1YhfKdXlyud5YNmbjcQNxtm3MHcVJg
i//s6+9s2HYE0QS7yp6HQOUFdC1fwVAmp0GNybXE0Q7LNqd2sckQXdMjHYLoSHjdUKSnbI9XwmLA
1HRca0i20GeY7bFKr3r/I7dHeLXjAbL1gPspWyvlFXSBlWH/0gazLc9isWAr4AMIxaJmdAu4uFGw
H8epmd3iJ8XEelbglDOlWvU2OmTcaNVLTrIG9xPhzNtygZwEp6JlW8BzJ9Pt4DHBHNdTQ+bmHDs6
j0nBiMI1c9xm1ZsfZCPDjzsCiZFRBLLD7Sm/VYVCd62grqL2X0sKDohuED6qVUcoH3JAX6Au/rVs
TgINk2uLHFXotHiOLgKoMMv0m8UjriXfqT2mdzi9cZ7iQMF9WDM1rhExTtyFY0ewB0ZhkIGXTbwy
jzwHKCXQqe98RnO2v+KOR1uCTNvhG1/lTDjli4NGRue9LPHj56MNnatf8ZdWpD3Bgypkm52xgfmd
8jU1RmYoVTQ+WvwTZKddXH8rJiD/1cLBRLwIKaQXFlG0TxSiZ8/yluuEkYnbw6/Csx8/tYuX/wV3
SuF65hVnmBEV8UqLPoe6Z7hnA5iRz8LsRevuAsuguGCpuIzjra6t2i/oJPIFME10SawjsIyBzouM
HzGxlVv7z/OcgnKCxwD4Cwxxgs7iuYO57ipXP9RMP6U1Xspj6vjIzPShdNAArZEtEo3Gb3VX5Mlo
teHwkChFigL8+AwK7KvdEsUmTpu0XoX91xi9oCwF6jMi8/afYJ1IVynR6/b5LLMR6aYOzXhMRCC2
6TRLjlcdRLFm+1TQuw0MaouDID/7ev9Jzs6hvrIX9ClVNW7qSGCnzVg857jAnnit/qtbBeTu0XZU
5QU+oOfWGf66oIeMVyDJB8uJ91E1Ns3lSCGK3di4Ip7qGBkPyP9MvnIeobN5sLAwK6ZbTDXgYL72
KUR7olT0iGnprk02n2X/pRKmKcMpDXj60XXn2zrdRRaUlANrsC+OsvShU29yqek+GPNZRx6Aiu18
NdnTbHc4Z4/gpDaSCDId6y/r3Sl7/B/JU6PcDbDoxzlv0P+s6YwzPE7y2Vr47ei1X0U7LrWbloMQ
OVgymgziQZPDx7tb8VhHJXk/sOltEYkFrSIs+BDinIr+E9hvLdziL/+p9/b7EBCtQGbbSVxHOOaC
Vp5xquKK5/kOE/ByaW5JjRgJyiO1sOp2xodrgBhLqzyHmOFjJn8o0CPzLPJQR/lH7tJZ17tQ3vbb
fuTB3DX448Rb9nh3tpeZ96zpw9rgMOJjEI3+GCOJzHcvanhJgW1bxEI8y47GEv8hqVZnAdJ5qd9R
sgLfXyMkaUdbvQp7vFJwhpPmHLV0A3eM04DcFfWoXuuRvmBnIuZxRn9FSAfOJixfbEcJ2hsaXDrp
TDBPIm3PV8yFDtzgR3flXtVbE//fr9jz7U4+wg7rt6X6lgHzf/KOSbWF8uRtOkpwfo7WLoYNpRc3
SSI38VWqn+w1U3cvdLcR1lZzmAjJjSxjo/b7HknJpsRFzFsZjNWj9MqtQseJMa1xJwSLiEHcWTwQ
E+VKUm6PQ0H2tJC9p78jjM+0Bu+n8JwID1LfLdiTJML04e2TfqvZhfwSvL8avRyCjERY43UwBlSs
gJArVXbUY7dXGnAGjmfQLIvCwiZaGSIYy5kl2ZLRBW3JqaA/p+5Eddebr7y3y4rUCab3NHcMMtPf
oaVgflneZ8mZJOlutoFrjgM8u7B855/iHXlXdJeJ8tICzFSPWonVVn0aJ453mxZ6FDRUPTeAaUJo
4eIYFwjGOxnP8245nWIAUQZ25+FcEo8JXMPkBcXy6Ejl7AQpFReh3cgRgqtTk6Ipt1xxbjyWOkIj
Vmi8DY/eyLDuKel7/+pXR637fzsI2ESGkyqSYYnxNtTTfeta+p5MJplScMkEQDrHszuVjZeMf8p9
ksbJY01fIk4IsCThjSdr/wseNIxFnpQYVYsLcyEQaLQXAkcg7qwrcymPm5lIuBT2htKSWrSrmq0F
8T75h5k+wX4xNM0eToqlrGXhHJREzNKQlpQ17TqvVgktKyva5qSBShsQBNEuY6DJya3uI9lIsdtz
Uq9qYc/+1USfMfxOD+wcFzD4qwl5Mdz78FFQSyB2DfZUCpOwCs7zGYS7/OBw4Gr2OOIVc19G47Hd
meTiZHvyjzAJgzEh7KOeR11p70R0oDmtMYdQz9ZNT118SqFgSvWJAE+pOmEv5qUbycAofyETULAx
lEU+OkO34aEgxGv4wFW7sUsAQs5WLmBd/BQ4S2g/tU7qkpvPNo9blb5WZrAABOXtVZUQUUoLvI1j
JmR6QlBC/M4o1qz0Ky9IXF4K0T/VTb9LjfmjY7wVkqmTRfivQ9JgAGShiiKH/kP7x0yTBu+7fFWY
8H7qn9TPu6g9BQMjjWdjHaafweJs21TYEBeozXU3Uo5l+KoQsil43iGjakTCotkCJdQ/3b3dTsHD
07a1y7w4eFje1S8AP1d1/9vycE4WRIxq1QswQDDu8DmL428C7hA3A0qNQMpTwcaEVldVXeu39T8w
ehrkdxLbIsz5+trqdvqv1B39KDDRqza4mBE2hfpSUqisIeRtEX3CneZp47UW2U/YfWk0J6SOUp2I
3aoHQ7toQG8URuEXNMkGRRwcT6IXWt9JAalGpnbZnYA6CY1suNQn8vTUBbqylDhi/KfvPaD/Kg4P
jbkRxTVOjXm2Gxpt8RY8pGTWsCHXswclnLHaV4cXDc7q5toqLhoMdOmHLPq6+fbMYycex+wv1c1F
yhSLxkzFqQXbRp/eaRewg5suVgRd7TbWdkogISa3Url3c7AEc6wcidJpjDZDuxXM9TDuSJUtPawN
YCLNtr4Kx7S26DtjWZNc4RNGN9eP+d8QPnh2rWCPiwN0x1+jeRPlbKY7lVWg0Jis2YbHZGtZh4GN
s5jZ4/W3l7rGeJTKzSz/h27NEuKMFzmPSdQhCoI4j7hY+xhAWd9K/7aqSzTwoLNJFL8GubLFTyAw
GxXY/47zYfnmuWn0b+JLBDrj6FxY7rQngYmr0JKGon3HoJ+jdDGYUer80b0EaTH+80TGnocqPBP7
OFbwhFPXz23/OkpwoYkdSHSQfIlEECeAEDNo/2rlreOukJKXbd5hmQvWi1E7vkEpsdpHYfpWaIJt
PMUKHQzg0qpnqXCU6N59Gx5hXr+dQLm/jlq3u2sIxKWZPGgyYvnwh698YAa8Twxs0ctuObRr6pTp
WEA5ofE3sRs2GM7jv9kQG83z483DpvxkzWnW+oqztpswnQZ9NHfTiKtV5sJdzs9UETK4mILTEbeR
okwmnndwJgaaObCYJRG6uRzOuWHj8i03Kx8jKIhtk/9Zhq7EvD3m5Cdd1fhT9hXhEAgs8XNq8aHD
F1qICpeFofwcAvPRUH4qeNhqSIIrPLnKJ9GMWIvLcX+EK+cECIQC66om/zyAbNKjiHIf9WYlqR1Z
Td+mDurFPMpjorBky4KJvQ1L3Z5uFlHvFtwJAUxv/sxlSlNMwRPtwLIFdKCc0i8mqgXFzwmWhoA7
Hy6jBpFuNV2rO34zT1PR/bFZjN/qJYj3MsxdL7pN+4AEhGOCnYjyENRTQEOIhmnlc+Jn5UEFTxfF
bRvzx/SNSLWiyid5vsOrEt/hXYE8Du18fY2VdRGfaqwXjEeHK+E6MV3F+lIGRtooYOGmhWvGAnEN
jL8U8m0L9bGTcSXGOjdbj04+FnZdAk36sEUaimrlniDpMkEu2vyXAynnIwggOnoMuHNFkWqCGWaV
HeETIP/OXfDPhBCWnOt5QeHWIu/D/NkjQ0owtp7w/8jK9djvjZ49L13EAfTv0a7bbkPaCZGBwynU
2P6Fd4rqSg85ARaEgDHqqk8N5LdMeghk4bWu4f2A9lJHGiv+gpzzQRB3kon3cYY/YYB5qxnvQlPB
/GU4thEjyP5nIGoxhXkbT/hp6RjKaajqFPFIIOqRhUzd3LlpzcUVsN9NqtNQ6MeOn7MwBEkynTAn
A6Z5JJIHAe4gp1h4eHyHznD0itynUXmoTYo5Oo1Inqym3HiZMKfUDhhJqphnAcYH00Nq5VcmogfF
SWUy9iabFRMRgIfS0b2d1n2YymYQcJGXy2sUNK+k+syL8DPK9/OZPtByBbMVvAm9FUWZJRhk5RHK
1+cV0tjfkTvpmd5PJUFI7ZT87qmYn4tUbD48CojEFo7xGoz+JFYvA012Sqy5nilX1YtgD6oNNHpT
+hDa+KqFPxPGLqn1EeaT3fJzKZyJwhxeLXppHnOFXa9FwmTgDxO3ZznO7VI9yUZwIR1cmmuPEaaC
+TG0HkE85qmrUT4xGi0Mi+/xR6yJU4/N1h/3Y/8bJOyTonkPzeqfAH/UippXmAxHEaEdBgjxMO1E
z0OyoT9coVF3gTWAhxeoPv+kzLzk4nciJ4Q4ImpJhX1OarGFU8o4ln8tnxr4o1ehdXsOwmIx0Rij
QO0kfdRTmA2k+dmky25NcV9O6d2/JbJ6IsNzAGjSt3mo2ZlnbiQEXKxdpCrcL1IWYARRqQhyxwjc
28bDLxpbKOmygPF9VJ/jLD3PV0ZXy6tImqrI5tF2/7wAkGqKg4JPwFbKjjH+kDbyl3WA357vKChB
zPIVJOnNi+5qzPybJpXGfcwqp/TZzYmNEpRbOpt5jYyKyXD3/uHKVQiojAEMRBh9XP6kOWk1njlV
/pV68rIyHU3Kr+jYRRhubWIhjMJag5cvlQpBNnt4xYBdAgRXy70fnShrDUHbuGhJjS6xtYJwC6ay
g6ecjYAe+zVq8OxoeX3M21CgAzDStJFa57tYDyg5pyeBp3yYVvnKG0aqfN6J7tMAWivibiv3kLWH
34ZkwHD4bb9HyNR8nRr1oYbd/m+tGWAVRHxmZLTwcdmoCmGOicUeh/ZdcSc6UBXLe1UErhVJlkWB
gRmOODJR8isMIZc6xNuBumucvyFAYb2Lwbt9tPoi+Ih/Gy1CfkhpwrCc7z313tK7Fvy87iEjA+HL
fOigOJhI0jOLnWy4JMWXpXd7jKNYgQteQIT89pb5/UqmbOj+zY64dMjliDOOealDdEbM6zGD9oEE
3lSFo9n+/7LxZI88/3hPAkZ8jKwEfHez/Iu/ExBseCy5EhcCXiESR0cOPubg3Irv75VME7Hp1Vrc
G6wV/ycooFQiGeEF5pRf4i+hkE7tKZKRb5/KCN9B8ds0mWb7eKXhUat/Bp8i66/j60nZlW8Q4Olh
KTex+6e3x/lO94xJswj0sP404MYSbuYTqKGoR80SiRjRnMvAc9yIeJcLUHzbmRN50Yv0PHb/8MsN
fBRq4khICcQkJv4lra+coWSpSaFBTco9jxkYzUtCUI9Db64LyKJ+4gh2I6+SiMJAcUX0QvO3jfxb
DjgvQPSFs2xeWMkqL1LFkHnQppBiTc6T3XDLub4djikqni6qxQ4/L/oqH5b18PRrDMfsh6c8yukn
Hn9k5SvJMc+yfaDnRgjs2cmEq51hsRpVD3/8TWIArznnuOHr1rKjWTADot3AB2VlNjprYri3EFaj
9Fuf2lVV7Ku/4i9vM5jFdyQgBb4kJn3PNICN+9vJj7YgqZge8Pk8KaO+IdWQ78xXhVIVF3Ym03IJ
8vxmhYU6afxmKJaQ0iNrJzW+o1Ev8pjf/lOhuSj8K5bcrB+WTNbP+DEe7aviT9cQXdLH8i4C+6wV
rfndMcMfxgztiqtUAc0gaPSJQQWO9Lc6xn3RcDV5+LzZ/iIe11JU2BO7wRD/tHSgmFhpPY5Xf0jz
cxlUeFgYELbrGnUvXtpKL9KnLZP02zeY3Bfw5dCkIMZJhBL/X9H18mJtjj9o+6v4GfsCRNX8PMP/
BregCP4aeH1afsUjpGYBY4HzFPExFIGqhwQTBY0H+IENR0wfNARESbNspIJQuWnY40QzzxLRkhs9
E60X79rvwv+dqUd1o0RPj2/d8rVig0yGZGmyErG7kVBg49ZNKHNM28jIYSdxVarhXsVnDdD3+1lg
oiWipYTM0RHjveh6NxPfOQMAWoGM31JizfFKThsGZh4uyAHpsTex/2v0s1bUTl7j2sTTqCJf+8RK
pSdQM4l3O4nXrSsQmN7pOFb8W/Gpm5d5j7BaMkNalU3Pst2Y9NZ4JxBREfibKNjWEBHMcMVK9nDA
UMDuWLwYual9TzQd88q2wmaeSQkGVV2MKIt0tkF7xZm+43pm6bcxYJSnvXSuFGC8wfvE6CqfWInj
+pDmGwkTc8D22AQP4+WGhRyVl2lgKqvZmI6LOYmPawKEISBF0a83/ujeh89nqQM8nhk+nJO/CavC
m9K7uHLM2x5IKNlL0Iq0HpM2GRB8g0tEFvrbpP4sWSkBz3nBV0sPFclhmB9WHZsq4ueO8VKEzp2Z
Rw8qazlFpJ71ZkdfsSS/eyjXJTJC7p5a3xpsuATlIAV/Bt53CcQBn7jS7N30B6X/wMOrIWK1bZid
8afMVRNnSVCWY9L8UNvJRea7fYIyzUa+E8YlBWqXXl/pA6ni9fQwjWBd8xuKSXrx7H40Dn8SV4W+
XQn+RpKUu3NQPeaebmcwW8V6iAIqQKUG7zE7kAUmhiuNpSnAC48a9NVLI4zhdTo6vNDqIb6UwNpI
2lHDoIaLEZVf0rjNJHjeDllWmOvmuyevNDA4tIAiEGFz3O0uNaB8hV3p7EEWI4+5FCyVGpuKHDjB
487GEQhjg2QJVk0Wouiv2nUNEyUqkUTjJEAKPL45YbZQ6k8chvMR9xac8x9qBQ9Y/YrRJQyEALa0
iSW8d+4fftPLUWm2QlgR8AIjaPjz+CyR/iohHJnACPAXfX2D19d4CfN3qD5C76MaXCG/sr2b+JrI
q1pHBxeuTLOyDVgSAqtBLEHwduDbPFT4Yxm8/Bh+TOzHTf2psAOJc0Z7PPz1uEUUGWBA79NYQo6c
7xXjPxmcdbRzY8aHoBdDNP+dpHeTTbcK5XIOMq7yxUOklT0E03FP0Ht2qEl/x6+ATOs8VB0vd/sK
clImLbrUWMrwzXJiNCZ2YwwdeU4P1Z+PD48FpQOz9ipwseWJj2KJ2phYZLoUuokaLiUheVBwJ0Tb
XPteuCPCGv29mRNv4GHRyuJAdJCzbGYpk/RNQOUy1TlWw7+YoBN5gFIdoAmKVh6tOw8a1FVR+KiC
LS7UUntKNVhfmC6NT5ELORCnlHG5qNPWIg8Uvio9NlYWDAWGaktG9/337JrLdUoY5UqUUHk7PUSy
DQoMJOLZpxmEyVdIX8QGpefpg3LOdgEBuvrDtgdxEzcpS6UTDPgBOmzUjXYl48sCyCqlNKIujhRG
tcbScZmwLUhXFSGOTvpOhU0Nw0at+ez+OImxLtRhKLJtDh/IrjpOwh7AMMWjKBSNQwwvs4pXlu9D
qKeagvMHQpNEGIzv9G/BYI6/Yr3XvrKTEUaEmbXomSY3sXo2OHex6q9fuBZCJxd3PVM0RqCTRlJc
c5LLyvEZ7zfFcOoYmfgaJF2JmViJ1Omo8FRiVxNbGHCjSMmhgwjlBJdivHjeRF57xwyBobfZwfKn
ndy2KMuMVAU6L7ZDhgwKgkkxAqrhLdAwRXTTm8mfBten0F891oQAI8rIfJIVHqbgVjyjKe7cHHk6
/IBBrX8EC1uWSkKXgsspSAUMeO5W2Lwqa5/mb/zE9UqH8RjtJm4BSIgTp4ZtVA+TZd0b46YSxZUv
5i6KOC15CuMWryWdyMZZg5glzxptSyR425CkKI0P1QWbkDDI4RESc1Jwr9nW0pUx3iNG5+hi1Phg
gkQ2Cj5aXBSFryngOzF7R+sWHiz4OM+MUW/2Jgln0+iycKnzrPCgAYvPdzVk7KgQPsZrC4PuKnRK
ED7RxE2abVW1IwRM2IsrarCw5StoxGKYi6HcQ2JHkzj9Rc6U4ARJ0Uha85PuFNZ0tFCbl1fSAZCR
HqPiHBjcFPI7FvfDIzL6hRefTK43Mkko/7O76YAZtLiJHAEXGoUjZQr+hfEHBxCe8b9Cca2iv3bq
dyx/rtqI6Z9J0PinjI6eYWQNfgxnxkqeEgl8MB1GH+53djFwv+N6aDcBUKs/RwwPGrG36/SOwxHX
glfz+VVZfaAjFfAarTBoFIW7xwbbHUbhrrTQhJKzhRkS2bv9sTS3XAdo+Z38DswzpuXciTDYhxOj
e4ECDqA7Sn9yFoYyOKKPOrn6QgIhxx99AP8YlbDJGA32bJZCO8VPQJ/+5eJzyMD5qm2ivJPuU7Y+
fTxmzPNYvP1hQhxy1nl9xMQ5dgVYBAXBfxydx3Lq2BaGn0hVymEKEhI5g/FEZYyPIijHp+9PPbh1
U3cfG6S91/rj3YjOBQrCdEC18gawhVeitIYokAbzsaZduvoYj9e3eI7Dy9tCAR3c4uwe6F6FWbF+
mfmXMdmFKbRK4GAlAeRA/KPnQycvu3414p+G9NYXnqr6FEGcwD/q0u2MPz832aKuWvQldUy898J8
mdrNLPYdwHZZverqJbZfsvGKyJMcr3l3Usm3bzdgzkjWZNmwRdK5PhnSj+EamKeiPuaQ4bJNIDai
lRzPS3VkBZwVAh2Le5x6xdSEeOmHa8VWON6q+JQLOXP6z7vaIspU6l80iIVPCtjB6MBgLlJwkY2T
3HWz1MSH3D8z2jBkDZZYfeqVe0XhbaA9KuhSs/AnFLhaGiohyO7lfMlPXehK2b93Fu4D7WYZ5uyQ
A7zXDeKjANeYw3TpyDKmjFlG7m8HVJfvhXArJ2gkiouVHybBVT85yEp+50/oQn0iZ5KTa4EQktym
7sqw7iNnsyS+ik08+eixaIHU1NpC7+j0fkSg1HW8rJE+DjIhIyWTFjco1/hwzulXHPxrUXshXGG5
rYpspfpEIuki1REcDqaHUBUiA7GVBDa8w7J4T4lVqU+1vFKVP/57G9BygxqwYaRo/9VkT5QdvZn1
SqOIqasxh2avNwaXcVV19y7+jkHYpeqZ569STxZ+KLpNrtGYduKfVdDKOd5bY90F2BbvBki7iIMf
LRKCK6TomAb9fUl4IviiBDaY8CgkoIM5WqgYW4BSnVS4ukxydPwkeX5Lpcc4ESzIet8SB1F8Rjn8
jr+DJdF/XTEHKw6ERVlt2DXCN2x7SWYnsfH+KpcuCIoBuWZ1fcoCn2f7n0wfzciHdCy1r8zwFBHV
CkeRdMQyRnJv+k/UCC7S1rJ8y3gtyzfieqcHpJVXyPgwc8acE0hN35QVxrLLDjEYXtQC0K6RWg9k
H5rmT0MOpQJqKpbYd0xCx6+KhekFbrdQ/qESZa6b46Yo+BtgDvmSkGya5dLQAJyCqSPjzpKYlr/S
+B36u7RTuAXZsvID/vwgghpXuavocNRnm0cfyVynJNwRPxLz872rLxN+0QxErIqMDP2iMp5N2dE5
e43DZD/SjBsmq5g0GSFCYJrBL26sbJ1ZXsOrxU/NOspLey59RzaDtTUsI5Ao45LNCQv59CDMVIrJ
CJAVqt9/JNYWkdJBSPS8p1lrTjMscOdaTVGZGr8mGawtos99e0IIiUcCdX39san3QdvD8eMTdeXP
Vn5ICxANFzwSN6sBx3H0L/lr/Ie6TvyKiU4ZHIyupGvigaQkhRQdEU/EbEARh8NctCX0b4yun7Mh
OG21CMkav83fvziNSs0mzzHxH8mieTK+GZBh7QJAgl2+KBxc7HU/J3Jwkc8Dew6co2uukNya+q7p
hw6godsO6YURnimXLXNg5x/zq8qyIYGOjbYFcKcSzVHg7Mv7Y0LSGgnSU4afnDRQHey14CZelXl1
TOso02zraIJnWBQaCD3FKniV5grSZOY3dqLCRb6CbAmAZkiOApB2thTAdNLwZcfokbmdEh+d8/XT
PgwCzZE/hQ9SMTSW8UrFm5551bPHJyRqW346AxsS2c6rCbxi8aKafgCUAXQJgFUj8D+ZBy3BjtII
6wrcv8+vUvjqGFIp7lHjvQiu4KUFkscY/dzF/yxL9iemTPYps+s39A/PYm5ngso1JsphRUChQlIb
M2/dHWMk2hlxJfEayUfcPWRgo+5udn8DbBAOZOIZMZqzaBv4r6ZQP1THP0225NPG+E1QGukcW4Vd
TK8ke6x+sOUVcGahwmaULrVoa5HaM3K9E9JfunyVTUBbzQKgci5Rh5KJM0l99GiNyuMQPrWCyyTZ
7LRyUVwIljQYmUuxmYIm+CMy8pGCy9sgh/azwJQiYQxSFjJDWuYvJIvlGf/JGK38zxcWeKyW3RTL
YEI083kMFyv6A6CFeyCrhgA0f0P2ONrtWPKoaZyKJOVniCyOvceDndb837C2x5eKYLLpP4sMNQW2
TaYk+AB4hMbEUCEsmeWaCqviGdFi/5lXxkI5k0yOeIATDbPcIqAz1Y0vw0p148pZ19F3Jy8DpI7N
gofOh/1jF6fpD2clFdEgC1rsWhfWBSsaFkTeg6J3ywlJRIMZJ04JIKXi39BPY3wwQfA+WG1Fn8hY
Hue8FxcV+pu7P56y9jBN8Sl4XXj8TGtIag10Qe6KYCPw6Ooj9tSEeJHI1t9gTP2lNR0R2WOb0voX
L4wENcQeqo4k2GFF5w9j8kTtMPb2/VydkigYeylvIFxn0o2uhH6Zp7s3Y7JJyf00GldaQ5W9beYf
hDZblRBcMsDFkhlfm/IWmxJT+lzSdH4AoizYqARO5pyNclzL1dFHOAJLRKCrry9jzBYFbYz9VeYo
Jj4ltTiH0fpTgkK0OAvhPwtVJFARgCFKoAYE5okVHel5LThieWxR53ExGF9kV3KmwzFGyEQKumWx
7buJv0+VRzdQ4YdZmYuUznAEG3zOITW5/kH5MM6Vs5llLKorttZ7RNabQBSLPSZbtXr4PaciQb3m
Qie1EjoYn0CGe2ZD+FzFA0G28DxhFMkwIOLfRJqfrv16vglviAVOdQQXcmyA9GJPrVdMEeFPof6+
m21h3iqERXfyAP2FyGb+xcv88QCPW9LGW8Xzkx3bYaxHLEqolnblUwsf1XbJp4PAkNTmD4jrjEjE
JJ9b3cEEhd/l61H2dJRkvcsviAuoaT35RcIKxwQ5ySjiHAyT0EeavQT2DlhSOF/mZAyTL/8oyrOw
EvFAr/mYgaIoRjqL+oXskw+sLKOD9kMbhwvTzJmA/s/tmyX7qXQtd+XHZQRiBMYdCbC/mewvIpX2
sZdGd1KUB/IrTAxz+PJobgvODWRQtJSWCIrZs6/g3JK66jAIZntiSzmSVgjow/YkgZeKNjlGpuWS
MaCCt8qLzjr6Go08gD+CB6WvkmNCxV5j7MeAfJRh7U9NujbXUBAcen16mFBuKySVT6IbVErNbLML
9N/QnDe/Ooj93mynEpp4UhcTK4JiXxuXjJS097BeoaY78FeuKtIBeY3wNWIB8jh+ibfVT9B4nCKc
48SRauGLOyP85qKjaoQ82nwFwhwPK8KPgUb7YIkukgueFxkI+ZzpS/LwyNPt6ymKWbyQ4a4je1mh
HeRJWujGkWkHQ7SWIvFf4+o2wQIGTIQXCB03FE6oiNCIovKq0u1HuasSaIxdqfsUc3p67MEE9R49
AZcAIHpj02CQ5Z51QN8WU9bpATWyaSegN3X9HRBpItyGfNlduk1O49V5wL4Fr+OvQ8xrtiyRkOkA
yo4q2bIz8wlTZL9jAmfp+CIDDVT3IBNMQ8QL2DYEAptrvqi0PXpsze3zU4uTgAR1YhkP/HIDWkYX
LP29Z31kEB2gwVc1pXR2eQPhKufRTQZN2tJXICyxV3J5c0izHVHPF0+S7M9R+vnIR2meHT4rCbb8
PYeYwyE4l/afr0/HZ0cvEz8LQQA7sgPhgH5I7URfQQx9oV0VBAtrFMsIhvSRFNoZMbfwL2AfunzC
BiEhs0Mvz95VotOGLl+RogrqExu872tGKAJamGJIW+SLsQ7GEnWc9Grxx+MhKBYRxZaRO5C0EO8N
wUNq4xdu+wd2VeZQSt8h5VhoW0bW5DM6qh3wyzQeeVW9G7d66wZcyLWtyDtTxGtEibLzTo/dOg69
V2eBKvKksrc3u3e+MjW3wiSV9ATtzZJ9ATZSdYeCc7zmSAMHTujjIW0Vnagi9HSy7mnuSLt9Shii
QMwjchqO9o/pBPW6gSvYt9vIP3avgbT1nxzGb7Fp/6GT4XDFVp565fdRWPIDWcJRIK6jpbd56uSD
s2nI3ba1ubq2fGg+dOJM36Qud1QwUOqFIo5c8XnzbLcjjl6adrSl9CIPHJUT2YSdraOHd0ktJwMc
gcUCpdHHVQAbqItcmVAFFoJBrDRgj7buKLiZ2C496BnfYRSdptb1sfGEx7ilKqGiAjYkQWukwH3C
+Kfkp3pckTPBiJeus02FCYvY08QmW/cCSb5A3gSNM+8fyY/G9Z4vJ0Ehs9+WvG06a/TvclmhgXTF
U7XuVUwc/dv5wX2mJHBv1XqN2XNhvD6UIWGiRY9hkZTmqnRGj/QEGAcyycfWs7Q7bvKpbgodxRbV
HXKozCHZQFu2GOdbh0OlLBgDUcjwbpE+IP/CAM8GXuh5+GN+pTRtTO0ENLrA6RCLwmxAsj1ts0hm
7Kseo6Uv1jKJZA2lTSAn5sBHBr+suIFNtnt55CPmr+Gu7UlMT1Zk4k8+Guzoh+45RYySyso/JCHg
33tpE5ZIOgF71xVzS88T83Fov3P4mfp/7dsO5gTCBISNqySQAB8l6wlbGOk/p9HXHhYwwsQqtFcJ
Voc8Y7TXzKPAwJZEBj4v+FgQETfziDdEE5DEPJOrOjxPcDhRRiQNfTpwuBAcnF4s9avG6mgsK2B4
LEw4Q9IjHYVkjoMCiSAI1j8S8KzE0xDMTkGmPOvNriMIoxqeRrO9julz+mCj+AFQm7jWI70iXeXG
iw9DcaYHWDvQ+SBiquFYLq4WrZxGRPz8AufOFO4ixxtJn8yI1l+06PcNKQwLRCyN9COrZEc+aKLl
qhDnbBiiD0Y9F/VVTb9n+I37pZBPJMhz4YW4gzfqRhO9ZBpzrJ0E6zdX8btDb8860ufEBerHXWcR
CWosGXw1QpJOJoYbsnIWSDrBrKxHvmVrfCKaGBTMOeEBwSJpN76T1ku0OSimyCHVo6VWrhTp3Ie/
Xe7QQFCJTEaL8BvFjPze1kdGH3Ndxtjp7/CujU9VAAZYEkq0f3X+NwwLAvOyCGW7V/t2QcX22hqv
Eb0EU5XadXhGVES9eRfwm5bHkvdn29qZJ7SIaGluiJ3CQB9AAtFB/iJRF/KDsxTHKg++caCvAP5Q
pNeceyXfsAagMhF0m5MT6QtkHsLAf/0XlQ7cYztyTc5YXWflEoGPBPbANuJlItWka01+JRmeKw6M
9H0aBvBVmwpm1kRU6VlyDJrDmxhB5tBBWPPlQIB8uA79fMX9RptVrZw5TJP3Vz24SrCifAoqbjSb
L9johiJM4PmKMHfWHcK0JGLZqpJrFowVBmnoCfFycU1NCoOekVwgvIgmo4kKrLkf4Pk+yW9mfAfY
t6L3kY2ygGPiQFLjR8gHSnswxzjeKXpR6KsIFtFZvUvjimdzmXCkcmCyk4lfkvgVRZDu5NkY2BOp
yilHYiS0exp6jPHsmOjXpQhiHEWE3+KlJcb2Hij7adnkO6p4FdRlcJ744RKhLN1MJasmH1Ie36R4
HQd/Pv8EALgGEwZjp4jVTyu/W4Q8RLNNywg6KAxfIVxfSocLbQ4p9azlOYUeDCn46V/UBQl2CRWq
epFAMj6OH3Y0FA0dmZHqsqYWg7YDYSmp/E2cXtQTB+qPhF/ubXy/4Qc64hnY/NXy3lNaJbMiRZKO
R2EmiHvimdnkELxDdifNLpv6bzBOx7tGvnJu0U9BQdiyQMverCeaP2v/Bula8J/elKbW7MgkXaJU
t9v4t+RW7LkLhSWcs+T3nmhdlBxUmj1Q20n1N28u01JCP1Mf/Q3kvk7YfIN+xHJkdGm/We2aZ7Jx
9FN11h4kRK9ML7rASyK2pFoXt5ojsYkSIA+BMP/8op5XgJa0RfnLk6Y4fLOALy0hDAxKUBeuTGpY
Q2AIkfk6qg+eEIafkAXohyKgEGM1YzU5rz885+oG4Jjvl8woPArdUfCsc0atNbqO+fAzfuH8CLFu
QiLQJlUvjD1z0a0/nPHH8/gu+68k3Isr8sAx8XEZqjufoqN84TtIDXWfigFEA8vK0/zTpADiUAN5
jw8f2HcVCAGcqWLachpe6AexYsvixe3Z7t719BIp4W0EUWkd6PlWR8SHjnk1La5r63PqzQ0GVJhx
3svpXhJI6LMebcBqxIQ6NwdbmkrisQjH/8t5eHAbqowhBTlMTohSv/nzmYVNY2UdBtc/kvjeOd3J
2mv1Q/BC0xvP0gFhHoUPOLXi1dW6tbjFVzG+iTWHkpqXfCK7cE1Lg+9Y7i578Mhrhgs/D2eYT/cl
SapL/aKqdu7o5AN0y3TSvZWRi/qenBH3Fl8VJIMiBYhFssBVvefURsxu3o1LtY8FWjoNJDH/O+vI
xGJ+4PLSHbo2qMjeBXdVpY3cQ/nVfrMHkzwnZDM7yDxkVFV1hp2ZEwd4JQarO9ML2DpGtS+eff5d
ULiteKAFBvUtvdvKa51YUfXHYoHkocW36uIdye4M5Tuf5HnO0Ln4j2R32ASLk+XC7wiPYn+Wxjok
zMipbtpMOU+n1lTCAK5X3C2GKiC3ST5EPUw3/sIKokOq9nSSQMxIjsQD4edOqNn9+FXkxLnPmgLR
u83ZRpr3HP/RoVmy6CCydTJ4T5t0o0+GpnDOGonblx0eoJ2/J6Cd0p3nXno3D8kuO0nARSfsz57y
p38xLJ/kXXgl69oJr+mGpMkrBizjAJJFQmRL2gFpz5I7uod8KoqzydD9HbH74li7R9GKdPrOcNMb
PoUtgM/7nrOYEqfb/tQnNmeuClezNp/kDrVhreI1k9PHcFo7OsGMxvks8viRjEsDgnVAl/tZjvZ7
hXchX6mfOWDpAe8dbvT06wZ8WH7JxEHNEh6CYC+/lyFnHrKOgHE763BqzgbSLTnnQLUIP/cqwiv3
GfLrjDlhTekSQfUD859bXYgRhtM1Vt40din9nOYH/6yMM/UhsA/NjSuhT4iuY7vfTvm6ZP+Q2AId
IfdrwFHfEb9578fK6+THZ+n/KeAV7VKIXDA6EpbmPu/gnJLSkOo5BBbaQbkENeNIMnm+xe+MHNFm
QfzadvjTSEF0wPvojx499mo7WFfbP/B/ZLw14e8XmejiPYBjM19jMGNMztQtwt4ecO6RfuEkIh6R
+C+MGFsNJv6B95cpo/HYAKkRQ3Q2KUqj9ELXEUsjK2BE82sf3yykF9miA3t6m268RkBjLOTvlDS2
WcmEsOmLrQ5Oz0mcxIh7bDE7SESZ6WtoHpWJf9bRTIqFLli17SGYYt6hIjbdLmWyoRQNIISD/yVS
GcaOflYlb/jYjbKSjN/uVt30FQynRNxLzHsTtBGUrB2az1JYFFm+yOUKCve7jTHdEUeisg1oaTCX
StJxpL8PybYQzHiOyBD8DhA2rkxlH9UHqd4KIvng0o8uOgV/foWyDexfLNzEumD2QFZh2SiLCiQ6
2UI+WTyyrIEJcL4EUN12F/TxQvhSO9YFDa2e3y1qdDJ+x9vcwICFaFTC2KHKBeXasM7o1wPMw879
LXBo50hYssZEE6M0e81CsL5LZlQgsznIiC3ZIvTxOQQIRLqL4RfzSFiz1CZoq31MqgVY27ypdw3b
8QfRV03zGocyYtrs7ks/qFeDiLryB6084Oif4C+ZRIVg28aBG7M8q6iKNaWlnHoSYJNNDqY9nSIZ
UlqVtlXOeEPdpexn6EtZKotnjuhPmnoHuzAHef/T068a8LQggbBa18G/CByEyHVhUlASntSzrJVk
3tCGkxqk+2n7/98epHFgS8xoKSqenHSMj5rsmoEoWJGws4H8ScbtaKuOfz1nvYDd2v8CVdSMwX03
X0T45B1Zzf65aliz+3PFWlO2PwrmxzcWCVZLGRgPILhcgCDBY+XWXahvEdbep4UYp58hYinClXCv
PfCYu7AbUdgEq2bb36F5NXjwc7xo191f5RqYG5/kW6zze3HV/6o/YVev43vuO6VnHrLje8XRTuTW
X7J+e+1aPohn7dv4to7Uu2x1SN65vwF3TdeqTaTIWZ/rh35Vr3VaDVSMfcd2na6VI5iotSVA87db
qs/gzAfBh0+PhI1II73Wx/AnIN9zkgHl277d8j/1M7BPTA0M8JqwRCoUOdqElHdrgAhZvEufsz/H
R2vtA6zs1LxTC0qx8V4nqoE5GEPzorZt9R+H+wvpDOs9ob+sX8StOMRK5VOrLn04iyBdTNEV4TiX
bqKnvfh2lPbcPBHakMMnL4Rsp+I6uRbr4FlT8GsfKf3Kp0RJMqYrJ539UHRKUPRVlhGGOCLVp+IC
EoHkHLTmyBqAMN6wDhoJjqjMcrdH29Lh1u8w9MqLtrbBaJq5QlYT0VYvZDPavN5zHBYDmCtM/yYW
Jkdz8Gzea/FonvhA8u0/eU2wBZ3CTeiC6qTuGlXRF5N/FQKfzHmFxivB7LDqzRmK3GCiGybhHaAS
qZfsqejRkkvDqg0R4sbC+cN8xSd456Ik1o98gOhzAALCJtkNaMd/y5hwRlqqp486PXJIas5HB+Vc
Adpb6ZqXPv/FVG3QtxdiaEf1McbU3eOLDUg3I+cZinTBnxfxk/Re8kT/C5aDaBTFZTjfr1V3yOlk
4KVFiRCicd9OHpyVaE8tJaMDsl1kSxi2QYMGmGPnNHIc6IM4Z4QA5a+PPDAgXdLjDQ6izaVlEE3t
wLzPHuZ+kgzkb9ZlGB08MgqzfOqUgltpKwb9UpoM0bWx4Ud9t4dhyl8jdpl9I0SHH4X7GJAU/qLd
WtmkW1UMfDLVmk2jQRAVgSS23DbL3uWDIwUISwXBQXRHoeai8NOcGQ/ZWmsYFRNHRpY5LMNVxomy
Fhb0IaFxTDzfBbEpIWwkhL+TD5FbSsVxVLfHBFyj50dRT5PrmUn1EbQHHyEtajPwL5OMcPmnTm4W
bXL6d/3nozVtHPMUBbhRUbX8fCDLGA/AkvECZxpQ5qJTXSrUAnYHIksaB6Eq/icw4DHamZ+lqi5D
jsiGzkAN645D5y0qL6Z0IKK3+h3Gv/QC0wfTcnt9geNClYmay6AxFQMx4RJyCvuWxN5IgAfBAiMN
buOJj7di/BKCv4isw7y/AB1SmFmy97H2SCxHKIzHX0s7FAT3qMskeqSEEKaoW01OadOQnE98Q5vG
XJhVZ27ysbvAeMbFFYk/BKPKDMPumRM1599UhR2l5ls6T4cyN1eYHHh4gMb5PfTuprSYatt/Av/0
6C5Amyr8J52bsYNH5ZZzLYWIYi7aRYcEOUSqV42kFNPptbWYzceWtimqg14abUIGQOhhcj9kyHjZ
aCAFma876zFpSz3PANHawY9TuE2bmcwFhGJcAD3PnVuqH/SOvOq/NDvFAIUoh3Vk2rVGvWs/pxcy
nvOM30HMDRttNCTiFFNOkY5ejXDHxPMgUJWb1hFZpoKlGk3zMW2W7JfDHV4vk605ImUZHg7ohR28
4UdEuP956xtBE6deP9S7ny2F5JR4TTLaN1Lijr0TPLYViLnp5+B9Bo8DKenoohAio1UfTYQU/Ctn
t27Y9HATfaYfKjLsWAeL/qAbg4BGYWjDLYcEuI9pd4wweVLgMOY/I2ODgg5c4N9TLnAVIZ9PyS1N
lTknxpufOkN+z6eu6gbfKBZO6tQ/4LaESBP+bfL+TcmcJFUR3ld5vA1xPi9asonn1GpmHiTBxIJ0
xwCF7fuGqHKkJhPVuwDLyWeVjJS5IRmxEPPRcxgWp8BCDejKd0L5qXdgJi37h0bQfr+d+Gn1ORHb
/1P8CswdywJwkcLVLupE/jrqs50+CZjz5BKRtK9Kw3IM/3xjVf4xL3ySgw4q9TCi16cI7JKxgfR6
AVUueCBJLZP+0H8fs/GWw5IpEMtjUYFdkeesELfLj63yyhSMSjm3Z77iucJSYKEbbjoZ1OpuCtBg
8HD9sU0PyZdR03X9SiCKOg+E2eiOEsgQvYsN33c4BFOQPjSMvk21XfMGro7siLgdFIOGFS1VE6Cp
WVn0zBYXeDSKd5bA99aWVuoPgdLg3ZXspVdIOcbl5o4DpVKXqv7NQkY0y6A7JhkVkF5vl6pU9lpy
k8Z9dCG3ySC2Ozu8b7gRiYgY8LftjJjl8ERkmjpNCPiMN9o1/ea1KsKF4KnKSmbX3AGbmji9LOIv
kAavjfzaiKe+PwI4kd/9LCdlLc8+ucFmeU8YuxJEBmizJSoByivsNZU6fwj0Aulk8v+iWLCSVwdr
0UexK5gbFEP3gXc7QnDb0zlCfVqr7cLQm+oFWRVEXiBOlYpEzByMbpiBL7E4SIRMprgKQmbc1CXh
627yZUmgxfy5YX4K0e3K5HDKSHzx2UeUaAj9ZbAWJLWahwi9cTbcLOLSysmGr7T7gGZsBD/mh1py
ZHbBnZx+9h0YLSyRkI49NdCUyi3e/WKkt8TS781wm4iUCbIKiTUonUkmbUxcvx/F3ofpFIYvpMCy
7jmWCCBLOKnrhPEdzarahjhIIhTYxHbCsFhEJiF2IrV/zf1t6sdgSuHGpamHl4HhAyNoUfUOl0U1
/Ar5dwCPqpBdxIH4VbCDo2inQBlKKlpA2U2H6xukGuZvZfLU0hQ4bhK0wKVDHyO5vtUbNbzbgXp0
9b1PX5bkCcJuSAQnCDdJda8mdrT7iUNXUE8QFfyEHWUhZAMhn4SkaWNiRvY4KyyGIXASiOp8ieu2
2vUpSqz9W5jKdOmvR+OxI5ZwoO3raKD1mUIWPGTtwj/ATW5blC8xjHl08psTGn8lcsxjUJNcu0gH
Tr1F9HMjZ6CJCfEHGsZ/Bc2mbvvPJqZv9bOMk12ibxk1SKRikM88i3qf0JkiE+g3bD0FbtNwtJhl
Ht4aS99bWH8UqFvEPDxYEHjo+qXEYf/gV+pUTqoTYBjeSxpooVfJNOKHyDgJmVKqlUVwEVl+BYnh
Cznd1uNXzF+dADsSqcQbVj4+8rICkOXm7yicJeTvNFnA46Ui30yidJQtOHXEfVCcq/ZWR7/4YMX8
zPuYtvhX2LQ8cmkmWgKvXk8pjFt/0MmvjckHCZfeUh2pCEe+awA2oTnqg63v1CmQipSfS8dDvakh
NFUXRM5aCkvtIWze44nZkSEAm3z14fI2nDh5jgf+9lFBdJnYhVcwjGvfPEWpS6aY6AECVWtNPYej
S/51Jv0CjjZcgExD/o7uHgKIsPrQekXw/1w6A34wqoDBPvnTWwz5Er43G79hlC9D6YuzM0guHMg0
yzKCmfQ4kEZ+4XrjQqyzzdgiEZ5bS1DKKy/d6FB2hOqlnZWjQ3nDgEVG7TaEEBKPX56IhKKcQeAp
woaU2eaO60x9L4s7w0yjoT6RyKDICTCrTdqY/ia+HgxL4MlFf1WdUfjDKMhemK5ly2NG5G0I0Mw6
vv81cAbwumxh+mIv+ceDzlcI7NjeIMesV2jdlHgHOVGeEeF1RBWTLgOKn60C+E4vyjylmzdUtF4T
DK/kfc58bUt1GmgldzGEdHDG0lVAOUfSCeGViBtFs4Ha4NtrKDX+Orb8j3ZnP2GLEmpaIqpvzpQR
pwirLsh+vmUa4IZmv2HXl1pbJaSpQYKP+wjHkqYigsGfWiPasF7gMhVpjNz6/UV+ytXahElG9Ajj
vGTj4A/mLjqVlLDZ6rcNSVQ2nhahwwtslLTYlT9L+C2yOxrQH8I1cOFn9xrTd5CvuvIcAGmop1Vv
3pRDZl54lWvt4BtHq9laH7L1HkqzbQg8e6pktN0hwCxaGCf4+x+DLNMzymsmntEu7g1ejGoeil+p
K9VsZNQKetU9PMoyjIyATJrcJ1KP4CXC8tt46fVBh/VCPeGRJL/OmSI/mCp8lm99p72Iups6oeOL
D8PEN6/ffI2onDRcEJcT3cmIeL1CuOWoffHQQIfELqG/bi5B2tBKliuip4L8pMOKKxqoipsCcft0
VpYOqdW0GaTSNnoBAP3IEbdyyBMCw9VtyQSi/jciTLH2/HRBR2xDdidzwq5qMKkv/XotPsmZD/Zj
MVVZM1VsPhD+k51LnpaFG0o10JcYiZurROzddkimdDgXSCam+4LEoQPJDxVpzW9HuUJBM393ayHe
oUe+gTbDlaORJbeAkc5cF+hTUrQf9kAk8UlgTXSNJasg0RwAodOHzDRM/pOekeFzIzCDb5bjXWrX
Ghm22B/IkuC6cfIJ/iOZYNW+5ITsiZ7pE0bts0tRvhdbI/gxg3CuBT+QkGKLaOc2LbcR5wQFthS1
KtFBSPr5qOxUf2MiKe5uDfOI0K3McKE0yxRQoSczneai5NDhTtaghAWVQBUQcvjZpiUuBvUS8jsg
MSPDFDaVIJQuSf0DrV1/SFmlhDAHp4lsRqEODskjX0lUPLQcI1/hBnn+gBS1/QMAo017+S5dl1Fk
zdREgtvbrQabIY2FvHhqAecLZSbnbt7/fnXWOZBWgJDcUBQE/tMq57Osq4LtfBFuZP0I0zTIdGmo
9MWQhofwy804HB5TdoBZ/zMaxyg02yekwmqPHA9CTAv4rmNpGIj05+ua3RjjovO/0v1HvqP5Teyo
5pCtxCFV/pkk0Cz7Gx0IP/2OHCcFsfzssxHpPbPfYEAFCMSkqlU+T2Lt6+7IfcLYa/SE/PEls/oI
AHDk8qnlmrCyrr2FnIXv8j68jzgkE6ZSAdVqnJ2gTcUOMT3on2UQye/mfyqM5R55VM7cMXJGsVRw
aLzdcHNulngbB9sal7KyMRCeEuCBqogwO0Db5h5NfQZvxDxTbxLz2DjDOdY8EQVLL1WjQhhgYK6t
3+OqWPFkUfeU/INDZl9jt+uZf1A/QWH9M0dH+ApO1b+YNB42pHahvHqaeiTOAmIsQbm2zZ1NLa5t
9Th+DYkHLKxL1Lu5U9wiiiDpnguLhk5MAovrFdDOSFoAKteshgyVeCXCyR00azgpjnrvEDdnWFur
Y7WHLPCbz0JD65sSc4QOlwgaorPPkfwTG5sx+o1bAnAoFyZ5JULXxPn8/g6kSw2pyQNjBSfRQpm5
JRCQRXWUz+ZnlxP1HDr8MBGzTGadP/ItlQkvJE2ReE4kRxaWEkLIzLP0IfCzs+EOlWhjSH+Z9mUO
xLasMvHCxGRBNPXvn4gPq+czznl165D3XceXhWHF1f+vV0f73FSHatyS1UMUilbuSyKjw5v/I1P2
2B4H41EhmFeiX+Q5wkMv7iMFiP0RxRIGOoIHGtSEufCyXhK6vxTfM6iydZJFl5yqN6HwxFdRfLgr
2h9LIIryDDFgusjgox+fTxK2srmOxq3mKm+ahdZsgbmhxpCxCF8x+Wcoh2f4SWuLgEqQZdphvJKU
7uwymttYqOfrLLOFF+oQqgeZmowL+yg6r8+jh+c5GZVH2PXcB44ArcQYeWEAnmImkhi1C3nXFVmX
tg9ShXR9jltYI8rGPL2x4jWw9a7Ihic6hvEd4Zam5PMiybOcnIiQyyKTaRfc+R01hRtpof6ryGJE
/KKdxgQRaEm4Mr0wvs8F2PzEgdsCUz5o0zTdjF4ipkJyPPEEjTJjTeS8S50/G7wjQp4KiQYh6vfk
0jFIgLjz85YLaIf0t7aO5fnJI7GsHAIxX8YyPoogqvx+frch6s+sD8JnIYZ7XecxXlbgUqrwRTAY
OZ2GdR2hRUz8lqR9I0Zp5Mf7hl5Z9AkyWaF2M5XBNiVS0vuZtveNjlp5EG7YgtWkCgiIX+i+DeXk
K+L8w9PXiViW6ksYZFTvfE/foZzjk/X5DSs8jO8fOqzZhewUenWwsb8kCC4GcEu36nwE9z4qf2QL
6r7oaKAKmEZIEwgWxMAZFaJDp3vCESlEYjeUNNVInUuKW8mzsE1r/aGpKpOJOsKo1X/LKeFnjLjW
ViTmVkYbS0j3OyAS6Np0RLYJi3o4AFf3i0hjEEcABpMurFmTJQbUgpGTXyck9Kz19TncTIGQoJbP
Vmw+s5rkfnAxdA4VEwE8UJfQuo4F0bILAOLxs+jEH5mnPMRkE4BAtYR8TLk24rGVNkIveyoFuaX0
px5Z11OnvRTPptlZS4bEkSrk/0g6syVFsSiKfpERMijwyjyJ85QvhKamTAoKKPj1vaiOrqjuys4y
FS73nrPPHmLRk25bZUzK3uKJUUzRg8sCn9w+WMK2bjL6pfEdl1NbpgqF34HEaKBLfbqVnN9coZzB
+ZlaLYz1xBHbHQoUTNcYMNKSdfhE5ofPK3jcV/HDfLebV3McmgicA+AR1eOtzAdJ84M63sbpkyaT
HZdI6z5KRzezxfPnxlOTvTeJOECsm+80rCnyRBcT3O8xZRJYorPw6EkEcZ20x+Tms8+plYNwUyBn
CL+s+wqctM8P9zigB8DEM8kijsLk7XEIQlLlFL4xFiPMu4NdY2OB82rMmmBhYZgeiZKnPMJbFyp8
gJxElN1o5C2LN17eLvOlmK6SMTQsohuEdLeibwF7bmBjcQp567wLn3FAt5G8LY497IwyakRsueDS
TYyaQ1jdMb+6wViqADAj9YXHht9KHg0QhrSq7PDz8aeJmX1CuORUZYvCshwQkCEiXbzsSOS2I1B9
uAkzepWTCWsGvcOGE77DZCCeDGyvqc/bffDOjhzv2ceF4DoQVZ5W/HCBeOkOxnRo07CUHShPFP8Z
+x77w8OtIcdhMRL/MRfBMyflnUoelwlIHIg3EW3Yrgiy2ISAEOkvqcQni/6MBCWcUhZRvPKLPq2d
CVL04RYkdglKyhKsIQ070ANFfERRpkrzeBCNBDyhFFPf5w9XFDCHq90z4KsDuk2NVKBu8P3MOAFu
LlQgnC4Y1mAojf3n5NjuZXKie5P5Jb0lUG5OqbqfxO5AFm6hgXkIZJ4PwpG8FrMuOD5EleDYKjv5
ZFZOZsp7wwRpnM7lfpXLc64776E8j0uftrTII/zIIJ/wAwB9gY/lFy5c1JrrF+8FximBtVA7YN0q
Opq1kYsR5guksXS7zicVvccruTUHE+eJc5O9JxvI4Gx4U20s6niqcVjshEDqHA5X+IWEFVE3gfgw
scChlZNGfjPzNksOAg1A0MvpfFgWDBrZ4eHh0hjjoNKFXEmQl3EccO8hhzynP7l2pF1/Z9GbifuF
D8dzwFnHsuFdwkXhu+C+Vzcf4QWCpHHE2H0+gv5BXshhyQpkykqf0sgmfR6tmbgSfqcMURHVs2eM
nMkjVCDNxO8dqD3PmxK777dbZMAYa6lkNMZt5XETjh2mFv2K3xUYHWftAorCOJmWjQaHq8J9g4jJ
79rFLM+3OfiBdinP0mJ0uTOSxuIys2h/gT1QxWTSun14w+I+00NOV8rlDcMR+snowg2gsh1tgA6A
toYfxwOpMKSj+dwks5bQMunaB5mhbIbe6wJ9iivJurqfP8F46AKR44lR81sG+D4DTAXi2cjhisOD
RaED5PIZGkhhBI6w4xYP7pwNCqyx0mL4Qok10LyKw21UmWwiLFwgDghjqMKvzLdq/CUVq95XGe6o
wVsgb9V5ENmnHLEApqlejKGQxqYaN8vJCKCKzcJl2TGmS0aQxqyR+kK0OIe1XGQNMzrQbkbh4rgx
s5nIaYvznDlKcNXl9SnN4fbQWRyHKqW18Lak6ZEVHmiX0nAMOrEqqq1EV3iDNVvR+grMwScsTfJC
xg93zEd5Us7cSSQcgYXx/GufTY2NrXpUhmaH7y5SGYINRtMQdDI248EA6SvidApHoK9Q878pi5gU
VSLdD9QDDWt1pE/OGPVAP0mNz7D7HkfM8G78jQ4zsVTb1Aw+RO3I9AoUQGB1KQz2H6O/mwYgB7Hq
fW+9gb6aMr2BrPB4Q4JPGTrKTx3W31BhtSmEpxW9vjRaoZKaPkB1EF5ZzFdqWASUZKVd3Vx20Qul
kJwcY6CSRt5zwPctzftVkNYAiOwaHbf45o6EACR7qkK3GCjXyDskTCYmaMN8urihm2fhAiq9SVs0
6I8HNsnbRXkBUIVAQMWuOLW/cH5kpG8hQ0jewuDe9Ma+8TfrHQYTbHDDhv1dSY8VWwRvgH1jxGiM
qR2NP2UZvS0IGY/6x+snWAJavD3QHMxIAHKhWfJqI1SEmTWGogf0/CSamZgUTH+XlDNQibgAbBP4
ofM+ObaKcuj2kg8C00U5CviMt5eD2pCXKnoHSQeJJMw9tZvPJ2J1vgrcQeGzuJ3MGW7lKCITuPjb
h0xrPlnIuMUxW5s40LH4wFw1qhFeK1MtdfpDMjc1PGdfKwxuWmzGePBA4ePq8KaBoO7qwOGkOYSd
yYiJT9tPfdSJPPH/nt/2zFvg+9ImuEO1FEmiHLYk/jK3hakaP4wPBMpKiwZHH0FnH5tcOX4qJ6WS
ccRi/zhsIMP304OWNkAsug/W08eiR80IkcmAtDHNdcaqXcbDN3IhHlcGh1zkHI5nbD64aB8DGy9G
tmhatAabSmcwmcIPA0IaZkpvm5fmg9Kmtv+WCiAIUkzqSm7NN4uYFLOK+AB8dHQ9rCW4RoOKhI/b
Lrin3CDOEx7h/rtCowP/Di8i3kAsz0efjYoCC+R6vOJ1+NgK5CXW3nvGReUz8wnAirH248lBRjdw
8JF47Tja2AkYCnMwAsGzZxUzAD+Ix/wd3jSMez5D8XHxXEDKwoUE/+IukBs2fB2AoLKkEYMgiujh
GkMjG3HS00LwXDHdgq2B3ulO9BjRm3jeZYbEpeSao7C78tDxCiCZ/E80gXAq0ffg6zI+t2flCPVr
gtliHbBGuWSQLoXSfvMo5iZrkWsNUs7aZTkNHxtVGZpVTnJQzCvPWgI/Z6j5LKic9FFqPJRk7Rkr
kqSjXHY+zEQm3MLCwRaawalwra5M2PEmN4cTBqsqJsR4wWwZ2YOksr9PFmxhxRY39tKGSswvJjo5
iwjdGlsAIwwG9HRseH5x1MBagDOF7we1Ax8aSt+ZEowKkLcBfALuOhrRvTNktrhN72yBLwhPJSUK
144FzWWGpcAHFVmsKhM73IrQSJqY5sD2Hh3vSEQrnyUNas9KfrNMKPiwN+WQ4D9w/eeaIpB5OfTE
Txmp97BCibPmMnFf+Itgl5h08ToJYdZsM8ysPy7XGlY3iNaLBx3dM7K2D1xLlp4bUy/iIoOXC6Ma
AA2cswQDNyAWBwu8nAP5MDmUZFi0C+xb2GyfeMUo/lO0WOIFdF0e2Mr/YuGiWgismH/wHuFfIOXg
DhEEyqqFnfhwSAj4MtxOXDi+WMTxFjET+rJh3jw+ISxnzGcZmUDaxPuky9lXhkIHIQm34t++ahJJ
8lXDqgqfsiu30aBarUKNYo11+g3l6UzpfaA0PiE/CxqElDkNJu/tXJHX6h0H1o30AR9cE/yNKAva
vcjEGdr9th2ZojpA2M0VsUa/p3LmXfG5x7KLvZZCtmnidxIJepWyeDH1bSdeK7J4DZjymTTgdsxx
meJ+hggNfH7YYlAOwCX+jEPirFmM34lZELI98QgUTzrCMBA8DtkmCtYkiXun5GOQWLlqPmdcC5GC
30nwfGsWhgsvBXEPLpHQ5w2O7uZrNOC0b6N/0WDoFTTvh35i6EfAIQ/5GPoSnAZmm4wTPKIsJ879
tURwSJBWtfveZoTOvUk1U9xxYROBU95tVWTExYt0BoRqjbGu93YaDk1mSSgUBhlGuSFJB7sJGVYK
ymPB72Q7wdJdhpBkxuidIXWHrZ1CD2WSr091C/M+GCBcVWM8bxkfEiuUiQCCplhbteIWOndOr21g
KoHAvCmA2GcrDvJFvXCxElD1kF3DrP5SbZ7j+ZBYAKoCSV1fn4S2eeVOrLHn7Nl8fqEDGxCBLASN
puCQu00AD0o7opeGcGKd/ScggcHs9N/Gep2em3wxgr6NxBojqD9Y3Sh2mFJngCIwTFq6X72DjgsH
nVAEqMS/RST4DEQFmmXqPUPG7bLAa8e4k+mNtMvu4JqoIMwD3p2xy+yoZ+6wAwJ8SRbPi3p+bFHf
L5+2H+th6o2uyhaLACbfVPiFDf+kYJr2cutDa9d27r0NLvLr5DLVdXsH7ZTOPs712AtkJ2O4uTj1
zFXx6jc/rcO0IIDUnM9RsNyptC/cR0gQuLiwVkb+yMfuBacJlgif45SjXEa4DkqkK7M7xC7ELbkZ
nbhdk6W07E3JKn6GnZ2AZNIbfx4zoh2MxNHMy9rPdCtiXc3LzRYtMMhFgNzGnCymUbJsyLkf+Qr/
CLskUma4T8zvC9EmWnTZJmi1Xj5JiD/972RJjuFCDIgRYsNgrEmOKHddu97X0pYlLaDnioilnmNT
elL+hlBpG8iJsZtqD6MKHG2WW5FkHkZkOrIlzk4f+YF+UvVjoVv78GNu1/h56cvBdxTe1mwaPfev
2TpS9SEYtNrdFjewTju3R4sU9iHR44eRXx7xpxB2xF8xjxtdikN1uP8xkdANOl1isCjF6UiQuSFO
QAxI3WRybJRnSD5cxBduR1QQm8dKPdfrZtvzJDnvLSkl47N2/HCJVfc+x2Judh+MGGirht6AkYMH
f8rTNkj++VVxuQiZZkhGEY9k+juw9sFPkG9ScI6ZdXGS8eufryAsw3ZR2tqOnxhQEzCneVpTS5xN
rX6J+T8zSfqIy4UwSRIOCHvGuewALy14XUfeoOTYUjJCZYNCWJ5JNru2Zz5IslyDiHGaIMFqBpcJ
8F6iFG874N3bCXJ5fEW/RwcKCV4CjE6dlPxYlh19/eyA+5+N9MuB84Y1zZNuTB9IRoqjzrr5yC0D
BnjD9G4PRgADE27GwwVxJctEc8fOOPryYJ1AHtO/204gxkRZp7vmIP9MLrwTeiIg1yehebRMNOS8
Dl9kyP2Dbg92MV8u3ffAE9aO2gXo/nMGpWjPnPnKcTi6Vx1w/l5a3M+USZQrdElkCZV7YQG3Er8x
1HxAoIpJWYAWg/keiAI1A6ckR0LMfGfZei+/2Y4W9ElD7bDpFgyWatrkjeTx/LM2pKE5G+4lZz5z
AJGbhZvHXsuYLumPLSuDhgteyBaLszPEX5zdRkecOo4vUDXwNohGQ1FBt0mJHjT2dJb+gTEz+YeF
wZB8AtMBQq/Bz70L2Mhb/M7bpBMEXBn3+PWg1jTUWpdYwgpagL+ULQuXDWw2EJ/iJoL/390hc0qd
KWtc659/WciERLHTPStsuGGU2P//NBZvJM4gDzjot4xa5zg/URwRz6bHS+KmDGYlZuPhN35Slx8r
W0ghJiweUzWvcanpGZwT5t4FJJ9Wl+9GcnEbt/MZUWb2ex77Evjt6b5qV8K53mrBNwRJsfId2RHq
ssf36C/+U9wKg6F9MjLA+I/yYnycouk8I1xwRlQlY7PjPfX+0/lQzF3bK70n7HrSUXLMAM7wnj8z
ecfge52tJ0H8NUr/DuPznC/tx7xmpIPhDu4dPIasE4Tkuw/yGlTLOt9FNLS2/8yq43P1XKG3NXC6
XT7950rZl74Q5FukZpmdLh82Nj+r4vLZZQvFPqduvSs2gi2Yzx/sdlZpoJzvM+T1C1CvRbW+u3cs
6/XnUoLLzphkfV8CfsGDXWs3PV5wzeprzc4KptTot6Wwr7f9tTvffibcFkW/3mYVrgtog6BTrj84
EHWUoaYCj8kV3Gr+vkx3zBW+ENg7/XkFRh2t8mU5g3/ly1ZxeW+yi2DiFhb7tTHZ35eP4RrVM4V8
g8khXkq/KDunTrl7oPdyurDY5CusqYLpqVPxWET/aTxQt9P617TIsHyYM8JOo0YnBSzgdyZeTCTL
L9T3UyPuFHD+ZPUg2VWLuu9iPDk8+znTT9lqTJUhoGxXBByRlUkIgYYUkYf4qjR4VrlTNapHYf2y
8dS7C8eK0xEWab/ox8tMwYkIQM1u1YgMrqxaMoX6KsxPiWwzbz1Vp5N+3RR/wFeI7Ax2FBh3y7gM
4eCJaQE6SqbKgs6GoQzDNnWbhYwaSarpNNi+mJjo8HTAvZ8PiFy4yuviTCbSLHFAkJ4KMOMogBnF
Y8XOh79ZyyNK/aNPDgz5IFkIw2bM6/LdavR0EeDfXjbPIRwuugaMN2HBKrAegZLZCzMwqoAoJAv7
JZAkKDM6dGFmBYzShi1yDKDDUXODqAfzaniwP+zC/GSgQETDMEUPwwbstvtqm8+TpRrdz49Dv3r9
5n+PA1NKWCPslE9XQJiNAQZdC4APLFAcc5Hcr+KrOEvPH+QdmUWzPHREcPWJw6mDHSYZOtRIHaqE
zg5rsD3zuAFtmy0u/A/vXsxAq0AgHwL2UuRuOuN+VQkBWC7gLUwYIXiCzDxWTGM+qo3WEDUf1OEY
tN+T4wCwuBGQHrmA70/6GWWZNHMg+C9RAHD9Yb/T3nYhEHAvWIDiGczmuzd8BFyPP4MisKCrByl7
OinYlwvwDYYNMMggH4pyD9DHltAs0PXy0wT+EqC8TDYFqQ8694CbyRKohkZh4OBz5NHMYduxImcq
GWRLr44ma87HzAnCgtP2Rc3Ii5iABYC3QBsMIMD4VExo3i4NYbnnvNZCeKgDNmcwBvikBIQaHORT
zewyYudtsN8BbgA3Ue07DrVsQ4MHPYwkBj0erJe2/Xs8VgPbOwU7wy8SSjhrDXMoUgQ0xejfV1hs
k9FKzJcJLFYQW4aS9KQrOfpepquR90V7IAb//iGW8omjQOYj819l2D/WwfDPKBwhOm95BM6djJAC
pu7sbvcE3taHz6HapYt2nf2w/uITFKqhF97TVODgyUNgCBb45B5cE7k4IeWE3LX9wE6r9xQvyAHB
Vjq9djl0uVR4cNPsAaCgYch3DV2oSpQ1B6PzdnE7scRwHNRu1w5DdoWe4xivyrUi6xo9oMgAzasr
F0J/RrbdUDUBEHxQGDySP/qyXIH76lTA1egElwAcREgRLio9TFQAeUMy0PI7Zrew4sJQZvKiCiQH
CmtIdAWlNGU/ngD3S+F2ROg+GXYPXYisYjhg4Xomd7baOPQ1T7amaOIrS3X9iIhGdDVHNnPjzSmQ
hmn4pvq/m/mFGRwndn76/I0jgHXK/5d/27wh5NSeGoyDBz4TRIVHjMI4/T3ZxhZI8mOj9t8Oo5Wh
8JOjJMQIJ2rt1i723ygNi1MCIZkOnNOfUbEJrwueq4/LBOHjMZasoNcE3P2oM8HDDWJOhEV0szF0
iJKZuqJ4X7UEliUbzY0jml4fKwD76w9iiu6nP5O9p27TE3vWkzes+Y8I3x1cawZchKEPOhebG5wF
N4g4ME8XY7f16DzQTf7eFuSIrCWke+xitzUpUwtcEAui+KD/70WXRgKwFgObK91Ic6qW1IkGUQ32
1/l4+brkvTKcPKGMR3v5cgEZDY3/E1MAb8Dk8j0mRzt+d+74YjRk0ca68V65L+ip9OvxniLWqf0v
J+09ms6IebFFE2uV0iR82CpCOgszXZRzdEKUMDx0rhKpMEWYg67Ls7DQwsLpnJdfLZMltXYZCBee
UV6bJQ+3kpkaTumQusOKkp4Bif3cNfTIJ8TPduvR6tHW2+W88IF5rXqd+UCyFHDiTPRjf0J5ShWu
voZINuICeRDUCNb7Wblwu/g24QgBgFTwM0Mi6vUVW3m/SjFjh3eBeIbJVrlXFiJ9QzPr9/GKWhGj
eNG9mZBq3RtXUaWkSOypCT0e3z+ey97R1iOMNhJLpNUotio6AQ4qtiKw/X1itRY8ykgzOV0tso9W
T1fDVrUxsEwaVh4vTM7mnOTEIWVhQFtmY55rmp+AyarNI59gflsYrZGuqvD7+533q4K1AeJvQRH8
nTqxU3jyT5kZE9yjMak1nvSQUFdxMum5T8o8CTMPW1wv8wh24b18XJ8W2J/wiSoH9warhumIPV8g
MC+DPbeCQx0VzgjHfz07fQ4E/uRm5Uy8IkyxQWLBEgu6wHGrWBUuLZk5dQrsf0+Zh1mly2hCp8nV
e0OF+6FPe50JhubCx8w05FGTde2qFps0xGQew/nUEf3GZB+EwNH7U6e2LuTdG0vR4C2baPBnF3JQ
HYQwAUJRH8iDPxVhQmbhxE7deFlizoQ841z5TTR20U67Y3/s7LheXFQxol4y2yDdy6sh3aw0C78y
VMyXchMZsDleTUxcmzxpLS+fzP8u4k93aLznCojJRjgfyg7aMPd1yS4JoZva4RaQOA9tYt94mKC9
vGLRQob+xYVVOH9mTXjjTwhYGWCFXfj5Q0p0jx52ZnfYEIPGGhqtx4SRGHcEIIGSxUPvZsDN4A3h
qUWIFfUfagaLsSGYTuU+TerLjep8/M4eW9h7XnOfN8HHb9gmqivgpeKNo/zv85csEk/7HbmIsllz
Ly91peDmP2eFmc1xMjPeIcNMTNwGmJSdvHC0EBt/ZxIhzzJFP2OJAMWbGLLZkvk8NcjEH1ziymud
/Cf3RYPpiKPYnd36oMMrumSrtFoDYF6HCWoRkK1LYRpU9tutiO0mSoe+L4j9V5julJENkUu4OeVp
hInHhH2otnpj9Pu61IUl4w8EVoEdJJaJbhog97OeWwgxk+B9qebpEizTfa+L+d3B4AxtJMJZK43K
qBuujBU7H0fgw+Lj5FS8956vAAM7CQUoMC226GD0ewZU/mvzuPQz9ghDjJB+MYfQlXVrYfg2v/8M
Xu56tWHNLZhsUJWsMI/FPgf04ZxwO6CY303pd/rXpsZrahXHx0abF87gXV8H0KgWECnQdNMl+YLN
El0Q+8cON+uMqf50hrf1DYXNe80wsZkXbyNnD6FhxMGRXExQhK20f0YU+9mGsx53szuQgOgQO0Px
amE3x8JvPPolSSXwgcQ0PBl1uteF6tGVjCksl2WUHLKjwIWGSOa3znvx2qBJdv8tqui2EsJ0SbW3
yldN6zBZFh0Q7XkJQKDO8NiFYDS/7wlAC3r/tkKx+1fgYHp6RkTvsaoLfLV5rqBdzZ7uZ3knuhAF
7zKdY3mD6Jn95sNfJDnDVrx2P6Ezl53nrgtp9JR5SxALW8jIo8v+HsUfvISRfsJ7caDe74RfrD8e
G+Eg8wzBhOE+HLtNdoydymMSSxLe9A9S1rDNkFmDYgKswi3mAnYGF3mL8rulGeQStD/PaJA/LvIA
GZcfL4esXnLuVlhey1bnTr2nky0KTzAxYTVih2LYir1sDapow8MV/96eepIOwvwPIQ0r/RndIyTw
WCmuCCzesVlZxJtFDSyvu6E6UPItUtWNsdMt1GWxYddYQFVtNjQlsHuYBOjkJ+7GBIvr2eUbfmaJ
SaPMr8e6dqY7QIhf5rntFHGoWVzqXfnX+jJHRGd/LFgtX4oOelIz4QmMsCd0vgH0HrMKe7/c4Ybr
QIjzbxEsCG6gulRh6WLt/ftZdgsoO/AemuPrt1/9RRwHPg0WxYo9AQoonWpIt3bkIWKXLYdM1wmj
RXH3OvTLUSgsWk7u1B3vbhG4BR3U+xdkgCaL9nRQkBXmFCy9cZ4ofCCnDbHaNw4c0DD/s1QuGNSF
U7j3PNIj3BvxmHgdhDW9EMJwDW2hkUNdwQ2LZg8PJy32ALXS8QnGLAYgtGdALppb+4GwgAs6XrYk
PTXOtCKNgDTZcUQMJ8peOC4SjjxMZwCNrZ3UDgHVLC7qCOEIce9BbhgUPFQ+Fk6c/PBX46B1oGNj
j8EzkyiwIzAYcBZhVs8zXRSvBMjHn2CxwZciHJjdmv6OE+SzhwUWpOdse7Of68cPKBcjUfoUgCG6
j+yKop5CweBsJPw6MDm9Fji2IIEhKflApoCw5sPyaWoWPBSCJTElBixOYN+HBTKp/yX6EtMeTlfA
uj3zc4DEL95eLl6LpuB91xQFRuNB9DLkqNyndnf15TCdU35vyd2yIROb5c7sl6Y0r4Zc36j1p3yt
wqCqsZmjOmNjOrsMvheMUghOSPTLy9gLxj2cWPub1/ljnQ3GkGewKoz3IfE++8kv9rq/yrzaVF62
aI6slj+qpzlvNFuCmHkvVL/5HNrDPtu2Z1fyIFkv+pVyZGX5DL7wrEJCPNh7sRuyf0kbDr3R+vbH
v+IfiKGt9T3cTrdoLmFmCmWdJvdLHQ1uDa/+kN30cmEBNWcrauR/TTlECkan2WJw5alsEYsitmm8
DJ2/ebvXFo8lOcOU0iNnQonzBjoz1SAJWu+7ow1aT0EzVXcUEs/rIu/KLQD395behrEgcgCGhAYz
2FlukvQ3b4aJG53wFD7jmtmrnlwRfFAt9NTCIH+I/W4ma7nLFn8TE/G98XRZqKbmMX98utMoM/4+
HhMA449mehTSre1HF1ZnK1NatcEw+UxCkkINc7yv0IaResjqpBKbg15WJD/EZ1qqxwzQE7/hyWZH
1gDOidijemw5j4VoQaGxasC7HZfeldFNWKkNRgmpOOo50/BMobJMNnc2MfYXFYPACNsDS+HdojZx
2ODxMOQi0S8gkttKbsU2qPqPOSTDxzq1hlO3Po0OE85ejpGDdCijNqqXiiv7493ExUR73q1ftdmK
s3b52aY/8GCxB99CBcdEJP+pmEdiz8t8jXfT4WGKPkIfoxoLym3NCc7k7Ob1naHU5udmE82dD1l1
JqZQAEiYihymPzzWO9lJNtMlCxoGCug8lE295QkpsTJq3dodhjXx7HvIRaejVYhuEZZwXCllwcwv
fLFZQq9xS4sS6pCFxA3D3susFCQXCGJoALIQRwjnFXJ0uSk9Cs+IM7x8Zycb2NbOfafgERPKP7X/
shFwRx2VlBLe9oDpwgIeZNnC2hzArdfvZA35sKckp4zw8vMoHNZF4oHq+KPFlOQTMBSdLDyDj28J
gDtfDOTwbbn9TTYQ93lUYczx8zlregtcljXJ/eI57uwyYP2OI45QI0VYvs5Cdh4nNYkKO9J0UT9K
kJSnPvCQHnDssVxGazZ4MhRethx9fHlJiW4lYcx+PRyLVEF+QVWvufmeOGumCGZ+GgrL9xHAa0wr
qZmSV7GZwIBkgff0Rak9XFzEoN1vyktKG3hdpMXRyTSOHI6cKVsRjv04u7bu6bUqMIzoFv2SApyh
wYa00qAYzOr4hBQJVhUml4q6doq5Ow52U4eUUq5QfSaKjw7isdDOuUVevJnYHBdhsyYzpmDO/dPP
JPMbxMd8+5lN8MTUQW6BZzG+32dwJQRDxtCnMiEq9Vu+6GLWPi+ZMp9v2+yMy8as2QByryXc3+TB
VwNm3hoz3W48VGIlh1lpJGuZ0RBosDNdSNAPZB2PiAgbHEf1sJQc9DlUw5jjrMptuUwDbC75GigJ
JYEW9ARQZUYO6I5agnaSp7PGGoxwLRwNGFHoPGMKtIvEGSNg/YVAT3SLdpA4n+tI3uZu49FRbSg+
wCXT3X1350+CKQXtrMbjccDJqatubGhUWP0OgiXtk6KjccM+gpE2ohf9dW6glkPpoM3DeEexVInJ
uD5h3rEtf+EmOpPV7Yr7WHuIXYLgMWZ9Gd1yfCwdolxWFEb2cybuYAvPOJrnUNdsKdbrWbqFBQ3L
Zdfa4kJbPZepP8UxSzMEIlAQVFY4opjShLhMxJR27oL6c1Vpm2r8IoD/vWoj+tBcLXSEXuyVtBAt
rQTjH4OybC0vblZmU29bpYNrLWOL2JtYME/s5p8bSu5/g8b9BrhjukPUMBhtZySaPfnCGtAfSLeZ
H5E7g88bYD/8/crsSwPEPv9Jf/juSqCmMhJaNhANwkqu92s+qwJooRSN31Dcibv+RG0fZPNyxgR7
lqxzhgof5E5zwfW+VJEv3gD6KfvuCACPhsAPBA8k+O2+1ALBrZ1s3SFeXQomXcCJ6Jh2V5+qze0k
z5QNsAJTWDgO2XJJ1pUzFMS5DnvSAAK3hf13n/r58sl22tVrXrq+5j+PebEutxSOiFVZpHDzWKRC
bTTwqzgt5oo73cmnT8RPDxhi+kxuqwi5joX/lHnz76vXerwV9rwa9P5axI/B1ZhEcHSi91BtSV22
PB0wh6A1Yx47o+eARBjvuo0EIxC13MtQp8iRIWOaWewlkjne0RV0a2GjYLTCfkS0R202oJIS6QKs
Q4zuwnyl0DlISPR1vkv8GtUmZ/rPSJmzD8Ml6iMSbP5EOq6b+1wNl452ZiGjIM6ibveOHlYTEWjR
jd1v4dctMS+O3MC3YVjsiIg0kGPRbsnMSvvUuEMpv4uz/tH5quaTsbhrxvGsAPtvAXem1kei5H4s
3t7NpRWirVc97BDZhmWDFkdjDhG9w5vLKMlpmV9NEpN+P3p4aVBj1KFz6qh+vssIpM48WMvGN3x5
eRT7dxdbeuaf1y/HMcs2d4jwYVRFRxg/Ke7t1+a+wpiqWdRRfcKVHDwFLEc4fO3Ku1t3F+6Qc4da
ZNCpbXFSxhN0dXfKa8+WQ5bBxPlS8e6fy+pldW3A/f6e2QHyreAmv8mB8dteQZ2zfwVaxPJI1qPV
68zIbpPORqtRlMy1SFzcwqFvzmfsVnSKJbYFXklWIYez+ZrzCdz2qpwZjjHBa/bpkocCjsiV4RgR
48UeN1YtZlfRycV5wwJn5MpkFYq9O+kv4seqiZNOIGxazNbumvUcw5szXsSEAhDguEzVdyhX/U9y
oFXDYoeb1dxtWt3bF6sOlyVWAoaRWQatVZcO9QlF/fFxzF0VG83U7FCSPGC6Qiu3HppD60UrwkNV
YAo/sl7/7M7u5fUjOHydNk7+YJ5tCIn5vjmk3zI2ezcHQdpJB/5nycwbd15T9gvz7sb+MICjnSSd
veOql1dMDtLTE2NiMjQcBpBLvHNW2i+NVUYzrBpwstWY8a+DXqlonalsQ5KSLXlJAUuTOwzOxeV0
Nllra6xU2Mlo+e5O+zEJX6PupdKNf9A2Yez4pdAWGbmEnRg++0FNfhNwjzCoI0DH+JVs2qhbN4sc
EdnIRnD3uVsTwex+R2veziNBNIC3F7k1CHYYQltj4uwzD+gNlSwgMe08DGJDIfGJNG3wwN741ljJ
6G/ZIj78zsSd2BP+4+EIPVbyJrO4ISEu89KM9FEI/XZ9t7Ryk77sKS3FjkYQZfwL0FjTgQt2XDaw
BjCuvrc6uEW9VfV2Uc5L0Ue8yWxOafxu5N++Fi6tkyyssi2h9HltlxCKkCG97C+fHyxSdVIRpUV4
58FCOZUj/pprz+XrG2nfxTueMensQIT4fm12ewQ1VwI/Rxoi2fqAK7xwYTPqRzB+2erXVUU8aa5j
cdmRUewniMbvayGev+O5yPuKI7lZdf9efvTyePdk0PQ2NxXIhEvDYatgZtxi+GATvV1382bqakBi
gokkkOsv1FZFfo4UMm7tM6/Xom+1eTar6Xsbv7dvdVsW61cBucr+vrx7Qw8/Fwfpn8fS7NLhUZgc
KvJaRkxgZ6LzCGvrBTLxchPtbbbC8aW42mPeYNn8mIs1bXSADhGT5jGhOZNAE8KbxmZ0jtvTXdy0
/XwiXW632aNH2HmugLPG6lpW11wn4B169/yP6SojXqWzFWKEaktiw9t9/EdrxD+0/Twb8l9xkUKe
vs8JQgEaY+Si6MEUgyDOXGFjd3DybR6DO5f0skkP6CnP/6a/uBFHT1umJxZn44giE0CIcJPuaRa1
LwBzTzEQ8nLZjjEEZjgQs8I9zARZP/TyyC9ZU+LUFNGw3nkuxmyo6gmJ4kPiR8A3yPO1CLyfhnwr
AsiqQRWGcbKD9ccbtJqFOLIn7PMMgnI7ebmPT/CoZq9qJlEqY843NXNYa5nPfRPm2QfYDWTgxp5g
IYJMyYSvy1+VhzalN+MvPd1MtrBE4cIUjpIE6jNoX6HSYfTkxBIWQ9Gn2abZGunyBGM1og0khorD
NJk8E+grCMPphz9hMXUVzFzuXopuhNDpCqIp8eX6d93gCE4MLkJlIshLa0Q+lOjB6ulaS8Q6Y+Qh
92ICLf988dxA9ztGKIkxl01pPlicdwOUotxDBqf8ulF7FYx9jG8L4Rqat8EXUS9PJBO9NjaOExgS
dHPiPMEoiGku1CHkvMoRuy5oKkkavEndGzhOpsDPZ5/GsyuBkbPQPoMgk7wTtBrfFBsIB0EDKq4C
zTLH/thIUCIAcaYMoskZHr5YPtzuWEkR7mTYYzH95QWQB2aASA29+mGkMdgN+oYponYZgaRny08b
E777Mb/tJpZmMrEpaIdIQ2X7Y7wODKKZyn8k3dWSYssSBuAnIgKXW9ydpuGGaFpwd55+fzU7zpxt
04OsVasq87f0bvcQfYLk3Of6EVUgwE2/396shhkALIMWK8pC73qs8Octgj+tfd2PUvH2jfM1SJGr
bkRm5Xs7SWvJnaOmub/VjvLQk2X3AysRf/I7lbfXCuuv+WTvWy1xq6bjteujHvPWae7VEqjYXKvg
rGOJE23W9JL+9bSrebEsR4iIudjgfBvGH80VG96/W5nNEdmF+59NVHxALedzVTm67reqTOYrnuSI
eGfJKCUeleDxuVU174REq/F98tQkHnGEkbKtFX5BX74uLQaR4WaMPodOLRPt2aU7c8h7rVWDjACv
AOXaf1trGlsfCVymF41EqZFJr829LJJW+FTBd8J8t3hgYcPaIcFCzPsQq+BTk3YerrwP4JNxENIc
aJgv6yCA8uf9mNwEbvawNkVenJWgxazcN5IkOZLrlq+xvrXWye521bBsl/HBe8dla56cbIZYsDJ5
eMaHV/+a7L5Ww0iErL6xjzV4n5gjV/va81rE6d8c1ZfYSFbALlvOSEeVynKwoefRoxjv5aEceVRS
4uSb6UwZjmeJR8BB0QIdwJYHf1VxPSKNzCCFQpWz3Dx3L5XE2FQs5e7qViyrNghLZGNQbs1fEvNh
QvV9PQnJXFcDyqOxpU7gamJgQx0GIxfUQCawTvLVn9GZXPdNH5bRzYOW2H29Nq3doZ5bNRIrrqEi
tYkIv12iyse48Nfsx/vS8dSQSPhiMMa4CKc15ViBeiIVH5CByMlorFleLh1Z8k/3R0m3k+8SwR6F
e0k554J7sdhpujbO4MJ/9mxeQzReUGZwWFJhPLjnluXg2EO/0L4TA8QHydsvc14q4cEIOj7vThxx
uDQoLGL3oX/2bpRse9KACIkil6T/lvmxBqlhrvdq5tbi0JslOofb351RaLf9DGbR1/3jFKDVyI/s
YH/Izwh5YPi5GXvBY6EgfxeXybwPd5X/cO9d1kPCDL91vtfuiv/IrfW64hIpsdbBp8hf6UJLbz4v
6o99iD9319ezv8O1HdkJQ65mn81LqhWz4wn1zwoGLzH5zOxOYagAHUrdxTqcKuyU6WTFB3FBrCwS
HBpG8sBFR+wtV42gdCVt9iMptIsjdVGPr4fx9/xODyKewQgoU1UycfhA3/uAi1neKUgoS17Hkstx
1cOupSWaTFfmNOVRfbMIJaQZlFjsfG0Wrre1yn+VHT6EAy6qfvghB4d7wqJI1/ly7vfSkUjk0jAM
xYvnFj9X4a/vOcUMRIXhArLJj0eTSOYSfzZX0fnM3YgYz8nDJEyXHoexkNtJYCvBpCCilJ/1pJo0
A4ijgMiY/ixYtiTWBxceCxaypk/hv0A2d8JW0nWpa9f1x0YQ8WZ4j/TfgpGfdV4Z+LYAej6LqBRf
Hv/yOdm+JTuZmFyqrjBfA9AeNOHrRkLuNroqptdvSGXnOJA6cY813L7oqWIiDWdXOlGlSLEWpOSw
/rs0HDi3MZtAMDPSMGxbd7g2n8K66wXYaliJDpS3AgUZLGXH8VujAB+9IxrxkPiKXDtLiTjRuZvJ
DOVX9hTMXeuFiUh0fBQakh5dY0iNJMtBprtuJbgzzWqNN0x1bR57+5b1YGO90nzewt7Mjgv24jun
S5K7EryP8a8MTUKEPrPgsom3PanhOL1i3EWetw5UmqSXDojQ6RF+g3XGnzjc/6iKzKnLnsZLs9kf
wa1FiRO9l3kr+HZ8ygyqgp+Vu+2fLdM/8xx7HG/cXfsaa87/UifLTHr26jxYJgbb+4SRzuZIFOUe
E18lYo3joxfxQOZSBUs2UBn4C3gcmTBH816YJgVc0z0KIUyPn+StvBurbBih0dprQvTamizq2j3e
lSK1AyOfbTNS4TC0iVBj7U5BbWWxeQIs6v29ZdmuLo1FSjBfnYHXM5YVVkV9muhkQILEEXYfS34m
NT9URkFRp5pzMyFezpa9gBeWlLpHwbNl5APbkRjQbNmDGMJ9mKxWDX/drxsZnt7z9PH6tkLppe0G
RGmRfTOpKGLwY8Ob3Bq7sZ36gdL+5xPzfb2DJeWmJFH7yXxSZUryKoQEy/X7mkeGi4/TR1Ivo6uA
meJqMPJgXcFg9B/EaeNd5zm6DbADTNQ/t7qmIN7jce0kvu9lr+/tLF3ntDr2+WiokyWG7CQzEfw5
yyS2r9rEaeR+hr/feTkw8vz8QCJ65osBgnaUcvxQj8+3hCDXypYn+NAxLKP3qBoX1zfWgyz7WZ61
dCTv8pTMSoyoDrD1QOow+/StO0eSct/6GvnuHhgSGhDrZY7Z53jKTdihrLKgTpNxC4ZM/e/ysnVI
iCtSvBB0EZ4Tuz2qcHLU3baWUG2cfaLuprqvHT4MYOpxLln+0I1GEs+Y+ZFXTagIR5+NhMyEszO8
ax6HVVH64cKokjxmokKMqMuLbhDxddt06MRCxM4YMVI6f0pWfIWEodnvOsRMlN+0wljbXLgBaZKw
W00kU5T2An1o29jX7lTZt/ZWWhjAZTNkUxMAzCr34qa815hAE/daUDOWfa8kLaUc2QP3AvvCumH0
3RXmtS5fOqnRTowpsSH7kNxr3qjWekoZnmzefg4I+oFBN1bM61Ryy6ixPNC2v1M11Ukb29HICVPa
4Q7Q9ybUQDrqKyRztI7fW+2MfKYObr6Mozw3HD8iBjZciYogZbc7NMcZ2itkWGfD/VgNrFwGt1R9
/60hO+cvf4lbYIKP3efgZWZfwP0w/GWMzdKg8vz5E5/X9EccOfdDM4QVcDkSsXzLr6WfTX1nyYjJ
/U3fJXo0vmvh5mxHF7P0lG1SM4hS9uUrPZyYtGdfmf/unMuHP82eOJyZgSKngrYQsgBgeSdLi49D
dTkS/1J5DR+dU2c1cEVyP4FS3nz5QMAHHzsJLgekcOO8aKhaXkDIDlGwTiuIhawns+pgf0bPbcra
Q12PWvS8YMAJumAfMjK0x9kYHpBxg7GJUI4lFrZlT2V2mauikL1mYuBbttoig9jl7eeayxZj5WjX
mJmmV5aipd3dfyd70Lr2vrs1iY7aY9GLMNbyV76LZaa5MtWdxUylatvKDNkOiHTNilHwxmbyK4aZ
W63HXJE0p4re156FRvBZjnWiWduJ48LjZPLZ6pOR5TK8fxyF8HODrLqbn2eJRso8jRi+JFsSwV59
d9L91TiKZB8uO7NjPtd/NrQNFSzaB7VI2Qif9p3C5to8tG2+qCWBQSmhZ9jkEh3Ep2sG3cEO0A9p
hQrROnkGodQBN/7AGz3qN3onIwPykfoRVApRG2wm+prS1ZwvbM1iPBtpUek7N5BlmxxdXc9zKyB4
lOhEGomfd4duYLRsutO/6iiefg/tbX4yi+xYsgcrAonpHsfKTdFrvG8z0HAvCwfR71Vai4/ZKD1N
pwSp56+sO89uip50+gR8FaMGiZxL9k6Okn52dDPUZxDpYEfgno/6BommNBwKax/sP+3Dz+9UJ/Z9
nyTbr8ajYYBV64ImwgJx9LCgYYUCViLxzLWguuK0+rg3r8Pz8PW3rM0KIkKGKYPVBYpXToHPcq81
iwSNX2GGwUdumG2vOvH5qRNrPaQMZGrpvpyucmbhwS3oECKdXRs6Y1L4x/sz9rkcPurv7lNcAPUm
ZvVFtXYuJ74Tn1xxf3pU3B+VXNh8l78xVpJjRVoipem+JWyUQi6btx12WAXpI6Hi08UgJSowLCvy
9Pj0+p34Xg9TA0MTaun2i9zHaLdWsr2BvmMXPNfrfGrA21nDvmbzr1bK3mxmSzVwgItglBEdogFb
6V0ynSDSEd/yiRJKf20n0dK5JhGp+ZQxmD8ZCKPSBvach4kycEWkEq4vCjEqiF0Ybzp6gNpzcmjg
+r4v9bgcyX3T7Vr685e/28f6594MmrIUrZoZAfVbh7Su7z5VYh2VRhEYMzhO97+X+W786h0ay5Zs
8yZFDE428bnrP9qChrbfz6Zk0M6CUoP5JYN/zISQImsn3Xr1D+N4e/YVvlg/28723acy91c5USDw
h8Wequ8fa8Q5kR7RD7a3BbJ8Hdh7cvxMIgvAwQSw72qMytKorL9nppLmKJunfnQ65B93qSSrsqOP
M1qEnxkZhA/nj3j5VDt/Ua9u2+yUnGk5uURJSok+c/Kvk3TWJlkqO89uDQ919RUmGMf70cq7TGkm
ED85ffSiPTMwXhXWbXKmc+vaSlaXmslD44zMTVaCkI+bhjhp7w4ea6nB83PWOrR5RKdKhmJgbUnx
uiYrl+xMfXOCruSNHqhoPV4PIzayLZssxpWz41P4PH1otsJK8m6u2kRJVHAmV3fivcUHhWAdzLhY
FQ4f2+aWng+go41eUBUEFatIzfhVily0nOs9gXUKozC0+8C6l6lfP4wrSjFL/Dw/Rg/8sUyepXwo
t6x/+Mg1iW0qu86ywTlMx2pGZnFZfZdSBSUMQS8sjLhyVeYZpIndVpRIdVUfiDnPNV6KdfffbLi1
V/1Rv3hM1uZ59SPSOA5jmU2f69rl7/CRGRxz+funAn/1lQyCxw5Jfsn4tSaauOZ/zQup6L/P00d8
RhR1Hzezo+xD6daFPSLo49aer49V+/T36qcmsRrzeOuMalkbImewpov9La7Mk95ZjMFp8RbJSsfB
Asp+/XHwkKuC5YmdLh8MQ2Tfj2KOpvRRBKjTx0UllLOkZNsQiDrBtQDO869JnqUoxv9ce9Jc3m3n
z+aumsJQXqu7ytm4hngN/ltFVVRXlUt50VxUMKON53gzjZaS9XALhYVUF71n41h9V4L7NlbPfi+G
6cGzn26m2iTUtV0lT49fcgYWc5VD8coFeqk9S9RjxeBejdZkGIwrVwWY242EZcZSRfDnzr1PnVgm
SLra71fZXpfq0OS+/hKfJ5zI6utC6ZCu35tKgAIylou49CieanuukUehNSdXzBs9XjGE8PiROrQj
pi1CYj3BYe5D9UCP+8ofPrNNBHN31jwCE/SOkIdY+T7HBwfCXgHGLU8Q1jkzg6KPb0buVJFiWRnr
R1LL5O+pt4/lH7nSY1vayRnZFzL3QjpX2NoKJ+vJjqZ7VbgYIW1193nKHodK2kqUlxUXctd8WIvL
kuD1TbZ4xKQLE/y2NDKJZnxfUbhhgyhLrpFWbltOiA/tWga6gMJ6Rl1TOVwADiHKqBY59VKZ6uPQ
yFzEnZceuyIHDoQXYbkrJP9peC+YpzBDvvjOVIX47XbFFATfW3wiMmxs52v9sa4V0+dyNNZbpcpr
Nx97sanjNo7ePVnCBh3jzQ3004u/Svxbi3a657w3hkEpRS1nhnMPgfNKNd7C3y6lt307GZ2YRHHJ
jTeX/i7b3hAypavqKfA8A2c2WgGCpwa3aI/9KjUL8PD6qomuRC2y9Wcm0Y3evyGrl+goQvO9D1Fc
Wj5tvYJrFw8lb6QbY5rN1Q6DJ0vH2HjWhuyd1rmf80AMIzWd67kel3GdX9df8sDAKbmiCqeX+EzW
TbILqeXFw7OAO0w1HpVbG/+Z/XOqAvP2zetnptPKdVZfWw/09mfbnfXIuL/SU1UODocuWL8RNkGs
oGe4n/k8tVNxSoNSmBKnMiYOyNaWT27WCsYp/pYSZWSYyZT8pFxKlXS6GLvUkQCnkgwnY2Ih3uld
LZrDclU5VVdLIKhw8aIBF2pByFi0bwLrEFl1UQETMyozHg0cRPZZctaQCEUzBUnphz9V8eMvpf5X
6D6KWK8t1z4e0sA2zF2mghpT+VDyYMDix4/Npnr6OyYKWSzKwpDp6oJ4zgG4+thfO7FM04gHMIE+
XTsY+YGvSL94Uv1tOjvloyyef2icWC3tcj4pV997ohBe5XWkjgH0Jud95/CuIUVElN4lxN5FVhgw
Vsxql0VXtPZ4qgsRe4LqUcwpDem7u7k0Fd6wX4ikgDHm1TtKYgg6sh8viVEbmjf0A9tNpvpPA0So
0IqPDc9oZ2QB5N/f0elurPbQVPBsKRdDU8Gef8ivTz1y4eFxiGBvHoLgdfuTaRwHz0a6K1mcqIHG
hiOVP/JgPFBWFm0+4bS8eSpkEMPmA3+4tJ1kiigrKtNs6/xo5Jxpa3BnjX2Pn+7ETPhUBmW+4wQO
M05SvJAIiur5ZB8nCOOx2NVS1xbY37Fn2oamMhxji8DdJS2X6RV7lcvjD10TRQ7PoAIiGaIF8T8c
0btdKXsv+n3s2elV3cWrIlZxCSkSaS7me8PSSiSkk4mqLCF4lqJNNBSVXLS8Enf0o+7wJ+/p6jlT
Ezx6zdF9pWoU8As5TLQnxYyUiVRwOVKXmijaNrPLvJ0Yr03Z0BK/cvsh3uOqSwKZSipLhkxt8e4A
E6UMWO9/eB+LczLaR/LerRVPtiLgasiMsjOZ526GEBCrquNfYpUjP8p6mAUlITN/5n/soGTZ/dwf
wW+0/edhhhlClwGDbxf6WIqkm9tnZb/qIn6wQX6LBxxAvFkPYUehOUhUzwnemUaAHxM1vT+ABvYK
eJKFB3q+3MriJ0Fsq4uGMkQZhV/sxtZ9pixHFdbsdWBnHgZ42tskDyTFvgYPAjlEYyX2RHFt8Irl
unFdl2ReqvuEvvBQzvpArcyjJ5JG5pCFGwz1Y0yBig/cC+EKQLuzSLuuWwJ1iUGCfbyL+mYIEwRK
HI7P7cNd5oL84KxwZMk4rgscl2gTtLWQ1y0OijnnX3cUGbo8QG4Ilt8PaCsuBDjyD3uBtoo53CSq
YFwApCCq56YdRqKAd9ciZAo+DbGgaTcGFO7mvlUsE+KhsiYw5PdqcYBn7pj3V19eLp4EqgFXIoh3
NVicSpf5rdqzMXC4Q/pcNBJn/sDII4zelKl0moMoNbcsZCB0v+lL+AUa8rNhdchoZWXbj6yR7Qjk
M2LIt0qmsoPWv/xRu/mSvDlXq8qigmMKWjIUOgzodmwTT5n7aRibgioW7PXigK+/UVMv1xpxH4kx
ftnSvMziVXg7HXYA/sEcMCDKYs9Ii02vs25dqmou+Q88r+CaW/7K4sC1XMxNJDqIwKhkbTnSL/Qb
s1aqk+zlhpmAnpGA1IVVVS6MBbtgY+rfCtF+uvXPtJD42cxdnnkww7D7E4SF8CBXHOngM/llzYRt
C8TALiLVqmcshJ/b/4aP9rvsHQYxqDHlFE2tsKNf1+tfLkN8rsG7BSuwPL5uqpubYOyaGpJxqgtk
6po6NiIZxSTW5GVadJGfx1wwT7hUqmG1zmBTPD9pOkJQEajsMH5O1q1jBWXduHW3plBo/e6tJ3/i
VS6paZWmUX9Hh+vq9ePQjA8NBRkvmoK7gqExv6rMmmlexJNZBcUcy9ShRPXXcUgzhT+Kmu27ek4F
m+2dP2cj1G9i8OplhIsTmw8c7KVnN8at8uD9rVkHGn2DvMfh0o8O43cXHrAhMT01UNnNzXDdfxWD
Llw4Wl1HN9nM9a7ALIslM1x6tZj/Z3RIB2EFQOvPxHekCschFB0AV7vPb1UM7WKsc/CWr/Ghc+su
vkXvd8xpCKlomMj6tueGV26Nw9iQFFGkkLRYMbIpp6OVCzkoUJ7IcZcPzjnZYMZJWSp9r9ZY1tMG
iH6ZmWJE+Yt+pzLQeJdjGgUVhuaGpHY5ujXkINOGB6vPZOGt36/KURQHdXD3Mc74O8FqnZyMbv1W
TXQvmApFPSdnFfM9WfzEPmJsbDo7WUlG0jWyfL5UsOWz6ijxI7G3hlwk+774QNlgqmCu0Ji0T/VU
QyEUlJyLxqkutAC2mp9NyPf2A96m+2Dlsv+QNNMrKSoWHxtdulQMUYws6smiADhgvqw29dZxeqvJ
BvrKgK0vtd0s//44E5tyE2Satij9UyiQaDiWBQoiOR50a4jSIsK8d6ksSrnCriLDRBgPvTdr3fJn
+aP8rRvbsCxEjxre8SK3GexYVA69/eAuble6lsT4Z/5Kvv8dUSb7tJODsGMSrUsx/jRFMSWrOq8g
j+9LSWEll7wqm1fnTdtE8nUuHoXox4unSOmerb1MaJRQkBtQ8pyJfN5VWiJnsNLVJ97sSqrc1BNN
5Q1Ky3+DJiuGhB1XFeMVE9Eyyp2iYs+LTrtpbhFxGcNRvIr83ukWEzUVDUO8LM/AgUI8fx6G2srt
0KJiLyTFmUj2yNsX7bppmavZIY5pKSrwWQEZO/P+nSSNNMJDyJdZRK3HmIUEa3FK+Ud79KoM765C
9p1V8m1PrFLgnJjgW/0YRAXhRX0t+E/2WjCFoLzurUjNbr//fY+Wy/qpAe9FsTuTHpHPZwflkBrw
xrKZGDFrCHBICgkxwBVli3CUanLLnplrKn4g4wGa0VOvNq0TGEYirOFClQSYytg5oUfxwZOIZ7Xq
sNmCJ48DWgPfFuOTI2WY3CBNkxBusnR4rHvOUae1LxWmguMLQq+O2XEZ0MMHpN0jpBRIq40yxrT9
ozTQ3RiojUUT24cnMzU2hLVEhiE3c+hYd/aersAb3JNMW2vYTgHjUbKsK15gPQK+3swfO+Umh4ea
TDW4O1xLO6rvLoLNy7DsmqmA2flHb3A6VC5zUfUUAOEEWFQzctax0TUH7E+279+6hhQ+Qryb8+zM
E9vjw60YCtLJlnxzIUkyRM1KXQzS7VhNMdaTvxBve8AQZg5AtmBNPk9SpIgzQYd59JcjzEpuYrNx
yFFhSAri/pksW+uWpSBktIyZrQZnOVAahRCfrtq573M5N0wLe7Zp9LKfKxBwdpSzQ2/dSz1CgycK
KkkbL+6isBjHsTwn6JQpK6P3KDGRm1CgZjKy9WjUyNghdq4/p9dWrusOqTH4PFuzdq67EHc5RPsa
8uspoF4bpEtOwTb3ypfO6s+EeYiVaXyAmhObtMJkF7xW3j8fLS66u6MA/LCZVbLR/KoDWgsvmfn5
d//C/ZYv8BvvK+9TE0S2O+og3FZUCLD/RZl+T2WCRWerOsn2c26obGJdpV+8LXeIJE/QcVD6/2Qm
aS8yCmdsS4UIVTZLIwx4Rubuf11qL+hCX/hg/i8Q3MR/8Ck2HoNMutBJVu8BVxo5RW/Vmdj+Av7A
7QXDl19jVFnJnly9tnrbFpVj8+DLeNSsO3Uz30Xr0FEVQQvlWCtzfvcViRDzo3CHcnx8rO+/ch/C
o6pNBVr5XBjsyutenC+HUs2ynUgemV5vsoZsGyr3kEO0L3woXGG16qHSrjiwGZQ+1qSQ1VvjPFKM
ofXyJpm2es7UOdg8lFyC4vgpQ/mdX8zVuxlL9txPNpY9pPmjsRD21cvODwPzvn1PD4DChSNJBSvx
qcUC9ixrUV4sjxqVFjD+ORHOEuWwUO0LXkFcF9Ia7BH/uSrb5Z4mw9g8LwZxfuQzP2wqUkRWX0BS
ZXyu+p54cPSAI8+SyOd0f3kvZQuxbih5GuLSwriJUKUSedU8QNVlz003QCBT1HfY72Yc+m6iSMmu
7WU9MrZL+5XHgxIWDwzDu8Jm6lh3wZDKV28lbWvdWZYUZdXEj1EZ9oq4b4kwNyo69fGa+5zOPm0T
QlWThM1apDxmhbAce6NLg+mWLkMGTcidzNUiXVkC+/woqXA6VoydwpUNJDWg9eRfPJP5tovQmEk+
7SSpznCXuaqtHooMwoZ9U6nZ+mpqfuq65aoJHSWzti5HmmBrnjhvYb11MfMK7IcCOv92jUq7a1sJ
v5lvNCy12zjNheVpVUI5IX9h3m5xZ90ztK1M5cAM/eAzd3xHutl2zwZ324VGCEMsd0AXoYaqhZ+/
/ail+dhy3VzX397G+f5GxxTv0+gQuIr4ncQzdqQRU6x4vy6XhmwxUWGm14SaOILz+HkpO6h86Vjx
Mspc/YLGM5U/t1cT4pr7r3rKVf/HGtjkcj9rOkcjlPmPAcSnQsxeGumeOvvSG/9H5j/1fEqyoIkr
XcvH5id0BK/TyYS8E09T/t5/skgOrwD6Y+WVbwjtqQqfbeUojJuyG2v4O+KI0apz+rGpBuYsFL3v
r2tbWqmc1368F++BdCHNwYt0gFXkBmeo9YEVxPnis2Jo0GBcrYCj2YjT6t/YKfStCax2tsTE3XA8
CqxLjve/kmMWhVdDyvWpSm9ku9RCHovxBoamLvU5L5d22SJ0VMLm78zfpHaZH7wCnVX7sO5sl9XX
mERmgRjObwbPU94c1pcK8SUtMON0aMj/HeICPAgNPxKCc2fFONOJeSpzitZb0bMTjt5NjzTBpdPA
xY0nQbfeyoe5cVepWEOeji1dQxlkPaoFwTriNIex8zQ7a6DkTR8ncfx/06rECOkq4t/vRsRodAh8
iI0is36IS/XZDJTo/K08Xl4xwXRpLzIs6Jlp5gTGpfZfQm/BSZfrwEwlS2h/6TiMZ6UsWERL6OCc
mcaGhiSOYr0/9Feiah5VLXEsJNjrzjxX3k9CM5iIJZgIRu93oQR4UmiAlu/V5Gms+ImbmmYSa9zo
YNmqboMfgricB+t42VM/K77Q8rK9WcmKGmjPyWLi8mksKT57ht+d6pZbjLcx3nDdr4tCqghL+7gv
5J+GFFZ/crnp/muk87jfAwghoKamXjlP/5LCL/uXeP3wB6rxtSLlkNwRG0Ve+VzFJMStidV5+rB2
bOTjPUgmiME8t94z3kjO48FtVofpCdzDl2WkMVBgKGz1YzfwRWCDja3J9q+tzY8CPF48nguj1O+l
9v4CjL6GpjhcvxbDzKj77M9E1eyzxfXX7VMAV5a8Wde9+EvIwfne9KGGy27gSjk4QTYkuuniO2sc
H87q1dD719YyNSTPPgari6lYxi21rx8PEvI8XJh34L4sPdKNyLZ8rWGQ+dYTZZ7sV332DOtaCRzU
I+q5fxRLjDJMirXZsSk9NxTE5ANce8A6tC8y19KFJGilB9Z9DWaJwnOU6SJFtIu/skyfLQchpQ9p
6fL3WtmsSu/ptRe0bbfff7ULzX0giQuEdolFmHx2EpvacpBJ1ZcxK0SIgia1EDSzjMo4b+Yqm0lE
GimtX2n/Sx1DMXG4flH9wqlsvzF1lQ8ZmtbO5c9GsnmXMscO96FM/lwx3lcvbGinBodzRbd+rs8M
6w1B8AQ8dv0ylc/s2Dn8mFqW4PAIk1vpF5r7awVKSRgiCtVJw2dSSU0k7Ap0zkq53hRUMc9LR4kR
lsNMxZTNq/tdpUu6CKRaGA7bSo1Mes19nJP56/SFSzICZlsTKJQTqqJXz5ajAIEEugkbEGGvWBag
v89MLTuCsB3G9l6HHrmq4n77SSifWmgG63qvvfDodMmggFBoHeRdhwnuxyVWJS8gVxywh1D6/0si
+j/ZYyLHzkS9tdygSp+GBsa/fNgso0i2ZHKVIKvdratQvSwnYXq6dxXugCCA9A0BIkSUAdsi86T4
oXIdkyft2ZdB0hvuhxnsvUiUCt+i3Yuat/uyck8J061NXp71FyZTSXnsCkB+PX626+AnFOB4AntL
nR2/QzZ3Q3TMXeBwOXsaZPkiLkR2g2ukv7h3wz4mR3qeWH4H5mFRT8kpUZFfBogEwNuPSY1RvOMh
U0qmWonIqVDdEBw5go5MNujY667oFpzJEfLH+uFUhJv9WhW7sehEMnkkcPRvPXy98okheFRpTxqU
8WIxA/UqShI7i63oSt0oj44W8bwxo5tX7pCrpO95fbayVm8YV2Z5SBIU19rBMFnL/gPKZ8TwBdHW
RiAFpBCetq0QkG8QBWZv4ga2RbxQemqHkpZNsUiLuP269/05pR09yZXx+l54j2ykGlqtTGLdfVPw
xRrJqemYnLC5EAMdtrxYgUFCAztjwj00pTvv1uVlQua5GRXiSYoeO8Lu4716lpnUyi3M5C7JesOh
roMZIi8Bgq9dWRQjOUsUM8/CXX30u4ZrYp0yhSDyJj++dbjMzYTbbovHZ81mfwfKCfJ5FK9Mhdx6
qXwc+4P4HG0/LyzDPKzcy9BAzoZDPqlhfQjhM/k2n78rEj5tiYEZgvpGinYQR7k8i4Wr3UXjsCZt
Pxk7Dvn3u3BmywMj6grZa2n7SKecjsmuMjm96THeO1defd6PTOgWiPoZySP0XfnHPbQxdpc9pvzQ
ZnKKTXTcAV/VG9kiosVHuiXv7G5GIv2PRtUExUXhahCO8ODQ7YYYQramqYZao30HYe1K4Prcjwjz
aXYsiEmQvmv9uIO0CRRVREaZuYMnKZ4ibAlWltCb9Y8tPcD8ahzNN7oyW1PcheRPE0z5b3YBlFMm
hjZaLkD3sTQxjt+jnD0jqwyriGyr255x6kCDhIKExByRrWShEC/QbBCcHSg3sPp0kb9m3/6G6g6y
nSsCvON+dg4cS02sG4vs59Kwga+7t9FzjnO9tSPfi6/Ez/p38S9gi5gqLJx/muJEZ3UqJD4dcutd
eTc1JxMmddWOKGZtdcbbPfmqeS9KCDMmjLeSqseJ9lwWX39kXnoxJ6I/AvjBt1JtFeLVOP1EZuAx
NIFqL1FELa105RDnIME8TV8N6PQh5PyFKs7S4FFAkOWabn9wAhxL8bn8OUINID0pZ1JLcys6qmHr
xg8dKH1FtlD4P6CWxrUylyULMIfgWKIbOH57R22QOiz0LJqSYYz+6EtZvcrUE2A8p0E+rkKoLJ0l
k/s/qkT/qWgOFrKv88zuz+yahx3heONfKxlUv6k42X2YIXFUPpL37wprLhtkdTvO3wnT/XtP4DMa
Fguwba8PJ3z4L8mqrcIGZ/byF9cnFtgCsg1lWAO3BBCSg85T3YNApNqy8XyG2k81Fspaxbrk29+D
HJqNlG2h2qt8YvSOVdaMHYPULxVLqsvFh1A6S+eE8d7JMIzSLWenm49znF7wPF2roccsTs9vn+1S
VbEnfGBR1J0wz9EjHzwC2bGXfn3ve+ovcv/SGhs6uXwnP/enQqYXbaDP3Cibkgfn1Txh3HQRKekq
+YcObbpIFNKfsEgHkt5KgSmEPlpcTeLyGILwNgPZyBRWbgcPTl8jHM5/K+C6KC7+DBO46hIFKJsn
Z46HrZzCVnmuvzzWVZae26g5OhkzziUUnr8TMYyZpF3VECpLjU13HrZtOOufMNMI39uphiWXcMob
dlhXcbO56Mch8jnDByaTLZ6Hs8mi2SFEMIvI4ejP1OkOl+ImfBKVWc7LcO2XYWoK1BCL/bEXgxke
UKaa6BQUxcyS1ucqQE0yO/JvBisq+aaNSNiJLvulQ9nXbVNUIpNlEC3kZ5/RuVWuwzVx8N3M3cVf
mrein9dmeoQD3JTMp758FVBI5uOi3aEAuH2wVa+zVSKJx1MMqLbRMxORnEOOx6zKxxOUnvwhWBtS
31S2mN2Wz6dCTkFJ/PdSrft9fL6xGlHC1sm9pzEy3BfIxxLynuh5HyfjVos3kgD3IGFkdXH2D0ug
Ckhxt6TrjsDzsn5FwCTKSUs61Ivn4vpvuSzEF6WjPcQRkTNZPP8eaXNzxD65Sezn8KegnG6nV/NC
Ph/DV23bnmGL51sjid7yA2bXQqrCoFEi0/s7fgfd5L3yNm8yn/7e11WF/3D887cv2k7PEx+TfTU7
ONXULA+tybnyHh1FHUutoTYUlhrPJ+McBm7YdeTYWseN6AmLXL9zI85isabe/YdNH76ivUyXlK22
EtE0fDWsMO0q62px1Yx8PbqPnFdZfCMGmpu/87fN7lAFy7zm299TJr+tvcuZzw2S5CP+tx9iPQbc
seNEje4wEWIfK/H5sZWZXCcYZrhLTPa1ZbNKdp7yVaaXPhv4JZ/5Js56VNJfBEpEYsmvWeVGglu7
KSEXRYR05uYpjg3s6FxkliO1b1hB3vafypmjPZQ+/DSJYJoKMZYZcN9hDJr5Xffff8lPXXeuCZXK
eoC6iNDpunfs2bQf8o5xEIX7dNclkbVHfvybAbvvufarYW7KkXlsO59Xk0gxtBT/sMbsNDNYyOjJ
/WPfHXdzrej8/MuFJCb/Oyy6VP5uRLivRS32aojEbQQRGvlHklhwNT/NZ7+zUTg6MvYhe4OY0/fA
2C2yQLa1xmUcLZpC2JUW8bUDGOaTvTtKSUVqewmS6VePfGnmfNGYmadb4w9+m7NAD/iuxlfjlGxQ
XbuahPrnIYugnUp27Ul7w06jSQDX2KqB0wDuIRJUJPndrEt0kHi1EzIBTFOI1k9R07ha55PZsA3t
iKJZa0OxrTimB7cVhp033X6zqcfEZSHBuiH7Ccxd4yass/yVIjWuv8Ln44OYL9q71LXSNePpUC/l
JSJt2aVMkiHmVI8MstP0dDVPj5QPb7mZi+9d+dJ8/72cPkatPujlc4NdpJQTSyhXRJSeuLZxhlbZ
INRO5OcsKm7d4iupvMkKBRaCbab36brhcZsZbmAcxWig6y/87PJAjFVeUxU35taZA6r8Xdev/Vvz
Six8khYU+yYiGr3mNIxNw4VXVkwlSCBf/bc0HV89Su2YbatTnBSRhqgqBBza0liuOJ0FPOn7zgoY
83WvfTqC3zDfbNMZDYztkW/K5m06mvIEnDON7kpTChqh3IHTULN9Gs+Yd40GKgoqKtknUF1PQH4n
ogBHmtLNAU1U1FdgoBGpcXEf/0ZlzLOGaQWuly8gN9zWloyAXuOmVnU2a/6AH6+aSk4BedHlYOtb
yCrtUVYkhYENPYd4oMIbiV/Z8B6kxzzaJpKjS2plavRoLKAi6Mqvgcj/eN7HZpO9VKWj9Q5jKbbT
6F5rIfCazIF74tHP2iFtHaexuhX4nNNCfqZQyIKISmnq0WxdtGzT9pzurSeXaE3FNHs6Y0uL+erD
9alyAEiHSd2D6O0BpCPX06X8eZQVQ5D1pzyKXCl0QAqV6cvwF9NBbNb5ZLagcMmOtr+rJ2uaXsGW
rEUCHwORCSBJGOAvEXE0+cjoTVVutBm1WTyfo4nVT5XS1ai8zx+51Z2VW+u8EqCH2psFX4DIDhd1
IakpJDPkr980UjYkD4l+B8wU+70Nb3Ocg9pUlhZlAXlAen7BOeIKIFv6noewFPu9vc4DHu091W3J
QlpsuTop0439Zr6uI5uxc+Qm4bfpWD8jdZlQpWTb+X4M5zIqCwgAmTXRJgc5KL3N5FRuqFcxLr5q
N+FMPOZtY47eV9PuYfF0EkPRhcZBrAZZ2oK0dzcUPVzZtNQ6lyXdWLsgO6Pb8wYGTlZ/CrkIve57
0NuNF3+rj/d/LN3XUiNLFgXQL1KEvHmVK3kHCMGLAlAj711JXz8ruRPR05fpppFUlZV5zj7bcDt7
vAuICPPr6DFM/romJksYupX1R7KzGUrBsUiBkM/+9Evlm/8+MKdh43QOqtzFPzoncxAw04l9w7k+
LYA2KtJIDwcG7qw4Ct95dca88jxUqfFbz9fEeyaLKnwf34NmCe/9GQ6EkuT3R6CmzQ2EC3/8nJ5u
DrnjXv9vrq8j0eMUmkJfB6XX9KegXuUiA3XP87x+aOkHdRKeae1PYbaxjLqwHJp6MwfXfWNuuyW9
qe3OjVSiy5vrwnT2qQOVe0kO2bstos2re7ha1GzjJ4b7wYk6zG6uTagmkZPwcMLcI+1imok8gL0a
+O+86MwC/0nd1GEP7i2DTPsJqPhorVy/YXwgmoaVR0SCDpk7txId+lrF6bKdHZGUlVDEnMbZnio/
1NKucYE0KmH01r63csfG7VhVwXvdbQhE9LyQWi3fj9+3wNJwUMp0VIZ7ITFTGk4W6okOVXzsfLJA
SOXRlmwLnHIfkc02VhTS+fynZv+XefVqpPOX+nQ5NLS44xxu+6a9uQqoKO6n82jOgWvvUVQW2e1I
CyYnw9De6tIy6WZpJjxTX1yw0dQUX1CKuK/T0lhhqx5uzE2qfNbMC2mb5+DKm4X5CSlX8qjvWAY/
B8GXk+m/qmWXtWk+blJrZWqPb9Gp6zh6f+Z4HwfD3bCxfayGC9aHDBbWv8aYeLj/nn3HzbGxibTi
I++ECsZFZXKxUycHtYjzWf+Gd07zHJTO98rMN+yYPhskTmtprpBh5udqurhPohq786q3ukuXIGeA
cp1XrdKpdru/uIfi64Vop1HBZPxyeOxjp3qHvtQYLwipVtI7Rlpf9wpGRrqxOAzRV831C+jP1+Fy
08VDg6KbXZNI+gJisM8oNBvz/PC/nUHPWBJptIq755cEB6q/K5zsnTIMBV4uP0Trq9XAdQ/xsDSd
mZfZZfp7dvSEAGIluMqq6DEtBBWfdibTUlE+3C7wFzSzfBrx9z7VT/eX+5r+ZvcWPyPyu/p9+clA
K9Gbd3YAjdHi3/RL0TkdlkoecUbNrIlgf89y8MGQJ8X6Ot9Z3sb5t4dYhWJ3V+yXOhSQSFWoR8Vb
ee8A+bQ/Ku1Qv9jACJ6GO9Dpiu4sipmq3J610rECV12N7NrP0Ak+Hbra1mLjFo5Ok/aYjcQziJ3C
lYXZjJIj29v1e862At6GeDgPBlRK+VVjizr5DzxKMkYJE19aU8qbw4KjS/PK4+DLNA7mQfpzHcQZ
1flthUWln1huo8elUzCwgHDKR5t3pt9Wp7t+uQ6ztfO9Srh2DR7cUni+S4Pp1zRZwxk44cAv6gwl
SqYl+bKgqyfog29uMexGKaPKZ8Wvw5U/X5W6dbcfiVl7QMTmnXhHKNpcbyv2q0NXg2/uzntY4k0n
+0XjgUwJ8aYJ3t2bzO/9u2SjCIdPf8RFWAyheCX992sRvIfqWaTwSqarSzX1OrQWYSk9hvlPAMfA
XVzbt8hTePY5+BR7C3ZeUs4HWZQwKmvoNVmV3i/RVchjyuC2wgaS2uaMsUFYTpuItvlGJl/WqByh
TnmncBjoayKcEZ4ssMlzjxbhcLWziYXLvWKxLbH7BqDodV8BAdjU5dugS/30o7YqRfHPbnIfPka2
A+PP2mF8+JVOcGSk83l+BbUjsL3FA0EduWNTGZUv339dJUf36WYsgwyI9XNqbDTmLPZ6x2/gngp6
n2otin24X3qYe9T3POWZPPwU354DiLIiL32t0Lu5iOdF1T/ca5PxdDNiZisZlUXt+G5QPedXquGC
wFP4aQ6tPchhtl76efTgWNr2sDWhC4pDKqGibV+2Mz91R0t4aS20Zz2M5g+9z76x+7yN5wNB642T
z/4lWMvDg8Ny+XEwIW1b8NBgl5k9ul5U7ZUqw6XQo43KUi8L/EBUub8gJ0L6bCP3rN3G+jvVDOLw
6O0UHQc7q1mkblAiGnB57J7s1ZDJ2sZ4HJyulcTLXR/GQAQyVShPYdtrNUmQz6pxOEtk/3wkVfmf
7hooQ2ua/k7mGsVrlPt3WXa328p6tl930lUTmYjb7R8Up7zlpFCsPHbV65epEz8kn0rHquscTAtl
5BwHw5SxQIhDrMeRifc7AjOWSE6Az9XLOTOfg3YAPVELvmXfFUv1J+lsvp5yLEJnsTePdS1MhhWg
Bmg1gJ9l7DGwQ5WVBJf5n0q6ZMtPrponnBCzeOiZoyyksmPKd65HaGwVIS4fbEIoTiVk5m4fUAG7
EzKdkcpmKMT+mcL/bUx5hTwZfDWm5i7aJdtKYrRYRzbTLRXx8FmsnBTzopxM6B/JauBAFLvbrzkW
yCiTLrso59XQZgIBZgCxS4xg9psY6q66pFPPSP7efAP4AMPsP6R5OJVCtPatcd6yfmZLZtK6a9zm
XsCAGc6fbhff+cVR+KJDwOtX2Z7Jhudy6mRi+WrA/SxvBdm2BTjPb73ru0TzR+ptYYSqVM+3lJvr
feNQ7MxfAnHg0MpyxTv6GMX85yaW9lo5lWrrFy+J7Yt1gZuyqnihYBNgjJSQXeg+UNRcqzM86yxy
lq5jTYvDEPXQglYrhkoZhVFlRSWlu5ESGiTcz3W0ekQXc09M3Ov9N7/4kOV52vRwHDZvWehZCwpf
mlm1+9BkmJ052AHnBZTqJL7Qknmhq2IwnQvIgIfTMMjo6DkSmroKjC8TXlXk/VaXFLkI+B169dcu
0QhZK/NWFkND04t8nEq1n6hXukWwULoGNUjErWEuAeFNE8s9yozaK2+yFlPpSWkzPvxjrWMhAV3Q
3JesFB9vpcVgfccjuGHhNQ+p9pyWmzAbV3QzzD+4PnJYOb8cbwN4IEKbPNrSSnkEpvpXmherOaF9
KfQO84MLPooZnFVJpsE7RW68UxCTFKktF8X3hnjN1F5wV5GB7I91t3zOVrXrpX3OECTFs7ny2KES
Qvs2/4iip9uGW47bHswEkOiufVhgatHAZdnf66u4pmdZmPYmX60g2c5qbEy/wgcbhrh+LQX3Fkk0
VrzZJ6z3TReImRuvI5swDJeny0JksLBa35SsiKk1w9c7IHlM38+z3I5faqDNYLfhxa1a4pMIp08K
vnn58ONc2/2kR3J6GYwA7eL1T7HQ2l8qhdJkWkRUHuXb2UY628kVB0tylZ9DQkjK7u2YNsVuOmIk
uNnDB2ofNbFSkNHM+tDyOW1iydU7NV6hcm7r5Z0k0K1tsrr5FMQbq0TWH5mv6bRf1Lhng/FLyI/z
7K3xkjO4GU2sqjvjUQiKicKdocCxhZKDR8PEA8ES3/dQ29xfuW/fsC/iym46LiwLnt2qzemeqFj8
EkeYHS2Du09qVwfM5vBTH63DoX5PiC+q23ASWK+7Zv6aLifoH5Kj5y08BvQGxohCSw+MlRwB9dWm
TX7aUPUcUy1FqoITXKb4x3Xm58y31UP8z/bstgfhv2LVCIxb/qJKtWPMlhxyfxqqN3XhjsriqnFI
AFGDWmD5AsJgHRRLUXcokw7ZqC4GHb3Tz1OGlW2hHb/lnhXKinfETke6itd4VyGzjdjxgaFIGJi/
3pqFW9dSsZcaQ5/W49XyX+Zu3tNYJ6tJiSAhILo61wzlcemXvWTQcSrBGXSQWhTmjUQcQpptRMbF
x0U9xRrImEQNHorbP1kLUCWUCLcwxTg6LBIhFQZTfQF/0xkZc5DSMFwosbAqBerjLe7Ng8aILmq+
asx9Zcmq06SX3zN9zh/PbOBvMNu+0TGU0x1DRvQErD+HZTwIDgf4EaVqsZeaMaZfKO5tKqV44qbS
UdjJ4n8Og8Vb8pMhi4ld9tbOtAJhhkEcCOsJXcyP4CPTf2gHqLr+TYYCphKObK3ysn7oeuzyn5li
+fPUWbfP09GuAT++fC/zlTm3y3fuvDSGx9rr7qMwYUYNtdmCswi2ItzE0I2NEco9YiAz6GyY2A5v
E1Xtn97LJZFrcOvEzTpLqNuL1nJs1Irdaiyj8meJb1bKF06sH9svhaVDf8ByoTgs/MxLLFsPH5nO
o7vj4bnpHxyJkTeGTd0+fwIdT8pPvw9yE2v/xNsy2c2cm+vEi0aepiyekGkXGuoCGXALfEEe78tP
1q4erT/4Hz0ABUHq87ltTuTOGVZNTXUKTn80tdxMVw1gYnkyHaUGqBIcDl/Ow/yK/rnCILlFsbo/
GWGWn9vyK3fEZMGQhLrVGpEqQOZknz6GgzCgLVWNNgJ1zuz2jyBDKnT7MP9tLThV1xaz/RfCtpaC
zVIxF2XPxjiFQFY/h4DEzCwr8+DaVcEML/2T4/cYLRDlu6sJVvP6az4WtYNSo63ilt4885ZN5LoM
hpeeiHImobSpXgap6h2kny7n6sevbEuguliZR2vTccGFAy6jGR3f/Hv3k2qasCUDNaf4ZgjaNczc
frmipf50KJr4xUO4HoHNtl9ZLDgq/ualfp9aL+p0XhHmhbAdi+TQISIMEr/2s9SS+PICh15/Peu6
5VXTyjh1SGXvNc/8s37jnd6/TE6TLjh898O3DwBgJ7m36LiG97g2sZBLDTqTgGulI5XpbbJjLr7g
dwyOJIXvbu9dnsamncnyg3yb+tNKuIYPyU9hyFxvcPfojksvBq/TodZA2R4g2wooefmscQ7lzFni
Rp+tgXey3eRw0QQhR6afiKZyY7hFQBxYWdOKfB4fwY8x85qjJ2/vs5GSzcmyf7cxzARworRrnBKT
ACYHEqZMMs8fKRJsMF/bto98v7i0VywTfggPaaOe+QdwHNiBSor9GTjRYWLZDoPNpxDAEQruIlIh
8wEqBZ+t3GzfuFv8u+YxG5lEhemuF4JBBpFSkCzadBBlaWkAuDPbisBQcnHVNbOTQjPInrA7CjON
pGMq8Rrzqg4R69W8Ru1lF5uERUBNJh53Yy0+NLZ3eMa5VvrxxAHXk+52BbFP0brpMPKBJ27qWFTA
ZS+iPAKrO2XDOWRQ8YTQ3qs20sPskqgUixWChtRMJJIBvnk1hOLDFANXhelhapAewUu23xpX9hkY
qjo7MQK2tD/v2Oj2fYzL6TFuGZdNevUc07n1OLT1YgxFHWueO9qWWYlaMHjLLYbT/n0QD++v8qg4
qqzHycr2Ut+PPTX7X9qJ+m1ibrICBw8X3WMd03tw6OU9a58sI9i7OG3AbufW9B9YDwmmB+gb5Cwz
1e70bdtamWDkZcPEdXPD54sVeuroVrUULgXJoUMUzNYDwdgXHBslql/3ixKVsGygAIBBHgLdMSKx
2I8Xk0PTqZuOVq/83OhjUpX95H7naQzVTYQO6TG6fZzbx2+30B5BSAT8wpMZxuJfDAzlQ7Yls7Nf
7WJiFT7cw5DLRVYV1yCWLIKLv1rRgxEg6grymNy+90UzxQW378p7RYbkXGweAHa7/PY3P1w3FpKC
5m03/yT9ahuWJn8NR4wAI1fFtmlQ5O2Ig0LHBV+FLHpWGuHemqF5fANhnIzQTR+VBr8UHIECfH0P
3HVwo5bR3wfdqDbK+tfI25LVZ4Z+b76F6jiYj3o5C5Hvk2auyxQRWyd43DgS/Qxun7iKxzajKusT
y3yWfwMocF90/DKCtqVT9kXcPL2U10DsC2iB6e/6GzccmcgmfWwUR7nBKrIDl5qah2nvjFFgddoU
nWPQ8u+8pXh+n/YQ2i3Rme6OJca2PEbvh28sQzwgqguDID1RLzXAQFue3gMBlRfY4kMt0/MhiiNI
0ryqTvHIrqLYa26+UQiL+NiX3pgaS234iqzJyRNR49rAOYIJGUqRBuY+kdh2OtgST43VQFybR5cl
ntZV5Q36kkWZpZkqjUNtraul0QxOfZVje3xtKwlAx5wcBghedTtUTXeVuNV0K7Nre+yjeGsy521e
liSFxaJ1iAACLTBL9ts4zdONcmeMxlEPe2P/jk47LlX3WUJyjJcQXPBSiiOKkjuZpohF5Xox+GlB
mhMfS9DneDWvA9mbMRy4G+8rGqcxyHTzJhmxpRCOhTGeJ4/6dnYd/Hrjrqpe4Y2sqXt/gW08fsTN
hyWO1DO8GoEeQ3HC7mJKFgreNQ24llP/SPLeeXvsB84b1MJYsA17aMnIVeUITrcxv9nc/d1k3o8P
6xf5js1GG1cs/ofbmG2oiK9BqrjrUkVgUg2V4GXmf83Cb7696RZCC5B4yb3AxVsLMkhUSh5eFAps
jFjOPlATcwPuf96W+4eQAF9WzVFML0fxrDQRn8Hkvvns03sjQC0lEDduXOaMid0j4FRZBVU9zMy2
b9V4Uz8ypdjUGRtElBTZkeTrQy2l2fx8KzXt80jFfGK2JU4JFUcJMa7im/uYBV++l72byqX+WDbt
j/YdJ0/0rLwB08ypjh/IRDWhM1v7qdrCfOgScegwm+O8gFeh07CvKVqGHlZ7ip2DoCHhKB2YdVre
a+vZpqE6WqTDnJ3l7q0Q4f3J/PY7pZn5AayMBGns8Rq7JOwSoQ3nxvLae9M1n4rkV42cWBeZ4+Tz
wgFVS4y5uOVly6XqGtd5msKbrIKis6RhqYq2EChAkGD2ML+07R/jefX5Mc80nx+oWUjrqpzRGJ/c
I4YuiSIrFux7/e2ZKDQ1WW+P90v38BYWWflx5h/WhjnYHbC7ju9+6O3W9ZjjnwVUYRWcMcd/LpWX
uPV3W/UauK+KR5vV5dFKPSe4lSWWDYemIzX+0F3MXy5dBJwNu+B/Nyzv+gNk7r447l83nixKzWMt
aVDpbNbZUJyrFNG/6ZKNt+jOUdizLz74Ymj6N2cOlY38bF8/rj0QxYopm54pRLFLoy0MZnAP9BCX
rzAozMKN2UTTYj1osAH6LghBLaJ5Lflt73xbDE9SGMz3RXsPXDxvYe57OOoqpxzvFdrcGSW+tK+M
FJSe5G/bMl4Gck1uYPsaF3tjgwZvJL6/IpKN81TrlzZ0+dqWY+D2HWoIWy2celHWXFpwDCtviNLF
QzXzjJA/NWGJ6vleZySYqj/ggCQyFyq/TW1faJFdJFXFDJUEl3JoZAz5veu2tttwobHdDa2uVYoY
ysDgwwcwSDSBSKRAY6vhBLhY3wbzR2fvsSuczPgKrbfdI5wc+dVrngzOZUgYLxZafNK0yGQLVh3U
4xF5129xcjLlfZrv7pBE028BA8p1x6i+5hugZW8qi0F37e03Q2OPNxDZUjCUPjxu2ZT9u8c9WHgM
gCi3azWWZ7ycUfLOf9928shIzF/AIet7ZHPNaVwf4/T0FaS4zNeKe8UZxxgJYVEw4sq30fBOnyRb
zdX49qAmfv6i4bsgSjSghDPMFlYavNzbGcuk+ubAKrCz8LDgaYedwbZU1edSfal2Ch2sjq/0u/t2
KcivccCsamNABgChjs74qwm1KX7EH6ofJ4JLXKR5ONZefLrpOzePSvrlMpYYwQDU0tPvGEv4F45q
oJivqfORV9/S3XRPhewhvkRJJON5HaqDaLi0MllB+awojQhQMBuOHQS6DTRbzf20MMzX4g9zR9Us
MjXR5rE9h/ZhRlUKeXNeNVTY7hNtZ3gYuXYo2bO9wgwfN/S+e+5flyjdCYmcsN5hcgTBuGD0McK0
WA3SC5VFS32S7KVw4iIU4EaxqxackrotAYyV469CqMgi8oYCCNrJTY4q2rj4lpVCLhkiBW1dsQvC
860ulafAOTJPvgjSIeU+ymvAW4s5z2VDe3OamN4wHahl+pe62/KZRv1QPHfCnzFNaV5bp1ASpAaP
9ZCdZQJd4NpKhuhn8T7NYy3t5bw9FHfON8Zq7ENuP5dqsLNyfMzHvueklEzrFYpErqolB/lw0zkl
WkeidsUD6s+xBtwYz8M/JaD8nY+vtfnY+2vyO3Zo9n3sBKO94Dq2Dr4k2Wz/+L3/To6o1fsiBo+V
/KOc3zSKgQjixYfhPeeUjdeQUygpMzkEs31bMatozVenkkStQAZkV/QetO2ci3J1J9n+9MN0hqGh
gcapqox8KVqCPnCayrKdqFs0tfU7C0yS4F1ODmfu5faT6bOc2v6a3Tz7Rjs81HSwLn6qCbX/0+ia
HfM+CvNfwIRiOR4cAZgVZ6qijvLcrOKI+7qvW6SpAZHne9wXLZEqCw041/gKbZ49VJMpo0XMHqUw
5q6BUjbKGi7qN2OFFncK3RyLu1fAVp6Xyq4fAiPOJjzP8vMyyZWiHb8pZViQfOvBV0xadJNHh9h7
/IockXjJnjtUJmmBJ4Ba6INZlnWy6jinhwC7U2NtpZ3XzFqbyfRr7gipONUTvPA46r+soITl1Elo
vdpaUkjInZ9/bU5NStEuAskvIYzn4cVKuZd600gnv8v/zNNRol/q69NxlW6P+kOb/Dj+hJgPYsyD
Crlz2vcfiDfnFN7sublfN3PFJt5x6PxNLHGWubrCcOqrj2SiNhehvG5ecqQWIz46/IMw5haj1LqT
L7Sny8pp098zhWA20MAtIWkwHGxkcn2pPyB/oyuzl+Ol0z2e68VfQ/pStjON9o4cIiwRRblflIh5
Xux5A8iyWo5KbIrGtoOF7U4p2o374aF4tHKKKdPdUy8ZM54Ug1FlvsmyJxmF6I1UtE23Ei/plhm7
63DqJB511y1TbOwEl1EBYcLFHBNx8OTTSXCpuWryMJOp6LFTmMMp6ttxLlNJ4vHIbpi+bPj8PYUH
VNO56r7Y2X5emnAS/A6UrSHFgYtuN91i3hy7RfZeQtse72t94TbZSMVt5mfhYt/bLKtSzx4brDNT
Q9ZXPsYuQhJZnTjP8J+K0oIwzeNMSGUdzxU6OpRK6dIKg8RcWK5eUZgimkVyeJmYCu5OQwrEi6CY
1bS/7KVLvMlnh7XIhfalk52+HHunTjGaDqdSISuP1JBT4ybUdA/NqwVxaBqgGTGy5gEC6UDpGDlx
Tf58s06KZoFvVIX3Vv5z1QH0ZlvX3+c1SvwUimwVKvm3VaQq3ENiOs8BnWGYvto00j1xsZ1lyIPc
QNz7d4pZC/1hgRZ3vdvPJn5nMyWrhfiT/Kch/NkxcXs5kVv6gjPfi7eTj0cGknwdEGJ/MFBhBRRM
l3qONqUpUWSPCRAm6LVFqS+RIxhirZ4IgjybWot5DfY4R8vMVYygnvMWzhBURbcE06GWKhR4A0OB
dtPWlEKJimEIFnJ6AfNeGGCpDWkpKtld+3Kq2h5Wl9r3NtXNpqJvrJRv1jw9M79wzq6ZdiutK9Ni
b/7r/ljjPO9Wg51D0t2hwRUy3YSisXNS2bjYjnBQb6nFasKICwk7rt3Hz3rIK3H16gi2rhJ2cuIv
DiPzwlwukCALpeZNJLn0570RqPUik+LetvjyRd621VuVkgIVw1B8BL6Vm/OC+nGsIuaRoXgd+UiF
EHLDTpEN1qmROTVXa8wQqQplBhdZCbEV6UYc0cs7Vfg7e+V1dWsHu9YP72DYY7T7MM0VZHXJ/56W
RDrtZCbKyBtK0FktK7lSM0PHsa37jsONteNfjOzt7L936vDmLV2VnJporRLdo1YhftTPlxE6lRgF
bwrFiuKGBwhY7hrBJtzSeCIf6JD5t/xKzGtMWdItz/MKRnzkign8MLiOJ0irK1kx8btgmsTAj5I0
KJwYizxdXkxS7W2Uk1yMpnuu4JB/rAvNDJIGaQBL7XbuPVvJju3R3+ePU63k1WqPj0X1Jz/YvJ/2
reSuk8Z8HI8OpqcWEukcly5kidatnfiS1tvfD/JtmZDQu9dpn9N2rvyY5eIRTmZ1UTUoqf5c3n/y
vIA4fw9LgJfWxeEPmz62UsXPq2zjady8ppuLe7RhiHXsXzfNNbD73M0izVXlU47W+fpp/faIi9Xr
s5bJ/p48M3H239NAPM02s5W3dz8dbulC9cKMF/xmxre4auYDl8xFWNSeaKD7PR4eUGtaW2V+z9N3
hl+JAuXnflxke+KaXzGCZwmhmcto3pM5th8TcB8k/IG2To352DzmwT7MnD3xc05/hCMFx/ICXeJT
Z0qTNX+F06pIQorTqT5PvW4fTOTYdo7z2xAyRB50Tw63i35hDqgZEeeUyC7QzASgT8v30eHlvK7d
uy7KLuc9DxU9Kh4EjLtYwvmyadD8vAfGHcraRjX0cm7vJjzBsp9Kime2tvtRzUJ5GLVooz1Gz3Q1
LvWFCE2zdU6Bl0JzOe+CoQH4Owf9LUJKKUgxw8YMCneHjIpo4VOoDQXgJK3uSibfgH6fHQRFvvDQ
o4qIurQ0RIDS++liwlLdLCJ+oXSud6Yy93VLkpDwS4VuCXC/7PxxtjTXi0QrvWtzZTsV3qS7a789
vhDqbQ2sud8yKYtyhQhnBy90EU6r6duKcdzJ4diwrjOpDjnVJZRXi39G79lsm0jNu6XnuP7FduWy
s+yTc1t0SY+vmEVKo2XQA8ELySgzxQjwWJz2HPSQh0CkNbhxf3KTun3IFiGXSWZoa8HbMxPULvMe
NJ0HUaFB/io1eR5XYILzEV7OdVwyIurt0tXvW7WPbdF2FlacxJ9xtY/pmvw1MUCF6wA+csfqtBtq
q9nrbSARXUThhXdh2nc5nYWxfLfuDZBvrongmSv/krXb20uBbnv7SPVTpXJ712lzaLJ9lVedu9DY
gA8nODjAeS7ZGaMD+7ZijWSnH1fPh3bpJ/gokzIdm2p1SOy8qotny3F6mW0qiDKBG5ZEMyTHDmyD
KjirfYfU6qjbFDkZAvxpLfCGoJWwXpjP6x4cWH6sWjuWAxIry0Zi1fGt6j4mgVktT9rxq78YuBj9
R63U9xzsx30Br7sygJwFOYdHgOQ4H43FXJNa8TT84Vz37bBoQO9rHwuWIsSStV8bv2+kgg292aNt
ONoCmytzN5PsZ8EpgiEknvRaU8q3l1/hd4ezk9ucw8t/p16X4U7VzhXOQwvv+tQXq/2qZsrUm/G8
vZjNR/3N661qyZoj/Xm63krdM/9e53+EyrhquP7ZT81A1+tta2YPm2o8aYvk4steaQtPW1T25eSh
klvXb9WxsqRWHI7zw3a4LoVy+1Zt56Nzrs52oj3vteNJeJPhu7yZavgIyl575YayOpzvs+nb9F9C
4/VQdPDqfZT7h2bf5GY6HId/eplop2ZJb+1Y87G9opfyRWBaQcIBW3EdRtIay51Ck/T8KnJUD1Da
m46h0C+87MvhLaibw3+8H+9w0/S1d7vpZA+VAtmSj9n1qSKHtWlWeVb8XFI3lHWJj+592TTVYtta
uQnCbSeXr2G+6wTvHe4yuumgm/Gufvg5TTKqAW/JRtm/nRuTZc8A1GdeaFm4j8h47BQ0bZZuKWPe
4/Iz9O53bUVy5Pg89ZMVf5BnI1t+hRH6e//xq9gCDlo4DI8mSk1XAqnc+wNVKbHYInbG11/7UHpb
fYWPm1T+ylyvnX7sEGsfjbfxJJSgu2dP+Te5tyTPsbvBcbT8w1MAKtJAMzMBCoXn4e/X/78I4Da4
lHhGLaQpKMc+KIOl/PDCUbwYAF2OQDdPE+68Agv4wFFf5bdreuC/52UjArbDjO4NwCqzVQd74r87
4v7tUTCG3idqyg/adIZuch4Vpq32dqzO/SjMfg//0o3ft0RVHABcqdq6l988FIrnf88PV/8H4QOK
XfUT3dPpNkq28lFbNdEGudTvLUOYaS1XnbUXb6WP9UuNmrT2ZdIVgZykFPtMrqOVaZjyCbL9/f+H
LjTbhsKuSbHyy5sHo1cKW9laOdWDjdVhMhnLSoI0W//hky2ap4nr+qyHoXdZqVRp4GCxY7qIQwH6
AjM06vhbHJF+SwzPCiFMbZj9nDmBPAOjY7ry+wYsGmSa2Eqo9gTNpihdHftohSrpct8MpqzMR2s8
BNz+gLTBLi58zgUguDT6uNSBC7n68stDeG/ZLU17TRKdjNcmmBlPWnkQxES2kMxP+l7tp1v9eM4o
rKIifdZJMsamZuH2bJrhIQsfzFfihyYenf8eP3+Zjf7+UmHq2fKMeX786XY8djzYDB0pdsNv10t3
JLaU17A1KQkXDzQ6ll/P5WX7VTaFAviz0I7RBvDhaOvaMHs7rU76K4x5l1HnX+en+JFp4IZ2Fw4X
nAQ8krK9uViOyznhxn5vfM79oL1nZl8pIkw0VUFs4zzbg2yrf0aFHUjirtX3lf6xe48S2crtlVZg
TRMGm3rvTwf9DVShnKpyTaK9y2OwWqLwxHmkkIw7tqIopBPL3Myguk7Lr3N09yoFmnrbXnXI1cKj
mqkvPiSlXunT/OGKrE19o7LyN/K2x6kfGZlav3629e2oWI76iX6fjb9j7FpxvxQHdn77pyG4sS8g
MXpuPram61mvHXbNFXeXSx0Lw0oM92ju9jRCarGtzED0ij3gT8MWNku2ZvYif+IPNudQRbh9pRdb
0+HZ++/GWr+XuhhNMFPYVWdhh7aIUlZmeBd/N79tEiZC3P8JPwhQDI+4iroLXUw++YpYbg5e3k3s
u7nqvZLbdvK36hCHJd9EIyr0s/hYP86Fe0uAIJqu9xi24O3YmW3YPl902Y7oA7x+7mVi1H41tvCh
ZA6er29IGvP/f/T839lnYIhfjpNyboHGrOGJ9+rscZaFJUfNKnNdqDGWXWVpirquCTE+XcoDvtqv
cTkiAa9Mq9E2kmtaLjkhraaTxVWqzMsDRYH/7dr7KDpMq/V5WbZxsnvyZ+mvrRi7myLmtK1/J97P
Ftl7rveMPgZGXd3lcHsW9atsVg4pgVQikjqn3HinoSSxoUM41vvaGoMkuxgeaSO8POFMX4a2Sevn
weygzdxbho4n5lYVaSG9GmHD9pmg7mn2r2NuF+Msq3rlNXD+F+fvNfzs3IRsNv+oCSYdU/a1S/22
IFIRlJ+AJxv/PdBDM9q2pm9OTTbWcunWdtviDEF/tF2/EwPaoPTJnelYvHS4bmsUsbWPUr6/XfqF
uuytmtfFTo5/tuPlsuKF6+gY4ej6+3hs817janjW+/CjvsKwnn1+Hq8jKvhlb3KxNaAgFSpJplJv
j0oDzamv73BIhNnXvZxlcaFOKjdiOxV0fhTT7qT6t2oIgK1mONxXFRZEiej6cLDx4RIhKoNvqLkX
5BU64n/zBDVXhS4wKdOYN0UtIXNG44KG8avOhcBue9ZMEKVfZCvThH8n6ODFEfyTQjzy1rV4yzjA
Eq+LWS488rvX1SCgMoUqPEqxd65N7bJa1YfAkYlnb9NxdDALZ4bUTPQ3gzStcxXmtvRM0ULOS+96
WU76w8xr4fVk3KnCVHCSwVL6bWVHRbm+avyCliUiO0ot6glEyLf7gUwHuCV6XBx45fStk6geK5eX
XJ3oN1f7XLCP6u/qGxzgt3SJkLMy5QrSZWbTWLbm5WXr3D3ibjFYyAjLbLBOpYdq7vRKQll7+d2v
pN40aNnTOKGqHUMVArD657eskqqFOAGHuyt9c7KAhppoS3jh3vDhGkl8Te/bnCRrFvrt0tLAQCj6
oFo6O6R2HBqxUTWF+VhD71Cwe7Rztg6niIsW9pMgT8L/YbGLJ/FXfHd+t9/Gqhmiz9Y6325DOjeo
HFqb5EB3ck5FUJJCedJ+Tsbh/2CgPPOr8kNjGwAPfj5pw572PbYspRwTJZ6am8Hldd5IV7CaNpxl
UDbGcTWuFqZlxL9tj8jIUSiF9rfe5bWp5+isCyImio9QnIFJHGmByYJPUH48K9ev+7JSqNvgb7P9
9QcoyC8feseaM7WoYRDFVabkFEO5+mt36yG3WSuVhFBN4no8wTAS6K2uh05s182NXkokswb5We7v
qvthoVSHZCz0YZX7v1V/5/4uKjdJE6jS7XR+sh3dOglUkdOlBmKC8TlJpkOgIwN+Yc2H1/PXemRf
qu5Hi7kABVhm8fdBELNAC387FsV0MxBnQ3oKUMw0FXlKM4kWNPfhYbl1SjhPtUWlq/M1yHCS3hpL
LhDSr4/drDN3WUsSmNWhueU1Flg/M/Uxqq/xrjxdyzgN/+bCX6V65XkKcIU5DZYjORJjD/o9/aHy
UXLWP6eRPmW+aXzmWxsgGX+kcjHdUvleLhM4G/odiMF5lbCIspldg5DFA+VSsjBbr1tXwxOrsm7c
Lo3Z82eqAq/PV6XY7n/lFBrKn1NgeBeqmisr2DcdgmPtaujip88mZK91p1rcVuqJvrCDdLR9VlLX
IM6DstJRpoVmtxzxqRCBnVMP2O8eRSDfr+N9hreKsBOKN8d24kWz3g62a3qyUxXH7tehV3xTtlF9
Fk1Zbrxklt7JjVneT+oHNpIf3hWgTVZzj8Rg1wzo81ABTCUztG1ko7gYXX8flcn0M38ZkThPDdvF
K/QSk37yN4Qv/27TUabQiCHHg1sHiGdIse7lo/TvMYRKKRwCPTDTb+PQFT+DxLSOLwRSFerpCwZL
8rN1rDyWog1UpwDJvWE/MqpLVvbfzA0psbMjQ9gao3ty5kVV2ZKqz0eX07CLEzQpDmVXrxqlBgIG
B9/Ak3YyECDyQJzJ6BnwaQxjtkT79pO2w+WjTac4XCu0Cz/QngkVc1DYEjinRPIeX32UVK6WurTE
RdiHXrmgtXJsqxoW0WYGFaij3iUr95HZSaXvI9WMGJ7lOYXZtvpZmjh3k+NJ6HqmBy6FHR3bp6c9
BUWvmR1N437ppXusTRACr/teKqNqLkyusVTMZijjnvXlKItHvm4cvJHCz2ZQ3LycQTp/Dvv1bO3W
z2fLaGh71pM4XY0DfrMdZYA2/ZoserOeYlvwHKLVTm3/EFkwYm4krMRh22XUkG1eTOSd/uth6TtV
7t8G09a5l648fg+d+Zfu8KRLcCw4thr59uVcPr3le4E4mimPFx2ZK5dgWJE3/QpNyvb3Gs4QFNr5
b/pTyLIB1cgjoPl8kTlfG/sbNdSal/Kt3L3Lz2Dq8OCgIuLcI4i4zU/YObdCxTDZmhyzw89j7/k/
ks5sO1FtC8NPxBg00t3St/YxmhtGYiJig4CA4NPvj9rjVOXUrqQUadaa859/g/nDVIBSwF9Zsxla
ULhCHaPps/s8edrbWcmeFLyxeXq7pLbZNWZqjnYC4/FIQITcswA8Wr0/YbMw23azEFDwbgumk8EL
5ENCdOR6uFd/3bNP1dY6HIL+ky9SMIOvx8yrtEn6iFsMuwLq1Y/uI1/1yEKGKDvMBj9bFum0/OiZ
3Y9rwOn6o4hG+E9A2GSMY56D0EK0tnBtw+4rg3Oq+ffRUVnyFKde57PocjBZYigSSQHn8xdux5Pn
VUTmJAKmt29o3ZzX6kn7oEIy1nDNnSrtOaVUJnwyIKuAAcotLvv+11jNL2/vDQcW9hI6ZLQm3wrE
Ev4GiNb0CyVihQVgJNJOjkbu+Ob+9WjYW/5/wTvkVXZO1GhyvmcNn2Rpjnok8gWvkpA3hjlZv75N
PeipNWHe3LWYWep7z0Wkb2MyQSY8a6nU+aaZWcDeRMPDk6xC9i/GDk+ki9+k77DWMJCHH1hvf9jW
GMTlLBsHCBmMLYiJeW3URW/QNLNXs8V3J5rwfdq1MlGq43ltCh7FJHMqRYKDjeQ+X/P6bLY6o3Sh
s3XivCTmKXu5thXZSleoIyGNKhH30+q2rOptjRtFhXXBlfgeEpeko/6MQPOInJMR7Qs5LJHovqOe
W21XX8oCpLLcslvE4S0pj+Oa4XbmNvT5ULiDS47JwnV+Q3PAPYjqbsLf2A3MkOLtvZchT1EP08ew
KCOVtbfcwWIwEI9ms4LBG6DoTQQUzixoaTc1IXCUqf3P4Y5B7oQ2nlEC3zwTs1U5wgM8YdiTe7Kt
ZD52DpWPPFGbijwUvpnP35GnxEnhBPkXencxGOP2gLSbOcsXtNe0dTqwldzDjXCfTw6pxdlyrhsg
kwCowMkBCtZmrMQMjq+o3DsstSA55+vyF8G03VC/xQMh0rDZ7+JEcG5IMwONnRFRieHY5uHPNLuw
hh9hngE8wYyBmRBTjedS8NwpZ6eem3sWDhhDpwc2WZnFM4A6/44Dm71/7tQ9FR2oEFULk4N6x9CZ
tgCdnEgoo7CB1jWbsrk0n+uFKnEBxSp3wdaZN8mRasE4DboS8/T7bkoCgQsGX2CMBMpWFVodGhAw
qpejlfNB/mMG6F4f09qEhpuN8G3i5U7cCiE7LPrHabckLYSLpy5KQtQQ0dMDqpPDCXncvD9BX8MC
7BWlokAAkTsNXJ32aA7zW1IXIaB/tb+f+N6kmkaMJ3jUkFDJNZ6JiwH2IpAR/XstPjukBADpOigN
+9upTVgSJ14wlTFQ/ifqm4vDNVuoh13+CUuBI+h07u2J2wFU0+jfBdQpIMn8VDmllKhbUoIg/hFf
pmwGqAuiT0bfBJskcFQIVpfnBr5pX+pkvI4Pu/zFK/ZmJLMENh4pdQocmH822Ri7cVu1OwjkigoU
NkXJLOUVu/aOzvgc8l2YEOKavUBt7SeyPwx/U1BsCHwWlPNruWRggO6Gzr/oPIegBARxCdMMAyUj
i3MzweqsBcxhUF6hYtIJpuDhCLFCGBYzICMzHpbmPYFJLXX0LLO15mI+h0OAq25RDez/kSfARowP
Coe8/UMJzimSPeC5G7GBmGljE4zDWFQu34lEitdINCNNmcoyoS6eWALA0PsQb3R21EGDk1JbS4Dn
7PJTZUV5Wh7ED1bmaU+5FA5LCnctTjOsZEZJHAdkM6/ZssJCpFxqPrMtI2XAxC72jRwF4qijsGIH
rJ9vAlkBa/b4PPoMwhvL+ZKjlOhEN409jKFq5Esoi+/uVfKL7uqSlMOwXiU1kn+gbrhFYVSxlnOc
7IqT253F/Vwx5eIupJmh56An3OcBW0L4wInv6bxVOPOPOc2Cd5E+oRDQETHpoDTm113xfRmHJvXA
G//StRv+i46TuSTCkJxxH9xyB2VQola0YuBNQE0jYY/62TEiAIOnVTUpE/E9+g87PW/rqbtCKQJ8
5Dx2ipyYZFG+Tgx599KCaEv3vsvn9Q1EktSe1b73uGWfEa4Y2ANjX0C5PNWCMwJqZQBTyRN3VR+/
veeJTUh27msdTYYxmQSxzi4EgLNreIX3K08jSo5TMH506qV6Ud8CAXwaD2SWFvxpOn8qjS9Q40p3
pFbtmQ91k85HdB/I/BUCLXRoWpxHsWS28+BilTH+IRtUzmPDc3gOzSsDRF8esS59TfCkC0o1XY8F
U8Oa4RL6ZI/en2G5xuxPJyyL/13CDM8FNkCsiIb5gr4WMcswfWrDnJ7j6tjBVayIRGJQKPuAawwH
gdq5uPRnMFgX47r1RuL1eCwe7qI9SHWAyZoq24RDCaLDiaJs0nAstpqrh4LcPiftFL3bP1Z15ess
YVKCGd8kUpapSackLhTwtz3WnnS6ky8sYF5+4vGF2ZRPAVnjqspFl3fQbi7LgFnRwYjeuCI0Sddc
KmZ4vzyncA3Q0rFqxQ8EEJDftUAvtzz9uE0AYGH4wfHzVM5o8BgfQcvjFWHQX9Dw036MS5ZVzkOh
kjod/9zdNbVocn47PYR6c/08kFdee+/5udlovWsaXhYmRmjmlGFW9grlv5fPq9SuGt+uh0V+wfDV
NnaDSAKR7b0TEsd7zIT88+GxVjxh3KQY8rS/kumZn9ofdohqT2vNvQ4cBia7xfhnorswVF13gqsf
B5rGHTc2BfdJq488zQxtucSAepqPiaK5oZSt6WzYihjhGP23OC4yLJvSM/AZvnzPxNR9KjfO/f2a
klqE0+36lNnBClkNedL2FD7zxDdqOqGw63axgCk1dJ/CfSEj4tmF1tErbhtm/vMa3ufUc6wXnUKi
HEdhYU8Gg2kumBbLDX2DETJ1Za2gXICTQFvBkWOhlj5vG0yLttnXLQTuoI9CvgQKAaf6bK++2NGg
0JUHprk5bC84eQ137ks8NM6CLRGqV6zBDomu03ONaax495+Xz8skr0JLychNWSxuWVTM9mAfupXC
w8BVHKyXviNHgfDZTLp94CRmwLyhx4we8hcB2EzDvHSXpTI5p+y47G089Re8WFldtEDZgPjyXIFT
L+706r9bhCB75kyTUUllLxDRrL4urFWobZjJTgGayPDhE1K7uCKqf3Zyrs1dIgrF6yUHEhM+2gtR
SM76B30NsuL4X0YRvnCPFb/O5N3ATPnCWJAPpcFgu+5eKMeYObNH6RjBgRSq6o/EkjvtV4xcVY2e
28UfhWw9prc4vT8xoJ128dWUeZud3mH6cpvtm2WLtErC0HA/QRxFE3oJ2cHc/CSdYUd409SKxb1x
txSBZoBL2+eiE30zAD2/sK6CoZPYh2vaE4Nal/CQs7K+Xjb8jfjFXirAMhX+WW3i5cnD994zvnTM
vUkDMTiG3zsNfqr6AmLKtxhxNejFeddXJPsspv7Dlb+Ils5cAl5ho90gWJvsWfdo6oOMZb4Cdz1X
TvfaVr90FTwc4JEVXh2zKTOmXeRIWQ2r3FTEkB5oY5+zTX31rXzcNkZUPv0rKAKK8we+qYDXD1Rs
I52KiDy5NX5Mda1V93C6VQXGbvUT+jXySQDKWfmbYWO2L7LlfVjcLyuG3S+RVjBgF3Oy11fVhFBu
FLuB/XXzRphxhA0WyRnBZSqd1zdCNZctIqeqWtBFS8OGXaRGMi8fWFsRaFZAk8htL7IlYRN74n7L
WdQE6j59g06MurF7QyAlVpP+hAfqbdNYIEQdXniNPUGJ4c2Zc6hqlZT0e+hAIJBltVApikQFw6KD
NMOxPdIAxuEu8SjncXaPTMpfwS3bKG04ezrkwDd17f17P+DODCDiqP+eZ22CXghi5gTvgUxQG2Lq
mkXd9w3j2olN0zs0BGM080XoYaDUNxsQj9PIM+AA2egWaIw6fL52JCp+NyiJegJlsAUGMwTktQQG
SNBNZrZwBGaH6jd5tk1hjXe67AGyEhYoo8cKR3pfv+eekSMoJ9NDzyzAr0+EVrOAuKxQsMSSQnCv
2v6x7pcdkxP4HXPeXXyHtXR4QzaAdgj55pEttfabqTCKFEb0+WM+7ZRkReIBwWvUXy/USB88JX61
x8VOi5Tf9yaDV6Nga3ivC/smYZa0xdZDg51aJiio0CtfCAh48NAwZcYsYvdOFOefHM7gUhLGqniv
b6Z3ly4U/3JwnSWjBmI5Wf3ohi4hOs3p89x3Cgiduqiy6AYVy7hsznLCHPTCAyACpICDpPJkJc9R
qFBTUTVIuE4sTMAiwFa/qhzt5d4qBrB9BEvq9lsPU6VnYDxV4iqjx/0MOrdzo3i+YlT1o18WF/QB
HZyC2uFalL/S2+vIPAfbZwOc/VG3GPK2bWtHmhXT3IZ6SwZkiBF+MHULcDylcj496QF0rOzO6x4n
0c4tiwokkX5MVu82ZYssbalQJEDGWwL3oFZjU8Iu+5iljNzZl2FIs5e/4CrL7bdYfBovMDNcTBjY
PXAJxGEDDqE0O+bgtu04L6h3If2/w3O9UgohmGGZk38bLIcTb5HrVcEN9zIeo25cNLyfvC2aB4QO
g5CDFg8EAoMcMAE4i7kYXuVVWs8h6IF7f11+ux0T1lkOOIPSelEhnzM8/BHMbcH5H5MB/7hje0la
GS2R8ify6bDyu1I9XslQMj/fFcjSA1uoFpMQPkYL1KYDEkyZUyIcMCBOir2uoBbuqhiqCTPVBWjt
5TLt0/IX1RQ+JfRKR/n04jz/FgZcJeJmC64ehZ6yk3M2amFwx6pw8ABQNg8qDk6fUDgTEmBa2WOZ
SStmD93T61u3h0eOUCtUBrrOUM2pZvWjiC6CscX4AlQwVlN7oSKrmrmKQScC9pktynLR1unk1iRt
BA/L6XsRgoPWUOe/JpggfTPueu8bMsQhPL1ea3NPr0IdJTJb7p09ncEZt6eb0+/ZgXOd6oN6n4JB
GM5xKYQzXQrwWdNWg/kKYfBUjJdhqOnemdpq5F+3qo0Woe53GBaXFNvP4bIYDm+W17v4YeJZiv9m
9zLtJxhB8TNRb5TlNUdPzvY8YEN73mXdTpv0X3FbxBiLz4BBjGZwB6wk4PO1kKmz6xxGFXG8Knrm
V9LCfOBHdbaZiQut/CqNaI/akyQ26P/tC6nfZMxE3UuZCz2EeC3KMzGFjizTR3xQfyb6vtqeN9lv
9lvjMvCuXBXHfIrm8zSAA+VDUQJhBEOKj0F2gW00u2w+UesM0FPQERHTOaOrYWr8vGy6WdKumg/M
K9CB7CZJQn0qzy70ZaYH9Jhjp1hAz0ZwvwUidPGBIUUXtXhENUM8g2JoEQf8uH4yP+a5pChrnLce
6Mzoyr/CnCuweR+/MMMHj+2u3UMUmuEJMenlmRCgCYueakxdXAGuEu2eKAsZy8OzvHvWP3KTdOXy
KkWC9DuOAIw2SAYfjMD7Sb7yXNZmjCVh222lNq0nWa43Q83QkP+ScBNwm1csOJXg9/CS6UKvZXKX
WJfyp0fv3pFg8KiwkKKm0MYfqtNnNnOa9zkwzFjUPZlBJNqNy9PjilzxqDjrJnKRC8d9va4Ec408
FfqchflDMuQM1mc+V1QIBgMUtcSG3L7/LzIr/P7CtO0MQw9pbBmQvCN/U4CiGeVqwCdRDpqKj/Pv
PZvMxVGVXwHzH2dlMsgnwVOjnxiLRQtad3qqLw8VTwsKNocAcPZefH5uxF+lmKtvYktMxxRxkMCj
cM0XfKZLjnfymhsSElGlEqhm8bjtMfZHwYVzCkfEBgpF74y0wsbn5a3a3KI4KVDwCU+SYP1rvblJ
cXaFoKwnartAp002b8coEvJ47rOIEyMsei/MnQ2s/9PuuZPvG3oVfHnCTI6RY4yX+Vtcw1nuNVfG
YB1UGmGowodOeKA7/BPovF8v6/lNjVA+Q9m+zrsdf87LjSh+cTPSsLCO3m4eCcevE9M9qG5v+M5k
VmNNr8aPFvpYXTgxFQ0jJiSNZxZMCc3ChXuMvjxiEmNuGISAc5UJpNUvzHsmO8P+WNIgiitpo0/d
A98UI5VO3sQkj+nKQsCVEXX7jc4gA0XK/prjFPvTeJNqh5y2D2kjr2bp6BN21QC/CCCQ5CEE40rd
Fp/Fz2yubOV0+lEwgegNZPBB4WWkVTKV2mwo1Z4FFdnoOcxhXDV72lPoi8QgR1p6TuAfYR5hBkLQ
RUx8mE8iCJeZ7WAYGaNZ2sj8IJ/wqz8ORwxCN4RORroWjmid8t3I4QB18uZ81T0wpvS9eUaYaUYN
EiKkDCBcIgEY/KcSvvDZiM1E+ZWxPb7HEra5L2qOWFzjHMJsFnomgyV5/Qi0NXdxbCKvXgOnEPl4
/eGYPPxtLtYzPqfnVJtPeaOkMiWM7KcW3ExaoufqSea0VpZqqIY6gXO54SkQriaka5IxCDFFPeNG
JRQCdGVn/xfDK7IND+p24MfowxGRfEkbeFRJCeByWU7pnGMEyXhXBOVWi65zYBikBGn+PcHH0/yr
Iti++sWZklTN9x7267YJDULrBzoJpqTCgtCm5RC+/JL5vflD7CVOUDicd+trMCQtbse37URFgF/w
tvMAST8oLrO/HnB6oi7gnXdlOHzGNqTeYSmwfZ5o0KhGkIqt9AVttLARI6bkbUI/WyWgXk0CTLuh
yQTf5ajgFeGLTCo0Ram5uELWgOp94p4gTpz5YwTLodxzS0UEXHMl6Q8mVxHImgP2BMbkvHwO9U2V
SEvcpZA1MQLNDmpJO2aur/2hdcU+EGY473tPynMN+TVGsXfXXBmLaygu7qEU5WGRvP080RZC9OS/
gYYWz/S8QKIVCynIUFLNa+zPz3MhnX5S+BgXGh489rDG4dJ9UBYEDKf8YXXDHCKchfr88XFP72me
qqmeCqjN/J53IZskxB4tzpJZqCV52O0fPKeRGimRgM7WVaPr8rpsvofTPUREtc2XxVaHIrh9hN00
C7au4fl7xNZyoS3uibIaomvY0ikfX/siHJivUiwmQ3TZ3XZFqK5UnwEgv7XNeZcneWJ+XE7i4rlX
0jK+xdLX02vpN+YvhcO/Ua27txgf2zld58cQZGETm+kjEfj9SPpTwegN2PO7Tjhf2/bEy/47dxVq
eH7gHc3oaJLBHvfysT09kbSsrohcrXF/2zUnBEFJvi0ogXfZhpm8d54r+MjshshMha97Mlt0TBcX
s43kS6u3X3C00krciIs33pwPAKz1+PtadgdO9Zmc7rUyzxIFL6HpeNlV5vJSDo1/1/C9kjgvevo8
Pkzr6eWhvHjzipyHwWXHK2P4husskZfGbxUgcV+LYU1ZghnTGkPZsIpHRJXQ/4S5PlfdAqSjiItA
2TOwpxhD6bNl7aWInTdhsW4TAceaySKmIcc2rDDIYMrRhnDmPDWZuZmBHGlYztIpyJceXtnCoQyQ
JknhgLEH2mCcG1L49qkIaG3SjUuQaOr0gao26n/6mFpN5KNlXvZrhNnhnmahsBbm3Nmon7hDuUfx
W90I6yEegvu/e+7xIcyveKoxaU7vf8I6W14/mGr2n7rh9THUjU8AuCFgWFkwL82/8kiKH3/FakBr
G76RODzs64eBexvgVMqr8O/T4qP9aTmc988Q1FDOqBR5N75pkP5uZaF2APqC5yaszTUOn9z5Pbwh
Ya79+7P0ia4tGvAIihUoZ9dUn/fYE7wo4C0dFJhXWCJ8JnG3cBnzBhj2hUo6C3OUPxcPdzIn344A
68tbbmlMiveD/SkF2AbjHc1s4O5l0es7gywDA/gfHciIRrfgB5plPTdWtP49/cNu2tjuE0+tWJfL
+vs+pyU2NyW7or557tAVMH1HEpMWXAQlyCLTwxUtUoPp407nWpj3cfNJBIl4qJ3ZpttjjqGAdmK0
ar8Oy/JHhDG7zDzuSldzGMHeplxujB4IcQQAna26U7GutkNY21esoHI7X/1j34FXWhrAV+2y9d1Y
S16WsgF3/NbRfcJV+ChOZJSw8d5gFxQndrD54/PJWjfZ6+DMks2FQ74Qfxpfjp8bgxCGetGnmFlv
5PgVyD8lMnUxnsUCi4xKaMLDu26QnIRyqrERA+pF3O0M0pRFDoTahk82hzwol1pEQwQn5jtfI5aY
M9q4z2/Q027b+hvy1cDSBQiVz3mNlYjAcM/std5NIBT/aE4fMeLsihnyNPWAYMpQmZWccgngPnnH
7wlOwikUs1lloiJlURlOYknmh8xj9lXrZj5HM5EDoaE0CVa2Tr0DBk3pTqvQ+bpsq5BKHLVhBOCJ
kIfdChZUZlVbqJi8oD87PXcQwnBngoDw+kAQmfnwanhN4BmPWbGNJIHd6EImxfSu4wlh7XgCfYU5
T5uNoRx0VoD8TUd7dip2l3D3wq2Czwx1A9nJaH31TPDASAAYWBDwm6PLSyYQ8H3s4Tt2JzZGX0O+
b90DhKYkK1nKz5jS48MMaLdfDdtx5sNggwDmQBZmMpOvIWm9Pf7EqaRrnk+AxJSWx4iIEfEySzkk
Jv4JVHdLWOgLdlKUbCdOOCPU4psC4BbyBU4YPEk4YLw0Y1qmJrPTZFjOVjQxYbudKs6x/IIX60KJ
apNuJ3lMTfQj27vDpYPQjM35FLkBIgttaj6rbfgX9L8rlIZF8FgLVgosSeA4Bf70c9A0+Sw2JIRu
NzQOIXmT6hdTLJyymM3uQP5AC3jqaGaiySjrRFdH2wb4ApaFTZLD9DhV7h7B0xkvNfHomMn9jju0
jE84cuN0uKCSIVcRoA5dAi+kH6kuyvCJNT/oyXs/qc/b5D6/TgRWIFKkeh4o3yRqQT7wdPepsHjM
+XTfEBWm1eBbX5SJcpzYC7Ltid8TifudkKT2m16QCuOd1k60oN2T8V6ieCJLS4rYiBG+FnVEiBi+
4fOZJ2IGuRWQMYT9zC6X0M75e/RVg/PDEO3CjcA0kYHYBBSinOx5Cw74PJuKJ04bKN0sIgbA4NKm
JZTWjOkkQlnNf51oOdw30+XF5OzMiQWd2YFiAa6/EVigDJ/+PbOuoIJ0jjJgvgepYUeHAJDAxpH2
DtXPHTZIM2lrW4cIb3w5cheWzZ3anVsNcuTEae6PMwYIdKsA1dCbcY5xzstq+5hf5xWxKeBV2D4z
02bm4nOytFO3O/8CxAMSMhGNmAhyW3I7Q+5j1KnybifcR6eJHs/kyOvBrePZGb18rj5dXs6piOPy
OmuPSQ8eK/jT41ggryjyxJD7SSk+qO9X0ChBlKZb74qvHPcFnOAt4Nt0krzsxJYLVI+fGSxh+BOx
GTPux9ad3IInFoIvng+WqYfl0ABxxnuoXD3dVIf5FAwJbTK2o0tnltnwirg587K+vgc0Ivicgo4Q
hHKwnOxjIslBHmEz4RouAGMHpg+7AXkb0Zsx6hROY+9ddaRZZPwxVEXzCDHsiwfuNTFk9jKUDT6G
+mYBmV5jEjfFdP848Nw/Cdo+/5laoq3f2DDFT4KtgjM+NY5KvSAEJOc6Z5VUdj4pS3tQMP8E5raN
gAff9LukWGpws04HgZWXpzoZnW75QUSbELJJaFCO/lmaNECKk7js9vdg20Gbco8bx0HTyn1SJoBn
wMxAxPqCe2xyrXIv4ESKFWNqRcXO+I2VETui041U9olUgiMWvpyzHxSfdoYH4AcOrXZBcCvxaV61
gr8AuovllfNN7hJuinqEF7ToXQLF/tZPFL2HRmOG/3Yv68ySmKhbpebNPETK89Gpt3okgkmiFMq9
fP9m2Arm8nfmtp9+mX9NY0NMsbotvDVMujkTFkPHzHJ5kwNhW4Orn1Ror86YqNyVHzmDAquCSosv
qtXjvODMCBoBavfzg+x0T2AHu1tiHIUNCnckA3j4k4yqVk8nG5eFLRB/k3ZwnX0TpCXItxKmGccX
/13uyruTLbDavm/nLyg/b+s4W7RujRnK3YFxgWWyQNgvZi85djW6I/3mDjYyXJq1+os/Dc4knxkD
KRQwEPzwUGxCntaYPymmtd8b6f71c7p700fURxzpbZARhpQLrQ4b0DxQARZpu96KnnbESp9yHL/v
MP9tNU43Owuopn2JiK6l0eShY+ag4f3N3rGnzZpNgPIYoXrGRf61W2hLijszXvzM7OtaOuOox4Sp
pAXYsZew07JLi4F6LEPiNYbNs//uyapJJ6WWEQ8nnqDxK1/m+JS+vjGmZj3VYCG4/ZPea4At/tMc
VYwamfhpMlSksfUkosFZvYGOK2DMetKSsVHcOwpsiZRq9ywBijQqdIGHHt+WRXCGlUADlse1Ht+R
J8OTUnEqCNnWT54W4cTIFoeg0IXKRjguhZjzmot40PmEd0H5wLTBneSRmF5AYIZPCQpMlh6mG9/d
w9XP/qxEHP+cbSFeazW89uBcuDWlkSyxOj9vETA2PE6gXWgitMWXgyqzZ93Xb3l5Hz9yJS0ClQUS
qUJv+vW8Q2t/xjbux/jrjUgl22U3caXwAWC3bPiCcnwifco7nf3pPKVjrECJynyJtr7KwnRgtgRA
3QZ9QnUD8AyMha8tOn8IL1tkBTK+ICh3nNtWv6yhhEpBdf0evxt1V+Gf3/XrKrwbDrYVivfvbREl
OIWclpc1Y74MZdRr98DxjtWbgDygt+jRrYHPoSAbPhMghtMcHpYBw9Nv8yWmqYtBRe1o33NIFvW6
Orwzp8PtRlp3rK80M6sX/uEXr2fh16+La4SAAONrB/8Rm0qIGhiy5HMICC9UKufW2gxX4KLV2Dbz
fPQRVqKeWYUv6EOTNJ3UTOL7WphCi+4jq5O+cMfHpiy997Y7U5o8t9d10/Il8ye3AuJYfsdvBv/X
WfRUov6aQHjNfW4qJBssyMzVspQgYrhYItIhKtU3UEGqtFAWkmY4jjquRUyrMR+JEI6BIL/Cd+2/
fwoeewTW87/y804G6sPJHl5+XV7kH2H4lfmmhlelh1FpdrFUBq7wU7BLktwi32AaQbPVCPZrwMln
R0DhxO4cXU+7onnhSAHmt/U5qC/Hku6Qjb27xm37eS4OSM6Mmt1toYvrCvMiK8wcoXKVuzUKzFN+
ywEdYUnz1QOCC+4oeZK+kl8rQ9mcMcJUl5LEcnAmL4J/8Qo0bLCDp89leKTGDFt9Rq1cnIGULNIa
PniNRmRIapMiuZnGvgZ+6jZYOr4yF3wlL3arIiiFV+LqyuLyObDAHoxf8YBXe9oy92JcBVnWnN/7
sO5XQxnci9293z6ydYX/DA0Uanp+UT6qkYZ3xOCrrriZevjMMzGDQH8ytVv3tP2E/l5Ax/rBNgGa
Ls1i9cOX5lOfm/MilQ8qRA5rPLTchYlKxMXgmt/CDeq43cC4eTh6Ezcx+Ko6z1PFdPQ1Qvy1Puf3
erZsf8z1KFgzxariKualpp/T57Nl/qEt+09u183z77Z4+gpEYS4RNhVpG/eBFnLmi5SXDpq4QxEz
OlX8ZtQhWE8u+7zGmurQxFrYBDIazJ82KNLpHTIACcW/J50Hzy18eqoLEgTs0Aa8agwnPLqmmQej
kO/yPxaI8HGsgtuPBje5Cd7wmT3iV3yM9aIi7GbuwNSYbTqaYBkpymDiJM9jHk4Qyn1fBRNC0ky/
Y2V++SwECwgFSQb0Edxc8ZtxLiyQitsdz41XwhtEIMTyy/gEXiKbLv76syUf742DEQ0bdjOI5PgI
L4/n1CGMM1TW+Z9pOgKZu3ix9e598un3NTHWyqR72SMOf5etPktL9evcYgkBY6HzzvT11M4XXyaU
CQvuPpR19zX4ertk0gxWZ3izLDCfc+OFBxbGxopT6K5RYDbrFPivkdlLsXK6jW7OLQWNDr+bObXD
U+bR8wWKw9KXQJIoneCOYl/Jc/2Ga7F81kYwGtlmNk6GaiKXVyxiqf/I2WrY19w1a1zuingkIMuG
1wU/b4TE9fdI8sfBJOxDtf6wEUnOO8UvBHZQsC/j6kV/ESmZFX3kebBu1uZtn0G5ni/rTQ3hGEfy
SszmaKrWUvSSpYm1N1yTx1J4UdotjYVyUqLB5agcLshrz1ykPH1W0Dcqy2phb9vl7gmli50K1Zc1
kJ8hry7f7evDJ6SASeQT60uH/f2D/xObFSEfm1p2Pm+wQppQsxK+ZWzs9u6v0Z3CdyQgFkGM7LxP
hx4GOqkmuf9535bm5jlBT7/NG4Z8OuWK6cFj24ihCinFuliWD/q3spem7vQCXpDLpl2PN68DAx7k
7ZUXfAcGk4iV2lCDsOdwPAw/bP992lalL+4N69pbSxWjuXz7wrXE/gCMtbKjQNmhzizf9JcD/fxI
yuwIbWD69jE7Hpb50loSYeXOjuaMh4NzXY6WzWTSak/X0BwXLH5UXzoFjSBtFRzmEMRY72h+2eUI
rqK28Wy7aawIsZLFIHBRuTbyiOexjwZ7Kw5epyyrzyaeoTL/Mxwof58q/An7/ElKxFRjmTSkjkok
2udrSX7WaQ6kGzGFpgA74/32LaQynQBuTyGXz60e81mVPu8H5AFLHhj4Vv4MgPeCm/5Cauwrh+/k
BDRBGQM6vSL0dd9Rt7/DaE8HYltZwpD7e8n4+lR9xWeC9kAJYmd4wLMF9DyJd9/8kHX/teSRFpSv
cpbqLgAm9fxXT+uJSHV3rVetew07Eq7wkrRouahTmvAYQd1xu72Nd8vqRUnPgMuvTtz8appjcWFd
fu7c7n/qGjjrYZ4UbZtjc+srzz+evirI/QGfTagd1r31Ow+YNqcOHDm3empqTg8lvKGn1H3li3AF
S5K2bx+P1OBV+Dj2exarTeSb8HfDiorUigw8qfVQMxY9VnvA5QaF9V1yohZfjRVLuox8orRrabcl
aOb+u+wRI0FyIIenC/M+uF5cYafq9hVnDlGZP7tQ+BL+mqDrplzDOz5eqOyOOpv85YubT89cKtGX
Y2KPDamMR3aAvPlMahg68B86v6hWJio7YPuPHA6FOvyIpMeeJZ0QFbT1MB8IhTAg/ePOw2B+NQiU
lDc6D0I/J5d2eclauTTu30oTs0O5sByl0bRn3XVdvImOZrbRfL3GvZrFLR1MDeUxV1nUFldUYw8G
FIbkzR6e/gZW6k+34qCXAVyiC50PucIHEjIpcAV+Bc0s7APTOJS0xw9PhGztjborDQmSY2E9O2v/
/pWEbyfx54jXjUMBqsx0PrjAvQwMWfdqVDTmVnx40DA04U96/ZX9kl867LWW9vamLWQlrhblOykQ
D5jFwag/FLzC6b5wFGK0jgIZkgyY3tXSighZTIkrHx/r47Y5a6GaYPYxgyUInb/1Id693OYXvhnu
A+VyIkRwKCLY/PB3Pwdjv3hcDKebdDp47n+9aiK7LBX/pJoeNGyV4LIjxDsbfvUiErup7YxaXPBk
2ZHPGAs7Z80jYWX47mfbu4w3MDGJ0og3HBuygfigDWqDeWu9UKDWkCdMKvOAM9JIWPFrqY6+xHxm
RUoMyUdziFDWzYhJwak0Z3lnGn37KE1b3Bp91LAYNPaSeTNzMpcxbT4n1CtT3cgwAjpVxbTVvxf3
gDQf2+APn6YzmU3WhWwfdMGIBS1ApSy5QK14HeRuJWgHzfIXs/PSKK0f5QtF0e3sSfOq28261R2w
BhkRZh3Hb9TKrCavWCVcVXJ8o4/ZDdw/gWlO5hpYKaKKtP+4OB39HzX4xbsOFolPH9S80NsCDWCZ
3fYCPEER1RSL6sfUvT8ds/LWGToP860HsV0uM3Rm4dz19pYI+oojLqKzV6vOfzzd15LiyhIF0C8i
Am9e8d40pmleCNrgvYevv0tw7kRoNGohlUqlMml27ly3UF6FcqTgmjj3/I6hnD+hzJnAazEv8rMV
Znxes9K5CnfUgzCVVowMsqgv/H+unoqAVYVx0WDiCYtWnn6Ss/hmUsjuCXRECMjC3VwIWbpzujUi
4/xtX1SDVJISJv1qKH+Vc+LSSLaBh3b9uRgRkf/3vkDQIIw99xHvhuLFGE/Y7mexLoZGp7x1fbn7
ucwKDnjb/GYcpxGT7k1ayehvzKpeXdVNE5FOrHMbHqfLj2Mmf7LUnutbwo7YD9FhvwAQBKHUg2i2
TeVXdLd47yxvJWEyvhfHT7Zb5J91jpcPo1nM8+2PnH6J54WP9aEY0oPzuR2oweXM54V0tS2M4+3U
nDIGOrYa76rJXix1g34On6kBWmIekwRjmS0uCgRmwTv3HEN9gajTyHwQwBcdbpwTSH8SnKucHMxE
mwRm99IWZcZj+Ru6VpMcowzJxy+K3jlUDT/QAM1Lx1CLIr9X+YKwknW2UTtkG/kAdZAofsuDQWOj
hcESHkSwfOQ3TbDnE/xZ8TEJ+A7JeljszQ3i6gAID7XdopYp4iegVl9G+y7dHQg0MYSNPkfqMJ4Z
eknhbGldR2VrhFvOp2+5bXFzC3ICISkahbeiIYn1zOXUfY8gni6wTt+7YzFCz5HI6mU0YFlYJn5D
PNvp/Hhwe5aOG+rR9iOagnypjqsJxuxH/EDcNCOwJfArPWAaI5t47RZPCJ3AxLXtHQ5toWfp7ayY
fsCnAfmJgUHCmrrW4qJlFkjB6pFQaXPthzBcMcZu/56mzZWEaPPE74ZP3MTgqvWleI/Xn3t2u8cE
Votdi0fy1kzuaxr7Gpcz3DuUnwSuapR78dz+4+m6d1dlwaTXSNNsHe7uNuXlVxAvzWTFEHgYpKv7
4mm02Xw/w9+XSay49hW24TZ2rMi4ilJAhzAIQZPDhc2hzbq+OdMa11WEenHALNLPkldacpMTYsOW
OFHj//q9bMVq8cnmI8FdkGnNZo39SUBP4meRlHM4uv2FREouqykhUbNrH2w/urWwBSS+2yU1kKj4
3NKQLFanGJLyj9vnonsMD+VBkmn8Fi8fWvPlbySspgxyUljFcH5+rBKj+7Uwi5fPofIZIK59DP2C
z8yoAGHy/a44XxaY/cNiJLMilmVo2WVqEbD96S2h48Tbh2Nt/5MZV8Sa3k/VEwFUnoTkpsb9Hw1m
iWqscuFlQcvwSoCzqSR6iVsplBys09CMZNplarCCtzr/rTMr4B3WYUvvnrJT2p7lAypakFLCtoFh
CU0UQQFYy1oaUSPbBYaY3rZ5WdW3m/Kx8ejd+MEocunJXEhjMisnW++SFCwYJJ3afUL+K/soXc25
Jf/KWKIMqNYK30vA8/aVAM1Ii4WTcfVX7ugZuioo1lvgcuHdk0QjXOKtwQILqZugeJVTyIrzoc/t
L0ZSVJmgekz758oevvD47QQf02PWi8vHx7Jnqts34ILEEUVi0zBeAFQEwi97jIZnnolHOfyoPEpL
coZRR+b7i85LqXYtipvzzmoULQ0AS2WqXnZC+fK8JCUog2ol9I20pgyqU0KahpQBswJIDBhhpJJu
iBkKpoMGipJVdTbLXb/5ez9Tp9pitO2uCjxb955YZCGP20T9IqDVCp0TAii5zS5alQPvlBjObqZ2
OSoMu8/IL0RYGJJPSmceSVYuPX3FFMZdD4eEzb2coFDuP5mfU6n6fl69HAqIfqNiaRG1A4EKnydK
IRsq7B7FcSs2uAOYikTRTRIBolDwmo4jCkbiWib12LL9+E4uimHe7nh5zuGt7085CGCr0iu59Krp
fVtsNmqFK0cU9GFquFnkNiznYvf5ME+TZ7jNNhZK/CyXfSPzkAu1RDPhe6wTK6MB1w0jE/t6bFtf
3AahtuyfGTiLW3W7LMWgtsJZlNf7TI7e3Mi016Kmngww6WzsUVqMi9Kv/siNbP4ZQDOy0hz+ooUE
jhS5hvWLJoha7Pd4L0ISjKPlcXOMLqhx6fZ3ifr1I/mNs0lScy6Gpm+w+kCG0DxgE2Anv9UF8cjb
iq1eKoby3tQW+T6Nv663BqL71LwauzVOqWqKE0feqGsZDlNwJTBOpB3g8sJZrKsQNFt57NKFu8Ut
Utjfc1fx6dKtVTC931hKDaIYA3xutivHiLKzMp779RxernwJokteyQkkmUX8L5LwGq6dpR8KF1Xv
KlgA8ADp7q9gZqB+GEGtlvlNfkg18dhWLt+HZ/DM0NcNZbwEmn8Wy9glfxPU2LwP1otcDE/htoQ0
M09A41U49G6fsljjqY7LtnMeRhtou2GFMuUwx9caJn1TiME0XBrL4r4oOWwT7coACcwGT9O5cuwh
Y9k1kw+e1gxhNllNVzNDwA9R7RY6yQwG6964Axzyw3+SbKR6qZ4mwFZ5FPx8rMBYiYlqCn8ghFYO
jXlxK/NHU//2Za69w8e5l/GAj22P19r0PgngrSzRPr1uRrF+8Qs8BvKzLIJkQpy88angxjzWzP6p
n6idOkd50z7u3T2fxQc7Rz1q4ViVz5Vzb/+1/tp+ubJz+Qh93rvRPqBY7dLct3cfm/K1vchuqo8+
grk/+35Ump16mnuvlx4wl7PqPntzOYaQBak7eWa0/7p3zz1+3+HRAtccDx6jE+4h9mIXgEAv8suv
c4+F+jFIT1U8UX8KwsSf8DEWajW0XmlMVlhSmMweq6LQvyrMxmFy6hxGgCide203uvTPbUXufzUQ
puYIq3fv2MOKUUx5AjwCgzmykO3vvXebXM2sQYb1czuCxiYB8jH7OEBNi2QQmrj4OFYCHM78J8x1
lz/34oNzLzxZf42D2q0i5Wgye2qe24n6KlyYHWoZoAY8YYkiwPXqw85cqirpafrvxXALzXP91Yh4
UyanCW4ksdE9yqJZjjQU9q0JWL6aKeKLOIbHI3gMurDf0GdGRuM+lqVt98wfVkh8E2w3/CU4Gr9J
7P5Ptzf1dE22BgMKetwQk+7Q+j77ObSPstuafM5/u+5NwopmWqznVG5RbP6sUHNyBPQiUYK0kOMg
qh2rj+4SlKY5J210krRKVUW3UL0P4sPII/uczj9Ydia3eqg0rz2kGX90x7Wlo9nXpr34vdTXgwDf
EobTepbG9UTjWGD3JbCyBJyRUOQin7ddblZFxfKR/k1+oUlNfV5g3qOBzoH6MZDI59nTAUFOYf2D
veUxWsmmE9BZ6SrWKZ7xsCB1NISQefxJkROAJ5eNfn7NcD+eBqty7DO9KyJhUDp31OFv3ro0aJoi
0EWnr/1Be/reVR9/l1E0iPULJuspPwn3NFKDPYc4bYKHMJ4Dz+IUgC+5/x6q868gUEeAr+stpmeU
PM/syKrJsfzkbjtVTsmAXoLrxioENbCw5lvN8Q6wDBJOAXisCWgNMtkkrC+vq6Tlt/zKVBIAjsuk
CuSfZs2LkBjuAF5IuUYBRu8icpCV5/APOGP/nCEKyYtLtz+tcRy105mC6C8TqNufizqnMpzuZlMQ
ELN5NtzOVSsXtfgzIZgoeRafod9Y+/GRAIHc1q9gsOIlcEwtSsluqBH5AB5jgZkP4pV0b9xLNDei
dwN2w2RA8IfbYwkeIor0B0RiHmrQB8wywHuiglgx8aVGs96eyxvCgcdaG1gjjzAhr+g+nsqAE/gH
YUwHsq0wLxybyWgdWDEFC7TIRnGzZe9TflQ2yKOeepAQL3udMs24Zj85n4qr3ux312ueB3t2zY/k
8NTOHLIJi61nTzIPcSrZ5A9jLgvo6YIPNc9KNn9WTj+Z/vxzXE/XY42ZBwlVnZ6G80ms8/iJ/tD1
Dqaan9vPfhpbywZEubv9zMONx5Cp93Yq7AiZKCuZqgRsZe+zLB/GR6Z/GJ6G++mKI9IiDlWpygui
zz7Hgij1ye2H4hMWSul9xP4msqzv6+l6eshk41RRsPvRaei/RT3RHFdigf9PPm6hvkE0IZRe4Vge
l5kg3b+KapwD2GSiQRfuQcTxRITbz+azExulZ8zAsr40xvVUMwWAOS+f5KIQsPkpHRS+sl8Bp9A7
B2qkDq4rB+GpgrmSiQB6e3gEsW7WIxrBSZJoCBjYGXCGo6QlQbym2J/DuHA9l0TDXThiXyuvMPzT
PIddLy3HxCWHbHV8oKKtxXIWZOeJAFLNP1DiCWsB23HnaVyQpdIDZiJuGPTAewWY4bJiP8XYTkak
+qGiYlsnqFJWSL1iNIz7gXXF9Lr7WOKDjVeD1dWnBesKoS0J/HMCdqQ1AirzJ/40Y04EIGCCcr0T
M69o6xvquFvXkEr3z8DdIsqqq4/1b5pvfLIZJEdYAVUpeS8ch3OQI9PiUqpGcewV1edaswwJyJSj
C4clMWc/XAwuuxpYF0JEDBIG+VJnZ0ZG973OGflRXbnnbZ5wKMtqEomt3Eask7zo5xyAODEmfcRp
EqTiEECRlE4lFGyEy/ClOMaSKRsEO7pGbZxq8pScO/Ey0IJI/WKmjRVVQInlfQQDw2MAdbWYPAbP
ivyhVC/e1lPJcvrMJicbTtp+SPIa2Ll9D2Iu8DFTJX42zaClp0KdDWIwHXxCNAdz65CeINB8Wz8N
YLdC3cV0/yMEsLwc7kbhP1JCezUJ2oNEC0gTFfSSGvpG119ZWgVq/p4yhfEArVuk/hgdZcw8tgNM
OChAeABNlzOb3qQCYWSTF3NCG6TP6vi+DQB6b9H0LTVqkIqAUgJTMV1Mxoci52QjXliNnt+HPiJ0
oI7eA7o56CreBgiOwNWO94kkx6/4JCF+EU4DSuvK2Frd6U8s/jgT1oKg4Y2KZ1nrNwF7MzvjGnM4
k1eEHAUxEvTxfSYIet4Pn11H5ltEvWJ8dZDFNN2/VB90nBW3IdNmZdlO4X/YVXervGUmU9u3n1Za
DU/IN2NghHhmqTdWlYBhIVzm/z9N4lN11rbqr0V0QiIeW4FjkC5vZCGh9aWZvKFRDVHE0ahPfiSk
OE3O9dtgdBmEp+ueFNxDgh8xj9M89DP/xZgnOmMu/UgaQvb2NysLdmkZWadpZOhh819fmz3HV9bF
UeVEMUTLpIRr+pVb4pKGC3klmSDGez3sK4+AvUyzGdTgeMwhQCCRY5meGXCxT/2yBJJ6IfqQ9VuM
MfMY9KJCReGwM9Ccnz9EMVWbVe40sfngaKGnw8t3yr1M70GsMgaqBePBWUUgzwDqlsMGSiTL5X64
5W2YXgJW+BcGRT1gzsxSxhYmDRHnHDpyZIrvNpsauogGRLwF2elFaiMbeH/RYIhrWu9tUbFAZ16K
Hqym9wtCvGZTvBnbH9Ovj+4CGucOr8siiM52sc4RtjrHi6FY4TorHEUjp8SQ5nC7zOkRbFww6VwL
zNWxPFULMFefUY0zqPsj6F4qIzxByTQXeYAoRkPT7mrVFUx+QRdhzs0EooA54myBkNuhBAKOcAX7
wlEkLmtrNr4rKLgcYYIdl8V70O22aHhSX6kLYxFoVVMI01N6ipv8or1j8ZSGacakhA1nPFmcp1LE
M2gzspyYRsR2PaKV6P0DHfUyPd0k5CkTGMXwm27sRBUVDlGxnELrNqcm9suEiJxN7b5tBejcZyX2
KC5ntZS0NOFGNCGstMQcB3LLpAXAGQRI38hw+/b60X0Iu43VBywIj2RtA2f/MXuO4gcJ9lqm0ADl
F27ES+xNSHn/sCpE9jMe//78VEaaKU1K+ozXBQxzcKUZBQot3syauSGRrUR+DoPTlLChjxHlPTs5
vG8kKhOvsMgmgi9pQWslhNygkVxWtpn+Cc9S8bauioGPIR7ZrkbxAM24XfaRArWEmZv747s2tr3r
qUwgr4flNOkkt7xahegGJWZVmZkgtU5cDDnQpahe+Skij2IM/jOd49eZYjFYVgJMIpqTyREy8AZa
qB7Sq+CvukHR7QbG1mHdzYyre2xU98Xk3pb+Ocj4GCS6S3zJVxId50RTLbGRNlhTUrH8qZpApIp0
d1lmhEwfhWe1Upj/9zlJdlrHcATHjJip8aKMqSBIKyMdeVSy7Dw6iHkmAJ6mq8UVIDWT17p4BybE
DwFgCdIMNSwpTgDWErM+MOt6fSqlwPx5+3wqU6fRUJzKHcn29l+dyyS06rMI72qd6OozlM1HByxS
it2yye9ZwQ3ZQiO8qsqPwAdP70BCcwK5760rVqqcuYI5bo5Q4hitz0Kfz3QlGq6Y+uCzXby61Ic6
PuDnYGSpSZc2bLCr8kMAnDB8fN0hpIf7aRST6iCIES7ezI/WXRAhmLFD5wENmz93ZwXGsfgK025y
CxI7gd7tHnUhcjxbt08FQ7usk8wgusGM0ObWhWQysN1PhZtc191W6mLkd7eRea4VrOQjNLHXPbTj
uj3okW0TmPOi1eMe8KBo3dKPwjAEoeoxXf69cUEKBkXjK5McUiEcxsc8kF4nk2ZGC966kCQ9yW4k
eDqYTogWZDMh5slRYMhcFQNmqRxFMZ8CTAnYQQe+k550LdrFhs8fk2s480mBMS/PT8Fs2GKvNPRX
02TjnioJszOlXGPtVKJOGSwvirVIj4zxsa4USQ9yo1YWn5qtd4U+QG7LfjNvmZfTo9MSW4EE5aLc
1az0KJwElwrak4I40q2ZIwlaaG8xQ+x/EuL1iCA6IVaKdMOYGy8qqVBxPDJjUN6hhjfIluIFiPQ7
Wc/aEoPBqNCVQhcT+VjAe89AHz9az9MQuzz+NQQl9/unsGmtugpXjG9Dm6yxvsuwAFLMa6QpJEJJ
le8/s485fNbIJ8ShNPDtyCXCnTXBkJhLKgviuc2o6DdhWPz8aO+H8maZzMmFOg351NxPyTmX7sIM
QYxBK8QJ3AXdiJp8PII0ad6BXQy1/iHc2wl72KL2LGA1n8fzm8/VMiddjx9xhSD0EG4mgfjuUryF
qycsW1IWYD6w1kD7+qgd/gKTKBD3Q7Bjk8sjgDNWdCP4w3EJhJ1BiE5qbgXwTOUzp2pM7KSVZDe9
bKtESUwFkhK0+STimMSRIN+Zy+qJY4kvKfp33+ef+K+kD+UHwtYG/GnJDQulwMgGTQb5CavG4X8k
zMIzzofnUH4WLj33+asYmnvlCMIuZog4nCxQR9D3ZORvzV3CheSmmtTRQwEBaUD0vW0lOa2YJ8Rg
m3LrKacqgXYs55eZMbDBzIAQz+X5dyFTiPOHtyLZYULcCCbWTfkkiGRVIKp+YLkFSMxe0jyFgp6/
cd2gzkz9nKoBveS5wnCzzEe/5IIyUvF4hFrg/REwEhaeIQ4GgMsYQGZ4wP10aUJlPk8VNK2rbSF2
NFgeIKLtDbBwIBDLBFMKfaQK4rcKp3Kkdf8hnb7mjMuEyTMQ64N3uDW5vgrrQWqaabLTXBTFZiwz
yW8gzBYMcLnbwxVB4KiBKqoP+BgPN4K4SfwjmSxsfOp7rPKWAdxRI1Ej+97+WWSqlzkGwegOpm8t
H0H2esoj7iFthPJ4+yJ8xaeyPmBkX+SM7Vz6j0s+hpurgpCkzP4/fQzGT2tqAScTzAoYHtf3aUQs
Pn6HexGMex0Juvhzf5LA0+PPdPHy+wVvnd1WFxTPamrClm4xQJObzEtZWI6AkiSqu2Gseuxe1gXM
SUfpR5OF5CQVymux0ySl6VZ3Qm4JkPXhY4wrl2SWK6+xPPHLB6ZLGYzup1zku2j0AAvQARF0Ip5l
yn9MrSrjl9VgcSrGHzzs9cOzBag/75nUjoZXYdMZ00XXxeOLKFu7+XYS8tFOMItg9xcK9CPxOYNI
nFuETB/7GctS6JsLJch0LQFnCVwIIIIathLeB7wUUoOTWjAnkBlsnJEFwpgjU8R7c0x+DCQ0roE8
AmQ3+OvfFq2mWnRI9IyPrI1qZ8LgiLIncdoTMM2HIkpGdE5iHrGVBLqDSHmpDEY9k4nNGeeNXXEL
iHVKsYrA4Vtw+v0jyXFXCI+IOjYUDyKYDUdPub1y6hoONEJmfyQYixLo7eLbrI1kgqnIkxwTLh2Y
wNTOAaUlkIQVdwsCxUzub54EBzYFj/9U2GxMITCUbD4LnYNobz/fByqCY+f1bGew3rxbzMlrsSZ9
JqQY1YP5yuxEKDlUOa5ejadBHdgIuyZWz8BTpffblGWVt9Q+fGvGbETc5LhddjTwIQxBhdNnPCtY
S6cREWY9a/0Z8eFlqn6j+FQJOhJeed44ISuvkhz4Nr6Zvbf3Xh7uwLewOdDE5GZfhy7gi2gJ2ymI
BNHY+1uwgZrK3KQMwO5AFHhVQV0cWELYv9Te+3q3dzM42EyAXBtUGwg5Hag+Lz1qbFnXZhCp+Woa
X8NLUez+qxv+p0ufp6p7mljTmBpIpVpQwu6sAJDGw0zxMn8B0TF7ETbRY/haqu8lEj9a2UjYZIMs
GXLgZM8/likdUBxJ0BX1AH+/G+BuFXs1Sc0X8Jvq2nRfDc+ZgsnHz+iRB8JOIMeW2Y7OuDxkuV/u
WqqXym++xc4XzsQlHhmU11iOAh8L4RpPkwMSg6iQS7p4eGUmlvCKsydcS/TXh6w/FGTvOgfBMRuv
+FBhHbquTM2gzOZvBvPPa/98yO7FhQFKv57gasf2ilcW1w6kpDPhz1s5/D2TfeBTs8jX68HHYK7j
FZJkApNBIVw+Vu+ldDlMIwyC8AnkTflXOpkq8J8Iimzki2x1Kz8bCxbyZQFpwIBFadtmKBhPx4MM
4GtMEgFkVH+PpvikoU4X7piinu1dwM3HcCDSDu/DwNc4FqTZ1io3ENTGsrea3FBgZjP146nFE7Xo
JgYm2cxgEctHRIOIZAiDYkxlP24HhHHR5vla4HrDh1pZ5EP1BfqV9BQ3hwSS4M6+13RZD2xDhUcp
XtiI+cVLsPDZgXyK+GRXiwrh/lRFgclrOZeSFDXJuhE/lHjq7n9SxDOG9TJfSzznn0vhnrKTHUva
LN6UzujZXs7knszdv+boAzjMUDhJ2cW78LeC5qmeWkqZx10sIOhATv3KVK6NRdf9kS9u1lC4tr2W
sRLc8AzCWMqDiqwTCXS6cylkujIFNE0su0kawqESGlIN4pgTuqSpUlKEp4g5qyyVeZTp0XMrC4bk
GhF7XiHvh1obkWDXIHLPdJ8cB5JjLFWR6dNsDK4oDo+mEZXxSHtQspZtsjge/tWqLLo0tz90kAEz
AhqDDP1JbLEBMgLjEcMSJe60rEjPx1WVzvYeOUBtCsc9F8dRPFmVhCyMc6Vd/yh2TqgjUEWsvGpA
h31uxCgD/lfOOlf2LIEsg39uJbBl3n1c2e5NxfvCZFxfLUuF9apzH8QYgSEXencBacXr5MkWjuUr
e6/uCz3CEuxytA03GWr8ZGGdVVsITrhoDH0dmqtrZTEvLRpn3P5xWNnC8jvFk+5yDs0MXIeUk8Fq
yzyd9uVnQYIYNtaNZLyiCaKzPIeOefNWvAeQxdJc1OPXVdHHVrh/X+UupXMXYhHlpThSzYPDY4B1
6Qj/31vIaZsRk5AL3zluq0EawPqxtfjjsE9nn5/HbiIBGpj8OkSLp0t+teL2JiIw7i9bh0s+uSyN
K9dklZsHxhRa8JXWZCEduJtJpLPKVXKgv233UCJ+YliU02eNAd+yjh4qYGx4gsCaLxCSxbLrfTG2
KsxXpWg5TbTgGZKy9pRDYfyNmaQKxV2brwrrW0fWzPGEWeQop724LfQwsCV3lHX8taL24GghEwRY
SKPynEtrWgTROkRqF6nm96AnzSQH7rIXilUSKFKTOWEQiFZjqeru2tISK8MvUgtosrzEPu+MfTJ4
cPGKe2TTCYCPOLg+pS5mat2Vw4mG3KohmOrSsjrPFDbnz13tCEKzLD1XpXC8HLm0ZPu+33p3HzrO
6lCMATKLapavj28q/zRV1k7XcirSj6w6y0QJc1HkWryK25bEfd3cphqre0MWlPIpVLsJrVm2Z6eu
RBjZq0ThoY/IunPiuO0I2A9bA3PHRMsLQXfOljUeWKa8DwT4xch3+lrhr123MhoHCH9WWI4tEKwc
odyju2uL5Nv/xT+3nfVNuqvcbBUkqJ5jevg6AfzPVq0nXmc5vtJMppniIsSPX5H+fb1qLs617e5j
nWyvb5Vjsn1Dj14+5w3SffG6Gc5jffpJht/YclI7TIIZ9tBJVwkRBw7krjify5zBu062XY3slnIc
ngHbsgBgoVxKvCPVftYNnboh+Z3lcq4smrEhdtpIunS69il+NL1UF98MC/lVPu1W+j54VG4xPpwA
CjHLcZ0O6Kg65e7zEWh7sO3n2u+AfXF+pysmYuyqEImmmHsHQTs4kRQpVlC2H4bGQ5B59YbjrK13
3HM3nebafEThQLOhVW9/LO3uOX4LwcsDMVpTep+SKv4xuTAgIYOyv0wzOBaAySvnTw6UxwiG4y7F
ziPRPG864b/bgB023QnIzZYYI56U11mQfDSVDX9co4PYvnO/feLxuQ/P92J0XA94wXCu3KpJ8a3G
+vcuXdwKqr3WNjBi88HiO3NPTGLhWnqbaW9u9TDvXGpbCBlZOLbiSMHj7eTha/dMN7a5yBew2/WG
R3cr1LG3SrJ2ruUpLD6seuhrUoG34oqamt8Y8xNY8CxIs76NN4lBE5QGQg6S+4JlYCs8XTXkzL7X
LSS/oV6Ao0GhcZZV03KM+uC0L+j7gFGZXux3LVbqN5LIzWLlWSSXvA4C0eObBPcMZdeNx3eUjQ0v
9LUyA/qMFFKY5D+esc9wugjvBQ192QaGNL8fZ9VMqIJodZzJX6+FKNdKrBUC81mW5C3QC0Dmv2aX
9ibVOURyCdFDmC6eebATlFJYnNK0UvFcudWiCNAWWxYcrBO6dCfR3ifay3hTyu4Lmv9IbRaqncZ5
75UiTkZr22hR3w/hBzkUFntQmc5hhwtXlsTQ1xoRde0GyRkORE4ieoLhdzqF7LMC1fnLRevfWUyC
6inwUT5yMuXmf3uuInJoJZILZzsd2JDCDh/yLnfoxoNsDJ3tJrssN5e1OQf/uJLmgtySI2f5iCW6
+KhtFsXovjCvpsSnPerwUWA5Bq3xGZeCOM4XJ71JbSW46CKLZTURzOkNSfLi4ey6Gv3kQe7DztxL
23U+VDqS5U1UhTNDUAl5jDRYwxuEHeF9IKa4tuO6ONEiueGEmF2KcN8f0H81gS2z/PUnlDJ5Fm67
MmNm61GbF7qLocIXP7G/9Pd1FO5JVnv9AJ1r37qPbvrz2Q9n952IHwmS0A0HPn2yisCC1/H9b9m5
/iU/t6NrY9/P85lhS74LZxb0S7KopCAX+rH+pXXsSMm6GM5+xt+37r2EhCOUvzfEUGC7iAg6HS2Q
cEUn58F1EG7yKn0RNxMs4iS+T+Ks/31eoqm90xcwKHb+18ngzLJEgnUQIhNCI92yD/OUJrgHV77P
OOkguOAFSvJTcNnrjIN9lHdv1jo2Npmin1wG/MWu78CfDpZcmKBMlnhS9asEZwyjVfHcp/QXuZq3
o/cPrvB4dQ1/zqvpyAcZpIRLNCd1+fD0Cx0fB9J4bZm/WBAfnfq7/D6x3DPbk0rQTPi0dDUWSOh7
QBde+t4jmm2G8+uP2dd58iTfBPyXeHpMIV/r0aEtMJrJZ+HCTSuG+mf1SwhaUpxM7z6qeN+/TX72
Azi/jtXKoUeJxaKUGTxHEKOpv9TEIy+/upbaURLEaavGjHX1pRq8m13raTptpZ1tlqpbVy+vaB8/
BSi97qp4LKW/x9+JfjjAxhcOLXJI59K15vTXzXMh2R2XEe93bq0HGR2mJRvEn4e23czoPJkNaRLg
fuVVcde1wKXvn+8neQBtI3CymPVgVUyZ0Cuvg6d4WFAbE7jw1L/Vz+HLn5m/zY9X12yPrura1M+9
533R3nb8W/Lm7kdHvnqz4KsAL3740hg+yeTwe+qtPxRhO8BM0+P6SR7RYWxkaLz716sqHr/5iU1c
5ns8hVe2Vr/PWXEjF1BlKXtTUUOuX2rX5XfbyLQ4fmbfwUwXzpL59WN1c6B/p1GQyRa+blitQA2n
HEsVfFK1S1kbuGTeT8WZe25/XA07MpLoqvMqld0mc2F2uadIxn3C+j3GuiEUIF1ICjI8kjceh2o4
WUntSg9AlGfkMEnlUObl+cxZGB9jwEYtG8mFuD5S9cd1sKEfiAzZGBp5X6IdzodruGusN539KN28
pIoURtWnjBp98z+AmNeLeAUHXoe6+OgaAZk2JVLF/72n93hf9B4k+pSrbc474zZD7f15VOndKO9f
19Fi/DPSiNfdYrxqf1eaPh0vujPSkn4ZnNNw27/3r4tM8KV1Eb+9u+d7HKv7ezT7U+F+9SxjVX31
MHu3v/cu8+v7QUr/r5yaZNK1S5u2/6r9+yL79z2P8qqFgsIfLtdRVSE4pjUfZnWcAI3l6Nx3/mLm
5IRkKUQCVDy1IcLug4Abwso9SPaW3VU/0QlVyRt15owm2m5w7vkomHy76XH2GtBFHEfbUfChDOPR
4mcx1HdHqcmjZ2mIEMUK+2YKkG+6z97q2w+gGGxN9Iv8hgNgmJZpAGPPd3qWfZRDeV9lrhVKnXn/
9u0j0qTTn/t+oLUaS/Sev/PH8S/Ts/avGEXwUTBB/EGZ6r8+nv37y5scgo///4/0/pZn8SCv4asl
jNr38PWTdlfMu5Gefy55f1xzqjH1Hhi+hT+jn8vR41jqHuKTw4rDuLrpLsszySYH50ZsN1HFZC3W
N1uZK7d/yVG4sxO5we1FF8nNcvyorV+rAws/WirTWvHe1n0JAPbewRdWY7V5V+HdfTBKdv3tIyMT
1E90JN/VFPPoxuurb7dZjtiewiP/a753W7jwXY4DL2ZzEHh3XqYb9bn27XRBjeacxx4pv9/+0hKr
4qbrAVHIsVEwl2EbuWTD5U1LGR5CJH6POE2tjk66zV7NrEqaLKpDUdwgoVjNWjDU7vBVLwFChiHl
Ew67fGWrKUaRZmieQ28mfQHjGCPVIRUYN99N4oDHmbFOlgCWuqUgNlFNKb6s/xrsfaUvFB0dCreO
uu3/GP4QHqPML+y6a4RX8xKZLv3xbGMSzS9L5yIzYivUSwyf7OiBlfhe2TXxGPAKprrX4aIcLyBv
KwbJuxAw9ZhPMt3FJNZbfIDNQAcmholush+SeZvtEYX38DRh8WdPY8RjiEgFdky2CSZJprXo9BrL
82bIM5FfTMKyXOzrSSQzB/m0woNte9NMN4i92794kHRcCbjsKRa1b+XZWDdStfSI4Y5qAgHAOhnb
Z1eFMeyAIJTOhuWOPpBHW1uBxHkb+DyZsK1OAR6E763lNKjETqx2NKiWjEbQ+9Yj6A2aP4tiwM7z
nxlVzZnhlz4Mg2UA2IhXGam/OElhoBHTge1SSl9maI1vWxwwjQafg+3ZwZMdGnj+9QXp3jqjrkJu
d+xkLJbthPbB1e8O/+68rnhvJloHpnLn9+fWv+P3gb3zPnbsa1xwkSM3BNu70yPZn/cvZRSbr0ng
vdfl53/INyXvaca+Uu3fTIWVM7YEUMiuA1j9mqs855QurPssDQijTI99lW84vQ/efdwY9CyXZfKJ
L4ukey7f46b/3gPgfeCOfwfu82gLaWPWjSxLzhvj65HB8L5DiQ5cYj81vbl362JQ9NeEt+qyfCY/
2eOWjf0Fpbnk7vuRFnSdupnh1Cd4wMtQqgy/P16X/6meQW8h8QhXMJcsumruFnbQZfC/TRnvAlzk
UtOBvfP2ZoR3exjh7/OGt+szX7SX11pC7D6W9qU9k1XwBEU4sL3v93ASlDlIUIXiloLyXmeU4sBq
ESscilYe11GT/rZ/75XqfX95Xr2nas/Cg8HxcvoJtSQDz3Uy+Wm1u7Q+xb5ilRiG220tcagk8pLy
fu/7yxG8nE3b2vuQNtUKlo0dlrLgqfZd7661HKmm3+wdu87Vjq0p/rR3jT/tvbIzXsLbBOe99OuW
9wXvQrSHn96l/SvESbi997u+3+r9p6IcuOxdITcqWbHvG/0aqDOvNvMgv3q6g9BrsvbnuyZuedfH
nza3v/da07HygxXudfJd7LvO9u/rz7eC7+ACZ1zspMrY62jH0rzqlJ/9rSoeY+9DvQUF91jwXa0q
74q6Uinv+/3qT7cHv75KcHEgXrz2inIc1BuK6tuHIHG/tLfpoesGm/goYrAHu05Z9v609r9fi863
7IACubS1L71f6V2NwK3wqpg/3zXxp1vVWX3ez1XMv5ooQvHOK2ReWHci6YI/bCqqLNv73RT3rnGX
vOPU+yanFBDc/XqIR3E8+NWBVY3++q6Omz3cLe/3cYEbn+mg/g5cbD/3PkHrvQpSnMprPa/rzPuk
vTsV9D74V833gdLfl3mk4khgrnTQ3Y6cUeCy8yhvuu/nvYtVV5u7XBCvRcsu8neY7CZEW7T167M5
tgUlvjY1cP5R3jf+nVKAKnTH335T8Lt13bPrKurdDO+nOnd5VcWFNifdFzzRxOauMRmiHgiRLvq3
f7/N+w1MIW570rBezZsBydEZTRwocl9nwoGSFZx4vfnj9SxPcdXtdZW9Wz3UyaCmrz9d7+S//QKc
71WYkxQ459/3Ktv3fB8/EJO9zivh/RbR710+VgKl6H09C4JPJbq5zkx68jCWNvvB9SilxZgbPUCu
cGgswnnbcTVmVi3CfM/kKowXL4cGvHk8G+oz0t+4+fO09w2QTI6kTI4URtMz6Wl/Rb8ryYX2fH1C
9XnX9l+19Xgn1VCbabl0FPN48HG0n3sDAf39PbySH7yGNmf2+x9L57adqBKE4SdiLQFBuRXkKIga
45gbVowGPAGKivj0+yuz18xkEsOhD1XV1dVV//838nzI4/jKNfzNtDHf86tcH/M+RptAgXqigu49
F29B4Qm8m0eTGCH3cD+/1iRzacTgIQtMCF/5pP/+5u/pf6/hcX+TwL0Ms3zFrUV/bpS4cQkv5SuX
/E00P3IHe2P8Sx7Jh/yWv3zD38t1zEv4hut55wH2O84/5DNuYgCJZtBM7vv/Ge9p5dpF/vP3MD7f
szDmcsF9+td4W1xZ/DOy/aVKTbrBJ9aOF/CmOyFK+d/acaLJr06WjDbNtHbcwSxZO27jLz/9tY3G
00WuuG95Abe2W9rFFTzw/S3br7+GGoRhuJQIwKfG1ozBa7c85i7X81b+/j3a2vEUnjXY8REtbOQq
a2fteBL4da08hPe1W5rDFXxtpdX8ivvffeEnLvhrBt/TFX7DN++O/fX//1YlmsPnPP/dFH7PT7Qa
AX1+E7f5NJbV+szmhtMZPOLCMwh9Q1hLJu+of7Z1EDgfoWW6eRYYuyx6kLNx8yvi66TxQmTklol5
tgstaAj1PB0CMf2zxCwO1bgB734IhZWUP573Tk+Owo6QxCfKxabqdj9W93FDlhxY306+Bibnl5/K
vd2kA5KocUnZhXJ4ZoFwlpTnsEdGUOMQjWoB2wMxtPIOWnwHZZ+0g8J5lADABa350+6/Cziv9Ukf
iP3j5DS/Z6MbdT0UZZA5aXG0MNqnB0oU8NJ/jy/3cEmBE9LAZinHV9Kj2EgAvwliD777TJkBDvCC
z3emh62LYwMiyjFQAN//eYU9t5c7N7Djf8DPvgbADSgA5ocELQ+UPZ0WOvUU7I6q6Xngq+qMQph2
cn7YBnli/Z0RHvzb9+XuZYtBB2Kc84DH5kGhbFwB0ja9TAYkrcJPfXaO4HUnKtE/bWZU6SCuybT8
qeeAGlZ3D2CaA7TW5FNQ3wRAgwGyirLskdVMD+AAhQNrsUfMiQR8K7aS7PscAx5n5sfeAz2alcYt
p9TieXepuapcsJzH+rzv0JxInVGl+U1p8tm530KAgu7WSABY2M+tza1W2km70L3UmAngxYi/4GWM
iiSjHOVsH9nr/AMQyT993RdM0jXc/3uacMDYMoiP32xKnQ+XvsbXnq9+9hu/OrsFKLFbIyzmJUfC
/56EHt1cBwlivE9l8Fh0v8FAAmWxASllontUElHCQ4mPRu4MOuCRKqd5jTegYG+uPQJSMoCo/ji6
ajj8UcmonVfXcfVBoG047f6VJMtQzQZiDLUdkwLEvF91Rt+tGVAQvMzyIIRE3u0yZLnr+w9Asu3n
N2hLp1OYTU9APCT6N/iMICxV6z6Js7QlWBAuD3vkmsGJThru1QUZI+DIcsx59BKNPa6byT0gKbVy
Od75HpLs84NQVAFN+AYxiqDhvHNOs+FwdOMMljNetzi/TfuXsVS/sx9sQD2wYd0gnuugevBBFCSi
AHlDSZ1dU2uNdpnuFYQV1PkMegn10w6a/Ej4rNRDdMcikPsAMMVVBg4nQ+0HagluyQFeiso7zVWy
Aak6Z8XTKLgCASK6FGOURCU/huN4f+AxGg0RJ66yPLJmlKG9J6pkjtQsYZz77gDu7vmlIf6oUD0H
ae8vl+q/Wn98+m3TngWx76jlOO23OdtoNJn5nvpt/tO9IafoXSCBJ2B8+QumF/my/Cg4ngw5L2v/
Ael0CRSPCg5Yke/2i5qX0JweNgy4AYOdKO6DvbKTkeHLscwpqYInKRl3D+wozjxuHJJOTHJnCwBq
R4e5arg8ViTs5JrDAMG8fdJhdJOT0cFsMOM/sHDY6QdgquEkjC/OGAT89IBpNaedew56DsYWEUDl
G3pBkdRHQ3xMZ6prsmA/eCZ/6cITBEvse+FcDbBEL8E9aFF3CjRQMpmKG2WyvBeuo8LugwYM3V7u
7ffzovQeaHQHnZCHgemBLqCOcDVUqrwpm+in3br8JfBeMzJ5eI+p4LTcKyGU+xiNYbcHQtd3Q80j
eSUh9AadjfLw8glltbp9J6ZH5VfGIduIarfBV1+zMRmZBr2L02vWp9W5Je8bPgMtbZb1tL9skhdQ
iv8u8YRiNFv3S5yVc6w7sJ//VpxyE4T4Yl5htXHI9j1N8Vqd/PJhsYOc5RRQL0hrJMpMXG9ufGuT
x0m2EM8vJFnFM5tS5l8tcPuImWUJh02k2nBIUnrahijXT/dywdrpMSGkFhqu+vUYw7qgEbS2tckh
xCl5zK9es1V/26nFpKkSCcvBnfT13TUmNEdgm5KMtElv8yodrqzcLmePGas1KxUjBOjZ7ROg1Rt0
yEwJsSTVu1Cv9guGbK7ElDgykicfGFvyJXSPAaSM8BwcvntTbTpcZDfxBMuDDRaKpS6zDyAunWrK
Sf0VnEJbD+BOGVGuE9yorJ325IhCixB5DgFD2AbdIYWN0qNBCGDtYb5fm1cRr1Py9G4EgBssw6xM
9qTwbwbkW0AcOC6/GKneCt9RuVDIZjeLkodpLKeVhxkAYu1P/CxqVTi1sFSXzRgb8AGOIAUV7M45
nN0RRNz/9CbIKIc9X8TMXeP74d2jo2NGXR32KRJr4yHYAH6WkXXvH//V8/3Da9L9aXLeyjrMKWii
j2nsBfop0dvrDKs/jNrA+uy7F+fmgU2mkPAyqdvxGRZJE/xinSicc4YcS/9oomxefDEfGDbWe5ZC
HYBnuorbgi17fmqUv5GFb9eJ6V6m2NNuMfg2cQuucZlk2XJIeaQjp10cxbIWLajAFN6NLBpG5NTi
Vd37tkEBCvkCuAWzZjt+JOcPLOGeYqxhoABEBUAH6BAUKoH5tUIlzynOQf9ExoPXTLLcawz4OzKq
7EGhAtGPikHIo5qAT/YkklS7ElZCWlCJyQSNrW383t1b9xgbnSXeXpJuFP3OTokyK4i8gWBjZyql
BIF6WnCDYnL8HGbFvKf/1rDEfPar9Yv8gdf0RNFBA3ogtcwfmjHPht1o0EwGX6+e3YIoSGo0UNus
w9QdA6HgXkhO0aIhMJvgG3aBPnC+00VLgj9AfukV5qZSMsXgI52fZJ3JNJa433LXkAXqKr8ataRj
kqaBfh6TTyF0TW62Ofjl93nSTtbaz3W0tmac77sc1fiYQMoZBFMZV5l5XhgOKV8uTgASzGxdcm+i
ueZop4eTeQJoX7OfY4KGJHqmFhn1JEb1fwyvczgmGN0djapp77v81Nx0cSkcnjz/RdsN8JlB7CYN
8oSHpMKJApop4McgQ75i4/uAexHCkOCySpHaka16EDie/Hr2mN+D8wfH8b728ECJNEdrao2nCM20
hf9xzNQ/bD0sBhwvOJBZ4h5IVXEDKgyLM+v/CFuepsXm4tAKFr41VQ2Cz/nTgu9Jehmge4weEF3W
7Mf6FDTrfUANwz8SFLiZ+mK2IzYENbdvDB6pZOwKHIpgKYzYWp58y9qJX9I4RviyzQXLHEgXDr4n
6xnJcmMa4JTfe0rSHAw8R6zreqxRyxdyiudeJmJLAbkeoxre8uLCIRzgqCQcOc5UHmjYLK42IKJu
69ZomhKApWJD0jY6jdgGdw4HrIQZ2wVRK2QcwpbYAqjw+WmuTiGOBBl2AQgdbrd6JqzZHAyRdjY9
fGPjWHAvP2TpjawYg7B9jeuwWd28ZZ4WEaFYWnidE1HrFm10mNk933IOs2xc2nfKWW5H71eifuN8
MfigvLYjPFuSaYklsj7uUbXpfCKjTdKSW+37fbZHgbqWLBX4ybZyFEKdnm0B5uvwFJVGJBRZaVAa
p0KVYecuYdNlF5Xk9WoRUZ2lGV1cios5ajjtMvLbDxwzUMgxfu1erb2gcG9J8nB8W77W6P6k/BoA
JuURHy3jDHyvzZ4oanAKLfBFcpDsr3Yrtipsfq1JbzNY00Mvdwac+x/H7QItmBg4vdW2iLCGBM/X
2Jmfl0UWjg8WSkP2tPP6Vj+rNN+CKqjb+bpMQJl7Oo/EgEM3tLw62ae4R5egc17UMZxTdkjeVaaV
X1Io/tFOHtROg32C+6XbPSXuUR6sjM/9ST4EyhWaXqYR03/7xK8sX7A72wfQIDqOd6DbMvEUrtcf
1oWe+6iThuK6W1h+GqcFLhvF+FwApGlDDR+J3wEJ+vX2BSY+S6xr5TEpIRcMpneGd8Bw+fTE7Pbi
Mku645epfZb1Z557ZZ3YBukl19PioKRtR5G4kup9mJq7qU4qJ7rcPAxfB4NkWEL+SYLn7YgS3HBk
u2lt4Hb3buzUfhueSB3tnsKE1wUIwu5KNU/4gnZJDTGKwJ9n/pD8/yo5l+uDut5jkS7x5d/F0U3n
hiPNDZ31fegRaMhZvsF/vIU4KRWFGtQd3ryqmONx8c0l/2Y3hYt4PYbnLK5V71p/qlaidckTuOPX
K9bVUOP0p2tC6wgil/uk1hTQVaeX9tnrFlVya+awP3IIV32ANzXSvdvVbeCDAZokL7KoZnnTrVRb
1GeOxZav65E00C+Fist+PRv0oytFlFlaqzOTugyMxA1XWSdR40giyKih5l5d09UWHsyXtboSTa9I
NEM96MuLdJ8nmJ3s0rSJuXiG/cyywcfrTwdsE0A4uIMRMMQIlRSsPZo9NUzksJDEdGUDd1xoiwr4
okGszqy4/Vf+3tsF+9ojCc+mj4vIoOS4pO4j1BYcBGOFWVpMEF4GpE2OlC+cbfAYlC8+6qujFXm1
Que57v6xacDlvzSgVQuqAx4mkKrsvcBlOHwOBI2PeuIfvPrmH9i7yheLNpuzB9UVLKO4QPi7UwCV
J3il6uzwef/Bg9TjZp2LDfulWcAgNv9YNQ4He9Rb4LZmFGCwK6CMGcevc/u5bJFftc0bcZfVL2yX
Qs0UITvdPlLL9iAvkzxLqgUATwD/bKR8n//13sPNR9191KLCE55Bj5gFHsw3fAw6ajc90QDO474K
xqe1B8vGfVBp5gA69k/9At53sNQW9CHDYf+trBGQqe0laHKn4/nuaR8cBqOWko6b3WFArnAinSho
I54GDhMoXea4IIsAnoubAz8WMLC801oOltwFokVFildw/ndR2VAIOHW398Cqqwcji5L1BYPGhBAm
IpeROBkgUhP4m2rBL72v+eQKRvj6BnFi31Hn9cnpbbOeexswNuRsEp+y+d1lT6ozwnbY9NaUfcVP
+BTtYbD3qOMbPUBUbBwvD3rp0Dl6+2XG/33HGOsgUvw8T84T5wQ4rJXybU4U8CVVB0hcNiVgPAND
XRnwtcJYIGDU576j6J7Rs8+ASz1mquWUwK92gmGZwVq9D+/Lk2tEd2LtRPKX+mBUbjoiFPiaJFAB
aOPh/QzA9kt4BiN17UAbhEzTvRzG1woO51GZIcIOYOGXGxENpy5ccGX3faeCNwS8poq6Pft8GD95
84o7riQNu3eO7EjoByCLiNe2/3Fn8OaMBiM0mN9W+a635pJdCysGAqetrzCEZGDEARJtdyA1KaSR
U1FrDz+YP/Bty8jc8qNaOQwwbdfB+gRMiFDHR3/719IrEQQSDQw7M+yjR+grmjPLPKzOKMy3bzQS
6rfDx4lDV2rLgxNHeJvDy8nj1/xBseam2JAGTwMvgK6u89hK8l22VRPk6ZVg4qGEM7cZSdYcvAWF
QxHZ5Ae6OrYT68OqvzXxEYBdv4121wjc9i7NCCr1R7thAFecc4x35CL8q8f1uO/sQEcH3QIvcA0Y
5jKbdGSorZUxYD63Tb67KKNr1LEMg4n/9JqnR3Z9lvkDIDApZAXbE0ChrVaPyKvXCOFCS8ZBq72H
EOwOwsaHwbpZh7cN/5eNXau2VTmEr8jR3VMfzdnAl7pSI/LoD4vn6sZhLFFE4j+Kn4f57MUz84Cy
Oo6dfMBIwC09AGpaecewdMHVi2/Tjj0KHYXGZAtIA5Ca3S+VJAMwGKVwBEwHmD5PW9KAb1Ph+ayQ
/FcFfcGopV8Ugxwcg+Rfc6LiN3KovjSZboCSjvZ+KM3LnL2PhbX+GW7rPRaGfyL/ekVeJX2oOWVc
9Nf7GFR1b7DEUqo9u1ePThWZ/2Om3oOSoGvh9XGHH721lprbjjA2+c8HgdNX98D1Cn76SV3yalDy
jUTykPme0VsP5iCN3lY8wgI6P0szuNscc53BeXdbwdwGNNBxSUUEYSVO/JfWYHSOH1ExFCa4ISj1
DaMPnj3g/HI9aJZRjhN8tF+rfW5XcfCKWKqnZM3OquV+dpoeFq/oHhsRk/FzUpxijxWiMvXxoRGx
mDbaem+BIlZBdzd0zGK+T58UbRbrLH3ANGemtxXDNhwAnbRU/cvytclnCAK8c7tsfYzzryZuQG2r
ZuUUyLpYj3QwaUGDvXtgUVSGMzTYm/jUUPaXx1NAtckDhgzg5ZzaBSGtB2sDKyCo6c7pRwyH4g/T
x8pMBYZMjYCqGpCAgFO97r4OuJ8It1+6+WyQAOHjElQ1EjXJXPS4BFMSAH8B7gH7M6CsdN4jYSy6
hb2U6wZzk5ydDYC5kRFBWQ6MzI4seh+43cKB6m+pgvt/DOrfiUBrkzMOSUAOB9Yoh6SRh84twQtH
8fsBeoMsAGOsjLg21uHXWv/pyPCjhFmg+id8hdpanyu1h10oV6Tzwx2w0pM+ZI7XCPMOJfZKXpMD
6lVDKFBGT1CHBBkKHoIUUZF2T9s1VgjjP0go5Ih6QUHMIoBaIgJH+jmC/C+ShBVmao+qMwbdVigV
e+0I9j/Q4Zmk52o/U/3XCycLKTIPzjkeoA/TdgeI7UzS42/RrvaFb5HGxIC3wnFowl2pxAYUnJp7
SBryysxp+WnFRWJ4aliBSfYKz5NscfhsXOsrA0tJ+cT0Ukv2W7578oJlU4+LlR7X4AsLoeNhU0eM
DUb0vtaTFxitaW8hhAtEGnwuTIzktGJ0Qcaa64lkYhOXyVxAs1wZHogHsgkjxdQUKxlKdY7CmUG5
Ei0lLpDsl9ackofbinIYeBkT4T68gfyd81UYEbPgDB/k3hcG1SEARffkDLmgCHS1y1JU1ErkcvCi
PmC0TChjJ2XKe3lYgJjmlKjCHi28bSATnR2X+tC9rerNdcPyl7O19HPTNuYwS8gMscYjweB8m/B2
PAgjkyezzZctzkcCg0RKNJDEA3rRw3DQW/y76Im2iz3X1hpORVqvso/rX3u2vTWw0MjqioWTvP5U
ZAdpvIkFqMfYm2xrzbn4PBqmWovAokER7XpETd85qDa2COYRx5hjqaHrmA/mMIaUq1sETHkfvymm
H/5jdVzCOLn/EjuzUpLbhmeuzGC/xEem2w/UAxuPGOXY/OEaIx6KswEr5Y4VjFWs3mDeb9SVcDah
JCwX3MYfWlRvWGQZBASzx7LJRGY+Mz5nAZSBMubPgayfpZ9PesAegSvAQe0MwAxc6IQVHb4LdaZ6
2tQUSK8elK/wdk0Bevat5Sl6hMJWSsR4qs/6i9LvTZUlvtMjVOH3eHHXEQYPQrG46tCxUno6JSx4
s434FmpTII6bfxycEFLNndfZ636II0MgcEbIIW41gOLFCcRzHi44KxpyoMKT+tNRQWh3puyKX8QE
o59Nrv4APlBlPgStNQaI2IdUEg4RvB7cO0hmCYBymgK7CvSv3+Ja/eBgX+RtL4/WaiBEMzn9FMvO
V0gQoDbBzYGuBIPwAfZ/fPNV7IcYPiBPMe7HWY2/JWbrGuliPCZaANFIhPvCDDNxQtySpU8m00qG
wYtTF6C+hYQkRy0pvsHEZC61ch4Bhe9+YCQsoL4evaIBdYgRy+E5PixkNRoG1pwql90romsU9yxq
l+KhBIDWxQVtgAqVhlHIN1fmeUiUDJKWF4CPZ3/wr0oMaSBWAMvgn/OxtniELyLcZQJczkQJdQ5e
Li4HotfwNCYEMB1G9awfAVjs9RRb8mbqeD/NkuH8yEqaFB5pclpC5aRrJhSJxGRLEqMlfHGNyegM
62Vv1fnkvAb5dDg356dYD17rHju5lfUBFCqUz+tiqRLsJr7a828xuR4gCxNAiK5xG5UwEC9yXjdI
KeFKC6jg+zMTXm3L1+CTVlNzfo8ITJDZFhB3mAM54x9CaR9otsQ1lPQUK0G5bFethI2PjQ0J9byP
xY0tWkQQIodlcaT5wDVzjlKODyHAwP6DeIE1Y5fEQVhy8elbDO/oZzYTQG2K5kDShMku+xoslOji
D5M2ukRNRMzlDqzQyJxfNmZCCWlrW6B7xzrrEqlElH5QuEFxCimwvNuiMk21Ga4mKkzbCsjqizhj
IXvPaIl4DtLD8hSTjb7K5tLUQ8wN3WpPTg9YB67py2EREUUmT4kHTMoBdmxYuSOTs6GD/9zlC3mm
STpE0PNy9uOcLvRCUkKDLMmnZsJrgblzhwnxLWpqdIAzu4iy1SmAvSGlqF3Yn2lx5auQchvBMCFf
jynSVjLA+VSo7u5R58P3HbSbXnRc9HztPXL9qHIZR/8e7LciLNzj1yFZcC7A0kETqWlDO8BBT4/A
vTpdNgYjxO8l2e6ZqkFzpqZ48PFcn2EEJ61VBm84b5i+VgWM2ed8K7ivSkJRsOzdV8M5yY3F8obh
am3Ywj9InxwOJEEwI6RFJq8w8RUc2+ZE7PiJrC/cH8KLsZLStakWKy5gvLzHRKLvG2akRG6PnI/G
xq7HcFqBmbwAoTtWDqVgAyLug3Q4t/zOo26cXNF8paaDrRqcV+fVZUPVFyphJvsFiYy8Gulb8318
CjlfWdScMfBnrO9OYRG2kZCcX1bGGvEOGMlM+ulL6O/h6WN9fA/6bs0hxhVsrCGL5TlRFgpF0IDD
T8BTQNmy+SAt+ohFL6pj4K94DkzfyE0XyWRdl3V88/rRQXR2oaQMCzmhatp5LfTxNeziUNv+KpHG
DiMp0IgmIou42RA1FAUf8pkRUIdwiFFYhWq2anOhnU10j0i8zCn/DmjtMkuUiRFQV5pkCQUBcbtC
mWkEgptaqWRFL43gEvXnbeX050jAwTktaQtStCq4LjLn5AhN1OCFACiTJhrO8ylaGw/nFaMD/unE
+vh7PPclCDYlOxRr3DeiFhStHTdFPNgC8NPY6GATNasnLteWbgzWfDCcD4ChQMUIdX4MEf6OYTaT
e4SaEgfaKltugfeXD1ZaogZAlKdt1K7++oriSaa1DMdlQwptseOmZkW8nn/FUu7diPaToivKIEbl
jplZAkg5H84xRMtDrPNi6+OyKpgkE7E254cYU8kDGm5R1uVSGkcQNwJx/4PKeRni3DHa0YHfZNi4
OyFT7CDNDRxmRJlQGoCdWemptJ1SlfUJc5kvYPecUWIW9ngA3GYpzjrzKrZTmVyEKjM4xFWkT4sJ
P0cMKq25kDMu9pDvqIpBhrCQyWst34mSyyDzaiYzX9CQyEo5YkR/yD5fl5T+duSxKkExkpeKzIlx
67zLZweaiDarJyRem2h4OcnBZ4PwZKr4SG8A7IfMN8uHxUYwanma4uxdWQWO0x55EM0RWsZ+dJ7K
4+mlf4lApqiYqCflgIwVsuSLYCGLos+Ingf+4YeYP0hVwGNvwzPVPNLO1i8xRHsehY2Lh34b6GPK
kUJq/VgxWDUQlfTOKsABNSgyJZWDVxerhPkH7p+HU9nMrTWjxE9Y0CJWMAV6YPltqPikqTkqhuLO
ax6eiuZipaIurCcdinaYHJib05LyoojcnaiPVVX4jNKVmcGZ7XifQnY0wQuaQr0iBt07jU8xxTwN
qks4vIwNlj/GGoP7nkAGU1aiLHwElqsCagso/VyA1q+uhTVrwvzzjz29+QUHpPIxdWmfImikFHko
4oxeEV9mVQdG+BuqlnQfPEKa4ZKPEHShELgbLJ17agv2iTVlxQWTsoRzUgvzpINSesir87nBXHIY
SiU5MoGksJcnSiklfa4WmT5DmZyS/Uc1GXgQkgU53k4FjTjhhrCISlKjb14dd36+IJOGYp0OWu57
xPFEvhAZphaUxIl20kyUWE7+jbSKhhDCV76VYs0DR9QO2+SDbzcTN4Agf3AO6lDOJSzGSFnkYEJi
xvCzQzYIM3lOS4XlDZvKKyfnSROYlL894h6PsiYs8z7GHcuK7sOdrkyBrQ/7cfZ9n2iO2MRsznnQ
fXJNsOlLKRbpcVoi68RhVvlX+O0JfoDfXU7On+VEnRoflX/B1kg7B+iFFXQsnNSZYmQTNVXXOjoq
tlebXyJUWlS9FdgPMSMoHOl7K+w2mmikg4DFe83bOSCKihllOYPQAfRWcTndwa5TGQx4EQNY4qQx
sw7lpo6UB+IzYGj4hbg2RO3G5N+4cAKxxJB1H/Y31JVeGZGhq44LsOoEWvjBIT7pFgoLEXPJfVbw
Nh5kPfIDKuOLxYQ/gVL0PRTI/fAUgBvkN3gBZM/4bLS5ovOoAe/CIpBfkMDu00WRwjseIYdFV86a
ME2B4p7ZN/GplBAogZgAzTc3nJPyWm5pRMiM4AFdJEaKXmKd/beV8+lb5//lwxtb1nHY+7ANWGwr
oIxPFnOcEX2M5ngFa6OIlD7u81i8OpDuFWYHWIEIsSXNFUm47Ti0YtWTP4rbioN6x8j8LQ8t2ied
p7CMliuMyF+Sfec/dlfvjAwzogxinzQgB3yyqPJP/2g6UC7cyfLiX90iKFl5tRAoWN3pj8v1Daj9
jlMLzpWwJNSvdACbMakVFo++y6gX4aPC9T5gYIebU3jkZFlGBgJdr53qTOf+R0ZD5tAiIPAKiZ4T
EWD24BMJjeCNWSemQaZBxECk/699PfBI6Bzb7YBUdhlXJZB/XOHIrRhPuszRIhNV/1wFgyGiQuOC
/9Pz9hw0eJQ109Orp/CnHHe+CPqBtrDWM57SKhmWyiGk7BczkFrQNHxlyryhFIQ2A7EOJFWehVDm
BPMSFvHbatMQ6lfaCN5zt4K5EUxoTw9fAN/glXBa5w4C5n4l5RkKj8EzC7CZLcZfJGfWbcShwdS6
+GpMp0l0Wx4nq7QlVxZxH7eGZ2iYQY603AGpxLhSjAK9VVw1uIyj/BciY69BNEV7pDusc/xEeUrn
X/DQKDR2LcbJwG9gGYk4lGUtI0LBOGBhATB695O4kLyMsrrDmOQdT/qLJMv4yqckgfiSoXUBeF7m
hjFnLvAR/Nu693V1e1/iqAISin5IA/gt3RVvUe6XdVA+BySNg1WcSoT6/TrazNTI9IlQX939b0dv
6JphX1goMFk/B7H34DdOeuGVUyneQaLNmvWN5x0Rnz9NZxhZ6apf6NVcLpHRqDg310Odw9U+1oRp
IXswUD1hsGrg4oTFk6GVHuBBBeLR3mgI5o0QYkBCjfRZ8cQUiX/yNuPjEzZf4Sf8ILf+UWkfjudf
dyxOy1VEvUN4RPoUXzRdjAoD+VbMt1z3MY70ud7VLLlKoJGFghAorqgwxtd/mLborTzjb/UQdaer
IMD4JJOLcWPYTdC4xyIZGFm3z2fYD5r+XkAZSejHw+vXaSxSI1PFuxgRlAh9vUcADRXxAwA/Ogrc
AaqVvufiwFJvsofBHUQYEpk70dr3OBcj/7oDdhxZkmWRZkTsaUWkyPIJ8pUMo4PUk0+LqOlQkTH7
7H+pqorwqsWvROsY5w53xtyQUfxF+kNPFlHRCFl+2FIGJuCapHfZ0p6U9qBAWFdZ+rhRvGqMHQb2
raMDvBzSi5K3kIoXKHrDVp5Gy3DLA2UkZd0/P5hDBg3vl5x1n6JRJp5zZpudF88NUDt5mjRdrIm5
ubNbfFsV32Y1a6GGoq8y5QrGRMa8xyjnG7xIxFxsryw1FxEGg17LrqMFC4dX1bHso6R10iZpYRGy
JPxeK6nXYrjRP1Jl+SOGS2au55OcKrt83FTyRHCl0Zx6JzrFvhC9HciKg79Pc2Vc5Il+24Bl0UY8
sghPT7veXUWMOnakPJNxlMtYCkTipFv4xkiISAlVMEfSiGkw+5kdW1i+0FwRJmnsIJAyO2LXEN/I
Dguv9u3RGvjtsh/AHz/E7IPUMXfhWxJMdGSRl18gWCIEslNCpijBwd4wjvylJR0Xi8zKMDMTbNpp
OJOBzA0zGwlgd5a0VA/vWPtkCVVS8WxbXDFpFwLKNWw/QOUVO4PCSDYHA4ZHwmUiK7ySuZOeM0yy
Q5LNAyVpLOHSudwl3sIbZHiRQSXYT3HQOYtS7KJ+Lwx/ciQjwwsDai51/nvbZNE7GW9ZYxl6HiSb
TrY9wAUD0iMCi0JENI7Z4XxTVO+9ecEoy0aGesR3bEcmidgK9vGvoeJeyBCgM/xBYItQ2s+ky7uY
SynMB/aTN/DYc8M2DE3BHeQZKX3ZT/PakQbjpnKSHtNdek/5PiPCmNDT1rcwwCc2bUAKBJIMw1zw
mxOzyDgX7CLey2z5HqNsjNvKq/2bKVgpNAWVk7lkoP8MAw6JR00PDeXdyLhauXI9dVp8ysKH6RK9
FkniU2yHLCx/uyUkn8bThLcUPnYoy9eNFVpkXwb4zzGiu273IQrHKL7XjQsGStRbjGzFPu30D5Yp
BLjjQI5XiidDZpEMuFgvUUDpzN9qImu/BZjXiCkbsqWSxoloMKRIBz8gEqLZU8RIOsh7KBIZjigw
Ys808BrWCWRRKBpYbNB7noBB6hNgEgXFAcI6SzMtPn17LEzBO+aBOAzwk8Uq9fA1ZOsks014jT0z
IyqzJqKHXIn/JqZW3ATRDxohlpDfi/FCx9/ievcRJjEb+pbQEh3A+HEr3i0mkIkWsyVbZ+k4Zs2w
CdiJIcDPwHywQ+EfQsDb2ZZjWGiu9Bef9L2t+TP80i557jADzIsVCA+OZSXbPFhW4N+i9AQlQ9qR
x5hCkz9Nw1JuiWI4gGaDcvOWe9FZedJb6CKNDajYOmmmmMk/Q4DM/PV37y5kuWI5E1W6w9T3npr3
Xl/EHSFmAy8SQpxMjCy9ZkGV1r/VDZMlmy0MPzrAghYRahObwOW3goWLN5YUAotMYvNb2ay8vSYE
T9RJhIL/xIGVdVdCoyVsjbyFKX6vXlRb0X0WMZl3Kv3Qjx2UemBmcMXblJDnI3uczfU9jcNN38el
YuSIUSMkohW0lBEDPQP94h5RPDH5MpDiNLxHrdz9SfBjJ6su+0HnhFMj/px4YIdQtkUcXgUgQYDj
VQRd45FiPSONNGXhPUMi1AfsBeA5YtTI1jW+ctpu+Nv9gng2fgrzI3XWgnegRI/jJ6FM8AerlSzA
RKB35PTtyn3YX5HbsbQ+sDeYVUg1oGREd0hOBxvdIYJ3dCir+AR2i73UpPf8mc3umVOGZ7BLQuaQ
lKV2QLl4eOuLz2GkxehTeYAFRnKd5uif3yns31aAe1Zb/46cOXmvT0pxnBNVUou8/nez/1FZdczT
7O4dvs1pTf7pxNr1BmEzDDMoJijIq8CZLHbgEoC0OSqW9fJKhAJ48wXHQ565ahcUUVD3UsFdJZzT
1/Do3Fd6ACoVKL/LGocZDhxfhevm6t6+D6MlaydmIsOfcfqz4gesL1QfGF4bmKbk5pJJQ6q7fYgQ
QXKagsuapNpuC0CQ4mRjhod9r/AgTGsOCjpdNkNpAcY4RR1UW5HgTTHMZQKCuqRG3An0PI+Rxk66
WlBpopELsQZkhjTPGE6djkRcFsi9+y+bL4e9sWNtQ6KbDsA9rR2ytwZMYehR/1uQzmqX5NfhVnyf
v4fxba1yzu2Jw0dVpt/70man9L4kV2eXOZzJ72fNY9x9cfhGrub8REZjz57CkwEW7CeVknAsu68f
cNBfJGFfSFUa8zTmYD9WfkAOrsm9IiVwO+yTkkE62GcZ1IXT/CqjLc/4mmXeBTpeChcBPCCPfar8
O6T11Xncxt3R5xTiC0gJ6ONOis9gdR6sFnAswuph2RbJUq/YXBpb42MIcBR2Dzd7O6Aw8p+WaAU8
9KMLWQ5Q3jyFdKoBmGgvQBA9jqgDyAJMIMFtE3Bayg1OY+Pogj9A+upzfCrHS7KLDqPjyCkCMNmB
BjecHDAu8oMASmihyJm2RtSzyR0btR4IYqSfg+5PiiJpB0JAcuTFKzZSvpbcR+ggZAbCgWFwUvca
D0ZxnEMmatf/iiceYclmmtCNGc5OO0Kh/sHrZ3BCjO6AxkG4THyGjFW4F9Z8yYCk74e16eqfS84B
oOIenZYAMDZAQn5cPbMWyDJCzw8BedXB+4Kws+/m7HFn1gfaSlEmFfCD0f40o2iAJFTysC+TnvNM
zNXjC/DcueGVn/mkI20fJkhiTja9Hrr7BYvUSVsQoa4F4Lbr2XnlmBfXIAGTHGI9cParcgibuX0Y
jA+qW4Fo8XNbMB2mB88mLtgSXAECBZBDkQPdgkDpQYLV/O4TUNiZV3h5wLpQQx3dBKfUOcza1l2c
vF8OcG66sCCBqtGQHnhxSohQ4U2Y/EfSeTapim1h+BdRBUj8qiQRs92GL1bbgSRIEER+/Tz7TM2t
UzPndhtgs/da73pD8VcKx/Li7ht/6c66YJqJtVuMxxfvuqohSt9yRikrTg2a8+ZX1BHLLHM+7YPY
/4FrKIkxpMOW6wYDmSVUoAES7tHDyY59ealgJxqqvXBmPyiQSyLbQz4HPYLRPnNpxtuXHtToFZIM
av4M6/K7XpQf1526un/Qjeln3ob2Sca6kqL2YpL2W3q404Hsj/osPfJXOLDxEC0bSUQRQdS012MX
FAh2oBqSFs03qryH/+qcux5oKgGyPgtv2YrQvceqUh2CYPJqo3yn7wseq9ctwmYxvRF9oeg4ePJp
dDkAIJPDX11n9hqCTvu1xiO+3qkz9gSIrlhz4OkZSLJDGAV5HmSUcaRKh+5W+SDYRQ7nOnYcaHEm
nxW+KR3Vh1rNuI3Yep/YA9bVdyl56vYZcUklMgKAy+3Ufc9eIl8D1n816x1ScEasZBtYl5LwCn7c
lLm2NJBQ7jHrz+YLvBMrtGF+/na543M89P0GV6+STkM+kpkhDECqpyPxnIq8IF7YcKyLxlO3qk7Y
cWJwuJLWAylOjABJRU0skQP0TFd8fb49OhwyRjf9mU9QZa6+z1iNiJV0sjxNLjQpIqxiEmSMZU+Q
VEjQkOqnt9dkPUk3WIBfUtM3asIvcSJ1832CHTinbSXsLjC/ML3OTeNp5/L82+mKK6+jqkXdkGVI
xd5USJIjanwYfzNw+QX1oeIJn2DcdIa1ytzsvfjD6GSj/Dh88HE/Ynm+eMIZdK/bN+627DT+ME14
950cLsgw2VwfzgAJwlpbsg+XbKZ73TC9wUSWobqlGIiRmdjFWxyIc5sI6HwVr8j4Yj9UESXZRCji
J4uNTIXFLsNs8mzmS0zPiebzehhdwmrGaPhXMr9IWVFI/vngWlIMt4uCo8+jY8KZeTPuMZrpRdQt
TpzaX63Mk59q3kQZzvinxZPD4MAqESPv9Bh74f0DLv+wIXuiC6VIVP6Q87dsJnaQrvWfmrR1Lozw
u9G9Nx7bqp9F/1pfimbRlNGKUYxloUpFJarYJKQQ/1dg8gMCZyHtfc68OBSjYjHYEGhljFdQP7+G
8pf1h9Ex1pxx4bBXl9Hjr4yekQB/yyj/E5l3EQky/Mc7VIGZ+CvEbssuTCKB1wgcTSCuHenGEnBS
Ai55j+6E8+EbJIyQUwwmAUHfIXuu+AWBNb1DsVthH0QEBOSWrSlCcheWckjLxSvb63u+7LPAW1Rr
PGPLfkAKkQebIwtBjwjwIS7N+VPOjC/GYBChvZAxGvfFBYS9jmYTNTn3ehfvhhN3bd0TrexZd/8t
ux2s1GmsuHiFtkwEq6l0YLY/Zo5UdXhH1e2+wfjVeZEI8YHL5NZpwcUCotpx158PfDUjMAmstZeG
aztbkh3Kt1fri5e98dJktn5n4QBCU3ta5VO1ATc0uETOeCvqm5l4wpVZFQfGDmI3zdTbaQWwZE/2
FUYyvXuFULkmz3Vx/ZZ8CzrMN5QN2jC3/aS2ON8PMb5H/vanFQ2NEajfGpJCSOQeunKYtoCmystV
V+a0OeDHlJ3Lg6giCDMIxSXyMsNFDESlYs2IayF/InpCVFjeHY9c5QP67sOh8M2dTJMjz95DWELQ
w7joHcIx7JatvlduxUfiPWZEdtQae5/7+O6bHSxiqFloKPNZrHqFhnjMw0q5sNwMLl8g85y9D6Xk
mJVTqbtkWGkzG6iYQbNF5LoWPqU1cj0kdisSUNOdTSV1Wcp/je4Wq7aEETlNvsvaeYArk9tOLBQk
ZKI5qrm1XRDSo4UFKB9zpr8nihDSSHVXezkL7Rk9cGya6lRIzfZtOnO9XionrKIp1MhlJW6sWerj
qrp+xA9XieSlbMziKoKzSEEnTbeco6jrxq329N7QZdql3mwtok04uELycqufKy3VY6ccD+tm3dAQ
i/jhrF0qBGFUfPYpQe0N+2luwMInc2XZMD6YP73+hPdrGCtLwksjI15qY5AddFGILpJDXLriRh0Y
ry50e55bzqk/SPluYgWXhVGt1D/Khcmhqg+y5C4btnxjmrw9w1+TKvCMuYaFnzgD6srndMAh6bf1
W3NjIPrbmd2prjd9NGJDgwzZusUyWDXJUImH4sTye5U1HmYbQgtQlimHoWO3gljvmrXfLvP7T9rM
iFqmgbtPPXSEqJbe0+fkM0m+8AdZyTNSp/pTGpSstXOyz76NgbMF56aBioyyo4L1jgvZl87ItvUI
jLuGnjZLF3fHN28NnLPcf6HDkMKrfxGBiPgZO5X9cQ1v2Un7tL4uvK8WcoDi+j8GHhuTdbmWqzWl
bOWgV/seFSrfWrs4IaepoQb5kSchVYjiEW9cRcT1sPi9hSZTSOO4LlIPDP/a3sg0gkWs7zSf3V5m
VhMWfwwIyw3ZzdmcCkCkTLprrJPLc/5ZxV/3yN6/OPqpfAebjyFhXQx7GWXtntg3Ba/+yY5bk53s
1KEWJWPnai+kw51CkCZUQTqEC9xNXZUlnuHrB1Q8C/K9M6g4AAZ3AiOQtaE5ipef6Ze+vzFzJo0u
rI0pwbsLCQyLFbzISb/EmAvtwL7Q3KsHqX5DIpmsTdPaM/uZ8fDr0tGQo9lzKN0knGHFTj7ti6MM
WI7jhEZp8meFhICxh9692yToUcb6z8SNiWsX4yt6JQNFXTV1bfq/2Q+jP0wRnAfaN2Mh3S8lxyUO
AdJagTK64Xra7en5WGMG7Kb4k0jNvKMIGx7TUzEGaf/V370SU+5xjenzSA8P7QplP33eN4oPLDTc
pSmaElJqmKS1o0vl8jKmC8CEp6ubt5HEzPnbOKXpzCABni7HtPzX280ahxSrMjLX3GixejH19LCO
UwZPFtz39OgVb24hxx6P72NYP6x9jiWhivdz+qluNWoyHP8+Rb6Vjb06lnR0SuNaRhZ5tOQv6XGB
a1Ks1uWJtrENm2ZOLJ7DeRzvLN943l4srOsb1xZ2AU91hz0u4Xcf1cVM+2V3WeNoJ5Ec9ZAQ//ia
IDpWs7WIaTPrOT1Sg5KucWSX2fG8OREzSpNXF+4bbZXXuuUpLSFs/XRBk26oon5wcWaBvXHk44pf
/zR1ObRzAmxJm4fh1UYThTWZzc218i1WKhjFOplrW3tvr8voujWY6nYuNA7fXBMFdxpO2rb9M5mK
Ay4ui0+dv71HIkA8i5oTDR+5CCZtPcDVSQq0i/VBO6HsGaovZb8NrQ9BJwO7i+zgRS4u52B/xhzy
pu76M/Pv3QNWxwMuHYQq+AqPRQduyJxG3lWSiHYRVTnnK2RDgsqVTXET04CYdAI22p2xmjAin5wF
z8ZkXK5vbIoa/jxALzpIEfQsnnN4Zl9iok/27JoUwviPuCwGW7QhocwYXj8wVTxALYzGfeNhg74Y
N8WxP9uUIuV3etT4ifEs/XvJHDqP/pMCczyYLtsRJpghgkIbdlC4oNgJ5S3Vdk5+y/LNG4iv3YYM
rQTjJRLfUHd+pGiA2aGtwDoP/18XMcNWNipf0T5wB6WIPzTIAdpO2dQB3z4/atCO+bLUbUwB5jZM
ngLi3njm3yFB4b0vgVDBF9jUzI2QefIevPHOjBj1suOKa8pFWVGCcr3+ZclDknrcqB5uxg5Sy3ky
V3cwjOjFpAXXAITTjrQd03NB2zRQ8swL6AugCnRixdES+2d+FJOL/AZHE4YneBRu4eBeOw3xIWwi
+lz9IO8U8j98aniugsx3lrwFPCTqvAyWhSgE4cqwFun2n4SbYfX+DsV6tJZ4jPrKWlnLpFKGWcSK
ijrumAQOLENYAVl4bVkrb99qp84ERgFUgZRPlMLnklfxTVAKC3Zz0BscXsU3+BFENOnHBKTsJfp/
MVWCScRlVTb0MQf9p/H4FsqZe7ErbuNmwtWvGa0yhCWtb86InrsWABOIAbO645KtWKS9DguRupHp
5G7YyDv6VFCWnKXHVxdXSOZijKzJx8I8UG5Da4AYpq1YyL4Y+nBXuDPmIb/x2cAfFsYq+6hvYLtM
EueCwiOomDVpxwx74PsB1MDxpJj4EFQwoQIuboLWJXkJf/O4Qbld8XTw0PEESBH32f6Rd9yIuf5D
sw9ULdYVN+6Y0slDO4B9N/kZSUFZpDdCe1l8jsnFmMAJ47sKLqiyIR4mYAH+AIeIlZsshzMtLyNl
hgbivX/UHaS/momVXPKV+RxHwe7TWTVcRYHAwu2sj/jZixsAp/A4IIGb1zfIb2IAxLcEwmFMSvUO
85lLPuBCPxPrMD0OZ55ReJeC50R5r+3sg16BGPHhWZQ7+0eY2LMjnwVlBHcPLst45s7DKOVpHs52
JFYxdbWYNYmmp2CNVGLWymtvsJ8hvEIgP2/n34KqO27uE2hrI3nyanKYzOneVzxvAMA0xKX35lr+
2wS35n78VjPWchdyyEAbEOmu+y6E0vE8m5FgdNypNqBLj1MAIFaJWKWo03jGSgSqW7AyXGTVFQcK
W+CBR5ndkoc55fJpO9YYfCEeSoAlABfYfCxO4ftZBzTkAF4VgMkhvv17uvghIDT+NGD4cecPggnY
gktE/557rslL/MCDLUzbwZ4FVZHo9/h/BZcbmhr3S6n4bb4nuw62ptcZTyzEPRFsY7E/vpBIcxDH
u3RHqudGiTSk01Psvt06pAt28JP6XFc/ZMg/D0VQBHTgoOHw0NuVQh4yP/WEb49ggX/YEz15DfMN
5WQJEx4FwfoBteJNCk8Pg/UOmfh6YlAVWdgTPJwqVL7s0PSvHgo1iGgvfwykZTu3PBhLS2OtrXuY
9FQ5aOUW8o8VPWEIBs+wwsUlsOaTReVxLGO2QbNKxg6n3rcgKb1BRlil/57rubjhIE+kS4Qottb9
Aj8nBnPLK3IgRGKHdIneDJnPxtg8/hHykfjM+1sqJBgZErAxQJgSIvR6zMZAITVm+VgWw5T3Xtfb
GPQzoEvp5+oXMdarEgbkaoy0L9sjfM/ATmxOk/FLyb0Hb34vTVrwl58p02pNFOORwq2jduPV849k
f19Tc4fKP4ED0oKdgZyf0CySYM7GJkW6hublJuSDKuomRA9PIkmZDwfxXHdV5Gs2Wrg+sFdCtwPe
zNUX0g5zKZGvnmPXMobxHKKcpwM3Oa/NuBWyBnmT+sYcXV6/yNYpl+j9obkTZwQtKHY4oq+gTm7F
Zh6vsgOdFLUjgT1UoRjZMiVhcMJqXaGcWYyoYVVC3cLJBWURy4HeK1D4cwyucyRS8xwaF2KObF/t
ixDIB4VDGeRRzPs/F0IScV8/PvLQ9O6bDClR5b3IiskDStUQzJyFrG7jVQXIIApHNQTDy1f2qWch
vlbZt3S02WOCdokXFgqkKA0YD4jfRy0BrTJH9CbEkHogcIJFzi4T2J4Z6PyDYA7cHR3XttwX2/aD
eDRuSXxBfBQ+luV+EhShkOA2ayD81xLCV9D6vNg2FW3yjm8Z8NuI6i5clfs63QphIDKVLW3evsjd
+FJjEOAMQbaul48LqYHcZQKY8KDm9unuM7yjbpvsdNQeWP8H3BG0a++zskPEhXzseTRXzwDZHfq1
+jW9BvJc36XL9CP9yJdIqzgwFTysHCSFldsc4+ULzc+CJ+QwIrOUf+IlMuN4yc9VQMEbVMWWm+wV
BKRrJShImuXr8Wg80ceYu0FxUZ2aK6S5JkupOT5v0q4/Prg/6B/3yCKNDTJLPqvQidkr6lQfIXiK
9Cj2JRwdVgiSWBGBwd9YkTFXedGniQCNR4yPcj9ef+43IbrTl8mncncqdCwT1FxsIuPxOr/Okfj9
yBueejR9MSqp5paQwbQUUjaEbDHfuEFXN9mh7Ny0yyJ8LYtAR5Dzi6CMjSIYworNTajrv5Hnp1F2
NJsZj4bYnVR0caOPYC6SIaIZ/H/6SkilkCii0fpA4hOj4UEutR62fWit4/kVGtT99gZCWg6Jxxes
0ZKxYFNxUf+JhFdvNvtNE0x2bIDaXDuUQXYbdygGOxeBzkZfqRukTCiGG+S08eJKThjxg4xCkGik
uxwNNL1hmHEFwEeADlJHo7q3z8nb4fy9yi4HjT21v2UXdGfTkpaBK7uzfavBazL/hMvH/oMO3skE
SBYw8wpmEB6TZcj5h3RFmaqDY9/etmv9GkjslYVZh23prG/JyeItvWzi4FmlgHSGb1q3KLZn+gmX
HcukyaYJnFeH2pwBmsHJAEI/Pk/UwSR7O6CzuCihueB7Y2eQualDsdPdOPGgpMSAalNGqUCTMZMp
OBTQTKEeGHuFbTGIUeFkXlrPx5ywYA9tD4NvAl6EfoJyjgJDUJKEFkGQpg2KCQq8xKeSEPUXhTwK
CNhElJ1oDiDWrV7b91a9vLbSwoyoJoFomY5DZRYELUgMryOxcjDABdoqRsfCIly8LvgUlS7oKt0K
xfpGkN+FPgZKcJBdkhAK0cNhxk220BDCMRMEm0GYlCLNUWG2Q2Wg3qxIItqJ4lRdkQwh5CTUGZz0
6tvROInpfbKZalLPU6pBedgIxUSyHDfUEwHGKn8Ev9MgTtYczCedg1kczv8SQMFolW9QnwoWtLkW
saA0bP9AWyBz7CO4n7RAYBHmXshBOmY1YPcP8ddvX93SaoILMrVhpVlhurB52DlkFq1fsJPbXr0b
I+PT9N7Lat36Yi8co+pH7JiThbJ4iP1yQRIeDGp7b22ZBxyGyPRMTt48A3bdMq5o0D62Cx56sH5D
mjg6E4Q3OptdL+9eOFpV0d3L8sODgTbP4PO+VV/nJ3kE1/O9mkvK7gVGixvLRWrO3Z1W+TQw7LSE
ehlykh1epdWIlQMrM4lpiHDgquSV9vowjLcTG9O89br6x8RYrviI0+21dIt70F8XfKrHa4m9xIvj
m0w6FOWIPe8UZ3g2sRyTwMTVAchpdDnAY/gROhm9U9AVLAJiCPRED7/hJ7wpDsNYc2SaAjSaF2Ou
LIwowfqH6VE5y/hKxJzVsDsJm5RvUuW+jc0I1xBc5tcaw7KIMlhYHCDpB1pcLH8QhhBjWgYJk43X
J5cqxjPUZrRYLF/5KqvD4sKxwpFkwSlwm9TNx6lJxV/HHgLvfn09I7bOZohW79AFqn0HQX411n6q
H1sdr0LfVt2HCTfwqH1QZYxYj4B+/jLZsv4eW+TaQXz3B4DlGReYlDI1vHEWqGYk7CZej1kvO9ov
l4gUZgJTGeM9f8cP+/e5faxJkCgZpNEswb3jDu3V4/U4atjXzpiN8peAfuQ/jXEIcN5lAauDgfhD
CRgMm7FPbCqh6X3CXNUTOCRjF8azuEKBLA/AUPVSQrrIgReTPkEqthla+eYA9MxIJ8VbkCtuztrY
mzyxgcLEY0aYwbz+2tpT8NUZgMcutPBzZMX7P+ZwgCEnaRxHDuC9pAN7zl/K8tryuZuZ/NpdVVDD
A/VLUy7ZfOOlRFaMd1NWIQ4seUSC4QqXGkzElql/dapzC2xkm+ABy44SiJUDQRgpIssLeEAm/3nE
aGiiX4mvZtXNE2g+uCLvn4afJZFhbciw77bdbw+mNRsyIqTv3/1G+0zOxp8wWyDRWjmW+2zPQQHn
gIMGMyvGsdvHkjILmD3HAcYnZZFj568WGcUSUbKEsrHGL0S821Okgd041Rfwdy/G4M8Zzz41P6W2
2ZGC2B/tt1P0JDd4DSa7kTXLb1yrekQPYeyAxfgfm1RagfU55H2yNdJZ0nQCLdBDXuIVrg5gdIDb
vDdjLrt2+hirOv9pYyvGqdQ4EulwGCsOTv7avUpnIA5Fg7gVVDfsKkRhRvzrgVjEG3wkMXimeOgD
4hF50DDKrZ9BY85ePzg84wT94K+VGc0lqWjpjYYKngJPgQwkQWvUYsxA1uWh8q3a13ENpPN8rrPO
qeESjWF/Xwx3HwflF/P1TYHvIYG04/SKSpkJlY8FMNInAQfyaD1nDOENA7+kCVNgsJWOAMpZ0ruW
7dhYpHLqd66qh2m6rh8hG3r9cPRkarhwABhAySuQMtoqOlXaVZ3JT6Dxi537qvdPCaslE4xk3MO9
AOEnN3tiB4wzhn52hZHwRTA5ZJQrsXvk6nLz8Ch9znvsDptQyjzbhlL40TvDN/EXxGvUBFNzQiNL
+Et+mh/1Mw8yJtJ4OoZvHH6H1Rug6IX1xLzcdF/NAWaAQJjJZ/rqqKNLpK3LWPErXgA/09IrVOi+
c+uz/qW65EPtxt6RwDubSP15ERr4Xg6kgHAScpieldUEtPDf1J9dg9x2q18/hrmR/ZpEcifz4u0k
128bS73SZ9bKEAfsmpvOk1uvWg6LcWoY9M1ubHpx5dNMlIenNoubmRh/w4kC4i244oA77oQR+G9a
OnYiAsW1P36Xi8bkkmR2CasLdcpopRYuQk7LzOCHxNYMvlA+H9qANQqCzF7DQKFdUn4CjhCAC4Bn
UMXgPxn77wfyeQfAHapAdqc/dGHOX7Gma7akrKrZEYIOF5oPDYz+L7YZHy2esNqk/nEka17D8UPI
9oz4Palamujm2RK+2z/kH5ruZUzcvpiFJvPmu/h7v3lKnHL0mqfbyKs7xADeHFfWYcEIoHPleMmn
efPd8e/AMhgPV3mdKsvXdT8CCL2+lPcxbj41DlxpMru3gZbNVeP0kOcyEe2PBQOa9z18YBn9dJme
MUGqel+FZt9uE7Qpo1sX4eMe6CzzWKWDJqPXG+cpcLJBMeFct6yH4quJ2k/uO+0edWmluuYDgwAs
Att2B6ievekaZlJ5fkGquVqcN9srk9dnZH9bX6/JwiKXRqP4rlgismecy5/kkEKNWMUX++nRcFCK
y5uBjB5SCfHataY0MBE+esqxei5YoXIfFIpXay42D906GW/pI7KtQ2YzvZ8lgzeoODJM73/K7iHM
VeV6BouveE2xZrGUBaGhzSyxgjtV2rH2XzvOLyWi5QdXY84zawYyFQGRKE+lIkIgiHkAa3Fmv6hl
OjRu9W9uzvp8pvKKw2ySeYrltYxErYg0+ybq36f7qfu7b9KJV+eb4TC8vQdm39hzqZYvYTTHzZ0q
cImwfmo36HYwR1Xb+b3EG6qvHOrsF6IQutvRee0MVHobDfdPtulIBAo3kIDM6zR5efmiZW3gIGtM
H5Vv4qWJwQL+ZVANIHguwHfgFtqcLh+FZ1Jx1AjuOwVeZPnwhuxzcgVGks1tdWKpKtzl+55YoCj9
l9tNdu3wjopLt7In4nW7SUgNZJZzDZIGowj4Hxf67M2djEGc3XKvfx3uEACtaXnJ4494zfDrhQqr
9e0UewsKWTJ4pY15RhCLansrWxzUPLJM0xodk9aExC6nAloeIpQFWhXa1JICz4MTqbWLuD3m+RbW
i/r8KqoVzCnmj0xt76ji8+DVTH8wlAql6i+9Y4/I1D5Dlaf0PjleBbJF+STlnwlGUZP9673TxdBN
VF1BAWf4HQ3xviCfiwId2/MWm98WJ5EsuN97GEYlhLdF8janTzgwyzTzBIb3DcqmYcO/13Cwxzv1
TwNoOwz6hr7GmgTgqtfyl7FTcWTPxyI4woY6BW/EMZLaXzop9WXSB3ntJ1in6nRxxKqHYqbEyqnj
8ydJoCWdBzXMv0pJKwJICVns3lv3frLkmd24MXuw2n2W370GsIf2TV4Q+pnQduCeRgAeP2WoAvNi
xv9W2eDUA58YB8HpsxG5Jo4iw4BuHod4P7xmvbrn7d8yRAuvmjiNtGDPrgleFhMj9xq1H8yvOU2w
wkuMyphSJq3viVvx8q07NE5e/0mtSzI4EVC4hsrOo3JSBszQeApuAs8SBETHMB2qs3vnYjKEz5Wi
rjN2fcxVYd/KMwtesUWAsqgaGoMS1ZN/WYNPRhZrCsg33pxbJlip4fEQEjQFWsuPv7DacdXPOCF4
m0JDn//036XhxNLsYZ3bMOmXhrnnE/K6rc9jiPkRYx+8eDL3tdY537SpBDUZIkh56Mi5YsxdOyRh
BfaJogW6SCU7T6wpLv03V+jezeQYPZ/5w2MyksUAj51UQmhLjVPiUJ6G82KHWh91VxPP3rjG0cqJ
WME7Y11YdgCoWNMWToKz+DzNg/umvvDJmO5z/pEL5BUQMzJYj8GYX54qmqQ84mFnIv5vM1A0OHjE
sZPfhYF0uaFmfu0IsObysiz5r+6LBOcGu415dpgsKDmrvx63WOCX/FM5FIhxyWXXnMrCFjq62x4O
9nWoGG4pe+b1lj/ZQLeYVtfjlLvRnPlu5rBHbFxE+rdqzt5/SeLDXKXSwzSg9+pPg07zO4fiOdMD
6wdfwXTRdku4BRzFV/IU5DHQjdsTjTjAvWofk8luhBapzkjkpiPhKMdHo5zfUyxAQ/2xzC1c2V3I
o8Z9q6mTqU2wrRKHRj+4zwyC6yPsJl+tde40Uh510rgP4oG2dzAKX3rqUoM11qf93pD3vrg+XBhC
6cA59rzP7jackVkJNHRmgA7xtn8thvSirye4M8LrcKwRnnbKkLp2mPRcd1XuXCtXb9ed5gOsQA9K
Orrw6y9D4OuW8/6NW8zT7fzHx4DT7KDMwEPTmbhmQf5yJ4w4jhVd4dninMRSy3Ze5jbTpnJKiqlf
TpCMdDekIzzin892/sDHSY2y2BdtOoM8SMu4n+pZYKzvAGG6SxAuWjD6h+SOZFtdFE71Vb+9KhdW
8OhYOw831sKa0mOZufMeF82F0GEZK28TJ214gIoN0aPCPc7yZJp+Ow54eK/tF/uMTVfGYGMyWTE2
eXc/CeY/9l9VfD1uIwBV8v3sD2W/7bs5o2UuWFXjSDyPpU1OjWxlAfaibdQAkXb0ko6KKEP6kqWN
wedUfbs/wRczPCgmZucz5IfuarDXTXA650epDSYwBYrr/n3f9+Ztou1ka/V8b2p7MRCRjuNmfDaq
/biBY6zWno3TJP6d6yHq15MFdNOWiHaLgGz7hJWAn23rymmJENaWVunw6Xse8afgBg7fWUQ7QjF5
/UN8A8F5peLogaf3rbpktlOA8/eEDcvHBJhMPDPTh2uwaS7h0MS6JzXB3f6QmBbnZHa/2ZIeX3TD
rwvVOQ9F+mVSeO96ERiJ6svqyMxwa4vgPgaeHlMoI2oynwzdSndoYvip9LGFK4qbyTvxDHVdvxgi
0sIXrjHOqaB605+kvmK6iJ6Y3VwxhZTpR6dXfTGuM2QukoKdc+zwQp/5oZmqXrUbEBL2K4spknZs
MOIZd9igVObs/ts9gQVq3+xdWt64pliTyCcP2utZ7TZj+omkj+Hc4Kvw8zWHGZBSO6Pi0EyMuUdL
xdsr2eKqfDDwZdSD1oW4NbJAYCE+br0yjSHj1QtF20AhV+5fehq1mfgWEyWyxo8UkQX06YJjDCeQ
k3yJ/671gj29M6m6YLk12ULplwnQFVASEGpBFKfe8zU2vJtUn1Ro2cUfrNEXZVDyT87TZutZS0XC
8B5bon/yKHZypJG0oFCFVC7a4lWzRcLwYXp2eMQR+GFGMATWzvjPIxwbZzYs1YCsDCIGMtMr7+47
iexYGAoYfpetodr3lstxz5RZqefFJ/T3BO9+hrG5KxuuyJTBj9h0iF0pvvlpy4AYt8q2ljf5a9fI
JlKfAX4Sjh8da5wZEcSNevlElE/06GSqWbiZH/nwUuk/3sdiwwqMyw80hBJmlhfTmiUAbLkoHezc
zVktaN90B8/xvHbUfpqfekYfF4nRpBFWgw+LG6+gLo6Syyj9lvkCA5wJTtlPuEpwXoL0XKq+DNqq
zbR81nc0n042IKG4qz4hP5IE7TcOMtDXyaJ9zPOTcPPG03+qgwzuUM1xpuGSIjkPC2HLQhuXY3pq
r1DwhZuy4RvMVzTLf9hM5opuiz5oXFoqENr0NTr1uCOB/VKsNTSDxowo6rtrgawBK7+2Baw9bEAx
6rTZaJ1XdigVhyPXzFwUvd0E+M/riQj5bbga5+sXCGLJYfJCfuPfzWjUoS1+2Jgw8mjT9A/wlXFi
6oJnH4DHsgG8Fn07rTKfWoIFwNTeWmF3n7xDgHOEx98U/XkdvtQProolqKAnyNbuHWl2PMPUft98
NmiabOo4Xi89tgv0SMR6ZJs+d6sPPmnlK0uM0WsqRRDlnF4yf9F1hldc/ai38pXOLPBDfcypj+zf
rp8pyTzPdyrO5su2YiMhAMZw65dvdruXFrUMRlfQfP0CE9yq+nvw3zi/PufxRF+9XjotJ8tS+hq6
HYHoV2go7dToPatbJVg82O5k9MEq+plIGgfKj5n91uB6VLpXv2miTnZI/SH7oKe8Q8GAyBOHxAd8
MPd1P6vmj2nsJw8CvyGIQ+hMFp25tu8hOcuKRQNKNkt7Y2VP2gtPJPIzCiLalOf8KqHxSE6F5VAR
NsbtXS6aNKIhRoNgv/YdFBqIzJYPjZuSv/g0nwG1wgtYCCttEuAvjw4SDnn3+KWj76Cc1c8GpJSS
zJwYjhFlNTUBFfJ1+RpcZBEF4jqaTj/WgeY+H4lXAbVC6zTdN591n39pS/Pc/4JEyjve9BHg0SSg
qs6FgnDleIT71SNU2D67JVuFUno9tflkThFiAV9LP+9i3iruqDnDw3ubWx1I7CpzNgDaSULA91H9
thA6GDZAEj6hSPtgZWM7Bm+9nIFB3ZcUS9fnGKjKe6rSMzcXqPUENmjSIXleaitUVE9qPzQYsLZb
VjND/6oZ+eAIys5H8gwJuyfit55+TG9LrKn0Z6mOCf8tZXeYPuwwVbAd3eTGXLKEvbpROYV0e/wQ
tkK4VNfOx09htZ5vmikWLEJi9aBueQZa4o4yJ3bsF/YtB9P5JcE6SeYs8Yw4KrKkoH+kwRjP45Nx
XfJyFsVmva9GaPC7sotEFtSw6OSV3kVVEZKDZdarJCjbTyvbaQWB2ThcOKU9s4hXYhZSHot2adm+
jM/Ie6F0O/onKcya1VcXL6wOhcvtrh3oL9j3MkTxjzNxOyT/ZCUF/Vp67gigSeS51s3KCp6Ddcvf
i54uEzJhl+0kzFalm1m6RPQM/MKXxmmYVHTr39WXypAZOZGKrzcwWuKaBp9IeJuzd8vjqgezT7uw
IuS78RTlHB+0bymbj/ew0F1ylKQNGzWu11gJXfd2HrbSfXq+klOgkoUFF73Z3u2Zeuo/dV7dosPt
ZgmehbTmb3uttLtBX9Qq3W56KUQUTwwQ62GnfW9XY+elERbbZXZMRmwjdvfuA2tw+UdjTjBx5D3I
mvSec240iSfTjEse3ts4MZNf0WUuSBuWx6yziVPYsAsI0giGgYQ5PGlvWTu7136vh8Nz1ZfBPQuf
8peWLvQJc2EA/BdqJU/bxDkZWksL3hyQOrvW5b6P471ONJTClLlyapCacl2pqxewLBaa0yYLred5
EINQmNuF7qjZIve1w/OPMvL5NbG4RDRGoU0sdjr/1tEZF3MphgY7tfpZd8JwPmYx0cWiTgF5o5Wl
zT9Yxu1qh638maXIt31t//6PpPNaTlzbougXUaUs8YqyyMEY+0WF7TZCAiWUv/6M7VN9u+9ptw1C
2mHtuWaQvMyfgObzEM65opzxR8eT/5s8kPt9hYk0/2Ye5m9DhAu6PLrZ6LUPT3lFpdDl4lVJOA9B
BURmrXA4Jw2MRzwjvvCs4rqb4ZNw4T/M2CVoqEoO/Lv62+fbBAUXHpBFuqkJMUHTOF8+TXc+d/iH
J9Zs1gkYimecaFsJin/lW6yF+saYLegXzGRXYjNGKodROTN4YHsJxp/FhCDmS+eIX7odF42+hHYE
s+Mi75NyU5UnTsNgK69F9i97G4Ge4BIpETEgDSB+mgVt/15QN0AGNkNJPsPmuMeBvjG7zwzjIXOl
lG+5/CXNfqGCPGDjde7Tfnzdb8KqW/sASVMam3dhzMkHfEFNkDnYGPhZmG6FuiNz5emrhVSVOLfe
rpQVnuz8+KnyiKqngZm7GASpmKymQvJzpDpOZ8GdZQ1tCDmgZmTQzUH6RN0t22rmtwElYUKJDLeH
NAzdGW4AaMjHqPJAIQJas8ju2e3ljE0CC0RUti+dwGUHG5gSr7hecSfFawMZKdctJM+HEqfH14iT
6/CPxlLSbekU3w0fDhtHGoK7sOyW7cLYdsN+QtQ/W06Iaodz0e0oeIdhcWuBUP/JfagiQ39skhpB
6zcrByk7OllList/H1tQJKpL6K+GX5peTYKd5FC/vJwELsBrR9bIvDpoTahjWw0QqJG3c8tW7aXf
Daz3sKjlNVk9fBvBdLVl571jfKeNZ5Ufxehh7W5t5zO3rSkpEZB7xc3vM7qanvZFeYPqblZdqa1S
G058j1hwLc8xtYBqTcddqGNre0QldnubwWicByVQRH0o7kR6cGh7OXdMTHuoBr2UOHG9Z93loSn1
iYX2ztmY7TAj60w9DxzaCCdPNmQCEhCTcUzYNL/PV2iiHOyTQ6x/Q9NInmH620GZznB7QWbUeo/L
awohCgzAaDNxYBcHBXwSchpt1DuMjLpzKwgYlYtZwBwTrHuocYOpwKwzRxnwJAkimw9uBo2QDgbp
J7N/EkwrejHQiiyXsaRh2lXbD5K+RAHaAG6kHOaDpjhMSEt6SjjtXUnJF3UAoxgIhE/3VNbfD9O5
vaLZp4VjMA2xcP5PUYhPgtC+QBg8kA14tS4WwsnpyFanfNGqUo/IPx4XakjE1fcMCwKa5YMrj/70
8G/ph6YHjKSH7tSSW1j7kuNzY3MLm8PwxufmoItNP1vqfcuhpg9EFNsmRXC/otZlV/pld1HRXaQ2
2LWmCXlzUu/YupMHmVkBJ5OiDZWfmbHn9vM4Sg4stkC66BFRXb89KX4/JtXLD5xTSGNEbH2bxDbZ
zO2ZhFdcwMpGCNuM8gwrqtybUcnspMQnTej5LVUupQAJTjPtZGJOUy6fA8gywqJ27tf9G9F1snHp
59tWOafKRznHdb29DBytTehLQAL47oJt1EGaeE2zMe7uI97lCJVgEucOtsEY65ekDxBGgU5L9xjp
N/JRaH4UPHs1HEr/fqKAuNd7chzmtUcsB3DFjAD69FOSRVDDkNImaRDbifwJd4BodwOW9GvsyGh0
OD3wdO+7Cu40ssOxuFtA6nPdGCbE8EmIxctdFdp9sZI1j/0Tg+Ly15CRER9m8mmE5lx5RXzQCCt4
2QWRB4mQIDXgjPn2VjM0XQWG4bAr7mft7j+GbWz6jU5CBoRpOvw4EUMGrdNAPuBw5zOrpgP7lPzJ
MTomtaJ+LiY8pGb+HfErljUyt3WxMu9h/iQzI3hVYYKuAx0Ox0Yf/uFa3ZOTVp7jo/5ZEYypi2bx
7Nzeffb0HgcArBEF5rwgcaX71fEDbK6waxfzswqzHlFh6cX4UMGGsRaU5JrIwUYQ9hBx6DhDcACW
bLqyHENiep9zx8jWDWBwurx3dB+W00Ac10rPD3gr1P+0dyI/T6+fVnWGs7R6bY3lIM5V6KexcWOx
z0h9srOt8q69k7s7Yus0/cK7mCMHV0RtiPCMtmqG618fsnLXWJ5emQ7LF1//y9+1IPUw8322BVng
uiJwrZaYOTLuD5/8K4HYrO/AbikLgA2tGPLycjoK2WN+AZ0CgoN0XQTE3m+yL07fw24OwRhF2jvr
TYLiPHWf23KPy+qajmn6/shWoMPoqDnqCXieu3YXtKSZ4dMtLMjFM21l5NRLMz6YsLgjCc5BYwei
9Cyc7FeSwNYprtGboKku8dqQ315zx5q7iuQ/3yEkAe5LGzQ7neU/LrxFW0Zq2H1zlsCOYZqDC7g1
QhdKkVt6pOdtrEa6l5rgIiEMnE+XIXVfEfI6wGadFgzF0B6AWb3E6xtxcU+Em3LIq91Bx3uP/VUu
6e3f3/KHDSSGD8/d5egyNOAn+ICM9erR8XrZxiTJIFR0Jp3zQuyXrVF1z4t1ifCLydza1TW7Quzh
nMNhhGORFjsdNI1q8sAdQJ9oSNObtvZcEHcQaAZw7ulhHACmTFcYQtFN81jQsRc5GZTeGHegftiL
l6RBO9n4C8AxR3hUOG2JKHaQnaEOGImGuIb4H6f9tggEhkKlAC8GwQmY3xwrCwolbGBoNSJwMgMU
dwPdV6ynGxg7ToLfMfAFzVxvRk6p4lqJqNXoZTD6OKvme+sgb/uc4gkCW0ENuiI46A2VRbdEEq8e
VdByBPDpSvqVro1iSyJfJorfGFpN8/FCytSu75PDleuqh68wlCrk4QyQHIIAXKVvdiuwEd6NeNUr
GX3TP1ZnznzwxmlRUEnRHfkdJ8GNqST0qMq+ZSlE0Fm+y90es0cZvpHfwdsaopnD9tUyK745m9Ia
EZhecQC7uF1iWFodmDq+WLYomf5ch7t4jUSJLYAj6zPd44KUzA8qh7gvaX/f8M6J7ID3qPB1ZPr7
WJB368JYU2ZJndgA4TFQF6EdbV9LPk+m+yg/f25Pn4ZsZwTc8Wy02QygKcx1uyevGsrDkrlM++01
HWZ4OBgBj3galso138onOna0JXCnoEUhIBfZYz5g5mGIgSkAJlh7+J2ekLrQtQINuJdMJk6gR14f
8ONRiuk0ogkaA6v/wUBg0jaAPtVHsX0Rg/SFqukxejVzAxX/4fFiU3FjZB5g0ektGLWtpl4hFqL9
MX9wUrDe8nHTyx/06scDd6Kcn1NrlXcf5n3T01ZNHVTnVrYv0MtqfoKvoIaDE2EsWyC0O6UBtfi3
Or5ftMSmrxpDJ6OxNvM1FT0c22W7kBvrW+MB5evHvxGq42y2uMESdGYpyMKlH+A/EBoyYViiMU8h
2snPym1miTPraX4mSFlqVqUdSOx0O4L6N7dfOduV+iYlmVg7UpI2LZFuDC9zzjzESsCI1OFkWPs4
Xj4xG4ipBLdPohtge1kL6peAwc+S9xm78KeSFYQe4Xmd6nSDg4QF+WWSDI03FUZ2pttwamuoXYrD
zdhSkYwIOubi4pW7N8t82hsd/UbGy3RoLFc17AY0GFzj1hFqra8V65RkGy1uSQVdzm5BJjBlrLud
F/B6GQExA1bQqykQLfNVNfnXslgkw+kB8qwd1XSp1CILl5+nccwpA7w6dW4MjxlqXrk/vUTcLfM4
mVKbjSd5OJOOP0MJHWOVmC+nYVhVDYX5NZMPunSp+FGzODwYXVPy09xweyE4UP5q7PZ1rLRgSsGy
buHQOloRjOPZ6HYTcKC5ez73GV4C2bkbOJrAn4WRTUoDBJmKY9G7RvowcTq456uBPgt0fWM99l0S
WMkNSJjTI6myhKmsqfjGiuAZn8Ezxx7yuS5Vz7p7cRmU2YYOsqm/m912UJbtzMZgpv1Bv4Ct0Vqc
cnq62LifsuCCsmbt36ZJZdIG9KLVFjWHP8dZEIgwxa2vWuq3iOczz3zOKrgWNM12SL/pk0GZnEhL
0D38V/L2dHs3wZCporBkyOGmAEfCgKFPgDSp+6cd1PnZhHFsvvDZQWoBgsUTYF7YEnV0ikESEyZb
8nw1HvGw1vsAeCq1aCT067wPyu5DIcvhwJSop0tRGPbjdrT4HD1ViMdcUXEkW85aMnwE3alH2A27
mKjHSlTEu4d2TBRvgKHxefceb/X9x9zVYHGA24yshmLCInuESYoLQba3zD3LJC9tVe+P5F/Tn9JP
RdvCEmQZRu0yO3Wpy8IDNvMV0/MJe92T460uKK6gCOOuK/ZobGkEIygFLHy5UjQVYke7nZUD/L77
F/p4+m/VEvkiNjloBlGv7jVpjY50Pm0qwsI30hu91PYqwbGJXaEZx2tiHqCxOyWrgm7xhRRGehmt
7Jo8ufoNm3OHqE7mPn0wWqO+9IhmEFOmsK+/XmTP0Qah0qu5Oe+Pdj3ety0s0Np02dSNac1eUFCC
5MIDVspDGkZsAJyMtD3GHgn8KSS6BVKRVVEu95URNQiiL9iI4AnHaY4jsbLJOHYkrlgrX6sBHhZk
0Lx4y4doZMmndmwUT0VZ1ThIXbDxKQYnZw8XQcA+QOkIsJnRq1zoCQd5FFms2Mr6ae0pkhJtAyND
HaGo2Occ8h2rfkF3eTHMAuq6eGan2ZLjWmK6APPsmxX7g4mTRbczk48SPgWCfSidoz0/DelGqsgJ
xqWLHOjQPMp1wI5CO1kxPMBfbQ/zhoLtvlE5w+Iq9QwhfsZkKZWrstvcTWFgklzmeQhDJqWv/fwr
GhzeFVEXlQsfHX7V6GKZwiNP4oCj6r3y+dBQHaHSgaJwQhXntP5MGUSzE6wXp4+XtIVHgsJa+rRe
m2KC8+iz5Mb9ucj2dbESzdHKiU0HfqVcBE0Jn88fBzYpL6NZktAsvsrQLxUiX+ov6rz+6cPmgptV
QqbH9XDCvMB+kZY7hRAb+ilo43eFm6iXpAViAELuEs5cD6eauZAzRh2nn4XRrm6KP2AxS+RvHMFG
hXbGXZJPbR9qUDWf3kDZVGBlbqF3I7f6hRoMzm6uCCVRRyCgRIvwtnwYYBe04TsDwIYQvaAdtnA/
ILlq1rHWlIX8DRuzI/L5hW0T0mAONzMyXw606jXpRPFLIYw0n71Z00qSVvFqKdbtDSWZibbhde2H
z5to88NXzY5zQupxfMuOkxkov2j4tYSWcz57/MtQWz/OZfpPq3ngnyMrlTSPKb8P/G+UKQpvJTQY
IPTSNSpfZWV/xBB5FJQp9NTZOxoc5DW6DBJC5gSmX3qG3/EUuOCNURXoNIcKj5PBYK6SNwY8eMIw
+DTF+vtWxcDDdGttU+cHarJS8Ak4zwEc1IlNl5ST0UNlLmG2psJgwglPFy6CKtuoo9Ey/ZAe68Fk
GAMZ4GtOVRcod1h/3e88/E0AGMRPmpyYxnY35Kpfm4pXI31rkw+Jw+28Y1N6rV7S3C5U6iLMQW8U
XbuifhdUJLaHMfmYOh6Jl5BGrK8n2tmz/HB7kIZoubHy1rOhsYGz8rYO/dHR2tPG1YzPNNtllVtC
zrO8B0XIvXJrnOm8HB595iOmACvBh47N38LTAGbmPPUH8X1Ic3XWCbZKhGh9yMI71sesCAszSpNg
QHpRDT83fHK+xhsE1W79yxb/xPCeELV+XUEEHsSrw5fPbAsJXvcLVYJ9vsHvaejDgqhP4bBpfDav
z+LPNeXx/Lob65rGYilaVHm/LvQtvTpeQ+X0Vxr2q/PoBFbPdau+8bFzZYkFX0lZZNXv7FVmuuxb
HMyhB5KrUTpAhcqXmfrcD84wLy3s1Wvah1zWrN931qouVxMkCTPqdaok/HfkA81RhBCjr42ruAXc
fX8Me7Pf3wwT2Qv019svRq+ATiTQGNO3eSNi+kOUU8RwI7iBB5Q5VfwhgVxMgxCthOP8lA4gt8sC
ExY0kCxdscNnHBBRIDfBlrrMPLUc6DZyt2mryFxehTXDjGcxxjmV8lplV3olGNmhuyX2O6F1KHW7
oaJhCW6V4yXSzhQC1mGz62Sh9xA7b7+v1/E5fT95pbH/pw3nnNwafuo+35ds26ICihj0cKI5AzxZ
cBNY5+anFH/olHRoVEVFlS1lGjtNy4k1SO7BPAloEY/Gmrv2Z3Tjdm/x13Sd4/Lnq/9oHWRuPD81
fTDcMT8pAzDZkrz2wY6LIPNu00rvPwbhWV5slTlxTbaqeHLpYeSCSTU/0uRlZHz1z/2QBEUZAAso
WOqRcWArk3MkJRhG5dwzvo406Y+2RHfw+uSYDlWqg8ZLn7qQD4/9nlcFB1m8SLGm3hzN6IYMWAmc
EkNK4Rf1YdFxcp+QqQlAxamy45DmP5fTL4XG4NKolAdhycWAgw+sb18qmgVGQ156Bt0fLQMAzy+E
eTNOgoIOScoMfIacmVPOtvVOwiLjZwyl3nvma9KRqMPZ9/5p2DoYbEtg7A5oOSAHTj42SPZ9dqIW
TV1qT1aFp9fCe1eeezkJxkXUvWaLKAEW+R2zq4yZDbJhy5nqN7V+k5F53Y4sR2AqnbbpEYzJfUBr
UqWofUYK3Tl6JdCx8iXdMhAiiB5Ef5NhC1u+IcCxxPiN9n7IIUPCx5YcKriV/beRs0Jv0/pa0+hF
xsPsT53G4CQCOqYzbXcNZ4d0AxVkTCHocfgOBnZ42FAWZTE0fa4E024s9HRGMQdHc5Oy79SZw/8A
LoF1un/dGsCnLbDqXWWsPQWnZ0lxH3u1J4bwPJQHgNWJQq3I97MH7UXyR/1yD6TjYScZFMeJA/3D
BeuqsfcssUYt/ccnLNO311F8q/i7iDn43zz7gUd4v306/PLEb/EywsxT/BzAKF/J9w/36QCsPtzX
EaDXhf7h6TbkfFvhd+EQEskPpe7/vxpfGLYr4Lu0NF+nScXyvFjdw1socszEnxl/E/99D6eoFrkJ
pq9HT+xsC/F7pf7Z1j/Dil8ylud6pGBnP/dpk15pb+K6cpC5BvEZMw+3UWAuoTQTarX/DXCB9oT5
ak0qCHs9UPm/Bkmf28b+hLLiDHgr3lIEAd7wX78hUHxebqG5nnyZwDydtGf887khGUOu5GaR0s1r
Q5H0MAxgsuEW4ut2d50DM4pLH351n8tdJZtnSKsOX3/M3QXBpNkIU39oO8vXtvKqHQUh/7BRHJQ/
nszWvGP/yz4qDEeBK12IHhVt5jYEU+AWYcPCJweMj4qQbg6ZIMSdB/gVclcmV/MUXOQxMcEn7L55
hJTRfSSs+x9h7D+xHatXeZjCyOQG4YAblvvax7TXm29hMISPMMW3TORMIMcLAZmEsQNmvOw7GOAJ
O9ieP/8fPRDjCBSoMJZ7eqBvRDL8G6soZrsUQ4EnAqrf0jAL+u1rVwI2uuJ6AQO84VztNI++cxGy
yUs8RfE7C1NyGHn4JPwiiQ5aT2QvAB3vOKzZHA4imkjIlWmf+qpfheJ2qS4VLo+75lGMEWVIyIcT
FS+nOU92IKBTJuCxcxG+xOgJyTwQz21kcWUYMJhHXIgRZLEcMCqEkT49dqyhEwgXjJ4JFST/zybC
ZwTQ9EZ+nO2WiDAcFiIxe2p4jMyAinEOA4XnXYTGw34S6dihu56db35HnuGNSIIiJAxEZ4Q9uQ2S
Ux60VYsVde09QjpRRoTKm2eCLV+ovZMe7+cEWiDdEVYeoRix6PX3HRjtE9dvyhGyHUzMqsWf2LSE
SHP6gGwI1mkOhqvYN1Diw1Vs5CVWnoAtmFVj24/S60hGILeTWcoQ5OHhfvskdiAFHP4bcEg5WA2w
Yw2wyz0wv5E3cJewScFhRHIhMzNcOO5FJWNf+H5zWMCpcISha1xmLA3zvxwFvurj4LBqf29fCbLT
T0baZzcsqqO2Ym1wEVQxrUXogVgjaJr+rRsAP6wR8NaYmNih/s0vYXknkQE0j69K1P8mIZk8bH0O
LJDwhkBe4d+EWx7qSCz0YA0iTse1SAx1y9cAc8vQvAhphfjq+KvhypejrEeh7tJwchHUI0AMOr5B
zA3eid8so7QI+4iKg8qUx8LSiHM3/vbCqnoMIEpxzWIFEOpVEk5475y7IF449ptT7EtCI1eGyi8v
62G+x6XVoXRGmWPgt6VxMbeN5pd/9zEPGxz/RPaL+Axog/5cA715KNZf1iwcqnKmr/ELxluu6M9G
XJz4fLwmKSjiFjy46Bz7F2EAI/G3R4jvrRa9rpjZYtxmROJWmN9/ry9uBCNEjBEVq6mObGe8lhwp
wzUxn63R3BQbcY/E/aO2odLgHC6uOvaFSWHDz4qbiAhgJWELB4Sy/bvz3v1QXUuGrfiaeIGU/xcf
hf7T39MhFYM12NP5dvF8xMWIYCB8GEWsjIhSs/yGD4Xp2C9XveJTCkMJvA4535O7El+JILn7CSdm
UqUs/ICE+aH0KYIJ4qvKSBS/UJ+zgM34DuYWHoqYKtICIiWTmyIGEG/NV8EWWSlGbHD+LBXFbIno
XohcD5GkI14Iw3ahYuYXHiximnEAIs0Al2Q0V3+DXMw8kW8gvkH8gr5EpU+LBcLLj3DkSVY3upAi
OSYUJk/pKiHNCH8jbIxmRJL8RUr9vdscTxBx0YD6G+G8w7/wd4YakARX2DK//q45XotXE1JjXoG6
PMAbUlyzCJUBVOFGCFX2E08gnJTw2al4PWH0VGEHJeLlhCsS6z5/Z+t6CtKWcJIRomwRviISyVgv
YT6LpR/Nxf9f5mzGlIVAKhNpLv4NMjLDH5P5PzG3+LjcRKahuSX9hEddwpXnbP03aBk37bVbgU49
7Tu+nrFfLAbHwhBEDCqLoVEztuvQ4JHDfGBDYFjgQMmnu/0qn0CFuMOgMxfjgN6VyPSJr7i2/FTg
T+ghuFHCfwa/KxFvJKjf3Lj/Hx+PQv/5E6sTXCJc7XlaP+IuizvG6+PreRctLX2b/o0NMf/F5YtV
RXyYvzsuntqfDRWUcwk/T/ErZQ1iYKHrjf4eK5T7SLgo/Q0lf5zvgKJuvwCaWAqBnAgbfhjec9p+
/t9jG4XjqpiwRBihw/tbNABfm5UxsmawGIS3gGWkw4VUzCNhZSp8N5RovhW3OMfj6f+r5DrZepnx
7PPNCltjMfHINPNh3xx6/wmVXsct4+Gd4hBHlfAezT3TEzNUvI0SxXh3PR0TqJMpwVAVn0ZYh0q4
nvIBaU+2f4sRH1W8qRiEBVOBEcTzGMWbizXP4JGKVxSPEUeYiiXOYJHRhPKdnDGuirM8111yf8W+
UaJ+S1iXxKVClNngTvv3mcR6Xq5ojt35khJ1cu2mw1LeCl8ryccf7W9yikkjhoL4s/5OcLt6cH9Y
CEOkm6HuQdr9e4ocP4tNHXYrFIl8hf8osb3DhDASn/+2Eb47jLUV0IdIeRPGWeLziQQfJcJCFYdF
RmK+mi7iGsX3Qm7nznDdEMZZCpWI0C6WEbEcUQEJgBRuCHeOj8vz5UsMrz4qv1VuWHyV/PgfVEz3
ByRhxfLz981lyDwR13YLdKYGi60nbH/mnuqIzyK5YspIbr+hi7ejs3NQHVwdqW6EYSAdIOz6cJMV
N9XgZoptBQWPuNPiXv6tfGK9mAXK5ysyhdkR47/FuG3O2iLijlRWiwcDQTy8G28l7GXw0cX65YkP
DeHPvLmYs2LwNasprHHOaYL/N24d56CM8GhhZ/Dy7xF0ut1ji1tPcDd2w1INKj8nDr3avwR84Zj0
CI8Z3AZk6Ikz3aE9oP3GMd8mx1ufOSMFjN2zlCWor5PGzh1cSJGLuUYhtulqAfqXH9vBn5HUczRn
S3XuyXA3thP0qAAkKJYCXDsrWP9PhM225k6hnACYhVWkOm3hPlRhNPqFJgiVkfcA9DzCIqC6xBWg
cDO8Fz/iHLvE1QsMI7MNCO9ePXOk4VR8ou+t+sNcs6fVcHcQJfb/RnDvt6L0QmgcWFq7CRb5NU6K
iyzqYi+Wsc4p2CE5W6zwuxk31rkHhbaxbbqDpC7Mp62BYLrSGakrko7mhwbCndAUvFbhyOIWSQo8
hMawvzb4SQLO6lRv49X41VHwd2irYt/iG0RvL3+tXxu5vcjojNCWa49IazGYHpZS7j8H51KcVcjC
WDRdTSt8qJDKcKQBOtsgE6vlDdYGOY2hRX9jYJUxLaEFUo61FskXHVyrW+kX3J/BU4a32H/NLaEl
LoFsJ3v9ObomheGFn7jt+SEjKg4vGT+AGY1MlgVMEmMEQ/Ka9q6VsYSy3iHZwtZB+O3TeHFMDATB
qg3O+XgLzxf41cnfY/aOWqsgdFm8yAi4wERjzsyPHc6br5WsrLTYHcpTb09GvEDii2v5RTeD+cLh
ilgGJ+dOAJWLLNfwe2OZXdtf9ZtMBIepzALl00YfLt0N9QdulgVBfUJVwZ84JMvQQQ2EwK1vam65
Sk5xsaPxkRIWCpZLTw3fak5hN1fzO+wVXwd+rL4YI9CyP1N+Oo66+ExFkAO6OZkg2qV7Aqh6c9xS
zavJca6ovvLvGbJrcKrkBj2ZhNs+0k81HxL3sgqqCcvUw5815OoOSBbuDlFigoswd4jLxYVS39ds
AYd2AJ8HOYbtgRgEw6oCJR+UNO0T/3sT9Siu3/Uybn5hCrB5m3GAIypbaNmu29bTf0pjhUNxu1dD
oV7CojllQrm416g/82RHSYIhnXBN7LOLjC0MPQHoMR0muR70Fxrd2V5CzsAb3j6GjiYy3CwLyjoe
ziVkDCi7dK0np7x/A8Tpu6ld46ZVL1u6HYviC2JbbDcy9jGWHsn5qpM9pfUSchZ0YgWqd707ATeb
r62pkanhPfsfemJ3vNEhASWobSEzHWnSQzoQbjt0XfBwQYk2ljR8rpzPitX04nhoK/ftHnok5DSO
ryq+/tQ3KCAm5B+8FG3E7A5t0+kXXecaB2KJm01slx2507j6YVhNm6+jWMj5gBVROFgLoewFMS5h
fYCTLqiN0BGTv4zhExAyhzCOGWrwmpt2RmMKdNw6KNOXwztxDUMuyqfk9g8Ip/pq2x238V0nqvod
jAmfG9MFfSVWCi525ZOHEx9IOgKN5R+QcADOUm3SbFTFsRRnHGgiMrnYs8xmNd/97vdy/AsbgQDA
8e/QHtBKhvGZOvFB70JQ2ULbPnz94+Gn6fKHlndf+b/JG3yC/d4iBwE01rnRMObq9miF5qk7b8gG
4VV4V76r5AOrGmc8zILQvD3WP4HR/SMxPDWW6WzmNLd/I5mreQVLprRvfP6836e03ZIMUmzjzkXJ
hje/eqdj1vEdiBEaXBC7bmFipfEgSFVmQ+/o5KAHgqmS4PVQpw16zmhWvdUZqFiu7bNx9fvw53Xr
thlJQmh3ipqMDcPCywExE0hvB5ysYPdbP7F9VNOYxub57nESVfp/LxMOcEnpG8MJupHobE0HCdKA
lJ1gFiR7EOeYl7sDimYOrem4JjWxGOyGFQh/osz5AdCV4CjG6pPtKkr2+fOrzJZ0Ya8/IHZNb/mv
Zim9k5SjPf3saEEyVgKQf90nlGEmzh4WPaLMVb5Eb3Nzw3WspqAK4MYQsQJBNzvKfIiSAzscEPFZ
oN1Wx7PxXC9f2pVvY83Ii0P97yaxn5gQZKMqWZAIxL/nizM35Ecgvw1hW3AswZDZXCve7laGy2JL
11wW6GK+Pg6UKffmCIc3Wfymkz8ulkCs+ZuMIqGhTgZR74ppkboEk81sfnyfu0vYy2QELQD/78hx
QF6pc40NYotztYWYrNNhxziETNXe6Q7t+5Q6FtJCfP8uxhcgphHQvMIbwHJhT0AJMInIKkTfQwLq
hwWY4ErDsWna00Q1OKW/L294mTw+Ed+Z0fhOI2F+I3wJzU5bMaqcvTycOnAZGiDmZ8spYHxvIVkg
wIxL9AdvDddX9mH+YC9OAhphxBfW0mWaXnbUmhGo8lO7KnTF5y0WSlie06/oWZZXgLyQnnOJMAi2
+nTbl656FynH5RuJAf7ziB1SxoKdXp/KQkXWKC8miIawMHwJ8az7Wt0tmDco+S50dWGo2UvtXdNC
+jL0paXSldvwBqK7zoQNDAze57RCa5ouxEPsxv20ltF8RvCZrVfQodjYFYI/KiDUEUH0otwYaE3i
6HYyWK26jfqWLGzToIkMOWGf0qtJFvJaZ7gdbvHisbiiz1sUHUTDgHthRs+f+ub1xGQt4nrNLWdz
oGmEpckF3D5/OsjTo4oMztiB20nITPC82/RSQcIzwPyw9ei1e7CT2fEW5dX8LBFevLW8ymyR6+t4
Nc+/e9Ie4IAh+LbrMwRY1Wd9Tm0rhPCKoMHWfqZIudx2Odh9Qadb4844MrOlPRZOjWjLnu0xLwnx
mpDxb4+Xp8dXwlrPGrgDKPxWiaQ/scykI2vQQjnOP+UJz5nH4ELEQ7PBM4A01QLfzNBy6at+l8IR
wKSPo4u41/XnstyzjKNdds8grd4SSRnt19r+JW3uG1hiwqcURgFOnTjsyg55HPBJ++gT5xKykwaq
L3aW2gEAk86G6t814hnMI0ejCiMWesw1zVQ/GS/yB+M9tiGtyPamYxt2XyfmNY4F5iqlCieVq3QY
HwVY6MtnOMZ06BuH+AtWemxJPpgdc9pBHt6qrlqLWkm1wvWF2JQC+TsSEkmwGyLMuJpV42zXHDAm
776BlTA8P2g6/yR+WVwV2KfmKsNhlVPmFHTz6KcvEPXv90jrofyp6x5yZmwP9OqmVfO2pInEoiVS
An/UHcs3Ru8l9EtqFmDJZAUDWm7O3WcDjSshtN7CD/dAOVLNloGIveFDkGriwjH7SZFbHtvxPCRY
pwgi0JBEXek1b7TzWDs7fSOaXZwYErFi8XIazutYliynD979A5gWckx2JBbNGZkr2wxBg4YFwiJi
Y4XIV0OVQS0sXdq7Y3mZY7yImibtWChVwbCFsxLYLupNLJWoGTRos3oPG8U8JnjeEDcHLz7HNMrP
9Q2rUQIeRSlELwPHgUW9iF5hpSwG+6P/Nt+SyjcccFtm/4Wu/PZJK4IMcMghMMTN6D7SWrIBkJGx
UllhaGZEt+E3a1D3ZqpbKtgzt9iMHOLvwXUj7fv58J6zxeGfRRIZZ0EKJ1/e3IoTPhQWDxo+2KJf
pRszjV5O60yvw+20an4fsC2QFP0qVjjZZmKrU0B1TscH2xU6KjvUZP2p7+zh81Gv6CpIlxgvC+/5
8aQgAM5KurB4r5ZCiA91aifRNEihzGOsK1QiFBvI/eD7E5/IgnDvRfMnUr7gDtAghKFbyFEJkQYL
ylN6yfP19KUguXhLbH2Fd761N1EcERbhTuSMOMVVBempPQx2TGGl1mORIi+0Ch031k0iIYh1qrRh
U+sfexjXwj3e2pMuMA+ppDlsvV/sS1S9DmZjqyfnjX2iD0sy1kT+HvkoyBzsZ4VLPEwQtNZwKvFe
tEa3uegLzOutX6yKsKoA4hCEVHYJ5bn4gNsNCo6EQuRbsrBbWBSD0+Rc/7I4k6cGaRkd1A8uWGQ8
Ubq5NOof/35503GZ/5Ng+AtjjIQIGEibBKd9sDFfAdbQKuoOf0rLcZFtLfkLIoGYwDOxoU8gS87z
9LH6yIBv3BmMmhWNuYdLa9FNNrIdfBgWXBAWwGbDCmco+BYAFEVs/AhtxWu2X6YY+fNdu52xMuFp
sCjgLHFKWk2wrjijR9mJ9iV92x1y6plBDl63ZwgI0dH5OH5BZg2zUxaWuYvmQT+nHKVp6WCWsS8/
R2SuQvtg+tXutU0jOHTwpJvPV7todx1EYXJZhCUl7tRIyX7g7e4EW6j5SnZzM8AXCf+KDkAOMAHj
/vRkxMcsCzs6RdkKReoMBuMEQQUa3WVwytMwDyATQamIOoXjsvpt7C8TVv9lE0ye9ckZgfnn0Hwm
Evvxpi3bTChkQJIF6EU2wzWfeY2yyFF49ueXn3w0VhBn78/qPI+5Z8ts2tJOeVJEI5vxMVqZMLOD
V6V8Ytc4Hza66ZcOIMkB7iaqchEXe/9CuojS47snt/Hp4IejEaD2QTu3/cI0oaec80X4GKOJcAYT
pU0ob+HUqyVkl4I6+otz0fRBLhHNJKBEe/CKs0W0XbJCdOJr3xauaGOYvI8q5Ug0vOsmnkxED25J
Spi8kvEhn1Epp6VrUQYr9v0z/9L3z9P9Y5psHlVFI/EKB2ATqp/sfDc3PZpf/T9YSepadyUY+5gT
EVVjhOO4MQ0HXk5rhjKbHzke0I8ww8pdRPMo5hD4SWZQTBskJRp84Wv1UW0pHVhk8/ggp1hS4DNm
P+RlpEL8mAOJrNQdzhksovWnhe4JPiEHg3R4sbbCWKcXNPuPqDNbUhYJovALjREqrrdVbIKigOJy
Y4gb7rugTz9f2jExw992j6KyVGVlnjx5cnp2Xoch3jOjXlL9mSsUmFNYTbvJHec1J840oaPAwinX
6L6LHBH12mM4LqerOqtWbJDsSCj6lNoveI0PKxcasHn9WiL9M6ifnRsaUXajlmwRRqmYgUfgueLi
Qvs2PtbuE9TDQ2btal2j2tsORFWDNtkPN99HT8p+DK3HnPgHeOHptJZt53O04U9mdLsbzidNjzIY
5mUTKjT44KQ8pN+ND9P3RT8hKgagcRJ0o3lOTJx1M2plaEuS9Ys+Nd3CQUMjC0Ul0Iv78mKV/Iu0
XZugoY+sK7QPpPpO2n8tWlQwsqJkURlJCAR1yBDuDZTVKaO2jozSW8fn2THkY2o2PiaXWFgE9LyC
Al8LWqhQws6Ae1SOUGKC+J15zzUkkOOMOAeqVXuAPgPFTCi8NvSb9hWAWilECho7npH7+OpXdzeF
IA8yIxR3yv1vVCd+CAp5Eq5sJ0N6HXbEAMk/GsGOqMYX40PAg/B0RGoBGKh7iOZ3snHtGCH3U917
N/D6wE8QVrvtvVo9bFX7fMYVW07bm9XPxBr9NguKQfUVZWouxE9OI5u9yTvajfAEkOeAZH+l4czT
hvux3sYbrCt1CEPqKOjriMTovB1DnDxxgxAGxYUw8O3QPylXHEw8ikP7QdFpSgbWRZidgoOqyYxr
dbB0rSUVnMwdr0SFMtPGcDPKf2gpqBr9F41YBpRKnbC8X3WB0alr5ss+u43OGd+QqGtcG0Zf1DQh
H+6UOP8q2+SGAtucryhM418NeU6E/3NKmr60nAMuioyIYBzn7IAa2f1objuExxVKFuepSI+2zHLm
l1qDySOb5ZVx6xXDc89zSlt6qIzANrp/vGe7C7sGMlTVpUwMMEdTAEiV0hAfih5c5j3BHDTwHRrk
6iZ1hDAP0PhccUlelcEF1S54ePgQTrkYoFFoxTSWzv2a+Vge0xpCtXvr/LLL8dUqwttL6vHy7tzQ
RY6rkTXN+c00iMdumyyi/w7CjCpbtCrdCiUGwCu5PhIiN6xy5zIp393cvKFz/5pSu0nCZw1M8zKv
7qXRvR0sCpO39HyCTNGI93cEmVsGItz7cYW6ssIpD5oar/jqzo2gmnuVlo2W9eXUx2DNu2930CR5
fljV5uqr4cFQ0nVltYYYgXtk9ArKTEB5bWRlBrDtX53TkhO2iQ1aZhV3w0aA2ATrtc4Nkv07czeB
Dut+1U5Py/ZrRcCMIWoAq3SQoIVC92M8UGAwAwhoEcjjlhLNwZK0ANh4tZPb9Y+ybv3cfzoG8FG/
6GXhB6oWdr1hM6PEaNX0G7bu4KndRywBEEu/1fJbQo62qjWcaptyL2iVsC8QNFo1JJp+rpEbyW/W
R23tjwqBCGuqQtuLMe2CraJXOBXr0aEvDSUUUrqrDtR7e+/e1YvvRadCGD4uEC53zrPTzWvTvgav
HNtBp2HSeeYG2ZEBEVvLolkw42iMUgy0KarK0G17+huyZUOTTgq5Rx8e2qXfYjrUWmcn50vHtIdE
b8LF8iH5sT46OVR8fNXBrg7/z9yD0Pd2hGYHpyXtJEzkVvYhfOjxDq8B6qymCe/oObrrw3KPqp+z
OTv7HnoQfN7DzUaUQlD8SoN3jTMGxQH1uCrca+c23DVWlwGrAjym9Ow8kCSCPeFvJ6eXS4jH51Ut
A2l4kQF9jXeHPkHB1qa0ga4NY8pfsWQXe5+7kEZrtf482sBshLZQMyl2mtaRQ9Ig66j5hSf4J+ML
pFT6DM7Q3KFtEX0R2l7bJNq51Ebeg9pLToppXbWpv6hPiVHC8wxXGYJA3JxupOjVBqOiXTCiCYiS
nEnS1zeIHF/70NCungdqVhPWBcVA1NzNctrmQMw9e1jW6tFunrxMuBBtWID6kXJJP7BTbPDW+HL1
7oV1i0H8gFXnwc6mhPajYnQvKEenzoaUigctOIWxwC6IAkBjp9PUlVK3jNgAw6SfSyjhrN/cebKq
hzHc9tWHONO+jKnpYI4fR8B8EB7UhUvpU6lziAlKd/Zm77Dyl6MLHbnb1A85FK9TvqwvKErmQ7Tf
6gCFHZwdMtPUsG3h7zk2zr1FQhC4ASiMQoOKpu53Z7MEkBcVNcMdziagMa7ccc0XcmY05dO3gzbp
MURWDJ3JIEMP4eAwlPCtwBA/zMvMqrptlMmpuYEx83DRYDeGBC17av1dKooAl/aUW/b4vNPHrVBf
nNFseFjt7fF/aCJgv7wyyWAAqLNzlFK6bARcPIPeRnETTLCPCTHJfAxecQlusPnw6Rzifpeow3jH
bHk3zYeFzijiYo2Tf/0MPtjEPpeNSumGS+8/wbQgZp3oXgggL7pUW/RA7XfAIKTY/NZrTeAYGVaL
9aPxsb+jf7blvN1u3bM35rxhtnVTt3hsmYjcawjALE1/PzuNRuvvFTI4+unj0KKsv+tdxyUWDF2y
Ds4BvlGtMNGU9xGgDqDhp9KGRpgFzOq2KG8SHoHrQc6h91xXtl0CHGUVdkH70Jf1psPfswtc19n6
W78KP+YVMr9MIVRtSexYeHRsH7aKLY9fMpJ/P5KV/NuKLqKrwd8estfc2VEL58ifFbKJFbswL8G7
W5in4BIUSN21vMKU/qF0zOQRLTslv22qCvijqXD0zbtZ6aNw0csJ8YhJ+cxPIpSvXwr12nnxP/L5
kjvPF1uXL6R7Z3KJDPs5LFsIH1s13UiI88i/1TRgEFlFVKBtpMF53LMdoRwAc4GAq3XJWldSWmJo
srgm9XeaJZvlAoCPDN1DzfotD1hBVUwCVfgMXAY75xreu8QhxDJvJIx0dg5zbgheF4pFX6/oUDFJ
j5LH0dmhDO9BewXoJal3ifZX8yTdLAzXSL91h46cwOQaF4T7XLDawyNlDIypJtVPGG8EB3D8auOy
20ir/sEElNbo/Cj8Hn7uqJUeHeBxaOswSDUrK+/7dJ4aUwmNCcJbjBomghLNqdAkBcwHqrL/CJDC
uKTdNgvpNdkvio/62Khu2y9zPFi/EUOBmqjbbIM1ejZcKyrqtCRo6bzIHZ179CrV8kM6yM97dboN
HqymTzKXhG6D59O6/VApXpC1DYHARqR0R9f4Ep4RvX/HNAORLs12/2Clwz4iTfYr3Kk+f/Uznfbf
sIuEFic58Vsk41CS03NHnv2a1D+aNb5ceihSqMo9BmtTECB+t+2r1uv1cryU2UQHao3CgV4juqS3
XGbmM5f7xBnJCwem4PqoBmAYbA3Fqct9KLj5shs5F4aC3B/6Qau0ZqU4Bwochu2F6P3fBvyNLLoM
ZRnauUUxufnH4njT0e/apTXAb6hDMGY/Mtc+sSXlh8hkmTLaaXdnoZnPWP+bAzIPpAne0/wu37ZM
2ZsFlkWPcMiCE+qAafAnOvAIpmmEwDUBkz52Wj/W1tzJmXh/8/XZgfq2wOZH1wHlstF5cGd+HAc9
IXS9Ue19d+Wve+cUPCFs0NgYRoTQYea9Vq/eb/HY6hmQMoz+c1mb1WbnCbSGqovPXw5BzymbpkDY
oNFPgu2/d0pLIUuU9SMRMp5cCzEBf7YBPNkofKQLgYtobjnHCrSc81Au1eSj/YvqpQ+domOitn7d
7vfTlB4+64w7SzKU6zw03OHwofsdkj+/23pUY4rlzS4hMneOOj18xhbh5BVjS3GZWrDMojvbANH6
24T2WTUbUFlLzhyS6jH4mE2vvSk5Te9tsUYNC+ueiNsrWxWmZM0+QhL9mHhwdoVm7QV7FTJ4vFt4
j5v+vZ8thTxhmGdzb8uQQpkG3YJjikRChxgAI93q1KZ/xprHHoL0qiMDC3eULcUAOqCD9GjrkCr6
eFXoT21XuENlh1J1iCqN8GW1QsIEmrHCasFGwjGyskFhyoZMHxYZ/VDS+WKvd/4poglJHeogivOL
bDS36mZGBf6Hlj77bj2m+3VSpb3EdgFZB+T6behDwlcThl3hCsP5181+Nnglpwiwox1vF+QrwteG
6rkuT7HOou+OgS2j96z3k+vk5SUAbI1gi2y0D55SC1waZftVWsTo9w55YDNBP5R+xI5Yc9Le3/j+
cj9Xh47dV7oatK0m9M+WRvwSqgKcHiTvEWM54rXBgwA3FbWdHL/Y/VIpKpL/VajXqMWMSbiDgERl
9F/UZ7WD/NM5tWlWQANI3mBenH3/NipDSNG0kTqBSBz9agsohGS2ifpKULi7o127m9ejRxhE/4sJ
6MIOw5c8hh/E3N8qYzCukKk6TO8NVUlak3MUlLlvwwb4ATqkFpjBDpp7bmYlq2xohMyp0qPdPMkl
kiFbTsPmj0pT34BnAGnIIzBeGEZAcoO/ZjdrtJmaQQaqEtWGRpS9EuOKqJjZWtYd+ctG4wQ3RTeY
8WZ6cm8sQm/8In3wOTAaAp9UPaqIQFWOA74qIVEzaHTLMV1x6HTU7u0uiv11i4ByddwAO9DXh4ZF
B31DwxdhJmQbi26prKM3tVVIJyBYg8gxzi/4jkfoV0Z9lii494Qt/2aFaZiEvfl2VYHWgY9Yxhep
dioR9yhXJStDVYgjRLTiRtkC66kxnhOF9SlnQ5RfmCEgCORLEuhvxgSeIHLOtEGB67Iopdzlm4NG
i1mPqqsW92l5mTwml0ktfiyzMTJ4jLNVdXVOP9P58DnO6GJVpMND2Bxf+/e4OmqsKTOEOgTtqLrY
Tw4wG91HAJGKJE5wH8KjgjdW1VxhWxyS65ChzXqyc2nHs9OywJwCDPTm2KlDxuhXOifYXkPa18J/
u9x0BmtD0cZ8QosXqGWXBRWJON7lGkFK7wD2i1QNnRFbazD20t1qMgJAe7FvlfRLVruic+ZO1j/N
qnD1zgPmaGJUSYz1ahckrmkMQ2qTrmBtG1rUbnZYc4VfeOKUOM9eyzlOAPwRpKy2i+rTucHwITbP
9IGy+hJikmh56vnD/DSdZ9l5FLCKzAO38KrRYikl2QNqolstMWP8OVU5Ir/OiFL7OdlxlCP1GSpO
zS4vy20k11BnQMiAuipKauy87czbozaFEWenWRrcjO55UTrBUKD40C7oyoi3CYgATXvzmdA+Y0h+
FA22NdMXFJ4i1gyHHam8vGTumv72LH0Ilicwlt1pndMD44BUe1vM0HH6YqYeFD3M9NW/Ska1gxk1
UXftVOmzdug+rR1FYyQkrNK6ObqDidGUwlBDBLFhc6JCAik6rNKUNAOL+4RYt0N0R9gWQeZHcF1d
BxDbJnAMaTpMIFiRhBWEZCQ2UDE1KWrmDZUlgPWH0trhd3I4O/VJ7hh0ptuRymyGaIxZKE2/2voV
PYc53SQOndLkusIlwb+XxhJv6N9zupUdyZ9b804VQgSuGDBBDk3zNeOvz4jUKn5ODTZYbfGKmn47
fSCpS2FxF/FzJF1A9giEig4St9X0egX1jpvSy7FJS06UvnpIalG5Sg1WQd7sDe6vqz7ieCgXodde
wDYj7zvIECsFgqdkFs8ChgbZWIr3NkAUsO5xI0vDK9Q2dUqueA/YZLo0U1u5KHltIGOURYk96iZZ
ajL5iLS2/HKax02GODkMwBxrRwvkyW5I2XQX0BrI1Fhf4vYNBh4KWOijk7HLwu+aQB6T+kDKEIYB
n4RUCv/CQ1rtPSeoptA4mDJuLjui2Kho6EYP1PSEc1TtoRSLCikaJ9vNYS49V5406wVyAiAizIec
UYcnYmFF6NpNywcMa877ypm+JM0B9Y5PqrGPznf1yPSbkoAMiJdWz+WQWn94XdQYEwbhri3hBFOe
W54VFckkvTL7SxZuRt6JOmjkjgtE0ZfQ6Zj5NVpdBg0E9aRagIqITRnZZlWf7Px7/EGfh2xcQZ0v
GK9CMf3BKsAwAr3LLLj8tI3jE2Yf5CPJFSLuhtvGDeG5M+50DUuOqCsxOumpm3UkjvTo9Y4o9gXZ
k5dpzKFMTmvXxYUasXrQ9GldFD2iPECIavZYM/6LMYWli12EI9Y/EW4ghNyrROV+xdsnKEMNdp7R
pAZRP7sYYOwhzUM+tENLPvQBZC5SMvsR4/kJ4L3dp1cqwldbQvYpTULu9KxgUEBBIKPUpTPIycTZ
eyzqdg1hbi4sVNLRydvbNabpY/qa1kn2iH4ijRifA2h3p4jWgdA7+w3YF9bcg3xH15Qvfl15hGKm
poAuJv1MhUGpj50asFZgKPdnfbBeEY2m8L3GB49egeudRVYf1+yuq73aDHExKpVvlHTcB89y/Dh7
WR5AEu2UgTmdk5Hb1tuyWG8S5KCS2mQ+Qb1OPtuuUtc9V/fgQmsHCnDA6KQqUPHHZbiPgHgedj5B
VAyxHhP/YQBw7xx2Nt7NBtlzVjb71UBOOLpz/zcjdgSN/fhXgtagvW6NQanP1O+hOaq/TU06L6RR
WaeJZpb7Du9BkdxHjTGZ7xsBx7iK27h6ka5gluDNV9VltZ1cQ5Ds97pkztMWmOHotbepgX3FzYSc
3m54TuZAyAqLj46SV0zIKTCOkSzjvq3fgmNS+Yji+ZyUOjn7kTG68SLVCgRJrNJXkUcGMoEaVy+c
xh2igiqm2Trv1r3j4kVlPdYe5iTJlZ/OcLU+A+16rw3oEoiXtkyuVftCMqHaggqDNBxCZbBTrl/C
YPSxO2c8/rI0zmwWFidEPhu70FzX1ywqZHmQECVZDZRd+lgvmncDezIYjkIh+vJ304TQWgCHTz5L
sF+SVoeqskjZYMRIaX+aLt8l/B4cRdBfevVUaR1kAeHXLz5UJlRDKKv9pFDmvr9eSwLUYBZh3xEL
nlUNta7jTNIkgjch0onGmIqbEBAgX5x0czEnAGT8cUzS44psF0XJchiNuDkzZiUUYrn0G35/Bk2r
OWpD9ESCRS3ndtuiGr1PoiEqT7MxTUqKiHr2urpMDHKHFwVnhqbuAYvldso0tLoVazttYzp3+OgA
WnST3aWiBshkY0ih1gfVg/Qz6UUSDxQ9E44aaCNKKgRAOKewf/0Oy91z0K7RXoemSIr2oEGW4jfk
hMi4wgBu6XncIOkx/HJzKeAdoTAzgq5B0z/SetJGQD3SfHwF70Wk6opfP4OoRd7uvW6MqfPE3QyN
UcunnHl9wchRPQxWTymyqITlkBTo6ZMcNkgv0IXGQtjJmCI78pw2aPv7kgN/UmKHXBBJEcOF4idk
yx4mEEMI5+A4mY+et07NgVE7p4WdLmhkjdWF6Y5eKWXIGIiak29muD0z2ItQt8ekvMjLI+pNrfZl
ZzOkAb4YwN06XSzpok1HB0VBHFSztL6idUu/El8s5JIBBxOy/JCQ6SFUPCx6AVUzUlDkjvttBrNm
HmVokEGtXrT7n02NoZggTVJOMqCG0+ydHtYNLn7UjHA76L4nrSxzi8Y4R9jb/ge+H9qgY5aB2/qe
EqmwCKt2ep8adArLbHjlJIQezs1rjguknPncS0TADIdhChrkXma30SGkg55rnNR2jSt9x/VAPYqW
vTgetpR3UObRQ0w2jg7hHv79zuNbCnq6HkJjjNNBgGSkUJBLEV0RJtsFWWiHxmTjjwsX+ROT4kCC
K4XgQ6IBimdWN0mDwzRARwamx5bRG91SUnSflBH2p1eOgWfxa0+qXw0PPQTzygZUI0CP/xLbowqG
O78tUeOvq1eNX/UlM8p7uMhcSrou3RbsS80CQBYcM4jgX/uGBZoTK+ite6f9t0PfoyGFdISHVZA8
82k34G1I4UXz3mEZJuoFAKE8jhgqJ+WL3iR9IqjDqkzn1i49Ny3aVNN0HiJdASHOKz9coFq+wq6t
mjDpoJEDDTnLc2I4hD+HLtO5BKZ9ty7L1xRtwtbw7kkuhybJW0gZLfM0qCyKr4UvVDgF9YmlzWH1
ftjzyTGgrHfr7OZqv9hLp6lOHbyS1TEzP8PLwzwDcmyYi0e/FX+DHO0ttCv7edO9ZSZMRHREySgg
ZUaeFiepcTGpVC6nuEbkewHbSYszO57TN/3ccQbm9pV2ZLp5hAWNMJHKVvvVB596ygp5aNjVJKW8
IOJ/5jV18POEShaGd/OlGiHeLakNhM4O0RcPZ0PFSgkfkXZ8VE1BWFm/fEwhEjh1aYmNgTmklzGE
BlpG4JrgHvGudlwLGjDzxd3aY7eGdSQNSer0inXNRSshOQ2r5qtLY4IXATH2kpQruclyFSE9dyfi
17oGQjNAfO+C2BedEGjQoKvkTwg/EMJvCjOnTgExKWHqQ4jlh9/BNsUT221e4PhwzKkfG94H562J
b0T7qIBwtFdKi3juHJI2Lb6NwSVtr0RdTxqv73uMCE4R6J3HsgMp6LXBa7lQhh5s/YPbJH7za6Pn
IO99cEhMfLZPr7HGdQppvN2lgUl8gUtMygQbxTUZH0ft1QshsOkWlhysFwg1VKbsKM7g6nBBb2MQ
d7vhZn47fHvtUWVWeKUekspkRhjq4JMzzD7s934ZL2r6DiETuwd8jMylla2JLe8w2t1q9zF4iu7u
Jcb/Dz7dc/KGPvASOAEi5XNRm5QnrHQ1mcbM0yWsRaieSExLahVhZq563JjmEwgMLKdAFPceKyFq
862rCfMROWCMe04rP1i+Qqg7r19ouC2NNQORkQ+xlpwzz5N3HJG0Qer9TrURMe8pajhk4oHtmL1X
uEkZnXI1RuCzQVYC+cJTQhU5kT0nvPlOar0tCSTvLRHiO7lA4zfzsoiZgA6RYGNQ4+Ih1Ol8wIjJ
a5gFQlya9D5Ofcl9Tx4bBgPqelVaZlYV9gvFnC4BwZDO9gdatHSNIb7KaUHfmfjbr80aIQhVig5U
ZXJl2a2QvNYT5g+uDv1hv/F8lCt344c+VSuTu3lSvudl6qVCf5VcwJrBmwUSHvZLir+HXDJzZxn+
cKsi3Eo1RBUMrO6mh9AZLZs9huxMKy3ApDpgdwrd1wLFGxYquuiIt8l2cnj7sLNVHXmSCACuXwds
RND9KHKidbTOzChar3dO5AwGmCTHuZkqiqLBIHKWznTNTt8ACN4paSxWFHU4muFORSUr4mPlGIZD
jjdNpbdwRUWFAkAHBezP5DzT/iztD2czGqip2UyUtUjBqMmk5kxmvYkgiFUwRF4AX7B6knf52jNe
4RNnvbaSmk0BGSE6mR+gZfZAaQLUqS3vYdDvyIN4sh+YLeTTPs8KKHVT/YfqG+a1zzeh2qUmvpn4
kIgC0m/H0VETn/kxopCQvlcv9P0Pyj9wWAJjTwyV5NrPdbg1w02CdCy1ONfObNJrOHD6JrmuK25Y
U/m9k7xqTnqTtympombcQOyAfTBZd5N1vF+xKXe0iA7kjsphyhneSXkhQ8y589tp9FgTOEbiuZCr
clKTBHoJu0pGTM4L5IjHwpyV9ayXW3LuknGQ3xd+qt5sltYowGr/nTX3BugAfJobLkMpTeUJhsPe
HqYpbiCjQrgcX5+B0uhE3NoO/xgdPMdrvDFyJO1ANop3Dfs8dAq1lCfe7sUp/I6MGIHP5MI+rIQr
MWmqfYcTNzj6hJhYTV6a6xiummaIrGGPqt4xzT4Up8aV9hN/B2kS4vfv9CgV1BMuf+Lf7UkYukza
q44zbs5ejQw9upiLAAHsYLVXdzUKgqvyghFLuDki+eSy4+asN5n1gWroZor/j31/FeaKyhL5NG9D
Yjn0SfnygdSxGJRc59SqrhrA0VezYfmgvRxW1aFQjzN4cSChz1vcxPcR6+xU4qxDFrtYzmdVRC0e
LriBG5owAU3Keo56w3e5YUi6XiOqHBFoWUhg/dB/UgJdaLNwd01Yl+OHOR1P6Xxrwjq2GuyRRWcV
gBixOZItmI6th5nb3cFygPyH4+y0MxivJTe0HrRJwxJw6bfmRYecEnQWc/dLijnOUzE5+deAaT/g
v2jba8B/oezf5I3LqK2d8bhLgUAXJrUaT+k5pnhiiiOlujzPESQc2ZRDMLw9l5gOl7P9ovu2upCS
LHmevabdQlvjseJU5AynLd53VYG3QMdOTwMq4sxftgPCPx8xopGROcp8r+k8hi3WpcOQLInFnnxS
MOWDx+P12BpNp92uZXGjr6pLIqV7VwFmZl3je2mZqC+dcYWjnBbaqfEqCITT7U6tubICfnG6QcAx
rdfdAJBAvnTBKCF8/iAPQ+qC7lqZVVbhhpSiDA4kifBeLBkvbXOz2ZlwRTa8GMIvU6Dk9iaO8UJY
xUM/pBhglOE752q1WoXsbQPy+Huy2BRAMmYY66EJzUTD4deutwpPpGhtJrH8nhW2zI9J8tK+PJMA
oAYXa6/DVcgxMMg3brzZWxt6fDF2t/2gG+gMvSFRRfL9zYiRvYm9TbxxN6EpQ/ms4xgKMKQDN6Rx
+Wnvgv1YbQwXP2IpqO6x/Zf10T3soZidYcpjkx0mPWywWNvZDOtBLpMmPTbG+9HDg8BAYCdSfjAY
GGoWf8UncB5Pk1mN7jIzRDbyxfLs74VcY/38lk44uY9OEpIvN4uz3GtmH4SKHO9AcsN35jLxD3ES
bL7VnPNvQrRYsephaCEaSsqQj+BCvUg8NuWLZxwuT5mclmS5311JtIq5k2SkGNEZsTeZxd8q8J+N
5CzhCWBJm79Hok4OpKVXCdwjE61o6n5afHVL+9kMPMTzGAxEmRynXH0uNBiCuTi6CwYtAbFeBAvI
EtNu5tZskJuySYziN70vMiUFtO8Y4EfJ3eG9xDMKilPoZ6MtYOhF8Z0vBT85jL04XCU+eVLZVgkV
2fC8Vg/uKK+GLEPhagVpL1iFgCAN2I3Gk97xIZeWf6w23IC35GQXc68mK+XcweSTaJudIlnmAJ3A
vGaUq/yWhJ1bUr0S14YdhCFAI2PFPU2htLBwzJ6d382FkC7LJ6lObqVcTvnBhPOdmEmfdZIbK7dZ
FkRD+ax2M1l4JoXdg/Ejz8urM0jULEtb95OQQQUyA4SUpDfJ8K/J0sPCM+ywmkSD6OeCVJQ9bJMZ
lAMSEsOWg61wKHK/P5pVFF4506Y/IyyQU09YJ2RZ6M34KhndSQieqxZM8hhHiipbn2ccGMJ6FSYN
y+gkkF5tf8Wl55JamGXssS4NpUJztckVszyzuFl0TkbaazQaVVWwhaFgWHzkjeI9stkxsMJ75BEv
gE83GQferm7h9x46dI7lEQOIjRosSepPpxX91V0MaTcIArFJCL6Z2D7PqntTbGJhBYsAqxQsAPjE
NsWhXiyCGG0G5gYHQmEpjCzM0GqFNt+gju5HE63thrVKSjYzqwFdjvWKVbRl7R3QDBWPPE6aoep5
jD4Zd/GmhOaacuMF3yIhodLUXFn3EGIgdhAdHe+NPSEIwfTtPQC2lHnpIkP0e+aA3BpAMFcg1qPp
OEAND7YGe4olvdEwy0goooWWvxgtOLUphGXWsztSclD70XBZwPq89OWVwmI1AQchf2vSARDqBn1+
adDD0tDojykEa4fARCZNQ8h3X5PWhfKwM8f2pLwD4jtytnIhwL3VirkLYf1DfzfIXLM7rAS6+7Cd
O0wGuj0xEIWKA5xLYv8K2YB+xA6CmeTxC5O+mAgoiFrGw3pYtLaEsICas32xLhiAUGyAbFxw6Hrw
UYlAENThD/Tp5Rjavxfp7MLvPZccIJREtGzbAGoDsih0m/j5CbLH3NraJVPsiGxC4qTKjB+WBHGP
UGpVqCHK/PrCEvojjHCUXUkB/vlsDbhH4ggLMQPKhSfmW3QhQJf4Tir0bTFe8snyKJ9MqMYH995m
b/JztpgjEznfP+oGvbq4VFLqLvOprLdRbdP0SymqpdYTABf0B9fuj2uEE1+oNbCNe3LWkGzcqITn
x3MXXbjs2W8whzp05upVaZZG1BAJ+WSHK98va2zBnwM3mch1xiLUCIXFjIjlIofQpSDFYU7+LFnN
kWdJ+7NCdMDZbGgncetiZVQYsS+nFyZJmDDrsS0YJ1nAWK2wREyAkNUgRa+XZapPtoArIVu7K4/Y
URwy2nzK0KGabNXs+Lh0oXhkcxjsx9HGZa57cezGrjQVLpw8rUa1YMO0EYOCAzKeBguswcJjGjsL
z9srj8KrYDG9dMT1WYyn07maftE36OVkGB8Xcw/uBmWjFD9Wd4LJUkBNE2WJJj6PErE22a4O1FUS
Y1tKmWWd2bWrbqXYWtSwqTFkePywn9NHO1k1roegnJ5MHgtq8FzhW0XQoVWFSUT5AV5WMJKAEfd2
tPjqG1wT8cGYeVecySfbHd9xDn/DfphvfbdQjwPj61L29GOCCL1IWCElyFPwiU0CSYmRhrQBUv1Z
nYsqcUsK2YWIMbq6Dk7mlxtN+ayKBi21CAYS70GhlLf9YorheDqOMpPoAA4gUOHBAVnyqVswC0IF
+TJ55G+F5ChfTEdD4cmIIeX0a2r5gC0B+1PtUN97WoV+wWih6MBsh7vhNYEN9iRrkttYk0luP8lR
AcTFrfjvVO+csCGUAhgNJilR3ONvALpiP6+69sRNlo1y0x+H7QD9e+fQAWK6HW1HJYt+WsJbnJuH
Eb0yLTm20u/iQInJuD6tKRkLGfi/wydGOqrl1ZLLSq3Tw6RnLd4pGeYu/H1F2vMMa8tcEj+Px0t2
faq6Nah1lnis/MNMwhISaiUaq78rkfGYQaSQiQb3r0ffFxhhN9JPP8YfcyzHL8Mzc06ezDf5gfLF
v0y/HFJ2YMAQU3nM9ITAEKeNhCdBIBu0AVmCmTzVH9HrL34WL2nWB1Swe1eTGSbbz70CQyY2b9pF
h5VZvkVoZPKN4jvwhbJSC6fngXQZfgT+RBVnA/eh5cxmDAexJhTpcag2BRi/d0NP0/mIXp3AEucf
IUkocUKKewiC4fydD+xgG4qCzZlwFsBjPC/nI2w9oXaKxzdr4pKIOUg5d1pB6XkoMa+coWw/R/WN
z/jFtaVPMm7tzn1FdTvrz80xIjHjxvTpGbNafEfAXhvhbdLof/pZWnHKnftW6iZKi9awMWRXfeiC
mYVoAsKeDwqcb/knAAG/JWzImNdMPrCr37aJR6N4tNmEm5BcNCsmPBhX+JCypO/Ma0/iQ1nV+Jtn
/7b4JGs1TSd5Xh75H8JYEq1a1mtKWF3BJFhqf1EMiznrMPlBXhdPWgJiMLbfb3m25YMt2bI8V7vC
soSBaR768k1wM38r/siV98g7QbB03nl1xJul+KiODiYZ+VKIWiicS5lpT2ZaJbzzWHcQtmRIk7cj
+hInJ6ciQwwRShykisgIwWujSs35M05HSgfpKct+Y9aSjNm/PmKTCqts52aLdb8U4kgTEIrEaqYW
hI/jM0qLFHI7uW14de9G0ehtWIMOJ+csZDmJG+569NSj5rrlc4a431CqWWnJImFLN2i4ysWIDI0L
Z8I2+DHi5FuFOXpNhEh6T4RH93sOZ0xYdNzcL3qVZSQLRSz0yTdB2sZWZz/BUDrfcEPq+h3t/b3/
GtAABm9KNiBkXbYJQ4k0Zd5iJbZWtMacyZUa4+VG0bj1m+2KRjFqP27rsz93JUBvmA2zNWxjZc4p
/9fBEGlMhBBZC2XbwtW8LX5KeWjnkb9jfsEl1W2m04MWnEJox1Pmb5k495imB7/5UDHHDdUdDNYD
7DKzksm6ZXmHXiq2XqwfhorDg+ZI7P6lZIe6IgwR9+gPAPyjcotNEqqg0LyF8A1SzlyRNaTQWbL7
+b3ktlhvUH5dUq4vVhoXr/9iULwobSl+3wP88AdGiJ0TAvlJc40uTPiKK4bNKHNsAj8J81VwzAfL
C9IvNmCUtbX+rKGYXmH3ymohRFlO42c5mz9TfjNJgujCg8QlK8nT4urLBktCCYidd2WpxN3kZOVo
5YTlPKqdM8Oh1lYtqDZOnTGHAEdC0UvCcmk42UKeqHgH9FIrgBVNBxl3u80jipn2O5kvb3R50NSp
1b1HV4qRxIv94/wK7xeD7B+8g3fFnBF7JRJsyVZBY5NCfqQ0X9w/DBg3SEyyQJpvCKf0MoEUCvkC
AjdNGZI53T+GwocnC4UPR6dvYmOJiKHq4ucWZjYQmy5fKZuY5Z/HiOeIkIvGn+K3mEc8JLzjO7Qy
8SyBxl15FF9QfgRXFGf6oylyhdApKKN8juxB+pWBl7aVoHgvIlbx5sTJE+xRos3fhxM23oE2cg5O
uMI3Wuy+9F/UxcSUoAQ7CQFQomLBAWSjo/3vA4U4jIe/pcvan8uMTCi+n4nPL+6toAS4MGz1wd9b
mpzW36UAPgGiE/hVoMSswxok9GKhKcvxi7csnvFLiU1e4XTuOzib4YpuKQGoBLeaNxLisR07FA7i
mL/tYkmhcEcQDPGX5VRxPEGe5VrIJOSe/f7Jarxj3Aptfwd/XKBSGa1U3uBOCB+d/+v/P34PPRnD
f9vfjBB2t8wxmSUUYLmQaDpGUICqcjMKFjywl6Esvb/FvJ8Oh7hoQnKHqcwjrsG6SJkwlAWQt2XF
lem0/U2nbrftEHwFY4BDJypxCoLgcCKThiM3tsVjTqnApEKM/eezy8uy9fGxZeccGEnAJLmW/4nr
yc2WKzH72ZWb7g/7guET/YdgYSEo7wknfYYzKEkB/mGHviDG/VSu3EwuoOATMmo+VGwUv4EnYQ2Q
j9fiUaAgEJq/W/53249aRoysnQwgyGFVagxI3DCUjs5GqrRkVEn4fLRYO+2/wSYA8NmhtppdaSHF
HntelQg5lnj2o0qdXV8GFUgwYAFAzOpfos50O1Vta9c3tG0NFAT+Smlda/SPTRODiBQConD139Mz
9z6nubJm5kxlZDBG729/i+VZtammWabyeOCBhNhK2r/les2pvA5YPxX3iC6rla/5gUZFO9nSeP5b
cN3ffzdXA/31w7WDBSFlMT5eXB6pocpBHMg05hq6MD4ClS3vn5Sjx/s3FpZUa/LyyiWRhlJWdgPN
Wcbk/3pHHCX/OilwrVH7d+nCmXy2/GSiuXlV/92PEMz4Sin0WDv8Z8mWgfulXE684Ng0uvZ7J89T
dh8ANQcqIp8lfPhmJ89DzhYhgtMK8rh+9ylVOaLkQagQx4k8CNbh/31ON31VBdVfhS/7NTv6KBzd
17KPM7TiWzEP4tVQHV4QlRUq/YbMs6TQE5kGM5iFAFaaHaOJea7+rRMvm8k72LTNxCO3bwuVndxb
vmPnAsl9ro/LLYsbWj+Kb6Iy1uaChhbUacooIRSpK93B0FpR/g6VRR5AJ7jEvuFqw3xskf1LOGNA
KoXXzjZ5gA7YhT0UMPIadhcY7QvT9xCyCEbh1nKtVZfSiWdd86rQJvx1Ucw/bGr8iN6h4+pT7ACk
SnL80yRBXBqiRQ2npOc6/aE2fP4d/G+vY3/LD4rsQ+uXXk7T8iDo0CfPjdNJeggEoS4/3E8m9ajh
IBKpFY5X9HHfaTDD5GNwfi80/lH6JiTnXoX1YUi/Y7n1iJ86VP10LMVaNHw60fCDffX9OcPvaBu+
B2ZQm04zeB5AdFypUXGWoi+N0OPg5gzu8cZrCHuhesj4wgcuw52sw0NuOikilcHWpRTDvOM0AF+S
KggaGsgOwhzp3b5ZJLLJaejnxXN6n/iCJeA+5cNA/X8n+L+VRPHB1CPGM0TmH9LbvZzSkY899rRm
C6mUNH5fOd1jG4iiZe1I+yj1jDykaZJC4e5IcyFGkbH7v/Lh7knrVKxTh2XCoonZpmWzpgWhMUkw
mJQqSh8Xr0EF0H9UZzeTRp64HBsqxhkDJV/UGy9HdEii4RChnFTAUkvAJps9zjidyKeQK/pX7sqH
pDB6OQoVp9QMkKlUwudGsMrM72wonhfU2ZTb5eTN3cq2PEmGt1k2YSB/mxmUIjrVhvxA+erGmQG/
0W009B3IXyGtKev42I6Hsg7ZPbiD5MHonDf6JumT/qGteJ2gBftXWmCR7Cu/rUfAjtPisF47nblg
ZXLjt2DpEM1HUkVgpkO3KQK0aBktpQ67ebe1/AlQy6GHMwb3MQfM9Omzty/ggFIZfoMBMVbuL+j7
IP2ydZhIvpCWUotbQkqous7jp16UqNZJBPSIBLvPzYWVk04P08e2vpPzY4FjOzerk45DrNYf53Qf
b80JnTU1Wg8DlSUMt4iOZVOTUMfsEw8SYpws4ZTFEh7vfNC3PxwUFjmgBQGd7bQ3vatus3gdHr/9
9eO3wRvEx1OHS2wETJGwxaYMJI30hYPCQCGSaJBNlC9rKVXibVYBnTx2UsyGG+mFCAmGWetJnSvX
uHblSnW/SZ5mySLu/rteWE/5kCHkynlPYODKzSYEns1uM1kwcpP8K0dRjv81HNmPMgntYtUdmJ5A
znjRzE2yZqW5QyLHn9xvwV+jOb8vuf/+btTbUQu0oBtArA5yXOTvRwlMEEciD+smXBH+3lCncm//
19Jc4gis3ccvF+L6iIW7nJUwUuFssLDkgOTNXTO+fI/fl/clBPvEPQ+HmekJlflY3PZvy2gtqaDa
uBBWN09WOiMxJL+7oc3IThqfyf5j7wGYjtzZ3KSfvwUqyzNCQSeaxf/V+9LoyEP+ZG91lYXp6DNS
Df+UfNCvPJYTBO4Kly7VzUDzvBsU/pZSXwp5wYj+u50A10izAGjiy9KVO9zaVxw9JHR17BjGFvvJ
Jdlqh+7B0HwL2zDsl3CkcJV58h6HbAEfKOPSN69OX3S+Xajg5EFiDsW6GOhMmzNSJaRPfYzkekit
YYMDcOX+2kDZAuV3B7pjsRPPIE+OjVAOxhixQD0QAEi27b+tkV85QmklqJuUiNL+cFvhEPb3kJs6
GlBOMUVO/eUS1JPR1vxIpQW0An7Gr71YUVMhN+NW6wyKjZziorIS7Su2rrxJ/1igJRFndVH8yS1/
oXIUAO4aAY69yelhmRtLNltX//u/rGl6GM5AlD10QDRFX7LGpVeG6r6CcAbzhYb5n/RMcazRa3gP
3rxJH54dygWnKyuCgK85a2oJio+8TQtQ5SC1J5xjjsU/L2N/X9jmhZXD7EbmDixwhh4FeD9J9xdZ
zn9n0RxlyB/yLkM6rPwo+rUpNF4Gd4UnbQEzw7E0JLiFYcHMmGwofQRztr+OozuWolDeRpTAEdSW
lX+mjAPFPc9GW4ERBDZhHCIgsXwfOFzi6MlD5va4qSMaolSUCvIPvsFwRGpJuf5QuPjGwCrX/31M
biEZqpC+wD2J6N/+EcAbxL8ArJcWRB7S34QONzIV6L/7UzIO5CYXJOS/wEzASTAeCRIhjy74A8lH
8grz6r3WPV5LQW50QA58JRwkcX89rtwScvTKCfsPSRT0UGrPh6MH+lj+ZIXt5diAckc9WsaAbzQu
fBLCRYFwpSC9O/ERCx+6cDlWk6mgN/9DIeVrnyxWaTJYzzpbpYCdwhU4n7kheGoCNEmdcCefz34s
IfP6jD//9he5wv9QqD47SLnuBlU8qKfyAsiiSfiF5ZeWTxeoSv7FZFTf543Mzqn8/TnHk+Bv91Kn
Ke4EcPkW8NQ4gfd7+PCwECYH5muUJSTSj+4B3odD2WGrFSPc8x/YxAVi38q8rS63sPyNlpRh4c+O
ib40BOvR6Dw7uIKPsNeoI5M7G1CdA4cNWrcVR74tSSm8J2/N34OziC0fxRF1AkGNCDihgnrFTiZ+
Cv8KBAUKATCPqDMnaQRZPjWTCWDyAEYY4YSISG8lVUaxgyfqUjZ8uBflpwvSj6Z/KLh/tBB4rQcA
JZf9NOjyjXp2upKyJNkgxfr7iPwfCiibmUwCGiflhzaMIbAPA6jDfRexWND5bdHTdHiRUNUwwsbM
CHsSbvI/kEOSbhpQP4FBer5gPwVQ99ORh+YY9n+arFveTllR4hTQfWMMpuOV4z8tNF7PAaxfCr8R
TijYT6e2WuyfGFlDy36ME0yk3ArK5Yd0K/up27qBa98AR2wYxwl6SFKDbdR5vRjR1vKN1z5YQm+s
buCRNr8tKDAwaT/o0SD+Pr5DYOpkpmXLsr+lbX69iXGzIRhH7agd3ghwyrct5B60Cd3gndvNL/a0
nce8nbxCz6R6eWwyDZeckINo0sNlafGyI8vBx5qkxBsiu8rPdK8N/R77LufmszP4YEnapWoZolND
Qf+mT9fn0ePbSL54pp/XOCy3/eoY36BAojjpLzSE7QSWdbe6ek7Nwyk/Vu/vJGTq1uVgxTwYHua+
rSKMrs/KE70XFY3Ft2r7+NSeKHoQJr0Iqxr0D828JTvcbUNS5yxcF+6Xx6UyCOW2eWJGgdogWtTV
zExoxaLeOoMICf2HSa04njPsUMcRkWqZq94YccJnHtwv1spAC7PMkJFAE7e8QhsWnXFZwb9eEcEH
vHA6nA4Gns6Xal9din141Q4Gx/QfGi0blqS0SAWAcQ/hMz2XleWXFD2daX/emZpza8mQd25N61Hr
V6Pun1YuJFlHusUbx7W6v3vh8e59IJKdhqeh+ff413pGAmW40j3IZEbCj0qvS+cWTsNpNDWHMp6U
r/mMP2PpN9txO0ZVO1XHrKB41AtePt7rqCjJM/YEJIOWTlERjhhNjU10Jn8+FR2qj84smWLDNL7N
Oyt53OblNPVEvB9jh18PTUjU5AsQt441lIyNRfWORsurnTAwvATuTONKh/62+ThSCXNm4uyB1w1B
Fum08LGr+tsuOCJdSftJCbZ58PFyfCf04i6lFrkQW+NgHMq9toIdulBmr1EffQF8nGW7j5bl9cmj
vWTXGzjH1QoHzX0hpH+0mKvW9DAtH6t7fdzMel3H+sa16ysmPCz2jC4zatLf/S7i0g99PzwAWLWU
+LTT83ffRv95GmYYtkOFY1Z9iOnfLbzoBvmls4rSFcvupCJ2/gnVcZo5N/Ogar7GHmg5VwXZdU28
OIIjWqnkWF0eqATsz2ncH/Z+KwK0P07YdW67tBi02GrQxVaOiR+4wWGx5x5NiKId6ECSv9S/K2uC
uM2aWD8a5ixubwOb+bExYE8KRH6uu4GG5yBGsAGF0+pDNJMBpq5mbro/oXaBx1gNMNfiiEpHFRHX
7r0l2g+PeAaBqbrMJm/YelhlpF4Ej0/z02SoDNsGm/Pz1XSuKwoybyUjSqHXTTjjEBAumAxJR9oy
t1OGUMRZwzdCvtlcx/w6vEuypnK4Ys21z/fxndCoXogL1+mHmMZrflE6PKWbl46fTrrjLKF2IVee
MDm8iIrawdcwctRpSH2QD+Ov094M+sFpXBiz6IvKU0WmNIg/HvlHUQFBAlSyP6gIYsjYJ2iNb/g0
I4FRt6ayjl5ub2cGMFU6ozb0CoLR1GmpbzlnDZqISfft6GvlWOReg1zsAun6+S+Bl9vo5hHfflox
OK+0ff801v6EDPEFm/McMTAaAazWhrfuGVHJtMIr1uupbr/DwIy28emLL0L3941D3jzDswlgD2GE
dk3Xacd5LtMFEoHTtDuFS02WDkbkPjqZkcUxaDyCIIsBqxoRmFYZHK+cts+Ivkk2xFTO2r2UC3G9
gcTFiz3ICcfhQ37NqnGLl80twBao7o0fI0iWsZOsk3kGgscgyFgA4j0WKKkIGn0ExREHJPVNzSM5
D1BSUn1toATR4KVZWAaQSdgdJ8oqKfbaJ51jaYd3Cazz4BeTVFuZZISuxRt9iz1sCc6LKM+Cvv+Z
K4jNUttULiYu6Q5Oghr8IsDK+4B3esUxotBue3sTwbip+Sd0j4ecYl+pFskn9Tj20gCP20TMabsr
/DPuF6UbIBh6fMV1yRpHAPKBMM7CwwSdqDk8c9BeVXIHvjpmkCqDDJi7t3+b1B2Ww/2bXx4tuQxX
ep0PqmBEaj0DE8Ye42DqKEyznK5CSVTa3MH5e9eEI3NBTPrgY9ps0It2fzqEnB2X3gUp0fHkoWt/
Adja/Z+IUdDVOGH2R5ufdb2KWoT5LYAqrPVt91CPC2b56Ef20bWzO/1QYWYIkD5ETThVxzZJ53wH
CmHkePPvkOuMkJK3eLNo53ajbiwUQZouHOLi4WErfEcznTivxmUXU/ddQJoHXXIQu9a4y7m/f/Zt
BazsY2fxuMFugOIh6MbkcyLaFkCnQAqGFwaCdUdXQTqQihQb6/vUDPIFSRKYV2PCiSvCb73X5rpv
8YNomVfhonFwPxUnBZPNZ0bcuf9Zhf5rC6ljEeJo5b5mjwXTErdLCItFJhY8oFV/pM5xdwzUlTm5
eQ/MfifGvqbmuTZnfZ/Olel9Xe/D7WmhjzGltbuL/qG+pPPsqO8/7FD7KJ9QFM0jJFT3BY1rvjAg
FzBKEapTiIpmaj0BQrzeOBTtfX75nEhgJnHDPnUGYCdcAy6bpjn8Iwd2Tu4E9fu23WtYM2zietrN
vIKbVT8Wqg2omfnWa6Glq6wZrSJAM30uE6sOwCQQzjM66PkoLfzkNlJRjdUeLy7vPHWnx0XHr1dx
yivaV5LBty9shPpOuXrNDMrVlYrZGKIxILv7oAYKZhJzc/KfNB8UixoYIBsU36dpuIvPiF6O8TFH
pqngqc1LJWfIRUdxJBEuHQaEzj312o3GEWIC4eU/2vmR2Gjeig17Q3qgaNFxiEKbjmtBHycmcmLM
QUVqPOfsVzLCygjtb29cTrNlOwnP8Q6LyPs6+WySFzYYDj/0XhAYw2vBkVcFxeUSjm74lDwH1SXb
6gkNU4+pEa/xTw+QXYMFop/Gd+tgOp+gtwJ1pNJocD+1n4RcfbPLWY3XZdXqXvV1m3Y2bOQ4b3UH
WBNctNldbNQQVWWPad8aG9Zt/eyMwAQp99lvq96u2912lKnFXTpC6vOg+cO7j+H6BC81AAQ32zVo
8XWnH4q88nVB/pVaNoLyhf6Gins6ajNtdZopY2OBgdwlnfKJ2fy5Rmzq3qYWQsMcBA4AHhpLOzYQ
gekeWsaQSqSrT7UnsKeKAB1d933Ww4tXtyNk13tSq5HENyuOiP6MnxTCWN+rzDfWb+yhFNSTEkxq
sPr1RegUYaAQCPHyKkLpcUv/ev2yS2YXXMum6QgMa5pcxN0Qae9LsdFj98ZMpQo4pmOrxoNhXLzH
J4avbUCA9quxK3bJu92gyfrLCdM37yVW4vdhGGGEbJvgdPwlXWRQN+YdgBhOSRYHHKiJtux9308r
Itn7M8iUEfEcqDgZ+XH/EB+x+RzURUFpvSLHpAOZLGGiD+8M8TYvGJPDRao1NuljwW2qzV6wcTng
+EJS0bDK8KGHYt616nioYxnu9eYk2ceXivksVm1kzUCAZbJ2skP4LWyvdxGZYgb4075FLYuRMx0A
ZY71g+CwvwpLO2R0qIgAmraAl5Rrx1f8vmDfsjfRmgpRDa8sHZGkZbiP62tvHVhSJG+bmCnYvCs4
HfbDUwURLcGSIdEOPuEJfe4vzm0AiCOCp234WmtacKvnFpyG2H+Ps8KvyWLXJEKkd3cQqPI8QxYg
QjxUqijJxn3AjFu4xuGQYBFkbBx6hVWQrTzha+6YmVFO18Mqm+gMO6pFF7devqpknjfkl2jvrqHA
kn8z26yczqRpoDQ3CkbAUPbIenmCy50CAmBIgdlwJfi8tofz7KCDizSm9cnq1QfY+bgWRiNQevuT
O2xhBioJhjUJLZyJqSOCtneOKyKvYQxT9T66fT6Dql4/1uwT6Zy9lkpq9JqyK9ALkJ87bocarkQ6
HitkXo1OJAn+M5wSLzcJgft4fQbvVPlU+7VXQRwV57ccrRbqYOp/GQfK+Pzfm/gdyUNxL6gnmVX1
wT17TvI3cEAYu6YwXj630qWEICSx3UZecg05JK93kCP+W2fb+/ox16FH/M0LGQmmgHocdK7qECqG
JxaO+oQT9n15+///b/8stYQhBZuFdCxMlEcMPeiEnlO4ZNN2X+9jsqXkmuqiFbTKkdYft+bb/uSH
G9LQzqXz1VGZ6JUe3W76okPHNxB+h6FPC7xv9fntI5v38MlwOvFC9fhsunaT4Oz6eIwMOsicDaNJ
Nw8Dxq+xfdQ9RzvGjwh+IwyiZNz/rPISDCU1oZAqNPvM6DJPjftBUXN2dWAL4MBR5BO9U3upaU3K
n7zNr32ZknTcFyvo/WZqrEHU4zAUOxijdV4H5adlMqXZ2ea27B+TX5i4zLM+Z3MeDvPZfWzsaIyx
OwBi7+1aSGtd/M4jjBfnOL8uk8O7N9F/b8q8+w212/yso8pFqPP8yZF7ohVNYy0obyuLwLGGLJrL
547lCuUoJhVtvMZj6QPQRZlArlQJxPEdh2NLRWmtDO9w3WKU0tUS5a32mPSIymiByuIfEjdyDCTx
OQ1qTjxMRmEs8UPJoh6YM00PTiRUxwsdmEQJQqDIZlToTkidC6jOiYfkPbSf63UHW9He5fYEtTlh
F9n6NXS3J+2UU8J8Ngd3EEi6JgiPvAI954bfGfDux9F4CWjUdtECC9roB5thnHpHp3nzHU+Qofu9
PYEY9Ryrrl98gIJkW11Kakz21HHDqwZU3lcx06XqtFvEL98MY3gJesveUl2e1jBiOOaD/On9p9ft
v+OqTKpN0hkalv2gBX258Z3gLCc3vfA9jPFiIf1AtQv4kSc7xo6bWojdKsQq4JSdO2zU7MkoKxmI
z0ok5dsH2Zfsm/AJmAlUTk6yDIqQSwcSB6XgFIMRROr6KpnSJT/paXH7xi+H4pcRw32OeUl5La9U
4Il/W8fu26eWfKypudYo6PltCVNLltw8lGzVfB6PyxXHyKjYMCD3LHBbwpUZK2LtzgZS+soON6fT
b4EBMyfCl4W09fBcfZhOrpqdpJmaNh+Yvnc3UL9dyr/vLI6n1yBxsaVbKjtzdFqWbt/Fonsaj24R
dSq59E+7sxaTgR61e+H0b3ZXfGLwnxnXPxXuBft0zbmx7+wT7innCc1V2mRzV2NfBIxiON3UV3s2
CmPsvzWiCDbpGqsp7DS7zUAjxGD+vlr7/If8daWa9MCRC6/Aj+lhE3/0pGo+pqnAcvW8xhDRvFKf
sYW+rzpeGUSiZrNyJ958ZKq9fyvmQEzMV9GMAj6IZuUKQ6N2QwIGTdxAZ5vEp4aNfEwTEp5pYVWv
GgrxI6euNWCFQDVw/zQp5Q7WE6DzzUPPSnjfJ6gxEeNcw2JpP9sLk60ad1ZY2V07oayL6MifJucM
l3kfmm67B8ToBQZmoUj+mQbFYD20I24oVPEH2s/ST70SW5c/ZwJ1z957OnRmnZWF3Vo7zvwn6+C5
va0/IGOnQ34xwIU++wK3hrk5KQFtn4CfN8dyMYbGMeLKOgWaC4/6pZx2QCCb89u3xjk7Pf+2uu+B
7CAVWX6BJJkyb9Zj0nvH8PA0svbhCER1A04Bxq/R2Miyqzaq2EK9ZtjlEk1OX+gUndEJCpsGrykl
80U0LlnDDeIWjGL7A+MrniEsnsNVUefsSsBQaw7s+hvk5LXr/2Ik0UNOOlVGyZh/4omwlgxYXye3
Dt3uya2wM4FTApqDU93xie1B4bVEmzKUSwfGj0HX/UMDxnHLaKRATSbHoFXbrw7xfq5ZH9OP16N2
A6PGoAFB2Hf8W3xh+NJtBzqQ9E+Yu4S91XyfDYc2fgic9KZi54ZbSkRZkGZemk2oih+x02Mmtats
9x7URw27AaYPePHGNoryBge40iEcvY+vUy0WMrdlfhUvkOtp32ziQ/TN/kjJ07/QvN+v+Wc0Frr/
yWUHPdy2xKSlODpohGIhIvES03vc6VtGPdLMxWtGZfAFAE+wmrUhC6ev+08SUojPnj7n2t2rVvnq
7XSWoloBiWyDthHPvBLWbYaanrgau3nJfzVji9LFfax42g12Hfg0vnzzC3FLD9oloBGcXHaur95v
uXnRH5DPDrBu4eSg4t8odNNmAql2Fv08VhicYd9AzAINAk3EY1ZOMP/BySaizIGEAlcBXsHNZUdn
a0/7noUmvvWy1quNscLTAcIY8Nq9azAOsX8oK9c4f86JZhOz3Z3QOzSkXsP1rO2E6jAZ6V1f4fvV
AzxVNLvR3Wai7irKEPgqPUcJfb40VYK09Mx8ahbD+2lWEeyEfoNKisvDVJHcgtdITVzKsXKiQEe6
uTkRCaFvwEHUCAzy8CDkzEiAd7s7w7Af6ew/+uuVxf3ep9o89gY89osBPR+KDTfat8VQGF7OOB8z
a4BtzIvR1Rc4V6IHpUYLrFUcu4UyyFEZ7G/r+sKu8KoDwwBcKE5OO+5gHrq8zRkFZzF+JJy5eFJR
GPnPP0bJHeiUY0LGYwPAVv6vXnDRpE0YMUzmr/IWDlb+1fe/F3toyzOmTeX30/mukGdgTQmBR4S2
TMAhMgt/QChE9GsO1KAD4zmGSTIqYzrM537EhJ/F7BszGksspdlQwNp9UBgnmwp/kKZmiAj/ww+V
3VAYLifRIHiYrshUPOaDwqwS6p/Ir5MrPjRrGSTzd5skwi0FFbGfR8xtYVv9t5gEeZtpzMO21qzF
oqsCBEkdYBvOwGxZrS1Az8l7JUhFuUqCzyY9vHAnZA/nVGNjUXZhkGs2fzd/m917Z33rX9ksf2yL
zhb/sJ/3+yz5C8RaKAG9tjp8MTbcWPcJdjmd+X2B1GN9+8I6q6e7bXfA0cYnlGeN6uP3edbw6VMC
PRvkG05Uptlu52V3GVSBo+2Kzem3HoItkTk7Kbk0I054+Fg9ZGqX3hErJqwmdiQuHGXqkEwSGnpG
7BjhlJB1jaU1VZfW+c0r0Rto0OIbvF6ZKolfXO8mfw1rt4TEMFVnyRZo5KTbT4D83E00R3150FTi
enjaRNPWT4YdH0+5yennc7nNo9WJuNuT85hFfsrIhIkTiKhz8pB/BI+bx4mg4wfStYiOfU9ic692
8ck+tT6OjYPT7l0OCpVBEEZkvRpYk5aBj88j9sGIu9JL4O3RjgIGRnjTO/HL0QGUjqzMF5uW6oVd
70Yan6+qF4G82skDw4oeuasJdCCIFpHTZH63tSnoYQpYPqmx5bJmGrBhmqU+6UtMYBCsNmekNuJ4
T2gsA+UbTmIO4P8pB7kkUrslgkLQeioz3XKqQMX0faLxSt4pu0CANQotZfp4+5+1Pmkn6YLqjLOO
ZBN+PWQyP/xN+cUxp6rc+080LiF8RTaxO9ovHki7CKu4ZElSjhRNJ1hZwfPYzIjBw9/V8l+Urli3
UClk8g5IUksYNRsAc2haDxy7gJO5P1mVKDNLl6OyxsOrB36KdfuFvjuClMVtUQx0EPbC68EzBlKg
GsQlGM7wX+Kqqg66S1UQRun2w4u51ZaMJD6sxHUB7oGEYvTE8zb6xZQf4L3F8I8PH7pE7GUwAu5L
E/Acqdc3zjB81w97NaUVI+oWqErr48KNFb11GmDwSW33heXQz9OyQaOtPKBlvTEkPQ0MxSmILTa4
YYHOlKsM6ovD44DnVWW/28GF04CMxXBgnAb6BEdd+0Jtl95X3DXDz4SbfYybqfUVrcgleSpB1vUz
yBViME5Fqk8SPCkYVd0hwC9OWLZeExeH8l3O4QAbDqHuNlJsCtV6c/+hpDv57Sq92/VvjF9sZbMr
18x+GNiwkZkDmarWF/PnxQjw69+tlTzs53e7en1FKLC273zQXbcwZIK31/pZF0IyWJEjn5pOOueT
h9Or7G9p5EXM7vidwTxLgYPamQyNjcHjZF9i+7Nn6esuIxXCWzT6CnuR74uLNnrt3mcmvu0qUrnj
MsiAbOQdO7uNeF7SWZwWtL841szjt8u0VzxpJfCTEUTHNYyhuYxLT4X0GjpkevvNUu/4XH28OA4E
dLiAMSEBiSx9AUmApQAxfOW9U7R576C+gnb9vH9FUs6XUzhFhXLpqOxJyXtJdFxQ3cktCgC9uVlN
WvFbNx5QU9fxXLkmQRI7dUUTccFHMmIHgtkRH6ppDKKE0oVgRkYiRDuMCxSIwgup/I/pppmNEZZa
zUOiPsg5IvZI/QI38p572nrwmBRo3OktFDEUqMj4eUH415YmmCR3RM3TCMEYH5PCCpJykR5aIt0b
WjcKLza7b9a0gtEjaYjUC9ys3N3RTAWswVALQci49kDM5wArqW6Dn2kFVsIkxA0YiKTbZ0qY3LDg
cM4BXuzqAFSHVeX97iR79QAUhIVSCRyZwDjDbJZfMlnmb0JL8tE2PefnAvf0KOAeiX7x5OC7lgAV
fZuk0GYc3XCtddePnCdBm41OJ8fIAkkMTzHF3w246z1PFsxGFHICqmhDEgsDR2DF/NiSDUOtbFto
FnsD12CwhHiZ+JrOwYDGt1DXIb/SaKs+xk/wZiZrpsO9ltg58Gf8lUTOg66Z0fYgq0f9mvge+BgY
kE24PzEz2yEhcsS2O/oqNxRNiUfbTQEHOY90o/QWvC3PYOt1tIm67Ws2n0IMGjVgbmcvV5uc9ir4
TknVCiOlnJP8SHoo2X/ZPkZt0R/tZHejyIM3NORPTkbu/hcKIG0UZm41THWXHTFaWQwuMPHUPfPc
q79SCHCv0duFMlEvGioeAj8xZ+vulAdJ5J81ZIs7w8dVwaTV603yhYIN2G/U9dtiqrBtU6zQk0bY
N/RXr1EY9HFbstkdX4wfcH2DovGbf4niWjQSEf4V3SCag2hyPfBHii6kz3wm5R7nqyGAMSsBXJnE
tgVlOrPSj62f2+0atz6u6+GMk/WkCxdx+ZzXq2qWLMqhuoMmM3lt1Kk5zkf1lstFF3K/Epw+PE2f
u9tPNuuRUii5JsNn6bFTV3CAGtIgPUJGOioWTPgtxQ1OPBV2LBbeOwHLO5euBHFxuSt32OmlMC1X
z132CBg5gdxj8f2hAsNl0Xm03sfBEl4z7VAhmNsp1vSJg1BHcRG5pGzfPgNjA8S76yf+e2mQudl+
ibkZi0gF0IKzysTVM6IJg5vuNNlHKabNP7FyMbDRHxSfUZS7Vsd/VoNeOFdOPhqqOzNq7BcmT+w8
Z9VUjGxSggjgQ0OFoSZEcEguM6+vE82zOYQ61syGIEZI7Mwbig3wVf/LiEcFrrWECyKjgGSBVSRO
V+a3MZXsI3Apu+wMTSZFw/L7vVBX0GG4x4fhUF/edzodjel3NO+lwSHvT+Dv3GGbA3JX5/6XCnJA
OmtQ8Rsht/Ma01fZJojOKdmhSEexhrFXptOy9IuHrzj1rDOqZ33vCZfSptJaAOASPdHYJYUXFPyI
0jfy78Is0X22xs8elGGirz7L0ouQGNZugagZ/pL3oiU2A41QQRhSXW/W8d8ncRG7reKFRazlHNEH
UYElENq0c7gtxdqU49ulzWo2+SwFI2EIopDLtm7P+Qxzy7M5mB3wqsExphi4UKlsbBJmBxxqhNCC
PcnaagbfzHxffOQlBg6Qx2jSu4MDNjV8oVCtRPGIlUNoa5R7AIYwtsDD8UcoN9ZoZowwflBtd/JC
R4ad3+AANMZ4hZef4dkQDrP2nWye5RKHNsha9mn23FvU0ZxTDEs5nZ9+kEpyjHob4d0w0sakaKxz
/+F2B9WKiT6uFNo44UCdkyzEJswIiLShG10x0hYWi0Ges3P72CwcNlOSiAym0vTpirj5NZwqdAtE
J7LV7h9+oCytoMQGRb2+1h/IM1+fo3Hm1eMsmKeKHS80LxsyeBie5q3bG+G/2v5+VI51vNdfHQ8c
sB861UitHc1R2gUrkE39DM3hQTO3aibyZe/C2bO6n5PO8j2hA9g94eIv3g4pg9EiWnQAEONhNnkO
FV7EF+UKW0P/GwM5uN/W0Tga085WWzc4Y6P9o+4IKY9PdvqUCTOYDAhhjsibUQjI0BZYqLOili11
O/n4DRcM7EII6EV/CeW3cybHt4aIipvQ247vzonaG24KK/lkKz99p6DywfEBF74EhUIHS4w2MKYG
ZMppGsAd5jlxpz3G6W/z8W47aOXVfVibdp8Evhne5M3tzCnEkWHsWk7x2HtCzubUGFdA/8TOBsr+
ceVy0SUjfPCxw3LuXY9kwu59ju84heuTn30K1LvLvlpCKvjpF2trcT8W0/pKQeo3k4Rr7LBcQnjP
MKlzh1Sql0OlQjrWQQne+wf7udiyEl77Il2ogwsevlZv5ys7UzQbMsB4IVXujzG5NuagdED1Ze7j
BdxYZKJ6y/LSAyphmtUZsJWjKFxn487ktc8xog9G/aBzYAGB/rCweMYtNpdR6zz3OF7OdbAen60b
e7XiGq+7F+VyJ8tq0KVR3/L1xZVFW/j4jixrlC6EL4/juTaDe96xkaowrMLxVoccfu3XTCK7sC9Q
3s4fEiQ1+uxArYmY40AvuNFgTGwpUngWFUwFh3ShIyVM5/txKObZ6vMVYd/LS/3N/PeYfyFMiPYh
bDCglS/r+75hqoq8xLQBJwu8vkf5y8ZU2yi+9DUaq2za27xHX5/55w35JHd2nHD6giFrsb5j8B7c
3m7Th54KFIVPbbzI1rpNvtRHZ9fnMMFhDLrX225WZdCT6OB8G8H9xh5++Dn0yODBW9kl6bU7rXn6
DA8n2oyYNALv+xII1S60mbqoD3RrAygfNg1GDPPZmjGmtaJJd1k08u47myEXRXnq4oSIlOorWRWH
yFX38AD6h7T23vW0r83iIyFARg5uYIFOMoGi3xO6SUDf+tn3OWU5kVZZiF7FET4ZBRmjM4Q2OscQ
w41hkk9UfW7c5xk50TTi2RRWQF9b36p13bEJ2QFhdcqe18H3boSJo0ux8V61ta9u6EGYIIEkdB9B
HwgreLX2VLNBn6vWuy3qxptGYheqnRUkaD3Lp4WFe0cSLOXY8LEAXejfh2YDDzQ885oz/fvm5I4w
Oi2pedB2xueiGJaUtIxlYg/nxsqv2dAYgnpGz81AoxS/4cBuXMfgyRf4b4FJQwWCQ4uyxlfXLAmO
cXVtHrElOdyhg55fIxrHcMdnMzhmSE1buWcUTGBdRrshdTftJfs0V6sZU+AQ7LyEua+M/4+wM1tO
XWuy9atU/NelOEK9Kk6dCxu1CDA2bm8IG5se0QoQT3++IfaO+veqHWsHa9kY1EzNJmfmyJGZyyfK
5637Tuo+W0BdTbHz472RLNEwW/agfls9el+qpPh6SYzEG+NXudBfUKjcjjnK2cphBoBsIGNB044v
uwcXXhfiubuHVrjrwHr3cSEFmATtMmrl18cFlb2CyKA+yY4Kg6wge3m3xQ11v40cAjvQH7zX5ZP7
cO7Ac3p1M8ppVO8wiIQYtTpOxnqMgvFuuMBlBGPRDu79ax/ccUT+7/YWjIkHuqzS9QPWoNnfoOpA
aN48UOM5WBbb6pEgpx2I2ZxYjTn8rypevFp22wcth6VHfRQCN2Jysj5MvWyDaoIMeDamP+4mrp2M
XKZtfMibL2tGnfG2p7w2cCJoM+wnSIx7Hr7j+GT0tI9J4GGgsWaoQWS+rJo1Q6hjr3yo67uN6Aid
RvScLgCe944VrZgmGKmve0IOH2f0CJL+GrNJgc6e3+we4RCbu3eiscJ1VG/eSdYNh3pZTPF0oSs9
tN6ru7byuC4DcsXaP/7L6XG/yjAGTstsBiMQhPPOM/Ia2t0KtOfumBOdZD0dJweKsoPAXu8j8OFL
fnhv4SoGI0/5QZECUtEc78YOe6bC2ZW7D4ORgBjRM4Js3+EoJ5vDdj3CR/DvlE/lCOcVgiJc2QXJ
IXbtNbiIVaxtdnJESw+n92CHqjK6253o8/sV5L0WcYbhgBgpo0sAGcm2MbPXBF0+HcjXfwHbHFJy
AC0B51vfr3ouAnoXuenlqX8anoZlwdpinV1abWqYklOfjNqefw8JzinzcJ5Mr+0lW8PXNeifw9f1
ZD4BQlju4u37VkE2sBLyK89rtjfk7p9DTLvfKeh0NYR8fRfO2viUDNDt3oGUt1+jIhhu2euo5+qr
FirsN5+UlKBP/vKuWFDAfBTZ7MH+vRFGU9K9RdclaMr85xBDPK16a1JG46L+cA/3sr3JRnK52xG9
g9fiC7B1BwWHqMgI8pvlR+BZvRnEjNnwTNRc4hP1BwHOSwPEhgv5BnYlvLBTfUeYl30/Jy/Ep8/O
s4N0DyLuQhqa7LJqiDsT9Twmf/WlDSRF+Az6NpydHjNjic3HLAGVz9AJTp8m8Q2nhFiZJ9Ygyb5Q
wqqOn4WkioY/iDAg5Xt5f9zGNkXPc9wcg0F9lxIXQ3Dz8/MtZweKDznDUEk/kXQYo1Cxw5z303v9
Jz0h/3rP8LBh9eOB5HXIPk3yYXAO2PXxRTFoSt+h/0zQ7csr4Wmko5yjixEz/trEcYXVhJos4OMK
5M4gNLQonPZFsqW5Qo9gZZMhanqnvD4/P9Puz0/IJz982FFU0+XuUfj0utvg5sN5PpxHsMruh39A
7MQEQ9lsk/vg1JYR2V2S3fD7u7wfEKHzVHdIz0iaxm23el08nzsD5WMkSiP9/iafIBsw+i4v5aoD
4o/N+483xQgTJdxkyPma3/WxhvmkjN2OTenIQdVwnNmpjrvIQ6WgsBQcB2gJ71ShOdjFhog14kov
VG8msb8NoWB3t70W5Cu/ZLtHQLTVIZ0vswXW/7k96lIE4nNF7XcY9Nv29AdzaDNrmwAX1rV3mYz6
kCjTC5Th4eF6P8V2M9lihvCsvU2MYkrNwSuEPsrv9JbEFt+Rqft4/bB9P+IqXp/wSHzX8ZVV+E0y
gzbJjbezaD9t1wlF29oGOd9i2GGPDku0omhXZ/0yfwVyoTzA8m7+Egyub9OOaUSnB3wfZ594i3zd
ivdBjLyA4O17OZsX2c3OkTPNWRhwAoHbKLG0QOSSKJEavmQ7Rh0gB8A3FbWhWI20SFK7Jr4jRsrA
Tdg/284TfCH0uVnOj4BUHnDbqGQE6+hKNYr2hmDel1OP3ft58YyeS5FR+F44EJcmRbgOx4cFZaFH
qWF2TJC++8PXoT973C6ysAbzRwG8u4SxR6GmMzBqsTGwbcNzZEOV8Aglw1O4/SCqBhrleJl4l8GF
iATyQcEXnLad95osFHBbQYZ6LpHTdoctYORSPZ6kX028QntHoYVXNhWCF6m0TKl3glbZur92r5d3
nJQ1pC5lIxDX55yD9/ZJ5otCoZcC0Q45hF1YYJ0ArjoHsvuTl4843wcFpR3SNorhvde7QAy+RzmG
5qv8FG9vyrogthDpKjf3GetKviWF/ylRApSH9hCHEFBok/gJ15Pw0VvEs7xBa3YHhdyPhkDlvIPz
AbXtDjCsI1Y6FR6uvcXr/J40sEoEa8FVHz/8/DxO7xRE/xHieVeCTCUFwEdIdmUleVSU2iL7Mxue
CoSrsSI3eYMLtKcVJd600o44LLq4F/AqU3L7/tyxOuVgCm0PrXcXLcKC+rDkziNJwzPlZFmx5bMS
Gil5A7E6JMg9vConGyOdgiTdwY2GAfjtt7/pqujKBmv17GzbVl910HR98JDvnuRUi+guRVe/L70x
jlXrQOJ7GWUiVBOTgxn2QqR8hge/U3bM79nXEV8xSxH8kh7tjOLd+ABi13e7rQRfazLqABX0zwTS
XXqb9/l7+bF/PDxA1H5rPV9+ytz6qr+OP2dyKe0tZFoIIdYnQwduPQTjPloXo/TaM37+c7/3bS/c
Qm5ZVbGF/fMMRM1eAxX3+rr7oFwCMe8qubF+KyhktQoyMkDjT0svr6xEm9AYFAS2dGpFA25HUNEt
Np1We1FMCbnHm5SuCkp1zaFNuk/T+s6mcHHkQ8vIwj0mf7wP8zMpX8bB5PIE0QyyywYKHPVvh/vr
o3OCBLNg12PPIx4rxyvxUmY1+RLPJGh9plzigC0dKJyIDJE3ZuQ0eAAWTMAfKKK7naWDFcSJ78W9
9ahkK+z2Z3NwfC+hHRCdgmeXhBo4Iak6kMv3khvEvUJ8IIsSmUkotvFxGLCrBxBnyiEia2pQH3De
w6dnE7wYwGS6h5evxCJi8wLL1Y/uNxo0huqWxEB4CSnGvsMH9WlYeB7yFrnxCDNIzR7xCCRUh9iJ
z4NY8jF9QCmzOWvmelee7s+fKxBofMoW5XuhCJHFmiiZ8/RnYdxT9+vYBjGgU07XL/Qgj61WfHnU
LAT3Y01s2669h4JO71Mn9Is8kK17C9kzTZfL9kEz/Q5Em9C1n/p59obCdDjfAdqBblVv5WQ2QV0J
MRLqO5O0Qity5ReEqB+mlH6J1pjDV6qxsXLRCL1DFibUcB56T8aL0V+/QFo9Efd5aB9mXerAFbgV
wFAf3WIFEy8/btuwcUZt/AznM4SDe4egaFGmIZgbaPrRor+nLBZ8zvvWF07v/omA2Fm6JBTcfnJg
aqb7gO33kp5RRqLRC46kJ4rq4lKZU2RrNvSeyXBfD5ZfaNz2t/kB3/gODsjqedRrne/gdSD1MW3m
fQCGZ2ydmapHX0jNbzqJQb6gfTElPallJiDVsJWAUUt4GkSIcjsCq9GAH86PcP4oINfzqflZMye5
oXPnvkJ7DB4gby1/DGQEqi91YDz4OTO8omwuT9u+/cpMwhZEf8QbbEKCeSFWkL15ShTDF37L4IHZ
f3g+d8vh7sV42vV4GKYUU9QeM7Fl9M9fVm9Y/DCy4yvl8Ub5HvVq874HSh/ijB8sOnNKgmGOgGls
n0f944+l7cB4B0kDk6HY2elj+0F8Sd8iyg9fE9g1rH+A9Xfo0DNYRw+4O/B/bLDHMP5wAFR9Svkk
TgyKYf+ctwT14NsR/pGy+Sw+KPPctToO8c7r9mc9b7tg/xTvBFdpH7sUorADAqxne9w/8INSx+jM
Zum0z/iU4QvE4OnTNij899HjHFDYxjXaxjwBPYGpTcBIv8P+ZGJnOO0K2rn9jl+r9R5uWeR+cXxf
FdJhWm8OTLAnEw05R9NnNuFdJmhigb8JPiXpHnrXceDfH8cnmx0LiN3Gk69imXWOaLr3BgHsJNBI
2O1+alI0tQsZ+t1/gCJOkHaFBZEHY5QqS4WnO9TXuPQOXhZe0lFwd7oOym2yibfs4pvo8FS1eNKa
CODYh+Fo52Rl28zbxiFeAuTNWt0Frpl8lO5fZo9gcQGTbXVv9g84fJ3ofOm4Z6qdUIssKa+RSx7o
a7rCAlwW3q57RT50Ucz2mO1ONBdJlVwPqXW8n+FROxHf+XL6hD1juASAYmy30fWX6Fn+PdBcWSY2
ogWU4r5yCjA/d3BBVyYJF1X3ponpp/Wi2COCsN9wIpBenGBvXMTFqz249lpyot+pOuB14Hw7gAWP
VXzstSauS5k+yi/to3/9x//5f/93fPmv6c/mYbOqp5vyP8pq/bCZl8fDf//LMm33X/+xvX2Rff/3
vzzXc53AR1n0gpbVCt0w4PvxJ1F6U45v/Wcw3weXWVVfhugr1GtdUQPVTM55nVAeJZllFu+DLpkN
SIdL6UjKRpEjqVARSUvy+YkglJdpDyBsxSF1XpKqbNRVmVcnmfZK6u+OumTKqqgFu6Agr99fURup
LLZcIRgoxa7+U5ODUr2k3yU8Bo/NYN4zcwNZkQfNVXSCyVdgjnWuFpmJJiQFYDN0tGxNMli9yHjU
3xbnic96DQZbgjx0ktqt/ycyqenq4ZN+6r3fdwgDYGfjKVcky52Rae0yXjRNBtaxkv3bbqJL6tLz
HrCR369zSgwWJjEhPP62uF2oLNSUUTPLzXz5spuEVBzWY90acGb20wO6JyX7OC18Kos65x56jEW2
LayEjuenHsNK1Dk0LF7QqIpTZnrPNyUVU2B/jrrSLZ2BTqHuQU4x41gHrQqf6+oy4E/6Vecc1jwc
H9F0PYeVqGXcBUizVzOiWpr46W4duOAirb6RUniS6KSga9LV1sAkCu1OhjwoNBcgbImP3Sc1z6S+
r9qgW51ztUm9qDljN0fxfkBIdup9MIOKoKuL6shjDCyAMyjW1Kr40yQfvpnA9IrrhAOf9XM73kQe
WX7ND0glHHEcU/c9RHP2IlTpKKQ0PPePW5n3DP3w00jXHSPFy/lupFW+H3sfQLhwcNNFUXP1Y7xm
tUazhGhbztP5wfOe21EUNeEaxOkC9kGXJB43WhOOAW0DpZ5EhySLIFk/n1f5IR996pmpnTjxCy9y
s1lifO9SN1NQhxEDsnWMOPWHVK2n8PHh1t414W9fm7TmAEIRaCJX3aV6aFi0HAhFMzq960xY7zzd
gdXnRUahxy7HRkwhNVqkNu1j3UeUTjLSkaicJ+YJ9AwG31ld9hTdxeeJ1x20oGyTzig4c4xXuPc5
yGhvYKXoWDoYHmdFDjwNsqBMNOmh2qLrzvAvLCjhFvSENtDfOEdojr7Y8QExJZlL7XUjO6Sq9Fal
h3T9dejsaLCGtk5sOsTgeDVsE+145xflWB0NGzXCw0DUa7RJdQ92mQOuJD7j1x8vO2s1Paqn5AZY
SIeOy3s3s7klpJwH2U8XAhuj+lGPpPt4zX00FGqjUfjZ8lXtCx41QNQBokkctI8xJ1MHN/QuPVNB
jS5XO9XZRLsXsLXTkIntRWHmZ6s3fTfj+vQrz8V9eBaNIfORmclEIIkSF8C+IY/TGU9kFYsmRvfe
XXLjeRttIwNiXrbFRWrq9eRGqz15miGyppBbCOZ/nCfeN6ZZ6pNbCBDr/D5NrMxpGy/6XfKx+c2W
kJhPyv3lkjCGtAuZ/T1L3G9cLXgBGF/NOE2NHZlNIK0eeOTru55YD2axhOxhyDs13yOVeTO/w3T7
psl8Znprtk5fyXHO32YyKzQ9tW403TVBtMz1U5KCkFzEX9aCELLsTR/17lhss1s1e5/YeQuugUs+
YLsNMlUob9b5eRU3IfdNAP4owxdHfq+UX+vEfyTxV2dNrWQ2yVzEalHxk12ySRpSNyim+i8kQVqQ
kTsuDSBxwgWSV3gLfDZLsfCVUKBLHikm5ZloeWU4IhqxfX0Gn4sPpKe45BXJKTBA4lFK7jYCkOlc
LB8SrZ3f3agisdo0G8Xqbq57wdDBIvYjDcIxhZU9hyIIe490A/i0Uw2WH00TJ/OG+9TRpx2aiYd6
n7oRnFvGaZpsU7cnSqob7Sm660ZwOCOPyPRpsifcHd8J6RMorX7skP6iec0Te30Xwg48NdAtX/Fb
P50HVV+HAqVUdKmSP1JOjTvBbY75DLYrBCkIWGoVKQ9one5/JQ6VG3xvuTsZ6hbyV247bkSOISHF
egiTg6dJmS5eSaVVlOkhdtpXpaJraIu6FLxabBHS3kEeicJITV0mLigrUeAosIwT0fGpQ7qDeU/p
Ss+5pICW7vxV4kQzivqJUZXbLF8W8VBzTjl4JPgIY2ZTmaE7aMYdY+2CbI3arrRR6YIcMDiNmYgI
MkSWztUaDFOrO3+V6N6k+mlRKPkmbZRwAYxlz96gg7Vf7FiyiBjux2q+SSTkBF/VSfBscV92xw+p
PVKD2LCedZrzgeBv2mr1wnT6ykphN1y96fmanYl1sWfrUYFWPd8xPo1n2WZy2731bCEv+C7ULdzH
BIToWUBEVtrzUQX2xGf5LJY1Oa7LthMRjRpfCgrr5QGTBIoofQ/VoplIieTBPMPBS7alw7hiFkMb
jWYMWyMhGKjr46rT6jUJLyQ3mBH4CRi1soM84HinvRtPkU82F4XQgay65Ev4Bo28wi9wylskzZCY
2o1DNFBYdGam+b9nwezT2StmYXokmwZkjOTIBNak1xzSxNA60vdaAprmmqAgSpw7T27HaYbrSkg7
guVqNMOp32aMoQoz5lgIqBF1fmGgzeTEPNCsUE9S+S5lK2dnZ9D1f48EU8dr+pjIFmh8hGKMuL3E
g25zYlHhJcmcof+sdaGVqpWyZZlfkyqeC5RhgiuBtF5hV/1SxWvSKi6LS24n/kBZrdQf+twdSDhs
uQK9zkrQC58VA6ROgiUM6TeHTcFlXVIq6usKUcMFSAl8zcnI2LeT7USdqw2iIm394d2P1ATiumk0
IqF7/DohB0bZ6YDhfU0lLfmgw5JF4uFW4glITPCFdyNqISFw9NC5R7r/yNOS4oS/9l+eLoes0Pd8
1/PoFaQU88BXdesOuSg2uMmj1oeeiGa8nZCLYRcUO6Fue2x0bZ57nSkDdivfY5LzRyuHgwEcNie7
RStZv6lDyw5N+WZqDaeJJqLTHqU26b98jicDEL2xwQBMwq4gMPxlfeVG1qVIpYCfDBzumq8LN5ln
S17AHtCwC+7M/yald/PORWrrGphImrZk4ePPeRZ+aFim/LWlD085j0H/n3KoJQzWVdO70MMtJjpK
A6dBV9uB6m34QhpjfaCvt5EMxVtv6EEO8ZTIHV1ag2VzIkNILpJ8nhH0n9i5OSbVMyOHe47Dqhhy
VuHweER55GSW7p9y3N7Fknrv1dghqrA1mJHxmuZfcnegzllmpz2uIh0fkCxgXdRjJh5JN6dD5cGh
QgyzBvaTugbe1Jj1ebcsFC934QbzTNR1YucSSggwalq1GkG1VPN3zY1xrcVqjJ3gXFSbdFOja3Sv
fKQsofQVfUi71Cnarapm5HlemrFTYxgHSRooO4Xmhk7cFfi0bCAGGEq7LCTRvQZ7Q0LKAL/XMvOh
4yyLM4UWGCKGYk7Xz2grdHrmkpbCkjTaGnRNql1BCCVXtwe3IULYoRxJZkkz0mzX2nI/rrRhXhze
RnT6bchvbSatOPUK/7iRRscfeP0LLq1GwtEvwDk06szw+fzWg90aITVNmaqWkNigrN1WNk8+mHPw
lXaWL1qqmmharByIjCRyh8HmJnD6rSeTqSeVQS2zUOi2CEpNimZFxVLx6r7Ttrvnd0mJ256vHDEl
ObtL9jQvIbkE5lfzMiOiTAfKTrTX1ox6h4BvsxpauXrK6OpnHS96pBed3Fan2qbDzsxftUL9UsX+
xyFeZ5eXFd4w9KG8/JjlhHejWKM8owf3CJbm94GdbcZeOesG7M4yIbRvttibpTl7kdIFRNK50fzh
jlN3PsxkBpCYKkUnfjhwRoXqLnVc50HKT0efvwcmXPMfYInwr7BEqzrV09bOvQzdWBHRh4TalShF
Ds5MaU9p+SV96JiSckH7C3F11Kn8AViPW+iCJfYLHiKsCegN2ifYhGVJ3Cw2HrfREs88oTIref+A
qrS8v2l84AW27bYs33cD56+N3wHAjGZbgxq6gNWzUdeBOD+NT/toNCN6LdvD3Nu8WnNCAj9CIp2O
2cLuzPZ1+/d92Pq7Pgx81zJ9gq4dWvPXZuzP16Ozvtr18DCDmTnD/W+g/pfnjufi7LDwyxijrj2f
GOdp8g+3/jtU6d9vrR76N1TJMivLXrtePXTWD4Y1mS9fz/L6tZK6zg2cH0GFO3n+DNIGo9EJ4Ac+
L8p/mEMt62+GIbRtrxV4tum5QeuvjTi7S39lVed6OPVB7QmzMCBse/agdMrYOCzzchNE7uFrZI0G
gfNZu/k/dILzNw0ITcds2XYgaC20/9qAk3l2V/tjdRkSH5LI/UB5bLB6J/dyvCj+2xzYywGOcnIr
pzCaQ4C+sC/BSiUqorTfbUFVWgtNUcYWKbybn/pa55WZgDNdDtI1iYwJX2WrRw9B5IwyfElUyLDZ
nbeIUikLOJy2KdXbkahL5IbPZh0mSuW3is5oVoK5FHzVmIiy8WtSy7KYOAA2HXGMCcxaO79MWjlU
GCk35pjcxew6NrfVDrFlw9W+erpHNK35ip/smq3ciuGx/5mONi9/zqnMNEkUbO749/1u/Z3w+Eu/
/7L+nPXycpm26PcFUFoXnyQ9textwezoq4TEKFK/yV/RIIRCrwSM1aCfMg8kKwQ/SWUX0nUzeRmH
Bs4EhBSmqVOFpFm5d03Xu/tt4ZHZAZUe0zjseyCW055wS2FuwkUbuO+EkVFi1Qg/1dhqdIV6EnVB
6XNZfHP2cIQ/WxNwtQS8NiCJfBd9g2TClJbw+iQHpquVZ/GCZolSwWBqi/ATKVnSI6S6mVRFoWLF
+IzTlt2WnVfpiJeoNgASL5hzKMsSoMq2fUllbeN/RM6WSFtJXPJ2YI9obzKjPVNX/7cZjpt0TYY9
Qq2lqfJbtquutEyCbxMoIpVOomFv0cg5emTksc0bTDTo0G0r3gxD/rIQ1LB2v/Vb7+yJFe/ImBUm
I45WNReLLJgkugTq4HtiOODjMRfXJDRWxleTpKnMoA6RHwZw1CphpxJoJShGtqAAwt/PKudvRFpo
eqbvhJ5neZb9i0ibOeXp5Ox3AspvOC0p7Zg2NzBTW4teu7RmYnn5kp7c0bPk4OqtvqaNirWlFuk5
DgeHQs/PYoo3BRq3RSL1xf3L71vran/8Bdb/S2v9v4oe9xpOkYh7EpUhVEaJ8bZ7nKYuER9kguuZ
xHEdPveEIqpkTElxEeH3iB9SXiJKLphoxrOmnTQtoU7SMaBz51DBevCj2+uYqMgeAYLJ5YWEEEQi
q+gOQUmxgbpwSH//MC3zb3ayvzzNL06Ko7U+Bc7+SPX0BpUSXGmCk0MvaHBujYPgfsHqws/dsQM8
JUBqlJiRTU0nss5AjSEEjnlt8t+PW3/McYvZjvWNlqGZv0HtrMjLilh8kSqhDKfXSLN3k5WfNuuv
lR9h7Jwmy+GanODHSPLNRY2VlJPEU5eFH6ifCAJkK/zxhEwkpLLR1JTFekC8/r5/LEsC7Xej/au2
dFhuw4N70NwErQfPILNSM4wyh4kTxkCe58r1HuTahEjzjKi/iUD1GD0nI9xK/L6cDXaDCQsSFPwn
u3tFuk1mBVKKSiKActe09cX0JolmtSEsrYyPfUJ2sO4FbXlDmd8bpAnIEGUitG+VAB+6k2CdWx4a
IgkpB6ZCN3vGyXxRqySfyZ1BGTEQN5m7jIXkH9UFmIyypLWjXBu1uDEh4A814hEbDdNUA4G4234q
X+4mG401PQ0GwaIqlCbr9FtFeXaZTxGeDaLpMlHS/V12iXwkzaon4+y2Oer3CY7socBEyeq2Qbi9
JBUyLJ6ll0jnSCa1ImhdSKUFCQcFUAsFAu9JBPVQfxFkdZbZT+fca3wpQjb0DbyK67vgWqNAhf4+
pLuO/e70BEz909z4m7UTWLblByFyywpD1/pFCwzW/ux8mdXL4ZlV7zD+58RH4IQP267RJkEplTKq
7qE7jyBi5IsHnFTRqWMSX7F6ZLuv31d9O7Xe113/dd2dRiSueL7AI+gfHoNP83n/REo+ErJBB616
l6yMl0Q72D3v4fg17YJM5ptvmLJmcQTEdwa4PmM/Oz0vdrG9bHut+9kScgc+UsU7EIXy5KQGAak5
wVnjOqs7h06VUptD2k0XGhUGHdLFfy+7uN5/SAf5TwqzY0ss/u+F5LQC17M9x3V+WUiV5VSbXdUI
eQ0dbu9m4mraktMJYA+vGzu4oyXTeDGt3B5LGbhpE1I0gsFtYV1j5R0aTHtS6aSpSS8A1Wr0Nil5
OmwFZrqEmI6bEcr6iULxBM/JB2pp0RRyIZLqdzZEwqEmoLngc+3r25KtWAyZ2+/ZQ7NwitWwpAX6
VAoiHJE9ig4SnkAW/p4+HgvIN3o7SuaP6x77AlVP1705EL4x1kn7gp/kquxbbA37YjSQ4lRPJEw5
/0DJmC27BiXGJrqlPnRyo7/51O1mD/WE1UuzdCXSLDe7ixReOiVZ9gIyU/Om0aCm9AkJ2cCL8UTq
4aQZSR+SaoWuTH67hMR/0qjUSbee0LarU6Y9rGd9Me+p83UibSnUdlgFKx5CneuxEdDhuYr7GXT9
TdeS4MNnTaqN+k66mO4spBnNl7IQtJz+n9N0/pKuSBw6Lg7dIezLsSzHtyZAmRn9PcrwWIN7E6a6
A95UxJtarQf08U5rnowG54lOk/dbz4KwxVGbOTOiNG+NV/epO9Xn0gg1EFZOxuqmhVI06Q5O0ROp
e40+mzYOJpVQ9GgSc4dzmVBcz+OZ6omuuC9gX/ABh2jwSX0Bw4q3616QfLTQ5kZkBdPYWGQJUwP+
HDF9KqmtR7lN7rCvrlplf3QSwfn6Xo+OPMdLr0GRUr2iaWqQBkCdiibM+5u/iPbrCTSz1UusDh2j
R2PwNeD6Vs+pm7JhNF/CGiALBhrXHz4B9TA+gQf5m0j31Ge4dPDtObjrOtIlaSxN131kRVENiT7T
kqsm9CL3uN12NGCe4dmn5epctb1ZwIkqnxh9pmrh95vp6iXqAFEcpGJoVOTy53YJZEeUe/gDfCc1
hASfrGXuBBGWB4I0p29WWQ2jjhN1a1gScPcaDoMeTNXdZswNWomtcXPcC/omgRrXDz7U3kuseSYq
ha5FUEtXWwxsBd7pvnSOHllMGxksR/wTR+0zTcPkZwjYXVffWsZa79LlYQoiW+222a0erXz6qSe3
omkOcNy+4dcWVQMhtbGlkx4DDx32iY9vScA+NKFmYxY2uketlUEi/JEA/j9UXZkZJR4JeZ/kInBA
rZvfYHr7jnxh8lppi7/h8DoeFA38T8i60D+ZPtrRYdzilBHuv0j2KM6YB/qUrVqwniwNfSJbQ2i9
WgZKB17pJtWb9FZ5TPyujgNzVnG+EL59VaABWCCswk6vGFJbUGolA+HuuMDkJQxwvAg2dgfS4iwy
7cjHSLIaSj2u48szdQhoT/mxYdcSSfiEYXJO65TKKu1ZqrTmMsFkhG3IxQuO3uIt1ZkIzwbNE7ZH
KR+wUwIYC5ltQZ+iPthp8jzUaDXHibC/mh6+NsipzjjHsx6kIqBNtVaoLHAxOOHNSLyimlITiPOJ
MunVsTeeodLsisWnkHcFk6qvdqg0PjC2as/UjXkOyj45cTdUHVhwBfVLIRsGY/0W6EiLhd1yDte9
vWwMzxaCEhyf4MvG4CSQhpucouYZdPw5Vn9zkiaHhkzAtUDpRU8GKeFaxapXEpxLNfCXXbbhtf10
8zAhFkLeB940arcOlRl4Kzqw6uk2wpDVh3oSPRvP0YAN9VizULizRn79doP9SS0Mri88GYzNA17W
W/kr5JblQ6bpKD5XYOHSI/E3gKNOG1XQJmc2urwmF26LGf3HU+3bhDT/6c1QS9cYq7vsgPmqgqCa
CQbsCWl3gKyJoFcZpPJX+dmWGGtfHUJ7Vq9qxhxHhYwGtfgAhluNSQ80ke9BawwOcrKfeOD5ei65
IA7EcI/6+j9jcITCoANjMMtI8fB0y7hUn5CpnAGU0S37bJZ6MfHjtFTfUydK+vBt0fJIYqqpL2WW
8j/XOdXQbHsovK3IwQiqSMfhvGlaEHLLtekCTa6SSYRHhIWqycQUVRkLqdS7jJDdRmGWAk5Oq3j+
bZJplPtqrDUt/WTRI2JNk23Fx7Ivb2NuEt6r6UEMDJORafKpJxXIwaxjZt1ml1aGwn9Pk9tqknEm
xf82a4yBJpSU/AXN1BxSQz1MApu7HAo3rzABKuxvV9W1fB7O52MtWUpn93UxzWY7d3m3yewJ3UZQ
G/kowcNW0QmOZ6SSsuQu7l0ijAfmxqZB7G/yyWSlHnR1xufA58JEBNXIvPhzfiJ53DuSxDHI5pNE
l4SnhM4ollf+8kgGeWapHO84LxuHZfhcIXwlWqE+8F+kg2Pn2PhUjzgD1/xFdYMGzxFiTrnAVCmw
dwMnCmOfygRKXyoLuNVeUoTApsiZkAqRGgCfiHpOpmuq9tB8qpbIrMfCeYRmifjjP5SK1YfzRS2a
fM77MqkReBJ71D5MVknVoQoU5v8CfE+gTNjgMfKp35y2duZ+y9sg90KF+QP9B7+CzJ8mOhGnrvds
D+Fp/SMi33KEtf5vzd73rJbXMq3QF8Twb4h0eJnP3cosZSLPyHLSmKLsvNNHNCiyuI4SeCz8rR3Z
y1dDTCUAMJmw6p51VCXTDscNxIrUueLcwYvnp90XXxJCwIdoBNq/ZfjJvV3n4dOCnf2miaCpCIO8
5WNFi0brkg4svVW6sh3Pvl2oM0JpToWsZkHAGxiINyqddne3ry0fDRutypygfx7RNNwx2/cjKpZ2
8NbbaGCTnOeU7rpN4wc+2RMX39KPRRe8cQylJorpQ20DnOlnNAepFjebJEiOYM0VPnphxhj6jctK
quWxWDKX9HLRHdXmbWNq6DwpVFJEBG3y2DyyUGk7FqPhOhSiaLfxciV2uuKnanpDvY2X+YGuJXnm
1zo6P/oU2SOKGowKPYR7cE4sVVXqERyNK9S2GgMaagdoyu7mgMJ2XnTD71WiDNHVl5GBA+5/nFSb
s2aoAnbEmIYKFAuekqVekZegRfUaiRyteQuh6RTa1onHZSYvyJm8SmBO65dgak1x8iLF5YcuZjLJ
D1+rLiRuyh2SXqU5RUw27He8ZiEQoBSuECoI+j8Kn8wGtN15D1MOg494a5Q7rYiO2xZhZZNeCH15
E1WFlYDTSlBRA0IzS/ZYOcwQAsOYqZiHaKICsqUlBxiXsnUaI6+xD2RjSMXcFswHrDAOb97aIbq2
8SSdXY2RgRGgnYLmolZqHmruMCcgbAmzVE2VI95IqWHiQG3ZJYXsiLmxR9oQhCJPgkSGgGRpces3
wZsSZtKdtN8CBAELU/uBw4+AxRcuO/85UcSFj7dfN85T8D3tirYRZKr4CC0MygNzjlnSYp6tcyFz
Zbz7wESOrR94RnwvGbdPqcf5qRoxf9IxtNXLmU+KJtTUeeN0PeWjeE2r5925FNiOfKwnZe1kHgrv
pqw0//XzkFCPlyRKlCqkCYSvQb8QMj4F8FKll2NzbpCN3qkWQtZdHgF6NkcAgZFZJrp8LyP7tZUe
EpBFIWyT8p0kbW1JW4fykcvIZD3qnd0+fitgA7scQaIVqZVzGwHZWxZT24V5yOTrWqnmL6EBT0K9
mXbi9jEztCKayYWFLc+PVpcw+zLecn0LSa82sbbAoef57UnnJEjVa057V+CBtBuaPWy7TXJjcZH1
Wc8yz8lE9XNt+gfkJW+9jrLlj+rsMNxsp9peUXOIMkE7+BMabVS/iXQvKHQp/IBkH6G1NiyLJcV9
tP9KB6gyi2D26mnTJn0oG+nhIUBbXrd3uIdUM0869hG8VFW71jH1BwYXMsMIdDNYrNrJ5w+E67Js
oWJ8aCddvEhPEmkCLZAjL4C1ZP1mn5XXXlspW2dhQntpKEq4xjRBluiP++gyEWuiYfWwqR6B6n3i
1hqCD0o1lziB+eG3UsOQJWdSANA+/UG6mCYJ603D8WKPQkbaHtkk+U/KFX5vnxf5lg1ymxBV02nY
iEBl/FETqqqPvS/ri/20ub4e/YSGoV1WDz8nRDQ+JjdBdjtowR2wNGIVypONobudqW+mGAiLqjDu
J1llHoTDO7RHmgmh5+go2rxPPf4uTGBMC31HWtI12j0IJLXQ6aQbSa+u0dtuf9G/uJHI1IzGYr1Z
Y5kuAl6lqWqhER/+wblMBuk1Yh80ffpxQr3XIsR0VDdLHOiERY1urT9u1qHsO/nwRQBlSbEoAakb
BUQSRbymhlnJWKkWrsSCklaCO5MIXaRQmKIIqVNHFqVky42IdhNQfNI4pCCopc7Qyqwh6hIW3YPx
QuiyFHlKQg1lwao9arUsw4q+WccmC4zlyLIUb/aG1ospa6PB71h6FTuBkVH1VqN421tMxlG7imgE
q26VEuvkZ9O+1CCRoiu9Oit2kVnUWkrpli5+fZFmPX3XcK9Z3rrAMj497xNKIDYvXRa/QT7Lt90S
NQrUUwpWt7lyl8DhumOIuvBD6NCXSB7GwwzCh9mx0iM7HZkWmCwn9r1VSk3AxwAPWoupwMKLKVoD
BlulxP/+3gvRcv7eC/E/KtYv/vbRrmXal3p7GVI9qmHzSeMAxZOIk7gSugMa1l3DKnuq8/nkiINV
KhMpNXCb7dsEWiWk7GSo112qvqCITQl3XKOrkltQvkamh/YgTZo5ss2JtlQEm0LF8WDuijnDZBzC
LqvHN3sBG1h+1FnP6O5QxssXGQwyHX2mrUximRD8RFSE3YZVNhZ7DK272cTY+dgD58niVXuU7gzs
kK8YMBKEMClu00JTwx2WMKk3pPrYoQaU4z3T5/q+g3cTZnMmlpa/6p6R/YqzpHn9Q+fbf+/w+5/O
Fxfh3/TbrbEtt6MSh58AoFtkxw1s0jYjFzQlWYCemvAStg3BcvpUlFcTmvf16Q+/N4ohGFzWaqOo
/RwaCrYSSFBnA2Wggnd640iSwzU5vJlIVe30Jl0GpxDJIJkvDUArGPURP6I4dNoZEAUMX4hrR+zG
FVvVgc1XxNdts101d+EIcmcjl3DvJprEkrd7Nj+9ZhHVp1gxN+RFK0edusUMEY1A/8X4mZMJif69
hWToXQ1U9vvetv+W2OH9T2f/QuxYlYZ/Xc7pbKFspJkrFgWc4qhbNRidlHkccGzES1AurHAwkRDq
XTmR9CEwgBkJ98HPft+q4J9MnF9oD+FiH553a9ZfnSwnEmQiQO8Ii0GfTFdv8kZpcgAWricNOAho
C8ibU3gBS+dW5XqLqnL+Qf3qiHK1whCoUNelIqE0oMV5yFRowX2TXVfYzwVkQeq0CWJASciCCESy
1bApVdmFkrAyeMWQFBWxgeB4cmnjWge/f3q7JfHyq4XXskPf93HTB57/i6PLP80WozDYsAI+MG6i
BVYYthhKrsBPFwKDZr1A2Rvi7yVG35wcJoKf5QXYvmlBEzhCzTCZtcjeRutvRDvGrZQvTSeFgsgG
VBSa1DeJMJk90si11kbPswbm1SeyIikTgxo1guS/7BIcLhWUnU+ktf/P2XntOKpFafiJkMjhluCE
c6pwgypiA7bBJj/9fNs9I3W7j7qkUZ3QXQmbsPda//pDKZ4rnqwrGKvY+QSZWuxmYpETxbf6KXY3
UXDfv04WV8zOGOGSY7CbGj21imBgXHiMTE/ccKJ/tHmrZ8a1J1Yr8eNiI/z1C3R0hYJcKSBOkq0n
PJBIul9/oUwshPBGY6inOM1x1Sb3i8ppYBujJxGrWsLJqShkxGkRJyf/IueZB+7G/SV6ejF77miF
xcBY/PkuwRopG3HCtK2NZEXC8S8LNAEHgfeDLd13w8AEjxJrhBjzwr+8ryIQbOkr8Jn6vN2rBlF5
/MKEnR38ImrLXz2GqCJ+RTpSI/Bn8beMBlIO6qnM9pDTgv5qPxVaCYEUiREwPmisL9aERDoqt3ot
6lFRd4qVRuyzyVBoZ8SknlwbA62TAPH6F3pQMeIVc1qHJk0gekJg9tNibv8X3eH3O9n8cy3Pbnmr
XjTuZHGnibu1mxTcp+KBFsf81QQgs3gWp1p85tdGKtoJMbUU9+Qv4hHmWz7oBR9Cs9Fyb5Uj5Ov3
c3Zg4xTNnkD1I7o2aA9QkrPGvwbqh4B0BZAn/isSXgUGJmBOykcKX9FJcyV/eIIVVdA4/vUEP5JW
DkaiF3ZKAUEjKvRC4t9ewFfDZveLpCFWVe1+m2uAEKKJFS2TaIdYhlniop0gGNAp39VI5X3EJdpe
5k48pwzi4V8IzIDcwuSr4iKKU0U/TlYC3dtOLHoC8On5s+DvIHQBFEZ0BRooykWxiokHRqhkIPhy
qwpsW8B8Ai0UxbP9LIpsOAf+HUgdCFwRn01KbNgIfIf9LBoacmyxJdGfxJkUq6EoE4VsqeE5+/e6
qPzFW3Is1VIcy3AsRbMd+2FZ1JUsq455rmxyrAVsL1d9YZB98pKN84r1lq1QLZ1UV61dCVOTyPv3
4e8T8z+uqTi8qsF/NG3L0u4cyd/qEkO7lUarpxB29DBTpzfUIyXOu+OM3EnU8/lS06YZQGE+r+W5
Hg9aGn17ajiDOl3U1sRBD4MTnbRutVGPbR22bVxkZ3yLw/NhVquTA52fM74wKbksDMR4Vr1TC/xd
Aix8dVyw+K/tlqxL5Txtp3W5uJGldpnozfTfbxT21J93r+Xolmrbtqna8C1UVX4gKXV1WStS2xI7
E8R7iwT1LhBggIGJYhU4bhEI2K6edkENpIZ9Dk81M2K3pbiNR9kyXWP0w8/IOMA4voV0E3+edqEs
9Jn82i/j936jbeqPK44oCDuRHc1EyhQGnbjWNp45JFmYjxkZSx56X0jc/cae1c8iYlb8W/rhZ+fu
Pj/5vRzB4kMZLAZbrE5dfsmTHRAP6MvuW0z4duZhvXL044Hl2yw3YnUXsJbP6fYKb7z+wlbGH6JC
Ad25hlucgP0bvmC1O16ISSJ2sgOc/5nb9oMuELHzIk9RDrZ0Rxzu9eAtXlViQBN/PMB9abAef30l
LM/4zeHKhMX3oHfXIrIg4bEkatCXSHTAI4K/JX78Woe4FVFBEizlNwHuO5wzJqy4g0juzSPVjQ/s
DLwF0bUk2V72wjZKRVOUjMN2UHH+ha2NMITK/QLjmioQI3Lhs8Og/L4cmEMC1NZNgG01mFuybTt+
0AhTODKk/uKgI6R87Kuh7dOLLNuRJNInQJhQRS0hvkxNbPJx7rB9utdPrGXgrefvxprUxp2NYfoT
VqEC+MIuCw1DULsfDu62y8jH3Q1TER9R0BIzrCeYNqRT48gSB9vXztOHuHwMmgBbfi5D6+ov6vI4
A+/nhJCezqkCOVu0hC6bmpthCIXPj+PFY1L4XGEHQv7Dwl7m4frjjMsXE8zOxSYKAzEyT4aE2Qer
g+vZA7YA1/BoJ59gJmIJRjy6ih1YJTZpshGecmpahCCBOtJHeshs9O45bpM52q7RqsANJgdBnAWD
oaq9qZFNAK8I8cQraraZNiPqe9JPCjzU+vmRgRuZJIz8TIQjrddSSibuG4GBTJJqWrpsL8w+dazg
hf6h5NiYkon3I84x3Z/7BVznPVX+PQedBiRGjSM+BDUMmrPfezJBPILNJX6dADkEcOXA+BJAiHir
AFbELYtVuw2wGvfBaTAhWkVB7H/vmLiBmTjIZvLwjFiVsCQAY3laUMqo4DFUigyFiMvlX+n+2OFp
Elg4ApYBbroDuvXI+3SEfBrwTvhE1TijmwRa4l9ABqN4esnT8bH09cjp8XqPcZNHunZwmDRQoDTA
QIFFXKlmRQ1woRzTEF0Y44iS6kiVAlV7ieP3EOvqIdyoCZntPMPiK5k3wYPIxSbOK0LC0vAQFM5t
sYdB3MHFjt27enCvcDBmGyL5XfW54sNkRs3rCdwB8DGUXTzeavBy8iPvqIOETNwGhFfXZDoMc98h
P80ZN+ri3wuq9tDO3NdTRzZsGfK8qcuPO0fRFtdbKWXm3Lri/PV6LL8uZEJf8RO3ImzOeaqyZJDB
FoxRkHe7zJ6dhaNZNFWNuV1PL4eP03XeXm2/OH3Y+Nk4bTy5OpfQrDcFWZ6pfnNlA8snaW8Wptth
YnslEcy2+5+AkYfG5NcbYQNEieEoQo/xZzlnXPu8V6DjzssEVlH8ZGcSvvoFxsaHaI61e1nuNCBi
XN/+fQYVUS/9tvf+OrCumbLm0BAx9vrzwNqpiDKFUzzP8perHGrwWuTh6bivu3V6W7TdrJE+jqXj
HjXLjSucWShVtIXVhNfi9YeX8lCFiJeiyYpBFaIZjmLfsaPfyoBGj031lPTG/FzSstufEkaZabc9
KYsse43BCVSL4gNT8Os+IcLvfP2Wircsi37o3O9sx4dT8sfreKiGjoVaKsmVOyQX95C+vikLGQP4
rthETjcscml+IWUjwX4kT2cm99Otx7rncN6cbqy/Mo9MYnl5pmDX5HgJINohgXJE/XwV0cPtNLWk
n67ifzwHvGSHG0jT+IP9UBWXZSJ1Vd3g/ncJWkiy8Zd9firrr6T+zCok5KSp4E8aO1gwpe+X6ocz
9h9VjSZrpibuW4oa/eHohXSU8rwueaTA7AjE0Ea5+qLRDtvb43H777vkAcP6dZP8dqyHCkoybpfu
JNU8KMpeyUd4J95gHhCIFzNv6uqhhrnUv49o/dfbU7kfbcVWDMPQHp7NsnRO5jFLjHljbfZHqPmU
wRWRd0EazwifThC3GqsMw1/jOpS710xK/QK6q4SfZ/3UdLObGVaGX+L8jY1cBn+VzIW0fTaJWZDr
meIcg+YoZPebOPuwu4VkfUU5YYvJq1rOlPNEqweSPsKivLzlft9Ab5cmVzahMujQ7SWn8NJgRVu6
DrgDZOt+09vDyxEN/DHsgMeOZHoRr91sSXPLerZFg+yEhhQ4WtXBSR5crSn2j3VwVL0ep3XcrqfZ
OTiYJJUQkfZDqf+oN7tfPmAZ1dAUFjr9jk/99oxriawbSRxhr3H5qq7eLVl28s2Xlaf6tJFPzxKW
Zr1x/eEKqg+o8/8eFfciQ6bFUO8qsN+OGp9jXb8meFWfMEvrIJnemOJj2lkAKkQfioI/ZN3wzs9E
zjGlwbzRIUHFzkKWAS+yv2KV4QvedDmCuNx46hUsr/dl5dun1b/vtXun9bj2aNxn//dKxYP+2yvt
dU3Xrgnnx7kGBbnTCZpqqvhiqxafSj9wnA+tn5rGk16/nPKdJNiaxpOkj/t60mTL6ry21HGSTnTs
pdXpscETeJa2wwvT1NPsVL0q/Vel4wrM7XKLsL5ps5UWG6Fihmb8mtDn8RlykLatMVDgdEXO5MbA
QsWoPezwl839ivxweWycSewdHRjaaWO1G9MvVpZ/SUYRWdDkROvLm7lyDgRsDvPzQpemmkSfNSqK
4TFdxPaE6DtFHUj17Giv0MV5dovVf7e2iIfIe/eghqO2nvHDlzL89+lV/2O3Y4G0LV22HcfWH+WO
N+ty7OwkNebtbYLxGxknTje4dQERqNVxcFCnJekCUJDIpLQHR1xTPyomaxId8MTug5SJXceKjpHZ
tLe31gXJZB/7Kek0P7zO/9oKf3+dD+hO096qWu9Zcg5G4JA9YrmpMWDAn6RTGZpW7urLHkYOo11m
Bb0rfx4RkOQYN/uxGchbFQiEvEZSwgi2aoJ/v7j/Wg5/f20Pq32dXsvaMk/G/GQ9N7gSaSMFzLoN
e/iU+vL/cSxdVbAew/nSch6qk8M5ti/2kfPQk2KXEDGc3QYdorB8UcdxoKc/PH6G8l8bqYZ4S7VN
ih7tkdx/sUr5cIpsfR423ooavPUHEm2i5dKc0wzT6I2xaqVVp2ulYyTpCbdVxX1/pVRzF/wje8/h
ZvPtf57c8HW2F26U4schaTwrYwvCxcUNJzaZHuTTEvlxdTejUPx20Wye3E8ff/4lWhf8McXfc39F
sAY1uGjO7WGIeSZVvPd99j7F5yV/tRf9Kb5awxIOOwInj2Rpet7Sp1/go6JjoKdnGuhuAqIo7weu
6NQiGrINmSsAATXoAtaWruqBBCTDfbh5e9nxNWGFLBADx33lfwMOg3ltxY/YvISUDkGkaqCQCcRb
eYFMQrWaQNY0vO+GVy6+UzTNoqvXCRG4BcaCKIE3k5daBOJtNLQXoouq8IYdTXCf/iYgY1D61b7k
ePJEwRs3MDFy/r+OXPZ6rklDO9b5xkTB+B5iqBdxFlV3wrkRl6b0iaTn8thDHEW5OOq9JRZYhuwR
GcvfSX/mpYme3uGzAm0gKvb99XWcTpYfS9xQvWntHvwPvLrdl+DjCT4eeSyxJ1xjP5ZYiYLBCCpM
7adzUjFBPASu0BIGKxps6lOMcoW9Kw1/kDF8lDBsxY9j2OGsUt47fgHIAwjMJfCPJ5zXZyAEsGoI
NySYEZH65DCISGE8BpFPNlAyOPJ7SGrEdZ9sLwjYEqiBOALTb2Yywuo3o9FNPXn5JPpeJpxL2adQ
5600U5u/Yx5Y+MMlFus+Phv0zaLlFT0g3wBqjkk1NwTWl7TWosN7w8J+Wk315/Nc8c7uEy61IsZG
fJBtEwBRzucvwgO88wU7h9P0tCSqcrnG29YzyeYR3frZnU/AF0ioJI7RfcKlApjYmBBcx7fY/LDA
9mvaaXKjpoJDqrpvHEDmYzefzOngD9y1tK60vr8+gMmAnT6//73G/DWU/lUeWFQksqlRHSgPQ7HI
PNVJlTv63OAeQZMD1tP6BECD9oj7P186fF72UMYQnK7471uUcME7T32BW8O7ym2GtQCYlPAHx1GW
bxYmuALREnbLHyLGM+Jc22AQLRE/PCzzpyW2zO8Xb11yi01JHAGz6HgsFa/CI0xkFOEmzZm6Blyz
AXGL9P271P8mL9fzR99gMAS/vOXeJvJWYcdzyUNOm77joebhS+939fMKiCCfp8A3wt0cpCsYPIe7
+cvbRuaBoZl39z+cSrEeP5QvFo4GjmFruoIG8aFUTk6ZnNuSZszjU2AAOjljA+cdrMmVgZkOkjxM
CYrLR+efJnuPCLa4hJZjaazapijx/rKorNnxb6qlz3WZIN0lZVMXrxIitBVk0msNit1l0cRDG9YP
vNnck3/qgf6rkf7jFTzIwqgx+5vd6ffKLTqFlrMAd6hvvkpaIKHrsX+0Rs41lArc0aecCbbrnulK
8sPu/MPrcO462d8qSOlYWAddodZN7GFX7854ZXehFYdNO2wICiEcixgeTKKcifPdOSPZmtjaKGmH
P9wJ/1Fy/3Y6HFkAHr+9jCI71zftppE7cwqJwZFNQq0DM1qTbHTDP4Boe//cetaSBKkfr8W9I3u8
DR0bHTb9Gp4Wj+YapZMYTt+r+ry0RhVja2a6cFExiTqsyXpR87nMykPe+m1bQNghObNcR82TKY1P
rEfXSd18XPtV4Yz188i+jdN4WPmqRYhQmMG3sn7oTv77ijkUN4quqoauPyw/1yZTMpkvzutywkNz
bYZxvunxi6OB42wRLlxOriiP8RvKCH0dK7rfMPvVf7pkpqgq/zptv72QB+DDyOWujWNeyJUMEGx/
D+n0FD+r5F0cD/gTXr7UjKzQPOSsRjAwoy29R3zYysnwjCdyV7/TpxhkuilEpvOloxpejCUYSZG/
pXoodZuTNI9TUouLvYGSX5qmiK8gozsj3vn1suVW0bQnq5xF8kqL3vpucy2GHViU9sYyouJoBhMI
O0JlykW9QGuDb3YMzvIgoVli4ZVDrLfVZJjBgC0GCiio2rqKQfbssPZaeUUvoyFLAEWtxn0XQPNh
dJAEjjc9FbP6smxuY9MZHnPcRsb1YcZKocrzDvv5fnhtZlGzN+svU184bPOXgCwd8gi4HLIxqpmm
HDlLcZihrFLDDlYpfC0Eq8wmMekSV3TRIqNSXNvegqKZlTzMrZdYfaKa5f7i5V5wTzYGqfIVwX/1
z2WokBpkXmbmccfvwiI60sc80pfMV4sh97KizjjYlRBk5Qm8uBpLHXEGK7oqk8DXy8qCtKmP03TV
29Mex/LTqlDWp3wS2S98UrdmdrZqtJFubg/O+oeH/z9uJMASWVZtzIRt5z7E/e3hV7u4S6MsocuX
pkX5bgkHdGAyKcBI/caIDkvHmmQaSJIOOnD66t4FMdF/Giyq/9Xv2RY0D4vRouKwO/y5Cp01WdLs
5qLOpZCpN7E2+zQZN9/Nt/ZsT5Qthiih9gQB/Tlh/y7Y4S/r44liqhomSzzHYZexh1zH1gc08xFY
sHfYJkhf2ei3QikrOW7zjUr0WfvoofPky+SlP3kyUpv5idozrJfFDQI+3jGzpsPMBQf2aIJnue61
7EVADJF7mZfjZiZKPCgI3M5UqHKQLJ3BbShh0ILXNM7yRA0In7yYuQgeH74zue4vW6NzadFlEiXe
iCxrh4QFeriGYnMkXOU06K7JuoLCiPXT9Cb0SFfGit+Htzq4qb61ksTMgspgTAoOdUbmfgDgDw57
+fmo+s2NygzxW/52lgL8HCaH0eUzv7mTYpB+OquTQcmoPmeQNCB9HvwKcnz0rnmHsFwRIDNt4Epk
Xu5J49I7v1UijPPiiz4hmWvffGpyWxCo6l/GT9EC1q6fr7ow9kG2CA9xa9js5y1ocxTo8/YFo/+n
JnbPH+fpNQ7aD3tVP/cLB15kNc4nR/+0idYEK7g4jIWNS/TNj9PxvxpeQD/G07JtsJOITe3Pm6gr
z6Zc3q69KA8DDEvDfBPDeRcldIEkne5qLWopIic2PzxHf00FHo78sDOYalKqybXo58J7QwQQe9Ai
vW/GSD/sQepffe/DkR6WfvlqSbbtcCTDfW9HMT2GjVkjNuNjaVcGmOEKj0tjGQ8yGlGi7PzL6If3
+lfp+PAKxJry25qRN6na9TFnuWT8el7mTO1A0d1mKgZdZ+/fR7P+gpENg0JRdZh6UPhTGP55NDu7
nC59G3XzHH8DoVypx9bIGjw3XjLDqDhkS8KvtsNywl5BLGVCL96yOZM20qLYy5jcC2WNHNy8mDFj
y5gaTkJwWGJXQev4RBAD0j1SFIMbugSJmK4jrZvCiUWFO7AR2M+Py4LB52F/PPgEnjJs/Dbv08Ji
YQ+6k3dbCou2n+pk6y8AjPetaIYuq7puqIr8cJaN7qpqXaV2XGd7CA7dBaAE4yuwQzPXBBuBG41h
vNeGyQK5wjQNiehadEG1Rw6G9IaoCqbshad7ydJgBC8Gxrog3xKN6IofFMTsKzNUQrGD8rVjTNlM
I4JN5/kae6jTC4M4eSqe208NcKH0P7/NkfHWTc+kpeac/Nz/95VW/+MZMkVhZekaG5H9OCJsz1oj
56e6mx+EO7r2nK6TbbVvp+WSxLKh6WM1iZGFTd9tBNBygCR+sgX6e6AkTjqcD0dWmWzJdy+q327t
yEgbrc1v3VydXa4QK6mH1RzGxYWubCCApfcYiCCiyU4mReYpEIj64Dw5oAVVfgDU7h3YHzWegTOR
QLYUxXJ4LQ+LWR0lanQ0jHreEe5ceES+DUhlcDV6WfoF7ufkOfmU3glp3EnkydC1f8JGoIdN1lqg
ARLRl/6i/I3iPTlEn4TsLaXtTwjoHZL/7XVSPHCeZAp4RgWWjEXbwwN6jA07iTV1VgUtMsRmiLzH
O06LJWEa3uknXPhhif/raA/LQX6+3FTjaKiz6zOSOXZmg6h1sCjoHdhhcX5qd3l4Mzd5iIXu5Ka6
9oWkZCEylUVOLdxWgIp/37iPbcFfr+lhSdbjOk2KM6+pCHDfr4D4BovFtnWX5PMOiHREy/H9wyHF
2/zXSX9YHdTmWJ+TgkOayJX8wWBBmgvojfpcfiNQH/z0bOqPLEZRlmk2l9hxGMuYpvHwHm+6UtpO
X9TzDE+eKe4gnr27TSq0ns0KwxsyB0QEQYidl7AZn5TP+J5cXTGWHVxR5C6u0+s2+qbPxk9LuI4d
VySEEDfiZwtp3oPgOJmnTy7z3qeeeBMOeWie3HxxmaAyRKvTBAWBY5NmWG9JJtkWq9vXaYJkAOcI
ZaqF8S6dZX62NSen4LCIwNxKtw7Jzl4Kg1QotGxR6iILCa5Etrc/v+liz8KFjWKEYvOl4zn+2Coj
Qdohb+oKLeQQGl8aNRytg4/v16YgLHHkeNr6NDvO8hB3ZmK43/thGUC9m5lL+5Odw+vxrT3DJYL2
QwLnHCQwTJ7PvvV0XCF2+9JfDjeve2nDYnZZkY+YpSQxpl/lU8lw0COVWCQbT7cCsMSWQwIVPc6U
9RdKubuJ+uywcQLB9pMCFRKAa79AJ2rfrTUBWO9kuTnr+glSKGI+TgexOBhJZDCmb/Pu1cTbaRe9
3GZaic037BfZpbgXcgh5QclvBRod2VIwwJS5tr6eXHnBbEr+oO5b4dgK4gXRZkYIzsZWAzPEIeBJ
ZGICYynguzK7LjOsGdefwPNi8FZ+U6gWFLa5R0bcoB1m66cI5o41sSYGKYr56+HVIS5NmuLlDwtn
9B2tr3gY3SaIPtPBvgKpHZIJYDveVXNlwuOC+dVbUXmuzx+GS1iruxECZ+G8K2RqsDkn1Vgouok6
pag9+Tp0myP8VxP8rBw6NDbeYZi+18wtG7A5MhFm9xQCYGb4mkf8w2PK22acBRIsmIPIybg4frQj
VoHkxEAQnLK3NhDEJKTjUHDQruqDrPIu+8PYIWZgo35Iq5xweve2zQWBHo9EcoeJNl32XjlHzgZn
SWbOY7Lj2qNvh/C461oPZXSmGQohcUKM8bc6yOcV34VWIplB17sRr4WNo8jakKaN0BKBCqsLle1o
2gZXj1ftI1VoA3VFsj3qnAbLc2dkOG59EcFt+LxMjyFUP9feEZ5V+vHagMiHP+Lg+HJbOnv2itvB
lYb61IT9RLz9tMcs5DXLOEtIY8gk/vfipcpisfht9fprMXlYvU6mnEWZfKvn5fOZkJf+OZ1L9HIS
AgtmNIOYVcAYMRZZkpf+npFSoWwar1/c8ya+Y3IANK9/Fm+jmaUrVJy+udXmkf+eb4+jwxLR87jc
SO/aiPw8TmlQhpLXLXUXVwjCvdjM4Re7BroVYgeMeUnq1ew2cEgKclEeTfWXaFvQMZB8uCRJ9LC4
hvRfww9hSS6CvD70MV8eHoD9pTUdPfIic9yHt9l1Q3gt6l/3skvhwqmbbkBqFix9+cW4ueoyHV4+
jNnhibEBNtK3l3rSPUsrixbx+p1/C1vFaquHv4y0YINNtaX2mYIYNCv6YUv18mfkxO+IlJO7Uz7A
wuIGtQup5ch+TxfGi7MlLfeGkr0CoPZISwfBhgaqLVUMt4RAyhle58XitCGR0aG/Z71IfOvlNiob
SBAESGEjRsyrNubhO0x3ZNYzx0TlWKFh/fctgP3Wf90ClqaC+6nAwHfvrt8qrdRyLtdKS+q5/mqu
+kHldUMJFjqDt8/TJvPQe/jkE6Ela1bsqdHO3KUoR2fSqH7RmYOVL8enG1Gx0BtNmNYklY+jr27Y
Kn6/iMhyXXRkzAqEv/1wAGde5VW6rwKcASZnGHxD47menkZaiBZ5Va2qnWx67buzTocMAkbtwH6N
vrRNuo+x1UrxyWIuQFVdw+4rwhN7lRX2jL3KD2vzrb/HPCDdUJAuI49kIG5bzJfh7pHlOiPo0OVu
HpgrqKlQ1WXyCQiSLkbR/HgeHyaEv34ycpefbkjNmlXNdBHvNVwI4Mw/Y/z3LoKND1t7kq6P4dl3
wOfZ7i8go6/tMsaQKWOrqAfOR7eHY+8zwZxU++PoNNKZ5SBVOU0I902942tK0DLeKOeRuc1wmcAA
bm6PAXbGZwigYhOGoAvMgC352mE6chQGzJjQqwlQGeLfC0Iwc2qs6sDcpGMdNxnhIS/kQtkb2IVI
IYbzeVy2HuEmX9dRjU6PPNATxjwAstvTFHOZ29RWfDYF+Tl/u/n21MHOXlkLY7nTLBpZsyzMA2se
T/GF3kivBdbjkFCnQjqMpHgRuezD7tEju8OaE/7oLh2waXt5g8Q1ODEAk9G+dj53u7srqwF7I4/z
ddQsr+hrzI0xM10M0hPbW6aqG1Xu+Y3NiUHdh74BA3mVsOIwQFJg737pC5HFLNx0pFf5WX3uCRrl
Z8ID093dbdvu7UG1jJgskT5JiGS1SRcNUpKDq+1Pvhw6L6D4PnGqsHVIjysCQmrhjje04sgCJge2
Iv3pMBHL9r8fqkenXLGs6jROVGg0L45mPSyridbouZOUhDizWHARdK+W/KLyr8RQ9uPiu3hzPtra
i5OJARKkrqoCLimZwBFxq8ODPL+xCp0GB0VERBPefVowuc8xB2vnTTtwznvdHFmEzGMp0oetMr7V
z4nja870zHLHE3CakeQdHwfohQ34xyq1zEADa2t+ggT+Xjp0TWZypUNi438PtIajnNVns8yrecpO
MJWKYYIdQO8myg+9hjhdD7vUH8cRrchvS1TRHdtzU3GcvnJL2e/SwTFy8x/nL3/DKaauMeah8zQY
az7ONI9xfK4r41zN83ZwQap/GdqxpyuDGoUQedcoZiAgU0UbP5xG5e9+29TR1kGtcFSQV+ehlWqO
V80orGM1j20vtX1MzQ+ZV7AFa54iBT2lBOI/efDvm/QO5P55Vhn3oGDBvFK3DLrGP89qlSR9axhN
NSdZVIR6mZBYM7dX/MqZV/gh8Ge/HTOlh2fxbeJvJvcjFdVXs9OeUDiFjA8i4j+fZEjx30jAWBXk
j/NcneIBQqVuTPAyoscbELlgEWOfsiRIM3iAAZPuUPHiLVBsR5Dvyno975vp1SsRJw9vi3kNW/wQ
HH94v/+BX4nxlgYeKXOdLfUB2O60oq2vh0s116A66DZNzgnXRxUceNvRUUieMcoJ+qI6ezm/ZwN9
Z7wfFsedTFVTVW67Mv124qyUVTRCRFcQQyAvcFufCnOofgcQNWcQHyY76VNf5375geB31rj6O+G5
g7dkwpmaUvVQoIdR8KkgOkmo1aWh9i1TZd9CQRM4+tWTxPL0wx7/i5H8cKmp/egbge4YMTgPD+r5
Eivm2byWuOuhwUC8EYZNABmTdbSm3BZMDAWrixqY8jDuMdpYPKMn2W4HMzGXF3/kczPDnfX+oiAK
mWjv2aIZDgoXPOQCnuewiaVDoV8R0N4EEwhg1+lT6zGn/5gqqx6ef7SgWkbdqsBl6BADZBMdKZyg
wNvsImbIKrcQwsgm1OfkCv2EDfw97zbsP07CwyqSVjer6NNbOa8JeLNQ1Fxx3imn70yQggX/rZdY
va+6mTKyMEnpfcmN8XZ9NV9Ou5SmlkwrX0ZoLAsH+Kd0Zq1FRBCNLJ+DpaL75pT8G3o0nfR1+Ad7
Y3gO6RGn9ZuRcaFVFGx4vkNx2LWzBCFbt42Jn1deKJgQCWFtTsVH4eIb7l7yWegG2l1jBAthWAXM
f8lRM8mXoNnxFGL/qMGfTE5UjCABPiAFWU982+FHVfZ/4J+cN1NTYborQgT8MJauWkWJqq4owT9h
GKGDEuwS9DJe4j1XqK/sVQK7anj/W8U9VQ7wOQWz2zuLZJvOIf4swcACOhmhpZmICG0dQFRO3I9+
DsEWIoeITCJ2xYeH40P4EGE2F0g4GAJPhQcbRmg4/hXjnTA1yVgdGjgtK5v28PPfa+Idynt8UCxL
YV0Ee5ThL/+5Jl6cXj4fzaqa64BoJ14OsLotLFOhrCuxb79qH1hQFm/R9809LMpQHZcTfXOcEf6T
dy5JpcAdYbwSTKTTEMrw4Z0uRCfPR8FWJd3iatwEp0XX+8I5CVHsLHuuRhegFtJaf3Tn+q8rh3aO
/URRsSnW5QdqiZxGaSkrJpbiB7f8UHC0yrYdZasgpcmBYHQZ6DsJ4OP5Rw0qOF4uBE5RrG8uFOMJ
iFDhKXgLYQzhvlvuAjAeOtaOapjYh5EBFm4JyxtWDxmp9MHTQmF+Sbk7RAJyGm7tYeGiiEV5nQ4T
vqsfwJoDQ9ZOgEKXWY//jxDL2n6LfHoqYYFfAY1IFIxP8cz0EU978ss9Vk7etICYU0F+MmaImKBj
CWuEdIqJ3URGatO9ExZ+YFCIN0cfyLgrev2+2qq+dhhF7zZWN9BIVqfFeQJ/Dm1ouhFCnXZxoywU
ty3PzsymVuRcYd8cVO53TM91HMC3GJMtH1x9Z9S/2OvGVZ8achsprzCrk/zDSqdZP+wKfGR+mjFx
nf4qfUTehwYKDslBsx+HD+mFoiFzuIQRcdeZb6CzhCtAKDq0SNjVl3SiEL1qfMDAVTtvn4KHgB6h
wa8Rs7/h93V2j8ihlva+mDQ7BhEDBUVhStNcoAk0vcTPF8kmoqkfAWwpYTpBHLiJV3npCkXdiB0+
e7+GhJAh7FtIXrKAbcHuR0OBJO25nLfMKvO9xTTv47zP5kqQrE3NK6bs+uamYNTpN6z4Bi5tW1i3
NqmBEEcYKkDcW0cfkbtxUD1FAdg+U4+XuUgv0ENBrDuFyReRObIXvdmvMPbfE5ZOZinvTDa1T237
7yffEs/Cw5P/x4l+2CIvTms6Rs2JJp/1u/M+ZcRdIKgeacrMey6Yqp+XNKrMH94On4yoHaw2Ive8
vS4vE+SLMAt1nEZrEHcx44rdaJpih4WwzTt/X6alhFjAd/hFZBdnvrPCMwUXcEiHTAi+zq/K0YN7
7iNLW0ISH18/SAsJAXg1V4SFrP79XnVFTAL+eLMIpnTM/KiHbAc0+QFDVltDOqiOciC8VLe8iFUN
jLO74mbGe1s/O4R8kjsfsdJbCzzWyUdBxglpUgyywCqgyrWDoyGcuBk+k+4ducX+Or6i55fX6kzb
kL/roV1z2cUoKk5zrfJ0kcEn5nrD1tMmUzEARD0xuK0VvzPddnxdQMGIWUDUrwq3mnhESL0YKlzc
5BNd6aLosM8+rqXnJHcvV68fR7or74SN3ukNmazYWkx8GCuwXJcvRZMW72VAN/KyM4iAGvLXCYpM
tKkZjifniWhnJbSZhi9i8rpvzPv3+i57AfAClvJw99oJgwOGfc8mvm7ttMX2209QuxuL9M1c5eOD
l28yEO57Rlx48UCdYJvqhPC48ANwZQL5hqL6HvmFb2/kD/3DfD5+YsNOxYN005VAtI6rQzI4FdPL
qpa86CXVGXieAoLW0wC6auDskn4MQUEkaPIYvsswae+RmcJHa35rXBeIeFZP1G3zLFOmc0s9YwUW
tOtkf97DX0CCGdwgttofCXk3gGeFLyNqwvG007zjFurq9Lq+YRHaYS6jM6iEAePDlT+HQpwP9YAM
4yPKSR7fQezv4Ph/NHgeHYGYKe3HCTnosBeoYgPi9KB28ubAlalzoN88yX7LIjO6+JdFvpNDfLWI
CMjX53m6TWsXy1MmomtW6MHy5J036eR4GN1mwkRNhCESqz5zZnzfNZB2zeDsoiWgbWeG0wPua7iy
vV3fOJl8UCZspd47vgBAvaappyEfm+D5xA4wgfCBK3/lbkh3UUhwPy6S2SUEDwjEQDX5IjD+pV1q
GzI67myXFs4E5uz/Q9qZ9qiqbW37F5FID19p7MW+qy9GSwVBUERB/PXPNWs/ybuWtVKVvM85yWn3
XghM5hzjHnczEYxrXXYuC5KRYbSqhH0JZBiE9jonct7uWIGQda9f44oiVuE8T4YKxX07lJ3zh7Gr
l3ZHRQ/OoxkpsWsEieyD9PHTLr80x/Y3DPftY34DG25WrkXX8hUF0Dg/ifgebnTSsWg3cj88hovT
Vl7ZtnOx2JiEls1Nuv/R8j9sZPSYHMKpB7mC/d2dRU1kMRNlan5YQ4Y8kLERfrv54Hl3WKYtJNq8
hjMDrnRAGYDoFy9oSCoclPhvmd2YCIeMcY7lyAuSFck7Ax8TlNu8F5zRmzoJD2qbTTL/1touz06w
6WltZWc0G4yQf97jvh+cKPtoay0eDqIpip+/KzlFk6RMapRs34O7l80SqEj5IBvepxvDvXxg5IJS
HJ+7IBzVkV+e2vaI+rsfLl+/lJTf+VS2oqG05ecgnmGm/tZ28jPu8f153gwu1M+dx0ByUd1lO/3m
aiNCKE9ojLwXO8Woqlry8TTSQ9euuiHn9jT0wI/UfY6oIXZ+O/Hk7+D/37/sa9L4B6yS5vHVksvL
ZiD1sg6CHs77DiRuEa/w8upt2m7o3g0wbVlwhJfNc+7n83K5kRybQxx+f+wZsZcc+P3hhx67ZMbp
E41WRXUohyMMdvBkQ11DQz0Cij+Y4KzD2APhlaDQz09RlxoxHGS1KzFI6SeZe4e4ffOvA9uz+wx8
yPceGg3nMpQHEULFfrE/t8/dS+6n6pxCz6YKq1ws2ub4C3l8XA9qVwC/047/UKNRYLQ0Q1V9alpE
FTAYnZujF53LWqfLF5eIjdEG8akLbVMePcLfVqDoFf4+ZP968e85aZvK1M9WI91gX3WHtRHNzjNO
wpU1TtpPtAs4yc7xGx7Xn+fjyc29cHQO6s5jb4/0kRX8Nq43v+8SCiidysdg2g0ozm+dTVy9krNu
WwSHcq6OFcm3jq/+A5uWUeUXJLCDhQZgiBzYF0h04+enNMXYCU3cwdpvvI1nTwCqacqwK+hF/Hdw
3CEbKgBH2bK75wDld59j79RnHIv0qiKBewPkbI+B6rIgYKt+dOqO1g6HIiJF3yYriGCe6dVZW+Z+
cWpla3VPRevnfUB8XX+8BMEI+EpowTdE5wt4FyddY0muazvDHAHeISt7gYVDONNh1L0OP1/p3Wbn
/VLvlBVbftRSrqbqQLp1rmlTpijCqAA5gdGVz+gRWyEDMKCWq4vfwoFhK+PLu3tiyI22w3TFfw49
rX/7KO9iRMp4SY29n3/jL09Df2vl5Vt1iV/xVR1cFvFIlPoQaC6zq/Yrf+cd0vz2MN7AxaghbTZl
xpUex3Dywp1LCqz+ZXZbNNq/ssF/u6s33ksYVg05vF948IwjFvIuQgPKqx7K6I/UX75q0Qb8sJ50
0a/9sWdGkYbsrmI9WZarsycen8dT5pyVX8DK327prUDfNDL1FKZcBvLTrXQa1+aFmNOAlqkn/UJv
esfFvr2qt/rBvptWmYpb0tzG4PRhg+Zx4NCgU53BRp1Hh6JdwQVZ/n+sReYjSAdtrQGX5e8n+Yjz
m/aIE3VgUx7jVAlDH732tp7Fc9gGP1/rX9QoDeoWihZDE63P2+5nNqrzVU4iomNrP20jfa81ZFfF
Z566Gvy14WP52wzovcf677HSXGka4wTsNt7uzyqqzE6tWB2cU/fVlzMnsxwRMuFbjIk3vWJY/X5N
QxXr74/1CZhvWUIjDk4HOwgW999PNS8t/WnKcRFQvFaABP08d5OtOpR6m0GFfRv6iAG8FygomhMx
R9tTjOAwhHMyjuifF4JcUGf2qmDTPYlkO8FXgN2X0o/En/LsNrw24QpVE56iYwXMrXUxtMYuKHKT
8c5ciTriNjJonyTfGEXTUnaTQ5I78fAyhis+vXcA1RKKjG19LLYyUSGOjTN5gfxNccoZYPxjQeN3
CdL2fZTtiy2lurZs9C4JzThGgp2IeZmghWMBhRUYJucUVA5/luk1Kq+GmPjyr1ivYBRGOJg5xBoc
M2+oqAiB1ZU5hYkuAqbM4WulYOu30oe6c8TTdczE2y0/8WsPW6+HG6Pjx+dQSDZBpb3XSKc1TiYv
GJCNQc4ZaXTBA/apX0zwsXjuoU3tCpyopagVUtP0btPNAt8zCCRDjVk3xFGs+aX+a4hIw4EagLUc
ckjhHF4tHkFjzjO1m2pPxXzLIVNurgd2kM7T+b0XDUtoQJL72oWGWzMx94pcdI5egf40fTo38Phy
aUKFkmk0ma58sPUR2OxqHXsi40nHead5ZgAkN8cakfP5DiBnjC7oJ+XgILcFO/Xp1iuNGe0dQtIg
6b5mVUvd2f4Jsu1pli0OQqYHsgc75UO4fOeUz68l9tYpXjyTa1PumxgIR96kpIyR/ISRjjRWofjR
KfiUfoUg7d9HVSv6tBtgTGFXW1vr9KAyCcB4KnGsyjHRmoKsUR5C3MDJiXry3pvlsMfl5su7TqvW
qXudQhmexKBJk9dExLtrs3wFNcocR1s2kOHt0TzTbAIOi2RWY6pgmYxDLR7rzNL98xBn7tPHFzIZ
TdO5qgHRnnCmGdkTITck3AYQhygeSrXmQ2fEhbsUn0iIazd/J5e1ZjfamwpGijLlOXa/Mt8rmmqz
i7dTzUx84wmG3BNalzE67yS4UqBAPFXcv6c25LqSt8XmemlF05gf4wsemPLsUjmHxMQNng3nhjD4
2bcy14Ik1UyZWh+Sj7xbwDo90byXDglwYJVE0d+7EF5EdQ3JZX5y8d4m4MEz1iB34KeQytjInwX+
V42RHWxm/MFEqnZDXwrwN5iLdi5qwnvbnSbwcyZitFXCtCkGBBL6rLF0jKkVJByQrW49ALjxNdYV
Gxi56iPq/D02tUMiagUwf3EkXKMerjFFtRuYrp04N6bVU9t2mZxdcIKCfEO5kwV48winpItXg/Nv
mupAHz/HS7UbBcbQursGxLQKw6tSdzCgNx0SZYYlmm08rsbP43kLXQBdDJS+ollVrla2s53kY2w8
t2ikQDfPw4blI6tvo9zBzh4IulsM8paO65k0oW4dfk7OzLnsVYMSV3KAQtu8jtvy1nsF5aNZ8mpW
VK3N0lXWT468VgxfURmV9CWfKhIX7wrJIlnHPaVXOQsFLsl5ftkpAdOBdJnenanl0E2750HazMb5
stp9FbXJGrmGK/Bi5eTMEWyn1L3RCULCXF7o0MbiQcZOU/c3K/14btcdBUn5segshXah4OEOyiMx
s59PZmsANxcH6BV+Y6BNtYQcJYYlrMuj9KGOsd0eXWPXxEYlgVBV4A3MXgGlDMly3bRWSImHnyn+
lDYS5cdsDXPj4+XOrYmIrbgL3zvMKC8jqbUZrm9OAa2+IkbJrJ18dsXRDv2yMbwjPraP4brf0tDP
syrSjgZpiMnMpZnPgE1bECQ7GTQAENTCzzrFtnYBed1zMFoW/efi0WEbY9JgNGGdDoygcgCLenR9
vPl2htu2fACZcesJrCLoiBcvAbK7eXyujromCHWcgeeYwwc5EQkEpbuHybU3hU/cP/uwG31gR7jI
Ce8BTxbmGaa3B7ufProVJKwrAzbIfivaQX5nYDjrxpISB/5P2HBgLHFJZrWHRAbY4v7baFTETAAP
k340SycomuDwbEaQPUl25ELSLDqYogvdTE7DC3//xden0rS4QS0SwvsNPPFO5X6kH48WXI697SzM
r+EPIwqGC9YE5RvEOuyUIUkqEwlzwKgFg5tnlzaPjRaDUNbOYylsB4BbF9Hg+bln2NFpOHtBaNFa
e+6aYRT3wzMi7xrI2FFBkw3csWP/mDqvlUycH/pBDj3ofUQTotNoKjDuOmHzPmcyH7Xmofe44BLw
DLJW2ap4z1DGY2wAeE6MQozBHg4rBBWw1JVwB7yxgiGokL+EB0wrAUeln4nnLCLvsS09DO+wR2/n
63xUzYopVeTgKh4/j75qMyfPXBVrtbvwK3Z012heUbVScD5a4oJtkoy84wKjx8WLO0oDbCFO3rOl
tO9jwWrF22GpQf6kpXJuYE7ITfu0nBpwAOgreUd8Syrq/HuQQjk4u+aUxXFuXwM0hMt24j2DMkjW
0KRYG/oQoJ+P1a+IUEi9J5JNj4UQDp+mf7w6ULLUoATPwuQdDwCV1Y6zQeUd2Fn8kw/CPwg7QqkO
ODk6t6vZfUyQEYNymUEpL38Agl3442L/DBhq8KVvsLNmWnqGRiq44ft7i8icnuB6MiskJex4kz2j
pSIPwVdClB/6AmdgKG5UcMxJ7I7tSZQl4vs49xHa9/V+Niw+QhIyyuElKBbjIzRWnq/Euk6mqEwx
HEyaFbjpMe09mNkhUW3pazeZ4o/qauSs9KJujAPGxYfl6Gw+jIHdfn5SN8lNGEl6c8WVCActWSFY
IvFAw1XVQVMvjCqULy9m4nc8cPa9gkKxA9eVVCKjtVL5FiqcDIUThzXXZ+x4/nWc+VbK9hePJSaN
fLEVkGIz7tqjgq8Bg0Jy1Jparzywupx4hMoYigFr/tGDKIk6rs8oayB19rWbBoLG1U2BhOS50ou7
ZwJocKeBAvi1jRyu83KssG5qpxvcuIh/c7rz1zZmAYCtndlxxfgv4sPpTufCyW8vfELaAndrBgnH
rTVKW5UQCIISLsiJcc/ddBjBa+AcBOCA1iYilZSBDaOecRyhhAP2HVBErX3tpkz2rYk5Srin0o8m
EVOyEMgh/lDdedYyvrYy9sSTp/TEpqS1AdOddMhmdEg8xCOnwSe80KmKt4GMZyEKIIB3oP1WyoPQ
MI4U+KrOJJexRNwX9v8q9yB2zxuSwtQ7xrhtbwDqFfjLdR9TCKQB2ImwLZ1YQEpLXhFU7UKlrwcr
YdqLO3MX0nfvCkdzAbjmcaGq4dQ7KRbWXJLHWrFHCu8zwTdrZgTC4JKtDcpkNoa08GBl68Ny9XBO
wzHjZQzQnx58IpoQ6KPGB2uvLzLFKcbZTz60cYlBPfQiyJzC9aRyL8v4YKvOjWSGy+7F0UHx1mTJ
g7LDE+FuFZjwlDS6C920ZreAOHG8MtPJSi79cIXOjiEpvNRVfHIWBIs40dxuw47rYjo0novbVuFS
qMNF7ThxG59D5lvGhzgV0Fe6l909dhjiXt0yaHC2sA0kDBp/bkRV0Uy/92cKog5B9VJtWF9/92dJ
rDxiVa5vQdVFlWGvFL8evNo6RNEzcoG0CV1Ucm77c5Py2ugz3d6GexCaxWNljglpWRsKnPbH6N5q
gJmjkABM7XBo/UIM174z0izrz5/5BhTF17MW2srrFjTQ4ZIVVTrhyWX4+cTBJGmn2+uMcSDsMJNG
L9AnGS5gTH8EwXP4EkYzbqZ29Vf77jNzYlXeB+WcmdH0Nbi1Qj4uxub6LzAG5sv/eLS6AlHFtPDT
Q7H196M9Z3GlnK3wFiSIjukqezUa0EYgTsmzxvADvmpnsRljzt4Ry+pVOawNoiQ4snyjC0W5e796
NRa/VEuDx9PJx/XhMYfL629qR2eMyDneYCyEv+8pp2k+EfvMBtxT2+EHzCE/FUQoYLVJRe6RyrEy
vwNek8R1BtmDSJTM8WfEf+bsLPXuy1/zYjtxW2TlNbwKF7nwYHKilD2ajduQ2fxW4y7O2PMikoQ0
waS/fTlIE4r7hOAloxOOqUIeh/BjQ8OijRA+M6vBvneZQa7Dr6hDObu8MgETHtiE/jjEbYyYsHYP
yXwDj+LUDBk3po4RO/ceMMDdOW9DhiTogEyaQZgsiPsoBU4zHatyCC7uZfqYJfun4aSzkH8STNDJ
cLTPGPNQjfEgL8iPjcDuXAecGSOKgMDYRR9nPJRSFBIh2925NaYAFvY/uU9JiOf9/o53qySUF/MG
1A2jjVVftzG7EzS28bGagPaejRs7jekCZjqcOg/3tU4547h5u6mwGeG/yzRV7klmH2p3L+d/Ktte
sdMz+C2iCkzYQ4qZ2SpIk6QY9u7z87jRRgwT97AyIBSDkSxWdr+CTm9g4RcYo+sCdCcfD/aZQPn+
AAvjsDSUh2nmrEGZ4rqCRnJkMoe7Qkv0iZqThML4eEeud1ufiDwlyb32dL8WMhVeiugcUbJf6ARL
5uV0ZRPeNNwiw0MNazXLoHVxq1bSlqGclXgIHR6Di/vJgurT+9PmIaA9W86mI5o5FtYOp2QhQ8+I
nEo7yShdF0NO5FXcVtpUzjxZyUtx7+uVc/3i3gEaOsxNLIgxVEqeiU9SQAGHyJ9TWcjDeCH6yNzH
Iq/tPFcmvBk85PGGaj9jnKHPfSy7J0q38ItddOG4/nkvla03lPR/n68qLCZtHVDvDbm0NFuxi8rK
qQWQmswEOHPfVy27mUwKMUinny9W4vmdgWGe08ZW0AzMNlqVDxkSP0hYSzAaNHIcqwAcw+M5Opoz
getUac5pnFh+Cm2JIIQ1nTEh7Ot4wktzZa8ipW4oRqk816XQqpRdAzttyFHxThCWGtOUxgkNGIFm
NEhTgGkR9QalPpzLQdriL6Vpu7U/T7OzQ3wFMqI+qhPm/qOazLwTYn1RfWMU0pV66hBEanBESoXj
NUma6vbaPY9xup0Lky3OKrrPadatOshfQ+Aq/moYS+Sc9WTgjV15eNFc5r6xOx+QdGmTF6+NiS9H
ML3CBHkHGsLeOBmSHdmvXEq/yi3XHJSfr5U2TtDdNVFh+eaWP9khoGHM59ONexZlWtiMBz+/VPNf
ACY6c1B0XXC+v/lgpOWtuupq/qW6sx21mQCOtOlbhiXcVduhR6hZ9XwTjEQZPy1qGlM0GRYknB27
dnWYFXO+lJxwtfLOpnrbPbFIw2o530vd17ait/dQzU2V/tJyzIWoHq9PCAPVsu4x2ZeYvrFUVdyr
zRbu3FOd4u8OvUEGE4GpeoUHiBjL5in/fOffJ9ZAt8ItQRVevrb27sek2VkSGvnphpr/ssgXz8gv
xpxIOcgJ4icETeznoiSQBgqmbaN8iqYtR0x+4ERlM/xN9y5/+7os08baS4X0qUHy/zLm/2P3ut1q
63KzLnmgstobkuKnz9KJpUu7rKRx+GAy8YiMdmqEF/ZbL8+tiXqPW2kaHerXvXt+6aaQ4GxuN/dR
R51U/80AGhLq+4kvfiGjdWxRDTFHeJuS2GWp3lUryQNjrk/jfriQ+s/ReXUmZYkvaXE5ghmQDYpu
oJP0Tj04Q+g9RXhJhuNO0nvMn0jANv3NbDNTCybwjVExh3bYUdt3/o8H9SfmMD2NDeWJDDYPgBBM
Ly9EQmGIPzyMla60PLVPmObjWA/M9oTPmCB8VclJgto7pGLKiCS0m6Gf9Ziw90QEDOAkjRXt7ItN
wMSmzgbhFJEbWNL6BkxDEep1IhqIyDZcTjgrRGgHPZVg64lYEWt0OWMcYtM30l351CRNqcdAm1hY
iMCIKFEm0lpH4weNADFZgovVQIBO7gAMrbSH7XkgdV5kDZRd8DnItySkFb3nCQ4TbOPZa9zoxDuD
eEGalr21qkmUvvAXkVJjPxAowAP7slKnRm9jrkH+htBqCgyFMDe0lXI3HN2Q+EAGpBeiecTUpifS
Rau25NW934fb8rdNg4AIC6MAwbJQVeY7fx+0Zqjn1j155oHdPneMww0f/rWB4pSIYP/WNXaS91r/
/LWq3yh0b5d8G+/cLMN8vJI6DzZzbXzaplsGGzm2yvjQzfLJhdmqgXegOubr2CBiuvsbmydyIWfx
wWMl9xnMmeImdpM1BcsvbYb8rfJ4+3VvI1G5kLXTpeDXkUu1VVfZ6D7Dh32X9WBBHfHon2HVCtSk
TH5+Kv++rkF/0+DThHf49iLqSLkZel2JE9kgs1MY8hCYEG0A/0g7oACvQ6g+QEHpr+4H/3whf1z6
7YXc06xO5ReXFoOusA28NTn3iCvwoDU8eubs5zvVvvEpxBO2MbmBW0Qj9/X//7E7xtjNprF9wrXI
gUGFPUW+SIKGj1NRBfS6ZNh334Hry0FjSC7Z5HUZqbX/OrIkgiv1cLgWYog5TsG+NYHCO37CjBYU
pZzWu9g9ScEZnZY3PEk7P/9w+W3TFHPJv1wi3iaEURVbl8sGl4jKrXEhEYlAF/dQNSuE5TkYteDW
/3a2vY8l/7uojlWbIZsN2rO3l1Od6tvjId8URnJMIZVuvqiFeRTmkMh/RX7GxquSpjUs3UJlHMW3
8iTZl/HOc1Lgmkor7kWDMwCFEOHStl1bvzyVtx3kf38gGwimcbzRd0asWSRqJl8LyKvOg842P4g4
2tEdoUpJAATfChqVXw78f3EkMNf+f9d8K18TlXwfteaaD6ASfJG9e+/ao31F9P7btax/359NOJSM
Lbv5Zdj+x3KtHzc5isoctw7QW04zVL2wEyFwuY/ug1CvyketgRfXeSTh5TDD+3CLsZYODMjO1b2t
nzBgS8w8S9WztrXarGkTjZmwF4G8S96JAn7s3I6knIWw0plPRC5qiBccTLhdSIhKfLGkMULNR+c+
KVvASQIONUeAX5bLcMMaqm750aB1axegylI/3QGxxYPnGi+CPYbRXkV8CDLen9/7W43z9doVnDQ0
5B6MzL92+T8ei3FTzOfj1hCvoBSvoJm10Z+gH/75Ml/8gj9gn2/XEa/nj+tE17saluZLGax2g53q
zWaTSWtJQ5w3p0wzfrvab3f1VhepD0UJyxS3O0KQuklvl/ghQclwceEnF0Jg42OBECTkgXu/Khbe
WG/f7vRtUcd31Szlmu1FiENEaFDa3s1a6JFld5txx3d3/Nv9Km+n3bdrvm1panVX9OKqKYN08VqV
kWcO9emtX6E8ahoeqmrGPIyi3RmkY28ZBWf0ZygQaJGoRyLC9f6PL/uNbGI9DLk2Sh6BMGZOgpDS
U3YYu7qf4C03ZgUyHJAbhIZk+fOVlTcI7NuDEAvjj2V2uRgX7Zrx4hkFEx61k9DnYTAVOmjJ/1NX
3TiFz5y/+//ri38n3JqJlmnRmZcgDzdjfPUXWpfxjc9DF+zGxqrop7N7gI9L++eb5jv91gaIo5ge
AG0aO9sXwemPu36mqlaUOie/CSrx2N5mZhtnGhATpHTCCxkud19z0+5lQhZM5S+ylnyoO6nHAO2K
9vvW37QQFWxa9TGDo/nwx0ytnAK8CYUCKel4bmHj0TewDDda+ucN/og8RQ+EnUuEk+DXjAnUvHCy
1VQwImktgJn3QsH3xEGDV89c3SbTh47JYJgWg0dpk3wZt6QeBhKeuhUmLvEgWaob4XziVp02rcMw
al0ZepafRH/1GYeSTzRVmOhZMPz5y4ksKpsoVWBoA0X6H0rLnlrMjCB+Q6tnZoVOqJ939SXj33vh
PiGHgObjMoERRew9x8oo6xlTAJIm2XxZcwJJR21fIBIUno2Tzgu3mAWZWR3kAsQDfcptuo45VIQB
8i5QeNg6nezumksAkHbWY2BvTKOtenyQ5EtUrVeg5yWvdIBQgb9dHueo/sq20oGngR726s8g9CzM
gTR/jq0ZAq/WSOQCKmvp0bz3TkyoTzgSaVTQgnAhBKXC51k5Y+Ld6GRoK0KnsY6awufRGNpCdOOr
43w1oqVBk3cjLqxCrYnODbZK6cc7OXiNzwttak11TCa79gQ7tkWGrC2cK3tCGr0UPxZBjOnLSFPh
VRRNsU1C6+Cd8dMvYzAfoCBbqF3nIHXDetiY3oXqCQ0aZBuSuPBww7oEiwNjBtiDBO6OyZGIHS1r
F9XGpv8ax561yNZqm3z7+RPiQTsbhl3sEarMfbXOBMiKYb9OKldJnKiNit//pBPUmzrSOn3FXupX
AxHTjVbZX8KaFvvaE3neiU5yfXfjXjrCOO68Rf1Gmid//glnPeSqbeEtZEICYCrKZBTTh2m2QMBS
QNjtMud6YqfPL8SlRCDWMsSIyLV3uLAOst4DpggmR50LVH9bJDXCQxCIlXAt3/A2R5vRlducyZ5J
rCQ0vnAARE2orfeAxXLyMt3JEAaioSDssuAEElsy6hOqgnNwAlZmPONItJ5dYtm7NYe+fytQ1mUu
UzLA2YNEoh1xg1C1sYVBLDzJaZf9kj8cbZiftYKKOnqnM2sjSJWPtvLxhiM+7wMRDsTvGRCm1NEY
s2Ps07UC0K8bjiECmiyZDmNg3DzWY6ltDhfHaiaBl1s+ctaImW/mZ0/+Taj8pFmbySA2UPhvXIDs
P8WTPbl6q9xivcEET3YPZ++A8+JR4VTJ2AeUZmOldhvM0lO3GiZYB3WwZkI/K9xN9eH9M8GEnDEk
4canAOPEQYkBICO+vslAbPucXUkGltl8Cnapoh1OCY0vFwjmcj/rPyEwaJOb12SygIMORTvQH65E
cEkc/cjzuzPerLvHbbeJUvOGacb4NKlcIMzLwOt4jQALaQbBNapdMT+SRzn7mdAZGy3gXtUtjg3L
XWSMcpifyl1ofqII7n2Y/KEwN9pC2sUG2TS6pAFQr8ZzhUpyecXKyO6KHgI/FWo2NgQhzQyHRU8e
YTROUkmngKqHmwJQIgU/1l+wDvAxvLWkkRgxoHH2Mb25f4KO4IHSWh9Ndl/j7JHf2FQQE7KBUFH6
7MyECmzGuM19Cg+0imOVKb4TTtURZAqXXbuXux844WFlc1ttcKQUqwnqVEt3iFY28dk/NbXd9UDm
O2hfBFvCaDMwbl4ADeHB+eAxwysV7+NYdy1XyLSfw0jjEvkQRtL+TKcgvO8rXwxeNd45zS0TV7kT
9bWPheVDBBlac8rs1Ybg79QZlxx+4DKHM85s4IzTMRQJcn8JnvTRqXFXzCWVftYVk8scDykcuOkL
xhwWywesEcdsC9Yl6kgGyQvVj/gpVwgFtvfzeaqIXuyPWhVI7e/j9K2Cky7XUr7l9zywKCGgFiRo
4bnvwdNhhG20EQBNru4c6VhzzsL/5ervbORvV3+r5Qy9Sm+PG1cnSn0mrcoO5yebktvC7LiP/gMl
yfoXBZXx3ol9XdQm3lqlQdU1/MT/rptAFjcbw87yAF8hhLVlM+qXTWtADZAey890eyOCEOkgHC7m
zFiDmbNIcliml9QXnJoNySMTNKEkwFJe2DOJshq6zuLKHDo/2lNMNMUaYhK5en2an6vEW6SYIA3x
lGthrEmjRWGSwtItmGRHfRSotXPuw69w5b4wvAzRKhbLcFrswO9hKi0oHFxOCQM0Gp4f1YQ9s/tS
O+5IkHgx6INvW7RW5qhenj/qNlGJEKn4kvOlRCQJoxKYAzhOsMWieiHcbBkOk+EJH4FwZzFBgKDP
Zlt76r4g2YKey70vpqb3HIlERH3PFwu7lmn/1BqHW3V/a5pTnQoPOST8OQcS/nWFkRvNhRWo6+f6
HqKc1p0hWkG4RFAFZnCPosoldnX96LLuC1hux5X1wlN1bDWvUPyQhrG9+3nvGDYhCnwMBQk0nWTw
TK7cnzTcXVq0qw1/cneUz0/SfNxolPM4OIUQ3YqBT9Ea/EdyEK4DuPBRIeFuJSI+mVSnmHMVbXy6
+g32PMWtDx9syN5O88lhI5BxTT1DWq4P4k6o5uQEX1MbhaKSoc5wkabbHDAROwhjYAlDOhzKZo3R
YZexfIRHqUCCKl+QZguYaioOigK5TQZJy6B0SDpVHx//xHmNBZkuaa6VzozI0pY5VhkMY67kgHrg
oudlWxiD8qIByNraCcE23rn8scKgLWsTuDJE6iAInvEy/9Q/JjKjPlYhZz+5Ql3iA1ogSosrJUTZ
gU1z1EmwmMbTCx4MieCBwga9tZ/j8xLJLK5TZdcexNB2Jzo+g2qr0QlxY4NodYReSCQroxSmrpSb
UO0uTai6Qh2YEsGOH1sPbusUA9TBhj/5tTQqh4FyTgU3K0Xyeb06BwhBm+EaYhZMHNXX3X7Wkw7V
pzXbtEs/3Rs9XPZEYMx5e7bcaHsF2J7CYnxNEJO9xqilYUJq0ydKVb1Fwmm3AFO/wRWVmI1bHfUF
35GLt5SZHKAhO+ro7dxs4zInP1AH9avcKxACf+Y3r7z3CzyRKGF9JklPYkOywGgTZ8UUTvevcHzh
rLSEQTYBqavr5AZjSaB1G+dTlPJrCupWiesAQtbSfcyAMOYQd1FzXzpSK6Ru6b0GStMebwEtoAiS
LwoDHJqeGESTKuQlMxVm18ORh2NiwphIC6+y0PMigW9NJGYHYTNsYgMSMtzLYd49IFVht8yuskds
sgkufLn6+uqKZq7mGI/6Bc5sUA+FrjUeTAO1RaGDCQ2qTvKMmMcaN3RHzi8HhdiK3w4KkTmpgpeB
n6jvZhm2pih3O08Be30IIudZNkPnULrnNYmKhTuKgxLzn6YBjGQRxpKyh7IsBNWaLKKvAmH/8w+S
/9EI8oNoAYXUTXgb/b2Nm1kRWUkR58Hd0xjSDlHUkcn6+OW+/3kZIhsZ6uNPzImh/n0ZWW2k8ukG
9PvB0IglpzEW7IZD5ZdRqPqv2/nzOm+n0slQI/kVc52yGU4UoA10u+zsYsOxOqYv+WQZ8cEh16NZ
QWUbTiESEp1LnbkOpzZh1r883zdcSRyTsJYYUwo3ZGSEb7iSXF/DunElU1whCj4PLi9+D7L1Jrkk
C3tAklX7OIWFOYpb9i9N/vfh6Nul34qSWntq9c1Qrww06CRIiLInxDBjn0eCNVKBmFG/ALABat05
NFaY+3AC/Msy+01YLCvi9b4v+z+fwluF0ijtR22dzCseMdSvRI+NTaItKY2HKdtJ5DagZgIMXI5P
CGlzWEerM6kAbMKg3U1cNMYc02zSu9plaClY4OnxhFIfM16ZgvZBcRmBNUP07MGpA72x1i/H6O4g
ZNDtQQ+j5M+aaWBypsF4d9blYpmO07mJPxGa2261LtaYEAyDqn3yAlrl8bNBaKQTHcPKTbDKNjzV
8DIyk+s2RH22UbBaOfWt6cXmeKsJb4aNNKSyYLOCWnDDJarhQAapYBdB11bX+h7PGuxbSYt3LqbD
aS79ttL+tbX8+YzfILTwaTTyTcRKO21RoY52ULJGGgW3SGPzzl3hErXEXd7/eYF/ac6+vVqiDvmo
sXyHovf3l60/KxsPOMJuyk/slMmbhjMpShqokDfqFalnfVxXUUdqy3tt8CRjfIEeqTG2hzZ4IyJ7
c3gKbh0IcgS6E1iBnQF8nT39MhQGeitQIOE6BXeEnro4PJeoTToklw3jsokWOksG0U41napyZU5k
GNcUf6WjK91G5CkrobE/w1yuhjU2OKZoQ6e8nDxxH3ck426+/PlpfDeIE98cu7htGiiGGR38/TS0
LL7ahSyTZTGELx7g9LutBSsEWPWxaHSx5X3Aa2r4mQd5blvOoAcQNjZg8z/aQ+YE63MzGaNaggsP
cpHMZZQ9Rp+ySZs2ptaMTMxW/AChhYNDtia0Rw1fXx1d/BQ7xCqeGSZdbcrxNdJ6mb9ZkjfdszUn
7sI7UjEu+vl231Fkdjd2NHFqkMqravQCf99uQ0I8aD6ya/CkLDo380XM6CMamMykEie6u+nHTkvg
Y7089dFsYD2R9ZBeRPJAf/n6q2vce7ndTCVXpr3beNeybf7m6GSKHf/v9UmXgi2/TpNiMux+23qK
S3R6vJ73i9h6xpp7ctpfDFl1GiKuQzhAw3GBD5CwzKwWlAeIpfnBWjOOoTBNIRDK8GeeMtKqZ0/Z
W2vGTTQUGC2l89sOrRI8GbUV4VUzQmJSe9qJr+1+UHqwtV+Sg1ShHbRI5hJ+9kjvMbB1BY8bEAFg
zpd6t1+nldr3zZY7Zp5scqqKf3k7cu6PuLSU9Aq1nTDEMKi20CELpyJtYR/2ZEh03WKeDY1t6COo
IqZHuBCoHyF6oWTWWL26ypBcieDZMoW6vHFpnwf0zeAUdP0jPI2J6kPV9suHo4uV8u01/fGj3w4r
xS4f9uZ+uZDJUoIoVwvBDYDUqSMjW+/g6HVNWtr5ear2yCsU5D/wtNMhxwxtKS1egYlF+mc0qXn4
sGn794M9yuBc3T6uuKvlTiK52OyOgMPMfSrM8mB0oEECevj5i/ja7r7dB7l05GyJf7xPbZ95HklP
o7jgiSSvnkg1nVfn2ak+cvq3tQ1qnAl/iIRWJ5pmpybyNYuFwtpn6zoULblX9h4ciVYHAeHuMjhh
FGb7jwq3QHSh991rsvGUTjUC10L1iDxrBTLrS9v7gjnhdVL3sZ7Bo9xNWHEDu/M/pJ3XcuNYtm2/
iBFwBIFXGHrvJPGFIUOBIEgYwvPrz9iqiFtKpK5wTndUd1VHZXZuYfu91ppjEhosDtX8SCFBJna9
cli/Bf1k84AHp7iIHJ6I5RFtkoZY6IF46IlrQHdL2AmiGbDgpSogD3fm8fz3flL/vhcxSb/1U+NC
6JWRLx8jlmUX057PrH/vp2MEHIoICPhDHVEdH0UJOww5ALDAt2LHcOqljiBemiKr0UFIalQAA79C
9XP17DvqRKfS+ZSawFLbTve1Tfw2ro2LZQ6FNIyp4JorFN/3uLDIVjqA6wH8vtcnXgurkVKAbBbO
DPfSVhb7hRVptm4K1TfukSxqpbE6Oo8wl6NOEs2vo8s2ZbvSxrW7pVqMenGAiUiTZ9xsKIQGSbbZ
ouVzrxuKOYekMkjG8PeN/gIimSeZjhTltvhC/WLskI7kmUHF91QIgHqj88Bf67biZltv2Ht+LidX
ApPdm5PNiRPiEoN9yx72lP2hWFTlELElfoJWgj+I+EdbirKZABaHCyYipoqHjAlg8Avi8y1HpUhR
4sW3HhQcHM5yRBfBMNj3ntMBy4ATDwQ5SfDOONlehrgP6y0z9OtJ0ujzP5pv9HmtFI+kVHQB4XHJ
3dz2WjrHrSM/26U0O16dcznxS8dHnfpsvj1G+av5fNwnJw2P9c7gIbk3nG+IIyMBQRkeUm+OLvgT
4mF5dyL67zkbZpsbglR9od+Fb1Zh2BX+pFfH+MhPMkBvprP4Pgho19cnRikkGotYyylOOFeU09h7
/31NNuX3f3V446j0o/NNVSs6HAg/Hjwfxh6JtuZwq+IH1y2PawXi2NT+L5tt3Jn0XuHp15Rms375
mQ8A+0gX99gh7oNdUZdrGlaKLmCotmZ/uBmAd0UUIcMEULFn+vPyImu57Jv34jpXqWFeFljZIx3a
GxTRG1T2qxaDXWMpSRrJJNgmSIIfBJ0RxnS22kpCkErAM5lflriCZI5/CEdYrAGE9MYBAFQuC1vu
Z52HlYHVweXMPn+YT75mPUR28Wr0Pey+kdNS2P/C76sm5rqbUPp8IYnydN1enZS0GDSBeQCq2kbf
w8VudrfL3qB8Jpw8k1BB3F4ShwyVY77cNj1kTYgSqBLT0JhRnDJTc64YUT7MEXQ5HJ4BMmpXeq77
sINfyynp/EIUWEP9eE5eVG90g30FzjC2ENWhkNJ0K+yfedIMzjOsGtEj4VdCccmimntbDfPytckZ
tutV9nnVaxscs5GVxzNIZuXrPe4vqFL4x59jYwZSUN8f3mV++ySTu+0tFNJFOHowCPiifxpHkaTg
+/DOIS4Cwgui6pIa1j4KbplDl3KGd1iDly23O/v8ljyX75ebc6SIH2A6KZoE8CyVSovjhvzhO1Jt
Hi30xrQSGux/5AOkCfEJmZYmKTsgs48FJUfvlH6S+RDWczvmqC1vij4/lfXq46i3AyNAJc9tSgkP
FeDsqBUSrbYrt9HWNY3lguX8vdfxLoDm+M50rexQGnReQKbNRbJ8psN//yS2DAlRX0XE+t6rabws
KSjASUbbd4dUdVC7jS1T9cxLKCXWgxsxxZ/RLt/1qLtIVzzBvpKw5776dGbRj+WJ8aJishxa6Q5I
xahaJ85xkfYNIleE3XsEn6kin2XChzCYlGgE2Cdfj2OAyWNtZTIisA7sYnuGdjBGKxQuogHJU8JA
i2QKwtSc99yeSBITBx9Wx6/AhEkJBsp5u3fQQAXjgEHO1ScXFYpw7gTinlM+F7VVvZEdtV6hSBPY
xwNgRpr7CCEZEvdAKLbH10Fsv+iqpX/E7os2fE37L35JEXuGvNRn6fjMh2If4lpC0lIHL30ZpMwM
ZDVaPyVrqaLF6uF9sgsW19XlAKQILx5zd91L/JKPRIjUP+Ua4u1/FTVChCWcCuVc8sbVahPO9DWh
x3fWVBgBxChGXWghmOVk/O3xfi6sI2HzGYaR1O5RdQLon7wiFrKbM+vzOflU6EnClxebwaUkdFA/
Eb90/G1ndtkDQ1oWVEOYI1kXljAD8rDP3jYdfcKg2ufW5rGPHJ0QyADZ3+648DWszEsC8C7XLLjZ
+Rt0x6+pKqR8v2+vets0bQQWVTheZfQIoMV9ItwlRM5EImJyQBS+1Aj4700LamS9V16DtTe5cJ0i
z4p9AwKCDPUwKoztlzjOCSGp9lx1lrwX4J1mXdiN8twfCfj57goXkuqssbF5UN+x5pAko0/ImBt/
uDuueYD5vBqGv3+a3DwomzVDzdrpXPV6ShVQt1M9C7lJjYy8g5S4BtMLePW4unzcrhBzXA8Po0/u
2dzGKKWZa2MDN4h59qG5GHkolZ3sVLT2Ewpt9hfSpql1x8a6A3/iRpHGE3ojrvUOLwSx/zvnNWeh
UyNu541NFLs6PezOKpxXVEjfBwY3sWiEzcQC64pORv5FHojrw6oY9+xuTaT9QbKCEPvYIzdwuK58
8qDluEeA5jxIkDSJCpP7/jUc3Em0wiWQ+sqoGGe4ZCQb/a0cgpBt6UZxgfp2wfqrFxvnb3nLg5t8
oRe1AeJDANc6l+ot6ak79kNdqt7u7fqnxtv4q02Vh4dM6Tuyka/48bc7pV/dNV+ramX2mKJSRLPb
xzWRSut4ni5DbC2Kl5aPFLtx8yO/NyiWybcG845W36QuVYyTZ6g1bkCGveIo9m3SOhhO4pNEOnvw
0dLqT137vdVG1xaFXD4ijc+8LOu5IBRW0xIBFTu/TSH9KOmnGyTTLcH3xpPur75tPOmuD4MY0YVG
UYFQiUTYh9dDPmxLdyuNGP9f7TSeYr4vXW76nS4Fsn9/kWyMY+jXEZ4qDzZ8BJiZjX0gIBl2zv+y
XxuhlTwzCqV7/Woax0p5GvcX6wHOtdl6PPxoSbE30/r/fCcEa3TPGryv5v00ieRU17zyn0LbB+6E
2ms9F8MIN5k8HOdQMSCQ/Psn/jiI3xptDGISPtI4emSiqFtdVGxJlMEKXEPbx/04iN/aaQzi7cZr
VhYfh+7dzpYiMyoceQTg8PcPaqae/urGxph1i6OcpWdagsIPyP1K7LQzw26Z+fF7Sz8u9W+f1Hgw
qnqU+YnoupoEeW/on9JRMfBbPqdtfBoX40opld7j+tVvfAv8T5c4yLTikvP7x7S107hl4nJyl4Mk
F+NDORVl0OyTbMptlTNtzYhf/7Y99u5pefQimsldE0MjYDxkUI5uWxRYbtxGmpPga0/51o7X9VUp
Ik2BgqNYpCt14rnd8dEqBuHBX/zec61tNbb8IPUhylFfPbtglqFOLnSdMFfEmGbW2f6XbTU2eq9z
lIN796v/OqCybmMUEXC0yQDErOCWxsRK+essE8R3ojHwgfXGnCgrw7+UhafMUlBQhJdXvWEXd7r4
s5xyoXy/2wrAlpY2xXz+rc3GBNH8W5Vql/M/KpjzRwFnDXWxIy2V9+M7pKW+KCMznXLV0u6P+9O/
3/pVQP1twuS5IV0znW8VWo/rIrO0rUYInxd1207449T81lJjupT10TRvMV+YUFtizsEaQ/InKctX
tUWnfzw6ta6ErJ60AEm7Rm/eAs0vjaIjz3huYC1dOcpezUbd4XEZDhENHXk/EDtfJyjd4pn/XoAp
aulX7YfxhPcpCZ4uSp4v5u63fg3V663TqWX5i/Cbj7sLJFzsLpTmjI9C3UkCtqXFn/pXl1E5ykZX
hfTYWCJaejd7UVjKLP0HepVwcaH6GQXOwVu0yet/OgG+N9U4PMuuWsSeV8izdCw+C7gdn5T/JxPm
eyuii791oRKYvlEEfJA+Sz97EyHZR5RKWOIybNuelbbOaxyeWScvdfazr87ryxuADAOA3JSqUPA9
vDBZe4PrvKIEiXS9uHC1LX/RY83l//1bG2eqeVflKnzwreIYwhJuK762IubF1wp0ftsWJybDX+2p
JskzXfDHlcZkKR51ertKuTxTqW2rpsT6bGwX7DsiCGpzW0s02pprTJhrxz9nnUcqA5DqLtD5gX0S
+40wZzg7dQnzPH2X7YLTPWdfLx2xMFuWx08bnf7tixuzKQrPWtw17vLsQDapz+HBAQycDL+kloZ+
Oj2+N9SYSvXRv+SRxreSWCWGA9ZldV4oaKovOAxQ+EhYta1N9cfp8+3jGtPnEcp+cK0ZTmw6p8JJ
lrIrjAX0XQ12g/igRz24CTimHBgOYdkebEWC8SUxBQB+vbF4GfpL8IT4HrSebG1j37jJdXrVUesc
6Q/BOr8syYN/TW1quO0cBEtL74th/G1iN87u5GbcCqWmNXkDc4aInvCCzyh4rBlvZSL6v6XFH7eO
b33fOGuipEQLXNDivT+hSJchHyy7K2pCrJaGWjqy+aaPqkuqd8QgY0lEznIkrlwiLV87XaKSmOW0
tNfSlWrjwM7ym3l8iBVTgqRFLuhcnHymsXDiuUrBM9eRlhablVxft9dvS6dZZvHI1LqT9zIZWwbk
pKOLQdxCgeKIJxi4yuMQD0zwk/kUoieQwXoA14sZ2/ZjfJ2Uv8yhr9X27eB5yJEeRBc6mnwVBc1E
kKe4re7wrxaYlbaz52vcfmuusTMpelF7qs9Xhya8NuEmFexLvFZAd4CUrMhDogJgp1QnwRBQbt/k
uKUsFtfAV/kTLkyC/UrrgSRm7W8/VGMXO3qK7911Bl+sWjQ3XO47MMB7Q5g4eDXKgjIiOAFYA/xn
bWOIoX0lRlS1sYaDyrxfb3Ui87DAGuOGPcJ5GW5TEWvB/rYzI4mIVe15Hc4hoLfHzn66iutdSZZR
pBtgwRvz/pxdvXMWBOLTNarY8SiK5gFufoKidH6F9QtuD+OCwe/L7ecrSFftYrdJTYWmN/bJsqbA
rFteODf6nQUFYzmXYywp4EoXTjRP1kwHmJgI493jAqEf0dI2Iwj5p3AatJT/9yM0Ol49J37g6/wI
BeuPhO/c+KD8Stviw8CCN+ZCRHR7k6S2LfRrYf8127413NhDs0z1tfJOl8uLRB7U3kx+p6yVXKTI
0F22l+VDsbXKTlf14TG6HPvH5fEDCz2F/oGFtKwgTrM7XaChbcKhtlVGPbjY4TAbkxead+ahSq3k
0VHBTS6rNbq9YkadiPJG2aI0oWIs4kIJ3sqhUBdYCicnhAhojcFzMRAPIfiC1AHIhFOkUc6ZSVZe
GonL2Z39CIjYWKPSZXocCr6vwiSh7pSKeIXSe/HaMDAv5Npv41JHaAE8EnR1fOE8IJjmRwdaojHP
ZukGBckiRyTxxTNFdrSNJvzSGlszfkDKVMzp0bTT8e+T7sc3PDG3niHQeIrRrFcuyoeWngtDmiG0
oPJ0BoCGDV5EjagGbbkZ/biuBDaIwmiFdGdjglfnLMqCa0/i/AIGaivPoqt//54fH376tzYaM/is
Rmfpnn21kU0rbJTXIhZ2ZkB6YLA7u/NctqMPoXPGa3Xd1vz/pzv//cTGPK6N2uzFxVfzwTCmhi4F
0Rk8C7Jw6y754/H876c2X+7FpYyUrkdbCMnRgGK0SLYwnsiAA5IFyZT2ffmnC0hPNjBmgPkka027
ojqobumjm0i8MHmlFBSziiiM8f6Yfax+H0cxTM394FtLX3VC305gsiVdLzdoSaJWVtzg0mk5bOvB
tkYa+/zdDLo+xfqiAwVhIxxKTjhoa+THy8T3TxGd+u1TyuCuaQocCV5agKndAIEu1rBoukYi+vGf
rLHvral/tnY3CgbOpOP+oYYoI5BxT7+PzY9Zwe9tNO4rWHvX/sNPxTTA6n7NzkzvKSPc2NEQwcdo
vWH/8HTTyfKohg4rEeOkxusm1biKHNVYmnlopkwIvJRmCoe21pZ+uPT80VBjh8rrqj6eaxqq+v9s
Grz7ye20PonaPqixS6mXmyolIaNUOOKTfDee4MowvQ/agm5tH9TYj8JAO3veVaxYJp44AqmpdPJF
G1zip9zD94772pa/TfI4LHrpRf2adhWqTJgG5N80ztLWR1BL133dor611FEL4mqi67gl80We682u
a+h8rS39sDv88UmNdYukSTzsmAs1EfuOrYxiZMFt4/PT7kAr7OIKmErpL0+W6y28qY/Lld2Bm14x
ElsdFDhCo9iftB8ZP2zgf7TWmHeacqzT0AgkwjCg8V3qdXlmhMPzUHGwZXRa9gmxfzY28T9aa0y+
NLxofvfMtwmjzyM+FdAX0JAIvFjbttfWj7qYNt+mRXlVw0vXoy0x0UXgPOaJ9HAJnnlO9dLyYWIT
/evDFDjNUhe4IE55fzaWFJGfnbu+uMjc5oDl+iL1QTUfkgzKbABEWi0N/jgXvzXYeIxVgQz3sjhT
jrkSI1cx9VF7roIdOqdZPMFTF0tNlDjtq+DHDeRby42tNzaLu5xdLl9jOPIJZvVWV8oH2r7wh4cH
cOZ/e7Sx8V5M1b9ED0+i9FWgE86Ttgki/oDfhqwx8yn4NPSLQg+K6pN4onDdbz3pf9yavn1EY74b
Z+XhZSFtVFjiinYSiL0GyYW2j2mZDs1AUNH1lORWMiiItmBpUC+OP3Dbqav8EMf8PibN8E8viIpr
XfI5wZ5y0Ftiw1fw16LAQt9SY8Vh4lOI4C/Pk/M8/jRw/LsORb2VBAj4v5v/zbiQlh47PuEvCdw4
AN9q2H3jVccbDMg5xSVIoJfXmYb5MG6T/bap2TJzmsGg8Hip1FpiaqoI+HHsmOPV/B/tlP/OnC9E
3rfdq752jfRW0IbYKbFaQ/IhPZNrJBze0pU/r2domLqG5Zny9YD51lJxZEAD0RJltOwix6VvG30J
k/LfR+zn9fxvM43Ds3f0zWPQ6TwIoYhmUGgrw99b+PnKgRIPpS06AaUJeFVq3TASVacJyh1K8jXi
jJbvvK3bHslNf0wDRStVKbx6ekSEFPDDf+730i2r49DrFLMMEqM/ipOZzyP/MtWiSaXgCWLfKM7p
Onncv8SiAvkSzh7g2RP3SEk3UQq0A3gYqfMA32w4QajfB/BhV0HyZe20C4Hlh31vRaH8OO3DcBWH
F9VsmBwcSMgENxtcKs4DR8C1qnW+WR3qb2NUMDklhHvK3FLfNRPrSIQOQmQ5OuPhcx5KrEcqcwHD
6jayEbwRSqBIesvUhfnb3FlF56gCZE6+VSgC/+ycG8/F6hobxQzJn/2cuM4eAMVkgv7zMgV9BW6M
OdCHvtZX8MqGII30YpxNZ1Q1gdCwnkt70sFfCHcHZ69a7MqIXq3JhBp5e6Vak4/9ZO9MkLfzJ08m
+7szgWhtPU/2z8+TSdV/rnFjK5yuNevxryNrNnue8d94BPmmf0b+v8aOhULDL+Kr8xj0DiVEpykg
hdCiJDe2LNtyn64W964n7KNcagqWg6cR/NvlAIWRTc2rtTxSIri2TbfnuqP3dw9RNykF5Lbv2Vge
5A5cADyikvcYhpXponjl9gvODZQD4m93Lm5z7jwd8T+IV74+3PncHm7O3O+E6D3kEQhLB+BMSFnr
xOuL3mtZKn+HJb7GSMDQNXQAaLT/HKMsM8OoOJpM4L4+q96jvbc238vXIzlOzYUAMb2tCbWhJbUB
T3GSBKADBLe/BgPKMQZo6O58oOOjDP24Qs36HG9V+AEiVI2SylHs2VvCP3kNDhXh/cAehqGR05lf
uBrF2xs1jwwCqQqoYQKpYIlq/IW/NQc1tccRNGHACpWb018v2V6GuEOQjZKfCgexmjyVtKTE845P
CjAgQlMSpcyGb10pEb2MwwH4+RaPC7kp+GTJa2qvK8tIKru4M/8Vgva0Y61JWc4zQxs8cHP6TD7V
RYw45e7oK5H07onsy65HFTZFXeEmXlQf+v4xDdbCpRCbNX5bETHZbyzvqUxNNOjj9eP5koxgt39E
++ydAO/V0pjOd0tZaYMeqGj8L4Bn5S/SKID4D+KCmrQPM3IzqCTMlUn4JuhmgCJeUAFH0RRgB7I/
yMmB1Zvoe9MY5msVZNaT+RQd8BG4LBSiejvA86PuTBjVGEOf+u16lFXu8fm8rvBK398p1RzEWAGd
x/eZktrhIVqkilAOVwe5Gt4P8u58twyRfMFveSfDcwZrzbu43t6RT+Je1HJ6/B2HFr2vyxp/UUpp
Gs37bg6rN/PifBZDrcBGBs7cViYEOsOO3lVKAduS3qlTx3LJH9RtUbymsPSfwf/WfGO5+Dc1PVdJ
lM8UrB/wn9/KPkWCJKzRXq6UTx0s/6JLQnUuHzK4KN5WxuwJkba27c6wbR6bF4u0TNrH4VpRnO78
4juF1j+mtqHYV3apFyQM6FTewmfpkLX5+HbF6+OPq26j8xqnlVzKuUJYK6d6iSyw7z6mwFuXHbSY
nouw4LxIcfm8DY/j6xZ1BJQKLB+mx4U59l+uc3N1o+KaygMQNKkjcsL60N8YXOkwC+K/4lF6d+Q7
cxpZxsdxjX+GUIAQPW/btUj4/P0lOLMSr1KoU5CQ3f+5bZVmWRTa+ZLzXI3RA8Zbs1/uUFtnsWPK
LpLJ/KTRPhyCF0rsdcLvzMmek2JnH1nlzS3eeyHOYVYXQNkVHr6bS7b+gMXIP5E3QT1hZ5oDPOtY
/AdknGI6yTCkOgHTTrArb9Gb+oKXQvJmLs+5c+06SJrxProF9v1UDo0D2gVvEi+C3DlvZDSJIbv6
ChG0d7idOrF7LfohHnew+dBpKPEoewpmGmo3QEIIxY2+hlMCO+bl/VaOAuh93igKBqY+TpR+2p1r
0fraHenGNIyHYWB7CJYpwE/wYneSVZdfgXt8xU/R9kkGTyUBF79xddDxswF24RKGgQ3BAwEkYx4N
er5ljPO5N03Uu4XHDEM8pbrWIjNBN6mD+yJwj6Qd7x/xC+6lXHR96wjR3gdfZeLrhs3YqIM3nDS+
bKUDCZWzNL/NFfwQVLtD3hLIi2JJEGdwJAbi834e+Xt4FcqqtMohPCVcJ3QK4Pf+/KHR9fdifuFI
wKKI313o3UGCc+ZLuq/A6mszbXaenqfQogqKCZ/Py/tU6rgdkQmKXgtFHFQ12AtV8FVAxgzivUhb
eNwAdf5VhsnlGkSz59neOMaZ7SlCgSAcRePAlpR+ct0jX4tj5xY4Dx+QnmZHB3l4DeA3XhdKOfNX
ajSSyhmcboVRN6wAq1c8SvCc7wzvk2PfeAENuVTXWmxFpX19u/AC4eB88+nCUe5hp3o7eafM7xeg
kxBF+P0Ay5B8kZxgMjFt/UMBto8FZsX9YBwvUuAtkweL8pAaEJLCaBSsaDZW0FOkOqwIvAmGCZPM
SXCdlJ+Ccc5xy8/LHzEIHVR9Z0vamW/loSRBO0LOP5QYwOljpL+aWAjkwGgwg12pQy13qmR85whm
ZlopovI+lkKVMMohNWb2hFQvjYQPKd31gKuFLPlJ8A1WwUpKLKl0c1idorU7vliZ7SHqOeWrep6d
rXtsaTsmRsYkoiwzcZKejRq8xP8BfjKFF7SGgx4eS3isYf3Zs3X2b8MqAjjPHGJYU9rXjvAf7kXD
LhfebHJdPN7SXTA2MegC+5DAeBzw413YRjFh7JtvOT1wuLx3niD+QdSgexaY5jzdmPdMiJV34A+s
hpfN4wkEQDLjbxl2appV8rMgBNlUBnJb/pDuU7nDrbc75Qe+vJsw/vCUDSBMvalYP05kkircgnDw
DGyGUH4yyMrRaZO3Hh4MEFdcCSuXMRr+ZBy40eph5bP8UB9uQ/0UL4uPdK685vJQ0q3H9oZTRwLz
0nr4jh66ieF0nmWxjxinuGDpz+LjQFcGCUpErE5spoaTUwrqd61D+FK78Ue6Zsd7bDE41p36YRms
+eWRcR2lM4UvQ/EOEfM89CrGwOWnLCkOwZPnrXoS8vv7gH4tc2FmFS96mJTC87yPGTuSZebZuRN5
TMWXRjtzzUryxJPFZYM74v4SDZnhBmU0lwkr1+s6pjr0SrcgZgnRkyoR7LBgAno2G9jV7Pdk+4Ir
JMqeE13cY7Cc64YtEs9cVh1kWcefBK460cAsYJAcjaU9e9V52dNcdhE8AhbxUnNZJyBs5tmIXuj7
4EYLdMfWtaaIqDvHzirAbQMfAW2EGs7ujiEDwNtiPgFV9XHUWspc4ZVR+iwf0mfeoTF70sanvxXr
rIyzGhGOmuL5Rh5rGz1rC7wcp6xrMK4bBXTPooTWM42xlwvtRHOwzj2+FDju8kTzljhePefLetTb
10hNuqfMjlf3lGsS7qCTanYfZwfBJolX55X50u3aKt2yUp6yyrqYboo59E5j7o+7r1harY6xQ6XN
zeYPINe8l/f1lvpKlgoBtwqZ1yEPrUdk+8/ec8B9CG0ElR9007t5ttlCB2f8tVDgnR4Hvd8bXye4
K1jVOBiFmEHV03yDWm9uosIeCvmB9yGL2OhldVxzV10aTPg+apLATjJbPiWK/djVxjhbS9PkJV12
93c6e+8vtcV1ftvmo3J7D0GVcck5LpR+vrD9TZcLAPAMLhDnef1sQqvjhglcVUEWaOpuyhtQggzF
OZ1TsXHBC9OHYqxBpcUkmNy6ECYJf8f7YHiZgYEYYjSI9yC/16REdyhBG4mtsv+O7+1TPMzIste8
BVQ36WNy5FYDjDrt+xoq0aqcmPGX0yRpZi7h9bBm25/UE+ntwbbPRtzHzGiQY+tztyNeEuivxkFO
nSx4TUJYYCIG/oahtKYXygC4GvPYmCjT3uk4SRYKHFBtImR3rMGdzErjkFpRhp4s8BCV4bhxixpq
ff8FU7GxMlUcDLT4ReilqxqvEfUFUOJIJ0k2H5aTzkf+Ji4WBAJgt61vm4gG9Kdow7PmkB3yjS6g
NhK3ClAqks27P3h5vHov0Tbynccu6ssnafI4XcePU7opdhiZ4tsBassYppsMk8f7DKUzV82SP7zj
Da8nbIH4NzWuMqdgk50y9tLEOp98EkM38DznXQdeac9KsaBBMItHGFvj6fYSz3unGweSZvU61rnr
GEfncTo+awXUDTWyIeFWXecBCpmT4j3D0+1mK9xBVMe8WmHWR3La3cWhQ3/eKUmG6WPamMc9AquD
zyPg0CdmXLkoPy4gsKCz7dNtvL71ix02NcN6cjmhvBaB/OP8mjvBoirdO6cQBRhs56tqdvWHKhfW
197XaKSQitewg8uRPjSxo4st7wXOXD4aK5gPOOWod/Kp6yBgEvUj6sewn4XFNwwhaxwwmUOA+Hgl
pDnpjAE/uBoEWNrulkD1eG6Ep9sm3qFkY48DZMJVEOcB7D8POa5d5jQ+3BbF6fiUHe5j8WcHzxEK
NPPECF4mmmZ3X3ENfut8KLKbv5ncC2FXgWjaRMvQrXaFjp99SszkLfNs3EQLnLgOt/fbOyQnZjGQ
EOiCwJCRfVZW7/JRBY7xVJwumNWdD9KT9gT4RBdpALqGzcIH6LPx3kv+Tyt1F4+Pb9hCbTqjcHbf
ybs4trPB9XCf3ZiUJ4ZxVxzyj2xdHfSjRaRJwgVAsqQtQchV8P7gm+Pdrd8V3BGqZCIneTqfrie/
L9iMx8ljL7aYcBVxmQgGNG70uQ0yp9+yQVzZ0cLf5PzFMmOxIHxBL7dlUIq9EUwhqnN5GOBrVg4L
uAGBmy7oWT6JjftJTI/hkYpor18Qioity4OCt7ogMZs7Uv+JnnJjHiD+AsYLD+O36D6QDZe5i4nS
Ce/dftJX2StwKUR0dRHSfwVilOreAKcqWBCdT6ZTgQH5yBnq8ykwuK/y2HOvU3kEN4l3hwF+7XhH
yVsKuvBDnFnQ2+UR99kZrNdyBW9aRZQtu8d1QdRjGw68BXQq1vJE4NshN7r3fimwqJDkKwfSF4ZP
ItbSBZCkvOnMOmVI5txlEZ5nPjLrt4fhKnN/H06h/R6OGMka42dvJWo8soU3wY9j9JCtAC6KQP1c
d9fILk7qyGRsokU98RcSNzjQri/52+2pXter4+zeBmtpwu7EM5liAoi5sg4H7C8EkFb2kigx44yc
G5hUYkMZ5ZLKlyGhQQbuuOy5eLE7OpEtbEhHvoPotiWyZfyVChE/A2kK8UqE0dV8Isp6XfF45Gd4
LPRPLlVcjbgYw8dW3HydHsK+7xqEQHkLbYWpF7fI4FCewk0widaX995TfOnnkZ0cuBJLJyWy81W1
rV/JdBSUlV40QRfw6GDuE09pacdHh4BPNjTnhGGCQbXFD+Upmnq0i1Fi+cQ7mJHUhlBI56BNuWYY
HlAKLLb6txEw+sDSkH5FI3Wg4r094Y7amXu7GImWD4+yNyhcihtrlPZ6H3+xYeiaK3l1pUJAppLs
NsVt84DpzYu84gh+6wAHWieTcHxzODZ35RO35qW2jk/V6bJiNryoG22lLnDTPhUzY3JZn9cBJm3B
MNxfhrdN58V8Oa7Tp/OsM1Xm2qr8vOLkuoZYuKjXXafKHPMjfPZei2dlhYSmF1m8yQbo+a+7MqNS
PAVHU81AZF1nOZlH0ElP2mSHE9gmYMA9B1/pCdQFY31c/z7oPw05FBNgzArsDCbfn1GBh6I9epFy
SWdx9JKrwHClUcm7Hzl1MNey5e+N/ZX9YX6R6jeAvkG2xMvpz8bSm6dFoRfQGK/WlGPlmFM5P7zj
eAAr+Pe2WDv8aY3QTRcNLESQrqrqZq8Z8DibalbE53Rmah9Z5z5Nxav4HrPdvd3O8BqMZa9ztCJN
csxwcasPsrE4K7j+1t2lfpmF07hzm/V8pS/LxYrSsL4e9IaSHd4wUdDUhfJ4TToVGyzbWXCfKHo6
CMrrSPLMURUmHxFevJyvSgCjvZimAF2MeGTcu8hvY8sMSzy/0ccmwOQvsGASMA0J6So/5gWCoqBD
WTiTwyC6kF67gzKbGV408+R8oKiYBFHAmAPy96CtnG/hpujW46IHnkSDx6sZlm7ig1uc3fDKOvHV
ZZQZQ4UIRKm/pUWxvB7riXeJCRtk+0gpt9frw5bS+1S7vWblCcPagouKpnCjThB0PXiJqbO4o7p5
cu7fidiaZ9QX954tV7yXgPyfz6oVJEPlEYyuD4IDKgB+H4t3BWR8Qjk1r2G9Y0Bi69h3bja4VvGO
f5Lv0GKCGNxAYWeat7j6tVvedKfX47d1iJE/5KkvF8M6rUeV0R1BwJ2c8bVLUufSMe2i897Tiv4l
nAaF7njy5e0ovUil4BUWNHJW7+41pN79fgQNsqaiYS3XRR+b2HkUdOeKBthM9+2slGHveQuD7ahl
+v011wWAxtQhUJlSD38psfC+5QYjv7rcStmrZ/EzyvZFLUqGTjydqGDF6XyJaK4PPIuy+9/b/fsc
abTbyCCpt5ue9s7nGgOwFKpm8gnbdF5ss+VtfBvWO88laoZbyrIUEC+JWlywDZM22EXTfdsA8f79
65slTNfkrvpBzddnznHVeX9MH7or+19V0Bkq9N44JQ/Xv/JoWnoTQhVfdbKLrjS8DIuHdYXssP8S
I3Bu4BqNOqLDBeL/Lk1o/JSNHcIL86xQTH7K81LF7GGYfRKOmGUzoWv5X6hD/6oBaDTXyONeY8XU
OxrNHU/GqqLkE9+uCRjSatU5eEv5Fa+uuf/0+3xokiz/GgmRcfw2D71UUopSjESOS1Bv0SkGMBy5
eh2Sq3t9N161ypIelodz6wJ51RyF88Ts+8gDLn3BPI4n2lbamDNjofSAR4XzpM/zcMHF7wjCSZSx
yyNjVTg+mqgzj2uU0ejNUNnNQ93KXq/Dai7quRe8zWWgM3i8Lc9z4z16QS3GeUvV9lI3MLdtM1aX
pb8KSOhtheLonqQJDYAqFui3Dw9xYfOOUVGRM4X/RBzvYz8rrDVZTaK97gGtmnPvbyDTfeBfgoeH
TThjSuCEp1EK9AiDa4ta4LHQtxUWfQPEDM0EnmvYwiTOifs2qbnOXFnKFqbF7rR2dGu9fH2qrfeB
u3EJh/c3n7sXkaCb0t9kOJ+IAlJt+XBhQUF64toPfuXmvPM8xvX593FvsrC+xp35JIlKT7iyX2jC
b5+vRYqeX49pNXMSq8Pd2LAni5v71rEWkj35GGN0gbPBdP4ZCozzRBvvsRGDqcyvp9ZpOX2iAr+y
wNDxl0hsENrsI/0lEpS5PNLhYxFOBLUkoCR8GbkwSErCV0QiYuMOUMq6d0tkOHAit5971n63W4X2
Z2x/ijjE79/6JSH/46RnqFUJYzlDeJKCSf9zqNWuksTBNalmImmdWilMmJRoveLWc9V5PPOvZ6nF
j7ve9sGqWW8wIL2P99M0dOf2+xSjiQ10G2rObvb/cHamzYlq3dv/RFQ5Mb1ldMAhGk3Sb6gMHREB
RUCBT//8ljn13N2mK1b9j6czaJTN3muvaa91XU+MnJjFIWIicpF7onkbVWCtx1RP7y2imoYFja3P
e5Ux/1DcFPJ3oGKmAkMXL/zvmzAVPb6oSgub9DhDKTZrlTwckL/9CdT2DE53t0H8WRJihSnUPc2I
45P9CkP282Sq3w0X4wDWHfRECJI5Mfx7HOm+jfNcr5IpTD0HywBGfoqRb8FVNh34NUqyEuTEH3az
ZlmTubKAXN2njsk5AZ28nWeDAyZ1qnZdqJfIldL+vo5eog/1PfrI13AFmCOgVnf4v0MSZGpiVcBL
fW47Tvf3lhRu5GpnyZmAgQYEa9Jap3X6lvaGZAbOv/Z3MBe+H+5RAk21KP4ohS+g2d/IDY2N53K7
1WMOSC40lYcPHE4KldfkuNo9qKC3HcZhhV0Ig95LqY2L9aUe6U/Vrx4JCxQD5wb67Dw25uE8hXko
II6mneg5ITTOxpBdr40ueblkfIZQswdxgbLsj+Ba3M4bMhblbEeN1Z2jduPbcaUGKiEdKPjWwhVw
K0Rbc6dvd/sO9BDTdJbNOYC47N182p3k6+6kfupOqqn8RtI+Sh6poNkaYI7AB1LA0X4YH9aS8c+e
jCA1AbHbLvBRm6AXwAVzHNe+8UR0mknEP94utPlpAlXHdBskG/OBmyddD7FPP7fkhPMwiYMu6FyT
GAiLUWdZz7WCaHzLwShZ0BVKf6ZMwPdKJ2Vl6UE9B2Z6Esdo3p+lefBdmv+ekBvzp+lb9ZBG7W66
ndUBHI0kIYfKLF9zOrP7Fc27GDvgYznXm8QVPKRQcQRVl2ibvHs2r6bnrq0uG2pWtoH6QMVEMBiS
90xqO9u78drY08k4lwc5vO08nkKYeucGrr3jf+s2jfiFguZOV9cIZm7UQplGer491LupQQoXR6UO
2oCu3wdikyU3QXZ9G2jz3QJIU49EHslUE/zdezUcV2v50zBu5jHeHzWj1C67qWyTiwvfdsjx5GMU
mIG6AC5NCYpx9BiOqylHf8pyO7COb8eO1dWt01OfApVdoBBnG0OomEeGMZKJJEfVvwuzpn2L+ijG
6w06A0CsITAEA/Zv9ZUcaIRselU0NVfm/Ez79qWQk6jxYWy8wkweDKACf9ceDIjBDptqI5yRnA/O
652XZ0vZH/He40wum+cQrxIMB5SI7R73QbYcTEhUJg/puzKOJhpHtMsT8Kbk2ZMxWcvDnGh9RAN4
Eyhjg7TFcWrqAbmjyXGqL+6d56uy7Dfr8ddt3oQXehgVwKifI9w6ZQ4V80YQKrKVSXcttQiL3ZLT
e4gjSm83kb7teN5/63Hih+YGxnFOqc1SmVZQjUt6G5axueGFk/5rBs8GnGgjdvlpjQYbq+uEihv/
tIYRNrY7s/9DuPL3ct2EK7XeaXvZkfswV8r89AGPD3poNzssL377dILXL0W6UUTjHrmSYY8TnWky
PcZ3jJ75D72J5VU1YwDTCPrzJhKgbGmXRd0QRr0hOKEP3edqs1/uh+XR6q1jALYvHjgrE1i+F5dx
Z9Yf9Uf63JyXjwLV052wG3m1/96dm8MU/IfAHF7G21eTHqXtUqp8e+7badWBlHSSzZM5PH6T/Ph4
CJRpPQ5X3Qd1ehTawo7uDvp8V6cadB8PR/Ahx1QSzTlQyliAdE4OOBkaBOEwre4WO85EzDHFDs+V
MT6sOJhp2XVTYylJKOVOAcn3Gi72VR8eFk286S7l5X/vK8Hd6yiXwXbaPCTsc+A6p9vpaYK5WIVj
pXCzx3qUPiiz7hKMVCAl56fNBdC4JBrpMb2X9wTn6r/eboA/x3OzYlVX62bHhvGEwNUZ+yEo6fNo
PhhpwXa0fYxncmJB0v4ElObPJuV7KTczMYD8xgSNhlzp1Qb/4VmDEZgaTXqEm2qVBWjBGBU8yT5M
74jO4NRWWZaTbLgNSCwGRkz7oLonJOpN9vN43b2TUfvnsvw5mJviLjU5G/1zwWAoOxxKOfl5dHzZ
Q0cQz/dTfTow4bnk2zziLBEqvom5UAnJZ6BZELjdcz+6nX+YW3C3QUChrhcSgVuwJ1PfXcxutt/S
n9cFAvfhCM1jb1xtBp1RngDVfnjtmTOa3cxhBRtjFPQArp4auAbSrM9KpnY+SxakC0b6JJ9GRBcP
6lAHwy4cx+bosrmSj6UzFYxXKhSi1X69m3aX5TimAGZ8eDxuwlWy2QUge45Pmyo4zY7waAq8vTaP
PsPAXOKz0epxFd1wKCgIJJIjew+gaQAXAxSSxjBZbhcGg2djtn60EShffJQHRCqgNYAD8THHKMfa
Gkx6k7xDA1gyHrzd60r4p3z/OZM3ilFrKvVkmDFSRiUFbCdtUE33a9BdpJw5muVBMlPGwC1heu9s
9WtB4O3W+uPS+s1Wh7kPsnSVS/fw8o9gjJQ9W1VATNiS50/1Scn+p0Bi1kfk8nEFlxga8IDDBATn
aAtC76TSrHPQABvcq4XVcNSZ7mBb4ZjxaUAfd7rgWD5d6OM8AI56cViYY2VcFSNwmx8JAk7LFDBm
kIkr8JmRDs/cnGcnjn+zMdUBudWh/pUEP5Xc1UhcirTnxhRWLHfz7NexRWMe5soiWv+86weiT24n
Re31umoHDQhP4Y2+0Y9t0VYKkwJ6PZKKZp9RFIg3Ha9KDvx/7bEBCrVJdLV3nnEMSA8/GnMN9k0k
Z+C95h6wfriI6aRfUcR9GXMiMu2gGfP0jjG7sm99H6qq0uHZVdXObbltVdWJAqGEEuScvIAQe/Ry
qIxOE58iOkCHW3rt8Ve809Rc6KM70yR+4E/XvhHbXVUN4qri2tsZtWX7Zcb5dDWOFyEl+mL90nE+
LoA/N71zQAUPVYiKXU2zeUtsEs3p3BwnM6BG21VMOdwwDzlqLh77IDWn83x17E9oNEd1/Tzof/nY
A7VndugbNEwOJ27WdpfncbfJWFvoN3BvD4CfqpP9VJ2ZB+pST5PttPXjGSktFOiJc+sD59f3PDpa
b/85df8bhbh8f9oVNTqFxhHdqRR+uzAInhu7BmebEj5xLFrqLmnRnPFY7l/T1zi0iFyOC+oTU9NW
5vvliTQBGZlZQV1g8th0podXc9U+K/Mo2L5q0/I55K44gmqft7PeAzWbUXAi1pmeQT5HyY0v/mW6
fbggrgp12OZMSabEg0v8StZoTby7n6gtKa/TZEeZ+X6R4/v2N9twpFJZheYGCOC1zCZPqMsUqBEi
knDaPEebZBM11oAas0lnFHLylvTG6NfeCTTw0+asTdQHRUC8s6Hyq1/yyYePQUCtw+AsdQ3R5PAI
VyXxdP/lMMHzOmEJPn8WgH9FiareJQFgqtgs/da56afauc6PfUVMUAC002NKOSbVW2FOyWdKqJ9P
zRmh1gAO5jrINzBifuaaFX+0gg6FGsASTWnaDrC3gxbfDEea8ova5ySl9ukfMbxD3+pwlCxR4uke
Vdp1fDe7ThMKKV0EGHy8G429PZaXUo+6JMmxVPNocQbOaPfAiREO4VAmHQorio9AbJqH4I7kdyxG
/x/KketrHOupGg707cGeWVTGMQ/PSlCNtamyAm/FwLibASxWc2nqzIkrNjoZHwcQ97UyO0KfVmO0
9RwEIJR/8aENCa/W0R1w4Wu+42ZijG7PJP3b1eFA0W8yPJESElKrWohPvp2pW5dcFgUDS9ilTK8A
h8b0DmOTlAwVmQpFm32K26LPFuD2HA+jH+hjCo4meRtQOtZh8u51LN8d3020CvsaRdm6HjJxCXS0
WWA87GdmRSHRPK+lpHQ/hezhavXpVyBfEmhwA42Vh2QWGw4VMF5JRV/umotwhisQUrbw89b4l2gJ
8CNdSeaAXPJtbrVtT9DDcYwWxMFupnoc3pP+O7VO+XZ6Oj5tA4NinHLNgXGyHbUv2voecPMtoQuJ
bI0BDIxr8TqR2U0+UjF7p7yXlGGwpVMgsbVxmFB8nZLVojOLZqHmfR+AXp4sL6vzsqffM6bfD200
Q1qTVZLLqmncnuNlFExUSh2HQRNRNQ6Eltgp5WQX7wrlXK8asRnkPebHvQCn9489RWJSsve4HTTl
3VjS6nwo416zxWmlqHQBA9d+78NvpFN5C6NsIO5oPNQwiPEAqH9qm1YhLv3Pq3+d3Nv988cgbhVL
pdXtEU9QVn8/O730zccLtMGBRonASIPZiwxOaDr3jg+/g1iz5n9e9sYgp/vqmJ06ihkMxuBFwciw
6lIWC3AJDBIfXUD2KFQiPaw66kdy7+T2X/EdR7YD+rtMnbII9Sakyg51R6sOKrTE8734saTAo4Wh
0hZwgWmrQGNxqD0yQemnrwhghqG5uJCImxCY7xEG6AN+XgRZ6L/XAAj0vt6R+gyj073NaG2TZBd2
k14bCAXiBvh5NFWRecrF6YJz0Rv+fLXe915QLKC0Z2qAdVE4MbjxQ45Jrhb1juvtQGQy4cc+laN0
sPV7O8ofL0JCsNUXYb9yzul0pzV2qh+Hh1P5oSdBc3CVsjcylPO4DWvnpC+TZnIaDfJZe86dsm8n
hRPux+rRGF3oe6DCjAMx6Qeq80UaZXM19sLqXdF83Mihoi3D1taVaQ+sDfjaus6eago1/mVmu7HW
uGX+WJTL3vahUht/EPesAbuhWJbhlB8a+GfSOIgp6DIpTqYVq3WbOPXr/pED6DOMO9RO88q+etNy
HPr9OD7bKXCSF90xijeDwovOqCXqoVzB3nEU0wkn4fFd6z2kvDHK6PUw1mYEA5amuk0/9PTtTO+8
xelIVZ+L5ulUE/DsXweDz46+TKF8OquWdnwclLlXcVA20N1ja2G1wIoMuc8jnax5322BKKWQI6ZO
V+5vdqEYZAcmIYxwLfXSB21rFxFI5E0aKHrpwbqrLrc9B7gv+1DQBwMzkF/sRg2dyCdrb3ocvUZE
J1kyOlCUXpgWaGU2BVZmvn1Ss0WxoxLCKVEpJLRps2pp5wHHk/r2YhLWq3hPE1C+zKCpMY5OvQcG
t35VMp9PrTqdScXmrzqrQZiP9MytNOX9gl952trcBYPmDnTIxaLaLWjhKiuYijaV+ZaV6bNRdymq
t44tPUSrtvUZeA4p0X406L0XdBLQ6hJR9wuvELa57f3aXjK/1mPnoFNa5nQus/bysKNmJtWmjXU8
cz8DxSnjRUbVfGtYUXXnoKgrIv9tCxpqt9cBzU3vazf+Vb9Wil1UpcTgHR8BCf2SCBUIx8OwF9Li
RJWM2x9YDVQjdzbjd+vDXvzjwjeKMNp129PW2LdBGf9CsPu0V1GV3f6moc5ROTen+7FcNk3tk+rq
q1Sxj9gmg3hFoVFfd6kg7lCHxrq3FcU0VndAk4FzZ4hy79/mxkRRGlBj9AbXQ7Y/wha1agZ5ZMY0
xgFyNnA7BUfqdF1k5oiWBWSrVSdIA1Ka7Mciq8JLFVHgTv1APTr2vDvD+WY29Q4OPAlbutwMGtlv
3AUjB+n4cKnAf6EWH7aFEil8PAweMjU4QXp6GFaqzYScwHFNy+em65S9h37hoUo7oEzolskJVqnc
W8hvebGbUd3YFHWvt7uLWtbBof/cpQ4DnqLMo5bXPLz+fP/de/d/4/HGpZ5H/QH3j6iiXRGXTjSM
aQBS6dJwIH84Vc6ue+cE/puJurm9GzdW0Up9d96ewcqlo1h/a81hEW+MXZA3qyL0UJ0/36T6Lctw
vR4gP4MOZ+bfUrDqpZfsaoobgqz2VJpvMuMjrx/arR8B0Et9HeXS+wlRcUWnBZXRGB7TXNMfVJ3f
jmFhtZcFH2CbdQr3FzPUAhhIu7VCLf+crzGNKxe/Kf296aPCks66oK2gP8zOHm1rYeOhr46JWx4a
X48Odoq/vutQL9gZpxxs8+KApk4aH4vuclgO7iQr/j3V/7v1G0kq9nCl1M2hDoryFVVUQppLlxnF
wTHJL4vF/Xmq/636/tjeN/IEfKuZK1s0kFEE2POSDrcBlbZdtDq9iUcKo2kcIU6BafMekse32lRx
RKBCJ90+YME7MhV/aJZyp2lRv0gg3UnsSHUP0VDVH7BlWmEfwnv3+S9NizSh3Al0dNAz/74YrgXY
813UGCJc9hytCprjJAKIsnzNCxESJESvOKbZBSk5zoqGpez5zlx/GwN9uWTsjAFRdK/7LQ3RqM1e
MU2dLDNjuKxaKaFw6UGLVP9w+oXf8GVZ7X05VbTF3V18TQz+pcrl+pI07NP1TNR1ozvhPjKSqona
oEtrYe2Qn9slw6y/Yf8ca09L/T0YjMnkFM811UaNVSdbKf24cE4993jZMEn7fNMtHhsK+NE3h8jt
Ra9tOxpEa3SPUAqOwgtVK0XsnPuTrGycqt2EXfduNX33HwqCOzHJhmCvsQXy+h+io3Qu/aJqletM
cif4pdvOOAGJ9Et2U/Y2PYJ5bCO6bX91Zx3/eXWpSFJJo4PbcmO1T/G+Glwiswku7dwgJaOWho34
8KTdFot94aS0SdFwcYHDvnXu3/03d0XWESJEgnZKWwhk/r779LDvlfHeaILCIFQol6bph+oMUs50
t9bDWdGlAP0T9+quBH2PHW6ufKMtVL13qFkR6CDCKeKAX3mMPKyP2tgoRS7ZVi8/T/Y/9OFf93pj
emLzXGtJT21gNnVQEshsVk722XLXp+t+dD7cza7/w5T/dcGbk/dWS3VTK5lcNglLF0fOpXERMO6V
Poadn5vLE51hhGfoY8QrAx43DI6DewrrH4b+r3HcaEclzItMSzQgKQ2bOKk/OQJxQzK4e7Krvs1U
X46OSgL7/zLdUGsi3iCzXgt//9hY56yN1U7RZYFBboLhkKO6643mq7ANetEdb+5fi9uD8oPzZgPf
+9YCgBky6DRNn6v17YJqywHurYsqwXni7u7P6TdfFvH943pX8f7j7o4ltW/VluuxcTmu6sODjHEl
bAK++Tfumnrxf57O78mG6xUxOVSqqpi6G0W1jbK6c66ZT27vSCTcSFxNFy24PUfK4EDDAya99Ldp
axVU2AzGWftIZKX1ayvrPx9aAJBW3UFuVVD7lvOEZPPhtTrcKULqXgOcPywDB92GAayiQXa5a2CZ
bnIC/eKYNofTZeCnlm69ATvEY8tjmdopxOP04FIdKv3Vglxzdmh99yG9tcjmUz9KrZBPrzultfIb
CJ3Wm2p9gDJUO7/kHT3QsygR5Xa9xsarsMGbcJ870GXz8i/oo6299SylnTQO22RaxoJOJL8P7DeA
FghaLbCHLk4Q5PCo4lT76eilhb8TrCDyk++gEVGGa/BnIOI8XXFxMKU2PamGFWTWi6DgvNbuC5BC
XepzX2Z8npTtGvTtqeOBR6ujRw7BAiX18xOCTLB7Zg8Xa0PXq5SJMrqfhWJw4/j8N9tU75HzvIrj
3/o7GXDOeNSZ7YYZpduKBvrUfZy//f5NqygQSo80e/NsbS0WJKjcVzwwupZXKHTv85NxRtbHlrJb
EKA2m4+Ph3uIq1f79V0a/je+G2lQ092p3u9rACiERy+33h7hsLQfl5DXWG+FlTmPVJQzQHLobjb6
ZSIZIiO/Fy80/VtH65WKCRsiLViDeST2Q2VNKuuzQwUh/bQUYH+uuKfZmud/ntnu3am92W/d0gw7
bcjUEulxECCyRoiK3Elh8POz/KZTLS2/iax5v4RkkhuwfqmQJ8jLz/JeeYgwC1xT3ztQC/7c0sb4
S57LeWfHfW4d8I1GZwekHUvkWD5G9sJueeBPqMVismSalovEeqFlm9lAEq9fzpvWfZkhjy+mT0eC
jZxenMNIngmtF2umSSn5y8XJrCem8mS98HX2UsOFd/0UITR8emIjcArNj/Ix45fXnqf461lm/zyj
/Rtf55us3viMVXzKm+0AWYiuUCkDMLtOFpgSNHWQp+zAgkNdJXerWR0V8oX0t2kfc/vkA76WATW2
BrXKsAqQIBgub9FseomlJhjWUajLs3uAPtds6U+ye+MbFU2nOvdSxguNtvMLYCGkNPe/NJpILN0n
Tuw9UtjJzpOadxQvP8sDntG3t5zt/vD5sQE27e0tcWgVpQgYNC7L//37PKmpIf+9fKUoyD2CQPZ5
FWZ6hn3+wZq7tdcokFREfc123XtrGg8oko8e2LYUx0fWag1DAzhmq8+f1+lbP8R/C0UrAF1JEmLc
SL5iqL1TVJUDaGcPLkV+oCHKAy5sMIggpHYbvlfwcyDITh9hPz1SQk+XBNVEgWZnTkb7DuXDcGZs
QWZRgCALPaFViqByEuSYgSWAZApwDga8jMAjufF8x/dobrrCIQqpFfjtLX0BYMnAV3Pia+3Lzz06
BcDH8sfyI5ABdCDLP3kwi8C4EY5ApWPwoJcMBu17mJjXc4zvUvG/ybmR4lNeR2U/rwb+hE5N0Vwu
ZOqy268GShofluhb502ASJc+NuOpBRLvTXTwb/7/vcis1/V190Lr/Up+1NqIkYKHYP36++n15H9+
IA3rjvX5+XmxPj9+XlxNFO5Pw7/xBbOc9Hqhngc+jbaoFrGONP+jv4BkuprsL62GEc2tR8b7vtjb
FOVSHmK9g+FgPyXWYklzzLuYw/Eqs7HO8hGbzwes5JMhtiV2EevNzwO/TeR8CSX9p9Bm9WmWu1bd
/OFwRXmrxJ2IeWdoDeoVBSzaUb6m1i/dmpioVpSnPDFFj5rWW+T4i0CzsOii3Og9KZzZE0N8uWID
Yjcia53ZmX1nqFcIzG9z3Ke+/kqDR1T5t1G+DLJd2PTZP+KFKNZbF90dOXT5igRQSc8PmD0Yu505
udjhzprzJy3NM0jJUnGREI5KrRW7HKlorL0DAjabfb1e0Qzkr1aCXPjw8PGR2RfrA/n5eaZ716Pu
n8av/T3+BCxdfacUAx8yS89wcxyynEc7B54diF14gfzCFW6cbJSNLrQsQjyNPBl+uOnQo99zS3yt
HSBKlEs73eEBsOvIwx8Be6Y7BCuIPX/w66E0qwt1pebAh77QHPL6aArNOdvhowGgFJAVjhZcFvBG
uyW4nPUDiTgXqCm7tFTwx+Uv9mA+mvxOlnR64pDXdOWdoXMe7tYpzTB7iLeoK3JM90pqCxSigEjy
FVGGEd7Xrz/JM8Ai8UrukL9zIxf8EfeAKincni8asG8ZrkKHEh3WNIgnPvUuNNcn/mWovoS8KuDQ
QjAtrUR9rwwMX+Yod49OZRXD2D+4KmopdJth7AqNdi4UYFPSIdybaDyArwQghVY5ghV/50VcTRAW
KziIWo/uVVAKtg6voX97YLqwJjQbxa4Bp1ifTqSz2x8LPGPG2DET3mXycQGW+oO2stpSAMdEqDAZ
Yi+u3xosk+kUtCzRV3ftYQxdTisY4WWoOxrXqoYV7Cyhy8NOgIPhsAtuM/AUsATy289Cd5s8/G97
/2/P3ATnu7qiAe/MnskxHX6KDVBANLg862NIe6nAmCe/f75i7yZi/HbFm+j8OGgUte4h5USMjW5V
EhtbfZDgT0MdOI3I6RHQgbuB6wbr0kXKktqCbmehvskPtnJwlMZOcruobFDKKAjd7m3AkEt8fe2O
63R7uP5trDdaO+qH4bkXMjskKbo7b3dxd1OAy4hMwJpzgS1JWw5NnM/6Xr3QPV1m3JxnZbu9uTdI
Uv3nyYICi18LM5dDtMVpIFpMCMfFt5EeQNSaUJO8YzEC6+X9acEJJMKX4vGkNnpYbAO5PSIhEGbQ
XB9oYNwZZBX/R1whvt1Z5mu55Q/azLhJsTWnM+QWIlkgaTkqiLagf4ABsvnYNPYbivdA6HOxN0fn
g6Y90I8+P2ias/nBYN9v8N6IWnbcIdawteb51eKIj9daj4Dy0Aj5du16dLZ4fczA1n3cXufid+Qt
t7xPkEXPtvh81jvdkigtKmCsJ/DzUvoh3xeKvfi9eMe1x7Iu3t+DxRP/LRZPZ9ykgfV05o/oKsqG
BHDyWJxQZdQb2gSrO7vrH4KCkNaQgFUiUVx43ikfh+XLLD5wgBF/F4fjHdsdPK3Y+uiBFabj2qQo
ULifD3uLEJB6XFCixLxy16qleJPNQ9/SZoII9fERS/AV09kofwhoMMrJoqzCEQvE+8QSyYoWLtHu
x8PmI3flT3lpU3p7uRiRJnbrjkNDl/y/PBqaeMCdlmqE/s3euAzKc727nGR9TwDkG1dP1QBoG/40
LJf6LjDVR+xU6+WvCeSijdt1+jwiW772Hc3uEmJVPszdrsZ6DtzEKQA9C516uOXnrdvyXWzVdhzh
8YvtkibXwica+CX2DOgcWyzeDrsWrSJPcfk73hcBvLZz6f/ygA+kOXPLT7tf8gn5f4/ISYFWY5fw
SO0z6GFyLRKhPIrf8lcHHhHv4N3jGNhCsaAEG1xx56J8fE6dnJ2bMR4p3S34jYMqMN4uPoiy3KN4
4wloedB0eTWoo3InqVjIST2U+6vpWuaTsc4yqgiEuOvVaV7+sttfV4/mkYc95XVGOtv7kQMwpA2s
GQ+Oiq9W/Gyf3RLa+DOAwgRz7tEtnA7dyx0gyzqElESdduPVrtgp6WzueejMj9rd4lUYPpUc+BSF
iz52cveEYKlYVBXChZT1Ep6l1BW7JyusuQl4UQmoX4CSzlo+McNOiudBZDlqHYlLyPbgqYTuHuCC
1OkTRewWgBiAFHOyd56yoAAbK3ugtsDHsHshHwzAp4sQeboTjUMMcMvt1G7MxUoPCGIZ3dnTsOwg
lTIGodEygM0GVs3Nlg0RS+meIdpouL/UC+0cdhQdhNaTTQ8utjTxj2Ca9fEsSp5RRsYyBj0u5XIh
s1bRFH4CTtNAzmJmGX/HBgzK1f2cWaSx2OGTPZDsuK5EYeJfGISOJYNknr0TkVFKGEQ4xJ1xBoMv
EvFvOzT8mr/ueiqzIj7JiduMaSM3sO07D3xyh7SWbzABCfgxYI/itfRBSOK+fNMxX7D8eCVyzw3+
SkV6Qcd/yTaKffBPbscr8clEAmSyOObhE/gcbFPjSSoifRSA6Zy7qzzd3z+e3bVLwuEJXYhGG1iL
g/178Tt4yp2FaftnC5NxsCWSpj0RXYsKvjr8v1rvGZ/+IGHWVpJuqMl3nEY0KSkM/m889N8rnn1s
rRN3LPjedKwn9ucnWSOUHYHy+vV1vSaOFl3EIHmJXnu7mDyICiOtSMggaRagK7n8o4wA1U9bDF68
5HguqMaPj405BIUXzG0RWeQF6KcE54ylYOJID6FCNP/sAY7tRFdSptBWH/sjQdT7eiQIoG6zVJ64
V43DAo90n0IYRAMqPI9PZ7kOCNtF0Cx4V+o0Q+mFF0cthl0l5Zn26kIy5VchEVjZxqMxfWMiYkcf
wkLUIJQJPUdksmLdZOeZyFJ5FWh8CM9gdg4o6djHn8WvFd82Y9V1vE5ZfyTWNlzNjfiwe12it9ns
L4/mf1p7cONXqEqabs3L8Utrw0/rGUzA2X7fIUiGg35SXGj3kHwZkdxMbwru5Z0maGpOfjYe36JK
tQzb6MAwJMFRuB1SHrLNc9RQhfGoXIPv6eYa+ICzJWvTACgmBKUSAMWAitceagGV038ejC9u6J9E
ATldR/W6mJYU9U96g9s5D/Xl3j9DHKI5ojglvGHTjOW2z2x/HUh7wUuT5aoc5ZcAIyg8l165DyuA
2VW/43XRS2Q1kI0LchZL+LVq7Bgs/q4HGwP4EClo7uIHtBKrFw574xUfa/3acWaSRwXDEk8jCGix
Aa+XzbcFUWuxvIZFPMUzuV9LJryGvPfqjCxYlOs2I9ndeMELP+PG8It2TWCsKtyGjaQzW0/cBoHI
gDxA6AJk16TWROXZRryHD5lbwtrUWUl6nMSY7Cn1mnsGcXyMdAuIleyQggRR4/XB/JeZi5xiTXjo
d5H9I7uK/cZ+Su4csYCgdkccbtLV2/NA2e+MA9kRFpWyDJetzKJrvknsK8D7rdf1Qr/HQssrKp7w
dtjBPnXwKkI/9Dsg9w+wuWhw7Ow7gEUWK01YCpD0qPL6D9pKiBBkD0P5zF1UYEokfuYKiGWH52vC
wTPG00A1SkgMlioSNMCYtZgecIlIuNVDwI+uMnMYgcHEezBswy3mbO+dfEDtnNMM9DP2EUfWds/p
YHwMNJRsbMP92b/Wbw45v23km2Rhr5PvU7Nmyi62GBnOpnCxgEIIAPPDIYPIFxNZYVp2XophBMMR
YyKr13qAcbNT+hgmjPVEHK6vlGBK0L6DBkIQQ0ge+pCneYT8UwmaB6CKSI777Kq+CnAbZ2DoPsMi
WOc0J+IeOV+VO0VjFoSy905c6GC9IyM3CUDtaOyO51riRk9uEGBwZEVUgNhkUQaiGMSPgXTwqjg0
8FcPM6TE67gqN9tSmyvKAcTNQDybkwAb8Xs5Inuys7YAY/cQqYivUxoOJ33nMXWr9R45oHUb1w/n
Ewc1uTp2PDsW15VncTbLVeWfVgl80binuKTiDOImAqrc4uxJAibGPT2QEIk8ceFELr9SKGgikiD8
G5+wKTu78gpmW9K0udN96MA7RJ0mD1Iwtu7uZIVInQDG5Kn8tsc1lJWSNItpdxamKy6wXBk3Ftft
6p7y896XNdVY5xI8mK/0zRY8dJIg7sADtBiHRnaFpBq+EhJI9RiEELt6/kqVFKw3qeQH3S6H4Ujc
42S1xVQwMr+E45HKd6wjXFkr9pW9xcbGa+Vlz57L2RFnbOxeHC4+PfYN6gtjJKh5lpQz9pPYFNQx
dpk4mkfsd/GGbUdeew+kf0YZnwfUi3uYiIGUf8pQw20Sd6zEbn+pDHFjYXmza9SFiIMok7MnKXNR
Kmf2YEXiaDdvhhn2/Wp2MbmSsda5umStvyInUuzXPd3/z6UucbXY1XgKjQePJdW5ng4ZgPjDkp3a
eh3xEfF2M5wKHixgeTUlNcq04uca10GcDvHu8P64YIgvKZY/RAmFrmR5Eru/SJ9wWUYhPmwrS+XK
4kre7UtEqCJDMEr8CTFV+I6YHJOM0VfSXSMvhbUeQlLu6C8g7Y7wcPHUT3wa8CZ47Sk2/cRxqWxd
HR6SxhP+l8E1AyciyIn2WLZ3uMI7REzNGacEIzkpiPgnsZJEQ5JP5OxgKnk7EyZiw+nPyPThN5jL
cAQQvC9fwxF1UcQ2Ioby9zDEoJXlxIG4jhhJdmMH1QpsOc8jVm7X1ZhH0MkRBiIXMnfk3TBJ8VU5
y3xyPYR756buER87YVQUFSPOeOle3xVkU6GUwb+65gqLJ4OFB6aYRRUHboeQD8gBAqx+NWOIOetg
2INlhJ/zZdbyJ7JyzCfRAX+jP4rqVh6/hJbfr26l7hQToEph0jXw5OU5jW2TTvhrfLp7Sv62SOqq
5E1Ak+ht0Xok4W+yc6na2+dmP5OYA8F2ChRIAsDTmTjuiOzcO3ztXSltb5M2f17wJjm3N+oo256w
KkcsCAE8e0ZspSjcPoHY10Ces1Fjd7HI4niRcSULfRxRwkUk2LK2sFLbF+Lenaui+CSqlpOmjNFn
yMCeV/uODllR9/qMxL5fsZfE1gnxI7BmOG4SGVOcTlQMoP3cgMlTZy98eatn1A1gzSi9DNUmEVvf
p4IJaGv2GnEVxpx9ckHWxffGTPNTSVwMpRFcO/EkGUpcGiJpciIrO1p2Jhbl6sx1GfkOq6FhVTS/
cZORrDShKB5JOmEXzyX7XjsXXpGAI0ZRVUgDTELs87PPWdlwD1PPCRdAQW2kgerKmlXsuIsHCM9I
RgpQMAEDHaOA9LKbyUdLgmlPsQYQrRQTRMC9acyU7BRqW3DBEpwVFRTzjD1h+hLLpt4FnaBhlqFX
8dIVqg3JjQlDBOL5MJFMmijF0unYyUiWkDrYTUOGJnXgavEkB24yNjEyNXGkqDpFlKrTIxAyiEDk
zkP3hUQ/g5Mtf3LFP8YFrVHoslN+dmtAr5JTjlsRpJ3s/5+C3pziHKO+tlf7nP/TVLuS+FfySzjd
ZJbOV2Wv0Wzbzk9OHIjiZ5dzj/Eoxq6LmH5p2C9vQMDURQ+IiRDyphM6mL8eiyY+8DvuOyZCX2Ee
aLgVP2L72r6L4ZDr4UQxExf7WeViPSKU7ny7EcdDLiqXZXgQgHXnsGTw7PXQYRz+Btd+dAQ1Uv6C
AQmcLBfpPRS4JRxXeEmAi0LWgHyGmClOc4L6WV46g74s5x7hryyIRxRDBmTRgIiUV+QvCTdGF8wb
9zpKCIC+giB5bfu6exVprdigyYhL8K9yzVXN+L88InESi0/N1x5Ye4T5+hC7KI/2OeNSXHqsrxpQ
tjrjr53efU/Y6BKDJaPi8xiIdc2ChGmX94tjTg/pKHfB5kKk5J/4nzLVYoEbeOrCXzJzHGZBziPv
+noNxF1iKIm2z3yyXLniNRac3+ORlvAWOuqa8QWcfy/8lTAbMtT2XWbnmhCKEGaZIrlSZ0xqaMxW
JFyQQKE3Fo8d12/T8ukaQUNjy2vwUznbmYxRJrA3PgUXUaqMQiZK7oYEpdd/l0nDD9l0+Y7XwCfK
cZvGxMpvktSU7Y8XjfrrjfczzY8e5bOIEgJ5pcGw6XyKqMWWoEUbD8Yyc2cyFwZVVjWfehyF/v8j
7DyWW8eaLf0uPW5GkATtoCcbHiBoQSNOGKRE0XvPp+9vQbf71q97ok6ppEMLs02alSszd81EMpTT
NOTdPJE9efuYRfYyl9Ktjtbt20Affbm0zbGvKUnv3irImXtYogn11ql79YPBrEXwWjhEi8DCnN2i
Hu/YqIiNAc18axHcR5ecTF8G7qF7mebVAo0jQQykgVmesqc7F6wl+xRlJJDhspFlFesb51QSSM9L
NrfNYReBHO11m4a6/HsO9e+BhhW6cVAvili+KJDNUTjSpWIsb90+ox4oi+Wc04lPtYNwETydXZN8
RV63vF3T8o7hMazSx27PJ+TL6O+EEa2b8kjzUvCK3xP/56Q/QyKFo3s+h2cuVVUU+F666d6meqXy
/eb7uIw2yW3fBWoZPBl/OYsPSpFfma/ToPgyOjB1MLh3LvOr9n0NLXplMNjb9rZ9DSeRxYCXvUlU
9k5deQd5t0pasoZkT8UEPaecjHn4tYHeFfpQ5JUCoOnNn0R8CoUmUJiMG2/5ued1iXb9XcQVmz5m
wr3fNCa28EksPlRmNm7+kaxn1XuD1eFV471TH1rxCVT20Nm4j77wacVy37gWajknl+QCOr7GTali
4XesmfyVAqWP8En8m3/qHDryS3Qt8gpoHkNLRqBrDlQIFpHCxT+fFMBOu5KY3mx4EQt5EjjVGaju
CQ9YuAXeu5A1Rs+X3Zi+jkLtWYsXdL53FATOz5WAp1fidNwXp0JLg5ALkb/4RxRgX+p9E72B5ong
4SXRHDI6+Rf/0MFT4vw6L8A4QKfgbvlUNEbBfNhCcJGCxAxcGIvBpDZ9wAXJ3eIANKZrbSLGi0NY
4PVC1N+xrAnFE3S7HAS8XhEEXU8BlPvH5pDGFWIvK0XgkT5diAUgUZCBs+g8cv1kfd58S5/kHBrI
FR1diDIE5x5H5viKSVQDqGPRJIQUSMzgRqs7/Ele4/NDPju8JO9YQ8wns+iBjsZ1cLW68dpg4z6x
fXStjBlLnMgIxwYi1SEIPWThBl2SLoybzsbcirWqMBHZwjKRFahYRDnQoZNPGijl6O4Ucl8l8j9r
VI1V2B7XIjgHGzT7gbrHcjHqyc2j7xxmBRUQMViuOC+XhgLmVcLdm1CdIPOYHQ8Pri24GKiXd2rk
vTLml4ydVfsQFoHLi7xTRwNmCtelox9O+8Nehnmw21ckDbMOZVtW8cTWuEJgspjpmCits18yRZwc
AG7CJuAwGEtvjCe5WFwTxt0LvAbkBdh9DeJAmwG+i6oP4SD1aHBAKP4ANizwculzNHxQoTEFkFvL
v+Ce0e8NFAOMh/t6cu837oUjB2d5owL97Xeg84KZYE7dAiF+aghHYxS0vOBazJLg3AeP5Eh1BZ8Y
pxyj8eLqLhhWD86SedcYViWnhPMiwgM7k/V8x/uc4DRcuG65IQJ+d3EOl1IWxJHXqEaP7jmDK3GH
RlSALSYirqTR3eeZlXzWOVHLRYsb6gXXQYOqSJ1tNZJCY9Y4hPjy4RbTDmfRp/tmQIULUNQ723Ht
jdV69IIVlHEfOPE5c753VPw90tT4Z+JkedU0jEzlmvhNwf5UWGEHcbFgVwlD3DFb9fgEuQL78GcM
uNc890/PZIhkBXADoe5qtAmq4L/AfIXZo5kxL2UpYW6xPnRaECuKUS79zpYwwo6zXRxGrQ7fjiJK
fB9Tm9EBX4DvW8BNzNMSk0I5IaQ1roYScIyE//lktmnmx9VswpMjGgvNRWgvC65JSd8d9aA0HnQR
AdO94ShK4t3cZVRh/A+zRTYDRMYXVBhe01Vm7z6Y2B0LeMvSy6JtNPYE0ABW2xp2RVnoBhGDlcON
TpsLuwPGaD9wSYlhuTVcAnWbrzt0B4IGXPcz5817Jhtew2XlN896A4XxaW/g1z+0wlQZnGIdrMEd
Vcjp+MFfKHjcyz250k0ox8kfXJ4cfq6YlXjlLJMYx4J52BOwZtYzTPNuVxrbWFWRE2lwdAmjqgE5
hG+7SQCbNSP23qpFzwoPpGVIYVmeL3BnfgxshQRvGN8r78A9svq5mrO/jAAw3Elz2SGsxz0IN+Jz
OFJLv6YgHXehqz541J1iTwruoKUco35mV+qdrVuisqEaBrH7QkKTLuxC9nYdfLEIwMH5MPjkhG3D
d2aVQVPhjBOwGoEoiv/oSvc81vl5TTKEo68Jc3IsjxRrmIngSQF16UNFdXR+Oj8pCkRsaAsSBYcR
WaWQZh74Rmu6REcKJpqj0C7G2UMqf8WMsQIz/OpngWR4Dak0zArc0U96A/ucjA5PgTjCJtwBjVzp
gSFXVPLqxSr9oVSuAxw3dkfFK3mg7a0tK2NL7HPJkR/x2n8MNXIaP/o7+TvmXGFbwUpyaSstkGWc
zCMrZk1ASWObb9wHm7bomur78nIsHNoTZy77Ytpr/W+Y8Dd8COQ/005wEPQOecTzayzZpIgILLmk
1BZqXuOHv+0yx1HLGIVrmT0kagZacc8bQBZGoK85XLuRDpnFUTMcSN4kYg4ReuDAqtks40KCigAj
gpJ0BLveXUSUMe8uxuBMKCHFqGkYyqZ84NlWwHQAKfHkCwrSgADsENZXt629wFUTsxEWeWccQd4b
XDc8DM59j0GhmMYdk6co85GFQAsfhqUQUdiRCeB9llYF4XBkmvYM7x7RXnU65GBhtb2Ah+DIML5b
9xQcWFtXbg06rP0aFlkH64ji2TSuEet1p+Jc9PXSqqKENiOi1/Uox5isfcug2Xi0RQuxMpCDBFpY
nUskAvPIvD2cTVhxJr2SU6GNsgANQvwZSQCUGIqepDqgBdoQigI3h5nnbVsks/oaMjB4e9WouuSO
E6kC2w1r6Idcn+oGSBLNEFKEFVWiwZdWuOZQ5LqnW/RI0MnKmyu+eaFzD6ub6ICgiEzKBEWHVPDu
mwl4gvkDpDBsBR5Lx5MWZ+9YtVDemiQTZsQCRVWOftFZBjliA1ZEARpiZ4cQkhyo8CItsdbzjsUk
CCiVrqW1Ko2QH0xqKZMOleD0RW58oNHLORV0wxmPCV8QOO5mv2JpNSo/hAT8meArZ/1BnDeQnEVl
FHBR9GrQ8UoAiBafUD6IdhmWCtpS++8V9hHPO6cSa+60ciU1N56IOAv29CtAkiDVNFbZdXA2cZvz
0KNKyKhSQDl+IJirb0mCZJBS1VcE+QVwWeXOIZEwqyRvszYh7mZjXfJyCffOGpAmrH0iV9xdCIpu
qjCJ4CTqK5RXwvz6CUgXYE5YNhqHH2G1xwFhAd6VxL6wqR8YMQgoDlBi6s/uJpR6k/FGsIZHK/vy
QRABVbgLGabOKaR8E0YQKTJMEhPs6WbgCWQmxaFdyhSF+A8qQneyC5lRWcUevfYKBIvqGAubzhPT
/yc2zO7FmMmPqPvFdBcwAMSDQGji6MBEB+2jyimL5YoQlKEmTsqThb3m6LT/hDGzc18JZdN5LN6O
LF68Hm+HlStOUAkDNkd3ZyxfFg8pmAhVYXiE03hGE7TM+KNLC6MjDoRkD9wO7lvsGExiOgOI006r
BMQa2DLi4sJWkjWuMBcsA5YPDS5IQSoj7DEUWIhghWypM5qeKmnY92Ct8rEi4d20WA20Pa+CwDCd
dUzGm6si+5YwoZw9BXaEgsPVIfynzwuZfmDEvumneGIzy8FSc4Ia+pfGphgd7wC2LGIYhB23PS8/
ijMrACU5iVnvlBvyXxh7rgIWEb6GnCAreDN2Qk3fVNhcI8AtLBOL+5RhSzqycwoVmswhNZGcEN9q
JkdYT8YtHBJfV697Eda4JfpFqUi8yJdX57wIIrGLWBWS6qw5xh2cj/uk35C7oB01wadeJWPsHjBc
ZawSsEEU0m2YbQqWipGaRR6QtMLttToUTiWWjX8zYS6YQcxHYbIi+Sgco5CQLNEqm3DpSp1mJhV4
PoQLnIAPxadpMojlcYTMI52N7HLKkYIrCHxsBXqzotUtAgGyivRDdzP3mEg/SzKLDHTgsOzfgUBT
iwi/fBgG7RsKEQEItXvYcwPyFCTnZLtJ//KDZAMuxs4ruOu4kKiL4s+e1gLXzn5xPaIj03AC3Iu8
GUBgScvF6MA1ya7gMVbQ1n0PkK5ETSkQjP+ysNcBUnmad6rfVDRzygzWxFzYuC/sW0y0PtsJcs6J
7b1IV6GmTpsNocGCndAPEumDf4Pvx7TBdJAshOmw9Kg4Bf6hSO/WIyaIvKzipMslrjKxZBs7h4jW
WOAVT5bAc0KmHvuPXX5k1o4YCg8EKUIP0SlRbhHXIYinMCJeM3FQaSN58XLujz3cYsDqH0d5ywZX
JBVCNktVn5BLLRRC7v9PQIneFGwaOdPQ6lh2F/CRGmjKAvNUgX4FhxTSF5IFBJjF6yzzkrfriWC1
dyboO3xSFrHii1g3iDTZRpLp8hInSG1KAjWK6BeLDqDyECrkAimopljozTuyBRT2QphKewChr1gp
BPE8eQ3EvZsVp9iWb1j16x3pqR36VP6OZkECeIXfIcm+7ALHZ1SyB0L8zuxw/hb2mkNNlzaeLKJL
ryoscQqpavJFt5HQki7DQCFGGhN7DK6gxHKyfvzhWrce1tsLTxw50dIF9l9aG64SngHrh3XFmR+N
EwoEjA3tk6kI9F8V0QMVuGoXW4uGdrNkhyQLlfUt6lzXsxEkdk08eoLXJpBkn4FINAFmhgBtkiNz
iKPAJzNUK1WwRpRbYUICOO5tCSygv0Ee9Mvy8q5gwbzgHoeeAsyuwj/CxphPgBjK+ZJVhpGGEKBa
ObAVgtJHFCqkh5h6OGuIfGAHKX0H0czy6WR3QeIj0CEs4Ew0WhS+H3VD+JFv6sohUiJsFUCqcZtS
QZZHCXAASAsQU1CkMNciOIigPqG3TwcsyT8kddbOitUjUS4VUWTPIZzYOdpF7J4P4V8aG8BMkGRh
rOVY+0WBIM2VogCiUBZAjpVkWF9RorM4fYYWQ3dkkyDzvVNH4XhRAQjM90HtNDg4nEAM3AAQV7/I
FL5ZLG9uDsmMk4ehRGxG8VnLP7BglrgZC6a5SKwIxzoz4B4ID6QjRoXFt7fdElFQOjLSJ1JxnLeo
GWke0UBGV4RD3MK+oDX0jimUoVvgsl92LdtoyiERDHsFgqVKOOAs4CTac6UhFbjE7xq9WGdQVmxJ
IHf0NqR7ZLtsEm0H6ZwXQi3PQBaYOEuSHXeGVMJ4lSi7LIM/OCLiDE1651G5+xPNu+IdgBbSUrHk
7+m4pHbDF+wQRYxlNQh+hKcBRP8EXy4K+cbGyDQbBAQEJOgYHGH0mu6QIqZM/Guw6DJVDQmSI1i3
sLQbcPyFOxeaLQSPlok4pVcW2HMqJ5vH0vsZe1P4dR7xJEYRqYMs2DcghRZXlc+IxMHybYj/S9EI
jgPUT56pIH91KK8zK9C9afNpJuHCpHC9Fm5I00jX4ymGPqN7khgjrKClRNCCqomKqooggcPA2nlm
/pMW4wn9qVUhU1PQ28/vE1FSiBBNxPJ/lIBsmgtQXMF+kB0QlsnPfKPJ3i71dWiBjPqR6SzFhBnr
LEb04cSYpyUPbk6xcW/C+eviTrKupLpQfWorwOeV+Xdg5en3jsA6OEslCF41yTENfzlgkT6zSoKp
sAiv2Zeh/qI+pCVleB4y/VvEZ8WH60mHy1N6BaU8Lpw0vigZe9wjqp9mYMSiJZBM0fhl8gORiRd7
CU5DjdAPKbPcVoaMOBTiT9Qx4f+LV8GjWlPQ4oQIJmq5LWhAz/kLLHYKxLS4BIWPnJdrwMa9ZHx6
GTO5hviiOiFsk0C4op4rDHrkcZ2o1zGTx7BY9E5Y+KiGJZpk6VmpuQYoK4ck92ChkDHKjeh+aYvr
HECc9LNlW9wZcHwoGNr+sbPDpb30AKSwzEXTEii14atibZyJEG81pCg0ZgOr6IfjgGLgYsjZhRDz
tzTLrOzKv0Vff+WgFd+7+26VI2uDVUjAXyVFFfVRKi6Risw6V3x/EUsBaK/eiFJIJQhulsQDNsfM
zSSztgmoA8ajNOIDnSwshK2Bd6kO2FTCyPTnhNKgb2S+Ft7ZJpTNaGmhCuFdMZkQHbhddGN45bEW
SoY8/SXZ588p/f8dd/7FtaCg5OL9fN/IHryYc42u7RMqK1Ih0L7/tZfFH6ls/whx/2JZ1EuHVeV2
5lQvCiUoj5KgrDJZX7Yy8am2MJv9v4xmmNGzg92df+JsHE1XyT7K22/NiNOZ9CepkcHHNhrnSI7h
ozvQP+iiNdItp0/SzZv9q93vr1Vz4OfvGlJqf0oKOKDqlYXaARmGO1ptQ7L+92h+/Y9Zu3TryHoN
5PP530ki+UKufKUBZsl3RoTOy0Y5zArYKoCqjFcnftjxxZ0ksH0Ng6CEXqW1MuMDng7KJh6N7k4y
yvL2vZPxEtai53jjFummTyfxvJnXSlrQScatBK2RtRab8eK4xVsptD7GhEQpP5R79hTPdkk+Bq9i
0SoHgyHVjyS0LBVx4GXZKqeoEIekiypMZadSQrKOwGB4j6RzK25RydsNYazzKSpcZM3WVsbTfyQu
8RFSlBH+qR+m5asJ0zBFCXCohQlBY+0uZ+6G3XnOnne1T0hE9chUXZjuHOMc04OLiuBRcf08Y26p
oEum0d4cNvp/Sz/ujVtfkNu+mtcofE39q9nkaKpUM2BBgZpTCYuWyIwm1SJNSA5Km6vpwspCo4Y7
23jzmtNVauxPhjQZsN05SfL+3Ddm3sUA4uIEKs3r7pyLCo1vICxjGHdR6363226fHGzoTzPHsfaN
x0f4usED1jLkLjX4IBVPXqw5JuyGHJYhxwpUQswSyZAt153dTbvtbrcLC5rB8JWyzfbbMjVY7cDO
G7MCOWDJzC79fe9MS6hFVGpTBFNzsxq/hzt/MadX8aLmLjbuDlxkTrOzF12gqI1Oh5oQn4Y8ViwG
anUQdnsd7GNLnjYZSMTh8GwCi/QD+k1R9BBHeQE+gu5qldrbWe2jtjaHhGZTp6ddwh4+2I/m827v
qXtPeXHo3nvyPOd8f/893DVuB3PGhG2f/Tf5EjdTYOzH1enCfiJU0DODIw3Y81dDVUX9pcUifzvU
IC9tbGqmWv09PeOpG7ynHS2exiR42/C8j04uqPX3n9RaOBBY6Dx2BqG0gGcAfskEv511xX7gwABS
gKBg7GxMYV6EhDzNs7PJqwsp++3Wuts+PdMvS/OgQR4VDtj/gKjAeC9DN/vrGi1+2NrXLji3uJZE
02ghixGzd/3agzgi5u42u5/yfGtIle/3+jbkQrog0zvNRs4UTTNqnkkHKdtR1I8AxV3uvY9sn+Kh
NRvND2PbAdEd5yse3OwYxwcaJ2lqQTIg+EOJEYfzrm1SQwK2f+zETuB8OZDaobXzzuBLaikmS8KO
HSf5kRbOyIFuHHQ6qGbyGKnRQCou5++dbdt1m3bUc+JOHHecgeOMRqNkPE5mCIdumKYtLxm3xmPk
SJKlsBftiT9+uTQSzGOQkfsiEgsZKmKvLDMSSi0ZiDkvVhLCaeBAshf5p2xGenD1BlyrrlxEfDGF
xMFfhsuQz/18T7cyiEfwV6Dgi6w/yI4U/zzRp4i5RfraILGUhkOUjMPxuZcI3UoRHCBKlU6pC+D/
7FUG0zLO14CekQTwOqWubCHyb+Kv786Xggnf3x0aXdnAIUpkjxyX4TnaldnSgOceQTt6ASmKPaac
f3YtxtHvffcYz5VDshblXqOcE3TqjHEneBj+5+CEtJzOPqH6A34qL30/+HOLv3nr+xHTTbLTqfKl
7y/KFagvPK+rxeTCcQKbuXm7/GU9fGlBxHE8YqqDTvw1+EsxSgrk/YFTVqc0eJGaeRYdpH7lou5O
5W3xsF/C72rmv8uf9daDpCrCieDG8ClL9j2tTbefizO9pIoUNyFHY6+/FwpM0WmQErcYBIu3fwJL
mLFLsXrwNCmG09/NF50r9Z/I9wJb6NNiIGeu8aqffxiraviLgCbcDl04e/akVBL+Mn/X5glShnye
FttEAG7m/DL1ablq7nHl401DswaNF4Fwq5ja9KEqs7qYCop6jwpRHp9hmoN2+lWdWlzuVxkyKqhp
Uu5cX+Y2wpetG9qe7ewiWdMbc50TL8Kv8el53i57j+mquznZpTJFhp1XlKPWHIKqBdmNIsBAfd+L
7yrNY0mho1zR9/JgFt/58eL7+Hlem8dCkgf5U2kuE4sagjTbITzeLeSY9w0Mtg0Fg2mZPuluS4bO
gvnZole82EidXWvduVCvKSjOeJ1HyKAXC4vQbvZ38/n44tH6L/0Fsqn9bdD+c+p/pZaUdttisXhf
lfwjHLAXAdCLysegexTlEiwpAJ4CjmyXLOb5F6uyqjyMX+en21KZQoPVQrlG41De/5x2V/vF5f/8
r8L/pnna+3rbkrYAfRHT5Q5XSeB6OT5RirzHT6sAEqDcN/nSWzPfwNCAlUNC961P9g1EEoo0BRb0
EVW8YfyxSktGeI8KZD39ivdODjgPWHh5cyewoSDHT0iDZvQERtEK9AH279TFaZ1Phs1Gf4ng9pcb
ZRv96U4tkrppgkghyvqvhGBaNdcuhzc5XXmS1iklyGiXYfo9vWVa8fNLe1JGji4bh/gSUbhhBMHS
y3fun7vvstnTQDp4kYF6hYk7yHlfp8D6UNC5QJD2FEiU0m8GJwAB9PV1M6XuQSwSO/HSJb5/lhFL
ME2ogAAlBVeU7nA1DewprCdw/LaKNQjnoTPwOV7SuTUlQJDOD7RQLlMeqD1xyL8CJnU/iZibKdkR
ZEsE/naGet+SvJX3PiucQz/HYB9fqKwj7m0Bg+ETSwgmbfKpr5dhhNAphfCOqNoVwSMwWfLAp4RN
1NeWJj912+rW7f1wAeBeAQipNhXTK/j5cEgD2ejmDSHkRj9A3p1jNCglleWak1pGfllWCebkDAvR
gUCvgv0kjCnpjAQzysMUvWmfwP4HJQcjOsfTO95TMM6Nep0OCkNp4UdnIJ12cckEIx3969lW3rkA
LZge6GH7C71z91Bi8jX5R4qpAkQvj+XujdDUCbxoHBdxZa/OSAxPMXGetLKJX5H4ItBjYLQ+ovvo
9P0iEV5Jpa+Iiu/hDfwTBQodOcLn9p5tZXGsG6/Igu4q1ae4n9x8Tkznen6/mh9lf9KqmWlAAttg
kIdisX5iwBiCu1vw8a3J0p5H7scG9FzRt0P4oXgY0Ybo4VUTn4w2MlzBX6j0tLdBHKSr/lL1wPr3
PVDL/0qv3B2s/Nq6sAdoRgDTdx0OBklC5IlaM3gr4E1NnBlyZremEB2JyrgHgk9nMGfXdjr/7nz9
rhWr5AG1Afyv/Uhfgv+UPNfr6XR9nrNr0fypI9bdwUskwdYeE9pz6ibxwtC40+mrYQM1suz2UB/W
zY/I7nX+ooRLf9DB/3E5vwRxeb0pvB8aGgy3uhkfvYefUMyCtQMKGs6XDkFOcsxaDVseoWWCXq9p
AWO+nCB+ydzrYU86/z5GRZ30f0hnyr9Wa6Va3mLA/nOMXuvTJZ8/U6Qd6O+zDheK1onUHS8XnRJV
vlbOFt4QwqpqaOSxg67Zf+zs+1uQ3MS8wL4Of5Gif6rHUi/89wXVfy2gW+VWv29Wm5K/QjMFeYwK
exKUSk7hmzgD5iJQzN/aafzuVPqzUP5xzl8LpbarboqrJ+eUuVqn+7jl3Qn9bMki3XTpERGe6aIp
tVVyvTT9FN2rYNepDqi8Vmhg0ZF6jFkCOGnyFGjctI9miOhDaGJRmUA2+cL5+vep+1PO6H+M1K/1
VF0uqC6846rJV6ArYFQfpvmcoeNMWaW/n38bpb8tlboU/T8Uefm6OJUPB5ZKVV3T8nREhFnXK7m7
5mVP1JSyMLShhmA2Mafe3b+01iAdJZtueJP+LfjLvf9RzPxjxvT+P67ldl9u1+8H9z6iCGerhVNO
LZKo1/vLni3+0XihmSYFvqkqSqub/zxPuVbY7bc77tmianq4AnkChuiWBufWqnPqn1s1QORaUBwd
m+/vWms/L8VAxsnyL5LsD8hcHZv+/1/Fr7s9ASDlizlMuMcJkvGBsNUnCPQ62f5l82W22P+QBv84
0e/Uk8umsjqvuN0TwTqzfJg8CYo0nqS6zt4ukHtFFBYSMtyam5mz2PKjJ2SAU3sPyEGJor2Z7JPS
aAvw4tKIuOz8+6xXytU/znuFkqNFq0or3PyvC9y/btXX/nYq+fIicQvR5mXjDAaDWK6ynMRScokG
eIcP6U75oU7CsxH+qMOfZEA6yo/PitYX0FZGufKxM64xHhj/5bLjJOB1vCz4rWzws7PqbgnpBEni
jRUc8caeHGXPGYPM3bZ8AG2CXFepiGQ88hJ92IIqj3O96U7IfNiHMO7J06DNN1mbgC3N04CQDjE5
6t5wNRdyRgQJXhtVo+yQPVCKsww3ypTpkF6CcSA/e03qB0Fh5VJy4Qq3MwgdaIFjiMXYMsoGOrk4
xSteJ+fEo5AQoUvSVsDMGrjoo3Wj6Bda2C1k2KjOYtG/eqNlSLdHDJptiWIEx9G2Ue9hwiYTvCco
sOVWLVmHpMko8eXsbDlCPlqGsmYmYzn4i+mWXCKZTJsBR6b8C5UB7h6XRYZMCaZrno9SweCbXJgx
HtcyxDQmLWS35fY2A6ulWXiAcG8bwA15e5kewxouXauADczgT3nxe9ne0TVw0yyPLO8xECxftOl1
Z1YB+nQTPENiX6DCdDoGsVp14K7DWRcyr/o6VkMcdHINiGhX3FyNPl3V9qtPIHJjP+CEXWxrtXT2
RO+TA2wzQlTudRiuyOUs7/CVcu7YtOfAhd0uiCFYXgiiSHU9HvLUhCGgIe06wso5nuTgrydQ6IgU
iUFQ8c5CnAlrGBvMHy9l50S9aXFl+kS2VTdEkM2eAiGL3lIUO/Cjj/bKPsc1THIbo7r08ZMH6Puq
3Lgcq24G8R46W8G0+6YwZ9m2KyMRJUV2OydriLCqvJQHBgdtrLRpSj3EMSAIaT539uqEc5WWKJ0p
yBwQ/U5dOyqbcCekF7gr3gWcDBZm26NWKKgvHekv9hqMFo4FPOJc/86dr0BBNS64Do1G9DIAOgdM
VkhkQji+7WbzYw+PokLc9eK4LmW3VNpKnG+aJJqlT1GnpIovPVyeQEsYhujjU5Wkop7yp2vgBmGP
KuXf8Gud7Rj+ikHLYjfi+EEM+QTgVZvHJA9859faRNj70I+S59WASbirJzD3pD1hhcElymFFkC3r
tq8upL3gSwTdH7Jsfoa7vsDP71G05Zj0cYRWfleheX3vSorAZ8OlDGov14adPHuhyyNxPeV6TqlC
KXq86Koi0eE/xxBq7UnzZYLmB4QqXDGA0ZozbzfEXZnvh6rlNUuE/SfjJ+90MXA6eLuxUknOGzul
dNKIJZscxqDn9CT0qRS2Avm96YMiD0gR1U1q8ICHC5yqIw6UAvlwvMLH5939KNjTIAbNuzs4kjdK
ESg6SAMnd9HLxy9TCQR29cUyoHA0hWl60+bLo21fu60Z3Qf5j1K4HxYp5OspptyYUhKS0GS73sb+
Wna24/VYxHNF6paGJtav8GxOwAnMjTJU8RepJ7XyP48Eubdyzd7u9OCx6FvLjpZ3vzy44I1tB7gB
HzU+gPNYJSS8dKjF4PjmQ7FaBU8hNJka0b+iiobhtMNOhIoV7bx9h8gYHFWVZpUJpjgvoGveUdFm
FSAWSZHYLm987Bj3NzSuul+PtLpIRKUALmlDLPE2dAHFbI/R2nwcB77VLLLRci4YOEQFahsQTCm5
9bgak/ISU1DSfseZq3qOVUZFjqlqEe1YXcWCGR7CQ4NyyCLkTRm0vJBYE02bhKLYXUOREj44EyMB
j+tM4EmrSfWCVl4PORFriUPU4c6JEjaH5Jg2RO+j9kk5Ug79R5ml93LokOuLbylGjQXZYdK6uhz8
NvpoD9/+59CnUttnV0Q2IhRb2I1DOeebcFhhhj6Hw7IvG/XJvVsCiWF9ihUeYMa6pnsPUiI6Xug3
OD3+I260AOyd4zizJAG5JaUcOEJqN/56IH+03MXXJ5ptzvDyqXVEXeyHY/e3LnNBZein++G6XdOn
GEwwbbo+49UgspNFdNx06XCVzAlX+wy63ZrTBjYQcCAOdLvx/Ba1CeIo1NkmQ+MwIAQckqHWzdz3
VR926H5QS9qKhiWVj2mz8Cpm2J5T4GnBBLZayg9bGdLz8bEI0KjcHQEe0I2QII3PsDSIUM39NjEb
rgpYnC3Kr4ATru7OGSTy52zOO9EsSRNl3g+J0pAOxse6XbFDCE0oAkz4l87mJHedElqGwXI4EVA7
JTA9bQQtZIqIyyJnZalYnD5BiYE7tJQ5b+4J6ED77PAQSUZsiAm1/VDZxg1gfKQKRG2wgA4gNc67
NEVP9b1s4GY4u+iXqEiQmZjny6PAleJ8Cuxt+TdszWSoINkJhfnc98Kdowk2TMXHnQgX/+ZJzR4+
GelhG460inoXoh7iUhFpbSu9pvJXbWrz7g0TBkJ7NYTuJL4YLqrc087VpC2oUGTsFQzNtCgcQj9C
RiDlEryxCjeW3BmpZybbVZ0dqN4Ous2ONqfkbQUtGVAQ0L8PlDLW49YsZbcSJ4PSyhEs56Kau8ky
IbkkF2Z1tHo9BBSQfo/qPnvx09l1ezcCa1d1wM6LT0KbRDNmvAsxyPDcgkgSuydmeN9ufgh/6Adf
xGN8jD04YvEzrHpFt5WqpiLkGlWY5I7c1pMYKdqQtEVVkS/wWQyHn1AaHQY0DEx069GdnWy6TGEd
EI/ukp5kugQ/LzY2YxFO2ezmi+dLtDYh4z/iUw3TJBBAbCiKmug5QXCLEKUZZDdA6LqJrGTY24B0
KuGtkOtmrFW69ziMKrHwWAFgEZZumD16NVx0WH+xMgP1QfSiFP5T6v8esNG3npcqMkpotzW7kF53
Ig+2QPQYWHHt8E43ndHG3m75YeNtfzYas9R0Xx4PJsaEs5aIETOOl/5UKxC/VdFm2RHEQlV9WCec
pVyLCcuB4vaA4ZSVf3DBM7HuVHef6sPESF0XzhAgZyDqiIylfdQv25KcfnrxVVaQysUexOEeQ+oT
OlkKyu3gbrmQ+DGBXJdtmpL3SLyUqbqMxc+UmGHuwlTM6nCepko8zXGnOK6ugtyhfwyuZsgmV4hb
F0RSo8hSNIXjRp4sdGb/wuxjtTLpIiYAQrPH4YrD09ZimO3hAxYpw09I/GSn3LrY6X42VZTAne/s
UNVlL+boYUuJRwdjjjC+h9ZUkeisHD5749nwQrqxF+wuEwT1ykn9TwLRbGI3XbHULMeroLtEQKdK
LWSTo8zdZLd1BZKn8PVMIWDws20YEoFnqPXNFNiilTJ2XF/KIi6YGW/qN+G3tXdSjwvjUeq1PMLW
+vFSjr0yxPYXPE7BDfmuIZdyBW1dQo14f6pja2dqDguc7WSPVHCed/gm0Xzmnd0wUzOIiwYxowXM
dPAZF3Pu8fWLzWrjijyuRBejkW6lXCgrZZbySrrXW2GLcCX/cAlAdobw+5y5CcNuCqVAAs5DSnPF
YciFI+wq9tgjyjmbeV7IaHJfMOzqJkWioie4rBCpaqgFKAkJ3SHoIsvmCHkF5SVw+O1QJdt5SnRq
WyiX2nJmafvu5jrOLkjbMGWRD3PxBMUpIDtFNHhJiI0cDpi9T4xOhTbEm0BRgJLEfINI/bicZzEX
YOtVA4vy4YyOqBbpRlMY/9T9DNk2W+Q1JAJRJwHCIAQuWwywjwjVcM+4JU+A5gx+BsYblQxZaxwI
orCErOrhiy1jzc49qgiz4TfBybRufLkaKwH4Ait5r8SHiGRiEq7rkAPJ4M48g/z0h4tzopfxTGxO
ZRSLPcKUFFjJ2hAk8hpVgfqvZAauUMNJgjGrfaZNL06/JJxE1fwao2reiNMuubjms2SGNpxTOEbe
CsaxtkFzesQegpBTS2gl+amSbhiaou4tMOfq0cmbnqMnADYRSfNoFUlDutqnL1HQJ/F0Auo9YUsp
60v4mxPmstWPeD26WB0uk6RY8mgRzJgGmB1zpDJqvBUWHdvF5nEbTSLmZRu1N42abmhaLSrvtlrp
vN313dfRzNkHLDgWeLbGu6lkC8uSMQm1c/hT+HmWhur7IgmTsoLTll5t8YSl1eUgWBa55j2YhzJG
XNeNMsYA1ngTPdZ0o+gM8Gs3I6wpkZegY6CEsR7BgO1pAVmnFKK9afKpyJW9yIW7U36bfRumky0a
gtuMXJld33lsfiJgPbvJFw33wiqZz0mjATdzDd+MMLKx5qMeZAEXBTRtFuAiQe8+hfCOH+G0ORXd
WlwJ2eSAwRAd3wNG6pT2AYicZXNYJtigYqKkr5GPhZUNRfYaHIkSo/CqCFQrlji9xseAcNLgih2L
P0fhTOzLs9/e+BVK/kM6b1OHFPNHBPd2lv5iE83CVErP4cG8BiOyeJwxiw/uElMHuT/nnoNzTNyK
DKSOChLT0co0mxdCQYSmJFtWiHI2Y4BgxLjv/mz5V0KRbXf98WxQOK8ttrSos9qzNVbxO5B0PbK7
KPbgLYKHWzpDoX6CvBQpayBaeNHdxITO21BcwkJjfKGkfp3yBZyOPVEFMK6gLlCOOFFum5WfPpJX
Uxn82piruDhVvQSi4ZBqx+Lk5l1V1IB58abpEJo4qUWr4OWSWCDDgj5eHxu+lIMed0wp9tA4pqJ0
041ooLpDh+6m+3IpGt5YBSto2jI0Kt+npgjgB0PtjAaNYqD3Zl9H4PDGCYW2b9czh/IKPXe8HhV5
cUF1DLEdd251iLChpBtCus4BHxCn91+qBlH1TrCUVBFj+nZKBCJXwakJLlZhaOpmB96lMHvRHS+5
q6cDK5y/L7dEOYkJlo84zAWkHlKKSxAIM8vTNNoUnONXfpCMk7HltGqDExMHY8mrRUtE9wx7pLFt
yz7hps9hLVpQmUKlOCjx8aZS6tuhyEUjp6ZLx1SFP5IyhSDdSbT9Oocq51FGqWCTWVepJ6CPgGan
3bczO+nU5hC1iq6q+E4ilkMDPURiiJo7TDpFOxljRYdITgsqdt5NpHVEYhP80ZXEk77iCqo6Y52u
OsSZyt5snxaodikv/h5qJdGxENIzDPqwRhgIg1QmzoIfol/gjcLzhO4lmy4UbvAt1QlhwdmYwUnr
kSCLkoe7brMP7FGCNIEARgOjtfNKLgYK4WDiHvugs3Y97Ai7JNwFtWdnkksQYzVTHYViK7mW6rII
goAzKTcO4dAXVflqN13aZNr+G1o1xPqtQQphN6+RI4v2nR5Au/a0aIrYftsAV/RBysAJ51+JCbv2
y1nGt7BsH9pKw614u/ajUUJS5L6p/MlmpJNS8Bxc0qi38KIP/HLfb9RaFSh1Su8Mx1ZmDZ3CIy2W
8PiXbicY5AkjihVfpYgDKfKOSuUeDP2CJ5167+YCSVa5mZLMmjysED5LeoNXpYDPDlhXhKQDpXVZ
aBRLx8KYNz4afpeZw8IY3xsMK6lm3RApgaWWGTjI+tfgyXn2ZAIMzp6CrzSn2vpcD/HKHswmdqU0
JAEB9V3KuxeASKHD41bryc6vs/pEyxp0RPgJOiNq9/CtUQcXJG9ubTIdS94lvIW7r2ImTcEqmrew
Gkm+TiGyO0AHZ7vZX7qnFjghXrWvvEuicfySC8LwgBf+X8LOqzl1dFvXf2XXvqcOKCCx69S5AKFI
NGY63FBOZCSQECB+/Xleea3avdxdczZtT6z4xZHHOzYkXcf7vnIzsR0o4kFXksF17xOG1uyS4kjU
a4z159ezYIEW0/WESK46+Gp6JZs7pfYP9irZyBXNRT0pQhWeUe9DSkXE32/ax+dg8SSSf57CnhSk
vH84PmDwGTkkuZJx0YuR2ZfEWw2rHuIl4zo8DwgsEjLQaoQBndCr9dAdOR4q6oxeYAeaw74Kslsa
QSMW2sRI3Pwc5DC3Ny0nE2jt7AXjjZc/uH752Gavxm2/nJBdMaii0Q39VmH6aLl15qnhjwikA9MG
w7sgkzcjp9vADkfKfGN8eHsGA7Q3nc3eiBVBr7XjxvTltMF+cs+xMyh7g3wvfMBzExtSEb2sJrWE
iCdYNj6mg5g+YglYONrrCubeEe+gbBALVheQgYydzx2wJklZwfDwwoukmsy2QYhmGtPbpo/1aamc
dCxRBCjVaTaD/qy3dImZn2ILbgNJ3oLve71PBB8tmLO/7X0qGUoxafjqeyPY2hOtw+ozIb1pPVLA
BVKO1e1NP7GlEjXo9jBirqfGE0N5jOHYKjnndgFkMFgbrA4/futPZEzIWR2CTJsthSJQI5F7+Xy6
DXiSgEWfO2OtCrIbu88VKeIVpl3ZbxOsncQ1ZP3nfDBExvaH089mmNx88/GK29rGVeB9stLDRf8X
ytmeiQF3C7+EYvcIoBiy4IiBW0JXmPsRVi9MYABmzzAcKafCIpWjERwRPQK7Pxi8MPybicOBfi9s
JKf+Hh+CsKRIWsdUAMWTo7wTXuMtuSMKqKiDezCkY382iJycMvHsA2y1oxdIWzQg7hc5TLknaBsB
WqTRVaa00AvavnLgLnNlpCk01GYWlyFOIir+dJ7HsHbYDnBM/BZFv4OalD204Dh5dBqdutlDNrqQ
KGYCxNSBaRFhIMFARAIvKBFPUjqPE4IPHm6RcgWVT1YGjacyqF7tpJNQxIYA7gxJnHJWF8SCywzF
qbY0cC+JP/39pBjBzV7u3gbpQlCuMEPklgu8+/L4+i4V10ZDbKFp2eE7j0PPKV8FbCTVuUmoXHAC
doIC1IjlGYno7yVM+JWIPow0MPvxIX4s5qQmTtMZDs5eOb+CwxoUVpewv/7hRsBWiT/ghK0abXZ4
wFp1c7v2Exag8CacIqkrh9h8cp6UFMFDYvsJqWoGVFPXfBJYUjEvhs67sh6VLiFEowLj2IZEIikK
OB+Er0TrpCtum9glQAniVQo6L3r5WChB+awYSsWwkyyGnUvB0XsfS4gZAoVDAvdl1nkCEklazms2
PU2roTSWPQ6hQz8D7SnHXkATGuQw8hcR0V+HuAjeMzoGFMrXFS0lG0paPA1NbFvCVkJhc5pInTVs
FGNzo8o0QEd64vVBiLd1EgjxknZSTJXkfZldg+P4NE09BwglkK/icrg/ky9SzUsmuprTn5kdnseg
IiXlazlkSNE49SiJE2VgfFksknfmhsWgkZJOWYBkpXd16NkJ7n+aqr+IYtihENZ4ADcfWViHKUhT
zBAqCUhJyYl7zSelhoNOhZwdEh6O7sfL27aHmXteDc80FlMcVpHbjHUzdRB+lQB5f7xF74hGkysm
L6oVvBDiOUmhLaNLdLd6i/gMRBqiyTlCWPPK0dgcpI9IKmQpGD02wSvqs0S1sVYngtCZTTB+91vx
+yF2noz4GT7huccA4P1j0H3ArJgN0KdkVVDYvoxDXb+VozucTor/Zy7ewZHC7kiVi3j1SpZAt73V
/5uhM1KO+zkU2FOjbzSwlK3I5X53ZLJxJYVPMEcD6/BcebtJgYazf4D0/tqhQ5J2PGgCYQ08DTJN
jkTU9EiLHnXgdeTxw7fbcG4BLBQRRH7VK6PicfF8neXQCss/dssIUe5FWA/kkpkk8/DkPtlm+DOa
3jaUX8Ild7EEkUDERpz0+KCrbIiPwBq24Tp8+87FphV1dMny+EYcCdrSxB62sF1f/clhcPW3v6Tk
vNBKsbVyYMcK7rNJ6lZGZAOInSKSH0V6Y+anqIHnodwRE4QLmkHb+TZX/DtmepX5CvEFSHFEeuCX
0Z0Tv46+B3MmQjmWsS0+zU7jWRzWaqLkQgypWF51Dz7JLvxkD0vjkbiMCbAj+69H6QMoPV4NxJSa
BU15Vd6zqf+GVEnuHbrqrIdcsKZN+KNQP9dd4rKRX8AcoelCqRCyiGrtoXySPZZOM1IVRaGVU0cA
d4iUMjSU5Y7LIT5hNpxecIAe/BPPpU00+xLsYzLRuL6d0BCu7R1jC2iQ9pPetecUFZABCgGQZt11
3y/DfWyEGb7ZyzCbpXE2br+7T+fhgQRA2Y+N8DbUk3EykQ7ovqudee8EE0OMEa8lsnWqpim7DRAN
xuoyX7zzFgEi1UPAMCtm9TyUtXrX6l5eM8EkxWfu0mPpQm3f3zI0RLNOFdlKyGao116gc9zLpM3b
iZVkvsstl0Ajchta4YXbcX5NQcNCwITvc+aIrCgklGOs1yCHjlsoHhK8eDiJjeKAEkfb4eVhW0/O
MVa6ZN5zE5e5kLdN+EuAr8bzcy2Q8hrG7jjV1OBNVMrkyScahpa5WGz0Nz65b4D5YmKyD9ANvP2K
94DnE7X9N3Iwe66vo1sUiuMDa/VRugR2DoQBuyddgwU6wovunbiOVZnz0bPfzD638YQYGZQFOKI3
xEDhaGflKuVywY0GNgqzNxdCgQwXulOpKY2AB9dvWXTfMJL0Xsxeb+SRuqtwfBYt8pIQYoRZIAFw
hHPz7U2wVkee8bYO47c7ppYjFpfYfR70n15K7+lADjOmRUF9DLr9yQCdnwSWJ+oekWlPVSWMPAN+
ugMsNClhAKNRzH5jKTEFWhXSAdlydKvfg3j0+i+ki/SxubPLn0oPU4YMG9h95AbQmzFP5V3SVulB
jpDZ62EkmrN8eGxOZwlKYjmwo/kPIbSeUw7HjITUAsn0JMXN5yxycGY4gwrKA3rzGRdp3bDndVhf
OBozwnMMb+1wHs/4Nu+FUIK5NkMu8uHFIdFX2u7bfr2s2Mba2ccekmtNIGasollTgEUeO5t1vKTz
uKNnM46SejEDMpiHzrh+NsNTSO7wkIMSxGYoqOu+rlvyPJIytKVEGURhyHQJRTR43aznGYnWdNjj
dtrHm3URj+PF3fY7qR/NLmt63eXAvMe33lw9ZOAZKMhZ5s0hdZwh/VKjx5WMH0a5eq504oBjsweZ
Eq0QZaP3olnk+tTk0uMRPIq5EB2AvvZi9iaqGU1FU6O79G/ZC2mht/SStJfgx+NbqHDcKa7YkDQe
voTTnof0zHdO48ma8sOf3pQwwinZSahpyj7hV/2vO9oH5Il2PDlEFn09I5lSiOBTetenHuetv8jp
fQDaXfHMS5VgaTyaL9PQ83poqdn7Z53QQm0aXhhyTG/mpUtvutTLp4jSvJon84rP2ukYKudY57wp
zaFP0xmH6APNXnFCV6rVfKcVCQ8mqSnkZVN++J9ee7OEIytOL+k0j+IhHKTBjpqlDxkxXE3YO7fz
pHDpzTgS0p5QhzRYDdJpGsD8SeyvK8p4dH3fq1++BL2QiqYLrAlEzy+pyaNytlhINni91bYlt6cB
v1QKN1mSQUXCANk/KTnMs+VS1eGWayYwZaXxw5QtCdLB3RouUV04D6FfciwNuJF8IQytZBrNppxp
eHglw5DKuaHyiL6P0AkeUX9fYiLgJVQCDWjjKu2iveHTlDqk8ptYbXWjFg37gkcprUs7ZIlzjBaR
qERT6vzxDSqLgB9DnqtPnQe285fLmY7U7ZgxQ6A58QAAvPhnLUauesbr14UdrI1VL3zdWjPeP2Mt
0giuvvLmSk9YMoi0kxfTyXpIZssGdlh91fDFMHsN6YwefY8Lmijt4U6asmy+a/RAB1TRU+BrLBq4
3ZEKA2MfbmpwvxvZMiBP1Wng43x+xMU5bi88C56HIZ9kyf7+xjiRwPGlXI50mA7Xr9eid/xaMUAh
kyC4LzbRkk579GDKeqPlDNtyKoQyDmGO0XF08ykjrXFm9vA20u56dphujvAMWUYYc/Vck6Ne8TR1
bd2nQ7Npj4nh67fqOuOIZgOtlzv5HTNJEgRmioGAQLShlaIXxHPLAiLqazH4EBjIm2gTg8OdM6gC
7cJ0x9a4hqzhKcteO2kxYtMwAyw+lo8XyuDyTRUobaNtwK7/JBijt+Q3kVRD0QYNgHYI17KbSNEP
eFLCnnT491Nbdj30uL7kDr71Et3E3taD2cbhp7Y3D3YfPqfsH9U14cznPqDEHiFP4Sdfdb22NUPt
/WvHc4doRaHLecdn8ingAvIPP3m5R3u9T06xf5dTjAOfRdh4BFQ0wQzBO5OQJ/Ig9nnyCaGb8gii
35NPsvtsQlASQk/++7/+z//7vx+3/1l9ZZPv2Nb/SsvDJNukZxKO7Jbyj37GvJqtptNxzKbRcX9m
7VBw9lZku7YJsmINk94TEJPQuMGzBt1EyNmK0lSuSAVqawl4uoAYXHI9yNCg2eu5SikcwX7ckmNV
9kj5oNqGMFFsFCjpZULsIaxyeOivn+VnuI7ukdHnCEZ/WbAPIzkWLNC8/11G8MJ79/VzZAU2cV1K
e0URRmu2kxIVXYXp7BA8FhzQQh2W7rzrn2d4mEEHkr6p3wLdOlIOF9Mc+cTopuAiC9lY2qSyvIWE
KJ8lODJxRq4V8CFAIAmucEP5CuC10PZ1p5zdCj8DXuyV7GPFr6RK1wbTRQVevgNa1lgAecC7tDLh
MreeNiC8cKH+AOqFmKr17ECCkuARCdtbDQlJnGP9xafYAJhIcDgOvlQDNyabPqK8S421JtQxFPXe
asA3zgi4xuHKNEnBDzt5C8oS3UlvaUakF83AM4tk6pGqZAaKo1C84LlvTk2EMtBLgTwyXwV9dCE8
TeWMCGoe6Dulp6age3mkIw7IXiJa0jPGKlugS+6BHia4tOuHHqmoMjMA+zRQSZLKP/ftKRa512O/
Q3EQCopdaBm/1EDKM/ByoeuAVBULzE0gJvoILa965szgNBB2Lqg/v6RmCiOL8FGk7tr265+HGRkG
YLF+1/cAVBFWuw3siMq9xFwKBBVS4YtpAQPs6yO4VUEaKjVVtFGVB/nWq9NVAQtWjRSYIFevX4Hq
qK/qNGqCx82RKGz5rodsXynTAIpoJ1LhPvKSWO02YLkKNDa71vR7dwit8AaWfEFRCKKOKdEs7FTV
NmyzUyj1Rj6TmgZ3BffkmlwhvGo0jZqospgaoxi/K0QOpJEIFLOhE23niCsIN51oPxQN2g47L3oK
7RhdEwIb59TB47ewVwVyYj2Q6ktoLGGouqa/IOxRoY86suAsOeD0gF49UmiGyjobSkbIFr4ag5hG
rzJ69HsC03L/nvfTaTkdm0KhpkvoevtHik22udzKqmMSG81WsC+JkYaNdeKsJ9tFmB28Ru4d0tk+
RZeyVl2rGd7OYdtM2vdL914ZmETiFB8XSChAxkGYyOIDGoCYo3Z82gYWYP6NftrsFWAHF7MKB70V
NBZhzhZ30LMHB2PbbQGBtQpOTpQzKe3BvYqu6/6i7NlYlFBgb4kBkEtJvHm4qR5vi7J77kzvzcGi
Ga0pJ0nys219talEtA+bbmI35kdj0twMd+vnBsCZYLx+YUpqXf0OxQWaM2sXGrl/ycPGKbKawaIZ
XCxvTxAw0HLEVV+H6c1frXybqgK513ohh+2ErcT0t7e+eestwHyhr0fEgbL6qjae2+kuzO4avGlS
q7dJuf1o78gK3wab47DA0bT17WtUdvwMtJry5XBZVijTh+uaYsmTa+Wdec3dL/FAGoG5mKYHFDrj
udF8cC7xZZIVk1v1686CcP278X67fxXOZHMdlotfq93o7L7wv9HuX3LfTpPjapht5h3L3ztJVgyb
VbI5DKz9fN1JrAX96eet4eYcNWLTSYxL0Fk9nvPRxn24mzpyEHzRaZd2i2K4bgZWOrxQTQ1vYxYY
iDnb3vkW2K2k2Uga1qg6TDfbl/U6Piz+kNBCvu1/sju7bVudlkVWnNkkR7Vp/sigqFqm2bw09rfH
KnBgBWCAQN4NwMtUUe4YnQkzip2xkFlwcwcp9na+BcVy5Xg5vqzzB3XJcdnGWy4MrOBIyYfzwKDE
A4nUQLhhnt+QvUAdiPj43CSxQEkCRnBYKhHy7LfxLbSiRtgYG3FKEgF1LJ4Nrrp/gjbrn0I+yZrS
K02Ke+DRI1uCzFnqWewpC9Fc5gMlHVjBYl4FVQBsQt49LM9+J+yE+2dByDmfmyfyaLlRt7lDNWDD
FWffnTZ5oX6UYkA//CZpuiR0+u05lVB4RhGTjhtvRtVyMZXH0WAIKAXCExpha5b7uZ+FDTpQIPwI
HJdODlR+AX82Q0Vax1szBqoP943qkuwjI+8q3f7ICO6jxZD2x4L3qpYptTeO/OWSE2LFh1E7dvGa
E0MII3X6eKgw39n4lXLgMU9E5xgEGxicl4WcmLAPYdNh9ccwjks6JMacKnVO0B4r7/MeK9lzFxXP
jdcS9lf4W6JpicLmrBm0Yn3EFkHuI9txFWUfdn8VXF+cPrHbFiH9ZxpBED15EwphAqUUMQGBAfu3
RIVV7BJS40a7YBNsn24PG+o9cJuYr4LFCx805T7GV4GA4SU3kIDOhBLgq6cKieYu9xtCQEerqEKH
STCoWom/g945+C3y6DDKB/a4PW9xJRwmNqYlq7DJiqiCg61UEZxQjSQD12rzRH3QwIkan07kRAZh
9kMtRkaWRuOz+Mq+ziCpRbshYUeh8dKOzklFaLuaeH9AcmCIV0GbqkpOfzOk7B993wwFy5ezIwg0
xBZuk3aOP4DgQ/1OAZMEXkWlF85EH2gWVRklH+QDK+6Mj4PtoINcSBGySD5U8Tk1DTRfVj3JMC51
bTTRqW8/1XWeIzda9Ql7vjHTd16lkMTmXCCxMsOfpsh79bCrWAJwaHzfUOFEAHZ2HadVPlDxhCbp
YUwb03OgCIbDBCnkk/guSvDywV+t56RA3qVC8fNOU+Q4cAMJsWEqwbnup+Gxv/DbEIPd15knWPWw
IAp9WlRK0BUL/za9gye/fqtXULyLsmg9Ap8BBODjL1ZXfIiQYrA6RelI0GsdysuqFAIYfBuSfQ+s
v3TfdceQwxhUWNAdNoQcbx4dEP4aUzvQNxPQ8Bb36opDxDaI20TjEmTgcKAY7MB0E2ytnnYi4PtA
rF4kMYpIJS5Qw2y2jpa63b+TZl7ikt1xjiCzN8gvD2jRcJb/hoSXVWA9apeV7Bf1QjdqVzh9Uto5
0qzD7p24tdR3gQnn8kxcn3WDkOeEPXdfqoegwqjDJADwQZKjQRz2BFSIPRStVpZrmU0FUVhE8hFY
G0yLCmgXOBzG2TVmaOytXCktGD85WHEIB4GFLKiAgdXLvY+P4YG6DyA933mObst8GLinYlYykOpR
mVcStchJyiHwW9DNvBpjcwf4RCya+Dgxp2Jm1clYNU/3bKLOp3DbSj6Ug+ObPirAe+JvrWgnkgVY
sHmnid6lZpd80ztrSzZn08DEgNyvHn4vQNmSj/6ioP2NY0m++vhfAIkiv28P+Xl3e2yEizlucUpo
UL4IuryO3LmA41szkYjbh8oaZTAaUe59XSFqxaYpIHdaF9UHfnf/yOS2+DtdCi26xRppzEX3LC/7
yCGmJSRMi6DCbq/B+H1f3H/mvmRYdppN17ZaOv+Xvuzdat8wjJr7wpkqCBpsBEjIFURnFSyAWgR2
3unfiFfMnlnDD+3oEm6+8vcLRCJliy8i4Tir8g0KGsG4xTAlSkkhPYqt2vsuG3fDCndYOJrkfb2M
VN4SU4qQgxGjAP4DSJA5FfnU3IJ29G5HJnUnoFXzhi/S2vB/3/WW9SOL9V/z+L99/5FLe2l12uVt
kd4em6/iyMYrlb5gi3c/qwFU5eIknBmidCH+VbxGAXhif8XDbUDgEoxCMLoQdxTRFdVlNsyT5lb1
5AyILk4hH6QYNu+xf2L0VsGdcYRBSZOkkt4qbuOIB2QXrn3ZEOKjRdKMjwNAcZAnKrQDmzE5hQg2
cGSVmnL826eSB1Po6waiQgWNGMTZfgr01dv3ulIbSr8V3G2UTsFLnyJFt8h1KE+gRRLg94cK2sPr
GMgrVakjlUooiUAZMvodZuGqvTe0owbVYO4CZvTtP6XP1qaMv+0kFBHX6riG6TZ/wO4ttlnnus3W
t0dEL4LnDn3p7gjl4aVAcZcomMEAF8F+sKaw3SlsklDAHigSAwQtakiIQjA+SGjfa6VI/n0FV2kx
2dEJslEFLjJVEwFts2zNgLb4kLRlIAypblv2qzFWwaoOc3vE8CAwXBU7ElvKcJZLdJDxQgC8+ONh
hOLGMkIgJiCXwIX5fp2ruI8bXd7J1YOJnUNgnz83bCRxdfYAPy4dUv0hMUtMKOCLqpCGPmLdJk+1
n1YxRSBgeAUhyBSKEJFfSjCSQNOcSbjZPuWJ9WLhQWHzuZFeBE/klpwf/Vv/BRGxKbAIBoe/gIM0
ft1ZLQuIyZkUQokVLGhQXIaYVGjRdU7+B5JAh4JfKtwt4YicZtXqJfVAPnetfAUakvCKSOMG+UCS
qyjbxU8HCMFEVKrc2XGwB1xrMZTMW72ZBIRIiNjV8d8qccW3mKym19a75HwECf0O2UX0XvLMeaYq
UlR8DI1fgjCufrVjVQRLo81IIquEdIniF2Rjvd0dqjIipY6Z8ZIFsR9q+RYsiTYzrp8KylzGGeuA
Jfy4wT2FAJ373xJ7wQlpFttIDZf6UAvLrDd33ghTUpO1XK61zqEuidyDuDIWaa+VDWoH7qPd6DBa
MKKnekY0B41fEuu+J/8Yth/zLWmc2yd+3jVRogBW1Lgj5DbeFr5JRIdIbrIKKoIG+GIrPIAAgYiH
zVeRSfwMZPh7Ia241IpWw+9/JQcJO/sOG9G/qhe1CO1XcG0GEAEYihjMLS79kiUFbHi4ipCPib6v
T2r+tRrbaExUuoosinNTqCSSUHP1j0txJKQZmOm6n+NhpYwUKP3rkYhOJnkB5i9uBrXpDIV6rZtV
zlbyiaT7zlArTy1rwfJWPD4jlwq1ACTlwR3px47t+tsBYtX0F+P2RwUBRnwyAdOphTU90kahkKIg
aankjRuOOHyImEAIoOoBRXL9Chx1fbKoE7gfd4IqRO0UUmDUbAeg3FClbSU57JCGlb+ZecVj+kB9
DSSiO356iSiSkJphlVTQlyo8U4AdctjZdsWZXNLCw5K4M1bZ+3aOcJJsiVxJJFmr/OYaI9gWBDbV
t5FdSRwu/VqNWZwJl3K2CE1+tixX5BOxuzIhIDGyDpi9qZI1rClbgu1F9IufSUHlUNG9I+EvLPQi
5JzWukGVFJ4IzZMWeEoyrjnAOCn3XQtQN2jEu2ikqHoDC1YjOqLrHCnDIohfQjbf068qoe4O8bhC
6Dchl6dwAfAl3fg9u23/MGt/c9u/0PofViez0yz37csGbgvl3SNqIyJJmaWA5MCFxqN3+YqK1jdF
k5nkOT5inIbq7qCs+bu465GQftAkfZE2qY8ETxJZop8W/nxiGDRz6qdiVFVQVfWvtOpLfz0Sprz4
WLv/+679xPX52bXWD4iYy7G1zfc2bIz6KIHEAhEzMYk6eIku2JgyRMykJeeh9kYnMBCHJEGvSGSE
ISugVuV0VPCEKst/GH3nB07F35r4A1HGTFvl9XykidgURDWRddaRSU1PZqAiOFn1RXWoIVnjtRNq
ZmQfEVJihrcYSt8M1htFgUbpYDc6ItgVMKRVtKhpDySKMWZK+MjmjNbyCq1BDJFAS2YNVrp+c3YP
blOb0zIQSGMhoOGPfW011ZnfiBU/hVrjYFzybN24PrK6ECsUY0YCU5yhi9bV31XlkHSOM0KsG3Uc
IGoOqAo9d2JhdzgnJH5EVO8BjPb2vkKo/S4c6EKyRboXA9HnBVz1iHh+DMsX6pgRsyL1Zsf0YcAe
X0N72zUbSFTa3PrdGLRH9W4voBzszsgdScjSKZmeJXpRVp2ly41sW0xOsCiZoNpgSotciKz8ftki
4f/TOGEENlzXcRzD0Jb9i/C/Ot6cjplttShyfzvI/cVXFayWguGQkUnsVVyuJEc/2IxAiwOmcQlu
BrzyOOiMi303H2QUkRlk2HRYFpJjFGYtc507lXTw/VPji4FCBxfdwze/jV7a93kGeog+EnslM6x5
yre+hC41tMfEgPM6Gf3E76u4M1OVXckmaoYkAEkhFX87s210qhu3RzJRUdx/ywoYBnXpd7OweNWn
sf2QDkqpWN29jnYYAnidzqrxEgzpU7HU21rocZI6amQQjc3lQwJk1u9gdNMOkcSeszXq/zVowhKp
o5Xpl17NuCAvicjZ/g5Dxw5NAvny6QhZANlpcIzatQFONkJnvBrJennmKNJUtAqLN9snUSSPpHJQ
lMdTdcftyP2Q0g/rhRTqk3JmhVpxCI5JAa+Xw6kt84B/ru0FBjaAQ9T8EI/uYNgw2X4wX37028ab
hLYAKsS+gpFjp1hCXf/FyrVTt5BP3SRDh+wXunlHUCjvt9nYvP3xSAtStEYJu8gnGLD0QzVLxApy
r4baSyhJiBkFkpLMeGb4XToVxXF4Immb41NsSpJvPEkK1+dNtH0z6OkN9biF6mwjz4qQyEh2f9B3
9YdGYd/Yj05ryn20Yup2RwcsKoFBbyUw3ImxFy9o8JGRxAaWX3IC/9Yq+LdQsWEkJPboEdSxgmBl
z6JqB47rWilVkrHUZ1GC5ovEfCGzCLBY+rJk7sJvvN5j41l2IUwrxodsSbyAMZNELx4m6f4EICSJ
vnbfQOSiDhxJmGjSUnkk/UtXzFHwpElcsBZeGMRjqGlVk7dvSExIS2IkKg4qvU9GVnUWGYkOSHDK
GDQHwY/rQfGpW4wjhxcQnoputZi4EWlqtFqGxh0aAS8bovkjV2r+zpyRYaLFyrjHGaaq00CTLipv
c1yrD+0T5VZjohGpTbCrWlDFcgkRpZgdhJTMZGILgs10FQtNgN+BED04TVfVNcyhdFGz3mbV6EmS
dL+72+JdDWaKlVsb1b5lyn+v2zvyJUa6oPhQK7SSJXV+DzMretlhtjUcEjApn4PIeY8lDRgzPd14
dOYL5r+es1+1psQKlsxsI7+LwrM64AjGY3NWoIJp9pszXCv93bVroIupqeqlDKYtwuFN9KPzo6Ea
WjyE5cKrxegNP3+Q8i0er7hameD2/ctUQqfiZIxa2ZaQhkg6xPm37nawRYsby9qMiwN23R7eym57
3p5LcZGHAX0G+38Lkc1+7ISmATSnlF1JcA3f/JSVl1OIkPimzujN8hZgShg1Bs6AKAcf3Tg51b4D
acbSiPVKUyhIfC/xnkhzlpAG75fiA4NQCQbd14pgUlTIeZE4oY+8H7Klm1iXpY9LmuRf7Ad6tKzn
GU0+CesSNKePTFpYsUL8aAA5uh7Unhp43reBTw+Qci99rYyv0NPDEtM77WsP1b1a16Ocn14hAwB3
JbsnZNah9YBorF6LZXIZsrTagGQ7aU00bJjmXnlzfCAlh/SN3D+Bb/UiWq7xknRoYvHAhDcR490g
TGdJZ3B/yRDBzT8w4Fb7HwUVp+lgATFss+P8kMoOh8veMe+mBBX43av4WjtozI51SpyEySqWbiuv
UNa3pkbwPScZsSeaS8kHawZe8ye3Fkzblz4i3YC/GS/5lvAEUXcapboMmsMzmQ9dmeVlOgD2+IwE
tCEP+oAhQDkUpueSoU3NcBMrhSwyMuZLe0cGJ2Je7oyc6i16nCxjObmzh2e2znMt+M1l0RSBNIPm
BzlNoqPasQDG1MoaBRyo9EaQAwRKW6PCVOY+OxjY9ZFtWWHislR34ia6GnjUEpK1dxSRrsJiir2l
/DAlv76tyQQ5v16RqP6kr7TqSgh/kyL/Mjk/TKMXt9FM20b7inS0Bq391Ad9GZ/JXCLxGZmggZDM
N8RnycYbwjtYqAIiU06QBAcsA4PDcsvlEmmuXIbAvX+WAidjdgMjg/3Y7h8HpGbUFF6kEPjZI7OS
h+n7vzgphh/RJknSt6n0fLGHWvK8QYpk3Gk/ioQZkKaj0xV7UfLxBmOj8J6c/vYJaoqEIG4pr4pM
kHBPGMk3LZdy7UBlLcLyVWVNBeZAA8Lif6WhNkN7YEOKWHzTlOpBwunmqfWH/WCaP9ANv7UUx7Ed
wyH4yTF+WmTP611+vFgactY23tuzb71i/JNrV8O9ZZOcPyT8dcYSCg1I0xnzk4QuaS+ilswB4tQd
nvLNhOjpqrt/ql7a0fbdOhLGI29SHh5J0b4Cz0LsG5yI7HJQwhGfYEqJvkkNUNVAk2yebS/n6OpL
W0V2b5xa1CjA1gfbEuvXbwk5F1ir4BbW4nc1n60NxxL2JO+o6Jc20957tJ++bYjgoPjFlyyMxfSe
iNtvgjWUsi6yqsKPlGYckYTsq07Y6YFM50AJy+uJosDI2826btDGnVbby/rsSyTGFOuc5Eaywdmj
Gb3ALIjxhaXzQGm2YWdojf/lgfBvS/wQyHKHBdC337tQtpNvC444J2hVS+NDXBVvmpIU9UHMSuuv
4sl3uKzEDcJB2s+UKO2f3+QOMvzbrw7WGfG/TgC+U51ziFXG/bj8+s4oUeyh7BGyssh2UmLLEPki
/C7Mz4TpiLOtSTPvGa9yikORYWLtfgvq3vq8HLs2QTPfZuBvx0EVSu0/jY+1ARu2NDIpwYQJRX6k
f3/+ZTvZDuVG0ot1Wj82CQFR00H3ki1FjFN8pgKtkH+kgJ1Ca5QlIrkQX/4FEjtSe36vlrVa/6Sr
d9qWRQyg22pT/+Y/1bLNMe9YxaVze9yTrnjxtkXf3XXHrXHheCZekhn4h1V3lyVnwHh33WrqYrcG
GTPr757yTRCDttoIbmdvX8SXa3f0/Dmjektspr375E5hAbBSu42yW1EwLCMU8ECaFOvtXIzumXcF
Fr+cXMmiSuNiM8r3xJu1Lt7Dx9aZbs7e+ja+A3vY6F6xxYYZaYsTRJzeFjPUHkSzxtDaeOVztfMb
Wf+ySMgKXWD8PYcZ0T2kDpePayq2EjjUu7xQidp7rp5ux+4aHwro1NvPs5c0zuOqnDjAXTyv/MP7
HkB7H1DB259ioMB6/wfVF35ruIZjdEy+/OcYG43CNDs3E9WXEnGg3dySI+D8xMZNTYFSk1Vm3Hs7
xOnl/TlLg1PVc1/bgF7mrHOyUJ3ZMXJIplr3y/4JCzHmLPCOkv24ml/A9Dr3qsJPSSehwB+FII+U
Ehnnu94RIIkbAEc+pWKq/jknNe3mxJupFR13oUNltq41Xu1JXaeQWN51KSxjeTkhxZaMFEZ6Iyv8
aXS2IneShttRRSxVt6TK2zm4EaKHP3qb5OHkmGQfldlr3LrX9qBDUVJw00e3XralhEJEvRqs/u93
wjhug9UcVCLwWeYHCMWZ5Lai5W+uofVyTyaX98XEqR6uEDQ7GBArSRGkbZCeguPTFp0r67cA/pqa
vwiPwvjZTa/EGZGlT7YJ6uG8DJuVNxuak/jZ3Q/bi6S849t9nt5uvSQnKd2r+Pt1Y/Ty3Shb+Nf3
+XPz9kk4dG/+K50320OsIECusFaS7bxOzjoRg23uiMy+G8nz/ous4rhx9kbbYDpv4wuiht8uOb1X
1GrxDlhlUzK4SA7tnZ7I+SbAuDamWovkObZGJA3Dx4agKR+SjMnGcdzF9tp/jhsDM/OdxjINciO5
gflhhXnaO/xqxjYFcKPde2eynpK//Y5FeDd2SZ37/P3ery0uP2UOqmLYnWbbbrrUxfjPZdl20mbb
vdxxiD23X6/ArgfDm78b4XgpugfXw/t0afU2w7RrbLru3l+HL+uD1wJbxfAuU2rM/L45LfufGPJf
2/ODIW9S53w1UraJgxEd50ScA0AAwML42lu9WeAb4F2Ky2bfXV68FJDP6Sq0dt6Zigge62Y92wNe
Qd5Yq2dNvhqmf3N9aoJbcMczqUNEYIyK4QUkDhRkwou90vbMwXV5TMnFngpW8gbu2GVyB8gKVHoD
aDY2zqq/QsAhHLccr2fkX+5BbvRKfDLE4dpBynbRyqTEMkh8MPUuujKFPdqeOcUxe+k2SRKjWu/k
vO+yUqseoC/bfXy4+VVyIqF5Dg+JTarA2YCMvxbh0VstCc/cUMEbALMq2HR8irH4zpcxSC5WN74+
SVn7XA8blDAKXAfiirFvgnm9e55n45Vnfu48l5o/ib1mScfJlVTJTm/e9i9f2xVBpotD11r0DmbE
mjo7gXX4g1Bl/fMUAhVt2B3XtmsU+L8Y+fbmPbtXJ5ZU1t+6QVFRp8ozKEZPEvndGrgESZQxdCgi
4YLs41VMfaobYOfUYiKMGZTAR8Y3JjMRoXxdPjQHZNWVXeM07VCi6BUb0bLdft3OFVT/eVj7+Z9K
s/0Mh69lwk6n5dJ4BMLOz/jA/JQdT9t18/a47nRX7S41Uwl3BMMbwxg4cX67JPHZKyk0zbF+Z9D6
7Az+sAv+KU7gry34wY+zy/nspFtaYIMvXqIDrCcWCCEACZkk5VfePu9uTt2nJgHRYOT2LELTnD/s
xH/wlNtNw2AQmk7bIVTyh6a4vV2z8m4WtUywtvoZ9VlxZliDBmgIHS8DMZjquWAvjDqDC+E2wGmt
vCJN0CqBWU2JPq0o+nHxOp1u8ctJrC1p/H46sXNPBWOLB+JVh9uCUHdi7D28mfeehTeTNMt43fRO
wWFoA3xhRDYL5LV9RWJeBRiwiqJvWESjdnektqOtTNNWwHyYSH/5Y9Po7je97NEGNH/fKy7EwX+0
ppjlNkVE9C8pzw70Y41zsaA/BmVSDfD8ySdw4TSgdx6tkclc7qreehu0jn8YUOtvtm9HwpXVbpkt
G23jp88mz0/X0i4O5ePuVzlKKQ70XL1dNz16mMXXX4jpyEVdNIcVjXrOPqsByfwCRdhNLdyF1uzW
L2eXh/LReseCT9LTtDE+bXqH2eZ5uv26v/x+CVKZ5m/yik01BEJl7Y7dbjq1zPiXXbzYtdN8vcV7
hukix3d2qRWkCjIbFcCGYDSXzb6KF68YtIlUQDlSuKoV1KZ59KVZZhO0iu8eTzrbe0S8CXEmD5cB
8Xc4f48EYGwwPBv/n7DzWk5sWbboFxGBh/Uq4QXIS0gvhKQW3nv4+jtGVfc9ffp07B2EhF2uVpnM
mTNnSl56n7SFYgpPIfDQIW7JuxR/GIwUhRHWP/NaTCc4s3iGI7jx0Yy+kOv5IIFHyzz3pi0tIBPJ
W0JCKU69/81A2tQWPSlUsjCLzwbrS+3UjfAW4XqQdYEnNMdFngDZ4fay/PQMGOpOL9oKgKscrvct
5h4RFPEOEfd+J8QLIEGegf6NTPhfNJ5PCGicr/nNfbYlU0mfSbw9DwVWRobu+6KZfEGOJZ6hL3p5
i8iUbgrJjsFRwdjAM4bvZnSZ+Z2rkAtwaLNMQQ854ftdGjA+qVYIm2QZ4G2qC8Fy2D/nwAtVZmX9
kjgE3/Jz9Kgc2LjFzYNYskcH74zUY6COovhdnXxMukLWgCPQACUfRlhFcNoC2WlkSnnKgYISXxcn
PoHfC3kOgWwvrVNLmNYAXa4+B+YXMGXKCKBm4A/yORAqlY1ASod8vRjEn+s67kbX42bSgbobd2AA
7wLyOxtsEbcVGxWfGIKZn1ru1L/T6PryM4IAuNARKo6nNw4Q8pAfuVkEJQQqhKJkRem4S2vp46jj
puO7lp7jt3rZ0CO/YnhD1oHQRQYQ2FepzrEGrwAPGsiWFhsDIY8nleTZn1N9HaxdbozQegFRDrzh
fMWvVqR2g4oYR+EXzyIkr+iLsMfiF3wE3FUcXImd0fmN/3WcVTze4OzGhzDV7vrQzXTWj0T8CeiJ
nAhinunZYqOiJ8B5+LD/PDvEQN1/m43MDoVssVQAR8wWin+YadP9tnhc9g9HzMYzZHQq/HylAZxk
J4oNiuziYyGpLzwi+cVPt63+dxpIdMYghL/cTh/wbkRy/VLOC3gW0kc14mdnphwY7PmW1PBcYKzJ
jqNGdDUN+TcFMABcKAHI+D3mIJXjIfHQ6eX/zglhAJ0Aisf2T73AUOEhyr8gButv/NWwtSPI700X
4RJ9F0pEHT9g9uL28SEdyr4pxO6zHSsCjxASj1p9xwy3VKjsjCwfaP6q4f2N8RnvL8JFImanwM+V
HiuhtsTYWn1Mm4uPefMwSL2fv6gIVHUEzduYufTEA69lrow+Up05MCVkUxKTTAKSIhehdqdBKXT4
KKAQwhlC4XIy7ArMfcBYkT5OZgBdYkfdJrJSPnxt0xer+Y4d5t9ghb9gzf/dR/SIf1tByvvNzz7i
BF4ERpKmYHB7rz0uDWuBMA6UhfyLMj4l6AtLR9Jj8uyAtplh2xhVk3No8El8iOUx4LNtFF9rMGRm
9e2n02Nk5K0b41fXiTSICZAA4Nu/gCUFHaL/7fnFTIaMpiRNGY7/vqrRtJBNJof98ck14fJVnCMu
uIOcKY0N3mCNuBIhMfHnGEPM1Xct6bXlZpPsQC7bSvAi2SUicxJEJEanQ2VnoamfsRjXP1e/fx63
1DT669knVKIj/J5k/6wtNJteCpf8lLOXaiH71KD42Ii6y9WqnUZi9HacAiJ2MZeb5l/ymKEQMi+M
S7vkpFv7gQzK+Nq4t0kyRsj5BDKpv1wTzkbfEmxQvFC1SGQeGaTS9YEXgRhl+e3vd9RhRQGILAu4
Z1Q0T9WhjLbXUKslakeulSTSLGSrAsC+a4+8LGdzlwKCZ++Olf2eKfYX2izvkDGIYcrvYqh6VU2e
L/V1hTTXHvmP/BeTzLXKX4VWvpcOeyWVK0Dfch7jtOD0fSFhUbI50IPUKmhU/sdg5L2fefdM3RbE
9jPvI+wtVm7H3z/fwlLxL2ECxlWRRN1cKV8sFYML/du42i6Pp/5lFMIEAEFhApUcwISPCtiOkmPR
YpkOnHtloR4gDxRDJpBz9OZLA8j4jzlAWjPYNSRuOEsYUNgh+ggTZwKhgTdfIcxQpoTJDPsnzRSt
RaNlFIMM3vPIPxAQz8zIi5JAEYkSC2F0+0LkUGyRSwy0igUlxTF6IE8U4DWaFQPVwV5lT5LVES1J
GR5+sh7IUCjXSTABZS6GA5zpZ4u2BhkmZjA6J83cV6QzQ2YOPdOcJG3PbADvTaSKCSs+a3NptcVj
zJrley3VdAtgzYNlW3TfmHoFRwKJofYEDzt+6EaYcO0if3GEyKP2isbQO4wU+J1kWzu/B6E1OOnc
l59NqBNBSkoRrqvJKBNqdQf4vI9RCKOTFCpi5xxv3N2NUAu91ApclSk2ixEzDZdDQ6wIihU3Icls
0z46yHzEI0qcoUUYu77HmGwXWUhHdzag7/N8suBI7sOt2BPN4XkzWs+DPD/waFwcO1F4FO5wq88k
zTV4bEmxnrwG7rTLwUc/JIoPG6Y47cJBPVB6cIFvTFUgj4Lpb+qa+52yuTuyybCBsf4+4uWZQeQ+
NYeJMug1jLsX6FSsHNjFfuVnw64ncBxMaep4pmGS2fFVmbOKpF0PtH7h3DxRWphOxLe0GMQ/SuB0
wZGyrVyOlrfVsq0jJ0c2HofgTN1ruc7GHa8j3tgyJ7Vpz6CKclDu5SAFaUb+rpl59pfc15Bj2zK5
bZVGDdfqLuMl6ehENjFna/0jekHhi6uP8y7k4j3egceyq8iFXjTndIXYP4ddEv4Ye3Z2+/aQ+Rp6
jlvbaW0iX8WHk7JX42fuTsoRzKNAqpohFirjyJ147nZ4h5hMJfZod/Z8vSGehS3uAWbN/cCdl1Ed
vHcB4FoxwBi6buy5SWJiCEOKuu2/L9iNETMNOF2gRVuildODn7pbm4Uic/xizxxg36N5URPlA19y
Kv7Occ2Zy8PyKOzfycH5wreeOWcxIalSf2xJ2NMRLZ/LrEUnIco1u2zpvp0wT/2Bi5Ou3IwzNE3R
cHWcoGacpUv6mf3OuALmPcs1RcZ5sueMqF7prnBVq9q1zpzMa9iq4cqcjtjzmAPyw1n79GWepgFx
p06kvG+dCmeU0mWYQXUwdugkTGm4kDaayeB3Oo9Tb8r47652+HIKlxOuAQ2h60sOuewGI5NetK/6
z1rQkaww68mPcFHYt6JJh34r7IIyhp7+AMbes4ZefKRI+VyCTC+JKmkMEgOrnci7mH9KeDAPw6CU
ZuQ2PGtu+s4QWODuTuB4GM3aQkXW9+YPbxvTBde8gEUqL0DTbH8zB4+FQRzep1C80EvXTo0H0tih
mDAFxw18GfTNEXArrOASx5ycFFekl16ENRGvy5iYUTHPfPypt0O8jvMPyyC/3r2d6xnqeekLZZq2
yoEr87HLXUm+wAr2NqYaE/K0sZFtNiEGguk0N9Bpho4FhNDWRA6c/F6akmGS/9cDkmLDvXN9nMJe
9G4Fssg77g/v0vX5mbvpjZVPkUCqce9F1mJO8Wb4muHms3O6m92AzvhuuNm+7AHynbDo8uMvoO9N
z63tMJ6jub5c0qO3nzxkM3Z5jnty2ZZEGd95csByfmA/8xzdPec20EmLkWwHj0aC388HudvNlyPV
wzACMQy8rsMXvTYGvD2ee4dgQ7Fod8l/YaB6aXS16uHShYNHYo/73DOA3AeVfgFSEi4C4yJyb871
LQfy1gkj7Wr6jhHkIeTVO4Z2yzwSlGiV+SZgLrYebXgk6K61Qx95Sne5k244vxna5twk4CSsHDu3
TJZ3G8AabmxwCAfyxjgeot/JONvDNvYM4n/YQhWPAROgHliaXq4OFFXYc+Ge8aYBQ8D77s7jyHaC
Nj+DyStyPJnknliGXWBbLrfM/Owh5HE440SSKUXeoGkewrI5umP9aLHw5MGIQqAd8d6uu8iz0qYw
fvItKi+yeDqHxonZOZ49kK49a6/PV8xGzoyIQj9iRzw6PZfvnbOZNem3rHv+3KnTSTwuBuB1rgc8
5dnNmQJ17qB4P+ymHrF8/jPb+qs+qGMGPkAZXfYCxsGmmfTmGDI7MoC1B1w4tBE6fVbe0V0OAukB
gU3AqTLQUjT/yYv+pmICH8I3gJs5nl6ZlbP/3k8rhVcYe0injN8DhU83vQ+V0zynmOFkCgpOPWmr
+WYWzMZ3qxvSXRrZH7rwUkJhXVTyT1k8LNPRsvgRROmZhdaG4WAwefPNX2DmYqKTzwSvLfQWJ0kn
QsFIGDNDEi8UCUEdmL9xjdwFuAMpMht8zPg09eYvxtDr5pUxisskvWXx6tawEKQc5VpbfH0pnkue
1+1lcwar9VTdPh2pCaZXs8XfGTX8y0JHCjkuzTECfWr+kj/cThFEyrT2hE6AnExBIWO9DR/yfto0
o51KKa3+7aS7eBl1S3zmH4gZsEHhPgWp9kh6yxTgbtos327bs4HYms4TOTLsbwampJt94vRkXORa
Qw7rgUtUWtbREozYBEdLj+oE/1X4TGRDzqSpQvAX3y/15Dl4XLhawn3iKJJES/XdwD1E2Ew8a/Gx
WF+PukJZJgma+oJUY2d+m21s6sva9vbcXCATUcLdz9+uqoSohyQxpV487rgtR9ckIsERHT+Rlsim
FNvB9+NToMV28mwd7XxF14/fcsa/spKEIEVu/F2/tmsdIKuazdSvAd7dnB764DZ5kCPe0ZkANNle
rqlpcOnHbHMEsynbnLxmcT3j8QUH3fuqereHEZV6ObSysKM8NZMRMvUDiVDuxLza3LvgYMy029dm
g3xFdq6/ECudtk1qgHQFdir5021KHROphD4jIctLTJ53YKuCUREE1Q8+tJY99ybGFDm/HmXYLHFz
hKxCJgsX67P7jfu3eSTU+u7QOt3LMdWXTj78xlttE13q855HIv2i+d8N7zW5bTxillIfnIoEYA/x
6wTVRKAd32wQP/VbUV0JZLac99RD+fkB5M1LFQDKV0hEA1K9PExei80ZDnmhWtxdp15O98nzopHN
gfmue26tg59mi9SLbF7C+3fbt9P9riW2yr7f8k9UqCnxhfMGECDp/FJunUuyTUi5zCX9GrnPl6tF
4LGV20NkdKG5BWLcTekh8LRgaUlgHj9n76QSh5S5cafYTLp5JqfiHSXx/p9jnL9LupFvjPpMyGCu
s5cO/MekO+7IQo6QM0yvkFdZJqU5QkO5Rroj6wpvQjN4PdCMjGuu6Km0uMOb5lm0ndLI/EcWLsaT
VtHwFRom/FINYZ04HGY5JhVdNGZncm2wB5+L7+ZfBJh2g1mtd2O2gM6gps34RcPYNdG1oHzfJ8lo
WjXZcApRG6ogs2yYBLpmmB5Qleg3vN0R0nYqGIOrR4aaAKu3bltLvThsHJaSAb1t3gdufaN8oIjj
sldCOSPpprpy2WSzKUUxpTYna0CZFh9D14ZkOL/aQJczpREai1QzmHXOR/nK0VRGHxt4KZvGrsRb
D+5NnzByN43R5x52QPycPVSWyJM1Ff8QLHZn7thdo5PxI1LVfXaPK26ZNHX3X6Qd4no0RWWZsMvN
mGSfoJH9aryFKAr/TThQuzv3+hP1g2Apxd3pcN7cMfkaUdjSheNEZcwhzBxQyJ0ZTVaPeNIU5HfN
NuQZBI6gx5dlN2QPpgpEOQSz0gwNpBFNMFcSgdzGqp7+NM/HBcp9OKk74p304wzjK6Ft9UAExYmD
MPIXg0yd+13PDjZNMNswaFPPTOnvcaDGKQ9Y21ZFM4PaUHr6hS+LQohk5OhvhGrvBO3lIqKAhr6L
2VBEnz77J9rPVjXtSR7jAejeZCkz+oO+Of/NhJaSCHeIAFWmQYy0mtC+E5BiC87tHwhdgSiaIQ9h
5aUP0hiSVsxvwQnWiQwQB954dIgPNcwzkJ1gpOlq6nAVq4gMLqrKV1N5g9ZckiE6r5zxVkZ1yiJn
gUFUO9kE1MQdCgzprAt/ao2JyCy7BirGXPOxXvy2A0w5qSLU5lxtWyS/35z7Uo2yMeHKvc8uvU56
rhVxFrJ3USt18WkPt2ef32wk8xQOvzrtsGN/tJ/OXotP59B3zzmwzzg8yuwi0EnpxjHDIeZWOHT8
xOfz2+jT3u+6Zg6Fr/JP/dqa8BQr6TNDm9Vz/YWuTXfyGqNYJAQbqDP2N35aqAg8vhvfERakwU5V
M10KLfRMTNg4ck1xis/QX5jOe1O2HD2QFtFSGCBpmYq4fbKXGmFUWgScP2LmMkANshm+M8ymnEGw
ZwBh6dxBUyCPiZWi8eJiZi7RtDl5sSFd+c36NYuEU/1K3rV2sHfe/e/DYKDLZAR6fa0NYwvY3sUn
29qWMkpkBt+FbD5ZsRYjyFQosEz6VLkOsGU0VwilRM6YVrXIicCTONcMLJJiHBGlEEbJiywp7bMi
dVugSvGjcRefQO2FALOAHARoQzcioDzdLM6fIg1sxd7tdGo42el+OQAeC8WqtqGHPF6GnVEjXIkl
0dDouhDmDpxT8odZN3Sch692/LNAUagu4NgjXhz+TJZSX8NPTkzCJu+QI/TJjAMH2WbRFreRYC43
zqmr8s9VjwmXTH/ZznESzr75Ax8uBD73fzjoEfcAxjf4damOGtun5Z2UezNTTazVBPa5D7U3W8tz
nzWp4+cbqqNkYQD/MrFh+I6u4zzqbZ227cAxBOD8FExCOrUmAaW5Hkx+EtV37jQRU2a1KfQ6IbKj
1SNAzql2piwVagBVg4sO6h1JwuKgJ6gLGdibdYcyWbcM6X59cpcf+BzjkCfkjfYPp0c3Nibkg9xV
EhgSetGaJqYxCTf78BRiJNIGNiJ/UuOIenIUu2IqVCrB6fByM0U3gc7o5tZeiJH86bSip3T6hArT
yny6xbIOi5IF2UvbkXnlMQK/yvuGxcKKYVd32PQR4qNUcSEERZwHNCttpks9lVwrZeWS6sJqkp9T
Ain8bNlvxNUjJMf1YrzfIXbEZDPd37Wffe+J0uN31EeIHH0VM9ADTPCbt50WDO1hI/ZcSIrkhBXf
4sn5HfpIOAxY/wkeUYbspV+CLYjuhsR2Iy1zBNzneHUo6COIhRP1pidl90laq67s70vVOSVXT73/
zBk0puvpcZUdgq4wKKhSzNXaifvNKKWCaGbPPGmTPlQJgrdHOYEVRAizHjGsH4johb5p5sKBym+6
ljDaSBPxVRHHLsGxoa5OS+2x6Gs5O8XMEzMeRo0ll4RoJSpZkeAxI1jkxdiUZltoFyvdErtxMAx6
Z+q6GaBy78ZAFXzSvTwHOj1+nEqfGeLETJWBOMEiHY8fb5bznrOjj/iMqY4wB8Tt6gSp3zAl+kX8
80762kBmgU09/SySnJfqpOFFn9Cjn+CvJvU8J+ZxubVjQm0aMt5pj3Mmh1JbPgTZbOv65MOcODuK
O73Lo8kghUNLw9tjopwPG9sJ314V+RtIGvIJjBN2WfAcuU5j5HQl5bT8Eo4jtEuy8Q6o0pwpAccO
PI8Y/rNVhzg5ckxOIVlzgr8MITOfoFhji7J6oTx1biQ/xDoBBD+l6kPLrR9vl+pFcbHc2RFqFPmK
/vyuGlMWorutRWdqwurDC43pnFpatA6n4Mjxtv6ynI5fqG/pJ/kXWwjCWry9LnfL9omrdc+bgYoV
6dDKDhrXVvc6b/s7j2oC4qHqMXXg6R5wZWkNN+e23YdUC15F6g4CYdSMrMUl1XnT7XOtubJiNF5Y
RrlJLsQ+TkzDTtNFVmtGGxZktCjNGk/IIgfhBfMtkZ03gtURUcpIo5r1sh1kTsI6c34Qnga5A2Nd
9ISmwQp3PAnmCV+SOA3SCA65h/tBziD4b8JvTeGTvuL/M0cpNMcwvFYMT+S2sIQ1EKJPbP/dBo/W
yx43yRNQ5iOiF7ZvDABf6iP89ugN6A/s8QtxkDGiDQ3b6WP/9ZXd6wLNx71MPgwLi7zovTpXohUX
HIwNc6yuIasbiTmsc8/QhYKTGPOhnHKjq6C+nYvpiHzkA3P1EldKdwGT9yYVlVd0XYVKHNxZphQL
qpyYxzx9NAw4rKeqSRf8kej4hBlaB9s+Nnp19s0++V7IxO3GYApemP3QEa3qFxfG6Nr26IXR9XCu
sCm97v2Xz4sBjehAnQeJO1ECTbI5Cbn2n30t1ZECc2FSTTCfhF9kUknTFBPAs6M/OWScIbhPTGia
WfpW829/i1HK4uNk4XmZJmv/sxfLdDnXil8K3mkbGvNftquG7D1L7FDka3h5QezB9G/XKteoPPUz
9Z8c+k6Pdn0y/9yJwi+ZFmMc179fG73m37SSBQK2PdeFYTN9mw4GDfbxD5q5GYk64BAsgsooafy4
Wh84ABLN3IjoAl8eoIe9DUGblNnT+DVv2a7p5RRoLKcBX9ufHNJx4DoenUZs4F8TxukM1cWNo9Er
gJZgPcswo9t1NeMBu6gr0xg2i+QHx/aolzpZdgRTBnTRe2I6e6nKnWppXWvQ2y5gpFzg7BUXGUUJ
ble/NvksQ0nZwvubkQ3PZt+6H15/FhlpUbMoe7Pkput6TiHxOVE7ofUbPHMA9U/SjVFLR3PUcl0l
k5KrzvALUZHo1mlJj/Xjp9/R1AECIdttg6HiuUbPm7R0EvonA5cRWFR9OrjACavzu7CDN9ubHpem
iBQ57CMEZUcS9A1dgVXI7mq7lupS6nK0s3f0/FV6z9TLV6uPNZXhGinqYCwrUJMv3Ux3d3O6ObyO
KlaG+twfq/P7/PVSXjKO3ssEtWnETGuXwT57Nf5aJrX57Tl9dUkpzrPfQcscf6R684c9RUtf9njP
GvMrfIXNHHlz2S+5wH3BBETS0hw8XYuQFl+hROxNMr9KPcB4Xn5zNtMOyQa5/nWhdJXHr6OuCgDQ
GDXO8UO2S3wNa3lXOR2vLpmrBL5T6X5IGa1dJfNIpKRqiphxtTNBixjYNIKZeyLBGEZsjKMYdRHf
njGPK7S4BC+grIsGFaBBjcQ0nIRUjYBriaAl4cUHA22ZkN8bNcyMH8C3IAa0aNMAVYIZxMz1TRS2
MvAjik68ixK65K0ZwFFJN8Q92plm+h0V6im18GTNxoAu4V/jxManBLuK0DF0csr3u3YJ3oRiHdJI
jLAY5kWCa2D8xpWjj+ppv2Mas1CZwFWaOMsagpLpzG6nqEceDfueaheR8KCH5QkRPOmQW0s4HWlf
43o6Ta5Kx1aOaJ/8jhg39rtidfypMleRgDfRQdwtfQDdPo9rmD4c31i2F1HmclzYZNcY7tFXy8to
rNsjYp/IVg2kCJhIrpjCeJAIoVjsGBaVDWAAZtZOyNE2QuX+DFnzKRdnwG1n/Ow+dWPY1ygdAezl
VeFWSZDSI/ewfL8K6ojLruBEvkrvuy2VEH9QuUMfhNmtQ9IpLslN/k7HZAPSOQx6sLmHKQCnY3bc
UtRGz3De0eGLfiAiEu7DR5BdBEKbNvNfQlBaxH2MQgxmtE4H2pCnFx05vwqRj6czVjuSnwh+UiOK
8kxj/p+ZSHiPTkERi14RDCdRVy8hiQIAoQuqTg5Y1bfP0a+B3smhWdFQ4X7X3o3oMosgOIdzeL5S
ZHEaA564WLjmizzHxaL8ZT6pBpynGZcO53AXpuKtnxUgHYo6ZFlUnANRhGJzFoWkWr6b0iKF+ZXT
bLFJS+p4iWutaMUSZ6zfaQDB8wfJZ/V0+koxv3uIOdpj9yuMMdnNeiRiP86cOtqnm6XlB32ommf7
o+YHBgaO9HB4StOLslX5N4WaXVFJq349I72eVydCkfRQO1yeqKFMCyknMZ+eX7t19HiFhyXR5mrC
W5GdEwegyns5+ufx5SI1pgxDCTBtkD9WZiijAztwEI4K1sEhFemTG+Uu/K1ecQFMrNw6AFF4amKE
ESAROBGsuNQCJYZBRoXMyBQLhCl7N0NP0kT8Q6mAScFZzT6O1D463JHBqLaUYewTwWs/KaIE5Cs/
29WIgbsBIeOedHxZJc4GsF4+Ml8RWGHI8WMpYU5dMTbuTCD47YgeBUkeI9nu1mFosNqp0WFuokCU
XnVIup0Ti3DNigFsi0inEoB0j0MYMQ5p6P6wiUQOD23wfsQM97j3KtQcHqNcY5GpglarrPDv56AA
S16Tmc1+3Zr57lYkSrKQHCDRySXRYoF8r0q18WMrNklsMJg/MTxMK0q2MZ/bCVAZ7xBBbh6ErLxk
tby3VYIAzK9EClwAyM6g1AL1CQjOIz6gnIariOsIScmBICKzA8G6TvAOCJPOOvCSOwrSpVAasWwB
UVg8BjXmRvAsVMa0CT1ebKDkK/lKfSnLdmifXzIEbunG9Gx0HflvZ056rDOAzYqGz7uHts8RYrEp
RYB9v6MDElQfGJru1yFyuakSR96F+GcX4V63Ml+2nSBPjkGVI6d2e5+vnjtWJU1XPSgFrXOEukMg
nmAJpxpAZXqyvdptxYMUqXAIjcNrT8UTCgS/IttuP7xBYUiAAWIYNMsDVwOHjH/xxiVfIoQOIOBC
1z+w6rAk0anArF2NXGQN4duXh90Dy4W7cSAf6R+CQ9Rtv5nUnD1E5GLoRS9Iq17dGqef6KMT4kMS
OPrseOZoF0WcZAk2I4DmJOe3zpLatrqjmqhHbFd9TFJAfKP+kfOzotERwDCyQyl7bTYisYQFIfQx
XWbq2Sf3mH8KE+KTgVJ5+cZWdX+iSb+qznt9gkXuxNgsicWzhMlTZNaZXCciBkB2GLWakTHSpim5
J222qnS3ly4MOSLHLGCP/o84ZMKUvGtMXnVBpPm6Noi2pD5wnh6XKEAJHRqfM57neaksJxyxTQCy
jHa6HrGqYezOa6OWhq/m77lBaiZPyKsd0TgMTAHqxwWBRcYJ7IPhK0bbBh4OrBr+yyqJhpJu9JFi
iVYQREcadzvh7MogU0sWuUNj8enl8F7L+z7DdxeuVgtZjC+IRrikbbhZoDY9Glot51cS6eoHkAp5
EDocSp34MMNEJcMCSHwWtkK2p0/nepQKi6fCVKI/qEDTYZTwivf5MHCJdKE8sxhq6LsN4kbcqtgq
wUtsjlDaxgZA91JsC84ELRIfgAZH2sdp4EiWFxSLmUVOviWUjfgvJ8MPSWVIvU3eyXQKiJGJM97O
/g/v3S60h8+uuUYo7EMJtn0C7kZKERFtfiyMb6TRdskBP+kVyvZ2sRfRKvdUaNdJsI1UYlekSzgI
yYiBzr/XF1EwwQTAwQnw57G2Gehf6M2NuhElwLNk9+xF8EU/d8xKbVLVtr5/nldPn7prUWRd3Cgf
xLq0bXTiAqDAmRrL0RvSAYvYqxcW29ahuA0JLPbvXwhA8Wm+I9Raovzvq0UHIp5NIkwFXShVc5hn
dk/affgfjYjsa/gpgEUEEy8sdh8VtS9o7wwb1nLOAUpo1gW8n1eBg9MhBVYNQ4N0qPtQtDfRsWEC
k9w6AayBvAWdJip6xlh0On1tWoZ8Pj4YVzIwzXRD5PNJ+5KitejpHZhWt6xiU3cSGFUuCquez3EJ
/0VpjyQ0LXBN4OHHenBuYeFqH2h6OyVG7Txfs8pRJlvusMuj8RYsH2xwTCDmUOZPrSLXaD8MLGlW
W1dcJ2kfBW17DGZFmjem0eG0bQnyylvafk/B3uNjXoerpC83FI6/QfrxxgwPfkil5MvN9hvcnvhw
JDxtn1nNfWM5CZ9tTf9vO6beFYg2Kf2c42YY/DT2NELDh5in0ZmY4ieYJNbi1Oz4E2RAd40xLdhg
NJH5L6jJOAZcApgonqhBw0BRYp1XZKCh1xtneH3ouCPneV/J+BnT4U2R0G8+FdDudXxHVNhIiyPK
h8U2gIo8CRFsoQveulhMuiNym861LAiQ/TzOnE65Q8xbOtLn6dOoBhn282/cCoxRV9EyN1On5lBb
Q0SbIY4e75JLprFU75HrKrZV6B+aef5OywpuJm6nlC7NEk1FqcwEbQgSz4OGOZWfSTdRQhsXns98
yErLPC2QVteMNtiTw2ZNczbGdEY/iq10Va7bGWJ3kZQfe6HW34H9L1jKo2TVZkHYJsarc5X1A4sy
FyIIgBHBaEzj57EjBoqba1K6MR2Pg6nHSJDQfukmdufhR8wvkHiucRS/sZNvB/ZZr2hzax8CtWAe
lLoAvShMVt5BJy7REacNSnp5w52B7DHZR5f8ErOJck0Ffvafx7GWmlXONWB1V/UpyHJ0jMq4dEZr
LdsQw3JiwwhpsRaou5OlVhdxu6jooyYy7wZOtxHSiwlvdopMwFSdPSMibXrX6FqPi1dgfQBNrixI
+1jnwvIZcsacnMu3+wPlbV21CAAyc6sQOXpQtjmprz48pEHoYi9VJwxtx4udUGxfEJEv7/dtgdUc
wr3ZypHXJrXOm+Mn6HVzDJvVi4cstVwhXB/k5FHXYta1zkfs7LHD22gC+nG82N4GL6bN1Uv/UbvI
+Kbunemh3IUeEN2tUKVTvEQLSS8+ZJ9pTkh1Kz5O27i3xATQy6YZyCzsne++1hg+yekqz/AF5nvv
oyGoguNPPgsotFBqHOauhTyCOOD8+wC65yKiKaS1BbOtASon8tfIArsJ1cp2crLQQR19SvsAOess
GsmH9LJDgT4zTxj6hY40tFJnSmBCQ+9EyAC3tQh9a7pksVXeifsF91DzQ7jW+DmxvTsnqmi9oHsL
xqZfK2WGqTKc57aTY47b3UqMGDaS3qGdMtnjyQyVhOKkOEvTl3LHKT9bP/WC2Bkjh6yOJz3cDFMl
Kc+N04MNhyxoU24XXb5VoPlDiKcwmEOn1MwxiGGYUHE33h0ro48R8RoLBm1e7Ech13D0sA49Y93U
ftFE2tI1irfGLmP8MvLTJMzFxLPCTzsZhGF3bbeQhqa5CqJZmQE4k0vN6ixOQXq/NqzwgEwMn7Ew
gVpc1P1kRj5qEZG78g/x5t2Ndl/SVTtTAT0kAgREi1De7HLIjdKFj+0EVsWhu7DWRejaQi928enb
5KFAsYYs6iMMHgYIo+AIIZbQQmN7uwT4y9Emy8qum2NjC1G7aRlVtiwVTqzOPQ9JbQZfTXJLIZLT
HLWoE06mG1W8KRA+g6k0hz1TQIyLts2RkxzrsKxvsd2IoiF0gy7xFvKtifkaeFNGpnWajL1ItQrt
h7nliDHJfPJABZmnpD57cEBnawvS0NVaNRiQaMAxj3jLMGcBY6GgyLLdV4pEB7W+RvxQUD26PFY0
sNNCJvntUWAe9LDZJ62tNf6XSwvFpD4RzMaDdKkX/I42oIaeN98lUSsw0zpU7S9YjjSo8+G+SdVy
mk3jPfNsnMwo9eo9ZgeGQq/nxq6e/9wgg3RlrmCaNvQ/MvG046aevlGXk/ev6Ru9iTRG8xKkGr34
dEPl9ElrQzTS/5Nq9mbSmrQQefE+7Dq7zoRSS4DwbDmpUuW+njUjsbqpZz+Dd9IJqNoJvRhf+JEu
C/+r1r/hYDc6Lx4WzXY06BPu0YKNqAJ8g0vjCzhkHUnQbPi86qgY7i5CDmRncrpO767KZerIpq5n
6+cFclb5qyOhvGV7UbweryrjBdJIc8hg0xeKux333dU3ojbr6v2otdlX2Hgwas2Gg8V3MrnhoLP7
A2bdCPEu1ArmnT4A9aSSOlSFFmYoe6+eF9+pSvq1AjtgT0HH7ezesnGTq3PqZli+Gh07lJlLgx2j
XoTKzLgynV6Pjo01YqKKXX95xDV84zJVeKePtErmc1RdXM8KlV32ZjnvbPJXm+czSUSNLCXly1e7
ohVxx/2nzfyTo2yOVG7kwqbr6oi9387nndH0hmtckdlavJ6zZpK0tGpRb/J29j2sHTmp+0L5ZXFo
ZO6y08560ShfH9DrvhuvqqPt/Hp8+LG/Gp7a89diFYkoHEXVP/MIpwqxYDyHmHSqrYCj9o3KoDmE
zPgKwbVcM9+F2N5FvgTniaTv9hFBIl6m2vJELVSCnCibuKmfBfboTebOdJ5fwqVw47t4Xl0PNaoj
O8dgRev1LkGYY4nBbs7DGe7p+FXTCg8t7ArOqeZ90jYHJ8OGvidUAOeV+gLsDUqqcQDY9Y3y1jDJ
q6djOGHJdZYRNkNoRUk7fxWdB/RiyZHhIsOuOe8nf549V7x6L4pLuDFZyA2CpCWh4f3k+li6OlPz
gnrCnCapIbQadQrQAuFBHIKGUpiVq2ciIijR5jP3V/qxbpDxdENlTBrA6H/RIAs/y9yZMIDGLSdD
MpLY1g9qB8PdEAszdYCSa+HWcELbBgfz+pH0cgtnOxq35F0adWKrptpQC9q5O069209fn0pVD8RP
qKXbpSLRDXOlEfU9BzfePeH0+KOIg/wts6lE0EoTtHr54I5KoGi9G4afdUYMlFtj8kkQgz9+ovLE
t43SHXUgbghSle4iGmexq8k3+qXuxR330YHukke/v2GThdgdOrvL4Kyb4iCUYXkDMp7p5KhK8QPA
PH7dlSGxBl7hxaxjsQlVCdRboYnY8c9iE9YwpcU6fmSrxja2n2bQ9yPva8vN8irhEYSG/XVbuVPI
3tGbUogH25H4MWiJnSXXPL3Z1tGxPNNdD2+OlJjJZmkWf5WqDV/Db57ObLkkdgMrOqHjbvjCXZHp
hRs6fP23HO1cqfC3NPui6lfFJI+u4h8iAZt1Up4tC8cjEljiydK4F+09aczgeTH90QQew1gRpxYH
jblN5ec1brDBKKHFHdrOevI6IIWahDLjQoa1RLZ/ZUYJWke4N+KpOD5mJbqLLD7lFifLUlFaG/5J
2Z6wq4hH64qcwYl1TMzKFLkUyzQ8sN9egRu0zxRf2N3uMTMtkicqVCAzRTxFjpU+57EWKEhavFrD
LJ1ARhhhYdl18XUJ1vmQpkARGk3VPuH06bck72GL+l4gJhqjbi6GFPEZvQzRphDHlxYG2QgIKilc
pQEui49xVceAJsQj4hfJFgcwCxRRdZmlDefxLLcPNqE+3QaXS69NC9O8pTQwrEE3KcLg38KrASbP
fOlzhZCmeHt0zgTSTfOMjqW+nUUoh60dXFxLmGlNeDYFKiQCPBn0yZA8YbRdcyOyBjRU9byTZwU/
hObyxJ+sinzWBwJbA6bvLbqpumTZqFGcG5SA6nRylOIxIqUde3iw5oi1kvO1SSMdXhWoPaMp8StT
iarl3T0Q/I70miWGSkw3MvSWwVhcVg5YFZgpw+szuZoO0aAyBP0GcN7uaUcz5uFFm7hn4qKopfN4
KRSQ8EijqibB7FuAf8/sXGDS/mfhg/z/Cmgqe/CfMfWH5Ey6MNxNUyskZ/T3la0mNu9tu9TAysUD
AM/Jn/MuS2o94flIWLSDYqjRjX5pQNt6SX3av5K4jHWMyYuSCKSvfz7h5K8KWr+d8B/6J6iqbY6j
IycM0xaZLMEsm1FcwIeOvV0szgDCGKJYWRx8ubkjwI41zpLYTQG15lNjUUHohgv/GRivp76K13bq
9YPFPuMvdeCEcxgXDL7AJJF6gh8fHXHVM8qInwXv+ELM0ZKRFBhefVyQR8vjACBj2ZIn/G/SI+W/
TolIyWVLxXw2kyn/WfojO16fT+ndkcn4wOQiaz+NqCWSwcS94qW19oPR/DqPGhpzHZ7dVkwyViMA
5LANwuMz8zkNYFEIvr8ImHmzcV1beUBnnZrjYxafRLL4kSEkdhE5oVKOwRBCeSat5A3mdRbDV7Oa
cpNY4gHPf1+ARP+rvnfyt0Xhtxb4o/Zcvl9czacFtFcMQckC39xtHoFuuDeOeod3Bi2YaW3LCvXP
fTHzdzm33w7uyf0mGjJKTRe5VJaDSxfY9DZ0RAuG2O3EySQokOfMGqBoUxzxolx21Kgk7u/MQ889
uWT2n5PG8MVvXHKK1ex7oCEQiQwlR8L4C4LvQ+Z6qVb+iUKKyMeFSJLy+DvhXfrNTyefZ54lEkQg
Q6igCNwvxAEjgYrgV4mh8cWnzrJqWtPjNb4yP3CIZIkmne5jHOkEsEU2EAuTDHJvuIXDVMtybtTd
GuM4jarOksGkorCWBozFcSiLpSGHAflDMy9aJv3qEevrSE/REXNjCU+GNQaqxmpM/MsNK/5VZ+g/
N+xPpZ78fDlMJlPGS0gzzlVtfQxxjHA1AbxLMdV71Dx8OS/rtrqiO73sauNX2CxIfCPzTQiCdJnG
KqQiEV9+lV2+roNiEx6yoKB5uQ4iI82ORwlKvzjl6/rxGSfqNkr1mGzDpNMRAZc4L4XJ8ECZksgx
n4RsCjrxvGLrBsI2bWrdMxtOnpj+rB4sVc9AF5YMVxn+hqPkTmtQxDIjENeoOeOa6LDwkWeIGL66
MGW7zbq5AfTz+0LLqctBXgTRiNGzJYryqslrVP7bVEZVzn8eyWHm/20wHY6z0nneX6Maz22IAhZa
dVlm5+1Ag8rBYpDCARKtM2othKEmS0ePaoccwelNF0GfRC/J//k6aPDdFG7YL86Ht8JaieYnCFaH
8ABcsFxDPojhAW+xqQXOlWK7AnCTrvjE8mndLPaMZ4mLmFt63oeyWCsmSzHB06QRsWC4KYxMYwTa
UQZUf7FMZ595jEaNxyGlWjLDq8Xn8c0612A1RG61acb19ZHw7pqgMVwdQgaQZ7mNBgBhtIGFwO6p
2gVSMAD2gVgtQL9sDD+dTNK0lZOILWN9EQ2L4EhZLwSPQFch8ozzJfOxw8OUNlApKGzKLNGMT/88
/v4u81VOZ4q5IuLIVAv97/kyv832N6Py6vikYe4JGomKMiyG65MvSQiRfJP9eVusQW0AQHavUWmb
ITe4VFeUYhmCO9DJjYXEUInr0RIEyGv79+kjW/jf4ndYS+VcIUkK5aRUDuJsv3XR0mqyKCWjjYUN
jIHIvjl26Vp0FxBXFlc6UhjtsW6c1CLP32wTQ1myB4yAxxAqk/d3pFkZNnCq9v4b0KTkBoL3mlfL
/9crFLnngwQhvD29jujC26qRXl2h4Jri38q8teCOuDK4rgMGfxJ/hOASsyidViBF91kg5NyWoFZ1
0IB3YRDpTr+N69CuQhDU81kThgAfpGCk87q27yTUaT7XiA17tWHmc7aC4EbMaxxQaj2VI4PFU4Sb
QNjMmIl2orOI85NgqhRaskBguTKL4fsqVYJEwJYg/pJJlwwqqvgOAT986HiKuziWdXVVEYAotBcr
oYOPX91aeKXQPKVYY4IeCk60DBqdWxGa3Vshe+2cdXksVisFahIYVC1WN1SmWTZOb6HcDbsDPmEx
Vi8jR0UPf3FEMUMVEfESz0HUx5PVmmC0/esS9ZcKf4V0Pl/Iox2bQTn8zxWqvBlnJ+czXSz6rjvZ
ie/4R3Q3YqxGhiMlx8Iu0SovYdbpMKH58O6q4SjR8fMxpx5UKH2MY6gxp5NJJo2CCgHMxsthWjsM
xIBdDfq9Dd7P/taFWD5BXLtHdcoE6fr/83SQDYWB/5T9yxcKpQLXjPJl8ocxn1qfs+Pxenp8itIr
XqgsLmmk6GqgraGvFKk6NkAR/8T48qK5hPiDr01r+Gc+WPIFDw/WVb7VOSB9DHkHLMAHNedQaosP
ddZiRFvXJkck31i+RKP4iklIMpcLzQZ+bZyjtNfkthnznFMUyvbU20+qYeTJhYBGQVfXRSdt6KNM
oY1YxdnhHOOA4ubRj3Cou/nD4bW8uO5DDCeM6IIhTeRIrTQdDceQ3PctuT25++X+2h+ECHQIO7me
sGqYrArTh8QwjDJjhrq1aXjH2bYBCK1wUXHtqsU7NPKgsedNNddES90UKwv0GMgBCqyfcXZl3wR4
/HXUyh2vg4wQxdf/1RZL/lfRnLteSDIJlR/zmSRMtr9NpuvdfD8f9xfHp5f9NXWbnjc9W14WHtHo
ax0VHRMD7Rqr2qQyOL+T68kuJKRHYCBPsMGwUGycYf34RsO4lIp8jAnIucpCaWGd3TErHhpDFKGJ
mA0pAeP8i8Ec4meHz/8j7MyW02iaLfpERNBA03ALYhRCgzXfELZsMc8zT3/WqrLjd/g4/AWhCTU9
VmVl7ty580A4FOYPdPrpj/kPq6qFUfiLZy5z1MpAXYjkW/KiP5dgCYNxfSftHnZuwEhNHsY7pDDw
m0wY6BMbFJkVyNlNlhqoRQuMcEiEfCTQV6GSf/7wn5SuASwEoOENwH/cHI/4xt8YSp4cfcXEDUkg
+Kfr9Kw+gEhfoRyVZf06XdQnLSDUrIOC89RWCsE+Pq7bNBehEflj+VITqBN+jtifxjB9nBG9/Ht6
/62BJ0+4UiyUCpVikk9Dn6DfnvBiuj8ND5MqjFri83y9AtN03B8+SGTddOy/veaZQKprrPDulg0g
PWiRWGFsq1NQrresvgWutRErvKvoFPA5+TY2u+O53rjkpkBvBkkpnQkMXJQeObRZ79w0QmBCa+a+
wHwIZivt7CudYurp86SR3ERraAi7bBZ/iP/Qloq1yt42m3dyQ23QjP+MXf/0eLMijTntpVssFarV
atno/rf7UxwV58VL6bh8mJW/HdBfz0pfZ1mufro8FwDd0/3himYAV8MCDavON9nyoZwHrEy29cXl
0FqPb//9uOjT/lf3plRFnr+SMiUrf6jTV2eX6fKULxnO6leDpEIKCVaSEEVXJuP+VgJRpMD/omHW
0kaZQM1wgXYNEC/yn5GpbFWvXpIPRyMLbSPMMTolMqvFkqgOZ2bn30RR9USc5UJ9wPjYttELSsCT
F2uv9rgkOhabT0BSzZ3oXp5IlJwm8j/WlIoAGghPfyzhvgzJCd6SRLqFC+PQ2SOPr6uPY0/7cgff
CcbRCG1ZpaqtstY7ows7OaRJ/YDHZg2rTpTl2gzTmyU5dv0n53ocevT3pgHttYIlgdeFEdHJC/oV
eF4RKp2DNhcY48YyLuDWkUed14hNRfaKNBQXP/XKfGfFhNR3dybkqRYR49p0ppyUVsxlCM76NXhP
INBYGxI9piUIvBpdiLL5FCkKMcDFvIJ/icyXnyJCH8AKClZbMMWXtQNgEfOwmUe6nG4R7N3Y59S2
TGiMCfR2zbh9PH8WQpZlIgijiMnNsTa8wt82r0VaQe9MbjJUxB8kMvCpjDI0VKKg02+j1gIVMuX1
TCaguYaWGidq8FZ8HL74poGKlqxCYycSafbW1j6GmhrcSDtwblkkV7QPVVJBvk1GqaGhV0Yb9iMF
iAvEHax7EiB2cRDvg+RBeZersdVzMcfs8DHMlY+z7MBwKYGwO8jgp7Co6r8yQvGG3Q1ECFxuIZJV
+3g3YXQqNhQ9KghZLL62shP3zb+Y9TVOtkXw+htZGdKpJGk00SS5rsn0geh+cxEevR+eFsT2C1YK
2ANfpqSc/bRrxbjJdeuGea9nmm89XktCV4Av3Crf0IuNP4UwCu/jzzMjZviSYvL9n7WefhVBTKfB
WY6MchqKi758qwo3/8xGQZblBPQThG4ioTTGUpJqxVQdn+tP+n6fu8kXA82SXrve1Zl6KGGU8tPg
CdRVJTcFG+BVRb1a2SZq5P5iaFGbozUPiKQ0sQJjS7JagRBQ4yGZUMq96CxKkXpg4uYCup6GfwkH
qLBn0obONq4ba+6YeixjFIgU35AKVESVeM+DNRQhMQCGAp4Sy3GtITQtMvjIgbBYo26k400HouKm
u2DaBZMHBwpvlBz9YnqItXY4jidrBbhoRm+niD5QjGitVHDyOfxjZBLZc6Ej+55soku3a/24GTKG
lvwaVKzntIQQdjogc6nT+dP5pfrCQDlWiZVg6Jc/x/isGNPm5nH6ENutowDNvVMRWgppvkEDg/C0
PL11g9Hj5MeQIGaYUNM1PvPcREi8UDkIgkgCPQZqvFj8WPp4V5wB/gPh35ygoXB1AfLzZhGQ3m8+
9W8PgSUkzVz9lcKXpIXRds3VM4vem6xvFSoi+UPySEx4Wc+++ZRXVqUEOceSb8mzAVhECAjQCvVo
u6qAdA64OJ4RW8KuUTr2wi2+cgY42jUcRnNGitGMiDni+AyenBTFx8rT6sPssx9wAoWfRIUGc7Zk
1eRqwtA4h1lbpnEadw8R0tB7mkdgXOBwDyFqa3CCJesgNERQ2NmBSUlEY8xyoW2S4+JL5z6akADr
uPKh0gXp5Qw2p0mKbWj1M23OGZIR4eHpEcdR7649lEuGo79CtZwSUzHxWf2w8QXREDFQKKlgST7A
6nQaOZmiZoYYS4yjClSxuNgQLzGfnNSH19hM3kmuNJYwmxcnOu1g/KVb6biOC5Zn4ji3tFyzZt+Q
GcPF0seoPaJNdJUWuTDDJklbok+kFE36EookXEn6t4nu8Fa7bwbMx8eawLF94J4JnORPF0MehQKM
ik4qz+opOulgI6dWh3JHfhYgIrWoqqjAoYkf92L9jvGFxS4p6ZJd59i3Harai94Xr8uQkbvOPTOf
iUivmjS+4lveNAtHa6HpbHtMLpxzJHIRkEy+7JnS41vc9cD3cRmU00Cb+EbQP2AhdtKdmevORZqn
rMhJY0r4Q0zz3L3QFtPxdOyiaOuk96UzIIdbcRmvxRokgQEvHnNKndG+Mec0vR059l9m9nivfK7W
ayrapFvhXeD5vnu4xYfnIbfX7qZG20FoXHub3Uoe9xS5s1jhkufGgXnM/De9pQMVaQ1PxIItd7ZD
CNjfwkCQznbkumPZgcuHKzytLILzs+msqXXbYTfLYdee5f8mkWPRCafEK5nR21gNZPFdcCwdyrHU
TV+KZ87sZFow9J00+88Tkb6yQE4FfC2+fF6akvJ7guoarQTuSuw4o+2ospvuQ29pC8qDN8J/8laI
0vKISlRNjEZl2UY41snHmuZo9/7+6m2jRVD91yfqk2YewG9ZtuHkY8aVl6UpclP2EaXCgRokCKuB
4ovtCHbC8hxNhyfrRVVulLf1P9pCb6xDnWX13lP0Ze3Y7BX7E3KaQQ6aZdahE+YmD8cFv8x65Dms
qtj6ypM+vQfiAHiFDkuWuZuIkHlKWkxZJ4qn6HGZxJkwDaPJo18W41PudURLiLiaeyICoznvNSpg
VARgcIJROIch6nTS1d7cHh8KCK1LvI6lXhZOWnKlyQq66D0ly5H3uRKR8Vn5JHjeXd+b4xOE585g
FvZhCxIr1M7iyCsJtOlwHninks4lnJuyFhiKw0yxviwUTLpnQCL+E4sRfn0vYgwsVtMoFED9A4bS
DMSBxdcMsiesyN6BVOjpU+505WONTAprGXVD1SfBBoMTFSvlI8fCEwUUlGSY4NToKcCAD5rx1kNr
e6PV5YY8VrrLfqFx+FLltBnWRE7S1wetM5cWayeG7SNkERXfxCcCeoEiem3+qnAmOhG99MFo1wDK
wuMK/eeD/EUZ8MMCpiF1B7l3dWJkeWqDVXeJyVFxinXoCW+xUgSZSnzO+idCm6Quo4SAB5Uq/pRf
QhBUYYNQT/Nk0oNzIBoXylbbzzOqfg2Ke2QvpGrAY+kv7/AncK7KbaiymPtiQ72hUiBZlD/WhRpc
RjRWgmSZJxiqhN4zc/TX0K6JRIBgvu2uPV7uRgB5euf3WX/Wn/TXP+usvFS3MF78hQAR0IWz1V2P
bofkcKslvGOxab2xTdFr+1HpjG4v1+U6o4sHZoQLx4CHZW3+cVQPbbhcYpSnl0et3fH7oYkSfS/B
kXBKO2W3OMhYjHRfm3+6nDptM4pT44P3U+qbxc9bqejIDmUadFF9XfQAe12SXJSctxd0x6A5uX4n
uHewifgI+cn7uA6U3vNMbb2ZHLw7XHte1U4+TGbN9YYMstPvQKsAvAAOZNMA2hxUkOtX5h+bqf3w
cK4EpfsVnYOgQbRE+k8gZFRgC8I5xspIRJau4rN28AciPPzsEqGSFHep3EmLplL8Z4Gshj9VOFVP
dUUgJVlfVrkZZ1UiF9dTetGxw32ztmYfvqjQglAPZE2GTNwOB/LNka3IiLIwYRpQIe64lMwdkxr+
Xb4T+Cbie+LITEq/+8Q9JwlTqD3ilY0RLiIuYBqXbwd7JEKgIbMRdZVfOOUWHXStGbO3VCz4IHJg
+syty4RJhcpTO9c3Pl62Rre6uiUqCrzC7Imt2Gus2WSsnthRmaJ12rQPa1T2i8JHmU5PYMrA9bQk
zOsoVs91adiTZyfqlGlr3VHp0aSKs8I2zjpTlm5EKRQdKLfc7usWBFkpJEnFAiIz9THoWXyqC6YT
qgUwjZhvjhCdgluONpcMMK2amGW+ufgq9WyJwI28fGNhXXw1X7MnW5PHEkAvWRh7SRY8VvXE0tt1
v9jcUla868gWmt0Ou2N82jmmn3GFZkSUa9AbLbdSy3Lx15ZrxiAgRLKsUfaDzp4Orl6HPpdiEBW5
47h2rtZ+4Aw/bEVpgyoPUs8WuEiDG+X7WaOZZ65AuKyoOMSeLM5GF2xTjXTMQ55FWWLHoVUFxIhv
Pjle7XwY12XytOZnM6CkEqOJEtt30ASesRGOZSLheXfgXVAqGzQdEEDYUBrCqMQGktm9WX3L9eVU
ODfyXxgFyaW2ZawzzOdI7TgB1OE1GcAYQxf1Cs1cjm6GuMQ+I9ztvmbsN/ST/0nKGLaWxDOcCFy3
r4XOmQSCTyWqtUZOHGPsXDcnEXufQfzvXT6puSHvA8yxpRJDHoAcANQlKc7MWvvXUXtA2kJpCDhd
G0rPJhRhopLFuNt2SqE2QddeKw7HmziQtrmNHFCqOQQd/j0ybqGKiFlSxJAjZANS41idfKX4g4GW
Ye8tPTD5pEJFnmAaRv41MfCxLZn9JzguIu4xDCKMM3OBUebgNmAw1+ucFJqJ91drLmxISQ56PtqL
EuEmHeHHN+OboI7IWydKB/fUcsPF6Jq1FFC2GqRCt2buu49j+RryqgElOKEWbaaVEfLkFC1yNI+o
3YiCmItzPXl3RggucVBspEOAvOq8hfIMuQsAQJDD9wt140JoJvytQ9ECeKAxxiRfZNq61k2+bkmo
ClMqi7miZL7QmDK6d53Fd38zYCk0zs9DZB/0VfSDnSPGDnpuUrPNeRva5tqGcoqpxFCO+SAEg4tW
pbOHbYIMcEJKi9m06lVvrfG0/D3OvCCyYJglBKPLF6uqzZ3qLHqQ4bcVDRSMTbIEzMKc6e5N/z+G
HzYOSL4MWfeEa3Rqix9O+mH7APe20KARMdKNhcaxP4coo37P4TG5ci7j8DDvXSslI3qN0z6LXWfc
jnQaeqBGWeATIiE+aBwOa10AeKwKs0hJH2YVpqkOiUkgyzMdNAn1ZA4hB2c0o3oclQ+L44rddS+l
SK34aWnP6qtFy86RmBl11ljX5oyRReNelr1R34obraWP0KGhnXXBc8Gpvut3uSAe94CJWhtXhUtK
bRf1zfzpimPFGsTWV+ETN3E8aWN/ddYbtqqLq+zAUPe6XGZ0ZBywR5P/vPHo5ird+kE30OXL6i3y
gtGubbl4bghbaONkeaXv2RalSq2Pm6MqxbIbjNvj6MWz+ZVPm6Bo6122Sl4Xj3oz7vrY6nmAbnF2
YWIpBsLSyjfrFmj0No3ck+rTrmrH5uEzOHT8LkDkkSi2ontjXX9RlRnXa4F/C+3M5uRxflO8cXsl
iXT59/Kh1Aj8nKtf9Cp9/d2jEUP05GMuwvETAyV5Q0IHyg7Zw8vxOCDRWF7Vh5RJMLBzbQdysWBH
YKKjcc32Irhxr+jHhhSVklLkAX44d2NWPdhbHiT1u9oI9RkEs9Bse9dSqN2GA0Hr3qfth+4Hzxi4
OlT+XlHldz9A6Pt0n3vyo3ocjISPcc8FaEGvTYcAt9CCRZYMYe1LiwQxGzK854h/RrtUpFBO50Ft
AseWTgViC0/KGPhgRy+ZAwRt7pfoDAtH8WG0MFc83/gbcQsLj+Mv93TJOPaCHsABtLIaXxFEUVJm
Dufv2NMN8f86OMhBiv4J3+hmxA2D0Ciqi1rpzScNEJaUvAq66t/42bSFq+UvsqcOnyWWnNm6rtCa
88fbR3NS76e1oq4V4o0qJUppMyqrAighT+vhlj14Mh5dd6d8q7olb1gnKaoWl4tqa3hAXXLN2kSs
wbT2HyN8DW5YdqMVNtSghcSIlG0Byosq1dxpZIXBqVIannr+mzOXQf8JQkC4X2gdaDAyCHKh6DEg
orEQMq1TDsmyajpq3OFS9CU35Ii4fcolMtlfN7Pa4PbyyYU8mni/NGjYgHXxePPO4NYigEG4mHFv
0FYzZGys+er90XtzK308b6CLs77cdARVIM8k2yMq53IOv581dtQeQV9PAjdXRLfcljFmlG+gEKFP
cYBte0Htyqh7ZNWd04B+y744HUai9sT767OgdNOrZu9cgd6lT0sWvs626dZYaemSrIVyoPpw8B8p
JKx294ESfqLPKu5EEL+8QCO2NlKm/aG/ezih/bqrV3Ax9neHe3mMFPw15DWaU5EYKkjtb6NAFj1S
jmdSXLT+IvPH/JZQky/jMAOhxc3sfcNH9TVMrPBzHUrvRPPFK03LXKgSEr8MPHtSWVTWrFEYyUIp
T8Y/VNeZgJPPUNMwk2VwxcZsaKg1o0foijo+EvvX+W8rMvTjpokCYTD5/7DgO5MbMyoTsBUPGr+q
7GfwwN6s6+HL7wZuAqkeBWIUlwdHFronxyuRM8p1Ksp48E2nif9SXgTGqAOl9McE7oBJigxeF+yC
26O+VbwutvH8cxRm+cQpIc2oVWK3N9QxsR2/Vnkak3q1Q3bKTURi/bXoKYX7LPnAkqWoNuItoPxv
C/lg3763fgtsi89Q4hYq6goX+Vz/ReHNCn/rtlkib57mM5vkpn+QhqaH3PhYWRRlFeTaJcDMM4Ur
9AtaAOTxVhNUjAZPrwk5I0y80lW5L8CaZ8S0FngTIoP+Nib8tXkg3XiItRGuuKfDmKnXHN3cXDJE
JfMAjLHWyM6NvjfqrGlZWP1yIEa3bOUARKoTZqqGEJoYXVdKhbzDh3wmgw6doBD7AF8N+/Zo47wC
qKDOnlp6CtCZo4DPNgMv8FCCoOZo911PwQML5nkK8l+Bj7O6b8tTxr0b3MSOcfpLIhN2C7UlHnwL
Xuh03OSGVzp4BlGKqIPZbeygLZRR5l0dwXFfCfUpHyoAquZQEqveUh4ObOHGMYd/QVdriGMqNqWu
w6Yn60ql/vPzdFtbPKofJdBQ7k7ulCYrNkd34rN2XQyKDIAPudsNBxPdODfK4Hx71ukK7BBP0JMB
t/0sd0PbQDcrdEfQ+wf3Qof6pMUPXVhdxHg9ISjkTptUFpimtxsEQp1RUNR2+n1ag00BGuoIdVo5
wSiknGMIKK9hEPvaaBuouNtjCjK86fkLGDZsGtnEpjecN5YxrkMxolBvKGEMuGm0ptWAlAoPC72a
+Y6sRQ9bDblwSjW/kShUCrlhTZ9JP61Vmeg18ilCR6uK+m9j/N4iwXURuOcAMqkfVPq05eS8r4SG
WXguqXeGAjlqVcLFCvY64G2tprijiG2OhKbxmrzY/fWWgQ0b573w7ngyo1h5B6IGsJ69njd1SASf
O9qQ0fVL1FeH39sWcH0soHZv8iPXyV+fac9kEyep/piFm7GV0ti8xbQ269J46HpGwfSUTEjuTjN4
bGNlMLVmvvkNs7vDZElzWrVK16YYV9DR5k22x1Ra2Ujr+R01lD6qSWvQ903sJ2aZYkoN84ASx+zO
Akf/5an4Sf8bXlAQNI/aKzWjzlhOKVaWcg76Vs+/YfCDzc191/SDfNcyeAw+VWOpYmeOLvKeNI4V
+StKquPOVuwCM8zzsyGkxYAzBDR4GJEMo9uZYlSGoGbCQyrPGwlS6scjrL6Y8LYeoAQmXKLjJRDH
hkZhNhszTnInzgEiOxuRFkhREIwFBR1piir/OfMA6wBD3ExYUdRObM85mmcgmLMoNyZkBz0vZwxz
vlAboFhJprhH+uVQ26IFybTa03KTXAhT3xITUXHQFIoWhP3E0iU05xtg6xBME3T61VtRdlDN/mEb
AHFcAxH1oo/d5JbEzStUDjizKVBidrtvGFnOOjYCjfSfMVk4QPrk6jKiR/W4BpVJ9teXILkCyncg
YKvchXAJCWLwwBgpQ/LoqkSOLxp8iku3cqsjp2iyot16mHlCaPOKKmWm4Bdd0HvxDEUyJ/1BFfUc
P2K/MLWQdYN1fImJQogYOi6crsuToDl02vFDXaZlq0hncyFPIQa/r67R8Q0djHTtQnA020UBiQk/
iF5OtYfJ1bybXgfZOHqwQUS6AFMOabcmdBm5jA9nKE86TUZtNM3i7Ug3nDJ4Bt0Uq7l+Ftsy2i+A
CBBYcdZiECjh0jdn/6b0ifJt6mFSwwMGNcsjOBra9ECAERMy2rrgaE8fxfhWtaRutWP540D3bK6C
wO4JutOhNkdGOHvg5i/4hdMEqtjBo3P/hAssa3icRtAiTQJjjmmJd4ozobN0ncCWkiFFXyaDxIwg
Ecjzu8n/QKkS9GCfhpCcYMBqPGseb+tMpTZ79UsOvGdtDJznXnt4tTv9DQeahnTGKwv6twgdr9pL
+P+wf/jwWwz8hVSNgPW1jXQNk3coPU+DyLIN2mKvBbHcjCZvuve5G0OcS3eHxjuxGKOM0+KoYYjI
mDZ+0hleSdQVuLON2YUeLA5Q62qXOOYOTFEvUS6AhFZf0Fn4OY+Mm3JjoaID/ClrSqhToigPmCNh
MQ/gsyQZAbjNo92/Ev8ElQ12QJDC0UC14WElMPqNkPPW5wZ4t0KwkIdtUQAAcSQLd5Q6qKHgj38/
XFvW5Sjw7ok4GhiKKvh3rDIhAje8FE4Ysg8HBZeplCsQhui36Jf/ZyKiA5tv7vBsF/C6XEL9DlM1
UMnF6ahJaY4a+r3IX4DclYiQUj4b55mHzncmL56SgTT4JvCb44zWXZL1mG52Rjlck7kSS6vw/KeM
hTKwBQ+Sp31iDonaOUIurUovYqCg2u8+JRseKGarGg+n/TV5X3H9EvM8pBgGiQkG9fTmfKxvkKWW
12bZcqUlI1UnR1Oqv6XnL7cthw4z3Zqv0PiFSsBqiSFOQeZUbpPo60RzPIs4Og8hFXfJKrHnLdym
dTAaHtxZG2FCT0AjIJgiZCg85ZedvRx2DpRf6QHvuyNs2Bk9i0t7IYxsYsgoNe64D9ODEEsSmuGq
k9QRaMBtyA4Mwz3OuD0ObQjmq7p5Bge9nBtbBhpJy4YSpxn11Y/KN6mX1kJ625BhezGX5wzJ7t1I
vMPS84RX4TUEzxgUkwrqHpZeC0Tpu69G2/YaKVFCve+UwX2TxvRO3RyDP6hy1FJlzB3D74QAcdlZ
QOK0NLvIZ0ZtNIzJFGKNCRArzQol1sVG+myoOGn7IrYdIh1eZtPZA/JZz5TZfgIvn2vTuy1RsLpa
cvy2nX3PyHX5WOWYZ6DvE+fBxpwr26CH0qdkCMRvTQRuBW/pwwkcIYNt59gziHYw7x8TIvWE3jon
Ls6oPfbWgX/anbNDoInuuVcCpNgS1Q7f5m+j9rkXAYIJN0KQ3DJaL0Etn3JzFXjIo+s17wgYnNDu
sTmAxoSq9R4cZcRvSJK2TyglsxXhu0FsgMkRttGpS+vymZ2anr+6QyoMGSUXCHl1ZnFXgyJgldBh
B4/ALKG8g3UbPRFDOX1g49g1m1OnHtwnI9PoB1vtokOB99v1YzJKpY0IC9uS2o7huiL0NiX4SnG1
oo6Nbpb79BPVtgSrPKjD4rV0IVazj/B/1RMU/lbamaVJoVTJqvliIf2jkn2Y7S75UVo5PM7RlD+9
55Kr/dfkEZmG2gB1BCfCsLbcAUsVhY+qrdKoMQN/XNQub+v2v6nUSfI3JnWWlsqVEoXZSTmR+f0b
s/sw2u7yw1Pu8EihGC4avcV18nS1tjBtVq9GI6Z1IT90VigqqB0x7W6B/4tX+/6mU/qEJoxSPPRJ
/HwQ8uQl9FRqnKd0SjJ7eya/5taUrwfaw6Tpsu2SHdevalYHoHRZcDEu9w4YDhdc/z49VJ8y0Gmw
Mjwku37ND/XkRsafhZ4O3+Gb0MzpZt7MvyBRhQvvoLJGd/2lcn38Yslv6SWPW+1YERs5IRby79v4
1+r2SgUeeppVy0mh+Ed1+252OVWG+cr+UZJQ+iEv1JyHFK49ScaEHIkeaqFhzsCshfKTsb49szrG
5T8aTh2tgN/+mLL6eUdk8x5qO+7QMOsUbo/N3acGAANCEgvcaU61hiX7E6KG/S2ZsytMGfNvCrRz
BmhZfpu+oHtiJ2Xit0aYJyEy+Pc9SKp/GdfWTpSTkiO7XPxD9aSS7qrV42BwegShdgIfZqAaNHYG
MdDxdupJs5EsGtM+JvIZGeTeto1J2ljWBqN67uPcyFNEeTrXc6SwR1fZdesbCcFWAcG5Pajl5mFD
7XqZ9gc3ue6gVl9DIenu+v10da7R/Sa7Xz2LByvop+HXZXJRUB3RBV4vyYVLl9gcgDUzOsNjRL8s
GihC8HXcmgKSoWjo6cQQQ/FF/darvhDMvC5BhbGJ7AqRADbu6ShZjetuSc2LL3q02aeNfOyAFHuD
iFdT7o8bplvmT1c5GZbC8jGWiPh2XCzFXIGMpcCwXlEUUuotm/u70jetoDwoUFG8HUY3IKFRu5bw
/CC5C6qu6jj/ftgFCz7+qIdL8mVqZsqlYkqR7B/Per097c7TcXZ6NJ4jdkMdU9lt+W/SoKaMWxHr
yoc5qIQFDty0juJY69/nEQo9/v95FKuFQilfLWWlP86jWpou08WZ85BHJuxEYh0ESyyLUBGnKYXk
qmw+j8TqKXJBPGtcGMukEU1tJJ8yC9BojCIbQWRHbglPnCmakuo0D5p7Vs0FO4RS4wrByps9XaBM
uJ1YyHZ17Y7oqaiDa1P1O6hK78Jtt2YTdOLpPysSsz9LcsppmlAZwwKSzxdK/89wX/KbcvmyPJ4e
FyiSCqYEIg+8SfUYds1hXzKata/DNqE6+JOd6cX3InBle0BfzEFjefFGIardnoYnI1rHRwEiES2T
oqjU44QGQg2Od2SgDAyO8FzhjLyUO7l+oBgQdVJpguGiKa6etEbedEww9iF5t8L3x/P3c3Kt8XOf
Cisa75YeyyMtIc4jCXH9zvFNtf5DD9tAbUoLHNcNrCKpc0MzWB09dTBNJ7la6DjOSXyY+wzA/5jp
pMOh66grabciOS8B6sck+LIRnTqK+IO9MuKgs8ZGNPx69EP0JAA4wss3Vo2IGIhiQU2HjOoAsbRT
qCOihsAboFkaXXMUqwDoMBquzXBrIRyOw/bku2HV6VFKvtiYXKphXxh3hKSDGB7tSAWpVsJ8LREn
LboelKR3a5spIMBDM5ARLJsPiWfMHJh8IGvSVfIndxdkwewIA0poxuH8YM3Lv6dfQLD/nH6/D8I/
1r1LYTnP1tPkBMItvSuK8BgoakbJg7PmCS7JfBrzePTzaSN+L5ZgqjB4AeReUSWCPkEHNrGxISWE
1pSIuAFjMq+F9WStprCT/8uSpaW/6LIwkcq4YtU0nxSDu/abB7TJ7dP1IL8/4QF5FaekJjXhzK9y
W/0ufK9dcf4EAvfP9cwVzZLdXHsG6S7SFHzPBV5kOo/svw9bK6SqsFI9AkcmIUPiK8jZynSJabgV
IZY2SosTw2TLs1QUUI9DLSuVos1ju8Co46H+htgPiA0IQ3s4rCcvbolsF9iVBSprfDRpx2JrWsU5
ysJRDLscyKUp5FhhLXWoRQEPP4N3PTCDtXwzyOkaeJnVPYY0MU8PYVKYZRCrjDAJdjlJn7OnFLuH
2uXIU5+3hKpYbyUxWqlWBZMRKDCIhmtCiGnoaazvePDaTSsL6ngINf7dmtp9CHX+ZotiPyPGpT3Q
msfPxoBdRqj0vwNDjmj8Ousb2IY7uoW8pxarCz9FtEBckQwQDsAHPGAyDzW7mikRHBupmRs1lhdq
GH1uGrAoejDjArRRvTHHHF/0nO2JV/gS8vKln3FE9TcPUKHnMe4oi211id6sc3gCCG/6yUAeAVDm
dBUfwFaaK05nw432OSyJ4gQudtMa0543zHY6cMa0T9U02DNHWFp6EgKdsTRX+5HWrdqahE/zHWjE
shkoUnzffmGPpFK3t+Yuz9R5xbBqBk2HWjBmn0x8nTnY5PD0FSoI8o8Tpqp4uunISl8rE+tzzD2s
gb39aS4Cy4NHEi5tWDM1Yd6NZEKQoZQGNH1xXo+g4eiy0DgwGBLB5dgdJWoIDFrVV70LEi32gJnB
pz3S5Y8UtmXhXrg2gxTmN3F00xkestL3FCoNioxVXoyFNBRK8btKlnYmNF/AOVKxA1LOh5DlNNXh
5zKvFf+Z/TTMMFYfiyzuUpj8y7tzJlAc/LCiyosO6RIPwpUYTqpwicn9L8+r+LeFv0RGMalSk5uk
QbrkN3s1X26Lw31xfXqMZUDkT94N0HzFyjbKO241WL57pvuU/xGrt1tX5Z2aODJasnt1BExIGRXb
FCXydy2ikaFoLg8ZU1ClE/OE5bZeQp7Y6Xpq2zZu0axeB/2Zn01HZtQziy7F0G3LiivbQlqROJBY
pMu3kxJuKXMXVMyoZwXdR5qtoKtfNoXTpmkbwgu8VuzW2tdp6zzBtxBPch3RTRY/jWGktHbxK5r5
0XxWxHzV9uf8VVKLr9igT5X8+KV7moLtGFr6nrC9s2r1KX1BHquTTjikYAKfAZb/6d/xqAmLz2QR
zKHxyBlTh7dZWj8zmGKKTSGbmI7zu9PAoYZzfqBY1ExR8uZ08M3LnQ4bZRCsz7Hg69+rdPaXGD/5
fcT8AThUhudqNk4YMVbbmi2LdTFHfA6rSyzMsns0+D3rNaH9u/mNFco/kaoJVPkOPheCVM3u+Ieo
qKYNVw28T/xOXUjhuZQFA6v0c1KK1+gTe70mMql5Qwuay1cjMBThclckQ/z7ggtJ/i+SDUk+y8rl
cpEgpZD/Q+9sud+cKtkgd3q0Si/XlnSrl+zl6uym+7rLHxFboQYwZJnGmD5W835KrL4jnHHRBri4
2/UsuZIRuCN9bPNvNy7ynkkuc8Lxv2WiPzxBAkZTXvx+Dyjix4wiZMCbyDdT7UGzD2opwk5PtL2z
G1NG+knK/Z6C63yXSi4zXKPvsAkpWsVpLBNagp/wX8/Wfdl3I+5VosDwQfeSZDW+B/s0wbbp0SqJ
Bt9d/iZHFwWqSAFiQm2YxH42tert5JH0flCkO5P7krQvv39K6n9gryNc1t4ENfZcaJsn/b7cOl0t
a7lb+zJMuIqFxxuzPSedu00/CudaCJvJrHuYtFgfA0obJSp1sulx+JgC9EjeGHc+fJAL4M1iL5ZO
hafBN1uZ+XdskqTZChuSL5w8WhZlWcIQ6XE2CD2TUlqAEfGRlPfe2Hm7QvWWR/Zx6wXZPWJg1ppi
ljInvn6WT0CV4ghut7Yw8kxPxkEaRUeL/zD1OHxwbwUUQwV44h6t/PIyqrc8+A731wfjG+IBXqPk
hNWBeohCN30NZ0s1BbuzAsnKivC4Vr2fnd4ti/S288R4BOZUMd3lezOnoRCMWsoZYKbmfNLZf9IR
6lHYwbOJ7eV5UhyJ8z7UzMBr4T1Bf3fo2R1+8Zg0R99Nz9p8TPeQPD1Dk52wtRNEF1YH1gfHPvDU
uRDvpYVKgfgeRjN30SHuy5NwA+dJwgMoNrkC/5RUISOj+uFT8M5FnoR1ITPVHv3s6G7Z3z5z/OFN
2KeFRg54Pzh8KL66zeD+2KCT1/DBehCfYt4JpgRLifN0eI/BYTyHEtMk8nGRs+XWeE4OB4YRc3p0
N3vcsQI6qOIj9LLKZ872/JmvHxs55uKmBz3GEgDHlVt7Jgz6GVfjHPBLyMfhYh83u3Xwc1Sv3gqf
WpmY7y6fR48OIqc0n2elVRYIeo9bc1PdhVvIfjGjHlt+SMqBlnPm+WsVfP56Qy7S5tHd0J/E9x+5
PbF7blb3EXs5Djr7zZE23zd4ioVa6Z4q1PTcHBPbYnFHjddmjuqV7bf5olH+sbz5oCXy+upYeF5U
6qfP6qY5eaajQ/KAnC+KXhL1XBQLH/qrLo7iVL4D8s9ftP0OGe3cTaEKD99/Tb5KMzYBq+RA7AgW
AS2ZnwMa5bB0D8BURIA312lfdQIToCbzzPjZ6ULibyipCV2WLWPQL5i9+L4LUExGpWdqWwTwSp3C
m8CBwcMOlzlAqDe7CeqQ+At+2Hej12/u64APUw1gwrw1ryO/TsBwgM2L1Ae4BJ0z5krw4PQodyx4
sAykTGNwc9OiiqJ15mJOISMDRA/xU4ak3ujlmYQ+f4DS0kglY0EEXOB/5oB+0S5NKVVuZWNb+JCx
cFboUxuTThaLmVdhMaXHrglU77gvQQzvvXCGvMxNGUSwygHotkNQYV7XliMSYiUeCCgG8iXtSOlf
Ah2URyRG4vnHI/jdo0W6ZNaiwMjPxlyxPARRrgKXuvrqSRbJRUmKnMHWXD1YRVG6nUL+/OlfMRi8
3An5scNn0pUiSh9iWrjZKToBa7nwFUeDI8S84ZZKBjOJMc0bxdkS0nuTB48nRBfHEmWA3BYeQci8
eaMVQSCw4aFcnkkqcaYo0bEfaATWZl7Jw48qihFAKj+SyeRYQsD0LGPP1OQ1pFWaN9Ktp44YNioq
sle5p0LIVZq47W1REuX+dUXVPQlPyqdvxxsLP/a3RlKzn/0zJABD38A93RHhnvuBnEL56YIWTupt
JpwYAMkzRQTcioj5DjlYxild0AokGY3bGS96aJvzDzoqoSPjjdWVNnFqoYtCsZEFmn/RRb0wUrml
lFfGMHyBWz7sGoEGgnZI7UpnPjYhHkutUEJid7+847CUEEAsBpqWrOKIgevcd4j7rMi5P0ozGELQ
MHfs/IpzTPc9InwXT4xDRGAdz/CmirIAtSF4UWZCzC1FsVirnSQgqmFuVGJCAD0XogbVGYDqQ4rc
ffmUPHVq9CCn8w6p9OoTqSF8UWFyQ/pBW2INLV8DM8IJ4vlLTI4/vYYd3ryFYjIopoGv4DTyhlrW
r++/t8SIBzgFdBOAki9rjYry1ntQNWhieP9H6bdRNZ94EALd7LX0Dkso1K/r9wsTjgibAl2Z+C/+
NAogg/ldx7sMkiRalIcDKtw36W3hH92AnPWUSvHLFAPEys2Hmg8yAo0kgfPpKCABWsqX6f5l2/bJ
Ryhzg68eCXFAwhCD2N3HuTX8NAYxe7qkAoYA5Wn8UjmRk6k8Gc4b2/lKyBPsh/SPcJtiOEMofhTI
+5r0qiEPK/Zl9cyOPIj4V9XYmlQDN4Z3fNf3mEI/PXnP5szDddVagXsp82G+pNDIwySTIoS7B9xp
oWkQqwi16uLSseRaj88Mgtv6KXkohUYVFDvfSJsnnHDdk9BhFU8oagVQs/8GpYvMjM4T4CqMsliY
EzM3hrbyWHULXLGj9zTp0GTESgsjXWE+sybwRa7lCkbgFQb2kRTLBGK25cCm53OU+kqDguREXDon
s1Dtz3tnVgYHXszk0AFNrFlbt4dWY1w6IMAdBqDKkb75HHaqYaTvSEgovLkB7rqAkLI9i4VpeEV6
zGyamBeuMetT5B2T/Ckz1IPFYsxfJZnUMLj4ugxEs+2KlYeGQMUQa5U2XmL8tJnyBPRH9RVg9ZHu
/WIkWxEoCTt24gWgb87UGL6tvtrn0KqMaMolJ8UqUFYjBGbHnexJnoZMpGWVRKX2AjvSiPV30Uyu
736B1mm9+PVElx5OlRMdd9avyDYDj8nuYSWDXAkkxVIpvF3kHtIcCzhADGHIDPcCV89rrD1wW+f0
PKM0YdZ3nbCKbw2HYvOgdac2gj2y4HH/rHmgzgAKhmyLApe05WGmXVt7VaXgLQ9YxbnVhyFlqC00
/ZbdQ3bABQrw7IESjnmnl6dXptCfa6SXrCWylZdcJAoo7OmlufIlS6J8aykvbAnuGZ2y6PPCm+Yd
LFv1nOlkgMfVpb6uel+hnELzn5I0m3BulvJXsVNeFZgf52uXM0XEVvzXK7CGw7L4tGtDsz2Rt4Jw
lCq0i40TKbeELPkShFAyhywXaSjhXoQly1TCrHH+UgQc9MvvrqsTOjtZNbn97nsTQEmEL7mPo/Ya
qJ4FDn7MsQdLBWIkJyaBJeNU3ngKMGRoodUJigQqnvl+qbmBu+JQFt30RKyl+FXyceyM2v+j4bCQ
31nEYectexXsQh2GFJjs00ZXEm5ixQXTFG5J4dq0x+beS/X04ZUEbqX+qiU4ejjWw1F8/7DvOTMc
JIxZGkd5umsoOAkc4pA+gnHJU53jAVk6ZNuvMQJAGY2pnMs8LSbA5HPymf+y/BD3UNfPymobNa75
TnkZc7x6L7zvhSrTt6PiYoaHEaseowJVFRMOOveOvBGWH9ZJUpv0tNi+rFxUEmvdVjIIKX5WguL3
839kTkvZXyGSSiktVgppoVQN+q6/4YjDdHouDsuF06MyLRp8Swqg2BNsQqqWf7Pvbrtz7PpuQkpk
91a62QKlRFEhIJUnLaa41bmlVJHoqcuOmJZYa8pKIyiqOA4ZUa4Ybs71MmUZcs0g2Kszqa8nL79Q
exIFCC8KW5ZuKk/FW/PurAvj2qhT5f5QOG0WUyaB0tpTVBl7FiPIIJ/1VBcB7eSkY0EEwfGGz8Qi
hEmHJXVwU7lxh4oRnQ2QWUT8hCUN7smlwuDKhUvck48Q34EjnBtiDkCnT+Wnyo27l0gR8SSRA2Mv
1ymJdgdk7oawnsucqbeV02Db+adKRIObzeu5O7XswlSR+KsXO+q4KgtNmaKFQRCqIMAMMM6b3sWi
DV7QJohqL01MfDNXrAsP5Z/1LdPArYmqnxcKEtc4Z7USbQhL5ALMRFIJ1KjnqaFPGv0igsYuArHy
y+mR4QvpSVlFPvu2ub48SMG04jyPFcqYgKKVopSVBtrd1xY2zZnI0Sbqcemlnbr6azHBodnT19f6
atW1kPykvFLKmKmMuHIh5cFyqp0NqXXMpS0U9U1Z7/htiSTwEKKRRY3mD6d4iTuiPDm5+KImjYKP
HpQSsNHzwG01avglHDJ9jNGRCeE1Hq3CThbHlpaETVoGPfmsRbNJIx2/vKpIGdE+a7CPH6HQz0sA
BqUmUbuuPIRroQC0rq/MgD1MZcMLQlyvB5VrVnRJnhsEtPAAkF8Z94aIFVA66YLhEklPRv5RfB+C
hrtPO0NmT4OmTQPLvQKicLoMEl8Tiii9kRohliSiDtr7Ea5s/yOh+1dt+yT/m1WQ+PGbVdjmcvPi
dlY2o+tcslandE8rNGYWsEPvWH/e47Snt9gpHFe4+0vG8+JnZXaAJphdqN2Hmehscu4yRVXmcoKV
7sv3uS94YRYjZLdiNrTdMVfqlDAkyOMCl+8r91OkBgXeAnKiM+lfYivybYTjYjv0yKeqtKD369vx
Q6Qndk8RZFi1jSuyxry1ZgQpBKEnYfrNRShW7pde9z2jgCpBmGH4tuc4Gc+DxAXB4uqxwKLhYFGM
xnDQUWx0bECuT6Ljp1SN/bOtyHc+jKnRZQjBNWIa6ALqJOxpXDTtwQHuVm8u3SWLjNWSSXfUtzog
xn36V1Edw6gwf3X8j6dcsPDsz7T97w/5D9LfZFxZFy+L9PSIvw9lKWaUZXYPrpK+MaPtzedXlBLS
BdCMGmQ6DPh/oPR/Je+UklKxmmSlfKWQ/aHiuhiWZ5OksjTzTjBAHAh2SmV9vrGBSUibCSiDvkIh
CcFDkaosEfgh24i+awQr3TnEHTnaBxAeE8LSUJAzIgKVqO6XLyPWKb1DNmwFQaXS4ZsQj/530EBg
Ib/eDQjKDyBKw2V9cDeCPi3ZGy+/S0ts8uNjKgck8dlOe3svu2bLoAoZ+aCgoAuwbqXflEdY0hmw
y7cYJajDnX8TooId/qAjaxpLkvmKwMAT3sAW17x5AbLB/X2F/mOBWU7HzFCKmZF/3JORtDIsI5ni
u4aplE76kAxUlIS092R6JOdrSnh1vznVjG2X7GhDGyhTwHrYvta3u3t3T3NPuheGstMRMtz8uy7P
xLpWaZZ6VegP48yoP7zgnQO7MlxWFENxSJvLcSZ3ZkvNeZr5jPGhYX4OhNSsQSX8Jii9wNvRfdDX
wSmgvOn/CDuzJeWRZUu/yrFzjzXz0NbdFxEhZhBihhssSQYxj2J6+v6WqHN697+31S4q888kQUgh
Dw/35ctXUDDmu3YZ1Wee+DxtoqnLKXC8G7tOSf4MkKaWHl25CAk9voFu/t4mU/+qZzOVwx4LyVIu
V8ok/5gau1Pmei09U9o4Qa6oOP1GBQLfQ9pScUHI94nW+I0bWL2nCjIUR2hFF25ODUPOSrDzB9Ii
3uijoscDfFbPChUX8UctR+oW1Oaj4nWIybDGw4v9ek/a01g/COwUyinGjIzmFbC28NBSoPVKK5aA
yFKlCMpHbKzFXU5MiYKeVlaqSFcrnsjyb6A5/f4tewrZVPyeAnlKQmRL6a5jN1eCBtXo/n50s8k/
/U6hUEjnGdl0MsNeXrk/Jvx58zpfU2Eq6ienJb8RebnecxXevUft2r/e3K6Ra2bZE6q+MbQOu8PF
zDr7Rki2c2yfFp9hnrSajap+jnDtD308NGSA6sHN5seLKXX+/lQzxX95qtlMEYpdIfdPdrBJ7B+v
4+MR9Ru7Yb5FVevVvEyZSTgFySPZc8omvFR708ymbTTOvA381MG5nRue3OrZyKAtnRtT2mE/hk6B
GP82ejdKzdzT/P1pppKlf0Vf+kdfruLvPyzYx+sjsU3skq9+tqUZBwmLQBZQjTa93G+J4tNXAEzB
pVAWme6XBygsaq9G4jgcrxTPsHXzrM5azGWbqj5dERgEMuGQ0tFV3AuyQ/SO9GAN9IZAIMUBFL7q
yH91C+EXTwCFxwbCDyyMx1UJ/YJZFTkhRURiAtxVzidbUqvZi13g4636cK4iLj0RuhR+K92VmzIr
tjmXnL24ROIbJFs5lO+kswGgRMxM5zy+D8Ye7Qb6Kd8OSRS+sJX415ROde7nMeEM+BiRObUykdOE
K+V5wfPKJUgT+lkXZeNW3zZBxigXK+aR8tmunSqLxb2uFviaUdsSOVh1X3WuAiOtZoMLDBJAtsGe
+F1DoYjpm2uQTxCpkE/wvGIW9cllWUIKItOzAq3r0uMuXSlDUIiIG40O5BMbinNxpQkuvrRBN0NB
VZxS3NsNjZsITFliRLODNPVLWg9cILiRVoq5aC8Fmk/jllNp8CsVyI7OFe3CpP7VN55WpHj1m8Kb
gTockemJNqJkUGRxZSvKt+TaFJt9y4IqVcm2/gthU9nqG5bp3yc9A+LJJSsMJikZkONUCKkYchoY
NOHcEyw8PdBuU2sJeLdQZaF/8SsUvqkXYsU4SWSqaCYXHPdOx0cV3qg1Q+wcrYTH1qwt9pCaPuBb
9I9jnHZsnarTxqXAOnJdX8BP7Mx3fT1UxipDxmibx3EJMFa6kWICwerkoNqXpbD4Zj0SEKIreawM
8ztpLivNFyBVdqn9ZsNpAF+OSMtGvCWL6CDgszmJhU9KDHK6yr6pLMot6a+qjodxVyNAP7opXIle
ChIdIq+YgsbKL76b1oEMcZg6yr6RgsojaXZZ39U2D5No4f3/4rioaCa8XZQ4bOlidihJ7Sq0ShJA
dPBUHJGyixApgfVaRjJ0T6ox61EvRnEH37r24CXfJONLylEociYgAeSMExCFLaLazjiMchodTLyb
xDACEH2RMz4IfEg9FbrwN20o/9W8KrSy/cQPaY337NCnB3AqlTF1bD3qszJyO3GkLEZu2M76n7+S
nHtdeKk+LVnDx/JuTpnzybR16qINZ0UdjsmDqu7MFol2vlMrulKbFtfYq0AW2rQeCFplWFzZ9Agy
ZMoVMQqiR7gJt6GWYlVpEYbqPcpXJ7ghi2yp7rXcnNwa0qqtC6oL9CVF9Q1Z/ItiKYoG+dYbAydD
AoKOUXsQEH4PUj5IjpJ6FTu2bJ0sJlm+rT0zxcoWGg8RV4UmyD64DO33C17S1kT+GjV954RETO+O
yEISY/1qZSXZkVnPi2QmgplcvWonlNd97Qiv+qbGCdyV0Y+7FmlITNdoTiab5y9tRboaNwiR3nty
riKYxE+6rwpCRbZU4eh6N+Jl6rZnQLrvSBvmke3MqwNXd3WmFJW7AV/bpUmJRbv+8rDWUB/3DdmR
5KEwNdIZMl6kphStHEhwN9iZ0iHpAmX9G5m/nhOmlqp07ub2m2lhhLTuKVdSxq0MOze9lRUKyVAk
KiQS6q4WbzcrLrd+KbUyOTIt7R+vh3Ll6Bfy9690rUCkf9VnuY5TNfXLHb0bYKYEelTYfK2UUX87
DBVKCcAkZqqrXnsU0zoG3gW7iyBGIyG4pfDLLxv75quJMBnvhSMgQtW5FBI/KisBb4C+v4hYssCB
OZsFkqFmyJq4/3msVD1U3e5RURthVmkk0K8ST4ngCTPlU5qv9oUUVZCsIuITCafqvwIrqNoCaQvO
LlGZ1B5VKg48AqGpgrglNvrg3yR9dg8gG8Xzh/LTlwiesKAnwPgHGD3sKmI8s5ee6s438lGB8sJG
BIKvCbOO3VI9rMbdgMAym75AGmka6Uz0HXdUz9WPbdDZfsxKL39oxtIK8wWgvhoJlFW00bV+CVta
Z/8+EIo7rP4upVU89w9h0C66fc6ZXJZ2iKYcrIS+4uiBGOJTlRaXYgjBZFl4g1IL/DCoIfI8X3GH
Z0x91UYG2r8mAsP8+/NjZxJlDv90hiV2K0nSsZHK5/+gpCVnpf1pE2aU7QoCZY8DHAoJOEsk1SdK
dVqHhgKGv8vO92WK2/SlzGPXfq8QkPTEjS/VUgjViYim6lor4xIbNmuWRF2RAoPU4wrYJZE+dzNX
L5oibA4h4bC5ZaQSytQcFQy1rmkTCZV85LmZ6lpKVJRC8KAzf7GTR7L13Ws2V9Z2R2tkMneeRjPF
liNqzbg3jvN8X+8WH1MI4tcraCrrSyig6jZFX/ifflb7jZCTJ3+JW7XwCqoe83fWhv1IIMR3YxWh
aXpenkXnSjP9eFYDy0E/OcOlrwmUSLUkQis0VhGDGqSFA+Eh5c+VlRHFVtgLgnQNeBt2/k+2TuVL
CFT0hn2XDzIsBYqeFfFIooZIi/RC/Rzy8zWt/9K6CSH8gwyDRAeqi35lTLR07FZRaN1XUYeISZtK
KCjO+Py4r31+v7GQkkk6bhQ+ETTpB0XrnPyXmSWa3XslNlPM2HuvRNrS5YmIpGrdGRGYM+sHEQbR
VcbPxMCcklHF9jpzxWcKQPMCjeHnFcZ65wkl8+dKFyNwTmCzxkhfpV42CGv5KZg6PEFipG8Ap0Po
ZHWe6OEod78jpbHvwDEElL4M4b0p/o8hO8ZZxspKCmgvPQ1kfHVt6vxDqggkXkOom3FaSWL4/ptH
8IU3c+0Kp2JdIP2geFr0MEXJAvMA4HlwMSQcurVbzk4Q/GuPopCIBHlyHunofEnLuj7tkqpbJpRS
vyuOFf5I6yPTjHsq0PL7p/gE4oMwKFQH9F0Yp4SGUDlBiKSleaevM+pJ8U8Mh9he489Yd0gWpJg+
LqTGTD/RARW4quv4i1J+v2tUVRYHLpVJpvxtUxmJ4mSlD4oXZL0Rd1yXHdMwOYygfx1ctrlZKdT4
Vk/EMgi5Kl1tyn+Dxyq41U4LmLPCdU6NYDfWHvqev05IuV9xKpvVlj1vkiRV/lVxkuyPwliNpsKM
8xjpdTAK1TZiKSQiccX1suILqZHUnJUa3aEPZhD9kTyBtkOHdAPlA1IhN5AZxnWsu2TBGiNRX79E
RZJKstKuUqIYyuW694yvArE38ochyZMuQVixJIJUreZy1m1KJzIRCdDA8sTUFJ4xGaE+EI/p5FI9
Dch6VGIXRBEliMrlWsW4SBNIMSWbs59kcGM0YS3wmbIQfQoBn3JD2rsw5EkKCcYEER/jMY4Qxy5i
rYrqRJ4othIhbkQGrJtHLxhf0u+VqekstngKaTjqdpApMNyx8QGW58lLdeBjU8WtdIXr+daT2EBB
NpkNthLp0jFg8MeXxqRgpF8lE+ffuvoCM36jdrEitD9ZHkRFfN048jbtgi/PBUD+I2cl9yeQisoV
TBFlcTpRnYLusk5EpxIWq1nSl2MnougLI6h5nJk14oqHzisDZBfeWxtTKLRuUGvW5dkbkbX6CU7y
xj1vJkp6x4fN7s2ayNscCo3dBv4kXOqmEvTDx9BC29cO5WmJ6ZBuJ71ZXfkzkHO3UN5VN9V759lm
ZygEWnIjbSscR+tO3QXSpNG6fUCThqVGOKs2exJVTyipgl1prHwphiqpa1FThqSvr6yESlsfgl5x
BtXlS+sBi4q6gfTQQiXk/dDZILOxs7+bnIU+RmBK3HqlppWYeo+nS+TgB9DuKYbAbWOankm97TPy
fmM8g9PYXNC3z1xglF+qSMNn2NYKBHb8S4NbYcpSgS4zyjFZk7/b7t7UUgWDzA47vnmhO9jQP9nu
oVIL4VYVI1T4O6mtNaGbOSJx+iAr2/nm7t4Zk2vvKgnIii50Jre1Rbdct7rb0XtDI0yHXcCeieXD
LIubxgvULHyUH2F5m/wpPX5PCJMefi6pHkfLdkC2k9vKdbRNeVG63Sw2t6j/sL11Fl3GDrIbpd5I
RIjm3kzuXtG/zzqVX0gLLKbmTYD3qx0cP9YUQpuO7Gf1dIhgWvP2C0lz9PspugbIHev3+qbvFYJS
AK+CUPVqcqtbM4MCxKFjEvV6O1qUhqRViCimzbsHw8BkH+gpXjpJ92OfzZ+wOjuZSy1z4RfG/OYQ
GC0e6YG/15kqMMwJUgrPo9mfQrpSPsXyg0JyosFmxf3Xp0WFBb1jcfAm+1EyY86N3dYdtzZCPyj5
c3uVH3t3Ge+Nobxvt1IyhfU567xGe7f21mZ7oYxLzxrc0efkjDLBzjwT6A69tjZzMLSHpbqdW8au
Ow/InxIqogk9ZYmaMnbfnmT4+c3SYWyepv2H29dxyJVcP1VrXMsHU0rbnUkU/E+ykaNJ2B3mxaTN
l1yx694moPnRVRMu0ZnZTOdWRQ6u5NgO6U4F6GwJTM3WDAjc96Y5ef6WLGaVSHrPrem+O5s1VEH6
87bGsBPf5+XlzbHgYO666OryhH9wSK7uQQ41krpQZURMBVMiCDeWm0Q4bDUXkFVNTkK37N8quebH
SSMP902BDtJ1t3wxR0fzMypKl2XxaV6mv/YyScMOQvNt2vqJ+cabZwdZjwpn2e9n3PZoHqNypp2X
lDhZ6Iv3l6NuuDXz+917e2l77n8cxZwN3Pt0vfFoPiuhzSkF3QWbYO3tz+5kCd9b/nOQqV4sfyya
+XZ8AIl7dPI26m4zZk05p37p0mh5Z725swrlmiX77OT3NnLJ31mPbUlR2DqZ/du7m2g8S9swW96G
5fXdXd/uvXbv3+SaivfT/dKCTLp5Mi8LKUeKsZPtT9jNvhpPty5WiygunEFDh/CErDfJhq44npnX
xWKmD6i+gQeLcvT41N57u2uayKXRyChU0nc7u7kI4c1biJAwKXfLZBcF9KvQvR29LIWgn7AduePP
pFQxKSYV2g7kjk3kLSyEVNuBB1Z+DN/8eFqAO1cID52CeRvtyxE3VUTsU9NAN36WAXVyATqwmeBl
S61EK+/f3KxaDBFXwIMhxfix258i2zZ/6pcTdC+4LHtbJA6GC+hd3PZn/+Mdf7zdDA6z8TgTr2gm
qYuNalSA0uYRJB26Mw88XYHEc9dpswckqjZvMt2U97OegNLPzB29Js6T+j7RL7WFS0fZ6QUiUop/
lc0+BmLxkJO6wvLkXu0UVSZJwUpMXUVZMYCS5dnvqaO96u72RubKrnPxK5KosEJO8k8wcrXZ3p5j
7qlJQWnVEaleXYMs2SeRck2t+VSRWuFU4PAe8VMBxaouRT1JQn3pYcqkw+qrHfEJUtRI0xGpPTXT
Vb7I4lPe22XJk9GGJaNW3+aD3Fl1eJ2pjqHXSGlHdRf2kIZrfQGaiBnXUMoAKLREifEllpvIBNKS
zsa6zCrxC2sTrV2ZlPKpFypptL+B2cSL3xKgdLov330KjwCHu7o6tZhgcXe19jxk3xlhOyN156mY
pGUSXhJf0sXTPl9q7914L7XnS7NKQJ2K1AJnBMMoFYPbTCsSpaFvr/wrECcvNxWTQ52/klxChII/
E8T+VX0S6CKmY6pCSRs2m6riIliJS3eiv06sNXHXNEDp+OaJaVscaZDV2g631qkSKUO4VtJV8Uv0
SEK75Hv1W50k7ZkeYEHukDpRiTBP2ScZK+XeYUnORv+twI8ZfD+FNleL+ImnjF5cTr3rSmVUeKy0
g68cJx0fQc+dKX0m8PiUEThs49mQhEwy3pL43uKtvkoLb4ihagA8qyY+wI4otl6XerNeLcqiDo21
U36VRM3XNg8uy3YxGKfYm5oAKtJp9wGN8gnMTBmxghh+Ro5JrbpXzDOqqRCniZAtP5tq/eU5JpHK
r1KWYurEsu9HeGYC8nWlyRhwEYdZvGU0dunOlf6AsEVtDSj0pdCRqoEoyVueE7NHYW+MQgJO5r9b
8/L3WD8zJvUKGRfALnTiC25navBExU87UGZQd6Oe/vbEXqpUIE6sdFcgU8XieiihEKKSiLcY3I3i
l8d4p85BaYg+Q+fx/Z5QMK5NgPUnge3694uehuQ9b74UwSoLVk1YPGeF2EoAJOtIzsl3RbkXgfvk
NvuWNocCZqUgIonibzuiWNw6PlE1IXd2qtdLNKFUu1YeLSqg+AnJCUlcRY3OGkSGkbROOIva3dXH
/mJ7lTswyJFw9bs5z76s50XrFe9YZ6It3XPIlP7XZW4pNGj7vy/Uq1xODaDi+Ylxod7l4gDCXXm9
0nWKWHcR65qftLs1g0Ruon9Fr1PVXMUKpD61PSZmrikgwxGhSR5ITRYCUBQhS2ytMJAO3dkL5wU2
IWUDxBjsBQItcbmcGvbybVYt9XXIkjjvosUjt8wn71Hu1N2gVIIJlRa6I0eyRZ2n0G7IfvV399Jw
6qeQ1egF3CySRuVKfJ8K4lK6yeU6/ixj/I5tCRqf6INiuSt9k2XlauxImpXeKyxEvVCGp4/XT9pN
QnSDv8fqSiqZ/onU/aOqxR8cqFN0ORQeEaoW57ESJUk8KCsTzPMtwn2/y3QEcSi3V0oaIxT89EiZ
/ED2mUffV+UEGiGxlyJZy5czlnUS4IeiR48IRZv6bokGoogpFE2UsQCYjcWv1t2Se5VTfa1ElRNt
qQClTJi17qfu47dVQu3KW6aZOtT1yf+OL5rO6ar/v1GheI/UTyZVKGRSmUz2j+L95R4+b7noEPWH
JzPlf74eLvIetVu7WM/a3cFczKmOUKrb//XYuo23LcOjSRp0SrflF4nNyZ7szZTYyHc8JFJxi0Wm
s3iaod499/vzi73YfXkXkO8ZYgf3bB3dNn7onQfb+e10Onm39Pn4Rs6gCG4PZsx2pPbhkrZk5v3l
5GhGe9MhHer2+zU0WpuTlJ3o2ahMVBw/+G3Sbla8SvNl82bCfylbb7fZqIJHZ8Rfr2aQNqE5uEGv
0dL1Nho56qum0RiPC2acrt/d9OHG43GjsWg3dbi3E1XBTIpmNDnxzN3zjtNkY+fOOPSnfzAqCo/H
iwyyVR+RMVN2kHY/P83mqBn10kXz2TnoNwT7qwVT2QSRhkXXiAA6F3hi0BaN4FYN2FbHFiHZSAmY
rOTfkAr+WVoovtN5aA+FZC5V/JMDM0u+sp/DbR/1M3xiIf70i7nx2HMjLhbZ2JkjKzcIYVolscXJ
Yx46tgNHn1UKrb/F2rLiNSc/k5/2oPc2q9WKfQnIZaqrI7swh2YVGvUvUSMwq8aQiwxYwKrB8OqG
W5to/rsLSv0TR+KPC/qDI5F65W638IDpggTZ2tZ9THeNdSw7cIRNtbd2QfjvxjCmT//zdPl/g/hH
QaLwed3Xm8Qp6u+4hfffpx2raXo6TRmRy0g0vZPtb4w/ZdaYFhZ8MI0hM2Fv1+WnWW38sw2qQbC1
QbDqbbChxdZeXaO21sBXQtfv+76fMP7bIy+7MXcKMhhZJ4djLs0lW3x0zCGx1KzsGmjArU232+/O
ifzjOyvrSlcw4bfpnW3ohQzH6hnfLJT5K7O80bL2MVuXmuveXzT1wYUOnHSDa2oleWreD30BGX1m
bKYRz3peOuVEvuY79eenOkSR1qF+JH69WGR67YetznUndIIgRXBDHvU0WchaWNbDsS8REJrmzBj7
4FDojJvyzia6Wz+0m7VJZNBK51sgqW3GDBF944Zn1xiXjO+ndIfJ2c1yuVwbf55ggD6M3LZ8gpdH
bai196OsLqux96WKDBrUmhjNeNIkM6j/YLwTdKnMpMKR1qS6vPjWkivSYV8SIjaVURZoxIxQo2vv
bPNM1nYm+3m7B0lTkTePdrbS7Yu0/fRE3gbVMNNus1LpzFy3Mpr8/JxNs9mp6BQpzHC2nVFl0py0
J3n5MLzYkk/v+uO3HU+nLS6hs+x0Rs39MNEaQUOK/YJc39vmzHhnGuXQSn/O+rW+TnK5PJlMfBeG
49C0e8MhAme5h1L3fsJgjQUTBcdyZdmtzWUrvEkmolsoR9zVmTQrTa502e12Y9ur7R1ZSKkxT3FD
UhpS149HaAkA9TC/DBXWKKPmfOhS8xYzuziYaevGKL648byAOVHoLKQL8Sm/CNQKHF9vnId2frP9
i71ZGduW1eLC2MBiQHqbvdJzrQdoy6COZ05X0400vrXy4s+1LWaT4ge0m1iDdFbLSofUf4NzL8YQ
jYCaT/zIk93nGVrK1fz0uJrRzY2atwOF0UPntPg5da5IfxKNXzphFaFB22osgp9MvUnyi9DHoIij
m25ShnSCsHxmV4vGcGduXv1j2y9vZpImPT/Cpbp5N++OHd+8cWMYrIKBR6+vOQ+L4KbsRF8yL9fi
no5bum9B0Kij1voDwLPFJ4WynaN5VY7W5Uxj1au3i6a39RIOwKyaJTXKNq6tsz1XcBCL4GhxsKHp
9aB9VOpSgE83jvZsS+vqG/pf0rhV3V6zhlyIrGjt4ygiFk58xYW5UjAtCGvBAuezqvY4zKrK4rMI
WF6HDZ6U737jl9QZmXAlHmtXqM1ssBj+53/8j//zv35f/3O9PHW+zvE/jhGjuDneb//7P3P/VCL9
w0//USLNFPaFY2KLnw6bAOIItVMZw7z6/nTqbwaQVpoJO+owNUaVCje+i4FXKiOWWu9o6iwruErW
kV7QexrO+2nqG6fZ/PdnmUHT8l+GQv/t21PiOf5DsbkEZ3n91nk28LQYuu7gouXnsVs8DwEMc8jf
4HL8IL4xjClnt2MpZPwo5fnTeZ/5frF94C2znr54vabTzsP6534KlC0lj7PsVireaLmznSZBBVBR
J/apLTkScnDviWbmlFkbv7KD3/hYeZ4Hw9HEySwJuHx23mXK4fU8+T8WHJ/RVDwzvZnyjTGs1vz+
1L8Yyr6zTsp8Fwu5iCU+qivPdMFr6Tr1IPYZDhvomcVKIunVc/iqzQmzNl5F/oEVjV2SjM913Piw
vx4eZ4gbO8iV9uOXbABacUIHLp8J7PV5a4LRYE0iuMEUF8NhZIdjQk38HkZ6ZjHjQlk6PMD8kmUO
4oEPVv6yOZpMOvgILo/LUKQ0vrrxzQt7G9PZm0r3ZhKc/+sDXpI1v0RblTvPVvrztHczeU7XbHss
SNWUqeFJTq1v/3/IczDU6nuWjAPYe8jSYCsJr/vBTW25wg/La3Yw5zP5nxM9mbsrI4Qg3HMDk7E/
Z+RKfPKY4R6PAy6r0dCiGVm+vW2jQQQ88/YWW+UbNtQAagYffjKTWWMpqXi6ha6r0Bdj78b3L2TF
LZcKZp0FEN9dMJywPFsclvwRz9fXa3DA84wrDkMw0l07w8Y6EFI3UJH7bPAXW9p8E4+J4nBKzjbC
U4GG0t5RMOm823LWVfaewF9czHVwtVdOAwrh2a6Ae4P3/JCw2aQ5t5LsoM0u4kVzHpxtOmnCtQ32
lniP/wo1Aon3Xw8Ued02cBtgSC9Yuw1ot7bmwB0ZvkbvUXqe6Cj8Be52CzbHkB0k3Grjgo3bEThW
OW4wxCzicACXhQX71KYIZmQLNX8unxZVF2uH51owzJHXKr9q4WIWtMi/DVe88RRvKaB920e50Qjk
arcGPMUMBvJ7q2DFbWAfXEawZNaNhOkz7Ixs38c2dbuGQdqraYiZ3d8JcdA6txgGutIV6UFr7Get
bvidW9h6uWkjqK5wTj802uLV5dt5YRBwfQsOGNnFlUUCR/zX/MJ0P3EUrdX0bn4fLP9a57GyGiaw
xBn+1wcPc44jYDqR4bSfhABKsBUKFJgEaUsrBRkROh6kDrrqB/f4MKT+waL7tJSV6k+Sh5SfY416
8dzbrkhiuJk89P1NNPMz6K16xaDxcod2i8mfY03fmWGverSsEgxIRPQVYNYmYN0QTsB2TSjAmWmJ
T8Syla+wPvJp9jNWoJIE7E/yXbkao4sXYCzTPPG2VPbLCoSHwWIVNJj8u/Y4abnVZX/uEz61xujj
ODxCfy6fp/FheG7c1NaUTMwn1Et4MzKRZYXAqy83pyvX7kpv9HyS8eG59+7ltp2X05jwrP0wa0tI
pujVY64Eq9u4BEOkYbzXSmbX9bdlZbU3ctesTZgPRyjoRIt2qP8o7Ji01V/6o2O11M00ogrXJs9b
S3BUiCYmB/z6MCNUCKiuEdz98r1yMcXgQMU+NklHi8q69Uu961GnrooUB+7qu+UFno6kSpe3XFZG
ecOa96vIyOse8IU7Hgd8BJ9YwVnZYi3BbtgaW/lbHL6yjJJuiYYjX9GFTp/edLzJmmZFt7vJATsj
rAt/z0UoID/w6SdOdU/JT1+8CpbYBF5Qp9n0SKDBd83HHg36S7zIn37KBfNkA10+hun2cevK6beI
UOKDv8JC5DshTdGnp7lJDsB87MP6y/LAypd9JP5k48w1uXLu91wr6MW0uP3jMeJLnF9z0uwwCDem
fjeiqjXq6tfYLc7xeSm2auEdzHAMVaE2p5H25ooqp/gATOThmJEvl+ZGJYEmCBcbKXN4V8yyZLsj
r/1DuNucVEaAB78HuRVi4FqH2i2RYtYQtldqLGGcl8+cZAzLs7Ohg7Vf6f4KV1D6P6osVT5lK3Gu
dbahyps7aN63n25mns2UvVA0JK2ghMT/EyZa3jDaaAtPTvC+U+V5iGYAlMsntj2r5ljGQxKk7dPU
4gVlrvl8rGlufOdQvIKaToXBadYQtKmMRvGue83R3YzISX5UnOQDB+vxeZlZIevFKlobQbRsJZZU
5ewRkme6xmQ6UCqVoGdKcE1pSwLwqT4rZ5bRAwRz22eg+9wguHQMAYPAf/EMw7LY1Y7g58ZbqAli
dKl4mty4xWtOTBY2wAfeW/KSvXYbyEPRz4b4jZva3hI0H4hNk5Q5k8bijpUYyQkVTXqs1rgt3WiV
US5nKOV9FWpedbGWr28rsvCxmoTqmobcqq8sF3NuRI/arpWwyafdtCBGb1of1Fu4eXnLoqoVdYMZ
yU4I0Kn4uWm/QlyAiT48Gb2uDxP9Ri4jnh6N4vcpisI4MbOvy07hlz7lD3QY5pY3f3q56uxpdnZ5
bmDpM58CrBvdvcpfXpuxwioJ2r6LiI9RPiu34FMNe58CpeVPnU1sIt4j+84yPlNsWYvdiRnG+bAE
YISQoye34OxfSXWqBwgI9Mo4rC7r8A3CuOIExzGnl0RWiuHkyg544fF4OkfgqIgWFsPP1dU6WLXQ
nL7iPVaX72UVeG1j7W0axA2b7p6N0TbVl0tu7KtWoM34FjDvWBo73ED5kLyrjH5fDGkLRIA1mkim
yheYBlOOsyeA9/HTF+tjPJ8GvvRoLhfTIb9lVJlTbDpt/WiSd3v2F2ZzC+N57Wa3ybF7TVPB2aiX
twARtVh+1/LVK4EDjro5uvVY7kmOjsGZ8lGe5KsRekEwBJdjea9vTbtO7E3kpYCLhObA6kUUgbyN
8oZ2Ow3yoPXeayxApXCEgK3NyGmDkaSDIgwVN93cdNb23L50EpVHe2tXk8nTeY82IX2dD6gPSLuo
OEbwEYJr615hVV4NSFLrWHzC9Xo/Gdt+kyCcvEZkT1612mbeMwOyZtTpNC+90NOieDCLgESut7K9
AcgkEWqzaQ6h2fjPlI1GAc0dAYfdD6ADxNeBzWJ6OXPxBOWQYcfL13hIvqgnQJTkKaZjptvTTTad
F/zes8nVmVk/dSmLXI2yyrY4CzP+4fxzTJMt+rJEW+R/xPmMWf2nc3G4lF3Nho2oE/mK+c4WiesK
xSRO+1YfXlTlYWCJBCITHA1nD07BYncG1LkQ1dlsRLjLEk0UxTGHJCkf6MwPLwZMKXs3J5OX9yTe
SJaL4LVQL9zattMH+4a/vB7fW/nGpZdzGdZnrdryfNl6NFSwn7Tr7sOJ0K8FSIOg1Jp0uwAGKZWf
bVubSYXdyQyvm7L81m5b4j2G1BXtouCqxCfDIXa0dlTHgCuVTBO5BBQ5uKYdEArQJKt9Y5FvE7++
uepWvMjdcCT4ZnCKfqbRZ9n0pwqP4vQ6Pg42tXG9c2UVODoy2xCoSgQPUCmd1jpAAJ0vgQ+PbBB2
PpGlNdLpxioO+gZbaHIBlG/pwM9Mbo37qXxrpJ7sUUdZa6nmnTfZPna3JNn1Qu9o9XjzsQqtdzRR
Jk22mjSPQWlCZDi8YS6NhYJQaquE1jt3pRi+9wZXzKK4s4zKYnW0zAU7AItY26tpN7OOAMGrXlt6
H2ksRUqq+Nc6OAwPtr6h3C8O+oeKOpQK9/Je3gMKyguOEB0E/SzycL/p8Y/47pzdk1GN4bvymQJA
oAFnknJLhBYrqiSmJf8bLxYrpRDML4FqmEJt01FYCqm5U+TflIWHw3Kxg2aTZA0ZEB80R/FysnNJ
ruBo1+7Ipnx0PzXeIw0MmAmDkjRXznkw+Blk7E990qbGT98pk3J5smw0nxmiEuBORClZg54Jd3Lt
VoHCXkaJuXI2bVD+5sS8a9QJtu13Rxlph72Ih7BBZow9C1lQr9d/tNThw17Wg3EfL36bcu8HxKn5
rl38tZ9dc7UX05cJvQw1AqyM7FcgedJooIjtC7BGjOxF4TJrqz8fbyuL8bg17463tkE6FYzHW/cY
1Q7Em0M8GshM3huCpbvWvdb3t26ZYFFG7a5CwMgRahs+cwqYOb+bbhxlsYCfY50lPoYlKcIlCYxe
l1fChLkLwYLwmxP9K6QM+GPBkbdSpwCYzhif4/Pp8NIOlo9g1aGYMx5jcDhW0C/WBMaDvIfXk8pR
UrUkilzqYrFnCu/aIAZ9ykVOy1VIqUhLwsdMh5qbVeyBhatMTAQHbM6xyd6pJ0Fp/8XvDBtFhqGE
g2wMqYlcqi7IGTcmVIHKRBFIo0pzkIoWnBcMBmpPlG0ajVarX/Z9wpgyq54CQxW09BB2p6YgSJ3k
6vg0RgBHPgNRAl5prRDhZnxxFbHhQsfrXi9Ge7MYOwEqgOVzw6LqDWJ7skMsWU56AQeMDxapGlkF
7i1lL1y1vHRrygsXPbyFMDwWlWFueWKOMQfvFcS5SRtpuSY2CgE+Zby3nsgGgKB8P1stIcyTFasN
IAWPQTxLOb91mXEBgZ15oHblkkuQ2bAHsy/SAnQyyGlAiNVFo/qj8lWbcLHNojTyzjbRCYMn6yyt
a8COxCys34rw5iXySCB2VvMbgcwYBzLopTlBIPOTq9eZwauG/NqQOdCLzyf4N80eaRom/kDgCplC
upQtsv1IqkAzcfqPEu2zuC5Gx3066iaos4WOflVQj6I9XWy+kqK0Ak9jkKuf67RF0qH9KdUL/Q/R
/uTNJsA2R0F3OyhadDLzwSbPvTwOMjUCHdq05rvh9DAAFqrsoQ5t4Pvu0sEtb96rXSPKoVRRSah3
8/Dx3jTY07p4hzy49/3jAt9+2NXuuUVmY16hO9KVf8uVo3v3tLpRpqOpuWjfieZ9ctlacBCg2pON
5nf7GD5aWFXpZV95uyZD8k4f967c8Vigrn1tbDvkwHngcHrbJqfgNd8A8z177+qADcLXnM17eKug
RVQvPMolMr9943RoJ1Rv8pHkLeeqhVejJIR8miKuJyvMVVG9pKVjcOLJu3djppGoUKSEdPIxXEjy
5W7YeACbvFBGquPTTFORvGq1yjMERZb6wbBEQJ8xRxAvRpYF6+DcabilVeBgPot7xr6LFpJwkfLM
3ftk7BX8lsybEgs+PS+SMQzL0+8raRPoaz9rCagDpebl0D5U9wf/dLUPtCiIE6AXpr2wHFERL6l6
E1x7z/vRpJ/e5hO8S956U73l3CFc3RHOgtL9Xq5LXgq2a4bEmA/8DE9swpdzn2dn86ol5vx2zFU/
n2b09MKkKTazvyWWy0dlX7Lsbm7R1IHCVrTFcztNNrufpKhh02ue3S2SGQKUfWefr13M3d8REfeu
fhIIbg5BuR4FW5QaEnaf9zm5bWQeLKIkIAPIkeB14dllkua0c4WPO59d9LLFHde1Rsw+Za87e3mZ
K7g/jv9pE8PEz7VgrvNttrpnhpfKCQr9H5dNmBJyaOxisLNnMkcblh+91GhaSEzuae/a21+8fCff
z7ApwWd1beezNkJD7W0Qs8iVT8MNtzU4EgSOjxQzxmc3y5mo+8jTuhnth/mwl2UR2j5ojIKYvnM3
2vFGN/M4u/PdPiklRYPD2kYPd0VVLjs/wTs/QiydJgeJeXJdu2/L5/9L2HksN641QfpdZj2IgDdb
GFrRO1EbhCgDD8ISIJ5+PvRs/tbt6F5cE20Ed86pqqzMrGphBpNgmVoLkZ+UbuIADrngxtq8SJya
DAYTOGY3qrZEHi9NnrlT4Z3J1ILEo0wWtW2eHJmrmPpu2q5lXHgWOQl5vL2DhqyUwZX7nXp3koRy
s0iPdbcqzZc9i0dTN/d7wA8+3HvHqB0BArU1aayJIntFMePllInbJI4IXbKE7mwrvquxzWgwaS4v
X2lsUxiJ1dIaCm2IG0biPG7F8rlJz4XhMo7wgdHI05MgPh+K2Hk2rrm1KL2XQeIFusMjhJLTSF4Q
T1vamhBwfKiWbiw5/HrwlQm2FE7k3LnHLovuQYa+Qxp4ig7jqODy4hM6L+WnHkw/lJfUtyHPZztm
ekRQ+JwocPr+DPCe0ukV9wwyd1u4sAOarndUxJzKUKwtqlvrWtSH+jl9dN9iAhiTbJN0/YToZPeP
Laz9xInQHzIZumTPOtFbwIw24Rc3A47ajXfAmipyu6I2gwF7KjbJG7NBVn7rBgr30diy4hgns0Fn
O8p80YhOtyPSA5yI9mGkM8EbI1kOXFL1j2RfbUscUHZiMuWrED5Kuw0cVng4vu/Mg9rfTYWILkT9
xZSmk4lmfRaKrkkqojuqvq4w4uQEmMlW7Wr5qheOFiTXTXVQKVhh7joxXZPiFrt9+NILbrNNLK8f
wV52XosFaTKm23nxmuB22M/e7uVE7235ea31qxxMEkYaJJV7h6TdejoBlJw+/HiOXGKTzCFkiZFg
ruH3c2yWb/UuBNU4RamnJlNOo3til6OosJuq76mxqG6quGTFVr4bMURZm1YNu2PS0E19f8Azl+eC
wSnlmuCsyDpR3smvTHm0qy/yqJuJonITKV78dLEnzACToL5gU7oTo0mgzqz+eLXcHA5ru0k2i6Hb
G/W5cixlIdV2XNzSfrY2L/k0gAmdOLoPoh2/xWP5KNviJQVauspgIjqCQKZVHWUMsE6szGXr9ohc
I2dgkosIzfhD+8brzWk36eDo9JxK1WlKZ+q7U0o1iqlcBndyBPhbTFzFEcljS48GPMGbMdgdiVzl
5oMjZJ4EsYBI83TgGF/U19qHej/z1YaZ2yYFJP7V2zbal+G74Xs66iF9adCRLT0Nk2AWmSVNsmjS
YLC86gr38XBDRGiPvT/JZGBHfJFp3b4b58cbI6PsMrQXT7Jl9lHi+CAALJPgMnozUeOqdtU7gUCR
kB3R0gLljf0xqKSbciODcZpucwtNO+sIqZx7kDTVDzI4vIJm+IyMMTCwwfb4W9I52PjLUka3IHJa
fEAwvTROdNScZJPISG8DNyGVK6mMjvE2dIAZ2V6VjTDzLdyKHQpzeZXx8Nd+iluzcMrtU/XFlg69
nhHk9aaAj+DJdEgea52ymuDxpblkBuYdRcCT8Y+pnV3vc3jtBqnbst5UgSOodkhTfZIdEUHgM+Dw
N+8HutP31i6MSc9AoFWVUzpJLPza6UKI8HN1lnx0iVN9QXeex0vt3XyNZ9LpQdIduB3l57e2CJfp
Qti2SzWj3M9QZ8/6mPORLJN56cHCunbmJHxOlc4mlyHid8p7QUahrWCtkqfmUzIDXroOro4hdDbx
93dGPjv60cIrdfr85LTdwmqjWiaBG5lQrNUTaNlLTHZrpfZp27ma6VTr+8SnOYGnTui0JbU4bxkT
zcnr/Z1Tzd1k74jkjwoI6QODTuig2BOx25a8IvE1AYGrcN1mfmnhSnDlIZ6jnjjl034ij/lJ4QoH
xIS+F0FB/65e05CSCIY99ocN8sZVxyvbxNmhM2cVdT4euo70rdMiUGzrQ8uILsBk45Pq7K4FhFc6
ggvSO/dJ5GUTr+R1+IXUao4r50n5zKkN6aJThp6qM4f7oaBUVJhCoLnflNFbeaypvtMpuQtMqWKd
kPkLyOIEN9wH7oOh8UglArcAzojtcmC9kaUfdZDaWX0JFzE9lKWPpm3ZaRQXdegE34AI92sGW21i
+t7dhxfYjiWH9qHBJBZ2zdNR9nI/8Q+hboeZu2UkdP4tGA4EFd0l5UK7ca4/VbIS00459Oppd7jT
bcCZ+lLO29BWVT63rDoPOnzVTnCHL6bm7oqaRQlTgUCKfOqxCsYiHZQOeEL2pxJV5Sm6lsQ5Rnc6
uFm/ywcY80x3IaxxEBz9jfVVvGtsbpx1g010/vTR+OXTsLLl0MUEI133qJph8F+SYV99NSS1nGic
DhhSjYOBPqRzTkXaeETlqbiMJvKeSa+gjJdhS1MznN4wUnwJJmShbrrGAoYcjHqWB9InOmLw2DHQ
NJzitxJzLpgY7FCZNsuGqiKnIk4DQNZ6zmNZb5jAb1vZZl8WiIP4uEM0rUlVbhLHx7ZxBgU+OUmF
twh394meOfgMYAg263y+fX1BvjitM5Y0p6p7xhCJF9kxBS24dDZXG5HOM4PlPvqtlTutZSfHGjXJ
wV+fDeqYrHQ0xgA4Ov08iV5WTbjEWdMtPX83QGecnIfJc5eS2yj2XVtIiPpmlttvTbgcm2ZjVqCI
w6GkEVM7IaU2vlS2tZTAjLyhcpkJISOZsD7HcYDqlPV2bCaio56lS/ctsHChstzHjpLKlCiW4w3n
PUrGclZshD0JHTMXe1gN/ZKUicOUbF1lX3oM2+g/gDWCg7r0DZtTqkMTUvBRg49govDz4lcJfUM2
OOqbv07o0oXOQ4Ts9m584Cjj9a+9S9+bT8CjsxdpK3YeekxCLvNm6ZCv+LzwI71u/aBHejMdYRO9
dXv9l5kHBlfsNVfAooyqhu/+pMyLT6R5m/vYRp+NQKJY0TEU7ACvINFwh1d9Ib0+QLum3VJebWgX
BG/BO0qrA/5dHlcLbrLhQpFE5rYRPeBza8TNZbuHjXuieqzs8OtcvESzmHESzYcyN4gZKCGV0qWq
6LhMB4YaqmMcsyit74654k3Q8tvGnWMVIOCT4eOcM1854uuOHteKbdB3wbCJTIlW4+SsT1v+g/aH
UKUzjxJf5xWEIQAIy13Giaeq89Bys01QTfUlecFM4oj+tUSMY+SeEhZrvCNK8qtYVUWAdX0K5DE5
R5GTzaSJcazcZC8sre0pXv//o5/xKTXSe/j+buek02yDQEK1gw9hfi7mdNJLrxZgtJbdxEjcgY5i
a6s3Cfy32z4P4Z5z0bFmBLdyazZ2N8/fzUmiErSSY0zCukfn0Xi947uGY0xPBkWzw3ZzpS0p500d
XH8vwm0QHSlxqAklQvaiOWREAXwRajYCtWw5kNkZmRMfulHM5q/B3RReSpHNTHA/wDV1TJQ4TSKH
M24W9k4DfrkCoJqFnrHlvouVOpNFmyRdJYXmNKbk3PTrfHdtpq3qlJmjBBOV+ANYYmMbqU9yeLzB
Y2veZ+bleZMLt3kf85NN3lNdOlFhU3KSS2VX8Zi8qjdZm6a7uHUr3cniiSjgTOlfhIU+y/dBhhVz
jerHtnTnvh3eI2WkKXoLOBgJbVWTCOqQnshLIXLqIy2nGUap4PxPSkqSvYJX1t2YmrtC4cKKuYZ2
yXTGWV8ivQw249cmi0HRb76dSQ80OFPZslgpcAB5G14DXH4ClJ88PO46R1yx5vzbg8fCwhdvn+LD
zQVU2824NYbXG4WLNKkZbE2yyzQlmZ7UAGGzqyfhsWi89lyazkNx5FX/YdVesk8Rm8OTdxXfbul/
wrsYJqFvi8x/zx3BBQ/JaOhfrWtLO8l3liXcOXRDPJVNnVjxUY5WOTV8Z2TCDHb13Z+fJCSqM+iT
hp+GmJq52hShpGPGTGRTHhne56/1dKIJnkHq+8bxk9IRnKSszg04HkmOq9JpN+mEWFfiJDnwEiKg
ls780GPucHWvbZm5E8WyyN279lIgyx4cLpVsHnynfiU+nIQc4BLiRMPq8271e2k5GeriKdPWlUVe
LmvIAoQpIr6Bnu5ZoyXtfJvk5P6pfcsvGlCgdIYqSEfZChx/WayzAvlh8tqFrkJT4/6Jp4zhDJpt
ktV81tvwTV22dBRw3wBrSFzdQGd8LpcxrguACLt0IV/IlDNMQ7pNsQiGl86akC0bpU3XjLiaf2Hi
rW8sZHTqJaZtzAJ5LdEh4s33mYKl7oVqwpgSV36ey44uvOAoXzXzI/SI2H4lce1upWnHyZS3SdLN
vi9W+Y6fXOyTz3LCiipvd8mLd+qycPQZLjsYSq4hF4dOTTJ3ZPlCBV4gVawqW2LqDNNWOJGYDl87
Bh2JrzP5Zw8EjH/NJmE2urUsfdKhs6HY5lpEeeAQjnjuzrCjS39V1yKqwnm/CU/U4qf7paIIuNUX
mZJsdSaYclSd8t1jN0SOYrpott4El1SXa0mAvsvn7X7IF43lBIqb7u9b2Ji9LQqOTjgvdgRL4Ujc
/j9/pUDK6k9v1l/IpmaNsKaFYY31Q2YRBbI5+I+0Zc6R5OpTGU9szlKaXLNsgUPH0wvW5TrclG+P
TW7O2rfquBEu5rTbl6dHMQs3qitg874t4D4Fex7j7Hfeg1YvwVJ+R6aNgyruKYwHvSPPlz7G4Iky
yQmZSYSWljzZooybsjetj9ZwQfrwzjtS46UTcd96S0LtVHuV8KOzWlv4qDAEoQKFIQSnfVbvYizN
0k00E9lTGyYMUeHTNUg/7k6xDAnZCrQMBqgl+KNZIAc5LAbKogWQaY0Bhmk4N42JFCyJxh6Av5+O
3NoKOeH+SaYm7PJZh7apOuuHj0fnNtrEIH8ba6F5yCOAmyvZIVzXo7Mv02BWY6GHuhkJ7AtG7jB+
ladHehl8GjuYQ54AhEiljCVOhUjxgank3X3Oyk2Nvb0M+Y3yJWNRcWh+gNfNogs5xq5bCp8GBymM
c4fw+5z1K8E1aeNselrvs2RrohekVnwdiONkvfbzkrlPn+1Tbqt3qquPzn3HqBXCw+Odv01lrc/e
xcmpXcIoxmWKxtCLb1crCg7jesaPkaD+90Wm/RE9/581Jv/OX00e+rOV6gwp9pGjmsKOBGPywHXb
ay7Dpf6SNRfUCMJj4cPXv68K3xE/4zXw8+aevMyaM2p9O+LERiqH5OxSWbaE7ceHcXxC+/kgxnNG
O+JO96KJfolPz5tO+638h42xZPzkC7NXFIZfqxpWrbqqyj90Hbpu1nLfKs0+oyyFkU1Cq38R78v1
/e714uhR8VzpSPAitxY94fVuLkGejdeI9OwYv8rv+rdKschRnc5NZUKS0JQb5rsPk/won+vBqfdd
5loItLfdvjM9gKmOWEWkIYnVw5WFHJMJx6oT1HaxlQGlECAf04lC17fbJL1TEUPujkV06ryASAIh
wHJy3wVnS1qXpY7h4828xo1d8b7iKb8YM94CcwoO/qdnMS84ddUjLnqklYv0C4lmtHnKs/iEEhHU
sadNE1H5BQhLf7UOqhZV9ZNFLS7z0ymnFWrNSeYW7SdvaIpxD2xQ6nJPepdf+ewX1KT0n5aMiYB6
Hu5YcyOocT+aM2UYs8AFhVwdeoARLejfmnVbTvrokMAjZfxS4ra1m1RT69xDRQ5ejN6JE5smsjIs
LOjmxrT3X+Ryo1TrAdVKN9WiQ8xU5AOx0pxlrS39S+qjjkv3f2U3v5YE+jTZ0FRVkqwfshv1MfTS
vRya/YAOIj3ysVYFblK45I1n43t9YknHgiPwwS7NRUSuMUOuDazpWNQQzGlaRIdhpO2La+n6MKZq
4dG2WQaijdGKNWNHZ5Tm/3TG/eNtm5ahWDi8Kqr647azu5ILYVQ2+7oC4tCXbXl39A6Y/7SiB6PM
Qoxaz+2wKVdmNA0PeeGR75jhR432kx4Ho9Z8QGLTUT+bc+o76mv4Fidz064PVBDBB5Cx8vlEof74
rhat796RKGKn/vr3c0X6U1tO4VdF7JNl0dR+PoaRSmKdSY9mT9CY5xMBeBOPEwcsRXGf3+Ui/7Q2
2b7+Cl8fx2yP6chCeulW8hlpzd582v1ohSVPz8DT9MNB6cuv9PLcqnOVvDj1gq94cgTnTQ/0AKRL
qTsjkB0RBBzrVNjVOzr6Rbe2vBLSZO2i+p6QUzEUGVfZ5bClwnlgRcYOuTZfpA3VSjwKTPgBcWtw
caCZ37yRECWAQnS+D+wn9VLzL9EeIInfHRkUkWYur/JLvv3jzSl/OsokUbck09JNjcD/+5GsV4rm
G3feHGTUSeya76VNW4VhIqFbTB42Rh3uTV+QGd/PlH5zcDO2JBM3aw8HpB7vZLjtDNaGn0Uvi3rp
MTdeKX/G3DvHeQpQ4hRtqg9aNgkUVu9+zp5OdG5erGV/M5bDrRHoB7TTjM7e6xMHXzG1H+T/JHV7
gViM4UZEw2pLb+6gvYSJc4uPFfMJPFWwU4qPbfCJU/i6HWgjp5A/kpfyGJNBK0zmAghCuFW6FSYS
E/E13Eefi7HE7IBnaxsglnCLsYI1u284ZMjeC+Y1J65GLnx9vKmUORsFeAN0FAp6ieCcqgQEJ3AA
vjTAob9/CuWnuGM8Qf73S/xoLWumESZKRN8WzPFpLAt/Uz9pEVMCKy++sgypQG/KsI/jKw2ItJ1L
PEtKPmHtk6O08mWv2SeTBM+a1ZNWRn+uxc8Q13+fVrBtRe7f71b6qcr9ebfjuvp430d5gMBG+r/J
o5P7pK+avficA5fE4kuvzqT7TI6XA0zkdzpDWbp/Ku/5WF+2hv3368t/OLis8ZxVcPW2RM38IdlR
q/RuWbWV7+NuqY1VuDG3oth5NKuwbjw5TWxJwvs5AkbuNhHdL1NBel69twyMigVPe+ADWJ5Da1sS
wNug2mR+4v39Hsez80dIsBgyoEqmwZgbTf9xtqZ9k8ahmNz3JvG3YMyGvtAMnPcKp0wxFgWf//v1
pD+kV79d8Mc7CRjd/Qj79L5/ks9hPKQOBN3nR8rl9YDOH7rGHisbYfr36/7xOQ1RUWVNUmVmePy+
FAq94Kdrar73I5kKeFdmOLAqa4nQW+do9+XL368n/fGCpirCwhAtHWH47xdMBK2pH6Ge75+N4bT0
PQxgdLGeRxBz/CCw5Sxw6Y0WgzW3KD8NIAmJZbCSCkCg5FUry6l+z1/+cVd/evuollVVl1TM28Uf
d9WXQf8MtEe+j6p3Uwg9VSpmmZAvVP+9x3JcLtZEr4mhav94/ePP/bnM/ve6P5ZZKwZRhiYs3z8K
08k6gI9+NS546zmA9iz+/pTyf8tEU1QlTVY0RbJUUR1Psf/Z95EUSKrA8Ix9Ty6e2U/B4xiui4lh
7iLSSe3xFT2uvTqP0tsjnwmMIxKWfb1OB6//MulwqNiaSUtfEfZy+ipF/2Do/OFY+v32foQzKY2U
KFeDYh8C6+Zdb5sp3My69XwTXhVbPQ4r7I+eb4lyprmgtuQDfW37efatVM/V31+WZPwUgBvYOegq
NCIOKVmXjR9rQpetVjcNLd8TE1F4TYM32tzZTLDjY3rUJumn8oKN3ROdwq6S7e47OmsH/DduuHAt
KIL3Hb4hwxUUXd8bgK/1tybZzVX79L+ypf9OFgttFB4bxJdfwppbvGlmkNhmsNhUOOwQo1FlAHPQ
kYAzgZ/S6LkzDScZLjyqhFBAgFMFXbqzq5l+9efGpJqvenzmgUVoPsPe8MR5Mzr64L0av94X5eq+
Y8YpYlecgPDOIq5TzAKKYYe8o20D61Y+jpbZjOSFADsaN7foD9QXckCsfEgfpzpcEpjuC/2W0NKl
UsX7aPDgC7jOe7QdfX2b7/wdGvqhwb3IsheQJ1fVl7gELrrzyeCGFVOscaiPUZR8D4caJ/7HCRzz
LT+1+Hv8/SP++Ruaum4YzCvTCDm/r/gssIqmldjXS7qpq9RlpvRhSS/pxVyImIkpL+ZZBkYKoCWg
0z5gVMb0hQ4ywEhY0xH51Otiki3m0/e5wigXxH3YbeCaZKsbIFCb4m0ZOVekzsH2cY5n4ATqpFqM
/s/9ew3vuZ6X13ZebwHFv5oV3GcmsUhzbWvhPpP+4yz578lqYhSsSeLowGBJ4o+zJIuZwdQr+X2M
qoMCZ7F61y1E8f48hSjzr8DxhyDO5WRpDI6knqb04zDJ2owK2+dydYVdXtydAyxx8pOfnDufb9qF
TkiW3Km92+mCI/cgvUCgzVOYVuJb3r8rjzdgxkDonY7eoDI0Hifh+u/f3/zv+WpKBtmXyOsYc40f
7ySUrCpsU6IN1G8HAKmeVofISycQzHJX9z1f3R1o23h3Ug2aHngIQNdhnATtpvfUjXYBEFWvwR9V
3u8hxgPhBjPorQoOhC5nUyC6SE2nbR08sEazQkoXJ11UZM7wJmPP3wtudRK2UBgyGgBedJCXVFFA
NrqLtzcQkj2yOcxZ8JoCocOypLIYYVB5+QRWixeI1Q8WWhQYz39/MTz+f5NAXo2uaaAh8CJBQn7f
Go8oubeq+sz3pdd+6zi3lmcjpQk47oHSg0CBeS1GsscqQu25eerwZVEK4i3cT+gkMQMqWg8Gcw/i
adwvuh1oKQSp7QOdAV2dizbnZY90s/oXQ43xNzqkcZjLwrPBxA2KYGjO05OpQqjAQnNOPryWJwAH
8T70QCkECGduOoeaNrVou9ce/+fJ+3JmfaoYV85yjfJMil1wV3gf4Yn61JgrV7TuF8jHz2l9ieEW
QVZjJA1TF7xxXrzuYOaH4Qv2h94AtX7A5RlsDwJvj7zW5yLmdCMX8MSmwmc9045MJ+oQX+DauoDo
SXeienm8DC/9vJgcDVtNM/cBt28/Tn/V5iBite9IbPH8Cw4sC0k+VZD4btIs5SihRuWpkCzSdqDN
jjfTHQr0XOTFh5/0wvA+Gr1uU0qw9h19z2KU9JY5WKHKtB8flVd1NZ897bJ49cid6CIxKQLMdUZi
uJbxJXgg3SyQMwibjkZp8apOlddfBuBoyqbxp7rohpW4U1dYNvu916DD5baYDyeDNC4H5ImHERcn
9bnUoy1GvTC9XXII3HFugDAb9QnogV9jCfMYhPxfPMXShxcrcAM6lGUIJtd4GtE1DeefvxjDOzgq
Knpf+SYuQTtRBhdufSPbK22a6YUDE2X0V8M9HfyvgFxTnCJXpi0wCnzH6/JGoLQsU6gRoTdy79PZ
HW1+hByeFz2HnOxGB2hPEHSeh2TSyV7i9qvHHkkwbGU65e0FFH9Pf60HmA13EUxJjIRgYow0f+YS
rooVd5hMRt8UYKmNMt5WcvB9UH4fNrcyh8Iwsi0gVwL5ovbEJh66hUWTkg+30rbk6KjqCPGE6ch+
QPHJ81mb/+LwMKbZITv4bukvj5rZDplGPZqBYzZSYmirevDMUEjF24Rk21GW0B8ozkdJaM156bQr
AvbqMas+0yR02+fqYWbjMEngB9A4R1hiTH1nidceKt6t4YprrNjoAG1hRBHY0SpiJ9HyJy3XR8E0
KTfC/FMB7gZzH12w+J6Ne0NUyXe9to6842O+qFj/hseO2Ci5wxyXXYD4CcL7BTTmoFemoQziUi3T
Dp93BXtbOdwM9ffoRNCtRwuN0IUD6XSgS5yNI6Md99CxgR4ftSUNdrqRiB56eIoSIRZK5Mh4wuA3
IUUBm1p3bFHVCY8qmn3B0xEawuhxKgr/Bz/6eHdGWSW8g+34W7WL2o1B6wajbzvwiV8+Mcx+DOnE
DWg8dPvDWmNK4OQpFIsK51c3gOLju+q1yjs7U9JNHR2QA3mNZMs0PNBCTx+uj2gjXkFy5U5ytzuV
5FxyZ+ud/aHDTAl5HV/oOk1ooVV9qAJookoyS0M8l0dfZGDU/Mu63gG+nTuLF3IVeCBOegsaTea6
6EYAM3rAUMLGDHG707B1xiWGLIKnJ8H6JeHRrjEHkr9DpBc5zaahA7t4WjBf2YADB09YuoIMUmtL
7uOTV/kyCvIFG5aFXcLqvjujBhgoBn4WhF3VOpuSi9CTjqTDjuH3TaIPvGz+AFQ1BCuzK4fL+4A6
BrDihG7gBYXPbnT/aKbBSP0yGVRu3iQ4wQ84VTgRkTiuEnJTczM4aGLg/unBJjXdvQkRKMQnl9BO
dqi/wuO2zYddoYF5nLuX7EiLzRGP4ZKGAPYqjcN14LQy9UWl5f6w7uxTBB2J/XEBDZlBK3TDw1eE
NWtHRxsfYwNVIikyEzY84VheyDpoynBYKjQg3jq4Kg2YAVQvCBDeaCEvwSjD/U6YZLf7DQPDbGzL
W/Ncpwn+KeSX5z1cxoNjrBovHp8n3KeYkZ4xhJzCn9y1XbzyPwdE8lPI8xUO0KPurJ1fU25D3FLH
MgKR7u9Kfh2z9gFZE1ZVLlSDHAifQXc0IH1INsQ09icuKuTGhvsqd6OGNTA2Y4LUDLN6HQx2+x5/
gmryV7fptTnW8EDJS/LjuCGNmXLJ2ALmxhi5lRP/NZVmTFk+J5/qRPmmN13O9RZxgNKYaAlw9M1s
pX5CoY9nAbbXTzdjv0RLCkxtryKW5TjN59q6Nqkj6nEogxAyGya9dRLW6tb9+gzLW1ysx4pUxWs6
cHtavu27igcP9DuGv63huPERRpVIBEvxkwAvaSPxRAYMx55t+YQ1mQMyueVFb9YCcoElQKkVL2Eg
JhuX0xsuH01lcaaqJ3+YxNVakjUva1bJS31Fl3C1PP2F2IYyr/fgwyz1GbYxbvMlwpqiO7Ii/0Ju
Mx7L6QlGp4FO7E2+FMwpJBpMRXpyVwHj1rk+ST6xiV2x8jBlzT11piL7gG01Hv7I6aJ9A0MaBMQL
vgXilVdeggn8C8tld2IJL/vuEI1FsvdEPxN7DBncEtFg+wHtU4YRqpdP37Vil+jGQyEfg0AmOfxG
w7GXo8bCSb5kAM4rKLE2LTiUnuwhfe7jMDdmQAM+nozaesPZGXZhOk1MWmLmP/p4f6oSGJtJXavp
uiL/B9hqtGcfaXq2z5FoRO3+Tj2WcPo3hqsaqwI+/N8zTfm/0Ir5C1gB4Fc0qpMfKXirVD7bq8z3
Bcs6YyDfKhL9RdU8vB5ueWrt/BhHJTD3/p5MjRiwpzhrTGTSOxxuDGwQIfsrPbkJDOHBb2d/vz3p
v1gkt6dLhikqoqojD/o9DVaDey1GTQwWychF9Zz38qQqercVvrMw3koGzPtp2LHFIhWByD8gD31M
sn/Hf7i6ZWmGznQX/ucHEms+29KUYiWD6ArzMzEdY4iXSais+Cx+nmyze38OWaRBIdhVYZEm9LBE
zfSxChtxVarB+mmRW492+hoe8mrslXxBfm1etByaSuGkouneYV6YovbyLL0hDNeZfsqkQ9GfTVgN
mdjO8khewKa2nvAGJXleMzxF1+dohkOrdIMqnTx6ETjwibTsGV0l8/kSPEDjyqWeaLvSXFfpTW9o
REpMABMx9eQ57pAy447zXcN/zqTZUmWgFshA/v755D99PotPR2lviazqH1VMXUp5nuZytg+inRgj
0syXZfumKpe4JkILyxxfHYsekr4wInmv04shF7xTaRTQv/ASjxaiPg3rm44YCsbP3+/uVw388/P+
7939QFfLQVBCxeLuKvr+g4Kl+SlE1YfHF4moyri2+yVKQZTprPEJ6+H2j+v/t0FkSpaE55SG6k00
lXFv/g/gJ8Z+k7VdyWavZoBZdgaLJTh3yTq1EJ6PqFV3GTe/Dm2uu/U04EEPYBqW4j9OnT/eCKCv
aNDks1T1B5YWgqX5vZxmexmfgxB5QApzlLd+1/7xyv91oR/b+Slpj7hs7tmeo63G2yhGTpPdnmn+
jwdSR0rNj08rM49JxtMUg1NV/oEsdY9SKlsjSPc92ozBkTNP1G1RmiT+vglOrL4I/1mI0sIKkNtS
Zzlkcnxao7kgEPCwWdGmj0suLAfxVKMngbPdv1ioctDRpHj06ivJWLbCzZDKg3KfhHLrlv35AUMH
lYYDoKPmzT8eyfzDu5MJDbIJVCKb/9FHVtXgm4mkxPuxeCRlUiQyBFseZg283kPyHtzoaOtv9zME
SQ05yAesaJX+C0169x6s/C+5cAKmkiGflly5sodRv/Vcw3MYqBTW9Rf1Udq/xOQQ/Yu0ywjhaEow
iqHFQXlF55WxY1+IwOGfLzA3J5e0rTUiEWZfn41v8TF9nFUyFRjeAgwHCf7IpMSDX25RQRJHuVpH
vU51/cGiBpKJtrB8UE22btEdZUom4R/Hj/QHfEk2NVOWGERtMJ1W+X2DZcMzfjKgNtkX92udHBqe
Q2wqNzX2RujxlQ24RHSr23Ki+hi4QlZvsScoF+Vjknf/+n7/XZGMnB0JYNzKCF7/fi9xwCkg9s9s
nypnwgcHTdnOEnpHAVYL5eXvR4v2hydXZUUXFVOWwcd/Hi2N2gQPIZShKwN77aoP/8RgzMhLYgdw
x/ro1tqyhgayRrupeibLG7YTcWyZb7M3C+sjqCtf3WlYDrXDZ84QxCXu3LzCsWj5w4ldPQH4HZM5
FJVb7UUTnu8ducORwlJ82JBxJWh4+uBmCZQSL6Qeud0vVHV/f0z1D3uC1piua6pIfFZ/omSd2MWR
HOXR/gnUkjNwB/HvOX4RZtlS3SmblvFST/zCwc92zN1Z/GL6TLFK2ZpbgTqounXoAwymdusv/YL5
CP5reRzOKL/W7THEkR2BE2bkf79p+Q9nE7wmxVQUSzEl+ScdMJHbJCseYrSHkVcrOyHz4XySNtz3
wmORjpGGU6aGw4l3RwV3GAlCDKlH/AxqUP1RgExDyKJ+8/FA1//RhZL+fHdAjpZF1NY1+fd1qjbF
w+rMZ7TXzClH9JNRuY9pkJ4f5q6HBB+tTO7QIOP7+1tRxp/748SmwykCjptsWfFXKvE/wTBhe/h5
2Ef7fhJuH8z8S79UhtN9P9ePS4TZ31cyMytbe4kZ8XtFCtzvoxA7CpKwa1SvrK+A/gWqAir6fbBp
Tbv412Hyh0xZVVTNMvlqI2T948WY9L5qX/fDvSmrEIdrB/nivds1gHMFMxQqSmlcPJN/LHHpT0tc
US2WuaLzz89zQ0zzjHogYCdr+5Kyu/TkDDJCuzGTs2FVblmt/Si2j4vs8XDuGRSgcfUg5vn79/lD
u40CQSYXZ8y3YvxMxKNnGTb/j7AzW05c2bboFxGBUIdeQX1HZ3DzorBdtkANjSQE0tefkT434rhw
XfNwbsTde1chhJS5cq05xzxs+fajEldKKx6No+Ynxms1JkPlFHbDOx/4zy+uM9rTuOV83te7/+2B
OA6VYaJd5XSZsUhWfTZvx/vAOOmOdB1be+X1MGynV9QPiipNpYxZxiopro8pIpgsM7wUp/Pvd0D6
8QAoQ1nVdYlfQ0WMdntU2hujpj8f9+nyxGkAO+4xpnYocIUqezNsKCPae7fgx00Xn0jpT3I9O5h0
ewtk9bS7pmWZLjvIqftFl20G40cti3M0PZwRNDSO/QE3hi/X6/KiTeQumyac0ZT6g1ZGT8vlsn24
cxd+rA831yR2nm8/yzBX+uNV5ZqUPU4d2RnSvsvOcSW9LvckrbZxk9DrGi9+/9gfb8HNp94UjmnS
7Qd5x71vBv5xgCTBot7I7837//UpHPU4cVIIS0zh//5u+12ZjNqG7yafm+mJve96Qr9pGSfpzsny
57mW7/Ptk76O5d/u4ogbWF30Xbo89nFdwKsYMmdbylI3GWdxf4wlmAgdLXEkW8qd2uDnIF8Bf2ug
p+R/YhB5cy93ctGo+22RLHi32HEMXPlqOz0qVMnYUU9BSp+GDUcFOEFwcFFNE7W3zsd7G40ovv5a
8G8u4+ZmX1X9WlXbXUKiGBTFs38sXqkzDq11HjCcbN4MxMo0ytr0U99bdx+o0Z2PN27qsaJXsnN1
4S5UR5o+e3J07LKQ7MG2nbaiKXx6qnYPWb+bqGrtdV08pg7aH9kJz/Njt26YTY29dL8+YBNspBe9
k3wKuTsPvTge/3WLVLTQo+FIHWuyUGCKd/HbUzK+1Fp+3BWX9W4jv3dEMbYhBo8FinshACRvnVxG
DHFWOZXMJjgGQ6BFJbrXlomAFqY06Y7kKAkcKqpidAktYT7jBzLcEG862ixFsiDcBTUxFFU0CpSY
BiyfsXckyiL6topgqXUL44/u/f7Nfo43b77ZzWZaVllyqOr8slYigebRsWNHPbTl/Urz26duSfAG
9ZsStc8wE9/F8E+ayd6A0QcR4HhBMBqYb0OhjvQuDqRDFy7gZh8kErzIlGjC3skBcslBN69IQpJQ
TEjclerr/4fcRISKi1sL6jDJ1tY4BmExG80yuFuDB8UebPRlsjKw75ePObltD+pcW/5+AziB3Plt
xfP57bdt5Oxs6JftZa3PxBxQydwdXCQtat9HzGnC8QsZ5qH6Ls+S9YHscELElVjErpyntkmyjFWZ
IjcScAdgsTZkkpW/lhtpVk4CJRI+E8m+bGR7FymeweA0j8EUYFDAamcITowyl+PUM5aNL8cqWpIO
dciOdLJxXEQVkVVyLMfZoxqPHgaOspIdmQGw8ZyuJGf8J3W6eb+oICrG+2hnD2eUQ4wQ1Ojo48oN
5YVCsFcRsFlHRSD7tMN9ggMdzR7H3XK87ALmipEIRP79luo/3uibZ0q8Td/uaHod7Iu0zC7rzgmq
dzJGN0VoM0uIjgSpgnerwjOx6HIw5jRAeQnMVI93616EZw1nmily6dWXNBrxuGDJJqf+gfYyIp10
LsLRa3vvjgknJwBtXsSDtbKi2459ZYEaW7TTOUBhc3mgxa4tB2E/G0Xpp4SJ8vrcozj6/auOxBL9
c2GgFKE2oCL5EtZ8+6rF6LSnXEiZflm7zW5zfU8c5PBh8iCT9N67yh++jNORfNoDhzB8PzWJOZ12
8KKISrpTGP9cScV9l5Uh6xQFKjanv+97l2sZ5rFxu+5nBJbasltGAtl7DCpLXarRNtZCNZIsrKnW
ML7OuU3XWfP8+x2R/3lHvl3Ezaam7BLlLCV6u74+DVbk7zpEMfez4/uRWORyw7DQz2P9HcmzM1eR
SF0XW8abs/EMOMdcio3F4GWwIBg9UqetrzwNQwRi94xgys8K8uZO3Wx5ZZ2eD/KRd775EmnUUWNm
0dEbLPWYqTFHVc0xn642L2vIedDUrZL05jbMIzUuHTRPtjlcagR3q9GJsZluI/smYlbzs1W/BIaK
COqC0UuJhi/jNXQqHFxrVA0IxYx4u1KXMFpWSiStICqFpYX/NBSxPIeoCE9uHl9N1dXmKqnqO//g
EPk403FjBsZia+dBy1/RBLu5Zlcx/pBpGinMaaHwrMsZkz6c+wCswlkVjMyWUSNjeyfbHIm0MPws
1mxAefCLSzfxx1w2LBHGyhcke7m/nzVB6gvAK5nlsYFpS7O3S1L1/LENcYhRHkFcJva453J5DZsH
2D94mq6LNBSJK0bQB+N5x+cO55c5Wx75ubKZLmiPL0S0H7hlelBjqHzJErMBwzllnoQI5ebnqFj1
b+VHJQEGaQI9lhYqDsbSRi7ywAzSrNzRs7y4AA/dxgPy4XS/oI0fjmbDJ2im8/NTin0590qy2sjW
JYoWb4YLz2GhzhHrIC1KVyJ2Lguv6DV894qUPvOPwEVGvIPpasQiocQ7lih9hfGO+C9W9W6BTX2m
xaNl89Q8jSPdq9ZhvPMSF3wqs3q2pmgHs0W01c5harI5RCehvYgHoTQfLdi6Z/2jimCRc8B0uunn
bG1vWTQIam4blkC0C9E1SPyTRfAdsApjrpPhPFqIqEWmZOc39XnwcHhDhQ+ra3p128fKHc5zr5up
C+6kdwJEceXPIuLxlShhy26eiCVm8OdfiIgbT7XY8K7Er46IDKwYX28ZmpVEVIpgw8o1pvPaxAIs
+NCqhRwxF3sCN/0SaDH2J+EGV+dUHhGhQsHA3eFkm8t3TjBfoumbxdPgQDmSlKFuKMbwpvZoUvlU
DPrzed1Ny7gC81vDuZnQbicbdSmKhmwGVh0N4hVCwpHkxYRnt5gcIRfYCQklPOrsEdAPHCFjQAyD
q9DgL/CZy/v1w56WHhzEezaor5bdj8tWVaTZQw6DDAdvltmuyA+aWp/XNN2ci9XMK4wg/VP5Wnmk
t2R27hhTid1W8vvPQ0myJ85vnhBgp8zJZQsgweT3NffrOPTjirTxeGQYdBl/yDfrqzbKu7Y6r00k
MhLtv0BQj/WlcIgADsVKYZXUJsHRv8b16vcP/1f9ZOj/+/DbE9R5qx2uzfBwXgshD4NS/7zUXoc8
WcjRpgaBswDUH2tPoTzXJtAhVrSaT0Ldh7ETzCoywDtH1K+Zwo/boY9GGpYJZg7jm4ruNNoeyubA
FY1h7lrCdIkGhbKLADjmyQAkX/d+u0Zqm5qmGiK6YvxvKtOnFl8YXrRgf08j/XO4y3as6xzzdLTz
Q8Sgfz8ySiOx3Sj78xpxk9d626fDC9y57ax56x8PL/VLT7Ju1mLP2k/baPiYrVmqWJf5VwspxDwZ
nKPLOrNxai1gBpq0gwOMveZe5Cwlc6ig7ZSWLzwWcnNTQsYfJEfhe5Ko0WCqQfo9VeMqqB4FhaEB
atlYazGvJ73TtBRCtIX/p4nSlTrfRoNnaK4O6rVnhQHDBYgljnEwtsCyGLhvijUNvuEbfB6rnI0w
Lj4yvp8UkzizLgimBu7XNo+wsz6a2cu97qT2j9qS8a+EMVVBkskk8+872aoXgwNg01Bw5bmrgKGV
p6fPHZKOMQpHk2G9nDpJZ51zFwQlHdItxbaLpy17SjYt4SF+6aC3Cg3yrzmMaWb6ka51q5+ODYQp
DRnNq/Ip2yRoWzDhjp6On/oCfu28j2Twdhgw7Qum5xYhgsJ/VoIAg3/gXmbtx4DS7vdXS/vR4uGx
+f5lbx7kgdwnh0Fzbtb47In6e9+GA2Ic5TNS+P28RuHlyTb663UOWiYNxn4BYZHwdzXADQN8bjwH
CUjWLWKTF31t4NLd9I4qAoyPG32BgkfCqHCcKoAb0KbMjzsYGCPzzHcdPQoc3mP5OHyhSqSZZbjt
u+FWCEjubAI/u4s33/HmsLDVdl2VanVDKUYOhsXkddUGQH6eEbOgxjsHAE4epfnvd1ZWeUxulwhs
zRpOClnCTnnTdBhtz/nppHNnIV67jNemfVCu27exuVsr5ocgxAyfP1QyfF8VzqLjmNfCZo9Eh7R1
yqBGzXNGnHoKhneU2D/nReJ26JKK+0Qfj380W7NaOhr4Opp1i5z3NKXyI8LIrR4VlHWQJnO/JiRi
EEv8prH2cEaLg78z9ZmoKkgn59174hL2I9kSJs/GHf4BGiFcmsTDQj16KhxQfGFuGnP1+XDw9XM0
zqOxxckJIXHFRLAz+b0TqNV3+mxfnpkfN/zb97pZAc9NSp+p52dGETFopnoj0Er67PTKK/oy2kgP
55f9LH3RntW9q8InxnZznNTP9ftwZtDe9GqzI+ZY48dIloZYlGCEfBINvoBA9YhAjWXJVJaox35/
UPR/PijfrvvmODO6YGY69SfK68kxPG0gD+mzoweXJmrfDuv9DG7hxdnPkW9cwzxAA4o8kzhhCM7x
daIGapC+JOY+kBYQ8+ARNlPoSO/FJvWkZXchYp6ECGGbFbGykq+x7BPdOO0XGsU86JjVGV/jkYNs
Bmi7fuufhdKXUf3HlUFMg4b1YJWfqhANJ53Zwxtq7nz/f5QWnCdpmmBF0xTmlzfrbS8iLHN926zT
zxTXRoJPH7sHgYRVcAbeYoiRPGER0/K5WRwjw9TurIHKzzWQC6DnbqjaaIjr7OYHqPa7Ylfk2XkN
TWN2NEcxFA3CDoiOygl7hBDH8xq+k6s0w2XLxlZDTJmDUiGv6IBPAZWs6FmtdAJ3DROlslM4W+s8
L9nNfn9U1B9jCYaflIMGcgc2euV21CufjGRUqYOarUmdXe0hhyuM2qxpCpurWNjsD8bvkw+aa+b1
LScWhdMLKH6pnli4rw0iIYwpMl06ZgPo9BXGhi5Q6S/CjeK71KgJZgV4vHl/ARfw+8V/jY3+fj8V
egcGwz2ZWah6q9PopezaJ4OkXteWqNskN3eHSNQ7Z1RNT0ikwYp11smXgt2LDugkKE8TlqTezReJ
l/zRnlO6VkOSznXH0Hmar+uLCLmq30CSAWaYIxC8BKJmuHhgHKgufr/8nwYW7v23y/9x7weNklYZ
955IYZuerMVp6oz4ndfySWR0FVMQWsSJ7FD/6zb+9olsUGKxgZqFTRJxb5dutdrC5aOH5igPiYih
9oQ6+EP/At0p4UUUroAApmwWJDseeK9hdNoi8HD0pCPXHmeWM5wPNqPViYSRBIBeHaIUexyO7XQl
6tyDnc92xNXAy4UKpXt31th/HEy4CUhsMMjyviCo+rs2uiTXMTbJUb2+EKAL4S1H9jxEoI0RAZ8K
sUy7oHwR2mZcc9aJ/kBLU/pMUkTjkyAUX+Pj+s/vv4sqdu8fj9W3S7rZ3YfKtt3LrcpUDPX/SeS8
vTXC5Gc1z2yjFpLr1u4QDaA+Li3AkPYmWZSvyGCnLYmExduOeISTiXdPjuEZ5zz4D9KiezrQxkhm
KbkbokaAR37ycMxFUGocNHyHezdWtIN+fgsDgxwaDo3/+/eNbevdoDqfW/EtRlMJJNppwqmB43vv
ISF3dixEbL5I5ckAQOsNROJxH6NimkpW46Dg1efIFGnoklWB3p248+gQ1Pcu8mcfW/z6/7vIm1/f
aJiLXq9cJFh9i5wpHQ+B8Vh5jUdNuIP/wBgNEdVaDT766aMABoTlc7c6AETEOiyojGD0BxC5YDXi
Zxkuf38U/rmTMKwV5/0helpNzPy+tUqTRm+Lo1zVlFy8etMqzKbBCHn8yXwvI2pRXxaJGkAs754Z
vg58P36/bx99U3xs971yKXbcGpp4RLu0wJXGm+sDOYs17ZUZQHn4hwnabk04lXBqOZxlfRiMFmfI
VxGIYrxtz5wdWnLGzpEUduudNU9mHHYTZw+Wzr1C5CATEIJ67gghumLJ7okngZAWNOqZWS6AjpQ+
87XJ4MWpJxJAfEySybxY7VcnYnpaWgbLwWQEZ1ACHJHDGgZNQitwtism8uo6Lx/ROq+Ze1EWdxOB
lkqgVgtviohAI/YNUc1gggHKR4pAGE7U26jHsJrAbJwXJoUI6MUR9IpmhkcqhGb2XqPhj654qPQQ
/S6omgOeosRi+OGrk4qScYCjae+9vF29h4G1W2DJWmYnq8F5mzzbI38XV6DzCwoWzeTRn5xxgCBt
Ck5rZEsQ1Xu+QU+PBEiQ3ZskxJkHvxVSt24DRtNTcM/k9Ftziy0E50KHrefxHJUWfhNspUjrwz80
NZc1rqqLhfZ9jbEYIkQ/afDeMHYBymmYR87KT+TxrWRsI6zI+RT0ifWiEMSWWqR/FiasiSJUJ8Va
NWnZHjkaPSNiwbxCH2J9oKGEzJ2BzP5RmbBIr8HU7/zrI7aBCTRtvzQHxeQ5jyoYWwZM+a05x2jx
Lnqv5RrtsIn6DyvxmILu2UfEnk0ei0DhT5jVR25nwTAoofbqQM79oUf/Id5aQ0RaOH4m17edn1of
4dEvfCimH0x1puudPUTWZ/g4tuEkphPdbx39FSwtb6Y6JcmLaVnF0oJZ6EWs3l2IeG/VIh58zWjg
bV9GwWU1dmlyvvDB1gFqIalXqXd4MqaIfJdDMJZzimWcZBwD1xnhkseJVZsKXwUaIL/uxVwd7Ffh
JXhnOXM4RU/iHGOC39Cvh9jmGLExfaQhu+Ba+MhkIqN4Fh8dQ4Z3E7cPNPPwtP9kmEmLxU+9jFY1
5Q76dYumMjYIugt7jGI+t+uzpVFxNmU6DCdv69Ig4odVokXMWm51sxM3neqOrGzcj5+rU+gXU/fE
8Gf4MEYpuM78dKZ7dLbf9xsO8bMENu4zQWt2AwXC6a3M1fFCkXowIQnCZop6CCSeqQRDGDptb4TN
mKLbOcGyLPBzglUlyPE8ld83PjDs6ZlUhicGtJ7q7D/Hk+d0+pw7TmXtP7XcBpwOXKV/yW0CXPCO
Z5OnRbNoo2aB4KOI8pVwA9Lvcrslr4Cp83ZmzxVBCtORhbtOcRuir6KK63odQg6FjwsXDddjgtsL
r6SgtSKee9dUnjAiBTveTYhg5vkNdwx3AyAnPw27+VPn5ebBFE3eTRLVm+PDdh78KW0Rd58fcQri
tHWS8QT2Ln+3+IvH1MSajzxEoLA7qiPAfhjFYuxn/OfnGb2cidjrivfBBG/W/ipA4IWjklJsmJvf
NwbtnxvXt9X5psJX5Stj97SpaQOr3PyExWRjrC6fe7RcNL8ol+1rUK+TuXgSlwLACxfHJm6OY9Vk
5xwD0hBsBoW8/sQg7hjCH63GQteagX4T+Umf6vwIR78xFzCM7YHf0iiDd+PixFlAslxU65IN72q7
9yZyPxUeoiz99tVu5ky6VG73u5o9jypsI48IfzQ5FVp0I1/zhwqOqcEa9vvt/DqR/dzsdDBHQxVt
yxdZ5Ns+W+GdMTI1q9dkiSwKOukNwd69c1ocFoS0Lkpn/vwIz/UE5sd+hAYa9lcokt0DC86eVWqd
vzcvcCHdexc2+nmUFjfjfxd2czP2hZpcjEMuqqgWyDR4MN+gN5ensI/EIlCDzvZP85NNagUnHySf
6QSK0sbv7/RjdVGv/XKLblvWWb47y6cDt0gGUnFhN53lG/Xp6rUz9LXiZOmXkW5TrtpvjJLB9LXB
3n4YAVAMevfjbOft5BTSjRmbDqOHgz0t/xweiphx2R+2DMoHQieW5nASg9iuCezC5xZkpASJygxi
pHnEdEiZsZ/WoC7utb9RSd35ejdqlaLujwOlLsVTl8dsfFgmBeZZPouD3VO9IWdm+GnM5Kf+iW9t
Ex0bUpPhBmaHmWxYApnJ928DSvB0PSCudN09s91Knv4ge5fpC/r84Rz7rimWltX+cUuTsSFWFeeb
dzIbt9EnlD3TzmYv6yZQytkd2ClQH4hD+d7RoJFqk9dhwEhfuABHUK1S6PHjyeuVQRSur8wfu0dc
/RdUv5fp2Bq4RPFBVqe5PEnZF21hRDc4H4PTs1mZzsF5cuct+tfDirSfJrNG6wNg6N/VqnRILnmm
sSglLxRgGrO24MiojvMcpNA909qRJROASv/GTC3MkeBHwK+zURwxm7dmL9ixk46hP8eT+Xipw9jF
yu7+fpX/6IYjX5PpynwhghT1pqYeFLl+Gmm8UjWWgu0Uy8SI1VwydxRRx0X62ryT3USjDfusTH/M
UUQ052L4cVqklsR4DBlGZjfBFV0nyymdkmewoDWnxtnje1kQKzTJNiMGBuz7iwSksIfivGNMf/Wx
4pFZI/AMbgrUmCEnhNACpz4dit+/pDT8VwsIDhaaT0wxjLhufotU1eriqO/E4Z4wqoeeSVJjsYTw
Gp03jQc5wwd/MInsxGk8neY4Xv2hlQbwUDlpUp2B34dFc3nFkJF8asBoZL9c9gCobeOJ6pDkRHzg
bDN7s/FonJLpTCtp53VPo6fitekm4XhW86GcmRWcGPvlELQw+nqbUBcrWbVgZ3oRBjS2d/Nqk/65
bnawm0H+Ty4A6ekBrPtPyrgT0q+tO7XWWdCSGPHWfFzXwwe6OncaUdI/5gZQiyRFhxwmjAfGzUqb
6Jezcij1aj2yCmh1EXMccpB7O3neThOOLNn8+MCxENC5DBHvEkG6CeRAzM4PRIyS68UwW4w2edVA
7RiAEVSiyC4U86RFeTxGMCMKJ4kwxVIrtWLsuZ0n08opoE8MZql7dnbR0VImbxzvHJA7cfKQRmkk
L/HVioRBLzMlNxPRGcy2D6hUhvaR0X4yaYKENYSsAlyse58MDquMdgvJHSx3Ts9ff2LwW/jFAgYC
WoLGAa5p6f4pFEmwdGvwSFPrUHkNXZHpRuQWbb6a0TdhBlS3JEJZOp5qzlAMv6HOMpDNIh36BQuI
Eg/MdyCbVmmTM3TndP6P/jc/CbNZMEloc5RbVf0oyYqzOmLLyTzDPX01JgXDAPwMg9nB5I2iRhwJ
zyKqkIcDYq7sZ6/UhywiIq/zYJ5C2QH6xz+50DDeuusukJ6NEELBw+8vHDDkf2wg3y/2ppWQa1tt
XBQsK9JKnXSfxVwHbdwRIDj2shkJQM86KXvi7FdG8tsTAWw09CI55DFyt2bBj47fZCJCvgmrK8At
IdEPt/NruKVDbZWuTB46J9vJn+6x4ahIETTgfyQ5hxAfJtKD8Qj5wIE1MCWHwMYJ1yKDgx3ttFOd
50AAcjVbskIGHTQ0poYF1iAzc6d6AyDzcEV52bvLM1CKi0tKA42iJdR7RjrgaX2mdzhHzY5DrM3G
8segyM/8Yk14zDlYPyJC24OxeYNiIOO+4chyINZUcKVW2RRKFccceVrPO5pnCmnOOl2elIyencMK
6VQx9uvp1cfwv1hqJkckvu+sdotIsUuT2ShnmzHM7WL6lAY6nnsxbu2cz3C0Emb5U0hUBjveeVqE
Yj36wxE/qJikcmr5RN5Tu9Dpv9RtgzB//P03/4ds6+/n86ZR18vX7qiOeT7LDaELMflCYR1L7oxW
tXdY0o7jWMstvE6c3dyAfDWAxi+OpDWNzrhwF4W3OLeTIcsE8OY7O4AsPvy2XsOTgvEC768EpOrv
zbhNhsfdWU0qTgiXT3FOm+SB/tQ/EKIXpb6o1ojYm57jk3+dPOoIahv/jOn+xEsdKmH9AFweJfVC
9M7vuVHkfxUKGDIwbTKsG6u3W/A4V9tk24yrNZz+3UR/P4AQZ211pJhsk80VFhY5H345zUGDgZZn
bRuToYIKZCpmiZzqfNKyUEftZpnz+2/6Dx0Ev+m3S7tpe2XXRN7pI7ENREO4XeJB5U6t8/XYGz43
frFJ0GRxiBXJNkBcDtRbhXMKmPOS70HszZ018Msz/+Nn/HY9Nwe9vt5nXb7lVp0/O3+00F4Qf3rs
A8/Zw7adGKtRlD9uQ+m9eNi5KtyXA8GLNdGMDPcjmu5O6lCaO71Pv8BOWM73AeolR4HxT2inq89J
dUSPxfifyB3Jr9mNVb8M0weiWfxkNoA/vH0Zo9CioeINvHvnmy9D1m9f72bXzQ6FdE7TrycBnHW0
e00Q9CUviPu8YyiUwrTmwhbwnDEV0DkgKYwPdlPFzL1XWhy8YQiHdg6Uuv8jwjQgZ0Wo2IhCQxYF
sl1YIyZBdwuGfx0Yvj0o2k2BVR+vslyJK5dmA9ZmGu1QeFqa8HjinZIiUQv16OLRI77ziP4Xa/Dj
plFl477Wxnhsbm7adp/opdGkNcr6KmRc9gy85Tykf3q0xwCMZXOmhtiOjKcybkPYNatspnlbk3GS
f0V2eVg0qw+NXlzuX11yG99yp365rFNUHiyp7JLsBk/ysvUPB+q3fay8S9Y1RmVnvQpdC8EQ743F
Og37PmVlhoCUTfavgFicAZK9hNHXYAVjitV9lnKUMsxqKlsjW/Jhm9CC6yPl8ez+Ac+5kIAck8r6
nNivXwzdAt2TKh60e2/RP2S+vNYofDG/SRhLv6q/bwf8y2nQ7mRVq9YMUHg54sPHGQuC6goQUro4
fNTROcoX+FZmua8Gx9XRzmGmKJD82HVs3c7mnG19ptYIRWr+pBSodhtWOBpUetaHSPwTZK1gYFpq
qhoaDm36JVpVsw91amQyWulpFzQ+JXq3dBGd4eSTBOOaviwPJ49rTIlljvkrot1y7xGmw4m65vOo
JvnlFFY9alDQUbB9fLZH/os9VWUViutIfG3K9fLvkril+dO7qitg1tdgx586hpkzdApPiwA0TQnP
NIHNAiFpIDkfUQlqfuqmLjw2hoAV2t0SyT2RwCjPxfQeOIwL/co6ORT4luCcifAjHhzoZtrn0SMZ
D5hR4lXBICb3xkYqieA2jS54E6AQkcAIs2n+qLEiXYPSgd9DBUDnHj1iOi29xoJ9ZwJD5GAlZICt
NYaiNJjICDYaob5aax4Iv3gfiCzvjP+V1AUE+wQ8YlRAKF1YdgchoUKmSOAaeGezmxnrjgIVHhgj
xh0jEuBj/K3a3LAqS0aYC2CGOCLjeeCBq6KRO6aRy2iZzitZmGzZHEEEsZ79unEH3AAJXTq9cuL8
+OWehUDcW24Rle18umg+QTugJ3ezgngB0VTMfHiUnbl7GVA+bUVCsgsex8n9nvNCzkJ8tcazio6W
CBMRncaEals3u+UWu6/4ZfAbUD3xNvY+6XQ2r08blTPmwcYcyzOruIiOTqFY6XwASCAkgjpTevI/
3FdycRiIQ4mn/wtgk9MIN8CBGTc9IG3TRIQOKi6hI766IGUsPSZyEHmA6GPvzZ11DER2uL402G5H
3FRuqVkCNip4YqvJc0kXHlYSW7IgJMn0RsE5EVS8pa+hehop1UZIwhQ/feY19pawJsPdItHmN6Lq
6YjKoW3u0WwOE1vmiHMMRp4a1XbjJqzruoUW26kp61iIroRCEW5pA/VitxXnkSlIIEcJ9lbpHdjX
Dj5jDZhJuTd8OocYNahgdIwCGd1y/huu8QA8KJsSVc9dYwViggxyD8BOMmEWweBG5mU6YirY0WZ6
eSHej6av6KRpTgKLEHvmi5AUltDGxXGOxwjve4AP39SY+2hI2Gjt8zCIbhXGE4KhJPEIzBZFRPuI
Z2nrExYI9rDxaOsE5aycXTCQkF7eEGvJs7fjnFLhTxFfUxy8eHZAABlQ4LQlQw20xz3T0LObxIdH
JR7HZxdRFezXAf/+nh7gv7qUH/vKt0XypmTM+/acNa3Klva0nYsVpEW/rz8lfr0UTgSdBOduc3jd
zkv/uMoXulusEleb0Tl2x6wy/LfBftXO1Dcj0N/2s9O6YPb0WC5EbitxLzIKzDyi0aMucjp/nfmK
7H7ygdWBMbts29jVCFvmPHRYlFHFDxsgxJxBRPVojSEiz3xUAOYhJDs+wuM0aeOty8wHuTW0GFT3
V19fd/M0bDcF/5RAYT6RziRnl4s3CnazE6l7kpdEWVi7vUWaodeZPAAkVRU8yOwLvHcccCZH94OX
Zy4OULgDOB5nVsaglUEfUznV2/MykVvo8htgA5JEe5+RmhZn+Ga2TE9EhVKxztTmPk4sYINCds4i
yRJLI7MAwFlE2rITMWlUameHbcYZ8JtnDsoVDufEHQWcCewBg9DEVnmo+s2Ft6fnb8Tsx4MG8YwX
e4tdwfDG1pekziVgbSkDiNTiC2OU0bLklrhIqL279h1RAf/2lNwcdIe9mleXsVKtqdGhSkoYkw7r
gZW7zCJbbDI8zfYhqsOCJJomEkMuERDfuTn5i/eIU2iEfl4NqNExGAUNIQ4e/L+POYDcz+Wx607r
oSMijScnkrPS6XYF+iokvaQgqNqUCQxQZyLN94neMc09t+e4GRNB7jdBmTvjy2SH6jtbUs4EWyCs
sEfn2grEC65JZjhxt1Ke2hftoSPh4To9HW1SJ2OG1XxhT0Vxfw3G3i4k42eJKhBV/XtFQ3hKr0Wm
mwY8zGXZfaThEg6DMTm6dPySCC90cJhvSQQausNwQO7peUZ3Asn7npKSFfmhC5nHgEqQqQ/2ZKPm
s/ot87r48DL0lZhciRVBfPqcdCsiMMUsVoDvBpmlvY1d1G3DQPdakkMBPr7If7Y+Z+0JpDSewcNj
fw8Q8pMLoSocMlVFBr4uIzq7qUn3dddui8P1tL5yDtc223eFgLuCkieQnAvvAOlDB0abdO4QM0Fu
Owf31i/pHyfe75dw2/Lc5iVr245LGE1LhAIMq03wL/WC1Wl2WoG+TWeqzv76+4lRFU/YzfvAx1JY
AniHdn/bOEyrtqwbqT6tQS8G0htSYoGnoyU8ERkWbj/BO0T4FDKercmYXNhHBhYPoEa/6rWN55mN
3GGauGtUjGKI89Zq0/aje/ujMYE4wqPV/xw4XmxO7uVOWfx1UPj/Lx3N4N8vTzlqRtv+2rBQP2Aw
c8lx4QXCedXOh1eSgezd4riS95MtTZiXLjPlN0lx0H37GKhIh6VxA1HFVp4wJqE7NRE0vhsOeDXk
mRXDabLpKPvZt+nX0L5i0UzfeUMYUmncH5+WDdJwq8LOCy7QlOgRYaO5vMn0gzlwIK9HYIWTzNoG
5WpERuaONLsBOg16mSA0JZIfR772wrs7YnWR5r//rKMfdnqVhqMmy4DbWFUgOfx9by7HbQYyoj+t
x4hKFGuURk3jq8Sb5F7xkFQIKAeLyxMjAPWFqUWaggqaQJGpU6elhiCcbUsPS7sjOfyJ2RdXBQ2I
KBsBctBvfrGqlJRrebmc1hfr/DpTLPqE8e6lf9zh2jhN+jiZ8aJdIwA3j6u9xSQpQvKq03C+c3e+
eBE3jw7aQR2cBGw01F03vS+9K0/74U4/rrecb848LXYWUiMh3R37pQtQ1pXjnsL9TQr2Lmm+uODA
9Vz6KSjoMFsD1qT8GXi4yD7zzQndoRbvPf4AmGICoIAqLknDcnS0QxlrtddMdgsKTwr4a4DYnU4p
gX8mz6EJ/wef8PuOziq6Yt4rNR57LU1NX3S2JGxx+2VNEQ0lmxhggInUJfniSlmyJxN2t+DP68t9
PA6Kl6NfLXsk4B/DRxBupIwnKxqbF6enhC6jDhVG6yQzGus0xEdm4xC+lNAga154DjggbGej52LD
IWXTcIxpFuggtFnl1A/gJA2FYv+CVoOCgylg/wh+0j540qYFlYN6dNRNtt5nZ8K9jKi4GQT2EPTd
ATP2FuUBkuEN6dC+7JTzfPrO8HA/SazTiSnhycZYEkjFtF7JoIkRJYXMr8h/pSuakz+NmRoMOA3U
wyyhfi6JcvNJxzqttou8Zkn8/cGQ/zF3QvisknVhqNJodKuJLbXRqWwuzWFtrHbxU2vW6zGHzyzi
Aj4A0y4I0g1w/MfFo/pSBMXb8TENSVWMsB7nnobKL1neazL9Sw79/Zpuha56cjpJ7bA+rPuw+cIk
XyLZZk1xx1ZCl69CLT/NF3I9bTjirQ/R6EJQMLjWBXEpc4wc9L8c+mHUY6X3mZ1oeneBjm1QZJg+
3zOw/GsbY8HRwF5h8BshS/174ZHPILHSantYHz1SDETe3UcKl/WZqHK/Wv8XB6o+//6zfe2Nt6/z
9w+9Kf3HybEZyDIfymjrwwhKSoVXgm8GOtCi82v5MX44fjbEOj3rY4usaRikNRbMt9+vQhafcnMV
mMKHMD0NGXSOelNEqFnbSnly2q/H6+uZzoiBh6sr4esyCLE7UiZpNESZmczHXhmidEDP4yorwL06
PIB2c+SA0AUjN/sPaee5o7yyresrQsLgAH/L2dgmmfgH0U2DyTle/XmKdc7+aDcLS/ssaS7NqRls
XFWjRniDp+cMjd9kma8vlm32Gdfb/YCu4aZTYM5R8tNmASTm5x//V1WF5AkFKSxiYL3R2ZPv8NKi
mm0Pi+KlvMSrwj0jn9y4fRWRface2XQW3qajTXKe9yZd+vW8TGfZUM63YnqQz0M7dTqD+qgniMjt
Mac7moVh5VvDpBs3ujy9xjd0HdWQff+iqipPUcDfP3R7PBqXhZKuO8XmnY7pLKZ76s+Azm+7BSZl
5xb5raGQQanBGmiivQ43hqjgYWDCAm/rA16SmX2/3D3w/+fBLDmiMh0TKVHhg0lcmOgPpuo0cGgA
zCxMUUwPUX9wW58/YOnvFEMr6jLrY4xR1JTn73xZMGVU3hbPaWHRWYXLcbFVhqSod0DQAcECyraz
VrjadpDo0OASCqSpwxO5X1TAxxmlULK9spazhSp/l/T3G2WWVLmOlOt9zhvtu5XpMoDHoZqH77mX
wmjCtuzGsBSJwyt4vuqETlN4joH2qu6O+RNa+yv/5tE+D1Xqe/p57ZF1bxQpqtxlsgR6WvaKna17
55u6a//C5PlklqMSp9G5V0FFKjb8cHSTIzwKT8D/dTAOix8GxI0de7caLh2lwfwZNPqdxp9uj4ZE
UhX8qbPTxTkpfmm5ShPauxUC5UGnQ68QU7O6X9vlar8rXA9zikPKvsN3gRwcW3V0J+KUxg28eeuI
DDQKpeG9deYa3lh3xmJoBYAA1gAzzanQV/VCPIOC5cyYuprrLTrtixquiKWvmZNGKvYEEf0gsbgz
Y+aw2vv6YogOftX6vN0MWVf/Do5asSrdRlT0dOQJ+n1sDvp8d0qv63lnEVbbVZGMGg/Rf6rPLMBn
Ay1Gn7KGLxxE/zGKW84ObIkPcgo6zQNJQUxhfNLW67gc7hlJcogkItZADEEWInfnAvtacn1vNphI
UEchsJVqNELlXY7+3fGmqzonuzihj2OemMhaW29kdgrNDqzVnGiryzif+akM/Y0qSAyVpXsOXl9O
VnWUFgxE09A3AWWCYB/C5Jo166TjbbLr6pP5jduHJjvi+v5s5ReO/sOnfQ/emd5LAx1eHP5QSjgn
5Qci5DhqrhPdKWLlN4AlN3ernSOKxyiFendK8aiomjdMFai7GXEzhN969xrp1QqlCrPwk8bKzxVX
AATHG7toNF4Q+pE6ruOGsNy4WuN0p8f9eaXfDMXAPJQgyxdLTzmvzGVcKByUGQY5aWcZLwaFdnVQ
AVvLQCedlG7WLinUZvjMn8K7DRh9MSmC7vzal9tabAQnzuzFvxTFzRCXIqtaRi3EPUVasBqDasX9
ekiHAhl1nKvLQEeDO7Xn8ADbokvLWvaNLoBJQWbfcoJl+W85RToIS0pBIlEKGGRCU1pBXLo60tPO
xSo7/lO3Jq1XxgWx5SguaJGSbIAZYKYLuq2hiG8QRyB0aWmEB3c/AXdEuw1oUlCe5Pr2vhmy8nKI
7ao6ersa2evvo7UopYfddaOlHYX+UB/ha04IwErsU9YIg+x78AW4l2wFBJ2GSwNURjR4QZyYsxZA
44ujtJXBPl7SCcdxIME8WoMXL2AWF4MNRuF0e9hNZXH/kapsEKJqaF+tnFPZVDGmx0kdcaw9kr3S
C4PLDs9l1TeG0pxLVbADUujaV+2Z/0D3Hx2aKTxavzxlvtJSeuoD95eRs4YYoPq0/eMiEqBXREwn
VE1g8vGy2IpDaw7FwLxM9sihMRMpY6v+hBl6mx7ip4iFunuQiAr07skhktIgdxA2gRbvGbTcHd07
UryAbIshq+FtUGO48M1umjPOe0yXycKeM5bQOlTs8I4UGpxXT6Lb2WNb55xgyHVlzHeeFJqrbgnb
TTqEO7PC2Hlwb30+OW+UuTRkhdAmxQAQ36FnYHkJHKe0ejP280ra0cHc4ZKpg5rFzF2riu202l6P
z6O4WjfEhg4uJiOYlwKAvtq3CWyfb9oe3GMrEzcHQEOG85jgplI2KVnZBWvv8cXVN68i67YzNyVv
M50niq0CnU/So0P77WqRkoABxQe1gD6Z0S0jLsz9go0LXjZnhhyQ38WODmLRUtE9+TmeahDGCSwq
LlG9En3nn4JD5tOGjUXHeIvT9yqqToqtylCbYGXfO+ddKfqbfAEVPV3BZatCCf/kmb98rvJuhDfh
+Zx21D0+RqdQDY528WYbyBt396QtQwCvNK0PXC5Y01kpEz8o1SDG0/jWwuxh18N8BdG7HQh8GLdz
gKxglWxdmrAUWgru5XDL2BQ6fgt6HScTrXnq3pNHtAWV1K183b+Y+OIWfRbLkg3ov0ayrxndpdJR
zv7qZxTnUTaNd2FIr4KKIWlDCfVPx2u20nbp/DLrnGC5MqtvIAjB7O8omPXERxt4ZnylkXyyprug
4MuYc2Fmq30du90CaKSRu/QgmDMMxbGhNQvcwdWHBA5RdcNpG3KtznAuBzXFLFLO1m9gEbYDWsvM
Ig9DmmPe8ixujPwimYTROmDmuGBgLgfCzMmdz8fhDc4GveaqKuV65bnImk+XH0ttg/tCIVmEYAEo
elkZ/BEmjoPSAfQ7Qhh2Yq7UB2MG+m1WnPbcYsyYwoGo027YBHcBqn2SN49/07XHmRKDQ2w6VURs
1EzALR5Ph7MC7zfZSW44qtalkX3itvouTdcbC+/3FEkDXvCMJMuiKMrRpnsITq1qcx0e7tYNZGa8
HGwTbJ72DbzOzsnF3diMTHw9LubElDdFKe8KPRSGLzBEtDV/Xw7lXVVNz+drIVmKrtrsg0ETTr2+
cMArueQUdVpNJoTXxqa7Dl07Nr3JhlYpft2fFxPD8DdZEXendJ3TdaCqMkF8Oa2X1XqRVi7HQlJs
dg34a87QoLt87mD/ZXOP6s42lrS2UROOG+Dlppc2p5MzmnoXC24b9XRBeN6uOSeorzpT0JsEsygC
fyD6l36t5p1rk0kZZs902W56taXAXAFCGIRN5xAeu2sOBdLZZ2DlerTDe9HCOZZvgS+YZcARiYcb
cMT7NZQbrkQMarzR1Yq2R1GHVDaHDoge9MDwLmVrxGwW6hVWeGAWgIlz0Yrk9tVqpSChZXN8GbVK
DaRFnV51ZRnNm9n7LvqwHVpr8/SFRz0hqNqRs0Pg2Kg5qI2b58POWNVvXrVFhmfDQqjfZFOaA/nj
/4wS1F7WnZ/F16lWavwcHS26kNq5JsM/szCYQgIrMlkeo3qCb/R4HGudsepgv9YfIEBuBYN9GAfB
lFFe7yqCtdUpep2YET5SF3vAmlSjCJrsRCEYhKmcj4en7hipheFdnG7maYgEPaZg/JWqmFcUkBUO
/dWbHGtGWax7TSsNOhs70KtuvAB7eYI5x58yDEZyxJ2uiBQLd5LT+X8zrsH0t8TMAkXkYlXNNjQq
xkwrntbLQgJ7WHGGDg0wu3XzMM4x7YF590tWB8jlJG8Lv9nBr0/NtLZm6+3ofjQWhaR7saJHqHfr
SRWQoZW4NHhD+AJ3ER8b7VKtPb2K6QIu+ucXeBcQ6eNoBuwEVKmRyv19hFa3R2rMHxyhOtgydEhx
6TiL9DttpLD3TyFWeqhyfuP5Bql9JSQoyR7rDJlHvSKo0nu4deBOAwPIi9SqDCKZiufXi2WaP+fR
KS3sb7yYJF0hyQNsqDI+P6AeAkw6DOD7kOYBNgFp7lQVJsFGdwMknD55b1Tj/lxoIm1KLMsGZNZd
dCEjAYhYUO5+/oLvghAbBpdfsitFR9/19xfcV1CA2W7YOFYEmtSKLJgyphVF2H/UsZkzmV3B7DRq
9chixtetRdE2jsiFfaLmcHYQdR8KqdxmFKA/QoR0bhaiXeq1AzvUNDE4dMl348M4uCeBHM3jDUxr
/CaaXvfzL1HfFJm/fklmM5Zu1eJMXfJLulH/JiFW3b0YWlGtNt2hPqbXpl6z2XdS88v4Spggn6G9
ug3XBHUUdOKiMyiCfrtO2u077/b51cp5r5YpAM/KCRib/MgoZf/n06Eu6z+ETyIa+WdX65V7rbTe
ap34gnFnIYLVcF/3Zg63N3GmPat7OQFDfZMqkjMVgezK1Bphkd/rfle36XpDXZ504U4P96KeAMMA
iL8OmHiLdcQdOHPJ8yx7DUnXjoOSoOc2cya1obxh7uYs7lrNe20KT3yQ14p7Q96QGd2/t8scn/Ro
rC7l0UzuyqoYymulEgz1n7q//3lwW4PiierOTGxdKOdJ8oNEqmvfbHtctmFMrezAa+q2BwrHGHdK
Tmfc9pp7uwm7NsBG+fPavgEY/37VTCFMolbZbpXCKOni1DbmS8qT47OYa7N8p8HkmvGGe4lOtti4
qYBbaE2rVjNvzPBUWc1GHAWmi0pmU0YuPLPHitXz6nSu8B5l2UXqX20o+sneTdRxfeckazeZ2wlX
c+smgPvxN/xZ5LqqsMO9P+DIXuuB6ZI58ge8PtHTol7cCbzJ9ouJ2MZtGlZtPm0u3GnTC2Bmtz3v
zKBrNM75mm+aYiw8vjJozet0zeW2fcmJDpXrqXytaCNOCvvSefj1leP/AIw2bWHHmknwAI7VzFnE
dzkhciFI7DAgls5DmUXcXXabUbE8YhHVYb8PDFREG4uvBphpaSeCwZZYzkX4MKF4cdmD25tOt3Wv
+fnXP9PkP2v48hoyjrz8+tX98NALa32USJs6Ckk3Gt7aCffpUcBJ0g+C08AG8+oC4y2TQTDYQzdU
pgObtCYVsgrxJmrL8xb2Y+h5OV9JlVvow+tlsTnXRTlVjCuLk4Zr0S+aCC2YaLCJS93wEm584ZAG
Jl+sGDldz6ZTJwanOKb5YAc39zzpnJDe2piTc94h1GRs//RmmdivbasrzCrKo6Qf3axoCGhjGJGS
1HR4ttEyHqJsU/crZJYE3VuNW7gNSxoCfVy0NHKUMUlBh/A2544Tk6sHme/zyr7RSCZK/FvZSuZ0
lvb3ymNxqbDBIrhA+HKCFxTJMkha6Kf25JGLN614bbXnTgG3YjndyDXvkJv470eiLcYoUsWtXtYj
L7trMaqcLguVj1Tw+hEANsTJhS96AzrEVqedd8Pob4+ydBn/v4/L3DDF23ypXEalZ0CSsGNwDH6d
bQwhYE5hk57s4VFHEQfCF7oZhdbS9UmHmBFRQfbrjg80jkVCBar0fZXp+L4E4PTRZfQCKiO1AQsG
pgf4GdXaE9cSXspR3m94fyDLKoA0mISgIjL30GWRlkb68TZK9GF0c6LhvPZ17aLM4aSOzxWebM1t
9BA/3NshmNYtIaoDtHWyszwrALkbz0zvEB2CwMrJKN5v+JcXywSs/TXd7BZYHbKfVMi4X0uvrm/N
ZCZEZSe4Ix+wAhIV8uLM+4Jo6EMcZLvZ/AM/YThGgOobzYsKPUVAzgY9Gy53F+ZqQ+pAfN76b5pS
NGAZAOOkQ1+q+JyDvGy7x2hfXi+qxNaDQ3WaFGS2sUtm6Loc432r1EWkyV43QZw88w+A6RHz6Gjk
6xj3hhURAMW2gsAcpVYHyIVgEHMXSjSY+wPFPpASa2SflulNrcnZ7CJ43M3LRt5Ah37/gsyl9CiX
zulIXq01UHjm8OKXjmLUVe36TLhuiOWI0Vwi2LuCiKO5q7EGUAIj8XJOsfOs4X6f39+vkTm/evGi
P7YrmWlcAyylaXk9nGUL5q+9aFQCDJtEaXyg8jG8Xf3OtpR62uwD0xe+LUwR7Ci1Y0nFlZDxkjXf
ifhmU5uuxtUmph8+84aD4Gaf1vLO0ZPZ+enVM7GgfDkdrsUlr45Pu/Y9dPboYCHIIjCU/XmqzKD8
x5xKhr1caNPfNsvvz5Y5w/Piwlgb8tknhRaHit7C3URWYx5HkSNF/FpA+ItVOJI3M7Tpf0OY+nwC
iPN/Iu/vV8ic1uU+3T2UO6+wJv+XCkTFMZoqDPmqoM1JpccLTBd0F/vei4Vi68hdNarC0ULeUpR7
KQ3ILWJLc5HiR192il2EhFBRmMUwxi78KVx123EcGcyhpFvV4ZymBe7NKFmYwHFgaUNlNHsNV/hO
WYLkD3FQttupmDanlVbTsxsMKCBhcRHqAJrKNjYr+kZuFnGWruZbqxBAaREdwkRezqPIpf+zNdA1
1Bm5l+iGZbpg8335tL1eqjI8bHzUqIgOdHIDbC4tJbiNB5X+Gkj95xXR8x6aOdHF2bU0Oh15aJcj
LftetOxNo38K9wyBina/zl+JYUQBScMMFaldIgW7Hla9fjS/eENZL6FXBfSzd4KAAkHZ2voV0bs7
mrsPURtq3LpHf9xhTIDKCp0GcRe1pvX5V7xBmLCtXj5dJiBsD8Z2dDoQWcttoHVbVFxv3h31ArHy
tnUApzmPkwclu1IGd6CBBgFWodmVWlZmK2W/X44SMFb1lm62sHJhlDXWRcA1nCsx/jd/qCA88e9x
mTW6Y0myXeg8jkKgi8M8G90Q/Sghb8K3XCRCAOY3AS5Z4xJtnGApkMIIci7a54/69KMz37iyvZ+r
uwNv0e3LdCkC5txFVIGt4SRR1Geq9wiRPv+qI4rF361FTuI4Ud8ayizBb81sV9i22bEHvV6Mwgeu
5jZNyIc95vR1oA0DdTVjcxp3rLyU883UnQ9YASlhUINCGM4E3dVaPZ/2aTpKkFwxlTbKJ8xDbhCH
Uji6daPd/2pt6BBq0MpXtYJp69Y3VgOLHl1ZPAQaPalHozFn9OtOv+6LH/f7u9E6eVUaiySvvo8G
FGnZOB4Irp4ZNbr/7fpf/s/GWwnXDkcCSg/zVuF+oxfWc3+SOdelPWj4Jdt3gfILP4FQ7/dQZhOx
y5J+FdAWazTCvcOyhj9+Mhy5Q1qK5jep+oN64iQaFNdXSKRDFgMjdIDWwCOwOv6R+MtefDJ7G6tl
2ENN8MpVe4XaN/1bqGTm0meQ56/Qj6paq4i5IWQLrwCLB3VRRI/ktKqNUamvDWaOYfHv8wTHIaXA
1xB7npMtYqkyizKExLY2+5G/cIb9st9Mg+nGrF3pknd1W+rFFVFrQ6vF5i9n07KoVaRneHOLHQYi
VlbTFPMQvT8VubswbOec0eq72w6gBUhnlGpx+MyUkMebOgN2NqrSBpCRrT8czsWwCyut+f/C3BCr
oj3hjgKJxJHT5LtIeo2ELkLYOxfhfMm7Sf7TrIhspJHmSAadGwKUEXGvMaNFVL9ZNyZuXzMx7DN5
QMaY+Mh9hlKQ1NtbQHMcNWi+khv3dvI/HNpt/F74+ncRhN9ShkL+Nw37B01vdkjIeZijvnMH4QWd
akoz4sfdCTdZca5a7gDi/UYQStsbcxrEG9H7+eFfCzu0A6x2ELj+HhkJSc3/aQwC/qGV2YY3Yzan
HfrRcPY27tyhDYiuhRyUr8zqAKqhoGXTnczyTt6bbgIWWVAIFAl9xC4vswbbwkLf3PblKs3fBY7J
QR+XTPxOELUwD12EdHzGGCZgvO9ZDWklLI50qVZfwUllBrex7Rlkcq28lvQbRaTXt6K7Rnh/ycOP
2/PW0GZaNUlRQTnGB+iAPzfpmvttzwfpQxwbZUq0GNBRNSeIvruoXj7If8RtXh59Wp2ryoXJdVIr
Mk6utlDvoyHWpg+2z4t6b1KtX4/KFNqLLWPxAkjUpAKfSW2ibIPU5fDcRLejgePu1q2El2kFphVq
mygAGkneAfx7Sf56fiadqS42i8quUKriGUq2SY3jzgNAIsib4NuxBJ+16R4boM1QYM5Jat7gF38v
cObCPIw288sdHHcimY57fOlpttC79efCx6oTvJUSb7oVcewzklodxQJL2W0dOgr07JxVeJfU/foK
mVtTV0br2WmnV5HM0l0AlGXrygNhfpZGIoAZrfcrzrSb8+n/NoF+//7MfXfcjI4HZc3SX80SAply
sNjrgZCDsZ7zpDdBVqfTioArSrhlLNN/H6XSYZ+eZwWlmqDQ6VNWX2oN0lUpTHNASAV+bc731GSB
kMlCwI7jtU2CzJ1ezuyqy147VR7GoZAoZ0GbGXVpeoHDa2s4Cr6UBA2agJiiDioFFyn8i7c5ElvT
Nlql3wxd7wfrMtXJVMXJcEKacnffaxfwsms++GMTTQuTI1sUPAjzMtqI3qMg1Fb6M3nk3E7P1/z0
MzI7dHd53HZbbc/QoX/uDpe1Lxm1ISqbiY+8KinHrWKGANzogs0sD/Q3w/diK3efyI3w6TUyy7cd
Ger+OtoVZKtcp8eqOaT5s1Z0YYZofBcYcN+sOtobe5PL7xQOZS/457Ywz2UBTuQIYjb6abWSr8R/
1Dhdqcm7twxTDAaxqYZALq6e2Vv6DXwsSYV6D5PmkEqgt13aQ9C5GQ00yIQq5M+dy9CjOmA0W9Dt
radG3e1X1WIGdTBNSU3wiqJNx8Pr3nKIHc8Bz6ePkDktpYd6OOoKW0qNFnuo3QgSkmFrmLjj37iH
BsXdlNZpytit0cY5rBG9oQOOePt3GIL2WaGDqgpSAtuEx41kcjRpFpymx18F9JKYs1wGk+aiw1p/
PnzlN2XIr7Mg//7LZbI73o53bcMmmk13fTIc2d+ljEfX9afQSpKzm/gtLJ/IDooOclGxea4bYwQw
pxVzkluk/N1KmJYycWFSUYE4ZWQaz7PN/qg/sL2hY9/vMzU4ip0jq/YtcGTGaZxMXGcEjo9hHJdE
wMBs7ZgMw5tpdPSOvVrOx1H/xsDf75O5/jBons9Wl4Ihp1F0BvciWn1HBzJudDAYApHgFf1CZ0Pe
zOuY1YYX2EJvU7HS+qEBXmhML1BMRe53+js64L103H+QY9MYN2d222N32Oi70sVIakPVrCfr5oL0
usWYx23cWj04tuDn9a9prcvwJaqta92Ne8+bX7xpwv9+iczOUQ6Xw8pY8xJlgiiCdyvkLOuVLnVJ
6vwcao8Wh9W248ewfYngsjHtyonjZRngfh+632+QaQTNT0d1cyo+jGSzMrvUkHXy7wfTVm2H+AOe
qNdGAzUJE1c1W+JS2ndM29pn0VQfYjKymzkn6e+tQhXPncLOLRYx8sosijYrGKqxKmtJ92ChjT+P
i9Ph8LE2yf+XPkUtLQ7I+o0GJZZPgxBclnXDExiw1jg2xm1kYJAPoSWUc72+OeHsE3nNYfjOBfuH
NpSqpXVBT+WhOtHdhE2HksXCkQrZSId314Be0/bP90nY4zGKBMGAsW4hlM3rHd4bIPO4xijvIKh+
/mBvMqxfL5ZF2ZSq6LdqQE7o49Ufoi6rRA79kWz+8YTa7Om6gYAoifa1J4WMJ5+f/2ZoXy0pJR1f
gxLjCCqL36GvUkm3l/1a0ygs5l1DFOpDxXJam54rsQT9EQ1N5BValcmcYo1bh5ZdYN+dkDGE2U6H
qU1h1MydPFffxMDXt3p2P18C8kKfb9Jtyls92v3+nh4jNcVNJF9O/z6NuFsNpMdlf234CIdFE3GS
7hG+Z8hwbmedvqXeNMZO5T1fE3q84N4VrcsMorx3XJn77wo1fQ+xWRyrXAVkgtlCYIbedgvMSW81
bdhjm+tyZjVn2FJRv3tcsRT84TGkqr3712QhUGXJiyVvUplfS6FkAv/tDMTncOdH1878gOEyxlZj
WKeabrWuBbGr7TxcjdF9JeFWTLqnzKoK1qS6sJu1vAlL7gJkgv59s9Tuj5KqJXu7H21bUUTLoQbV
cWTi5dinBSCFVR7c5y0IvEfhrk3foVTn8iw1a8OkTj+nYdjfuEuGqpAa5QK9QZk+P2JIq/0NYy3P
Y/KiHkUTsdmADNIK7e8LOYEdtNOzNdEskEGQO/qR1963p1KyNnd++cbag0/OfP5phFNWy5lwdSvP
F6v1+Sr3mZyOF6RitxMBbmi1WjP3RwU7wyi80mZoZAdMipg0dz8fwHcB4NcrZG8QzbhWlDWv0IdR
GUGHlbkhQ7VC/DNHmKg3eEwHZseU0MvPT37TU/j94zM3R2Whbe6z401LtnZUu9tO4StZkfX8jByS
sSXD7IoArtH0iq0J3SqpIARAQ8t7i7dHnbqHzka1CO4600NIt6fbbrbeadygtX5UxLXaLE33AvU6
BFfY+5xODrPZCO0d6Es887pjGIjsmKJAG4e8J7fX8rfe57u8vFHmHM5P8JMLl62WWN0oSicH1Cqs
/npaY1YrGMt+G8PwiDVfbNM8Mr28Fvybwdbvx2eO3s44L6/3Eo/X+CD01OrU+Y7vroSgXRnDqvLy
Rr8l9W8O8esXZ2rB+34Eiq+8IfL0I7wcgIe03KLfoGNqmlQL1tSwmt3cKdrfrPv3D5Vv9RLki/Pr
4lotrsgVntAPB5q7+bUO2Pst+WvjOKh2A1MCjT9v/HdJ26+fmynWdHWrj3YPvnCt9uxco4OHyrEi
u5J+S4vJH01ag2d5ybXNaS0nR9Lk18xkbL8enwk6o+LjMdNLfO2yAFd47N6s/jmwhsMhZT/ipxAF
ej+PuAGEg3F/YJq1rgRS3wOaaDQY2+0FwZOkAKFo+pc2fEUB6vrzJ3pqsXx6x0xUWm/Pj8L1vmZt
+kO+it+YUV2Kttme5Gfyz6Tw08Mygei6rxaP5+Lzg5ysfsU1iAEFDr/EHPhcMA0xQMHel2hKr11r
5kTg3N+aSYEKakFdP+Rv3Vlsf8ehYd34camumEzmfdj34f5fcKlmwt1mvjSOhjzdzHOQBARr6LRa
TEXAopnx3vEodD2635+X8+2OL1URMleqTPcMJXPUdqWzslrcOGrnoIujLjgmh9hKi6HQ7UlVlkFF
AM0zuWXNZs5pe96h2dUtK7BMjArevrho/T7m0NmPt1KpoEr8Hak3JUrE+LPiyjfw2e0NVvjohO5g
sIcoI6G+9Nl5kbOwPn+Fd6VS6fVNMuf+Pt9sNrNjKs9934mKWOLweLLblm65TBP4Am2UWtsBaE+r
PWnmXvXvrrrX52cO/ny2mZWVO88vC4tacTikpxb4PlkoGb5tL8jyA347tIycLf42wL8+OXOc0xUL
M5/N5RZnnrjF6I+MDGSPYdv40oBAhP8u8lb+jaImzoYvK58518UDrAKtNJIrH0X1DWKIR9MBFeCS
WZgARtrmxp3mfmW5nz7tt8xxLi0M7s/lQns+Nap/OTeaTj4Xd4PWEtcZD73SwT2L/6+PbFD//t7o
+8dJqdxH/NyqVxsy0P4CL7U1RWtuCjEIx+Wx2WZ8lPdUuWn/68/lqZlspaSttcpmNCNbeU7fCgyR
CdjAboXNKJUgRoVGkqLlHKa3Qft/FpfnZtKU02h1MHYqm/kZS76SuWwGtfzGd2gCu6F8riKDN21O
csLJ24K1DC0DnbcKku965rmj6m51oyOvyq3ML5aktehqojtYMjF03kMUfijmpffsTEH+kZNnze4B
7WKfx2sHlr51wpnF9WhMweRELd39HGbehvjXN8xkUwdls0ovd01N5F02RHyJjq7d+nbdwRmZHQFX
HkzB1cuv2t5QduSB+/dtMqF2XlJnO+3Bk2v9DWwK9j5aXA1KCDOOCSxNK68J91+O+L8nZkJqaXSe
zRfEfBnS7mY0TOnEcWm76AW49t2KO+2CZeUkUP9l6/17aCaO7krLxQrYsErPBCyuIqslOPyUbMAN
QiD7wJBoTKxQahzl92dVucH+Hrh/T8/E0vWhPKrcFX5ylZE8BS8VG1Prck3xZuIr/f5q3WrQzIiu
jTsgqLr+5GrNzAfSum1UXnsSr7zq0M1GWzuvdlHf1S6vOyATco0ZB0Y9yh1w4tUeDkk1eil+smj7
MhCBoVAO8qozLQ/xBwYislkrwgGw18+n4Fm3ffpMmTCM1N8GFpV8k240aqIhMoqHh+SCa+JeYFoX
1VFYCr9wDRl+1eEUrBHFVq050oRheLBtmgCTbW3iTT3b7pWbA13ME+hzLrXfdhAEod2DBU/PAC4l
HU2v3al21wPYQFP4cAv3dAUf8fn3PFlLH35PluNZqqS3lbquyMuMLxtFlAvsN9UKTcg18IByHyj3
0Z8HMqArIRmIS/Azp3spjwr303ZX3RUJIxIiGg03jcsGqV55okNW8JqAbwiWTrsN9aO5y1m+Jwz5
09Mzy2ekWmE2Gj1YPu6yCGkXuAvQWUVLhPQBbdpPKcqDbcJYzul+BvAPT85KcR2AoJTup5I8X3ST
XHnA6g9rRx/MAa3T8n3n0vCdXo8q6NAKBvNEDhpMxnoTSYXS4KBKpmqTpl3cC0t15ktUkrlY9Lcp
dfnf8pQz9+6iiiWssuQDdfsgtFSwpwzFmTy65BkUbqZtypWhesy5APNW5tnWedkXlfMmVed3uTJc
f46DxC7tKpBibkuzG+gpQigZ2VNEwLy8jlHub87cbIY+2xgQJNWk6MLnI9WQ1K4UlKhhuyBOaE/I
ehV2WbMS55XNzw/6aV9kLrf0eLobxx0P70f1c1yHRkML8j/5exWGuggZtIDdplWVNud1KA+ktJP/
3YX3suyZC28/nxkn5aHw9SUppE4B0SqYbpUvL5ABloh3DzHIvOAjf9un35658a44dSyNM7GAjtSp
zqBA+I2qKVzZloRsSNFIlyS3apT/1U9Pzdx027RcXI0weaVWBZ5IH50BzsaRNfkJ2F2sSHIcYaBt
1fLsyd/nUC+fOXOPHRf6WtGWfOadnIjIepV547MztLdEuA0H8TggfcvNpt/1Zl5PdSbsLedqsVC5
3FX4SP1+vZ4kLfFoCUH+xOXChsqDtag53/h5ob+c5sfjNL8VH6ws1wpM2EpA/620sb4WR2ByReZA
QsPkNaFSdkMQdfFBjO3VeMCYqmg9UKUSF9R/TXD4YIJdBM4meReB/NIfNsFzPPzygpt9afVYVQjH
EcX7kC4ZgfhC4x+fME+EssQg0nnTJ/gj16b+/a37bx88k7GXp9+ue/xhFqp8uuMQ6PAOb7muAJXJ
OQcjmacW/bb7+rIB/igobDRFv535ud1IYurlvBIJB5m2xze0/tvTvPvufTb78hMzce2ErsT8euWJ
BwATfZlE7+l9MfKHCvJtk88ehL1MSNDyLpKcva5mQtmxdASNBEuJOoVe1NVNlJ5sMz9nHZ1gbi3r
VjM3kuXt90wkUy/79FTcytuLUAYni920Rhrcd3sIYwC+BqezMq/o0eb82jeEaWqjl8+cCWaz8kOd
F1bl50HrL+OHQ8E4POOOogDBB1txI7Vg/BuG9xBN93CJUAf8lZ04r8ktmrMTOsR5KV7uO2Wi3ONY
KR2rR6LN1u4T4h5+smvT6pfxZmuZNtkWiGBfUFIzdjQZmHnTCfbenzPbt0Ow1y+TiXnXq3acz0D5
EWsjK1LtFWNxxG/NaquFsIrc/bQm2fqnaA5P6lprNiv2TTO9nNfIueO0TPtkszeIM2iakNcwdiGf
2rXhsRPztx1OAk0USSyKxwfR8ZpGMvFKPVBRJDk5r/G2gvq3T7RMXretrObLNRrKMiDTDQa4JIb4
YCdDf2b7Qovs3la2KekR7gDag1XIK2+fIeZDxH1qv73EvAKakertyJVQs/ojl1sA3CUiKCbAjgO0
TkQG0ChO6mmbEvOHvvGBW6C8sRCmdRjJtw9usQI3RHYxL3HH+9/1El8+UDYJPJWPI01h05IBcUO2
Lr0fBIdDOZwKAjZoIZSgiZxVybmFtEyQRPD1uJptqCY5KX14NHXm4gsHdzpV+D/8WUsvi4ZqfT+z
sADwGGANfzqT80GgzwBd/nfJEbqREErobEPw5t58WaWVsh4RT/gM3asZYacEXRl7dqaVtHNNYQIg
uPcOEYowuWn4+0z45dGZsLF4zHAqWspHYygV9CHmF016PUyPcH00fxo7r0FxjPejiCtOB2fq5iK/
Hn67Ii8vkYka6/t6W3jI329ZO+gcjgSnlWs+kOTWGrol2Apb9gGLtblVwBVaYMHzeU+8r0b+vUEW
JLJ/aKPzdSc/g9WvMsHDSBiZPGZGC4vWtgs4knQpHpewCyRJnVndnE35vvn18gKZUFE63pXr2rip
yZ1yiAwZArRPNcQOkHkRrYqgSe81J0C9r/9enpppgKbarZSuNZ4KHaRPVh5xFEj/MPNufX8zpFPM
mBkhrjrNad6j3/aay1Uku/WSxv8yjx7Nd8aoWL3Ibt/2Dl5CjhIcSMtfZEk+vmvuOjxLbMcNwGbO
aj+FWP9ExZdnZ8JOZZOOFPV0fd5SDkOkpLXEgyWJnG4NJQmIF3uPmtTxSxebgoz9H/YeLnWCzVSH
KD1VcDfHzi6vH/1fduG/b5KJTHOjcK9e92cZDg2pRw1tCfNXbGVEq2o2GgNwAijunBvPqVYtLzC+
n+y8fJZMErfTDufNusyS/OfWhOSetlsMML/pA3RMuNguCMicgyd/0qelyORw18NDUTZzloJnzmN6
H3UAA2Cn3DCcNbiOJFGmmVt6v8WroNv4P7svE3GX1fSuFvb/h7I37W4T7aI2fxFrMQ9fmQSaR8vS
F5blAQQSgySQxK/vCz/dbyWyO+ouVZJKyjFwcw/n7LPP3lz25A9o+n+dELlpg4NbjZJFAr7Ze4ck
skkhe6/qzPliAcCBfrYEfg2a/7iJh713n8rnQ6Hxul9eX8sQvNvyeXqCJIpLY9kdm8EieBah/Z4i
ICtHvYMmIDRI/z5rsqo0b3mRd3MMYphFN+ty1zXLTTl0PfjS/VWfxf7kUa1uNT+8ZkWDhoeyA47d
4reS5h8n3PmuC3TYHlUEwFx6WslMiNa/6/H3j/kc0RzFx8Zpsm24qeb9Bf2FJcZJRwhU2aDoU9e+
IG+Iysqw4Fbn82wGTJSsxXAtzToqYRRMbSTXwukJudmZXI4O1ECrqePEnSvs7EtwZ6xqK/dfqhL7
TA1FWgzMorePf8/m32h3mGdKZvecpio/KiDuxdaqhThW4duwo8EpPI9lB7b+ltCzMw3+1Ifo9xW2
srWhXJN4Jjg2wZw1XOQZ42dIT3dm/Bh0xN1xn0ZsX3nsA7nKcpGfC0tZuj5S9j4SO510Ep0YpAV1
uFrMkEzVx09e9W9wC4HMf1d9mGDSTUn1U8JVhQAH3RpFyy2tjoan8ZnSdwBbbzEjGdS9Zwn3b/s6
ero6cr8ovaOU87B/ZqYcq/VJVpZUxLuiFfPHRZQJsruqjj/1TdarBd7C0bl1abjbi4L3aY8ujqRv
3t/Rbg9TdAZP/kcQsPGUzleEf1bkPLOE/22fhTsMiQE9H5bEo4qQnpeWJmZX5ZsFXyFPqNsy8t+Y
EE46gICOUMMao3mqd9y0oCNMPZmmv2y6Cr1BKnsPhG/zUfPioOlZkzaxQtELtcbtdhL6xSrc3eBd
EnDsaZcd3mZrzr3xW7Co10xR50ZDIIr37bMV80sYoGIZj6SSoSkEAg+zJdJuSMVWJ3kpY7LTaQp1
3Z1b7ehsD0ukkSd+RwyluzMPEAroAtHNngjQrSHQgqPpT/fH32rCKi2AQEHQ1JBxf4hL1ARc+tiU
8nL/VWJTaMDxTpbp0kJ5ksOpckhS6N0wY3yJqlcZ6XkafSNXxOJ2jAsnmcPx4k7tDsrMHSu1WyGQ
rhiqHByNmsJTZdNfjhDulpETmU5w0R8S3b0sN5J4qmTybbJ+wZ7AO1Ovjln4dC981pt19ZpdB9Or
f/c3kND6GCOaDmLi98ZNaaM6j5/lMr/hEBpOC5aEvxPD+FjLv91KU0kiWVweE6K611iHmyItz0zu
bRmOdmdIDGHkv69p17lXLrth7Qy7Yja74XcVKPZn1scHGsDts+2wO9P/2g5xYlVl6LkGzCWL//77
5GvjNhHrkyYRYl+di09GvgOTnV8GHSDQqS11JMwACrr77+Um/XZhnBIkVdVwqdG+o/A/Dj/N3B+P
cdpKxDhdfXdS9LoAB3ecRfAMdP5JQOMh/7zWQ0wR64fkfrzeJNhZr6MtlQ0kdQzchexhH8Zb8Ly4
9+OQebjgQ+5mVUWdty0XFAI4/1CeO3ihO9l7oF7ZtA/d+Ml4/uRedZeU9M5gV8KI79ss6o/xLNu6
qs2YS2Z2ojgQfR0Vams1OztzmOHIVoHs0gpHuXdzstkuxha1nBNpRA1R4t/v1vyJsOgYPWh4nrNX
cOY/RjawFvbWtWjF5YB7EZGbr8IURXa7OYW1d9njhTSy3suLd/eiL6Xuo2n9krMt5J0v7w115y7h
qhFJv9CUhex7GHZmcvxZhHvbqUXSGhdbTG7N2S1yU8LDI75bNugAP5nUT5JFupCvIfLwkT5FKUng
fxBsZIVjcuRSUXMN3M1srAdOWFyaEJj2n5ba0692W7hxjfHkCUNNJVRzR0/JdpTaF46hRFOEBACR
YtEbOZaHFHcU7gWMDMdS4uc4nghlT7NcOPaZc7+4n2JDhwlmc03VO0efhxJdBv5ISx1MZW54Ed+G
zaA9jBol4PvehQ9Zc/SNispY6emhng4ONDc68/BUBKVoS0VfSfmqud4EGfLQ7XxfONJ5AH9bbQIB
B9llqMd9KQ8PR257I6a9W+lhSEZLQOrESNDh3v1pFe4SPLhycCkwp4kbbWiGnMdXJkf9ie3WmWE2
qblZUXermG5kHn8VxZtpKTlRCsXBDnF4WDKa94KodH2regJhXFAyGK4uBJ/8Xcmr6O1zLW5u72n4
ytBswzcMl+Gp+/5nviZKx5Jo4w/Io9DKZSIY3JydfexcsId1pDVqwsuMd+4dFi2A9YJ3mjMXauQC
dkSzaC7zrLGXbbXdSeiw5dS9rZkHn9q5mzBIMn+G6GvHnoV706dQ8n1iWy+G39pKStH5RTtL1gXu
FIXpIRweNcSAlcNEwhur6PwleQDJwTEw6/MNE7fkMvZR9qtPhGAvBVyUAyKqg5paAh1VCCNk6COA
0Ii7boy4W8yaV0sTqIQA88okrPj1ROdMd3cFLgJuzTgUKnSyZbOmvHxc5YubaBuo0RTMV6Qfoylq
Gw3DxDs0kSD+vsBx1A0+YyNznGX3ni759AyHlIzklJscXNPBuQmujVfTUp07LaamkaNdh0nqqJkv
Vu7UGlGB6JSWRde8eNpq1VY0H2CMUzp15THTut+2o+RkH0QknmLkIRAmqhEHkTzjYJ+u9JZRvLDC
YolZ5/D6UbjFQqZs5u3D3Nb6neREmo7e6hBni+9rXJx62n7GrzyKc/4Qh8ZL0EcUghhOCBOUVszI
xssgQxVGin3MgzdGLxkLs03fEyi+xs743NjO22oRo8k567SQjvTYxhKokxX7bznOOQdbYS7VtprY
ZqCUgzehdw3vi8VxsdCDsUeHCRp07uZtsShMG8n/u92g6Sm3rnx2eHwyWtM/n93b3il1X8Z95cAQ
2tHethDL4Wl7N6fe0IRzGbCibW3tfwLG0A3cvN26GuH4cHNpkScI27uO0VfjHnFqn102kxYidgW9
5ubc4q73Tt0RQluuprq5c71QSS/oPUZtOaf8acROw66UM343Tn4jJ9UXdHt12vItNDSqabH2a4Re
Ildhdl7tPeIEGZ4/l0/MwPDAxUYvxLHxi+bkT3F3PXc1PK3w9wuccl3IgkIIUJNDjTITP1khZ3BH
3PEa7N2gEAb8pR4O3XNwnARjcRqiJB8hchG97Y9Wg/JAq7k2hdkZdBLHzpc6R5/8VLlK7RlRQBoZ
633TiSXMAl2zXSni1/3kHMVVlTryaUDn7A3cuoYzdZoYinvhG0EmcWsgXawH6TzKDH6anXcN2Eb6
ebWjk3PeFejc9BgxLQWBElM0QriLDyNkNQDN2vHk68T2BE1/Ru34PKBZi6/D3/doF63bqC62zaXH
l0LX8A49QxnH3V1YH0ZKFtPmQ67dycfA+p+dJahOwWFlhNE8dhmFpgnibpQhMV4JGRYnbio27SO0
KDv2eYO8uS/ME2q9L2MgkC5nRmp/VBfUKwJpEzmS9WVmo0Lvi5InIhYvOngzNWlPLdybym1iglR6
p44oqylukzumc5tc3nHVZMFJdlEuhCg84JW0d884T6eLYxqox+Bw7dfHo/typ7/0IvQyZXvvWcYk
at9iFG+wDTkOlOOwwm1GH0aF10oLsGlUyo5qL5NA6RMh/Pdp/y20+hBCEsCRG5gYI5HCPSQHUXUr
zPait8uBtrj55clVFKcuueLZb33cO7BBCs0vxb+gHokjLUlu5WxLM8C6hR/NFKmJwdJHyb8c1L49
TObW0cXLdHjHsHKYvAnbxkmu7jp5My17E6HXkPe8RPN1O0u86owZS04tZhwDDy1SL2CPSCjg4NkK
T0V3WAvXAYnGnc3X//eD/xbCEmtZEtIkitylrX/Hzsh2nNNUa1tCLsmVPYmDzDktltNCdtPxFacm
xQkw8mmn/77uz/JEp7v2x3UfBtyoBeVcJGK7VHv1S7tM/TaQPb1fe+3rbY9poORrfs6Amjixg6vE
odaLEL9XvHNo4U0ZWC/iwAqfGb/gLMnz/pgIDAU99RhK4DT093jIgqGfReXULl+EgFSCc6JrDv3u
Y88yF0vorKsehCjlOK3bygC5k8s0xYzj4pQb9SWWAjqU8h6eMPz53hZwsXUVV/MFuxpjTH4bTqr+
JKc0R+veleXu06w5Hp+c9jOxVZDJguMnC4dFwsYsnGzoikd7Ze1hr1l9bx/Zx3B4uXvCKMc4d2P0
3/pNb3FgUX9Qzdp8JVjaLvI+izpYrd6qcNw3MS1vZjLLXUKOnr2OEzJ3jGtnGEO3/r/fqv44el2V
iyyMYLlT0VbNB/RVTdozatCHmrJD3T8s1ZkSZhNPQRnG7EcjZKw8ISjeDtNr7qqEKuPw/pLNM4xe
r+PLwBhE0zyo9vb5/dbPwnaGo9EyQbggm2juwbNGxgxL9nExPQWGr7uXl2QsD7uvMJ3j5Dikslnt
tMT+9yORRD7MiMdnepgRaaWlx6OS1cvLe4MCrJ1O21chMM924d2v7mFokXS/xLMCw/B+tbX8eHDu
EepHcR+vPOJb8eqouKcl2fAwPW3agTK/rNtAG+Ch9xYPtAALMm2Ap54SHIP9DaVxpkWFB/RQd415
sxM+lbNtzU4vxAeHmYRTcqja58LB1Z4QlEnzqrNN+dd15wrbCp5aOzn39qEc4Jq93GW3pgJ+dvcA
XqVbXkMNdIDoHdbk6OJWLxCHlgY0udi/haLp7i2nZRhPvbzfyL68RqDlvI4nyewelNdAJzEZ1WFZ
IuVZnB1r+O+xBkf9baxNTaZyTCM+3eZ/r744PcsnSWCs6/75RXxJPva6bX7dt9cRiKY15CCT58mS
dVS/oDt4mRoEqwvrXT7Y55fTolmwa+ojfdak9HlHc3UNwTFFY6y1xV0qExUXs/vXYapd7AqnNiyI
UAG+OsTAGWjZHUBToSjRiTPVKNaxJ2GD4p0DcWuh38aJG9wdxT9s0lciaiQ2+B7Xt+xkM+f0reHf
cWWU7ZNCvOToBOuZV0duLHbuKGLlYGp/MFFH6s7P49t1ngme9dFmtrFpODvfyykxddFyiy1KL2RZ
mJh9pr0SySLip/V9i5m3ssLw8Zg58csd9wisLC37ApKY2EWgfKgiVnyOuZZQhX1TCkf5iI9E9bb0
2uZOldsqAXzqcLjn7y3atSVS4iJqjYETwPKGjagSF78a78wLdS2PT8t4a7zXY7GTkHPk3otCoMJm
56TE1vr4+CLtyGbcCpsGifPPmhym5sd9hS7KgVWtiORGtqp05pVsjcVb8y7tjrcuxdEr+zqWdilP
8WmqLrkCo89rwKMnkihOS8tTWPE2+/oIk0UtPPcPqRcnThXoW0VyzbtdfsjcxqLuZQO8t1QnG/Ad
kknNm56w7O7TdiYv6sJO57nhNvfum2O+jATqLEZc5j3/YO3Nbst8kg9QztWR0AQARdBvyLFzXyEA
cDvZxXvc2KQcJ7LDccKSJ+Sy76OCvPKlWWux3a7THTjX6Y3nLIb6hF/asTVjSvEaUVb7FN8Vx5ji
dz4Vp8oYhozE2f2FPSVvK7dP+PAGEZHkqxLbxg639OOKxJj7FBfkzubb+VMZHvsZYoWSU8A7ItjP
nRS7ZrR3WXwYcZ+95OLLe9eoXVlw1CCdZ8AKiIsdvas01PJ+aw2is3tAQL7AKiOwTtiLj+EBnlqn
mFp5r8I9We6RJshuNq18LFOsNGxap/s2RxcjGpX25ZY2/BSSgoWxlquYTqvbx00dGq2jHjq7zit1
BiyKFofWaegW0wFjrGH8hcxtPiQ+jI42++RJxqBARS4WiL6yUSjDoYDhXB8nlX+blJ/X5XmZqHZb
2u0Hs1163X+xoE/L/Vxf3Q2bZMDYYO0e7+pdSaD8bIf/f9l0TLyQQA+JgB6qo4mSJWWBN9Py9l7M
8+lleR5Ly3xZYSf6eV4xb+sZ2bRiOMYsmlClnQj9/abF8KFdibsm806rKnPM47OD59dzx/zvth4A
dF28HetCTOvlQbbTxhFX59w5R8G9ts0ax+KyX47adw0FxI/UY/U+tUTozrU/I6Hvc4/GAhFfHxS/
v+uNf4BxeXS4XEuJ65fLC35mW4lVlLo5LlosfdYGtpeGFy1un82M/aXdsLcIg2K3fxeZ06/SssJU
qduRNFK1Z5Cv1h0EjzcnK/wj65iI/JA61OvrIRHK6ALVp2s7OHoSEnspRKwmnHSlRrXXQZY4VyLs
jvXsGmyjF02tsTG+k9CijWR4APt9nPf892vnDokZtxVG45k6+zDBSPyLc54WrkqaeB0I0/oJuqg+
Esi6wf3v/hnjvw+6wsivqBJbl2WD9nwZsizsC3e/fDWdk4tuo0R4QAEncote1LsNsh6m9T6JEcbu
GLUDY+C36Ir+Hdk0kgMcN03v32fxNzHmxwgDwVLxlEUKvF2o98frF/ZaUZhX6bI8finv9Vv2aa1Q
a11VE1Lyf1/qB0XmezD+uNQDa6No69qqSu2yfJEmybtCADyIZ3G/BTmd0fvTDCzLKd5xbF2Lu3Ke
F11qLM9j0IX0CQL925yndeT/PPRD/CEoZW2khshrGYovRqBltjk4L/QnFmw/dCkfH/hhx5Huednu
Fca2hQX3fsXGeVCgOcMxGJ7GjDCKeZsnY/zrhOvMF/TO1PJHqeJuRKcYKfluwlEjcQX76J17bWCM
OIRtmW0cBKjwq0niqfP708juR7r3vyf+7/IPQXRe3stDnLHHil8NnlTR9PhZ9UAV+7dB4qYLcdpQ
Ujj05cDoy74xPZD8MqdZlpeeDsJOdOBUT9bgj4LW4z09FDjiTLka4jmuEXS79+ReEioEkyccrE3v
uFN7517WS95VdwpoX9liSEA+kXqNs6f1DCG9PR4orXNFfXGceIKb9gz3HPz7pUm/7nL/vbTHLqdY
OtylSuGlCQPsicfW2JpHm9NAnuiBsbGmyej4ZEyMx6LPw5g8wgGtVmGsdueKxqTEGFiw0XDrn3Dg
EqZ5Px3qeJTLs/28RK5vFm1vgCPNsBMowEkquOxA6i1nve8li6Knb/YjBY2oMrgR+gyiDwIFEyP6
93p4dw/jenqaabMDaInpwxleYH09aQkuIUwEdxrsiRBKmEnmuARkWhSe/v+bRPH4qA8bXJJd8qxM
eP13DGVOoYhpxWcnG/1OnsXm2jqSc+pQMkzNI+cpxf2xvttdXZdgM1ioZLMoHxaEWQt3Vd9bZzLl
dFpOb+iJr5SgXFuO0iuwzePiMIe7X2v3PkhGgquE5pN9yPztbf95Ew8r4Ko2FsUvbkJ41e82IfQ+
kL/0WQ3YIBPhAXAOZM1WJtHBvePbcvf3VAymUnCYkAEJhn3G2nt9Vu0ccoXkxBQE8HDk4E1h9JBj
uaqtd6WD/hQH7B4WiKFY2zI+wmd7/5rtrM0JLHndjI0ZrTRfyrZeyGgX7mSD4FD7Sqou0G0NDKjt
FmbRVHzNt+UL0XRnW5NSXcAy7uodT70S7+zG2+/+vfrk73Lj4xFIMZK4EJFFVK0fsDGixdY8CHeG
B7HoItSvXoH3Od71V688jhJQv2wqCYPTfRiFgkddr8dGYc27/zQRFxUYhU5kNPGFefc/sx5Zzmkt
oxAl4jpieSZf1pkDUUoT6GzVxhaGrxZ6ThZ6vQ2fTqv75ug262K2QG6630cnq0dra3+xQO3q6+Xl
pbaxf/0C+4WXQJUBHiP/Qov6Qhx8EaACIzneW3/cX3VfcO++sgNrz5gypiDW3e9i35rGLq1w1K4A
9Pfu3hUxAhJckufuD0rwdTJkrJtlfGZjFoXuRySDdLSaXODCJo0cdtdoAyq/piKAAN3X18fHR0e4
7FDu2OWq8WQ/6f7fwYm/rf5S+DcGsuaG2xGGdEDd2j7u4l17tcvC2WuTQxyql/G1fgJ4fov4Pb5U
g3gG+zmsTxX14aXW1rlJWr0+L18mu91WsMn+fFLEaddPs9vbEqURNnzIRALV1a4EuPcoWrn/o3nx
YukopX8R2u7qGuK3mVJnEu1+4iUIAHajlztdQHZF1PI6eHYefPN3ftw8woTw7Ay1k1v6Oyi73vIq
SlXhspSGET4QQ0D0+OZK79QsBnQBOBbsf8UBpJaPbvpxGx4WCut3C09gKJIJzi3/AOen+y/J1QbS
+j7OvCTpxfh59+uvAQqVr3t8jcS+Mjnxeu9O+1q8JaoT3T3p7J33IFWw6181r7YAqCIS9r3pHgNh
ffAP62RNhiIvT0FKGfX8JvbE7WHYvkazBHOYdteay9RA8b8xbEqgFAGmu2OPv7Hv3dZF7/gZ5U5H
cJkKKRUqbc4+ok5Lj2X/oU8tsGABNZLruzHbA60BCpNtv+uqow4uwks5yvuX1dHvinjoNmSvuh8D
ovl7IAieX6UdPA2oBeoQwoSNGQiJcxG8vHUsbJODkol91qi1VaHVvy8yCou9yo+QWOqTqO8npeaK
5Xd5MGfMgWAkgLh8pBrUPGxlGj3ZlX8IpndHg/HHS34IQm/Xe5zeLV4ymYFf9PdgU7yrQMNEFOle
TDbKvm6LRABP443u0PnX9HqIS/OmVKQ65kg8DeN53VN8uUducravvcOgIgG5uuW8GUcDPTg88ar5
0cP3+NAP2W4TqQf2Wx766glrEKVhw6dzKpVmlz5le4LTo/9ClOAXaDQ/2el/SbUR2KT6I2H7oWvf
9MM/cp26PV4jQTTY6BHRvDvAa+D+yabBrP2yk6e3mTAuPoFqDgPLa5y2r7/vPwDapJG46+C3XQ07
4Fn+r3ZP/PAy/rqph8O5PCjVfZ9F56VCSbike9M1cuoJzu01GWruxb9Nk6E+SsN4fP2yXu+e+BIP
8k2+uUz2/UvkJKYvRkFeuDApzIsjHFwBIwL6r2+uiQTt2b4gCK8Om5UwNabKVB63C+MZnvtL0vHn
IzyS2LLEUOKs0M8oo3cGgjuJDRVxa+cWQAbg6ONk9KLwnS6yt9pNOW3K3nUXeWrv5Aa0hVApd1B4
vGCUi4pAzdnx7/f+HT8/DrEs64qMqKAJhewhCIuM6KyJcXNeniT3Cksb/9ujI7wLjM/m2ulKWgV8
iusqNTtAM/3Qxue9LdZOS+nddDY61fK90x7sy5wqO6j7HtFN7clN/o+Y+HiXcF47OFxF8/mRFbWv
j7LV0Nu0JHpwO09sHC9c2TH7nQCa6pypTnWmerlf9XJ25IOP9j8/54tsC7IIOnrAU36WbSFsZFtp
V9du9ZkCOSJbjW89vBoV37NmAI+HjzI49kvRFVfd5766ULX//hewm3+N9XVlrLWd8v3Bzr5jEqiE
eap9rYaXhbXu/lou2ZFqy0Twkl0CV72dNv/71LNMs+vZfXwM2rD52A9kz/ANlFdxX2NadKctJBP4
Ucl3+MRt8+nCSKV38q6vV1+bGd8fcxIvk3G81C1KI1ri8CuGfVIaWrM876nvzZf6fvvS3+PpYUyu
McxUAlAJNanvMIVTuhM617DDqZaH+XGZLY/LdF6FQk/1z6Hq1xwEQj8NDsFl1q6kzG1Xp340ADzH
+c0clLNyVi2a1WWVTbIFQgILa0q2Ok5G1QDjc7BrbaKCJCmTOnHUmSbRgJUOr/17T2KlJStzXq+v
g/tA5Md1AG4GOA/mT4kD6AnMFA4EKCcli628k3fi7g4VNcxH10E8OYziyZmawlQBLBhz2dVhFS/i
xZ7byCbp7DS6jNTBoa98qhTOSBz690EJ9Yf3NMlH+cgKoSVAl6Oi0et+rYNzkPbOQUKa/SyZlPVf
8ld0t/+buQ9bWJ2cy+JsMnMLj8Iucm6SL/lxEAf7QH1Rhtbgfx9teIHIg9ZawwSKDaDOy+QmupeJ
MbiOYFoMqn73acP94BY2YdS/hLeh2T+FZaj3dX41+zfOiu7PsK4fp9PjOBufiGJIYfti/96/9pOw
i2oOodqX+2V4Ctku+UguQungIFLQfapRO6hG3UcK6k8p2PePI2EsjBFwmcpTy1PmyryL6S0i+xsE
qIqlJ2EeROBoEUR2Fl4djrfbEUZSoeod3C545Gf///6QFUcbqkoEav/PBxYY1wHrCmDoxbYxPg0y
7DrwV7PjT/ICGO3fqsbdbilPTTftShn70X50GVwG+9Ep0MNLQG2BL90bQzKMJRUN7eScosFeHeez
YmKZ3mXUcmCMut91sdDkMkIX9XSz89nV5Kdicl6Us/PkxLS2Cqf7zW1VLfR1DLNhZaDBvWs+D9vL
qszcE1YyqwJKUoFWuT4wB/qg+f7Gh1lNcDIwKQ/x1erusO1+GLflGbsk9AmwR84IWgrmNUGYLHZT
slTtg2pHVe+Ki2Y9OA9o4AifkfIl+Zcs14KOT1GRxmB2+4eoRjWuudlazMKTT0zaEwK5l+J6133M
zkmWlwQW1d9naBUXIyyoRxTfdl1GJpCiCSikK9+ZmQY/0er+FP4khEWSGwR4vdAMT2t1E68gfzS2
/c7Lc6YAeHiADPsrGD2zjhjUeTCBfzjdh7QHvyY4Q/CCnNkH2tiLL7IzsroxreQbTBu82j+7F1I3
6AZ+N173YD9BRgdp5XE0NjbaRtkU6+NaCaugCKTw38ei8euy/WPAHmKxNL6ITd4yYJmtce937l10
RNpdumwJNJ1P7ivwF1kj9BR2Ais3uITzDjihpMYHAWoQapOfIaJiP9T5UCCKWwYdnsbAbOD4r/ac
6zHBHPJqHBIdrWdUoXYFeDCMqDt2Jdf/D260Hazz92lqqgZpH4RtWhOoH/ydQu3NVqhiWSqWh6Hq
FZ/NTt4I+OVFc3PO7vuspP0LjN5dzqCsJNGZBTvi78udr5fjsazagsP7pji3MF3oQ6lf0gJ2f5od
/vpk/13qAdDSTkoZp7pYQINH+Pzup6pzf1PW5dm5v0pwt0o7eUuPtkIVdk05+bz+97T5mTz8/aQP
uemhsVo6HLl84Zm6X61OxHmANDj9/Ps6T4f0IT8yW7E05ZYLCQNtgmflJO7Fw/0UL/EnaOg3CPdj
rtBKJ3/78NL69PfLOxa3qrzd02JJB+ECg1sYsdd58mqxcMGgYocyfv/99EKVvbdf7jeXUbkt+8x1
N/ewfKNAl97sM30/F1vyFQpnvj6ud/pcgX3zDM78pabA8P9xr12O80cOc76k9zrq7jVf1iM8l+x4
1o5TL5nF/h6d4idDI3eb5o+hsaDIy7pmGNa3LfwflxOMg5nWZVywqRLhLKqvmPB3rm5byz40Njlj
M4m38UidHAanl8iyqaI3EFwTBxriqQ9XxXsyK7pY4h839CgRXtaRcYmP3FA+PMG7ek+XwiJZnj60
IFnsncarwiyy6z2S3MfpdSk+mZQ/M0goT8jmdSJsrMDH5qLCumZ1LJ4riqVggPLk0oufplO/X4Pu
LqhV2EI/ZlOqlh3wMiuqpbhtphbZKH1Ts2cv9pdVrIGLiYYuSnQfWQ+HpaamjcmGVS3b92SjjJP1
vrFPq2fdYdLPM5nxQthVIu226Ph4iAylq3SXjcuxWioTBdBtKULuSubXkGQqHxlP8vvfn+n/XOxx
4PK7kl4OwqFaZsR3F7iEoDvz4smK+PXt/PdEj5IgYluYaWRwEbF3nEuBMkoHz3b470jlYY7rVO/Q
wFcUDrDHWdZgpZ6UZdIdzNmbgOb7dZwN0kUzQOEiohczG0m9S+p8Hgb5y9sN5vU5DFRCEODmjT6G
DixNI48QAt7wbfPv9fdLhQ95YJArkz1BpXvn4fRpZPF+rQThtHw9e9XL4SP/MPx9nwS0Gt12x0+l
c5op8brZRPbNu43Ni23VbjJLPXnXKaQcehnhzLPg7ydPgP5YtidV5KAHyP8Odf7YpprUQNZYgNd8
gHvpGpPkQ/Mvi/12f0CdJjgIsxbKejYRYyd5Je3VP7MtBJrMy8Wuc6LS6fQjGS0I33ryxVOTzgS+
obHTN1VQw717IH9Vocp4cmLDuspeaTyQQQtku57oot1oaxPCdz+vXWtqlHYJC+8ZF+L7FPprVjw8
48OSrZq2bJOmTJcdF/3uWdBn986ynkets89daVgieVujLUptZp5MjjdbvNmnhpAcYlRYzy2cmwe8
p0s9jgxCXVqCOvOo/KuBCSx4dWNbR6/tmXY7uwHtKoIjaRNhLIfRwqC9YhzFPQFOUUNLtnOsWb6l
S0pbUcNLesbFvcN3828UsbSwXGGAREnxPQZUaZ14HLvefZAOOnpaYp+xhM8WER2pMNCv64/9u7wT
bj1ze34pe8JGWmWLj3/P2e9Y72HkODFxMtZUEgT1mxX+x+yoIiWVdFlKaF7H5Ld2jrTkvMT2a7s+
SDblEILWXZ5SkUOqsSIjc+CaDo5URjxaLq5r8/QE6/mmGv19QxK1CbpULeCojh799yFuJJJxuVmV
sOBOROzpA9hHFhz5g33H6KKx9SG9FHS5mFtYhber/e/x+HGEwt398+oPS1gwrWt+SUthAS2hrR3I
eaVs345d5KgdXa1+si3Dr388s7kgPGuNvQyKEZ2ufz9uAi/GNI+NhUcw/WZ0CeNc6d8dKoh8OsGa
Due64xrbIV3dZ7e79gSS6x36wajdzT97/DMcIt+JfPEm/845sOx1Wqqm69oVX4dD2vFXizf0D4Z4
t85je7lc7v6Xxewm261FgRsTPqRToThBALVsk0blDqz832e3/U7nJ3h1IZg9n793jgvrkwezDpp2
l+xckFfohPHp8JFtBYjp0mm9Arp5KZ/MB9T8rqlRHuPTFdwoW1L8Amt09jvTeeqY8QN0hb3CrEWU
QaF70XjslRdE4XrUcs1c1B72y+RpWlAgtJOF6ZjCO502qbPEud1ZZP4zo6qfx/r3tWmGNaBmmf8D
hP5YUGl2g3lSyeYCNdoeXXF9FpFjsnAKaoH/nqw/wduHaz1ue2ojRMqJa9XgPHGgO4KnU0elRY7J
Unt30Jmit4ewQRuVu++B2/DWZKqbkOQ9cactn4UZP5dPN/D/PfxDtiAdFPFMS4GJS5AEjqmT+b5B
0Hy2an4umr8v87BohFtLoJlymYtbvGDGBfyEF9DNft+MI0g8KeqPnD7PRrtb+3/vTH9ftburP95s
pSm1ppkSow176EZx0eybvXwo97YHN+tLAWwZDnjopd6NYBtuGpWac3jzrN6pqwx3Nsg9Nfj3FJB/
qI9gMt5RKLSuXcOk30D9+67oT75g1JJoqIt2UrPbO6Ztkg8ozP7RoeTbLcJsu+2S1hxnjvVf5+XA
HEncXtiBNSxo38dhYjKZINO6w8MR8Ugk3OhkDJdIFv1fpJ3XctzY0qWfqCLgzS18WXpS5A2CIkV4
bwtPPx/4T0xLRf3ixYT6sNk8KhYK2Dt35sq1Vq60wnXG+s8ONS+BY8u0U+IAgB39YViCPn392bo1
tr9uGR9uAdpd4+xrAX8cDpNzmN3P0DR5ODEvrmqfnteRLIdrZOn+imlPngiv75q5FituQlvJYqgM
A1Oz7fOTwmilwXk+PD8Tux7wJqZ9H2Bm+kEz3kVy+NlgZsIs0MnNIyNCrUfn5u7hjlE4wYdzE9Bj
p/9PG/5j/77f79Hr45zxw3FIBvmRg+pt/+68v99Ezg0WaPAIekiTawye7Md3w348+7Q2+Y/W+Z+w
jJMOEfJ4do+rmdTi/XD2jBi6s+PVEAEwEQYy3QXnI3h3vsmrv4jCecaSjCbrU9kv0qL78xkXqhCT
1+nlvX6X0ZRMTvUhf4YfuOqCq4detEl+qwf5KJ+Qvu6Kh8TvDigRX5qr/nbzoTzdIZUUECtM4Evn
wkqe/r0IxRXXuNgZ+OnjiaAKgm4ykfPP64ukZem6WC5JIozdBKcu8nOAr4W4V9oDCPz/5/td7MQ+
L+q8MzUIyiDYiqsxAzD2VLac7OYk998WHX85T/74fBelmnIuxbZQeb96Sz5yA8e+sIWtCVLdBwn9
G+bVPtT7zps8iRZtclc+VE8or/fpA2mgcTr/DG/Vb2LgV2BmXRP/3fNLn/W0HBZjgUR7X30sV/qh
2K9nAAR+6XHzNPySMf9OdsrWvEXoDIeG4Q4F8xuVO/2muieXmlZRXkYVOPv1DapTrOfo4T51TxOC
9rtvHtdfTgWJ3MYEbNSxNfhcPr8FTsjVYiO0cwkuMd8PL9UxeikeJn/yzds+Ah4db9oXaDVXEF/6
wfmWTPDXp0dmy9okgFOc/bk6VbaVmupNeR89JifJTV7q/eTlJ41e0r8/6BePs3WfavR6SJhlJn18
lmK/fVATyorZRkJ+35z6Ox3ZHPZraGj+Bx9mVNLhyb++JgULf0w0qjYIL77FwIQ13l/sRRn12Zp6
MG+dCaN/ftpCxBR+SDcpeyPeqhbzRXtv9M67xQt9keQOaNI+U5fEBxT9J1Rp/uzJ2xBO0uISGU1y
NdDocgvBa7t54yTZtysxD0rKuEebf6U+QU+gP4NNwFZjRqlyrV0b2K9GrhxkO92ed8l2c9SuGmYa
bnwgp63sJ0gXk610lRwmr9km1+ruDH8KNmVAfehXXoZ2i+YeHO4hkK8b2nGrt22NIyM6R7CQjffv
ByWueciXm4SbkimstY/+mVj99qAE0yijQcgyVHnmVfOEnP+juo1cZkY7qt8HvYsMpUL48v/5the1
jWwkRtGceVttV3vqVXvVOSJZ2bxj8qxrAPxLxPb217/f9au4A5r9WsNR/n9C/hdZohTKHfYwKR1e
UqPFO5dOv2e6xGz1W12nkSGfxgDuIBVe/cio7T6xq231vvyCauiDSVC2N1ciyK/yXUL116egwStk
nrtOGXQRVnWt7+RKUtL7jiBeHClq6EgiNUGJjhCActQSdj2umQ3N/OgGJtTkodsmo9IgUFqvhVPu
5tmiP7RhzXxz0/62j1QZKIcZ88C7IHV/7iNRZoZFPjUZ3i80yXZRRxokoYlDweOs2jgR+sZiobtY
LIVTaPbec4oNKrVbCUlYBpyzg8y9X+UT0P2gEG/wKSshJii/GjxdeqzRMkc5jd7MQJic+gg9Cbc7
RK8BMY0WseQu2xpKA9PAXQVLuDFYp6/SdfUVth5ZPnZauk97HwkYZhG/hAfTk5BeBakXf/6KJJh8
Tqbd5qcyBwJzfKGQPauH8h5+TwmziloS7jJN21ts03iFRlKI1N7DmcAnw2OkJ9xuqrwzlJUeGmYL
+6p2Tft8daY3N+7Sxe626i6EOIIaeX6s7tSHDluGRxFWgQh3mK9opzXvvJXgnaGmBonDIuEmvRH2
wtOqDoeNsI9R9J+D9mX0e799SAgG80MHt3a7MgOEfU/OjBblWPvxTXhLB1UKIk93kicD56nwNj1+
9+D/clzQ7iCLMTmrvgowhVxrsyFjVY5v0k7xG1e2hp1Jl6U/rOWk4o8YvMvBtJvsyOvJ6j+Q+G0N
n1Ldy06T3x2XoFhLdLSSZKXwC86gZDgNOIMt+IO7dt5Dnw69FeKYA9GXRdNvReuNpqqPlQu+UQqN
9YZ2Nw/eTq8HFle5Fb3iVLgVLBU4tiAzNe7TGVPuNSdzf4HEUevF9CE3dOVjJ2PSwmrdFXsmJNvZ
Dkn+8eSBUwuDzYvIvteWZOg1PN+JkAel3+5d0OdDQr3I+BT87MjfXNRBKrb5AoOxBW86FAeJiF/v
aabBiY1IjM/0aIGx0Pnfp7hJ6NSZKjKFNXzTeOHFKWYSOBfAH1epA1OG+2Bb5LQ4Hw+cM6TL648/
7gTYs+8F46NLn3Vh0wrlfxM2Dt9tbPVvjxeoZVWBwHYTzItctRuGpJrCjt7IW8aBN1Iq4XnDu80c
jjrWtAX3qMNWfnZk7yfejJBwWfyJL+5YwWQreDUy+nrYQntFHr9KJjC5gEO5gcq7ErRmB23J9jv/
P/O7674418NiUwgp2NS9diRmeAKQELpdm3d3P5AJWPUBCzbYigLrMvXXiym3ArR+lLFWR4CKbcFl
6AtDWjnzbxZPg2sUXofBuq8bp3XXr52HVwaPP9rWUEJYgT+Q+IKjQj/SsO7LCBCRqzmJPSHESk+g
pm62za4Vr+WornAl+SDU+TJc5rWljbCHRv+/t6e6Pp6LkxtD3XVqHC6IuiZdlELZOopYOOcppQbH
BPJYM1jFbtVJY0esPyGqlU65wjtgWcXj7NCUI2rO1lNuqfi/yH76iI7MpUP3gB/UMbRea8YDbdgF
awkKtsX8JLjgGFRYaDLwkv/Ozv5r45CBbL9/hos2sWqY0ZzHRXqvWyFFJhRjpyECoyeWtgO7c7Zx
OAIVS7iJPNiVWx553y2ovyC/f17FxQGnhC2QecJVGA8q3rQrwliAGsbOSt1R8Sa+XqxfpONw2Q3r
FZjbVq+w6/nmgcp/qR3/uBkX2Unbtqoe6TzQNT0lejFCRYRs/pMFzgkVcjs6PEJUIlFtrxPmDQJX
Cf+eEdPSDbGTx9T67/9eZZ+r6Msqo4tDO5Oz31Qu7k2YZVWdZtG6ys7ucOTp7ArrBgOLlRdjRT4M
F+IjBlJ+5p0/T/h/X4Bo/KVmUlHhqfLaHJQh6v+ZfmAqW5pVlKb3Kht8gTNWnP4H1flEg0/owdBq
u6I3scpX1Hbie9lT+SNgxhYF/TYJoj3kcHjvoiMf0FJu6UYFCqkWemQm1MiYckjuz5+QUhPraoV3
Vgrir19rjrGKADorCzo0cmwrgC38Xd/enp6enxeXCYGjO7qCJ3I0cA/4gyTChioOR3nGj69kBHvm
Q3zgLMqoztc/66CCX2/X10+n0+sDkbRf/RP4Ktv5bUQfaUWGV1kEYl4i75lorFvvq1JilRNkMJ4l
GAWSQzMEtVQazPDOXJn8gukuzHJa/73+tpy2VMoiOWODVJOBnL2C0sNEeIMrLv8v9iXOw8MdVusc
yOg/7H8/Nulv0YmYtIYmVMvs8T+fmlFr5yTv5eR+sCfVqh5xiIzfeRh3OCNwv7nJnd1iVeWXxKDE
z18f5I8cZef1eLP6YLkG8av8ptj5G0pM3w+MkLrU1HTlov7dTJqIcaWUoPIan18+aDW4uPv0BEAe
j243s93fNQ+wexHu4/V5rb6cr1Eela/4Zwj3LbYQtTNCoJS84af8/O87pvwFVF0LsFUJbKKy/aSA
/1aJwY9e9L4dE/jRyWl4POcu7ciU3COxavLd9BDeDHhFdARulPSlN/zIn6SrZQcLebQkkvAr9ai8
1ahQ8kBvbHiq9o2Euh5PKx+Lp/whrSz9gDS9DoOo/6aC+ezOXMQJaE3w6UC+RKbAXJxGrdDjrj8L
8f2GdpF3fp1gS6YLGZzwloiO8qO7mn7GR7jxCk4U39HjqeovD0O8ZQVan5qhYkaqfkoZf7t5AtBG
h0hZujOOiBUrazpvW8+ENurpVCvY8hXwlffM+oR49TOswXl7mtEzdYwcyBQT062Q7Eg1z8fV80gz
7e7UQKleyFAVNwoqvh/EwJD8uTsmwAghjYXza1t40keLrCXbF7amHrLmx4ZjqnAjSON7PCPm28LO
9yFWZQ2+OxDg8BjZ8m9ONy3onjP2hj3rHgYhe5UzmsyhdMvjUDEWSZtdcYt6PmFKx0+2f2cjoB/2
+a/znqfZ+8Ie6iUMLhKufd8Sf6erBBh+9OrZMp6mO5G2Nf4i8L1XSAsdSyJ9/iX1FbrzzniqZ25G
VG8z0oIMIQGeM5otqEFrhYaV0hUZaw/isXaK/dbTXtKtes+qUb4BAj65HX+sm/XBcaysHVfCvHBR
+RrGEoqbMJLuVPIUEs2CnrjdoZWbnQqJgmoPgmvmV1Xt1739s73qyUcal5L9PDiEELz7hShQh1NR
354hp0arR6bWX0k4r8SOitUKakRIWKknx4EwXbfnG13eZ6Txzb6TnVr24uaVLR2O11NxbJW7/rwT
N9+V0F8ILn9+yE8S22+rUyzqqRm0jXiH3jq3lNYaXrXX+A02fvFLwxIkOowf5Wv0rBxkHioMrWWy
42/Kuc+p2V/vNJ0ReiPccOEiIgMvZJo8GeLdctU8Rlg2bk7iYGNrRvc4o6LXHBF2/TkYFTfEf6u+
PsPK7iI7hwJr3BjSvoGwGDkxQNHTkqHZWqzas0xvoYxKdsn5pqYeEKxiV81BAaOiDqLc1+JAlVxl
CjYa7oH7XvFlxVc2QUul9ZohddTggDkReqIas02nY5vdD/Dz8crGqYi0L/WQV519pfUfWMwarP/M
oemuGoeq2UX6Ucvvz7htQTu9Tj+aNwLg7ETjznxUEIo+zKUz3srRdgIeX5wIRcY3UVv8kp18Ptr/
7upFMWJmfTEYmSre1aq7cDJTf+LKNNv06it6zpONmVP5bGz7R5kmgGKbs92VR2Nx0vqb0+3rAcKl
wBaA2aysc6vUi2Q6yQWlLhnofrd65qCR/Vhku968tupjS+oguzIk3MnVn84PkjvJ3kZy4zfsPFPV
T8kPRjdWfFO6mhVvGqnx9MOZ/ElwjX2cOxptW4SieOugRX2olEDrIXOGNHKB01NIyP8+C7+ikhcf
5SLrjMJeNsWUDRNvsxNSAMNabVAfVjwSRaM9vuQ3LZTxh+82yf9yDzE4EWRTJyZdhqNymLtkFsW7
1VEK2jL2nqMDF2hA/nlTszrjQJRwkPWIQ8PkaqkvpI4IvEAVn7nkDAaSz3eTbPG6uIP/PuEUmnqC
Eixnv898EaZt7cyZn1TbLF6tf5LWXyQvmbxOcsXZ//d9/OueF4X/93E+IYDfAk8iz0UzQ7m4mwcr
hMANUGHYde5t2m0XHyPjR5rehioZ9fA497KdnaQF29obpBrsTM2ih+GoqstkwRYF8oht5G288eG8
Zja5SfeywZKBjgmrZ3AqgC8gtPG5mHeasK/U2Ck3B0l+E4Wbzrgya9IWNzL8BVWNsZVBRzSEQfhp
OgPeeb0zlEFceQbmlpInpz73pc32PfhStldNuyD9hWYu7zbod5rnJbppx9tBOPXNdZg4Sn2lqFvS
x5gMsnmesGJMeKED6UrQdhMWyJxcmdW/9dWNit5FxSaZdf9NzvuV8PC5av+72xeVihLFaQ9bU7zL
HvP3Cp/E+/CQP2bXwqE/oRb997OVv+SL67thoiFqooCk4dKSujSENI06QbwLzxD4CvDrzo1wIzWs
mK2Kea/gJHvjFSdfmca0sSY8qelpuPZgJPOW4etp60Tfja1CT+Br5mwUKx6dBAdUXvMdReNrlX1x
vSsG/ttarHHNU6aI623vU9Kw0FqIlbMVIvAeHYKRjp8wxwZmYCC7mA4sdqpaemUrpC7klLPFf0aA
PAL7xxESD8XEv+/o11r38wrhbJBKckMvm8uwpqW4i3vxrsPHTbaROq+rO8TAbXXarsAiqR3RtDBy
+j25RuI3/iojGyHMrDo47w6I2PtvQIGvJLCLa7oI6l218n/VTrwzYEujUR5X62US6w6/XCloU1v7
oRTHPMJ01p15tt8t6q8QzcUFXIRi1chyczK5AFG2DWMlEbZICbB/f5VeF+mTOChbqYgtr9OZlghA
QwOVOhiTV9hQdAZAEEdb5URcnLL8Zsv9L4vqv0d2gZlUcasvmcDV6Y0TTg6Kza7AacydNm6u2EQt
1bAyMmDDqzbB5uwwjKBAExn58YIp3zaPPOqjQXJHuImdnTWudP7mCepfKuGLG3ix7tt5mjO14xLR
lcboqHPPyHd6ezMKp2RzavCIHQ6bLlDhETLDBB0NTBnVNVuH9SfGrg7rIiOrxdnNrXEWAIHHkLal
2+KWvbuRHEXyN7TacefLnRakMXH6ENq9fV5wgregRNDv1l+gbdb1KdJu+/o01yfs3QSupX1suu0m
CzaMQZMPMjYuzY0WHrP6KpVvFrrpGlfno5BPT73kD1CmkGPmOHvsCmM3LHgwHjfTlig9kz6Y3+3H
dWldZqziOk3h/+7Hi4x1qLRCi032o0htALgFZR9Yv1tzq3D2R9Xn+K2GKzj2OQzBAcMDf56dsrbn
yU0nNzdcCR9NOYgnuzC/eaxf0bqLx3qR+EWVpM3GhovrI3wNMfZ0Yoww2CDLuickRPlMwyDjqjzy
QBzWcTcPKeZDG1fzabJrxFQ8RIz0ICguxGsbWiyRWArJsSxxtnPJi/DJT91/B7m/5au/39OLBKdV
6rroOi67+kj2FMVgCeEhPdXQWb/ragLO/fsBShd4S60pmSwVvFlIOY5idQly6RAKuzD3uWs5bjDk
AGe3y625srLH5W2JXDlyGnqH3B6seKRAHN1i9LD+ZyzBJqgrL4dOh08IaNm4FunwYRM3A3WnZ4Qt
bOOOnA+y01TuRBGZ2BEKsnHXA4ghKXuToMZjK4FXNrVEbA8I+981RJWGdeZMqbya94R0Ckxo2Kru
CPSHxFMP9MmGFLdat43Mdd/gq9hnuyZC/y83nlq5YXmQy0CY/WziGoNkCihM824vjUAxPpmhKuKm
7J1ZA5sgiQMp2m0Uf6M5qUQ/lbLqZpZ3pXRszEBTgzOiVBJfBKz6Mep86ld447DGRcYpqBaxN1nc
DZ7akJhw0QWBjWy1J7Oz5Mfu3kxs/EJ1BtKkvix/s+r/npj/tyU/5ZW/HeLzXKRq0gziHQynexxw
sWgsguhBxxvtboms+tTuhp/MWf0h3P573X5lVn3uN5NWlbA2PS7p2edFFucqbcW7wiAsOurI/rHx
0BHe2Up1Y7eaVbd2njn1d0fgJ4Hoaxz6760v9owInafO23XPqFSwbtpumfgxvyP6JLNKeNPe1SUS
L39mdeu2tNK1/VzhLLFJqlU6o+k2Nf3KtEt82CV3Nj0z8VJ66IZ7Fr1EXZOgTYMHCfMLEMhyWlpk
skpo6cgsS1eRHAPwX3LAIovWqeB5bV568P7OyhM7Fux1oje4E33txMaoHVWL7Bg4yQbG9QLyuyx2
wVmSOSlW85LwzRks/i+L4v/dn0u1lSCnkp6InHCszmSxsaUQc7uVHOahjIun9m6jOYPqZPTrcbQi
6gFyQQXtgg2uemdP7Vy13VYqu8zbAGYikIN6ItkSHyZ2K2GrZEHKr4KoBTS02HPsQt7oJWcynIac
n89qOOJoZ4ldkJfwd1zIZsRSU7OTzlbwrDXs9cd4M9xXgq2t5rM2m7KW1xyUpCYCJoCAcj++N5hv
M9SE3J2ss7HwauU+LtDpSl9XPZ2O7OJihSw5m3w3x8dyOLTCldAeJUy4h0MS7fXwNNFKw99a29fI
czfXWnjVGQHnr0DIM5iR4EaD20BMb7xq8hNtezZ2I3QHBhrg8aLblNhkS5JiVxLl+zdnKuZAf43J
/z2siyKljGSlVZRauus6zTHyjyEL9OIobF6K8bhpUC+PpTMV5NkL7heC5slq6OoJpMKw8PUaCxbT
U5aHVPeL0dHx85ctCc/CUQZGJJL27U7h9bCtcWVkjAXadcGTD9LyapY3yb70xPn63F5TWm8ye+h+
9e96sYKxcAriUxLoq38wcLxO92Zoba/HYMVZ7pNAJdIG/IRHwqP1gGHXEB8F4XRrMkckgazlSTZ+
RrND0B9OqnQ7jjVaMkauBHJsSQi7g59pnFt3STBeJUH+Blf6VGBLemqfo/VXDz7gus91TwzdwdV9
RX8bCnmovbes25l32Fgphlk3/XuCZcV0lPsbduCzQLcS1//ZWV+T7cXYX78Z+UtFCkG2feY3MbcH
GgTQULLnvLul+uk1uA5x44jts1Ddyd0R6yV+FstuBO8MBo3si91x7IMy3EqyV8jHanktoqu69NLS
qyJPwGwvxI3X7tqTTPe0O57b04hHxfgjppOUHrX2WuyDc/fYKLsxu62nH7V6EMVTHD0a0lETt1nF
XJAhaLBfGneDsRfEwBz9YnmVxVOm3siHNt4v0rXcPocRh2IQVXeZsjO6xzymJg/mcDuaQc9Ly7tS
feQKl8Rl6tE4X08Gp3DCrrH4Fdw8HjJbo2B5/4rGQxmfxHAbSscl9LViF1WrTGnC4YdcuNkvzdWm
uRpkbPO3/JwlqI6+2gemckiFu6pyuYal30rGXs8PZL6VstOxvRkP53w7mHaN0GjxoiJIE79lWRWH
Sryax52g3OTli5IcN5sHXj6wxcedVOy4vWaEGDU6bUZfELczrzEDriyp/WH8qXbHjqkkc3NFKBPM
H0ac2RumQGzgv5xhiMb+qH9o5g9hRsPWHcV+u+ByrUjHsjvO0Sntb3hLWb8dlBtj/NnBje8eo96r
+6BDi1sETe8p+ZYL4jfxYbhR9BnMxVvMgBXAT6LzdoLC0rh96iWLL8WBXBx7YNfRaxNvrIKx3o2j
R0ahjUfZ8GoZPx1GQKnMy+qp7R0lwTfPDvvVUrSCP9RctykeEDeJcSyil2E6FfN1V4F978bkxox+
DPrbaOxD9TFZjR0nsPHNVVucBCD4TNnmgOm1s6F5MDo981NISTp7U9kqPtwqwdJuvE69Gsi30PvN
ASWDDhsYuhTCBMxp4Mh0wMVuV3ja4imKPTQBh1bU34y/gIObPlA3bioE3WYnbXYMrVFLf4TeJgSF
6m4mp7gXP6TYzYadFPlp6Y6ln1EvlS5QUn52AI3rZs9ByKkpjT8YgCNwoLZAse45cUdUkHRVei8Z
XKEPBKgfmKMZgQDE1SITjmwNVELzlmL3KmuemDPsIqhGn4s1891G9Tru6Lk9Kl0QyodR3klAZTrH
v1fn21oALXASwRsjbzGcDjPyfitQAmueLgTl/LoxMejtyzsGOTC6YWlsAYP4T+/sqbKM7CVCMU2v
KbmNh4NCetuB0nnT4Gv9rty4eNLMTtx5zWZXlniXL0G1nMZ0W6bbXNoVbGQ8KmE1lh9G5hmzB4wb
DbaKKYioWzQwH4vQoh1CpjAUdiI5Qutw13JEMYmTlus/ceXW0Ljw2E9vi34bivYGcHixzj+qxtEb
q9WcfHTi3BfqYGM4bRI07U5f/J5vsKqt/D4PKrpnvTWJXpoSltZ34LU8jra1jcatCM+jw1OQSHBz
v5s8mWRVZIv7yRtm6GfZbZjpAb9KJkdy+8bj3eIGb3GvmfjeVRJXItLhu8+wsvykx4Eh2tyD9/bH
zH7EtV5xYPcXNA0MFwSxAZVlp1BJta6RrF9j3ctLJxStQbaY8NUWVouuAw0seAFeOyxr05VoiZuW
jLsHSRO3Bo7g7JZMHqHtgP16tKbcC9ZKdOLPFOyudJogoeFqiJaE6ZnnXTkFqbRnXs/EVC2Oy8QT
6l0cbQ2NHN87M7km6CHTiFYluYOy3VSHwkQ5yoACv6t3OYMLE6/DHAlDS4QKaCbDVbHA2g1AKrgZ
Avg9jejaG4/FCq1YFaquNA3UnCMQ1hEj0qDcCY4EtsoRdR+yYd7HE1thH+JTzubsrms6sSMWRv2t
5CmF19BzwWLzdvWtGu2PalxNwWL2ALMs8K2vrbDfgRBsXrRr9Se5lFw/1/ClrlI+Ob7e+D5GyCBd
1nOveen54cxqww0L1TFCWbz7xuC286DRtS9DaenCdjnfLxXUuOUuObst8sJ2q+AG1bgt2dhg6zcY
7+fYybjmjfzR3A/3KrA/fn5v2j7zsF1ndprHl9JVYaQwG+CRTa5C2WFYnS8/zicJvUW+j1T6z/vm
iobpBodvxqcNVr+TGbP90NMPhs+m70LAPjpEA3SWF229YWvzXF38jm5UZpdxUHGrj4AeIJDqA5FD
6wIjsSrjyMCGIXHJ2waW8PA0TrcqtuOYESIJTtyitmDqYLAWPRMBm/ZqQR4ITRQ5IPGdzW8rOjGZ
LEB6YffeTqQEUCNf8dPc0Ppc+1/CQV1eM/FJ7jxl8M+cahgkNk6JwIZmU+kK8SrIzQl+qBQhgeI1
ydyxN5o1ACDN8qhmvh6+n8U3NX+cZ/Sr+NTPkqXnb0VHI0IIrQ4BcibixbOBuUnhJIriNwmnvMJb
/yieLmXqw2LGQ6hSPImDBboltVZMHjDaOvq00dYKJ05crXTBFUllZOiFul2aXr/eemso7ap3ptYx
N27TOWHrTLhNwgQVbBkP5MbKrsQ7hRYUpT4dqskDgv132Sn9HYP6L12+wF9JlsWJ7u3n5Zswgyen
7d08pErBbNYuEUKHhGqbqFcCWWwsBtNAWFPsRHZYBxO2rbfDT6Ny2m+hz/Wd/3Vj1yv/rRQfmmLA
TJgrE0J3gYdsOD3ArGGv3RqmI3GyYUUCK3X9x05ip0YQ+Vkmn2EtKHYM6YGvWDh9d2VfiaVrqa7i
XYfSHiT9Ezr77cpmPRlVM+HKYk4giKBwqH50r+W78JjfG9go4+LOxMwPU4JTNbyYP/GSk39qMFCF
dTpH/5ObychJBDEpNnxHcadcodMJf1Tv/W32Ruw8tnBuMd6cH/IbCS7E6qwi/FzN0ZK74unfC8D4
6wL47cNc3OZ5KY2h39TiHdNnJp64ZAmxXTHiYm0NWAajPWV7OrWipRgOlWkWH4Vq3877NDu02WFa
8xMild9GPgVsJAQD+LR5WpZTHsJqOKnNsZNuJGlFhM+Sn8H6z121DozM7QaoSd6KE5VBKQcaXHvs
0QV7kolSbmfil3pFaa+0TintABObwR/OXo1Kf/D5Xg/JbfzN+aoXjuVytVkC5gomkaM1rgpgWzoE
aBoXnKn9zBBHTsoglX0mJBKTNAitTP8Ivenm37fzs4fyZdX+djsvAPtJWM6mEFd0JN+kyZE6D9dA
Y7JoZCgMh3nP3sKNXX+LRP4Vg0faD8EEYhXkrz/3iqZVRdpmIBSy5OTtEZ9aKrA8cbTXsXYY0pkk
lg6XlyGQMLcxAgQVWHOyb4KJ+Le1JLE1FGhSOiSlC0BbMePQLA3WksIQG5ydR0th/yFgwGgNE37J
MojOCPphx619r28IAuInxePy5v/+/heYNfaWm7BRwdBqpOjnFX39wdJUVAoLd4x8ZYL/gQWwk33k
qDLg5aG8iHa1tJ/qINYDs3Fy2a7OLsQCYJwZ2lmHoSPFvJHYFLh0iInqZeLwjQp3OneUV76NzaA0
AyojNXEFPi9NSCZgaccmO2GbHQ1X+XCtDMeaebDx1TTcdAm0ESuOGSHjdBHtSjfJPRWCa7wuStq6
MV1oevBHM9mS5upkujqMtl2aQX/aZ5ttKvh54VcIZxR6d45eeaYJ7znxN4IzSUGJ2fVmL2PsH1It
+eICwvoJuMouiNEGdnfljEw1pMDK1q8p8wgHt2R4ZLH992746nlApPz9gVysy6pf9Ok8sy5D2Vtm
D+A7P0y4B8IxhzwPBIQjeOlyKoajy4QkA8ADD25G/JpOQuUlA3Y4FHo0ttKRdsE6BDczXAMLwSro
G3e5bdCULFTkTmo4uJQuoTsq3qyTv9lLGmRnz+jcQbW00ckzTwfEUfwERYe2C5kJXB1G7Voz71kA
EuPM+lP6HUFB/Gpivd6BtXtNK9tEuH0BRyVz3YrdlNJGgYu0pcvDIEAMsuougJmk/ph/cGBgxYpV
48uInwg6EM0pu2CiIDTtpXcFbg9myIuXM9ysJY/1anoIslNVmI24g2B1P3E8hdJZY9fFMbFYKYsC
bUPhZA/NtB7ZKlEdS/bmoai9s7Tvz4d4A1ixpSwgG00X1wBzxQk9t5WNk8mWiOcjWT+j1fS1kpBf
wtILVRvJ34lQMkC4QxM74AwoVlvw/58YhQ3HfoFGwkDooDji3oGtSoUTDy6+N1VhT1sAxsXFFYvp
6LfL6wQ3d4LgWx8BJvIuUNZBn1YJJ4wKtbSKq83zkrri6hiqMXH3DsmazZtsHhcsJqLFMXWX7LV8
ma7G3fzUYp+JQoumWY89EE78v3jr6AEHGNOlGSLgQF85ku7S32YgDoTBRwR/3FVcWnrgJSa0Bjm9
UljvZOybrUw1dZduHhFqKQ/x+bnV18KiZ1ca3Her+07H+UnK/RK0flsh0p+xG2OLSjmLzJ1Nzpyx
dozdTrFCvybzGSR77iER2OoGRoe9TjLeTWPQlltmUjMkmqHXWeq0jCF736gOvpdEA4rQpLQFQhX1
NFxUUjXRMqkeOXnB7sGiaktBTgHFXfgmF1a0dT9//Swcf3CPJRMd4p+fJRfnRRQXTr9J8Cd1byRb
UNXotdMdvQ0khpFFbpduk8JRCjcEBsQTXdwlDL4snUoKxu6q110G0s4EAd0ty0PduYRuUr+y8Ijb
OtaJZzu+T2kbN0fDPEnCcVEkirfbRbhOgEtoU+DIpDsR1tmli7c1OmnlIwbakm4a4GrMSBi12R4H
8diIx0TfJ/KNCNbRHqvmVCoHc/BVOsYxFEFbZASA6sLzaY0gqVbkD8rQuT519Nsri+Fvxe30Aqcz
5ggAB+kchhuOZBtgUItXa64xAHW4auhHL/3dOtQK01/D0VDJiVus52mKgu/fLkxpXrMdW10PZYhA
lv4m0vwRg9oMWA+c4pPmgWaCAUfFlg5ggTyi9hiELc1+Vx1i9RgOx1Q9dukpY45cp9oFiTxcR8Q+
ob0cxh84MXEiZwx4I/1EozXZOphlzO+2G4ydMBNk9jLjWTUvaU6xueVjn/lc0PFnZ/ppoglaGJdO
crWfj93ZGVWIkE7YeHILE9iRCdxYoNy2GEjVVkE5H3vi/yHsvJbdxKJ1/URUkcOtQCBQlla+obwS
OYv49OfDV3v37jpd5W4ve9kyQpM5x/jT+CJ4X0VcySZNrj0eRzhCwe7UDXd1uvS/KqnSjHL8EG5M
mFOYzh5xEXZDZq7qiSVjvO3G2kQ0RAo6Nc/EFio5JvEmwBcK7cAuZvNSXd7oI/Erwx/1XVruH1Ca
sSP/qZ6lD6TjhSdbx6YLRE6ezM26gK/HxjdmPzF8WTo0Di/UyawQjvQYkAv5hK+UJy3x6+X4wMwX
OqAgLf426H9yTBmEyiiH2VnA16btSJcWbjnBc4o7BiSjajYgXrdVupG/IVeQ/6fybuXCa7q7rSR5
jJsbQ0dLvRAoB7YXFyl8uemGDGJmrnG0ExiJmHpz6c/zKnXhoI5Cuxy2OpNjeqgKW4La9aqQOZfu
yK5Hzti4Ku4MIm/zbQSIUHnLsq0wgwETE1ECuMdANbwJp8FAx/dqSU+P1hUWHyhuKbYcn9F7gr5F
W/VIOe4y6A4cQrEndruID73YDjpyKYZ/bnS0yhAEXA8ykx64bKPQHDAujNbd9NXW101v7EC17OiN
M+6BVw7BEPNSSAxmLaAF/iaRvWXzJ4KIhn5mcvoGTpWtDLGPgbF2dgTkl7OdHZqDso4AVdYIT5Ac
yL8IwfM3wz+z71FGrbQx3+IP9JrERKmNLz8xvAqRJ0Km6dbkK1DYOKLpoQVptB+o52ZgZh2zulfg
gZHhvXkTRUeI/eocQ64CtIChlQBb1/Ln4QlkAEf38qPfyZ896ZdEX34+vJKh4z/hSd5nGTXa1nhv
dkTssgkgLwdkYK4pTSkAHwzStJEHL28Js2KuZbwJP9tgZijiY/1Ih9EbmDjCvNT6kKRnIdnH6alX
j2F3ssR9+LjwO1H8H5WxvnYd/3dfNg1ZwUlHBtU/mjxiY2axmUPxDv9OZXTXvRzWlrNMvemMGzq1
4gsTcKY32U4PhrGrVmMOAhs8VzKxTx5iUe0RNLgzqL+EjVGewnJNuByKoPM7KgEVuJCxgE743kl7
meSn7p3pfSAGAgQTYrveDTEi/dYv+Q3M2gTAeSbxmwg5t3vN1gnpKEVL9JsZfp7/fwn6r4pXQ7Lw
dhmSYmJA/99HkpjX1tjqHElWuVGA7Q/Ji8L2WGyzgqnelAEbnc+OJ4sFxtJl6gdjEV6KxIZBY2/E
tYumYlh5bMVawQYNBpN1z5z22E71vXYtG/uBBROZi2kD3av4b5VNRWpw73T/CdfI/1pSk7zC1AyJ
9Gf1nxEbcd6bYaEL4r3ENJFvML1Ygy09vJQMXFZY5lJoxpGnpIfcRP+1NbvDA0yw3XHwAshJhq9W
p4lcbJKwHwexOnXWfUmeG+vUWHdOzpz2iHa7PhnVuVUOSnaoB0+izsQ1FG1xcSBw17KrxdbDlp3t
BUiagd6ofU0rf2HLs65m5HeIV89hfcqlC8EMTJig92Oi6HDA8JNlvzO49+TCJI74arPnVtsm0rku
XIFs8RbuGaBuI1EExFuRWOossAxkyc702IbZjmM+Kr1UdkAFFU6Rket1MkCreq/GW3ho5nMSegKY
NmG/j7dDzqwDu11tJVvqj5hgyH6r6DsxvIzdYTL81PBrxDvZfRnu07Bn1m+q2M0nOz/pwmcFd9c9
37GLpbiVY0e/s/MNldfOx1w+y9Fzx9Nt/LQ5khhPN76R3MGCr3K0CAIL/v9J55DCOQ2/k23WHUzZ
RFgtyUf8073NMa9lj/I2vcpszhvJDx875sDfUZrcWspk1tGdpjIhKO4eegwpY7q1umkJuSQT9U9L
Lc4L7abWEzTPJGQgOcv9MVZ96XGi4ZwYhFHuK5M42HOSHSYqIOloYlywm3qXDBcrTplw+SbOh0jd
Vd8itgdk2qibzVNOggBe+OpSUZIIyYeOlYMYLqzDWmDpfo1Cw+KkKC+JeW+qb61+Qh0h82cTprXg
CpI4t33TuIj5JZ4uZn4ph73wuErLPiIiU3+S9Xu/XIfq2Kn7yLpkxl2ZLlL0Mra/cnvRq3stnyxt
N2gHOF/48uy2tIEmX9LHUZbOsLm6ep2kE+TtJL5W4Ru0bkwr8Lgq0cVo32fG0mpPGUME4j10oxZD
sfqquYfUpQILlWCydiHJ8lRXsGnyJUmPkKWFuYezbKH0rV1cHKBbuxJNYKDkBxNmtXuKYYYjtss7
vHGGqUq9jua+h9qVKCh8KT+k8V6EKio/HvrvqD3pekQ9ApVNAdcxTseMr5PwrGgvS/lhsnvCUEvq
oWDxc+HdNWovuXkzCBaAj4UkNveD8JyowUQftDzg6vicgod8abNbLrr5sjcGL9rzcy1f4mUvMBhJ
9kzhlLUIQrYNb/fhm/mON0E3gd6kpDwlB4Dmgop4FZV4Y8H8FDIt3Vh062U/M5wI3p0JCfmugEjM
/Qm6Hzb6L0td8TvVVtBWS2rBjXlhezQXukuP97wU7qIe5iIYuiO5o0x2nP/w70Hpk5AN9W4a+0w+
ZsMhjk8F1C8pTkjcY7DBo5wch+4p0Z666KksP1pOzO5JnP9MSUFp8tLNz0v0OQ+f4XCrml/kh01y
7FFCcvRQqUp+lPtcuDXv0YpKTH2w1jslK0GOZbw7Pgav5d7JR5DjCcFA5eFzezxNa1JnEEOVR+ub
50fDgILCpfIf1EMn+fypGPJfotb0DBM+a6cz7rkPaMmp+lnjUP2y+tRVnvLYzs0pBduQ/Ea91tLJ
FOghn0MJxnqnG3u+m7N0rZ2AQxWRK5KeZZsm25nPhlXHOAvUCcr6RcHgmpkJPNJZF+5mhIHhTzY/
o18IxfOExkA8FckxYjbzYtcw8N1V5pqWex6dygZvy8FojwZ3gMyO2MNATFPDmlhAmHwNDVcZMwo5
6OSj2JwE9cUUdyGILSlJ3MNVYLDTxBOXW0m+VnyU0UnvD1zfwr9rIk88z/WeEBQJglXixjoly2fZ
RgxOYcIGhwRrUfH4K3l3HJvL4/AAQPuD+mtVg+QHrlWY93xv4nMSz2zIjXBK1Cv/GC/aTNCOvoUw
N2eNX5d53ytBNdy4Gl6xiZ7Sx7qCCq6+uRhUHc1FfMGpKJg7PmUmuov5juvkxZAejLy7yOO9mP2h
l3xV3KlKoIPFAhJF+172xvbbMneN+UbLw47KsjHUF5UjLpPOFT8tKPKL9rsOGcL8noafUv8Wrkj8
8vphti+j+FHEb0hC+uZStd+8h3F6LiHczbe5vKOj6JJjxYBBGcTTYNMfljsf60YlzKZCMpI1Pxyp
zYISh9oWpctovmnajyKcNYkdeRtG6y+T+G1gQtzyihAso1vrg6U+x9FJpmENn5fsGU310D7xGRTC
iW/lXCLLrds91INZn8rwuWmQaoHj3GjqSj68/HVI/gzqCysC6XXWH+T6tLTX0XibozcJn1x26ONj
LJwj4dT9GRFlK1e9uOvhqVeurfrSYEppn2bEbRTdBBrMzmg5TUvUTM7YC4AUauhvUdto3/DSo4Jd
ZqspjkDHYmeLkxncj83IkMN3ZrOrk8NBXxKJgMvuFzEaSjSx2QiUmuCZTkuB0XlSstdrz0JiVHOb
7KTGIlVDhkab+N4TOwLiNaC0czPZZT5jLSBeJOiq4Cq9xjwY3X5UGSms3R/mxmAprnItDwEQ/zeG
AC1VyhiYzl0II6C+/TSJJwvB0GwcERKYIprGT5V8jXorE4GauVK5kwEkx/1Q+OsZa5JNgHLp1Bjb
OYWo9JvJ1QqvRqvIQNDozyIhHDrTZi4qRdJutIImOaSF18q7PvGM8TAm+zo7ymMghjfmmZTJ2U+1
D7P5EMz3fHwx8jd+LPmbIqEYweW83IbGUxjbwLiSxNNKx9RxIXrisC/TXafvBjJnUHlcWpqVMdB0
PzLd/EYYs3hFICMYp9Q8GY/nJH4phK9SPYrGy8N4yqzfdPgWJiqJFEj2qANJJkAhHw1TTNPPCYe7
fE8klz+qW7/x9BVH7znzdRIKis+CwXHD2sf378rwrcy35ZpcivEq0lOOABFphd1FxRb8Ky9vZv2c
6x+q2gD1UfaMP0L8XmVf8firZielDqLoXivPYvL9UJ5V9d6Kt1zzlzoQ4x81+jW7D2twH603Tle1
eY7S77F5jkeqIP6ru7sKU66Bic/iW2Fudd3O9aOZZpsYTMgIGXo4uObgSwxgRaXAJS/1vZlPpnqr
kM9JEHBx+YtaOaTNEwAKMNlC1Htm/SSmH4P0JJJbJr3H0rsgwoE7tKjtWyT/duX7rDIXZLFDlYrv
WognQ9xlnRNJp6Xy+idrCZhav/xSrKK3SZa9Je0mJASGPT9ByTQ49Kn/aECJUchXvj3BJNu5pXKd
k1spUu95TN7qhaNWXyZqt81S7SOOp8EL63eFsQfFPWJjZTobh9RTNK1CT6CssL8Jfy0YZf+WNLCR
POr5R5T5onF94Gi4QQQxzQ3Es8Kzi9loOJlmEKP5m3yqUfrTMg56Skrm1QA0pQhdnaiHVXKKccsn
yuKPCleinydwO9uXyp6/yMwBgqMxJJCM/QDfv+XKk/Knf40QkcVX0NYs8RaidHQUGcja7RQqLzqE
sYPkHFqf5/wmZdv5CUXIAFduOpT3nXJA9zR17jvq0QaNE3FGxOYTcYiF9gEGg7l7TQkbflCDIFAS
Zzff6bcIkSv6+dFTJF8w90rhwK/LDTGaGD4NHB6E1Zl28YVMCU16eeOaEoRx7G2tDR/PG+vJAOpW
S2hIjC7EkE7FA1iOkp/eykshKNhqoH04PM1d0TmqiLk7qKSLlAcVyuZmgwws52mlnBgdTqtXTgPO
nJ18kOWN9ZO8I4wfXqAeDi0UQIBFDWOE6Wahzwu2eHdgjW3x0n2jjWDyWnERPweSI4jZKtfM8X70
um4b9lDim+ElR9NhbOVN9IRhhrSwn4jD/zBXm/mBaGWDVkmc9+Uxg8y/Cn/ieSOye4Wrl8m4yJ/D
S4Fa1UdVoRMAjscQTJKG/LbCR+R/aZtucRumEjI3dVg/OJlThtFAxLx27vQ7p5vw/rjRaqFw4x5n
0GCC235gvm9fFKIosLM0yKGZuXsgOb5DUxJ5i7HXZK9l+BQXjPPqNdeR0a20JCIwi5hI4XGQNWRs
tIK79gSM3T/82kT+hI864POfZUdT3AnB4eghW0oQzIqnaN5nHL/Ccaj2xoLPyC0Z4wjh1IKOuz2p
BX+MLAjnU2+gT9wmXSAsR0WgardF6WAhYxV2Ybqd0LzT4OtgnLtJCixy5ind062Md0IAFHMEdM6M
e/uVcv8h+pV6gDxJY39uveq9r/ziS0zdhsYMbRwMdOjG8061dgjFiBaH2JaaTQGuT6ZCdtA0d5W3
kGVKZdkHs2pHXz2UKU39n/EpErz5CXSb4xImXHaQwVQaaKLfmDvEjjWNKXDWsBFIlmMMMbvYrf+O
cRpC9LWuZDjai3VlfqkCAk/EAYktHHja+g3eFF9wh3ruje6AmpHVsBDegu68dSKkE8aKLA6Yezjd
x91MpJLsTpXd8o7kbau4D8vO0e8Xnt5tdRhMxpqRU0NEHqmwJrF3Yr2NDLSrwYLb54h00sj+mlYZ
ccmlhNv+IGLvQ8CpB5Pq4OgOSa2KtzPrHvYC4c+bUto6QCi+snb3AIVNvajbZ0yLFnZTeev7y1Cx
xncq+OpjI+fHsL33JqGtR+zzxTv7RPadaT6ut7JyuXiFxAd1F0icDZMvLUFFhG3H4vHE1TnuKgTj
x4e6ccvcK0knWTYlmlEKTvUgomuibbBA/V02mwI6hkRAYYvmaRQcliUaoxoDDXwd9RscAsVoxYv4
EK59vWtWHsct2fmZMsw0sA+eMXb+eDiM0Uskb01S9vmEA0pMvd5xWWro1aeezD6mntFziW7J/v1c
gPvqPks+o4uR7craIWtAUQ8NXGDuE5yQNJ7Q7Ws/ojhnxfLI1Y6Kkw0Bou5Xza7QvWJa5aEowXjf
/Atd5UszyIHPCsbvjgjRpDU0Aqk+iMm2Kl3j4Y6xB72KVGyxtrgIQTZ5dBNIw9AbrK2+WnoAjUvC
uHDaMgQ6sStg5BmFoCtz/kM+IJtkpCLjhgUMbTiXdqCxLWAGuUMlh2dQdKsKNi6dhW5L8YwiaJjx
iJaRiIx8vdhEwFiCinJ1f2zBbFdl9x5me1pQ4a4bF/Mm2PckovcGbu1GlmwVdxljyzARFRhbAzRy
k2k3Cg5Xm2EPZnybe69Cx0LoVO6Gwwa5WAisMnMOn+SdrJ91jPDaOe7PBSlqY1CJXvKLyKsD/YtX
lgefIqM0lFPyTNDFJNkQRHTZ5svjktywhWt2QjTypfuNIOXAywMkfECECd0rWDgT8F4YGoVsWH3g
TXSgV0CsgJaQqbKxxg1C3Y3UETMsOICjgN6cV5a2qjvhY8Aee0wWFB75tr9g12I5yBy97Spo5Q7E
mYNMC4nknKya4cbc9N+L4smazwGLxAbxcseHFtEpcL/dx3zNGNV3B06SEvvPmteEBxmIqmDSXryp
U0//pGCYEVRSzLHTEkjI1xZCiT1qGkEJgNZnxvctthFE46bTt8oF/GyNttjmJ9JxUML1DAY5KIiM
CX7q3Oybf0wsoLWPsniCcMANxKm78OB8cAvgLpDCURfAFwi3bL/aLfp1AwR7zRWiOPwmd6ETOL+l
as/qXDWK6P3+DtcIc4orVmEDqY0EU910d35mODKKF9yTSOmAU/K/ZRcSyGXEk2czzZRiaGIwdr9p
GHn4V/E9r5kFtlQ4xbN6r7E9DRuORp4s/prVrgh48RUJ0JIOAldm/8nM0fscnlv5rz639E1aBgn1
H7aDbVI7/F+viAZhZwxi9L+1K81BcuZXU33QarKLjoq8N8ajlO31FqHCFslfqjstxaLAh4iHIZDH
y0PZjwaOB0/RTnNxfTDmWXZ1dWdGB3bleNoJ6gkBSDW9pONRHS78vpRdeH3VuoqIoyK/IIGNEYv4
G+JrmRzr4aZwEKe3CUC493AFIlKnEIqZHYiCazlq5b77ix622H0EN8ZupG4f5V5b/FbGUBsIx/hx
UKx7yFO1nB6da7zD3HDMMZsN4Wzr1KMzrxMvP6DA1tqViAY5UBmkTaFleUsMEzbth8VH9VJKHgsb
72BCmEILPAx0w9xEp+t2U7Wfc3YnqKlTxnzH7maEDAe9dO2VE5lSRZN2hKWwb+A8HByOrzUbBfUi
gUhEnBrBZB6a4qplJ2OGcQOACjTgE2AfAdPwPut3KfSrwT/l47Wl/EBBmE/kj0keeS4IhsX14gGB
2ZHnOxplITA+hONiEuXCUGQ7zX1jJZvoH449dhcTB9FpFE9oWaU/q7xa46BgnLiTPAhsshF3s51y
oVHnUXRb5M+ssgSIioIHyV+lGKgJuWE8x0bQpp5hbHmypQ5mzakee4m2qbqJ1lW3ruoIcxRYnFZY
QfLDwIzP3KfdSKxd0h0V8cyeikZgjmGXLhrUDRz0ww2BrBiLnAcmAnoYdPGiLpdyPqeauxBoke76
cW8BklenzPS5+zIqJFKbREffTdpJ0C+xddCG3VixNN1O2TV0aDjh+30asR1eouwpHJgVlL7E0d3M
rxzLOm4O82Ca1zQ7Paarrh+N7GL059i45OMxU/9MFU0AcHDQ6UcOLak55DGEfGBNR7wUZr8PWeaN
22iHhEGGwmoJjPccSfQGSbyfFyADvwqvY3To8iepP7fVrcxOy3jtlhvc2trQqH45BRO2eemnEmie
uXPIgJzBgD24jco5LHxV8ev5LR6e9Pjcj4elOEtWAGnAeOQ3wFVxoXuyCRaa4fQLCC0bZQG6X1jt
POioqwd0PqvEnJIzbezkXfuNX9UnVNDihpuPjYBKgDbnQclFXkf/HyZoyfo3JR5BYUiPSBa0zH8O
e07UUHoUZi3e48PbSCCx8ta/VDD8id2hvUJIToUVb9EZjPi2ODLobmC82NvIRIXJgjMGcoGrw7uw
GRl0gaED3n6A/v37t5EoU6cCgjKjuSeSZBWMNpgHY8ds3VWi0To9BCIFNIHDLFeiJJjnjD59OlDQ
jaH9IM/Q4JGhMyFubpOCKMWr9hTzK2p5RiatkXBE4fA1XA+UlACWtCZWcLEW3+KsKSiAbAPmqLyD
64Vs0hRVfy8YgDgBI8Ied+hOGUGIgNpH42TcEmYnquf5DCYnvDygK/pNAtepbdJf7VgcjCtSGg17
fbsB8iDYz4K4svMRmYBNuRMy/RzrGeJzxwCKUuwFYys+678v0r0LP+1v/1W+kIz7RYeHEAH+CVML
FgaKO5wDI3J2WKtu3Q8tY/XGsxnilgG00RCqENZOVt+LjICBoQrcc0T0LYlRGwp0Thq+oF4AC0C3
AaHPFxoNLDULK6zbcDTTOtFK0+/huMeeQFEoTKjrNng9OJdm3XtgpCCT5zk6W75FAON/EK3/xjGb
BllnBO7KMK7/UL4ahSA32hiL90fcIZLwS9NTVVwtFNV2P2+ss/aG+mqtvpAoxm6SOlrtafEZbEmo
tiBuqNVUAEGe6tJtX9HGx/WrYZtnY96wLSMgoJjkjI6areEkZ4FJ6SUmclfYp6oT/mAlHeLLf7yn
fzP4/8/39E89Uz6rUxon4r1LA806LncFV36YACN5qbqVIk7JHW79MdyqdFtnLQGf3IrBICPV2aRn
Kn9cFU1PGORtJALsaElBWB/L+muG+Z7cGsUX9qGfofDG3mZwZP9Uo9z4D/b//wYKWxbJi6alkMAu
kfv0DxUmEbRKnEmPx32wNvpMd4XgxTZ/8PEJyBvI//yQ4jUjgDQ69jYed/BmHjJ+6KQpIUtilPFf
9X3U2pFo83+AWxThOsx474yRzXRQfsi9Y9BIIfFBq4cxlheU7RihHjWHtEUkM1ub6ZeuzPpNvoXf
GIFEjrJ282CD4JJYsjj5PqIv1iyzVDuGehKLMfCgObRifJtiNGNXotBnDjyZrArAOiYfO0eHQ4LS
l/wJ6EJKANWugRmE/CxGv5FaitCv4yzb1v8VXvMvqYz/68b+0xiuj+qwaFH9uMege8yAYBdF7EI/
HcOxrTPW5g88w4iH5WnF8FfnAoUwv8Qqo9oLPfYX8QsF2rdVyIJrznhJvtBIYzJan2WJPoAtjpvE
o031Sy6K5sbltmanJbDzRHoi5wndAT/+O93C+DdROUI+xSBqjYTTv2rv/2FzkNJMmxoxg+v8ii80
N93DVdSY3CWkVJtsD4ECJ4vL5R1HeUv6hPkxjdgyN/HZeGzq2peGC3t0UP1U17E+gKz0P4ihKyJm
s+f+WTj14w6Fght9oE4VyHXF0M55sEHLWn2E6Zopkv2gGqsZWMCfyRhCbad3+k3h1ke76Nogo7qg
uGq8x2bZgLh4SFzHyRtel8ZDLiq/L7v6U2k8qf81n6Jrn3qNbUC4NKhFpU9L2bE1RT/LdJDknfUH
nVOKYJ/p3DwU2dNXf3j8gpEUObPSjF39yxa9Psj2Fz1j+GUVpNHqwjOuPukPRimgMeloZV6PL3h5
GuYr8Iz5QYtDyS7VbqY9Y0so4sP0gyhbXH7CDiksfcS+9ppX692ilFB7XDfgcd8do+ii3fjJRIzm
uX3O1wQm0wia+9qaMGvNjj5lw27VL32EjcKfmbn8varYiyLWIs4cxiFNnrCPRCCUQT9ESP+IzKWh
Hm1h+I9tX1b+TfNpmqRJySpzOpk9+b8FNg9j6GJ9KLAux3bN0znrTzEazNnR090DmG3ZPQh3EHco
MUkwChkInoGrcYytAnAcfUviqrRB9DijXy6HvEZr4U21ry5BFvtqfehW8RSVFjGwiJzb0K2ANkga
noPuozDsmlocq+Cd9dOaQYcMLn0TNN9E1W496aPfLE9y5s3HLvNkdbXly0Sh6DYULLnzlS1yKupP
CJjrjfEqgkBEh1rZUEtY7vAg/cdt76KFhdLDtC/+6RUwS5SLjk6xcRoWoknRcG14OqpydYTL8zs0
VnMcj+13AUQqO+1lfm7f4dwUZ37JGTSlewyhJJkGOaRQXo3PArqSOAzXaO6GtO1GQuexigghGU9n
OI0E5gnfHNoQzYKGuoGlVCuYq7/Bfs8b0yCJh8JCCMBotT/h6IKBUDQz0IMQmglagBQGVzWO5ICW
C+gLkIHX3amm/1qMEFKq+xU1wd8TezUhq6wwHT84rZ9ynA/58twBa+2GP+Sqos9h2jlu7m4TvWt/
RLJMEccGAF/gyPHjqySgKVmLlgIeWg5o4AmJZJ9DO+C1p8qfckQ3lN82L2DJnrYQwXTNcOzoKzJB
7wrkDbiBS5IyfyGQHlXLe/Na/uBl/REOVnWgg25eV58janO7y64kt/aufIpcKkwJ8BnHsDNvmtcW
Q6FbtP+hJWNg+r/o6P7nWl89a/9jS8yaUJSSchLBE/hsD1190cIzvGh2qjq3tjySubT00Kd+kaJ8
3mIVIY9DxunBPB6JCMAtx4LI+Spyqnm17HRomSj9Qlsl09ikLGL+CCQ+5PVw0NrjVJ+RKKvgjPO+
69z4m4cG54Ce+mSLXCABBvRMP8AVVnuee1diUoXqmoaDwR8Ny8A0k+kpm57y4qqAExTXuvVqw5Gf
a7QLkx2H7pwESu2X+jmbAFRAJ2DNzsN4GfWTYgbEIH7Gb7noiG74brDDkUFCAB9+RuZyMIu836nM
x0I9Rz1Jfkm5oYww9nW/Q9s1Cc5CKCm8BeL6Fj5uk3/rHP0EnphwwSwwhMFrxgW5YEgVymGFzybZ
FjNvovfDiN1ureU7a1xURmHlhaYTv7Xpu04ijuC1sWvcUsmeaqr+Lc9TuHj5G2ghJNAy7UYG470r
fgP8UvjId5Ndye8wnklwZlyunLNMGsHfX+/YeULSKnNnePr8nHzseTPmgSPK6pkIFYayfI/0yvEG
0Rr61EOsew1gduo+GYNLd6SSC1m7yGYifxU4Q+NxxKNBLzfof61P/HJ8Vkl9muWgf4kwKZRrZgQa
i89+V6vbWfQcKuUxgwImM+RpMr2EVYM+Vtso436qQX+DNDwXEgbdgwqtTEXTs17WZAX0ESaj2PF5
rFrEzfItgznYC/FS6Q7kV8ttsXCQluuSl0eengV5vC2A347hPdpm6G5pNPCvI4Uh1hUKCwwNbiB3
ZdYPe2Hs0RSyqpM8wNhnfGnMPanthgGIKK8pXZmh9FjtUlTAD8HNEQd/aiSEPjaO9W1qHr50DV34
x6P1eaMdBTJqbHBb8t7bXUFuPAyR4YcQD6TglJunrF/F6jhGZm11nbYoCFLIdg/F5fy+WI5kuCmo
pOILJGIF5U7h5qOAIvdbQlXuRKQfp44Z7joJ99U2GX1MEvIUGNPB0IIc/am+VY2t1rsjEUWxTWAc
6fP07xja/0ZfJ6KvCQH2ME1lPW1r0oWSc8QLY3kFiiLFh9ON2wU2ho4b1dFgW8qqDVZTm6CqwcS8
uKXb00nSAsJ5ODIRJ6KdInKIwG1XryH9/nheSgcxPVtmiGvnNTfAgykEtq09/UiUjwQOFvQ1+Gu8
EcNaerCYYd3bYE/WmiNp5y/gCuBkgHJjF0zlRS3OpUiOxo7E9GoK4PA7yeneKMPQaA346kO7yKCQ
N8IxOgA66F+0WcqrThibSxBlOPiES/c8AvGOfI0G9PsVZwGcDR0BTS5bzMwwIHXax5U33IpvNOag
MvKwIqTtcEZGiEbJRNbDjgvXSdnu4FYjjcMicjmEUYYqV4jvZseTnFT14oq1vsORQ2EWjT5p7zi+
KlyJto7JXtnoJTIsh4jxSfSkGSb5L8CeeTkWAbItGBvF4axuy3mTHbgxUDI5eRhYjewKYTJTXVLC
ylyzI9iMKsPhMMe5HNqdFTxMpDl+nfozVNcjoNmmAxceNxoS3fQj6dK0T63slfW+Jkm988GYGXZj
EV9Ae504EokLTs8Gam0h9JhKQHcNMNcQqePyWXKkIeaBp0N6amKOdYyguCwfcs3U7DWw7GGBMrvS
T/SVdB48Spa5axW/leM9SP4IZ7dP02NeBooaxKKXmcdJ3Yu6n7bAwld5uMjtq9lThuP58gzrWBPJ
17rK9Jq3Vz2DtPRljX5yH0WuLEFhcOo7SbuvjOuuLG9d8TaaV204RulZRAIR45W1+/BpGs6GdYAX
g+wDJE2+4FnhEUMyi/B6EB7JRCiZYFtioezso1393mu7YvqGdJ3D4yIex/YazfcFDJYGjeamPrOM
sdeSPt+umN0s3Yz6ZsJnrcSxmdv8Ifq3Ah75jiE+uc7vXReYoI7ydZGvGjyydkuL+9YMw41Q3HuJ
PKUnNbnJ7bXtbwC1S4ySMojLey75PGoZyy476Yw1L67d464+7hULnbQYcdsn/rodEoFu1y02DlsJ
2J8k5t0ZlweyIhPo1x0EUrtgznBugCxfK/M6t6+ZeOva1zm/PqyXabguKHK7y/I4iu2h6t3mEw7S
oMmtN4RZsA2MDQPTL8YYLOHugWw4u3bKuej/o4+XlX9F9SyJ2bOqqCHj/wfEshRTM0uTsNwrQj0e
QYsqhPRKlPnxMbc8zFJzuEXcjrMKOIJKG68TLii2M3mkJnSM0h0mT/wAYSMtWDG2tAU6/PxT+bBH
pvDBPlKJ+g3psG/513ICvFxexeep2JS1ox20A+XsJF8WVgScFdJiznCwO0CsM3eT4h4IMCHFM/Is
WHIeUjQmZHPS4T+BJ78hr6dUlg4mOab0yGisRxRgFAgba0/6RqChVjhWbwvGkOeWpLVvZArxTf9M
92SUIcpryf5PCHuD43KyaUNwNlawELkRdqxtTRuIhzz1amAHgVZuY0AWQbt1DCDAb0JAEMA5Sv2N
9cANA6ZEQADYOnAbyp2MBpzCgEE8kDzM9IW1rO2RJoFHOidIY00PRmSAs4OMUQg8Fnq4IlLjN+5T
uHeIw56YBgyquBCfAakA6KlGOCTYxZtHgARcJzsL+89XqHKgQQJKN8RimAmq0WZldg8HZAxXVhIR
3xXmTvhbxrZEQaPgCN2yv1tYRJGh4HDC20VlLv1ioimIGSpx922JdUFERJQLUpUYgxKbtbmG6pEw
hEyAsFp0EykuWtA33nbnpcVuqLacPRyU5LYDX3DXX1KcXhmZJYDhUgRG6XW5Q4FBmB3rqYczG7Z7
a9jhbJjhrIBwtSNepf8/5ibp/wok/o9V/g/QbcmZvdlYAIkF7iryKDSIcs9gWBIn525u3aogcBC1
PaSIPZffDL8NAeG3FsPM0VJgbfxa2NvF/0fYme02qm1r+ImQ6JtbDMY27tskN1bsJBgMGDD905+P
bB2pKqtUdbHX2lqqSmgmc44x/m7KzJh5PL7C3br/Ii0Bnkq9g0pYXNh9MBYYFEikAAdwEGHn223m
9uKowIZYoZ4eF4Mt3KYRsJth5jJhSjnw2U5VRH9JETirDbZqL2xnFBq9yTQbNoOb+XwsCKWoaMoL
M4wIhxRQEWWk7nXEGZAmQ7fAdwt4fPoIqIM4/ZBODJIqhqaQGMVZ9S3SZPPAzLy+IIUzFScI0DuO
T0Pp8gaVEDFbLE8MyE4fN2n4eb0xls8TxYCkM2nIKQohE0JEhnvtPeb0Y3Rq4LpWMMjus5o/6EZk
Seizsp6m5ICl00xCOzEgmFE2TlCiFW4qQJIfq/ABVeC/OXsbluL96zkEup8Ehd8oUH4XWeRndGUp
7EDXID+usU2R0si5LWQiZECAyfRg4A/u0qQTvZkTzfL31WLof/L7s0SJEB5FNmTtOz33l5bMEsyH
mOZmv2MmqxFP2mM8OWeVnDF9eACrY9s1Kpi2wswsaM/xwqGmc3nlgmi3OxbXGdJf5/LJ3RGcNbbm
WHNLGUEtlghSvU+S+5TzVXustGJj3OehMstgHwtrSmO0/ybIYjNlR6SfUdBBudoc24/z8azDtXeg
x7MRMRmE2YKXHdLUBkUVFqdeQeNwaVeU+rcBSPfY+kTvrI71DS6ODA6Fl8GCL5OGgSIEZer+EM0Z
4u73oSTzIcxKJ1Dxd4yyN4gqcchmvp8RYHUeDE9sJMNhvBRVR3mT13kwi3PvPJR9NB8spZM2R9iJ
9xy4lXLqp4OAFcsypFoGJBhwaRvhcbrCTA986MDILMfkn9gXvDTs86qKRxgmi5KjXqtiKrQuskxt
y5JGrlKfPq0RLMg344589koogyTO0VtAsKWZRLX6YAct7ai0uY0UttK3Rz6lgwLP3kaHnm3Lhw/q
yf4M04rfw/ZL1Zot77eBJcGItF1oHwiEQIaieddN0Z+Cx+OOpj9Pbe+FpNrwwTEEpmCfFDPAf+al
KPhW7RHBeTBiphyA1SQO1LSY2R2i9AYuOmZMjFjh+o0KIOev21HZ1J3dL8+IdZqRPs0XmN9SVCMo
R+YetF6V2Rov8kNCVHt2FPBc7wLvlFY+pEc7WcGKupPBpK9GDrPx8wxoCj8Vq1hI39OfQR8jwGdW
DLAqZgIbDKdU+p8F70TmFBgWTgfdLceO3ZEpNHgmS4TuwcLAkqpe5wtgoBVRJBZ6M/jaDGYcONw3
FOrH8qX/wJwLaxabeUN/Ffynf0OUuGxcQLF6nCxRlTefLItL+xX7xhJ6LAM1GNGBMuYibx+Paosp
gTx7TAQkc+ZUzMfVsbzZ5lGOpw+IHLjiMiVry1Nf2tf7J5Jos1lheXMdp/OgG+ZhZ+YaL/EHzsRc
NUsUA2N8NPlLfW1jBnFzGIzQNLisOXpyWrF8kBlRTYypSAaWoS1SY8xQfm6Z8ngYYLsv7RgDBfpr
3nzi1EPd8ewI1jMGdXV/zVAIJ5Q3kDt496YJ389Jr+2L9lJPadSfBOEOQwZG1pgfiuxXE8jkt51M
K/4laWPwvBmHdIK2FO7dNjjc3fpkXOqTcNQDV6AXoVFpvWDGqQq79O5jcGtOpUuLFZfs3n1eFbGr
5bS1pvgu1+GBuY8uzoCHkTzXwZL7yy3EbG4vjZhg3l7w+Ky8GtUAXh8sLI9huE/3O9ApSVaXXNYF
7u4qREkcJW1hG1sOn0yZevGRf2hfrXsdhtIqda5duHi38hV08zNEnqeDYnbQ3RJ2hOtMM+MVMKq5
rXDLg2c/ZbpxwXMN8o/giNsK99qTPm5H/PKck2lsirYMZX0WPbAQsbvxY63HK3h2Crzf7f0CW/gV
5oSJ9Ubqic7gNH9UX7g0sNTGsWZc1OCAKNtXXPyYmcvj0q7m/UwolrcjMGe4jt6x+IMpFs/6zwqm
1ndRDtOG8WLrJaHTvqGnANwgcmCov1q4Kujm1vk48+ThPONXs3PQFEfvxTtM3hG4LezfrTBVL/xJ
ht9OSWLAlY9dAfR+OuU7jBZ8EMCVSizbvpDyV8idfbTA0n0SHxn2c9/DBmBLHmN4ZIWE/7GRo9aY
Wt4VDzkAjnwEB6l+r87YUo4E5j3vPGmxnCAMlH264h7T4tdqHU8Gs+uBRwwPdvBjkN4JoBJRjmVj
hNYM/iECAvPZ/RtXV+eQzzwYOTzt/shPq7FlDDzpeNYmMT+q50/Y3a5oeKKu9olnHqyks4snfUoF
pE1vPG0BwqEddhBoRsIbVy5OSzBXHJNQXkxZK9d4CZ4hXrUvInkPsIixxu1RHDToMWyo0p2+CMYt
jXUJZ9DHG0ZijE+3zQPLJ2XpAFHgXfmdkVMAwO7gbYr9a+A0CYD9+NysdJx9RzpUF/uAFQBmGTRr
PKJ9G7nEhV4gFtKRWeqSDWBURh7whDXta0zGXfilKuEcjAEY8kO6wsaip33F3RDnhzl6+KydYThN
H/H3wkExB+eVn5poSzSHRDpDtf6Xy/hL4dCItyg65xbN1NmV9AMDqf7Kh4stCyPW5j38hkHZopjZ
sSeKiMHOU77kQQ15YRsxBXfYySnCcgyZK5hJ7UGXJp3buA+sx9CIffWoeMLRkA7MkCuDpPtCkglA
feOIbrAk92sFv7/dsYwxgGCfC7HXUzggz8yRHVg6ll2O49oehFBDFEWAnRB5Ji7WOXA0qGDE94DT
a3CRXg4BFb2Dpn+MdB/CvneHt0GYprDo5AUIyRmk3Xvi8bhFDoHoiSLFJGU5GIPNQSEkTI9JWgpR
c8ZBQPBPEExFxmhvTJDubonJNEebxujebi8Fww4MzKAAW+OH7OPdQGL8fYPOZaexShhMIzIfNaZ7
vs14ljrMPdARNjVr+K5AKaJ3Y3mfsa++QXJ+7JObx/ToiT2OXWxYZ+oFnItvFeJhDtyD4LghTVo7
4PenjAcaBTyrzok3yVXzEoaXUIUHwJqKpuSDYwBDiO+EDo5KqLtNQILiVXnh9020CbKXeMyLgGjy
7F31tgCTergMWuFEKLZ1LRCQgW/HLg3WQoZ6SZYxmagBJGbQfP5BEZUIE6S39JG6BuAzNnFWsttJ
P4OP8UB8OKIvdJK35m3w2c3sdFVae3kfrGGrHsCjgQozYtiBPu9+C0MDP0Po5U6Hy8UFAs5SWtSf
wvpcj8/b+y65tofhx1F3CKNL8hllkwQ2bXpSqT8wSvmMTjgejh8fHd42AZx/ZQtRAt9t6n3qmQhM
JP/MFYesTAxHAShEbDYPlskABwPPBS0h3zTzkxz3Ehq9DMO8Y7WXFuydghNemddIkFd5hTZzm2zJ
JsiGsG2PzzUnDlYPOgHebKUpaDZhHbQow+AouG9xqQRzYgzTVUtaTNg+h+oElTGgQ3W1V+ExZlyK
hsJuLgLhGpMITFPlXKJzp5QzmIK6pbaD6ZaMGx+WpK4BDM5Ctl0kPmgUgrdiERge/6Hs92I+G8jX
qg9r2+q96man5qk9NKsMeJUxR5wcrfgD8Yn0D3KIrP5xBwHyVHXJ0lXlJ8lKDm5mp7Viv2tXWCck
DkOQ25QPtJ9XmNZAioJvRcABxFIbd2DCC+x4asK5fzGushdrru6JscOWgzcku0rHRI6xoe4FLd9P
+KYhWMGSG7Di0i0ZHnxVx0Lh73BPBKDhCdMt0eO2yQF4Rb17Z87OG12CTRab5TQc+1PhDRwbUV5s
CxvqdYpIcvHG8AkYRATT85rtAm3UKuPAW/OBUtVw/KMpPumv97dw8nCfl+5k8FmOjV3X2VWGn4lN
WvqaSRGdDl58pqdgYQUaLRMZ3MK1G+WndsUXRnFK6p7/QKRzBAoaBHargm5iq1wypqq4LEB9h4PS
gLPixgSX5CunCmRsXLLFZMwfNKY06cRgd3mn722uKB/Ak4/IILjIiDroWH7J4yti/57cTY547n97
n4UTxYdGkF/DPcZAxaw+wJ9G8cq94xAoCa5x5L/jDlhvYIgwqISgI78MA11C0gUIYGxbDjOVxyqo
faahmAgmK+yTIrehbHuSfYtG8CpznscjKOvwlHmkbGo8UjY/PAc6PhpAoIeLn3DLLcHOaPCixiQE
c08yEsbNJffZ2/juYp1YylGtj9DeUyXAPVbWBxyCxYv2Wrf2bQNptXsMZNG/n30g8386+35ZuT8Y
QeVNeLZdraNLJYJKwa94hD8064CGwYeDumNfLPd0IvCEqvf8iN6e3piZlWXn7yaL78uc3X1YIMyk
mJPBQ8NzmB4KfUrgFkgBzC0mmFr4HsHoCWk4lQt7JqVnEBmUUeTI0bFK2/YijHo/WcAOhDeae91r
YB2D+zLz0aGkE6ka683IHvzfluUZKGX3gM0965fDRkx+tOrJwrBoMSNQkemMqGkw0aU0A2Z10klx
wtM2m7F53hfoQvexb34A9/ANEfTI/h2ZSEbxjRs6LetkNiOaY9agQu04YB+cyO2Fzi3YyMAUwxnp
cTSa2fz7pLTVffWCbLfA3sTOiYKgj2KIGC/bgkp7Gn91DVN6J1pd75CkXoOFdeDogqVnHPGnBixg
X8U0+iy86voKgshzFVtAFWB7d9KPc21KXvLdv2k7lBnW67BT8r/T8O9kBR0Ckk07YtdbYIZnjg2n
Owkw56joB0NlKfyggJEwV0F7Y7pPFVqxVSOJYvdnA65Q4gCSqCvpNsEAMXKfOHjwc3jCmC+zRdvV
2Rm25INIvt+FRuLBz80OKG5Qz0BQaWwZ66EtH8Pfl6X2x/1UthSNDDnDUr/3218qMqES+vjZoZZG
+XrFpwA+arvi0JCXxOGkawh/FMNTheEsU+UnmffKC5ZyIdWsHcGuUPDoccgXKBsv2VCidOttsldJ
9ITi+sqwFr5kZJcuVuD6bTBQN+5TKOOdNUXCMJw9HX5kA62bjM9/mKwqf7gzRdQsS8azRRkoVb/z
Bp6RHolF/+h3ECG5YCFwxHfafdr8prAFJOcDvValh8cBhF0Y8upLsdP3UEslynsO5oFmxLAXgQWn
MjpLTbchPjOYRuH697cg/4nkAGtYhPRl6bqhSz9dNLugkA2Ti4XkcIa1FmzNkNQfigmnv0qFW74Y
TBpYq3jPqNBtynWX2LdDSODRRKXBohJ6CfpVi7zGcB7vTO2fGFvhkRtAZqttXAzIAsCmQYN8Dheu
P1C8UsPBBgq7Say7+BEU5TS13jgOWx+nQcm0OQz7SU1UBZzgfmIVc6tFeTW9Acak+Ci5ieqoWEhC
+b0Yk2rDCIwNB3s8vnPk5LTP+ASe8iscFGSn7/0SQNR65xSpqmn6PogM37t5+4WWJxjdkGgMmxeA
pN1M9NPZp6NSNo+pSWkBUw2GGvgJyALiOtfailPOqSVrjAEWqrm0t3k1M4AzDKY21Us175Cp+5gV
Ck72+bwUhBKvHjuW44Pi58GPoXS7DlmZM3rnb0EJ2q2CRh6Gb7zFTSv70qtJgMLNCQ6YtjCqYUkz
OXEAEWDom2hZkRGNmN6Nch7YBQSO2Eq/3dLpcgV7BY4GJe/kgeWqEy+rMSdzcWLuueO+rAXaKuIr
3AfJBvCr0Bix4IBuMCSmFUbXfH+hGeRKnSdF2AhPf/SwaLjgukFea2Zw1x8R7gGeZX5S/iuUG/Dr
tkzJuW0izhG+OUm2w5lUZBby/MLaL37J/zEF1oyBePOjmWPN4joIw1VV/9fs/bJ15I0ui7UqdDt2
ihYnR3Fcvpw3sOo0dqtlQHYSidb3odgS318QgBcuWClNkDZhdNd+cJQVD1uPd8xl1pUxIB6YV4RL
lfTr7ouaTXrhfMuPjyV0EMrqAi4X5jiAMTMIBteSkdIdlZ8XLvmOYazZHe8DUgVs4Kd7gxszvmNO
CMVrAS2jOrJzT9uXM7ygil1ce0ELwLCRcjEf0YQvqbKA2JhS9SacxpGMkUer8K9oT74elaD5hLX2
hqmigh9iQtH3WArZom52tJ7PrWUcKrALwxNnAtkkpyaGLjYqgm2pXapuKow7cYQ4TaunPUSFT0R3
5RbYqgIoo7vBkg3+ANRDiPWT/Ni56CmX6TzXOOsZ3kWvNczGdyjd9ZUAs/x0m2Z7jAJFRuQrdACo
CBDXErVpzqKxcOKzZkurbvvweUj1qZbPyJUhhhsz4E86yNpXTu2J0CkSPV6rhREBBo5Ad2hGGGNL
9n1Dj+PgQC6w/DDfa0b441FSXOQP/Wq8GQ83/oqPJofDpD4xzCv9K8Vh8Bn7NcEjDlSeGmuxCa7g
Jxii/QQ4b9gW2BAm4SHCqzSfPizCA/O5MYpMusjhA4h9YalcergWO3XKd2wtsJHIfGqNzDdAaPQh
KTP4zrUuT/qHFY3kNY3i86AhH2YmelJOxSvb+4rv8sk1g6Hqr/GlvEQn7i4bPmj0Tc8pkx1UXB0S
MrJiF9Ss2tY6lF93dVRvyEFARlfM0rdgZ4VD1AKFuJN+8l7aQbdvDR4agp8jAyKiAf/VaMg+x6zQ
6ZcgZptgF0cetRC56zHN49HYiOgQbFgTYegzX3EJzVoGn+2WkXuMcmJPGuKyJyvApbfzxS0IMaYq
jjUY+jETp6jRo3nBcZA75qo8Yr3NaEmTybgB0QSwbYxDmC/oIfhtZE7Uxfx24WHfBY9fCb5V8PE8
Z3d9oi11Go9+yV5zHssf5YSHVPqxH+55AydeGESRJ7L3p2t5jA5B6Wg18z11ljXLjpC7wG0vMiau
1fhufTBwPF8Ll/fG6bin+sYJnkEC07wtGxg7mUGwxREAYFEsKQTYv5rBW/ZQDnp5QNxqbu7QJFgN
owMbGun+MWUxTE2fKGO8H+WljvXG5ukLvu5xHI6f+GuPnwaa+WIGoW07eAQWQOaLYCet+cHNSLbG
aN3hP0EMZkrJqwqlUebpS4AoJB8rppP8P+zmGh9xMwUWCUQDDOIATUBgHLwFUW47TAtYjnCQ3mEY
QW6H6Klez2P9FToSltDxlg4lO8LM9Cn6OqoIaFXpCFgkXsdzumWkSiiJHVDo8IoPLEdT+dnRvi0G
wTACLfzSGI9CHBT24pYimMwvc0ILjgbYZ77C0xEw1xRm/UaIJmjbqqnoG1jjEkuAloNo40l6PYNX
Rw4D4vruQqBWsQNy5EuwU6ZNR92WzvSX1DW3f69OJG1Af3/f6S1VkVRT0yhCJPOn1blUZLfMOGct
M/+dkLxmyocQvaW4TZo3Vmn/JhbXRGRUvU2RAVnEg8OFU+WFpX3WbOG3jFQPlD8itMunuZTbVRTO
Y9GXi3mov9C4isLSUA4dDrBB/p4gI+3nkCJCQloMhJS7sv1ozX1aQQf3hWaOoXcVHntllUJTpW5s
Z2m5NoVpECDQzu1SOgTptsFgjW3nfkPnk2yadvGI1/Db4C8HnEjyuL6k+hsbVdnO5fNWyVzsBiXA
gm5mPUmL2kXqQjUXeF6KjO871LG0P9c42SHfN8TFUIZIrxzfGF8HGVpEPPc2GnoTGSs1dgSOwFnT
nbLgJSwRms+KYKMIuyQByeS7rfymmJnWJEcXmIJ9jRRijVT/mWOnOlCRqhoIDTn61CKPop1I+vIO
OxS5IQRcNHn1AtPSbIGXJXVomlwaMDVSTe1biFyAco2KQA1X9XnLYpEE5ocLKWFGRQIkhlmnjGhx
yReUUxQu71gHSPOz4kmPQyafVP31HwvH+q+cgYVjiphAsm5Qxcm/1+CNkEiBnKftDo8wEjr2KTiC
p72AOamz+xKiN0wO+znqJ28xrQUmNU46lvGBGT02+C2jSbGjY+hWG5wovHwBJ1Ta30YDlgu9xo2d
fDFgWLxQT7qg8fxMDhoIbezAtfRCN58NjMZFPktX+jp2yjUEeGVynmLbMUfaQOYZUlUbdxUMAmYU
krY1ujkJcVV2ckh3BslsGrSVO9a9C3yRpBEj1QIDbmkYxWp+wpCBSEEfS4Patrxa9/F2bSRH8ppX
+JGmNDbx5D4RYfl1n0pfFuKFA14dyVjEAHLFaRQdKXlbl5lGY+G4NoaEDXvwCMOETCX5+pxqjPZs
jSQ3zOMn8J5E+AmRo29rFewI4ScnFGUWkz7BjtmFFqKPJj9YVZl787C0dWHHYAyMvzcWDuNkZThI
yo2BM1NsskPl5/49HCOMph+F3U2djIAE5A/W0Zpo0OitXRQelpGeypjMZ9fRFIjvgFS32dnVPv6x
Uv7brFk4W1u6qSqqYdGx/b5QLFm+nVtdq3aUYybQrYpx7sgwRuV7ueGqImQD/8qYNP7wOzXdpDeU
TV2T0VH8/jvru1lqgZCUO9NjZhrYCypS6wp6wIZLi8g0hRoTQi74bYSFLQpTxRuPo4/oA3oVcCle
aDgx7cCeIR5zCLeBnX6BYX+dr/VGv6iXxy7yR+XRnGtbep9ubb3JVyYPy+o12KvjcmGtuwtHmXKQ
DtbXY228S4dBCSAivRvVn/WmWd2vw80f/v6wzT9s59y4JasqChILL9Dfb/xMQV+1WlzulNxpOFtg
SbqUn408IzZTqvAenHUJ5OHBBzwgCVpcY5BO+EsC+xLdajFw6Rvqbey6Ga5cJNKxqhWoRQ6PAxN6
ssT57u4uLl4wuGXVaYJJZI4hqj4wGeXr3cOiB7ICoXpA33jC+xjitXD3gDDDVBF15eAXjLvoUsK6
5eYWuMYiCIVo7wp83Ig8Oxf/E4ViHLdfdrxP8qpQbj+HwBRbB2zJhnh3/USQn0wspt1Fo0wajyt0
787fn6X1hyZII5JG5mg0Rfa6H417WVWPPk2ybqeqftEtsdW/o/3JmJbc4oP0XAC1m9Zcar96FaOO
ZnHWds/4GjQr2Zx3PZ5lJ7UGrxhIuLsy2qYfOBSKCWjk9HxM0MEHmScNRvS+qbcD6iLrS/y9o9u4
Mwf7DkHYtcVRkAf6+rbKXvXwHZ+ZwgTvTy3mcojG1BEnlpkS8uiJeEW2a4hqEnkw3YyGuGLvSrzk
Njg/9PnSaPAfwlj7SIibdmCAH788E5CX+/iOWKxaF/oIoOIWbqL4u6apkY84mDyc1SOakuHkEd1C
8ol3t40eFCO+nBsqrCj/x8DkDwIoS0NrrfPVqmR5mz9YmUFtnY3eQAV4/qzYz6E4otK4UVePEiKJ
HjZ6SSg8LFIBCBAfOro9dIqPgVODfDLYaG/xsXgvOxu6X2fZ+Rw5YEOfbU40SEAHEA/zQlpdq/Mq
B58KJfvXHfxp9/n1Dn4w7kIjr3sjzMtdkDiwJEmRm2Ah3A4Kdpo9LPwx3DfxYegHiWg+gOHoNZuR
BnBF2sBzYgULeJFIygeiEHjSKmVgCI74UcAE+ccq/wPq8vvj/jFLO0dNmukdF9sNXKm0tunuFcsO
IfAU32O0bM0Yl7luEO66zxZVSubIh7uXH56fqAevxldwrdbVTp4/1v0Cn/eN8YlsrZgFwJSvJCIy
pY1htM/C3d+/zz9M3X+/8h/fZ23FRd03XLm4oUSuGM9gVJI44qLcCSRp2s0raOi+uBSnEguvbbRs
D8UblT5mWN9j179fznfB86OSZt3qom5Y+IJr+o+33sRBUDbto9wR39wXExKcHg8f2g+KvbiaZfhI
wNPBIqleWSqG9DMzWmv67Ma8vpt1BLAxAQLGw+9LwwrMxif5XtELbcttscGOjs6HDhbGGp/stt7U
b5z0mwSA5wEsa5/9iKy+YmOGGqZInk4KruroKIIb7+93qfxXws1Dl3TFgDSt4oD+4y4lQej1LLpz
l5jQF6g/h6/yQXuEqvzbdQAvQJb76qmMGxbJBmvBPTt8LWGRMupCqP8DBUXufK46eDHJnt5R4Hbb
f1zmcMD/+jKI/NYUSVHJTZIt4z+GDY/uITxNtSt231iLsUv8++nhh+/yV7nW/GByd0EVfGt7WyUe
0tnDecBdZyHVWk4gn6NtGXycV3gWst6hddCGf8byGONTUh8nIhj8v9KW/jNy44pNE6W/bmoiW585
PPhfRm5K9ayrUqmT3W0aT6M1n7unXG63IXYymK3UEc3DF54NjNW+gPjKfb0in0bx28ndI3ZoigNs
NpK8A0wmZKmvxSHcuQY8WaYzwm0MNdocT8PP7GRj2eKcV2d7hizWo8nF0Amj/ln92e3qLcyZVbir
OFbx1B91J3D8V/W+MD76f6C90n8W0v/uF6BXVDVGjd/B07/cr5gmfWemJZIE0mYP8iZ4775qKNgM
AtbGuPLo/D2GgWNoOztAJ22ClYYKbUDLvZz8KyShAE2rxwzfol2+qBbPTb5h/EUPfsKKyMO5ZfFY
RLv8kK1yaGEQ3qnN7NvXCYITXkMjzVUF+7wG4aUVaP2MxVCUSCQGEnN7qX1rVI2FBdOc4iijDYUr
4NFZJB7flaND8Rkjx3ZbO4bQlS2xidIJFGIa/86oE4eb5xo6FV8s/kg4N3PKw9iLfKCf5oQ9JLN9
tHDcBSQdZJaGXQsc6sTS2IE5iKDAMwfQiNFF5FLX899B758XY40NX/qP00r+2ch9vwjDslSTcplu
7sfCK428j3LhkeyieeBr1L6H8A0vWPTi+Wd7YmJ4iS/drpvWGyDV7DO8mAtzJLmKm27oMy7iv+DU
/xQAPy9oOF5/WRkAWo/4diuGL0Gg2zPXvJ1d8oYGXV+jEJ4ms7MTeIZLJvT6sRCWNcPAYpKe0ll2
CGgaL1TaUBvU5WNCGz3s9euGA4AHjdryH+vY+llw/7xY+feLVeJG1rMsT3aPbbVUj/W0YT8J3ixw
g+QTlSheQ6DW6bDIMoAFE/QSfg/NaQe48ibvGJ5Al5yFU31OF7FJt9oR0/QrrdEsnYGUzm8QRaxp
digWxSLeFIcvyzFYe/hKLZ7MCsSJydupF9Hn0zeX3SVeSOwf4kGmU4wXxvTppnuInF6653TX7GB8
XwlrtIyzkrRmT5hj0emGK+yhd9FMGDcn7R8P6PvY+7ETI/FVlKH904HOfywvNS3zVDDCZGcehGuy
vE2tXUdhMW/36bqDcE3+2uG8qfcIByzCO+zmLYPjan5TWCsnpCq9YC2EBCgYEZh1qE+Kn9CSE/5H
+upaWuDk5BZuvs+n8Tb/IGR3GS4tJn5kgyy7ffIaTxCSqZeY8dGm2ZmXFIICMa8n4V8TkeFN/+1G
fyzbuEqMR2Nxo2iNx/dZ4nF8a9ijpjPmlL4y/fsJ9y1O+vnr4MqIImR9+r3v7KhfvpLiHqRaG4nJ
DpLE2PTeYBCvOn1EnzQD4VigmGRc3k8ICRo3V+GAt5srAeTD3xxhA2EwxS99lHx0YzglMpC08dNa
5/6BSdOUpzght5isZCABJgz1a+4/T9o/Ss9vLcFfbuHnzhPpqv4EGE12WAfNhCsNDbxfDrdsitmY
a+xgVtav8hLZlF345pptehR6mMC84DsOmlZOggUEQxsToJO0wKNHOQ44+9+f8x/PqV+e8/eo4Zfn
fFefYl2KXGRGhkvroB6BCIX/ASkU2Nfx9O5rYaa4y2m+aZbVlul6u1Tn1TT4kNHOP071P9aZ/FPP
M+w4v17Qjx3nWXTPumyGC5o/j6LbeBgycS4hE/DC2c0B0R0x/Dm40jadvDPzKTwkR6PoH89FH77b
/748wHedalA0frrgZIZaJuqD9ScvtF34PvgRmaBueHq8QCkvMf3FKOnspoC7gHqwWJCOOOd9ydyL
KeAHRH05w53R0TkMiYRObRfUCGxD8XBcvo9xiBXeimP53uCSNcFu0Rq1Hk3zDZZRNHqclFfi/a4d
cxk8DPzOAz4fac7D/fvbl//0UZMz+P93+bMqM0XxroZWm+yOZBzOUodi4pPhM/Hf8Kn0VeNw3ifM
6dFaLx/oAqLF3y/A+NP5YqnDDMuklCWp5vfz5VFaWqpaQ5k0Ar0kS4vyCCMCOOa3EcJEnLDgFruk
Hs8qF8Qf/qNBAKCdbxM3cog83GA8p5OuYBM0/VYeH1O49BNsOjgVmaF7mY/fxRgC6/ExLg/MAITB
y+oF0GFy3wHKYIdyUpnPREsiO52bM5ed2kvdYhZthVnkHxmqT3L/vP37XQ80jh/LSydiyFAphmVd
h7/yvfx++eyEe2Se1abtdm0O+nmJ2ts4BRiEymzeQa8KtELMxqW3hDya8PlBsvHUogRMThoARUyF
pybpuLFoSVSsGVTmSQHK8vtrGxwVAMeVZjJDFj+TJ+U8nr9S9Grc8VYCb85nevilyLgAAE8+h0w3
2BIFModuaIgJRVzlzWsu8hganNLZdup68BLDDkXXkAyiYjSA7E2DJWxBh4F2UOoYy+uz7LxR0HOL
gcK+JhSeqAwOJJiX3TGhJpdOdXWK20YBOSbvrXg3bzpOR+RdIGh57BKI41GEK9fTe/Z0dtTkxldy
/+xw+q2M5+TeuhBlGE7DVkAsrjK/S7WU0FjKtOIrTkiIPHs63O8E3j8SSbhkZ0Z+tzP0PQYoLXSM
isbmXCzP3ftT3aTDUBQc1KSfE+dq/iU+mcZDDGbJtJjAiQXcWKFdRGcmBTishx4v5HZ+689Ei+BF
CgQqFHg07WWVKgiOfHmV67lYb8u4spXn5twdBFLPWgZ3xTguXtXH7o6nIk6Pqt/G89RAQtzvuidB
Cg882fRjiLJckSM42WsBeW0BUwLIF+I1LbFleTJsb3HX9r4M4b8ld4nzF4nAwy4gIGKQmp4kwt3y
8EUzcYjxzRSWp6NAkTa2MsXJE4YJfsGFAW3cVcp9hJ4rC0lYKMcWcgEWlEKPSIhNmNOLwR+7b/Nw
k34n1FixigvYy+2VHBVF/yqzVct1yZmvlBPJ2Hb3aSUN3n0G0zZ85EnzAPQwkFI13i30QmbJAU4V
uS8mSxn0QDXh8+EPTmqFCI9Q6Ui6r7fPkmlbuEhAV8gPIxpHIfW2uk/Tx5shrYHkSMzQ4kP02hLo
IMGVluEsF7hfYfhRV0ydK7x643nSHWQSWtSCN3nD3PPcY6PJXyAR0PTvzUUGntLGBJhk2hcePNFr
aA6RPrr4ZgTLkJCNKPQ65TWRFw0mmFgqm9zyNjpPxfZdlKa9itkNY06sHZ6oi9btbUCv3AZvQzIE
6vz1mcj2w3ohe8TkNO9x18M34XDj2SaQRvZ8wH18eBpnZsrYOqz5p67sY+PDyl5jCwP5+MQnOgyp
UZsVbiL4xXNFC9JmOHzhi455t9MQfMHQ2O1v2wDz+mkIK/3TDDm6H4LL3B/x0v0gTrFei2oP9UBF
Rcp8XMZqChkNYA7EP6Q5uBtTXXwY0YoQAx0GmXV5SpMoX8kW0h4sf+aJag3OydJ78cmXw2fVr8rO
laVTPBB0U6cpSacZPa4R/Uq70F+1bIfZOVHe4RjgmXReZpfE1Bj2Hev2VwEMMMQNnZk43Do7fCPn
OK8mrbri2hMmJ2sktYhgS2CcatySS4zfnGsFW4zPMF4Kmj1APiJoyEwY8JJU0Z1MQr96FBhRtj4/
NeycYX7xzG8q+tgIM38h90IMMgxgp6R4SUn5rSNG8Rb8jBL7qbOgTYr2IiUfpRzNe0McV9lGgLZS
aH6eZnYOY/8EY7he3net4MmIZFEDSTeo5+SLSmMgKklf170HBHBrJnXkgmyiIkuEuXCept0yEhZY
qGCVEnY4VMIumyi7kFeKZwxHjzC6M/CtR3AxRea1moNbsrTWDEIIgM2IMRyEM8yf6fXO4hwb8kHH
O64wwrgx14UV6j77FaJnGMHoXZ6Us/CP6da78W1xludImNov2ZhidBL7veRBhLihCJsS5RjeDk8C
N3VRngj9K8Ydgkp0LsbHcPdY6eG8MWLuDt0Ym2ODTc0gd74+SPMq5dd79BxVuTk638d6cKhuQND4
W4WHR7HvcUSDlJaV70JBng12JJovW4tS9yFpELtJ3nKcRzy+sy2HB6PDumteK3ssKqHFhvJXmy1F
BZhyRhRgTE4kPQaAdJmSyuXUjqF8wdLKQb5v2yw6BBhk19n+/wg7z+W2tazbPhGqkMNfEgBzFilR
f1CKyESOT/8NuG/Vdatddrf6tI8lMYDAxtprzTlmVaF6O3EDpB33uJdgXFn1bHUAlUlnaGG8aI8D
R1vEbTAJkHjq7tkfZoZko0MfOH2hZKYk4ZJr7YYg6nH9ks4RsIVlKGD3B0mdA9MylKljET5HeP0O
OAZVinZI1BOX/8EEEu5oc9aTNcsSrUG6PNUEnkF1XCHpwf0qODp47gOPguZ9/ML7XPqOpTnRVvhE
kiNgIEZT7QEycZEVx/mtJMMIGecXF1GDE3dYVdGrVL+Z1RqkfJdhYdFuHrOux+FRvusj50ZIiQZf
GKNr8t3qa5ilmfleoWHwktYthB2TqCTf59UWvXHMBAoXk/yE0OYubeVvOf/UI5bSrndL66qjNVK7
a6acFOUbE5FSN+uwYtScfZcFC2+XglXk5DhEBZ4g/KvWwRyWVr3gfMqZWIM0gMxMYPBGs45BuSkU
dLeo0HSVXAhCWjpoPwqzwgGne14mCKQgsDKr9eANGFhJUUb3IiuR5AwBFvvsKA8I5TiqCEiDqyJj
DACQRTeLdiL3DEZXWcQK9Ix/UCPkN+dDUO6W/CRijG4MnIM7v9904VUYyHUBoqlAgSY6pRLWWXFv
JK6uj45ysw5QUZjAZ+rXRntrYmkbAOYT8Hg2PR6gF9D5cbuWkkVUuClSm4SeqgAiMwBfgqm4HXZ6
sQ6SRSdufYQzGRwAtJJZOPfD96xFpJoi4UchTth8eejA2+fIiFVpmJuM5wv9JlO36YEwA/KfGV8x
/ltOJxJaw7EAhATT/BqiF8PnX0uHbnwuGQH5yJE8aoCO/1fS50rTluyeOH0RVZmea4ZvOheX0SkU
EjtfX/q/CMktK3AMk3zwnlr9ueu/Hta2h/0GbRAusUdZqA9fY8HQc7y1yU1vYM7sq0NG/f0RkX5q
sbMxTCdRkLp+lA3JdKcOdTyhRRhv+3vjv+rRPRLXso9KoLUfMnIjfZ/3lKCfCviLQCfQgzYHdb4P
+binA/xw+8fFo+EegtdVKwqPZYI7TkNqm14K/ziiVcFOro44jVp5pcbbjqSRZKlgdB65ZHLqqGay
aYcnX79Cr33o8EZcpdvhKxKkF8WnI6Wjp8MX74sfLfEFSRSfYPebQr20MgFvzZMH8MtHLRtTcqNo
obdVvmoGUSM+1MFLxoUaYRGVhnsm77WI+gnBgxT6cBMCN4kYDNP8Fx4ZziaWBJji6rMXksfD5qSr
GSVoIw5G81j2d8Ew8aDi+u/WA7buuqYw65y6AbsOp7jntQZrtf/SiquhGm6Zv0WPdwGtJMyaBBZK
ytrigz0qQBNawAqUspmNRFTUryYlucErUbL37LED1R+JLZ1bOE7DVzZJILyTSlnla9vSfJb8Z5wF
lrExmNU2zMRtA+lue+ixEcUfNYnEpOsYLLLxsWTIpWgXcqO2zaGKXPGdkV2FggUBx9jtOqAqMjgT
Q+c2TW2Hz3EXF+sUzgB3ppb/oRjNU3y9j5cKk+zj8U7WZVR+tQnl4SotnttuJT0Gt4RkDxd/tJV+
7iWnJMTiKTXYk6FGj1sDLOg0fM8nY7+5LNEns1uun5v4LiKQypcm4zHJg7lzyQX4itDT/BNrCiYJ
lHl4aLflc7ZiROFwvdoV8WjERVxKbpyobwFRlGsQ9sZeFnaFR+Doznhc8P3qR+bQUfXFU5DJYgH+
WQk+quEjPHVZPTAxGbDpkX80qs9jOsJDoQYDgzEC5aQWpKs7ntkNzn2dcOk5uzc6dLo1a/e1ukdp
KwDPih2gEKmj3Kx8K/R39Z/Dl5/bfPQpIC9Qx4H2JQlWmXajv+02xyTw4tBSh4t2MN/ieINAjcEA
eVXtKtxRm6oyi9WMkf8u7UHNO/5VGrFAReyEcZ9eYKtNFFa2URnTd1cS7RYzmunQfJuhmRD2On7t
afKFygKNMX9trKOr/GwJxC3NGZRq8ZqD+Jh0iPFF38RYP+0SPM3C21DFdwd8I+9oiR/lirFiiLiS
FgjwLzKvDad5VpXD3/fff5A+wJ22DN1AAGGJbET/+3hkYtgXiSX3ly51UE2H8TKqVtDJ2UhN6E0I
d8f2CV4H4Zb+sEoYOsKcHNcJqzhx4qLdiU6kwCh2LcYYk4VwluF7He0gdBWmUREmLLsoVsTfUtvG
kZNxqv5HWAWIeKvSwSJNCL4c52YJfMmRUOE5NS0ACi3EnUBhPjHlz+UlMqpAnY4ZOdp0i0nqydfR
Fxs95OiQo/Sd/K4yb0FpGS+4xix/JUCv54u4aPJ1h4WursYOb5SNzTe/mnh3COqaDGRbiPxWz1ta
edXs74dXUv9wvqmKKPEf7NKmov0YupumaAigp/oLwKYGlArdroAs20i9ickzZBT1Oy+f0omAhuPY
f6nVW1KdVOUUsA9lBQxJuJQOBJ4qZE7oK2zGMa0hFnLrJDz3+TJRr+SKpcyV4/3UD/AIk710I8nt
O6PZ8BtiuDYeO/7Jr4pQ5hK0QZuHKxRrwzrJyf4RbJNuj7YS4qVh3XX6qvDSDAANEcgoCVbfQYp3
frg1fYf0IXIsIJq18qk2573wPBk8cnSbazQ+ivHSvgXF0ac/hlMr+x6VJ0jLi0LDSXVTvhtxH48X
ShZuWfxs3l818WDG18K78veieiMuSCPA0wNo2nDenzvvgJUDlJtsrgsEd82mMnZjd5eSd6Obg1AK
oo8metLVhcS10X7p5lNrbBn96P491haSv1arDYHxorYzUSmlzNiLKydMlJ1Bocfxk0jABVNDBMbK
hXNLrPb/+PRNcbp8fu+dTssM6izdkEzVYI7+Q+LS+nHSjV3cXrz6OsgrPV3G4Sow3zSiBhmOwPqK
DEwNE+y8Okv5KVAd7AhWeiekOizhcr8Y2W5IP70RC8Hj2onrLt1Y+mogjJy+vbgOCUvUNp548v0d
i0anE9R7UIQ1gZT0b8borLZnT713tBe4hI3UVfNv+U1nkCkcOlRvQ3Z8eDu5Pnv5jbxosq5reZsH
ZxBpQ7MlFJdOhymtSt2hmDTDdW8c0vy9SG+DQZUJikE+55D8irNCxddcFOuU0RRrkn0Z4e4E4jGL
EzLTUTBi93tVCgeHkbJ5HNCGHgqCJFBtJm7sSEtBIL2jPbTcQCNtRRLUeyRCRDzqZFr095rvjsNn
Xzj5uIVQXHWOMdBrXj7afeQRf3vRvCnBsNcObXxo4pvf7RLjVQw/o+q5HmFP8wq2jJfEDPT2vRbP
mnIdvSePQaN2kLmderemP5GYWIsfcrdr273U39qKsPCnPj6M1snsT3G+1YN1ToyGv/WVTRMAhFqr
8qbrdiNEN2PNV8+d3nuKkL2rS0k7CMnJzM66ts/GNbVNwugl3Wn1xiCEpCqJ1lyV8YEvP9kQoKkA
fCHOUMZhvyyGJytbPaJ7kaDxPQWPnTRy3bwCB+CQaBnZvTdeCg8qSi854Vdgi/JtPK6rfqapyxDN
ccz+bJV0Rz/ZI0XjW168GUtg3iPa7GDdayuDu1N39IKlNm41KrNU3zfWtj0irxLxVoKUJdIQkjMf
XqxsPI57QnbflscxysWEgwZoBiqAKCwOLoVtvswLtn5Lr0MJsympQ/JtQvn12NXaKg3XPCuvpCHa
Eb7koVA2ifAUBpQ9AKPIV8FQuPeLM88T9vw4nU7e1nFIjoK6LCjLqVGTY9RszPaQGGil1i2NeWWT
45Fj/+DPIQvQe2KqSCQpf2nkS1oLI/LEZoKV6p2j0orDUIXdpycRxdaolWBqZ3OFj0+HKzynfcbb
MqQzpy/3NRN2KEY9C6COE3mwUIFwEF+14BeN3K4Fm1nlCFKKJMGJwGvHsHFJHoJM6rmop/hFT7MD
TATcKOmp8ryWw7PwFNB9xX7OKR5aDkDrUp5biKF/PQX/6pkOlRDHl86Z5XDVgATmr2F9t53LweDF
AtCadspQAkznEbl5DoZ1vuI9pv1SRmQ0rn0OIElTAAVQRhNnxpMCPmF7Jsw5CLwj2L58qRwWMhdb
Gxp9VDoMseFxgRfnFfLWeLVAi/gxvkvfCuAhGjGRnS4uvWIid8WOhakVyMovAgb8rOnxYhuHsC69
mPS11ZlsbUXakriEX2W82giDZzyyTE3ds4xDfrV5OpmiGWE2B7M7hsliuLLNBrYKiZDH9BG4xDYK
OXzIPBTvEtM/s/bp/GYJaW1Cg/F/ggjnFYHQoonRExOEo1lCU2lP7c9fL5yzA0E6z8/R42ExKNCi
5gE5BTh6vBz+ybcatmSW4/dOzfYJstWEYoKp68hfJDdAuYBFxHlABRgUNoREXiYfOYscRyfyp5MA
HjR/NrXJgck5x6kWPfjUZ/w9nxhvnJ4AUrsP7si8dV5zYCw4U4BvcEZMR4/+Xgy2li7T9F31CxoU
nxBfvBWejhOBn1IiyqQlL+bX12JATAI4TB1YaUfid236d7xJzj1AB5yfXCAcGmzafHy8YSCUCZgx
DgdPLNN+cESm7zg8ii3nLQcUreqQTNR2RK/vtFpHee5aOeJ+ZTlcza/3ApY+XnwIHNiAadCbMzFx
0GlO4cT44SFIcOLcUZ7SwYtezDclxEJMz9jGlwVlnQ6QsQCdEmoTmllBp1PZFik5GB7ALD7mDVeI
5Qw0V5ldYM4G3xhPx4Z5CoeR94DEvK3ZMs7pL/NBZASU4cazHCYpfNosjNEHNgQAhdOniwNgQkpN
b5B/pjT6qFTLuVnM3jlHoOHzIHwhzm1Lh+0c74Azq7yXpcNQJMOh03OBoz0kxWTOgS0AD3/md56A
32KfmeT46ueSBxPErT/N25A4NHonfOA0t/OkVciIhIk7ur4I0/X084UPjXrGr/xq08xkkA/hHLYJ
Oeq02gx6O/wwoi0OEb+r2BLmC4Bz8JhNm5Z2T11Mw7+G9L/JdWfnNm9jOh/eeOSm4njO+q2CyZdh
0KyuV/xtgD75jTackeJbndef3g0fp/et33qGL+zNnPpYnZtz+am+Rfd60se7QHcaLKAXXiFTEuuD
1KaYuVK444PiMmFppFHEMR7m6pXpEMyNvDpF0AYed44XCx/WbDF44ThA0dK0hcA9Ml9BNgB7TiHA
tSBxrw8uCh7IDnLxDA6jxk2aRNt9Ks0g3ufkeXl7YJzAWLQFU4kOEZa+VPEpf9Nq0g/1JttiDhtv
Pn7JJ+I92n17jeZcu0tvFq3pMj6u2XJYjmS4zlihn6MdmalXxvUdYA4HeXT2WX9XVN4pQyr4/P6d
xq32RhVjvo9fOhMHrGu5TZcInh5DP/kduXStT9wlfWPd0vsk9994qJffwheEjhBengg+/+KnC8Tq
JnvBWc+UwlzTIh15BaxiXKhQYOl8Q/ZN6YC6oK2lh4OyDJM9ZnqLkHuJDTUNsVmrz4riEOEFpGkx
89mDpu7DtPGiEJ5LFCp9Blq5KhFUBM9x8SDqBZLdLmDZpMfmqfgMX/pXdp4MzyCYsMGvwc6c+l0Q
rgvP7RRHkBbCeMhHckVJSpnyBxSHPT/peo/dlGQ80lCwZdk2NDeXF4ONL44dLvJ9TyGIYcGHFYRT
8Aoxgjw5E69Knj3YG8egRhchnGsqPhzNT/0B+z7S0ZJGDH37Yt5/GE/WnU8gNme4cYdZdOq/JrwX
Rld1WaN4GF1FWvByDVpYC2s40dsp7mQ7oOeeF5AHIL8QH9nYBTkybXGOe/AXhdsO2HqyhVovDbiu
/lk5MXclGJh8R1JFEEr0sVOk2/RYn0VUn6z0oJMYOdEDMiMXmTN/mMNso4nDN9l3QOchddQXXT4F
gSVct/1P/HumOWueLclt0g27kcycDe8XgY0+d00aG+/41eIDyYA63YzUkQc3VW5YH0C/Yl4fHLVc
iuXKZxgFLmRwaezQuqQn2BfTRzoq3LMJXOZGC7KZjeqcLqAwrkhAk5lF8U+gZIP6kRWQHGeMEuCn
aGCquHJUV0oXWDtr0i1rEJ2ujh2VeFgQXFyf2QaAtx6cCYw0sgXCc4tdQFW9FAYOa4X2Y633q0zH
7lQX30lPh7tNJRIzoyc6lJ3pXR4PYZ9q/YRU4OXdiwIvNK0llQWHlRE4YctNbJ6FjqZvlOLYiZe6
ex/NTQsYVHdNdcqnziCCBwvO+wESmD9B9xjqZPmy0lY9n6bltp3DvJIQ9AFLTresB5jmi5yqMt4I
4LWMtQZLVuNuT4AX8YI7OXDjAoztTlWW1RRsu566fsU5VzZ1cGHeH0lQfLAJFDS75zSwFLLFuaET
WEl0xrTyAgOcrjyuKaWYEoPwpnCKGwgvtBno/ZmqOVx+KN7dapne2juya3puOSgQe4TxNfUIp1To
uVyTw+COZy7ICor8cXwgbHEzqCLSNMIKRSYol1h8SodlRqcDM0Dk8K1Hfg1kri+KumlxUS3Xpxrl
3gazjgKAa7mdoo1p9yG5J6jRhynB2d8hMLiRK8YSQFjtshyusPZTpl+sZB3EDCq6eXwMj+IWP9qU
iAiPnYIdhc5gg7FiyXqKTPqaeFXPI0ORYFdZi9J46R/OYC6Zw6ucluVSRaaDR6dA2QdbhHGL6YJo
JgnYxNFIJURQM2Gy3K1/EemUBzXQJpCXKeBvI5ipwjsEspEFJjpbgzFLqluK6LpwEtPOs0VnvZfq
PbaQ9XX1kobj4M2S2iWElOWRST2R74w5I6oUFt3o0CF0ygDCQghW99ZKaXejfqzZsrGDEO5KfHt0
y0HA7DaZhupml7SnptyQZ+EFrjlB9DeTMVxd5O0q6RdqygxoI3OXi6uEc39P265gl0oSKXHNwA2h
C8PRzuycUT3Wm4wIXFnYtGwwelpdrN2glGfxR3GnUWthBMLEw4WGVCfA8zFjtgF4bCDUmkLu6uG0
ujFG5jepr+spgVxBkEH1XU8sx+kuQcZrP5dNhpioIS7QNUgG+TKpXjD1vxR3481CawgACsIM20nL
MVCE1Wi7neLA4yA14Ae5E9JsbCnIYXvXh0j4Mr7KnuSsGXj96YbI+Rp8JmazazaSsLSg3ET7mggT
8GUgfUAcCAw752gduPqay7gjXsZjw4xkZJ4xa2IYSFu/m9fkVGhM3pYgkGUCIkhjSWf5x3ichPQZ
WQYzTDdCzbhyyp2RMd4TS23AEce96o48SmTDwvHNmQ4Zk+qRn4dZA92SHdhKw1EyoxGUACSnyYcH
kguV5+xmGpjXxyQPEz3SC2c84pRRWs1licHmVlVhlu6xRJpcdcJc59KiUoaFMix63JkTed3lRKrp
2rNBYwWHSM+7wVzB8IV02ggw5d4KFw8wCI2LM90kd5EbFrZNp9HXIJ05oZRmqRGzAjrAc8KMfeRM
wWE+V1Bg8vGStFuz2GMvXhHF3CWH8KXjBkWkQSYA13L4CKP0Q68v0/LDXhi+ULAuyyuh0dqXvpFl
JMPT1R0Vg0tO9PitfVE3MAvwLVdjhBCuvEO+N5dmucDFPkXkVs+ptvCJ0AIKKU1gLBnPPSiTGCCl
yxIi4BMLCeBmYUT0wMjEwVragp5GaQTb1l8+CEhleMZ4gvuX5DR0zZiiwnJqXYjL3GGBIFE/0ZRk
BMdTKMwB0ZwBd9fs4Z1Oa6Uu1efhnas0CtYaf2xdDuhjYERIlcN15E1ELpY7VV306PvmMg8eulHD
1g1ONroGm6mdNydw+lNgA0FaNkwmiXYVoyKn89zx+pjnu+TaLJWV7njg2kRSehxywh/f+gXivslt
sZ0xlW3WWFQoMuCCMErlpbDFSXesoiQbs5aABCJvJeZOA2aNdtGOcQkVB5ML6coRjcYFlZ1lOkrn
cFlPOwGI1OuaqRLdr/GNkSPZ04y6uebqnuLmlEkfOUHELnSMfknqtpfOmTdh7s8iV+F49CtkyBII
jpp5pds0x9QbEYLM9feSHO6GmTxp3AhZ5n2wislvEm5jsKyobCEd5tsa8efkHNqydvVkZOvbVLzq
CjE7TpLeI2UvnzVxU6D9+4c07xdb6WfvUoPxKVu6rFj6z9a11MWCHwxtcwkkO02JpJ8gZQUw69Rm
rgPNK2Yfz2oezUu2cKTUsNcuHfSdoHbo4tXASMhmlGbRPl1pcCzYgcBflc+I4tnOMfhHFMAgTuRz
savhH5JjTf1D51Vj0kMAH7Yg8Zen7LdBj6i2PlrPvLm0HzRasQJbsIywl1q2donP/gZ+AExtvqYW
AWGHwLF6rAPzgUxqFg+NZtIc9HwFhRrZwatqt990xXEoMLFdVyv/o3CFRbSnTHujhODmT02Kz5f7
AUvOf1bS6AqsFSYs93jJDf9F/ZKkn/rgqbmsi4qiaqquW+YveNZvb7GR5UoVVK++0BytWWLmJluO
b7xxuClzbjXNzB7WE5GO4ds4x7qFIA5zJdKd/KP9kLmWmdK+sLGjIcxehE0Ea2o186aVB6j71N2h
k0RrAyFSgLiYvXfuzCxCAsuFd28lAm2oW9Yhi2vuZIQ+TIuROyE6ZReeN1bqjrsh/F+s9mw7BuQD
PLndUuCCHXw4QEp6aKKaU5Ir2MNmYgN3JU0NoALz/byEtAGrK9jA5OCG2n2SZsk4P/4A/hR/UBiA
rORmWdTTTRjiqYznmvUPyxbaNW6RBmRIhg2zFHQY9y62uABIuln2XuIYqOmeMNOlzp51p7+3/ZU/
fi6yQWAoE5/JDcGp+dvnkqp61YmlUeOzYSVCS5q9aYfwVjDymSHWZAfdX+AVdNxWPsPX7FV+0s60
fkO2s5/4WOuECol1q36dtmwYj2ghLyvIitzwaZ89//3VWn+YUGFhlBDhisQey/IPn1+iRMZDfWCu
LMCPIyu+hSQNpgucoTGscLK2UrRoy1EFEkY6h+OzCwSCozoJECi4P9txcMV4rRFSJE/ZJACXkIaL
ExnG7sAJyiiQphiVwbDBAhgW5e88JS+LupKjsTSZ68yEK71nvkRpiooEEaYlNhIX4TWg34D2foV+
BX0djr0HtTmhEFNtDnVq3jCUvmC4ohMFoQdPOdx7LAYSQaLzQZl3gysjKCIujuRjCF1EVATMDajN
EETNWx7CmrEbwq9IXY00F2rq3w/uL6jKzzX094P7Y/yn960xqi1W0TRigrvCoE9eAsmYKudk4yCj
R+ZtIsveWvGMQVDybUL0pOV5YHu68o/1TUdY8aZBMWAnuE92lEx/f4V/XOV/f4U/ZOeK4sWpr+X1
ZUzmRH7QQGjQ/0ClnEvISCuH1SL85m6arb2txPQB3B9Rw1ydlAGkDUxBU2xAH98JrxENGeL1ZkYQ
COwbRG2LkYk6bQlvSVA9f/j7a5f/eKH9dur+GF4/+qZHScVrJyZiWthYJ5CEX4QzPCTyJD+Lj4Z0
6eql5Qbwom4LChTjrlIvsqkUZuFzGf1j3qv+6a7z29H85TH57dIXUqHTBuNBsC0MJou+OR8zGSsI
dNw+oJM5JXEjsiNCrqX3BoLqFr8ltoz2wHxCk4rGBEyeOCEuZwUXQD4dTfbdYIQ54VEMM3ZFhskJ
q3wjAhJoVPVzKiNWDsQX0KSNf7wh5c+rgyZZMmAPURN/nMDmo/CL4CGyOnxXt+4NbPCX9tx8PRjH
1VPiLGgxsZupT8Yrp2321L81n91FR3Mzo4obP7jvElPEWcDt41C/IoR4+vs5oP/5iP//F/jj/FVR
eXV+LJFelUyZTD6RNESAp3NkjrRDtXRumVO/depOTnXZzAVolzxx2THvpqGBKjHm9uCgnIrYS9Ou
R8DzWZfb5sPjLIcyxucEWwACwbfD5g6gFNhmVg8uSCQx/Kv0VqP9uBf3+KW7sF1jA0aNnE5zOaBl
aA9nyhd3KjZ0bC/gwBjhPy5h609DZl3HUmxalAGm+mMFD7Ig0rth4H4D1ksD8GIjvmmxK4CnpnFg
wnqYHPMw83qCQvxJCc05SA33+ET7+qDjQVBdQWzT7D8t5pJs4tCOPun2Zgixf3WM0cBxLAmB1dHE
IGFiWzVOt/28/xijOc0zblwwxtCBoR30P0Q0BKz06BxmHAOOB42TTwm3CnauaFrOKdUJBqRs96sl
q3PzUjMnoIInZgIdCHsneggKt4h5/53DhhhoCuJSYN8EydLOKE8+2NFyTJN+XsHFpRaJ5wmbidYV
IC1IDvQb6jB2lWzLPMuutX+tPdOJ/z8ruyGLugodyZCl6bz87Uq3Kq3oTIWDLhR2c+vO5QH6bcMO
k4/8tWIG+05UMrYRNqgoExElcod7K8/ttX5tOSjow0y6jXOFOrj+xwkhGz8vCpxjBAqjOZFkWZJF
cbqqf3txnRjmPTo8BIO3it7QSYFXMpP5eDA3fGAaYiGyrJmIbFLHfsk4aoJJ0+yPPh9HKKO2ftLg
HT625dOw8NDmRt7s9fFETdmCnxtm7fZx7Hb9u3DOTr1dbARXXmTrdMdg65u7OmJuUBiL8cOkAQIK
iNWXZ+cG5s04McHwJB+MA8AwQSmG5FWSmjH1L+HOEPdBexq6OrtuR3oC+HBtLxQJK3rVe6qn6fUh
R7o0r/Gp/YzuVFMGO79v5kM+owG4NtA8fzFhIQB137xj/VtGycY9apxX3903sAu2L7wQfjBn1x46
XP6gcYluqfbREZMqqhqbLYH6xeCPARYjOVQwqO9KOMkoIIjzcbSNslEW1QpVJVLdz2P10p+E1+GF
e16+r7+Hl/qNLaL/Ii+rg3Hrp7IWyQ9TBeONoDG9pWc5NQk82BvweFBVm3P/Tv/UAhmF9JgXzbgd
YTjK6u/2rT4nTCa4KzzFH9I1/oA/xaPF94Lp2bL+1jD/MfWgyffpF6v4Rbt2nznhCsv2q2GE+AL8
7+hNE5J2l7ymbILRmuU7fYl7aVMsx6PpqO/4qbE6sj/ag+2hk8/rG9/ST5Y+i64ySiwCWaq1+MFf
iC8jHvsU1GK5vvI6aXnSMWMc078GJaFw9PDjDxMs2gwUFRGfdGhpr+DKlsBQ7oNF+h7ssuVkJcuW
f78TSH/wKf7XSf9D2jfoXV4NArbczGEW2JxlhztT9Wk+1yemC39/Mv3nfXG6wiR0PdTLqqZL4g+z
81ClZWhCCLq0mK49kK7BEzwMndv2jSKasp+Vs6dfm07kGkbTJUsV0U60u5haijO+AFd6d1IhgHtf
rTfSUwLIhOUbNpP8RmkaUs8wwCrn+nvHfYMEJWLkTtGmOASvyVVZRbvHV/3VwLoIttaSaNnrMN11
g1f/YBz//mZ5Xz8Wu1/vVjF0FYeeKKm/vv/behKIml4HeZ1cFHMnQUxoNypKvPY6SjRI3Yozipt9
YBeUJiTzMFjD40bKDX08jBzJkv0LHT9DselbtDBDvIOFBgxSIJR/RNDjFpGOZJ3G6hKrCHk2SeC2
PYS1bd8cK5TqNLwENyfYptI/SsLpxr2ivwjynYisHE+g27HDiFaWdRDGYykeU3n9EEDVrozG0SIE
yhuPsGsLpiv5fnQKp7B6vcH+sRfqvS6sTIhM9SKP1ypR06UdM+z8ok0K2JumbHSjKNPqozUNOxdK
upDGid6pwNZidJMsmXeRgvogBqi3W5rBGQG2NItt2G4dHPOW3hWfnvOPT+R/St/pE4FVJcsa+38Q
YD/Ov0rSEz9L0viiUGgaSyKxH9G5DxZxeVREm3v6BMmFx1PPm73y0aYMa1dKtVJojpnAQDdJvfIh
VD0Qc5ImgIyAYojpckizEykSCzH6l5feW4U49XDSVLafuUbgStY5IrnDWtXVqhcORXuWm21Mjjmg
yHZxCHU7Mtc98nniEVn4In3XMzXXVWxrz63ymgVHr94F9bE2nqJ3PAtdTmt1VnzUwpY9H64ZiZCl
1467DzgIRqfYL4xDG06Zi0XoKFR25TwUpnwAImBDcWsiQyEljZ44noaJRJ7K80FdVv5W+6pKfIM3
K/rSlE1pYedbmtpKhhEaXuiQ04tn1YLLKOfLqTHKSIk2KOFA1lbmY2+/lKsyLErUVuea+s/7R/2g
TqvR7/XDrw9QUvn4wI5Z1q992W+XVK6aXhc0VnTJX0ipVs0pDSAwkM6TUU5RBtX8myK1gP91HL6E
PcKUjCkgUZmYceaVNq8HO8RxikoU+xabxoSi1w6P6ZN/D0rCQNZsCujAy8/Unsws4RXj5zgBEdLM
f5yM1k8K1s+38qMET+PSSnPRjy+G4qTSyZNOybBPDUbJW8+6pOOhFY9J7aCUyfbNsHggEsZmw7u2
lC0tqVDhMO+1+olYIII72seLt825TzMHoZEN3uATg3n+CfZYEDZRdVHxv2W4m97F5h6qCE0c2V/2
ma1+Sq0dvRcfFpIPsCEC2YSuT81xDE59uyIhp0ZU4MpHUWKWzSYWVc+qK58maby8a8YNZ0VaLqrL
mNkdoZSu1C9Daw1ZBENUhDQjdZIzmUuG/FKOp3o8FeYORWoefQodSt322Eru3y9z82dl/+vIahYV
HLGeJDX+IE2k3M1y0WujSxBtu+yo6fDgb5HMnSBx6btU+QfVjK65hE6SYCvXxuwRv6oAx3SXaMZK
ciT6NGwfsZUJDoHjMiHpU68d9eeaa19iBrs1/CsOiHorsXh38wqUNNVXvA6mBDpUXAU0CaIPX0rT
nfLfZbu8JN9huUKdzUEUSa4Y5vWBQPTqi/BqzCfTREt3x9yRLwFVS4JpbFEna69cydYhodRBHSCd
ZPo6ZXyps2NmXhvtHJLGXKIXW+bxciATpI9WMPCM7Csvbnlvx+9/P7K/WPz/c/nR2p7WTkmWfkFP
f7v8hMwPHmqdRRcT7ZMPhDcnfzoVUa2PPQo/rF5kMGdmfrA0g3GivIpReFijbOvq4xzFvMkoDw8B
UlbMD/94bfof14bfXtyPC6rvq0hRH2V0YcjUSluCqzXRVQmLGVcyRPIPegqTcQ/pmr4R+89wXEW+
89hCZA0+QnmlkRLGMOfNL44Bpz/yIKg07iTgQd6hn0cLyPIuxrbdztEvUueaFOGei5AnJgeNDyyw
YbTQOO4lGsjBS3xi95wGLJ9gVm1a5sUZ/0bQrptij4+BeG4G+JaKc2vBTE1HpLYoLaQ/G2rzksBj
aecjKtEY/C18WrhEoDeL9FekAUMEdgJEkMABhzHZwm/KHRO3OHt20Tb2LQ1EvlKneQGoHT5RCbPW
e6UdoDffd90TG0j6eW1xYxuZTZN3NMoL2oMENdXMVDAXEQgGeAcP4J1uKqc5xpbmFTsZDTex33je
wb+jTXijMmMtpfzmjMY31jPcsuaMWJnyViRW0oZmxvHKELHzbNoZ+KHZXOQE3k5bbhfcGGzLaFs3
FL1kk1qIFxuki7gfKfEfDaEJwtGot7V/esj/AEf8+U7y29nyowsmDbI+9koRXZJP5F7s0OQzOGzr
SSBB8Fsn8BobNR1xEYUR4XRzbAL02y3AFhFewzU6vOLK5jSlT091dg5RxXC4ws/GX0Tv6VU503li
Q/HAs3fC/IyA6eVxUu7/OOcnT8T/3BEpo1X4YRPJTWZw89+b1jZTlF6RzORCVVljUJPsbpjfAGDQ
RCpwp5D9Qdi66tS+I4arLkIq4NQGZYjbPPZCv49UR2KffWkBln80EBq4PbLSc3l7jmAshN6tVYeL
RlVd1XNAapTmIouXpMzSjAYXC0wHC7ErEqBU2p6B9gfBAxU8aX12yBLEQghiM5zTEEGlZ45zdYpQ
WiTsIdN1pKMiWiPL0zMGsY7RLrQWnSJFjN1AmUPX8EC05+g8jrkRTVtgNJS6dY3/xBVTjD3rOFkV
PI6FfoVMiKXRrB+Ydpu1+nD4sb4md9OpTFtHkzHOMdPH9ZQ5Cwsgr5flkw6iHes9Jy/lkLWI6iV0
BIq3hgBJggfA2WiOYi6DYKELJF47DTyR2mkeDn/jZwsgCmm2+M8vNrqL/pAEoxZ4ge6G0rKZ5J2k
V+gub9bsKZLnBpJn0Y6NSVlpfvFfEATsllG4cdegMfzr24mxiPDYbhBT6l/FugcRm9iQVNN8gaBW
yJeDte2u2pQWNIHfRJSicwNkE+2iwhmAkhJ9Zvw/jTJiXuZRXuygXX6wif2l5zZkLIaOhmA+dyGs
kow10Hpbl9obHRhuXqpm830UuzKecn6PV5w4/D1/4G/4rlU4/xETBxLLwdwvXOTLKL0RTvOLSLL5
SQTE/3kQZKdUw8UkBuf7aJ5RcyPJRUjLH9Bu84c+mnTF/8fTfS4nznRbAL4iqsjhL0giGmwGY+M/
FK8Zk3Pm6s/Tnq9OlceDhdTq3DusvfYt5NOFcEjgdMFpd/hkSav3uPgXEnd5aNzBnaVhqcSbxZ8b
L080KwaMLlSq7soVGvxwh3ss0qf4V5LB5fdqXztVuOmj7aGBaDsdwaOC9Xr36wI5mpwKUa4+5u9+
Xuvra6u3AdriFZM3ApoYuvneLB+q2UMfhvZUkmdCeSF2/1k/yfUc9wrt+acsw5VifQxwL33llp+s
u929wASr6k7p5TCiMK3YvkFS7RyKXX77fiZBM0rQRQP29zgqyxUljIGT4POeTsp/lY/3oyi5Wzq+
bNCy8iIjGYmSU7aJILcoKfbfMx0S6PEeH7YtyNBsTpbvF5QH23l3vP04j5u75Usaj8VWbLEdOdoX
OvlZUjk3JI1czrtXIbHoTnZ1ISobCcEvArqrxXL7ITTYDWg8BMnu6mm+/807GgUZZzeN7D3KnMUV
yZnZzq0711X/munOsK1da5X1+yaHeKB7kUPyEp8qMG1/Zrs/GCGuWbQ0yVaHb6zHRub6uaBsI0BA
RZJpli08nDKZBlqRVL5zPdCOOptD+2nxnl56uWv9em48JrlNTVQNAg0RDDNgyuxd8NqBN6p4+87u
pIZfIgRev99nu/59Vail52/5cupLeksCGw6IhzmAGCtYvUAuzvP6vSzneOY4zJ3eZvk3AXoqfce9
8PeRR2d9XbJOy3uP3jI69J+nt91cbovD/L9VBc+BqHbTcH/7xGCijovcW+VUbm4yKC7utSNY8OZD
1eqbPp70+36kbRYZQoT9mssPY7at+eEYmRDfAbDncpdmtxC9mdoBCePiDivNNbyobi+CoduVfAea
He/bZk2mTsZyaZw7h9Sfcn5wP9U5oM+lRiHdvWhalj7XLsJh9qQOJaWsC3/H1//AjSuL/nhXv54i
iOhHbpA1lWYIR4vPWUzZRet/blWKP0XRVbMUM+OjDSK/no5/HhM8HcLpGP70RboIn3zoZhIbfLVU
5aOuhd+ZRCLiKi2j+t9/9yaHdVPc6rAinQzzQq3iO3QjVTsj+qWUz6CWTcJI/dxhSsXPlOY8q3xC
9leZESVhRj2vRB7b7hcscSvroX+PhReREfy1+9//py5Iyet/X9yRXoWIZT4tAVPn8yOSaNawUG6P
xely+2X3ZqehZhXrRbw6lfeMzWIz7joW0oLkzrSkNOUxheCRtwiGO1VqZLIgyMfCsAhhzAy3eebi
1eLtMXt7YAuZvc2FZ57iB5R+dvOxvbZnu3aeTWVdTz/isoNvB53WQ7dDr8hA6UtqXWrnrq1x9i19
YjxY0bapG+LYO0chZg/mHqwb4QjL3m/d7LF7Ey2Iae4ZAgP2U+bj7I8sEazQhbntpSoar23HKA/l
+WOaBYEOXonLm0Pj2lx12ZAR1fxcFgJkontHOxf859Yx/EAhLs1jdiRk7jB3s2QGYmoaMMNOZ+1z
x5D8uC37jNFZmAAEIVY5t3rEqfrYxi6er8FvmDdFdn3ZYy/dQ5+3c9NHGM/gzKuI/od3o0hm6Jo7
FuG4dRuymCPAwHfDx1Ko1PmUFIhoaXas7UdkQrOe6Q8mMmISHDP9b2q7fqHDy2SS66zDMIciUS6F
hWV5H2wcs8DHUpcUkzAz+JnMGFN61nh2zs2V34eu0KfXVXfR3/TTw5BcQ4mb/ri16+/6+0HlM0dq
7z+GD166x1D9p0qsfO4Ht8llsurfO5Eb9gPEO/2sW44+6cXLZPt66m5f96/YGfRxLhHpEz3itGko
oD3KJbkkHT/l3Z3XpEVIqM9meXv4r5K/a0I+Xluzp7apXiY5NgVrdoXqN3dd6dI7984zujZp38mz
s+svGrNGKSkl21ddvR/sBybofEQueUwELkzXo/NrerIQ9D+SJdhYEZH8NlUek+X0/Du0OWoMoZ8L
nV9RsMmUXmPEUVIZTLZ/7gVBCevXc/PfVDDovnMn+cbXnFymkELno7S+mo/OzV4PY2RT2sYf/s2Q
p16XeQtIqHJzNIKh5/xlRiiGpcu127oBxuGijJwrdEZgudCK2WpSeCYFHB54DI04vyB/xFOi+lA5
VzRBEeHWBUhkQIL4rRQXfXZP6nP8w57w+RimPjf99Ss+vcGqfxzsurPGrhs+7wezmb5MfWrGvROA
WLyYKjfSDwpYT1XT632rOpwuoUumxZ/1NCwLETZGjrt+1tZ9KxzywhYgFrMiNhvK8ogfDQg/9L+n
oBI3ln80cDlND1PzUADTrOkxaxy6YYtMD9cqvH2tVE3c9TRt7hybXs+a9qopdtehHlJaergfjH9S
n7eJMrzmNtHmx2/jSbrrqXa50XfuXX9fB2TSdUDsV5qV/DCD5YBD/WFb36W66e2fe2fRCCtiPl31
y61yusENKhJxCTdYjFO5Q3PRPzY3fYUem+GYyxX+Zo6FsFKLP/mN4cs0UHwDHUVU1cdMKk/7H5+N
bFgwKwW6m0h0GvBrLtWrMKRSwCep3uVnY8Ucp/h1ppfubWIVOlb4WkOdB+W3M1bYc/PYSf3JfKrA
YDt6TPQFbxOVk6vpYgks+qXeo7Vtbgd4ZH/nIjiAtVj4dUeXwKm5DadILsC4gvtsXjsN2QfPUlTb
YKSW3wZinu0myaZ7Bp/ndnmCfImeVAS9/ASvCYvDJmpy3qh6czC3gD3Q9it/+Kkpq7Zaq7tn/Sba
270sF7IJPi/7op3HNmmNuj+Vetm+EpgeZTRyCf41GqZu11i+teFjgryH8hF2ZDvSIhSpChzJYbgr
35vJeuCSmlCAhD7t+vZ+yv+tu0/StUI1ZIh66NT5VI1kMjQVodLMjmC8ZrwoR5bKqS9qL2Uvm0kh
x8M8pb2YGuGuc6wBMkL6c1Wp5WwICwZeuRXqaCmcg5/PdNfuv8M8Vampob3+nkWRExkwszm0bx7J
fStrG7DYcD+VYsheUUzk1Z3cnrHpuM7zT0ThAM+ZSzLhKdd70xPBXPkhq2x8+kn1VHPTP/CG3ln/
WWqwpSc+yzmuG9XORON0VwkXLXpjEfJYqrLtiw3h4Qgq/+yn5CM1yySnoS8snuDDf81Ons3jn9RH
mW8pouat+hm5+ER3tVYx0QF0bmSDcNaUopNKB4TJdkD47C+ja6OMzQUEMCo7eDngnzW/DeGJMABG
UqnjeKDOLqfHTu678mdr3/4v01FJp4Hb2BdlZTjJBFoJJ55MlH5v3X+tOdOka9aQcrrpbFFflT2j
Y3AQ7ep6NPSaCYbybPNlTuwOXU02u9ygNB2i60/lqKyXk2OPyC+7u7Pdjvuz3Z5qaOf+dZcapp3h
dFDoLaxUv4bx/gyursts+Vmuj+s0nkM33+LULnnSy/5VVC0PuVbQlw3ZgMOXfYRSG3LUM4vOByW7
2vn11j10n8do1y22Ngxgn89TtNpGeBpNCUvfxN+xVtnIiCwLEXPzaRYTqFUt2ml47Vyb+YmJp1WH
w6uR9moVSA+9yYTedU9D4eVflKu6Lt2/ssWcnOAIPjqIpo4d011/WiPmr3ci8ertvtZmdOf8ve+U
UZEKZSy1IVV8bt6ZwbrbgZnsNVaVHtVI/WQmL6eU9r19KWy6PPzQtyQPECSLXoyQe8Sq2P/uJrOt
Ksl/5d+K9ZvtGtVNU//CJIHGyiz9qXWP4WXiYNEyIZyXbnoYGngX/skLsY6+comkbf1UI18v1xMz
bWRz2k5FP1rcqmPT46r3ssnvJoccc1yupb6lxgjz8ijsB9BUOrW+abl+1dE6zgv0hPn7lGZ+aID4
sPaDVWPTELR/repMmwISg0uNeJwUOs71XXfV3fVXfeBWmWx0xr99QAUcskQBIpl6ubicnibKeM7a
W0po2zwb38I2cORubd47wiMzg3FLDdTnkm6oXXbIc2sTXbPdWLIS1P9iZmw9+VJ7vu54WejkediM
/w25z7fJdZA/VqV1AUW/RyR5WoLDlmefvUg+RT0iEXc/PxHCnqA7T+AWsq3N0IGzbRLPrrX0pfNv
uRldpqbtNQgkeqpr8yMiFWN7K21uOeVwRZdW+bRlXx9t5bOs+m2LeHSvf65KS/VWk+Wrc93kmY+c
mF1w/qT8Jpf5p3ihrg5FeWYVjlu25kNLIM6rmbJtXuLi1+XnMFy+apMNlofPbGJQ1Mmk9tCfiPJ/
ezu/btkg3GZ85RbS83qIsI8z7PM4OE3SMf42EjQecEJOdzdER175c+xIuCeQaSAOZarRlqgnlVum
Aoj6FNj6aFsQ2vPv+v//dkz4/KIvv3SsG42vu8h8QfLbRkE/c1Q05XunuKYDWCMxTnYnddz0t2GF
/tv4rTGlKMyks6DV3znsT2Wqgg9+3Fwywr+3abvrVpvHPWiQ3E8YeD33hNCZxF0EjFKkjqskbze4
zXC7zeZOsfXnHuT3uAnkemUCWRHQQzK9SXpoeMIRypOMq9sjdt4QqhV+9IdlODlO1UrPm8LkvMfw
QFoW3t/etXIdCi6MJnL3/vzc9KDWEqwSDytOA1war1vFnz04HMUHmgoB478tYWI/MzbuIwgSTjf9
TKrnEVPKHdQkR50XE2H/mTsNoXlghdr6/tV4fkH6RbSjOLTGLwDPdQsIw2bGSh2UJ/cBPZ9E6iWp
T7ElzqiavaxP3h869nSpheLdRtBSI6iKhVSZX1+0F3hr5hwTS+xpH79blMQY+s1zxiFsfFIESC/1
uw/qbD3rswaYJbb8ozSZls+/3XUTKAv/dcehu5zai83S4vDaO9QEhkX5CDyDaLux5X3OuszDq649
3wMq5LeiDY0J4Ehj58kHsc5la873Ydn9Ct70zN/+0UW2GN+oBZOxqRdm8s5ZrupmWvjmgpAnzKh7
R0ArDcxs8liQUQhLv4JUkOt58oGnJhqk+vkVhpfqVajc71L3sOYaFENrx1Yz1zOXlkpd4J1MILP5
9077GbGRKchkSH2ToXSWe5WqXq55wiv99vnfdftO+WcW+k853muOFC6tf5Kj2t9/66AT3Wdm6xoi
IpnRajFzdIKJ61nifYqLcB65rgcH6hM/khnXdGv76mk14RTsSJH7Kw/ZfJgUHFnXiBRGUNNDKqhJ
BDhv/dct6u6iPYmEsL/W8ey67bGh6P0KmuEclaqa/vUr9/lOjZY2ilNkYgbNpC3WYRbkFP12miDG
dKr/7s0kzrDamL8tNL0bGLiZCMyHfZOYpQZerBJBWXdukYEINPI8OfmKQ1ZRbjMK2KtDJVVBPRcM
DcbTT1iD0Ha/Z54RsVst2qUG4BkkF1DDuGrKF4fzz2uz+LPpOi1NcvuTycIoQLjSvw/mjMmt68Z7
M42UPo1I/5FrLRBwobiE/jiluvfLZ2o/yohuKYpkTTLfsnP2+RDC/ivq/xyTa8otErgNgiQQtk5i
oHOt0pzPugb6sWmlh9Izowz1ly9pFMZQB92bhXamgfwh2ADACAvCjxL7bRBDci2Ak9vkXIgv//tI
nyBPOA8YRwyqbtLvj2zd5ujP9bpzKYexdYrYD5USNKBLSx15UDSq8mm+5Jb9y6TwSSleJ8tXU3UF
SR58cYB+8XImsXDMm6kHvSnUJdN8TPSW1fVPqyWxEKzXrUJihciz8+Nt66N4xyMNXm5t3uxHJYg0
7FlLKBTz6JzqbVkAVHT8k5E3xqT43Q9z6a4RWGSa2VVTW7abL9Al88eiKP/QFDBSL4Ix6XHkjKw0
V1d4t3S3nHnhMtnZSlL4DnRz+vR9mYS/b6xus/YGLPL3H4pH/ay3XDAXxkF6yFTq48O0OH9ZqOhx
2S/fkEoHVfNdd8/X6XDYlgogp5dOZt87DuxyqdTEg+bwtUNTS+17IYobpbaWMLGYv+n7uyahsv7K
VMJ8/pU4480GVcxLaYwsMmB8bfZG8ZbCBxlMMA7nCu3mV/za7er3KwBUks/Wc7P/YIKP56YrWsft
YFfMYgHQmAWsR71EwMbSyb0UKOKCCMILJl+GgGQGHsEGw+v0EfeCazKHQ7ma65yn58Ghu+tiYyb8
XSObQ+lbjMmWTeneFKJXPbzcI8y3L/zUMqsd18l6Vl8xowXb5Xv6/fF+YQz9Qtrzsm2Pk+NPpp59
zUcCc3/kBPtJf9+PyTxoqdXco7ZCtcWvMprlo8cI23gFh/u2No/mINy4el54QZaC177Pf9iCMKZc
otvf9Z/rvrUuB5YmJnG5c9a9NMKhcnBcpU6CSoUEV3mw1mfeODzdteBuOgfCGyiD/N9HuITFhKfp
yj+D9QlZSaAn4TqbfwaX0BcQMTYe1Cpen63EvijDcVbR8ODmueVIvXp900jztr9dmIxOjaDR8ksG
luzIEU5hc4jFsnG9bYW2Smz9H46dTRqOaFZ9BWUdnQYI+CIkKdhmAtXhsaedly8OnsIy4RrKT+7T
gpbsa+dXU0LCdkBVB0ArP2HvlFJg15LB9HXR+otRO1rUHLVtS8H5uZR+ik2cfsG4BLTaTPbN+eDC
C4+WLdp0B9/sZ9VcZD2WEjD5RvnVaHx5a33bQDoUrUchmYEg8heFNirJyoazaKViB2LHWqlBOYSm
gJoVnJsDTqzcOLn0b893PDGIWVbFqOAMy0VHlFADIPZTn0Gd64eLDf4g/ad0boC4FZATQWjvm6Ld
9rmoPNzj2+Ecn4G41ImRt0m+hVptmGlmRiVzQo6VoBfnokx1JxeDNtxeAlFilI17rIr1SpziH1gR
bhx6U5bSxjY6Nimab9sk077/t/jLFVNuHuqZthSsCbMg70GtUIfuqMLUZYhTNUNWxY3QXrVQklUz
tFEG7GTZyfXSLcfj4NRdJ5K7X1bxXeDFrTYeHRvf3V1C/e4dOhciVAJE3BE6/mig9k7Vru9CiTuL
0X0offdisDhGB8f+z/wRP3rZsDCT9LQKw5GsBqc5bhUhJ8ef8wOvbojZ249j2LzCS24d4RU4jRad
DbYPUbf8PMPCS2pYybd2n5V3BLpzkMdcdbmLcjusJfFsGV1GSyfEqSrJx+Yc8QPtH7Vsc7+s3aAu
B4udTaua+jvWOb+g75ItAaHfVo7LWlb0uVTJVcSxSC0eI7nh5x+5R+Rnca+fzlEeM+umubs2N1fY
6ahENB0sF72bUJRih7N5Wa8ItwXv4fGgaW/7m1yZV/DZll4tv4ygTM7cYpna2XKVtXRXO/9+lqrJ
n+tLV9dK+zu7iNWtlXGwCzw/mPX7TECAA5pl5TaR8BlkRTz7Pg7YlSXFGjNSvAGzE3kA8VxOvKcy
Dret/ioltYvK13gu0xkRGAGWyL9bLXy/SMqlTvEqR12qu7pIPhEtpOJapmozrFVoVpdkUzuNkv0l
G9ozE8JUd9ibxEvvxGcJI+CJRgYUPrui+uHbMWtLSOXoT095xA0nOV2hCHFQzBinEKMIqQ8hnJqg
Ku5ZhhhY9tNfpLJJ+fuguE4TlIKzQdjsR8BluB5+o89Xn22pJYPYGkNOvtoELoHoB6Y54fs51XKZ
4Nhffe3x9q3CNXeKEl1Boait0I0dg1x4kc+FcxWH6Dx498OO6uKhEGH1w8OqJI+42bMPbUS5h63g
gOqOslmTrtbjeOguIs8zNckr/DyKtatFqRXIelI1+aUFsWJRu7w7KtBHwQEjAcAvgnfkq1yOn7qc
SYMnAFYbuxsqol8sgi0dJ1x+VYcCwN7noogA9yigpDJiD22y/wEkIObCk+UQOM4FgHjGHcszIhv5
CYASOFQrWoFBSI7rYk1fmRYGefFybveOVvq8uWudc1GpLehgzvny25BcviHeZpz59OrrPlK6QlTf
h3+/4bfcjOtsZYPkuvllbsti+b0FlML8GMM1+FNHlUWcoFD67/auYlrlt1JQEd4Rjsh4dImUuHu7
fZWZprgvX4DGMh9MhwckaVGuw8eTjJsuGvVFC/dZ/u/+z/pPZhym5e59Fp/hCByH77f3ZfI3nXDj
J4ifX6+Nw9/N2xLDV+PZfv637SEGW/65/DVwRd7hVKDNWzzrkGAbG/6pTjdY/4H9uHxd/5T+w6Lo
LAW1QBIHrgEslvoP2nmKMbDwMf+UAR1qnvOwWDvg0RMGPd30mUmSy9/nB/buVVudxCQk6ZfSB744
IdKtQDl5kqU8AbdYtCncH5USkq1wGiFxQc0zPTbp0X/uXBnzGtGzt3mB9ojmvcWXGWmIyMC7uMA7
hsEhLtYG6whyrnpPnk2t2CZzpD/VMrGjPWfWzDhWk+30VgcJux7ibbKtsVVWz719KiJTLOJ7/MrJ
Xd0OBmXWWpCFDE612GmPlw0GFgGiHiIxYAEEAlmtI5KBr7QXHq/SXjQubyYZdj14E5JV+n3Tamqf
bs4iiHmRVp155/RmBEeHFpBYj1vjIuGeo+fzVGe6KQJcJOdT/Z6KbvMmwAdewdmjmb038AXO8jKM
i69ENh7oEkkywsOzi1ZW0sN9bY+fA25FRgJEedCz18jEAGYx8fwGELrfMFYEqAwyPd+iwR0dXx+L
BvgPekVMeS6SarwUy6A2gyHevhaPUAtMbed5h89kB3+CnMIZPeZaz0kUb6Ad9kBJgIsltIjrOmRB
nkQz2q/7OO5YnLKb12e2VsLy/axDrBAA5vdk9Xh57OJ9qb6AzP90WcYUIW1iENKFNyAUTQvQGLJW
qT4vBIxTdt5UW0xzxJlb/3Ss3Q7Judj0ZX7W2+w+AGx2CK0dnRxGxeh4q2N7u0+Zo48jUJfHl7de
5WvKt4q33r3QuR9xgcMlhuhfWmZxIpuO/Bo7GUq2QW7J82DPOxdzmXBiobh4jE/puBKY5OILv0kf
U95+mxx3b7Ns77+8K/nWdUrStm5HyimzfyD7+rw+25477cBdquVcUmo0Dm8p1lVIvnRymyWsbwIi
n1eE7pEW8+zrFB3gYeRc2N3KM6k86kj5OOezcuMQLWMIYOgar2BKR6NHANU4QAXLy30R2R433UOd
rMFltSec+JyQrg4NwBroAwtrWpEjYCEFu0KyE64dg/i3+KwHcfG10r5P4ceUXBGElkl64HSTQnv3
dkH8WX0iRg8qBZOTyrBwFoDnILZr21lUnAS82iVm5C50zBTmTMBGgIM0Y3yuHpoJ5jo8vh5+pUfM
f4bwPv3vFiYHA5YpsMy9IsA3aFpVQhh1ieUA4nnxHEtapUbuVDdbtPHCWVge5idyDMT+gki6F6Gf
zEnjdOmX/5bLbQx5xSKJzv+Pc6JMuDkqd7bCXhNm04IELAKTMAl2yiA4WWI2WTjwqtuDsJnw3G4X
nxdRGVqFyVr6h1el8w859+q3Lk1NKSr163w49JWnxfl3gu39t5j/OJn2orCS82B+aVI9oC9k2Aoe
De7IQqFT/GsxHbJNFzSMNK12MgD2bE6vSvEZKAym+NAvdDArbun+5yZzbt9jC4CXzMfjS9flJ0gc
6X7GwrrcXmTZkmMm1P/EOlAK3kxz5t58fBU6CAfv0+uU75TKbgKC+aLo71jXp34I3YMYGvID7Tnw
zGEOocl502G1ohpd+gRzE7iySaikuloHgCWT4K0Tm1n6Zf5dHLKmhzk8YlwSBdb6PFpSfFHn5ilX
X/E3MnnxlTIIliP+SOvJAjn099Owaoss1T1aqyJtIHwl93nbGpVUIz44jDQrlM6cYzoMlWRA7R8B
3clCuo6MxuPLdlVkHlpH92ZQeE/IhNAghwH2+9G1yXEzDE9vkIoabesQjWMML33wNn1igzGPK20I
yMqH7Qec0Ibk8Cz/VSs6pJdkOmbn+pu2ayN+zwzwtAJXvjnM6Y6rN2INYecI5jZvnTCKyUygl5N1
b/cCiRflXirvlZfs9yMpSEAmtVot9XIGUcnF9/6WCI9mkDi7x4dfO1ciIP85EfTH+dwtAEFQ1BEE
2AVz1WuJfFbb2KA2zbTdJwqUL8KsbvXdFktUtC0xgdTW7ZShExn+uTjFY9ODd+XTUn6rTK6tCjDo
IXp8l74Kb/ksIgkGmdrpiFOomv1E1pCjRIgIerAwcyHyxkk8FsIRZ/wylvy6droA9UX7HyEw+BIw
PTSxeQ3EOi676RO0bq0koVY+rogG5BgselX2e8HQ1lvyjWeiuXwHZVJINVhtfpkjMu6Hmv5OHxsL
Rv5Z3DmOP2Rk2syjNIPeMfE6bw/JfG5t3HAPU4N16xbdPovl+lroQkWSV4Hj+CeW2/rmkaS+yn+E
lW3L6KmiGef2MbnjBCEOydJ0xFdv0ofr+uKWR8tl7khDFm5Ol6U3iscz4p+ArR67RWlTRweQlZik
V6gfcGBsYhWT7UuamMwmPv+UxnbouDR+xZShwEdZ1qAQwC5wTRyGt5yEVOsmbovhAYhe0l1fglCN
4/1NwoJaJS+FRuKhbIUpiL2hNt/WRSSi3cjcot08ekgNBLV1o/GhEWMIA6BI9LKQm/0mWkq0VGLR
IyZgl4oOYUhdKB2TzTy+cPZyr51QL8XK22WjRSF+MOHQTgtxBZ3kKb5uokewmqqrxUZ3eNnN4y3A
slQfASz2hvxj/fvnlbcGh6LMT8HgHML2/Ljtzlx6i9bPHtYPNfLnTajMLXIxdcSpF5lf2BjDdGID
xLQlS9C2vmJMgvNWCB8nJIUIer4PkP5HrDPcqbcEIOiJYqWazRNcTFVMIuLro5SBLEu4Vn3dzerr
U6KUMcq3XRWDYGrj5I5vu57iFKoSsjrlv2Wi0Q//KuwJLPfq6cbUI77N6me9KFXXDd41vjGDqjkm
x2O0ZNN7e/64db+t/7uqy8TSC60RS7wK7Qk/ZU5BA3SMPHOyLxfiOeq9eexioRR+KMReMOP14rXD
oCKTJxMNH5lmsPKjmMDnyS3AVJgbuROdv2/96bObx3y5CD7mgTfFWzYbsltfTZRseE6dW6q1X7d2
p+axXHA2f15lMEI2Wa6lTbYpLpMHj0C6iRpygM7Hat3JaqffHZ1g7z+5dSuHZAo2gy++kAjJQA14
/GU1FBCLgiGbqNzD9+nGYlpWf3PcF2SWVXOGGEyw0fYZb5lHLe51smMkPZyaN+m6J89duyIleNDu
5vEOXlWmg9mlVbpdakduHd2fas2K/TBPxy8Ixa4FolL9nG6ykOzH3dztfT3uZp6MloH/oWC9Y9pf
9G9CrE9whl1z2c+eo+L4dt2/XlItg1koPaJzbnDq7B4f+shFsb2nWd2oWidz5JOfu1xHNoVDbmjI
D7Lc2mukKSMwbcOMGqPOyl7CKsmsPranJM3Qt2vPVu8KfOT/foxGtZhDo1bvvuPUrb7id6rG3X21
do3fd81W9x7PG8eJEPu4PureopEETtVD55Eg4rlWC61JpX6P08GQpAxrp3uS+7PQGnVHp86heY8/
usraVkcj4e/V1SBVX3dHH4+oxgzaYf2oTz62aLB2Azx0r0I242L1FtW6nXjZZZmMx71MLf/JoVGd
oNysjRgUo05HBZdK204KrWetU1bdU6fQqtQXA3qvUtddZ1N1wibnmUNzX/14xh9Y/hj7X+V/7qJi
lc10NDLPo9QbRuBqayy8j9YdlXXBvtpt1bujWrVW939n8qExHy1MxlUqZ+1j1Cl/y5JQCzmFTey4
Vfeue2yxxPtqq97aV0ceHHW71e7kGp999Y7Lo1o/VpfVS+fIKVeNlYjXIBpXPy6dkidYpPuXTq72
/oy7k5sP++p7591SqVZaFmRr3nhEocnpaPKBC0g/KTVm7aj6OlNrLasdL0lH3VZX29WDCBX96aJY
q7XqmVrtw3h2JnF10q0puNVdVl9bm6gVv3+Mqx64x8fqaFmtnmuda72erU5qrdF7t5vXT5laV6HK
r3WPHu/6bUDfy9XDAP4NCB8xBcfdTzmBl6h2FBLiH29Nmz8+g32/xYijYjv3pge1uuyHVXbXGumj
Otp8d98751rcbelrDKHygeImvotjyTTWiBfwiUqcKdZ2JUEptTkV7QoNeQKzOAYZaKq7S1IpxqX7
6/1cz5e7m/HHMdsppl+ey/eyMy/XqRwbhdI7ApPMoYls8bkbzME0cv1C5gMV3nqVlAtv4/PwlH+5
Zj9OhdZy977JTHKr/+bnaH15OWTel6h49kAHJarD6fLzrNjczaP9lbdHhoHvQkp63Mz7ednOyxsC
ZnUWpt7MZs7V7W6S26LloyIeKgzBZOAbtyD1ZJEnqB3v2MRL1ZAd7xuJFus54stBmUWywIQvLZZd
4AMnScV34/VLbsn5kE8J43jYqUpSk2Hg5wfJVwgge8jTI1Qra6cMNdl9UUoyNFgrNqvia1Ywy/pU
sjm1c7JQ3P/OEJTfVr30NbkgFsNms58U0p/71etjPFr1dpu3+bz1Lm7V4+n/8Dcv7wS1ajFDMqzh
8kRbmpewjy0wWPkxwtTSlcRX4U+yInMXm13P98d5A2noHvMqAwMn9bvC95EblLBI1bAq3FnpiKks
QKYTwyHZmyVkV8PMIrmTn2exlmdgZe4aR4EjEb8/0ypWAKS+f/k4JSX4g/JZ33pHnhUzL9Fb4G1B
OLmdMeaFOh+ZG5kPy4FjD4lnGcKrkqgJHudVsT7bNzYr3HtR8RmNUYKeangQwv1s4AKmywSo2vIL
Wa/3uKY/zrOmSoVXseeUY69SMKZXLVDqUYzjSkx1bdGTl2sXSAAWtpUTau1QHxQC3ptNV1OoQjO1
B7lbZspVXJS8A1Pvx0XdZ9J6xAfJEf54wPO6bHMIJBs52bw+1l9nTiNeKruBTGBcA2gHdXmqpuk7
Zp5dUwCfGiK3AdpLB5IbfapGyl4lZ+L9y/rl8oFoWkF5RlNmRaHefpCU/Pa2h3S1d+j/8TXRvJWg
HAyFGPuYjYs1U0L7DyhJTQlWpmCRwHmszaeG3Egz+TxsvspiLJThYBx4Y7Vzf4t1hCsqiCB3qVMP
gi3D+Emx5LoudPPzEsp13SRSbh44nMUKkaYJoWP4KM7yjtbujK/Cx07YRcJnfR36F4sPQ9M4wtVa
xrEOCLhHEgoqELreNDRQJkpYmLOmP3WLH8TOf3KyizDaM5HLXvfLCrhed0vGSgiYAA5UdTdJNXAj
1wrCxcxqlV5F81/CT7wBJekFnh1B4BXMn/hzpbJguoK/t849LpfsGMmDlCYE62pln+y5faSjGEvR
Fy+Y684f2MRxCuAQ31KOyi/3W690b9xOdYF+mwaalAcb8SJGH946Z5tjo7+IRZlel1LaJ3cmxXOy
YLSgNeHPnnfPJXOgmx3XMyxTm+TJO8/IMjmfE7zINwwbwgj40qiZTD6ME5nGCjEqQD2nivgmuCPg
ghGOsMvUBlwqRwumnTRXcLSHfgOZx5ovao/iyelFi13LmBgtgznFxsFhAIgbeBg3i7gMLnoKYbEz
kT3IF8Jd6GyKsJGbZL1u2vjLhRhX/YKgwqRGiHTWVkK+M5w2YzoOoIxSRytwKlgqZcFWgFW+jjnZ
GQoo02CKXInXmoBwRqZnfKCkP5N9X20enRLuHABS4BvQkF29iBtldNpXN2JXHUZsXKPdFAl+CPll
b593SsXundn6S9BtM9VJ9y8lLp9qajHvUitJgAt0+wIGALA+C8XP+eQJJwlOH+QBUuepsyaX3CcF
yOJistzVz8Uku0EM75k5Q1AADmDIQovZXsDbDPfnZMyUJmyyCG7/S+HPZV9u54b5c/ycXO+RYJlq
atXUc7jCFmNBxKE9uWK18vNM93j8Q+hChPVRL+UpqI10mz23lWmRNJae8J0ILU53utLpDV/Q6jDy
gKGp/Jw431ks4K9JbafkXqzKDd2mlZBoz8P7MJ+trjnq1405+4J7y4zusRx0dxAkWJjRc1imHkJ7
UwPSDWUfc60iRbWGS2Lb18BbJy5/VlpZ7NmkFsL7tWjTInPIpwCENatuOXeEu2AxBEZqbYfUwMzR
miFkyv9Fp5sBMT9j2gbBvohgheGTn/0Z8jtIBUkjyN3fO77YyHKMZRa4loaAKQD2iUpGRgUKFMfD
yUxXZpH5VRb2alGQ5yahKvjK/QpVtB/cM8bp38+91E6laGHRkXuWIscsBzcJqwiaK8sGRDutByaL
OEIUxGnPoADc9ikOWmfnA+m6O0KVtYkyYnbiLfVO5BLe7zu5Tb1fvyzL0RF6DGikupreBlTDKFfN
DHGiIbxZR8vJdnKA8WdILcSKEXuuVRpZ/u0SxTyheqFLgtoXfmROG1feT8B0qBoorHor6H7hq3yu
Q1tTaV2WErw9oOvouv1kAcGEC4b+U2r7Lk3vVudzfKMXYro0MiLnf9Ur3aA7vdKMoCwtbRk0eMga
oB030Dd1mO4HwppHo/nv14rQchqlW3WJZhf2rxlRZOskBXsuQDkbHkjd2BXhuruC36/4ejyFeE5Y
ATC5XqGNS45NxQXthRIXV/37p9+a4JVqJp1HbV37s4t0JTzLsPCj9dpt4eUYFhjpWGTgOYU8MOKk
e4ZBAgvdqVe0OSQEgcDXYb/dplPd7Csv1TV0Rp8VePwdYc8adM2xOp6Wxn0ZnwGffsqf5U808LC/
tqdjqPM93sG2MYRsgvq7TzcO0E23oAErSb3G31vrtX1/XxCQWQm/t0O0mDzvswFzCC2I+v17u0Zu
+7JscBuVv/adPbsC+wtMG4NmbVz7A5wHgJ96cZ8Pj2Jfr6+gt8SZZKDIDXGVxEiUDFRdKmaZGaDK
s/d/NJ1Xk6paEIV/EVWIKPJKDipGDC+WEUGMRP3199tz6tadmjtngsJmh+61Vq8e5A5zhJvNqhmj
Tcr466YhAMmLG8NoV/Z3uxGe/myD4BEgHGx7YB4l7n8I9PBqKEUWhFfqv/SetSteRRqRrpLq85us
bTJSvlk/3PY1Ib3ld17k439wA+/SYR5wdQhI2SzfwuEPPffluSjIL/EoFjAN6E/GhUAnAPTQsgZl
Ah4luIsJk1bKeIDbbIA20JZPOZTXvAFgUUNpEtsVqCyZFlImxJJcNwJKiTZVJhAKN1kirCQxgStp
cNxELgVkJQAcXu86foM99xyZAerQC90mu1do7Y0gsBB3xPcbVPNUAQAMIEYjtceETbH4ePyhLYgo
SMsHqs3LYwDD5qlZoFflBXgwQ+qnkR1iex8QUa3uwo/77eHTgj+95KteGyPBcnfzriv7/a7Rnf3c
xH/EAEg8C+mHYTLwsUCqgLU4hWioyKpgzbCKSFWagb+RHcWRgtyGyjK/Zk8XCinMPTDpQAv1ZXJp
eFtRTWbLGs/U0bBJkKA5TZkzbnqPT3tcuLnXIxd+nfFoWJY8xLvuMvoMoYDlEJeBMYK5kiBRR4O2
/WMw8OBN/JPPDBEXzLjJQAcf4fao/zw+DwVQweAzJyh4Bc4RI2gDmuVMnSvbkwNY1T/yEFQKBke1
0JnwZ88F5y890zH6w0uWh0Br8EJ8AN0CyX1oF49OkakE0vdxgO3y16S4/6Fxved4kOx5HNotGEgO
3h98cNn/sBFAE+5FD96+uv46zJLHjPDX0ie8pw/uPdVHGOb15xlD9ncbtP8BUQGXqigbxqtEQG4Z
WjgKBHoCpePGQTm5IOBAAFvgTHE1zO2PzxI9NhgxDavc6au2Uvwhgh+H+wGRHSAoK6lKbiztLoDK
K4gVM4/7oyyGsfjQ5tfLew5jwBuIBfEVH9x38welIW7TXdYp+CVTm29zSbwYI8Wfgjbyz38Xxj9Z
mDwyoCeeBu8ARMgrcUmUR/PseCAAhXyf5UkvWx4rU4ut64e2GKTzAk72oy61sJkk4K0MLYAsbwh6
yz0xHmIdME00j8thqJLFv+/xlMFOuT4+v7ncv7HjF1mAYjbnc/XvL7rJiIvmm8wTxoEv+B1egWEB
hH7TfjdiSNqOW1/ERgmW9oczAwR/KFmqXEB5cHsmBnfJS3DrvCWTRNE8WfOAqTGKAcO7VTjAWKxR
JpoApXfApj5vQDciZhGQNfA1ryBw78QFHQcRV45cWJn5+LmB2mZEm+ItCDeJn5jya+Ew3eHo9Hh5
Xga8nRlAav7WvAdluWi9fj6vmoAPgpvi3aV59PiBCfh0XK5iVwQZgq+umaEXY0/5eLVIej16nefl
jM8PFpvmwSBAZ7RMuxgao1q3QFgc7/ObX9sfm4TZzi/X/YfT8TcpkD/inwo6o1OQzP6M7QEmaFau
z7tAZ1d63sGWCECf3vD1jt41DnQH7TlK8W2+cdWsFJLla76xY//7eIKQgHRTKEnjIMy7i6CQnB1v
nJMkOlXp3tgL4VbuPtOQpi9zGtDuJYhGsxsQmsZ0LcpQWXMSU4RCFI+IFPU1uDDSZhIBID8E84qI
ZG8LmAIxhXEgIS2YECzwqwR0gNasNKiOggqhBgGhSWvJpzEoA3ZIPvC3EW2m2L6Yx3ywUWLCyzoH
UeWXHiQy4C2kADFzkHOKI4lD7d+H2PNgh0U0bwBtizfklXkHPjMnoJWOvCvECJEa+yJchAjwiY/5
uFcBpy73wgdf8IIiRmlDXocQjrsDtpZT4nideCO1alIxLHNrgnyD9+E9CwYDpbXiprLKPSNgQYDn
sMnT7llEhl/cpgSqzUrMKYQDBGI/UAKQ986FTaiM2cD47Ud3wdasZT6Xzhd85ljU3B6JC5pa8DVy
MR4SVC67HJA5QTOhE67FPfEZooNpzdegzdBPV8Lcqxi/F+aNRFWERV8iJlYoK/vUvfAVERQfgOq9
Sw9vb8SOBuF/TYt0AHrjJ3vSi4bDfkPdJB3r4Lk+IkonlKeNWb3nTxk7wlOG5jHOq2Hv8kpN7ZKe
+Al/X/5sPvNu/JxTgBCf6fHG1o3AG8s+amEYHDj+vpH9QCN5Zx4tl8AvEj7zBZ+FWyqvfjvpSAHH
sDdzcuRH+PMwT8EOpYz/4mLErrlH9wDROGBDr1gE+l7PDOjbPatOKiHgZ0g7naRnFnhT0LujNOrl
Bw7hJnqpgDW9VNr4AOEZV9osvkRLoUyiWtT84iW5+UhGvcEvcPyLKvtJ1Xsv/ACg0VcGGZ1kdv+s
bH5hHeITq2BTgmmfTqztKNOGUj6qz3ocZ+Nv0B+VcKb02lnpk7uT2U2In2dDWwqjQNAz+86uLh0k
VM3g7ek71ck4oYy2pokLAgBDnQ3q0+3ha6eO6Lw4eiMUh4t9EK+Y6eE3+eKZYecZxwY8/6aPTQWq
Cex2UCAyLst3x2w1u9AMBZ9LiIHDo4YQ9L4vVxUv1aN8jktBb9VhVGgFC7hDsuc+PwZuSziEpZf3
BePpnOAIF7CrsTunMQ132UJLV0NXG9H5JCq+RpOMGj5fKs4ZIphosKW/AIVtvYF7i6kIo3YK9vXn
XRcP1O8WejNrMNRMyb67XJ51HWvuzZem2pR2AGgUqL/ITpRVUD55IwH1Ka8oqQAhvf86T4qYSYaY
/dCLpIZRf0tBiS+bFs++WnwNkZjR7qB2sLbrHJ977ShF2UK5lOiTW3Z7EY73+Ft42YghWFdxNkFm
4/zoEKCA5o6LHWiQdYszs3Uo9sOjoUt9QOi8Kd2lynuFS5aFQ45N7yF9gg1uNkKDffmtsf4w7+cc
PwU1UNwpGBiWc8CtSZSNukbF+NhCfKxOH8PGDNg2JRdxbISNdu720ZwhlDi/yRp0rzOXMczMzc5R
ZTtdUM5LXUr/chtX8qG2VQertHLMMiHy9mu3az/G6YSiEIS69vw6zUdX97V+340L1EHcDEm0tllA
e4k3BmbIm6eZm7uPgM4nJxJBCGD/4Ye6NbCftnbEFINGTE4SP4Yl9CyBvftzvu7Tu55j+s/OyhPF
IvQuDJQgIz050lhOSrjhn9ULiynyWGJYpu5zNUDaCbnNyYfh8riDrdrmtRQXAT+3qkys7+OuQaXA
6mEOZk0oe3tqgUzsog8P1IzzxOr89h80SFOZ79E/i79EpsF9V39E4dXDj7hjg368qBsHRmkwQZZX
MEd0bTWaIRAWEMYimRQ+jcBQTaOcHg0Ir/s8B7PyknlzAM5Ojh9XsgYzfaJ410CasPInTw9Pp6gJ
r64UsrjMb3ifz28R1CXNvEzZKYOeu4tINR3EiTOwuvAx/RpUGMwSC7OF4R/tUo+Bdpe6dWdEevh+
SA5IIJc0OHJ5WtD4uQ2SjW3nuHW7S0wyhqB2RfQKkjUoJbDyzcmCt+pxGSPd/4Y0WlRWALMMjnpI
rI9DIzTcN0aSjxoaKMwiT3Lr9cu6sEkZ1FdG6Vw4jtpftxcpbi3GOpsi+xnqFHcaO8rzlaBnTNsl
TMV4x3HnPlyinGEyy1EmjPrMBlEx3ti0YaPzDOtmMEUPbuxvk8yTUZ6MHqOMKdwzqRkdEcdG0Oi0
Gb1inEQp4PoBW3Z+O60Ldk4v5SDn2Ta0rGeAdnPFgUMzEwdgw7oaQIXMZYfXYe7R65g1cKlH6IUM
UO+IFiQO4YSTWpIPJeS1oyxInQ5GxCVLS+WRI+MVcev+48J8oDXFEVEyuv5vktOY4DVqSvI0CVsr
wG1EMyw3FKIqlZhO2hBLfsxq84KrxggKWI6SmnQIqVNSKzEnBCQKI2rKLyI5uVrJJJuRjHNmkzEj
h19XE8VRj6xI6LFt72YNDh9AbMEfGJwrUCaCmSV/Ne9z3dKHg+0UaI25gxQHDLM15FUS7exOxL47
fTvYTTEG7BUfg+3Ja9122f2jNvIAJPXtpADfS2mCKTsdU6tFenrMSsIejxjZlkbkW6RCzerFHEW2
xxPipHEynyfqS168VBzCzPg2eS8A/NZvv1iAu4X06Rrhnmsnc1rAHOknbPP4Ec0yV69jYgSapduK
U1ja6DYEAjfQZ0VUWZh35xtmQSLQhl6Adk407TLY9BdfiGXqGM1qWPmdJR25nnM4DKzE4U1ZE27F
+YCddnW57W/jXUDxijCjH1LdxI6PF0C+oM72RGfms+rdHKo5xr0p1Pus8tMjvc+tndkE0y/TQAkf
LvN48XBT+nOxDdCJ3maP649kfBumqVWOUIFaMlIdusKYnXU55HUvCCfNn5dFO1/enNfNhQ130pvo
fmrdHQl0kPqTJSu9PcOwZG+jS9M0ag7CwsYerDZy38RikHu423Ik6iuYC/fT03pGyupjDiGJLAoX
7auTzxGB91ZvNx3dz+pGW/atHlR2MQQP/i7qkbDwJRgoR/tugH7Wgb8xABinYEV+Gz9P1CIFj7O2
0U7d03eme15HpUjNuLOuad4Hkuq92adM2ddG+lQQ7F0CHwojKF1iJn3nj9ln1jHdH8YLzZboxave
BpJ2rL1a9o1Qh8kc0YLhF2Tjq8eWSuFL7dH1qzzAytoU2lw6l5/pSwfIqQk2yhONbKU/12xpdnf7
J353hH3ktOtqrlsf0hEsh4kzgpg/ggzrmcPSQ2728JSIdEQ5CnEBuNljBsvw3jwnXQwPjcYrvIeA
xLRRdwsGxpEfQ2rAVgeIAy6Uv8UkktNdRLz3nJCrzG+VsQtpzrUnnlQdGIKOrZMN8wYsgLhk4Oih
2feww7dAI6e/KTnMmNBVpujILrfpGjN9NJobWIdP8Nn2zMGRk+Kk2d2gdukmR4nW+gH8djtyE82J
+c17tbYW953BmsUGCJiPKebwoC19hBezLCzmLfZqRudSx4Mj00F16tkTxXP4nihW6bLK63NK1Q0F
tsAViGxU57dtb3SBes4bnFBh8Vg5bO2jYlV51aR7UR0NMtSt9/WoPfNEGak+xRjgkQaR26oZ9kz2
R4hj+zHDDJWQdlnh7OT1YPBwiQEj42d3+mOZWdhETXRb/0Z99PYcML0KCI+iBRTKxk22OghuRJEG
9NK2qR1YxxtGh9JF2jT46UxvEX1Hx4/9Y/yLn1ZmZ1v6nDQeFuFs8sAi7R/bcIVgwm4o/r0n6c4f
oJuc8+qS3nUfYXZR5yJd1wAKcasuwg8VMw/B4n22EnUfXAJayTmsK2FXV0NN7fbg8imz4/rQFP61
XIMb1BuPX8woHESvSN9EWBGc0jb4gDepXUW3xHq9zB4+6JTV1+4A/hutex698rD+LtozEQTbP4Tk
B2px2WuR1Zl0SoVuL82UIovWmIvegfDSnMuI9KfqH9Uq2GhaWbwsVl7n3GWkMue15YDucXXoPc/P
hOVKl1Z4GI/+MM85LC0nTHO4og2gMTJBO1rJSbLC4xlvFLuib1LO6a/DxtCqY0g2SaoGrYIiIWwc
gjtQVEG9mTzFGj7qRKqUpOjrzXbPtOoYzNF++MYUHAacMgDYyrdRRQlNkbo2h4UqmUxeP13YXyv3
+mh2KNlp2Ro3oE02s3HLfxDiXmmywgBg/L5DQDsvR7S3Fvy4QVgCTNsP6ynHW4NUfJgcf9un845g
mu/OIGRm3dHKCKN12kjPtAv5Xe6xCngd+mqwBZuDAzIADv723DNRIi3aGOWHV454be7+dD/BAH5m
NE2VzIKepuhfIZAhu3V6/pbG60y0hyV9XO8hxaDYoB5VSt3p18iMoEh5WU2qiepxAFBeKRZIomDF
j5PbBDQEeWWzBgFA1DmIyImFDorNmmKP1iJbR+jhvRih1x7HfI5mffqJSdFBftHgkaIDEAhyiUM+
huVkM0rX3T13CWozbsc04f6N1JXqISc5PmZs0zMMeM6cGXtWHpkm6gSHo0ge0qTAvk9gXYKP244k
9+rp3I9s/c73iCbIJIK+bLyIcgZs1jnh6XWKJGJe+FdPnHvlEqJwyD0eYPbJyCdQ5K/RYCzTd0R1
8MW0iwnS1/BFJE+oaH+IM9Dtv4JeEff9nZeOqLl7kTFRkLy++d0vkSdQANqfRQLgXMYyfj5TMucn
piNxPkNohwyNwxwCqPJb1FaQJBTwM2lgF73n4naSxduK7BqP3D38sJiTVG+C5VjV4jPNPSlgIDne
mLJ958V+JXMruMYKGuE+eTvF/CEIwToGv1eP+Z7DM4bi+UMo2eB3a5jKcv8dNvNuXGKvdKc8zqz3
YA/JhKkAivo04FgZ3qsxhVfbr4lPgIYoHyRsK6467qY2EiVIL1hCsE+I0x/a8oH1hYq+2uMfbuWA
UyA4C1Di91B1viiheBGgLvAMLp4IlNwOLspS3ROp2+bp/wJ9D99uwIDTHholiqefv0OIGYYHKKkZ
Etab6jax5rL12TPQUkAz1NFupln5eofOCsK9JlszuzEX3XdjIbAq9+iaLErlCImI+VzUk5t6Bv1X
2t9NMizWiI3VgQswCnLMmQK0DAYPQiVlPqCRYMv+ZJ080v6ae4JPgFoUuC8IFkzOwEKixGyGNRO8
pwv/kX7n8A39I4gmgO6rB6zjQHJIAKkA50I5acEEAa8N3iMYCgEf4ebVo9xb9NFDZoqsUkgd/74J
lMbvAHOBxYHP8VPYIr4jqFbAKNIR1hspEhLNP8BwIPq3clokJ3Y8MLt34QFCwyiy+9EASqWSiQHF
CNyDXWKhDso1NwO3XO7G3BiXwcuiTOVH9OckzO2Re1gr4glvj6n5gnLWKYA/N1g+XFqtAHrhY/oF
6PRByP+9FOAc8LgA0ik6xuIAEgQzRLKWq10zdkR/mA6gw4VExcgG+V6f7idDnt6XaBr67GXsfg6T
X6ZRtKBzb6diosfV5CaaX7FtAG4BGZ52xM+84lgZJlyVaOX2GXOGjilaAiPdPB5WO+7sK9h1O7G0
SZn7FFaHIGbmYwzZMiKpNNQIvd8ltWRvrAWcycPK0RAKwgkWxNesC+s7VHqoDB8oGy6EQ57krhL3
PgQAJLRHZQrkClUDIY6vDy4BF8Ewnsi+yr3m8nPWAPwaWGBXQH7cI7KRyv+N2EsbSsNMFRN1k9kt
tANPnJZMlFloKscI9tkmIK143XwscPM9hwgT7THu7bt7gLaKB/0BnvQBw0vj7oNziAwNPfFrz4/6
a2aYYHd9pixSDbBe5nA9BllluBTnPuH0+LEyiAWZ9zCkjPQPuT2YA0gk6C2epCheqLujdEbMPTSO
91Ny0i/cE7mpsTtyxZC+7EKCveeO0w0PRKCVRssAz9C0oWXAZYISLAvdygRg97ZRSDLhMGZEb+N9
DwNSCnwckFN12F3KtDDzcJG4L44ZUMvteN8wXt0Lo8Ot94/FLuLLbEYWyCxBfTYmamRIOMYFkBw8
prjNF1G27TvJiQXBHec0qeha5ZRUSkdxAPloEszixc7G+kxtPqOTIURAAMOForrhhD2h86FRuP+s
xOonrGPAhmyc38WXJkH9ZcoeChgCsPmH1iLr4Sb0oMPtiaHtQEQZDBjIs+5iggcqLKRGnAFABh8R
znKCUoHzM3Qo8n2i48rIzfDnj5mIJikrA81nJ6xHz65ohcebgyQcNh9q6qjF5aQn6CLKvFFLi6k0
KJKfjWmx3KjetWXnMpZEuYqHXivtu5/z+N53X625IW4QEcmhi2gMIdYcjRlSr5cQOcqkCKw6izK2
88Dhr0FRM6uIdqV9FFhQC0tBPn+zHsFboSq+Y5O58TrfFd4MZzXk518PRdePNhgid8zczIf1ErSF
FGhx+rZ2hyuloh2DmVsm5n6wIvQQQjq3dvkf9TFU7o/7wAPj0e0ClNWbA+QpNC24mnJwW7VHBTP6
xheqf+935qHz+xTPETcKuENx+g4ZQx1DsjyHCA2puNoQaDIdytngOPB0qzOXQnre7mVUC4w0wo0l
IyVtCIg+tSXfOGE1lxhQuHjhTk0W/opfMSs3mdBMtZnchvmKOtwt7RpQLUU4XHyoTf2OKTZDkFoz
/9mArGT286/R9cCfQGow/+C+YOjvi49ZbxWPHGUXIrvyhRzCey9oGY+dGrUlPiv4N8Jx29daMz3W
OROD/Ipg7QBGtRsTzSdi4ThNxVYjlOeWMizmz/l7850PC8Ack0DvM2v3Is4jsD9JlExTDQC2M+PR
0ZngTb0Mjr/GYJVGP55gL0b+QFbatdWBMfAeY6C0IbuBFiANQ20/6+1RBt6OhLzA/724iX5vQw6L
Ah7OQP6hA4SIVVnQJQIJEtXoxn0j634DyYPD4uJ9qsfPE0+Fh9GN23E5fRGQo7IJOktl9Y5ahNVg
q5/Z7tA5E+TToYh26MqQngSn3n634vEV8+65d/5sqyg9vqa7w2+5W3WX8Ita3I1ZjfNqwdmXslSy
aRXuxtLms33NbhM2rvTEgr16vz0rSiZr/+wHa7HAOdcW7FjsYfk42aDoZjN9sNKYCyAQTKmranQB
UQGVRnwjoYBJ/Ls/brxs28yL4UOEHuxYIJvvYTrKokdURoMAM1LAFWGVJto95EQbq/pARbS62WFL
kB808veBX+PQ0frYnHnplJrq1iN1w1yycH9+6sEzH/KV6n+jguRSHGfXUFs+LgTWHC27qL18iGyT
DUPaxlceFlTLmsrWoUTw2NqESempjfWgGbZ2NdwPnJKYFReFITDU8O0kc56Kl/zBScxG9+t/xj8b
PYQHlMt8uvttgKTCjXbTzP+tb1yPgmtxByuUr911dOowk+Duqj4GEe4OI47GvXldnBu7joTj9wOm
mpwehUh22Xly1J8zQfZq9Dy+j4M5ehsimPttKIhDHpguCpRYGC+qDU0GlPwBxUi6gPxU1uzyUFoA
oUdCFs4yIiP+nsAEiQunILojgR3sjtWiHdNjb1JfoB4ZM6AKdt5k8ophJeGf8z2nIW/IGcpe3CVi
04WcBpscovgvLnLWC1epP2IfzQ5sZHIixRZ/QGwNSsxExn2LLB8jMmR0mPrNHhSZU9pKNQ6wG8Ig
hJg16TCgCckZK22vxRxOzNB6lhzRsSIr5TWQWHUgPQXpHhLYJA8hW+Q8YNPi9Xic4G7IUamkInCI
u0E6eS44qD9n9K5kcM8FbN1zISp3UsEgEvwJeRDvzdhduOUbmlbipNplW0Gzlc+oZYPP+SGCwYoo
ZHbQwJIzFGkKBnEIPMlSMICkBBn7bqE1EuI/AggGii+IQj6xsu4EaIxgQhl63rmYV4dnKZbCHbDY
w8UkpZ6A6vULl829d0YpzcQjHkG6KWfsGTuL2RLIy1vww666wG376SLgmWbOZ9IZ3j0tTMICY1tI
Ljgr/fie1p7i9+fS9nMhpNEfIYw4QTnxcb4n0Zy/4lshlBNw00UZdP6XZBBkkSOwnrsXzlyGmfuA
82SYWfk9voD8pI8sJwtQLkka2wtc8VbjKMKkZVWt1fkOlyLUIXfiup/bH/bGBWk31uWReipGtyCB
8l3Xk0H81ysTS3J2f6u7ldcwwi+CLz4QMP6R6qgukGOg8CETa/QloSG0PGPCxEU/R5wngjiGFCAO
KRTIGt/HrJZ6H3TBlDAkZgd9Ozve5ywfGGvoSoG+c5CtmpBzEnRKviGdN2Bofpg8bEXuT7EAef3h
hvr9cEOAXxpf2eBYhDLTTrCPfeKGxuSzTmR9J6J0ejSB2GEwZ6cP78soLTSM/vGyeJhQmJ1Tr8EK
UcD7HBzJkXkqQLz4uu8fmYdcbyO5OmV6WEyeKEzGJIEuPdW51ZgaFvYz6OjgkRKjN84OnVm1yVc0
spcfVL4hhjcoe9V1S3jVMML8UxedsKXzdaUvCbJxzbny8KmyNbrjFnufBLiaxA+PBGAcDAwQrpEK
U4UpAs77Qh4Wpdlr+QsrzRGCYI5ifal+h2FFr/u5fGFeQb7xCH8gwCdvsZCGK9SHU4hMWIjRpjDt
s1+QIMTwNxMJO/U1aNbB75oBvUVFqEXIQ9gCxsMpJQBHgP+HgIM4NzmkNEJ22dD8rv/0BtsKyclX
GI6q5D8ItNk0OdRYa5YOEUmYu9dDzCMoR8YAJbM0tPYDuxQV7NizWP+gb/b7yzPW5s8D/AokCt1/
VcCNcx/M/UDg9aNFy1X09but6+1znm9BLId5amgU26H3Q/pNmoukXTeel3zdPTGRmELgmC3gNy0n
osTJAGTwl2BMe7Qml4iakZ8DVZOECba8wm60MlgGCRfwMaRYOckvg/bC18sDu83jC1brBJaWH16r
3Saxb9PuCofd7kpHrjdHo/C3KWqXdg9KnAWPrbq6Dn/HJKYzz6ocfbaEmeFddJ7SR/qWneRzQcyk
HnX7tcF+/1IhxyXjWsuCDSviNKSmd/Qb/2bdmbK5n9/b+42+9zmOZLqLZp2w+wNG9Jzks8+YPEvl
aLxuSX29lmAuKsUlV05n1SypBE9JDIlyCEo4TdDfsjPhLdPBbY77Ycc+VNsvPCf3ulH2PCo8R95A
1Od7a3RFmYmhcY9OdQSuJnUBzEzMH+1qIMeI2alfYRu8ig+u646dgcibNPQfbNOfPprmn93gjCiO
8Mx7TlBfUM/qNOy28rHbA342Hp4aCXCMmkYkSsSpXZNQkp0dwTW7POfRjwCUYBcH/L1+pupqlG3r
KfqMDtH2RbqwB7K7sxlyrrJF5XsCCM5VUeiNA/rVpEy7QOG5G1Ep/m/bYmPipGX3hzWF6v8aCE05
mThq0L3IqEmQfd1Qzy6a6Bl9lggymVLKWBnhVxp0hq3oTWC0y9foGw5mncnOvbG5Y+8wUt3WwamF
Ap0D85jsQycq/QOHyZ5KYGmqWN62eqDVrXLQNzBkOIkA7zS20h9RMyXKWpBWqIJuSRjhUnwB4X9t
0XbZlNYQp1WrAXHdoru5H77Tir3ClYTd0GOuH6RDOcexBmMTafUM+IoHWbVi8Q0wB2C10+NnoSGY
uVA0hiUBPhbqUmadgICScdFDDWiKkiqe+bg9FMvafx/YUv8s4mNcHPa1o19g4gbo0HHHRN9iAYAz
A4iUdwd2CP1MhQplBmy8TLabWLm0EfkJmPzUmNliN23XMJD54jUjVVISd3f8xCwZQEhGByHNHbc0
4vYlZ968nNYtpQIotCz4MsaiIPWRoUvF6mYMvCK8H9DLsnjJbUihjszzx+SJnHqDsyk6mRaUgdOH
E5czixiZGYSgl+SZPB09gqiIIWfBx0S4TVzxG2Tqb1kpOnjgpJxrq7+O01n0CzurZLsjtC1GvcKU
aMTLkwGWpwMyw8teCZGwwk6HYS62UGElsPtKm+myQae8H1cbV3Hf/c07kTxWx92JPpTdm7FF0YG5
txqXI7QWALeCESUvcjuzwUkbo9i0X1TEsmBgvwDKnXJLRVaFFGIkiynULtvzgD1SMBivLY/hTfy9
ImEmAPiu5AOIbvg4N1wwFsKQNJS6oT0ZvSOOOkbx0zNJMt/QVD3GDjt94r+9jnwPYO6iHVNqJfb9
C158sbTG+5NxZT+vcRYSt35f0rH2FMkjGQ9FfYWhhHy+dR0asODyoy6ZUeoyPxUAJQiv4KRIpf4M
XKGbiVGAzok3Zx34931LfS7oAls4sagOgmdcj8VW+XMjYgrjJENKbN/HO+bv/Hvg2UsnrCQIMtCU
ESnH+G8ukBG8WLp8h9nlIyXigWNH0MFSkM7vZg4sxXpmyn2M8ni7KNtklULdEFKwJc+TmUplzxpA
4DYp49+FXanalCwWFtr+vuYo3kWVj/2Q90ZcKU0xLI1RhVK0IYJpEWaLDQONN7NrT42K3jNIDggU
meQkXxQpURbURwV88/lnvf+KygF9S9rGTv6P9oCU2LKJ5tNqrsWdfQeRAwxLHrxcrBvG9aJdvGdp
iMW0g1ijWnFwscJuDBrFVsfXdrf6Lui2Jwg5KgnmepyeWIaQV2d4+3Mx1JfKPN+/T49AO0PvcJyS
vrLB6heismUqMsjr+AYm3XFhtkwBIGc2m5TDtuDrdovlH5ixqsMzf6CBoQ42v1mN7vtrqlygEJaa
NBmnH8ZvyxnAlsodF30beHoAFUXNxM5XGIlZnbuC32E/a0XEBTH43VnQLdLTSWnmwyLnsVAsuxIP
5nosRxSVRo0nWfhZWpIT0sTazmzJwmcEkdjOfrhJdB2xJrRheCW+sJRZF9qdLPY64mh/0q1cG9Kg
tL/snNKd2V1Umfk+XLdoKUrIIOIau3PoHFjJu015cF/hDtzjN34jPznkIRFAO1VOkNryhhyXmAB8
g/Ikb2CVHkZwVpdLybbXrb7hkAA7RmDHB3IviahSbJFa5lY7HF2wsxXUI9k2+YT8srUj+AmzTt4r
+2qG7+S8s8oi1c42+lqKmgBP/PB50LgskIrO6MNR8wrAA8L7phdDdp+uYbmtR5TTcid8ZC/nM7Dl
1Xd13d7m8kEO8YCBhSN0WnSWz40y/MzAEDlE3xtK3nbh8wSIV0zYqvk2yRcCTOq3KUhCmIMUAvqc
qMnOgzGiJIeY3Cef55eei/76ybkoLwASFsmpvXSh0+m2KrnMJF7q6uV0JCcr40wFJSEHA7AAAdRo
n7KBztYEQlFN5AV0HtEksBjTgLiPDR1M7PnDnx70QaIm2vg1hjZhMtSZ8cPo8XQ7SMPORAf9RgUz
4RObmDS5z/mftkhW12W+pN3dUsI1kr6JaMXA14j0s+UT4YwPgpZYcpjM+cMB8AblckE+ZX88oIWa
UpMIvQIrhnZrrk8Q2TSrns9D/ZylDd3o4cEf53wpbZhwTmIRe/uiHchz/FvrQ6Gyk0bN8H6q4H2K
iRKSz3BYpU63tvljNH/Dd4iizcVacymvrlNMGFiXj2UTNl4awU3yIDOUAh8YT/B7xZyzsXMk1j0L
1JOtnULTngDTnhEpEKqzK5sommUSQBHGV5j2AdI2jrwAcWW0oRzYh3gc9029J9yB3sn+PFBg4giP
RA2HE+Qx1jcTfm+3htEarIEgUNw+xhBhWvCKqXHSC4cMDuE1iDcK7B5WGArNjilq5lfjJ0xhZsoI
+dSgsJOVRsuK3VIsOIIZIIVxvaH8MEL3ZubbntWwje9i0QuKDGqkbb4e0z8SNB82jNa7a0gmED6G
EQtABF+bqlGC4EfhZz37fFDswlgQWCHqRICuHoV9B1Hf7D55+roLWS72ZQSkuPSc3qhAEHU4VEsJ
ZiO3B2Hv/FtS09uLu/Y7UsLeUsHLlh9TY20Tb9XLbMpT+IYd5IpEUMsPdGvrUTv9ncMP78JqjjcM
gEi1wKs4UMJ6e6XLpF34y5RNJ43xMDA/rurxx2hEGqpe3Iq4iOxj3ZzK7ZtrkSH5wCieVnuuzyBV
hcksq1bMOASR48xOnR8bREAYCPE6je9GnDo8f8Kq1zSfJo81JdgVtpS0b7cob0aS9bbLJbkvsqon
gBTcBr52ik2wCNTdvdmUTVOaTnk09cx1gxPc9I7nZOoVzB7mEwKReslV1ISbmGI+jGYuceYTNMgI
wVryH5pYwssilto853Qg5RbDe1xc0D2BPJnKWbUxrcKels8nLIaxkOYRmBch/cIa1ZGDvltaGHJa
mY+C3yKEY/PL7JdL/swBPbyNgeyxgUqmO+s7OQOCofDrrtWrudviuT0sQlzg6JEHagX6DGnAS/6c
dFZbU/xhhRLSzcza0o1m2T2h4GLPo+/dqLWfQ4AK1UJ/Y/amV87qzQMw3uxN8OxBS1QN85jJkwxf
nj67U4nvkdvBsfmvWe1WEckAdpDKshiRhwz7C3WTuiuq5D3gdVaffOgfBN9TDREHAutRuOgDTmLp
o5udvvH1003COb2z4ai1gPxFxPDue/KtofqzUACWkEFu62JqokY9amUpEhh4nf0uJLG6HeczAsmo
thPxTDZ3h/7rBHs7xCJrLoAZcQ00GpDsAozNB+7rDMwecJrqAVox4G/zOX9G9VLHfpHkKlBW7IdJ
wP7XGrAl+tNRBw7mAb3Mfq9o3p3UTtlQbhBqw896t01XA2RuVBvvCZJvs/ueY6qwBwhM0LFNBIUN
qmG+931X8nokgzha1j5qZqed9GcAKcosXVFsbhTGWrGJkl/YBELO2JrB/EE4xNbBhQQee7Dz9q/j
18WVJ2WYci66oC6sju8QGRTshEwWYid+MsFg68XjsSgiMYDq4c6hsobJsEc475b2dQbwjQDoag8g
FV4HnqMiyj6SkyT7yQnIHbKvc7kCs8Ovsj8AgXAMQqQK7qw9YymxYmZe/xY1B8IIDRFpGc3MzJtT
HFKHqLoe4Q4blmeYoiyoIvKSckmsoiGZx9/i/ab+TMhzKiZHyHoj4uKHm4h/3/HbwAZ4CXHFDzpo
/AM0PruVJlY1hW7Wy9RaRClkgXnwd5QlEgFfhvYwD0gB5betePrGUkKExAhidUs9pHOIinvEFhKW
S64umyJA+o+zM1tuFdvW9Kvs2NdFFH1zok5dSKJT31q2bwi3tAIESICevj68L9LLy2VHnNgZK1fm
ym0Bmsw5xj/+xnqoDqcVF+MN1I18yu/LweRh+O9gfZV0D0QljcFlaAYWjVtOr4fhgGHGy0ksYScw
jOfAjJgaMORye28gkre+8tY3HsRSl+mGY8r29U0/lhtpQeWa2L0HPCO9MeG6LuAAM1dObHb7Ad+8
rT7KrxCiCuFMvCKwh73LMVnkbuSSYLjjpXMsO3YRZi+GGhNUytHvsPh1K7b8QcMULZGjDVw9ID82
TmsKaEy7uGcmGrLHR9snnsrgRtWApq+xxsGMwcm21yfpfeCREihvE0AMu9BJtrgozGD4wuVn9hd5
0ZZ9bde4DEzRDA/cKZPc11HJcRJVKH0HskPrI3p7TazBtqDrJqj5A6BfWBaKAyQGcKm9tfvbU0d2
Ob3QVBu4nRzjvLSMvmgO1xydzfL2eJGBusd5yQSsXpnP8ixFFeHCtn4RUBg9Gryo8G8J1t1x7vcl
5iazAQEAg2EfeC5R/SH5G/6Z14f7eVAOCmjQArRdSSfXcFxtIJDMouFA4VgQjzCAYyZcsYO9CdjT
yBwdWBLAJjlEdIofCh0MZVHN2rxuDNKSKUxhn80CsO1O9UTvMqPDlyAqdId8Wu8QhfBF60fQtPxA
FwY/nbZk+MIVP6fIlDin8Aa1O9ZfMk2Hmp0WdAfF7squdJdPe95OlvMGOBGm2gyFA3VlSjeFonCV
u+xP43ZfLXkIrjjjWSg2lJQDxoJ2uWjGT+BdO3Zt9AbQUCb1jAfhKq85b6iFUQNTZneDcNGHBg0f
b0V1zWI6LWK2k5P/cAhsg6tUZyB9TkUFyOof4EzjDd69XUwwF3di4OGdiFSAczHxav/kqJxQrG6f
97QYX1SvguaIBw3jTJQveJh0yxJpJUC+i3W4TzNujio2AkQZNzybjtVlEu4oXHtv4ImDBIle80hR
qELensCRYTlzEzN+YUdm7xkwz9Su3shBo2ngJ1aLdEfaAvRp8A9edkAMkLYZL7Rr+NFG/OiUGDuP
aj+apVCXSw7Z0y4b37GbzxuaJXNrwBh+pv6Md5FrecGAk5dv4FgBJdGsd9N3yJnS+AT7g82EWmRv
LlnSRKLdUy761h6ahzMc//IsdM5HwdEggmYHRETsejoznwVwDEVuWToJ7HeW4UdbSf+poP4bS2+U
KpxVw95Y4QzpQC1MNvi9UIbXx8iFmN5Pad/h/Dnkfjxc1uyITA4gKHDSsf5CBr/s+jOTXZOob/ZM
EMs3viE+hyeC5mCXHM6AIsw8qHnpaWguzhS8TGz4Fc1KP2xsMAhkZpAdVqyTgpsRxoaKtwGWIqME
KJhbmd345vjhPR65zAwkj/0YrBkMPYBiFE9oW2l0YFFRyrvwcg/MpttiwrMLSjuLvASH8rOdkOxN
yjd9KrIPXJC2IJa8nsNF8+U+nngiqZtimYrLjTkMGsD5Eo4RWNCA6U/JhlJ6Ib0GnH80W+Zoyouq
UBI3A/YFfkOZN7gw7aAEU/SrTDattfnRcuaHG4RwXOo5Zig0UmhOY8DCFuJuMClZicLgN+TBgsQE
hzMBXi69qPqcwxz0L7OaToLlQuPN2cZx4YAwOJEHoG0zfZ9Ybjun6VzJ3tmhCfX43zGaMofnVT+t
3rkycYBkaG2tB9gRNF/BMt1xtXQtz/2x9YLtcMaJbCuwDf3sUB+DbeKaW36FeYgtUYel/IRCnMeX
MMBmutCMTEBQtBcszBIXoCU3RVEbW04MQaCcclNYJfEasqyQBNHyYcmEbS2zILi4mItjehSQs+IW
fMW6MYC3iDKsq3crHFFC0ojzjysYpEC6Fr9XPLWY8I/q2eVJyvwjDIWrwxdA8LGBGrsdM0CiLUUb
wo8CcSyOV/5koqx7/PxfyXvgw2fa8DfmUUDwQokGynjVXouZ9CBvTzN927FojjyolCCBAidm5yaM
ImTx2yuqPNRuH5/EmupoNbHSZYZDcC6fGniRKwgvObN6bHgAVDDv7XEkYaq8rxpi/riwSSf4iWFn
DaYfTpbYRutaonPBFYLk83x8wVlOGf4Ubd+pnf/7X//7//6fl+6/wjdsc7I+LPJ/5Re6qDhv6v/+
t6L8+1/lf/61//rf/9Y1Q5REUZN0SVM10VBkjT9/edrGech/Lf2vIg3bixzK1CQ741k1AbLhNc9F
nbNoflFh2syxli2JJYidCIumBy0Zy1R2bvN4a32VPSn0NdIrUveC0X7lSpcVqxgMAxoW4hH85P3/
0QWbqmkolqmKuvTnBceXtOiUWx/v+stcb5+EZ9G6kzDejYH5ThdtXOBuZCav536fAcZgm6SAUDK0
uiyqy9Ikgea91g4aQV+DuIdXsKWyg7Je0blqyV3HT7hCCenaTYSVL5VR7f18A5Lx3RPXJUtWFEOW
VVH98waM/KwlZssNEA65zVdp72a7U+eJaE+Pa/2ewuy8ogYI+1f2AHP8y6cPP/3r960YEl+4KBma
Jpl/fnpxrc6nWlbSHfaXk2eoKeMtupfRULtXaPQi+5fP06xvPtAyLV3RFdGUDP3L7UZFH+Z1ayY7
FaoRmtp8jNuzSlZB5Ef0PNZcJR+2QtZPdKRzo7kLjwISb7hAZ0xclx2++KJjGQu8qYNyZolHrfGH
IFyKu2Wl3QFLy2idEGNiEiSMkGjBhmD/ZPwpmA449pUinNkQ9QpFEQZvRwUXYHliRBOiZETgAnVp
3Lbac5zOSmY7xbay8Ke1GeRCFcWZua6dfC/Ni6nhFdNyZWmraHejmQMCBeLhtFhfCz8vPUV9EtEF
o1IV8K1vRgMgog8GWrT3iG5QLl+m0CjAbdPOQY5wDtxI8rrrtt0BAsOUAP0oCzvuWoqQjQzXL3/M
2m2eT6H0x2xm6yifRp2NQmzwGjMtJ8dwul2HpU8PkSmzOF+UEKSMcVu5MMmV0DML/5pObtoxDudK
OwYlZH87GaOepgVALl1K0ZSKRnymoOLsyBCqY8yjYeU75jNFbXGuXFDJIl3JPe5s91Y4iY9h/cuS
lIc39o8lqegsRUmUNVUxLMn4siSz8/nSGuTVb+t0F+mlnV/6uQ41Lw/eumqWBlxBR4tugTbSSbTE
VqSEfxhERZW085LiFvCLhHR2vtU7LRbcc3zb/rKKf7vEYZF/2iUlvYu6OhO7bdCuKhy6MVqJ6RIG
5xm2ylJatMYbPGi9dn/+4OHWf3g0pvjn5+oXudXVRO62fKCG1AHfyr67r4VFqj4FALY/f5r81+bw
5zdhftlbK+Oq9pnedttL89yfIrbO955k7DwiNWHVtG9JpgCB0f9Ro2Q5s+AbeC8oSm8+GthgXtYZ
X0zSxX4ihbjswzcwoCBI2M20058vVbKGW//j0XBwWZYisoeasigpX1ZNn2dFG4pKsmtwsogwUvMu
yDmgM5xHYjt4ybMtoFOu8KZjnnzP7JR/odSe0niSbpdMCx/bg65MdIijODho+I9Am5ojXM7L1Tly
ExEzH7tgnlZinjgA0dp9FU1P+T2tow4fv15Ah2E60jY+s/PMGEcbg8yY2YVoV9J/Xdig6hLTmHVf
zphkXecwK4ojSCxD0stR8uubJzIbxAwEXnu4OVvj5EVonRJlqQj3ZhYq03O5vJUPGqT010zcxahz
xLmOw5oyu4ZzMdoRGtIYK7OjE6BbgdcoXufkEGg9jBjqpsAhUqKP/DqbVdkKHijBmlE468EwUB7D
fINkktqG6jfYNyJtp559VqEQ9vSKmxLhieUV6ly7rTD5ifBLUZ2IWTzdFgVrMRFDT0xm1WVdGPNr
RSCG3/aDMgO8Qcu8m/gIcQC7c7bDIp31qSPXdiutYeob1Vo7LaXTuoUaT4sBCayjHV50kZ+Gh+y0
PAeOcnNLw7mGKxOptuhcg3kdzRFhdabtWWyyYuQG0lo2XsXGL7JV366t3g0rtygnyu0efCw4pqUX
V7ih83B+OdQ+Xru/156uiaasaaYu63++lnV97hQpkJLdda/MBVQ4EHv1zQcxIz6o2lhYas+dX9jC
a7C1YHPBykqfuhcm2SX+5/j9Lfgtx2DlpWvrUcqh8fZDUA/z0tCjh5Cn4jBwdKAkHTWS4RlYY8Ub
ca6NgNUEA8kEX5VwKJhB7ZIjY+vgYZhGrkABgpf4wXiCewQ+sS43vbmAEoT5pdb6/TEdoKcsdSWk
Zg/JuPxlu5Lkb1/Kfx7MUPt83ieDTr22sp7sepcJtIfZ22YIS8MvBPxudZn9vAmo35VSlvXPx33Z
Axq91jQjlvm4ZbNrD/lKfLOuw5AYHwIeZ59yBecNgUnNLFemJQq2bshqiiAboO8/okrfQYrsBxWC
hP6q3sFsbx5RsTMm2IJWsbxxXoSHB5mWUVY5juAu29LDz7chfRTZP62nL8dLKHVpFOdWsksQa8dA
Uq5mepHlyRbAknNDEbTXkIg14+cr3YJiwwMi/6l8SGHmK06ONHNX8yK5VOuqQPCKk6t+XM5lfV2k
dgueRO8KOnf18SkhruyUrCtIO1Ty6I9b6BuSXaN49ZWQpNDcHJXPFez1JwQwyBS0M6m9M2Q4zLyZ
CfbATltxz+hKx3H1PGE9gVZxaqtI4DY142y/XongGWCTKVAJDsbjYaBZLuA+NAe65Q7CynIAthke
y8diZTydB4sNnCN0t8ZZAWXKOPYYCmBMACj7gb16qDR7j1m4my34se1pwWgn1cjLGbB12nGBCukE
WegMMeznb0cbOqAfvhzlyxl8U9VKtjIWWf2Y4YH8KCzL1fVemNdTybm4ul9aGN/C0xknq2jFKGTd
MlZYC85twr87H4pFujDGyoIvd3VmoLxFZswMmobbBe0ESQMbQQEJQPtWoQ5jFVKz8mUWfvaWvF1I
aYt+KbikjyL/p1v6cs5H/S1Ligv7V4QbJBuKg1XRVr7Ly5GBAl59SN1wmu/b6WkW7ZFQ3mkv+qby
JS+CeOL1U9Dtu2beLkIisgKfSJ4nCEIh+SeI6h50alca7lE6pWyAYIlirtmHO+Mh3cK7rISxNIuB
Q/1kjN3RC08Og5Dtxa3fYDUxITJW4gZeU/0YT6/AcbOTx5hEvxPfiH9LJPTQLtb60sZcYR01WCgR
d1o7WDXiiwrHHqraICWEgJY96Zic3SlP1SHbIkiSUCIPGda+qqGQx5nDrx7hDNKsgv0DKQRLkpqT
X/bDj2b07wdtWaoqy5ZufRRcn/bD2ynO5LS5JjsJlBsaNMb2CNd3p1H4FCEdfGrfRBYCkY+nbXEa
ddDws9FAYlSMUQz5z2H4DKcWtgjjPNLcJ6R7QAR/qN8sabwNtQkNDSLOZTlLx8OcPmSidJ/LrvV+
VufoJDGxFaEo5ZOCiSSQIiDqNNkDH51n0uvPr4n0V+34UY/9c6tfgITYUruLaHKrYJNkOIHqrSJx
pEGFopxkFgFLgVnxsY+dXz7Y/KtI/vLJX05jWSor4RLwgoZP13B2C5yaWUaDXA3A1+nMRdMsKJqq
aEk4UYlf12uKIhBCO7AXtkYQm4GrK5Ic3b5ctsbMhG8EAomBlTwq1KnC0mY3FNx8YKU194Ce0UuP
pM3JTOfczCtlFJ4H+uwldIZU7LUA0YWvpXHOpMwCinYjwlyJMEz5DZCZpwKXkRzGfsxgNV8wzk9b
+4zzNFbYxVh+RYA4TCVxzkcKcnMVcVvfplDhYbxULrl1SbaBooN3NHSlYUJXTW/PkbpqDbtv7eq5
f02jJ/SdecZYjERmp7N7ZV4Z2FRN8G1OkUEgXnlTlwVuJhgpdSjtB9vGYh9YjBI9yZzEj203Nh9a
Gq1DYww8ZoQDJ3AJxb6KNoL6VsMS2wPf1fYl9C984hRI5baqkwm8Kg1lrNzwz1ol4Txr11ciO0CU
+8Bn+KA2e8DZLG9gZU8usAFvUPBoMEgR9UXG7qaNoAjmoZg4KIJM+uzSY+6fMvbHGQKXbeZ8+Lkn
qLZtDLta3QUkHqAnKAvWnCl5YG6ukWdg56C7XUq+tdNL9GW/HAofm/5PL/aXQkfpBHqxpmdT38NM
tF4wV5rqS3Fz5svIV+GsIBBtad4Zjnoo2M8wzAv3WCCSxEsnMMx8pEO5Sabl5JeX4ZvDikZa1HSR
xsiQtaFA+7ThKJ0pakLTfqAtSbhMThtDA6OHCMZhJXi30r5Or7yLhuSp0UMEITp6+eUS9G8Qnz+u
QfnzGqRMaLWq65KdTqN088OYnmysxKPLRrg3n5vrRNlbHlzEXh9TicEkjyAtvYh3UQyNfcx2r2Ar
gyyTpopEMChB4USXvBhF9W2jYThBL3B6udSH62lOenEHDYDxzX4gC72UDV59I4KW095rzt5lCCd0
qaLU8yxi8bYOEYpqdtedbbYGIcBZ06Eq1JYiwQsByckebIIQqiXc6QI01gulWXaNR1k/qAHCeJnq
nk5MZD/YMIi7IQmocnCxRM8TODCmUf5gdXmFGYEyeolxLfGAs9DwcN1EDoTGRcMNFGOAkweIw2vI
MIX/Fws656HQUnOC6kOFc8dE0sCRPpoD82DdwBtweu6eGDgxPRD3zDaQ0LGMgIMYCvArOLumzPJg
nmAQxvtlrDNrzqSlKD3hPPg2UKkhFMC7n4kEtv5MmQm+JKe4mzahhxcFaLOSj7P9aUk8h6wR2Hzt
ptLVZ+zAaESnZtSnCckKhSMldvcykFK1X8uSv1AWUfpj4QxHzKfFW3epGEhqQ1mC3moHagAFuHf0
3u72AZq9l/C5t6tXiPsmYtJ+whKK8BGjMG4d9a3GN+5IuiY0XuqLYH1d9UsjmDR40soT5HLmO+UD
X7I+QNWjCCHjG9MdACWss2BOCVNEa8Q6Plg4aTGo5ZzYYomxGVxAsMo4oN4fk7Am926NynBMPO/g
4FihmR0rHiMk9DuYyal3inc+lLMGWHHgvUOm51jGc5AN0jgUc7S3HR7598KQg4wyvNliXUHe6ZDA
zqaxjJciM6YFo1pEBp0Nm2XXVGNmqv1RLX/pYrXfHveXEzsylFtVK5zYomtB2sYoliBvyM7LiIOl
JodwlL/Wj9UMvXXtp9Pra33I18aq30JLJxn4Qp6wSGels8z32bNhy/fChnhrD9HUtvaRkp0fCEtg
zp3MqNMtzMnges54R8Qdeofuly1Z+m3b+VIGZNlVyLWoSnbVi4YjwIMymKXYAzrE9h+dFsgVqmdJ
8bBCQLMepIcQPyxz1LmMsH7eAv9GNL8s5C+nQ982onLquRT10QoRsb6n0SK5uFfy5axlDyOPnmhR
U9s9ZARwCg4M5Gv1gm19eTpqd6fjz5fz3cThj/fqS5scXFXrrEq8V9qqf4fTNR/gKXFnTq4wz16w
Z8HEhTG/91v5+x32zwcbqiJzJinWR//+6YXWtUjqyv7MCtuE3nV+XkK5vDxJiCuDUbw9Yc3l1/yy
BqaiS2WrN3Fxie0cVK6cKeqc5FL2csKez7CmVA+NBCEtr+bu9iTjkI+RBg4X8shEYrJAV6WEjgFp
pJtY74K4SJ6MYpZZ4w4rQLjKjI+hEwIfF552XTADh4RJ0PTVEX4phNXhePtSGvxx01+eNnitVEcX
brp7MbqZsopx8gf6gq5k1JvMegmLXSUeW/bwRU+y+n3pnMhFR+I1u0B5r8ZdOc5EV1/BvYY9pMck
5TpaaochdipN4ZIvAS/0rOCOPpa3xhvwazWN1MF+RxZ/KSf+P1vEP1/gF2CijaNSkIQ62RkQ/7G7
ah1CgwWyVW7TKHDOZ4cc0AAxfTc5McOvYeuMddCW1+AuerkJE8AqmGHXZ5Szernqyhn4SiE6aNpw
D6jUaYgzBc9BHpePzMRVO4dZszYxJoGLhVwAwKsbSddVWw68TEXw8tZHJ/ULiiR/gyR//sK0Lw3+
6ZYWiRnzeoiuaJtQ/hf1ozKT34zj7Xhinr0SJ8xregBXxBHDVYFkIOT5+SVVv+li/riKLz153yhx
3F141OmTfGd+CFuyvfFivVzcZFUiSl1AYMEqfkqcpx2tO7/zroOPWjalgYXePjQGUCDluQoz2SBT
xud87OYI9xbVht22fb6AEbtMTfK9sNcxygt3P9/Cd0iJJDLl0w3aQFk2vqyWIItSw0go/Bhw3d+w
2oGW1Y9SZdqjNiVWIJ1zTLIFhN5FJ0/AYXYXb64zxDKPGCVg1B6z/nFeRNqywGTBubnaEjoZXLyx
4mI2iKtjBQ9KWuB59VRt9ZnCHF5cYdvBPt7H9vUxvYfG1bg0zD/f2scM6q+X+p9b+2sQ00ZhGF5E
srTvz8jW4CINRkMXlLPIJx6tVXFXtWNMNOf6RvHQsQSPlaPt9E3MEGUXRo75eNqGBzr1ZxUrW2WB
Sg2ZLouaBYUKKRwrz+yA0ixfJatupvrMLg2YudIsgfQcTOpDVrl64uoCkdNjtR0xlIDmXeM50t/m
5F1RztW4DxOuBDEOj95ljBVHPRkAAWuQWWMfdwe5Fbjj5wejf/vyfHowX5Ztdw50WTzRCDHL6IJV
jasTySOP7AgoAqDEVBOel4huOyMwZ5LHcINsdYEdMX98RkGKAxP1gjIiRPxEKDj7INORN2Lrq129
uHqnub66MGhCm4BOtB/E9Ab7PtDsx1/oqOlsdejwHwYlnAAZdplU9D7IpflCIcdzYCoHOYgYJISx
P989M/PvNvtPty//WbK2ZUvROvSBLZMRYSmGGzGdNkgF4J6GMDJHJU1XYE1C3HQZnOB2jFQSb45y
dcFxCp+kyCW1W0sPJkGWKG8xriY0iRzXbnET5xE5wN6pcapsXtZe/87TZG015P7ghHC5P2UMkXAx
g0wyFu8Q8RJWLC60eXiAzBDTi1gjDhYj9lEqyxa0JF8tN1a6EzBsgYNPkf1hasAUkzSCpkR656d0
pvgVILsz8A88A6fcBRTi21axLRDOR9BCyDRQrezcYxU7HEmkqMMpI9/VUXFpCGcKuipe89Qz+x1x
SYnkgRH//NyVoYD6+3VUFYoKnY7WGM7gT4VF3FipGN947PGTMUIdhiM08rcTpgU44VVOqcxzZILA
MhhicpvnxQUPJ+QGrwWVIS6fqMMhq9GQUcCjKcVdQSqWYTThN7CPCbVJ190detJ+r3o/X7r0bXmg
GLBXLJWppvJlxfSZmqW5zCbZbo3nMyT1eIOyAwMSNMcb8QhB7+cPNIeu6e9n9c8HfnlWUXwRmnDA
IJuX0i+WAZ3KoZ/Kdw1mEfDcgZ+J0BlA4NvLaRmynjD2Rk426R/Ok3ZxY3yFkSRdypklMcIF5FSA
v4x0mIhzVPLNUX0Q1+JOwdpUgvTLKB5z5Grc+5e97NyO1a44QBOHST3V1+pHcGe7N96KVeyYm77A
89OcQRqDQJaMq9fMj9BGnnbVge1BxYtlG2BARXACPkfa3W+Dl48D6adH86XhjDLt1ssqZ263ilvs
nvVFxy4zPxuTFtdbbRQsTimk27N9W8sLoRkjaqvvUqwCQL688gG3CAyKDtbMOEL4yD30fNUyxBZe
maTzYtMvmNOOcT4ZgGh2Yka/tRM/MpHmPeVBMwukBK5ea/A8G4/zhw5HOqzNnvr7ks1U9aUNxR2W
Tpf9eWVivny72qc9lqk4W/n5NppVj/Vz+vzzcpG+RZA+rc8vXWGmnM7npKcaau7ReVKeX7qRTHPn
r3k5cDKrV8AQ5+eJ9NsZK30HIVM//LNSv3RwF/N6ExqLlVop6E6dW+DGpRsoU/BkRgICGqfQEbtJ
I41q9CNnEgIJnBpXdAgmBmxk2qDSG0e3yY2kLhNAZFzdE7qZkqADZUYDpJydGCur3q2blxcniGeZ
6p6kiSIRvTMiWlg0fZg/ubpvAruwRnHn4SSiWTbmF0k/5EWaWyjRALYQhTPZEa+jc+uR5kfjVp8e
+f6YhV0ZreGwPYM9gUCXcZf0IG4sQuGhsG5JruwFLKwUBdu9EUwcCvySbPj1EKpdjaVFMRPfmdWe
6HWuizYZp5jpYXON6yKLRvZPqZ3vmK0EstsFzyCokexj1HhunV62T5bXNoiwbT2bIyiD2/vLyvhu
uiuJqgRZx5I0wMUvO0l5UssoSXldsE3mIFAJKrSHDdio0cXOc+1Olxe94mrhuqGhFJ3oRMCSrV63
kL7iTYvJCrZiyNASj113DfTLeZgT3bYRyINFsIj7wltl+WHj1IWNEh+HPmPWy25P/F9LfXu9N8/r
HF/Xwi76faT7ZzalCLNRyT5/HHXku9TkxyLVZGiuD7kY0QUTv3cUJzjmpPFTrcM1Q29AI4JKYCyr
76owFYKdpOxP5SqoNpjooMNV2IWoLGQyGnZ1eHdtV7r8HDY7I/Q66y5VfY3B1tUzysMw9bSc+rTO
qbtuU6X0Kt02z7ZQzhm4wx2OgnlFgCQCFcUhiJL8yiqe0s2whH7+emT92w5Ck1RTMWEWKh9zkk+H
olydyot6y4HPJLjSm3OwDmiVzUOPvKJ4k6+HSztRtG0trENx0ZAJlngBrQTGlf2yvh5kc9ejJN9J
/Tqlk6Ad1e7FGtugeyN/sNj6Tlj/6IxOUl+W3UpaKgP3nIkHld1BQvpHDYG33r255LDN4CtR2iEI
19SJkjt58JjDi9BhN7xKwVNTLSgIL/JUMv0+34kkX+MbBL1PWivCVOYUxkcvnUMETJNFieyH0xxy
N2Iqoui6iY7NGWIAhhKsD3WvKhTS5cqoFhVFtAxU28ubWrD56yauW0YUUT9TsbJR7sACsdu9CU9a
taceLXllm6sL2sx8Xcc4vV0zlTHwm0KBgRevOi9QS3NSp0+GtNWjKSMWS/PNdNZiBCRHnmA8tni/
VYew82v0cJjCJW5RPDGQCSwGnrmjk3mZ2Tr8B9IUscmO9poFX4MT1+yWmbm8iQ+NNA3reys56sYz
y7AjLTQAaJbupKHZ5BDSX6z8HQsnJvKsWrM/NqSXkW+u2Xq1MS9ua/lS+UbSSrlKpXXK7fTikjVd
gz+GHNKpsBC0WRFvE2wzcbkEzCxWKsFEVIvNlso6S30zwTwCa6Ib3OwbHJbmthCkvYBVc7lOy9UN
65wL72r4LPUHfCqlZVfswCQQKeIQqqnTNn0or0OAuyjAVHaqQ7zKDBjo4TrV/W5RWbZ220uKA/4f
w+IHwmjs0wW7TVeKfERNwOE6jHVpqxKDYKLAvoFsD60tXWHV7WV8MLPJeUh53YngCqW2O1VHowFf
9KJqyLBMjElYEEh5er1G6Nc/mh2D7G8ma6QFh3NY9GcRBvizfsKEZSmUzvm0INHDyrY/v4nqtz2R
plqSZQJoQ2n8szotE0sO9EiId7JL1oWE5zBvDQ0u4Vyb9p1eR57eCKnS7OhBeDlteROMl/O7Pu2O
pm+cZv196xRYVIUfs0Gf3Lys4Dzh7Bc23Z3+UhKkN8pd+ZfL/ti+/6qGPl22/Odlt6kcN4URxLvm
7Dfqq6pPJGXMIBrXyGBxKdeZCVH0HWqgKU+j2zFoD4E8za5kIbwigic0ucA4dkT0Ledwj6wyzZwQ
E3YTk0lC82jD7Pq1ucuUzY2Jfe8Y+FJeTWRVhkdAYX6jd3SC0Dbg/L+ka7ojXKceAiACUmd+Q1sk
dagl/r5ZU4EgZKqWIn652cQ6SUIpD3BLPgutZXBbBPQNtWecJ9RltebEmqOrjlRPNXLJYN4ni+g5
gWnjC0gCkWW8YUej8+rh/8nbU2e+SeootriXuRwh6OPZ+RAY9BsjBhJ03HPmSTVZUTbTrE53rQrX
qXHYjWEApASzOecOyzMnHjxmbHzK+Km16BW4p0DWohIsbYYWMb4NySS9ksA5SbVjYdpCwJTBz1GH
A4ZILu558MVAFGDxjsJ0HuObm3q4G6E4Q5PGJAeKPjZQVTmtkZE0M9y/sGdMoB1D2DcYAuvbWzMn
vEkW1xiSkvF5ghrY+nTOp3ahJ1Ck77phPz3t0vv2WSZQK5zVhBIjWVAchM2ptAUdY7T8H+KKUKwu
gyIPQzGZFJSXjszzu1qYodiIdCTp+C47ijIxmO1eDlW9Ai4JEIVioc5PZkTTuHDg9X6in/zzb9IH
6/vz8p8l8KWckY1LmLdCMVS6gmqLKNmIWDS9K3F92VTPppXxIg/DtKIYafi+nxfxQdMnOeE4OFgo
QxpRywmCbfJlruDsu4rpkAxHwO5ASTYnTKBi31SYuWMrMyFojZg2kAyAQ3QoJxzGuMmPLEx4gMKz
/sA8CKs4AvWyp3JZYZjzYGwEjcRppiyEXE0uWIMliwIrjHeZnFz4BuvIJDS1hoXwIkIvmQqDtXvI
g5vxAIOXwZEJpx8m5DBE0YRCUh0CvQmdqLBl80lmbzqUsdGjjhoFIRgO6LCtkl8gZOlbhET75yl/
6bEMIRSuRkk/IVnTck5nhCsBZmnSNkAUvYLg9fPm+52gRRI/fd6X/iU1ruH1rDJ7ye9voV1Xzvk9
2OhPcjdWZjySxg6nfDWv+NLAoRUIQeLWKeevjqlR1I7FF+3duAtXTTZTwblF3AZtqnS+/3j385Xq
w/r6aQv60u5YtazlyvBk4KPkpttvlNcONBH24juTyTPpahlRcpMcz4QrNmCAvjKF1SvDT/GtxDpj
mx+BfMs7RsgWGmoS1E5YT4yoh8ZkqKLyZupOyQEDWaVtcztP3ktTXnfYUPSVJmTjIdA4fyKZGB8e
oq8kl9I8xB2bVAooWkPSWXL1mJ4hX/r53uVv7x3aP3R/zTT0D4DnU616i4RbLjYZI6nLSHzv70LN
yd7KyRXw5em6v3qXe2lDrmjvn7gufGqmHciC7Bn+L8vz26Hhp+sY9ohP1yGm51MhKKdkV0xvaC+f
m3dmRP0RWeXptzHDty/Cp4/6go7npdyZpcpHhXeGRchYssYW6DS+Xsbd/LrPYLAhW+PkHJFQQOwl
ddOD/Fy+nf9H08B/ruOjevl0y22iqYzruA6QsfPTjThjCqxVc7xtUgT9eLfjYlBumzvVKRea/8v3
/u2x++nDv5RGZh9KQZ3Ro2SmL8HxnMZLvMxwmAp8aQvfnsNtyJlpcSRaYqugHHTW8Y4IuHf8d4ni
Moi2+/mStGED+us1/HRJXyqBKmq0UypwSQ1ZD/s4wbRfI2MTq8t8h7MVSnd+WVl+NscM8T4htPCu
u+eNFFC7Mte46/bSXkGjurvNzAf1Adu/aogWVh71nXwZyS/5e7fhOGe7M6GbYXX+kUFBYt3kMgOq
BhDo9VWMxJ4YYWH8881937LrGsMYtH26qH7ZfUNDV0MrGhYddrbvGEI8Xnf6E8DGBIkDXq3d4ucP
lL9FZj994Jftt6x6oUmUMtlR83aWGwMOM+yBMkEWnG6rN5JpRzKuKN0dk8H2HiNMbAsu2PdkXmu5
GLJnot2ct4AtVughbCokuO+/PJXv2FuS+Okiv+y8bXipokvF7oODGAoVkpO1i1v6JQbyEdIGTMnS
p0YZt8BNbH7rfkkerJbh93slgRDlvTz9j7Fng6PZBOssOA4IP7P2l+v8Hiv+dJ3Dw/70qlat2IWR
ybd32+nv2YNxtgtC8OAJJpMKiJUeFVyhtX8vj5Xv98V/1s2XfbEUaj0UU77GSmLOJdxH0FTjOUOV
/KBcIB8uDMa/7YRK5AJf0BhT4VDj33zBeE6qfblqCl+6zTvNq9CQlLNLdgSzMqNNiuOIvpKySc0I
jUHDqxQ5xdOFmEvshd9bAgK8NhzhZIIHBenflKoPlw3MSHUnebArwxCnOTz/RjeDsb8Ni7ONjqeN
MNbwlMgmkeBe2lV4ndBG5FMRy6tioUr/j7PzXE6ca9b2EalKOfxVFjmD+UMZE0QSQkIgdPT7Wn53
fXtexjWu+h6PPY89thXQ6u7VfQch/YsNj56oH/bdlwdY8Da708cRYAqUx52xRAKNPgCLler6joBP
+JgyQMWVly3YiR6W+QXK4DYWEvOWMDAHVUBN3aTdywZLqR3b8PIY3QArXfxVP722sUF2nB6Gp00T
HC14s97T6t7M/gqVCcllY8Fe1wYuVENchQ78tbpjIvJ1dFyYRekV6fpek30qmIhr0b9Xp/Hb6nzL
QcZK2r/sCw/UWfELPSifvokBMeMcxWVvLMrF4LRjz7WfHXrp4NUSYmfAaM8MUjwWioxpNFLTEJUQ
TXzWk0oNK8DEmUcqedyCVPYvU+Q62VUAskENsQ1O7GV4lMDqghEeFtTor5UVZUaipyOAL+riMdPo
oTthrobXu3v4rSumOL9c8vt0/2Y9H3tV4pL1YWNH9ZHeKBxChDTzvoydaqg2qI9dkG9EtbhlF66D
sQOIWL2JrzGCDjshfh3IqI+YMan61rvEK5qy2IdFrw6SefcI8RaQXsouGzUYB918Agd+p8XmiK4W
fccqkJ4e3Z79+nFLnFXLRoxdiIIzfYLF5KmiTwbm0brCJeN5JUN4t825lSYFIxj0TWzGyS2W0Crv
4VNaTA6MJS7+tyMneOTjYo8uhWdqLTrEyFjeB8XF07/BxAW0H0yqgBFS0WDB2D6m3n1XFOEBLWIE
3OF/fYLMIjPto6KHkSAoRgA3REB5ZrOJXIiMZcaZMlFxtKZ5hvcksXsAIYn+i/xsI3LYplXGAqPq
PK8GZck0HGEee7IKMcTGitrc47kErk740qxPDJXYYRbJvXBV9j/tOxzKQO0jacZl23PkVh9DxByo
bK8tdTDqWEvR9KBCRb/l6V9BpHURv4DbdRiz/HO2vqJEpGBRjLA+JVfhtoTABAi6ont4de5KW9cZ
VoBa8W5r5rCPu/8b3vYbT/t38fD/4qTxVs/kx9f5WKdkEm18vi1e+Kmu4nMZ3Mx2KZrMPRl9Cgmc
i0+18Kxd2l4wv0QTE9jgvi2fk6sWPoooXzsIaStAkro6EjXVa77HRjHvPfbd/bGjvgZnuCIo0mHB
pEdH1MFWHkD/qYWrxed+wcy/gI0heYA782+RA2bN0I7/HTyUH9tapm1Srcsm+I63Qumiper+laXU
yjvGYypbYTpqkqtY6FVgS1defjvgjxt0SOqaYRq67BjvSehpnxVFpSGl9M+TQ/s2uqCFnLlSb981
lvdWOqLJh73G1Jyfl9rm31dr/VSuM+VwHEdWTcX+xvj9kXvrm3E2SvMJTR/HWi142b3jOcyxt6k8
ax/cUVvM2inC6lis8xU7Moc3tXUH94s3GF3yTGrV/vHCaCrZM/XrSmUs6xPDmJ3vkzrtKchIt7K4
3lUsxizg1ZZZQ00wxf4GYGLvgqq/nZR0A+iLGQj64exqR3c0j8rR6dVz5Ai15Tt6pNgIVK3zPqQK
OUDOpZyiLVEmQCWwSH/FaEw4k7vkovX1y/35qZJXTGQYZMfSbOMbGfHH/Xk9a01frR6HsVYEV/QT
wck6bk5Jf+2Rma8ISArZQT9bAVrpyTNgP0/sYyp6Su4tgldw9KowxxT4CrKf4dsQCqmchTbgXmam
BlnY1bQoezEyfchQibyqis3V17Eegb5m2uNcAgwRcFHgNtlC4rBA+MiZStJcD4WyEB7WGoNBpDOI
OiNrkq5i5m36JT6lIRqiNGke+JBWwckcCi1xRIe1HqlAV5Mbcie9f9+snwhXiuLwNOncK/H234Vc
k2qNdqiOjGb2kbL394jpqa0H0oNotsfa2nolBuxjXOgwXwIUM3uNSQP7/v/XWSA8IVsKy/ddiqF2
9lVeKc5hLMVVcP8qd0h8lAzmq6nTY2+CjBuCspnw5kD8YP7vg6s/VZSK838Hf9sY6HTaZPvJYs59
CHJNB32eHUPDxYOe0BVDkQrzeGrcdHBqp+MDEJSW+frG1BcoTB7buM0Iv17UWf99Xj9GtT/P620v
cKnzRm5u3BRki9Dg7zdzBamgZinPpd+6Ht/Yjvdswd7a5D/bBLbytht7IVtS5Pb3C2A4VLlyi2xL
Kgs1FKsZAjw65SdDmg2IC6MjBcCUNaTY6QxiBs0uidmMm84YInrNZ7l5/dKg+HHyr7KkRftM0WVL
VFJ/rOjbycpehycrukSUnAJhaAWruEYiJGKS3n22tcEdqbPf4shPnSCVSYluGoah6urb0ihUZaVq
NUdtQnl2wpdxZiig/+1hPoY86V2CVasYOO1scw4ZPBqBE0k7umPdKtpfg3xz3xhz4CgZHVS2BQrq
wMfAnkhIOWLHSgR0MHlRgk/WmceI3lMiShQckyGGj2FD0H5kz10s0WSl/XlzN3UfH3YHvpPPx/Pi
GeO08CVMTpGn/OXJ+xEorGqa4ci6IRvO91b6j/ud3uWjlaUVEZRDTWAts0fPOxc0txHdR8iVsec9
0Nlx4nbI5A0nmAECKs4c2oFNw1DQyjLctXr6F0NBp0tz+TbBH5GpLOYMNKFn+JjVCBHfE2ePLZiK
pMohOIWG/8sKsn4qDP68kLeX8HS9W+ZJvXMhIMnhOuG0ApT77FPqNvqIDl+z9x+LFWooKNbt5N2+
fRyIfBCULaYA5LEPKYatjGMZWauAz+zaGDYMbRR7PLvbOMhBujJpbUZMiOThqVcnx42JxVurpAJO
Tj0T5+YTtB0vTxx4I+DM58eF/blfopdR1lH1wLJsLX+oyGW2VgaUEfcU2ZhvQ1K/xExeHBSjXPPD
HsNobb26/BTGxX07QZW1b0I/7dTtp+42cwndzQBiNONHOsUaTghp+9iDwLd1RiQsBXVyuh47hi/0
eQCYaXIkLcHZ2Y4bwNVnc8hhcGxnKzSQhkZXwe+I6uZTjLqiurWflP5le4oQ1mTb5aIWA3OH0Yn1
7ZhIXYuSYT60mkhtA2CXffy+lnoboTgMPZ7UmbgAJExNYIoYPnaHCAoh1+TqjXuMfqVFaz/VRyqV
IGlE1XXtHQwiH538ds95ejNwiDjBMybUedXwSFo0YwNSXiAznvLTMUyqGqKN4u0ZILlGoDCRWuE4
wRPiEdoOuGSjFLYXGmLO4JdH8+cn8/9O8i3gpsdzpj5knswqgPN1hDnoVz7kD0FPRHLvl6P9dkve
Upx0Lq+NLBZ084XmFGJEvhPg8HbffeZT5xfhrh/z6Z/3/y1vlcfjc+88uDRzmSdMANaIu+vufpmX
3hmdZcZMQwYDcgijQPjaHgZEvbBqN7kL+NbZmIFG6Z5kT/c5/OU2iOX+V5ZD18pUUehSzfe4dlEu
upK+uA3q2X/AHH9567p93uGeu24cn9EwQq/h0UM1sUZU5pd88r3j+uvoooVtqg5yNt87tj+iqvZc
6crzUlLktA89fUd9g/Xz533MoPFOd+nUk6OXZy1uoxpDeURQANTq7P5HjF6xtlP7FB0NJaOwsqBN
c/XRGeiwqp0uCxEuF/t2HFaZyvTsddZ1BsKgu7UPc78KXhHdnX/fy59zxB9XI7LnH1ezf94M615y
NfRggBWzruTcg1GJX87x67o9DaEqHtCCZoBLC8HXRrWFmIiaPMP94OrnU4jXsCyDOqIlwFhF3yCQ
xZxS9zEka1umd+kzyQSRgLgvmoi/SjuJJ/5fL8bb+tNfN8W6mLfD+GK45a6eoKK3BAWBq2ndViYA
h/z67Cst1K8wg04xvCY7A8QMG+HyiLjib4ykHyswTVReZF1E0PS3Bti1PmvH/FoTED7BOGPo1dlc
51gsBfbnCdgQnYbNtYeGyOkWpmM7deFqCpkBkK3QlqjG1E52iJWuMEGLXu3TL0UyVfgPN+yP83vv
VtXPwtIPFud37NArMopkz8iyjE3UCmVgWXH9mq+AuhBhUb+6I07fQo0fRw5m9ZYPXlNFr3/VE2Cq
nt4ElphTUE00D68cFfekUFxgVGKoMcoGsHRg7vQMBAIe3vkLOELe5vbrfjk6DiSNymu/zD7KGQt4
9wCos8k2Sliwo9vArHv29oTSHr/tfPeATAFKdCSWtH+gQ9sRmKdWGuLOy1Ab90LIkhSy6nAPKTLv
Sfe1gfMzOU9t0fNh9yv1sXgr2crPGAPs8eLhpjfhDh3fQouaW2jMXpChSv/1iJxrhA1WrcS3Rxvz
rOyV2Ig5aIwz2uk5YQt8lIE00Ehxq4Hz8e/V+OPUUlNoB4AZsRlpi3Tzx2rUD8W+VO4i59WhdRct
kEtBqI3L6LxCONJTB/m1dcW8DE/sI/KWnmF5FAPa7jm/guDAw+wZ2c1vMeIHmp1ucU4AM3WZOvp7
jPDHaZ2rx0peGZwWpRSM/jhPzlWwB4Px8Gl+Q4hNaRMcngTbQeMMTeCROGvyEMgQB2J6hE8kTtUA
nG+DoLrVutw6+bkPBWNfd2F5HXB1BWx7vC7TxZH4AxKZshid7bMP0rMC2yaMWtFkg5oCb8HV9p3n
tkpbKFtYpZfR2qUL+VFfkpQNnP3h5GQe4SIGPcS31tRVd4atz6GVA5oMQL9UpwiY7h0joukBnE2F
6yGg22P0sgIY7IjYPKhwOd3KRzJR3o+VtjOH/Mtl5udJefq6oW9K+9LsHQ7xntb7tKhn16pvHPuv
vIPe1f6wVXHHNFDGiktkl5/DvJinfRt/A6SqnsPbPk4f4cqi9bguuICzQjnq2RtyF25xt8PMeWzU
R8L5im9+BCkSA8XyYgcQg1lEuo41U3wTvqzs7qsuDfLn9AIA4+ShXIlKB/NelHr2+O+GJTinEjpG
cEBEjj5yjQkmLcssaexwRYWH1RpI0ZNfbRlW3JG2Urn3gcU3Tk7IOpz8/Su+YqLmXZeAgW5TXtom
3iNfqdBRNuvW8zi4GxEzo+oVXfTxGX+6ZqFW4FkgdLMZWuekRGebnxZm2S/wHKbvcnGdJejz6DgE
lJciZ0iW3Ldq09OkGRK2VT1brasywq8CuV1DayEW2Ng+pI9Uo5qtZxVechBUwnx0xAcmCysnLoZk
GnnOMAB3AsBInwptZqb6GH5GVTu79PXjIqu6MlxY4dmOc4ClhEcYYLif3Nv1lsMivVqnG2yrUJ+/
MDHVE1udsoFD6+FCU5onqI+y7K0Pvtacj+Ws2/Do2BBwRtgQYhydL+mVMouhs0GoQWSYhr4By5Qp
iIsyNOV0sWBLLtHcd6HDP7Mkr1vyA7a7j2AsICgY5AxrlWKq50AK3fo+Q/N6mLayroSsUgsVinyJ
HG5TuyfGIVh+sYXfFTJ7y/tWq/po5K4g5+BCAKhbQUHNs9iHGACcURdpMfJSNLYFvlKhvIvUCy/X
2kno5fLHwgYAMmUCqIrm8svC/7ctl4PLy7tSTQm5UgSRxStlHZCFa3GnEMlAa6VpFjBc4R4Vx3aF
949foC1GjFrjzPcQfl1AvgAKQYHlUvc8CCjxZp6xgXmxP3woavt48i/lGJDkkRUZKk1rrzDjJFoL
1WlotB904ymjnXIJ9Ywxdlm11U5Nvvo8Cn/paiCUmtbsQHLiQ+wcA+6njhdPloPG74FEg2HEHdJj
tIJLI2Lke1FGPGgqXi1i/G5gn9xSEEG35ucY50AJGFjXRuH8ha0j0SofkouPdVzKX3hg2DkM/iQ9
YxthRJXR5+F4GZENM+DI+C62ftta/N3PIgXIji5D4XFs7R1GccqV/CQ7ajpWa+TXQbA5fbw2b7b/
LEMSo6cmKwTQMcm6BGx3ANaaKh7qjyz8d076YcJvaJamKYjRoZ5pyW8VomqdVmX9MvRRaeWd5pZ1
9VL1n6eypR6YvlBtP856fNtjyq1dwtuxiE00Hf59Dj+QAAHAGbQAHFOnr2W+dY50JauL/cVc0ZoG
ALnqaNLQXA1OGLTdPOMRPvOpJFQ0cmQW9OVKHUv37T3Xdg4A/eYaqwAvpGsNpahxm5WOPSjypvh9
veBDw4xPCTWvErYkKqXNqleWuNMCX1LFQquQqc591WxdV6hKDavjOD8Zo8L0sAnN6ig7rdPr9Hj5
MMFhnvA1qT5W990Dq204xT4OT6bjS1JkqPMKbUWzYx5+2wupf1fAhiGbjqXrJvALW3vbppln9XWy
pcYeIRSS5MllpAeOewkuQ3WL+iuRG4XC8EQhPrzeIBVh7xOzjXvpfhM74QnPMNDYa4hsAS3C56eC
pwYSCy47FKo29wjNL6jjPFh9mP4+Ae4+PyE01DV9O8nmAMEGlHB+Pi5yH+mxZ/fkYI3hylPj4RWJ
FWeDzE/DdE4TLJF2esdqpW1nZs7ZItJdOPbAgTHNNXE5Ab/aYRQ4ZbNw1/392BKy5liwCk03gKsl
owgKYjnGjgKtpACzii6F6ggl7mcbMpUwyQEojvAg4RsUqoN4dhpfnbAyIiEy8ku7/Qd8B+00RTNU
B/g1zda3NXGy9nsjL0pllEmhLUeaHWWrPrKezmGkEbSdGK2mQ5vi1UaE3A4QLZUQD9cjq9wekMgp
HyiFZPjzhmUzP6rJSUVYM8yykS5PdbUvSb+sn79DCe1glc2AoVuImb7LJOQU/MoBruDoJSemNnxK
DAod79YAsQ+k27SxZ/9erz8ej4ihsWB1GpBvfYrzsTysbMOWR9f8iGBNct0f3FKI1Y+kNHmhAiUl
/z6gIp7y/94HcoV/HPFtFRyUQ12nDVdoWIl0z9q5yt6FNb16Wlh8QtiKVlRdiPlJI6Y+R+dJ06ti
Y3rr6cdfpiA/XbzF3ZZlQreifc8D/iiWV+mhKCD8yyP1MDf0jblPXjLMrhUCw0J7dA9n95eLF9Hv
/eItW7UUE0FgdNbfnsazlquZej6gFf+Y53R1NYZxF+UVS/3VDL3AfcyLjWCXijrrPd/UMlMyZu3P
xXP18cuZ/N2gYlrHCIo8Ycq88G+NWudiF9rpadPskKPC2NSHtUZ/f3WM7vXaEo5ciOjdX/gJj/99
4L86Qm+6wmLX+8c9z4vKuj3p8o9UWEV01GUpMGwJz14PMbHDRf4NhPbXLlocz0QW2GDUJdvflNg/
jndUDuZdVa71SFt9GjAtpWbEkBorYLvIto8zAVgZw4ZRmy3S0VLTVgFqnGxsAPet4cp9MK+8JjkA
n69/34a/Hj1Oy9a5+6alKbrzLiKQ5cfnzbqc69FD6hbSZ21MM7N10mYmpwgu3HB+WefqX8tOM1Ub
iK1pW4Ziqd/KF3/ch9OJfJ06KfehPHYfB5xtBJBplbvPAvoRhIfXGYMGOPeE8VwY1xLe92BRjosr
MRvFuYs0PbKL0Z83OCAgSSwJ2R88MaYHLJbsu5UcLMv7903S/86YlsI6sQ2VMaX2l4RZerjWiqQV
j5FCttsHDkglQHlSyBDgEcLN+0JZlsYmsuSuIru37TWSqKwfwDt6V5q6anxQwis4Laa9ug9CwCpx
scCk9sY0vgGvtvIVFQIWqpxSlB+DAr8+TGG650dyyYNLFmdZJ1Pn6f2XIP/DoNESeAIDMXwdLfzv
KcofL4Yq5Vl1uzrV6LJCAlSmj4EC3mFgprAmbClcSSBmvGc6+fft/PGwiP0LiIpCd0B+q80U+WSk
5v6B1QDdnxQ1wuwQKSpki0H6Wp4A87DorccvAf8H/CB513EYrKL8r2jOW6ekSCXDMEF4T6hJE6dt
4kH7WpbDK8Iu7MPwYUtuPhv3Nc7LsdNLqTcyTyxSY/jq4GB1BFjruHTZ7kN1zX4JfxK8Q7KlhjMk
kLSjx0cz++0V+jtQs1IUFUA6yuKW8Q0J+eMV0p07PKKDU060hTUucVEru/uW+YFKwr6jfjxD6C9d
e+SgXvfv1+gbhfvfGeK/D/wWH22pkvZpsSon1wD2jX9qaTFaUKEW00CPV3ERHN0znp5wCP2jfwlu
kQScC2cO/9aBvJi8IjXCh3JQty54gOptBEDHq+5rKPdesd5e/bJAf9D3E7GVwGLIFC3mO6ZYTS3J
5l/LSYpfLiU6Y3xhevQaYgp0vnjpBgLVqguCMw9xNHdA01ax9GFiGyNh0ISoJjCLz9dn9gEl8/Zp
T5lHKAmap/PHXE9eA1G4ll/6xOycOvJYn1y2+Mh5lwT8Ux7YsYCTTWj2YWaOh/AEEXw8wHOMxgsf
d3J69/A3bgDYr7+Ox7W/8jjXrQktK9RtLMt+W0l5VTjpwajLiTy8L17RoZd3pHGWMCtnprryqGai
Z+vlIq4B9AfnM69q2cvbTPRa5ZYWXiKttwpPVNPogmI1ewReikqHh3QAmtTMc/dLpBT6CO23T228
GRbPGZMyevnNUBk2vWy+wr0cwWH/PHol9+41IY5X3denvcs+nl2iIRNQHQdGMQ435k2irRFrYHA+
sfoaD8VpfJsDFKaboY6yTtlrJvbVs3rKw1cn6lgblp2yc5pkIztGX7R9Htrt1TybZlPkiPV53c27
xTQNMGhoGQNjsO9n21W/biEsPzpjTmh7wmQQo6qOGsHlZsCwVkMl0Dtq/Fzfp/dp0b2NVR+a0X26
H5ex8stuHPDKDy8OLX1HVVHVEGYSbyXG9fQ8m9KjnOjdI7CJs5cOIFwzg5wV3tGdom3oMVzGulRz
gWv5QI5wCSsABFr+rW0G1+A1tPDkXMH70LtKH2QGnTeGR4V72K2maUePUq+rRg/gGtfg6QHS8RHb
cWEwh3pwa93ZM6F0hWsG0RyrLYQJTbUNe5x+EM4aviG79ge11gk3WXpNCDftaiDOD785+1caRo07
etEx5hfTcUTa+xtMe85jMvOLDikdlLsQy+RTxwkvQ42eV45VQOBocSG71ZOHh8gAUm3d4BfaZhd9
YxMNlABwuoloF9o8YtKFCn3lGYsr5mpYsGL0zP3IPQC8j4t7xW/Yfw7ys48CLaRbfFRYXA/QvliA
g1L7tL9WilBIASoEmPd4buF4wcjbGlZf9pdwpQUNB7zb9l6YgAlrQ/S7pqrC9CEAmCiIhI8APVa0
8ulv7dE1klwy3mudg71m/rT+tpFiLwnqX8gQ4rS0fWAjLuNs4IKCQByFzQNkOZwL+Yn5a31Y39m/
zPnswkQfwxcUBo6wHxHS9PgNFCrGtljqNMfIekIayZUYvo+kSTZV2+ftvl/Oy3mNpNL8xo8df4mT
iv3DM8m+nw0dOzvHMLW3fVZd6M9noz6qycldLJY3d9lX6HmDYg8Ud31zod+4/auHeTYqiqeIqa0U
MMfxCaGw5LbbwWDwNZif3TnduuAO/KfyBw+XByrCnwiBFsmjU+dG/ImSOU7XfCLeoRS5o6/Bzeen
H24E17pHnzTeDj4+PlN3t/JmdrDZ7A4hspPDzUZzN+gsxBu86qLhThhHY+0a8di5m+FmFWx2udfr
9XbD4WxxcWft8Q4jSLe9uHJJO/Fdqbsx3OFwM0R/1cX0211L7vrqzmZ46s4Wy8ViMcMu1n2SwbD+
+d+3lbfjqJW7+XciNb+3ym+Z1NJhldFsUYGMfmOc/kjh9llS9INxrCa0S1DrAAk40q9tyX9xptgT
Cn9eTmHvbzYcXPjlGWiUvxDCqb+yzrljcAWocrCwxbVY2NsZvCOU7OPWHDx8Aoqnt2Q8kC/Yqgr7
O3HFq0h8N/rdofibK355/Hn44nPxZmC5qnxVgRnZkfjdXdwovVXEE0HH2V124Yh3JLePhJfbn/TX
fOxPMn/ST70+N9MI+0vJLbOEqynx3PDMCPyIC97SJ/cFutdd8pvWaz9c+t1uOOmH4lkLu92uOlv2
S1dx+xceuAkU125/zbH8BrzAOvVgCbu372eIB6dNGR0wS+7W7jYNa5fJrJuGmHqHoyvfM0Gf1D24
E/4QoHzoauuD2zc9PiITGoqPebhWOBi5d5yNkUH1UPDyqi4TKK5rzVX97yPvuJzUmsEGeCXsgxs+
ogrIMmAnOoAuHYvHmC4/j/EhergPdzAajUz/axvNM3dwiAaDXuZ2OoSwyHRrb44j3ylgDoPIhwDK
fj6HKPa8gvMzuc8aaOi52wQf/MR88NXpdBoPf9r5YP71dWLdiQPRGUTbdc/FQ0XhJMSpiP+XgmJe
zHFOiA7RlnPxDt5gzlqkXUbx2cGsaiTOjvZXgt4Mb2JFPtwt6iAjfjkRlrND9aXzDMETeoo3Za+L
faSMg6Xqqi5cmlEa6+EnGm2ueG88fJy+38rwzm+2ArA8HKuJCNPN8D+/EHCxOy92gJ/4CfyFP8pO
HfSeoL5s90OYZPKh9ciBu3jlLYLQ4bagxnh3bwqXPBTHFcdHPc47+VTd/D+mevgMpyzko/s5/bYB
cz8/uMcfvR4/1FKCXu9Da/U+PjWv98nBmmDlfhJKxOpH08zFPtTf7capK/6IFf5s7zGbfLUlhJuY
SGme5Isv7s6IwGKFiE33brirYqAn4t3dmL3NbvNkldKVw4p0Hz7jTdXWmXewUveYhrJS27PZRSwt
JCZ4+zaeRMweO4vMXVwDgWG4uJt22XYSOzhHK96JTowc3IO/k7HefbljyRdxYDfGCpnIV8XD4W68
e7rDjbgMeuXfMYoSlrgkigWk6qjlROFw9GyP9lhoBoSyzQYPXyD9V4+kqANg5nX5DWr/H/T0exwz
MYhjzqyblu68lTN6lmfW8aLdJ10RfrjCi9tetv8TcBbtmeYu2kRjvsh92TyJy/z/xe1WAUF6MVuI
+8U3EB+8rohIfuEv/IUI2t1F9ybyzlLEEO7jgn+/usuFiOjovPsEH9bpep35yyXfA547WK6JJ/3l
cgHq2k36hIIJ2n0egYB81u83bjJKkos32Y5Gk1Fy9Vi2o++lESUDN7K8L9bsdruNEkJLEvFIR1FU
u6PRVqKTzZzHHUURyyviZ5Ktu91CA/K2AzMZDS7elp9HOST4cjzTH2zFek0cbzSItoPRyfvCfmMk
fkvtDkQStf17PEn2nBDbJn+7JQ2evNGIA0fRgDf+8Cu3HH0rUidh7Urs4a/Rf1Ln1ePro+9/m+wD
9pr828XjdDtR0Ol1PsTqjAgivY7bcR9eb94RK/Dj43spAiBlGQeeSJc9VkivFXit6XQ6HovnaLcj
hdI3J/3GG8OvXGZymxWPoWsNvp88fHSBOLI6xuLBmyKA6E57LL1pa5q6cev7r9RttXoFa3jaClqs
ymDaEr89i3Ynv8XqG4rnecPi4icINe5uuPI2w1kaDYfeeDce7oakPcvfcdSn+/2t4MAQaQ8A47vx
cHOOKnc448za4guzGYuD/ye3D8nuswWOLB72vSKxo5eOW6DIouITb3j0hr80r4Au/F3SW5YKLNgE
jcyA7a18wugtTdPr4T4pwgW68AmkseicmBGz2eTRqTtKZ99WOkjsB83EChVfDcqeGlDOxbrHjIHH
WbwvHZfnWKTyMhAryS3wHGZ2yhe+n/zvf16IJC2+Q45u30tIrCaR/Gc4/gCxEZWCHiF7zf9Jsdqd
8S+34Ba076HUnt1DlNYDVmAlbg+YVe9GR6q3+pzVfWxOiEvg/amBbO61iGLdxVKUEkoosz9RfHq+
CbplvFEZf38UV0COXK+pCUB1Bsvar30tFLUDvS3OG417n0sRX0A6OShnsrcUWV/1qDK1kClcIFb5
IRZVAp/x226eKD2l0b19bxftHI1RXML23bydx3D7SG433yJdgbwf6/7Do3j82m6RoCEXjiYKS2Fw
/l4aYgmK1RJ1aq8D3Uvkw69558N2AznsdTqiYEXeS0jUkaPYciQH0GhFUPrYTLj81q8vUiRE95ie
q7c1/a09EWEA+UYPvU8+4i+6vUSs9e3ACdj8s86Zi/gDx9vCuiTvMwHz0FLx9P7Nl3kvYJGJQ2DK
FlqRHF4ThCnBF/vC/zYnBebfGRD9vkCbQngz23V0JyUiwOIZvMswDNjqSJGEyqwUNcEFN/KX35BS
gfu1AKT1Gad/53JAgpQU7Fr4ESQhBuJ3i5T5n8SKSVJ4XJ7COo2xIhvnuMCT1Mg28DxXQYXA9n/e
lI8SX1hrU64Q93DNHpNu3KJTnNWl8N8VsfKtpPCeSSzoU7rmMOzQ7LdM8pStKm0qs5zcgD1ioJP1
SloIZ099datW2SrJ0R1lrB8SfQgt5cSocWieWgsNpg4qSgs+3JP0SY1XfKifh31oQnKlb+O+erLn
8MBRmlLJiQoyHa+SBtHac79pgxhpNyxVrI5YG5HUu939FPxT0bGZeX7Ry6l03/xALEsmqqzxbAmB
6lMw5BKAGohsI7JrRfd2dfZuCTAyZIFWsWG4suadZ6rjvhRfwtdcD74/0/vWUO+/FtWzXZ5h33tq
XxAHjRDpGooedocA+A/kf/FyWImRaLxdY7HvR2mur4xzUqwUy0sMrhfaeDXVBrmfPwJz9FL7N9T9
0FIdpLqPpN+vTCrFEi/Bf79E7BHRIWJmqTAiMMXY5uv/PHhN81Q0xYPGElD5GkKM3YKHeetpSNhq
bSBXFc2jVgpU/YInku/c3QtL3ujp9JmKqPhGBl3Pg8tUmzPdPY9TaaJPs9UQ64jPGyFmKxr5WMwg
MoT63C0oYVFXz3iPA80TFWGPOJDFr4+UsvLRAn6EEQdSa37ZWTGDf7gKDhXx4esWvjrPzm3jtJ79
8/IW5P7MBGfuTHCxoa0iEsHZoxTZbXaYCSTAUWmtgBULRM1HfUWLiy4MSFmRrAoPPER84W/U+KiG
7x4gcNYiU+eWGatz/F3neAS0VJgefTbwlz5G7vdl8eqa4ZP8OD7GoBu+Sbvff58v7WMzbG4M/d3T
nSLwiTm2eM+8tCVKO3Z8aIiKSi4wAym8h7zcMAljiQhuTvelZzP93W8lBE1/1ZqS/+4D8PqyVzV1
7IrpjOr//fqWp6ZI7VVZksikGP9YmH6dwq9aT+/uZ0mRHOJ7ck/Og1vvRj/OhRpxT1YtPNBC2PDR
M6oiJYb9EvBEh4ortlWIooTV9BY9txn1VxaKLRTgWiqZLQUOW6Yvhjru+VNEQwfubKKGDnGtCWRo
2TzDvInwBzAiPMbaLB9VkyYoeVd9KPGgnjFecc2QEkS8OoQ1n9cqUvEAT1vPuOTtGv8aqn4ajwle
mqCWGpYlv80Mstcz1/OH2qAg5T1KrVXC9ZTz3kFmryKNLq8WY7XosQetUM8ugEGUbCg9viwTtWQM
bp5WrDf1FnXFf0fQv6oQViQMBxMdN5Ui5H2WaBtF1hyfx9dIr0Z3k/nT88sGYnJAlXT967Tmp1sA
BYpgbTsWMeEtWJeN7NSNJNWjYoUrEmJM1dUOda0n60+vypWupnZtef3vC/xr6iEuEE4iXtAKc0Ln
LfpI1dG2yrtVj/bVaEUlkX6lWaCU09VvLrq/Hejt4ooqrZ/ZlYsTJro24mGz4g4MTPMeq19qRxiN
7yFV2E2jeUJA5VYq78M2Q8owNn8VzxFSa0ip9UrMwoVINpaEB/8G7Bsm1YFbXLm3JQjNqonkxsWY
osHhsIfPS83G/7YFmJSTMm/oS/uH1iq+dqkv+7jWT5BYXDtzfXaxkFlyq8iimPmsO/RqrygEOHN5
tu/Z0XFR54kN6WnvZhQbo8eiCR+TlE0tUNFQrkmjKTOf47TyVJSqK4QV6Nnfhg/aO433OI2q5erg
XbNLgMjow4wu2yf6H6+o6qr87JRGf3MR4NSmXcSUPbkrnWO4RAYgtP8h7MyWFcW6dn1FRiBK4ymt
gIAddifGwqUIIqJIo1e/H/Ko/sodX51UVGSudCFM5hzjHW+DNF8y2ljZQMk5Y11ALgvlnVkWstZs
mLBJrnyHhTt9L49bwmXIFY4D1GYQ8fSvYryC574zRz4wc+8urpEd6sHBwzHVetvQMTt7Yjfb7TYL
CNcL0xBzcq3Efm7+1rIAd/5ljSYX9Jza7Bzhe8wfUHZRFP6+F4+wiNTFjuaiB5WfXIWlUIPN7jT/
C9lEmVv1KbHZEsS7MwdzyOVYQ5olMH7XK39xrfIUsDJSwUhPq2yCvopAptCwGFUUiZ6o7F9XZiTl
GaY8Nq5WC1HKIoAQB1lwAqR/XiP813TobxEcKw4OHGpx7KwYX/f7yD8O8dHzNh6q+b1dCno+B+3r
R8qkDhvN1WTDfxEOvUgKqnJgxFn3YnhwXUFjXKJQxkdIJ6aN8n5k4BhtCEwec/SG2H9aRKGo1Oqm
oBrDFIEVrM2JVyKV+Chb7B6YfI/eTI2jbvUEuJKSWfM0m1Up2/IrqvONUOIhD7Xppr9Wz1fUlH+C
rZ6Zl7oECwzMD+Z/QZWY18JrprnXVDPSLib+RA0wbyTz4jVN1rdfbBuE3ae291feGKkwhj+g/QWc
hTv/W25Gm7sF8sRjS9c42v/0VDJRMBjHMx9A6qt6tWDhL6Gi++gj3G4aFoRC/D7A7+0fXiQyk7Ii
Vhgs4biOubp+KlPpiewz8G2i4mZXZHWlXlW6j6zFDQIVfggHuNCHcG8T7F8cWYxK8NQZPNiWIRU2
NVoWqc2ly2wQpFZ7t3q1peL+Gsfdnap8pP3vXfT/u+MMpYkC/NwHU4v/OuSLcVbCcSKx/QrcP2Gu
o6dLRpxnkS1HOcBZz+/+i5ITesUHQ2StJ95oHygZX97ExYt0KckQut+P7Coz2lNzguX4/77E4d+b
ooJEAEEWQ8zewflfDXUnvyCz53K9TAQHypVUB5W4ypj7ZLKV3zbghfds9x+/8+/jk99JGh1VL+eZ
8Aew/8drMcmVz7GVRrAe0meYjyu7nsAWRI7X/t5IWkyvL6sWoAS0m/pYW1+klawtqSTp4ek16gRW
slO14/8azfxVkWGQLPR0CN5UpEB/TAv/cVUtU+1nlRRvfKYMsZs4AgSgWiZ2e2BxCg6ehFUWOxFN
8JvU21FB+zHBoK3Nzc/V/k9G2t++51yNOGFGNBqSESr8e7A8zL/P52SYvZfJa8RJ0SWn7yg3n0oz
+5Jg9hJrZ/JV56MSWcGk4c9L8/l66o/mOB2O6v9aJP0p/H+aES5GHo+Qz0kCVN4/usN/3JrJSz0m
1a1/YGAN45/SYXAGmZnXXH8j+vmP10YU/pqqw17GJXeE8exYhK/0r/JDft0r8Xt/v5dM0hlIW88N
ql+YBK8UTCVZsk+GcH0YVuDpZD7s0TRdjjfvVb4vcUslB8UdYQDOrNbgKiOAeCA9WqZe5sfOF9H/
0BP1PHU9lgFwbtt6y+y3z45rplLw9BlXONXy6+HRnIePr/31qqCE8XTBmu8qIk/D8gcX9hoH2Jsx
2GLfv1KQE+wJbOtvDADJojpLOEV22vj8iL7YfAJHtYcxLu6SQVS3uEddfIs+5/d0ZHfbZDr0rpWO
JmNiwsn9fjCgtElHP0Okkm5aY44ODyYG3aLMtcGCazTVENq0g1pCk/cK82W98CQ3m0qXMrEa+3WG
/UzyPF0YsBZpIs2s31RuZobJ6hQXYXccC2vUdEXw8To/paSeES93mw/mj/mEUp9TdolX83Ne2F0o
ag3zPUj+x+UIZx0dL6vtYBzQKazTkPlpd8S2AKH1W1O5l0h0VE1BX43RkHbD14EBq/NaHJds7N/M
EBj/vLYiZhv7/72piH9XkqwZUZFGYwyWsQ3411mrym1ZvbvHe4mTToJGumy9p2K8188FYTrIIL9L
9EyT0vlCeHgC8WZILXr3qUHnUxsdRSN9+bfR+Ymj1UDvoNtytVXyH0v7z3j3X2/S/7nKvtj/x5v0
maQ0Ft3zvcSw1xqeuis5p0T06kcQD9V6XF0c8BpFuwYTKNtgHn7r1Fs5YVyFv9KE4IIwje/qQmFc
TZBBiOM+029sIEjh+K/wPLJB/249uKfqBICILkcW1H8dDrd80slCfX8v1dfs8Tmo2VS8hhKJrtiw
IaYjuzf4MHARrDTKLfyd9FFYOA+wn6t/eFFzpubkOxPbaSkYyT3Iw8lRI8tN+4q6hbIfOEn4sbCb
dPxbYQvRkHpHctpLSWxDjQ+y8caAb84HfnituunYbQh8YNK8KhNzHNwsPGpZzso4qNznJvM7Kbgm
ziizb1uiLztsH5o6fGfG8Ty5WSOr1nFnJ+ttbDelduPVQfGE/D7Rq8MHAFcykWc/8OhxiI/A6urT
IeXTgVZ4RBTycjRco1Sv7Fvwskg286FXKNZIoUu/fdGow0DC26zSlTmcflHjK9XEN6CmMqyid4+h
oFlgjDfCFVt0sTMwj3xOth54GRx8Z+BckYS3+n3z6TkH5VmO6tQqwUj8wh0HRfAwPt4j5r2k7Bm0
ZttT5HEGNXzncylQEJCXSvbkN5Q7s/9o/KRGrc39EdpLOvCKj6sejSflV+u/m1CAb3E0SClINtka
VAnYQNbSUn+1liAF1IWf6mdM0wLBqopabNzINW6v7sioZd1KCWmzWrTliVlvXpDh8UCWncRFezwf
GcOYBAf5bE1OD3Y8CwJrDnxGhhNjRd+ncSebSBhZ18K67kcnBGmPSMK2X29Gemrm29QbWUlAjH3q
YXnS40Mvq/ktSDoNkGy9LB4EnRXL59vLtgcvQ91AHBuu2evTWy93/m7H86/LiNRMPXDv6GZOrHyl
zkmkNNTZaPpwj5nWnjkDaBYiop6JsmnoEFbQZ4Jn0v//AKE8ReNQx2IbgwLkii36hFKzbpTmNEp1
f7ESiCFsF+sII3iHXemSPCQrWYoYtSpGhSsHRmqQhhnoQobYU57WdE64IzLllQFQVchixa72uD9t
jA7iiM9ejMaiT7iRl8m22X0uqlstK1/dc1yUbK3zJr4vYG7NX1imUSRejm4RTrBMLggMuh0+Ed1f
BXKf/RQ/NHOBsJP86/Ydp9FxDwmsl3pE77Bb97Yy5BMz8ki1ckd6BvSxwbKyJ5Z1nedOxxBnP/bQ
dfilXTtmSpJ4TykkQt0dLsiPOq6EXRGUAVuBx5XLDEn27KijdT5TF+Rgt5fqMpk9yetpVyQleZ8t
lbyypuIOXz7Ksfl9zXRU3WWEzbVbzogq5vzJD5lbhcWS1uDmfHa595lDh3vF31iCsMO4G19GTOn4
PYmGHvXw2txKrWKKTxQNvhhUzowgfKnrOxByqUtZw0NrgOsg3uET2g9eT2TM6knY3SFM9J45LX98
aeDl4VJ4KX6KgHi0XetxSrWNRaIuoOE4Rt3X3ezxNvffB9wgE5Rxq2RXHJCi05Xms9smvTzo6q8+
twJyWzDYfEJxd5/TZibaaE/3wUfwihdd34LCaJr8KrPXiduPvwsU5n4jPRXsHc5zQ3BjSbOSbgaz
Km57Xyq87nPn6eKcOWtOwqGbo+alt6njrj+P4bLkkEdwE58JyzwaMvNRrAyaA66Xf6JkLtjVPC/q
4bsr+IlsAap5US+fyzMgTPBckdiD20L82YvzYTz0EkdxsQxwFU/YF163mCwJQyc6HO+4ryaSxXB+
+kkk79Opsh71j3w4R/nqj+Lb9Dl9rm6hHHBN14hRmlmG/suZOI3/DO+rY/Cx3602HFrS/hrV8XVR
+LJP3kOxoO0rD9cFVh8pukxoLbQdD73e8uLX8UTSgda+7LOldo/v23Za64PVAKI+xK9141gvTOkN
YQs/lqXsIKneJcuKV97gb46bA4EKjt+a6sYfYsXQqvrmyNCrmIuRoMPDnPaTu4lGmqgHG3lWRooh
YNjLMrsHHBPeiBlbzLeLKuvmhwnKDPmAOndVRJLTd5LPH2aMzNIYZ/j5Wl0IsqGEX+dpE3plWbI7
glZlpstEgYanzplFnqjTR6Qvkv2rs2UEpJK5t2VpqTbR8n77s/M5olDoaoxUuKxH1Gkxo3pofijB
mHloeL0Zny00BCZ3D/9uFg6vlvcGNiDHm43DhnW0IUNHU3b10BlHFVQTBx2ZdmdEuRB/VOKdp+MV
OlTdt3AJAO56QPRjw2bEx90wR3GyqHxMG4lG0zJrvMakM3tr7Rye2bDPCyB9AKwE/sPQHC7KH3mW
kAENGan3DtXGm4dk3H/YJc3c64ikhBP43lTrwSJiG93M61kG5ETONJCb5OF9mHr1h52a7reYPpwI
3GH4MRo3+d3Chbyt160FMNWTCf3O4xwV9AH0hWrzhU6Ap76COazBf0hmEiMwCfc+fZwTr9kSlgfJ
0/JFfeKlSRj7gr65DLHRKoGj3rbJtI5Sas4OXRuSYo4cwuBZcKpOs8EQRBuE8DocBQwud76rj8v6
xQN6U0CQ6riBRyO2Pky5SChQerHBcHbc88DfM14XlHrLNKCFre2nHVuyXQf9qVD1seYkWjBs5eeh
s2hcE+iFGqgLMKGoQW62QtR6bDSTmAXtg14bqonYA3KI20nS0+SYVZAYDMxs8qKwWdRf9rDQs0g8
DFYjyALMdFt3YlA9yL5kpDgLeCInvPV4GBu+R6qNmPRoVukAHqGwDsoxcchMgKMXEzolSg5f9Kkx
N5miwR3r2FRykiMGpObpo92yuN0dp6PllclI7+fTMvpOHya5ggscH4u4mCo2kN42Nzg87768/ip0
Qv29r/EnW/P+HwNA19YTAw7OdRqk3FDKCHVDytaUQHh3PvBTBsYIvsrtMZx3U8IoZsXvcSHw0ElF
KZ1wxOyjDJMFzFhArm5ZM5hInARdedyijn5qS2aAm1G4eWf25hETEkL6nwwIxQDMP6hjrQzTc2HQ
IoYsJzeHGZKahiMwqiJIFzBGz6DTYjZ3NE79IimCOZFQwXjP6Sn2TD8XF1S+Hj9OjYHZpnbKVBYC
37I5DULFMiwi7ZNlb6V3ZGP+en0oTWPB9iVgRyu3qS/+jlzBaDBRw7af0C7gY85dLLh4LQxHXAyt
CRS/xBwZVm0Cg0zF5dXhJLg6ZJFo6aWYjc0upg1dwW8bazF7W/z1BpjUxTB9n8vwtboF6TRdCA8L
mExrYiWo8OxFdY26hwcOZqYrTKeB3awsmDfmqYIy36Ou0tBemVxapun5z3upB3t7z8t1wfIVv4Xp
QILUpujjgSY6wwOOx5x1DIqOYfS1E3fiPZaUGURLyr2/+W2WrKmgcOF8GLDcvosK7JYPbq3UrNis
b0nIleP7u62x9INGRbrg2B6VdOGbx4Y1bF9Qxp7GCyon8+Fl+G5r4wNjuIcWZhbqy3bReXc3OSTn
IWw1m+2hMY4/nJqKMsuIoOrZv+QUDHcfWFLZnGBZ61jYb3rZ2YCq7CLopcFLVuibLwg7xlSkT98C
9lr7+zKOy9rliMZZl1oJoNvsZtIUzYJeUkjFtCBvuwye1sCRIBEwEBvYbmoI0EkMbSpjwVpNWzdZ
lv0ML2RjPcIpV7T+XFL4jN92irjhZTwgUYssq8J4OeSbGtbYfeHnsxvulKFGd0TfDx9F1q5zis9D
tq7cwboswzUhQTo9SfujWF/OL4rh0Ywdh2+F5wOGEvhhDNiD3dv0DvVNcLEImBjAq5SRvhC0F+rH
D/RGvjplk7QBNBpdCpAl+Ia1sSoXCPWJZ0WlDsXaFMkwUXXBGnA97Jjp6mGYz9lcnSfmNyBCtrjI
r2mNgl/LhKlomCOSSHMNR9qbOdjjebyDvwz/sTXe9mfb48GCwc5eRHfL5CPvK0CD8kwG8TGqtnTA
875yCYYrugCA5kVmfma64tM8Wpymia7LuSVqV5OLULWTYsuW3piJzXIuDpP9zYJ2saBO5TqhxM+f
kCs27SZzkInt6Ro0/2NeZ4mBWe5a1nlnX9bE2PTPOaT7XNQeKAr/lCue3yGXI0vAaVhTZinZvtO3
gR/Njs/4Wu81Tc9t6uNkf4TQik/dK2x/ahygYMBWyDZXN2hEyw9AkswWUC/YVK82lLn2LFk+TEVl
hsfWg432oWotRHQfbHhsvncbpiXkHui/UkhrHPvSrhvpcjmnn0A/w/FztNFFE2H2oyjoQ7UrriEh
EZ1j480AHDQMV/onJtaUQ4mgYwb0cJ+2NLsH1YEt63GmmthwlDCqOQ7NqxZMomT+coUtCNHt99gn
bt4I2G6sXDKiFFLETX98ySPAkQKuw9P8fVs8Kd5C5tNjcxyFkvFivu+aNaJzWLdmucgPvZkHBJnU
HuOM1J8FNz87mm9uNoZj0SlRyRWBT/sCLlOt56nTiXMG0AKhyRx8fypNl+hdmS0YOibOImv2aXUm
fz+DhWN8mWY5IPXOy2inDM9CMWg9rFk5DifrQq9CMHxnwKC6Z9aKxG/mtoyROXIo0/hY38U9sbEl
liGB0jmPTtRfwdiuNvXBP9QHKCqZlYm9j4zsIEcTSQmeDyKITxoealHjZj8D97jlYxt/4r42LYdx
KG27KeeeefWwTYdIfErWKE1c+FN2hHfkeEqPEqGehQr8SiiH3Ocs4mT3ES5uJngF8m0BFnthv4ml
dbFEYumaMJReMZbf3FdNf85MFezKrzXWzDBaTeZvHVemESSybYMwIkp1hQ3z9zMnG+iiQr6SHfvD
e4IlSl9PLzCrFLYkwPFXZ9xU6JH8ElpAWOJ3Qrsz1Mfa/Qwg+iAnEW5WY5b2L/eREDxd0z8wbkL9
tZlEGFagwOPLX9gy8qUwkz0zuN7MSIdg1UtUuN24Cun9caa91tIOHw5KU8CSEZskLkRQ6Z+UUp/F
JAz76ojCtGLbe1tHuwOuWzVxBcojBeniGlKWHY1iOhhNiV/5YzaaGrj4rJKVvCx4XxKDlyXSJbzb
dWyWSCwMj6rZxHgEbaBjbSfUarot7jjI0ZesHitR02BuzUuuMBw7+R33OxRRDf/haT2pvMzJktz0
oLPNeTVjq8kDZQOphIBBaNhxv74eGMPoxc/lzw2z85jgvmFA0VF6zxlBPJyb1MjnZvOG0T2YtVtY
EjwFwWLhr5HH6hIj5a1AhBcKGF7BxVhnY7hdai/5aIQgcfBTW7s/b5MFlNlYvBtc8HUF22V2s+vz
Axoeh/N0uMygXw1423AzwWvOym0UC9O+PiZKBIc75Bpuu9Wm410Wpzqnu6q5b1pQ07TvM9yHnKum
B89VcTMK6k6eGh2VdzV/9C84G/5cH6vbCiGGQMNID247QdUycgpNmKtDuzObhZkHb/9aWlhKflcc
f/pRAy0dr4HNKG7w5dCw7Opnv+wNRUS7ss36na6LtOnHOlXn5q0drTzglmk9hHzCLCLRzTnvj1UE
1EaIwSRnsMd6bkbhpOhZUNLb12vZux5ajKmm/Ssefaza4pMIO1I1SuQWFBV/863NCVSt0n7Q9+A0
ri1qLLajUDRc/oXqE1j9nANGceQEY39i/OgEfQZHB8qj5k7mualTEv3kOerB/uXDKc2ib3gtbquR
qWxePsFL8POsNsQiFh77AGEArBr7Oxfi2+66AFcbrcWFx6wPpumshsl5R6jBcnghy7giclD9sYuV
PiVt43xMmsfGUPXrWaLKoIibc9oTdvPoX5vmFFoAefGf6gZgRS/s6vKxhUsKPry3wu9b8w83k2T4
XyptAyBVsI/6SBNcleBtbRhODA9SQjWVUA3ixxMQbuhbMuUKU+EPIqObeTQS2lUfiPJ4OEYTjNK4
pi6E9hpYFgtKPqeLSUOVISIv+Tq3BfaQHFhIXdi/Khh/gEfD+KZfVRpWw/laivG1Ko1JZkqFmnsc
sx+OecJyDWWbeET6WNRA8OMZNqzAvrbfETt8t+nP98cFpvHU63A+oQYYm9Y9EPyKlI8nm0RjgAYI
9neG9lFv5s/oTYVDIvcf4NFKgxcv6D7Dm/Vpv8J0cXT4e8wCMWGbLNMDcRvgejqe5PqL9iHmH5B8
qX9pXvz3THFK/xoNT/grgNXQI1L425vqh22LyrcHIfNICJKQhzmN6fNa/95prc0JkZpo6gYV7bj1
2OB9Yt0ZMYUNPyXb3H5N8d4wOXVrEBYcyQbD7cWgs3uA2FJ+rw6AswKnN3q67L5coc9TGM25E7BZ
ATCadd8eu7QqyumPfm62Uq0P7TgyRbAUFszIKozxJrz/9PnTgJmW9eVGsuknbCWk0VqcvwIidgAJ
6pYN/je939SCsEFfNtmJ7Qz1Iq5KrAkMBHF3NukQnb5nA9EevJxs/gG01Y/sinr6O4JkwcgBuSgi
ndlIF2hP+7P34TxOZ1njDzwBwqxDR2pE8GO5eWhvTZQm4Wj+/X1T/Iu1huPnCvGKDYLWmYIz8J/z
evuJpT23gMJ8UazJcjDG1n3dTh+myniOwbd3XdLQghighCumonWzirMa8FU5OQkcBSV+LyGhVfpw
jsXsEoJAOtQhDZhskQ+LM9WHkx3W4CS9DzEXuQKXVQFzqcsuKfRUnlO+UryrBRJlNvNkSSwuUfFw
P2EcnAAOEA+X+p5OhVRHbVPoEeAiMkoIQyDMAPLMPOjZ0kPuYULfucXmhVpJBdwUpsdg+Jv7JSlz
J1p+yBh652cBqlCIqClFy/pROfwNdrhmpUxPUrAHeOdA5JeiXKSVEeNMu4XtCqfEJug3utXdYwfh
hvV7lIRca15cqFbSs0A+YL78Aqbe8T3OMPwdmnhlsbEEuNmVqckFl0Ozo3llf2EQs/s6mQW8qp2G
AEnUAFvqY6/x87OnLqm2OqveVDbOQ01jtT0PcZmvn0vx/N3GRwcslg36+jLTKfDPdUVPSMnI2/Dc
EGz61E5XYxhg1W8ql6uLNzJHjSmS2SOaLHbksRBvDBXHAQRKb6a7xlETdxFk4iUDuhmrco4znoXY
ia8yk8HYRgb1jjK9oZQzkwUSLOCnCnM7YcVe4MEU1+oZ0/htC4lzzw0aLNAYwzdXdBAODl7ADn7M
l0Et60C9PJdZ+KbeuPk1K4lNbcptXifEjO9aJpYTrM6Jvev7DeYKNILIfxobsHKRuZN9yylK0I0F
YGUi0ryuFGAlirmHIXgZ7Q17L6sCZd/RHG/ruPfUmY4rXfYI7rPuvS3gxJRnn9Nn/zKHgAkUKh+r
XQ8oSAYLEl7su5dYVIar14Z6ke2SmkWbsDXVHF5WMZXczgY3f3o0i2TJMOtCtvyChv51uaFEqPS1
eRZJBmZ1Nd6IpnQu+wci+E9Sm5asljFeguDNwNS+YJHdQqoulrHNlArPpHQ5JfvHXnL55dEVJmjf
HmqnLj4pPacHotfy7qi8pBGsq48XNT1rCLGtyw7AhVGB3/ADdRg0P3jonyt/QPd9wgUZFeiYdptX
qHzoME0j1RahvPZgcjxGu1XoYxqx0qm5dyp2AdyKbPpgZm0+VFuJFFufWyy9YLKcp422d28rEmPZ
FsZGKhpzDjU29jkc/d2Ax3w0YC0vOvsYQpjePldtfJ8PlwDxIBrUDkgsaUZmWcCQRvGYqGrb/oOy
QNLZOI5sN0zwT/12NxePBoXbYOaC9wQSEw0Tuh5jigcpUkDWbMxbNX46eMKvxrPep1aXXLvxJp4K
djc7zl8ex7Wiy1q2ZKk1wan8Yb5B+wRWtwNh9N460QKw6sZxDvNvsKL9z8wUOpMvGjDe2WhYYPCh
WNcN/SJaBbR0XoETGLtrwcLAqsVO2fdH/C8lKy8/g5Eolki8NHA1mqeWDM/6BWOReogCNSLVSus5
T4U5sO/Ge1PYAKFo3r0mwFiwh0SRI3B8fbeEdznEdTs3TQ2IP8MZLLGeuQExmlRbOPH9NJ2uIsPx
QME7qu+hGdc1YxAYg7ZDFOKJ6H0PBb0ccFGy6msUNo4zVUq1Td4ek499u8jPylpoLptyliw3g3nZ
cRMnPckLxd5Du3pyzOkFa+4nZSejiJFtJFOxHI0gfcNb5ilIqwHP1MkhJTPtoVdQtBHgRxJeZyrZ
YDH2kZznxhPnsz1UCj4umz1/6MOiP+AGTUrufDgpGe089MbnXlpvgxlD8QNOBZaK0UTlqDyjHYv5
odHAJLFyAoy3BTDpmFJi2sHUU1YpiciatM5t7OZwQag3fGPq+PnVZM7xJnbdep9zHU6Xx4K5cpG3
VbtV1ovUyhcf5FWDeb7oN0KYaYy5+4a8M6PbywRK1VjujKZ5SxdwNxJ9PLFE3BgJkMWsji579paM
kjTQpbjpt3QKB29DfkZ/CINBG/m6BNtBoVIZKO2JeDfet32C1HmLT0FCI3O0EHbUGF72ezxH650e
z1Ldx4ISg2n39OtJU2x+GWZCvodP/gaFTdyxrLfLbvaqe7/xK7PceLR9UwHdftQDwS/2JCLmRH/9
cuwqxDVgx7+5v05NZcaUydBpvjqZ0TVgLauttZ93wyOFBSMFaffE5/4L2ycJshnSmIbJzeF+rjBi
6jMFkuWbukM2sjOLcDBjMEHv2bfWDu8WFm2I/hlGmiAfuExTdmhtTu0MSXK0DTODoSmHwhgSqp4u
cmtQGhR15CBnj2l7s4XJDNcGgXJry6DsTjfL9+nNVzmFAIkCHsG0PBr2OLz7IcXYTLUr1DEox9Mp
kCrAJWUUggibwUR0/M35mRvMR6ucNyE3k4GJ/lxI1BeQlIDGdiVQQmsf7dK4UpaJl+sOOsjEGsay
zjF77JFABuxbKD/hKOBo5Z23+21sEjyj7soURiRJawMJGUolv0rL7c3YlSidkeInyBAN2a56W6Sv
w9odWFSf+EG6XEk3VbYP/VSfrjy5c3/hkyliXXu8EC6PaU7BimHJ4jvFCj3jbWeGQFz7Ng2Ql9Aa
KOCk4+jug0oasHsZaWDj4sim7I5NEh+ha324d0zapxNMQpkhfdxi9bwCguq4VshQqxMzpQuRvzoT
B/Eyfmk5EyT0wWJcu2O31p9bqKs8QCLj6aMtZdbGm3rTUNFxo3uY3VJE9A7Dbcy0TwccsomNRcsr
GQm5KU9k0foNbLxng428JNFtmrTgioyuNcudQC4GT9MAFcMqol1QPdeb18SCHEZhhV6mg8YxUf7c
0eIkaTHE2DDlHnXzWgFEzd3cFy81bekmm8cP/w+jTFlDChl1FIZXeNhjjnzKrR1n3ycA9JfQeoT8
HFQwBzOLkYYoZTpYvZz4FT79z2+CChs+VT/TXNfxwEJDuBEidPAWfCRhwYNLWUdMVK2J9/VGRFDb
D6fZjFFZwZyw2d7HegEO2riKjcauZ+kMLXHBBIwRD3XKB0f7lwdDDVttIkh1JfyQfmgdJaucYWuy
INnYHWhKPDmJbIa8icVO9YcOk/xlsSgNAFrWGPQ38LbaqZFQc9wZvy+uE/3inbaypS6do1xTTfqy
Du02e3ntEqB5ANS3MVsBqWxOzFotNF74Gc/i4TQN7t7tawCC0wFhiMupZDzMIrHDbktdKaMwBbbr
+WfXdfoCW4SUx8ojA8oEG2bLbKnQrvd+K2EFVQw+8L/RERWS67xhqtAwx959558Lh+f+wTBH1IfU
NF8j95h09jx8SziAjT8uQ+bAWFdrw91vwZhm3o/WMG7+avkvW5P/XjVeZXGaM5FtbeUE+dMl7HU3
cvJeoBNwUMicb8Kl0pBSSR6KAn7l/LP+TDcp5FaoCaoxCSWwNnK2S5cWAN/RPKLBhZyPdQuQgvUO
jtuGB9fPw4jpfvWF/scDnTag/kCU8EWAHA5ij8AEqj5tCEJtbbr9VXHEh4lhDTHN5e53fPewowYd
XE7m0u97xNO25MpjbDzwBInbp0YyjeQio7puF/AKwFXxgv+RTVI5gZsLNjOgFGbQ8mKTGK8T0YhM
pSQGAgNb2X9Sa9xYHEIZmFNrpiTQr7ig77wu9QrX5mAyVU5ML0bQ3fV7MN5UixsOnz2759BGnB/T
EZq/QEaea8K2PJB+2HmMNJAFbPrz9gb4cajO1/0t0fOHMfow3iQ8w/rKrgzo/ZgWFHmdDj3myVsL
3kR8rkLMJGQgQ+amHN5Q4R/GXWLayazGLURTpCJ+2SgboEQ1vgDz8rsUhx5WnxMAJ4qSAl8b60bT
9YygpUPCHk8Ht3WWWXe6Mhcf8soeAVSm7ucsfxihQ5layXgWRL0Nz7aKYMIrblySaE7rT6uR6AUk
FSGptMFWwDkb07LU7RT/fVwcX8Dq9qv2Pp0voLXrrPt3nY69r+p2lY0HBjbq4DiK36Dnyl+QF6d1
OsXNiSHbfVPAuuKUeYdVdh6WhhANoF5OTCXDwM/G7VBDQJxAAOj9ZHPzUB1UmPTAvfWLK5iKjLKB
unuTegsp4ZuKnxkR52p/IvZbDy/ym8ozBbdtmLpAGsE5qLKHTINR4PLsMECBtsrsly4EjR0f8MNM
H6FDqUl95uccJJzvJ+tSzLxpCGpqTkQj+y0Yf6vU3e+QCwaHXigITxrrGY08ukhG4zcXFYuD2MaT
dqOZ4JPYc06Zpw/XZFxOLAKYuSlb6lEoIzH28pwtN/cLGjFj1oaqpjqUc/Y1t90MtAnATP8LGdU/
3Mxq9+8YpuW6m57udkp/dmNC1441CaMO9oO4TfQRftHQfGDDQQTp+mn9YwE/E4gJTke9YH/O7CGH
bjzg4thFGGO+5u0BpAXX+0Mu6tW5tr8Mr1na9yBGaR3U1PIr9qwKWSmMQ7f2jzNOBJDJzXv9YKTS
6dKRP0+XqNd5pJi9LSrYXIeW0tPI99IUAlknsAO9GX4mNjH21s17z+uDhN79O019yhZcTnZw8KgH
5BCWnK9uiF8g3d6YU51ADP9qLDvENpBxoBbpJTeFza4HfQ4Q20YzBa8Ro1gPYQQ9aJj7Z2yjLsRu
MW55WLxidh5CimQn/PhImlLvm4cpTAEG4sQF3Bb515gPlmzpRhpxDDkvOFzHvcLex2VRJFDxQEPx
H/7twB3vKyo+RHsLvYvVG0m1BymXV1eej9flRlwDH4Fzf0LtenmzYNbC25gXApHg/EueiKvOUHVC
SwkYSKvkLIchYcAUN0j0o8lWHllrhKohJG74fINy2jFTlO38l16O+9t2dIwq8EEtz8sBfBi2HN5f
mVKQpQwmGZYMvEEsMZGGJiDO04U0ZTXUqLeSKQhQtZROVJdgNAy06WMJgyot8Sefx802gUGTms8D
69h+LtqvVgE+iUYN8fNxSZedg0E/S+zmDdi9DmIkmuvEBS8NMGiZZi+7FolX0Hnl49vhWWPb3Zv6
4/62KK3K77YfALiBBvTNJlcy43+vshNrhz3Grw5UVuc0kpbfLXUqq/lGrcXG9Y2L1aGihOIe15iC
Hefc07t9c1n1GB0308dpsCy8/0faezU3iq3x3p+IKpHhViQJ5SzrhrJsCxAiCCTSp39/9HnrVO+e
qemLU3v21LTbtghrPesJ/0An3UXAZT8fnefNwypoEYa2vFD2CQMwD73PcHo/iv7zS7DuK4IlrU/9
+qiX5PwsEG2PAEBqqfiizEqGBK33kM5ZYekkYGesnRSd4TiX9M28sMKIBurXwxmd7gfswPZPagnP
ONUXeBUPxuTnl+SDhAckvFG9e2OrHbHv0ojjN549EniIwqlf66JwIrtu5/oyDX3aMOUwL/pqIAt5
oFKkcIL42buxEkA8IiiMYR45xAhtbdypuSJkPdk3kJ5U1shJsTis1jTsHbY+sM9A2WXIcmFsISk7
qoQOhy16Z6gYacDtQRaa26Hx03JgQpLtdqNrgJ0UvmRW4EroGoI1E2ZENkJjRD84sKV2ExjzJvbD
eJI81vLILpE2AMz2spkeBz+KLzduwhhQpUA93lmowHbRnpPPhD5Y2demmLNp8jkMvcNjGQSThKSG
fv6t7gZAh7IbAblvpiF9YTw5GCX/yNUAIqEWZutxuNGLiNjBuJDYGgCaFZ1m0+V26AkmBCH3zrh/
/1jVKd11xALPRGg94Az71WyncZlYd903djmvYS7dbeEYLTFSIjhhFEzVD+PCqo50H8jAiu/Qzzmr
iISKn87yT+hpjZWzUgpie7DDjCWfIjDxE+jeHXRMTft2gri42tlZc9QG7P0N3mNPEkwbzHBk8mbm
1Li/RHbLtzVWRxMR3Kzqkg13y/zQAOeA1nnUHiDj5HnVLBqkOmMM7uid/IrHigMT7r6CMHF+PHdM
BiAAPPymc5IZgumT+1dJohNOciQcpsEa4C0QaI5PmbbWQBqs/PfV2BCqHyv8PeBgzsdoUOAf13td
vMm3+TZ7e40FhxwQOSkihHVU8n4AEWsv+ye527LmU8G8kpWoHUWYZ5j5PeZ9jUOq93q4FSh27Ld9
+rY9jXzQeY/VtqAtx6FUWeVAFrPEfbTjMIi3EZ0b9657AySW0xVytgAnadyq0BzftWOUCE4geCjx
WrXadESUCzs1xoqdXBrkSd0EzB6YM0TpJI5phHADEvWyUFGYGYkrSfEkYuNWFcWfFk+TJLXf6BdW
NWdmQhJQ5lHsvBQsLgyZvdWpEuw2HFkL/A4QluXBtk7EMiiZrCr1RTSbhSKQ6AXU8xrNWLSfx1Ah
xrJyFcgSc80JhEknCOtWp1SkmSgkb9dEXriNMkvio2iF32m8kgmX2barXnhlKPaor+hcxo+dlmRr
uUrnpzh2Yll0qxw4L73bDkO+nFZyO+hVULnRUQxbPIMiahVRcc1EZtZV9VMN1cVOpZvXhe9Fr8ye
KCjUcePJb8kqws2IwNNX0mxEy7t/0cZTP3oFHbmnn0KpiUYTOecIfrf9Iuqz/cvASZDKthUHWI4C
auL4AMuklts2AEH6gHiQ8VDY8hEwGrx1pIspKJYkn5sUqCeQuzilghMOgVCts6evVeb2nuM6iHZF
gt1HyD5+wseBwQ0QHS9bSL5tAyIxxL22yJyEglYEN0c61kQccDRoeNKZdhjeeFgzVghiWAS3UApd
SReoRyQrUVajPrPvQJyjJFr1eNKy+ZXnLC1HrFtl0mTbpBE+yr6Y5XUaOvVDnNzrxL4ri2fApKAr
04OWcmvCOuMOAvpEjJNSu1fIfFtqIV662W/fwtsXGm0qHPqWCFQzu8mROwfVrZFKpEtut3qtnmqO
zGlLS6AgWxdhn40jbuEx0aR1yE6oheg7qsHIljjVJxz0MQ+y7CcPqdj0vQGbOt7Quh2+nOml/TJP
98Hqr/mMU3H8Muwkklzjnq/FVHPK+L1p84dbK6Ply6DboHwV1CiBDAHA2Eg5CNkX8L/iEKedLZui
3+u1Dyv6O8VF7VXO1mkFVF/yQlpLCh+qP6y8w+XDZGBfV4eQRmPVJIsh734JKIjVupWSbAV8u/nW
wnFLENOOWYhDggBh6yHb2rP2hSBxkpe8qweFZlNM90L39I3KnAsaXcVHMB7RbVpjeXWvgbPItLDV
ZPMkGlQjBWJaa1WvzbBnClxWJANUdq1PzIZMVEQ5WdSYgxivDI/1hfo6qOhO1/I+27wkRCHi0IqY
i6ml5Gfdp6WWjJjSndbueihvKpNCkEES3sRRbwkbMTG9VC28RCJbzoRVpOc/ogGzFxnQVABDKWD4
BN6yhpHzRtEcP5CT+WCg8OzOsuTpPcLbT1qcIW7mer1Olak+QOVZ4Dkj05xD4sVGMoPnTgvfGxbe
sq0AIOIp1odPP35xzujrvHw5Bd1DMCPIjfbBiD6bPIMRkJbkIcIdcyT0oRXrFe7boloLWgM+rhkF
2E9wOvRfZg5QWffUpzgOOJmViQQtB0hYBcN+3gGrLrYj5QV2jWhnZvSgxfBTeFVfaLQtTfHl0iw2
sQ3pg0msjWYKoK20j/1BkEJpnVwgH5AP2gBXljSCKZAy4gqnbQZYUQWvhTuN+sRWNm7dUrt/GnSt
y/utNLRl+JzUWu1Gwo8EiYim5AQQ/ew229jViXmtYrf11M6v8vTWRG4ztkeYK103HWuqAEE4i/DS
+ja22rJhlzEQxt76Zb9ElPlmQzUvzMUXyjdHRqXm/kFo7qgA+T25PVPX+ncDAQ4dMhmbqw453Bq9
wvvyKR3MelqdnjFcnAUdmQQfL2EmgjjYAI1nQDH2b9q1QiwBpELt5owrEV0E2q/ldh7Q0HAf2BHV
roFMHeNLlZdDARX68loV3QEXQefHmpny+PjNAAy1nedVMlyz9aIfKAfJeJPmdjOGJUZ7PUVFhpH2
j7QxxfEDl1fwDz/C/LEQ1ryCOXWHuFE3Hwf9A23fZlzNAMVvWx7KHu6EcwviPQ/DtFHTMG0ZI71F
JTrGNr8Cy3ZwdsesfApZ3kEFps9dLl4CxAk5aAa6o0AUYVZNpMLBbIuxnhPaDOfLTY1oAZnsokDW
i4LqzdwL5dri8D7dPYIkY5OdgAUTT8EDnFmjWjsd3bL1+8h5BHBGPuYfBe2fR0gbU//4JWmOTs1o
HIKhvdvHX4pQBy6ifSXb4YoCVKRgifCo8lm3UWHfdU5wQ4LiM+LUOwjzAcyO6wrccWNBQ8bwVM6J
8e3Tx1icFt4qtn0kqyzjw4Nh1NkSvmZj78QIMFnDsEHi2ePdPQ4NT4Y2JAAnWqUGEZEmAXx7mzk1
cpGLkstFZeHuAIZJbOl0EJk10Msn3XaNK/NYkEUz5ZT5DIewdjrIpOLUoqgvLYXCZZ5hMH93OOjH
rx8/py3Az0UtXBBYW+fH9rluPdowhkOjdK9B+fET7K9RsAZDwqgPTNfRezn5lJRjps1q8GxPpzUc
JisCxjTmnmckTw3QN6qPZ5aJ/M17EsM5eP2kZCiDXKUGzXucMeaKJwM4dmTtTQwghhYJpQFRs92b
LlXBc/Mkqji5vtzTq6InBKsqgXZFjYmBDshim++9f6kUa/1QjVIrHN4HWr6Uh7OQedgIRBd0wUur
uKqnL1SQeBZfF6Cn1u6wijfMDsHKh0gB4jjHOC6i/UKPsyNxwQzdI3Kh9oratCPU4ytkusUwA0f/
7TmjPzhh+e3p4BaXEbK2xrzrbZx1IseHhzU5xIPYGbnC7j6LWGW7ePUGBXWEjgzNYg7xhJSTkxj+
RL16blGeW9ZrdTL0JcCgDHQNfcKdoYs6dE74eOpXeS7RFkMUDyenveQski16thZkX6scJgNuvVoA
2abDjZoo40w3WMrFeDMCjEd6hH4pgw+8T8CM2e3hILmtYX1g8zjTerv22mU7LCy7YrGtRNMa2dI5
/wDFl377xSJnREEDfaUsAAY7wuKBCimabQzub5az3EjjG3Bk0dryN1uVASqz++ZbdBzGtZT4fkJX
ul2Huzv4xQ9+eeZLM2NWeu2i/7lpM8BGCGH/3B2gGrILXInCaJj9J3a+SnhwRPHR1ji8IKS6jZV+
ckhJGwF/kNiGxucd6Nq+T9VkFr+RgVe25jSm0WnakpfNhylAN06P9VdOSWQhArcAcm7oNi1ChtcQ
UDaoXdlYIZHuH3XfZxt+yrcnX5plfuY9FuZeR9hlhkeE+oFDBec4GO/wpi0YD6CIhtw2NCL/Ckio
t93muHI5uGOIuhbmMni4pxsOZLgoTDiYvIwXTOSbchfvRpMCMDAbdkvH+1zO9fEss0D9RYz6Of0k
JFs36R4Y7o3E+v0tLqpVvrr7Q4Pa07bKsttqB3OSn24cGcoWgNEWx+/gB3OED53IwEyYGf0VGyUB
SO5XehN2WsGwtnBR/h5ljJSPQvyl08gdI06D/ks9NTA7qC7mFOpg8xER9vhOsv4ynHb5mddYb0gK
nxi6IcVIJOARU8cDpZcWwfIujIvQvwvT/hAeWfTlgM2rNYvjOFNteQgu1uPhtOGqGzhcXgzzAwVz
vhP+Hxf7AqgB6wBGzZLzZR1a7/lo38yyqenKX++rvDIZRDFrSmwDD6zninE5WhlkiqgJXFXLGn6X
XTDaVwGtykcQlhdxXechihGeqi1rbSmZwyWVG8swx9xH+pG+rCA9kCsPanco8chOONo+VxEjxcDS
rtwoYAvsDiUKzENtzg3K8XS8U8Uz96WC+egZuwgzSPfgtuEYE5w2YENKlyOJP6KZ8wOmG/aaZz7W
WG9l2rKgAyOtzfRkvT4p9/hGDEnzZKFWqydKYyAHyOPbKchNE1++T/1zxMAd177q2G3hLkoLfcVK
R0/Zhn7eMq85VM79zNR8eO53tRmbK31eLCoEg2D7WBkvz5VDR+Mk6ChDYHShCUyY5mi/BUuNtJiB
51QQxuFXHs7VY31pZu06c0zDUj/bm/I65QbwMr4fFDhL7m41nByPtUKIDafSgDUYlwSCq/6231OS
ExFXY4zFBp3jB6Irqs0b0sxNB1GFZ27US8dusL9543Zsj678a5jFFG4POXIH0nQdFvYAg36D8H1f
FU+CSiHQqmGh5VdxxVIZTo67J39n0D8/henjXPLriB+/4OvGrz7FTpiONgpq9lQ5CJYRBqtdxIBv
h59iuSkJ0OhI4fzwXj1HczmmRSkfDNjzVHLwiLrbQ6GjErFHFn3nPZna7aQQ3MlzHulrMfSbvaIt
SJNGVrMC2Su5pLNcZL3Ir4y/ybuAEgkzjNUGkR35mjlg7P2ShEoHPNJ5ODxCL388S3ADtG7eTKWB
IB8jetvqQCHHbRPrNvUUQO8kuqrpaCquoTteUgB4bwAKeEuwxsAZFdTmFKpWigPdsM5KBDLp9+VI
Kz58gOzTxBXu3nuN8A4+JdeBX8VBzwHOKwSIj/6jFtH8QmQjf+E7lYH901fSgp2l0dEJZ6Ur1euK
9OqSClxTD0DwZIozccHbkMGd4blKegGohJzewDnMfu+HvEgZso4GUNF9XbAgXzaDNZHikLnthLDx
iPzkpOrzls5ajxoEEie6OJSrx7uuTu9MYh5P6eMt30bdPC3wsGPur7OtOvZLG5QfvSQey07XnXvx
2T/cnMIBG9zSpqsH3gTCJwnX3XlcRtJBkz6zjmi14oxgTAb6wDLKGWgNIfp5xiAEw5//FsUQ/0Xd
R0Z2SDNGujLoyPwhivGU9VeSdXq5FTD1vn82qW9Aeni3robELBJ6o2sX/cVL7d90OH7/yD8ULt6S
Wulqwkfi65WGJi2jmWqeXt0iprT979uTBv2kP9Q0jMHKjzukB6Hpw7X8pqahZ+korp5ZSX3mhmI0
idIeJmwLWIARjTGigKmhoxWdCd29vfulcvclYF1vh8ehpLygovLUuqN3VRheILSWrOrrUut2iryq
62lPlv2XK/6H2xry3fj5ibpEka3y6/73iiNN6OLczJ/boidzfNaF3bMDnk8406RBEVOOIrtPVTNa
SjFBU/5Sixh5UUjxKjyjJwr8jGWe2fkOhwAJhqEM/asl2b8IIRk6dnB4R+syTml/XCNPyXjmo9dz
q3YJsG+FQtIXEo5es/nLWvkXIaj/+aQ/lmfWR1koCNVz2yoPt80lZ/Rw4hBVurBhUP6TPv+i2yj+
24IZ5NPRYMFrTZL/uLWqj+Ne75Ri2wSnR7jsUoAdLVL3JL9mBsITEFEMCjlgalXAk2xA+9UXDo6/
rIJ/ecIIR2KGhZQSgu7mH6qW9y4O6giftW3ybNDx2Hb5DxEvROOyKb/z0o3fn4mywbLSqlroBkyz
xffs1UsPO9MqVPRMul7BNFW3XXR5FfBc75phJYFxE2ryfqyE2uZviqW/QsX/7DVtpIomTkeomSFo
98vd67e9JuR9Tpus6vf2eXQDu1vsW9u9Ks4UTWYydHsO5JvZ/c3hNGHiQRG8QbDJ/cuTGxRn/uMq
lD+enBh1eqhVz36PfcqsnF+uV97ZfmtaWwenIqe0tAn8Ggv0D3n0Xz77H2/tf5+A8ocq1VvQVVV6
8dlndXwW3QU3DxBogRa2Z1oeVkkfPgShzY3K5Pv7//GzB4Wu355+l/SdbrRFv5ehMVrlHHCsX+6j
j9U130xRtJijkLZEr2kL9HOy4wH8JdTKf3vwg2TXbxfQB3GCpS03b6fjheEtjNtFOez7ydgbe7VD
Bji2Dgc6VDtqcp+1sPwcjS37L6/gn/v31yvQNAwTJclQ1WF//3YVol70b7HPh8fQu7wD+CgIhgew
fAaZ2sz6y2OXh9/353JDnkwVVQ58jCP/CFCCqmidUj76PdN/IHnAqHyQ2wQICnCUsPABkbej9fvu
MHcWl+HcXGhfqh9RSdEgm94X2U+4A8o2eyyaifGXKCL/43DnYfx+cX+ctGnwEuu7ce9RKtB37Tmr
xygM1ckh3dbrxEkXystWpsA7zpnoIZnd3wYKH5pSmOzgFnz0kesQ5goYjYl2Mff/vWDlf0i4/e/F
/cpMfntTQvPuovs9QfbMCjb3/YhGy/w1FfcPN1oBnUYwyArg/lPWT+P5CEqK9UlPh7beB4bYv6RW
pAkUsYngEZ7/JvU3hPl/vFZFQZZRVjU8/YbF/tvFicpLVSRB6vbmDmKie8mxrwEgsaA8oY00CCRT
S467vxz+/7p6pd8+dggwv32sVopiZBh8bIQlmuQgAGb/tL5pfZ2gSq//5jX1Kx794y41ddAgNbGY
lP7Ysoby7LKsz/r9GzwYmM/H/NjK2DRdGD2g/DJdxc4wslfWP7kXX/DGyCbePFwvBT9ZL5u9cf7A
qGKCOcV/Lw3l30IJFg7/97r+2MSKlrySqGYTJ4PZSPO0FuljCKgVYmBgjDEOwsra/UHiX/ZOH8qX
46234WXLtH3sfHzGYP5t6ensCDaA1P772riGf1saBBf2PMbLmvrHO6ravleSOu73sxhHbmh6UuCg
9tQhCLB/FQBzRwT/DJycFdPoAiERwV6Yob6FUAB9MBoem2pyHF1UOHMzLB3y8QqpGvfp8ajrWTuG
I/6w9zg7IeewWE0f9hRDhS0T9vHKvdC4GTwo1BB2FuouWAYS4XBeUSfxeDutgTMUs3XW2V+D78EW
liA2UPrXGc8Jcx58HvHriH6wogFKCIYbgsPige8EdR3wRxdJqcVqQE/xm9a6s54n8XjtQTz5KQAZ
cIjiCrYFkTMdp9Y29Pf6VqL1zKuIx0Blw+3KZcSPi0py2O7TiZtcUBffbnXon9/8YMu1uXgXwwbR
xhdQRQMmix8nS7HWATMtW0dd5//YlOlw8dCrm3nxFAzUavkBhKFFsmQMVxoTYN85yZ01xd5p6jHu
5mOuK1DNon2BL/cag3oDnvfzk11fY+8rntb+qezGJ28tfb/Gcwwgxr3PLBZFYY5FkAEuphSgkZz7
8QEBQ1zmwCYsAFjJOX7ZMuLh1vMMmEaEruaKmzc0EjAnFOG14jZuNfzx9HaN57RBPh3DgcG+Iivd
1j8xgeveFpxvg85IMY4mB1DIzt2BnjF6WYfd3Z/Q9mSckXkbY0nxX03S11IAhOmUYGOESdPOW3nZ
DqlKyAxiTwUvgYJt10mHIgnjmqPM9NpRv2fMwkfbzNxCI+KXb0Buvp1vZYknUTD57w2g/EPyb4jb
OJ0iPjqYEot/JBql9kr6ShSR7mIJI009INkvhUur+ekNmKEsdoXtsDc9eeGNnaUI/RcEIAY4OrEc
TwzHoXHl7xD9p7uMqutCWfZrLjz/2/H3r0H8tyv9I7y17y6sR8ao28eAS4dLPffzC6S21r7s1ese
tj0eAdYWCZZ1MRnjykNX7WO56xfZhqkUbjibzWA399/P71/T5N+f3x/BTb8bsZZ2PL/OOy4uC4B6
qwGA2E6m0tQbzwc/FNVKOV8GMwJcYP7745V/y1Gx9BiRqqimoht/hK+3Whkv4dF0+3vgV0ycz8VZ
RdsIFqUf7VO8BGQbsulrB/RFnb0PMRD9ILOSn/tOBuuUeMEc4Gy4iK6PG/oLIfik555W2Q3xgM92
GeF4cxoAyis0FT7o85JC/PcN/LNjwfr7/Qb+qNBCJTDFPm27fXhk2Dst9hXMjOSb6HCv/vJZiqr9
owD949P+yO/y/NUnZaV15JPRFJnBcYpDxXiEXgknshOhiXRMMxSXSF9AwgAvHHi3MJqZbWBhhhAg
/kOw4yGTLo4wogbnUKSXAgCV/I/+vlzPCtt4ztB0m9095J9BMFobOtp2SgTEB2WQgbpNBPtGX7Kg
ycu62Oya2SY6HNVvcQpEK50dofDDv748l4Nvbrw8K1yENXt9/BoV4WCh7wNrVvlHCDEdlw19Rufg
YlpZweHurOqWgkiC8zHoi3U34J8e+HBUPKBxK3zpjWqQYF/76epCJxp6k794Li+rZgtQkkJ49tqt
jE9VwdVl1NoBBOxKYzIGGwY4CeNGHe81CUkCCFHDw1s8jy4ZMnly3FnX55Zpyx1cGFIp/Dw4+3Ow
OFNC9O7lAkBFsi4Jg4c5qjfMLjQFuspA8XHOZeAzY/Hxp0GqW3AXcc+VlhQfLDncI3kft84yPO0+
bUSPB9J3SwYxHQ8mHJEW1JVf0sDkd6bAq1AviY/8YdBOkwauQ8/HhZ8ZaI8UtlE8lp+TrF2aIGbR
jnHhhLSZO8odaFMpz+r1RRLb8kuiKdx03EsmiT5GaQuyiXuHXwzSB+a7ASNCmM3qLxyejkrJ3waO
vh4cRhjgMqEAFcHvFaB9NNnkW5fHGx0xkxNEL3Xd1vvnFTWG6/dN4b2Bj2JvWXzPkdOAe1J3vPDC
/mbwv9khvOjvghkuX5MbLWo41ZPZ4n3LxzPbtnbGDNGP8We2Lcf+hoooWgxWLF1tzwAGfOMq9PGw
Wt0h0wZ87d7xFzKcX1cbQQjDItUaFXQtR7VddmtjtOfJgCqotma3ZlKoiva5/ZWkHO0FCHBkFW1e
1WcfPZguh4P2oFkAGVd8U77J0tjw67lWUjFJkKIaBty8whe+VYO/JjpmlgB77u28ALxd8SbkuzQA
dBqOuq09TK/kWczXwJRPsznL6/NpYFyVLNMAvyKU9JCINXxxHoF24Ddx+Q68UQdQI7wQNP4HzYQG
6VB0Ec8NLBO0uZQbKdZz4Nd3nYOUYE5ExFIQ6gZs3WOHelFko3BaqA5rG7Ja3jv5JzC29BPJfgjh
TM/hmGT7el7AP0OfBQX7FJpRuHy50qLCvsvwya71lbYIb8omWGTT1zxf0i6pjgzmtA1Zoskc+Wau
3p88SAkXTqZMaAfNQZjTouavJ/lMW4pTcRUszBU/xFX1A6nLR1E3611QgPwgQLamn6REg0F1Fx0A
ojrkKnXSTtmfDvRzRvLmQFHqdxlEMraGU0hz9hbcyagEwOAUTAlTB0BoxzrmDZVjZRPfGvBOKTLw
46CwaDAqsNkMy9DwgBhjFhUfRbY9yrXl8ISlbnjYrIm7MX10Lm1zARorVHDG3fNXaZf8w6WSzTyG
TUiSrKAtlS1BSD7wHAVucyjd4JBAkiF+fEi6mzNKYKpQzjP2DTDEdCLz/jO/Y7iBHmlnd9Vayx1F
mhSQ+xHWwG7o+5nb5d0J5UnNEiBG49i15VuNapjtM282bbxqmPjJTgLuov8Q7Mj/BnwzwDNLfOOM
TeXAcPsEbkaUek2Vn2vj4IM1uWWXzGMwe2XsAnt7HJ90BltQgcCRWs99s2p/OlSmVvdJQxooHNJp
cC6X1ZzZHxopPuIEfj4tls209tJV5POidhVQDWlSAkFlJM3/cdm7T/VVAd3OHCxJlpoPMcRvgO3K
36WLaBdz9tXj3OMwwp4YiMDwMpuBSchaed4aP0AJ8L7gBEIfCU0gEQSNYCun4sdcbyBgucoCF98F
k718haun/Vgq0jwYRzM8PHN3UnjVLPKeeLO3K4yZIAbN4yvxB6juEaTehNJHhA5RuknDHEn+YDg8
iAbFoOkcw326eKAA+McJSHKjbW7fIKK7wu551L8eU2XR+KwG4LnlV3htQRNNR4NKqj+IFEu410Lw
fU5RXvUePnxr7OCXybUYuOD3A6IcdoRiUPqpr+Rz9cmYe5XiHwb0PcfjiHW+B8m8e9jk7SZ60Wvo
hkisRBZnID/pKUxMwRfCcd+Ku5fA5uzXoKK6TXJTV2y1CHHH18NiomeJdrNAh4Wt4EPLWhkHY0Gv
x3r6nTNI8MGU4uRCX0O0UIkA4Jdu6lU4q1qb8zTGR3teoLWEzMFwwJLIWwRBYBsLHX9NcMgukpTz
/EiqwMFjiPsK8j9UyYcVvA8809cXkTa8hSACeIWoCYv2A8x26OgR4uQT6VKe2y82WTiaglMm9eDM
imLqZmJSZEmLBwYY5ow2trJgh6FkNlAD7FTkKGH6oZVW/21WXq1aRPf6PcYaad5/d7QpvxCjZop6
rT+ieYwQzXx0a4Egg8P6aIB8M0j/Tq88QsRXY2h5S2ko0sWvEfD8qbwDqhJsYJbaoHjpNvoDlt+P
d9HmgRWsBWZqd19K6G2gz7juj4Y0TsgBZuWBmTR16St3B3I7XeMBhD7iuaDeYiyfszcaPJtwXX5q
MW1M7TQaCO6RP/DAe1wQl6offmToU73BXqEMTQpC4CPsh5/hchBISy9M8EA9WxCJHONlP63LfcHt
AI6yVu/nOL8kKEyrZxKg4T4ML57Qw3UepfcK7OSnOGkfuSdClEW9fo/pjLENV4qKc6zgJjcSPWFX
TEMQ7W9UghmnV9CIUbpATqTGp46VDql5nA2esOIHC2fS/v+LIulWlPTJJ1E2kmz5C4jzPbIHiB3g
MKTqs0N0aK6I6buKC+oD9WJwqPiqAWMLVmiwAnMM3FHsATDk7aPH9xWsQDUHq+hTvQy6GfpnW9vV
dxogrKKtqnOG8BES4ZbpSzaGg7viQEsNXFW4yoGR/+TvpVpPFNFBQQJEzjpaGORVjMcXKuKEJ5OF
I0/0Na8+g0X3gYQoqQPxr/xiNgHKACfQ4fuQjICOSd6C/zWMOkYp5FpfAxZOXESOTjZ8n4puzPOK
LxA8JyaSYCSQm94k90L/M56TcJVkTy+bXATY93e/epUTTpiRX0xHx9HxBd1/zhHC2/o/C55YYlzi
W4ug+x7MoffAlhFZA+tY2v0ZpfKRr12Acxdz9StZHgQfayLDypHTPSb7zs7BarTilIlahfYIhspo
ptZ4H4zmxWdV0oIMQruCoWWC0h3DRXh/aXN5aXzHB5YHAO/0x5iOlSkSP1Z1DnaCivi0rX01JVF1
ZD/ddAWk7vy2b5GXT27EdzcdGhLTdvKCMqrsRJUOBF6GmLWFOvRK4hBEBXV2X2kf2Umaotfr3GF8
wUlZQgOpb/0NwG0+L27qYrRGnmymkepM4UFPIO48IV/V3PZreJzDTkitoX8JiL3BKiKdJ3RX+EO6
H0kIc2TOY0HIngi+Do8DH1iUHiDGYFnKOMH0ZTxgyX6/g5Jqol+RZAO3Gc6BwjG/8wkiEyuaXrk+
5NQolwMRa6wRJ838Tnp749hHWrLjpCRNiPHhu6U3woX6pa9yBDhv2Rdf54fMfYJa0tNDiUjedxt5
hXVrMuG9PSK7uhE4n+W4X4nrARk61ecg5UfITMwEl1IzPUUoD54RywZhrW0IosTvFy8JCChyBVQ0
Hy1iCwBYWYseorgKYYESWAcDLNpdNwnS2ZurgFL0oKq1FuFW+AIArDUULQT8TbsCOUy2i3r8kgjZ
f5BbTN9+DrcGBm99HkGER20ObnD08x4fOy+aDnUYiKtN/gk8botu0nFEtspkZvqG7Vrv1TkCoEgp
QAzl0Hhv6h10koxm4MADtspruOB0RzPQe8wgIToQ4qb5vPdLpzk/bfWCiNWB2YKyhjnzBPd3X8ok
OSOQc/BjBLTqy8oS7kC0d0bDnHaVwLXJXY4oWCZ8BeIJ6QJaO9AbswKvKBfy3QHxkv5Kv6+emLQl
goEoGwJw7G24ZvxcBzQDWgZSfLGrxu6TBDqxYTFBLUfEuEqcN9MNxHBLr4YkDwEMbBGio0jMXt6g
kEB5Af24lk8HxidgE7Cc1LjNBP7S03Da2oWOnr5tSHzPxMnfwKZ8KG9wk2CmYdkeEZCmBUPx1wyp
PmiB2S65vII92MuS5SlaMHLkk3yCeYZCAzkv1yciicXEfydfaeNzDiWw/TnuLDYsWpPBur5y8yOI
dBirvaxqU1FQmaQ62Bww3bV09PQ/KnCVcGz3iGbGS8lDmBXyMsrwbvFlznH5PODHGtFNaXydtBwb
tw2ysRhfkXbskS3nJcMxnoibEFGiGjjjmTDS3pqztgsm95PBlk0OI8U2KM1AyHIPM4QmIYAZMPug
ZmF5uR4xmTmXe7Gaar/0AMEEEvY3EfKl7JzIE/GDLWy8iPAqVegCbu9eczKnhOfZc/KeYM6yRqxh
TvSEn2iuyOv5T34FnP5NOYXZDvOc4qecorSBDIHdzoxveVtOcBKbMr1SHfFSKG5ZWGI6kb6fqGOs
zUN0lPAoIW/hkWEbQ+TMPrVzeSQ6tX7JfkUdl8JsClXu1naY74YoHg5kP52EZireNHOcwpPZIBrb
cCLRSaXrDHL2U9ul82BXfBKqtsbc2DOvxpFlG7gITU4jwTGp6ElxaPv65ecnmlYAuiPaC2BWBrfY
KnML6rbTawYZeG0ukApkvW/euld0qJuOEWglTEMO0rfZqYeJN3kzjIb5POU038XTO8ow/fj9kapW
sBe3nTiGcqGjBSQyzMzntS+tuDVwyQwWvXajzd8f8jKbVF/vc+/JNK5fyCc3H/dTB4kCmQALVuYo
mEiZK4A6L2e//ttCljlovIbMSx+36N6JSD5PCv7NilUpwilRbQUI11g27Q6AOjz4Gl1cy+zsFNwa
lEpMDtC9QKdnhC+IVwcwtq1HZTHZK0/gpXQEOJZ3JmkZbZJx+FNeYZqVMxObi7m+haz0urLd1YF3
KwHKBOMPt5XYgAHKQaW2gMec+zGKWOhgoZGYu/EPZ9UpZiCEuTK5NhhmcxlC2hshKjHWDRfBhNcJ
hi0HwJW/JGDUJx35wLv3Y0D3bcmh+bQD6ijXkshAY/2JRZFxd4rRuBPGso6qsc1VjKATBNZPMCfn
+h6BeAZ3if4RPIH/j7TzbFYcydLwLyJCFklf5Q3ewxcCrhFCwggr8ev3ydrY6Fs0c9nYjemZ6eqq
vimlMk/mOec1QDVNf0mvBcVq3kWZPzCiPfg8qDInVkkNIF4Oii28HX/VVUC4QxEIwztc61BOWC8/
4fwbG58uI+w5aMkM3awCCX9CrrPAvJkvhHEMcUEkjkqIxQFUM33OeGuZoMbC7/K+m90s7e9Qmged
6FxkRNBF4LIGcJQP0O6nRFd+owmWGtQwClsmNGNc/bwMMX1qRcDwENpHiwPRVswhu+JvCVe4lACY
pp9SOYejDzJc/Nkx8fWMxAMGutiVYIxAQCVYrs+gW48+oZk/xO2VoEnk5Q+Kv0zxN+nRh/J4aB/G
+yFkSZWuJeMCLeQvJF1dwnUh9JmizZCI/uDCPX5M63KMHiOR8loH5y9CLwAYYieGEILYDgXyjBWE
zhEl5R3C6/4U8Gchz/Io/M2l2T7kbjHkNRlFhP5cSIwQrXkJfS2egsomYFhIMYeQyM95wIvz+Pzz
C7h8BDFs8VDsLE4IgPN5Z4+fGwuvxn94UX4hooyUkxZBTOYnbIaHLyYm/6La4ewCluyJz0kpcQv1
N4/rdppcB6YGVY1d5MtrxFkWmendEhYjwkwN7zFo9m4JBtDt5mSJl0MIZTs+j6F9N5bugYkdn3Gy
7VN+alfhg2YziE9We/yVxjfgP9M8vvBO6z+Hkoje2YITjTOW73gwucuxC9h71iD/YlGyNE/Taqph
XTFndfCoWtRYKcjErOuefrZt+IgSSr7fwuVk2TW7mCIMVESv50sAn+OSyIWEsp5BNvcbsRnufB2t
yeFtsaMdPQVjix5hPZWW6IVgoHHlMrVOuxBX+J64wvegky0HhbAjQjPPQSUEUTORQ7kQcrJhTgKw
t8GiH12gt1gLcYAIxs1XowfP2CDzu+J0YkRqwxZ52pQ/BNgRahM/u/jCaANOpFh5tnQKwI7mQ+h/
SqJhUE9S3OV3NwttiuBjcuyDz+9qCtJ3EnBaGBIsUrhCwyLGeRnjzumuu+tKSaXZt8ERdb2xYvlN
+pV9DS/hZYeUxR3CpMJlggMzKMbUN5bOFrLhAg5DCSsYPO8Qgt2uC6r5+KWACUXPIiDKtHmMHSqE
NHgWR64BfWUKXLzRA5B6XMA1pVq67OyD0gQi61Z8/U8tzJAaasCHsCIdqHD/BgU2TGdHR1lLyWmx
72+ERnZidhp0CUxMOmDQFYEU3sbNtQ7Adr1Mrp/XXoHgtbfSWly6uvuOvELojWTF33qX4NY5jJC+
oN4CSgVg1GENZwEfetxPvJtXFSQKGrUIVx/s113SHS4yl7BEdtvlizkn1E3F1t61M4rZ8nDTqny2
fh+DKxPL5vBiz1Gfbh0ijyDl1zP2m8Mrs1a6gp6NalMzuhI1uQr6xyHESCrzXIECUnjwIY1JhXE9
+u/0K8lz+btNCL98gggg4IxdsOlyXrjpAiG8ZWvpDqAV2ccJsk3+mH5Fag9XSIQkpQvllJbvoc0w
+265wHFP66n4ECBED1Af1WJrgOF7cB1s5nILN9veoyWtTj1MR3A0gBiIyR6KulyDoUvZknv1yxYV
WN90ubMKkSo6Eep0B4CdQrqNolashjKaH2hXckxug2YPd67TlMjP0cQtki25+2r2MNoTlgdctlNM
RLgKLyNEkVs4GFAnTJq9FOeQKr7ESkSz8Lhmvy7n+kDHQL5EP8+RemkgRVp0YXyEGT2u08venrza
q3tSDwGJIB3zXg6JecRN0mNU8HrNz+vcGDe7Vx9qZhZBPfG4t9BbnqEHv+Z7nBJitNDeVUbcgUIO
PjTRxlXtqpQwWkVynjW+zpZdk8/O0pHV5m7WQVE9Kr65tzQwpNlPq0GJejgrB0WGRx//1cbkFor2
nTRHaeOyPmzd7bqYKnN+jaDqlz4wo5wcA31KxDwfrrINsnjXfqxzhzZ/kSgRF4VjqMzNURUfE15E
ilA/QasThST3SKFt+3EOdsjpcmZpX4jMtMUv0zG3kNuUED1EkJzPHF4XpYM/PEKyy8BA6bJKTonh
ULW5BFv7S3MHgM5b1TCP0/5pfUwgXvSNdbbocqEfowGEPgVOxjkbsy279CrRs8Iow8/6jQ4riYdB
Af9LastUuhVOxLjAABjt7GoIVcmnwG/MSCk3TrpCIih4+Gmo+8bHrnP1CioqJ1sfUhzLnPvqMdoN
JAqTo2xQds6ry0hIXp2GVXSfaLTPfGnF8AkGy6i6LSkJ7btU21A0eyRZghreQPFytNnQ/hhz9yIl
K4Yi0eDcS1FVhrUYpLoQY0HQD8kWZp3bE/O8nJdfhzaTi7YAX+OSLGHWCwU65NMRcX+scR/SoeVU
WG2QwIjPRIYjfoHaHPsaqZFqSj6W97N+Ez2z9m7BCVajhwMVy/KvsEhindOJzkyPmdmjEl0O0vC+
SjmhZnl4+9QmQGx8IyypcKqzvHNrIYFDzRhuIkVBKqFZsoSwTKhAvIf1gS6LzhyaFEPJtNiqciK+
6CnBNYnfyZJThPwVS+SKuxh6E3R2mvT2WMcAu9h4/XqsjbUJmP4GsJ4Ru/jS22TuDW+bD/L420z1
684OhUTUsBGzZndNq+SAjIiBXLAcZzgNP1bmTDdRmVeDRwe4/HortFukLslBTe+E8htFg/hCNcMi
YhEgLqESQRGiCibu6uj+dygQUwDatf5YotHFGuAIyvQkDY+rGDeSsd7RvVt8dY24JEPQuncUiOEd
t63gMOKmKqoItq4jzbrtNLuAQ7Ru4+v6QV1Ok+0T2G1cKMwISSGieoEzCBfUlDgP8RGc/yW4dknw
7PTziBFNapejY+eKDCNFmSOID84E9NoUhV6QLx8CBScRclRqerRdZuZMoR6FxglB9hBsDV+nz0Ab
7Vv9s5+aNl884OCcVDVsCg6cnRXuMPGkj7qqAfmtqLtuEv7nMD8gX6kh+SN4ndDkFlAglBaisvh+
by1h7u1D2faRfJpBZA0OXD+24TVS3HJohsfOJik6h96ls+uV82JgBcfVBbhp0QF0ecbWgCIkEus8
9d5yjtT4DvaxQyqzKD8ONHrItPb+YXadH+7EGJGA4MYpDYnuGB97GaImHn+mguGX9rA4XJi+EIqh
XOGS4vSoOQGSsSnsQ5FsbccoZMwQNUm4nQRaUMfQj5H8RLubC8n4CtVjaMQq7Yk7fLH40IWvXo/2
FD2Qe0aJBusczNX3Lpbo951j4fqEmGVhU3Nbzm4TA04qLfHoMrlTNLu7NxR9sbVeHaIGnW4KbYBN
BAkecthKj4kf30eAjR51bmuxD9H25IBBFhp5FApx3YKzshbYVLpcvj64hRxAmyEXx1vYRIKQFg7w
GbSCY3QjYPahbhVX4s4WUJlvUE+8RxS8wYfvHMU18RPQ4zw6E/Txvrw4p5UyKzrHAQo7LCqcarGO
qqPaPfL3XHvCB9ahf8qfnO7hY8I6QrZ1lI7Igk9efF7vYf5wgqzImuhRUdsO9FiaKfyHiUC98BuG
cLHKQU5xTkWlq/YRfqHTQSuTpmz30FKDFIFf5iFAi4bKdgcbWqOvMjn+Mcla9WfpomnUtEnQhG5V
HlwSy6H2QHPMbnWUkC8UpZ/8+Wb3Elf9fXIl9aOR4aqUw/Do846DYrDrsedYXuePYoIrUYk7n61D
V0VfaDMAEdKgOj7YhGLXLkNJFMvlft6i5lCJKkxB+eIR113KFZuJNLx+LENepwf/0LYmEKT8rKdj
TVbETEVrmcAjaVUTLC/27P0+tYTM4Sctu8thmi8OOBATBPqH1nYFkgj979t3Tu2ok6WBRbGFNh6S
QLDa6CcRILAavCC3KrW52e0nlKCRE7jzI+4uEYv1suWY/C6pLKYB5ZIzhj6Fv3040inCYGPCH6sB
Oyi2VxmY+LpiVmn3XR2zu+2cxG6H38Y/aAFPSzE1eYTnWfFdyq4xVrpNYhL8e+HEVPtlVIRooc/M
ronlAOfpaI+dDGw2rBx5UqIqFWZ+gsSa59NkPQvNC/sBqGPnHicyhfeNd2GSVzkMazKwEdIkyyt3
XJ1NxtU2kD2gQcQpSvXiy5Sj26BuEXEkzM6QAHCMylbH+KDEBVlNwz3hK4zY+wWg73YM2blo16LR
A68P4oKtDTTKuQABUrQND7UbNhZoxJPhnxzQCBAFx1yp0qjCqd4h7B961aTRV3wNx9XJfYS2Q2D6
GM/HN67fkA53YJe2A0TEMatEptIXz0KfvBmcgia/dh9fewp5Lt5B+DCQ5CxuX8dxuUaQqoedwBhB
SfrxreZg6RBM6IfzHznYDJAG8cTsR2lv+aG4+fzYYc4YT2pZ39lc9aTWvpOONgP2E9tu3kwkCqsh
KsXtRlQOj7jIXIHqs8puHY07C4dbtEXAG00bZ1x5Vn+bSOEmWSbmlDo8jaqTW4YgNVimNYEW/8xr
i14RW1hCq93ADkPhTtxVkDeEfHwgikruMaa2T3MZ9jfPDv1sXQU0e6dHZ6XBFPDL7ml8RvJ3Y2/j
oq+tlVBu1zQMFMf4wh4gvJCz5442NakpdAmfWubxMZv8oxa/EkmRMd94x8URfPZWZAyIQycp+I6H
/QDpGtzx29ZRjbGzYyRaXJ4WIhZQr/nIRVsKCdfYZ+yZiZLpCXdDFBOMHgl0a0Mwo4T0wb+qrbex
7jwmtIjJaERnEJ3mVr1zirCkJhbvO/uJxQKE94ksR6N0UPeGKI3SvuVkY2ReWtyFqF/bG/zLrh/F
NiIqKB+nSfa5pE3MnYiKuws2X0BlObP9DPbxZ6UG+rgaX6FQErOocZAfKV0i3WC/oihIdZGbR2Pp
qTpFDltGwF9GhZTfKBw2PtvJ/GjS3kVr2FW/WZny5PCJhcmt4W0HzY27QVTTPeCWsn84881qahRu
KzCc87yBqCS5xCC49wyHksDZY8EPAvCLy7A1n3tAnj5XKzSF4pONiwRMkyHGFf19sBzQ99C6SyiX
ao9eCIN7fRg4lHXGq/uobnW2TZCaBzcecnXEFAA6LPLr5H3C5eoYfFMEuIb9YpyCYVo6n+ZY4Kaa
/ePHNppJcoD6K12d6eQIoAF6iWOFdVAXrkZLfbJb96FWrrMhZy/L80bjDw1udMapUCcWHqD3ECkH
TAhOHHTDcjiE5svmPiMrfA/rJNwsvlm6LAzc2O1vVsV37oa3wcUJ+f9vnGB6j54yKKffB51/YXgM
js53SteZ5vaSRuNWs/tAne0LcNO7PaRwvsA5YSyFvNr6WwnjqtPhdI/rKOYf3ddsQTTUM/+bTH8L
YCvhJ14QTdjYsdY6SQ5TcujylKgr5e73PaHXMzYa9ucN1RD3HmoCW2HNuS7RweYfb74e+8FZsr/3
wTcaJak/vN5630gW1K2wX17sPkuCCRXSrohxUsqw3JLigYMIyRbNmBgNkYNbLp3jnQqjT0Rsb9Ow
bxJvVCwCPa4BLjobqH4kcu8TuRMarzrCIG5erzGKRXMxX/NktPXR3/3cO3Tix8Zq+C1EjIugv7Ep
uDBfaJXR71NCpgeg4YbFI7neKRaTvocohCPt7xhORXkFzf0J4nxippRSlWW7DdBcKNICEET8on0f
zWbtNmIV/mAXHFKMNCN/pi0SQOxyOOrKo9GIYNkekHjolIYtIn7mYOADuPsj8lExBQDW7qIwZx/6
XP3P9tkZbV00IKlwX+zR3sfD1t52K9LgU9KMLoDtkZqxR3mieTu6/Jh7+RsfWVN0tiOGkhEPRsjV
O7Q3JG8A9HPPxwWZakMM7Pyypkw5JUd4BFOUw9iPPA+AYj683dsnF3s6VQOMJmiOULDYDzpzdjQX
cXDGsuPJ3tCcSvaYiXYCb5DHrUAIJAato+15w2HIYifyAtjBf0A0v51v9gnqWyyvVKil1DZiOqBx
6EeHQCUwkqXk5wBxQugHbSa1U0MBdD5DLJQ8L1j6LdBEHpwjCmRuatrDoTaFdZ4O2dl3YSR8F2og
/b5OM+n3b/2SzPHjU/+LyliVxmWrgdcVMMWkLTkLkpwKQFpuOLDjEPmgrOOexyU+yhvsNlNCmtfp
nBxnKK25DtvNEDfWe5dWs0RwKqyWlAx5837yhjvWfMXs+PmkT/Q9RS02VUPgxXMpQE1lAmZ8j9mN
hxJpiDSBa6yjtD8YmJ8DFg5UB3BsH+22crIX3T/o9wEpOe3aFRfUBQ2i3Pfm+QixW+7KXMb3eXS0
gXY7YeoTjDbB/hpN8iXQlt8nXBUA/GdWz8/XEL//g0SkXtKHmtZM+EQLFu39/JFRJ9lAoBrW7ZEf
DLxgrn538MFWwSsBtIITjzlzGCb9o/vmUQSW/bdHeULgNyVLOso7sO7JrD1bULc0J8WHv3VtbGJs
7p6tKm7N727sIUpoU9AFHdrtG8Sr359Dfvtpn0D3+fJR580tn3aPiWID+25kVYBF3HzaTa4wyRos
I75qDfQU9ktEPQnpSI+73ZQ4YMhCGBWpJpeGBmko3jjxDn3Ye9brkY9w8Tui4mX/KWrRoNpmXVgF
9Baconv+En+eLteO3gGtsdPUdAvT/6qmLHM/ku1RFlO4sj8MTxAQZKfTGVdBiB0OBwOu6MBqwn5t
h1UQO6SenZO92n2QeFLZdtGdGZdQY+SHMy68OBw23M8+aEa28tcdHyJ0VzLht8F92L+173/Oz89P
sBNBipI1SFt1hK+pcDoDEHVw9Z6MntRp3/o8J0XweRbcKZYn+AmDI/3t0ni3Sp8YdoWVXetDzRdJ
kq5/H6wzLzJ7+OsOBwFtEMMRgdBBhIlrK1eCwSc+t5+Td2xh+dVTQIJQLYj2guz3xBZWatkyMn1f
jVgHLdm9BgBaSYMvnXERLN9sTFnEj+fdoJmyqVi6Lquy/ES92CHKsZPuG5gfzvqPWwR2fTRyuTZc
/79DPZEk8uKkHo41Q6mYAKj+NaBhIJSw/L33/WZviT3821s9MSRU6Vpb0imDKhkiGot0e+5ZnLOA
y5AQNcM3QRoRhJfj6TDvdAUK3vN58sjLEzoWVjVqBksu68E9vnpmDBpgSGEXcDg6grgHoOC3uB6g
4JYBrcAAvHfmXqLH6BxIHjg0iAGo13iQ0sIFbe6Z/HGeNAjpWGnTNTTg8p4iBCbjheDxySB7IG4M
0UYj6PtaoPtogEGw+lZaOQJ5AmiITa8v3O80YKIYaQe0Hjntdz0khO2vratPs5hcIcR0Rxgcd+o2
Yoz0HPqWU7oHOJX32Waq2avY7K7QAoEI0gj2nUfcCKjQzdIPIYWieo2+5n+QCQDoA1UwQN6Zx3Ap
HPNZj6h6oUCVnFvVd8lrxCLX3SRVoAP/xQgmuCA1232MMQjDfxVrhs9ayK1waz2/0VBQXq/zf77Q
8zl6PRyb5zytR6iSOSXWFRZsD8BWHlOSXKY5PkW8HUQnlLpcjBB7b1bkq8ulZv4z/tMBuGlcpKWe
MT5y6mCi9e7B7m7cy86O70kHjEsw/7benHTmf1iWpiGxJE2UI55utA8zr/eldKpHdykAESaRfFxa
wOdVHHrRIF3SfB7X39S0BSUAYHCJeA9Z6tk/4D8G7+bhPTZe+kCWLkI3CR+II3VpUX9xoAMUhUDi
oWFygGs6LFTHRGK28pCONc70vtrNXQDX4HYNVND0KAZSAP64kqlQB/hWZ+VqN9BWl6EiXG1QNjdQ
w6HccKe1AI7KPundR1MIiZMej+lY53myA88O+ooy5bVLr6ysA4xu6MajxpnnPVwSrljSYNOCombm
47FwBYcwLnWXk5K2OZ1w0F8Wpx3K6WVsoXBNUVeh7i5UTUMN/w8UbaAJUsDlzIUmT5uYxLKOAW8p
d1TKnEsu5PVLmqc5FiG2pnea93YKWp6adI60XK+CHZ0c6OTNai1exnjH8tbCLxvvGY5viPdtEIkY
VDo7lPY2fulcOxm9pkt49E6eOQJhA2YuPzjgMMCggT6ga1jQ9xBXPWTBukDH0qOz/UgTzJD2n/Qj
DoPTJxSQlYmHzwww906QMrC0wZPW7C2W7bu33jmnsLsnhUco8ALF9RRqEb5PkgO6EWP2GDM6Wp2W
MzMwi1wQbsI9Hh0OdwdhtAE9BMSYKxwsZQLNTEEF1D98G7zGGsCTAzDO2SAmChOdzww7ylu2RqUH
anuGEtwgQzqfxnzr7C2IPtiizLqPZHH1uinOxXsIM48ZHi8uSrsA09IJuoAXrNAwQnGX/Hu72BJc
HQ1zFyWmP+PVQeUDBwMjzVMpWFuKfmRjkLbQzAqv7S1pDmoBieL3Nh+Zxx0eJNbNrqZFF/IuP7jo
Ll2cb12dJKhpt46e2tF6F7BW9pFcU0OYkB+RdKW48rlp0f50S9QSvs4uQLQ+Bg1JtxjSzg0OM98A
uO5mQKBAQ34cWmjOpBHFm/GhDVYI0vO6cCWMVNGv96uwcBcURtpYcbP6uGZVbr6CqxQdBtXoNMdn
gaSPH0MVLeZHcbM7I9OARfICUAAty2tfbu1HV5B/GDOcuuf2ptvwDGL5PRJo3YwSefZJ0VqhBdH8
2LWQ9qYqDY81PK6Vu6NpbmMA4Ac0D91neAj0wB5hNWWNsabNPEFzX/S7dg/bnNzbCos/xoZzte3l
odRGjbF37eziEi+Mc5D2DwGI1tbdUzwsH8YyrgIAROmx7SDjm5/6YENXLe2nX4DL+KvZY6VjaEfF
3cu+zNYyvPsg2qhfUcNw6laNzvlos0JCC4QJLs5NftmAy9VfYi6dkU8Dtua6xVFBuT6ghovOFw2E
ydRyaOdhR6mgvLjaiRpZStMBN0b/1pFGWQ+Z6XyEyvKeTgwTK9lyRHk1nVPzBJ0QnDBo343olCjw
QVAK6lGyoM4reiSlA46Pf9vFCAsWijDCTbvSlIQ2oWIf0whpo9Q6OnV2LqYsDqBBOqXgMLDYoNDk
pf5mYWguZ98mSmdXUNeRNrP64nRRQgwBQipJm/G+fWlvkxqNsWNbOMsji2dNMpWW1q5nhunHMpGS
IxVoY9X41lrSOTB53nm1UHLn0qEl92DL7BGcuwxoC5lUuyli75xsXnRyWlogqu80BxBZC/FmAxhE
uI4vQEkoWl04fR/4Pd/GFGbJDyZVuwIzGBoTgDynhdLaZW4VcJtHdBJtvsHl4ZTZygKBHJxZW/Ra
fGEvCfamdU5wKRW85Etfae3ZziseQ2d+UuQBgwZl0CM8mVN8GpxvGCJitY5vyB7sunFGNRjp0PYJ
VLvmbOiF7YfXnX9qdM6b4ARDDvylGqd6a48DCUJyx6hc+hfLOz2CnFJmF71li8LUHSxW1+CukoOs
i8vT0FBBBplaFyy2tXeu5BQPtzmogweH1Xc6Pd8/8nwGsSSjRzdHe005hDsAQl8F5bs9Eig7V/CR
Su8BT9bH3CCAypZ17nGKv/soW1fgNSEgDus1KsKMThWtgrvpnoETbeIj5ZCjW9WxhrguzifgXbAZ
vU5vj0AGOgPByUTwzynR60MamxPnGN6Og+pL3YSCwhBeqQjHfIYek+4BwvdwdIyVutVAGj+1ebXb
XTAP7m+ur+arjFizFFkl21BMxXzKiJcny0zVq1GNFhRJYXGxyZD05JRaoProy6NDrE/xnj8kXGix
UrKS4xARLzJR0TbkQumayfJiU6H/qELgfpjE9rJgsY0eFLkawrsrfsTgCj748vQj5kdvH9KKcnoS
7Kum3bsGNxsAEpZm/h29bhQhXYPMECaG7PeF5Kn+yRN51puCn6yI3OZfWcKP935KwAsj3+/2yI6T
kOwmWyD63XJyQbPgOKvjqnfz8w5GdF1tBedh0OTsAFyeLwAHfG180DN4xlCa+/gSGczV/aJJRVjN
E6D/pPAsCjjEuLsjrXukB9oSZrUx/XhpBmyQjhWMCurXru4B+QQLjOTz5eSXH7tZ3SNqqoOGJzJv
Go+95SeeGHigfYgmICS0hCg+eUxUPE24n8G6gOPY07iYIAsLMJiC4zwjj/56tIs/pCNcKEYUbJug
IobN9rX2IJY9uvyyuSAZ/862TgW5thFfKd69ufS+Iqr/XFhP+XR+eJTnm8wEC3ps7Wne1we28O0b
1UeFaiHgZpcCd/FmWOPden7KaW9HzVjqJ7Ma5aiggkEOVVfzKrt1hvLDgywxUMLXxqMxj3btFbuN
LzUG5hlOPSl0PpaRRm1UC1sWZkKZ94FqbUvxOU+9itW6Ukkimej4hDRw7QrwWhmh23ul230PC7RL
0BON947uHkKDWubFv/nlG70E9WV6+2PhPmXS12uzqHbqshpJDigYMukCxZaHz4XJwaXN4xyg5Qor
Z7C3uQaJdA5Re5usan11oP04ffiFveY7aYtXyk4/v/ZT0r07VJd9uWfawV5y0xSMRcEL3Uanlobd
HPcFH4agp3SzaBcJVDud2wf92GuLI5XqPuXHN+vvZdL3Y56e8p/sqlXF/kBgwwExMigATFGECN6v
uJcaST9e/Tn/10w+yU7l1XX6npJXk+N/4Vvcq93LgEbL76+lvJpoXTNkWZVQfJLlp89/1M+ncp9R
IBJctUZXYN1Qp51fEgMQB/07h50MQJQgtPXeli1flTp+Dv70lc27XmuX5Y6gOQQHxBX8Ehp4hx/p
9528zj0U1I437/tySJ13RcHPlMiiieM/isflPZeWD+MglvveJxNCeUFywAP4p0T4C+PwzoY9ep34
E2kAKkrIWQ8O4e8P8WdSnw8L/cdDPAWVS7Vs7G8yDwFXIYI87hPA23m7GR157zmdEdoq6My33gli
ya+0bRBy42Q2EbhR1acJL5b3LD3uimpEs9550OM8ueBa4T5ANeCtWzBwadQuB+fw/1Q0+Tn00/45
nvCukPcMPcE2zAcrmIAWQxfhytlvunobuJBPZxA7gT+8S330+5xrr/bvj/G1p0roRt1TB9WyaiRg
VK7GNzcBAKf9BsAoe9bEtRISnnubLvC6dCmROdMmle9LqA0rh6wBuYlbu6RxPbYicGngn9Ou5arv
CvmvorFuaE1JMjWWqPp0jUi3pyuSpMs7cQ+pPe+I0/eNbeidowuQcMP9fVLUF7eWptREJ0eX0fgz
tKfdkJ7lu7y58VEM5KN96GFDYSmKkTl3pEZ3lyiBMCcXmSY3ZlubU5UhKQa7E6JU1a9h62Il1CvZ
NMNziF7T74/3qnr91+M97RPMYZT0uN9Uoxr05VpcAAdVTDJiAxB7N9aLg/6vsZ4CIfq3am0orA9u
h3bmoUsefqRtBQopjt/wQN9eGcUPfAoCfw34tBfrfWWUucyAyJM7CPB9QBp3xT2wAWa9csapvztT
XXwzpeKn/jbq0zZU9qZ03llpNYK6RKnkHmDstWcDFvZ8R/9OAjqyyvxyar3Zf3/qg78MrD/tP/W8
NZulxrckbXOubbrOCAHhVOKXHiBb7C5hELlfLC54G2MERAbsS5p3YOTW11B/s/BftSp+Tr7+VMKV
s5usmzkLnzqQszbZ7ssWtW54/28OnBcR96+Bnmq1d7m5OZQlry0UFXhPd6oARnh3TZVfHON/DSPi
yo9jbbtPm4dtyTF+ciWcE8MblESa8s723TXo3UBiG/0YqHrcs2Nh5SLPQcyEyhLg0D9CHu8qzv/h
lSzVlIXgrmQ9xab98aDou6pxH92QvBEFOI0kBqmZ/0X39OWe+GekpzBjFTRcGiUjVf52JL7SJYS4
0tKGXNFJ/FGzRZjhTWLxH2LbP4M+xZu8ud9Iy4JBT7wehHQm8ugx4MY7v2+XvThWWB7/DPYUa7Ll
Rj9VYjAWO3V0SrLAQKadzBfSe28izLuxniKMsbvX9QbjupEFwOTAGryhUMH381C1oGr+bie/XpD/
82oIv/29ILXjLlelHa+2o/se5UELFJURvZPFlH9/K1l6ChibqlA3epO4ecH9fY3oAfTQJSq/NK6C
Tfv/km38+GCy9BQ2Nluz0SjEJE6gjIZIQ309uIUoaOf8/rVehSeZm4ah6JJM6/Zpk1nnxuluKbqY
PU69sebOh0b09m3E0z7H/p+jPG2wYr885plu3EkybjNs28AkctN3Gm2UJ0glf3+ll4Hj52hPO0vO
7ruHpTbFYm+jB+L1hEAIofDNDtZeLYmf4zxtKtm6ysviyFsh9ABVOszbYOS4Om1yZBMM0DNZbFB6
EqcXEnQPB2r9YTAK0o27XVFdp9CD/oegBd+SnpCqoPHExdJApGOHkPM7QMLbaXnal0djmR7qO59a
RO4obxteEDdcPXoz+29m5Tl9bVzu17N0ZRjkMVCgO9gjMLbg5wltUvj2W79ZWdbTtmw8Tjf9Kr4B
lRLExGL/kqgDKCFwzuBRvPni76bQetqV9/S831ml+OJol6DVQCunok5Wg8R8M4sv30uXSQLYnJr5
pyz145h95HgEbkz5PpKCIoKw1LEc6PYkSBjzvm1oyy+jwI/RnqKAfNmfC9WQ7kDYrt8VvaacgiI8
4rbaUbpnF7oMOLwi3CM7JM9/f9Om2Pv/ig0G/hWSQqCRjKc5zS935C6v9X2EIHSsgktC2yMqHdHy
3I4aQ5EscniQsp2QsEP3gLsjftcBfIOwwotLSCpeuMhufctrtox27a9qYQVGL0bx6XginWTwX1Dg
CcJkcDhob2FWvPduk+EhgTFJFVl3M4pZv7/Xqxy/KRuWqiqKRmjVnqJQo6hUubm8MKff2xbG152j
D9RxLIghoLODluqch1hNvRn25Zf8MepTTLIeWdGsdUad3Frk1RG1cNQG3q3Of+9xGXSPZqmSQjZq
GE9nrv7IFaMyHuoIja5mO+8U8/rLap8jIPmo6PSbeM78PpvKv/eDGNHEMQJMjKL82Zk/9sNWVfWN
Ut7V0WS2I3xBfxwFgw+MJf1pYTsh5dHCcd9lCS+KY3+P+hRdpNOucVJPjKrasxnpsWz7udMLWuA3
t3YYfvb/n2/5tBcqS77WmwvjufRMhO5wafvk/4zY8ii6Iikcvjks306s+NQ/JpYjTDeuNeanrrsD
5zmKotxxgqlnx8OQu+Gb7/gHb/b3bv97Rp/SB/mc7+o6r1VOB/wrXIsh604XmK9tR1+GmNu55Dsr
dO/5qv1N+90M/3t//D3+U6TLiuNJe9zEDAPF7uqtLqBNM/AXa9u3Axr8c0G97jza8ffbmRY/+rdX
f7oEVcumeWjqYmgOxUXtdWGzQxIOoAQH3pzb3cYOQc5/vpnyF8H971d+CkSVqV40ecm4iQ8yGcg4
ivdB4KVOTEAHFfv7Gtbf7dSnCKTsL1aRVmI4lfoiEqmLqtVV3YhWJwLv7dnFnfHV4TvaUTRgzr1O
7XrzaRZNPSgeMf6BR6rqtEIoPR+dN0+nvIxcFD9NRbI0xZCePoK13RWGZJ1UTrp2219EUWp/DYKg
NfWAY3+Hybt4rIoQ8a+v/mPAp9nP5O3JUpRSRVIsAUvtdZtx2286URSRhn1pdotmnee1nDFIcE8c
s/13S15sqd+e4OmDnCTlYm0PYof7yO2r4a4PyIj3HvTY5IhusNETDS2ldynTC5gcC+/Hq4u9+CO0
6PnGNC4Kcw04urS7Ebb1djSdM9Ngofth/8231d9823+dEbuDdjmYjDdJFjqLDFNqhPsXRJfLOgqE
4P/eVg52B94Hpq8OSDkEFjxK/cTVfnh03fay33ZDpwQr3g+Tye8b40UB7K/p+FOS+jEdXBxvm+zC
412dSTtB2QCoVTtiL7bkGJwEzg7AQQRF5bvfd98M/m4Z/qlG/BgcX2vw4XeW4eSu25PkDFksFMrQ
N96afUhFACKJc+99QO32WpXXUWyn338LmH+3//6k2T+eoypvdVZU4huhP63F4oxr04YZRYHGBFxb
Vgx/IHmzMl405/+e+qdTJ7vfr+bpehWKe+7MFGL5ZhtY/NmO/N4SOnFL+zC7ze5/Q7LfRcS3H/7p
zLkttWVxf7AB730rnPxxFPC7ggUU9c5zmLjMtzNv4TM6DD8/33x45eWp888mfMZkl0vpfLkc+PC6
/YebQgjy8dzY+w8RfwNCQAZtLHbDN6v93bjPcc/QTEvPGTeZzWY3d+F3RcgTAW/uLW3OHugYvw/5
oqb791d+CnSKtL0r6unMBgN3Ivs3jErTPlpn4LiSTfv3wd5uqKfgJm/lPG3ofwYTF9ImaAxnsaii
HWWoEcE1wh3CbsHQlR3Nj4vQmgzJE93wzfd9QYb566X/XGF/bKgiT++FUrK03URGpth2gWnOaqf6
YH+11xTe7AjFgd5USb0pmI95Zxy/ewblzQnz5yD48QzKpvlfpJ3njuM404WvyICSZfmvsoOcO/4x
OkrOSY5X/z3U4N1Wc7Xmh91pDDDAAF0iWSxWOHXqet1dc866A6HGK6NK7J3XD1u4rt2o9wJ1A3Ay
w+WdUV3sSmfjR7sL77YseWcctOWZ1YO6caevsOoTG0xCPOZDOGt1HbfX85SqrRIqucwnMoHmQUe1
2W2/H4K5WXmtaBA99Tzv+7vzqMqoVkzU+H3Gkvmar2eUbIXADsn913yG0FHra3QI4Wvt93att94p
8sTMBNAYj6q8kam4yYWFKe1xzbQNrXHZmiTv2F9Wu0h4x0OgAn1YHxnKI+IT98VrP0AuHsQ0eYup
Hp/375vKmShMfOkrdvNzM9cdThra/Rq2kzsWjRYeo1wNt02GvuPfF6gLa3HHbSo6PEsCz9tTc2Gb
XPBndOq1wRgTtzXzIi/YveCoq9o+il93T5xkvG5Lu3a4mDyMt77oy+skzIV4BejdakUf0GQwcgdc
ApNlvueRynGqqAL/1i/JltWP2nxztsT9nXcxG/Y1qLvN8RUC9ORV55RHE4gTv7hSXRsMKhbt5fZt
tqcURom818oZd6oHU25a2tXmR9PS0HfG3+ouJJGMPui3whYdZN8gmaG+HARPL7wihIjDI6PXgfcp
Tr8yTvwxLIX5L53+Pj1fl8sDxwHvbcgEAi+hSTeil3PkuMEDM0qUXoK4xHcUoDD0JYkgDmnTEkbU
P3uPgqCXadLua0I/4xN48GPYfZlNXlD2//hQF/iwktyzYc/1s8VmwzIcQ4bTekYsc9nCUe1xunYH
3cAI6b3z51GsihB0hWmR0Q6b1e00007cMYbMgDnunQaA3JNGDxqQlJnXDuh8GPpWqldDtdXis8pL
FrNHa1MOl7FhXG6n/fo+2fYno5qHD2ownuiBmMhXuCdKrbZ/S83SxnJ22IpbltQ/Ln4C6WhGqZZa
3KXTGn10SSVDbITj3abR8ZvJTApXQWViTMkl0/aXDWlKli0eSwbR3IKkfxq0+oThWisKuow7wjWj
N8WDjYdMk+JOqXx/GXzUvB2bS1081iv38RmKLMZqibCwRQREB8xzj8AwVsE6VO+GPLTVWjGB+Xpk
0TxePiRbXcPDphJ2dYPF5KW3jD3VOSvcA0tKjmaMHDxqa5bZYRwPliMXqTzh75PjanoDYclhW6dR
OvbuGy2Vr19AoEp6vclqO/N45jp18rBDnJHMRobXv4jlLrxuQHsEnfq93punzG0pbpQl9qQk+azP
00OeEuKQ1Kv3sSAJdHYtdx0P9gGHS7t73G76qodLdaWKCl1J7K6+XOwNjcPtXECDAq5/7ifX19Ds
4B2R02GjNy3r6PUwJO0g9kk5KnZc4SRYYl9KH2BOtb1x3HOnrxHqdROuAo1WRaxDjs3tNofbR8d9
afNOqkL66uT0zxMlY7eax2meMjwZzRasEn26zlEw1+VdbI/Hqum3FXPCfvkIlmS9DqdGfb6fi60W
w6U6z/OM2SAwvdOJF+Id9d+344nzMtqcAkjXBHfix2rjPpHb6+Wb4OEWtNuLsN0OXnokOmMv/vaH
jwzpObr+MoL8hl/IeKbnGDoUnlbFIf0dIaCbYtB43aAU03BkB3Y9re1WR2dpUrrviBTY12jaffoQ
1yAGS6Jqua5KNvwSJ+3ULE1TbdVEHCMnrx5ZZjJfYSu6pMzHZfzdYtLj5ncaE8dTNV9UJfN/iZYs
/Hy7Xy4da2OCKSHZmJBeHkVfcOlQPcBjVTvlYimSz/JLnuS0mvn6Ol+lqz/qj8EhzGeup8jl7yFl
Hay6DAUKcFliu6d6w3WFaMlnPe7t7dSx2GVRSEiSlLmcJ3JpT9GLWOpQ9XYqViq7pMe1qS01YNmk
M8Lk2puwSIaIboNB8ALZCf0mGbB9oU6qOqLqTGVP9LCZzq41m4Xuw/zjOQmp0AxgifVvBF09bzwc
KlNGiq2VPdGas19tpnUkPhNotkaz6AuogOVGHoHdEkTiUTnJsuqVLiuS7IQ65sVcHa6IzCCN8khV
kSxewVh7gpj14ynA58YjU1VGlFIl671bpun8YCIVSl1cohXzWzlUCN29LjElf/6j0hahdum5yO3T
0aythBYlIRl45piRh72htgGFD9K+Bxhtls8K8ycu/Z1LWkR/JaGLY96YL5oIJfl4Ch8pyJD47E9W
HjNMm57tE16+WGDdKXkp701V8enXwUoW6bT7n0XqPF+D11YflNsAmxAIzVU7exVuyC9pkj1aXWu1
9Xa1FslOMZqk4YbPZFndr4+nPS1Q0EZyrErTUBHE/BIqWaL5dVab5n8O1X/NvHACg1N0/ZzGBKko
LsRa/nfnM5sHinNVXFPZzzyvgHNdtpwrxl4kZmCVGjBJmxHAT10vhvgOahOFyMr9tQzbsHQQG/Wm
dJrarXbczbdzrmnXT8J3Hra+O0ot6G4Cr+2Np6MhvZBKL08lVTrVvbVPeWQycU1Z5TqcrKLR6GPd
4TElm4lR6tBKqTL4FV68SUPMX0uVTrV23lr64rAQVzXZcqaR8GZ5ztYuyGzxxCxc+0GxvZWPzF8y
6QH47U2elnN9burIxJc8g4+exf1t2KIFwCXrwWoFe86ejtjMFYN7FcLvL9iWAY757Jhe9Bzh0EO6
olDZGjEbhTfVczchDuX3oypQqlTg0nLFF5UM03V33l3nTc51KxRYzGcF7rDzwgjCMYg9ofuLx8rb
WmkNS0Kl5K25dVZHQ5zrM1X4aUQESmQmXGcx70Owk0FBBCMkeMEtp6yqUVTF4CW1sjXpyanVL7Z5
PXKDxC433GdGW+I7i0cWovUnnah0NdE9keaJPx9VClb4Cn97CkqLlxIf2+PxlKX57E8GQOS0dhSB
oD3AUaQc5I62sYiL524v3lOJbLSG9C8r1Oz+ZQbj+vvQF9ZWt246h44jJQA1kxaMSKMRCt59q3u9
mDE+XOa6rxCr0m7JctWu61VmL1g511kvlt0MvvCgsCBxRmioNFqVQUdpqyWjtVtY+WWzZZ3kHajE
0MhLWWL0EblwaeLLKO5SYezvnaxkrpYn/Wo0Z+gVmRW6VEk7QAKECRHjAN3WBJYId8D47egcdvE1
4k9Iot0Y8oM3xrR3lItXHLJciT+tb5ulefiz2+RNoQjByRm5JOvx4wrORYVnVeSu7qxfLq6fTxvq
uzbrB2mQD2buBIZ/eFjdJhNfKM5sY/JbxKL1hzHFAnx1+jaHdDXGndvgE4Su4jiqPcuf05fL7frs
f5YcR69PNzdJPuBqpO9Fq7LwZJWZCMXbIRfW18fazN6v2QAxqk2o3DlICMZ0XwCbzIS6K4PpARh4
XhoqrZrCkuuSVauvb87ZKZS9cwzIOwH6DcH2PBWMb/SGKU67KpNYtqJFXrn0cjjpvNYwNxhx/7UR
E1t/MRqQzd1TQaeFR7SvKSRW4dZ+SZTMVoPSk5FqXOdH4VqK2ioJrrC17UAYRKJr6Q6gewogqYg9
3OjPf5dUACPLu2zZBt0Ov81m7mzMZbNpG0SBz/7zbER1u0VCUcBa4M4Fj9ho48HHAFkUK/8Hy/Ij
WbIs9fOqNsvNpoFPzXTXpD+BU8ydfhK9RI0GZmVGkBZRFvPG3vDwHgOfgRYyeNNcryhINiefm3/l
+f5shuz5Oo1bPs2MmoExPwchLrfIIUNSEpiot49npng8qs3ZX1sg51XTjObvhpZCfdDm+Xgnswn/
oT0had5l6z3AE9/Q3riq3PU/KN2PXMlBWizPF5M0H+s0ok7iRM+cev8ckQHQR4Ou4NXvvTAiSUBR
a7xgSndfKNXfjeqPfMlXyhepVj/d2GfBbCqSjO8tZM8S7humfAubG4Ww76HamFU/nj+CJXtiA5Na
rm0E+wmFEnDTorzudT2QW3jeCg2vSqRyt3+kSV5R01nN0vWZ4+089xcxmR2RLudcbepe4kapHodq
X+RHnmRLbpf52c7F6pjJmwDJbE0gAh4MXNIcjLsVuNfONbqvwlUwkV9rlPyf1TLdnS4a9qMDG2j/
xDQbswNzZxwRMmKnYUuifg9/xrnzPR+ei8bB/7zPkg1bpubZMWgCmHReJ8SNLRKTA+9NwKiV5lIY
pXuaKxmttV7bLLMFN+cxofmMAck9c0aTgMtYRBC+165I2rXrYC4pX8fjwtu+v+EqpZLbXXPTsLLZ
Siw29N/f8a433sB1PQLW728i1vvSKlqRSHH/qLDczrpqbLa7KayRAlsI13GbCO7VPLk7KFgZOgPS
lElGADc845NUUxYzodprX+ElgYQY+vR4nHv4RZTSp6qiY1WJ99eXSTasebvuLW0mbBiwDcE5gOlk
hK8v5CkNtTBId469QIiW/IL0ctQbjRvbICqc4BoFtYHToupGfmLsfS+9bxK0/NzffaPa9/rrQtcl
c9U8Z/nGmmFAiNuxV6yTsIY3gqAmb/M0ttuQkI+FJdFbCtFVim6bepMWfmDElpxRtPPpcqfNNCzl
s/nc+Ggy3TR8h1ntz+tMji+N3Kj3Zvg1yx0zN07E8Z+Kb6jy/srfINmzurU+2kS14htETmhEPTcC
04wh+/9Ysqq3oSxNsmSX+vxUX1x1g6yB/5q815gkenEneEKI7TofPBJQ6o9XhBk1Px76iptW6dmX
xUtGrDY/T2lWKjb8leh16butD4HLwfvKAopair2teivK4iRDtnO03aK+YbVZ60y8DrZtdGEMG+6O
S20NLJ8SlFFVRTZLImXv6nIxZ2tLRySw7df3DGwuo0FcBAZvbZJ843jp/Rsc3y+ZQsVKF7e5v2lX
a49Mv4CKu5NR5o/IeLGx8TgNlU9wlaEor1GySo0staeaeUEeQOwEotzQbVHkYDpSkckk78RIpftH
WYWj+7VGyZs6zfYryzqiOZ3E/EiyVgdUrEg/9d5DYF4koAAXRRC1vaSfUIYzv4n0F9MJhsoUTJW5
Ki9eMlepfa7v5gb3FWe2Hq5606jPGAGBp7P8QRDkb+1dGDNjYqg20Ap1lmvW5q2ZGvWl0K0OyXkI
Qt9bYdR6wtkC90IA4d/f88pAsbxUyTTdNvt1ZmxZ6tFLfLBsM1GdJLH5QcaaiU8UXVBmhUzV9koG
SnMW9mIn1ujjsqfxxecOUYRgpmIUYBYFxfneY9jVpwqHq9QwyTbtbSNd7S6s9lE0ViWPGlFDEtJ7
A+HfyG59UYJeeCIHE4+bL7CuL/rf30oDqTpiyWJpdq2hZTexfIrttHMKgJMbfQQeCk3ea0h6QrHh
Ql/lV790yLKrpZ1n1+mxIUxyJ+ljkwkXRiNSeySQAV6MfQqWKplNlUzJYBmL1HTS2s2gx7y/ZGCd
DZvKTosND8pC9zTAAWDsoT9l50cDrYW20VKReuPMFXNgxu3ei0vOtR4fEj0W8QZqseZz37oHH4SE
CHOGqb95+h62eUe7X1ENLjZSxANwtr2gvaah1YDngJl6r/oXnGC1z2WivDuKh7Zo9CrZ5PV6td+d
lmxrM35+hetO9CxFg6C7f6R4p84ZKrwI2XebzwBcNiBCwDSExPQT0nb4rbw6otWSp1V1W6pQ1WV7
LHtttVsDjoUGinr0mO9DdJus/f4kbY+Ywb7EaWIYqfdWtCqpsyqVVf2yzkox526zWe6mB3FL/H4C
H4KbBm6hs+Lwx0RgnyqzpLiXdckUXq7Tq7HMiv3dwPXQxz1mmK2A3vUewK1zSf6j8a1LhrBxuFm3
81VIxDFsUudAgeg9DNyXN+GNKxVWpUGS+aunzvLSmLOnIsYFXdmfuB9R1A5Ac46/VYsTB3TP6Ehm
7rA97LVszuKu0XPSEE9ZCGahFe1jcZnhssf0kGmNFbZOsUZbXNrSpZw2SHQbt2JPk/fJrUD4NL0g
wioU6IyhsnKiMAO2ZOmuJ22RLywhsUFQFb4KSAiAf9HEIxx8xfoUjpkttLi0vptjW3NTXEqO8OBm
3nvaYejMYPBEf9S4nfp5lAVjhdDKPFvpMhbDVUpCUwon+9TAmPuJXxSYdc0djYicur3e2Ds/QZPr
xg9jVut/ql6SAuN8R5Fs8dKUhGc6ozu2DR5tEbM+PzNqZzKyB0xpmY/5+/QRBWabHsWHffItOivi
R62nhIgoXJaC+7/0DatNvZnOMrEBtA6FBLDC3NM5xMNFls9w3woEDokplTqrlEsySrt8my3qIpra
+s8dMLItuvqBE3QJmSk5PyqUSyVNMkjWbDVvQgppEKcnpzENyNl4QngcQJEQGwyrWmOUFCLF7bh3
upJNsmdm7VaD0aBweIHFCj+/9QGonnwbACOVNqneFVsySzvncl5eTiyRR00gzEWBtfUlbO7WfcAB
owfr/gqr+mTKz6jMBWHmjdliWri7/RPJJiLxry6gP5/lpaHK6iq2syH+v6Soy/q8sT8U8UPW4hAB
R1zi0cYbfQ2YJBkE8flJmbVUvJsyP4m5vub1mojAO/6rEyX926Q1KfLDteghp9jhjX2F0qhMQkOK
FC+ObtwWphApcPpJiKbSmzC6kLFtRe4F/4TG5SJWDdoPXvzJ/Mvu0bWg9Fe41pXwrZJllGlojEZd
y2FeFovf8CkUWr6sSRQglLypMkutSq40JK/oeNrOnbrwih79sL8K/jxvg+ilS3M+2ZwlgwPva28F
+7H+S3slAzQ/Ng6HtYZEX7S9TFZBIwbBqoevzXDC8zqJ4Pvgstai3gXoDSbiFbSA0hVV2N+GZJj2
05l2szW2mTv7eu69C1qCEbzewpU4tPDPuEpLT5W4U56uZJzO9exiLHPxtCc+jQKTyZ8Gt9xrfysz
PAp/qSEZpsupbl1qMzIuj0xA9Potm7HcVD1sf+D2NHf83Wx9x5/WSHGVVPbQkfwlxz5qtincNBEJ
i+mKuNqEFWyscLR5T4c4vvd1SpV0cCQjZTvaqr49oVPg1fx+3gJtKTDRnCcgxDf4okQNXumQisO6
89I4kud02jVX5HWQmofk7UxfTHiLQJ6PUOEGmkQXhiBeMDqUH5otZUZNJV6yWfPTele318VGi/6x
TLgPc3I79V70BLMHkfg8iGut4eccUnPFhit0y5FcqNVqRlvTRiS0fOGIHyNu7nTAFfpwu20DONci
HK8TGCdU9rGyymOD/mxSfLE1HNPf71F21FarbJlzcZkvwPg/Qhx35z+JqrBgE1Gm7qp3+UeedMj7
fOrU1gfkPTrEq6J2yHiXBzCYUXThjPWgvWl5zB4ZToNY2Qn8D4rtOKZumcyAKuxJ6fU1tvWrfbwe
2efnsE+APtprLoVZ1soIvv6aESef6pRhtdP2l9DiCEpC7e2B4kd6NiYJ/F8hppF7dCKL9Ub/xpD5
zgpdEnbo79foR5x0oqeFzWyLGzvs+8BnaM+DpKd9oWq1iEbrpxzhUNbQiasxbMvdvTdhy/Y2Sj+u
gj1MvEs/nyEddL6v6/vj5oRikUQbwbL6ZJEy6s0gBkz9xiB7uL/sf3gHf+RJ1zfPlrfZ3mTZPAVY
ync95v2dYLUcf0QyRPir3gNDfsdZINCnw8/78v/BTv/Il65wzcj2tcsF1Tp7lABweFqjL5DM2OkY
jIFyFOo/PH0/8oRJKWmVrtGLac3Y38fCsZlGYBtY5w0KeBK05LcU66u+uD/yJD/jZF3OmaYjjwiz
vx0XdJELl7p/tA1QqKAXX3MXviMGPtPhrczFKNcreRiOPV1st7kwHBQ86NzHcoDHswnveg+8g6pn
t9oi/yxXbEdpe511vVZfnwtLAWR7Ip56ENQtbIUohhaluUcVglm5RsnF0G+2c7ByLMXVK94B1Bdr
IdoP30ioQhFw/0yLpsY7pkLuCWocc5NJDcgTY39xH/cTe+m+M5Gxjc0YXp6odT+IeSzeINCjohex
t++19aXLeClwYuvIX0BQ6DHBVMzzVgYuCsNZgIFLZ0ARL7Maaz5PDPtNIBujCNHK6SRH3cSRx4rg
rGgkubcfks1Kt8aysdyh4zSBJpbXArczAvxI/fBrA1E0aSNhRC5FGArWwPGGDOb+VpxKZTG+ZDkL
S1da9rG+0Bu1I6pHl6LwRARHxQUFJIdO3N2Fac1jtArjX1WCxRW6t3zJhC1qq5ltbMTLwfS7pOke
3l5xBwZfy85l+EHjY71I7TL1nSno/9F8yjAAbVaDY6hZbL3f3/cnWX8UCbPd63HZMiiKv51ApWD/
kDb765LLjUWN/X5xdEwU7DGZxXRltJf++60bgqMnZMpGYF1i7X0VxsLLVm22Srkle6anU+ei3YSB
AYoZ4uuKxMoIChay56mvUu1/CEx/lirZM4hL80NjyVJRKVqKBJNnMHLdJ5TJO8dqrkDhZdzTJcmU
OdPFsb49IE90pYm+iNc1Uyla6O+J1ik86fFnfN+aqaynXPZP06NN9IAKXSOfLOScNO+0C0VwTrOu
ukpYeX6WYdgNi1FhsMT9fiCWh2njMheOLIFnEt7iFgzBEe3ppLHpu3hsdpWZscoYuyRR2lLtNEun
ubieC/dRzHxkmfSGjb4+BjOvHnxAIxqIfLbaga08yx/BMiHycglt6XUnnl5gwxT86QceUfLrei9v
c/dBcYzVj1JJmuS/NrYLfVdbIc0k+AwnYiJYHzz2EUoXOrdFPoksJC0voMJrb+fBWQd30Lt291BT
7YKhv06+swe6EO8rV/X9KX2V9DTk5+v6oBXuB+5WSGV0AzKJzGvgPcx8xn+rUmhKgZI/a98u17Um
tqHuHmiD4KRxPgaDgN5DIG/KzLL4/r/d19L6JNu/3zcP190RcdQR8a7CkKCbGWsDyA6BcMQbVZ2k
+raWBEr+60b732MDvVqi+/g58BuK7RyDWFWcXkFVfG91kvMK1e/CPKasbhPsgnPddR72vj+fwd9K
QjQEWQAvDrNlBbKChvPBxZs/0ppn4Gd8rDOPjmwr7Alqz+GjMgCvfHRL+yC9A7vmjOykUKxrlGCb
+68TQSaIs+FMmJvzwpac/d6WXDQDQesqcKNSyyQrBsvH5njZIp1gEZhFa7R+dwWRIS/fMJ56qyeV
FavOtgP/18AzQAkkGxNTy876Ird1UcJg0MersNIh4ZkHFPu77iuurbglfzv4kjTJmMyueLeLuaMD
Yt22+q99DvjEUCQOd4/lSn363e9LrMQpizkV/1ufZCgWBoFvtmsgkeVt3M4hgHj5Fcj9hCGz7pdb
D5Y0WwgGFZdk1vqVRh41U6e4rfeWLRmP01wzb8sDmyxKctDp7VDvGcXI0XVA4t0V2GEwCVSLOg2l
4RIqc0+2ZEmaurO/pQaycV8Zjc1o7zTuh7ATgav8GASbFvSJz1S02X2lU6U6bsmoZNe8QeMWmw8v
kngyklcjoHwUWT4Qxyyme2isJvtSbbZkXLTtBgLDOguudRB6Kt4HqlZk7/Ajo2AHXyToZHXbdqXl
KGmaZDmM5d7KgQGiaSLzPx8k/VVMvRMzCh/ooUtBfeU/DGd+51N1iQ3VkiWzwRDLhV4TZwzvSQIV
8vukRgekAQwI3eIie2lflJyd4PP+7aqGvDDrwzKazbqua5Ji75pTmCR0s1CuxI4AicHcwq3+0Fpm
UnRTX13mTQ7Bnxz/VUe1XRIuafb1Or/q5/NNrBqcdIjpCgc2HBq05pHliW9z1btVRQ9kliVK+nxK
s8ZpOmO5nWemhO/c44hOyKAlsqXuk4lYEYgTlQ3H5EuVfFvVZbzSgiXN3mbW4aLXLH2SdLJB8rqI
M+/gMnKOnxam5GvpXtpdFO0GMg663YU/bvpk5v3OdXT/3ItQ/+9G5efcJV0/5vpZM+d8iWgMDP3M
2w23Y6pbQNQbHv4fFo0skNbZhACBxkL3iM9VIVtlTqi0HZLWz7NTbjXE+cPgCF3RZDIaGS8iIwQv
qgC6gsRksLLiQalOLJakSm7/qQFjwXJdRwcEt11CZNMPuWqW+9TtQoYaD1WjSwsM653Nlptfp/Vr
g0Ghmg6TI2iKnAmL9ID2yUCMqIVcYmrkmHK9Nxgc/C79t964OYjp4RJ8iuBuve9PJTCq2t78dfxy
c+yBgZDz/Mo9gCmiYLPsAyMXPbFFxvOlTSvGTlnTVBy33AK7vWnL+ezEceMrJjyhBD7CQ3Q/8uBC
Aj8C5tjmCVPBrFWXXm6EvSwYrakt0PV9yFuyhzryTz/GiPyu+1QfXrx6AjMYaAHeskPq0jan0PTq
ZPqPzumSpVvmRwNeWkM4Mc/U70WyNWXK5fGBR5xXTUDptVAPHsazkPTImKaUT1XD1z84ij9nLtm+
K3zXZlNjGwQ7EgEfTYs5zN5wVwBYUCy42g8uLViydMZxcd44OZeMORk+/b/vuCupa9MaOwgYyjue
+f9Kpxt6w6mTlHF0Uy4LndPd1to0US8xTSEM34FGjOjao9JZ4BkpgfkQoHj3DWmBCZXvdlmq5BA7
2Tmv7RbcbS7Sa98I0l040ZkFDGqU4ZQ0tEUzBjl1571erd2bB+3h5+fz2dt2r14HkgvRadbG2PYe
ltTMagMqsQdl6ahS+8rfKLnQhr5wNDPlG2E1Gtfd9Yzn9uTXluRZ1oTBf+igYaZLJ2u3mdBq8PIm
ILZqz67Kwyp/iORtNGz7Vtvt+ZCOyEA/r1uQr639kKrHxXVHGrB/ovG3FSPU4qOyJb3Kly0Ll+7g
9JAaxtYRr83z83tfsJ1DpPpEjiegWFkQv91XjcrIpSxQunBWzZrdlktW+/jMYqcRWnlp9RsdPNk5
82SFcmKAaI3uLT7mHRoAyDap3p5KepHyR0gXcTptNg+GJrac3gNu/WUyOSTg4Um3RB+w1/T27YdL
wmsLw6i6X1i8pfduh+RmrOtTJ704QroPtQmDdClQz5/7s2ACe04u0j3ETQ+7rdumCfJRsf8qbZPc
i9rslK/zVBcGwYnWK08MlO4vfeoPbP6XDU01YQyMdCKDSkGoE7ALh853Gq4faGFWfE1lqbx8EJLb
cTsvl4vTVGgD/cvC75u0vsi0iUAdFJ6Hg+3fX39l3aMkUa5GLU+bnZ0JiR0L3UsSsLOrNg8OPh6o
/Xb7FIFJFthyhfEvGFTvnLpcZ8quF3uVX8VSazHsYtsulIdW0Jot3Mmkb4baIyWYgO1nzs3gBPVX
8GbOPG3yAOrnGn9/Kj5HdQWKe1qq/+iXdHrcmOJzGPHwnKxGO/faE/d/BDBDzP/Yujy95Mmwvspx
L5WhXfkUJJunX8xayjxKTqGTWO3nd+NNtKOQtngK0LsVTKDE7Uq2qsp0YFmsZO22663jHAqxvkgL
gX2HaC0yo277rY04ZWKoKqft2HVbqzcIF40i9Clt8kY/HnP2mU0+haRoQvBGogCTuyBuHEHJbqhr
MFUXvCxTMrBp48RYwQYy04x6q18UNEcfdTheNvRDzmAwFkwMWUK8PvdmKmBIJcNMWbxkWmuL62W1
zi/Cx8HLwacSYx6yNUp+BNDGv928M2JguGhZKSwcBX2obl7H39NA3WRWlSYqf41kak+HhglSkq8R
ZC9+coXKWUSW8/HcN3vQgXjxoj/2VmF7zEwAhampLPyVhUumdn6tbZzm7cDpPzOjfDILEOuAmIcv
jEOYA58QFf6j7oHdgGvn/1H+Uy1fMq+1VXN7q5t7Qmv/9QbA7pa57xvyCnjZhPfimV186oT3Tvgw
fR/PF3yOahcKULxs90q7YIkSV+kOrA1zOj8dOQKe+2deuhC8W8isRop1yXPn9EIV/DlckxX+WkIp
CbR9Hq4FewqFD6LA1lxzoZoMgkZ0o7E29zCH46F5plh6dZ2DR2Iz9YkMho+fiodC+H/3vlvyYWvG
xWgyBFw8lJQUTZ9EeSsg+UNzLwQQQ7VNrKr1lTdKckhnq4uzPqW5cEpElnyTfBF+A0ik3sax0N+q
eAIqXbGyQMkI5/Ptcm3tWWHdNShQMGDu8EBqD/sAtLVHkdHtpl0s8gPFcT/upE+KHVZYR0uyxjkd
+fnOPBeakUAJSQ7VhYQX149Qewpw+r68SutfXq9kGQ/meXNLb9wGpkYEID8pRNApeGy14++mcvqJ
wgxbkh2craZzGxSgiK8Jb6eRaNZj1K27aBPbc/2vrV6vGb2RWVH5VOI331Nc2ealWbp3oHjA5tnJ
yq27Oe87NR9QFh9fh9ACEn/0Fy2irlg5fkQc2T3ZksnTZ8fVjE4VTJ5givUZWSVYnaOVV7A8dLVQ
gLQ/V++Koy0A9vfkSoYuPes1AIknjvYUQpENhyompQ+3RMrD8779XPtn8RCCRvgiTU/lqdGGYmQs
KM7GDIUJAgvNG0QjZwDrdQj7nABIGJ2YwSnTWB9GYkKOyPh1hpdzdOnfV8wCAXLn6+XO3LneyMxt
ExMpmuTIspMJmSyGeAq1XqsZgKpMRm4zgIC2y5PZgz1LpNypbOiNQHWClRQppUsiU6RYh6ypOTe0
ZxNoUcaA8Odtt+5aQ8acUJEWtBULryjaAgR4YUBr0B00gjU01rymNLzG2OJPxUNa6bOXv0myjM3m
+bS3zoVlhLm+r5EgEtxD4KQgccdBhjWEMHE4vH8sKnsht9qe1nttcYLtE6RSiEZR9xi4LwSHuG2Q
1aoygZVt6eVVSuZwm2XX1eYs7g4gfIBh4WQXYS8oLW0gcoUUnXGjHqDLRbinu48RmMMDnXaqTHAl
MqL8GZKVPFuw1N1mrJp2VFHyIRcxCbOQTrvL3LuIpPyk0QmJ09HGHSTtsJ5+p/3PLJmSoCZBMewo
getVAXP5kyRbau6uaWrOeajEtAamhzGc4n0VhyEcOfVgwCs1AF7MjxOOwc53PlWQSaUCSibVWVrG
9LwWHyD6ZetP2z6A8taogQ9r+JQElsMrLInw5ijzMwoPri4ZVGuTW3v4ZpG895P+OQETYmouhg3Y
Lyk8MlLjcXZxx4uQgYgq+EQlx4lD9dxiprDdBIL023fTVlfz0FzvxFPCLEb4QOlup2mA6p8b7Vl8
M6I9b2j1VPXtyviwLFi6C7epnptTffPHb7ci0iTQcblfTEz4OHmMvm3TqUy0UAvvX/nKrHhZrqT8
2c5YN87GVp8Yr53nbUv0ur+DumpuA9prv+pBl6Kj17Y6e6CSImwhTPUV73dlYrL8DZK2bw9mY75e
FGs/FIN3kv47/BAxcyO+9p2Fd+sNoCcVydM5BLwAg779z9OL6S7P7v3dqI7lGvWmwNhDpyjXJi4A
Rk42w2iwSOw/qRLyA7tksgfuL/h1vkakKp7ACvUI5PREJAxp2MkeHtVEZZWuYulLJEWc7657o3Za
iy8hbS7Ss1HT4zA8MZRUZYmrDX9JmqR9U2xRvrgiLQ8FrFDgGEfuAOPf7Y3bqitefd4laZLO7bba
5bDar4SnSIhETqqfYPKTlsUEylpArMxVi3DHHyz4ymnv+3QCZR5O6NTfPJDSN0g6t2zeVtO9zTcw
2owJgUPsPkOXdpHwPSDPpGemd5i8iS7OmTJjUYmbckrCJes629Qsq75ku32cN82b7uF7psJ5+xRI
B5DJk0hfuZGoB2+8XbRfA1cXMMgXx2WES/7QPrfawWpKwurcImioKXxL5rcoNkeywcvbzgLByzUw
GXIGwyPwRLgB+xjCdIh3C3YwuHWW/mQWv2tefoI1wjTc/val3zx454W/aNfjfDo8LNzlGMKxZOXB
qSycUJHWN3wohhe8nO3ml3fhKtVhiB+S7rt9fvrEmfGD4T5sXmCicz7SlffCpEySlDQFuh5t7k90
+b9l8Ju4G98TBCc+sLZ63fucrnBs4UaZjpbeAVCXKs1T/TKUzkxyuLUzwIz5kTMD1P/KDL5m2BKJ
ldEHsQ3de+1LNCY076hwP9Xu6Y9cuZ61MHfLul0rzgIaAMACid1mTnS4+qJgfBNsiTgmDIqGsmjW
j9sPb938ESjj+FuEeGoGTsW9KSp+peTGZst4lZXGNogS5jfQr3AH7+hJwGMAxzguA30EC/4xjlWV
yyJ3eOfKFhX9kuhrCv2nfZnrE4sgDxqI98nua3JOoZ8h1lqA1RVznBugCoNpB9ACYIXaYHx0zZd/
B1t1HNsw9DoIJLNQltKnzJbzs7VzUnYBsi4RJkxGYgfAn+ErAxZ+fLz/MFUmr8sCJXO1WKydebbK
ECjGM4sRXsy6bPWZt4nc3H2iWEf3iOi3G6sw7tVuemmxkrW6OMu1uapPtcmjGGaFElJCYpaWP6k/
4RvDHz4Nccx4ETWaSMeB14x63FeUT7EHlapX+g7JKh22mnm9rGsa2Ru/v91CJQ1mx70x24dgVTBo
r3z4XJq4SaQ278uuDlhLsqXbb51nU9ikkI3ag44ygvd1MSo58ws+opF4sdbui5ixtcHAEZ1BThfT
W6osY1Rm6X6+RC7nOGuYUOoHR6OzlEnVPJytNBL5wi4EhyQ4fOVQRMW2y2UcPc03y3yLQMEcITzE
Pr07xcjT6AW9I5mK/RaJgvtbXu0RlxYqxcCHw3l7vR1Ru03QYbotgydxSuwu/heNWwLoKIBBStxw
ZfhRkir5Xetdfsp3B6Hsz4za4C1moGwgvCHb74JPYUge43CmaNjUUwX9wu35m30riZacMKvGq7uZ
o2NJwuWiOskcHs72iR2GrWzt0Zr0mEWqW6VasOSMUaG7zhdTFizS0jhj1OIn8A7DCEdjFGY1eHmh
MYtUEITOqrJ0wU5+b8mSWZvlvKnOEt2qwWQtmDsgp09OrRoDOChS3xjtGtmZC2C+y6GDLe6dSIsH
wbwDFlIAopTHL/ZY+iBLd/SGXjehVG/KSUyw+lm6OTS452KeVx/ar+HIEWNsBNvYA86omHT1eF/T
i196T6hkYOuL7Z4eTHZBDLt77mRdsiGMhbi5C6twAYmEXHfz/DQaZWPY86kV4z5911rfwEXG4xmY
UCd1leO+CgKTe58l2du8scgcLWMvOApY6+gX0ZIWsxM6c79GRE6yrgEREZ2qIxBz3sO+7VFRbpIx
cQUK+6FH3wGUq+2Zv/xa47uNO7UuyTLIOuzeEMomQhl/CAgGPLOyM6GqzP7rHCV7nTGQyF4KK9l5
fCTA4IEWDGPgO196bdEGr0oiNStc5rJAOaNZO2y3CyDSCKQLjJGHPAxh6PuLp84YGGmHVo8OlV+S
eTDDTi4gg2ij3pGsndJ/cp3jxl2o0RFqhgBvgSYwd+WJ1sQWOdqu5XYZY4AKEokLqsTveTJcezN/
rH+N50CvLw/j8TJZehl/lQMOqhrOfy1MLLzk6sDPMa0ZG3byUaTUKaORzS9aZ+O4rrCAVeH3L1mS
yV87U8epC3NAPpBRwwJdPywmsoosoHsNaa1bC8qMbru9d+nfgAuK27hoKNIAVbC1X98hPQL6dOnk
a1i1J4BRqeRmoVOjiZB7N85gvHfnX1QuUeb7ZqAqwvglVbL/e8tpXo3CDNC2OA/pVVkMQ94dGH3b
eDdEPtweHlqVFa56aRFc16GbajSbgMB/H/GikWnTun0T215kvMJDBCKThp3IA3n6UFDsKNOulZvM
4E1sLDLxoSXb/3+knWlz4kjTtX8RERKg7askEJjFgFf8hfBCgxA7Qiy//rlS/d5juVpNvTEzPRGz
OMKl2rIyT548WZ2d9/GhYsjDQxZAKs9xor1ckgQZBSKY4b/wKKgI+h5RsbNX57gwtykjHtBBf3Wj
e4SaRUqo7RNcS8eGRo3UIzwMzbmul7yxPwZWLCmVx4dabF0MoQgcacGzWfqvz8mvFYSBjnSjc6Om
cFFNf/sgolX+uvMiqQ9EqxvGMugSWGEEIlIhUIFB4qkwCTVrU4bJ/PhExWBuEqtCWSlrI50V3pr7
LZm7XC9l1UtAIqRumPWR5sRpEt7th8BQHbrXaZ5C3aFQvdtrZb85TVw+4xiEAnuterwoQuCQhAfK
kLrxSlLQTJuy8Kpn07bOU256srnMPc/YcfTB+yQnHx2bCKaQ+wq+9P1JdKMpN3zm1ZKT5TEaLJVa
eAiQA4DwGDXe+0tIvy0t8a4sbPkxPcW5q7mHMxJlDJhQ7ciZR4T+w4T6JmZ8FbSP43rI4zOAn4OW
lhDQKJH+5X39ksDlOrht38rYIT8+Rrnwzmy+PlziPWuNPPv5wQNBEohr5G9bLxRox49dGmtADXkZ
whGhFv7Z01nYske6uNuqAagdZucdzFMOOTke84WyxIFo0kE4QwoIXLWjIwaXGvXikMrV9y7zy2Xv
yKTJZtSDR7OFa+CTcvUxOLhAZJA+wuFRW99g5k0BVfetOLJ6ozPXPV/P7D0VgS4lPfdWFy7KlufT
i5tX4SZLbkuOoLshtJrSztXuRt2kK/H8NAEJ9Za9s79N0biZikBCnzjgLu0lYVr3fx02dPSBxbxf
+M9fv+4a6z6hbzUUQTKIKjPav1AxPAuPnV8PC9GYgtpJvfjXeR3U8VWPfqX5dehMAj2ppCSKKpwy
TMXPx8xMqnF6gGkh4SoRHEbksR3F0aRLjlv6IAW4DijjaUx8GYL+Y1jFTdpX5ufF1pKj9frm+R8i
PBB1zYDGQyyTJmYr47H8GEx9sO3jbjavMBhzFJkDD18pptAWkcxPmnxO2buIXAGbdSFV/GvZC79u
3+WynOmPL1DsZiVZxBvLYZVP9JQ7f0r5EKr1+/ZbJfYrmf8hRb/gxJlPxiQ6AP2CDO7okWk07fu1
j1L03ftDAo3p48h7a7U1r9lfnpH/mXXXUAztepvNF5szC8QD23sDKpNAEkcKjikboufYyoL//a65
hmJn4+Nyt18h/CtK4yIEkdcpIm4Ot+f93zbf+rH+ii29Lj1rOSNdjz7qDsM+eaOQLaPHCNiUHSzD
trRCNcaZlMV23McBnXzGfaiXi7szrSFQ/XCwsPpKvtvvG7W6P+8ehI7JZCuvKTKN0hyV2OYTw8HD
0hpOAs0ZLI3xvg2cayim1a7HySY9yqL33lybVj57CU/wFyjuzp4Z1DwH1RY4kQ4lKL9/NZs8ses6
dddVLvvmuLqsK9lGQCLaxo/i3ghDOoTLB5Eb9DPahXL7gpzg6MUaU2OJ4f7jsBVGV27/1YozZ5dt
xV0XVw2W07l1baGwWg96WfceN6b5uJ4TtYxGtK5owEG6o1JW9F5QSrZb/T55JPNu3MCxp8vBkrZ4
6HYtAgug7baVKA0sqoUvVazEOltVIArzpdJTVTT/CR4rkGkm3S6JXDx8OolqW3rm/Mpb66Nc/sP+
er2uTXYnr3CqhTaa8XChdkMZv9Kg883AeIjInvVhe29BJqSwNQjnPWlvdUJtS++HlToehYVQ7MNu
69Uzg6shTBcKv2BFAxs/bnY+JJM6pDzqT6RLIPXMEGSlzHIZdfZNzW7Iat9aF8Vm7A+bqze3l3Jq
36jvxdclzSlOveQseMt1mEi571OYtWIOatXKPPFoQwSYZgTUl1Lu9nj+GI14m/rS1gBTzNJrxRBt
3QVRDIO722033pGJJgRYsEjWgNaTu3uwqxG+F/0DOI0bWj8IYbvGy4WuXS5LiSc0dmv+dAIYQ1UI
xHHXH0vZ9Tq4tJY7QNB3FNXr9z6ETSRa5n6Ki4O7M4+eb29VLix+a6sU3y3deBNntci3qh5lnzzy
k2GnB2v1jQTxq3QabD7m9AwneFk+234derkfgTi9UWPUQ8GfkqLPlyx42fpzWySej+0+WiqLbgfS
mM4dKTfE3/usak9sr+t5ujDkaxFdepVAnph6hKgKXdUALmhzri1mK6tYrxdMS47HFWCp1LSMyzyT
sxWG3KjJnR2sWo/R+gPOygADRxoGlmtr0hhWFnqVKTEhN/bHU0zwqXq1stRbM2N45hS1rOkUPRoN
PhtdK6dZCk1muPlX4UthnRVzelzT/7PiYtiqvVdSPx8scq0vTURoj/zATDWnMG/kcWuWiiG1rHRr
7WLGA5LmXEmrHCBAM7y3Wo+p8PoJC+Sdm0vy7Y4wDm38xB9l/gsCYyA47gdMRVxQ7ggds3lmbt+S
ssRkvVpHhBmuFtUmlmJf6jV7Urue50ZeSXzwPyii3QKSm632yGsgnug/ieQpOcH105Bk0fD531m4
whcolmZ+mq/MLQKOOVwBx7q5aM7eJFc0oKaOSAOcHuNxAvPWOlt5c9E/dqcwtmIjtsvV9YyBFRcQ
GwdvBJHZc0sKC9s0nKCrj/2ILgg2livvfIEY31X9apcWP0st0bz8of/+FrX7xHyyn63NycJAIISy
thpEZIANnpcGCt24GXfDUHc4SwEr2tp5jlNzDMNUW/3G2/V+eTkfuYLPUky98433pIXpAdBrQJqj
JU4XhHjrG6AK8swjCgNj9llL3CvzeYvfobyqyeWyMpM6l4Rq9hmtCqAjEGbQ1UeiZX3zFKssvnVN
o+4B2NIVU+1JEe+T89quLS+P8y6hpomIwOWXERyf6aOyH9DXeQ6Q+GY0FgMqTxCYfmwDcSAKf9/N
gBSXI5JoZ1qfmK6k6RtnsloBfdRIJ3EqtGie7lsVA7I6w9hwtosLHrpL7eE9/SMahCZB3ncbQGFH
mbuwCkX8+bZtKOM11t2q4Ro2ksSo0as3M5sn7n5ZOZOP6dW6b2+edJVPBx+wiydhBOAFvvq0Ojbm
/lPSbLW0IUKZs1UcX7mdJ2fjUgo3v+D7kMuYB238vaTTpLXOFLKMQJo8UHFYCWfhQ6tKgneoE7ws
zdwUPkHVm1iam2OCcbrAl+mEj37W8QkHySUQEWleitKAqDiUEhCts6O5Nt3JWYQkcHA9qXVaweab
VKSt58gOZ1LiKr2sUMof/qJhyddOr5GUUxFUk1j8DOVZ3tkHK11Zv2fcq95JzCGOXS5oMkJS/uVI
a2SLtWfxH1D7jPQAtmbfVQLxam2QOTI9VqIpzlCTR8Fp3Uf42ZVho49Wkt74ioW5NWvlll1m1BO7
MmTvbdZJ23TOo6wbEUokKBFQ4YJ7FFDc6SCgMkpS8YapBvh6iDfHuje74GVLc5g3Kl+oPZm0I/Qk
iMDRdVuFLWShWx0r1Fxuuby3ZqzYXHdvne30yIzRMlyRT7kE63bYpM4l8kVB0J8S1Ugv2ffwTkBd
zejiVtwaXXE7TtcsnXhbDjvU0Q6uuX0HwpRrefiATIPuqi08oK1PzI20vGZw3flS7NoxTWdLo8Kq
d3AB4SfnhQrU9JId3vPGSYPK/zqkYspmxrZ6cM9yviRnhgWFE++Pd12QRmROheSkq8kpTRUULnJV
AXG9yRFpmkys58qvXuCcCSPejvC1iSGvnTZwLoyncUP4o2jb64VWS/Hc4hcoFs1ZV5abi8EXwLaj
Yp7KOagwEayFpxBVAM2mlsGHxcEUu7Whz9RpMWFTa6RpJJxhPB4JBPXItAdPBOehZshSkMQl1csf
yO6moczvcnArtUnMpnbSZuf6inwjQK5Uv3y8xXHQez00euRjX9DUS9rjFXWg28acQPP8i3tNQ9sH
3ZUudRUK36Msgee566Vbtc9ARRKQS7vGyBpRaSUtxfaSoGnVBpA5QS01iy/m8c/r/L0ScuMKkaRz
qhnXXeqesWMGRV+L9iXIwiz26xd4zb9Bq8G20Y3bL+NFgoiLq/sA3dQV+x3Xs2PipmwFMgmT4St9
vig48fvd2l03ygirhFCqe7H/cr6/Zy0fVZh1bFVN57Cw2P8eWUFyQxQLSp7m2H1fN+CQas5bmdwW
r8X3eIrJziaVdH2us7/kwQCCmrCqBmh8EaVJOyg0R4L/uK2Kld5N5ivD2/0e0EPqqdl+nAykc+RL
NAYceKCM4gQGpHM8tQurGOhlam7rq6sjC9sBeCIgAKCNIn/sCYlDZ5t1h1exzfb6XDGOaw4vXqbR
oAUfhgoJsz1FzGS7pE78S/f60tPj9o1RHctDsquvzpnYjo2/IOZohiQfpHdkbePXSEQcfsUOpXQV
z5+t0djtHd/N2L+H2GR2kCD3qUhd+2eSMSMvIE7c4Bg3BAtdID3ME94QEm1OaYJQ1qD18mHW6EaU
Whr+VxCi2/qJkFK/4TYbjUNI11G/Rph5aoLJzYJ+w9hAwo4Hs2DeolANr+dIU+rr56t5DN6u3TdQ
mY9WGPTX6xAI0s+SVtfpCXP213AefemqTEoJTYVTbypWdlYzLG++5JZhW0Op5PxAP3vNgSDFGnVt
vwulCxi81dm0QvKpC8SWUKfS3AQZ5IaBU4ua0qx6vBwOdbl6TXp3wNhr5w4DvQODFlwynSkv94/+
ueqqC7xPsmviTRjvufO2bRP2pVt/M/NraBsI263RrQzHd3UjhLDdfBh6ZKJuT1h3BU3FoFZWy7m7
v3A+JQEwiYiGUcOl8r1/fLzTaQr8xQ3+nq1iSJfz7aFyTrjvxP/CM9wEk8GUgoQumD6Ii7jgIjI8
rPZuz7IUcymeLcWiGptrcjVMseArynPMUEBhcFfyX7hGl/Adn5/8ypdm1DK4oziqYlaXk2yx3sdM
9+3xcdNDDB7qPan9X9BR9a1/xXrdOrmKLUUyxzxcKli3AxVSGY7R5hqk88YbY0tieZC0XygRwpgE
YD1b//y+HBFf6c6zuB63vkKxsbOjmZj1q7wk8nJhsVZPFKd3J/4Tg6HnvHrRPZZyQG+MqLq/k8Uq
WTgS3+zDhPzE/BGmP7TSyGh/pmD9NG18ovxJL46uMex5Wr3gFEySRQVaHjc3xLIjHUN88ehHaDI2
xuAGd1KLp5lqmShm0S9Qi3rSZGef3Ku8JSik17oQB+7tTRNlrqjWt/bBdPqYvE3xg8fVLsUtS7iC
4HgHKr/QBDUH8Uun8+CuiPFauuSl7pXLsx6FxTBS55SZa046L8hr0seOAach0dLhudq8wVs6+/GT
BZumkTfgbiwBG0mwtk6ddXTqnD5+0Zj15Ndn/pc++6Ex6bltKHxbZVJfHUkSYWIBfj9QLn2kkTrZ
KsBWkHaNk2FrHFS12mmXno+TjA6ixJzbmDAMwb43K/PfMK0b/lOCho8mnKZHAyIzUtjSBxLUPxwc
t8QP0JcJxu+CcBkNg4yjtOjzP++FGREM7dEkGNL9bREcHF9ztv6CAf5jmquKhfSqm+XJFMf698Xd
9K7+Gh0k/4j8O2KLgXSwGBozfEB0BnGVNIajFKIu2Mr86SjsUkbbvcxZAhSE1AxRWXH+MnF8P699
blT9/kV6SpE9ITu2CLYkqcIFOXptpFeahS1+hWJEt3YyP9kxu7entrdjPbxK4yVpJJkEUzKEVUim
RPGhTkLgL2Dc9+orZtNcOFm88TAmrx2hHcJ94/bwQK3QfyPtPYj8vZ/23ycdes+2vmh9819DAJVM
uqrY6f64ZP+9lghM4BynnRgoTjJDclH0xVma1zFfk8KOn73ZtTpJxfnHYPNQBPVxhRgHP4800Jez
ZXtvv8c6XydHZgsjXncG/GqZI/aT23gG/KNY5hTiAADo3x6slE5aOEr5gS8MFu9WtrFb50E6InYI
Z0M6YZaRO1gJpbQyEi1NQtf3hPoPUIvh6gUiZ6+jzbr8Bdv+53DV5AUtfMnVi839aYXzc29Ppe8u
RScYGdSqaS1kaPxJXeyqNlHKaht7uZeQjlIVyATn8PB+BW48B8gFX381pKcxfvvttc7f+Bs+QL4X
hRnaG5JqlZUcpV5PWkgCurW7aAVi5O/QUNKMpnlQ8kCmMNpmPanOZi7ruaGvAvBLezqFlSsVD+yi
Fu/SPCh5WVhhNGuCVbYmHNoKQbIoUlIUs37A1TgsAMoDElQP2x7UEDfQzVOM3a1VVYySdzlt91mW
b+U+JCgDaRvtOyNU14iKkOLCs3KbNIKhg0P39hLr7GGOyBUmfU1sy9oumHRIupKrSluB+5G/SP01
ePmyE83aRLUPyL/iNVjQUsI65XD+s84qlkkVFz2uPK9c+I5DJantrRNLIE0GLNH86Cy7r6/xCAR/
xC12Q57xwXHc7R6psHlq0SX1/i64a4xfqAYcZB10WIDX7/ZSlHhIfVJ3s4/bS0Xu/vY25fTTwjdW
57XjZT+T2KbXuSx9GLVW7BNM9l7X6Ha/rmyeU2Tb0Wl63XelqeyBlyVumJRQtOEdSnPbz6hxfKyC
FzTidre7aXdh2oOOOEKUQ83jOKWwyG9cwjvk5vpgBi/daCQl/VIE8OkLZ+a9/y4aH9yBfqN2gbJ0
9yB744RD0snQghoZumbd8aWJ44d+bk5mIpg9rHwdcV1n7nJftbAey/PucrQTzs6WIJOOzG12gq8H
8dDZeJ27UFcs62bjnM4HG3dBjkf916bfBDGA2BFFkMMbi5EUoDzMHnTj/uVtcWwH2W6nbqi6Pzu8
lKs5864A7nIzET2hD8CZevMgGlGOeodaKloHn1MyHcJXS+7njTXkxdXH0dfJk+WO4R9WooYuBhQS
s0p2/+frstmbEzs+1q+411hDyMOrwOlPodRG9mPOeDn5EyjuQ1PzwJYyqeii+8/AisfqXg1ntXOt
K/4DzFIuY/I0SiJuHBQfwq+2YJYHvahDadxXq1uWUauRKjfk54XjRS+f+ozaOxm22VsNIQ+3B/sW
xF3O9A52qJYYUBrYFwZUDtlxWanbO4sBayj2CWW6+YFDOr+3IJO3HP4tjEb08gXG6EugOwuvWYOu
uroAofQdskynZlSNetVR93l1yk6rRW19hZ8AdANGKdSRR+lcPH5vPcliS/pQt8ml+FhhVGWTKSxM
DCM7cLrIEOOV4o2PKOslTHqReABEQdtkXX7lHwe6MKSC2tjm1UzdyeqKByOMZfLDMPMjUGnMo/TQ
ESXW59tGvNyBKYypxB2Hy8ZeXE8sbodqJ1NCZ2DwXTjm4aB8TUuO0+2l8rLvYCel1mp3he3AJClG
mNF6sp13wI7b48gMxoj1wYLSnaFSl/97muqzHnvpseJmcoag37/BcY4R/JWCcQjowcNDJ7y9rPnv
u7GV6vM9r8+9dG3+PrOiNbwOqf3g2IJM5H/EWpB+Jyn68AuZQP7mzWo9U4tD3/Hb35J72be+RZCz
gt3YW+tkhjoIc8dnrMLBAgq4p2heDjTnudvAo6HdAZiNISwfLTJXakYKa6/Yrcn14sysmD2XtwpN
HvJKkHzJ88CxiQAi0KMhCoJmPqaBDhGuDmkurTOBh/U/A6I+ltUD7Uav6Adix/iEJlp5pHuIgiJG
7jc2zTvdkpfyXosjKk+TKKq7s+P2iicgjnqCO4NDMyKVwqDSuSaFBQDlEchZs9vlj1NhsordstNk
X1vusFvUSoq26rTSH00pMEBTGr8IjqMOQigPvJwqUmxG3al6KgRnLjdZbbbOzRaLy5gzP6PbG4ar
QTaodYI+rplkKafULQypvEzWab+0TLGUcKZ4E9rnziaah6tgHqKG0YbvKhaTex0LZ24IaFTpanvN
l9/xwkcom7yaV7N56i1/v8eS0yOhMB09jgi285sVNe4w2/zFF4TUsj1r9YZKrWnhC5S9njmX9YyO
ybxRr83wg9zwucXYmT+gdSLdKobzne+hhbHAA9PsQLnzVRhaeatONa9uLSyZPBIcTVAUSqJpEz6d
4oBKoi7nVn/pqLxlfXHqxY1XnqvZPl5mZ1lzkkZQBWHsYcYjcMIGRDG9VLqcoz9MZ2GWynPluFKi
csmHw3LgZHKh0J4L3NALpoLyh7uQRG5DWFzyPovk5Nez/XTbgpcnkb4/Q4XIjJXjppff+8wn8GDS
nac9fSEeGveB5YacLe2t1pwtFSQ7HKtWdnVkg5soi3wQep9p/ZL5cYSWGh7Qusdb5faHoY6UmYtw
3Fh0FSyrrxbxenJg5OPdriF6N+J6IYA8hTgNJLkKbDx91j+DJkD9AgaVi/ZATxIB79pO+3e11BHa
gO4lKcWKPWg4dROtN5Fi+PmUbk5O5iXW5EJzMIpS7qGViQBGDtNSvZr5k+ay8wIHBQsv5udruIgW
gcskbh+IUiZn8TuUJ906Vg3HqXDxLT/3TqFNYHWyD5aHN5U3Bl5BsOWPMFfFP+5o/eMyZ7X4Ccqr
bqyy6oIuEtecTNqkh+09rNn2IPN50RsQSCXQFhmeeaTTwSx9z4tDK9bfsZz9Lp3FWP8QG9AmmTta
GFiBGbKbs2ZraIW6qvhSN7k4pGLrL/XM3lWXC2YrbcnemrzltEBCp4b0LcJ1Gvex1LoWh1MM+7K+
cp1VzAylRy+qjmgYSkVcBJSJz4jvgKwvDqO2BK7UcSkOrJh1Qt7sZG6YpxAXewiriJM4pffNmEwM
6rZDisI1T0kpOF4cU7Hp29rEc82Mw0wJ/O/6M+r/pCiWudIP+eU/H13Fqifr+Wp72uSrC+/FAVhE
RUUYbBAlObhiR/TaQ6XVYoVp/lF9Ua2kF3vB0tZ8iz+/e3nnDcVZZYkLKoHEB9MoDgBQBjxrqD04
0Snck4J5aj2gTESC6hU4FNXjYeshQOasAeeMF0drX8qC3+K3KnaudjrPj5sMO+e1dvQWF3QF6HU6
irJ9AHs2CaDnT+GG2XH4uQsrT11ocMQyX1/Dedw/7YPb5k53+2zF3C2P9Z01TzkhtMt+w83JuybD
LP396Opyyjr7ohZvpPNK1TvtmT2yLxs0LDHxzRHVwlh1JhnqkR3dcisGzXYry3S952hw54RY2Frg
0vpTChDAcGFoN8GbTxQFHn2tbmCZh1PcacWwLev2bG4mmHFnzZGkRhscLfNB9OqPuZQMGbjh1zzS
PfJ5VlV95IvjKhZuz5RnW7gx4A60OkNmxW/7NTn/q6fRKKbi9S57e2q1Dh+UIDxrLI72PClWbuPE
9mFTY9KwGYQr0ohG9D6KxmiMSD7M6N8+v04Z+lCcrGLhsuuVlMJFrCoGThr3klcQ2Tr8OLn4/AP1
ixE7vkKXbTSQ7Ap4z5rjDbcOSJwvvHYAZkiJ9u+omKRK6mkb/fo1XPYmjY4uW1ka0BU/V7GP1ty7
JJUU+wi/BOQLmX9weum/gv3/+tJthlzeGychX7wiPLFep846yRcHcE/U1lYRwibixIDlD09QSHZa
qE1z7B3FwMGrtStrI7coONSoR/rT2rE5pRIPaoiIFQ9qCzp4R7cPgu4NyMX8CnM9zWm0Wa8xLMrl
r3LV2PRRGyX336hQ1kKCmfBtYEYv08jpi6w67xK0jCHfRNKic2i5DSucR25ggZSIh9vCz2SZhl/D
59sfWxprFY6Bo3h410t1nzmOfCy6X+QauSNRV+ggWoOrOwKK/bukm9rF3HEf69IPi1NHs6Vccqhj
9nFlhQKJGqDm4JVSh4rzU0yflUy8/ebCMceJhs0vLRTodeieqEQyO48fB3+f0YTwioDz4+9KtPH+
vX9XBcajSw5C1yLD1CHE/iJ7rnvxdOdTMY/rZG3NTWMuFoNzwpOHnejQoo2KSYE2UDv3xlp5RJ33
5yh2cZIk1+Q0YUXO9wL3v9Hs4xiBlE3rCI1FLychodCEcIG46tGfpURYt4+c7uV1FEN5MqScQz4A
yQ7J6MxDqv3bXrBtxYHtP8HSXH044b6pGVZ3/hSDdzgtd8myKiZIEkmITsHPRnyCp/duSEtvKWjQ
jKh5EVz5ecEQXDMPFdk6+xuGlHNQmPQIICzqTdSRtPQbWxbM0y7BcqjDrSHip2zsqXaNrcPBusCS
I6B+67GrpG+aIzwMgrWA1pIgz63wSzNL+bV/mvbvYZXtTN3jLFmmDAt0Ug8AqMyWCRS6esLqSatf
Ka98SmkVgfro0/+HDLrs25/jO4ZJ8bFj2nmSvbDKF+viXpK6exHkGb857lO2wU2KppV3l3JbUe+T
QsvWoeO0n7XcxL8Y0O/hFQOzWlnWcl5jeIR2mm2vPx2ISP4DrRJ0J7g0Fe+Z30Mp9sJYLSlPmjAU
HegCRAAazTfsVoxzMUKBYnA1AnlUIvLlfAHKQkff3PrP6Viz4eXH+vszlHO2So2qndl8xq4hNXdv
ggW34RbmlX60aw8145VeXLKCdc+m2trMPZnCBsfzalK1ZlUpyRJV5Pu8dSZt0RuIekm8+qAl/MhC
/nGkCiMqj+LSrO+3R9eUIy2dM1Gok2QGqMuyAx7wMh7THAEK5dBqa5vA6IZWXkmkvOw4SR0p5YQq
SXC+DBdAY1LNeLnHZUSXphUayExpZepK+b9eYdbKSY4Pp8Vuc/69zsRDpLx5j1rSxqwG4jwaGIPP
SsPe+tOXF17rBrm1u5cGBRsiP7mIlsHJgZBhthcBUYbmCJSRUIqfppz843pb25uZfaEuqxey/yAW
U6M9iLsDtBKDr7OUD2mGLD3lhdVQTrmdHma7xZ4hwZ+SRu4fU3rWyOs6LSY51IwnZ+rWmVPN6DGZ
pGizUqCPTBrNStsroMbpoNp+8cfS9PGrvvK/tE+U7m4pj2ItQ7/AMuuc9JPo1wnqBX0YraquD6u+
8fCr0/pv81Rh7m3dmFwOnowognAiLDpy4dDQ/7j7RPXoL70MoWaOKsi9t9PNeZdwrmljxcNoUIwu
UKaULbyAtbmU9QXEhJp5lr7G3+dHBbgn1UN6mBtcZMvHzwkhRsFsa0ajpeN/NuBytb5iqqh04HUp
Z6hwU3Jwu2As3c36iLApx+j5Qo8AcXfbzWj6SdVWo2EJJz3UsQtK83TFIRWTJSUDXE9Z36zp+LM+
Tp1M9jGKeyTqUJ27QP2iOQRN+/CqpY1QDmqeNDdIZ79UCsnSXtZT88TJYpN7tENJWsnMNx/vHwFa
2tUxX7KibwA8szl8msHqNeqbwfth8EQFQ0yP030TTGsRmOPn/3gSFOO1WRoLL0n4rj0YW+11BzOu
OT0tUDrGhomYth8/JPfCNdG3FCi3YjW0unGM3Houh1w4DtbV3TrmxWBv5CH7wOWN0IKBOEXaoKXr
714OuVS/R1OsyWm+2cytvbybiObjFoBy7qjCl+K6RuvZbOu2/C9H758BVal3TOaaPq4yPYxXb+dv
Bx+rRhvpn9GI7Gg3pwMPZ026Gd3doT0D87ulT6KVP07fHyE/L67x5oDOhMFHPO/DZ6ERcdzao+uI
445F83T60KWJQhLw/9vTXCuqMN6ZDMU8OzGe4MtgidKtkfYrhK/dyKHgA5nLsNbWufnl79P3qIpP
tFvMl4tdjVGBL98q5ApJhUcsMcYTsw1rSTdgudn+HlAxK6tku7mcTNlbASzxRUbU/edUS0jBiwBM
7PY9LU9RFNZV8X/c2WpTW21lQIIn9hAF9E/IfnAqWjqdd+1Yik04JrP4PNtyU555d0EJhZBVF1VU
GCPaCE1jBCzFlVmvzN18smNiFYov7kXqGYGw7stYwD7iFK3rVH5UnBr4WtW1HVu5EJWlvalXEsY7
IQeyE47v8l5IG8jBHWjdIo/twxB3hmdAc2hKq3w96IP/G1oOVeFuZLV4Vz9XGZpONa/rtng09vMH
of60PiAa/ew6w0P44iUoMdFjOqDkFezxF7qH5uBMN/DbJ6qUplP8GuXOLM29ubxWrhK5QI/GuaK3
XtCOBlfcq+CdSs0v7V6X35rvBVBuTWWX2l5tIYcYO3R64tq0I7OPCJxI1Z9a88bwSxezmHJY/3Rd
v8dULs7xtE+3Zxnz2UAX5KMdLV6kawD0ec32loHWFjKlLv23avW6ozLuUme3Mo/GXoxQ2BQuTHu0
7gg3AIYESvxfhzvNDpZcnR8DKufJcJ1zekUrHSy3Sc0hedJZD04qTBB6TWox+ZKL82M05bycDt7C
ThJGQ8oQCQGK9KU8C5C8L6r0wSXPDt2eYa1k836MqRyYhbNeWJsJS0rC8RXo5OPYW4TuAi2A9vZ+
E9D6YgR/H41YEhLL3ka029bR3eE+p6r+CxNsGdLFDZoZ5OvcxStcX5vuO7PTOb08vvaoaeaqRNBf
gj5hiN5KlTzbP8ZSTLDjmtudVWOs8JVogBd0FLlds09tev9haK5hKG7D22tdZg9+DKkY4nol3duH
+TE/vh+kA+x22poK25hM0DL69fWsxYzKXLIfQyph5XE7W5wdmSWp/jY9lDhODt54g1zzcKizBGWU
lR+jKQ7gYjH3jpNLvqb0XweaAtxtz57AEQgq+xJXkn+DxjOcmfBG6MsGY05nIzT7qvqE13Na94w4
wwKS2CLzBwg6gj/mBC/4Y4H4Y7rXXLevKmNo623j3frKtE+0yoDdAJWD1jyD6BjafhT00ZOwG7pp
llqm76uieoHxzJjNryumuQ2leApxkyY7G6FSJHH08N/wcdhaxMuojbJReVSM/LK2ml+c6kYsIT4n
CVVkM6wGcKM0XqfySJsvKjWGhQGV+7l0dlfPWG5/h3O0mGwLS+WTbrSNCfkwRF3/nfH5nqFyO09n
u0ronD8uaFQL4wu4PvLx/040jdKNJr9NeTR/rKdyMSfujMbeO0Zj75qLOcQQ6ScWtOYJFlabfy2/
FN9zUy4mZ9NBoZTde8UvyCsAuBU2Ci/QOGPaI+q89/wlvjG93C4VLHkyT9LlsboWcgnH8w0gQiws
5LlW1K616OXcnlbHSeT1V8FlICQYo4kepnSWlWrDq9OYBMcg/tACXvKc3fouxTc9zgx3V7f4rudd
A3wEgJUOiqN9a9KMxuPgHXCio7cPpW/s91FWEeyrmWW1mstRJpSB+yFFNSQopLmHmMM7VJmF4aNj
JJR7S4VhFXeiVnF2p8mMYcmMELRxZ+8pBvjkvUHG644b9O9s0j+nTNVCqK6y09FY4b+8Si0gKCZt
6umZJNz/avgQatX/ywgmxUuUo2GFU2ZntcneqrObHYwgm0kPTp9KeqEWTIVZFqA6PaE/pDZ1W259
v2eqGKd0YafxhMSykEvyZsxwPD6TQNhlDyffa2tJe2V5ph9TVaxTbV7bzmZycMURfRxVGhh78jyB
1+am+M+3PZWy+PTHaIp1Wk5cr3bc7rgmzebHI/FiB1qKyN99CSFBM5jueijGaX+giUp9w2JK3U7c
2FDcSotPEeBfRzzXGstblkYrzk1FoDNvn1w2ppiAvKBQqChESYcALYTWaDrrbTehxGccnfWMqGI5
bek+4S9e2T/HR4WkDfCi5Ggw44779NzjtaGygIKswR6tTpxBzYzLMu4/ZqxEMRM3zY7LtZxWervR
Wj0g2/9C/ixobaGc6d82OR03jKwKQl/Xu/hS3XF61q9WXi1P5SjygaLhL/nB4e3zo11NsfkFK3B1
5o5zAS0CuAnN5m+yNgiHNGqc8KScWo5WUqMMZ/+xpIo7ZG0uCyetyJiSwrjSWl34XTxwg5h0+/se
iMPuO+2drjhXdzPzeK4w2UqKNOMpze0A2t7T6oAMN+XHDyEMZV34Wz4Yks22Sz2qbansoPP6YNau
Hk4mqVfYM9jXx99TJCijrQmFoP9mKwsDKltZu7pzM9sSITFgGvYegcrbsGRR1Om/I7WgMXPlF6Mw
nLKLswlu9HLDcNuw82o2iZByhLzxcpZnuRXenl1Z7bhlOKwl2IVjVQ3F+bASd5t5cx5kxHJDpNDy
1s3dMaJdupmVAWE/hlKufLr2JuuKI+czJqyv5l0WaZgZXFEHhk0/tQef3MgX9+HFmIVZ0AcNIzgC
x6WYIfrSRr4y3B8WoTBzxRW5xottrTbJryhOF7sKBony3tLP8A9aVPWILL8uLit/MwujKqdp4tpr
tzYRv4vyJYJRVLuIx6jrlXzxf56jcpg8ZM6NU5XRnm2aQrzdN4k8o/ZlMPCvd2NyYK3h9eH2gSq3
QoUJKm7IabkwF0nMkIkwmJv39D+SAp4Z8Ca9ZO5+L6y4P7o3+y835/soK+7I5lQ7bZfygh3vqFRv
iqsHReGzC16DQgVVUlrPvdTlKsxVcUlq1dOJyFSW9/n1igqLBNlSa4nCTr8vpSiaZ0V7hRS3ZJGt
6jvDY4qkdV633UvwXLsXdj5wfdwg/QGu+nn8jLJG9GI1ooC0C/Kp1njYur3JulOsanw6Nm1/04ss
ddDhVOWQIPoz/Xc8TZ2FKn25vxdZVclMUiubTFb5gXoln8aL1obYkx8lnROks4aqGOYpPtFj12Es
QlLho3NbYjxojOHR13GnyliPRXuoKmFezNkOVg2DHe4slJ2l9RMKnO1HyAfT6WUsMVE6at1RzBTp
n5nSWL+wqoodOm6r6fEqgVhOPESo0TGC84I+j2RiERESuuUDkzYHDu71Fc7WfzxBimWyV7WVZczx
x3aN3pmr03ucsqspJFMhBNweTGeTTNUm2fVDfS5GF8SRmyKyVHPZXpJ3NOU5hUyXDhfnhbZwryq/
+cYjkx+4gmt02Myux13KyLPn7BPF/zdpLYqAM+0fx5P7fiWBM/YUEGtrpvwXN+kfY5jf4MLAJ2tV
TVAf5SSDOQrh2w4dKP2NFiAnqUqdKdSOp1imfbyrHed7xkubRA/ND78tUI7wWFC/0pifcu/6+/Dm
Py9Mbp0aJ0QOJBQUjQOxPnDEpa28JHh+LXTBim5y+ctTGC+ppt5pUZfF5PhweGikmZdK0JTX0Wxc
WSq9aBVUYGZhnrPMOMpYr2/3IjfU/pzCLIxgUOZa727jX+YdCuupuEK2Vb3sLgL8daj6wxX6GI2s
Rgw6LYM+eFS26jRedC/IH7jMuTLz6hKs2L0w7IEUt/1tg4eLULOluwzlqFNhfoqxyZyquZwvOS8d
HHiRaRViPeSf3zRcvbiJxrjmVqFwXpZWLb66FHDzPOKLMKIgt7OIMhvUxGDSjwFwH9C1tMKv25au
PNtRmKniA02uVLScc1hv5WNyQstft1ETg/+xiyhvQYs0BTWBZGSEdw0PrXOoktoqAu3mKn6RmVbn
a3PLGSbFzI0h4wvTaYxgN2pxtyes3VrF7lzrqFHtZKllIOlrSiMX//cCD1vziN7JmgE1Pp8K1SQT
+/+5I2kT5Rosqxva4WfjhYyZFMpZGnugsz1/4DJxct15clF6r8BeQOTITFCASGUeZvw/zk2J0OrW
JpsBe2FXw/CtTdtnqQUUzJK0ud7qlN4SAKe6UbdgyqspKmdubC+0yZNIAX7pPXwM8AoaIY1EYI16
M9rCPdAkRkulFmv2x5tcGFeZpVOzK4dNzCzzCAXlRHKBnak0dcT56Y5P3fcAYLh69W+vbg6D3BpX
sbK7rXuw6qd8vpIGzCNOqTkcoWNRjyAPNKNtC6k/JCMpBp4gIUZbi/BL91SX+ySF+dd/YlPnjbE8
7SsC16Sfm18bH+Fs/x6K7bp1Rc35pbvj4UaghnTsgw71K/XlC0MrhjheLhZpIr68VJ9wYZvtbcdB
+f0TDruIWQx3L6i+E3nrz7YAGbdWX/EB6zv3WKeeNw+devPB2+/eZ9F4025ImHR7r8tvbWGiih1O
UZKkCkQSd2mTqYp82ONoAvpnQnAi1tcsbA5f3pqdYnG9+cGY7CW39dxbtMM6rX+t5r3I6JLtteE5
DSLnjaafNu5Y2Kp00UyD56uNwGX7bn2FYoyX9sm2TYGxw84bvI3RPAQte6TjE2klohlIec7J1yYS
S4Gc77VWC9yPFYqMMrEjOBLksvKOXnkB85MUjmrssVXq0RdGUwCzyaFSddID50gc3TfByXu9Tjz/
P9K+azlyHdn2ixgBeuAVIMuJVSUvdb8wpDb03vPrz4L2mTkSVVGMfe88tLbTgAASmStXOtAZJo/3
jXuj7Ob2ON5iooMkJxFVzAYUKKTvTCQxKtjnE8ZtoyUk+n+ByUflOl75HS3BW6515r5sGz996kLR
IfUY8yU+ogpHyRFUQnc2KDceXl/QtwblXtK/218X/MuRjE9rLpQcqRNT0SQJk3Crd+hTwoMUHWx6
x8CYhQyN5SKRvcpKmfGvZ3BkvSEZG7h93edb0fLWQstZiHD+E2DoBLw+TMISGDl3/+uldVtEmIG/
MBJ15RVe9ks+bX6h3ihaSisqunFi8wB9YPfkpDXkwGKUNJwgZ5XeW3lv1kKnBUY4akqMwwY1fYPh
7tlO1gRxFTOUZwHW4iHHfNXd77XEi8v47tM+F9ottP0mRp6z9FEIhqtN7gabREo15ZJTXMtLWD3W
hXLLTDqoLMdynSBb2ZIWFBD8vW0OZq9GjcZ6+GbFWFgLRZbPmp3VNlZEawLZZgpToWXcGKZZIM0D
JYsrMPYysfd/J7osRs8jMmfDh7sOq3jGJSruXvUqhBoAEG5HTLFAGO70gLxfhHF3qFu8617WWL01
fbEsTicB66gugRFGgGNuzyPSwe63Bgdr8PaG2TNox3BdWVxmbD/teqGgUj1pA1MmKT0/30xCNrhB
sEN6u5jj47jo8bSy3opOWMaOzIw1liUjEM/KzkEuLlDnHhlDCOXA0z3gjNF7cmXJFUmyF2qIVMp/
0wGO5wGZi6CHOQBHLmupV6ToctLXp/Nc6B8VPaLsEqj68UbWMcuezRwZqXsEr1/cH80+RM0+uj1e
36Eqd3DF6NsLJRQXBmmMGpfYuOVeh9E7bzGHxY0evVO0cpprimdZKJ6RykisGrBqEEhqSx8rzrvN
rWvDkUX+61oU98OXu7a1heJJTSVSTckzfTSkSKEIPmopEP/r5cKANG8Iyf2VdZfP10/1chrJp6tc
aKCqMUNaxlgalQajh9eIPJk/+v09ULKsmf6Lanh0Wn74/fv6umsnvCwQn3zLQHsCaD44ZQiiICim
nCRZghS+O3q/ssvLfPv/7ZLK1/OJKEE6Rxk34J6QnQM8buwpdA28gF3yvrKvyxTwp5UWqkZTFWNA
AZyUHKTl/MzRVc7o3T+K0E/ol/gwoAXp7m+MLMXntdbua6+SLiDRVGOAYzF9LP2uuecQE4nA5yFl
G+MpAQxgUJoXMGwrYMRYgcVUvttPZ0toTG1bCu8R0OAVbsGrbOGH7h4Bwhoqmjpg0rI9czi+smbm
Ca0Tn/7uSod56APwUG4xlHtFtKTIXnlNdKGdkNyc+jUaLYAVkt4vMtcVATOOODraHSDCu7KcfJzX
llvopbJPVNKr2D9iVDafkTSUHX55rZzt4j4hkce5vt6a9aQLUJT5szaoH9QbeKFu+yjzZ37JynvC
H9BFZO04V9dbKKc40EirBnipOkcjcmk74WvcA/shLQGtxNC3a2WDK9aTLlWSZpmFrXxYF0wy548b
2XY0Qo8Mbws8DUhyp96urKmukRVM0nGfpDiqo3yapD+BQiE5GuFc8T0U8c+bGYFPa3t8xVyxu4cE
6Bq1u695hHm/z8lfNIbHjaNkCngCNcs9gt5oS8BlA280MJfdSv8MLdziHllkmNRhccuS8yx+6Cgc
Q+ow5k0+H0sv4woyRWVJW7tJZOd+y737jdZIbz8ohqXLWnNM6XkpXpEo6p76reAnHRlMJwzu/shf
Nfdrp7HygthCXY7U/E+Gj6Sx0T6OIqiDB/SA3a8e/dpiC42ZNioy0qQFkj0VJDC7x/yNW5QF/G12
/hpOWqIISmxCLY3ZBlr8G5bFFsIVN1mqqSEZPWvMuT+5mbpncSDqtuZp/8ecRD2lQu+c3j91qcfM
U2uK6/K98gk2WYhaFQ1RG+fT6JWh89rVt23JaZ9wSm/NftMNfNS2dZo5VnCbj6JW+PXll4GfxQmg
l8VXSc8au6hbA8u3RszreTO0m7FxhpGb86YdNkZ1CkYnbvfWLAx4zpNjWLt5cKJeWDgQveSzekZG
L+96Yd+aa2lQxkIc/vk8XVepZpsIK7KF9g5JM1hGhguK0BewGTh+jMpv/JnWeyXBQzJ+q2orEhYL
fLxp1DsteGUarzUHf8aqwOeyye1Krk4dn5VGDFbMI10EmkPYsW4CedF8UvYTO1etW84cu0tSoahu
lid8jty67nnD+JhaPGtfZyTwhtM+jyzByvtJda/fh1TXn8zHt/0uzUcbN+kw4DqaUODgcd7YAw67
1Db/fwst7Aa6ivagwYfR68i2GZ0iOGCPbe76aztaoq1vW1pYDH/oGC0HrIQtVbMbto99xG3/DZKG
vdnG5OB2Rry9dluf+kgYSFRM79raWBH1j5SNa2e7eOxWFEaBH46jZ2oi3Zu/qjs741i700Wf8vCu
y1ZWvCy8IB8pSgJRprdYcM5mjeUldh5N7nuDpvi+U6Po1HQtRZT9iuQsgMf/HvN/F1tW+4R94WeV
2UOV2RBeJylvpuBg1K6le122Mudzba2F0gijnvVZhJNsdUHSPbRFoAujdoJ8s/oiPtIkvl/b/21s
YRE6dchCS8EpaskDNCLZJtVzTA9Rdw5jwWAng+3Etni1zbyB7CSlU7xffytLLP3P2VqGShCT1olB
Fp/AzLBn6NmGi+w6YZJbbFspzH2W7qtRlOQ46X+L8L62H3r7keUnxbixahfx2C2td7rBi9mB7EN3
+43FOytaufmLYvbp6xZIv6yiPEa7IPhrqjPNQp3lg4JQS7UBk7FmsZYTFr6dxgLiU6NGwr+O9XAM
0FEF9cUQmbe9jsY3hJe6VLswneXs1uYG4pf7Dy17qOOXMn+WBgTnMDQiwhRR4zCYf/Jqo9tuNHp9
dm81wojPKvRupnH86BXe7K5f5keW2Dd5+nRcC5NiZFEaViM+v8ncEDZj2JS4H8a1Qi5cd06krtn4
RfT2nxOjKmrAdaZp2tLGa1o7o3W+NnpZcVtPD3kMXwyJWLghV9UPYRpxc1hhuT7K0L5tk2JEgaZb
FjGthdpN4oJpeQJ9AGPp19x+tbvtpJQ80Y9duQkgKulPs8OGs92Q83YLIV056ItagiFfmmjUNq0l
bVL66UAaSx50KMjgGAFsd+j29VEZK94329kXQexBQPBq1fpX5e9wC3p3n+fP9bBWv3zRsDIJ8jRL
Rex3AbOaOZ7LlkBlwQRBRItB/qnaBymuvQhNN06lMAfZvuocIB1z+DsqPyAZ+OvWfsQjry3TJSOg
vi9s8lpOqYPvzvsV1foRf/52b58+dKFbjXGkGDGMU4Om8/PZhd2YwmOnI57W5kdE2wT+iUX2sb8l
VuU22UnN61MVvNhM54xmeIBPlSVaW4KWJDiNcYDNFBzqx7hBBb5hW4JKRQl93UROXv2Jhq06iiI5
Z8NrEWWbOkyEaTyOnXbQqcAZABf+nMpMpMYP/B7r3uWFGSvicklagMZt1LJTjakfzUQ/uVwtmUel
H7vRS+Z9b7l1eaDVrmocpXPqeOVxLNulfDzIz4stVFgf5Z2e+1jMiPZzgObUFqe+vi3DE65ba884
ukbhZLizcjeM7qna8aq6V4yjVr1ChYXZPjJd23TseNsWXm4/ZOVrZB26+KwZCVf0G8MHKhamLa1D
bNzpa6e1jHh928FCiyV5nAcmbUZPDRyFncvuoJooRBCj5VLqRdatqe1gCaBqLAwo9s0TNiPhVvkn
UnlM3cK/idjGmgKo2hcYzzoSLn5QjRvDJjQeQrbGuskvWgq2jaZ1MEVQBlALXz0NSjPVn+t69Ei1
GWwJz/H8muAPJDXvMbKYSSWspq42/A2Ng8VuDfvu/0EjoSmkwVDCgfJdsjg0FuRpbqW4dmgkfMII
/+Gxz4SW8DTk80to/ITltJoDPAZIPYynlXEtfqz9NRt0SdiZTvHMDY2h3/viQ4qxsOYyKgapnIPc
VV9p9bspttXgVtkpbsWg8HJy80gMw8bvHlrjEd/zUCVrhunSnXz+joW7MaKdnF5W+I5yOrEohxou
eZ1vJKr5D4rQ1d0pUN7C5tfMhL+CrC5icoa7IAS9Sggh8qA+vfowKJTCL9PBCwCQYq+JxAjNhNmi
/k6Z9lME5ew0a3KwZNg/Hg+zLGkcNWJBHr6uinyMMZ9INHhmUXKgJtuHVoMTYgccW4/zR6NPNmW5
TzvrfTbfLFP4U+hANiGSRIUJ6EYemzyKOR3hMxYtnMZ+16d7H9N1a8fUjmH121KFRtYuTD6S5SP6
9OVLlK8orVITOxm8jAppRhPwQ50SSLg34W/VzBkBhD1Ii0Irx1zDfpfYCgYDisfDbAIQtbBOYVyM
Y2bYvZclB7ygthdNehOrUmfGtuPrIrxX5m2h4U0JdU1tfyTCL3b/ZfUFDs/DRlP9ivUejHVX/J4y
V2n2TefM5gFIoi5u2mIb/Vh1YS8A7C/LLjQXyiTN2gwCHHq+BViAGm36/yVB1FE02pp2WA43l/LJ
NGbpmom/IGTZOJsRZk1dofbe5LsQT7KlZHKSCPW042lkvcOIspnZGX67JCcyTK9mzQ20fdkKn8Rb
X9ua/g+z3SnAWug31NxNg0grMZZ/GBFld9NXZxPDS43iBv8XuvYuQZDRCi04hCpv47Nhuz09pMrE
IWZwKfJgm/SWo1evtH8ms0PtjqcjJuM+wDjiCowG0xDnF/SJlAQN5CIyXktNF/htk+3hBAxnf962
9FiMhFd+ItmVIgp5V4s2MtxiPsytiINeVOl2sl+iJL2hgynm5K1QYunNSoYiRDlPemMOryB6AuMQ
js2GUA+OhqFq27gWUBbZY507dvqiVrd4hiTqOMraNsa86aaXqdlXbbgBjurDmic922D2okh0i2t1
xWdbjD0y8RsI0s+4OPi6A2vYRWCHzk0iSqPi1tS7NubisnCXZdK94XDtwMsUrciMlFPMwEzOWuUG
aA9TcYAL3lcpZ8rtS2kS+bOqHPySGexJuYejk6agFuuM92khImifXt92v5PGMavKbdmrMjiW9dcq
9tIh0iRgY34sJrYz9KfrZvG7Qwd4bqpoxY5CPHAVbIGG5qoo6zodYm9krWsR/zSF+WEsuyNVj42a
uQaxjlZZ/hlrbW/kEcrkkkAwveUqSRw9Mjaa/kL6bRQqzt9ImQ/TNHC1gvgxemPQ5FxjohNPjPhU
4UbChs9ps9eL8jmzMAYk0TdRojhxvEZbS9v1RVnIXWkq+m4xaqIf8kJZGEY1MpZ0sZfi7BRVdwod
o7GTwVGLn/r03JcHVj+01UNjN1xTNCAnw/FHfxvPT5G5Aji/2Xt8C6WYoWTjezTTWJxwPjRx0DZW
4lX1r2i+C7uTZrl+dK+mz0n9cP06L+2b6cQ2KEaHQYssPJ1RqcIBbYwSr6TvJG25EmzYkHK/D/n1
hb6pRWyKGTaDd2eo+LnYlNbp9uA3WeKRAyljHuZPfu/m7MZvXMOPxNrI8wtnaGEMr2zpzTQT2Omr
0U7rntaaXcVeZ0NXnDrjpTAEI3u/dIO1PrvfvEVqw1VH7yVTB9uDFltf1yqCWkcD8TL2dE00xY2W
PsfaTlGPhNxfP8MLl2WZOjpSYhVwrsuFkrKxIsLSxAv12g3Ils33k/3eVM0KcLi0IROIB44vWsJ9
c39jo1DC2TBiLyAYDzgEvCWiU97q6NAbK/M/vltpHB5uyoRwoAQbs5O/Hl6vmm3e1FnsZcoLNLxi
pKIdtp3/TLSHOtF4FE4ijg8R2NcqX7GdF2QSfT6IblLVRn738tFXRaZkSmRHHol3ueHCfevKtzTn
uL6+fq6hm6/f37KcjkqPlaDZugqSBXjyI8XqM4ClgW77lhl5Zr3XBqeq/0STKXr7D2RGLywRTs9a
dAdT7wD0C1oDVwJHR3kjauPVBlxDvT73FUdTyg1IVcGi2yHttomvcPm1Fg15f6d0//6YbGIauqrp
qgWosdARRsRo01hN5A0xptxNL1b2Plo/MijKWr+Lmq2p9yuj5r95GjgnPCQGuK0RBNwWLwrME6GF
oYdeMmiCVRrPlKesWdH5F14TjDaSqSiG1oHyWmxrYNqUxkEZenX9quZ3QXtmJOcWeb9+6d+EDKjM
RNxZx1Q8i0AhfRXwzFbMGFNcBlTCliDAI2G/w4kFXoB5X6fRvp3cYrXFyc0Jm3QWY7XEdoLxqbZb
oVfwT51A4QhalbMAMAT6AI0zWfcNPawGCS9R8Mw0bEwAtBnApyYP5JOQR3ZvtKSB1wG/mWJmjfnS
qk/57OhUuopgSgBbBnpM2Abbn7on+B2qunK3Fw/dhDbWZbQWV/z1GzK0iGpnqvRe6x9nw0PM4R+i
G85ZafERkcjrl3yJJ2bmpwUXm25aVg6xiQXhmgLSgkmptA32qhlu/oH91r0rKZ9fIAuuGg2KQQwY
+J/6EUr7dM6pEWswO3h7gNVx40T1LegobJCoTp49mNHrevhZOmzXllwca10aegmSovd62AVVsjLw
/w3DgUAr5k2e7gFyu2KFjf0oMr626uJscz0axiYy4EaizNf7yTTHH9y4dLFX0C/A7nhJebjr7MeV
S5VP88rCyxpO8NGTpfvYrtkccrXmuWmBkXbncosI5BQ/9fO5TDX+1qo7QO/riy8TTz/cuk/Xuyzo
RAkMvDoM/5OsD2hoM5p5WB+H+QzXZ1uy9xnz5z6Yl3g+KznATa/zwIq4PpYO7Q5F81AaoO3BJq7J
+jd48FXwPrJ+Pgleo3Wh0hc4liZ+8Ud9M6Vw5CQH1HabX7OFfICH7JHgvHAviOuAIkRMsbHXPuOy
/DMKhAwSGNTY1zfeRalSBpTgjUMItDsIY58dQWT24FqYZJ3nYYUSpFK+vwvEf5dcFtZNhgbYzrBk
XL/S1j41NBCBDpNsvcLxZclGUbazfoIHrCrHOhPE+ngm1XHKh59BuqvVkdf+OU07aIgBvva+pqpX
5v0GegpZCC3jYA3C9AnBBfzuWPRcm96m9BaaBHynzEZo09ZpLA1+829reml6oKNaWpOepVtrOOSU
bmY4mHgbo/UTd6LrZ5vB7DwV9CluvHFy1InJsF9AIdCgd1nE7touEpPq9P2bbm7sSRRg9hgzRdFv
FfWcIqcl1WMRDAAdRKRNx3G6IDwDa5dHER+AAaz+Fhou7M7NsClipMKs5Z5c1gKAT8SULoS2BIpz
qnSBJt9DXO0RgWGUN8hFEKEq8k5+M1zgTuVlt85jLZP7/3mKn5ZeGNU+Q1ZggmINT0udtnEJ+q9k
4kz+VE++zocfysgrXSTTRkWvfozm89E2Mwc2c65rhIs2RgLI/5yAtP2f3l1nqUNlJnh3KjsgmgqB
j8Z9RZ/9HHbdJcPz+hu7BCcolY6UpiOhhi0YvMLvrcYeeiihaM/gymvc+kMMgEAn6/Z+LzpQa6Ez
J1zbtRiuU5+vb/kDgX99cCpBHJ3hE9CH/xsHn8LlwWC4svPyaUPMV6tud7kdCslFaXdj3XyYIAXz
uOohEKT/OVmnKdjN0/s4vc/6ziwOkvXpkq2pIvq/VcxINADcFEUZs+dXHk1+gUwxhpsa2tMnSLit
kb+0gWDXE5w565d8dU5EbiutdEEUBcEzAuVqbTjgZHzCLaUTQxy61PpZq14Xv+IFIKkBrFfWDQKR
kTLe9gVoG/8Piao1DfjNHMM+ELidqgb/hcCT+SoQSqd0Dci+1IutXVb8tmxE3UL2syi3uepW4OiA
gv6i3Sm31/iSZa6y9GQAOXTJACEhUlu68yyu84LoSYaLSV2IiEsBfIysdfJOxgLeugRMt/IeTtlx
no37IdgNHfUKK3TTaBCK1r9m6h+lvUeA5S5Nm5Nl7Kqi4hr613Mtz0WRhWvP55ssy0+2EFNCdg2c
9KX3rCALC2R1noH6BYmf3s1R6LZm7vbmU0WLDVhPS8dbqm5U4iPHp0PDZtZDSdO/14X6e46T/BBA
Y5USpKkZy0dF48GakxwfUraShMdY6JoIlXW8b48BbguMbIsUGUyRd4bk1ElynAJXWaOrk1IY0hMO
VgGstjRti4+S//6TchlJHXZsSjNvQrNqJRsc+SV9GYgsPdUou51HQRskbczQtBUyTpX766fy4ft+
eer4APSfVxk4IvA2HyMJP32A3faIL1Ez9cIi+KGo0X0O1K4XSHov7xlFn0+wU6nfHjIXzbdvbNaJ
tA1OoCoFPEjXrEzH9Ku9UhCvVs2bslNdrT7SAof6nk5uSCOHhJgNX/YOyKBmUIFZKowxbF/Kotiy
PDqbGULiEWKLueVoalT+e1bvy/4WRgQ1L5WiM+RBqq2bFSg9zN7j9GEstj1pxKpz+w2j4TR11aR4
pBaCAmRhK1jaKjSboRr08UWSr1W3o3HOje6URI/Xb+6CH21APUtVZICUWlKIVk/mtiszvCvlEGSn
NEY3IG1r4MD//Tpg5wkMgW5hcwu8N6ISS9OnKPMs5tbtXdTvqHmPDV1f5dLBfVplifmjLDG0vI0z
r9APQVIL0AJV9pRD5Fe5L/nBS4k3ELXBVBJdRaRZHuwniR+ssghJ66eeP+3AfhXztkxfjeAJrErr
PyvNijH9Bl4hEjg5GFTN1DXMQfm6HB44OP1BTz1QOEH95vvAKJM7IAUhMt70taj1JW2Ljn0oZ5Gh
Wm2ZQlONZVl0xMDm0myrwh6lzbMS3l6/rO8RYewJwQh4wSDKdZiir3uCV2gEjT+mnm3eU1Ph8ahy
xTqALx9nhbNad+XNTQitADr8e5bUQMiAAQgzDHJals3NQc0Y1GHqtWqInCCbq3EDCm4LkYyDmF/f
6SWxNCUKwh6R3kwW2iObjDjsVRUbrXfIhNAsZYdLduzepVW3+fdrgZ80ZK67iuwa+S2f5HJu2ow2
U5N6WfcOIra1HiGRZvwrX5PIZSXXB4pAIj04GjmVgi13pYd15Ic9VspNIMv5iWmtg6ddhqaY4qMy
wLewFQfKGXkW27rr3KE4KsZ0o6dbaEyESTal1q9c6yXBxUhME8paZuAtO8TbgV6PbReknpkVHKaC
FcE6frr0Fm0VrI2hImaA2SJfj1hLaBTkOku8wrwJTYwKHFAsB9e1fcfWwvjX9QuVwrFUNIjwwKoi
yAMVsKBtpiqPmhjjir2QWtxHKiFpavf6Ehc3ZCJBQiajabjMrxuy5xIzg1st8SLztewPfvKMN5hI
J3w+BGs6+uIV4cFDaSJRkC51y1BHRmDHauJl48xb62/Q5Dy1zZUtfU9fgHKhBAwikJYOmmGhnye9
Z/FQz6lHwQtngENqQs6VbYpofoKS8adcVGWxicJ+S+I3o7kj9QHxpesHe+Hhm4Qi8QSRLBliWtwd
SZLJKuICd1ejKTAQPk53mLaIyNilucK0fYwYWggKvDyQpip2C+Sw2HFYUzMpoiTxgpllEMhc9Ba5
yWayURNtR8KmdKag2HZ58DONHkez33Wh5UzZL5o4Nst5N912m97uedp5lvJLi7d1XqGnBL4WzzoZ
LYfkNzOqKcr5FMv/PjQ3QRGIWGN7NZ14HRdOEBm3gxZsJf7EXBcOzT7loD8mXaSkcfUSnf5hTmT4
o7OHTQYlQQJ9Al8yoxaHRdu5aBGZoPk2S8aCG1FMt2gC7rQ+cQMl5tMw7/Uwc4Igd6KwWQEpxsX7
+nSEC+VZNJ2uhRXuq50RRGan2E43mkK20KVWVzo+RCktDCQIvgUVRn2w1LFi341wAE1+kNEvzado
87ebO3UXm6Wogmo3jW+k0V3aW1sfX25VEQ8jfWdr1XNHOoHZtlwGbfW2eJ6tUfSz78hTQT6kTbWj
EQA8o4sfckQ8hQV7CY1Ln7ymQSsmO3EwAJArY7SiRr+zFQj4IvIB8gRxZWbqC7gWNrHlm7ESe73y
ZoQVyNNxOxgnmJIyLHa6a1K4e1B715/LBT30edWlapirxlLGPEi8QTsgjliMTAaZgeBMwO3IXtnk
pcvWkLTM5IuBgl1Y5SbWw65u8V4atTniSkP9rJansExcVgUrkvW9rgAHaoCIIQjKAgosYxoBMerR
R2KEV0elsH9p5W+SHWJkQ6iEJ4rm9m23zQx9p7bRnRYWohKogmK5M2i9O2rJLirjTWZZZ3nwxPw7
hT/XaYFLBwKdKeEYY8iVWygQoqa0BxZE5NgoeEjDg84Q8FLyfWmmrm48wZ5CAJqKbHXgJcXejcH0
Zk3IoM42ITJhIy3y8rDaGEV1U031waCFyGqXkeFUlAUiV2nwAHpzC3x8XW4uQRH4ikg2Bd9kyDy/
rwZMU3stDPwi9kj6J04yMaaZUMznviJnPUP+t4/0IK2M8FLw4Oq7qr0De2HoL/Ati/6Qz9toWrHa
l0T58xctND9sgmrNI/IcDXYyI1cq3rDTeJUWfB7v1Mz/956P9N7A6jAKm/pRrP0J9k253qY1uH1P
RXw6fmvivzV8uJyZLt7Oyml/4+4BRsDhUmnTMCh3WSNTqUliJqaFdBtyipstrCkGvNZmJ4PbXX2T
EFRzrHFWl64YTjGy5BAwAFOsLw60KcKinogZyw0i2Y3BAKmT+cuI+4PVZJvAHw9o5MuDDD5EOwkz
STZtAO+oA8vwI6hfusZwQvQ3XlFZl5wYeGY4eWniMcRL+yp6mDRllPWA70rrHbxO0HfBTDhARtwI
c9RE2z4F9jFcuwTt45QX5l7CQg3EqoZG9UtcWEVWTeZ4jL3Kr1DbBnq/RbZbPzz44OiCIdiobfCH
mP1NvlGn4S1WFVTD2U6SacLKUdZY1Tuzq3egJnnrx0co+oK+TINygw5yG/R4FDS+scojEqlSXhcN
T9hvY3xBnpyd/El1srWaRyXdaeEWQxY2MtckykfeKhJEUXUQ+ix8ZXSyMRRAgXzKbKQN5Xh9xDHw
Hzftk8rmQwq1Fhj0rojDQ5ue9QmVnM0rne8ZKjLtbhRVdC5a21ML63buk705BDCJxbG0/TNOQMwt
z4ajj1yD+qgVnGX7tvd5p1ERsPkWYbiXPPBvAxPps2Oz64uRJ7ThVXNG9g017sr2DuWQI300FOVH
Uv5U9G0dBGeZHwjX8S2Fve/GZhtBpaRIm1djDXmZYGRnw1ECtHawS6EXzabu/2rKbgS1QcJSREa+
1yKK3PsYlIrKg35TR2hRhlQcpQ82RqcIo7dEqlnbwUwRZNNEyG7tpOXIUb5vQ0wVL44d8udQsGEi
OFScNYQPh+HV6B985ammWSdiGt7I31Dy0c2wRjkXLxnbIBNYoEnuOSSgIrTbGAkLGdkEv1QVA1Oi
N8VUN3yTAXyhMkr0SIhDtMO8Kzq3ah8zMExFp96U03wTKibqlvoRGCcQ+rEufhXRfYNGW7p/GhJf
wC/A37lVYPKyB5GeFQ911fHCZKKdJ7fPlZZTI91JyCb/gR/8JMiVhAlPUF2M6w2L5tnJ2vmHhrqG
dEJWal8nuNn2aOfgUJm/Yn8vq49Pr2UBaAYWR41vIc0Ll5T4J7oNrd0EQJ7gc7TtHkPFHLN+qYyA
J2AWG+VQoioYHhCuYpWlWjbv+8gkAvGhWhT+D2VL7ojmftioRhxL4mPITBdYJ7SPacZQuhO5Q2xz
yEXW7ox3YEPqySAAsfb2dAij8b5ADki1knHxPT4HlW4hVAMTingNJctgBBpzaqRAMpWd8wlssWmD
UYUH7T8DgCF9qdNDHMqxPc2js34eUkcuVBk1waIhCIKMHnMZmaWYX4epFGHoWZMg5clP3Ci5bTKk
vmBganeYQf3KFDIV2e8rpuyCM0oR81WR9A0yyF4WnY+NoXZxOwVelL4Eh7Y71dEZm+6nv8l0gOND
u20PMAjD1lKXpnf9+Hr9Cy7ghC8fsMBctNOsuCvmwFP7rZV0oohROuqS/A6nPIUrJOIlFIrVgO/w
J/LmzAXktUyazkwdA8+k26ZCgnnt1ImgyXOD15uyaJcU90ln/iTw2Vr1JxR6PpWi0GNuNNlLumWN
gWqIifcWgmmInrcBL9uVp3rpRFC3pyEtBoOQ8a1fDSoiPUqFVgmBB1uSkVjkklaKzmCl7YFywNHt
9RuQJ/xV+FCag5RdpHjpqPnVFzdARg1zDMM+kGwO/FxkLoLIWbXX33cFkh3Ihcl8XWTiyX//CZ8B
3mu6gtaFN4AJUDgdEv7AgYNw1Mdjspa19s+44cWmED6wGMgpFDIztgDEadzo6Eldh94coBwTTHia
Ebcv4o3eHCXNir4uTmNMuypFesFUP/ShU8w/m2yCmUdpGPGdEdQyVcqG0+Gh6IQV/1InWM7B3BR5
KHLsgSKl82eFXgkzjF5ata/tQNwizo7QakgYFoafbBjyvhEOQ8Wa6SRhIzBfwmMRylVy1cuARP6H
svNabhtr2vUVoQo5nCIyk6JkpROUJcvIOePq9wMffbb/GteeqRl7NJZIgAtrdb+pO0SinazaSxzf
IsqDaOp8XOCOinG17ld/g4UbUMLeWl2NbqRKysOYTGgIcicbJpcIol03jXbVXbVykzQqLMjVNzjk
R1H1E2wKcWV5TRa6RU05qBY8YLRcw1LZdZ3uZrU+F5pmT03pDpZqq1F0iubW6dr8tTLi3arHh25S
fM0Id6qnlbaGmfUl72b6iR8x/X8ubv6tFTvBgp6p8Ov5xygVdyErHmD7dzLehk6NnFXLDsuIyNho
TwUYXppbPEj7CAGGDi1YTa2jNOY+Qw4iy4ZT1JW3sWdsQkKyL3rJXhvdlqSOy9L5MJuDGh94a4nS
HrdHF45vVkvEM7WfG6avKBXYzxTQ7rwN7bgrlsawoec+FM7jwRTtjs56zeagTCADXxrBONKYgL8I
zqApgBj5qRUbe1LwPC6Fay4MKBulXdnVnjG0njnJd3M5YEa1t4dTFo+t3Po1UpquEwl1QMLURHer
OE6RhpIiC8ziigLeAkeIEz3YvACq2O8vpUy8TJoGYvUeDrCnZn1JaW/nYn3sDeMwGV/alHmL+myR
FiFWGFeK6zAMu0idj6ZResXMgcknruGWU9fhoisJkSEy9uOdst47pT0Xte5adJ6tOvix2DyLUWdH
LK+p1PdrOZELIgTbHiNNnRs2ODTCAjqxgoCYkD8Kxk2g8zWF1hbD1FV4S2VuQ7O6ZRz7ywwvgSi9
G5LQpvZ7LnKbszkwx95Fj69LtZtbD6s64s8acO7IQGnnQT2ktIEMlrcLXXEkPuO1EO9JUuh2OYmB
CI7Wl+ZrbwgPhiAFFTzPJFsHyMas6vCrpbhx1qcwE9117C88CWr6rG8FQ9d7Q5TYY/y0jDnPhRBs
Amyl+JF267GIi8ckCf1pql7GqnLr8nWi/FPzBfAzdNduvUbGDKOkobHPX1b1uRj5bKhUM/ndBGpa
uzJoUZ0qqYvadokybHKRa3SHQnupsudVeikYP9FJ38MUknctfJwXAwtzNRWPeQOe2sswApGdIjPE
bJJ8VbOyG5Pa61MBQeB2V9rWaUQpQPrpI2AqouZLKOtAtRqHE9reDx1mlfDHmJP9t6gFdVF/qUX1
IqefRnlWDS1Iq+E0YKQ0R3VXSdklUxgYSNkwL5in0myXDlhZpNgtI8vT1QfY+TltPZFyr1wci/Od
E+lVnubbtjn3JIfIcx5UaAPprxK20K7ZypD0kFXDNZuLq6DtkwLWKEpMZns06c64U05gY9T9zjQ/
k746zmK1SzvjSDMRCHISLJeC9d71GaJLY6epHUosQT5OyuhoUvW4Dt1PiZ3CMKeg7sTd3Iqdjbkr
X6TzunSPhlYcSyP0Fn3psRyNvjTa2w5bz89tsfrbqW2JH/Iibky/Z0GatYJ8tXDJ9aVmD0b2lNX3
sMn8DgshajYjoZ2L25dQUmmWaxoWzRVXM8iSEk+zYg+Nsk8X3R/lzM1z4XPIZfTsyWNXF4dq+W7K
5nHs3DVEWNlU7lIpgTToDwkKjLUNbyPPYV+Nt3o9puaPVBq9aLYae0mxp5TjYXtqB+UsCfrjsOXf
SI3Ti8aPQSKop+9Gf2In6lNYfjU/FinOdJRvU/emNuURO6S36m/b8y42u3rGypXktjwyatXorvAb
QWImh1S5aonkVmnrq+xopooOjkc5n261Ou0wLiDSt35Yo5RjKJve+sRZMZOBt1rlRMtcvPazweNm
mI9mOvpyNH8MZXmbfy4JqV1sPVpWuHjSNkinMPRDVEdoCQuLQhnRRyZZePT0E06CfcLTvhSmvXb0
c9p7o3MWLl2Q1+qLNt5XOuO2W466tdrmQkoFwDtIiM+r29M42+KI2oErjelWNjprML6U/Gb0oqsg
h1gAORxlyog5oL20TKfa1k1RHEaEfmHSBGqeXWs12rObin28b2M9YIbVTZQtMslIbFYwdiWtGBgU
n32W+HMu7R/NqrGjeXTbtfW6TPiMhgZuK3ESo34raFO0THyVZS+VGwrIxfBidTiKUnGRE8E1Kqzw
OTqPeFcnit2osyfQcWZoPuqJ01ef5VdF1J+sOXdXnrA8LXeqPu6LOPfi8V1Wi+1AiDTJpSvucot7
VbLN5F5bfkhV44FbcuqqD1ZUW0j1qnMiSvvtVcyd3MtfQxof9Sx2VcyiU00/LOgiwWxT48gTz3Wk
9MeKLo/bwRpx17hx6ua7VENBsHQV+Wzy1BQ5OSZxelit6NKs3aOkbYh88kZ87WoneX8UxXAXcuPC
knCNfnXlfLnVtX4if59Mt3jpHKVeiTdQg6YVQzunaC1WycRjOZF1ID0KVNU1MJE6RtgmRa8bBE/u
NjGMYiPkC+T1axpNL4+csl72EYWPaN6V5NUKux9CUz1MDbDqihu2+5qs5lRKW8320dQa3km7rGR3
zZcfHGo3mm/RXbL2NNUugpPrhP1+J0p8apVgz9bwSMoyBhrVQ19wQxa8/ZiWQ9zQwm8tNdE4pd+y
Hp66slRHFkKkq/K0o734yNbMbUfNGUYdhCM91tObAcTCOWzY8sxzJ+Xi3syb55JHvou/Ub1yEdw+
edPa1gcljZ4GZdkPYdljncnZ8PTdECI9LZMKX+t6bEsIKy7aiFqEm2tMY+SsE3utWiLP7FX9qZKN
vV48rbp6VKMkSKl5CTkR9wMuHfuxN03H4CbNSHTiJN1PQybZ4Zp/1RSxxQBOaZCXXgmZk2gqp+Vx
zJ6F9ZLFGySQ+blu7tS5Pku18mgMKAMy2XJiIiAqtF6VTOHGip6saTdYIgWxtqCi60jAaR4tMK6x
rP4hl/hbyAqZr+m/2iJUtKTZ/d5CFOLUikuVWseoSuxuSvcJTMxCZkmuPSHc2w/Lmb080pIDLCBD
V6iHEwRWhfKzLyyHws1p9chZat1LVfzF5bj7RyP1Vxu/vUEDXSG8EfvanzRyr6e10EaZdaQBqLJ0
L1uFXwJYpamfmKeWTypOv1fLzuzba8OBJIlUZt1+zU4DJ2Io+TXZOHq3HEpAw2WkzgVJy9vUjUIs
bOmCxhNbLKBghu+3qh16mLzD41k7Yc/uCsTFA56lPDVjPR6TpdkTigJxBbi/wZCNoLs8O03yHbxQ
a8O9kFuHjnAXJXlrBLIIwrvYPQzhk9wfEWIryHuOA6vdSJMjBMObWEWPI9jof9+1X8rF31o17tom
1iAVQQPe/gUw/09nGMUzEc6LYR414L1lx0J2zfbLpGmhUBSBygQ/SV4WKfPn+B10ZO3lQGw+Q9at
hn1M2SrG5QxooPGoT+A0n1PkSi1+ZPFjqpw1fanTaKcql7y6CPGDoVtk4P3LVvCXGuqPi/ijaW/U
qZlzbFrHqr+DZgEj6AV2oYTn8j3jwJiy1/++bRB1f/btm/IKjyOrDRBc/wVp/c99G7u1CNMqN499
TZJHG71MLe7qvrcx4SVoChpVDzT1W8pBIqmtLdVIf6t3gDenR0iRq0TTtfJsdxVlhRn63QS/rbA4
58lfDcJWpMUp2/hY9LmTKJNXzd9rtB5awj5D89onqWsZ7wsM+kRDoA73IvPCKvKNcN8bibuUvEb0
wVbro2q0Y+15ZReepfQ2tTj9MTtsOpmquFWzh8U1RMPfireie46Kel+uqEbXmzhfdRqgWKM5X6hj
Nyt251kxKW8uNge6Dd7aCAg8h7ZYqE5cyzfo2X2hRvempYr6gYR410zJbrvikqgduOg2tA4IWPH+
KzukAP5KzV8BQavz24r93cpHW8kQPQO5lP2dDxItmNdazdlI56AW0nOrisc4Inyof4jY4pG98iNI
I5vJ8yDD0AptNX8R6/5W5fU51npHJHYqfO1461qDllPEAZnk91W//+rMeWzpMUIzOqxV55bV26oq
B0SqkSNDsZsmS3jSBjQHKjeITeT7BEAe9kXAeXuoi/G+fWBFVXiiQUtdf07hc2U0JDomdkjOT6I8
NIWxE6pyny1cbRI+5Xq6Q64U5rWr6LVXYt0clhZpgSPXg21W9zq/Y2oWyDsYD1tRCTe8/W4ybD0k
g0EDEi+3P2eUhqvm7P2IJgvsC7k1oXQoSMx8rM3bVD7I1nskqZ6SJLtosQ5G0hx6tmBiQH1JEJ1i
fpzi+/YV0+zfa+u4XRrqASmvv81h7o6K6Ao5Bp1+NH1h3rL3+GmaNXh9PDmbtJhqCteobJAvO5Qv
UzUf02zcUz5Jv+Szqh0Li2vl2kOafq0SiZgSStLyvdfjnVZGp5Xer2jTXW3NT2Yu+lOow+Xq+95k
WCztJg3d0Wq6gy7Pv8qurT4UsFEMob9E4jOYbUCdvA9ly29bpUG8Z2tqsmsNwydk4i1aBk5sACaF
RJXCuqWCQbtr0GGnwl3gn46HCDLbkPvTgj9Zj1FaVNGlnddzXpMZoTbOhshXdeponK+L1O+3ontu
pqDXE/i1dvVKkBNZBVDyZBQv2hx5Qwl+JI9uZrSstsEz4/YrHqHSe92J2sMsZpdm7DC69P5Amy/o
6V7MLLco8kCABhDVDyZs7FRyAv57y/pbVGHJvxRjCABwwWAE/v0AT0bSLkhq049G/bDuLZXPYL+k
x0nAa3iOaxjE9/9+RbQaf2+S6nYcg+6j8QXh/v0l01GeFvAJ/bh2CDZmDSDOUzgV8yZ11WryG4U4
NFoR/A4ieIaIbmVoILqq95GwInbSAtkKaHi0kNopv6fleMPElo/zd8Z7eoCx987Iab2kaD/L00ud
oVZe+/Dn1oevtDziXJ+2rrGhwwSkqghhSDe6KjOdmrIyQck6Lc89lF1dHCFgYkv1mcDtr+N42/iQ
OacwzJL9UDwTSwZM19l1whYY+2EXP8gUEMr806IlTqckEJOfS6X5GfWiuSjeBmH1puQpo7+iRFia
n8Yqk7Uadj3RkelViMOnPn8te9k2lMyOl2m/Xb/RYBnk961S3rdCRNeKAyEL94RfctUpIbA2f7dV
XZvp+9AvNlOJnLBuPMJ59iWysjQC1V2/ShoyAxqV6Zy+6BkLROCA2xGKDPXglS3Wk/pfrfWxE4mi
bVR/0isv241AnYupBHL3rQ2lIK1zd/uUtp9I7thIhqKoVnfUdWiac8wqdAno6IBRurq5y1Ak4bBX
i+8yeUdbzwWBBXcnkntUDCPiK+rWQnOaUrgN3PV13m1BGJKaeYNunppMSNCoRb7Z8Dj2Dw2bwpAJ
t47HK98ow87AM5I4WmU+TpCSfGoORz9pLep1lPSgBEXM1O/oXLzWREg2KdTjg98N3TW9NxoHicJh
1MDnlENHKo247jYl14xdp+rPXTe9DXl46FN8xaHyuBXuCm6dUD90WfpSan0Q5u1pa4JTI3IyOjWT
ZDNRLNxKlO24WI6ZGZa23FBRFua7FUW2WQCLDO+qNH2G+CJqbH4RJaFSxUHRa8Gy6xTJZw4Dronl
WsvVbaYdn1h1KYhcko6nqRO9dNllWtfaCdsvVgBf4SiI0vKo0rJv/LBenqO+YVnEHjEf//0M/0Uc
sGnQT8nU+wbJIn/OsZRMa0ZaFGrHqf/YGHbKDJDVmnqAJrHK/1FWaX+6klBCbRpCC7MNxZX2V0h0
bkqLyFN7JhadR2IGLiZt9VAJHuabXQbHnp8YHkof9apO/XVUu6uugsEQk6OZSNKWy9z6JrPlVnC8
xvA7EoKEE6WOMcW2pl8b+dSb1ouQEZYnqzuR8UIgDYI3KF8FWKe5x3fjKJ3kLVbrUBoHxhzgE71I
nQh+1L8I4+CJJj1xOAUNH7zSPc8yaqPKSddk/9+3/q/S/NfNgBzSDKRbovGXwjmlchbTtsaY+qyQ
uYeBmhimyJHEGATRDGaxcf2wF99F69sse1hEHBEBoNC2LFCL0KQRPQhMmwx4qkdenv809OP2rkUN
ceNYGm8FwgZCBA2/Ht+k+lQ3BG/DHuBcGs2fsvgPOSp2qT/Og19XpKO9VRSkaBCfv58HXV2WTHAp
6nNY5E4rUQsTPmdWxo4NMcinnxMT+6BjJhD/tAhaiA1zvhXQ9tTVYvMV1RUUzOhOkrKvhbOVXUfh
QQhLiCFpCYBPwYtE82WlHZPBNjMze1ByDKfa64rrtSQKQ1i1XRdi/9zKBWwn6sJuW6/PwMFRnT01
jXRorC8jslxKR3seVLq8zC/qcbcI8Wc//iw687P9qMTImWkv16g7K1NyNMv2OImpL62aP/aRh9ME
yquz0f97qizvCLd5s5YlkPF8EkF4qg0qmehaSg9addGFwMxT0rJKWxC+5vrSVo/jdMpjOrHoQ7a+
4SF1G4y49cwM6ykKqtGPjIdFfGvTcVdPy7mxwvOsXtay88Lhq2jvkRqEiQbadM3E5rTk2V6fsDiX
H4DTwbqmIJutqxTRQxGTRZuabp8+j8qla0mnnJ71vrCZXRSkZvldG1Jnjejjop8l+L4IQf+PVf6X
WZ1FIRHKh4zIxM+GE+P3RRFZczqLZV2fxTJ7NszCHYwhpuoluQvN3DJ15w7haqtorsLiF7WHbD30
SXlKUyfXe7vvD+tjNVEm5uTKy/QCqn5aNU+uT3Gn+5JxjlhHpWYSpuDH8odquunMnASd+tKJnQ8K
VhabYz1aj/rD5JDmFaQOk7julttS4X7Pz8JJOEVkUO2nQ7wHyLbJn/NCz3C7I5WhzU22lRvxZc7i
yV5ylD3DH/fjXnVUZ7rQHUqn7lLdV1f0xOf2SXiNdskuPACAub17fDbcY71fT5Ir2Ild+squcz6u
ZmDYwLlBfCN11acQ2Wde6sYu7mvmOSDTdcptHFlpv7xU53WXeMqu9Iud5X/MT1bhRMfuoj4bfrLj
V96G7C3f+73sIIW+SO7qErR/WzzFV/xtOOZ5+yNkJR+IpnKnZ8nH4ugTVeW8nwfHRdBmw9Wfikt1
2Yzqr2EQBsk9uedPkh8C8NqL159ml7CVV4Uv0LH0oz08D8/Vd+NzrWxMNMJkL8q3Xpicms6qAiVU
16dyKtxR+9nlLMmicaVYv41G8poOyVOaECaX5R/C2GGwrR3Ziv2yCx/ww6YIwCJHrUW3KkjcNxJP
nDkagZR0haVbpS9DY3lJ1HiZtTrIbnwVYmsQdlWbPUkyCPxALifgj+okm5thyk910u66JvkY4+FB
qF4IQbgrmerkpKDh5QusInuYjOQs51Qh6sAp0QQ95I5sqi9TqtDgYL4fpcNKqGsowzVhvlfpNJrn
RC7YzGbNHofUruZot8HmRlZ4RZy8FKV6logXnOvnUQv9S7pEHmIMeAQSgPP8dYa/KkGcBLifyvLV
5ppFgWJNp3kgJ4+cXbMvD1rdBPoWHhdJdKM7WQtyE3KsmRtYmZDNUnHFTDjJ0oekuWZJLCuG82oh
JGCt/tFf/FXs/3qOFQLoEfOIWwLU78+xqAIvN3IMZCkjc2o8K72DyGbSA0MdKlpayiHICq9hwyqS
6lZx2EwR6r9KOxg9pGW72kumejz9TsbnjosIAvpeKN+W44R5fKmRJOefsqU8I2D6xy5k/h+Fh4Rp
gUwfxBEWybG/v3ktr3NjKsbqXEQkBhlIb9Rt3a6xR3HpGDMobbEbhFMDam9EP1pCtBp4wTW9T/rk
IvKVjeeGAnuCGlDbd8lMdnJ6ETPdlUjpnP1q3gN7uqWIpDHyh9hwBalzdbSqiriXzeex+pyH5N4X
6JQ5vsLyQzEmp1TcJQ3fpfARQYooVHbSsT02O7F+KEkq1LMLB4VFEIN6q9scucPkwxqerJSTVe28
YVpOodwcBVwVMdyRfuwoQjUCP8L0u1W8RIlGLOJrjWl1Nk9mKQcxzUsaVV6aWecxm/ddMl+SNTft
5qUhhifV/iV/0bbd/X/xx23V0CNSY5p4dyXxD2Vcvgp9kZc9N76DlF6/TWKDPCVxmRZ4kFLyAUas
DZbBk0g6raSSJWbCIml2tka3qLJ2yTjsJ+t1Uf1CfNTTp0l8VJJnOdsXGRnLkeLFfh7pB1SRFEKj
o/AjsvQ5TwGFrvBetGguVjyCPcedKKSuOZ/SunVK/NsGukREiZZQ24ZY30wIpnVJTnoUe/XIYxcm
3hpbsF2D1ynptRfby1Ss0GBT/EO0GIr63wflhq//caMwC2AaxIiFYExTfl+hYhwLatcZxbkh1EW3
WpKYAj0KDNie/36hv5LG+Eg2jSBFiYhVgN7991fSKmWQq6jKz+V6EUbToZK7TiZyIVz6afqpGOJb
N2pHdVEQ16RnpdAQPKgkiZGLOZHRWPXQnFtk6li8Arb/yBbBbfGlLzTGeuX058bI6fM5gPPxEMnG
/b/f//9VN6PQllFxQVTqSAp/f/+Dkacmft8McldFQjdd8kWBWYo8kQpG1QfkCVe0JikMsDT6YvRZ
8XXZCORcJC3+1OGs3/5r3Cl1b7fEnOYNJyOaVk67zjyHfEN4ZuNKaE9QbLUza+TLyqf9XGX/uJa/
QBvMVCIp0mjOQcZxkv2xL1X6gguqr7MzRwTgyaI+SotuK+OXlJ51wi3zzMuM4V9LTfsT3ZZknDc0
fpsPnFbiTwt4lRnmQuZleOqmwV7E8D4tnhF+pimy6Mxfs+hcd7nXR3mgiVtoqWxH+KvS1biGxmM2
h94aRQfI8EoscNGC/HlxNBwRetuVcVzDkE1udVCk7UMdcTYGjpIz2dLOVb1F2kmBBCIiJR5T1JjE
dX1/l53zeB2C0q+ZVUqYkftlunfQ8/NT6ga1/Q1Ni/3dtD1bsj8+hqB7kOzqsJV3kit7SHMc8vGc
xL52wVPnPD3FjMfT93dG8rhP1+a82rmf8K1Pvv9x9b/sAEDETl1mWlMf8gp3xpVuw54jO77OR+TL
jnExXVJiDzM6ZdO9fdVHOHdGhVElXmSGtxrfEsfyTF7m03A+XywGVGeB4NFAUrr1HjOrR5tL4JuC
mRF1x/WooQqbuTRogatkK7vsQPoXxZf1Qki8w5HpTe8fRFaTjeGrHrIzh3jTpwxZ2Lpf95yV9Vv5
tl1lQS2IgnW7Ah+dGCXlBwUcf4vO+d3f379QBHmrzYy8XfOOsosLBdm1x+NXcljtxkFvzr8jb+Z/
5f72N/scb7Dinf66a/OOEsIZj7FbOP0Otwvf/XSHhp4/uq8meIIAdJpv2ewkh/lYfVGdHpIDmcBM
oSfM2ie5jht4v1cB94KvVE7+SDkeMLMsU/nV3G8/uNjuS+EE98y5f8UuI+z50PnAEl4s8r6+bnbM
T5ptEOQg5jpXPr5tnisf0zb/r3FSt3HQx7kfT4X3Qbq3+8RfnXPVdh/bl3O+m7KJMpctgbvFq++5
jD2NJyvs6anm/z/xTnjJbapa4j35pfsRMWjNvu95Nf+4c4/+NtJVsD+uW8n/gWbhSCaHSzdqr6eP
6Ii6jZkkw0ucEahEaESbUvHElBcNm09FD5+ySpPKdYuSnbEVOruoUJ+UivydsAq71RF+ae9dc2iX
2i/1R3XKDvUyuTkAt1WROTOhtwAbhx6SzZ6uGBRRZo7XeJ3zZ1F8t7qIOUiCLU2pm4OtG5sZgia4
K2avnlNuCmxL2EwIr0AMthRlLaQsOWX1TcPX1wK/NFsdrN7W5Dvq+9bYq2Avik75Xn+i3HBqciVl
CfRKNRAwKHTrfG6J6M2QoBHaPC2UnDwKzJnm1Vmrk5rqTof0j+dLfmGwzmUZydBRfBkvxSgKniqW
u0lEGgpYswZqSD8RW3akGr9SSybpSS7cwjgWdTDInMoKforNrNafWrmxycXsyVqmYTI+R6E+Y2m2
1+W0RJ9WHx2jUfPDFq1ia7yyMRTSpS8bDOPIBdIcxGHxtDk7RCT8IJVw8z61M7H0VMEvTlgn6Ft6
j+b1YywDs3rd6gKp1oMu7/0ykR9GIIqcl0mPTF6qp5/b2JkhVoLIkr3SVJ5ULcROEV57bTlMKbYS
kbZxEoIkkY6pYRLVkj9WZRYBWFt+snLOVFrQ1eJ9rC9wjLZV5+c4thjQBlxqh5EnraSrrHGhBU0f
TIDrpE0nyUUcdqKPwdkuDdPJS3R/rImwfpWoZZtRC4jh8Dclh0IaCoe1RpY1XrqaBJuS5L8xeZYK
eplOfNAQcOUKlPYKj6ik+7pjh8PfhSit8VsjcuVSZNbDvoTyHhSofZj9yfSkmOYa1qVAJdpMn5F2
HTX2O4ZXpEXyuCT5PxClv4bKbecUJRuTDYjHxJv1h6Lcas24L+o2xOFMUx6RDjSJSE0BBp+HUHQT
csigb91Yh2ZHa9wa/my9mcboY0FW6sSRiW0yUXONT3WGfrdiklBJ1zi8y6Xwj7KKSALqjt8rOIPB
PAgUUHxT6ap/1CUIxbIs1pLwlJNY2xV7HWbMSuKdOAxPIYaPNhT8uPDDfPhYS2HflKAHBdPuCGik
Htu1rcT6QO9rPEvmt7yKQe4TX9K5rqZHW7wYDHHQA6OoDvOsw1sJTbCKGcTjp661rqBRGKuurIVn
TcyvZS4EItkuVX8USJWp1PCzA3OtlewkGLE3aBzaPQdeP/sjXdrc565VS4z6wpxEuQKFwSY2EVT3
2Q2XzQOG2wR47UJ2J7q1e1yA/4saCZ7kv/W1J5ObnqUIS31mPAZjljkNWxUwjoc6yRaXJpjYPwEe
Lc64yoxuGf4eLbqpWe90YreTW86mmqi0SQQZkUn6QclLs1JNTBShHYiy3q5Dp30ihKf9gX4sFRz4
8vYDjk+HjCH7qN2nbB1MUQAICzpM4gzmWzkhq9QxFFZ0/URZ19Ok9dNzL39L53daqDzH5Ezhu2GR
YXSZUMO1CHXr6BrO/R5Z3V7QxkO6MsqDLgLnStLvls7q4SbyA3SArdSmn5u0iGl6EzPZM40rcDuO
H/nFKLcl60psXG2ke1ID+kKBZa7guJg/GjL+DOKbxqBkYZvZSSlaP02+8F8H3PNlpJPZhHIiFLXC
cVERT5qfplaAqS78pGwuSz/dic6wpX64C8n6xHZ9GMXME4JZWfxC0XY66fTsQwrzedZFOSlWjUZ6
elSyfCdNrRua38LmGpXkVm58CY3m/3epjusG3x9uJGBu489SXYEYGTUtMk/FemY8JrRnd4tSjikk
gYo+7TZ1TdpbF7l/zhA2q7nhaCLEnsQMCKtZd+LyXgt8WfOl+dsgvC36uuuy91SuPtc4fsjR72IM
fKAxtjWp9hPwGIyUj/NKpSGhIMPpH7XV439fFW6Rv590U5Hx85C3Qj7wn7m9I0q1SBG4rCZL30IG
D2rrTQhjJyfY0pC+6kR4RHuKVPskF8KFfpyctsitENttgiBBUc5T+iUr73PzgMBBEfRXS8nciMhC
nelArNggy/K7qHTfFtCxqPtmmK2bAQ/r6D9ltN4xMrcQjZ0UQxegpBSN+JqVw+u6LNj8iieSsU9t
ASs5PjQZh1c6XkpoavI+KwAiY/02prM99efB2pfzewd4ZKXUU8Itkm/IJ9yGSj5M3pPuLA4NMxaZ
ZbRP5fQghcV7PCfXggKAkMp0+B7OgW6cxh4/37TY3RatYHGujrsk/ZwVJnQt5ECqgFivWFULGv2E
sag170kspDNez6FpbaU9xGntSBFv3iydPmY2wjh5gqE81lgJcnrtVAatwWc5pegJeBBeZpFxTrxa
Jw/PrQXcMkeOnlVunHyN6Avwvblmfm70d8X6Si3uI3rjAp9my0QFFNptQfGjVs4QSrtxc0ww+mJK
FqT76smMFddQl++JRhnMQZnMxj2pD0m1+nWoufl8EAic6AVgUlEJQq5J4Bj97zX2yyv1x2FCOtL/
I+08ltvGui38RKhCDlMQADOpQCpwgrJsCTlnPP394P4HbanLGlw3W4GkCBAEzjl77RX0BTbHYuSL
g2mhlnDE20w/CGmzjq37uIeYXf6QtEMFF0cGQIvyE9lTtMqCbXRKwzUqL5Z7ofk2ySNJQ+PdJC4Z
RJPTdKAZ0GAtxUeCcFexHkoWil4E2sICL5nNzULxbcMPIzSo/54qoBpDPXXTO2tNsdCguqDfUiJP
Hl6USfQovZO3iaSjeiDnUxYd0SeKEvyoNYpLwYpOGHwYRv3KCqJv+Gz/UTAblmHSqJT+OTSf8CSh
TPq5MmTtYODVP+UfisRq9KhJ98RviAJhgAMeed8I277oF1mGWFgpw49csENk4owH/yKDKXk0zmNY
6Acf2mCXWyS3DKvCPIhKtNaan3F24qjF/gIUYI5KkzwzvrFf+Q/0FStySUU/iREepN1P7xtteG7C
k+Z9j6derrz8V2RZG8UP1+kUHKVpG5N4qqn7XokcSczWepo7C2JjiaIjT4uNyi5hYZmnT6V0Fnwa
S9HjMFQHFY6xJOSnvlUZdfcyHH1J+2bA/G3t8OfJjO8DXU4YJJrEkVT+PH59l8Tge6J2mJMeHteP
GmJymYYbQ/8YoITQDqyhX9TmVhMuerQv4nk7zILbtM2veOoh467XfjetAjVhpKNDALidZKuppgI2
D6P8GJYX9T7AM/xBvp9SOArtJtAb2x+fDDSfnXQP659SadsmJ1H/UYaR3TLJS8YTC5VvLtzfYYSf
3itpAbh+cfGyGrSWueNf54omBrHUzYp68CMIvXPuDm1km1Jx11kfZrKfExbWVr6JsLes1yaEiagD
VSA2CxURVookOoZwwnZSnaxluGAFZiwEh1nyjgAbs9EveH09CEHJmtbYNvQpZ+NxFmEesH6x4OoX
2bYLW083220LSwXlAmwRBceAR2JZQhpjVbuzYlqgv8bylzRhjo1VCMa9DMbNHtd7qobT9BIBuIwJ
UB8rQ2YKGWZ20TC/EbWYnjluKcl+gwInmJJG+tELnSeZOJ3mT5FBLxpjYeZjM3dnRs8hgHKWfGch
89uQ4cth5hBjnL94jH6eguNhlHwpG9WDovWODmU5Vd9ilktFnHoQ5qTR3+NENEAJY71h+2jE6iaG
2ScS1iZ4QRf/AN2yCwitpoEV5NINvSsjSt45f4x8yRk4oImxjpYsvD7BMi7eQiJojWdTTl2t/Zka
bMu8GtG72RYbkXXn3yeAL1b5i+MDjRaCL5BYipr5CaXt/HjC+CG0DrM5OmXv743GlepmbYarpPwY
89C1igr5akaXUC3xeFfMDbQ/Wy/CcyVc/r43X2F8yLAy/GsRfxn6uJ/JZULiG2qn+MaB5GOaJFgR
+PIlyBDoziepHz0DzMp4KwTY8ZCtZ6G8h0ezwQl2F2Fa4GQF5AOlc6ToTHdaQV+FUhNjpoiOlinu
yzg/JJy9QwwBZbDIk7r1NPgjKaRYwC9vCBEuJNnS8bdTaqFslL1Yd3z/foL/P6e8/UKS3gcJS17y
Xj7U/n3o7gZa5LP67M8wLOjSznppY0Tcibsg5PIRCicaYEt11TcBFb+v8D9OTbpMkAI1Oh40m/gc
/xwBIJV1GfkHCm05cdtq5VpGyaSXJ6utnKaKfw7M3VbtVdojdLJsvCfAqAs/yuJ19AHLItNeMNcx
tNwxnpwpUjxhubhHzt76CnW3DtEmRjDN0/kxafJXfyI+ThlI7IJyKha4dZM5l4IDFTBqEEQmjbI1
i8nRA+O1Amlu9WRTI0fy4dVawrM1dBcrDe8LPqOehrwuPgbha9dPtspc2uUnfTyEqUJBaO0sU3Q1
BDgGyHgpry2ddhRABI353NKPkpXtGr9bI+I3rOQadgf6ZlH+MNZ8aqV4AGTwOvMI9q6MPwNoy0NJ
vlWQxq5YYpfG6iz2H7is4pmd2YfdLumq3YS+K6SUS0ajXv39pJa/LOP5oExoKtSzsrG4uf35QfmZ
qVgZGudDrdJ2g9uZANEKPT54GtoOpfMUKAkM14Agkk9Ddnwe9dwhQCOtTgWlfOTIQH91NdHgNuxE
O3aVuv77Pn5J35WWfUQmZSqL6+JXHjpQ05yFqoJr0svoH8NGcEXINQGmUg0syE6jylbOChBMoMsb
VfLpaAyeggq1nF//vi9fmgbLrqiEJpEapxNA9elwQS0t4rGZlQO2P7RCVhhef9+p/Qr5sLxisEGu
QIeCd/5p3Esj3WApWULkqhwFQhPGeqtJRiIMK0wQ0Kc5PWzrclYelBTmxtSeUHB7Y4wUT0C13eT7
xbxXr8uNIaVrivnHZVVK4IcTVoMTFuI3hgL/cRYBqy0r0mV1iGXzp8tdEqesKbNGPsQD3tQTMTFD
RiawsiNOz00t9VVmkZFTJSgaqzTBmUBB1Jq4JCBYqMVpDlhC4A3BZUc/1/BW7h1mvF0jFN+dS8sa
8c+Bie63uuwrn6HIAvrP8z1W5TYdhYCcZPk+Qe6VqGehQPkG40/IeiqAYZ1p4maS3/06XxOhQMSe
Ystp/UAo/F7MRkDT8SlOVGeMv5vuvl6L7BvTi4QnA1rxzwZM0P9HHjLlAyV/V3wY+nte7cJmhMXJ
4jVfi0TBaRRpc3szyuvfT+zlxP18XEAXWUVQai3OEH8eF7GwAlEaWvmQ4PhtQT1zWOYLw9Ua7v++
oa/VCx67/97Scon9a3HoT7pRxiNb0sE/1HfsnBQQXEyCyHKvpDt81xLYff/PjX66opq0lypZGuTD
IO4Gzjqs4cT+SHFeVZrdhC44bx99t0D7PRp8Oai8VwP/KhMKwMI8/ddbVZSoNAq/lg8+wSS4Kv6Q
aP+Y5Ue0M+hCEJOS7CDrwJQ3c+zgWKwnV3xQhvKbwml5c593w1xarGBQMBM/kyz9Ih+lqM3lQ1At
4WFtdhTTqxB8s5Xfc/qXzeB4L1oSoBaj5J/vVmsLX42HVMbBezWA1JZ0AHwhdRrlqhjX3p9AJKbr
lG7U0re1mARDwIysbD1GALjWpo/RGU5YcgjcQKh4uLfizG2hRrbq62SuLS0D3UidMGeBpb13mC/I
r8hlHLS338yK/7Hw1FmQEMvKCIzx12dKcBKoIcnhmniogJ4qhOk9Pd7Ypk/OZsPgCEKDM0VonUr8
qYj3+OZsXS62T0eSzVvwhFXMf6mj/jySauqbkBF0cYlu8aPwlgUt3C4v8dkbvbLF9pyLsJ2M1STM
mwqkLfYJ+FS/DVD4zIyW8IaRiSQEfEF0iPndn/sBjs/81HEYRn2C861u8ANtBgPEG5Gw9hNZQySR
Pq/WazRRclTgI+S7qfbK6BRyoJaxaqDT/fej85sF8vnowJzm2EjQp2Ha/rlXqpVNfjQb4iH1VS4q
bYv9vTeI8GVhwzUfJWRUQZDX0pycjSpYhRVSBqgaapdRaNbvRuuqSCSxFCEGgshNOFeJ9J5Zi8Jq
utPj6lFOCD7trjO5HbHVmFCkonM/yNdwzHBfuao4zbalfvMDjLTavLuojXBug5DxWXIyoYfmN7oD
9DRDDoDFmoeqEOg/iutSnO5y/IVteTLQ7JVeX9Eh1SUg4eybueR3o+XLQdIXZgPBgXiMfhplm45V
3dRL4oEF1bVNGpqb6qbUj+EwrMpWdTNf3WdQe2e4j2F47jM0Y520N2ZcWMYS1L3fwTy5Mm68qsHw
Mxrrg6SgNJEbOpnBL6XWCIXrLnzoHtefC8QZNzL+Juodn80LJhtH9CLYftPjUca7uMjfDE12W1os
c5Y7RUAuaNa7rRRRwKf3uRb9MKTnv58o/0xanw8CeqClD6VRI/8GlP41/kbS/L/LuJQONVhZkO/L
Zpe2676zAVor43HMPRkiKF2gKN8EdHaNbZ+uioUFdCSuktZFpu87c8Utlwk2d6UX6SWgfZbcEoDX
fB01P30UJd26NK/l5BFtVMFE08a9VG8z4aD3DsmJaghf0kD74jX+RYToGKGL8u1peiitJwmgoFE2
rKorvadEwxJ3g2MSIdrH3t/khNeobuO7tG/Gl/RS/so2xsZC0ndV78J4Vb1YVx0w/Fn+VRA09kbw
eufCYW2h+wq7Yl5lkEn8XYkr5wQR7iFuiXl2DXNNMJdJT6nYD/LFsM7BfDZb5EkkUeOjI92rmYuc
UA2PiHECmp/5BYndWMJp+hGWiP02ofqjrtd9vR7yt1RndAav3weEHtH6xcIKykuD4M6j+aLVazXc
RPNakl1p0+BkicZJj+8Yw0LInMXGl/Y9Kmq0YyXi5XUyrSvhvVc2QERpSpvAgeY59BfZcGXONumt
wDVIW2ug5rK0F/x9FGBkggvwWuNzlLAJlzdZ7HKdWQBc9P+O1VGpH7F59Q2M4Bq71XdxvqWXjPsr
2cSdYM+dl/urLF/VDeQ3x28pLhzrR/gh0nfOAnfOdxUxfOKK5ql9zY++i/kj9Itn5TUMaHczB5CG
s9MGRBgrMT7LGBbMjm5dchOrRpf8vkpaBXi9NM989pLqKLahkVzmhby2/IxHTge5rD1JLVC0o/RH
IEjM2VR124n2+Kr7bk3tdZVp4w0kal3lyNMjr8kXiwhDo+F5gHUa6e5sOuJFuqbaaZFdrpgcEQ3g
RkRrwhw8+osyFPmn3hWJc7HrvUVfZusPiI5WenGIxlUNXWzw+rPlgap3aCo1exnDuHBzm+ZlJ+8T
fcXJp+m7sVnlySo0d0vB3tLNwkzYxvcpVLcSKB0U4uipKTwj9IzoEvQueEPnb+p4JebYHCT88aWd
H8qAbpy+42YmgdNNL8P00uiVk1Q3f3wJ2zs+H25Q1goFl7RVA2lEaQ5pgJfRllwBDKEHq3exNLN1
GTCeh0x0Kit5fkZ8ZVGATPu4pMfsaIMzyPB41APe9Xn+KCL4ElxL308dU8TKih/9Gu6ZK/tnJbXH
p3J0ukGDGHbyC2RLFxRwTep1FnV8ugtFklQAauotS7gShpIFswvPIZLB5Ys5PA7Kr6nmzW7D+QyQ
Row8MtQ5c7ml+h4aisR4MjrR6wCWuWV6iBMnHjY6+lfIGglTR7SPmr0ZvHamh25EIsWq81TTi7VT
TThah2JosjvtOBuHWpneaRVgKdOt/XofwIuFVQvdYdz1/aYWNo0x2412FMdDIV1rw3XiwtPocljN
OWpPNUwVYf7G7fArAszKgTLZwDcV3gKr3z/naDmbC7iwrXhofE4hTfOaSHKx/EIzLwvwYwamUlUA
txJudKaWn1g96P2tku4bBq0eordqwOOdayhA14zwJFbPJRBFoQXO4Bt76oVECm2KvBWFSluvQVt8
BrA6nQ7qTukRJsbpGiCOeWktNrgsBzezu4chv2HxuiZod1MnybYtcS3gMMc6rI62ei66QLFVFjUx
3uINOetmVh39dq3UiidFzA+sa8UZ684BBCTZKUTWt4b5rNK6C9nfvCdRJ9Zec6bQrn8fY2U9FuEh
lEKaVDJ4BOCcFhOom5muMAnfgBP/sWwlmlsUgfcwHwTP+bQyMshJB28bpYNM9wqWvM1Bi2ksWF7Z
fQzGwWhPPRQGBS/UfD3TQMn2zTy6rf/+95n3PwqfZUc4AQAESKlVPy0cDakfqiKd4VmFzTbAVkfs
Et54sPJ9DUFzZGvEFkflfZMxViHIio5qPLmihZdp/B4I8i4Wvtml/4AoDPK7MWRUl3wrIn/+PCOb
plRkaUxFQrYQHIwDMjg6KIV637IGCJl8ZoP+HrlDXepEprzth1sfHmFpmWCNVv3eS82TGWs8Bw29
8KBm6Jshgf79wP3mHf+5YjGgzSA5RCwEO/nziqWjX2mFmcyBq54q4Ah/vI3+ta2gfkGLH4ORKzd0
S4kRLrov/WSBhN3IxN5PKIAQceBxGkb8XvQKJXFneqbDHQTaLbV1ZC5BnYwcuY90jHEzi3clDY3F
+anSiK0q8vPsw6dhDc8HIuhXWFH4B3Urt4Eml2J9XBbxY4wfSpB/NNlRr81j50zWRkc9kPROigIk
6UO41MfOAESEyzrc1z1XSKY7AY3kpFIexoRJj8Ob4uWmIf3IjJTExBvLbpbIL5KvHZA9eyIDJXSJ
WaKH9TTHT38/yv+BTuMTb7J+Be/QJOWzEmJIJG3y80Q6TNV0Djv4bhBb1CTwIgbPK+IWS7IY2Tfh
TpJok20m3+2nfAtl+AFnbs9w6A+sarPYmUN7inPtIdUbL8UafCl760q6SJPs1WN0Kcg7t+r+19BC
PqiqO7Ey76scoXxETJd2y8R9MeKC2N8llrXSl2KlDBMMx1glx9FDKebQuo5Fdc1ReRWQJymwYQ5C
iYQ8ELX+yQ9MJ3qfgZCLFpzcDzeV+ayvcgGwP5XGXYa5WTffxwZrqyHdIy50qd1XahIe/UG0iw5h
gLHycc8SFtajYLi1nG21uv7QOlYnEMm9PNRewiimRC/KY4MuFOj1V1b5d63M7BjQals1c3EN+NS6
4JU3LH+D3fyzTP/zojARrpgaFiRLxPZvdd2/lvHYIafjGBDPkJEcoF8DZouKQ2MwwOUTVsLTdYkt
06k2F6v8aHGPkFYqnX9RFdcBfBplsV9KznNPYlopYl22l0JjNyiwFiJj30PYVymrowQ2n0JeqHhc
SDhZS3pmi5rd7O9iPVs3eIIVhJBOBGXMprarBhbtwyVolF9KNJ+buMSUzs2T7r4zNBuf0z7Bp1ns
wVzzaxxxkaGUidWJRudWUMzLGFXePOd3darsO1COFNQrMKih42QrCHtJeutGLrUk3Bmx5cZdkq9K
TZ9pThyHMvCCkEzL5N4a5YNFyqalbKrw3ikSbFTSbYbcZSgQrSPl6dvn2Yi9rprsuNthWQ6KMqC9
U0M6P+KtXPDW6H6BGbEt5tl4Z2NUNmkXCUl6Z4rbEq3DMl5bpepVrYA107Ign5g/eizEfVVfKZO5
V0f8B+abXOInlw9I9BEOLV1QFS+L+Yxm6BjH6V1Vb5t6O6kRfaytlOwgl/GVn0U83iT/rs6NDzMl
u8PfLp5PGIgLDFGTgIkVkLBK85E1Q2TiAh4gXoM4XNtNSl8CwinemauA+mU5R/UE+VSP7UcMgFvn
4aWEXqzRZM5MYTVAiEmR2eG4F0BBP6fxtmgDFlUYj93meNrOseKp4KBlFr12fIBiUjFm1fCvHC5/
csJxGX0NAC1/g1NhhKOQuUrotEI1SHAZg0JesdKcH2oE1c9AvnTv0vs0efezl17eL0yZZeoYFYw/
/cKVq2EvtGdM/exc1/CqTV4zfCMwqFb6W9GTkYLLeTevZT467Nusyj8pnOORiFW6QJ295PH1SPje
owTP+Dx8bOXuPOvTUX7OM98bGZRo/pZbDR6AoeARhqvo3wdU+p/Mnl8uUYVen7T0RXD6/XN2xbmu
BorrgRuOwVPxIZ1rr3/VXfEk7BWb03M1oB1F0WQzZqxmL9/Wh/IQnNR784h3u0MJ4kHbktfUtTbu
7zbi0NrJTr1j8HwZiUO4WtQAlCCuvh69aZWhHRV38QUPAdw0cq51wJpuuaGyAAnjV25zjjZAvPIt
7Gw+kyaxkejh5oCto4YND1/l5cYauOOFsPDxoQlQ8SHFthuaE60dvqG9pH4nhzJ8UnErRCg22owz
g2qj0sSjmbgaPNypftgsdRKmc6CZNA1K0RaM5VU4IXBrV8SlKub53NPDreYW2rAoxxb9J2yk5dEQ
sAkiuApfedkEf5j+TEsblj3PNdDiif/bPm+SlxzfxEealA3IBEqJG8aKOPHBV+hV5Jl4edkKV0sC
y96x3hMm5xhw1caWj+891gvQAmwcKxIyHWS7TO38wX9LXljBNuhyQ1t4Z17AFBYviTjD+8EefrEw
5iXx7GdpwhYSdheyLrHqUAywIk0gjS5PnDiuWFhP8Ou5Imwc8RSahbSpDXj0Cgd/w1fzd7HD1xxG
HnLA33u7yn6yXzXd4dL2nzFR0p+1p+48vJXH/ml+Ut/YJLw7yC8ijV5jV/9EorzBDMHkrHnt9tRM
J+GAZ+mD+GB809T+Snmk96JAxaacwRBC+9yW0zr6xE0diGSA1is/KbEtLb3CgmnS5o8ZSHe0zEqc
Lmk7rkXrVLC0ZR7QWPosTrPpUsZH4zGAuqprp+KY9MlJm2ocRtXoXMIvrmf1lz/hn3oqwtRB94BF
/bw1s5umvko5jpozzkCzhKJoxsupglfSbilYdo1K0QIFoy2uf7+w9QWz/3Rds1zGSR8ffRkzg0+Y
/gAZJ+myWDyE4oeijM5Eyd08TFhW9CI8T+B4SSzwiNvOtbwVYBj1QGZxLrp5Lx79+n3I5R3oHBci
omQmuTG76fWILk2no8+JB09sjAJv6HPXLAlVpVKe9A1FYCD/EkvGqgrCRB9v6zTbxhF8zQKNsoq4
NMUvfeksSEW8Uxdba7NFu7oXSlyx0WCbxO6yiLXElw+xwk142E05ShrdOk41S15pR9dmM+HZlQzv
zCNgbX8/cP/RDOFcgbQCZ1+hAfS5ANa1EGR4FEhRnvtHFf/irIicUg9/iFm5F/LbsuBAm/KzFenp
tiIUVWZsXfYkivXAeu86xCRAFvRuMe+lJRfhohlBGp6vmSLuojF11eSWB2hKVK4UnMSrrm0oS9GF
y6RCJNmxKL4b5r8SjpYL4F9v6hMBj1g8vZflUCQhRnSpG9yeU1QUN0mMxZrgQ3/1DPE54BRP0D7b
gEBLuwTVgoxRz4PJjnL5+i0M+Dg4l7rMCGS9D72xW1agRT4dorggjoBh4q7vWqeahMNHIqsnrTXP
6dg5eoSzluTlhrb9+8f1JcsOxSmxbmS6ybQ6qFs/aRAzCZ1JYijzodboWfTXcJhwogQHj2Ges8qp
hE08XJtwviWRq2LzXO76b/u/yyT55WKDzaXCjpdk3frUg7X6apZLedmJFtRxcrvSujfH+FXW4LLC
sRZcDfZf5n8U5qjbZWO+GtpryuSBbPqbQlRdoIJP+6Liavb7BLagrn+68NUh75XWz8YD+uEQzYCf
2nOvHvvY37fGSDoc0mxUUaX5bkx4QVHtMOGFEIony+5RJcXDjSwE2lXIjjFSxUUqxC7K33SWdoW3
GKjgspXoVqyFlOQeHY5b9+/PJqtAfU5djMNz2RWl7BH6TAGx1igcpYBsV4jUqjUWZ8lpeMMKyVKF
77gMZAr9x3uHf4G6heRSlVKRx/9Vb8RVKmWZAsIT5ng9hADvvQUtG1bSWOmsXDMmutbK4MopLzk1
3yoTxFsXvEQQ9jeByNRmdb86VvYDJtyOD2u5nHSsvrA9FN+ryLz20pMMCcOME1y8azceWdCFNs3/
B/hKavgUlluJaaRHuSMrLw22zJpYrJWgYbzE6xU6qBJexJ4S/kWEeKvN6ZaZ1c/wZOU8dv1Rxfnu
Ybn57VnswB05Zko9d/YgKIcqT1d0vYd5YlXbX41YBISPnvqUsy5pG0h2MnZ/vWNF5kpTVFjN7/Rt
A/O5zC+ynLg1dWoxQCzvKBsJ5rWMEL97NXzQ8vuxfFkSmQiwQQrNiuZnbdQu5JNzgDLa8zzn7bh8
ZRlg8807c7txD3fc+I5KDgHn8VzY3uR6R55w9I7cdfR4cPnF8W54efADz+DmeMVpuRP3qh+E/DX4
hun28cgz//fPixgTI5vfPZkcoO1teQUeO6fqIfzFCxUn7uHl2+3yqpV9vPGPHT3eLPvIbbmXLzzn
5rF7N35dns53nK/t9BffFZm3cvR4B5iYBBteZHIl53iDob66LR4oeI8cZ4fNnkGJly3w+LIp3ETY
AG+UXo8t8er8vcSGKpsbj0/u+SjYy85g5GO/haszh+6Njb157Mj57IUrz5Nsb8u2ecTz0BG/eW9b
frrwBaWvdzl7jc0f3s7eDaFvZZ/fGnt5+lmwz8tGmM5Xy8/h6vZ24x72lt9kTF5+f7v9/su35ekV
GlCJj4t7+O0mL7vN38juG4809k3hMzzys7r63+tb3g3rP2xdzvrqmG0uiuO98WCyR/HM+o6X01dI
mdn024WdOr8pztlLXLTLy6OIolcoodEnn71F8sv74Ene9sw9y1vjDS4/Vyieve3Wu1y83/dvL2ha
L5ct6tXt9rL8h5CVo2Hz8PJ1u9xfrDyEsFv+bLb5hlR6y++BW6y2yGGXv+Mpo819Mw8vulyey4MX
j4cXWXHxvghwuatYBbtFjouSeLsuVhfuj53fQt9//uqBP1z++uF/r7coibcXNLzLdlHZbh+2ve09
LCLc0UYm3G/gzfOcy7JNtsC+8wsvwgvwyz8/oOG1kQ5zl722Vzb/PP6Xu+KHEOOoOryL8VtILyue
RneSG+fdADoUp2A9IZMsQTPJ7fbmEfu8d0W7F8RxVYb32aw5Qx9vqhl0o/S3mHg2H6EiAscV2y6+
wzXyQUdBagGBttNAi7RYl7Jv6wACwfw6TukOTZwXSj+HzNqIo+gl5bzoK7yaOkxIjlPs9ul7agT3
88BZASlZrG6ycQcy3RT+lTR7cil68xRrPzBUoDultk4QZrugJvIwEo9tK1+zUTzT+F/10tpHB9ur
wl6sgCK059h8tcLAS0NqM4xiHKv9mLUOiBkpLs13M9uLS8YJyR3G8HMgvEyeMG/uZWttEfaUqsJL
D1O2UXNQVx5oA5W2pVfVqhtOD7WK1SzECydW1E1gtK+RhpFV2bZ731TPY6lgckKDYVRWQdgmK8MP
nw0Ng5vHQRY3FmB3Dj15KZcAD6gew02hObMJGWFCPCjHB8xCbaYjHKow8pKMqzhh84/vH7pHqix/
q0YQwXzSOuKeSmzENkCGQtfQw9bFTVSR3h2P5MpI8jmpzmaWU0dsAJxIflA9ISsRT+Nl5w/aA/aI
+zryFMP8YAJmCqDWinHVKugySkRTZcwAVZdterLuzGA+TLrsRLBpiRVztKw+GxbubGN7CqWaOBCq
kzDyLPOti14WB8p8CmGrzI9BOtz7puwOGepftfdKpiOIq6V6m5sDkhgkMqgBmoTsxHql8ZFjD/Ha
JM1duXAmMKnWCpGSjoboBP8c38t6IDFFIk+l2M5Ke2rRgzf5z3x62nZ8MIU0bRSLgAQDB8uaXIEh
dZMouPb45jXCSsd8ctLvQ3jEQ4FzLk7CqP6SOthNzKUGIvAwFu5KyV/rpbGpCqyVl4b+gCMwObJF
68Xhmx+UXjJWj8E8MFkP58JUfskCHfa2OCT7Ed35ROFf0kWWSepr+FQA3w7okOy04khyBua6sTL9
p0TLnYAGczy9p5ji6uNxHlgR/AoUyy3AJPq8dLPbJOPy0gPpc4bO7WkMhbdcKY8k+KBP991EDGuv
xnyIGnmAgytlaz9A6uzD3WOd3Q92QctaEf1tIxGfi8cSsRrLSr0OT4COP3Fp9/KzYFQo0KPsSQB3
mjSJ7JflispOevE2VYItpso2kMkSMWAANMW0l63uRSNIReU0Z2WvR3iTwQ9A3vgsDECNA+QSA2pW
tKAt+JFMnlTN+KBc1a7C8tW/i9uI7xjqWmexNVeo4Y/1fOx3ncVS3yQ0yHgsItMZ5pdSBhsAqlBY
ughK6/lR/qMAdtT8Z0XDXir0oUlj2qHDApAU4kfUTYuJ92zCq0c9yV2LlrUvf0om8/5dl/0gyYfs
Lxfjqde+my5a8ogjJnRTfEU76Vji3N4pFTa64MZzeJ1bTHMAsnHjXY25tYk0jlEZZ4dIEfe+n6wb
QA7JnBy0PI5ZdGjsSBbQuPSj8iEYdC8xoHnPhivh+UNdLyY09Itj7Xa04mJSotvQWOs0wS0lpVSt
HkekwD5BhGJD6GYd9+s5Hjh5BBGMSsEKZ97psexF4/SiGi2qKxrGsu8YcnVWEkISq5NWvWfV8GD4
oDdtVD3Uin7LMGLjuu2x6hCsDdf6vYkJnD6HjrIMcYVxmvufIm4Aon6dxmezxKwTSzyFrGWMsL3Y
vysmsCfAJDyUhjHEUxEUr/H3FVVclmDnZ4orIezOfninK41HD2nwQ2B1KGHIMKLVgKuT7IykLUE7
UILoWNRwypMPVSrtThrtUW5WdVwdyHyAuH+T9GLdS8dmiabQcVBT7dky3BKraYUDSZ0wA0sn/lO0
GFr690r+iFXQ0yBGiLVrD47TdhifAzr6umCtlDHyJrE++FmDYLDfpMyBuXSbBoB1ph/MZKtAJsM+
25UhhivWcNRlOJEMyLROyd4+RrJgq+pLOr8sXgkKImo121XNKaDJLCQNJFlbanZlcQ2ZYqvqSelA
mkX6DD2qozF2NANdnNFxTd5N0CgMgXiMaXb1slzX5RXez1y1Z7OqUDQ8M2OdzcbaoWFfpbsg4Rpt
5U2KZ8EU92cjiLDUVTZaFDih9NThzSaU5irksqIZeO5gDoGVY7BgHJQOrlsoec3EeSigZpt6ytgf
BXp0X+CECQJXVtuTCZIv4wMsKdV5lEunt7KziC3XUC40HPEkqhLNWHyeCaQOw26l8TJFAVZePAfP
eORM4uSkBu0WTO9aqC9B5MrgfELcbMMSR0CQylQDnEMoisFsaTS4PFYnScAbha4TvgNe28JroSo0
g4KEkGMXMFBp1kUcBgzUSrtQ1bVs/YwTbO/g9UjirQIz40EdkoavHDS9e1X2JfEkNWsQKa22WaS4
ZhR52qBeyppgdu4vMb8llB13vqdUcQlGo4f2AD8Fngbm4jC1dMsxw8oVIulxIacPGQJl+EQZPTjd
RCZWYkIePukj+od4Qmk5bQ0rJN6eMzOT16j49bB2yGdzhKy6F+NfevyrDuggYa47+k4nDj/LiRly
lp0AcKNNLLgK4FaWg7MQgKkMZQr7z1hgDsOEo8FBUIo9IZTWQ81iRQeCJqWEPsNcMaCOEgpiKswS
LwTwWDITHCxP/4+w89ptXEnQ8BMRYA63CgyKluTUviHctps5k8Xw9PuxB4vdnRns4JzjA7tbMkkV
i1V/pNcd/mVoGQrs2GrAXrp/wvJzTATVLRjaxUxLyrzVSDkxgRY11iEq0R5DRSKq9q7nLzVu+Qi/
OW3kKKEjr6z/2GGyGzJt15tiW4P5kmdLIem+sYK2vltShYBHI8r891IUVJV9jTrwLw0qxnyzuVEK
btc1sRr30rqekY4dhfMFhgDTONT5k64Vx6bJgrQThwKvhkYOPvWQirWPEJY1dwYq0vcoEAYtZ7lD
Grv+GBqaf7qISO+GMgZN8cdswJVHgogij/shJlJPrd24x42u0pSXtQf2zVoIQ5WluxZmuiENhPxG
ktBUvFNW9KTakSenz5k2M/KRhzSlipMUKSjzbxKfWym6EMl8kNX80UD/RAVJ53W6j1MYBOylhQiD
SRtfiDdnqNguxZ53AlFGEwtn+TljT55ASRRC/HPz21YSH5tVvB4zOWFIjo8K6L3ZuJaibgUURtQI
XkfGPJkWhiPIalE2U6vcLHSrhaLsTPgtQVLXIj+DwmzXNVifULUSnhPygKXuI8qep/AjD7Ntr4aH
NAxfFtIopgGQwToXubUbp9Pf/TqTWk2TB6Fx05LdLWIw6k7/Y8gSufyOhp4vmLnPsxzJbOh3a58H
6yelpdFiEeelBbQca+JETHcWVCQgkdSSgjNnk1+scIJ+XbJXu945cA1NjbAx63xbflT5vdY6jGaS
a4/xYTCTc6vgs44sL0otssvFlr5ARAFwkY26Gwvl6jQWfsSW15Sb1My+yWvYjxmahr546tBoFCrX
t5ffE2J+Q4icdbAvsr4pCaxnJdXoy3Z9rBdtCUNIa5chuyb386K1XqTM5xJYsegyX9YeztwFVfeh
Azch99IeSQNXyxEZMiOHbJHsIy8UOBWs4qyL0nS4lSS3U/u45S+MSrXLEovuIu3UE7bbEkkorDc5
YcELhbWkEpsSRKb6nwwOlfx+Yy/q9GGID13ctPCtrftb0e205do7ynVYWHIuX7bB/YyJu+i3Jcss
bHsHB0JFY8LEch7kHFydqdu6zI/1gJoW9aTo1GPHqJFoi4y5BrJ0niZWZQZ5b1PlqQTmRA43uDzj
iaPVidqmeiJ7myRKqyZu1QoPSPG3MSTqNDLhEAvdf5QtWuWm9hPHpCcFtIBGGSHvBorLlqXe0sZD
z53fMad3hrwfB4igtsQvxiik6EKBwVy3ihGdWU4vn9eVY8giIcurYyHFO1pBd1MtnbT18ajRvzyv
Ie6vKfeCTq17idTRUE0CNGPP0r8nO8DYTvrzfCTJcmtK6A/byk3W68R+LpWdp8iUdgQt7ibCCyLS
RZCV0f1E8DnVdepCxNCSHIbw5GAuBqMqP1BovICQ3duGBJrBAFlk4tfz8SyYduQcQq8gl5Sx2HXG
x7oHmkhL4AxB6j5r8CQKgerPpjpFCEngay+wIvn0So+WM7wu4lIMZ72XgElVhFipdSqoOCSZIn1M
Pe60EiRXVb3EYTUutwUYUFwfiVeIi0tXfNBUOS5IUb2wk4iJJRYkLm90Wu2mhY1Eyk5qdLHeUsXl
F0RlqyohqOiE9R4lUHlSMuMwaZpnJsO2LU7yIG/jUmdNXqE6jAk5eXUcCgDZGbRtd2HOUebwS2K/
PLQKj2SYiEYmHRph4DAe+oL1bha6IQwFDr19Lwg1i52dFDdulfzknX3p558BY1k34r1PeQdqQ2Oa
BubSzQvL6xfGf0bM8dqJkTQB8SyMy5StL7MyAX8jD5Sixzo9lkHUlJsfoxzZxrz25ZNeqvBExbaL
ol3SLzfiYbadDe9dnaZqH1JnZVS7TjYucnRhDxOQfSAf6Lneibw4UDPwbqRkHpXFJRbdjaWBbzN0
reVDocAvi3q3Sk/GcML+4A2EPckEQdYWPsu43PUhITyGTb1OzUdBcH+drddvY2L9Uz7i5m7M6d9M
mqEefoVVT8ZPs83G9wIJmZN+NergJuKojLNfgMgK5L0ofEbtdQ1YLM4LBAdIRVQVruO81TVSJ6au
yHklqmpFCboquiGnTsGSZYelAlx5+FOY3EfwaBagyoyaO5HKrXK36sdEuBf0Wz4C/XZg66W6GxJ0
3Xw2jwjJCwNhtP2cJUzNhsfoLMjuft+zjFmBe+uWGERMK+sNCLzFtCbJTOvsAsIx3udTgqGe4OX6
XaaMBe5ii/GYhO5pIqP0tRwDDY2BkLV9yvQ2I0Wpze5F78j2UnQ3vaOi5Jb+sb7BBT61L+eBIMB8
wYEH//thqekLN/Ex4QNPwCEKUssQG1tyuusraaMMykGRodND1bVmy0VB6cmj2PtLSxQxGxctprZm
JCbU0di3cdyXBU1wzQPTGT1BBJGt19wMnacUPPeUYV9GU5DH5AzyHCWqgsxjYogWREFYe/eKFIQJ
u05qCwkC8bsu2vcrhVH6hNPb+voc0bezTFEyTH1KJYXV0A6hffTYRTqjgLKWvxaa/+C+42OZMo56
OrJ0d4HH7BwKAXkEWRB3CfKCcc7yrSVAjrTkETnLRe9qaWMqnEyK7VNSb+NiBnlVelPr7Hpl/jNM
jt8OgHRqf096YjJ7gpN6Klum/OiI6ionuj8hLx3YXhppe1gS6CLKtR0HkZS2y7oWUgZ/M1IlsIWM
lVC5qP58zLXWl8l5N61067BiNzUJNX773E6XzFTPuY4WUe0OVRPSNjGkl5nIlMJ4r63PGQxvKIg+
pZbepEW2tWmRJsJmQLFRvQ6CZsuMld5rxkc+HJKZWVB5zSEzqSax1NYf0BFIMdJ1QbFPj/k4cW2t
v8/iy0EWkTbytl3K11IEdZM95452c2KVuCYkHYScIKRbMiRD7MSi7M2axDaCOZXt58U5h7MfqoFp
sSMov2Gez5Os4o4lFEPYMomK5Euoj9F8L7trOdG6ZCMi0rpAHoH4qtK86S35QOkqxMabGMm3ocxd
sIvQami620V/woljsqQ3S7A6NeP9LNNkn3JfSO6IncF0+pMI673gN2tAprZKGSDPO3PNItMBCiUp
mOLpSv9APYSUOK/T8AfU37vWsyGeeZhbJvKsmMi52lceiWRsam3yYbDnrSD7YtP3I6N1o1mr1KDY
NuJHxeAfG+JGLzk6D2V80OZDOpJ4zlqemU78/B/40n+j98Ge/D8U2T/Rg6ORLRrBrSPLdu7gG65C
s/lIJnNbZC+VtMuMD6Kd/v/fqf6rjRFPLAIji4hYhEbKP9FysyMAsVuNLbUwdzX00ooXEqryKRF0
3vQUYDi0aCOnEeBcy2lEFZIQ6wHUNJbVgWbSzUR9hGbva9Qw7KpsCT+EmHbjykhqpJdd7f90zMrK
G/8TjWqYmNSI6FDQov+zkXDIVJLYk2E4ye3vtF/RlGs1BeryohT+uuFTUCRZBW5HFL3//+X6N655
m/QVi1+6huqS1fV/WcyYcJA0ysKeopa1K4RYuZwdgeFXy6eCWyOrqH5ZCIZpXEO+VkzcEkyyWoFn
/SdjKF6rf70MZAg4MgnYMsrmv/T7/2JU57nSlzrtlxOs8rXKSD237UPRPFkmSBa+sKmUbmErjtGQ
P7eS/iJdq/EzVftHkY8gEpk7lIQ7OeNWSVDpSdikoj2jvjS+WrSRjEbsO1lQTfGTJqfnc1Mfh/QP
gRI5ZcTqMFDf2mxByO14oNUIMYa9etP+egNTiMpq1xjECHCZetIlo268SLZfiathYDuQPsdG+qgA
hVTntZw07OLGxpnZ8o5pv+vbZ9V+0GtKEIkn1/lWslf3YXnPEXRJwMNLJfnhGicqjYUvqTHEybQX
7TpnImdpi+mojuxR02Tcm1QjCdJU6dkeI+eh2k+aIZ3rbTMHtULinTi2ziFD6hOhaEF+BF5O0lLx
i5Bzs7shbD3iTvFzRTsMTKdhk/hmMj3V8vgdpQQi6nda07VqNUTOW0USxKQcVlNuFM4He/lY69zK
FnDAfrB0PCS4fJRyOhqCzS89E7mJZ2CCLXky9WOnydtajR7L1ARpGp1NY9gXn3nPEUz2sR3e1f5T
7tqtnLwlBF9QFfZoUUwL7Q+6x0+y3o55pyKnRi4I3RNP7C7HF9Ms/cXJPDP7MexPhonyYrETORk8
NGYkqIIj0VHQbNsRikPhs5HAA9XnBS7bJLo7BYHqAaV0+YWA+G0t469Wz1nxnfQntaVKDVHRuQMX
W0WA+rvmfBV8iLVU7NasL3skO7tB+2G/m7SbsC3SMCoJ6zvGml2q2P/NjHgxccpMVpXjW788ZVb3
lKQdGXJgAPVDIl6h4omha6BfHd0Nqa9FR/Klx/BIHMicPy8durie6mb9a2D6Bs5gwvBiHvzp9K44
KFPZrcVK8lYKhph0kCXNy5PyJaGBzSJutF7LXJjFGFp6oXgdVpi0nTFtkYex4AcsHA9hji/C9J24
qWOr89hHW2Uhqz9bceXKWb/G3BZt4ktlmW4rJTkiOdmWBeBThd3lTVoZGEgga73Vlqee1MZU9g2z
3euTnzvBgB4c8maseh+p0UWSn3QHaCosg6L/kojlmdvLRFtVU/8mYXMrqkAbHu1k7CRuA2MitMUk
iitDOBSHByVx9iVLvpIkBUDpopnYtufaeejb936BXpKip2QE+KeDUUXoa2FqygEvzBr/JTC4YRPr
azZB1J5ywHtTt1x1+URsKp+bGd6U+zkWJGGCLdo8vsXXXH43CTUrITv54qJ1MJk2kk/y39Z0dGHe
Sd3YW3jlWmCMkOFbv9J3ADx+i+LswS5/x257MyG8KEKU8xLZMoj/1BlLveSlMQRfVflliA4TiFiD
4mug9P4IeB8Lnf6IKkaQYGOR/hMOTMlltY+AjkZEU2oVjOz5pRkb01GQwNKZA+dI6PUIdzYIbKDI
QodLb4zPnQExA4AfV1gC40Ns3xPtFtsJASzKa0EWkl0Tqa3+ADHj394oVA7nMEmKcxjidlM45Ju9
tc1LjNV+GYMxe6zjV46QV/efNoSJUTWEyj4WERM+Bp4IlmgVm7R6scswiBX9rFbFO5pl5mMAVXoE
FPMm1O5PoSQn1WnozWQ8swEtkm5f1M9G8dOyk0yKJw6xZBFoavKf1vmCY3bmP7Z6buELDCvbZbSQ
T+HBsDOvaJctDemHmiKniBDnmcU0OSEeBBhqHTyI85ZSdxxzfPsdEhmpk2nVFfYjSRO/1vH2jJOf
SUi5Fjg1qTlWToKLNyJoBD9HlIIcDJwucrOCohyDYr1t2K1tHh/YLK1NkapIcoksoMuRrJdfiVZ5
NtOZPe8z9vHkmhztyjiW4adiY63RfBgA1YZueK5NKpsE8YqePo7cWCOtGNjT8KpL8ctUSAHU1SEJ
aS2RgZtLbySwDjsZ+fZsx2FSFlCeUl/8rFpTyTyzuNSEkk6hwJmCWp8EQpKH2GxhLVyIh028yszP
SkedRBpM1hdpJpsUd7pM5pLIAqqmZJK8KGRjpXgXs3ac2vd2TLwuQoCSv+VNEuih4SZAHaJ4Nsb0
SFbieVrRrv6IAI27jCm13s/avG/nOz4PwnIzLw55xo0kQQKWWuq969bnM6lYUSDXL47gxuYuei/n
SwlPqAArJxVyCItS3TRxRfGi0plKxM62S5WjbkT3pV1cETe/I3t/HRcvrDswVky5WIOACCYaj7e1
5ryhNN0SF/uqECYqQfWViidpydYEeOxV/WQIV0sfc/ZEDeeHUb215IPWqr+p+2nXNuy22B+0KQc0
X0WIQlvi+dvwXIlI/pT5aMokOrFNQIccrhFxjwLYxm7OPUjK+dfg/JnaN9PAQpdcWjNG6NS8sP18
IlnK0wS3/WzvW97VMF7Uuvds0npy6RpH6NcVOF/01mN1SYm+VgQEQYPWl7+cj7pX9uMRtOIMH3vq
sqcQIr0Nn4cYEm4qdl1WHBZs5019EupBKVPPFHu9DF0TkEPr+70KBFsWtKS2RKsLcg+p2Vq3DnmC
Qp0JDtc7v9icyMAKLwpLnnzKD3YNoJB5UcYgDMdXK0l9K453NuBL7uDyoQxr7vn0G3wKKAO6S68b
Z/DPkPBA4p5o4f1d0yl01ev7WPfXsfG7/n1SYKwi6mDvfQ7XlS+nhQ3PBKU1xM8qWIVKAnIYhqxO
TC/p52vBXry86EqwbgRTsVeHC8/6SJu2FZx3iI38mo+/YOfk8pUnUTq9VT1MIzl30VC76urTB9xp
gBI3xpucXuI23oZRj0AZ6wApXqNMOL1DjUDtTro/p19m/lt1IkxC+JPn2xifUx7vA5i/1Hmh9mQP
OGvBprSkDIS6HLooYzdNxUGDEECbst1Mdhn4gpWQew+TRm3lrnWOxKA9JaI9VWV+qJ35meThKHd1
ojLM7g2hOu31no5YPTWworJjNokbB5e3DNKZ+uvUAZhWjxr5JFO9AJDQ6j9SDlcxPKz8mEAsL516
z55nwePHcOfGQbwgb6Hv0IdQiBzL+zhO3Uwy9y3ceCV9FQlFeCOzJ/q9rDkVsRa0FDnKRniYaNsx
4f0182qRnEeuCGc0c80p/0AgsODNlTZ5wfwE8yaS+ESeMcrlAUwYDX9H4KsGb5qxBGe0mBQy5Og0
0aMMmOqjdm+qP3L9kUnTUZbai8SlHeIgwrQgqyQXlU929BXJ76qFl4iTnX+pif4Dtu9zXr1GggIo
JUBttl1M2pOFhkLUILFjPqkjLOHyAc/MOBPL2Va/pR7Ju2XyhHmX48ltxvJS6DN4IqUlWkBnLnWe
nwJ6RX8gNyVpH3s5giLJi4m9H1MW53r1UgHF1bL+ppT+kMt/Ykc+GWNDeTMpYoTuM27nJDkzQezL
/uxw7cYFXcXrslzkkYUAa9GSabMwzqn5A5OndO8ygX52kftNmFz78SmzrxB/K+nDIrQwzwt6AOge
GumsazT+JoVR4T6yET+zhRE0MPUmtnPrbQatjqNjqr7m0RPCaPzHaC5JwyxfJj2oPso03uuzfsgr
IiYculFBzf1lHtwog2Yd3RT5V85ijVzpo5iMh20D2zVoZ1euj+2X5rxgQsyjvVSPxyySfcJTG+ON
XsBcjU4TlgSBpl6NIK3ARmvto4Iy7OGHRkIY7dratUCGOQ/RiDB9mxC/JdlWKt2E026q3hfL2ias
xJP+XaNkOKQ5IY7/ZNZ3Gr03SXk+VcSAZPlrW8GeATstDcELNdu31QJSssX5FhGenBS4nJMBGHoq
Ouo6SFaxrKPknAaHGi3CH3kmYkxb2ciXmY2SdVRbAg1tZTs4xBywhhCAubpNLMICj2WIl7L404cO
j7PyeZApCsv+aLENF5y0hwT3QTK9qcqfrEjZXZ1ylmmt+G1Hn1MHszpds4RVbOHlPLInuCtdkPzD
ToIi6bp22wTPQXvOq++J8VXl4tQBfEfJ0ZJSdM8sWiNIXXpiIa7W9Nau8JK83GSE0YwZaKE0BI7m
riNhzq9IhHnmg7TB1flSQo2h0UEAqHtCai5aXrpi4WNU9qP0i94Z2F20vG/lQIPhXs0pbmM91HoD
vWjz6BxWnBrkhGABjFis2kyBdsXWxrectJFFmY8OQWjWdy46QlwUTzhkP4t7IgPbAzbqjo/kAvPx
oUoKgnYOtqTvioFK3Fb7tkxEUwnrDHM8KxIavhuU/g5Uc1Nvyow26jH9xTKIbJ7pQFDNA+vAvpZN
f/kx1M4vDKgIQyDQ7aZNPTMS6tS1M9btq1zJYHmoV9ST55iEa9axORLmCQq/Jay3Y+XTOSDsiFBS
mJAZyfiAwFBalm8r822jPP61JdbDnfZw3+g0ngDTFmJqg6TvSTVgTaToPMq5Z9cvrXSa1/PVXoTT
fk+ro4m8gQJjGCbd4UUkw8lM5cCsqqdGyXj6o95bj7Fo6qdkrdeqa/K65x1tWUeJIOJhonae2IwR
g2wuSL7VYxRqs3LW9NSfkl05vguz3zld7a8nlPTdq2Ok18EgJ0wMO5J+LWLEiyR0oTv2TVkfovEX
k66Zbx05InjbYrJ9x69zbqufbsI4PeEOC5W3rgAMlXCj9vuBodnw7OfX7+yBAA3UWQ6IgFF9SUjF
IY07gMKQI695PGrc0Pa+6R6W02zXaaiavsrK2qQSTQh6gYwSpMqIn2Sbvk9ZOykzOSNW8WIaasL2
s/2oWePk3MlpzbLDWfxyicj6/5B6cFqs6EZ8qHB2RCAtw0y+rMFkqFWBWMBLiGETybOq0NFAhUAb
mqe4B4BJEUQvBDqK/mFW/NwMKXWmxyOa9oroPafrMapvEfjt6sj+1bYnBx7BVlOEKMTvFk8Lzuto
KA/fRW15ygjivYr2iR202cZpIG66WO6SMv9KDdzAiv5w0v7m9L+H0P7ozOJFymxrExktWhT2Nc6c
bhxQ4b4pLrZNbUNhXasq98xKfdOt8IgA3nAU2CXxNDrzBcv3ZrFJpbVYbfC7lByknQTylkRxaY7d
dE79VKK/lK5f1vWWQjFG8isBIlHSBYEgii85POB8gYzggwnBeUY8AmOGlzh3sWH6TNF7g9k2slQE
tyzhO+swZ6zn5kwmNaML2sG6axbpMiOTV8TqMzk4db+fKU0xjY79XnJQndCzDQkcXr1Eju6NIR7A
wXzRJ/MQWq0/DTRtkN1QMPdn44DNf59YKfA2PbO0lXbLt8kYagFpslq4TosmlMwRORY3Ozm1ieXT
5vIqz9OZRKBJO0jUR8ibjBieDHQBVnFnrR0zepqT92juKby9OvIZzQUVFc60yyhIjR2WDblxWEz8
IPNGDgsfLrvsPvg69qS+vM7VgC4jx4GMa1OTcHeNQTtrpFzH7/tiSHHldxc1XsCrsEiyw9k23S6n
hWIyC/cum9VBmVgThONeLPKpsBdvUY2tZIHa9BVGfJULOq/rDUdksKJYu9uTZkNqOda1k8s/WU8x
HA8r/REp6AIMxBLoKVbtNVji7A3yNzkiAsoES4if5oS5kBKizmBRzuTBS0Pt0LVO81EBz0mcnYpJ
1HxXFOqNir0R35TepKLjWWq5U8Rvpwtd6ApcyP2GDB2cm9XB6O9laD9lch9Y6nsFgSiYjRPnmtqW
q5RfIaqpMbU93NBB8jVOT6OytsTmBWrf13ZOPK1/J962LByfhlzJRr5lTsFEHJgSHTTb2c0FjQLh
wWwWbjdYkAIghz2GGpTyUZeifWfSJ5S8K9JZFdV+LiO/RBAQx0wfMSK/XHXNKneVWT/Kifys48Gn
qlzLLsOQBTUW8Sx3uDEf4Qq+SdjXAOxUZi8Rp57dLp7JxDUGGRLBFcmYy+E4lzZiPAHHOz4lsrN1
vmcLPt/OIP6/xvJbn9hSKIjzHQqD+ggFtr1X0bp0dD4uEYGqvLxBBa+t3e7Kec4mPGrEp1rZ+8h6
XZAU78DDGbryrKe0K6ef8zj6ZQ/qrA47g2kNHaRFO2HeIk9fpwkVL7GOOEIzOYeRQJXxtrrA+5z2
nXpNgHpT9a0BALFpz4s+Ezz0bS83E099H2mXchbMDssuKw3AZOBGgNb3eXXvCxUfMeZJQoZK+pqt
Zb2nlZvAayxbEInOnSYCopIo/tsasUKTOKt2jkPKLbLt2P4WtwycDqJECSzSmmzVndFFDOhgnISU
C5s7U6a/VKAIKpst5lQ3hawbeWR1Dve95laNdjaLFp/PbWp64gyea1JzqjB9Wmrjaun16yqtjPwC
z3Jer0i6TY5ApuyoHLkWLLNj9bzE5pa6S6+2hGdg5lpjxdOEmvv8kItq2+oGjAzdPess88tIni3F
3rRQE+v+zZSzS5lI50assidZvCUaikZreHGk2Cvb9CbML8daebeee3OOEBmwaSdLA6Vfa99MqGn0
jQnx4erCs4H+6qmrvIrlDCnQEYKVkvHI6hLOvt2P84tVimtsTHupkT1JsjGaansDx42CN+W3W/jd
XwdNg12Fb3/zf8wu5xEKpb/RYi8vHnYUvCekrWAQ+YcFBd8JlhL+W70hz3c3dVfvyfNazbf2xPEd
f4YRxQ2aLX/1bymbm+74fxDt+YNoNYb89Zvwsni3eb6vNXH8jGI4hLbBZrWTrF+D++ZeYGHZBHz9
We0lfHHxkwR3l5dgHmm89U/5h98d7p7xkXBQ4e7nb7kcz4rNZrXPJJsA3816WM/P6zHesbAsx/X4
15/iteHnz6t1Zj221cPy97j447Wdjn/xswSYYvh966Hxq9Y34YW0DNZufsWbcE1uXCQuB5aZOxcg
djmv9cXrr7rzlbPj0O98Xa/V+oV3X7vwntcSPU6AA/vHj9ZLs757RHc0iuL1zO7T+nLUFbxVtY3p
A6y89Sz4ZvGjPcJ+mvNWi9BqEkrWS8zJcLq8J+965QoQGkAe0G4K5HN1a69gh3c+av6NjpiedEqj
z9jQnA0mLeSuQ3wuAxLpj6XbeNVZuoT1pn77+eG6iM3mDh+JPSfYbKStF2z46er++Qmk7Z1vJc6T
0/25/3DWlAGuH+DPDx/cz49Lh+Gdz5fLs+NyupPPZeVTd+/PXKmAo3U59OZlOkr7tUdwPd1iu+G1
QeBapMCcsYgZR/xTfGDK34uEk4gz/Am+GCkMo/vd3q1/e30t14vBwRv/HUP3n/t6gHcObf1AGKt7
jm/9dPgt+J02Qbq7/3jri7kVrvdnbx0td2+zOXmMyXhH9WPM58Fhri/y+I93ZMz/fQd+zojahOvB
3NdPlb/GO+/Xb/nZHYPVdv0M+dXcBP/9Gn7MDziiIFxvn4Cj48LcfxhI6we3ntDfwc0AwYp1/3sx
x1shpbcEiWHcPxIc4ATF+DIujonguCm9pj1MWnmyGnZB+6m+muLWlQQhyM2u7DviaDFOgcMOhJjp
pL6ScE7CzLEvBo3VOGkiZX8vUATJsCdCv2PQObXs7kZA6AUln1WUQZMQEaBY2x19dClqgSAP9IXE
NwyxCoA2CrqykA88PFPltcfvOY4WmS/FTkPwKkiQUJgIZ1pOchM9jLzw3Nmu0IeJDrVCxDR0BQAm
++bpJ24gZQhc6E2UO8la2qeda+gOebJ2KkdlwPMVRhlkAiGldDVJz6nRdDTs5FMQ1ZI0jYLVfnfL
B5TF5UOr739T4mKKY9uWxJW1VwGBJErzZESw+LGYBUpU9INr65wTXpb8jzUmbtROCDe36fTZEpjY
sp94GWsANvizviCPsuuwTTwGPXezMSeuY5T9O6tgr+1/Rv0rX7HABWJ+kuCOWlKZhBun3XGMjNdS
ozNkAKmtajdECrMUzyjddmasIjkHxI3XfIsHPuIswn8KWpy1k2tL029rQYoYao9wmc/8zfMSFscF
kbhNFTrd5ZgQJHi3L61qL8laHGBiK5TDnXkwlw/SWsi6yblOrkJW2qgO256dO4YWulaIB7F98jRH
omUlcH+BaEV1LvjTy+yush2zQRGa7kfOQFXguFauae7urOIDlcLIRtJ+Z/N9lTLJSgujBDQUxhQv
3Ts0qCh2gmV5Ne2jRnxpzIIp3kT9qSu+JNQmRa/j0F3rC4kTUfoga2y3AF1Au9U75pO6+GqmeAah
UYaGK8gI6px8dVZ6zeSPM3ytcDzdmM8WKE7DrjudHXdWKkTzb1ORMmbzIBJw2kmyGYju0V15TfHi
5oi15hSaCu5XeppNO0D5fxyLITAx6FPRaKXPg5B1TwNuN9PLgjamJOBRdI8aTLJlE1ulT3ahkqhl
79RO3Q/9LcPWnc630jnp4gAVfrCHdG9B3sr2ZZLI+d0WIr0D4J8iBKEgL+SHmH5jRMS+lGQvJhhr
aUGrVqVRLr6nNvnoiAq1JV8A/pcrPldflnY8qsLH4JyxcFST7klGFxopzkldcOslGnuZWoGGovBh
IXl/eSEHCy2NcXemaQ/x5UVNRn4hcMGKfq3I12LCL884GnqVu72MCCkgAZINJom/OBPZloGTWgD9
Q/lbr0p8WTOcNKri3t5Xa92Wbikt+TVcYv2NA85q+5a2cRD2jVeAoqbqXuPbQes/E4FQGROYHh8t
5ynHj2QwhSlR+BTjbEE8d2RZhTuH3t7B4MOFgyKAzWDBrkbYFTo27sjv1fqmVa8hvimlr8/5UlJT
QiQGf5uFNIkz6T5s2DO1PRnG4lgZkzuZyzksYPVU68IW6ZE22JZn7TnK3LSxEPetIflsNOzZnybl
SdTa6xKt8gTMYexaZ5XAy8ZLte5sms6LzvdGQpYZVR2TqE+V27XZI9XVE1vxc00Ub46eypgpPc3e
degVdcTv1nSu7MxXKf9tx7/IQCXtmlx6NHhzsc0MzF4qfiIZyTpmo+Vjtg+rKr9H8icxO5q1uaUu
7ilrMWwPlvZSyd8O8UkqCk1TP9OIZDLf0adegfmBqLZoxdN9x+gVFKWgCxq03715JDdynt/Uudxq
DlPjj83W3sL0BxOMWPAnah9G+NWn2gYnlUFUcG0fm7wDeP7VSJgvF+GOf8H/3zZSURpPaQaLwzdK
T1l9O5eMWu4R7tFQD3SeMII2Fl3cMbPVjHYQk4SO6HVe4k3raEEjZV4DONeW6Gs5dts+14CHBkqz
Abnx8tDian/LgXzXlqeuzLzRooIJPoZ92ex0GyBA8t5OJf3UEnaQNHlgeYCspz7Xfk8cBI1kKbFV
HibK+PrQN3PCtFvCd9m6TSVuMKJwMYy0y1f2MzZ4gEnHTUcqSr5TRduK4dbZB8QaNuKSNr61UXFf
wdgwxmPg/FDVwkOGLMO/SAQgwDIfWhu7QzT7sqFfJl1zxUf4W15caUKDx5LL/iqX/6LsvHobx7oo
+4sIMIdXSRSDsmTJ4YWwq2wGMWfq189iDTDodn1oY9Do6uqyy5LIyxvO2XvtBYbcB1ViXgXb0ivw
VMJumZbHzK/ZBXV+FgBmWI/v3RGhevuWUn5eTS7i6VVw/mo+mo8Qbp95DmyK0ddkl+yUYfEFOgg4
3MK0E8d64rhBuStGCHqUjnhPlvJOY/JYglhF7LygCXKYSVbR59dX6pwUOzg372RVdR/xYX4Rjqu2
8WQuTVs987uVelYzmJfofNapkzvKa/3pM83Z8Vo4ii6Cy4/LF9Urh4ipj69hkTv+lbKq20KVXlzB
OK1k/gk2HKUXNbJXHPmst4WyGhl1nVqzwGKfHFYaIN7+Id0inf6ntpK0Hg2cjDn04ZOruQhjZRkx
RSWjYosdR0HSccM7AZK80XSyQzYgqvEVswByyF3kLXNKN6wxlqT3FmkUNe6i2yb9KUxxifJY3dGx
6ieBi0ex3U2AFAMZVrBB3R/ZTgov2aBuW3XaNbhGxSpalfLjI1IHW5GHvaWoLB/JTmX6TEf6pnf8
C1ZySukLlLWJF/HuJ6yFAh2rNKSkyXTMv/ipaDwATirA+GnE76YFGiije4XWt5jmrkhC7yvQqT5O
8GEfC4NtHMVu8u2rW43Mt07GV2mQ/HtMTw7bShMm6wG5kz7XqAKQv1NPWEnqaap2VqHTCqkrpp0r
cTxMHi+aYC6aJlqnKYjLSF/HNPDyeNi1RXrCbZlLmS3VD9sw2MoVd/icOFwRgcUqsmMJkhcLvGbQ
DY9RjfxSJ1K5awRonBZNxIkaBB9VnvFXANhj4ZobF6H6VI1DCZ0zjb+E2vrdNdWxn9qngfOoiMeY
4EJXy9pFHDwgciLw1nv1qQoNqherTH00CyZNMKXofdL0s0btXDXWJlOx+OohpWzcFjPFrqbNlAaJ
3XUphnOaKNoaA4xtpT359WwLFbTuFGE7GjidaVJCoJ2gw00qTScvonUVYGyWD638FYXgu2sd4Utz
plNVBvqrSJpnD+2J9sFSLV6I6qXBhGvRyxr67yWmXkQREaFQ4yeatNEKUFsVhyEU2WISQSQ26zb8
bVCAezz4nIqAiwmqQY84qdHNW/2oPZqjnWE3IqlL2kWY+r0A/VwLUl9U0OA/5znwIyW7nys+7f2e
7ZrkZETYKKnKGFH6gptACxFTUapJLPcuP+yGOqypZZu6HF9LSVynosXIpgHcYmApHpQnjslEc/Jh
W5DAp9yNhlOazUYWyr554WYljdKO2YEy73TXUB1x3RP9d4zNewy+wu6YZtPqjnCOKsY1qZgHaGrI
MTX0rKdLPlFLjjZDoWyCjnLLmL4UFP8Rq5K8tpiQMrSVfqvgWBdiz0llWs+j4U4CkUIxJysiL3/E
GGROIbsR3PlzuLrYnMfg96QOSHoUZDF2qK+BxeY8ACk12/6Leb0PnSbB9pPQD7UTdjEmhyKcKaaw
lw2A+dqLNp4qMXU1AsKF6oVNmay8GMhHqpvReZNer5I7x5HsiR6nEdTH0ZTtoCQNjiF104j04nA8
epXce02LzW72l5PGWaFqlu8fUrKZpkfIsgcsyu6ZZO/KbCC45rjvZjONow3iMktrPO+A5scPIfKb
8VN8CCgM9ZcOmN4jOU6E5BY9zwX1tAcArEZ9k9mZCznUdURVTFXGYNCQBz0I2pUnDi3ezhzhGlmf
MSKocvcolWVMM52N3scYP7aVeDKbP+IyJKEpaw/sTXXIHBQ+ljU/Olw+WkQGhMr+QfgXd1Y2G4RV
j6WKRYj4i7v5hKRHifb3xEcfs0i4S9KEDalX91al+iN0VSQRVUbLV1UPSVD45FjalLoctaMlqeUR
YPQ+3gqWijqYW9EGV5xnSFIXg3J9iG+izB1+fNybpczPv8POQmQaK0xEEeTeYbBNzHtlVOzNYtxj
oxmF4FYJ1vND03bAEDZoEJY4odyIl6Sl1mNErD1M5aIZOfeuRiN/PyZ5x2TGrD+JA8Fn6mG6Q2BM
pQUGdqbg4Mp9T6kLa6xDbMg+2pQzCT6YmpY0p0ZaqkK+gkRronawzuZDfquoFZppuLmL8g8q47+z
SkxDJimdGAld5bff+M7GxEmjRuewbfwkfZMjnxY4FcaAPJ3gB0SUNIO4/qXq/oO5JItMA3Ntkpj0
b2l1qeiF1SVTAc1C/qybzlXbYBWgsQmH9qjkJw1zmBztsYkvpAE1SnBvnmhZNMoPeL6/IF2zGt4Q
iZwDVUXD75sKnwRkcYJNgcrYfJfzr2LAqjBnsgBjKH9AfP4tJ//2Wt8+c1L3WvLQeK0h8Ys0JrTh
xPX+SKNuh0YSu3OvOuR43Rg6e/Z0bkhdmcONMPyUH/X3xYfYBcdbI09bR1f/7Y1Q6zcxtFE/zuoz
5zGVlnx9mtBSRrQrytXQOv/3tlPKnxmtCEx/ENbPwvl/3/1/v4EZ4/YPMTuRKHFmYlvdFjbjAG6v
TzliOEkkMFjXVCYx2mmyHVPsD6/7l4he//frzl//x+uCp7fGUOaDN/Sl+6UwPVDuwcjtqPkoIKKX
TXoOwnfZBB5GcMspQ5KmAy7++Rb85WrgnYBQ11Xg/prK4Pv3O9ETI50CE94AIWo0wgFsewIxheFX
kb81tLSz7ERumNX/cOX/Zrj/eV1DkzRLIQ5Q/UbpmyrZlB4VV/6uZoc2FfENUHSHf9CUA2ySxNY5
MdzNHBTyV2SG9lC90ZRYdNNEXie1LfWrogjTDlhCGgRu5GQbPVon9Qf44x843vcRAvjx/73Pb9aL
4nEX8sKMODjoBKVYV+4Wz8gDMAhh5PjiaUo86fINCvGQPMGK+GGgzI/9Xy8vgzK0TLKbZOtb+IKQ
ZnTchNDYigWN5aBZC2GzxTnzdD9nYNf1FlBHdQpNHUGhspeKchNkPz2l/+shQQogihYTpAhT8d9D
hCT4LqloAm41BIlBoHhyOh/7TyxKegvootrMDUwZlEfWsYPVfjALSX8ZlHTCJxghiqURt8yd+Pfr
36cwgr9pyFuUHVFsjyZN6RsUfDI/zMWA3DD7YXByef++7OSFYU8SLUNXeD7+/ZIQCJI2AZm0RbEc
utWwEG46ERufmV+E7MURBSevHKHvLSkiS+Gj3ybUTkPkUwvF7Q1aLOGe3ulH6Mt20SArx9C5IKgI
LYiwjrzYpUjX6ycsGWtA/+zciYp+E185A9NFjz+TYBWTEL1gZK3AHcS4M5cjP068mL8DL/Ysx7AV
d3RpaXPum8EuXurARGeKVomedwltydH/wwS2NerpvgWWeEXLr5HR9y8RFQuO8dTJh/GV4l7+ki9F
+R1JkTA6uY6efV+ygwWxBN7gJn1JgU1X3ZFLp9wpI6UoBLu2dpsucrhItyQsD/79mfnBEJzGWJsA
rI2nH6cL9e8xoMoURgzdsOYQefPbc0BOWK5kOpgXNU9dQxg/Y4OGZI6/IZk0Kq35ugQlpZr1/l7h
QayQTxgcA1i2wR1LDzvuHy+QKNa1jJ0mmdAoZ6fKUA/d4NQyAQfJDFWUfUw8mFlZbeL+ahFVW3UN
5Px2VSrNLxRF+1FsrlMB6WAITpLWfCA0psOsiW7HuYMo3v9++v+2yemqrImKQlKkJIqq9W2ZuCuF
LGEPkbZ550QaGqAHBZHMxGvNg9a1bxmH+iDo2S92l/IufEwA1vRXNmXk3cAJ+Azyt4dxjK2Yxm9p
A0f4VdNzJRrj3JbFfqgJ7SG377/ftPb3s6PKBhlzJo+Oha3wG1mWGNdCyIpU2SLrh9mIzrKRvEh8
jvHvKbZq99rWrI+ZfLDSQ5cdW+OQiiuM6VayjA53Tq/Smi0YkW9Uuz30KxoGC3l0uAsEF/hgFGDD
K+hT0YQsIEcHyWtHO7zytftKCL0aw0W+S3xNuIHlDAw/0S/dkK10wxf0JYLC6H5DivLjVsaYP9a/
Z+r5Y5NvLbGRJOfv2yyVBhO1kiIDaLM20oOZHqmN2Ul+qt5G6xSGz1P1zq/d6AaoCKanzqnTQ2bs
78paEVdCcGqqs6iwC7BpVoGGjZurfK2NnUgdSEdHv9ao6RMfVb1nviW8jqU7S+jV96p6B4PRhV6W
/G7TJ5DjUgMqn34INXTAIMw4kq1Vz0GLj/8iNZtp9B8yqIN36thkglDMpNoFeKFFsLWpWwwadtit
TM8A2kb9XFjcCS78XSjPcbuayc9bdY1AjjIy1GX0kw9OgQPF8dUdWTpKkw1n8wV1wLmmSxNXW/2u
PqotIr1164TdRS9XDz6xeRTRKbDzZAhcuF37nPXzAJxXL1aSo/gFyijq9qh8FtnzLMlpvyJXmDDM
vMuVXZSerrr5W8+ZUV4XIUpfrym8SdjoKj5xL66d4sMUP7L0JBzHgniNjcLqNRMmDvmuM09abxs9
yRC7AkYXFQF0XLxSKW9k5FL7KdhYKvEOHKCXKg1M4tDqZ04e/Am7j4dKYcox8rNW0vHSnDFxfiL2
EojxvwaTyTjiERKhdX+b7pSyjbAJJcoWwcMZiExWLgeEQajVThMU3ebKsGBl0ACGuVN64w/U/kAx
scBWI4m/qnTTcW1UF6EQHCCsM/tpxksjSSWAYOatyR3cVLfh6X+oh2xw4zkx/iQX26j0LR49jsyF
csn4/L8r4fcD/Zv5VAi/5ZySmodctqOkVCyUq3Tt8p3+oej7e/FCITR/KdNfukaG4jLIX6bpt8Zw
AO47mtQnQQ5w/ERn67aMMILKGHzNpf3MLgGwnfgAAUMptgaCGgbt5m74eUTaHZh0AlbhKHjQ5flb
7eRzQ8mL1JACIoBEVt9PvhKGi07GT0HgBrDabRv6Itr/foeXCx6Ripa2WCPg5ZAt0VtUCOlz/3vi
k8y/99IqSaPsVSxJ0mQmwH/vGookEIM0tAhnjZYDvo2Ilic0Ozser0RQmAK/YfTfUB/htZK1fSl/
RNIZoqTSH2Ntdb87sbypdoW8KQ0fWnq/gTq86x+AAkhAXzyCVUGp0svBq1IUqYJb+1glB/2p56Gm
NLbi5KYEhP+sJDdn4EwOuwiONjSodo9pW5Z+qzGNHnR1n2Q7GZ8cVMOOUcwLwu8ubbDr1Nsfq948
DcIZIeCIfKimw5AzbRBnlzjTkRvfuuwqeoBKc8fXMUilplgTe3KLi2GVoj9ccKakfq0Kr0i3aMqh
1cUyeR+/aCvWg6tywE4OPGLDpnL1aQFP2R3fgTJId/y/TuvgaqCpPimcwDaqBG1ywdNXQVlqKKVj
vKTNCao0fv2TQ8AmZoPVD0EK6QHtuf9cUr5pqBmxAdsJ7YrxTuW79NVmI7pju+JIQbmFEyWrQCtt
8J8W605cuAUlEdZIaZPuusKVVaZwzJPRb0bmA0eqr5trk5UIZkRCMAvl2Q8aAhLPQ7sP8Ov8lJRu
/r3rZruP9UMld4vz8Z8D1D+OiKggCY6l+rxNvPDMOkoPiGsVoO/HTSq6gORmekDjzr8Wi2yPb78A
EkvOkUEG384yoL98MveP8pVR1QiuDkvOaa3X9n4a+SAG3xCcu/iXNP9P/zuSr2a5IIU12OSSnUjL
OHHAVDXVG5xHxiB63Ifq1C4dYwK+S5euFQ+53B/piy8Cq6OszJ0Z6JHB8oCsfRGVli7pLpnDomzq
JVW5uuPGqiPfCl11uEn8wP50/1AB3Bj2A9sslCqU8PIPz+XfqHsOtyJHTDZ8uipq5rddVDM1w5iM
D84PexPp7HM3OUAkMEIrj5UEmCXAO3qyuNslyS79egp9HACCHbIsPd6NL2il46fCCtNuJGQX2Lvo
6tB2rUJCmH0kswqkQckuR6eMj3g2qx/ev/Rntv+2teCIbJAeTBSfQufs3/PK0Cm1GSiRvDWviKPX
w1ni3NOvAtpntB6BZgIjWZftLlVwL/0KmyOlWfxTqOSztXhNhVU4Ec61jwsbe2gLQ/ejS+2SomS+
jM1j5zykM/3U/iDQA0c90F7Gfm9ImFS4GWtmnXtxFrjBQej3pd+pezxydXq6R254MrV55mJ2UUcg
PfUcQyXBT8F7WqD4PoXjqSOLG5kAw1CrHAvNgnIZrJvpkQiqh25MXb7XdiOdOuaacFZiylc8qiay
UWYvcg8luyuIxISCu460NzivqfmkZB6TkWWH/ZOEoADPvXTV1B3f+6B+NeJkI4QF7TQ/ZhX2rhEj
KHTIf4qHZ/G+BqkbHic2ajcuz6ausGnOQltBcA3koyEIs4+IU9cH6w6sNqiHM0wuL85a6CK4LYuz
aJ5SGutYL8zbvLaxDhFsxpryGJ5iuuLqvtSPYYY/aDfPFvNspIrnvjuECOUR5vZ2jXoOnfEdA/yu
TWih0Z3ExzT6fC3gwdTeAOqyCK6HDgXKkSI9VDgivSJsbdlHdadoTSmXXNIQCHHBZEC2vbjIPgjV
isKLIbiEkAxUZ3fN/YndSgcoOGcHsZ6bp8xZPyx8+rwd+a8B+m3vCzy/UfuY01muAsDDb5ZLmM4r
pFX1vdpg/d2XxUTBxqStmW/iiSZ9tnzAow8mbSPWY43NVV+BFF3Ts9oK+LVNTNI5AtBcHDFDRZht
Fb807q/3DtKTUoLxEd41C5R5hOLUOCma9NJ1hZf01ibJi5UVqbc0KemQ5K+6EG00o/xVkAI3PFQ/
67OLAhZs0Y7yyRLUfQaxt42bbdlLT2YvcPz9vN/xfKFVyC10w3SuUUDnfUWzhvQm4IgUIdJTF1Qk
k1U4hOqNyT7awugrJx8yXSMN19mYYmAi5GUiMiVrIb/NZAIUwFT2FBkF7n31kAbQZNcKyVpQ+Vyu
xdzFCri5aRqeeovliuOQkER+qIw+FVTcFZTcOe+Gk7VveTz7eYtNdodEhfxtRD00R3ahAInUHvjM
qYr6qywOLFHLKmXb2IYMcuJOtXVFW1KHGl02nC2Uz6ozlxk7rYqPI8rkr9WvxZOGBTGhKHnnCQlF
bkFV7EuNHhzXVSUHpwYbNyC57dJqPSDCDpJ1ELIZMI9BqGOmBX80ZWtNqi4qaZFmNKLd4OMjTjbq
Q0F7PsuAa9fhsWxoniLQYKESHbH/Eh/yoRdrHS/iDsnes8bczUprnkZpIxl6SSuroQOumd2yAu6g
ETyt9l1Lj/kCL/W/x7YxLw7fh/Y86xoGKR7yX0fwh4RqBhyKtG3XA28ASsgqxpaE1MTapzKQA2TK
GyyKMoNe8EnVRgheLGZOLhrb58qmB8uubxjhhJKtsSBZheM7Gy4WVXwaabvhzIuBnYpmQtEnlNft
Jn1mUkvZxKBmy13gUnBIKXMCU0wUyjarZlvc36ptFTqGjxgdCAnuXs2ypfmKnZXcThATXpZsA0N/
LNYDbGLojZskBXK4ZL3inU3n/75M1t91SpJWOKhw4GerYkjf4krLOngIM+iHKDDhEE88FITAOCMy
IWK3c/ZHxUar7bpbcj1UeIX0S4lpvOV3MIsLCpklR9ELX44sR87ozeN+gzyAWxQVOtfC7VfTl9xf
i5l2vJ0aeKdbrIhYetJ+qdoDEtM/lxSqoGKsu7VSL1A+iGs65ls85WGNdGs+s9RfSklALz6CZ4tb
2DpFTeKbrTBql9OvkMNEvNKmRTjncSwl0YtfDV8L9kLqw0+bmWymi/ywn/d7S+1WtKfcZmoIO1uT
DjKO650W/1ABlrW/O0OqosqigbFTVqm+fquUG4qS1WE5SFuphay51C4IOxiCsugoOLOklcQWkf8I
1kJkA8d/Htky73zcbenakBZ3fb6Q2rhRBIwfS/F9UPw5NzL1HoSHIszbs2L15Oouxm3wVT8gz2BA
WLE9qGObAqcUOSMG8mY3gPopLkRaPy6tx4YUFQS4A+5TaTmtx61gc6XQdfbT37LkovNAelD2Dh7Z
8Qk65bS472meA+eJAZsupndL2fakRkXvMjhMNozi0vxCvArXOiTXd5nkayCMPdpLejEbYGQceRH3
c1oajOOAOIEZ96NziDKv0VKecoNP5dbths2DCNNS8WJOk9Wz+qSudGDDOTknrkgP/sC2gPMLB6X8
Y8w9hF3sGcR0OSlLTClqx0PFvVdyJ4RGnK3uv0PMj6tum7ZrgQRjUNHM49Ix+52DvUFdixVgz5jQ
17BENFRV0eJxnX6BjoNsGb7MilP6AwvthhiuxD/f7KRrIF/7z0bz6NFrN2ooSMUAwVE8QSCBY36V
vZqNawGwOJq8HDDL0FFugLEe7VrVttC4x2Z95/SDTjITV+N71vmMbZKP98iqjBUvx/jHXtmvUJDg
YpcO2SunMsm0hwt/VfJpLw+QF796lCvpQQq2yhUvX9uvqjVFNVIQR8w+pdN41VaXFg0wyS2TD9O9
bNdvTQt6Z4FeL8XO8i79eQLG6Toi4xptvcH7smhcppmhXVCYq7Vls7F+//d084e19X1WpnNIR8JQ
aY0Y354JSdEb8OiNtCUCmbnk8YsBJPvqTSsW44XchoAIHS8n/pLKwdLwDUZdAOBu2XkFmGW324g/
TIB/+rP/9Y7m49w/jmuxdJ+Mu0Wwqexke5i6PD9pvIpENuA4foRl7Ny9btufrS9Y3fDLGaU4dwAe
Hwvssj9kYGn/oxipiiYVYyBdKJPEecP2j3ejGJFcKbj1t/dhJWEUBtpC6wavW/6ZQ6MxvZTrJWzZ
qSEdqNesWNAYGMQcMDM7+MK/Q6IyciSKhaYXC6RcLO/KWYmpPi1VliUJ8i3KVFfbI3rC/heLPlZT
DnzhiWMmoR0lEep7BhiWAO3UKi8D1Ok7Cdw7xN3SuCPMgeKaxiH+o9R+2o7+rw9PPx9Yg2mIpv49
eHkQmlFtCkPaDpJDZHaXfPLdmNM17OurrLB29XSt9F0gXL9SUjMkjLISDedqOehvd1jQYf3TO1L/
R02c/C3uBwmhJmKDbye4uptK04T1sKUXuxyo/lTSDBqIupNZfhmtP+ffEnAbqLuCbeaQzBBL915j
Hm1vlQaaP3yPVNnpkIe0jQ/EczUxjRU1twz2A299YmUIoN+EX0Z8ixtKfohbcuEa5VcTRUeWTh8p
gpJWai4FgeZm8JWZ/A1FdKbJGUB8z36zsHmztJ3W3jKiNSy6rRLdDsimuj2Gp0dhKyXfMzLVvnHi
zDs3z07Z6KDPmNOr9ce1x8TOBlEr/AZD7xyCe0d6hT6MVI4uurWqSnwCYnjzOnY3LF6o6L5a6kjG
Ve9OYgGBG/LjTWn0ua6kDmxqgOuBRRqoR9ZOO9yh+aZo5aAFNUv6nAT+oahCKJvkdtEZKwwVZvuU
5E6ESrN4F2W3DHEHRyWHc6SHWbYYo5lVe5J6h2xwqsvIVY9VjUf1bQS0Qq89gI5PZ5OgWjQATWTf
abSozNkJWdgVXZR3/NU4rWuVY2KnL+cvN5ZyDea/cOeZ1qjeBbYoA5TZ/3/PeYwdUZc0E2Mge6xv
M0xedGMKPWMEsrnQ1mDSmf1tgyLsqtqZhk3dXn9SoAdtGy+32bNnwhKtEdwW3Wa+29y7H7bGf+ci
6jrAdpFtnaLNz9m3QQ0IpB0GBXBkjdt2BaILRpr+2XtMwijQ5C/EjwiyqaEtY49DuBv7VJccso4z
oB5Lmp1ILZmTx/fmd+4PH/eCg7oDQe2/r5sk/r2B4n3Sw6cpZf0PemJvtLVcE2O/1UgZLm8jT4bM
/XywTRYn+Bs4B9gkleG+h6odP65t/D7U9AYGnCK5P2ndKs7qNRVcNmARj16dMpCEt0e/K+vrHNeI
vi1nA69TQWLhnZ9lUJpWV6xqla4pz4bcvknF2yMnGYGfVObcKmADISAJkdJCBRenlYxVbn4KJg7z
+7Q06V1BpiUXfDk/DtgoRhqSqj8/qYF+jB5M47Pu+pOQaRmaDIBgNbxB06OweSTu3tDjQ22x1aVb
PW2Sx5VxPpCNHVnHQXx4+In3GrMjZG8zFYC4UqAtTPhOJ7EG08LBsABbx8HQKIiCUHfxHGnON1UZ
fYa9YIDojWOnSaclE86cnCy2JBfwmGYNz4TK7iGk2qJRcELAx5NYJ+lPd5VR9u+TmUazTWHzi0RI
1qiD/ilK/GONu+cR0/9DCdlcUmi6tnifLpnf7NOjzua3uCXbx8HcRR5Naj/yaG74za18Ct3eay/I
enbNLjvRVtuUh/wgPUMMfTXOqmfsScl2p2Pgip56NL3wLT0oz5JbnEDG7Apf/ax8C3ug5uaX0A+8
ftNvAlc4ab7gDN5jp7qEguzE58i/k5S9QAhP6wv9r0v/yjHYXDaeAPt5nx8y9+HVB0hLl2r32MyF
1WIN+dUnLcRX3WRDLWoj2fp62OprFPhu6zBrubUfuZI/+vVmQvpwCY7jxjrXrs4b184xxMKFsdc9
1fs0Vy1vDXe6Y6wf234bHdstKn5wv0/Rq7GOXeFgnoKderqjdPSTY8l1LPaBX3vW2trc3Zh/sFnE
Lgq/TY9xkuvmlU/YAeikzQKIY8BPRo6wjfbROTlHfMLgpfHY3tiCDxbwZjiql52glPqZXXNrygMu
lo22yU6K27x1DqLqjfUR+xn/oJl0Rer8DgnctnjLj82Z690sOkdx2w1QcaffNDtt89jKfr69Vba8
wwe9rTaap3nB5+SgwdwEO3kXbZOt5FWbapNtJkd96/zGt7baUTkK2ypbyDt1p1zUHXz++Qtucq2d
com20xN22fa+rTx5Ra9gI/jxMdqzhbnheeK/wk49MItx4ZsX7aSdor160A+oBv3MK9baUT9r3vyG
1J2+M9/uN42LO7/Tcqsh1EeffspuGX/KHoz/C3bhXrhYh3h/34u+xQn//f6evfMH78jFt6pf3MJ3
6xK/l9tEhuy9tC7Rk3FIPJk7Zhzim+DiXDlEXrmNPNXZxLd0O38zDFVg6gvtF2TIW7kNdsNX/B7u
Iw97B4UK//ELeOgh3FsXHIJ/Hgx9N/nWRd8NPjX7xMu3vP2dchBP0XbwB186UHjd1mvtUq+T7eRI
B0Iy/fmHiDxT+k4+JdvgU1iL+2LT+PIe/Ogu3c73YH6Pnf84tN0i26g7YZNsxZN04I2DQSZs5yX+
ki6RF3kKf0ZJy9wB+rzfUk/0s1v3Jf0ik3iupvCuxzUuhYt+ykkZty7dV3ZrvubEcWoMxoHagclX
sADg8+dXcxe8TX71lXhGt8i5BOMLNnxzx/8hENYuwRvvMF60L9UX392/0KmueQ3+KL4pl2QL/hWN
LHzpB9XJek0WXrxnIZCXVcnN6oHXkGlxU5esA92t9CqUWPvqfaJ88KX64jINHZmZfP42NtigQGza
9Onq8Zw5mJWZdSr9iIkoPkUX8CrhcAoXSHXw8eD9qWBaeUnmwJEoFQ4qLhT2R2Z3ljetrSuwi8Jw
xZbyDnsYh78D6I4uHIa5x6lZQ8VjdwbTo7x7YXkozxOnigkTIfZCzeEsdr/Un8PFShev4loS7OBQ
v9ePJ5rD5d5cvPb21C1DNhbU+wiABrm01i+kkVVbs7ER//bzfo53sRgIF8Htu01uwyrd2MozAIkI
TJMK3dEWySsjmOIXZlHdcDtPWeYmHCxKkstkXyMm6raGX75DfPeNnfV234ZsCKpt4hZrLH5rNi57
gy3m0TwML+ZFPdy3Pd9oHoxN5udrxTXERew3VyznHwVm6WJX7PKLtgk3RJ3cQrf2qBxw+NXsNayT
gwCH4TPxgrdssUufRuz92rr+Pf8KR2RZ7WMXJMg7J2S7GVdZvOy38pLERHLq0cTvY8wnFPKW4LlB
xhFZY2MBesEwnr2bPoEdT2t5iflmMb0NTikv6XLzyfeiTdwPvAfqGVQoV8n68YQJ7RdzgNdiAvKL
3J4jQueXrtDl2yyXdrf7ED9x6xMY9ED+ZVv9vnGUZ+ACNj16hDF7oKH0CD5KYwEHE9WXRaJ4uq4a
79lykO13ndNtGyaKX8OaxI1ma76M9mi/K0sIO0uYaa+vj2VEvN52D4tGtkguFNe0l29NTK1kOa3v
3lzXWM4cmgUI/sVoZ9nSXGi4jdfyeg+PZjutMI4sltOqfadfltvlHgeOShHBmQuOZ6xj7PP0hdNT
ZPQAB6ED6xYU2+DQtLb60t5SY1M88RPwdh1fH3bh3Y+8V4NJku7i0vgCCrIMfgFPXU3rlCEi+fUX
SAo+AOVDton9++DFR8HhL0Eq3lsnxU/2jJ199pQdkzMFmnPl1TemZOfhW7twW7yETu+bB8n/v0Mp
cGVP2cOkdO9M9MVWfDEPwolYg70CaGJdHKetwCJ+f6LTsM9tBCb2yJIeuYNHV9JTiC7rLq0ju8Vh
XqJHlnq+58TvTzXLdkmvJ7BP3cbazhNe4VaucrS8BGH9IthTzd0ULvHXnnguGSi+uJ9OnS+eBFYp
8Zxt5jWr3MmuuRac8orm7nVyKQn1rE+5jyjI6Xe5n63VzWM38rvRqQ5wVteEBbj6c+twPOKdlSd8
xfObYlHD+kdnuzrw7zpxG6/xKErs03P8O4LJ+Tvd25WnvkRn/UXzk3N8BHAybMu9wL1WeDmk17vh
2Tim103nBnvlGF1PydV4jXaYIaJPnHb6Obqq54Yv8wnJ/drQp/LQywhPmOWUI5/32XhVXptn4XdH
U93wqudmE+zN8+BKP9Q7KGn8sBmcawL/2AwOOOLFPJHCJ/NUME8XN5OFTT7VL4NvXCZ/8u+3iXXL
YN0qt9ZB90fv4ZENyS6M+qIr3wweH/bW7B+NteEq7v1tfA68+67cGFcUlzvFb2/xkWbFOyP3KfhF
X83LvHkMhkfLCY/ZE6PyrPkKA1c9WDvSTU9Y4qiQxDui7CijgMQz2VoSsrMO1jHDlHSDA+Pd66/h
wToGe0yIz/qZQeMWruaZ++p5PAafw+lxsFxhre+jneCh/0PttfnvI5LyP68eZHlOSRbeD+Vb9T5S
U6XU0jF8oipyUu3yoGwkNz5hutlVu95VV8pOORHUuqbuuB19sjvtdjcP+PAy31L9rO6Nrbzv/OKn
3vd8qP1HWQ0nhE65RFJNTdNklUbMv+9r9CAcUVMU4xJcjV+xm8DbAw3H9BVSuFnivIp+Olh8a/j8
eUWTXAJ43RJqnu+6CzpK6sOkj3n5P6SdV2/raJZFfxEB5vDKpJwdZL8QjqRIUWKmyF8/i64XW76w
0JhuoGq6+05RDF86Z++1T29kzTFDoeO7jEo6KD59L8LW7JrJ/T2N7IsCXvhWqeiqkTJcnhI/Wnxg
/wQaSVeVzaRs6YuWkbYLl8FI80k/WhxfqCL6y2zEZPH3i5f/cbNcia7W0F+QJOXqajG8dlHVA3h+
i9QGkmULNhl7A8hmmzisiHa3GpEo5UBBsSGWobYmVs8rb+lcr9S9w03/+BlXbzlNKuXQpYTDyQsy
f8g/XTZzg4EpgCEJxrgAJ/qb6mNGWFkonW88g1/nyKuLD2/k29QBo18BkcYz6Jx95+Q8BoTNq7uP
yaNuz6Gee7v7B2qV7t+X/T1jXV32qnpypiMOJl0gEM8Rp2w3NsgmQi+bXVgHm3tMXfflrcF0606v
2vRxZKYmx2Y6SHOSzZna2FduRL+kHm7dutZVEfbXKx2+vG9P1coGfXBsqDvzWfKzJ9C9i+wR+fod
/VAitpL3YtqMDrvzaw8u+8Zn/eUIuJo1TF2UTEVlEBmmdnVxErNJXWSA74Qxvq1nzPadinoY4gPr
mijan5f7bHS8NXR/zaK80e9XvZpFW00yYzSb6k59HtYZakowNR34UQs6ZVOBvIjUEW/c6td09Net
XlX6LwDcFDXR1N2Mz1ekdfacgUDiwMzw5fvtH+4Le/f5+W7eutt/fUzf7/Zqxc2LLD0yryDNdeH2
rS2fptph3n/GdvdqzG8MlhsX06/8GEF0MetLxKNF26/tG5BF1TjfEyM0OrvCjc3EdXPp69P9dmdf
hadvn64RpD22ch6p/KytjvNikm/bBXbcZ4UTQGivuU3MnAtiA6agdnfxpnvMH3FZ3rjnf42g7z/j
alIUFVUIEkFSdy0HrxL/8ISZsX05zMKptDV3rArhaCm/JTJJLzaoGZrPt+aofy0PuogL0+JfCNuv
HnuGlSIwYn4CLWe4/QJZHsY4VudHmpw0/0zqfnZSjy7kgSa+YC6RIZnGjefw79chayaBM6qsE//9
cybRte54jIVa3Ul7YyUhGsjWuXN8lCenT20Db4Ue1D0Ej9rnwOKkbjQ9LuTIT8Eu3Fyc//kZfvsp
VyP8nPZqnrcXdbdPXuiZxWtOaI/dXn9rXpLHv1+/+s/X/+1aVwNbJjeuBvw3zCbtNItc+uJ0OinC
UtRHypGFbjktsX+gMMqcJPBOBYxgN3sXlg16TkhjkW1Wrv4uruo9qqCAb/cpnkpeN49fDPzCW+M0
KWaI7NTQbS20gKNj78jFuOoxs9jCtGFr//ct/XuuUmSD0i1+sv828d8GVl0bZ3LpTuruspdRt9VO
MFL2Gdahs50vL+PDCLQrqy9yd6SA79Vzs4l7W52nrnmrl2L+3mZZ7CeHPY+EpRGX8c+Pqrn0phln
SbtDq2IeIV3bBc8Xcc5nRq52Msb3k0JfgB+2xuJECh9qE4LbOhujV06NxLCVO+PuSGWpcalUoazX
Pyku00aYE89U7cWNONJHxZyDRuES9icSCAvb+RMZ5flTWSePFAmhknQe8pYUIHbvXI4++qDhUWwJ
o9yI99pcRI29qh8EQB5HR6WqmD9gBXqPMZJ9JOPTWn5hRqDQBLhrLyJBIu+zdizJNahV4FviIAy8
vnVDFCvs7MDqUTYyR2GJys5HZUOQUkdmNR3DoduLIOkooZ4BJO2g/k1hu8ZUFuzjZ/F5UL2LNisC
j/RhKkGU3D+zl6SxR4YTv9ZsjbFLEAI9UyAl2cpM2CJpPI15ixVJkjQLAKJ3DlSifFDgqLvz3gSE
gsyRLxntRwcVDbiJTXmjlYZv0QR/uVeeaUWUktutSjb7XvnEpwEmSSaWu3UDyc5egn32EIQelRAu
wz8FiQ/JP1D9ySxAOJGjzjoMlyRJr+iA0thUtHAuUG09kCFLfpuDdC7XvMOBzCYGlM0wOb+mr/IW
Ud6reU9dlq8DYia2HWwgrxYWObx2q3pdAAPlEPA2kEkBHVDB+DCeyCiLNvWu/8C3QhpRskufik0F
OpT+z+MxdKCgCMogvkLeDp1N3stvxYvITznayqeBFu8z3x8/ifJ4jLbBozlD4CmS7sJfsEHxHhBO
8bAUh3TOvLObN3VRw/V5DF5VZCNApRgyMUtwDG1+0BZc4JUw7NF6hTdm5F8zEw51RScxDlOaZrAO
XY0dpSh6rZSPO0YNaSCUM/M3qofFlCqjWt64mPRrpHI1FRUDpzF6QL+smMeyTPukjI47yrfm6PiW
iXaEqocX2CxJtv/Q3tvN3/PUv+7v+xWHVeDbNHXM89oSDiH3h+Z5U60hkxzwlDwgBta3/79LyT8v
dSqMIG4VLlUwBik/rI+Q0NGzLEICOW4cdG4+yeFJf7uvvlLNPB4uFtHqKR10mNtEH8cPgP1QYsC6
p7/59+19nVZ/7E6vXt7VpyIhfLAOES9PeUNWdrG1QZqNJ42Bg+9j2T/9fb1h1v7rclcHnMASUy2w
uEN6LJQK0ntCc49Lxlvzvzr4NVawH5/l1a7kEihBWPZcCtGUbTx2FxQ+lD038GY3JWA8V7Spe8GM
uPUWhz3G93s0ZQadZQx1GtYv+cs69u0tankYsYNNkh1+1159N6eS7CAvgm21UKkSrSjh8gVlnUd9
k/RP0mVuvdTho/z5C9AgSCKbMRlvGjPAz+/IyBI4BadDtOtp4jAHAOLBnNkcXahJSyl0kOIe93+/
WOnf1zRwwkkaxADx6nHzRE6BFETRDlwzBfv2Obk4LE6auZMggJ1V3xD9G5cc/pFXt2lIqsKuUwRO
oVy7Lqr4GBic6cKdOCIkBrvFBHYgqG13V8/i52Q1FDh17+ae+3q+45UaFob3QVmhyL8qXuUxli9C
qwRbthBoA14s/7QLnk5j1kjSG4LH46Jf37jTfzxcw1INDhtguwzVvB6lh7ORC+ol2PagmGiapS/B
Q7zD9CekI9Un6GV144LX++ive/x2watxakZyIVZSG2zRKj3QiwbkG4ybqeaps3R341rD13j9Gr/f
3NWXc6pqKYlErqWy9t+fp+IOu8HwbzJ2b0w/xvX8MwzHQXcnyxgByescxu63sUmeiHFO68Ta0kec
9n46C1cl8mD6vocHcXOcNJPDUpPt4ulyF68Pz8n2/JGthD1cbDQGyea4TjYdBd417sSn4D1Y0/Kb
yHt1ddnKa9oYM9JFvHrSOJanS/DHT1MCVOc4kfYSXZTDXUnronJSHyT2zDXWxtyan7zTPXyN0i6W
zShEOr+y7qjd//2Mr8WP2vV9X+2mgbwXTRel1hY7Nu6DcN5XJNrbE4w00rZ5vGDK6ReiH9uoVRck
zONIwpQA+X2lAmfUbryGLz7Q1Sv/8RqGBf7ba4BoF8d1drS2+KmnCcqBCw/3sMkeA/+0zBBmmMuE
ivvhIZof/Fvay39fnYo1NCdDp2p9NT2GRt+b2Dus7RGP9+ScYs+bktxNRFgx5X0/JgBqkdfR3p5m
I/w7l3ZcG6Q02NLh1lrxe2DL0F04bpFYoROaeDWwrYOEQksW9C2N6crB5R0/phDPfCpvkc3CIAeO
eONo9WvJN2XWBaYwS7Q0bPDq1TVLPcsu+SHXthxV05d6Iywr2nHHJZ7xVXhjjtZ+TyRcTBsqNroh
Dye5n2/60iQ1lW1J3ZoZCX32mb72hi8Q6hxRd8EaE1k7QhqcvxAx4NZTecgqcgXPh858zFwsXMJW
rVyFeX1iHpYVQlDUP9gZK7yAQ6mfptj57dD7tTI+TTXVP34iICx0v8BRDDwM5N5jcFxE9FBBmcbe
38NKGr7Tn98x/CtRob+hYV5kNfh5d+LR6E5JLXJ3zywFCP/m5SctZMNtQDMzzojROGKbseXBJJK+
6TOdY+n73z/iy17w148Y1qtvg4kAo0K8HHjE2hsuIT10JL8pgLO61evlFXTG6S5/KAW0oZ7lELNq
YQ0W7ROYEU7JSN57VPVOSVgMFRobpaanjyMcH+rw7WmTMXivOUHFsEObG0/v9zgk/QGFoswhX5NE
Xb+a+PNzk5zz7CJsUO4pb0YOvWcEMntb7eTYtep3ct7whSyzZxM75MYg49NTl8X//IUqLAOqaPA3
qFuoJH8+PpB+vSLnkbAp3NMducXASpx6EzfLIJwwKeHvWp4ub0r7rubPYeJVpl91W/VAtTrs/GkL
a8fDGjVYCQg/KBZ14xzW0gQrPTqG2lXPbrWhfU78Bw6flsAFSA7ot56U2gto2uWTS+7KyuTGN/Hr
wxxuiocKuIsaO1Xenzd1oA5uWinQCoaUx+tOvWYHbFvfkJCUk6sgrAAW93SrqXo8+Ol9UHvWFuf6
0YSpYKtr0uovoBYd4UO10SVRnHjo89ExnWjxrvKWug/+DnN5NetoLVfJDDd4E4/gNuK3SLftrcLU
r34BRk0oK5Iha/QaLUm9+lTqtjOKNGysDUKgSYJfrx2oOuXFfzmvGtmPEttNUZoFH38/x18nsq/r
srVkt8d0iUD153NMqvIsVl1obeKJpDJ6XMRC2oI4nNML7pPj8rDn/ovc/fuyynA7P4Y0t6uik9Xk
oV9BXffnZSXz1MdFYJib3HOLN6Wa5kMVMVyc4ntsxQAmqtdwkzhb3Q38bFyShJK78QNFlpZ6UaFC
jte8Yms9AA4WDb8B+Ori4a9s6Z0Chyi6t9YU9dc6Bv/GkvmthiLLw//18wc38Tk5QAc3NjDwT+jS
ei+EhV7BxPFOdxbuJNkh1vWJhJ6RAa2XnqGILpIiqIRIiaoSgwlDyGUJJxMtz0gj4AuZDbpkWJkt
SdUPkKIveFqS8bjxS2Z4whhf/n7o0j8e+o97uHro4Ltbk7ABY0P9NugcSritd2qcy1yhVjODn/4E
dhQrUqLOm41w45Wrv04VmPMGnSzVfMBrNJd/PkFLDkIhtRpjE98VwHNIOfalfRPY1orgPWMHlvr4
1EhDkfkQ2uoLayjc/CmpfcmoPqOmIvTMFoCFIKW4u5CuPW4+rdSV0KgQbCWMDnsshodkoQgEKdjT
A7tPwEs3nuDvWefnPVwt9idk6LGUtMamR6DRsOSO2GNaZP+Vu3jV3cOeOGHGsuXZ+TVWZgVAkFwk
l9VObvwQ+eu0eTWAfjzNq/kv6/OzKFx6vkfcDDVQKdZiH+5yqdkFRcJiVQVTSrpUkEk+tkSquowi
Z9I/CrFTzV/FZ1ZQZIZon5BNlTgOH85AD1/ZkkIWKJ0uG8uvoFsFgupcEXOsLToQwUP/tNZWGOmC
TbxoQjfogC7MdTJ8jBlv0QrQTkZPx2hmRS5ehEomrWgMBSCB3NtNjeajIv735ATmIjEmcT/Rynl3
8mUeENQvCCoNQ8StNz0BaOpKgJTE/5KvdYhYMD/tfgSVkRJtxYRd3CERDLDUDWE7TsKOEjItO9qU
MLDjgiRS/mcTMRUmoNRdV6l3Ftfi+/nZnHyQJdnWzuFduwdmbjX3YoRauBjRPqOmucWabGYTRVpU
iA+WlxH2DvM1egaFXswDp308bfCpHT86ayiBpuSpvtdj1kWS0TGZTAx7BreztI/rwcyCwL5CiKrP
WHFQV2NiEdblXTECKmIRzuC11dI6cyax4j3lPQn91x0YV9rSII1ddY8qx61num+F4NEIJXOahyj3
8YnGM7l0wlchmRE5aDnJEl8JT3/czrrcQ/rUnPy/P/wv+c2vz43jhImDiDP61/T4bQuWRq2RZFpn
bKIJ5RZiRdnMn+9byDgfBqiCiSW4agOwaRE8aYLTz+AzXCAaMbXwAd4Bve341qqZpq01WA2kJOKs
id+jGVGLGWmPtvWurFtSlMtbs476e6GR4eDAMLLA96nXGL3QrFs11FsdNTGNDzUFfOWFiDmXEa7d
cJN1SMuTKbFfnrg7StOzsiXdM8PVVLvxUkGBaPpYK89zslm96CWfgLf1iBc/bliRYx2/zrQXeMu2
+AxiL52x+gg3Os9fneXrZ89pXpJ1i22kcd0MljSx4QfVOv6nDUAjLE25o6FwjMc9XdkJ7FtCG6EK
u/lxLeXekMwVQxaYB+zaktkB+ydNScwR4DRG1WvxGrzTLzl+6uYoejR7kmD72MXx3+6PW9GaJE/9
R98u6nZNPNwh93SEthyVZxki31Waj/rWnkogasArx7kNrj3UVlJrk6sJM+nvr077VcxgyZAH0ZVq
Kjo7uqsiTS2c0sO5L3Q6WftkKwGmtfWPA9I+N0ucdiEfR9G+XQwi/ktls+0XDU98Os1yt/UNDrd0
bLTclydHyTM8+a72U8T1AiA2O5k/3R/e8KQssCjF0IlgzQRu1qB2ddvIr5BqbJV3HLBrpBqDdFK+
cUaVfx0bFeoDEl48RVXxq1/TBEXxlB9PcqRuMjKkON1RHpkAZurDmRLYp9YPz9suduV2ROyL3kGB
cPRgY1zG57VxAU3v69GNIX7zFw1r37chLnap1uRRrG4wBsK4rKS1gHu1GbfhJJd9RZkMVAjaP4QE
9I6ZOGFAU8yXm2X+xPnKxFF1s3Y/bEiuvnyDh0QLmqaLDqT350+q+vgknZtM29TYEDuvH1xn8T71
UmxOnQuYYJ4ShDunb3bRHehMkXXjC/zXQ4GITC0UNLLMIepq09KFkDmDk6Bu0qWV+gfRU1yL6IL7
svVUgIDrcM72bpyT8EIwAAgMJOQibvBxN/p7KPxrw/zjh1ztPNSGLpiuhBobZih3MA0rH/CEdKfW
qwSr4U43vNNM7NZnHO/2GaN2PNE5elHycEh5XMhuY3kqdKQlfmw6O0fief3iTWs2F0KNLOcUz8LX
v38yJZB/vD4JhzQyKPSEPMKfry/KBUNVikrbHC8zXAylOSvDvRBM49OTGj+SXNgjgj7PBJsJgAXS
Z79SwA7X7wvpQQsIYOHBsgCi8KW/9xmB/Wo9CDhJ4B5b54SutngT48cTneQOpPukv8zCrdY96oJX
3SHTqFbNo0QX9DCFShUeJ2j1DS8X9+nzUQYBgFB5H2YzkrXMUS1jKX27NIO0h/+iIQ0UoBWlU5yk
sE7K90KH9U56udqie8hXPc4nVVgKMjKHtXEQ/R6FuTDcj0w9IopGR/6sdaRFkEJcfT502N7AWi16
+ZPuwYTK75ts3hN/pMv2ic2WoxavAzrhNFyGHVgI+yl3SPWlT6suKCuFS3HQBSb05ywovH3AgQOv
w6I7E9M0azTSP+Hz2OGQlQUF9b3RNeAebkVcNLsFet0t2kV5XHAMcTWHoKMJ8h2WXtGwEQLgm4w+
XgBLeIJTkTbmSgg4RBVmAZjLPgP8AittHNMTz7nTcZO5cJqxGETYHpS15Mf4sdHz9cbqFC1ZjLhp
6r4ZFhdqDXtMVXo8OjQrtfEaWhYfp3SvNxOd9n47ifMpDfu4IHrdCdttpRIANrfe4k0kjvL30+gh
+cQ+AyKV2m0v0UyGEEgzbR6Og1HSvErCfbyO3snAuOiTdhEAJpiH4WpwfJUf+uVuxVLZzypq263u
RDueHQYOkJ9xPQv4CUNQwXNTkcQ7TRbbUBgzqGXDy/IR+UkXwFWvjKtA+OSvUfMhp1uFYNtwmgw0
JhPzRfpKYVmTRm3pqbgr2RByXLE2EewVzYPlMKR8U02fDnFULFspwB3Wa5ZMpzh6xabktiEC1KOq
fFVPdwTo8NbOI7n0Al78vlRsy7MsIGfEvrDqOiUllYLYLL+6V09TGutpDhTONiO3wZatR67cE1k1
Ix8DcumgGdlwybzzo0eJI1UzETVHvuuXsOTlkTp3CdQRxrBZSFby0313mkef6QTIw9mHci2PSRhK
d+x24CiWY0medvmitXjDzmXTEtIwAc0GZAv3fftUEOhVuGeFjHP3rN5ryeg4NT66SXvHVBRqnm4u
8BbltUPYe1XNz8i7Md5GbmpNy4pbJGAtW3bZUy+sDRhGNSL40CWEQVXdDlXDFK42peOa3IGtJI60
flJlWEpXMUduk3kFZcUUkqOhP4YWKRgcFKrCxqLoyXA5CDvQnepej2kmTTsXYHO8lFf98jCqGw+q
gLV4ah6SfaAS70UPGkvUDooj4BrKLgjMMRudNrxHpbAjMmtBhWFHdzCwD2l9HPUAPrb+INsAJrlM
Xo+V+6XVMCi7L2Jtlx2HPa465+pdhYZZXkXqlLQ3sPqklZ0BHJ78IPczYJeNnwOXXZQwp4izkSlg
ltJ786yLb6BOST6tOHJR2iolGKAfIOFASjCjf9VppA/BPY26mXPwSxKklpJzob7/0eF8aBbxfbe7
fA5cQuJPmmets+V5tqjxhqiGbU3uXeJPKDLPu8Q38a9AaCJym2Ns3Nmn7YBPGAHHCx+Vcnram8yI
E/ijufyisv1rhX2pG04Vrytxpj1dQKkRSDSANUsTh/JIll12CtEUhGJO16OfKznvyjnfNcasngSm
XRF3SvRRR+XQuLGh+RJQXe0e6JBTcFCorNEFudo9KEmZlJWeK6zd+gtU5XSht06OnScgW4Ra9gFV
j+DlqSvYRj5NqfHlK/U+W1GT7xu3ENYV5rfpU7Q1MAYtquwV8DTelsdurCm4TcJdDMzLT3mRK+rK
74d8FJQ26xXuFPzTfy+m/6rd/LiZobbzbXeGQ6GvpZSbQdSFqgqG5Fra6x/BmhZ0ZDrFJ0Eslum0
d+Y4vHGG+t1PQSj9/UFe1Y3aviUnt8qUTeOeFPeoj2AdEZI9zaZDqAyrzNPfN/u7p/J1QY5slkjZ
2vxFMY0O57xvjsrmFG1NzY9IoTlAGLovieZ9OsUcksfxaSIpY0AgVfueBaRybDPKtcYcNler359m
xGlU6NXCsVk/JWj59iQ/F6GHJlMIp9juM3HCx8mo5JM1L3NOV9bphc+0bzxTnBqnp1CatjWj874z
7tLjvie2kIFw6xzwu8Hy81avq2JFXeVxVJ+UDdshAePcB5zBrFpyaoO5kfVvOQrPdAu465EQQDJT
IkSVWuyq0j2Zdn8/9n+0K3jPhk67wqRtaHzVqL99Y6eARPNQ4LGXnosbNcUK2CPp7D3C3tz+DgWe
DUJDnwXVVI2fiRLNELve4niZw7D8NWy//YqrL73NrcQM0kTZhIdJ57j76oJjVsvHbebl4AQ65ADC
PDrMvgosbufo6bjhoA6WMvEj2daTKRpIVIhatwzyt3PnHErHRAXfyT46MYE3bweBLyQ7tfSI71rD
8E9YGN6MRfbZsjeLHPHwfFJTYplWCX8EAD7LgunL8VpCwcrOORlfAInP9LU+N7pVm66gTwcrZIFE
4IWHLfbtkb4VZuQdtobTV4MBNkZUKm+A3Zjee6RSsbNNyw7ebrzAoeh3/ehQiwCnN9C2/ho3faaz
51ZPnJc8+YIOD6uS+Ioa1w7m8oSyV4KNN7l7QSNtUS0wsRHhG0+VVV+t8lu10usAAxghlCsGBYJG
nwYe21CZ+fY1FZp2EBXCITfZPi/I+5zhgx0pLP9OMsWIdlgoy0j140dIUOJKCbwCn3vB26QuBlXS
aJ1bfgHtH0VT1CWDwoSMGx1n1VUjsSuSXhEKDt0phlvBQ54Kiugoued2KDsDI5MYXIlz4fjEXoqe
HSZq1bFQw90F025ZFUg7hz9Ac1dH7wkmAL8zvQgIhB8tPVsimNAE0XTe8icosPInDqYbKUBovHxb
X4i1I24SbxG0OOADiwu5Cqt+EgDVgH4Dm9556LZDCQnSMYyC/F6jcHuabOPMFURbJJMucfrSEZQx
uyHYSJyDE9MDn3Vgg+g0d+HZM6GTli5avrJDoTFVT7NVd3K1mYAi6sSZZWsFhBE7VO5UgC2w6opZ
nE4ibVbnbgc3CUtBaIccYGsXYE0j3x+Z5dmg79IXnaAYstP4qFjaGYkthHgv0mdHfUqkQSWixr/j
6EXO7QVGpVtAR+MUcVh3xjybQV7l7yJ21uYOiG99vu8zmJsnknVJAnQG7W74JCirNF7q59omo/fc
LJJFkpE+9cBWPThtwcACfwX0iiWZHOTiq9TVlJDoZiUhY5SbwXWDgIqI872Lz25ETkviZQcfbqt1
nhraQgHln48O7aTSF1rgCudxr4+gHdUfoTVA7+OTE+sruLMV8ARi8TSCvUY6KVTdnDfBzZ8x4+Yc
zez6iY59W7BbXhvFjKYie9OcyiZHCaaXpzwGPFEQBoM9EDRvMSFT0qGCDa8sAmQOixaa1Wtx2h4h
3yOCiHx60W3jw2rjjzA+VRqSBnwfRyD4rV/C6ygsj/YwtWc49dBNGMAHVM+y15pIfV2UxPyZPBrl
GHxSh+y+snfz3Es56VJ2PjgK/wRgH0c3Nmx4gdUFiLkdvUgF36nd40cX12oEe3oUpj4abKrTqZ1e
lkwah8gjiFcloiMcU2oXgplAv0GZaIXDM+hRwg3ROGPz4HXSYNovym2CrR55rM+Gia1rDrNGmhAA
2VV2QX4d1eyMHtqELhTiq13bOKgeyNfRQenFWOddM3ClbF6cKMW5gFolDukwSHq/ZReeuNXHoGTu
5mrmITbQgWN8cAKApn3m8Pph8OkOyDcXgkkwRLORFKgiuYKECotddfvLSJL8iObSK5R2+OwW5lJl
3PXb/LjhB8IItaL3YRfAkYMoTmlGIElu+hccRiwuh8mp9BJagNX0kiGt9i0OHIu4GhkHL1aWerQy
dK/V3VPiM/iRuuspQYJDR9o04eiMrW7476ViUhICi4bhiSMH8dIdCcexC3xXtlxqXSDTqhO4n8kx
XkJHC44e6XOCsuzO08oAvgQbfCxd3LMwJS1PEcZQShvyhvkepl3gXNDs5wgeABs6wPkg95pDntVK
xhAf+RL8XgoFABm0GT/aUDx8HNWphk847jkEBDx+J5GGibj6wMt9eC/YWYa+ZbjUlhLds04OIAxK
STKZ4YD1bdZX7kJ51+ESMJMOD+5VOjj5KiBwnLqy6avJ5iKMSyh8nJ1PtlwvLdrcF07IjiL7PGAV
Uz+rN6sT1cWDm0Q+kDLKEnwl/JTD+daO9h9bHVYBCFaw8hF2y9eAtjqsArNpemVzJnRvz5swaTb2
XoBZQCNYyBW1gdmhJERH0p+O5+YFoctgY7i8gfto3rI9fWh8GiK7Rw6mAkhoEnWBD1E1Gmh0SeY3
jQ8HP7b8VHPTaNzXS6XmxDWnCHWxXFUBV+UxgIrUo4bAtlVet4hCYuAsPsHOTMFU6pEO6W48O27T
N8a5CHmUEhSWSXJnkRKWwLSpCYwp71DiZlalgpRcplQMFNQNWzmn3DDCam+Ce4Elyu6tcMLa5vuw
NIfhY/JmAOEffKRY1Pg5t8R0lhYBXxyP3pyr50nEUfqDsVWTWVC5uTZgZfm8j7F7VJciMOWT0yNM
RwkiTKLGq+jXPd7kjknqr0IwGiQJfRWCATj0dHN+7iUMHQ1ZgRx4c4JumDndg/kSv0mPzLUsaudH
xjVfmfFOCDtSgP2JdTgevhqUjz0rDMT9wuF1Nnf1R/JMXA7zvJY6jEv5PhNIiXA6MM6mVydgVhfU
qspudE6WvQHyirYi+8FRWQ6cMCJzywbaMAYIO6Lno7p8qKC/gdpUK02fttk9q8FJmaTCCPCERtpy
5EoEMNCyk4a3QwGv1Vx+gRmPogASIP/vHpmefTL8oOyRroUqD+zXrrGBefIGGZSPcuicJBCvEEJs
Q7UPuQschlzuHN9SSLa8G8sz3o7EYYgPkY+Ixj75oS+8jQDImIXPxGcKqwX423YF2Zp18gi3bRTn
PgBoiqwNzCZxBjg8OLstfg1UVlN1xAdxJNUBJojuZKZXHnwKAbHq1pSyTo68BSSmwXUmkx69Quwy
m3S3dpG85Os9La9ekcBIDikEsiFebSPLrj6QCCbKGzhBJD0R+Su7WujGc7qrZYDjxlPZZWwGyzbZ
DMD9q0FoeIZXIbpd6PAf9czviPUFhdLAGkMpz1ugM318YqZtVb8zHHVzMif8J6WdhfJUKMaoOthC
9d0sU538ixeb3aUFRiWSKNiJ/bcZ0D+ZClW2Y8xxm/KBvlRoQBa2G8FJEq94ZfcTPGWDryLb4+PA
ZSy9JWQmsL97LC+T+uLw8YpsxEOHfc3541gM7BsooSVYE8I2iaeFukj0uI2zJnhk4mScZhdg89g/
w/uMVQuDgUGXC5adtRAQx7wztVOOUsnVeGAryk8tFwEZqIjH7Wh7ZCM5a+dp6VYy2UzDRkGsB+eT
uJL3hx0zwuliy6Z9OHitNTKhDEWuQsf6SH0LIK9jFX5ONMYbIvBSHj49q/OgtsAiVj5ClneyPxIW
F7dT7nVhBlAehBzfa1O7pN2wGcnu88ZvmDpuZdR9BTr9OPgMH4mhM5WDLQDINhyMvp01Iks4FUWm
SUCa0hceuLLj21Vap6DMjsXK72s+eqcT2ewNvYM8cCzFPQwHwdmFsHC2z/AdF5f3bA+FgIGNiLHF
w2Wz+EDKy1EaHF3r4vOJ4Ge7oBeI3HbbPp8hqLONrP22co+BdzjbLYFQ1EYbYo/cYYPKw2TybDwC
AizknyyZ7O1gQjri8D7zO2XLLptlgk0me+G2HtOwLFV6CT4zB4/8CPF4fSGOk+Rnjw0OlyBfaVA8
3Otzdm7d23FbvJwDZgdbLkbNc7zJ2WEgdNS9W4fLXy1LFbWdJlEKEslF5e8/H7KVRfIlrXnIUkFw
9r15eDyoE0uy22dKLxyeIuyDkU8MCvMDIgEDicwR9t+wap6siSiNoblbxShAaMS+Acsn6qPWP+dE
i83yaEylg1UsjFHt2UyJPL0uGhKmTHMe6UDZvXNECXoY4lyr+88GyVsJfMRhDdHbMiBkD+q9ycZc
9RULi6pPiS8HE/+qrpRnpvl4J35iPLRQWD3RKMERiM+PuZzDAmlDMupd+Hl3EvmKB854Nj+Qg4UR
uLXpkQ5GykT9Mbxvbuk+GaYWXq6tdR4LAsNQEJ0ydgvOLPw1oG+OUJA+EGNtCkIrY7edugX4p2Rs
nDBBOhH2sdZjR3SkMKHYuTY6diNKUWzQqiV7Lrbex0eOXoMlkjQ90nZ4sk/84IiiJYQnfIBvnJSS
Oyp//KPZ7yn9sBMBB93xQYPIedBXuTnqVG8AaKHA4fBmjo/KqJuEsjeM4Ofu4lPlNSWX+YHlQZ9F
W5nGWURoOscFJ+8pmexa2lvthHlJuzfiUcWESy4XpzxlnJ4nau0HUPoqYiQcdotIc9jDM2zYzh6+
CjYarKiKNGDOvhPqN0zdB2l0+GSrHYKwIt7Y8PhHSrVdvLNoDX9O8oDHdvQ8MpepnQ0YuxFovUwg
7OL//qiVYfW4mjhYVgi4Ui1xSPW7qgiETU3npC75pnMItbaA051NNIN/MDfTdF4o6PqWZjLuFuqa
6ZbwQmn7ZsEzQhQy8M58THkgzVlx35i/9dVlpDwNv91AEfL3b8Vl9HsEsvkhrBYFIqoP1OY/R2DZ
CgYk+4u0kTdpT9/IP3tICxccyWP0QLALDcfg8Tq4tcmAV2B8dfpd7bEuTgtUaCtOi8jD7oIFOg7h
KVyhlcton5F9YmdupU1IxvPZp9vorVAwVi7KCneg+3G2Rj0SuKu1BpDRTV8Syx1sDeeF1RIF7fRj
ydXupBUcWIo7irZoJnnHqZPIBDuZ8vMkMqhmJSSvBwND2ip+gjxpPtcL5Mbo/phG2UyvCUGTRhDQ
yKkaHd/yi91Peh7xwcNBps8E7Q3o41mkBvLEsT6B1taM6xzRxDjesY+2ar8fyd1aCDyWPyWaNAAk
oy0Y35h4sRHVHtbSDCUHTb6zQM2GJtbs4Cmv4Nx5WmdrXhP4Efdz9A7V2Ro2luZaI8iOXZGR3hfr
UrszwCvpnyYfKSlabidO/o+w89pxHMuy6BcRoDevEp28D/cihKUnRW++vpdyMEBVVCADGDSm0d2V
Som895xtRRN8b5mpz/ET0Ez+BsJiixjYR3vKF4PmQSqEzTxSnoTkaJKWWvnjl4jVKFQ9jovmcfCV
RwL5NkXqgU2Gk23Vcy4YZlod4mQhSSjJwIr48nV1LzjxjpGA0s+YK572KMtvc8pl1k3mwkRbo2CX
BpU2Ze8qp0S45+JfscL1uwQdImdZkK4y08lx9gxLTbwoCfXjz2JYzOvrukMp3V/Cj7EkOnuhqHNd
n38aRL+VqxhSSqEbZ387IcZMuw/9TCZ7+zik9KTPrvJDn1yah+3oFmvoS2zb5yx0kLXH/LsCAwxx
qNECIIQg2RjkKdaXrbJNOTtHg8bM1856pon0cUB17ncrSQJAeokCYl9t/p5u05HvyYYFbENxYOLl
PFSsWogK5ZXwmBB+wdIFUO4y0lugCu6Vup/EMfjHvLFIRZcy4NG3W2OBDld4AVah0tyRhncDGMQO
kID3s1nlM5rLhB1qO4Xwrs5Gz6talA/BW1OYgq6KOYnWqLnkCS/aATxoPh2a1VATcUISYomAnjvL
EyHm3u/RePWsk2kHsilRpjuN8h5g52PHpyd+/Kzvm8dmxTsR4tn2rzCy/Ouie2uIybtIXEW+tY2W
PaT9HswrorSODkViVEWL6VxayTmEHDXAKCuFmaAhmZtHAzfZmm6BW32q8WTshG3IEM/YjigK1QA2
caxH1BzyLYVrehyF4s/A8Wk5oelmG65WpaC4ckZ+LRR96PLAYfEr/OQQdtt4CNk17OwAZtsOBxpJ
48EdNQq6/eiFuirtLeSVpvmsd+hD0AqC2u2Wv+p9oIrdUZ0lKRiSSkYGPQfmHql+R6HQxOJbJR6X
89BAABcL4cZQITwrNONJK/Sno5fqF44P3gfs/iOwz0lHyBE9ATvIjsVYrq5C1oBgFWs+dJ7IFnqd
RwiDLLcA5tE2keFkwYdM0xGJExQIGufqTdO8SWEHg+RdIokzYxw61C0QJB98UpADAW/Nz8QCTAKH
KfhDgv6zOqX4lIqAgHPwJJg/Ell6NwYGnIqFfm8cu+nMJsU8t8BgYUUkuHTNnNNYGdv6WWIsaH1Q
wI4aOBzHRImqjiU8DoBgt4qt7O6omNUIIbadea/NACR76BiZck9VPnr1OIqUj+aXSn2Rmu2t8gKc
g0TPLDVGvadKOKVIUmJUlrI9PknyrrguW8SBRB50SKMMpLol+puJ1IMYZINnHsUJbZYRSHay0J8C
CxnFrNHITjnV+6LfjqEnTy5zpyGfS/XjxkoXW3Pj0MJXINb2+vAoeJrOgeLeePF0tpUFwY/sUfZ6
XFOexdS8oyDqsRVn1hrIZy0ps/YNdZaJLGTGV0G4w2fgcuLtCeBnYRk+730TA//INbWP1SWfo+pn
kzXAgdA5zcRVO2MiyNdUZy4Ik61d8xBtw7MsbpSn6yX44voqY9+MN7pjgGSoTpo4Wuxp1FktlH30
JsuLMrUVcDDlUiZHmbD7DcnU8nujrVLrxDIN6Bhua7tU5s/ZwvgiWJE/GX6aks0PfhQ5eKleTdNL
JtJYL7foaeR2uKmrKzd9dCXmAinpLGyfKzasTyCyeyYNf190mkY6oJWbyRaDhTHrcD/a5iqr0Izx
DcAnEiJByhiEG6VGkCF8MmtnzRR5HQLGYvENNkPvSXsp3mtACrPumSwISZpZChirX4w7hTNH5usG
4+gEnC/J4aZuGxnNCXkYQPijx1pCZzVaVqDV3K3GrbUzAIbqF5Hgv9AbFUd7yIW9vB5I0kuIqJ8h
HWgORQVSv6y2ph+xzzllPgtF5Ni74eaCFzA/yBwxleBq54yQcZrQCle4vfY0pNH5WKEr5y6lCsYg
4ve6qZ5CYVFLl8ClgU+/gWj1iwy9/1Fx7kVcFyqcoh2wl7DCppXPFW3erhLLZQhCgTTrVz7NZLfP
+0dKN+jqcyxLi95XDKd447c3jzivy/JUFZAjs/oU3Gzx/qgFttgQ8tH64YZkmWX5XPL0nrTnBhHo
fT0oLrHHNoqKN60uPdGb0GKRoy1aYXV/RhnkcmSj3CQkXTYzAxEJP6RgG58BlTa2+GbZ5rx11MYt
CfoOHixbYBTedRuTvyPAVAEKD+VG9HS4Q5Odeu1jUDpGX8xuXvhpmA+3l3zrxKtOl2YiIesKhwiN
ZI5h1z5/nrWfyM5oZg4O7AUbP42dNvq35nLjjUlX4qPg516nUd1NDPVIywy1Y5tmY33pT+jInJs+
txCWtwvt5ipozDeWbUVe+fgnkjPOVvXHVbaVu6JzOewr+xZ4DXursrBEF+QX/DxGru8HxqG40SXg
d8KH1RP06ybwEyJzirrtidDGNqcuuvpF633B/iL9fiY9BD0OK5cHXHwUXVx26ZY9th63dAESP7Mm
SrX+AE/uNq3lBsayRsYIumi2W1G5wHwIxQO2mJxzhYtXc9rgwq2G6nL0VO59BnNjrygn1geGdGEf
HsbruQQci5AL4aXMTuSofOb2xGNDWItEXAqnj4aqf3WXciNNofziLVw9psoizB32nwmRh3NbQsoG
bnvWXgooMWJoWanZqMyTGRytbG/2txmebQOI5VlHUpnNuYHwLMThLhv3vatRKAR0fNclz4g+PSB4
B/eYk9kTzwtoCL9COdIThXQ9Qz8HS+MuwROejeeBGdYJtsN77nGx16VvPaPJGqKVxOFgOUpPDMeN
8hPFUd8MwlSpGoQuvflCPNNYuEg8niEEYI3F/chxW33mB/1YtNA53pf6dFFiH/qJFQb9Dbwj39Pu
Kl266zH0CcHwJuNkNvNpu91PM+6p1u6x6NJ6Cs8BNG1zcStAF9gd/JQnCnXaPCSdOH8LUEdaxKwn
597FiDPMvdbwg7VkzfEQJ/jE4UI5VCkDw9XwIRLu3qxND1hWXBZfzQtggOig2cSEATvh848tOS2W
mKnu9XFzTASEebE/BcKylW20TPEiUecZxq4Vz2bics/eEIythGFeET6MCCHdIk5GvS06xlLzpM2A
nvQwnSy7n42rirKX2uOlu3CjV9renLGm2gplkSgWMacTTIwkym4uGcOmUzyyvV6PkEMmVXunoLDx
o/GrUj7na70T2U33nDoJQcAQWZXwXtZY7Am7aW1K+FpbdMcFM8xAERIgs7LFMXYz5uzWTeHcZld3
4q7ba+VFVRY8zzGxv2/JjRQtJ9fm0gf19ZPEUSF05FFnC+G1dpuELC3m6leWteEitT6oLoWOgNiv
ojlL3kwHy0iBNxc7Pnp84n34LAK93Hc5ewXG6EWqV/KCiTOKLW5eU67TF+hHgLERE4MdvPHecDEl
5fs9ywMxl+GDG9MnueEliwO/RjZq8E+a8fZXwkNW+GLwnH5yfYg8raXid0CQ46KmC80ihnqGfZE3
ZaZVm7TZEJt+NrcYYrDstkv9VU4+Ul5XRCziPohX2byE/UR8ZswH2U4Lst1xEwQ2lQ6xd7XssT4G
D229UvVzwee/jLoHlBiZlDC6VeCFCwLUA+LFlyQrkEB3yJKFCPP0Er9Td0flOqA62YAG4fWrgmgx
aaMmy7B20oBOluN1tMu34Dk+DqkDVUWjs8BZOVAv6t+vgo8O+1O8vU5cJdNFU5fpUoKK0R55oj6v
V5uuw1EDQp9xWJfx87DnOXkd5y1/zNxCDQsQ7D60hPTu6j3XHtitmN61YogIeecoyZzzfxp1HDPe
/CXXle5ZC6qI0k3qaLULXSPRQZ6vO/Sa6fVxdO9yq1PSfAWWq25uRB5WTzTb/h1k+AEQkWQLAFUl
dhbLt/pNZy73enZrsDreM+ixeCSPDexXtdCX9+A74OxHUC+Wl2AJGILdIn6Uz/JHdC9ZAWealsEZ
XvoUq/CozG/lW/ZVj3f69O+fUv6PshwvD15ZgwgoQko08Zu0rxcJElU0YToEKhruh7BemDC+7YJ1
A9fLcFvcWX8qJ0yX5p3AoEAHJs+w4cIadKc0pO5R4HBTtNRYf0bi0byuxviQ3U5//5x3Wurf6NK/
P+Y3KVOcVIku1qF46A/qsjqTo4LALF/K71L7i2QOP9APf5aMPQgFlwWf+d1r3kblVTRafrhYsoFL
vwI4565+DtIPmATS1ERz3ccPEkbfqwt88hL1IjSxA6kvAu5Vc6t8Dox5RkN4PROlXfVxFRB3HAd7
dJRqIxNnhFyG1xuHblM7feaNECPgY5SYYjHQXdV44qSKgVtOtCNx3jxItTN0c6GZCzvy8MtkMZgL
ISZar/6yrnds6IyDUI834Maa4cPeSIyagiNuaC8t7EBZyRJFrX4ifN2w7sOc1jSSrNTeL2l/17o9
CR+oazTOw5KnDUcuonRJ33F1raghN7ZifpRlV0UAS/f8vbVpM1SrXt5OkZt89mzPGUSep+ZOcom/
mmpN05gEe1f4meDfxqN2O8nOixUQxw/HcxQVAmL00gZ0t9SVJnotxjAHSxtyGeT9rvjR18umYp/z
NXU1cI7OwvjRsJw8AnQgkgChOAVs+bbXP3LaYkoKHe+EQFy7Cn93uvkKg6HFOOrTPtRBhFdCsqiR
0puaHzYuW1beuEznTbepgzXf1GMGfzEv3wxIxOmdfadFEKFtrHzdAsuba2ZHQtqZCQtPoqZE9S1k
bAgkWUNYTlLEYbLqscCMUmX39NVKq4k67NjRiGwkhPteAYxfgWJyW18l77lC/tt4lwon3oB9GS5q
lexLN0+3BkUSgjeu4YEocZxBAF0Bv0Jf0xn71lgk0Wgghg6wWL6jcoRKV+MDQLdKumFGZsDf3znl
TkN8f+n++SJ8U6tWbRb1JB5Mh9J6tJR5RD5WsrY0J1uCmJCm/gjREjb7ZNPiS9jzHBQeZQmCi2Q8
CW2zYeAOgreiWwUuygz2i1pywuYX4Jmggp8+JhkFBrkQEN7fNa6DUiXEbkx8zHF+WxevV2Lbw9WN
2UGkzajSMRRsa/0goysb4lmeTbNb4db6slY31ocURvO8e+7REdw5JmwN01t1p3EvEnr67IKQqi+O
JnnzoFCAKN5Unfp2RzWPZMxKqnvah47bXYpPSNDU3jPv/dxisrrRZROfG0C25k3j6XgHlApXMIT8
8qifEJu80lV+TecD2AEyMxgNpmdhmF1nr3pIuQmdZGAjAx1BEeU5+RkBC0vGdIKdYRdSGR3ApX2k
Jn9yCbNdzkoIW0vBt+n2fgboDrta73SdbcVu+euVbjSsseb+/SHBhfTD188lcofT9XuAy7ejuZ60
KSjSGhzvrp/2TIRZtU9pSisvUZDybQeF19/NDw4loQ2duVKwEpnqqbsJ1ticn/EX84Znm7rZJRSd
vuU3R+N1BB+ixjK10TOp3DvaoU/dHNhHBqOZjztYQrFd1MX6WnPWHRu0DOYnAEw0uqbqKC8RXgnJ
NtPX5rFNXwEQx8aOUGE4VyBJZZ7ss4belCDYB0RHNi6xu+ZOxdxRVgsSIQeGFCoyV1V3jjdRDGF7
r+dcBNNCqJaqvMD+Gkbr233tfYAgrYtloXq88jKbUXsYTVcntsM6ivE55RVh159Jp+aJ5h+O/fev
W+Kq9Vbb/5YMIP9Aa+CCVEmVI5lVIoqC3+of7O04RpqaysFEJbXPeXvFYx6vG+5LKCcmrF3A9h/P
RxwhxRYzYkh4x7PeLqN3hcxQCZ7hF3Om8dsH+sazSFqty6WSTAc5fBS1VVMDK/IwRNKSNuBE2Fp3
0mMEEEDkZ7nhKX4LgOIaNtthO5nb8cNwjvwoeHDrwePtKBqvfR/3AYpLYJkBkZDsSkiHNOJK3m7j
Gig4O4vVhkUnSl4KXCs8QXXu9u/VtngWwg8JKSh15pSZyy7ryTjiqplsla1NmQsC7+FrSSes8YwQ
Rj+C2DGoDtIpMGdd59d+1Pzy+vx4xqr4MXmB1D/BR//+xSLcmsq1lsZDQttP6k4VP9oqHldAckLj
5+Z7LM8Da0UfDTxFQq0PXR76ckTORKwoYNf91JjGl6JxdOstIiC1maNIVAI/ig+96v39ZUcJ8NPL
bmqkYYkMZCiS//1xxUKXyooU54NVWbN+2bWeGG+Q+V+Jq5Vm+MNn1XtHe7vKNAH6ia1gJoEVce8h
4xV2YuobylqxK3+aAwTcBPYRrnUXz5V86fVnuJW0dCZ9CXtjIceklP2CGU95lOkzn5kPDVCXLTwA
V5EHyxS9Iy8WQ5exoXwIb1dT2KiwJDSVPsox7uWWzbHwWSdv0E/xc9thYeLMzfJHCKjw+jYIGM0A
ciIyYJkerrsafFes1yWhYhAC67Tf3Anl0qtYFdV9bqFroPeLvNmjSQIDWMoRkgvGpY1tahtbsLnO
R7ICJ6bc0fHM5zKigBk6Dni58pn6TAHCeDlAztnDaao8qIW+Q5VIupJt5UsjdMd4hUB5TPfXaBkz
ydBpwjxmVZu63FtknujXrRGndmN5NLcjZRvodLLsjjXwSgSYkiOWrgA+LvhDg+IjMBjnEdfMZEBU
BY2DsrVih9gFX4X6TwMfLNOQ56yKDS+P3tH9u2rDDQ5hUNCqxbKJzm14CE8Kv1B/HqVVc1014iVg
WakWt2whI5hRV73bQqPzl+eIXUheq1/Kqycr897FAVS0Hhti5RTJjviFStxVJfYhIK7mmDRLrX0t
a6d+EvFjTaRaQz3AY4lUjb9pt2U7kDxHtbpWr0ToS/ZGy20Lfs1d3S2Kfq5DX+bupGyAz5qZfFKC
jULXt7IWNSfpujm4DkEpOCxeM5PgE+eautyY/WLonUzxU30uP7IgZpGHsK8aFvjFkNVf3yrtORtX
TXhQg9STgJ8LpmrlMMibkqIpRMMPnbmuLiEalzJ5HsLHjt+oqA9mwLPyGvNAT8nC9BOb/2YKcdgu
2hbzP4ith/4ENIoAtXaFvVEJ5lO2NUnRu6I0IxMJ1fsVLxihp+D4yidyNxpNCUKWr68T7XVQD8qD
bC4cgQ9ayQsMiBIgPQi1h1311BcvjTHX35AHRze/xB3RLNIX7HBAwUV5Gm5MNI96cpYjt4p8cZWz
KtfxGaDr70eF9tMWpVqWZOJa5sD4PhbEwzQEwa3Hrgkq+WVPbn4WQs/QgJa2lumV0UZiRnzV0IzD
HcUrY5tJK6LPeIwRwSjHCDkHgp5j46NlyRmGC06bh6JcRKbXgFPJS8ZpdBhvbeWNwgqBVG3xdod+
bZ2T6YhZpCvcChSEczv3IyyB6iL9rY9U/mn21LHVI5jiDP9PoHFuxuZIsyXnIX82Lzc/xpmXF46P
YCB7gNRIbMSoPKRMwXgEMmdEnXpKp2VyuoNNGM3tbPptJP5xJiP8SlWI+pdN5Y8H/h9zQBjein6o
+Fj9Eu1OEziS4V9jn+OZ95ohAN8BhJl5Dp+49kaJ13jOivEp2TlmYps2XfMznNZSuYx4NS5QeRKm
gz3ALIessCVKgcLXbFiUlxA188wkI5uQiHKTn8GGbmuknkhl+Samt7FhfCaD3Wkex2hbo/nkxrpt
K2uO99Z66E+i5ICQMRS3c4oncw9Bgbi7PZTyTLSBdoudEMwTRj5aSKEJWj7URXfnWm8PD2jJVg0a
98mFVqvpTxjtxPDQyD2EOItmhoCkfZ6pi5xi7vGPL21YluiTVEi3XyRdP2grJcVQmH8VSWQU/iO7
/ccXLiZxdE2H63gQKQmNlzA6PVJGpgyWegh8RjHq9yYCBnzlCZo2a4+asCGAJCNIOfBuwwksrZMf
WoLfk2XvEQyEMIjWj+uZQCzwdGkjaHS2le/ZDcnJwYgORUK4la0lG8LWbqktotK7S3P9TLITeZ2c
y4GD2kHRdDXQX8WvXEcW/eEw0o65Ted5RYyksEjA0HeS8ssD+CfM8PvmaNzDKiWKWQxL+7Y55qmh
3UZd/DPVIGALUl8utgPfwsHg1/qQ57K+ymTPijDvoCabREctn9YyKAJKbmubBSuM0kpEAOGcMeIR
K4GxONx9tn8/pH6EegxeXpZGFXOr/g2jA7TTWzFqx0NjeLwJ2ohheRlrnymXU4NPOb1ry2fywKQC
YG83TNXFUhptQSHZ5J5Un6oMsPuI4IT8LJZPmekhTOuUQ5p7Svt2k/yy3nCtIRQX31JPM5yJ+6hN
Gmd6RpePoxow9u9/J+O+b/3nu+dvJLIBiPdW3X+PaJagtrXac/AahmcZ1LR76rgwycwHRMLYubpE
pyseHSqCR/NRfxlB8gIPN2rQHREMMaEYpieingaDauzxweLvD8rFQMIyCdI1FUvryEymG+skWEjs
+vWnibm88xtUqxD98/EZ9t4p162wBCNsipVOuq24CHWYvG0RrXuoosQPyzn4jAzInwx3F77kyCs1
9K4r2Yf7nHAZa9NBfJNX41uPnuCXX/573zVB0LywlnQPNDJVnVf3399SrAuCMgrNeJBOZMZ0NkfU
jcCeN8p8FZ5XrOhO29r6sKCdQVrFWNaxqeVfCMo7zvgHWG3AaZVldnMbkO7to+6Ta4ZpQIMrfAbp
//uvav6wZQPPyuSn6EQ0GuI33X7VlkFtqeC05iVcBCBvM6nc1CatlaEtXn2qgxl3wg3YYCTtotQO
4Y+Rm3zWE7IRCvJAAum9QniSv48XRd/kz6TjpMlckC65/lK+CxcWZ1X9TBqflaJ0v6DHmycaM8c5
3a/4uIAwAnFPXVpRL1L67Z6CufKqY2GKQbHGagPG1myheC5IESjRlXwm6aLfVxuYqWedUB4ZZRy0
lDJ4fEvDc239AlcBOPz3yVcpFkC/IxkKi9O370jq1bjOAr6jxq0y13AJ2+kWnZtd7cblapOdm7ro
j0guZ9OHWq8qt18Ku27fH7lVdqD0OHCSyYe1qVBrJ2wJwL+mvKsbEnoIdNxP1AWfdC1n8Yk0dxK4
JpeSPYl2RIO8DKuWUa8msG6+3fcUiyqd+YDmCnZsaFfo3VlqDJROaDCDJwkSFaLtEd0R0QyF135q
8tF4vCcmLab+gd8OdRKGf9qM0Vfoe4TKXNoqmUykMbyI0l1TjZZmwTOK/NSLV03ioK+DHkdKL9I3
3XwNg0Pq7fAQ3+bpgfDR0m5H16De3HLKPQXV79dzGrkQw5iW7IjMM1t74Y9RCfcKgagd3deWZmAT
5El3euiZ1ESb+8FizI9RomzKmI/mWuVyKpP5tT+0PPhzyOHR62420jrNpMfWaXLf0F7MDzmx2880
OWupV5kz3rEQL4RtOeiZEKih0OUccDXVvqRLImMyHwpVL2bSC3kzz6VB5gnPVr5i2JCO5iz1YfpA
q7+0z0Lz2tl7r83jx9Qnpw9z2mx8C40TMghEb5dafM+NR60kp3nFmAB1tYg8vnnwHNVvijnqkcjd
Fvj73rEQ7OFkEJjNjItoB/2yVGxZ4KokW9K1MOTUwOGsJi2pKfyK7bZ/vHYAOigJHwXqT0gWjVxm
LjpCj/RL1OWSMuWH4Khu2jeoY14M1W8Fjz3IhZu9ObiBUo8OEal6Kd96fBQAwp9Fwl0HeVWtUacT
ifjbyIq046fXhEsZ7blsyor87egLx6sIawCXcg02cuFIBUIsJzxn5I6bFyg9XGgq3DhbPYwGscTL
6xViQFxcN3H1VDDYjjnCm1laUVOwKJhznfwpmub3CGX6BOUvqAoKqqEzqtCzWnRYuJCXMk451BXk
MbeaG9y2bKYdBTKUktNjHifuVX1k2YvFIxKP5AGuZ45xHziwBHeb99ZD12xViSurcqxxrsrz61qH
j1TumYTjh8mXKpCbrmtOfcbIN0K+r0oe1OeEHJ94MWrHWnM6yCmbxxpIiN8NbRBMjDa+kFnSlXst
w9hHjOgmlNH/P+nWDjn6KK+pzVVE/B+9nTuXMnKhK+XIFmQCRrs9+3bxyyn2p6Xx2/UNfkfKhsbS
xO70DWEJIrNnfNenA1BQFxzZM3HmPwm7hDjH1zFdQMlN2SFE7mQuNWAMgp6crFiraEXOkzg3LvhI
h3KeSdsUVibFddZvLHiG3/LI/+tKV6V/fdBvj1EbDGamKrAD3V6DR3VaZ8IrYbgGoD/pYvkOjasu
vFOGLXAMONbgZyfBbh/DTyvaM8rjTfhlCpf+hIj958uDzrQsFYsFBv5/3+o6aeXDMI50aCNrQHDN
wpOGTrYKL4jfNbbF24NkvmekeMKW311rwwJPd77XYYlT2pDs61eVu+oXs2BmApmT6PlkTi9VeZa/
0s7jfzFRCLUDKKE6baFxEZCFROy8Zd+Eg2ZudZEYt8W12xVewhyOO1n2eYdL98oJN3smh5xBaEqX
o0pmuWkL1DjTeyG71mdlrOLocBU2w7RLU9qCl7Hsx+ZZ8oxj5IBxUxwgbfLmwVwVyP8Uy0nehWRr
sFzdfOQikU6hMVL78RhlG/IfcQ2klOykBfS3FxS/lHz+hAOinVclQyJUhN6t+7jyj32nNZVeFMXb
dMiA+3FEKXa4z7AI7uJ9HtnptK6en2D74oX41S3AngYqKs3YJoypyb1png420vIe8c/t4Tm/rcCD
prloJ+81FAsZJCtumb8PUCy/Pxx7MkuxzliMB/IPYPGPj1xPcdyZQjEdcHcSmbtUk8fQXBQ4nXYm
KjcOqH7wBdzf1TlXH4ZzQAYSGazoXiLAuKXUeQxdufYR7wMSOWcS1hBz8kx1Jqm72yMBXIY4q3bx
E5rc3RAeNWvGqyCMJ8li+NEfMkeiLTpcZanDyx2m0EHLWrOl4gUuzZ+MzUA4Wad7xhss85BtIJu4
KBWUIogUzYXhyheqWZRTUbhJu7mvyf25U3baDXLF1fgVHiq8hu/6rI2RQ0MwE4I+Tz6i5hBAkNip
4FiHgGLBh2hB8CD7e4WxfFmf81Vtx69NcroxSm7pPMsd6o8ztwjIBVmY75M5p+07te4Mf9+crgS0
vuOgr0jw3soEJFlLBF6ah7VtfCLss9qS91Hv0CbTWM3fJoxnXBH0Vp8nh/rvxtryCi7xzaeMzQQe
2AUMKZcuprB5tLu1u6FYm1sMAh8JlM0Kb5Pqw69F8S5O3lFEJhoSRFFdWxOnnHsfw0X7+qbLTpAd
xHSTCDZBVbXXDAfhdlGP/bhhzwo/g34fx3tgcX5p5bd1V/4BFadAR8M6J7Iy/qclosuzaxhP0XQw
3nOe6cnVtUdtJVNxLHhGsFbNNar7jM4XlisRQvcpIlb0hWynCSG0dTBamw8rxQjDem6l2W+N2v9N
/+So1vFoqxyJNH19N/V1mWoOUqOMB130rvd+WtETc8/wtV2YHAfFiYaDDPQSbdTCw/YEMEuEl42F
W5+8OoOLv7u39G5DSJBVrixtVY6ruvFR6aGKbhkNDVRfMPMWXD3RppEtvy0xo9UPeBqTDzFzwTm7
xFOJ1JV9xELDtEfIpwLh482dSXj/aKtf/P2F/29m4re/9Lc9WCpv4jRW6ngAfUGMVQ04GmxaAVEy
jZGfOekCGk4wvOvEduyEz6TjpMgKMaaj8iDUzrR5/L1ecISa2Qa6qlHIJSHcGCQbCZYXrYwdC3Os
zHpcN1uLQJFxzTDDK5vjAYKFHVwiIBoCF1KX70S9+UZmi+9MwBEa0dTX31skhaPLGdhjhOxQzRGB
gIq83mgPkuyaGMJuCGYJjSP2Ya7kXt15pbEpnit+Fsw6v7E7P+1P/3xM7ifoP07IPI/6rI4hd7Ru
pQlo9VbFVwynfEyMeQJBiL7z5gfFG3wdHokicIjXG7Kl/CRQPojQvOY/d1XOrZJDnCEP1ZL8psRO
8D7Fv4xJ0v3X+37To1liJeaxhvz/tuuNql5e25s8HiLBubVUJIJpui3Ia4GI3O60+zeu6VAdmEd/
Qbd+QldBi/7/zyZZ69/fk1kkWXwN7n/2toH73dzXCfz8T6ZvkBnwy+b/k47s/5A0VSQGSP3O6Q4K
/GAX1ONB3ZT46kpnAD4jtzteyHMcBfA2OMcIgY+RjS8xjkzKYjqSh3n/D9YE7SUfnJIjMwPJrkHv
8v/Iwxr9JrLqCgGqfUI68vdX78958p8fx6I1h3QgDK7KtxlWvLZa2NGJfSC9LdreGgccrcHeupFN
p2tWiuJPt3sQgPZa7yrFHc85ytaVhMKCMBUsCtovT/Z/c9fuZ8E/PtC3WXXII1ML7h+oKW1NIdjm
7hkK0aSAiDq5U54QH/79O/jTu/D9O6BQAyBO0VWDPq5/PyRXMe0lU004fhadtCZFiwF+3NIglO9Q
NyD4w2MqsyMZK6TfT2W5bOd//wQ/SfvudR6sEKj7MGR+e0Wm1sxDUQ3Gw/gVgurcNfmuYh7F/m7V
E1Y6sTG2hnx3ml3rZ/lkUN3ZLK/vyZNE/A5iWHRQkiMoWCaI0rzciIn4+OUT/rSJ/uMTqt++ozwl
KG0yw/FANCwJKF3tkCoAIIld2XpLNpUwLw6kYhKLRERoTBNfQG0uqUOzgOZVoLbzHVFyoO2v9S/C
BfWnOx1jqMrTK1vyHUf99++XtXosRZ02HIgG1x/icDWsC6oqpl1QQ0jTGB0eJHwB+NfZCrr8RR7S
2Y2wq45j3+S/kqfrQD0L6ToqH2TcLySCAEHhv1yGrU3Gs3FDiEChrKNWRPduLR8R2g2lEeZFjldC
obNzND1cUW1kb1e4T4VdV/C1eHszqAIAyrVRKwc46QjHgmsBeW1zr03Qivl98a7VSxPPe+fJmMX5
lmzzoxHnye0QtecWXwuUe3BCppQ49SZKnVgjyGln3IB6zpNAQuiCay2OHDHbG0RjkD35Kmm+Nb1b
yNssOxVtAqDQchD1EZ6C9hlhnoUtg/s0826k4UjLDnNDju8E5Hif5+ToZIeO9E/1rN62sXgiZFcI
HXKMb89ECJvqaUTcRIoUtSlB98bEXQ3E826TASmQPfhNPe+IawaEfgnxNBBdMteeeJFJcayv2xaL
RBXOuvHUlRu1vZBg7BIbZr7CuGYhEWlQHyS8ksjyjDexj1ZR4sQmUagLxv2Y3oXKi6sTUQMldt3X
stzGhpeY5PRhWr0id5TzY9AQYOQwbJNNIrC8wo3no1OYd9WBsW03UnaR+51uOlXK8Iyfj+wTWXtk
BaYSCAlmtFYDe4gee/z906Z3a+WLvoTRVjBNZXxHI/sENlkkkku1XSjDu4w//Lb8H2nntRu3lqXh
JyLAHG4r5xJL0bohSrbFnDOffj5qMBiZElTomb44baD7mGRxc++1/vWHHO1Jrc8S7MPFlxSX4+gM
RaJGrIpKU64PiOhgicQbFZPD8IIPBhRuJK2oTv1+Id4DXpRUmlifYWbxW6+WOFDh/kTEt4k78I6z
4SE4uXeDayvSWiYwGc7T47Ka1/fixqCkn6OeUwDKQAkfHWWenOh/H/Me2Y4EzXJtdNdsgDK3be+B
RZDUcNqK4kUI0GmkEscMqVE47PrwUrcKuk+fdHHS42ZYm2F9u0zhl6LkBZ28NiB6w6nITyp0jqW2
w1ELZ5dn9Tk2V9hduYtBWbpnA6J2yoexHD1pkJzsiDllNpCUoMre3xLXEG2FyhytgIVU5Zm7UcMH
JDujeKEedw3/nKgnCbYy83AmimL3ZCDPydaJOWKDcvwaYz2SqTvt2theNi/vMeGoXsUN1Ywx2h/P
Ve8iGAvR3NLA1mQ662u1fkbPz8BKwOig/5v1iKRPFULUkwD4iiKqyQ7Q/WlqoXDTD+Yb/gk1D0a6
uInUex31830FHy63tr6/aKNfRAUL9DkInPCxSmCa4q4sUpVWdEAwPVK+8xw57aplCmBgoUA0+iNj
iexJ6c+GLRSrjvtUER9QC+WYPCyQJ7XZL3m4h0poHCHiA1D+vJF/yTdnmsL0G/4f4YGWYk0NYiVH
C5pQLroRdzFtpV7nGEdKC2KONcDUeE44TQd8TDV8gBeNrd6xZOTSr7s/Df8X+SAd/HhjPOfdA1pS
eJo4tWApi6OgvKvCZ6347Q7PMbYU6Ts2IjJqzPQhvsOyF5t4WJK9uWPbRJQF0p8Ebz8/G/nhX0tN
2OCyJhKvBMf0o9H4VBZzPtVpU9MjOeRGqZc6XtTSNidPCXUfY3WwlysVaMTtSafRTaPAh2ZlnB2l
meFtSFbRsO2NMYxAfRXxJkaLtWCGMFgP6iPQSQsVHN8LbNc3UbXpYZOuVBMf5pd+Vy79EwsyX+vC
KLTFz7TZQIaDZ7Ty74JrGqCOfkzKe8Gn48A9xn3SCHUA3EpP+i6FsJI/VWhQUbmhU0WChPJ2dLIs
2d2BWvN7MViHmBJE28hfyxF+0Yu8YVyxLBBaoy0PT363Rn3P/Bha11LO7QHsALxAXWqM11X8GN8q
/6HKljVazxYCdjHP+qMmFLPmUdHurehUKPgOYqM4E3Mbv21GJLTrOf5pO5n477R+V1pbpDFmrt/h
qBS3f+GlOOqa2hQYdNbxV1EZhZyDDNtIOVQO+G7wXTGJwp7PJDGq/l0SUKbOMAI5MPxAMajhPJLg
331fE4rirvTnulmZb+WftsfNECXhqi8XGDBpfHvOfLgV6at/I6jQ+Aw+GH1jrO8EguxUpZcaUe7s
EG/VYpPEzVzXsBDJwQd7TIf2TfQqZHZrsIqOfXJfIXs+WOWyL1awxCKGkZgNYBvC/Kk+hIi0vHs4
s0qPbH2eZCTHjr7rHYZFdxIGRPrGQePDN6RDt/9rqavGuQtjrG36pfSOOXS0kZLnkN6WBhYSQTHD
eyvK/uKbUh+AdzBAMcjGofOFcYHdE5hntWmLpbhvmm2V3KpItbGgmxTFhMfIKrQgk49panzjy3Kb
h0Lb2dWLE61DnMpFhotbj1ol59tgcbaXqNyAvSZM13CP06ot8wn4a7DrGXbtNRaBN9f/agQgzPMj
+QBY/GgzrC1gWocFfGFGKvXeAl1AUrhIT/HoJcIKN/6k7SVQ5xjUBfqSwsiskNij6dzo1woPQWga
HEFYPI7+B2awRyevOCsRHTvTcDbUhBJIzk9lvGG0KB4x9FX2GFga/Shpi/9mwgLnTkZeW5ASBuFq
hhJj5qGXhweijVzHAmkDwOc1fpFwG6EVKzaguiFiewsB6Lybs7OjVhhO7IDRWXR3uTXTGVKAF0FO
LWc18HOHey50EHLmk24hPYUr8a18kxjOkKoCtV0gZCrawXklmQVT/GwFIVmgjmP+2C6DzRXL1OeL
vC1/S8x2pW1d7VC7K/qKA9/EK5ZB+6ZH0iJdqmEmSFsM5xV/g77E/0VuSuFtEYw6e7XcDK8cKidP
meNd0s7EFzGdRRHGN7hYzji0AhudKcLofql6ONWj6roXlU2rH11omf6qPV8HRjgvynzHMAaaH+Ye
i+6Edc9fPb6O8TPpwtzSlUDD3fVYjM2ZGIt37Ftw9uaoqM3HVMaAPjwXJAvEZ6k7YZVwj+0GtM0N
jqRrmaiKbNew6yDH4NNYFO+yP6pOeyr1NYLP4ZGsxXSTz0Rb28IT+s8TrvHGVYlns3Ce0RRLn2BP
UGT9vPSHztaDHcmxTrwkGBgWCX4IOn6ip+qpf0BseuOkkr/7uj5ddYLfwFNrg7jiqhwGKca610iD
grk075t3l9Gjpd0Zt6CQsYf88kF/uuSk05dcN27rRuxsvmABrfIvU585zFrRPULNZORtA5NXwOQr
BoZIjw4azqvPaXDj0b+GFk9+8EmDX1dW3OQSj670q6iAFImseARK4OKZ127rBGtKYMhQNcPtX9rS
6JY5Gv9VRQrHsBQfOvNwMzDrY476729D30jUkjzCNzrVEb/dp7qhtdqEKB63tuU1PqcFY21zJgi/
GqKXcJvjBH+uu5V2KhksH4xo0Taz5kj5PKLYyZaK9ZnwBPTcFjzbG/XaN+CEDJgEHmwyxYHGPWlu
GylwNb1oKxtqmHufWQ/c0egLJmzo5OAMrapXAUa1t+EgVu7Q31bQI26s1q9nwb/3MDko1VxyiMnl
HnrjvthCiLP2/hxVB35QmZ2oN1aq8XWl8qAUqfixqwZe+JO3kXehbg6WUdmENUYHwuxwK9F+J9VL
Lx5H5jO6165aK+Kq3rjCaHtbgIYvjAWJLLWHidVa8S8iTtClQgH12NtytgZr61eoMk1bpdMnc4MZ
nLagqiINFbekLl7HMrEWo82YodK1V1TAS6/Yx8Ed4+tZvkgPzE4I09LmCQRq9OIMpK/Bskw3NbkE
5kw8ZE/Ohp6xtv4ajxAGsNF8ZJjd8feG1UtZ73qYGsG8+fXzu7HGH2OydJlBQ5GCwAvoON2/JKkV
ejOTKlsrdhV1vHNWHZR/jHLWVg+N85I/JdnZtDETgYIeEPoHpxGjNd5jR8VblqQP7nBCKojwC+aM
zhAkqvKqezP9tfDoGFtnQwnpRBfMWSkyize8fSI4FifjyCBeiE/dLkj3xlMxCu4MTrW/PGhl7EN3
Iazdelk91fUuS9fxlkjifkUt2HPxkZjC1B7etE9OtKetRrfHvcuY5ZFBRMNUNlvKxaU9yzPSWXB5
m4ecAurF2lKM7aDHYxhHI1E+w4rsfjHK/vlX/QaQk5mZGhLuaIjVFHOyWYZung2mnpW2uBPCQ9DO
UhhcsEC2CqygvwSbWuVdqT6LEsLOZUZZgJvNnyYjjmgObZvgnKP/1nrnInvU1SPs5uHPzzeI89k3
710B2YZjpsrQNifnVtMGbRVXQmlTZzEUiXV8NGfCAx9E5i0EaTGa60EMmeuYU7vrHOi9J1/t1Acb
6B6kAurdUs9GpLP45SGEH3BSd+SxEnJfS38eI3PN5tgGitfhLX51rTn/FoZ3vj5zC9wzl7TB6MXw
MwjEu1R/8ZQn3yPW5EmO7n3IGpm19iq8DLHZAgFfJuWmKTf4ijYtlnOIIspN6u+6/kDPMpIipEUu
Hyxx5wdrsVsjFTCLJbEsDOGt95w6Eq9gos/SuddtC3P0JqnRluAMQwzkCzYEuQAua+JWBWe7fhAe
UdswC/ULZq87Y8AwjWClo+ZvrYqSndJyDTFdK96icCfrmyw9GQpdyQw5QhiTszCvsSsgDqUFh5q3
NoLw/NnDPhilX7fAQTQvt3mBdfMGEUC0ctxlzkA1PIT9s9FcFazhCQwFc8BDXxn9T2MMTgiVQk4L
VIo/irT8eSmo3+0A0MfhSZpMDGGR/3t4WUYqR3Unlbb/XgPlaTNo/HG7sH5bL1hWlLaLGw9hk5C/
FRJvewZAT8pB32UPqElQJpJY5cyJvoJMw0+Yewv9d0MM1zCHh6Phsohqf5jhN5Mcst+jMc0bBkUY
J2Nb9dDcYqp8I0UYVfgKvGyE7sisJnWR0htCJOpdiUB0WWMe7i5w08iRs2Ne2sxbZ1mpSyIvhHDV
8IcSkHdZAJQla5+swGSJ9VuJ7ptxNtLvZUDu+ZnlyUbmHEJphQql58iyUhwzAeqWjrEhhmpcIMIO
Z56T6rIFzhAwJt3StFZYu44Xb8ihXuR06satY3U8uqdb9+eHnWwyeZnHoRMMJTS0pR7AgFkVv2D1
uY9M8FeKhg5wZkhrqcegDGOKGmGFdqMY+2ZiNf7enLQctFCQp2R4VPVZZg1tScRpDTF/JmzMI1qx
Q3wpYFWsWCN/9CcUbfmcH+ok36lbyFk7gNbhnaCBg39XXPkuTJndD9+f7rG8MVL72Ma+/kb/e4OT
0qOOyqJyfW6Qz3Dg/WCLT3VGAlG+yj3SBmA1LgembHTc1UbH4ffJAfXDuyVY0c+p4FPCvBSZas3U
J4RmYM9+uyx+JeYm75iZLwtAjgyaxuhPjSGc906rza5hhZucc7BY+7AUerj7OJoy/cVoCZwDXZIl
LGsLnvQKlXrdYKu0xh/YwBgxn6d/MubR3YKcZr1cexioQ4tQtzhxucLelR99bK/J2br1Kr9BM3iV
uijDpjXGrn0yQ8o1MZRkpyptvUIEPfqP6v02gqeP3HaMkFmlwbbinyZ8qTn4Ex6y8SZd8llxcKAp
o6ri5DD6lU6mQofJzugnrWOCBwz2waDsZ0aExcqSHUQoNzANPMqiDjOzedutQxxNabDzhQ54DAcr
OMCLskYN7gqfNb40GeJ9zWm0ENlhcpsoosi1Y/0iorVFKBWDu9J9jPnz1aN++XmL/EbkMO4l6lja
S1SV1qSIpvDXyzJXcsbAJS9nEdDaXBABaStDWEj5sqruXWscNBTDQYxDYO9m1om478zLrV+zQwon
enVnn2KPKuALLmyi6JQ93veXW6NAa1zQ/yx4ijheooHFhwGvcLoDJgFLvlcyyTbcRRrNMOLJtubV
wDkWB7yZVJdMJYV8553LdBX9wcLbwAMmO2D51zn7Na7VtE1PwT2Rr+AQR6Y6uC2S171lPxxm2h6g
ACb8IlkIZJvtc+D4vYKNlLP2lYcAVuJ9dMfYC8/wndk+wolhJUW4pC2c1+oPgkezOkK4xXUHeMrY
GtCaR5f0ebuguj5YzsnvnzusTJ11ZjUQUTHPXDFGoJ+zlkwnZP1J4UtCG9yuoK26wx+duAdvJ+WM
V9QFGZejMUyPuxnJDlW9/XkVfCSnfvlpGS8TsSWZSEkmfYUQ51JrhrFkO4+ys5SP6PKFA4YtG9Ip
ykuwyoPfETbmGCxhZSes3L/ynbnt9pgcnsH40Ek9FcoiuTfmWI/HFtgK8ztMh0igwMmIknBr3LE4
kl0IkQr4ZYRxb3AptPH8+/cRLGWUQBgSvHn+ezKGzXI/a109bG0fyOSRiJw82DvKvSXsxSOmbL36
y7/WUP7zJx1zrejwhqhAcrZWuRjale5Suc9KJGJwzZudijOSyI5IZmh0D8kRU9YWGb54sPKTPPyR
/F0i7vDfcNgfGva+xNiz4fHg/T2Jh15+UDmRHoP2l3vvCRtPulGDf+GNWIapS+M4ntbbAKadfLRG
LSuBpZMtxTkP9y7zhEUTtyDNc5PZvBSTcrbuY9vv1UPJuimrG4NlaSycPv/Y0xuYnD1iJ1hx15ve
petPYkbywxK2pJRXS+D8Tt41w68EYqCI4cr155X6hQTxcWUTfZqOSk0n3Io7+4RHqELvC31reBfU
zWX43KbLQj9KUTIPEY7KT6q/FKx8YQjrn6873Xs+LmuRGI7lOded7j2Z10iDaykwIqtdYtl19Ga5
50heVwAhnvL8n19M1nVLYTs2SLiYVD8WtHar7WTvUjR7NhzceGLGhEjdop3XHX++1rev8vPFJp9+
VWdiGoTYeI7TyfoiDhnJEe+hg2l8cnHUgllrPzfaK79srt+6+LhQp+sIHZBijKgGRNxJqxbH2lB7
bYXNOKbNUjgn3SaAgjeWMEKwTBCvpVhOmIhw8Ce1SFQZmGTK8ejlacETz7unG7/GeMGvN0R9TQ4f
gYPSpFQoSkLt64EbCkGei8ouuicWFtaAbXpEu6x6e8e6ZmTT5ksTrcjPVx//8h8u/pFS82lt51Vc
VpZRehdaUUN54r3je6vl+1B5cmCytbcedkqVGxe1Io4zDD6mkVT877ekJGHSyU7uXRz/OS7eG+WK
I1KVEX3jXpviSQFQpwaf4wn583OO63f6nDQyQFkqimNzOmit41h2PENxL1Fxzsidqdde++vnS3yh
t30826drTJ4t8/q2CBTVJUL4Ak9aYCkx6eAjEkmxSDybtdyLN/rN71bz+M2KdGicQtLkmqUcmZ7T
oHdQgYXo/2Hwkp0DX+BW/PfHMpz+groGRxdpKvjilDhIcSQMjlC6l8AEpSqrWY3/bqc9RmV1lAMT
qvaxYuJZ4hRo0ZSK+LXiFr8Q09euwe+gd9dmWmzM5DXVb7zb7zbK/72zLwnpZuy5mVtWaD4otEnJ
+Z+9qwPnym9c67vfW9epCPE3YxQnjqfUp++lFapCKtzQvbBv+dEalRZnD1/KzYf69vceIS/V1MYS
dJoLYBaqO3RqxJX8bYM4S8OSAYds38kXlvEqUfUI+m5Q13VL5PFVbNZK9FSF8MNtI1YX3FLmFTca
1O82i8+3NMEDzMyxelGM3YtgXcV4J2bX0ryrkpPuUgE05wB3x58/qQ9webroDMJALX30lDOkyaGv
OUWmOJU2akQghA+zxL+ETT13euwtdn1Ny5IvMtxsgoFZHQZbPcnuILttv7TMYh7B5+kR3yIIwSDB
1zYJzD2D2ihtdi0EOKvCgs0YQJ5xMoNFFLwUDXk6PQct+gWMG11/D/T58zN9t4I+P9Jku9cste/c
0BTsbKD9wYhzr1a7DLlRcvn5QuOn/8NvN93ajcTQXXjtgt0izS6e2RQgzmvd+uerfOycP11m3PE/
fRFhEkpZFaqC/fFi8AVh60uz9bhOBW1Y+jEHakOaT7h1yAqUKsgpxq+gYu6agWE+mta51c5+f+mC
veDgcRexnJkkayPx8/fP9/rtDm0pCue+RU4P3JR/7zVXu1b2nIh7VdtFWlHLzllHYnEW8elFTN8a
f29unF+wYY4FFu6oSBMlDj5rUnDkvau1iWY59jDcpcDt6p3kHEdfVrhlzj1OK0Z78mBoEc+Ib6qK
7ATaf0ijcAy8u2LMHcxfrUZf9cXIWEA7SECW2M6kbMlNg87mcOCxoxYJ58p32aiQ6I7kuGjB3w6I
pfo9ML1zL17xlBknDWKagccYsYikvPNPEzFncqEGuvFLf3POGzBnx3rZUCA2TbYKzKtKL0syx05J
oPHXTQYU3/qzvmg2gfRLC3G/eVWBLFq53N649PgSJwvSUMYcJlp3kf1z8nv7nSmlXZ84NqquiJ+X
uA3mmmc4w027gDZcV3YmP6fDjcX1zXfNZbGyYCSFMdW0gg6VtBNCxXdsVzg5I0g3nBznLYiWhNL9
/IS3rjQ587vGqjMvCRxbFBETEZNTnN1RIE6T3wr/aY87rl7I2LhpMfSkaB5v5tPnPThZJNTC+Gsm
58wIjnnirCrEtYLOfA42fEY2QuGKc6HuYA3FqC3CVaBeVMX2YWWSiVzEj05Wb0PL2eQe7PmVztZH
gj1pq/JaD8eF+EzKNBJoBkmm8djW/jpU8EDyK+j57FiKPUDgjBUCIBu84dJ131qgWsKi6um4U4sp
Q4NpPMFWiV1350ZowI6eYnJhwsy4BJg2uZ5242D6roUxNCTzOvMe1po+2Uno2KzG9UrHDkiKgTWq
HGnRJPL3hDUxH7jaB6Y0M9OFpNy48hcDhvGF0A8qhkqIMOXY5MtSE7ejl+CFqENOCgXshJ1gvMrK
RWlWLaMgZZeaKVQOXMIg//jFXA3uVPNcY+y0CrDQlFrMCSC1M9THsnwUgiGGYFDx3kCuaxxvlbRz
H00N8vr1gGr757X7TQlhkHZEXYNpCDXrZDkFUYWEs5QtOwleywa2qfPStr9U6Tn1L0FGPOit4/ZL
cWiKFK1oTTSmc3AQJxVE5nRt5A0cTxTlSlKSbTp2tg2CX+oAK7zxaX4hCCDc0NjxCIrE/5Y/TS5n
JYnqJyUnDOui72HbY/LtIN+GGNRg3Yfey7fpsMxm7mXvGvQGNRzjUt/j2E5vzaK+7BPcC+wJSUFz
Y+roev/9dOMq1yK3NBybZybIJfLwt5h71JDKLRufjzrsnz2XSxky7TTMPbQ2+mRLktqSWDbPcWxH
bBciCbANs32qMDlxFyzNUjhSkJKJ0faXoThr1pPo4amI4LyUFgb4USHf/7zOvnv2zzc0WWdu6Llp
kwqO3XbjZMrB6SvfV5iM5jfe+BfryPGNf77S5I0XrZ8OisajU/f4zasOeaYQzFUkEc6QXhXY6a4D
oS5cRoTwWWPaqTB+eRiKipbd/IUOXqp4wWCyoS18yBU//w5QiafH4cf9jV0EqA4o5eQ4TDpk+JlZ
CLbEFoHqmBLabRErNsRJK09CnpOJtJKEN5OY4sj3icGxe+3FRU0SZr/bBoKfv3etfE0Xt2+xcM+z
fmckR3V47WDgVMLRLd8r59Fz61ki3RtYMfcdm8fwyASQnwTurz56J2OS0OwU5xripSOrx0o7ecNj
S5hZBUO3wNIgAP5Jwie5fCuTHZbIvbxL0BvV6anBwFkz3nrNZlVJiW0NMBbiv1W3U2ElOuhmG+e3
RL8pJ3uMxFw70c4plo9+d1RMmgXahIZMiSZadMDtenuVJBkaMTg4GcJu+1u0EJmAK8dn5GEOFZJV
k4IEf68XoEcSpNBWd3Q4RrO2GvGY3ccYReoxrhvW2aSk9rEqi8U3ve5mNbPxduABvLnCd4aGPUlR
nOSUcATaDOpqLG3dNjpZwmOB11UFwc3xIfe60Fko0IYTL4nOMmfWoPnL2kDI3K5DAgfH28lDQhDm
Deiq1r17+AOkCMMqYQ/RAec80VoRM0zeyikUcfAK87cBe5IwOaY6qvYyWoQW/RMa5w4eSIp3SmMS
UEZIukSYEm8s0t/y/sqSzaNkATVtZWlHgXK+SIvlQDxKzF3wMgP3JGneumMO15Isk5h/I/7eovPI
i6dFJfUIQIB4yBdrzLDPyUhRIlvCIDU3u5Wkce8pVE/6q95ZayF4WqrPFDVcSMG5IufVtAAWcrTh
wTN/VWwSWK53MwGGcuPx0piMezHaOHbQAuO4NkBGikhFu4gpzLQ0OQBjdWa1EBWCG2OyG9D0Sda+
J/G4JoMbuClx1G527ghPTLJs44TwVsmC1IgAcRNkAvSSuG6bgvQQigZrZluytkO/WvPGkO2Tiv5k
qoiuUWq4Cu7kSHZdAPHg2YkZuFmMoohQSYxXVz4qGcFXjzG1tagld02hnwsYqYOjw/HzMZuM71It
W7ZScZCd+gBYMZBeI2g7BadLs3IJBCcdwuqxc2GmwUuPeRmuVO4KQ12KZLdJwk4EnsxMl5LW3/jF
sxUuEAzHfxjZrwv4u/QDtWlzwASaRNp8vnC0rVkcxRqfNW1TwQfPpT86Hh9pSfyUsgxifRkyce+B
G5p3cmUthrxY1u0S8izkrTEvY32RAUX7e8Ht7qR4l4FU4je0Cn34IYiy6+eMvcHEaDjNTKw3h0VF
1ijaJ4QYfVf+oWmX38GAgvbq9gCv/H5+Mxbm2F0q+bJIdnxJjigv2EqaMjsHaC8t+ZV9gWND1Y5E
LwjhGoZAohmrKuAbD89SVKz4bABmAUlzAU18e0xM+KkQs8WI+J1xpSBL8rVioTpXnd5J9axtxHr2
R84vTWCfpYj2cQIRXkHsRgxYCXEPwCSiYWKtdyAc/QJsukAoO447xn+nNa8qkzoh3rMlaZK4E33b
UK4m/gVWehKhmyTIAPVYfhCQEQjZE7LuTMdwET9SB7ENDGadtdvCttYspps4OFvPGhTlOH6Tiorm
7LEfdDs0Xj3DAla7z9kwBAmaJh8FhssHF79PWYP8Tw6Q4q9LZnhSx4ammMvUusbQdnUPkQ+srp4J
k0gc6LVvR2FXDNiKmBU+r9CUfDGrULloULwN76G2LgYql7YrdkJrPHX+iwnZYsjzs5Fe1eyeHzkK
/0ppszEYY8pKsYqaDt1cdciwjYmCdBYbZI2IKhNPai3TbhVjIUXZwVKfaRoiKWP0jLfRir8otFAd
BxbcHUY4zYURxCZoR8lVwHj/D0eFxXvgIw7H8Cc0IUGCLyUMf3VAMTI8FoqdoYGNSQvVC1us5rJh
W6RqBNyEyY7OCGBbQBYpdGdVmuwquKoZI3FoR3uI/TFB5i+KYQ81vucILxjHBfygCVNUHx0UHxbA
9IC1jeSpm8h7Rwi5ULxoA9lz/L84JFiSDKuG2q6BI22UZxNmbMAuQ6sivUf1iW0EEF0SX6P4Dedp
TH3I5uH9N5G8z6xoD8Qtqf66QrLFm3FNYjO936FO1jfBf6qCgy+zrcJ9j8hEKDSJ59E31gj+lf3C
xOgcNNlhdGiKN43hP6q1L9UcnmkqI02AN3FS0mhRUdHyiJQ0ALoKyZYhgeypb61jk+k7j6uHaA/i
dMfoW2v8iyL+kcdGo8PQvlqH6AE4RPCyYzw9mtnrTDCpfMdDprL0t6BBaJLiKiC+SaG+DdnfLaef
N/6+GF1ctJkvQTROjkF9yoZLnuwsAGcPqpovP9RQTUN22Bb+e5aax0zQ97kAMgpvh/MZ6z1fXuGO
XPOmvYiulAegFFEknKxLfCCjatnq3h/uFECx7zs0OuI6oGZpGKoZ7UvRrl3Cd82+3Jj+GP66YXvH
Tsrfsf8rVrVRnJfCi5aCszf8YtM6v8dJEbkyMa8CE4BtGjJSJ9iFvbpOfw+dgtPhu4dMF13m+COM
p35aH2WNPNTmmo2MWZQKtdmcM+ofP27YY3Esq65aJz91+M7JcTnvum4bgannqbGPf1dZ+25l/OXD
KEAWllr/K/UIJ/cc+GXhcyLfcV6xEfIYbKQU3ZX0mvjZXh2TS/uFQwjiYLZL8EDAmzFmR5HOvXfN
ExEN4WVAj+XEuDBDJ+VfDyjXcjg1IeeyMpA/pJVLNcPzIpSObUVrXYR7I0LFVOAmsAg8Hz8Y9UiH
sOA8Urx6a2a4QUNsVNHgtIWCXfSxp5rABWn1c6X7FdwbC10NDzuN7huK9qTd6WM9bpq2IIKHipDK
Eze4UJtreTWbtfUuR0gozX++5PgdfPlO6PTAbAEUrenwpRdEd2hbQAAQVho9mgwuyNEGmnsTNv7S
OPN0pihCmwFWo43V/m3mGkPK+kKLANSqCweOHpwSotJ5YRx6jLxDlAM/P9x3HRQsfAUSvqmxB0wu
mDei1GuORlpLM+ezUCjdaON89bFyLj9f6SuYMj4bORSM5VB+oNL799k6rdVMVx6s8dmoITmC3YBA
Aj7E5o2zVCDEMTqal8y4JcP49kf9dOHxf/8Ebim6KZRmr1p2277K6n1pQceiUcNylbQ6uGVdeIvF
MHZb0yUDGAEarDI9QiP/7xXVzo/zNse7hrnrDPjfKocFcQ2Ou9GgTdY2NSB9EbhE8mjdeqPfPS18
ApN9HYohjjv/XrvJvSArsU6zgZqlijBerLjtAqUcgtjOpin/+bWOPf+XR/10uckCGgo9E9V2bHJd
kYIcgyXnMQmob4KX/9+FJuBDZIZaWoIH2507lm9sbBAHqluP882vN5Jf0OxAk7AsffI4VTOIfu/x
AdJAy5B7kwuhqnx/lvce1hgD3AJevyDoJmcvmJWGIFQ3KSD/fVtm5Ui1GYDy1jqGHxC+B4N6Vj5m
inZKE0RzpWs3gbguHHIA+fpLETS0Y/LH0ZMDQMhEoiYiwXwZO7Yxcp4jKGwkvmY+2e4cJhWeBicN
fl2jkHwX7JoezZqBjJ4cRI7OHCFhwk46tkYtOrwIcwH2tsJ1OKTLnZ6gmAdC0xJu7qQ4wyas2/sR
yxH4hAycApyGQBtt+R+/a34VSGPsSyIT2MkaHqxAGGKIFLbfXtGKuuJeqN7M7JbQ55vNTwfHUjQS
yFQ2psnGIEhxnEmqg8WU8sRgOy/PvOkYUZZ3/vl5vtDggI8AQkFmZLhw4MiTK0H/QfYZsPflAEfe
6D7gnT2TYIMmWBkFbL8W6hreyQlBADroC1T/UDXmueWs1KyFoP9Y6fWlc9N7t7G1gT4Z9qgPDXiI
q8UgrZXkSaufXIq2nr+mD2SQKYzB4ZC64tK1HkfrR4OcdtQBMg1rUiYYVcjLhghk477P76P0IpcS
d/b35wf/ZnfQEbMakjz6rGvi5KMdBB+Yohg3QrRByZLPiSaTD+nnq3xXFPxzmQkOWBWx6Qh6ww7f
wVa/cFDHZj4b8Vg6V9GBdYiFK4rp/8tlKUVGpgnDv6kJimYOmR+aBSMBZwecZRFTS2AH52eU4tqR
kme77fTDjYt+U47oMkuI48XAUu3Da/3TaZaoGHMacmoRiXLvq6u8UO+V5Nh4xUNu4k0sYRJt7TTS
TwUVBXMsrUXvmuJDrcjSQ13qK2D5Mcv157v6btv8fFOTs90AA0j7tvo4dEZy7DoWsKtfFh+hy7fA
/q8sRb6mDyIMwLdGSzZZVU1bF43j15atNz6xcU5UMW/VNk5HMLdGj5Hu3AJwOhlj2qjJfeKs1Zum
Sd9tHrROEpwNi9pwelLI3TihidktuuZ5JMrw03aFuKwK4pBIWhkBBJa7Iq5brGtEU8BAgxww1VmX
TGVc+oNbBJkvispxk9HU0cdJY0CJ0fO/Z0nJf8yuGkw7ltkcSn3RGckS8Sktrkpg1girqbitj2CH
kG20KpwnSXjIAA4xfdGr5K4uCA7I35xQXjC3EAEAZVCzFIcjvWznYeyp8/EPPy+dL3ZYH7fN8Iay
EOtJxo//3vaQxZkakpJhC9aOD4kSO02B0Qk+yru51BJHpLsrekTYp5ZkcxIVkI/4yETsRVAxW/3O
RRuTg+l1PtlfKCp+vsGPme6kxGGdjUQ2bo7DaFITWEIoFXlemLYer9PknQEmbR7n11yLjlC+cagR
veXIPdm0zSr52zZPP9/AB4fj6w1YhsUqNmA0TsrJ2LG0uu86027yzYism+AWtM4+uF2B2d3vMrqY
7PVaAPYQ5HMYdvAbcnz32NZ9he4dFCrejwjxzzcmjefwTzc2eXW610WJFnNjQXNPwcQOPxIMhXUL
igu0Q08eR4i6xaXWho80qDcr7W8XD7olZIOiAbt8uhX0YSDKeROadoW1XVjFSw3X+Y4kE4MfRCFu
FgRghGhlGl4tqBZjjVPRwlVQFZoEFZq+xYFWIx+crxT8/pHYu8HZ/Pw7fbNlMwlV0DSK5siInXyY
Sd0KkmTGhq3q+76b9+GSY8IZTom79W4xdf7bXHbyUj5djT/++z0ZgQ/1UuNqshgTJSTOe9luyBWh
lmIMklhXP5OQj4zb06mIaqCmZ8lapdZL0bVYjz8FD5L+O6S4NjAEyNJnq31lSlGBV8nIrkn97SoL
7O0liyVsSflX8B3QC8bNcYlT7SIh0CkKD83QLfLovrAQ4FHc6NcRVKJY7cJLCuAheigdD7BbwKEx
ucmN59wq1wFgE85DOtauFQNqafDnWrJPSJ6vmpORwQkgmQjPnDIyNx2mQbUgLfDUEofREOyaCcbc
S4V524R3frtNwLnT/+LsvHYbx7Z1/UQEmMOtsmRLNu2S0w3hclUx58yn3x+9cPa2aUHEWUDfNNro
Kc44wh8ws0dycUieu76mdKffmyAZEBdzzYiqh75USMho5wiuv8DUixIYwseBts7KYmshKeRHiybn
j4+R6G+KvuG7ae2FS1+wU/xJougDE/ceu90mvQ36gwZVVTOgKWAWA2zn+i668OB8W9cJBEuOigzN
TtYVjEZu3ABQVylst+Lpv+mmQ8IFAIoMOqyNTxHuLyGGXjdKD7bGsN3kAGQ76DF0uCFwU3hFzPzx
+mf9UEfi/qdKi1SlBgaFSZ6cjsIoe7ERTN0O5BC6Ml26Hs62sHdQ+m2EGzPE9YkmcqpmdwlmAgif
C0UBxxRAcXIrSmifiSeFpkhT7QceAROSqmb9Mgvq6PgDZwpCP3ny5sh3UYHFHXI8eMMoufBedOem
QRjJesFpvEvzdwtnPNXXD5rZLiLo0yZmgIFw32RYPHc8kL+SDKoM2mY1Yabvba7Pw4UQ6us0TDPB
ghH9mDIwyQjb0V2J1RHxkYRzCo6qRju2mAOZXNxQ/zfx0mRDtd4w9FARdRv8TlLaMkJy/j4qP0CL
Xf+0i/ffl4Em75dSC0OrtcK4wrdBehSGB1f7aFKuwId4Lji8NBaQMMMENkP9Y5o6ljVCW1oVGXaC
55/+iANmVoM8EJfD6I84t3kvLRpGkuAvAP4pRILf71qxr0ypGVi0otxXBkzdcC2rp1bYDzJRGCA9
FMquz+Xnqkyvd4kiGrAawhFwSd+HDA2XdKdh1XSOSikuGU9PfwdoAZgngcqa/ugThlczGexPoDKn
VLFMyWBuybynRC7XcZVeKTwLUmi89HRsX6pfQ+xjUJBVd3H5VtLg90DjWoiZ9iAVey/ejdYa5b2l
huvayR9iEJgxQPaFE1gzkzIG/NM5YQks+FljJWWKykuVPHblyjRsLkWKBbRVKIjL8cw2nhtl/O9f
rkWriAKG1gybEJV4lHIzILTZEvDFmSaiocZNuXS0Hf8+TCa6fqJVBFUh3TqdboLSjG0GdVUgqyyV
w1aRE3yVdfkOSn1c4N7X7MLiEAT/RqlQsvikD39FofO3zdOZGbi4+SjKSCaTLUNlmWy+2DFisYty
A5gJTt+aTZdi0TpPAQ7I0SGXrIVQ0jl/F8yn67v+0jlDGosCMvOBZ8fknOlRZhSS2RlAesvDKOOm
PMshQmf6GP+jiWAARp6pQX3W9aeb6suYU96f3qIAI8SM2eTVXlTsChI0mo24XcYSd7KFrCH80PxZ
RPBZEpylZ923uDgqEPyiOUHnH+IY4yNp6RBqcHAGFjjN+imVaVro+VxrHs7eXbds0Ox0xx+RffTd
OcyalYKgkIhNk7nM4K+XPqp/v8vmprb0TW2ittaHGw+lwUwXIdTRQc2QLhjQlXChAWNSrxWn2Mhu
ANlcX7pLScK3nz7ZM0njxLGpBgaosdeaYG1EobgIvidPcJypTWdol5qogvZygY0hUo5FjQDnnAjj
peyYn6ERL4/QRGOquqzLlBT1hKva7UAzhKSUoCKD4N2TPRRGjL9BUbx7yIUagIms5p9nBo+5leLT
hPFN4S67+sHpQXhFD1GWP+cbSjD7MrZdJ7815HyBCSLdM62cudg++R8/NuGXXz25c1zNUXtF5+kU
4juj0VZqF647UdsJOCnxLi2y9iUGeuLupLraRv8GMF9SgmQ9/vZpAVtCPLogADiSRSy/SkDG5WBF
afi/WWIDODQZ2CiJMTmelouPzqCH9Nn7U1s8GVzAnhTe1M6IDMPrKL8xU3ENh2AT9vB4U3SlRP9W
Awcw80PGhPPHdP3fD5nenXXTpLmZESMnYF2UX06wZ4ULMV+0FspNiIl+WmD3OFalWN/isTKHxry8
YGPnjo4aXy1OSpFSZWRx0BLNNrWxanUX0RRplWFBU45dYGAR+RC9KJA98xHEP/4elzI8Ms9Ixdbi
KQDv4wzWalC7pUg5KRjQsM0HmkgGhG5cW+fOxeUr/csPnhxPS3BKSu3ssBAHzvEwiMOBU9mVDyLq
q4nMG44ecADKas7dWboUgPKOaBazBVNw2sstAaLHSqnq6OlggkHnAdislSI4niPznOb3QkERmwJC
RSOjRsrVTKF+ATnoG1zhgWAwzzyO0f76JlIv9GQMWj80IMB+q8Q83x/gsNS6vhG4sID20J+UV3E9
AszQWJT7lXrIqa16YYwc0tIiBqip1begTzKlQLY2WzZdfYx9dRu3dFbkAG/RaoEzotdVCACiB1o9
dnBCKuU9AFEoKbjdu1KybIVuZerxX0EAbgkIE8wMco6KdLA87U7Mdh0+n/maFLPK3q9/LoTYn4eG
njM9YBkHDPFHD9iJi7ySCoc7JtfwQQT3WRzyOthL+NJovfthZv1T0JfQ1VPpKMfPcdOfNaUPuPDa
hTD8awxrK9V8Pf7vsqDs85NrlCc3RJnXKG8FP9rreA/jEcubgyYSOjlpoe8lC5vNcmSWN9FN2Pvr
wKtvdAmatXsDqPihpdNljNr8UX8eQJA2ubitcSKrAMnJsPA1T/8j0oAqIsCpHkZclfVHQpMt4PKp
mmIRlPVW4TGs6ucBIVn80wfM3iIggb0CVSmJlbuNLpfn0kXoGSmnQA/epOFvCvC1KPOlJci7rHL+
tfJWkzE4dt8KVLwiD38eC1xXHVJdlbYVErZ1YZ3BqsYV1nIK4pZaqNlqU5+aMn7p1WRZ5jri/X+a
0juqireSaX2Xo7U0HDThLEh4vKTFfcN5H8+aRg27dqGyAdTLuD59AFLCixnhC+k2G11Z1rga5mlh
948Gusu1Z21kH8iVJd2lXvZi6DVySRq6ydkRzHGKnn25knH2MJmVzx/DtygV4aMU344/A8zkSsLp
I6ceJvD4ctYzlDp0xN1aFREKekUg6GJnL+LdgUNqLWf8azns865fohAoV7eNkC1TYztE8W2c2GYl
LcnMDo5IyQfptsxJdlkmczQ6QFYYYBJjoJoC/hK/qWclNe/bDB5UitO8tW/LU2UkS8qWxlg3rJwN
8kk4PjctJBMFzWOrtoW0PZ215LHG/rzJlF9xCrI4QU10CE9qEm4tSVx7KPlE2JyTPWEkGHYoQgXl
RvW1mdrFpU4EgRm5Js1D/LSmN5gguN7QVBrJWGkA21uo8hH8dwcUOu6iW7F5loLH3nsAvVGK8baS
vZn+8aVkgaKiBN2Np1eVP0EXX3ISKXSMwQE0ZlOoT26r9G7Ij0Jh7sPwn0UM5QMoNut1U3GB5j3n
4j1BVsvoD07jHWJXW2EnMfeT5AvXCV0ROhEUZcG8TfKXWCizqtAD3U4EDkmxSqla44M4NkOIUQYd
HZRwn5UI0m9neyAXUrSRdU6vUZYULrTJ1V20DX3InPwEAXQwJr27y8DEBjPxzsVRKArTYxFpwU0f
iDIvgjYNPDKD+uCypyEHm8YbjkzXb+YLSQ8rCw+IcHWkA02iqq6WoVmH3Mu8F7Q0x+p6v614Wept
mKCGYl8f7sJr/HW4ab5j5XS0gKgTCLBRhANjdThcQjKfg8dc6oabY3nRAlQFR2jaz7CyaEg0hZF6
P942WJ8kwKodwGsNcpCdsClr6CKrmKv5YCEA1CCHfvRrdQGHyM8fDBB77dl1dRCV+1b4kwsySGoL
pEt5EDLEchsUxMq9MeAYEUj7qjQPPsVsnuPc2abiJk82frepoi0a9vqLDC2D+wynsXij+ECNs5k7
YoyfJiEpQirj46oriG5M63qNZ6hpIabUJmBwbSlQBPpB3wvScZak8h9m64+xRvrHCLGifDDZ/oFn
QoijUUKWqNi5QbYQG0ulRGFNyGgXjdrp7b1Vx2ibfZhO9mvMxTIBUKSat9sCfVPFJ9sp/R3ECvSu
B/0xzpS1ZfCAr6JqmyDRaW7NAAk399nvsPh7sRzoLtahL/SNInHFuukqw/eTjmwO0hHqSVbtZB99
V0D8cfmkpwNqCRn18243aJJdtd1tAP1PMZad2FI7958rfkKfxivBcgCXCO9AwgMp2GVhfTC7tUKl
Q3A/XMOgy1NvXPcMoknPbxwZIVKsqEhfaXavYKGYcniEHbQDEz3k6mMuQh+0nmEVblSiCqr3D1Kt
bjl+tz5ydEnu7CBaqMN7qZSrzlxIeDtj0RGrvB11QDGpxD3itqxyoiA6S8SqLtYXzrvn3SllswZN
nOfHItXu0A6P84UQPkHWD903VaoWWVgx4N8IRAersxIaY5FpwSELvLNi2AJF67RVIBgSMMbdqeYQ
NL52n2gaQQ9dEGE4dlaxDyTtrgFSbFryyN5Y5H74IJj9qgQMrwXS2g+lAxmWQ1XCySiuolYzphdJ
jvgQYaYWrcVauk1yHwkQEMVps+mjc5ZY2xLgawfcesSLWscoUT8GF6V7VwBZFKOyHSMDGS5MVHeV
+uw36q8oVu/LREF5/o8nihsllVd6fAyLailZD9cvpUucM5PtbJqEqBb1zslrYmVKH7dK9ZkA+/WD
kPCUKnZm/h2TgxIkqtRsau03cDCFbRZBghNLu0OzQMg2aBEqM1f/pXSJ1wVNEw3aM2zZCTTJLyy3
zd1Ytwcx2Zc9vlHY3JT5u2w9xKinhmDuIXm4SGbOt/bGb50ebwWlRqR7RqbjZzDw5bEvHbPUs0bW
baN6NiCXBNZGUzDPoXelb1w9XWYGziP93BJcetC/DDt90LO6TRvdgqUAXyFotjgiWMWrGDwlyHD5
1jnXbq0Ok+e7wZvLEC+9gAqqYWieQITFiJ4J+fLBBlxr1Yp63Y6HtRzdqGGGRHUKHvacpi+13y87
Yu6ZDXcpG/o65iQfNiLI/TChdNuiyegCtbIaxNdDDfd2a+Hmr/QDFQpXFPiVot31ZoiyHWj2ol0G
mTSjQ3IpFYVszpcrhgwJ+LPa8GUCJBIaxejY/Zpx5yfVvYBbpNRCr7Hj5CD71SKgxR21GPRs07Nf
jEDvve/hrEi4TyEEjgbZcv6nX0qidBtaN5JYUbaELeN3owZzDJ3Pat67VIdDj4sdktqKFu5MCzX7
8o+FNeEQYAq50uJmr8g3SiuuLdeaybcvRVNfv3FyoiKg+HIjFLod5XdeCn1jRWuomcVNXRqGc/Mp
F8AJmqpCsKK94Y27uBOwTTKRtDV/63K/GXO/2ufOHNW9ArJ7yDODsnIcHJv7c5+be695i7mjr++z
S2HBSB0GD0iFQf+UlvyysoWohaY+OJotVFBlxL8UBIziQaWgLYUFkc7T9eEunSTQEQqsZRWswRQn
EUdJmfawd23MtIB6Q9pAV6bNdxHuiSFAqvT5+nifYc30rsLCwiAzYcplYwKaiWN+TOympMIEr+Gj
5rwjF1Jh18h7bOC8kpDVzQWWFx8LzooMmIgHA0X/7/dF30VhnraJbtfhI8xSX4+24J819DFJwngi
rOLvmFC7d26EQ32w06uDEm3F8f2u8oMCTOb6LFwKqenSaZJsQIYHK/b99yhC5yY6TuC2YzXb1IXg
CsZBcblaKPI9XB/rE3A2nXFeBiJrQ8K2fEq6NxtdDvyAwWS0shV6RnGWrz3C205tXiMjWOftR6rX
cCmDFyQmxQFohlWsuvZFWQ3U3jXwaTkOIWn2obzU6Y3PzMnRUgchPxImRQUlEkQXRTv2zkWrwrm4
kZ1DH5oLxwWC9LsjOstOUnlGTa7VfktYj+Pd1DPRb321C6t9TAmvDbV9k/uwaXY5CIkilVay0az8
PTHa71FhqKR04yjaI/nuSHRB6tLNlvzLpsR5pHSbu37OrfniVjVQK5BHHgTJ/CRqttIiCJuGqg3Q
UWI7JB+WI4UV6B6JXWfli0C+cer768t1MZD4OupkrwoZjQqnSjTb6E6bvD/L7Q4yZT3ADXJGtMO/
iKhxLFtcH/cTvPFjmyB1qoyYNpkG1/c9SX0RKbpIUG0OiDqADoeFiSZvH9yUuryR1GGJOcfCA3+X
Egm7zVuIbV43rKCDFhJObrsMW7uwefRMa+cFxIDOTpfKR49ivt791vt0KYODtdjiFfg9xO662ph5
Fi+uGB1wLIWlkWYx1eWI0ySNzTjTbDO+z4pjH546inJsQGdEwR8tdeVhlX194i7BAJHug6WJzgTv
yFRczjKySjVZGzuDCwfDLGp3cdtutQzmtGNDOm7rddc8ADZZ+2lzGyLhHyqApkDW/1e/ZKz5IE5m
qtO3Iw0A9HmBq9qZKu9Yw0Coz2B2tg0s0xBKfhDdkI+4QrjQhPom15pVarZHIaVeCNXx+o/5hK5P
9hNrMOJNTdJ5QAnf91PYKF0iRoZiN2MJ26JHGixNf1epNIgHf5X3+VrMMaxTsoME1xlpNSy/nLOC
9AD6GKn2MNYPFTS4RUVYEokQyPIGxgc1Dyl02mORUo2bLfydZcCJmH2pLryM337/5KGKZEEK0shS
bLzxAuddaVB0CW4M9VjKp4jYgNfx+ozNDTgGKl9e/qrqpLwsELyBoANq3DPgQPIAv3PZxCo3pOHP
7ReF/+PPJcK0gBo7KPxp6IPWjtKrg4RYT/0gaZAGDJwEyMRjE0dlCQp0dIBEnnMX15gRZAE+Au3q
+kdf6gLDhkK2D4gy1iqfhqJfvhqlTjnK4grwhHUCKgqXGW7rrzY/+26xGVRcyGW7zV7KyO5opVrg
8Yo5B+cLkf23nzCJ7EW/7drc4CcE9T5r3whoLW/uVh9v7R9T/eUzx8X/+pmNYrSVQ7VHC96scg8C
yeghEv1GLojSVONgD7CJ/nbW3+vTeyGa/PppyiTQSDUE57s0Y1ifangMA+uuCSmxOi9qfZLmpKku
3b/fhpu8IXI2qFUhU2ZFm0oFnebtY/mGAzrwbA44ptV2lopzO+hCMPVt0MmDmXHjCTgN0sAXToH+
3gk3KvbO45AkwZL06jj7XH6u3a2GedFIN5fMDZ/e6d6mF9+vz/fFM6yJ5tjtxtFxioPxw8gc8gaU
GbdFnm7FJ76/Ku9Jw437elaa+BObMN1VOC/K4MxkHWnOyXybNFB0EUstG3LoS9FLKykR9oFTofAW
LLOi3auAKYBL6g7aHAoC1bhgJDiNt28VNhtGe2sCXW2cZBOAUJCkE07mWGD1T3K8ynFhk7DM7DHd
atq17LvrXtSWunXSEtxYg9tcBfdeLlwP9dY8ekiLJ82jgY46e0D/UgMCg+J/gnyllb6M6TJREwJh
ZJRd/exHwklXMdvzwcWEt4Ll7lQnWHbIBQyatRT7fl2ad6oJgp8UNfhXiGBn+IOsvdUwKQx5GCiv
pwRkXnXbodwRUe/SG23n7os+Oyh0EVoYag0zb/0S0dYdpIViyk+d+prBGGuqaiuG5coq/FUXo/8B
I6Trfmevxkh8q3eJnGPSKzQ2ti7L5Hcj4ghoLWO5JKU+a+XH6PbX9f90JDYhz6lxtIroJwXSa1I8
RelvXz63wUBwqu1Tsd83jnpnoewXGt5W0ANb7z5aJtbz1NUIGHVL84RDEoezcsNFxD71ndeQyJkm
s4dvEfSkZkgfVORN/v/3KtwztMRGySpYht+vpIzmK7XemhqCsFHcW/CCTbzmH+sp1lAjOV8f7dJN
hLEXwYmMCAZYre+jxYipiYNDCsbcY4IzopSlHLj3GkC5NscpvpDTj+7T/zvY5Eowc6+tAzen+1Xe
FtHRQKUD/WZhf/2T9PE3T4/f12HG9/XLpQ6m3Ghzj2/CO23QbtG6QYZ052gjE4N6eQRC3Vp2RbRJ
AsQPdOTtuzPlHDKJ19QwVxl8miB5beVspQucw/i2cZN9irO7/8/Jy3UZVe8J3A0hssO4W8eWtjWq
c1feJtxiSoPDYBqsJKpPrSUsXV7HLmVDogOAnARaizTpAyzrgxCm5q6oVymwZbMNF7KnYQrlLKhD
+uaBVsCWKgA6T+lSKkCK0afv/zm4q1v1osN46vqcXUrFYcYBEpTIR1XQ5N/njFDErQDN63YrvoIy
3giJtg1xlRLBb8jybYloogBsKvlTdICPqagHx2LAzpybi6oalgWJPhMGXbqzVXBfogJ3jJLyZLOE
ZZtLoUadyTdPKFugV1lIw1L035T85rNwms3MwaV4A7yZbAGXHeun43//sm2STmoKMkAyPB0RKMnO
jI3T/ReH++sYk2Cyk5Gw8QXGwHhkrEZXlKtagrsHoXDw/Dopwhzr8TOW+H4apJF+CAQYFfNxLr9/
1iBkNFECRSKarOinIQOFnkUHEDT3NyOzQkYjQznmqbLdS0my7Ev1MIJ4ajNfNeTw5AdbD8EjN3/R
0OrB0iUtpKUwvGmYTecP6JSSX3X5rvKiZYsP5/V9eXlNgDHDLYaUOoVn1QC3grig7AaXC8C77z3M
VqHmhpjct6ZYJ62e/GdJYCmU6geA7OtfcSkUgpnxv18xbvUvOyus82oQG4bwrRviICq5pbtVuZag
TVwf6dJ1/mWkaQXLcRBwAnumjYGOBEqLD3K8e2L1MniwmpnBLl3nXweb7Czoh3meNSxOV2+T+gbZ
Iu3cmjNzJ31q/3/fwKBlCYjhm8h49nwSUr7OntgGGWBFbSTSaOqw0jV3lbeUvz3hFjG2jQeixEi7
rd7b8DZXJtEUcTywaFJTc0UUCpjoletDrd11FVlnDWm1AUm4Vl+IbbtzkCPqkd1tXh3jPnDKjR9b
ywjzw5OIwqnudM995fwVIkwSjXNXKHDu0YVGwsZPuzsF1ZWRSEAkvHQUc1lS4zfS51j9W1Krz2j1
lDpec3juBsFdVDq7UsXdjQMjvga+t4wTEdEjHKlBBwcj2LegDtpsorY9uLGITZFIYRvco4wMYKJh
CDyAjRk8jHDrUUPgfYiPDfUMqFYy6hF4devxL91RDr2P7wZw0rzYKA6mRdCjfHisuvCmm9GSCV1k
SMzEvreOaBmKCPChqpX2hFuKv5Z6YzFy0cc/DYozU7vUfmHIqyFhhvbR1j8F5b5Otkq9xctTd2/z
8ijVty7RV7TB+hPZeVZEDLeNtBb+msS1+F4PJ1k6jeFYb6l7sEd0VV8NC/WnKtsLcBFiK8YISkOK
ekDxDBVbQl41xne3eDPEp8j6jfZYmaJZ5uw9YIVyiI5UfJZ5nGMcL3GrtKrjEL8nyAurrrRy4VWH
BWYgYUtojed49pGkxd4ti4Vc0WxlOs9St+pFYLnhB8p5GLyNgaBePV8/kBePPt19Hbwk3dApv8UI
msqoxJJCPpLL0UPu3XP0veJcOzPP5aVrDCcUBCUxt4LgPnnApbhT2kFmIK+2GcUy7ltljlRy6Xb5
OsbkwBtlw8gxJWtRqGEewQP0DVjzdzH9eHMRYYIT5tHSUe2EDS+xiTHyHnEd427K3f7RHG5k4qPr
M3ypMosn8f99+SRQsFTXD1OLXyWZ+8xbV9TGA/fDqCkHrf1yDQjPtzJMvGZuv0+5gOm9BLcGfo08
2sN9gs2+3EstkhoFsFTVbkzM3Tz/1Hs17SniP4J3VdmmNVKqBR1+KYP1kB8QZwaXmO0zxdoLWFEb
dxmURyVRbhIwkqr0rDJNqfPhac1CUvxNk0S7muqo9ycHD6BgSSagGMDjZLlgbsT2UD4jHD+S3Azn
z8ycjnP249tUOkGWjNoJumLfX6yuFVy0lRTVLhSwccO6Se+6+Jfr4Q23tt5069hgSQ4dAdm06yNf
elNGRtD/G3g8T18mtdHrOPYcBuYgs5GgZkG8nX1UfphEwc+w8A6T6cqDZ/7BygrUyOvlXFMRN8LI
CvO3wTp7ym8NZqo/nM32LVehXID3KM29X/moh4HKl6lTkwJbCShV4aMVXnq9tLMeHUBl4xZvTVTf
twiTRpYt9XuxRHKQRHZonVWH+XgSY+2JOUM8qNBWj9jr7MLAO1ptewQnvUodtOWCkttor3J4BpJU
B1Bt6K1EMKl+73AzWmBZHprObhwIua2ESBtIkrkc7WKxCG427CwgX6NG8/cVgFjdS2XQkRgniODJ
r26GwWz6EJtPissdZoIRNTaxO6dWfOlu4YEH7STTXbb0SYzUGuBhoyRiReKtm26t+CwVD+ShWveL
VPT6JrvUGwAp9L+DGZNvDMTAT9o+ZH+R5Ln1Q1CCcWoQ5e/tUZ3QtThnkbvPOJeEnDhDLKlH7NSw
t1V1jo1xMUBHPQzyIzCVMTf+PuGWE6hW37mKLaCNmZOl0nz1ZX1FxzfVf/vW05ChC6EUp4YDJxTq
JqCHQ53DbG3aOwIKQc8VsK0QspPUixucdvZ5AnOz5b3r0OcU98BqgNjktOp6bUZJ5MLtK0mcH6rU
CnhaxH++/3pV6zVeBOAVobGiCee8i5SAPNTs+s/uuFpudW3bZzPP6gW2F8NayLzBYSFlnQa6+eCY
chc2ss1x1cAD6tprZrVg4DZ56q5oLWlgtst06eJdVLUPWcrjg/m0T626nPOVvLiCICMt0cDZADuj
yQrKXkUhwGllOwW1KCPzECZPLl6PTthjJ60e/fCfo0gLJM/XZqrBFTDv+yR6HIBKI4ua9rshtHZa
/uQFjxXENWRyNd9ZtQiApPENthNbCRnY9KGr4ZEhkkONbHP9QMg/r11YesgyfFKuiLEnqyhLfWc4
bs4qxn+ETH0Iw13h/BFMTE2JOgGs+OraL94zw7pBiHLXo1WBgm+Nsw3qFWlrbKX4PtSVVQnM3EWg
l05QjImHVD2AnDToA13/vReXX5NNZAV1tHyUT6rKl2dC1LO6MvySvKZ577HbCOD4icYToh9+k6xa
tM4HdTiI0Xmcr1L864OOD1IczeCqi94c1f/CfcL0UaogswKwwTb4fgiyxDWLRgxkOyt24H49WjMC
4XqMZFQVE6nn6X2UwA4v/gLhXHXA4JDbtELrth+GXzNT8zPi5Leg+Y5o39jkm4YlEENiTSDWsItC
XXvQAGoVUVv4CUo23ITDKNv3WzJOKG7ygAO9o69E69NFP1Wht9Sib+qCgZz5UeMJ+B5P8KN0FBlZ
K8Bh0zuOw9H5lgEOylKexGgd5QeVklfHDq8qCPrCEbg89spge7snsZwBAX4G2T9GB8BCfWtUhZyW
VDXXqwdZq2RU21oCKXnjA7CPo0dH906NM2yRit8VHTLpBga01U6z0KcwkNfEXc6XDiPxjIJw3PpI
+CLpBljWkj9a3Vz4wzuN95dWW1aafKdW9bq0+mUd73yqf9hkLNLogGPgrVog8p15e+RyZQyQPMyL
5Wwbaw8G7uOl9rfBNLK0CCK1vyZg31q8L4K95+uLjnCxaWUkYpYFiVTbYvAs/CvRDQtyBMq522Rz
X+v/JDFdw6eQO0B9hwAKVDCgrTHYDdxM4I1lEh1KGrxtceCvQiVbkgujl3wQc7TILHlX4N0Rw6Vh
qwrpnQqMhOLbTIJy8aXQYMOC3ADy8sMjQ0FxP5OMTLbV/Klrg5Vi4aDebUcoaPMG7l8vtxlefrNm
SBdqm1TAJHBUI8UBmt/kelbSLAL3LEgjhELuaN8Ky6b/hwwNjo0tMCJo0O4d2CIzeJeatzrRUSLA
GsINtp1xP8rxzZlIjrHMZD/KgJ44puCeVHV6RMtGM4qsbyjJiSTk9BzyNdiuQTyyVhq1N8a8fv4+
A5ofI4JoB00GzZSn+vsFpRR1IqpNKoFD3Arlqh3WQ/tSKbe+eMy1A6W7QcASIdtmOjrwW8vfaBxN
o4Swmh3FaqNWd5JHunJ0PJbuKQh+hT1wrZMJRzkBUrFuhb9ltK6HQwrmk79oEzTQHWR9/8jto2x6
q9ZE3ct/VotjLq/10XRIgkGECLiu+XiYK4D9H4twE0shwvPos1AQsfw/FthHXYS9fzC0FVa9zatM
aTy6BbhUN4e0+4cjs9JsyRVK4M7pnE/DhViYouOXaZsEpVasNsZQBhLl2qVhnVNNWDSRnSMxWVBh
Q0++pxA+s1aXHhNZsUSdyIySF5XP72slw2p2oiQUR1RcBMRKTJG/97GSXic6EhIJDdTkQ6e4B01C
LA4lejiJ4y7K+un6pvms+U83DbK9o1YeIBpFnZybwA1bKw1g5+ZdgsuAs4hwqUDj3nXkJ7F7J/Lq
JedceCMw7y51CxD36DVrIqpNyalMo1WTufuw2AbhjQTB+fqvu3Squc3BdkPSwDtsavrXoFw96Aa0
T998NCVYa6L/HHQ0c+gyjodKQZplOEs9tMXG2XQy2rUQsksVooRo4mhtLGXs0V2qbtd/mDomD9Np
Q5SUNVR1ZPanb91Ar7DSYhi6qG6qa4zxOvmWxqxHUatY5TTydoih67b0Ed039/EbFgs3CSdIOUni
ss5XlYaN00pfWNviX7j3fxHKLoM1V3a7aZMFRukVEdb6vLv+qy9cSeiKE0eP7DiFtO/7pnOcroyg
e5KElGv8KpGkWln+zpOP0L4w8yDFfb8+4GdQPJmmbyNOiklantVBQ43BLsVDQPRhFn8d4UFSb+BL
SS1dNnwEz4HnrmeNcS5Fu9+GnmxsVQhqNcsZmmik5MlpByrIw7Cndo4T92vmUrJy0bgX5FOnHR2r
Ozwb3Ztv8CDzFzH1TAcTkshVNomOoAYwgpF77QMWpXls8W4M9X+BoUNGAoIe9ze6zwiTfl+gvqAg
Y6a+agfVIbD+OIJ416QfGNJ6OBxAzoxNxLfoi8+skvJzMyujiIWmonFC7DYZ1u/yXIsrWRlxwWX+
VNy6yQ3OHm14IvdsAWD6D76+Rs9vzhJ4fJGm2+PrwGO980uEn3iVb+UknUggn0fXleTBy5/ikcRs
R3MAmbmxxuzo61hlnAcBV42NcU6j/+P9AvXcQ2AawW9zuo8X4nNa+2NlRQdJTr/1+2BC1xVC0ILu
IqYESVZQYyA8U7pjOmdifOlMU8lRDdSRxyLlZKTCb7XAb5hCMcCQ7AEwc5ji6LAj4iI/m3Xz/WRr
/lgy9A4/MWNjz/H7l8llkTeG3Cl2hztL5G/oDu1lP9kUqY1Qfd/jQYACwLhvEpHV9Il7iAOUDgWk
czDYbSFiVYD3SNxuDDc4KHNkoEvzYVJZxPpw1OmZ1uK7JrAMxB5UG0H+0RSKuH58Foj8IPy2erHy
5uSpP0/ldEqojXxKqXNsp1OSOyIk4qEai2l4uvkYW7i7IadRVbX3pekcPLP7l0fRzWjMGwONCT2I
HrJE8ea9TO1Rw0FvMRXJuoWYoEshWLhjBu9CX22KVtyEBOrXz/ulUoZiEXigWzk2ErTJUUgtPVIi
vVD+Azf2l2JATZuqRiVpJ5lWcYoNRJiXPrIv/tmD/FFhrTJGKbngHwb4AjX16NwwNn09+je8h+Av
HOcgmTfkYEvKX/nK1Ep+vb8JQ8DLhX9QWmPTCTjcXP+US8EbqTh3JSAslQbM9IEJwC3hW67YoOdx
/jGQGw7QfW1uQKta4RMvWjx3ti/sMIYcL2iKQPBHJyeu7RvE+eOEi8TYFuZvUsuQTdb3J8o6ybAt
55qjnz5hk/2l0n1QRkEQiiE/TEH0KBBTx5RsF/hlT4EJMn6CwmC0qFv3pbGq0yh/4Pm0FGTfR6pA
XwF79pIbjdadBU3fEA8m+jMeC9ZvOlVbllWGFI3wD0S7UL9x/4M9QUuiTqSFgxZAPFivpUrY1C47
LTkWeb6dWbZxjiafxDvHqlFMwZt1anHQmm1bOyCl7dgIN4lQ7rUyPORuaAM/7kCEWVpx4+rtwaAk
X7Hp/oez82qOG+vW8185de5RRg4u2xeInclmJm9QpEQi54xf76dlV3nUmhJd5+LTaL6h1GhgY++1
3vWGSfuGrv5v5YGOPTSzG5ivmmVdLRxitqxCVgGXfnkfrV+k83l6wsC3yO12CKHiDfjZo1gHJ9EB
6gaJ+QH9Ugk6QBPXGAECTF9KFrtfkAZ0yUNpPlX4XuFH39fhSaV3//84qv+l7vztsq8WnzUrCrld
9NftuJ9GjDnUr8sWhwJdhnqYT+896VPfLsF/a+t1PCqYg+GHeHHi/33Xp+muuCm6dM6Gu5xEppU8
ESAegWUU/biYKWSDP5nHS1jWf2GlyByiF6RLpAm4Om9IbcGJHzjnPGA4A1e6JL0PSIQkefQs/Coy
u/o/b13b/VcKI+RZUGrwLEQvdc1KkDMZNMZopLM5vevJSyyfLrueTMCcqvROFm777DRVx5WRWcU+
N30HvP8SU16/J/jnXaozuKQ4rf1+37Myb5NIE8QzxjbtdCrCA6Yn/RiE8caaf4Iv22PnxvpdNb6r
5W23eONyZ/SfVfHetpBP9n151NV7fnruzlFza85v8rTazFAlwS3yj4z/9kQKUJEep+xJ1Q8rKYTV
jilgJmK9u5j2XEy2Unswi7DTSZeDpu2K9DAX90JM4NqdRARVdyz1fa/v02IXaT9F9aDQy5KaXPXg
WO4aHjQpyOJADbddebSUZxSacfYl9Td9d5NIH+aS2JO2HVBGDOZxGU6AbdXwKWFL3z2mjFVbDpsJ
N0drVyZP03dWAP+GMtOFI1sBSGV1a5fi+B91YbNmXSgYChIqXJyx/QGsBOENqNqSKIcZ9ZFKuya5
uxg+cc7F4lvPaTYHavnjv7DSMXsg/QAER2XG8PuFyJmawvCaedbxe1HvYT4MHGXG+CMKzBad72No
PRSCM6wff//gax87XQYvA3q9jAVkOMvXgQBqWbaZWfbxyZwKrLAuPtaEQupkQa47a/nBcHOzCNuk
GdHdmiRMmLUfmuu5Lj6lPHMn426F/L3AcQ9lrxz0zRcJz7Fe3SlGsjXgQMDJXZPx1PXzt/DApTP5
x/txufRf26GoAz3j9XL1fnSpPg1lK8cnNnn6asVWRmZA2DnXT0w+Yd71JBA9XsZjpvqyMp5J48JT
WtUOReu2MqQ7U4UjbsHHbJhBayRGa640m3c4pVFOqK4qEThpodnFfrYst1lxEtpzhEMG1ZU7p4Yf
N6C1hXVLxsdzN7fbKaE5jItbY5E+lU6/acblGCnx/d04IepXEzifs6322uscs0+DzfGvchM5A7a4
CRlGTf06mEGib5Rqp4uRoyUPEKMN/TVVsVieMQxCTKDnb0qESTOkoCG1Y7F4qIl/y00fNs8+I8Ns
2ubCwVD9KczcoXpsmwLc4UOVh71VNB/9yByn1F0xDV3i1B4zNUswT2xs9fFisFQ9Zcj7ppStQnPl
Xn1cMnQxPcdZtluK9kMc4k0zpi88crdSW9uUnhltIhO6N9lKUuuh0V9J/i6ZI39N6aM0QDuvK6eQ
JEdfmq1KmBfm9gTzFc1NnjMGR/TYy/NWx6oHCXBqWV6bmrgf4sWVrfoeH4XAyqXAjpb0VJt5IIgN
yxSyL6yvodH4IWMbG/HPper8RpfITi42sVr5oLO3ulH7S7q+Kkp3V7eayxbrQA/r0rOGOE6GKbli
45UnhmMN1d2qTTeWON0t3a1cYsiQG9N26genL2s4sJ1nhl434rsw6vQ/Qo0epp543KdWCNoSZhxm
GFDC/Lg+EA025WeMRnDkrP04K93eQuKdfnM8/mrv/ngBmCtrF1gHLOpqKDXpaWPptRCdusZZwwdB
vDOXRxMrRPV+nAnLE3AjRCuajn4rjq+FPt+184Lp3chkxuIhZOLih4xANAHaCg4U5HtqDYaa2UD5
d1wpNNIs2utV7zM0uDe0gazQTb5CT04Rr01OVb51JslCZgqSrOBMITFlUZN9OVaOaT3oJPXl3Zu1
oKDezHUww5kQb6NGsofheUqJU5S3f9/Nrtr8/7Mj/OOGXP77P7ZzM4mFdVHD6DQ3Z8aaIq5iq6ty
4OXe+p146arL/+OzrnYfcdBluSmN6ISFYJEcj3Po9kWAL9/fv9IvFeNfHvI1k0EQhEaC1BidIjjs
8OjqIbgUrvKrEqPjWHMy+0iAG84hLL5o9oSPRYQHmHhmFITrgS0sLxTPtDpierXKVsujVpDut9Wz
898v9FpQdn1DrmnIQxwm0tCb0Qkqi1iX91AuM8xaDEN3uJypgAvpwKL85aRYYiQ/rmSyfJsLfQVn
/XEVVwfpNEyTkhAreVqIPsbvCja9JxA4rGMIixlYg8sWhMNzNrFUL/Zu7HxmuK1UdM1rgHOIND3Q
saKtsT6LC2VSUL95a6+71j+u8KrmENrSii7/O5VYwvV3svCshAGrta6DCl/TIn1Myu84HN/dlSuQ
b0YMXJMsGp2w+qnZlsOjLqVBjcTeLDyCDNtzjq2kEjqVC5P0m4Vx6ab+toKv+gcjCou6G/hwqSfK
CtJqxOa0BsW8DYcjb2ehYFaC85nw+s0HX5713z74Cuow5qGNpZEVKUUE7Poimccx3jDT1lBu1PJx
jc5pufgj/mvfiW6uRzy/HrKskGJ1oc1clD6/70T6yhlLmRCdNJ0To9PsUfw0xNQvMd7DzkuogzG8
NaGvhsUzeiVH1LftdMz19Nsq6Y97YMC4UkXsp9B68s/fL4QI8Tpa6rY+5f2uWx77cWHy+8n+iILG
Ide6qB8H7HLrXLOjKkLoRTq4xpl4rNvHxayc5Du5wnU7ya3hihBJ0/ybUA+vLVTkAvwcA6ma/Iiz
phD+EL3RxxF0+hYSXmH1GdI3Z1K3+XdJHJfH/fty+P2Dr14CYRzqvqiz+mQOjyte4dkXsrep/mbD
vjZRvXw/GBAgvwzBVaZqV++3agy5ulhpedLm/Tzs0v5IWLga3qXqWxJujDJIsdpiZyEvL/VH9Tlk
LUzBKn7Ds/ylZrn6ugBjMkaIIPsYNl3thF2EoZuWLcWpb9ethO5ITuqtnmC6P7+Nsxgs0usqyiAZ
jU+fSYmWeeP4GbcAecBBl6Mmzc65/IDXpFTP+L6K/pC99eWukogvFx4YIpnC54J5SxfCy6IYlS9/
bv1kmLhfDDj3ebr55o2+QkC4t6YughjhZggaBofx99WcrpFC9aIIRz3dVSNelFIL+SuY+mMLzRNb
68vaEaLvHunlr/39Vl44aNhRUDXSJP4im/6zrpDmtRdRnR2xy5ZqvKenmKDV6ZTURbDC3sxFnKsj
9JEwXkSQ8beGvgjppcIqr9qHzpwekJ3BE/377fjlAPjbdQFgMTSyLtuNCS/t6nbEeTLjxJH3x6I8
qYvs9mUYjGPuzR0MAC3zk0khAbfGJE63V+qGaYBo8hDiqVGool1OiDPXlqRe8KPPuN6QMGKXCL5S
arneeBPM+0510/ylUb1qmmzs77GfPQ/rPZb4DswKr0TgZJBttYyG2/b6dlywJdNEgpvxEY/P5C0H
0B2DYYRr9oihy0TqtTrdrmig4um8IuM0sEUxBXk/W9PBmI9CrN5WRYso873R3/5+t66n3b+UuoyR
L6EJ3CvW0e+LR6gJrhegPx2tvrH7YrBVBG/zEjntPGwI3yuUH6Iy2XL1pkNbMOcXafoUDWrb+KUK
j6Z4PzcfjbBTYAj//cow+/h9gVED4d2PFaFyWdam+ouJ/o8F1kntYDWFmpxjE773w17NYVSSlGxD
GhZXD9lEK7lK6eiiB2lIImhXtjX0J6A/q/lozjejeldELaLgY1qwPG1E4KHq1w8dziE/s9VjNIOt
bpSR2IXbg13T3bbOgMa3B0Fy6NBqa4e3wmpuLNVLSY9efXOlrXuF2Fal22x5S8ObpQzIuWlK8n1w
88Xl4x52SdL8zIx9VwW6sa/qU1admq813BnNuWwelvx+XE9hfydapwVBj0bo1YvSHnX8osOTNd8v
/SGxTrMRKOHx4sZXeHJ4KupTtN5E1WcY3sbdJtP5U3vEKKQuz4R+C8Q+b8HBWvWplV0DrVDMuWV3
qVOJNokX7cvFyZi4bID50R0AadtjNLkNHrkxZKx9H3mDCRd7OzQO3xmzMKF3TEfargKMC58xDGQQ
/jx3UiHO7rM7krPEW24s7jj4sP4AyVPXKjfYYi6lCzoH47sSvOmOMcjgYIQouf1rqXoL9l/mqSS8
Tb/jhg7KLpF4R3yegdEHQh/I4BHN0SyDUDqG/SEOH0N5V1ofde/hCoWHz85KHmnhpmWLQKm6GftN
q3sFskVpyweq2X1vbJEAdRgVNjchpAdWRuc2UNB6x5C8pXQGCa8RT7yYDdlVRBu06evAAqmWPfp2
Ff+P58u6IaM6tZtiU8Uv5eonDM4J3kSRp7u1cmiXffeuZhusiXUlaMrNbHhZfm6FOwP2/ifRUbB0
rPCYCN74IpkZ+di93eKVLG6kea/Wt/DrldHWyCBT4Tdv8YIfyL1s/dmy1cWpvuKCPtRPZdISbemn
fLLE/ZgGebzrjJ2obiLxUOg3cvagJbfESuTzbq0eC3mjmEEOT8mDeCGK2645GXD55V0vBLNyX/Ld
+tGLqm2BACndV+XWekXGKkU+RjmadSjRwEr+nLrim/JC6DEwQKG7S/cuy8dE2mjtUcyJMDwS0C0z
hBdvRVCYkZCLgei22M9WV8QLFcKGsiHjVRgc5mRS7gAmuaboScmpyo+ofzuQjdYlqGnMM5T/W7F9
jlTc0gORex45k+wZwp1Y7cT5R9eTQIYE0u9in7uTg2pVgcq67ILxofy5XMLEg5FMuelWUumoN0Lh
1Mi5JG81fUXBaA7hf7Uxak9PA9wHtWcR03ppH0W7bNzAipbUYFJPqkAE2GYML6t4TG7E9Af+mJKw
F+uDUb7o8Wbgapf+TeqeE/mFDEkrfzAEpyt+LMBEzZ2lByTQz/HHKt8q0V6GlmBucvFk+an6vnb7
Ub1pps3Fw0DocQ734tZDbdevPpcnTX5YAYk8lIT3jrc4zAzJru6Aq33qEP4qS3bxkY7H3XRnJjxK
KkF7mcCH9nq0KZbdUvvW9JVZXmwEqeD6QuJLF0tp+OFuOgXy4y+I29ZgmvJDUv/MM+2wFFvtZnDx
8c+LoPtRTHszeYsliIqb0rpNNIdxjjZ7axE0Cgja/uJ90rJF7cJ204m3lRWgb1Plg547Y7qdzK1Y
vRr1k1jeLPJhYO9ldJtsQ4yHNKzFd/DbonDXlqeleF2lB6v4maleZAaS6vMbCHXx3XSIVIe/V2xd
K3czxekGlLmexJaBAMdyU8anj+w1Is7cNGXZHuGKOMGr9bB+olWE0yh2njwwDbj01oB9mIy+Nst9
Lu9yJIuXORrBtS2xtJic2wZZAmKGqiQx7YJ/jvWPlhKg57XUq3NSPcz6aym+m9qF+RJIzT2LqNMd
Pi5TfG6kOSMMdkJyb6JtleElj/MDLh7+8jNvfT33k86Vsh1lgBE7AlFywrNhvBjT+4pTO3ut6EZ6
AB8Bz9JWJRXppsgeCv04KK4k46XqZLo3Tf7Ynsxo345umRzDlJS30BaSbYadanvh4rbHsD0n0Jxn
G/VXw3fx2hiBhxP2THw/SGCdhNemPA4LKWz9s0xMptEc4vagCm6MAJruF0cSEYaWL2IX1Xv8piw9
3s5OvTCuNOlY9F7JJrZ4DdYMk2tucMUTK7c0vDL1lMmxah9RrwbAwRaW++aPMSeM+vJ2mxok102k
3mTqZgpf5fLFLM75Tl2eBhER640Qby1mMAw6+B2UMrcX7hPt09CZ206WrZk1Z/bbMjQ8mqdKPvTd
3dydZl7SwR3lR7m7MY130zpGIhBy5AnQ4EaHh4x1biK6cR5gLJ7C9GaYK9qG5NfpHqawMmG5u7WU
e6l+n8KHUIUmct+PN4VxzJu7xAj6s5FsMJSVNZjNwRTesJbWMpASx4g3cuFjbZJwsrBScrte8Nfd
Waofh6c2ORbZe5vTRe0UXimMSNNtbeKkbyc/IXvmFC3FTpB3kPWRY3IPCqx3Q1+Kz1pzGrZa/GIU
O+lCD6ETM/aF9YGdvJJtCKnF/bfnZA7RseOdYIfPIkkN74Ns1/Iu3EMwEUc/zveYo1DGDCQWMqIo
vyn59Svs4FKRESyKYkKEHQol62pErLf4+kE6SM5zt834Ahk5ObuYuDsYsruy3q2rW6WeijUVPsE3
fbWTFW+YnoUF0040KUE2evni5TdV74a9oy4nOGVV+pbXh1J1eyfGxXN0s8Kt3WVvPnekdP6IninI
gGBHb2DcnzBesCtSC8QTmFUT5Ifug5H+z/SCpjtN4y1nwdW7Pa9RUWz/XpBeI8t/fPur3nEIl1Uj
Si056/kuPdA6ROI248lAHew33Vt+GLJtmT+0glOz1dW+OtsCIqDJibxqRr+MibVTRfe5eLeknpj5
UbdtsZhhYeEiM/nRxDiRTspme0i7x/W4OsbwHt2Wu5mzaXpQthX0fcPW9y1eoN0xUTaswOT2799S
uvY9/79fk/EX5TcBWr+4Mv8ou7VcbZYKlvrZkA5q56N1mf1M4HXnyPWiD6v1hB9F4ZXdRr5F7Df7
seR21jMDPFu17k1nXm8vtZZgL6q/MAwg+EJ9tmIHTTIPPQkUZYPc0BOqbVY/5u1zRhmSuhSfkGSM
fpfrQY8M3F0MlwMSwnwdHVokiIY3KvSNvtRtrDbo6504onv1cQIKESpKTj3cInwyED3fDm+t7EmH
nhB64t7mp/6ZWZhR2rKKZbU9K4/l/DbgucSfFmAYIRlwh263vhuaLaLJoCxzDYZBYwAOkkje/Kjd
LurnWh2EzFtCt7oVSdl08jspPiq1nxBqV/nFB1/ybSExleKBP3zSJmJJ/RAjfBNlu400ByLKEJik
pSV2Zm602zFQPLT1DBQqZzyn5r4nOYmRirlVOLfYuebHtnRxrjSeQsHJl28gSGCXPxssICcmvSYi
NqTaV1Bg1Yem2DZGcoYs0yARiV0jsavYSTl1md1/Nh3DVlvGpEon18Ue3rWPNnPW5wQjpoYj0VZT
/LxdjmK5d8XygCPkVF7qKTDTsdwUwkZYYEohxLijiW52ZG5HGVwQT7LcpvKJRRFTNxm95pMWWUod
wIH8J0UJ4ZXtqxU6lxquu7xMsm53K7MyBlVByhaI2hqPAnYC0l7Ii9fHYzw41c4gcX5kU3Y6FDWr
E85enPt1u22KgDnUpWyXqQecovNJmJ9jtzijBqIDrMhKllGtXN4uHN9gclRw0nK7k7x9dDc/R2/N
08hhbWMwH8suxKo8dnU8pQiWiW2BIXnDxZEbY0MX6qklSLRn4T2Lgg1oIN9DWtc6u76lPldtOXI6
jn/bjBx+Gn4cODza2EflYN3z2/rXQ1gZCB6nL/0t2Tdfyg+wifiVLq/5VB+UzfKlfsE/fcc7izs2
dwRks+O6Fbh+xu2hUPCpXatd50yml8sOyYam6mqU5p/Cx8Q1vWFxqrMhy+7yCtTRCPa62AxVCVjj
jJGZCfPr4LF5JzRK4FpEU7InAYrPOB1QG3j8Kl6aZN5DGwY8rj5UQTImQoVfle7aubngipSf7ICh
G0WOAQ5VOWyBi/nZjLbwpaHnq23hfXqJ94wdYdbRgemWfclDtZzySYqd6idIhPCItafkLA9cYcRa
rOz1k1O3yx3CU5qfxuQmMsLVYNK8FFFRyDFoowhN34t7LB7gxOP/UAnkJjhm6HapD5A/jt5IlBEF
ge5MkgPCJ4aOzDZ3p5GLxHOisCNpgYgawma0S/3ANBBwpDLtqQ1EShpOL8tZPsIfMw4Oo59VFAU2
YxLlJ9UQQp5EpMh3lZ9L55AtD8KVxU5p2TXMGLsx7fJiG2RfjuwQqImawglhyHfuuF7uPSonPPj6
1bl8ZNI+caGwI5cDqFWkOyHKEJTXI3/2skjnT7QZ0CXZMBh4WalHjs2CXYTsdB/tm4RCC0XWTebj
Umu8Cvv+Uf2wDlgqf/Rwl2Uvo8WnN8/dKb9UpBETYpczVgsgNpQfFP2pYwj2dK++8DMY4JZ8D9Xa
iKInJm5+NOGN97G/Kk4jnvvUxQygyM5j6iIAVZi3LYcoY+7qknZcWD42UTUCSpLhyKPUgt7wumVL
IMNX8tBicCZ5oBR8lYrbVdqoaVcaI8tef669WxXeUNMkXwpOzfgGaPql8vwHYIh5A1QXU8Jwmlgp
BB9XgKGIF7O0Yop1U4ftZ73iMjC6jfiiU4cZs0wI3HBKCkTElujkrOh8sNxsQBoC4UAF2BmRjemH
avGV5QYC7iYndWmJu3M/VBiWfF0ICY05Mlh56TjNhJTiuak2+lBt6oZBpEbkN7lr5rPJ4EmIj3lK
Vznvu0scXJFe0rjIChC2SvseDl85RiQGoIXCHvSf//Hf/tf/+DH/9+gTNCpfoqr8j3Iobisc2Lv/
+Z/XwoT/exeA6HGPhc9mXVU3cZk3lUVmwM00824OKmcBVi7Im/MBO5eMuVQXOgWJFYA2E8231on+
3y/h+ji6PAcF8iGOsRpCzl/V5z8KD2lO+nLBXfkGBmScHaTesySPWzv0L3LjDcp3uPk1vvjr81BE
kIlkYbd1TS9a1alL8W7Kb7Ih517LttnkR4WTJe+WQ1w+1tlDOGz1Jb0j1v54YW1PIi6N35ljXacj
Xe68RGgo7HiE3TDXr6ZR+iJGCJHi4qYkLlHoUm/mzC/T/DDrgT6cNdzbWunO14cPsShISdRtLHn6
mp4Sb2SQF53j4furupoq/LoqqnzuDm8F4OxVcTBYaVSYeZjfJOsWDzVnGkyX0D3a2zgEt5FoW3Kv
EjP774vg39YhxCWeBmoPU0Pi9DsgXa/yLLa0hDdDeNsoQiBK7HAwey22ZuwW0xaz75DciphTobsv
pMdvPv/fvreu8OEGUVUqvP7fPz9WxgaYPspvJONxbB6Y0LYahhOlOxqGx0vcCHtt+I4mcDWK/nWz
daZiLENIW3+M/5K1wJciS4qbSAF0CCTx1PQfosNmMz9duFwNGNZCKtZ9/t1Q9l9eOqIi/t8nX93u
ypwLK1t46frBHqpPRu6RvB/lbVTfTHrAl/377f23jzNg5hhwV3Gbuw4mGbS2GOqWVXXRyTUPfFwr
7OvcnVdav6AdvvHu4QZe1bi8XDKTILxcUODi9H81eMxMLZOsIkzPtUslFGCbY0uwKf1hB/R2m5Mx
9NJVALcu1dvg9Ugqm2A540o78+MppBy3VrfmJ0DNa59xGrrls1R5846+n1qlsbAB2AgfzIyFBiBJ
CoxuMzcP5q7XPWl6yTs3md8La68/NdRFIvSGGyh6DL83IsDqXsIFVCDyqXGq96Xza7ywBttAF4Hd
1s+pf+urrWL6aQ2rOTBvySfMlXcCuyO2IpeioVqwgQ5vUNTUJzF+bwqGxl9xdAypw6LxLIheE0GL
hTd6irNzXN7qmFAdx4+o+KDyzsZjSvH4XA/+jEL2hiKgx8b6vt9HWcDkUKs8KthGIIBjI1jeJTj8
luqHhL1gIERnApN04YQU+qYpb3LrmbxCrQnIFixpxSdYsYmzcovGjf4aPxuw2jZw2CL1Tn7I+7sL
bKwzWHO1eVueku0knxgjqC/COz4egm2hRLqpgIDEYMw2dbrjh/nrJ7e7rVzRXkGH26DcaesuUy7F
QqceNKDteWeGBChdGkZjOlfrXVa8KKmbB/lLvKVg9F7a9tIF5BMF+9FKA/JxpZvMdK31VvLld9Jg
PcsVHobFzdKbScQE4l7fUXnrLWcu/N6beJsBDrrNsknJLjB3gnsv67sFT0gboAJ0Yqld2Hutq751
/X6sDqvChNhZtLcq9ZNky+gDYkFQ3VxISI+AjpbmlI6bO3X/quYAixsSFAWgIPpURlC2Zhd7cTk8
TemuxX0KtDgkOzsgle65z4IwdOofiZ8rPqB6KHqRcOgFu3hXfFY2tobWq0U+EvdnpOwyPC3eN53T
q7b0yOzjMGKf+8VMmqrV2Bb9bVET5HkIQV1Pif5Nt2leEQ0uWxzYEINORo2yilrq93210Tuz1cUl
PZszdbQ/gXy49ei07qi6RGPJgfVCPdi+LMY9BvErPYa5tfzuuKWZ6ia3BQ46LdFOhDSYjOe5ASXS
duEhSzESJsbUCSeQE9wcjqHsVDKjKXv1ipfxY65472hY3LL1+92l4W89Fi5MXBZ7azqlpz/30W6o
dvHR5L7EG0ZklMqXgdTlrJlCW72rmWwzvNlkH2Z6BG93GDhCgkxt/RTh/OaNkj+mXtWd9NRpQlfq
vtnH/mXbVLiDUGYU/HKUa1JjvbR9LEGPOltm0P+MSYc7TK6MqysQx7cCg+8+7GokPMVFflHMRudo
oSQ5SYqTyUEh79rtcjLx0Fs+4J93pW+9CaovvwzG3UDL+Mlz/ftZcU1EvywZxSSGE6EFOh/cPX5f
MkpbRq2RTOlZ2MdQTx/gmQL/i4AILrmuFc0U4uwd+U7is1DbzcffP968omj98fFXFfFYMi+P4j49
gxxoN5Bf24f4J4NLsBFC0Ph3Rn8jWZFAHinsT7cTbZo/4UE/FTSXNf/XBYuYvurbjgt/I8cSQENn
tUcbWmJt+tQS0AmGTxBpnboJYtM3Tn3iJ+DpWqBO6NsdFvbFHgmz1Jf1Lv2yNBtQur0rfoaDM2yh
B5Cz6rdH6Bc0m2nG2MuPVpcPB37C0ql8gwtZr5ckOGDx8a18K2eH2Ta2BGRSMRz++y37Zahw1Ur9
9sSuTtuukqRKtH49MczgTOfim/gOvYuoFt40zRNsl1zDM5bSj/KtdO5eOSDE2+lWedNv9Ps5YHIo
HhD3P0hf04Hp5gtbF99NmtA8fbe6Lsv4b9d6Vfl0S1hjuzakZybe9a3lw479RLDRANjQ8fRP6Ubd
mHvcjuEEf2gPf79Tf8KsLG7keerF6RdQHWnm74t7WWYB7YMM3S7yZmybYr10VlrtdQscBb9cG3fh
TokCCSqepd+NyMA2AFeD07THhioGAwfQlAB/lMJ7y4rdIB2rai+vsEqwqUOW7Tcs0uRReakTYx+p
r0y1Jgygo0d8JhzSA0NON2YTX+Zrx1HQlM54q79Lwg0mAswPSUw0unsIIHLt60ynsmMORobnC85c
nfU1GZ5e+QzRJ5ldVcpts+NAYS6FP1/8RM5u6bZrkAfDh17tFlz/3rT6ThmPobDnPAZHacsfg/ak
5LuW2MUC3dRTSFjLvfAUbvLeJoF3l0EBWw/jHkQPn0FXqT/5+rfmKzt+m21wJpfy3Qypum5uK827
rbbI0jLXsja5CXjEEXtMnyc3Ll0FA1HgJebhqLmj9ckaXKCpDnu5z8F4M2uq+s3ImIo5Nf40a43D
+fTNYrum2Vz2EpXGGsUU3CSEU9dbmWrEMc1SdCY2C0aAEAW58Fhaj3SeZnkPvUSufwDAgaoCJSh3
vRAhtGndVHxjjAbUaCTu3xfgHzD/9RVd7W4LkbxDIhQRc84fkAykHwIDy9UZvjjlUodIgtgLgVqh
y7+sfv4z1NxpfuisA4NmUMwo3ct5bqsDlSFG4oG5xXbSmLHdOS3c8HIHACYDeyfTBUBbUEohSqPk
Nz0NG1fFJXvl79/n1/ty9TojnESSd6kvkAVd1ReFVHay1ETReYX2ksKb8kmXJibH1tfXeLkdNNvV
g+QOCyRMVlpliyelHT3qzHW1o5LcrPUzG606+y0ED2qidD3m2S5/XygNN+NXX3irNwfAeeK+Hl8j
7U2Zx292z2sLjcsiuXS+hK1BAiUg8+rgzbJ86fVMou8VPCNk9u+wlYcBUZm9n4VOeJYO7U0TcP3T
CeEFaQaXB9eNjhYGCTqX2TE0Umi94dXAOMmp2x/FCAUoBD7AFwmAg4nyeAdo7euNHz3lj9HH3x/C
HyMyvoGF9BFBpGrC+Ly2nFKiYTVLdYnPivDW66m95r6+elMGKe7QpYH5k/Ay+AZgzWWHnutII4+P
PFMa5veXKF8ZDhcll2dV8I6c8JVdSIh9xbqc92iZsFlj4kkhnTMpwUO4wYvbZ2ato862dlUbaBOV
8wZVixBtC9mblx2TXjTC0/gUM6PJvqGQ/8t5x/ZNM4ur5oUHeW0DGBdGEU7FbN1C1iK6IZXdCZLS
ZJyY/SXsqpSappvdlT3gpv2CNIjA+phB7wZrwtxd6gfrcVYnF2WQeiN3L8UDU2tzr4tuRyKSaSvR
p0aPomzk1Cl78btN6c9CTyMMCYt0iemPIZsXKOQfgFtRzXWdT5lx24Se3n6wF8X5AcJOt2zE2eu3
vboZzbMy/UiBf+ANOBWUrxsIn5W96D+ElbFGwOribWmPCtepBvNrP3zzYsMQ/uOgvrBL2Tlli3eC
SObfL1NdiV2U2si4LYW3kbBb40Fejgxp2OaxtqICfmbQD2Ypb+iv4vaF8EBw2YjJbEP2NYfcpuKc
c6QQ9+XbYgkWhkQr/UNabsNxk2j2IAsEtDodUittIz0je6Y9/Kkz8rSjg7F4kfY5i0dl5KPMAJKw
Kp86zNJgv7Ur28MPPT1psU8ObyLsNE99kCpXOdVeTKkKh4W558Kqx3t5PoTSnqzc/ineJGGQLk57
brR3pfeHfhNadtG6reVV26XZAHhNWPdMEOOhXexFZfO/CTuv3ba1rl1fEQH2csqi3mxJlqwTwk0s
IsUqtqv/H+bbwF5xghgrBwspFkVOzjnGO96iEB0Mzqf5Tr/IRBhmPlfHiXWCHo45UqCtC4t46lmi
wp265Oxru0Hi7XuWtsZU16fNw1XEEY1nLjA44TL0hB9c/n8RMn/fgnlMgIUYllPa/BHsHKiaqt+Q
8u2YCNMvdPpzol8rhZFuiJOCTUWrPSuxEyyeCSE27dBcGHdGRl5pbYb7NSRJecYmVTJFb4+33dC9
5dRfmp18mdWbscobz3d0Yqn9pfFTEIT8TbjE1ovhkwgoheO6jBnpt9NDEZvMqHHq2yl2Ph/OXbRK
N4W8GFY+dXwDK/bQvobhJKayyFZ8B2oUpvGtQIdtNB6npTKX5I2MdevEmP97U/3bbf3t2sZr/89r
WhZYHaRAxLuQIKwpc3eJITZFabsGbhH6lbQUSL92GJmF+HCm2yo6+tvo4bVustDEL213g54DKmFb
ZBU2K3NK2kkxZTidueBNBdEwztv139f8Xff0/+6nOWos8O/Bmvv3a85FX2ub+CHvqHfwVnpsQjfp
Pigy4aarq5vLwEx61WAatj8con9wVP73JP//J3+rq0kYEdtwaOUdI5toYy5gq95B1eEinaqvRPZy
E0IQjOYca4WctqJz7sn6Icxk4fkr9wJINbctAxYccF/L28b6xHK/dNSzaWtvAQbri/pSTgpiaWAB
LANXmbfqpFOWkKkaV34y9nRjT8rcf2Pjwb1eh9Sore/DQj+BEgAsQCf4952msvlze0RPg8cjongL
54hv22OvDNFDaGp5V7zlu0vqFVjUMaiZm8op5hOz1tMbEpM298c1inZhc5WBT9j14LSLjzmD7Dtz
3Zm2Kt7FqRRCkYcwbcdPIkPFqTi1iH9z6pVBQPqVMaYCked2TT7NF+0gmo7uIdpgHmvg5XKCVAdU
aOM0o06lPaYQAh4pa2slT5n7l7sBvZuTfNER3xmWQsladphdD14Es1HACgW8caK55gWKhtIvxWqC
6aoIZ2YpsINWjM0CvFUSTIqCV2ptmG+ik3UTnwovRqeeBkxJGOD2eMSpdoIhuzGspd4p1Mimr34V
n+Rp29vNhwhRtfeMVeBmJ3jsVXlqgDxj15+WW2kGQVReQDfEj+910B3xgOBD8B5bRMmB7IGwJeCN
UrPuR5RIOxh2HU/al2oRHrE/tzPtohfTJrZRAeBSxweuwIiijeWP7Ad1xrQ/2ceFp2ZvdQOZ56vq
F8gj+nCR2YoLQyWPPgyAWWgnFDytOcmMhUEGabX3PXw10nbF+QdJ4IF5oNsTmzJtjT0cXt8x5Vl6
ymmSnMdKfw8h5Ynkni4NGKIkjy+lT1pEjH7gic/1sQ9DNp+c/70SmdH9bSXyuo+jGyKcpG/dfyeL
TSUHirzDzVkIXGN7Dg/Jx21d5YyrXMHAK38eZO83GvqHPikIv3xkbzrOjw28sWJye8KYpbL9WcRM
+ilVGP46ZmbLE+TE4tMteL7xfRELocPIT1Uwg9FQD24IPUibtvCmrOQJSom601er5qqfsdzR8Xq1
8wlrSTwKnp5ju7RLTqljkXN18d1ySQhR91Tb4baLvAoHCcosw4aKVtrDAtQ7/dJvHq+KMhFv466L
1QbGFqIELOEqW5jxBUWq0wMvtrQZ71Vq3wQvZ+mBrs5arnM1DMsiXw4rQNljcMxQ3+fjz4ZppB/0
4QwKr7EQuhmQ+YPZfqlsm+FmR8eSPE4leB3UbYQk8T2Youyuzo2H4S8z8ofkGNHLjb8jwsvxqw2z
h9uw6vv3e+tIO3BNmxW3ymK7XOLI12CKMdgPV6Qfg4Ai6nYqTdDvk/6AALTL5x1Esl/sWfJVo1CG
UzsLhaUczJv3dEp2O5EhyXMKbRFQ1VikN1eQvMxYqXOZAX8JUYdHCHVqBhUQItjRIKfsE3qO9p6p
mxHqmgkzcSNEU3LRTIcKmdwLpxpsqNxTs3YLp9q0rSvcj49oC2Eq5Fh4eCgG9tEi4F1Z1SffVaCB
I7oB/85NHAFX4v5u96vueL8kHUjbLr9AGgZIKLH0MbyumAbF5J67STaSb7lrN+H1yTRGEihgEv9E
nelbmMfAmF186KBeS47qpvNwlhPeq87iCkeEzZh2ZrjwGVcYnLSG4aLpUqr9DdAhcyXRe2i7qEbk
Y6PSz+GXTKRLZ3naNZsb6/5zbI41KNvFhpo6eNGMeZeiEHK78/0sPQ7KuFgeX3wwfEB4JC5VZ26A
Mjv3paAc44kAd+ggxDNp8Ur9fUgnOWFo0Wv4FKEncICxlefYhXSsz8VtLuEmOHLZkmLKgKhePoKF
xpmfzyRoxotOZbb2Qu1YcLNCm3i9yCu0SaW7EtEt1ayJdoFywQzVTJe59amnyxsGp6onhmu6T6Ze
euQEpluHHi79ae/CL1IQ0RiQhL12Yu5rT+w3Xbe1vDtWjc089NHGPQjtbp3oNtiR3G9y9eG0wccD
YvXqpAvk13zo6asK9c+3dVu17ynkt/OdJgT20d1usOFPrYTFfQ7iZ3nl+9AkJvFdAPetJmzxMjEr
KmuMgVkSv4C4At/DRIo2UQP10IC7D19qltbpUqtMm/iXcrR1PUoxuQRvYg7g4uX353ZJQG4mLP1n
s5jeBBL0bpREx9G2p2GthfC4amVfVVCLuFUfdbZq7UXiLKhf8vCzrrdykMCSusEeezKzRZZhn3i2
TNxvlG3ZzLVPanaxwgSNjaSJcaRWpr14rDPMW7CCoIFQd4U6vRcXFAKt3UUvPSibERr2oDmYdncl
VT85qA8VZhpFC74sTrtUH5NrfCxO7axlpUloeGfCZ9dNYcxULaSVz0DCvjzadUPjJPEy/FKCWcel
8lNfo/4ZJ9x/7/x/YdBougiHEHs5IAzICr9Xe6lYS1GSCdIOmsa1f0vcC2pm0/qSm1mqO+wK5Wu5
ijmIMe5fPSrCmSbsmNwO2AvObZnglOTxsgraWNGWj01xHF2uZhJMbsXFiuNOquMOf6V0oguuornw
tI4P3pPuoLN7KrtHtfvhG43g77dW5r/f6DsJNqwls2nzQN51IdZK0kqSviyNaYP6HMF4RMolVIuu
39xRvqhAiUp2gEBJDEuMqMeNvAnu3kAXIKzMVrH67tRzxbfRrFPV7rvbXgDmr7t48ahYwWAx01h6
oxci1udTgOTVr9L7XNFX8H94Rf/91b5L7cfSHLsqmWESNk7YJH57WOJArVgOvrTzoXwia/IIXF/1
yURc6SeqsH9/mvrXG2nqICQ0hCgyv2EMudLJqv/gRjYKSjpqF1wZ6Q3la117/lXKqMNX4e1N2OJD
mAE3ziDTQamHz4ajMnkKYEAT6jkA3xwj3gkIRDqXHA2nt2TSK6sE3ZY0VYkwGpbpK832gUB0xsxl
coq114fxw9f5H9jwx8KAJIa+FJ/iP3zaQrlP8wcg2K5iEZrzwPc6kR1yb1kQUl9qeOspWAqE6Z3Q
wb1T4bMiMpogXsvFm4MnDkGGlrXQUUKXC8TQibBA5XWf3w/I/yJ/g0RHJK882RfqGU2lzOxGoCB3
knmhT9DfDTttHg5nfl/sAd0n6Yuy79i0mEJV3iC76cx/6THa2etf952ifoavF21ya9y4dnqPSUyT
I+JcNelb311KcWfUVPB25ukVc1HUZza27WRZl/0JzEqDk9hO6gaG3xwfN3JY2XC3N284+Zqj1uvw
RD9VPLaUEnEHSAlHs2VgM9zXdeUUY5LNBxbjITXPe5/z3KzuCImqkGCHwsQu96lGciq8AEr/GIPf
dat9tKtuLWPfR6BT/1RfLCYa/lSv5o/57YEuLHpDIARn03QMKL6A6IktTX1gDQbBuHkbE2gKgFfC
U0Aw2gq9xrqi+cxsaYEcJ/OhLbukiaqYxW8LaRJvioF2jZwGbPj7QxF6nsTl2AVfJsaJhftGycdh
VAYTRZqW+bJ4TDv9fKOJHe4oOA/CUe5Wbb1DM/cot2awaqCOuIM0xRLSKOy4XIn4oM2lfvo4/fvF
+hsqhsUTftko2TUR/PH3PbcSTDkbIhZinW5FzWbMVqyHclZ2S1ObtP2lWyGKSbNVBKNZKCfCgBpt
pohgdghWJ/2PWQfWXyAULgjoGoMHc4xJ+v2C5FBMBr03pJ2wjf0pe+HD3Pv3JWUDEjQkoDkvuEOb
InuI/OTbAm3B7ZnF18Mrvu8C6KenkhMh3oo0fqWXAbtbz7mBLYDdrapo3xx4dW4vsT7TzujmyLOD
i111bwUsl7fodhpKt9eXDL2GiVx+8D7KSQlramnMuj0FLZ2pejVipHBeqD/ri+Du3in4Z6LClAWF
tuu7eQ37+DGpVfSorimviKsqb4uoRrVji8ExHy5p9pppH+gD1N0wI6zqnrnRV824hHfrLanfSV0J
GF7Bo8ptmR1h2EUVXmmbu7aehyLtziT6SnxXN1Z360nBZFmcCM/DDMdMdKctro6q3dK8w4p/OBbe
79T7CCq33QKC9SR+FxFCwoBtX5TSufGgo2fMVBNoJ6HNw6dERdRWddA+kJhnK/ItBqRPZDN41uK2
Ywww+jjNkZdYjMtxTgaRY7aoUocupRx8ba0JX2G81PtZLr/IMQ5BF7Ab7QN5zgpfiEMJtI7q8FSJ
n3jTI7MhnRg6bgCp1e4EFLnp+Q4MvBnEL5Ne85MMTUteKvNmcl9lKH28JpiZ95/Os7+vOwhlo4Ad
W8Bv+IccyrKWM4zYEZBnFWc1WD9ujE5155I++bErH0SICxF+rF6e75Svn2xkZOXPI258AUc7CZFo
gz8mT0KHtWyo1eJOvmCAhZ+QwTmE/CD1pI97ybDTJvnBfbxJjY3lAFVl/NleGe5B9UfJAMAyIFDe
qUcMqILb5yDTFBCRU93d0To2dJkcVG+17BbUr7tyq39RUENWkw4SEkCyLifdp3ZDWOSk1OpOD2fw
Q/1SllDuqY10p2AW4XZkcDDMY8bnNGjQS3yzWSQO0gUwGsrhl0fFGHkUI+zhv1rMh+zgqcgcjMmK
YwOzIHezI6uXzG3ozBRnMNTUN/WKTFxGnU7D8lEejHcZdDkdVT5N7sAVFyUbpsiQOzacnHYn0DGc
EEJUH0rviOeARWQXu8dBdgm86jObNh+SwEvCfw/3YR7pCEwklw5SUk70wfeGxIUgzx6OyyM0tJKe
BBMy8iwujCmrZK3VriDYXTunzaYkp201rsoCVQOj5efBU98hhwET4eIVOTUs2hEOxTrOaVoXiWnA
g/CJeZMRql/zFxo00yG1aEtX0Rp2+EU7owKFfZG89KW9JcRv6yQB2gl29bXXbYbWK+C8pw7KHa1w
us6NYgaftuTdL/p7edSVWbIOLXhkMaEG6FNcjQEk3Q6fj1ysRy1khxTvoU3LACyqfQ6ffmU/BoBT
ByGSCEdEdwCyfuT7mH/iNrw9DO0Y3Y2WON8douXiYbRFT/4KLmZ1OYdbXlZej2ivt7XP4qTppD27
0NxLfBjIuiRnEiMCbuGqS2Aj2A/qSIwYqGuA4ejqM/p5ZWtBWSXe+b15xWwAQbt1oPFWDrpnwCi2
cY8LUPtQUSPJmWKYrePDYOO4kh0RyODfGvSkwdlt50jvfmubB/9XoCYDQDzZ+P/kna1Lwa+OPY5V
+0Ax6UY3u0bkRefZMRV1YEuCa9g+jDk+mF70AmjO5lohmrOrK8vfvS3nkebqsUu90tauelBZK7Vz
78HTHJYECwMFcmptI7AFMBXWc28XEwZOa5OjgnnZM6UAsUeAOgio2VBZp+JCfgCCeqgeLWZHKiFq
vBV8CgeIAxQDToEOJHmOXlkvA+oWGz0ny9GELQpUyXh8RlmsP0FFQIH+hRPxI7T3+VR7Tc4sk/Kj
mqsfJaXWJJsns6Zj/uY13QzqDHzCyvEZEuHxANTx8BrNoYH0LbccNZnjH1HnRVfpI5y3h2jXr1Sa
/x8YvspfeFO/L6dvfHariKM4uFNcxorTElqazsSEmsiOYodSEqM8iYpgyUOAZctuGFE+830xWAQ+
w32wtbV61K1USAav/RNWUepA40oaXUxT+Uz/UJ9ZUvFBm2inhKR7a2LSqe8fX/k2eFz6I5tVzXjm
12pQsCLwBt5S0vygK1xg8uyElX8M3sBkoM61J6aJOZnkXsQjYsmn7pn1TKHdM7jY+r3jk5jBAr6C
3VhEf1609+LZOg+he7fmtTVn+27FGS4LS+LKDZFtWSF8ds1PZ99Hv8I7cV9JPVCSQz/QnCnVshf1
ioLmqJ3QVulvVmTL12Ekt0ULfy68GEfzEyWdPGeaE6OW7b2K1lcad1aKUfbA1pgLb8KXSLev2Ea8
YAmyrKxRoWUjf0oPzGpxYOZFMQPX0siccTsOZ8u+g/NM2L/ZkXG5KbMRkn1cmi2zOMsgZsluUkhj
IwulwAznydj4gOQRGOJtTYmf780e/qGNP+5Lve/ek225ld/wJfCvmJw8RRf5NTkJR+FSrFYQqMwS
Bq/2hP2fRKVjjzs4ccy2dEHr1e+zE9o+Mm87NzvwiiA9Lyu7REwzvh5sknd8WRoHdVS7RaQkVntY
UNg3NhesZhaomahj2eplc4JEKZQnxftIwXs1n3RCKpGRZ/YY7MMpAACBTkCZtbiXsgJrx9KR1Njp
B7TO/AkxZ/1cAUc2jvWCXRGk0WzCnk1qvRd8cuuES0RO+MOuXsVPBFiyOOm3FpbPWOQBTeBSbyfN
hKz6kJrudUAHKdj8H50FHOrWM5l3mJP7e3EGhlY2LSDbFNXbgJFK6w6ajZNBi2aQFxM6NVXCwVwW
M/Z37MWKHQdidzUW7YrfnJin9BC+CGtjYS7xqMy25rl80c/5Rm4cleDhLTcDfe6r0k7h8df0gtVm
+Oyfw6/wWE4yrDnsUaj/mDMWYOgBXCz9qvz8JRx82b19BNvsXRdHx5iMBwNQjgqGBY8CKHEyzb5J
2GB5wGD5GNuEe+YPffVfiBRQW0USGxRUASAv34o4UMhM1/1UBCZwgmd4SMa+AVpZ9C8+CCrD4/BD
5hW1k1fx7Tayw+BrTUmNGeajgDFES+Cw9FlD/UHxrCtTqfK52URn5bVaxtyCfzdfEDz+wIfG6zWg
76FYGlldvzc7VqJpmZncxN19xX3K58o2PsAL1d/aZ/UoXrv7tjz7X9D0wmO3i9k3eDtVJ8GnmgLg
4VCHhd2yTehssilcEGjgk1x2pY/HVcY1KnXk9/4kYjy1FlaMk5IVPgLWVu28BxsCzHlKlcQJrgh1
/W70+KnR33JmvrNtFprdZrDPi2u3u70re85lnidbMXxmXgpYKppkdx9Uqv5F2lcQQUtPKtyxPr8i
h6WiU/bDlg0QfIEJXzY41QsXGsq4qPBPBmy3yYjrXCiw7Nw9xtYcUGs6lvbV30H5QSYQDy4J38Gx
fm9m0K+FZ31HyWjQJsHZuVinGkr1NaCAAvnlQ1LqifEsYCgARxFLF+6Vb3e+bb7xs7VV/yIyyr32
oLvCRLykTAa20Vu9yp4pXtNrvOI0MO8eRv83woJh0tPw7h9XHxOGfgLkcWYnHrffcqaCNjBb+sgh
gOCc8BpZ2JNONPhq6Enx/aIUA2FZUXukC+SMDiI+4uc0995g7oFk2WEbLIqx+IUkyQADBC2toZQx
XyZpmaTL8U/7jIk6MfRIuDGEtZm2qC8JatojZQnMOeLBGURRCzNCiNqRHcKuCBLC9vvVv8otpQO2
w9qq0VF1YJXk5FRI2Hd4iJoVpi2AZAzGEAZUM6wb74eIouGKR9GTymYE75hnAqQOlgyLktr9fazi
PbIr2R/HMhoAe9Tf3l7LgU3fvb9VyYRKhR26AVHx7WpuLAq2nidQ+P/VK5hZgB/ATbkFU2T8GlrM
c7Cqzo8PbKIj4FwPE6yJiLPdCoiPsrmHKVTOitYumUh8hmhIjwOmSR4/kcoNcYcZIVae1IaNDwTN
c80k1Vqi4r+pLg11mXtoRnJ/vCM5C3WmwRUA/jaw1xonTQlq/XiKyNlQ5iKSrNxL5SUgFZAzDj93
bRpis9B6MYW+7/L/0W2DP/kJxbqyVAZE39zg3FiHZ4yCyk8GG1rt9W8V9D6wqdRtXA32CgHfw0zC
2EBiaIXgDCzM61NE7lM8jSQg+sbuN2nxxiOHA5SfrCNnZZy6iTpBFmSBJ6CNSV1/z70lbx4HGRHe
Bu+7QHLRqJ2B4NPzHIlD5SjoPSJFfIxuTEcOph0OV72NCXyy0ec8VUTe3DS8bZjuMnV5nEHEG6wK
IP8cmveBWWDmBhm3yxFfx+P7YF06MBVqqo9GnCtXepLbK8l0wlTzKJkpjWPTbpDR5La4lekFD5BA
rEtMMRBwePHYxjaLr9EzcMD2ssb3DgmeTUQX1TDS5ZiLuK0MQHlqicvdKy/1k4moxhq7KoA5mCgW
gV8wFNPR9yaU1mzP0U5G3Q5KuFbfSctLmM22TvjVxUuM1sTl/an+grOu7Rn7SvWUeSDbTbYMthhE
lcdIcKlvhVeTd+Ydx1TeBROob1WfQVJWdbGW18Jnve75+8Mr/7Di/uUjbRwzqZAiq3eBgnFFoUOE
Hu93K7qTEJdrePnb7GHTL1bv5B0Ctd5Hu0/vRi2H8JlXCJrSU7tvP6Wv+onygH35nT+EB4oCmF/9
u7LLTh1H6rv4bp6aqQVICIN4nVyoTBBg08kR3MSOTEVOactPRewMb6jr4FKgF7Afn5T/ytu9Qt8O
n4yMSo4GdyyMGoc7Fg74/EwIUh3F46MxKPXcxwCbDcjPvCIEUy7KmjcorgnHhqZk0uPbxkuU2+2h
e2GtRf6o7g92zYsJxmqbAJJ0HHCX8Do8ggMFlZMh+cFw4CQuTWC3ecERwWJmwWNgBqBENxTPwgNF
FVAQxSrw/NWnjKWVSbBVs6sFyItRuOVHwrP75CDixodfgkwqC5g9nKUkXkXkJF+HT07E0WP7g/oN
5yx4Jgs8MzkMp/k0WYRPmIPBudCtqdC6WTWnSCuR9HSuwR/i4s767Vx5FZeOVPx6Brtct+nvxX0O
7MBjGa2iYmT0tOA4Ek25l6Bc+UVeMoLjc7n73QYwzzft4Cwd+dKI5VGKMWDChQxt2lyA/wUGt+WG
MwGE7buSJ/0KUCugu8p/0JpSJ/yljED0rI9pNuYYWPV7GSFZdV9mkjHs/KPAjngGvaxeqL2i59ub
CXWGhcX5zcbwUZ6Fz9t7D7k6WkbvJj73tok2ex0ftUPW2/QW3Oz+SdvT5pyFZbTVl+HSnIknxgVz
xGn8dv3avEZjU5XQ4tsUIvweJnmcwpwyKWI97BOp+TBvYKSKxQtbFlOYsUXLP33d1hqmxlhEEvoy
/h7HH/UYB7YUjuRWDiU2T2oGOi3GCAAbygFxDG/wC4M/v/du/IQPTi9JwdOJOTwxsvgeYHEAlcFu
K7t9BnSy3jnxDWvCZt0fq3FDt7ETeQh2/J5KywcPilVb20y4lcFuOPZhtEjTB2MNvgdHJPYQo8+Y
daEnz/zFsOEIsniQCCffY/xpchu2/0baiHOElhNzZ65AcJor+5TC6fqrS0kB79ZtPqm+YINYzw+2
XU5YVAeIYW0Rs36PuUN/vl/5baSO0BnnEcHPQAH1m7Wodven8qiwH+DPwG7kL3mHjbfbBKeJ/ILf
y+Bo8IQ+5Rn0py2c7mUWedA38fDal3CypR01Hlx6W8I0A1exfbFlMc5jFJIj9MDte5I2nPHQEvlS
kFn9A0Kai7ky3WbuP93nj6k+D+bmXrpYT9aU1Z9tkycLDHqEu3J4Q28+5z81jEmDbd87dnU3eRq+
og+R042/LcpeUDvlRfvCmHr52PvP1akXYVQh8QrX8GwN7QfeqPS3YlpF9w9pbyQMSt8IjprZZ51u
4huUrIJnwZaWdFQp3wyrumlw8JqXdNLOrDmZBtB+f+g8UF/87R1EnEhYBhbF8vd5aNupt0db0HqE
K2HYPFIX6xgFc8LQpSAAx+XAp+MwAGKpzFncHNZw+1roCHZJSc9YEjc6gEHfxVyS4iRkk/0cjLEU
zCELkWRB6Qj+8oLjDGadGtJQf0Pl2IVeQ1iYOv7SdTvKp1VlC6eGXuAZGlQJRSgY4acAHnDpBvzi
7WO6EKNkHJ03KanbnfjBUR2+FxZbNlW5rZzSr/sSfFR4qs7siPq+fKEZB/xc3RfJUy0vxRkHX0+F
/oV7CSYkAW1/Zd9eOypSUth8jh5cS1ymVywRjIPr0qkojbEaA6FzNAIm3iEiKAeV+l1Bazu+0P1J
O3LqYVTAD2xuUzwr6OTZrhOQvs4VnnAZKXD8pRv6qRH798P7TmE3DcEc5BsPT9n/alYnxYa9LdyB
5liHGLBffS5XmGvO/edwHb0xj4OvtUzJlv6iHuNECyFuOhkOpAdKejYf0Evr3eBKK1dTnfsr2Ei4
ZaM43Gf4j837xOm3RFjsHx/qnvGg/1HsKGpk1Snm4kf1gfoC3bLm6TxrIKdVwtZM87IzT7i+lOBX
nLbQ/Do7P5rP/74X2oir/T6aNrQxrBIRPHnf4i+i6H94wm3RZp0MUXjHLtxTSWIQ8csGlrYmxDqH
9DNoUJzt2+qtkqe0cCAlgbKgR6GaDahQv5QTRkHsr0Ab5qF/DdbaBlPTmC2Twt2EwZ3QglEceb2J
qZIjugIqXMvJ+2NObuhnitfOTp/El0c2gtvZKV67PxkIYMvy768pfWMUDLLW3ItaQLC9Hz6C+zR4
gcL0WCjJpATX5eGDL428VZqqSUdzU3k6L+6qv7IwygM5QuoVJeJoZWvM6BzFa4UxF16xoWedeSHz
T0xfMZYqLgL5MrS3N6c+0fElnyku4dMRVTac+CrOMchZ0gHThZ77yIHLPv7r8nV45sWbdc+PfF1f
8eoh5TI9DGwjIQM+IGR3RCsEnD+9BKsrzoPE016RcM/qF/4cLGwQPIpy5UqA1Sr6CGKb0jrb3tzm
C5d0zIjGoXcrrygHea/OFoeu65+yfU0jCYj3pP4QzKyOc9s/lhUyXBUDBaJ9jW81iiaFFmHQ7M4K
Kt/M5sbl/QT5BQ7IzI+456ITbfRFswwn2Xhm0uNma8y1Cvv+fj8Nm/Almg/TUJ3cr4z+Ac66p2rS
5Y65v2G5EnpMalKSwN+tZiRI4/ATtz/4Fsp/3eL/8xW+HTD33jCKvGmGXfkBHz043T+kvbiwJoEX
TtS5P6EDp7CoXvWt8fQAhfsJL9L+smZ1TZc0/ZfLi6h/u4d1bghZlWMykDONPme3mRJ6YAI5jhOR
p2H0CxT6il62wJT6lx1EDoWS7ZNT3qdQWiTDvP2gxrXWO8qY8J2rhToK+S4CHGBLCqY4fsK3okHB
EZUTfAsPwo40SK0ePWBcT4IHXpaTGwStx+Ye7/699Rh/ucE6XjEYtiCCUrFNYQ39Z+thfaRGeKeO
HSxbfUqv/trYsiRWpKps6nn/Yp3lq75gtBjvtI/ug414ft8ZZ/GqTGTIqShT38JX6kDxBXdUGcWF
XWxo8zfKzA7d0qtc40mh6KKnBXHxt/o2BSieaMP8dgjBHOiMsLy/UuRIvX3D1J83JnCbC/zN4Qh1
e1hz7lEu/TDqsP6y4/72tb9xMIIkblIlZ8p/2xRvWBJT9rF5XpKdOUJpw9m/5gfoF0Bl8hXj4kq3
Szbiki43e2FSxoYE+NWRkN04cePowxZEh1pc4vIHu8X46c2YwZS/g7uexsNdnWu4Y3VjrYEGZXhm
UAXlPcA/yynfaMwf5UFgVgFOR138VL7n+5QueIl1KMGVAX3nK/xBmiLmk5lCDw+d3gYjhQmBcrMZ
HV9leBr0oFylgSUupQkO4W6Ukxdkw5kMwLWw27UgbNhEtyK+ZTRFPIv/g4jjF1P89z0Hv3fOMVHW
LN34nyTsP+tJT4d7kfuyuMMq+/4KP4jsTdUmURE8rZkKAO4L47X8SaX7q9D842M1w8AOyjTGWejv
y7iMDUvQkk7c0ad05dM62aGFBrWol+2uWdBX9pNbPVcGFPjH7jH/90v0Rxls8eKMtHkNNoFq6No3
Ao2VaZqP90K01aQXqDSOiSxQV/wzZD3ooIM39By4vjU3S2vSxBB5TZNMo2MQ9/gsL/x0lyZ7w19U
TKx+uLLv29f/rgypIEncZE0o39D5olAfgtrfoi2WPZYASHhflOBTeEG1D210JgqtnRxvHz8Zzirf
uR2/PhgHKplsOpkctLF//u868I27pN39cKvj0enTkhFNJnLGy9BxHykvDkdmUecTw8BS1Le8jtli
KJ3M9vJIweCCrSTTT+YlPqIMrhi5xCCjNfOjB5k//R3TbbyszLDcVdLqI2S11zEsmOzaCzhOPs55
li7uzUkVj5n6g3R03Br+u9TGb0a+OH5rCqRI5deJ8Z9vpvZqoGiNEW5lfdlmHn5ztTGJ/b3BTDN6
+eH5jc/nXx/27flV/XBv62z8MM5nyQf2CM6ldYkg56RzgZFW9QJ30y15rD8dDdJ3iGP8ohbrGWMz
wxhTCX9/hK2ktoapCuG2llcQYyogUUzkiG6PMoRT6wfYfikxJB2mgfJmdAsN/sQPX/97f/n9Er59
/aQLkqaW4mh7ixc5BJQo/ayyLywCGuyGBQE0wU82SVBMeQphtTFKYyNX6w7zVRNX8wqAt2KK2GTa
5N8X9tN1fXvh72mJRKoOoq2Qn1Pj3N+WnTITjReBA1RwY+Hr3x/3qzL+vgzIjSUCnGWHe/O3yjkS
pUpUFN4mlWQ+wEZhmaYC79DHg0ACzO/J5huMH9ae/Nfn/58P/fb8tYfWYFPFh/a0BCktVxVBBI4V
W6CD7NjHb5eCCBZ/ILDtdnN0uByRjjOWEk7HFEYTF6kbzXcuv+bSpYZHOoAO1OCS3XAU5eIHLOKv
j+Q/V/ttqfSGYiSSb4XbUl7dhE0knXkkmL+NdmgYSvz4SMbC789HQtk0Esg4cb5tcFnadMXoN0f0
K/MJZVcMulvQi1XD+73BxLje3SCEB9Gx7+6e2ezv2XvLSVgW2IQNP5XJ45f7djGayEYLDKMbcNrG
m/OfPSnR2lqEuBduQyDp0QZSpycuewvkI5jf2DoM5Usz1rIie9rjGN8ypmcsm3QvRfhDMMKHyJxP
Cyg19zt4FNkKLUqSfy/iv+yb2DyMbzRzYjhL39awrOdaRrJwuOUNxnWteezYRCLjI7sdGv2HxfC3
tYuaAVk/oNT4gL7Vd9otFmM1fYTbe3IcMJVH/DRod1gFuza66A3YH2zN4T5T/XVenBpygh8VyN82
EiC7clK1Xzdsd+6W4JL/caMwFUD2TC34YR/5o1ziduBDoCD+VBUu9/v5XMli3oeGGG6z6GSMbKVN
Er0qJnildEqHXZ19RVgmZycZKcmPjomErn9bNyY1Pxi2Piqn2V3Eb4uYcFxixIxe3CUMrxh8xgCk
OoSUk3xfNdgKLMmDWRnMav2d1pGgqpIx4soXIMWqRtmoH+UblnKeSjDARcrXJrk2K/2LgAsJzCmc
SzP/Tsorhi69smyLZc74EMndLJ1Jynvwf5y9x27kSta2e0UE6M1U6b28mxCSSqL3nlf/P1QfnJao
RBL9TQq1S7UryGCYZV6Trqpb3T3UxnsCAMsR3/L0Jslv+VUT6BO41+YrHjrOV4ld670PhJGuek6J
e+apK8ArtFruA3oeKAqn5ZreuoMt6kf83CTbzL/L470BvMU7DtnDPKUV5a2FdotZWQXxW3uCRy0B
LTXWpfUeHbVq5it7WleivjN7b4kYT1/v7GjlxXTDHrI3sKkGfz1fB8lOAclirW33rhbmTrdG/hPG
WgLYKEN8pLjXow9dPNn9q97PkMXo2o0FXa6dS/m9h+eE82yLNHMxlJQPxa1Is64pHnPqpNCzjgLo
nooOCp0aIafDE2EwwwKMHYxiiY/InZxQXStSTB/A2egOcuc9tQ15Sy1k5c0+faBP1pNTDUCPjefB
tZIfbenLkR4NPVrSn1WqZoCE+vYS0B60liNhhL3pghXdSs1cAke2Ua6IDsGn5J8sNg3qHp9W8TTI
4K/bd3xLBm+Wp6xdN819QKlRDz4y/qVwBQZaAQIpBA9SevJuLTqpIqpXxJoxziDAQty3GCQTEwrI
gh1Z+RY+XcD0SmXhtNTRtWhefAWPWZ6tQ+uNNhWrCqlHcRvQzx5aT3W0aJRioRAYJg7qW9pSrPYU
ePHN8JbqgtyrojTq7Um/q0eyOOR+ATpQsEsPCqg1ko7KAEwILian9UqDIn4vHsSFcKIYQu8SHEP1
kDwgji6/BHvxuW3m3G6UbBRaHCCz0RAowNDCvhswhvo9leP2jkG9eKXeJF+RO6tovKBPmS4qWJUD
Q31pCUsE8SEA44LjnNItyVj/mWZX3hM9NtvbtEg+KHM+eCtthxZIvrAo/OVLFSrFLVGxV70F4ksZ
vzRYEkVEvCrSxL2312lRGiYcOxY2BYpZhmYiPSG9MmZelWIMA1SNtQH8K0u6uedgagH3AmiYsYiE
TQTD2D0iCY57TJfcR3RO62y41kvgT28ZiigF8GERjf7KEQeAQRpss9RbCXp/pLLdh8x5s7NgSQ9y
3PyVor82gEaB31565gmLeZVGPuCs9GCrt1C9E+VTKN9csAjajHZ0rG+VbNVQIFPjN+2YRLdpeof9
hH6NX3JpX5PKCsJ1K1znBByNsjftQ2fAa73WUPyY62yIRos3WvBkUpMJ1g0Fdly8fOnGwAZwSau+
vAXhixEKRZgYYXHayh2OL26Z4ecLhEDboWgpaUtF2TbuwhDbWT8TK2GOAzGOI7fokrvtAxnflegi
h4+MQCTU8zqFLjngPf2N4d+10k1K06UR+AbOmxcN1dUYsg9hASDIWxi89gHn1ivjVaEzqCP/oz5X
xamg4MG9xPqd4fa1OehbUXjKHmOMSgaVOafFaGwF19oMj+4+QuhqGZyCO7/fAsiF4+gs/xkbkrlq
S/O2bJ/S5kkFT0kX4hH3wk0KA/q+DwFrmsByEX9C+9LFsnyVX9v+Iljhk7qTt4L+TqskgWKRtffR
NvRWgbNEg0ymlFo7R1t5oShTLCAe3dvk7rfqXfLRL4MjpFI2Cp0DwzxUOmKQC30FvAgyCHVobYkW
+pfwkaJyfYfYfqdCZt3W0OrqLaBKAz6oiAoLFRSgmq6/p2ZrPFMSWHi7dpfI/9ASceuH0IAzQVUa
HVT1XwntPf8QzYewfhDsvc8R5M5pJJp7v7yW6Oc45cr0XzUf4RE83GDqCyIWPEB6ybBtG0tUEQ2f
d0duySOvrewxSl/YaXoub4oouQq0D/kUKq+Nei096c2Niy7R8xApHYH3ZOkerdgIR1MUGYr6AISF
9BMcsjHgm1dDKRQzD06tJnwNbHQ7oFCtEwBKgoTp1xYWqZIuyuBgZHchWvTFHWxte51/6QgDHeTk
pXEbZGuPAZ0XdEDda6RrhRdETYv42QM33oUZosVHJ3+pxOsnK3un557fgDpx+Zz+yjFXKXZp6qMK
/ineuf2BDVi5c9hXXCL3CeaYEW/YA7HbOpo7y5GAx846niE3u66xGHoQE0zkZ4TGZUuFZg7B24gf
Qn8luDv/E5ghjiYtul+Z8E7DBX9yinFhluKOwx5pMSznflFWnrfyc+oq2lujPFiA/rp065TtvHuX
tQ1ACRuTAcAt1r1G6RN9O2QlrkR1g9FiFe0RQHQOvnKzcOx3wdw55Z21QS6pkhbAQldFN3ca1BSu
sVJzjJ1mrip/nVu30qAxR/dOeQKogKdaC968opX+KUg72wHI0EEYdk5Vvzca3m1d6Aeihrx/rv2d
CrCAKmpMC+zkQaKA1K+Dr+k3EDWh74b5a2PeEOT0NNf6uVNdp/JOgxsULGv743IoLI2Th3HcNZQn
f8TrhhwWRehnVMmgyWtXbXroP8KN8SE7z77wxlmlLRKf2xtgKv0on5L74vIT6H8LoER+pjTYbIoq
ecMoGvdVK8mUhCewH6mRoDRSLtVHe4WRrAb+im3svXU25pUAY69LdaGDI2RdBOghxebGB2lw3wlH
ojd9lX58sWBwF/FxL5p5SLO05Srfy4BRQC8YJwAOKfJPc5TygK5/ckMJV0IEeZrbHJBHNFO53C2o
+H1+JRO5iKi5CSgVxINEbvvQKjdG/woFXKf9SgcjnanvYvOYTwFZpW+Js59J1PBRKO1IMpo9KKDJ
o3w3F4S0Cz06knawVq1jBZJ3gceIDoi2X1N1aq+NexfFWhQbqmVOFDJ43SBtHiGyRxxAx4oWiB1v
7U9Cn/CrgwUA6WvTNREF2buyV+aoddX5puo4gGBtRp8uTSt9kbzR0SNQks1dcmyVT1d9jIiFwtPQ
7r0xQOiJKxlmBzXyemU820jwhl/c9vK2WnCdCIegh+SDMHLJXre3YCDrXVXfeNh/JGhM+DtMi0Jv
A60M5VPJeuqrbmmIC/cdk1JVWsrIdIBvQt40RjjHWBYBUaZ35BJGNsG/7b9kZaasVBpG1RKVCbhL
pXgFLlTBPClHhdKp0IZcasIiM/7ZzyaU8HYH3i1on/EgAaqBBJP1piq3prlyU6SZ6IPvTX+vDtFp
fuhgWd1I6RcXaVksw2LZ42+RP9HKTskU+BDCshK2PiLZUJ4XerXrdhI+He0XDt/NHnVU/m8gQO1M
3gMXr1Ye9Xo4BG70j14/YDV5J+wNWG62vMbEAS7SGuBs4E6o/MrjcuewdthNyJWbpqQp41abWjVa
mPUeBkqYBUfM5Bz3JPAHOiJN2kIL9jVCC7QH02OV3Mr5s0HHAAEfPNfop8QLmh8616u2zK4VsIfW
OqIhUf+7vOelc3sekhBLW1RpN2ujXo+nyhHKBXV33UanDqZrssLlSsmeHGoEPRgbcObUpsFNZiDi
3/sKiYR0oqL3bYc92mS6RB0au3CExsTvn/84+cpCSZwyT7rrBgBmkl4b+Y2ONpdn47wSvob01KRb
ybzCcdFSNlG1ccJXM58jlmtkX277Xpj+laYDAnYPUrjp5Wzi+f5U2viQv55vlBEHdV3QEMu66xK0
UY1M6bVXmQCbrgXnyR60JeirTK2eP5XW/wyqG4M4M9UAc3TyRL7SBW3EpNTdESE/sV9VWNkYCw9f
22xup/cqHOhNWe1BdaTwty6vizMCnLwzQvuKwboYNBF/30ZK22mZ0cfdtYs6BwmUKZ9EwK/a0oMW
UssowM1qZ6+1lJSqLU0EYN5Rd5CQggVz0dXqVYYoE9qu4iHAd7S+U7r7xrtF/6MM0QuBKXZXcc1J
2MTCDHaWjb+UowMC627BR0f0Mkgnbrc/ZZXvCf3vG41rTZ1SyE1M6nNt5steOHTtfeB86tXBNNBG
WcKbyHDwBNaBOEzLaXZ5PseVSGo5ImKHujyI0pl/Wh9RkFWFZpThCSByYaUzzUN76kb28RwmgayP
LTKgl0f8U8b5HlEdavTGYP822ti10AWOXmSMKN7o6k3f7nuRiwMLltX/3hbg9WRRpPOhMxhHnfx7
tUhl2iASF4RD/0MsPvvuzhFXhX8ttwfq0qo3L+loc01LLcm2wAE92Zg487q/nmBUfS8FX9aFgieI
UZaS7FtLrNYm12KGmJAZYOS7q8uDAV3KzzRCOEjgQNPkg4f6PL2uJDPnOVity5/g7x4eTcvo4OiF
SInLHPeRfIjd1zTahBzpMXVb9x+022o8SFIYvYhkgCyqMBKjsnD5EeRh5n+drd+PgKqALGmIhHz/
/MfZqiEhUxqWG54KYa/T6I0b4GYWKWuzUhJ4xHW0juut4eyEfOV466ydm+4B05IMSmNerKoGuy0c
8JDenYsCReGpD3f2u8m6zr7gCf/YBHWCI5mFzRThSAhrRZbx3B4cSyzAHd7L5ck4swllCZaPZZrc
M4o1WqWJZSei7DrByU1PZrBwEGtjaaIUiQDqCkeiHP7W5RGlc6836LLQBJYU5Y9hidClqZCKuk9T
SMFgglxZv6Uo6rk3bgkfhBqnYJ5KNKu8k2GCwQMi3LbJSrSNlTcwoEoQOl+Xn+lPWPId31Nd1unh
DfrEv/dqLrS223qKP3jEsF1t7cgkyOKwDC8PdO7dZfG/A42m2/ETSRRqaoa4w2DlrTlHWpQsexEL
puLu8lh/kqfRS422f9DYqeo7mn+ylaVrfJTAqwZwuz8R003N3WhDy66alF3JPzvgP6oTVUBO1MGr
VZpojEwNNIRtP7at1CmC6FbMndi9YqtTVtduf7KzrTmlODk10DCxPwZS0toquc/9U42SaA+GCQeq
dR6uo3R++QtNDTT8/MdAneBZqW2q/slPb6hrc/4E9pdsvU+6BE0NNCzLHwP5NfLDicjUBbCTuWe5
+bhnxewlrG/+91caev4kzTisEeiPR1L9uLRT/4S/WS7dsrQdbYHx26R91zd+4OcpTkuIRh7AAjCh
SDx///zHO4V5hHKMxu1Gz1uW5Dk97xgSgxqWyJ3hrRIAn2/usR7b2ImzDBDVcyxYMmSUkovVnrrg
bzkBWpjO0UzwwLupuI3ItK0TZdjavh5+L38BLeY3VXbfZPeAF6gH0y4tMwrX0V1ZPkhQl2zdeGvp
JYLIN5pXnO0cKJ4FWGgp1LahcM3f7Owb2neXZ/q7czqeAMUwMPUDeacqxmh/O6WV6siRMwH0Ohxl
UAoq4k3bhhgZvacNKl16vCa1WMbmg+vOu63R+4eigY7pxYfCJhVPkYRVIg2AVr/RHHfpWuVCUstZ
GMcHZ3CZb2l1yfnMy821BybfcdqnQNLmiZJgkW3gQ9BucELAsKOmYyCn2lFm+3elt6KVXOThMuMf
r3ptb1Dyl/NskyT3PjI1bla+eBQGqgJArQRRLGvtk9TUGHfkU7fNGLg3LBP05lHnUoAeqd8lph/L
RLQV3SuSOjyVwaspr7RkbYAGZ13a6qLsDpy6/iQaZXzyMqZCp1vUaTHTrRwD7pOuNwOp6fxT5B4s
9V9cAKE3kKcqcJoAu46zeSlTZYSaklUI2wd7P3JXQuEscziWajPR5B1v/tHTjBHkjmHjgiDwNFxu
BnWkQL93g0NPzyzUJ6C0f/L7YSwJjwIAZgMQ9Bun+mO269iJPa0t/ZPZCVtTFo44MW5DF5fz6A30
7c4P0mVJ+1xFUkCM49VH5Xb7RFZ2BQISahztRemlQnadi5eqK+eGUB0crkj2uCvvfPnVhax4eR+N
r+T/PLIFQEmkCW6OGUqVn2t2FGWYYck3ivKP2heqVneFdCe1zuJ/vi2/R8OvTUaXHjDpON7yNS/N
OwkNKN6IRjYBuI/TAmw7jZ7i5RdTh5t3dEBQQFB0jOFEaOfjprkm5q5cq41/UrVuLuRrqc82XoaI
u9ttukSfG8GLpIMS76SrwnnJKPjk+amWAKli5Wa0rz4IOA1MiwnbJ27hLjcfGVlg3jhYnd8X2Ynm
u4DqhgWzq5HeUnSX2uI1ouHX5DWY7xJwtJGs8HoMg5WnAkZvzAN6t3kePQcI2hjZ2+U3lobb5dIb
j45EQbFaTwCre2qBbw86P/4tIQnolgJiNFoLnvY4ZBZTxunjIHr4qLKhWDrGHEC9xmdMlrVyXci1
f4pTiKD3IhjnYOdZt8Ot0HDAJMvL73nufJEtpMgYEdzgeMnGWaOUlRH6Jy3bAK3jNpf03eRS/ZOq
fb+WpWrsCUTv9TF0J9BxN1QTXosEvS/Ig6C3H304jfiGqtqsZmmQNSKOXVTXuVojkz2Vqp3bm/KP
JxiFfKbXSLFZ8AS1jEYmOnnaE2uO+NL3t5gGXJ7VP8ac4/cdxX2Go3a2pw6fsb+2JNwDA2itiyZ+
y6UXz7GHKICGvNRM43DODo1Xks4RpA/Y3FEQXep5kghIxSKpSr1f7JB7uJe9m0B6zmKMOZnpWqae
rWNQlBw87XXizc8dFeSAwPYlbGJxCR5NtIvOXqu4HurEIqqGWBWldHPBS6SGu20b6SAAforilVmZ
qMXZ86izZj2U7xrqLHFXi+K3p0or0GOKepdR1Ihbul3JoYeBHVfYMYE2jWsL+GdwSlVw7wsFw3dN
hgvP+2YVwA8T7D9sMhWZPLC2gwesnmEOIUFoRZOxc1+DHC4lKp5R+w8YblrgH+S/O3Q12fUPbtmu
DFtaYleyJb7NrRe7RQqlUvd19chRhq3DVY3LkBcijgeiV5YU3L+VfZBEm8ruVo1eLPwE5nEjzjRL
O9pwyP+DWPWoBkRuuFJ0yugw2HucSkuCSE/WrzsPrUXzyQERVGMBnfnqXPIrQDcb4LpLH1cYuxDm
VgYUR961Frms90LkEVOyrLT3Wna2/DnpPb9W9kdXgZEbIswmxqqjOuVoETQd+l0OiDnISG1gEZFK
4CEgQ1vVIkfpoVQMlJplVK7TvQzLXwQdQJfXcdzPpI/WvqbfJ3p6SMjNGsjeRuiuXeW2QbwxGbzm
mFIzbJYqOi2xiQZPDGqpQ/U/fhj+SBbeNWnNvTux2s4cl/SPLMvSdWBdsBJ/5wiS4giBaNCfHxB4
hf/lhMoqc6xNZUgH3QG2nIVzzLKRrCdujlSUOW894vDKiZdKg5Y2lK4G4rSAB+jlJztz3GhU7KgM
Dvcz6rG/H0xJLac2mtTFLxMDvLXofIItE4I1sXtcTcCjz52uvwYblQLCzKldvWQwEaqEeJDE6zo9
ZdE2qedpAwSFVrVwAOxicH0Blp3MH/6U8DnuaC5IGh/CJFAdW/t4XGZNJTcgQTGLLMw1OTUHO2BD
0LkBsJQBLF1NFAvOBYgEWgClydh03VJHN7QY64bjhy1wUMiuUfSOacVgbkAtkrpoZwVvBOhsgWAQ
+uDF1QyPdjlZwgLw20HGaBsNxwhWoQJtIXsTBDfE9YLzkYrPMSt6crGeWxI/n3e0Vj0rlBWrrAH3
1g/0O2PtNEC6jbWC4+oUW/5c+KJJBGtMDyLGf1gISZ+njc4eHZZEDWw86VHs/gSw7blonxnPKPCx
DHjby8v+zH7UJEWXWfcqHOVxpdpS0iJUrAjwPL2mEkfoerBIlo1HIMksAjADl8f709YfVp5E5Y/a
OJn5n/hFhg6RVC3dRSpThvrPRjUfyDwxk45ERxO/c0bK0BlUDxQWcq79g+fQzTxIzufEg5yJkH89
yKgAE/ui48aNC/siOg64eVgDEmSTBIE0NQLsihRBCMRIgX6vC0OFXkxes6lE/tzlr0ngkiUJdU2D
oOr3sWPngZxLouUMOYGlowoEEZ5gJzAXVCFF2v0mrEQjuQbiWk5tyLPfXmNMsjW4e9/79UfClmSp
kzS2ioixcluDXGhwaK4QPLY3tpjhv/6dil2e9bNb6seQw89/DGm3UeX4AdSVwf+8AU8HlgU2KXGz
vpme3OFAGaUETK5umopqiYN27+/R3J7CSe1qCBVEXwN4mLqQj9Vc3qxoNlVQu1jkXo24BIgBAZ3O
iSvl3Fq3ZGTBgb4rqGqPXTCbGkhi6YOwZvCyzZaidGPJn4WO44a+CwmmIxW2sS4uUIjPw2xmqv+8
iJKU8GBCML08839oomy8nw8zRrMYiW4UYVHC90Yrdt86za2bqwg47WhzuFK/MHxCIHGJV3lZ34J0
dyEcOlh4EfZSFCOgI8nQqpvLT3Xu2OOpqOARetLb/cbg/FgQmeek+Gpx7NVID5be3CweWfsswbJF
9bSFg7yTMHkVnyfGHT79aGlYOmLOHESiobDDfi+NoPJDxe5jZ0ijauOD9lzUb2UCzp0DCCRGbvMV
Lh6rIkiHEEDXJugI+pnNZyFRL5E9DqVSZXQZ9r1Ty2kmOicZWLjy6UgHPPyS4MAqFPwV2jNuVsw7
aI8teHN8J/2tl+4aMuiMZ0b5wgJVKyN5jfc5Mp1bErQwxZRs5Q+RLsKQdLGcdqOCRfIRmT4W5qaq
sdpFKntVZjtXXwbOzkXE19sI2VLxb/x8Z1uIC7/y5oJbAulpsdRatcVjDA745OgH7gJFWmv2scO/
W0aH2nhI9QEmSpBfqCckYN18VlnL0F9c/lh/i1jfByRzhQyyiVHe729VKZWjS7UkHAlWoJGW6omz
kVptWr9cHujvN/k10LeYxo/FaLhakiPTJxwDcJ7ZFYD0CCUDTo2I8uiCjtjl4SbeSxmFnGKJuoPn
D4Uye0nniY/X6PvYeEZ7+vJAf0/d3+81Cjfdqu79vmcCZdQ5+5OIeKO9ceMv63MykZ6awtGyzmtb
9SybKaS/SuLR9dsCca6kOsDCalJulXiiwvkHx0CJgOsTE0WRkj+18NGV4plSL5uCKhyTHqSdB1K5
hkOENDpQOlnfDOFTGTzFQ/MjXkw29c5E0gxPygCDE1KvZI5eODaj3A8lgH7Uf3oEDyxpQZQ4VLpL
+yjgXcDFTnY9cZqfXTo/Rh2FDanXt1kSMM1EUZ4DgixYpMGBsuySLO/y4jn7RSn3IJGAjPKfjM2v
moIghfk1oyMMkgzhH3Vr1/dD9U9xNuFEPeLsmxEd0t6BUamMq8ix6Ie5prFWCUaT8ENyl9wCCriJ
qU772S9HJIopojag0axRySeQDZfwl+3XEvuoFi4GAHbcJXSrGKE5jL5nBPqcyJen80zEB8Xrx7DD
BPw4ZMRETq0yGV5Q3itIQpUH8v1S/ByKaxxtlbUygP82RojI7/3lsb+rvr9vPZoSRPrfDXiZsOT3
2E7pO55dWsIxgkOkfaA2rIorPXvsAZ2LCSpg6r4IniR/3+c3bn9Hyc/TkcSeqfmzKbzG2YeepleF
iOsNNHwNG+cY4CYsAS6KMFm07hq1zlS9s1Vgaf97MAULDO44uCFDYmmMTku5Cey49nvhyAkWABnZ
UCZLUDMidfW+o+UsQzUOYgIZWpbclE6HuhgBzmRU9zd0GGxx4ZnSXMJsZtxTkSjiJ67H3uvbJega
CqSmfddblNj3GiZJxYk71UquY2Wb1TtqYsgRXf6MZ7j0PAGDg6NURQtX5d+fsQ28rJGsHHAxCBYV
QP4AobI8DCQsdCmp3NMfJ5Qz3PwKIIM9pBUUE2jGEs8ADJoFaG9qKjqdHE8Tj3Z2cvB8x0BGlyHN
jb5SVluupmYp53+Sz7Py3YDsYSAKmJNhaRAC2gKHoGzWSdmhhG42BJnDk4jpVkd/5/LDmMMOHi93
5cfDjOYJpI+G+21G4NDcddFdX9x7Gfaqe8vDmNy8L7CoMmvniu4JhcbyLkU3sbAXwN1zymwtlTgb
Vc8I6d0UucJWy27wE55V3SDET39Bwo2uVbaOpO9hd4TgV0zx1BUg2dJBvhBXkqRcFOWDq34mVDk7
U7qVkaBDLQXCGyhJD3UmoziEmjzjDjnaZrCSEftBoci04mMbI/WrJIcqMt5N4U3zXIZAph92BkdD
DZGiLR5qzA6VFn4TInl2Ec1urdDddGDnMn8vxHcFMrMhnjVBfJ8RpGnUWDug2Ur62OrLAnnvTEey
ZhOUCADhmuJqyEniKia9C+G7Wj1e/hpnQn1WLdhJ3QTDyQk4+hqR26cWXq/wjn0Er+8Jdzqqu40V
z6jr01+HJO/i+SsW8tSiPBf/KAMLWbPQI6Bz8nu/9LIFnrXwvwNITt0BlNcvRDVYADPdg0Kj+lDR
v0icdM6jNBhTeSxZyyzmoIEXjfaWWRORpjHsgz9L08BN0jBUGNnG6BYo3Cy2Y4N9Avqdh2nTrRIf
ItRHNrJ8Y9rXinGIULOEF9QjwIJ2fi+8om7sw67qxBdLXOrQU3wJzzSU0yg371xjo9i3sIRN8V4L
90301Lf/BMQxmechUShBITxqxVMZHRTrxSxepYA2Hnr16kbs8PeW/5mDG1C/yJy3xjppwV3l7Qxc
i9V/hNqgJFXljRJclYpXmf5VmFutIwTYa+Y8Aind74RmI+8zZd5HW4Kssp3Il86uHmS/JIMgD3L0
2HxdQkcj06SYMM9fQ4ms+TYVghbcRCuc+jRx46DjZt9OrNlzwc/PUYef/7isezVygemwZm2c9rKN
pM59LAxySvgUi/YROHAMo6QHt7puqk0u7FPzKCMH6uwg9sTy1BV4LjaiSqTrhsLF86eBLJu13LWN
S35CeClACbGtFNT8QaFgT70QzQnf0mYI8cKJJnZphyMPOnG9JXVv2qnAe4gxx0uYWp5BEotD73+4
Ij/mxpPyVA4FyT4W+TIH8sKSk71/nv1VI1/JHRjIcz07DIUrZ5urx7axJvLCP4o2Q+iPqIxpEcRB
KxBHoX8eh5pId0Q4GhrkgE6di86z1cqks6fQfx4KGmTynCxW7SHZRgclfjWER3MQ4iJbfvi/rBVL
R+gRjjrLdHS+GV1r6q1s2UcKimhQ+OlLb98Q20nJq++9DIdLXiJLTcLtyiAsYTvTTgLmkMT6LEBg
2TWDWQfrf+KxhgRk/JmGcEEzDcjrhNSjJaz5gZKVhn2UjIe4QlKNMxexFGaGXir7mLNNU1C/Axwj
PPZTZdZzS/bn6KNEJQlcubVC3R6ys0pX/8n1msgkoEc12V84N5QuWsZ3M14Fhfv7ReMSpQBFSjE2
TT6y7F/kru1qIwN6IQa7PKdnamlD++a/Q41O76iVHQT9C/vYmwfEu80VgXyAQRI2lRlGDi3WFz12
4MCawUR5vriOHTSofNy3yodIfg8J03pBmH9dfqxzhxV25DqQOImm/RjJamVSZxc9E3CQ9HVq3FbN
mnwGte3Afpic7XN36s/BRqtdFIOuqNzIHvLeun+0kBrnXYcsPzmISTC1is/ElXAvaBdQIwTBPw4e
ND037azlsMGjp6AGBFwy2+v+kePfo2NpbuJwIUu3FRRuYwFhNFcm4E3fBbnRPiJoUYhfRE4bcZyY
mk5vRqHZ20cxPdqrpKIqRNIP6QQf+pBTeAuivUVL7CX1nkTx0V7q6nshfmX2NopezHJFVVXPXjiW
KZG5wto3V1K8NJEhKzAU9/fiayHNMnnqiDyz+3899Sge1zM86zS1tYfamZh9EFZk+YPjbmX6qcWV
Xj43uLLgACztmLTLy/FcmkKHkSyA2i5Xlj7akJ3sFG2A4MxRfHXcZ3LLQNrEmIFkTwEsRU1cGfKm
yRCHWAzLRt004ruoQU9eO+rKVKby7jPX1a+nGe3Z2vDKrEGr5xiaK0qpVHwTZQVCsqsXUroACyUK
J74RaoJxs9C8iRLcH+IBdxWkMoXbQabY/Scxypuy0WgB2UfCCL9BPpL6LGYKon3Mwie08srmWK3s
uNro1Q1XFruIfmYfLrjI+E/ODdelpAUhd6oocObYlHQFOL6IAKYufdvf/rjGXcPWQ62tuB+YA6Si
qH8zIBJR9SSk5w/8/3sSfow1CqeS3GuCsGYsBIjQH+7t0zzVHgldGHQvF89EUANaY8hdYeaAIXE+
B5yC071fXppn31mF+gB+loLytzLbj3dWMtlN7J7Di9wMyAg1O0idRvU+Obl/+ITfb0yDnboFEqO6
MpxrP0Zqik7Mwyq3j0BldGNYW/kV7WQCFRS6gISk0ls7WGzbm6HObKnVwpZQK8Gz8fIb//GgGT/I
aDOaWQz0uefKYv2l9slMrsFA5/Gy19ZRsqjSXdov+U10U96Df7LlrdvvumRBRYoGnVapc6uhgurA
fyzBQemgOecpVuQ1ORQ6wGvRvCWFLIW1qW37ZuOZNyB0lPvOWF5+jzOqRUOz8r8TOtrGAkJ4vptT
W+Xe4ZygNQI8rS239jdOLcGvWljTx6nthZAscM/iguCgMySI+WvaFaTkMX5dkLnDG07hyw935gLm
2UDBDgVpstzhMP7xseui10qDFsIwx8wulSlWFuoxoTyAxyaTyDMwkmEu/jveKLhSdLhjQc94w6oC
roCzBW+OBwWtdIk02q0wXkM80FWiLQ3WTm1WLSCnyVRg6r1Hizysms4TXJ6DajSLm9OVpLPUb/6/
Kvj0QXJ2//548dFiVoLW9UKRxQyV5j8NDQIduqeT7YxvEazxrU9v3BhoBmxfdRTmxJ1ldzWN8WPt
ibh+IZ6s6PPeW2kOWuFYeYGaoUfU7vwaTjrCFwZyIkj3S6sgPnnOSkJ3xp6pEgWFramfGg8yM55G
aKk2foPtCEL+/cflRXiuwEwQKNEpGx7Y+F41P1ahmjuJ4kocbtRZYHZxutZgvrhWGvsNTc1iFc/8
5oDj8MQRcyYi/DXuaBW0FMW0IIrtY9nuiM8S/FNIMjgqKB44rMSJ1/wL7if3HOAiFn1tDYjz782m
BiXiho5vHytknPSlVC5kY8G2p2ZBLTrija355SHPvaDBQAqOWBznY0y1H2mC5ZZMbG++EV6DEeTW
4K4EkjSJk5GH2RovPC4NGathSKR/smtD0KxAKFz72OaL0DwRD0XlfmAqBiSzSb2vBmD8QlA3/NrY
XyGsHrSAC/utFw/o4KJBRAqel0ccw1VlL0vNVhWUxeUJkc5+Aw3ckMWHsP4k4K5k+UnXSdYRyKOn
vAzsohJPiDVXBruR2tSQ214e82wgRQyO0TvUYWZotPeDrkoDwxSso9htuEaZlRoNCdS+pMFxnFCc
W1VA6z707s3kICU7sbvz7Sd64JSmXGVZ+kehPBF0X36ucwWqITf4/59rdDGlpaT2FrfTd0vOOsrZ
kQyFmhu9TwT9csrBEerG+sR9eK4G8mvYYdH+2O0GeKU2zJmOrl0EoD+lA5zV4QIMtjqRJqQgZW1o
24HTmM/lbMER6VTX/7fwejgm8VkVWQjjg9KWFPjVbm/RzC6JEzDbQL2byiboPhKi0hoiHQVTDrPH
C9v4KJJmJ1QvE99g+PZ/Ng1wHzqVSLr/aR42iibYrcgRRPqOnhyecyXWfsc8qBAPWQjtP64JurN1
8qEJ4Wroj/SVcKVTKJrEeJ49LCxIJViYExCM1S78XBc6o+N4Sp03uEfAfCnPDTEeu0JTrydefLiG
/rz4j9FGi683zKYRBU4LCk8UefLkRgR+zfGERr9Fud/Khm6iNjfT/8uyN4GLQq/SwC2Oa+tBFWRi
gKYlwrLZ1dBJHSDYsMvlTYTKVtMBXF8lCGf4E+fAd14yemUY7kBnNL4zKNbxK9tcgWic2VhiHFCe
8dJHBBophOvyxsD8sn7A47SqH9IAwXDtBogbPwNLwwEhkXI0i1TfChGH1U5Bq81ABpTSub1JrKvc
X1dQDjT0RZroVJp3BJKWtsX+udcOEe6T3rzT1kiwC+KhD68qZGnqEi2fhY88UvVFcDLxqsqZZY1W
ggI6FF45rerhGP6xxz01zxzD0SxOlB6NGw3A9r8GrZuoe0u1Ab5U1bdc88iqZ+EiDl7IqGOsl7cs
NaJeBzsF3DrsGwJ0zKWUAuWDQxShGQI1S91bdT+jq4BsPrJaS1+8CVFbotflesbUlX32Pei0E5VQ
O4Mp9vs9BKW1Ot8qraNJnlMj7R+k6ZJrtLGtpaVEK8dIuKWgfKMSJ+T9IdEeOa7EMFzqZrTw4vL/
cH/RFfrvA40OTxWrjdyLi+8zm51jSquueVCy/8fZee1GrmTp+okI0Jvb9EaZ8ipJN0SpqkTvPZ/+
fKE+mJaohDiYiy40tiMzGLFimd+sQSFLTbCMEYufY4FfXANbRkcE+ibtrMm3HLU6TCPxSPmDa86W
09STXM8FhAvdDlW2RX1LTIbhP8mOKkMbGI5nIhxvBJpJYGLIyylJOu9eDLtcwc11oYyOi0FYMXsB
KMSHn8PShRj45SUm9YlaFiRMAb9Vg49VkTwDB1KajQ6+F1n12WT90hXMGIC5PM1u2p9TjZg6TQvL
s0JHQCsIQ+CnTQ72GD1DwxWzbjM6Iam58J27n3/npUJMxctF0JUQ7XU+UvJPBzRLlRK2ve98FKXp
e2TIK4UeqL2ycqB8S+jXy7Qtt+B4xWvEBGUZrsjMS1zIGJFzoFhhd32MRL6erl6tLDv0eAmKIh/1
xNGWNm6FNp0wIo9fsx60xj8xHHaScmFxAjNqfwvnvvkPcWmTM5GzYIPLNt5Xk93nKNogu0xKgE/f
MXawwNh6fbgH2AyInhGrPmA+qZ7RlxBkH/DRRNFHmj0Bylkzq/L9VWAaQNvhghK09Gl7y4mVuA7S
lPM2ruk/xu5j392E/pUMWCW7IkfuktdIv5KSQz8eeuNMC4Mb5OeX+Eh+vt5VX19CFNCf9odkD2YZ
qwWBz72hUwxtAYo8ipZ68ZTX+7Bcu94fHw5mPPxB2IgRbctC+PaBRm0WHltEfO01Q+oqelOGfev+
irSngB6i7jxSfljNlSm9ZeVBHa+qbmOEZxK8LnhwPHSj02XpR4ssw5KT6rSaaYpfaG8BxGFR6fBq
DB2m7MecyjLJSo9CPBQd7cZa9Y4gk/D6OWZQDXySI1HUTTb05zvELYuZXX/hbvz6BpM7JR2V0B1l
8t+xOsju2sZgBPc9WKq/uSujV/M1wvb7Wug232ePZriiGYRb3lvVLZzfJjSxW61bNTeYg2iPEYJi
H65xyg0YW0RtX9Q73Z0pIi8k7NA2uf1sUhd09KYsGCvDcUjyLefc9VSpV7Fxp7m/nRxX21tqOt1/
Imtrgsc+OwMFRQ4HoX4qWbmvZ17kQ47h66b8+iKT6Ozmfm3bgemcQ/t6ZFloCYI9GMCfYnLjHEUr
DetZHa4LglYIP9/nw6vTPVJOgYw2DRbzJRnnIqmIDNOXQhhGQdoB60hlKtNUl9ZQuCb3lgnaIcBv
KdkjrO3qmwIv6LL/mz0SznvvNupRga5nmvQXmqTMRz89fZIPaAWGN5lBsEjys8yEJ8eP2Ds66abV
rtx4r+v3svWsUzbISkAhaS+C9g4dhG47GOc+xEJewABq7brgr/hHK/kVuUCKyA/xqzQBvZzD8tyi
C9tsocAxAtzVdYw76f0wezC/X738EsEpFc4UtK6mEThtPD8PiThR9ZvbyATPCAtwD7fH7RFLfwwQ
vDCgPa7V7Nl9Q1RHQom3rvCNnYOqXrgceRUHpQ5QAow4pl1R5OKdTLfJAnTwEem1mh2RV0r8PVez
NSAbi3jqZtDfASgpzart5wKErF7YUpCOhJqeSqdInwTfWjXa3M4k+9zTRulfFe83g7uk2CRAqniN
0URMVvGwWr9t8RHM0QQf+GAEY4CPRgr5CgPYEbOqKl4r3a3qWfDxTp73gtY8Pm0lpq+xdSc/Nc0f
2unC+tC5fu6rXW0fSvBEHWiV2yh87rprTbmJh6NsrbATLWVyruKQxEe7x7QWx7A+QUPe4Ho4lQ3w
vPiqsm6gR2Dqsujcm7jco2zJBSZZbz3TM/M2QjiA8xfafMId6Fi32LgomgF3ZprI4Y0TOkIPCF+I
ZK89jYW0TH3BFnCKA7VPJyEtzs+4Sb0H0zv7sB4XXDcMYtxcsAeeon6LschKje/Y0xRH3EpBtAXp
Aq0ATTPPf7C9+8TDI07bVvEuUrZAmaxsH5tbeh/caV1/qPWXyrtRpQO17+D9HYZn8ReTk2Mj727c
VO5d0rLqW6IMWbej75t6QyhMsTEEkUrtwv0sCoIoXGX+Oy1+6nl6+mOGrRhI5I3uPBXykTsGi0ja
+l21ZxclNRaRaOOi2bwFF8Rwwsg35PFMYCLkxbNd4uwGZyfFT570UI13iBZHt9CXHe9v3j1o8Zvv
+QtoH06G8ihUuEdGuHorMhSa+PyVAUNVQ8YuEaCp848/sGeFCM8FTKU1FCfMpxDNJX5b/SKQr/xu
B7PDEkZmW0T322avWehX3wUOrix3JEiMGyXtUCvwYYM1YFqzP1rqlhEFqJ2621kRueQxqg9BtRq9
jYBtdnA2btLsPjVueGOuVXF2iiWdT/7dULl2o0cki1gTviHsaTejgyhU7kL9Vx8d+S8btiDWtD5K
L9WGh8GuLQ8gdSyzXbJerF2rbrm0sV6j4KXJaEtPtLJ88ySYF9XelR4VCbusmFH7bZmFWztRtzmb
ldUlgQqsYzv+YjAOKA2/n4oPbpzz4Lb39zBQNFTegtcKSXxVvea35IiwdidID9YsaExc/tPbBHi3
QzkAxs50JkffGbpsqFvyUBoEKG5U+iEYTrJ3UJKdn+78YCPHm5Yp2CqRVsikH8PkbZblcTFH+u9L
wDf6mvw1g9REY6rbZ84l5x+ksBPfciAaaSeH2xwfx3TbOkuQm0F0DU6jlWZC4MUI/PkNJiCAwHNq
JRh4A2TzxSG1dpa7D+BfYjkf7P1wn1Q7tpaG8jxk/nKuyv5emCCaiX8GuDUE97iQvi5AmhSKWdIp
E51Ru7lys6XnXGnkW/a6a9YQiOR6zZYL9aOpLBnKBeXMvX6BI0K5rcqortjQTr9hN0ozU8yhMuyz
YXFqV2MDyPegOLsieMq1fYhOiXblRXe9gkDPTO4/++zJ4jd1IQbALH6b33Lb1/m1GLP6u/8EYFYe
ahY7kDgOtPDnuuPi1mNGgrqETVeWn/515du8SzOnZ+ULfcOYlBEvk5K22rLzVWiP5ZG5KKQtTjpB
gYMLfObnN7iYUUEvhbklchHQM1/fQFPbsinU2j5rgKv57bxFqN4E4BW7dancldoj7XpAckR1qoW8
v9al24hUM3sC1dmPS/6Mst/YVmMSaevYrh8lslMZM4jnQvljVouqOuvYUpReiNJEtCyUA7D8PDw7
9r+ff8rlDwlSmP0DuP1bp7O2/XpAqNo+Y+k+eLeudjC6Dbcd5xjz7Mp55LKJuhtCoNPOgFcuDD0A
dMk4qX8IKKNH/nUZJd+oY8Aj1jlDb9reOvW2QEwqW6jdQu63ibdjVwv3ifohbnYj/KP3rDpYw90A
SDXF8BsZ17Vbz2ztD62ZaXj9/FaTra0Vae7nnmOdSxtZq2qbBNdldXKdIz4IZX2wta2U2MvMFnBr
v0d5o1k54O0lZ8ekRrBxRTUebeQMj3SLe+WqirdyfmthOa4YYoKhW1tULGi+NuEZsFAsv5CzEDAi
xpr1zk5vgxbHkvHGU+5G5yluryXtjIFjI2+YxdbjNY4aIK+GFHlLfMGNM1ZuwvL5542hfm8x8HFU
Gj/CSUmDaPz144y1QnwvK/ucRVjR03SCGuK/dfDeoiBYZj5+w+xOUztX4XowlkQ7YiyxXj8WGGqA
chm33IFGt2/xn7fzX57x2rT/ZPXx5/e8GA1s3k/Ib9Cyn07OBsOz4qYvbTGtqzQ8EJBWwIPMvw0w
SVBoP2jjtWkDr/vTjP8KmfOqQg7ezLzFpcrk81tMIkI1+KMLqIdYDJeo0U9MaYr8ppD+ptG1AgcK
Aa6oRZjtV6zsNPuo2O0iCXdqdS4GEuy5elMUud+28Kc1mdxNkh1oKK4W9lnGvM3R/8gxgoK7uLsx
P3JTymIG2HG8d+JzFN1F9dzeEUfk2/MFERhJWkzrPtobnzpDgxOXWmSqFkLaR1JoBhT0pirnykOU
/gZxJ7SWqMhK40jBlplrga1hu3CgbQ0B/lU8Vy6pojCcvhBTBpBK8MUhxk26AnAd3SDONesceYJ6
QFyp5FeqESu+xh2NaTIpZkEhk24BazEfiW0xURDgGrxagw2tJ5DVpHhhONOvMOfeTKQZn5bK7v10
JJWwqC0OEVIFUvibrhMFI31rWph6+FJKe61GMh+3huI4lH+16qHBTSZOi2UBGmHoTnJ4lMuVnF3b
5h0c6KS+duGf9OlBa24ixD677lDZT3LA0HhTc/UgySktSIFh5enATDvq9qOiPvjWbW3jK7LV25u+
WWkB64HV+N/wt34qzV0jc6yUYFUVT27z7jq/fLyT/O7BbZ4qXHud5PfMmZpbGhGhPi2NgVOGHHTs
IhZEts8DLybvKaSYWYGlg9IPKYHxL6IavjH3WS6V16hHIeirf8AbJ5eA5DbNgLoFz87zX478ZMoH
d9hb5pveouOiaYtcfaz9Y0ngl7m4VTda5sVuCLdWc+ySp7ggHFbo7uXSMunTZUq9ixFQWt50AGfk
+zQ/KPVdQpWdOlQ7LhSYY2qfI/WpxDDC/VXQ3/NwfrPL7Ri/5TiCkP7hRP6m2n+97kl2SfxxNzn7
aKpo2HbExntV3Y0VZbLyy7DWQqZKsp+S8L4prgt3S6eC95zDL3/cAd+OFZJHNtpCKMlbkzhj94nf
JUHHt9GpV1+Qv6AVAvOSM1/jCarb94r9W8seYBNyWTqsxTrLf4s8uT73xqHNbmjAcRdm1pNKA8f6
VZW/yZMocf0GV2akqzmUggVjrLE8japVId8P1itIB4rbmd128Yt/+i2TqipQxhqGX0tB4wkh1dYT
Y6Wg23X1VuDs8EMp1tR1cEF/fvAFMJZF2vU/izhlXsZuaEbWyCLyVKndBt1LEh2RJnMYaiAyy1pm
5mLA7TQYljG4UV37FXTQwfFqumJtKOJ5M6pkLI4IotR7VkfTQFlSRAMg+fllL4h/fH3ZybnI/M4e
q7b/KLq0ceMWjzGQqxxkZ9v+RX+EqMI7uX0lJvNt+rvWzpDjc3mm9rl03aK3xIScfjNKkJPQUEe1
O/gOa8bEQYl0MZ4XCWtcAREiYXmY+dUX9gaVBlWejZYdyerkV3dKNRRZKHIhaR1a72oVLejDU27+
R9upQ3Slf01GTJ66/9ujuUSpNXVgkfrXIOgbbVl6Hle5kAIWjrMYD7cvKl2Y8n1QrwC+oVCJX8z8
gRA3z+Rw86OR02JID95jOv5rizbwJImoBO4TOCJLPITiLCyR/JetJ6N5HMJH8w84MUcCozUwVjbm
stBL5Qm0SiafYP8IxB9YrU93QNd7YW102cdLRNYzi986e5zH0nwVvNK2EeJ1UtQtWYf/g8AEfruf
nj356lGqNoh6irAcHrrknpKOB+aY2ubz1gYiunxb7E/PEjvw0++sIrNRKw+iXYo5X/zKYqNtzeO8
/EV3N5m+m9nRF+5WfpvJnmZpAThOo51vdJ2iU/Zp2odE4c1gGCetkgTdBRhyAd06T5x93Nvoq9/3
WYqElD8X+cQCfv/R//MS1qTE0Hyr9jo1tiEvvFmw8lNrkTcQuaS72jt3w7Zsb8Lun6kGe1rI5IwZ
Ep2/swSS77jQ/GEXyIQZGcJyV8282gW4Kd8eihcVEJR0bWojW9VlhIcE3wPX0VZZATKg90tcppyH
lkOcZSaJobl3P/NdLlRdPBeGLleqDZxisufaxg7NxmfPwbuhrabVt6NE53gl3DrHI2UfrQO33snG
jndA9pXu1izq7YKgAj+eOO/gGGSJ4cbXzRhKplqhgWCfvaf+o7XkGs+RfPJw+CpLQbVRTbjvzgvN
77YNFnv66sxxQYXXeb2IlH80X/xoCymIdBlpT739J8GJTqMnIKzu+JShVC36ozNLd3FLW5YQXMIF
g2Hk17dmWYuqGEOWDrdH90AzA7xuQEsKmxr5OFhvrrICLATFWPLmeLwiCn/byTZlMuUyaeO0WJbL
RtGz0rYE8VnQniSmjLswujb0a5Wc0F2jLEQzkC60aHPPPf5i8EA2QWAkoCRNUXlOlYSNHfHLwYcR
OUBvg4tGfoxAxV04K/ZhXvy1cGPBC7Oq1lStt6sdZ2hzngdRzKlgaJ/ogRax6JCjyM3IRmBz6CTF
9onJEaIZo09z44D8k+VsabczFSmVG/QlBFoILcB0b9Unx9vSMQNLM1b3bDFmLoxnYGsPw7mUt1C4
SQJD9NXaYxvfsPlR02Z8UOl3ZY+92ol/BswwAGn2GIMV+pDtf9gR/S2Qtzw72vmK3EhqT4wu2APw
1X7efxfok5yaT6sy2X+q7loj8HD73Ky9dMtYJ4nF5Ic5Ax+EgYoYZLh3abMRUpSwmG2MErM1CmFY
FlT63ps5DxeghKLyRhhAUJlpRE9CvOwk3GCSb59L3Gqxda0rktcbE1U4eUflZg/XabCmhRrVbxCh
l2q8M9HqREC+fMqMfCnMZtN16b4VGg4ie9Vbs8rCgnVUH8j0rwO4gcqBAp5PI1cPKC7UQb9QIWYC
QMkpCXHKu2XaxG6vVJxQnRUTItABfvvw88JfjNUYizukZ2LEbkzuziaKciK5Rweov0kUBlHIje0Q
DqpeqA4ZGREveZtsVrvlUlao0XpHuAUmoPxB6vl0Z3sScTooaCpAoy/VFaNJmJJgk6kYuCNsZ8uv
z9T1/IMvRTpIm+i5ihad8u1yaq3eylCTEYkJwBsup7E9AKzpPoAgVMW5eiuiDeoX+v7nxb7U+hY0
ATwATIo+9ePvf/rRQ1+XVVkP1pnZLeB03oBbKEjwPTXRIcQCAR8K4oCabMtq7cqMXy38SFfgte1m
P8pv2LiZ6V3cXeEMVg1Ci5bJmyCLsZnG5H1IXoC1R5AZQSzR0AtWgbMx0juKGcV6+vm3WJfi2Off
MjkhdafZYxTzAf1GAJEI3Jp2Fy2eouGOmRIhrbghnFKuoqLJS0vgfYZi4afPRKbUwJc9obeCmLb2
yOLzo3PjL9QU5HKYPxmkJ92Rjn8BRImOEuNmFMpk+8oDhWvq7kIgo0aNClfF3hejcKUvCHHhghMl
BifSPxyl6QH13l8FtfoCkj16i12PnU+yJ5Yl1UPZvpIHSBUpWn8NZzv0LOBxV0S5ojLh8GQLjlsW
OSztMU2lBVStWXLYxQQdBzdIqPCJmMlMWgDJkBRRGDTWmejuDGdA4XRoGKlXJCb083l4vSEfQMci
yWduXUNE1Omti74rIxh48QgHTfOU3nd6y5Wtc5L+zbQHcCFddRfEW6m5zYJnKT802iEZ9m55wMfa
SHdjYCzq9Dl3/hh00iv9HuCIUZ/hk0TDjZW8KdkVcw5KK76fiZHYB8+HqTuzd9He9kTLlM6Zbq3Z
AH74UCTXUvmkDyvDK9Gh+aNT7Jpn/kON6uEde1JG3DUfbQFAaU5+f6tbAoMwF/4urwJYcRwqwKFM
YYmtV8aIj5YfYQgwhp4yeN7YjKgBIR8z/wY5ERTUsCzw90m+ZyJX1OdZMOAH5fPbt7Cp0IQWF3Fp
8i3sQu6tVGYfjECLAANae6lb+OFaDXZxfBVGyoLxHMjApnjEdBAL59dWRo6QNwyvAEr01U0QPjfB
NnY3ub5J3EcG91lyO/rvPV59VfTS+AW2Ls+S/qtwjqlHYzJd/BwPLua9gtQtjDOECY2IF59iW+Zq
MA+TzBLtLBoLNaLI3iNnaeu38doL96hTMt2VwzfksMLsRh6Bp5wYyGTemlFOET2RwBD8pXEHZoOw
VnhiFMy1SeZJLjb0f8dw2xRzNcOl6wAggJCPEV0ka3L/BV5slV2Z0KuMV0QhsIqo/wDRohdDkxS0
AwgMdjFYxdn29SXcnyLkr2UxwxMiDV+XTBHPtTyeTSJBdxaWRp08MAJlJcRo6CWv7+riSSnOoCRw
QCTxpx1Etvfzl7vAnwV2bnyk3sIAz5nkXo3sjKHb6uY51caVcKfBMMh8qoJneTxowYuDR66hv8qB
vJSp3vQtwcC8wcdcpvm6Thz4K81Nbe4ke6fHBtOubGZrXcrQsb2DaYnlMnjmyTKFXZ5Vga+aQrCA
JB09FLhDANUZw7DPqzkhpgvtMVD4/33cpD02pH1iSqSqZ2Tfabz28h23Fa48PIsr5ee1vxR+iMEW
U0KBUf+4ID4dmnQMvDpSMN6BsUj0J8VEWQmOxqw/1tyDJqezjMq0LGsehPUTKQ9yOCTViGjHc6LC
F+80yiguNPJ5UIaT3dRZo5LoUWSCLNEWQ4T7MJktmYDwLYCRQuVbQ6wHMCkMCxyz+V9I2V86059f
YXKtOkGmEk35sbaxaJSt5Z35vaI3Y640/diCd0Abs1siIUwH4OcPeoFwAKoE6WJAhfRXUZP+eqa7
OpJCLyPFIyECWQG+nTY46LUKaUc8NTOhN9rOojouIRqhPCHVALSDvHbKo2lsKTekpLYEojFmpoG/
NaQ/lp0mK9wrO1oxsMO+xAOvR2izh3yRF/2isP2NqdJesJqFPDyb2WMp/BWbdz8vF677V3fv4ga9
miVkRQv6YLkDgOH8U/qlh2dttYrsE+Ugl75lYB69ZrhE2nQg/QTGxIyehg/odOh1rnMgoWH8TY0J
riQtNtj0AUsHz5aLyH9DllryrPzRafYAn7WNEmNSin+9IPJihodICOgkSoQ0XFB/8d0IBjaZL+Ot
2EXDaWsw5/d3VnAkRoLtYngqSBWGe2e2FUKHgAPrc417Lgjb/iDXRw+9snxDtogh0exc4hK+6sv3
mGzBJsnSMncLMjuyy37jmRufSSGVs3rMGwRFdxQ5Q7WDNaaom/mJ+oXjzuOpXkUbzFGnqp5dmANv
inLrjHCDVN5GyDmUS5pwwMwAupEyGMkWxzNEOvVwI0hg9toyr5jUzpyGy+9hMzn+0JSfco4SLzbN
PuWGg5mL55JVb5UH2yAT30KRB+6JSbpkLDpvO3IJqutAWWLzAQbw59f46OFM8iuW47+vMYl+hZ42
cdSRmzC7pr2Ue2s4UHSbWJfOvOeIoHxHBkJ4Ypl0oUUCrnIFIdjQlmQEGICCgxVsEVoOEPWB7wJ6
JfkFB8/vADQlJD6zI0jNBGt5OjLqfkyAbO5pONJKYrE5PIx2ZPnM7mdgD4KTUADAjj0gyBCIimcn
DhPBgb/Ln7QA23jJeyR0wxLxuuxkgIjsYKV9QRMHACl5KIcA5AYC9nxANvF8inJhjgF/iuQEc0Xg
etO+YFzqVm2K/NgcTmRIkAnZxGCF/eTEzIjv+B9JdA2wSr6h2qQp8/O3u8B6t2BFCNgB16OD1uvX
gFpFTplKCVvII77Ud6j8VcvS3JMm0ahw7Ac0DblTLP0aZBDIcSDsLHHYbwEOegPIom7f58Bu0NcX
zatZJfILkka8H1LPMpMA0dWb7K26l6kfisA6195vNR0WZfCa4TqkX8fN2pT+lqq2GO2NMu7zoV8O
uRDA86Un7HQd7ZwkpyibKewuhh6F9gb4epvxwLSdathRH8etT5NhvMfmrV35K1kRFkKnMtw35V7q
bymBW39XVzSxZmaLl3JasGgUAg4CDPSVJqWMKcUhhZZlkq1SSd+gxwI4DdvUuhWyvG1xD7y7oALg
zITQbjcAENjuwJZ/3jaXkE1f3mOS1zudEYxJy3tQWhtw/1CMDlYI+g/msoJkRtVBA7T3NlW3ZYtE
KSKbM1HnYipgoo5NNYTyi/FRgX9K7ozMUy0Jt84zfV3iH9cZ2QD7l+4aG5XslbqYuuLnH/7RM5jG
OhP2Fe5zopKc9reyoRm6UmE/jmG1SuVxJecALoYaSOfRh9Vr9x+dpQ4TMd4owIrTBudUZg9V+YbT
mZJe+x/lZiRzvasKVn+i/dLUz1xaCte3Ht/J6QZVwpUm9UsjVFYcQprSzPxD/Yr/M7pLaNB00WCl
4RAKPI9fSzKgGCfGUNin8slBDKljuaDCanN/aUq3NA0YxIPc4c+hvCWqIEFGRuD61+wNhSo2Ll9h
WLCUsy35jwLi+5LBQYaaj3jkdJ6XpkZZGAbdhyx+F00iW/wvRaRgUTW/9ejeYMwHycJS361gobCi
bbiEP8GNoRXs7a2gjkcntFId0OtcEQoyf7/IusiDyIZEfsWvZq9zG0jusS+PiMBp6rVKipKdjfQv
ywWaiMxfKt5o4wlnL4IZlAbbv6PHh/4YwZUIzxcksxHwpnxFZxhoLsVgM1RrOHS0Wbpyie4mNwep
zWCcrOzE9UBapGm/wNt73QYkc9PM9AFxhCMAf1s9h8KM0lHVDGcyiOzjIXWkSpy0QdxH4NVA9Gru
gfRbFkp2wvssf8mKv4zCm7pZeoAuLAViQIQW6c5wHul8eeVbZd5a8RLQr26gR6M8xvKt1D3RG0zz
a83behAoiuGV7y8c5MR/p/D6BfQWAfxwj+l4x4NpqKKtEOL2WBtrEkeOPOi9vDx0+R1QNeHebPzF
g8Dx74TUOk1XNn1nLy11EdsLL3qz9RsGITq3WX+ED+TLKyPcMD5s8lvGmXqeL0LgC6qQMdCeICkJ
HJW3zvUHRhJyKMBvDPd1XMn4qhk6k8I7S303MIgDi7DYgtnRvWZRtEwAIxU9gWrh9uUiKW9F679E
xLB4KgGmVFfDsPHPDG3ohfynZqD5QYYGIJuxUau+sw/0SGwFdH8L5bfbbjzlpsG/w7kRjR8PpY97
/mTaA6qUjPjnIMOnvfDRKXRUvIbJL7+ZtLh4b4weAFhxKwM9jsZlrF0xExYzThSLGeCI2iPcsIiK
dYdqPAQvclEkGRC45hM+0x9CaJ5pIxQw39rzn2Gnsq/R0x3Vex3WP6kQg6pOkE746xQIXCR83dz4
YwWPjn5nMNuqu4UYrEK6onNOpG/7A/8Z2r7cPsK+ylH+hfWBgSbJGwfSH97Ivvk/XncSStOcerBo
a7YGrQ5qHSFkxsEUpTG2CelWsu79NzVf8I/jM4YNat2s+ZtoGLFR4Gvw+Wls8lec6o6vV9Xpmkad
o+EVd8h1C0vC+yr+zVdnDgcTCJAhwHvOPBB/jf0gUsARWs8emi4/V4d3rW+y7El0n8np6PcggE1u
yCIwAnX+gdQjnlNFsdUYJOnw83hJ7FfIMQkgUIZI5elgMzHUrZP3p3ydNUP/cFaZnnZMqcC2ILSL
ucbkXrWyvqljY6AZo9xokbwsLWmlJMnSSptDo5q7yK6WTC8b8O8CQ1yCxDDHfJdjD6khby4V8VmN
MZ6tjYV3qoe7XHtty+jJtf+E9Prxn1tYjbP2vX8FGnPVy8/79uKuRauJ6hxjVlmftHa0vJDtPJUJ
9Fg/uQRD4WyFEoAS/P35QcalvJkWxP88SbzJp7t/yJqwG53OPDOiNOJqlYS3eXIVqftUzdd6L+iE
V00VrcPqWtZe4SACT61S41bK20Un35Z9QmmKV/cATnXkum1AjLuqEIyF/VdAsJPXWSAf1QjigTKs
ZakGR28twwxB6nIbj7AgVOjsebvxlWrddfmubb21WfYb19Vp8hnLUH+w7GezVTYxeNcAHBhmUEvX
iJdF1W4498usfvbl68Lwl1hWzfRJLjTZ8Db77/pMsvp49ILEKfgSQDVEj0Q90p8hJfrfwIMUcQN9
27NUDngjgG34Zqc6VoUeVF1vfpi65aYP3mo7Yn+ZrvDUdNE1wRwJLtzPW+DSsE/lB0JwoW2JtMek
E1S4rZw6XWOe4yRcNVRzCRhSw36LowYDU3/rcJBNLdp4ITauWGyJz+07C3cgZc0WbXpIA309BorQ
hKyBqhKiTHChGcYDQ1WuwZ4stdbdSdozep0rxaEhE76M2KdnjpBQiXc2zT0wwOvAfiTTlLtwpi97
8Rt++oGTyqeMFSey9Mok04TB9T72d7FxxJoFZt9sjnbxWQgoCkdaUMXTKksaYwRihtA8E+cLzAwI
3DxvGM9W0NCdnvl2c08Tp/vT6ZXtLq5tkwYidXcYXVXlkjsD2DQur0tPe/15o1zenmIKjlgCFspT
ETkKJsnyI/Hbhk0MkRS7t+imJh+phVSeUo6LeQbipV+I9gUMLEelTvi+nl0buH5hUoKKqV5aHxnO
qN2etFaGnQJ4jrkjd26n7QB7IIIRVfdNcyMMyWahABffBboDB5Q7xTYmB8Wp404vkYUTIxg32Y7q
leJiqrmS6I/FZwi9ZF9Mhrg0Y++WnSz5u6TbhIdZNb9LAF0VIgr5DN8CvbDp5WbmYd4kCb3rfEmj
fEQqzMORdyOuc/NQFlv6mDTc8E7Zc82S75K/dHPUxAvjDhXBeNFERjPtm/ly5MhDkaSycUZ9gZI5
CXZBRdbf3HX9r5rPNWjJzEH+6A5/CpA4POOU5RAYdZM6FSDU1/2emtgjt3qonTS8V9WVbq9Ub0na
i2Samm8S5JDxXNIXY7TMgMKjTPw8+oxEVkm0UlEclNdVdLSHjZtuuPY7bZnHNJ3XAK3ldh01y7Bf
4wdu1sfQOzjBuY1WIQRndDHHOluYpwrnlOdSxc6ZfvQCPT5p5jaerKj4eThyMejm1kL1fjrjS6wR
h2rfUk/atY/4Aj7UC71B+mc5kL3PrOX0NH972GQtq3SI0ja11dOQL8GS53/lcSH9bgcmACiwLvTN
z9Fjcni+PW4ShGFOOUUN5vBkPiJI4OEW/At2f8p4bu6XzT1pEhSbyht1M+BJdr50hwWodf2v5S+R
SsvnpInnPtgkT1MGs1eNgkd1BgoQyxrRsjXeEfIf43c+N7CaEimBaZrsCwMBYWagClzgr5vfygdV
TRu7vWIzyvSEq43+HpfrGhpnuI22lA8W3YBltHeslerspfwMJc0/pMM23A7tqp61Z5jkjt9eaNJC
KxS/bRKPFwpRID/Y4a57Z9pP2CnCbfeS7vpkzVx6fB0wJZ/Ly6zp0ovV4CpCnZoghEzIZD9Jndel
bqK3VyrqPAGEiea35p+HEXzSMjEW8FPazls22XtdgXejUaFtQ+cxwJS3eqyGR6OMlol2zFV3bfTv
Y5QvnPJWqQWQrQ7AA9dAO9KtFTylDUzQ2xZLSYxuFJzCcuHUboztyqvePWCnRpWsLFiRdkupS8NF
VxkxKVTsarcunCvBpQStIodP4/AqlY8g6ZMkXmnpO+y9lan8S2OmPIicAO/veEqrw5FJX+2GoZf7
pypwQ9AXkn9rD1dDeRwWcaKuQmQ+XD3e+f1JRWJC6W9ba1j+fF6nBdTH13UETMKCe073b7K3zdbA
TrLRm6te/VdLp0Q3V3K0dtyV7z3GWbFUYS/FmJhJ42/JQC4U08ngLMol2gr0PU61VcBZ2QYgoFzA
Y6gqBU+QJ2kxRfitiIWW2S2mka9mXvzDAPXzLcHWYFBNlwz9GPTjpnAF0vVRKuO+uRIyRb+tjQ12
MT6ASjWHhU7aaVJJ7P2b4aBjI+AtOppk6LnoqwjZp/gZR5jnujso98MhOtd7AdRa9PcqeKFxpa5L
f23jr7TAAuFePrQ4me5I89hpGHIhswP16RRel3tfXdXRlf0enfHrCsBpNcu42rnop1Rr+dDdthKK
Jcv02QXjHq7yq2BnH8JkI1eLtzFYuRATV32yVMtz7T5Q66OJMrqcYOTkGS9uU8H2W5sIm68rd2ej
xhyu6l3XLJSBQnHD+LjeFadKWxivlLKRs02uYhQlcWOOF8mL9V4pK9xYnUO5lW56avV0ca/ucn1h
vpkbBxWqg/RYGMs6W8kvJhLzv9GMaRfGIbkZjU1Q73Fmkh7Nh+SU24scsZHqmLBv5cXwEjiLZoMs
hCkd6t/Zg0eGmHGTVNZWjTCK2ViHilk6aOGUtIVa7sq70eKF8cSVEycrPEZs8GQ8v1H5tzT4JgSw
dqXv7LeSOZOHERmeUMva33nhJnM2krLJX8tt/Rrzj+7ecXtNFsaKP5QX1N2pUZJfR3dYOaDU6EXI
Sw2kEuJkB2v/85abGmyIs2IzSgDzgW41RhuTfCzKTPR70qq+CvdsiVCnWFvUDA7wuT2OR+gVCOXU
O2bZONjoKz1cED78J+sdyPCVztjDh0csJEmUe7VcdLfg1hgMSRtbvYYZ//O7TgcO//9dHZyowDwI
R7Ov10ium0MIG7WGnrcc6XSd7adeXXJm6x3CThJYErL7M8ZQs8v0LX37WCaeLDQOITlNIRdRqwxe
hpnFFRC5/Mo+aArJzYLZD1R7QcHYD8nKeUNn7qhmy+jkvCLwdd9slaPLWOi5OGkrZ8PeL17Njnk6
lx2MuaW2pmVT7QGldvdANWOMKY7p2sKSeoMlG5Y2brhU5kpKVdxtkxgDXeq/P0UkIZ8qr6oNQ/QA
4vqqkQ+pAwPh/5F2ns2NG+u2/kWoQg5fCQaJQ2pEzVAz1heUbEvIOePX36flutsUxCLOOdtVLgfZ
aqDR/ca11nuM2pNkoyhzn2gQx8LSDWyYPSs9eOi3ccy0r+JN6+NVAKsCt9LD84umZG0utdU+Clvz
J0POFjejakDDP3KHiydr00mLo8mrD+24IfyZvNVk3ieMdll/RA7pw/jqVOt4XNcv0fc8c9NjjrLq
XX40fKB8bKf6w/Tv7J9YDA3tsmTLQD/rQbVXRvxo/5lWGyB52RFXmcUItq61eGNIC7HptVDHZvwK
FFtIHhjxWQjXDaPmjbVcH7Qf45PMSMIHdRPvwzufYXI/m2/S2dpAlTmoP4B+6m53qnbRfmny8NVL
ffkQMwc4eUKQS+Uhont8cvqAYDpeIxzWer9u7rtHeIgE6K3D4cO0Uv9OV9re2mjI6N9pu3arbfpg
Wx6KTXAX7YNyJTer8NftyzyrE0IGIQICE6+jiUBjd+6jJcPIkrCtmaSWGbuk3nVwcgqauEjpLtFP
5gNQPtaC9YKGiJgkhF/9fOJ9JcjHcCiKQy3Zu3hsdnUXusQCef46RNOuJA8HJj3VxZp/oxin1H/N
omqVgZyqEV/KJDdOliCB4hN8OuvYL8SF+QN08lf5Ckn2ai2xhvyQByevesn7U1kds65fCimurgPs
ku6+TBA+t++JZ3a+p+X5oaUTUnZ/6YF31D1th2zLIZi2eajvTPLBpPhVS9GGb6EwPcGairWPemzS
kIHow2qqwSOdkq5ae0BigZi355JuivgRAgELLmkORxCfy0Y7B1IH0RvnY1bYbfypA46Y5AdKspuh
hTwnderGZo4mofP30gdcHsfMa0f2I9dh472kHQAXvLEVHp1K2QT2WsqRoQR9E0nJmk/vNq1HN3gg
TTaeYESAUbCWgk4RtX/5oBdPPTtkTd+reafx1JVkfU9K9VQHrzS6qqIAUuusdcm4b+LvcfddhNVJ
l94XnYrqRSz0QQMFOjTShM7o6hFcWeY2NL608wmzBTclWBLguHL5bM6CBRYX2BCyE58vhDWk46Bb
VX6w7N1gvQ3eemw3NtwB1VhAvn7JdcS3vFhpluvIfVamTVvmgJV3Ec1d2CBIwOv7ZHhJUCobFpab
J9AfR4dB1dQgAPx+8SCVn0ZmmvFi+LaR7Q326NxR2Bpb+pMLKJCvjlS8G5RniztMujHPah17MGtp
yADldyrFI7e1N5M2bUai7E4NtmozuHIybu3oQejIcVcSq3M75QXsyF0YbjTcaRoDpDGLXRxGcNWX
dKDmwJmPmwT7BxYcYFHgRbPddwaG3YcDZ1KT0kePbrdka6w5PQywUsnlVuKejLSXZJIEOUdoFABQ
vakYbCyuea2dJ2cv2Ufbjxfam9c+1OWTzdwkeg9DZmgRe8ekDPWokgdSAR7Po7VX/7ztaa5ZwMul
Zs6QCVyFZ7dxfiCxZvaXZZ1M5yx377dXuXaluE/MoheZPVC8z1dKNZJBDnWEHAPnPLV77LngosX1
jj7r7ZXm8N9/viqIZgO+PaW2uUkPms4s0t7ODn59GLIzEzCQT8FdAcIM+71Z/46kTZmecV1K47mZ
HmxuP8DVV3VouKgoDSBZMwvDTblWulBnQ0vlCIVVARlRnapwby3J4syZc/+86cVKszJNLatFYXr0
1qfgSU73VaGsKyZ8N9+nZ7lSjkJC3Q4h/aIrktlLxbhrr0m5Fv8seHv2PEIZuqojMVKzA4YEHMrQ
PvOaEdOHqMf87zcUPDF4bsukNK4JI3oR9+p5oBALydmhV3apjgypRUhw8v3zFD3/VyvNgWulk0ld
n7NSmuyJ+u1hV00vZgYocuGQziErH59OqIYwLILbgKzw53dKJT2obYtPlzXaurZ/OCTcxnfVC9ZK
+WcwpSuJgU199LcUKispe7YalfrRdwWUpj0AN85WwYg6dP2Qtm4+/F3oPpOFzhShfBOUrXLoTWRu
iF2bRnYZ8kqEIq+MKVwIRa5etcu3mB3AquqD3hm5ajH6dzxC8WqmMExrUl1KwH6EaHRzzOKQdiHQ
GaDSFBhufzGOGzs1DyxolMDzR+eCLsLMWTtaTHNCMzPm3A/bqA02xliunUhbDVW2a5vm4LSSyzyF
VQyTWbWz9XRQ/GeEN/USNf6m/jaU0TaLFXeskJWyKBqCsvV/yHnugsqCm3eSJJS6Y8lkLDjqtqHt
Yj1UK12ParYR5bAxvhtMXeiaDla6i/UWMZ1TmXsbJUPF19nIxkiBLQZ/vW1U3VU1AKS68o1GzyHm
g6epuhnLc9qwPxlSMAx/UV50cCVtYK+07mEyd8r0d1NKm8yjQz3YG4V5AX7dM1R9pDEOvs2ncjKt
VLveOf4L2DsYvTiv4EM7W8RTcTW5nRqveqP9XVZEpgPYrNJNrMItHH8rJRC1UD/Zmdo6VX+Fj1l8
XxD1ExqtW5kyzfTWp4Ubhx6QFCENA94rIHG891KA3aXL0Nm7KWdeof0ICCOHS4qLbyQELCc4S3uf
ZJV+MXXYt1rONh1lrUIdN1Pr3FUBD2MqG79k4juMycJJGLTxbvsvo888AvB6rbNmuxMJQJP3DrCI
FtIqqV88RrsG2rgp1e4XEQK6shr48XgJSyrKO7PDhYIKw7UcAR935tT8MhqiMqzbDMHcZpOGzmuO
PnNXIgMc/FZia2VEmyby75wodOOm3Y7y6+3jfSU+pCEgM50TKQuk7IURvjB9RZMBcB2z7GALG7Bv
/ISm8xtpGLY2HjiJ2vn2gl+LSCjS0nwUai1IWHCnPq+oAVPPFSNB9Me+5yMlTro29dNgn+zwWUlX
zuCgneivwtTY4dMGn3GCYQlMUFm42F8rBbMHmUUMZpCYgxRE3OuADKes9pEPULRoN1YT3jnyMere
4k4msWGad3OXMW2RAxm2pyJmNlnCfEEPEnzzUgXeth3ejOI1DroFfO0VF+gQSAu6i2jcfFBiLr5O
VERK4HU5jDh7p4anyDppNGjkBxWux+3Pcu0cXK40+yqqWuhNq6XZQQmoyd/r8ks/nKMRxJ6iukSm
y7HFFbP66d1m2y9LtuyFEycvtYRutLpNbWVVjaPbxUhX9dbKMyUKvmcudYda2e3XvRL+AuQUiHYx
tRwI0+dDqCuFwdQUvj0hlIjDLbW+J3Yzsl027iXTery93LVEgFKLikoTUSM53+xl9ZG+i2qFxDLy
kR5Q5NtUPJ5gqzH1lWmVnHyn+Ib5ttSNJiPnt7V9jcTA31aNjKeOXOFfs/608FhXz5doiKMTDFRi
zs0z7KKSssbnq/cBcPkHL4QOGDw0mkd9jp4FGgGOg1QFEKK2djEJWhMeiIt0BLR13iFcHq4ndn5u
EBlsiPAQDSSLMsTnLzOqTS5Lo5EeWuWFHt1WKveRocAI2Yn4ukMvpGwYDMF2OMk+lxFTTk6lCcwI
cMfC7lw9JNBmNRt1DJIKcYIvbl9j+E1mj2p6CJEriYt3rXG2yGuJ8+KrxxYtG5C94p/Kpr4LnXPj
ADALoT4NFmHyPuEnabcQQM7xGyKuE9XN/zyUcCgXD6WEjUlgrKcHA1Qnl7VXXppqF6ZPvhSvLMbN
97sCUcEA8BcDryB0RgRMZFs5x+72/lzLv0HWwOsEZSjGr88exU4gBw7qlB4K55gw0cZhcsUY3Q95
tCY+QfSHmrBn4874aODHVuKZwnSCdIdm77hmUp6Nyn+THUJP2zTOQkJ4LXZk3pZtCQVuKOfzk1TE
aZ9A5M6BLL/Z4AZjxqUj19tJBdsFMMPYG12srRJ4fEMO3nxP4+T2Ds15Kh8fiwYocC78HJW0WWKB
MlnkNyOEphD1GRC+fmESgxW7lKFlqffumc9Orm1sC4WaqF/7PtR8+1HuF87MtXP871MwsPLzkdHH
1Kkcg7k/TrvjFNDF9j78O3mHSXB1+52/LobsOTwDQFcaXuuDMXJxPlOpD+ysbdJDzYBzBK+5BLgt
s/m4Dt7iddCEY/psLz6vNzuESa0nrdrX3IfKWcdm5DIJ8T7wJTqhoM6HxFUQjM6C1PWTZ3M4NRIl
D/rKZfmr0rV1FKlQM2Q67/iAHtRTEa+tKBf6bT2Y1LYYVn04uanZUh/8i8bYKk+D3RDG1EUxBiXj
chRo0830rfEcFxvRBXQ/wwEpZBN4NEDXRFpFobOvKwbODD/KWNnmQfRqg1btEfnoU38NNhjtT9oA
MveG9mWu3BdNvSYvUJ0nfyf64lrxdxPDVu3VDehHV1b6ldSg8Eefk5G2qOhr0ZMejQT0Fu8frxSL
piv3Hvep0efy7NEVkV3ayUSRe1+PGepHp5c2uwn0tYnh/+f5BhOmyK+t5HB930NfXRdw3YOk3zqx
s5LQNE1ovlX6zq9/eMEfvrqBgOQa09nXMEAUW1Aq2erm2a+PKgAquT7FSMLBQwbBS1NtWDV0hGwP
oQxdW9WD/uT0J62kj9XkrhLba5/m16hZK1WS18xPECFvauXQaqSNXh/ljCRmeCu10DXjfH370H71
g+IQ0YgV01XF6JjPNySIorAbIHEeCg0Z3CMBEBuBfwnIfm+v9DXO+rTSvIXq8cH9Us7TgxPVbsT0
uemnP5xQgRj8lNO4N+MFH39tQZBhVGMpoxh4js+vNkmRY1Qyr2Yoz7bUuYXOGEggK06/Eg2PYmdF
C+OxzCs38nLFWazTZW1meTlQ8IIGlw9GgbonB1EU1W/v5RccGhJGAvX2n3ebRXF1U5taNZXYGoa9
ZRHhI/e0BcOkaTsMqXDAlveemv6C55tLZ2HXxcIa6RJNRo3Q/POmylIgJ9iWlHDuZK1yzrhsaxtR
gDD7aWW05TrtUJWz41+6nHyvU3VlesWdYv0we2gDpwYRZjJQLcx3Qxtu46HcWdmbSvvPxwb5looi
Tghr+J5Zqmsv3oCOKWrtQCmdNN4YEalBDsn5w4Mdak36j5xB1w0NlTYsNloMK6jvyayNXctuKMHe
U16nJTb+x/igudnlsojUhFmkZK6fd8AaBmNCRQJJq5QhMWjKNCic+FZHvb/9I6h2st7+jhq05gZ7
3aTWOlCZl+ONrmQ+6+g2UU14IlKJKBtUEFj1YxlswMUHtLUrjfw++al17zEWrJHzu1x21oEnr1TT
dtlAfAnQUVfUBbK6Xo1O8egLexOqOzIo6l0DacMpno5wK+wsYCzvCJkeuDm4cb9bqlJeP4T/7sS8
GlsOcQ+FJEgPwd+ln34DrZWHlrCl6BsaSbnxAC4FS+jBKwkFJxANQ5P57JCT5hzUWh1ks9Gk5OCb
EFTC15JUuqmZZpJRxk/qbe17qzrN1hJKJvRf6tredXeEOV64DdpxHTV0+LkX/lQs2Jsr+f3nJ5s5
ZGrGU9vF7MdEWczKjow/CJSneAQjVLHwh9SbKCSOsbGSUg23y5ye0UWNfuGWaiKu+XJGKdmJTRIJ
jjBUF6FIHaZm0TuIQoTls5O9DGbuGkxdfagZmjv9ivxvsTy4ptVsM2wxCUbI6RsQfynSfC32s+jO
4X0Npx9dJQBSqvKNr1qUyTcJsULpHtIKE/bwV6OM/Oa0YNzm8xX+sTGo9ZCcorArz3tHRofX7WX2
UeuBPMF8lwz/YNv2fZnWmyH5DYpkpXaw1aukN9aJqbpKAQUif/W0H5kM9dIMVxpHvyoQxYAI5se8
I7uf54pN7qSkbppNkCnOsUfEcNsyX3M6JjPl+JNB7iRzn3e+sp2yCjs7OYiALFFgwRb7jJKJNpYb
ssiiPw7e0lCBa4Hn5ZozR2d6Sm+FmsWa2aZAExWBj/rBa0VgL1X2wgteCxguF5v5uNxqxjQwzUS0
zwipBUST+Clk/FiysNI1b2pitzTUesApzPX0QsPLW0/VeS2wde1O56B13bmj5nr7k13dvot1Zgbd
B6vOkHkuS1XvESDhg8UA8dm/ukJJ4/X2YlcaSxZ4kP+81bw7ofVRr+IFk48+sXwswe9Jf3EFh+TU
ON9o/Lg4hLDeLTZg5uT9j2tFLqbCWUcQDur656NJvyJpW2dMDqkUIG3Z7TglKaGmHP6ZukFlb1Jp
Vwcbz7iv+3cVPZEpau9FFYaZBo0R/B8CT5o05M4y+D/TFl/lwkRFjV+VTV8nh4TaI6eWEn8Zk9Bj
lhbssnr1yKLBZOoIsLEBsw+c6aWUBVqFNYQPPwTGwVEZAsZYKtnXAXiECKYNUB2MjdylbmK+QIx1
bdBvnhUDVqIF/dJPeNw4eOzK/lucws5zjsHofbeSBq0Q/9GyRnxte58Z3lKV/NqzUw1C8QHeCvSV
mT3xqixkqzSxTU9DK1DUVhLf29E3j+Qg8E5IDIp83tPeeEy/gW5PV7KLQYiOu+W486pjEaozAHoE
3c6ZOZas0/S2NbmTWnGi1RMkyIb1z50k+h7oVQJ3VjG8WATRjRjNci2ciPB8xH4eCIAsfwWLAQjO
og7Rmy91Z60QTFJAo9LBqFDG3Oflvmd2FD3khZs3F0X8uADUkhlerzgGfdXZBajyoJwmfeIcmL8r
rXwom1e9QUCaHkpmv/ma85QX1b0JK9OLAO6MAEybLe30SDRwgMuAVBkdAgwKtvG3zET4yiy+WR5G
0HMYp+q9R5rsErrAWiZbTa1dFfAixG0y5Ycijzaat0WQe5VLHtSD3AKwXDAV0ra3fdjtnSkYkMvy
14FsPfWT76qGmyqIQ9Yvo3Hy9B9OuB3pCXQIRkapsyeIzIITOBa9yg6aoIkGD+W2q6FZ0ZUi5dAS
UzTr7pmrxJz1CDkSWUcI9kX0dnL9Pgnkl0h6jDzkBgDawZdM4UCHAUKtvAajhkExj431i6bFDxL2
vQow1M4PUrcXNRwVgk80oXh9jCSoiuVDotjfqYZVCWjNwrxrgI3XJMGRF2wLv3YFiF0JTwIrNXr+
Wm2S5xYNWsk5dNKTpq+bgrklknFIuHMmJWlRtKttGYmjZFcZ5OPFPgzDXUunLYnfQNkfdLEH8r4s
lA2hdfAzmzJXo45EL2dkS62s/CGrZ1JZJX/Wkg51JIcaXSI0aHut21YpVLP3uzJS71oNFG/OfERF
/p5F/lPj1L9KhLESZT1IUHCl9ufCUbwWJYA+BM+r6IgqzPE7WlJ7aqfKnESSprAeVw7MhZY6ipK9
N6iE5mO1Qi95zUTzIv9lGflRAM3MGkGedy2xv48W8NyuRm1BXcjSr9kbR2g1qyAjFQKZz2ZZkczK
dDKcBNtoJoyE6t/BDXXRG8HEwiZc8++XS82uo0UXSs5bcR3L5396cDpQdWUlDnkdpWubJAhnXEwv
g5YjSNi7pXlfJ7RJlnK6q5kMmD+DIVmMUv+CsWa2tp1VwjIAuIjqXT1NvyW1cpMCyWZpzSjFnVoz
0oKwYGEPrgXqlwvPvKCX9zCJbQ5CE76K1jmZHcZTts6MPKZCMaFgNoV/Liyq8A3n2cHlojN/WMVD
k6XibQPluWeYKWVZtaErXLkjFD0ifdBQBUqkVRpv/7ul59FPDbZQVzqWjhld4z2k6oswrHV/zJzi
npBr8sL7sSjh1i0EAVeNv+j3Up9VyB6d2WlL9HFqrYiD7Vdvhhf+nnrjFzQ0QAj5vQfkVgkydFmf
pynbO9mzKN4OUb3S8KhYvBoCdJcjT1dDV/vo8RfALfLqncjx0aCo2oC1lNp3mhFSUtw3DF+2FabB
cmDonKrZKe7aeq0NRxFImEF1kEJjk+LI+5zCoBrvh4juCvCHIopProFVduSHVHsbOPfiSCTxVjT+
g+x7nDL1gWx+8u4WPo2IJL6ein83aFZSUsLKVHK9/bgDIJRlABCp760t2e0R+kv3KHWtfBl2p7iW
/vvC6leNwcXnET+/CAe71OjRMOg/7A44TRHdcB9Gjyghex2gqlEC8iFdUt/y1MClEydcnCUJdfby
fPthrlnny6MibOTFs6haOXoxOlsCFCX0SPt3kXvQf27CvajNtvru9oJXja7ioOrkAOvEJXxesJYD
SZL9JjkM3plpyar1jF8Vo2OGdqEyAM346mf+d63ZPTDtpJ88xCAOmf+KZGStyJs3j6VSWhbrHq/n
JzQbg6fOPk9p7QKZ2Tj23/yX6Nmu6vLAAIKmQCWJqcchgUTi2URDO0lNVx/GS3WzEoUp6uKDnSAU
+YxCzjAZrgBsg7Ok4gvmsgaaklL56GF8kfdoUvwBoqMyv0JHakjeDY542aDtDS3ozJfv8nFl9+Wu
wvpDJ9QoekX5XohMdXUKRRFcAKMYrbxfAXk17deWqr1+tFlCZIzRW9E3WyDaQamIgvpok97BLTKK
O3V4RqFFRKaJEIAZAHXbJ9ElaRrtTwywQKfSN1BgZZfNCR+Y579ElE0MAk5OC99E8BgrjuuhQg5D
Jbff7PhM6RE+pIh1tPGkMNwPG5eRiasq4j0vlfy3DdTHCP11T/SBiosImvg/izplgM/Rzw3iNlQ5
yYp6Z50x7Or2cbtaYKE6wQAEwPkW8uSfz5stR13eFFw2myJFEMLC9NwJlCEs611t9meB8WBu5Fr0
nUcpgHVnbAar2BZa6uqTtSekDaazxQcJvTZe2Xx8oWGRRLtaMr4pvZmtnLH4vQyMvJaqO0iao0/j
AI6cZ0NdHfdt5IdclHZPaMA3BiwFdIHMweaZb2/TVZN0sdjsVtptPXrM8kgOMly/2ijXbeqSsoRL
+enVksDlW82upNUUcIIdnyBAOnIL5e4Is0CYPg2xekff4xclBsYHhOai0P7fveXM7JeVlEZGyltK
jlhcQNroX/Get5e5auIuNnNm31OC/azt+XKUjarm1GjiWqfZC6WG2wvZ4oG/+LGLlWaHu/MiypI+
uyl7OUzI8Ueeeau2X0t69yzYN2llb+UBEq2vMU9eWlco3RLsivNTtRF6W8dwqr7JMVOrcbnkS4lf
CjTO2PtPes3dfoU2kaISRafflv6OUa/rq2clHunOMQpvOGVEcMARHpXSFI0muykfiaOjal2nBuTB
EIwPgl5AEYXOySCfDOAk3LItwYMAbgcYN/6WYqEwS0S/IuHLQpqV4d7Tj8kEwxTNavHDUD/nNCol
EN/kEYlo+AwrFBpXufXS6OVHbZaKY1FFK+rxe3Qjn8ypYiz0SzukD3rfgmqBU4t1ikp5u/AdFj7D
PLJt4sGTneCjcAFmZIRQb53ES2HUllKJq2UJRjJBsTJQ9/6ixlN1oz1ODBg+TPawNq0ebNFRmE80
k+GRl6hUb0xqsdwlMSYwNCC6UNDKlG6tkkXFAZoKhICIFU/pXuT/oncjgL9++zpk8kYYMpuGDSo8
hVqTAjPTb2l2/dUq1eU7zKxAknedbGVefBh12bX8CfAmIXjL+6AxZ/zB1tmZBePdXsstnbf8tUye
xsDaFoBOSRhIFf3iZHkPwEvWLUpbcabQWmBWZK+jmfauA0G5/YXNq3mEQI8LgAfJ4iyPKIxOohTE
E1sRXKfqaQhQEdHSb7X9SGahSr9jT7qXkAA2fZ8WIVDlql+bNPGIbAMFDq3+R2yKwejBqmI2jGnu
Cmk1SOFqNFBiSH5Pzauh3lO7CLYaZZMkeGBUL5qU8G19NzffEhQJmP/WZugJUEwxjL/M6A+RPdBN
FsB8XTnJFY7trmiF5ONf06PwpXzXtS0pd0CMt7Uy0TWdVo0DpKBCYcMAyKtRtcDJ3d6sK5gctJpF
Xg3tyQJUJTbzIqgcskDGgBeJkF5I62fRZZkUb1XYe4lUQnhakSl0wzqI043AJ4gXWXiGqx7t4hlE
CnDxDI1fG35nUwjlmCGFN7kwG2pDdXMIbdj+anyj2NQGTCpL231H0E3GAi5Y9Bhbu7hfeJoruS+e
XHGYy4GWLYK2n5+mIgmNwiHjabS/je8ikCLTghcgR8WdUBJ/K4ul6Fe47Jlv+LTk3AuZdpZLlljS
f8XQ+/VZNcTmP6dEQKQW/8T4aeAwmuvdyhbHaFx/ZQPpXCDA4OpnHyBxOtSg5JTAizHoRIPiilMP
FQgVEVR30h/iDpPxGdljYFXrMEeDY+jXlCcxoMz2BBQfoClm7jGjBj+kaip8hsf3bKPqJ2Crktzd
2YMiMYlKF77YFSfO9tkA32B08hKz7asGRQrLCSeO7KJqphu7x0c+UtrN0c4eqI1r6lFsXgyeRYrQ
+vgB47n1HWDO58WM/goIDy8vxJkFWROB0tn5ifs+ALiLoy/ydq/D4K2x2JGS7XLlFJJAOEO0lTPK
G9RUQXYbGqJs8bNAzBvjHx4XzjEGV5ANCEO0+vw/IFBc/dwXTzjbL+YbFbWRQ3flUwfyUxD+0eXS
lvAA/Fk46Pd9+7y+/Ymu3PBPezILfnqpkadk4AsVHq0OEpA+fSmqc4Ey0n+30My9J8DG5NhiIfhR
xIwwDkgXghPF+9vrAPK8dmcvNnHmZShoD7Do8DKa8rdUgB4WuhXWzygLvneIzmqJsjJsJmk1PwAj
rEpIH8NqNDVXS3+aRDcMawjMg1U5vyf9mSmqm6b/HSDxitAlIhzpL1t9KZEl1nzgiXS/M4R+jX4v
OBVgBvjlGw8ZJAPtGEt6U8FnNxLQmkrekJiOJd6FgKPVjipEnDR+ywnTIXzTXw7cPsp3iu76VfFA
XO9bIUhiakam/jsthqdqZKD5GIOuTRPBdEHQBjVhIRFTwPjA2YPicShCQXBFOPCdBmuKpkO5Q5YP
wY6UFs++V61tYjX0CzBh6buw5yID5tdQ2R9gVsv6W+IBxglKYyXnCvfx6ANGjQgMEH51g+ZJS7Ax
Xc+IBMZIA7ohCjWax5YhgQ39Cd5BGTbMf9AyoHroiITMeVh3SYY65e8BFRICR1JBwsnQfDPrjeUf
Iw2rQL/MPpVV5QLbTqoWNexkk1fHNHwWZR1Zjt6T4YlxNBuHxFHk5EKth4oOcWwgOq/pqQ5fVbDW
/P5QfQ2sDClk1GNSuBH1ru30l76VQf7F9A2f/LRbmy3UhdABrR9tGc67DhFetfIfKOzclSKA0s8+
hYMRyT1TSKvUZ807Q4Cx+IdJ1bcUuKfuaKp/jRlzrJDLtgYGp+qrcXxbOMxXDQIjUwV1Eutvzey/
1IN0MmriVPCSJZOInPBe1DLowFqZwG1JBYJLtbG9veyVehaVfIbSaTKgJcr6nx3tYA1yk+asihkC
8JCnj9D8LAj2gm8fb3j32+t9IF2/uFlGlaiAT2QHG/15waZiQt/kmLFI9kRhhtiC4N8TsEbvnexS
VDdiOh70AW+vfC2I5lX/XXmWs2eAxcyqZ2VghWn22IZ7sPa7Iq5XVtCefO8wIV8kKkn6YBzT6XdX
mTvRoqwVay0CrtZA57t+EUGqFcr3YPJXFvhuD5606KiZxqoqy53yePuxr/pVXUPBTtYhLM6Vazsq
NF2N3qZADmeoKSPT6kvfM+uB5O32SlcKKGDW/11p5h/StrQZK4DPtPwnIPyiwjTsPbpN9Mnozd5e
7FrM+2m1mZOwSylIqpjVEEilk7Tz5RewHEH0hDxvPu4z/ThQPpr8QeA/cVMLy4tj9uUYXrzszHOM
UL9Gp8L9SvUGhEWrFStRlISGjeByq7t6Q40/2lHLg25+e+25PqzoNX+QAyDAQ+BFDezzFdBzpbBs
Ba+Vo/aVjj8TOsFOo24l5OVk8k8VDqpaQZsGARmiceTBO7HqVUEVoqBzUNo6wbeOewHDnCMp64/b
fGSIWermDvi2Pj4MpXY/RBs7/q0TcpFcbL3x72iEUom4CgRebWdrvatGPxXPX5n8rttveA2H9+kN
Z1dtDGsnsQs+btqfCdyVuNjY1dvY3yMXSWekDi04TVyfEIzLgOINtV0i2QqFHIhGovAIPRT/t/BU
Vy0spIz/v++zLNpy4lqpQ65SmG3C5lkegIOjKhQeI2TYHgf92zKd6+rtBYwrBmIQjM61g4xEraGK
sRFeLh+iLMOk/9U1Rzl/9nXUmjjgxr5SUVKX+nVyl5byHV3cCPQ5+Y2s+He3d+DqDb94mtkNd7Qp
DKWJg/cPCyHEZOG7iWW4X4uA5+s33DBRd2V4C5NkZodgSEJFkguDiYCEOC2TnKyXJG7o0pI7GkdR
RqkH8n/CEoviRZBW0IEXbL559ZpfPMPsk6ddBCrD5BlgSlOTE56mfjEUjqOUb+kWlEm3Vbp37E8c
VGQDjC8YV2iP6JH31HWgOFQLZZTwW/aYdsVjRDGI2I7ScsL3ahraCpPlEg8F1MGHE8lOWzKIHX5y
VbwZ+ymzt0YSMKP0RNdUh7HAzBETX9FFw5qqoYzwE75dARXjBTHTdt8dVN6pNMEeyIgWB3TuYFYS
ARA9O/lrbsj0lxho1t0lWbK7fTa+yhMKq2RqTMO2bQtY0exz2fWkKZWhxqD94VTkoYtwB+iUEXgG
EAyqz1O7lelE6sxQYS4tjRv+WtABfRYz3QZ4YLwpRImhANx70otkrUKYc4CPyCrTQ/Nx29JbKW1/
CyNw4WpfPdjwmRAohLb3Rb63NDo58brhI6iotdPoi24rzWrCRZL12xt1/VwjHQCqFDrPF3SaLEl2
pUsarsN/rfpdOxHXp+l6Ii2g8TQS9Pf5cYQEQrAgDbnoCyw8wZXiGqOZhIgzU8QdRLE/O5CoZGK2
6U/oIRYgaexHrhOJI2G/aDeLfH8YGSJF4XJRfeJjiMwXv2nrjKwV0wspq35eOh6dxgMkJMZ8Nt+Q
7NyoVvtOuqrxrUN5+m3BQukoG6V+9CiyjhqMoEgCKF4pwchcuHHbf8AHn0lsLKk7xCU1Obj79MVM
UyBJgtBzbUT/bu/Z1RNy8dyzLavL2LTrSmwZLepMOhvGS8Cx5UKKGgTF29vLXQ9zoUdqKswWyimz
uNruu0aOnY7MFIPCKakTqAv6MWsR5NP3UfE+Yl2SqN4TPi4sfdXnXCwtbOJFJQ/LVqsjvbfDgMKQ
uid3o/GJTit1DpEdNowpEzVvaO0gd3j51jbFUa3R811mol0/qv/uw+y8ZEUfS1Nf43PlnfbbS35Q
Vkz0c4D4QKEchX5f6bRuthBifSBEvxxTcCzYA+Y9oP3/eQ/UMnX6aWT7sfu57K/jVzsK7sdpOHtg
d2TTcytbguq1Q6S2nuKj0lr34BtQXN0rw98aipcO2bNgsQZKtS6c6UeTETo5sWtrP4aVfydZ6FKg
qMB4uMDai2BGmxxXVFXomVJkIuoJ0+wujze1hXoFv0gEPSAy171puI50djrtSaja2jQPBbiOWkPD
SOsRAHr8RovCo/zMX2Cgr/9xOaLmOpgvVVgdNOsDMP6BtQtec+teIE4q5dUwv/mPOI8AnQZn19cU
ETOmYOdVcM4S7y1Hm1eA5Aom1/QxQ27ScSelfxaJ5YY+CtkQb4g+iqVy0LUUE00g5GpsSKdfht06
ckLOLVDhZfhr0JBH618pWILpNVBaht6y6PWv3XXdYi0CbfQjNFE1urgAEkPQTKuwaC+hD0DehoZf
uYnkXevcL1carwWVl4vNYio/DVpJLwXmXT2p/ZOa3HcB9ZPOdrPveSVBho7uOvMFRKZsg371f5Y6
gQaIvdrep/Tp6sBzx2AXadZCZn/VBF0+mdimi23IB2ibccQ2dEjTkipUb0MqWNF5uxueQxs99+yE
o7htfZb2fpZXSX2oy13GdngMtUVDWfQ7MzSLQUucgyXA/MJic8SY3XU5M2N4wzF7oH5hUfWhR5DS
zdOMn4vH6hoSkKnNIAuEKgmxhvF5QzNJN71sAvtD/iCu0fjmwagaYKnt9OyYWi9dd/rf7yZhGYBk
4Bho8MzMWKfLmu9lSnKgVu7h62G9wdNG6pqaX1ktfLpr9/RysZmpnnItbioTvCE2EQAFyX9lnqg9
FtNu6I6LH+8aXZABeURr1Lv+H2nntdw2EqXhJ0IVcrglwExKopIt3aBkW0bOGU+/X2u3diWaJe7W
3s2MZwZE6O5z/vMH0A377Ijs/KmLK4WJE1Kuo6IFDyqzS+EkPpRro+89TAWGWkOT+TrH6hrA74g5
xk0DdCqBVMmYiDlof3p1WOl1g2n0m6rDVvKa0Aayobvtb0AOfDteJGngVnjkO4jqGh9vKWS78NXw
CWZIjiiuQIltnhTtoWLXrMOHPtxCK87DrTY+SrVPyslNXvlXKgRdvLvzI+rz7Z+9W51kk9wyxe1n
NwpbA2fZIlFf5nQVlHu9WaWa1zrwWsu/fuUiJaQdpOXnl94F0uTCy6zLbUPjkQ0viWHtYKR4vtKv
aOhU7SCt1fKWdpKILmJ9fMj19btcpktb/m3+GObDTM9RyL/xmg3SR0kfFlE5XhG8XpK8iVkmCh1L
xHeeS7WiJFZau2WqGYCOkcg1C7z4nZ9InorVHhoZW6J7Y9op0ibxvXxwlfqKUcyHgcg/z5gqFUmC
jVvMucZfMwtpNoOCSYRF6u2qbDaQg6T8tepnV81+d1ghRu9oj7F1sk98jq7dFFuzRIV3M1RvTQY3
Qnoq8l2H4llrOLCWJWG+ASY9i1Jx0xYhu4tfZtXycXXlnVm/MFNRKvK/EHUym3Bb3orslysTsJD+
BTO6YF1D8VDDK7d6cXMi5wgfFQAO5rhnu30ZVCFNK+NL0sey4FTL1UIql/iCO7D/beHiSc97TYFy
eQ3j20yIDa8Z37+zLdGo8Yhz2BIb5DMDRywkGikv3Zh621WmeePzkJL0zk9/JX1yNGKJSJX7wYdH
czNh5ZpB00tSeWFKK4RxZMBpmKEXy3LeNuNKijbttCWNxMTqqCrekveU8rmeiLgyvDHs3TF4GsIt
8dAacJ2KRZQcbdRy2kQzYJL2lArSLPgStTLMwNeQI8+Xlmr2wCYT4Lk4l/GqmR5tdR9brxLamEB4
YGCaFTyqwwtOs8uIFkG27gpVXk7pvT3YG7Ml3RLrd8iQGYHAcf5bb3aBlT87OM4200/NCNcBKoMG
XaF9M+rZYyflbqccpOEpiryJSLts8Hxnm6IU6s3llMMjKu51/QnbkIWTsMeD8FrJb2FUoDPymUnK
UoedFOfLat2Mbp+dDMNfmvNpcMj4ktjIhmUfu7Kz0H0sBu58xjYVxBB8DvrgsYNf7GDsqWdrKcaq
nWGV3NcLW3ojMLCeTo4ee5m1M5Lf9UzUgrFp62mdSS4V8lg+Oeadr2+yoiKDrs+zZSLLPuVk9VRW
wZ3asIsarX5bjhi0xbYvX9kiL05x6bIRQpiYZjjyWdNmsHx526lghK8D0h6DtR+soqgmgPxvlKNG
vfU7Tx02fuM5wbGQjvI0LMKhdluLeIq3xFiD5htXMxAv7NwoIMRYWZMBzM8VGoZTTkXuJOzcT1q9
texf9DRUmDgl8d3F/X06ebMJDdT7vhi4VNBxXeF6hT81+KooRT8VdHZc5JPecV31SFYPIpjUXBO8
zqk2Zx5ztJonoVxB0C6YtWAhSxwRoyGceYE8vl7U0ieYK7KVHBS8zVEuHQo8ukNzHf8IHue/pPuo
4aFof9QheSVX3v8l8iMmMaZCH4dTzD+7y1AqTh3FALYVtLcGK1qGrUu4sh8ls9eaK+aPAZXRVRKs
2LbOzo0vFz7rIGJM+6BOcGEtefVjEl1vC+WWbmXoAXAXWL2bUQvnyJ2Go/44z6e8WHXZaRruZv3U
Wj813+22IyzAGXtIb6yvvJMLDb5KTYj3JxohyDFnvy5LfaPofZA6klgQvyJKGchh0N+vVoQfndL5
c4BAQQo33CQH06CvL1/vmsYZuyo5+LS6Bjkpzjqnne3UW1QU7MJHbPirAaBvrQ9LxhJ1cdSzZFmE
76F5m1LBdP5rBxBF91PE4d70j3EJJvFLeBHCx1afWvhdBmGf/lpu3UbyrPLJrPfttUi+i0sHqTu3
ALDJAXn2FZdsn6Nj5cnBJOqwn8x9aP3JTUKsmDIUGjbiT10CQaQt90bVba+s20tfE+NOXdVwZdah
J399irk8CjuOjBkrHAG50Zay0CxwPT16t9vgbtSSnWwdQMAhFWBYkVfYiNcLk31bq65ghxeKfByI
ZEtjXeF59E9RNk5xE1RRcjDsLTYEmv+ig5Q2H9q8FHzuKq3qY0B5/g2BwmA3hSuI/A//socEy6yL
Jk1hU4SzuEC9D/Zzo2Dv31EWJT3xMQoBY0QqxyPxrx3FfK/va7gc/NmidJIl/kFEUhM6PUaLunkc
5x++8VOaIO72xc6ccQaN9k7mLGKN1EwCK4RPTRuRvHwSDlIGsx79vWl2SA6GDOOC9jVGDo9nJxub
V1Y7Hf8RE4Fl8TZk87veO8tg2IRI7+ruNal/NLO/HAZzRTsxN+kCvQvNbFVZC0awSSTD6HhlPqq3
pccgeSWV0xqmfq/XYP0ntJKxMHlod04/bwS0DiTkKC9g8eLKEcZoH2QQ9Uk4edKdGyUFAe6PIZlL
lpCxQNllwiDHFZHhoMutB242l8AaVKIC/i3nJV7mj0FZLUcGfSiCF9JouRXkpbCA4lpH24GYVrsB
Z7BLpPIdFMfxVEY2c2/VnXsL8sc+xbm1sqiicmnRDwenf7Upcm3ekdBGalLjzW16ZL8d6tuWBx/j
WqGQ7xMr8Gq00p3m8lia6jbBKlQ52TBmDIm8N2kdFVtnlqGnDNFCLn+EebdNI4Yu1u0o2f3i+6V2
CZ4m3gJJNN59woHmrGIYw06Vh46GOYMpr9kcWfOuV3LXyEie1fS9LUOieZPidIWgHSZN2LeLLnUW
aToJZS4lk0P6CScMhE/dlGgZb4PCxqsK2Rkkmfxl0EYPg8CF0lzT+10AMzheRe6CzC6hnhs7d1Yf
OlU6fMj9BGY7rikopgpknzq3vnK0Xr4YMYPCqEY1zycIajYWaWQgHedwot1vzSOjMfK0hDHOVTcy
Szz1f7YAzqsPRSfdydmB1TFBUsKgp2Bi1CmSNQpDWSYEzgPa0LOsDL/d+9jhdVLs5nDm4/6xJ1vB
rx/6+i3tPd96V0VWNsi5yFcQ9BCBVve84sFFWBzpxTqEFh+TtTf1W/6vmjZigZh5QsLIOv9w72Iu
krKgGANm/SGXf/CvBZCwgMk2k4Eo500wD4iE4gvBsAdgXDFx82UuOjmeb7wNHT2gYbt6+JL5EtFH
BYyVYz8SCkUMkZK6qXSkgDoolrQOYSNZijuOpZgFMQBicDbGz2ZXkfL6F+bspAeHrMb8q47WdsxR
GL10U+vF4eCNPsH3dEa5fmeRV60/S2Xjyr7sDaiwy9hHBJDscCzggMCfc6E2NLWyJeKrazchMmte
5GV015bWNmQa1Df3fg1PjWj2N3M0IRK/am1x0sMFziPLfIxdVTbumIrfzE5PLFbsWo3KNh3Bc162
qrOxVAmbptfUr1digjlM1rpgERESvRj6O4VcbFJI9gFGtIX86g+9UHDMGZaH9XCjjRpwN2OFWt12
+t+ZObsvT5tubgnjMtarjZPexfG7YxLelP6Yixulg289Qfxq5oXw42Kklfgfok+hfJaDJXQsm4dD
WwWwGDNUAn7T09c6I4Cr2oSmcx/51a65arVw6Qh3ZBF7jmkOJBzx559K7yAzJDPDZO5Q5rdj090U
xkTxyZ1V2SIPKg+7jIANVyO0LB7YQdnZboa5eMAO8MrKvVjKwJGyVWF1T1V+Vk2UTegYlQOmYYOr
RJYYKiu7zChWvarTjwpE3WBzrh1rP+Ob9f0Ge6l8QB/I0BH7HUFT/vocmtYuel7QhxoR8cAixMYa
qg6vIKcNx5ckg7b3/SUvkUlUPidsXuh7cPY/wwlDjT4zMAOQDayFcaPEJF7YnffMow35DxbJptNC
DHzheIQ7azg1q+rDYxtNvFDumZNXlP2VGvzig/j0o84q4ziMG6Ya8IfYfkoHMK1c29I7U2fm+ngZ
MPL//ilcYq+Rx2PiiW1hjc1O+vXJ+2YVWDX5BkJ8XxvDRoixegeH9Fb1fysMbWTNFXow2d8FnB0j
QhGMPwRTFEKdU+OXSzdiiUFTz/CoIZIU+60ermRHWtWkoMnEe8hurW1ThFd4uheeFT8d11HNomOB
avj1p5PZMdZmRQtJ0cVcDB0B+q6qPiJaYt57VTN36XIfZyh+m6atnJ82YVaUaVQyn4d+CE7qKtRW
MlYiJA3NKY6Cf3WUH1fezoX9AX6wqO7/85pnU6BKzQN7zuGZ1HwLE8Q1kfSOh0hvaQtiKzVcAgoL
yLa6EXswiXyz16QwYKHDcrZrtvZI/8ZREQrkKibKLU/W5tQsW/GCcCf7/ueK8/bsPGaIQSquRsEh
Aq++vpASrUEzdvCACFjs5ZUsr7Ty1yRfWSKqeK/nl9E00fAYRAxjDfP1MnE2GHk8Q0dTU0xtQ7Q7
I7mdZEDK+e1sDStBC5sZg5NkNYTBLrbQNYUFHkeqqw0YBs9S6bqFbjyYtipU3XlobutovM2la4ZD
l5AmlCYgOmxumszA4eynllanFjIEEkY7LGUh8RcKMIayfvYXUiKHWkfVW3c3VncHr9mvHtUCL26c
OaQXrRipVUBaWWnC+uz7l3Wh2//y085WT9/mveSEMC7Y94QIk3YaFyhqiOvG15deGHZaCM1hqwnF
3NenUNRTb6ohU3OhAYqwv4EZifBHVE20UmW+n+pHB/vk+MVK3uG8f3+jlzZ64eb135c/g7D7qQlS
CI0f9LSQGmOabnEB2Wbx7xxRZNk8C6k1rB46HzhrwilvkPYDLaFRZSthIqMhOhe8l+9/1weed/4d
oyjWVTyNDPyozpqKgHgIq1ThMMz2kRwd2CN0bkIsiFQMFzywYeNEuyG2XAmrGEHCKYI3vLI62dpU
Er0Y9ACdk7Ib9WtDlgulNRNu8FH8n9A3nkOkEV54CoQalIHyEUMyFKg4JDC9wxyT4ilP2yPsG9pR
CB4flCQMy79/Ov92EvBZdVMV4AbssQ89+afKyAz0wi6LLBacQpxbg2QdjIScLdB9XGUoX9hRvl7s
7APFkXZQJT+ND/l4E9Av4529lPCJTuVg4eD8HUQncP8AlR7m8aaCkB4EvTMDd5zolNO3fKTdrk5a
jEq/izHJzNaToW4k+erw/d9D6OsvPfuWY522ebZ4LGm/sCmXy2Pn3FjFLQBmTLxIRYNRMozc4XRc
FJt+BtZA3osJguzhb48l0fdv6d8dn58DXihgH/b7c8qxZoV+VWhxfPCfuhv7Lnq8FnF27QJnu1SZ
alrZQm85tM4WFIMeL1aPRvn0/W38uxd+vY2zlWinc52mgbhKJ6BgO9iof1hx43Cl2rp2N8bXjRCd
JlWVwuMq7oOTflvv5pfvb+Ti5/HpfYgf8GnVlAnmLpW4kSxfEt1eJctyXxI0/g5rob8W63DtqZ2t
mrQIlMDMuZiOwENdF8ORkUGobOFa///u6uyjt7Wuy+yeC4EqlF24mkWmKWNd9FaOW4YnaCDfX1C8
h68789fv4ayQgTecGKXMBXvpCBdjDk5XBStXHp55hhzXapJ0ecwlknSbqm6b3sbjb7MhxUe7spdf
u9JZnzPgDBSZClciwpcyBFgfKU4fCvjg+6d2ccs2HCicOsfaP6PixDYjS+2ij+8h6t7IhUM8BtiU
4HR+rfa/0K7yiqCVQAJABQ4P/OuXPmcVOoW6iQ+WRuiCazRrHYnDR9TrMTMOxfTeTmTMXDmVLj5L
2BXwL8G4NFv8+af1lSmNoQR2wQJGu1LtIM2Q0+WXy+haotiHXe75J2grFLfkGNAWnxNipVTFeL2p
4wMJprOJLM7Oj0ljE/xM9zW2bjFQs5jBSh1k/IWJxLsjjhOKuXLXMqKN8pHZd+XK9rHKja3TPY3N
fdYdq+Go9eOqBHFJCX/xM+mmdpiBMmHnYEVBYOO7hMSQKEmrzzY9Qdypr7z7lbLQGmdrRPph0PHY
13NaYz/4leKcjVVIMllHDJh1pu5MnOEt9WbpTUDfSkOqzwNeZx+kMJzFJEwl/IEgVRwPlKxy2xag
I93xXwlfXL+iTzSCVebbXmTcZkDvGjbBBpMwfCtmh6xoH/PJ3LBEIOpT3ILrATNWI1SKxM1aWvQ8
W1BO1VMJylRuvv/ALwwOeSXMeyhksXI0jLOPru+7oAaEig/a+NCTDJBFiCsXBskCcboonyP/trIo
COZVDiH2/3ntsz2p1/KM81eKaAVRHiN7MJ+gEAjXIvo+HnnDa5fNrcmzpgG+cvFL3/2nGz/frWzJ
bmSpYGnjJJBUz5XVuKyAiqx3fW37H2VRyBCqRAWdvjLIwC5P797s7Can9vj+t1w64lh+qHNtEo3+
ydeI7SqBYBGwN1vran5t8h3+TaB2ur0t8terPh/ATxcOg88XPNs/G8np/NjkpaeadZzHh0mGft7/
jqSSAAtciaRsIbrzWHkuoV8C9voQf7PgXsS51Rm7u7wSfynLhEf8rcOlzmqTS3VnKID/5mvgSLeR
MS5bQawP7hv0K05gLXwmOJ2ue8AytvKUY8eTOssmlg+NYnoGiUCD7YEKUqg21UoTkV2bPvJIkjKr
Z8rVbNyo9U3TrDKitTCmn1ZtdP9T9MuboN8P4VoKt/4QLMf6p5zlcDfmbYJHPk4f2aAgV113TC4c
6SHQFEjcz4HZgXfnGzhljSSvyp/MNjj1Z3vp8/H369JO90H/UAzPpo1/JpY2JEcUhBt18k5OHjvT
fpX7iU4Wx5PSInmPUHiVbPj2ZYJJK4OmlPoub9BOoVxTy9U8Qw1ZQHDBVKRuKgy3wzd17BbRVK8U
xjyDam4duV9iXhblNVEVwTZJTmxBVRHtpnonZ24i7ZJ01VrNKTNMDC8gNCTpJiESRlH/6I3tBsxv
4Gt1puLO0c2sGAycnmxlp2l48MkIBrEia6eHVHmtg58SxD14XE7/IzVQeeHZrIfokQ3XTG+MAP2u
jiAju0NZ06ExmIDd/b1R/xwh5PQPsf7HD1586Q4gp61fwvBX3R/J4mBouJz6ZxtkVwfSp5fA/JQe
77GyGNa19qJr7nykBIWyscdHNYF2stLUmO/jjzHlbqr8DfRbwNG06sm3xbbOeIgQF1IELtQgWnQy
igAaFbEyC7qZodVOdLQaijH5VI7xFssrrNdwYzZ1dLmvlSUth/4UBbI7kRUGq3xdpQ6uIDM05+kh
I7OZhGUvgIcWBfZ+9uWDjaJ3sptniqRJerWSYW3M9yq0igEPP79q7pLwMRXth/6ma8xkp0PFUVPV
nhlv02CpvWQqccHk7+EBokCzWkHn141j53vEc4/qyrZ2iKbNY6E9Roz7GzeqocXyiazzP7hlgsh2
HnEba1IcvGAvOWvNPxbTUlEIpl1rxbaFfTXZ8SkwYR7VN37JGFzu9nNUeLFlryrcGxCFr+uiu4NM
3eY7qcq2EuKreNYWrf4ywUBq7CeOUZMj05mP4BVmmns5PNbijVNSZ3LT0qHaRCTSaTlOv2bcxRSO
+Y8GYws/H/tvNxS3lRIvJV9ezwNjZKyfTXlX182+ltpV01oniePcAm0NxsYrEYFljFUzzpLBr06N
HW+6EdwCZzuuY0rvlThuMuRlvNSgWNdojQd9enWcB67W1sLQBcenGkUKt9LFxjEdfpEgG/eha6lQ
w3/qWnEnSG+R8tz7qReAGyaZzbALO1i75EjPb/w29mjtFrljrPLoZ91ECz6VQFrUvlcS/FN44z2q
AqQG5cg365En38x/zOkPpF7eYoPsLvSaHWNnVfZ0zNyat56MS7FrQBLV1TuMTyDPz3K66PfMnogT
ORkzwZbl2nGW+UQIxT4J3/tGfoyq9EdaTFAlA9eCSovHbwTBwpLaWxsnEoNMQ0tyDR2epVGuQwff
J3M4hG3r1YbzG79os/R3rbTBmahjvpdhoKlVxTYmw8cp3Kjk5evMO9JhCXNNT04WEYWRbXuFMS8Z
yatD4EmQHuUq3g71Kq4h+BqvcFhWtQYTdoAu0OANAFbAZi2nxbKQd2a5H0cWMY74xHFhMKqcOhJE
zS0R1E6zZbU5Cqto1af3fLJZDj9v2vSVF8XbqD3Y063+mhpu5axISrTL3K3lXV7uQXKplPJkPyor
23wpDVf+Ud50oadGDBvDdY7nIOVBUbfu9IPJIzUCfpKDwmCvx/VFitbfn8UXXP0oiPjGYWHYFvYs
ZwVRqJZGlOscxoJFrmmegjKsUk7iEJu7ai1kGVr4JpASh11VLd5n7bnMkPDhfQJMzcRu0ZNdbhis
Cy+8KQ3CiKy9gwcpLM7NUIdXioeLdQxgOqbseF5C2vlav9Mv2m2dOdGhJVg2WvrBjnkBVhxydeXJ
iBv/p3z/dKGzB6MF8WQpHRfi5KZEERICo9jxyedQMftr7qGXC1NEo3QkGmDMeX1mBE6bpZoZHSTJ
U9UP6sqwDCgJLGzWqFZ2pr94Kq/JYC82YR8xR/912bPSqLOsMptCO2J4RDu+bR8abWXNHhPWyLzH
7Sbcx8P2+0/uAiGZT+7TrZ5B6mpq4tvaWRF+Rouh2Aex27MhZYQELuxubUL48b3vL3kBxf96SVEh
fur6Ur8qW3niZToNEP5eRGxA9m44pNH4pvnWuqGvqgssiZamcciwHh+araOhO8abDw1j/4qditVd
8VW4WAgbiJEgWzC6O4/9aMBf8rLVokPFuTG5FmQcBzLMED9Z+MaJVJ7vH8PFtfPpemdPISFIsNQb
4+OTptfg8APuAX25unaA5i+tnk+XOsPjjCmUB5RL0aGES+/p4zG0Xh3mihECOJ9Us2UFxyJg7rNI
AprSpc8xR8OwbvDhiZrf+SOhMxmeshDWrfAtt7bmU87raN4GfaPGLoiotFLnzWzc9+lra7xLbElj
8lKrywq3nczVVMxVb+i23ThEbOf8UFSM3s0eobLjElMpxrKxdSyMalFSvciS6jVBsnMaOl8xUHHY
2tPloD71IbKhjSGRNRqfjBDrBGPcGiPcLtJl+mdKE9eum1Wn7Byt8Ay1Xc4kP9fOq/CB9CdrF4zH
0RgXJUoVzE28lgw6DfqOPgI0E1mt2WuqdTnd5ppO90XJEyxDjCYnqV0m/Puww8vYXk5h8lOhNjVS
dODU4JOeu/DJwBL0u7mX1hNx0Dl/73MzSJygxFQljo4E4oVkHcF9a0pmIigTY/3VrodHgH8K+6T0
Cfjx+iD+jVJia0nhsYq0n2qheSXGJ9G4tGHDkxKzaQEsVLSELardceBcCzzaNY2c69a+svFekFGL
xeqYXNL+iDz+uljNpix7rdJZFpRRDuR3RIHoUsWDLHeoWBxKVmRVdF5RgUfRtY3/wlSH6zPMQZTI
xA9v66/XR67OfFRjWQqwknmX1QduTzLFwFxJh3RHveOA3Ku+tI9kpsi2vR5N7JOgv1I9l+2dGkkL
2WYaVx9Ri13ZPi+eS59+3dnKKp2qNEOdX4c/CesKJBD0II2OnfmaXgvkvLRhCHoqKl0SYMj7+/ok
bPTCQ9VyKPnpjt0CbI7zT67/F9LkS7i6o0AnlgEEDLwOv14pV7PaN8TWJPUQdlrtYDmOq1a/hv4t
K4CVBvDOYVESqEjVPGuvfpc9Z8kTdBf3ehzTxS8AVw5YgnyIzKfPfk3QzNU8qXMkwBIA3RFbiBBk
rEnCBcaPN1ln/OyKv5ree1JBMqpPB5D669KBldUXt3RJ0m9NPU1W4gmhxveb+MWzzMEfySKnC4HK
xyjs01lW+Qw74XdGB+1nU8XA9bQEHNkqgZfqmC1MpnzGvVa9KLVwO4aDI4oxR8GBPM1vGhLra6nC
15afdyIX8/sfd2nbd7CLIhxSQ8/7TzAkn7uBz8EHxOXQoRsWoTiMzFm1BtTTPOkJSr4ywbr4kf7P
Nc91CJrVgJkWQ3Qohqf/pEcCRyKDnK8xbfSLH+mnK519FoR+k7owqRQulYpKzHEbe191JWajBvqh
FsZNG8NcY9RcNes4GZ4oJ/J6opFDNGOFcFzw3Z37v1S3iG7blU7TVen4qDG3fzZSL5w3wTCxj1t8
+h0ea7i9FP0T7GuNiKUxekoTauxeug3yv2x7jDdOgd1uO0PzajlbWsZLXNC0GbEH3OsGxpXpwIUQ
QxvxA18cS4P6TT+7f2Cbigg9isVaerMG7IPK50Iiw2tFWpyl4ic33MHTbI1VaP30czTv/iIrB5IJ
9jjZLOYbCJ2SFnlJu7OkOwA/cURm3W2mP9CUC3O5OHsuZzi1zM6h66U8VHs5yg2xCBbZbG+mnHso
DBroB/HdrO6VIHJTmwuNL3UFRSSb3KA9ZsmVMk25oMjkxoWmQsyyaZbEJ/hpyQ1qqFcj6MlhsIqT
HGNMFNHzVIfcMJdV8kD8RGiBrDULIq1dxXybjXybchtm0cJOneFbFeiPn5FVK8mNEkYr6Xbs9Psu
WEkZLebwJ5F/puWP+IeEA6HzpCbLMFuZxR5ZtqZD3uK2Vo7qdeOvSn7Xho1FJywzxv6tg+L5kr6x
KNYtLO2fxHmVzz8Gq1+k6t/Q3ATKohkdLyrTXR2CODUFcEJ+KIPAK2t9P/XGPobrLrWPitFsgmS+
12C64t2+KPtNKzm7Wh8WcqaCFBJ9pecbO03vQI5JxXBTv1yzy/RSuU8d+YDB7iqCiZfYxgKitd3f
oyMQ8EoYZJtItVwm8M4MRkodwatbg4TMmIPw7hWgUNMYcS6VlvX8KtCQGURL2McIqSCuLfSYs1bu
FH04sF0fIO6nkbmr400rv6hKtcqLYFWW0/1Ub6wCaLKSXa2gTgiSYZvp/oPzOvZPk63d6uP87JBa
jOkC4JEPzcjgSRMZHCh4aG0Mp9+XPaibm7MysyrFuj7d/J83SVXhbDHFjE2jPPj6NbUNrI/erCLh
QpDXp6lYs09QicM/oBi/uj9eYM/w9X66nti0P329dt8mqmJxvWpaJtQvVXHD6QVjaPS9wsF4VZeX
sGUbB8MKD7aZeJ4SLDPrlMp4jSONQNP4/SO41O6Sp0UZZSr8NOK1vv6mzM/sJECcgevKTdAeMmtv
Uewqxlo4aXb3fXArrLeZQ1z1Ibhgssbj+J9Ln4v0/LnGpBLrJpHwG+PBksjTnhzEzcD6HeQEicno
WkzikD2KTDJEQGriNl3NP3htx2rZ6kxHwm5tz84hnW41h6zsgBd57zfL3KR19mgria91ioM5HoQe
lHAkBOXltpdO9HQGMsUO4/dYM6481Q+d3xlmAfkX1S2yLMeAdPP1qQ6KEqlKxlM15GTdNrhUZT8d
TNzyaFWLhC5UDMrC7j2k5Hq+ROzK+CXtHK8ewYIXkOfJ8xozZTnM0NgbaWc68T4lg1JnagBxSWCk
nbMuZR2d6soYxNA0YbDZ9g+2vLbAh2yxvIOdGNyp8LOvfDTifPnu9s4WTm9kaWGU8Uc5iuFJVaxy
bUPNPanwwoXmxuhO9jVXpwvlBZ6biqOipyEG6FwgZk7tIIbvkbCSwP2ZXhX/A4ElN1ez5gRj4Pz+
NHYEQ4zFdDwIv74+ggUT1NIti0LZqeOT3LwzoUbBN9Qo0HAnn0SWyPfP9BL+p36+5hkYA8sS8n/f
RIe5erRwBgzGW8e4D6uThbGgPq2j+iZEQ4AhjDLvM2Dd+gdG0ra8SpS7sDroziYDpSzmZZPZixTN
gx2Bg7eeei1w8xJUpUJyVoUMBltS5+ztW7PdVUNuhYdwcFbddOwtOFrwynO3Md7NPvbM4HXGuZlD
6ftndKGoFYtK1XVcNaDFnnF+amUgAzBrQ0GwFucrn0CVPFPSzqj1cJy9Sre0xEP/8iGgRjQAVWDI
GihcP1qATzt238dZUBeycajaaNVrd2b5O5xi7BFILDHlRdXgaz8QumlhUak6lFsBiED9J1blZ4vZ
TxnL9CqgGn3ojZSlU+hsLcg2CvGUFWh2WCgk5Oa3UV/8kBCCFYco3ld5vc8gnTlJvQmN6TbPczeK
EmJzFq2V8m6LeSVP/bpHe7dlgKKMNjDoIm7exwhr4PSG8MHaML3AQce3z1blTHSNj48dXnaooskG
JB1BY6Jp5eRYjJ6vJV4mlagzEhc5mus4yTPuv0qkHdpyfFLgJ0waoA+ZRnVw5Y1+uA+cP2AUEnCP
yQpW/nEBnzjitNGw9IOM43jr9PgTFyudBJqJDG47YjZvNCstzdfypHtD+DMkMjwz7jsSG33c/qW0
BVEZsAzW7qx8WElytcQVjUaRopYE4vrNlswrGCZf+T9fBY7lqtBYgIvYmMF/3R4iK46cLuqMQ1x3
G8Dix8hi4BjKvOigfOrxOmiUxRyv++bJIJsJs0zrJe1c5jgJ+3Sx66jr7BxFmzs3PzOGZzajn6am
icVKFCsuN+vsZRs9FByGdp4hWIcqIO+UXGRgkBsiaw9RWa/88WXAIDPBCLBRylU8krKr2y/NqO7C
MFinXcUe8BY4pMVGjBpXUxzQypy6O1v6pYYEkfNVamuFhAcFJCViGjpV0y4ZF85f0/xjyn+K+cc0
18sub1dBlL/kZreozIGMUqa3VAQwGdCCFe+TgQO/oi6KrvMwwn3vim5pQrI2YtArZdpWKGCsH762
7A5Ts+lCfLx3CfGcfaT+NWeUOcxOs25+qRtcfBPF7S3/0aibgzVEv7SMwbrOMDrMH9Mg8vK2uHJW
f5zFXz9BW6YAFAp6WnnW+de3ORm1rM+lqR/GSdsBeGgmllv2qjNcVY+3hvFXpshtUZgNNEbAfZum
O8wtA6R8EVbpqsgL6ololdmOVzkjb8V5joNmW3eYUExeaUnwGiTYHeXCDDXPVFjBtk5Gabup1HSv
aj9T4RCbxKuih6R+Tdr3LwCMIQAkMkVkWiPUPw9dKoYhqRu51g95JGOn3m+CfLoPASEVSB6CP06i
SrYpFOuptWiQCM7Rp9qLGeU7aMSG8bW2qLg42Xlr3bwL6pM1HKT6ucdHJGISOPi0WPUzshe52eHJ
rBDbw+gcI4uy3GckehrceRmLkkZ1rflnNc1XgBgsoi8syM/3eLYga8dG+joVOs4qP00NUZrxPDbq
cqo4/iaZbFeQ3W66VRpUYMaTVk03YhA/VWyKMnFpNu1xfRdZy5k5b5TclGzPvaPtBpXweSbpXT4s
pA6TuXFmRb0W3aOaNssS4mToIPaVw2XBfD16VZS3BtO5flqO42G0oNL1rwZd51CxpINXe/KXelEv
B2mpMYKNDESFdeDVFgpJ/SEtfQZ4wzL3w/1MolhUbRp55aTbOV0n9ZJSFsuMxNjkEewU11jWGx4x
dsMqERMuKztLGFW7JZF/vpsky44xvenmIf6nrpoDRXsoODNjE5hrXVlmxn9wdl7LjSPZun4iRMCb
W3pSJEuUL90gVNUSvPd4+vOl5pzdEqggz+yYiJmenppOAshcucxvtma5lrplTz3bL3pl6/unMX6W
7H1HRqxVzV3g+DSzT3C4tlK2v3yRn7sCsCktYEeiqQfBbkqVsoasU0a10feSEc6U/EEGhi1X8dFv
LA6RSkxXZ6XxLMfxUgGtAAF0XQ8q6k8zLUskYCcwzdb2sJAQhw18ckG6HQyxMuRLG7Lm/N0f/7bp
KZTTeecac7vR6FyqCww5Z251a6fvmUYzo8lXkQEV0GTfGmu5Uj2Iolgwxe9G//Tgbb3hmDPkjhzM
tWX3thDTYdf7FcJ3jXGgU61wJkX6PK/MRSk9B2m3INAgorkd24e8XYTBixthBpRoszKpto09rqCF
yNDRK9tepgGDLVDlRNalQYR1ADYl2pVM3frMiqfRDXkIh4NvM96ajml9P+n8AQQmlR3ub9gpVASj
TrcX3RDQvvjT0tvNgopp/jEFIYQKlG//sqWlVzhb+GZLy/bndKaXeebOC1mFR+sX8yigQDbmQbuX
Q/CTqbftx/TZS7pDqz25kGZj+H4tJU5gEWjUda3Tt01l+Kdg59HEzu5UbIfN6jGW0q2nSLOofzUz
oSifz+MOA+fkA/svLJBJqyCzEqY8WydsuptGqh5T1Vq0/qx3k5tSS57j0Sowg/pH4Uz1iA0VXb+t
rJeqRO6ox0zJfalifV6p2qqrQRZxxE1n7je3PfVU5KRzaE8LJ/aX1k1uljxjuW3cD2uQF2WOXGz3
aoe4CikcxUjgRmZZSl2JWF82VHM1V35p8niq5RUCSLvUtH5pKTCaevjt+T0avUXz3EqvoddvZQ2E
ASmZap48RFd9W3BhqJX65NHPgD8gieYLY0P4+I67GPX2WaHh7dpCFiBgHLtlWDsPlHe5fRBCpaP6
OJib1FsNsNXi+m/mxYsM+FyP+lHOryxFnFG8owf+AsnbnN8OC4TrOl8YKFemB6kZdkF2a7XLwGHc
S6ivS3ev2uOm0R0Oir615Pgxt4v3loDgRfU6ybJs1hwDukT236F8L5RmLsWPAiFXRIvGEXiY9Her
z+tb0QPy19q+wuLmn9JdY1sh94s8WFSgbN7Kh4524e3AX8hPGbU+/iP7fm+9xP/Yu3GfHfFYS2+L
Y7vPH5LjwPP9zu6MbCb9HVfGCpL0k4kNK8TvX6M6c3cVAv/cYVhfgpRYRRvgsGkyL1v+9/QhfOiU
lJi+taVnGaY5tt2znI39C0u5ItwMYOoc4knzgKhCLb1HqsvQEhsrey8p7pzcSSuCtcJ0tHTfPW62
PoRTxpmP6IpV1d+66mbNqdf/mE0N6iVapG67yErjliYK+pk0S0E9BUG3H+lh8BEtHEny6nZI0wXu
JQudlp7k68vIdWZjmi5dVHvyIYLRle27tFsHqDWg36N1/XLMnF2nVBtfAynl3wPix0VECZjjsq8L
FEgb72BWBCO73dYO01aE9xT6sKnr4ewhP/h2b8xsuf5Fh4U2aHmDOjGtcX/VeuVNZGgb08xQqEFn
n3gJe88G4kWeGgISkoto5Vm3ucfkBVTd7xL+dmF565HgVtrhqu4U3DlASnX+b3lU53299A0NvFy5
k4I/tg4QH86gaewM3BtMoG+l3q/CZpkkH3GgzfVW33jCMJqTqSOlUJTKJqCSifTwUYr8BaOKkeq2
VlsUrF46VGh8HWWOCmAnkVvr2gPz6ceKayJS38GRLHJuvbZXNp5q3oOso3sZrHQ9PDrufeS2vzu0
28UMBMPeWchn65XXYYRsz58MbfUoZAgxdZ4zTvCHeCvrmwLsUi0YSua9rcVLD8SlSZgDYjRkyTwe
OaIMczwsYVymC3jXRAkTUva+5CVYpFvLplRXrWV2M1cAIdWhKtAxk1eudBLDSa13sS81KR4XRv8I
XpT9BfC5wsTKPCKtJpF1hCDFEepdyz2jnDrc0/kufLJGqV3kbIQQfmae/Q2VbJajUSC5yk3UKxjD
5ySd7XNqNHObKXHkYk3QORDwHmKa14PHe4rVTdCliLQJPUL5ZIfpxmr8bSZDIK+qlzbOSW78v1XI
7dkL4RFVRKGmk+6t4VRXr2EWPURju+gKpBKSYJ4yJJSz/h8r2WWSh9aJ+qA1+iziIqiDdcssPKHY
6RwwheFRkvfO+BLmGvZxSMB2zbJLXnzwaHqm3kqDh4cctVwC8s9FprUZXnS9IYs2Zqnczr0k2jZC
uhfqXorpR/M05O90blZxj2SM6s8KIFEIEO+1VF8YqXQjx8WipzDO9GIFqrUtVdzhS42TyG3iueEq
Tut1Ed61mbOOlOxX6XcbOw83HTXXWGWzCIiBY/UbG8u5MdWO1DCrsO2OMSliEpYn1cBnMJW2TmDt
AwPK8DwATWq2xqJsvWWKnIznrJW2mWfAcBWewtGD+xyvNHHD1Aa3LwmkXCB6jFYCeN4xRjank3d5
fN8UxpoNN4+8x4CbQk3hMQJL1dE3yLFtzf627bZBHoQuap0D8QDmgGyTzenB5AmZ+OCots26hMjc
cjOHRjFzAg/ld9oXFF8+eOkW8RQ/VnHTemkC6IG+fkCrm3ipzTz0//06vgkYmjnqTaP90WBoA+or
5XbN3GuRmYjk2tbGoAgFOzvWq04CSMgl2QwBV9x8yJ5Ka2/r6xp8hZimjRYWJrjFy0jbqcmNR8LU
ZOZt34j21yyxjHs7ArJsjbvUD9iz4DPscVZIj3W3RO5sPeTRXPe0uW9QcnbAOl8DMLGODJuEH2zH
L/EoL+Og2eEFP08PMCDn8RBt8og8sO3mcVs/2MMKDNt9J8dL3XrtyQxLs0f6V0ONeqX7eIim4SpI
ilWVZhz0lx4hjtylW6waSH40G6Qy5qZQzYdW2ayt7tAJAGRbPAWJxECu3GSlvpIyElIvPIyptI6g
JYFvlKyFLZ/a+Hb0GVoG5o2dvDT1vddnKyP8Z/Sq28quNkGRbcrEnkuOvrSthlRIBeibLhUZqHyY
Q5TwyU9WvXGMrJH8AJqz1JWLvqm2VlDsGeDPfdjQV0ePimjuTfJJ4XyEXySmEeaZB5KvGUMk+Z26
x1YVEZawMPGFAI4hv7bdukz7eVrTYgreh/aU1/kK0yrfuZXyVZ39aSKQ39eGzufdSNtWEe0Crge7
B2emSas9Q3KhH1pP3edRsEXmDy0ZtzmEvUlKso2MfZ385SR075crmPNlcfURUg8qOkCMJKe2IWqt
x0pVDwqaWeEyQ3kKska7xm8bYWlERwOda38Zes+eF17pP501LFRblVH2oAeL2gbN6Qnfza593fe7
tkAFeKlWd4X6UA7PaYkhFk3QOVoGkvWqN79M795xftfJtmo3NhcCB0nSHguLzb0x9UX64bZrw5m3
xXuNu1p3Z+CyEu6qDvz+S+D+LuQ/gfNgO9iA4aF9peky3UXiEWj2aQo4S8fQjAm5MtCwODGqOt9b
8Upz1ZlQ4UFjvgTYmm+Z0V/+WD+thg4LO8TSDY1C6HuHx7X7MiiGLN+PBDnoXUr3JBjgqv+Gvc1V
iuWZDoh4ONqCDvMDkwHXZ7fiS9NYt0sj0l0v30vW2t8qsrHppeQms51kptSmmGMuOqO5MVN50aTl
qkCyXtV4DwZNV+zUvVVh+7MKZHZm0PezIzzPKHV6ZNHSPrvx+b+HnruIezL7K7v6rB37+dPpalKN
yJD8zcngw8ga5OgtBmZKIzW4m/SQoFFp84toS7oBn+zTNY5hnG/lWO3iAY9GHkYcS2w8jjFKl6Hd
z6ucBge2ATU60J7mbXD+4Iowf4FzqdqrA8wfP+6Xnzxp35VKageK52aM2pR5oxsvJqj7XEuXaVb8
7tTiXnPoC5fHvA1WWQdByHzvU+gFYPeQynFJGucMbZdCzP/yrjvDB4mXibgGNE5VRRV0Ol4e/NEO
i87M9nkpgc9HyZbGjckFmSgvJZeXBacyxbRQtZ5MxGECqrokQj2imeX034No1ZCeF33wkPsfpeTQ
Bn64/At/enWaJj62gv6HPMV6DXaktiRn2R4qFQiBPrbWAh9k/O4pqHR8Bi8vp0/Hav95If+uN/lU
SaHShWuNDP9WdGWoxtRC3hq6P8yA8Ay9cVPa+kotwvVQ5w+mFj759XBbxrhE9v2NVeSvTUjVmSvL
Uqf4KZsHt7OpZYdlkukzSXWYBtEZQEC4fvW08AGoBQSQYNub48H3gk2goMhbz3vHu40HZUeB9x5w
sMbA3Hpw/8bgz+Xn/ZRo+3pXfj6viTarJRPozM8B+JdA0ESNYZZalO+9EofLRMZKCl0S3A4LL7hX
lfJG8ukNoaC4Mdr+WJnykg7OJhX79dh60t9cqnaKrTwF5FcAHA+e/GcwrTsn7ZcFYLxt4F2T6/8x
ADBcAwyBEieN40moTGmiekkyMojCaiMM3yS3QDAQlMgx/j3W2yS+7ckcZ4pWMkfKX3IlXY2WCi/K
uekodXUdJHnnoVIU3ZPg3XA7zymmgOKae70DFjxU127D6SxavGQ4vSai2hw3YILfg3vTdhiAm0W2
Hw1TCMnZCCjFcr0blaVmUsN11jZw1SUsJHehe3JDjUn8RfQbQTCtAnsRIjixVQb/wY/Qv4EzU8Z/
i0IRmfBQY7aIA0xmjg+FMkI6qB7y0eSxcCZFKPvyfjnLraaPMrkV8TRlrKSTUcJj6aBh8kNr7A+x
pgiOQYvcs1FvWmAMuP1JkHg721456Ma38sy4HVDqkTBMufyTPl1YpltYNwBikW2Q6EyH7gWSFDLS
SSS5NEJDkCAwMNBIgcoUo0M93jlVfyzznIlJtqjVRzdQ5xJjWaEBmMoGzNro6ETHTKAsTOve6uK1
4/j3ta/+b36oAIbhwIgeNWXd923gOMnYaD3vTsQV2U43kqNuPKEgoroL00fgU7XDJQxThNjUdSw3
c/6craRLPJgbLMG0eTc+F6mzHOvX2OlmqLEg7HT5bX7iBqZvk2YsP88kGpCMTH6kmSp1iU/tvskR
J66lRabAOMs3adYCyCO7N4xFQE1Yl8sM/pGTnFBwO2lRupW4nqxwPFSZurRMVUzaEwO0FVex5YAg
yyu+zjaggJYxQssVLNlrCm6ZGjQqH+yr1+4UjCG26tcnmW7VKMroLsTZPqY4DMYTxGFyKWeAojpc
eWs/3VLoBGDTBI5G4LS+vzSpy+AUuiEvTVmDlVIHrnck2bNuiTOfEQVXZPqnIIP/PNm/y0030kAa
Gbt+ti+iDzqEtr7I0r0cv+l/k3YudVcG4J/J+vmW+Hc5bfJ0ijv4hsFyKK9hQuWC34GVOCKj1Hsn
Fcqfj5UEjqnLy1tRfJ9Ly+rfl03iBmGeLsoEeB14i92vsfbCa+PyKp/F12QZhREPVrIoXQIpnzxd
0GRypjUE56Rijus1M8lhDnjwV3b8p6/A6TIAqS0oBS6q1LgAq82c4Aa4JtAtn1K9vhImfthL337P
5LFDv5ATlz42moC7GLyqfYrcD2pUVgzD/1IshI0EgAi0rMLFBLVospZWBW4nNRyRsJ2j+IQqxAx9
h64qZ2QBl9/zT6mmqsskmmCBAatMSWt5lZdR0srJ3grfOiwIJDOYt1mNqmBJp3ttqh8GzbDQGn7Z
FnIvqtB5yYkwlV7OJcldB8Yh6o17Da2FATKkFF652n5476ToFkL8MoofGPN9325+KUt6AN52n5tL
1dkLsy1HF50BLHmK5po4/BlxhVf/bTlxxr8kXmrUtUmfBuC3fJqyEHfsd7QtcK0IpPdUOZXKYfCZ
yKcLNNogRV/+GGetgcnq0/q8Lk2ljhpWR/kddlORxTMv+ZPJpLCroVuNwMKb/gmZzCvrisP0/bAB
4sTvj4oSCXUmfpOnLvoick0j2aewEIQSJxkXIIxfxSNA3ORBrjZC1F2GSN1I0HWvKbifB87vy0/2
ezuotYW7d7L3wmejRuhzSZ1t6TvVFYImeIpfftzzLUXOZ2igcNBKB0U6idPQHlBakFW2PBkIhJjU
OdE/FmLfqAqA1L+82k8Pp4IOUeB5ALyfbmAlDIbWz3pW8+4wQprR60FFnyZjgr80UncEkMsL/vR4
OEjIjmaBICW5/f4xJbyP3doNwTC5BxYz+3WePaOsJ3dPUnx3ea0zHyCU6ZDh/HexSQ8tLShUEi9K
hON3DiooSgXue+0pT7AxUeYhbvEJUUjXuJ3qXYo/+7Xd++PzkskTLTGr0MzJT2gh2nCog0RY0XLL
J8OOUpRxOQqxuvW/2Dqiavh/a02ikanFcMQi3q1IalkPWlsR35VC8/7QXNunP9zwvFwTfBuXPAP4
qf6fh+aqVKa8XPjLpvPkpBxOH6AzSRv5xCkTtSxYosufVLyu77FAR8hfqPkb5EyONsk0E0A3I/qi
yX7073id4NrH6o6OpHHtlvsh1n5fabJRZUDIWmSykprHc7ybKBD4dwfHIJqxpIUMtE0OJcOlJZix
q+fkhwfVsW5WCQYA9c4sjJOyLlyrJOjVFuZPu2JcV8FR8I7S/z6s02z9stIkvslFgpT0yEqqeooj
QDb6iV0KXYBDwYKd+4iDV5Jc2avngQctaxPwqBDdBL41ORcetwUoVKIqz/efBJi446tvrFgGu/+e
cwkU5Nt6k7PRtn4kmPEi0CWziNmrG9sLtd0XyaZppGOq9Icmhr5q+EdRtXR0isDxLP1B23ta2WAg
4O568OcYO2V6emNx01/e2T+8EMEJpdYHMQr9afJC2rK3JLM2/b3XvOnqyY2WSXfqtQNamuyvof24
vNwPx5dd9WW9yQtRU9uUAI/4+0Ggv9Q1jOKy+4DqaaRrEy2CbIA9E66vrCpur8n5xZEDcwsDIqti
WJNV+wAeT2rJQJ37Y6Ae1ODkxU+i9kfWVkKeJjuA1tX6E8znyyuLf/B0YdpVDrmk6AFNM/bQrzqp
CnAMKtAugZ+CihGfEEbMmOyuxsZri02OVF30YTU0A0/p3aGxwbckYAgVaDjQ/5tIIRpx//Nk05DY
a4USiFcK1Ses1mikQH7DbbTSr3w8sQMvvcJJRKx7DY86g1eIu68QJjaFphauc1eTkh9fH+5W4Odk
JmDTnkdl0iuqk9EXd2aPGgy6O1yasM75uZCjrwTAHw4ejGBgzzbC8gT1ycEzUz00IhuuNeh7sR+p
S+krz8ktSaY1v4ODcyUH+qEhBl5D4O9tocehf9IBv+TxStCDv+5V6cYt7xSEdSz9T9vv0LDlPnOa
j0BopbsfmramhzuT1ZlZbShjrep1UVx1yRHb4/tXBdEPio7EWqGUnWaAeuIPte8iGheOt1G0y4dj
078arbTgyrHbee0IRaVNu4tzpO3zj9hYMI+4fDZ/uGv5DXTsDcFHEGNHfuOX99H5zGZGH/WMPLiz
lHZZ7CAWV+qxi/FPltYNLEVUS7Tgw8reqKCvRN6zfc0uw1WAfzGyg4gxiUm1WvSA1D3qGqV95Bdw
iEhLqaei1LgShT637re3zVYDr2zh6ABe/8xqxS0Ttxpqom5QPGXY1kF6rz2cmwFqgB5pkHgDCkqL
evBfG+3tyms++9QONwuJmqKw/fBNnLzmtIGcKRP2b6pxPoLYtL1jW95465AbHx7QcwhdOFZxVRAU
lxvMRC6vf3asWZ7WO9ozlmOjyT+Z7w7wJavChawLMpTcTQhVxcYaDQMhsI5Wx+XVzg8Zkx9YPDJ8
arSHLWtSNkbYJNA9qF1xrvUBARj7PUpRwQvAiZruLvP+OmgUJtpT1WK4QgrnLiIZynUJCWF8rOQW
8/KXy7/JPLv+OGQmH97B0M6w4Dl/3+iylbaxXo7uTWv86coaemq5NLpiUUsxOCBskcS4JFpVALw1
FSIF+m40MqCz8h/9qC3SbdEMm9xBO0z68O11lgHNMVftCN5+WFZOsdByQL15uESqS/XuBObRtvxF
pn7U4XPSK/NbZPxoZDwE9iODgl5eagEL2VBnwVghcxT3CN53sMghEapwxbG1HYJwNfabmk59YpQL
rXgJxkNhYOB062OZowwn9w/l2+VXdeb+p/KqHIMACXUBGoOtfH9VXqFZGfW8e+N1CN6laIJiw6kd
uYTA5Dy1ylp3VyYegHS4egArNVLo1wLDef1Iv13cCmhXqUh5Tr2KelgRnqEVrhhSryT9I8J4r49s
kQWuEK3SjFeCVOmj0EtSWaMVxujdS9SVca2KPM/WaHsQoWVOLYSAs42Th9kQeH7u3FiWP48sD0ZT
DqfWnWvqm6hEmAtJ/o2L78uVz3AeMz7zZqS7iI1sjEl2gVavbIVAZm7UcYRu5W1LjDDzniE+6Rru
oP3wSptAoONcmGsukEIBeZPiZHn9SJ+3AznLmEfwUeg8wmqZBLCmrY22waJMNA84EQFyvi1ANzwT
yWBfU6xUm48YPyA3+d1pgGoJpGotMdTvBLuM5kY1R/lVUZ512QfGenf5XZ3fIyS2fCfawp+bZrJj
QUcPAGCrRDg5MCui9zxgbNLUh8H1FpeX+rwRv98jYi0QQmSyuCU4k6QlhsNSh3Co9ubrCHg6XmjD
e3RqU0CH4MtSrHBLFak72C30N5jHN5hKyWBD/O7a3X2+QTBaRseED4OYCZIh388pV6dUmlEV7+Gu
0g4WWfUISovR3hFZQAgZ8xCo2G34nhnr9up87IeD8UlxB6nEAbW0aTc6qJKhasfi06fcY+xJBoUV
DrZ1qXJw/0q/pfCK8/BZusgGNPBi4lHBAqrT4bftuvAplBpjZ/+OYeZ/nhethgMADBy7JPNaIBTb
Zvqpvy4oftCX5KjUOhirQRfvfTDvqfdGF4KHJDm0xkNe5AekmBD4bEd1dXmP/bSdv6z7iXr4sm6S
jrIS2A3mR1jgyq8YT/BNxSG/2vI87yyLd2oDNqMRiVX2dDpvo5dr0mbFgE6lQach4/KaSwuMFML+
VQWdDWZyfrUzJ4LF2XsF60c69inVPAkmZWY3ASPeT9c7VkOmWNB8r/XkftwuX1aZHFTZbRFr0v6z
P5lJERfwKLgrm1vmQQ1x6/I3O5NiEN46mA/+z0NNTiNOeHYmSZzG2kRBcxwe9OKp7ta19qga/lIB
po/aehXaWx431aDxja9ECNp1tGFkHCZR7Z6DAbwWJM4QMpOfNdnDfVWDC7ZxnI9JQcjHCv/DRnuc
+rGmKmZQJZw2r9uniBRv+olFYfEJo0QHY/I20J5Mc9xZcP8rnmQNPZB0IdAUKiROnDhNZQUnQBi/
QS+f48oomd7SJsuxU1Sgxlf+Ts54Wq5ODYZfdVmhGCxQCthdXflqPx1xE39lW8hVgLGbbMUBl6pM
bvlqAJZoxYj7bOjceQhUKaINw4HzqmOB+snV4co56JIv83Xpyf4MiigrmabxikZM/pq938McQjCo
so/xgLZ6yvQB3RwQEnQxrEg++MDcfSXd+c0JiYQ8+zAQaR0fC+kBt8ra05ZjBEBU3jjKUqpuQ2Ve
Kkuz2BYRQ1J8fE1jY+Nfg/LZYO5GbxOXxpW3KT7q+Uf/92VOPnqTxpmcegQT1kCuPvSwYG8/+JhU
Gi1A7Mvf7qfzDVxYo69E453C7nt0Tr0xMfM6jfdZKShvq5oRFKuSiAjckK3WW/cayPQczCS+2b9r
TgWpvMpzst7BnNxq5435OwacZMq/Bg/P5wHKxa+xOmUFXL4G7yJKeMpaoOfBrNaQfaK4a+t/LAz0
UO1b5MNjq9DcTB6s4Q2d6eT6zPKno4/MnfAIsoCwTEseyEJxGbVhjP4ravi7EU1cs9sBLYfwooGn
Zm6MgO7lj/JZyZ7tASTlyBVZlnn196/iJoxBZIk3hO8B+Ist48pe+8Aqt2nfsgjXX0kH8I7tbIoe
+hqhDXizkFaxyM2eYyZfrYZrG6dQZBSWd8ThSBuBtZlPuf7RaAcL0TXu/lqBd+ru7fAYA9HOpAWH
Z5Yk9WqE1oncDgFNJwMFkSmckcrnBJB7hPSAkRkLRU42pblLIfd3sfHb6h7NSNsBhJ0zFlzYnTKT
IHiVJN1aby0DtclFJmmy8ID5At2isXqXsjd7tBZuHl+5+n/c1F9e3yQeQdTRC23kmymM2tGVT05u
nOxIaDlCscLMHxDv5S/2Y0JrCk9JLmPmn58pwpdsIxxK2YlQ19jrdb2OnjUPcW2upGSnkrTr1a8A
9QdFhkUFB0S1t+WdU/+llZpG11PrH6MxphqIN7B9nGnjoIkisnhcavdtra9yVbAUy7lwWtSScdYh
Yt2iWSzkyRCvF7U5xoIx/w3j0ty6i6zwXUFKw8ybX36KeFlhPApArAibtJRi5PmTTAanQU3vKbPO
fMXXy1cpLym2y3rZWS80AthW/qp0730EKquo3RSNvEOJE0IUsdh+HU17RfVu02GWK9TaUNoeP8gD
A+CeIA8CzJ/BMJcpIqP8p5M+5b52GII7qSx+FTBP4xTKNRdLC3ajLHQk87yF1O/sAqbDTq6WzrgV
XqbtyizvJf8kjdti7+Xx1h1gwSBS2ZjmWmVOoLQQWJwQ0S93E+cZ4v2A9eRh7ufJoeDpmkYBD4GR
6ocvD7Me6VAf77rK5yG43aJD18CwcF/V0AKuhni7j2UIqmZxf4eBZJfeVUO8iMLjmIzLNPkoQJT5
MUAD3nSVmRv93gpq0HnFXT+4KwyzhQueCcvUNBMACgo4c1wYg2E+Stat19uIKqmLDM9tIXLXHwIj
Q2NPeROevpY8LsQ3VGJ5QRZYDO8qQXWO4o8YpXq1u9GxQvTLbumb0i1+YymoNu4XA7vTNFBRRkcz
HPhajoFgTAVUomLqwm7HBLNNr5SZP5Y81ME2xwSJauQsvwe3UfaKkeZWvE9tyJfqq94l9318okWe
lXAl18BGF75vXMGPaWJoMY2p3DvUWAZVD1fd92VhzI1N2ArfUdOkjgznRd6hJoH4gfqRIbEs36Ra
DtVyeBrDXNhABOm4qqvdAG5H+PgFlC8q4utF+AeR2IWFzySVmk+NzsCvsvWNHDgoFD6KvzPozq5o
oGBqODaYzOlU0M72lZgjotilB5okCl2HXoUS4UUpaag16wfeHtv/ulKFaOqdrUN7mX4v4A3ghd9f
nDKia1gLc0Es8mTrdtBgIDS7Po3fkZg7lX50n6BhZ6YNtM2Pnpq+5aXKNUr48UpRHkpr2NGFk0HF
FpkH/hPdV4f+Uxo+41eMbj2CYqjut4gV9e+Zy9gizhZ+I3N5XUF+/dCTg4eEKjrO3Z/IiskWKPKI
PSnn0R5+IgblJ8/fBdGfOh8haD3JFGr5CLcXwqq7paQAeVZeg3ScKSWKAsem5Ifvgr4d5n/fXyZ7
O26MWLhkWGuvghbYMLFWdnXtrwBJh/gyp5XJluQlxXd2eRLQeWYnZnKnkvO0Yyzuc0X+4AtEAW4a
eFgruQdTGBMCkkOJPyA32QNXjAlzwMM5WrlBtrAs4IqjaKY9hlL6iPNm3uJSAJJfedJcrFC0enP5
Qvwpi/36nNr355T1epQrhefMlBO/WO1PFG7gRkgCrtff4h823aFfF5vMK6VKR5jCFVIn2RNSQ8SR
D2EymSsZkNQ6mMlDtkJfcT1gmToO0SFTYu3/o5X0U6oojNp1hiRiNj05KHpd2MMQR59ZGxlT1mKZ
oAQLGQkX7QSeLQbjZxnFtV7aTx0sh31lsi6WZJ8e8l9Sj0CWLJdrNNob7mvpvOWlDZwT7wgngWYh
+gIxutcJeEr3IOPvmHKrQMG7Ksr10xf/+jMmOWvTB7YsaYSjtjgZLdyk5VDYM25ZmFyKd62I+GE8
IvAzArkotMDOZm6WlOelU7NcqH7ECnc1sEExiqK35MPUIJtI0lf23GCi8YW/qJJ+cKzJV8QfdpB/
UqynK1v+xw+hASEXCoMaWL/ve15yMqNsQ/GTyng5mtkCtd2ce9z38Qu+1UOI33PLbpYqfueMd3ae
utEWcvhEG8Fp39DZdAy0DfI3LsM6YYqIq4zowMqSsYojYAXkIMYQz52hmQ/js9D6rg+acSjMcnar
4jiSmP4NSmErkatlDg5hj7aKSoiviWJXuF6bWIkIJ9jCh5sbN0uplvDcWIssoCZ3EQIYSfuUOodG
O9FeLi39lxoED4ONbrq00AkgsYbonakslSiBx4uQs4KX/KZ14qXU7eL6teiw/jXlRZ1jXEJi0oYK
VJliFQLuT92nQXbuLUK749/C2ZaCK+0j7ccTaAgNOqIsY5fJldj6dZ8PhcJRcB4tsqjBOAkz4jiu
b0J0wN3gtlLMeR5B/8QoxZdPIDwWeXFvQ8S3t4ZXvDJIE29JM1IGWtQ/xqsvZ6tIrbZdeiwJxoO6
C5lPqehJjE565Sx/tnunkcwxmZBwOQDJnbJmoyyuotgkkpEWoqURInyjLnkY7sISqauifKyVj6h7
gy3JPCmOm7WSEFGt9Bhr5aKqnD2G8tQVZkwqHp/MjoRXFmlBVe0cFM0k6fH/mq3jUqdgoeON7/it
zkVtLb5XQtJHj1an1S6KpLDIblIbzcPo9xBYNJiuHZkfP5gFgItRMm3paXWtjmFqSlqNwXkCUoCt
6SAZRNXUwQpXW+lmxDYMg+AAbQhOiWsjnAFnwqfDF6pvoxa8jDOqu8FaSPba0h+z99hT9mU33tDb
0dWDDJV/HvABxT3JnQh7hNchVKLAaZnYEhjjY8w/FALInKRZR7UyAO8eVWs1lVYY0vNXhG+4+oPr
MkgsKYBJBUv5yYN9zr2tCsKVelBgV1BXS1W4kAMqn8T6PZTrSLdhED5r421o+csypsOSn0pznA3y
7RJuGSUxosU03dEBE3WPAcxbeEdLPV4F2dvl6HQmTi0yD6bWAvKISLM87SmorV2piop5g1kj/5K5
t6lu/oLg6KpoNTF9LVEmGRTnrokspq/NQTW94yxwnUUdUggopJfB65itsEcKnVsbWEuEoH/kD9h5
oqPK6ac7WSG6nLYzTJbeXBStg8xchpI2w8jhWMChZBf78OZsfevLr4Zv0pB7EqG4SiBGW9tkaFa+
fqsikpkBlAfV90sHHn/5PZxp10/fw6Q5YDq5FfY66ewgSmHpdzA+5rCkHHZ/IbIo6nUFcaU+1h/Y
JKBf5lwaHf0Qwb6syNNi7nUTeo0klMmc/5pWIz4TaHEZpIOAT05C2OiXUZD4WGZn9Rud79YPV4r8
Ros5oncidsjl1/FDq4QrFPVWcHsq4zjRTPiSPORDOaZmqH46h8Mr5KKoP3FRVJFe+kiGeHm5T8bD
JMB9W2+S/3rZiIgfuop7GvtG4C3GkIuAyrUwcKqgBWXXLWZw2V0OVbA5EHe0rp2ZljUX20sitemj
Zot09KypSZ6Do/jbMERJh8cW9w/iFkwrc15I/wRVvKbJMJbhLLpNXCwpFqq/wW/wDi09NLWbhe7M
snjVZatsfOGUkyIRNQgzBhrg6PSONKoIAeTRZVQs8zz97Rd4BLbx2mhR1VW2Vlrch8a4vfyKPgvR
6StSOJ+mZpBFqPokjSB/wwcCEtC+yZ5GD2U07z4wkeVSchRBqse68NDmiY6tY/wdURXvdfWm1bqV
bwaL0vHmQWItkT+qTH8ZeObCNWvA0+1Sqzoc9FB1K2AElsmiRJ5lROdUoLSGVyQldf93ToNvwD4w
in5ndANar0F4ECUlXEy9tl22UKHFQYiJ0eIzSLq/hEc+CDHlarxyFZ5zlGBP4WjDcBh4r6FPvTXc
/0PaeTa3jaxp+xehCjl8BZNIUYGyJFv6gpJtCTln/Pq9mvO+50gQl9yzOzVVU/bYaoRG99P3c4cu
LrJK40MA4XQ6fLaJZk/Gt5CTOwEvVzTzomzT8IpATYaw2ylSv+XUDk5aRb+r8BKZ4tS68eV6ZvWt
1WfVkPnkxbM/BtgJ0k+gdhPbUYFTqFm9NGOJxXuzV5JpDWOdXVicJSkzQ8IXtSZd65ie2AFuNGKj
Oz9pTrUgVVhwOj1kA1WeMTsCTZokp32Xgm4UB5/FvN8E5k0K5uB1C8gmNMmwAvCpIM+PKxbL+Vyl
cQAP14Z5pc09FSIjlKTWoeRN/IdMekqHjWiIAUj/34aZ3Z3V5+TqYC2MtcaBGoh7ori9uDidfIhC
P0nSG2QZSKlfF0N45GpqJE6851gsoHMEHggtIt4is60UIUofOs2h6NLcOrUIfx53tij2gRV57NxU
fdJNp1ebPFpmP6lEQ2edE1SRXBIHCJzj+1v7933OVhggUy8OfB6nSDHUDij/MNEWNRZz9vyLuzTS
7MWBibet4XFn1Eo8TWjEY4s850a+yAcXz+jbPdF6ZO3Hdwaa0dd3p8aBonfBFGNUpEIdw29TTbdl
oB96UFO0dvDQLVq2AvDL6+g6bfur87d68iVigg0NlHdJJ/TrBSixbetmxwX4NqLl7EH0zzTKQzW4
NaT7DqMIxfI258c8PWMtQUgUVBqsmr8OGnp25EVTHgtHdIK9JKfY+pRsBs3iSpih54XExuGwClwy
+Dj5Zj+NPJuzUhynYSAlFA7aQW0AcXeirWHfD9mFwvXiPc5ma9k7YyolGTgnB9MjQ8aWhrVhFVvm
EuQtUZFnhn8ZrDvBdsUM9dM9zuaUN0aNhf/e8bs0HF8UYq1RXEl9h2cblhYKzv/Ga+8Y12UuTDov
oxzi/X2b1WCVliycShAOfX2/slMEvTmAH5AHSwSyMu0FFG1SBgrNqpkvjulOF89l3y0y2HwxJlWY
USwTynEz/FQWts7kFVHEZgfZoX+wamztqoWsJPsekFEML6XpAxQQC7qBYYYbsGgQgIOY82SiLBUU
jtWubW6b6ZYqJfzdSa6N29352X8CcSIHANoW7C2sXL7RGxXaHZPGw1E5yKJrJOvSA2ITSmVv2dgX
StdvSQAMBaXf4sEAhFvgt1/fhedpUzs5Hi5/YfIet826oDvqi2xi+q5V/rPN5I92qG4zXChSL1uN
tfgC4azsrNBbhzR2+qBaTREl7Q7o4jHFPrLy89t6NO8S533Ak0wnxu38Mzr1mVIWgAxi6EuMyOw4
IfsNnCVxwIawLXpTVMRWBuvr2Gs7P9TJz+XzWGKF/Dxp2lzF25GKjcmaYzkQAQEGpdA+iMYbKjev
za96WtNBYRKTE1+YDicrxn+PzzHj6/hqHva+ITFpFXsraBN+cZvhbZhyfLWMe8zhj5COZ2e3ovcH
nD6o1nrSSXkvLReV1AZs/sICffLxI4oigEkI4Y5UiE+PJDMDtfRkVhA0cDDQ6AwmRx29fYm8eYpb
qtLy/tdIs+3HzwarCSoePrFarJINzUp9eiIZaIzRbFq49Dv2lQLNd/gNNupJTwTHiJWza18SPAkz
kqe9WMHhNtyJPvGFqSHW6Pk6ppEXR3IdRMtvDhtRr/dFhTvgvmOFoO/c49pXpcoiBYy1hldZf6fp
KxhUjlkiXlvCY7hwBSeQJlUTJGjDJLeALv3XyeHFvuXVYUSBXN2AEUfW5LJLquqSJBv/B3lZLdyo
C2OK1fnbXZuqCTYPlocTwNcxYw8P0TZgxYBRCxRfEyGAtdMeRhGZnPHSJGygTHs3GncTHYrzg588
r6C+/NfgsxseMykLCTUC78lWRHVyCUnzYjzGXrFkvwDGBBw1KG1H2XQLE1GhuhaN7F7mSQT4kiIm
tAlTby58pUdXt3MPZbal5aPVpMXEqo1r/3SXDfeCkxLuyvwparGoB3w9Wm1Rozn9u1a0O2YzVEqB
+VWaeeUZ25x5CpLHNG7LdAFIw+81ZMnrBh7s+vheEulx/mEedbnfL9oRqUGGaiH8/vom7bI2C/IV
KO5Ev5dvy2/MTYRVsJFZNwWem1kzfExpszK1+1H5MQY4mDkVWT+4m/mFfk37f9AhLODpYA/x+oj0
YXMNhwESjOi2J4a0EvxuCAD2jgQQCxs5A/JvgqqCNIlVRWe+ieMLNesJhQB7GoIOToxo2emmfL0v
yW47qSl4GTEeNtrBhFaAwzBQpge4b2fG1mGZts0ncJAQzjnLBgFNPj2B88/39NZBFcvSYOmabMxW
L0+2zKCQ7Gjv+G++esN8JUuaDqhoaxiAOH675vwaq28OmMOFsU/VWBoFuwL72lb0eWyINWid0Vd8
pSRnu8oA40rDkFaGDY5R7Kptn+mrUU3kwJ3nRz51Yvg88KygkAM/6urYifadtJPpjJvesrSf2J7p
FcatvkyKC2S/k7uRKAUM3B3ZkmbFgFqN3VSPOm6s+S3EL8/7ABrg42EOnr+z0+/z00izUiAioUat
LSPaDyXNpBu/APSw7vP8oXE0ygC8A6DYw+UzI+Oy7cophgl6QCE9RxgOdiR2o0+77hD7jo1lYiSq
VxRqHYeflonU2s9WtrFDTO+JbUgu6cNOP91/jzp7naOapXVoaJFgneXKjRzfgiUGqgCCzj/dU3Uv
3SF6jEgnUPzNHm6etU0TI2vZR3vIZirhH9EyzPZYF5is5+fHOsXIVqmvMZWCNWMzXb8+y6aN4rYz
cPCF59X0H/BMKrynWZAhRkFKhTcpeGGi7s4gX6IjSPRuLY4EEFFiCmSlhBloX/pmxXowX48/X9Xs
WetKn5KCoER7L3uGcaxmH6p6k+dvNUsp/xFVrtB73urendTdSNupJm6kuOgMd6qoQNwFqQhRNqS/
2ZuQZLl2qmmMhJhCYJSQKvEuMtM32SQESQWajp6HtttceCenZtqnYeerdmjqPtqyPtqnmrnH7yDS
nzA/IBZnUUmPA52qLHkTfe9Qi/cI6tYcyzMbY1XQCHCzlE7H+Qs6eVwkpgcRDWRs6Oqz7dGS+oa+
Fxdk+49J92yS0cFeVmiPPelFXYhbVoge0IrwK1EPKYVW4sX0HNc0JgGQKU6FxMiyCGuKf2tBvdMr
DglmuDPKZHn+Uk+iCaA08JlY7xUUYV/nc+Dbtd/G7OShYN9UxDGJ8JKl3eYuiJtDU45yjGL0ou/U
KfYR6BCHVTKNmC7zfcasI0nOcinal566Rs1PwxI3KDLVOZaxJCrBDusEp1sM+ZsS/m2J6wjr/1z8
8+USZp9NkLZyhKt6vK/sp7RPXHo9YkHmxmEG0egQ3L/zz/vkVP100zPU3Idsp48SNw14Q5PGTEoy
qHBVtRoXw70LL/fUhvr5Cc+qiNHP5HQSpaXAUSdD3J44fMIIEsg3FIapuwBMn9xqUDSir8T7mW7d
bDpNeK2nWsiiD1M7I56ogfPQAG/eRMWH4HlQLl2uoY8/9dvyh8mGQz2KvcrR6vjTBtfWaaZXuLTv
Y0LM1D5cR/pzpNybNNFzLX6yLZpoDc0G0JnSuRkjOs3CHLJNl7R7EITQhFiYxY3VvydkDhv0Xfl9
0esKCPWRD1rxLrAlpoUP1+PIg8DxrqA7ilKCapDK2ydxoeLYLE/FSmceq51H4KXzJDZ1pbZ3/V3Y
XkevQbOR9uZdhmgXv3vHNdvDVkjOOHpBECMnKF5I7M4qyFnZwFNTwYefsZdLcH58URr8fzmXShrB
nDEZLcVBd9rX2gHjLLah3D5J2YMUStdYCd/pSk3aTfH6v5i+4LmaKuLO2QS/rha9WZbq5FCXpok4
v9c0Atlm9YYDEpf9fxtrvogmdT0aJeUgDS8geQ/7ZtQPULXM8T+2wgDK0nERwf7W0WVz7rydBblB
1PbEUpSuAsIJMl+gNDGMsTq98IUchc7f5uqnsWZ75FDF0zgGA7WK1m7GlRY4K8uTXPodMMQlXioh
eNKvzqEFnyabIh0eDd98VkZCpw7sam1lrJTIWrYKKlC5Wvqdtir67lEcW8Ok2Dl82T7+A7Fe3Cl6
v7amOywoBv9QlcMireWfmeAzQ66WmrWYsJGFTyU/RyAQIroBi1WyGgLY7XKy8BU6pob1GAk9F3Wi
nhLR3NAIVfCTEfTQV1pbktbda/d1czt4yarT/VUQ3BVd7nJcWwk2lfQu2RjbDuHWAqcWS6oE2TLz
8Ybh4JjniF0HezOR2lM2GO1B6PL/FOx1lux2wbuD8v38vDrZUGZPRu8psGz0F18ncUBKcaZUVCkp
/DJtLLeFTXJGMyDbv2kja0OVbAhHyy7YhiVRMJ513dvRUlFGJLiY8VnAvPcllVWT3uglSTn06ns6
r+IUaxaja+qHUXPccLgpemyz5Ve5D67iJlsh68a5Yh0447LD5Y/lcGp/I/yoAnMdYmQz5PJW9Z87
O9x6dC6G8iNBMFDEz+cfwOmd99MDmJ17alSFtuwwBenr2TU5gmDnOckfC50M9YijCN+Z4Hpkr3T4
wCkves/rp86YiKuE8RdCXwTWX1+BGQB5NBXbhF3TFeoxJcDDIjGCzfATVmZrLYTuyk/yFdoiR3ss
Jhh2pFHRcxB03+DN1ne51bn6SH4yc/ZHVVuLMeiXfTbexvpTE9ywe3dg80qI+1WxMkAz6VnyAtQj
qY+9kI44mqKF0AIS6xXw7i485ZPFMGZwhom8GJOO2VqpouBXJp1FBfgX5goHL6Eg+ke41mAsbh4J
ThcGFfXDt9Xl06CzRRNL7LBISyrPxnoiPyYYNkm/yD+iOz/aONIveCBopBT2YfGS18QmnB//JMpG
t1FzjvAJPnJfX2zryc1UdIzfs20SsNQeCuhQkWVtPHVjOY/QBtZOEy5G7Vlp9j7KMaB3jHKoSWgl
g7DJ/otstRfexZFq+v2x0BXk0ig354rkNMraMhYLPDQb9hLKPUFZsGC8AQpbDhyucC3r4cYwd4nj
P7eQRXy9uOKAl7E22HS481heJrW0qD3sRSJnnXpotKdnYJmBjC1cmmhqJoBwKdTPjkxyLdm2TYpz
8qKPyifgOWroRpNXmoPFB2RsHcYUUwBBRZjHzF2K/5KgQI4lkfRO6SHodwGBfBuKi5AkH03r3Oyj
sZdESy8isirZHdwM9Cd3igUy5BTs3oL3aKgfumSsYv+1j4ZrKSL7BLHnEB6pp5PmX3jhJ5sMANn/
erKz7Sz0JsJkhpYJJ92QWrbQ9Z1N4RROtzExgSyFQ+ltCxnP54NpDaQFrzR2g2qMHxs+ZSGyOT8D
Ty9uDjAAvFvOX86spm9o/HjlKMKnYEz9YyAw7CROepqgYzjNRACssPn0QSsz5y+hMBcuQHxi87lG
9QvWArxOSTorgfWQ0yjpg0fcw9Hes26HMDBWP4K1Z60MeQOO1pCkRCV5fuBTMMjncWfrjacH6VT6
FWtq9kyhAOfcsA56cKsU7+Mlt8hTeMPnsWbLTO6T1JpAJROfeZY8JOil1G7j6BcOMCdfJgZL7BDY
lQCEzl5m6nuN1UukboK2sGPSNWIl1eBzC3oichUgLDSMGXYyvQyvmUwm5/H8Uz15ohGHCv6h3pWN
2QQvczz3ZSOP9r73g/zcojcItKJZpqhP9K50Od6FZvoYRX/Pj3vqoPhp2PksSiwjhPrCLIIpEoQr
BCNQ20Er8kvOjaeUAyIn6f/f4JwzgYK+QznQsTZGO840SERI0pmUXZ1K15L6BLQ0kViRrByArMmC
Jpsp6MjbRdzfSo5DTBmB0F29KrWn80/gZAsPyjcGU5zo+Gd2fC09ScmnPov2BGkKJJ42XBqPGPck
V3LXrAUPCUEDhpZ8zV5lupzZA5lYBMjDxtZyKngBt07YLuTkxjIvRQ4cqdjfPnPqFxiJyEwQln7d
6azAN4kNKIDcOGWOfX6IJI8EdWVHRNtSaf07NE+Q4orlEJv3Ep1e29vmSrzEHcvI6CBQojgb4EN6
r1Kcr+yImF0VPmazICfYDSL7R6PrK52+raejIB6CrUxya11tSueSC+vJtoeoxf7fvcwnG19g7mkG
nxkf2GToCx1upe09k634E31ATMW/IecU1/PyMVd6KIaXoP+TaxeO0KBlKgaBxgxVxR1qLOsyOOKX
ineDWAbGtQRlGuLg/6D9eqo0w5kO5yFM+xxbn1UpNJbaRu/5uFCCs6CAEvI1D8REFs+8npEWqK1f
OPedXkc+jTmbzUGZ5x1xvmyU5aGTBrZ6MjGMjWWOS45jNVKdsuKce2E7PNmpw/bFxuBdiOzmhk+D
kTZBoHCrdf6BuLTu8nuIZ6jQ0vrZ1FMUELkrryXTdqdp3ZmrRHqJQD04vFSc94SRM3mcVrGxCZvu
rXdttJcOPgVmJZNfTM90B+KcyaTwje/kRifTPdFpIrToImH/5BT5dCOz59c4/VAj6+dG0lVtjEvu
wiNKlbKrVzNoJM/nV5/TyyLkFmhkAsadO0EUTNSxgyG8h6C9razYBa5D2kCvnDOJELXWyUPAYbgt
hbJqKv9OyDfh/Ng3/nDkx1+4HrHVfVtv/n09RwzsE8Y1FsQ3DRPXk1UqqDoHtTZYp056Fx6PncFa
yK3D2kbOk5OVcBAmKDqqZ1KZzl/JyReBXzNYiU2ndO6Y1JtKaFgtFyJkl9qHwWyBDAtcfZDi/tfF
7s7JCtOweAU06VCSzWkshjwE9KgYT+N0WhTGtmwYsX+TyPHVlgZmdhm/3EbTyoi3CYaL/KhtTNE7
Jk+XT64nqzvBLiQ4DYuXuajNV6EOVqpYqcaVpX1YwZOwoIG97lrxSyTMiJVXhWxWavuikVzh8JCo
P2zbx5lC39Vd+sMc74XAxQdigGUvxIgOjf4qevP0n1PBXmI9BKG5zGw8PUz0iRHKp8a8CgNQg+g9
co6IpfAaarpyE/HS9YRgZmKbJf1CKXskiX6bc8LLk9gtEa8z++bS3nYieQgpQqLAd394YbTqnPdW
QQFe99dj/0CozyLO2NvEERcnHrVEvPKzRIlr0P6Z1ObK6f4q8GnN17DSN3kt0cl3lqz3qA1ydxxI
5Azj5aA9GHitxCuhKSk4PjG1ujG6GhpQJhprUn4fsNsrRNA6uXzTSvLDlP8NJ05B5qFWiMGJVbfT
3/BVQNxqLDsSXk0z21ZBsU6Qc2nF3ybCLQ3st31S5Ks4J25XtXYayXU9q301QP+oqwuP77hrnXt8
M6BJsqKRVGrmSivvCE/BRj2niX3HBCJ9CoPu8Kekwbii1RJXDxa8FHydZNhJcHKTVnUbQn+tF77E
hTYRmuOUvOnrUNZWtgFprVrFFZBIqrg1P5Te/CjheWAtPP/WGl9qcaZt9rUfXMtR68Zmvw7pR3IK
05txUbgKhAy0x2U7LA1fRYl5S1jjoiFgbcDzreeoa1yGfURJ9O15QLuDUI5CFc/UryVTbvWGNYgv
mecReWulpw8tikz9BtqqP5prAcacX6xOb7ufxpxVFqaWSYNGg0vU0RxMJdpwmECF6RvrNiiMKGUE
bnd+1JP4FgTkf93p7NzCd+ANnp/QcRcVKY9VKvJlNPZXzvCQ1q+2frD15M6DTzEKFZVDLhz2VSlV
dd3Uq8TqCaGGikSjgkhI7BfDa8e/KWkeaiYyyEPR3cnlKudGEKfyQ1TKc6t6ZxOcJH2F/05gGm6K
cF6ABSNOA5DAXFX+a2vehTs9eUwh1gKat2rC55tVUnKrDgCGrBCctmvyFtLSHcPrBM4dNMPzD/Vk
q5Lz9L/Gmq1Gnt/1FZ5eEFOqA7S6RboB96CEYoEou50kucShLTRimc+Pe+oWcbTHJYPuEoTC2Xne
a/D4DQczFMcQOGLjsPObVWU+tpe6EBhInPhARDwcGx0KElwxv34gjTqRCIkT5N6IZBe1z6FB7DW+
9APqv+BDHoQU2sKMQa1WdeBgcvFR066kP1KQcQ6yvmITFuC8UDz7NLpFMzf1662IviWuCaLYTooB
uIPpyg+k5xaxWIxTL1pEPGOSrV7aVPl4FFUG+GSbXFV2fD2qUAWSzSgZgF+Zsk1QVUOt/FMCW/VY
U6iW4dZjvagJiTdqzjjFpu9tYpUJk0R126by0qJh06HgFp7Tokpx8JXxCRmWe5wZlDVb6n0u4XaV
kr0ApbzQ/iZw9KMcwceTb5MNNpY4XR0S9SVAcy2UbpOnX1nTtYmWh19Y7UKNbpsB49wAcyH8SuFG
yebjgMO/gj2HIO9NJICO5dPYFitsC8k3Am+2bgQdJ5fWRofDT49vfjOslPDeMZ98fSeawU2/GCGT
hB+mlb2X6FABHET/T5w/AxywbMJRJa/DHcfbWgbwP1lFruS/WdMv577xV41z4+OmUWbugPhf0A+g
zPEtegjRBS8jXA0IyFIkt207LprBXuHhczQXOpLKiadL4ncfRD6Go1rJQvSFagqbi/cMT/8Ct6Im
4e9SThgEdkZAkOFj/yJUqqmH4QgtXhGr1Bz7lhhaInB32wlvHABI33oefEyP8hUwBrJn0Rfiz0OZ
dZvx4ITPmvKs+nsnuJpKjDVYpoL2LZH/6Em7gJad6x8kQqsO2vvkqeBCJeGPw1821BszJtOuvmET
WKESyujnO7QtxUqIKR18LivTwD+ttSiO9PoWnaWwYJooDFCHlTmtF2Eupj6RdI0i9aAjbQAOnSCO
sIZp8quYQ4B4LN8hNyLKUNgDKR5SuGkGGqn3dz7sSNFtYnmcinKBvywuO/cTprGdea+R1q6Z0ioz
219mxaBSvxecQ1N/UjjeyEq7LrSIPElYosw3LbwxCRCnXLMwBohH5zrxPur+oxYJ0kTKG9yfTveo
U3+i33bVaiceWJ+lboo/niVBBNrbWrk4PhwEmZB7W9riHttxrd0X0Nzhu+GDtdDgLB3JpnmMbSb0
MPM5t/8G1cCtvE/6e4IXEN2Lcnxq+EzjHeu6qZTvRdKt0/Y2B2cvzQvUqpNr36cFaYYpTqOkj3hN
sPa1b5z6/jn8cCq8CCiebBxggqfy8WEXAv3y69LHC4v1NmUkYViS5cz0m0S4MBuVq3kvqrbxQcC0
DS1HyhbKSfo7oOT8JhN4UncEFAn/lvMr/8niARUfjuMsyDDoZrtbVgQR6mY13BvmFTnzOd1KCy+E
V6/I8T+iabt1Lh3YT0Ken8ec7XKplAdZVjJmqWwAF9tUX8ARdisV/L+60cZ9LqrIYNtgCWj4Vwa8
yEvMvf/mvokrhaBuI3wRR8BPZ01LBfLsQ01seZz0nYWPM/WoPoe+sQnYL5AfHiOBQuXCVnvqaEmD
xsDBBI0NOTJfx1V1b6jJR6Zth5mgd8NWohg7vnRCPaTuQjlxesZBmsM+H5heVmcAHlIT1NdGFwpl
OTYli4kurZ6y+lY70fuxMnPTNR++8aPJMM6kVmX60Uf3+n5xJZo5aY2pybCo+gtI0UlGOI0LPCA0
k97h3ASi9QPHiSaUcx7LqmDL0FpRSwZnq/DLaisy8iBIScEHrFyKZ3bJgK7/SFx0QJ8zzeonygeB
nlU5HSPpioB0BJXXjaOu9KZ2iR5eZridBWNwdf6DOfX+4JmSIYW2gGCY2UdcRY5Pzx3VLd6wbl/1
a0OyheOOOO/aabIEHjk/4LG+nB8pEESLxE2old8S+0ilKgJsleL9YP6uR9ZQnMTDHQUSdLqnooO7
nC376D217u0EF+1sqyWO67ccjooOfr+Ain/W8q+GMLYxeytjOndYyoQULyNiYWFOYaqOOyiYqUqc
IOHptOl428v9okstyBKIJaiziGnEeswVuXViGxVOgBAjqhzDQwIINkZQLKFr01InHA0yEUB1Vgxr
36i3/gjUSRNMuBmcfzRw9/havj8bEtM0knnIZ5utXjIO87rd4XAh/BuywFkShpFiEjxoxhVVpXB5
UPxnjwvWas7uU7hIIzBJ6TrAZKWiGEukXRq/i2LSxCMjJDbJ1H+oGe6JWMZRvF3jqL+NsIRhtxW0
pQkOi5k9oKV16yheeYHl2vZzOiKzisu1FT8ycUVdg+4E6AZCPZ15GhsQ7WXpg0JFbNWO9NRXaynu
oCff14q6101MKHwcbPO1sO8RdaOkkEDKt0F7aKlTjUUcnamMMsylLAqCfBTtUsBIql+7uPHA5Ip9
YJNtrUYIKsaFjhkvnlgqzz7DABtCttRPT0P8Jn4Yv8IbRyj35PC3TuWZxxudY5QQ2otjKl8ahQe4
NNQCXqowFhbFHI0ToMhKeev8dIlrH699SFJhTBhzGV6V8QaYFeGbVuzlYFgHcbrsE0R6ED2EvYxA
PgJquD6wFwa5BMB2GE6YoAYJ/yehu6tK5b7m2IOYFiYUPzTRsA7Z8cmRAf3KIiA8FwXu5RHdJoxa
MLeykOV1yissJhlNYERPRJwMqQRt+sPJAWcAAXuYME1Z2fg6hZVB5H1UQ7QUtoOYLbvdsLX6lZ4Y
iyi90ijMQHaFpypmEzWJysJZB112Rz69/VBk0rEvLb73UCsfMFyLuKeYar6MgX7q3BVmLiFio/OT
/VSdQnarzokbRBIvxa8bR552jj6BJInQM69+7gexazTKK52h8wOdQiOR9eNEC8MRFtyR3vVpa0xo
y0VtKwnuDIeYnGOIT270Ck9MdFuU9GLiMH/gsf6jOPYwIrReoXGJ9tT5azkBp2iQjOGgE3yNCcZs
tQUrbQdHrLaQ8WCsVWA5EL3FzAx2BfrU/0HjRGzAsyWFIYE/MWMRMXazA2qVWaTOCMKsqQgwPE7J
iOBj9rHOWDH9mwEgw3+X/Av7yonXC9xOQC9lnMbuMnu9cTjBXi4Z1omgmLX3nfejt27yTvg1XWpF
nRpL9MEME2tE0IbZLcatZpdGxY5icJjk41A91IA+gjXlRnx9//kr/DzYrOBJ1DbWLRxqj5JdPKYL
rF1fgHkQyUcNJLmLUVWnXuDnAWdzxq4dr88M6N7CEg/4BKk6btrC/CTHwpZFi6+fiXpRLXyqnUL/
CQsf8RKxcpndaa+nyIU1vhtmjkjmM4zXAeK7qXk7TPvXOcQXhNJZpECMyFZ2/255H/n44GT1viBW
OtSfLppPzhXMBl+vCWwFD1AFa/mWuiHbhLDoIRSGJjL2lPcb/OWvgg47mVcZ4r3o8ShI8MDWyxxU
rpdco/oZtQere/ZI1tNlVno1cCe/pB4DPeWUFlqcz9Klr0+0caUrI7pkiTZ/kMeLpjpU4ZZYzNE5
bV4usqHXUFkcKnVYivTDMNqpCSY1gb9ysteovbVJmq0qNAQ3bDchLaDSeYXEr+c7FNZIYi7M4VNX
ZMm8UrwmyAuhW/918fUqR8/9PpQPdnqNRw5ZvvumuMmgJcsbtdvS8uz0tSrA5sMQ7zL9UEMMy1d5
vi27v+e/Jwi7X1co8XiYYBbYKzbh1ESzi5nk2I6iwpcPprzpfXCMh8T+qwW/O+cpD+/C4C70XxS8
WXvSMLX3pjoM3a6sKRVvi/tAXyTVVa8eovyuS/YqbrWgrN2L0QWukv0y4Jx0Bk228jqrHq2JxuMm
Ng4x4v4+p3AqaIOsHeuHHf6p+87tVRhezUso8lwmNwIZBY3HL+lvj/f1oADv2oMrTW9WcFeFFOjA
Tsugf7WDP3Wducn4nIY/IvuPXnwMfe8WOL631dNYvBnDXjOwssP+iBQB9bnXHyZcjRUfKCRAsnDv
VM9NCfdefzHKgKbtn8r+0VdXno7P+JUPBXeiU/fHEcADlzhE95N5GxtPsUrbEBUaxngYBwH4kbIT
/x6b++C9Q/2YD38FimyY0dJJLBybc4xYX6t4VQBQSKQHOcUTYM4g/UUY4NYZ5PjhRtF3XXs39C8d
f8WXBHKEpVJ/yehwdu44vnRIaCzWRCnRK5ztD4g2Vcv360kQpIEp6uyhVZ+nZOWXqya8oBmZa/nE
YLBjdY18E5VGxny6p3Q3ykJNp0M+XgVhujC8tzK8kn42iIaD6AdoW+hclTr2buWFI+tswz+OTN1B
HBH8So1giq8fmu2EDX5xwXSI+uuwfUicg6z8rJoHWIGo1zXn4fzHNA8mOI6Hcwx2aELShUvw1/Hk
aMTokWXmwEpI602qcOc+/tuRu0RPaSEDuhQL1V9CjfYfoXVyTBh1wDW3Txf9o//WJYsaL+l+wUHq
/MWdeOU2tFreg4HYjCyrr9c26VZXaGU98Pm9Tc0CBHswdr32MZqbsHs+P9bRFeJT2SMehAjrwjte
5M+hXP86WDuacTvhQXawymVG/NpVjmmA642LLnS1cCX9dn6OrzL2mK9N71aSW/zpVHd8YnHGoS2T
Fnmywus+CdzoFxscTVJTcvF9aH7qkis9tMJOnm/XHQLXg1iGcjtf9MMC72f1pf1jUdWHrvRkAoq9
cbSyf/H9sL7o7YKCv3lO/465q93QhpeEXeMiql3jDYa9/0vuIKa64PP+C5s7f7Jwm9foNXvXfdf6
iwRQVxbTU/mjeFLw/70x6Q/+bCvXeozvtJfuhT9AOFr5Q3bb39rj+Uf6/fWBKuFVi80lywFz+usT
nczaisfKag719OoUvwp0JB1VBwgb3axLc+Uff5b5C9RR4lHT0UH6ttPXgS/5vpf2B6Ac2wLiWUbB
cmnd2a9lhfHpgjNwcm/96h7jnXEVur+1K2lR3jp/svv2OX0ggOpBu/ae7WfeqPareezu8qfpsX5T
iYdzo5fxeXx7zR+mR9QCobL1Nv5Deeifp8BtX8OD/be4TmgAcPaV3Dx0B1b+X6FH6UNzb0H3WQ6W
skroCoI7DNNX/ZL+0ohbXUCeh+s5ro5ysVuk5J17GKngxu36HgrCBcggGTaQIWoHWrmLmKGZ+DFL
6kezXwSE3sRizvXbSef/LxR96ZBDiFX7gM03eY3sECTx0Rd0FdoCqUsmRYQAZXJri+kRo2+4BG5+
f+vwcQH24IXz+jG7//rWtV72ykwzuoMZX8XdVsPet7oq3ryf3kWLgrmzON8sBxVmAosl1ZI15y6M
kq1kcDWmA5RvfdTdRk1WXoW6RP1j99G1XvxwwMG6Hu80oHpNe4DQuxqxT4oLTqypt24C7MbMbq3x
kdhgHlG0LgoNXK1e+Vq6TJ2HBsAhIC/BsX72xS+LdrwTP4dj93OUs3VYla5c5/txaVMnOvmtXe5G
q3zAwfDiAjVXJR9v1iHWkDBQ/Ygcfn2w6LeLpO/78RDjeBjIt13U3ZnKL3O4VUsMCwMCwKdxO8i/
QasWvo5Pw6TeNOHgZoBacBEeu3jaCrN7wjHi5X/8qXNhCrUhuYKI82Y4K/6MUoSL3HCQ5S0lG4Qp
aDz9k1rm60z5NV3MCxKT6Ou3jgScHQGODps0KbBfn4Xtk5c19kp/kIxpUxFTV9LZK0f07iNfYWeh
1UPxU7lVVz+1ya+pqvdWC3qjP5B4czMo5BgQzaEmqht1v/xKWSfOJq7Uh9FE+wOXIm38pdPJN/UI
TRO5ri/Sx8O/XqW/51oIsaFYNvJD7ahrm7Tb5Mco5fusnLDoeJDVhTc9sN+6Ez+sC35NxW2xS8h/
9D1ilbrhFy053gMbSxu7kBev/aC9Cbp27df5dSX/mWK4LsavbDKXXa1cAeosQ//Krr21TfsVncC2
B+NxSOXoPe2VA8pVIEebrADWqsp7ztD0CeWlnzrX1WTtirDZpJ56XcrWQz+lm/Pv/XhSnr0IOiec
rBQDsESfW7d6OETZSh4TRoauzOnGRUov1AAaEjPANr1Fj/FvlsprlXx4bfirRyRKAA+2NYwdEMZa
3nG2kYbpKpE3ki+hEAm3jvTTkqNtrVcrh0CqMOyXTeY99JCWc9a7QrtkQDsnx4pvC8kItaWhEElI
4u7X+dSiqEw0Ox8OVn/dpRinHxSWZk9UvOGdZUEEP0QTXUdj49fX9opM45RN/vyznMNOx4vAx49P
nEvglCWOPZ9gJ6i/TmhFbGBjvdcCclBs1hv71VOp8VcULFeU+ltFJsi7WJvDgEhNcQvtepKkVWkC
hXbbCxc0AxK+XdCs/rKKWjPbjgsq043KQp7WT5yUinzrZXf0PlnYcyoflMbahZGPxoHzaYUrCvo/
YTwGQfPro8jKcFILPegOFlscFirbSnKAS1eQFZe28Wj2Bz297elXOvGinF5Lc6mpf2pVvpMpvGyu
sZcWqUnBGuRPI535eKqX+L65FrApTlxoccKrMt+b1UGZBhy4E/Vm8o1VHqm/smTFgrPVg35V65dI
QyTAcuWzO7NZsgT3Ax89dX52/S/OzmO5bW1b10+EKuTQJRKDRIoKtuQOypKXkXPG058POo1rUSqx
zu259vYyQABzzjH+8Ye5MJchVoThHJC/KpQvRV57Cx94XGAr3xHh3b5pE74BxWpLG1MOeGpx18Si
m1ScYBZE3eykG+dlbp1WCZ2ZkUbgdkL40llbzOb7zJfi8KhhYi4mL73w2BX3AXEQZHoBMntUSI5W
Deia6VLzezMFFoIPRihNp7nzFHrQp1ZGU7tvWYtd9kLO3CaDtzwaToRWKYdSJiNMWrvlGp/+tniK
Jw2G0uLm0Z/EGJ06rxxZEH0znPFOh2dcOxKTmjrhOzZwpZcpU+hbByLXpjcBB8G6J9ArjB2pkyl7
1gK3cJCKeeZJgfRJFJnPxsdWroa7YnkTYm0PUzkZsLLiVI77aDv3wY5NN02flOLnSIRQcGhr7SF9
xFxnMxWTqyww5kriZYmFErxJeWnNEvNlairzbPAvK7O8lWcqemNXx/ABzM4uqr+KPoATvU7cqawS
ITgYm55BfzDd1dKzUP7Iy9Hp++c8FqBmPVUA+MOY3lpFdGVUaH1x1gFxgKapGLQS23qxFvpWTRdo
qsM5bN6EuXsY8mCviPFdbN00yFeDonAyxbqrheo+6KsboW1OlkSqtJR4PSdM30HsoZWLb1CxN1SS
TLFsERdjPfFLgGzoUJs6cTU2lIYWIS3v1QkaC8yfVAOlOBeGualyvxB6J9QaV8lNV1UXYg2JypsV
24iiX4VivtRi56hR43cCcLFC/hd2FrkmYebqEnodT786Dq0aUbMl0kIOo1fUx8yEc4HGHS1+WSxu
eaysxJPVeW8xgo+gLPKC0uKxRK3Qy6o9IyWussYLR9TbS412m0FF7M/N30p8MwnQNWavbnmt7sMk
VhsdbyGJxLpkt75kuUThy3KIs19SV12Bxy4jGded0qTroIfEGUUEnfq4X/UZRiRjpfXnuPRzyjNV
9yosueforMjpqdFVWETqQ9usJFsn58DTUGAPh5qDel0DraDbXZUf+x5UpX5aiqDelMKMHIhNN/pj
ib5W/kCUw95nHvX8bojZFZ04yHfd+FJR3gVmdRgKguv6P9+fAZf81vdfZpgiYDncP8RZF21xUMRT
wxikP4flXWdVfoqNUGe2Arxm0yZbzTNnuuQFPq7wXGapN+o/6XXHiNC7JnuvWroUaY+S3VQLY7XB
mt2UHDAhdapAg+7iFW12DJSbxVLsIAc9DEQnWa0+9wygKLJgR05nHQLUMj0us+FJFaVchPWNu8aE
IW6Fa8eW0pPnNbktrVNYsc5VI9saJekiUoCuJc/GK2f1u8LwchvnmGYg8w4qv89l/zmrW0krMZYv
yBiJdU/rxcNCYEhU4pSfhH4COpyPr3qt+5N0yHAg1CPQgeQhH5VNgpaKI30J8WJsejeeEjh+d3J/
FESdWKgDcfN+VIIHiA+i5WXyzbwQnq3KvikGx9oU7drwLLZgFto27HBMW+r9OJxafwQEMCKVxoUZ
boeitb+piE/btCrT0FJ0+qCSN7GGERUOcsJMSirsXN3XgoWcx97ph35f49JGEoQ7TS6j2lA6aP0f
yzrO4bGXniZwh848CcK5RrAOsVucEQTs5Po1g2TAlrrAs2X/rcU3g0LVME5ttMsJCxjMW5EjQArg
R8X0qkAboElVeSg1EkU6SYWnZh6L6Aqis9Zs372ii5ouT3JZqgXUyVH82kUnJT8K8ZVLXEYgvq8O
gGiM5JhL4hS17t3/fAZxbU55moz9OTNNN8o9GTcJJd6mS+4GJHO2tonLh17hTrKzosWfxtgWQ0wY
WPPFtZRr6YvSAiELRSx8F12kHft4M2EXMy2Tsu5MWmYRnNVAsc2Mafl+Mu9XOrlQOVGgbNcbGHLt
V5Pff79XfO78ZcxZRPQSzE6Jg7o4qIgx0Egn6rtzWP3IZrAUWYgcIJ9Y+rlu/v/3ixnrkci5qFh0
bR9/rEZEWypaSXduhF+GuQ2g7YmarUb3iLtUAJ/vr/ZecF58TPiHMIHkpNWwfbqAZRe4oUUox90Z
LZU9t5sSI0nCCGv23roFOIct1Ri/AWzzCD5sCkUV34EKnicCcruOYy+ji+hxgBpbcB2GYkrS7jqs
6EJgn6xdCL+BryA+WeIPI5926jWJ63sH8+kHrNFRcKsY0V0ynPUlyeRCs9oz63JMRxtDRyzhWuo+
0roSzdUz7ItVaLVdhVPV5Ig1X4u1z81nWSpvzXLx9b5CG8oYOFyeyrrfdWVp4wv/X1f+CLL5aKjd
nzH4HQuverds807GXoKwEPUYil6CmkQ4d9lO09qeZupg8dykImUjvKtpmwNJ3WXVL0Zzm9CMrvSo
65fw6Zdjkk5EgKUyQbh4dehb1CIzm/bctTuR4p62IGhf8uggi9fa4a/6SK6jsvxUXWFPuLiW1ZJD
o49Ke84kyK4QS3Roosm4GfrCo28iBtjJtWOYqBuc/UkKnIiq2skWxhzX/O4vmfTr1vThVi4O7kkb
mxZovcXw9Ga2Zp9jwMvUV0q5Gn3VgHJMr+h05YPUv3y/WN5lc5dPHFdJ0ACM4ZnPXaxNxLJhoORS
e7Y6kbi9m6GFkBT+Xvt9HL/hTLc3FmfUUmgQ2pg5wLYTDMkOKB7wQFJfE9IJA4n6H6FB/VaLj1qu
4V6r2EqU+OnyluTdSW6XrTb+HDQCo8RadWohYYQRUxD2bj8rbrs8ZqJqW3XoYpHvLbJC01Fu9YYa
LK2dMK02BaYV7RpNRoxqV/hGtUYy/gz1cCsx6RkJQNpNAQBtSsYoZskYdFYh+klxsqUGrwHwgGko
nbnbJUO20UPxZIi9O6rHDNuHNWGopCRVajhGRCjlAkdqj6Up7OlxjuzAMt0J7F6dr2zCX3+C/zz8
i6a9MIKw1KWJz914ioWjxJkPwzNcNpb1OlmeZr4IDLkJLy6xs6qN24cgta7sluso7tP7B6ME+DeA
Uy75M52V5apS1u1Z0tnwyCDPfRUm7dUP7YtBMGMF8MRVmQJZ5ZKqMkolfmOlUGE6/iexumMZzF6i
BH49dVu28VOvt1uxk+4jArAUwV6ShXSAGoB+tttUsVk/lGOxq1VP2fAgUnznSA+aymngW0mKsJl0
YmOl6ikm5ff7NfLFhHG9deb7lA8gHfrFTlEko5hlQ1Cd0+4mnpmR1H+78ZfU0gCINVE8bp4bfpW9
NSUyt2uBUF+UCh+vfrE5WOo4loLE1buxsJfwCUMUT6YCz2UFlxFaCQbRenoSi9nt69YmmRfhyLVD
9ZKC/L9bFBZjEJvgkqrvne8/1VOlKH1RK0PLofpLa3ZK+1jBb+rBXJsEEX2DPTeFknU1bv4rKN0C
p+ZAYMpL4tDFw28MM4qy2WjWh9/Sa4rNk8ih1gw7MYTrYdFATJJtDEd4hdS/ncDJlb0FKjLOmO/k
CNLNpnPNOP1z/YTUVgXIk3WNGNtLBpTcEck+qBIqEOsYW6LTlGdJO1gL2bMq/V5y5Vx8//c+LtP1
erSsqs7S4Xi8KKFaCTOwWGzOawvVmZMzYYxHBpEbshPqdejAGB2rbjtPv6bwj8waCPVTk/d2aWje
lCAbrx+kYiGOr35Kwz9dnbpZEcFqyNCLJjY9n2vlfiY/rfhJS0baWLcOiVQSwUYt1h7YP7faPbrG
zU0EoXLdpnUFPoUS8XBLb4SYNerjQyJKDGZw0yNMASoDRpJt+Z+Wr1Y4J4uxTpLFbspWj9L9yj6G
VcCnnYx1AiaLRQUGmv+L5v3zhWppoI2ZbFVntXlr2MJEWPpW8gt2A0O9wR4FxV1geKSIt/pBs6W4
ORilBPHV3JJNvekW8kjHYIMXjBMvtafnp4QZ3wSxqKD7r1ZmOYorrXL02c2myDFqvIbos+JO3q/1
lhbFu7yQfomYYBWxu6IyWS0CvwH65xibDaEtd9E5W95IplwrjBxoRucI7MKzkkT7PHgqjtH0yxwg
6oDoTBFbvriPNMtV4AFbymFd5qpTKoM7QxQpypnGBSTcFulNo7a3BwYqZd3s69Anwhp71ZrxZ0J4
8LKJjfJZN/5L5INe+S0dVle7Qv8q8xBWJL+j+tHfOiaYzVj6GWCNGte3Ef4LRvUasc7WSnTSmbt0
0IkYm4IprlOMWiR/T6/2VbpDlbcxesr6RHfFglHoj0zOn1LyREU98IbOnfhWQuscKbVfROEP3XpN
iWGtDgayYV09jRTa3+/bn482XIcYatPfQIE3LsG4IBazpCz76pxhDQzimvgJt99CBfj+Op/LN8Zo
zNJI1jUZrZBg+HFxBmZJKTlxMBCdyVj3NalfVicCrVpVRQwob5v4Tyf3m7jYfX/lT7sQF4b3Qp1q
qKZiXbp7GRmIeCws7Tmd3WkAw3u0rJfQfNKWczFcqRTXjvDDDnRxrfVp/7O8EhwmrHEQ23O51G7N
qNKwXgXxrSfPltKYbIQt5fH3P+/zobNeE64H3RwP95PuRYpludPXQydp8dXqXYUPCW+Z4kRHsIK8
Ejm21+Ciz4XKxUXXB/HPDyXetA/pEduzme5akSIV4vzOGo5m8jZto/ktbtB2rkF2OkJFtxp2VQLe
8yS1p7Q/ypU7qce0ctuaRLMUBz80ZJPhZrr9/bP59HF/vMvLlPpYkkupxn30jCENN5pnhNrKz111
zYtGXs/XT+/9/72Dy2AKAZYXFFxaslq4GfrJ78fQqVqHXbVYgTJBBMkzXJjmjg4WjZfcJo8rW2m8
kbj6Mf3Fq9KIOpSY7Ig4Fc2S4GAjAL3GuPJEPvWOF09E/vjeUF3EgSjw3grVzQ3o8c9r8cwmd3Wk
/Zlh+X4pArNInbdIhr8oySiR0kHVq/asB6DijXKT5KIPzqdDMYsBPuX+xRQ0P5EtX4RfkEdHJutx
kuAsihg4P8xB5Yt07N9/El/tBpDMFQpsCib2hI8PYJCVhnOhoIsMSqYi5vqxro2SkqPJhRTWKVcC
67WvHvm/V7zY+JS8Sa2yzdvzIDf/dSEGhoHsNIng9stjyalRIneYmATroAtRonpC8MI44VD24g69
CNyX10BLOQrPLSCkLnZunmpuyLyvZHtBcF/3ycbQ39LMX6ZfgmE+rHZTzWuqD45MWRcL2/WUneU/
cfgaDOMGvYxdFqLNMdNrOJIs5nlqybGQ4vvWeJCYsiRlC4z5m48ylruHbHbGBouKaaSw/hPxSUpF
faV0eye2XC6gNfXQMGBEUrtdvJZUjJIyr+XmnIUrlSr9QQbafug2DeENI/iTo1AwdptxJaHa8DFi
0zU7pyJnmMFQ5iBaKUAq5U3wYJytc2hntrg33TM4eYQDBeN5GiM0Dk9Qh7S7xXQLP30Y1Z2ORnFw
0Y98/5G9n5rf/ZyLd17ERTrWGT9ndpW3+GhtZTe4TRz1PDYbEfTcZv5GVbWr/yrb/l78ywSzvLde
x/9M2/gDAND+Jz+2b4FsT0wrmdf1KIk2C4JpeAjxRn5DSgDr7BF2BBnxf4+xM0heW5EYeeWHfLWB
QtgmpQAWoQ5W+HG1BKEY19nYNyARuyBABsw9hJYXM7D6/ol9WR78e6ULrLcSMmMgnLM5G/lpYvTQ
wDtrpNwXmpu2cTP5UJU3MhNVcbySp/G5dWSf+vfKF1siEcl8lD2/MUbEZIBUVmjuPetAJ7EZbIOc
SihX488qYLldqxe+2o3QDkP8NnCyB+n++HwZVZL5tCx8J9PJzH3QvCg+pXQXXDIprvzST8XJ6nwE
uoAWxeCSl8JgXR2yMS0aMgXn3K1pAa1yx/gNbaBrhYLH6XuVxPhp73u/pIn/Mok7oJUXv6+1WmM2
zKI5m+193S2krqHHbloXRPehCOIru8inp7lejbA7VAZQt2guPz5NK8SiTIvxHs3Th2U69PUTQeLD
sgu726vb+hcAOhfju4HOATnzU+Gc9XFRzWrVrPTtgCo/6heH2O7boWqOidRvsaJgDHTE3EJNSuSr
cAwqHFkTp65MP6XFM7UagJrNQOeg14EIBOskVaGzzstA25hzjG4e/9SSap8T3Bv37fOVNffVBwGT
FaBJMsnsuWQIl4w29CmLmjN2SR4pkBkcHeZi0fAMDYWhN9OyY9+Obgd6InodrtFzEWLVtbMaDCOS
ytFw6rpG0vmqRWXgozOCkqjaEd98fIuZ3neikRv12bSOLWdbScUkm3elcYTLoC/2ij6jeZgPRMuL
02G28OLwwOQbodq0XWiT6kgS0zG5hgJ/dWNAGRq+YHxeEgzNjzdGfwo9YU7rc9ZZXjSa2PRT2zTe
OtRemUzrzsFM/YaBtzXv2qjH64KVRTwG6KrSJZsGel0FGLRIBxEd3nCNtPgFVIrhKDg9hEVae027
qMrlJi9yqRnqswjsVhj6g2XMz2k3O/V0DtTlLluCbd8bWAGH+/YulVoaVOzXy3G8VSPNufJ5fZ5X
cjfr2mfXQSB/aUZnSXEvW2nIi8z9qkxsg6JjiF8ESBlJflZQe6veSkbR/o748Rf4vwddu6E/uHIf
X2wLUPnwBWDTw6Th0hiAMjeqswRQ1SKfpIGUDAFEivx0Dj2+Iqn/q0e9XWUdnpX/qTK7fBYgnt7O
hI0TC2MvhgDL8Voa2Rc748ovRP9NT7x653z8mPog6sjnBLDk4YyEzfbjCyLaFZusr8LXX14LIgcM
BgKR8Qj7eK1BFaRMFrXqDF00w0Sbl5AkO7V9nMrwykv/8ln/c6mLLThWlRBLIr06MzkkydBmjTbW
EdKowYAsUq+82k9XW49u3AYYD+toSvWLFmOJCmlWF47uYF4nYRn1QYJ8ixSL6ukqh+/TU+RiDINX
Nv57U3OxL8lyhdtfHBG80ftpfC6UJ46WWH01ru2Axnrbl9WjRbqNQVQpG6F48bOiUYjGOUvp6Evx
0EWvcdt5maafFu2XGgPu1jeDtq2T8qliAl6PhgfHKeZrJvp6oy1vi/ESYvwtgOEklk7d+7TScEZm
SXhyEMj2hlnHJjXwhwBknLTUycLkCPPCNaE+MpdSTK/Edklm1lTb0UOu47q+kwKIFBksYU6mrD9G
sPzZIt+EQP65hOhYTCInGX8WGOUwGs+h/KpNfpRGaV+MhARY91XipkSml72OwfuLYN6hSNq0wOHd
esIgkLeWAX1JvalRljYogYdWI4KLvxDWYKvEHv1ft4X1ff7zlC/Q4rqNilTqseXS093cPJUMr+JU
ceUYUQk8WciiXiQy7w6l40rXY7KrJ+a9uKLGYXoSevWQ1eltdS3z8ct61GKsK0LhVfnilI+rtZtE
TWVTbagb9mW6G9UDefPuSj1I0i1SjHI4RKENZXYdqMAN/P6xfPmV/3P1i28viBarbwp4pIV6n8La
KdDTwJNkTf3/XIpvG0Nbku6RKlkX21IOZyxEm92cCUDDJ1swPcU8yvQ80pXfBOD+eUVxHUTnnAPw
2i67/lCgyOqmrDkrreya2eAslAxa9zOJfhcaYQ60GAFZO1JfrzwnsHh/XB5jMXCsWX+b67coApan
4SxqVCuoM6b6YagjF8xUX86pVK7Q7/vfAQxf/8G869dKaprS7fhzlWpw2OPkeO7p5IIftYJ5lLrw
N5PNrB10FvTKnNIodGqvWQacbccnKFFb/v22OfaySAFpMrE1ZzcxU1ByIPOVkyHEKs5M5BNEuygc
sLcxdqWFx63UHFfqYz4rf/RkPuQhn7U0eCGnmUlVGaRQN0y3G5716sA/6hTQ3YyovTekfCtDy01g
Nw2mvklht0bhU8N4cdV9hp200VBtDrK6GSfDG0pzJ1bJXo2hlUe5bWIqDfRoacIhMeB8MB5neGk3
UFnwxLRXhkgu625tvUbi40QDXBoYToyUdO3T0qv7dRquDA/dykiJTzgjwTfKoN5GMUQHPGS7+u9a
R4updS8l7bE1M1xiYghjvy2cqCqp3/TSfGtOfizEfiQ1NtsgNq9/BP1hrS6WcDgMpIVJ1XFBdWYp
3vjT7OVNHQuoW5p9DpENrhd1+fsgtSPGBIcViXF5N4FvDpO36M95qcfvIthReCsb5v203Z0+bETl
PvBEtt2uG9xkAE1Cmb2ojEUiCorOruU7itLcqNB6noey38XhTRU+KyyxpU02GcOLGFnVEBqM6V4w
CfbTQSZJx0/l2Je1wC3KG6zvbrj+baehcq1+SfUA+eqkmfdG53ZNubeCcNtjFSPiohN0yPFw1iyM
ndSjZGbYaQqYpXEbXFKT4611pzXFZiDXT8vuv99ELn3G6WhpNP9ZbxdlQB0rgaI2JZ2Y9BK12T7T
E6Re+8lrt7X5OPDqB1CvqJU2XYXwSxxhWzrt9KC1r+tAgOAHpQAbJVQq8WtGaLRy4GALjAWmvFCX
0d2jH5WT+a9W39dJsNISv/8JX8GXDMksiXaS/QT7gYttuAqtSc7l+jyr+k4e6q3eaWeBcF0WpQKu
pJvpk4SHy5DjZ6Vop3JO7QjCrgQV2OwR7DB0TXNrA7DiXrm19QS4qA805GFY7EDM4YC4aETSMB+l
fBTrc5hUuwqNSgUHQBdyux6xNAbemwpud5m8nnHaOk0Mxwif4bfvb+N9cPLdbVwURIkkFs2CzeFZ
6Ol1rSD/2dejh1oH9X4i1oeV4xn2Jvojc/sejC6qu9p6qdmZMmFxhqzcVGEM7zP2UVl15rkToFiH
u1aiMOh7x1CEe/xK92sZojUN9i+Ku84VhpbQFWF1n0GNGnhWeJKCY16J2JKmTsGQEQKXYIBqgzGX
k70SfCHX0K0ldjYhcYW80xqMX6fhjhJfmisnFDH9S34p/TFAf6G0sdOWuAkV4SadJSJ0IXTidjxi
4K0yGEx1dwhjT2IdSblyO+Nwr6Rvgmi+alghQjszeQX19QnaF9UugBDoqI7bPH3e5aLSWwSoUlOf
DfYdRCJMXl1LbhzY675Ry3bNOaPOgw/fNTf+G/vnIuSzIHggZGoojQW+TW+hNnrffwafuQesdVli
8I7nGsitfvE18pSGrgtyPoP4KYqwnTALyE7oOullCvK4xER+XJrJJaJ4vzKHpHDYYXZAr15tVJ5U
UjSo1VI7RltLolV7rc77AsPk/gi0fDfABq35uJDHGo+xrub+qNshVorUeQq74TS2jvBDWp3sB3KY
wmOAD1Rs2fD7G6ReU/LGdOr7R3XlTi7RMKvq01pRuBNdP6j4GYynOXy6vnO9P/HLhUlLCefCNGCu
XrJB9Croly4YeSP4fagbYhq7YpVqVxUyNXbPjfUaZlic2SqCQtja/WaCBe2olqNpNhEveDRW4ZbD
2IqdQvCSzKsXe8npjzfYRvTMTbCkyjcYsaKuz/p9snglRlr8BdBtGvqc7dhRWpdYtEZ2cgxTyCH8
yUGDLakoHTrJNSpI8zYFVT3QW2+jxQHQX1o7p6od3WFxuleVmeFPWcAf9LCA6UeePLgVQdyh3Q63
/JkA9q50MJnoC1tanSQ4Q+0OdjxsgsRWJDc6TUjRxV3yI7lvdwD/Teq0/AOOUXpB5c6SKxV2TUeC
XERl0djC5A+kYKA4Htyy20CXSrhlycYVgr+Ps02AbfmCp5qTDA6MvLDfhgpieQd9O9Tk+jG3/MFw
KmEVQldsOLoLPM9wu4og2N2Q1BTEjlK9i6IhrCMnNDeG7PXVFndU6HsqYyGMwW1l8hmGRokrNvZS
2HQYeFUxfcmrawfJV2Nc/OeAINYMQXhtF1t41uXlkkp8KUbnDwS7ZoRQwuBkQ0SKTRVEpAQ25dCl
ILo7fD4xkuLY5f9C72/2zqg5EZKAwVN5dGuGpNMIOIoh5iWl045lfGoZSUPFhTOLA5jDf65EDheq
IscK3UWx1RHyCIzjDRJKstXzENcau4CAkOBhZ1sFgzIbqWqoU8y4Fbkko6d0h5GY+3ET8oJ+ZNJt
ikdIeYg7NzC2FoPeQ63tlhQ7IvSkoGA2B3NZ75tpJ2iOACUydvUOg1Tb+BGkN4Xs13RXkTthosgY
kLbWnp7YuqInfMGmcQN5gxDB9c8vYWsrmCpuKtVRlE1V2NpLjyHcqwAbZHaUxVUmZ4RdQkZp70SD
kz408m5+DANPlwgI3HKmBPkmm65tKyuKfrneEVJBBgYF0bGc+rjDsdyFqJFLgLbZnsydMlOZb5Kb
Rtg7prSvVHcJHcHaNHf5tuZpObWxrp4KO/lwow87WTrk6TEl73cChtriO6cO7phs+FTX8VO2la1d
Gfi4/CeFD4uKpGrwBPkxeAxvOpexWgqfiWFchzDdVmvfkrxQ3XWT3xnuzBF6Wj/1n+r8J9Rvjcfv
t9TPtENOnzXxHZxx7SEv97punoxID+r6XFmvtPurVrI2BhjgjYcecqXdCeI2nuZdiYHPzDH0/fW/
aJe5PEw/9M+YjRgXMN4YBZnWaFm9ztMnrCoiZTeWJ1l8UM2X76/0WZK1jqtVXSUgjEkceoiPb1nM
Z3WU0rw6D2/KA5yLdPZnzNIh00R+uRbxTv5YnozUxcYEthr/U5s60ejl077Ld+l4QGYXYLt/wJRV
KYj2Q5Np84FTgDdEsAY7M/ppGL4g+F1611+lnn3Vgv97+xcfaZT2YjcVBfzQH9qz9ZxPcJNvjcZW
+032g+a1+68MbLH3msS5FvGtrLX65QLBDIbEN2Pd7qSLMdQi5Zq4CGN1dmiHZrDmagPOm1s2JQgP
kPAFrFiwBafhaF+m9oi/Msskq/1U2Bok7PxFm66auxARUIk94ak/dUgHUr8kHQJlqOKXyjYRr3Qg
X5FKuN0V/1PXhOBPWpxFkeesp2NE9eSpPZsODLyYKYdC4Stwai8NAiSoaMpc4KXz1qGAsOrMRpWx
kYbSjvFiQW672gYE0+oxPuGkSsOHidU1rP+rj5NZGC4zGKNwjBgXb7cI8sYsLJm3m7uqeFuJd2Fw
nCcnttyZBPdop+teG9INQzM/mumDLLGTbHoG4aPNfqIXABPQ3L0azRaNk9m5cg7vjZLDbiO/Xzw5
vpdsNb2h541lW29sw/l+fUlffCQGKboM8zCBJejh4ic0VQbssbC+GuWPuOYHnRXYEj1q6mAOvCK6
SerxBnh5jhbGs7eL8ixdo1Vh1fdpJrdCzMxN8CBgpZNx/nGVB2kc1HJWV2eiVaV2T64URnMmRYPg
EiYaDI5+XxES6sDbTJOtZfgK5jD46LYo5514dJGLZy8L3wn+5fiGbFHjWYbbwT2wnD5z5DWl1c2p
nTix3883BG6V5mCL+jb0dnKn3NR7gFjhAatP8BqN2g+zl3wj3xtOu29i3GTh0HIaY9fizBBexa3F
OMcTiTPCOTzdZiBgocsdN90+zfZJ51pvpBOvMxXFjv/CY2zFjfJnyezK2JbYL8ZkWoNMg1S4y7RP
G1+FBzr5Y7GV09us9KbOKTXm/o5a+Jq1Y73GtVfpPmuXGGEqdkxfx2yHrQmAclraS4TliVuG+FtQ
zPnQeyPJxXF4UE+VslXb0yz4VYPnGSRcG+cZqpYIU4z30zDcK92GTFmKEBOvGrAlGAfoiJBwhk4D
HPhMW2fIG/0/qXVmy85CFGigE77ae4WGDGetGhdhYxL2Z/gUl9iL1qBSNi+g4Y4aAJtNu48IGn7A
kr790e2E8iQqnNxPM+Gbk5seIri0BZiRbTGRgiSWeam0HYMbs/5taKcJYZGAr6srU5vSaJEG3jhL
4+CXMGVezLKaXfBIJKPWM7ZIeFJrtTOhve820p18lt7aH/idPUg/23pDEQcFWVx2ierOPpp9DPhK
Xuk+8lE1YUKsjC5W3eGML5PpycpWEDbzTyHEJRDTGGdcJ6+If720P9TpiSDFpvQIH8C2R+udRNvg
wdvLNr4kKYY9xgaJPp08Ngs8wDjczL8J3yESqnkkkNkbAowc7RKnqDu89CkIiSrK/5YexlAgjri1
8bVWkjPOWyV0BT5DGGP66oJUGa5VesDGRugt1aGAlZvcxwGuAfsxdgJrN9GmjDvV2GfmzWzGHlrV
bMDhBDF+Hb0EZsvBp3pW2vkrtr+S86eFAFRwtLQpKVl7lEYLo/zHAHgVyUc6n/L6MEUGhVC0MclJ
h7S9rZLai+PKSzh6hVS4mys+odyX5NHOnjEhiGMiFWL0xfxEKcFN92eHeK5KBduwngt5QlxW2gEa
DjmxeGsKMpPRNjphW5gBNK9XIbqBQicLP1HlaeXvJPxb9bW7TtV6IYVPAZU7eYBlRiOEKd5h5Ve3
Q+WRdEpKw1uQS/4wRzCkFkabuq3BhFSAU1LRTxPCN8uI0YvkTOpftQJ8ax7G4VZUFg+aGWQfFdiF
zKFpIa8oW4kMsn6q8FKzpB9ZbVKymwIujmEAAC14LQ+yp4LXrJxBt+ozaZxJLCrmXaBtyeFyxl55
tpYJ2NbGjsAAtV1TYY3l3GIAFfc0SU814Ip6Q11jhNOfvutwXLATs/BS9Ifivi2c6q455fkPJu0R
qgUrBw/F04GMaBtNnBScmY+p0bQ+C9gCjXiX1jLOUnHm8yakCjUTI3hz8Ud6Wdzv2IxPWUUWCT2d
RdzrUp/qdtsOk6+KEg1zyJZTJXei2P0CoKHPHGzTGOw6yB7bpNvm9VEv2wPyXH8UDDdvRy+KfbP4
2aaTO6MA65VjGnQA05Ez4x4ttRjM3WQQAtQyOqSazrBpiO6TQkfmTBodJZFddi5SH81w4nab9rb0
yJpOIncs0Fc7fEJUA2G6yXp3PjblgGP0q54FLj4cvBxce3NpV6BaXx6FbHSlOd73xiGte575m1Ls
Bt26Hfi+DVwuBPMc1912aQm30ost40C709vNpMb7MndxluQP1LinhQ6uLfDnUONtPz92lB5LBFVw
ui8x+YhFuHpJNNtjjg8sTTChKk5pgbk3jVvkxT2zf0YDjAcqYasXD7l0kvFTrdTiMa4tumMCI8NH
lFWcr/p87Gk0ZoXCEGeHAJpMBerGUCDCbzyCKWmxXjsGy3V+1tXYG1MU/Bg8Gr91DcfT7FdW9rhL
h0jmfg9GB55ORxreoJDDYTrza9j+C8i8mJmvxf9Q9ma7bWtZuO4TESAptrds1Vq2ZFu2bwjbstmT
otjz6ffH1MHZiVYQYyOraqFSTtjNZsx//M2i96SxZnSOm7BrlwLipAyPs9DEr4ED64J1qgomF4Gj
hyk5RuD2NdG3yfirqRFpPZxR3Z6bEvFi4vicr2e4VQgfhjJ6kzDKGyfOfHxVDK8fBXogYyvYLDcY
dG7mLuwUItyqH+a/RIb5Ki2yu7TpvKp5mEQSbVqipiFhZrpfxM1SCuE9ltxBpN5fL3Aj89Qf0fPR
vsVi3BDsMNyUKYFrwOuzuGUKdEdoTzpWJ/NAD2tlGY6yUzHZs9cGMoYJToFeajMbqDSV7MW4kl8e
RSW1ULnq6bBsC8OLxgdUW8xUzEhm+dRYtFTR2qoBtJjpCvi8ALgA6dK4SUWsWsFfApwifBX0MdBl
P47oobCEy1cPj0pr4UbL2TzuRbzHDTSULWm0FPjQn/mrfBTPKUUJKMEFcxxbecQ7gR9a6EAo2BBq
4QxBxevMG9RdGR44tYvbZOEnhqNg3gNYBQgEoIMXAa1EtLjOhaSwhyswjBN2LkOzTZE7+hk+CuKq
Hje9uUpM+5oug4xtwep2uAoUA+sZpgsOhVGLGQ+WmJKF60ZKz+IJSyqaTJnNCO8YonhLCq7OaMeo
0LCLd1wP6SImhUv83WJ05ZBTGZW6C2n3Mtky8nXBi1RPz3GosWuQFtasVdBBV7Kud9N7GVMIW2Nu
56+GDBxEb48Kw3oa2CdZggbvgoVp7I4TxQvImdXldLo8k9MuvXzcWnsHY0uwYZxrqfeDOVTLAXpB
/3wyN9r7bO23i1KbZZaRqZ2Lu/Sl2hYfpMjo0NA4Cr1FTCYryjj3rwc8BamzPKFblyLO+l4sk9Lg
SuA3qnvt6BGif/SHmBg2b+qexq6yiusI3qzZ4Tzp2NhZz/j2s0mCjUvg3HKLkJq7YeZ1xH9TVuXW
2M4wDgIq3h9eF5NmxS8wqzi9qJqdvOnhCuhE/khf9W9NtuQX/UF4B5q4l4jVTZyyn0+6VyzjiYp6
6R/lwGJVqWULRwYhXcFukXCrBdUh5oCKgs9q0p1A5UrHky6Zk3ZQ7m3YzgwVfgBBUUaOj99joMSA
fhs5IqN6/k5qL62dO+r+/NGgXMVXW3faz3BXGIwMdF6ebrqSwonwiJuLSRGnLccXeV+WpBLNkjFG
GKqhofAb/IQMv+39Yu5sUt6BrPrtU/lmftCLY5BjNAPfQjgZz7OBioW4NlfgaaCfYkm1yiteizae
moiX4kel8Qf274jy1Yn5JrpTktJNe/ZqQyjCWHSPnADPmIp67CvlhDW7MLlMEE100tYVNMo37LTx
NnmjRRK2NPkZ/eBT1uJLWwbjppB3IeLjhaOv+cGn/mM6Fo+0egYaN/Rt6A1T+2bLmqAvPLNo1vVO
iWtg6I69E6jsBw7JJB0KrYmHsviduayhdTHaVeYYpRt/FF/NU3UWKPgQPVDRJfMIMATmrRWmttqT
N+WoDBFjdr9kedKemgWrDVYd9pBB5OK5PSLRp8hpcltEjR3bAyIq2qH8z29GLMcPYfQW8KtGF9/T
K54sHCozh80lfp9lywRYfeYqBxKo4DmTHoiRJYaZ8iG+RdSpgNdXfnTxCNJHH6g8snrqOO0ZrFj6
MwvXRHbD5wBNjABIxmJi99iijnbJyIeRzjaj2AkCGWrbzp5BXlySMSWo7J6wp4k+t8MXIEeMn8Re
E85JIbiN6uX8xbO71IwdCwRA6RajXjmG5yp2kwFwnKrEBk+EjB2VdsOeyPS9upeFPR+UaFxL2KJS
6IhvIslpVvMp7xZnXG15h0Jkda9sJeLddEzf9dolDyQiHA5UyFjiOEgXhqbA0Lrhs7Ac8LDCR6mz
qm8OEaU0l+HCOXpb4EoWz0s3xqB5a9F9Gol8obyN3WxcwWatBYcZPKdwQFEqYBHQD7LEx+4d/y14
kiQzT29MRWn3i2pjS5JPJ2sqXDA0Q1lm4ao9cU5UEwcMvo098UM8wVyIL8tKZgF0gO4Xn8mZLwQt
O6Lb8AoH4aLyht3pPgazb51q5ql7l3gpq6uI89grD+yVz+mGaA8KceX5ehS/UiAymtAUPZJFclVN
/up8+Ahh6h6GcxK7lYhGZvyy6Fx8Za1VnMV3dktMmahFwFSjc/1OM4nhxMDGR/NdfaxP0ehL4TJX
fYmTt+TprTu0MCHsKHL6b3wK5jWU1fPqsEEbjGHZb8OX/i65wKa1u85uTTARepVeKuI9bc8O3zGf
M3uZnYlzB1JG8VJ+Zxjlzkl78/G/rb2JQE5O6m/Tq6kSrmZFX2CvLe6orOah2xg+TFWjd+rKnudE
5lEgxIRwMGFQErjRlnOqSG0b2ksd2OhDPwbf/MXXs57i+TLfT8oUfkpPBAZzkEf8ipYu8IWXdGN+
ZJ8qsAwnW5q9gABYkT5zrBff6Tbpih0tUJN4l1ddtK4fvGfG25VHOHeP1UHRLIVC0uLf2KYNx2zP
JIpQtjcWJJMM5P5N1iDgW5jRUvDWb8JJ8gC0FpnNA5PgHnIiMDBlZJzZNf5JfGgWhtrqD9wvB5bm
HDxzoecR9Bp9q3vdhrhXNsDxNntDgrMTGpLSaZR5e8AFsxtsKpjWYBl0DUh0qiMypEsXxnM7L4JY
gsuAWBjAwUPQ7AFZN9Rtzh8yZ921IfmIzsFPGGMBpSS7CL3qyQUAER8Wq9i7kgFmXb+U3NL388Ji
2kHh1u8k0lWFy4NQf/bUDnC9JuJx2UiohpyWZwSNmTw8jho8eCtrkOfdgZCtg4Q9+VtE9SvDXnJR
GGePIqytV9x6gL1dfpZPB95JnGdD/NJi/ox4AIvYHJ2x82ACJR3rOHE/DicLVdghWFc4YpAayBO7
1y/xMT5qnM8il2FpvI9f7TvWXXx7IkD5aINTsS3C7fzErrZGWEPjJrYvRz529QZwMDT0BggztCrV
CaNlTHkBtPDrsM+9GasL2lhC5xRrQmIEgXA2+7QveGiQgLhZvKPPymccAaYy38okzhv4u3xvXuq1
+IGsKW7sKHNYY2jygAsKhhtUnMD8svcC02uesrfpyUwcdpJO37IulKfis36nC602S4aqYjAZGSY2
/ACuW/K6X4I3Zo3QswyALM2gBWAgW5nkmgyyTxfH691r86zsy5c0txWYTVazHJbj13gnvzbfizne
1C5APpN5I6vOxsa8r7+Nu/xIlZifWbkp/5L8KGbeIsMo1JFysJjXuGCO8ZjuqLj96NHTuuK81loG
8Jx7PcG2apHN1x6lZNZ4qblsRFfBItJc6mD/ndsG5KhY9Eubi68g5sB9Ttl2uCwuvPHqL8plHlH9
sxd4VeIYQFHBzkyXk7gsp5OZrboYk84T90QZQ5XGwfNCZJFpt6FLigSFdnl9HHA7K++T4kuTt1cR
m0J/Ia4WRHTl6waLwwpy4rzmT5pdOvm5QN6JvpDRrVH8+kKKpS1nAk/muc27QNrqtKbwvIsPw7gP
2Egv2TFfqSEnU+hzqwZSpuHL+ipiT6h3lbKNlmyZ1OLNXNIuecncP69pemOHlZg2tTNwHiqXLH8R
B8nUx6yVDpS0cGG8y7nbOQ2ZY2QnjJtWdKvSl3mb6WqI/GY66uaqecwmrzdtxgT1q2a6SbBOFeJI
/evCYk0kyngu4sQV9VdN+YAMYfIJHwDxghvHxgkKh0lufbE7EEUiJqG+jh60OGqfaV4gPJp/cyB9
QEsXKZ2dhCBnFumS0/s8eqklD0QrHfPJkzS8c8FB/YgIwcAvjA0ZpkbuUUir6wEM7YAdnBQ+XNPV
3MdUHRauvqFe83IsLVuLeeYbnFo40oRYQq84QAC8lCSOSlsOKC34Hn1UhYXFIb9aTm28EkW8OdNX
wdy2Ghn1W7IuZnJMz3aOtTCsLVSB1DhgYT77skaXL1yKM1NxrmXK+1bYmdM+anC2JI/OY/fvKsCB
VZb+0BXR5pb0TS8HP1uyjDAmlNXFbWpSWuF2T6ISFimDmwXr8uqxl467yyPGOzV1Igs5UgM4c3DF
6m0uAWP4VeDWHMcqQlmdiuoY6hh7Ls4csj/3KECX6XyOa5EDIrvLwklljrpkGW4MZMrR18X0UoyN
aLo8UfFQsEzPrbpdwBHA6k08tfciUO5nJ1rK6vo+NksxwALps64fwwUom920jtr80K1Y/IVLAhEd
0w8avpIu/3pNvwmw00QAiUvpE4hvMQUwuEfk1kD0QL4XID5r+mRfz+5nnPUJbGbBN2upHDiEWOqJ
xlDxMZ4pXVvoQyAIcBgG7HcdLA5GtoOQFd2hKhdPydO/uyzqDXcNRY8hwlubcwlUGkbKDVsIkYY8
TkLY7XX5WWkPl8alZg/Y1wRCCl8rnOWEw3UmkXCvSQ81YCdluysAe3YY5KcchwlFKEhvwJJDvV/k
x6u6EfongjWD2FOn9ULeGOWq1VyzdTAYkS/oFa+nRflOO6dcPAXj59h/XVtnIA1+WgflMsB9fn3p
XttlrOyDdBc0990sLP2hTyz9ohj/Nm7/9+CmhuwODhe6mJseZGLofVFJQbu/Qu3M4bvYGKSBCMG8
MPzirLjkG6if6mlwmpdh3z42zvCpHvO78V17zd+GPWcQq30nqGRyxof+vf8WQmcBGi/sUmrWeFzm
b/Hkk5MrNHc6fJqvunWUK7b8y9aAzXwXvWNm/iI9czTO3oNP5bN/UY7Fe/dwees/pFfx0D8Mr9VH
eZpe8w/1VcYIqmSjsKqP/BQ+M5z26an96PfXQ/GePI/32uN0gKDzOnyY0F9wwP24fJC7F1Hjya+X
U3HSHo3H8V7hP+N9P/96id6Ft+mOXw/ycdxfTuSg3kXP9UvyrL/198qxv4dafZx/ZZtwGwQr86m/
v7jR8/jZmlbLz7UvteE332bujDEMfTBcJy5XceV3rynns7fsrSOzjgJwtrL1gmKtwQFMdhlGlLPV
jZ8I1r/HM4zQP9ejX98Vx3BJ1NE7mPIv1dhvE7HRgmz2nWj30lHYtN9XdoB1atgLyRI2FDbPfF9a
edfGST/gmpUnes0banL5TvRhmjkytDSblw8Illqk/VGGcfwAtM8djqnGTvE1P3tMwZAyhxUPEHY+
E7ryL6bVjNWXFkvWyMnBoigbv01rp3rTVpLp9lmsbWgI1wAVy6L1qsHetlvCGhTuLbKr67IxvG6Z
bSBjwWCv4U7M4Shl4hOiB0a+1N/CrXGsvZbOhqU/VY7wJtFe2bcvKPRLCCK7xZuANGVjPqWqPR36
1tUe+3vpTmA/3Eu+dmT6XUNLPsKwrl7Gc2ORpOU0V4v2JFg3qNBM2pLvaa+OjtzMrC9nOID/ZcK2
Qpv2Fh9Dj4QPEz+116WoAy/vut3wCrSPnVCrrzFTcsqP3vAIuj5lrfMt3bPD6ueNSRMlJl/zvvOh
UEWVtcRr50F9NJc/fP9b+uP/9/01VYGUqaNxvVnQ+sQw+0KR233SYbA+EByeehjgUMOi/5R9Nd+G
2U7qCZqnHvI6NJ7Jk5yugnRTdx8SQyB6jTjth+2bVL61eoC6HidGMllwRlCtzFjHrOGPifKESs+p
I3jlRDeLs71G/GrSQSsq4+lCKzIni6NtTJCJvUwLoFx8IdsgUYkQ5zq92A1gPgXc0FK7G07Wf3U0
Gor+aaCvwmj4bs1Vnb0joLByfbTC+olsyrbcl8NGSHcq3QcT1AKIgyMW1WXtMQXL1lIE0FMXhnxA
DrlMfwEVW4HUx+87L8Yvsi1wPPLN4hAqhWcIiPvsIV93s0/bw9S8CpxnRRbzpdBITn7ZmoNnGvuc
kOm8LODjgadQbCgmf8sAXAI3voSYmI7NWpjusvFLqQi2MiZoxOayiyA2TZMrXlaB+AOHVLnhBvzv
I88GW5qCJzJUIxaB3yZ5NUEQT6oK3sfgDdJzmKzCE9ogPmX/Ladso5c7adqowSod/FLbTsGmUN9a
MicXT+awHen9XB5kc28k92Z1Gut1t9jr4y6pttL00lVbxVz20dbov4f2rS9e+va+4PeFhyTZXPV9
sPCuEgWxD/n836P3lrbxv+cyVSztFDTwqID/fK6ZRE6TirSrYFymNEwTTAOXnEQZr2bgRcp3Hp2u
JFkrUKhZNST1bSw9ffqIldMYbwYZ5uIukn0ENZW262l14Iqse1csYKL1UMLM3+vC9yX9NOI9ja+h
g9XoV/IPc/DHp7hhbhjkfeOiPLT7y4od8qXwCJCBb5CdG8yyyRRtHfwXIZtC5ejh7X1IMEnCtXRo
vem7PUJgizHh77yCBmxoLV7bj5xaHK4ffZAnoEBq/3Hciod/v/u/Lxy/vfsbXrJEULceVn277x+S
FXYXy/EJsm7hmTj6A4g4sjRvcukZcDBaJ1+haMk/juuZTXJblOCFrRMLCsXoP1aiQXoNe2Us270G
UMfUP4GUJi/zyIaa+Vae8m/jgLdnuQH10SFNMXXtgqKMdrVKTN4OrRL0iYr5Tk2WuFXjRM/Su/kV
fIBAgXZyJDV9eUT1bNHQ9IK7K5QAACWIEYb3w/v8W2WJMtuA4TVbu9wyZ9ohDie1CJo9E6df7ARo
BJeJLKIQGW/2faGNCM+1KdZYK0QyOcH8/r/v4IYL+GsykTymYoA468TVm8kUZtk1v4ZKs6854Hd2
yEX0widUDszZ//el/lZ0/H6pmxGvY/DQpgmX4gBjA7Na+MT4kBV+eKc3h4z/PNHNEB3LejCFnMso
Pk2AQ7v96Tjwi3z/nwH4f9/ZreGlPI59NaaLhuoJ6jB8RqNzxU8KSgVysV2Na004lzSIKEVhiicb
eN3DhS4+wJstf4UMzRf5uqQ3B/4dKyuO/+ix8FtIm01drAYQURNYJVVZolzyAEElK9DqnzQGf/3y
mDfjyQtzTNbmofnb9lAPwUAzXGr2lxq7TbvsH2jxsP1i+PVDvXnL2P7fJ/ntUvNO9dulBq0WL8Ji
bPag+vKwr9KlSNBZ/F6AjdGIz8e1IXrRtOwzFpJVfF0a4WH8BMasZ9H7ypRWoGnyEjxtZIZ+wNjt
H/49Nm95i/MtSgqSi1ldKy6wf/rzFuO+CPNFPzV7KAaXmczijw+Bccd5hapV2EvbiwcMOPm07vqW
NtJeG+9VEmJcmgozjAWL6/TvW5qnw80ow0GDoxd8O13BIfPPO8rNJlTbS1Xv26HGHPVB6qDNYdQH
Wsxq8DMh+7/zxsTFiFOeRkEIL/lmJcjlQCfB4sK8GfayeXdNtmHzcdXw0t61plulVgNFRNtBrsED
RZM8gFiq/yH1FNbT/GWcDnMxc7kLGsAKyAUJzd6wvi9n5JJW7wAmCXAfaycJblG+LcBfsZ8ne29m
guDNW752AEGBONA42iTVszKcFO2zHk+hQZUfvWsasJ/XTOuk3PY0Adp7I92VdGYG5Wgk++QhpReh
NccrNhHtvdA+1igKp3gjtD9s3dIv6u2fn4ZXNdsLocTGHPB20cQwoNYSLD/2IY2JVbu5bGOAfE7n
2A3vTNpcNIo+Ee64HOSypbYmRWkpriVzZYLwrvRZXiDVflI8mpvuAh5ojaD6l9W0aRKvfpI+gDHd
g3ivkmr4rRyJ2LZpvhznDXa+pDUd5KPgx35Iw3GwF775HXzgazmugJ3hSzXiLpN9JB7XtxpcRFyS
95EE7qe+7o/iEp906CyK8tSzUROcq8MPPo+HelzSeSvnA31Exkht10vzLK6z82Qw2u38LoOCC4dv
j5UWTE76B/KyqXDDIMnHjh5G8mjtxU8pdvKNSIBZaZqYP6DyYEbirXKzZQw9CdGS3jAmLziRjKdr
/ViyPZfRuevfOo6atAazBQ7woN9Z/Q0LSwnvFDbQsCgBCrEjNenkaS3pez8Mgr/NFn3B6VkExoJB
fIOMdOJUD0ZUN/ueAoeA7jwC2gbH/GmV/ut1GGsyO7SC6+XNKh0uwmvVqHq9jzO6uoXPSh0b30Hx
9u/FRrpBKP/3pn+7zs0SHYht2mQXrrOod0rxjd3d1O0qaUcpmgpfDUT9brHT+q/i/33lVURqH2nW
4ZHaggPun+ucpFV1h39FvZ9o/9Jyoo9RrTroFi9zg4xOMg2Q9nGg/Y2OJ0OLBVgMl9qVX/BDLaC4
e1gz9uYPdZH0y3fmj0nOfSFUxaUDAAz3jJv1UIRu2CSjdt23a8HjlIgyB1KGIy1hrK5JFXUKp99V
PjmGLq1KvIbo3jq6bayCVe6Xdr0Dz/cwmeDn0arsMq+2EyfzCq/yr8vSj13YiPMiYEn8r+A+2UdH
TmP8dOHlbrNkznufdL5WdPb9wUL0bAOkuxdXdwMn9nU793OfXofDEcUendHhD9vIJ99Jh/FEjzgW
b9xkb+E+e8jW2iFam07o4C3r16j7g4Nxt1ilJ/o3zvlqHef/n16b3/nGsrG/aTBawDXWt2y9ck5c
0m9eNdvOaY+RG1ilE7jlHh92m+xnN1oVK0IT3MSHVbPql9FOWi0eTQehh//vMfqfDfHmg9wsBmaj
jHXa69e9IlKg4gly9WSOAJcLtGfdGaef8un/u8zDlJzHpoLYTNJRr/w5MvFokQqzVCrWvKeqf9f1
g/ElgZ9fjoVCtSY8Gebjvx/xPyXyfMWFznJCSIQkqjd7fpS0SQ3trdpfkidasf1BF91OtWSaBYlH
l/ffV/sV3XszxP+43Lz4/FaXGUk2mmnM5SBd99C6DvlbvmP3gJNB83UPRqoeaD8d0nO11bz8/soA
ASvYT1/9ythwBgXKmC4/VIt/+czoRlhYOd3NjvI3K95FIECAvfeyV0NXeswUHMktEf6R6oOO/vAC
bkU2mjS/cOb2DOHTmjBuMBK8TCSjD7iYsIGgKn8jV6C/DzGIrhfEpg3NcJrMMoFZcJVil/Zy9BJ/
6YfkqG67x66zphdt1z6rxIlUq8QzViok4u2wMr3rSnkWn+ivlF8amagikRP4BdhauOqha3mtj9et
f3XxD2EeD6dwXa2DtbyO7BKQiTWBtnQ7+img2Mztc9PGye8rJ6O/+6stPceHEdOA05p93YQP+VO5
No4LNEmWuYPiVxzEl8UdnrE6iQ7b6DvY0k8houiZfpL4HGqWaU2n4rG8k1go4LpDvsZPguUGqzuN
eLG1KRwX1b1YLxP046mt964w+eMxfgxX4OHv8av+POCnBogPV/kwfKvQzWIH68+xx5WNJvCdjIl2
QpifLX2qLxDvGvia7dzJ77/FB0Dg67b4ogRZMPReBj/fa3fKDsqIslu8whxP4G1E9C8/uv3iBZD4
SoSSRm+IluKTAsv+PV5GK4hvgidspHthGezCzT7a43vodZt6lx21e5wrlsUnchgIOfKyXwoLK0Cl
sRpe686LUmfaBR589bC3xU81d4Znk5wYh6JLoN4EOzwkgdXvxpDum0P/Eq4QKTICsEea4E9EwMR2
AWZc9V9RfIb49e+h+Z99/2Zgzvv1b1MTObTWk5B92dPuy9F1QTZuJPK1pB+u89+NH+RBMg1813Cl
Isf1ZuNPxqlbZOXigs7kLAQ0tR9CWmlp8B2M617Yj6qL3ZCNHzPn0X8/4l8vPWsQTazdCSwyb56x
Ggj/DcyRZ8wif+x48Rl8iupbvrxnnA4uLEmp+VSwyETQA2vamP++gV+z+2b9k2XC/MiwVebY3Nv1
bzQuKQdTbsCFNeIw1x3s1WycdhzRpQ3q5K5wInzdVS1aC/w+nF6HY7yD6sARbXjrG9UbXdjq/Cwy
ZCd251+V3Vn0xm3mlU2JbuX2ll62pVgnGvVOy+6seHjmwDjAeYX/LtzSw9DKTp2U37neyc7CLVxl
izDF/rGu+U9Jzff+/ZlvypoywO09KxhY0gskmJRglALCopWsQbmGL45a/37Hf9nR/rjczabdYqhX
GBmXC8MHFVJSsGlrl1y6a7ymVobq8O/L3ZomzQu6TJUM3A2ihRrt5pNGct/Xea6we+ABgIU/3wLd
0qf+slhmH8ZjMSLaWCVktbNe/RTo8Zedi2tjVWewc5F9foM89eFwWVwSrs1+ETwntIp0C8lBkfl0
3f/9nPNX+s/I/f8vhRX+n8uDqLdJdQnly17DOo4lPXmmVzJGvlb+YD2NLvgvl+JhVFBfXu5/xMrX
ImozYRFe9gnAbmXTVclwTYIXLTnwuAwfSR3/HnIbatIF7rZMRgItRHwA6DFU7w0rKbgNYXWtHWgO
Mk+iNNpvPXRU2qMTCntXmfhRO58sTXfEb5gnNI3awgXSHws/qOx8QNVHz9QNaOFMHrQnuFjjM+RD
CS7AvFebCiwqC+YWOn58GxQK2NrqzgvZmgJkpVDL4O/BQktj+3rG3Kg5ltRysW4hKcLVhU2QfbJ9
aB+IANtIBEGwRcs2IrqFsuy/BMEukB1BLCcHlv1vn/lUQh421tA34NDwSqrnzhN3yvMs8pIt7oig
m65CgQ+RzIK7PiL7F2dfskWIjMyWTpdNvqpX2lL1yaHHQN0rvtN79V3wc294iveFW6x/tT21TXGH
wSRJq9UrhOcK0BCFAsEwbKCGPUKZhrhIWv2ZHcrYx1vc9BC/Q0huz+Oq8lBZ78PH4DV/kpYIHAcv
MWwI72gLJoKtxyXOVjqKwNLJIrs1rUYnbR2ijCNhbzJxoJ/5Y3jwYfogKJgbOBI8I3jCMDdmX2db
Mp1MgpaEaY+rv42fWH8RLQuPfbB09HcCvEaXJaZPHF5Dshdfh3x+CW0PvdgKV4sH+TyyA0N/0bcw
+puTWTohtaWwvFzWcbqJ1TsCeqlDr/whxMF2dqe+FR9Y7pgVdKDlJXAG6ECiJR3gzGyNx0vnBYmb
l/CsrOqzoOWPXcD1I3iEQ/EJNnWcGC+1Gz9p9wsfWclW24r79lXbxrv4Md5el+ILzi4YfELoqh4v
CFQP3V3jEzjfvxhH8537HwlHwRC3QyTgJ6XDnZnVMcZp4kneUBkYm/a4eDVyLLulJ5mPfxJexZPx
Ud+jIwmothDQQTo8SWcImDP1EawodOJv9RwjiIHpzJE2nNs34qm+vz4km8ubeS9+JJvsQThTwqjF
rNhMP6R7jTkjWtMZ5r8CtZx7Ityb/NdZ0mZTnJf7Yae+drB9GHa4Ab2gA8eES3gNlSU3lm5n3n5l
6XdFSkPWwreMP4daEnbJVXVQiiM/7Cssyy3lAzEkve3hqQN9mrVzFv/AZJT28IvOkKygKwqvA52g
0r5i3tJbMwvxPDdgSKD7VPfh83gQD/IavtIhOAD7tuvg4eppb0Nrs0Lkp/4h/Gg+g6/xMC2gl5Hp
Z7MXAVbNDS6dJrHVN1YG43IXbKQdzgw8QGHBnAGE6pAd4OtBxi3YoQaRziH4pJ/4IoMfuMIWo/7Z
fDBkmUSBXda2vrDoTHGih5ENhmk+Lh6RHNehFZ6yL1Jdy+O41A7/XrHJ7vjbQsr6SZyHiO2FeHO4
m/JW6ZNOK/dBfhbMWfVxTi/PUVJDkXwtKHZBG60+R/YRsfqYtorGvA+PZYeH5rAt4xw+LwxyiP9l
hYMwfH5YXRcy3Moy3ulp4mqXQ0x01BTPxMYrCtz0TlIz4rcDRx0OJj3rd3aMAdJ5ax7q+FNinEeK
iJ4FfjOi1qQ8i9fCNyCeVyxk5giaAQKfqctL+VJKNGxy1NA67XpIkhCwTOeqvQo12j9tn3bfUnLX
B35H57IU0XJHdzrnI4XpDplSiO/zQaavVvAlzWGZsG5P0C0MN8zdITomV5zfMk8zat8EvivaDV0L
WyHrpm0wxmFCT6ilymQWK0Rk5oXwFS8Ivd1YOrcmf9Y419fHERMvQS/9kXNFBMs9S7zMKJ6E6CvW
WjvGEVCu4ruwCpZXs/UidKszR4Ag4kbUOO99XRdAzi9d+EXkBRuIJkb+ZcCEX5hNSYlWjUqo+eu2
Q2kAbTuSWN1N61oeiwmYKmLpl445fng/DBzxbzUUVuuYI82WbiD0f272siDIbZFO5f4qnhDMRvRe
dY4mA3YDbgsxogYOn5DCJBH7Dj6kF9bWUrED40VK+N1qr4ECTSr8FbqyNIh1nOBivPiT9FFSd72K
nATeXFi/NfkmFd7LgGgPUCftu6i+hOrevGy1Yi00qxaZ8+U+Le4ySN75ZupP2Li2MhRwL8iWXfWo
y3eK/lli6FGgXGIJ7lndrpevNId5X51l+StH13Z1B20pmbBskAgJ0NaXDOuuWZXRMqhoma3JbUXk
No91bKezbZ5uLoGrtocivzMvG4SoOonO8OeCzTg6avKsBI9Z5EkXHPt24eJoGqfF9RM7c7TiSKu3
1wblx0bV7gnlw6RhXUqbpNtDyIQKwSY17LuARrCy//dn+xu4Qo9a4h8Z/Zh2e7oxym4aGl0oZvrF
BCu42MihB3dGJBAqtMd+GXRL0uesunssA5jR/thgoe50k2u8qBwbRPr+q0r1jRma2E6zNnEpxG4X
LH+40b/Vkr/f6A3gYl6GMlmMYbkXlENlbon2ki8HtmAgBoo5VCUKZKSPZpz7CFARsK7SUWjgGtAf
0L4Yd4m5a5CSjNiFzzokxfQkJs2/b3Ix38RtwUuMIVRE0PYF+Wx/zgFTCPRa6xRsaqAhIrhTH7UB
l43RWpiOmT2kuAPJvgzPzhUxbBRWE/IbTnKk0/PmoANTO/XJkmw5DX7btAwGAMsCE0RyzHQnHbeh
7Aqtxd717/uWZgDpX/d983JjTQ8WwkUu98w9WfaGU7fs73V2+tfmwKlgjH6AtP7+ogyOIaoo4y30
q5z/DTjou1YqVW0s950IZy0MlPOiURKWQ4yFULCZUNlDiYairjztisg1gnYl4pml1xhS8PWEFoW5
NLoRNthA6+Glci4dpSK2BNUwLIuFtpvaZosCMZdRbQYJrCFtfFQWz4MWHPpEhPD+02Hnf73H27do
SGDxNApm+vDNoRXERSqI8WDrpC6dHZfxKEC5g6wt6A81/rQxh4+GJVDQzorw3NEsxynd7S6BH+YV
LL33KYazFb0U09f0OKoPhf5VqxihknYlRxSbLyIyXN3YX9A7RNpR6HYaXHY02mIKylW+qkHnKijM
MMpkbZXXuXm3EAqKD5S16luGpr3HvEClA5bqsjMZsnXNBLe6jPux59wT5lgXPV4NjGM3AwUVXP16
xDPMmBstZrIZFh5Gg6bm1jL+VUg8qARYOdUJ2QFcnri0WqpqpgVV0Fc5QuOGoLeMxLue00CcnLN4
Hwy1LUIP0dIKvSuTEUfsybxT8pnLj+FGNrtswD+I780xdb46An+NMvXklE0+3xrNy4X6dLp+LETc
gqg+hl6yJTjN3XUzoteqMLeuslMHZw5zO0EnnWY4Ku1mkh664b4k6Ub4P5yd127rWrZtv4gAc3hV
jpRlS3J4IRyZc+bXn0ZfXNyyvI6FWyhU7aqNVVuMk2OO0XvrDk3QUpvUZALqn0p87IpHie5ghwYn
AY2mxnxrdYqdzK6M57J/0tVPL4hnFdrRgOJOrZ/EwiWejphsiWj00QIREBlb40cHURa+jiUShG7w
dCa7udA8WgP0kv6BCWeR3QUmxpZhwU2aJeqT69HFPVn5rhXR5I59pJ56EUdgtzV1xnSgXSPlYGUP
YvcgyCzH6jmjyI/qs6ax1QjuHYZ5WfggiYc0q4G27iLrIUSewMw17cnAyN6q6lJgPNYZc6uskBbd
KqF9xT5jRduWUe5wYzbwr3aZQRgHYZljn47AyJ9LoOe0ZUXnJj646aWpMQ8PZ2/URRT91C/3kjar
ons/wk12VvMbbRX5H8vvqA9SmITwn4Qa//xtRWkiz6vi+DBYyDvPVW9LhKnjykxTuxaRQj7ioQr7
U5dsVZmHO1iK+Uog8rBeSgxG0ReLNrKNwbfhNfy9xF7HMI0tH45tTB83EDtq1128JgxjUeoCUh3r
h8p8yVsyLgdjYnSXoH+XfZoRxs5I8T+i+GRUbDy2fbzItE3YPWRM3tCfACQSD0kyGvKjZhf5+zxf
tdlaxiou3GXusetG6VeBs9TaFCpDmYWobzzdToqzq61d7ZA1K12fQe+3/PeahA/rhoHke4H7uQDS
1xrTvxQaNKKiXLW1GsHPCM8gHy8UX+A+TPGTkMyBS5IXMVLxQ7r6XNbXwtgcCE2KhwsyjIlfITUv
qIlxFptVfqM19LtuUDUDMjkRidYYMX21KBvEYjr0wsJDYW2S8BxaM4BFNYg2n93v3/f4+x5enb8G
FhQg6rj88++r548EOMPrxfCQUwhO3Ndsl61zG1vsvsEbwiYVdmFri+5UKKcoFhiNpJv0CFZuT2N2
li4p/ub5bBB20kuyLeY6fYAJCU2THYmbMyye+2JZvXSfOLVgyGz7N/HRe2kfgz1n0m6zz3E3jTA5
wXQ7qT7VN/6H+AidKDh7n8r673P9xz4RTRbSAm64ZvLSXc2kaqiXeqICJ3KKinzWU9+Zs4Rvbakc
6uQYurNCWjTCxlB2qcaKlsXzof/oWfm7U9O9p3gSq/5di5aGmMEMZqEzn5TuVTK2qptNfeUydGtz
QM+o37vGIZTeOrDEcrw1lMcbJ/K71awa1L88JeIYCXEd01mWUtY0mhKAFnwmwr6o8xlAjUnV5ZPA
eLVMCvk+npkUiw0fms6sJyImuA4eVB+jsNd0SE9I6VNzgk8uLdJZA+oCTvEsoV1InyQt37FqDeah
U7aJsSjV/Y0T+N3QJc4CDRZvnkXy7LU0QYjLMiMEENGLvvrm3otLK4C9sou1bSvtO1maFHdM6eJm
1kCrenWUTe9uEnBA4jzNbRdSZbKgCclamcW4Bv1JOZwd78OUH1P/HCe93aW4hpRdg+Y9FPaJe2J/
WYW0J6Ro+vfJXGc/sUyOMhoCOpDMmoROXb1CVWUEqZ/X/iFXMCHr77X41IRnNwPkk+9rwVbo7VAM
CNmzFh+TUWUWdxBOL14xD3o+3/I0FfZSdjci5usK/TS9YPnJrB+99jlmKXL4EDre899HrY51/dWL
z1EjjTVMbgWZVT9ffD92yMGNWx/RaHrBHZLJ39Zxai36HjRgsVG6EI/W+JVpxvpLCo02m0DXqIyF
ycAWTDB7VATUwAiexQ+uM43JXoboop3BGrhPfo1zE9QOCASMzAfqO5HQgkP49veJ/GMwwfMzhnzJ
DJoNSb7q/mjm4LteOnjsjWnrwGFhi5xAF9TKfefMmG8Zwl1QTNRokUWb1KeVhkWuj2880r8VVSrg
UWVcsQ1Rkn47fyw6O1qmuIeRGTF37+twTWVsDDsTmKS/wA7FsPREYgSVPCBad2E2Ng9GLmz77ka0
2/cs5ue9Rfk8TkvGRxKBxdXeaPA1ogUUUbAzaRciY0sYtq4t5VxVkPDWbCdqaeZUG60beW19O3Jy
womq3/iM/WOLppEmRuXA3AiRlX613jad6ydxEAnfYk+82O3U0vYWPXd9C40kwHW/EcQbH/R/PNfQ
MWkNKJBYzTFp6udzHRpC1bShJ9iOFm+6auNB5s0BTIS5nbf7qr9HeOXDqXC6Wc9UvNA/HEPD876Q
lM+C/mmBvb3zxMmihMClOCc1fWirj0AJ8ZM8KfDGeKelal1Y8bQfyYK9uTZ5QZMU2JExy6MXA/9n
E617gUZcxEa0uhUW9Q/5jIaAddRIYpnUQLH9PEU5qNUgEwLHbmDPy3xB9ym9aItx0AbGxUPV3lgr
/lEkjT+os1jojHT59Pz8wTovwlyq+MEMi35KVOWsPBYtxsKtmuzc7NnFnWXR2Z+C1cCaD92azmZ8
a7c6lmJXT/V3wAGrFZNP1CU/j8Js3YCvu+/YbASpiXjFwWGZ2ezGevJ7YeRkeYvRplmUYNrVz6QK
AdFkwDq2az5R3g3ZLH0JpUssUR6s22xfOhPZX9QkT9z44d9fdUq9EdKOJgpJojEe2H80GOI6klIp
riw7Hw4a1jXmXWG41f2dl11EtuCi+K4kt5aK373znz96tVQ4KVFvsVDjwadZabwULfv6y/hQlVRr
1qoIH1VpWpCEK2+t+iXnIzfc/33ev2sBjoCrPV5u1IrWVQVe+5LYCUpo2QRDaCLr0mwg9paoHDKz
b5WA/3ySqahH1Rnxb6xKP6+xUhmR6Sb8mG48pWjN1BKu2irm65XmC9ZGMd1DF8dk7JfzuDoK6V2l
PFUiTPpbi+PvjZ9OJToGdowiKcqhn0fSC11rOWTv2MmHAzzAWzb+HLWTThsEUlJ2qCD5fsY+vJjV
39f7e0vz8z3il9lti3SykGZcbzn1Ohyk1Nd1WwgJugCiaMX6InKV+ySL4Uq5O8tU8LWhQOsgO4a8
2Jn4JugyX3ifFkvgh2u9UT58x3uwan1S4UWrtU+/89Zxnj54lDqZ2ex0/lgztKhcXIadaVrQKcOq
qI8gu3FIWi7NQJ8nskkoQXWXgdX4+zS130+2Pn76APhKY7WsX9UFcSEI+VD4us2DTW2zye6UmfBo
vGmP/gtK0YO497fVyfwCjqqP+q159+DPGXEHEzSgw0Y4dnPINnNtWkzkRVuug/vkHj/UJEZMwraF
XfrMeMZ9TrY3eO0JhizCyyZQ+5fHv8/kW95wdcM4DW4YZ6NCJL4qMKXCV3HG9KrtnYx0wrq7ag75
sXgoRoRbf6ZjuAkW9dF6tBDFdRP8bmxVyrELRqdllLXBFhRsLDOosBgCG4htHs1R0j+z7OQNVJVM
BuNb+9wd62eBxj323peWacMkuxSX5CIcmfpUr+2OgfmrTLfsq3ptXmF63CuXYiOdoyNxCjjjYnle
PmrPIKmND+XZ6WeSgndD+9A+BiAEz9IdU8vexe3AAJMmvGMQzDfhz9SIOZhWBFP+pku76l75iN9k
HOh/X8bf3uyRni2Z7AEZIfIGXL37raoMgxhlCimmcFEm8LEdgC/VlPYJhG8iaJq1WYOSXBnJotRn
NcoKbz76sRm2wr9KZ6BGlXBaoGIw5xA/yVkSYihK8xBYojoBbCOAdsSgna1i4T4lywHArw6cmMnE
egCPGyxrsHjy3EtXBZi8YOPvnHylWntaiHUw18R5nBz8Yt9BzBqZ0s1Lwr45d5ZQOqCAdbw+zZRk
Tj3bML5I5zHT+jFyYg7LEbwJjAuOtuk2NTHS2ka/pTj63hJcPYdYeMDOU9ShZ7v+ALe55tdZGyq2
Fy2QkDOtG7VAzgT9ppnSDEXWMEFSIo7pfQsznKXmToEsNkzBMnFlCRWBuMZ+jdKLbXLarlp3xY1o
y4WkzRGY5OEWclScLzRzIRVoA3Ztu+4sKHekmz/otPixhAfnIN264p2en0CmQPqF9AibhIlrdi/D
yfkq0JSKS03F98SmfMKctXbIbxjwjREo1rEdnnHVAGAXAUyned/fJ9WBSyb527LbWYiybzXS5HEt
/3HhNOxP406Xspyvz/UWRYl6/rSTa3Zf+kzUaYqiDqg/23bKjhbvTgl7K0kCHqdj0JjTUoERor1g
2lZgLrce73ncXwwc0aBxB2QBN/Yu2q/KigodAodFsrfOIqNeNUB9UuZEvyxM28/e83Rb1Nu4a2dF
e9dbu8o5mv5nA4Epj4vFOEXPvZM0Ih56DAOIX00ymdJnJXuW4hchS9HtRNN+dOmJmxq5gw/OI0lA
lu6LSQOFB6fSWLJ6Ft3k05Df+8Y+tOKJh1TIZCDeokyCuz52fCOGsKqdpWuxmGWvvUoZ/+40i6E7
RulrhpGvDcCbK3jKnPe/l4pfJcl4PWgKyhKx0WTFXpUkQhgred7Hpt1rTwwhGcFB0eEJM2Gey5uM
ccXfv/fb/Xv1g1dLkyw6YpAKgWmrIc3wrVO+WAiCWYhVLLh+y7qoa0uByrA4SfE7pizGjnTn2INH
woRtb5ogaES89PdhfTfEfj63P6/DVSlcyokbhgHXwYgBnEuIRPh8ki/liEihbZM2ge+T2SAai97A
R+viUbaMtZM/BfTsC7BIbQHoSYXYHL+V2ksGQOTvI/xdy1xduKtPI3vXWolLjtAtFsRVeO2jkpwu
GQtrYlsBEotMWHvGx8C4PhRoh6EarBRkr3AyIwRZNQFTMqrkMrrPoTLl5SaC624Km8o9jVl4LoD2
rsKT4n9VOqpwPPyg9B353D4WwdJVl3+fjjze518XnE2MDDpktGBfvYhJ7ytFnoWmbcUIPka207qW
jzpTYIvOgYvoMlFoaIWfg6/MPGqqoj7HfTHRO2b6SOEsOeG8wlmWf3TjCxU+WwmmN5SFLUMs45Qa
J9W1bt0E+fdRG+P8AuTFqPe93o/6lpgENBxNW5IvUuyvq0y5k+JozV4SVPZrFdLoyuNZy8UexLPa
4G8kG0fnxSpzl3Yk8Uv9XeQ2KIj4E7CTnJ3G/L4jwSz1TbvDV54E6iwomAmK0rqmacabr/V8gqk8
/r4Fv4dBZNNLmsS1x4Am0kf4WZd7eZbrAu1yu9OXqbshIbIzT0G4b6XdUC3k7l5nToZxzoxv1OXf
apOrm88v0yYhmprx8rXKVWy6sNY90bCl+GDEOB553Q5RwDyK8Q+MylK46wqeWRSCHoqzLueDCwsx
R2Ljed7cRXbFTmsa9wzYCN5hdIjU7sESnzQWkf/qKv3fY6U0/XmV2kbIcsVrDbtFXpHfhcWdE9kR
us64fRTkDfR9B/BQdGcoDzd+eWxu/O9XiYLu5y9LYqFUXTEYdozcyuh3Ax8rlIb9xqUGU8SVDtGx
e46l89+/+1t1gvJYo3Skw8uS/0sYHFlap6aOZ9gkyE0MYYGvGZjzMa0wK8Bq7ia1cBeB4IwidClA
auqnPoEUhzvXFD5yibAxuD+GONNL9pvhIUUz5Xca37l7Idt1NblJ8CDlp7+PWhqf1p9Xi6M2dYWd
Nf/S1av7FASxq8msobalflqT1CLZ+SOi3FdpQ6cSHZwxycz/hle60uvfP678XhcI91aYHRq0IlGM
X/14X9a64DkFO7B0nntfAgMzpf5sIKwNlvWQlEQqDw2rbbIkzGkphafEgA3NSuHQ609enG6Z0bj1
/GPEIDkpwlXgXPw62amVB2UdqlDBd6jDJdJPynhfo2sr23DjGcWNNeF7HHF1FWm0ybJCPju7deOq
HghK33JKy9Ns6Um9xJfsqdox+k78ZZbBkZrU9+4WaWF41Hb1ffcGasJ96ffSlmFZfW5O+iV/KdE9
o6nAlY8i2u7e+G8aQ4wH+cSGvyHlDTrrM6SrS7+Tt8nFoh//CmGav4I5TCj8T4gIAnkBjnn4RExT
fCY01sGi4gJ6IODyAQ25bJs2UupjhuITZHJBSgYo/HtgiohS0Z3Vb90NKZak/n4bFUzEOPnGwTkV
5NX31/CiSlEMQbUJOKnjuQj2Gs9mMRPkqVeuPGtlhbusmImPGUYkCMP+VEb9TK3QLkZ+TzfR3qJF
lEwxp4v4QdwpGcAqWbAfyN4JCzCyGdFQMOVFqIbhHAUkOQYwaPOWsItpwqxNncW7HjQ2e1aTwChg
xVNG1EgbqUDNUR4/JsCohGfUC/RVTFgkdgDDpJJWlr5IxUWGjbSbJ/eptaS0M9U52wdPmJMz3DD+
M6bg3dFGJgY+wYl0IhrvjT1c+QkjmLtGAV8ZyKEL2sls1FImTkjUpzAXmXzAQdKlKQvUK7eBCagw
Lc1FxTEEMw955ZvUQeOdEUNAQopcTusCuONsqL5J89nImQ3fmYu6Ayknk+6EajLGEhOsh2Id6lsh
2w/Q68kDDCEGT+HbwcGGDo9+k214Ud/YIfzDmU+f+f/daOzEP5ddJSkklWJKtQe4eEgjQEBHH2wK
lHfn0r2F2+IDTyVQY2digqdzXvqNb5t76y45w8lGHjjcRbvuKXx19rmtfokgeRnE0KiAcP+KgQ0v
SX4Bbstr5T0PaxJD4s8AMI9AiYBoFVX+NEd6T3+F60Cm6of+4Dy06+hLulBv4AJW18OlvMuf8wfk
4iOHuoZ+8A7yTn6ijy+xJfWmhTAPBqzOLCnwWCb6KXnr7kPQxE854XXliXT54gXxdfHS2Mal2Rdn
aZ8ca3ZfD9xC7hEvHjkd/b109/dKKX03o65XmBHh8h3vRWf3qlnVl06SpEz9seqVG+VBelAOztkn
knAC7koi+yIFIFfOhQe8+C/+RXoX4U6O/4Gpi0CvF+PBf5WeknVoo8WJ2DqA9dW/+Et/2VcnIL33
BetQiExz9GFKhNtv1bP6GmUT/l59b74y8Bb3wqP6OUKVrTeuMXIdHAbmqPOn9eefs62/Dr7qZzZn
2rx87j9Utu7VTLkvF+078D4UguQM+HB2HvEVuGf5I0IZvcjs7jW9G16VL/fZvZN3eCrKtftcvDaX
flaeYrK9gNYxrH2n5P7S3/EHdF/qEy0n5zDMaTepT1gy0pP7Ua7Jaz3BTt8o8/hZ3HV2+oFSdVJv
k3OBXfmIMXulPdMIsb0zTZvg7B6CPavQWbdr7NPGTnrOVyByT+L2Q75P53/fxN9SCl4R2Fns80fM
CdvGn6+I4wktnIFGtinTO56qLxohnjbne0ZGgoA5ywNSR6NpMgD11hFLEg2yRJNGogjND5O0YDSs
AdHrCwvbORBnDKLQQMhDM8hsnuPPNz8wnpJ7wbKYvzPD88nkIa1FXBNf1aMMf1bTGahGPg0iCmq2
AeGSlYGhbDGM1OogIiFkCnG262BhzhEs52BeqRb5uvIPQITxEt4a2vxjD0kF8D0AtLg2vzYHYh94
hatJdN3i5SgG92eiBWSWCBccFzNHmUH+EwO71qbozpEKDd3EKac6fg58BuR9OSTeLP6+U9Rrv8ui
cQRgmGi+VNqCVx/0kg6L0LbcKhXt3rzL17k3bV9j56HmyntTgAmwe8NgXZCQKcwlsjfkE31i8SuL
dxbxHWieyHVPEDId8g3pO4N4L65BtPPVRbXtrQI+780ieLIwP4HkJVdnUagHU1pH/dRoPgfjpdMo
HlZlbGsPwMw9EJEO158PtVQdsfdo+hILtLpUNbT5s4yVUKGkXPDBEZ+jLc8DhwSJWSF7goHyMs0W
uHjI+4jimQ5oELPRiq6JhFHD24CRAeDahlMyuYbgA89KddDkpU7XxZIOYr2lS6bA9TWWQ7QOD5k/
TfaKuAiLhxJGM73v+OQOO8KJSDzEiswb63VTpiZ1vAeZisWhzCj450QpYE0j797P53vtA51FAwPM
mSaff9+9/+XmGTLcWKagonrVLBmM2vXyLpdt4wD1nREdRjmySJKYHJdJHM0VeU5TFtQ87dh2rB6m
fJkb9p/xoqaNMSyAG9NhTbW1DNwYOf8t6++/VnOqbZFwbhGVERvJnytBqvaF0Fsl65CxRtGXvQ8F
syzCrxa89wq5PDn5cHNgh5JxNMxjHELcWVblSUtewAHVoKl88amrtrX3mCuITRdjSflZYoc1Rlam
woY5ecOAQUG/NtBgKru6XmPECAYWT3mp1rSYt6R7OMKzU241fZchz07WOsoStP1KtkAD2hYbJX7D
vqSa7229DKQVe2pJX8kJzeN1OuwMxXZvOZP/VS/+uDJXa2QtFA5sgkK2cadgEQltescyqA1iHMJ5
Jc+zHOPFaADzKpvcYPHBWbskUysTAX0afQ46kuhOZihTldceTCkvnAF9bgZesscsgVsL+Hk6M5ja
qHB7Z+Y8MuZJNSOO7++nUPlH5cuZoPegSQBC5npzE1tCm7daKtvYhhoUcDlCqjEcWyuIoZ4po2mE
II1xAFMjnM3mvNRxM68oGsO5gJNsmPFgus2E2HbCLdnlk5pRKkQlzuSM1OgJvN2/j/j37POb+kCT
hk0MI+7rEk5WsLJIQSQjOzkWzl6mAAPbJy0c595buJjS24mlbQsaDf0F1f5gXejX5bcUh/+4cLwQ
7J+BjjBKoF/08+Ww+tz1vMCU2EhPALMCWPdOJPfFBcTZWfeE68kc5gwRkxFKTkrzHhOJ0s8SEqDG
xvKEdKZC2ksCeovRvUlHv6Rk65dps8DCh9fs78sm/+7JjcdLx4fWOC2h78bAf4zlS8aVodYYkm3l
M9R0FKtY6GkGMvJInmnLEM/gkUo1Shj5kFG+w1MizGimhSvZm5HzorMSdVN2BAk6WZCSgBBvgYfl
sfz+WT/+PMirfVhiSEUhVeNFBfmtTPH7NihT+dyG8F5naKsLqld3jAximZDEdfVKdAAa5xgJIIZA
5VYj83ffARueDPxDRVNq0n74eZPNJCP6DD2/bYWLqsQ5x3eNZ3vb7tV2on+UlOibrP7qm3nyGO/q
aj6C7TeJt+EClcYmAS1/68H7R33GMTETNiGLSTx+VzV2OqhRJYW6ZBcLUiNfKJTZbQzVWmJ6qSyg
4hIskFNvrw0os/NqhzR9l3yUpJqzn0Oo3E413ue3bmN8UdLuKM9IWBL2rTdjD6EuZHzSO2ODJNtX
EQUvDWPa3Tsf0MvyXahdxryQT+Jq8Fy2W9ri7Za9ntjPo13znDVzhQ89ALgpY6rwUepstf//f/05
ZU6eSQ+QT0SeP2+JOKR+iIyRpg8pYQJuDO3iRec2v8jBpiY+lPMq7aI/NNVOzJ/TeKePmT7+yr3F
kfwtTwPKCRpRZCVCoEVf7eeRgGx3lEgvRFunaZ/wbeYtGu1zAcvhQNIq7kNlYAHtz765D1CxIlCm
VH1zcgRd/8VlkUzk1ppMJcFY+OpbHatuW1WBK9mdsWzKFQEsoocnc0lfhz6FGmGrD6Z9AMz2JfAf
pPIimU81nKL/YpmRRaSDozAZYYp+9WW0grSveysVbY/GUFG55I5qkywnVp4Ahfws1PpCL4utbn4R
S0g2kje18mbWM6BASYvKbO7373FCsJoMxImwIdE5u40dymc3PJL5mw/ygeSkG2vj748g9Q0YaN3S
iPJDZ/HzThplFodaB0+ebB02ksKjEMPoL1/ILivmytnYuOgV3iOM3ppGVYlve4a0xrnxLf7XA/Xj
MK5WG5HNc5+pHEZoEy9UrUlLJN+AVhD51+Ea+Hk1lbcYgohP8Q+38sT/9YH48etXa28UFp2uu/y6
8yIcso9eWbikP9UvsrvO99pch8yPp5+MqEW2z1fVgl6HcEcUh9GR4LzMCJ9aEViQbtzHG3dnfI+u
PgoQaNAXjcj50eD68+5UGKm01qwHm43MusWryT6ThOJFGy7JONZPxRf7GLzDUMQ5NN445eQeTFpR
8jRfcM1IRsh4/J//Pqx/DDt5aP7jsK4eGrLBe9UKSf72hEWf2Ek5r9ZeNa3Vx75ekxeLfYDoOGuC
Z9PCrbXA9O4Zc6KXbgGP/zE9/HkkV8/NMGRGFYdcIHmjfhGsxSPMpoxk42LZhtuu/UIERRZ8Ly+K
6Oh307ZfFv0OWcPY4Ph0VowARkGUZrfpqmnXlTnv0l1PLBojagI3ir0U3kEmkGkurf6+iP+6tSZ8
TNrRo3Pj2+rwH0VJ7KWZ3lVpb5cltnaRrWkYT0QHnFl9+fuXfqt4NZVJuE6hi9cWhcDVwlS4Yl06
bdDbw4jyaHZFTdNIJ7nZY+OXopUl0NhOtBz71o212Ri/yNcPMPHrCuUXgjWa7z8fYC3Ie9XJ2EFF
d8IBVzkc5VG8Sz8KaPNU2rqYGvCYr9yjPI9OtEczuKSwwgxiT4kNxbRdbGWyCEisDDcA6tMPUhej
akcvENgGCDi5W5DAWD7VLvnI86b+kijtaGGDgsRWN9EtQJgYACeataevHfR3QKq8ORxhTjxOmMiP
7Cy4KtSFRJjDni+JWF+y5cBECUWBRnBXzwxG9MJKBiQIeyLaazeu0m/U2niD/uMqXa0/furJJkDr
3q4W9C6I+xOKWQD0f8z2yi7Wob4QjbSJ9z7Jzepchsxwog1R+evGmSOtafq5Toe+nLc7NvhUqihv
aE3TUf4wz3G8BhD69xOl/aNYxXA1Zr+QVaPgqPp5WwUlxzxZZ70dlPP+TA8FwUlU261i59hD/XeC
KCpSJpxN7W76GFXPnYmCDMoQMW8kA7r3Rn+oGbkgLPGnYblKq40Rbax2VbQrBiJ+sCZwPi93FWmc
3UKhuVmsXOmI4ZMkl6BZ0dxwk5XZIeKr9iwtuoEkHZ3SjOSsv0/1t72PezPSkhAAjfk810WXhEez
kj2js4sSWetK5bET9JcSZyypG9lMyQ9RRcjOCkaXY1xcmgKESg0bz1n1jDCI6iJsV9N4FmkAFLfm
Wv+YDnJ0FoUYBlfmhNZV7VMbpSniauhwGm7C/OL6X0EPmSU+yp4dpBvMj3KxcYyXJH0V5fPfl0YZ
X96rlxt1Dc1BFRAtJc/VutJnSdJqctHZ4kZ7UkckESnxu3ZY0glVtt4TqqdvXiL9zQnJ4Xkwb5AI
Ummzfxq9PQxWHzs0G+pSzB5xfHfB1sItmM4kEtBHZi5onAVZV8R00dcESbL++wS+K8PrE0ApzqIo
agy/rk/A9boiSdWwt/MvfMDCwXypj/K5wRdXwx9tX/rPrCJNecPIjzaeQlQWCuMlbnHWIpI4sEUT
T3lPz7z6Epblip12E8zUYpszKH6qURvxFSzYoS2+MXus7YO5E4EGG1OqwxIeIWnR0CPdA4tNdeMj
/Q/JGt0r1Ahjh2PcNl3Ne8TadPOs02rbxaJsTmtAbReEpVB/k3Jf7sNvMlH0JpYbp540r+LJgmzT
k63FrA//nnLjeFjyrx8XXcdVM+ZEwbBEI3FVNUhxKqW57Dg2iQMpoDi2sd5S2tEujepVnzzCkO2H
uUUwbXDngH14M+9qPg/6WmuWbjovoWbFW6l+kBW6qAcj2rV0G4Rp7a5N52K2z1H1oPrMqerHvLCl
IIYmdZByEivYJNMbc+1Yfe60ua8vDoWKfQZxZ5y6Z8kKDzJqpx7vehFp5x75qwAzOmMs49e0c4VN
zTjAWof5lnTcVDmW4kHqHyyZaJgd01GvfwjyUzpSHvdGs2y9PdwEOkhk50rFTFNgAk1jE3ftTIIz
RIDLPI+WDSjceBWbW6SaE6M4NdHZFeyKzz//9+ElqDfkRqrVLhlooGNxnykSYaA+7wa0SwAOHNez
pK/JlAR+3hTzltSeehuKm1bZ6pptIVDF5At0HKaDRheTlE/9IFQPGreX+TQWwUK8D+IWn/+HZp5i
gYhFQqDzZezOI5pdXr/L6zUNAHLrN3r30LrbQjr4/VaJ1qZrB3JCUfQ2yPRNkFKbxqagEe5/GeGH
18/o6Hg8bvHZyEH8dXcd4O/SsxNYWT7PIZl7rrDHQ2To20xeupyidGjSuZgdvGTJHNcJdkQRyi7t
y53UvGH8Coythm4vs5PokRdHLlcxIUUEUJGF5DzI1RPQDcEh3I0sJkDdu0ydfNGRO7faOjCmgbKt
naMKGEaZicLMzDZkKFbuOq72ar0JsjthWFufRb/hPe0yyvq1Zs3bGr82qWnTRtsaNeCtWazugmyb
cWR+T4cznfbauxJ/SuFK6A8VUcMBDD2TKYOgNLQ73/LsmECPabW3JLHlYo4yH5rU0tCOLWEr3UpM
V21wiMJL6RDOtY5pLJC4J6Ct7zHhKa9wprR2nUR26iAb2FfRnYkIXp8V+UL1lqa1xvxfJLMQDkW0
lIZTbO7JZMzjU2wcvI5WM6EucN6pL/XhETlyE9sSfQp/l8WHSrn39aNhgGUbnSJvAt9nP33K2j1R
amlOii4nNUcFBPKcDlBLVnrw4hXrwDqE5Q5NlyueS8Z6dX/fkILTTjKoxs4sHWYAJlRl7WQb8Fre
3Lhhd/l2f/1Ys0cOv8RiDQ+bxe26B2oFkHnVqnN42pxpDVJIFV9K5iYDNlOF2y9/xfKy0PdZs3HK
+mSIwcLAFQ4hndRm8GFsXRjffSkwwwuCi6tBxNt+3zjqym83oUQULfHzZkvw4SbXddzkIJ8c97UQ
M6RjBKkmezzICJKdG0Xg/1FcXZ8ZVQYDLc4Ne/NVUaUl3KkEdKKN9Q9ewyrzLxW0sruwI8bbJm9y
1WrL3nuEzZfiEhvQYUjmC8YxgzhTQVaXLWFqnprBLhkWA0hwt3mRqG41RhYoLDeJqWz0T1Eg2Z60
Jys+etpXbpRTicBzy2BsntO0ZamKbEm/p55o5IuOrVRrt3G/ozCYCKZyJ9SPoevuuqiELDGR6Z8V
5itJTpPeciAExGfTU061GS0rImT8rn5N6py45reaN87MhKlIy5J/MLbDhfdc0HMwnoqgWym6/NYa
4OKP0ajLgSme7bVSBleHJdWah8qCT23GVCXO55WBJgBqcJLV4NTwbbxpcIvUAePByJvY9bEBbc5Y
6MlBfJdh8FdEaAgl2CXiW4DbKctcYHGZZ/1EdfZFdS5UdAwlmmZf8pdRp239vHgUOnHqEgod69hr
0oWS4iFIdykQOKG0xglFneVTWW/Z3JI2reuTQWEhTwaidmnOIaldNxLRJcJeBikzEFHUwFqz0lcH
gUWR0OAFhEEwFI0dGRRiq23ZvWPtFnmnwuzRLx7M4U0htil9bX1lo3T72HgJxwDl1E77AenXUZaP
cKEIqzxJbksgikda9lcRBlO9CTYOj3AuGfciD4CHEiXKn7zkrJQFa/ymwSFZhc9lea4TwsirfUxa
Q8E5+OKyNY+Ffy97D4nyprIBCXuf3Opgg1JhRuiCy2ZM+JToEgWiNB2eBD8GnDWwCaMJrQfTDjpO
7z+aAgVSrSfPoohFi6tkStW7JEtvAlORQrx4XmLHxb3KBKWRhamjNCv+Lv29XWK86sk8Uwi2jBUT
xMjwwPjMcPujr+Fz7VQ+wb2OavEpN4S5Jllo76eaNu+hE7DB00N2+s+adR7fUn6BxQCI7yQJ42Ml
A44MPvvEfYGR7lU14Od9KlvzRB8nEB4pg6+htMmlfSy/CGn81jblVklZ6rW9X1szja2WMHjLdfc/
nJ3ZTuPatoafyJLbafs2fUMCARIKbiwKiPu+99Pvb9a5WUCpkI509lnS3qsqTjybMf7xNxW5M51F
PdIXvLmncdQJ6EzAuz2Lu16PjFlTZjdZ4u5ErD/ifRsjrklG9a1z+nWmIK8axCrQsl2uMhEkW3zi
vaT5PYnYeDYq7TUz2QHVPFN+uayHYmyfK+J0OKAI/+hlMKQ46eXOqu3nHDYxDpcoEPxj6Q4LLN9N
O11APh7VBfHqsb2zu4MbHbGdxoww8a9p9aRaBDaV3WO793mR7CUMSumIzQ2MKLjUYwiJ1+eI6ICT
MDWpugc3CTAGijF+G/unnAAoEriKSayc/NUC6C5KMnpKGyR+WmINx03pbNKEiZiJeJukz8xBEx8t
A+dcW+1SMRwyfVjD/AVDksybUdsPU7Io3P1Q7bPKXsdlsw60bqEQYJFYlMtU0iJG6oFFE3sJ9sEb
ph3rTNCyM4GyzHOuWnMLDHOUsnYZAgulsHNOjn7FnBpEzJO/enCaJnfewEsQbFpugahga0AyZy7l
VSf+Tbs4k+pbmjj/6eF8ysQxMqkbt9VhdFecFgMM+RZWs6bEdyqWk2Ist1qwa9uL3RerNLVwMU+2
eR/sh+jiG9FdTS0kQMY9UHIrlOwaGfLYFOnGUG68zthF1LVMw0ix6JmhVKS+8hZ7fCAqrHgbF3+d
tcM1NEAr9Ix1hgd4dlUNmfMeqceixPlwekl7vl8w1wGuInTTrsgvRgYBIxuppcJ2K5/a5Fwt7i2q
zchhTOwsw54urRg3Sf2KUve3BtUonkijByzvsNM2cX6SLylOlRWb8M9xp1k+ax4DH2ygk7UYSQus
zvALQrBRK953dXBwHV6CS7fsHjyUgjEXiOp6i1RVF0OPkzaWjj4r24qb29BNNjZmpvIgtcsbktg1
cJl/t3jfKdmUC+ieZcISs5NvLd7kh6OiqNBmtTHUZyEHmh6ebBPKB1a3LHGOrJJMc+FdKZVc/c5q
ovUkoofIEL/qZFw0XfnaQcsz64PFHKU1tWWomxuH24aC+aeZ9HeoDrotXl7QsqkDiP360lJXTa9V
vlCgzFP02h0uYsluSFU6aOiR07NH0rUbdws82ZP8x8S1b2Cd/HCaM2zkoOvqf0qv/0CSbq+4IepF
bOsUMNF2ZklXVMU7ON3Gcvu1Nry7+XsZ4yHRGLx9cx3hG1EsGzH+NA4wv7eKuHDoDCBdnACEkP/7
f56kiXutTZ3OOcI8TbNFmt6ZnOP624jCzhMs7mtjwyqEW9xjhsvE1I70H+qxP+OaL+WYwYzdBuDC
WY1E2M/PYHSB7lc9mgjLuLeGB3XYou2mN3hn9SDzqkg0ioZ1l6FxEkTM0zHj/JagSgu8ek1jydjt
lLjF1mxfadFsWjhMFsnbDua1ey3jywQczc0SjFQ0TC0LtdzZxDL1w85kGxAMNhe/puLICTMzuMoA
RtVtrZUHHbpCrBjLkG+eHXDt3Jru1lGPg3LUFSxgLeWDtlphYNJKVd+xARz3D0J9Dp1Tk7xVXf/D
LwXs9+118QsxnSAkT8XP8atNhE1Nk3lF7xxpoyehLbUJ6zXYRIN19nzEluo+1TAPgWEboB6kbFCh
26bEY/V0Q5RMWa5iqCFdmfQDqamCRNRqeK/i2zok0/nVnQ5usguVD7R5c67ntgvneXCtMgsVGuql
XiIYRIV25VGjxSrwPu65WAgHxImUCiPiEPKrepNoZKWPBwoA3FjwbGOWIpxhryZL6a6f8jeqWMvm
7s4UysJXE5wlkaih3QorXDnraGO7Ky+Q5nrKPkbIpxXMm5N7s/OIPb0oSc+U8dUCxghQYyfexjOG
mwQPnMJMbhInuW1T8bttOMzx6HGUcasnByM6WsT6sMSUlvwyLKpw2ccUTiwLmKM5PaVivFW1uRwT
oHvMqA3uNXYvLRq/TMaDp8hGqnXRvlQOhDTzwWA4FWOGOYFbU8T7wj+lJUaVCRnOwG+iokyZOP/a
6FRrryMBUInyVqunsb1RCLZatdg90xCXKApUB/c05vxqAfEFczftjRYhQd3fbhTxEwj+ndyCwoE4
IeY5OlYV+AB/3m+9W5tuWFr2MSp/4ROUe862pAaPXXPpKr/shGpfOs4G1fTLR2DP2DTy4nlM8ITw
eUBl7xk/kOO/w9wYHKHPQ/opDB2G45fxm65WZac4A+RT2XrocMk5dfK+WTk4QrOFi1iVgaQTc4qx
uAnqdk1ElMYeNYeD7vTb3qdGhMgZRiRBe79CBXVkzWQDrQPBspZSn2KK6BF/YUUtjmVY75TgZPvi
JtGU59I4xxUOzn5/kr1Jmo8IwQ89NPKcdVyo7YEyU5bvJATHVBi1Pi196pmQ1aE5r749/XCXyhfw
6UB0NERVeDxoOuRY5+uc3Rj0xkwnyz26yQqBAKgcBGM4FKLZ6cENxeW/r+6fPu7LVRgzYQh9g49L
U+pBWq0VEoLQXqbVSaiL8ifKn/Ht9pNfz2VQZfD/besr4SUSZRG5GfF+hnYdaucmhoEjsDWkYgnM
YeFle46eoN/l0K0TyG5rTmoaycIkY/6RI13jIIuyTYepgPNQ4EmZs4MVTLBczJjZQJzaza6yk4WF
7Cnp7Jno5jI5Dpbnv384zD//8qZ0aRGB0QoDvz9b7T/XZzy4kTrQ2RyHaklMWDKA2oVbQduoVxfX
L9caaL2nooKibOd8Me314L32+V1b3PVwo3Ja4wROcSR+e+kxzFHYl5tOWdnOtDb4VuCSvXeXeGuG
VvNSeRjtvSjerfy2wXw5U/FZQcUennN6wN60Vo65MwRHxpoM6oDCiXEKJB3n2EZr7dgTpuxdq3bA
RHUmYnc7eniz2pccUWTp13P5T98bIRPjT447rGdt6Ykj6O0hkWcaIoQYD140bMnZoLrTsmuWXtFg
L2J7nI1dvlC6Zq2IR6fEYUcRYHNr2/wVWcaq4z2MEzGFwwtrqm0OPY1iyH1BTaFGNu6buxKGcNW+
UASuY/prAc3FAxoOKxkB9++39mfY8GV76ao8bhyHHcZB+Pn88wN9Ml0W3hFDA5GoD7aIt4w4wS+G
Fh32vIR3BdevrjbFtE3MX06IlOo2th7GCLUROUQ8eVzBOA/uxng1pnDEF+b44DSnuB1mBTOoSMno
bk4JyUnWdOZb/vsb/GXDwsAxiayxIc0yF/r8BdQhsdQ+djjA8WyKcI+GQLkyw98pga7pryn8/e+P
I2/s+zJH0GVYOIOoglr563DZKGMxTYp9RDepILQax5chfu0LbsdirbK3AlaIo+IC7uTrgWCMij1t
jdYsLTFxhZyjeb9VhhG1c1fgl9Ebm0I119R2RtxuSGgv03DhecF95WYrxYDdiCN1OCxADcLhYNTM
ZznX1cBZKABbWaBxHB8L1587A5QH3oZlwA158Rz7PbCLnblqQnNN/4ctm1hhr0teiDcjVhQRFWD5
O6Hhg/XM4tWy/D1ABZcQ+rExxb2G536vzCeP+InfdSdmV89htJ12F17hBABsq/WN0p+Y8Q0uD0U5
7HqkyVoZJmWvY/271+KV3OldjY0tMm83fIO/CUT/kCFGqz+m5kUHTIzG5168RHynivFczLCSHPnB
v/702r6/NfSXuGIymCTWWf1yrgu9bodJrRHJ0m7r16ndUfLh8wYulyBlnBBSgkL/8KFy7X3ZXJ8+
9MvmKvS40PTg/z5U6VyswXaadQI3oOLMZKq0OFOL0xrG0VGWixh/z6eU01yhSvopXOm7jwk+c//9
CeRV9J/zuaiyTlT6iHOQTcRQiDeBB2scaDfF6LxRPNSVv/1W3+sGaMxkgh4kLigkiJaKaA6grMEQ
0anWGOIZ3cLMyTUz7ZXbMIKCh5201yDOtlO+HDQPC5NOOpKj4cCZ37jRcZKRZzDpUVMNYIr1/+8i
SBd5P8xwU0KPUplbPz5KSL0iVKbPXqtG2VmVv8qqD7ciLhSlcExtltz3DmOpbHpsTQC9BC9HTOWb
y9gfp0P7gPJHoblZG/1ppNyvbW05+Y8uui47DDeqdeDr6vSQKkC1YXvrpCoXJfV3Qmn1w8uXL/fb
y+dUsiUvD8fNL0PyCNOYwHcwauoZw6S7KR5R0uOZU5/xiF3VUfngGR8+qkxfX2U0BmmJ2pLW5IfH
+EuBQUP5x7uKlY/W8vNbrytdjUPTEUc9IQwbuxwYxu4ZzxdRswCZdjX5tUMv1zVXgbg3AENPtfuf
Irq/iy9YfOhmcDikPqCY+1rURg1YmO+Jo+8tHYBvp34fGUr7wc4SzabjKBsZvpfTKaf6Vsk16JcE
2eDTPTMmaCkpviEB9tZ3GQkUggNNuvMpJzv4EKjv9P4nrsn35hL3pz8+qVRmts24/vPPZui5HWY6
MFyonXquLnNSdn0iuzs4gumx714LprZlR1wXk27L8ldppIK2XyeOu6E8N23w2DdrtY4uivc8lM/C
3GWM4OVJ6nEZFFM9D/1iU9Gt2Rx6oMhaHu1kj9oR/xIU4mxZzxHtbBQR2/cTOesvlxjVNHYFDMQ1
k2zLz18vyNrYCCvTkMfhQJel5vWsdRhibDpz3QZAs8mF5nX1w2L81rIT7AZbVZfVIdEB1pdVEGeJ
5rR2Io6Jfw/GVDgfavOigFhXxVbD4sUX1owTubY+IEgsAJsLso6iMluEsg4iiqQ//fBE8tz/vEt5
IgO/FlWm3n0rH9pwMEorA9rnvAuVJYdd06+ZUg3ihVYAffiq65cNrhLkuUinqh8+/vt74OOlxJ2t
KXiCL7szd/1K8T0AX0YATFbUdBeUSzholIZ1vWNyZFov//5I96/v4D8f+eUdVH0EeXFoxZGxS92X
m5F4Fv8aMnKWc7eGeVExYCKDG36vUDUwpjMQZMWasRWV/cjdyfFRhORTTbPMwXiOJdqXDiFg44pe
tcGhw2TyogBo93aPL3dzEwPD6qq/mPRyz8b68zLrBnucjMSYcKnomAeb+bwbMuafWGmHzjwu7wyB
7zyW/SDJZZhtoi7ak1U+JI8c+MeQw8sfGIoWh2L8YESh9RcP9kOFZcBQyi04umBg7qK3EUJ2qrdK
y0NTky+m4E826tNtInOyoLAKo1zR9MoK3O7ITbKqVRk1GZMV+IJpsXS6fMXEPjDcXzr3W4ehVlER
DAjWxpAynovp5Gi7LmaKDtYdgjL7OhNu4pHIQoLiu1AbEpcYKP64dr9Xvp/XzpfKNxzKVDRDLnDv
p7X6SHDG6+agVgyWJ2zUMdX498r5ThiUu9dCqsr/oYcQXxZrrBeZIE1PHNX8olko0qqdKPcKrSrY
pDOQ9wDiFc6LxsGey4LwcJ1QAI9UxmaHOxRwvuTMBYveO3tUPwo5P075ELjY7L5RCPIGJiv/HU/t
McDHP6uGe84+1YQi8cOu/y4uld8EBhm44d8yOWrulGww+CbMNYP6oFbu3W3nlntGmXIT8N+2ziKP
ly4ifDND+3+24w8832R5NizTMNmq2Ymy9d8/8N8fC/8oBIpohoyvl07H4rMKpCbHJC0e4g4YCtpA
FcIDq89YkNOC8atVx5yuPqVgydv1RHqZCzCDEZEHH6WEek35LC+puoNGAvT270fkfvjLgWkQ/C6t
TDT0WF8WgRhTTbEa7BGLOLwoXfgk6/zJHoglOw+Y8cnpzcAor+yvhhz+GEfboT3opxl4tNMQoVah
JDUcqFHVc+0ZT03QnXQpAtD0mwLO27VVx20wagthWXtPj1euhgNYc5C3pK5eh6bc6KhI2fOKIP/b
5CML6C6lus2MSwywhasbN7Ss7BIFI/xkosqwTMCPeZcWhD8yoUpPXXuRoBi1uBoUvOQkmrdDt6mn
00RSBTMahvWYs5Nmr4SHNC5OGsWTzcXdtdVdY6lnJhGz3ECpgMOEkn1UxkSzXxAY16zUbeFASqGK
rhiXiAYdZlXtxrLazf0BrkPpeg/IfeIa9a6aYwWM53grZ28ESst/xkayZL2NgCh/yCLZRInO4IFD
xKsfqDlkpIRHFJ/muST8Jrc9ruZdJra9oW1TP9v70FLlIu1rbx+Ow6bMpHd0XXgIhBnJ/7AkZCH7
6QqVBnWMbhxGJ5By1S/nUBREJjPQxj+ODSO2IJ+pESm8sO4tJMGV13HcVpvIBXMhVSrG8lgo238/
wne6rHwEuOZC49yxgU0/lzOea05DrBb+UZMNeaUhbMaZ1Se43fXeRIMfFEUuNaTnfVSdvY2xFMxH
e9VRRYbnxDrE9RI7eSjC8OeaX04yLiOIlHb7U2rSn0iQr7+VlPcKSZw1vsUm+EPn6HmoKvAq1FmS
ZTMnTV5SJV+pAOgWLhMTFZhm76bEWfjhswef0HYUJqY/+lV96035yRBTUJPDptaQ2n/+yXq2r+PV
iXdQy0vps/gs5zAJd24UNri+nDE7SIP7rVaS1VbNw+amspeuzFRDamclF+3HpFicdL+uJI5l+MQc
ffA1uca/rKSp9NVJHyxxdJyHmOAIa/QMqG1II1O1XE6tsY8A4FNvUQIzT3bwFlCiCSwBObBLfLea
QcbsKHOfoFOTqTFUFBR1KKP14D6HP1Ro1ibivte6axe4RCFi5mHKozKcu+zWAb+XwHjXCbSzSvGk
Tsm9S6h0GPVzBFV3dlq9y9vBgNqZVe1uUBiZ49Jk4DLGqN/xVxw7hncwyuex2AcpHQwUMJD4meOW
2xEInR5ag/ZQKQzYY5jLIPgefIVMxUggYsxrxEhZzkQZYfnQRR6QDWZPIXI6jJX3dUWZlJ7G/pQ4
J0mbSQSR2dM4TzgfJ3Frucm7VT72trFuKxgKCk1vkWYHkU/LCiuctLvNCFax/BiXNA5N+1Ab3coZ
jE0Tuzc8d9pee3awCp3Qx1/F5LyVRw4o2MHAASIulkpTr2N+sMwVc9JGSDvFYTA8EUjLw5BzqngQ
JIfbsnl1THhXHNscsTm+Z/IPu/q41KcPGg5u2SHDyqYlJxOuU9OcvRLaaZwvLDkAyl9lkYWqY14z
a0uYf1coYzMLmzpfFsmac9DSY5e90idRAM2ScrpRmNSl92NULr12bZrnxERbafnbGFMzI3kqg/5c
J9mSekLwibBZS4I5dG/lGMpjVZkH0wgX9WQcSgiE/aMaMLbcpcHdFO6y/KavVpm/dv3XXj/khLcT
k+Hdil2jHv3gNGA3glYCKx+9f2mhYEYGnB6yBBIDFAUGllyjuhGvovbUu/YjfKhGUKO96sOJ304y
RtpE0A+//DZi594HSw0Anqlj/8wpWUEupiBJrtxIcCTsXjDrWjLpMS3kYNEzA7wE1af1Iv9QJD6U
7li+JGyJpINSk6crpQnnfXcKKawHGFMJJa9Fjd/4BAqCOHgw3GvnKS5/+9A1Ku8ljp6UaR8ON4bx
0FUvvcnIwEJnmRWzvckfSHu6ouaV2m8wHozwfpoelBF1jW9vFCqQjGsnHIs7oC6dN5cGu7o5TyZW
JVFBOx+u/GQEuhm2ffmGY6tkgilt+g4pEBishZFSMi39M+86yfl0jRReFQpkKepKLlUXp4LRYTXo
1Vp/Vwdsgtp+lgC6VzVFWbpVo3CTRe4vO40uMUNRniNiNOXJy7h88qGY0+/UBdN9fd0EF7W+R/AM
zu1gGsaXg3hUmR7if5xS4ktCEkMJ9ZUJAsVO0IeroGDw15EXzJ2CfBlWz5ITfEYyZriQd3Xuv9rW
s+kSNW2gwmA2T3tSq/ZuqBedc6vlWAFTvNROd+gwR/bXCoMNPWxOFrWSPMJK0e3igqoByozOmLTv
ikWSGHPZXiUQHpU2WnWgqg1+kjRKvxO3XttMrhub0oTEUfoiE1aVxBAqHGvZuF26M8JdkNKYjB8K
KYdgYi4nUJtpi76eFoSNzkvqdJ2OrE7EnGi3WdkcS2hX/mCtRFGgFiWPzn1zE28usJ8iLKPHeZdU
i5XgpqgwLo5RdfUy9GPWGGfMeDvtrh1SaDwCbwBOVnerdLtUuVTFL1jxY4LFBByDZ9W/Utk1qIrB
zsvqLKcwmbPriLjA1neCCow3TbSHIBYWFhgJAZawgUvtoq2n9jXBzUTXb5Y4M/UrMSD16fB8oCcL
8LuIcLixkHekTrzPXXfhR/VuyCDYM/DP6ie7CbZJMRzJ7JIvhGNl4oD2JKXULDaDbaxCPV/qc0/t
tpoPMYXtJfubkdDqhBG1DoGq0Y+aZGWFxwo/yZLjbITCFeWPenM/WPcZ0qrJzO5Tc1w1cbsQgqEK
rswpCH2H1gPkPDWmpfmUdGi8lGton0rWp+V0b4Ovz8ko3IX4KqTPpn2KJnQbAhzUffB6A6lxynHl
L+3sMKgSPfaHk8xelOMH+ZQRVFsW9ZjtI2erqgdtLAnQgF5QUoXxI6bY1sDe04JXmMt6dq2Nk4dd
TsMYkY2QcJjxd9b9wdFfLEFaKIonpF6pN/MaRr99tPKYdplMqZRdMkKRdVBV2ZSl5b42EYFyUw0p
Nt3JbTW0Nw0ZGEafYhajAQowcJpjsL4w0bCH+KMBGm9GR98nQOA5+hRbn0EGzajINIjFbdnve99d
NLHy2E36Krfx9IKhX7jLrsN9HPuRpoQTwYXvdtGzBhiRq9BV7Y8I99I+oT4n8S40UMFArXlDFOPh
Kip/Xkevt737KHcBUOBaQ7JAuHNkrKpGBygFVAxI5bDWpfUhxAc9yEqobyX2Ulb9MqHu9vEm6Hui
xdXLQEcAl+ze76Gi4CB1xppwpg0dFEqsrhDwx6xLpbSgqrb4xAcLy78mDc6y7VM43JHkNhu6+2B6
FP4Ld/1IHnInni1xN3nXjPWlVnhY46SMGBgbn+QANVaNH1UcIlX9LhAQLwKYwbMMvzKT647Zfgvd
OebWqKIPGw7oaLDF2rsaG+I0CE5qDxIf6PTf5WoU+SHuzUUHQF82NjasEAtqkOoUwUfqzrNunJu6
Mkvc91J5yludm9Va2/BKe24LK2SlnR19XScXxzv2fr8TNsxc2Lg2R7I7FWubg1doj4F3q9jxVlWe
HKQqwVxlKqzigRc0mz5ZtwlmqWudOsDHW77mB2rGZa49JrU7a6v73vGfqsqZTWN3MzZ3o6NAofYA
hculYj6EAOtejwrTRLrN+S2xg0bXdimjMq2vNuagLqi44OCo2wEVhzY9NO5VaGfFOGaDRsz9uM+w
cvLh5hfm1ZzOk4VrXHzpHUy18p6/rJz7fTbD7pcc+wF3Jb88+7Nu6OgzUbgwvx3IuPdK0A3/nXhl
P3yxk5U6bRIYytlujAjCxV9IzgAdCoO+vPr1uWPAExGB7VobR6MthfVmaniw+Xs9kXFi7JAxewja
E/9uH2lkVLMp0S1iAW7KVPPuNsFuZXxUYXtY3r4iQ3KoSKkddxQWba0ulFS+dfpwczZAYS7cVcZd
7jtX0L3GPCTEydsGZ6JVzEotwkXrHsexathn0fCUOR8acb8Of3ZqHqp+WHDGR6uYb+IhMEy4UePu
kake+uGW8zfa5n6y81Ln3kO72s38zL0ppdQ2anDRSa9pjZknD6qDlUfQmwi/RIzLloZ4pLGnyFLe
jgUh9hQJJdKZMIU0wDlsBApRtvqLSaObFs1jQKcf6y9hcsk4FHSDuEton3Aq9Y4QQUzfZCpmrHy4
Jsvcxe+RGPKGJKpa0RZrXwQrZ0KH0F2MnARuq7nLMxeOOMRUpWM4DbkyguHL1ntGPT0XlkISRTLH
u/yx5AbRFaTaeEeahrIMOiwvZJAhKct39bbKj6lxdLxN1MxAb8HhQuvDHJ+S8ibQN3ZzH1KlVBAT
Ah8JGhMvR3h4F2KmMQ5z1YJG426b6MMv47kRftQejgxAr7W/ioJ2NZQOaiFnR4oVOvECwddMn8pn
Hx/kaixeoyZcKaiVS+Hd9Y21EQEvHI4MIRYoKzZltW2rrTFtBxI7rHinUpL6CleEBEID4Aedib/i
3rjizkQtNNUojXcCz1D90lloSXHHVmuSuBCxVLhEZ8O4soEXHQhGU0/L5SoX8wGTDBDXbVIZS60v
gNSgFOp+dBYGfI36hsQ2FJj+osOIsYNO5gcFdnVwHJtLZ+RHkIWlSwCA4Zgnw+p2BW0Fdc+yhaNf
W8lqgL4SXVR9WlQ4HQVOgzWMPm9NZTFZuIbi5Vn67ll9rxex/u6F09ZUqrPDATSA3TVdt0+61wrh
FLANo8wNM1I8OjhNO/c2szsbHke9FNrEKDNG5aYuZj6Y0Z+ocyeAd5uvFBJH8KtZ+F2HBuejqWgI
k5GNbM30ihR2s12zEkZ+eK9DKd2by04vl1mH3yAEbOI0HLPHzUGJn5wJEAv29tQquxyuC/IbekoC
kqNhn2vGLnSUQ91GR3Uy9qrx7pkAUaQ8dARv193DMLwE7e8KE7LRpD5qXVBqtJX9OZyewAAFZ4vT
3qgayYgE1DaScgDDhAf0tti1Uc0H6GBH79Fl3kCgoh/PQ28VJu6yJHljeOYKiwaAaxKSiIINIXei
GgwSeH5sxquhprdVAqrnTjg2w9cJomAdtD6RbkgGnpwA652DZx6cCO8RTGtD970jh49wu8Vk/0K8
vez9dRp1p9Z+SwkHSu175h4NhmT5U0WVrnx4GaRT7wMUYubHt9yBbhnQIdbzDI2XCQNm8uhbKYw7
bB+YWwZrzxZ4zWTrQmOGZRdoaGz6ITRBbR+gi7GU86BFu6iqYI4bj/zwq0mvVr7iLFNPWbVYyA4Q
RQmVUDnz+CqGhsDHileAZ4uQ8j7HvzNu0KUN+pyUZUq2h9xfxNz2Yh4k76ljAElyCUYfWUVDMO3T
5BznB0V76ajQfCHwBvBuInfY+rmzHR1AKWSV1sXrhrVTLZr2NzwtzFsWLiW8i21m/ztHQOhSYqQb
23qYDKjvNm5BDm7eVTkP9AQb85q9/TEpylKnMFanvaE47PgMir2GmUK3zCsNoZW19Mpm3hsYACof
PtqLJoUmujMY8voV2waoNXl2LuIkDu5D55LPMyuwyYXwi3HnUyFAcuf4QoKoDtHSviPoZEI1FKwC
6/dggV52sFl++ffVtrnJ8eb9VWMEmcdX3XxxWJTmuLX0S8x+RX/LnPnkVG8BGAHcMA8sR6qU5h3x
Jgm2cliLcv/WOCYSb2cTfplXD/g3Zr6/jANjPtTeccrwcTePFXrE4WCFlxryStCbT036VJEf1qQb
09LfjShfawRS1TpSj0wsQnp9f2Bl1C+uhtKjrs8S73EHgfKZ76Dj+jJRt/Z0/3YyECTz26Rt9igu
LIwlE+gNCa6TDPGxyQ0Xmn03BA8etmGefR0F/+A6ymJYr3ym77XEnz+P2SVWQIXonhqk5nn2odIp
eIRwjMiZwleDTZuaHeAvwyKTDEp0RD5zYYNSJ0d109fXOr9EZDIkqHedQlpIpoQsOnOl5edBdMTv
A0I2WMfK/2jsuxKJEeOqgcVT5r8m40FxPwyAq+bRUzCb6C/jRCuY3Ctlj+0qlTi2Bt6r5z3U5qHC
5CYGTrrkOUpNXtNxhBFEVmPlffwbof0+NoDdKOlZro6K8ruhuEjL3HLzFmZ5ikoDYl2HGZHZzD0M
d4p6uirZS4YCqRovoXZxbWOJ4CgYzZPun32S7IG+xFGiST881jfEEeolcnWsV4VpuDgtfEZBw1Ij
MWGCr866NO19j9kplcm47syNFe38mrpnH4Q7Mb798MHfyJJfPvgLv8COkyrNazc/OtnRbnaOg1FD
sGvSrUTfgmXvbZVRxgbPfvjcb9PfT5/7zcyvt2Bpkp5QHFmovYYsDAbSxqXbTjGeafMVZm9Y6ai0
iwn+sZtB9xc66nKYvqiU++QnE6TvVhLyeVwNhow05RTOlxdQlLE3BnqZH+HG7pi46biw91GOTojJ
zS72XxAauVQ46AsGxZ4V9U9mPt/FLzyBJo2zYH/rUobyeQk4eeu1gagpQxAv6KcKdjVD6QJqKJWc
DYGpJ9uNQr36kR72t8XHJ4JksiX4z5dJfOcPpTEOBvQg/dSE0cIo+j0EQMsG4kRQVx8UOvDQXkhu
dTq6P43yvhGU+OLYqPDtWf78/l84IK6agFH72Z8vrtAIZTJ3NDtkRbwFIOcFQD+A95pW8bzQfk1e
s+Je+n8sRyymIAyraIy/DW7SwB9pPmBIwX9Q7GJNMbeSBDAXgTGshK4P1haOHNmxxQhFEvWQpHrM
OxM3WjRne6Sg667/fqZvA05+EUavMuMWmgr8rc/rwVctv3dFkR3rjC4nJSulv1ZYMfE+ClvdNPgo
Z/4PJNa/bgM8LSH+M/2QiRGfPzSKrKDvTCs9ygHDhJAl5b5C9RNlkg/j9LjLWeUzMksb8c8Uo17+
4WD4Ptzna5tEg0KNtKVr0pevPRFeGUc6g5QYHCtI1Zn11kzusbA0pk8IAnoQdiD5tBnmCZOBejyJ
3IWbXK1b4yAp1lIDg3N3qxLbl1245JF3Fxwr6Ua333vrDNoqYXEPcGnyAfyqaDOFJDlDGglOZtz/
8IU4RvjNPs/aELWxp12XVc6cX1J//sN3VPVutE0NIwONWjAIrJvSGM5piH+l564g+oNhENZnf5jh
h6HinWFat6goMMbNd9mNHQQbp+439UjBoOCEC0aCNbytK1strJ8Hp17DYRLlJZzONlJ3htuIo0cd
ORRJQI2c0foGEtxylgsyy2Xfr17hNG4roZza1CYFDglZcJQuASivTnKIY4JApLHyHjO+0SEywxDu
o0vRrQAb6mYd6a9yBl6FvgQ5gUCKP+TMRmvwJ+HsBkF/G9oGIWZ4CKaPrAi3DjWcXVrbXjz38Opq
ROJhth9zG/0zMgEoIhLryGFpm9KZlH97Up9MX1kxPjlI9Lqpaywr1iGCxRTbbUMhQifW18jGZpKC
M2Wq7L9WAxCJSHZVczLzYelWp368NSlZWc8mBC7Sto17jTwEODDphG3wm+M7i6Lb+dlVs/39lNaU
uNsOxRmopaafNfVVD3bOxPiOaYcdvTKxl9TpiIIuZIKG/CW0iQBXzjG8JRhbONZtiyhbSqgy0tI7
vF1E6671gWhspitKudNRetKabORPJxcwuoRFahBF3a9bFWA12huBRRQ68mgps+HgUySZgPfcekhb
4OW1MNpmrUEMIcX0/zg7s57IkW5r/yJLDs++JZ3zAAkkBdxYFAWe59m//jzB90mnC1AhnYvW2/12
0WR6iNix91rPKl31kAVMhTDWJpTUXYMLPaKDTtBEmaUb9CFNbx8nGusVqwdjwOS6HqZ7ESM7EhYD
xPZVyVOA6xwilcA4tBU5kCGWQz049SYM2zgBZXvBmqPQHEn7jq3xz9DxEdP40Jf6wUE+EMzWMqaE
k6OHsBw2EcNNtNNyHoKlc123PrKal45eid5bm7aT5OfoMcDL1znjbgimY6rNv+lkbJ7IpTkWzoBt
w1pP1NNuDTVtcrmcqKL8akSAiVSdXjYgpdCbGoZ7TFFa2lE5tUuWBgs6VJ7Io6WqocGPdyXNsl48
68xhlRjxGGclRA0K56LeyhD8VT7AccYoEFYMBRPiztV2/H3QYUeCh6GCmcGLPHU98TcGo4h3i26+
Iy4uRNigZZzjbxh5IlYjZ1ZQced0Pp5AX1Xt3h9bRiAACDKqeZsnSHfeMUQiqzZVZVnY7c2/twwh
l+fPS41pI4FAEmOhgvi0k4dJagdD1icndXC8mFd6UKZNwgAhjwhaMd6cMt1k0YMdqochGR6ybjrk
5ojysl3R9f/3h/kgdvz9YQyNpCH0Bah3VPWzQSEwxrQ2qizAzbvsspPN+bGeOXbGjM2Y5M8o9UPb
62TUOe+9cdK13wlKP4c05iwVRxLn9ZVJpoaikXZLEgp9ZHqPTnBQeDF6dKHdSS+6Ja35HyqSb/Yg
PjmnAxivsKPEZy+H3/ZoFnKYSSkCdR1WXrdu6JNXJMo74Y2T3RcOuan8U8yAJyHlZGqpUpWz0umr
bL4Lqoxh8qEmQYw0gKaFK0MTDUW5euOyPtQjXG9QLJyITQW/K7bKuLzqCZgwryfyp3+4DV+3H74M
5aSEsxq6KT6VV8LHqd4OLv2cAkIE5Ys7nfTsrDQ3bQOpA0wZTURXBQ0c/TLA5lm0L1U9XinFw9Cv
Ev9GxKrXgDIoQNv+8Nm+1jgUGwDmIHs7kBk/s6lDvFAlUA2FOTQRoQH4cz1nIvRbNQIvdLBiVGwB
7YGQRAabe8fZuS9INhYc5VcxEvv4KTWfMgYMg3YTEYxTsz00jw2z1TDexExvMyoV08SaYvzwpln2
18sq6xQkiBZobarXT5VSNLbkGoq6xPNylKOuOa62iaMvUkZp8hSlmzne2nod1dFKlPZrGbyUWO1d
e+SRd29mBuZ6DczeJ46bqVEr3lES6IW5DRyijkoGidlpdsIV+3NCCyHv65ug57Bepk9TgkFN7td0
LGrW+ampDnIXDtkoQ7u5xn73IhXhWuEvB2cArMJcln3WmfCr4djN86cGjI4+trcGVFl1dq5j7q8F
KJKWxAqBEoDnBg9zuIrC4WAb8XJQ4U2vha6QWHrOzRD/iJz4RQ2t7BiGOABJh4rMSSHBKdEmQvgV
sbkpmoBipS/5EkhG7GYkL6j3sua5KseVPwCIurRYwqXAVx7AaRuvMl1smih4HwzwsmO/l4Np5gYL
Isbu5JdmStgZaNarB5WUih6mYj+lqwZF/zhUD6mOYa7MxqMNuTfr8bUUz3be3yhtcJw1bH9hxSZM
N8Z2z6aoaE/5WxFbu5hZesEcqB+yzcxckW8pTTLCxVQcYOM66gbKkPFoKW+55X80jjkWRsbFMkdP
m/Nl1+a3oCnDUazkgxu51Z2NfG7cRIy448lZNtOlIxiP7tnBNDAe6e/c4EpW2e2uqAEzaOexMDja
zOux2MT44uXOG4clrZEc+j6JHIV2ZBuempDqlVUz0d79yOEXAP104DRZrvbbDZED2xYfGZezlRIF
QmUUZhMlh75FlIaS0GN6s1RmsU3ws1DP+PVb5883ziR2NeVUE44eOdlbWVXLgixNh1VDAu3chAuB
7lOaa+zfAwiOCqh4TlnN5DyD1qyE42PsD3e8ylc01O0Qeo5fH1Ikj/Lv5WUTzFxtH2MzIcPBMyLe
69pcB3rl5V13kdXLbBnYrs6trpL3Uq/qYt7pDf/lYl0yY1F1fymJL31nvqQ5mACZnGZMB8a3a107
u0QftbNHz6A1pmVGA9JEpFSrMq8WKs+LQwhNnmYt1H5agbMD8LgmwWw8K+hYh/pZL3uiRBYZmsbs
bGkXBbW9SR1n2vG6Nax71dyo7njoMan4RDb4o8aFQWMTWbumQtFtmEde4aZlpsCLZiGeaCWOCImQ
hYQIy7ij5fumVffzjGGfb2qXwU6yTpwpXyRE6FiCHAvqVP//v6/NyKTKwS7DZLbhYttUnRVttzqx
/qCBZGpCtfQifR8ieMjtZ8nQpW27lu+Z9GuLAS+2duzk92gfMnJNMJDE0AJMfNrhpSbqi6dObd7A
CUwp7wpcxj4c91l4V5QaeZW8wMzZ5Q8a4GdqRT1M/dnkdFDIcSyol9jYVSIE+hkuRjLpu2qVivSG
oMHjKFzs+QQhcFf7eGYVR28GhSql9JjSbjdPz6V7cDgFqUBpUGqZASM/+6WlmAvlBFVWkqyESXs3
Ew4TjIuyJ/ObNnXAUJnV7NHi46ECp1SOf5ukKmVsAAikQ4Iz5jlbNtBjkGK5ebmeVcqHdh2p4hQx
VglHYxsaARk0hPGCtY0002uKc4rIP0apL6V9DYUvB/rG+ZPGfwiJGefZk6JiZ3oGtXJVEHk2d8vW
oHcP8yfQX6TJFFuOJ5pLPsLcQmuEcmpqyXRD+zSF6w+5F2NMExIDlTFleYpLFzC8Zys3FPmGnW5G
pfBCdFcOtIyaM1d1n5XWL7d+Q03hl4xXeWGror8dkUm2NAX0JNgAzzHAbsoi3KmX6ggeP6dYweNK
drHWwwwuXluorUgQka3dul24ArDmSdtD5Wb7CadvNEHt6PK7NIr3eCpdivY6d5fGRKizKQ5q8yKV
PFHTeap8KfwP05qU9ZucvKQhpsynJYcWrg7rJ/NmdaGY2jVhk3dV9xw05q5HQaVq3Z53v0PhkYsl
7aWAdcLBUpMlbwHWZSvBYY1FnB537VfnoUA6g0yaAx29gFkcHFzVBqWeWdwKWoBZ5d90+YDnnxiE
XltKWECePPT55I2Id2jXEuuwG4DrDNMEZ81nRCay5RiRyM1aFbzo6nvA/indU3LflK9spzwq6W1m
20T+XQSj67LSvJK8C1vFt44Q17XMZcbKW4flORLDdkZWFKArTqJdYr2Rcc8DeI6jB0Yl3BHGUcPZ
5huaPKWYkAgX5nxm98ss5TM74ypgCAeabhOjD+u71qtlloh+q2vsCr1gfL91Zw00NV6kAg4SuTGg
zkCn7f1JvfDENiLZ8crYGBWMAuCZby5Vm4FklazT5E3kvefyLMorI387fDKkUQw9dYhbHMgKxT4k
KKb41wUQELnSuQknhYa1nsglzc4odgEpl9ptPV3grzWcSaVUtJIjJe3MwhZPyPwpf2P+fASKYkyV
Pd8PvuY6jfI/alTfy/8bbc/U6YcyVjdGM6yGmBNhszRdhnKqsjZxM8FNgi9D3rniNRUKymrlhO5K
RUuQSzNNYryAcDv16X6I2q2SFgts7VehuE5K+Iw8tgosnCTIzy4LHKitNQF2V6E17g1AU1mzMQeb
ybX2cVzr0NTDOViq1TqmIwFgZpm4Ac/cmxid33KpYwPtQ+WHUvdrpavhfbRNF7ShIXAefmoCmXOF
KXrOT9KmUs3PlENEpDNckEspVapV/NTK+66talL2g/Z1bdf6bLhMijZodBNAPSOFIUMDioG7QsAa
GIgt8PizWegN4L4UiUh17Cm35KMgD9T/LvIt7cuhlK9OhivNdaiVX8LKitKI7TpoaGQ22da0EiDA
CNDEuGxU57p2ouM0FHQQ+Dghq07WHLskYRZF+aDO9IfU9dnMXoZ46wNfobND9UhBfmPY5jr+PZmV
N6HcEmwiPT/WGQYxAIx0xxgitn1JRwI2x18AnDzMfPpM5BIEyBnPRDmr6yhaaahzpJDSJm5uqI/0
wj16BtHkX41F8BgBJ5QbeZGMhNDAzokPuRjYJNXFVI/PCQ23GjSm36KMwyJk/mDc/m5IYhKn7eBU
5Iz0WRtf611RlyEtYHnFEuNM0W0279CAdDIFfvxt304gMPzAMKBdqYJ9+fsZzapI82s0qTQqX2RN
JKW8svymUGcE0fvRdZY/s0NEPz2r331P2hU8oyjuNRJV/v7F9ayJouyCXA7lZOPZoVGlN/510bCS
cebXfySjie/eDovMb9jdUEd159Pcq1AcX6sBYJ/ox6RoSFLMfR9dP7U/ltG1Ft2UQbit6iNlALt5
ZfxfJg4AdkycbPyP+xlQPTR93XZWkjNSpnfZuCuBc40WsGxczuzK8gwpUVjdEHvg2hY2zVRaWKXS
rhKLkel0yUl2sH8CsQIa++Z1tTiNu2TpgLtxPh1sy6FqAUso8vQJX6tCz9+SXIVbXt+5rbbqumiv
QgcsCxVMub9QR3ddO5cJ1baerpw28jotW8q7GNbDfYtysaD0KNnEJn1cR+ZzY/t0mi0yTtO17Dqr
JZmFkM0CvngNcSRBhYb8AdceFcKvTi/WgdotraK5xPlanoMknLGRY6ocw/g6G4xdVnE27eeHFLh0
NXnK3ABdzZd1dpGzE1mcqxmkEzVcPOY15wSDcv+hYU1Qo+iMNDnE30/lJujSGrKj52gbKoSGpqAl
526z47VwwjkASfE/m3ro0ER1avwcEsG/c/QM5Yq6QTk+ktk2RPmKdvMGxbUsbDSLvZaDk1WBowp/
4UjchhkFo3VFH1C22xsC0a0E3wPFcDnbiPlKVOlvEXiKKnI8kUY3ga/u8SVDSUj0LRHSVy35IpwU
RWXdCE5F8pLjYPYNtAYNWmmWB50yeaT0Uadir7FPT+6D1sw7X2sOCjtt3VmL1G856KMpQFwof9NU
OdQjzyPEVYWgNzc4yIM5e8VY+h5EMfrp8o4bTFisPryXM1A8uHDF1tLwgo0bPLeGmLWG4gzn2mek
y92qN0AuSi3YyK63i7xQMY7Q7xch9xusybqkqzoixczdO5i1SaZif7qk1uTR0QIGW1Bl0Rx7IaFj
VbrncfozoQml9U6LmZMnH0t5DsWa+ktJGZabT9TT9lgsAxrA2cQ233m+i75gBBuTvH1MzlpIDxpJ
x1whd9afgkJZYjRZDi39Ur9A8aAbN00YeIb2RgbUWtbWsrYfGVd0YKakomNkqoC4qzXrO98l85i2
mkXh0FvGniC2RZZxsRhd6WCPpmu75rRk2tghnJuZUPtC97dOEjwVY0YFRJeKhnUJHXNqd2Vu7mJb
exqax2zK+quKdgb81Be+XgwaG4c4p75nYZFyoT9V1K1l7Cw1n7+lZGxpi9S/OdlpbPEOiYNTi8qP
UmhWxV4WnxIKVDTaNoLOJbp2zSFM4nA0SHoi28EdaYHCyao4QValEc3pJqoHnPic0NQKy/DY+Z6m
XThQEw5X0xSQxVTlE8fOJVRYmcZMYJHIrzqV+58g22VopVY4lXn+RxQmBQl3elRgFx2XwAlK8HhB
P3qmSNeuQBlmdh8nmXCpWuUPe6n4rgyxNZtWNO1QKrFP8/U8bfvarCeITjxhtHfsekWc2m50zkRF
zOqRoUBZZGt5WCroEP27CPpuh6PB7xJUwf4G4u3vHa7L2f2wvrC90fQRR3ZU5tqsZ1R+bKj//l3f
7m02Ub40VgF+aJbc+/4zcOz6PpgRV/ObLEnlz6tdlpx6d48uDfJ8QHpI5fXwgcReMQ+5sv7h13//
+wk5YOpJE/uLudBNUyPu2zE7Na2Aqx4QkCy9akMjVlqc/FK7cZF3xQaCl8eAv0lfpKCTYfC1lZbs
KyxOxrOcMFIjy58z6UYldKM0JOam+YYDwR+8fvrFqB6rWMPaK44SEyAN3uQ2IVjKl46ycVLNG/Vj
PGmL0VLwEvZ7v5Z4smypqeF1hhQ7Q3PVZPWWIdoLBwHO9BAv6CkpgoZTiP9Qla0oKi9kZxHHeSpo
MauP8mQF2iiF+65zppzC5xbKvPTZ5nl5wva/xx9MKzh0wFAx1/RD9hXaGwwEdpCK5FDW5D/HMZfO
AJauaEU3UNqrdVYhu+BMha+mqGnHPVQk3VQVTrJ1w/m0eqiL1Cs47DRKcWEXcUt97Y7tdVVYu5Su
Eaw+AnBMgdYd20kW5qh5k5XWu1sVkanB4EqkJKvqDqK6gynC/b9v/Ueg0d8jH81BP6EbuF9lspN8
B//z5NWItdWhHjJkEu3FrEZsXkBy5je530cy0QSla3wQdPwwrUvVok4TAPD0Rxeb2ycLa50rxc4o
D35MtrUkPkjWvZz9uyK/zpK1ElR7o2cGONfotkwNETQzbMaVryn6ucJh3D0WcPmmhfCVfTUlcGRx
9qRpezPM5kZhpWWHkRVJJV6GCWnLBqXDgkEEWkh9qXEocpJ0pSvmVh7pe1vfstT/CMD4GLx8uljk
rlLYwz1BcPShG/jPxYosUwtSnJEnQ6MFuctNJK9Q415kS+dQNgC7aNL/+wZ9xUy6RJBQYsOZZAnk
KPr3DQLx4UxDBdZO9oLoZPlcDHbRkK1QNnll51FeXotOE5tDDoQCLEKhjQDG4fX0uFoAIv/7M+nf
XggHjQQeYD4dSIe/PxSklqmwYpjosvWWMyDhasgSeMQGJPVIXZjeZED5ZCxeu5ImvrlWyAssbxXb
WOo8ZhbPVp2Hm9mkjIRtH/Q7KrYpKUB4ovETO5PxPA+VfAblXkafVs48ORknlViaBN/RYuaPjWyS
rp/ftzbjcqwhtcncto0XH6bGZKC1FOx9PkklWxAYjqbut4YEprCRfoujrPSIq9u1KMTRfFzHUXe0
zCdWIcHYuTml2FWlz5Kt+QN7uXT0BsgHtj2KwUayTAm/UNoTIpzFxFYrHX25I87gyl7LGeE2es1e
nz/6+6JwlmaJthiZbs50uRm2urnOppdwQgmgqt0v3c5IctAWMB62vEz3vWs9Sb5BFOEXgXxUYMhU
oKTk8EyQWhrY0gedR7A41lWLZJUZqwMN2sl2VhlvqHoZdMnrI8tpU5lOJNr8KrkGcdavjCl77NTk
xSR4oGy2so81xSsJdxTo6LR4uCrEsAPgqeIhwDA6IqWUz1ji+1tOaYuEAkCaeakwZ91GLnGmIHuQ
JewgIUTx7eQ464oxPCoXl/s3x/Sg8fE2oAlrymztOUarJMUX+PdkeWuM2qEJMUWmvw0TZix+R3SU
6Wx5gvOKLWd0tfVguATt6JfWmbYSZId7ny7+sE4udYdVLoPOP1Y7OeagBoZskfbWOtS1e6ePsVqX
W3auMd8Wur6YwuJctuGig21s0Zegie+gp5Ob2Ji+i8xdDPgkI7/blCgChscaJrvGNejJB6Bc4iTT
RfUlbbG0NxB3seev0RrCaCNRqwujbUBEUjCtEh4MypSsg3geXY/lfJBdO5vCMEq4gMOF3CuxaLtb
3zDp8/HpTJAY4kFFPedma7gLO1fBJuS0O3PKpAs5T/hL1PuEGZ/IuTKZt9PMbZKf5dBCqasXuVwK
OARRBuzKWTP0g8LvK54kp0hNhS8ucuvyg+oM9pLgeadcO+aelb5Lw11Ip0bq5LoESx2yfJC+PEku
1b3JAMoyNsnKQgsgK3Pqf6NXvLbw5ZGjxBIELmIllTbMEp4SPGjpLtXcP104/s5RtgQQbwfHvc+m
4pryGMURqnEN68PYX8tJ0Zxo7Cd0zmOmErK3z+Iia9th0YEnhVrtALCW3YV/L2ffVT/UXRRe5MNR
Gxuf5u2Nk6hNTp/0hCWNpZU+G33Hh5opf4825g0pimag9VpmlXRjMc/9iVT7NUyZRd4xaWzolo0c
zfm0ntoBNBYta6GDJTtoPEN/lh7igIyTYomkdDKLdcdYWKqPqEKryt8HQEWYM5gMXhC45kQqxx1K
DOTPP1yc7wQq8FpclIUUwZr9Sd2nkvlK6EKcybYLL3s1HC34Kdl7UV/wvNlMUaaRIQfXpE92XKoa
KW7tjj9UyF+rccnZkr0fMijZXuS//8/Oa9q9PnH/0pOrvwHYYibe95f/V4oL5/2Hryy/0t/bPFub
KpDl2MD4XePTlmv1oNwLY05PcuOQvQS8dE0plnJxkASCchfg6w1YoRRxltgVk+6k6LCMF2fFtQE4
3P77E32IOL98IiGkdgEJAzrLv79+qPVN3ipWesqpAObY2Ugqjly6Yzm2Z8NkTiMVa4XUxPOa++S9
JBxlVRDftAhiM3nSmDkH800GZCcMLvJnesRr+D2KQfNk82eqLhGmxIzxB0f0UhxrqAE6UwqTgDHW
O5vO6jgXD92Q3Moho+wIjGq8lcfUFDEIp9xAiKv+rIoKLKHUU3CeLv7MFRcROELBVCaihBXHmH1E
j+AayPZCP97L9kQOolEhELF3Es9UoWswEW2nZPPvC/nNq45Yn1xR7q0JOM349KINtRHOrj/5R798
0JVLDRAsN4Co438cN1l3P2w7adUOKGHq7hCor239Ez/lm5ddhsnxpqMN1RErfbqZadlkWtrF/jHG
ua8nADPsetyQ0BZAiSowPhn9M88Ye0nSm5s5Ib2BginnWdSN+46apsqRomH9MzsKouSnxejrC28Z
HAU4vVlIiiGe/v2sufioTSa81lGgqm4qbadmr27EzOiHW/G1a8nvIRcdRCIA6y8LS9GTSNOHvnUs
8odUg920jRFzcsUehjiFbsiikqxZ7XpOaqY5bUplwPbUHgKeu3w+sre4yQ+L3ddVRn4kkjeY+iAT
/LwRJLWZ4ETlq+vhi4+EFHmoqNbEPniwRGne/nAFvq4zgKig6KD6Q7tGFsHfV1pFlugbY2sSdrAG
y4Jbyl9U9NaS5oXMwNZ8K1VYGigEWudWKoGkip0x9MjmzjxzJ489//5E33x/UrU1iwwJ+QB8Fnel
XVTYbsmYQsagROlajhFsx2M+rQQ70bQ/nCO41V9WWguNC2J5ThLMTD739HtdNL3BSwi8I+D4xpGc
GpKMK7dYyH+qOWo5yXguWRwK1N8yjUVGooQ0r/T55ErbQXwxsBeGiYm6HRyFzds0MeCFEhPqwB/M
ZyMAljXsSvKCZX4KhDTEFd3Z1RsWQlyKvIQ2IoKmOTTN7VgetZIEes4FRvPOnrzO0qMG+1slylBa
7VpSn8xjQbfU4KZlF8Um3ehCj9oUD0qNoWoj0AoVjg2Ehdmxq270gkkQJJ2I5buYSsJngIAUz0WI
GBWVQyiTMYp1KmJOj5Mn1fvaxBQ9iLeyTwy2pcciPtgRIhwyi5puq2XRdUQqhj1SJiNPlSOHxH0R
g39uTHs1kROdr1L9eozFwm/T66zI15HT7YxcW8rDyOzbeGrpk1yGqd4QGnBlkQ9oTeUdY5dtWxDX
IpXis9bsiN7Z6LYX0H/Pm4STerAKGuC70Bu4hIroV64jk7hCjvbvl6x0ZIs1p0EZpvpKNjr76k21
+UH6pYRry8pUUap3B22rXNcCfjhAOSSHfVannBmuVn5yyEYcbfwE1MtV3vR7nV8Z2toFBQhmt+tu
hkJDOs5GTj6lVi3mdGYTF10i6o1wpXGDHUiQEryhSIjA8Ca4orL505OGoarQvJBvyZtOm/2HZ/qb
V4gJDHsMKlrcIF9SIYaxdcjAso5ydwURItXxkI1Ja5ppouHB+Pcb+5F3/3dlQB4sjRsdI45lUT3+
vYYMc670Q6+Yx5JvGySp1KF5rGLw4d7LltNhbQwAleEtdKPY+NrzyJEVYR1KHGb2oa9f6jQ7GsGD
2RIjmNQ7p3BXg4Hsx8Y2SRASDeihVBeW1Z9tNDtjRHiN+eS6zSVDa9CBA+7rPx1COmi6lritW877
LlwF1VkSq7dRjWytdfQmKKqxEQfdjMI7/2Fb/25LdR001HQkkKd+GVjrRZKUwVyyl0S/FBqKAhXm
vNQtzy7Jbh22ZLdMf6zonWAOHrUBaCeJk+G7Wq6N5LEr/iRu98NS+o0i2SE9lopNldYY+iR/3xhT
H3I1VAbnqJf3YIpsq13CytfyFjk1HH/9AuouxXRODkxmV4hUMvo4qLmm2wl0sSQbFN1VzZUDWOxN
07mifgqLYa2y0iWvVWismvbONu/tIVrGqZeRZ8cDnTk7EZ/+/Yy5X1fpv7/Kp2GvozWpPWqjQ5rY
rTWS9DmcSnGj1S8MPM3wkrfpqshRibQtZ2F4rqj1V0YH494ncIvvVEL5qgd9kecHHzwXOs8ouO/k
WzFBkgEPhYeOze9VZLdjep8QYGWUR6EwFnQRNDE7zHmP0gb1MAOig2mRD2cPHo6jq5BPkKr6Ksmd
jUKdYOvH3jY2bgBxcSZhxY33tKD9hKjHeHowqPISGwOv675qHTih18CtkcugE4/UO7noislTN5ZY
6KhwXHZjX0TAQhZae5iiI0S8D0sy4ikPl/jCpq+dkqWjCAZzSXl1X4cK476NUmCa0KurCrNEhBgU
eMdcvLNAVu4Pi41pfdk/uTO6RCLrlCyMgP9+yJLIqvjorXOcFLHTVWJ3FDLrsz86+LOEO0WH0COj
WJ2eZv+lweuTDTopaydHizxrfCCPtWfrGbd9OSwV9GCtvFPwmWbdG4YI+i07cjmfhjd7bqEKnliE
/YEFzbI2jU/3KW2wpyBzJCMyMVs0qtc5x9QhHJY7fMxvwYjJHrvRazaOlFG/MuPiqgERlSU9qexQ
Bc2qK5GA1AwImh/03t+sCXgUWRwpLb4b11tNZnSdm9tH6KCiGK4Jlzvlbrtk6okYCVR1sdD80NPM
4JgqjxorJN7swCEGYY7QLKPgJUZZr/yVMqlXTvljfsvXnYLPh2OBk7Vuk572qfrjXF0UTUX9ayMu
i5JHOIl2swnyV4N7ZPXRsmegLab9oO+c1t4ZOFVgVeCiGG3O3OugPxGRS5XcWtw3pmDm2sKF1ajh
xsz/JIw2SWMMUWvlaus13a4p7zWb+MhX0iHWgS0IyWMZiuYfluJvWsP0qFU5OeM7cVL79LUqCJDu
BD33GCLfKhTw/+EpFAsraRatdT90j1MMu/Dt30uU+NA4/L0P8msdlxEaQT+0yT+pQ8w26CI3Uria
MBkIwaV5WL9qFV3hLlBPbezCVVgbOQVVu5IhBpa/rJOTRp1T6NcxBvyYB5yqd8i6VUo+tQnMknV9
YaaPqvhj1TD78Czq+sbJO5rXNd5uHXeSifqa2ignJLQCedISc5vYr1b1mrLDto66s0Arsd4D3l0p
v4mnRuI7ell9U+fPTsNJm6mpFuTIK6IlTyKJMR1/ndRWgEGhzh/itzkfPB0XFo07E1pDWmE+YdI2
ETpKHliNQl43rlsCNrt8WfkEbkcmbVMfLS/KQZQaJT3SISQXGzUiZgUnnT29MeByoMdTRtxPoceW
kU3v9hwsQuq+TPP8plkZ4jROtWf5yTWOOdlSuI7L14FRPKkqq5qA+ZouwFyRGQaXRxJiZwmyjB4n
8Vgpx47aON+n6rAxibfUsKPOxrk0kW89Go24MhgamF3ixdBVBuIXyX8Gjk3sA7LPFjaXDVnuIZmZ
+HCN087LdZzVV7mwwqvZJs+zPmHWu0KvvDONs3W1KXo82GAtO6t5tmcyXdPprIzrRKKWnOl6xv7T
9LwIBg3M4cFtymut6+8rJ49gvUgqaZrWTATGZaBmRyVl2a8RMB8ntUXKZV+NdG3pwZBqBRgjX2OO
4v7iqoMgNG2CodhQ67wwzLoCxc8fiBC5I0aVsLAwXwIhWQxFvMIYGvU3eZX+UARa32wDmskIT1qf
KH90+e//0x3zK7VOONDaxyQxd0jBsKaSaZMNb1HS7BG4qhHbpXZJrOhaRFKbp45vHF+kYgx0XkAg
NWKEVsWdSWCRzQjHMVdd+lJmZ5JlmbU3FXPv7Fyh8C5Q4w8XNnMBlKL2B9SIZ43UdBymmF/THR6f
Ct8lP+Pc0D6VMR41Mhw13brtpmR+mFGsR0riBe2jf11hHsosWun9okQ0HoH3azDgUKP1wxqxgg0S
ar4f85d/Lxcf8/TPq4VlctYH3ICGTfvUBorr0BoycFFHt+5OCl9amm787ijn+9hwCv3NCIjoZsjS
Rbs60n5r/VG2ORPOWkolJ8fjVc+cC1WC8EGCss36A8cwqPvIl9zhjT4uR1kQXhKyNZcIe8odMzJp
nWkzVm3GJJyBOuByKX0GyXOesIEqWAf8x854wBblRekzBWwfB6uCeAE/wnCjkIr6lFRYJXgp9IEL
yZWC0NFHxeJ9Hu5tVoOG4NhoHhYRoxjd/UkVYX7t2jjaf6/cp7LWRiAwqm1kHysa94nAa5QcpuCc
hJtOueO1KMcQfNGpEEhK6tCroTwOwW1MDmiOesW8qyCXlEiubIGDAiCY07ya4f1k3LVmuagQaoM9
GrVlyX99iDbCfk1n/KrD1WS9qe6lik7zHAK1HbEKbSHGefAoN5rz3FoCI8XL6NDLi/dF2HEChHLK
da7rQ9S9RxCzalJlQOpGFCwE3i4JVL5qynhFA9j79+NlfG2hyYvE9k57RzVd9dP7iDAmsGaNzcia
OfPRU0wezTD1VKsBZGqsZ+vN55dzNr8KOAWE4d7qlxUEK5Zkiv+FFT52ylor4BbMhy64rVRroVNc
0xe4GqaLkV33INopA7aa9ruFuRdRRFnznRFcBvZ9Nz90WU6gAJkE+UE10dfje6EK1f27GSNC778P
0Hr+/Z0/5gBfX6n//c6fupqGU/pq4af2MWUDrjNlWacYUAjrLWB9qcxBg8BaNzC93Rq2XHSbTtoy
nx/UiHlZ/1xp5tLlEdfr+5y6xG/N2yTsvDBydxpdntpeoaefaoBfzJdee/W+o50TB+UyjyVpZNfO
NdzfhpcmIDbgJIL3HOKTBdTQnILtLJ5BPuvag0m+QzI+yNo16JiWmYiGHfJLgmPZmazXxKzv0eJI
z9JKG9Gz18AtVHshd71EAPustpp7aXViQCE/Y8IX4QC5FUbUE7IRQJL3tXaoLGK4pnHZVreVokAP
PPxwqb9b7i1knhz6JTj989ESZY0b2ymVowBzBOAs+NNWJU1+4SV0q5WMCSWatPShVvIFE23PDtaU
11XqQ6nlrYn35nRnx/dRvjTE2gXQMuoXEo20+OQghpkPWX5o7We794rx3h1e6YdG7cM4MWmgOUkH
ds4OCrnyRUK0nbJoUdLxMtpQAYN5z8EIMsAdU5A+P6Vsjyk84OxPXT1U0W/BgTx9jEBkNu4GIe2g
kROaLYRxPWE4hm7An8+rE6VqVWClYEFFPDoipmRtHIrXghqDrIcV6Ww/XNGvxyianqYhuKSuTUX+
9/4pEN0XBvTwY87eqd6l1s6J8WfGTLt/UJV9e+v+85s+NdfRxlZ2mPGb5h4pEi++c51RrMIL//c3
+rYM/+9XkkvUf0qCdMI0EvYOt47YxKZFPMAeQhqhca70hUantK8LxH4/rXzySn1ZBf7z/T6tfJHr
tH2e8mtbPQdP1tPCfW71dze8HcS9G75Ucb8ceeKgKi9KF3Ko+svM1vRqLHtnhudEwm6ngxXcTuaf
wRMTa3y4jM2DGROiuoccH2s7xTgb4V4kf/JwW7Yvik7v9a5XH2t764ALLNM1tcXQbssfOfPy7PL1
2znYQiSEH2fE3xfVr6tmtFXLOg7q/Rjc8K4Hlhe470XMwm1w/FUXqfPD2/4N4EVqbGQ+AjTD/6Hs
PJbb1rYt+kWo2shAlwBzEhUoih2UrICcM77+Dbh1r67Lrtdz+fgokMTeK8w5JivqHwerOSpDq6U0
VGynU7WCqbnOR3xSOCAVNnxchTrYZPbrC0xpIcPnfxpT1D/93v/5I8yt7H98mFS18eS25EcI2QEz
Fkl4m2Cu1S0ZaSn8MsbwBqIdTJJ1i1ygaJZJqkHwfpyZDWX6KMXvVgCXyFt7wds00sUMPhznXVxu
8va1wkwdDZhZvPMAWrju/zG/Uv9Us/BYszpmFkBj+qMlhR9ptEoneLwxpQWvXgYJVxkfQ/OWdezU
GLGRGA7yjsBEeiMcgJOGnFxVmP0zRLTuWZPtktZwA7s9t3V3gsegYbyRqFGApzmmpkM9Abqj04jD
OlLFfcbw1V9mkFwMX2zwsdj+68xPeBm0/mwiyvr70/6ngoP9uEwIgq1rHGU/3iBDhseE9cs4llV/
0MEBjOxBbH2pdI9zMkF07pLqXNl3CQAy1lTDa5lQ4Zmr8axTigI9bxnE8bRKH2I6SszXQ3pMzsEE
7Jq3Kj/68uZD+mPQr+Y5PuKDSoInVwUe5Ro7lBk/U+WZPJjZHSmb43fZwTfZkYtqV9qXv/+2v6W3
Px5DpjqKoNuRKeB/Gvl9rQ1b00hUxtb22mfbEIqdPJEC+BD6k9vaMop/eOHXiXpravLlZAJ+bCDf
2tpmKv61xVL/MB41FDLfWM0TxWUaP0YPqp6avWA/cbQY2phTxNb9LYalqH/k/fMgB641RU6nzqlo
RMA/9zwJhvKUpxB8RbNogB8hhZUIJvZtAR9jNTeVVn4r7Pc5HtNagnlJ+Mc1uy/7eWj/RbL7vfP+
+XIqus2JJuMf0X+X/P/xdMskugeT1SlHaXzwjCc/fmUQmyn08eyb2Cd11G7VwYCwjz7cNF8qtV6r
9U23PiM6404/plDlY5DkQ48xj2UOxvbxwthKK1C22vjlSEwUOy95S2iO/OBaQdUMK2Wr4pewEY0O
KV6IPHd1r1t5lkeCzfUfn5j/LchtnYAQCnKyBIX6+y38j18xbCRWnqkmjm1/t8wngZQKZ0VLEG2N
EE/FzaAg/W9wkNHBF09YCZwo/qUDAvj7D2L/71HEAwohzEDTyWrgp5qmwF9fNck08VoCv0BasyCr
YRkM6SryNz5KMF48CXit1wOOHwLXs4KNrSGw4Fz3hm0w9326ebAR0c0IxgCKelxvqjAENtzhvRtQ
zkI3HfgIxYW5URumUObkZB7fKcsDN56R56btREN2ZNO7MVdx/974j4X/MCqvBZtG1L1MvEkucTm/
NfwKduZv4q5cpRTKPmMUBfhsXUbLYZZPnm29XvrM+UP5K6d+l2F7mmiyjfHpndu7I7vHaHARt1s9
f/JA9QRB5bYWliOA+jISUljGtGxwEyuW20PdLhglDfFX1iILQw/v5YAM7SJdpkXk+GwKxOgQduIo
wdvseLA1ikXAAS1EqoOnKTu1jVgTKhsPDGyD46PX/mFKmE/S/35YiNqjSITMghVN/6mOyLS2GmqT
N3CaTrkC/Hp4j9WnRt4FA28BNvC/f2D+9O0Mxoo2PTc7ef3H5e8Z0dQQUzMeWSc5OS1NH/2qorOC
VT4oZtf7v9QffwASIY/BUDj7UFEa/YwVb1M5nSbRTUeq9BBvixEou2NYfCHrMkJM7Ue9w0Oe3Als
bsqvRE8Rqvz/f2k2mRgaLWa6JsmzP8oNyilZ7avpaGURcAnSWh714eCFB0JR13F8+/tLrPyhvOFX
BiOoKyaXCsKH//5+Uz6ESSe1ExkuD1DEmPGUoF7nYB6H4qCyzuXV3rcvMNkTf51nsD7dcjkcwGSB
XC8+u/xNUr+zQxThCSIZd9GVx8h8kcpNZb8Ldu9sTal0QYDjfXshj0kvXLTvQYqQ0hmHdzVd+aCG
DerzY5K/5d9WuskZDRAvVO7xZBXjHk/9OKFZrVzvczDPVrDNk232pnxZ/bELmJo+BNO1VPdtscr1
V7NbMRombKavHuTarZ6yfJvererEqaB6z97wFufPqfoga2966kLzard9SibcMjtlI/NfkpYXQ/QU
5V8dX/ECaiQ2NqnxoNin9j3W3SD/wgA3Rtd8HXsL6W3sn6TqcTQOteow7y1y11Tc+CV4xL9RL3nG
02qOxCuVBS19KB3Lzqmhsyd7IZ0j0q49Dr8dv1s33rRj+Mh9h8qNRVajPGk6t8hS+TWI+yTOZe02
RK71Fyu65DiBGWFiV6OegbBxyxl/1+ypXZgpVXtBwWEgiGZqXiyDGrbyZbSOXUJspNNLL379rPFj
mEAoXjT8x0ukwFa26M+WveieLP5xeBqyk01VMT4MDpJ6DVZ8/TGWzyYmyHxjvHFVlCm8uTuAPqNb
JetSOwbZYbAOOTuncFMaS2t6Dco9oBdb+rQjxBf7gJF/vMwx34M9/4i6RbAllEo+z4Y1ujOmoKhA
Pu3N3z/ifzhFUAZQLQGJRD/4s0LRkiEUxVT/fqa9HovlzozJo921qSPIQPj7N5uPpB8nJN+M6YSF
SwIJxI+ntyxNKfU1nl4ocB5zUriwGPzY/ef/Oov/cJnO5dacQzaXvtrPwksqlczPwulos9po9AOm
dQeO3UL1L6WsOVVFMLX0j5dS1/7310MrrHL8U/MJNov/fViIsWwiDQ/esU9ClszZI26GPd4Mr4XX
/F6Y/tkCDjGSxw3Tx8hI0GqeCkVe2TqGvAakv8k6Rn4KRgYoXurKDEhZ7/G0TuuW9RDRAhPm15jo
KDYWviCaYU49oWPGxc7V7vIM0C4XxZVdN9sAV5byrapxHgkgi3xRQ+daHLbCvAzqR1HdixR4ovYx
ZWQHeVByWXPYgUqx/I+3/fer/eN9t+cJCkN1HGy6/eOqUno/KlMtGI5qo7uJXX5WHeoFU/hfBuEp
U4kKS8Gfq9RAoMq2fWWJtiIp+RSx0qHspOevBYYuis6IzCtfZpwcUhJQX7STvJiKU5h6awoRt1Ex
W2VfmaD9QvWQAxBsZAklpQbNav7zdn7tBuDZkibgRpFR7H3ZXbrsR7Ark9jBinE040PflXhFm1Be
Gt03LN/l35+D30uEny8I6g9ZyCR5c6H+aDuTSFhpmxn9MdM4N/qVH9pImW4d28UwQUHhEOzmlKJ2
rS5xR/N9jmwu1HuvfGUgPN8Nf2+QuhCaEMaDj7//bL/9+T9/NgvN5axVYjH088obyir0x4CcnoHG
He27m5JOpMQwJ1rlvXVU9QHYMxvox7zsEa1oG8n8qEHMN9j+cGZZ7HXbxt6EIUEFCAXGZuK2DDaD
fqyHZjv7vXsWvgEdD6u1omCeyFzGNQCtRLcw/I4UjGSqtigbVnRkvkz8wrJUPIquJ2IRnXm5aarg
wQ+IeoqoYFFgsPwL+qe0XymkazaGstLLfwGdMfL/78ONDl+G4EsJBN7uRyWAxTsFktn2x4mReyuT
6zg/pjGCEvPiEw6QdsHDrIBh3eB6TXEdAs8x8TpSmJlskRJwcand7ltu+JmAV4BSaXQoK9I5Fi89
ZWoSa9hrv0e5hi/VrWQWX0rwlCXKWmDe7UGbSxjY+izd+cp4bLNupzH4NrPEDSIbXT2huCOXPctT
jSpbrwCLWcSO8kY/+z1jdVYPXIjZxcB8aS4nHhGAA4skei5kncLGMVF0pOoXOz4D7Lsk1+uar4MF
1p3SN/ucGnTKTNzK4jtNyWeoslUbl49pKCFdq9cZu5eWD22Q9AtjuJnlROZf7SrjfkC2bIubwvC3
P/N073Kpc33GjE1qOHWcuRxfxBcwsye5MgtGZ/R3fvFsQkHt8R9ZLlmwC5s8xB7uqKk6HoSkqRlf
ulJcqkFnqfM9pdCCTUJAk+aSIRwqwwPmICYSHs1xG7E9EhydxkbvX/Tqvc0yZ/RqxjtM5yd82FZP
iGO4iYzbhDe+I5dX5lGk18wPHhkZ7YhrycD15P+S2MlQgm7nFNVZXJEDAcb499BKITlXzwrNoZZy
wMg3gVQGgOQgL7sQ2yzhjuTa+Iwr6+jUyB/8vWljRYtZqrbmqWSpYMwqPfFaexe+d06zJMfljRrf
UUH5aaq3MAmIEr23bHit2GtNyYYAQgvV06xYRFDfVak7dR8SCYRlKYivUJg5dUc2+FJ5G4ePLGZp
kuCshdV6Z92uBafBRuBfw82hQr16yrlotIWdHoAWF8G3Ua5U1A5kzeuuVK98as0AvrFggEq4kbIy
KwRdwbgMSHRpvCcYSoBnKfp019CPraqvugFOafb89/MJe/cfn0TkHOzPTEatPw7PsBoRf8UJBnfl
2wD7AHe+UbKt0vcHOR4PHrM3I2w2aE03bL+dlPPVs07+GJtw+YrdyHhqxHLWSNmSLIez1vo7uKRU
wx4VYtJYC4Z5K6y319iwHvj2q9IwDpbZbs0Gmmmca84wXmeXnx2mr5P8GPjkM/Y3xRZbrS0eRG6+
NNAF7ZaYD6ZpOtA0aDcPGcZXAcZZixp+riNqBJz51goSlmIMjy1bqkqNHkN5XJd0GvNypmIPlRM3
onovyroMefu0A0F2jc3JUG5mxUgkVdTI88c52ssJRYUHfKfFrIxzoGcFqvs3AU+qGHAmgaVK9ums
xixUF0rAAp1blX30OUCH+hTM8WjJcs5TEh0IXq4WqBCyXS6GZliafQwiSueRtFxhBW5XxOuuP7T1
Zcxl0ghRQeW3Wc2maTKp7Mx3umwZ5BWTB6yaNV8r3Ylqjf0vZAPGstNJvzupAbeKW3ApHfBkgOSZ
jZWf8x5W4bDgY+R35tGPYVQRcZKiJwsZLcjtF95QKAcHM08cDTsnNjJHJrInRfecJnvdO5ukUqVo
4nPJGVlNVYa/RJID2+DFtA++DdhZoRLkJ2z1XdVp+0y9TTE7xDJfDSMAOJQLEWzM+habn8Ss7L2S
bTWoB3/UqO8PXbjRm8d2lZUDB1GzFoHhCuk7nzqn4f3oGGEUZe7mLADStYcTVE6hv4Rc8AfLqBdS
98tn9jIgP1V560xyNvwUjLbyMVavYzginyhBIvNk53tBhRJjwETmt7C8uzyLA0igwphuFB1aO+Fo
mrLqdHXBe1oW11hBh+KfbYsdZXn1ubTZ5wnlxhwB2Qu2moIsw3FYSJjBNFGwKceMXT9RgoGIBXUx
yf7G0PIVkEnWyRCZVbb56X3OLR7bCqCFwW+cb3NeEMgYiPsYOqCRSwuISeDKeaoE3NeeVWpi2pv5
jZLqdy+6CwLa45jVPg4oPlzpKT4nBHDmHEWdipzydZg2VkMVxng6PZoKhrpEAwdHuTC4VnUxkc3k
ZrWRW+gtpjMRnxp69Lb/tFQjDP5xutDmI1Gbg+hxxOEG+qH/MIehsQ0paY8dNk0UylWV7KRi2EhM
yxUbKqpTWfhsbWTQ7DMjvVkYhcrlaeIxthadHzkgI9b+OF/Z6nqcXvryM0QRJTNU35Y8LQbNAWXG
0RxioncjJ2QvMlTz3FRZx2gjZkA5GzmrecyRspa9tB74JHhjx5N+SQcWXiVVcoP01NyigtloIWoL
HaBgicSUqfGMVe98kn+6cl/JxrLkKmmUazvF74xqdVIwQkLYEnjFgAUbFMImdAWsYRSb8H78+nuS
pz0UW0fKYI0hgC4/JgJTx4wh5DqPdwAIGOJbbjqGe43/I0RRbtSTRfDN4AasdjkynZ7iSDeg4jY3
QyDq60fe+69Wm5Mk+UbqLs4/w5rvw0d4SKCJUQ4qI1ryiu4YIYKRP8AMpzzQNmbKfS+LXeChhMi/
QljnKlV6mGSOCOkh+QCtBj3harSQLKE2HaDhJvxZKpkT6gwjo9MUtuQHBC7QpY0lDLdIHgvpmLdf
KMd58bKNkF5rBWmZGe8CNGm1VLr1QA5T2N/hlJnq3pOax6pIHVg+ZY7nBXu6LDkdHRUGzWUtewTs
KhuDzynQSyR4uHgzwzGi24AIo9EqlNFPg0Kh8131gSu6c+uDclx1HF6RdKkMsRNGt66R9dAUzrNc
b2YjBCue66gvVxKRtkjJ6sFGCfSu8+zpHnxFhVOov+rhcwMtt1411SGtpkMtGJp30XYSDxoXQUBW
WItGpM/kdekla4vrJRt9FlTFojBpPqg2jQCvSeKtNDzK8brJsCTsoKNGJNz33F86f5AHIu3S9yFK
lwFVCaOZcQhW85xaieq91/VHlWM7meDmMiFW6mvjEcXoVa5Zd05oSGuCgjWcvlHqFkHk1nLEkHrb
x1djWppyc48ScLFwLmOfHPUIm0fTETH9bltHq3pTiFGoYP9nCHRD/6jYqcPor0wyV/R0gZa0NiX7
2kigq6A/wt1qXCTgJvlP7HUUiToSWIhHiUoWoM+HpQ8JlSX+rf1KJK5R9RoCOGFvS7g579GIYScN
lknMTccD3Zb2WjXmdDsmVXVHpAEUq9tC87VFPaROQuEcDr80nofKxZY08LT0+Smsr70BqLLcE8wg
Bn5pN542DfE3w16+xeOyhTDKfInK3yZ+eBXGEBA36bm4TLrb2YeRSL3XvHdHShxQsZT1CPFIN+CN
a5YGwHvyx8ixSpwscrXRbcCSIzjhPoSVfDWllTzwqVkQTIZxnu6x2UWKa1d8vECXuz1iWKZ/PCaQ
9xJsHfhxCgqgBVOtDOXUqtzMoiEkUmwDQRw6GIzY0Wv9IfVQYQUE82oqpoNntCSSwuyN110QZyCR
/k2l1E/3CP1x3kMJibJj3L1bOOPlZNg3pI706a0utp4tLZhMcLfxPOgcndMTOCtzCFBjsvcBumlT
yNAiGd0hlOE91Q7J8/vEO+veCh35wm63rVBcdRDLTibSKuu2WmFgFYwPHrNDXUP5mdOz+AvVuNP1
NB1D2/Da9DdI8c6UHEzlSzUlkkUZwRbfJlBolRA9fUlq5VDh706SrTRf/QOU78fOv6Yltyf5e1UF
sdz+nFiJ+LZ6kNM7RQXihDmHOvOpBcF9mnul+xXHHrYEhuURZrG+wixcn3HiY3q82NIva+oYJDK/
GBVornweBW875ziSd22GBMNi5YFSzWE3BQrrDjKDmacPoKg8cY/BEJgpTG/+ZZSnhHrt2wp/f7IN
GE5aVAgm2XZlFayroQdh5S+1MuaOR3x7nUbTNQo8JPyPb0asnZqWdbfMsOljKPJVXZ5aiJxEjixC
JkzVtpuRAz3ct15Dw9yfEY+AJ7cJYKPT4OIjP3uJIi8xGeF0d9pxlQGn2V0TrPmdt8/AkZtwAWpA
ZvPyqvGHdYAkOqGvK70NjCfaP5B0vBRWQdXX0+XaL9MwX4PcO95nMDYuI/6mBddsufn0Siz4YTsA
E5DFAMrKQgI57PNaxRn4xAeGieCryN6M8NcY33UyQah00MA10tUsNyYzpTYnpPM6dl9DXS+tlpRo
QgKZjIWSj+OOYzySXHN4kbSVGQCfoZDreabL6uZVxWIazr8nicl2Lld8diEmLBOPxThcYyk3KLCI
r2bIyDyNvposxOg6Zbe+3CjFQRfLUrtS+/DpHWApF9jWDrPeGmIRKwJur+hk8CUN6aIR+aspa6XY
Sny67CZxZPme5F/q+MIAjdlgaZOz+uYL5g2fFjsG9pVpeqP3mowJ/1zhCo1OSOiruYHWcel6sb2q
5APJBHNLq3vBOR83pCNsFAyUEq1f6fXwphU3k02nqsHFEFZrRW99cuvJfeW/A9xtQKQYLXlmlfYo
EHxoXrNMA65XLgQ9ynY6iOBhGRPYY6iTa8v9RUFMz1lowvR9anv++qTycleDt5AFacuWtRq6qwSL
Wcfie6TpciLb4ApgiWgiC8ycaSLPIIDJLF3G+BDEJ0+9VxLadBxTExgRWMmURkX5xWtV9h81Hbhh
iYs3nouMJiubM9k1Tooyh5omGMafB1EdLf/esjkj0KXj084siuYN+cPeU7Hajh9y8B1T4FG4zOal
rt2WqGeJhHZ6BJSDcktsgRw/fMWzArxO9CFSpW5fNV+9hkFLXmlbTDfId88yB0AFF81HlhNKEuy+
uYlUnjt7ZRNOqL0JSrvMeBpVsuyzg1o3nOIfAZ67sd3mCO9NQz0K1WXGtZrrOx3ESic/xQS6kXS7
6CgjjfYbGn2hLUXxFamPPf2ARkBfx8Cg4T5TZDyszW2qqIO2QyJzFUHsAxMeH9TiMZ1WwnxhBXCg
LqelAKUHTqJmtNxSj/WdOw1Qsxg3ZrrmivoYq9ahtc4NlS8ByQVD2F6XsRAi2lXBe3A1oCiMcqYd
KDvhyixw1qASeLLJzrZILYLHy5JG2dj9JlD3EsdaEn0Vne502k5iOlgp5tXL1Mus85VJCO/NX01b
ub6wyVc9pBznsxtAY+lbEQU1EZ8AB/4wsiaJbftZhRs4e0h1lWQYZdtJ40dT+0t7mN4jZOY1iZpp
SBxdOx41DT58ke5ay3fb+Kql0qIrPmTjok7Sopp+kdG5JSvT7b27N7A004g/pnaEfrL2035Rm+sK
I1qG/zxLm41k3Mj7cBuKc2R7S0wbc8pM5o0MWNoTOOInEfXbLJOduh2Rl15McstF6O9E/qsUoRMX
7zL8k+YWob3U0Rb1Bz+y2HgnHJzGcmDplZvFUS3Hdc2sL51DROkBi246yJxvIyml5yQXp16ST5qd
QW7scCl4xcFM060mvpv+izrRoEmozAs9lEHVYnLlGGbjSAHcQb3cx132YEgxDQdBtHVdfYZEUnqc
weOrrNanOhXw0dI3BUFsxq5KSWuXZhhWEJupUz9woRSIqNNyL7W/cJguPLt4CpR1SyFRYoALdfzZ
KQM9mqemVZc6Nug8ey6iByzBst0tlJR0QrX5PUYaGeMXB8P8LNgSCvU1E/cyHFZWvYnRruryrrBz
QPqCpxcBIRM60iwVYHF22C3ZBOotp4fJYS2YSU75Z6IxqWPyI7VfMYe+KQAVk+EeFiDEdvX8UYtO
pkVU4UVuGEBYwUEus6fIil9VVpSRt4SjspelF0HYbVxT56ov3qC7jayv8jp6mJBL6QyG+PQX5nvJ
4655BymP8cuKfYh9ws5urKxdvn0yvdTjIYErqTwmAzwZ/1RTKZdF9YlSBTEzXq8PCYOEsL4WmX4U
wDuwBGXZzbO+YvVr9DaGeMAot9RxB1XtPaUNB5TGfTC5JBCsIrlwS2U4TnrHgBpPTreW0NHRTW67
+T3ybyrJzu30NB8dKQGJDDHbQn0QDUZw7zzjPVR7E3TVOiLdOZXuZtk7ttqTVKe5vrRoSzK1VUG/
pzsRK7wm/CZgIdUqDHNM05h2WuxomS9jMaMgrDEGY8BZ5UpwmKc5TBqxp47Au7TguTbu2P4WvcEc
S8LnxE2oqyTGMm5ttF9lENK9YN98CNELVfFlnKYNxHLmM96sE05YIAzxKe/Ll+5FkCJV2vTWcuuY
MlK6a9zd5E6j89ZZkQNFN5mb8Q14jdyKXaAITnrMIG/bjVAjPxRt9nmQ2kv5zQ3Cxglbj3pAbh/z
0Phg/2z00vGqGUH9sLTr+MtYbPTiQ835PFDrhIT6+j04RqzrXe6SAYoVD6u38qKw+u/bb0/znAoE
/ZS9aQpNGKOfiiJBWKsGsaRnikOkUA+awWqYtU9lvv3H7BR94f+ON2SF3SvcTBmYkPVzjRH3VSSN
BAgp2k3HCiqZOBoZhykjHxTm/nWxVwUtgnzSMULGyV7RlpaynB0DvrkswmipKBAW2oYHDT2QMa5N
vTrMFuYpAJBoffY0GyNsrYzsikBp15XyqQzxQgbsUlUvIyXIYDxAUdlwpc7q83QfD99hLMNLJEIq
gMs/nhI09QXe05SmYYYwNFwwo3SbmORPPWFe3RKVu5PUsGQhJ6urKTr1lQJDVwIvdq07z83prGKm
NbBkkBjIjkxsRmjFbyp9dGo/1zX+PloGIlWgMqA76+sPow2XcrhnjeTLr4P/PpYz/KU9IHOvcK2E
H7PAyFC+Riu7RFq3YXREczdnqTQkFl7H4mBnSB/ErURzWzJ5jSeVl+7SoVKuwdtC18m+UvGefWpz
vdi+0H+7cx1cD5YrDdFKMDbhZc7RPleKvh44VSRQblxkYfdtSZbbdck6jXdyfxLRay+Ki4ES0xgu
lUeR4N0GAU2hPbMC6NJbkU6uru9is3Ylnfnbu85LrAdUS7K5l2klwfcsOg2mHvS86ZCxD6mVcm2E
KS6H65x91KYmoXtY04OrajOBuwvqWmrbVWRKmpNayjFREenpH1atLyPG5mPzGJnTCmWsI0tHGwGw
eEsS2TH9t0amn/CGVZOVlxYr6ihHyEE6Yp1kNpgmY4fbKAXL2TkIkn2nDbe+wOFKxnkFYRJPYZPr
hPV+qN0VRSGaCyjuoEcmdRsW73n+y+PTJaFfKxifEkw/dW+VsqvTFuzAVZLf04jog1R1fX081qri
JNIbSYBCvySMrJs6u1i99UYHUBFX3XMkzx8yD1diDtDqKmecmdj3cv0ele8VmT0SYubhIbxl6TXv
6EXpe5lXle2vMVEWIYfy7CLNOI7kviJ9Ds3McJTSeq1zUSrBN6szVCy1O0EBTSIs75YcPIZMNjrl
20yP/kC1i0I1mtwx1FcpCLq0yV+7ai84zLnD/Wg6ld4XIKoFP6VjlJuCcUgZM/LiBtBKIKMp+AUs
Vh0fab9xJ+OZmqVILFfGCB9SqbGVdpWAvUQ8bE1GCx63mtDotlqtx+IdrGaxYaJ+ClinoXfsJVaT
OqKckpfBb5ZD2jh+fZN5rnO9/c4JoOQLk6Ym+80eyfm2gN1JXWli3gdDQtNjs8XNeKB7bwEBtY6q
TU3EDSWk4INnSM2S+cBz+uypV9RWrodnRSLcDih2M2mMEXpHNTi8I9JJHjM1dRNLX2tjvlGraiX7
K8szP82J6jRlwJDvCY85GsylsXE9I/hILYbxE4ZYxf+MGPkTZCFRvaQwA1iHkJGBvVfvX8vWdGul
cYr4NYg5kS0fwzs2Vlv3fbdmkWg0s4s2fBcSaeSKuasykNmgF/Rm24vmvY7CZY5liSZ/JYaLlT/2
VcCOyF5Nw6dcvRY2j08bHzMaeGRYams+VhKE0gJBVJ0vEggECVHIsHf2SVavolJ77kLmf8VRo1sw
utRBBcbVBxIJx73a8pvzEls5mjRSDVDS4HcKO+9YctDI9zE/noXol0r+zt8rlJXFRF35PVDg27R7
QR3tI2SSKcKHzj+G0NX5VX4bwgd/3cCaFly+2qz4gsQ1vUr+m919VMwATcCzfnkTI2MXZYdX0lXM
e4RzvGktTpfHrrnXfQ0MOHFOYw661/s1ZpAlaURChoW2YfOMXefwY5Hd/URshuZQFD4jHc68wgZX
2izk+ltvDoJaoiRNL2CERSvDAsDx1G4b8rExffjkDLdblbGE5sZ2v4sZM44twoijLJ+VihQA+ZaE
BERhmwu8R0VFZR8/kBq5stoQD1jtiJbRJWNCiTKmmdkIPsOcaIuCaUHrzwQhIju9KhNqIAN8YgIh
wgZfc5nsJ7VTHKiuBL0LfM6oIlptS5PPeMAMJVJLDCdL2DEZLK/GtcHKxvOHRx/NdowULyDbqmBk
l9vjwSRLnTjUIgTfwQPbq8tJStY947Qe1GWow3203/IYQwkFXhW+pbq+ZkG0k8unuBwcJDQjutbI
rx5pD8PYZCXmFGT7lSnDgeEeUVkm40CWqniRq3Dde/CHSTOkGm8IRvVkHBv+NYeKGVWTm+eMztub
1XhsVZNNApLUj9eynG06FgUwmh4INFibXkicWbb1++xNdMNbY5ytqn+oG99lQ/qWqMYrqb+X2iKB
aeeX1BTek0FxlxN4l8XICYojS2S/umId67OGC3Rj5jdKOPnXrCLo5w2sdxnxeyDLpCOfDpM6m725
r+CtGunNC1QW94j4krVoHyYNyEm3zrxkI/EfRjLvPe9LUz8qbZWkgVukNNqR8UbQFwjnGmilHT4q
EuYU3HsSAUCWHRzZLVXBFXcltS660pYZKzFkc1IlRFfhN3R8D5UerXzRrLWSxLf8OLZ8BBSD3aOx
F0a/VFX/6LWfKknnTNEeYr8j1xhIFn7prj6zaa3bq8YYzMoIqyf0SGWNnwV8jNEzE7h0qLTO4eHA
pMBIWeIgT3ex2rwi0CEuc5Y1xXyMfafkn4u229n6sNLj4VMzKLS7eK8b3YtPxm9WIUtowAbQEzFP
9edFN3rr8KWQfhGqt2CYldeMcmoWD0RGiv4X5Mml3zcvUVW6wmPwW/SQaAu3qOxlwcXaS6xsY+mo
I0Mz0E5TBqQNQpBIdQX1gTSTqyOX3nOBhUzR+dryrtX3lVFtmiBcq7l4rhDCBYW0DW3wHkO4UmfD
SElqV1wvSrqyItIgS9fssARV9psmJXeveGJu2KfyPIJp24PJcN5/SOdRTemt7VRbTHzxeSlBRBTe
YEhaOIdslgizbdE3lZVi09zpS0kGZFidPOvAleAxJqjU8Gw9xdSYYyezMFhbjOYnJtAhaUk6uJ/A
fkLQQdYDq1VLPcnxBI5GW8mVtW95hKsoJ38G/3QDf7Pv30h8elAVJsopc/w2467INkUman6w+kaw
3BEE0JvvWXsmjS91QPum9N9Wlq3GWN76Km6cUn+J2Il19HQdtncWC+vOn/VSbKRKib+z6XiZVBeD
t04KKYTFYBBtQ3KIJ/QzFkWoYkiopnytiWd7gO0VaQ6+Ba9E5TYp2SloyzWi+DN816IsnP7SCWWT
DUQlNhSdZG5K0b6QUzdittTruOum3J16bK+eth4yH9wTDXv0MlYm7I4L6O6tpAd7FB/MqDiYFd9t
mltjI5QVLANJKtR6jXtx2kARce1SetDNLF34hCbnfXJSfe2spPoDiVNkNZKq5v0fYefVnDi2ruFf
pCrlcCsQItoGGzDcqLCNlXPWrz+P5tzM7r1rpmqmp6vDAEJa61tvnOb+43Kjx5tRTj6GuAdbg8TC
43rue1LWCK1lKSgVcxdMbb5IM3EvDe0LokF6EOtVN7XrXC5/xZRkhkzZN5Xxqmn6KmuGjwGwWwZo
0PPu0JU148KlRgfABD6hfyCBXW7uRa8/UhyzOYlcRB60cPajxEhVneUW9RqO1UZYKOvIq9+zrnv1
/dzVeaWcaqyxl1+SOCfautlNSY9dG9mHZh07FrGGh5ECbvNX4rlF+kFmkLRIRXNvtkdx7pxAnxzp
BDSFwDANtRLEoZAnh+wo9bdlcM4/gmKne/dUUJZYtefto9I5HfAtrXqaDXrJQG3CMIoNZ1Rxx89p
AlZ/pjLT7stjoR5E9QnMGYrxtlW8NXW0xRxxVuThQTOay0QVXTVCCE7CKmrOVQHKoScnecARr/rT
bxzTeMu2N3n5rvG4UjL4CcKAVNgIagyu3ZBkJGPWkEioC0pOjvQUDqxHSv9IExIt6IupDXy7VoYY
y3enurr31MApfB0eOkw0RhS7pNRH0Gy8lLNk3SZ0dKI7MBt/FRPxBop97faGBzQ15yI30noIMprO
IcYsHTbAwrZNS3MC19QxFhpcyBaJikb+qjXXDsmF7SPfztvfuR+kpeBRkbGBWxmFIfTNMdM66L6L
rthw+zBqRwdmoj264Y+pqG0000uvSLay+D68EMLgKEO51pHx6Jgcc5GMLTT57dKvst1A/nZwcfY0
h9ju/lu17W/36tr20w0X3297fi3cuHv7bd/Y18S+Xu2ru7/WK37cv7nXt/3bde/OP2S22y2GBb8M
82o7rqPa4YY2kMXb/vuv33D5rW5xdd/KJX8spUQRpceSNAr5nXvNM9zoV3ynQuskv0Egn8zlk+St
Jdj/q7iSfgW3/ag30wLCzq52vmqn7rCLlrCxbvMODwO6u4U7sPND6lqLcMF7bRzDnZxy1bic622W
29k0/Do8yd3DkENb21ZZ0DSzaVu2pgW51vI7mK+5/yaDazoxYoWW3X7jGFcp9/qR7lALCkQF9N2D
MCProf7UOO5VlMvoB7FC2CiUwHYJ51N5qPU9NhYld1qC+fbZTnP4wwDtRIXYRbaumSU9UGqxF+Gy
WnfGyCJ/Mwfgc/MrUbopC981OCmXExN31S8ikm9ENl4jUlcB4dn6jGhtVOUti1h3S3phinjrZQGo
9TjtVEpzPe4jTfwJRD68cigmkCW/3rUkRYjAzSEUbCeOO5V8Cim5SlDraivPBqhZq6O157QX162H
iLa75bR9wiWsiGzd6Glly1oPfAubQiiY2PsbkxhXkxJCpvylAekeAU8MExmKHLNjVLQD66ukK1ui
Rxm5AAyylTxXMQwH2oRWehOfzExxlWG6pYHvJAR9JFPrql66JaRY4zEYERKWBfNI7yRLBYdnS76N
X7Ao6wNC1NiVRw+RKelBETQVpj4EHXNUP5H6uG16wuYswoLDdNlgOqlZEFRBs83h3oIwl5xj++ln
njqoZOk6qp/mSFLhhfLRnT9CZiD+asAbgl51lUBCeEqai/nbmjy6YrPVFYGMwfNcz2OI1WqYqPas
vtvmMF/ZNp07LqAGqt2cGDNvNKS/hvxOLwHhEFzZ5L+tcKNtVrBekEEao7diSKJ1MSQQtiCkwMNR
SYx4Kx7MIT4kmd2ZvUt+rFv2hqMJqdtn+qYN3xlql14lv5ooXCSCtFPoSo0IKBbWLt03g7cPQGyE
DkgaYwdzfkANVEsJbz1pR1mIuaZg2Qmb9ii7mvTrgcMYpAORssn/aW0qZ01aAenk9Kgk5EKEvbfP
GwIQyfw3yFPSe7S1OpN0H7200bz5wDYJFCPEL43/U4suJmKjX1ThxeLMXoZXcBAbhQNd0Eh//A9K
FG2VGFFSylbqoh6JY4fK9ohX8JoTyCLaKWENCTYrjXxJXARIz6ZCPI2q4Sg+KYHAK/M414CMGAgV
VX9bz0JDwO16XtmVAEnwhgD0kAbVPr3MWmYc3Ww9EvAD2ZJmvFAFVsYaaPoFPgVUgNdx51SIEshP
7U6UJ+uivqkq3iVWRwnRbD994m9HskPiQ+HKCW7992Fidq9fMv2goZjyIlfDz46Nzs7Vo2dcMv9b
peJUehfiPdryRv9sik2TvfETX/rG3bicMy5Sk+AecOH0bunIanpaPNXlgMLKZEhEAKmJ2oI4aDvD
4tpRHjkRhSC4HlhUo3M94ewtrdgoHoFR8C2ZOxB0Db3VtJeMEUL0ESl89dQkdct2PA3a+6yKM/2H
H8vc/J5ERlB9C0ppWZfzdqLsYukcsdN3zQbFo5F8pGBBCeljXGLKCvaFfEvi6wjCor03U0tUZnSC
lRMjYCplZj4lUcQhke8j/QMJzypmaRCpAoVD8ABSqvw5ogYLURj5ko7qGbsV/FzTS2ty9gcBqpqx
eMJ3hvGTd57rFzbx1ZhTpchZdxnIVLIU0DAH0iMlDmjVJrfmIgroAnln4CJB0cddiVRh0eaP2GA3
qJoPtaLBiyhYwx3B+Sb509RSHO7E5VkiqDa20sFz4pzmKAIHM77natQ3MnU9BhoSKXWn4Y4MkxT/
H2FIt+YA9VGmLO4IJCcqMCDwA+BzpFYJKmc61hf4q6pOX5oSR6JZQR2uffwkenPWjRt0ySJBLJ/x
uIIjjmWLumjWKFBIyrX/pWv2pcCxFiSvfYYsnlTYSbh1pLiplw7qNvDOFgeKARGHqeN7y5TFnJEx
k1wEZwmUoLUGWURsUaKWLfMs3cyPizC7bYieNYED8pBj6UsKjpXoTrjuqmvDz4vxdVAQSAjNgqsz
xO8Yc5cqA9ZUvJd6gFyUYUO9zvFFMSrIKF8hGY1ZdwSQSB8gTsu1mezdEdSKO9kzyHMKZeqI4Ain
noKImYPYKXA/MkBONKZ2S0nQ8Bm0L1b04IYl3XUdIMUV2KYRoVfeO6ySRuyKvgtYcIqc5pBj4stM
RgkqbyDAb6X8MDlGpM33JPSr+euWE0KJGkjBg9VRdcEOniAM6WiX8WDkqmlHTuybQpCTpuVnBBvi
9IsMj3yOsJQ3pohLZ7hkoLFFjqiVViQ9xl4TbXtx2k642KVJfxknGgHnCDzI/0o786fciv6cmPPS
VM4nO8xOPWP1+F4VJy8k/2l4tuVf+FIF4ktaXTfHv8XMCqrSLAVod5KTyUvl9B5eB7FYR4X1KTIM
BxRJlCl+h6lDTWUeVblZapJFqRawg2Ce9OxQcXuN0K10PQhRtG+sdyLsdwpbG/JEnMrsIxO87410
TBRVEBhUABY0S0Usw2mRLTpMC0HSOhXZi16ir+pQR5AAB0x0BMhCmzPsZKQQxbhD9KcJzSyTjzQ2
a9PfWdwVc4ho1TBtxmgiM2Vp8neHYVNhXagou5XQZ6mE7Ob8v4oIQ5mEEAPEV/abV7J02EmmN8NP
nvkYbqhmXHhetu0Nk0iV8SjiYQg8dFdyuzA1i3+J4yX0P0M7hdkBjKqHz5i140bLUZmTfpF+R+Fn
k0go4junjvlYVbfrELNMRkWYqfShWTdLWRt88IYRqjfFpQq5brBHyN2mnD4NFBq5MWC9oGC6/Cg6
g7gXLAM53emoUVME1loKNghwj8NdBsqeSNyMIywx4u8cFKghBYL0Bdd/G5LkpR1IUXPUn0bbzpEb
RM2+SoiStET463AUjQK11B37vdG8qFlByrS4EmQ7kn6K4I6TVw0PqRa5gyEtJkHZ4bY6dIO3m8LE
yUhog6Vo1IIz55fU75W5yLa7sq6QNgvbQaFfzsTKN7/ysUfUJDrSeroTiEkMJ1fQRHeoLxFPxzS2
DsEfmS9sSQ9c0ODuSJyACmvECPozqhetyt6RiOdhuNFxno5idgrq4G0AL0vRHc3xGQ2xy14jLMUs
3gnxexeDmQqfFbmgeHnJMYsgvyNc54WdZIeMt48kszJ4MtN6pRSsSr5AfwsZJhY6Xg0Et2foDMwG
GyJvrvJBrzYzspQr5lbRVNefWLkFcMkRtWZOki79g3G1ytQDkipCpWn2G/elaTqI6dAKKLMioz54
eb3iYI8YBDePd+1bZRnMV47jb02/pFffEyFal4wYcw8R8YtEABbcujPsICZUi3O6rEF6JfkxdU/6
5r4MX9+WiXzwVfyQhfY6ibRPDse5YEI2qz0TozG+ej2TOgZmOiq+zFZiziJUGlUumeFWrJAUdZy7
AKvRQM4cbrzs7k3LWEdwHaOgZPjgNWQrOHqosXRBcudOQwnYVmFwEOJdk+1SbsZJJ64u2gdJd/Cb
vQ72albWq1KeI3kHgTtJK98jUBMZIDkxZPOV9yJ+87tgQxQ6tCEJMoUA3e4TwkslSBlTCiuSnpBq
61nGJHax23IizUt4YZo/F3M3at9zhFUEjD8A8f2mH7xfvUUES3j9UMbLMOjRt1p7a1ZH5sZ+yIh6
NcXNXHyXpUhVYx4jraTnUXshTpBjCP8CbVrwUJCn5HsxB9EQZWhLkhUF7EKzaSqez+fB3b+lOeml
pjznpncnrfFevC5/l2ePyBhsAr4SjG7zpjpAo6RHxH/3vM1XQoni1Gw2hF1uVc1rsbTFGKs9EIP6
Ig4tEWibIMENUqqrOQ3ekwaW9LNOXwUTkdCfB5/9IiZkhxIvMcGvpaFFBuiOOtJtRbpuknWfk2+R
TKc0To+BvKsjvh32rBiHZ8HZzgRWmVsKpu7QV+N+BFkTp1XTel/EM69zvBddFBkITRh1zLGet09n
mKRtFAvMZ90s9LlHGXLaKvgo50JvPB75xozOsn+eGydSnMscPwK/cjU2AYGrFscpM92XOGROTj9p
EOG8N0nN9wZID2vcNKes3NXq4Hi8ep8c6TmkyYmAdHoqRiDoYTjX8rPOhDe9TLZcAgErHir99tA0
x7E7BDxfaRQ+eghz06WABnS2R1YMY3kLqJHvTGmnBWiYMm59IfBhrgklSuVgUXaRt8xGUJyYI2WG
ikcd3kNCfyfyp4WkB4qt6mVBgYbX423jbF+mV6W7qxRacW/MnfOK9tEYc7gIYgmKfK2ScmyciFo0
OCLbmKG8aqTa0z6H/Fi1NpqA690MBH+pJYStl4JJZjmLc1AikUMCk1oBN5bMFxT2+H3N7jz244ev
gxOgNmMZjJq9hG2naLtz0UQnvdY+mUrJNWcx1+TsEE3Bt58hjZW1e8k4PJ1YmaVkepGQW5e195ZH
stsIkm0UX3iOEcm/J7n016gg6Ck4Wvw5BfGKmMkXv1RO883WxdM+LOrPxEd/UFhOuksrZT/o1sq3
XhTN2hr9uukoJ58wa5sOSmhyeoPfLr/7Q/gNSroZ63FTaOKrWoqHDDf2p6jDRYj+DhaKWMnfNjeI
hm3wupSO6e2gcNyk/TANMO8WDrcLd72ngcahOvEIMxkmyxlgftdpNF1CbNlPkionMglNqwctg4zE
WdYMn6WMLoNkM71wYaV1mp0tz3MC45JHnyUaI1xqcyfVAx6zV+UFYfgs6eimWEa66dhzH4rA75qW
fCXadJzxs1HuXTTHzpChgC595MPMYeqsaSyvMZthWE7rvhL2nI2wOfhkhYNE8XynHKgUrA9+95JU
xDZsxSTbmCOaKNF7N6z8N2F8zFEqz/OFSipl6R1bk7c17k3eOr0yM7WjcqQaaczsGb0rCkSTcHrT
Q5hLvKBBcCny6K0Y+rOgveRphpbRdzhCRgTzcMKeAzXTfVcX7CVcxZSSZep5pftQ64sI4oU9zS7z
2pGAD7QioPmhQS4arrrx2o4Mc95APP3IQKYJhywlwtnK8YTLr357SX19peqfKpqfvESXb9VOihgs
JqHYK5ND1KhkgodIdHPvOo0vMYdWFfWJzvoIaY0YZcWXU0tr2buWWH21SEYxyrWuVIxcrp+wJ6y9
6FxWR19/eBJqv2BpDBwg5IsYB24Qy6Qqj0dNAVQFnC3nFanxHalTloMqrLQQzW5tnWJ2+wIlZdoX
rojqqcPXEL172A5koXhL9OoYTPWXH1hLxMKOXusOhjvKDSkJSZad99JTL2CS0Rl3IqLOwiFtsVPr
Xd5sLeNTUutlENfLPmKJ1eSdFY8rzpHAVHO4iUh+0HdOv2rLPVjqMi6pbtlPzgGII9zOU8aQFKsE
X4cvmq8DxZMWkY1ZEjipZW18Dmwil6+QjFff7B0vxjuTSOgbkPccFInpkMROFovmLWrSFaLKiCe1
tWD7TpjKLeFzgGo1vmpklwaqL31aldAYZv8dJtF6Uo+RQT6q5+Ja1alGpB5Qww3bdORBf8Y8PpU3
IjzxWV7erVzH6Pe0klMY47jsjvw6qIbTFy2SBjBP5pN5gtdLdLfoG7TeXKQRUJyHnQ7vdqora4jN
VLxr7RzCzQGu5QCs3fSM8O66cQWEKxrxtjIBmUN3AqxIC5yQAGclgZhNzswMUKSNRx0gXGUEq+4D
h/A4oTO25rhPFonWEtzacrbpELlmP7OiL3sHIUK3MuTTfpxuhoI0RaapD4B3LjjEG6WhO5aBPTMa
x43cDaE+fKCXIRg2YD0Zzd5EWg5y4RJflKKURoaXznJn6VAEIAFUi1YtjBmG/FUFkMKYLUjDV65C
KmWv/6JT+6tO6G8hBJpliYZOkhIpzBrZXH9lWP4tlUsNrJA0ia44ssowghTeZsL0wkLZMr8ww3Tq
L6jN2NONtYfmq+pdHGzrCrboMJXbMb102sYvVkXpIlHnOR6f1Ayj+2WsG6zjXJrJlDGsiZ5p8jXJ
ZJQ5aNNe7l+1Zh2FroAtOHnzlF3nuW1yneJ9ozsZhzPpkBfPQHhNgn1OPXv3rYn74hZEK0M8FcXG
1F5C4UKEg1qemfKimF7H9WyIoGlUPqTNxQsP4iM1d33wGZac8FwrX2s4dLHfNGvRBMh3AebigUKn
RX1q3hpO1ANyb/wWjkq4ACTMHClL6RRaZVesX8MGpmOdI9VyYgQwCOHqezpsspIE3SUjK33eE9Qo
2iproaJkkNGSuuX0gj0MHMBTHe+qa0xub7FyzlqIfHeslygmYFMQ340dOhin6kCFnd7coHING0z1
nP82RbIzG1v9knOqJ9E47yDAutH1VI7XC8Krs2Qje26qXSqZ0qZFAUsnub1Es7oD0SO3W685Nj3h
B0uqvQr/vSyYPV/DaDUE29y8l9qaIHev2aQyLroVXcqZ8kHNZKO/WyznyRun2E57ofMgLzlZ7zXG
SJZRfYWdPf6m4o7FCo9iQeISAPv8Gtmzlgmp2jbG22hsY0B6f9O3L9mBLHj9KzmnmbSUytYuZtse
3uDpVGUMj+8Zbzji9ICScZdX71oEIXyptPfc2BLc8883vkQCyH8KNP/rzv/DfypmuNsFcSiOdEwh
o20X4qX6iW71Be0Jhqg8OMgA4R/ZLbmZl6Cwc/RTl5Gt9di86dvmM0Tb81FtEPl1diPb1QYnVfSZ
+7Z3kZ8ITsVn8d68Nx/6tgaeXXPEiCS7vgNx+axAIL2mzc0MqGLzgA0/AceQR/MT3ITv8NHRmIPF
95Hcup+EhxBq7zW7Dl/FR/Ih/kr7/pz8DJ86qMHWv4juHKA/4AZ+owpQbPawlOZFuLZMJWSEFqte
X+Qv8KsDv24CP6AqWnQ4arBIM20Alak2oMEvABSNhEW7YLobmRe2+sG8I0X6hkLpUfI3bPVgVjYG
EegMTp7yNTnkO+KiLv6p2QyIPW2k4mDtE5bhm/Ttuc1r8VqflV347L6Gxs4Hm7E++a5P7bG75ufo
0/wVkaoXqLds69U7IBVAGn3P9mRvDa8+fYd29e2B8J7yK1FNvqv/crXRXU0dW4hd3MYHixa+NsXc
lClKu8XwjV+qQWRXoi9m7wCzRIlhk/Ik//LOhG/pO76Q0+r/olgK3+Fxw0/jmX6HYLvsV3xMTvYT
RxUbgNl4xt/0/N6CiQcUEwanR7v/QJD+Bf41+ATu2dKzOeY/vYyjkuEb0ZijXBCjnCHvfBQVr/UP
/08dMd5N/Og/0p/uFHBuZYiXMVzZc74MF3R2V4C52j3uVcxKuWM86ncP5vCp7oHdtrhOvkkGbemY
vOlfCEieIRKThXpvf8tHcFNxHz1nKvqETyF84HArkPVduVeTbwwPPSIlWJUd2LMPPDdfTyaAgC6g
b+3Gtwr0GR0VlT3fru7sWelrdJxu5TV6Yk3lZixLRmcUussJtA5DGicwQinXxZH9PLzJxLdemHq5
espjvj5cBOAUUrVCDs8LfgQTTG/DAVD0bhFRak/fiMrxTTd8IpxlLI5o5k/Rt/w0L9qnfmAbDzRn
+m6v3VO/smI80Zy99LPo1PbO/lWTOHnZ6ovw1rjZPTnnu2EV7YUNoQLn7KBskn37qF6na3gWUjs+
5idukbS24535QGFK9418Lo/+aXSgIN4AV+s7SBWjMPZ/FoLig9ur+FG+ii//3FzHfiH+NF/g4SDu
/dnHhozX/zPgLnwhzDv5GS/cu3VpB5/ZhudwetfvxrfE7YxAXuYIOk8l9S8KVJWnlXv1A/xERbGG
FufGhsVyQCbnW3/GesXjwdwDMA0EzoBYAshh1qYa7125tbvh1atWJsR6uxje8isJoZ/Bd/aDeVD/
VXyHhk9ensur/VBxxQD+hYfnxCtydefH6pdzYPQpPts7x8/+XknzTWLggNRthg9+bvKNbOSH8uk/
srca2fqy+6pgGb54i9ZX9G74NsEPCllBy/Y7uhZf2jXdV2vw0mpWr0GPQrDYr6x8XFMas43P+NTP
cXeI3TF+6rdCtNUf5K7KvfwcTtBD+k+p2EiXX3EnnZiP15ClK39brJWt9CvOvLb6I/8QRc9ZHiaC
2CGC4UyYOsZVW6GbXse0uawDSBwyUmwMfRZpVAuO0KIy78SIPYsTo/hp+B1oO70LT6TYgUgeNgAT
licb0aWJi+LJQCp/CGd+nnzFz+pLemm/C7B5aOtwySvLpCfYkAX4muUf3CwUGn7Qn4R2h655hJHe
R8Pko3GOt7OHuec/YJmSG5VXdHLeJoLp5KFrWxe8PIKrwkeMRJUfyQhRmUKXFu+FoDxv2UxL7zZ8
CYVT0OtXvQeyE/eOCWMRMTct43Y/dC/zg3xBXfOYufEzIjnwxOG9v0jfBEnxkHKTtndws/4c7hha
oX54LJm9ic3AKAdQa3J4sC3LlvbG10Df5xfwOuafqtiyRXEj8txU9QLoGHfIKHASYtheIMVgGvf6
BYbmCcE49ZAg11jVkdoMoFOL4erdfH2eofiHO0fvKeux+WhpuzQxJaFhR+yEGnSeCMmzQIlL+Ijd
3nwmh4BUHb7ThTUyr9sj8jpEmR3Xfwbl+K4RiPYfCIXRuL5LyArQid4IiRlPGG6Yqiu+FD5nZKvo
aNFOjxwtbCptSRymlrll7CfPlR85Ej4QnCCL5XyM3ONSnaIH2gluxKJfsoZX4QJSwv9pPyKnuGcq
a3AZ2MO5/5JPwkf5Wr0o586tHjXPNg85mkU8zah1ejtisa5O4a3Bm0etAeJwhoJ0ibOA+zS8zcHD
LB7f2dH/NNlJMIP9VsodZTF+Hg4wUndgV9Xx5vrifq66UcabBgEm0ypMGsIgglLapQUpiUYL/ynM
9AJqRSGeKn6zMiJ/nYr8mHZZUyHPdQpRAy2CZsXeRY5E9jJZi+lSMEqzWMIvPkioBQSWHt1peuCI
G23rrrI6EvtkMZmxGthgU7QYIC7xMEDNV697FhDBvObDoPnOo5bMZrtqkcMDMpAw+S6+mADiRFh/
z0vRY3wYr+oB9J87j/tPfbDKWMwgj+rG1ENgAv+wPoCiCl8zXHq1dt6vAWjyKOR5zaq+dahfcj56
3CiYwaAObM7E6W94irfDtb5jFuhJbHyE1/Rq7PVD8Gy/ok0OY2+tI9y5Nqj3hPqLIDobBJzMFgxl
nmiLNhyI9py3rAtvyc0uPOREN73me5OMXUR+dqttcC5RAkx3FO11n+37eCV015r/UvvGxt+cp4P8
KTy4bbU7J+aBOeqWvE9Xjk8r7dBd9ZtB1iUuGx6V+R/xUzgHr/XT3FtHUB51BfqEcZNBuBt4ypAO
LLrYwSuAxNw7pxfutmLNC4FlTbCy8QIRGKQ0uktuc2MfmliIlpBG8879BdBs8RvP6ijvsrOwDw7q
tXOjbblGNbhOjtKBL1R5IPfn+NvCjJ6Lo4E06F8yoxir/9dUbWF40sjLlbW/pu6/nSc7BZ8kIFtx
JHQBAQtcdAK/RO9KuUjXfO+YZTlOvljaw5BO/gCijfphQxdcmjvqRFonYk+HzBXUmpzMEtlRgPww
KuCf8e2AMxYaq1tDaijPLwhWuCC/UWbSYGwpVjT2EBfNlj1VuxkwgVViXRZ4RvGjQfouiUUhJC1H
axI6FCaF7OcOTNNXdrXOyaN6ycUVrXziR1GuYrzOTJ+xa+lvkXCZAjS2Wz1fV9qLGb3G+abpN6q1
QiMqzZDUMv1pcZqEZGu71EhGuF8ZgiXOVgsJ4l/BMGRrZHNXBE07LGARGDA6U+LqoE0WOeWToF2i
/c+nHFn8Iwj0r0OOQUy7aoimLJN7zdf1t6+jwfQQhZKUHzEj6wU0JEsS9hf0xHb9ou3oJseETcmK
BTe4j55B7BjlkhSKNt5YpDuI675eMfxVGIyh53EEAy8zxGPIKpZYQyBMTfLcGpfkRg4YsYXkzC0R
+vF56SwGS4IcCihjslmVFM6b+YaTrsJgzDGTRQplYOLwo1KsoWKy2sXwRD1lFjikS5X+MYGkQ/bS
OK0Ac7Ci26xIz310IKiAY6rTcR9YG/miY31Nt7kCtb1Bedo1DrYYTj1VuEIIJePW0pbVXDNMmgTR
TGs8KuhMoVaLwjEBWkDgq6WG1ilZlT6RQ0tJ22r5Fg2KPmzxA8kBnMxVI/MSHylTOlZ06Oeg+AUQ
Gi5471BgiwkhNSt2KkB5FmzjWRVYFx2UkFLtgELh6UaLPmFD1lzaamqBPI3jnDQ3A9DSJvRJ4t22
8T7kzqwJc3QEsiNoQCHimhXFdzNzwfSihCsyuupsgXygBL3Frl2vhWpR0jKj293ZJKbDcxITBTMv
cZT7VWXijVvjszElJy5B15B70ecCIoGeaxUDexmLrsOQg5XfbjloPtGX11cA49xYtigEBiaghYy2
FyqFLjUS0/QFq5EoO2ZNRuBKZXa59dZyElf/fPf+2brx/zevPhdvENZuEmf7nzdvZvS9ngVCfpzM
s4neO0QyVsM75QXarpturlvjHI2k4GggHQCEXLF/fgd/ZPbyBgi2lYiK1yTRIk3qjwC8qPfjHMSy
flORgwmHDuVCJDI3L5phG/1bjbD034AEr2aSF2vqOEc1+Q/HaKgWnpnU/l+vRuQ0/dQWAaVW+zso
Lf4bJvnxaeohNg7zX9aJP7yqf31OSySUm9BN+qWNP6AQqcf8rsl69SbWz05ckPk4RP8W//+/Pt3f
X+OPzN4sE4pM7czqzWi2RbeVcacx0FSlv5brY4MoU/qqI2k5EnD+z1+i9EdE8X99uj+ua0zsrVFL
WvXWAF7MzDfBfY5k3luDlQAPmQYWFqgTwv9jg9oaMlvRukMVbo2IoVkTbil+qJF5VzWO//zW/lid
dSKTLVkiqleSRZnmi/n++9vq3JuGp5RT1bzV1VdQHyQRgr99kGjdmv/ySsp8ef+G8/7XS/2R0xwn
gdZrZd68GVAi/SDDWZo2jY4XY5xXP8mpCmOXpOI2xPpTZtKuKbaBcUwS5OoVIwz8qrjxU8TXHEjH
3DpbMy4dMXxziMkAlPqEbDMSl5Usd8hAQUIqrnoTk1cj/kv881/P/X98FsUUKR7RRWK00Q3+hWn/
7bJNwuQnWpwNr+o2vxur6JZtGiJR3OFNs2z5kt/Vy9hvBrTZ3kaETHDrVezm+Dg33Xo6IdZIn9Cq
QYDFcqEOC7gFQdm02mIwVgTkNuKxk9Ap4KayxzmwiYTpRQMFuTCd5tOCatuXX7lD/s/N2lTxEt0A
CMWr90k2zxoM13DGkww/6qAFXskumkOi5zD+rzHgkWO1blYAto7ucl4hf4Y/LsIB/cvX/d9B0H9d
IktURVUxTdP6Y+kM9TidDDMFM3DHZJ2tJv7VHeVGSK7iEBiPY8sh0c4tAgc13nv99G5J4cRPdUn4
ynBS39UPkG8iNgC36WfVDJuP9TndkychK3xioTtgCi8G1ztgADfd/kSuPsgm9vF/+bb/x+NLNjI9
HbJMeCJRyX8UPmUJ+25niPnRxBTbtK4xvujNvmZI0cd7Hx4FlWbRd2N4CNmzVFqXTLQqPAjxW5M9
xvGn92///NDq88z0t9vv/7clLq1mUhqs0dTxn09tNPaiJhTk04fkkMoKySzUXygf3IxZvmjBoJBo
IqZDfHmaonjf6WQ7tHCQAIElBbhyOi0s60tuAwTzPD/DPSejVkIJhpCzrSUnZKLvdflFmTtHJvDM
XRlcxArBGQ7JDvYrbgoGIn81qgFJ9jKn2pvPhCFpO2QBfAfxqfWFWbK2SNpmqxTJwvLND3jCBetK
XRrQWkzJMgeWXN0nzNUS32iq9W4oy3dmBNkKF5qvb/J8em0S0Gu8af98DQn9+R8XkQOCrDGdsrUa
fy7KRAGlOnmLxyg+W4N4ErFl1xrCoYnbiXOeb+4SA4w0BgcM9RU86DKnECMDcDc2HoZEqS2Xkn/W
FU6GcrhtgKVkYTwITC2eOB4qII35L+gmZPK4LZnrYL/mKBeEsuRnxQBGo7TDg0XoCsNfK+5wTEEI
xSAvu2L6pgvMlcJgmcmq2zIBBRSpKcZvkjzM5FuYfgm5AVimZTCInFI8FzDAlIGwA268S25+jj3m
2pTZ2ickJiKoeJcUVDWQVBQZ8ktTYeRifk7Gm5x/ZsWZHLimJ0F4n6iIhRcmRkiofCa+yYaTXMu9
slIQ53X9S6wlexVRZ0/YoCWeOz9xTJL0oNEl+axGDUgMkhsZYiFvNwFNPqJAsWt4bmKO9vmPWvyV
BKuEu6TrOX82l1jhssqsbUzOMIGnGkqSACvGS4RsrH4SSW/lLfVJg4xBIFII6Pg7zPG1c0sit17X
4uc0n0u/BBLLFLQByofOlB/3lq0K00rCl2EBfbXWRtFZi2Z7sAboROQJYT03Gb6R0l5OZz3tZRAT
wfTR1IgIzK/U1JGy/R9l57XcttZk4SdCFXK4JZGZFSxLNyzLAZEECAIkwKefr6X5Z451PFaNVZRF
iiI2dujdu3ut1c8HSjftbXL0w7pFAGQ4WUTREADADXSv1ermIHNQ5Stlr6eyHPcF4X3lRtopRyrE
rrCABqnoE/AyK1IaKgw3GmppHL5dUOoA4a2q31YgIbuiCqyKE9B+n1qo9WmIHg4A4WGwoW7c1Rcf
Zvlyz7nPKROpuYNL4ebPFchYr5jSjlyM1Xw9uwf/OSuuPiT2i16EHTIHBn61dcIi5Bvt3MTT8W46
3RIHpO1NoiA58Lh+fWwMZKfWV01bHRyyc9DvrEMFtBkeZB8PePt2e9oCeYPa6dXnQDVfQRrN1WZm
nMHgZw+n8gQ6zgjVHpkACMb52YiOB8Juk0g4cfTdQwZqVaCL7u0XloA8QTO6qerAaASNdSHERHpQ
q4PD5P3SKesph8QCtA20VS9T/Y5ysaWTJ6PD4aSHGHQ9dOGheCrI9QyJSwjbBUT83FgPyGwM0GHd
XYMSTInnCqXYZhUYezQL15fjlaChG7SA/Y7EwTwqqdi/PA9NJ3S66FHlts73A/l7BYDFq61DaCCN
jhJzWcFKcI6Df23MudfrSAibOCBgugns3TQkYn6Z+GkXomBHbaXkCdXI0/N5t0c1pTHqoPCQd1bI
gSgdNB4iv+C3CXCZ3Rip32uzCZTr7elQUvXk9i1TSZByeAP+UzU5eLUnscvSJ7m21MEHuPuHAZ3K
M4FMlOe7Znvc/zBApLNI+r3KnKazi7vr6Ubadpo3464madCbdIzdoYVSTpyYysXgLMwLySTDQMLt
5A+nR/10Sab6lB4OvQ850KcC6qFd1+X5wbydYs2CeaYkJ5hME7BiCmznbaidSThPTyVzRedVOzuF
I5N5fyNkYj7k00angK33ykI5FmlDXAwIUoUhMIAkyFKXz6CQ66rh7hwWzaEJC5iwPfVVufb8YFHv
HLEey0TvCMjrQUHZw2y+uS0SDxrs/vyT7UH7P7YHT9M93XFUiiD9vsdeRr0/XxBX3F3L+KrtcmL8
Nrm5bq1flhXc+yHpjURznxHko46ZEvcaAt4+bA+7h4z6JEWQa+rILOvDxsjgNZ3Ir9wX9tPYJA5y
lWPMjOzA31wD1JcKZ37UAxRBCCER/b5Y0Smjcjdx1jknaYCJR2K4wI38qb4ri+R8DNWTRPAHJUb2
jig2lYypnateIqNOSvAB96jPnaZYPSwcJSm1hefAqk6NMSW5XYQlwmLkzQFJAwPeXoe0Y+IZi6Pz
1FvQXoNSibvxYdpD8iueVVaP08JcSvT2uTqvjvZatVOtIPSSFMe4cAF3LkydyspEp9ro79s0Vu3f
27T42qqFhh78el1Odf9wtY+t0ZwPetXu6sPzTf9ZU0G5G++RR3OaVafCmV1evftLnw52WJuPF/3V
dSgzEwBtMg7Jdrjueu3VqzYTAp/7mRq0qMVTKq153pvEI6J2WZF0OpIXIoFQ/gLNVthQXwCULEVU
tIZNctneusgZts2YGipx4W91S6icjWVbXf2jk7Q9+r+IMPrUutszRU8pp7qsWpTeLsvT/dlHjNO8
wjlJxusvgs04+zeUGohc4Lbrc90IexziJtgLVDJAmHwwfdi04FU8DXUAH+wngaTzz7qRowRCpLDR
Mi9oXopAuSBwgRh4CHyJRL7RRSRiKWlngjAefI34rBG2yF1co+PWu26d/fOFxPgJga0cELp1e1WI
y1wldMN3Ui7oShyvIbwSTMQBMqZLNg+qMjfkk5ax9hSDSwHAXBr60uc+nHJeEd0qfZRF9LdESwUZ
AYvUhjRtry9s3m9HUgDiLZmDuAs4nimPEY2qqKSJ3p2EU08d4q9gs5HIAfPEkRCGzKyKcb66272F
1NQPwm7ILhzcgLQN0afLk8OZCIVWqE37tW08F4gNN0GVIS9J0DYGgzPUMSLbWZUo5ZIKrZAdyORP
zqx4Lb6NRK7Q9B4iGIh7uG+DfJABjkWyqcbyiv4Y4C9cGuBfU6J1aefFFHXsAJzFTCIbvUtQZV48
HeLciUDG38zk2KHkgV30nVMgCAwXbk508+I9p3tUoRDzPaZKn1Qeyw68K0okksI6ICcPZEGlhN2c
8NLlwQrtbE7nMsd6cOTAfaFWHWiZf7JgIqF6MkO3HnSPawYTnraF1EZstFtoYJYZdtaiLzAvodTB
PCeUHTq7Mcx1043HYuWRSFD9so50vgPAxhDnSxA2ZCIMHL3L9jCsCyty7RQurKctlBFYd2QwlkjR
wmVVHsvhOxkkrY4qkEmwdvsYD9+CEbiyv3JcxfgbWCtkF2rAq5J+R4uep/XBP2LqYZfCz/5+tijG
BcR0dtgZlMUQdvLgfGECdjhZ95TvodY9BWbgmt7ffiISS2zkZFPMd66+lsI3nxMi5rtnIGbjn6Ec
FCiHApCdF3AmAOohzYvUsqTXCtThxqAZyORxNEH+GH983lcEYqEyzY49GKo5birCgOQxKDCmlMHR
8q9uCpmlRx85yBWC4gh2cZIJ7SkksE6/IQcEB5Ock2GDSiCGOgfvu7+FgCkABTe3ezRGTCUdzyEI
WBWxNJs/XDh8N2Cuhxcg+JAD0N8YFlQiQf1Za0M+UFvdDAo7LJoL2/Esd1iiC22MnQomQ3J10MtM
OSPR3LwmEB0dSbZB38Syw5Eq4n7jfAUWAYQOTCzVaPwRmJgyAwYFpNH7SZqOFA+03CN8rHFGmpCE
EqmhGmYIzgiU22/kIiV5DS6FQxoam4FuzMk73b4pIDJ3pBXGF1rHBOJT8IFHNyChCfiBgiEkZNGj
P0U9J8hXlNDMdaVS1mo+UJqwnJ+eKIf2lXp2j/td8YrSvvc8vUI5wiMaHhRLZB4t1NYeXDfZo0xc
FitGSaUyuJuerERflwN8uLkCLyCE7zmFnSOZDPQkigHjtUZp7ko6EBh9U20QkNmXdQDHwb3d6fZq
qHY1CYPhgv6mi0z3ErF2awiega7M2eRuFfKDARKcFkq3lHaYOOccdhkgIw20TQncxij9k45IV7nI
lZ/q5UenfhKVND5E4OQs71LClgK2tulRyVZ+/4/9jXP/WGhj1+zAPJ1tElO3xb4J0aDaF3POLuQx
ih5fKABvqsW4QqjQvNRfXEbgCXNtI2M5hNQfIgl4RuPdCNHSu7R39nXbGwvdjPMp6ssAp76UDOYn
m/MfjtC03SJyyDnasz7GIaZpciii0tD2yE5JmypgnKBxLaxsXZ6jfQUqGGhZgho5HFmIDBh60NVl
4d/MOUgNu/KRG1q7McDSUDtFlBWt8LQ9pDABqRL6ooopng3ENB8IYMn4kM65zAEnU84XFZYMfW4j
xP4o+S+pN/LUfSebkX/igph/iv/88zbdD67g6I65XZtECm73RxAryKOToIb9A+hmfvpyw2eGWP3M
OR5Rlx7QynEOm81ETqwGFj47Lrsf7OFnhyMk6+uxPvtlHoAIU28BKSrkW85XHwwB0axhoYDobv2m
9ZmaFBUYUNTUQBREFQHEfDX1y+sxOirpxedYTX2gvA4p0DUQMIOYJ2dJcjmC+HF3ZXpbeVvlniHh
4oDpzjaziHq2ULRWR7Ak5/BGrgnBeVLwnENer79Aowomxw50mXC+/k0HJBYZ8AKG1MauDxEILI+n
JmzeOS4QAwlAERwfTgXbp3qau45fgO8D3kBIlojOL2dDRo4907qkN31+xdm9Ed+bqffOC0zDPaEP
FKIFAaiuwB5NnKXwWx6yDopNAC5If5xe9l8QKAYZhbKJCvlVIsHgCWbFaU6en4RgRyK5WWjfwaTA
xqSAWf2dtu3ZhXS/r2Ep+fS1TegTnD1yZ1SJMOfkX5FsgfWE0wO4iESg034FBMmOf13hiMFQsOBK
kBONnVdwKYCLAKIAStYOM29tP1zZwIFAaL5B/hR2S5+yJYO2gF+p/Rp/QacGWcbT3AeiUdUh7zkv
qweQtje6pyZF66M2r2+OXwD5kA9oEvOrt3/au49ZSVXKGOARG9bxEIBO0WuQD1I3zQM/wUJ/VVsE
Mtxn9RmtVgjhN/QXqgDk0LifU5ANnX+Mx41avGwnJPQVNNF9sJFLMx0JRc5JOw4v3NIVJZBLTMgD
YAxUkQ4s4kiikj2Pwu5z6ioA/QdYda89HVbGzvh1QqrqGJRfyDKeqCQ003613wCfnLCRbOzgaJDq
IzlKCTPRC4WyN0OOF/lBRNKr+ZmifDkHax/gbu0FV4NTnK8jVnvaFodlQTU/N2CPAvhwBLU9PihN
qJUBUUlWQvas5uHQ+ucfYzRG+ldix+ztCigrdKshYyIomJP9BWDp45wQATv2S06Q6iAALCFrIVzB
1AP52iChFxJOtpb4VuPT9MPewLjZTt/LL8ixD0xryuVUATrcLUdM5oc+P7kpLBycJOhSZMsB2eh6
0I9J+xMngteQlqtcSGYA0yDbQeVD2hpxDEQAAnwDUBPW25+iI05HkJFd2wPu0Gz8hvkqyekAYdmi
YsMRUkN+3+YEgAxigAi84woum+bvuxj/iU2Zo7D2BQsICINrc1Vn+3dzrkkc+0NY+Tc79+GoZSO2
Pd4IEu6K/k5vf57w0NtkvN1l1GU9/iq1ZIAntDhvSIDmF/9gbarqk7rKfyIDuKqj6+QByUtx4Pt9
N9QIqxzHQ97spl+HO6GoAFzCloIXRB/SjvQ8Nrywo9oZ3h/hxIwz7KFLTsQtKDBUjqt9FwHZBvo9
mbGoW19j0N/gdvbf/t5X+r9Temzb/2joh5xAPpgXr1H3YKlcEdWYwS6NL+3X4toAVSu1TeOUO63p
Ah2Dpd2Ur1XtfSONAb8R5feNZaYqWj6lA46MULEOD+g4YSqghLzUkx1fvSzMcZ4poEoBruyrzilI
Qdfm7zeh/SGP4KrEwG2VxCv8iw8b2yVHD6/02NiAUmCEZh4hTTSK2Up3A9g86uaNGL1ZPtMe/35l
S6bSx6mmEVQhhSapx7ep+A+vR7duxagpFVONYPBtlp+SArT50T+MK2wQrAZXX0z44t4caDXVH/JL
1F4ju972SDE5L63+WmhfneohL8BjBBoE13xlK+m+250OoYLPs0IGzYViTvUgxCewb0V6RAPQWaDs
NtaUNoyphNc08c2lYFhKnXCd83m5OCqfJI/0t0DRv2+V2p/CcFENR5yof9xqZxq3vEUxYnf4cg6M
GdQdf5pnsRNT/WTGISow50dEJQKEL6mb8opLEVUv2uL8eFscga6fXqqdsXgAC/LQ3IF79PGQ1gi+
Xn8pm37ZrMutHU3BNCdSMWP7n2WzV9CLgRF2W8mBbiGoExsvXmr/PBsiI3YW3qv58wjKtUi1hRZT
CcynAOmcDLSPDFtQxWhRUJhptk8Pd266J2AtWPcrYM8a7D/A423zTV2dv9Tb4q5N7JTSLqimY+uR
6gS1+erd9aJQGhdLnFRAiFRamAVg0ee673xxQ5Q+5o/qkmxU4oYEbcN8cX2gKOEd8ssR0hcpO0oX
ODstmsLGL2M3HKN+XQciSdWvejb7OqhT1XcXCKoSi9+gBxlQ+s93Y+0RfN3tsUv1GMc3RXdjA6LE
je34FPI9xA2dWXPVNwLiDPyMaFsAgParNc9n68dyBrBkVgdGUAf9znrkzPatIv3IhjLO9DiGmBBN
MZb8OoszHyLbpn4Ec0Ra9TrbBx6RUkAr2eY6Q0MP16v+xA19yzL+ax6ZKuFIyrVSE/2DxZmMy4XM
eNmQG4ZguOxOD/k5mciy1ctTH1Z2eMIpbkAAh7YWIuhMUB118hP0X/Q3cir3zTnUcSQmqKup8xZZ
J4MgORTZuUK1LQ6gCKX1MxKIPSCxnq1p/vc1b/xxzf/jBj6cdEjvaRnMtGZH0hncZF+FRGUo3ke8
ZWSbh7TUrm+H0PNCFIC0iXOPTxXAawm2baYhkjcrKPBElmhEwSDN2D/Bsh/86eGkB5A19c8KxL11
6N86/AM2AlSEbe/PtBd9C/gcUAawwi1aS4BZVSobQo8j8QGPdOZRQ5g8tbgatFW9t1bHOw28IDmU
CjnbwEKV3vnEeP9pA9JNxzQNAu5gZj7kgLv9/qCYNYLWXXE3Qn5KGo6sZn4HvdTUv0vQ9u/D98fr
2aYNRke3Pc/90BvH2/4yKePxuGtgidQ/K/gxaGLm+mObIUaSJ6rnfoJ9smRGfxwAnfItaAepKmn3
D9uTdb2AvGia426vPx9OVDBN3jgSmPmqoHJg41stMM3LYVvmsGhas/DrK4odw/MF9hJZc2TEKQUe
tOAtKPKLc39eGsCxj/i/HQci8rWaCRzVfPDU6e5MxLicODpA7dHOC437q3tkVwCcnIbR15BCBVtC
JBq/9jXDMB5+3q4hNK0jruUBbYmKhKBa3ivMh6l5Qhdlryp3Eydd67LR2zjn8fcRkfXyt+754K5l
/al1a6087gzUu52ve8K64wgLkeBylvz9Um9+14drkSM3sDqOYcj4/76JIfR+aoZTe9ydU+t7p3wb
nTuinwqOFYFjZy7qZewG1jPOMs2Aqv/J9f8wFTzLtl3LQWFSMz+iSKnVdjscqIS405CONjnw2paD
3CkJ2+KJ/P14XXv580nvdudsiib9x80Kbwe2fzBV7Se+y59AgcQ6VEAD4qW61gfgwLmcslt1pi0K
mgc6o24dd9cKuf6fCEy0EYo/Z8rRcgJsFYsQ8yfrXvvDsHtUw6XevetYrI4PQ2Gfp5s9Nvlhd21/
TNaD6Np33vmGyt7Vr+GpDMccDxkBFwqD3VTra31Yj30dNSQLu4Fifb7jnR/+PjyGrMSP08O28CRd
4D5o/Mjw/cPHqet9PlqH7LBjatRX9XEgGc46cA/ZN4/CRS5lL3UXxZLNxaHCAmVkwzGD4qJ/bdEk
u6AVNTFr0YpFPKddHq8Iv7V62COxV06tbwHedvtyi16LWn1rPBVZxE/mt/6HLJMHuEe1wR4yyd4Q
N/+4gdvNHG+Wadd4wmrq7sZzUHHAhDhfIU4mTKrx/rRS1vuHYumtrMj6BUXjxKEW9CvRBC/K8Tf+
3qd/HGcBG73V72DAP/iNbm61FH7Ua1neTPGL2UatgreMcmz2Y4IbrF3dlTEsrmBj+voWYQ04Dznf
M1cgqXVefuKAuH/Yvz1ZfrQIdKj30Wc3Rs2cvHGsd9Uh6DKO3Pe1hZBg5CCIRhF4srTtPLsGlOHQ
r5x7YqWNLEjZMOMh16OzDkKDYkbUttCFzJNZM2RoKC1+vC2tJkZ6kzy3Qd2tG1LEwXCOr3XYqquc
sJU577XEhebsQZ0Oh2xxMpew0x2pPh1wr7aVnAgh8M4+1i8hRJ0CcUHOXb/Wp1fBvr1Ou+rXlDrf
0SUokLufKIE2r7/i8SC3q8IQN8PTPgArk1vUDZ0hJNQpn1gw/d9nLU1VgcFz5GF+kc/8fYkgyKTp
J9SmdkAxoAn0vk2YRcucsN9DYroll2yteTuLIp2a++Bd1tf+zrpVUaE+6LCMLl0TN6iW7/db16ro
15+coOIOzccr6aG/z7w/eJpwlQ3DEVfT1LWP8c7ykJ9BBFyqHeXvYvRMIQsDgEbNW8ZwMOHEIUB5
3QJEJxdnvCJFNHO/Xu7adQmP57wV/1t9PT+VHG5/NK+gELqfDkLi07z7LAKtySL43fCQucf9UQ2b
ikm2/cGnVKkGm/d1V+8ae4Hcfg32oIBPMJFkapxkNL4WI1UanadrQ8St+wxE9pZ8/nh5gK2GJ06Y
Zbwdc/9hNjyvzSdtNKlWdF6ex8sCtDryOMcWbiYnKK0XZZFLMKnExe3E0x/q6+tZWV0NCih3uOwg
C6hkqPdJY6D/Zn/icGt/7B3bpGVAey3Xe1vR/2jerTLaou6nameeOXgi/nfpX/LBWqrE/wZy21l9
uDv+0JxyVVswjlCvRC8DfwczozToe9ggjMCAFZMVnq8AYJR1DwjoSNXxYeLtBbL3JCodoDtdgbws
ADr5iGyPY5Wvy6/hVYkPSpwpCCMSgm1fcM0ayIAHUw9+Ui6OIO8Kyvro1iQXT4hzOlQxexj1PBxR
Tr3lHeAYEIijpb9QSS82j1Y4gLHNENXU+vig77f74sX+Tu3c+UCqRDa9C3lEt/o2TN1jQTVNauot
cvjoxeW+TTns5NRCvgFUnJjLLC6Kf1A2FwSLCdHcwIdvVaCJ2eZYnFJeRsd2LpV7BpfDh45gnell
y3qqKDPbJSUNV6iahx6nrnPASm7m+oagguf3Xbe67PWgyfV4amtchDaAA3HuloJbAiJBYbWt7V7X
f1+2fwjfaaYLft8Bpqq7gG5/tzBdfzAUPAfiThTtyink5x6SzF6ca4IoJtkWQJ94wrp38qsygJyE
r5JX5Q/XgHv7+klb/u0Q0BbXw3ZYrmkQy/u9LRSIczxtr5e7U4nxHyJBJt680OwgGF4dCo4E5DkR
R/rksv/2jTTLtBAS0XVTI6z1wcg6lBJ3C1SCdll5X2QWEikbeyRPQRo63+g9yRVHMMUveznpHm4r
c1qcdfSqAQGCTXUo3vH3Bhl/sPoW/xzapLq4rx+ctdsZ7kZNAZYdLmuuw+S2zS0MY89IMusaTvNK
XWX5uKRQNPJdiXGg6sy0HTnhaoKTR4ikQpnfQl6a0p2UZp8b3qMDo1pHu6W324f8MHw5IbdePags
FKcfo2ONmnJ7ClTUPfLP2CiaTKEP9s6iYjpHQBWD4ry5Uf8wKEV5O+RHpLJ34F5ydY33IZuTifTk
sUksD/GwXy3N8853JQPeUky5GNdHDqZarqJY+WVAVervPez+oYcdy9SwcQZoaOvjrNccykEeHUfZ
IhJw8SJwOFW7ECL9Eb2X2fG716wgzcCIUhbtjvh8T8J6C38RDd0BTACRHM0nQZkNd1O7JSUGGuRG
DWhk9r+0+wi+YDr63cYDOEcaKD19zYLbkqUfkzROTSJmuW/f6w9drNyRwr7MlUdR33YiHYRn0O6+
55vv4450Tk/qrkvOblR/O5Cd2qd7ikEfqTUCAJOCkFB5KTy74BxfQ9we/foOVblPJuMf8pj0kkkt
ZQhNdJn54cCIDn/tjsXNYrCQcemXJ+OBwHIAMQV3CnkrkN/ZgcL1y5ZqqbjjSP7DlCMVpgS6fXft
8xBZ00+FUP4QSncci/AAsVH8IozX77Yiu1r1+aoejS2qdbfwllDOJmacihAGeB/XizKfQ4xOga3N
lsOzEz0qPogdB+a1l6DHm4WHV2f591nl/Nt+0SaTZeuZBPmhL/7eJhg7mTu6JWLxy+zOWNjz6cvF
p4RH2ATkOz0vQtWi9sm0sm6RUvAZZv06+w4anqNpst/Cm0XW395QWeInSXCPfOPT8D3/pW+QFgtv
qxKhdl95UPz65fJyXH83VlcCklildt4kZYDHpc4Q8kgpGOVfn9DFUPyJQOT3cgUt7u/3+gcbxb1C
MgOCoKmMwAcfyrK9qWiombaV7i+fWxBOV5+ihEgBU1V61tkxCV1WTBe2ouJA8huQ4xeSGYR7b2rg
Ut0TWcR9it4a2Uwk5/ALgLAgEndZSZrqs7Pav1f87+39sM+dlcwrdKsxJLu9uAbDYwa38tWk6A/1
z6gTiErEnGxdOC0IbKKNfV1wMPpizL5Aa3Z+/L3z/uBi/d6YDwY+Ry3rYhlMXov4O9SQGGsSfm+S
/eJe/f9vqo5D/I0q2S6HVVP7MCmxyo5iAQ7eIko6r8Ms2FLlbFaEyv8zxGBrH7g7H1Zk7lDfXTlX
6N9AedQe9PMd4WWDghvVd8V9hhgyIvkwNUi8wEwmhVwX92crKoYtUtR/71/jw47z3hTQMSimu7Zl
fzx0Nq03DqNXjhsLcBIYfo9zxEzYT3nn2y/q3SU8JkV8BqL1egxdYCBzb02CnNlwKn313nuhagDR
b+1X/w0FhPVwCIcH6wsU6zaipNhiuvt7e/UPHshbezVN9nybcwkxot8NBzJrp3YoUBdDUvs+f77u
mhdKLsXT43kNsBe+oW3MbL8W3uxJ962DP2wJeT+rUfarThr4W87DJy36Uw9qhq05mlCwzY+xmdxC
l7lTbtdN9uX2UKSUGb+zEkLw5pdjgtTvnK1s74NucNog+6khGo221p06pK4isC6WfodSOmi+CJP7
96YRPpTu+N2hcHUIdI5KZMF1/nWAMo19ifh/r21Pwf6xTEAPpMelnk6psnn/qUwQlKLRZZKtu2W3
vPCVb7tlsZavw1qe5T+8zfhwXbWhJLigf6+ytI85JQcmvpB/2cqpf0Y6LWwppNGGp1W1usRuUq2K
3W1RpPUGzNWWQiirbDcuxoULSw+MCf+7yYH3vtVNuacaJ4SahfOK1lwIMoMA0EwlM0TOzAkBb789
TNJ4BIou0fWXTZu7Zf3QeKjanKPbYohqygeSu3KJWAh45vjj+uimfdIlfVL/QNk+lkfPfLZC+YnY
QFI+y3MwB7yjTyxeIduxLGI31b/Is/fX5P3yXlRoeM0J5TfyKeVzwWfKZ2WxyWfIu9+fFzEKYm/P
nVCu+35N0Hi8+t4Gw3dCebhpl8ij4BPkN7Tgi3y6XI9PfftZrvjeBnmvnWZ38PXfP1IP3n7z3ib5
ezeV7/K+yzKjFW56WHPV5fsr8lxaBsczi5vZrz2KUu2mQ6RhT2ESiiBQZ/vRQWHJ2VzCMjkup6t/
WlOHA3GokK1ncY643Ts9ABSdavEQ5dNClyugopccHkn1MuRD1HLTLpNsn8+zu+yO/2hwdtcvqb3B
Y78DQ7KumF1uaoXqt8vW8EnUcv8AwIi19ngF+Vbed1iDA+uov7UreH/5oGyKdXbX8ntvo2yqtfz0
/iy7k/fL1eR1+Y08K5jVygYk037HN5nT8gktr03TTE8zfpSnfAS/8PhS06/op7ytCVkXU6qmskZ6
XmNp87wPzch+kZ97vJU+lK8mAOAfApOJva0a6yRVrdQOD2G2sQOErgNQdchLnO6Ba6OhtDqSvzyi
rhb30QF51/LlOMbGPSoec2qPb+oVCiD1CrVQ7wcjsXKSYQGTMMkjINhPfQimnptq1jKUfdIm+VbB
fGxl5noMivnYJggErNrVsJCZgBWKPdoPQpu1S/mq6MBMhWUXek9GTCkuVmfpzsZFtmtW2uK00mJt
UaXnSCZ0xhDJmjsEMqaUBeICYgKy3T6xE0oNBUMoXyAlky5uX2XhHwjkUqNuo6xPLO3T6sYn75Ms
agMjGkJ0j/hygiJyk3GhMVdY63uWucx/WRsNM0TGtF32PjLIwRmhlyGuV4inBpfQ25SJHbx3R84W
Yz3YAY6Tr0fHpYwaweslG1XSx30MF5gbGSIxHll8YOzbJRaZ8ZT3Fevj0uyAD/5nsNkddhB7GViy
bQy9DLw8LkvmfFpu9tt8I/eTMcfzzWmV39+4S7qO/uPpHpX5ubKWu7LfLk/lAQzc+3c3aVYFPYdM
GxlONUDzkJtoApsJxBW7mcpUHEMKXPLymbvNo9uzzazqwy4Z6EYzeG8Wd0HIsOBulM3tqw7BQtbF
uw3J4vcJrLIe7fT9fWh3PIs1uX4TiyKWSGyX+sjiBZxQb7KdLFkZdB68clsYcR1OP88Miwy4DH4b
XrYm42OAc6NQo9hTVu+Fh8yvd+s2PhQOWAv5gyPWWxYzk8tXno6hEVepfB8itg9fhqOIHZCPWAcW
tZlWaDNuZFc6MrFlFsgszXZUm6XL1DmSFA2D1rIRYQre1rKsUpMBb2nCuzkT4yZXP63k8+Xqsl+M
D2KuM9rRcn0jlnbhWzP0VNKhPcWuj03/ukWs3kcMICYg9m7zbXqwl52PL7Em0lTMh0xK2TaR8gy7
sGRNnhdO4m1BI8iazTbD4v3rHNvMWx3U7vultVg6wgzy7SVU34b9upPhJwq/KNM6oD58elzVrFg+
Mj7HMrPF1hzYgS3+7sTeeVg1K4Od6rK0U1ReMqbz70YIKg6tspnF8tEyv0qwhMygPMm+vAkuyn1f
lrJJyXbV8sGIg4RnGReormm+Ieq3kj053/BgestSl1nAeLDjy6J1AmVdAG3ZJ8Xb/u8FWVQ/yWqT
30p3DuEtItCO/VOi89L0z8/OSxMhAbsT20+/cnnZ+WSCaHgH4hfIQimiLnbmTtDFReQFNq2gIMZC
vsungvZfNkskY5DiC4voEu+3YqVkTNVHGVWZ2DIXwDnJ7GeysEvK+MkuIx6Am8p+KqvARWzw3ei/
LXE6iwNOKN1WPaHjTMfJowlQQPR7xkvsv6wz+RsqUSWW7yQW4zTEp1hWKDaHbkcCp9jIFJBl6/2o
V8WmXV0XQOwjmdZywzKtLktxksTOSicfEOZ8u0sxhXI7t8Xlf/pSTPK7bZGtlrF/lA9x8DBkPV7u
xRt7X7flpllBaMILw9F0t4cVLhgLvEixViwjcbVkAl0WTdRQMMXHbibAoIP9TvZf9EPvuufTN/ZO
7tFlbwPpghlEaAvAL0PmbWSzswNuDQVtekdukQWAf5u/7Yp61GGLxJQ5y2xBGBkzID4VOAExEdJs
mW2yBGSVym4ie4msSrEM46KIiqhZlRt5zqusV/kdLY6ZFME1lOH3duUaxdj0HF63CD35/AWSnsCj
7syH+tX0ZRK+T165c7yQ0KD8ZorOEWJichE3gblHN4i1lu5v3ub4ORKfy01g3IdaxJY2p5pbqIaI
zLNZ7RP4Ofi5baBFsAaXys5JIYtE50RDBQyNo0D3z0kf6f4lGu67lz4ill2mXYRyJVAnKy3XhVQP
9atEi0CycwnZL2WZsJQeTR+5isBCcpg8HwtIdkUYps/yk3wBM+LVDmdbluMJAyC2VJov++p//sdw
LwrLlyHO6UIxc+LdQvnkHtl+KbKQvu3ehf8+3lZQr+Ue5Ls00YjK9SlRIoMmD1uDuzJDI5jubwH1
Z0MDeQ2o+NG0tQL7QRolj/2PAuGL2VuPk7w1YijyjC80J8ZafiJ/9iCWkmkUlAloOhwUGXu5B9kJ
zODd7ZWV67yZhOvdZSvmTnwN2QROmLzyXoxAjpNye7t3mf7isL97I+/vk7nSYPmxV7IixK6IE8NP
TASN3bkUe7aRpr5vyD02RqxVv/AwgadHsa+yDlFk/tGzAsWBcRNl7QSsRiYnwhnJaWml8/NSS7Ot
TACDjuleOcrgA2gLw2cEMITFgEtkvLk6RI25QhfbTEyb+YVLRDdxxhm5jPhOJ79IqsRIwdzS6R3z
Rcd11ONuVdzXP7N79QXXOm78owDm2CDUhbI9rtSFGpepPFPjlmftKnMxPGosM5HKkqiwVuW3vfnF
USk2PjfDipl98inBHMi0VPnInD8uU2XrYcNkPQ98iB4fmM2Nf9mhnCOzms8jiJayP7ErXXlHu5oW
1QaN5212z6to0gV5gA9NC2Wu26AJm/C64UNwfBuKXDYh9xLxe/4/vD3k1evmsstj3c/j9wXUoFPS
8H7CWUf92UJPfArB7t/S09KIpNerZOAebqkRkbrlFeoy8l1GRP4vEuVFlpT8zM6TXllct3T6Lq7m
/37J6hUn9f2dsvhkbasbb/WfJdm9vUN5lAXaYQnOLNFraOGqvi9WcVpNX783fe/xxG4kFuF/HwPv
PPnW23vb4HYnDi58UN7x/mDd8Nv/ee2I9cJ2tVDdeVGW1PuXTBbZAN0HK0A7778Xmlg6+YK2+pRF
8g6ZPWIxZNN9txrv75CLydSWz6jevhdMwulZ3kek9wmYLhbSCcQQktaGWp3osoLFLLoJQcaVE1SR
jQV6Wxxv/qvM8PfH8fUSs1tx8l/teRH1EP4IzAYPSknj+S/kxwO/JI+J881C4ksWHX9ECvu/d/T/
7OqXBRzFnl7CXZQQwn98zfMLycQ3F1L8TiOW38iaFrNxiKA1BtUbtLZK3/9/t+XyXVa8WHreF0w/
5S+PGAv5XDlfilG6bMWXET9H7ADHGLpFOkY6TcwMopMLWb+ygq3gELWv7MEp97d47xaK+tB9b9tM
lLGQWdPwFAlfU2YRmyXbd8YHiY3G+1zIoJf34kJZ4SHS0iLJ2JeMNxdXNki5tdNKzkVn8MJiF7pA
iSBOzy7/Rdh5LTeOZO32iRABb25JECDoKS/dIKQqCR6Ed09/VkozcXrq7+iO6laxJJEEE2m2Xd9u
vIh7IGyEHy9C3OnvR4xpiK/VbbmH375UEcB6uqdcFgPSomy2YanT2RGICYQ9JX6JdudDdKmDNhBV
umKpGk8iZck/4i06BhSAP/WvFduZsLU033lLAoNRWDg9f1Ycq3EHHsi3AQIzSYL2IF6t5cxoA2NH
PQhVIT+r8nbQfjYDNi7Kkbc5pT6reV+yxYjdirphcLKDJ8xcYSSLP+mxW6u/siA8a7v8ZOzES4oX
/nmDnreKtwbHbhv0hxtLQ9pkF/pkxIE6e3waD1nRQ8sv/VyP7llsqvyPfAaFKrv4ZLD6xdoX91aY
DmLtsh9wni0nWnyhbW6exSk/XsRqF2sdI8MTi+XHpBAn68/Z8WPnijESe1N8Qk2d97oxpuiccXqa
L1CLKFpmexGTSGxKP8MpBlI8xpih2JZn3oL4VB9qDhSNnCm3h4oaTuLd6C5rsevd+EnBvvez/4kr
tjbf6xKsMitUmMiE2Fit//8rq1MYED9fxbVzN8X6ZjUyrTmC7nS32YhTR5w74s0ZT27RlxOM+/AE
RFccBMKYuXnDVWdoE1KLpNQo7PzPuJFqB6WMogzzRGw3woARGw49W4xd/4K1/32l4jqKY7dlj+Pw
4VqFWduxjBJ/uhObM1JWDOGyY/B/LP6Gs1dM+f/aF2LCi0VgYG2Y7ves8yOe/rPl/dzJn5CC+ECj
932YcpVijxb+grg/6UlMGgRnPHHcxFvxZ1rPZJjeokB9QLH0v8MnxsoO/jNa4uHP8P13/+LmA/3Y
3/hE4kfflpaLBDAeqjBmxFexQyWbB2GUC9tW/C3cJ2GHQxNl+iS09RBAMAPpUWza1Sa9IT3F5v49
/8Rw/ty88JKe47PhgxAQ5g3hzvWn2M+FCYE9P63EGCEBfvoxhH9m5M8BIeauOIl0zM14N+/pXmUU
RZCGzsnv2SweGbubBwZY7MvC2vw5X8SPxfuLDSALUMxldogTR7wZy+GlZ4B7ai3WCTBj5rG4h2KQ
gTKchUlcB+Jrj5Fk7WAHM/g3HvcHkEMb9f7n0J7uHCbH/BoG5ZlaALG7h7yo+MPpSDKS3XXNm4Mv
4ZnCYImpdVI24rEIlQnbgrTz3c8mRsqE3ZJ2aOZpvGXfBJpNEx2E0smtB78V+hPsBJJv7X5sXGGC
NyxJMVPEGhRzQ/KbN/EiTHqMFFoeXPYsVrN4UTQm2Yj4LZaJsTuJDUTcJTFOYlCnu58jv8AVQOiW
xds0HmqS1ganRNgNYoA03vG/VsTPGoYSuvmxMGa2vJ/dlT2AvbY+5Kfw3Kqr/BRd8hMPhNUjbHMN
y0yYf8L0E9soOp5rCQ9bfHBxpWJuF8h03KFEDQQAY54LlnDCf1wV4ayIZaCge1OsxUYJ6ontip4G
PqAYCgQPD+33EdEfVDfddb54yTr42cqpjdhhZ+LPCiPwv1/LI9iP0BXfFq6uzHX9GKfmhzD8hIkq
fpmWDfYWEdMSgUwR4SCWt+33zmv+SK+d2GnqS+3VF/3ALetwnLBleVa7FbGQ7JluTY4J4XOizoTn
KuKslWvgVAjbVfxE/C3iZTXJHSNI+Z54luRJF21tnu2zuWVnC+U1jcMdWqLqNgrXpIJTkAidSyu9
9YDY4V0Z3unTQUp+pYab4hKT/cqvpW86D2X+a6jfk35vY6QPblIHM25U5qpIBkTbonkezxbm8PKL
8ocBIVxAEECSaIMRBjW4bCrkVuKEEAYy3RYvFZ9QmPCopXcrj6p7aeUE/QdR2l5eSUH8GXk/Q9Wj
XcqPGK9O/PUJ2PKM4Y3AVbFiPHk4bqt69cTZ73OpA0zLGcQTTkDM/Sp9dB/wRn8mjfqhfjT8pONJ
bPPEoXl7BXEG0e3vPFXyOnzuYNeAREbhhaLi6k3gydzCa8/3Kf6AMOEzb3mEhIOTMjMH63L1Je57
Su1A/Tu9C8+ADVwDmjvLSKzVXDzNNT+u8jY7f9FKdqz8rFx5uV8+khvcwyr5oJ8Hy4XPJeiChise
inB3/oioArOk+CDecEd2nBv+YcM3zPi2CL7YGzgFH99mhDAhrMBe1x+O+zNrLGaBdZEexL+MwHLj
R8tN/fSI5HD69j0HrcASM+gTlgOPxJ/UZ0S/Q3rch61F5SXv6fADwj1kRnjb9vuZ7Ta8c7jOfs//
2/6DGoOjNTKa3BTy93xXzNv88yome36UgvaZptzvX5cC6VW8DYH5c7+VLjxdHLt73vZVvJh4g9yv
n4EpMwTfH2oT16uj8ur8Zop/auIi+ENzfLHaG3zYmn9RwQSFWP9eBPX3uACBOI8iOPVBfNIFqyTG
UsSrJADL/3kNizC69CqWlsHHBRX/O/d5fwaMd/7gyrZcDtNwa71yfe1eXI25sV7FUhO/w23hGsQt
Eg4kxdzpCvuTocNhlALjVWLaptxMZqJ9QFVQpuyGmSsTaGQecO+RmaKVS2wmpEMCZObWPxNBCky6
rBnE/DhuDel7RBnKbcz0//k2L/1pXb5/O1uLMWY0yf0+Sy4rifHuVo/jPsEi7rfV59u3x3qWaCnG
8f3xn1ESoevyahHdI7z1HYxSN2eqL16ks7kuTspZu6TX4ZqUiAQBxRfOsPa0POHZnsXWJrxa4dd+
J2++d0ZxYT+jYgXiniCxzr/FxscMoIbgLBEiFnufGDjhdf/MU/GVwTvhiYtJEEjMZ8OVI8ZItLxZ
l3RXfHvSeNOu2IVnXmIUcJB4de+4qCkL7xwR4lPsQ4EmUM5kIGsC4dE3fcqrHkSIRWQ+pLPIkokA
pIhskz/k/+9MGrqnWxHX/kn4OiTVxGNRwn1uDj0ON2FVmgx7+Dl7RBfkqwgti934O73/fRhE54Q/
/z0gFGJG+AeB2P3H/fcc+l4I/Z5tXbrMzH3xoUUW7Hsd8CgEZQd/hBej/U/MB+kS3mmsQFTKNhrT
TvuXpD2tof83Ma5RaQ9V0jQdVTP/qCNQJLmZs6lYLgj2mtWvZvZaolDW1gFO+Sa/qXdsxQDbVehf
qEQJ2kqBbBg8PfKckj+Cu28PaNREHzr6cRf0yuEgyNWaOkNKKNQrwDftYdw5h5TeuoAbinbhhITA
6zCuI8AW6Zo1O2Cb0+v2AmKiC3cpEjUEzSA2EeJepW4ODuozmY/aG5QyMJTLSQWjsKYcpNn24FRc
9TH2aA3isAHzQDRh29Bz6MpB/my1q8/iWN5HuwTJVVpWI3ZLC0zLsadamlOiQ3p+gyRzMV6BTCrD
ajkg4hCT/kCbARWFTQ2epwnyh4Z2zBMEw1xeTcGEpsGmkdaam53oiukOaI4u4KRWVNqDsBrHjeLi
BsOYgSbxGu1yF/UZrfdua4q17VeM1jco/qW0nhW3p7hls+wbeXXiqEHP5QbHYT2te1Q31JWg3ZVe
+7sDBLuC6flKOTRL1pT2cEgq/DyIV/T+06YfwS9adad+EPJMdnis52e7PpbvN2lXVacu2zZIYqAt
s9Gg9Alu1BbUzviwvFNERRMhAHqkqxt3OJGP/efqC0B2/3eO6TS+mbplwRmnDZuf/6WaM4/svOsK
ZDfpw5ThBafb+U46U68gw/yzgu6lsbiTgaa4DeJWKdWLJNcsycveSZYb2jp5XwCt/bLpqy65SNS9
NslysD+Gtw40EiBeIqRfFpBjiHbavcHMpT+SliiaCChaOozQaNHbeeggbcGcTdepH1ab+FGe3Tio
7fUE5epKOT33XK3XHd11FKi56MaArx2IajNsJd2v3g39rgcQJKT4IbKZfnOJ7kay9rvqRflNy+v7
rfTpZu/XMPy6mEwKPStTAJUrBHFxW08apCTsolV5H8MNAvzq088/fQCgHn0hznSS183LuMFsJSWB
mgv6mytN3uj3M05ODPNkMznAplcyPa0oju519KS7VbF7QEkFvnNC9EVZZzriykJDDT1mssGw06Q1
RehWsZ6PaeESBnjOv7nI1rvqSrAmVzRcXAZUsyin9YFfPYd7Ywdhy6GoGUqkW92FqDa4+Zbp02EG
KoQ3ltIvDqhVeMsTEy48x1+Wv4DmyFbzwUh3tuVTJwUFixo11KC6Hd5z9wRPrNyW4fqBTgnlzgDC
VR60O+vNXiEEGUaIBe/5becKkUeAGY9T4kYiJCFtejpbEfyFHkPlwvpGMetpae5DN/1oqFR+62Z3
aNb6Sr3v2gPyg7agNnFVQhidvs13kKh8srdBWNmz7FIwXMZB9lLKa7yBfq1RF3t5dhCyicHHeUq2
rSeqtVePfMh9ihVLT/l7STEiy9JYwzdc6ZhXTKBPTBJOngaBu2s3Uea+7oOBrBut4ClEEioroeXQ
7LP8Sy3g93r5o5jJMKjOozLaolvV/qP6fMjbTKO3Y77E4U5FmqBToGvbaL0lUJCAwERPsF5NxL0S
lN9igHxquzNyREAc3QchM2tflgUUIgLk2P5Lc8DfFHmK3kkdZrBKFRbo6P9d69YUqrHa29MlGQhn
vlgTTJXMVx6oaqaMU3i39AEUxRrYikuojM7xBjoBii0I2ID6hQQJ7wcJhodLSxV06peTq4cezVI2
hapI2UTbfwf2/01lsG1adL5R6qhT82j9UYe4xEXTT+oyXVSBih2dFtl7odSCHifABFBBQ+hBdE0z
r0sBBG4B9oA7HH7PuVD5RFqz1lcVXk0KCFCgAzOMJ2IG37pOS3p1LM8sPaPSg1zZ1Dqt8L6mbc10
k0CjUfdDtx952rhpQjck5xLydi4MToV0PHowYHBrP5x82MA96F4ajxHuCNF+WdmuRsei9jSE9227
jehFpiYEU5KiArYjLA8629CTQksDbKuxWt6mNzY+BbcHfXWCNHhx43YaUQ/bNlGgRIFOVAtaWXLJ
DBIkduJlo6dNCNYgcb4fdTCkBz10DYTBU3jqOyl1AZxhHdg3KI07ZX5p4KBA4WkVdJQ/7MGjjT6p
3MZcT5wuCgEJgA1YyKgMb5p0P4zXut13wOopkprdfzl2/qiQpKSaRgjqWE0aQxxF/+Zl/OXUSVuJ
ps6lmS5lu7mRxk2uEUG4CVtGWnXPyAorp5Zd9pI2K+dx/FUc0ndbcctCEJPQ9bvdW6/9RxUFPcyf
rI3/pUje1v/mVMTiog8ULRsUP/5smprVdtEH+kEvdFQU7wkCDIp0lObyoc5tTyppcSZ7SastLKKj
1m6kyWvo/4QxU5dA2WpEz4FmgyYY/Mn+TBCme66wnJZTOrItSURLufoCe2h6GhfmH305vxwobblP
T7roH0IDFjmq1CW3nXxkNO3IrikLppae0nReBFqOftm8GqpAjZ6LCS4+EWJ7X6kkkiNfJ0qNoik1
m0UHaoghroJaPYXQ5FpiTgLEvZ0y18ZAQe5m2DrmwSx3tgm9NLg5YGDWLRp/nPWU7qjUtmwqmCPI
vuGpL9B4XCPaiD53pteMUvROHTYjVS4o5NDCQKfPC4XCacdaQ3V3Xd4PqMEtbocuduZhBaIcJmON
IQCDRQjerqCblRDCVoo9yskLChCGa0QIjQUm78vi5kbJNUUBobLo8Mp5KyAR+eSZkBWOc3OajCAv
jpXpS/QX59d0+h0mvxLnSR22inauuotWe0axVdAVkgQn05A2A2VpzrlPH6HG2AAFQ0+Xrqb1qFgV
gkJwqadnOTyP7bXID9O7Rk0jp6RzvpWvuvbpQBkoq1+38HwY08el+r2gGI88OqqOlNW1O5uu4XjT
h7vBvh+ms51s0uyaCR4HRVV+eXP1dEN/QOEcq+ioh0d2CcV0I4zS0QdRBeXL4HCmmzYNluERxliR
up281qONDcQVViZAzXaD8drHbtiI8Gz9S3sDPj0axEk8Xmio1s4bNq2QU9ykiwtSU2dvqtfYE5MC
M8/VMBkGD76sGu3AhkXjNqHmGPP3dqj1+57oSpeWQVwShJKe0mly6QVFRQif7veiG67delWyGWCj
3biJvg2r3oRr+9ItMD1Aj88PuX11lrtiunYSesZBa9zb8kubPY3sl47QQ2opG4q+NEi4drzDI8jY
tbyBkEzPZgXDN1CqXWhvaJbSql0tvyj21YpfK2tHH0iHHUP2nMpPGyGkp8G5ounMZwAHGw4bvaTB
T0ypxfBN4xTVd/Hy1CyHjGbAMcjSfcSPoElFG/QPncTDIUhqOL1byb7KxiXXzov1wPHWEz3VfDt5
GpPDQMh08ozZLUgQkD/rL+Ow6bIjh4+mvCvDk614cJ+nTiiciqNDISex7fpTP+1yGS3hs2ofl+mQ
Zw0yU6th4KNuR+2UKZ5cEu1LASfrueaNmnOuVIC/CHfiwwl1xA+w9yflapw4o/XP6Rn2nPSknUoX
abv8Pt+3R9pvEUTUju2rHMiEeMhlwASNVsWj/bvhtx/hsg1f0rt+Tl4WiizoeiLiSCE9rgiTE1ER
AKcXejPBBhS38wJ8Ncyy7YxGdTbOx7zeMF2A0OLqCajuSgFR1Yw0ULN6wvHaUONGNA7r7YLta2Hg
6wFHGjRlDsH5t/JGLwi2hHmm18nUN8ZXQbvdOJ4TeNi0Bd4qzh9Np4veeovxemgoufkI1WrOxhoJ
eIeY9xJKkXq3T0dlVw5NIC+6r+uPE9Bmudkh3ZxAI6m1xx5J0jE6ZNENAV0PdmtJ11L71N4QAehA
6cP0PE6iI3fZ1s7TLXqvFKTOrypY+o5+l7awWBLtRq9at7Xgict4tFs49NIOJNyCBCA7e7Fdiq2W
bGd1Rce9frA+SZxB3j6bshsBeAEjDwTkl/E0+eOD8m69a08ziQ7r0TyoB/zbQN3S97PX3pd3pHdp
kAH+JpUbhLDGYQ0xT6N1brdmFEDno9S4Zf6cwl/ZxXxhDBn4ENuxI1Epak2j+7Qi4BvIIAxlr9zC
oCCLeDuQZKBir92XBPHMTb03LjUbwfLIxhXeDTPHyBmJqnbxwMtxyxS4t4VSBjggdYcsIhKWoE9x
xHHf5VX4Ol+cE5lxnGDOZgiD3NlUppF3pWqilUFaR1dlrwYJVUfmtr20lw7f8SH6lRBd+IwU+r7z
o33qHvU9GrrAlAmgXnT/Zi9oV1VrA9xjZn6qiI1/VAwzUj+r+awdzUNDHi6+l44dCdJXDGSUA4tX
qn2enM/uEanH5EWit/ydMcx+h7/qB/rn+rNZ+w1WYYRfQJMiXIBeWEENVW9q7IdjvcvaexTRwoQ9
BuGNNbE4WtNnRG9boY4TcvrSz0QWjb4ReJ74U7NAaSJOQpCBSzW6VY5Pi94cUQWc2mmlyCvjQ/oI
BdW7QYOSl4WeRECOhn4hijqCKyZKM61aXWDEHaLEJcra+lfroEG6SD5BCiSiy8V4KGbIVZhBJXBA
ZSJnhYBbVueeMWw1gvIgbMvtqB9V6aVPm83M6o21uyJ7vqlXWbpHJc+RFbeCnRBqjasSK9DaN92+
0vDtMSsxC6P82qAaT9ycMHDEGAybiSWGYptZbmLoW7nix0TxcKDTe8mJV/WI527oHyU6gjSAwMs5
45DXQMv6U229Rox0DY18CzG5UzxlQBrBTTyHFqwKsDr2iguAdiyP4Q2zZKtNDynlzuQ9TdC8bqKf
NSmY2Gr1oANrxn8juuHrGJULEJX8/viAGazZpNP9utub9cZs93YGH+HQLm48cOb4Qwvb9N/wKsbf
dKSAElBo1RXtpPQA/q+jpKl1r45JMV2UXzRsh4+ZXa9Clks0gbjwlHA9algKALs9rNSbijK6l39l
Q6D3nAnHDuU6GFysSohUHUbVavkSlMwY0w54EICuraBtEQ8QprmrkHmuNnCFVGqkqFEP3bHa9e2e
kam1LQAFnjKG6De6NN/AWVafzcd/NscV528+MP1ckEYMXdfhPej/+4Gztg2lxVbGi2QGasnXbU8g
pUJonqui0F81tmW1vBm3dO00R1uPj51p+Y5TuPp0VCRXNVzceq0Q/FBWAZq9RbQJ+03fuexOpQGO
OKjGyxjdt9E2Vlby7HfER/ReXxUIKRg8nrF75OxXgyOmv5vpRR1uq1m7b/XniIr41B/0M4d8HwXR
+KBTwXm7K4ZXXdpy4BnzwXIeqpkO1iCnnHB8sNtzR3MXzPsSmZ5NR6WgstNBgRNAaANKLlVrO0nA
8J/b8NjAEB3dHgFWYSEGBtPf2obWNtHg5J6MfAfVC8nSEcpBBB1khZtlkX8O13btRcPjQumzDpXm
aBTvnXbCfYqqbZZ4BXsFdny0jspjcgtafdsnGGfe7Fzrbj0CEp1oid/h4C3ZHt0EUJXpsutDFxld
AR6FO4U7yr1PPZkSxQykvKvRCaoHETZ3gfu+qxu0fERCYaw3UejJ1g4CpTEGkA2hl07Uzk8bFDPw
4vtgFhEFUNAIDruxvm+d7Y2W1Ty4tRgxvsKQwNOFb0XPDFU1wxGGugHOX/JvlKWSeLW9PHMNA8zL
hima/Oo1F7d/VjmaN3DR6wGVzbUG4iDx4mFj9dt/nqN/040r1LcsXSgTQr/7dtn+4jKqymyWuiKN
F/TX0efUHG6vCzIDZyPMUO8jpwyBEPrRFh2FrMYA8E0Szgn5QZR5qF80fMXw49vWml3k/tLQVdNN
R4HdsAkVz1I2BOi65/gDO9rBJrdc0D71wl1EKMIv0bDRcFPdrHZttDdbQXnVMHwJPyDdhi4CkCn8
vWkVf5IlsjrayT3WOXfKSX0dg7faWRD5eBLiXJTc4FBNNOf/W9Om+rcL+S+jJH7+l1FKbremSdRy
QmXQnYArT+J8A08K/hgvFszyLcNy82R9BdeMqKSucV5BDVxLtQ/wHy0odSPRAj5uzWiLlZupHmIP
t3GDTad2hGNduNztKMKWBZO7cuVXvAD8O3A/kbVG7rud/QUuCCI9pdgN0H2wWAsUJYduWe3k28Ec
giSld9p3QpxPr0eqCdFZ4u8UHSyr8mkW6uzqbQVgGplsAnYvupveLVBVYOdP8KSQQnaxogmGkI6a
/FTdjzgDJJUoN+z3sP3RIgkBe1JSoXqcKSD4JBUxio2ToqPlySzf2bc+TYIfi2+qG5QDwtCVUh8X
myg43G4SlWHlA51XPiv4yphwljeEnK/AgzejvP7nqW3/2037Y/eNBk0PezmZLkWBWMOa5ESHFgHu
D3oG1Efr2w64iEQkB+kid6rc9pMER0rtF6Ixiz9y1jJ04ZpvogGSMNUTb6l9YPH4IuRQVEOEm+vM
BbqFYnztYvE6sghId8pKQ7LmCBwUKnKOW1htyKKgWB++ZK/NrryiKha6crhO6g3xI7aZJd724NoH
L562NhogUcDhzhltAHjBuwu3DU4NxPI3siFslLHYjHbaeA37Sy3tm9QnyVTUfqX/W0jpb8gGbBC2
qhNUMuHU/clEG2qJaFMuj5d8qplSuKf2dHwrZje33q2iRCoDJe2UjyJdCKtEmHSvMkBYpFqy3Hey
x2McQ+0k9zxi+mrddsQcrbbDqADsBZRuEQTCJaiznF3VWYF/AaoOsKrF4eRJJZ3m2qG/AXKVWkRr
77WJw1EYvDhhCsxU0iNt/qtPf4/Zvk9+DxR4mRh7lfKhEQiyhi+F4H5yhvkxUp6jewNoASwK5PDG
fam8llQewN3Ryast+JX3drszZQpADmH/sCwftX7iDsasaaSiDd8ZPBOMt72C8A3uM0L1xiAuQc3I
KSk8oNk2lafESmlNRgt5/tWkv4gcOsODrB/79MFW3zmZcn6BrPpN22d0CZqbvICfHmDUAbxu8KIp
BsrPSbOxTV/WA7m4OuNRYq0iK22u2fboua/5ydaJd8QvLQJOKjbBaZTvyF6MoQ8c+7a4VuL3g6cS
IdL2WnIaEHlXQ+gmo+NJ8XW8Ub4bvYxVvLf7uIAeto5BmdpgGpHidk1VILvZdnEJAOdS3fourNR+
xZlojWjArZZPcXKikQMRkTQENjvhNSYCyRdIzLZbJG5B5QGJGGmvs2goVuz2XHSuYoB9ah3JGr8A
VkbXAaW5vYtxK5VrsQklD6ryqAyBii9/2/EVfipQI87NnNolBHCA9nebHvkXRvwTtw3yHnoTk7Jn
EzI6ImKbf95HFO3/0tkIqpJ7wILTECv+M8CfQZYuiyIfL7VDM2e3S+3JVfHTe+3qTNpZt4hKDCCd
pZGIc/rellrgTKrn6M7j1CRXe2Bfnh51KkXq5RYoHWrpw1v9TbmvPJwNB71oJ0L3DhujcfLHyYhB
arXkVUheOoOBKZ7vNfWi42XeiGCOQiqyeDMG+u+TbllXSKcUsbIJHVbMBN9aU/WgLdCDLm7HiPhi
NBXeiIwdolYIGEy4Zm1/yVQqMfHx58E+Jk3zFKmX3gyhOiC6inhS4lm3YpMIHaCFNlw9332HXkF5
hkJ5ARhrztltV8ASi7eb+gVo1C2nGaOGzk0uKLLLl1zfjdFl7ux1V6CMlg0cSFTrJu+IHXdmuKvg
tBuxjEtMHBOaXKefSlJYZShtZgx5BDB8hVC2Hjtughs/LLtWeljG2zomiCNhKLSAGQ0eh5hNdbxp
IImm9RPQU4+kwcixBqOi1DhwhrdUJKRTQkgk4AgYScpVjR7rUT8YyT1eHZkM9INa5lJdnaYe0RV2
pn+eSH8DfyN7hd4pmB8ZDuKfuACrKNJQui3DBZXkGs/EjomM1fOpxY8lbk9FvHmJJ8QiSJ+8aeUx
bnYLoc0ePzGKB3TRqRJR+OBWy1rutw0ycQsNW110avUvld1zvM0IHs77WTOfZ1ND3ptu4LH2o6ld
GXkf1KbmRda1MeN/OSaUvzlr4VMaqkVSyURL+4989zxFbTRZdXdR7PcZrnNtX9CBDKzhKVO/GqoX
KgQySKXqjwVp2hJf7p/H1vy/NAvkljXT0kEoCkVZ4w/n0pElXes0qbuwFA9jPr4tY33sFuWU63dF
rSE90L4bPd2/Q70dSHr3JILG5ssir02CDNV7edVYoiAj7VdqcyFgXZaIGlo0K6lvuvx2QwbZXqrH
1PwcR7TF6KLP8clSuP3lY+lApCfSNh2jBCEKDjErfc8mYrTrFMSxVFaw8+oNLr6OBFOqEgpv72AZ
rp1weO06Em6ogEetHNTz7TiP1GGgvhGSE6up1e7fzPArVyg9Qbxj7jGbIirkna8JS6+jqqKTKJdV
5oD2PjJP0miusvALYxaALIBLmbLhY0xIoadXHTn4ZvzqG9njNhw79DJl4okE4vX+KvXh9saxG6IX
mN2KfV+DjTdT4hbsGThz0zwfesJZNkWjlUTtgMVWgE60oyBr0bwYhJsSCDYczyN4mjT1Qt7t5ktA
YzSlYoqC5Fr3LRUIIVc6QIPDiG2NF8K23dE0KQrMxkMnGZdhCMEeU4HoDE+WspPM+5z8nkNpgIRI
hFX9Km4PI404ExtGTYQ0fUrhAM0pZYzNtccQW5SdUvgQowBcS/UuTnRqdFB6LfN306nPFVpxxmNC
o5uKIEn4UFWsq4Uw0Lv4+FpIKUL2VIv+Rz3aopuHYhHm7XQNw8+CwNEqVurDjKnLmwohy+Zk9Oaq
J9sY83epOaifUnJYHg152WozPdbqsYCBWdnxWp6pLpUqZDNrz7Qkykypxez9GzqSSzR/Lih6FVVH
TcpiUWPZpr+iokU8amTvGycvvp3lklKkWTuIeLZdg4XHEQ7pStfdIap8u32TuJ/VYkAB3zDLDwXp
VEduUQBZSKPQpibj/2r0rds9BehvifOoahi9qXyMFe1Uc07XcbvRpPrcLuamIoTX3qhUHQxlMxDA
tCUSWtTOyA6ngHoaTe69FZFcSmaImwWYE5yRuMvWkQLcSgrHbZPlAVvSPcsji2cvW67FdKpIvSnT
2misVTM0Z/I13TD6o6Mcbtrip2SM1vADN1JMBaknw/UYiHjUhqjJAnmvUvyjDW/57b0l5hFhQiVd
QXkCarQTURR79EbjEcNgSX/HRLPj7GmO31T7Hen1ifR2aujutBxv88nOHhPrmFOUNQAuNJveH9Vw
ExvhLqOSuijfSmbw0JTAsLFICqRmLKbZfK0yOv5KClJIiOvV3WJRIdNMH2Pn88YOgbZw/lXVn42N
Hlz8XlYmKHZUAIh29apD+mhdyPXOjJa7GO2f0fArCLPa47hk952MlsB822r64InYauWwNcS+quVE
2sERJETkafNc7AeLsgvZjk7CjEDhkwUnUetJDLKM1GtSRPDd96DwbunHlLWrqMVqve01i2lOa0VR
uoToiOFSPyUXoCeS2QtNnEYU8iIsxQK9mxYL0qDOm5Gp5PqwYASkALIyaiww7o2e2GXvy1RmTSUa
AgUts6A3bw4izndi3eo7Je9IG0E2qhSU19A+YFe4UXVsHHXlKVGUVc5HyKhkWXLEfkCYwjw30VUQ
OvSphKlIW6BJNQfrW4OZ1tWIMnLy1VgQzXwXK2S82CMsfmseqFpWUA4PyX0RBUSaJ44o32zY5EnV
dO8N4XHel2SFSQ4U+vyqtQe3jXQKNE4q0sNhHHqz9MWqrmEZJGN2Lupy36fWNTPuBpBdERlxzaBk
SQ5u2RJIqiDsc8ZRpzDIR2o45PxRLoxnMiga80kuUD2LkOztIgSrCFvj6Xba/F7I/ZNi0yQk5eUv
ffqKZwQz48+WLKVk6qzua4s1RIy3lxSCRIob99Tope0up3JlKg/x8CDskip7ukluyq2wRus5y3RP
Vj5sgsbITxNSsFYVQs5i7izluy5HXzHimUNySVP9s+Cey4t2DE0oa9TNlYl5sEirWbxY1b9lBEMx
zgZq7QYRs+71VzPCdordBFO0VRnRO9JDyfzUjKQO8pEAHHlB8smspEmhsAK9kZSbaiRPPdqAIa4v
3WYqd0usDVGoh0oSBn/uSAHTFbvXXGsagZDpWHBy1SE9Uma8xzqSlyG4H8MH4KteWO86To6IJVE2
TRAPVBOS0XAeUrKSQ4z7TqBwfeshN+J+dG+90qECwxFjOUBuSLAP8aMujbsW0U+pRv+AbJbhxNux
V35LSBKGi+Wu1Tx5kjm6DWdTD3snjb6MCmdsHq6zvAQOmq9N1CE/pBLFZbHdMnU7SNLrgv6bsWhr
zGDDeO2FIDI+Cgva+ZxRiRohq4y5L1ZPDRh/undYaMaC3cqIi8t1igxON7JE5fxglt3ReRB68b1V
UNB7o0RAtrPP2JRey7YnSJKBfFZwtcJHrQ7Ra1vZNDiZzs4kBrvE6Tscye0yRK8KroBF7K6elYum
qBcTbsQN47EF54YAt8wZcGuKL/yrjLU75cnnPxtkf/J7Qfdij1kASuEOEuv/jo3/JWQ2yDMM99Bp
L3GlonBI3KVVrlabbrQkXIvId6MRPAhTBJiZeWr1YN/GwO7obFbetbxdhblF9LP56Kd53XWPQ9hw
/e//fJHGH6XA/7lILHJKZwDd/wkCrwqz6voxbC+FOnu2TWYQVfJqFHpbxL/1CVg6ErFl8lspw3tT
zr8WokWkLPZip8xslKOT5L6hmwrHSTOxxRI592Uzuyub+hH1H7dtd5otbcR9V9J0by9WDhuTXofw
RU1qBMipGs6pJaxAIJKExzWvOcKgeou1uTiSG0/HbiI3SByufxspGaN1+iUkCJiB4bDDC4eaMQx+
iI6CmKEGJYMhCPCJTIDeftzG5N9kpIQl/5dKvO8hI5kBlll85Z//GwqV0KpusoL7qvT1Xi78gpR5
dUv8lhTfQM1KRy9j+/8oO6/d1rEti34RAebwSlJZsoItB70QjsxJzPz6HjzdD3XkAxuN7lsXVbdw
JDHsvfZac47pM0tFI8+bofRbXWRBrq/0aIMj3YY5P4QRWtc/BtEvUrxbZOD/fjkN3a3BUR152w0y
sANYmqfsEoer9Vpn2jlOuufUG3YarOBGpe0s6fcK00GtfBxT837IUN78/Ej987lXdb6Bpqiags7p
7+sTlVJ6ZRbEc18TslgbvPMKh+wqZDS18xDYyz59pEcpu7pGVd33YXzPE29Qo+nWOSFfyc+wlbDh
BXm2bOLm2Cf+L6e1P2eh23uoiSgWSd8mKsq4OSupZR1XWch3DAHGe8maPt6qAZE+Pe1eFVi2xROY
IzcyGB4yzudN9ad5lc9GL657lfK8f6SWda5qehq1nXT1N7L20tZHA1mLhIOgnDYgErdJaKKHzRt8
RXia+S6h8JYyK0MIpMwGsr7mYYmr41TNpH6yZutJmwT5c2jRGKm2RWCkdHcasCX1JutfBONQjQnS
WqNYdjxsSVgvApQCQ26c1JFAdohBQ63+cnC/bf/zWBHKAqp0OlvyaN2uZWFVXX21rqtDYaEulRla
J7TvPF7RK9psiQlYxmZTxxrtFywNDEBKdCY9uYGvyvl6rR8QyJKi60Pzrjv/IdCiJ6WSyB3ofxnn
/Imm+fvOWgAsua/cWVEG1fz301ePplwq6vV64JTWlOJ9obGBCN5dWU3FVDavZTyghbYNxWHeoAwa
cnrzzUyOTFcaOzijMC6KrRl1W5UyQo+5xyl11LTs9cW6Hce7LhEfG82zPf/VR/2cGheBe23FPQ97
TlYjVvaQkOJpR8sn+9GDGCiHPBCWjQCyFDYZDZ5I6D+UZqclxqxS8cY2+iXUp0TA5vTz2/iPBWG6
HnQDkLjyH/2mL2ElWlCXanplcMMZ0KN3pgC0o4RSaYYqg+mq7EZWPBPoSFB9Nebx5y+g3DRGpkfH
EnWSL3SZ5QDR4983pKvGuhlEtTwI1dqsT9I4BXebxWtKk7qmy4OT6hpAosjOZX6qok2tr4dsngPx
Nk46cUcAOxBpFa8anjaIyORHsYBGG/rxVxGJ1ayrvuQSLexG1h9+/urSjZr021e/kQhXsqy3oSWV
h3zcK/prhuDrutbqTSK+Vt36Ki7ice7hnuiPMh9vHsfy3OSrOvoFQ31Lxv6/7wErWKZMlHTlZkVV
zULX25bv0asnxWPy96rgbVU5gHinqbKv+32jobiJyWiyuYMJV7Ff1xCP9HUz/PJE/Vm/b94wa0ol
gBerW5MW/e8b2qp+WVfRUB5CWhfqh3WFHjyvVEg7gCcMAf//lXmdraGTIxcJ6LT11CkHZuZy+4C8
uRmO5Iuu9Oc+cw3yg1cWU5JoaYEZTFwOJ57mNPGGmDeNRfQjuuPf8HD98Qp+RW/aUUbvfg4uQ+uO
wjKOHrTIBbHvMkHCWFILFE9z/YzQ2UfVISGId6PIRQgS4MyPllBl0DOh2syYe9lEdKSa/fMz86cV
/u3qqLIJFVVVNOOPVv4/VV/ej3mceFV5GNEtRFtNnI++q3UbmmAyVoh3lc4YXg7RZfDZsKbIjm6Q
SpvwVAXbJDgQWGgILinN2bBlZGaEBEAV5wS3RIxU8lxgXNYYoDqtbhcY7PJNGmzqYtOyhuSMlk5y
U9kd75TH8ejy82/TbzXzfx5EUKoqv05kc/+zTfznx8WmL2likpYHhHH839vuMbbv11+e82hg/3yk
2LHRpcyoxCZ2tX1h7wcCiybQ7QkXVJ1LN9Pm0lYiFHCKDCxt1elXMQaxGTNFR3aUOcEQM+Ne25cz
A4mXRePQHhY67j76uE5nM3N2Myd0cUPOwGs5nn1Gleoq9tFZLw5PhY2abBlN//DxeUMr3Jlsqcfp
L/P5yp3vXCz8bkiOQuZ0OPLOaPln7Yl5sYP1yv7InM1Haj9vPljW7+o55zp7Q9OOP4ekiHnL5whw
QMcVCql5Mr9gQSJeERHtTPyUNtDLnihLtSVUytX4jtbS3+iP1h6IJCutq7yhzJil52xunLwHOkr2
g4SaH0vqIpxVix7Win/M7kEOQHCBZUCbeweiA4d6cJdu61nrvLegOrDdL1RXWqDVXhePCCagNKGc
cK8bZHQxyLQJejUpJ/lTaOF6jygTm0uazJpdtu8W4zY7XFcyt0EDCSPY4oxcqXllW9wKTs4u1qbZ
dHuQiDsI4wAgTv8b4vkPFfja9HfhLHU4OdufBM0v0kW+KBfDuSdc1+Ww7vj2J0PSTbhBqAyBVXX2
CNO5/MFDN4OYv5Lmwyy9K/jvcvpT+W8T1J+09y7eLpjgvEdQ5Ji3vLOIeZM/gj+K/PmngoWN6ZrA
2dZOj8M5eLdEu/QdZPGTMt5e2B3YsuYhWZobRH1kK/ovzQQsAy0AgmAjrrw55HD7SQbGyaYLCSK3
6F/bBXLLPQ3Jhthtjckpg9Npqk2rj/Qx/IEWAAt1z3T0OT0gYEZsVWF24F/4LD9KUvs4zeCGeg8D
JtgO7TrOtekHQyYOcEijcS/623oNd8SZ4EzxygTZv9YuYz4rltULW6B0l/NP+pkBaaFzv6JZscZm
vkmWAywCIsoh+JcP6Ev4e/W5fSx5BjgHPmRr68U64HXGKaqfwqfhaGyDs/DQPAVHbMblfTYju3KX
7glI7pF63Yf3xkFZqXf8y3MZDpbgZhBb1TtetH39rO7yZbAirGSeb1psx7bhTg5u6wEu625Y4qfe
EE/pao68ZAzJ63KGwfCA9y5fiouEgSik/Ok/ZDZshNU9gYVHZmzLj3vnk46RnTmJ87i/bL4eEweX
Fq+z5n4genEROfLm8boi7+eVJnFog/mKp5K+qGs6g0M/xd49SytrG9vH6YORBtnQjReA5mb3sxfR
/nj8Oi6HpXP++nJq576zj8uPZ5cUTb42/85g32fOFzHXvMJnRJf8MqbxzvJIjwrwffPL+m9M9eW3
9d9i6VdkTZI4+P+9O5o94nO/isoDpTTjiLUfyo5viDMfwXNj0ABRs3uJmRbWlNEwT1fkaz1TBvyg
DOumo6M39jWCtXbtUXZKGCnK+FFCE6lpK7MVHSXksR3Ravmg4JJ8poLQb6Ti0nb6QkrXesiENDzn
CmrKWcsZfao2k/hzIIN37GRXHYB9MWhUrdpRrowihHjTo1LP5XGWoESc2l8Sj6XIB8sANYbco/PI
fakcA7Hg0KNI73B0GdU+6hc5u5MATcLgiwnX88CkOqG0r8N14ONosgiK6zjsoY+ZukKW1h5+3pGk
f11tGSS6QgeHet+6qfbzsOyEMfcKXKZfGrp9hYK8IF8Hk0JjPmoTq0fha0F82IlU8HqB/xY14c/f
4nsPxbKozMzJSSaRdSD/fcuzitNfqGgkfOTHUfXotflQpda841b61SSpUxNe9PNHTpXn7VNmIlij
nCaehDScvz9SqErTKvOR310f4+guCXfVdYG66OdP+dPK+PYxukioh0Rixbe5f5sWWWvJen4w/FNe
fGRkjcjVmfouS9ZK6SQh3ZiegeYvhcb3z2V+Sg4cN1ZEd2Pe6mSHMAs7YsTyQ+zdF8FCGufwubXh
HeG4gtbMUDbE6Ra/iNy+Vzc3n3pzUf1hEHNNEPMD+P8onGlXN2E0k57wHrGJWtreUjcKxoYWDE+6
krtdi8iW6kUkiBCjKNO6HQepNpqNw6E2s9moTs3JXfWWcF4mLfTnmzN9m7/uzfRtOd/KskUK17f8
raouLVLeyvwwVsexogPQ+jgR367oBjukVfWw+vnzvr9rNx9485jXoyZ4TVPlBxNGRd+svVqwM0ob
TbsETAIZ9DTh3TT5GHemf5mWhAo95M9f4rcfPR02/1OApldx9CTiQg+K9jW2KXqm9dTdDrFtRAQA
/fb8fzu73vzkm+VFi1S/l/J8usYzOXUZmhdkncUurT2a/sg5mQkgWyj13a+391ZQoLOgiaJOeAGx
KZqOYfDvnzoOOpZKOc4PzGkrhEljmy8rZl11b8BUmGYKyqiuNdbZK/9UZb7Q9r/ERKr/uNzE9Gky
4awKqUzfzu7GVeqMSE4P8dWuNDtpELxi5HUb1AOMKnrSFHkEHObkPrb1wDWg8w0vU3Qx1m34HI/E
KJcKzioboyoiGMIy0q12TCndAUqzAzOlm9TYzBixviMtuFiHZsr2q6jjGTUatg/SB7PWw8+PkfyP
G4tPmTbRn5WbjL+/L24ktTljviw5lOMlQqhg4t9lms/TO79iAaGFTS4o/R5Pf2SmYl0RRlaLmoRT
fFpY99/MKwqyXVgtJF92f/5u35oObGQ6DdypvWxOitu/vxrSdVUomyQ59BIjFiJfKRbGciCWe9EL
Xz9/1r8esr8+7KbDoTexShKqEB/QKcosGzLIWAZE6o4HOxJXWemMKkqoEPEEwLf0Ovv5879tYze/
dboW/3mdC98ru6Lwk4NlKnaA7oD25/Q0D+Ivc45b+/z0NpF2qhFUImqaKf+5EP/5pECOqrpRSxxP
LFV9Ii8aq7XfDCkAg1/tRGKhNAblV4xiQ/0qoZQMPHCjSGNQjrmEn9yXerXy1aUfQ19H+fLzdZD0
f1wJVaSGQIBOsJ1s3dz1otS0KkzN8JDTyyFN3XDH56uAOPgiX1IJz+IdoAmMaOVrjiDGnDTYRLMB
sHieMsV0qCmpiwqGzjXwgcn6VwFjOGmKw4spiYdp5FTVp7I7K8m8YgvbXj+6JqZn8BWgjDM2SEv5
/dWOwHcPap269Xqs+svgOuN9iMgbS7bVa4k7l3D1iqNXRuergvOZAmF5keoZWfHZSpmroBou6bnc
DdmpAcwkYHFaG/KKJQFb/Z113RjVHSeCFwtyDA3HAkPeQTUGO7tr7fJd1t+wY8ulK+huXs2y+mRA
xtNdpTrgjc/e0vPwQVvpmeYHkgkgGR4K3FmeOsY6D12GjsMqUo8C388S7gp551e8o8c0nBHQkzoC
iIaq2+RYlzPEKynu6AOqGHYPeHJUufKao1VSfeBbF4ynrJ912qoWHmtzO8pzFXFyhf7JjRCsHMBF
/RlJyU8NR22krhwUsXwhVBaWHecKaSMyE1UopSlWflkg/rSwb3b+v56Vm5c2Vam76NKEh+fGDkjG
s4sHTFq9dbb8Saw7EqtiLmLcEyTD3YF6YZ7+XOP6uzokdB7hDWXRL1/pX+sItib6gZIuk7mj3mxW
jMKTqKmk8CDdN4/WE2ZUrDpIGtNn8T09kD6KiCKR5j+/Nd97/TKCO6AYBt4NTRVv+6KpniF9DP3w
MBxj3ZaBjz4O1P/3VrHuzsHz9aBCInnFNdAheF8HzrhE+S6JmN2pj1yMNZSTyUN1QeYeVQ4Gtj2X
iY3UAJQfM9qfAZtD180kKnbrs6WiP3aHp+KStG57vp4T77HRf5sufjtMYJWizztt+bRYv13JqvE6
fRTk4JApp0JfWhCDr8tWPIQWs/C5DgXH+8Q/cWWE7G0KdSE84lT08XP2J4YrZnBKrZWarfTkWfCW
YjDXXuM3MTriBPv54n+/5RjYrKkAZQ+lw3+b7FaTbicEognT5wtJ2PBo1HQ1yTzEz4SaiHJ5akZb
4HKHXwpfSf62Rd589FS2/GcxzyoOvmGoCXsUn2K+KaHT00UaZqI2V4R1VW97czF+NFAIM5QWdrKl
TEmBURhIrG0FpAxtn9A21yxaheaM2MOfjK15aSUXMxyzaWSJY+P6eBs24lpQmG25ouEqcwzKf6zk
iT5ZUWRzluGTijcGC5k8LxFflws9gr46MJ97HR/DZ+bbuWKXZL9i9pddWZr4IKQ3GpcBEXW20AYH
EkWENGLSJbigoUJ0t5CoEEasa9AUtohKiEjwYG5CF6wqt6ErCp4K4pvbfoWsw4/+AZT9zLuDLajS
EgvsEzaDeP6+PnNI2tQOf3Ux/9MCEu3YvcI9Bt2VdbOSIDMk97/dnGmj+mtxUsiNnygcnIVlqDA3
p4Qqk9tCbGMM59ZOCl6vCv218SwYl0JADJnj5NMOVIemlM0Qi6BUCQq6kJn0/16RSCUjdJA3SWdG
oUo3G2qg12GsXQN4DCTCINsxx52OMBrtqrLDfR+LV9ojhaMUnw12Qv2XE+y3wvnm02+W6Li6Ej2m
Ane4wmy4Qqjg+MA54co5gZFp+MvUX53K1b8vui6ReauJBmpMyVCmcvc/L4QyqFo21rm556yQTM/8
rNZ3Au5ZAZFT5aE+SCi6Nwa9Rax8xtof1zWe5X7l44gK1pbM6Eb4CgnCqtNicdW1jUdFHg7lOtIG
rEPFKrMst0XqyxuFJMjPjkNEc9m4XOUN/8/Jw0B0ZgmnRHzGIvDzUvP9dceVN/08miyqKBk3F7Mu
+x4laGzsw+aVi4mot706gXhJhl/OO9KfHePmQlIj4nNAAjqtwzfyiaxIhCgpJXUf0bI84AebVH5f
6Tiz6lkKHAwUqeLEg1vXjtqxn0AECnDP65PdqVMmAoKFTRrxSgCLZ97fi6iEyQJp50WAdJMD1Mx6
kIZ5u04/5U/CLgm2x0xT9Q5LSgkBA6xl44bDOvjjXBPNWXlRD9nbACz+kLNUXeceTpNnQIE0ugGF
DjsvPTIi7QGNIyWzJje7GDvCznwiQyG3MdGy3O2T1wzJqV3v6zcsOxn6RpiwRxSi1lYr7XzjXYbX
GCHWJkHcA+fvSS7t7jR8KRYdcfA4Nisivnu0ugzxw0Pxan0aR95iDNb3OcLOPSwQ6mec1LSEAzr+
CEp3yWd/wU89Hf5e+p6wawhFlKMAZhY/Px/fi3sFxb2EEn2K+tPlPxPL/zz+olL4Q1mPk5HXFXUX
ZhwZf8SNU9fRoSclFBta5E4lyYh+/B20g+AfrdLR1MnP8/OXMaZ37fYRMmj+UgupuoUn4O93saj0
ouhyeB/JCl/w6jqnUl7wJj5otmbHyx7sVeOEJ2ErQsKEJvkYbLMHpoLWPjw1C93BT7SKDsG2Wxjz
7gwy+wUTyhFzKe69DVwnnOHyff4snMDjr/Qlpf8AseUdYMm6OXjvCjR4fXldC2uYm2DGFQI0mD7O
5I1/rxwSJnQ//95/rHRoC+gOkmVrwjW62YutoGol46rJ+5JsguZ1EHf1hJiC50M4VPxL0fG9OOKD
2FlkIEooUvTbY/vk082Mq7hPk7Xu5PLeFD6huaFuznLHT3+pxb7/NEOjxlE1lebH95zeKAplflkq
7jMgOeQcEZ4zup0q2SLZLNL4yyo3rWJ/PzeINBTcG+yeRJLe1lOKmBW0ezRxj80io5TzmPEOO5nE
559vmPrbB93csa5ToroO+KCun6EHGRKbZ/IKqISVnukyqxwH8FfBnCvAO5o7FXgPqc3ZUsmWkjkf
yKXWkHJPzmYfuju+ude4RRWcFHh9kcDYeA2wtLPpsFaw1LALoWXqWAgi15A2/VSqLmoq2AlIvfz5
t/2Zrvx0EW/W7zQUg4glQtwLsDE5zIvLQWelM++Meik+5uEuLRz1a+rZ9q5C2YbtPVn40CHvmSVK
D6l6X3WrvJ1xEJfKhdwvRQ4B0nwEeZpPVipVnmzNkbr2n40X5bN6InDvAXLdk946jYhYd2XG+1p/
Sq+LXruXl2ZzN7QHVlV8iD//VOP7ns/zgilPRbTJ9mhO69B/Fr1izLtWbWpxLz76G3PH9AcFyMLf
ahsAIsiT0GUUlMfL5AtHKEzE8B2wOIp/2L/5TNkSm1jRztzzu/VV/GA546qGvWW6AO9iVFo1BEqH
kWvwZp3zM/4lzuoqGBqAuTvlUB2QnYTvCLthp1B4mrYIA77Ad40Ng9Y8HnbG7MYB0aaTTHFHx2J3
vePI/fNFUP75LP/nIqh/XwRvFPKrJZSE2dAdk7ZyugnHJZ0SGKIAZgGcKdt+Q3FuAp7zkecdvGZV
4ZVUd0q3beL55J4rqGiWUb6ZIJB7/DW4LANKmhh0xlw7IKTRIBIoO6H65Q7+2QluH1ZzUpDy3nN+
+vOi/ucOtkJkKRn6wH1rcFzfxuki9mYlszk81FBRsCZ1sPQJM6JHqrAtlw3uenoxId7jstrj2PGb
hzxA5oDew4SA0rqdeW7k3B2Si0zIgC2RptRkq8zMnNGDTqkSfWrZyMSArHEAYsY9uLB4f74p2r/W
TUtlbqMo/DzCiv++KXJX9VU2iuOeIOBiFb00nRswy2Z9aCC/EATsmQwJ3DBxi24Orye/UIaqOIJB
hsV35YDACYRuDbDmTTph4EuZrX8JGoJoOlR2hVJjfoXbg9sP08a0tcMF20I+SDpbesFWnsQzGPgD
FK5NCi2nWBodfTtH4sVdGA+MTBfl288/+V+P4X9/8U0fEzOp55naOO49UFJERghb+E7Zb7vfP66r
TkMA1arOE2OqNw97N3aBOVTsftcG6o7vKP4uDvB8MNTu6/3Pv0j6E/h983T+9Wk3B6jWl7y+jBpx
z3AjYHLqJFs42z6mIgoYO/9qLaBsdq8QOmH3UIs+kEFzg+PXZq3HNnxAheDBYEZjhqVGSOZYuHpm
oxxeH0And5h3gPGD8qVyzF0hx48zhzfGQw0vsyVso3YMDC4DLaT+aD4ABYTjADFMfQne2IAa6nNG
+hiKn/FZ6ff+g86qB4+kc4bM4V8JNyPuUG8Z1Xc+0st+DbAAO471AtQ8vMcmhFMwuYA2PAnr+Jmw
AP89uiQQeewmdvCf6EvhZTJWB0vLZwywFpPdB5WrXC6AcIz5BDMZPAeQjkowBpV998vSpk938+b6
mzKUIO61jI5bubn+fl3y3tcpykPZrUnk8zc+0R+mW8WYNZyaKIsj/iLjKZdWZGxLby0kBWwg6GSw
mnfL0W4zNqN5n86ovSf8VgrTZjixffkxc5nnSF5a6QbbRwigBuaMPvW8QsEV5alJ0Z9lwWFND9Vt
KOFJZmVZt/Kc4WYtbfTowWpXEll8A0Zkmg7IXtNlEdHgmHXhvqaZUv9yxP1Hz4ctDunjhGqVRP0P
peE/i2XR6oHRi8Owhzhi0Y/eG4f0i1aCXbjFQdu295xYPmNSUNaIMKOFcM6BNu+nre+DXQrta8iV
+eW153P/cZMUXdcnuJFK4XZTkHpZZSZ+NQ7o1Up1jk80XeNxGlzxDFGD7BfJ7pf4kwiRkb5YoJeC
aOPXGY79VoMJPc9317fyU7ZgOb40GjRknN/TX09CtgxR0sFNhQIxokY6ZHjXic2yaNnb5NfQzo7r
JRsbSVAzsFZjjw7JsRb9l0obCo+E+d4RhlV8+tE8I9OIaKC5uGRxLIqtItjRYjj17YrchtgZTuZC
PEWrkHQ1DHB2c9LIdPbpFtEufxPmOtmWHilpTwbp8rOJH0iygLXSwkXgTRkddY7AZFb9Usr94xzF
DQceZYoMRCiMb1Y73cgVNe7aYV+8y/hGX/NXPV3U9EIhqXgzP1oZCF9ER7yoMYR6t8O1dgXazIuB
nYbSpkOHRrRyCNFxgXWxwOAeI6ecp62LTQV3bsgcF9YL6kFzzqk9JcmqWzFs8xvHs/ZYzc1q4Sku
BgaWlpoYAMB3hGYPGzCPAyRzezKZSuv2q/DnZO8Ii0aiYws/zDWavRRvxHifa/uOEIB+QbHL8MFY
jb9WvH9g/bfrhCpyBNN1BDBYeP7ebf1rHRmpxIthLZU5/q891S2FAusqz1LU3mkENtB+op+5y76K
DUOfQHYEML2Z3VosKNsCFpqwQSZfxYsuXqoiQMVMXlvA6neZBVHFwT1b2xr0OsVWwZsw1PmCXVY5
2gE32kr/ElPKaBteLWVLdA6Ig0EemTsaFcfGeOgeLQisbNa2njLgs9VXIpDuRdbqO3EnIgM88VbU
D3GzTXsXtNGTAuiVDaahnw9fPHVabgJBde1CIT/B33vJSkEkCIQZO4XMtLCP9kJNf+MEVKilDBDg
7HCzYSaDNZ4HSL6qHfMrMSEuh2/IH24Frhk6k9ExdkegaFDTeI/MOUMmkdzmz5rEg8hlF+IBoXnD
n5JitPQcjZAwxsPdbOTwo2P+WIHsg+5S0o+in1gtjMINj9VC2VRsgUjVPhEnxp/YvNH4B7GjP8j3
1ql7KZC7ao5KYAftpbO/CxfQYk7djlbRU76I3hD+giJNuZD0+9kmCTgAjdjZ41sA51yek3Vbk1q+
rffmR0svOJ9zAZLKgc7DrqpUDs0c9cxoS1FeKX37N01fA/O10HreM/ygGSKpiwZQVL/ItB0/NXgD
LgNJs6hs43OccPJOyzc++u9EBKA5hnHbGUsIKeK9f6GSBLUaxiDMoIS6k0OPO505EDHkd3bxBVNC
TBR2dV+Qo5ati1O+Cg/9a3BH2IDO7J+QCMSjMi0h9lCQ11v4VZBSIobw96wmV4zRfHUk5Gt9b+ww
majPtMtfWdEReILQN9Y6ISNwa/b5S/hMw94EQ6DZ0rlHBHEs53TARFpkn8pqeKtP2VF84zzGfq/f
aQdCaOS5jsC1dwQNGQv+sqUvndRijVw8uESfgBTVtyvlG+My9YVBv1BvtfEiR2cZ2me97YgAY4tM
3YFUQHUlnEBMTWx/Cg/sODi0UZV3TvMuHL1nsPPKJ8kDd+VcQT1JaI+/GBoiAFZVs8DQmugb0h7K
95zS6ax/THeYByK3k5O1zvdpZlsv5V579TCbUPVuxy/q3+6hOshw1HM7dcyDv+iPzTzZiM/mst5l
p/gB4bD6J8ttKx0R3Y277JijWDUB4jm8mloHQmcC6XiUXODEPgWSWoAmw1KchpfpsBUgLoHR7b+i
fpmNwNhnnkLsAq7oslpk5baK5l03H7o5FPExWHuIgTSHvSI44wSE0XPuOzt7t3xwzm79woimHebg
W/3BTt+ycw+jOSdmxP9qG6eGRwuD1SNPWYvs4QkqpBc4Ggy9/j7V5tfncplAGxXv/DvvKB+zzsZQ
E12iZfE63Itv8KPYk1QDh7GdtYQp0LZY0UEb7sZnc9iP3b0WXsYGYGr8WkMvj2e0PJtDe9Kf69f2
SGYa9QGPF7cpfg/YQTlMbLLXcs6+ePEfLSjC5/45Pclr8ZQcuWzVOn8siHssnVKmw+hqKMlJb9qK
J5K0QOql+i5g4W8OCZZjDiitvMH6x3v2TDbCTkXG669MfX3115zxOv5UHzUzQTHdL5vnv4r3CVYl
Tp4bC6/GzRFMrDtDadNo2AsKkKr8Bf2amYEB6WOnFF4CBvLBMsq2P58Z/rjmbrciJj+Uq4x+MGDd
dF/Evh9iK4v7fTc6Mq+F6u/6dpdJ93FcLNTsTuvvm3Thob5XAT6zfGJK109GvqeBnnFdK4bp+PEi
RoZp9yIKJ0U+94y9yh1pEVYw77OlCCkh4ywv2WP+aTDFy7XHRHlWUtxdwi4BcQ16oVy31rZWOUOz
9mcrCyHR8wjtQIQXdQKd14X4Qd5amqmpSJzN0VLvE2UhgNanv7GSknstc9N4lno7Cdb4MM+jbcTp
5sqapusHFk1LBF/zlNL0D2EzD/EvnQGkjN/rSoaqlD2Mt2lr3448FL8sx6wo+2nC6T8mq/beY30+
y/mBjbZ7rU7Be6Eu4ZJjw8ZT07PsEEa5lMp7INJY8tUXWNcecMvleFQCB9eNNgnQ8c5QAy2K0MHx
fMxB0KFiW6jvHKfjlAE49j3DsS4UiwJ6Lxgly5oIp2pDWg57UHWA3jdrlkrkUgag0rouRh3Vdq+5
tF+BRWCmUKg/yc178lr2gSnLiuWczE7kk/w1Qr3vtprjE5wTHgRxHn2Wm5iMo/AYv4WEg9A1vlB4
Tg3Ikz67fg6nn59Q6Xu9bqKq0zjYqro20Xr+LpaiNJYCueYJpTtGBU7BgW1Yq2flQiDpZxVQaMrb
kMyqEnLDriUM7zeenDH1///7kiDrk2QkfZzpZByKf+bq/znIDBoNGk1HMij4r7BZWuqiupBXFnnV
UGp0ah6qjQZcaiPNsRno2orRBquU5UpyjyUmm7dD9nRthHv+jcU4kgNUe3e5CCTT2HmauFRIxfM0
IIqhBvSlnyVsjXlqPFm0f3RSG2SlWPgtAyrudpUfUz3aTBrKpIjR2WAdgIZWiXeaj14i+eqCx0zM
KA0vErySKhfIcAiOgvwCtTWrpUWkpets2BtJ+VCZH32uLCpaAo3+mFSXK7WDDquviZApVk4bXddm
j8CdIaVHH+CXWzvdutvrqhCQggjcgNZ3q1VUDSHQEwZFO3SqTkQMRttWlIdfvvjQGynT+mqbLuvh
FIlLA+mh6eerHPijaHAZwArH/S+r4bep1HSjeXVVWRIVLMa3a/BYxoZqjIa2U4Z0qREtUMKWUWdB
/yYKa5rKavDVAn2WgfKbgz9j/FdhH0r1T9W6xOOW1gDZVdZRTRa/XKnbCdX0xVRJMiZO1KRav9kc
wlGCbB7K2q5QZ0rlO9dUtDs6v1drXpUrEcMy6DJHpXuHiNfu4+kB/dUn8WcwdHu/8Oia06AVZNbt
/QpBWSjVgHcayuFG8t24qO5CeORkcGbv/vWxkLfRtXtrIxryhGOMgreSBKK2K+iziv7e98LMMrYJ
W8aYvZgp5Aj28uKcIaXQSoGEngezQ6zLvN0iVxPchVJyzAhfI/xW5mMATc1sEcWNr4ESzPxWJT+V
5opVgEQZIHKoli1scyJAjGox2WZLC/rFdFqJlE1EjztH/YxxvAoYJFihndWgEIZwliUMGQ1pCyRL
VJHm61TIHyYQl2QkdKrYt4OFuuNTx2YOswY3cUvVHY/nIXnMJQLOepWW2tny3q7axQtIqVZ7Bt54
sQzOC1joxQQfXQpgN+elHD5LlDYNf6vU1NQF+USs5DI9sKSHmhJfjPKoNl+RdmoKsoroMORdcLKa
Zi32pEAgAzEWOlST9NkMxRlwFGCm40I1xC8YI8sYjmIMiE4sPwMSxrKXQDi3hbxM+5Up4MfxHxSS
uugyZ3Hh5NIlVBi5ZhvRp2vW124aaasOT1TLy9bDiA+Hfhfqb8CFXIt0CblA0Jc9D9CjOC1xnkGX
NvREsJjXee+N8yoZnxQ0LbqOY1DRHbGhFgQPHvBYVm17r3CKjYcaAwuJJEO/skbfMRGp1lnDpP4K
JodDRTEhFUE4pXDbYdTDfyN0h/XRLejzFdEJLUiP5SbRoPARADaEpmtdezdMabA2MB3T+FOMaJ4V
/SojQcTISXW7AiQOQ5I+z4V88MA8DvnWTOKlVYSUc5Sr2Z1XEVyYfmRKhvs0dgXDJxsEeiAgeOnZ
U48VqrIm5sCBQ52uVH6+YiSQh0WA8U30ecaqg9mtPASSBY0DVb43gw9Z2hs5G6+0uuoXNdLmnRgQ
SzAevApaASjIGFBl0k32NHKutYuPStxTncg6Wjh4IjKfr4+6tm8JoW62fnoY9c8AdraROOwM/kFu
X9Orx1Av5mx3Z/UlT/SmtM6VCWlSc0p2bVG6NN2uY0TYPcbQy/LyTpgOS8WrpF4SkCqVOrplchLl
ytVixaUr4ZghLeL+sVc/Fe5bEBB69KhbjslBsC5W/0PYeSw1jkVh+IlUpRy2tiUHbBNswLBRgRuU
s3QVnn4+sZqmu5qpmtX0tG3phnP+84fEEHsFWhCM+rQ4ggnD1JNekzt0SNKU4ePTrsaaIAI8sgvZ
K2RGdF2FoSKex4k4d1P1wg17GzfRSrIJVot3iaPyzGxsYZIXrXmUbIoaJl5tFaKTpheDiGiVRzH6
e5NyY4IasG7yx0j9lIgeHOpsqzsbq9uGPXMr4K0K8W54HWOgnvTFqfpFKLEYtMfGus2V1yl/wqhd
bS7wVlYmh3XHINHP5TWRssEuTqR11SirsRFeM+oPId1QTOquRaaU0vGu8SoNo5de8oI+w8mwuded
tTNsxXRJus8RvUtsEHp4qhPo74jD9qOEO1TdE4f3kEgWJvaA4KpKcOybD8uhCjgfUnlp6Y3b04x1
YFZ+D54ohW6uXhI2e8HuEPXsmv6sxrc+YDseDhxGaHGBVyT4QamINnXj3Guj+hgWmisiBMwOKjqV
kDMyBNsJczCk3YM+P2HzqBS4MCH0hQpTMIDrZyurfs9zSmjeJCr8rHnTaYYdDQktCEZu5V5kBu9a
pqzLcj3G6kqj5B4Yz2AJZPkRvtuLoYMBLMP/z2kb/XdjhDGX3OVgFwEZDg2iOG6OhQHdsd/HNG0D
bMzRIWgaatCISQa9eqzR3NcgL1SrXXBoadlbo30cIMb1gMFRjFJWIvc5TB8kG65e9mwBQWU951eY
ns16nWkJxpMIJeVrbDWreXbm49wlAj648D0sc6nDMHUaCFFIalyZdGwJ0xPMItdM/LM0vo7+rWy/
J0nGuE7KP3HO30Zwp9QI3l50MQPHq3sKkNq5yea/2JfuMI1YtTAp9Vo/a0O6NfV+PXTD2QSdUkoO
whSYUalXUYW62D44cnsTTOQog97gl7gNsHYeAm0NXwF/AgnlabmRFelGTXnztemN6hmToiVObWsf
KLyOY5euyyrj+4kivn6x6JXkumLU/Wkkiiv7JkF6pMlpkFaMdG/l8xB09iLUbkKluLWBnQps6IOY
R8L4sTUpmO+s6ejXhkvrYLSorPH1zS4j8RYKpYSDbVp4p6ApTPALyKZoH9Or2fp1ADQRCcGZCfLg
DuUUzWCQeT4sdq0+DyYNrLOrSca+6ZlwqvjFxwAIrK7JZ0QRhuvhQuZufBPbm8H4BbMWzRYtS2KT
bkayCNGiTmTdjwMx5X16Y3CSZHijarNBN1F/sjcyYhyCz2D6wGZlUZ3Z12OH2GXoPUM6auj0K0ZC
HRFvPiqFWO9WPKe7oe1fcdtbOuM5TI5Ny1NGyDm15HTkFx89lt5xtIvd0HL6dsHah2lUEMwgqMwD
x4akdAjkye0wbchqFZUMNAznxgJvjOcMiF1RzxbHbcFbWo9wuAc35MilMcZfQRBmg8hr3dzF6whd
M4kQBJ2+hMi1XyPUyNyMVwKb5hi9ksXJebWqNvHkFYRV4REbXcMdxOX+VnwoF0AwvfesT+1Jf47P
Fq4IdNJgKfuiBU6cQQ0L5Ue9OqKNqH4B3WGhxdSsWkx3s4WCcE19q/SbRr5WsYdTemK1W8iP+OMk
roMx7aQX67Qz7lHXITpVOZTsTVodJwM2CX8swdXRCC5ySJx4fDTCaqlW4Fitsy8A834ofP/WemEM
M4tqkFrIXyO3/7VechmFTlFVxsEaSxcLIAqvXT/Fq5hMFGdXJtfM/oWH8r8/9Ttnaa62bViopmIa
BMJ97/e6KW30KtT0Q5WNDxFTcK1aO9Mh8lNP5bZlzguf6IcS3/iOH3x9KDQiUg1M7Jy/y0mCIlM7
iwDgQ2htByLNZVDfPngY+61GGJpcHxnBjsp9qO0nMqvzg8JU3N72+UuBo/2owNThnCyVCncYa1E1
FNgGxnWGdSNj+RXZA6DbXmb6Ik1vcfeo5Z945JWVV4cYm3YYm1vWTYWntxR9YAOMzbi17BpXR3sB
Nm8eVlJj7cb5KifubD4iR6FtMxbcv5+89reWEEWNigsVSlmmI793+21d9ZHaDMahxetG1y5V6foc
h4hecBj2VTDy4ZAb8OOM5BhbByG9WAZC6lfLmI7JdCdgC0bjxTajdXYoKCUH5pv2rALToXoSaNCC
8scxPYD5MlSP7QTjD+uaFC/SpiL7rE7eFUVyJbv64Yf9Ae/NrxdmBb8NI+uZ8/j7D+vDwOrUqTQO
FKRZDme9o5EV56TZOhpH6zHr1xUWP/9+nF/U7W8dmyqzihHmmhbudt8+VSlToxq6gscZGVhc1Aqe
I9DXO7VcxMWvFDBulPGRCwHW72v78sOnz/PuPz5dx08PQJMvIc8v+3+bt0nCXrK5wg6hTgQDIUry
cfaIpcJ0aaOX0XDCIZtsmVkEjnhnWwMFyyiV/fAHfouq/u2b2BCu0WjwIr4//SKy1UT24RAJAwPE
elVVMIRfQ6qKYr5AuDF1GpeBs1QlzslMwPh7DM+3Q3NVShAbBuZauI+slivvKc80Jk/DD2jI38AH
Fe4A3PeZJIYo5/enZcSU8NPY6Qf7vshWA9iqDP9X/cwCL0lvBGkhjnngntaLASfldV0j+7rr5dUk
zoKYBZqxIjn/+w06f9mOeNJBEYVeDbj5/SRUktrO5bHRD1ZDGKR6W3SaOyK2MpiUORMaIRI4Vdxy
hvDaqksqS54n465qxugvltYubTqoos1Xk7aK+jcsPeeWKnHAAYA4FZjHLc1+Yq+xW1AZMmjZIdOu
oeMl0aU1btMS1SxcZuIY4I68W/E57C494VW/lPEaDOUmM64ydFo5fsjujDr35pre6F4LIjIqcRcB
XWHzt1R81a2SF6B+Kb0rq49IfZqki6++JgxGldCr7McpZfZ8NPGdn+laqUpnGeAlg+tzqVMWIUmp
+31QnisrXqRytnBUBsjJUh0+fDh4k/HsJ4S99AauIN2tHaIaKYlCYkptuRXNvZBepfjY5XelAke0
2/77NSEy/cv6Zn/ZBrR7w8JE8Pe106amLumVoh3CAEHhRspvfUu/gWxiYKbvuxY2KCLmd0R3Jm9M
IJ2KQ3JMAHl9014E+FR24wvXWhGSZhRprt0rrpVfdM1fhuq7TmEeSU/Nl0DIv2IZTswLkhjlIaqP
U9K7Mui7X33Qmi7CyCvIUbJeg+ajC2l9VSyZEahGTPtVWvmiwbUNF9AQMKEnf7QC5nHozBKcshqv
k896GntZfB89d8SI6v5RYHuhm+m29h+5GWXxFiXwsR3THbCkib2AdrySkUxQUvWMFLrgASuJlXEc
cKkMCSMsgcwS+9KnT7meLwto9LJFtuNjFD2lCgzRBiVkoG3DcVjRpivNWy09R3CXJpv6Zm4bNCwD
0RZ0+lGngYuNg8qs3hqbhWin2Xl7a9aCOBQifZjxytkmZ0KFoGZhJfA1GYjMOJa278p1xQqy75Pq
zhfnunsa+n3qvMaMDC2Sd2tq6BTz9ix9Vq5KFx/7xncbwV81XdT8EphY79ONECUCGaBfDTXcPB0W
GRKFeMZVQCrHkEE42gbD96qS7KqZTdp5Svhp9FBr4Ob1YpGS4efDrUQKHunrIJCP0PqchgmFdJ1/
V6G1+2nELFd2bjH+XQgZ/VVUklSkDbchYggZXCZOn0z1OgVkpsbnMmd3Zxad53jTd5/Cp5BMobkV
R4jQ7KY3Bf+btsF2Wd73jOV9XLGqobzLaXcL4LN8hhU0xyOUYegoQVzFdBPNs5h9ixVT9Q4CfOYG
+rIw3PbJTL0EygzRVeNSqefwSsCITNBiE1fnkdRltoQJYQK+Upg8RbMjsI+cQrbBuy+OYQEiY0lT
krN96cQhPilGo7lBUXxM+I7ZORIN8u5z2GFzwS/5lDxXxmNrlUF5oshuiCO7zkJoMMuVjE3SyMsY
QHhiSKLIbKxZAa8/D1W373GFFmm+7UPSYKzyELOslWjwnMokKc/ZKH57HFso2kpzLqd92z1pdQLm
TbNQz7pmA45Q0RMYzLs2lC0+XqtkvNcM2HYYtx7okw6KhUUvCbnBRtgRM/n6LdF7oB4ciEJp1fif
gt5zYn/rgHHZVHlKOUe4LiNKOSViragEkTTIqzk/76LqVWk/WxNgBr6QQpZ7jDCzxRK6Sfc5GSa+
puH13PMsJ7fsId1mdo9rffpLYkJekPUuCnHsjeq5zMdVwYAtGtrdFA5PNTQUv6CIkxg6j32+bupi
J5jCRdYt6CCK8mPpkOkyfCYxDR7FrpZISxNaXOvLmElT9k7k6nFUj3q2dqTCo5By5YLE2dBcibq/
n9J14Zi7fGgOhrJW0/E4joBs5XJi6KgXglBPQAoMGdDnP4tJfbDBX80CfdDY05tlZyufCUThMqah
TwIyR2JflBDwdNcvpG0eEHXRbDtiAqqSeJcxP9YVwbsTMfP8pwaYrIg5RaFq2yRXS9sQyGBeQ3Lz
plI+y2W47R0YL1G0yJoXLRqo1aH+MQM81NnVJMFSw8W6hDqmB+skdWggBVE0FRzRq0MOnnxjQY0K
FBgDnFhxNzHwRGJ+JpllaSMeC5i1ouKp6Fcrwm1KDYNDnQQake8sbOtITnZNrH8Uxijps4lyaDpG
VnUQInLHlDjI7jXG+aYY6LSJP8siL0A5VFon23m3xG3QHac42GeE7WJZLxLiaqDkyNFJovyv1H1C
V5s+juOxA2dtLLK1ZPBB+CW1f6lUDfBk4xT2NSDYb0Zdhqz1Mhy7sO7EIPXeMYp16eMkATt9ZNUk
rb5vZpyRKWmybumgTfVRk8sfKmPrO1eTehynJ8MxmS0SavMlVP5fbRr5LNVmNLUDmX01Vqdj82DE
yCmSUzG9jnCPQ1YA/R/x6uNNq2kLe5w4U8hQxua95nBQgDNK4DpCKYi6fopxgMOnNE4uIz740vRg
CKSL1IsA9o1Jsu5wp2I1XgqBV4XhhdO2Z3Yqafd+gYoLECkV+oqSamWTVlNpCvgo3+uhgN02Oijq
y7cO/lqnw/qXbBgBOA9W8rEFObazapVOFy7HzO5ciamznuUkcG0H3kGvnOsZZ4z8fXnJQ8Mdo25D
H7VPVKybK+iiNS6odffasKcMMKt/VyZ/qx95yFzHDNTmf36vS0pNdWTfl6lLGFqpRNDl8Ybwn447
MdZO//6sL33o93aD14mazAKcs/Rv9MPa0MOyrIV26GCed9JzBqUhvSM9YKjJCiX6HGkL9NwNoT+6
savn2y6kjKiNH9bWV1X8/YtYGi6qCKwgA3wXWOVTYpVtYKkHIypgRaeLRAXoV062Ia+jRFvQ9+XN
A1zKdRc3m9SBkqtVPzx5jKz+rAmhFvIkbEZ2OMrO3PT/rXDZT9pEzWz14DA8UT/ybHRNaASa+j7S
+jDSV4LliJd0rDg4V1ornZwPKyzn8rSFXN0AGGGp8lXm26hxK9GftCLamXq3taLXSD9QcywlopBH
9W0ijEsjWUZ1fPIF8SQ5ZvFnScR7b4mTEkHPKWNPjSzuNbw8oJYgZ1oMcHDGQwQ9Iur3c7nNMb1s
fTJADA9z5ZPOERQQLRj22V0JJxJ0Cu8+Ce+IXH+0gJAjGQXm5AVgjdaRLCQ3RNMzsgEybkwgR7cF
3Ij1ciHJnGkj1u3jnY4mNCEIL3/UdWUV++ZWpDe5vmrJx8riTYqOT/og/2bJFM5WVzUDsyB5PCVZ
dcwRlY1swIiKdyQupUlQfeQfZboiN75jzuA0Dyan+Lxnf1ja8z75tqI0HFwV3Fuh6UCp/v1dkjBT
zn5D6mGoyTsLHy3aQur5EuDbmCh6mZhYkxtog9tijCgZp1j80GOof2nmkdVhKc2/OhrJb1/BGgw9
iOtJO8yLwbE/xli511HigI8Ta3pqCSGYS129lOFDUH7RyHcI70bt6jPni3Vn6/REAIXgWJmLApxu
4OjQKDLq8HuHlVj/sAOMvzRF+PnRTH85M5Dv8vtDi4rc7NIuUg/A3Fq0agGsiZdoxSUp7yJpP1FP
KlcdkltufRT1cQxgr9Lw+Noc8hl7cWEvgCNOVYlNtm+fE2RWSpCsSCgARpCh0eeeTGyxLiDSdb8i
+yFKk/1AM5BxNbBgiCm21haOk/KorRTiUrGtqJjAvAhM9SlvbO5scMalKBLP7oJNFb07NVxftLAY
mVmG/AMK8jc0yCQxFemZqZsQWr6dCE2tTKQO+cpBE5cp3vdPPfCG/Ix4GQ++Wi9hdO5au1903PP/
XsBfzIlvC9jUiKOTSWRUEAV8a1BNvxyKhFyHQ6SyM62VE8I+DuGy3ppte1tE8Q3zbhBHPIEBEQYA
xgRgpqPMauaRE/V1OKVLm/gkHbfZEmibJxThpGN7FRBCUYYoTQgBsodNJQZcIFrygMfRdsfuLgP7
IyVoZzfaQ09R+++f9pfTXsGeCA8VQ9aRT33HSESUxpMS12SBWONODxtPl/ZO+GaFe1FAJGH+oVCF
MgBLReYKhjBG0v0AWP9hNz2DfJqBxbMBT4Qd+m1zlqLMoxAHvoOtnHs+QiCW7EmcVC3iKtpFhKOh
vUhRC1BcL5lK+VyFdvzQEC6cdpji/cQVUWdg8ff3PX8hfUZwbVu2vyjw/7t8Rq0WklwG/UHHiCWG
cZBNj0pQebG01gyI/NlRRgaEhwSyayJ7YEjIn4SMLHRzLSWMIIxngzcMdAmxKdhknjhmCdY5+EHa
npLmPy3PeeX/6+vOd+n/vq4t8MycJEkchGPem7VJbFm/ceYBJhnHqU0XbdfLBE5dl4ibKUA5ClKk
ZBsTfq2anxvS0Op0y4gwLM5a9OQYp6GFkua8spOXiUQsK/tdgozvjyHyPpWMgdYN4SurjezWcMC5
etoW8he8EA6k+CeB399+HxQ6qgDsLlVKgt9/H3aUFnuo6A9VHsAuxBuH5tnPCH/VPF9neur0P6h/
uJz+8kz//5nfjt9Oqs2s5MA5ZKG/r7HBGaUYWUzJjBfSDbOUUSrBB7CWIpbTkvHEttH29uGxGeGE
247Xwm8uiNEmX245aB8ZsuBR2mHU/fVmIsfVq21TntWJqGeVRN8HQ4qWHblKuXkgdTVvBxQHWCBk
M0OpY8Ul6moE8g79+14+q9VTxmUmoZiB/TAAhY3Mis3wQoJxrHP/O7+M4qjkpzBYZMpKDt4dgnX1
6GobSyHwxouISkC0Oo738Op1hnhgt0Bd2S3xD2MR3gT1JVOIjiH6pNBJI+OBmyfV/5gtYUv7asGg
4TAKv3pbpnsCSWXLCP3cXyS7ZdaMMXd+x4TOtPAXZ08nt9IAgGNXC0PGYig+a1A4DQayoouYdSO2
9A/UnJN26QrV6/WrjVMOri70X2lAummPlIOCxvJkirUMTaCUXRUY28hDhuswvUrkLRF0HQwkROFY
n6kkDsE0s5/bKcPxnMByo1n/++zkLv7LIrFoD+Y2DHab8a1BKICDq8Y3BIExRA7jJW8LscUQAlnw
wKhthClg1My9k0Ndo3LG3S5U4s0k++uCPxXFPvjwr8Y/pfF5kvdN88q0a2PU+B2yQZv8WuHi+SRg
YXYD8cSkXE+JttbkzwmCvgwRzbcad7R6gtaJauVtkGpvp+fS/zAG6I+Nug8nVI0NU1UGo1p7qfPX
Vp3TkpWjNJuKaPu81d2ImrJQ1mP2mU6n1sE7fTpBYUv926GHVSMUHG6xyc9uZu6V1lXbVJRubnw4
ndjnSK+5veB9pVaAKDiJBYzChruYI1pOiV4A2TN2mYIzu3mRR0Qw1aONpDBpiqWotz1MeqWSSbC4
0cozvGWSfadPy4TCxbQvr3Q0PCjbP8b0E3Le1lL3GtViH9Pu1epWAZiPY5JdzjZkPIc8YWeZ1BGj
xZ7UcyitIX5V/J06U6PMr7hNFJxDHBcGNOXyweSQluZHCR+G/l6FfD+A8omjrGEdhPtwlT3E+ozi
DPc19AvAfX+sWeX2VmZ8C9IniQ1n7kIuxluiFGtZX3bxJ8pBDEn4ZkArnArY70BPgMY0Kd2Ryah5
oshxi9FxuVpXBVwaMbwan612n/Gmoo43Z+3wDa4CsBEYD8JwNgNyoVRZ1+GAuDLp8NHWU082caZP
DC9/V1tYfKqbNI8RjBhIT+qpKVl32KJoUrfVjEumnipmQ/70oEMF1CQv7S7QCHzJPCXGChDNv4OX
M0p0AUe88AY6LUi9AN2FVxYe8QUQ7KBWO3m7aYle5lf54R0CoAxlQbX17ffC3gSQGIzwXuVerJ6j
DCtHMgShl85ptL7+QUzQtnrhhMzGX724K+i9zIaZAu9ybHF3DSV3xk3gxjPkyCEe5aANObMMWE5Z
TI54h4F1RoDxdWo0jw/qC1CanBk6EpZhWGtj7RVVsyLDhjq0pQ3Lss6dknqtaBwl0AG66SSHEM05
tVU880cGVFHw7KAbzszQtV6neeFO2m4GS4qQhgwJvkRQmvRsTyfJPjmFSr+ZLzrzvUFKkBqQVc1D
FJ5hUMvmYyukX0T7LjJSF+GzjxxbqoaCZOwWBoYV5V7H5cYOsC4Q2mYy+0MoI0zTWTOa54x3ll7v
nQZbAUTMhPqszTZyazNG2Kat5pWVyRYNKSR481XlL1LLvRzYJMThTCRWOSF2WvarmDwNWSFPxHe2
KRmXRsyAvM9vDLljmqWtktxe+1Wzt41TP2qubl608MZyoH1fKInctDxWDN4NOEhK/26OsMGOcVBD
HBjcnCzUAIBunntokQVRy3pRlNsAO0bC1avnus+WEIK8UEE6xnx4xBZioPw1yGsvj6baP9Qd6IG/
i6urIt6J/paUfBerOOY4TP+KPZlDqZluYhPgntzDgIutL+9UssaROsoDoanNMoqvutg61qGjmsqR
yjXBp2nfxmI/T4jyIvJMBh8pIp0OLQ7RCyCEMuRCE6KimpO+SZ/cfPX+M0eAu4ePaNhXhC/p1WqB
sDZtr4r/FPG1MDkm5NBa55Clm3ZH5NsoY1U5TMtMNx7VSb+dwm6TtvcZsuegwnt8bouYPfF9M4fU
+xam3hYvcdduOI+YueJRQHYe92x/rdPTUB0TicELhVqcNdue965UH+YU3YkEerZ1bzXGJg5+RXLM
YczxE6oLSz0pslhPxtEhwCxjv/ROsg+M29DHZCg+Qr/PcS2InyoWOgcatrcT4lkGAKy7iEp1bvFL
02vil4IvY/YfFpI0qTw6s9YxJBnZgcK84ROB4DQkefrIOIi0E0rgcCUFzZZywULJYImnktAhByoW
R9687B3ofoZPMUQxkkLqoWbRGWtZ2kGFZWeQBz3hnAOBs6husaJd5Mq9Td0EH36NcmLbF7g7a28C
0YY0AoWz0nWf6VvhbDqIY6N9HzId4p4IGi+Qt6LdeS0x9qGyH6SnCBcZ7Ow77vmGR5BN9CnEHRq0
gxboiS/bLpOoujHwtRLqmvTVh4A/MyazLNByneAttmoX70FoY2zsRt6N6nCXWQymw4GSz9jJ1bOI
1ya/S9OalW7NDlz2Mhxy5ovYQtNdU6GitfoJg/xDQTI3R2RYG/DWVXXu0H4vfidlynOrr8WhVmE6
kumG+BqjKTOqdlIRrpAr+bchBhZt9RAYCrxQOHdwuKEbiuTp3wXPX78L3uxYh+B0x6x/xiz+12go
3aBIHXqrg6zpCx0N/vhQAK4zLcZQt16mDJPs6DVNhztdfx9aPHs4QcsKyzaGoD8YRph/6Qos6naM
71gi81P6/cvEspYEY9j0Bxld3SC96nl86mTqpImwX8xeGa7FDM/cccIWlRXU3saQBv3aWTZ4Rysd
oTaRW4STS0FVzMP8jMgfXnHBsM4EG0u7VZNWe6Mf95b5azSCOVXX7dtgVTaYYHR7WQo2bbdv1GsO
sUzSXlJB+LKNPmDUfyG86CyLWOFD2b1njUboKJbWzqZM1mJIDyJr1xbY+2h+dE7xGoWyNy9WAac6
EEciYNFT4/VOF9aw95Hdw8GLG3XVZ5cw/Om1/gmOKZY1c0sgVKIz+J4nMGh5lPuJKg6jAWLRk9UK
PzfKfCzl0EmKR6UvoZcfZ3pCErH4GfRiDQhs/xjkPwB1f4SK8yJnBgCgO/8Y2ncugFYEA99nEock
XzvGRwa1xn+rcak0xXwmehJTUK0sF6FyrUlL4eyph2LvkxMbSNDDCsblurTI5o4DRmjuZOj2LhpY
J/fIZH0Iv91kkGuTfWorr9wGsRohAC2CJx9pns+cedSGnUyeTc8888efhzvtny2DZSuKyXZ2wCLN
b30l1OA8ER3T2149mwDrek1uC1+vQ7WA0TyTW6KiikvSa27DTD3VF6pyYI/B1q/FR2eUKxWBwIjC
Hom7HhA7KXlD/BBuI7ATYmr0PeMcnpOCRYq/yh5a3B2o5OcDysGtog2eLMqm0i89mbFNUAec9YQC
d/tkPiuDNxMlNT1Vg4GEhMUTtyaVvNntDelalTcSY0baM5+WYeAiGaTb3oTbLPb9eN/68SKLQEfL
D3CSANaROewkXgBd+xe4mkDECMxnO++2qEWyXeg/cuX7DGxTm7BIxm5EHAZwvMJDX0Ub21maVH96
djdgJj1J7yE5hpIFL0A1lgqXV2k7z0Ih3CXTqOmOVX3RLNJdus0UIAiGnR229k4qnyyq2Y7yWCsf
ep3AbOWZytcKHkoqMj9aSqm9atWJAk0hOJPZvEr+MvZkbG1VvqYiWKVY4BXOrsseNUda1xy02ipY
SqQm90B9ivWcIdEE+r6ZubdTdDWZNfJb0+HRKK9TstXbi5xn1KpMOYPBG5vZ4fXSmHicLMM5pfW5
u+s7iNtiZ41MrsnlJVM5ZwQkrebGka75pyHPX1SB8Ol0E66igYke457fT888g9CcNWBGBZO7jGpb
V14cRMWyYixNLE+mWY6v6u5Agjj0bHUiL93MjxNlhAObajCdc6ftmpw6t7tWhrTxbaTIzMbuRRBt
y1Tdtiu1VGgKPpAFY3SPTaNHZvliQATFeGkh+pIENfKCsESQ5GpRiMG1E8kzshfLDLeWf+tI01Ob
PLTqnClPHDLMNz04FxhdF+H4HscOHIBhbwnxQGM1xnuF5I5+TF2z3XaIa0AEZIp4KzfnBstqB7cg
cInrxAuArPXoyfDXKc1tN+2GscdrIPCKDuhCYoWlDwV0GFo6RwZJg66LHSIAhTDlVWYf1IE9la8z
+VOBa2oeOqp90naZig2YDtk2nlFU9XFAMYIpWB3JK2GSLUQ9rKQbAz+QWiOjx2AFl4lnwceSC1xx
oNA0Jn4P5K/DkFBv9VRszG4T4QZHqZKkT2zvDhwG2JvBICT/ZYdfi1qqJ0mwTHHZpvKrJPoRinc/
XOGK61WOh1h7X/jrrCYLzHlPYO87+IrTnFDa4Wk0vKYJyXgR+5kaEDhJgradDxu1PPflq4VuX2us
hcTT8BkMlR3CRf43yWg9a+abg1MYAF6RYzyFGB311i9bevERgtryuBpjjGEMaQs7eFUb1t2/q5G/
HaW4FCnoa5VZsvx9PKtNaWAF+tQeGjhPiMMWOgKNRuw7fo1ejF6j9GzdYWE9mFD3msT3YqaCdneN
pBPSwzDfONqjMPaYVKDO4rLpmzlrXOXEvW2ibKc4uA7gKNx8xMNjOz8F8ggSlQzr4SLKqwgvRTx6
ECcUQ+DgVOHsoGOt2t+2BxVTPl4/Ic8rbt4D/kXqgOLVVr9AICUk7AX+RWqcdGJnU/htUkm6cXqZ
KHF9ANoQMfu/n9YXA/sbSMxYmeEX2kddp3L6fcPLeReYaqTwtAyYHxN0jSrbZDXLRvR4yb/qNLZC
bTw8rY3+Eg7P+Z7OSMsPudjpT0nZoq14sZX5OL8hBtGmNo5bTBwIGcP7YgiYpQEyCem+40IdgO2N
/phou049qcNWFRqOcrSoUAOKkJdQvuHj5DqU02iL0SJOzbACYEyjs952blmZS8k6qaB4k2ZBUELK
pWALEx+TVsEFDDp4vzNxUgwTVCNytaRFningusr2mLW3FfG5HC1WiwgY754BmVvabQLnsa1g0Gk4
NBcECuVIOwKkEPCn5cheGLl8dPKPAvPb3nqfsBC0xMKu16l5nLPby2xcx6O+6PoQNdZFg6U1o/zF
j7znL1nAH68Ksq/JEB0B8fcJPDyeSBpjuT3oSYoF6HgpmQqjIsctsTjY4LgDx1ZCnWoOgVeW0kbT
B7oqfLpKf2VX/TKxjNsyeAhxX3DacO/AkpNoj8i96KG+osVksVcot2lU6Rtp92H5gKyA4gQwinzl
OIaAXxTAFYiUL6rlYLEVDGSrluRJQCJRmt91Zeihfc3MtdNv8IzEIg2VZXaRxvNUia0md2eNgXpJ
KoDabOvexvmQGPTxecZsuNjDhtaRMF+N200Nf+gOvjb/92cIlDVnCCOCUM3v91vUd7IQWnOoHGBg
Jb2O8AGhlI5YswdSfZoKAsagmAAPbzKIVeEsCAFrjPARxu4uiJ5krrgwKrdDqXkmyKeTu3bQnTJa
CUTfnfyi3E7FPjL6TaGM972zSclRmxVuYox/2Lya8icVBU3FnNeBgl+FkvKt2QlKn1HsFHeHhEKQ
Zgev7a1TOis9hO+rgQuEzZuFWVptmVhHb6iWhvBN5acbJILHhQrOdJ2bC4eA+roYlnGFk1XxVI+x
iyTyphxNDOZ8OMIR9OFVQMxaYnHPyq8JK75Wngb1VOMT0wNB1AYPQFEJegUJIyunH/YpdY+aJOtc
VGvbBoOBtlLjlAbQZqPmjmHFBRppjt0a2lSo3TodUerRZ5STnYqYMiygq2Hok60CYwRLXuEsvpwi
5YBu0R3VbI1Fw9iRBBkTxY4xB06ABURHE/zavu98sZmBMEFnkmTioEg1Qms8ivoWfVpzx8NC6MVp
FO1wv1hPyLRsYIMJMy1ILYQtERWHs/jsJWSHq77Wv1jfPvsklRBNjetklnu2BJvUKdpimNPMxpzg
PcVXRVjcuPp9h022g1OrVh3UdNv3+qJatr/GCJoYlOqYlcUMQsDqnulNPszc0TQwsXhSeRppYCwa
DOntR2t4LNCbaxkTD7y7TEh902xccBsGSGGwy0gzSiqM5eYtK5n38L4r5yPu3zj4ZHTKAbPT/wg7
j93GsW4LPxEB5jCVGJRlWZYte0LYLps5Zz79/Vh30r+r0TXobqBRJVHk4Tl7r72CgErrYyyDF9MP
9mp9H4PqqSCZsP9qg0cxUNYj8NTI+lz4Kgar/DVpt7+ZcGhyDMhxqNRe40Y/S+aAgZFsW6oXEl0x
SFfKHyoq66HvC/KTmQVqX+Oi60OSoqODELiBQ9WvyFVSqm2WkyfLSSr00kZPoREJ0YXZBip3LsFi
f8VmJO1T/jY/v6WAWPbfNsU2CNMbofkyqoeFeEl/ppoIdlhdWMHKDFnaHkN/WKa5FLmWfC8otkEG
MVfzSYUA9vWXqRw4tAIJb0EBEVIaybcs1Y6FZ1ugCW4rvAwlQ4pF2m8F2MCkLm/eOsISVASSTjXt
UclOShXZ4FQM6FoyO6vIkYvGruGWBzpEs8+mVYHjHtX5S25JT0ify/K7gJCqxd+Cpe9NyykDexBs
TUaSj3SEgJghf5oA8Wqw6CooNygtnSR1/fQxwevAGkxHDBF6ohdE+1+Hp6SCKn4KC9NJx+fGeNEj
YW2Yn6H+VkmHIqObeDSGdF0r2c7ABJdCd7BsXcLhK3/leJ6pKQZ6L4DruXqeynuaFJj5wTTHuws7
kHURvFVl/dRh8yeUXznaPLIarJEA5fFQoXYZuyeklps4+msh8m+jVaREzNVlZUlI+s3V+QeKxDCp
G6dJbo9inx38dmBf4MYblroOU0grGLMWs3b2u0ezj8gESjddUe5TTMfLUH8ZEXjHubmpFp6LuQvT
i+LfBO3GCHrirY/x4uj0fclP95XLIN1C4Vko3/BpsLBGGmTmqc/Z4g7DjjWob4W/L1J5MyqfxnxX
JKzCzEtDrQKpm9qEMtfYlPSnEYVdTijwdMuXhoEIIH/edIpnReH7rDCgQiA64Us1gD/OJvp+/xzU
hxGJOB1Hx18eZTtmI87HEw2g3dAIilgYq3T4AXMKwHuaWcEe0Egu4jTFsWBxYtL+q4LXLgOMk286
iW6gnIEzxpeIkFm8B9MTr7C17YcLs7lBdlKU05nVrtbaeMNXg25yecVR7TLrXezKzRP6SKeyTv18
jTLk44gPNCY5vSn9UmcsxuAr9LqGNlnFj1GYFmsxfjeoQRFqL0ujH4woTgpta1aMgbIQxV5cvMXi
cw6cwrQDxrAwP8jMful/cMkIGezUCGVOrc6TCRXEP5ZXEXwfFPIurSoUKua2lzddyNfMB1Q0xoBF
nnBBxDBhYVHpYBidSWGyS6ebanqDcMGsVaNoqKJbXD5ItJWldh+CzeR/W+aroTLbxDB7RvPw3rW8
jz200Xc5xrapfRS1Sxff43wiwElnF3GWmMQh+zILLwq/s/KkqDjd4XkRibe4eVKg76MaXsvT1pCA
tmGPE0I1zjGF7jXFB6npTwQqdI9DD9rSopeOiSr9Qh7nAHur0WsPz54jakZ0Q9Klq0vkQFXMNgp1
vzTBIVHDmFN9zGXLnduieV8ve15ktruE8B0poo4K8YlgIDjGn0YNqTma143mMeg3RZbpu6wh/m26
X4sTia5MXqnP5454vJxeJGg5Fz5CAjQV+dR2d0E8JDojP35xdLewlFMueSJsgnrwio4nq5wZGsjG
ZXnMIiUmKXA7sQi5rNZpfB5XjSMiU5mJZOd69AY0J/V96G6Qh1DimAcFnrc2XduKtDCcl6xzM5ML
kIcX5GlrS62d9GmI2L/Lp4ngWAoL31pKgcOcaFslRKSe+LtwbK+VX5FaIbMY7kCOydKnkArWvqlM
JTNCJ3EJyLE7CUWM/tr4AQcwFKVYaoYClhLZdtKv1YQlQwn9ZuxcKwi3KfJorMCrk6q1+GJiY6cm
mzx7kiZE9JIbM3AYpGNF5aGWuFnUEZhgvVoI1LGmetLwFUqsEySGOcgTggI6w2W0R+2MFcPQU2Di
UHlYuhrD2DFAXrqVOLjrHIbiEDotFIUo58zHdU5eScMHp4Xa7TrVQOqROYIa2E2YP8x5saGiWks9
0cHx75Udo/RnuoMo/dfIFeQamvnNNKBfH5/hUjmFcIQO3zJyEU08FDEYqQ4zU+Teckz/yBiP6VwP
v1IRrpnlaeyKvgm7caD4Y5iEoj/5LNkGc7KCFZxLiJqcqQ+eY+EFWwhOs10lPWpYYlsCcaQnqBct
yGlTHDKwxAYTIaoAu6nJOq9wa7DI3ZiZDYZOmt7HjFehOAjJduZtFzsUhxwpTcissv9q2jvaRB0U
0ILUIfPpk3EoSoC17K7HD0XxUSL5Xnw4OswaBqt31cWNgBl13Z0YpQ8+pjYXcl8aQFtWX5W/KSwa
nZkl2u4wwh0yffPFQw6gYVxH6HNStg2Wl5BsnFx8C0v0kQy61213U/s7gOy6Anhd7BCEHhb6JWw+
X/EObK++fhGV98D6VGrJKfTbMH7nVKcR6V6+Ljl++z5QG0oJ1v1IDIH+xAE05Gplr8341WG4KTbo
zrfkpC7cdMR/Wg1ciI5iit+YAa9zKBxyfdeZoUnY4iMcCHFLjborw4nMvOMzWFA79jDhOvilCpTC
eXj9HiqEiXj5lESsV9sRNHfoN5GI2S6GMRiahrnDYTAmm0zMn0vGV0sLvfgiDD0b7jkCe0tgDSTj
01Keh58FjB74yCxZKGEqc23zU8mvsdGDLWsO9qSi4kTQzWWQaT+xNkAio3qdOWxxPBlxVGVkKLJT
l9l+KoF2E8OeBBQI5a6xzjoLbdcw9Gj8C2wKjHbosi65YnI816sk8ARj8CCQdNCEhuohaDDCC7/N
VvEUC+Wt/IzV/rJxmnLkjoTz6q21aZtg31oB89W38ppi3VIxuNnVXwnbmiKdrfhKzGcmLqwU9NTF
UxjcR7SXQGwhds0qh0N6nbj1ElRLkOpU/hZRaNQdCESjcUZ/y1iMzRDlLEcKc1tEMWpMe2M6VOTv
TtBSwvbK24+Q/zRFvZfIeFg1nq5h13Q2scwxdMgsnJQxA4gSTdVBzfqVVFPUCvs5sVncalPsEohW
lfrCbixYltNblaPMmCegH+vJrh9hvUO445al1SfHeId/eW9MvzUPOuCmDju9kSlUKiR6gSPktVtS
DqbpcM8p8SeD7isYnWZSdlITbOkSqMRWXd54KL7skckcAbIp70Y+sEuGaDMg7sH5MubLgmGOirqP
SVLjqVLazAm+cH2zMYLPYf4wlJMINjM8p+WvQrVhbg9CZMtYZWiwt40w3fT5twjxoQJOngivFwcJ
FdLaxG4jghqzsEIMzrDetKfxJcVjXLYzAeIwd+w8LGLOiGMt/DRN4oLkxwBaQYOObIkCIdrVD/Hs
wbouUsHOgycrecrNaC/mr1pDNTP5cPPYkeJfORSxdKKQitZLi9LB2J1gUa8VYJQheGug1gXxjYsf
6b4S/nDj39g/O4gOvkpYEfkB6PLaX7z2eedvmNHCIcBROfkO66scQw+XS5S1bksBXTL7lGKGGoAl
0qHBzk+grfEzkKv+M1LRzFDgwFlbS1yJ2Rxp3iIAPr3D6cPfLYiIeWrFV0HHpUO+9iVht42joZ9e
VDVoTmjmoPYtCmoyIIc3Tbr5iKneSQ4lreEmzthzmOU+HrLVwE+el9KufeJh1lIHyW9aNYu7TOxZ
GQYESBQT+TZMz8shMOLYLBJMNlERDzqpdSWK+iVWb7f0D1ou4M219setMbmj9SXEhzTdh1bJ2+hU
iHQSlWNyM5l4CBKNHHJnpzy0p/YhCe7BvIVKqphOSA5efQTzqUCBh0Q6TKnBVOMwY4SjoXiQsqsE
fb0ixA//kOUeVyI8opn9IINQBxXn92wHt12UyHic4lJyqnsUC17cwRIzTDZDLxM8s4RanfwS2vc2
x/FIOrcqAtNxO+ZfUfyc6wqP/d0Ks3ORuaL63EiLgRncy3RfZPtyoRaQnVTeVBhJiQ+ydijZqBmG
yFRGhjPU3H4LRSA/W7r+NzSrLtDr/2JVMgTCReuC4zys4x/QrDVlfpmGcnMUsWEUUe0K+qcw7KL2
0HShp8g56r3F7Rt5XvTIIGmqoLmhL8aScc4OHWJ/KyH4gJjVNu0oNiSXycU8fnYKhn64t3cLS651
ugQG6xBsU1H36gIiT15COIXoEi8DskTEL/C1nkldAV/tRch62e+hBNOsv/zeZcb58/eqMnRejT4Q
ePMHmMV8NC6VdgLfnJcuTLwbUYfayN+rzKMMFGQdbcBUnGb4jHmHsHHxDqHvj74VjieU78uwtMHf
akCpoRxq6aAxPevpkjS4kjqDzBquG3zGOPoKULoI3DLt2if3uSJO0cJ/g6zApDbIO4k8QaPyyGOv
ij70yse/JxPXdak8hyXMgOpBiIwNiPbeFKCdmO5/3wlrYbb/cSdMCY8J0F7R/Mlh6HnsnDkgvTCD
7IGsmEiD2sU2vZ1a4eRLIUODeGUw+6RcUNC7pVqy0yBCWnDMTEwNQMWkwNEFmLD6ko4N04aXT245
EjgCZimEqhLYde+NhgFcKWywACBjL98CArkttzyoPmSOMNwIJQ4D9bMDQjAHxI3Rs0ASMDLOIj4F
PWXIwq3BzRUKIM5AxJ5BNOZOk9dghuG5C7p9qsp2NdaHMi73CSByNoZ2lvbuYG4tv9hbhumlM0mp
qfKF6IX9RcFUrmLykn/PEjgecVdEa/gQn1Ul21c+8t+APNKeCcVrUErUmoQDC7Dsxxn+pbSl8BPl
+LFQDRDGBg/5h4RBXFrTs4h/ofoSsPwvT0qXTKiZvKi4fvzAk8UwnYOuZ/NGaqksBMLGJxZgsAvd
J3SKrLxrk9AKGuyPG0GB6KsU93hozlIpbEuCrVRQc6Ovb30HFit0B2mq3HyY1pFfXNQlx8q/x8V7
Q7bqRLkWW17sk47UDa6s9V4ZFI8aOP9M+xzgwauZj5LlAZt8SeVRNODNTRCtOWIpyqqixsWObqBB
bKALD0GCVtNw55c6rC4606u5AH/TX3QMHVMGZn35nvZkJAfhg4ihohIj3iRZGc9Ua1DXmjgestJ3
c4WQ1349NwOMe/YbUbuPDZEIRnIhyCMIs7WYvGUYJQiXpsYronyEKnRTMhSMPSNixgmhUHkzvnhm
I9hdL5zrXr6VobrRoFD2inivJtmTax/RLD71b7KZH3rmSmkpXRrcauUQO7081l0GOMA12LDjjNVa
XgrrTwxQRcbRBTSzqB/NvF3XWI7I5tuQoKuhai254qozHtsiX1VMNDGSoOk++8W8sULiPIL+rSnz
3TB2K4MSYyozrLvfCplMpyfRtM6mh4QcPVgFYrAhamgVzAPcBxHXHd0ZKChlutAohi+CN1Vv/GW7
VP516cmEUsiI+jCR+iGPiadqTPSWTAEff8cA7gG+mGF+08aHPsb8sy3c3209arZpOBv99wIxlZ0H
Ls+JTX8OIgvp0lJPiA/hPD9qFQawcP8XRUdizZ6lhPcGci4W8QspshBJaHmdjUMaRntZRM0QfEWR
AuTyl93P/JN3BJUMGBBlB1Po/4/d/QcQmAj+xJyWH4ZJC9aD8UdO/kJdVE6cY8PS0jPhi+diE7oC
kmaqB/dEAzUTL2F+bjvoVDXvw9A4CWtiUIYavzfZ7rHhNuBjlCnD+6sAXNGgUBlAcdt+p/dHE4Jf
htYhlF+FadqIyEgW0EyeKs8nTtvf5/KtV0s3Rt1XiCfZ8AAJ2u6k5DhjSoSeC5ojpJ/GzqxtaXqk
Jai6V03amWDgjWumKESQ6pkAkCORUEr/pJn3dBbeugi0ZYDeH5SOTHYm2eY21Gktxg7e6OwZS4E5
Fw8WmnytO9CbF5y/QWAC+0PGJrwgFOOSGcWbLH4A6fz3QfT/KZE/TiJFIeiGQxmVHSIb9r9/PAtF
5QaSftIcVR1nXBpms9sW8bYRi1dTJ2jD9qOvlJYFzMLWxtJJJ7y6YKanUPTFWPKYnX8EeeAupCyw
PNijXQWhM/I6/Z4U864S0erAIjBn/L0U/AOIjdc18poZx2G9KYqTp2QAN+R1SBNmhZLqSrBCBqLE
VjHUWXGoqYAWJjJMy0azq7B8rqH50aJIgfUmWhMte4hXDUp+7Z5ozVrRDdscURoUn6S93CSldoJB
O0tDdVTSyQ6ZIpi+g2lu2QDQZs/sCgXdclFjxK4AQrTk48AOjP1oVY5UUHLnCcXbEM4kUUibUqXV
xuQkEJEIp8l+FtR1qjQA+l6cQUaqKGjjLISjqu90LAtykgpUJuGJKl1iQEqxxubFukzoBZEcL8Ie
JSGu2ODwb1d5lp5zI+J0HfxjEWGaB74Sh6zt9JVu3hMT7V4q1g7nnCdJq1/D4VKGhSM21zD8xrcn
QB/FDM8ZGQBj3jPFKDolCmaSncdBRM8Hc72Sn7RRfA4x8s2X4B3T11Zlo1zmGPCPaxneB5+KasI+
VKmoxruxOve58jBnDLNaCXwZfqfZansmGnZOSy1W4kEtsANO5P1E27Xwy6NNRKrKMERMkr8CKrZq
lNc+9huz/okxIvisYfuWtQyLNziK/yYDldALISEeBNW6FbjxDFHnBiHioUFJH2UecYyNSqUr26nC
5GR+KFr/IEs7i0VZiODTynNrklbe4AwaSlANWMWRWLuVVlwWgXfPtFJZ6zquiEG7RmTD2J85lYlv
R2f7JrhKt1m8I/EcWxemuZDxfFHbqQURo7VQejqCinE6BQbJOxFDVP2em7UzyxD1eyakFtKwkRK2
0PYCgk10LxKSEXw+7MK80lDH3EhMY2CSttz5BRjP697xkXsrhL1YaK2W+yIRXdJLuyabr6FVewWd
Xoy5zxBtulnZoEqE8IazDBSoXDPeEjjizC4MErmWQf0s/u6fJzDDTJ/fJLh+Ldoyv5CfGCTBIvo9
IDOYKdQvI6clOxGJMzi2VB+DTCdYyNVnjfPHnGUPpi7Ys0CXpp6lJ4FRVk32Tj9OW4sNe8W22uOb
1WPVQzPXtK9Z10C6Cq9aUHv6jC16d0B3zRbW24nZrkc6yhFuu5S1v+lZ1Pe/3fjMXUL0mS4BJTTD
kh/tJBHUs7C5lGXqzXFj6/0SBpo7CkiBGfQ3JVbYaohMTDMnNA8h+TEj0+4GzL6Jnid67cr/0rMz
Gb6nUA8479Kr0n6CgAKIi2+iEiz9KEgoo2kDZSuIJ6qTwsifcJZAAh278NZLJnoBOPBYrZvRspOx
OsbvDQEbmRi7eEI40tDszPleRv068w1spQjQESenNnkI+RYgeu0jmqBItaNStE39oJqPbXVrpM+F
qj2ONwOHp/g7M8HP42JjIY9aZnSp2a8HItDmiTAEBp6N4TTcKiGcHn1KTzzDcfckMlOKPRGYfmLn
XtGu4EbUQ3MFaEV4BHcdShflI2a/ncrgKESF0pm7vGqOpZ/uu0BDkRqNDpHCjrSMvKq1EJQX2uiC
muKgIz2C/IK1iCgAeGE6jt9rxWx0SW8r6yteql4skqmkKyTxmpirSLxi2S3JkLv4YXcM9WbH5/Bb
0JvHCb54hDHnbw3QtxwcDU3aB4xDMebWWhXS9ftMhJallXusIhiQ4jVDfn2DamSllQRjd9pGmrNd
FzwOIehz1nhSJrhR3uB2yMGSF3sO8luJD5oKT8Piibbd9GRY5MgtlOok2Q8DrrNYqVnUGHHwJakp
Z2+1syASRHBABFIGWuVp7I1TJWPKFljePMaLT908YgKHcdHiehxSAyYq3ZPB8RVmJB6X8Rvf+o0L
KGCV9RCPtUer4Obd/Co1px7gBUd3ThtMbRK8EzlgTfbNckTjw2iWUUETnWQp3wIBaXqx7yrc5SYN
y1nmE50L6vMgZeIxgTkm0oSlHV1Xt5fL78zA3pjzj41uuFYItJIGBGV601qD5Jt2a2U4+cN/kpUD
8+qQlcz6jjlAqdCNfAaNbtYFfDZBaG0cphPKRmHa1irOSVl4qQM3kky8KvHWzfuLGWg3zMU3elY/
aBYpz9noRH5HmNJ5unZAsHnePoiqU0WfmuI/6mAJ7ai4wNBieQVSA0IejyqNNZMz3GojeNU1edir
bkuC2lpx6hVpwFtpXcICJcpJ2zUHAD/AiZW1s0iWxu5jjWZ1nTs3sLUd6UQrgz9Fko5J5DU5X3de
UqdcvUvPsl3YmV1ewpUIr3qlbkwXAxk3wEZjNxwEj/19FT4OtrIW7Xh18/eg9PbsMDzhi+lFveXD
q1+6yy7PJ57izXJx5UlCem7tFC6D4Z8DaWTL/ALjse2wJV2Y/53ZN3GlonRAnuyxC50px1fWNvaa
DZyqVW0Tar7SPYN/x3BjtZXsaWccYVfxEd/h1ezenyM3X39r/MFnwe1Ww0reJzYjC29afWcuFLiV
uBE3sCzlTeEiRucX9m8ZFKDVtFUPClfLSt+qKwffZpsF4U78FfLI+AScxLnAdr38GrL7HNHGvff3
L6sfMfDZ3YQdBsIub8Zq+SYyizf1mmmbzT2dnduOJDp+DQHiq4lP/Ib4eeaEn8ErmTzyrj4QLfCM
YuqZQdKpPvndQt4n95ErhFkdV/N6meRFMACp36m4U7n9zakqogyhTr/p4CAO6ZNf4lQdEgywTxUA
OSSIlR+sywjfP0LIa30v+V8xClONoDWfKPm4XXdS5Pk9lDcTNZOcg0R+J8hQ/rs8lv5k7cNVoErU
NIwnlsjs/62O1STJE19P6FRSm9K24SG0BC/w55kEufoUM09lzAeFN6HOaxgV//cFyP8CFFGdLylH
liHrxk/4wcD9rogjqz7K01uevw0gL1jOGcFbMDMpcQMEqnAc1V91e/DPafKlRF/TS4W9v2+8KanX
KLf/viDzX+6IBh4iS4yulwbuBx4SEzEBrBWXx26a3O47TTIf59HviVWu8m4XGt16ASi1qBkAJpQl
OzHY1rXxIXBkjfKXGNK06b49hRAAotYOmCamaObnwnyExYHtyRdg6a1K0Bhl8g4DHxd9ZDru+2kp
SeBequ6E4a0BeRNv/krZVzo+fUYM/21+HUeDlFIf6XITvGvVNYHb0MXP8GtqTd4V9PAkI8xTfxWi
+cWSNXhUwW7wN5WJGhZPQF819osotMtNNhjYKOz38UxIijxsWxKaLHLk+kTe0Rm8RvBoeo79xh88
SGELmX6Bq5aBrxUh3cPoz1Vw6ZeRTT7/92NYkNIfXZsBYkwWI2gqdP4fzg/dgDNXIBXlEZt6qnoY
U4gvDKD4t//+HmX5oB9fZIoGqh4JeyoCYn+8AFOOr8xsNsVRGjruExABMQHEHeyrPkM1RaAuQ6yl
0qxH44twHuR86aoj0nxkmqEaucOQsFOqC8KbIn/qMW6q8VVNEKpY9bxSNPPDklKGzo6SEys5NLAK
6ffSe4VHUIHbLsREJ47k9V9+1p+rmCxvE4ooZh8Gy/nHKp6SmKVmVv2J0BUpc0ccN3Ppo6pvMlJq
+RhIR1HbT8zCykvLCmbjTXejuZHkW9x94b06lLeofGutF0t48NkBsuwt1l4T5SFpX6bxC+RmFSov
Q3r5y3X/iaDrliRiSSMpZK4pPxH0HqK3qBpYFirxrbeF+kIYgK5cpuZNZbIGE1gNCPB6M8tbRsqq
qrwI/rg2tYcsdrT2RhSCIN2A7nT1hKOwLD1I4VcMwUQl5LnqrgILyYAHxP7bEY1l1eeBRKXiBqV9
lQbXbPyKi7/sJ/qfGxy/SFLZSmRNBn5dQLB/4A+yXM6YFeT9qW02vriLiq1Q3XNg/a45iAgWDPz0
tBpp81qiWlIUuvDOt9mSt9wJACu7w+wRBl2J+kLHQ1SPNkP0DWy7TiJImjigc4IwQQ/Ak0m2wLpo
ERHB+QhvfvH0ghvWSjGveF2iWnoZ1F/WBWeRjWHgDEYOp2qktEgATAqMdPUpavu1T7CAhAfSVG5z
ET33RIpiiT0Y/mLZmemNX8LC/csx8Juk/7+vIcR9TeVF/+0RJ/9435NRKDPwbuzUy0tMzhrLUePo
LOEnTdhSM75QMP8woOUosddpGDch0PjvtffnlmNYporwEr/RZektoN4/HhQdezGLkVyfMtgyQrvP
5oc5vIzaw39/zZ8r3FwW96LrgMbN2fu/XwPkmXV9ZaFHp58YsX3I7hjvhETzNqizboX0N14i3Po/
9jiWisroQbR0zeL0+t+vjFWMSDnv6lPt9ndCJl2Egffs2bjWCjzL9SzBLrCTZDPe6ejBrqTPY984
EIqUrWFXju71rrIabezIz8GpcsIlxviIn9huBMRHwLMq7/WnelSPBLFsSQrZxzt1E+5QgMj7eCNv
UIXeYxiKTOywAbWta0zSBxxZN/Ss14ao8ifpKu6Uz7S2U8gjdwrLffhFjiVcg+FCRrUF8n1Xru3d
Oitn+TIQHlk9N6fMqY6E066rk+ECBWwVm0i3bU1usU7RhSZjrV+gKa4wn1ihDHJmtz0E8yojZBzS
ceiM3brbQY45m9/NaTH5+NI2mBZc4BK4/SZ2iYt2LRdMZp0caf339Tnad/VzlmwBomdI4059kD30
i651ZhCxT4p19bVYgIB0bppTO7u9tsS2Y+3pCW5+EHfhAzXWO36Tducw4LLJVrt2t/xMkmmy1l5k
yixSYjmdUSbcl/eeFFA4OSfltdjrp2qjnuRT9TG9RB/aNSVaE6WjZq2Y+M5u+iQd6jPN5xt89eE2
Pvnf2ARC5XYNcH55p+8Mm3RSkk77Pa6vQCn80FP6Kh2Gx+Fdw/GNjHKo6Gj20Qm/CyiF1up3/CsE
2PGqCxQAbV8dK1KZVtVl8LjUmGY+ZbFYn/EvXsj9cGx/YUnCupjW+rrxyrP+nARuS74IXsPNpjpB
q1rH5/ZFfsDCBnAS1gAK0cwpbv4ruDI0aaCd4YS5jz3v8mfh2JLwuZof633kWUfpAnqF48zH/DG+
dF/TbXgEPH7CJbk/8Ni84ciLG14Lnra6eghtrhRI4MyluTyYtbWWvOIpeMCnmuZqRnm/qCFWbQap
YTXdpL34Wj/T+cDe1rftHvsy5uQWOSME4Eqr/IHQeAXKyFPzmL2Jt+4xfTLO41bbQxnPXxlmNqws
T7WlE8flFHsLj/uju2VvNZ7T8+KHHPOVSEZ4rZz08npDubXJj+q+/CovijMdsgfluX5sntqTeJgA
BXH3wc/1UD7Kh+lJdl+/hHW0/hrXN2ktrl7Z8NfLP/Qyq1evs+EdrZZ+EBnD715nsgmr90o6S8N7
X+zF4DGs+hUtV3n8xX+99fX7+3bFF9KGzGJXT/W7D31y1VFmd4dqyyEQihttciQog7wAh8kV7clO
tulqWzu6W66TB4JM+kfmCpBxUQ58C96suW3z8RID4mqr4cF6b16x/fys7sJR2cXPmjN7RIvuqYF5
KT9b7BReuPfmk3VKbsHFeNRo9UYvOiMRF0lf+YyemjuPCxfW7xTtFUcWyoMlpNNpd3B/njHUYH7T
VbaBaEJ3JBEB5kr9RfwRzE+COsfHipE55EwfpYwDWsHqeYlfgNQeneKAyxImoNZb7+BS/y0cafB2
ynsHbk/slrku35VLug+eoofmgf9JA8+jQ1JcjnYy4xS7YqRZuYnbfg1ndLkQ5ij4ymYFgYobpW/0
D8o6MnIXMe2aAQOyJlQ6buzExwnrtORMp7tJV/G+uVq7PreN5+o83+QMc541azCQV+a5sI0HJHzl
uOpegEr7W4IpKCNt0KsPDcMX346u6p7Ms1v81rSozxwscsWP1uuPqP622QPtL6iWO2NADf3llpyJ
mYdw0+2JFAuu4gsGRbfaU1/MF+k4HvsbDqPUTS/ZGcDshWzoFT2QLX42yCid79GNn4KTuIu34kXb
GtuBtZe+7V5f492wjlxU/i4660vyrHqVg8rjNPFB6SW/1G/9rfVoeFcP+tXfFFsSsI7ipvbIPT12
18tdsVVHdIZ1+Rl8s+3RZg6XSd6qzcraZHtly5Cd78Nr2xX3yRXPSvu/D+U/J5GLyZVGvUnFTCTH
D/F6Gk54tsKqOwUQw+f0Mgxeq7ypPhzR8C9lhrSU3v9b6vBdpqKalrUwY34WhEkjRF3Zh/VpSfNE
F4ByCSsTHPVaSK0C2w/DOmQyY3AN1ekvfYH8Z19goivVKUgNqhDp90j2H0XOPGgVjUxcIfyj+JNf
CUxSkrcR7tk8PkjdfqoJfMS3Wgvd3KA+6b/UdA0QhlCWhB9MKbNjFUEGtCPx12j9LWzjX+AILo/O
G12bzLBOXWq0f1yemPd+NeVJdRrr0O3Ars2QSKkoX8Tcn0F0D7BEXIDAHh/8QY3oxEzj/b+XgvzH
WqBAohKVIUSIKs3Ij7UQaj1M0lAZTu14SsPHxFy3jdORUj0u2fZ9uZhnjcpWScmCc8Z8m9f4eL3r
78FFTkncpsvmzN6QQkG4zBrKtiRQ3P/NPeXfLhItmoWdBOQa9afbgtGPzagL0nBKVYMJxPeyclRa
i25gLLj77zvyp4Mzd0SXacgIhVVokn/UjwRDJl00dsPJ70e8r6hJYCEN2oVp85ellPuCU1uDYieE
F22g2RUklJNbBmyA6H9rEP94e5ZrwRhRlRBIM2P/0a8XsppOvB7DSUd7H9pVv1j4jDlWNhjyOAuz
eD4q0rPQViuS4srC1vVbFWxIC6kiryovE0xAZn21Wz+OFCntKVK5azYOUj1mVcBdwV/e9z8RBq7Y
xJBAFXEC1tSfA2hVzAZFD1usMvO9cEb810Lmd9W1sslxYHPLyiPgsHGrwEsHW3jXO6ffVP05688t
hisrfYNqjbSwGbghWu00TrqPyXoycf4/6tnfxuU/96blWjVRBDIwlhbox/tnlYKujnjynLKZBGRX
l99irF+rY1qR4fT0l2X1507ItyF0twzQR/IlteVZ/+Ntr3ulrmOh4U07pJ+LB7DlEtCqFZss3PRo
T6jZcWA0Dzo0qXBXhJtgN/bf2gxlyBElNxq2+haFLwR49EGQRc71holY0WwI9Zwlj+Tirt7kMC/k
DasTUqfFQPQl2sjwgLGPMknmWdHg4h/V4Vq9VlXSqlfidfYxFllqBgbGeeaZOIRHJyaHz5iBemr8
pKpnGdS8fqc+w5YFGTBylRr+Ed5SW0VY/x9n57XbOLal4SciwBxuJVJUtmRbdlk3hIPMnMX49POx
MMBUqYwWMED16TpdgRK5ufda//rDtZ2FKEmH5YjYlBGpsk/zdbTTvpId+EOOxSD+d9Rh3cY7S9VU
xVuHUXoafGw3bUyIRSJrJH8pUOz3xIaoNhZRKpql6MF/yPpjcYG1nI/hnXX6u8X+61yanoZOU4pW
XcF74IaNEwpyamEtg/0z6Y2HdgXp/pVW4cPa05swL9MjHI/mmpsRajrvVrBEGAcsNSTwdv8W3lMG
/9Yx33wcFbkwSroJvrLEm6VYZoIyimXQ7K0nf68sJBuDhmO30zbhmiGPaJdHkj2xgdma6+ZoLIxf
2PatkAg9Ny8xPsQzaxYsfKfaQOpeja6xy7f5M3A+FhZTJl/3S36I3rN3EXqCk+zL54hCNpbn38WO
tFvMaaDlEM2uFDPQ+HsL/x8IQMLnGViTd2yix95i3mFaxHHjJfUe9IkccFQABg0Wy0+VdyWrIFxo
2brC9CnMZpUIRcxWhpPmPbUverWR0js0rH+xFz4OT15SZAPrHu0WHkgFuOkNgvW9oCWLwmsdYLeM
mYu2DftdL54w4sT/fQ/NfcdgWgwW/70P/DsC4PqqBvjC4QJZ//Z4GYY8rAIZq2/ZI8mygIywiDqk
InRwTeTU8llMH0fjLcJTwQv3QfkZ5RtftiH2ETzLMCyvZyUFbX/578/1rzSdz4WKE1IkpRoL8GZ7
SkK9sOQ4qfbFoL3VpXWM38UmXApkJgCzOIr31g0HLMehFcmLPugPDbJmUf/E2HqjaM8aI947n2hC
wW7eCV0DKOMA1LCVvn0nBmKShrFQyz2SONIeyeJrzKcWQxt01bMChkMaPCfSs+FnCyuL7eZKVkZ9
p1SWfziBdUTfTEd07s0/t6XGwrFOsrrcJ4A1RQaEJH+X0Ws5IrRLUD/KTqr/qrtTWRCA/DhUltNo
H33YPIfROTW81xzaW4VF4aSrvluq/FAXMTEQZcjmqgTr66Z4w1+rYMrsl3ufTg3fQVw8utQZu1e5
dGuMrDv/2yOSPRNPonhQKw11LqYAj9hstOG9mL9/fNx+F9kT9EZvAex2s4PVeUf6V5FfMXAibnc8
K5NlS3wU0suIGsoQ7q3Xf5BmroclBKZ6hkG8362J3RB5nZ9JhEnLlbnJ5Tf2R6VucTU71T5Ox9hd
dfluYg7dWZXW9EVulqWBlzjcOrY0Q78dNiSerqbGKBSwY6FozKR+UQ/YrNoSYWRXPP0chkZBM58S
e60ZvrhXXAnHvSw/q9Gq6jdjvwGPMz4F1fERtQBjgyj+/l8Ux8Q3Gbh7ASCB6+Bl9TIhTAB/687N
Fg3hEx2mBFDsPqyP+kLQGEy8AHrQxXxDueVf/FOAm/8q3kGzH6FwvSGKUQ/Rq7lN6PitY/JuHfUn
zoZtui0cg/MiPPmOtxIcsiMW7dwH0VEBowhMNnYYXtmfjW244aq0yUl2SbVej+7o9utwhRfwFoHs
uthky9LGPGYFiuCUtjV3TXCHyPa3Bby9B2xiKRv40cz5SYN0NiXr2QY6yd6jveCeMpeuewWVYp89
4syxGLb+G8cU63mYCKBQwucorcSF91lvQVUem22xJyuahmSWH/RFtS6f5I28uepE3c6QxdKCZDtW
+SJys13iNpvC7TYQOnbmY/1qPacf5avInUEoAxOHPEDvTs9Jn/DD+mADZc/QVaa8txmqQpVYYmY1
5V4/odXfNWu2iu0Em6JOE5b1WjxaS/MUrK6os6MtdL9jvb4urgthQfmEsTH/uV5bS/EM6/eh+Czx
snOlp2A1uOK+f7CW+RKxt7Sylv6rsBE21pJAjoP01D9c38B3F+1bva4RjLwKwNi8eFukfq7yVK/7
B4nlCSp9RHCJgOlc/RKP1S9vZz0RGXAUnkz3up1KD0i1TFr6DSY1B5jGDPtX6Ls31avxKMLj2RuP
/s57jl3xLXTlg7ZXV6FbLZU9Busgl8mr9+xh5LyQ38L5wd+pK3U1vGmPw0FfEWe8lFfKHkTU1fbd
odqoq+hVZH0VS2uOV53brs1taY+uuaXdLpbe8sBSnNeLYqnavouR8FJzsmWxxB94cV1nSyRey//9
Vf4WTA1tb+lvIZI+jXQZ05+Mt6PLn3CC12zpXYH2wDnFlW5L7tUJt+16+ifeekvFDbfig3buj6F7
nTWL2obH58yuG8vp+QkMzPf3NzR/NjDg7PPifgLpOweCFGcgUdvh4H5a8095FQNbohSbG/Nsw+u9
1PYhrxXs7Pm417dyM0tXMTYpOFdAoYjmZGbK4sxcWm8kAJXLYGc66GGwURG2oqs9CwtrO6HgE6Ke
zA2badCGgt8N3PhDd3ius3JZ2NIK9rtdLYxt4Aqb3ElnulMtpNW07Nq36fdBS3w2trhA8ntZTas7
e+IP5xDqF1PF3IFaT5ZvzqGqxyTNJ2FgH0dgqpmDx788GZsZ5aKNj3V2wqjbIr2twzMNK+xuKXVH
cjll+WQEmzuf5YcDG+kVJYNJY8e5fdMyG4UQKKkHqJIlC8NyaXM9VgVt0mAnvT0xSdN7R8KPl1RV
jgSLjhcRGDvCH50dUJrREhtW7gUB0cWDb2ymw4hcBWNlVPgEOhaYbn9no/k3zJc7rjBhpfoiT4VC
6e+rBrIuiAkz+n3WuLK4rBO3/MxGJ8kZgdv9pY3+f1/z/y4o/33BwcolLwoz0DRYT9AGJ3H4vGBs
xPGH8owJUuSmyvLO85zglpvj1qReNpCWW5Km/AYc/ri5WRT0ZdyOBVTdeFlfSS+5Esh+SoWLstcL
QjkaWk/mvR7y9oo3NXT/+wP80L6AERCuwmrSZPW39uuP61cFzOw2r1ChX92gc+MeLRMR9TZDYhm9
bOH89+V+1y2335c6XMeZl8ND/l2Q/nE9MVTykrhIyos4YGIzQp9gxhENDkzK36RR8jm+o+QMfTtU
j9Av5kW5TmpXiBixkDSV7TQqr0J4lum6ezG2C8HOZR83idhO4qMkWAeIEQRZgz9MTqW91s/k/uQx
fAthGyEu1XUoPNG67NVNaiaOj0ig3+oo20dBWeaUwGpTXfqA+mCiUqbrGp/HQokdgs8WNc1kWDd2
WMcudgqkXHdRtNQzDKY0CT8fL1wTwvxViL9SpEkm3g3YBeG3k+9L4TmW0okTT2QJfQfYfGX6u/++
u/+aDfLSTLUbjRf0F9DXv9ewLMQ5XAhEiVWVMJKhXlAoYjy9ttHnzMvsxbqWi2scwAEsIZxDtGyF
t1h7K/110Z3GMHHSKzRESu1ybapfVzJir0QlYsWVYJ1wPQlgctMdVbqJWmbuGeXET9fKFSFzpHq+
sDAyrQTVrohcGgflZex8vJEwfs827eivI2nYBJG2qYtz2CRuaK5KD/sj/qVNtnsmMxJUzRWte0CQ
joD6WFVju57IAsVJB96mJVg0Xu5UYX1nYeLh9MObaFDSgEcyyqeD/vvetXVuyoEU5PueKXqCncvc
S2zcoIhe9o4P9X74DtoZfKHxS/mUj9JXTW7qh3nst/E5XpZLnnP5mv0SyVxGj/DNNtys8e14ilZI
sOIXTHTABLhN+G8P7wFmoY0zZEucSXEP81+jg/CBFy3wJ1yQEd9NInHwZMhXhrCpPNuDrQyKhQcI
ki7NNWQOGwfWGlobBg4VDGC0J+0CSTAeEzXqtK0nuzVDGUrxwJHN+STMBETBPuxFfQeP3GlbaWWg
dpwlwpz8Nx+tChzzZX6xuAim7BzC1ASjPf0yAhf0K+f2m4iEgOCNb8WtNt5b7Ab7bgppmfcvxkv4
i1GCgwXtdprDrqVHptdLZJbPil1SJcGOMsmwxYXXsUoXBSQae07T/GoD62KV22TzYICdjxXCvJnw
CuSVdmvgAUx0MGZgToOwJV5jP4OhuQq34F3zHO0sP8gWbJl59zUwfFkHL8wMsRxmfAsuaMDfZ16I
yPBIJ1FezCvyBkeNMExzPBi1X4jEIYiJ3byWFyiEgMaSJ9gp7PtQwdWV/tQ1eH7NqGjST/8TPscr
//9VfR139VN/MpfY4S/CeerWtrXOFwnUimqFcmOLmccqOkUl8rAZaj7tlD/oH+OlhUa7RtIPFxbV
TPPcHpU13fXWXHIL9vqyW+AETn2cfqffDCpOBfO71/pVOEByL2KbKMDgTGCaAfbpkzAxM2gStg31
Hv3VSnzGRAWf1KPwlvUM4+coVHsSJi74d/eX4ozbD4KMYoegc4fD/TrYyo8wIY/iI9BY+hG/Wl/l
q//RvllfTTpTvkCvINiO+HLMolNCZVUysWTXUtHvG7PwVZNm3gVmUXRRX9OXasGCh3oUfghf9ZO+
hO/R4Vv5i5aFYlx+lGFc3hub/FQiWFRBNMcoOacx099vrEE6Lkq2pNn3WOY0a4Ep5XMQ4ahugco6
kfbaZu//vcGSL/nvLkG2qgXkhxqaguimSoA4HltB1Vz3fe3oZJ0vjBpLHYlGbuZ/A3Ph4o/fGc2y
N1ElzPcQZqaEufADQkdyXwjRaIpNO9Heajigya6q2Tg3hrTo83n4rsnzSHNYuiIVJO9dYj3TD0fN
qsTuurDIVcJ8C7ctay13x1j+pYQMOSo6KottQX3sjY9BcJI6t7voCx8aJkvOyAYRyePcHOJpBEHS
tC+sdYVXpowP3sFC5ydva1yDUVRI4OvQUXf+2vNjR4E4eRVTV4mHecywZdBsoxdJgOjssJLWEX5O
QzpsCbU/dnK7JXtmjgXZYqigg+jQ5GXdrUMEnJEPUhI7NdFkJJH5rhEwcR4TW1GorL6EBPqi4O21
drjEeOxBFEW58jEYxGsLaC/IKa5Y60QXc/5EgALW2Ky8+DQWxWM1kIqAgUICM+ClOBlv2p3S/1+j
d4mpoSkjjKAC/ZdALEcG2bOJV+9V+ejXpz49a+K3Fp4qZQrEc6GVsvau2qUwLxAg9Holh0cBnhvg
b5ppOAqWiwGJXmgqF5KOmSNjuZVMZPhswBsdRgt5XYMMK0d4s6JqUev0dPyDx51TEK4cyOEqyU/9
3TS235r9mzrM0k14jHDXDKZwNz1NQghlBUrGyKy4tPC32vaieW/In2f5KqyWgraRX4uQac0ZmNjs
GXWQHS7cub0/DSOh6cmqBFI9Vd43rYWQtj7NFWj1tV5jqB7llsPNVJkFom13dP+lLSJXRWwtjW6u
rzTRx6Jzld8pws0fGjyLuglLXciqBrD13xuJDHwptSacuh67hQq7WBHPs2jAHSXcVcJz3iW2LOIX
ru4aiE5X6D/FJE9nXtlqF3zc7Rh/PHPybFF2sFnjkbhf3gboq4PY2L2Ms8s1tmVsqVFFzQUKRHPn
k8UYSxdqoAACzTvZjTx1IpgqYK9OcMKu2ie8vo2I5AM0KEKsNdQzw7OeVFAyCtwkUDZSjyVSMO/i
2sU7f27oNVa68lxrZWafkP7YeiN9E4SXutDsONE3IkiSZhpP/oDlpyntklQ8dpVTlGRzKew3CIWJ
rGMG288lCuwKl7SGg0QDruiIdqIMg6Q/ZOUi/cxq3oV4JScqPCH1Xjc27aO36xPGOLprOhNdveU2
1KE5AE5H9b4ZjlhuxTTVTbVIcT5KZrPhGb18ZcBy6e60Q9oPl7Vg9qoEC+uidFsEEhtddLWC1Ysu
utfO9Yodt/a/z5CfFpsFpk2AhMTiv2VFj0Tu6X40/r5EFp9C/KGVsw4rorwz6v/3qGL4y1iKnp3A
DPW2tUz0samkjnVkoOnSp52TE6U0VlJ/KjVk4t4buZT//d3+Rcn/vuR0e//o7phxeU16batpu8wG
ui9K12Kn+67sn8LyTsn+743kYuTNsG1osCaUm6PYsnAbEKMKJmxJc0fD0FRQTCBb4TolmJc73+zH
q2GroRiiCLH4NsxcqCUZFQN3U8OnOFAqtJAJexa2i6Ly0JVkgOSLnqPPIBJkOiySYRVfyezFaB6u
IfFrSig+qNC1RDzB8KNsWqLKxF0Xxc8RMmu2mswVkGZKsPE1pmPUx3D7Ld1bwssEIbEjIgiMzPXj
xBGTEzQE3FEHhwQ1m1xnO0OunDG6ZiqQsV0FxrhiWj/TUiBDXMsjanwx+Q7Ru2XeOVd3Fholl1XH
64wgJZ4kOrAeK9eqzyKFpESaS2UeyiBxLToV3IG3Y/mpKG8kNdhtsMuqiwh3ZDovRKFf+leGBSlR
NPi2NszwE8oQiW1KHBIM2dFlUZpJ7Z3h1c9PxKTRpWmzDOVm126lbsxDM2KfpOnq6n5u5OtS3nJz
jOHtv5/+D2NV1hrjOg2fbqQl+vRZ/ljYXiTpQVJOPK/0GzWLU1U7Y7LhQS5mXfTwhKcYd8Us8xmK
+rukHf3fbWm6PJUIx7Jo4aD19+WD1i8xpfOrfVbsrMCNAojX0r7P3sZ+fw3eNVwtjWXqbcwW09ho
M0gY4blN9CyOn5IE/65X7akqyQnQlni6fngx8mBelYSoYSwhWk6El/0A5ZlitptEnLtSlWdU3I48
DY9pNHoZgdObkJL38ngVl4KsEgYMgjMsM4Xk2exRndKw7N7tB7KVlRezeo5ixJWANzRgarT2WBYj
R2rsYyergRorjwGxn0m0C9S1EX/eeWA/Lo4/7tjN4kgT30rjMPy9yyojsG3qNDoiwuoYqPWi905l
c0Z/UZ6rktVuFvNwqLZdh+ZfwY68uneeaf+iC2SKI4vjKWJegTru7yeY9sQq5P7ILFNdeKQQQH5O
XW5VCOML2TKuqhADsKIdMfrHHMtGyoHpBKyrEK2mNc/LhUd3XSwNZkiRo0qLivYcRsEbXG4SdPS5
D4M0mcu+g1mxW8VL8bokJrwittBc6srcrFe9iF/jUkMJSNQHVHtrURprHRK4CQl3cef+T/f37/P7
7+97+8IksgHSI5Z72g9Jxpzaat5JNiosuOEXtYk3mNWzTx4Y5d658k9P/s87fYuQS1kSl51U7kFw
AOEMeeblc8WzsYu1SDHio8iIhQgQmI1nuLgdCUARnrbzOx/j3wKGGwArEwsxeDgY4vz9wAc/DzUt
hIVa0vYbwQDlx4E66PoGinUhti1AtQrDhSTkfRHfe5y973yCfyd1fALm1SQ0yFNU1c0rYKISH6At
woPNXxKU+I3PKRM7WnNpPHBTsSfZZZ52dw7KH7fKPy97cyzrCRyOLOKy0xcnis6xmEvGF0M7m81R
Ky4y7meZr3NQXnJLxzfv+N/f+6eyh8G5BsMR3pP8u+f4Y6sWw6Q0sqvBuKI6xsouxNF/Dnuju+6u
A1jGvUm9LP5L5KAqAM6G+PabR3HzpDv6Y+vaw6EgmFqOkTAjtAvPcvwkSkctXnBABzRU+hKnvCvs
u2qXTxYBC6zOfdp2cG7R6RWnTjYGQhsBLtpTKBGF6YwDitTZ0K1y7P2tbd8uhJeaSHZcQjBL8+AM
HsCcG9kmk7SIlnH7hMQLOcSz71/wBE6BCrHfLpxQO4yqe02Oo/KOEyWu5fAAS1ImHYMRZLAiJpuU
2FbcluIaZ9PAeACoUDvsnhexBNy+VNR5K+7xp8sqhPZ2z0iOkTdTEooSoJ5gL1zfiKMyN006p3Ih
kUNX3dHcNRG/aFeCDYhrYXunOa3uBNJeLeciOhEGadY8ZZpU7a7jHuIPgTxkqvf4CXOaAqLW1BaO
VtrigMnPUVVwT3TyN3nTea/6d34KiBM0UeW4hcaIZFYNc99wgtKlnRLSZaI8YF9NHi4mtFl1TOU3
DDnCbF8aRzh/1+LdwMWvd6tiawTr9LN5lZ7qcWnqpGzxDWYjGSXSplSflO47I8pA8hPn+qHktmlh
wPFi4bgQrQJx12B9rDELxfGib99HOdzEUHiu1WcavrfB0ZMPaXDIQW508zNnHpFKr55XzwJc0A35
7CkD0kGe7tkzdtfmnMMbbCFADuzuFYrAYboNDQlrecrM47GJj+r1QNrtf78xPwBpENcgzMOYNwwZ
tOPvvSrVkDR7Aa8MGN2EPmASJcOntDWCILD9h9Mw3tmcfjcfN+fDX5e82ZyiXsHvR7Q4D8dVnEH6
qqVlB5YZ4CHXHftoI9TrHKcJbWFgtNpdT621hoXph7thetZTzuaDj2GbjMotiFYE0ZCT+THk2yTE
YeJ6IFfZgjyMs3uDKUnUfCp0rPEdhu3dG3ez18UiAZxZafLqo7wM7EhxeEsNOBnlrr8ucEEXjTvP
yvxpt6E1NRjZ0USiAfz7WfmDnPVxIpPKOmOCAF9rlq0GcZk9a7+mSN7auQa2BMjWzAVhN7zX7/jZ
ikvETlltB3T5JLunz0O5weIIxGDoZoALdTuvGB4TFrktiGh48hfaIXB17vPuepSYXMBtkdl4ZsG+
X1s7AYnT1RVW6VM1N76Ll+gR1u2z/qSdhy/NMYjI2xLUvUAfJeYz7C+KvTYPNt1TdiyfmifAEVBI
opeQFEa4PjR30JwfmMisZtA6ZjhwVMTbBtu8kicnixQA0LREzOgT/MpRLfb9HLfw2ndxGpgO35Az
+c579EPpwZU5awHWuPBv0O2Po0cOFDntqoHSY9wJ8ZnyExtID6/d5LXAxlQOv1PQykG+lHl2mGxO
BKIAPfpksvvW044A9/6/P9Jv6Oqf98yka6UOmACHm1c7U65ZOcZ8pDbG9li/4DQwD0OiOCBwBXiI
GJzG16oDGk5BppQAA+eAqDWSIFLGDNZJ4tcHBWnWlURSJg85ruiKelG960IxvqzuEhJeYiIbnQhx
Gk1tSz1d4NSJEQX5D+nKKselln1nebaoS8Y38njBmIU8Q3nHILEzEPYZvrfU8v7oBaKrmPk+7XCX
7R5U+bOVRTIaYbj4d7AR9afXCIBn4kfDV6e1+/s1CoJcyXPVK/aB2dslo/2Cd8KKYQoP9PRZiU61
20t1/V36485UgMPIP9X8eSRy8Pr5Pu8A9ozUFZi81Z+xsUo979ApkRN04y4rdDsj6DtiynT18W2J
APRwv6nTEyp7rzQdZPdmjq9mRF4CFkiNOlOoUayU8SJeDCYt/6gi0qQzK8PxzgvyQ4EkTTSWSbTE
dzduCmTdUzzlWqoQzYadFryHA8Zyni0Fc0VCnoo7pnr670X4A9iscafhmXLCAK39Vun88V6QimSJ
jG3RjBonLGbXyi+sQRDendgte8Y345tMESHucu2rZPgn4AkuVms9vlMZ/qAG+vtz3HxzTcisQZD5
HExRqhnUePiLEelp38YvNLPRW/agPKqY7ntzARtsQuQ+UUvyQyP96IHZF71CKczZSHCl7j7u3KQf
ynVJh0NO7B0zLUW5WZEdDCOzkiZmz5VmoTTmVjTMc6QviXBgYMCUHAY1hvTp/6Nh+uvCN62pZ13N
qxRy4bSSlqUfHGnsl22U2HGwawu8h0KnL9Y48mJZQmYgbsdR50Z1uCyr8XjF40UNtDvb1o97uKHw
YpLkCdPpN9HhjxUTAmsmzOKLvZ2F4UptzxWmWS2kH6E7ZQUkhPJUtG/2nUcwPf/bzfLPq05N/B9X
VbRayAnHJmOlWgfqJS6lRRevYnGNKacYufSzsytNtkmpWUAJslZ6iwa7ciP/W8GJ6d54ZLrx/3wc
ECeJVSEhN7p5MA0GYUZYisTS41nuH2FjINKtujuYLUyjH67DOHNqEkHRmG7efO2szsteg5MT486a
h/VGMfHFW4VEIM1FraMiDuZZd8xa5SFqpK2xsvITUKEKQV1NMH0XtlUgOpLgHfJQfpxOmJTAWJmp
deu1thnjrQj3YdpEixqWOf/oCjb6krimEyCGc+2NR2y+DxjkWtg7Cs8BXQQTUqkDRw0vSqpR0B+v
cALGDOuTHAC0HfcKYTEa4TmNv8nrM5yUMN5O45k88fZ1yU7WWw4OevOy9o+jhaaZ/bYVH3N/JcQM
bu0x24BnGuOprjtHw8FprIuF3kZ2lLnx9S2ijsmLYlbXjp9lbp5fn1pJXFVQXhZZYY84HTzSDqAv
UqkvALKILIQ+yk9Gm4Ee/1H/gmfDj8kbj1+pEVEnw+c1FPHBcczxAA0oKZiLDtLHIAkUW5yc/eSR
JOMiWPKqg9il3soXNTua0ooNR+dM9sp1lFiMnOEV4CniK1i+GwUGAG28IbTZGa/naZIzHSlRALfa
oL/rnRa39Loc5le8QxmeWuTd6UTdQmBSynMQN9SCwma4zhPiKts2IZzkO1LZiWOdedCxGhIb3abM
Ea+L5DWMvaOgg5ZyxDu+suj9bwZDPg8NQEGsMVQsaki+Xp4eWp8qsh7v2WD89GYw1ZAME3kvMMtN
3V2mlVLgUVpwDJ/i+DtiaFbmR+FelSD9tCEwq5kKSViI4L9/vxlFLI9KofEGcj+mAqpjSK7iYzjN
3QK6zZz+ZARQrXJp2YB/twD4BckgzKm8nOq6ShYag5f4Lsjy+92/2RsYU+GEi9MgLNBbemQnR30m
JnK+TyYsqXYgHSlPcKfPPhorUoNnJNbZstudhU9lS3OkY70Dn0nIEFKxXcdqd+jC4NkQD3iX8ib4
jgiPnYTvZCaQuodeHdu6c03vC1N9XrRzTWZGjAEx7nAxKvh3RHccnTTXJSqscK5Dc8YBmOwgZT7x
pIgJJv4C/4l0rtI/4lMo438zBwZQ2cPKJZPegUG/RvYIjuOLEVKTxJzZhYMnbbyVtje3vFTVa/Ik
OBkUAHJcSic9mivlsf7lrbIPa3edpbvrx2PxEUl4eoAomdyIWTh/1Wfm7E3/gu4M+b+8IBfkdzA9
QTQY0amsUzd2i6WG78MbBAMO1fa7FwYHn+NMqx1F8VeDj7mJ2r6oPlQekSEqQY28vgYoNokhYrRs
TDdClFMP8TQTzY3niKkxtd30tEU2mzZ2/egNJGAsAJ69+dDck56j5/t32wbdYv4Fc1RBqXGDO6V+
WpdXueO0qol5RkDlF/RaXnMM8gf0L4nwrkyJ9OMpZTItkLmBnyOQX7CqtIR8AtrTxGUDTvEegKel
fcFZUKj2tRrDmH45VWjJUMAiYxReHBX/JeoOo3UMTWLQBFI0MYGtpZ1KF1ML/aqUB3Yzf8dZ9taQ
aTeAYZQPMtrqtM6nUSolRH6hlFCwQxnLXd6fG9ibR6tv5+X1QgavVbxNX6I1XB+w3rok/RT4iqXi
JxtWj/wh5a1iXMWsysKojG2pg6/Y4nXHQUyBhEpLpcbuhu8sHjB9nA/ehnPcwLxXDqBTdBAyKXCU
KYSQIs/TD/Rj7PCHdnhNSrAkHDONcLJrQOaNRJPJnN0lh2HSU2iRq6XDnBWb6w3hRd9M+SO8db2E
+KkjMMZMBNefhmzT3ktZQ1RmY8fM7wWUlhm7xLQft5lEehg3uSOuVsCCUccWFV25Z3g4c6gz+NVp
6i8y/VRBeWyvuxwhNIQZHiGBNY7JX10P/LSDmjPM2Pr0aC3UEPjJoqt2GSQNGh0bT9RFIFuT7wBe
d6RtcFin30G969C9VAUxKNecRDJcW/yF0RIx54SwTFrSEgb/+tiE64iDITNTV8Nny8/zvZQ22xjC
UGCcW5H8nLb9gJK1kCoRG26LiM25jpBelrEHRz4aMjmPBjqcHMPoF5Rv87FhNyKSIEKVEJcLf2BW
2IPpwDGo4Yll467kS6Q+OTn0ikkMaghg6EnAiJm46kdi3M9CuR7KU1u5/tA5lZpuTBzDuuqsQ0Rq
29b20/yQQ6BpUo2QzX5uTRnug7fMVF7L7s3ktexjSBbCysI0pnuQCTNs8NgXhFkK3TTFBP0KlxGL
JxRHx4bJipGoDxb+XAyfmbjgLjKdztrgagb6HqHe1hRFwRg7WR2QzPHUEyg0eKQpllt85CLdX8tC
S4jNLNUeq87bYuJg01u11bmEF+j5BZaMrZ3m/dLLlSOO1ITSG0c5lFceyGrQXDzfZN2uW5NVDfUO
Kl+cnEUSbqf3oqrCJTUBf6FYqmQq7brhIhPCns0VPlISNR9pggAowf7E9J7kAqIVm35K0My0skL+
Qim7TJ+eJODnSKGqUGB44j/GS52Rf9ZccnxTq8hWgAoS7W0y6EqRN+jNhN2vC/YACZSwCXxKpXzr
8WcpyS9qmW8zPP7q+GxQstfBvBl6tAHU69LZAPrIu2DD76smsqzquUJ3RCo676fcee85agO3USga
41nuLRJI3VcK8Gjab7DwEILLgJdFzt3rWch+iEFUtO9T6LUVcVjpRh+ITCzcstvFSJFSXpapX0h4
GL10CId03zXmXpmWT4gMyEODovEgiHnQ8/ng49bIOqBQicajNCauEqzI+pj5BzVBwFotiPUt5rrU
0ZENKA4Z/bY8sjHA/foX/P5ZoYO1Q6GNfbxbB2MxkZf98eL3MDPV1M2SYaliQTsWtJey8KSClERJ
sGgl0o4aYXsddk3M64ZHgNauphNa9N4afSeSMcIMXhvFs0TmicXuc1Xf2k6HeXQIroOT+Om6mNTc
QA4lOePTdDM0MfEWqJbrhLy7xlZEdYM5HaATAzHoo1pqG2q4iso7/ovSD3Q57a8j6aaHlZSmqFS1
z0lAN3DmXgTNEsb9ZDw6IU5Owd4ZLXss8/CArjXDuRZwxgnsLg6F5jAKEPVFhAW09aoStptAcn7L
/VcxeBoeJHFrnoh6T2k5PddP915vNyOR8B8dBUimPtbjg3p9jNsPr3+T/XWdq2spdzzvXZgelohx
gJLOrIHMkBq6+VdUvPgSxGMEM90aU+ZQf/T0pWxETCpPIJ1RgbOUb29Lqv1me/UcmgYi5nScq0Tk
3K+BhPrSrRkRRM5YUwoTbEe+LQiH3Wsb4/oueM4Vyliz0Ir1GD8kvt1EX9ghoDcoXuPaab+j8aHK
LyFJIcmLGS0IUarNZSE4WEbrChkG2UbCX0LEVdsm0Bxj/TxjFEOU+3MMdCmG+KUHmE+fhSjZWNDG
c+950DA14V0lL9pMkap+iISECiupOfr6usKV3OoQwQeHGtlqhdUBijEpeLnTRUOF/akyMWjeVYBQ
drYbcF+iH1HlnGVw/fTO/nsCSVyGQcBkbF7iNoUPOW6aMpwkhBRUptMPFKEoRTFMU18wxr1+NfVM
BXh+kZ32Aa57G22btfGpXkjW4c8Qycg+oD1TaSZf9FOz5pjutYf+EJzTJ3mpvwqYyz/FtvKm55Oh
AUTwyMGDlT6JoC3Am2P7qTyZe+lJ+UVJa2yZIgjIB1fZSieh4V17yLbXbbgnUmIK7wa95PCeG8/e
mXxYhLHKg4mh9oJ3nm91Nr/5yMlnQuIhO8o6e64O5Hg6BNjPhF+EsziDI68xzNOsWfNiJtiPhUt/
Kc+HOZKRGYHvrrnnRZlFmMpNT2ViMM/q76JjGDPD2IRmGocngbPrC662dMh+TYpI85R+66fwu14b
28KGrrZgj95gkY7Ysv+kNT+y6IWH9n8IO6/txrEki34R1oI3r3B0opNEuRcuWXjvCHz9bOTDTKaK
I3VXVXdlZYkgzEXciHP2uaH3bz3lBwXC1a5eIc5fnRejZy7q1bBQNpGX+qKncfo9a88LQ4JmYtmj
s4G7tWkeGUiZ2+iVsyLh3F1xgOCfTUdcX57k43DEbrrT7iPO2ZcFQPorezWe8pWwV56SW169cwgD
Dt/byw0ovxU9AnnJAHEoF4VtLi6+us5XsC/i+4QUK9BgB9FDnrhUNiS37aiZbgDfLYAcFgALI/sW
2pUb+4JtsLV5uc8c0F/onRwcx3eXx2RdnKJ1vq/brUHcpuHnPv4d6f5suuVzR9OV7p2Xg7CeNj1H
AkjOnf8cvRkLOGwZa650nAz3tCM/tBv9IVhGS/G1usViAQ7wxuIQJuBzkmvZJeC/ZAdECGzfvMma
nlTUwLbspPfm+uL2N5ynh/MattzS8Ple+lp1DE5rZb8F3gyzsPjdm8TmS8R+vI/vQLItz2uCNZ+t
Yr7nH4i4dIKNdtPvh9Ne3AabknJt9kv7Bd9edhobOlm7BD2TPkOZdvl7F/beQ3sjublLhNHyDcTa
TbLJblUMH/UBgTgVXP1MKuxD9yrjyBUXrEF8oenPv1AsJtvHVbIo+BnndbXOjv0m90sqJ8yFdkum
F3xxwjaZ4YJBxAR62TC6ZlM3dU6VLGsQ7BfXnJYqA80v6517jnNSPRSesY9vZpMvzvlyreDy0J3B
Thone0weLwdjlT+Fq4fAJQ3KkVYK57OBOxnfXHzGwBwPkMdbcU3883zubVKXHMkdTm+KH0EGZN3l
noY35sApWOYuTyHUyBBgITczRMbuqGOZe4QkiAl8l95h5tri9r3H4ntM98Ni+AyO9WPjTE/TKtxn
8P2Ux3ZjHrS3bBnfnblsFzhtj8Gx2Yb73reww5AnyxtjSb1GL6Z9q1ydaW9IfesUJ0YZeeKg36tQ
fB9pFvJ/e4wknx0hT3b8Xh+YDt9qy2yrPFqQXDehrx/MQ/FZfTKnNjDkPjanYfDGT2pNKtbprfgk
62pZvQggaiAPLpUlkdZvxvwud6TWxitDmZE28x8A9dQPbSvvh0PM6+uNX+rUeUNMIOHIDq9xzggC
3mLAga19mc1GtISqEz0y2ClMectd9JJvcNMQD3K+KzfVjUlutOqcnzRiRriW8EFbx3rlJ06cpGEr
7GLZA+tDyYgSjv5VdjI/pF26GZ+K0NWfLq/5LtzVD8n9cI9dTHyje07AN3aUEpzTAFG+3PFxUPum
L/VJuhXvGKXnX4gWp6/0Aa/+4bKWnxBwwbpDsgYTg5dDxHHSehUQr+G/72yAgvK7aCE4tNn8YtWE
ImihBkRMRYE32pbpwOeH74dHaEQJ9BRajnyejTHKJ1EPbEGY3/BWEBkfE6NBd8DErtzfSg90PDxj
Oy3YZhzEPe7+ntZHu5gMlwpPFhwkbLXlDJM/uOoEcNS/5FQHpwHlNYoMbP25h5BaA0sFqJP7gEID
+ZUtPiYfecF6S708/yKTruqxOsiAJHkPiSuOWXoAqX/HW6q6u7xOX/ErxurVtJt2gAQtiuszZYxt
VQ6tV1pu3b2IPRqTowj1jUAO2/wAO2gYnoKHlb0ljw0wzpafTWPCxr8IY1wnCJtHIj8I4GHs8w3y
hBZLIMPaFY2rx2zVL1j3BYQTMFszO98BY4RaL0J0so0vaPpchxg6s91OtvYVvjI1pL/B+eR46lfh
gc6h7NNOalbBCa4SVyu5mZ8VCAePRKeGh3hfes1NtJAek63mmMsZTzhuMqxRS64H/qUYm7vx1j6S
lk7nZ8MzADXxBfRo/NSdLk5+y1Saq1q/Npy4EgSkdIuPyu5cdQ92c5XflfvMgxWybDe44VfsuA3H
vI8+zXv9EDnVOlljOgTn0HxWJ/YlF3gTxUtT2cJtcHO+B1+KAEONbeCvFVs8grewrY1UcOSio3t0
KSkLdl92czKf2zf1ANgUU8BlEyJ3c6RttlKOkuGSFBpFnth6c7yr5eAG5dRx93Avx5vgg+ht2t1n
Fq2vUbL72qZf6F6wafYE59rdnfkIpT99mbHpKN6lL/0uWMFuZKyePWtfPW07uz5yerkY1b3CRp4V
mqnEgSg9X9/MJ3FdP9KHZnfCV+QuaN90FoIN+omAZgMG7tJuERA9BTfKkR/cPhBpwbIa2dJ6etAe
4JbqGDFMuDDeRbd5bFAx5zWiFEeAbSvN1rbmDU2OwV3SkG2ATAPy9rzHCNxgnz3m2+lL3+vuQdn0
m2yl42T489EhMfSkE22z0EWORH6YCr3QzhSXG5co4xj1Y4TWCIkohjY2SMyJ6VPg+xORSYorE41D
4/fE8KBRoMNOU7r0xpGCefaYZV8z030znQjO0TtHq+ji20O/CDgRdBXOzGvI1LbZIp6x6bykT8rz
+Na90YgwsPk9irfxCa9wULqmn2+RF0HZaBPvq/4c75o79Y3h7suwVx6qe+7vHJOik6JnPf9BHryP
PLNcFA6IjuRduWVJWZJgQsqw9ty9pYUDNYDGg/5icRPU/vQOW5Ve6V2zse70rfF0Pg6bZp0fLr64
GTcEcByiW1Wz+6fiS7sJjv3SvAEsUSwIBpdWTEWmj7NnKOiw7ECg4YxVA96vDVudzUGKHzpgjZiX
hLp2sn28ReFNJRyvlPdcho7mCAR+kKv1LlN6sjwReKGyh0V35aTYnZl1z3t3RLskOzLGJlbbaeEc
c4NmSIRIOLfzF+RuxRshzWWLb8ZLDU+8/Xk3ocyt/P80ug0YjhhzMDb/AU79NZPT26GSap02VMeb
IsIkL+oIGc77MkCEJk/7JiBdJjAwVeXTuuTct+jsRj1ZocPwtEHzpCS/M9mZz+OPSI6XimAeMCAH
NP/Yys/d3rw+GcTRJ+TwdJZ0pMc4nBeY2InM/EV2cAVDxTxPl3XMg7M89Pu3MVNxSPKKnm2VuZTn
IW7ZM21JZryubnil8mriEJ5cM3VKaydMC/qQCrD37JeZ35X5CbN4RUa4aCkKyQKc9L9OqiCdhboA
r4ScHSPyohROwuWlKX6Zt19rUDPx103AbwAO/gx5//oUpYZqKVcMcWmTXsps2fK+G7Vh38uzGeF0
QeFgGs8/3y/XtAazzOB/P/TbaAhXVGSSMYbm6I5YxtQ6ReKLgLs8C4pFlCwS6gukgbWmOeO0EWP2
ANM9yaWL4Dch8p+B/bc7d77CnF/NJJZC/rYLDi7TWElBgxnf2tJ4pOMtgooSO9zDRKSJkel1KpPH
+R1uMNZsYrcRBtcIgdaSXkGdRMcTCxndHHi/EcGfOST9bGl2yjqssHMfWv2yGphKKf3L3Ecae3rk
WnVzHqdF0E5LiZAQhpg/n98rE7GZKAjaH/EJw4dvQ4d0qI26n+bHkbFAd0Q4YkqfWB+Gck2j+efP
unYtFfwOXMzZlsdl/fc2PVuJqBS9wIedD5W0pQmc9eoGmwdBdvCRT+e02Iz5s9KcdCLrZyX1QDNP
pzuitYP388H8+WbfLyc2I1FBegeu9M+s8K+7WVeQP0V8IgUpm69qlZrousnHRVQ1sl6WRraRiW6I
yo5rGa4k8zlbTdTp1nlmo2t+wk5+7EyvHxaSHvNCpk8zJpfFWdVRMV5+O9wrjzjJM5ZqsNSYM1n2
33MXDBI5u42Q79IzObUDutvK1umkJICZAl+NSn8vJx/cYka+nT0hdZwthib1UsbScposA8hITJ9z
/RBkRHupJ614451fXwDeI4X5+eReG2eqoG9NfRbLM8/89qzUqOlGreZKk6iwbAPxVmCzUebaA7Kr
gWBO0eiYqsdryXw5U5SJLWxlKoeWNObuGCGTmucBxN8OF7TEsH2Ly6mQLU9NsaDwaBjMQSYLTGjB
9lT5wPE0j7STVPS1hkF7SOxIwz4/Gvez9igt2psanGNVHnVS1c/BQ3GufO5zAWLgVD70F+0J64J+
QQaEq+slr5U7yDHLLDae5vmPzogA/5eNAuHx5/N0TRcDzNhECwIyRmRd/feqCqEVjUJZ0VkzWRhQ
jbF6kLrkch1xIfXjdsJWWrNYMFv7+aOvLOZItzR9Nq/g1v0uRqktsujits93BDvBa73A1hVHmtcm
fsJjEdPS+eW7/nkJfXvg6B8aeOOM2Y75/V05NFnZErmZ7USh2CjYpgeL6ToGrB5DLTMxpePjm5Yh
3Nnr8xyyY7Ih86bDSSHpwbGaNLeLOi9ojswVkcfLPpqmPLL2UwckjBM30dUqB3Q1n/NV+/l0XZvO
qgznecnOUUTG97Url8s2q+Mq25l4rshxS5Yq5qkIb65z+ROigKyb7wFroi5dwlsQnaE5DxicCUsQ
Felj/sXWAGrtwN9Mbi868TjvETs2srpnIkMblgMpAtpK17cBFX93qPv7oPjlsl+rWPgeGCpMVmGE
EN8W/D69JKFWN9kuQsQ5hSvM4oCyU8oqRFASUkmWN8aODrHPSHsMSnfDUQjo6xAVKyHd2OA0z21+
Prv/z1EZhgiLWUG6/k3W2mP8LIUxz3b9GC97YTsV9N2lC6MQinojdiUW1AS3+Dw0Mcg0GAXTSxp5
dhwhHbOqcQnT9fDzQRnzqfjPDYsqBamtQvjU90WsPBMzFXRJvhPFLcwhvPPzBDg0TrP8qbJiOEbT
6o8dKCfEtf5k6SIahwBs5nYijUx5oGutHwqJ7iyolo580HkGq9bItsVpmUwEKhRsl/htehWvxfbF
JIhxHg2mQrqYNSlDuy3rT71LFl2RL8rw2ISqn+mnnklxxeRPNT7EYVgRya7FDyrJGT2jNMbnMRrQ
/IIAGMZJ/jIPBGe0EVLV88VBfDYVi3nkhXD6XGZMZbfEvOF6+JrFmhZzurB6mTVi81OktZgIi2NP
Z+Xns3ul8AAIxv1n8j6bw33+XfkkrKZ6WWvZbkwRlqipq9FDYVqd8RqeqmENpuDnD/xjFPrP5cTx
iwAI2gCK8n8/8dKqchc2rD8VVikxCiCKW54AmeeMekoYKDiGzzA4UY5IkFqYzmpMeMQShpL8m97p
2uLLtoG7SpGpJ/94rv6qPbREUATJGrK5Xj8z9+dytfmaCTDDQH34vMS/fPc/a+t/vjv7LW5iHjDt
e7GTZnIbjgZPfc11rSd2kcS7FHzvgrF8LGKoQwsmSTxUKsmPRuEn1Uulf0y66g5nXpLUNiUyzYj4
u4B2HxqZXy7OtWeNohBgA7HsMk6vfy9OPp0papI427XJSxPSpis/KcQC6zNBhIHnXDLGxez3sqhV
MG4jRVowe//5IK7piSGm/d9BfLtDhqo15MpKGD1Nh0Beq5yXsl9ryENRxiQSFYYcLscMUQsdNkNZ
TajqduLAIlnDQkX9THQ0Uvh+XA4MHqHz+mdm5qwbc2qWiRAiMu5/OeQrozl4AKoMekCTebV+e4wG
c6rqIQz/LOeU8b5mncKu/qPeD5CgGLnqM0/E8G0sUHuF2HuzT8qleT8xX8hsuhWidytG1CQ8A8jx
ylN+KVY/H+Sf2/n73ff3QWr/Xty64q1vTGq6k4J5exrTB2vyNeoPCcNVfAtmCIp4/xLMTSf/58+e
FX0/ffS3AqsIotRsTCPd6UqEw455XrmdORrzPB8N7M8fpl5R3kIcw1YOqtviz293cSJrSqJGVjYb
r5j86YTN6HZ1LCtP1lzGygPiVBhWdKgd2XTRtKBrjQVH6n2CmENmgqRffQ1PscFz6QIWoPs40Qgk
SZqMQtlXe2BvHuAFnQZqj63bDzUXHWk7/LI4w2O+dt5mgwnIcZAy1jel5CBmIzBwqrDZZWrNSocx
3mbRNmhOqf6p9MrTrDOzUnq1pCYkmJ8H3kly5dTKZ5J7sztdR4PbxD074FeeZjksdxnu0RktV8Wm
x8Zjrj3oZW3z1pof+wrRZVjQ5q+PI3V9yEyGjXM7oV38TIAOndHQomSze+l91CzQELM6rveG6p2U
xRshKzFnZME25mGstCe8KQxrbtMR16WxCXSCkU3JLsTwVmbyP7px7A6Ef+Yp/n6t35jBUza+tmCI
G9Kjqn1Oh5t/NYEYpjpYJYXhQ0JjNR1jGMiXkgCAlF/jH2H1Fq0H0uNLT+8f03hpTD49ZsOYZUI2
HAUQUXKObRTQVjasrPoOmUOBZalaS8MXAgKViKOESFsnA1AOWzjzGEEJhQeGb3yhCcfGRuypcQ+M
P1v4q4zK99roZ62PqonxO77PaaZa3smXVZkNOERXMBQbgXxk6G147wZoiuxrM+56DdwMaS0QABDG
IFO5pMcGiXXQq4h+tWOA65GuLxmzcvwi8PvnfZJsXpb9kKyjGsCN1rxZAQJj59KQdR8g9WGXHK51
2q8QBQeDO1o6UGvICT81ggnbvIZJ6YthsaFBtaDn5yYtBSZKlkKVfWINNvTawS5wyF2vgtv7KIJy
bWroqCwdVt9R491YQydo0vQu6KhV06OoT0uYLv6AFdfim1iYwCVzpjcAaBpvNA3Zz4DbNcR7lPck
bRM2XbMvbIr6Q6UDO1qYetWPWdcpSCX7xTFahBRlYzR4sygxMCA+Rm4Lwkcqc3/WKtJoJFY1dNpX
ijAjwvINdTLnTFbadlRgHtKev1wiN+gXPZ0eQ/gAvMFbcqyOUkA0Rb04I2hFAtjSjGy3hHAdLPLQ
5fREAxxu1B/tFgMagAzSxByi3s7ir8wI3kfAIEM+YUcFg0ZRkhKz2OquJfRLKZxcwgFWZ0CD4DLZ
Nx0ygILzJ18WM7syQd6lYHKSwgDZpsPGSDHAY59p8Af7rmw9KCy8UYHvds9K9GAg+8PVw2RsS1Gd
F9K6IFs1y44RVStVpxSuZ75jjNgfv9OU7XJgRgGRcMZBbV6LZnPZNu1d2W+h+YStOyf4Ga5wYT7O
Znw2m4UsZn0UfmZ1NMutnSmi1hNSLzfyXSx+jVr/mprSvZq34OdN7ljBF4X4RinTRXlp3uSsOoA/
W/aSuhGr4bWPMsgJVCYpyW78GAxGqKgMOHc/L+vXWkUaiUz0eCXafjRh/n1/hVWnJUOmZjvlDnlD
B0mSE/UyPaWoC1pkzBghJCeOfDF3ptsKYc+sip6dkiJ85XaW9nDmf6vppCuddE2UicVSRODuYHX/
Paohlttpki/smcyTrj2PZXancyjYSnAYhdFRBw809xErdnW/b4ivfvwMflVJh2GBVb69IfJWqMyo
p1gixRZBKqnQuAez9uKE52fUiLzPm2x7KQZGlr8Ui9dmCBq1LG0EiABzB+/fbx5LQjmEVpcSAeVN
H8IdVlgr801WAskr68WAuy/yFdMfVFePXAL+pi8mcxB4RObiuK8bu1CQYDLqhkLllqYHjZHnQ1Hm
AA3y7QCS/3wHmVcKgznsF3cD+dXABr/dQRe1SLhYQrqrnyJg8kyujwNLiZ3eNZ8d8uFngUzXxiZO
nL+isURQ1X4YNLjQNhHpdEcMLpaxE0mGqOMy3oXIUgQnj3zZ8KLEUzWXPy6bxofd3B0m0DAdckGb
0SPDtvMt4yCVFQTUD6LXF/UmuQchMo8YkRcx8tVtkJPdQcpd9ZH6WjUAwjqF6FozGADZVizZUNa3
TO71yQ0qLz+eEfwQiCc8Z48/nylZmy/et4pN4xEjC5WONIzqbxf3krMtbLs028nDbVMRAUOUtvER
CeBZk86/TNSOpC1hMY9qgiX5k9x3Rmamkwk9kiZmXr2wVgkGl3gH9eAixCF8KsDz4THqyo+Begaj
pDJzcA1fG2hBfk5VSreZKfDOnJgrK0zbWkhobEEHJqntaULXYOZQW4BnXjCMNjj703UiRsj7js2s
X4h6ErdHT2kLP4ul0OaxsbNutPO2XFZo4eII4CZTTZioF3xP2rJTm+UU5veNIGOs1t1S+ax43zT8
BkHkjWfR58CMVlXppr0zxGEjD+lGMrulCmi34t4NRWwR9ARwT832qhFK6plRsoIiO2cHmaxrXfHj
5HhGmlwk82vGjOWVoATrnFTXAAyDUbSgUGMv0nUH6Gue38E0JEwzJ0KQFy3oNCerU+jolHOXaN8l
BCD1n5O4BdxYIEYXBmgWH2P8wJt/womgBceYTmk/kOljPtdGsRsm4UDWyXrqvjSDGzJvUE9OiyE+
ERDf1fTP55eb1a9mo20sJK8De6kxH7e857qWgSaW5WZW5oc8F2G0Yo/c4VNqituseYFx3NEAvMQE
vVWfrDgt72zsfnekNYg4jy80afIltchsaeS9jENLS3WnlJ/b8TS/usuSsStbNIQ9YYCUE0UvUwf8
ulaRebM3at4naFmOSmKbm9Ie2YNKEx2nXDUmBJP0t6ERLtV8yz+He3jiroqIXC23BtXLFAMVRAbP
LDLsX8SGiHrey1Kp2aDi4McM3gzMnuefRSpuR/PZUtlahgsMor6plL4Vbeeey9yJaKvzst7wz6rG
UakyDYg31kEQAC0owzJlW1oFvcHV/zR538+WJbZVLL/iYALleBGtY5tw1ZEaY+wqSMsdMOUBjBv7
E72szgRhmutEe2wNsjKZo9UhrqjJoHCvkFmIJmYMPyhSf1Z5N1X40HetPy4RgP385F977jXaISbE
Ch797w1pTe/0tuyrdHeetrxM5nYQHobKmpU1v7xArr67NLqMIJxIN5KNbxvSSc7rgg4Iu0IGJaFX
onnK0rU4MfPC54c/NjiORHk2wrMZ/+aFvTLI0bTZpw5+lHeXOfeG/ur9lIWG94fHdqeVx/O0iDSY
zAfB+iU46kp77e9P+c4JiLVsypnVpvQuj1KHU7LdRtVLSfYKtZj4WxzT1WsHlwh/iDa/l78Pp7pB
a5DFpzuGokx4qNHZQNApbvRfBt3XPkgX6d/JQJBEYrf+PXlW0AxTr/FBPGwswXnwMulHudrzmP98
N14BA3P+/vqkb7eI1MeWhNmL2zFZg/AaaDqb7FxGYTU7n8oFVU/cL0SiiymzUgRbKMUV+SUlrpe+
SqRlm9j6NYLzWhnx90F962ZkEyTD0CjT3QXtZLmPm8W52yo1oMKb6dU0/HkK8vN5+O2Ez//8r7tV
0K0mG3XuI6pqI30h6k8oF2zL2BX8/EFXWqL/nO9vt5AAwC7TFM43gF43DN1zuMTAMg9cjXB7bu7O
3S+doWszBz6R1gYQg7na+FY/n7PgMoxxyoPIKkBbqk5HNpwLiQiWaZMzfMciwEXtusSR4N3JktOj
7mNziC+1NzX35+9/rT3NsoC+gBkI2J7/ACnbcxeqlpXs5n5jjL0LAqKgBwh/7qE1s61mYGkGi0pE
cwAtFjq/MKyZm/58GOSUXqm//jqO7z2ssImFWjUiimvkhTfDcRQ9lFiab7KIEPTnWofwMz2da6eg
b/c1K3wxU6GcOiW3Bvuer/EhfLrMavvb4iF7VY8XXpz0IVy0WSRBUlp+lKqbPqUrzWVX7Ole453X
6d48mLN8+yH+yNayE22CTbfrToOOsmQXRouG3GsCJYLcLW5zEkXXNDdGXEngluxZCf0x5u6ZQQJa
s9Ab5AVeBOEpu8WrOIU4QR3MrKHqROkyNJeici9cNjHmjI7YCDcUdwU6u8kL0qXJcaMhTm7iyb80
Swv5bOOL8rGu8oW+YEfbG8ty9HtE0rhjP84Y/QIvtC8SA2JbXIa1Ow2bOVSBPXxgF4/V48Q79Flw
KRgc0e1WqUck9F7dtI7mFPyq5Zq3gl95dGscJGILDAGELmn2uC6Jw1H2aTQ3EqcnY589DOt0NRLF
LNORe1cfULKnH0zX74wNPrB96jdbrgMBWa7h1zf6QvMRMpK7OA4uI8dXSungXn0fCMRwL8vkmHjo
PVcF0nWMkM7Fp0myMNf9ak/J701u50HXtyVU2QQO+9aT8J7dhk7svtDdsKNls4s22kbJ7fYx9hW3
2+V+5hlL5MOLeC8tEUZvoHjdTKtm223rPXLrJcamZ1TQ0rL5JEQ+t3sCPw3b2uVLdY8E0bMcYovg
KHo4wuxDtDrAQXRI+VqhAeO/tA7s+e8RxbrSmvabuEIGaxFB3yIcv3AXUtzti7WBHwDxuC84jSts
g/uA5t0WHWTwUfDDCDMyKcFdHfsz28A5ggIWg1vlDtZh1JMtR5S7OGt0t15mizOBUf3G2FXb80Ln
QyrOwMV5P7wRdenRUF6ld+0+4rjvJbvcT5tsOy2nJcEDiBoQKUV02GkDg/UfbuoHc08H/EF/Or9P
a76uV90kh3CnHKEqyXcU1MW6OKIFxzfG2cEoDbY/QPndvp3JsyLJaUV0ryd41ak51TRelol3cVMn
3RJJaavYP/BX2NoCrJtvIo+/3Per+F7z+1XuiwQETH6+YlDtbh72c26bTd/CLnaRp7vRwlwZOyxo
nugajr4qFvicl8LoFpdFfSbs2m6eaWSGjyjHi5QhkA1+fl8LHrG3pCpeSK/vX2GqoajmJmverVtG
k2gJhs/uOUcULx/Eu+E9/VJuxQNxIJ5Iept0VI7dU/ylMxMfbfNAYtb9mPgSh5E+5Mvkkyxg69W8
G56kXf6I4V0aXY1amEUIjDWEzdcYtnzkxpg5jE3VLOmcJcTrSMcL3o15QY+WJpYa9UOOaNYQCxff
qIE30x9acij8mI3Ge0ZMaubKrrWSXbo1tAaSmwaNKTnRrafri0jfp+mDxA6HLRfqbARuMZLpkMfM
6JtlkuEead2JXAwZl+/OmBZCf1PpK326kYeDOj5gq42gcaNgzcaHTPGCzoa+HR8n2eetEjxVmIUg
TKBWe24OcFerQ7/AwhY8MbGl20ZboqclCd0Pc5iKnNYejnQHUZRJzz8v+3+q6++7bgaDcxSyAmjr
+8sw1Wm2oQ9Ldgaa19rOb/Q1fid/3I6nBso0O2mYA8/lxthKx+jGOp73xY2xRY1JuprJHWR4yMRd
8sW81qkd7aFwQ2+OAEPRqnvFclyT57AUF+N64H/DrbmznvMjylbhI3n7+atIcw3401eZR2Z/lyyD
pfXayFcBrhs1vo6OPYiOyKLmffI8FNPngR69Osyis2grnjrCTH8pVK+hJnid/98J/V6p5uYkazlH
MU9auwtb+npaSBCiawVJKM7OFD96my5E3ufDeTXvVnmtGxhHJx6dgCdIVPFDkvLyy+m5WkP+dWDf
CtuECM6K8KpkN9fP1sJqV5cI6QcpjOMLnnsUekxtfinurlaRbHVEogHgW3yfUk6jEATFxMmgzELn
xw4LZAo3+K8f9Ccv7T8Xn5akYpLrTUr9t3pVUgdlhMKW7Eq38oa1fozv8fy/JpviaG3KZ8nFunY/
3Ss3yiOLzlt4R3MAaPtCXmmLeBetiqf3Q7TQV+Wyc+c3dOFXe3Nz3shLSM0H4p39xKeLv2DNW59v
s310l5/Et3Tb/BYMd20Dx3eYEdF0wVDs/HsXkxNgSKUF8FhpF/n5VdHeW+FVE9mxrorwsSyOhXmD
YzU6A/Swzmxf9wgVFM8aXltMND/fM9ekWxq4FJ0cJRPtrzZPC/96pJAVnPuwASgZlqCHcwgKumlr
+MeUKnaz5Owps7Dpgso8vjXojytBelNhW4JyJBCRE93WmZuH9Ih4FjWU7AXJRr2sIZgt3L60HFpS
XgVwUUYVpvS/Zb1erfQ5jWh4wG7TY/i2t0inVpoamYzLQgahDRNrK7XOwBpkAav+rLJHujfm4FTG
0pDWMzooSF905NzT+bfkbCJXr6xO6DcRRxIDS07Hty3cpFtlUM28R/ypseIM0BXnKbHbfMkwjMjW
TCn+PRN1HIJc/k+0GjWbFDNU8mekUU+grRves5QZ3MsYOwlRKD6qIloapJvntVtR7a34iyb4OFov
8g0/Kh59nVgz6jXBzwaXn9MQUhVsoVxWaJNKHN1kfCKLRJGPd5FX4tFYJX68FXeZF+95ROq3/C19
FD8Y1qERknDqsAsUHasATuDIH82MVXHoByLfszCifCgW8My9xe8LAdTPzpQOgsvwvDBOMtMyKDPA
LD6AsFDh6K4BNxY7LqzaR5gvzFB4Rwu5y9yOH9mLDgGXJaIlT6r8epZHu1k6p0uprXM5GrvyUb0v
PYI5Bzv6pGjSD8OzRvRy99rTx5Nc4kZEX018TeJOtJUdEVznvdw40IZ6olphGCahF4r0aeciolI/
tWlvXjZavoCwXaZLyNJm5iu5mwQuRrE4WtO1LMmt4oc7EetMsbSiDX5ikYywaoEZpQOUgOXo14jp
K2IPDUKoQgQP0X6scv8+hkNXDXWjwLtTmdCV91K1lbsbOVr26r4cb7vzup/2CTuIVruL0l+W8KtD
MMsgapuIBlGGXf/vh59F0Qi7kDzFiWxUBU/gXmjvYYbZUXfbwmsx8TwWDSbGaR+DzBJWCYm5eDFl
r9TWSf1UJncM4AVCdTvlCwoU5o3qt0Hdlb0rgfSsVDNMlfDFb701lo82bnXMAkmwlUuDnKKevEET
qipVCRochC60cFj0s32rsv0gt1eO32qVrDHSUKw28qpE8IpgcHOEhhLp5uPn2H79sppeaXWwwycl
HKUIGLjvR9m0sZVbzRmHJtnTIbeJWfHkgB/Bta6kWOCx00oRJZd5tgmkyUklNh9MEolCE5CvSMEy
Y31XecNG7EyUDE9fP4ORz3fT1AGMpt0tLMLx0Ep3k3T3y8Ffqa5gCkszv47/gNL69zYYSfHMxnBi
st4hU6hA+7rRbSCc6ZHwksoWvoRiDh034u0LiJ108qOJeT6cA0Aspn7bo3LWomlj6hS3MSIc/TCr
En85yv8WOQzZMBmxxqKslr/Hqkp5o6hTWyEi7iRbG2jI4dhN6dTJ6uCoAQR93GaZN2ADrM+rOdwH
4TMBGcXl4mkBzJn+QDsGAxUzD1n65XWqzmv8v0UK6ezknIEpxQAlKd+e4+A8KsA7kP8pSFgNEs+Z
0ZTGnOBzqseEjECmN3AJtMyhQqZND2ZpjFeDIDqGOT1QQ0117c1hmU13H1YojEDjqQL6fmQeJhYx
goc2k1kzAss/U2xq6ZRyj8nslAD35l/CAtauJ6sX7niKT6RqORa5Uptx3XRVonvysdBGTYa4iZlo
/HZp/nsHsYSwhDEJBXdFNfHvHVR2giZ2rZLsGusw9hhNEciV6IXapCMeyZlI/+jlT6PTiCsdFkUy
U/hIZWrtanjvGXBHCUjomBoeYpJVr2W0o8EFGhid+nOMAhcUfYY8pRpokmDvg7gtVTgHRrxw7P4t
fO6PdPBoIIsFNCXxYGUmEYkyQ2uFKRPKH0+vs5tIoiAHYSuvNdSwycsZgrpEZS4GIJNq+hqkP0mB
/qe8p824LnTSi7NTDCqQAkLqsmVWhHYZvJm14tVPSfaZIViSMKG2qCKa4hMe+LrNsQvOr6qWtD2o
NFWc30l0zid5XVnPqYY6H6pQUwG+uYAwSxUsyEa9TeqPYfLabiDxhz4DntpgKca0SCL1Sdcwaibb
cQSXxiC8xwB4bhaRwp0unG86qfgSTG0zWNlzFNzW7KoN4SC32FdkaVFaDclh8FDLRursoKWnAeww
a9TOlgue2zQsT/IQo6VT9iRXeSJiN7CZ+S4bmzc1z2wZM7JKdnA5T+5yxU/xIMfSUcvzCkaktjBh
YUgRlmJZZ7qiS/di2tyIcFVS8sbPlhMq5e1jnhsPgTUt2rqtXGGeTCZLeYp9WRYfBEydk2La8f9w
dl7LjSPZun4iRMCbW3pSJEVKJalKNwipuwTvPZ5+f6mePaOCeMizJ+ai3XQnCGSuXOY3hvkb4PbM
A6meJdK2VM/iZEcAsdkYRrkvInCtYb9E5eg86AyurHZrpR1yYgYoG/+MEy2sk7uii9Y9VBOpcfZN
/5eZjM91kB1bU11Grr2re9R23N+yhpGOje59thSfQkcbzGBy3uK1kvSvuTFuXeDDVRRus4zOpLKv
kOXqXX9xDvWj3v816HcB/AoNjmgURzuxia8fqgvAwz/P1CSrRCtJVnyoZ0e9IunKI++vtOpXveE+
Wq77oje/w65YOQPxD/wMwON1HCWIwTvFKjCYXkt/60DS4gZVjbGHk8An9c0G6xJrZjgNo2t3L70W
VrMP1ex5TB32VI/aJ+RmO0KGBOUtv2tnGqc3txnUB5H709HjxzCSF0lAAFZoaIXQwa//6guoZn61
wy0En1SmZz65i6ogGUPZb6Kjk9xXdbAxgZPCRWTWBRQFShANaZScSkSslR9xH6zQox8e5UxsmXPH
+HlsD7n6cv2hjAvhDW4LCQjRjRxtGt70XModC/3doypm50+ltY2Rm/GKfDvq7yiHlfpf2l++9kED
m108S1W4uxCVzNZbFn6L+ICLLRrp/zhshNBfYhegFsf7RvcOmWADY/5buUwICvNU0yXA8maEhVbk
Bwk1BgfFvYxuTDZuBJGDyaIAq7US7MgYdFbqY1L1wtRjGYHBFc2PBghN1CAJXqODUMw0BmlJ6Kxk
dHZuym+a3xMfGGwoBmrI/Tq2PL2VW8tNJTMdw6NnQyo3K+dsDauY5gc28N3GjXcQYbiKhb+ZAWtW
TRpyiFd4ETpdm207uhslzJfti+QCpLFd5PzkBZjAta1E6izSMIJVHo3+Yejj+1AHeWSq3ixl6lCO
8jYbma+nCOEF6JYbM1sf7+MG2xSTitOjJ+d1zO1/OU19P6Q/PTW9l7lTDC17qLxhrgOwVjF1KbmR
NX89Atl078qqetecj4KA0pmQlHQEBAafwRw96Tjstzb/oo+bl/WryUo6TbjyFv72+m779Bn6M5UQ
9GPYuBQFigmR7M/LFMCRU1ku+GmPMk7sG7svV0a9M2o+ZsMggMYt4PXMPJkNbCnrFzkkB8Cmcx3M
aRbIkYyS7otWkB4hSRKn6xZ5Ark4tHWIaML6xuN+2wFIH4NUF5r6CrZX00GxO/a21MR9DZUe1bv6
p6/sYxqpNFmREkiQyHMG1IXLVyXwF3XuzysLaVywBzmZ8mhwWXb+cjBJ5GHKDnsqkcAPV+l4TBG+
gbGnM4c1gE81IPdVO1/cePpvPRnx9DidwxVn/GxNUVyB06Z2R41zGBNIXVC9FNtfeBno4oVLf1QP
P6LoOUKsJJSEZOG9joSdNSxMitzI+zvOCi5WKuUEgK5EUERvh4JUBis+jM3K4+7Nkweh2BvXN55c
7II/dgnS+DJFG2NOTBhpKf25S8JMTuQukACeWn+j3zlL8p9j/HD97XznMn4ugi48ouyqqU4BHFUU
jJ7rujVyo+e43ebqQk6tWdefVfCgcvgmjCfLco9M6I17YDo6hdcCKxYUJLZ5sIu1afO60UEV1TFI
0R41Ll+Tf9TSwSqrVZnQ4xFqCK2NlpGGWrJwZYz4DnH028NENwAbeOMtTPbIv56Fzo5Oq4wUX1wP
X1plcT4ocevxLEOBEmK+cxxvYTjdSsJorn83DJpnSlpskkBejMe4e7LCIx0De3zyZKRiCGjWoN4i
/U1O3b+eyRLC64alyZ89qS/PZGay2eSNzfsBNNaU820k/XaZoubKwaX9dKtdOO3A/7MevgBMEjSy
sOn3oDZX8H7QmbigHRq+ZSETsOylb3aEckuNUaF4qGJ56QN0T+kSAtdOs7f/5jsYCjUgNZbJH/78
DmpUFFo5WOEeYE8tL4y7wTO3VoQgHM1nVLB6TIsDB6DeE2MAgZtQQ2k/eM7MU5dBe2rqmxjQP8/g
Py+FYp97j+yWZuSfD9S7VlUZPQ+EN66ZLuXw2UzeEsQaome3fb7+6ycF5re1JgVml+Fni6VfuK8y
PCIP/GTXFcTiGz2hi3v9y0+avGOv1iovgfyOywzQtzU/yYkjAu82k2jxKjeC2BSZ8O1XTe66so8i
zbUNtnGz0yFNGtbZr44+5ya0zvn4CsAuYHc5dAxlRpXXX+lUvODb6pMU21OsKHTQVd2bcBblA8Qw
pf2gHJjb4fjYeWhzLdN4h6y6pM38AHXY5CyOtD4G/zeg3D8PQguGPIoamkzqz41U94bjlmEX7uF6
lRTIA6i1D0HivIUwv7iLsEEjpILrwvvuz4UM1a1yKWYhxX/L3HTjufWdmp7b/gbW6hOv/eV6+ucX
OSTwUCKRDJjeq7iz5mHoVPwiVLY0vdoGeUqJ/MGbzk0TtTrEltpiIyc7OzxqKAkpGeVsvm5yJpQA
glX3EHv7sappI5d3Lazscnga8UEUn6f1oNjyIRq9hF1dzS00txKCYI8YUmfn2zo4Sr22CTV35wd/
tbdBW+I1Xft1k23rp1IdVX0T7lHZYOciOo0uuqNjuL7ucCZj08jqk46u4vUNOxk0fHupk/3qtqpk
5jnL+gigWud2jOdFiWbQczHUN87GxTjgmKpC0QPFbTreQw8bI/mw4PvVO86FaEqwIqtVARQw7en6
D7scB74sN3mhSmmNfZjmhB0Mw5LSpoWfL+Ly7DBc0rCxqNYyGNukcxaV/beRPNxYXgTP79/zP792
8mKjKHStWEkJ5NY6Uw79gJST1HxYxZ27Ah2tV/Pyt2ItR/VW//8T+j5d2aRd6FBfor8zvULSLPNr
w0M71dKaNUrhK9+FJ1f/8BNvLUJSd6jBnff9DhVhRGjSBVq8HS15K8CLKC+ZCwAyceWV3CD3VN85
vbzidkRIG9VpioGPICuWCDIvVeY/pAepheik+Tp0iKkT1y3JgVzizmtTIKqek0Zo06IXLiGr2P22
QKxXEegfJh8ZCCU8Z2OmfDFsMaDUvrWrDaTpEtTfBNyGHnUGzoXPVSXcx95H6tOXxfOZjMmznrlC
xhEdcpMZWAoj/t313pzydyH6ozXOI7+RiEkxVxJPGaUKGEwUpNMna/xluvfa0K6VZJdgDVsdI7iU
mpXvetPGEpaCjKGzQG8ClQ/z8dhr5kEzsAPsn0o/W3c3b/1Lp/DrJ5vcxKketW7oslc7WirOU15A
e8XTPRC9h+v78nP68213MJox6YVgWeZMlnK8UrObkX2ZK8RM6aCh4BqhO1DZJ1U/ur9KEzNaziS9
rORjiCpErHdW+QpejS6JycXZl0t2USMjLQAt7HT98S6eWlw3hPSHheXxZ1P8SxLapFbXB27IbVLP
KdpFHoo5ii6Yrdq6bZ+w9oNa0jXPZWDfyBwufoQvS4t//mXpsCm9plGicC9VSyQG0vaZzLezz7A/
rv/IS4GQEgTuL7MnBcLPnwt18tgq9SgFIkPJANgl0dyJdx1VQIBl6/r6YlNa9WeE/7qaeJovP8vv
wTnpNatFzVvI7EjB+gPZUEe77927BlW3wUYQBZeT+Kxxhnm1Nx7gUoLAEJvfCwMMYYXJz82b1EmL
gR1X5Dhono1Yph0lJKGR5rUYgL5gboU8d7ZNUJkTp4+9dzN7uPwavjzF5DVgEyAnTZ2Fe6+Ys+3Z
V9Ats/IDx6GhWbbRrurWXELUZJix3XgFFz/4l7UnudjgVF5TKqwd1jtzFExdegPIiJqvIWlGo9/6
5NffOIrcf35yKBiVCUEf9ew2X0jJ2UDBj5giAjqkJKQraBJtKWisvNh06K/S6JT0cOkxvU5Ji298
f5HfTyMOYyw2gEyM+6blF8lJbjF6CfdltWvaN9pc87T93PjkaGbCRWDTCpO5hzgE8HZhPteYp9x4
ClE4fXsKWkpEPTTFzM/B9ZdjYHS0GZLRDfZWvbPVVz347UQWUKulrx4K6KxGzI1Wibh3+whefAPM
sUQb2jTpDf35Pcaoz4Ow/GftRjsIL4xB8led5K65fOTqzNlXpG4rmg0NA0UkV6CBXX8Bn8Jz314A
GHYw4xrwFnOyKWR5wCgKnS+Rfsna2h9/O81azp5RHU/co+U92Dlat1AKcarMcGzMnUWG5KwovVN0
vrFcUgBdeNhm0Cu5/mz2xY9jIfSC0z2yeZ/P/uXjaGM/Jo0D+BI7yzuhMcRkTqbPh+U9942+N8tx
bujByUgP7F6KuC59MMI3Na6WQkmvGJ7YWC4kRXF5Iv4p3rBr29vGD+eilZBnyEGjA+T0d3Jwykzk
oPUTF0pc/sZZLeof+AAdPuUoggPfSFFQILcQcTlow5XYooHz1FABlC/WsDcVIO0K5mBN9Oi+uxZe
oyNKAZ2yq4aaUZJ5ZtlVNRYQRpnFWv1C/LlkPmcjoNThSW0/kpbecoVqNN13Vy2ROA3mXiU+AjV/
j5odCVfBRWwysoOqKDhVDBxlDI2uv3gReqd7Aq0X0X3BvZTd+efGTPpErmoW3zOFYDeAfqToCJkn
3KTkKLeWEjHryyf2Hd+I3JKlKgSxEDJs4EnCqDuRRaYS1zrWPm8pTs/Egn54rep0Hvu7EBg3Ld/r
P/pSnwuIF0N/1RKcjsmPrtVB6v0+CEQ09sqT7RYLgwmknx1zZAal3zShri94KRx/XXDy07XMtqTR
Y0EP/e8GrnULDjtGuBr93OsrXXzJX36a+OdfXnId1bZp452490F8uC6Ydu2nWdlYkB5gLl9f61N1
7tvmoVMIEYV8jRben4s5mZMpZaoG+6B4Fl3rsj7nybnne8nOQAHN5KVHrwL0hqHkzJWffL3fW7Ir
qj6DkfKoH7gX5/nQzF0DZJCOILDsbdAYmkehvip7fBdRJ5DLWYQLi9quLZOBVgbe3XqupRgBdsFM
xepZqzfXf9ql+5rxw79/2SRet06JkEA38svkNeqdmCurm6YgPQIZvFDLx+urqZeiH+wiVRHlGtp3
k6/mGJJRYfsY7Mmr42pNDBsyzOEJfToqtepS1ETCxsnwER2uQPco5546XaWsE1mw5X44VDg9DgjB
p5msaG/deERxJr596y+POMmemGD4ZaAOgeiTWug8fJbwOGzD1HCAc6s5iDjm5wiJaCDuNQcx3sEW
A9TI3aqU2RKUcjUbcf5AuaU7E+vItUS30WZUNxg3EuyLyd7XNzpNuKxMwy6xD2g5YuCgk/2UB8V7
Lo119Dvl+sqsbQiGk/oiS41F1X1cf11Th/DPnPvL+p9E/y/n0CKmV13G+ik/UeU0AEscigM1q5J+
5OWTzNUyBu/XV70Y1wCMCWs4oRY2CTOSYTLn7jvKinIZe4jfu/sC+KhZ7zJlxNj2/0Ms7WJks1Fo
02XqGLBef4YAvJvUTnNKDgodBS9FYyjbtK21FbtVCHFbu5BQ12PD/QO+nqfF89JIn8LmPg2rW9/8
UpJlf3mWyc8vfHeEmsDPJ7sXKYSv0j7Ar+7H4Lcb8EXrXON6b97zMN/jeH3uWuvVH4FtmUSq61/i
UvxgACjmKDJO5NMZlxcO6Bc1rr8HB1uiOi7jlovzW0PB3e3y9EYgvvDdqeVZygZIoHzDLevoHKej
RRyOlB0VJTAwblNqGlI2PVimw40X/aljMokFoneg6BSvdH3tyUfvVFeOJRrW+xhVBdRuxHiMA90W
5S6M7K3R4fIUyodUZoBWrSMqHLr+uf4hu9GHGL3RkEaqZibsrulK54jlYDqoGAc7/9BT7JOQHZcO
Cc2PGluE1Ij2OZz6uIwXmG2Del6baQGnKCDBQ6N9MxjAA+48I1zmWCJQWbXJnBO36DCjV82tkFeI
m5/5D4ZMQvZQVxCTcjZ5W94PyqZMfoD2M5QRuyXz2VX/tpKtjc5QhuSM1j4QvPQceZLhlc5dZA0z
4BbzYvjdOuoyw2YEIaOx80BJMKWC5+hG3jFPdmby6tfUsyh0dW/pW9YrL14uL5Nm5+q/1VbdhmR9
rVXMRENXW1/fepfSfF1G45t0zmaKNO37t64eW4HMZRIp23RodoqKZCxBaESXvzbXjvUoA3fFnHU1
YmZBx6zKcZFJcSZqkU8A2C0yYPH2o+FdV98AmF1/wEsdHh3ePuRRkI0mU/I/YwYGgDhHujk5Svgg
Ut28N1eJ+2H6d/TitKBfIEtECha7H0kurW4s/oma/bZ5GdALYVMZnP/kamcQ5YVySmSuwRXnibSs
Bx1b3kMC8opU1LQ6EATDvtOyZYR6CBPH0MnWSghLCQ1/Nb5HMqVpkImp1oglzmO2Fy0ilBOXfE2T
Ilak7ZlyJt1ptAbcyTh343A3VmcfDHyQfxSdtexS9yCGDRa9CDJtI3lTmzebFnUGU1epsdRh6cEu
tz8TP95wjrTARVlruFMkPHFijb4bzXPZekKtbIdWlNjvfnOO6WUr6Tlw90Hln9zexrUROna9rKGl
eQxLhhQNFyXeJh6gd3MBdt1P052GsJgs7TxcMGuM6IaFeqIrRXlFLdDEpB94HWRbX8aBINDXEv9Z
2r2jfzTbBPUTE+AgHLseuV2ci1QDudM16iOzvHYWbRLOx/63mQENzLSHIWpXGklAgQ0sj9DVNi81
XVDOaZAVnO5sDkRn+y+rHBYcPTKuIWh3QfIg/kzS0AmgOM36o5ujyaVg22wATFN9wGmQT5NxDiDW
Kkou++xFFH3UbP74pHjeHhr02rRfnQg5khAsou6SmmRoifoLX3MeAu9plLGENMyl5+c3DqShfU+d
cDGQ8Wo1ZWC88mS/K5laNYGRcS3n5qMN8q92DyqUA/TQFh2w3qI70Ft3mX47zYuQCW/XRSHBDth0
6Vug9gvhCclPgmSu4C/ENJwX5ur9QgTRsMbbLm6XqRviz43rBeWTUzHITTjjDMQcbVgEMHDigV49
zrTwcnTRafys6iHiROO2S0+KdXLhufpJsxQDWacrN2xIif+Wnt46ghfuRl12BECGmTuBatKGCCKl
0sehDvZiKBK9icKvxTr6A1g1xqjXj7tInL8d9k/mPsMQos3k1Xuq3cqhVX1mreDKi/DdStd0eG4n
yJ94velSKJ8iXa1qVA6fQhFfMj6dJPOfqCZmHxL6Smyuubdj5MFNrDFLaKhWYnqveRsCWII21hwD
qVpwAyZjBRy1XfrgPwwGfK3I/ptnnGkXSY/yh9DPe2USmOvg2PJfPuA90bYtw3IjRhd0I2y4s3Cj
Uafy7nw6NJGnLSyND8pmoa0Rmkcp3wv0gteaa1x5RWNd3MRMF9z0deAeIFGA67hMcxxvydY5ij1i
hNa4FTMit/wYqnew8kJlSW4/uMzC+m+yZlcOHuPwGMm0Ojj2teSw2UDRW+fr33EKGhL5tP7l7U43
TSZL6L6OUbB3lbOS5Wg//5JyaZ6zaRX1/GiD3qu1ZNVRM91Y+ULh88fKky0UwWVxEzmldm/ekEzd
BRFutIICTIQWqQ0Hk3bWHgnlzn0yigQDEoZMxHY8PG89izgaV/bYZx35ZY/5wygNVkckoXGRK9ki
T61V1R3sdm56iFTlHxLXB7fn9Vdw6RB9ffcivn1Z1esGGJsSb0Dv0DEPlmW+BAuNAfD2Zp/8Ut0E
IMigSax81hST1DL3IpX0ku/MDYpzKNdQwEgikcQQigW5jUk0r/+8KTz4n731Zc1J3VB6WFZHWkwP
TD0HqrxKyTp8jiG4DZGLNoEl9hg3idUV65Lrke6sQAfYIkMNjgIP6+eggRxvxV9ef7gL9RXvQ2Dx
UJNXv9k5JEnlS6ZPABNfXMLANdtJ6Xg7p/9/vIT/LDQpmGujSQerJSrTEO46jeHgcyq9qgwE4srY
Wn0BVT73NxYOxB3U+bwcZmqBTxm6mBFZx1DhtJruRk8D27OjpXr9NUwdZv/1jf738fTpQEOutD61
bOrMWrRgq5+hHD40eYW5dbJgyJyGd0W0Tdr4OFT2ygWEUnEKuWH5hgyPqYCNVN57vrZX+/OQ1Pei
pcvImBH9nY6jb0UuqDVPSEDBO0BB4qPvkm0hS6sOTlDvVju7LTclivsNNpPux/Ufd/Eba+o/PTSZ
Admf50sp3dzKc/bfoO4YwtIcqzXkQIcb0ePSvUtx+O9lJolv7mSpUowcY+YfoqFEcsd7YRzOiJeJ
6vXf9FnhfgtVGlk+CQ9l4hTfWFghJ6UUQYOrRlL/RnDvmQPtO/3ON3CFrZKTBoRuNJx5rmEppY9L
K2xXDePd1rbuo+5N4AjUctiMMJX6cudqg9A9zmNUyTrMWLD3g4ABaYK0F4uxRkLMTpkLFYfEaEjJ
tVlSg9urQBDEwOQ1fQUPABIiYnkNijWGusjldFVCShbaYSKrCui2MfzLAhSwk3JZI9mSV3BT3F1n
ou5m40N4q1i7HO80siEUhhDEmkI1ukhiEizTry3QGmYjyxL8XhQVydHqNdNnTKB7r7zRL9Au3iM6
IU8FZGjYnxZGXyJ6V+AlYNfcIy2L8FZSHx4uaYQ1dnOsRRYIUUvgT5XmScxRgGZ6IfqR5m/RyKtD
/ZE6LWnARvbDstE24OnUCk/L9PCJj1TVO9Uot6LZoamcpRRtEcxxru+vi5sZbqtMKADKMI0HSVOV
biHx3tgoAZ4gxiEK5HmfrWEj3AzCn+j4b5v5y2qTE9oNxNxerFZgRpa481LCUQ39nMRf9vZZwS+2
2xilv42Hd5ATZJy0IdaWpOFCmj5jjI3cJK1Rhj8xzAA5l3ZSD9xeduZl/HC79yie5trTTg76iJRv
WYtpQ4kOkTqT4pVkbNsXw8WHaMnzsaduX9wX0yQDvipkFoHanyxaJ7mChKNPpi06B92b09z5Lg6U
yB5KVMo+BBsFJt3rkBgLr1ynwzpByIRp73+xL0AT65aYtOLD8mcsRa5dx2aNxlvWvLvGilhKrWTe
af325jz18tn9stbkyixt3ezrkZ9M115qdwVd3fCZVIUOL2MLcWxvAkcupmL/WfLzkb4c3DwZPWSZ
WTLVPyL9TLddd56gqd3k4Fya1uHM9O8XOZ3tZE7KqCIOg72dPosqPqVch1mv1jPZ+00vblYYOBTq
a8akLarF8qs4/mS9dG2uf9FbP3mysXJeM/kPPzkPHkg+ZV4r1xbFokjBri91aWqgwzmyHQUC+3fT
wXakfVxkur+XQLXVy1I5qcG8vU/OljTH7NHE7RhVg4CG58P1lS+FMw0skA4l3aIsnqTYQVlmjRzX
/j4qRvIqJJXAsy43RoN3rq/eCP/wOS5ECHqENN+Eo5s9PaxdkjdRXCfRXg+xJlVdrL2d7IcaYUbT
gOtDznXGtHxODg5OYBheWwHU0e1NqH5UACbqn2aDfSIyWFn0UmFwITjBrYTWwWjfqV2/cjscqhl6
gLnZgKqJae3xwSgc66DZwmTwqgPtnGcphD3aBSsaHpEe35tdgR0vGL9g3cjLKP/wAKQ3PpaOOKfG
3gPM00Y9J8W4bJzsoGSUOvqRqkyJeAL9Ix/teaQ3n+gBAzGMskOHKxzQ6gCPaJ5FrkOmLoFmyDRr
xQ1Le8gY24XJSxY00QhH09hatY2zagcUN3BmovTVs7UrOkY9ekBAAWJuNYmrz8FwaDSQPFY/hqQX
VWmLhWmE+qOmtC/i95KlJwUFfCEjzQfOBKQ5nIs5VA5ySNWT51rfLSITeILUr0ZeFn9baxCFbwtM
rwN06XxAovDFshRgFNMSrTJng4saiDksBFgmHGtQ49W7i9WoOJAZGhrmD8u5G/klEVYo9H0raU13
EOBChe5cKBVr8SsHpfloYjIqMAhEZNE/ICs2keCzz/Ta2kRZRh0SbBCFlR99uXGbD195lhN9809L
0NNR3Q/4pxr/fhNiMH0WzyJGPkogHyJHW7Reex+YAaQFZengeZkjW418WA03WXoJpRfG0WAuBDQz
0Q+O9xaN71RBcweJ6gbUCTelVNoChmWX55DGHhiFmd7tevhPITjOJEue3cZbt1E0D5mJJopCsg86
0X112vjBtjaK4i3G+tVXHxv8ruWumlWKNpPtY/yU63i7wfIRGFyahJLuL4GR4LURPHdJt6radJVF
yckdCnIwb5YwwmYDzwMyRKQn1x7/Xx7MgisU62iSSL8FLrJPeUjtScqq57RX5pWDRjiQDr+W58ao
7zw1x4DBXRT1mXZvmrqzX2C/xNDWc34NChpHMI+ajyKp50XY3kt0fMlixLiiRMBEgEUCr3wLPO0+
6FOInCBtpYPPdvbUQ9+eZbRy+hjtr1lrYB+6sRM8huVumaqrrsHF+UM2DhWylUmTbTLrdYgMKlZz
Y7pbzXUWjRlsDD9fmPgjCCR2zLYl2MZJswEtrcbSe42tIoOujWX4N+qEi42dr6FoEvlSS6uj3icU
sRTBRhKDSpE/wRHRsSV+q5ElbPjsSXPjXrlE1MDZzqIXCTARnXgRJL/cpV1UDYHlOeG+zYyjew7x
lm13fvniffpNzGz3o+nWUYnyYpMtiB5aT7V5Ngxp+3+P/V+fQ5SHX57DUyVfKWsIP475RLuelock
KSc2vkRUpSJeXV9uqjj2WUrrgDUA/Ait+SnryjOyzOxj2Di0FJgWAnQ1mcd7HwIb5RDaDLB4NAQH
OAcg41DfChJnp8XvxPt5pztrhhU3nkhc4dOEFVSgLu5drCSmzT0n0stBzga4cMCKkQXCPwKddjwy
Reo8wnc0vTUtBVACsRXduAwvkdCEtLMGBkrFouCzkP3y+lsaBW3fwX/ohuGONi2lRBE/yJa0kIN3
L/8MP6Su3FqWpBCsb6ODLuZahibUyJjWoZ0jUqAvj5CkY4N9DWhNPkfKFyDR6sw7p/rpwf7Qn3zS
qgpIu8k0O6ZZrIGezNaYNtnjq4g917+GyFq/fQw2hvgaKF9PEz+98rUR6eTP7UGKSXseJLrVv7rN
mrGBq9/o7KBmc2lBpoCGIEKi5T+JAIYX+0rRxOHedpfcAeNPfIH6ZG7j+70c7IXpzXH4Qcqdu+II
F9YjI0vmzoi0wjwo55J7/zlGBpC3DR6sR/MY3BfRfdgdymEH0908qgf13ETb+kd9Kn84pyS5t1Ce
gC4+85809E0eHANLh5nHVRLeOdqpDLEcnQsrE8ahz9UD5KJTrs7JjcpHTZkPNIAWGTAS7zV910/x
SplFd9678rfGSIpmAyqjL8Gje/RQ71s2wzP+k8FzJc/xy0uheD4676m2DM21stefmifkPCPgRfYs
ie7i+IeGnsSr96Dcg+ixZ2425/KqohPkYORQH/xgMa6URbkwn/CNlrGUnWMOLOOAoj75P8aT+2Cf
x5PySzoZyh1M/UFBYHZTOjP92J1/WtBHUeM9DkDqeC8hoqW9fh80i/Q+wZNYejBeFHcxqvfmCeWj
kO1/TA6pufMfDTR+F/qvDGUYjDOiuXTUHkj+pOfoUDzhSFX7v/Rftb62vBk9G0PburzCXx1iJOf2
wX7UG5LHtfQ8xA/1e5gv3L/Hh+SU/EBC00HDBa+5lWbtnR/u+C4dnOCsk//1O5Sf/Bf5Hl1U31h5
zjp/Sx8kcEcP4aM+rLHmi9CY1u+xU8HLpjslT8Zd8dSeZHNVVSu0nEgN77thK93Hv7RwhRsOSl7O
Sg+P4Yvprio20oiTz8I7jUfH2CkPRY2T1g4iWOPtgnNsn53jYM80FCzLt0KbncJirt6jBikdumYp
33s/DHK9s3QON/kuPmOIbm37k66vg0d09cx99d7PDfbx2lqrf1kHJ5/ztyUEBF7yl/EufEyLHUIO
SMgtJdx5JKjga4AD4aIxjna+yrsVfkzYvC6B6OMYLdtLXT/Kv8aj+6NFiyWcl8XLEM40fLUe4gyi
KJt3rpzz6mQ9oODTPIXo5Wgz6Vg9SQ/Zk8EbaBZRt6lfhL4FVnm/jIfxQb5nRoVErurhqnTHlTvc
8wLQTnP3abuyjurf+UspazPzEefyUy4ofc0LcjVuPZNO7D55Hz57yiLZF6fhMTsxoExAU84imD7H
Em+BLc7Byb3yS/6LnVDN7WARvxvhfDj1w1zGWeRg/ihfGvwXkBj+scrGZfujOqf3YQTxeo6ca3yI
7KUV3Lsq19GqwCHo7BOahQwMOlwlSRn2Qfk6zhYlTwRXrxbGqk628Hb4NaIcpQHpfsohEi1x1kjk
ebJc8e5aZRlIG0SdMm/jYjnUQ6xf+z9R1vARigZqZ81F65Ax2E/9yd1a1ipSVrW9ypVl26xG7YDM
nGEu0mEmWjo0OX5KqLvOu3fFmNtH4gt+5zlNtBXVRynP8cZK5n41k8sNUnRMBx1nDmz4jv2fPQb3
8r21gwva+Cvl0XkcH4t3jEyL8CcxSTdfQU1lXDvmsvR2uM4A06iDO01eFfXRCZY6iIJ7V14G42KU
2DB6/DNydcR9Lf+sDt1BRmsGqvnchOUeg6yE03UuMQdBsAjY5copNzUs1GZRP3XyrHpMH/h6KC31
Pdow61ZCFxudviXpJnKygf/fZCIgpODjk9wr8rfGtx0ofV+ZANIRk1UO5WnkNNaxYAZwBYtOWnpG
qwpdjteg2yEFygU0Am3D76J4un7rXbqE0LOFk8h83tH1yVAawnDlx4Xx2RwnCfABGGVLqXuqScGv
r3Sp1P+60qSX6HSp7qWN/g8M2j6xEokO4kokWlbwfH2tT/uG6WVuWoowQVDF5TpZrM0VzCp1FhOv
10hOqtfjI4syPDeKJn9oLaVl66HBaIBpefbVckMRjq6Eu1Dlj1GuthI7vM3dk62dc6AneiTvA3zY
0xhnRmvh/RUxAnOVoxoh/qwc0uRcCVhzmG+c9LWyGjxgkhm5PMK6JVSCMIc0hppWwX1IsRkyeclU
d9dk8rbW++XQv4FZqoKdJ6qSkTqPyhtmoJu9lforuY9RDetR2Vhpsyq0p7gujvyBQg2lZx07ooSS
DyH48NngFjYlVKeZ5QxOcJIwx0uVDhc4DEksbUESuuvLp8IQ8E+inaluAlrVTQhEirlLq7PbjVer
w1g831XySOVarW7OVS/WPhCzhPQckxL+92feJ7V+7NUpw71Sfg7UAxY5LkGnJ/kuzTNuby4SGFSF
w02S+qUcz1JUB0wKy3P+/ly4UNsu8D2g+L57EGgTHSUy0l5/aYznbPh921NX7LPpPiTFRoMJcCp9
rsmCrap1jd9pnydd89/QnKm2avVknsxfGmUypjWp/3Fj719aEmNKKh0Zm4Rpj6tR6ZPGSfJ5zsAM
4jUi/HtpihBH9NYkTbnl2HIphggrzP9dcZLISswKk8hi5MUcGd9SYD2yir0lqmq3YC2fDz99n2jj
0bsD4qf/Y8v5pWJwhmgsCtcT8OaDbqabTOjRY2dP6UTcsuNhadTPZYLoG4J5nncjWF4EgIplLdlC
AvybxmfbuJlWyLBVPU1I7G0B2czUeFsovyyvnSlkBtmIVKEfvztopiLMs+i7atFoHkNyyETgr9U+
3sr0pKzhV2tKS2mgheSvpfxZQEFF38yjD2TgjVBE9BvpA9q+PaeVL1CTRyvq5mLUVCGKzl6tNWte
gTlW65+e2Z79+06R15GizgrkD72imNWKoPTPFQ8fNOTlvRhWrSw0EwlSmvJXpWqzMXgrWhgTySlO
nkfym1Q6yKTLPgGuC17GqiG5fxjdv4viTvRHXBjNY/NzRAa9rXZ6GYDnhNfDv8CYMG/wUyu2YezP
hYhMkTUEpmRF4OdlHZROQ8B32ZJiIwBfVw/y+OIaFsylG01l88IJgHVCYWmiI2lORZR6uaj+h7Tz
Wq4cudL1EyEC3txub+mKZFXxBsEyhPceTz9fsidOk+A+G6MZKUItdas7NxKJlcv8pow8Kjnmyl68
HfpDJj2l3gzEauqy995PEII6BmsJV5/JHaO0vqU0Btw2t3aAEXXLVrJQXkAUsDhUSbTR8Plrt/C5
Us9ZgT2iwzsgl6nEu7J/i82Y/U1J3p4MCfU3rz6GMM23g/53oDOdwqRCgV/ukKx9xG3J4ZRdDxOX
ruOPv170Jj58SWmg2kMR8esBJdfiQBovzG/G6i8osb5ZX1/sYq2LvZ+NeQsEvC9ejFKEobsnWYwt
oa1k0V+uZTuJ1qpJ9aU8+3SioYdpZAJ0BsUgjb70kAbhAtYsxHDTulcwfw9gpLn7KoVqT1Epea/A
s8yg2cRgFFrEk1IAG1oAHCynmBmesMxZ6hEipnQ2AmDvoqFig/OSqJtr1P0yr920trdOWmdThb8a
V935hYJUN3coJYZZBq9JnizzABVjMk73RbKEdRgQtUr7pgEgM72ZbaLPcOnognlBnh08xBf1a6ML
HSeouC+ScThq2UuqfOu1N8ARHOWxwkcufCbIduOjlDd30tjg1dZSCTQnxMeBcVK76w6tOnBy7WtR
ICaQSLdYAi5pIdlu9y2BcyLAjV35zKn+HVLskzXYbfZIt5xRXpt1x87bwdbwwaXKKALroCVKQ6FY
+y0A/QKiKyAkKvsqYxKJlHCYLAM0DQomjv3B5U8rW9G4MXErWzgIdSKueiyNhWdEt8nA8sm3fKEF
2snNmK1kHgn9PS3hOpc3kGYCyuum6Z7TAltaD89Cxg3aGG/DY4YjGwB0MWqz9UNtvtHFk6Jq3Uub
ccAM2jhrNE3yDi1M8jXBQxQUnVpRT0Lrhu0TDZ2keILpN2TVAg3E0FY2Rf5ct2hSBwfBBubKAstc
29oKerQ3aCRcuIJ1Gzkod2wZg07ObSe/Y1RUqd03svnqWQGOaPjbSMzFcXwu/1rbqHVWMj5JEI1N
4+X6p3QxeWLGC7wETAuX0eTDLWXPL1QFEgI6ATBYMVAAsP0yuMaW2E7ylDsnHUTW9VXffQGmF68D
eVaxQa9qfMOfw4UDwMmNVPkdj0W7OqNP2Uf1GX7bT42GfujvFUrC7Mg0dDim9rp1pZ3OtAtjGAGm
td+Y/xigm/Xs4IXjU8qf1EBTwjh2bGyk42Z7/QdfugPeWffv5DJnCsNR67L0Ar1/LwAAaDIwlitx
zq6vcinzIfGRETvRHIvt+bwrBR9QEgtqJ1MJzgqCS8Tq/wnMYG4hQQH6EK0DXeottWchWvXiIOuM
twR3ep5AJo7Plxf94ZEmubnlm3mrueDhUG9BYkh85DFGmwaQf8Zpao/TJyNiyhPMhePC3F3f0Eu3
0scNnRyzJGo9Pa15TphcugppidImW9MGN7E7pBV9fbWLoxAH3pCMVhTk0SlbTbUKtXNVCpF+X9fc
MRCWE+dHzRCrZCIlxqUdfHyfaRngPpsxkd7cmRG+qWWIujcN05nfc/HxNYe6CKq+hYTV59c8xLlu
jj1oPy7lqNRXBV4P6JPlJnwV3H0EKAnuA7pooB8C/ckmOrZg4YWgCSSCHILFvHzEVELzPc8RA3rM
1TQktfRJnlO7pW5EFe8ElhUJjSCU0SmwnfFGte4IiIIVL1HkqvULEqW5P9BkXAvCBRzSkPQHjolm
vEGWFMiopDJhIWyz5E2Aal07I4IFLiniuBCiRGKy6A7pmluHFCDUo5UCMg0FHcH/UBmZ05lHt0K1
nnPmzGZCL5hRKCuL0T3HNabfU1kyHg3EfuQWegaZNn6cggwlAMOY9QbKX6kqVyDcIBXUxUiH6sZA
eppvikjqReaik62DQDzzlILdwYy1a/Ckjd587ynVRiBiryJ+FZm9aWx7q6IYDkKX7AQ6t5iTqx0q
enLyrvIO3TEL/8S9t2CZwOqWOL1DoloJCoiokDr33nSYPY1PdsVlzDicBoTmR/Qhn3Uuwx5TpjbL
0gXDaIcJiICsK7F07GpyRS0/x5CMzaI7Rp76Y+jGZ6uSaMUjOATOqr4vUPQuTjijavp3P60frx/X
S9U0VTR6pcRX9cv4SuIaqhWot0LGsHWf0BSlmAZ1ysREXKhzEKeLuCO01iww8YwuURD+/HWooV4l
ej+AkaZRRR6gj0+kLa60RTtSaHoE+TwE7pJ2pv5x0UmIV9pKdfUaciWkrZwRstZRy3yvCAupASKn
O5Di6O5Gjq1tSGKUo1jaq9+QL1hc3+yL9/7HHzK5AsqkMXxFcKVTB3fmdc8smxR6wQml+jKkuwG9
qL546tPXmYUv5aTw6QRW08TIfKpKXMRF10Ioe4/JLWrWBMkIL8FwWbRrK38TXy8zquuLvrdAv1xD
HxYVZ+/DhSdnUmjaA+8699dmf4YChkLwS669StpJL5+irAJciZ5MHB8R2Voy1V/6iUPIaTcys9Im
ilZdZOEP3pwahH3NsTwK1lBXoz6G4VSNui8I4CquluoPB2hM3N2X4ZFcG6hrnOnvinhgXIzkIXO0
RWiuBtddCcR0RzEHoASXn2cDXlvv/h7qO8x+G0k+SQ55nzyz/xevftF0MGChIwks/vqHnWCWHdah
UKoo7ae6WXsdetTnTLmTZiVBL7/of1cSt9OHlcIcygd6+jA+YIXi9ZC9CrCQWWEieCBmwyt1QL9c
f9EXx9DvrZz/frzJiwbY4/mQ3WhAg2P9RwGwd1ccadOiiEgeQKvAkWy9exUqX9c8zyqhzuzv1M8z
BR/S1II8DhDDj/R1Wv1CEwoyywrQy8zDXt5h6mCUR0wBwvi8w8AYayOMyTdQjCS9kfQzj4epOibb
8zjNqdfXPxe3qLr/e7XJ+6TnPyI1zoercZEMmPQ66Q89pj0k7BtBp3N/4JW3j7rHrA1WWpqcw1h/
kgwHvYmfUikd/ETZ8h0uVJhVWZeBe65XgbIRsRc1pSF9bekqgUwjDRGKBlCFXZnmM0i6MTko9DdV
39iKK7alHBNNrZIbtkjGYFGY92PobgSyoKqdvTAWvwcVdxg7l+G2tRgYbTVpCzlZO9NN9+RkR2Wm
R29oDzAImmN2X75aPmzV5BR6Yd67XcBH1jKmAluEtW5FGcgohmuMejOTHgtzpoF0Mdn7d80p+qMr
x07qM9Yc/QcAEHzYtPsEdRPOeDvTWbhYDn1Ya5LD0YK2u6ggqyevxmBkpdOJAtc+T5HnAH8J2w5e
GMChcRyYYmy0GN+RuAdgX2n3qQ1elqEIFqzZWxhAFzZfZjvCF1nfzocVJ/ezZIRGY0KKP/Xomof6
Wsem/IV8jHsxtDeB9l1kZDibbEmogF/qNBXoAYEEXUL/IIbq6LBZJ5PDef1bv7jjIm1mwgGP7v3E
fQim3kCdLjs5vCLBix8XMeM9ZBdm1TYvniKuZ1oCmkVbQP0cUjK9tUrHp/neq89QGN7BmZKtCrFh
MdpRGT8DVTZ69FVwkTmn+hmEVYDzEAdb56m9dE5Ne+4XTd5I6tU5My9+kWNvUeLgGqELQEjl8Wcb
ixcHAmSg/+/xJ1mR45tRmWlMO2L1raWFo4NWbOH1+xC4lN5aLu3uL/LRoq94/f2iYfb1rEOjZw5g
GIpCa3OydGdVqIoJMgm5CHUq77nIT/idL6rqN2Z926RrUNgwtkY0rhIrW9RWufKN2wjB+2xtxA+e
jDk7iQQT9HonDz9ctUF3bF1k30PteVC2rXm26dVXTkSa6W8MqJ6BqsBkDTbC5MIGdCN7SFhWqGXp
dPklZavjjtc3d3oYI9jwVCvSJrOcb5Wr0Bt9VDp92wzoMMmHNn3I2gP0fVqH6yrdl3Sg6xYjiCy9
UUM0Uz19DfN0YTFat0bQumgjmMfM+WugekFfW62fI7ggcFM3QfNTc+HtF6gTacHK6nCwBbCFbjjC
yXeD/G1U1Zvcf7Ojn5KfrNp4q9h3orUXQrflBtrCANt0en8Uf2dTRLB7gdUa5TEYk7s+8RGJQzwE
0E/g/KE7LVLNQgJjhILUGKW7MMjWOFnBb7on+XXmNCQvlDgMEhBm4y3zqqeEIbcozUBWKXHaEaSB
j3GvQ8q3GoLj0BV7kUnOhtDL5+rDmpMmQJjKnVeGrAkWVbbuRPzK0Whw0JAB4WFHT4JAgplHIB3B
Evdtt7p+si8+M/g5A4C4ZeNU8DmigEqUkkJlxgZfrmKAFD8Lwwn5lQgmJkDzFPJLNRb4N/RiZITw
jC++fWVrB23kQX5lxQ43Rf5A7yDmVdPkVap7t+6FVUCikYo2b1pqHEwTf4J8BpJ3IXB9+hmTDzrp
oH1Y/T/1bIiWjPaUhfjOraktabVd3+RLrSdyQBXdHqoqdL0nGYeqWnE3FKSCDeWLLWA/3iutfRrb
zE8Z+IE87BAqTs8pVG/+x1gMC9gmuVHMBLILT/3xh3xBgBj4hUQKFyjHzQWDm2+TAeEa9HOi9axS
0+XFBNSVYkaH+/f5bPUQJQrXJGZG45meaQ0OjsETRl5C4WG2PcvY5GuM5uH+XU/89Q+3cFSkTeab
3EWNlu56ptJai3tnyiCu22TDulUQMoHsMMLbCMNHOz11xdsY/NRqdH3oUBnLUhONY6Z0QIIpSqBL
n4SeQeD9sJV8AYVgVQ3tosU5CdOGvIMdHrzoAMZicAxPSu+sEIazTWml4tlTVQAz7+Vw2DL8WQ4J
1ph1trAz1FWyTe/fxDJeZnm47WxjLyHdrfs4lKfu3gYIWIpW7EsxePSH0qXnORtNl+56F/bx8ATW
XeoeFeuZO77symVoYC/W34LTQj8Bem/eayczBe1JKLUYzNJS9QGd5Zw+Kzd2vUHkp9MI1sRiPOfz
d/O5l1D+yH9b82dxC8Zm2TbaqvRHcX3oFAAh5RlfBSmVYYBYBTREC5A4z4SOZkQv3wvhM1mt9lq4
tlFBYSDFAFRtdcJovrDkhyDeN8pLKedrzcO7rnJXvbuvrbdBx+MufC6r56ZVVykkj/DFSH6JiRAK
DZua2YpIXXCFTbyXUfuJBMmqz+Ycwy4eHKFmoZLIfpWWar3BjWskU05RwhVY3uv6wdHPPFkKIVxj
OH49HFyq1XDmRJ2H+ShGJFOJeKOr4KtCXhSJc8VtJ3oLAtSAsTvu14KFUzPpR8qjVqq9z8wJY+Mt
/rvfEpvL3gZ/NzbHoe//RFD3STbRkSH3jrwXUtwq2TfMNlEPJ+UXr7VE45ngypvsK0YyNDahawiy
m4/GHlwUwbTxS5Cm7h6ZpPxJxry+0Bnq609d3e2E50CHiYDdvUpIJrVuAsThYOKNWMgokv4VDEBH
jk+oFV7fpQulusmdxARKF4DxacY1Yp3JDETyUUXl21HOOc4kEHT5AuZ5gBeyu09rTeYgmZVKqtpA
JtW0v30Dchhn21pgW+hJqNG42HrZk6P9JK+lML3+mMqlpsinxScpgDI0eZ7ZcP9QTwolCDfc+INq
bTIn2AsGFjxT+kxZWkAOynb816ALfsjpG9Vz1aPCQViAv1RmZ80sVzBAFmOaYIb5QqWArWz5zYLn
V0nmUih7CWpVLvTGgEbCMxy7djU4/Vr18OQ72JhfhmG+DxmBZAjqM94SMil83nGfrBTv5wCZvthV
6Tc1Hk/+ysEyWPKhmNu/7bTdJQ0/N1lG1GMOI74R6yxqEJi/SfrSau2G/EUARSrlFQFa2Ff+LwSP
rIAaNXCWaE9ADRMD37Z9cqNoM/ZPndKdJeechOBoO4Pq5s0j+ROZtI2fKoNuBor8o1Akafh6DMXa
EGnVpFiK4QJIYY1IhMuR5RlrDED/gRp07/w4QfFOgd2VtbpmsipCXFG/xgjiWg6+GXKzYV2fQu76
u74UZ2CAKFBOMYtFmv7zBaWPGKvVHbzdtBH6R7ROmENw/RNaZ5PZCyUpg0qLNItkFoLD5PKNzMDD
vNL2T0K21DoDLWWI+L/ppyGLCsiO/8RjfjpTI2oqlu8b76uY+RtMZFt9s1OEm2bStUszadZAX1sl
KJgs9XnveqeROmvUfDF/IHlbIDSs8Ba19J5rT2aKprX2Y0agQ6rG3RVVgbkD3xGK0/IbeBsv27vY
0UHJswGLcW+psOVQWSlsb0Mj9n2Gcv1lmxffNpBfU+idwvyZBBWpax0rK3nbSCw0YXxHl9WWsKDl
sANSwHAll29tnAr1s09ZLiTZcib6o66s68haoc16o4zOMpO2MSI8o2CUu8U7TUZTb/XcQ+HozX22
xqOgJALisAGdyZVMmsKcsGmwI6bCe6vCX6JRIMZhfoumKZ8RMYOqJtBxggGBWkEDgkhQ8BelvwZD
DavUQVpHPzvMUgNYKippj646W0cLtkGSr6uQumRZ5CNsV2klReWxbDBSCPVHbUBij0czfGOmo3Wp
aEDLHPqQjRYCEleTMsW07a7PYtkXwi0GOn/wucYBq5HCy1dDAbEE1Flq/aCziqhT2G+9EljRLIXr
4huFTWbr6IDiojU5g4NRm40xdP4JIRUQADQ7wjTe0Jpd6NypIbWboT6JcaW8V6Rd3LVAkM5iZtuF
4MshIEokONdP2aWeCDvz72+alBZUS3bq1PwmBrZiUhTf+wBqG+cZx5SlTYlFf717tFycLdWZYcU7
4mHSAPy49rSbXno+V5E9sB98QbF3U/hvojHi/01IFtThpurac+07O8YsUkyy4b5BtkYUn5PbCWHa
Auk+uMnsY0P/ta7NhS9toxzFQBg2pqQfCfe6i9RqsIg45F2LcsnZ8L9HqmAtNox10MjDzWvX19ou
Se7l0oL2ka796o36NQnbd8BzEoACo0HpERqALg3du/uCls/sxiWCG0Z/AJxRCyUmOpO2q9moeUd2
TSyknAXK1kOYzQ9l9h2jN7s5d4JuHZQH+mOBBbWf2EXLTtdQdlbL9xHU9ZNxKX/6+HMmn0wnD4Ua
aw00fyHW8UyE4D4nmQ5mu5+zTy7Sqw+Flx31mpQXEPtNeVu8ltKrcFVyKXNNo1pCd4TqwGY40Y8g
j6G1UGpQPmS0m+Rxpp1x8QsliRcAZRPZl8kXWhQj0gmYlQt0spe/mkb3QA7iwrc1dTCulj6z3qVZ
gomjHrNaGxQfdjOfH92IgkgtZB4d0Fnc31nqq+4PB+Gi0wSvvY7qqg42Sp9TN7j4ci0VURuaKESj
yd0Sw3o1WnG7S903Fb9y2hdx+a1ODlaWzcXeC3MsFE/+XWuSn8Yog+qh5Pinzvle5a+Gfuq6rabf
2tl9Mv6l5Jjt8198ixaLUiQZ5BWT82T0iKJTyb/f9TEytaCflVdKbpr4zmwENcRefYliH1abvMLE
q0a1GdDDQFJgV8LBR2ZBKHfHFRkwY0rXOBJb8XNZlZZ98iUIbz6GB8lLpiL+IGOKLf2SkOqskxqz
KGZfnr/CSoJCxXZ2Qe8uENLI4qOOo3sdAuAUsv/ygkCt1bAlS2Dk5N1+cqtB9fIC+EqQAguz2Qz0
KQTSgXgo0EhCig/UZmrvip5+DdqF6VmYiMTBM1UcnUu84OdM7y6+CHHC6FGAgH93WfrwYTuN04R5
NPqnRN0KiCQsq4VWLIVXspDOAOZzPWa9y/Z+eRcfFpy8i6ipVDOMVL7f9M1SXZxrcI2QX2kWgRwd
pbcoOwgzStVQdmQC4ONkmG5SAo8YQc+4eW68ejvWNz0SqlL2p6PLbQqOq/Y3qFJYczqUf31J7b3z
ZA+E6aEci4M1ImzzbMNLBxg0YJGVufa+CJlfvA4B+LdhL3A3RfLDl38IRXMS0N59AnsV469iKus4
P/UFMPfs4IJ34qdaqDpUPfQuSCbcOl3+MyrTbY5GSFpVu6QMwXE5K6bCIYvpiHhY8Zw778X48GEf
J/HB63JmZT03cyQ/SsTi4C+S0Vl5juQ/19/Y5fyD6hwAM5ou6lSLaPTVFCZ1758aRdQ0cDk2on5E
HIRmKnoodHcU647CY95P5dJDAlJj+ij+ramT1MeqEYGuW5b+x1CEGChoIeU9EhXXH/I94EyPJbkn
fXJuVOZPk+2sUbHS1DwiRBgmX26z0NjUvIvXchQ8FJiUC/03yvca+QneKxowmrDkdF9i4OYUIBoe
BnVy5lJyw0OoSkugbzBI7KVvFTdJtfG7HE2QGKj0Whgi2BShZnHvQOzSbZx7zXsmE0u3RcoZYTgB
yQaf5sUvNTQ0WwkXdKoKA5kSJvfojAupE3H0mN5koIQLgYjlj3T5EssFDb4bTW1jvifRN1TgFJ+x
2926xtrO2wXKTtjFAwJbKNpeTPF76oiEzkHBoQbWGw/eRoutd7+SDllrImNV2we6S+y6cI4Qgi/x
nDjnpTEJNbMNg0yBRvYFK8mIqiz00ffftcnkBh4Jn00G/C2tsZ65V41q0XegCbFYoXvWe2/zP0Hk
S1/OgAn4DW9l7vopyNiJht7wGImdcvvWAwCJjCaydf0fDMR1epqpIuDAIlAn9PCvn78LBx2QqLDJ
xYFEKA1+TjLSzLZD/M2cYxcd6NpwHyITM9T4D9z/nxaaJvQYymcWxadDSQe54L5MziWQyuhp9ovS
L1y6Hx9pyoo1q7y3tcZ2joF0MnAztRgZ97Ao8Yl26feNqJGkKCSGSrGJEX2JU5QNDRCxQdmsY5nO
TdrdmaiD1+PApXtjew8acFQXfRfXB2z+HNM4G7AhL0v30Xbxcu9vsEXbqdXJoZflq+4iSbJtmivL
aFRWuFgeNXT+u+ys54AXSs09WW32lHWgNaX0HIOw/I93ms4A8zb8BUAHTaX9zC5mukCHT/gEWd5N
QuMCgWiAx8psu/lSem4Tn1XoA7izfVGtMxSQt4bAu6SAAdSzQAMx3VRrdcnsjfMEJdMu5YXLxK2i
rcBrMOMXpXpKrBdj7kt+x21OPiN+DGxQh+4Ufr3TUJqoPQRX+jWZYOagXgVTeWdUZ7+DmBNgreCe
nUZIkNk7NXjLCGuFQ88Gmnrz0iSoCIT9jmGVqv/lZY39vRTPden+P/v170+cJLw+ru5BWoGfUcx4
k7sKAkfqWu2erP7klekiSDDxhuhVPvhZt9GIkdx0Q/uGEhO4bMBO10/KpRvWNjRZKHvDb2DPPn/9
mYKr4Zgw1oJAjv62GJiG1rnTUSPjY0Hj3ibuQSc8sPrM0heaiIQ6yKwmPqu28iXwIMbrZx6pv2Sf
zeHsZtAtUS7dhdhWKUsNRCQiRtUP399Yes7He+YnoHV1/VdcSEJt2picXyhU4hh/fv4x0UMGyXT+
atLuQL+HTA7uWOiGB9V2XvBQFBfTA/pxuckBNeKyi92aluborc3hJRbIuAf2nNwbN720euvu4M41
cSccHK4/qXohKtq2LWMi6HDVfflSZV8uKDIpX0dI6onXrtQ2XurVph6Ogfd98L9Z1S6qFvZ4cGOc
D5Zp870J15b202q43HfWcCsF30avwlHKXsckACEyZ+ls8Lp4JLFhwREHfwnRe/r8SqocjyqfBv/J
VuXFqL01JR4o5AQIocoHcOHkYYB1mGRva8mcuQwvzUuQ4kZ/U+gXUnZPanwr1IIw1PL36lBqtpCQ
4xrU1U2G5wn9Sn5LJLTs/OdQABoSnURt5kRefH5KflVGzhABTn3y/PzZWh+7hKofCI16ryYHBhCd
wSQP2QBTXyDpYFsiGszakF96ekcWMrqKLMPSmHY4GiNPcr/32HoyLwRZmIy1mLcaL+y8sPeUn/HN
0v1FkwtYhUcqfv2MXshFxK6TjmAyKavTGUYeKgr6bzFdLvW+LNpFNNT44KAvYqLisru+1tfw4wid
VZTTUEv/6iALi7SUI7WTjuxxMgiz4MbZQ/67vsrXJ/q8yuQ8jZkSdaU3ArAZljpE5u5MdkX/eBah
cAG+CJUBKV/FdhgK4Mzy+bMx1CKMLK2RRHrFMa3jdI8o2MqP67PrIcpNm8hT+l1S3crNYydtnOA7
0AwA2WHRBQs5T08jg2CvHbYDsvt0dq9vxPu7+xz6xO9DGZT+mWF/QSzLNC+7AOXeI8OwIfUWrfkS
w3vVmfkHKDzmufTkwTtQlpQHqnPjOfyK1JJQjclOue7vBy6Fvk/3UW0tRZYBdYN/hBhKBPGG+ERM
eMBn4NtWa4NbBVSIiQxdrDZ7X/eeAJEFMFZL/jmRboHuRJBiHfpeMfOU09dN9UCpCuPK0DT4jVNi
iV25ozU0kn2kSY0+ke4fCyS1Bj7fGdTP9N56X8gxdNQgZEwYjcm9HdepjWmYbB+z5DjiUJSgbxje
MOgsEhLLOQiqCDkf351YzdJwRBK9T67rSUgq3J6cpRjsYwvatZXBw85hh+ZWmFyMbmyX4ZCwgqwf
VecZOYvrx2/6tU+fYLJfTpEL3DLiqhTNC0m6BYgW+Dkil9pM7v0FjvW+El1TKLUmcqTTGOZIXZ8r
aWMfvfAbErEr+TBkW01KtnL+KivfnRBpp8jHSGuvnhCmHE+pAJra/sxJfHdL+fLOwEURTgXBdzpP
ikbLDmK5so9dqW0kHJoCQJVx2AoGc+ObG8umo4gH/UJKX9TkQXdGAPbPOlaRfVTtHdXvF5mZPkC9
rfuZw/ulQHvfI9heGk0dlebf5G2Mqe6GmVPYRzvYyaNKXVUtraq5sejkZDcu4StX8dDBgCdIYKXx
w7vsd4HLaQcmlvli2GWH1nNe9Ng4VMquUKi9yhWol42uS1tzfMoxy+ySRRMLNchnihFjjT12EHQP
TjA8lGaz9sd1ZCcr239Vcx3RpngTjsY6DvNnM1H/sBu3oeXNnI0L0UFFSAWCKNY9uHNMLgMJcVrb
zRvrmCLIr+Y3o3HunQwh9ENg/Yf3Djv8aalJVa8zM3TspLaOvO3SPCvVDaOKeDjIc94fFz6sjwtN
j3vP1LIvy4pnkp6yXl6mPr5dsKDmiBVf0lfxREAcuUI4NMRXsbkf2sWV5lT9oKf20VCXPYJtgEx0
qmpfd2g7PTsqgkb2c4m2XgPmZOAWK97y7o0ILI80Tn/Y2atFURWoR35akwSPafh7kH8PUjPzkr+o
g77/UOI/QG7BZrQmb3nUpC5AIco+9sXOkpI7UMGbnjw7jAJeBRBcJUQeYu2H38TxbPFbWMj1VhkA
0tjQ4YYI2RdlQ8k1EwEvXBmEJIHY4G4iwZv8rmGMI0/PSvuYhtliVPuzJISb4mrfYTzpWyZuggzo
nWiVpkgqmzTl25fURIKHjhhkWcXVN87GwAM3aF9iPz7FxnbApzBrfcrs762s77Qx2fbosDhZvE4k
Q2TPBvqjBD6d5l2LZVbwnTej0CRBT0gzkkUlV6vahDjhF/t9LmnrppfWvY7gde2DORM9m2YlgXss
d7kRn6XY35qiXE/ddV90h1hL1u2oPuoI1Sm+9NrnI2KQr54Z3kZ2VC17tVrR/tyZXvUDdNLp+o5+
ydTFm8Yv0lI0QizGVZOUy821ElpRQBgDIJmYDdhMBq/jX2P4ZXnqIq7Cvdv0WzYeF+oAVely87/6
BRQJ5HzcOVPd06BNeOWtZx+lau01qJTkSAuqG/S8pGc/2Rv4RCPajQpm0T9fX/qL3c0/Dy80axCg
s2mffv4eo0DvnLjH/WU0on1nu8PKBtc0+Co41O9m5e7lyFwJD9Wwuan7dMFAYeGhspgbQbYIqwDU
n2Ue6ah7Fpqot9d/3ReOK79OGDjaQhFW+yp/0upVh96RbB27nkFBfe7tYsUQAUnIJck+59W3u/ue
NFSard/EKH5y8QodH/5FQ1kUcp83hh2rGsAAplja97fcKkO+ietvOBWKD0V1z7QWMqOYO40XUijW
taEwiSengPu8btSneZJasCsk55Cq9ZKByYif8IAuptE/qHADQWES/MhLRIYYhsxzX69v+4UQY/PM
qnCmA/IqT24d33LaXqtt44hJGzpFEpSoTH+TVk146//Hkgu8YjIIHldA7TXtvdP24UIYEykLw8Ew
jiJu2Uq7iLVnWIG5aYFQQVgBlXCVBod/TMuARtI9rvLCvA0fv4PeP1x/8As3O0NxJJx0MS4CkPV5
7z3bbGzXsYyjHn4DjU7q3xsHv3guh7mu2aW3jEsw8RvRMBB4k5Uit+sA/AfG0aWKVHz/GLT5vhyl
75b3YuS8Y9wzUB5wsJksXG1R2vJag2VN6vN0/ZHfC8rJOUerivJWp4Nm4tD2+ZlxqnO0DtGsY18r
TBnDJU3PtVJkP8T9guUegyfsFjelwry0ehUpnmpIR8N91Xp/k3m446RcKmRAfIQuPRZSMmflqHQ8
EQDDzWBVusONDM6lytE9RQY0WjoFIpt2iC6v4ew5YHmWEXN/GUa51J2HpgofpUHb+4657ZEz5RU0
mbcavAR1YjwZ0hdxo/QcgFtxMqVU/1a22joHSR5knbWw1AHHdHwr1OxsFs1NkWenwnkFaAQvfaXg
09WhYq8p8cqrpI0KGqN/6CTvHnnDRcDjeVW7akPUiz247bfg32M2fgzq+8R5vL73l4IvG8+263RP
dWWqBliWhSR7faeL9E6qq62FlGSV41aoZqshW4J/EoT0sBEGe1sV0B7uW4swwyV+/J1DEBF2h+FZ
mUOsTFuMfJKOY9I3wqWTNG0agmrIoIT5Vj/yDdBc2/RxuZVje3396XVxxj+fPJX0BZoikUYGPDKJ
dGPstGHWh7oIM2Fvfnfc4N7MIBuDDA1qfdflydHmNVlJupYNEMnBWG+U7EUg4guk64JuVefNlk+l
12w8SYyTyMS8QF5VwdZVUc0sDo3b4e+1Nlwszjh0uj4u8+7BjU++MazzGI1cLVrHY3Fbp0VKd6W+
7UvSp6q/jZscna25wcF7jT19aFVFrEko0UEiE63lD+FOSUJTz9xWO8I2ofeRMNYPM8REBGUuDhbU
TG4T3TkJAydUew2kb4P27Ff1WSkPmgnI09ymymtpEzWsmwIFPbPWH8rcQ2vE30RQtY243XmbDleR
ITHXMo4Jda8tlPgGc4GDnsyOHt7lXr48kc6EXZdtJGqmyQvfdWumUqKJRNkNy4Uvp3vNlnZGhPIx
spqqj146LXk4zHXobXLDfpSTfjngalw7+I+jjJwpgi2wsisT6ESh/em6R+SghmpBh+JxhNxg6+5C
V/0/0hDA2DX3oZHvvUg69hQKoQRMPV32mvdml/HW7pQnvUfTq9mPqXRKkHs2tG5rcG2TMpQq8scs
Nxr+NtSxhUKzousgO/gmPZ4/QU7PVFvqiHMXSrD3MX4umkW44voZu+fWeOqCHkzxX7FIJJc3hVVu
iihfKWq+jN122zTuFnKz79y16GGoHS0BIolsvwzIu/TorwWRc4DztOjDemt0GHcwhB54wCEy1/W2
TenwNaAgPRPSOTNG3/qJXih6x91CkfZBme1chR+enZCR/MW8MvPBETnFqtDzo2gMGFaxipx7j/9/
3Jx9O7zP/1KF/Q4YYvqqIlOEd4co9fd9Ry7p3AXwCMWfqtr6xlDoH2JgzsFfo+5zzu0YpAHNuwFx
dezCnf5O8eQ7O1spcU+I8ndjGP8wQoAserLMjHzjtNLa9wKhl7PTMV69Hi808WlMD5qB3At+PSIy
TZv6WIqqwQiV+RhVv6ym3vcKuC8/YQh8cBKgg/eO/0tOf6nSN8O8dYNy0SS/mOBCmP1deEiD4Fcm
MbiMjAclOkSggfXy0TYAhZ71ZtNa26K567Xj4B0jbe1Um3xOzenLXBN9NtnAZ4PmogzeezrXxHIw
bgMXW7jKvvHjpZs9QLEz+6feeMsVMGC0UCIt5xL6awnFpLBZhQ+uwgkHGUmbGzVqeaFmBwvtbPWP
VNuL6xt8oTb//Psm/ZwuljKGw7p6xFrSj8t1Or45fXpSbTTA7dvRtJHrxJRcfrUbioDmHo0VL3UW
qS3ftiTmebUOtTul+25p91l77FuwzcHOgZibWNHM5fEF7fHPXgIngpZKjm5NijbLgVNe6Ip6lK2b
Vn9gyJO0aIcH9TYmaIINzvybGq1mgI86ZJnCnOnMXGjMic369wdM8qZU0/xelfgBKK4CNntMy51A
feHH4FQhpG3A5gJU3GKS+r1FzgI3raVtjhup+T02+ioGy18Xp2poZorJL0AkDe4obFHqB8ZOFlSS
zzdMiRtO0EfEY3nLuOe/ODuv3biRbQ0/EQHmcNskO6pbWbJ8Q9iyzZwzn/58pbk4dquhBvbNGNh7
xmSTxaq1/vWHG2skNMCdk+OSE4JwjE94STGe7W2PCe10E5/4zLPIa9RVtTNrogpitpofwXI74qeF
huJWb9b8n/a++MU4tQ9de5dL6/QYvVJvDStoyvWaw/UkV8d0Z41ek21rLEV6F7d1jciamyh/nBbX
Vr3SGx5w41TDTau5iMrjXc7fOx+SdqW96NIxaLeR7HfLiuDFhUi8x27dqUgGN4h3CCTxatlDomS3
bn/4euFj8HZpa8E1QFRhNp+oKNf/OpXlalJ6XU60g5bMvrlMbjsDTxW222aPpr7R7tIl9EoGmXji
rORpXC3TNrLu8uRtdk7kPstx7Rpks5AqHiTqnphMogGINbAqUGqvaxMcxQpU9GRyHvB8wSpscbNu
XDnzq60A40zULTxsYrdIR/zjGJLPSNUN1FsGTyvNgciFMYMqe2qu3KPEPkq15BVajDk9OsCixQ8A
dlH7VrAjTt20DjPfgepbcL7cNIKJ2UqGaw2IWqhMXD0wGC39UgqsVbQHg2M7SV/DvnKjSfda+70q
Dqb2Imwas/A4xw+S9ZrquLQJTBlIJDh1xb4bblrFS14i5zRIlKjxhEWmsUqEh9v42iKYqsYXlOKx
6SXTez9DYjRfyZ7PzKNW1VuHB1S3v03tzTAeUttY68KAW64RlSZeq8i7sE42ZmPuZDvcObJxg2Ec
OFZkZV7a2u5YuBhMr2McCQb1LmWM0c0pBv2pO2RHs2t3gWT5YZ5vJDMg3XZZ5QUi1/y1lEo0L5Jn
GJwa3X3h3MrtTUtViM8oBwPHWlN9GzLiEaSc0HjiLcyJOtNwCwjNc347ExouFbJfNMNasp+QwPi0
5dn7vASuKiH5bdD7yt8WfoQeWL4pJ/smC/bN9G7Ppj879SmoxltTnlZZNG7LvLwJMAX9Vi0/jPpF
Vrw6qly9eBjGH3l0V/REicXPTnFQBq9Ccqenbqe4hSJ7mZN5dbwpdU7s8q2IppW6eGX6EACzlcTB
RFQaKSffoNuvRfVLK3da+uyQ+8tfaZY3TBQ8tDittFX4tnFWsp+0bNvjYBimrIlu2+rbdL5h5uka
aYkJ3b6td3K/j1t072965Ph560nA9LL2PHc+xH63KWN4VHcL2SPqTY/or4ruSw6wZk42OjxCGzUb
qJpM3Es0eUzLV7p8kuXZbSNiI1RMBPd98USPt4qaBRkiz3L+MVs/F10kcoTH2lROYVasmvzVrL3s
T5M/tt02Gp/NflPWt4NeElYB+fsNSm8U/TaaH00fAi46JMDzfYkcCkjA2XauNoFziIaH0fppWpsY
1DNNEYQ54A5yvxIpzoa+DptbU8Pc6kbRBlQ8fwr00fadRBadIW1T+WggXHZ+GoO3DBYsF3rP50l9
smxsdB6L4l3qj+2ybYKVgeSnIjugO5qLS7Bv2t7Y+maJf2E1u5JhZXbD9uutDMDywlaGK5hDb4Db
9Se5XaWBqNq1pB7ypt4WiXQXNYmbsrEbvFsEP6vRkQ6m3GPbYfuosJKYvhxRpJM4/kj7MUIWSFRf
G9tVYRJgNz+OfU/PHx8apk4DrDgz7+4KDfvvCXrRoLl2TTxYfsp90B366n7bZvWNYSXHcapvIyrK
ucEcvTihnWQ3l1ylbXnYsqcU3V0td66aysQUNw+J8mCo4gMlgCCVVlH8NCrpbajCHTDdQH7AjYGs
9doNok2oyIe8YKtoS1I/YLiGJ1m6N5z5oLQKFumRL0dvIdQDAzfIrMY/Ch69KjKNp2ktO99H4mCj
gjiVJyf83dvf+e028b+6Lbmmme6mgq+141yLCgKWJtcJ76v4T5a/L63sMYh2rSh1ZfNp6WaXh+UZ
cb7HGX1n2VejQUTNdV70miBREPOwa2Li/u/JhLd92DRYrxzUSCeT4ueSwqewVYpHjFkM0UJOqb0i
QqDPgP7j4kerSy5yVwBfXta1tOH/cmM/3Q9gObAgnB6Ck8/uJ1Rm1N/UiHI93nTqso5oSm2+2Ui+
w0pMTAJ546IoG2pv6A2UW1iVgGQ7Reup0uynM+l/LU1Re+p6Mv0qakkxT9GV2/ahYV7YzI6XMW/o
qXqjsl5lnqKQ50f+S9SJ9MIIe+VnUNHRnLD/eBwkaV1jLZBZ33vtPtHZsyrymXA4Y4TLZ7/4cWLc
4f3nRhlqY+lQzTf0h7CnSHC23mej3Dj1PkgAjciRCQhObwbybFKVKG5Cp6QAfU7NhUAnC+3eSpZ9
ZqbkZ4f2Vm+knbAOVatiMy7jSsUNb0KRIHHM6AVm/sQwN+o3Dl1QqtcI1XiXvmb5Luy8Pn8Ziqcm
b27j5ckqtXVhtb6GhU4vR6uZ/77P6HgnOpWEzwemNWTTVs9WsaZuFsqmPtMYCFAkOc8mNDPpqguI
eXEf+etFnwEVY78s2Yje41DqsodqbVUV1XYasQrDnCPYWGQcDewmYVwdopAcsdHwokXd1FZ0rAzX
LPZx9qdSi50Im1C7ca0E92P+29FJtJQXDtVqVWJepCoE0b+Wy51FoSM/yhjtUrJUL1ZGQOZpIKVE
+93kfkiOVFcDCKebuLgdVeehSPdjeNdVpS9nw0ZLOtdO6k1qP+ScgQsucTLH5Rhtypnl5eANZKdr
GzsCG3+7ed59vet+Uh6LboTcEt2CgK3Zn7RWjpxX8izN6gF/+sl4NimDjLYgHvekxM8dfghNxxA8
gc8DdT+SnqKSOsUUuVWuPmmo47+H8R6dNF4ixCOcohyoe1bWCUVZQgPYFAmb8jUvo4stzN93fdbv
xU4ZmNYyqocIKFdR2FnD0a064IQxeshUKNCllzObo3BZVUO71iymPAXYa6oeAuMXWiaDA3Qlcwa0
+ubrR/pJzssjJXUPxgMguQ5X5WzjMxp1Niu0PgcDLmu7KWLdD+VvKlzuMZhWdYxCuaI25svX54KQ
3cgLK8kdgge1v0Yn/NwdfMCzEJGJioSUfNZrJnNbm7EkK4fE3iS8xwJOeXeq2bQQr+TLw9e/XExX
/t1hxdUMBcKqAvn7PAZQzaMmMKReOSCyFuwovdhX5l5g3k7ar6d506TGlZ7xk0SRnhHtBHCshgcP
POKziU/J8RNXXaMcrOnUSUeyFnVy78vwvZUgTIYnrqoCi3/9Qy9fFekzkhkKFe3cQz6uTeZrY6kI
+BuOObQy0vhOWr4tZjysAbhhIITWtcn+pecLTZghm2OjAD1HYAODvV6qbVnAznPpF5GxFTPsHrsT
O5y9eXxJRuvaAxar9fylonzihzoCwLLPHnAIgtbHQa2IqR4PWEvohL/L032LF5o9bB1+MBAFo8Y2
fZ1lP2Cw8fXD/ozpa8JhCc6ew6FumWdz3sBMFpwsWuUA5MRyYnxpXB3lfR6f/XsN8R391UWnrTwX
bdkph1biK2GUkk+hX5B5kJzG+BA6D4YCD5fRNlk9BnXgsqxgpYcEfzHhi6vHr3/xBYiI22HIBgZC
zhimPf/eDqMqLZ47QxbLi3ohcwieBgWGLLbKfo5Mu1hidYOlN9DbNG6H+AqscHF9MzkmW9xmI0Ol
+u8N9E5nZmpbKILdl04owoIf0sdIcekr78bWXnr7/uvf/MG2P1tnlrAPUTmIiGY4x0hHaV6SvJyU
gwzS2QhY1NjJkUlgCT31dJzycj00+jNe6r1U7UeqmUoanlVT4MuuTC5nktEj2pm0SrRhV0JwaiC/
RWr/quW/kelhW461cZ2uhzHbJzzRdHgU8/dWN57i6HsvT+DP+YPJW8bNPGAMqLebJpue867+iUSB
bBLuyVJ3jhT5YRBjK0MsmrOaaQe/fhSXXr+FMBhJnqB1wKz49+nnZZynzsgnJw+9W+yk8gl9hG54
NOaMFEH3ae3k0NOLI33B19e+cGAIFSBzPcNyYJCevfi4KLMJkxm2cGa3vHVRpc8PkC89Wt2rnKpr
Vzs7KZshyPpBZRuFPUJuMlPrgkTL6Efu3MvV69e/7JMvFSeFpUIbwmSDTVs+TyToonxs7Z41XXcP
apjdl/K8FeW/Ypv7pikhlzOFKN4N85sVT/f2vJ8kknoJdA0kprL2tluCP7JMcLuWfGv0/JiP1qnX
l2MwJW+ZAxm+cBcj85DsYMqdBjdi+TmCDahCKYZcFQIrGkm8VfNYDDIOUDFiBnuFYT4sivVHCh67
uXkcZY3RH2OORN8KAmBvI71HFta2+Wko8MgkL7SwBz+Z4exxjBcPTIrXUTBtr3IKLnBYNOSIcAoQ
hcImPZdxOdUUS4uTKIcivy2MB8yECUxQOHHCWt9L5hpAszSjjc4o5ut3dQHP58oG/AJITZDJP4hP
f+3HRT/nWjxGRODGMl5K9httHYmYYEzGAOhFdxOBdcnRLqm3aflgq+8dTt+RYa8krcRE6Q5l9xat
103WWdspmW9z85l6zCQ0veu8LL3m/X1pIfO14FpLBjVpXWcLuS4ALtJekw9ysqW/LQh6qHx7cCFf
F8uV+vLCWUWljs8iJyKP6PzZ9HLaOI3JtTgc+Dz7+EDqX9/48zXpwIWpD2/hryudbQZSqPb4LHGl
kVw1YfLdeLGNKxbcnpB4W2O5s4FdOib7Eg2tqT0GHv27nJNDGkfbAjxjpOvSivdk3jrpi+a8fL1M
Lj91vPyZo2BtZ56N4ZkmFHKyqPLBsjc8cph9dGF0d9WyuV7Vf+4qeRgMvjUhIkApK17LX0uyVfRy
bK1RPpQvk0Yqhzdo82oNpzCp/tTlvegXr5TTH6vm/EiEXwRthy/QUM/tN6QyXbTcWeRD6tylyV7i
s19ykP2Zmk9qfwbwB1CB7nJcGpDqFsvkaZPkBdUpTvYdw85+jVXZT8lMn+NxeBBVPzdqLOkJ4vHu
61dxqWKwKFl0WBXcKQEL/z6eJk6jUuvZymsAybC313AvYUBRPSkOGWYaJugmEF1VuFcufOm90HJo
yE2ZTDLJ//fCNUGGMtRQUDVRegOycVWG3tWPiZTjkkRvqM0tHujXSiSVv/f85Qi7ZDxKqIzhBf97
XaeJB2spcxoP7aVIjYnfeGTSPjEHGlXGE7WLgtsPFPgws7orr1muX3zgf1//7IHXYoRo26ly6Luf
ufodhgAV+bAU4D3PGhjEvM/a4dq+fGnvMeD2CcGm9ZnuaevN4jRSzFueAM8BtUG7ktTApjNeGUrE
GUfgOtJXofMv8H0b9qb+lmkBtqS/Iut72P6y1NtkkVZyWQF9hm4C7WrJsUUmImiWku0okUE2zlfu
++JtO+wHqJNEI3z27WaR3sOTZSOjIyd4grg+oz4QxTQDFV9ZjuKxny8L4nqRF9GpoVQ5W452No1K
3/HNFgmDon5cSwEZMq1xU//AWPp7VDf3ypi82RNAL6P6cZ7WS4CRVO5sxN7ZZuuvb+ji/fBNUplS
VHNc/LtM+8YYA1Nn2xqCZrOg4atf8BHTkv+BCayxJJgrf9jByerZhbRBd5S6LdistOq2kmv0kRip
lRnSknuC5Wu72U567ueKvmuh9+hYw3z9Sy+9ZLjAjokGjXrlfCMorMxGfO1wAyQPVSe49xzAUnR/
tWq9WBfhdswEn1k1R7DYGv46CjRjyPWxkz9OYBNQmH2ZxtTBAU25l0hpTv5wTeMa6HXptPv7qmen
Mc4RhVQnjA/S8rec+YoWrjA5hmkGw1Up3r9+mBdUROgH/vqNZxVNWRDrFRKTh3XmgwWCE9AFTkHq
9elrhD5bpLdEtMcDbG86JY2+aU9HLHi9ZXWNMXFpiyckF9Mx/KVt4rv+fd69HsTtJLXyIWTIwkR/
oQ5Z7gt4ttPkU/x0MfPFhyncfv0MLi6ovy57tsN32DO0Ce9ZLCgaFPT7/GzMk7NrlJBrFzrbyktJ
0svM4kKL5ssUdbh+4gMRH6+HOF9aQyxZ5AL0eIALZ2BO0CTtHClcSS8OTXc/NoU3FLMbCJYU2ORY
j4xenhBnNVBD0uRHllvE857y+aYZ7u208WlPruyYl368I7g5CFZgU35Itf76mBCNhk0d5NRV+WFA
jm4dEaYg+gquLqML8BlyW9ia4riGzHS2NUuxlONuw5UgpTsBtPyFqKPBhbU9WO0HZRv/CDW+17UT
H3Ib/+hrGU5wxfSmW8EhBLp9GNIrzf7FN0K/LfBiwQw7W2QyQ31tZEsTNyV+fvGcJ0KzKTf768wf
8aGcH05if4Rmo5Bcew4gSulizkM/yIdOb3yhbpPbeG2U05oyvi8e8uRnG6WHOaKeBBkRBaPwXrhW
ulxgkpLvgVwEPE9DnnQOb3WxLmmLMcmHqP7WdPFGTjuYjoq3SJNfUsUFNQTKgSE1c0/YkdMqZxLT
FOp2WYFAMgILgXjFvtMxmEptaNFN+5Qs2srCRUzsSzk0C2oxLXlEd5sSSJH1yUpI7JjS7oQAU4Px
9fVm8Um6DrxAyJcOuAA9jo/rDGqv7TJL9Dn6aEYEhGXr99r0xyx/8C2zlrTkVewe9QvQ3ajCo9Eb
7+s70C8c9bxXBJektIPZyWfbSCsVWeGoUIGYsW8tALCuBxVYTE9XQq8glEem8Iq6b3qJpDHHgzJz
Nun4nhQlbtf7siABQk1OpBj6jHSq/I+WPdq5s84NCXwhgwbWrpcIgr8CSQqjth4c0i6M3VQ9DlBe
Kb75S6Zux4as4miXpJ5OtLalHtNipUK4m5RfjBqBP660HpfaJH43RjN0gswCzuGyTJdS3ORi7WCS
hlsk02EiPcXWnhLpVjO61dzn67rRoTVZnjCSQiHO1JnQO2aVLTwU8KdVIWPwYPXQhrYGQ/JMIsg1
VzjwaG2D9EqhcmmpcMMWFo5447BazkolMIllMrJQEwrdmcIvq7Yx2SUPWg/3AxMrsErKLDccmS2i
zWPcHM2brxfLBQK/2AT+/x7OahgnUwfJLFkss1qsNCbZozR6VVJzpqOags8dNTB6yQhR5tRvyQkw
2CPasMCB91SJIRrups2xjMC0bNg+MHi/vkEOpc+blaOaDl60aHks/vnvqZ/MQaNVqJsOPS54LZh8
N+yM+DG37hP0BPX4K6juBI2haeJNhUWWor4WRI5Hu7axTiM6NK3YKeEhSNJVlILTzhsbfUUJbVqC
33mfFruseAvTV3n5qYX8UwVLv7NhXQB4tZa9qtRxVaMzXC3yS+6cAnNYxQwGoFpJKACh1y3GSxag
lXzLkmf8/7PkYRyP4XI/yad82gX2s9SdIlQcbQwkfZPrG3X2mvhZZx6fWVC/l9/KdAjkN3SBuKvV
c0bZeugYmuYPwfQctv2Kqd7KmKO1PGnrCSbZ70m+UePAr0FhhuxpnEX8904YAcqQtXPtSGJD+eDM
Bomz2KMUh4p6DGInw+oSI6boMRcbZt6SXmbdNnetomwTzPuk9KGRQC4HnBZTIEYDM1kkS2+N9lQF
vsrxMGR+TJtnw0EpjGSvlDou/SNWZAnBZ6O3TPExVtWbUN3O+WujbcXMbzGhVIaweaQmAswvN9HU
eAWshnQc7iRufSrhoDm7JDDW4QL9D0Nzy672OgSBRn+zYwuWFnwbyLETxSfBlX4uTxsrfbeueR9/
NCdnByNSDjISLGQj4iz+d60NTWtofewwBWdzS4LbBRKoxRkD2YlqZGREO0IJGwlLnCQC5Lq3PMOL
mh5fijchaaFdizV8gNRQem+gkQ+4VX/9OVwoE4isJVQBnAuK7PkeN1WtpuewFg6F+RN/db5FOo4h
h3ERba7WoxcKJZ4FGl2hbsH196xQwkw2GphCqocp0GEj36NcmYlSD7BaBMvGmUpXrgGoZONc+Nw1
WFyIufBiol/99xUAG9WMPQP1EBryroCQjV6a9qLlnNSLdxlSTCvvxdkd9LobGzkGl5XXwaQau/Dj
fy9L476RGpH8UiLTleydHjzGcESNWrp1Mtu18/HUpuz0doQDgdK99Cx6Ry92fRNvxdBPNckzMTRy
UKdj20Tf7Xy6a02Y64z7LCvwyyC515PhWOeWn5U7K8p8m1vU1B9AL8oI9x69WWV7IcQisDlqD0sg
+IY/OuOrRI6WNDTrwf428iSTONsu0k0kYwINmwTEKg9j11qyrTzWH4mR1nNShT7CQ69fDBIcySzp
zG0UPS1a6E21uhI8QR1VpW09yEmP6gs8Bm+C3snWBOG4c/RQ5c1GT05NY+9a3BQdu9gTDn/qs/7X
0B0zyFhNSULBMvj4af532+XsItS3mvyOWkWeILTZ96P2BxODqY49+6kOfgmYvYTDz79QNL+1tD22
OEA2ZQDpdNcbhZ+Z9W0MMcOcmxsT6k8v/9bmxA2hS6uS5nIgPiXp78BKfzE08absR2IUm5oQBB6j
ZCdurpLK0dCKdDdztkY5OULq1mTYSf0uxFeyRsAOFYamjOib8c+SCPOqa4Ygl6opanKFohxz2E8s
DjmrokQPOH5G3n6IzLvp/Aois1ZqV85iXM4urX0m7KquM5/Sz5uAGL42zO4BqpxU3g0V5qvV97Fj
q4bH/h4reN0bvxtcNJXZOkQz+6KS4dzbHgb0PwTasAmkLhxcgkxGhOBJ6DMxdnuxO8iGb1H3BlP3
ZsJ0lokdw1pxCdNt1B4xVcH9MjsldwkMKamODo3V+RI5NlGt+gEqTuymIThC2S234W2k3qjWoU6O
NhpFY66JDcYPWPtTmA42WQV8QptkuHil4dS+zJjdQJaX1QHBTQj+9yiRWYRxoS+xT05Zsq5KeFP5
m1PuVbV1JVu5iUznxYYKoy+/E0shIu7dwEmPKdO87CSVVM7EwJwH1m8N09rr4QiiBSjDzo3bdI2X
nelp3XQTOeWxVhH6I/MOI5iXdVmibAiORUB10yXeJCkkKxKTPX/vov7XYsO0JV6oRHw3b6c8wZcj
RdGVeZGEzCj3ahhQKWL+pfpj1jkFEccY5rhBgZjFTR0Z24HhAAcpAe0jIvQ4lIQVrmBW7SsrcDtL
2cRKslblk8mURmZ/sYq70fg5Mz8o4AbqWKcLOehS/q4xwJMMQvHycSXBSSyiV2naSmrgBU2zV5Rn
kt89wTHTLd/OHzRtm4zJpldeoFi5DsS/qNfWrWxtBijOjWa5VQ4xPOypxIetnmcnRecR0OymyXIX
CrqlNPhFHa30NZ9usiBQiJWVZjRXrB8ulugU6DYlJ6cXo8R/N/e5kYZaNeBrYRU00miMfp/rruhA
CwT6IreqqpZdOJrbPh1vhVpf7KF93B/EnwM3Rfrxm2m/RyEr9tahDMXfIG+uhYtekFN8QBEWhTnk
i09D4kxmQpEFNcSydEZ/m64wvAVdNyXfqd7yGmH58Go79xy5poN9iukKrZ+gxrUYSaQ48GPsvzFR
TPQoTJbK9lUrZQElvpnXL2ICEpYkYdQPLJkrQMKlgYDwgoAKJWNQAn3g32dsoHQIrYZNREB1Bn5T
w3f204BnjB0EIPQQvAiR3dd1ycVjm5xlGVEY1kyf/AsTaZTHvujYJuUSep3NabbpLbakMfQNZ3rk
7LZowATpt7bcGiLhrJJHTAEzc+Q4eQOsNGOnX3ESkysGDxsPctfQJMYDDJqVlzR0joujukXXrFCS
FhCdjOKolzUdU++hzV8JjZ82fE/HYqO27B7IDytFW8fhcpfLd/LwWtmzJ2bpOYjhyMHp2VXszUDt
pf4+xvTFqt8jwLge7HGpavv74ZyBO3rKcLLEzkc0em33IMwoGkaFHCj9fMQuS+N2gY3l4s1obwIE
r3gidOiLbJwC0KISi/j129LFd3Ze5wqHAJpO5vqf1EJgQ3YXd7wtfFr4zqMVnmjcC8OaQfKiwqHK
H3g6BXztcCNPNM297oNYaPCDqfuQRghQSFfvsvEHHDugfcGwHJMXyh2DeLEsnm9TY/7esJXUy3c0
u8CNq0QufPHI7f5Xk7w70Z84e1rs3BVqi6gfrh2nlypJKHJgAWw5KMLPcJDMylDUdoV6QKwYOvDi
cut5Al5rAvWDSS2K2J4tPuVg7OajNcHILo9FeI3FcLHPR+AHZU3GGO+T038xzHIWMy85JGqEGUt2
M8yaB+vngzXu5Pc8tFJmgq++qFrjM0eOhUfGtRCVi83N37dxtjGoY5MqUchtZOgossHw4LjbBRWD
ogiDRQYlA/VEtASkqb09DPO8MsDwcWwSexdG/3XfbybrrtNHdrP7r1ekcgHbF6QJzCZl9qxPMcvO
Upmlymd/qJR40+MXHhVruI25oxJfbnoFmd0iIZOJkZbnV44l5cMP4Px7+PvqZzOVWNOmNpBM5pn5
ph9Vb6nvM10Fo4qeUEsNWCWTpxL/t6U62ota5ZtYz+6GMFrj/mD1qj+124A24ltozJ5WOZ5qkT8L
bBSAfZXRgeo5QZYNdbEXpkXfs8bYADjLIFVmucDPB+bh2xIk/jnCNyFCipc/My+L8+yR9WFnBMTS
bZFh7kaOsG2c/UWWblt8JcCK5yl2i2DwMFiWrJ2Db1LJxI3WMMN4i65hhBJtV5qLM1XWY0nwTejN
Zb3zfZ0URwtWkmlZm0Qpj3IxPwoN3Kgo7NCFr6XZVu+WXUsAs5CjQH/HO90LR/nFZK8Qf0cX6lsj
ZIngZgZF0kKULhHtiWORJxeNH3LbQmMdzj9HfdwM7NhiG6Sfq4T7mPojopWqFsXA5uD316tKNS9V
72D8H7QQmQChs513jrIh0xPenAq2LLxZALQLAaUllewtmR9JD3riCmepUG33LTR7iMsbYyaEsgxd
01kP2Um0Gl3+gkkNOHXRJch4fk7l6GJ+CgN1bCxXTV5xHRMNaSnRrqyN2eH7xcYcCUsGBXjp0Qcl
2QnPkVAKmrVNHqVw5h6r+kZNZK/DDCJWy29Dot9AqcW58sN7LoJ3p48e/1WsmS8jkEkAlwZXayF0
dwbwVThYsH+Q+EmdiSwVAywQZx60Eqi+ObzQFkC47sebSHN7tCMo31UiTWq04yiQqulbV0zuMBSu
uEROERvNhylOvMY+VlYEjQ3gXxQROBs0duIPOScrrsRLcBuOyj6ncLch10/R7Fv2fkkVKLP9/ahH
azE2GHQJdZiwNUkB7gO6uXA147EyhcgXW1wONL/gInKINIVdaNHmB5WGuCt8I1XuQrv8QI8UE62G
hp/JqLp6z51iwhAJe5nCvGmYLhNSsUA0qvFOiQYF6Ruw3PzbnNutHpCLruOAcdLl7xbA5CBz9RTa
bhLonhgbJDOzFvDCe6V9DqWUVarBXKBIPmZ8h/zRY9mRgnUJGCtmCYNFejjUPwl7r7A9yqCNGfdV
aem2Q7wk7BTpUmcdTL15E/wnHFd/pvmEz6GxFpb5P5VUwRsheOX4l83uZTE7l+xQ8UVXqY3Jf7Ph
ox0hcic1flnUvAo7QxGg+y+V7YQaOar4L/RmNaanQn0KU+Mm7BzcupEIxsinWtqlbvY1/q2fi+aF
TKyQHmRkgbCJNHqwVkN5W8qUUPFbhAUHPE+3iVHj2Fun2PDP2tlGMY0AO7+Wp6tg5lgvKGFr475v
55tClXdZ2z0zyYBKt9gaX4a6p/2fJKzv1nWXIVwqvKZs/W7oD5EQkpPKZ/HURQuoRutK99Q23MZx
eJsuk29L+U6SkW7nwUGITkT5mBUj61t9F84TrLomJPREXuPmJYDbDBOxqZz3ZTNcqWEvzaMQv+Al
hO4QxsZHe/7XCDIus8BcUMQf0kFbl0zvQUxbMyRjbcS0x7xJ099Co6b/aBvG22ywID4LWwegTY0M
k70Pe0tP/SY8f6yl3QdxeizzelfCiuPu/xu0neIu3GqShrH2sLGxtXMUGM3CgcN5+Hr3u1R1Auzr
GNSAZsrnzVZZpkEHhe2DsW8y+Ap6bRtDjGKeqKb33PEVbPKTpTyjL9gAqEsY0msoYM+6u6GKsUXJ
KTAMcnrGheRNvmfFpqnjAUBcdQP8VbTHUgTLxflObZ8Md1sbt5Vd7nV8cL7++Zfo00wXuSP4aEQm
n085Udfp8DMGxBmsqTxGkm8wsdKe2vkeYtoq0p8rVHwVTYpSAqv0wpDr61u4MF3B1llQFUyOHgPu
7L+9mAwNZTArWzno9UuUyPsm6nZV0K8GC3kzXPV2oGxQoO+Wv5oOsKGuocZpnhGlfqr/EBoK+iYl
sVbC7jwCO/v6/i5IlLg/unEI0bgGfOKrZl0wohBFDDVpOenraMCTV3LouilhC3nUmew1UNvbqvdF
VY9e1SWMoCihgMjXMtov9K0MTTEtZhwmw9H6cIX46+sbU9PEMZOvD1424VQ4PcJl49MSh2MBlwxZ
y9VP5DPg9u81z0pioykju2u4ZjO+ksGFGyZcISgsGON9/aTVz4UIV4JLD/JBz2XZZ4yLxtaCVp2o
b/l17J9TUfj5pLpmS9Pb/ZwzjtEgxzgqdiPk3tg4eaUVbVUys8HuVk2lsoe+VYh3JXUdVOlGBqyt
2cCzPPQCw9rGWDDxbq7c9ecWCu8slCeCyMZC+cBz/nonmAJJ0iDKJ4cBW8fUpQ+nm8GUBVFfretv
HKRI+HdoVFeZMqLafUntzQBLeIn/1Hr8rUtPnK1ybe8Qa2zksbmTIx1vBsdNxmv93gXMhpuFCq0i
vBO6ibNHvDhjNEmRoxzsARV1nniDYRJIOaznQduk+NvaNLh9MyPcnyn84GbX+6y3drAFsIF7F3A2
0SRD3XiC9ZLfWSN2vyqYuEV41fQG/Lqk6X1a9+TzXAOcPu/VQCcMnHCwZAAFQvbvRpEjViaKc1QO
ACRYZfhRo3jKUGGX5+MXdPpflE6cCLh1EumERo8T798LOmHiFJOSKQfiE335h2PiqlFqu8Ix3YZl
JY+4bbxkTr1hfKDJ3/GDMhApVFLyJ+1sP1WK9ddL7cLhwQ05MOkwEBU5g2dPQDfjPAA3gmRO7bg4
nW8K8oZx7AuSwVNqUwGqWYanlMJZV/dnzO1UHS0zjlmYAh7mgRCya+7mF84QYlzEdgRXgk/gvCSI
DJr3aOIxQS0X6r5ICtdMkJsWTjVVGSwwfDtNg2jL+ScmoK5TFVdO1c9DOBHCCl8Vc3WbB3O2RZWa
ooTSgpgy7B8k/aMmoZRLNazJv0/p6fpPvvDNc1SxCyP7wtb9/IJZFRutUsNEEsxCRI2B0DBqVED8
yWdSIxVf5JqBFCyw8phSI+Ft5ildcO3wvLA5M9hGfYZ5gFCgnTXldWOm1ZxDPfzPy7JNbc+M+2jF
cl47FVA1vY3ZvAiPTTD0363dvnYTAV4T0YLwOTpcOgq/wYwwTrONNtl7uQTTN2isW6+eJ/6dwlXn
/yPtPJcb57F1fUWsYg5/mRQtp3Zo/2E5tZjEHHX154Fn15m2WmWd2qe+mQ622iBAYAFY6w0trplY
z1x4a2dwkzo0EvQrZMIny/rk4ac5NfgeeFt19NP6ujhu8M9wJiHMWJED8srUbXtPmR5gjZdViRgJ
1/DIu5j1OZN8Ytsxkcal3EQx99TdJq+Lye5b1lVTIndDckcspKOk+7aNsjEqOf2iIcDlyBuPoIJ+
S1bmtePhQsbx7HiAC8bUwwJuyMN8jzdHcuNlZ0Wy2P+a5NW2YevwIBHrpamMDVQ7wSDVBiDzuQeh
EiLpAP4MIyQPa84LU+vcuYdIK0OdQTBUx6Xi+9OocQabK4NYKe7L3R506zg9lpKxqCnlAN1XuziY
uHmyHJGhUReSJQW13q1zHODTKLk4Wc6Ef94OkHQdGBzz4iT4jbp6PCSmM202nFTdq9nzjd69stzn
wX9+Ntyr0i3dDUhM9xgirOBa7rXiPqPT5Tpu7aoe/nd84MUXHyvd66trx71+eeZnTf4LX+d//Cys
5NyXt2jxEntv16tf1y/X4epzsfi8af3FzeKmcG+Q1vF1H0iJ96T/uhncRex/8sXaT7x306+Wtg++
1t3+3j2sHx5kf/379y5evjbuTt52Xh1WLlclb5e7r6rrxe6aHIq7/r2O3cT/w6+xe3t7++f2sQ+e
H/2P3i28ez/xb+/v/Z93kjPxC54auyjob+FKfjKWOqEr0Up1EtqfyO/Dgbjw88XS/Z4sFES4/zZw
cs5Icm4WXLkmQbwS8yU3e4QurgaKHvH0R6Q4hOPXF2KovG7kG47wrZFhYGQt0T+e5Kt5skK9sJ7M
LAoN/SFqsysKOqB+mGxG7NWF4tvaHyR7j8Mh7FUH/ZdhVzYI3xjowAz6lj7FI7KuTecrEqoezYOE
4v1R1SAWllwwpwugRpEl+6HHpzfJPI4NFEYZUlYl6QThs5hfaOIM1e/bqJ4SFCYntbPBAgkllHc7
ZEtljaw4NVBSGG23c9rCp/VmgrqnoyaV3DHWjlYFaYHs2rTAbg25uqeWu2WfS0vSMCLx1rE3iIS+
kr39PAkujYj6PYBUqVmbh5kRGaIHMjZAJS4yoc9sfwBJOcmy9yHNoZ3cpg97ySitiCbQbDC5Lcxr
sreUZ7vi7ue+nAk+3xo6gSGObTzInUpDbFUkJftJ4NvJjeYo5F9CeZ+5Bn1r62Tcen1fWlmrfa0d
ADoaSjt43oo85s99OnNq+tbOyfYbd4ZRQiedBJzangE1BxAxzRpQqj/h53mptnL+XZFkoH6BDPWp
x4nc1plcN8evd1XOUJemhVCAYJ2iO/Fzz86NIDQ3h3qSTkHpdOsqC7s/WIduElcwKG7cVwXf4hI2
+1yH/m5FfP+vi99x7jMc6cZJEFlZazREDVl3Hrr87f+vOyfRWkIGRW4PNAQlK5rXVDwGBXXFS4Ze
545BAMz/O2wnQTuvjRbEzTBtlPvjffrLuEYgDHht5KF/NmTL5Fe/oQxqXYKvfhHlT0PnX+2eKq8c
QFdUWtFPG/xk9vp6nz/q1HkGyBZCeRzuN+vawOaVQZactUUBZ27v9u2fZgCINcV+y2HVIC+6Lx7q
Qxrq6ManB+3+55dw4W1/VQ7/etuHQ6NLg91OGyoO6EyQBiECUIe8mBA7d5/6+zV8UY3/aqmw5MYi
ATZtYHlM/XoYqDCoFJQAcdzCPFAAw5luUlwNykvbHC+cDM4Fhb/fxUlQ0KJeKaqBxiVZYHbQyGrR
F3jlhlsgsir2CSf98/PIXmpSHFb+6q+UWHra9axWXj+geZducywpUmFBgWyj+UkR6ecWz+1M+IBg
gQoExGDGf2/RTpTRVBxaZEFJ4AdmZMIu+itcaOQ003ugIjjVLY3U+Jd9RSAkX37ux/k5+X/7oZ/s
SraSHZxaYk5iIxeR/mOd0JJV/Smyx59butSZkz1JbptBRjuIEUsoRyxIuXDe+LmJ80H7v505mXkk
BAc9ahsWGJCgOdtxDvx/OTJcauZktlWHUUGimzEj3Qwmg8qWcPi4RKA6d15QgOKz90BVIoH8fYYV
Tt4hTJJPm77cWO/Q4Qja0vElIpxeEuQ5Own+auqkQ3oHlbfTaYo7GB1CgoQMHVuqPl/Yhs7Ogb8a
Et//a532udwcDaX4ujSgjDWVCxIF/4s5gFEe9zzyXMqXltlfTSSVWtlZV0+CRkjooxUSzRcj7Nkp
8N9WTvcbGYrAfjCqr45g/iQwABIVDpRU/je9QQsE1IZGmuZk0fSTmaqNyYDF6Z3YyVibQERIj7k/
t3N2sgkXmf9p52SyVZDMkTAVo4aRoXNbcQtKCwFFEiKN1iVu7dn59ldrJ/Mt6kZbnimKA+9bEHBI
tBENeEcXs2znX9N/u3Uy37rU1Ejv8ppgKAMAIwmDJNukhD8P3qXuiKf4a8qNk1pMhVV+7baYDvUI
zkjs7o9tc2Fun9/XsX8iYcjeA6fve0tTYjcKXkPEhCMqhcVnk4eC1JSPi6+XNgAYqT0bNLKg5im9
UJJ++rmvZ0cUtSwbJjbg0lPCfT8eOVgNvDotWqM5gUASlk55efdzK2f3879aOdldDfbyOY0ZUZxJ
8z+CED1Ln0rzNo73vXTFRnJh+l/o1em4NmqkjpqYkMd5x82bXrFvXKwGnG+Fmi3SHdSKTzVNLLus
I2nP2yMuIXVG0Q1NKe1SPfr82P23lZOjfp+pe2vfZ8z5FoUl/aEFJEDYINYaVDaFuPJYXUj0XerY
yevKs8KQa8weNna546jCHYbW9EvgtbMdI6WJjSROX/gQfZ/8yCpoZqIKwiHa/c0SXBclAqnZ4TVW
/r5YSjxXKEViCLlBEt06GdWTccxMfV9VhTyKjaQlFvbrfYsDA75B5VMEdo2KFxirn+f9uUiCfRk4
AqoCcFtPwvC+Gpx5mNTxqzoD5I3EWmqTckJb+5KR4xlRT9E3aFiIF4GKtE5OfgZmmp1kGaMwRrCb
YcV4tvaTDUxOBunEUTBBrd+6Ug/oPSme/S7OhPbEg9xihAhrBcBMVl0wNfs6Np/e4zScZ4FUg3CA
efX9HWdqVpR7XRsRpXY1nVTCTRw/ZN22GDCc9Or9OlGfq9Yv843WLEZQyz3V/JteX/dQ5vIlpBgD
RrvidUd/n4d29NBON42yPMpoafmtQ6Xx49Bc2b1nDI2X7mxpnW60Rxtw0M8v8gzQktEF4CIMSDTs
Ak52HsU4AslO5v+8SSt9HZBmIrJw4VMROIuex/QO9PHF08+XHNW/A/jfdk8GcGj3vVJxOdkc8rXe
PnzZBu0fhHGW0K4cGxLf6PWh1r6Ya8W7eGg9m18En64oyAMJ2aaTRZrv03GcZNqnjNTuWnTarsks
9vlCVq73JXrG1sHjqlQvEK86vELe6+O7fbIooJXY0bVlQiH/RXEU2qeW+trq57dyDihi//10J2+l
N/vRUYHQb8Z5aemfMd4Hyehq1ktlNCSG8Z9MPobmvhqo+mvvifWiJ7Nna2T1D6pvQcrS9kAzFkol
/a/mCyUbNlaVw+vpyo9R6FGYSrw3EhgcKM2ygWLjZ1eHVSSXPtWaMdaDDIeSn4fkbJjDoRZQCnw/
HYGl7yuuqtLCKMuJIcH9CgVdy3QL5X6Wr7jieIfCG0EVXA6uIpD9M02FW7EKIxv3wJMdY9COh4OF
t91maoLWql0NnIBjwz0Bkye84MxkWGelGgjcFxXYGEMvDa+ln/v+VWP99ykEIMChpg1m5HvfS2No
c7vqR0xDsIQZXqHXw9LbNJId4jXhlgPmG0a0GIH9siW5STX4whBVlCA07e5AIZosg1UO10wTZhFJ
1rJe1HHv1diUW9GzZidBCpZ6AHQ0gJDsFW3Z9LtDKfuj0eMsUYcQXtR4jdsP9nUwwLVubVjvUKe2
CcV4YTEFtWsrZdo2OhxvE661IjtY4/dWM2jNwdvzXBTFqWJwzal0/hK/cyGVskdpaOFs56GSbqIk
Ddvydj/9yaihVzmeYNkbzsRkAOVdG+15BdZW3T984X8sYAkNclqVBW0BO5rhpokxvWtrbwZSOtLL
CH53Eh8uGOUY/7IlCJkgExSF3R0gxslMlAa1MKJ9M266yAystBfJugYYcQ+H3LBKV44XagNgcJVA
On2KlZ1M6abdOHq7Egh6MYVA1rrDFKOgvaNUhE/w1ObBjOVQAmIzK+oAvRF234UNkZLEkDM86qCr
7VJ3a8Tk1eNnSfIvqXJfIAVBBnkqdWPBZRFOgL32ShIdV3vy3C+jemM3Bdy4CxXcLwXlf+bkX6Nw
EsAdTOwmrenGjdJ1FLNg6I1eC7637l9sJw0UeUarvgl1WC05cPPjhkkgOqaMbjGBox2AhzppKEik
qVtn71WvggfdycenBC8DicOgI5xr6yMidnPw84Iiz3tuXf/19OKA89dViPpVHyst214JHFnRmHbg
gutHrB+bZvBa3JBHpF2tT1BLQKAdvLbWMYnaDJd0TjjH6jUeXvrKYeu6ihwp3JvoCnhV/zIl8yY2
1BCvb1HPNjHly51l1oVtm1PJA7WHkos4szjDktM16UaBzgfkzSGbm1huSGLh6BEQXBYfD8Am4AsI
DKbIrrxAyuum7V/bmlJ5TqlauMVNKNRyGNLrbUehF5pPOB1xKmLaDLjWCNNL4VhQqthOaHj9DOlv
WFbkaPZYY46dvVRradW9VozDccTnfhaVW2l/XW6rtFsKWAcJ0YODEQBKphaanqJwieojF3CkRYcY
EmLyVMoGRKkxSKm3jfgriTqoLVRaiBXgrw25uyfVLUi8Q7HjNCww2pwyHH4crK12LxGgcmjyIJ2O
n8IUnjOlDUu5sj/hh3gQrw+kwhXLTR2ondkj3DuipOeUBpgJ3IJI3taASmVg5THaAzC8BFQFZLDi
gUkbsl+QEfBv+sQZ2ZWNHsV1xF6kxpPnCtsevFvgidGA+FTDUQ15Qtm66Zt0ZafPg24srOEX9mq2
3V/PIE5EPUIDAnPsXhqYlPPE7ZZlu9/7ydT6vcaxQNXQ9W/99ogDELqyEKFlEOVar25M5+Bntbw0
CtOftc7Xkg8r++QOV+pI/88Ls5t9OUoXKTIC4kKJc+h6rvVVnL0RxEUlFAuiqOvh6IBAllwHd7yC
OB09OtJDLqge8GPS4T5h9JB0JOUbVYEKxjd2h/K1y24gEI+SA6H0MZNX9oENYQij5kEHCYfkggZb
FLOx/SPADLIe5SEK084MHMmzGy0oRz9rdkrXb4XfoJFS4ZdznA8fY1Cq+02HW6ACyNexXgR1dbZf
ieZRDXSU3ahsHYi+xzVl8gw1ZZLQbONJbm5xGkBtCZB8HQVZ0S1LvJT+E8OAJgsCfpYDNdjFaSTe
F8BxzUvE6DOH9pR5pxH7EgaqPparmL9jM7tIo2pN4PaF5WzXPeQ56lkYhNuLPn+ThhsLvclji/f6
zdQ8ZfUD68ypQUEvCyaUBrI/6iZCanl38NLfnV2vWiAxJjxfIPBzEy+UFJp97toSnKAjClhdG8ag
waK22LTy597sMFT61IZ9MFuaX650nrzqlaCQ6wVyoW6k3GocX/IWjyOW3dfDq4Yn0gVd4qz2+8IX
M6ZVnzJoKfMASr5/OSZFyLIs2MzFTblPjluGWXwO2NWI2yPU2XBupqXaN8xFNJH2Ry+B/5DtXyzY
U2IoBJYGf7Poutz3Icr4FXR9oXqrkITRnhP0SypeW1VpQdwn22yI3OpgPyKWV8XzdWPhIsb6Tlhs
uVzcq2n2MmbYp1kvzXgIjWi4KfhZg/m7zGQvbQF6tFgUQbI8CCxomgZN/t5xwshgf3CnEOTBC2H9
7GkNrIXD5RvkuaV+j+plnVrHivLhxp4wsso9WbueSEZ204LnpsgyUOc7LhzKPZWDjMSrKYjYEyyN
6jVBmxTKm8XBNcFzdwBmceifK1RVyLAIvVCjfpQaMZNE/8WdJD0+tLzYYy55P3fjyxDhn63VQUkD
EJCqcOv93o1qjC21cOJxs98dn7sERRRXeQasaizbq+xu/zq8Z7sqxHF1vV9io7XNe1DBQV0hOrOa
8o2gJ98M9W+MNZGNcYdl0aHsEqrN4/5qWk9L7ps3pr+IVqkPJ2l35J3RC1/7dHzDB/Xsmsvmpb1W
Hp3FtNavax8RU1+5NW6tWz0sw3mZhfmSfcPvbpObeEfACAJtMbyaIT6iy/ZGeVQeu9fyV4zL9ke6
LLxLdwFDXM5+GqCTlIdykNAKG1MuIejxz1PlI3+i5wBhoC6OlrbqD/doFAcJRDaB6EKoRCzqbEYP
+c1qAYpWOZvhrSCXyKhH93K+4gwmjqhSa2B+FJD1MhIHkyjUBXCuNTV8asfIHzpWJdIYwrK5lfxj
hKYFgTjBrDeXnvqhvhehikChIm4r0uDdpGI4guaBOa00Y+9lhLlOUty5/G1gvba3TG+0L6Tiz+Vm
ABsinofBkkYG9Pvsaeskdqqc7B2JEtEVzgkSqkTD74vix6cTFXtzgLnQGGzkZ4BW/YPis/EqIqes
LzY1wLM3BMPctzfxx+fSnb2D+3wAvvaIEZ37If70bLmPMUAvQhZ/cwCg4QPkFv4vKRjcbeFubya3
cFEAcrkvuOr9FhTa01Pt3zyJry7eictu5YIpa9wHGUCZt977j5b7lrhsivws8gbuQ+b/yb2Px9v7
Pz+vyi/Qxl+T7p/OnoxrqiNmUdd0FjtlwHXA6K4Tt/3C0b1hZui+85R0IOG/myr4vHn6zWPG7p+H
h4fe5TGvS/f5lgd8eOCpf342RRan7Z8e7uSeauhOVkF20xfPq9JL0Gr7Nbml17pvqX9nrwb3U/Lu
bm5yhvHz7u7zM/MY7gXnI/eTOoP7+fl5x+HWu4n9Ozy5fcn7jHzxjcl9fZhZ36P7ePtxv/f/OD5d
ePxIF5HHPsb/Pz4+gNR4m97dfDw2Pr+LLzxiPeLtffB9/Gv3lmGY3dtL3l3mySH+9I2cFrfyuY3N
/X7WF9GiZjJBKmLs394Uei5eSOFfv7XuryPdQxbI+9zzh4mvfzrek+w+7Hav6z/1UkzCg3srZmXi
x+59Fgps4vZ35D4U3mPu5QGfnd0/HxdemdiLfnhjp3f6wWwhzkyjvuDCqvgJ++hN+kRmJ3q3WbBo
J3/Gi5+bhIjwvU3SqAaZLoOdEfl2cm/i+3/deiJrHBptcIYNx86wDQ5PPYsUP+1VESZBvSAv4MEb
DY7b/SZZonkXKv7kP8OEZEFq7mPkiTcOfdOVvf3y6KPbE0yrwm8XCGkvirBfVCGvYKkGeqD57Z3p
GWHxO1lyPeVzRigHkw8p2R3XZB6CMjB8OzBWUJ48kz9DIVnoi3ntLNml11huPxu004kniL1fB89d
fa4W+QbzqLeDhxOv7wTYI7mJN4BC7TY4jDJvrUD3Tb9Zlt6vX2rQ7qZ77j4ZPTn6ytahI7aHadnv
KVTXczCFZMy/ZrmIOHega9zn+Fe1qlaAbZZzUKwQ7VjUAZKNbupZq979k6KJEi9TV3aTkJyTCG7M
t5Bp98Iguc+yZ7n4OxAhyIaHXPAJcLH3MnvP5kL3JGYnbAZm6fWvt8S9qt1rRG9cefW0+y0tXl8f
djeT9wmt2zssMKT10RXj2/C/w8gHLMKs/nyHm02QpJjwdLPt3KMHGdyd/dfXJ/FlhN/cycvdd9in
Xs0aH/3I5T7j42fhKWvrdvC4Tvr4C7o6IyegvFHIbdRz3RsQvmIYCL0Bhzz3Dcdy8ZW7bonPrktA
+HXX+rvYTd37zntVw8YFJeWT6HFbgQh+enp3PPFDnyzv0/KIIESig8fy090nMHZBEXJR8zQ/5z/I
Y15EWEJew30feOiBf5q7UdgFHKtpFUIt/V085e5K85EA9SVXYnmXC/HK35GldbcP7wviFTzLYM/2
IR6dM8yGxeQO9y2/5ryViWevecdyQJ7d5bFuRAcPnrMzAS+bq2yBqV0g/i0d3buLT2K47f5G3mpF
7jd8KP3iFgKyh1FsYPOd2Ufg3JN9ay2H0kINnfW8PXxYazQAtjJDvfceFG/9Cs/AzZfjar7XApS7
tupW39pLc+nsveo2eqpuj1fmBjGx6/b6eFWsi7W5KW67K33TLNLg4HO+Xj+sg8QLgnvvvlgYYLyb
EPtDfwzMxTFUnnWDqdwGI5N59BoffGY4PtprLdQ9uExbbrH+vEAuwVXzwORFHe/ScTXqSzszXHVT
LebluHT8yLMDZP78eRkFLZH78YNw54lT4M+Bx/73SPI97pzkiiDMHI7KEA34cGNujk7VouqWEvHB
Ca1ltwI//B69SPfRrblOP5x3bleANFXDdWIQ7roXe8oyCxDdXcVbZ5u9lW/SB1eKPuLtjKvpKnrD
1s2vw3o1BXPoqAvjt1RfJfkqNraOcz0DrGOdNDj+jbujHgxvrbmFAKv25DF2UrThOpVMEA4QrF6m
QwCzMOGlFpvDVg0tP18Ya8jSC2SwHvvnfDCRT3g2oE1Lt3O9Rn/t58HSTzaGf4L0yekf6SYF0mwy
brSJhwL31+2Z773tHnTLQ6O+55LNRRCysW3ZHnI+A27h82fW5N4BZ8O9NocCT0Ki4OvKNw9Cua2Z
3g4mdskEQcvT1KtB+kPqCu6uj77FKuMmOqKmtId5ouHxW5MHGTFJJbckrolOpvrD8Xc+RRduOuiY
XdiRTg5V+XzUjb28HzeAcgNutkJndjevB5+G2ZiP/MoB7+hyZoGoT0Akg+YhIsNXxfQf2UcaPlus
5sBxp3AKR35H08VXYENkLl3wRFy2XJN/JTJCsR/5h8XhMw5b9ixto73lIZEiyILYLz/5yUQqbjyu
uBuRbybqXKFCHLI1LghcYe6/qbTuuH0gnngirB/DNl3i4zjp7t525cyLdtZIWsvrwvFK8spbdqpy
edjtGxd1L+4AtBERt1Du8Em7++Xi/Y77t296Ov0/+vmN2K10j3Z2pFOIfXIwbJ33wZ89656bf9D5
MDyCnq1GCZ9nBqEPUAbZ8S0veWzZ1ijLLPKVGFARNJFz+dqHahqMw//skslCsDccTyLwIerK51hk
7H8ifgzEkyGUbzP32V6I3ua++EG/eNz/+VmInrktr2Lv3gWLO7Ezfb7foVkQKIvcvQFkGNquwrmJ
k1O5SkXh2z0GZNpW2jr5ZbGexCZUbxGwcF8xgQiKIOh9030nkbxo2AGGoAvEfkCg32+f3mu/CgTv
RGwSAAS8OWR7Ix6rocZPmrgPrF9/F650K4ejrxGsYxcaCs7lfIp7uvunDPl25T6kbuN9/ZL54o+F
h6qpm686TiXHED1mum2zTSvu0RcEGUiPnFD2oeQ3i4N/CEncEWdU31lXPOIcFq/i19431ij9sy2/
r36trnVeoxhDcQKY/DlQQnQvVm+/7oIntjk3WfCb7moLa4G3MA+Xuus9OwoyMV7nyW6MoZzF9oHA
ni8tjjz/wNgYi9F/ihhAOHe+97vnww950PFU+hOH1d5/mryJ0Uw5q3MseSKyX1iq9qWVenLDSA7T
gKAyMXwi7nnYBDNo8qMIztAcv257gl+EBn8tIx8o1h5ffKwZ0nEtL9Kteptv86201K7H9RCaCzE7
3z5Nf78wdp28s3CrqwISEev0MbqWbnWOLUMgelXQ5ZS3N/rFmtsd1wjDTz1t5Sy5W7LKvIMfB+Q+
vMyvFuKDYrhkThJj+HNk/irs/HVk/5/IzKUaNrpJIv0kMqtJHPVZTLCqa+59qI5QtKmpGEOUrxMj
gIECik8A/QeDrIBQAUSrojIXiI2otlflL2S+QVyZCCHG85sBWxXAtxn9aQjsuTk+p0USHpEAyoyj
f8Q7uNYojKCyCILAWLfDATd6eaEoj3KmexHNSKhMiByHlL4JyoR6aJYa+0QvZJu0O4ecfReR90ph
JhVhM92KBGNzJLIZ7YWCtSkqkN+GRlNUA2ajAP9xvTjFvIxKBN+yQEJ+n8Q3dZ8FM6Im8V1UJJJr
kW+L9vFtr6gPzVxskKjcRY1yW0E+tEh5xlB24sPzGOfLrrw9llfIz0TCOae0giTQOmmL/VvTv0bq
tgRVqg/3sg3z7BCopMaR6w4GEBVm9JYrJfXvfZjLsKTHfWh0WeAUiJkpN1XZuapfRGQQcPil6CH0
+wGVZyUyr+nrfkBWSlVrF5B7fLzNLZRMpcNtigTiUN+AyLCt8sJ6+hd4IUYMHo8mVEQZt5PJlIxp
NVtJLG/sisdMX4vhI67fpsMm/qOaH1AeU91Xbn6ewco/pcuvRpEy4V3hhSKf4PLU2Zj6TqXRVNJc
s32jsFLiW2ir7wJ/Dusycdjpugtw56880OnsgMiI6IbQMgWQ9/3eqQ7ZMdML7bgp2iDf71LECXIE
YOXsbeaIlx6pLz3i2UHlC2CqTQpay3YJtPMu2Qgy9YVBODdX/36akyxxqkpVQarkuCHnp86kqukz
dnYCs6oOiyM6HBG1JF1/SC/BBRVxnPlnIID8QrTHBJg09feBaO1cViMySUJgAhtFpcWu5EGrllEV
NrmCgvhrnj4nWrWok7sJDJOQZqLWNGLzjCZSQrLx57HQ9H8fCC474CoHf03TOs0ITIokp8lkzpsM
p2QMRr04OXi2vF9FaeQKRQoLMoplvThVFyhZgv5yPDeuOa7NGSmgNO0eahsF9Lazt2ZhX9E7GetL
atHlHepF62Otretkv3kspmY5tMAC0DoODmn2YfdRqDWG32l2UDvVI3ib4Oe+/Qscg9+MaSVjLdRW
YLB/H+yytPRBVq150/d4oZsRysTPR6y8wYtR553LYYkZvSs3B8YZZVHnrldVJKpehdn88VZIrPQ4
il7UEDgz/ZDOQNrAAlupoafx/bFA6u0h89lovJc71HZJTgMtFjaRACMoiwhlZGpjTP0Lw3G2XQMI
iQbrG7CgmAp/JX/6qEj1g2VNX/qHYJ2ElJe1fzHxvNg7j6w9dTRcBUjdRUO+c9NeV9gzhdWUgsrE
SdjBTgWprCI5bpjanmh30h7RtkmHBov5tdYC8CJZblAN5i0keRl2JprB2i1aL5Q5Z3ztOzehGnVh
RM5EQ4i0mshdi7ioad9HRGKbrgo8fjd7JPETxFc/DxSwCIZUeQQDXTwTS+9Cq2digC5wPLSJXTME
7++tpgdUkeKEaWknmFTuhINtIveuiedoRb3BmB+HXJjNMBT2tBO2vkAN3djQ/UrL2e8fx0uOjl+e
CSdhiYoBqpgOkwN5idOVkmIpaNvSxPspd7oF2YtVL/wcG3xf+rJc9sNDGgtcYPWUHDjvZ85VEw93
GvBWjTtjXONz1aC+3dRbvRzWhXrYVEbidx1lYy6PTWuGzuEYyhJFwQO4yNm0kFzrRBnwICuhUK6x
ElBkXRPUKmkUEWDSPHWHKA0iQvOUJRBlkHutRnWrpAYhxHrWpV+pY63THFHzFrUzuCAUjJ39+88v
TBxs/xkcTK8UB4yk9a9IsdVw6tMh41vqn8i5dyZsEDJI2JzPzZv9GI7thZUqNoHTBnkZ6FwYLBZQ
pt8nSDk3ct6baO8BsYB7V8Bx4AYvlBG1SxvzmfCPtDi+MOIIouvayVbYyfGs1A6YFaY/1f7cWKTO
E0VRuXpA9gDqJfhoZwhGPfG0m8tOsueWgkkYVC1klRX2xe89dThtOFnC0O7LG5LTrkwJvi4OaKuD
iRl6v2y4aB2d67S2f0Mngdba5syOQvHIJ4USEsbqrrHjC+f8c+Nvwd012DZg8J7uG1MzOWNRG1DP
tUdcZFHiZfiZWRdD8rmGBIwSmydhVy+fXKmcQ2kqc9p/RQJB6c4C5bCEzoKJ789T+J+7G/JrECGo
0uEaCk345DXLRxyOy0OHmmOGZCcyR+Av6NNF6ty5g56jc6CgOfpEe99fKHDRVJGqGSKgvZtMyYsO
X7Ix+NE29ROHEEBC5N8IJRxzRtBJRFn7cKuW/W1LqLiI8v3aS78vJbDZQsAPzwps604P2d1Br1Lt
yARLOdZEJTmvN0XbIQAVxHI4RFdmHcbjHDQa41HfKjP8ZhWZWyAn1ecwPOtxvjn0VzolVGUe/MKi
ajlRN5eHX05svs0H87F0shc7WmbWqiietPzR5OhIrtOTybT2HWA8qQdegfwhYMaiBVzRUXEBuolA
bFaunAbDcfXdyucwAaWndsCJ55KbXNhVi5F7k2z90Y93TrW5yFE/rWeC+qZyCwBaNhS0jLBY+/6u
1MqMlYMCJ15Ih0LCD0e0uScjW+RoaecglMrp8GJ3EeWBTgkk6arVoo9eiOyU3e1kPOR4PCvUJRrj
CX/RUDLqrTk/xyTazYIzlhVUw/usKL5wf4idcA9VWcclqC/SYN9XiwK50DG1PXbn4FCvcVXEooId
Z34QOFq7CdGO8Y1cRtJoci0zexBIEqXttnr/8fPq4NxNV0+miSaUmMHxGxzITlc8ikpS32v6FzHK
POyfgH14cWmFAjinFfJ66sYPOWf/skBLpIEYMCHabe9Nr6N8ZzVyMCfqerJIP9hkJUmdajmpNqAD
5dD4WdJ4wNzmaic198mRg1Z7RcA1pXzRdVVQAMSNnN/W4drkVBCr6tJoh5u0+TUapVASKYqlhFx2
p73qJRLc/HtwfCPmhhI4m1zWbg81oKkxvylwWegjHDX0/TqtwSMalMVAmwqp/yLXPCDbGhq7cQ/s
AVEResOp4AplWvfwOtiTL/eSm2vHBz5PBcG8Yh9C6Qz0mHprV9WXQHlGmqG5aaZHZCGi9E0c24Qg
lA5jZ46opukWcp3mVgUVdjQipDCrq3zK10eruOsxDUpQTCUG3UwyOdT0DbeRGDRNNaxrrtoKOTiF
1dJVLpHX4LJANinPtoM0f8nbNuoTIgdCoQkgnI07rA3gFSBj07yRd0nw71IUxKrLW5EwF7IL8dFB
H0/xhGGMwEVDG2kPlHzaADgn6gJH+862NyoAwn1RBuanVGeenEahKR9JGlSenZhhm5EYLVNPIOvS
9JUzotD8BDuEKz2YzYxhtqKt0ew97hSTSu1OeUVh1Xgdjx4+zUjAxKEyOA9CYD6B1KfK5cps4isR
DLVB96YaiKIjJNSTYwWreQwq03IbDr2TsUryTWdgBQHOXgM+2DEQ5EaEg4cNJBQDcy+22rWmIvMs
kXIZ2m2GTDwwplHuQkkrAjb+6zqSF/If4TuLzO4RWTSBzjZ4UYVDui27beRWIJiN3NlywEv3iGJi
ZNNL6tcdXTzz3iiR/ZrXIF8rslqM8h8TQxHM30T+JuNWCuvTRG6/IPMkIKLlIql7FwrUiplCpkXL
rrnjiIzYBOQmHaXnvHjO58iV4tpl5Qgrgn5AUJd/K7CvkVN7x+GDdBmvV+Bo99OVgJI2aEhLPHWj
PkzzstPbAI0XSAHLpt6H08AKICumq6WfacxJbBjwQK0dYcMzSyHZNSHui1TteHiZGL+qrlZg24Sq
byHSTQlZafx3WwVDOOT4GXDwXWtEO8bj/ZDgHJiQzMO0TklfFFJ+QmJR4Dxz2fYF/F+cQwcqvlPh
5WjB6VIbKskfS3dWEfhnM2HDwY8F6xTJLUDggqqdEVQeEULMm89jf7yao4NPpWx7TK4GsIOTChD+
vht9oSw3Ae0fusaL0BgWyoRKaWyEPHKPKRw/yfo/nJ1pc6NYuqD/SkV9V182AZq43REjy3ZmpW0t
ILYvBCAEaEFiX379PHh6urN82+mJinJlaOMs73m3866p/6jV95VWXh/nlNSfyhknt9n3k4R17LrS
FKod0pqKvbdD8W0qbyBw2cP7I1Y4oIV1I4YwzKWaeNO2Kde7bLvLQ82od9opTSNyP6Txp369rEZQ
LK0IfSGmbvqWysfqnP4KnNtU6nFa1XgE0ARJzRizPROC2F+/NTf9oVCAeqAokEFTrMjQulOneQoH
bMXTH5SrnCDgY7acvp0qKJMIUGu4LRbvZZmvorxuh0dMYyCicKGyNicy1WIuiB3WriHKRDvDDAyL
O9FwWr23T1dNer5OjS3pXSqp8o/5WKyl+1pKL+u2vL8VxfxZz5Q19ft2vnR6pNbd+kTYfSaOzyJ1
i4msnBJUkWDE5T+Iev9tnlGcP/+mQAmK9DTVM6dtScMV6NTIUzVM2mZSG3q8fZsT+V34xA1Ik4Rv
YJbiUhCvf7RzMH0Wl9pIR3btYcgWND3LqUeXPkEi8658KmmBnBEvK/jpdzWZv6dT+5yYPD/OkvmD
MH+aWGN+1Xe0baPm8Gw96ESXzS4PtKD5Vs0LZ5I/cz9/OaUqlqX+eGm/jUqdrU71aZ9e3sq59kTI
8ahhTyWw8VYNpEHSJKdq3+5FTlE4Gc7qZW3y8GW1GqoBfLx008aJpuyTykHmHIEoH3T+epbUJHdI
4jeBGvcBNOl7/VrxWjcJRaOO/KA6Kl4SKJ7gXS1hS6Me4a3faAfhbWEKlKrb9I604zevmdUc+VYz
5kZ1f8ij3hnXM7ONWmdu3EridAnRfRh2Z3t0WmcWXa3M6uzFQTPHtXCsgizQjCQQtv36QoR8eLVG
F2tDuZKec0fYDcfRuAaiwUe1Ixv6XsUbbfZOZie2sFM8adccu6mu6bKPeL6xpz3MI+HYBFKgrfFe
M0VvdsHloB4VS3NSYkb21TYLzvqP3iSq2BgCaugqAcLw0JutiSTVLcWi+2SxOx0o7uioxyHGV+1J
eyEutg3dae15WMVzu0F42lMnw/vKtypPtBnMYxS85Wbl8cMq7vapc1kN+0R7qA0tnIXtOnUV6qMb
qZNGeiBZFXukPXtrsrL2u2KRUOzmbrNrN/zYqHYXedWbV3U1mtLikY/XrSlYMyfDYmYtsqVq6fFI
pJSTwZAOVFOtdnJG2sYyP1CNXreqLbPhfrd7c3irD6Py0Lxl3+hwHijWaLYbpigI1CBZxNIpcvN2
82Z2ta0NXATuKZLYrIMhTD+mrqo+kfZ4P2TXZerqR332mB7oPlBd/7i4EvC9A6yTOyMI0CxNEU8u
kpE523U57caQgoKCXyYZQmeCOQFVa1a7Lhj2QGUCMb51q9lyICYPtmuUIaDSHKfvTm5paARxrkvQ
zDlbd2SXy7osdigdhePpQGzF1Ra21Ei+Z8uyJR59eTpcDmK7FDDoL9E7UOF4FCdstmQ/wIfX90O1
qw/NNkWg8PFxUsBiHBW0xTlOMwNeuoqdAy3iKVajHAdLdMgs4nExWkxIebalre8R3/92Yb5bcA5U
HiwNhbLWpm+pFEjJH4X47DXAex6eY3Hb09pgWabLZitYQtCprLQIwOGF2aDiW9SbH4gt9o/MzkpP
1yf5tkxxQwbDkf1dgyYQjqLyUG9oFClGqIbX4BJVcYuXKUxJNKMVDKGfnhYSbWsXMH3viuPE9U31
tJTDyRm1bjzNFvalwSq6uIuvXk6E0n7YL+4rwmfp+7Xv9vQlEKiOZy9Ah24n7TlDU7W6vRy2YW9W
CM43SCUHhGDmvl5XO8kC8/LD/GV4E/bcbIstSApJbSrvFFHTvzfKfAld7JqtYunW+f7A1QNK8lKO
sj4gQMDACm92AmyUvbJHhn5r4mEPpZUoacva1Jx5xPnTxOy2ZPB2DSLjo0VxOMwcaeIERSBHAGbm
5LhEOZBZVAUzB/6wcBaOSvoHSI5WiuoY8aE0p2ws2aZLGtgxMC+4JhDWHSowPew9CgFHcEb+vS3h
Z2Z1zAIwqdtBCVUw4uficyi62s7CZr8Ie4BebFlMdAH1EMIWNxeWR25oAN6wudQFSKT+5I8twtQB
UUHX6VzzR2aa0c4HywBZptOimJe1olXiUGvpJOBcg3GigRnZQQ9TPhEhuhENL4VtZvVwx3EzO8iu
742bcwA76ILanMiDcWmCClORgtxtzTYDNfUYMq43gLretGvkOuVPFSs9tC/yk38cqNHKUV6fpnNB
CamCCrBNAykTDlbB6YD1ERiwRZYKEKa/cjWLlAEyyyip6iwilSwslFO688ESlGONZxa+kR/8I8kt
QEFzqmARcX45IWMtOtzqNj4CdL9bVcL3K7QE3bJ1EbnBSAlBAJS8tYAb9f3RIR3NnLkLIgFtpHIS
FEHqCser3dnKLgNQmUUNQLjRpnZyRzM4Akt76aPEuh0Ta1wnFrnNqGc+fSSXw66wpddhNzN9j8+m
+2OcWAuzO9Zm6p6Da4j0cce1GCGMojOAzd3uDfLMLH6exzdDc5Xd3GTeFpasWhzk7Edhn9jltEOZ
eCW0sqWWPs4iTlYg/WkL+xgdjSi/sHTuzgLk6iOgq5mkKUbKTtgmtu4VKITLm322yIVr11AnZKo5
cqR994nWAtOBJ73yotwhb6rbTqcR3eA1F5fDBEg3qGagT4g9hlCbjORSzJRiveYlR8CBTMLbaOD2
d4fbqgvbCM0Q2FIvRnV9t4hhDLWd8GCYIANJsmpDLjDJHi6jv2QoQ+Emeb2HqnuOZVt3s3gBVUIG
C3IOYo0ozOuycZJ9GYoCH/QhHXkZjW8ZKvGQBLpbU2qWJgxLMexiGAQ8adic48SDEYvT1NW22iFV
EHSWRseLSUBfg96ovEs4rKX1yeqNYnvFiPHcPJ8qMnZW52Dk1BaG5rRm6WJTEl7vbn9Y2N3OtxD2
DexMiEujin3ybI2b1wNWLbx6yPIhnghC2DNgs+W3lXf2WkMJuNJzv6jpz0Ln9V1+SA/NsZ5wk384
SFr3UA4fbEO/GfXv3ZFGQOAsxAxCyBPhur1THqr44oIJ6aHmJrzXgy5AYisWCTyT3GnhbydX2c+c
JtCt2ugNHz2m3sBuXOk4SaoTfdItuO+2f2caCD445q42Z/YipMPJG3V6+UYIfPMW3w0c6c22NGoD
Xg5Yb/RTXDZx16w0QN3FvLt6APjszcN5yPyZN4bghk7bZVofklyzRCJ2Xrfnu9vDaINAFeoBoMl4
inuw0RAhWk+/5TPZPl/eOtSiomCkIhYJLUbSk1v1PlpfPDLhsK+84U2bPVwi34KDd7sJxkgE1UrP
T0gVac+XvSHs84MUiOQj0prLVayrV/AfTJYsQrBtDCXu2ftmwiCGB5fvPHJxEfj1BpkVNqyDPDll
LyE9Jo2mR6O5eToBsN4iHAJcCMd6o8YiGp9wHCfZADGT3ul0gX5ENO8phnzMZdaWRr3RTDB20CWw
g5sqRwIWpAdpUty6oGScSZ4qVrHjGOIM6WpqtrRvc2RejR7XTKeLnnWLz3savZ9joCy/ziEyzhMz
3F4nCtLgfbe52L55Pq0E4xTcbd/ot3NvWBckM8S0j44rZ7ZfeKpB1QGL9J5t360ER30ZjwnxPliT
Ng0L2qhG5yjRDVbi1aDmNg2EaHwbt4o5HsddNX0+QDfS+kK61YO8q6ITGCO/3m3iO6zx7Rzrhrij
m6MlRP2OjkLfBeNKelGw8GZ7wVGMwRGM0nrUjXHXoJzYTBgJzribeVLUH6Xb0jfTQH7tHN1QXY2O
PsFONy+WZCqGjK59YgGSIW3uiDhTNea7ky17p/ASim+YLdnOlv47eXiLVZfkoE3yMjjyDujwd7f5
hy9eOjcPtR237iSGx4zhfGIhuMy/6wdtLyLb7FsM2re24iomk/LYsO9tYaNGMvx3o7pU6IXN1bfV
xcqtYZMG4q5xxLfB0Z0xGIyFdXVpL//HibZ5wT1I3Bu8BYq2VMf/MfXFfau9hTXnq8LtrY7C5rvk
cHbPp2VnVpv7LmseM95XZuFShGidB6PVWvN9Yw6o5ZHvKNMTqo1ZUOUm+pDv+JVRg8uoX1z1g/mx
ZGwOMUPqAvHK6Y9tcHW7dWWo4f3+0AZkhr52+dIPuepLdr/HfLHv1jnB+oHuCBzzERv2nVE4EZ2/
qEMFmT6Rj3o0EpcuRUo0GYKs2pKMk3UKhvW4A+XKhxFwbaSNjMlnf8fpyx2BUPszDZWXvT3fAT3A
QjzhCR599grpSReflDumpqW8zWL19Fg5kiFE96C05V1vLWi29SZvJRCiA9LnA7UOrH7fkyEXVA5J
ajS5t86H+X4w9PDiUYgqcXW27jTrZs0FuN2PcebWu3PUen332O6vUDwtkEJ6ImGxHOBrJt2/ObGA
M5Kt7jDu5yjP+ACsC7bjuI47Y+AYEleDIl7L3Q2TIFF9iGAUlIMflbs6Tr1qc7HkV0KijhyoHpUB
p9QH1aFbKy/NZiSdjtOTnNNlmVoVsZHO5UipFotTygOQZys4Pda34BLIb6l1D/ojl34uNhH2GL6o
A99JXMVRo0ugG1IEsWY0VHA4JdbCQsajzpecVpOSVrvyowY2byUHbVjyB8kfeYQVYEa6knsB70fi
0FFYXfLrjMCqQHJyIulph4wywO+czmG0NIAN6JG8bdGskDdOedSnzFVGnHks2pC3QyRub6iYdKez
Mve+A4q5xS9gMZwarMNhjw3DldzNKYtqn4IRUqleyKpFjYrGI2UDVPiIEGHyy2EiuXUJuukpyel3
gsO8fFFJyx64dJvGwUwpbE7WsIYXOPKr4OjR3TqxoPGN1wZzC5v2SCr1cVhfUd/JlTDO5UqlCHck
vyoOHrSaCdpAj1QnOYDmVjl7rAN4ZUFWSkQbYI2e2iha0QBTUo3kZaOu5wTNGIUjMygrYjN61DjM
BSsCD4cH35jt+2195JsaQ4DRuHmQh1SHhU/NLDgdjGfhpTa+ItjwwhsinqyP4nHc5oFqyK/TplFL
zHtwsqdZGwfOKW5hdwc1GtzBSdCuLNZsXgJ+xX4lp4sWe4DDyom/WWnPBbCoGRESFta6cwIlTwGg
Qt3YSQ6s6pge62Nuc2RRGnZOHqoGgFbhwRMGKCa4JhgQtrg9Qw0wTE7TrmDcqsHnroTIqBzVaC2Q
FBQV1oKhH2DdxJOusZ7CWfcpaxzciTGOu4QII16glkENl9XMgo/gfVciCWoWt6cAzMkmTJ15giOs
legU+oZuKqZk9CVYU7IXnBPSWtyCNOvZXjcUJh/gxbk9viGsXJbzMt/JE0P3D7V9t+Ek/CkufFvq
pj9eIC3hRiEChTZ/Oeqmb2a8P4VpmE8Rlas+TJ/S9bDht9PfbtgoLutx/MM5vtInhohf7GxcFva+
yZDJC9wfMSDvGPJCgZOlfhjf/INv1uEkIaTpcEv7YgmbBPGrvuiHSU5cbP0gGHlYhpP0Encs64aO
qxjwzZKjADsOsrZUX4RNiSpcxHV4tztXcNUXsA4JLqxz6Ec3r+C5/CrvBmd8A8ag6GnF0FGy55TX
WIN5pd6XvNzMdx2sdpvbaNJb9J9tf38oxJVkwgHk18FFBX9J9smeXRx8RApLrcN37YKvEZEJ+1Bd
oo0AQGuj+JqwbkoyqO4Vbj3x8bJ9Aj4kqE58PdMf6/CMmWoCdjsphc3sW0lXLtSb8e2El9b2D4OL
sq+bd7ugEa2pKCu0Qnp8oD4WAJLqGWYSCxvdlLgcVO13nwuFgl46ARFjxeWH786IZkFfQZZo+9EW
UAkmgfKGfhPnR8H1D0wAjN1hAzm83ShuQwcEnkUL2FUoAVxFwE80pjFE5E+3CbMMlfYRVQAVduph
YZ+Vpc5Jk9CKDmxP0ynLG2nUoT9puSj8PUthGDKmPHTm4rEPScZX3UmDndMecs/iZPtC1vJ0O0DT
XVDtwCv5SbOqDSxvPUpGSnvESRvm5i9h0tPgvFZ/0OxiywWj2cuTkbAEX/sw2wPVc8w/17hGNLJf
sD2sBaAM+N4xkU0LG3HXhrrZgzm+C2af40s4eyNpgpo1tP8DSjvBHaiewOYnmAkPCOVJNgMB/mf8
nBsbR7GXd9m+c1HGNv12whH1QDzXEYEA8U0Sx3d6i3dSVFqVtIKZZwcRUVwG52qFJnPIYK3oQCUJ
hYf5sTIzRNj5kLg59nSnM+67BZroaKXc9azGmFs+mV6HztQswZTRds7Y1oLM9Sdth9In9U6zOoVa
2d8yF3lsnt1yJ5h89S7Ec4+HrGZT7vywMhKnM/H4t9vRu3vtTgDQW82qPfSd8OyoYbntYxFH/b4w
7l7D9SLOnOpQe+1z+aCHOiDdK3a5z+M8FmyJXKWEGFev3N+44pA0STw7d4vzpD/UsYr6NLrtXqfY
tDvY91gzu/BUIGlXPLVwueV3dr+5Y/PmJwqpT3ncuqcY+9/rwr3HNGqfmZqpkpK5O8WFncc+YeI9
vSuxJDBPGSuhZDMVPkMVxwwc1bs/1KRMtSz/HNV73/ZDKgZQyiT2beV9c32MIiTHhVF6ctytddxM
aHusdHp1fuj3vBXjGmChAJU7eX+lgo8r78f92D/4drf2ndJr1kpIrZTB6NFAAc/2vq02Y3A94G47
uzI6BTrAW3v0UdZUozwqUR6go8jHwkQuqrAruP0dJQcNst1dKA/CAkiOdRbHcfFAACmKo5+geqA7
+E52uB5qCh5Nmu+mD0oU6TPMw7i6WY2TZUlgAt118c6vyl21abfyvkLTVrPl+YDKkblJpIbjvrXQ
0gPxNQPPik0SNWuUQb7vTCXUzL5YloHgoHC0ccpd1OkDKczga5hjMRihN2euYs9cgCyEjTG+NhvZ
0qkysrwfWwuVCp55R/EA60+W4iCZErckVTAod5MWkfP/MDxxo5K34lb2+i2izFXcSeDAoCXUByGS
HN9JUefwSpXbxEEhdVsO4L5rTqs66LkkIGRRS+ZX3orBAqWT4TPn7vVxu2UryWFS0TAlRiUqpORM
GiE82y7tq6dArpD1pAP5jOMbdTjnAnWLBFfb+7Cw6HLsnDMOYo6EA0OpeVfWeE1NiagwJ5V1OiJo
CzvDdIrvB+jUVn/Eow148Q/o6JeciHxMDlRAV1F2WVH/mG0WfIJiLMwfaUZK8ow1HgWnDPhRzhWH
4ZgvDXLOqOZaNKle43F+LOaPeaBEj4ttt54gUAY15WvcdtJiuK4eOXXVWdBYdtLPwVnlgXvTW4P7
4bF/q0wxKDilzpCDxuBy01BRboVLT7DPZLba5AxS/6yMh/BE5ZeQCkdp/E125W5ZhBjrFu5MfFKx
C9nEjUr4J/YVdHkLRb7n2hIKb617tifizfAaqbvaycKSi9r2HM7dcdPhfGqdqy2b2P/2Cn4w7dCv
u+3cyB3psuqjMSqwGLSmHGGQC3pnOGri6owvoHeuGA9S8BonwlLfF8e5IUaFtqqOclQcrxZ2Uznq
J5MpVjXe3MHjV92jPndQYYy6BRgHMdWOThFgBxYIsJgKjUxOK0zUs+lJjYvb7PEWaA41LGT0fQmr
8ojplN/rRy2SUaz5g7+irU9W0ck0SjuN+aN+FEA7Tv/dfD0cRbxvfFIFaf1YBBgHF1gyMZnzink6
5hydW5BgMj9bGC77iLqLU0KobPQuv1G9MWrYH2bbPyzMpK+5U9jddoqrckpoC/O4vpd2vSvt4KTu
OyucLGKG9CoCfTjhmZxstwpHQ8HZvV6Yhe3vOQ6EtTWdl+opnuZ24bjxPWVH9oG4mR94TNr5e+3A
8TJaZi2iJuhv2Ht9b3JFYqy32AMbwPa6EbbCG15Cr9sOuyqEU/s/6u0QNiGFRrBsXmKBFrDu3GiO
kxFWWw3dSjNuR58HZCMF8Dt1fz2m+3EtkQyLT0B6vQa1Mxpzc9yMxsBKOvwFGGozG+kwulzfhW3t
TEsfMS1rxtm6xKOL2BjXmOeH7bst/2yd7SKsydAOr3btJLYYvc5NdqjsrlPP96WIZTmx8Lvu2v3M
xKY9bpQddmGcTCOA6tfDjgBo0Z0dtEPJrWAnuhibQ9kFKrMDLgD2r2srzs6EI3Izroxm06VkJCF5
pgpA1Hk6yIfrBBLkWWUv3Ir23ybH4pYxn0BlGsFJJAzweIw9/RLnhISECaY97KfhwkWIhiePMcWA
T0qmCC9xg2kAn44NDfLna8s76hYy0G6mm3kaT/4IzbxBetO+r3ZhM5dIjzVorYy6bYMgTeqlbAq7
7DhCXZOfYesH0ismcZibwzFpOICTILHmuJ67rbSDujC4gnG3I7mR7yQlGjhAIGOktIQJEV+z5N2O
8jvmaYdhp2x/4AXsjmAzRzvs0n55ihO7ObYOjveZOZFkv06Cqy3tWB0Sa+5SVvSggp6ZNVCUdEXi
knafNqnsetzboO0eHMX/vDhwiMduy7avNdb0hSu6wk42iFpkzMKemaVTRwsYig7NiMY026CupNd+
c0UnGU+PHacxNyfmM3nJBS+xYExH6dUPQNkUbMITALaLRrfFCwRtepeYc9TM1vVZMhUwARUm8c0l
lmyYopvZc/MUdzakdnrsJwKSdjc7jUE4xt8BovN0PHV8ictYcwuOZaJK4e12vDuim+6TkLQY97Aw
b/5DPslYlJmRoADNvE4MYxapRw1RjbXES/E2ERYA2UqhQj2puI+EbbfVcNUnVhOKmIGXMxeIKiFo
DbqmHm40VPhp2NRDNeIDrEYTTjQTejbZ09ztldXJQwZAEKg297gLQcUUT9pqBntphCVN8YawjW82
uNju79vG6Pc1hS7hK3hM3pU6VDum1V4YvUb7atZY62KRlvOTDCHh5B7z8zq+rs8rwQaf6z3ILZi9
h37Rxu0+c7IIVQ1AKQKBBblX0RfWbuM+TqISIadSCNIu3ALtlT22EASvMOmFo0UcDKQECXnlttzN
9IfKVCbVCIGnWQPb0m1xMn5Nqgk62PhA3QKoEtLYz1CejM5oPcUWZg+D0U3DBzWqQx/fPTTdmBwZ
9MhsUoC9gfUUhhTqtm9XBmbAewxACBW7e6xbCCe72vmxj9lZ5qAv98spyhMlEpusV3r1tnApkBgW
0oO8LyfiVtFHS8+/r1C5bN6feeosLzE61g/9SO7eHNWi2aCwXZBar4p98WpPxHI4qQCNSXIPAV3N
mhJL4mtNV4il8nKmr3Is7jujW9+9cV9vUT5EC9G/qbdjz9AwPdZyM1isHnYYAO/U2kA1nw6CE7zE
F08PxX3t8QYE4Svdbox2K+4bbKH9XrWnmwAwUW0Zt/t+QaENVh4N/EYN8+QBg+K0l4G7BeCMT3HL
yWiw76DkByNEMMZpu/KZxA+7++oSM5MEaDWrcEEmBbh6VTipHxCCFKZePv3iZsP7LlgNea2Mq1LB
HglGh13IEqs100MdsIV+w1MLE5j3+3b7vo1bmD6fHnxPM2Gw3/zdgFxIvcyGv7vCm+5BJxA9ZuBJ
7C0OODLzh8UBGttdSUnHYoGvdzT6tbDT3ImtdNts8kUuTEQbtwuXuUT319G54hSc/lNw7scqP+KH
5BRFKLNxrCltdHm5U+psuZ4TeftdoyDfj8NsthS+aJgjf8iJ+B/zfcjPKi9pq3VTYR7KVUFcS1QJ
vFDF1Dfx/QWp8Mjo5Y7IiedySfq2tHoMUI6nYk/399pW1jsE/ivq/1cS3zb/d6/VP/6b99HtPpRZ
ktYf3v7jNYuIursd6/+eHvvXz/780D/+d1PVZXDJgvy3ZVPGQfPb7fibUZMsVtVZVH189k9DMeM/
V7QK6uBPbx7zOquHbROXwy6umkv9Pi1rn375//vlb/H7KOZwj//+e3Rr8noaLclu+e///Or74e+/
iypJEv/18/j//PItuPLcKyZscnmC//FIHFQ1T4uLv9G6XFY0WtXSdX5KQ+7i6ZvF4m/0vKdBmqbR
QVajcu/vv+W3sk7//rv2N1kTyYcVqGNGMi79Q37/rbo101fC33TSmUmaIJlBnJJU5tLv/29tfzq3
f5/jb3lz3dyyvK7+/vuEqf/GZCKNFcr0S8r8Q6T9Nb9m14VM9O2ikLfjHUoSr9ZiMf8iCfvP6ST/
Hv5DRF111+sxv6X1c6/ilRSxPsnCHyLRcsKJrsTXL3JJ/kwe/57lQw7JTUhTJcna+nnM5s+qpj2l
l8Xmp7P8J7x+hs+f04H+PfSHrBGyvnKl65qahgwmTbkeK6xO8HraoYzam9B81UPms2P4kIWoKUNS
pWpRP6vAyL8W1JodlwMhnL/exZ+Tbf61i4+lwhdpIZ9SmeH9YjJsUkpHeF10KJk30PlfKP8fwPTJ
+j92FVyoF0VRrrf6eTEWxLVjO5OpNCs0q18P/9n6J/T6KT90SBVf0+s7WNqe+qfqjmpEmk/ylC0y
Uhy08+zbr+eRPsGk95owP03Ujpoi3RclTQYeUiKUV1NRoEPunkn275fKikvVQ/OCDwpriboUqAVE
4Y2Jv2or9Yuj+gyS0+c/reB69xUpKyvqlqWKfZpVrjYFZi3651/v8DNIfqD3dJHlqXgvque5UhMj
c0rWFNTB8teLDvkzXxDNZ5N8oPq0ay7D7VZXzwIB8cmdK+eIhViydP/8F7fxgeKrhFIXbdsQVZ2S
31Kkz5WafOty4fFKneZfQ2r+56jgfxPNB9KfXXW5z2+A6l7PJG1ZDgll58YTNjO51/wfbSFKx3N6
UtZiVZy+VQV1SltRyHDHdeMf1dCi5OViMncavcdKJhL43I1kxSzuV+GPU3VN+odzdteCoRvI3Kxv
VO2iU9VeqG71wwL7x2V+ptiPuGi/j9SZWCVzef5UUnPjOUtm2R9ZpSdU0Z9dpO9N1VIfb7yOj/q8
r7+fG8Kp+9l4fRiFfE69+7JdJ/Ii/SPp+v6QXeY6gY161VDe5S4RLjaf3V5kvzq9Vj1JJujRamXV
hT9uiquSW7+G5WcI8YG9Ce15KBctZFUTJZ72cV/HsrK9ELj8l8b/2EnwdpnnaVpBNKUfzubX59x/
m4oeX9Xs4dcTfMIXPrZsqq7itaQpI7iw0HcqXR8bagb/euhPYPMxD7Co5lI+9n31LBEweNb1h7qj
ugP6XfVF7u5na58m/omjNPKgnTXpUj034q18ECuifM/D9Yt03T9nIv+LSOQP7Gq8N351zXPKVcnq
YZGlcZqPr7cyi88zLWirau+L1bOyuO9/Daxp2P+grrwryD/tpVJHnc70CIKxkR/UGWXWxW8XClH/
evTPjuIj3xpzPW9SKF4Xk0eNLg1ItaVW+MuK8IFfT/HZYXxgXH1VnsamJZlJKPzixy3xsyeqqF++
OGpx4k3/CT4feJZEKf7mUiQcxziqj7dcnT+hdfqrRiPSvCNd/qFdCMMfallkNI4r5Wclq7SdsijU
LyToZwf0gdLPg1r2J/9WPafX+Wuq1d8K7C3jbfHX9Iz3zg8/nX/WdOd5Tpb+83XuP1XjjUI+fiSk
whd9ND45HWnSAn8a/lRRfYWE1+o5UUlOwtDW6JcvOMgnmrD0QYXRNZGb4ryDGE7pg689UANvriwe
pKpajaSX/yXskj6Q+rXqS3F+hpf02F7O6kt5+gIwn1CGNB33T4Dxr8K5uUwDq7n0oz67V+r/JafZ
cpC/wJvPwDOdyE8T3HtZuQ7ytaI9p/iSz+vvtzbZ9ePMay75i5JqXxDIZwf8gcJVQaQ5QAF6Flci
YvqkNNMbHqdfQ/8T3Jc+0DapukhreoY/nyv1VRhzIj0IXrsV+Re847ND+EDcl6SQTsoAjIqkeNGk
5odfpnStuA7rrjwbf20PH+j3cjtdyIhGWPi3sDiPy7F3uTl8AaBPNvBeFeenQ6bCyr27CQgL6lk8
ks35TLrnZkBPWpyrL7qgfXLA7+Vefpri3ua5XzWQGQqNKhBDKH7VoOWT0xU/EPCgn6RCuyIcJNKb
FfEHZ71sxtMXoPls3R8oV1GEi6yrgKYcqC2i1/mzWqmHX5/pOwL+B6nw0UyVnBuyU0WWXndnbKHC
fBhW7Y3WNXVKfM6sl9KtXF2Ik7lUZwqlXIVv9elODZGFsPhGk5zWoHSOEAx6SxuNU9Wu6jZR/xgT
laYiV/36nPhi+2NUEumlmp/GP7LF6aum9Z8hzAStn05zyNJzrc5h91UuUoCifDwJFDakreVSquu/
xtre+4X+NEdTdrSuHMb6OR/smRqk4vjYCdTdrvW/RrbvRsSfJjhLvTRqelc/z0j8oEWJihv9PJyI
Gx2+kC2foeYHxpD3na5QS4LrfZfpTl7fxD9qNV/s+iJPjr/Goc/w8wNf6BtJEGmfVT/XaUuEz1wh
d1le0Ijo18N/ctDCh3Ij+UK/KOL5XD932o8Wd3zRVNTTIYz+dH769QyfbOBjK8pK7Uq6a57qZ02q
jOudOo1C+8XQny3+A2coT8PtnI4YudQZWWbXN9UnCEmEOAblrx3we4n9n1BIacQukZIEFKpo0EBf
IyQLHu3sC+h/InyFCa9+Gl7Pb3nX5ln9XBBK1/XLoXbl/rq8+E6nmb8G/ycoKkzH8tMU1YU2O3QR
/j+cnVmT3Ci0rX8RERKggdecs+Yqu1y2XxSeWgIJCaEBwa8/K/vGPeHO46yM8FtHR3cphWCz2az9
LdTRlmiTTgC8q+4p8P7KtnVK0P4Q4SL23z8fiJzZMOpxX9fOvxW6jg+FrcWnqG/VwYwK4veoiO9K
0c1XNppLH/1ss1d0lnMOXOSeldV3oP4hFykAuqzLaNP38bUd89KXOVvZ8VQxDzgeCPY2Xp1QXEn6
LTViowAFGJYrr3JpaZyt7UKUefBUIK+g1qO9s/0qLDT073/4P48TKF7//TKmlQ0YIBgn2X2a+ad5
KGAu9jWU9srSuPT3z1L2pQNSLmnw9wkMDtcRb2FwNzwWjTz2sfur5JSJswXe49zEi/b0FUaIX9TK
q2w1RU9D+Kel5ZX3+PNHAITtv+OUNmUxmgjPQBEeRiJy+l5l0f79b/Dnxff/HOd+W3wsOJK60+9X
3WOVQoLk/VpEn9//43+eooA1/veHV61LNReITUMWHQ1slVz8KQevQoJxUbLXv3vI2fpu1BynTqCA
nWRmz1oDNFP4bhc7r/zcgmcCuc/7D7o0VGfLumL1UncNHfYenjo55C8WKBGaZVf+/KWvfLaeM/hj
hyHCdQs4o3dcuGNHiyuT9NIvP1vFKIdWvhtRbRlJASQUoPOJ3RrNN+8PzIXSAsvPFjKBN0cPUhHO
xvUI57m56TeqsWDQk55+4GWzSWzwy6palHiKGzXcaIXPwyJgft//BRde8Nw8KHHp1JAKY7c48O9V
+k/dkg99Nr28/+cvfJr8bJH7ShpiFVIQnnX5DZ1msZkKR68M34VV8i/C+rclWEWWgEGcx6iLdI/e
xQdAb47OVHepjj/CuffK/Lo0Rqd//9tjVGitmZOKHUkLlu4qmjLygWvS710/XGNUniLr/91rWX4a
wN+eMeLCu/UDmCItQ/2tvIso+adAJ1/q3TpWzWfUtf7ui5wtekZDYpuBw3rFQCwuRYTWtJzu3v/j
l97ibKG3NpGhqpYesK9KrWRnX33rbwoAe1pfPwW3gHvU/dURg51jNWM3UeFN3u9HWxfbFOWBbaMz
fhgdGX/25UyuTLIzncD/r8ay/CwG1Nw1gdah30dj3YdDR2vFVpEFE0x0okSTLe842G+6TO4ZNwKy
GBr0tk/MfJvzKP/c5Ana9SKS/1N4DzOSfKRPU6WjR917vfVRNMJq1OB8qpsTLAvTdoI95cxZf1RS
kn+8spDXSQUsBwl2Abk1Z3Ddm8EXcmX6qaSJW+dOhE+mp7C287ror0z8C+srO4tOAHYG34+V3S8J
3Kh7Q4YNTyrozxp6aAh08i7Ornq9/XkBZKcp9dsCsD4d6tpOmDoJ5EnsezHXa8BYr0zM0y/+w/LK
zuIQTj2sL9tpOqp4gX7echioVkyh/zDSbluqmH5N4pm38B92MdzXJ3+tBvFvKeNPjz7LQQTmD89l
BN+V8ruioA7kyU0GMEEZ8ZsKhQOKRi2PT6gHWBvM+Fkw7HALqiHQgJMm2Q2JWcNK+MpsvrBCs7NY
JrTul6WspmNGXOfXjCt7m2ejSnAVV8fVlpGOf8zNKfTUCony9v3AEJ8Wy59G4Sy+NbVxyVDx8Zjj
UHGbDioDyiiLIYJMZQZ8vW9httAU07qlCnebzGmIv0khwZV7/xdcmgFnca8dasRwW/mjHT+PrDsM
wmOI4UBSPNIx2/MAOBlJrozypYVzFgdxaOn1LH2DOw9qHM58RsDBxDP5GifpfOBtYt1mmpL4yvNO
o/in0T3LgApoNdIZHKZjVY12TxtH31xD3Pf3h+7S25wFwMK6Ik1NoCjSZQxlRqLvFRnNo8vHbN1D
aBOtRDzSK1PlwtPSs6CjqakHryK6V4Yt9xMj1cO8OHOnQZu/y9oMze7EwaTm/Xe7MC3Ss7BDzCyM
bJGaMgE2U+bBF0NHLFxbNwh2jbsy+S58n5Pm6ffgJuhSwOY3QCBQ0geHuv+mN9Dmvv8Kl/74WYBJ
hO+gEgEhaUEiCcqWRkezya/ssvGlv34WMGwzFgbMePh9diI7VBAgHKaSQNoJ4GQM6F1UHiaUOj70
fSr3C6PtTUWmDumkI9umaIstNYWAH1OLXrL33/fSBDn90t92Clbqbl6IsMeWRs2+T/rmJWJN98IZ
YIp8Tsst76j98HcPOwsbSexbJsaS7V0Nz7wMIOoOLnk4vuRiBEXtSrHg0iudxYtBF7ZhVUr3RaVQ
XucLWUcB8tVlVMCKTN+Bzi2uLK8zRvv/pjP/Onv8NnyTE1UOT+PuCOlPelNDXLftGGlv4Cai7nTd
1mieiU9Nd6MRbzBZLR6bGYdmUrZh25uUfUS9pwHKTSXwuF86Pm5DkQAeyLXsDypto2sF2H+LxX+I
aucU+eAa6lWQ/b5K+mPHgeMh/iB8dOtL0B3ReCJk85bZsNKQDs0AIoTJfhb96/tf/tLMT84C0TiM
hvpWzkdXTPQtLwY6bpo2OXVHE+s3Fc7+t8Jy/jMvGY7lY6zRjjXDjGWrRBejg9LNhyh20CaXuJCE
Cvv933VhQSZnEStrLEDLc6f3rriTTq8rO1ybGqdJ/YcBT87CVMWtYVrB4UYGle6Hes5+FgtMM9K0
WDZFW6lDF6EfWMI6DO1GOIoem4WpfdolQFYgF4YIXDG1+bv3PAtrIbOQcwa8J24lNtKqjSn9lSE8
xa4/vefp3/+2BHL4Q9jgeAOMD4FNPGHw3cEH2swisL+L+OcS0GZOorYuqmlfl8k3lnk0M0n3l4Wb
5CwoYbaVTRp3zX6Ok2ij3NDdLpHIKXx/i5+hnfxrBNB6fGW0LuVu0MT+Z7jc4HWoigHGRxEju6Km
Pt3C8Nix1aJLK9fJIPL7ZOIOPj1dO28rLFz0CnIwAN+fChcUhCw5y28aYKWJaI3b83L8UlJ0P3rg
r9hHlEGP6dzsbd8+MuePmRl2bXdim/F1kNOOZuU/WIBrQDO3XQTnsZ5tZRThWJ3hbFWvJw3bAwfD
v76+tl+eBuVPc+ssWZIRm2sTLAYraVy6NlyiiYz0ZfFDoVr4SMQAJx4kTfFPgtWGm4ETw1gwz9pD
FPFpG8+DvbKrnCE4/zfUnytUm5xXWkXJvOc5Us6VsqYHgLbjdj2NRXmYkezfQvmzCehkaLOwd4Kh
1tT2UP31ZP6M2I4eW4bOAG1kvIKhQL0ZC7QBRdri4IIDSr9bnISfa5kDgpEIuKWhwgd0cKr3I/iq
dzB66T+NZCk+uCokj8wooI9ojWz474LEuUR20cXAoEtu9szAnNPiVZS8Eg0v7Mn8LBjWAH8bZrN5
H2kmb1o9ZUfCZwFEjR7uZaHUMx/8NeekC0H9XCIrWm1DoUq9l1G6ic0PibLM+2vn0urlZ8FOcSkX
lkQjKrzz3s3Da9yYnVQWzUJ62MDAh64niX6vqPZPmkw/33/sKUr/YRmchPm/h9jAbV4mqXV7gj7e
ouu3DJA2jkvImn57/wkXgjg/C4KmA+8Y3RUTfBgtOWS6bA4TJwpYbnWtxH/hsPyvc+dv+0RPYOVg
x2jaa9YWG9HJ7kiCB5J3jsg+W6roYYpKZJ89Wa58rUsvdRboGDTZrZGu3WNFoYOSjfWmJR6IRdpc
qzlf+jJnAQqRlDgossYjKzL4LqY52SR+0LsqY8sjHGfKK9Hnwqucy0dLTaNOUDUcK2zk6L4r5+k5
m0L0KeeyeX1/DlxYo+cKUih9Xd4nfjp2iQOZdTwJtDzg+pnYaIhWVh7apCtf5sJcOFeUsiFqS2wl
DCJA9ZB2H1hAfYpXm3Qe0Nkpok1C6ivb3YVgwM4yH5TYkj5ZzHxsmsp8nBOarP2c2sP7Y3Zml/W/
u8K5urT3Qive5dOxFxPf5k2NRv2JfPF5JHax52SX9k25q+s6giMtj+8TWVTbrkNg4qhTHeFh0zzP
qYTTI1tgfd1E6aqSKB21RaoOXuFU+P4PvfRxz0KI1C7xIoVuMFfxzrPPuFJFTx50TXRa5ctw5bte
WA7n5jsmQSHfq9LupRyR1qQEKPMEjoDxP+NQXmk1uzR36H+DYaY0nUcZgzWKgyqae1tS/kqLadwu
PuO3vU+hGx1I9uxmba/UNf6dl38IwOwskqhpiMQ0p+E4umrZmmEY7/Ug9AcqK7Yusz6Z112KzVqb
OTswOeW71oT8a1L79m4wiEAAmBcbW0btTeSr9KWRs95GtdZfStfGkNzA5UGPYNuHlC7wbeyG5tMi
q+WTLwT9ZJYkFasxS7pHGDaiczdksH9XutijmlDf+7EE0CJYgO5Ln7r1CBOUTRpgscDclNyrphC7
9yfRpSh0Fu2U6XBDlCJCpCFbbnBpC1cfi7Dns+XKNL10oD6Xz8JPsYj4PIdjPxftj6LsR3xnStGW
RUISrbiuyNckdaDNxzraOznRX5zV8j51YfyA2iNu7UeW5HvRgqo5EqSkS5tCaC9MFH2ZYpx+3h+K
CzP9XIdbRU2Hu7IZ697R+E4pmt2XjI9fDT9VaWh9rfh56TlnidOcwr6sUhjyWZSHzMlqk8doPZ7m
YZfT+VpLz4U1da7KdbSmopsGhP6YUL9aBh49jMbWz5UHlKbpWLddAmq8uqLgi/7dCJ4m2W/5QKFp
U3QocByjDjSyJX+NaLMzjG/GAXyA959x6b7g3zPQbw+ZVFZVUxO3e61HAp/yJj7ACA1RI0/Z04B8
e7dMpd0OlqB3XTXZKsmjcJhNAxfhaKl3zLXJvm6aejOgOfGNUvyTcGm2v/L7TkHrD4GFnuVdoshn
VvbZeHQ4THnBYBinPUk3Ey3RwmwHDm9WK+1tMSu7gTa73SQMflBNezIAmvvxL2uq58LgUUJNWY0V
3bNeyRfY86hbgbaPK9nLhc2HnoXPKofzENFQ02awK9sFdMc9VQNqjmlfiOd56bNXtgzt2/tjeulh
Z0EKBlvo6cIN3rHBFvpWDA7d5UnP4TgyRxteSLsVqHde+YAXKt7neuGok5WRTRyOqib81sAxZh2P
y3CTyPLUMpVhxyiAyG17CO2quFRXwuSFQHyuIU5G1Q3T0kzHAmWdjV9aEMVYQDd5Yr268mqXUptz
OXGrMiYVbk6PeUeaGZYBELrDPEYuN0ZNTG/SyJFnEiVggGoiT4ChMnrNRR+9Ii6CCTBX8yHva1yM
5yMXam0NnUBvjQa/hZh4fJtJCQAxcn7/8f0vf0kAEp+C6G+r3blxiEKikmMNgXi24nkYf1De6mht
SZu/6kL5jci7/HVJBzOtVDLkT23SiRsNN5FrHQ7/JgV/WNPnWmaBzAAukRM/5kIXsJenuJrDHVwN
h1ytQ/kTJwZZb1JTjBoom1IdmDDLVmuONsreRBamYLMU66WaACGTMv8UdApDoKlfFEx+FIoNMB+i
zX2hE/rFkTx/qAvZfMhGhAT0dzf7SrI2XTOz6G95CHLYdGSqHttlqr/XY6OfYRbE70JVZ1eam//t
sfjTG58ll+2cVU2oC2g6xk4eoFIApqEgRL9kfnK3o/AJUJackjc3BX7AXS3AwKavj6HMgSoNpLth
2WjviGL5sXF9otaa6QUG10zJ/cSj7gv1tH4ugsrgtJJO8IXv0aNC0oB2QO7kKI8uq5a/29rP5dYF
OeVbgwv4eWz5kTHffpeWRB9g5lvd4ty6XLtFvbSKzzLZJWnH3uVdODIWyJPgUfylF0PxGRGxJ1d2
wEvPOAu93IXBkah2ewOtwUFZ6jZolZl2FeP5lUdcXHZnEXeIy6IcJjS323no6JqrbYMGh+3YyuXW
IGFb516rHS62DpA/3OTmrQr9tfzowvv9H1k2SWSatjM0lVkq9m2IxMbzNKwmBTnq+2HlQgp2rssu
e9OlnSAtCsQRGpJN/5wu1cFyEdauqa7sWjHLTqvlD6soOm1ov0WvfBlpP2VpdRBlD5h4xvgE8BLz
28xZmCrnun7AD+DRiSkxvfRVDgaXLKX90akufLD9QA4imwNYJ7DLjFenat6+7tsFkExTAV6XiMTe
Na4idDPVPrO7OJDmvmEwN9xB/I/cwisC9KuzuItCk95IVhOdp38K1Xm4D7bwqoXlWKKekqGNfpnM
xkc4zFZmTeD0p+BqxQkwVGFevnZLB3RuB4dMoBvSHJrLRUAYPAR35O20bHFKgRwDUIeXQvPouUF8
ugukz+E8VVf/yHzstmO8OMgospI8TrgGQlY/FP24mQbWf4VRHNw+oy4iwMSpGKWDJIo+9mYED7QN
E/qE4xx4IWOLe5Ip9nHIk3DnJ2kfTR3NKBjnvGnWMjDC10Vv51uTpf1RUxjL4UdMT6WJcgGNdESP
PRzEm3WHkvbnPjWsXXeLXv7xCSYybHV7k62a1M8HuJcNw31bFsV9LAf2K/gZB5GoGqf7NNDxcYk7
9jZkvDyU/QAHjmYSNt5aSDJ+EK3i2xb13c/CluYt8233zEbG9gLe0tl6sktyl3BPVosd4q90pm6b
cMb3hS7zBw4HPbtZGBvuCpap5wLCt3/AUjg5eOQ3vOzKXzXOiGGFq/nsqfIjaEsJ858izz8VBSuP
pE4sGt+zuv5hKNpjJBP+hY6O3WW6i7EflZk7xvlQbRccb752WFsgU1tTfHQ+BS+ItpZ/EI3On0Qv
G8B5gKPAAON+98YOjh/7UrAG/1XkcXG31MN94313RFbAHouE1TtdexyoqwSuxOiFjona4NwGl5KR
mGYXipLfFNRn24JD7X/IXRQ2SVqMXzD+6m2ECyAAehQX9iuOlAgwyFoMn3C/OH6r/FDAHVkalq9R
nfHggJERbPFQsazdeROh5K5wYt+4UeTVQZU8uWMoUHsISaLiNXUd/M+KWBb3lDX1s2YK+UGa+GpY
Ez8O04byJQVAt/WsWnNJU7ntGm1vxjhOATed8/Ee5bkc/XVUR3Cl7ny+wXyCXdOQA/U3oiiQrGTj
zaGUg4GFolqKWzkU8ktWp8kx9A7+IHRpwCauZwce3CLEXSnH4sMMt7GTPLO87WOI4qo+qY9UtWzc
OD6OfE20zafDVBUO1m5t2TxkKVIRVUzmWzIHqEuQ65CdbCVg2eXC/E+aGvIJtSGDfuL0dPOw2E01
dvSnHSFVAA6V1Wxd95q9ulQO3zSuPMpNTErzjB5k9QNCGeD6llaqTXrKd+uRZ/fwydMPNpjmYIcM
dl61BzzfUf7NSDkl8JYJYW/TDF6d8TKT9VwP+aNGQvtxjGX4xCXADxkSl8+LwF0ftuHhEw3tWG0G
B+kjSFlxI1AmVKADN1ahCCRzmmzmTPADCTKm2ynlXMBpp62+Y7Prdz5O+t2oy9jBEjOOUBSwNLxR
V02/JhEokE1zDTzdgFarf4jKq+NglrCFI2j3GcfvYVi3HqaXOvD5e5f1/i3BEnmTUUEedWWme1Jx
8QauyPIrR2PFzs5TlK6DL+MHOGNnUPb5gFrFZMpfU0lHYBSgg/46LB24WONY8222FOK1zZrhYGWk
n8Q0Nrek6fK3MEv96Lo0+SCbWfWbzEziQz6LhK5ER8evLc+n3VgtDvqDNjrBRgCjzBcFXH6oSjBS
RVc0GO9EyNsuquPmiL4TNKNTWsIwMos8/Gs1zvVoWAsDbItMBMiaD/W+q3PzmujBQ5JUIozWtnlV
i8zg8OZHePTkweVrUxTtwREfbiPHqn5NqQjJ2sBQENDGCjfrq4hMAwGCrxmWXcXzNlu5HmW7VbNE
g12NMZ8BgO119zYU5VweGpAAgKho+vTVioUeQpWBPJ2IcZtgrACbgxwVyEPfDU9prcELRNr5QxTZ
VKzzFrHANJX7MnRC/KhCDEoqiYvltQJw437wQ/czdAmgenJq70XjEAyGeLIovObKPhRGyzvqUmDn
4p65bBPnTruNTQTcG5oFIrqCGfx8jNPUbqCRx1cd8SnB5a91ek/TOexkVxU3KLECxD7V6TqO2ghy
wLEECw/VUAYRQ+fLfUvxK1c6tualLya7zVsyftCpBUcNw9QcXSqWsBahY08152GHPYI/tjBPPjZm
gEq0xpEAHLfZGzQ0JvoZqqDoG/gG/ICyCQCWoc4fsTeHhzzvoYksdfzUop64Hkikj7X27S5F08Bd
GqvoGLoeTgZtDf4sbhFvF07gzNPO9YOdo/hQjQY1COzLej11J9fRHnfGsfO5RPqNq7yYQjK7hiTv
ZGygXH1XQ9B08vCl3U5OHRi6ad5uZQo6ZOA0XzvC7aZIk/SmERS7SqrNq0iX0e+GlMIxJs8gz55Q
+egei4pjiqe2KAuwYOf01czzWGxUWiMipiA0fYlj7JQrltfhK5V5ASOraoFaGPeMgAI2wsL0UxTq
0UgUU5oQuq0pjS7XJjbsc5ub9qErCJzAkK34TdJnCV936Hjp1yoi1YvGmeMRH0t+Y2MJy660GYcH
NkcyX+W0FUccPvLPOhGI4V2TDw95N0PSOxWgZMG91KYvchTlNgpxeB4qmh05MyAdVzTp7XqOePFa
5r796KDlwsVvkstfJXavV2vidht7YrHczPAy904+KZK7G582i97E5eBhNUrIJ+u1WJNyILeLjvx2
NkX2bRAI/yvQrOJ9jxW4iyD/XKU5xo82uYTzKRplbYGcP/cx3F57cBawA/RrEky0NhUyt0xk46l2
6naT7yXoO42Aq5zjH2yXA/dM22KV0QhWFSapd9FAzT5dBniL1PZbnE/JV+cpyVdVY/oN+mxOVElQ
D15S7quH0vN+PUxlfCjTCGDCQVCkKH3DJ1h/zj5Z4fniMSQxebIp7cs9aG7JspJ8gYdEkuLLHHk6
0kfMHa03qmNTuOuyGrTHVI3TRz9bHDd4EYVsi8t09aXLSva16Gn6keDYAw+caCyBccVK6tY0iXCM
Tjwm8wY0mjjDDcK0HCVt0Qk/i0Wj68WBE9dlnJgP2ZLJfTVZ/UOjTwQ0pa6Q3Rq7KQSNuq1g21Tx
GGF89jP5MJXROKy7MurgBmXCkh9mHgm28h6SLwlT3+2QjNM2jwv+oasqu9HVDLC1ES66r3PR7uZc
QHwlrAFnJYQBmdHioRUQ2ldvM9LlXUFncm8DbjcyDVWztzU8W/J+2Y4ZZYeoKTVbyRRep1NWZqsY
v+oAM1RYJ8xtclTLuKxnSFm+KZln66pt9QuMnt2rRQTeZ8NA7xnrs3w7Rbz+3DDZPs6Z7D8V1oQ3
wMuq41LG9U2SWXlsurpbM9XGNyaWsCuLsbfc8KWfv/U9a55LBQjjJOCpMCLqSEVgHdVhU+qSrv06
LR2MRnoH1/acFh/7sYxuolF2t25I60MUIvWcyRzE5HHIxaGYZnrklsJeAaeIV/hbt4gXnmFAbbOr
lglqOZ/E/bpMaHksMUBbP/VVu0nR+wukP+ADzyWXMH+pdRdekhyhdkXGKrCNQBj/5SdEBLWUHSy2
FEyVFz/BsJlN8F7naeJup6ipt3VPgbXMtDXTuitiRAt4rI+oHZkChw0rk203CvPs7ZjnK5qQ/sZG
bXUgUQQob4ENEYquVsqbQCi98byaYJ4Lm1u1zAmH7meBZZXNIS0JcwPrRZGrxwEu6rca+sISDZtx
/tItDosgmc0G6Amg4quk/kyqJfrYmFhAkmLGdp0A3PcySrRAFNHE7jpi+5uJxPMWW9S4dmbgNzlx
6BjTqqD709ZwFM4C7Zng/hFbqfpZDhZ7XOXg4CVp2M6E4UxdQA+0LB4OBkpl+j7mCdl7UyzbZi6w
XyI6jHdGj2KB8FyYh2Rpmp0seEAH/2TRLz1CwVqNuXm0hVPRCrW39BYwQafWojPkfiBx9ZKOjN8y
N4a7piiT26Sp6COgQM1GIIZ2Np+PORrgP8hEwv4gqySsIdAvCJepMEd71U6Q1XCcdI46q8CodTze
BOPVT6INHGyn1pToRRXAAsScHajDEcTRMr/JVQkbhSlzBydodau0Uy/LNEFi26IvBQqwoXYwNW9H
loH3TbJ7UAbMpqoK+AhKkh8IFIzIlSV8s8OQLmaTqtbAfkLNJF6FkoqvbCHpfZnBxXucl+HQFsup
7uj6LlqlQ+RRMSnkx8Wyfjclln2yJ1d7HP/9FvrIcCB923/z4I4gl60MdNWYoHJnRo22tYBrg0ds
rvNdXxPxvS8JO4iqDORGVNFi90Okqp9VVs1sk9SwtM+apb5TgMcd82WSP0QmyXdRKr9t0XKz5qib
zjfIr1rwlxoR3TtT02MbW3HITmogNL7DHIZW3WuPxA47S9Z3N6M3UIeRYd6yIcCtEKHgwDFbviLS
xz8XYthPpXDGDnPN15THsNPNsq7YcbTufOS1ax+LrkJvSGF5vKzRLxev25FkW1QV6iOeau+pzaIb
TIZ8fVJFrcocXRY5hS4Fc2o8Luh63KJiEe7yMu/BcQscFjO6EctrH5P6qc/hCyrrtL+veoK21VGL
HYSW8c2Ek+VtVqZYiwMXXzO6wP27SbUUq7SvTLyZ1KnUMwxx22w6bPTgdZvY7phk7sE6WpW4fDPd
3VwHqKR1qbGGbAwvnRYO6BWy7ZcKiqedSXX5VAxtuG2QN97bKXd3fYTjneMCnOLQeHipMgjpGFXr
BDCfva2qeN2QpNiKCv0zVV/4XTeYsKcoFO8ZBO/g8DuPqdkCxXi0tU1baGVL+KXUER2qfZ6Jxq8c
cWof1Sk5zn1Z/dIpMOQJmqluSqXMRsVyedGCt+iE7OZtWXgBOZPLD2ktl3ufOZCTwYaT+7afxe00
VDCSadMM/+Niq1tQJ3DiTYti77sieSKT9BQVJ3R84JDXPLRQOjyXYxHf9IRBVV4v8r5gCX1MEmVh
rJDM+p7POX0UPh3RX8Zs+qme9PiFxzH97qwadk6K9hbRG1onHjv4mFXzgqtBcK+CXFuE1B/aD5B0
saRXt7VfEkABZH+sOXbNhQ30S5Oe2vhLlAWzp7wh+HAJxMe/Zg+P7niS7VEsqPogS0wEcP3Ij16i
Gjnr0C6iPaBJO2yk0vMLTh95vErqctnWKPbtcKZ0N0kRsht0PJFtob244Zl2X0wg5TOynXEXlCCb
0TX8Poy2+oyKMa/WNhZ2K4ukxh5b4e4hKdB7NrTyl61Hir4ZlvAHLnQz4VbX8ltIY7o3zub2wMZm
ui9jTT9WCyqsq04ldNvKYJ5il7Z+K62lD23ssGlmlNzNVdbv0zSajiOyLocyjRgfoYQHFj+DARd4
hMurhPhQrH2uxZ2PsI4RfPm2RjspOjENyaDz7OrHjoQSPni4IoXqAKRYszaLAmpK664zMLwf55Nz
eiPXLgvtd21Y94YYGD06VNCOw9TmTwkyiC8qtuPaiiE852KOt1wV2YfRSuI2cZ+zNVKD9FV0isOp
Xqf1bdfXDnecEjKasUtaVBkte+i1ibZ1CMkzdhjYB8EQHr+0Kf0brhPiaRNwnFvXUafUGsWueDfV
Y7x3TLNDTZb2trGRfpb/Q9p57citZcv2Vy76nQ16c4FzHpIubZlUGUkvhFQqkYveu68/I9XbSClt
1TVAYzeEyiom3VpzRsSMGITm2kJBs2mX7SGfS8U1WCS92lhYRNZcOUtFkZ8zoyK6pCwQkTRifcmG
kZ7YmFfj3ZRmkes04+JH5aRskmZZX6gmMTGfncl3kJr6OnCrJ2Qp8iyzshFMdUyB8wzvxyRX6X1n
1Z2YePTLRm0Due3I6F56jdRGu4yfJNbBxF2GKg2FNo+B1LbDLXLc+Y7BftJ107maNnZTU3dl4MFm
Mtq+JCvEFyXNIMLMmpAOZQXh9JIZs8jb2XnGD5DgLVNPn3p7Hg9j0ivv8O3lk1JkLtRktngQRTHd
IDnqwKZGfFdLnf4ZBQpQUBmvfjJnhb1NK8A58gTy7MGJpeFFnbP2GK1xnXjyxBN7WpwsouosJtLS
aw2ocMr04baJqLrdgn2D99cSQa8kGaN4XcLiYsrFwUqdwT5ImmrpXl3pSsn4HIvZ2Nr5nTao/C1D
MR+TLBbbnkGAgSzU7qKG7adAi0ppW8j9tIXbQC04gOcdU2BPyZ0qh1jHTHZyL68QZiitZdyA8Ubv
KImUc672OUqrjhoIPY/ixyJGJlpmHSlOtSmyjwCNCc9rm47gaWbqhLLKPu0lcpQrQD9T49ZQrCHg
3ygdMFx0LL/MTevzLFfJjeZI8U4dWu3enOrFue0lSfaUEVHvgzaakhMkipBTV2iq1h/X0VrB+BRN
NeN3Y68R/izWOaSDpulWZ91xTsMs2z3gXpc/K5Kp46/O6xk/MuVu1t6YSQZobhaNJ/PSdre6dPGS
4tWMgM7dRDAd2TvMeszwAId6zC9dumEYJDbr00lqjcTtrc40fDmWo/FoytFSbOOWzZMWxlGtKN7p
kTTm0ibiRfVkAxZpMzFD6GdZQ3iVxn5+agwrKs+KJqrHqAHX8Kw2cUovXbRocZMqBWN0sCv8UqTd
QDJM0i4tFwhYYd/MC5O12iItg68VkGyMXkwJIsPEXCQ3SwqYPc1ZJ9I9EDo9gvuJyW0sKvLQlOdy
2sORxASKTFMhfayKGkJGXYqArXj8YitCtz6UqdZfBkBrsuKGQhhpqJltwuStMtbrbhwn8ieoxOQA
W4tsQkpb5SuYRst+3CYk1oq1VW/XuDNJC6sw1AQJGwlKMTLzk2pQGWxGYxG3uqlw49fFwbG0LG8T
IdKg7Xhou6Iqn9IkzTwU+LNnTcOyV6OI3mZWRWBj1am5oyWBmc96x5SunqYEAOq5Wm0LXYp8i1rM
lW2TnJG6GojHcdbskrW7xudU7YgxaXnQ9kUl4nA2WaPaesmDQTHW2IP57W8aK+nMLWBK7Cbg1q1f
6GPzobOW/hWgtQvULtIxagVaHGMYH7RSmQAkUrNDpqrpsjHjZWWaw8Aif4hzjCZNILObXMzz10af
nW08xBOZpUYpbtaKKkjIK/xzp8ZJyOqGeTP2M+GYrvrHZErT7TAtgnDoDH2khqbtlEb18JGpoOxW
4/U8JzYh0GNuN69r1uE6OYg1UOdUwFOm0gcWwTpxcamd/GmUs33S2hPtGLTMRz1FDr1Off2qrjjc
gB/vFSa3XWQslEpmqh71RlpeNRAew9XauX7sU5EEYzMnYZ8O4tzqALhWXNp70Jvxhd1gAh/VWtYV
blK2HyWT2B0nSw6Z2cekPxVmRcR8okzv0RjoRAKrOFhc9BiJy9IAjDcg+n+t6QFX1cCGCg98kpew
IAFnUuoDsIKzb1V7KAJ06vK7vhxYrCK7Hj0jEh1RG3Ji+tMa1b6SpBbYsEn6L6z4cUFc+WJEVsyX
LBAETKNE6F0j1G5f9rMWdGpbA8VEkGelNBwSOtCvKmUXwXoUVHm7AIn3sW0Prm7n1Ys0tuonM62S
fS1V5Sd837MX5vG6bTPOzFpFEVEZQ96p9ht6kn/QmF07RLUyhcEcJRPegF1xWya5FORqzChvt67r
kRXe2IMaESpvTtMbus1/Ym4vpPF3jGo+VeWcSdE3S7D21OMycBIG+AyOqSyvBhBK+//IEV8pICJ9
wl3Zmksa3XkvJHb8IX+UEqC/vrz9PQ39T/TwFZMfGY4SOVZbhLKY5Z2x9rovp/Ma/P6v/9OluuLw
q1TGmS1BqTqgcwu1pVsCHa4Xpm2Szka8vKVD/jVfr16bLXVj1M10tMq2mnNru/adcgO2Xeysy0L2
+1P5p0NcHsDv7nq8WolZ252yhXbqA9uSm2BM1hYCph/fkIj80yGuqHqG+fM+qVp5W2XDHDqdIL0S
G6ygjYu3TJcV45u4/1eCgCtxIKYCfRFhtx/i4d2AEZvrbaHEGAlVQlmCJGr0HX1N9TisS76NsW3Z
O0q67IVJA1eneUyV24nOVSbIKjQ4w0Y1fUlR3s1xGcxRHkTTS7aiuSxjCKEE8TFuFGPuHApAji4b
wq46kfmwZdvz1xk/2Fz1HDG6aIh8C9t5Na/vmYfatm13siP7yeQzgMYIVOP9IpHjSWlLELeRuSPG
HopzZ4nJ12oqkD55NTXau7qOQKZJVNQuWscST6A5qOvZFfN6wRVDKylPNP4baQCho783o3GTKs4m
rdRdHIFZp8aHhJbEMnK8x7pH06nBfawvxSAfyww8t0ZSLbOtwly6EiGqcyQF+iK/puajVMWXUd29
tSjI7sdtfvG1NrDuyQvf6M/5Cmcsd0q/Sftq0zfVQV3XB3uagmJVb8mJCCJ9n0efC025c4zpg97V
L3N1OwoyYMrWU/K7Kf+qR18EJAO0xUwBzSaogHkpELva5Old68ZMfqqZvm3j9hhb5M0TW9pItbuy
RRjR1lQaXzXCXgXpdR466KfIbrwiIx/4vTRGrlLc5n36kFV62K0Qd+qDFq2buMXRFZxyUT4IDKLr
tGMe0wyaptxpgtEyUZpeYhk7rDzh+oijWzMvzl+nsvEWmG45vscLLWiQ6tUVldOAbt20Xbst/Jl2
Wlf3U54xvAW7NsyfNUUOK7nbRdq8S+32COS/aeO92r2vltE38yxUy3RTEHQ2OZ+H8ksk915TrucG
ABqE002YROheodxA3A69KvY1+ZcOfrdD0SJHgdyUD3P/ZKrFwQB+V9ePuZrdaWAa00dQTJ5JSq6+
gIKXvCIOF4SGDC6hSzfx3TJ2mkJQrNDZK9cid60exc5w3+al10SvAGxuHxnHwqjGsNemnckja8o8
KLG5taNUgPQ+6MO5BI+OavwzmphD1Bs5gWV2hm1hzXfwVvermG9bpzo2duRKbW0SVIvxiNSngSFX
3tg1O+C5ih/O+gi1kNw59lcq740xgcGqxFGZCg81qKajuzrYk9QiMRbCk9J+U+iD22AVEQt2dzuE
/SUvyVn2qxF9wB8fILvjFzoyNe3XlnHD0V5RW8nDg4Lta5fGXtyWDCMaoKOEltV2wNihv8K1TbCP
lkFPyxLWgkFnKnrJ2kgPCgTy2sAdREmY0LtT598lgxMYa+nGyUNvKRLAS3ksdbzTquoVRfVGWj4O
ln0r1/dVdtfbJR4dCxzk6g3TSvdQH2Z7QFNunqI8ojraVXD4UQ8XHJcoxT70s34sqzXItGGb94Jq
DhK2nsOmeG619nZe1w/KdFSookbzJC93ZnPTZwSpZqOL/Ujp5J8iqTz0EtYzmrO31HSftuhMR4Yw
VsNvKoQ2Kil7aucWWrw3TOMzwgn/m0imvbGMz7mT+pJBnMH4OaGFqCQtEJkSamnBy1o8WAkRdQNB
GxJGE1niTZC+0qj7hmW8rCXKxgJkUsbAg9RbvKc3PYGiUezKNS+P8dkUX2b1Q6KS4WwylVHzy01k
AGeKYM1mbPTm6N6QrNidlyaITM0FWA1G58M4jlT/6fMYw/eQfjBzvjY0UwSj4fCcOuYWPnGLZt7L
5GZrVO/peg5zbIdG8SFX8d5R2tdhLbbmIvaTrWGVUyhub0egtu+bZghz6t++OsTEUa3jQ9ucylYC
5TxJU/RxpHOXE/YZQ92XlkNSXXmSyVZUC83VdVa5hRgsRivKKfFyWNXMZIIfXEOjmhN9dystsr/W
Nw7iBFX/MBcQPwSPRfrrZepcZmJSqr7M+R0iC0+xyqc4e6/Hiksbu3FsA3OIxYvgyBOeh0XUB7Mf
9omsBaNVu1NJMpeR+0vyardcBvtTlZZPdU4wn9Vu6ng6Lg23BEX9vk5KNx8GPyP1igZqo7Wyx9IQ
NiwVpZbf0nZ8UsosUBOeboARNon5JKH2slT7YE7ZLsKNQ8us1c2JQE5y3tDZ3MZ16iZO9HFJH4rO
JBfVdAHdg7qB/TCYfbZIrcvRPRW6O45D6OQdfDXzjcLx144AQ+1ZnuJdolVI/Ku7UcbCL+6YGzsM
PPk25S/m4gitk7DJU7fR1DAnxHRAg5AGyZK5TUZ3biPvQlBZy4IF7hQXHDoTL1kCwCU/qLUhk+Uo
p+A5yNjaZwGnCGAvl9NBsTVQ38lIkQG1CIkPFl7C9iavquim1gv1Bvkd/MYocwnl0TDw1kmKV5me
6x3kW+FFalmfQdviIG85A6i1lFGUde4OOBsMx1nqDNiGOprORRKnpyFZlF0mZfTKiiPafcZEe+VN
nZrsBex/sVmsOB9dfRHxYW2NS1h1Nzp7oHTFnweSMZ0yA/1ROsaLsArUv6YidXZ5rxa8mRijGBs5
FehQGlMxd45sPMW9ZR/bZO1uoadQUxu5VYGdlp8GIW3TRj6ac7FrYyk/tBqmBW7HkNTdUpEAiTeG
HMJED35MfIOvW7a8wRMUcHN+XJzksn0Clddxu2ty7fOIUcPB1LgPlcrKVAkkdEgMGF78KjvmjY76
wFKq7Wp1h6pT6J1FF4yoJB/TWD6ORuFjncTlq8wjw3KTv5bEc0c5HBZ8U3+SUX30mFHctPN0y7xN
7c8G8zjpmr6bL76tRKEc1WwIMnVID5U1tq7RqPZGQWiIAojUgRR9BCbYKNKawZPz/j5zbCRyFYI1
Eq0ejcU2vSydpkNmm6fcAfsqFRa43BkfpyR5Fq0jQ/2UktvEg1fYxANiOsjbJbLzWo/PiqrsRN6/
G2z9CIK+0ypLCnBify/sy5hQZbF7mpl76a43+GMB76oNjidk+SlpO7h8O/5gnZ4ntfOyvt9Win5n
VeVNkzlboUlePcjPY1MKF9Rir+Ax6ir2cnDW5blUGOEVaC96a3SwZ0KTbTc74oIKYmgUv7GpW4B5
tSwNRNIf7M44lBATdt6Wh6a75Oo2y0fRz7NH0tQ+6REOJmm078pM3kqxusHl4DFaHbIHDeMLWTSR
16+9wzpV98qmHCsck0d5Nihs2zSw1kp/qeD+wJZ7sU1gG4izdeIk81OAA7bH3k7NjerU1BVStF4C
KlMtSXxjGEQRYBSpluehy63ClWwdtXKn4GgsVVodyOYE4KMl3fLgaHH5nK9oAg5KNC5mOCzM6fPb
evpqMQqUQ2NUZZA7knIv24t2gAoeFiCgtm2ouzHm2AyUV5+tSMvIXKjSxjXjFeHHsI6m5mm5ZAdp
VshHu86BPBwoXmbptB6qE6l+29nque8xZB1Vw3ER61Uu70umBVZkT/UW4Gj6pKgXg7MxXfplU7QT
Kak2AhQzy9ZH3DfN3JWmyWnddF2dsGshtje23MkiAILP9hkqQxc7A5aQPLnorISSWSyzcdseCGnK
ax96s2UymKs2vkAappBcko6p1IL4J8jtVfF7gL4jzkUyu6jRt25TJA1DPgqqh40xgiJh1i1GPmsC
vmZTAR8+J6d0yMXWTobhPEkd19GazNrc63SjVDQOVvcbVTGzhuUyhwZydGrU2jE7UEmpY3vPmqja
wczW1X7Q1KzfjTPJHK62QNqxVCc1Iqh4XsvQSruy9xlrfLVyuXpXs/wYnrMAQwW1Sg+HA+lFMLfG
THR6JVJ2JijGaE68MjWsWwTtZJUJKhgKjUJrjgUTqO6EEKbdoFBC7T1i5KNs7AzJPcx4Iz3FZa3e
oDJu7sdeJ4V0aLC6XSQs7ztFLs6Goa3NvigcolahtJiMz7GSuzMjpd/qPM+hQ492MGJLULMwlLAf
LX3Fy1sZnEOCheFWM9r0EVc7+xaRbOfHxTKfa24E+aW6Pt/jLT5IrllE1W1Vmc6tMSRK2Juy7NfO
0G3tXqH8MRbtRu+s5tR2Xe6V8zy+E62SuJO+yvdTTOPiyuzkAfhmGy7x0u4Z5ROHwvzG/zRgR7bd
mq9TqqTnstSsG2Ihi88zPI5f4RLCOamQCeqlnNRGvU1Cp07s0NQNnrBS7bvAwkkrLNAasOqL5SYy
9PaAOLhHHdfWQStb5N7C3ikz2wBTH9T+ltHgc+hYWX2cUh1N2EVvnO7s9KJMLEsiWplGGfdV0pTv
hmyMjnE5xUFamPmhE/H0gI40Cnja0W/LWcabPsnlV+qb3BuK7vOSD/Ummvq72SaHlI3UdA1pGA6L
qe3bUrBQ9PcxLcjGTKCScvB1T1ksvMBq8VVZ6lNmrMnH1Jg+rSDyQSQzQ5+00VlVh4Y2tvmANXHs
wqDGwWT2jzJSPdfO8g6CzamDfnQiblEP1LwyXyDzOVbo9hndzsUConySyGDcdtFg4FFmUp/Iyq7q
TC0cEF5tVXhZz25U1NwkK0H2zocoQpLZ2HJ8qiyRuGmzaqHsiNcmYlVKTXRBENecbloxEO+MuJ6L
KWiiglhfoYij3UcXW+MaBYqjOqh+q8UrpGX2xniQPKWlEu9rUnYZaPjiWIX9KDF25s2Lbt/wEi6e
kDrbzco0dvvSImS4tsXOKWkNq7W33TW2bFh1zfQtOY3OER7BB71DqJNOXBUtL3NKUfO5GlqZLIES
IRuaNsJZVemiMVoDre5EoJYEOSKd2GZ48rrIu3XPptIedBpPBED2RhYkrVrM57lWLZUPI6qRU58u
akgIS0kRHyXoutBcMAl+4VWgV5EnREeYbrFX6246i0rCCDW2Y7CRAp1NFxvAMtP6utRMgzM19dzn
GshxmXbvKvz8GGAo1nCt8skztE5isSdgDWlPcZJ6hI3FJI9+AaGzm+z2oahjbkuanNNCrF6fFcKv
ezEz6iqGj3oy9u+R6Frk6DS36WX9QABauxgXjp6ZWMyx5fV7hkcs1HSkKTZJE5+itTXDPCsdzFq5
yLRh2o021elJbrGN6EvN8GNapFu5dZJjn83aUYNC8HDEQo3HpzeroUMzJTWsTqsUEmqDDobZnJ4h
rAq3KcfZdUqHXZ0Uhk2jTowCNHT6ZVx8zQv5YdCG+1kxehc/uTsxDC/yKDSfuv6eiDwTy9xkZQKz
LHxsQcRjIjvtJkcMvTFT7TG3rfKdTjKO3ynW6FVDft+37KKFqhWhAUsTdk73kLEkunBVQCwTCzb3
vPGXuti3/WDvJihCtCjjp0msKMf0iFcX90CikNvPcjOst6uibx1mLsKpUKsnJYsav+tWBZ8ipLbT
GL8Kc4ADrZL2dukV+TymVeminOOxVOydwDoWbWMS+TIzMRhXJykDMMZTbyIRgF2utmWvECc3N/rW
Uuqaen96arFxgUpMKTUhdTfpuB6gFG5m4djsYuawHQfHdKdIcm7yuI1d1jd0lrV0EM6Ue7VKcFlU
vcY298EuxuLIjAUoqtM0WyKo1ECvFDssy9Q+tBK7iLChuWAo9Y0S97fUYQiWm+OcspZoEusdnMcX
RFTtHV/+rrL6U6l0RbYdm4qiKzVz27e6srgF9FEzv87mNXbtaL4fdbR9dF71vWas0xeaCZUHpOos
1VXiYfwUY32P4iUR3c4CZ/AbpGmrP5s2iQqFVdzLFQMIWrlIr10Dqyy0XD+vooi8dY4lBnGS2qcP
JZh8LKed01aOpxWEnJeOrmxUxLvI95TkbjYm8xDzXrxr5HV5pEUsGWgaB2xmUYcpX8zawuWjiTpE
3CK7S6rXzNCabTHSNma9WMMZuQUbuKK7y6K+n1WkbUoi0zs7FE+HosxR1RiN7DzN7A0PEkXco96V
bZAqE6PLsXSxSsqn+4WZkEBNkzhCCNJ0X3scJryujBh+XOYqM9CeTcVhaju6K6dU+ftykaYf9HhE
u9rVEGOsDewmiSZvohEvhRb9OshdBSDfRso5qYvise8a69x3VhUos2ru2k5icS0l9YAxquFpzsBq
NCH4wPILHPiJ6svB+qS9qLAB3JaPDP7i67c6s8Vo1mIC3yhjRJLPTAtQZim2WaKjn9uspd6e9IX5
lm01Dgarh1FtlTXSXHnW5ROpw+a9EnPrfKdEo0Toab9F9NBsEoVrfunGhlBlzGJfw6kiWUh5Chkq
SQ+1pFiPiMHwJhOyADeUo755r8mV/gWq1BzcpCBuiOoG+EvK4syPGkc+ShAgj4VOLNMoqugTLKtZ
BsOE6gXXKgGm1yQzu5Ze28WTgpwXWYxdU0PzGiNtIHppMF2rJErHJ82IcaG1Rmd0T26maE8VM25o
MNbJYhg6jycC6oES0XNh5FmPUhriBUIc3mSvKCwXoza3PdpLV02FtalYmJDLyFxsVyqt6GZsrByW
cxRfzJS2g3j1Kj0Uox6/iBHdgplm1YesZAT6onDBU1qSEAnIkxj3bDsMdRnVZVxb07LGFWSQeKNK
ogZgwWIqfoZtWbnpLKniLe+EZt1ibxQ/LWuZ7vpF9C99kiuPKO2ML/OoWZ50ET5EcVwFcdJMd1zc
5l2eqmx7uaPRZWRF6qGxXzY9yceX7Jk1CmPJ0rzEzondy03zhnl59cGU9PypNWTT7/G8OCLu0Z6L
vozem6ahvY5WgaI3zTB8cbXVXodN0QnzaEqVk/iRYdsvKiMJaB6t7K5ctd41CNb0RRYdjbRcP09I
dA4aFi7HNbKEZxhT649CsLY3zoXK7rv8pRRD/sFwbJtvEE/rEMQMK1NpD1Lc3vWpLhduavXSQqmX
pZjVpwiRxjn+LKxCeI1UisC0LPU4O83ky2PHjFcxfhWgFmwg5DNvRiQMz/iRgLKxLp/thUVmNNYd
Gs/E642icZ15boH+0ucqWniEoueJIJqKkIotBpXxOTGtgZGk2StoyX2J0cxNnOfyhnvp4fI84uqD
aZ8tWxxgtI9mM9yVQ3aQarPejNWEQ0zWBrDwovTGia2mojnxECk4fo8LxSFdZVD+rHkshyi0B2l7
kYH6qFTuraY5Y3mm4Fic6/6gr2x7iGk/I9r3EtF87JFH3WuEvlXqfKSVQL41jhR39Rd9XD6oOrqj
hS+lNtTVle4ZdnaMJv0oS2PY5kTEWou5R6zqG5l4tZR0i2oTZAjkmBm9kYHC3RTXhFxiGncYi/QO
IHyrWml+RHdUb5Ioo6RVCxMYnLcQUQnMRznqp1z62CB7qqSnIkkYkUyZS87iS5SYCJ2o/milkR93
+lGgJN3Miukceka8tMYJ4QrCgdAwc1xCVig7VDEnAT0MtFzQjRbsytqtlHeSO5cU7RA4Ji/1Gi5L
4rdyWpy6oT/EkuoYIdDq+N4wmFN/g6b9NfGoyeqP3KYkdVrdm1If1gI+r24siIm8keWbmO3g/I0/
/SOn/u4/DCPB9S/z/36p6qWlReqv/vnfD1XB/75l2//1mR9/47/D1+oSL99df+hynL9+h7/7x3Ev
qfc//OMyrtwv98PrJdG+gzj9MyP+8sn/0x/+kXP/sNTk3L9UQ9lf/losqvKHsPuLaeNfYeGXv//H
711O4L/+dfr05VP8qXv51P70S6+fup5IevnfuqMRLKKoDvAee8m//tf0evmJrv1bsXVHtW06Yp2f
cqAS743kv/4lKcq/HQaQNcdm8sI29Yu7TofU7vIz1fi3KZsKo/3oKxQbB/k/z/6H+xO/Vn/8+/sE
+CvTJMZ+CVqSLb4G/w/JK19JBJJ8YbVoBf3Lmoa2EXuOjJ8aXhu3vd1u7YJepOk8B1Ua5kqbVIU7
U4JOn9wRZU1sNIfJsnaIyxhLlLr/PE3c5F9/uR8dUr59N8tWZa6OjtbG0S9P9PesfGVIWuHEzHjv
tAB5ZjgFUtiGb7qV/CiPuBzHVpCz6lwA09Rk/eoa6Ow9gyVgRzufqVF0Tv66ddzBq1f4vE3swvV4
9hs2LAr3/buR/Z8Pevn5dydH3ExSJ0kfuZM7+ebT5fT0jb3pHvDhD7rtdw/lL27zN1Ogv/UAPx/t
Shdg5g57acIpMm0eRHv5Mdc8fXXTuxb2yUNrFkDAM1jpcsoPUX3L4A0Eu9ZsaKreOvMf1Tw/f5dr
4UtflWBRnLl+nzwggWcUAgrVOgi/cKMgeicH7Q2VOEkvghmXt2/3jwvhz8e/eqwW6L8kS7kWk7sG
ijirrummt5mrhLHhIzWu7rAKO1Vv3IJfH1V3ZFXn1WWI68f7LZxOrjFriFyNIpioGWSGhtuMd7+/
0d8cF3++0X8dRrkS5Vhkbps0eNzoj2yRYe8ld4mbe7Jr+62HCDecXGsTb8F7POECYWLH42L4FmR+
hTzOHX0lXLzurnWZDXqF6drUbvP8++/482t9ed3+/opXr5vFHDHjQnzFImHHbJw70ldAI6P60MIB
aMyO1gsAk5P8Xylv/rzvfx/36o2zKvpE64IyxWi4rPGL070QNbv5/cl9Mwz63Q24etNw/FUYleMo
na8gRdwY2/RWPNbb4v0ULF4FArFRt9ENs1e/P7D26wXl79O7eq1qaYk0u+LAvdc9JdxnRqyCeZtt
cQMJci/x4hCjyPPq6x6e3jugkVDaIyjxTF97qTwc3r1lK71h3/Xm5bh62XR662LU+FbpTkfr6be7
8ZYBGdf2oA5aP7mx9pWHPdGbq8yPqrQ/77bN1qsrbHLWld5qsLHsUi9vuRxGp+VruzN4xoVv3YCi
9b74ogcQ1gf9DdnglVf+z4e9UpLROQptsbvL7a9ZWh86N/HQmiCzcNGIbiUveuO+/2IHv7xOf5/o
1cKSaMIo9Mty2vlrUN0YAS1s7I8bvIWD2IXp22v8N/NwW39DLffrffOvI9tXaw09R6z3Hefalyl9
wFONZdrvH+pfL5p/H+FqqRiEvtg4orBVJGhrpe26IhFzHv7/DnK1LuTZ0IzK5TSk+jbNT0t7b4in
3x/iyhDtp8fCvloVirK3QfQ4EeOdvJ989WkI163xeX0WpylwwvbcP6keHsB7QIA3X4Vfb7h/X8Wr
lUHuMpwx6Q6/lRrjrg6w6fa6e/x03Pg4+vJR307HwqtD/fz70/7lA2IplqVrNoNP1xbe1HVJbE88
mkwibySE0YxJ/v4I3xLmf1puvzvE1fs2FXZSrxPnhqeNp7t1wFTervqkh1pQByRXeAggYhfubzN4
CdOzXrcrvOS+uEWR5Q1vfJu3zvfqVaQBYLG7rP1rzowuGOP4Vh7llQP/Hw/S3+drXL1zTP+WU15z
Sad9cqeB1rvpt9s5f0Gc6cExUUGOoboVHqoyNA/70s+8t8vXSwPyc/n63fe4ejPXlEm3Zmkuz5TC
8BHrnPFs70tP+A6lXHMqQpj6By2sz7gvyBvlpHzSP/dP7bl6Z+1+/wxcOXX+eU1ok0yNwTf7Oomu
HmZ10AdeYDU0oSjuVD/bo+LsD8OH5ljeGC5JcdOm/Vi6b71av1yfHMNWTdoUerurq7DkWPynEVdh
rVKKuie1GDxNen3j/N46ytUCNUsJM0+Qj6zwskvctvz6nz1F2asBEyGAoJvSfWtf+XXL8N25XS1Z
JnoWrXU4Nzy1gP6YrKQtMnfy7RBGHyB3w+YohZcNBiYPdnkzPJjbLHgrX/xXr5TNxBQtmqFq+nUk
ShuJRVO7irJZqMwarLuiVt6oUb7dpes15PtjXK0hciNLQ1tzjDGIhYtwy+Up9lOv2pfv7Dt1l+3S
s+rJz+Z5emA04u6tp+iXRdL3X+Bq3Zidte3XkS9QCgQlGywi7MbN/Jh3qfdRlcYf1sJTvcSPveSN
PfzKge8/L893x74O+UkNoDwl59idD4S4Bdj2zAex04P/Ie28luVGkmz7RTCDFq9AqqN4BMmieIFR
FKG1xtfPAttmKjMSN3FZPW02/XCs6RkBDw8P9+17ZwcGz257siCE8b/GTDSNFNVU7N9skGePXqC8
hmYvX9NwlzuIw/ps3qW76N76MHjjLn9pvOgeJgEGqe+yA4S6++QDCespP1Yn+b7YF8/mVsK26mCW
bhuaKauOYi+H7+wnBdVoxkP9+ydF34Z9+VMhe3I8lJYzb/HuYDNjWzvO9pnFJbSeWWxg+kqjmCYx
/KJM41rzk9Rs5BtbixKS36Y0dYSjl0XR1R7tp4yBhtufcsuCcGYSpo80JiYyD2wRaKmXCLqI2xYW
p786lWfbJBwKwG2KCdST3K9760CTRNDITeVbXjGFaMNBBZq83uIQX7vVyFRU2zEs0wLWcvlpqgDU
fr3076FfcbUC+KoG7rvd2/Tfb69uLSc7t7Ts75kTOP0IQQ+qFl6HrBfkLqb0rCgfLeUpBrpubPDe
rwUYfUnCHMUyliqX4ORQ4cU+jDf0Ix7zu4yO48F4KP6W9oBtPw+P5qH/urwPnI3AuuLoFC8t3TBU
WVFtsbZogpGa+2VgI9JeQd869GASpjP/eCOZJ7c1y3ZMAzIN4ZMNvcEUo2pkXgEEqYfnXA/k0zLB
oIFsaCC9GL/cNrji+dBeLpmGocNeJK4qVXttSnKyDdt8KKefk/zz9r+/9oQEVWTrumqxbbIozO4U
FkxkcFfyZA5OSxP+YJPM5W72kr+Ox/+PXG7ZIuGkmSxFsU2wl7QWhJMmF0VDJ5C0VT7Sevph3s+P
kIZ/Z3i34PXaklOmpgu0gfpA7fk/zEP5mh63cue1guj5r7CEzDYoe/bCwVsGuEWP+h6iKa/4MaXU
pFRKoluJxe9K2PWqDVNVDYtKuygoUlg5Qzj033m9Zp4G2qAav4fKQZY9zeBW0grtUYH1ZePjLrma
YNXSZQ33oTGpUXW/PPcQQDhJTN/cW14o01PBIhduBET89ojNn2Tg8H9okQ4CHxV2HP4f4VTk5I55
jzAw3szcufNn5TDezaeAbp27VAeSg7PhveLpEK0J94ICc7DTMgTiBc1hoq1Az2tjQWJUWSxYtmEi
qEbnQpGFWKa2GRA9QOieFUBmm4+u3wAssTfut3Ur8NgaANw56EJYMXLIAO1Qnr08/UZ9EpXgh9H6
4ybAf9byj5VlN89uAdhBc5O+JVNFVGjlfK/vRzoPTAZOLoN14X6rYnP1VBINCpun53BnminLWor+
FD/B703fgmKf7LNj71lHjdfFfACq1D0nh03rovOL1pfr92y5Y5f2lfN7uSneaN/Xz/6d9pSpLlzm
ZLfWbsP1xcAm2hMO22BWdReVrLbetY/9nfEAITgFgemg7BfE7nZr49ogIdRZbjyexvxH8Jq6ixly
KiO8/xvby7RT5wX3wdF4VcglU8aJymO4IXR37agmrStuWNDUKpOgwhobuejTpIaQ06q0F7NoIEIz
/4ZwZ+NcX6UQpmZy3iAD4kBoVFSFpRV1n1UMZY5ebYH/f24Y1NO/wjJoBCB0pDELYX+Bb2enMEGR
PuggaGww/HNsfEucn6lx0szPbaxALJQ48zuFv6sbG3H1YDUNBRAVBV8m86k1GYJ35V0/tfI89156
lzRutu8+Msj2wuDeUf+r+dv8QP39MaYaUB+1L8nPYqfBcg2l73HD6a4+iPAzhA/SqnVBp5mf0e78
Y+g1x55xAzfzkJXf+T/Ux/rJ+FKd/kujQti1DPjMDGVZ+2P2zmnujMd4BzTfm+/VCVIp1z7Ux/zJ
Kjdi8VW0F9YqZA5Z5YNtW7Yc3gKM6MyjkF1vHOONDRVfqOkwGeBcMZKUvyDUBIz9ZQSnurGDV0f3
cimmUMppGUYwoQbtybqSt2xPZPoxerTC7trjdt1o2ZfzLEBwVXMJlGeBUAqqbtTkqafi0N7lh/Y0
HPSDetrKcbbMCGcW/ZqRES/WBPf3PVyRJ3ifD+n9VgFu7QMRE3Tb0mxDYWrqcjVjC9ulDmkgGAKw
sgz5QaS0N21n42SJj7Nl0ygcEIE02bRksYNaM2FRtYXegyxlYhrBLKA9kPbnkGJLGy53Va9fbOka
rwnZVJdkXPhAVWuGc4bIKYe4fLRTN36Ck9Nj/tArvPp74klfw3ew0+z7d8lhSxl67VCd2xa+Wm4E
c+Moi21USIziRUm23kyCpDKoaGF5y08487+uZ9aiHDGx1GGiE/KAzC250hPUry6jxLvpYfMuvrr7
BZOCkwTd6JTacr76A5g0XHJfHJkqf5d9INvYTu+3NlG4DJgmG9K2YoWpDbSPgbcw3JAuuc6lhBUJ
gT4ZCyOp498rUn+lUD/+8H81Xky7L6D4DY75m/6jhX5us+92VbAUP58Q7SPwQaMG6xfFd/+1vqt3
zCCeGJjXdstbMbibduYBon4qtMPjkuRvxZWrt5r4A4S4PyjdUA487n/7D/nV8FY9/a4mRG7IUPhx
y3tWviYZv61rlkP5gihz6a9JO8HhAHUY3MOHmhJCCyPw7fivLs9LISRTHYHrbnnaU7EQ4r+fRHlZ
9Blt85191D6o9/o+ev0u//Lvu2PxZO1hH2Y0L/qpPqoP0q55uG1+7UQ6qqpbzNeajmqK743BKmSN
LR0AxWTvlB0t8qP+orvVY3W3VCGl3VbX86rMwDe8sCjEgNTXcpgQsTh+rh/VfXW0d/VeO457zcvo
GG31E1YuCYceoAZoTZOXCtvlJ0QqFmb+ORgYBvxbkn8wm8N4+0YKuGbD4ZHrwPOmyJpYyAiYusva
gotodHxXg3QRCaluy8iKLzpnRsQ6RS4XLR1PuYfhfPpiBCVi1on+4bY7rFzcjuNA9MwNtFyrQmgJ
C2YJEuhBvQYRjNp5PyiyGzJ5oskl7KTxwZ+ex+H1ts3l37w8AFTpdBWLVNPwQeEDNUz2Goxs9J7C
KD8cca4NhNaZqn03/wXv70a+tRLDLsz9bhWcXUFJZ/aAIpnltr9Gb3hgxIuJ4Yodxfd9cR8fltZH
ND3wbloupK2X9/VH5LDZ/B8cobqqisctqZhoiVLoIMLwI1I0rmKnu9vbee2LlxaWX3C2Pi1nxBv5
LD6hMVKqGJjfooWGJu6fm4GIHW4/StYsSYiMll6kvt5jRlHfZOlu6o+QMv2pjeXpp6iqptiyCU5U
CI0OaX4AZS8T9bFUHCu1LI9dyZwMHMVbYfgqx1tM0evD8Q1ihGgKprOpynKYEfLqaZQfC8gHE6an
y2BrTWuGCLZgP0G/6rIp5AdpBQu/sRAHZUmyW8THWh/WSat8lKA/+cNPxGkCyM+7lP8GjiQc5hnN
2ZGp29Hzp/yULUzEFZSf6by/beb6UtZwANkguyOu05wV8kaY5csKqRvZ6z+jk0iiar3Nx+KOORDa
w+HH29auDtBijB6eCREs6fGCkj53bzmomTiPHRLUCnVE+a6OzY1tW6k4XJgQoQ4dWvWl5NgwBu44
Ogwr7JVdcp99hD/zNHuKBwXIaTvVuHKM5e5gUsuWqf1dV98DSu966RPeobAB0xy75tR6kUlXttU3
ztX1CgVbQh5XxpEeAxWFlGaXfUMjLnrnuGA6aIvupH2zC7TH8S/9IJ+2XhjXsYnvJlM6VZwFfy56
ilbAY5fqpG9d8Grnb2n6KVE3/OMKmLOkiOfVGMEbpdpE2Xx5e/YH4zNSRgAInAfgiF7zud/X77pd
tSvuxhP8wR6Dpzyj4mP6GFDoHx7U01ZRZuW2ufw1QjRWzKG11YnnwODBUYMIyCl5R4K3D3f6TnoF
eP1ouoon/QIDCSOse9rS67s6LsJuLF/k7DZILGbR2+X1M6dfm+nemb7dPo5XKEDToI9xdg8I8WxQ
isHPoW5ngZB2LRD23XzQqT5lx+jV3jGVtIMsJficPG/l5tcHhmijLM0jcwHfiL3FfjYCu5d8WKdQ
m3C6+yQCpB/rHtN/h9uLvHZbVaNdQ19WJ7xdVVeNSjNhrlZ5z9U9xK6Qj8k/y/KP+wvgTHj0Kw5V
VV2VRTQRHKVTpk1K66EyeqfwONXK5WZoNsLbdYqHGZNcy1J40jAdcukRoYGeSI0CtZdGmTtb/Z1s
ynvdeZuLX74B+NpMHwfGHm/voLK6hbRkuct1kOhi+6kv0k51IAnk4Tbsu3f5gSlvD2WYJ7Bx9+F9
6m219bYMCiEuQbRTnSBV9FSzh4Twb21g/PbTxqqWf0RIXdnLf1Yl7OUEjQqqJ2MLhiV6mw8gfo/t
8x1+f6e/d16Z6VmqGsGz/Xbb7ornk67opqxRjNI1MUtnhLToMqdvmYWx4mPV2ilEw07z3LZGdExT
RdrCqqjX66R3qFCKZ7kMCAlRBAZ9pFiyFor0w3wwDgviT/2ZgNWpeXHPL7dXdx2yyCbOjAkRJUAM
pytbjOnOX86su5lU7G9bWPGNCwtCYsTgPuxSAxbC+g5tpjdT+VtRjY+3jay8rC/XIXhgWkDhXKRY
GTx6bHuY83ao55WfFBIlsghtL92N0cberXgGXkFaZNAx4XQLNsEizoPCBLWH6jFTvQqgrriZv3S9
ZaAHliUbj6mVt7x6YU84ADYjnMbMYIU3/uh3aUuihD7XjoYek1O85qPDFpJrbYGqoRCLqSUSMIXb
PU3Drtd0ufMgm9pPCdOPZnPI4KCW9M0G9oqbUJbhBcIJp7Mmer0GxaU9WbTSmj38K3vlAX0HhlXI
JHaKV/yEuBSQlhoebvvNtfvTZXYM1SJttyBYFVbYQVMtodaX0Fd77bIf1rj11Llelkk1S6Nd+Bvq
IWKN2jkGo2WAMhtzlpC+lQslYrsR8FdWYcu6YzsW9TGFyvnlLSOndQanBXqnCZPwnlGmX8ui3GAX
vl6IpfEA1ZcxRYt8XHC+xOqTToUPwPMZnmoYq40l3yv6dn/7g2yYESebQviP5GS0oFtRfVgNGQSY
P5LTbWzYFSzENFiNoTLezZgxaAkhKKGlOsgJtGReVjTukNa7stR2ULEg6HTXQXKHwhhyafAy1vPx
9gJXIhWmaWyAlFIUgEWC6SCu9brNWOFUI2QHi4THAPtOeWNiReMhJ90XvEQ2i7mr+3pmVYhVZZJR
UCux2lbovRbFWxYw+peP8x+iwX5v7Jkd0U1C0OKRjJ0oVry4aOEyeWJcZqOQeu3wwGuo6FDDNRWD
Tvylw6chNHEzbLBe0kOABGehVP15sCXTMFVkmFHiJHETP1NkJqqsxTSCdgqJdrZH7EbyOsY48r38
qXvYSqHWlnRuT/hA8jRDtBUinjZ3n3Lzvt0eolhxAYRrGLU1IHc3r4F6VZjUEjKFXJG16qZ3CDbw
MlK/QGU2cfE/mR9QjT9ArXRM/67/zr5kB2ln7cYXKAK3LpaVN/HvqKhTLKHXp4qHIGKyIDFjqGMH
z3nO3rqj9M5EVt0dH5i5575GIIRuFRQXnzZO33UD4NKwsM0wsJsodky5Z9qDKxmTh1zK+6DP9oib
nqJY/4y6y/cyT18TLdpI7Faep9gmG9d1Br5V7fffz56HdcegM7Lby6Lnw5C6JUjNO/8ouc3RUrzx
FDGNLP0aVBdxxmWIsHwaPm01da6vdH6DsdT4AFDItGcvT44uWdAtwH/nVdXwCjnFh6BzdrDPHodI
Gbai7HLvXGbsaEOqNvQWvLSgxhSOaVMjHCpB1uHJ95CTo/f6EL6XPN1FxvRX+3W7+7Dy8MEgUxK0
HjQWKV6ERVBMmQqzvmc+ofvoTU/Z13DHEOLTuEdCbF975dNWiWylQYhNhvtBA9G0uhpBhG4wrfKW
HQV5d8jeNe+iB6jVT8URenNv3A/P87fqeRtcsHaaz80KjtwjAApTDGZjxJ/dTppftLz6FPq2sfEV
VwLTxfoEj9F8H7LUCEN9ZP5I7PSvUHu/cSg3TIgjhl0ZTlNnY2L+0T62H5xPHWnGrj5JT4uuqgtB
JpzrW+Wxq5kIriryGGgSLeI7VTIha5KSsRpSGCPwzugkfV+mVZfQ07zEr93p9gqXjyEehHNTywac
nfxEHoA1ZJjq/Ec0qLwa3J9hvYItu5/Tl1za0gZYtUfJlvIGxN08Ry/tafpIZRApMQ94Q38Pt2v5
nEF7dlAW0lnkswxXyqxviEg2G9f/WnhZSo2OQtWdrpZw4n0E26QRQWQv7q1diwiFr807TVE9Zkg3
/HJtjVRvFkQK8ZSPebnGRIV7tXRSCK19UL0mEvNooTK3hNAapC67QJ83oABrJ+7c4PKDzj4isDfJ
1xsMQvP3gh4fagNIjoX999u+shpQzu0IH2+AtNdHfIwDl3rBm85cf7ibGfJ4F//qOiLKUuaA5Xo/
/lCDjT1dX6Jl8aBdCo3i5E5hRGavDJhWUeLdj35EbTrJ9Ls5QvVrY5mrtmhEMjvAA+nq6SXVWapo
MbZgGWGms/FIQhrd9e+q3bCbHotD13jMvG1dgNdmmYNaEkfqYisT44XizE4xB5g130tW58lp7hZj
sru9ulUrJpsocwkBahCaaX3VdyhSw9pdx28BpX8NDGKmfPzvjKiXDlmWM8ybMkZgpEL4ksZjlHlQ
E244xXV0XibH/lmLECfNQDLhvsGM3DLf24T3qqSfbq9k5T2GDWfxeoazGCMWbDh9lPtqDZ2j0rfR
Y2SkcIbG1kJNp3SvujECO5HC5mSkE9zjqvVT6hz/7vZvWPtkmuJYxtL71K8qwrCmKYqZs8yqSj1K
fl+1jn6kVG1kgVtmhI9mxH2EBMSym+orAmZeC1wTQtGNb7ZqxUZNEdC/rsniflqK7jSdojK41bY7
3rJmMOzmcLN5t8TYy3uNEv2ZGeFeMzpoW8sJMxLyE/VB/wWLPurPnvlTeetP2tH+bD53dxokXYO3
1dzfWuLy97NwrPkoRJLtUVkpnzrtaNifYmMjMVlbHq9MHBKfoA4mnOK0qJrQ0BmoAonh2Hf9FCC8
8XdnPzWqd9v5Vjo7VHDOTAluQbzNBy3CFBqCr9Iz7/N985QTgx8cr95bR981qO7sk+fhtPkYW9lJ
EiEokei5MIgkBitpLKsYqu7MQ3vFfm2+wQd9nGU3gqrSYwBvhkqckaAIQpv4z8PkhWVh1VZsVChq
tEQtv/RIWHaWJqFamW6El5UIdmFGiC6Q5FdNtKjBZPkPe3ywhi9//vUuDAjnIIHJbA6WHVyKl7QK
tO/ZcNc+IHj/WGSH+Sm+X1rYSNxZH4DbbPE+aVvrE44CKk9TKpesz7J5T8uT6WaddMxn+90kV+9t
fdqnOkLZaXDMDehFrfBdEWheoj+FSPRKSE4DUfIgvvS0lkpU191Nkfmi9An4W2fnQ1zK/OKDjp56
x+hyPh8pE7456GDYDlTmEuz9ltdAgxmN4UYYWzmA7KupM9YE6uW6fVaBspeYBYLyOtHvJZQl70tF
sg7D/GlIv7TFpG10WJfcSghoGOQiotQJ1YBY9QmlMBi7iQ8Z0plEUQkZ3ixPTr6/UJiitdKUaBRI
sZ3tpVTfEsBbP4f/GBcSzKDptEotMF5rj4nyWTXfKmOjirvqKUyRIJ5KamKKY42oKY6jWlKO9lXt
HUT8buDEG4dtdRW/u57kdA44x8u43GlmmSFwhGCJ/R1aINeYv6J9sOEYy1ZcfadlIoaHxgJyEJL/
eoSDQV5G+lKre0ynv7qG+gISgnb4+H7ottLilboCw6dn5oQvo0OBH1G6Weo13V+SG36ePkZ7icAM
Cqt8K7/KD9DA724HlVVXxPXpAPJ0vELDOnpqj4acZtCqwN4CcXg8D14M6W+rhu8adEXTEE1Ipd94
walLzL3cWiCJ8DDQ47dMMJBCMKGX65dJhRculHXzTnEt2S2SneLvMuNlbB8Wgr5lTHQuvLI8BLuF
73UfJsdiGwK90vG6/C3Lc/Psjm8kuLzi7vdvUQ6/X0LPyZNDS0g6ZkBI9K0PfR1vLu0JblUaFnrm
vEy8fEYEdmH1B9KHyoDnlPnJNuvj7U+8Uga9tCf4FVLMNggH7P3nDaS46TPVWARJ28xFnA42iOmE
YBcKbVvl5utTimVgCaASUKK94miAqziX7ZBTWqSfola/lxvTQ4F6I63ZsiJ8P6lV1LTPsaKGTyo5
4pie9P7vjU1ccdgFBsyML057/XbQJAWIp8FB8f22vTfI47yqkUbzMZXq/s6SFsoNrfJBIIVy/zpM
efNoAWB+iqvO+jilVblRJ7iOsQQlIt8CcFSBhwpZ4xgqTuL40MFadZrsgeGGd2ExJ3/cAsEKg4DE
cfqzVzAZaHlQVkCFCSmrDAZxKw6b12FUpLvbu7u6mDMzy9/PTmDfjAHE1QGz01H3figUPmU3b4W6
66rREsahO+VBzkV/BTPUhjhoFSn1xqy33WHoD04QPaIEST2u1zc+z/XVAUsr1W+azVQ4rkHBXWBm
leKknjwrz6k8eTEv9Z2Sw3zdpM5nBGbGfd8M/h/fWJhVmGviJQ0SVfSKIXGawkLRl4LDQ9Xp95H2
pFqIiPRoKei7rlM2PtzK0cMeTXt1KU9fzVElZqbZUm8xgtv1/U5S7fIRaRkUQpxA+3LbR9Y+H46u
8IBYZmLFoh89aTjfNfR8Oojb/PEO/ZJdJ3fvtbrcuJzWAiYQ5X9MCQGlMTPEVRfpoGbvcAN+UPfN
kdkwx3Lj0LX2C7zP7l1Ld2NwzBsnbnVHz2wLl4PNvHsUDNiWw7skh9Gl3dE42rj1184bpTeeJPTy
ga0LTxVb0sIoQLwBTcWnovimbPFa/D928B8DwoEe8kJrmvH3Dg77EP4hgIp94yXHdo+axXs0QuNX
m8k7ROZOt91kdWkAuH7jl0HdLgnPWSgxlEmOcvQkUbJTPKcz3QRilNsmVupIS8WbpGWBvtLlFGyo
syMZNu8hTy98onxxag1oJyVrfsiS/AFWGRiMazj09fktKJkI2DC/tkS+HAwXGucO4prLJUL7rZZa
Xy/uWYI32g2jt/SBjCPAye4u2c32fjj9i6ucetU/RoUkomnthOIaRkPpyYkM16fdhQTixtIWxxPS
QkUn4WaciEoF3bXLpUEFpAWOjpXxoJBrf5afKJxWwb2+c47aN9xmKO+3HrYrA5qUBJdZUFrWlPXE
AsyQG1qejeWyn3DaUgn5oj0gg8BA3IkxaxfU2mk0duVH+ZTfB4etCtMKVOPS/JJ5nHmsKRkVeD/M
IzdxyF8g9lfiZ8mbj/Ih+ULW3z44u2wjyqxdT+dLFvY5LQLwY06ReqjXKC9BGuyb9llHNEzJm/2f
UjfCYwC3zUJSsvC88d69XCDiEwgv+ijgmqH51LfmW6ZIn287zkrUPDch4vvtsTVmpFhSbxoyt9C6
nYFYnu9vFdCuKBOFpRhC1tWVYxU7NRJN9Q4B2W8VFEHeUo0Md/JL+Kx8AiFNe51SBlSJB/VxYULK
eFM9/YvTeLFewWfkJlN7K2a98gj0UO+R8/3iy1s1+bUwjhlI5Rdw3vUDuK0jgHkpX25hVJP36W7+
7se8zdr7ltE+OGmf6r/b4H7rDlwJcBdmhVhjxK2j9qjveV2KqLBCz1TpDrcdZu3UXdgQnLLV9XRC
BgdKIIZBFmqF4NVieNgbGSHIUBNxrS//7qP9327+Hhs9O+gJ7we0adhN+FtHF8zYMQv9+wyVodtr
Wz0MRNDlwJGzi/Gs76rE6IKEpWn5QZveJoR5Jt/auAVXrYA5pJNCn+tqUj+KwmTMTECNvkPIqqIu
dotmPGmkt7vb61lzB43VLKSNi0qBEKxmhtUskOaJl/XOMUqne6Myf902sTKy65DE/mNj+Q1n38bU
pxTpVWyYX6GzYZSDVmG80we3+Vg8BccW7d8dkyYRFP7wVr3VCLr+i/1kJxfqwGVuzRIcMp7HqaU9
hNNb+Skv50OHUslUOxuRf3Uzl4sOzQdAZ2LyQMcGgsLGBvGK5ls2vnPGu9tbufxO4Qqn8UlWyfOH
4WfxCs+7eJSS2ocax4b5KoEezqnu5ILSmWZWn7osRv+K6REfcfbbhlceCBeGhU9YVYYz1QOGgzp2
owRqbuOJ+UIUFLfgo+t7+M8Sl6Nx5ixS24zUr7HUTR9l/xQmP2+vZPXfN03VXti9aNcIrmDprdkY
ucPRUu8pzoHerDcSrbXDSwa7cM7JALREWIOVdGWF2Ax7hTQwYhxl8NqGG6tYDbHnRoQwjn4pKugp
RmpoGgLoQGsYzBFHQEx8D3VO4qZP4wZYftOmsHWL4qsjSbi38976PL5fGBT8k/5su9ELlLI7527r
Bbx6R56tUqSUQYBiRG8Ai9Vev9eYKvTjnZO55Xc4TFwNjKHauvkT8FF0nm+7yfWUJonVuWkhG6ma
UrPMGD9cJnBUIhZIY+gFirucQYQtcqhVp7SAu4HuRL9TRG2UtpQqFEoxNoR3cib/ahaA4+0Vrbrl
mQ3h4c3LxqZbh3JDMSJLaDit9GhIhrIrp0HbSADWl0M+B5Kdh5SIyc+jpNSqcBGJkGPXie6s7ZHM
5V4SIyGPGYqFJiM2FEAvw0Qk600rm3yeekdFJjopJzStgQkmH5ZHxfYgxdruURph3IxGFq9T4V2o
2QDOTRT1vAbIUKmToKq1m/Qbx3pt486tCKe6CBtkyGSsIMS8CyrZCxmxvu0GqyYoYSGxx0z1VfFM
DtWhlGs18YbceV8k2kufGvv/zsTyE85CeJdMg2Qi9uxJke4O4ztra8Bq7TYymCxU+RIrDENhaORz
0s2EBahKTeezXhrenEOpXo1bYWDxI9HPFl5GC3gh3RRxgAauxipI2ymBmik4SQ2aJC8OI79LHts3
X7fmX9c+DjVUBmiAd1zDbecu0PpZbcCdFo4782Ztuo1vs5ZBnFsQogBa9kE4Ne1/1qOd2pNx1A/J
YYtqajXnM1XGJlXuQKT1hLuiourb9GmNm9GDMg75bnxYVE6apzcUL4DgF4xLO1/SPZPhW5u41nOC
iByeBQ2GEX7CcpbP/E8ytRBYIbYX1i5J8Qzuh4/lHnpBBmuLcjd83yp/r7QXAaEu66TYYTq86i5N
FlUpd6WRLcsdd/WH5LQ0ghDdRikqedH29ne6bLvbp0xdgoHommc2nQUof7ZMQBdNipwudz6vrAk6
f0h9PgSnkLz6a7xrH9q7bN8TFpvdBANWeYRav4HBcf6rKN08Q8qVMLkFyV0Lkxb3pgp2myKoGJa5
UIZaa/lNWpM8FNoxleOjP2+Omq1F/3MzwhO90UKjnjrMLLxYUr3Tdr/LWBPJz8JDEuXu1hde4ruw
2TxgAKkq3Gg6Q6SXm40GZVsrRcp9wxSY3YSu3h76RKHs8i3bJJ1eOz2GTJkVDh5IR69aDVrUJmgB
JosHL2IN1bF7g2nl3W/CAa91tQne9eJQHtXMDXb109YJuvqKwAoYnSECIepmE/ouF9sFTW1GfgMr
bJa8R3/X69A/bc34T9/SmFnKvED9aR1dXUWJ0/pdaYcUytC4TRzpLq4sT5u6jYNyFVQxQ3sUkggK
ZQAahE+XapXcMplDXQmGkl7irVTLGyauQw4vSwa1uSAgNIKUSkgPRnOAE6+QeFVMquc38s4q0sfU
1NwxCh7TDnXOfuCmgkQVYkRD/0tCvq5ztsh6rpNW4WcI+UPp+IGvTfwM+b59/M8z23qHcM199Rzs
trgSVryEY26SgFGhUK4q9bEfRc2QAbXUq+bOGZvPAQS/djluSXVd3fYsCgoYbmH4C67hKPlg6rO8
CA5XsfyIrHqa6Z5fF24ZbnX41ixRQlJkiyIBoo9CUplKia8g5J148xz80Mz8Mw4JdWHQvueSubsd
vle8UqX2R0ORHqbtiF5JkyVHq3RZlTEEjL9lB7+bm630Ze0bMSVJzV9f9OxENNQcMTbIHwgkcFfv
tEOPAEyUHC3IWlzzx7xXRi4BGXb7DcPrduFfX+5f9YrIPtIni1ILdqMKTl/JQo07dVG53/+LTVzO
NPWWpSMsHG3HH/zCtzATMnmmyAVi9M2GidWVUC8g9VugxWI/ioZ3oSZBkHqV2e0VCY31VPtQ59qG
O6ybAWsFoRcVHpGjoGqCvMlk3vOlo90XZuymlrwbEaH7FxsGvdH/mhEChOpEQwOSnyd8Up6mGQUV
Wd0wsXaIeMVS+6B5TUdZOETFAMvInGECxpGTMpF1mOZd32X08Jz/0pR6eU/ZtdFJlcoZivw8tF2m
AoPuYE2+4d9XRRPZiIEbmbxRCrvKBAhHHFe4ixn+pZsm+FzeOUYWUT/04oksSs1ke69E427urU/z
ID82abaBN1/ZUJC9y6gzBVpwZIJBW24VvypQoyxj5JHaQH0N0dcwp/rbXElbrCorq0MtGxegQcjw
kpg7R7ytMvRnKb+Fw/yWlWl8n9da9BXQQeFVjmyi9g3nym2vXFshUyQKCCB9SRwFl4kr247aEKOJ
VvD9ite+BwIgTy+5Omy4zErYXWQ9KWayxqXYcukygD8zqFUWCIBu7oyucac83zjK6ybQJYEdTaMI
LOQCyJyNo+SAHnLk0KuHye2c0+39WgkWLOIfC8IpHqp5kCDTpak6NO9KPz5k3fAhqLaEOLcWIuxV
GMdRaBbAspSoc0dqin3w/vZCVj78+ULEscEmSWorU/3U05z6g5r4pzxWvxp1+a5jSOW2qWtUpEky
+8+miXxB1RxHkxLS/jb5QkxPF301oFJuLmO8aHJ+lo0pfbPlungN5IUNRDeGtnYLU8k1iqud+c3w
tZL/WZZ8lrOwznZVEZTDUZ9BQ7kEor44VZ0C4WldOMFdY0OvfpgzqdxTcHb+mNCbxZA3A00jFnG9
CzGh8ntVniawQfFCh0fekEXT7vaGrTnZuYnFO86el3HVWGU/UVyL7Tsfkdd+eoq26l1r3//cxvIb
zmzklV2kGhvFMfk0Nq9pyYSC+mpl0UaAWYlqF9u1/I4zO2PfNkOd42dm8cJkl5sxjTolP0iOHuro
X+SrF8aE8z+C5GrbBbcldUc1zvZqV7hyOnlEpI1lbX0iIQ74QWK0AFBpRmb9gbKRse8dKBLNAh6b
286wFgrOP5QQCro+Go18ZE2T8ho4Dzx3NgysLUUzIHGh3QhpkhiXB0ebAgXJAs/MZ5QgdTdMT8WW
WMg1GoVjwwvtP01AZgOETyOFfZIZhbr03IN3/WP1l3kff7H/Uk7+F4fWSbRM7Zu9K3/QH7bnvdec
/dy48LXqIg2GuVxwW1J/DKJxX2faI5x+c7rVvFjdzLNlCl9LnU27LiUj9Sx9r+mRJxUvnVz8C+c7
W44YuzWj1uS6YznpMhpmvvhS66ryBlxwY8/EoB3kRVUMDStpJ/2xtXr0Dd+nqQb74taLZdmTiwLP
pWuITPKMIpSKuuwZZFGJ62vS58iKvzh58MNPm8cgy/2Do8DqomzJbG9eTEIWa1ilDkc516x+jH1X
Q18MCvthX705h/xQ9wfL05/Dd/Znm4GMfQ82xPy07ZzXuDvWTwK2cOlAt3sllzUVcpUkS88myubv
oZqdxrn8GYO/C0LpqHXlIez1h0wyf06jcrgdXNbclUfoQhpFsenqsWgWktkHswGFU1G46sQlO2rM
gv+4bWU1hAHJRNMJiocrYfdB1xLLj5c7IOu/DRGYjVav/0Umu+B5aBySPhtXVBJhYVUxgmHUP5m7
aoLGTZmqKrrSrccPt5ezeqUBMgBBDuAAWN/llab7aWB0Jcsp1b96Od63/birxk9WYh6U+E9xDfgG
BFv/Z0u4PktHqi0tIxXg43ht+KGp399ezJoHAF5bPj5Z8xXpwCT7NvPWxBIfGtk8Dd1IeUniP52c
+n3C/zEirCJKmn7Il9Rf8sdHufUfMoAgt9ex9lHO1yHcL3UkZXE1EERGFdhOm7hjWOxyyNTT8S5i
+Oy2tfVdo+UAGH15rGmXLmCFfmuZZbeErFet/VXHT2Xy/baJtUPDnBydLzqfoNWEl1kla4ldhUv8
lesXP6ITXuobe7ZlQgh/ahPT3V0A4fMQ76og39lbD7LVfTpbhLBPTpA5o5STW4BjZBSnL39VRRZ4
XaRuvMu2lrL8/SzNlGZfNfxk2S0p8pTqZx9s0Z4tPnp1S50tRTz1WmkxFc5mhamcuVxKez/9AQ/D
5CZqtbv97a/RF8uBgUkCMkcgw1dDHYURD4YR4l/NPv2gz17RHlLFTV6l/Xg/7KjCAtTv0331flvV
eMu2CDp1RmUKSRTZSsi75sf5rnxvKF54AP3pKp6y9x+ALoJD+hetj/M1iyDUDPlmJS/wlcAJC082
swiSo0FTQw9+2Mbe2OLVePHPDhuC7wdlbQ9ByipzxBTbOP/bmG3b7fz0oLT5j6Buvt7+pOsn4f++
qIgfYyaQPLCawMGZfTy7U1XFrSdljQOWIa8Uy71tbvU8LPkEDL30z8VikmlIEQPxbKal/Zrapyjc
yA5Xl4Mi8ML9Q73qajk9xNV2zfYZGYWxtNjNy/3Ulf8mziLzwKAdFfQrdI7cFFIw1OQnAe94Mt3J
ntw42Bo9WDvaXH88gSBn/h/Ozqs5biSJ1r8IEfDmFUAbNklRFEXKvCBk4b3Hr78ftHHvdKNxG6N5
2N2JnQhmVyErKyvz5DnX2inyoNWZVnOhD8OnPjzFUWJ31bso/3b7m6yZYYCOCwNKUGhjF28DS0+k
LJivKItGZuc9N21+lE3GSOKtMeK1bhTlPGql5FxIpC7vJzHt8sgY5jbiQ/sGqThECOM+/6jsCmc7
Yqz5AsLVxCtlZi5a3lRpCu9kq+ILwMjtEjwYo9hOaWwcoD+/eRmAEekkH8ITaNAuAjDoDNxBIyZ2
e+8wd2Y9V/kQQo4+k/uW37cmbtb38Mze/DnPrpQu4qoylT8xmB7pMd2Vv2jfONahRP3R+S/R73x1
i/xFbzLQ4GpHPYaAZ5r3nQ4Cvtw4tauv8HMri4ewLIR9m3d8quCBxOUH5IxOesz2aEfLESNgM/Tl
t7rXj8lz/0mB2H93+wTMf/7WJ1ycgC5lNDEfWGQhxHctQ2i10N8Z5btIL11defXFrYmwdaeBjwBQ
D11FSviXH7FXAnp9ER3omdrYO4TH/ISgJjMoitM+bZPorYVdgIQKY+coTPAWuTRnFQHanXNGpWTM
PsuKo3rF3e09XF0SHO9zzxvAorV8figBU7lmyKO1cucZ8xkeSVpwP88SZbvwZQsg+acFsPxo5/YW
5wD2hjwKTYrqvVO+Wcd2p+zTY/3qfwVixpzYYXprkdDKXfR3Tumn6LRFOrUWNiEWoidML3DGgVzu
aYr2z9BAuOqMStXbfh/Ejix1X8Qw+Czldbbf2N61T3hubrHczq9VCAIwxzCYZs/ag6W5E74NJ3kP
saZpA0Dx91tw27VsxLRQPpkpgq8nUnx9HIfailJHV4cn1ah3uiHflWp9N8XRnTwJG8nP6jeFzxTJ
8Xkq7WrAVRqmppT6P7Nho+k0uV2V4Hbq3eDmH4xjevKfi3v9of9sBUx/IzA0y2ttTQasJppnP+JP
XeQswBpta5hpwI+YBRmih86VkbzLkDcKD/qLcegfSuBxW970Bw+ydOdzq4t3VVPoHYAS6gTCcYKr
6r7hFAWO9R2KWg1881F7pkqtvOUvyePWitcuynPTi5xTzrReqWoWjP7tc+gPr3HVP4nSlguveDB5
JlgKOvMzB8biKkF+V4sSD4xmo/Wo6ei2XurPt0/JykrAZEmAJ0iXQCstzqQ/wQuQtYTVkDnQPlHd
YTLsMf3891YYxYEiHupX42pCRoriNhpnwKzXho6v7OsQtuLB3EiVV9YCMzxgEAm8xDWbQxR3/lAP
HPg6TsNZS2yI3KBWvc+KMakb5Zx1W0yUKoANrqntlCDJ+1BgPGtS3mKRiDl+nxpjd3vbrsk5/9AB
UDiYBZalK+p5mDGG1Kx9Oq1NTB8tr59yaJtKI/8UV+qOKNs6uQn5l96E741S/YEq8FaXbOWmh/KF
Nj0Uk6p1xZWTWLkUGAML1bLiKAbcVunYCrZMqgtJAGzhwp0YhofbC1+JohdGF+fLyAR10lvW3Unt
oayyl94C4NNNcHem6sOIGuN/cJ3zVS6yC1g58s7sAX1ZkbqLpFdNTB3IQTYeQdeYxPl7nm3mfODP
AmVcxVMiS/O69tVd2rkKQHvP5hnUHmaiuPJj7/b78KF1GazX+f/dNLMRSLm9uSvXMAM1jO5opPjK
FTVRMYZFmnYc+aJS/HY3DgH8RIrUiN91oyZkjjHieBs21z4opdx5PA7iAl4YlwtHVkvRe5Pqp+ZH
w7HLREg7IV8KHolv1mNdedK9Knlb7JprVqm/EKlp5FB+WdwQViWoSZYREKag/VwV00HweHKU+suk
58dQSz/+/caem1t4LYhwTfOp9jmMsKHF+nNiRLzOanhut9qjKxfDLBMBeT8ERcy8L7JTORhyK4mh
PQnz8oNBz32k5Xt7MSsmGHSBP4CiJUSJy2GNPJuqrA44EZllfOuS8X0ukTDdtnE9rqxDynhmZPGK
UXozajh1M2OceZjczFWAmSNV/hWgDJQWP4t92B8tRwVynbup4OoMD/zoszvhffyyOWa/umLSKO5Z
kFdXpbqhoWxR5xGH06J5lNZ27ZQQMP/QW6i6jd+zuOx/eCtyEDFoqCCTrmC1WdSBd52RQqNV7WnU
2XXzpUqFw+1tXrmrGIYA56CQlFKGXhyDzhgKP45BkzF8dho1+MfN6KRE3kbCvW6GoDKnEjOo4vKM
l00jV56B+wNFRkTqmxm38A+//oe1KArwMfg8ISldrKWoqLROAvDSuPZcHXmAPlDtcdpqpV/P6eGZ
tLlppM2Z9VXA8vtY6byKDM940k+qk+6ifeDyrn6YOXlDNAG2UsqVqAxnjIgK34yvuQJVBVI7NaOk
8KC3qp+SISQ2NbvBJtu5M7ty6w5Y+1Zke8grgcikn7eIxyC4ZCUJ2EahRgG76oFxfVDEjaxvJXVg
mvEfI1enOwjqtJgvml4b91EqMM5kBZPwDa3D8amW1fI1KsKggoPI84KNG2dtPymYccvJqO9diQy3
DLfVQkmIFIq6tIvMepsE6bmltQjZF9omf++WdN6433jO8w8Lt9SjsvGGEhCt6AeOOH70wfcFsHH/
tRWm5maULqjga8RSnUokKRUbWjWa6/ffW0vdte2WwtK1b0jwqMA0OTOOqJquXJ5jQ0iHyjIHZmIS
hudUxFLUzPaNLfKG63A7gz9n/ilQhMxrLbZs0AUl0xPM1PPU2ajAzLsFWVozwcOJ5p6kQIy2nCga
MyX1ugATbRO6TfYz0T7e/iBrBhS0huZUiqLz8hhNU0elFOVbR0yPoy8jK7M1a3btxtR8Z5A7Omjm
HIsuPwbPnDaSjHmX0l8dY7tK/StXK7vbkuVYeU1jCGj2rBFMxWs5PlvD1hYHYQdC9vM47qo7xYU1
ZK/ehfWuf599YgjRDY7icVBd+cPtTVypZV6anvfgLCtGHjYImgzT5c56wfgEgsEJfQSS88MsWqk9
Tk4W39Fg+Zf1CxkDl5WEyx+wiIYVhSKpTvgBzecCWQJmvshRfVse9sZBdsUjFdzbS171G25+6jaU
w5hvv1xxgfCulQkliWnSu9x2hMWt1OI692VN8/QRyRufdElK0ZV5WbZRBoQcZjDf+kQ3EElm0ykF
8DHtBixgpZSJ30BFR6wF/HI14gnyZdCSJidbRDUKtn7IKZ6UD9Gb5MAA/Pov2JrnILT8ZIxFM55I
d4TovvhkvjjUsV6yPPUgCruKkYzA1V3pJGh7KKLdbXDP2kFU0ciYh1jBpSznucbMHFVoKagmWqMd
oq46pMdifDfqG1u5En0pceMZNMrMOdpfusYY5GYk+ekM/bds2f/V0CMGpLLhgPLqcmaA+izdd133
EarIkoOG5SA47HYfxcNE72AXn+Bgj566o38YTuH7FEU99SjtqgNY3tEWbe0ku/HLlquunYYZSIge
EANKAL4vl5x2SicUAb/F0Em4JaRIhr+/n+cZoZk0j9Ok6Msw2sh9JukkwcD4iCG+5urxg9aqG/fz
StaIGVjPAC2RwV3ho0YxGmVhCOcRVtGRHoBG1Yf8MMMiUTL60j5BtbC1eWv+cmZyWXstM7rGsY7J
yZrcJv9c17UbwFt+O2CtVKLmlbFxNAc5Bku3jBXPVzNoyplfeFf5pW9bfQjCbvAPkV/sFKnYJ/2I
pn0bP4tJ5PT5Zrl37cTPSqDwVVK2uELqWGlhKpXFiS936ZvGg/GU7HHUu0w6CAf9mB2Cw+01q2t+
SWgRIVrEca6AO9CoGEPXzUEtHj97QvExaLXc9mUqMp4xPWrWU9bnDwIKdmKExJH23MivnUL5tNOY
DFb2oq850E/axdg6Ev+LyCjArN9V4R8n4aWmbSU85OJPL7B2URXuVfGhCNNdL/aOVHVH3myZrcoP
k4jSYNLZQRs4HYy4ZS3em/KHtAv2VqjYqdyerFDaKG+upgNzZYGMgKLf1WPYD0VzFDx2e3SUH3pl
lx+yJ5WlfNJfxs/W4+jKNiPJ8VPw2mwVN9Y8ehZXpLAKhyHDH5fhQJ6mcRgltt2r4dPTOgeyIQdG
h40QeD1vriNlQdJGXghc5QpZQX/aU+qcJSoGNTjBfMmnfBegl9oWHzoDupJmhCfUOgZV55Zph8cn
tmRGbjVFjlVtFa9XYwdj739Iv7i5lwM8XZyM1OKZjhafw28EwOSL9Ml6Nz13v6u34sNwGI/pp9sO
vpp4nZuc86KzxIu51DwwMu6a6MEsnKF11N/dHXJ4ewbfC6e6H5z4vVTZwiH8EZ3a49a8nrx6pM+W
vAj8nqKk4OGx3zv6QRiZ0wYi6zbH+jMf/0t88B+MXXdfQckpPaL289rS3UaW4Xh7G9auwvNdmMPA
+S54ac4zaN4FFSWj8UtfWvscvmlF2nq/raZJ56YWeR/DM6qYI+viSOO9l3WncdQcLWI0vcofFP+X
r3KqfLRDAgOI3YepPdZesXGyV0/X2Z4vku0CLHicCfwEmQpXYPwSVCDRm/X01fsC/ibgHVQprwmc
+rTzIr+dZ/1pX1VZ6dTm+zY8SAXEdcWAmBke9prIvxA927iq1hZIAY/G/SyVcIU0MigITCYTRk4s
36XIiWbRo979uO0yq557bmSxi2JReHpQYqTZt5Wdlk7/G/5yY98+Co5/CO/UJ++h2k07/V5xIkgz
3jVO8S86r1trXYTKqeDVlM4aywkzomVt8kwPodKLd7eXu2oGuNPMMIAyylIvIUyjoFfDiEPZZHZt
PQnDMUm/3bZxXSySJKqUPIpmCV91WUExB6E3i4AEA8b/vVFwz2aJrUDOUIq6U6uj3Vtb4wprBx+m
bdIJuCOB183LPjv4PINT4Mte5Bhd6USDvMvD8WEUX4LNAejV43BuauEvRJeYJwumYGz+ofK8bGDg
tfO7HL3q7svtnVxJW6gikrAAX6FOukzVOrPTadHNc+Nj/zBI/csoblHTrOwcSREwh3kKGpzYwu/8
tBwSWeBk1yXYEYZBAzvWzc8ogYt2qxt/P4szk4YzO6WRjqHaufhQSS90jZHRPi405XNd6u+Gtv86
mfWWQ6ylBBhiUF2iTQ2T2OJCSsxJmJSCerzyFOu2+tzvxh36a5mNvtIHpbKjDwjCbr5/Ns0ubqBk
khO/zDDbfa4eop8ylI6Co7vKIfuGfPBRv0+ftsBAK0dapk1uQCkJE+eVroaS60HQ+VQgqhxumxIQ
MD0/2dQ3gvGao8zEEyRT5HJUJC6PWJsxSa6YjCSW5ugKyXNmJYcpeJlC2b3t9GvroToGTnYuJl6R
h2Sj6jVlRjInJMJR6rL9aPwk6dtYzto5hu/wHzOLknYUlkj9zDljdNc9tIf08GPOkSJk2beykrUM
fGb8BFtAxYGscFH566tcKtr5C6m8JmBos+6CbM9g7amxa7d7S/mv/ACwSHaDneUK+9v7uZaOyujQ
8R8YTWdw0eWX6+S+LvMk+B890AxOG2d0WujEHxn2DHYz8HBryXODaFHTuTC5CJJ9JeshOKJ5c32g
S82x3wdH+fgfXsyzugISGHMIQwDxcmVaXatm4nHTSKX0EUT0SxAltU35+OPtLVzzfe5MSreQHjEn
v9jBnIgoTQ12qkb90A7pC1MNOy/nKSn1G4PZa96PChBtAQTMAC0ujtmExIcAXoIKypS+ZUZ6n0vS
j0hPNlCnW2YWcSrwokRLFMyE5uc8+NWM38atAaNVHzBmklmLKHylyKLAdZIh8zPfyTy5jLIp7TYx
4DyPi0+BkT+WGXIRQja8EgP+w/eCkcLiUShC77HkiMikXhB6VGidWPSkfSgEL2aSTrw41NxWjX6L
e2xtMw2G9RBWn1HkS4SppOZNY5mkBGPq2aL/u+K1K49vt31wBZonIX3xRx6Wjim51aWzV4zt+Jai
R458sJ7k39VH43+azKdccbwnzZGPya/2foszfnVt/1hdTp5ovWTGpYZVTUv2vSXvkyI80vjcCFKz
vy0ChgI+ARQ+1B7zyODl4qJerP1AR6RBDfpTrionLd+wsLIQhVlDSl4aac5V5qv6nalkSRc5SMW+
psr4koN1Sqts42BdhwrKapR9wZPRdrtq/mYM77UlZNtOPInIaXxIssqBYNwOtvRyVg2hRQ4YgBT7
qp0keqHRJjKIMahWrLcQaiYmk4zMh4A78dLHvNK33HzL4qLGQIXBMuHyheZWCfTfg6g1j6XmSMPo
Mj5qtc5tf1+1xtHnSyGYcAWMMf1K84SEVAa5VkABHW+KyanbDuJZfbDuDKMI/L8uH8zzErDOMnAP
t8wyF87lSW0leAuduLCGt77xVVtuE28fWxNTV3mwVURYXSJMVESpub+zdPpSUzt1mrA3FoBkQIja
QxdOexq19S5MtC1k3Ko5/FKfPRSbizSkEwur72ZNWlEQQcOXXnIcm/gdKaXwlXnTftpKseZDe3mo
GXfhMcZHhDX9igbSi60WUmbwd70TMBvnim/afUQjMkE3y04mWzxu8RJeH/ILi0sSyLHXjWDSosy5
byPlDY73N/e2V17HKTrQKNjB48W5AyBzGafg7uLw58XslVx6FCZiWdrTxtXL/W1DKwBDUD7ga4mG
JCxXT9qco60XfWpBXucfEzd6aV6iPe92OOVsa5c++O8Vp9wHpxxhm+/Gl80i/ewNlx+PBUKubgDA
pRu47DrK2pDkcd+BSAUDVKeZYylwCsN20aovtQi/GPHG0AZwnd4+1X/dXv386rwyToWChicR7orx
MbXahuoaxkOm7jvFsQQV6fdin2UZuiEb9Yprp2GlZ8YWcS3JNMtTyx6h5OGrnL+YngpTxAZr1UoS
fmlkecHFvODCHCPGS/Xg/Y6P/WN+CB+7k/DcIs+3qx6pU97exOs6zKXJ2ZfPiiLl2JcDen+p06Jh
pUKmIAQ/hfhVNfJTF9V3WrqlWbJSFL20OO/0mcWxNLOolfls6W/1t+pUL+nr9G5w2o52f/cquFvz
YCvFu9mgRb8RHwX7tKheIORWmMk466k+tW/DHna1g7+PeHUE7wk2++TP4AJyEaob3lH+7h/Gu+S5
3bg2VqbSLn/F4imZS5nZSChsO9L0XvKeLeOpjgbbzMKdKP7K6smZvKPRf0iI8pX893yel8YXEans
qd5UBlugNsLJSiUnAaF125G2FrgkN4lCPWpVDRvmY78z9uXBPyiH3p0xHJmzFcPXrUH0SqA1AC5d
vbbUQBmiCWuIk36bifUFpwGzYsBMdfovaD3278zafGue+WxaMAYsV1ir89C2xs+dL9qGtYPNeePq
WIHIqhRqaLmCrJjxgYvTkepVr48FoqvCcdibB5m3PuNihsvk5N7fyV+kg3bKahsFY4fhjdMAt8m/
mfFZia1zC5RqKTMc3GCLM1Pr1HEaiVvZn6IvE0CkMJSdQqp3nW7dQYi+oZNwnXXwbKaBrkOkZ9Cw
X/gnQw3tFIYkHEUf9x9KOVCP9D3l+7yMdLvt9S1Wo5VoDnBvbgPCc0u2vwi0QirUoZpxQ2uJacse
LNDDh6S72zgR16kNTwnI7DSEZUmmlqlim9VSMVnoDqvPsEvNR8LaaTChz5Ov3v02k/RK3iGjJMkm
0sG+LgtUUh8j20JjwpfG/SC07iRtRLGV20KeEcVEU6CWV4M9glBB14ConFN4Y/6uRafabRUp/mYk
Q+NGygitNuDa34ipRaWzsZurqzuzvbipYNqIKgsGa+b7zOf8W3wEa+FQkgZ07DCL74abGN2Vhikf
8Mzk4jBy40+FWmDSOsqn7iF5nz14B6APT9137YN4F99138r3xSl/+g/yFhSSGJlkWIsSz/x4u4w4
jIFZXjgwQRGPk3HsG3naoxbab2zq2rkDLTtr48zA/GWmamldpvg+C2yq5DSJP9I622mK5wzdlkjh
CgKJ0iIAuFmrA1jVssA4woenw4XD0KCq2tPIREyCBLs8PPqDdl82yl4wa7voh8eqrHZWEz77YX3C
Ez9a1g8xs46m/7OoI6rJdUhECPZGWX70VEhfLSobce+2ae4S0gS7C7a0bVe8HgYk9ogBDBUwyiJa
VLXuB+ow8OQLtec6PdGC2/nDCAQkdWtaV10+HjacfeXDzE9MeqlAjC1Qb5ef3xgHU2r8waOBFL+j
yVc9NfkdTYKHmUYkOCqv2ddkcEzfzjf6xdeBH+Qsb1uK6iCbaSddGk4Gsev9ekQiOT3JPsTbcXFI
J3FisqWnl6uYf51XgzgmWiGuAefFFVOrHvc+3PfUC3xPgO47QYxkmL5Qrt0abLsOH7MhnWIBDR/W
tjhQftwVVppOvKP7evrc+GYV2GkEkse9/emur5ZLO4uHgpdGfT+llFykumC6Ku4N+PFyU/3VDH6z
8bFW1zRPV/Nu5r2+BCmWWlRpIe8/p9cr8ZGJ0WEfK5vtuFUrimLyNodR98oXU8/v87HBJWIkpxs3
jSO0rfH/cnd75659np07szP/+7Mkq1DHrm8mvpDeTLtsFAb0wDLrfvT6/m7yg2DD3NayFp5O5Tes
zIxlASOU3reZIHwIPY2X8u1VrfoDmQ1VPnGGvy/8Lm+1fspnaltdH49W1DzGfXnfB8xt37azunvU
hwCNqyaVvsVyhKYbaQSTsSVZYaupdfQEJWaG1BTdXu7+WrYN3mEqI//P2uI108mKn6gRwti15um5
a1pm/pOqtCVuJBxr4Ugh6MoqST49nEXopZoeJr3KBdV3cCWiHiHaBa39nVQrB93wkYvXy2iju7Lq
GPBqMhJEnnOFzLKSoTZanbWJtSR2zlSK/mfBM/0Ptz/YqmPAzg9VlIkg/TLSZgOP1krE/7pWFxwm
yoNTFo3xvszKv2+BIcYDhwa1ZsZJrtDTVTNUnTQ/zaZqDHZKStKrJoJv+xBW72+vamXzyHZNxrJx
9usavTRC6msYhKQ8awrD7TqBu0NJjHLjxbCyexd25t9xFizQPE2jvOmhZfJ74yAJRmsHDeTsg9f+
vr2ilZ4KbRuVjzR/qGswcRVJNJuFmeHFtZ78BCKN8FgeyJlsICsQ6NMvSt/LdnHYLK+tnGmTyhoO
TUZ/jcJlG6tINRoYvfLsYJRDYCdK+kkZzN0UJYWdW+1LGQxPnf9cjeWhhu1LMLPXWO1+ZkP+bmbB
cUtv485ZOZHmPLzIGA+cHldwEwOZEytNYCjqsqekSNww/EFqZCtq57TxBjh+pSCmmRZLh2KDrurV
1YOyV5IjTQTJ4aNZ2cX79ISmC4q2UvlHtubfkCKtfG4Tg+qMlkC74CojEUK5Mq0QsIv3NX/zIdlJ
6UDu0H6wq3fivtmNbnIKX7YKGvML97KYOc9RkJ6QC80p3yJ8y4ESN303ggnRpcCZVCh9dSXOjtrY
HIa0vjP72NZ4c6lRtVmRu3azS9uLYJ4BUdT0jhUnoa381PwdhXhIGxx/JziCei+8Mo/zjkmAJ+3v
DjGrBYky4w2AO0DIuYSLKFIoVEoFx/OoTO9iqvaIt0bDXRXxsW8f4kVYmi3B+U1Gy4eFWmM5gQPT
X9qjiyc7iWq5QV/uBrXaqN4uXgmY4LVmzQeDk8r7eHFVDaM+VVU6jE4t5/fgpD61frpT0+FbLmdv
3sRTodK2+GAWX+6PTbBSYP4pwnPrL+omcgI/sp8VoxNL/bukHia7ECk10HpF1FLV841dXATdP+bg
ZOLen0HUVwIsTaeGilmqgxN1pW3m7GIASB0Wkdsfa2kG2BcvNQ0FB/BKwP8XKROEbmY3lGLFpT/e
y/DoRm34UeqsrZRpWYomh7k0JF9eIiLQHnPy+hL/89wxQbhmysXRyfwaHEAqf8uTrN3xPDHema34
YPnRsxoUxx4gnmt67Yb/LF30z4/hY870HwpVo0UE8PogzST4oZ1AYRgN/qAHSen+gw2CKfhHGQNX
/e3JDEaGWqfKQTjgQ6hFRyUZNtKatWWcm1jsaefVeS5bmCjjo2qOThVusWgvD9q8UecWFgetg5UE
tezZQpg8VoZ0pxnCQcjHepdmzUGqyLMRxPhL118anZd9lm8IUaTrfVFGTmP5x7D2AG2jW7dF67wE
nP3xSMNCCHeWbQJJNx+NMzMSYpZpObE2M5buyrF5MxT/WexEN85g0oHFKqn3inWfj9OzHMYvt8/d
2qebq6HwDwGJQVHn0jiyvqNv+DW8UUbZPipF+70JKvVw28jiovuzQuLv3LBn0oYE4tIIxLJlkgxF
5bR5YufBo1c2p6JR7xodMLw6um1Vu1K/NYG5FlLOrS6uOBUu2xjNZ2AWITz52WeqSLvU3LpJVzfw
bG2LcOxpUjs2PVYaUTwlSGfYHQQJG564hI/OOzjzNVqwqACEucJMpYXRxpMfRo75WjxUD7NcfOJ2
98U9/dfwLjimT8mr8fP2V1uWQmejKoUGgAFUzOd04fKzGUinKK2WwG7CAKGenPTRLjxb1m2LRGE4
/oAH8EcqvQ8mO/7SvgSnLbDgygdk8nPW9OFSIEgu3CZIlaSJJLNy1MmES6pz8+Cdn1bH28tc3qes
kiY61yMtGKodyzHTsU9SocqZCSo67V2YNafW8N/1pgK7tlE83ra1chAAGc1KcDCBkJMsbrkiF3NF
hnTFQTRGdUqvspvU3zMiv1M64zHW03eCLrxWTbeVC61t5TwHilWQuhTELj9l3GRgyMoQiKfstza4
rbduqEI7T5Mvt1e4tpvzgDDwfm7zK+RlNY3+2IUWgVpNT6GfvxXN+JFG2qHK1M9/b8riu4FEAN52
NUYL7oyipSdXDnUJd2BT61A4muKLIdzdNjT72VmezjmYCznS7CYzue2yYq6qg2QkRd06PlN+SR0c
M/lboyt3vuDvpHhruOV6B01Gj8HiUH7mHbSU+Ag0YCS1kbTOlOu8ryKpPJV93iCZqASuJijJRnC+
do0Le8vpUq1IplFtYuYW04cxejfJhyDciiQba/pzBZ5dcShyCVIVYMPVnsIP1XvFTehsGg51bcuJ
aOT47hbQ/zousywwIvQW8Y4rj5cmK6t05I8deLDuk6g/+qa/u+0XK7kkNuaHMUVmQuUyFffDnrsz
D1u4oSlPJdKBscZ91g5HdcjuW3lwQx81QR4OhJLoUTSK5yoW3qK83tjf1bXOLCwES9LFJZGTECmC
IApR60QoQ1hTYDOF7d5e66qXnJlYXKaV700eZHtMuerdFzk1vwtNeTTkbIsv6jpCzlv6z1Lmf3/m
KYM69RRN2VKm9KJRBZKGmEf3VOu9G8dfAOJ08V/Sb8/Hm8qVMRM1IKlDufvSZNRz/WWS0DhS/BUh
k6Nh1RtHbO37nFlQFhLEepsbIa0dfLEyAjfVjKduMjvn9heav8AiSp0vQ1mE+GpI2tKoMaIMzc70
AjeAFNiQk8dW/NqPd2kYbbj/2qeC30Xh1kTh74q6sq3C1htTq3GGWuJlONll9qkJPzW96dCUhj4Q
vcxG3yhFLctD//taZ1YXjlgrglYnideQlEh7RHssFE4ZEu8c48Dozs+8tf9a1f5/NhmjgV9OnGns
Fh5SekOVCTor1eo0t8eI8YgumU4Z+kEbid5aoKQ4/H8tGQtP8YJ4iDvBbEAJK5+GWDsmvnXirr3P
2/7utr+snehzUwt/yb1Ao0HGosJMtsvqNdZ1Wxu2sKXr3+tsRYu3oVTEk4nQUgM6nSqFfw/jCx18
7bF8MG1lBzb9cSvy/39MzlQ6FGVInJd5Y5YrYyewMl86qHDNuAh8f4Kz7LPZIjJ4kGG52IYLLWuI
/3MS2t2MlYEVvmYP0fVBG9E0c9Sv1tPgDh/L58gdjuYD03Pf4ve+M7yGT1tC4iupCWfhH6OzP52F
y1EbtcaYP2JjWW+SHDqB0b7zStlDfNs/JXK1/3unIVLOZKVAFIBJXNqLPDMwmrptnLbPXwHO7zKz
g5DYSDdutLVzYEkIBMGTxojjMgnS4iENeqFpYM3TBLvRYjft68xuov5zV5sbJee18DyrycKSAjPJ
1WDZIJatyjADgax9aYJHIdooeW79/UXIapGfaUeAM07qUVR6iv23v/8oqAcAiZ3nyK5wca2OZA8+
0DiT9EPvQTlSvY6SLcnT9VX8Y2Xhar3FyHVWYyUoxl2qETNwg9sLWfPm84UsDq4s9I0aTfzZrm6y
dN+2QSQSmgQE54pMCZ4DqQm+mNqobFHPb61t8YUCcVAteWRtVl29hrL5HFXNlqTqarbI+xIogjbP
ri+zNNMMoibrC87OaEv74S7+CvNVYRujA10TkdCiFPnz9oYuucP/BKVzm4uFSRLce5KMzcZVTyKD
riMAxkP+nDuWEzrei//es/ufza/m4D3NNFhbQFxpNrDMSnjsznodMBFdCUGkOuTlQYHvd/v0XfKj
UZ14590BWQe8mR1n0hztW9k5VOctdytnXQ0ijF7NlECMYC3vgTwIpRDhdWz3MN6Hz5Wl7PKqsAVl
K/davXJoHv0/U4t9lsWu0TPKFY7/bXBBtoyPUKu5/qNqC8/NZPs/BHere7R2f5+bXCQlKJSUBcUL
hGm0xhGbp0r8mpF23Xag9e/3z8LURUIy6Z0neEgvOvpj59ZvnumkxSFqd2Jpp48NrKmW6UyoOCkH
wXSGg3zUP9z+BRsfcdkY8LseAGLMD5DU9HtbxaUjVVFjp7qVgWjOtP1tc3+euwuHZZpznuUwNWZi
lmDcsE+mvqi5UWsp12zmHBj16TMiUvEz7arQqafSd5VxKvaFF+iBrUbFFvZs5cvKVPuo18wwZ6oA
l5csAgNGmvl640Tl89QMdkbFVP5+e50rEQ8b0NEi1q6Q0S5CLah0qa+Y1IK6ghdJ9uqpWzXLtVXQ
daByR9XyuqMzqgJUzGBEHaOZ6/W6/tRkFny7XSu5f78WC/Uz+sYs6IqSaxijDiKlrqE2Y/oHOSmy
UxkXW7jJtR0DjwKUkVCmUw+9/CpVMUxCABgKriLJHiTBFryNaL3i6vK5hUWqLGaJ2WSzBSuMPvoe
vS9Zkt/TH2jsQNnSZ1/9PGfLWRR3A3n0K1Xhrs0qwxVHFWADfN1Tsrv9bZag/fkGmmswcEnQWafB
Pv+OswwVBe64SVOu1m5P/djYT5A9ly4Ee5At/4uyz0o35dLevMln9uJprHW1w16fwBGYgGLPUayF
/nwoOnsQkaSavnqgKooETq9mi3R31UnOVrs4VqUUApPSsN7qXybloxl/vL2dq18Nfhb2ca43LUOD
WUhTUfqQzg2Mh+3l8I3jS6feSKqN77ZiCIV5MmINvBeUoQv3yLNcmBopI2ft0xGKWOW1l8rHVKq+
3V7QyoaBf0AnikqnsjLQlQ/JoKfEBQbmTmlZPBnTVgN0DpeLiA4MmbFbOuZzb3nhgXEhjkI+YcJq
PmXdm169CQ3N1uxH5XculX879tKN3VtZFSZnPQdSPZCni1jRm2McChEmqZ48qqNx0P2tlGPlA6kK
+Ak00OiqXWH/zLiJw1T1qQvniDWWjAMGLcoef98DNTHDHCqMKTP2b+EHmmImYlcL9HvENn3o6M4f
wrIwn2C4Ct2/dgVSRGnu9QARucLgZcwoaRG9ZBjZvhfyx6HYuNpXd+zs7y/CazLGia7PfgCNIVlT
FQcoWeciMrrJ59srWQnkzJdApcLVSm99WS+qq96ANnCgpWTK3l2hFHdFkjT7TI9/J6X19wkS34fL
j3YSUIJlSFBHy5/0DGNBd0izh0wrHcMQXU/aOKlr23dmZ1nE9E2v0DLUVxwfBshj26svujdAeCHF
x9u7d3V4mDOhwIAaCeiWeWmXEXxUtTGTAjqqUd0ei6T7YcTp3774+fN0wUjXefXT3FmE6TCqAhhe
xgrOwTCLnCD38oPkVfWWWOH8dy5CDyGA6vJMLAnR/BV4pp0MrRED6E4yJUwPigBqtm1cMZJOg6SE
MNENW2HhKtj9sQhum9kYqLaW3pBqyv+h7Mua48bRbP9KR72zhwT3iel+YJK5S0ottmS/MGSXCwS4
ACAAkuCvvyfVfe+U5Qr79ovCUjqTSQAEvuUso4GvitzYLt+NZDmRdIIIHHd/LCq+5BLlgYVFyAdp
R4qfz9sPCwSq5dDTh7AGHmEU0t8NKg8n3yZhh4a0J4sFZi5e+JT+UvvtxyG9Uv9T6IeAXwWWzPVb
/Ol8X5M1zmcNJjfrYXtl11vAOL/AOq5qWikLTrj7RVHix+WIC8JzG4TraxvpPUJCJHXk96oGNHiC
IiTwXgCABuIXa/4vxg4XQX8/I/CARKD0/V1xXwgJV0ugdeesLYJhuRlM/KKn8fnnc/RXNwMkAc6M
q5TBj24UNZAM2ZKCQhmQneH8S8jDx//8EujhoKXuozMGeePvb6XPYqkbCki/1D166DJ/HKTX/eKs
+GGHTa/uTykE04Hgg/TOu4vovlvDsUGi7fVrUNneHsk0fujy7qGzwS+w4X8xN5AURmCOFgeQF+8f
qSxpemog2woFeH1SHsiXLW8KYob/+DrXiQHhHI8tiGDvM8/MA/xMeHA2tV0EgTq/WtNPUQby6X86
PyGAl9f9AeVCjN677HLu08zQGC4UOhgKf8kruNj/4qT9cZWh1ANjgTde4hV++f0SEFZ3jgyQd22k
/yFdIOqQTr/KX364Bvbtq4Y9CvxXvP77WSGBa6feGb7pUUAbzNnR5hdr7K+ugILwGy83/pETwETo
2cgF42bs0xOVYjsP8S/m4oeldZ2DAAJSwISgtfQe4TK1Uq8k52yz5HXBpqhIrCp9zM3PpzyACTmG
/LuTCIjbaz0DAtlojPxQ1tBE+fFs2nTTTYuA6DD35Rpv5qBnSV+CotPBR5cGIyxbS8nnHILHAmrQ
3u1cE5rtsoXGBsfIHMEBAfpQ4edxSNLXKPPMN2/RnG9TZhavYMNEh10LlJvcuIGmp07Xxpbd2Jt6
a5d8HgrPjMzfdCD/mg/TsDTLULQT+D5LgZx9uirYG5ctrsDkKgbNOqlbqNt3zRpBjFhCGKLvCw4k
i99ArRd7xIUtQ9c+03Zk5kSJNldKYTwvqJt0sZ59KEy1ABfrgk9DjKqVSfAS7jXuDQd/AErsbVso
ZB1NV2R8UJ4qpoi4HGrMvq9bUtTAf7KjWpGo7N1kWgFQdj9Hei5grpIzJJiRb6d82yu6JN9WpjIs
yrCRMI0u1n5O4wrIN9dtQ5OYeM/GYHCqoNBllzeL9cYM3PxMNMeJDKF/WDmp3YYQGeZfvdgaAc3P
RvDx2Eyw296nElntZynCVhV5k9WmdFzMU1k7V09QLg6jeyNEfhBoou/izLqPuZ3aUnZCdtVsSdwW
TTC6tjRtZKaKE7L2Rd0s9CZsu3m/trk7ytSMx1pprwfPkshbodL85NPZzhvSWP7sZuM/0XGKNwmt
s12uPYB2+eTXm3kJ6Je2b9hWmoacvcEfeEFdh4mbknH4PHRkhubynOTg1HP2KRIuI0Wkwqw+D8Ss
NzOX/kuYDuw2nUcQfQbVD8dpXghiZ5YtsKBF3PE5UHG28VGme/Cier6ZwrYuoYcSbwOH/1irJiSF
1VcpEs+LqduJdUU33B/Xvi08PCSvQTAtdJPOTXy4Su18CRIRlDzgwUdo1y+3dpLRR0e6+eocnzl4
JsZR+4xEEQ+McGPgl2BCZdA+UTF20KnLx0+dElNassQOH/TIaFOEvcTG3QHJdUtHS0oVaG8LtSx1
9PqQ3MMThbQoItUTCKwQ2LldgTfb5L62jxyIzIvrUzUW1qn2KKYgLKc+C+CJlzp4/nKXH0L4hBA8
oQGouybhl7WJyU2WwJM0FTPd4nGLk01E2VQgRoTLBbG0ZEZMe+ti9blOvaBsXSyzKg/0CAjtsLiT
Dyt5VUqWJPueynWPscZ3WFxoN3ECmfO8W+WN4c77nA1rZIqOefkt+oGs3hDHwVpmZmYfQBNBDlpP
MvzUMn8+Jl7mCkC76WXoZd0WIBV6pxq7D9i9YQwOL2UZ/2SCGjpRbUPmz3HS6GM2YscvM6emeuf1
iXpoHFANu3qyqoWM30xvfBE1t2xZ6jua9jCxGXXuJZumBS5rI3S8fuM5TQAzMt0ki7HFA4u+PfcB
X8w8O1yMA5RXzDY9ITs3rvDGhravrsXpXyxMhlsqFPsdCoPTVEiR1hBFVCzeh6lVJzi1wzQYCDhf
bfzRwNYIAmbtUhg7Rt5GLw1/ymMxPcqkq7FVMLppBhGdJbxXPpJliS/ohovr7NYMXu+jEltS22Q7
GEXMfRK1y9fUmBnXtTWfS7607oxSg4Pyf9DueOKvlzxc0caGh/JmaTwBW5qUP6zeEv7e1nTcLSYR
UMXJY1tFdRMdeNwlt0kjvS8InUmR1ll6FuHAvzUz66rcn/JKxEFzi5TeHYE9hr0G5LwKVuu1Gkee
7mW2rNBl8uy4FTA1ue2m1d6a1ZNQL2OAJBcciekC3Ou4Dhtvzr104yOQ2dF8CMo4NOYW8Jqu6Fnd
7FYTrqUfiXnnMZ0HG6KD5Xc4P+YHOyT9uTE0+L3p0mgbk1DvQujb/jGCI3iT+yM51EnKTtDlnz50
M3YmJfESLrtOd3lGwY0iKIMs0qwnivVyQrHsa9jD4dGj63JMaQN12Wa20RZ65OpqoCAO07x2dw0f
3LZvLAjezUruU+WwYrs2PSYLGV9g3+wVvajbLYr+UTkHg9jELPf2oUDo7DdR8pVFMnBFZ3pZToRC
LD9pa32AA4x/SBo+7f3Rmy+T5oCULovHXiCEQ7c9VNPKiGZZAaXbqLCE1FtOBfbDgLT3kYuGD2nH
/Utcx81TPYPcgX2Tfpjc6AP2gnkctOSb1R9MNYMgtMUj2fGihoHUMzhD1MPZMwBzoFuxbW043pLG
s0eoYk5PfdP3VdeqXhbwc2gr2YS6IrjWbs3JCChPw+IS0B7vD6FcvUmbBQvJo2gYxjYqp47EnxJo
P/Gid+P4gJHPTpB/mm2RjP1033fxXJFoUX1lmOtecDKYistZAaqT1XFpVmrPUzfAAjtq8gOFmFZZ
T2jyt4FkdwtISWe/y4YtPNLII2IBsbV+yrbJIqCTuzhvQxAB7FocJWeY0YgE4z7wJyWZKmc1kP2U
Q4IzS+oET3qjPzcua78wnnWFB97nzqPaq7QIUdfssaGYVZObOReklA5VfciEgfpl9fCQQbpr3y/o
WyZJR08UQKdirRMoFoQajlnYZ+56PxancFZiM3s+32UZOCWDy7pd39avrYr4hnH/tpNGlDzO6m0w
yQYB8ZheGh67l2TOoifty75CydjfUjeHJejiMbxuNGIW6CWVom0y8MjhfIyehr8d9bhcnL+SykQM
Zk2Sjw8wt+PP8zz7+7zjwecFikNfwiHuL1PU6CJd57gaMQ43kVnURoTh+BVW5cElvaKp6cjnj6hc
JKVIVlqaaOkuqGfGJ0AedeHX8AOgtrkziTff45zAE261x0rF1HrwUlKflFjkg4A05RYjyLZq0eOh
hXPtK2RYeAWnYQYHM0x5JBYYPJpkuoherN9y0+gt9/xpu8QLYpou67YyRE2iCU1XdomNf5cgM+ti
xh58ZCSZd8ofwvMQyiyoSO7MmUxyLIGVCi4IOda4WG0+O0SOctrigMNiT3wBRp0vxqM1JP7Szr69
93MVnNGCb2gxRlQeorFLvrrZI4/EHxy6mEvzQrworXBczZWXh2PZ8lld/FVjc2HOHynUyuFfw1ZE
6UqE2dfM1yvO9mXecZfYk+8b9mp0C6t3muv7bKqBRmvBJwrmJSzWhLF9g8TslMs02Fqh4SY20xXv
zYOXbGjVDTRdo61KVu88Q6Qaio2t7T/zWKOmN3dOPwRe79oia6fG7muliLpEMXfBDonYUpctMDul
hJmv2KiEcrpDGYCMRddnjV+GRoWq4pGoP8djx1GV9uo9hT/Dl6Zf189rK6OTDBYwDVsIin6UImlP
zPGmhIprfEHINZw6PJe7NIJ8FWSCxmoeJEETNM7uIdEC0X/oS+EZXyHFVjXzKEtSN26PUkC46/Q0
VzPr5+cAIVARYzEWQ5ZAMprKYOubedgZ7fu7MBr5Hr4C/s7BxO9D6ygwph2FC6Sa23vTuqlgvozR
jO0TQAaSvOxEHhZhOMUPjrgE92OiIgV/vLzqzF9w4NhNktZq57M8QM+Yp0cNF+xy0f50Ms6y3xWe
wiT0dNnXcq5843UbysNxG3EbF4rDqQjGYUEFnl39YHoX7Kkf690C8ZIqielw0ySqv9OMppUfT2PV
iCUtI9WDRgnyYVKoZGpOESq057wjemtBuswKt9h+jz0oqwbWBIe+74NDhl42tgI6TAfRyXTXjgEM
yhZjpjKbWUwRhUAtLSUK6jAQT9yv2OF23ejLGz1k9nOejzMronDVr+MakK+erxUsuBf7iUK+6jTE
3XKqE0f3sfLXB9mlMILqQOEdw2aqhjhhh9Sb6j84r8NHeDUBsuDz2JfFFKTjh36pZTmscX+YRNDd
+ukkd17Xz8VMF77rR3hw117bbt0K8LhdoDYuGy0P8Bumd7wTMKEYyQr9MasRReZkKufO9mWc1HOh
PeMf04nZwzDw9alOG+ybMeJiOEQl6bLlapCvLQUxqm5gohF3K4AUXmR2KGuqckpthiiOtc+9z6Mj
AEr0uZ/nrMpysfYHgJTiI0YUZw33eNc9BIK1rKjHvHmekyYeCqcC2NDKEAjIyYn1uW19GNSuYbgH
LM1/diuBVUgTgGVDvV2vchjX5lbbSxT4OBqUP60FqtW/M0RTdxkGb8cXnLjFGI/eh8Yf1nuIG4dx
Yb0eg9DBiyeAitLMP6daRxd4IUwfFXohxQJjp+0A0uwu5ln6OV1rcxrASFQH8palxoFLqr4fus91
JHsDiHe3TBVwevLONKavQG0RBwiU+nsQGx1gbDn7hkNBPsMVPb21K03a7cLC9BkgMXJJV/glFgrk
gz9qlmFicJyQclTIxRpMRdVOAuCGOe+e1Wxi+DmPkHffSRYxWaL+P+ZFvMLAYfHz9ajiZt03giY7
xbADp4ykfTEQIMTmSFpZdM6xY65W2xQC0vuAJra0XENFUbnLIT24idgcHQTqDV+8MFtLyIO3d8pl
9QDJtRYC/YjWu31zDZOGfGXPHTa346xmhuy2QbRnBJefmrjm+6zOw0vQMNhEqcXbLl3cgBlv2Ulo
ZMATHfUfPY9AqmsSMKe8THxNIKp6zpsR+szUwLQbSQCWRBC67mnpeHsioqkLG9P4BDEWyO4AImGq
ENou5xAsGle0JoWljiRtfjO3cryXZkkvajTE3SdUSW/LErCKPKXnu+AKgehlbGD/i6VzHCbkhJBH
RbHBLjWFKgPP29tWGLczTEfDFny92LuTOgvMcZIGiZzslD5NQQa1xriBDJz0ZOXVdqmaJBoOo+iC
yiR5Xa56heG3w45fr9M1NozoGTa39ctqXRoVFCcFmp6r/+jlvrfH5oa8U0HL1mYgbgLJ7aqWR+4U
STT5UsTuew++DPA065i7ZCjrqk1nUr3DAbBssQ2LrPCzdgm3fd4YUMkJVtcxlyy+THjcPyJEn1+8
XKRPY5L2BzbF2dexg6k8JXSpNCLEHYo5STFbpImRY+kjnWOyV3naXaBolt9P+ZrCYZADuhu2tt0t
KU0PWMoRUs9gBSBb5iXVNinEwrpNgKyEFgyZcAlLhKk0aTdf3NzWcQEyDSebMYrGV2jr0gr5nDl6
icbKBrQEXYQkA386GaMc2ygE0LfRMMGxlMTTfB9PjKJKBTxQ0Hb1E7zThz1H/eVhiD236wLlmsIl
+XpTZ3Pze82i4GzqTBVimh5GFvZF3qGdpZXbLw5UNpV6AwDe2Ja0QJUDcgc3/pVrLHpawgKFl4Px
nmjsuiKCjuU2mBN4sox64Vsl46agE6dnxMm0QjDTYYtWSdFEXXduddzttF6GTSzyqExj7b26OGJV
oOg07NCEb2SJWpM99KQZj3FgpF+i2iFQrIsQu5dERI6jQjZD4GqcsqVahzXb49Qbho1iIz/4RmbZ
MfXybt/KhdxzCvW5je+LKdrNOKC8PUU9LSxFuHQ7C2/xYxpNLZzyUHm0G8PX4ENn4+AVtu2eX0y5
S88OVaBz0OoEjAEJpGwBn3PQ37Jpqst4onbcCNiUt2Vr8hh/6PInpIz1fS1T4Km9GW0mwhOJcnxL
kOOk7ECjHBJ1PE3di+sZLA06kG/asuPcNZtgSpez5Sa4EFd3L164YGZnv2uADlC9UHvSD+t6R5PU
fcgFzeYqQv7zZeTMPrneX9syIrP5iHM2ggZtmMCWncfLR2KdXItcxFd6QLQiImayvYp+RgoZyuRg
34e1Jbuj4Q2/y/Win0w411gTiZoiRGXd9LkB3f/SazWfQi8Zv4Jr7FWpR/ghC/phN6cUkSAf6X7q
eXcTpPjSBTYYzx5i2URu4zkUEpzVdaWgpv8VEX2798alPQeC8ufVw7NWeDyZf7drEnzkflOviGkZ
e/IttuQFDRU0BYHwHQroeaP0wabk3MJSbeMZ4Z+RjbXhJuHJ4m9I0tNsgy4jxADCjrgXD+vB3IAE
7tTRTrHO9jO09KGWyVyG+VA1YTtJBXQDALI2eutNeaLQRQuNgNsXcLHTi2jRgfmYGg9rOYOoL8zn
bD91Ox+5OX/QUdAvj4tNXPTc0w4BSOErJ7AFSwqBwMKxfspu2qZRtzNs7aJ9t6hpOVhDXXtsxz6y
RY579b6m0vqAOWnUKOgnFjYqSFGkQ5qBCtASpsmdH/Vkuq/DxYb30eRn9X1vcYg8rpCmDM61jyy6
bOi4iII3GVhKbZ0acKcBwewvHNgTSGVlC7JkASzzfPTamqBHBQ6jrgGwqqGc/KFT09TcotnjD5fa
jFlSCSKbcafXmeFjM64JTgkS1pl7gu0TyFxLPeBUg5nnkB3pDGbPYW1b7BIaEnjBs/RaBNJrH9Yv
XgS/qicD8DSuScEsfe4mJACVY2Oy14pgGzdLgho8FqeOPjKgrWEI0/qprSYLtaCST3HT7K5BdF/2
neqR4neAQRYBiirmGdnwwqBXlI0hvu1C8UF+26P2t8kbEbePFIRGfmehd9vco17ipUcyhv5wwNrR
rnJRpJ6Y33p1KSKVjDsLbpEGhwYgwZt6GMz6RQ2oGH0Ckv06RzRerN+X/urN6pDyEfT7wdYx2c74
5OacoUiQ3JAFmeJdKIF0LIkcffgHq6zPaVWTma2oWASIOlxRx2vgP+am7ocHhaoO3QovNL8AffxI
l85S8O/gnwWmMugE7+HGLYQjtYejZzMu/qd57g9xo79FMVrxQf/RTfyEkivglsFz5Nax6gZ6SQMO
Exu6zeMFVvDqjNP1jg8duyd8eAUy4RcNrezHHhDkBQHFRNyLzO89sEIxTkZULdSm1eISZfSwWDPu
mln4W0HCe3LFkIRQEntrPv3X1+W/6Tdx+VeTSf/zf/D7VyHdtbxt3v36zxv2FSZD4g/zP9e3/b//
9v2b/nknvw2PZvz2zdy8yvf/87s34vP/ff3y1bx+90s1GGbcvf02uodv2nbm7SL4ptf/+f/74t++
vX3Kk5Pf/vHbV2EHc/00ysTw279fOvz+j99ydAz/688f/+/Xbl97vG33bexfB/f+Dd9etfnHb0H8
dx9S8aB+An8C/hz62/O36wvx34EauqoxIlcHmROT9dvfBjGaBi/hPcgQMnCe0buF3z357W9a2OtL
Ufp36G5B6QvLDgyQa+/4/36v7ybofyfsb4PtLwJ0dv2P397pdqYQniJArYDoDKIPYNDhtTP6Z4xF
WvcyNIB128hs87ojzXYCAbbwpAUIfIXy2ybkuuxw6t2suUUFo8sg8NkOA4I2/xD24VZxotk275Ib
+AmwfRTw5hx4sFv0c0mqt19TVrewRZx/h7KBvltVJEuDUKeCP9fhTwP/7xv88w2FGJk/dT/fbgg0
4Ct7LwbQGKr1399QOqOJ6FGYzw8yffXWqD7l1x8xgscsty8ZERP0SdP2BG9fXWKjmM41FfO5XluE
KSmfqqxje2byM9d0egJaw92hRXY2DQIw2GpEOxnE8J+H5cYGaUMGp8cxOyewfz6rr73cqyYRW7gT
zzc9EzBAJv0ODb31Fzwj8v0Dfr1N1J/glg3doxRc4PcQLRNpqWXCxWYJTb/F5tueIde1bjw2dfvM
2/uIDCgUMMkNovGuCjhfTz6y6aJlPNw3bnntnZ8WGA5xq5yl22xy/oNfq/Bm0gmIUZ4uMjnHJ4Yj
HzgwwQ4DsaxymcLJxXRwSttwRX09+xXe4x2s9+3WrpAPqFHg/pIsvN76n5bk5ItOKQfnHih6lp5a
ksMU8e7jLERYDHN2kga9sTwOWJE5SU8xGnzy6jP184X0hsH43zb6v78GRKVgmgW51Dh992ToBY1l
68MmcR5VvkNzCap6rjOnYI4+cEOhFZyTty7GAJfBAfpsAzyNmEwxbuljHt83iH2OUAbNj2//WuKm
/te/EHFC4mxCdWhCn+UcjKhnTwnaMFbPK3B9ZvzVrVxBGO9uBQswIkDOx4BtkXfPhJzlvE6e5pvO
D8d9FFJcDFDc25ml9Q6RUXxKlzHdLVEK86KsdllJUTMvgiZMjogmkfnKGqrWEVPoH+WiBCK53wHf
9NK7pr715zg8L0R359xzv7DSecdq+tcsQJkE6x3QH8jEvcOAaWAPHJFBu7EeKg0GlNmTCR90x4Lj
2y+WGPzl+udViHGPo8nt2fWO/vcHesLxCW1LXSjGsu3bFtSNKNvN42mIJMoNuv3F4/lXaxj7OrZT
aFbge8fv1rC0JgQwGAFhOoXlgFZE0QM9WU5o8VV0Ql+5o/z3fgzyQ1970S6J/vC99hdb4Tt+y9vY
vQlcAnOC5Qvhn+8fpGUFSK8LIVC+oHS7BZnlawzdoZIMCepUBgbVOSWq0Ax+j7Vil7QBO+vnD9E7
TtH1K0QgwIHXgkMMEdMPzzLCdbu0IyqZXRefmsCEpac7ccOAQQk6vz5lQn9JeNjuHOL0E9PAD4Tz
faSG8NqcfVyGZrlJYvSdkdee/FlAgwPOIO0vxFr+YqggHneF40Gei0Am5h2MaQg1APJygQ+eZ/Fw
emF6MwZkPRJ9XSNWnVU6oYdnbHRu+keY+TW/QIS9jcT3zyjWCS4NLBV6yCDCfj9Z6NO3gyJEbNZx
H6Cf/7g0EmB8/yNkedWnhA+AU6hZFUBcfXBJQ6rEeeQQxxZAhz44p7odtm12bcgPuX8GNAbbVUia
yq8XUeXYE4o1jgGNMcmDr8cUyW4eHUiszTaOt4nMxUs6JbaonVyqIKfhh35yaem14pkg3C38ZI1u
yZgC+IOyZ/W2aSyJ0b/g/L+zvLkuGFAqcHpDxxkaNtC++34Y2synwkB9fpPxYwOsDhjc+ezfNjr1
b8PU3OSumQ6ALiH71Lpyif8UjEP4IYAF89pB5TydkMSQnk5oV6zADpjw2LIlPRgD5ABjTb77+Qq/
Qui+nzbU54CuxGEFjdfo/fddnR8BU9OBZHk9LI3y2S6ZCT2PobK4h/xlNgmsa1px243THz+/9hX5
+MO1cUm4lWF3B6v5+7FK+jqCtpBFV5KB6x5yEHCKNfToRoe2f8JXxsPkoyTz86u+S37epgh0bRDJ
AHiGRVb8bopMHSyINlFMnxkQkvp1sDzbUsnScsmZRfVt9M/jgL575PKqs6GDhH/CTwyC8FDlhh92
D5H1NmYrejPh/hrmPqLc2Y3jf352gLuO74cgFYEEcL3fj48ZNDWLxPg0gDN/QRMVirjIGolNPqBB
329F3DyAfa7vuWfsZg59yF95085OirvCHwX89PrYbDu2fpGJaoHhGvs722qv0HVtHv0VgowL1Et/
Pr5/MasAhYJNhwMEdqHvtyIVZDQZ6qTHOPmQzmETQAZQwtNGxeVI+ma/dnNW/vyaPwY7CWQ9AHwE
ksWPr6513w+VTfnKVwxh0aoAm3XwyYLyfWzJcp83wBNBfQHgSxEUCVihWUdRG2P9sc7QNoIqsUOH
r7sYnz86Tb/krTY4Xppy7euXsKWoRChvZ4GrGXkLJ4e6gSZDHP/iOXxTZvruYcD5AuoxNPWxi+IO
rjDiP0WNAjMHsi9c7wfOpqd8SHcuytdXJ9Ca8Bt3ElBNufV5kp8AyxqrYE1e15hOe6cSez/76aOR
gXgx3kJ2LclsOU4QI4A0/ikymX8ieYsSsumL1pP+CfnSI/o+/gMI60lJslHcQO0yqJRq7kivhouX
90kxuDa6DBRQtAGKKa0Mu48xDwUaK3N2lmsjoFS33HmRHTbCD9R+QrH9TqbQLr2GYch8QZwDtHZE
2NneA5yZoVbu0pvaX9bq59P/Vq/4bvDwmABZDYx1eAXyvk+aQtHmBjoabkNRr8G25aWwNrX5UWdD
Xsp1qETrw5hhHUsHkOYmlmG+HaLoE8TB3XEEFKkKgfrpLKPb1mtc6bAj4chm+3Fssyqi8ybzGeBJ
sk8LvtRZGepb7ARWSFnCdcvcx1ZFRRYsO/TdolMoYPvrz3D7AXwmf8qcV65rk90ru6htFsJ5/uf3
DxENrI53A4AuH3Iqcj2Fk+jd6pkWtmY87NcN67yg8EQSXKCacuLGa55jgDBhlECDx76P4Y1i1vll
7Jpvs4bJ+MpamNp1TJECRTv0gBChVIl07lZCff62jfKh4gGFLLeNxcWO3tH23nJZR+UugK83aab3
gC7q+ybBD6Iz0IyFJFhnwJGlSryG4/AFLKMXvVh91zaalMs4q50HVYbBEv5hzq/IRJOpsjdJecUV
QppKBE/GCxI0oZGyUdqivRAG+hBKIh47Th/nvg7KJOTeOWx8cQpySANDAo8elQMEpe4EWk+jM7fJ
XACdGFfB9Y12BqhP8s4/WPx9sjI4RqguFtCqGva9YRJe9ca/S3q7HpYpRkdcDPNGeV1+zSunak4V
MI2WZocVXekt9Bm/gJGTg19mKhigozTYuGM/JvVeBThL43DJtyainwH/+4NME9qQb/aPXQ5PGA4D
GvQe839Fk10bteWKfbs0nhcgIQmC29HHzjNOfdkA6/ayRPu3Q1KBKVS4dKX72lp2O3vZZanRcb0q
3N826JhvYFnxBZaIwm0TwEptE1rIcc7B+e3HMiTBuc/9B6jJNp/w5Y5NYnNgReYPNdJxdLslYM/X
egNQovVJmNfk2qsQdbyfnEZo4MX5qwx4XrQOzWA5Aniy6i2ReDgrej2lrO3jTaTSmxAx5i3TDPhi
ou/mEHs+UKzHEVHcCb5D6AMlerg0E3GXzkZfAAZNNwD40K2bo/H8f/g6jyVJkWwNPxFmaLFFhI5K
Wak2WKpCO+AIB55+vri7O4tZzFhbW1dVVgS4n/NLrSCwf12M/TjrSzzbVv2wye/V6C48n02M+Xi7
mmbWJUGfDrHlAwyUbZ8/IMh4LaDOEyyNepwPNXVqihguckPHPdbaHunpHPc66144WPK52no/3jgU
4rax66itZP+uc4RU5fKnX6TztJGYGVUaN4B0g9DMdfOvOyzebvWdPt5y0F8HhuVYG/xlhtlzk24w
ylh6pb7TTYTHM5WbSWqTGNpmqroUoq92//vl95jU/v/bb/PwE8SOkwlX+c1d918TTcnFPgYy98PS
Zj9effsBNoXA90LbTVvJpuhT5pqCl9dWYV5nrYqxvJeP885eMh7GrTeRVCW61YjEhjCPXQ1lACFq
WYIQzI+R1l3yHJlubjTbrhD1fTdaaB9cXlrl025uZPJh28DVHMTlfPHBFUTmOBui3g229usgNhRG
kRAYidizrc6c1o+COHvYEpKVsNaF0nfmWBzbUjtVRuEcB+Qw4biaI2q/lLSY+UVqTdKLbTxPjlmH
rj7ke1aO0NLKP01aDGdjeptdDvK5tU10agGPW7dRL0mymLIRidR5Fw6B+iukbYZWl/8OSGfbQRmh
AFuIdUJlk1Gb/rmKfdYrSY9vQnsI1iQItLPqtIvo//rpMDw9dKbRJa3qRMK8iHl7qN3Yz4yYe605
WqZAkglUGNfBZ6YvRcii6sYzgbYnPa0OuY14rhVaBbPjvpkc11DLzC2llzRGKY41f6yssuVsbyjG
NLt7IjviqiyrfPDS0otgLoZYM4dXS58z4llcGniktssXMmja4r4tPfNGJUCEpL0TarZW7Kn5Os1t
Qyz29EA43RR1BlkutUynfUrWZqhMfUpEybyQdR0CsKA5TB6Sey1YXstm/cL4MIeqmdJYE6Xiq2U+
9z7laiWMJGZC9JeI13k7+blAR744ZLOftqDqz6ap/VnqyoyyeQm5u1MI09ZMVqF9V2q5pGO73GVG
vV59BJNcKF+DMItYo0Yqr2veWUoPJzcnxYOeVWKui3gqtS4axeeYsvKv2pbGXTMlC+qt47AUdxOx
wSjOgKNAE0B/WYjDQQ7+qZuOm9TtXdULnus8PxdFRae3fKuo6dsNWvAz3bRRUEc0BTRdtef5n+LS
FxAi5klmxmlKKz/MA+s3qP3HZg0YFipyE88+J22oqvWhhZS6ZgG/wSiWB3N0Wsjv/itHGecsqaK9
6td1VhEXZlVHdZVXu2zhEW9q+7XPMOvICXG2LYLI5Nk7KsdB2xZjR8KCKZxh52yNDBvLucGcw8Ep
SFu2Z85QBJREYnTfWclnj3aLHIa6niMUa25Y6kGF0UBop8KxonHKZEJViQyLegqiddEULTniG+/K
gejwMewMok+daTp1Jm85lIy+07ZqCzU01Pt03AiBFRznvazsZBwbdSiYO2VxHgbOk2A1mmRKnCFH
EcFR22/Gtu+86mliBE1y8nHjGiof3FyrOhflVXOUFaVsq+nPh2Kho0XvSL6pc4v7XgVMBLeW5FvX
+Waon8YrjXBCeZK3icE9FVI6lswVT9pi5i/1lPqh57ZcRY7TnFgT6EDQ4amasrPDUpGGyjCcSNfI
wjXQnyyhO7cZ0SCEymzjJicNEwncc25/pyNJFtL9gbww0ADrzz0nEtktTDVVU7kHv2KwKIyUVHm+
mbSVTxUHzL6sPP3ob++6sbg7qxRfLn81s7OzBKJ8YbAxo1JilvFtOG9giudcrPm5KsfYLQydZ9Qg
aWg9Wqh4LqXW7wIXbnuxrHWndKosTIJbksLuybHRsYekxviDrH7XNYgwkNSJ0BX3MqhOU1E/m+2x
yLN3OFYVitlrecw0ajx1PUbHQOJmF+eFTRUvOG9SBqqPC7kOyKrql7TiDs07601a/IPGg9sECJwD
vzi07fg93k6Kltdzy8ZjdUvk1RZVxQzmTlKs3efalUgeOzVdkM9+OMPU7Khv+cjzf3lJEk5VFWvU
Dy4bSDMX9+ug3TdSITDRewQbQamF3qK9+0F/8NvOvne7qY/KmguEcqn1InPz2JlbeQLRxr3gkOpj
1sUjAqVLKnyaLqXzht/Du+P75RzcyLTL4Uk8p3rTlTB2pXqvx8F9wF1Ux1ZeBDvGU3KaCytETFTE
irFhM1ePFJNb+cy8RamjzSE6PM3NkcrlLDSbVj3po5xZBeqPpkCI78OvsDGhebfLX7yKw8MyOMhp
5GFwCmPnzb2ZUL5NjjhCR0wpI4KYhnKqVkgZGmDdYFEMX3XrmTEiCDPMFlhunzK9eLDr19l5sIJl
3zhwy3ZtH1XuDainptvoOoR2kBPaWjGySwjtpa3dyOsRX5VpZSbNlH3nllShNjfTvvU+HGQ8aMxn
pIwX5lstzE1TnobWSZOsvNMdcWcz6cX2VOMk6ayHqdAPamE5RBT3iRlmJEIN4SGOgtCZdOcdqWzI
LFocA2NCpIKo33KyP1yVR4l8gMD0LHJU9pYTgITw1VKJsPM7xxbXxlXOBfPqJ0AX0v2pknG/qFNN
i91lcPQ/HFPN46DSsIeg12UnImQBl67RXvGQPQPTHjtIOv4zb4dlGHNYYB8QVx+qQm5IplQ0VkqL
LWtxww7HCrom+yC6rjjCNV0Nuth3ridEXGlIRqablV66FFG23t7K9G+BfTKk2BBSKie3qfCsEEfb
67j2WiR9/j1nxafR6nd4r1GzzcOeYEq2SvEpaAc7jq1G6HK/ocwLURVTOSm6pBoGlaQGhhS0s+yS
W1HGpu7tDG8Z7rIc7XeJA3Vv99qcYLj9Xie5hWoJzKhZPe9guhx3Yjb/Os08H2xepUuBkjj0bs+o
vpqHdmo/Te1fPc7kXQ0DF9M6W4nSap9Fq6YR1fQfgTaum5FyrxL3Yi8INdA54lScnOZBm9jtrEtX
mNY7N16diLlkjOiRvnol74IL/MUoiKWn0cJJ8Guht5LOUqes1poduJV3flZlI77k3D4JcDBUdpMP
4+ohp+/7LMlOWPrehGU8oVlVdH7tMzwlC92t1kHO7tExy9/CNg9OrX1mw99Fd7Jdbh3WbuV4W30j
bgI7aWqEPA6ndojEuyjSmOx/hzugceIegjHJUdZFenWm9UmP5rLluFsiJ/PSR9Jc0OuV4bq646Ff
eIJXEeT3Zl89i5LnvzfETVes0HX7QTgxkwR51aKEMNeDKW0KL4zse7RcI7bK5pBl/Z2odRki/Lww
p32UqkFfPXRXK1Pvs5wMWIn6mMl+iueW2VQ6WFtmvtNhVDu9cJk7Ud702+tkrwfVuTqSlfHfZG9f
QZl7jKja2SEjIFSfaVMhIqxUBaKCOnKY3GSy1D1NcPZF63K8mt5d0FOp5qj8SU76wae+0sU4Rmxv
R+ZTH1iv4IvP5opjZVqsc2e5Wbzq7l5tSenV7+ggma6ExcqnyqsFctQgsLmiAHp3bq9EbRqUqG64
ZAuN6hYnM0HURtSSaMYH6T6KIPMfK7/9iyi3PwrmDnpT7lW5+fHk+LGkv+6Md5c5Kewlg7bqigOH
rAYaY62PhgnIvWK8i9f2vvGH4FiaxIZvtpMixWP6bPN9iVimWa3xSUMpSGb6cMhqx4TrL4OE7f+9
qhb9rjUO7tToTJlbfXHZv0MkepcG/ioq9ebfBNK7YCzg5T20/Z9yqOc4d2YUwIbXPrG37dux28l7
mE4zHAuC0ldj3Cn+t+iyQcK9PSvb/iJG684qu9A15Lkfp2Nq9T4G0Yb5jmPeGMZ/WR+5evk7cFrr
wx9ROaw1zIPmZKN+b7B86Rd6cA5sJShaurDrn50S/6VrK2ozir3A8eeW61k1xgdsym1C+8RDPIXV
izV7D2vF7DOLI0CDTlgxARK1pT2uRX61XHhwXdbx6nZb1Brbnw5v4D4QGALtqjqmwn1g0ikeeuaq
SRfGCafzK0sJMtFqp7FKhXU2MXCo9DRbwXaeG+MkgpJ9LahuA327V9iTZNlbPEerR4ljizrRfVbO
qcZhjbIOY7Y1lNozLZzndEDO3KRItNd0s8LbT9q2W3YMeKdnM4/VVOmR76T8vGn7WsiUsC3zMTeN
iyj3uijuaxKYQkxOUTvqP3lrPbSDkcWV71eRbYB8CMNACupO3NHvqD+IaZzAe9CD/cVejCqbfsGs
S+MJew/9UL965Xzp+iIxSadWaJTWErXaEqaBuLL5iNDvg/4mxnlonOJS6sWcbDYe7EG81lX6lzcD
c6+rvxee/2VPTlyZ5pvNJ9vcYqspakZXV/7FXgwWM1KWXtwPjP4wp+0hF7bau2CS2Su75Sr7j2lb
34uuexhHtw4nKcEx7P5U+USvsxgVxwrD+FZsL3WAeLAyr33ngZKZsuAgpffKtk6e7I3rmno9ZSTG
0dBZgLuJvGCdnVgYAylO5l1RIE3tai2HFivkfusrI5QCB2RjTiGDgn7SzBQJuWGAc2svA/IDZ1ds
MjtOs/6cCvvUGirAMk0mBirCf6JI15hYqpfVDObQbzCQmcFjZzX71cgaPHjdpWG7O3Hn7mxzAC8S
AHaulrmxYOjDFRbpM+VZQVd/4tV+N7a0TJrR/i01K2ksnh3OubS1X6sg//Y0Plfu6z+r1zP4Tvg2
l+zWP8EqoFVBVC+kYE2aBncWFPvGegIWGQ6s4E9WRdd607SRm9+AL4wykZcVC/brjiK2jUGnGfRj
XhSP6zB+FvOVq9slbjOy0zQ7du3yYZYGBMINmsvb4CSkdqmkiInS+9CovTnkplsms5VqLHwj8cxY
yFrbfeyxN3M7JU53IG3GT9g6+fAqdfCyc4q5JOqyfEdDqRchD8daIopHv4KKyEzvaa3t6uAW8Nar
V3NKDgXgNIcM1inMH9WSvyICz7Fz1NnuBsUkbipkiLXk6k92F/VrhXzYtHQ2JWfj9w/Blv39WjbA
hmQUhG06P1SYkA9mRZ6CEoVg8Nu4i/wNf7PDTluLlKMovbGt2nxvz4fcQY+/NMV2To+FZw8na04h
2fFwWFyPOcnEkWbOx2G2TxrE5M6piw/cwL+pZFqyU/1uUjaPaf4qF8kUNyB4hlvvwsBORezU3m9b
9Yn2uMEH7rvUJBAMVGPy0eAGVkHFrj+HY9CNoa+8NiQo/qFq51PeutO+p2NYrVNcYRplVDLqs943
Mqo6HiONEEo0w1Z6mLb2X23IBWTTjTOfdWEdckiJ3H63S2DCzeBzrtMXPCRG5E3cNKoiliyvr7bB
g+ISJREzwx1GBG7hNNfTzhejd0rXYec1Kjhak7pW0/C9KCsqu5LavcVQfO7mzVcy3NvpEmYanrmU
LycsNPO1wNG317rSiielga3/+BJFca/sfDdUlsa2UY5H2Wi79SYWRUfzpi0ywHiMh8V3skcazXxM
oyJOHeQYjfxaKd0JRUEVbFoWTTIMIg5mj8ttwbk3SbMAfD9iXlnOYlRXHLTgGf5EFAQoi5I+Cypd
4UW5m23tcRB63HOyn6gxBZe4rZ2B/AkywL7JSz8sK9/joh3Yd90fMWASV7BC4VRmD32ZvdSLX0S6
fTvMFi6qxqvI7V2mD8weHETGcXXX/bZoHAPpS76NVzqV9v7sncFwv5hpMsIOq5dO9OeRchdsbHyF
Vv7qG2hawLIv6gMVFeuvI9o95vGkIwcN2NggFq3vzGjhkPKCVsSD5x9Lv/sCMzhmmCYjCKglRvjG
JaphpoPlqhJMQ7RiOXwgqZp2hQO3XE8+8x6H4mqW+JFbCNYurVn0OhpdSSobsR7/HbYmsSo2YacT
x7W/7Q4SiNQscDs02McLtZ0W1xmIQzJgB3Hp7np2Dsi+vTA4sHLsL0ludwy+KYYKQ8aNBfpXO1pz
0FeL2kgm0jnVYacynv3KkeDK04LkHE29MJ7qwMhuzlKB7gaHAT2q6GHm7UV5+b/RtV/BR/ajY34E
JrZmO3DH0MKFw6qmRchqICyK5qfO5r3vAtx5alW4EXMB+ggcauYISu1fzlS4rJUvDfmgeaezsdbE
w4ck57Dy9C8EqD8IgdKHx4PQUaTW22QzODqPN0c9hoThKNJ53+f2YyHSX21VeDJq4YUO8mWpYXzL
zfGE4ZhBJ2PK0cEtaAqtQ/oISZyXHpWOI2jX7fvo7QlOBBx9WaZHchzzfWD0z5ZWiBOrXnae1zqR
nXPjYccUL8h0niFhYiDsKjJqCwii0O7c5Yq76xZ4gX28TAvyRNAKQ4ZtibMywKjVC3jUeDBHNRxb
DXhSDZjV6NyutOBxEThl1/ZR873uuBTvUuT5JRND4o793lyalAOCtvHNgO6ptNegenX752lFfllv
9oNnKEAWna4+pz02anmljkREqVzbY9trsVwsTEFEj5F/8MZOWUb4Lls4Zvm3l1ZYqJxpPR+vW6p9
WUOGm0aVyTbqOFNUKcNySNsQD6fc0aF6qD0Lm1Z+ABPv2cfHvz3bGJEyw8lroY6Ced55ouLAM3Xw
k96Mgvk1oAb5JEvQwqyNOw/kr5z0Y0Mqf+gF6b7W3Y6LFxGfn5ZXiPwqanPeqdoz/4zd+EqW1Q8E
9hxhRXV4Oiz3WNTYXRZVYDab+FTyP1ozPLWpi2+uOdbl9tdy2mtASklYpzRpbu2tw61d8p1Sxs4f
7D+DZ1Ar1WDzKBUsi0OtCTKM7ltgDjv4YbXzUgc5pVvDfYXG3Fcx8TjEevS2uGBKixlqIamNGYEg
McGbmItdjRV6b8zTxTXfFxtebDW2WyPuZu9qsZHve0MkA+17ZFbAPTDA9rd+2Ey1olzrNjD1IiBU
hhrbpp/f9Gtap1y8GTQKdfCMkgGPSgdbzyxzJp/xDlce4RmKg4ilHGlYoIcWHr6QtfQR28NtS6gT
ThdW70ZoyA9Q1VQDrzmTQpjnNRFA9vwXLEth+nTWva7j95i35lvL+aN6MT5oNsINDBhsElgdCG6w
9Ui741VkTlqB13l+fTX6e5dslQSzHJaCr7XZflq+gag3YON7H6QWbyS2MWc5mpvat2p79loNOGge
j3YKt1jPPBVmlmJ9NOGxJHvBOKblvtU/zVRsYIJGyutUnoExmZEEFzB8YKwRoRRNFngr2bWPWbfu
dEXy3FxRBry2QQcCSzpVSpLJag81mQigiR6JFoSEjJgf0WqhOh2uwBbt3tPVlxYM2b7It5Nl8kzh
BqRRt7W1hAjDHxYrTmvbuuIN1/ZlsPwgcGqe1syJCc6gW6sruQJsjiZJSMqLC+o7m5Eab5HnVbok
oLn+ESrxcepH/pu6PsnAfaKc4ptLBCRhRm3hmRlRH5LeCN85FqZ2klAqYGkNrNKv65NnG7Sv9EfG
Wp6+DLL8GTTtw1oVBHqatjt3OK+LNxErMtw+SKS+9uhsu9xHSMk913M0s3p3AuCvdSz8mgZAV7Yy
wtEmSkJ0PGWi2rX4ppzZbs7GrTnaXDDWBtMnSUMsldl1Ie0hUhPR+EVrP1tryvu7Nn8mAwEpZk8u
9EeXXSTC7k5Q8/NWzjvCIIITpxqBJvm/TOWPdX9TXxF/tvNTE1ONP/xKzbgOadbvlGb9LWg/7Df9
0mEwDGuzRweB9jfNt596/ePJpudJn7j6GmMOM51UErd75UViHqh/McJW/NQ9c0HGxZfruYgN/6bm
3NUOMf8z4UmhDFY3NqT9d1wmpkzBicRVPc7plfSW320oCY2d3J8VNCLtyhsYal23qbrvLNntrFzb
4/pDiVkCOuIPp6OudS7dsuwIQAgu9oz6w+j50cXyOo/EfPRjnkXmhCi64VWJrGnY6bOXIBX4qbXu
BWP9oQrK7NldspN1p5vHJfjx+o6/R/oMtPOEVKzdpcp4TCf7bcIenUApY+pfTivPrcP3Va6WHpZC
NyNSMv7oy4fntbjRDI0UDCyv85wEtcNPvnwKJEaG1CMrwF+IWmlfGOu3vZI+dnObd779MprOHzPd
3BNExjHlbaA0C4l8VR4WD19lIZsBWzijqtz4kN2RA6O5aSzUP9/ikGo1Y4hTNT46VlJrIoUPmV9H
yftNQkmi8vw59ydeDv4/EsZ448ENQBq8pbpXDkRHcCo2S1UhtGiCGKoUf2MjszgY9GRxgTr9/A53
nBPxrWKrN9TOoLY91J3BjvvSf+pcgi+cQCW5J+n7MmrauFMkFHNO5qvKrEd9Hc2L4j7rcu7LXpEj
6DTDa7o3h/xjMDS1twvaxc1qVruyyKkuTpunfiGVxwbuihS7nrFQ3eQ63YtVkRQZuA1XQEumZ695
Kqy+TBkwFHUcNhqJUdj6lz2r4hoWfdMfe6yWNppZnk932jnBYiQp2BUDjbwX5iCS0SIpTLrNK4ir
jY0/Axx1vCoxWMDJMv6pwYwPA6BxqFjQ8IR2u22EZNGm0CS3dVe2PHpUs995rubFqwd42eDCYG3Q
efxp5vMY6WK7kVy4AeMKh1sPGDK/OYozf/Y0J9a18sfdYA+cThFB0DVnsKCbkMnnQmY53jLYUmi5
ozua5470DDJmsImaao4wpPZnW7ds6MYqg6v2c9y1+hyhljjxpX+vQ31E6tGGomQVwqWXE8SBnGFM
nDotw3YDLB4Vor1a3MNG95HfOLBPg/1P2aaZ1HXPr3IPJiFu06JkInNQqzJeB9bZiZ02NE8kHIho
nRW/TNWQGIRM2ZpHQMQAgTOsu77STllKTCl8GA3H5QkFCMSvVd1xHMRV4NzimeimXj2eygFpgEd0
D1DAobTBgTNiYx3t1R7Gbwe0GZAg2KA4tbeMtaTx/ZdJS+98kU6oZ3VSjIY2QUDPREWeQNIvmRvV
mCx3U4DaofXGS851SyBse2CvPBfC/gOYuGLHVMiqgPndroyLdfpeYJMFGJZaf4yRU0SaLA6EZUG4
sdre+sLhsq8m3dc3u24T9Vv/1m7TS1paZ18W/7BHvnrrChZnti9u0Ktj31YG7nsRE0vXxP3mPGG4
bYkzQrDkFF7Ut/lRn7UghI1kRvGOSxpcFxsxl+nqJ166IhrnktelpX83K4dXIOgHS5p3C9h4qKuX
1M6WOOUwjnSJAr1fmBOaNEiAQYO9PyhYQkIGnPKEIIBX3fMuJbpQgKd1P/nj08zgKWpu8W2uggTg
4/1T97VoZevb+xVGYr2bMRfp5XPRpg+r238W8mbET8UcurdOwSyf0Hnb5gPUHf733GdvEsvCP1V2
nOfbm7M2rEqt/012YMmcNaPACn76eYwdY3jFUUmuSWG/dZwiCf7pKk779A63blyyRmfGQ11LP55Z
xEujZT2cibwKs6J+JWSqO/ntP8nuH239s95siM5L8Vefe6TgvnPRDffZCLQ3BNanbiZTTToczCRW
5cm8uIyfzfKwtsPVlLp7qCagOpoirg2PzNw/zzXTCRyvu0Pk/t3wcZJcREqk/QDI5Z7SrCnCNSOr
2Z9lnJq4uhGohZU//Y6rQspQBo9YwnfIm5qjQfwhMotxv2W84UprnvBA/vpZpscwBIn07H0uAB2I
C+x3TcXjRswfV1hzCAY8qtniuACSJVe0ib972x689VbULSo3MdWnU5lNQqP4me7HIQwq5tN2Ld/b
anyY07bFoSvmnZYiM2t98lbX/1ttaA9p05Vjx448S9o3Kg7RwCqfDKSjVf3hCHkYB4IEG4IbYS04
jtPzil0oCiSfn18we8gWVOfGSYWT4QXHrplfPDgBoKKG6iehOA5ZBxbE7mHpz0eMecVzS8CO3qwI
6MUD0W55aBj9p9sBJLYCabPjSHLNEMGKljAzZW7fZv4zQ3UcKmjOrLGjfOqeSndOuhKZR8MikLIB
aMajTL1DCdbLpOEy9i3Qhb5+mVnznJVbY9KKnwpPP/Z4zHIoTgAH1/p+Gx66hQ3I9a6OaO5RUKPq
oVTKlrQML9M+n7x9kOt9Mo3uYaMGkoFzfBZp8UYkKBsjuFVg1+BvnieS2jqK3vuYDPYzaWyfDkrC
VH77AUhVZ4x4pQnRQx6zxGydWWSU4Nm1tv7N5KrvMECDLgSXKR1JRLu5JWyt+VMt3tnK2qdygM8P
AB3CMa2uDnDJwXaLU2MXrAvId3ctrG1pYf+v5b60+NFIfaA9hlBKjT+vE9nZnrN9ZYOvOUP/Mhcu
MUEa15lOBgQXhEMF/ZzNJBN1PwXG95YJC+7CeWEqzBPhUU6frw5e3RqAodN9hNj8zBVF004qGkI/
BxUX84ySY5ColB1716aSHMFFD0GkdxreMz7kO4qwgWYnULuh/SQ3lyQjAmnCusz/Tu6snbiDq1ja
R9cASJtBvuXQWNdV4z1zQEa62sfM5j+bxfdQGY+GIv8mb8mlsE3gz3ax9rDHv3lOmIrmqrdR3JIp
uNsH9smdK8rPx6bxGdU867EjxM1NLQkyNrzN+vR3UyUyiBe9ZwkLWCLmP6Wn7fStLpJ2IE1q6liH
p/RipmBmdH950sfiH9D33llaVPSDR44res0CdeLWTB+NheByhZ0J+3H8yhRyJGRhPK4/xBAzHo+k
h6DsDYuhvLi5OjGI69xfo5PkdfFSlfpnFlRN6GjGr6p0yHllLtHmZ/9GrdtwTSKIQ8HLIcZ1WpK8
uvOW9m01yl99QhXjEUGV9QJ1ey3/gfW4c/3Y6+WpWpj/bJ97PNDdXesjUqCjFoAF9jPUJ/E+eeLB
NqhJmcsimXrog4paD+HYaTIbfzefLLge4SkxEntyMEC9sgC6hkwPGOQKe4uqsQ2av3q6jm/VFrlr
QurAAHBqPxHEQD4nwVezM71MZf3WV4wP8AbP1DNqaJDw1iz4csFjQGwZL3LXywgjerc8kmtJ6vrw
FiQlBYgeGMOL7neQPhzeMaXSUPCS2MuSXEThGJLfA1ihhYln2KqrqDPrg7SKb0fc/7aob6eyR5Hr
IIWbrPJ1tmokzwk2GPKpRmMh1dYr4znoX9G0IlBORR1rboOeECGB2Vg3+ZEVd6xRt1fkX1d0b0aF
Mnorp/tsBqX3qm1f9fPT0isjXqx5jtERDaHQBr7H4UGnVWJtbgeYVtVkoUy/aeDBPyLoOQ6+RU7Y
wAmJlCw21/U9QOmv197F54e5LkVjojH23ifL7PZTt55039mTXum3tnNGZfTVb/a0F0FLhPNm0VRu
+YmaPT/UBub6WTaP5kpzy7h+B3hcwdT54mZAycW3mK3ncecxw5Po2duR6lJJKh8tVEQEk0usL19G
nt4Yj/VT6a4bbcgrUdAGO+7NNSpN5iuMkgh0h/l+nR9aXRJVlHppiH/v2xj7F73+KlwM/pY7T5x4
KxIGRbuiAS/VtGjsSiQDpOC6xUQsyI3BA4grzoaX1vsZ3VDY9tZ+dfhSS6cVNwLdTQJ6LbLA/NKM
sToNur/dC1fo97NF/INhvNBRkF/WWomnxdmeUTDXUGA6AZK6OjWD1I5GgKstV+UdXVwDSDAKnayE
5iEr69RLENslte6mXD1VxCtaYtPe9Xx8aGtCRJ2tI6argunC4ktAZv9nq+SlMLm/Zyd491OXwN+i
Q5bHUrOTBpOe7Kn7QJ3a9M50xI8BjRvgSXE8MFLfmWCm5n6f6STdLKpx7xbborXZeDA0sFE7W0mJ
6frhpeWL9TtzuBDD+wenS/VAhM8OwprQRMM+5/QHRoVeMr9ur1oPZIbLJOMrR6KVuuCy6bL9eozl
S6k95W11mceced0H1fUL66Q7JaIez7uKTWlRWyDBqBznsV7K4KaiDtcJNH+muOm4eQM9dgUp+wA3
9LY6M0CVvdwt3vpBAv51McnBncrtlagTmlah8iOV/Yer82pulIm29i+iiiZzKwmUg+XsG8phTM6h
gV//Pfitr86pc6OxbM+MLUH37r3Xelay72Ltq7HnTdUEJLU5yhHC59JTy/Q15tdPU8UObCNsW9cy
vPc0hSGXelz4yAGLUz2X8ZoFFKBd+j0MLPC1nV0XJgZrMEGNlGLdpqHhq91QfgYeDcL9rJOy0lxH
SuKDcCAumdUwrBk7XzGpLT3XWIeOSY/T5DdMWEllcBVKgoMIjDZ9kGgD/rI/F2N3xiOE3sUALwbH
s4wAg5ZmgWXZ2LXpcFbhJ177ud6Z0n7o+oqqL9XTg9o0PlCoawOMFZxh3oO/RU6U1sEhr0D1BTFz
9QqODW0vGgoWi4SZu49J8DFOmHvyXd40ezUOn+rOvetsSauyc+mvMvZo+nlXzyFqgcm8FXp+rLRu
L9BfTcl0dYzBD4J22mJEr/cuIVirLjVfIdIxSLJKNHdKlmLdWcYO7H2503t5FevPQqtRqdhF9JtW
vmH1b7Qt4XDjRDjKkVJtkPmvdOOQDBEs9xq6k5WRK9EKePCtGWttJ5TYL2zUpLEkp26itNrkBic+
+Ol+haeEeRnCZNcMvsd5PvRTHt1KcHDcFpEFHXoL/Gf65zTi7jQGCOAZ5iRD33uvg7V1DE0//D2F
UCTXY45U3AxK5aiFKmLvMuStTuEKVHmg3gzbas+VGm1lW4lbvzz893ndvlV2Px0b3cHQaQwmQ+eq
PyVlsgtn0PR5PUaPZu1GAFuAeeUW9KDats0dFVQkVraWlxdgiD1O9MkFE8xTe1RDqEJ0/1iAFJDt
nDBHx03PrNv65e+hgxrILwDXy2YQdKr650IGlL1h1F7HOB7RCurVHQ16ZUhcdqMTHpXAmV8wMX+W
WhFc/p5liPeGIA8fZKeuu8VQmQbyygZuXGJ6JU+OrFLW7d7a/n0xNsIC/PJZKwyXorYxHztrxjNj
MLDgSVixNec14Lck3hT45++6Hoi7WmVHIzTLiyqibB+05JdFeWtsC/QZiFXN8dY8EiQufAm2KOps
KuspKt5pgz8NsrY3fRW4fg/PiD64Ea01lv89+z7t7T/sBnK1xJ/NKQavXo3Hdplp/j2kcmK6CWJs
n0Am/cMQqItt5M878vf07yHvDaLsZ0Zeak9vkCQWKzfdg9tlNMz+bMd1rTCGtoPvSk7NgwYt2Ewf
+sBtHkzgJttEYhjW3idNvc4drVT0/G9wfBTWq7o/yCiN32KVytHpBnQabQQN3Qk8fu/Wt0yZHU2d
eSGA/S9ZGOmlVh3tuRXNV788s6fZ3YyWO6yNWXJqtqOXnLnCcShBOZXQlh7Qay9f+Xuo29aAatq/
os79UVGxPU0wtympLf2lzuDvdIz+blkl263Vqs9BiA9qcJDb4UstfYOmwNK0eCmdEI0Z9uv1OA71
tAKNOs/utaChcKV7YFyNqy1K94rNuvM4BBX0MlR98QXrRytq9ONo9T9OpNNCNmlc2BqgpCkqL8Ju
ykvbJ+vC7d1j3uy7NkSdOUWRTyhKe/97APB8KMaKHrWadfexDfCDOrGXB52J+1cx3rNii4d8+sBe
rvgFFIT/Pp1S39koxkxFfWhERo7CRDPKHUF4DyiiN7PLPYU+q1vrsIz9GSPGWqHp+OyUNkjt1Oxe
IJojXiA+ga14jXo8PNVFnr65wcHBg7xXyzp7Saqi2Q8YZ+7KHB+xl0sa2woDFXus9pkl/do1k7ti
B7Yf9frIiBCqdcmQlD0BKQ2aUJxCUfsqzML9pU/bSKyvUs3ZAoQ9HJeyYIXtdKZNZMlrWlv/aFYs
bOkWfrAoFJQE3GnUW+YjzZPMEP2jneTVtaxGn/pZHBXkQOQxLB/+PeipAcZkyjA9JKm7HYNXJXK0
R0750bM2OuAs1OBalgJQdCcHDwqVs5Ky0fdGcY0i+WPUWnh08Jx6NhyuQ1V23yos5W3aUh3iftO1
09Q/5a7VLx4VSnm7q32twTJpSDM5aVCpc9u4teyot3S09C3/Xrszetk/ogxcKZHmZ4Ybnv8e0ols
0L+PilL+lCq2AwurFJEXdfyFqxddKWvrPddJnBq6saU418Mb6FbqpOCTGDT7R3ULllLaOo8WssSt
JdRhC0sh2f2tw5rt5IdwCRJo1MyAUZ9hYYlDQg1A7pptF95Q8P8bEa9cZNS5XuhGvoKA72i3rNCq
O1icJ6DZMrTcKhPnt3gcULyWarD9WxzksirMkjeR0bsvUOSYKg123BnNg2026XoY3fYAaAZ9adK8
aIWJiMmloC/LOH4LVLIm6qgGJm8N8ZsdO+8mvFnfbDWOb9XUHsO8ao/68lFUx36AJ+AWctxnVl29
23bUbZHbG75roz1sJ7BGqcMcse+kil5Rz+9/D7ptvCqoY49/z/ARcTsTNpOw9P33DbgY5q2jfLeB
ziSVXfuiVFu5GHeNIGuvVqw4uyA1/lV1QfxD+Z1XIBiBzsXPXTQu9BwokUo4rjT+ylGBO7NxmmSk
OqAxJCtV/1INJgp2Jn7MEAF9EaeI2GtjvBlpNV+GicmM6pYfZjQ1G3chwwJP/s00N9tEAwPFtTmi
7gi6jErXbrDhEQp9bqqADjtDO79lf6eXq18qdVDPxfKgpfSqVn/PDVlEPuZu/b+nbt6DZifsGFFG
2F6HGaY5sNbsMJiL6cqu7pjSEjQ4NcENOqfboiHPKjbU6HHEifGoIYReObrL+G3BWQyTBpx4+Zah
t7NTbKFS4XIorVd6p6+lo7VfpVM+leKYMAQ4W3ofPepGLXa6DajZtaG86wiNvNmkq/O3yqGZQE/R
+G6FjrmK7sQ0ZTt82BbJK+6CpdHTld3eZJRNRxrlsqNtItvTfx/KcfBTMeq46SP0Z30qXkgXErs5
aseNKKnJRSAUr8jRFKtx7t7zqO5PWsm5KsJuxUTMeUVmcQM0595aYrHp51PXsgPRWosYvQa4vFr5
KAfT8hHfMER0I4RVjCLCvsRNAwcY6dKeltVI5ZgcLNWCx0gGcWdbO5GHnywnXhK9a2rP1RgcEuvj
vscD3XzJZJUdc7IvXGb5G+07vRmbaje+tuYmqzYNvaCf/Jzu5iPuMfjnr121aR2vv7h0nAn2+Q5w
uCOHizeiyzyd5EKxrh/af8rwVkuVKeUBYCszEfDFuPoQqV3NEb7VBoILfchvclg+W3g8WX935Ub1
ZfDpMNp3i7f6bd4Wja8g0spbQtpmAi2mbU1sjXfrnM7cIEj3gPhionkheIgmaYhZoF2r7nP7xRuw
0vXyTM+EvnixhjdwjquHCiokHKrmK+k0hpVl9W0g/gm124DQ2rno78wPHJDFKUtKPjPPBXCpMlLr
oBcIrTqad1WpWWPQc7yC5pgTa02vGJ+K8wvjBJJVW7xoTEjW2F396VR9udbGhomuu3Wxq8zik6g/
FHag6O/WU7jFAWWp5koV7FarOG83DvoTs/9sNwOAcy+295VnrxNC7Pnb6pPtDFt02yq74rXV+lNK
sRpOgJXs9fcJA/OQ3yzkTrRPiIgx5Blf47agW+t2O2FDXE5vGiofYzQOcoSIrXHQ8jjvH5MNeP5t
noFTW/UegaP7RtsoFaMpfuuyPJjp4DfjEWnIkd0JmSedBg/c3+gpJdOZPckEaEv6J3fZYIGxvhvd
sM3Q9oWr7Etpp71Kz4XT3Wv6L0xZ2jU/uDk37V17J1mG083E+A42u0EbyuknL3KUFVTHtSn0VZsA
Fd5kdIOcJ2i4UxS+0fiEhliJz9x5ib64MczkjQuzZGBGbABGkQYlHv8P//ZdXAZtnx1nNKZMRYLp
pP44J/t5fBAfqo7rMpfiAsDfxZwmV7F1qrXsQPjSoveLt0jc6mmguYvoXVkJJPeoZ3X7bc6SL6tD
RyowaN/nByLXkATT2lN1C5+nZ6pb5IMoDRzS6ZXkJsiZ4lQ6etMtPBnJAsXk1X5zP6Mx2vbv7qeu
iaNBOlbLrVbL1fK6cWVQdERmf29RGlGPVyuSZ8f7+JBiM4im4ay8zJfppu0nfWX9IAuPUu8fTH7W
KHQLyn08xod+O+ydwxQ+RHWWXQZlJP9qFphT47de1dd5RbOGbNPVOAi/OVr7FcjmZY0o7egxRciX
yod026ESp5+RWBDC9c8hPaOVXyRcqFkVlss1ktGBsw++p261KuVDQLpTZsVHR9HbwzCt2IAriT7v
Od63fuCH27ue78NtuCVDQD0qn6tlPG17yG7Q2ObRpn+bQDDPm+ZV+1HhMqtnF78nS/ZaeSEea4+h
Rc//NQZz/5XyqqSnjnXNd/bxVt03eNo2+gfg5pt5CZ8nzs4qEzriHDzBwX9+cy9wnW9lq25jeQiG
9b+uz7eiDfeaWm5oYnWF7tvN3VxSpXawrVL6go0X6xeugYI7MsDn6geKb7hnbbq0m0TdE6tDq2zN
5KPNuTzW+QlKaoNUZ4U0iHnvWmMQmKHdLhDsMmJiOMkhVxyLql4zLr7gy1/LYde4e1G0j2j6uVId
tV7X7jnNgMWaDtEs07pzj/EMxaI46RBVuEpiRk+OWKXPDHN1Aw52uSoLh/CeW0jwCa6mUQwH2hkb
Bnh0TyoIhnXlx8h4Ztxu+bYZTQ/XVNJFl1C8wE1Ob3Pnl/XZ7uL1nB7wzNPWWBamADwhnA2o1Gb6
EzYHIrhQ5jKhpYWSDV+2vSFS79JyEA0hFQIAW1lkj5XJPVtMHfw1TSn87xFZMQsHoLjgLHuE62Z4
jmlDKi3So/iTAotXzNGOCPdQnhCxJIZ1Ugd7o2FXnutXy6ioU3z83JsxfWN2t+MeSTKB4NhkloRU
UdmjAp4Pn117abNPqTy0U/aD5ujYJAodn/Y1smBS6tgqZC+S5ybtdhI/03sWmnKtqDZ7E/oce0RE
LuMu8KA+VWfMXeq+HCtz5wBpvdSDrJjHT+lTJJcZSCbMC9wMGB/K+FrQ0/4qDO2/D5bPKCXTqzjE
Y4cjW/gz4u0dslz3KYvGe49vGJcRIvdulhk8RCzV9gAuvs017dm1VHmu0+ARd5M/vTVmVb1VcSGO
LW3QtVVVC4WCrQCff8TrNePGd+SZ0KXXnsTBHe2b8UxjYtzOcdOvkjp197lYqq8uMx9HMXK0AbgB
6PuetvaLgd+X1p/9qFvk0vUJQ+Rc1NUNf/V7mzC0iofwqbO07lp1GJjZPR//HrAZPoDVNY4z4VAI
w0NWh/9z6v87+v99Dq27jVLsXz2I6gEbPjbyOM2/08HZWWmc+l0jO18faThaZvwSLZYQV/AqU/0H
p7gTtu5HGpw5a+ncDNR5l1TtvjRRcu5YKGV/D8GEQGpyx7U+6PI6To3lJwbdK3eqzZviyNwjcuYo
hB0dm8kedqGVNOuCgQzCgLzbTUutKZSiP1O4mjjPDpHanbhgaSAhgLhEYSTOLuLKALDhRzK3u6jh
bSG+A/JK1nJ1xjiHPmoh9laWus95m8z7oo+/CrM8awnHJ3UYxJUsMVRHEZ3npJsuwAvc7TTO6BYK
TfUIspnWgRNzdLHrcP/XEqiUaLwmcM5YwiX/cc/wxsLYdIPr1l0c2QarUHCEz9GL7juVGRlk8Y4O
Fu7Mqak4O8dq9JVy/Q0iMna5QtHZlmp57pq6PJt17atGPR3+nom0P7hqlp6n+pHeun1Lei14UGzl
ccR1o8Uu272YUYCYibg1eRR6btpbm3p5+vc5d6DWl8NCk5gWcmtW1eK4sNNRecv6s9KmYmugRDj9
PZSWtSQz1OjhnPrUdlclqjmVI6M7Tn0nkKuaAhOCM5J+g3KmBoiycYJe3yP25NqvgpHcxn4qXnl5
EDKV00ecRCZ3aVbsg0GiYrFQAUmouBv+JxP3Qmc/wTM/wXLilWw1DSHcQFM8Q+MJQpZ1SSW+Z+V0
UXS2YdnmrYzfiwZbnCoKVPZqvu2EdHaNZrWPlapxx6ZLKkOFslMpnfwUV8aBbEkfMYlz6mYL4glz
nciP2xEXZCHz69wSZaeIF72GyZEN00er48oNK2vaR+ZoPFiV+0xGHSC4aHahUPTW5TV3XdRuwkQx
MpsW8YUJb20XwxkBoANWP7D/ISUv/F4PtSNO5DcUpGjtsiHxUR/TZxxiphbtrAKaD+p928P4aJwM
BIHQNcvPzYvbh/M/g/wL6okwvvCqdOiaanUHu+BW2EZ4FnVQ+HNAeiAAG25HK7OPNdZAeuwcQBCr
Th96x67vEv53TZESXO0huRuy7z/LKriIKWUVFwPbueMY99HIoAyS9HEqAnrKgWNq23BCeRiRL7CF
M4ToUrr99e8jgJzDNXLnJ/zD8lDWzKlsiwDUZln3CEOVp7x5C+LUuNTMbnamNfyGCc/+mrh/nx+k
am6jyGITnwoKhRIdqloiKOIaAu6HPLNocVj//y8pknw7FUoiSBJbOxgoqINlmVGWFebvIz3WBxKU
jJe2Cqfj/zzMQ/W/n7YpWShDD7Dzv2+JkbVWbk24zdJk/vvR/n5SOE8KCWGoJP++0Mec4oWYkqOs
FwLQPHwInXUqxRnLlD6Nt6E1R8eg6aZTb1GDq9gwka5OD3MWjA/5XG/KmhiuoBvY/efPsu7qh1Dj
66Nu8lIqFEbLN5qRNLmCScA0bS09OOCMoQTdahRWp3J5iAsbNfP/PM+RbrtWdlWgmHwKh9wWp27a
h85lLDUObYWlAunsHM0eYOcfVRhPUQw3YWAb9WNN7iHmvCNwhLJiICqEo8UZx4Bpoic+lzOrtEva
aK3FsU/Xd69Y+mPCTxmGD70WDU+tMn4QD8duESDvrv2QDe1sm+4bOillG41eV9nG2bVIsYJj6qwN
bQMOfl5XRqrs8mwUT5NGQkSH8qfODSTNY2b55FacaEwlB6km9NPSYt4LySvvGOWHJOPS62gY7cKu
42RgNWI1ht1XGWTyTtoaYbhJtle1zPHWuYITBslljAFT6Y+EGZKU6eBiUeM5OOmAb0/u2NAnzVMY
0jxDAbuDlPAS2GgEQQaaGwmyPyaCh/iB8Fa1MD4qQXaAxsCGnsF8rHBE52rs9zVqeHUEn9PYUetB
nr2S/wXgcqnL7fnVMdFxmDrCDkJgmY/86ipKJCPrIMZ34UuVZwRogcOYuh7xu92lGz0caxRbzUgv
yIKVNcKV0m19AzV13TFIWUMs0NZUdd1yLB/xEJEXRoirgWf+kEVxyewCFy6ZlbDI8mPUMl7Ktbz1
Kq3eFWH6ZfftLQdvAQ3qGur1awza4UFt83PnDmfHrO31YDFsYAvDyKaU+5quMdU+ItM+WDUTqBX8
RANyW1U+98vs22jRb2rUURvQUtUpmc0Dspd5FaLsXrqsa8Ie5BMdv1s4xfMy9mAUqspHo6TybESM
C5Mwm243Un2E48lMkJ/CDnCotdmxTIUZSANObG4MdNl9pp/T+LUp85d6dmgoq8iKa9X02lg9FVYY
3usaRU7B2J05wJEB4rUPMHqVwpEHJ2c7x954JG3M8Fi6l6tTJ0GXmK7A6vId7SfVq0vxrza3lokG
eGw7/VTmxX6uC7RIIG49W61ubY6XRQmX1Izmu2zjTwVf+roPZbEzI9PgeB06OE3GeN021teYxLjM
hqbxhkk2Wxkl2iYlEzEzazpS+Xc4u8e+IogVuzltRGJ5KUvQc+UpV+MMI9Bxfq1h+scGT69XM/9V
n3XuvI2MNzCxMjRtJuucqTLepAH6V6gF7EbGjMu2TuhlWvyU6nsYgj3C4nXrmXRjeso/NMshdySQ
3ijmGR1LM65RggZ7lIaeUvc/da9WD6he+Aen6Yhkb02Z5ODiqhnw13N7WK6gQkkOSt3Y+wVLR/eD
Qp/bH5tEaNLIkFM+rEon4pTYM+cWNUz2VEyYfVDzLYiJZ0dqDyOxXdsprt8H0kLWuoAWZXRBTwId
2veg9wtCRi7g0mlg9BZmXM2FrqZ+ux29aDQ9OKVkBp89HXYwU3Kf6BSvbwQwwlJ4Sh4lawcaFDY5
QDi92RLuCC8b/xFixfm10cotZ0Z63i8DMWs7BOIu6tDK8Ny+eDSl2e7zJLykQw0Ka6jGTWugbbIJ
hJkZhBHNbLAuDo9CC3SyU8liDMY3o+uP7pBvZUNEaZuz/Xe5QLzH+W5MIAoEiL8SF9mu6sgJkIyi
PIR7o4vybawkLLrDOMNHjn4DfK4HtK4FrSFID44svCFS9X2qosvjIOsxWSHqVnaAgDp4DJn+FI2z
grDF8rWyQfoYabSSRvpAmkp3Njb9ikPzMChba+SUr3YypqMf3OpKBItdk7RJcvcgHyiXyXlSAqri
RxBJoEbcFsu2+zLJPl+FBSZdR1pry+0/XJXjWeseDcvodmELuaFEvMSdzSYeKx0Cf2tdZeF8gJe4
zySaMCEABo025cfYFPQmCZbZFBPWHNM1jw6dSNSOKbYL46HSq3UoQyJ9Dfqd+OUiHztgsAo655o1
SuxlectpHj9Xj252GjX0rXqd7DKNCHZUTMkiz0W5DXAiQe/FMsaKQXVpxYQf5FwQNmcSbhJCk9wp
7I5dZ54n4gDOWj/45DJ6oda/DOSSpVBf1px94fvU5YXcFmMjbHPkHKwVIF1jrOrLLHYoGepnrQ6i
Q9LVsbKu9kwUF2uWC4721BOI4jE590hLrTAlFLyqT6gu3uB0HqeClobSVZ+E+OBtYq1b9sRNymxS
AROAAKkJ0WbLrau/52nyQBAaAqSZNl09f3UGjea8csqNXfVfgcQyk0/FEbnTdpLto+7EB0MJ881g
GrU/dQcQAbR6JkaGwJ3co9v0T2luv5VTRHrA8FS1dYRG0UQCmtnM97vqwSEc0JsVZARDXv1mQeYl
iRJ4qRg0FrpNrUzYxBsccvTyd3lBBxCVDzXdtEy1OeaUsX3tpD1ge69V30kXAVxiQePRhLiZ+BpW
Bg7DOZaoXZLRt00N+5mRbF1aECwEKPwUDO4r/kBwx2GgqD2tDrKjiH8mevIbEk0vQ6E4d2FrSKfw
65WzyjPrlrPybmIp9KNLHgbaPppXGOpJGp1QMFMwFy5nnAY3Qt6hhTGwQuGranSvskjgiTA/hA5R
VVSlI0MPbpNg3BchbwrlWDsicykj5aPJKCcTF6SDker/YpPJwaWKxuCcHCl1rbUaRbh2YEay/d3b
uuFES9gmpBYPXjDqXeIZVDJmmOBiFIqdmsBQIo29WNT7lEhw7kWaOk4Ge02Rr6VZN6+tVjwBiXyM
etpv3NJIDRUds394jXIxs5NNx77AekLAKFLrqTsXRl6dqUdNDOhuu4daid3T3GKyWFQuX7pMKDlA
o0Fc6gNK/vKrUufqoRYOCJBkANYUxrSWCyZQGVmXw3I+1oMOMI7leJ3A2GRq45cbi3tKZPRgtmIf
6uNHQ2pGn7r6zo7Eh/WoOaF1s0cXuZoFhI4zKTuPeJjxCW3s2nxQUm015rOJnga2UHzSKtpgdcg1
RTK79wcDzgJzQaHgi4969dYi9q4+O6tRrmzG9LdMIC7RvEKKwbGgaqwtdiEkyzcCKLQNfhNWiuCl
6uRxqm3jQOJIvc5F+82t9DOkb6nTEe6jaOhrJeQb0lMuGc07PM7rhPxyboYWdIPGlC4vG+RGqTcT
drcRmFI2htOr3IWjid24YKrs/mqF8pq3QFsag/bhaNDF6xPm+IPJbA2TurvptR4fZNue4j4GUGzR
lFP14XdgNThmiFArfYD8oiKbkiFGJKVFGtvrh7LTtnOhPkqTZcoKAmehuNleDM0EEAv1mu40mCbF
Wk/RA2Op0bdK0Hy71oiVBDQkUuLCL9OC0Fgj+RQK2ye8tZkE2NlQ3zoNPlFiXIMkegFlkfjmQlVT
jRZ6aLpj6UcBbDHNN3AZKyYO3ck3cheCfOkclJZGgeDQZJAT6MeTFSNhjQ6Ty77a4Wijwz5/V7OD
Zq5BGhQ72ic6b7Eaiv6qThHpgFlKa40smUx6ToKIRFExdYzDXWbcmRZxdiuqIwfoTOw+u+aanaqi
OEbNHX0OmYkHJRleZJDtirwc91k5fDhtt27IHgmZxa85XtX8IJiFgtzYo9nMV3REQzAMwXvVvzsq
vfQKXx1Co4COyKAdixawHIYWFMWo8uFdzqzDpb7NhznYD/H8iHARtXTsviWO8guFtfST2IEbVpnb
IEGpVyXO+2SlHLnyuxVEi/0hxrWbZvtGz66D2/6WUnuOWD1xkQeBXx+bqlROtQUzKKve05J+kTnv
3IFOP9MIwdCAykMd70NFt7jNy0MW5xNudXLarET4eLdyfNco/FKEnHZkfcbIwzdZENH4GJ77mUSC
KgRT21M3UbVG5mnGfRBWDd7FJiORZSo/Mx3nvYTTIoFXVVG2qp5n/FTFhKJ8Ug5OsVdqR2wNu9Qw
+JWvky0easx+A6J4YNrpG9BUMns1FCjuRLdbq03eSlFibsb0HNBr2GgfM8hV9kLcJE7KexQ553Yo
rjW5jj7nj2dqGBr9HZIJ2+G25Z3zivEZ5KFcQKufCLy0O0l3X6ECekG10b/TkDdMVsh9NlgNpBtA
uOpSE2tmpT/YhfPutDmS8vYa5924rvMu2JaKzWg0Uz+s8Uelr5wI6zURNMIJgPpqyoqszuAPSvgk
6z7G5BA+OUJ2e2zi61AjrXaareVWaL124IgKiXzvqNMj5JsV+Ra3gL12nSxycdnp69gKH03QD4wU
IMCKFPcLJ5WqQ1s+BXmykbo0/ZKiObMrlDEhBoVmIGwt4wacJ4xqeAYwgydYADscp0MYMXvv7F8x
M2Pqs8e+0vAgtualRxYm6CrCrmAMh9aWfW6wTtaR18vvkQmsEjY52EWcDhWGXrGLRUMre5gnpeEP
gkNMn5IQGJqVBwTkUXGwRuMLRjbFbKShN0vlpgKWEWhPNR3cVBmjnaV3aCWD3Dg5Xi1IDbkLLkoJ
YBDI8YjncMO7/x67gMPGPvlU+nobhGBhbZzEiZk+o+bw7JwD3ZLYmVTzFyfcbhUQhQo8LjtYNHp7
WOtVsHYYJSpgE8z4U3YYBtP4ELXNR1dzXrGVFjdBln6DZgPIDCq0qqOL25E6p23tvnzXeiy3yF9u
sZN9upngrNhhc+hnf25wJyWi/crH+hCm/ak1+m41tsMZfBE1slY/zorhGUqJ6UcMryE2wtWUBL/x
PO7SiLXJ0bhYAESQhbSy7epVusY50CjYI2GwUBJfORihb8h2WZu/7Sj2huo0K49qQ6tI0wqKetxA
Y3qvpHvK9OAwD/D5zb58ak37JW9Rac5McJCTIODNumcLkk1OOyn+pj1uoSllUOgq5Us1cqypjWel
7zCLl7RLNFVuhTu0TDqGLcwnBpEh6faca7uR+YejFfdomuSG/eFAzpFXG3uXOink3d2oqM92Uze/
iLwpfJV9EtO1nj9MCC24872qRuUwLQsISC8SBUNjpTdqAXQV8VkFEmVl4/cn/ABPdGE+KxFzOVpo
K7fTiPBhxT718Ij1AiCtrVKlTQR73/PFzJvhyT8bStetKG2bdRdWNJ7t6ja6mAjquv+sIuWVrkDt
ByXpluao/1j2E1YrSDE97xKOOeEtq0UBNJK0oLBhBOZx4oEXg70iMtod7dQrQtCfRS0ZggLyC92E
aaqgTbeJaaXe0FC94UBvRutl7vsnhHmQLu3iyRb5KYuCa1izH9nqlx79QtVmlN/QPI/y6JKi34Ee
9YbsSK7z5CJRDAAgetYZic5ytNaaze2EU3Tpz7jfSoP7PmkwKjdgIYiq0Ix16IANZU5pC4vLXsQP
OuZNegty60zql2F1TyM2tZmzSULPWDHKexQCvSJOE7tFARpJbfIvR2ndnSxMiPam+FJiRjMpUqGN
OfGbutL4oQ3DSFnH/hkkzarPOTjazGm4lFxehlKy31CBFso9KtgEEVeWns5xYCXETHpPjIt8WOed
Em8qGbxpKtaysMHpWNmmF+CTuVI3HrJiOA+1sSNOextl7t6x6Z1X8j1v1KuGvn2Dzv0Ch+im99OG
ztKT4WJphpfOawJyvzIHPOrg1qFCA3DVHFIYBphPpLASJWwVaGw7XfN/NCC6nqOD86ozLCf9ZNZb
ykxtRjdoi+YSW7Ag7bDfTRnVOzXkBISicpkefyxsMN2iN22NSNApHp/msPjBYUhzNBlwDWeCAgdh
VgdZ0QDSSDGW/TNn81Nk3ROHOiA6MiG9VjsFTQsZQsGCaXH4A7LQgHbiqldo067ynNtMhZM3tYF5
yTgUlcwvIGNWQufVtxV6ZvYWW7WLKe+WqcrvXNxT0MNbaeAKcSSJ39ww5HwryUOC9mtyOpoE1rCq
zYlc4kK/2VXxzbCg2phDRCpz/huSRcQiFHvdHCHScUJ93wLISlr7tenTjwrh9cRAc5Pb2llM2j+j
Rx4pz/+PtDNbjhy5tuyvyOq5ocbkcODaLT3EPHAmg8nkC4zJAfM84+t7IW91iwzSGC3JTFVlKTLD
A5PD/Zy91w5gLXQdBDjAeM6yzGCW2ehL1R4jRwBHA7kPKN8hJwDC9O8qR5hzNeVBzFrJasa60XXh
L8sGvI5vB/eBm0b7OhP5ygkAO6udpJpYXAaO284MLyG9euSGjE1r37lY8QbIUWmhPNMBzfn4jeKL
TerU/nkhEi6Jy/s4cLsFGFQ6NkOMesVd9iPPHAuG7eh49JOUqT8fNT/UJPPOkMHCHmT1AiJWm0Bt
otfNWWFp61IqVxaSsR3+mIkpXDGLN4EzN5z7gIrUEg5VSkg1oLXC+emXIVVdUVDK7sUr9qtxJnm7
LnjaV0hD5+qo5islR49hjRQ7RwciSEs3CVIQChZZOk+miqwtyK56iwY+0xmBIOD9Sad3qiVzPKAz
3AKxmwQALHnXY6Dd6Fq7KbCPziPpQsdQz0Zbv0mh3cw8y1n7iOH42rJDtWK0UwLZLAWrA/qHRTMq
TaY+yzbPRdX9SAwW8k2CWQkXHzSNiFrAEFDaKmznBbUqPK+i3LMbTXdJNtxR+MupiepnlZb/zNOB
9naJxG1orzKSLzrtvODZiSsbgdaoAiWdHteqcfqd2hhLoTW8bxr/3lN3rlkf0DyVzG3FdPde+Hpy
L3z4lnUlS3wkKtDhKLDPMWe2Mw1L6ZLF131Wo2CrQQsLa3zwTJ3KguWu2kbcSM1DlE1qX5vAcLbV
djcqqFns8iJVWjFzVPrH4cCWS6VKHXR46QaW2IMUKlGP/lViqb9IrwU0oBY7HgG0E2ZzrjXZja7q
2VnSehv25smMEsClVoRPwijojCn1xDO7xleWT9+2ptC5i5AqLGvHU7lZ5SKjIXcBuJ685FD5Vaas
bRx7iYrU4YUbzPpSg2gIhFoMh07aNckZYO3YVIRgvBaVziKviT0mais0F6IR5xa2MKjIGXVk6648
KGE6GTHtntSB5ExtkHAqTcutRiJ76Qi6u30m5p5E2pdE8SaM69X0T1lFF2Fh6+cRdJUFEcSYRhDE
QSXRr1H12jiU+keS0QT9xxXsxmXqmz1LSZ5tXdCo7ClaUjJhPo1EvOzqkpKLAnKxqNicuNGKvdsa
I8SVGJW3FHlgpsNi5mUTogmUUxPB3yf2zzpVgm1ZwWqEwYYmxQPrLLFGGb5zjo3Jp7HMlaYkutIt
DG7oJ/HqJypnzlbT69Fs/TnhqiMrWEAcuU8xQnoFm+4GIxJOOGPVktTpjvXFgMFVpCi2RrP6kREn
tXSDSROq7Opa7vW+X3olB6mqeMdCTUGYVxkYA/S1LWvv2rbZLhYBS6yQd/2TKYzL3mvY5LbXaPHK
rW/Ye2Va9ZKFNK5a2CAzpe6uHELsl2SLbzCRNhcBt1ZYUFlvayIYPNXfaqb2NowABzTRznuFuOlc
zc88taZIZIGBd6g06PU8yrwXq7Jc4KWwrkye90VWl7+Qg1CcC2lgjXvTtMWuQXhqe+mV5hg/piSA
LHkxNd46hin7eX3hE1Y6F/xrPdbapq2i+8r21AdWgB7mOfeqtPTmgm18d5Y6rMzjMrqnqaueR3Zv
75yJ/GZ2t4bIn5IO335fvoAYE0gDqkvg73Q7VHjFpAkjp2se9FhTzsivPof0b63DyqerkOdM3nq0
VCOmYGfAPifHSqIwQzpDTPLV8JC1NG98FEJoiCB/ajld9hTBaHqj1nW0TYnhqenpsLOFF4fdYVz3
g54tVSJfmVfmvkdMaNVD0wG/vM/i8tVI2xQ/YOdPEDys7qBYl7bq3AVAqqoi4R1kKuVGtbG8oSpZ
Oh0ru9Y0b/PAXAemdNBtBmuHsmM+ZOIyBrF0y7MF8bt6KBUsKDEFU22pI3F3steeaV9XKV0ITaMT
SP4OZvkGRXvaM7+6tJELT9AJhREDK/1X1BT3eeucG6i1cvWiglLhDUXyYMHcZDvWsX81s5Y+dzE+
GR6VBTNYwcIb5nrd9pRD2p0O/H0fiXu/tsKd8DILfVpEJw9jcD9J1OByx1j7ITANwP0GPI01pSY7
15ZBVS77gWlEHTy50Hz/WoThLfkR1hThUu16nGxxTUFTekAxirL8YXWVv+B0su6M8r2CHnP6bxX6
5m3nAbSZLJGmiog2899IA9pabOqW+nhW0R1aZ7q8zEqHNHcKwlo7GPugNcctJCrqwzDJwOV4MCbr
8q6vTdafdRSuu0tnNNJtm2U/uxipoNbpF7An9IX6m1EsWNu1cLVwmC6YrmB4Y0Zd5xWWQC8priKn
ye7BCz96C82AeMw2COcCRWYvH3kzNAdfOvjDuaPYZ/+yPICB9bS59pkqfQ2RoaX755qPiq2W3Vzf
EYHL5mKA7Wjhvqvp8WNHCS4DwcJBlJo35+X9Glny0S3Cq0jL0tVAMwIAdnGnUXlD5BDPAdZsPZUe
G2sAtj2GDpfLWSqs2KnL9DsaJFZ5J92JBjPgLwPdAhaswks1LEQ9mOBGIBIperTqzfLOil/tojMv
qas16OODcZL2xm523qn2FY6HM2EExapKX3LVEauqmaQ0TCUJyzwc2MxmIsvopsQ5dWD3Kuzqx97T
DqmwKEGy9Y0jeaZgJPYgURcV/dLeo1TNegi2Lz0K5saFqB6RrID2wEa16Lr2pYHCtkTMfI9DoofX
xuOlt9FhtHgkbMprMfb8Po83Rda1QAhYMXtDvKmb+DK0bHVZ5pPUClkJbP4mYkIxKs5QgG6F1XG+
UtNw28EFTETlYmu07vKuWdDff2Qj8uw1LGHHCimhqg/rsipglvWAggz6FrIWF30VwAHqf5gxOuSq
cJ4JNXs1J7GFNMGOl9RA1FJtKe0AFWL985aN5W1LJlopKa/kMcEBgMwC0K5vGKzweDf2ONN4O0oV
FSMdR8s0r0hJztQiWAuTJbqdPyZoq+Yg+HIemiHJnzA4PeM1WJUDDGmVg1VLFJJ62g28+Oy73tR+
Jq3yohXmLnBEfd726zT3bqTsN/z2pcKuY5G6IfBKPeiXGCzOUdhPd41QAP7QuPA05Q5WmDMflX5l
l7gLu5b45lxd4a08Q4MCoYIGF+akhFIYKP0WJYJRp29JN5V9aqQCtvHmtsZLqx5KQKEtzY+VVZLJ
4FeOuUg7KB2lor04kQiXqo2pqjDGfhGParcNEQM4r2Fyg6HsMTLiivLOPuto0trxEG4KHN5UkWA4
9mwOTNZ4vWqdQyxvY++qKMcdCCKVNg8BSmn04MYWpSam7Blks7degdtmJF00x4t0JwP1waT1guDB
vLTikJc3XfLQh0GNn9An+Gfo17C8Zpk3Rz9z6RvRvMjfMrkh0CBYaWX0TPI3LeWiQUoxynLp1KKg
AcgG20a+SnHcx0RhkGYRsQduIDwplom+Ih0OaqTuW8wnI4X5te/gJdahaXn4chDVBS80vfb4+mGb
KKoyJ3jsuSCSFvIxBmGv5v9hqQmv61azU/yjNbb4ZirpmnIVInV3VP9Hadk35PqsxsH2t3qdX6Yo
TFp+by5duqQepBkrK3gCQ/+R9z42g2pEHsIeHYxrx2QQQrS0nXvo79WZ6zODa6XmrlzHvNIKFhl6
2e51h/QcOyguRzx+q2CK/nJgolhKvlBbn+mXEEojlk+quEbVuktk/2MIkPNlk8MloLVC37woyTZA
+7H2ZbHwvBBarGXgYKYTg+gdROvUCGvItpumgDPdDvewIuo0fGM6bWkHL0XNPRA2nbH2TRgBaQAV
sYrZ2BtgKxp8JaIjcsBlI0SMyqSDa39VEMdTrI28xt3HKMUcJ9EI66Sf7lpvwfbfWdY1X9Fq8TC6
xluseoS4FMO90nASCzw/kOEOjtYDJsjKlB5Qxgfaw6buoisZs2xsUZz03YAk0aNpq4zkfuEnPBv6
eCObTa45Eb0BxOB5BBcvatQlOz0POYT2Ew0p3u+grrHQEJLqk765z1zzykIpFHTYOWvDeHFzKlyA
GM4NzVU23Yhx2JCJupBD2l1TxqrLbG+jIbRC/SWij9t43oaqTT+TVCDxFODNob+zczxNzA3pC/YF
CORj7dYN44smRzGb891TDfeJaIxHwyyuh6bTlykwgKuRkHJgR1s/NcZdPAp1aQ7gQsFm1Jp6l7te
w3Ld71ZDXzwVXpVsAuSFFsGZa5bVvwxsGlgGMVlV6SUt22I3BtmTA4EerEi6tn3nFd7JwwinOgyN
50E1ho0cgOBp3AddG9m0AMaFZg3Xpd7CfKREkBUi2lci2boXlRrb13o37rsSAbrAk7uEUBAvyjxu
9nkubgD7VzfmRGcbZMnrcGwpk3fWtGVGXMCi8ywTDpA2zTRXtpbqS1VT032ZEa+s4PhOU2YSTGPJ
OhOmWPcsU/JEQemPhmWE47nK/QlywuJp3RegOhy7Gxdd1WJn0hWH/XS1Fzppoy34iaXC7T4zlGnF
ZO4mFimBPPoeAjuUIFzq8zqAj1mr+Zo0FGeG8Di96CoM3NWO84ZhQtH5ObWwOYs6bAdGuyFy8pZZ
nw48PQ5hluo2Rb08sy0N7CkcxsilT5Wlwa4w2IKpCL6gBPSLxtcfS77kslUp4ipaoO01BZ2VPkbi
IkfL7AZ5uxhZN3JNLvyocvdWEN2HVb8Lk4iCUzI5BqqUTKTgLrZpHPZh8gsE5apv2zURgjcBknXb
VzZER2azRvTZpV2AxXMwR1g82sABQWA43bCCjgnPvaeGnZqAuaz+rYrN87AkIKFFNli6abB23fi6
y2CPqjwHCy2wXzUvP+tM3yBMIN4KI3vKyHWY21SqsVXT/JaoH/Rae5au3sE6jCiH1KtAyyXS8FZf
9o2Eu5t7b3aU3sYjXbJyaqobLHVE79w7fvDLFWSYGdjvZk7PU5GqIcFsTYDShfmG3B1IkyFXk6gM
euJMjZGi4Xxnr6Kgr8EBviFpBkpgGwomCvW8MpjaWGzD4ipVitIWaXxY5886b7jtzAB7p//keGh2
xygBhow/DmfEWrKAJxjZWriobms8kShdbWvXRVjSKq0/V7NiD+IWdQ761IaW8Ynsw8/Jhzo5w6pq
SzRA0rGPIpKzrKnNFjYr4QJEbhZ5gTagZ2/IvROug4BCLYT9eelVyj6gFrQWmLbnv+PBG1eWl3Ub
nxmTcaHusXfkznDx2//pNclZKMZL8Cna5nfeaSiTcmFBIHZnfp9CNQbqvBeu68yLotw2tgtUYtK7
0wZNAVPprnfZJkLZ0M8Ue2coESJk6mveetrPOiRxyMjbdNP1tGKJ+rqooEjh5CE8Z4AiQzh4wIZy
aQR+t2ib/DyoQyqm7IfyDqQXNzHBOg1lQ0z7AWEAnvdQtRYIuop+6O8/9inbTGDDuAeC1N5T2waz
PZJoa+TKNjKsH8Q7QSLSa9fYkuJ8oaBVnCt1rMzdwYzOsN/99a9Aq/4nqvZ/P/f/5b1mV/+TSVv9
47/583OWDyXzU330x3/cZQn/++/p7/y/3/n4N/5xHjyX8Bjf6m9/a/2aXTwlr9XxL334ZEb/69st
nuqnD3+YYj3q4bp5LYeb16qJ69/fguOYfvP/94d/e/39KXdD/vrnH89Zk9bTp3lBlv7x14+2L3/+
oUn13a09ff5fP5wO4M8/Ll67v82f4tcXprqnT3/v9amqp4/Q/66CT9FJooGerzo8DN3r758I+++6
gXPTMC1cDJZt//E3gpVr/88/MCL9XdWFKmxJMLIhbUf7428Vj8X0M13/u21rUqPyo0P91g3zj/97
Bj5cyX9e2b+lTXJFOnpd/fnHxyh5S6gG9CNbVw2pkmWtCg74fYI1MYeOOYSNPMgIrzIgSVpiKDrX
MUs4GBfJPQBV7H1Q4HBauq/vTtdfX+b94B8nAktoguxv05jiv21pSeM4AJzSKK9EZzjElb4hBRZl
UcmW+D8bhNP8/gjjMfLNxHSHgyCtAWlXEVonkqw1nY/4Z5Dz5+OYTvLzE9x8jzOu/S88RFJRCVw5
oMRf0YRZYU40Z6BzVuVa/pQv3x/Qx9jov0YTXDBbAH2yTe6N96NJj3BJhfLNIaq0R68bdgEvWtIQ
Aog18f77sbTp7Hw6NAudIZYpqoia8XGwJAvUPje86dDahbZA2vKLPeqcoJEzb2s90/RaQ7Vdo//p
r04MPX308dCWJjSysal9aMd3h8bbdtSTcTjYh/bBu+G8LvxVvkf1VJ2pC5KzTlzG3x/4eUDgK0IX
hsHj9/FYCR9wKjsqhoOT6DzzFryVoTZWosdTNJg5U3/1q9N5URrQ2mr73g6J1imDZlka+T5oyP5s
KxTPpiRDnMLXGVy2p0yGV6pBQbtNq7PCHqgfdiyZWgqDtU9mY9FYQJ+xWbL/MqOZn+so7Aeye2wr
ec3GztxL19l4aQ6rpGnWNuEm+M6d5PzEyf7qFrYm8Mxfx36URU60iFsWJdc5PnPXyRItxLJd0pOc
UZNZNCceyelEfneij577cHBNgE8MJiUcLbYKOFMj50TE8qlBjp77UqRlACZmOGgqZaZxh5VwZvZv
J87b9LAdH4q0mMa4U00TXcjHe6ZCNKtTAu4PYtYs7Z3cuFvqXvP4hhr79vuxvpotpWPYhMVrzPvy
6FE0q5EXd9z3h8K7luAsjV/ff/5XJ8xRSW7WVFuzVfNoFhu71KutXukO5RD8iIXc9J56Zg7eiSnl
+I0zTfoo+DUyQFXD0MTRYVCHndZhZn8w18SCraD+rhFPrqrN90fz1dl6P8z083dzcg/cru3i6cLU
SKzQMHbK3fcjfDntvx/iaL4YiRAYxO8hZvQB7pCcbuS5shbzcq0s7Pn3o506bUcPaAdaVe0ipz8E
JsaE2t03bbLKWuxGY33JtVuVpkO65KCdeIx+z/DHd/j7ozx6WLOaOLoAmdMhPOsfUtzrc21jL8RS
BwZyRwzZ2l1+f6RfXjn8cIbl6Kati6MB0VtZRZ7L/tDCzouUR9V+/H6AL290Y7rHWfiwQDu60fW6
QmrRx9yBhKuMWrmKjMfRf/1+kOlbfjptJi8RnZWNbVpHN4ci6Pbp7PEOHtTpEQBJSvLRlGAtggcz
N9ffj4aJ5sR4R/fHAP4PVC73+0Cxij1lsus9hRotgBhdhPSpWaGQM03vG6kvwQQJyBt32zTaBci4
bWZY3nWs5nLdK+nOKpOrRKY/Ihs0eQtM0R7Rl7VDC42LHq5NPGg/XLEH4/VHA5Z3oJJSCIFKPubZ
3CW+sDOpYJFdnRu0UTSk8oVnbvrI+mV4kj2Tib3fQ9Ued864ykI4BFFGPHcZt5cFvSn4pfUsGA0S
APpJ0N86W3KjWI9aOttdNRugtYgrrXE3ShbfVj0RY+YwkmOHK51dPbmo2mooq43uT2m6RngrOyTg
Dq3SbR5VyayS/tlQFyStkMxJarc9GDdClet6FNdJ4D22unqhQ8lTxnSjqc1O9+xnOdXslF7Dvp2w
N9dMZ+EFAwIY2+ovKN0ms2JwDqakAI5xeZfq7ZXeUoyy7NtmiK9FT3MoHHXwCI2JfLYnnIQbAzDU
ZQVpZxao9daO2udcl/dZLs+l6XAswfiSOMMa3dwmyIU9R+z0RlFoZ/bDbWklO73Sf8gs36Z0j8iB
8l+60b51/GqXYB8TVvDqZt4hVcxtmtTFI3YN7cSspE231afbXFJGVYWw+ffRsxRBk9cDLRgO9cKG
2D0zDyiu581K7tiSLIqreh4syA87MeyXN/s/R9WOdi0YYrPaijPmpMR+ifXuGiDBahhOvd2/Pjjh
IP0zdEPKo5nICmvqz9MwvWNdBdNpRB4piSLNDOPw/QOsf15IGDgBpdAQpLLidY7GitHmjlza7kDA
Cr2CamPc5aTeAt8JltZ2vEaTUS7lRQtkYaavmi3BRUvr5vsv8fm08h0M+m94WgzJrvTjO1NGQa9J
IqoPYV3d4XS66S25j6N0958Nc7Qyc7oq6wpaI4c07WaND6XsAUrTiVtE+/KEssyg0MSiVlpHdyaG
KYP2ct4dwNJusx1TzLxbJVf1mobiv7ye5bz9c6ipavB+rREoUYgpvOggjbN/Novkvh6Nnyw8/sNj
kkerTXdQ0y4sbM7cWbABdrdEb7cCm7cLFuGpsT7v/D4elP7xoFoVwpKdMVZ8hjNk0V0U93KFNXxZ
/pAIB7OZf5P9DDfhstvncvn9HaJPZ+zjtPJxcOPj4HVfFEGbsxa1zrs378Z99OmBgCqiJj3eoG+f
GXOxpo1Z3gNbngUrufj+C2ifFyEfv8D083fLR5HTRC7arGNdTzzEBaqeYuYu8ACu5c6bQ/PBbnPq
jH+ebqYxTWuqjTrTE/hxTDV3pQqVpZvKCMYcSdHPATTrwn4pHtJ7bZ5DfqIZfOsskNGeONwvn3zT
1qgG2brzaetrGzqxkCoPi7yE8oR0/oWY7x/tjqLnHH38joUS/ZNTJ3m6ip+uMlUgyl/8Qzn44wFb
AdRDBR3VoVqmW/33ylJeRFukT3N1lq+rEzuPL+/od8MdXVMivTyt77ij6RiM9C/VWzxYq8FLr0Wq
XeZFQpauuf3+zH55TdlYSypcnNnPr5CO2CI0K2x1LyHIkqaGNDJ4RNp04mR+OZAtqJVYFEvE8baK
UNlo1FXeH3WM1I6GuiC2zsrpIaJ9+P6Yvn5X2Y5hITWGqPv75+8ejiSNoyB3O8ZaIJeC+zsH7LUl
QHqXvSZzAGZ3xV22ILaOdsgiWhGbeOJRmebuTzfOuy9wNDeN0ASCrm079pD2rlrb225VbfXNqT3k
l0/Fu2GO7s8uQaSYewyj5q++YyBcNJZYTE6czq/nmnfDHN2XhJJjNSQq6gBo841OI+dthnHlJeah
R1tmz8BJeCcG/fJZeDfmdOjvLmFbScCHHtuFImM5W8uRAl5YrEGN3kBWfLWddFeL6vD9jTMdyHeX
bbqH3w1KRYYg94gDFYZ1S8jYKnDDm++H0E7dGkeTqBmNHbctY+DRwyd7NczTrbbIV12HZGuJqXEB
WBDZ1c+YBRW1LfXUF/hyUnMs3RDw3C3UVx8PEv+ZFegQwA7+NnvSIC5CIvxJkNwiYzGs7sW/M8G8
G+5oMWV3spACJ8RBc3bULGc+TLkusDEvnnopf/k0vBtpOvPvrh4KrKiyZMw7Ih2Wcetux9FbRsDY
vr+CJ4axjhZTYUMUfd0wkeWNsjBwZjQeWjhh3P5nwxwtpUwzCk29KvoDDq1Lo0iuoBT84LV89f0w
X96O/zxplv7xpBktTT9V8E4363ANoWTOSw/5xJRr9arHNyF7wMBafz/mF4UpFhLvBj2atwCjwAdv
5DQ9ept4UR3cxTPO5bW+ca6cs+8HO3W5jiYvJ+5ApfesHILI+OnaxCYG5XlJifL7YbRT40w/f3f3
NZEa2IFZT++c8aHZyct+QRzAbbvRt025kLt0CX95eWLQ6ep8mrDencijCWuQSotUmKuHnHOBEnwO
04gKBA0IWG7R7FQH4osizscLdzR31C096QYizcG8HpA0zIwZj8CsXnRLsRIb7RdK3HZOwtICi/ei
XOP6uE5v0ut0fXIt+uX74d2RH08rau5hluayuueUYVAEumvEMWuyczZi6d1pc1rXS+ou7kzfhKfu
3y/fE+8GP5pptNKqEfyyaOrmsQ2cNNkl6yacNSvkzXJXr+0VXaf/8Fofb+IsohNaEv+mF4c6V+/B
olKZjm9AuM5Bds++v7NOHOHxRk53BWaqabdvyfEcSPUWFc6pdcWpMY6mnsjI0k7GJS8ivZnilDdE
G22+P4zfhZbPDwhyA004NI9/39DvnsrM1RGTmOm0IS231RpF9UpZx7t/c3OkaZYtNFPQLD+up8bI
xIrRYkeYoJ1vpjvSWAH8WUXzUc6jMxKop8VSTrnp1LPweeYx7d+NMVNqhk6b+uPMkzpOWOh91B/s
EG5WR1Ksfu1Ccv3+VH5evzOKVA2HNQMqgeNC2ggoU8D8Ya2Z0EOOtN0g5d7D5g8N8F+uf6MbMNiS
OJO0wDxuIAeZzuId3uhhIAgRmxx6WXtRBvf/8gFhtEMDNzXGxKctZTzSvfQMOz9o5nMS78tu2JrW
0xCVJx7caU78eAsyBo4IjdqZzVEdXR4yEpHQ1GFxGAwb8bdpIOccko1ALFmp8hVnwYlX0VcDsj2n
2ccaGVXH8YBamJdqYZLwUnWkVT95CiRy0l903FGUQ+ffn8bPd59QTZ1tlo4PRKUq8PHuQySrKwgB
y0Mst6F2kcuf7nDiSn05hEVLgTIuIgzn0xA5TNeqbw6ku7XAVLxSX8Kl+TeOA1iZSl+HHJ/jclxB
IhcRmUYDslZHuWvMTPI5gufvB/k85XGyHEed2kbIWo7v7JJ5Cqpimh8s58wqHkMvO3E1Pr8WuZE1
nlFTU6ksHvdIMYrXUm26mlWjOnNQwhJisOjJZqqfaZLNZHXiUTW0LxY+DEnLVGLqM/nx0dWpY1cO
puaWB6FCfXK1alfSgVkNoAyWXRjZiOrJGdPJgipAWC3tlkZLQ9en06y7IcZKVTZii8XpxbbIfpIt
flIjSJ/bugg2UaXgCojOEqj6oE+qhdaTtWcBO5eNf+VrctcP8RaCz3Ucaje26W3xH1woWfBkRcoB
lNiBDOCfdloAalC8YN5U7WtY1fbGb0f8o1BfV62fAaOcmieNCmeoceNkxV143yN23hmWPHSEebpU
guZahN81MvIHp+ofFNvA/9cRZxXjMyua4qDY1T522+YRLvOuCoqzcQrq87Yjba4hgK5PMs9YNz8x
pvUXXd9dxIQOIs69MjuaJBhxZkg7t6gjX3sTpEXqiNu2Ty5zw18jrI7xoMKvMdrs0Yg9kiAkUVf1
1uh2znNddD9LgYF9igJqRXcOunHpaaQJZkLe5bl/VhGute5CCTq32Jmpe9cRfDbDrvuU+GLmp36/
rUUPnT1BkD1CpF0ZWncblqa2GGNABrVabWM2IijzY+CYxWvX2piQ2C/zIf6qJqR+5Zj1RVXZr3ar
DWtda/plaxflUjPS8EJ4FnQovIykhpBBb49YKe32PiOIw5dQE9Ro11sBdVvrWvoROC/jJujj54q0
pEyJto2nYREVzpagm21U9+Fcq3JrHtQVOmvPA+CVP/B3b0hTVEEn1Noi0AxOtPdCKfMidoFHkDrE
Es0lI1kjMqm4AZGkLcuw3+QOomBR3Dtjf+cDBYwr6Al48MYZYUTpteGE8RlRwdepaO/SakDr2xU3
oVQ0+pQxqChCnQ0FrFRn3nBBsA9IBUkz0XJm6OGgaMadJyFWKjA/rbzs2JhSkCpaDXNbTHQOeYPl
sjKyN/BFiExCnSAWcpqhjvXqwigbFU0IMYiuSNxFiJ3o3o8Nctk9m+RT10rnTlw+KT5ELvyob4av
P3SpvPTM5lbvgf/WDkIopYU3oisXGMKLhTkEr1g/MAr58snSlJ9xBWk1DPmGjXsl+/RtqNOfUWyC
XZqmECdPF8XQW4+2k4dkLHpnat38qnRlQ+BHAd/YizfBGGAuJ54qlK6YQWyHD+TV/UqwUJ73Vih2
eqlZy9GtN9xI146vLKfss8Y1zwpM1OEUb1OBUTQN8SMqG30eGWBV8zz5mfbYQeECuUQVbmEhPmCv
7GeNbmwNG3KdWvfPI4z7PEEzHdlesRCQpgtP4lbu86UN2xLzDgp5nk8ggs7ww7NKC+i8cZV3CeQr
K4MMM4VakXu5tHXQWUlIgoijpMWGKOlLeopXdWNe14H4Af8S2wX+59hWmkXRY6v0CvZbfo2rJPTa
X1ZSkjucEZFgJNZZ3OqPEYkKejgGO1HCbyWW4ZduYocoRvHmFQpoYm6dkejD0Z07BgaKJGw3Hf6P
pdEWP6I8+FXIjAHo1c/zzq8wPzQvIsYgo/VaTfxhc9NDxib6SdmmZn7vJLjAS1TCtUG4mjHc8bo5
eHlEOCB7exsQTGqLC9fL9xRNb5yENG7Z4FOxTcxZYatGnFmwWkNvX5LTd1XCzMHFRYyen8p6Edd6
MmOaAvc5TXkI4g6t4+E8TsYXcFWvRIzRcymId8tUlPkhUEVHdg8ItQnGKIfLqT07UeyymSvS1zjF
lwW3HsRSX9Ybv9avSmSK+6RXsa6P6GHwTBg8I9FLXsaYhg2deNXwvjCrJw1kLSmIMWGzgviDpgvO
QcpfGfjgatE6C7+UZ26hPwVNtq8d3DqxLQ5xFj8Q56nOq8q7ZGV0YefWT30qPre1kczLMiKYx01I
mMqbH1aA+L3y1XUrTZTsWnCVmAZ6c/OuSmn9hz54iq7ajb3+WPNMzHrSmRaDFhPwnu1dJz5v2HXM
SPe5MJFvlNjMWXjhOO1QkGJ4RdSBdFxaeIBT95AQnUa+QT4SLKTBc6yTN2FltzE33qrxgdt5HraC
Ua6NaFwUhbfqQlCLBjHmqZNe5z2d18LHGEfrdj54iUPiRbXPABg3ff4Wxd18EFZ03jl9fOn0xNXT
ZcFWptsHa3DJdokh1rmyyta80iDueDzw2GDPaOe/NCXvRiWrioWbpE+mkAv4YjtY/cQ8eQOcS2Lj
UEph+x5jeaPKItoWtc0eGBMi/OCQ6BlPPgWV9uQVuNWtQN3EMDRNp8fpGPYXZeodkqxaCiYgYrtp
CNhM6aIebzTNhplGqCfo9W1v6DuMgpdRENd43w2QGVr61rfurkwFeQuyveujtCcTu+fyKeG9A4Ix
DPNDrOPPh9SJbRnzmNFrt/CP8eQT326kMSKhnpgZsnMA7/YK64rWW5VGiHkT25ggULEmf17Ez6Vd
Npe0monQ1sg3NIE71BgfwLIhlSx5GhZYwbDtNQWVappUtDcCuKtu5ZG4Ucs13hWCMJWAZnmHgSYu
dBKbQHpdJ1ioU1AtZZivx2zQ565qenNb8uOOQJsEqCR/XWdW8PwABw/RhEM2BfU0AakevXLm6PUe
Ely3CNNkp/CWNKj+m73Ml0FKI87oukVDxDnXwrvKB1h7pSTqFByB/aOoNSOfeTIFeGdjBYiM9DwZ
fCD0QXXu+VzdFmFaGTjJVtfty5LMnMs0wgwrDecqrrDlu2rzqDv6VmAceSQEA+KU0FvgQgA8xqzB
YTagkxd+fglfUuehBhP2fzg7j+bGkTSB/iJEJDxwpQO9KFGUuyCkUgneZsL++n2cvfT2VHRH7HWm
uqiigMzPvmcLwS5cn7argmWtpZMiirAUb3taSoR8IwSgDOhrlZovyssB7ojzMGA7yumnLKwkf7LR
IK6zEvijUiG6OKd7nPz+qNAHmFkOtbNSyb6E5njfjWBlRfeus4GxbKoBrwiZaScNyQDIdlrEaFNt
F8zWQFixmkOHnaCk/9W4yXUGsw3libpVxKWYuydnRBjPKDoeKc2xj0OaQJmxvYOeDrsIbjBbzHEw
wogTSaIta8Qu8eDADYyBPvhDyGHtodWZ63Zf30dfJEdbpOEeaygX5ZLOVMH/wgrjxkun41S6wDcA
3933m/qthfmVWAeEcm3BfE0nbT3FoKGIcRbWBLgC/MkKRYfLLc9aapkkj57Qj2iBfzX0blZGxRxV
m50lrLWXYYr8g2iK97CBnj34ecN1xANkgFA7oPEYAgSE64i+YwYUGAuRRng3wxNthR4wZW+y86/o
TzC4pvPpPpxZ/+qD6RoH7VaG1VMzT0eV3iMeJotAOe4mMK6Lni04RPY/fgoT2qv8bcNA1coAxrPx
W7SHeWuA8xr6L+Div1hKy3da5lFZtFtWt3INGNLQ09/qtadWsCbuJ6550tr5YTJYYDU6q7jEntW+
tJ5SxzYSSNUs5ilRvvN+hwC3ajDP68ytOR+cyNhUqr/bufIqGMwm+4oruGzmWB9VNqu98pAWeR7R
ttRYrCuVsoJpsgt22xqgRa2/mN1q77HFx4gKZ8VYfLAVs+nTcB278iF0GuQCovyIOu2uomN3yzLY
Zq+SaS9rNwaqNN1tELeG2W3gGqy82fariMp3pniqk6bVF2SHA7uKOYlofk+Zmoqjwj/lWr1nffU9
J1rrNULvRduYNwSpB3OYH42KvTVVWBhejebZaZLv0uPLjhy2rfMh8RfORPxXmVp/MiBHLlzGuUBo
pfUdmOazD8gqYpuxABd1TAo7xWrwlbdi+QsWil2cYk+uIewB1onSvUsLCQQKWBFQapeKqYGFozIM
I8L7lJV/i/hxV9KPj35W7YB+7xOBl6GJ9g1I3KYz+FrSrQr9YlVZeNpjuLPL3C/fDQtSg9BGfgho
qptGB09YNFfk0A+aU77FeHXnmP0kozMuRmtSNWRZUzC0NjJ/0YNm4qj+bTvAsc2qfcjq4tYZ6WMV
hYHHytaiT7XXSShtwTJs4Jrphz3xHUyjufHsIULcwwR/ZG9bqXfw9znB3MF8BRLG8rExs18N0mIw
NGTck7EjBvmVskqsIFCbVoSXoEgXCiIW95EesFJ4kURaC6M17JWM4LU4sf2A93GjTxo7xMaxlPMj
ARr9vzE+VKXYeR2Qel1bgSMEAOTAfXd6471X5GWasm+MNOJkyvNDjh3JtSvK7LbPhF7FMWAKAMNx
0a5bDTda6OWMYgl93cXW96BhJ5vtcnrSp/o0ZN3Vtotr55vXMakPbEvuqGZbgUiBGXppuNNhghcj
pIvOYJM/0cB4sbPe7HNNVyuRimNucXaNFudM/WxIpABxabx7gki6Nx7qNiqXjW4DnFQrVUmWYsvP
Iu2qJXjuK8CzIBzSV3tgPMawN05c7mNPPRWcSouhtc+OUX7WZvaW1OibQm7SRp9PfWJYy2YUa8ku
JGLuXeLpoHtyFt/VuqvU0cz9Q1oJltHDU1LhTNElrIBE+xLS3bh6/Fzq+tHvna3WaCvfB5Lv2qvE
xJdQGrs4b9Z6oo48G5AtjPfYEIewd6EQTOmXRdgwOfqv1jS3nRu9z33yaZnpqQvjrWtJcJRs43MR
jme7L2/QOsi0MJkWU7ePRR8k4z05Ne4XXQtYqs9A1DdRsmYi9NvPZaCU/W3m4aPCS7AQNVucInus
RRPEGAriApZG2HEJKO0JGOaXOaUnrxu26QjmO09+O1Lb2aLcsRv8wWxMRBo07FVtF3wpo7nU3emX
M+fXwY8+M4QS4aQeYC/fA9xqaXQsF0MgzwUIO7N+qP2KmoS2s0z6GWOxcrrxg+mCFDEsgA+8gvra
428vrOYMxFhwL/gPQh+gA6XQmeqULKQy53e3I+mshdymjnPV5yhIASmmZPmV5JCMYbUmJPHZ/GgN
48z+ekuqTyUsj780NV+lQTrhZyEEAka4DaCgxADwewofZarkNLQk6rKqijhtdP3V1Ju3VsvaIOzD
51xYbJ94Zb93hgZDIF42H9+eSydj2abeSRk+91VUvY3ibge2OEIbMz165GtQNbC3KU7iFTJeUKaR
G8EbhtzItstbZ+XPkeX99LBaWsvaabP2lo36R5JkcP/Nj87yu4WnwSVp2yVSHcADlb/jpqBOaZV7
eDZbzSuBSBTm1nHG332eP1udiO571IRPwzYfs2VUiGDE0jgUxkZK8dNn4pJy+tpFU65VR5DUliWr
u1q3pKXxASKKVRyCykibHtIWzkNE50mPnAd/Aq1COXbTCqZ4o37FA/JSafYTXgtW6UX7u4W6E7iz
eM6l+u30w2ctw/2E/yCb0xeVz9cO8hJKqXgxhzG8lgg+l3kTbhFkbbySjr2HqXhSg33yrXLlVSRQ
YawDGKH2Z+CL96AgVxBaDK97gIi1Sbr8lLrJO7fJ0+Ag6047gZ0FSpKyHxVt02UR+vsE5m1hT+8m
nHkBf6Hpnvr0gU2ybwuKrtFkQQx/a1HaYpeNZ4/Iz5XzjjDsoa26K7EV/MAiEPW8dZJykzTsaTN+
HJbYMnK2hm0hcXMXVr32a/2i5PAI4jVhnrvEiRsTL+bPs5ku66biBpjqt7zzDmbM4Mkky6BNLU5D
jnIoU31HhXLVg1OdAUm3dXMi5vrtwW430zkgFWAEOl52+mIG55n1oFAXZIRO/ijUktLmh5kQELvE
s24OMChxt24WvwIEC8y01ZD7EQUWc/syFGKTd0VD2kdNtEZAzG2c7eLEGy9cPoAGRb4h3UmBoGmM
favZYyd8sNc10Hh2+aGTd3cdqjUuBGavPfVLuiiu95gMDlvdpbb2gc3WmbiqDkqgVC9uKi9FE297
Z/5gxI9DLc4+0RlxIRTJCRW0eei1Yr7UsWqWTqa/mw7q167lrxGm9AJqxODwCmPX4IJiCygoewK2
pJ9fDT+5miZXOsHU02BRnAvLKPDbcOcMQx3wAr4Zs2CeSBMyyJhTJWTBbeBqs8tauBUdkd3npzs3
gHKCWsYVgHc+nOJWR6lorGWzcEV8KZnI5P2D7Gd28l0ksMuHYkMOfWFjfQR1OLOR39KgtqyiWJdp
eEgkIEoSp6sn+02u8/sEUp4wOt+ULMARIdXz9DzM7c0gll9qqf4YVu6eKehbbQ1B0pbIpDBlSFU7
6zwjg43aeV7XZUPcr88vdhkixcm7FhqbS0LrPOeT8UNrgNMzqZ/yFOxF3qrXPG/2VTW/sHr/nY95
9ASelBoVzTgC++lm9OJXbSePbUPq6emgqFWYUfmaSUVa1BFzCvcZbQzlwBKceqdf/DsLQSvLX/U4
t7vZ0JZ5Gp2gwPARibNW6VBshaYe2yxm9LiIjlkxQRxJ3twYQqebmvMx7oxz6MmVikHriuo4NfLk
oH5aZjp82dT8qIzpjuaJ13OZX21ZXCavnklSOAM9ajzLrsu5YhO3AXZJ2sd/tqN0drJq4i0JP8mt
caj0evkl4nvGyqQXDOyMd98ioZ8KVS5oOJKCme7RLvGcMQNDmeSxh2gBtUlUiyw3t8gcP2Kz2zdD
8gMN+ki99jsx271KgcveQVMpMlnQgDrecbv5zKISEBK0m0WUNv1KhlkQZm5AcL5GpQTHSwaWEvs7
dIfUcGOLdte4alqM2nQcKgpxU8VAs+4/yhiQpy29ByMrKUfPP17t3dmwKxYml7BOr3pfPbWdlBs5
xbcsAaVkNQoQLSwQaOHmrk3Tgpzceqtl+lsT3UabauSLJrMMevbdieZcy+iNM+uUF/53rwBqqt75
KX12nkMQr6EawpWZco5AV1lWqTyRs3hH7od5AXvOWVQCIY3hKmCWRvpUmMCLh4qmQmSL98oi8dMA
POM6PHQaFSfN7cf1KCkCjBM+rqLEqNmWGu284jtV2dF0WZxI2VeBybCx2iwYY+qzU6Z/lo5zMF37
kPst30x0NvBwdI28NL3/Los7jhuwwNKvCI0R9l09IwKBAEYsT94VXsbaj35cmIOp3/zoMcKacLaI
NiaLGpp8lC2dgo43VmcohXczvyotRNCCSc0FUeR0YGbtvDjpPnMe2LFDr40XAyxx8rOU1N9iIzcG
N5MNJZ3WAkFcBBaxbjN7UaEqXOmS/EzGYzByTSi3B6bi3emD+qOr0pdwbok6StxKY6gecOQ9VRLY
kS4rkuFGHjm8XS6BGhdolQVGQuATh/0lL0tUA418oE6LpcNZC9JC1Rt7x1DbFLJYTuZTqfmj98EE
D3FUrkK8lxu6UysoZ0E0gr00LGft2dk7Bq+bV9kVxFnqDeSM087TgEVPiX6Nw4kRaJ2nwpubDXDC
31wYa4A1q5QCchMZW4Hajt8UGbClgWbTD5lu3rFLrDwZenmkZzcuxzKBq3c39mBj96KoX0aWbIN2
zp46naCOut3JGhmmTwarXHeOxFRSUyTt7hTd2RQp6BPMKfCST7L06mUs0Amn85M1ah82WSzGwKED
AF2D9tAL6r+OR7uqvkIjOHpD9ulBijHZY1mCUWQFMs0e+CeRUlQSK4bNyys63MlFHK6N0nyfivCR
CZhgCHFkwJfgh211PAn1BVXWRffnh6YOLyAZHjMoMVrChnQdaj/AyzdVpKPLrn8jJUAWNvePferc
ikk7ONCVjw7rdoERORMec3mUdYLCvBQrKiZBZmGuaxPCK51SeUypaE1QxpDVnS8/y+RhtrJrHlW0
wxKsI62pg+jTmrPQ8ofZ1c/JML/PTvk8Nl7ghXTWvH7EK1M8GjPsm7G7e19zbgI1fHWN/oYzpl+V
PRjRLMYUlKvDRD3OF+5dpHaaeutsxuqX5CTqpgYDTmS4YEqg3NBNOQnDOKgcwHsfyYVZU+bNXfuE
InvTiWFbUQ/kF8qZnGU9vWf39zRYP3HhBCEmjVUKIJ5nPUeE3ReQeEF6C4h3rsbSGiOjiGeSMsEr
3tD5Kt1vJxdb6Q6fVMk5tYtL0kLwrkB2ZSWB5lhpK7t2WIkDdvpld41aQKQKUtmfWzKlyXTWWdf/
snP9yZQFNiDNg+FDWtdl763wAqdSIOdq6KqOOvrzdBi8mFaYQe23GeuDKgguWErfOV7Zri26NamE
dU8IiIWF18NZVkN5AAoLcnV0vu2WXn6I4I11KTTHH1YF1t5FtLMauLWoGL4PY8hbXT+knrGlgHak
Mv2WVvzpqc9qNEdOYOvqcyDQtWosRuAq3tIxeXHGcYPhbN343dnF3YiYAKKe8E6zU2w1JVDW2vP0
7vel+EjjRm0BXSQkB3fcoIxawuq0n/FNs0+fqQmGOA/W6EUQ/Br5prTuYhbjtEiFuQp13kpmd5ed
275wxOJJMlkedGEd4nYKFwrt56rz06+pLy5MBsCXp5yQMA4ACr47OuZUrFkZObJlifQ8he4/AFXC
eWq5ezGz2+eGN0wLZzh77PlNZzA0x9BJ8iWj9BnF2mbv6+jSC3Lyqgef35nlk6rwEum88VWWgAn6
D/Lc7O/X4xgQKj1BIArubdaacuRDrxtBEfl7nfJnaHTjdqrw0nThIZ+ATqGApLwkxCmc44DC2Jkt
RJwQvDtO1NJVcc9yQqgwyg/lVWtHoqKzx48ODE5MFwuB5TZlq9DVvLNh16e5gv3Wm2greJZhe8Mu
6rMJzxzgg2msP22ddwtbsUS4MnLrjdNGL/2rKZEOOplDS6ntbliPJD/B+NQOzcnATseyQqBke5zD
6Fz2brJBA/LTZoDqRVXshN/j403Zo3Coo04rpQ0viU/VmMXMQ21VGDznw+SV7wWaoHJMP6kVrns3
OtgSlxEe2H4cf4uh2rNEv5mk2g9zgQVi/kU3E1Rj42xBbu2H1NgmGpK3WRfZsvamr7LHiBD3gRuW
I7+syFwKILODV1cr+JcEDrP6BU7uSeegaSMWPBgDcfIaNHibrSIBpngSh+Je57LyF5hGO8+Ub/7k
U+kSazHRuhHUYGfXGtfIQdZxlxyStnodJ82FLJ++yyw69DL5Qd/40hl3yUuZbduUo6ZunIfZ9o6j
Ga6xDcGBruW+h6NIVsU+hJDcPM6Oi4+5Y0I0nRotAG79m3PgiCj4QXqg26YuSELzCxvBkYGzZ6Ou
vrXE+qzFeLBa+u6DaDlptBAJDUVZk9GKMea3iJHvI57nzzK032qRPWchVGSt1IKZKahlr6Fkj6yD
P6Rnyxr2bT1RIHS2dIq2QsYbGuVPkxheRyQ1mVseirl4li3vHG2ybdWmWC7ao5P5Bh1D87vuwSz5
fcTCcsyvIsuxTunJwreIbNsaLrBWB8OQf5XSVcu8SL8tZgG0lpa1X03fI2kOPDRa6U2PnIW+Ci71
LS+3t8hpPlgduXVJ7TmUjCmIK5s1a+XhPhzzjeb3AUmQtxcaC60OsrTBHa8ic6n3TAO5QAY7MzVv
APyICFKsw33i7bJWHUTkbcbZ/FaCAQ3bVfvcGH+PGLyo9KaYu2cWPLI+6Gznq2h4H9o4fo7r7lgk
jBhGUXf0Y+toSbFKrehRZ2UpiObkBcbXLqs0CqlQKfFMECNNzz1gOk7RKnAm7RiBNEMB8A126Jz3
3ls9htescY6zL7e6NNZTKS59PzXEF8lb48ot2K2XjhH+WYptGZePlW+xFuHMD+69qBTKS50T4heU
ch0PkiJg1brSH1uvfggbpwMCn9FuzoDoVkbzQcHolPvGm9lxbql+3Gd9v2MD/dKHZOx0awNsGzTl
xcF1zG1cgo3xhlc9TgO7HR+BDeGfl/uoT17FHG0zXo7FoJJtagPOFAmJ+hhGj7Iub2guPMYN3IkS
QBwuXQn7UjTUKMFSksGgcW4H0tzRFIEdJQwFdrDBzJAFOpD4oPZqC+oh3Pd0dOgCYgJsSkFvwnEX
sRye3dY/FShFskon06DeM9iwRGsfSpjdXVi0z9eFRwMs9BDDEPcwtDMVD70woEy2yXJosqspSszg
+spK8cjQqU79HxeBUebou4wObynGS0nG3mUdrvjiA672i544J4jJhNyAzzOvOEh48D3F7Xj0jqD8
BZj3m9Lyk5V/IPg7iJKmdobpImVdT+nTI+lKoPJir8Zw72n1jtmBXTbR2TbwNKb4EMyzKqa9Vat1
3ZvrYohvQxw+1zbfjwgxqdA0IqdgeiDbanZ/ZPDwiAvtyfNwhcWuB/6P6wy33ogRpURjspCiXVrJ
uJgjez11hH3unfTO5l7vBPMoFkjTn6ZqestTWgold/pSihCOlE3SR0S0nbA7AtpcFXly4BtDBDlt
7HlYswhJCQisJj4ksL3hxXFwNPninA5s7/bFY+nER2wkQdrhM2oqkutPTT77JgIvc/rIm/yh7ucg
Du8ExLhfpjBzaOneNPGL5val5iNK2QG6io1NA/S1UeN7aGWfc+GdHSCxUSKvdxQjRSkaJegxp67Y
yX581CMKzEnWrtAcPMSZ2AkY7SuGSaAVeMVulFSYXUU8rDMBYgSDg0rLrbztFL11mCfFfLvzYBvG
DMyiRNSFhKLJXgw/+rYKEwMYvY222Daq21TMwKFWzNcNLpb7lFJvmmvHwcvCpqLkdJwQa7l4DR2v
hkLLzB/nAqPC2KJKopq4vdLWDVy73Dj+tGK/7KQr3CRh8tD5ZL4CwUiarTQV3xxhHA1bBaqv2DKL
eKKdI/xZEpIm8CcRsLO+MQjUWq701g/XAP0Y3yJXQSkW2dkjU4PLmeH8UBIs2P1ZL9PPGiMElZKN
XV1HPd9nuX1MeuqYVN11o3ulELHq3GLV2voLvTR/0biMvoy9Dsbcp+FPtMQEOHVuvLsVQe3dYKYD
PQHdywELALtmzM3YtPo1tcfngv6MQUVmEPytdbRsEMc1qjwy8XM1pv4nrHh0bfnK+MTFzM9RCWzZ
+rTJ1gfBrzJ2CmTkybHizrZnZ12UGg2+EsMi44StvIyTO22yrnil4cBk5Kscf4GcX1Vuuyjp1LUZ
TMyZu4iRLJ3IUyxVS/kIcQ5MARQzyXqookvXjecsi3d3d0A5DUfRYsqhQjm7+Wsx2TtGmNFVwksV
/mOX+/eTl7og7+GgSM9cRoI0Hw6uTHeaPmyU7J7b7Lfv6qepwciA2bPyiBA0BiLj6TzP4yf9KMqf
xRLqatsyAmVzYYY8+54yH/jqD+Wc7HQ7PpopdPB7iB8X2wgk04ILcmFk/WXS2mUzsXmSQqKmf9CG
w2IgHlpguGU4i7pXXLze73KJ6yq2GIjBGzsyq7XEmvloCxXUun1NOqaUYOo/hxysiyptVsrBrBga
OHfMVyTmTIGlW+PuzSMUe0DD/JAwFTQP+o9vkSunw2/RxQcZ0Y4ckV+pPF+alonnaypIwKBpcfXY
8DV1vX6YGF70OovBOfnF673q8GtbpIsL10bYLEf9xaBhS09XrbnQz+5QbaUG6CviZI6H8MJW6cWk
KNUyeN90+g5CwkuvJYd79XeR981P28SBPcgvVNLbSnrnQlTbSY4HJk82fuc/5wVHUV5tPVVv7LDA
ZcVoJX4JR6/Whgb3loTl6Oc4/6b4ZQTBQvuvhRhpaYuwKW/I8pb3iWVBd3Ec+f4zIznzs7vwwaaS
wuF0MFLGwyzMFVu9ofXeutNKqviFHAHRTzyTgYGZJd6mb9lxepKIlrCo0qxdtjU0/xJyCjxOShix
zR9Lykcx26fCcVa5rvaJa18sckMwU/A1pydzard1459wE1BJUfKDES+fqZVTo427wu0O3HTbXsU/
ejgcmjikeWYd9bTZFobcuV3/weX8Go/Dq1tgvhkt/DSN2V9nByO15x2iqAjwrK/Y97gSX95ivziX
RgWJ1bMfWadGK5CIhVt07rqv+33idAd3grWLYOU33+wtt7iX1Ny88ue4h4r2V0mjfd3NcpPRP9ZH
eln9JF/aSn6ym4YEsOS6rIs2sAbnV6cjcqwJ2YyZyWAQ/ljAdO+X7xaka/RkowpPRW/4O8ensO3Z
6qNrmQksLNxq6UyFPCvfbVffuH17S7rwDeTtY+3EkKuJDRbUcGiR1+PJc3DxxeMCNP6JoAypdF1t
MdltinEmt8vy8+CieitapGg40PyFCxweNOwj/p1nKHFiXccZUsmKZk2hH8KB6yLTr5hbD1LOW83y
1nVKtwS7adDX03cU03q1NfiNakIbAlfY1/c6+5QLP8bZB3ZGJdqPbUSXJta+uKSPY5ee8rF4LU1x
0xneYuJ05zrl2tUZ1+n8gwb3ZxUp79XEfLoEkL3BTRvyLkdvSYweWfGwIzg4VyWhXTfU29KcuEyg
8cq0/PQM87txe4Sn9y57bMYLmTNUHplvdc6M0pSuof3v+8w9gcg/NgoPEQ1sGkp0Ui9Z460yzT71
DHBbCIIseW+90mQ3sveG47mXgFKcOX0ui+F5YGw3CgnLpsTedTFDgzz2b3HsXcxG++4qdlUth9Aw
77KMwbTqpbJSNB8myReG23e/LkAANasGiL/VM74biZ1ld+ciY5rQzJ+n6Q44jsKDmEcS4pGhy3rA
QJLV2RP9I7qaQwVrKEx2LF2dCap+8tj6cGnUOA1xCa47jDJaWSHxqlg3Hd9cM3/3cf0CIceWYHjX
ESZ8n2sTDe0sKAcw4EOndq5M0eC293pw6PL9p/MlU94Zy2u5sGPmKEZXnimmncycyVvHDBlGyLyt
McZLWl6s5rv2e2KC1G1D72Gox22vURGsGE/hEtNijAozqk7f2kJlhu7KxV84jA0b4Tvlupjytsnk
r+UQvs9MC3pT1yBbs4nt6FkvmaXl3m4dlD4RP2HEdPCyhSZFErA1caVQi19Ntf1SVQ0ZF69BTUFQ
74fARv2y7PrpPWzvQJ2S0KnZ4EGcViYdOLckeic2bbEIINSbxi+UI7vRT3YS/hm7QA8U6Y9sza/8
ud6FjLcqZO991+1LM3+lFPMrNGmbCuRUTQkczTHv9S9OEH9L6/SkZd2ptjQeRd/d5z3jc5W5rBON
bH0INM++QFnaj8QC5DDeU1G2eGFGrd/J5D/kc2YgeW9BUzH2GbheuXKme2mFqTe/krRMZ6qOoRku
qzj8NdKLZYqERGmc3z0mv0i8gP8LpCglI+xJRfm7G9yHTIUvDueA6XYbMYWXXOsZvu3pU42WxUsA
R5mFbjFvk86YoaqXnI4RLmetsSB2ty27DbXz4Q7xNdMVk5K69d4lNC4LQeiIo3njTN3N73EAzH5c
rNkm4bP88DkzQuYY1Ecmo1PV2Wsuko6GKijpedKCNklfiiJeF/3EH5tttjrQHvkYc2YxIsEiuiXM
tS7DfIfT+zI/ARDNzo3P1JaMxgs/5sWuuyd8qC54+oq/ugn9HVJfbxEO0bjzRZ7gKnasIE1pifa9
yjZGFx7reyzIYNQvKd0dtOxiFSb2lUnOaFWX9KA6+qu5eWUEZ1+1wly6XYeiuu71tWvyyuhkBhbH
u8faLBfsnOiBIoJIChkkKUPnwgEhn5+k7uJsTVhLY5ph7NSPJogs6VNeYkIL6ixi3phU7MvK3uWW
+kZ3fit0ddQMjAGW4X11jtiQ2dKylveualiPDDjG73PsnXNirB4qFm27LezZmNEIWEf23D44+DhH
N34f9GprhuVnZlTfPIxMtqry1MTlE9LjgkEnbnQrm1ZuTpcgjclYe89/4sf+VM74HIZ4UgV+Ay2H
ZyCwzZrZoWzQLprZDRcys6H4DNa5ry0NzTT3GdXuNYOQD0WIVR5V6i5R0KXiGRuXQ4mShm93aJNw
3SnzCbnZkS2q4xzrT3E1GystZwal940vkRrrpCYEwTi2FxQtFsiPHEYv+iuTkWxfRuGqzK0nFznh
MlTRa2EbB/rMi7pWOxU3bw3FIQpDz65e7x3B+G/F/iu7I8YhZSonMrSr1SVHvbO+/Ck5xdnwlpfy
VOJj5DQnpBS8V2aEvTWuyn9bOv7japdjgaSE52l55t/2rOzenSKvC6sbo/H/2fVussN0G7/yw7jU
l93zcL0vAiuNWHH9rxvPf1rBg9IgXBtghGeK+///lz3aJJXlpDWmZI8Wvr96dre0Qm9yWPJ+bMw1
Gx/oh7V/XW3976VTsHZ8KkuaOn1Y/b7q+JePZR5D+EZlqls+vHaN9iKq/hhJRvZ56P5lM+9PXy9b
eYAQXZcoUvyNt6B0VmZjQ29vs2cIenpOv/LsRFsPcf3q21WziSoR6HX+FDOJGgyF9kR9/lFYvQo0
1Z39xLcW1lx/hgO4djO1CXih9wH44zyt+p3f5lDS22lvZ+XbYDmM3NxnvhrMG10+fZl9T2G9oNbh
zfNtUv65KLxtGxoMqLGpFhfxYzT6dye4dXM0L8GR56UMWJuPJZP8dJ1oJmZGOx44IPeV7r9IZmAO
da8RtsVjuvrnL+u/N0xt4PguWGwolY5p/O276oYMbKCfqdtEW3KgT3ovFlkUNA07XNuU1f/54/70
8P314/62KN6VTB5VrcVToJdLlWMCtsS5iYrPf/6YP/6rPMG+sWnzHHh/2+rvsgZlYl7JW29pS1j2
y656Zp1hKecX1f0Lz/gPn6Wz4nwH8t7XNf/+YAuNYwqvvbxJZrQ0hkZz39wkEP2ZKFk2ACz/+Z/2
h/cItPsdNMdS9R9Q1XnLePbA64srcFNwqQ4dbW+COwKUf3mR/vDL+j8fdX/P/vLKlqEheXwLyS8L
jZfzYFpQAv9tI/iPX5+Phk93zT+QsLswCz07z9tb1NqfVtJsh9j8dsdk66j8pS+q/8dvSxeuAQnM
AG/8d0iWW0NqTuJK3drkQ2MyWun51rBZnYmXtu3/yxf4p9+VbgA5BHMI0/zvK7zc78JpwpSjln2e
Ri9o0THinxSbUXv656fiv9kviPUMjnP9/kWStv7fX1VUJhWSY6cFw6J2+eZ/WX1t8G+Xxx//QR53
lkmo9Id1/hR+6KyFLMATVzV1t9aHD4X9eOz+5Vj6A+2Br9vGPiAAMLBh/bcrUviJDRCd/jJ2lI19
oEq7sIPqEu+b7T9/c394yB3qwazzs9jPaNv9+fzLQ04l14lDN25uBsZgi5LUdN9RIYv954/R//DV
OXdwIzeS7Zn/Q9p5LbmNJG37ihABb04Jgq6dWt1smROELLz3uPr/gTa+HRKNIHb078bOwShWySqU
ycp8jSrPvtBgJbBNeXucYe0YqqPsIocatz0+Y7hHWcXG7GmfPTUHY0U0Z34Z0iA2pqDoB0z2D/Px
eQFlttDzu7c8Dz8UNVY16knVxd+DCsSmwvPML6KVPTaf0nnI2bmBQ6amQHxu3yi9uMWBS8+rH1em
c67aOI8xO+Ez1OJ6xOvbt/AYHMidNpPkZnhIn5uV9fGOFD+LpM9EovzGKzRdJNKUrJGS2a+VndnJ
HvfEXbZ1xE9rm0yeSwvINLgMSYV2Y5gGTxL5ekl6utWhCdkVb7oMP7hzdzVGPApJb0+FoMWgF4ed
IH+Ievne8F8L9Zc1hBtB/NLrVEKAMqX178r4leXNcwx2oTWgrkTPmnKKAWH8689w/VPn2xS0kF4P
/NQY5dNpXuqDhsa6eFhTpJfU+UJWqKIzJyb+JVyy76S0rQJ5Av7XnOWGHQoMKd11nqc4rmH4W3Mi
S/hiE28VX/jEUSkg/NCVm8ylug+PUYVBDMFXMf1gWxiduU34j5O1QLEtPBRdi/evLqY4blWYuoFo
7Xiue+1e4VPYgTG4T7jldQ7gRrj2pnWsEvN3ZIjazjVowlO2TLZA7JRtNUAJ90cA2hXdHQWU230i
IMOF5rW7C3ulffJMyfoQaqViNz4uk6Xa6jCUqGp2hvxgJoCnCxnvqTxVDACuaFFT8s8f0OZo91RQ
KTgCzN+lRVjAmwh/pKMV2GVVvdBbOUSmXgLFyrYcaCc94DnoTXxzRc6wOpqawe5AETKUYmA2tLtM
g6p1aDEtSaz8GiLxbdTrCkSHH259yreeFTG52r7DZdkRLRwHE70vjq1fgO5r0n3rxg9Cw3MxrZWO
Nz4o0USuIWkW6BA0o7A1DAmOQSHwewVsaHuqE1uId9mTNCb3Zet9jbCZ2gydvKWEe8IMfjfVPN08
l+1uIKTCw7rvftWu6ogx/fHOuofDTtPAwlsFC6V+F7fWqzFmvh2W9IqyCr6H2XzxjRwgrHEKsKDa
6j1e4XTyqX5hD7P1GwD1JFCAGF00G2p4p3aAqlc7WtxjigfVFrkfBVCq2zhF0710kvRr8MtX6Eiv
rTUCi1fdx7rAZROjSh2IadUdK1f45mZ9QeUfvMyoYtU1Dp21difOU6VpB5D5kU+YOhfj5NRzeVXp
Sh+A5JOq/8hGId4o0ndzwsdcPSJBsNV/eHYIpw8mC4jX3cpOXws+O5RUMLVeNhB8EnqTNvELjfCX
ptgINiZhDvwWO3mpwcx/WNNEmp+GjBoZJlUiC5jSm/nFmemi36VJWJ5z+Vc+0LfIk7VTbJq4S12f
KYTB5YwOLqF4nF5PrOoNfRvGQ3HuTUrxtUy9ODP1ZoeF+g8j7T93FlwbD5OHbeSWpaOVQLF8iR7/
yhy/P+JgzkuSZeiUOclSp6m4yEVyqfH6Ss+ys/4g2rKNCC/9fDTOf4y2dlIeagc9e8d/du3VVP+d
jh/b8yr0LD0pVElLjLHIzoongMFtjBM4gCfBlQ5hZ51UOssVpR4zDSNHAOI+gWcf66xcEWSUlj42
gltkSlDc8ZyaZWOp1OgqDaL8HI6KQT/TyDAgNeKJBuU+ybXZb0MliaGOxSpF/+izF2Un9sQhKFjx
FehiGveKsl/5LvPsmvWhkxmC01fpxGEhfv1d+gzhh7b18jOYua9C8LUbg52PbIehFHRlBNtMP9J8
UKlwAWR0Au1NbTuYRjos5QcRSkHZqac4fJhAiCu/bIo8W7n8HhytZEVX0W2ardxAbenV+Hp2Tno6
e2NxqEOgtrnevCmZvkNTwe6p3ZrBlNY2zyCwdxb1P8+FFnv7l8gL54MuGwYqXyBqJPbR9RxR2GwK
sdfSs5tOPtc+Thd06CVd3URAZDctXS8wvzu04ZR2P47SLpVeVXYcgAYIgRtXesmCyjbAeXh4Tyqe
Dge7GgCcp1+8DNdMI4ZGWzujpP5y634lSZ5nrKx+9r6JQpnBq1qa18S0JtRFwZCbszqYW0sEvGNx
7YfCyiTN3wBTGJ5O3DMKTwAOtOs5Qr2LPmPc1mfUVF7M5EemmE4lhbu6WNlHS4EoR/ApLENkYcy2
EbcdLsSaVp1LQz9lMP6Cnhd8od319ZpU67uX2jSoy1izbN8sRIP+g0C1LdX2rmc8UOp9adOXYQBz
HoQHvDwOrvE9tcSV+1CW3y3+6ZCQ0TSxkGOT52VUfwx8QL5WeTYovUeS/jCaEf2vrsF0UT3pwikS
ZBuNS0fkyQ0xk1mwJqYNndkctsA3U/lO3W+UP6f5Q19+g0f2ZOnp2ktl4VDnV1Jt4GfKEobf1x9d
QXzYz6b58e/FE7oRdrEHAHEKbACJr5ijbiU72wkfILWtLIJ3L5c/X4YiMxU8xaLKPFsFZSRCZQ0o
CiCBcJ8p2V5tiq9JBXulUfaaVm4DWCWuZO2SQDiORU2DHxUo2fhSxPLeD1d+zvujna918Wtm66TW
8sAHeVaeTeVVBR+KmuPK9lqLMHsTJm7pjmLiVWdccwEdxuil3D7kFj/lP0NQZ09BkGheOXZaea4a
/SGgwtsETCLJqN9C7MDypZKVlTG9P1avZm0uMyeh3ADNnZChey5r704A6o8Pr2DQa5L/5bud9UKl
BdsNBXcViDiz+RNaK01H2tTnoPIcje5fB2NDxDnu9iwuHLZsB3kq+EGRe1dyJmPu4wHH2XNjuZS7
6y3lpm2THf4iijHZLuFjNokNXm87UgW3r+S0Ocdx/8srPtRBd6fm1dO/j4JKCvNFgiS/6+RECBID
9Sio8MHcGU1pK1sghId/a0IzfRnuVkXRpwISVbHrwbhC4ZUKlLyzrNIsBy6Vfh2BRt8ei/Q+mbiO
Il9HGUxgOmGH/iNPiMf6HvoPfZAveJc77ufqw3BI1ux5FzYsNUu6QVM3iktkdkC1ZJyBChHh7A2H
qk52pSyurIKF7UME8mk+EEpY87qoHtI6VI2oOQ+gncGb2ElxNDjkvObZClZO+qV1bWo0pQ0wbqRB
89GEZpYEmspaUNOPYEbhnKOzI0orQ/ozK9c5HyuNBxEvlUlBc56NSpXktpQqCpSiy+Mwbl6rh4m/
BsTrKO+Mt2/A+F68qQ28WaslLqQVV5Gn73nxPgnbnGpVkhXnTMRhonAauBlZ/TuQo5WluBCICrNK
8Yu9j07ofCpNQwgBv9bnHJ6eJwmoUmENYqJS0bbb26t+4aspok6t2ZickN4pkva6lEihy6EnxJNS
DfPWotjTm/vbYRaW+lWY2dSVGKIAtBMoM3uQysPvLMDbAd6/USjv8oRTkYo1qA/MDm8ky4dE8qZk
6Kk+Bif1qO0lJzytFSeXpouHBnU49JGxeZv+/GIJeFWaJAocovNYItgZUQw7lkm/cs8uZXYKEs+K
jEAxVbS5bZ7kyYoXSkJ+LrfuXn8Lt8hgUfTLf2KcfhfZ1HIcAwbahlb5sXqqTQfJF5a8vLKjl7ba
5e9QZhc+ejuRKwVeQaPefO5xn3OR3tkYu3CnfjC+umzAR3PHJn/+H1Sol1bMxRwoszM/09UGZBpz
gJuL4BSPFf48lgOdgArkj/wRSZLdWpFVXrgBrsY7uwFGPdNlS7dyboDOaT4an8hVnwH9Fw/qEceV
B8tRnsl2DtZb/sxWaZAh/AWFdM0MZW3os7vbHQQvLTKmXSiA0HwfxbWa0tIqvpzb2W4MxdCbnB/b
s9t989yPqnAax8+39+PCzaOQ9ouk/LpGvXp2hNVI3gVJQ7m6SGGpj1AYgscqdG3RA2Dw4XasdwZk
5Ae8/3WkYunmUw+Y7UpUY7uYMyw/iyf3VD0kNjDN02QJ7e3W/HCWXhVXsaaz++IEaNw8NIXQbM7t
j3FnwsL7Oq3MCcYOgGBbUifD7ATEZLdyJyx9MypDGDKqHNQYnV/HDaomV0ngOOBy6ZWXy/dcVgrQ
2NWaV9TCl4N9SkbCgU0dal7JiKHBuRl+22c3AdYb547RU3UckFwGhUQx/Hj74y0sdo5RSeHIFilD
arPF7um9W/Ryn54BrMFVOZQA8G5HkMWFITEODlKuUmLN10fIC7FXKjE5k0UCaxLKX7kafGuCRHDS
1npDZvA1MSWQdfQenmASgfaqIX7Jg2ZOms6T9GuhPXteR2VfdA/8+6ehGU6ShLdNpZp8dLOodmrn
Uxi0RrStVFrro4q6SS5SLASd5+ix9b0t0JZKFARUIIvzAqwQYRuDwd8FZnaI+my0oyHsnSw1yx3o
4kPDe+4RXQN1W6LZu0t0ZFEq8GIf2qpHrXnooEEFAuAaSBl3XZ9SjWtoSquZkaNva4wHlRr9Jpck
EITGK6LgLRA03f84yBopRZie0y5JPhm+LBxlVxC2ct/WKLoHuaPEyrDzIQOchgS/wABMkdNxL3IL
VR99yf8uoapghwVI+yQUCvo+EN+1Cc0Ne2K0h1jSHrVBkh99QaGdTLZ4VI2mBw8ify8CCExu54t2
oceoCpjSJ69DbiSUoHZoYljdjyEay+BKAQ2WqVUAumjfPAtBoWy0eoQUxOhAueOukPq90tLUQFbx
zeulF4N2Fx+g+C2XIv1kVz8PpdAfmgYtFI0r/b424hqAxZhjuAwUb4jdJwS11R0qeMJ2CJqXaMyh
iRXfEXJF1AP1VdtKWutQl2bjaIMPIVuOwKiFkXyQUqQcXIv+k5iOv4EnpbvMNX5GcE97wws2Pqpu
m3bSuvWsznTkOB6eJNiDm7GxAidItGxD4b/mOySiHSCfu0EM+GsfdCAljQY2k5ZLW+R7oa7osXdq
3fwRQfRPRp4+Ab0E8iJ8Vkey3jarmi3QKZTj4jZ+kARR3SIlg9uaOjFTzBQJyzh65v9/8gJRQK0U
C/COWvfGTPRPghI4ZqecRCt8YCVineTXCIpITvG79qD8WrBNTxBDqFKGcrlLms5zUqkVTrAsYGqa
eb1P0NKDSOapb12UfJV9eaAJM6r7FGmbp6ZkXgpBbralOUQQfwXPxhWPtTbK8Wk04LZZ0YCuiybQ
nLKM75ow6ke9NKEBTi89C0vQomtMRyoHWtyIhm3qfsLVRvojAgfR/vZRsXAYWbhySrKs8A9VmyUA
FsDlCGJYclbyY4AeZeenzu0IC6n9VYTZcYeffFSrbLuzkuWk9T9RA0Zi8euAnsftQPJCJHrFsixT
AQXwM38nCVCEhjQRMjpW2SM0khM+N063nzIpzzEO4U6wrQdtr+7QaD1VR4gdNRiM+qE7rN2ZC7MK
ClFUZKC6lCPmN0qi1qOBGmZ+VmRwu/leNX7eHutiAKrKBn4evGHmKL68Au2slgBKE5pSA+s7zVYq
5Ca36+zROWFxQFVr1GwoKV/fvmOVK1D4xeLsIZwaiF81OT1ZyWiXVuUEEaLs4ffbQ1q4si4DarPU
e3KnbNKSryeN6e/WjNHazr1nM/CfOlP/hsbJSg61NIUXA9Rm6XaKCdDoFQE9Hld7Ggvltwvbf+Ui
XkhhsAKX2V1YLIBNnaVpiNNpaib6pPR5a8fNY4RGRJp/vD1xiwO5CDLLz9QIgS45YC2UFWJs9eBE
kbDybZbeCaaMP40lAhnV373PTCRugXD72bndDY6yDXcy7roCEMTNJDH+Bgdr3I82PFNccvTHCQ9w
n3RbIdjibNh/+ffjvfgt8zdaq4HLd/MgO5slgoagESBj3Y6w9NlICAmic5RwV1+vfWz+LG3IE0ar
/Cjro6BJDp7Q9u0g0tIOu4wy/flFXo04Kjozcpjx9oJmdD84pBaPuh2dwieIvFtjnz5KbzBj8/1a
wrsWeba3J0iBmrlEjpMcyo2JoI76pGA+UU5sW88Yd2IarLiNLDac/xkusIbr4YqppvZyGWWYrEm7
mqtg636wHOtZ3yEykJ9XPbeWzpPLeLP97Xdapmcd8aC1QWmxxXq3Aw/Fy5qpDZNturH2cEdk/lW4
WZvh2yvIEuXrweqe4MOwpLGf+d0DYIM9crMHUe4O/19riPfEdZwYYcVW6oljIEAJ5eFjTD47YTQK
YYP0wBHBjmjbHcrn8C528Htbecos1Uug2WHVClaD606f7ZQhF0WI9JwLJR8VvuWGef42nDN7MsPs
Hdgmpe0fkt1aVWrpzLuMO9s7UpsXhTx9XMwANfUrYq0rR8DqyGZ7JBR7tRBFIkwnHhreDoQvu71j
1W6lR/VpdOQDAL3qk7a9/UkXVw71NuMPlB239Osv6naakSP1n59rTT4Iob+F3X6iRbB2+izNIB+O
MBgk06OeXU2N6et52GjZOXij4mZjv0d6VGyF5wl0MvFB5I+3B7YYkEoFxrAyyOh5iY96RVH0jQfg
ZIDvrUiRskkVZWVYS0EAs+IDZWowAeZv66xBj0yQuBtCzUJu76jKa76NSxGouUwNILCa1Cqvv0/m
iTH8MCjVairtm75H1lldWXtLJ9clKmi2qZM4RfzZzdnUua5tqkZFibZ84bJ6dVE7yNtsJRNaAOFM
WCANsDJIhfcobxGfn8j14ukmwuQGtVRbtZtf1sepE1QcpQjm/sZf6T3K03k/TzAvg86OyCKqh7aV
uIRgOJKlj688hqu99Koc1G9oXGwr1mIf2NUHjMmRxs/S1arjUmXratzziW5jw41rfoL7FXjKT5wt
AEIGu+BcbCF7vw4vuJJk4mYNGr50/V6OfFpiFxf/EEfoGPpM94S8CoVmk/saCK8fBTJbFeKo0ZqP
7/KC+uf7ztYsMBqEa6erVwNpY5nVMc0g/tNpQVuqtMqV5bs6rbOENE7VJmkzplV9brdDv6VpheTx
E5B+G2XLrcfFxPX/vGbBvjhKXn8mYBuUoMzZ18TqIQvyjANGRylHlL4q1aSuC99RHJF39f/ipNEU
SwWtTX3tHb0NwVahSOE2nb0oQJgSbTukLm6fmMv7kuKnSCqq6Yo5u12FuMAfloLGebBRYzkN3/Jd
f/jR2xHOqNvSFo5ractikjaVW/8v4uxeRec+6LwpIrceOZOyLWx/l94N8ARRVlrLHqY79N0RcBFt
dsemYpgHpiCn5+oUHx9UStnd1+gZevjR+qrtLRPTTfWA9a79jGTg7bldqBVwhv93oNYsG41zrdFy
xUDvSR1PnVnvi0L7WAfKp8APXm+HWpvUOYw3doc4w0yP6uO9r9qyMx6gcWNGQe2cj7hKvFxA5nGc
X4xtdrKGnpnmZqlSYPY9dl9vnociRXMK2T+I2+jv5sM3r7QOOTYDnkoFuhO0T3lWvOZmjVNTr+/9
HnWQkiM30uvW6QIZQp0U3hkmwkODeZc1GNYNpYZQvvABpchPuoBqfzjmK2CLJYACTUcFvMBEc+Il
dn1SNlo0YAwOxrDeYUkmb7SD+2E6RNDBxDsIh/W1o3mpsXIZcb4uyma0Qrx6UhzW8yOyiyf3UBxD
vtPfxjI4rBQEpiTdmo2OcqnX6tqA+QDbu3tsHuoDwkHb4T57WrttFx+b2n9jQf+8nkm/SWR4sT1b
LbeL3/nRO8BY2HvPKdtr1/yI34r7P77Lp06yo++3N8B0vbzb5qQVfzBpkjWHGUmeObaaX6aImQRb
U3kJUFKKtbV20WJi9k+UP7DFi1u1SSnDiRaJ2ZQvIYM0hn9xZIDmw0YTWrOpz5FZmoq6JI6C6TlT
YqrVrVnaht58A2D6s1L9YXt70pbORhJZYwKoglWfTxrOAiVucYgIe+OB2iw2PcfcBzZFSb6VPwUo
OKrp2mtyaQp19pqpGDL587yFWcTxCAbDS8/aiy/jyt3sJ13+TQFiUd/hQrFZhxcsHo6XMWc3Tqxo
2PP0xGzwj0BB6ZjuPAfDTtcZtppNy3tlXpcWI+hVUdN0QNQwAK43AhYwpY+eb3Iu8DvZWAWVKzRs
8av7ePv7LV0wl3Gmub5YjkbqmXXl+dzdPapFvfUC9veZ5shTOppfbodaTLguY83yu3RsMl0whIQL
RqOLpdqYaDrutt6oTCh2pI/Jh+RLuV9jyi0ul4upnOV5YtwbpYCzwFktUcrSX1H6uT2wtQCz/MeC
DtCkMgEMpXRMq96U2srULUYANE3tgmYpQJrZV1LDBB1LGoP09I5qEzukIysw2MVKgs5bUYKFpoN+
m73oaUsMaj4oCQ+dfrsNMic5KZ/q74ZDV2qrOGjdWzQct3+10C/CzrKARA8VLwvU5EyRe6PQZEM8
fpMp7sqpuJik0qQXUZYwMOOet5pBwBq8VWk1tztlZ+2Gs/uh+GVuERVxODRQuPyurmytxafjdCRq
QDpkDuTZHg473+jkcUj+oHTi++hb9OZGmz/3tWcLtnCOH3ECDV6Tn7U9lb/+ZmoNigxcZVC9oWZd
rxoU9uoGHQh0xfRfhqchUvkUFKvPqKW1aUxrRrYmX+s/6+riBFFT06U3x8RSTUdamgar3T1Ev4Q3
84XS+u9sG730a3fcwul41aybjUz38gYPWZp1Uv+itD9R1EHW619v6qsQ07AvhqVofWKoWcphBREy
BdMVN97+doilUcC34BWomCbozNn68HjwtsgkJechbT7GUb6Xq/FDZ5nb22EWPpDF389oAP2Qws2O
3dzAiFrJouRsav4HdUxfLb97vh1ioVTAX6yjoQJfHULB7HtkUoRksRdzxNbqixIneBTgQFgn6KoW
zV3YomOVy4O3ux116VK2YMWw5kzWH1IX198I8aO0aUY3PsvP+dG3UZ0//8CZ4rXe/w+4t+lrzNJD
gpFxwF5B5WJ+gIzI8+hkVAnYz+20h8Od+5Oud/+snXB7PKf7v8hHLbSjJvwxQOR3ePQU/2itoop3
1nUUY3NhV7i9U5VrgPSFDIAw0IsMToj3AM0qgfwD9CE+F7pox9KPVpMOffg7dtc67EvnIQfRn6ok
aB84F9efqwk8o08ktpT7FXVsUT4B86kRN3AACj+WTl3tDA2dzg1AI0TsjN98xr23XatcT3flu+9o
TVwwCb6qOF80pjTIRefr8TkrFcwL2k9GG3zExGKXJBZWSqG6sjfe73K6cwrkSVmRuFXnBWWc44M6
iY3o7GObYCoNBKTYqdz8r8JQ72Wny+8ZipIU115QIgpZo8+uF+YmRNQRt7mVw+T9Tp9Gwx5Xp64j
lMjrb5iMI7AQcUSYCaaxKD/k4YDg8Ue/ipwMW0O/cG7v8feH13W8WfJW1nEkNKoanTu3/9Hk4Vfa
SGuw3vc7gBiIrqiQBK33NbKxSxqpoLZ8Rnf6Lk7KX7gbn4FI4iXbBWsVncUBXQSbPSTKIZSMqMui
M6cXpX9MZIx05Rst1COuBzQ7F2MXqfgaW0Wu5M6pHlN0V+qN9wpm7k8lR1opzE9/3fWOIhxsFgCe
00Nwfo8ZFSJuBaUjAC3BAfXtw4TxxLpjJUNd3EgXYaaZvbiRowghLFzUCSMNd2kZfLDK5hPiaCuI
krUwsxWOPsjQ8iRi8tTfgvJtaD5b0dvtRb244C5GMlvUmKfVpRf40VkJ2Kf1p7ZGmrh81du19uDa
WGbvhmGU/FGU4uhc5ui2GR9pkDpN1K2st6XhkGdCAeIKoXU2i9KngtugHB+ecUJ/6VPtvgWYxvmj
b5VuDbK0dP5cxpptn2J0kwzWTniWBzusXKQfO+CZqmGd5CHd82f+Bryxfft7LbxcJ7y/wZ1lAJWi
yn299NSwxK1F1UNKYNG3/FWi3gz2/6PwTdr3jn+nfvd2479+8l2HnK0RNcr+dPDCs2oM+wYP1AIv
99vDWtq3l6OafzcJ6R21kplLpBPyXXsIjsK+3q+h5peXxz+TN/tkURPrVYtfFigz6NV6EHxHe/Mh
sIqDzlno3B7TOz0jdJGuPtXs7AOlnEbtNCiEux3pPnnMd6ji2Nln9wgc9t6zvR/Vd3HlqbdANr6K
Ogf7jJCC/KxRQk5c9PLvlMOkN4Os92GtmLHwjuXapdgMJmwq8M3Tl1x0uwHM5TQ+CVv7HfaSW3DI
39ErtV2MTG3xsIZieJ8xAd8DxYcUFTxhIOHXq99FZQCXviY6B5MFbxNOZsDKY6+F58ETnEgVvt3+
hovx6DwyPnhryvw+KbAprWhcRedGSOq7RHLfVCkyndAlq4Fa/YhRff83y4YUTYKNzAbX9NkLBpP2
FJWPKDrnn/Fu+0ZtahM8J7bwNnVZuy1ePw/gKNZe6Av17gkZSR+LMh+8uTmECwxAbAS1EJ7FZ2Qv
n9p7Zat9nyzEndY29miO1m/V1OClvpivVaIXgKgEN0E5oHZA9j/P5TzVVD3fZGOOCLGqCqoG6N4i
UBSHdo01XC6rdJoVFLurrH9sEzSOEd5DC8GLPouRcBbNEdsNuSg2aAVRIsJ+aSOazSlK8VbMfPRq
UqCSaK/31rbwBBmVXowCShlZd09aIzkuPC6uBzM7L7MBjVoTm5KzuM822UZ0lMNRgwT1y/0gAPIR
9lgchY7w0/rZfFqHqi1ldZdTOTtKNSsF4N8QvXPvg+Sjzyvm9p5YPGEmWAp3LJoayKZdb0JvMOMo
qcl+5ETAnT5S3NdBUe7yQH6VodFTh9oJYf+miphctL78ejv84pbklajCR+Se12enajT2EebDLrOb
K1+SgsWhB8+qgGcdXrFYeYwrud7S1WQhWslJh+IKGhjXo23dTlTLjgtXACY2osKt1vGjlr5JUblP
h3gjp1+KYvyLPOYy6OyiErNM9lzPDM9t8ZBFWArAE6i/5qvqZH/AUfOE+TLQbDZHtl0Uq2oIHK1z
cMje1ui2CHcYUwqPE1/2wThX9+Zh/JUj3cTBrtn4X2g5763D7c+6lB9e/JC5cEDoIzCSUYKljuZj
Kf4pE76k/bByti7c/5I4qX0gLUKCOS8sYzDRjrSOuP8F4xiJ3eMoqohlacGnvpdXRXZZGLOpJRgF
DVpsIhCr2dQqUeVCWmo50xT1d+Kpw0YdmjW89PKI/htk3sPrvcFywVQRBPu6TSWJqL+PLpic7EOl
dsfb32gxGPeSDjCGbvm825Vbeu5qA6vSstLwYBWmg2JsthOR4h5ia2WfLywISZRhuBpQ+nFPmZ0y
rjs2vtazMv2u306WYQE8mnSVSLscxkArDFIHJPjZV8Itj8TT4ytJxXPuZZsUb6VAWUkjFjoaOoP5
b5T3UP2mo+7ZhefCMXmZGqAiwSzvkILbSPZwtE68HrbCdlx5Di+g0IkLVBGaylTenVfER1cQ44qC
6Lnt+pMo9x9q1bqr/U7eVkh1CbIC7tQMMNjL8Pop6uGL2uRP9SgezZZ+90BDU0ZjT8Et3J1u1zxs
7wY68E4nWFhSZsMu9jyoxrG6Rm+fn/Koa4AjR49TRDtiSkyuT92sNS0fIXcfiD62LZiLOKOiHPGB
wuk++4B1Ur1y4i6ug4uZmp24YzNAdOzrkF41+Pz8GHUS+ogrlTF16Ui4CDJbbJrWJiGeSyHNM3AL
wU/fK9Yu55UQf5KTi9KEZriNkVqEqH6PW99G6eV7YOsbd5P+QaniWrPCAF88FFDdo+4NXOIdcRKT
MisxFAJq1eeG6nrZVC9amW79slwBQC5/ogl/S/0S67/ZiYDqmZapZhKezV4/SgXw2xZrm1Jfqbos
z+A/YaY/v5jBAR1JnG4jwmDg0HwRWtG+fYyujWP684sAmRRUnVzF3LkKAJ3hTXX7jYTXyu0oS2ka
Ml2U66c2IzL6s3eEp9Qh1h+cOWNArkTOq2CZlW+6+gHvBByyH1T3i9ZkKwvwz/vy3bXHhQSjbKJ2
zy8JCKya1o85YfNWPMRGj9tJ0v8oGuGVp+k+aAB+KD7c1tQTwq2iVMfMwqMGmwhPCd8Gvumma5vD
mAj3eoaTQ5V7j8HIKSlXHws8OdtA/pEodGhhNYofu6b9IJSSsNNLd48wy6ELKWT6oeL+xaog+xOn
QjNIiPk9QV02wlWOVaHjkVci+lfEa6+gpYIBLW8uIYTP6A/PT2uRxghcTJ9CyzMvoPyoOlO9IBE2
k2aXPTpTM8nfC8c1aPuCmARiiiQp0wUIMWHOA/RcXx3lRgv+NNxDCC3ehq4SdBPV+Y8Gs7bH49VG
A2zffhuOoUM2uPa0X7wjL3/EbN+lRWx5Y86PSN2SdxNephZZ2c7CgcNxfarfzUCOluQeKMdO/dxI
eAK6Q3OSI/0UpFphF74pHrIxHO2mEXZeuyYZt9Dkm6aJfASxMP4775/IchGnYdAHZ1Kfj1KR4yE2
aC9yO+ADK5u/NU/9YZjDk6FXPm5/HYmEm9wVofL79s6enx/T3Uj9T9PMSZHvXYGgBeQkjiCAzkzD
jzqwfqM822/kkim4HWgB28eAAUYSkZc53Mbrk8qSB79prIL0Ydc5Kn3GQgWmgB6bI9KYc25Hm1/5
3PNXwaaL5uJYjEW9Vvy24uGKIDHastSh3Y1W1bYCVDKx1t51S5XUq3jzFMPVApjEDG4qlLXHcGti
4P7TeNC3mHShItodQryl1qS9lkodV2FniQauzrqZ9VNKtvMOsJylA37tELqHfXRoHqJDvJ24QN1O
fvLcDQ5OdoSx2jmP7lzJztXN34CSrud9lpQUQ14rJujzcxtso/C7mK/iMqYhza+Ei2VkzKCUSSLj
X58TwT+OO/dk3VVn65PnlJ+0R8RabI6WZ9T/Mf3YKisJ8PKWZXwQStEWpGp4vajA7Zk+xETS+5fB
nqBy/tZ7wN7Lqf8HpNxSt4vz+59o8nU0rDQo3WlEy3/Un6fOfH/wv+tf1K21Nw/Z0xocfClTuQw3
S4hKWa2ayiKc4LqOHCGNkJfb25ty+Qi4GNLsVFYx5O0GnxhKtJtuJPc4Piq5nR0x2N6vUhCnCXq3
Ui6izQ4cP2yU2pTT8MyrYtwVH5t9YctfhqfB2kxaLcFanWXxzLmINz9z4qAYlYx4ZuVuhRRAVjCZ
iAd232K+B5doZTYXd8JFvNmZM0S+VbkSqd/obdttvwWe/SV/CT/DotmOEMmMU4tz7zE8oYLz8Xbs
aRvfmtrZuSNKQYmvBpuwYZEEWPzV7j2+3Js2+VmJxdEN+kMQr2TsyxnNxXhnZwvGpqoQDsxvuR2c
VN5Mng7+roC/+x1bTTahcCwQq9pXK5CptX0/r4vkQWvABAl5BjnjTiaLkSpb+djaFWJYSJtnn25P
7mq82TnTDirSkB7bpBfYJujm76ktV597R76fFu5asrS483nOI2eMqitVpuuDRsY7IugFstGhkU99
4R5cWf92e0iLS/WfEPMZ9ELY/VEThOcUxjg5/aaTj3gTOUX65BnPtWitXP9LZXNJugg4m8JoFGq3
GAhYfx4/1/f5zn8yzt4vWbcF4M3dtrtvXs3PsZPuuSoxbT7eHu/yJ7yIPzu8m7YZBLVhyUycPlFH
vnzjOf9h5dawng9rh93qgGfHt4ROTDVmDHh4Np+TjymtXMEJP6ELbbsH4etIxo/V+ibYuo50XAUu
Li8hYEcQjlH6mSst9DgzmwqmyWcx85+bCoUbOpW3p3TxyIGZO0mDg8mYl/DURhWxdhAC0Bjartqj
q7NDcXvv72+HWRzJRZjZFZWkEo8CDrdz435yhZ998hcVDmTK0KykHPVeJ7UqpWq0Ch4mcWUNSOIk
T70Y4F1aDGe57rf/fjCAnhEKBwOEMMtsZ1MRtSo1IliQKsehLo4psI+/CEEtUoffAYh7/kJPUrfo
RjSczpLXbFT5MUhWWEjv7FmmVH6qdv5fhNldw0qKjNQlwqRcICV2ug1O5ofU30AYte7CLSgQvGK1
bbY34CYp+GDa1q8iP1SQ1yJ77bBcfFle/pzZnJrUWky/pAwSw+IRPmHsMYTbjt7xXrHDiRW1c++i
nSsfhlXg82IV5iK2Oct9xcbszZa2NReRecpO/nbK7ZtjfFrDNizetawa1bIgWKJ+Osudwljpw9rq
gokcNXUd5XOCPCDeEz3HiH7X83bQ7clMebu2ARdPMuy6IUODDaWtMktrwAFYVZAS2ngRT+09ctmn
CmXCPe0jZ9i599ERrsA9FvfdJml3wcvaD5iGNs9t4JRSLkambSoZX1+Hcc51NMpDdE7js9F/j3Rn
dNcATEt1TsQFUMDnQSzRqb6OoYyYoulyXoBq/KZY/4+zL9uNHGeafSIB2kXdaqnNuy3b7b4Rut3d
ErWL2vX0f9CD802VJBRPD+ZigDEwWaTIZC6REZabyahnfVTZLIgRt7wZBvjQ8tBN3mlZfMZMy2Yq
ty1ghhCSTedvYDoTuJjNkwLmIN7NRK1phWogWUuYlchQ7T6GJ1I7uJiSC40bSGuDpkE/8EzMCiLh
Z9q8DOeGF54aeuplOnJV1HbKDxKkilD+jDMAslWvMurEaSEZTgZqu/kk+VGli4r8mzn/+Q9YbG7U
A5KqZFj5uLOd2tGaPXsJcSVbv7hnoOYZdgcM3AnKKFsn59zoIskY4762q5xvNzmSSnK0YvYa9blu
zd11x76Zf55bWtxDuPrKjkyuOovhSx9WnKJw+hvqzsQFngop79+TO6AzrmCqm5f+VaBWLm9FXTQa
JGAAwu2Zcluayk/S5IFgVTzwWt5udN9BuyFjhGTVgVcHK5ztCDBI7UEGz0Kzz+8kF2hVN77Jd0I3
uhW0oFSA62cpoCVdgutL0jEzre3k1crBl2uPLUb5Yi1yprmpMLZeo1E4BQrGsJ10hIL6JDEZZIY1
ICapfiggK33E0wp6kNZ4iGe7gdi8FjAW3xKJiWgvNu8TasIQXZE5DfTytxJIhCtaghJWWNpP0DV5
htCL5vY2SChVC0woKujIQCTJbiWt34UtoYKTvXmfOMwS7W2oUSvLzz9aGZlkE/ns4Mpuf6zdaHTJ
MTpWN7WHhx0j8MDZifQINyP1c6uLSD2OIGVu85rEcKqgfYh35jezHFQMXF6YhJbH9QO44ZHRx1Dw
wKEAr9qr6rg1SLHU94hmrMkZU7AiWs/XLWy8X3D4GPSFO+aDdYtb1Fn4T+Uc0VejZVAIR17+KDWi
zsyGEeDmdMjDoaEOdOzCORSYetHqVo9f0870UhWVXONn2ajH60vZOhLoBoIlnPcDEfovgq1qhKeQ
0jn+SqPAqeTa/Q4ixvm+9iA0jvlRpxpdjDeIBra3lmfoNgr0vOu1qopHuRUChY2qeFJ+pCjbGvSO
iSaxthwsSCW4Xim4hIELXAQaXUUhDg2xSBRvuSy1CewtLyjqYMYiB9QyDtc3c2tNBHmHBnkUDPos
r5eOaZihCYkUpAj4XENvvvVFeYAytzAk2DjjaOFylRigY+0VAM+Uc7WDOogUMG8sneEN+nKQbzv1
P3uHYa5Yi/5bEePC5uJdlMuE9SWFzQxMyFH3fa51kX/i32PxdFyYWJx58JMWUzHDxOCy2+rYQ4Ax
8dg786Eh/ksVwlM3z8f5Ni4Sn6gz81TXv7axCOiP/Dk/JTvFArPY6FcyKqai3GbrhKDZCjkSSIXw
Xu/l+4ukmyTJWEmBbg+eMmAGPU9cU1QL2jwdZ1b4389aM6CIYqHUYllTr+uOllhv0igied6qNIPW
4d+l8KWeGUkwRzlKrMZS9hlI5N3mrj/wZtMA7hYheFm0b4uzZ5gt1I4SGENT0ZX0GwSkoOMVQAe3
HqqLJS2O31RprGYhrITfBx9tXB9zvscRtSzjBxOC2/n/bHXWz/ZvcfZqLZ0zC7rxQahGp5mcbHAI
1eONnSk7mj1dd0zbB/3M2MLLs7TOx0mDMQC/v2VHdtQOaJ9xeOvoj4DUCa+W4IMt8YGQoI8qZYBB
XbKbfY1tdaNm/AG6IpHP2Ag3zz/aMtGT8mpK0gyHnb4BQH9o9gj+wJnpzD4BtY4Qd71hjkueQfMY
bnc9mq2WJikwCpsCGpYEmjcfwEEN9xRhDhujo/vr320LncGTWBT8MIsNGN8i0iBDW40sxxhO66mT
I32L7sdbjCcc2n12V3nzjqIHWe3Sk+JBTELyu13jhQ/RI2jELcxBnqQn1Ut3skhecoOAB6gKzUDF
CCpcBvhSL+++OWXxbLGQ4l2FdJPT3ctuHBgP0XN7HOGzQUbst38+54PkjidyO+0UH2M90ed0pA/C
BGDt7BDkGUDfo5QCBaZleSwy+9zuoeoeFJ+MOvTta8LWY2B6jsAPmfkghnwSfRd+Ny/vLld6Ajke
YFSYX1sm/ZOE4C+XIzuIVPszMcKj3AH4q7Unpal+FQq7SWfhyPL6RiESQ7AJVDPoKO2vK37mb3PQ
GU6jFFq4wpNvQf7tJfIxAguKheI5QtH5JvYjTxE1ZPkBW64UxA5Q3IYYi71iTBlVcFT0s2kFaqoD
zj/lqdN3+S1ou29qTUPbq1HvrUquXCJFA2To6meWt5bAMS8/8ReCAtw+mBsF2GUV7eRzDfaPOo9e
xy69IVp6S0ZdcNP4A3K+Tm4CIyNIWjmSB6/z5YlOxzmrymaIXpVCPZbGi553p8hAj/3z+o3e+orn
+7nw+pC9sJEGWijXTN9p/70fw50s5f51IxsVI0tDB101AAXBdN2ywJdGuCdEhgYC1GaezD+4C3so
Jfj2XvpeOR+Zr/7kyKTrRjeQEpdGF0sbRwj5KJViBS16pYmLyNRLD2jN+MaLuc8+6t+8ChA/tCfe
KZlPc+aAvvJd85MnUZVjXRPAL4F7Qo7NyxDLsJ9FucrCaLICyn7Z0ucQnZT6Y1Y1p9JmNyoMNwco
SbD69XN+aXMRc819Y9TzhC0fQacq45Z8YojMwzwLfZLuITHrz/thVz/OKO+2mLTS3OHI7uxju69A
W/P3ajD8xyCrQnYK6NEyETFJSiNVw49pNRphcCZ+Shu67yF34F1f9kb6eGlpkdtboTbEYzJYQXYL
jQ0NDon3/0yP3jWedWLPSuqZ/x/P8PYX/neBi+valXSS8ry3gmp+YXPiNdZ7lfVOo0cuUYpjbakQ
ahB0xzev7tmmLr5wm2YdiRoslbFyF0kY+J6YF2f9QbClX6/HuS9COg4GWQJGBQiGrfWho7KCvsTA
7IBVXbRToyHxoqlW3joD5AdNVlV3BdRC9kmpz8dQh/REVuuQ/Ubq6Y40REm2atAoSfvZG+Q6cssS
Ou/Ayj+begMoJBATqI+Vrh5Kd23U6F7bQX+YgXTBVTMr9yboizt2WWG+hEYHbbCOGYS/y2j6bKf4
Z2nTkzWRY2pCBSVrMtPNWXmTlOqujw0vjABiztXHKCUYBpOPptXcQopl8G1opASdLYWe1hhHnc23
elKcaNq2TioNjzWW50CgpPINLUO5IW9Upx2m3kMB2pHMvL9To/4d4mz0flYYmNj7uHwCkaMGQWkg
ML0ylULMu0BXRMLLWNq2F5XkaGflr05OTEedSeM3WeiWmvEihdC3R48n8sI5PqiWfVSseE+J/TAr
IVhDLYXwmYw7ouV+PkAMY0ShvTFlNLqUMXdZpn2mQ/YzKsiuqasbXPlnOzUgxze/R1lxivT2oM+Q
X7cSH1f0phuHH0o2PbaG/dnohc81DZIYMqWWVJzaJvfZlO/swr6xu/xBl7IdBuR2maodzbreTyl7
pCxmNxgaYLtRGcGrWBnJLrfK8XbUGajsND1x5N4AeYmq5PeN1k2dUwwdGM4zoAxnKaNHnabmI2GV
9miOZH62RmN4j20CBRBtSNIbM5d2hskCaSypW3bJB5PI6xiz+CDNSeI2uTY8xKkIqbR5mwyUImXF
xqTDEu6ccELeaqzsIIV+q1cUEGGZOgw5yPMgeph4z251nyzUuFCWU7iY3OXbnpRNpjZaYgd1aLZ7
rbNmzw7zu7psJqeRgY2dC1RPwsyq7+2I83A10Z7lNXCTaTZ8ZPOgu0ACjTdKWO9nS0kcQsEXbJhz
76OE9U0eh1bwmqzyta9wBBp+OCGoFayagwNjBkbVUbga+ylx5tH6Ochp5TJ1OHXGBJEacGiY5bjT
G/o7z+zfSVjeVxoSVtbUgu1bZcX//BZIqILhwoZW7MLXYma4bzHEJ+FdD/c6Zs7infyo7Tm+2fZE
jGir5u/S2sLLNllajOWURmjAohQdOUaIyYsT2Mn39MjTrAGdaEjXG27zkD+IMB7LQ/llnI9JKhaK
oasR6ZGxrh0LWwosBLv1eChTIJv1HwIHvwwV/rGC9BH6pzIqvIvzWFKpmyMNSxx3EqTFejdGlSvy
4wfJNb5Di8gNPzvgyL0czSARichGnAt+cvQegIxHdLjkW6qzSYvrapaCuceZb2JNdsMoQfmVKEHf
jb1zfa3LDeVPGWrKQBfg4KxJ2JUhxdQBnUhArDSgSQH5JzX8Edbl3w9pwIIFHjEI/nIw/qLAQfsZ
EiU0J0FiZo7ZhW7avmNqUBDubC7nXytfDZ7zHIxJLR3nBssZepBTmb/qLr5V27ASbBs/5EuPBe0b
opsg4uRye5ceC7KrWqqUthWk43jUQnYTJZmICW15EvinwYw8ekHA+q75eCapYlPBw5lZLZ4HBXOB
WXUXVUMLXT/97e+Pwbkt/lvO9q0adci3UNgqh/CbMrX3aiK9D/J0vG5moyZ5uabFzeqbjshSATtV
q/uYMbjNmtgLm/5kkOqATv0TujZ7uZMHdDlkbzYsQbq8dT64yB56rBgHWSmjZyk1wp52iLtb4yh1
4UGTJgznkt31dW5+Ol6C0jnKyV72bNJ6BMVngfBeL16kKHKLNnIG5VPOFcF5FxhaIsHtDqWfdESY
TUbIhcmoPFiJNxbax5SUAlMboBR8u38XZS1KXYU05EzPeHiNZ8a+odBBQ8/2e+hZPkIDDwNRnrpr
XVN2ZC/lvvHvSeTxA8BGi0ABhZ0VYqTLjKZEmIUCSyHfFpHht6Q7DD3SxraYbgZiCKoam5uLJBXt
N11HOr5wWZiymvK4LXBYIOUAWh8f9h2o0UH3VQDw2rbEkQbolK/1H7mQl1nqFCtr8Oni+NmCHKkb
g3GgstnHfzibeC3+ny3+W86vOlFqDeAJKyjSWx0iSkVp7qDj60VQF7xuactJYtQY6T0APhDbXuxf
DI1JMymIGSjdcCy0+T5pRbHP8qXmPhKSpyik8EdsRYBYxr1ZZchCA6tqj2mMSLG9p7FyFybPBXm7
vpwt32FCkwlFZTyUeDAvNw4N7VibJHwkgozFzqCcqYCWENq4181s7tqZGf73s++jlG1hyBrMDBC2
0slzH/+XhwXZoom9Q996RSOtzzUD5SMsAN5Su3rV3YdNi4GnWHJkS0Ret3G0dcRr6F2DyZFgGO5y
OZCyTChFEztQJnIbGsZrnfYHW0mfAafyr+/cBuUKHsszW4ujjTBGjrN4sgL5qfMH5nCGoMTL3Ro0
zkfblR/SY+gAtRM78atoNHzjs13YXrxsulKPNS1kKzAL6Rmouve66PaC9fETtog6gGGTQTT4VVFf
pmRk0okkGy2u7qh9r8iwHxoIoeq1DaTQMw2pY0PhkoKlOJ7RPtJJMBBln9am4IRuFNd1E3VLaP+h
w4C+/eUnrSRFkmINflHT2mMCxcqwu5MjkFskk6e37531dH3dGxcP9oATwFVH1WXZk9XUJu1yI0HQ
gB5K374UdoO0OhOsinuj5eYSDazjaOcY9grzaDTxqClwhvCLSCwbTIpJ9XNTlE6iJK4U6/uq+FmU
r9eXtrWV6B3hbnAO11Xma2TybNV2ZASTmUHZWrMUJyUZda0qPg2V5SWG8ZQTYfl5w20aMs6RooN3
GjSriy/YFXErlQM1go6hZeBHz6Puj9lu9goPYGLMWWjTg1HeTx4nURDVPkXGF7c0auM6BhTMCGzz
p4nJ6TqmTgIe1NKMnPi/ZAS8LQPHAxlxeUVv0zQEIqp6bgRMmhw7/shDjO4nInqFr4Lt4vSgJogT
ilcIFcFlk1MZCxINEt9RtHuokypgQXOROdYzEDu8D9Q6MpBkb6Xq4NUYwKLvj+p+fgUw1Lt+pDZA
bEhbOXgBTy5af8uwpSlMklhZqAe0eMHZU90u6yH7+jLOPlibjol6lOfpGMlguL1uecPVf5FLoDAK
vtlVcN3R3paRsOgBgDWOzQq3mrDcCPWbqo8UgbGNU4TSFP+mSI/gE/jfz57JscryJm8rPRjGyrPS
D0kxXND4OW2E0q8IzrNcGS8IQNMVwuqgaSKYfLw0puYU6osqBpUjAKLcCPVWxyZQ8dU1r6SqIEdZ
viTcGCY8UFfCLoKzY2FsKo1qQs8U4G8DOOL8DyqA17/TtgF0R3E+ODJ6sXVthLlrtaAw0Nwp3WNs
iUgzlg77nxVYICDE3D2+zsK90KZEqauI6asWmS0KstDPsqvsPa1MEQHRZh0OXhGlC5Aj8FDz8ssM
HaqyUijFqEZNvvnDOhg35R7Ruh8fQonjc/8ypv1aGnIB0GUYMo754uNEVTblY0ji1yzVUJ5R5Y+G
Wt+uf5/N7cM7p0KbnTc8F2uaCCPo08HGoGdHrR0OjVnvVLMVMDAs356vpZyZ4cfk/AblMhma3oyh
70FuVEPe5xmGw8OM7tUqcccxpVBRr0TQhFWQBrN47BAM8l4xqmuLHTRakiW9MaDA9aDvBz+SXat0
lNthX+6V++LNupN3FSgrfik1JitEb8/Gms+NL3mD7FkqaaOiupbVUPHJOkciP60KSAzzR6jou85S
BOdl41teGFwkzSPmHxTDxmpJpt5kOnPbDvj8st1fPzKidamX3zKm09Dk+gSMjW0fZ6tzrVR3Z+1F
a0HeMD2o8+d1e6JlLY5obhRpIU1YlhaDEBCI1BAM2BBdE7xlG57qYvcWRxSAA5uybJSCpNFurHG8
zWcRBHVjJSDVRvCFLwF+4+Vl68Y2TtLaAnDNaFBQsP1ZOWijqF64VaO/MLNYSRtnhlG2OsycphM7
8uE97Y6XTb6GCASHbssrwhpiZosgW11R1aCyDRcMyXhA/6JDOLrjkaLBzYFy6K8PKQa0RNTr29to
I0bneKMVFbqZsChRZhzAuvgVM/3YhSCYLP5aHAvOAwv7n5klGWsc2pHURjLwpxVkPsb+1bYSqDmZ
t0CmJk7HmreY0nu5rXddOdZuVSuihvpGKHDxCxYX2obec9x2+AXymPoMKsJ63jpdCsRyzQSXetOU
hlCO93XQ61i80xEFq76WgudHq40DuqKHrMXFBqJsev7r24xGFpRYDYxIInrjH/fsJTDaCuVrBYay
8MfQGG7Uf4tUUX61cZcvjPDVnhmJDBL1UYYz2Q77uHsdocz7H1aBbiVGjkG5iqrdpYEqKwZVTYEz
7MMTPK3Dmgxn/S8rdV8HEMEG8DmYXV3FuGoBPqUohOMr0HRO6UnpMZBZ3/bt4F9fzeZ2GZB4taHY
g8UsPn6cYqQmJS3OWZdNzmxJCuTORfohm7f2zAh/Vs6+CRg6lbTrYUSVHiflm2F8ywtRMLjt+uBZ
AXTBeOxKrzaXIFMCHiY48WN+r3njYd4be07FknqRcDZshXf5+kBI9GyQ7mLmaJmIJT1rhwLo1i/X
V/aeqjuhZ7u9r++M03BrvRVP8k3UCDzu5tfClLGJYUZODrb4WoxKhlZmFIMFFAX/BypJgsO96dIh
b41uE4gP4dkXp1uNSCebQykFI5WQT4bV/ahq1OmG1keV+pSMxqmphwBxgN+VSuNUSvkMJbXE0SMR
b9PWqUEJlKeWwFqsCqEV8ADj3IGlluT7IpwdEDU48yx6Mre2FD4JYy8YyForwAAEAmm0WA0Dfexv
inZ+BStbcP2ObTlY9Ncw6IrEfa37YpGQKVo4hIEt7bo6R8P+o8NQg4jYe3O/OLmvjBFuZZWj0NoY
ukFrQ1RbSreOmJv0+LeQG4THeOclCH7ygf/8nxm+oWeXGXXPuADdS4h7ZoJT+oMTH3GZT4W4JkTY
d6Je/OYHIgBtEK64grn3hb2MZmnfzjgG0ruMzy+BP+z699nCGkBL4V8TC/8E8bVRCQuYkJ+SgDVe
ec8TheiUYll97drQpr6djhy67MWvAtv8Qi23EzVSgGoxeEVQ2LlcnqTPA+vi0g7sF3aEBMpdc5eD
SIpNznRbfQ/9+dd1g+vDiJKqim4hLhQwoctAtI2praJMYgVT+t7WJwO6wUZ9r2qiZ3L92XjpVkVF
FQ+LjFfkcl0dsMBS3KJQXbY/5+F3Nv68vo4ND4zGpwGcLPikwX6+xF6jUFvZGXBugeGAGadDj+RQ
j6D+MEAX0/+JR0/1uhSqs6LUfMWfj3XheYFiJXgS+IVeuEg9LMyO9KMNqCO9JyeMJu3MR/MXpJh3
kVt9p7tStNStvTy3yP9+duXQ1jVAoQiLLfjc2iOf0qe/TY88KK7h9nd0J4sS2LUvwRrxwIDHF+WB
FQBmUCo1601CgryDvKKtPFZa47NUF5TcN54b2MFzjccGsP3VYF6sdfoAqCIJoIg5YjJPem9M1/bB
Hds7CBBB5fL33GJYDtoJFrpbwHiTFbeYonSjUSgdQYOZDwPGLj3le+pOO9UTTwhsXDfMoH5pKik2
hkUXh8VsjKHWattAcP1h0cFR7MEJi29zrHrX78PGGVH4KwYGEmgrrSbKIL4Yz21HjCArbEdF+XCa
rcN1E9zTXroqnAgQwqBehDLYqsadh2oVja2FLkJ9H6a6l7ayY+enGuQUeP13141t3W+8/FCDQ/GQ
iwssMqCKdZRkZm1+zTkA9aL+MGe3egiP4QHQ1tLpgizbi9Ukt44kmK8ws46MFlMAS4fcY8Aiy9TE
BMxt9BpzB/UPnA5oPJaOBaj6gyQupa/LKgDf/GtyCa+YhtmoUgkmuXAmR9bR3+iSY9gHPNOc2IHr
ckBV5V1rhVpm28tFogEeYICMV+gDmmZ1OcX4qO230dO8FC70DpmmN3nzK93ZR2FuveFaUCz4n8El
dkpqC8mYK83AbOcArgPF0fSD5IOb2isD9qw6mNWy/P/gz1CExvXDTUQRd5nmZIVZ58w0UcYfMidH
JbpkASuEc/XrxxxILcjTQd8MKqsrhg5ks6nSqr0eqHtlh6L9nqNWzJcBbxFEVdxB4D437jyfdOJs
YuAdWSEywwaDxhEovYNBaYYDCdvYQd+xEBRwt47IhZnF84O4KSc9lTSMNFAKJoduj4kuv3WSya/e
Cr/aS4Xg8osWxs/Q2YMXUXDTxwMsJhpD8VSuvyGYEQ3WrzpYeAhw4nW8OmBuWj9yStsA4RYbWgAo
dedGef1uDSXBBFMFjHfdf5alTdyptnYGU8CGTK1UMEnAY6CFQ8XvRnqDQGKDETZMs2hs4lb7SiKb
fYrJkP/COsfXCWSEjHMCwo8VEYc5hEk/Aa8eUMvY2SAl1Ub3urNe9SVhAiV+nH30KlTgYxZBesh0
Gf46BXbUAGo9gaZBTk3H6ov7HjyotEt9Pbuhc+2GuexJNXVrHeMHVPHkvD9FyU+prjzGZK8HvlxW
knsthUy8IQK9ro8VuHPQoVUADiXoSi+OVUWSeSZqYwTJZHgRWgJ1IfiiG3cFSC4LzxYcjUxWVYi2
T8LQnjMdn1TbgT/rqX0HPxa8KQR6H0zE2t71nV97U0yhQnsTjhvEwmg+X96UUKojEs5EQ6B2G2el
Nyn3ZSGS+RIYWZZDi95oG5rEWFT/nNCPorpRhA2bFe4P0Ty+iIIpJXg0hPSLj6OmfYw6y6QFwEIo
36JnY6cDDg0O9Ef72fJR+HySFWfaybeYeUXPRnbaj7/fSoMzeYCVBfCXZUmHjHKNMKbWAzCZOmr4
W9beDCUS3JStrcT/HP9gHg8qm4uoRoq7GIW9UgsiPfIiziDPPvPaFFjZCJ5AgQOEAFeb08iKjs5W
Kciomk4N1Cf9T5oDHNBaJxCp/ZF37f0IEFbjYhPzB1ENYh3JXNhdPu54ZFVjBFw0UKzuEM3KW2+W
e4BtPctMvMxqdoM8C6LSrUuN4iW8G9JodFgW58aqozwts1YJCuuY608xHQXlgQ0DfM5WRwWCtx2W
Boq5KRJpCuXAGMfdXObHLH++fvJWxHs4+xcmeBZx9t7ZcmqzqLXlID5ajopMlvqY2ioqx/6U95xw
VnKUg/kovZW3o5/Ibv7ZvFTuIDu64Jes05XLH7Lw4zoYzPokwVpHLdybdeGkxuyaKuoRtTAQXAdL
3BbfVhTGMATB/362aNKDcVmrTewriLy1GETl86EFYT4NykD7EfuiQtLGe39pkH/oM4OsBAsNtBXk
oGx+ZcNJG0e/V2/TSUeR50kN7Z2BsxOyWRDMbL0JJlAKSHPBtLXOm6AHykIrw0KnpxbMBAV0Em2U
ijHgofnTAXoJr9eP09ZHPLO3TCeKOTfzuIG9ARChqf9p6b1Dy2PN/jr8hHIIYDEygGWqvKKZH+bc
Lhlr5EBPq3sMFN7qIO+5vpSNu8dJstBq0UFUturid3pZ0U435gDqiM9Nqt9YReX9vQkgO4COA/wZ
ee3CIw9DUiBDb+agQmdeGu33ojHfrpvYut8cloqzDmnlNe8vSeUwTEBDFZA7FDp4XzbCbCxRnDDg
UDh26MDdUIIezXzJqSPvyl2xp+9FdJhFIdDG+3P+S5YOWmWTLM0zfkmB6U5Tf+nGl1wScSGKjCy2
dNYxbpwkMBLDc2g2nBf7pTIRP73Iinp5naXSKKjSmhN81W+ddm7YnqJURP29aQT1UnR45A2MUT9I
pGstdQrmmL0lffVZSf0pD/Pj9ROyaQZiE/ARGBtZ4X2g4dg3mEqcAuj57mtKMHVGow9JmgV2NlwD
ykPINgyMw+POLr5MPCndXEZsCuo6fiajcZNmUGmQVQNowkng9zZt2ZBts7jk7Qp0OrRqng1qju+j
ohgbKy5Jfw5F4hnQh/jr3QPOx0BUD4EX9GUXQTAkSIqOFpMcpOlBb0M3MSE2+eO6jQ1PdG5jSQjb
NdSkqPrKQY359mR+m4lodG0DsoR5iX+XsZzJgyC1LIUZllGynaR51W0PPAUmo/On9Hfybr2CzDv7
Yf0pPUB8XCu4vr6tVwrhE/SX0flDaXQZ5pjoOeP5n/95jknmQOrMq26sp/jAXPY6OKKSzLZBQLtR
RgY2eOXb9WhKU0JyGYU2iPoi1u9lJ9QcjqoDdZSjvoODULDGjSPJ2S4R4aOuiKSJX8OzCKBqy7oq
aSoH/a49ZiDt6WPHkJ36jqulcr7dJPOlxLEfRbQQW4bBWoLgEbhOjEMsTmgyDQWACfoUoInqGN27
weidTD/CKhRc8A1HQqCxiWkLRBtrpDdr5SQphnIKGumdmPe59qc3XgS7uBG4XdjgScDZLmaa2U0l
BZ0mH81VYsf6yemR86Pipx0agHQnPCrclV8WSjhUHrVtECWjb7XMcucmNlI2miMsajv999zvCARt
wOHh1g+lmJJrxZuCeBxK9Ggs8YoGH4S4XGHfpwD/VGb3FZpWj+qrIrkximu/Kt/eF37XOhlm6kd0
l4RL3djcc9PLXLvX1bGeWpjm5VGwprqFvUv3XH4Wg87QRMfAuSAA2kBOoPqEeSOTT7Ry0NPlam0z
wQxoJg+B9cCrltGpdYZdefwHOfEfFoiyOnCtoCThYujLDDiWSWJT8HJ+nR6QZ3gmhsNA7afv2n38
OyocUcNuffc4soXDT3jythqibQi1rFHO+mAeNE8BZ+Fo1/va/IUhYcHF4K/n5THF44q0HsN1IJwB
puZyI5GIRiHVSReMeu5V+m2T5Y4y38zVWzzFThW+ZtmTUv0Bfl2QA2/k+xeWbU59cHYlFT3FkIyB
U8PxyXHhajeKAg0y6nZefJhfQ3QSWkd8WteP4qXZRTihMqWsRg0Lrk3DrcAl7HQaFJqvb+vW98Px
5HB1VGVAUX+5NkDWaJLxG9GUoFyIngqIRlfNH6a9X7ez8f5iPgYC5ShAgWthVcQ0MwO0yInUBmro
UxCg+G1gHGIPm/it+axLpw5C8GxnPgcUia7F2m/z2Rz05THBiFu4fCDqac6agcVdkNDXWH6vI4zi
A/EnWOGmFYJMjXOgogq62Mo07jNdaSascI8kxK3v7AbqFbEHLXZwMWXVPvVsTxNci41DYvNNRRaH
y4dY8vL7ofSu1X0dNgHEXXAMbcdK3q6va2NZFxb4CTo7/WGVJE3Tx21QU7aXc+uQ1c1dm4lgwuv+
J2fqBNYVdAmACi3jM6mfIr1lFhYy3MYJ+5FZkhOGr1YM4V5mCU7jRkkd1jDXirF/aMbhMbpcVG3X
TY5BsSZI3/6hzyYITHZa6FS5i9oQWuPApzA/D6YZWg2n3It2+vPf10TxIzCnBmAU5xBbYh1QtWi6
ksRNoCfvudFBa832xkl0+DdCQYJ6K9IeFbMvtrYszEtFEWPEXGaof6EneFvsuJba9DDspH2+k466
QBlkfV5gjseB6PESVHwXflpSoA7e9RYL7PCBTdRRtKdUxO6x9loXNpYjAElnQAqcwkZUxUHWyH6Z
g2TTkL1oHgXef3M5oLrgJNTgvlje6mmwMQAzjSyYjBw0PZ9tp7rlLNLF3iifYUXQHQBlCJ+4Wb5u
tK6Sqm3ROM3sfZdMBzonx4d5ujO1N3REUZaUXQhMu9ev9tY2GlB4xh1ASwAdrMtbUJlNYvekZYHC
wPmSG/5kJE6ov6W1aOx163bjnoGfBLAX1JwWbiqqiWTZs1kHcTjs7VDbdVmzH6fK6wt2VCP61+NX
mI3HVmJd3AMuHT5tpb4aNPgsqQWVj+I0pqjUs7F18PKcxBAltLVejNmwSVdyDZfK6qhDBgwEKn3k
yXoOfcZKqJu+5bAu7C3Sgl4us0GqZxZ0nXxfYgZFa6UnOoPOVte6ApxskkekDoReoTw5ZV8CNoiq
PSiUZEeNrMcxIY/JbB/AOPYhp3nqAhU6Ok0+mL6cWD96fc7+/mxd/OCFG5ilXlVGExs0xd+U9E9f
PknSYzgK2ucbt/PcyrJwIDURijG9DmdTlKe2yu/JrN3MExEgxtevLCZ80LuCyC1KssjiLy+KNCiU
zKxjQa//jsZjm4rKbRu4Nz5MZaMWC6+57o/NZq5WpML31Z+sb/MtxyqqCMhuwQLqdUfltfs5icRb
NhIx2OTEYIjcUdlZPgyTpWPgghawiRmuFPhfzetst0BGpN3RgP7SwY/0OREnf1E+rjse/vEvY/lL
y4uYwjaLtmyMnAVQxgFL8j+9+eIk0oLc8qroeYKlE5huuILllGRBZ12pRqwwOZKT4tSuedT23VGc
1G6dQ4uASwgUCSgBW4t4IuoqU5WmuQ7UBDK34XCa0+KliIjIr21tHFrfQDQBIszhW5cHsShCue3r
rkY9fQiGprwLFdxwfRifSZ38mAY2OHE4d26nx9/Dgv7UxukFfPkAMg66eQIRagfykyTZQ41adUdD
u0OIlVSQleuswZXsWXfMtJsdk8U+2Ogyh5Dyuy6nn+MQf1PN6t5S6G2oA2ondx11CWm9ZpDveww1
MMM+QZ/e4yyF9Tx+Y1lmeyqJH9K6YX7azJYXKvnkZGoJ1j0dk/JETScwj0HbOpyyyu2atvSvH7Ot
W4X2PVJvDkdcc5TW4E+M0DHgJzx7HKkfK06CQQKuihE1XoIEEtS+N7YgZNh47C6scm9yFjE3eYMB
SQshg10Zjq3RH8RofoVqfGSDuW8Luru+yg3nhPgfjL181hQQqYWnxaCUHXfTxILUHN0sOTazKkpt
1nUTVPb+NbHMgJuZRDXr4J2m0+iBa/Yw/rTvm93sMqd9mt5FjdKvrGXhHy7sLfytQSf2f5x913Lk
OrLtr0zsd86lNyfOzANNedkqSa1+YbRMA7Sgd19/F9g9LRWLIZ49LxVFU5UEASQSmStXmg2FvMGy
xZ3opG9ybouPvuGoYOEGq1QMRhDdbbz4XkvXYWk3j8SRwGJ5J3nL9QRm0BPnzecetE8d2khCrBsF
OlRdp6fiQNeFyyl3UYP9WgZkS9pX++EOvELZY9G51XpRjfHF/avXMfEhxUU2VIUE+aXnr1GrTXEV
cluvmw0fyOGAqvF2ULopsjgeeUHk98XgLn/fXz3AZESnnSinaoQhBlp0+M3YbtioW2kXbrL3Jdbv
GQ2Hruek38hqx8I01aSxylqZ26R5FSGFuEfFZ8umUbqlkv9iZr6d9OFV5gdLBt2MBodrgsdDZQRU
sFac97HWpUBWWXFxMlPlJDbKJh2qNSvrBYNldrIiFK7x3RFfm87FVAo4SvQmLE6674MUMHDhtXC/
1gdz6zpQUmA8A+4V27BpHIrkA/IT5KAYHaxkn19x1Cuv6KWtFY/uiFOtl30s85Pkk9TJJElLoRdL
pPpikvSx3TQOSlo74bHZY9sEUjHgUNegvzuku3CfuP+HmgFzOgp4czQb1swlAakZJ2kV6QaW4Cvw
vGzrdbLu6IoXSeUFkMonFLP4+j1fEPQj0MGrZ/+ROLHJSdiXeQfuF1gX1Zbegug02yoreH7g9Kns
qrerp+HAi+HAQXg0PBAYSmtwrLlgV6OdTWtXOH39RDObkrMHmqwEVYmYba3ggQzloSuOCtvnb3qz
FBCc7elP7Z6Wnegt0wq0DGKybz28JdSRNuqDATREacerLXeMpva1H6+61GNuhMSeRVfb3Cz6/AST
yRoEMVFUsNVjrJFNflc/IIM92/OKQ4rXvdPvxq3wXyyyJs9/RHgX9YCmi6yUtjrKm6n5SUdJvkF8
TpoFt8mMlxmj6UPCdI0dGK1kK9Hy03CsXD5+/WcO2KlQNYzXiCpv2s1So+bs4zOZ0/cICky43dAq
dV1tlX21Me7UFa+xwRboSua0KwCbMIxB8gZvykSrD7HMjUs/B2dD8WBq2Ubs1FUgtgtiZpLN8BI5
boZ7NJAfNbGPh0ECkUiLgdG8pkhReoRRtFHAJmJ4pLFRq4LH0eojrD6yUpZs85k18rPoyZ4mBld6
bnJtIJh0K0RAGhTy29fz+4J6c9Q4cBSZ3GXJmZbPVw9aFyrregkzD/t8Wwx86FZqRU7m59o6IJlh
W3X6gvoWR/BGZXYLHnBbAnub8/VzzE6/T48xUfUyAfggtrgCCP2jkkGla4s256wMxCVBhswjZ9OI
uUDTUE+TNj+J5JtUJzZpfn7diDmjChGJPwIm/aXXuanGQZMjnmQiPK5nd1FW7iTf1G2xlR4FudgD
/7/k6JtrFq/HhqQ9AFSx2T/vwdrqU5o0OaQmdAPKRbcW7r5u19xU+yyBP8EnYzUxoqoTSYmpBnwQ
tWRHMvYEVW6/ljKrOuANRe4CgLCIG01mtDHUfkwb9A+vH9xeUbex2cHaFWttYV7NGYSAMYJVE+4R
eConbywogy5TQUAF1QHIpnUbtu+1Ejp+2jlZ/QMp/g4tpN3XrZvtpU8yJ++wF2otVRhk0vQhiQ66
8vD1/89uTD83aqKnlCHT2kiDAHGNAIPm6dhE6LeBE/6wcie9lm3qRS//jUzMfSQroIQuWInOB4bR
KHJttmk+xoap017pcC+tGxhIolt8V58KzRXeFmTySTTdOMAmBPAFJF/IkJh2nliQLrf07JQx229d
aAmORREclPGNTad4VCUA8kRX3hjPVHUXhM/N8M/CJ72oD0EvDwWEo4DSY3NKV/Qm2ZH75sC3Tsra
L73kDXnH4Xfiygur+eyg/dTuSf9GBiFVmpsZZgcW1k2zQdLlVt4s1mWafb8giIM+4SCfKZai6GO9
0MCZCkeavyPXSF/1oMvgW3ErTwZZgrBTX4LjIj0df3MX3YqwAUDhiGCBr+N8KIlaGha0VPmbRajT
LmDjedE6OMir1LOeCyf4++W0+dLHIxX/ETlZc6SEBnQQ0Jk8c7BDjWZ1J2z8NcKRRxVtTpx6FSSc
i6dw2I3lLgKqZ9XqJ/mTkZznViGQAfLhtGqp8606qB5b31qODKBpjQJR4SZaLIQ2272fhE5GcN/l
IQtrvGdfAl1m/qSKUIFmY0vR0vZ3VhJPZNLhgcayNNk61Ekn5SUbslPZdQ44JzZ5KtpdfEuMheVp
1s5FvVhUDNUwOS/CkalQaIZfW9kfDM6AZLcjr8lurUU7tJHS1D4tjdgZkDC83NwoxOYeToXp9t6Q
Ewlpp3iTvDYfvHIH+p57PEPZemKopdM+pwygp2Sb/qpLqXiFI9yyl+Dv42XOn2MyjEUK14CW4zk0
WbaVijp+riJgFNuC//Nr9Te3TUOTYSpC4wMJNNUNQli2UjdIEIUUgPIa8JHORrwoMGwQSTnZz2pv
IKtedoPKUa1V6KUP+oIWnFvmRh4ERDRRKOuC/QgjN6R6ikfgyJnsubzDu4Y3oPFEt9+aL8uYmRmY
yRg9QdbfL4mTPXkS+X7VDS3UBIrmaSvu91Bv/VuNbXhtC20nu8kxg9P3ybhtDfvrNz6jImCnagh9
g2/8kjEefVFofcHwwnPJFsqrnDAPqdALUubcO6CTwlgGowWcHReWl59qQlsqfAIhtSOwFaBMmk3w
gArxW9nlzGDuZlH9zegHxG5V5MKCccKUpziTGDZY6ccyH0ytF94CwsqrxvqncoXCg064QZmdB7KI
TZxZZ3jEGEpJxyKHsnTn60wr5lnr+w3MB6vHwFWcuIzcrztNmlmqz2RMdCx4NoSgZpAhAfnU2E1g
a7WN79YNBwjSlb7tbySQlMDnC/nXsJXWi/5V3o7Jenr2DBNzQQDwWtYKPIO4CzbRHeiYUd3R0e3s
h75q3hGUX+rPuaGKnHRuuSNKfoH5rFCsyWpInp0Kq3kNZXjZixAAYcl4/frtznbgh5wp4FKF1wTI
a8ixUBhKlg6hvOSFm+8/8DKgSANINUCIfj5GsP2V48Es0RQYBubPxAOo7KHbJ5twRd79jbVmLuag
vC+PwU309HXzZnUsd+RyihnEhaeGUKfKYpPkhFslJViQ410e22Bd67bpTXBlOagLvEsqJHLT3GFb
uklcVbSXwgO8gReDBy1HJBdhTryB8xegJHLEodeYJF3uqu33GBEB0+qdPFol1ZKXY0HYNP0pSzuC
fQQ6tK1eqt50KGrP5SDFYFmDsN8Sy/3s8AEJGPd1QO1MsURd69MiN1R2EhHTzOA3FTu6pE75invx
+j5kTLFEot4mekcEdqp36TbYBDusjR69Vhxuxi7ZIbMNQpl5wNQB0UWE47yv9LQFuVnXsVOqvtdh
7Aysdb4eknMdxJ3+EADOCSTXnEtAYkpd5CocDBY7ac2uVtBH+WsNIJaw6MyY0yLIuOJ8aUCXXSSh
GINVNU0Z5icTSe+D/8z018hg/02DdExvETETCJo0SG2YBC7PGsO7Vm6IoL6otAtWtYlidCkgG+sy
Q5HLr9/hXC9hQsFeQcqGCljG+TvUklhnhlVAJOtrG5RsbmWyt69lzL07pA8DmwQeJ7C+TJoldCjq
2ItBdjKlah0a5nWaAn5u5UuujFk5KEUBA5AzkEyhK23R5LTvQ2whqmCFTHMRuxfAk0Q5T92vWzQH
NASlnIJ0THi29AvkHxNVBh4lDUwjbv8zuQ42SAFB7Vw6OKiUiGTMJTfk3Fbis8Dp1G0qY0gFAwJB
7RLYAJaBztGjK8ORX/sGwQDQArjxWtl+3c65GYbcbwl1gjl4Zmp/AWXp17GqM5DaIVspKtNXsYpu
qBXcwPm9SfKlGT07GpE0AQonXhluOgGsEJXmawWtbOLnXrwV/eev2zNrUKp8nIPZjldUmiglgpS5
Tu8GdqqswclVy0NOarA3LKxcJoQ7nMt6bfTJwUddE4eaDMzSddmuGmIVNugRnpSQ7MIiNVHyNV7s
5DnbCMQacFiBjAxLAO+OT/7MQjZjwhqsAQkymI2dmvtuPgC5ET2BHt9CoU2lVuyme1OHpyh9Advm
6r95PQZWeA5bB/EMf8DPD8A0LSBJj2GtOMJrvulWHWJeoIPx3VcYhungQNM62XopEj47cz/J5ePi
k9yky8QmU1qsFZi22yG0UAillR8JgbthoYmz7xgjGfoB/nAMhHNRyFkrjLgvGbYUhs0jesjbEhzO
VKQ43VX/srQMzm4M+dT5j0C+KH9umxzWktJU48x11cFBAV0FZFDdpkFShQUmgzfqLQoV5zYxcJKJ
JojJZvhDEolKpdxl7BTA1ljFafXT6gdm63IQuqoWPcp6tO+qHCXm9e5OjuWrNlK058pIhU1SRMpa
beiD3Iaos5fXjiLFHsvNNWtKL+2se1YBoaeF+fchbZ6xZj4Tph6QtfFOTIG6OYtOBapLonpv9VBk
+h6DbWdq4VEdtOeoUbaiKtwlYuw0mbSKUdaU9fmWJtjehR3ZN2W1C3xFsBtRfzAquNxb/U5oUw6P
X2lYCZWhXudNBkyXaD2pqK4diew9A6WpXTLputRNr7WsZ1ATwtWsd9RrRPNO1/M1llGo6ca/C8p6
p0sxQCTm96ijD2pTHvtkOMZS9x6r9CpErbXapw7zUbILr6Jk9K6OCTxuPTyAUb02zHoFROyahZ2X
VfTKqI1dW+tOnKWHoRaRoOobm7BnN0aTOb3c7quk8DQ/WqHc+QMJAVuqun0qZM+06p/6UESSSLsJ
y4zaA8IygShu40FeAGPMJGdxpmtejQe8tnBjThb6OkXNPKHVU+6eVgFGW5XrBMOeoJ6d3VxTb2lK
zywdSHVGlSnkgWJLO4UJwh2dVrwi4MkX6q3YkbWUDK4pPoUNvODtErfGXPPOxE2cIbTWVV8J5BTr
Y+t1J3iGXwzPwIYIlVWXfS9zGGUV+a1Y+hGpuaynWmNlqVASOz1JuSsA83EN3qfr+lFG6c187Z+i
B3KFTe0Rc6dKPF6hO1svzXHeYRNjHlSwwOjyJBwkL00UmYE8FUVX8IJz9rNLNCdOlbu8+yaKgGfH
iKwEyb5SjaUVYkZ9nkmdaDNCw2TQEVoBV4N1zKnwA0VTiK3GmH2tcSenFMxBlj2ESWxHTLwCqNIJ
C82uqnbJBJuxFfAk4O3kCXIG+uFcr2YRrX2hrNNTTR3lW7DJbqCYXhnBFlQ8hB46fa0pS0JnR/WH
0DFU+EmZZ6gNXlRKno65xqFih6KbyCvrnudzSjpKCgb6un8J1+2u3yx1+GhtXfS4BciJhbEnXwRU
NYWGoYgc9VNZ2NGP7lDdxEfSOeoze9XW8qqwu6uGOPSu3VinhVVzZoEGx+uHaN4Zn9uNWG6ArOcU
lI2W0wb5ppHaDesip1ET1IfgO65tpa0ipb+l9b2qwyaNSkRkqOTG7LjwMHM9z1nmsU1Cv18kkKS5
1ZcJU5IRomeskMHkaaGjDYCQaLvUS9f+cvLZ6L6ZvHzA9ODNB5UjqhVN9+dlBEb4esDLVwV1p8AV
g76PjFXfNt+N1NBsplcvcvmzAXemrRRrAQUUwDYtrhpWXfm0v8Z2ZCvJ9XtEskPhm09aSG8jtXGN
Oj4lzMI+IsLmIWZIRQ4jV+gLkHigkDWqswPuyKo3wWDlwmie6VSQBYvAHiI6oV2kmQYoK56WZRwj
84t4SpW4iBrYWi8u6IwFMVO0D22TpiJWEp8EP3E1X9zFQbryxWQheD4vBpAbi28ezCma0s9bM9Ek
Gp86q3WGqNoaVQ2iMX/z9eibGXzY/+OVjVnOF/kRRGeR2cCCOhnkmkovSrLkWp/bo5xJmKjYOFMk
Qa4hIVCqdZdJQG5/l4d1Zb4XkeiEWewR0AwqRutm7UtF9HWUiOtcfesVy9Hrn183dw6Hg5xnmbcX
dUcueD0NEqRZp+XYkwAcaGO7FNoGiTd9171WWfuzVLUt9oE3OVG+U197ijt1cbPNGzyZegAQ8Gwq
A4GAC7cIw5SMSC5HJ2ol1wn5lmhIKdd7J4Yd1nWhTSvVCcRrUyi3XVltCrJU41KbfQL4ftQRZ4ri
kOfqT+xbXfcJ7NpKrNdZnaerhEl3ZliYcJbLdxIZDhmLBjDySoVXS6rq6Y11m9JuJcrxmxyUr2kk
DNxY3GkxqJ7BBAPQpGDaca2DeFryldQupCjdoaCsfyJNKa2Aw77V/RhFflQrPxa15HU1oQ4NzEfL
KKlHarDIDon6QkNqrMK+xvYsUuEAtszILhT6WEgEBL6yugXqKHV7qExY/3K+CZDOuw6GAlxOpMZe
pAyOWpn4bibXL11ocd9jasdDurD1ngtLYldrSGAl0DWUGpvsLcGRmZVh0GJYp/WJBNaeJtSwW/lG
E3PXMFA0gn0DdG7FgHihDbH1OHBJD3q+FjW5SmlTizXKwsGWRJMoTfZKiBeqsmutQZ6LWniCmS/o
xzmj0kKCItjawIChXDDh912bm3UVRaf0W+UW22wl3IPmHOmXAHum70vr+4UCg9sKVODA8yKKCe/H
5AVRpQrNPDLpybBuGmo6Fli3yNAsNepiZwgxqBmJSmegS7tkaWiFVgGgQQ+wejZutKkfUagFwN30
KQJgsDyIbo6QjLvkWhi792wSc7HAGSE5hZO1TfcDUUNIydQmQAZw79tREm5bujKFqnL6BuxUYRYy
JPqVvi0Y6mqQFOJmQYmiPGIlu/LQSHbhI8WkMqQfUYZ6XwrclLboV3fEjHZFHj4LgXUUoZiv5L7a
dWl4XWqR10lCBXWlf2NdtkkS8V4M87dQKhD/0QHKMQLkxXytLy8MRN5McMkjKgrqzgvbpInbuEr0
PjhJ1g8ryGxwg+w0+I5iEMJis/y1sIstABemI30AwGywW09jhkE7NBHSJfFOgWmVxtwyugFB8Ppr
MRdLHsQgyIsEcmBagUyZ7DRarZQGK9DpKYrf1OJqUBcMuqX/nyx4sjqEDFtTetIrw5bM5zRfyv+b
kWDqmF3cbsamdAqsS2WRtTFAfKeGor5KpbgBzNavX9IFAgsaDWsU2L345AUA4HyJQPARKfggWD6a
qA0aF1C9QeRpGl3LablGNBnTSnj5WuTl2qyO7J9gPQJTCPw8k45JJVT8FqNQPmZpuwVZml0GuzLJ
j4mmOApcmj4RPTO/wa+BNeksZ0G8OF2XuXhOf4/6fnDZTv36iGIjcam2pGNMQwBpuhU4zdzCQCxX
6BwjZw5RhJXBtJ0f5QuyLzp0FI30UZ4Edqkrey21gK3RpWPSRl4wSE5HFwblpRkGEcAPYswg3Im/
mqz5ud+pQtCK8pET6FTb1CUecgB1fRuxVbuK7+tj4MZOKqwjdYGs8GIhgGR4YFHcF0HrmfkWarUA
ZLd0ZAmxc/m7BZxSIi0ZNZevECn4yOLEThKh1AvrX680E7FASTw2TX5t+ukTQe3VhRHCZ+6Z0kc7
eI0LuChAnQOs+vmkIKIfUsQQhqPSUddSxZ3uoyayGFtPhak7NDIPfd49CiiBbieFmTjY/tgdAB8L
c/PyhYLICtU2QcMPFAkW2PPH8LW8hCuQiMeoRNXi5ro1HhLt4eu2Xsx/3kSRs+8jXHLZaVmeFnJX
hc1RC0u3Vp4jn+2IwXYpw9ZOzq5EifzdfRVWGKBvMFBgF18WeJcGNVR0rHTHDtsCs7AOhRKtEPl8
/Lphl1YQlwN4FdyGSAcBzfj522M6wo5dQUPkarQe9vMgdmo22aZdDR4SAP82UQOXBq4/+Dc0mEPT
7JOh7yNQnOrBUR+uVHrX6cBRIYE3Dv42PP1c0HRbaipJGXW1ERzlHmDk/LVlS6XELmYYl8DrgyiI
6GPwTYadWfKtd60Fx1TPhL2RiZYXN93w/nX/zEoxuSiEwkW4ws67h6a9JQhaGxwLug8QsbN7BNYW
JtClMuT/j4qTsN1QMxma/VxI25p1RCO8rHCbX8M1/j0LngUPvk94WJFiJ3uAMibYztwtEUHPt+5D
MLdmPzmetILKZIik4CiSJzGMbYWJ7tfv79KtxtsGHQ8VCNaYi1W0D5JEsWgfHLsV2UQe2eXg1lU2
YKKSuoMx1nPJ1tqzqWxp09i697V4+UJHTsTz659aKJp1rA/SEGCdAb2lk7rsyjBsoXvN0m1mrlCE
iPMJemxwszU7orouYFut5PnXS/uPy0jV+CQcXQ0P5yWVSEkaP+2DLjgqR3Xtr+u1KthGugkAtuNE
iiIIgN1mCffCR87ZEnEudIqyqcEEEUpSExyT7ntR6rZZbhdrjV3uPSdCJuuQFOWZ6Cd1cETl1zVP
QIjb91R80fx9sG6woYPLDsC+aNXv6z2KwfgukRyV2Ia06vtX9vR1j8+1mJfJhCcDyuEiOSGNkNkk
sQoPo3cHogueLCT3SpssLb5cvUzfLLfKONEUj/hMFAPIos3WAO8x9LYEDvzAs4hdPHEqN3UlbmTQ
my5InJurnwVOYjAgtDMtOPyhicBN5qhK5FJ5MSXzEgSHvvwsZbIcJY0WUCrlaNYqPTRI0U92Q+mo
7aloUca9dIp9sO28/NbcU6+tOldrPOvt7/fgp0cYoXKfpmwAHhng0+A48eMNlbLXSiuufX+pivvc
60SdCU4vyhNvp06nKoBv0ULe9FHOAy8h1QncE9uvG3JptACNA3AWiINgLV9wFWU0LYzC1OhRKFFS
KqkzJ6KPKWXrwUzvVPkl0OuFMTI3+HlxTRVOdNAwTbcsEelYBZOUHtUy8J+iIQej0MA95VKbLixa
c6LAjQSCNfgtAcLn8+NTL8WyHwuZLJOjqNxp1eC2vWZjq7kg5fIVAr4OBBowmcjaushyT5kpd31a
UJgR4CaCI11KU7tPmFdZoiPlCXJvlop0X6KPgM1AGUMUupAAr7ug3xuirhGx76dHjjWP9mxXI8jp
VKhqoXhi5i7HOy+H4rnAyRql5lIN+iwIFAW26sViH2vV+9dDcUnEpLf8SGBlRXN6DFJr06e90xuL
2I9ZGegj3lMoxj0FDCpWgHI8ZkKxDIxFVXZRbuu3qjs4vFyO8oyaaks6kWujcyWMN/dJ5MR+keKO
+KgsgfH+yUUT7hZh1XPDEEAtCzExXuN0ira0ABwaUHaEHjk0WPRiVwpUL4iH92ajHzrHtAs7jd3I
LULjuQHRoFrul/I9ZoclUMCAb3HyyYsJF9UII2R1R8ZhCSKG1aDvOHNJ7xbY69kNWy2JvOxQA9hS
oMXgeoEHbNpqePbqTMuxlPYmip2VN2XdLkzvGaMIGAYsooiPIasBivhci2RmzGrUyxbuI1tfD27p
gMxtHzm5y5CBENrpeonZYMbW5qgJuPW4RQre4ImxEpIMvFyIAd1Lr/561dyinBF1dcPDLuUx34IA
pXBkaMy1sbRNvhxDSHEF+g7xHiAHLuo7AeLaNpHf+felji6LQaerIIEm+j5oJ9ka7MG6/3rKcwPk
fG4APcnTJccIPsjNzl9tm/pWigwP/z5CjSfwMNlMy22ZNQ6t3oDjXOhJPtMupGExVYCjhEd/urEM
DL9D7rbu3/c18SrUAfYrwZX8Q90ubJhnBiWYe7F/BTIZbqNpMlIkAqUfC8y/J8ae0Z9d+BvH/f9e
u/8h7+z210OX//5fHL+yrC8CQqvJ4b9vsvf0WBXv79XVj+x/+U//3Hr+w39fBa8FK9nPanrX2Y/w
/7/luz+qH2cHXloFVX9Xvxf9/XtZx9UoAE/K7/y/XvzH+/gvpz57/9dfr6xOK/5vJGDpX78vbd/+
9RfSJz4NIf7/vy9e/0jwu4c0qN7f/nGsflTv5cXv3n+U1b/+EnT9nxa0AoD0wL/BYYEJ277zK+iK
f8JqMxDJhBcbShm6Gt6Xiv7rL0P6JyJrIFOAzw3+sL/+UbKan5fMf3IyXSAf4AJHaQ/wovyn8Wfd
9NFt/0jr5JYFwCn+6y+45c/GIMY6/h1GAuC02EijnhKfgZ9NEgnQUQnZ0O+5wq60VAR3SR7LbkYH
wEcaXX5o1RxpW0NhrceroilIv67KRar8uhrH0e+rc78d/2q8ee63CEoEhFGXNFm+Hz/MmOeafxxb
XZ/vDf4xOReSIfvPjUJ5AK1dtyFAEBw+PuLM+nwIH7uwZ9HGyi3liWRxcgBCnDgCP8z7VPTalhpr
GQxpT7JRvUVp1d6QbrAlSj1mFOEqGtr+u5YBy1RJ1lNDupVmhVXlIwo9ABnhD/6+73N/P37TM8vf
pz7REWvhV8bjyJeUXYM9a9SLxFMNH0Q1BSC84J8dpH0XS0a+gnKS9uMx1VGVk/niSxYF4aYP1fQQ
DpQdYv5B/c5wYjFTncmF8XD80IOCHSJU4Czt8Wu2sUgbHcZrcdcJHqFd6BHSN6tOGczrsCyaFcl8
85ryb0OHgloFQOVuJoGOSSkfLTEXbquYRetIoMzusoZdN/zDFyJ8GDlwfHD9c3QVaPlsFfV63Cwn
oIapqmuJVMM1yQT1KLGg9LATIysQe2lHSrL2imTlQ54g7CtSUWvuoygsdx11gOQr72sxru7RjmaT
BijUOJ4bP/hcsWFEke14qA8yuf/qR+MfxRoy0AvGtm2nwMWmBXW/b83o88d4LpON7tOF8VyjZg+/
+9xUrvuw2ahSG98USkCPvi9o6xL0gU6h6vTYlb1kN23ZuaHcVus8qjh3uVzvMqNtNiY2jNdaF+pe
ag7sXu5MxdGEiD5FsYEk3M5q9lmaiy6Tu9gJ2zJ8HL/Ff76VLRyr47mPb8gxljdhTHVPiosA5BOp
traoDzzaeNyi3t2aJBYBWKqv3WagsNLLlh6NLko3CMDnG9KJ5n1WNoXdCEn4RjtEGnKafK/8XnIp
4g9XWiX7B6KgSq5f9f6KoYiRnWQ+QblTGGI2Bj1bZSAavAYzPLsWjYJd9/wjN1oNBPUF+A75hcLs
4WMfL6OatmabefaKauVXuR9/l8MEWd6ZlQs7fpimTQMPnzEIO6Vm3zE90aA/h0WqFnflsJWUIdkP
GrBwthqp0j5M44i4VcQqT2mH4tfJX9fDUnrRM3CAGIkWeIwKulM3QmiuNeFVqJLuKjJ85TpBfMoM
jXh45DFUW0TdGjO1TVLFtqRlvU20qL+1Bq379ZGqLn4RfD5DOtNmeTGsffC33XZx5yBnrV/HgLDc
MZ/JttwXyWvQkk0X1t2TVhbXRpqvI64txg9oPX+vcT0yHiajMvk4Rgfe+AOC8kYhhYeqkZIrWqgG
TDNt+EZ88aCXsv5Gg4EDnYOnxLTAnKf54YENRXIVIDD+69YmBVWWmiy5lZCUMVldsKuBLQxHJsgD
OLCLrz6fVhdDSoKa6tR8j/Qg3gZWBH+pjCD0DiUoQBkbyTgev06Pp7d+Or74Ov1t2Q+ojl51qqcq
g/hQ5+Q+1/ruJgmC8AEpX35SJo7Pet+LeTePH5I+qNBhoBtJ4+rX+URmVLHHqyb/RScUvjfe9/Gz
P7/4OK/JYL20x18sy0CI5ipP2xS7hSKyy4a1dwHKSR18naKakF5lP0iEKqKdQh4TSwi2quknK1KY
2Y9mD7Rv9AOow3JVBczc6HFUPgpCsk3CyG6H6tiRIb0VEFS7T2h9RbB5/dYj+rsZUCzYkwBF+5Y2
eYIoVwlmDq0kQCkZkiMVUmJbRU+/N37ZO4kodocmNftjEuW3Bj9fmoCwi8ngb/NAS58AL3fG87UV
AnxYhfLaTyL6Xapu2r4zvvk9APxNXajeeJo06rYKs+CBWGYFOPAQuX5Lgu+KHLqfDLHfts5n2wab
zOnoA/8MNB6CipwjB0PxfPQNoWKWPHADfEWkRKjMKtwCITmAU3XQnbaXYTNkvnJfDyaWctZ/RxRQ
dwRSlYeh7JV7SoSnHhN2JbUsdPvYjxDPEqNDkhW/v43nBDO5jdKBbCbnx3u7Wu9Ke7zv43Ko57eF
UuCNz/zdeE4sw3VG6zvsARlQVnV7EKtEO0SFGXoJaFW/VXp4Y/DJrfnabQ5M+NN4q0zV37c2g/zp
VmbExhsTlNswS6Qn3e+ZJ2USdQtaEZXagioMWXpr1u0WU3LVhmpIbP5NjFVQE5Oa/v52fnV6n4DU
wC5i+MX5fcwspZ1c1KpjppZ4AFXv5w8rk7YIGxbbyfmPeyM/Ew/joa6xQ9Ul/iaIeiQHftzy8dvx
nMbSG7mNu8340/HieH76s8QS74VIbt2ORSt/iPsTFs/QAWqi+Kb3VWAHldm+kKy6GiJCiR1GlR0E
AkjHEyBpKsBo7qUgAVuFlj5IYRfeyFSUH/4cDRZRHoIgf5CbJLyR+BG/Nh7JWKk+7vw//W7gEv78
y4c8Agnj0Z9rH/L4tY+jP0+mpbGxjVCB0A6lgF6ZGVHBSCwzNwEv9dV4bvz28RGNF0isOrrU/b5v
7mba+UsAV+18o6xi74SYMgKwAD/IwBYZk4mcoSiTgdFrvgkkljTB1qRc9sYtBZPWcS0Lp/EANdJa
LRNOWaCzY9D/aBJj75chudL1AvbEn8PMF2FPhK3/66oVGMWdRXpXhKbShlw+KGpMNmUmygeNf1P4
ufHbeO7jKst8FC/6c9/4rQ3aeykdgkNrWLBeVblbVXlR3kQD+f0xXmC11WE78Z9z4y0D1LMzXsi0
uNPsgv8OXqbffzPePd5oRb214IsY0W4fzojxHSsAkyIBDdkjfGN5riw7GggyLRThLQjFYzUU5p1p
hOFVGfmNM2pNmF2vdaqYdzAvg6v8z3kT58s/55shaB2Wyz030147I7A+3T+eV4jxGvs/gsK6t6oY
FW+gQKWD/0cz/PrGz4lDmXthAAi4RUsRN3LFMV4eP8YZPX4bb+QVWW1dUfGP48lff25KfurkA0Vt
boaNRx4jCyxtrHSf840HMPvimopK4I6HYmrGd5UU/jpi/A7FJ5kddAnbB9r3oYqRSdVr+zivQAkp
t/+fsi9brhRnun0iIpiE4JY9z/Z22WX7huiaEBJCYh6e/l9oV9eucn+nO86NmkwltF0GSZm5cqVe
NJmQX0v8iXgSDO8SrsjqbhGQbwnZ110Y7IDmFHHjBHjx7rL+r0Y/wZ8BrPmvSOEcolswsmwgCqEf
grspQTd7lOl730jRpIs6y5xj+2sIgPhvYyM3jY/ToZ5B9lm9v6tK0JvEIObzVlNG/LOVCf8sQK7A
PVaf/LH1z+48GH3G/XwVjY6/+DBhZocoh2fros1fG1nNDl07KPg7VIfG1658LYfM2RFFECBFNevF
m69mvUKhxvZmK7gvLn4rDp3fuc+Tq6KHuTK26rX37IkxfJjnShBX3efqWfKReFMqH1fKtcpd3Wt+
MFe8H39e5b+u7rP3q7Sn/CDcutr8+3kk/McqNlOFhehlHhDAmpHk+vMLawJk6UZRJF/FWCznEjUV
t1MJn8WG4xI4oTwYsSSJE5OKT0swQsHGTH8w5CGjdHEzN0bD/AxjeTc3jzSieWSoySV3PbnOeDOe
M9/Tc8OKvD3rg9FMvTeehVFTUEuu094egLquSze+zyOO1caU5mIzOdl4vk3/fIoDvzquKnQymUue
KuCU4UO21dHhqpRLc2mG2sqTg0xXRrB7vzr+Znw3G+cZBnjJwcpXmdZ4nFHdLpM2w8JKvWSd1Lk6
1UUxAuw36ZgiGnEyOjMQ+FpofTzbIPd81DYqJgPWgAL4bmOuWNT8fIIRwR4f/QevoeP94w1Azg8x
dIDNwRiHEpcZvvibO8RQMJpzJKu+iQa9t/0V1dG6YqN1ysPyARDFbmekm4oCpRZXRTsuUy8Ebf5N
nq3NPBfZuO9ptRuL0Dp5kpFuM0bqt8eYCWObBa6/bFTfxImu+IKryXojbnFVGpD8GBGysaH4b+o9
DG5RvveJThd5U9hPNpuGVaGs5AS4At+5WVHuwoB5J4FT08rpOXiOZcEXY83S9/mJQOTY8xP9JBXX
0GMVEBvaA2K+lF/RymVTDv34mnUyWU0W7fdOHiQPxiKvgv6cc87jxqxX8/o0+K19pGbR6ssRyGUv
zdftr5m7oXLbHKzsXbEowLr6GA0qzkvgL32Q8z+5fQuarSis10b3y6IZSrF0kFso5wACmVixdpMk
W9azaHToXSvXZYTDPzUhh/SXXMBVfzSGRmeBJmA5Obx+NBP3Z0kTuShcP3ZqdMPxS7Yqm7A4t0g6
n80VuNHUWZOCHJwyXX3QGwszOd9pTO83kfnOar7z12ONhdEbMzdDG9z5sUb14fY/H1tHavvvyx2I
SPE2Y11NVTEHzrEXzTWgcy4MuSFAYj+2h0mjiZNIN9YXUYtVg9iFF1sVSiIc1aLt+7yz3PeSsIuG
c/huFCjvganZU0bplUsxTT/tjc7cOWXTcO6+4kWan3p/1p/Pv/1PM05/UCx5YpD1o5yHjl6Z7ZcP
t5PffPyDC37XpKEUD5offXSbGrAKPYomJ0+RhRZDta/Aep1E5KmYAn4ISrRGMLODM5Cn+QY/wWtg
VIi44oZ+ivO6LjbmhGpFol1ih1BbI6aybJdu7qitPQfTWfL3rIm832dN5N3M2rPxh3sdYRfPSvZy
N+nhRzK68oHZrLgNVtp9m7RwdkZlJtsw73bcrX5Ipy4ectudlgN6e+M3kapo1xyFDt18quFdjVZl
7kgu5Wi3B1oTvSJ1kr7XFByiCfNepwm4pLRUm2RoUbWtgTnoSo89OWIAtKexLkY1ZIPCIUuzZU84
lri2d1dR04IR1Mq6BXFUdAHvRXih85UmaRojmpLv7hODiPxTaRl6jPBy15uHtE3RzbwZPycQK5xi
z7Zw2MgSfzp0VYnohsCZnGv1YFvB12akw+vYqWINDPm4CbQeX5NWXQLws14FY//xHZgWzb9/BoiK
obkY2hcBN4MywOBDDKztk7Cy0ZTly1Ah0m/HxWAVceAP5IRz2qMiMtEL2vg/vI5Fh4nb3RPCtvVW
UImiwVk0Q6c/BcVUXo3gZnhv0BwrWRuROQU5pZw8GqlNiu6py5IfIi/bg9tZ+ozYqn+Lc42jtVJ9
bx1MDOsWq8rROWaN/olicbfzTBQrapNVGYGZNt+bQ5iM4O8InaMiZz5pqT/FaIzksqF6jbQXOaFw
9MkE982ghXxIu0qfjZTgT7DKQf+zumUDeBXc7ZUzeosOB9S9zwdvaa5AEhV+Ksfq2M9xGqP3R+Hv
oyYJPzWh/qj3ehu7Ic+qRe/YafIfJzmU+H1Y2py5sxnwQkiJAxmP+OafG3lYunUz1oH6Uo99uCyS
pNo1sj3zYQRB6YAqu1OqquFkrpQo6l1Q1Wf4GjWqgWfjWZR9wkd0qLnmdk5PkcrkVkcR2zdWL0+U
T8GKFnJ4wjkqiqssk39RiTR/q2vsr3kY00643+iclC5scnYREzwhiF8gwhWOyCthQyoncHGgaG0s
Hgoq4ohOm1YmYDfuXJF9d5HZXBYjQ8vF+aB1HwKW1cdwHu66rtCx7QzAH6KIaxVhd2+uqgt2RVJt
pTvMJDRMLUeN0kuSW97nBuzGiRvpa5uP/ZU3yQFLoHjR9ELpJI74UcTRXJkB3b3QvYB3zUHVubM1
OlDjIUPkpvbm5tIh8fQp1zU6sPxyAo3feBeN02d8wl+2RmUsAkuvEtI1u1qn4+E+TJ0eDzKXKMVq
3K3npbqM77M3mTIkrIJk2hHe+5cpQE+wQpYnb5aMqsGuc7Cb4WQkrDE/9Z2yszXYNPrFXWdMkMN5
d9qx3vSI8VZfuGcXMzAQ/bGKAO6XHtM36RXeArHL8aBGWXx2Kn7TqyRRuxFl9ytE5tibp2rEosBO
d/FlETw6fvMczHoUrSJbGQ3JBhxNAPC6I5v6OCkHZzx0Qx88gWE7e27U2gSe/Noxgokf+Sxk84wR
8tks7X4zS7N1ySO2+vfTAqB2//iksDaidgwdjXFyAOvRn5/U4PWFjorJ+yIZvheAQsKjGaxw4uty
RMuqu84HTUmH1nrVT5siz+0jvjzy6y5j+0E09sQGKC6X+JVo2Twxaxr3vIsQGJ2HkaAfqY+TyF0V
ZLUdj6VbbEtX+Tcz5gViHdh1uDA6rxfOkqCr6RqVruBFH2o0OgDxNloHW/Yq8DQyurOoJ7/aiiZk
OHVC5GOBfKDSTWzEFpjLS2f7JyMJBkaolNxuNBoZdNuEc/qQRtlXbsviIAMEnVt/SGKTAhvn8+cH
nT3rxJ92d51FkLm+5do+3AfiuvFAelfEk5W+tehZ+FJ3nbUCTBJbypgmp2Cyu2VOhP1mT+nOdtrg
25+mAjQ9B382JWXXLbNh6DdhxSgyLx07h/NQ2gjn2vZcQpyzc0BKiSrIecLIfTiccdb3d1bl5mja
MttEHWHnyhLNwmNjsfrtvtJy6SZHwfWxZCy/eFPzPqEz2QsPcEzzJQI3Rqx072+oYMXKiLWbZysv
7JPNzTgHyY6bd9XBiKlVvlLC2kuQVs4LE/UChDbf26RFMhGQpaeRlNlJB86r2cWMCrm5A9wbsJGp
iB5T4V/9USHPac7j4JuxY+0gIng/qN9P5WbWLREW/HBctxJb7QY0QdxHU4LVp2lHvi8z1BwPtoy5
GyLlPtYHbx5SqWskDHE1KaGw2kXLu8pcGTNjYUQz2A0F+A401xtk3UF6lLbhxk2ot1Iqy14DpcD/
Oo3TSfRp8hKNF0a77NVOAFafkgKkZLOI9in+EoheuTMiyMoOXeEkV17xt6QO/hLOSJdpkAz7iCn5
3LD8UOXd+G702ax3fft/6ili6vvM8sCmMadDhyBCgd0smpyoyYaaiXva9K5rp2arJ3tn1Tba7dlM
rbH5gV5rFu9D9EtMbCJjUERnGzObwvUdb9ZV6fLTlO0SXXonHvFylYJYYOVNXnga4IXFad+Xb/Ab
wafFguTQIb78rNsEH3tWvvnC8jfczZt1Pdn6rXT9U4ad/Sn0WXS7fZrNPtwuW2tp9DNT4opk/Jih
l+tv8AdPaR5zSb29gT/gJOBc6snB3wGgibGgDThIcEoM21RcaPucDQkNQUONYwJDsnE5ZFa16jgS
WEYH4B8yGPQ5atUfZgV5FT08n5hpK3r0x+uE4J5aOFFhLYXrZWvitQDiRmUyT5Yz9iHpgv/oAooe
3h92CBcBK0CkULbqgTAKXuWfOwSVVlF2RaffdeJ3C4nz18Hu0EEz9jIH4+06SAg5dKhsWrgs8BfE
TN0MzNRtqAgY4/osj5H8LDedLPJbOkHPYoh3c2VcrkQFqHCx6nxlHLKgUz9neSfVY4RP1eAXDJ7B
XLV1+1zRNtvd9XcoRP/3pLE3mIi7WWT3z3yqr8ot4qkQ2bMAlRft5PTqOjm+qUxaiHBU42vUT0Mc
IcZ7FlF/M7Mm2p3kYLnoy4H8Gk4X9johDnDss2h095PQh2j73fjDceqDeH8y9qnsFmG/P9QdumPj
8fASDc3Z5CVl1j86lug/+xUpVz7a3B8jS0RHKx3ZyrK4fK296pzVSNO0JkBcpE16BS2niB3dlBef
4Ozbu/Yeu/b4ilY6cluPFbI+s2jMXECZjtrpilglY4mw9iAf7u9yCmKzTg/2/vYye4EetiDrLWNj
YgaQG8BTDtRz2yu0Qp0lM9xtzTNvH41F1O15XKE4r55YtYCTKq6IRDvLoSbRSkeEX83gyuwdPBjj
wUhJ74QPiXg1grmH0cTdeU1UAyyDe/7Xc4ZC2P9xxCIGTK5+C8i4ABOCRRH9aVB+gCD0B69FDAKs
Gkzp94a5co8oNDvlfpSeBrDALQScjyWpSVEvjfJ/TZuJRpO3uvb1wTiaTXRpg7S7GkFUFZjHkpBt
jGgNrXOyk+F6c3KFsL+Xiqbg5QvJdnRItkiGgaB5Q9SmS6/UatlXY7Atefs5g+uzUhkDgGeaogvx
e4ciWu59Dguf740umMMFfLSQJ0rKjZGm0W9nrB2wTX2nsQIqVfsxQL3+Y8imlfmhpIvIgy0CtjLe
cqJa0FNxZDVV2j8Zi8rPkYYrcgXOPbjSJfqr7Ps50GNEx8v9uBRZv8n9qThqH00ncVo6B3ocz1PZ
IKruMLsHG4rVgK6zLYKlmaot+z3Sob8doxQNUNOUbdVYdMt0GJwrozXaISC4c03F2C2H+YrPOpWE
7skyx3YqnAh7ZIZUes4eCHORNpmHes4SGj2cvgcjTRnw9oxHhzAQ9AHdoN/M0lGrdFp32pIbp+rT
Q9vwYMeK5LHJh/pkIGuNW4gdi6oEiTQs6WawZPIoBK3RDR2qu4WBvJm7fj3DWGTpMMYevvj4vi6a
xc51anZqkm8f1EaknctOCFUZ4b5kmvXRzCXtt/tiaa5K/9TVYRWc581Kh1wc0cuK7eE3AgzDSY/6
ZgWwTJgPiPexDP+ohL+0zO9i2ZTqr1I2D1HuJz/AktUVYwAUhKNXCgjCb3XjvBdBVLylIkgXBeLd
e42+vUvX8ugJHXzpidOGnjJSq13hiMdQFB54O2edmSjCp4DhDNjZ1uyAD2gBVnRuurmH5tDvcq2i
7oS34DFMmf/110We8puG/30xTzUOvVisE4fAzsOTxWq0Ce4rhBZbYlVwRaCMHCA4l2WT6HXR0+wx
44TstQ1qXtY2oLYELRI4VGwRrc3hAKtP9cjHS26hVxpAbMf7+kfxr7HGeQ+9BM15oauvDQutFXUA
s+wzkX+C/auT+O2XNgtk3DmI9YONod5TW3urskIKgco6NhaqdTK0hanESbYtPQeJj4qukro7K1TY
dFH2edDwXA/VPBjxPlSlvem9nO3uqjYQ/cYDQH16caq63SC9s0LwjZ3BIuo/DMiyPoQWD+BSTXTT
UR/snCrk3ZqVgb0w0/5smA2Mw/NIkcgs+SbM8ij2Oi/a8Lya9o4simMuGmfdOhVeHjAKLGqS0M8l
JV+HiRTfNTrA0AgwvnhKx61VVsMXgT4GsdvWyXJEUDwOO1U9KYvFgOUHj3kdlk/oJZOt7FaItZn0
soZeErALmUmjSp3CihsEJHdGtOy8P5CUwMHvRaMRp8mfc+7lp6nUxVIT4HHXZW1LkHUi+cdypBJt
P0DG0FwapRnEPH27As0PGuUWSDXebYyI5TbYhP5g7UXCXBoPfpXtWcZfBzVEl6SUIACar0o3sxZg
Uh1XZqIXatgmVWqhVG+iC5FkWFbCYXx10Yc6Guhn3bnJIR10vSgQ4imlz6eXqUBLgJa4/GqG1Hpu
kzJ5sBB0vjakGA7OWL3f573KB4GqHtBRcL7Hteu/QjVwHBQoAGabHOTqY5/qvxoigyXIk9QRHBn0
7Dhjv8CbIr/+Dwud2s661/6rB/fsmiL+6cHJeDYSJ2hP+Eua53DSQMp5tlQOamN/SfPcGATiu0QQ
94CqHP7QAjN3+97KHEH/AZHQ23HdAI+LujskPgB7iZbnsXGsFxKiPLSaOnCS1t3VdopdnivrxS/I
cCy93In72Yrrnm54yfTKzOac1UtWa6CLNYAg5tGuyvMHp2l/cw66vlObKuE/fwKeenLTpILHtQi9
I3qQX1tJJxCGjFm+6gJk+pw+rK9mQLrsDK5e0M0m9YUYUEVVIx/MsgbB+/lYeVPmI1GbzkUmLUk5
trDAgm/miuJBe10BKKzVXzjbGc1dfTdlDpEPZiKXzjCb2tSKNmBeJv42U7a7QowcNbRBkH+vAS5z
VPKdyjBDhqBpnkkeAbLvtNMRnHTOgVrx0C5wSLSWN6BJnu2jYOqe7ZRW+w5MwHe9P3j8pCb1RabS
u2LzWdi5F30ykRYVJoso6/XVSDyhr06XJLe4jIsg6KJrS7U3k13aREuknfONETMvAJ18Rt2leVow
VuOeuhaNSZjU685RHCHNCKnCpCJH20dmpaLg6OyThn3Bt/fYOSJ99j1sYNqV3trOVHka5wwXvOlN
XVnZN5p7EgVQefuUTKm1acEuvwVCpruiCwfI8mcTLhBtAQrkPe9BfjOBlPU0ubL7jxi4qTL7cJik
4Nabm29gw0Bnmj+9MQ+4ztSJdP6eZahD68r2wfGs+ioaV+x1jTJGIGqaq9FpioJTUebtxohmYkIh
14e7BsvZjipqrCcSdDOzdzhEUsR+e79Aal0+ejbYHRCNQkaYgp/rYIZEknKtiP3XZFn1oUjpoGMU
JdYHlLv/NDGiXzS4z1zeb/7tHvOcYaze/j2+iR6TH71Xin0I1T/AQaMS+x//XnVl1+Cd9Po3tyvk
WqYOj735POHMg7nSLMe2ntnNtcoo3xldNh8q+pJgAnmAekMtj6MXD5StyMKTRCH1UXQULpBK4YwG
zuXDVQcm7Ztu+HX1/2/Xu9W6Iem0MXlKAkBwzHwE1oxbbMTU5+JgEpNGFP7AfxPN7N34fm+jujD+
YHwX0xp0hiy3koU9OPQYKqUu4ShA84/kvhkQr/cWEnxMGwRg2VM+RcUFbDsLFIWWXyoxWjEwys0j
6jTcrRZwIlnoC/gFHvjdhi74JtDbF3/tb4ForVjmA99rB0tyoGsdh0NevKYjlnyLDc7GiMVAP1mK
Fo+Fi2QckGNncKDJ1yxX9ZZZLUoNjMinKQ76ZDyh48j44hXfwVFcvPZ5URw8P5zfbDwalQbZUoV2
vTezo28tIpS/AzBqD3An8BOYh9kyS9fmJ7iJfvRJhV3x2EZFea07Av5JRsDrxbNdC3jkshooQUpD
Jw8ZOBjjUJTZF3wcb1movCfP5t4uyBy2rgmv3kP6xWoo+/LhxqR1Pv/7++8GH99/hKjAdwbkEwG/
qx8abMxv2JfJw6ppRYF8CQacRdB7EiTwNePBuE7zZdu1ycEKvOTAuvKRpam/MZLRI7NGq/guo5oG
kXfAwLZ978vdGHD4eMxXckHd1olpMtU7ryPDtSwD/aBAGJBW+Xg1qkIN3bqzimZpRDPhu9FTULWA
fc43URTnHGs2PRvJDEPiaBR3IarSAfK74i7qluhUg8u7TabVwAHjwyGTLSq7yY8EYITPQwZUQijH
ZyDp0l3J6Uwg2ZFmRsNMCxeNVpbmI7598uZTzhq18f3qkKJmOSbYljY8muqLj6TXbdDCd2M/J/lv
E2w2MXfQ+Q5jXOjgi+MlAepnNOrjurRFcioS5aH5dVWZGSMj0RuGC/DsfB10BMD3bGgN9rmxg4cP
cQAj3nUZ+DEBYjoajcJ2dLqHDBo3LZFlS9B/JCzYHhUg1kvKk3cfa//FSC2oon0VPks3kY82ZRek
nawXt2XDAQRo2aIC49gLipSyTYBQK5rpYY9DAU5xxVrNH2v8QZiwyZPFMZSsV3GkeXkwOqnRdqqR
4ybhujugJXV7sNTYHaLcDTVa/f0tm6u7TThbGxFu3xl0yihQc9ATwThxDMGLPUv0s4FRGOCEufJZ
W8aDioA0HzWcvRSh5LsdUagAqy0+4Xjg+BcnI2QRVDhBebNoBrtJyaXw9eOMNt2PFUGHwAY1z6cK
PCUfzHiJtva36jh7SvyDqCt2MUMxVOIcjg9GQDQQYWdEll9U6067YuqlD+5r2NJsTj75DsK2sxjh
ZTqEDT9hxeHXoabghOzzByPpQEjkL7J5NeJXM8gcKa4J9VU4Xvyt8zXDWV6j+Yjo2Kmoxm910nnP
ItChkXTGvWduTb9JyLndpFq67rMQyW9zHYqilgi9ymWqg2lPGLf35qrph+l2ZXSow/Riu88B0G/z
co8aa733lJMg3UbbYuZkmq8dH3WKkudFTJHz3oXlOO4G2eZHN0xQj2eNybnt5bSykOq8KqmzpV+w
5rkgJUW/XOQthi77zuFPfiWFg9d5aFABkPEYnKFwOuqqiqlIQYg35u1Rllb4JWD1jyRowtciUlHs
a0c+K1SJLZMQxUj/vqD+o3IXVeOhDecRiyoWU0x/ABOKIGFFX9b0mc3tyM3W2+u2XOQ9z/cmfD1Y
qFTVtp3vzdZrZmVW/5y1Z05+M3u/18y6ZNi1rtKP/+v++w3MBcKYVJU7HopyAK6lYWDc+rN8IGgB
B4cz3LnxLYgV8qg/+m5WL+Av98+6SqpFGgX9sw+nvQXW0bLci+9n+vMUZtN+oGrOyEJEpBDMkak3
YpGEGKTg4kjKpjxNjaM+E6IW5Vjmm5Y00SptWLBF7U+5IZ0bPLcTuRpHcGzQ2y8E4PmJ94Rs69Qu
N2nD6bPVedcMpVLblDB/6w3l3q5V8UYswMYzHHNPvle4B7TzJqtIBd2LrIMXE+X+ZSrr4qcp7RLn
ZhpGw2fVa2uJikl68kOUJS+dHLVTXLWHJmI407VjGp5cpGBPXtOHX1w5XQN8lF9sr/xO2RC8eVqi
GaJMps+oWkNJZBB0zwNFEYaM3PYp58W4LFsEKWyr6UCsyfxLUVjdGrhQdk4qbW+G1m+OQe/TrWsN
0R4cGXLvWWrY0b63D2FZqu0YoBgwylS2aQdNz5oTaxWE4/TgAhWKFGDfXguu8iXPwgZE/y58ebfo
X7BwefHcuvY1oxY6UureeqfT9IrfpPqKA8CJTiX9Tnq59lvF9imSNtuyx6/T+UV+GdFi5bHQJQie
PefNSX17WadOuRc1CiEdMD0YvRwauqmAbVsPKbXfWEq2LAcfcd9eBnzcuyka+VajVBqVUnW2QFJL
fPXLNmalaL+PZZjGbdDq5yzJ07VLLO+A/jLpKUyJXOV2mX4WffDSR1P73RJ83bbEXweKu9sRPs1C
eaK9SpV4a6+1uwMFdhsLYqrXbcX0Uy05lkvmyS+kRBNxXTUHobJ8QYUOD0j809tgxADZOJxBCBrR
zBOgbO2r2FzakuPSGN0uo/l2r5mKg8h+e4wxDrMGHYJsle9ASg3K594Gx5Odufs2KNx1CtTiJwAe
Qflj+cV3j731E5u+FtiYF0NV2I9uORVbi/vh1rdS98FiIT69kpZf6rRamHuKMPzRurZ61tIX6xav
3oF4qMy2nIICsM4GhKMrG9sil3ushk+ZOX3MgzefUoy+aqcnID9/qu56ZCWfjNQnLkpb8qy+PeP/
qTMPMf+HoctfpQeYQJCFZIkSiPRT25X1uZHhg2txsFPPqoA0+xrJ5Is9q8KoArM/EPcbM8lJKAEn
QzLAiJE7Ih4XbHxqc9CnDGiJ28izl0/NJWis5qlh2SHNBcJYTpdvS/CErLo5qoXSaR53blRfSs9r
n9w2/c2sHYG0lNFnT9BxqxGmk1EPzLpbhtVxIMCumcGIUoz4+xECEnT0n35IHJU+8GyP0lzEK43K
6sk7Gk40P3VTgA8dMIByZWZxytCHf99PEGf400EF7+pMS2V68YC+2bE/AHBKr5CT4oX7jPwnkjFr
rLV630/hJkDc7bGcN/IpijYo2/wpzXN3aZ4zls28rQ9/WP7zPmNZz8/89X/4dV8mrGrTVwX4ULoE
6ZSk7ZFeiY523QEzGQbj2WjMMAIstbF4DiqCPyfqIIcXYALFYSjtZVQVeyYIgOxzyg0fOGjaq2Rr
JDOA/YuAZy+vFg5h6OPbNWG76KJw3LDCWUzALaEGsI0udMySfebxx6zg0cWozJWVIV3TppOFHePv
CUS3qnUh0/HMo3rly8l9SOdT6yhLvQyEVQJ2UpAn5nD7gPODAEuX+6VCnPdT5oTfp8Zlz5XT9esR
ZGR7JxHkjKayDIjhtN5p1UcrRKNQWdSQK9VSPwldoPNCoD7PnS6PpEVs0IgD8IpYtUizroZCfx4n
N1tYzj5Quj1beSGXiEm5qDZRAT7znqhzWq0mpwZktEYTFRwlmlUnUQS7GafpL+KqPh5F16wQmQ6f
W+1ePSRbv8oOKZRBoSIA0KBgm3vIpP8PC0Q3wc+ZOO4GhTzOetINkhqulCf4wHoltS1fsJd9Q51A
8t1139qmrR9yVBb724RWKVwnUK67NCcPfa4c9L3L6AqYe/Jqa2vNBiK/OuhzcrPAT2/v59LBFQ2Q
vqq1j47CUuAIPkN+EVJvwYoNX9nVALkAc5pZYX+4QeQS1qbHbByOg52C+rtGFqWxatSD1pyAuaN3
f6SOf0aYWXypUBcMIqko+RyCcXeBQ6n4NHaZs0zwyzzkWQRSQEDHT4TJcTs0gLKMWccOyYCu2CpU
4QnhxnzNK1AC4C8GUgYPCeUxlUG9xhl8OnnliEogV3m71LbGVzFgD9BDhJh5Up0GVNvERu8n9bT0
2ACzeeEaSvBd/zKzRQmi+nkFs8YCT2vITzMhUOItoh/Y2sVnH/+EIFGo3lLQHazyIGTHhpfVOXdE
skhRZvnFAfNIagdfM9tWi6kREZBRkbuvmyrDD+uWn4WSZxmI4KvM8++F1VefaFnq/zr6Ghqm32KP
WKrAr+W7YE5HO3kf5W5/xh6bQTg0b9X4DLROdK38l9BrsfCCLmNPuggVA7ko32TGdRxYTXvp+tJ7
HFwH1BrQi0msurFfMlQdLTw9iJ1xRIyYgaL/N9HMBqo5lJl+jKYwPyZO1q9ZNehrXolqMSDa8ebJ
6TEzuNwo3GlCyx91oP/yxjz8bKH8cCF7R+6Q/PnRNLV9sOwayZtWj++MFtcajEFP1axHdzwQevve
+N4dS56oS28j9G48evTxsNf9hEY8xt83cQEkuIZT5mqyC3LqNxui0COjJB7f0LzDyRKF48hVhkX1
M5hOe2cJtHR3pLxIcUCyh/5oZDQR6Y/pQFpkJebOJX9OGJNAB7jFGDZRNaxkODw3fvBgkIQGe4gq
9/w4qywUDTwyTXNQTIRoB2O76LhFm3JF7dkZsm0NCpBs+PZ/tH3Zkqu4tu0XEUEPejXuezv7eiFy
rVwLRI8QCPH1dyBnJXm8d9WpihP3hUAtTqcBac7RcApWpRk5vz2/viahr71CUMAJ0oQZ5wFkdTz/
DcTivobTEJgxNRzf3G2460T2b0a762DJ6NTaoVh7tC9ODWgFszJyi1fGKF/6npuvNNYUr7HnvrWh
Lc60hrYtAaVTVUtS+GuIJ0DiZxxUSOz+bJOFezvW+Qst17YV5q+khG0gssQMKqIo9pp8ANvslIyC
QAWD9G3i1I+R4NlOwFtxruqjIjoBVFc/WlzOCzIY0BmvljbnWIJjJb8HePz7YarTPS4Wdskgnz92
mRpUEUhRsQBDz5sXopHz3syzC4EN9ALLDR0vStqt4CJR76NalpsUy8JtDuTCzsINuraStoVGSG4s
9agDZSIZ8oXMk/6aZSQMKr9onuBnHc56w2hf9bhJZ3kirXczHHPAVfmLVfCcT8MQxoDOyneARZ1Z
MM9o0wgmknqJJEzo8Z8tJEKtbiiS3x3AFBuVMesb5AXCNr3oY/6s9Ok2xPPtotqQ0bm1WSMp/qtN
ZeH+cxxJWTzvRGHe2APEpi5ApSReKwQmuLHWtqxiUBFH/i6PPG1pi6wC1BW/yPaB6NEGy/joN4hq
mzgs6RtiIQYeFH16zEhmbXVI2yzzxPQefIYsNoU0y6/EDXD3ex/MqPXZYBba1TeGcsWxGNhCTtE/
RjXWm7WZybeyjnaUZPzQ6HBq9BDJmyHwGf0G5DQvbOu3VvG3EsnlF69NYcEAB6+T5VVyPVhmtbHC
1l6mWhbvoJRCl1ncGDuLGfSg8zpbAPSVvlgie4YOQPsLKJclZADjd5lCt6NyZXwGMQJPmrqI1xHr
rIsXpzD/k6bzwxN/YMkMugEs+cSBKpqC21diN+YnxchXUA1ABH2e2YbsoW9QDjNdOu65E/yNVaR/
7Xwpl15hI9Y4ArG4Yc/1ViOPMhP1HrwmGujcpq9tmQCuhp/HWhXJwA5tE4krCzm/iDJ9MMdepLSy
dc4lRGnGIoJ3iHxq8c/CEe0R+QR8FdXouvIFkhqohB1HThHL/wJbybaba5CcOqkqGJ/RNcviFXIF
1i5LexAuIo+s7KrBk0HPtHljtO1j6vbuTGed+INH1SXBryOaVdoiTdMynhVJtZNWF/3ggwHSeUTt
J3043hYGWvoTD+rnkNvWS8WNYd3mRbxQRUK6NtA03Gm3VvxZoojc49+v0907Vh2sikYvD/xfYHFB
oLF/l3czxACKtFtrj4IUBrBNlhXIeuhOusjTbSNYuAQ5uHwMSyxLbDP3PirgAiOOm3jqK8Hi3cj0
iGUButMKFpx1nME1z3Kn7rkORSo1dQZ+I4RJx77j1M7IJmlCbgY3onYxtIDUZ9mOI+L7i3Fj27dl
+gdvOkg886Q42ykz1yXE/NdRaSTnCBzpwNXK6I8cjOwIi3I1qBNeiigocBoDcBPm+CSonJzC1SyZ
mWM+Pobg1WMqkPwdnyCq7asEq7r7tnEcUC7/myY5IHP3GyUwTiwoUeiA0+mQVrmD0SF8E9qAE3qP
FlK787SVafWSOeEMELN0BaBYs/N1ASayOmUt0pF8PNxaCluSQFWKrEEmcpB+EOUOkKRwF1A4FwWH
UWd3mJi7ohCOhLIBd+01yFLQBmqhBd8jn/YAMU8sOv2u3Rla7e156naLBrIPT5AqiWbjLuhXXu0h
qeF8qEG5RjHIS9qlbmHPrwbBXRC3ZexbT15WYamfnUyzij9aIRa+Cf/ZWR2VgQvXk19g97173B1e
icGbAFwW56rLFCRwaGgeeGJra/AP9Q1EKOODA7jA0h6EtiWx/RyHCKhlANnsEaIjO+BDk6WWD+Kx
ACcO70ohf4WAN3MbPxDg8YD36JInkRJnQQn7HIRAOL0Nwra1/hokFVKAQaqLZSa9DUrGK43bptuV
QlMTj3roIkUCANCqs0m+KADspM8Dj97BCTP2wkqT7VDBgkxFGZsQa9mm76O1PcYga0svZ04tyS0G
CXmp2bjffKoyZy504Dc1zXBfq+53M+LceQs7GoZ4yhrGw95YXVtJeY7s9DX38hDyaGCmN435AhnD
8Kiq1EEVSZ4tEXhP9nf1dmOaQZsLtijkNW0tuYtHAURkQECdH8+mg6pLo65ap8UeTyi/w75NfyjS
EXCchc7eGCmongs8rekX7t7sXPNJtcpWd/aMPESsbzZmnloQySZLJOncB7334guLxUM2ksBKuyFr
I0/duTaY1kJroQdUVqxYC8Tf5+quNXxZrIn021tRteZutQkNuXIq/tsZt2Y9gPpLhHFcVKGoJcah
Bv7zGpYflvS0fUOkd1AL3NhYUk+vD7c1LyRs+YDovNlB5p1jOZNC3U3oCdTTmhjoaizVsMuM5mCr
x/sqifMHZ0i+1w/Y9fWFk8OVJX5y2py82eY+k0D45xwc27SNF7b6RDSvNlj6+3NhdfraHRz8A/J4
mOWc+weexuWTxqOF2mfKoq02OeLDgUjN9kH2cbWqfCtZqkRhmObWLE9tsk/xlb0UybnSDfkM9Nnj
DQQDrJc1HyxNX2Jt7G3zsNUOfsexvUx4/erw9ByNsc4uqbZuXjhvIu0TAMUJPdUhDTdEa5oVjYh9
zYrMnPnAqnxwc2mnzW9YgTpvRXlFMLgEifDPE027r/neVAC9kMBadepT1Nx700HuUykHYF/GHJGH
cOv4cyoapIxMCqMZ1dqBJlmX8ofvzQqJvXqIf2cAKgE/ZtRL961TUmivNd5bC3vqJuPGz7xs9Rkx
0uGSYZEEIKDrLzMqyFPOu0fVg+UUG1aaPfEqGy21C7oxsra+tmPwTfWAgcyqcjp5qPBMm/NRb4SN
B6GDTKPHuTH3jRhK7KmboNJzrSBrveQp7+nRMrP6rF4+JUoYUJ3Vz3hsm0rcir6VvsaFIX6If//2
J3D5+4+3zwi3QebHQKLuP3V6LEdrtEjv5eNAtkwzRLuhOTBJcOjt5l2ZuDtFjFBnURtiA2SD4zRP
mlADlqwLl20BSRqQU8DDR2xiV9u9j+y5/ph6KVm4eFStpM2TpRsWiAqP0GIFMk5GpSJeQjunBmGN
QnBn5+LJ+uzZ5LnwU/OkSnrUz6wieUwpojaGW4RbPLfZPIIb7RsY1x8egHKXijTaMR26fpaDYXaE
V0yNGER/iXnXgPzXfsAXgLwxRNaAXejkS2K1NKAsO6cyEscyAQsdDvLlkREvXCeGaDYMu9Mce8iF
bOvuoTf1YZ/R9g9jMLsHWRdmkPAuWroEWYUK77oP4jYwxAXaKDUSbV2H/Idk0IHL7bzC9xFZc2EQ
9m7gbi/MynuxpR2uQAcuVm5dtZfYrQ4ZoLxvWW7NVV5J51CXkqKMz15SX4QWJ5u+p+4OStLO7YDX
JxCKZQ25tZEnNPKqut/CxPsWGRpak9e4DCG0aUHH3vckPyElhldpS+XCcvp6ydLQPjE8nQIR1v7S
F0AUzMDahqJQm3pXP9RPFmBw7wYAM7OyKotZ6FUVNjxyWer+S+wU3Q/fp+WsFqxZJEObrFwGV3g8
AcQLcV06Y3bc/YxAh2dRLeJZaz12hU1+O512waZ4zZGdn0sPjAWZmgHnBp+JPPZhNMbJruybfu36
2jYcymJhSLDYs6ab6UBXvwxF2y874OKWZdhiB17wk1kBv9cAdPijTcXZR7L1F1JOiNl4JIjC2F9C
LohvM8BiFNsPHf6kBRZy6EBbyPY9TL8v6lDXurHTUkD4xqpU01hAc99ZVE5pHIQnwT8Q1WvvV+fa
LapHoHIfDUayE0SU9KdSM57LyPCOZlI1B+mwM4gAgPTnSYIt3K9Eb4u9TqMrAa97E3k5tUHELu29
hgA0WQyxm78JF1HjqtXZUhU16Z78CttD1+zEsXV5P4u0oniztYTOmd7GO5O0B8A0feCfoXClGDTw
kDXAWrQ+0iqOVrkUn/WqEZ7V0GxSXVQZSlh/wHi5mHehfEJmpDjVWfKEHGhzlH2CO2kQxlaIpnvW
fTypAQ3PVwiSfOC9Ky6531mHvvfWTmbHNIAsGgJ6NiDoY6MuQ3Hpes/bVkP6AzlG9BBQSNgQCs2s
W5lCEXcmwZqchX3RLSpElp+xjGkXgN7jtTYWYSdKAljUt9CFH6olJZUMBG80iB25VrG7nXp2i20S
Vlx+IMbaNMILyje1IBbHSsRkWzTyXMvEOfk5X2H3uYDn2EcpDKzwEv5D2E53HnheBWbpsyWjbwMD
0DfBTke2SfNb2A/C98RTk8ZkX4cDuMN1BlpF2oJEkuCRDgm/cK0LCqdw3M7nXGsreOPizLONc46H
/k5VqcaubPKVEFYUqCLATflRM9iPFCnhsvGcR3ggdxvRuCxQRY9GAyJv6XuiFe4jtIXFNW/LIBtL
VQnGJo26dtHrvbYfxgPQZJ9nWWp1qy5236eqqdvUl4BRjNQGrv410nObHVC8v+uw8rd93SQbvw0J
KKF9vqa2ER0Epc0qZlZ6RCoRphyVVZ8Gn3kLkkPaQ4joTPBmXpd5me+gR8y3MW7/dUtLf29BKXVp
Sn049TUvFyHAH9d2SCE9bQv9scoujDlAHfhDfoGudbLubMY2SUT4SdKWIu6VsTczLA56jTs9zYAt
MIrmj4S1VgCkXn6GH5m9BpBKX3dVCxuD0gTdDlHUjeFiNuFo4ytD1IHvWca7i42FqTP3l1/lDwbW
EEGDqOBZWNoC4iLVbxukshjPwreowycUcVqenYK2ayb50cettEpNX6x6B1gZ3fMRW3Bj80V3mh+m
mye/C/cAlCYEFnAzn13knt+82KqCujOaK+Re2mWd8XLv92xHEuQEw0hrzmAYtUHRIBNQl30Qlyz7
pcfYZsErN3tyfbtYgl5Y7obBcg4mcCTzmAjj1RbygBiIj0QlMfDIXja6W7/T2BkWwtfrLcKU3rVo
xC9wK/CgRNYeO+LGveRNm+wsGkFlLu/kMSfj9sVxfiRGFYGWweXaiHm7ciMskSDQdWmB0v1JAJOb
GUUurzK3BRDmTF+yomtfEJ5AggQ96Lhw9usyv5iiKYEDaNY6PLU33kDcjQEz1D3+l+lK6tw9Ebsm
cypGtaI+IWtpUrkvKsDxe0rgHG3bzdlj/TYFM1VYYmbVSPdGPc8OFDKKK2SQ+UKBuyJ8l3NX0Hqj
oF8thM2BFPE5NI0A/WpgWt9C0/RR17viqsO60Kq4s3NYlwWW3YlN2xrRYvCN4g1EjF/IuvTnmoDa
UVrxBx2fuU5KZlWnVQE1EYeVRHc3He3kqu/S4hqZgiBe2TY/XVjhQqXY+KUhZVHr1HuqdXtYGEb6
5ktWzcvCIud8PIBgL2Zmgh9q6GqmNkMgyJgPzKsWccjIWXUkxLVXfmKT2VQHYS/wWxw8WMZZVLfM
6d2zf5v7NlnmGqsIqIZODC9Si+KFX1bFQYsQAAQ/EOvnzsr2JCF/eKlFDtTC/jpuHgbLooE5mBCs
JWC5s3DrEd84VCCoBAP0tQE9gSg+yRpzU3SZPFXjga4LmRdLbI7pusJOYW67rfkCudN3i/X9b+Tn
BiCVsVDBbptpGeylOSkXcMNleFxm0bDVMjyobc259HiOrHWpJfOsdo0nN4m8NWxzCkhtFrhfjewV
mJlsPvgNFlx6JfdDCPRIDuenZeJaPfSA4Fzq69Lbl3XbdlBSah+c0svXqm46GI3/Z5fGNxFX8wD/
wmoEioRN8+I3sNkqPJs+dxB1n3fwmj2nJMYWFVgI4LlXiTWAIgBCAvA9kPMUZi1mA+UHwSxsARGh
esiRZ5qBlN1vVJ2RW+6sGzhIxZp/Tizq/UIuCi4IAQ8j/xpZWCVTU3/XNU1ugTwdtrYGpskshHYy
lWNootYEFoLpq9bQ7E3oMQDrgAONwGUfAfB4C1R6B7k/yw3S3mcLFxh6J6ZISEY53etVX2zoUOB+
qHRtXnuDidQegU+IJ66RGx3AjYbx+pBoCLCk7So0WHlBPA2UZK0uwGODjcjgYtUESi17ckuZHHrE
NRAK4ewprUr/SFL7Eb8f93GQYPOADv4nQ9wb1WImKliNXdy87pAAVgRx1ZDUTXjk1U9VcONYX5Se
SOGXzoZzCmmsmWXwHswEazjf6qD2sTIzH9iLsYtqwG4BGikaNGBQU4kkDXSnwAJ4lAvsiVfv2zb7
PMusKl1ANtKBzJeAWarqczvFkwi/q0zvlpDMhyyeA8lJTQe1OzdIeFAH/AzIpgXTyoK2yMFhLl4A
eXLhtZbi9sdjEStY72IMPcRR8M1sHHj4XlQd3Ly3ZtoM6zLxTQhMgdkFW0Rk4XtoH+oFNFVqeUTW
yTrrUjqBFcbRJcanXklPZmsNW8saPpFgo8kxhHACgnXeObqN1zSQm6QywcVJbBgfdekh7j6kVSLR
2spqSXwEbiuaetsmbLAWG8+MFPI5t0pVVgfuHZHllcuupXyBsClSFBWYkELL3kI4Y/4BM4FREUXj
z3jeGwFPwugBWBS6sBMWnlwdPwqavmNzhQR8ywDebx28WsaiOghiAlXrEEQHwGtDk9l77rYQc01k
5tlqrtRuQGzUXUivhPiCIYkA5WSdsGwTuiacegZDo0E1IB5gpw68kAbNuqhDHYMSiNVWuzQi/bOO
8bZFwsasN33G7Fs/YRhHJPTcfVo6ZFklI07cM+wtp4i0EGhYPxqx21xFI2Y6BFofba9bkFTXLuNC
PWwb48UCYnWPAEF4KzpVngeJFMkyN6sE9lMdHDAqyP+vIMGUIRdb/vTDpIRzgBBb3GtwteR2f3Gg
pBFIkg0rh4T+LmXac5yU6VWAIWm3rHmMpGSPJdBIlcWNYxVp7JFYwgk6aFTjCYsiXFjCldEhNBPy
8OiUAFWBuhUei8T9MIYheYnyhG2oHiMjRKL0xQVbZmGLhq5VKxgRkG6M7QroFbTCZgJaxan2AN9M
/Yr3B2AsqO69DrzFuIRzETaaO08bABjsHGvtWE02h4qIC8ZU2kCwCegx8MDdpxyhBPhX+PoccX20
St1YVSVe71rqOQixxJBvBEx0ocaapItWlVG1i9vYFqAzvO0R5xs7Y4XXLMsByHjVmnaI/dlyqG9F
wLTwwpK9vlSdC5Ehv9nbEO8cr6tHabFgLQJjt7F9H849JLRXqrPVcXPOYj+8tWZu00LfIq/Xt7FU
IPHWISWk/oR0iLUAGdZ0BTOeNRxwu1MH6ftlTodq78OYToM3vdYEnaGLR83wusec9c9gUZFDaRf9
uu5A3tSsXpxaDgk62hHQizSYQak6brzXA/TUblUdxAqONpLNoV5B5zbBjhlA83jrC1+cVP+CUXgT
uwVd+QUMs71CYIlHvTng09kuikD8BuvtZ4Hg1HtVxSacpiznlIdOsqa9v+V8yM+tkz61ehq9gI9s
buFrATVm0kcvLOV8iVi7XKpWgAeaADlCslWtpc0e8qbszhH1ref2vanzaG3GcKqthMOgGOKyeQPe
6qpJkOSEpwVkkEgFd5BF4nh/nmbjqW3ktRl86/Dt1M6NaplKhA8i5xqChPns4s97IDZgvD2Jni38
2i5hVm5VSXOEfUoieVWlZCiggFmIn6rE8EeDvk1rpFvr+Hlg0A7ye+To1KwJH6xlCGTKPHE16yRD
/fNgaxtPE9FpqsaCv9pmYfSkOk31md0aCzjqusFdQxkl+qwOwRaYOqsuiEdgrwMdM/F1ubDDhtFh
hvEEPvySCi7ffNh3zQcOULM0Cv2gmwh3ATs996H1Av47iwM6mp2oA3yVPs8yy/Fxexd4h3twRlGt
xtdZVuZk0XcglNw1qM6qVbRa9K0VZB/Yr7iiQVQCsdfbrE0D9+MGdpZJC1IxAixyKLaQC/s8JFgq
bLPxoM6mhqnf1HDX7x90maYfAIhPZ2r+aZwqTn2mK/2DLndTTWP/8lP+5dWmTzB1uZu+iUZg3l3z
3ZWmaaYPczfN1OXffR9/Oc3fX0kNU5/S6GS9bGN6nf4EVT8V//ISf9llarj7Iv79VNOfcTfV9IX9
q6vdfYJ/Nfbvv5e/nOrvPynkHRhWh1YZQCAESzs63obq8Dflb01IRWFUkfmfo27l1k7L2yy38m3A
t2H/9QqqUk31fdRff6LpqlMfHXnnYTG1fJ/p/3p9bGaw9RZ2gtX5dMXbrLfrTNf9Xvt/ve7tit//
EnV1Dg6EU4tuOV11+lR3dVPx/oP+5RDV8O2jT1Oolmz8l9/VqYZ/UPcPuvz7qYCpb+cSDj8zO5HN
se1jb8GAiA9UMe5GyQC7aIDcQSswWk6g13441/ymNFdZA1O/hhGsKMdm1bGXETBxAK/sQVJnW7OE
Z9NcNUfdwrYzcgDmFww6VdUNJNvVBKvAyqzMlSktb24jqRSA9xcgzQDo5WjXdjNzU75uytINnD1I
eqpTpx9SLZiM3kzvc+BUNVnBhaGVQOW4yd5D2mgbG5LPQZHn6Qo5KcSj9Ly8ApW5tuuCHyG2VFw1
RF/2DuFn1aZ61bhzl8Rl/Ry08OKqupkprMRiBFu2qosZ6lgiFViaYlbVIatKYLjsxJhNE/3Dq5t+
d/YcM0QQ9b9cmUgoL5nhj6iwEIErfHEYgMSSMxfaHwdVhtlkHPQZ+WyeGuyvLq6toUvZo0spPoep
seqg+pGvWZw6jZelDfKuUYHRYrEEWQB1qg6IEkKkdCp/65T6/gHoS7n6NgbI0z+7f6uFuGLmB72l
C8j0QcId1m/usTOod1RnGbwruq5oD3f1WBDROdan+A3dDeh5vO/SCGoNf86heqhDhe0tVKDcbjXV
qbM487o1aJC/7urVJFXj71gF52HVqKq8TCxzXYpNDbw9MJPIE8LIycFX5AWFy8itXjWqenU2HQCv
c3eqOCgBPHXqI5kSsuRzrBrW2DScU4txeJ7l/RIQgC6gyWCSGfT1mvOsNhAkgamRhl8tINQI27n9
MiElP4tI52dmVN7W6/xHVTXVQ37r0cm5j70GuqpDDjjy0rWjLpDjSFV3u4aaaapU1/G9SN6uoxr0
anjNS9asFE1XnUEH6vLJ172j7kKEj1SzW9vtXHF2FXsXsrBAO/A5gS5njBzuVueWlUHXvM6brVZr
Ls5DTWf/45wbFtMD1T3krOt33DDdWdR0+bxJrE/udKq1xEd0A+zo6WBVDcQ6Ec1XVd+63DOvVXuU
+KBjf+tqaaFQwxURG/IFMwpXCxinIWZtWyBKN5nv7uIRFAGHSP2PvIQ60GikMPWIXcOAaLDIA3Nz
B/pJc4DPl6rSG91CwX91EACZl1/YIGga7Qo3QuZojADiTrlSZFEhXPmnEB4E2XP4yvHuJppXKT3p
sR9HNuzWD1ALsYDqSQPpuKq5jAoFS8pZMo8h9R4HQAoWgIPkyVyEhF0qIdlF1RljXQtSN+xwEKNd
qrJqvpun1xN4aIfRpnMbse90p9sTgQzxTJUTqNDvfPNYtmVfzG8NCD4BD9B77Y8Y5jZI3Jsd9Jej
aj7N0BbJ51x3dfE4X2ge76pdnWorzewv7ZdL6Lf3yqeLKAuHADEE49sb5vbaQQpwd+ujyt9G3l4y
IqR6EAH0FIDhB31cDRnTPKMvArywVTGazalD9nUmlancVFbNnUhvI+7qVRE76G4F5P9rI1p/mCHw
CdYUAYk5t6l2mA5F2HwW7YjPWsBE9qpR1d/GdmDjBNHAhsU0DFH1cN5VtRHc1G5tEA5BgxIQA7Qt
SgECNuqF5jVvlmzzaMsLT+yLpMDGlDb1JhmyepNama9fhYPYgd77RaD6sLFjqhgJkgAZ3SLrhjjk
UVX5sVkGWIwKyIM0hp4HxHShV9x7wxqvOeMEMqt5Umc5fEDNgbaHqd6Edds+h2m5qiI6QLUzo6+c
lYePDYofxk8HhPXwlwD1PacaRKxvzdQmkKr8uprq3YyX7EsNKRlcbfoAMSuafdfYt6t9qy+yGugY
+OKJwdwMGa1XiFPrD6TNIVSphe6HCfOauM3FD58XImAg9Z/Dr77U8oa7vsJ7ZbhMVkNPOTKQAmgb
iKNlpEE4qYjWFvSaxK25dikikkA6fNaVIFaVfQ2DlXHEbbCaR8RjUK+O/VkztjDomBlzNaPbx2vV
5X7IODeotRSq7xihWmGkPs9Mz+vdEzDrxcJvIDSMf5374cbgiRhp/R67CXQ9nCY71SyF9y/MDJcO
eC6Pqq+Sa/mfffVucJCmAfRBM5k28wy8khRnoIHrAcgwKYojjFi3oKumWhXbQLV6PoAOqlWNLVvk
IXVi2YQFIeYJbOTJZ2x0OUC8HhH4Gvipqaha69GJSrXmJTyUmA1AU2NA5Ze0MzvMmhOESsDgGc+m
hqkuHluB4DBWbgK2guqnDgJqzLcGcDc+BmT4BiGQRJ0GqEvczaQuIaF2AkVoTKw6T9fOxg8F9FVz
qAFrsjy7WrgScDzq9skbeFAwP9LfInwBSBZSSA2L1nirHQMgq0o+yFKAn6elGTLhkfHmFbqH5Kce
HqJs0GGAiB/sOFzNWvCCbXrEe//ZrGFvQhtD0+BmhcXjxhG+szLCDsxs4LNm0A/r9tSk0UtcDZuo
RrSf+8nwWNZl0I/CaODPlUezhWtQNPYCaRFrZxceM6qVpGaNPwVTqlY1JVh5Yq9aqa1/m7KQBRLF
mMPn5QdSChkyDKQEgt5rrzoExzetH7tLeB25z9pAj+o9PPXIAPzcVNRzlnHjQHTZhjqVmLHBqVdq
nTwk1NrZXhHcrZVBqsQKfNB1a+ckn62fdaqFNuxbi+zx+pndlupI+KytsnlIR/tGK8ugomM3W64L
TRy/ikiKRgd1GApvA3J0dXA1uBJionLdGD69qgMBwKNKgcVTJWhbmIfa5jurs2EAk8u8X+Wt6PCQ
xYAB9//VyzMejPZLqxJSdDCJ4fq24q13UF2kGYqj6w+raYDpDukaT1Cw6tUAUJmdgEM+/dbndt0h
PVVlGd8msSDveIolEp/qU3iA4cO2PXRmqq86ADWdzYFtEkt7nH7Q/Cro4YrwoGVzPYFxStk24kFG
zAyogPGtquuBuN0DFfVBRr1XVVWXNqSCcv3gjVUC6PRlylysIsdihU3f1XJeVZvqbifgkZIclB2u
h/ZW5uEbtEPEjkSR2MmwBwpdnaoDHu+aBl+Lrw73veqvFtVHFcOSR/VMlSF1RhemM3S3Oac+eZnI
MJhGq3kdJj8/x20KVa5y71EXLFrddXEbHW/UiDzFDoOTSkvsrd9pFNjBQcepOkxl1a56qmYPUlmf
PVXZnXremlRXJCRkYETQGVGd1BzqbLokvAk0K/ivV1M9sUeNoToIZKJuNv3Jg8DgPOmNdKGKHYlR
11n9qfMHbyagQbG8awhF9hEj37K5ry/7bVzlxo4VLHNhp4JJev/BlJU4RmbEAU7KvSXBzvICUXs2
C9kgNqqoDmnrX3W7S/aqVCeJcWmdfl7AQOhUjiViR9EFxMxpSA0VjkPbOutQNgMNSMuhMkDydwP0
bxpA42XALWJC7E8NHy/c27FYNjQHTqlmAeA94sI8PX4AEQC4yvBBHazE5UAQOeE2G+v8BkDVYdBg
7jIWka1vT0VkbmubfA4wO0AYHPjIqSpQ0fKFN3SQjR37A3tb7LvS+z31BzUQ8C4X5mZjh7qrZRB1
sVyr4sCrFmA0lwaqqPmZdS2q5zzNPq8GVaQa4UvX21gZT4G6KS0EbfzRpQ9aogn+siSaQ2Id/nxj
HS0dgIinsr2xQJSDVj86hGMH1UsV1cGibgIcTRnN7xqmIrxb7GXsuMAIPluGD58caUWwSvGRbOqh
Y+8A+DjnohmWyMJDut6n8UWn/iyRVf4frWqsDUse1Tez/OhBjQe5/3686hFDnPbWY7rC1/VV4zQH
QMHQ8gUInUDqf+nE0PBKGQwjZy7IOwdf4wswMyIICTjiJ+NJtE1GjPVM9W5d6gUytvqzOnCoph6q
sIGsPZfnwgXJI0/CfKU+EySmYcngsP2t5CON1mhOP0vV1/HVqj5d/l9aM4TEvo1tx7Fi/OoKPXXW
yFVHYDhloN6kFdsCLghtKQBgr30cZHRM+I81pZ6QrdsXv1XTrRML20VW+3QxjYlEmc1kF33Ooxog
Zvz/cZ7p2v3//nnabtADy4FCWZ051r5szFWXmM6GhxbWW1nXWXtZYxosvTJrn7lWsu1BAYYroLVX
VUK13vqo7jVIOQuDE3BJxiGqp5pbFbUe7hHzOoLgE09ruVCVqvl2RdW9BwlpAfIVm1Gfpp9P6UoC
5zOrbEuu4YmxgPsdtQMENewtrXMH0G0883mEVx4sJlAm6vmu2hHLkf6iqjlff65rwp5uEOXTjrhB
opPfZv+PtS9bblsHtv0iVhHg/CqRkjVZlu3YiV9YmTbnEZzAr78LTcdynOx97qk6LyyiuwEqjkQS
3avXcjdT1RngOv5l05UD+nfozGn5Yi/BvAMhXxUCBfPPA7fqHc0nE01g+Pr4+KaAFkXNJ8c4FO7R
5lLbpMWEfo6xPgIr0RxnZtXHvw3JQSESrNZ2O6O19n+OpZXyJPrq2GBEa+2HWjO0NZ2ZAK0sZ6Wy
1bkG8b8373/HQQ5UAyoYyUw3Dz5wY9GQA8arlQkAs+o9jkx0aOMheifDnQNakIcGaNuK6MScCM1n
qC+bZgGM82QaADCnD4Yyh0Wf7SX20msaWg1a78GRpAHAPFfPnCEJjywQCEdVMN7olzVmvNPcpU78
EKFZ6RmHDD9bE+8xULiwC+i9bavauRehDeWy6xDNIbshAqHJVhPe4o1AVnZJbdM6giJ8uptBk2JJ
oz+ABE3ehSYOItHAgt0k3HeGGjevKbWz4+y+TqBZdHCNfJlKI5o/WVkaOIDS+LXb5Mh19nJbscS4
1Gi0CvoaeTLTsiCpp2yhZnbrurLFEkIOiQVWYGYr9zWXP/vIYnukho0LSE33ehrrJ9Z3brKuniV6
xS6dcsm+007Mnm46w/ESiDwXcp9p/J8l0kSzFtDpZrWma14/TB6B6zsFLKYGhv1A9rzzunUDiY/t
stT1w5CbPmDq5MsHuS5XPTMvc3ZlyiMQJmBjZ6j9pJtoww2g/ujb0rClX12NTM7A3dJ+kcKB+UYk
SOuXmOsSV8fVdl0Gaj/pasbvFFr30xNSaM9oqNQeu0pa26o365uuaPNHMPl94wA+fv89YEogeNFG
SMsQFZDU0SdjgMiLyAD12DZ8uyneD001pGDyUvB1SN4Pcysb8PQOGOv12FvGqciAB5pC9zPwrSzc
Rwx06WjiActXW2sSaZrUPCG3a5woWkydn7XGeKi6f/LKMvcxKJ4O6CTFf1WjQacSnaFVCxIxWKFG
Px2QEiKvVCF0RodWoElq8Xwc20ln7O3hOyTNbPRFqzhajsZIIvVohW72qYxA1x5lQ4E2aByMmcXa
zdQgYT/jObIerKZ0/8lzszgADVwj9ZkUxUEAEbXOnJCtaZJwcy9I+j7Bu1XpaOYJUr3oWh8lOgCV
zr0agjVKnr047CEl7716LX1oLzOkAU5owHvGrrP63BfpvGJVEj73PeBIbKjkc9gk1srrRPkcOpAd
rKrIg4qC0FaahZ7d3kBHE8oG3p5Bi3np0zbTNFyGjKgeQEPzbnj1Ul/d/+/cPI+StTNiS96p7k+j
BzzGaBOGdwXPOdmK7QTlM6DYJWqGhzFqArJNgFzO/uJWU4qhYkGrVjDR0BV4jLeB22r1DehT3CBD
2+4XnqVPAi0GF31o+HksmnxF9rIYTL/QASP3FKgX7c94NWOfw7np9vgDCCiVFNkXdLeJlYi88BZY
wPm+1roL2SNeNJs8NC0kxnCRRHSb3gScqAPP5nPyYsTp9GOcI8gV4LZ2GepuvoH6SXOjm0V0j+0g
MPR2af9IXngH/hOKBL2ZvNgpaGFe36zBN4nOJ2g6+qCwyNEDlSNr1KoePjKi1SAPpHTyE9B4zrls
NG2tRRaeZm9nUYlUKdmSt7OrdzlLp+rUlyDHSiL7EuPtdYfvonFLBzSxm7dWGkK1EcqBqw8OGso0
vNR14e4o9hoBnndkwixgToc8uge5X/nA2jwNQh2w/0qgcSzV6nptDU7+vZvS9WzK6SWCulgwt9n7
CKFKJP8ZQTxReZqsiySGmmikoeGjBNXmFuw2BX5Fmh6fQ7XhELHn+JYOTrBFMjymzYmjtiHkDyP0
N2iJdfDAGdr7nnKQ18td/Gjy9iS1ukVTiNrTvJum1kYNeDqI9tQpqV0+IOFrNF59LwFM3I2uxjfT
XGtPyGAtEQaaflaFBPGQnaIlqkR9mCm+dYhAf0XpmR3ArNvdg0dR3oL7/MYo8bHXeiWrjSX56FMs
HQw9/woKO3agUdMnM3oqhxvwuYs7bC7Xw9yiLBlCzI2EcjuBPFxlIDsyi05+cnjpUws06FGxHYac
ik9dzi532Mq1bf2EBsV1HrNBe0hCKQOw7lc2OmVAi0uH2Nb1vWapA7DmBe4iOAW21uRoKei/Fbg3
olKgPBSuetr/7bSMIALZoh0Wfa+NnC6Jul+D7MtCDSe3sK1H40L5cw67cnOV9JyBu4W6XwOtQOnc
kP2j6ieFlKkxHXIZm6sZLBw+BZLjuhSdRZnYpm9LfQjL3LPmsUIkW1Cu8NTvCsvvOru8s+ocG00z
S7ct73Jf8AQ7TT1H43yvQ2fUbL+NdeFt+KDPkCJwoECtZKvJ1nnDvJ60SVzI8a82Xc1Fhx9aU68x
NCVvxbju5cR8KjxeCaKXsuW7OmYM9aJNOI6fqGq5uBfu6D/Pl/KmaUCSbuGc7qve3gxV/8lNfJBf
riw+5adRDkMcZBpaPZ3yj2GmuozLERm6fOi2NHoL7dR9jG5mb3ZakUZkp4i3eLKbSiDpLZ4uSaHe
i92AgKlWrNV0qOrQDsTQzqurjc4Uf+aJVx5obCnGcsFLiH7913mdO6IpiCLHrIGU1pg5QdVk72Ou
K3YgXtuiGvUDygf2vmms2+XvQUOwXqEtGn+A678IVbYljExu6eB+/jZ1GZLngw0Z369h1DYrxkc9
EB3ubMQuUAvjBwD1wzkCtBgYVrYiDgIRNcXRNMETSlE0yYkGsC8oKvM/J3UiO72WSljCoPRtlmh3
qzMJDSnIM6+y2p5ONI4gj7MZJEqJZNNUzPtAdF0HuFs5y2xyIyfMUFlE/g3YawPEQ+lPE5W3nVZK
444Oczc4vjOKKLjaWrTXoYSoR6ui1E1siyHVPirhMDogWw2+1RY573IKweCohMNiOzMgRv1CAe/M
/cA2oLMt1mS7roGcHHBPwnGWNchhl8w78QivmupS/dv1gALKN/Nsjh8deOf4jtLrsLsu3nj4GdRm
jy+fx2/AoARKGCXaClLD9mLwCn3WjnkWJVToIQ7ZXlQAmSiADqnz3kShaiLAytYy8fe1rsv/vpas
us9ekrK9y+OVY1ving4pq6B4z8L+Vdemq0CKxGfP3PV63t0PQ+HdDUWsclTQkhkj6KuGOqKXMRJX
qMWX7DXaQTvOXYWtzMfo6/Vohq7WJ5s0J+9uwvo06mv2nBTx85QlzmUa8brXZEa8oyG17nizc0AX
mjhRD0+RetElZQcaUFAMZnr0MpqPier7ITuiw202ADXVWmgGW/eQzvOZwC+HZlAMOpBfL3VdSl3K
QRIXstv4MKyr4kvYos9PraGj8+o44jKFpypbelhuIj0GyAI4/bu4GG7bOZcHMtGhBqvTFqLYHGSO
CEPmEVzyKeJ0C+CBTHOafTOZqQMlYchu39BWIqNHHJ3SARyOod8xxla0TSEbbUvo7Gq7zvhgowVM
VP1Wulv1QYwGUECGwBf2jjQMzaLOrtXzw0InhnbXV8KwSraBZXFQZA4QF9xo6J/ctKpAOmd1sUGb
QbZpVDX16pUR/z4xIGhQ0kvW6FNygg8weRqSt0bJcfFeYfIEp0eVNl7mfnAsSylvNuObDG1DZLfQ
RQRNo6e5BlNXyMDo7w7Megp7/gJBpvJMzr7jK5Dk8cemaL17yeMtmeMCQnzGiD7ciSf201TpYlfq
deaT14qEFkReijqaukAI7ePlAsuSk/PhAigmvrtA4gp3AypToF7R5tIdrThbY4i0Cw0LC4A+yfg6
z4Y9CDzdYx/KxBdWknxr0Mgxc/CfQgjO3Iy8skFqUWWfJq29UAAAlA7ILiLjfJ0JecD4W8OwCfZC
83M+F9YG4i74Wllgrc+nAvwwCrMyKLDL9UC2EsIroLctt1e7l7TjpgFQEnkuiIN9mEpDjcCUai76
dKEX9bawvE8TfJmsPmrrVa/0KehgVz0SVXTapoBgdepwdZNNzlHszyMSQeT4uMSyTt2iUIwstG/w
FjyKb4exH8R+qAFdejNFQCMdjQlEe/6vU7QcDrN4F1N1ybTNOu/bEE3VLbiS+anVNjQANTRknm28
ji/2ptiSnSx01qk5Yyb4Ce82V3MEQUlw2qHI+tui79a72n9bNIIg1lCKxHXWHJ1Tak9BGxArdO3t
NGUvyxaFCifq8GH/gUbhzxD9Ap5WOYEv45sknZAt/j3WUas1cfKy7IDIu+xnhmb0AWhyD6lRNEjp
lO2DyNHAp2szmlGKxgGPcOM8Shud6SCs+QcSdu4nhvsncngsPM5p2x64ASAk9IuMB/zNx1WsdfoP
rTuTzpeaYzX8dU7ItPAoogTS3FklAzbKtSwq7IqR0X7pcH9eDSBxObdiAJ2HHmH3FRfzi3DA/QC+
SLnOBbgcnVFWPioq6RnQ42lnu1LbckdUF5d5DXY+6MMyPNAtK/IwmYx30yD45w+TWNdqYFs1q0vX
gvfAldzZmaMnC6hO4AUS/UGts8ms0njK2uk2l27+PTMydFLi7e0e/JotekwREWu68dSOwy3lz/4W
8bbGv0agic1dl+gC9t0++wReiuKOgA59oKO69WRJ0aIBLH4kQEUV6/Z+AsfWAnMoagNQT6hhbIwJ
7FU9+Ha3tVEO66oyobatkBBpmSyL0vzOp0Ul0JK0KGEo0NjpLIv2TPZBCtESQIvxmqI7412kN+UR
2gbYgUCcbBmSSD3xxjKYkDsBw4p63SG7MrWpXh5pibd1yARBz7WTagx/ZtD32wA9ovEKJB/RcbZ5
dhZKSK+P4/J7HwMx1Xnei5z10M+x0VoirE4fVjFAOh6QdhtbpGigesungg5AnKs6Z3BARk5S/vRq
tMCDDZlLDVsXmo2iTbPi4HxQD+TI9qtpRnpNFsW5qMElSrrmfZNOAFT96WhtDXsJ5YiQUVtmZIOH
b7FyRGltHrkBHuLThFRVUQldPLzmd0bDKTYTCtSkd+eHg9S/dtkzlEKL78j06evEk/MtA77piAZ2
UIS9BpRDErS5Bjyflrpb2fUbS++cgy1Dy/GRLsk2JYgUgTKCxjy5E407hwT/HtAPQa8yR+vdLudo
Yqd/GWDWgQH0/3M/genjagc3TmDmWfz8l3hb2XniVUA2CnCRVaD3yLMWv1KVk6Sx7kbtCmVjC4J2
yF14NZtWpl10kIxtjGeBykvbIQmJ5MBt3Pb1ilg2wbMCSisNfIc0NG3zvyc1zAQ4r5QnJKkq0N+q
gwaeSsALoZ/Rzb9sypFCpgyKMCNgT7odSLAb18xtjqmQ8hKrQzlZgagrsLurER0A+DcTgZdOZfGK
Xj/3qBXTCJSO4OMAsg+SyNHhakqntjiMg/6FTHSwe6/auTrvlpkiaeNd2Vo/IdHTH8D9CRmjfsoG
iINW/RpE6BZqTGONfLsykoci6WwJp7EZFT/LXNeBl8mmI7ZMLGjmYVwR1pKN6L7Bezk8NKYYOqMD
WNLAW5Adr2bQ96b9qu771wmtgMR2M+vnjDuQMtI6z8E9WeP4y/VtGMgmcv00M+SjGGLkUS3vwnVg
ueKpBnuozbQDOedR19FQCaF18rqgf7qBaHW4Jq+LR83Jls5XdBbLRwtc0A+QA6jatu3XVaudmxHc
YhRZWejObmSp72gd3uKnI6xRBuTloh/3DP2uYMPEJwKOI71Leb2nZSkCSEgQ9mnNPY2SEkSU2HI2
R1oNOaseJPaNBI2WDb1RE3p4FhuwDZtj/ilEMysKHglooqBEejPii7wzQKN7Qlc2bs1tVD82IMdY
6SOU2Sr80UIkfCLIBQlfj9Lppo9KAC5UThXbabZOkrgBKx6GBa9iYwU0Q3bCQwl8LbWJZhvNdPy0
S9k6D4vfAmMHIgBhU2z0soEKsCrBaaoEF6rSXI4ckDdM3S2ZyGkLENjonjluKIIcdg8iJ5pPtusi
zOqB0S36W7LrQhshSQPNLPTrs2PbN+VNHYeXcNZMUH8RpVVUcBBZMXCkzmH6vcCzHOQqyhMLD6fQ
gsk2NrSDV2QEdzPC6XQJBXVlGfQ9ylKQp/Y97zmuOnm+pgCkZqItIEy0G0ockCMR5gQhbNH6uMEa
d+TIuUDNu2LPIMjI905VlbjxeXxrFr13W3fQNSisBIIK4Tyv9dZJn7vRrVbOXIRfG7e5HUck5FfT
/FJjw4e/atWhg2RofmZm8WSNWfnSa/ivRf+y/IT9QOHHZS4u/VAhIWBa7OTG03wjI6ffN7o3QpWX
/3HlajLfX9lSV9bi+raWFfIsVf6Cov37Kw999pTWhb5OS3M4z0m5AYkZ2LhnU9ualdS+GiO+516f
cZBht24Ain/viJ7/YY86OtsaY6rfZSA0WzuiqT9bon9WoG3M/wfURqh0ztlXjWn6czQ4mc/xo7+L
8lDbon873SdZKk5Tl86B5c3VoxOHIIyOTfYNQhqvH4PhY2hhFH3rDSQBP3wMOXt/fIzEdKvfPkaL
F5uTgffkdT/h99yMkK9AEaJ4BBVsdTE63FbUyPR0HIDlKx1Z3pIJb1vC94TRb2lI0+MZWCUadsa0
TEdftyPWaioaA9BjDqJjZzYTfzBi6yGsWHHBVgvAhM56gJ6A9TBEKgkDEaQD2dooUqhfxXUFkuMH
IIyKix2+TockGOqJiYVsgtnrx74zXw9CnWWAv9vaAHSpGtnJMCO3khtInCoPyHmg2sP0nQ6WSp90
HUyG7AJKIPMRbLDQ1NO/kxnqopCKUVGkU0NR5SzlsW70C95bwnVS1+DDlKPZHgfFskIH3g0D3o9B
Bp2A/nF3dUAaAdH6W7Sc2qDqwhvIdfZrA/mzHRXv8gzcV2CYcEGGCpw1ecF57e2o8FfwGXK8Luhl
7TAMFuDAPMbxKgxHd1slrDV80ntnyghNBXdLwu4kFk9n5OVgcVt1ytt0wM70YwfVdZCEnefYeOTE
UqtG0tYficKWfGp09alI/S3y93kQGF4ia6M10EgGWFg4WjLIOnAo0Svg8jZIximpoROiXhapVE6H
JdrsDHT5ojR/PXhSk4Gs8fY7xvZNamoGQAqJfAGwy69zL3uWSVuj1Q924qbNEg9MFk2+2F2pGMbc
UL4o+zWecfMnXt9G3MOQe5kUYzsduoyjW2TsE6TbYLt6IxVXON0MsAPtFsu8iG8jhgdX143otJDO
9NnzwsifjILvqbrjVHfzLMXzh6jRSVVtcZ9jB3/R8J/WGzYKF27imL5bxihwKmHW0RDTpZH4L6Wy
xsCxZ6Py2mRoziU3deMBLDuBhucNNFOs/qjl2K+RUg3PGV7neIwmIqVjA9mXEtD0WBzI2+XWXoK2
4j6KYpPWIPMAadFjXGANWtJAHgx4pKxYFXGVQcGqjx9q2TSg3wFQqTGS+KECcT/IWtz1PIF9dt0Y
AzQNw9DZNKb96s2wraapZPrbfBVBTgcNdoEFTRr0DrROV6t/ilgIzJ3KbI74p4iFs1y34vZI3llV
xsmL6jiCY/CbX730a6Jh7PD3c/8WTL813NWy43goE2dal7anPWqR/ONMTvzVNr6dfYjTUmi5T6Kd
tqLMjEM8uSDdUV9a4CDuZT3JB2vojEPdyxyqhvhytqD7NrB7eWenL3P4K35MwQU6D9Vo60FtO0gQ
gcTkMIuYHyTvbB+S8MaKbFfH34bIJfBmRfOubqOcbb+LoZD9wcHU+jmeuH7nGpD40lh8pkNR5Y/o
X3WAePxlojPwunlrcMrnQUV6mWSsUwHaFNsFBdrv0UkMsHtuf7uaDRkl1ysUTvV6BccCdkuxxnlr
HsV5QDOuwbZWPERjsdM0sGyieyldNcWUbjqofEJLzuW7btabW11VerW48A56D4iBqvTiSSvuBXJO
kFlooNuqIshRCHPH0EO2TEJ7ce8LiJtJNoe3kCPtVlru1V+6GuVIixfxoQiH+hl6ZIu9lVApgiCR
GTRZ23yp8a7KWFXdG2UItqJCAmms7IOajg6o6Dq9geTqQ2T3TxC5qHxo72UPo450C52RbVQ2qWx0
9n8Tp1VIL5Q6uKanKWZrz5hBt6/uaNZ2HmT32eSxPEgdmGWyZnnB1tOIO0odG9CvCPoZJNgeRHg0
EORtWpGyLQldzI5xa7FKv8+KKbtLBP9BZopyE1fflqYpP6so3XO2RgE8TKWZD3jXLA/Mwk0A9Xjr
gWxVHPsTmhwvhmVYDymEmn0HqOstRdAEUyLdqQRgH8imJgw22FuXPIDLowQgviwAa3f8DLh0uwuH
lgexSn05sFud9d5eYVv0ouL/Zh/nHOqzTbiKp7i/zcrR3WR8qIKqjItPoDE0bqBL6a3jsCs+jXGL
pmUnclaah2E6h0hK1KDHpGBmgM9nKMZbcmZ1Ot9nICGL8Oo0QmfLL6KKP/J+TC6j0403Q2a7OtJw
drev8bDMVyOLwp1pbJklxPCDHFoFuqtDwaduv4RDtg96MxChAnqqAQvLXE+3ZlL1z51vT+b4rGui
g+DUlK9oGNW9YpjUIAOrvFAlrSGugFYWGhYTFMwia3xAZdq7uL19IjP+umAoigByr7MWS7pQQSsg
BHNDXofJl9CU3SbLsb+7Pm6RHcnlKkGGBFoA7x7D9LS9PnzDKVBNve8CyBeTAgucM2Relmc1TeTI
QScgQzqaYHfHHpKNm0FV2Yp+6u6TOdx0fRydydTrLvSO4/YH+ch0nXS1/T6pm+bmwPrxB8X/bycl
PdBiYHvAR+uFizypM529NALUoxaj0XyTbXTQUrxtPpRhVz2WWfgPU29djdMmKxcvkyfQCRrL0P59
SN5rMDJW4nQdjhk6zlgeNb6n7UJTdRZPhjvfYRRRn/Hw15HhlOVqzO3mHpAQvraKmF9czuQGstLt
EURww34UEMvxHFeckV82fA2AiU9zAyENWTXtN7eJd4IBb7uqAOcGPwGEQgvjG5R34s82d/g6Q7lt
WXLQFO2jU74uOc4ALPWj9bokWsqPEb67SSfGz1rFB1Az4kyiB28FnYPxcylwTToble2vcZUxgybW
A2HpeuqKeEPaYCHSKifbAcVFA+LkgIZt30IoHIqcpBRGmmF1wZ3Tm52kxWwkMPAwzlK8C57cErLB
K5yYIZ4/K0h1LCfvXf8RowPwsx/mxNhEvdH78eyEu8Tz5GcHctb9WNVPglXpKQdD9GqCrsdnCkuS
TNuBIxg6m6azqvng3aQZD7cxmhV9NCabQTLW+L+u87n3jSqH7geNZWf2oBUxzWCCqBB0Qe05MHRn
CyzTj9CS0Y546wG66s509ma/msg+W2yJJ4p7MlkKMDLBjqdqtCM7mcj5P9o/rI/v+LvP8/v69Dk9
QnS8rT1ya+Ohq23DNNvEF/LXYQCRreT9uS8z8L43o4vSRZl+aw0nzAJg25H/aXuQjKgJS4wxpxB6
SR2owqS4S/+51NXyttwyPQWlrz0VUAhXaghmZalvkajXHnPzDdlIO6EH8+ntmOsrY+Dgxcaj1DAj
tkNpVF9wY6ObmytLuP3JAcv8p6QxXh/Aaf0atsDIVJjXVf0JrCH2p+xX2NxNf6z2exhNr8II/8U2
vv3GjI0xFJjOXW1Bk95onEsiEvMCtOeI/mF80Sv9mHdgtqBIYRrdjW0bLrgSOTYlKr6dE1Adxi24
bilGapa9agXQdBw1liVGXQHsy9a7K+j+Ep6P4XwEbcQdRdOyk4f7lrEUh3Qx7ScHqBUz1IqbHDqY
T3qNkkTohNGJhqD627ZFlzxoUKR7KKThS9XjmuUGR9eTqFY0nGdm3ICMWV+8+RQDCDOV5Q15ackY
ghsnGqolZQ5OPlqyBL1O3kfdyYpC0KJoHpIV8ZpT3kQdRFsAJg45uCPlUvqonqGJl0QbGrIsHg9c
h2bR0MTlY4S60YOZL6kUCmgbUD5fpwvR6GvP6QPWGVApjFLvMjVoVeNKLbQeB9BOOB2Axv0A9oc/
I0a3O7QTHvUfIoCcQlpclTz+soaD/bs/JQb04fHOUvAASBykVGzDxHFWtPtDqm2ISH+xLX6Q6oNk
v2nBAmuVGttajYmqBAerKepgzdGhIUomy5AQNoSpiUdrMV0xNW+TCK1DUW8mGlHo20SOdoRjHKGV
OuXVuc+zA+QHnQdAg50Hh/MntHG1J5DEOpAsb9wA+e0pIGfnaN5JImXVKSeZyjK/rZycg5UWs7PE
SgO01Lcbmu7qgmEn2n5bZqtJkNLYAt6f3JFJdwe8VIH4eUufYBrc/hBDD3hFXlqDowZX6ny4kGms
NXQQjU52Qx8B6trN3uK2DgDIr08E0h+ofmn3ZOn0AqpP87cwTYYdJeAECHK3c9PXSwJvTIzuFg/a
CznpS4ZqLETf0/hCX7A469D28ft0UdS1H9sc9M1l5u4SPAeA3XV3ndcUjxZPy8cC70nGlE3nqDHw
Hbe4ubZ4LG7ICYT0fGOAKGFNE96m435VgMRVOoFrV+mtYTwQaILjIeQD0juDfQd891mDonI7Tsk3
0OB+tXvo+4BoxNsVMdQYnTxnL5hIfpooa831rRSgmdLX9JTvLAXBZ1ojb1AWZwp6IS6oC1ursG7z
jQvWghEySJ/7LDHAdpqjgpErJSkl5aLsQNbyd/bf41EzPHGvjfsdWpcnQFgzIBVU5u9DDrB2knpt
JChoXB3vkoUtZQKdEayaZYJ7+DBU4NIYwwtUvMKLzVBlweuxtx0gY3sBRwBy/jZav0bXO1IED1N2
N/VfZ2lZ6Tr3YlvRh/8MndFO15ZiB27VkhRLa9CSVtNCs09doRk4krc91LvDAU1vameH+5INGb+o
29Gw5bofgxX2U4KdB15b/gyjR8VgQUHbK7q/hjVqNQIyv4WpfcyyGtnpolpviutFabV+AKPykI0A
TkCYbNvNWXaALlh+KJhmbiVQCOd4rABjr5j70IdIXTfcqr7wJP6SxGP9s0mhd5c5U7wyJkCg27j6
2XvNF6nF5ZeiKVNI42TOg+T4MddanJ8hUPF6lYZN769im0kaoA7Wgv74pTH0V9YYKE2PB2C2iCPm
nRnakAutzN9sNElRcLgRg8SG5wY5cm8PEImp9hZKNhDmscwHskXiczeaw/3I8DjwLMgOtzO4sK7x
kL4CpFHoeEttWXtZDs9DN0O0tDLvLDnZe0O9rNrAbmxYJlOUsWdxRrF9Atr1d+MiHk9GQ0Wmgbmf
hOv+qDL9qIPl5Hri2GyxeL9OfoupUk8+JV3zQu/I9LZML8pygNi8CPUd2UfPPceGC+xDPn/pI8gO
XNO7lAZWdpND7Ny0ow11HsjxqY6gVAGpCOYnqDNCci6db41Q6GsKsLynrGvMdVyiWb0VUb4Wsx5t
5sQybzUgbpcD83h89IQZDEWI9BY5KGSE3NK6xI9sQ7YB/X++biURhOl6cR5G0IV0VjZtqlLg79dU
GhKQQu7x0ig/gz3XgUSlpe17NeR803iT81yDvOZguVDvi5V2NCtmZ90LUPjPjlaCCav+WUtDe1En
bla/njDw42YCgiAWQ3WxZDl7atyu8+NemOeRQVsga5Nij4IBGB3C2QtqDlWElIXlOq9BvhMpebpS
nfUu0N4A8mCsMxT90klnwb/HUCAd0hRsJ7GKvi5GZ3HxtSw7D9st40hbzqGK5zuuzUeSIctSLu+U
j3aY5Gs5vi1qc/rm+6954EMBy/1kvrSQZViB+Ch+iI3Q3UgXGJsRNIYnnnpJ0DeCPVVa/7WoJqiZ
J+DBw1vdd9A9G6tJTdL4r0kA304nNPSkYNbU9Kd5mpZJkFVdJrUVElqAm2jhkB2SxtLW+Tyma+Sc
skMUTiBpJ08XpvL1lFxzpiOBYhXz3phQQCtVW2WloRE8YRBehxZYcvRCMGhohWjvNTOt11Ut4hdZ
jGfHQq/Xahi/DsLtfqJl6p/YtdwnJzfAw+xO5jlz9Ay6TyLe4y9bnzJp8ECYrvPAU/GchNF2VvUj
OoyV9ICtidE3TuPcQLk4s6Y9owrUu5g3d+zGck+jTofifCe9eUuQoGqCTvnQIqO3IIQUfAiULH+3
CRsMFCRKTcEUN73NJdQRrUdx/7qe1eId3c26I/g30J6iO5p/zbAMpv4IlnRgblSSpjQBCqwsG1Rl
Ch2tDjQphLZTcLXNqXfLtJcG2+594no1dsm6NuFvGPnLcBoL+yzHIkXnbuIhXQDipEQdyAEmu3Bl
WGW8fReNt2W/lflwugZbjiL2zuqHd2EQck+CySpacIE/gyDGO4mqtoxVh3zAzjPC55rz8FYK7Ft8
wO83tgEGsiUEPVfzKk1CDXcXWfjAE0HU4Hp/mnheg8w6oBtTR3ZT9uZtmXeFP6pg8oQ5KnArXQAg
mIol+MPNj1YvuMFAtoi2dMV2aCt6xIiX6MukU52ID68uMo4sNYHqAzZDTSENvHdx8cCq2KdAK2Fo
DzJqx9hxc1xsywqGrG9ayLSZ8aqoC8hNMGbeJdnc3FhJl+9Kw5LnGUKQ0IhLmy8T5B4dLdJ+umNz
Y1fceemcYlrTpMJOm5sxZ2Ae8Xp5NrDkMqnQ7RPdEcyyu0GOyF4mhcC13XmpDDgU+laF6lSwVacC
HeqpWSNp5Z0Mc2TA1aitPbg2YtBfofUAhIyvcdg1gblE1A3w5kj5rN4m61UybqGPBnljlHPOwAxP
5yIbmxO3oVAveGFDfAcUKHrSyn3l6Rca2cpEZ+AtyW96W7UnqKm0CDlKLco2eg34nRO25esqXp53
Pu+RSU2YGyZBaWKjOWUchITXS6G2hE8DBM0NrTbJ9CZMU3ErQKoQuO6YBPSLqtTPSk/KByi58SON
2tDrTmXTg/cPPjp4jT4GNhAXQVp5rzZ0rl7CSnOX3yK6astTPRtniqefIsjjRRDFYxNcFxpDcWdA
tvhE6yA5DPoN6aRIMoFSpVb8VyxL/hFj6txZA8S7RQjWerIL23LWrGX80Ebl9Imn8baTLvuSjwxK
1mUrtxSWoYSeM2zs23ng+39bduZavbLH/8falzVXyivZ/pUT57mJZh46uu/Dnmdvz2W/EOVyFQKB
GMX063sp8Wf81am+HTfivhAolRJ72xuQMleuBRoumjYLO3GwCBZYadLaoWowXGfO2GyIhYyaCWLr
X5pMNYmyTK/KcD33hh2CErr4FeG18NhCU+hQc3xLatoM0fLc9VGIoHoTR3FEsgK4RNXUE2APa0XT
T02kDOIzLxo+NaOh089Rof2cZkLG45JE4ju1otpxLm2jP3njOD42om5uNOiIUR8zLHat0uBCfT2Q
i9dqsMAZgCuCUaO8xQJrF4Jg5THWRg2YomFDfVlrGncuCANpnHRkdT808ZL6ijGKH9zsV4Ff3rZL
gHWXoWjvu0xw0HKl7dFV5E6ADVu7xLQLaOmAL2pyQTVNaTnOLbUSkZrAAMbGhpqtAQy34MGFWjRI
YIG+QICgPVKTpvR8eevx5GFQtCdpW/E7TUVtRcHsLRYYLeRuWLHvUbt/IRckZdgFGhT7eUCT1foW
hQBAUKhJ6CCzuJ4mibKy3VuALi/AMBEglV24i6QMgGYubFtbmJrDILJVBytbjuG1SPPwimrJdBdD
3mihk09posxOFPJCvXQg5+Eggsi9Tk68wsOlwm9gmpcHYErSHR7t5kHztYS6jJGAwjbgwlmh4AoY
kiDSzaODP87nWiDrYqC1qf3l7d/HQ7qWHoLgRaNvE5m2OxfVQvcRc95ZMmY/hB4gc+Dljxno0v7k
wCvvMRjyYnLAi7fdFQM2XWqGFJulOw88MovYhaa9MKLi7KWa9WzWmzHM4uei7MtLH0fAaSuzFB3b
cgDHN0hGWc/zoI8mVusJIlnjmB+nN2NvBrhHYpajvA/ySF8OMgTgjbUDVH7RUal3K51B5t27YMMT
W32wIktgmljn8DzfhqmAGp5jB5B1Teu1U5vJY51hKRg3UfOeI1almbb9q0Yaq/CG5MVpENRIgc/G
Tltie4jl98EoKhTbqeEhxG6m4aOvV49IebTrJMVqv1JYCFfhI+rKxuvSkxdqeTrYFMaG10tjMIDv
UL3S7z56owjl8qWTAzGlhn6OD/xebPQADKYxKKwRC0AhfKtqVFILtCq4Qe6Rt/fBFYW9QOuZ+qvs
Hqg/BLfbyrSC8UgDUzWwoeKWsX8o03g4eKqsomx8cXHUGTUjN8R9GrYnY4TWNlg4wM9Y5t2J3Mhj
1KJ820iQxe4BPpJL38lKZDwHbaoNCNMkX8SG3l2N1i8uwL5oQLMidep2RY7fZ6HESf8aYUU8uAUh
IDjMU/uHV/v1kV5OsoqDC2TQtg3Dm35ZmVG7AZNetZqXemqA26XNkUwdaPo2um8BJI3waJ24/WuY
FnsQ72g/Dcc4Qbh0fKnBLLD0UO9/A94sbedIvd2hvBSoTTXIc1C3mOjlfuxZfjOGtljwQbBzqqpS
eQx4dAdJoKn1aXdqR9SrrMsOwgKX4kwyA1godH006YFdVRcH6kjx81rnqY0cvxlCyVXqw7kEQ9qz
/FV0hnyOzD4CRy5Y0YIysJ5r8H9tEqPrN+QE1taPMaZb2s/GDztKd10p4ltZWuzezCwA41Md9FVV
Et+ndV6d8MR5oc6RseIMiuqz6N30ZA08XUEZFwKLqhlIvAEXdEqHUEvwCFM9Q8/R40G4Uwn1uGsy
ts4bIHHprT145SUFfnTRtIH+jVW9tspLU+ypyZGxgDpm98gNtQUDznbBwAzzLUzKHtgK3d97zE+O
qDp1l1gOLSSv66cxi9hZ14YABLqAAUBItllpuR8dctVUbrVy06OSnRGvhCZaVCEZBhTWClQ27EDN
TzdDzQawGLjRCFQwVm+o7ADDVpF/D1zE1FXEPNGrDkgr6V/6QOQnVMS5q08PpCRQApB03dJVHmED
SnnygCZR/j0qP+YgDw2Kc+AiAkcyHkj6XYNk2nosUQPS56Vxh1J64y6tg02FKOUNeWRxYgFxEPQL
RKfAs+sl7rjA02bYk7NtoTC7HipgrjCURlRqToQjq7Wdd2O2LFxt07fOiwlNrT0HHdOiUcwwzhgW
R2pCpMZ6dGT90Yz6Id7EKFVe9WXt7goBwTDaq7v41rs67+IVbeSpl5q0W5+d7aYLjwjqJAvKajV2
A6rgRLSbuPI1gJQzeahtyz/qQG1N2TEegpKrR4aVBpCdUmfV0MfbARigaaZ5wO9zIlIEVcIVZ1j2
mCmAbixr+TXgeKP1o3dbhgImYAiOvem/zqY2cSGJYGfdMmpSmSw9ltWrRGv4ZmoX0ag4y2NrP7WN
EC/fMhcXmiLPXH4deon9oRoMvN00f4oSW5DU9Yc0PmZRx09Y7XwcRj8B2Of3NsuL9phVR7LTiCYM
LNCo6kQ1Y108BTYf2xCCwR5qKa1QMxdkc1QH/v35UgAUtZ5pQOgMYXSkUYG0Y3F2PzqD89DXgMkM
8Y2sNeeBLJY27kEfIa+1MrWWXi6SQnpH8hDISKyqGkpolVa5WFGhVLIuwSFFQxmkZA8oxgoW1ERJ
rHH5X67kWaW8xoC4VMjCBzJ1UCk9ltmxUYe4t9CWA8uAGRqzI51Rd27LHuTEVg/exs8xEblTP3kW
YwE+n99PqV+r2nINKa14a6cRX5Fu+D5T1WEFficrs9K7swQA/+ykKV+lumkdezf/WYdcnoxOfhyi
xJYnsrk++PUcOz1S56g8JNgaEEf7dKGeHhV0oHQGr1qm3c5pqrH12FEfypf6s7LcRpqBTJSmooPW
gKJSeVGLXGngyJpp4JTR+muuefq/z0X2zyvOc5l/XZFmNoWwjqjFxuMTD6OSo/KWELz+ZxPbHfMx
afBYmXuxnPjapF4kxFlqVmfb0bpzb9bhHq+2Q2MmQOyQbTr1AVDZJ4ZxIBsdhFugnlkdUGYAktJn
1mAHAd6u2hseNcDv/UR7LpoyfxOW/+zjh/AGKujpBHjS6eRvXXrYe0+QyjiobqFG/i9T/H/3gQQY
qrzA3712pOOcyt61F0T0kLGUbSro1E7sEJYHZZei0J1Lg6/8ZPoP8Whaz38aFPpmNbFD/OugPims
58iy41MnUHwpM62/0qGJvRRamcvZMiIQd3VjtSDnTIm+6orNUhTG1oixR3U7Y/gyNJVLLSzzcJqy
NcDVofcqKKGuoGJ61zJkxpaHIIIlm40M5aJqPAFqUFGsW9TU70OvTp8GbdyK0gSoVdl1iwezvYvy
D7sHxrZ9CXzdk5NjD/lpn/3/bs9L1K9R9mpKfKnsFSgvock8TMmyErS1JxlUD3P+LG3Ncts6fr+c
82cdUpiIwsb+Zk6KSTt6SSO7P5JpsrNlHqKijHJuoxbyE7OKh/nSEg+cbVmyYTlPU4Xt16mpYzDS
aWqaSAeV81W65nI0UCFYuyMCgykgKZe0cN2lVtUZ6gD68DL14Ak17FHX8pgpG/lVZggFRSBItjTD
NJYm+JylA7sPCprUpJ8HLE+nmWbTPGcZ8y3eN96ROoEDu0ucVJ5alPGv+szDilstZKaVB158xWAj
NatMPnimd3k6gKpLNWm54ogIubYu5EeyuT4IDgAKv6HOyU3N6yIVvpltwvw1T6sN/tdpaVCgIZiV
dDXHPgrLIJq2BaM1ddKh+Zw2rLFVGAqsqvpGc/ZFg5UdrWf8CDgIatJ6hpqu33YoREJqYm5SL2rZ
cL/wkx9h19Oigngb9uP3oMGWKPL09gRCcazxqO0pI53RIQ4FJGJ5taWhIVjW8dpQQ6g9zxDmIPi3
2uruN/s085eLDGkQLzxfdBuEONp970X3pt3qrx6EWIPQiX9kMmmXVZ/4Fwj+NifQeKCccMiD70Z5
JgcHqsTL3AOnfNkXxVlAR2RFHe7WgsbUG5Sdy5VbdvE5YFF2YSOwB0htxT9c86EtjPG7haL0FXRs
hVo2h1ukiBF7qCHciXfu8Jrpdr2IuRVdhXDtC3VgC4DaCtWhocRu6ig08C+HJuoo+vLgGQzUio6C
QPV1d0e2rnGAshva4a5EZHBjRVp3E6bMvDEq/bZWi9oEqSRqdY3GNhoY86EIDJHHyPPMA6Iqeypq
mQtdqAl1Z+cA8vOpk/zJTocBqaWDE7u73+1qWrBDa4fcaHZf/JWdLsBHjR1RkDN1/jYc1bvIH+vd
9PHmehtyAyRSHMci3c7TmsDUnxO/W5Za3Z9dFwmdHpj8mzbE6xqFZvFdzQPAfnMoNvRVIJaGbRTP
Xl2hjK+r0lffBwqg68SPgIM8Sbjyl7TFivPMg37oHZJBCXYpab0sAiv8hdQZYNwpf+vjd9TolY+2
lMOa4dF4KnWRHw1kVzejb2NRCfKBRZT5zQ/LjJbamGa/wMH9JJ3Bfg60HsF9RN4vrqbr+9xG6b6H
PdltIvx22TW68TrY7b5zjfSX7o0HOQTlK0CbEOgC+6En6wXr2vFeN0WyDe2SH0qv5je2z6KVEbTd
K5D026Hg6U99YN9kmgxPbdcP2H0a4hQY0j7hzs7XXuvlz55EOFC5Ws24jz2fHcsqdpZFlEhQYDv1
MfaN8b6pjXvwdDiv0GiGmlNoNyfohxV3oGl7Izu+DKIybdmdBWjrbquaAUgd+ystQHEdCDCji5aJ
+FwaDJt9y2rfKmftJrH4AXANZLKUg1m7wxY1lGydmFxcUfwirnmIAi8EHArE653sakB7zV8UGT7x
mN6QCTVcGjLTXWCxRa/lu0hrkk2nQB/4V2u3pp/GC4SNu4Ol3ntTR4hqgTHMr9RibpifM5Od50Fp
jrf+wGKQeH5OJJAwXuFmSjYaQUSwoP6YmHw8ZtSLzK9+ENnbqPg4Cy6HY5MthKMo3ybit+lIPnT4
0i76aDzWwLpKwz9AwmbhuGDxyFPrMmEWRkhjIDiQbAjjEAmzPqNA44k6yeQy42xa7Yd/DYQ70mSR
c9Qq31kSHYWdV9/y2DbuTATNTn+wt6X4ak/M5puT1h/+JQBAS2KvwO/mWxAm5l0foZpqimSJsK0/
+F2RBDl5LrhBCZNApWoZ+BeaqgH3RGhf8YfJH1tIMu0alHBvmsEyvo148EbSY294hYE+pebaaZDO
eAOVah9EGShIViOR080fezWyzhEYitxiGkkOTogiMBppAVFxIxOIjnt/jaRr6h4gijTSYb7+rQb4
iByw0kPtRbTOosq+A0I82eCfEZw6HoNvGOLVO6u2CuQFmAW1cKlDj9oCvapl8h+QLtoMhTdGqElk
a3B0GT8SG5WFQMwmT86od6vA7MybvIu0bTu2zcEtm+GEPDvEx728vCvxmEd5XitesIx4CDnAvQt2
N8oKjGGFVyhVEful1nSx/NNnG6X1L58tKvQvny3WNIjsqtovKt1ifZ0ta4s1h6k4SzWBmm8OVPZV
m9od6kjqfdFx3i0QWQWFHIXr/Mor11YMxoDJ6CJtu/Z7pi2QxhbYtTbepoeY2ZL1If7qZKzzGO/o
yDmNSsWrVwchdW9TRxA794p+a/WeOGiAhJw7V/ZnOqODTHIwlIWuu5o7yjJ8i2s9XGSV12+sJLL2
vlewO39QJW0DqH6BPDmhxLN4Jo/BtkzkN61HVP90S+ixR4cejxJrTut/ifFPp+Q0wolSAF4SO5uu
Z9j2g41uQHDX8XzUoITpulSw4tqqm4XRABnYAhb04DqASNt8/EZuoQ6aU6coEIFrsdeI46a5NMqt
jVDLp4b/ya3Hnb8VgCJCxsqTj1WWbVHKjbwe7ryN6bBxm6lmlxbLBLohz1yU+oGbLmTHtVF/0Z3+
55AE/hWJ5v4GbNqoWFf+lhG4y1p6yFypaTMptuQ/JN7HtDnixrsxQ2U7qLXBsLvxgRlbIrsY72lr
S81CT5L9tPFVvajYiL80EcuM90mpIxNdorrUJ+BqFDvtwjBaZx2IQD85hHbFS6J1NyjPuH5cEeo0
x6hBnCYdzeaEIhPQS2Qgqj5BoDM0N1GBovLc67sN9dNB8+LviVuY216YEjUsOMQias95XeYo5U8d
MMj4br8gY5zXHz6WK+WyqGtkf5U3dUgv6sF/CaUFXiB5C611eZZdCDAh9KWWTQ6Jxo4DzY/UPU6x
8mo2YHxrFj5Ck/2CjJXqoTMfSJl9Xno3s70wTFB/TL3SWhkFgIY9VgYOXuPHmm403ELs3HAb9xyd
Mv++sNIECmeIm9MBOaq0Q0j3r3YDfiEBXn+yfBlJ7ZHHBjTLlzTXPAZCQgjFq4OZedba7lM3vYAe
rNno4AK/FEZonXX5aCi4Fx3ITGcj66ylmwxiHWOl4mEPEvqnMcqW5MLJNgSign4Ps9fzDFWsP2J3
wkDT50ux0KBKdgjUgc4i7jQCTAoujNjPBWuyNmNlA76rvBzPhtJ5PezIh0y2k/81mqac2+RDzTzP
HHs597iGl68MF4KSVYeEUSfij0OCaGSFenm0094vQTgU/ZxsKfWQu1N5+abNtF8UgfwSpORxDJUf
BvL0Bmj2E/aOX6OZvwU3abDvRI9arD0BBW2dTQ38gJ3FBijFD8m5HFIB7iWp3aIIzVyWDTMR40mj
BRgjxXsf8TVAigLYjxjCNU7IfsqkfMsjt/lWDcjbay7T77Dg8cE9Wev4P+Z8j5dWCxacCtX8Hl+7
eLnifnAE/hZJN5ymU82S2sGosKYSvEQlkeqhg9sBmTWAFq/HbrCJTRTtgQ7jBcDLW4h1Vvf+WAQn
FAtWS7JrEuSLecXKGx5a4zVweqxf1AAGrgBkjHLnaKO++MHPIafb6eIxysdq0YOR70SHodOyk64O
s42aspP10knNTT4CEN6J+ly7Uf4YAAV7V/vhUjcrBlzLqnJF+uj0Tf6IyCvgjYW8I8coTy9ASfk3
1KqS6r0X5TBNAr060KqmDPehmjNXG1o8iLo9NdPRGVfAAtlbajZ+gfQgAtwbag5xWGM3VvkrS10U
XKHxHtkNa0m9yMRrhzIHvQX1+m4bn5sGK1Tq1XuzukHI4JY6sXSNF4Uz6LtM06wRbMu8QkFGdWiw
OEAoKePhGb+t8ExnWld8A192tzON3BkXZhm2CMAPYII3MmwMMygzqzM6RFAFOIQxDnPzT37zMBpB
LjRsbv6/TzVf8repfvsE8zV+86MOr+7kvjXuQwaRZQ0qIfmCTucDiD+cVW4V/QJCCelx7vBiUNKX
efbXEGrP3b6acW7S2e8XSBtkJA0PLIf/92lY+fnB6Cr0SSbjfFUyulVp5wvXNm5HGWPvpj7EPISa
kwud0pCiSJ6hvFnuNSvOrw2kIR2kgk5CMXbSoRgcoEC0sFgOpvVh6+gs4RsNokbnQd0BwEbLelNJ
jlqJz7E0Ik+Alus98zzbRx2122OKJxFdde4YQK/TuR2/CJ9hZS5Z6655EQfL6YqfEyNKhcJtcHh3
dO1UCuySSyNZTVPRYCZfUq9jN9NUqTSKNYu1cnIJtOBigYRoC4YJeXClLg/TmZe2H2d/sJFL79te
ihsb4+ggPs9mm6ummWeljtlWgiV0mdi440HvFtwVrQduKgYmdWqGDg/upAkJ7Y6bN0x5lJBX27HG
aZfUWdp+cJcj3pKVnX6eBnUSSoEo4kHkCxBRIWtx41vWBTQp5XsxOhfN1Yt3W3oX5uFEwOKHSX3y
4hTcTIEe7r2qfyRAOsHQI4VFRyRgss8m8iB7Vo43qDJf6AM2BKmTXEGgZ98mceJd8EBaU4sO2gg2
59Rq3tsh4sj0NUDkFUFZL303BIuBl0XHKrXVfr50X5rPM54YHzY6a1PbfWFsSBd6nnkvU2+01Y3g
nkvJbx3H4bfgvXZPdTMeyQRxCH7bAIh/E+JZBtW8PlqSW9veMpAxXcmLDk1V77iVd2dq9XHCbyuR
P+eeAJOGmplMfQ3OClczo/1sa3OrWvqJzrfkQh2pzFB0kaOIh2w0JyshJxo1Nl/NV408aW15Dwbq
eb7ISs29Z/TAaxk+PnCSj/7RdptbGkZfCbiIEkqlxZfZjRI0vMn0EeavwLGj7MD+dZlNIqyufeCx
0/zJpBfGCwM0iahJxR+MfGu3Chea5npfvlVphoCRmqCrIhc6BCM4QGqjNqZvRZN6bQDRvSyTy/my
eiP8nVYCtz5/07ZqtYPud9/mPxwCpOD9l+l+/nS9cIKbPHqhuab/YdAXKuo63EzNsbAPYNjoVDFN
t/dMiCRoedZ/T+rmwUwz/pBAsvHg6ToQusoOPTtLy5vLiHU4wJ9+vWlAZbT3s8J+lCC6IyfdNY1l
4+rVObYcbaU5ebaQEOC7b3vjqWsGce5Uyy2CcQOsCJiTy8C4r9y+uvogvWp8btyTqTVA7RVlUXwk
W99GxS6Lc305DXDM6L43NqGUBpg4AdHDurpN9jQ5OHH5AVERY0FNGhDgx6K5Rn9LpnZEKDHt22pL
k6PaJDsllvhJnfRxtdg4IoUb3UxXb6wOaLPYXdNkvse7i24XF/KnQ5Ak33PuGSdq9VgebkPPbEEn
gi80an10C6TKijrJlEMic2FXYX+gJh8La+fFCNaRC32EDpVx+nhPBs2DxktQjvqOPgBoPfRDJHts
JbGn6uJnPbba29H25LUYu/ewC4JvkHYf1lAEHHZRjyaT2gqkW8BoJkFwKqoMCnyooP4GnkIblLhZ
cyzaGNA183Yyt1Dgk2UJvhDEaJYfO25QqO0mnN6MzedIfRxbUSy+APWspIaYuGHdafjYRRQ+U/46
0sWbrGX+UCDJtpM1JH4QpQ0elAOltrEGfLPrVw1BzrfEAQCSd/YvbqU3TTqYLzJpBuiBmuLWteJ2
65dmfwhLlyNOwXWwBtr9Ax+gjCsg0PlDDYdGqf0rxnAvQzAYP9FwE1opfhqpjpIEVUce+xqYLQyO
4rOU9U/QqACXM+yzW6eqz9PAQxoRAbXJzUXtPbmhOuJjtkG5zbPFyY+QiA4geTyA5hvlHdoiG94z
jwFdGpjPkB0uAUo0sl3dN/ypbO2TVxjsDfU86bIAPPoiPVM/58aA1Jo1xG+fI7sUYhQ0MncjwLYt
S19pSYIEUSTSJzoTkcuns+4Ptj/5Rbqh47lZpF/ybJprDUcwg+2+ZPWmHJsz3GvO6O4pvTb1esiS
rR2tRJnJZ46OnGmWtKx3ZO+TdCFGJHYvRVsUWxf0A89mVkx8Vm7qG2tu+dUeKCSI86b5xGeFtTTs
SQMCbTPQnpS/jzgZqtQAU3CGHDzKZtGZa4WdXzI3AA92yfj/0O6WiVyEsQyPAYfsCKAyPL9ko4OE
i9GtqAN5wvwSQ0PQWiVjvwKGKjzObuHgsM0Qpd6yt1HN2QGocZRZ2z6wzhRrsJT1m6k5gojNdit8
JNNrH2RnjCBwTU/USYfOA2EYirpuqUWz9dz4mM02uo/ZIkuLNq0UDSJevskXxJkF+aFT5xvVhVq1
nta7JMiqJTXpgCAviDmj+mKXAQCbyqMGgdjSVlIiZPvDHJOHGvD3Of50FauE9mvRgnuSDXZxr3Hj
SNwMIdRJdxy1Vute3RTQ6ItVLLq7KSHafW9341GH+OsaD0fvyOqILRt/tE81z60nHXTpE22dFPkB
LJTFKgJq7hu5hWlpnww92vpm3qKo3n2jO6auIVxRImZx2+h6c2yi1l/pEY/fZHbOSyt4bTloV8dm
jA96lop7NZD6K55DQ8cEXMiKubvnKeZxa9N9jxDwYazp3pAt7ZatHbAr9w0DYq4jWEatfISIMv/w
daDIIiHHKFYGkqctGHrB/WHrq57OLGxVOyF9hAtwNvWqM4t9d5oeKu4+yoTUAaSYMtrWAPRuncZG
UlbiSdRgGQF+f2/cBnjO3JYeUuuKL236Z7BmWNUugq70v0xZm9xCWU5pcF2dQHdeU3DtQkyxezXH
Xl9KnnTQ0ou6XeO22k5HpvOmQ0n4Enm58aXs+xNxaAcC7J1x3r3qZQo5SNRfaF2SPQiU3qN0G2dR
VUA2FI/kBy2RH7a5l86ErtfrTlRgBrLxoESJRnagjxy6aXpyy+r79InVV3ELkH2RR8bkDooFyWOQ
Fac814KHBIRPBzxR1F3YDa/Knup4W5iM2QfXA1XK3+0jEhmL3KjLHR5//RkL/v48Om4HfWg733Kz
iBel3ifDgno8Fo+LpnTYNu8G6Jpp0EHwAxXUUs3Z5vF02AHbVt226lCDWB/ZC9ioSR2zLa+9elOG
ZrsklBvh3bAHvvVsN9wTvm22a14ybnVghxcp0bTOylaBVd0it1avhcTTI9IM80ZwR1vH6ixyh48z
sv2pF8BS0OcAK7lN8Os5+EgdbOrRKx6rSrxbiDK+x2W9QSCuezWykK+Anxou0vcR2TPyeiNSz12a
YtQWoZ8ZJ58YEShQTG0HETmsc6IDmejgqSgynSFNAS3XYoQQLcCrm8STqFZWBXcE4iIbCACgf2O5
ZwRy8kugHr9Cmi/m2Oi7xHbwSC60nu9tXcNbouTQQG/ryIaYjpG8h7grfNN1vhcBS1aG42SXgOv+
kY15ve6lkKj1Rr041Dzf7Tr7NeRt8+CzuNmGYZ7to8yBUpqajDxGC4rrce18R2g/WYXeKFae7g87
UAgSRp0OgRDlOvQcc03NDsV7d+6Hg205WzfLABcfmvtRhCjt53G2R04DBYZQeLiFMsiHrfTOWpjs
BXPXf9KsCC28alXnqFLxnmD6CpDFTrtHdA1/hS6OihXV/nOkrnbI9Zp4hUHlCUSK1S1DMGayUZM6
gG5vdtZS80CA0Nqt+Ygy8PZgm4XipvYRPqwgDTE3XRAo4u9qnRMrAkLad4MlVwzjkGp9cusquvec
Jj21Aw+XxOjt/mWXuZWeckvJMyECvwaXbwpRwmKB29Z4A9+GBObfTK+edAdwveAfkTpxe6/7FQiH
1KN2YB++LQOjsWVKdscMkFfLEIks7A3HV1uHMk8vh2fIxXzYCYgBjszJTv6jSMJ1pI2oMWgavrO7
mG2Q5EBezx/xXESuHOw2KArhabozeNZ8Iw/WxPY2gTjfAoutbDlRzzea3m//2CbieeTLUCXj+MHO
dEENx9wa6mf0J5XV1yb1IuLf7envX8bdv/T+NnZ2btVUpa/J7RiNh25A0hVS6OWxRwRgIyrDuheA
hEHmWIzveXhT9F340xrLX5bj+48yNbCzjPrwBBR4NY2RWaGtxYBKJbrf9MGutonGcsSe1BpIqgVP
pw5pMFpLXf8+10zPddUFyCT2WQlxHxuV152b1RAoHuRHJfbsB00GrM3b7NHWax2/064CN01mbVIH
4OKYl8UZRfBiDdhT+VR5xg8qbdTcH3hs8fd5jB6PbKWFzot08c+kqjUgjMvN3AzqvtxAHpltUi+K
Ts6A0iunfyb0e563kKZj4XDxbb87mRIbmbgMje81nxys/l7vjQWyBSUQIrglcqwwERa2ixPJ0GSq
6agm9VotajupF3tF85F6/zSWuwyZi0yAQFUTFywTsK6EAK1Z9v6xlDqWmsreVS4IA4bmpZR+bv2S
3PPvoEe7AsNtlN2ySBUwyPgEpm7H/iFQQ7wCrYZ9oxVQ/Rs0jz9GaV6toSQ1nlHylR7cgrvbscit
q5UUzrJ1XPbSmuIuS3P7Fwr7gW8M5Dsr/xruMQn4RstNEPnjXQF+hAChmCA7OU0bAj3QP9HtT3bT
Fu7WK6pJfSgYzOyK2u6jEBBGmgWJsoI1W0cykOGOECSaO4zChuCHdgWDDZioCqD2EVxZlE7cHanZ
DPlHk0oP8Xb42jv8vUm9iY7ysP9xbD4Co1OKbAVq25NTe2IfqAUW0IhQZPPLjJ2pTQflEuaj2Cfc
i08GFp/EZ5DI7mfo5Ozqdr19p4/8QmQIluisLWCjyYa8hmz8iSq96Iq17eRFZnOw4NWn8FIr18+5
wF8xeYm6cDfSr601IpQACPeV/hxb4IbDfR3eClaDjxsP/zNqZJCDCluGoEtnnUdAxSGOWFt3TV43
y9wQ/bcksL63gcd/mmWD4SoP5aQltko6f3cDCK32kaNDkC3CPR3V4EbpBqRJWiM+h4b2PdVCe1pQ
ttzITnnCvtMyjTYIPqpcF77V8gMt1gIbv0EUwxdrYvMiXi/Zh+lZq/CqUMxfZG96idIOZbc7fzm7
kh0ynSleDEG5AGHvuEXRTPbsQV5cGD57y0KUQXvgYrskKesuPgqoATVo2FsCaQBHB/eG6cXh9u8j
uRGPV5FZzwIrmzMomMQZq15xxg4k2Tm99uRbcXy0kngTmVl5n6ZJe3W5B0BLB2XQHjGXZRXq+o56
tdZpTlHkv069+uC+1yj+OGJxhF2La2uQvESEjHzpAOK6jdMJ7YZacRm4q3/+49//z3/+6P8j+plf
ASONcvEPIbNrHoum/q9/uvo//1FM5v37f/3TDnzLdxwbHBZOAPYR1/XR/+P7HZLg8Db+jTXgG4Ma
kXlv13l935grCBBk74kII9SmRSVCt4G9swLFqoBK+ruGDyjDldJ7R+oc6XPxo9VW0z426hg/omJl
y2mF1TlOuwPUzEkv7siyrU+8cpBLtRdsKOPtpDLI4+ZvbdQRXxiAMPMyI+FOskI2JoNACJiJ6PDf
jH3Xktw40+wTMQIAHXjbzfZmvEajG4akXdGB3vPp/0Rxdnsk7dF3FAoGARRADpsGqKrMDNPgYx0Z
V5nyGe7xI+SJkT2rN3aejRdTb8akrbcFXnpgZPqnVdXdZ5DpZ3u7Z5ix25lTIx9J9osJ9SVjGgBq
Cmz150tvid8vveNYDu4s20YM2rF+vvSgxyuMoXGdp3aIpz2CwCGypvi8ySyjeqtTBE30dGKYgYOu
pFXfk4UDzBOg2gxpYv9tVeeBccwi+WGcgWmaDXPsIFZsHG27id5UXAs/MdPh4kIS81SV4MmYEJv6
NIP0GZfX+Uubgn8aOd7alAVQGgnVdKbHjNfTXRcl5tGyBN65gDS4/+O+9MxfL47F4PXF1bGQGuLY
jv3zxRlkWkmkzudPyyTdKW3g8gvrEyIUxQMUZfsHQPVf6HUYN7mxpVceFbUV0rXyh6mEVrGIvK/w
AXcbx85ysKbhxRTlDcQabLv9LLr64uo5Ij6Kj3nCilfbKCEZVA4wnQrr1Lj3kVHU90i03yJgbz8V
mk2/Arct6A7S4ER1oAxLd20J/kdqpQ51PG5tzcsPrxlUa+vYAm7PzNZwTiWH2c3B2h/kgDyOATgz
zCGt100AFGHUPkG73n76xdbi940jDhLKHb9M7UlhTnS2d9SNJD839yHQSQOcHpj+sjO34r/rwcue
W72Bp7Cs7QQEYChksdOvekAPj5lX5s+i4/XW4HOxoVbqPQxq6V2AvPdu8TdapWAbYbXpB3L5vnX1
W5m3W2qoBIv+xx1heT/dETZjkuO/DcVsFzBk19SP04c3Fd4sYgKVTPhk4xMF+Tg2XgcOemXCGcbV
J+414itNwiyjH8+hHYxXI/IwRTNqSEEm6YVUZReVWBKPXeRhabf2yrJctVrtLUYSILR3qgTiMml1
ok7UQMX/Z90yWMjSYNc0Elk2kynV3h1mfmKW5Cfas8bUrFZ5PCHbCoEitrdkcrg1/2azVFh1t/sf
756fX/v6YoIAyrGYIz0BIjrP+fliplHNuMpY8OiOzYRQbOatOPAL9yI2PCR9Z3zTKy9/K5i9obku
WdR1BJTeYA1guAXxLMKIpQT2uC/3DeIM+j1b67frhw1ARpe+g5YbDKgaGh9wOvEI7rRwztd1ykHv
Klj2wL00XpGzhRpYZrw3IDoTw0sAWnfD6vJ1Upbgsgk89eAgz+XPV8Vzf7vFTMtltssFKHeZZf5y
VTCjssK8Vc4jg1zuxdSCGaA2SZHCplVuiRM1dJLEH8uH2JmV/4F6uYCgAdElUx348wCMlaCSJ2rl
wJ2QBzc6rd/UiQEu7qxZUypgYYOeA1LI4cnWGYNJuHO70n29WTUOstNcBunGQbuGyiABKUZshHsq
drpukEAoRZP5Wx3ZldrVtBhrO6qbGomptmW81Zree+WGs/WE1zB0RUSYgKnLqQ7UElfQ2ApqyHBR
6wdrz2oaCORa3jnqhL4Fpi+4ncptIpp5n9tIVNH1rBgdvCPgVARrClb8IOyXSMa35apvvPFJaABJ
CSAyQrdYKemSbhsmKCipFm45SIRFYQ5654EHB4h7l9eujUEzP7fBSWbuZ5V37SNVFfh0+QoxjC0V
qYErQKgY//rne0TYvz06HvQ2PA5xAc+2sArX7R/eQ5PH8LmbzOoxirj2OuevSVPH3/IBSYfB6LB7
RH5ipOchARj8etG3EowYiO8HbyXCSlvopoIlw3Xi5597enXPsICZzl5mxMC4govFGZIaPinQ1VJR
xvMmKrv5qY9csIqE+TbWinhlYRQX0MQi1VQXscJo99LVLDe6mNUgH62kPe6pCKDR+5BUhBTyJkaq
2UaauMsJERQHotnEs9N+gF4DLY6ZUV0vwCE4quaDsgB1W6DXdgYiCSiB8QV6DbW54i4w7Q/Q6zIc
m003ZN1yCDrOBGAO8r5F6r4J4XYPjvDCu7QH/nUEiOfN7ASUwhnLzshQcJ95WB2CqORvYBVpt3in
BjsySxLwn5eIdQ2tRL5TjxUE1TtW+/U2rBnO8ADr7jRs2RUhXPHluemsGXmjkG6cqj56Bue6hfwc
eOtqtzlMDSICgBW4a7BfxH9h+pSvsrkKXtJ+Fn5gjOouR27ovit6caCR7BYRwNtIA8vCR68cAU6G
TlYfjGsB0Tg4p4FNlnpD9XbdTpvGNrs1d+b3OmoguxG9TMbMZQwZ7yBi1dzJEB6U3OqyLyCAP5Iy
ZJu0J3ucvTckMTrrxJ0i4Ccgn+q2Nd+PMRz2XJgmzkBmX2TcHJsgfwGYIb1jeB0+TFgYQfMCAtd2
0T8jzhVCzi4snotsbiATUPY7KjqV6g5Nj8RxKkKE2bxvGrZNOrN4gIed+wVT7qOoCnXHKnfHp9F9
pKoxDlo/EMG8NXWdsKoGyh2LeTCo/CrK/EDOWogGgd1QOQdyGEUUIdN17egiN7pnAIRjsiRB3fZm
5Pwhrm049YrmYAZ19aMX6VczmSUwr02wxjLduq+42ews1RjIB5pB1wAU57aMu+Lxv8ZR6WHMymoH
h0W/qXpI4uVx+VhqNArSIKGSrIEouVFAtLFROR4p1NHGhnAA2Toz3lIyrhCTH6fPsij8eSqmlyQF
QENWDkesBSt2zG4tADQKfEg1uaGtSh/AovE41G2NCNzQD+mlSYpq3XDmPYCfNNqZsoyhOFNM51TA
O4+URPfJEQgUOEUkvwFTtVFZaP0IO+/Ut4jIUHekA3gPVhjFOyQ0zds/vwnNX7+WmDVYzGT4MDic
c7xTfn4Rwg1VtWI0egjGc7hYhwDhJYIMgG7q3os6vgdVGDwiVNdDOypq++e5dSoI3oAl33FL/pD0
OeYDQ5V9L3BXIrnMer1ZIIc/RKA6iPeuplghnpUOJKtY//TehkhVOi1gS3uQcIQw7jpsmmyZR5jI
Pl531pReu6gV99TAEAG5//Nl4L/OS/VlsBnmDfqf49AK+8P3wB1H5HlL1l3fc9pdTyNJ8cgzKB+D
xAtuAFPM4Mu8PfQqNH1rNKtfXwbUo1RI8qenPyrBZ4dIWbL+8ylb/Jd5jssllxK/nMTLw/pt5Qmk
KYfQYJxclwn9HLg1mNDD+At8wko75cG2k+4qL2C7f6rpG19zpFL9Xh2Ct3GpZmYXf4HUxs26SVrX
t+MqB0fThtycmevFL8IGl0uhNlPUgDgYIQ8/T3n0aITV+x6EECx/6ADzyENu+ZPeu9nlkMj7H8tx
Wj/cPCE2vulYBltYWJiOZzGUf76dh2ke43q20/0UAOplr02IsvQzpLZdTDThQHIfh3mAoK4GnAxd
eo+kt/rTzSIwrBnxITGuhjCAaqMAlCEeR0g5RSCYVvjmAAVaRE82y6rjoFupSJsQgeDJGcNzZDFo
Vf3bPx/sFDhhzr+x4fTne0Bo78LPfy4eXumCJcQSrgtM1s9/LqAW2YRIVrhfMFxmuV48MvDtexcR
5ghcgkOl1pt0DhvwgKO+n3Jg2kBQvUodsDiGXQ9iPubCbR0KczeByznCegHQ3Q/lWzthwmT9P+5m
/Eim9gZ8+GNsJvCXeJ4p4OGxpPzVi8Wg6lu4cdTsVJdaxw5y4WtkCiGDbbDDz3HmgQIPiefSrYGU
tMZ4RfXIAHK34GJEADrOo88eKxTEjmznyhFzeMkQFyWzvLDzUxjB7ULFwgYtdZMMDKSOMWbLY1se
ETH7hmSr5EdWXjFpxBcpD01EpAL5pqmG1/AMdo9WoNptxqrq3KrePSKIPOza2prvgc0OfbzKxase
p2+D+Mc8v48jDDA9OggmluWVhxE+IGCQ7K9ItL/IMC2OAk831+6hDgxUYXeZjZcavBtXsqJqKk5d
Ne+Bfv5K9VRFjbSZ+irwOab96+UIVNnoIRs+9qsuz8Md1X04mHTbXTclzelDXdbn2blllW8PFfQm
qQsdygb4aydUnX2sIxvDrgutgdbDYfH7WUOKGmtCybwdZlrVIWRgQVRAjkHFkQOfKVXuA+0n7HNS
CrjrUx6AJq8z+hOVC1mE6zbkMWa300YFjQNVtTmd1iBQxhfFabMnt4vcy2wFd44VoaSrOhXwVdMy
G1ohdob4TWidDCv7cbMYbPYDJNguXu1WivkieiIQ5x5aFzLLNIanBwJxOkgLOvtCFpaq0j1843BA
60aqM1NrA9dVdL8cKfOmbTZNs7+MEWPGm8zJnVvv4iYFU5zuJxqZb7jH3c0yQhFUDyb0LW+DunyO
fQA9yx2Nas1lcI1VeJQ2s4s14IBQpCiDaa/Ycpw2DKwzpFteyZzGGRHWX7Ug0jxSMYikpVE7yOvU
p0CbKgSfhnLEmXqFMjT2dYnfhM6K6kwBOAJi3Veyj60Y5BwBj3y6NtMYfDGLJj5LcMPhHdNvRWRZ
jyB6tB7NGVRY0JPwNq1jR/l6NNIVFFuyBzJBjoEJCBvUSGMhio1IrHbn9WATbtRXNSi1HWcrPliG
KD+pOcAExFVfkQHZ+E5biBNUR8dHo++/8SpIvyIvClOJvOVXGXrpHWanzooacmf80Veu8RAHRXqe
m1b5dAB4xk9SpzMW/XQFVR9o7Ef8FHQQFTwXpWeCfXVUO1UO3q6xjPIzpLfXE6uDrVANoKUewjhG
exqSCrGHDs7ANd4uyYGnLgPGGpcMnke2KseYVesAL7GAh/kDtXIn7n0HK/8dFSPDQz4ThFeXoWrc
wxV8NFfpdewJghjxNhBw5FGxymt2B0jjfrFtR+CzIRVQbIPG/E6juaVr7CCya6+xCudPwhitx8w8
UdtSkwMJkSHjbTlVabT5EWsWSK3oMzcV1lcgEQFsqMFHE/7Y93PWPtEEwbodnUdXMOtsWvn7OQ+O
vEM6cb6cs74dtuA2KDZ0VGUjg312XUTS9QH0hs4b/uZhOa8/nTN1Ghvjt3MO0xqE/Yi73bX5uB2M
1N51tXcoEZsDBq0rkdhh9Jha0O6kuhppq4iJlLFr7z1qkUYBtGKuIOu2WLYAdSS2DKHapvNC9BgD
Mqq3QSxfUzOCkDTVMdCLRmfaXWrLXrAVUu2C3Ej9KMYHwEyfkqYCnqMGyxumIOoJuEv1VGVQpBy8
BzJA0oC5YYBSbahYslQ8ojMZUhcogEl/iIZ8S3WNRLC4i9eQQp0ORa/W790wbhO1yMvpKvBui149
sdBu7ybu7G4WWTV1+DO7Yk9jdXPrXXBF8n5dleWJ7KhrHY6QY2Njc6C6fGTDebKSt7mau4M0K+XD
s5vsrHa0jyzNs0s41pipj36QlweZFpC3Ynm2UlE5/R3NW5W7zY9Jzd+xghafZIHgQlIHOXLCQXw3
NxYWlqINH8YAPDJ5L7IvgkvEitEJCbNY6bTia2KbIOJv5+yRjjxOhX1MktE5gBpwV0oH9EJidk9t
Ev1tDqJCmNQAuaUj7UuMr8bWKkMONB0ks6e08tYsQM6D0WwqC8QcClkWX2XIrqDQ1uFPeG3kiIuc
IFEgikXxl9GF3ysou352RpaurWEKnhrwU/qQYWCAfczvxwaKvzz+cty4C+UD8BCAzUXR8AlZwgA4
c2QU/HQ8SHQDz1c05dabSjCYg/18W4MDxA8UJHTynmPCPfX8K4B5q6AXzZvXAGofgTVuz+DL+ORZ
zrHK9Ki1x9dyhtCROfb8Lo9TxHKoJ3yRQVRNT4HHy6MLMekNdcjy3SwS+QXQEgWBnKE5IE1fPs+e
c0/ts5PAp8ur4RqVcM8D3Qi9c32kzAtB9GW5z3js2sPIonRbiTr4EtTbpaMp+43o5uLIGTxcEPn7
vJwIsmZXRo4Ll2JBcBGI36wLPSASl45F3OWfZhlNewEo+DZru+4tLacVGRgm8HnQ7stOIF+qHj0J
8Sk6VGMDvN1g1nAfIgfi7IAB06cGw262Ht6ar500rZ0EVekuSkfjtbDwy+tjguKu8udIKoRwkfED
jeRquVwFhNVXyHcJHx0DCjWBFhGmHnWCjB84kt7a2Ql341zWe6iQTJ/mAjor+kKnGXgVQICZXZzZ
8JCCl4jVjE/SC4JVL9UEBY8Y+QT7IkwhG7YEvhH9tsGdAH+Wg9ClJoKhBh66T8YIcU79Na2NxH4s
9UYqzO0qMzE29PmMvR4N8nvkjM3yQS2zeN4V4P1ZUyey6pG9O2E6eaGSM3YeVDcGfIaLQuwwzeVH
IKhWLrJiXpRlGA9pWJ540Ievo1vg4gDsufgi65ojzYll44ZanSxUvoHQ3YGcj8gk/aFKya5U0iMK
ZFG85HpE0NOBWB3+S7vCcf8Bi6sIepMAhZyReyrPnd1jdtpXo9gPbncndAOwbgCRfWg2xnKPl75z
mMsEGnbIy5LnwBb/7E6RA5Wdefwr5F8GKwTZd9dncIJ5ZrqO3KhdS3wjd5XJrHQNOcad6KV5bYA3
eZxrFl3MjN29G+cGAn5jl/lLWcBfCIRm1ULpRg/W5NAhZcmDij31iNA4HP6R93fnKLSJTmYb0Ta4
zehAjVV878qWb5CJzjbIdzbBxOUkryo0nE1meAWEbVCsBlCyB1Fanqk4mmKPHDTMoorAfsrnclNM
efoaRjUiGVrUCxPp9BVqCXJXs+C9NVFj6oOxaTpQa8/cr1YR1XfU1Qg3s8mAWFBVeQ/nywsdJ8ut
6kgnlenxARn/75Oi1gzeRzopAwyfmCyk1S6YZnamLM8l31MXcwTAVwFWMgtZAJksNAIfMkNDI4CD
XRu5RCZwG2gxojFjbWRn2exXbbjBkn6NtKTkCXkg84uJbPe0BTqYSmwoMEUDGzuVJDcP5szSpaTK
6WyGxXBPbUHr3YGvS95RSYTsqQK15FJCVuVrN7r8Sm15mH3jkR0vrOEMCvOIjVjDZTkEq9UKz0Zw
Jm5wEKzWq9ybkBCiTy7oCnAWcCVP1JrjO7/imYU4DbVC/x3PlEKmbReyF8f11Dpjl9ap0wNCY8Xz
7LjJLjUY96kYKtZeZB18dpkT4y6GTmk4gW2MGlmLQxVm4x3zxiiex7QvtnkCFz21DoGZnZsJb7Sl
bwueFKmeyTTLQVUORz0m7vqgUTf0Gyg+KETfMZAHBoYjsv9VPTRXZUJaQKUZ9xFfb652BZ1fJOVg
N4mQYzFBsWG7VFaRh6aq4fdJ1lsHuB4mSMLpMRgSQTIz+1wP0WGckaMOcsT8iXtDdq3i6MoMbhRI
Fp2xYOMm5IR0qx037SmYkHEWZFXxRHUQuvpiZwKJWLoq9gaIxuuF0EQDTByoBVE0ePui/8iROhVE
EHekIvUQ5TZKe/ZINTzCXG+yVbqltmhKh3u4QRZzshhGCF53JTxJVJRwe4K4v3+c3fELqHLaM1W3
BtIacYP2RyqGTWUBaQS4ABVpM9Ti2WyVutCRvBnwihhfL0CWcKK0YbYP7Q0fN4q6H6yRbUzW9Ru8
aapt3hauTx37ghuPw9/LX9tU3uxPAJsjLQ+jzIkp7lKV7EQ05U9kbucIzAo2i/fTl6GFNZD96qXQ
m1oDLwo8friGshOYvV3TvE9dnZltyOOtivbS0d0ik2+8UGmpguAGwobjuAOg9r07eP5NpI5P/RpM
B4eoHN2NsoBzmJAFe98nMls2QSO14EJw9LoCNDNZA7q7cczf7UyvG7adC2E/Lypjf0hDfkE8u70g
EzDz01FF34MDuZlv7czq/9hO/fFpzrD4U8UWUS7XrxAiOnUtsPmkjn4rEonOrQjoEOhntDFgijDG
9Pvl1kp9G6Rl+rXHxoNEBOuuMfkPCgk7MgJFW107OwoJY9Z2mSBE8NhiFkpWQeK+TAP4isNs8LaL
hpLgL30Xtw+e5VUPylSfKBOmTEK5dcvS23b4dCIku5ocwCoBMi52N54tZdTZOcKyJU3jqEQW0D8m
xLGVjlHlgwpn3ExDkU4r18vvwXuYHChBaqmjNClnbBt/EXeD5jcSRMoRDOgOk7hoIFKOZgspuzmA
M+D9M1+oFRJjEDiGroNKh3A7hvDTlcYANk0uCnaJUm/DER27N/VmAvvFfZiV3yZRp0cqUb3sxHtX
qqMNc4zRn7Bou7NNcB3HIKc+TW7TP9tp12zaKmq2gy5aBncPThLGa2otrMS7q2rrSI1UVfa975mM
P1AJejmg552y4gQN9o+jMb6Nw9p5gFJ2+2ikl07kwwPX8udDhhC6F7RsRW1U54QGZKziAQ4hbU91
Xnpp606c+yS73jo608hWVPylo5nbCIujE/BgA9wU8/uRqEOS5cG+EFKqa455AkgXOFxYobs3jFyc
8mBwftvDDH/L3QDZXy28R/CkwUuhUQhIDxiq3j5TqRsN+wRhjK9Uog1S/qd1AqXznZkNIOruZfjY
w5+qO9MwQdwa+umO/b5JwbqtR2wj2z4PgxE9OhGSpFQODcj5k6A/KQGttW9FjgQFKi4fbZK6PinT
NC5UmgbgaMeBf6JS7Q79uS7kvFOInJ3jMIKipN6k/+7Zsdft2rR6IwvFq3cLKk5KrW2rTCBLaLWg
oAUIaIZk7coDW/Z1qJR3x3RDphsKC8msIIQFTL8YvDuAjd97AO36Yy4F4Dq2OvQ6RcHks/Vggf1y
Fs1jptMUXLza900JNwoZUN2gyYAM5MIunZrCsB5cb5u7F8ce104qYiRL59aVNoM3QoYNGrrbHoJK
WNCjIZI60XnSLRbwi6MJlxrZUSuSC597qLLtiVkr9xxIojjyRMRaHgfH/ooaqKxbjSD8jpxP4O8j
aAnl3iCebnuhMUV+qeuMEK1W6n1svdmNhX2G2M23aBiqNzhnEQ7Bz39F3FU8VohGUn0NDXq4zZpy
z8a4eouwTMrG0vnUd5jwgIITS25df+ueQ6XmVCM1+74VYKyZoeP0ioUECND1Xq3raI/qqJXshr6O
fm2V3vDet6iDeu0NkdgZswmQXBuBJAlM/EckoGyo6lZPe4XThpdOWs3Os9P52VLBxYBIx196BymT
A+1AFH6pcWso+S5S5AF+iS7poqNR83sVYA0R0y9Hu403Q6xHTgMcJPhNHb2hBnMW0dH7p4fEX3pd
oEAuhFuQ42HOvijGdjfIij/jpzR2gwpzn4qqQaaxDbfNiorNmGKZhplCWMeiW5uG2A5DkiB3CF09
ZDiuKjx5J6M1+TMNXCcVHKu6GDkY2Mvhaw/g4QVP8CTvQTC2KSMxXj0NDkpHSIQyO/R7oJ4Qyg5a
y3wFYxgoDdOsXHNPWa+Gk8Nba+QVcG6V+VqXzdtkm+o+hP/z+T86GXxifl4I55JDVtswkhRzJT8M
kXWJJ8aPaWeYfXyxnL1jOvY2M0S+m5DjDf84Pr5UNBsLKyv98aViCz3V9ZxF1cM0KesolGesQQM1
fWYgTVr3nZ2d4XLpX5GTllvQTCCrqLQMwM288bMnQdoLwqfsbPYGWVHn/7IyDWBBcu5E8Iak/atl
XGiEsu3eD0vFXw4Lq0YNxbYyBu4jfphdb5vEBB9cyS63mozjO75CTta6ru3yTA1QF8mvAL93ZwZi
3895hmcZ35kXqIQ5+2yq7G2KyOfnvm58pXOWEhciBmHZynMCJti7sYfk+ZLMhJ5BnaQvqmrfe/Ig
W3qSgfq3ZyUyc+lJ2U6QmHyYinYfQ6via5PvRhBW/aihRLmqyt55scHSsSn6Ib7UlZGeamMUW892
iid4WhDbcnvrezd3K+qVFtNbF83xawtnvI+ssugaWQitchv+O4Bg08ekCaJ1mKnqWzxIsDwgcpYG
+KIaZfN5jr0KnC1NdAe6yP4g6+INk/7Mr0YLvigIL4HvaZJfMOFETm0X/9BCJylQb295xt11UNjx
PW8DsZcydfaFyREkQv49ZHqH8c1yCsjY4NvKjeCtwweh47Z3DSpePPeAEKxLaITsuVcUzwyhKsA9
vXldWlH5PEwDu2uhlojnrngmC3uU+3Ce1D1VObXXrBMpowPZz2Fv76qMK59a4cRvr6BHe6BDUZWM
Rh9SO90DldrI9IA3go4JjR3HtbF1oKkMalicjBOaBZJgyy9kOxZZfc1iG4jv2DAhphNnz3BdXXuV
F1/MGDnSFih9jrWUyK2dAepoePFlCiaweXYWbgpoeXwu2TcyNzhyk0aJiT0VwcvgFu3wVphdtYey
XrOlauiY+q2VZMBSZOJQiKja0KC9YR8LPIzPTt4CkmdaB+SQpY9pYUG3x0Jyd+P20Kcq+gCfwgrf
aniTH8sWWUbR1APklQ/p2gnrbg8WLwMBUl3+/+y8DKWP9p8D8BAqoElbgH1FMza0QPaDz+Il4SAj
63hpr6g+5+Psl+FgLmZ1Pn4wa6X6aOZgsnRgmCdfppgkwRFE/CtOW2/VuBx6Ce1svTIo7+bgg/7E
mBfdOU4VrWb9EsX8oN95wGZsqOhUNuLwcBScqRiYL33otJ8is7auYxamCGNisN6xASbuQHGY9CsH
Mf/vQLP7TORwTiCx6ZRwz/timVCTg3QiewRZS78d09Y4BV7VnQDullszLo2HZALhWwSM9xe7766C
+s8paKCGuP6rzCFRMbrtAIZWaA+XgZdf3XLqDqCxnvZJ0LR32WSAVRhSJJ8QIPo7S/roR8j2tjBx
HhUXL1LJEWo0ePYMDTJLkorvgAzojm00Q621z+1NDO7PZ6ZfFFi9j98MpwGXNXxi0Ivs96nJgv1k
1KHfNsJ8yeNW7ssKTggqTkgp26dGmixFiJyae+E16VIcQjylGaTPfFYk1otiI6LlZp7j+4piaycj
ik6xGLsIV+8rCCkurU4dtnsXHqGlb1S4mOepCFKDum/pIHrSTBzyj/qsAO/JIBtn9EtrZgNI2kkG
Fkrd6nllvA+5MS2tyguMXdhztrTOKgl2CLEDjKFHrl0EQiAJbi6tNofSsy1AOE5DRTEzd6wFjyoV
8W3ju7lrQFug++bjMO+EHUA0RR+X92LcQb4NUK2pOTSybPfBlL9Ae2gcV0BZNhfa4Od930vMO7eZ
x/OvFmQWAfK6QiBP7ajYlBAZziMboklaPjKzhLx4c4s8ozK4w8fXdEGO4sTbKgT5KVWSHW3CIvnm
xsgspRI1Ogb4J7ts2Ca6/800UfBFqQSxsFsd7bWCPYsckqa3sRsos55kZB+bOMAXj8yCBJjbClw5
Pg3MM7x8VjHQ4xlQ1qfbwYIC8iOVUdynWJB/OD4gHA1IjvJkQ7a3g7kiPdiyKc+3+i40siO4qz/R
kW9jx7mQazjG+DKG+xS4HFBRLbdCGyOG0krkQSV70qiyf6qViux2RWUBqYx/d22E0sDfAsoB08h8
hgSL87JLpm2pjFXUQo+PWv4wXKvinQhChBb0ISc9jhN2WBVR2ZoMCYoRT2x4IjE3Aw+uN3DvUIW4
y6no2KmLdVNUXJjthZ9qaLhRPR+leahqhmkskq8+8wZQMKdBujOynK2XDN4Aqk8zbzzM0QhwIA0O
WR7ESJBXCB8IJrQcoQDalG3inWu9oWLb2tWWBQCKU91QVQhSI8ZfrphgFjxTiXtJ3Na9pKrxO8+c
T/gIW/CN6QYncPsNHF/4rqQ55tlkSC08hmyjto5031s97XkBf+9GxaVvHdpHqwDn6rdKNbtpEsYZ
KQ1KWtmFNpMVg7BKb2iP6mIEjHzkQdfrXxpANQ4Aou5LxonR7yZWFsdf6smCuiJMHmxrTJeXI/7X
wagvr71vcCBqzxxcv2oIpi3T8oiT3iCv631TkoCiAqzk4IRsU1PxZjOYIVszzxh2onGTlc3tGILS
dXhwy0zthihUn+IgfSBIydwECW6L9qOFh2T0P1sERtX609yCHtYDg6jXtXBetWF+FszdWCa0dm9V
rkpAjnAr33rUIu32ZlFdAI/JzlS/GLsTc/0+g6Kd3XXtPbjmgWyxoNgxwnfiIdxXu3vIUhWrarLb
+6WyzJsdEvo0kSvqCr1pahVvsMZmPg2zNHAX+jEp2LRnpmWctLbTaExsrVTQrW91iYxcdykXpN10
a+IcdKor6kmVH9qp3DTgwvhluP80HPUZUAttaESHy/e6WxFPHT7sZCPzCoow2xQANN9DxGVcleFU
XkaoMSKyU1TsVAGbwswIRWrpgkZ0ftjWwFbiV95SpVM7WhRkMhM/rcF9ag7NYxUzvEtE7B6kl8Jd
MtTpg5CfqY1qkHGa7F14Hte3OseGjkecA03HU7t+jJAr8Fg8kjltlOlh2s6kuxyD6qyIJSANiZq9
KOSw5xlDDkyWqQuccerSwPexj8ACUQUFH3DvSmyphWyQy9kiH7sHj7O2pgZgJ/m26E1QhmVKHAs7
7ZvnIIPgr11BCs+T4VNmx+Mbz5CzXttZizh0BVE6FSJBIm+m41QBVI+JY3gPIk0INBpAYKZYOq+G
zJr+AtB+DRDKEK5UNyDXyPSQs2SBUEDF3bMRIIjXmzWoO1xQbzOVJgdDz7uAXSo25jiNz2WDZPLY
AbM+l+lhGQlCp3CuBCB87PD4qSy/BnMGEtW2PJm2QBzXnVSJ6NA/ZdqjTRM3xd5qTJA9heHF+XcD
1xqw7yNea1ksxY7J5o0ab/W/2M5jFenctv8c49Y1SmV/hCbfhsa+1dPerW4uZXyOQZutz+CXI93q
6GTSGdTLEiqE/5rK3Ip3lZODaCu0mwuIYSFU74bmdpRZs6n/j7LzWG5cybr1EyEC3kwBeko0ciXV
BFEWCe9dPv39AJ1unej4J3eCYCZAiiKJNGsvk0j4+/ndcxByKmXnvlSFfquIX7qqFFJf2l6TvnS6
7DyMufciw77dgLs4fAacNdvR3hks/7f60vSWLF2pQMFZXykZGo3cGPFjPWlhFfQUcruw5n5oUqsi
hi3iVid7nWO42NlSgYLLsLbXh9ikjycYrYvuY/Je85Cc72waL2sLKedzXqjj9bMlTIAtd7p9tmzn
kMtSva8tLwUhsfENKAznG/xzZMNjJ6/rQYcIuy1CQ4WiQF9Rm/+caGBUErniuttOtXobhf9yBlMV
P2KEOny9Qo1PwDWJxL7IYsLo//vKiOO9bWHAvvQI4UTulJtbvMfsWwfp5maWTnKYTQdl2VBBLVkO
BqjIY070vB6yG2FVSl9vRHujkRPLU1rrtUls6n5jx8jVife59YQmJcr0oMbzuMlBtn7iwlNr9s8G
p72Nmub6g6FUzmUeKKutJ2rU5uR2qh/DaKHhlN0fBFnufm678pQT1oAJ4NfDBHr2ibJuK4Mk0stT
p9lkd01KeCTSAcwZQaVtNdWLGKCBM8M3R8C96iVngbNviMLerGdzxIWPzZi/AUZnXdCP0nf7uH2q
lqIqLjPStxxSHIfIIxQAhRSxIn2hnlotlJ+HtBj/3fypSDvH6FeJzqBC6FKWR6Esxb+a64n/6cuW
6yq3IIJ2fYomuy1ji3VooANNQlDxmHOxdYTaoIqNk7tmNShh6rb+2Q72izepxkvaT+Yhdcxwl1VD
+E1BRjBBpflZSyxHi2HuLomaG48T1c6gbqbiOsVCbfdRhBKtgOWFH8YYHrU2JSuy1cObvhzYNdWX
cRGyJcD9WziwLNLbkdQYTq6XMUX/Ab5OTutrrAdhx5DAox2yVHhpwpRkm2NlaBrzd6OqcNqkkE4q
VJ/s4wFGeDhY4pLg43Apa4HnaxvaIBE0v06IpZmbHdQngxCmrxOKbdWPCsRNpy5wzi1a592IQryW
ReOcbYTF38b+p710h2RAHfsFHKRKUPswmKODhtYVB6xRIR3VVh4QD5vbMcop/Cwn1r71rKWxzcWs
nWugw9YBHoS+kkvn6nUwxF3HjH+qc/bU1rXyUkHtOrTS1HdZXSjvhaUE6wUzCdubvk7Nh/WZYQFV
Z41eIWbkKddU6rv/REF0VsZslxrXxLb0K4jkuItyhQSR//atj5pE1MECZ+xmbx7QELIzGubJ5YfJ
c9eD1WT6xStf1oZRMkD4OaS/41Q6v51m7tMt6+5sa6Lg23w9q16eHxnV4Ldz6OzXE+tbCeE+EOET
YTK/pGI7SPGVvhVvM5nv16HSIp+CPoBzI+e9U7fOdr3MDSkR2KbHvLuc/f9+ljXE9WtP+JJi6MMN
c6LhhhoBqw+DnGQqSQ9f/X1cUCiW0mU7yGXriTRT1Qcg1uP6pLWf/xfTh25cIC7HuFLtBmEfXfub
aqnvq6lO4u3xHXD+KFGLfb/mVm9Oq9ibwYNfZ0SiO7YkRh1gZhlXq2r/eTaf6Dvs4b9G1P/h5aLH
T5+/1QHQWaxphEWKUxwS6PllDbie6IbpWmSputEzDTJw6z7OGq5qqyNVMuj7SI3dx7W19i9d61We
FOH+s/CrFyWEP9MWz9Wsh3clf4IkjORlOUgimTZJPcW7tQlddIlRrud9nUiMLd3+odW6+WrJHCNL
qu4Bkip5XE/GzjTvSGEututZ8m6nc16Qw7OebXIcvWZ4XOvJtQulBVRbc76uLSsEYwjbh5DtTaFv
lrzpbInTGCCUbjII6cHa/Mqr/gy6WdvTck1bK12wZlqrjjuhjdbmZ9fFtlNXCDJlySufFVQ9bCam
13lprV2qrr9hE5s9rte3/GT3xMQz6yxXuNCI7oMwAfB5MQ8xBSYbMMV0YnT0+EI8FkvAidGnyu6z
arN6NONH6lLqhjc03rG101nY+oyb96kZKsiVehrM+UzenjKQEtC/R53l3dKTzWBzd9B2Z/NMtTXL
nb0Jur5zHc/emWX2XiWVAknfVgJBefJAOfaIEXB890IGdw2N4ncXoNvscGjWdNPA48KcLusjxYJu
VFcYOOo2X2uijDnx7dVieuwF4E/M0kCxIGdMyaMaknbchubGLXVQ3HRhkh+c6T57y4rIw9o34u9j
gTGXJ0NvZPCqx6i8sc84cf9PPjS2XyUWe0+VakTHyM0/vCH6IZLI24ex5h3SUAHbYjvMLBnzK5Kv
Vjxne3thM7jtdEyaiv8V/xw3JqbYtPwZO6lbhRJxJ7A9SEPY57X20hvad0/TXV+FEbYx+xC0U3H8
xqBApM4Qf8aoD4aRuweUoCBzqiO2C88Q9eZ5Kvbn1Al9XQoEQBQitpCeHYSn1dRuqHRsx7FnXlaz
5DxBW/RF2T32wPERiP3v1CqwmK2NbhuVWr2rOiX3RxOCqZ4NAb6SEJ3iD83u5Y+u7vfkFx5baV2N
qlHPXgu3lclp2HpxU/haPP8N+x9Ngfsye98/WGHzWbQfuAzuE6/4NuSQSfSqR4pbPumw1fyxIVxe
V75FRRpYTc20UnfEjwnzR1a84/u1M/hkCo/QvMlp/6gsEzaW+YYaoD5BOWZ3QtiLbyYDkIGijIEu
iwyClfVdj3UJ4Zs1pReXIuCCD8Sk26pggp1zwqbqKr3ENsxqGVG3s1IyCqay38MW/aGMRfHSh39r
LHT3iNBeFdBR1gnyUk0ASHm8GE5NGZOHdDaqpl/gY/KfyBpXJuAFKJLjnyyJmos2G4ShZS/9MGiv
hnMaYFAGSiheNHQhmxJng83EGADiaR6JF7+YcjqVQiWJK80vY0fmk4ZEZitTvgwKvcM+hk96iqOj
V3dbRyc8MSwbInLM8d5rccPis6v3sY3p4DD0N6gfG7OZR1jI5kkrXcVX4ziHadc/O7KkYDmXctOH
RXMSyXhseri5WC1RmoW+rvTqYRzRmJVmAfEVXhe29VT7Y4cIlYoyUdeTFjeQyhCH9sV1oDmTmiP6
2t53fYx3ZqwGNgxIgfXCQUp0DCYRQL4WFtqJbbkbjL3C0j1sjmDYvll3MywO9ZR4An14Xcf6tp7r
9tSnGKdf14c1urfM/9c5qat0FKU97Fu1P5YVQBfsSJ61voq2nv58gYiMoCTU/XyS4x6xR4Ha2Wx8
ot4nfDRkexJerO+sXr2qelWfIJJL7rDYJS6F/fGmnSGZ9Pr8h7nKRiYjvXsrFjd5VgY+s190snXM
FYooCCuHDKrM/f1EntNH4rKBm5069gv9p247zyLsfZ2a3jFCq7p1kuFX1fL1CE/eKtPGwLfCu5kK
fFksJtmDd22yNMY/mOBVW7wUsay3WQ8Ruen/5A6eJRB1HWxTq2orldi9Dk14zKWrPIcY/IZzfNaM
/rWwunKHc8lHV2TK1glbvjyMHXH/GR5VWwyU8ClUa2353MbD96gxO5wMY3uf2hRUqrHfhUNTBLzf
9Jzn096L+UDyCs8WPbeGx7rkw9Iy8ZKP1PX1mq1LKPZpku8kgPLBFu1DnpdY+6Tl61ipgViyYcip
JCaKzDQqmumuK8OHpsJVIuVmVLXhVoXae6w7QDVtc1bZbwS9HIYtykXrpOiKALNPzWMmMLlouvqv
0MrSJ5PaUJu/uPQk/mQmRJO3GYGp0b0rDO2AQ28T9dYGB+TSaZ/VTLzVphr7njGx9XXzS+zY0a4x
RvyFI7ipjZcfdY1FQuqm713jSb9P3Tlw2oeqy3zXnm1feAWB73nl7krKPZceymITtd2lsHrQXOxI
MFNDh9UJFU/Ktn8F0098MVjvRhmhyAJyugrVO4wZnidueyqV+Y/n4H9leR/WmBP/aYzHgsqTHwvK
xUzOUzBb0PlK3XMDYOjpwM4ro7qGm02W1+dk7BiD3cncEZ6h+/2S9Glk2huC7gnuavNgzq63SaqB
7IwUcaoYk/N6GISVnKmOnrO8sZEO2zk03uHZTRFYgCz5ua34fdf8TQzrzRrnX43eUQOLzQfI2OcK
FaIzgyOatltv8EH41hI2unWK7AVbcesyMd37XZM1hypq81s+w8NT4v4ueumbfZ5tcxZ1Gx1hFqZY
CQlf2giXNreDXiNZudaFgSGQmx6a3I0eiKUJcfsx4rP0cusYslI7iTjVTslooNCMC3kuk3Q8FJgg
P0ANN/aaEPPjEOcRi1lkrdBj6t0wEoxIrUnbVknq3PIuirdR81j3yHpMYVNMJQAS7wyWxEVNzmGM
+W+wsCCDLlWpm5tQ4i0hrBfb8IgLlKJ+bdvDoNjkDRSJ+9pRtA8ax+px24/xGO6hARkzkUxY5Kvf
ZM3OSauH8l2pqYl6aTcdK8u0NkheW79juHyfLJQ+MbqWd2TFHeRkuA/wVEn964XxzgRGsiJSrffJ
7nsyfIVKtqZFfga4yHuEIYrPsD6+g6ezYUvr4V3zwsHPYUm9exZWSJZ0m/eoZIjAx7B+R0I2YaqN
xVukGCcCB/UL/pMegIQTbtZmIqR+KRRURFP8Lru0CtAlmXC6o25XmxOTrGmeYps9cRiZw6XDxPXS
8r+eJ7fZQThjr8wEtKm8HKll5liPrLVBlLybIhvlpUv5yEYzGGzeJRZDKVbe04hHMqYwfWQsKChu
PlCjoP1GJOjZk6kFNpTxnaoqLcEp7Q93yCgx4w2Cxr98pqYz7wb8RDYwheyANCzDHzQju9bW6Piz
SI1tCgTsG9aw18vUI5M8GXeyugxpPR/6Ngkvkv9FSewHOIuvWRyKG0Bq7+NJxZTVKOoVK3Qc/Qp5
s82ZCbts5gAgAXYdzt0UptjJqkPSB4gZup2xhKD2RRKgiE+v9tiXR0+StIq1Ixkslfxe9iU5I6Xc
16TybefKe4McvOmbMUH4wv0fShi/c+0K/hUbbgiBw52Ere3Y2zCNIz/MAFrbBh8cwcNdkiAZEiEe
X9qY3WwlvejL0B1lAFd23jebHu9QBR82Jm6B8AFAAC/W0Ap6L3d8NS8pRDI9dEloP42VB6hu5bu2
Nyp/LAE1Si9yNykBcH5LZXnbxpW9md1mOGHUYT8mQkv40Ul4Cy1wmWYyoBYsoa9OmTwURg1J13iY
sabbDtacnNF21HsW/hbv7IpvWn3QcMwQShueO25VzKGqX6Yje4LYhHUYsKKJ4wQIeXa0bdeF5b6M
RBaYyWtra/UtmifdB1H7zuhNhXkU86mw/GEeKj9uI+VqV21/mexJ8QvK9Y+tGEWAZzP/uOqdYqI3
ihKYJ+2aG2g35IYe4k/Z4EBZWARoO5qGMz2elz6mtK6qpRfkjTt+EtOla6k2EqPonaLQJTE1dx8x
ct8PkZL5g6teTQCdrWHPs691yqnzylchbOeh6JQ/zcQXNVma8WhWdbFt5/R3a8DfaTAVJznnVvZN
8pAN4+Qryez4EykDHfM+rhBMK6qdnwjyDrdzSHqQGFBK92FI6BrWHcJR/piTOZ7NEPrWVMVB3E9W
0Ap+J32l5ydFDEhADYDReSqP7jyQDOKW9QOeYxe1YUtlQBUxiETUidyALMuKTOT2uZk8El0mFk9a
M7R7RLbbeFKQrNVCHnIra6FWVi9dW94VFcIbBtvt3mnbD01kemA0mskdlnHzeeZV9hMqORkd3YjU
ogUT7Yc43WIHzQo+0uaNyu6j8mJxQqOkUr2S39vWgCvHsmDDTYGGgpz1QE4T6UO995GFhel3zgDW
gU3TlOEN3dpXSqXTZYJkiGdRu8vc6M3BrGY7eTpppiLbyimy2QwPfEDDIHZ2FKpb4WRvBAJNmxrI
bIvlqrrNYtiEpRJhtKJXD8WEH1YbMkXltmn4DpZwOyUZnKDLky4QYbwHg8tOKda7tqrbZ9b4D4Rd
dtiYJzdD05R9xY3kh/Mtg8Ax5om4t+xnI4tCs+FSNxHoSrq6ZceqNjorfXZ2lRFN+7yytU0CwcYX
LnayyTUSk8Xyph2CHIbkxnLSe+yJs225zbbDIpe6da7uBuR4B+moHopfTE4Yw5HSDGm+6zF+l71d
YueVkMWAn/ounNVt67iNj1w524WexUgSimiLy9OHhu/Otu7b8VnLgYVy1De1rhP15XlklhoYf9Vh
Mm0If3zmq3LBWNwfwJ/ZTigkXczGxsngyESAcrD1nYZEkwZDOz3MoflM4i0Gn0HnGihwAyG1d00w
sKTY1RYO5jVOELDDy+6pzpBwGRQCPWr+zQSDPpvM2VdZSZs90WCMPz+xWRjPIsnuSljLYFC18FG0
xodtUoeXQ3VK+lQci5nh2lSgc5VUMyrn7LDLRHp6Jnt3o5FCF9S1hiNSGSKdC+Eppe2p0wtIXlOG
p2NU+yEGq3tVYc8y1FbzebAkLAizzIlGsq176KVyh0aTMIwUQWovFXbqU55ABPDqI5GX/WkaxXBa
H30dItvsT3kCdQpNDTO1A9wOv30/F5m758utTkamVicbvGvXyfIyY/Z7whJJnpKcTZuHLilYX83t
KAb02bSvKTBiQ3MGvXB9oP6L0LzmlNbFW+PmACiFOTYHGedskT1UzW42Y0vcz6fR6PEyd1qycG0t
z33Lwp1FL8zjoCyBeNV+mmVxYhYp2ARN4dbqyzc7hhXQDVHJ6wO1tOTs5mYZKHEZs5dyw9N6YPnK
OjROLxaw+y5U1OYk+wa/rNHaNwyHp0ZN4S7GLEv9uilfkrT71XZF//lZrY/WjymWFt7ncyhdnF96
sQ+XNMp1n7E+cpfmEs3H971pqmLiTXOwp3A82dEroqaKgW6rYfXP7oKqrOckb0YRFVrQqnV67DpJ
wV1utDG9a4qXkGbPP0bxzcKGEicIVvBtG4YBg9TyBurrULaXVGG4wEI3iNM5zP1YDcO9zOrD2NYY
KxSkIibxcezQJSos1qDBTsZpfQeYeVAXduQrZbuKvArDlcH6sNXiiu1vaPhxB4kSqxDk3y9l4bG1
Gk3wGgKpThAd9JNAYx5UDjq2+qcrs5/gLi6fbIiH3KBbLrtj2mRgEYMai+P6XVX6VJ6a5bA214OJ
mQc/8+Wr/L9OhwTR/+vq0fHa3TwKwMVir1VjQNjyB5uTPmhNXOG2tmJiMFKkh6HOPYo6XBBV5H+X
boJZ+uw3XgM/Uzg1lDsOA4y/3fxbkClBBXDSlO4hzPr4mCk5du7XnpjAXR8P9yKsHlLGgRMu2SSk
VfkP7OQigPIWmVZPxqzUry3e8MDhirt10kbxIUZTTogS+RTWecHYLfOdNkZ3h6pYmD+Tu/7aqK6x
HxaYQLWs/DRF2EQ2jX6eNaJt9ggRnOe+4R72Bhe+ZF6+eKsMkviBIkJIOYxHpbRTbh13vogZQzbL
UVpWTeCMHuYN9ZCdQlXgy90pLKsQY535aI54wSiWL6k6+8oEScs1dD/1IvMZx6OiqtKTV8rffNnk
00BaPZpjQbamnnSbmBKZPnbeZRTS2AMqV6jGgoQtxMZq2vKq5ogaB7ZRgciqxO+zqLxaCRVnjKww
7S/2CO3lhiqMx1UYPhsTzrZk3OiuTN9h/TfnsEjMgEjkYtMqsn5IMc4wtFJ5qxhmd87UuMeMXKI7
2ZnUpC3Z/ZpSsXdkR/Z8Zz47jij33ALFIQRHfyuLEMeERPnRh2YVYE87wBgV2UVR2fe03rCtslj8
iKr4FSQpIIHb/BgicccQ1fmTC/A05gW9UOxrFrJ8KaKk9huV2DaztX+CzLtgAYxRjtr1B8CSJ0qD
aFz6GqEVaMmmjNr0qOM4v3FyUx5wMZV7SelgA0vT2Eila7csHzdlNSZ7tV7wDg9EqgBp7URvXyD6
E1cohqcCPYmRlPFHqFQ2SnCKCfpzWqnlIl6Jt6phy6d2VD+6Vnsvxq7GnRzBJNV+6jBktSRu4uED
NBYbPJfTu0jSHHFrOjNIbbs5z851Xo1na0HvZqi+o9HUB29olFeir7fCM4BUUextwj7bTlESvcIU
/CkImno0G115MVRLIT5DHbdun8NstMp4lzWT+9GAXzeeC7e+DeczwGe0yUzslAYqyAcc+TcuTu4/
Wm80Aid1tCs7AOPYVHG7b9GePcdmh+qdSvifBvtgy0t+NwQSs57WjLtXZtWSPWIePGMQd6MOgTYU
UfzKqj/YCsTUSOPKl43tPcM2DndR7CAYriUZWzKVVyCG37PeHeUsuuex7dx7j7FFXMBnJmi62eME
znC01r8z3uxprXmn1NIy/6v9eXq9cu1c2+thvfzr2V99/+dLrKdtGa7jPGZlyjEC+UT9sYQafz4s
R+KO1/b6aJ1vhljlorX9r4df578uX/vWw//0ra+z9s1aV2wMtZp89nYZ3m9FUTGpLg9VhyUMcOp/
eo3BZEGwnM8UKLtb8tj+aX8+9fMoZsqAiqXsolTUp/VQLdPsaJaYj61ts53/08a9mlXkkDyUsx49
WZrK7eDmRgCJKHpa+6rcZnRPzHG/9q0HFW26Go/hw2dXbqe3iGHs60kdyY1HEzf/z771RNHKhvrO
4nW8vPhnX6K0vqYN6vGrjx1ngJm9cS3NTNvGbhXtrQqr8VKprYtameolzL2YqW/qfjSu9pZDRH7W
VWU6yVDkW5sAons5S7ZP0exj8VZ+xDAu9gkBkAcKI6iWUScSsrfRdG/YDE0GlhIWj3Y5tA9mku1d
5tgzSZ4skWSaHVGO7VO2/OcCy9Y95i6vRZM5F+SH6lZh28WwEtmPYzclrPDVx3TqTpih5GfSewWR
OhC5YVHJreFpNqEnOf5xpfwhHGwn+aC9ZwD9x6Jr1A/81oqNGO1iq0rtRrm5Z4vZY9NYplPQ4m64
N5uSSo+KIZOmI5Rj6b1Jh0F9rZ0RwmiXLmoKkKSMfCgiqCLjPal+G23fslOG0NhH1psczWqTo517
ymJMCqqp/AmWP5/XribS+4uX5ce1tR4QCke7Fun3Zr1+7et6/dWzhuZhbQ1xKakwTY9dN3vw1Dqx
KfN0fCpEWCCDjcetEo3j09oXlyx2IUdd1pZHKuc5rvM/2ND8c4GcsKoGlYSDsrzGesj1v/Foifv6
Ml4l46NKdKH/dcHQE/dgKk12XPtq7tuHTgkvXksNfy43+CVGN03mKiGe6bxz3GiBJxi2177Iiu95
QQV17bLKAdZtVv5ax/W1Kx7lHKiVpu/XZjK35dMMKv75CgUR2DpEpZXzupJcoYPekipxDknL+Ipl
y39It5+XtJL1uRZ+++r/3+uA+AvokIa+W1/v68JBi58nqnHsbPIxwMGpfMQy0Dwa0+KfU8eTv/at
h6FUy8duOUSJAp1Tn+Xi+YQ0578nvi7WUukcKl29fXWtj+YsLB+/+twk/6N6DaufJvZ8t2mTx1Kn
ZCwI6/189NVnKx0kgsY7rVcoVJg+LyuiOjsoOmSYTsd1PKlMwlDUvHuNAIK2IWuG3drURJmThtCj
u3as9lWE4ULyWbDC5eJ4FPkhEQJS9dIcRV+RGAzPBKsm9l7CfjW8DH5baYIwL02TovpBb2Hud2Nv
v05FMx6EwoptPZtNbXrommreRCZa+aGznVPYsCixU9A5VdEEJmmZ/eIMBVswT7ytLSvX0uelTrC2
Yje0XwzTwiWpy+9rV9lHrCbySj6sTRhTZkCG40eNz8NGn2rvxYoHBUuwWNlanue+aCyNDmrBom5t
lli94L/GIme92GC4uKFgOK8nQxgdL990ftZDMM4G91VV3dTlRdOO5W7necXDeiGxxKzp5p5kJIIL
/bVvZObZihYXKo/9vRdXAyIaprxpndjWucnVnRC4cynjdANykcCwdXlwsnYnnCGD+xnF+wK3kJdo
vFdVk+88hWDobFx8L0f7GZDAovir9dsSVtarkg6gU5n6rY9SZve5yF8tbZpZ5zPKERqTsRY3nLOM
kTvjI5q9DspEscUL37CDJoJjwvzZ68392qqrsXlxjCOjY7y1ybJ0YAWdHF33kG+lWFEXoXhtJ5Cs
rKYkhYxGP2hF5ASCmsCC8jnBANNlG2dmvwPGWrAxl+V8/jz3RhGYeh4dPH2D+ah7s5c8mPWgZwfD
VK5G0XzrdYUoHreer7xpbDjKCbw6Y++iGMgiE4rHQWRXSA11PARxzSp/dMVwC8NafSHJcGXc+I3p
hc85uFZas1ZXlZrPZ9ZgFy2H9ZFY1hh2aT5GRZR9dmlTGJ8UY3hK2uxXZbvGoSXG4iIs/OFmlrjn
vM7fWXu3v1xTXIYp1/4Qs7FLvdZis3RtZ+mzIC+oYXcddAkr9T3Mlb9FC/9aFI0fkY3xaibtMYbI
+0vLMYZTbhkxJk+6XZ5x5i12pQZOWyhJsXXHpKLoHX9j0VfvBxchg+g8gT992t3MoWwAAuz4VyN+
qJG0916rLez8wt3MKhhhkYiS4GwX0FaFGWtL/S6TsXgZ+2RRF2bitDazGr9RSBMPKO/tW9jP1KH6
sUarYUy3uDEXfVnS7mAFJ4e2xiPEUooDcU+EOGR2cwD0a7bmIitnZ248sfTnz0tqkBQoNpCgtolC
oZ+iVuYnehcD3ti+qd9JHXyKJCOQwVC7i0K9JO27gPWlaNWr7nR41ubF3WK39jpIV7t3rb5bz2F9
6p17MrT9yf7dMzi/msLxnvMKe34iMl4Hy5hJ0SaEeTk3YQQH1kyq6dJS8Vt8qgeQ+6U1UCx+Kkji
XVv4AVdPrZfuRFhZr11ZE7Zb5Pv1XO9Z6t0Jm8NnqzLrezfKo6mmKrYW+iGtM3nJl0OnjmeZdDpw
Da2qb4fd4Co2Xka6fZl0zWHPO+c+iA6eAWunsZxJLOaYec7Pud7YF3XUOBvOndyacTxgWLu011Pr
gQImMU/DZW18vlRetxZF1RIYNR/FYRxyYMlWEJjmWo1AMIRz2Noslz9AEcDm2QvtmaoFdCKaU6dz
tXRVeezF/PLZXM9oTTWcYiu95NnwbpZJecxBvC7DUP9zwAHT2ZIrVwf/c2JUvelR5618XdsZjmb4
7aTVPgRyrEWWV4k7wKBJTzAMMMPoaqTutBMDYkotU6MrdxIiAXuQ88OSYbT2rde5RANd16ZbmzcU
d6AMy/O/+mXdYl/U2Aq+jFHDUi7UNmIOBYpTDkXSFRCMkViOWUUReemLTUZPjIAi6Bx295JbxWsV
1uKytjxvDhdqJYnky8mxS5S9MtoJG+mif1HtQn+0yf2AMdJBeuGKGloqm+PntSEaakz41cuHtal1
UDkQ42X7tVnNRXIMRw/m8PJMbDzzqxzjzz+8dtnWHMRNFj2tLSsfgVhHPFHWZkz2+9Y2FyB6ebqw
reqEFsP212amO9atQYK7ttb310X6IbPz5ra+93zheU1WopCnubzvhVg061q1XZsV4fL8NAvSbtb3
ZufYICUYQS2t9dXicLhlFRAvhWVKa5ZWqIFSt83JplgAkDzXjNVm2R5Um8pQRPjnqzOVs59EkfMD
AvG54RGZdNxPrSX/glu8zSChH1WPXISivHgm55upnqWhT0ZndYHBkR2q0g5PnSHFOQyV+EAdsjiU
mHhe9Tx5y7Bn+93NzpM5k9fuuNXvIi9tIpfT6aRVhBq7CewbsJ/495FCfAuCz8ZAi9zkkk1FAhMn
is6USPfJJF9sWRg+dpzQN6rMfuxkX0o/rzV+3typQ5Zf14Ni29kVNBSL7PCHg8NjMKQo0N2xpp4W
1QOEK6jnaOhUPDZ7VCxeN50hy8tj09Y/ic1UjpaWzy9WX/Ozm24aefBv5K79KqQbUKDHubsKd8IW
f+o+T69xEuNbmznKDpm++lZZicaitdtprm6/CntPSSz7Zkg57gwlTraukp0jxfvFcl09mU38x4zL
n/0kTMo7tXPQYIxSZXMJzsJobGqSDAcmxA+eMNLvI0WibLZcqEg1xUqHGzutJ2+jC8pLNUSAp7Lc
g8gnlPwIPe+KhPAX3ImpEmjfahl5B8uj8gnxPdvWAntM04GsNMKFb9shfLC+u6i+L2OhPRlqe0KI
XvtUoaKdWoKIWdhdArxM4L0qa/PGMa7T9F0n8cS4l53tHua8x/5wgqDcBOCMykFTqKuhaap3aOd1
7EFC4/QLqod6yUDANvgr2ZvCLpYcWXlkesRi044+6txtnqXOpE2XfnUo3EPudgSIKQfFnMTD5CW/
5oLQxWnEO5eoxb8SGUzV6R5pgFEbWIPo7hRvtb31/xg7r+XIcS1dPxEj6M1t+kylvEplbhjVZei9
59PPx5W9N2t0uk/MDYIwZEokCAJYv6ms8BJYObvyUenuglw13kF+/jVYcfnbRAWTWNCvqOsqyN8h
m/VFiTjE0HYbFZG6M859w4taaNFTBUpFcpJUVqsdIM6zOba0kMQvdZAuo3fnQ1Z5QUZFA/YXn8BG
7GO8GB57zVRfJ0Kre08n1i1ZCyHFhyxGC36p7EEXvg4GZOzR7q9SZMA+ODqRXe0aN9Fevd5oQXkC
IFpyUqQZFoJvbZpc5ITl63M2+DIzd4lOheYvap9l9zr5QFrNqHyWHJ5UwT51fSx0lsqRlQ3x6vYi
OU/XutdISUEIOEjSS5mOR8i593IbFg0nSMKk5MCrgb3ockLgKtM+qRIVNAItmFXHT51O9GGpVJZk
HNj4UyANnKUFW93DxS9QgVovGbjpBfHV5PY3Z9FQbCNvep1itjsmS9NfGx9rtLwOL2kW8qUr2vi3
3droSjN3enFC+yUdfpZ44r6xp7mdDGvEmiQ33sqx/BEmCE1IHVu06hZxSu8EYtR8szX8DJXeG/bS
Njf04FJhU7OV2kEl0oP9unX0zSe+9yVgmHrKLl7IDAIqWvQiCeIoxb5K/GKf/LdMn6JsE1Qe4t22
Hr1MwQjKy/fQ/jaPaRgZr27RGa/JrDDog2k5SzZWvO6szcBDpIk22MYrH7DJyaJb+7whjDyi0nqy
l9OroD4Ad/cRRIfbVimd8yJJEjeMds0wnp0gdl5atNEfxliBZq4DQCvMAHY0jjRHacyOYPiMlhxr
Gr/Nt6B+mz03aNwDbP77enX3u8gUfw+zH2AUtikvcOl0LO6a7paVstasd7XG90xymJgWx7kCYHfL
6j5nzdnRB7jxKEWjMRPO62IVW48qeJWyafYvWs6LIbm6VfpTa9UFLfhRSXp7eiwBh9zfimBB4mg1
eBvDyaMnx+U1b9HOsifd3BDbJVJsDMGLJJ4aHtXCmB8kN/pu8xDV7rHQ0yjZzs2yC1xXzkZqi4iv
fGrpbJ01SXxYywwv+eWpKh+9vmyetQhW2S8Hb9GxUV8koR+h4NETrV7LfHP4VEfqeEXRR33pAz++
1pr9ZW2QsE5BeaNpjmuZi11ZO94u2vQDghXICG2t0Z6uehQ/taOXPfANzB4IoV96SBAXyWGUaasb
OfTS8EVrzfb8R5mcZjXFX3XrBzutrDJAPrnzLIlbs0voQAiAoU5ZqSqAdInF1MMugaP6Wsd++eon
JdtrXhwdpSyLcvYqYyDmYV6U26ny1Q193z9LY9PAo7VApdgwgf+UKnZYKcPsPuii+rWey5eWjcJ7
9F7r1yJB5NYMFX+rQgfF62G4czqz5wZQGQKf2hFIBSml2fWrOtXxYxO7Z6mUInzGNDbvG++sTUP5
MJnjnV2HPc9zMD415lBevLHuQAVNQXZfB+U+L/eKOpS7pnHqnWYFM8AjvzmYiuHc9wkUjbj3k8V+
bI+P2+fG8Av48P3VL/t7qw9QbA+JScFL+Mvv4oMVIniQWKx0CmYAXqlVpzGyf85uDoKtPqt9AHNC
CcF0q72+a5mDbBtmH7mHv5CebWZQwtsxUiCS+nzNJdoHPgZ2vQkGXVWGC4iJT1rtRMeADwIb3CqQ
dEDKfa/fqTNac62mGAQXYCe5yjEd9XfWXQw2oBd2paE+ZF16xoxauVZdCT22H9xz1kOAM4xPcTPE
LP9c1smgPbM+dF/nzNIuExFt9jtaNhONYpPlUwtnaqOOOOmiTkz4dsINwCv7ZNPOfCNZDN+r/bMW
Nt7TIsI3QWKwp8qE9xgYV7OJ1YOCMcqmiN7neX4jIrSLWq08FHbr3vUZbjBsBHC4JtOAArxtVHeI
ln0GYTHiQtf2h9IJ8XHVdf+hz39ymfCC3IqxQfd52DqmQeS2ULRrxlw1s0b12Ui58lBl852F4GwQ
AhLJFCwXEx1O3pScGm2oL3Xn13vsI4dd4zjBNXXreae2+udgxD8AxFS3D2YoGupcPlvAP54r3fyk
xFF1ylBrvCKTCK6Eb8o+bZz2WhYFuyT6AH9r9rdBNfVXgASnrkaQsa2TbV6XRy8bvXNuTNUuZd7A
0soMNwZuWtu6705WtSACg07bm4OdHAAI/4VU0/fFTPRkEiXfcrf6LXC4bos6Gzt49Bu7UYDrJW17
p5GikwBcCy0JVuydwdfesGHbqH9ViT7BqzPruwGgwVlZNjyM5llm1NoyrWaKQjfqiIOkIcIseYJk
RDS06ic9+97bykOawvNFHGWbxs+gl3/PrlFdiL+pfAmTGs019TIVlfZiwvAw6faEe+16SMDfONXW
yMPo2uVVcAlGZhiZxvs7hfjypF2J3N6w9N4yY8vK6dGkcKJPGPUywUzYQ7Wruj6G9vSXa6rudXST
dstWYBuyFXoDO+CtRmzJds5BH+IIEUCm0XJMy4p62Sn5DBEg3w5x9LPJSlyyI/PEt7xPQKwgb1Uf
uKG/6xSLmJFteKIPmHK0lfXExoi+iUGX7fy4efXcBo6Z2+D+phrFOawZB2PF3M5D32zLjj2BOn9C
01S99lGkXdslcUwMKx1ImGm+CfXA35sdSL1Q01mhKE7H2Gs1+yBJ3C2grENUBD8VIg8oMUQoCrGV
8aO3hvK9Rdacj/apy7Gxc1w4TXpADEQdoad6TI/vgwYgz/zMiqTdEvesSvMBW/NsgxvApzRWQ37e
sRYI9W6CXPw4emyw13o3ERUOXhBW4fPZViCUfLUDh2/G1xHk5QbbLGYVLAq7RIXDY7ZsXs9pcLC9
RX226n8Grp8hUGYAb3T1FBCDmQM89I/hjFWjDmF+02lQmdpfA6TBCNjvvvGA89W2w66zszHzVt0i
NF3s1aIDodwpGLBoqoJ8JHoxQeATWCjd16maXsbQbq5sNWbbuZsQRcvaR9jLL+w0NxsLPfmzN+mg
QHXfOju2e1H83rsoie9erAWnU8Xd98b1rmXEMGs2CsNYWlWnGYUlLFS/DQBRj1XXfcP7wIATbAd7
pUym+wGvoqvD5nGxEIiDVH9NHfcO/MPELHv0uYPDt5FVO7sbAfClON7rRudvmgISRRZXbFS0gUnU
rbROlVsVGyux2yPQ9QJQnGcBuuFjcIDMfHFyglJ6geYW0rGvpdW57PIU2i6J42M5teaxryvvS+q9
wWXq1Nb/Mdv1Ds4731JvgcgoPyKj3+ZWFlz0McAfsVKbHSt179QDPDta4EDBnRCSUnwWbx2Ee8cq
2PRQzR1zxntvtIandECjyCGHmEyyb83gLc8U+25NqqFwblmbmf/ZrqGIYfP1YPnMHb3BAsfoZgA9
K887+IHvbUMP9TWNoW/LknmjqwGvom8ad3MdEzZl9vEzzfV9HiTTRZ2Rb0Io6lmLg1/W4hAFVeeK
brF0RlZnfIiXZBHPMfNRu6pm3T4PfTs9tPEycpPzyqB9riOmulWdHsvAUcNt6vAYwYSdlZb1R9en
zDys6D1JdXQOzeLJMkb7MOYR6+8l8d372evgobVavG+659RpkkvI8uCS+k60MwoIALCxozvLNp/1
wIC94Y30KOweBxBX7O/F+0Gpn2cMKtnYY3HWLQJnWnYSDJi9RKShCgNLNK3F6woE5n8TpSNe1KNt
WnjYZRghklp+CVJjzLyWbRb8Ghxkz5dAgDLre93H1hXDLTgSmIF6cKyDHjTWFAwTK06fc9kauSIo
faajFneNOT2p4TxC7fDt3YgqzXZassgUTNve5GGZqQvQzAlTeCUd0pOzBrrIM4s7EBmnYYKRAlzp
oTO7Z6XF/yk342SnY6I5bwUzFy4Efgv82d4ZphxOwew+jKmmMRXsskeP0Nwlbqr3GbjRJ7w2QBsW
38MhSj+pOS4xXvvTLXw6t+wSOMtWQT3rrHRSOpTjudq9JBOfMABWnrLzpTUa4NirlZIqgD19kAJT
nZsXuQyulW9RHeTnLC4ZssfO2WHYDTyEkAIguGLeFiimRU5h817YW5Mh737QoPTWAAXwXxsOScPv
ITni38dssJ6SOXwPkYJDfPQwYS23c5wRgvuCNwKgvUs0ni76v6myTfv6N+ua9q4dsmM91nwmQQUm
DpbWagJJqIXHWddnJ/xa5KXxGQl5FDnHFz0JrFM6KC8zmwALvVU9VuZiPBB/UzvjFHtjSLR+58Wz
dw4j6yEmlLZNdWSVWjVH+M8AMW7fuaY+XbU0fhtVVqlhFSCjGEIZXkyaKh9dm6Th94ACvd8UIIKs
7g42AW+wXKV9E45Ip9/d4GivwHZdpLGViYWAyTitLbj6PO2bXZHa3hMsAOdRnd5mEHxPBmAEOw+a
QxUnn0smBshXRkArS4Kpkp1TPWPOV2YANBXlmHRuyPzJSIG/WLs86IxtVRb9CXZE8daZdXMaYYts
JasnTgPeuLbwC1Wae6bL/D9tZ+/0Mvg52cp0LOJ0vkP446mfAXubrp08Bki5PAaNVhMZRgrT6Z10
b9V2dSyhgRsB7AwlQWIu489bmBrugFSwExJkLIKNM4/ZnlX0o8E+B6P4LsseuxCw2PfcfsO0rD1n
C2amXHB1IQiLs+k8RgtutDYm9QwwIlyQpJJMevSuKIa/j/9bJOXSPFteu/pSBtxXr4VOt8mKlFSA
no0Oclqrq2DnHyYcIU9W+BY3IAX817EJ0kMAndduDbhFw/iKUDnqhnje3XQ1BCMkuKHMZMHgxg5K
3ovghlR0fgpJcvxrcpvgAi7LmvdMVvlL5FDeaKuCS3aSw2RmBwkWFv/eUBegfd1WR0GoVI7TAilk
Lptdih64ddDg9eBvEkVb9hEoDcBi7YmqfHWUfJeoAQ65P81+AMW83LhmuaIcrfhEW0vUeS9QRSkc
52zKTtIyclruDLKIwd/nt8tFpJUWqtPGdrJ0J39lgtY0AViEzxZXv2PQqEdRGHG8LST34QyG80e3
PL/RjJxTjhq1xIAlSeT+y2HMEpmQFsZ3ks2y6hiWio7/zPI35eA+A7wzTvKT8mfgvBxG1YA4SV/t
vbL8KeelYwDHfHmMtycshYKXyn2iLtZCGl3LxlLvjkit4MkE6OOG/ZXeAO2WCPU4peNe1evvggeW
ZABG3dXw69hPRXIkqwYbM6LKSRnj3WYvQe8bzitUg289zMW914Q8URsJ0UObNK/y7O3EfRzY9znM
tcGwbg0RentM3QlvFZfUYfnXhmi2rQ8N7LAOhLoJdvK45GnIUYnHZ7KRQ+kFVqj7xJW7jVf0+QVf
Rw/0mRwuCUQE+oZyrPB6Z2wZkhkgAjBnrIYxAv3jUM52cKQAiewa+eV2OKc9aCg7OsnvjU3DHnWz
i9vk8zzqF7lzt7sEtXRTWOm0k3stdyVpC9b/rYb4yoIBkGciZ8iRlN26g+QlMVIcQ5ouBKKJ6OPQ
vciDv3VNuTVrb5Camp3PTQWGfSe3Qv5Iva+5P21Q6Ft20JnlWtVf7WIbgtzl7f6audPPAK+MQ8Zs
gF73qlV5C9M2POQzROdWn170ZeiQz3YW285xDmaQwNjxbVTonCjhNugJWUle/D8//MffIIfYXkF2
10P91vL29FCTwaG0N/SdDAHyfe+QGz/ZALLGlxQu7+3m3uAUf7w1f4AqPt5BgzBeEcGanJuDEeba
vI/d8JvSZep+vcMMghfdcaF0r4OL2j9lmFge5G/p/eoxtWf1gEZjP2+bLLy2g64A81jGoeW1ljPl
6F/LvK6cEQ4Ik530hD5OD0xhWLosHUEfkXYy4Viv3WdpYFczDUx9OyDBdpIePHbWcJpyi2VJtc+d
AeMjdwFX/uvv2kV69kOwwl5uAFdYAClr35vje1dfAIxGYdeLvA3D2zIsS0+S7FpWsPuzjEiWPjt7
36kGMCvpkxMojJHSXpL1bf2ji94OpX6uvOHkNeZWesLtFGwFjsp72xAgkLGQBXtzRKH7vL7ha1+W
MskGSy9U+/7QANI7hk50kDpTOru0WM//2AUlL09Njm7nSP52+KFesh/Kbt22rGz776EHWzkC/Kl5
DuDKbVLgMUUKyK23QTgvHw7dg2ga6CxUJ/2ADwVxeuYF8sQHW8cY1HnM5/bZYW7A+vCqs2MxqwUe
28lzDihlqLs7a8GqzmP5nA9udzDNmalEo6s7NSjYu+kRmNkQ4D0I72DKF7tIcx7qXRCVjw7mxeuD
l1+V7O11WvNSuHaTD6cUQ9qeeuwHpTNKUi/DtRzpCfQlM4bzJHdfLlKAZ5zArNDteh9a/VbeEljt
lMrhH6WDa3zJLUSUZN0y4Rq8h1T31RYuRcgN62IlPbMPDjUkXvANY6J/inrg7siY7OUeSyKPPV6m
Jwjlskae0r/ySb94sZEd1Hm8S8wSgTKvO8kgozFqt3B2S9Rzd2ER3L4ARvsTUn52lgvKk5cjRvp2
YcPY0fBzHrwnzOLcG2bZT+xXH8+zQy49Yh0MVE11zpy3/n16O2q7foJ4v97FMnMYSZPlM5O5mbXz
LehCQiqBF/AFXLLBTNxDflSaEFuDcmKgizJq1v6mYyaTLfC61XFynfMEMId47hF6JBrFkb3NcAy7
za5uq6hICwpibrp2G4ThUj/URmIc5Pryd/l2NJ5b/XE28vagmsazPNX10cpR3nU/YmOKNmNRoPQP
hfzvBdo6cCjy7Zf8bWLH8rTEkYblAxj/vZbZOez8Nh/uEWQ3T0DTqouwdoaoqy70hd9lmGW35ytP
Yh1j1gfDB/pXCj3TnLx6Z0GQRhbDMXA4KXgJXEbwHQqB+5JbJk9GunWgsvdoAQ/2C3xD/juYS4N1
RF+f5K1DL+P9ehPWWjmSJv//SzFXG2Ev3a9Dvfwxkr3Nxde8HN0K5wjbDya0CDPIRFfp7JOKx6I0
kZ+9TbnkEIdNXrXbIXHtv2H1tw+l/J1/zDJu55a5uwUWcCUgiD0GH3qZvxIcYetaXpO5QA5mG0zm
N7RW2E8O++RUNGGo7qX57dBfvqARYJAuSG/zOOmpMqNbk7VsmjNCDhpKkRowsWUSJv/OmtxQkpL/
Yy57++vLeYSJcz8W6Lr1HDfA0w82Uap5i15vQRDqL1f+ELO+6K6unmVaJpM6OZLkdullWihZAkFo
XgcQQNbG0mTNytGarI9xLVt/48O5Uf6pQ6iDMYwxUwbODiBAfpK8vHnc8YRl/FJ/++PnUis2kTKo
f0wj5RHeet78PYBof5buGqGkC2h6eQZh1yG5IT3lnw/l7NtQBSinOblluvtIBQlgiqxLuA+cECF4
SO1asa4BpUKStZ1kB//HoNX5+fbXLz35RvZY35nbfObWmaXU0/OO+Ml/3zs5urWSw495Oel21T9a
ffyBj2cpGoGN1n7TZqRmZVxZZw9y7j+VrU2k9jbPlsM1keexZuVIzvvXq/6xnJHW0vDDT/1T2Yer
fvilYBnwMZqruxBG3/KK4+FMrKKab2tVeeElYSsFciY0Ihbvyzbbmqxlc4YnKPQ72lStweGtkQy3
cvG16R81cuibAQghQvC3Hi0vi7wn68uyvlT/WraeJu+dtPunsv/rpfw5X8j9RQzab9y5OLQxrV3m
wvLhWpPbSnbN/7FX8U/NP5Td1hPLZW+/INf50Ob2C0PiXTVl+K12XriVoUHWoHK0fqNlDFmzcrRO
yNbGH8o+ZKWd3yMY0P/QaiQRksKGyMfLSeyd6a104duhlEp+ZiubZXVWZQfdK17X4R0wFbTxNa/M
C41c8jLyMxcK2FGyMsu9bR35gdXOWxke2P1HkrVBGfhvutpt0LBV9hBkdCnKGRIm4m+7fxpu167g
yKJ/bbN2g7XsQ3eRrNSOQZOyZeHC9BrU2dx1jp7OW1n/JgAM2C5KxregHaLD7Y2Xm7Imt2F1zcvt
+tesVKyvrmQDNlL+Hr4l/+EKUjZnCdgJLeE1Wgf728T6Vi/PZz2zwauExVt2ttgYMZYdkj9Wjmsz
OVcSmRisWTn60E4G0bXsj39caj6cMniVsp+Ne1CBTzVUClwDpAU75YYGkmP5cJU44rWvMnT5WZJl
J7kzZdLn2WlWnU2TOdZJXvb1id7e/T82M/+YKqxN5Ugeb1T07OjdGt02uXIH0RMjjpBJ0dHKHmav
JByDmos2PcgretunlB4wznrcfJEX+e9drVoN9lhnEzppCA7meXZOkAiGJQ5pTZK6IVq5WfO+FSjo
n4XWplx0h53ZwoCMAXnd+bB0LTiaun8nnG2LAECkol0jd1WeS51BZdKr4q2M4ZkIn1xfHvDcIrrT
3vYzP9x+ual/PKLb0vV212XNIoe31zwiODl75rSXuyw/uybyB6xZubEfym6rOqn5SOZcW0r1+i/p
Yahvbaz1NtgYYhUX5P57V8Tj0UAIcK/DmCUL9QwB0uKMzyS1lk7szHCQ6VlqPQ+Yp54keDfVwWuk
ZUdtuYaa1Nl9GdTtRlrNXTaelLk0d2qfAdIbhmLTRLzqkniZa25tD4CnBqbomibuQY1CK98jGYTh
Miv7PbuSoIYn59zoQfMIJ4tYM6KxEM8zB/eiWL2m/vi2INpfAmRgX+Df1DtU40ZUOchKWYbgUZYQ
nqhHVCBiu0pfYs9BWdDs7qcYLQQH2MJBJ7Z/9Cx/fkqr5gd8x1NvauX7mJu4aqX+t7xkSl7jA3/x
AxWkeNa89d5sfffYrSey6wcEHLQWdZxh2ARNXX+uZzC9LMnLT7qa2lsUdYBXRch2qcViC2CylTzn
VoV+k6ruKiSCUYYqwXFjxFg9jEsNW0mYCQw4CoSJdmwKu3yYp6R6kCNJsqJw0D3Lc4SF2YS3ijjY
lRXyQ/40fDUJnh1bdZHyy9TKwI4EJY7dsgG8cX1WbnERo3qtQvg0fIxEVRQMd21WgAny2oH1cFO4
F5AahNc8NttbVL+mfoqehiWB6BI9+WryDVlN5SxFZYZJN7qLqHIVCJ8ZFtEaJ3hqUMN+UomEPqWK
pm2ncQxYQVAR2x7QqtTmXuZYiuIhu5mGoXvQks57nJekzoDt2fQt2NW0WCtCPUu3WungijYQnTEn
zObGUUcXxv81JdH8cMuB5kD516HPredXkeU9ojITbauw3aB7auwdzTJ309TkaLwBpi8MzbzYDlBn
YK3aTrf1pN1gBY8MBg7gpReW1wqq3bVZkjVL/zwmBXuoA9JGNty0Ur/ks5kaW800tIskxRT8p7Do
K2U7ebDcvTBlsxlRg7feBzDq2mP/NRnyLwahdHDh0P15t0z4zCATQSsUFSox/fyLcOfnME/0r1OT
gFZAEOctGDNg1+hgPc4asWRrSqy7ys37i97H7SlN4+KBR6BB+W/Vl2ZU6FxZat6rRv9Woxp070bJ
42BXDdRXpX6JewJHDmKPe8lKBaHQT8iv5/t63PQYd2ympXmspZjyxWC5lvOIYFPkKNBuGTN2f5xs
5d+cdDbv5FJ1Y2oPjheeIIfh1Jkhi3bgg1Pt1r+gDZLfYTgnt+vWxtw+Nl27z1VkbbY+Fst9kL1i
VDizaV80rJVt8w6iRfMC97x/YOv4LDmMdtsXTOsgQ2UjYk1LCylzjPLjSYn7prroceEaCFAb2g87
FsuhAoPuin5af60HtpXLFLUTqXBQsjgjg5mAZuNW6KbSHhHb1LaSlduTperyqXLAhC33xx5HgC7V
MtGLj/b4+/bvpEnuH+2ihnO23D9Up0HkZZOHPz19ZhxMlFPkUJIqmGG4r3npbWOLhOQfhVItNR3k
jt3wCHAGBF4wbMB1YalQVgxKev2lroPw1NtDgMZ7WH0ry4PUx0NYH1Id1aZqVhw2rBUXt3D2A89N
EAXXbkmGBN0T1/CPf1T0fYqdzHvg2/EeCkN8V44ZHoZLIkdSZrLKxrLBRlEt1qIGv8F/aSin3Fqv
Z3cj5oD/l1NSdwBfoWrHj5dpuwKR2+fxoVTZDdx++OuktfzIVJR6c03bhUdB2NG0WhiwKFLeR0uS
IzBxL9nJ91EsjPwB8roas7m+VJcqyuWbtZEc4aB3x4evI47MybHLrkpYVh6eGJOiXJx3Cyg+ylJS
++FUycoPt6iOnhyEwG+nyq/9cUamm/uuBKDxsWL5q6Yyhuz4PBf2lxR7UpBLs5vetVOV3rljBOBE
Q3mzy4gzqkQr9kkRaq9qGQ5XV6//ykNNfR3sQn3Vw/qhY4B9IDYN0wXRQb5+vYH+l1O3+p0NtOTd
zbgUwZzyPkXN4D2qlM/wkYNHqTTL4N4vYvtJ6kAK71MIdS/50nKs35NBM980Pyo+aclZmvDNyV7V
poF++RDW6XTtAy29H5cEcT992JhJzaHdzBvGbNB4S1baQDQlkOO7v9RkwL3UZe8S5lL6nnk1Otqa
0W4la/TNcDJwTd2VpoUi/sa2uv4FGyuki6xR30cQKt+bHlsEFb7eceFXvgMFK3d25punEcvMp9Ie
34DQdF+t8vvsNu5nS3HbS1ZGSCfZeve1mQFSqI6VPyGig5Zu2P8OHLv9CmRL380xLuJ2479pgM/Q
sG0H8J4cxWG7n7GGhS/8nyJokX9XfijTLQdUbDZfy8Gr9/i1lSjMOcVbplj2pUm7Cc3tvnjTYUy/
YP2+kUoFGNsbCIzPMHnVeymy/Yb4gjuUR8mOqEmcNW9KtpKtY9d8monSSU6u2A3qvYrWmw4j+i6Y
ZnAJhRUadzVaMdCiax8VNju/Z9M97nZg8ZD1RFp2X/mDc5GavvW9vakNFv0Ot5PZZ+RBMCZ679Wq
38LxiS6SdSLVBqYQ9XeStTEiwgdS96+SnZXpu8s3/0FyU589MV7nT0YMvscfg1MYDcpzmrXqfeRD
Iw597KqGvHoC6LNHdqJ/Lr32UxK36h1gheFZ11telRhV+Spxr9JAytFFPJRKnT1IkSQmKkeRDYGh
7nQMVwvcYzM7eJbmMXS0p9x8bpri4HZuhWFhvUfGvLyzJ6e4izrIcotYcHmnqCRNV7nIzKrTLvZ6
RMftqHkMNQcr8Ml6QyEs/apalbdHN7M8SRaODpB6vXgvzRFJSqMHS7A00/rJ36DpB6omH3FXVluA
4lX6FRR1doSO7xx0Yh9fbcu4y13FejXDzLkvEwuAxdKsndRfE2jJM5827Z5pnYYbEUfuksxa6m/Z
wWvA7/6nbG0iR5bS/qp6XTv+0/l6CwCms+PHepybh1GpgEsXLtJ3oLpMvkS/ctX/ZI6D/d44I/pA
uV5cs9CwUTauUhBxw/y5r9xnaToa6bWODO9L3eTqzq1j6z4tPQxY6hq1FHRhP0FH+qEgfrWPi60L
bOiqlrxU7hh/7zQAYpbhNo+e2QUXxXaSY5SG6iuqKvVGLu/MX9TSa350xI2AEZkxOoyTcWLPtkR1
t7SePRvNcV53B2FLLd8kWV2gjItG1bVkTL3aZbjrfT2+1IiT/11xayPV5VoKjwTwMzL+O3UO1Hgn
9SG4x6tcLXZcCu0KOmHlmOdbVqp1T0vGA692dGsZaPqzZSbWUbUHuNvrJSzHvLOBl1+c0FL2qVbo
2FINzskC73vG66a5aobpHOwkm54mfFx2fas2n3gbVaA/rvONufMz2jzK78Z7c4eEKelYWIfnV7st
zB9wEhGLNBnn6X28tFniQFIJ5n1dVfVDrLf1yTSq4RK5rYW7r19iS9A56GMBVmXgg5mpl8hi+b3/
NQ7GT0lkKr8UkJa3H8pyDam4wvo5pcP3UFGcL5rdZKgda/NraKMNzhQleIRC7R6zRVRcVfz0rk9j
68h2QProQgUC49xY7J8xkNn+HH5lAP4G+VD5qQf4IINOYobNJDwJXPNXhjKy3vVvAdYcTfvSd2CW
0Slu3ryWNWHXV9ojuI0OeA4OS/CunB2ba75/0nUDD6rRWSQN1BS3OK3L7uTIcWpCgEgg3HcJsi74
17xozuC95an3RZti5d7sPY97gHxvHab1RbKdgfJc7sTdWY97hKk05mXnrgTqVjSu9ymAkL6phlC9
76vS/xTV81fdCvQHyc0LAtzRrUdp6mnOXaRZ/pPkwj44tmmZvpiF7n/yZ2KJhdW8lobjfPKPo585
X2M+lcd2VNuj0w7Bt0I/1kNtfytBZGGZU9WnIRiKL9jcbXsrcl9YR14xeSgeal9BPD+AvNH1oba5
lS0VUUHEGWfdhckyHhE7mniJEF4zIuOX2B1aiKmFTtB9Whs0Rm3sKruzDgOWgg/dktAxpl2DN/JO
slJBwLZ4aGbctrCsvgPsxC8HXQW6AcPRDXt3xYOxJDZSvHeuYtznTjW/sAvwpSuj6dsULUCPFj4H
OlBI7qX6l3gepm9jHVnbcSmPlvL/3d5Fcmlt77s+1wGetm0CF8G3/1x/Lf+36//v9vK7ejXA3PbM
vZlb8XZgwf5cDlP9rDumfrSXMuQy6mepyFn83sqkCUKRzXO5lH04ly8nclaKd4x1vomSWAvb0qsa
9UDPyP4uU7GP9nLzsDaTyjH2vE1dwzcIykclay0Ik3C+Rq0egr3Du77r0bHZZaNWPEoymjyvon/X
N1pT7fUwUa9BBRGPQUoyKLSr13ZJJGsbCqT7Wz6rdj3LNbQe/1Mr5WtWzpAytO3u8ghA21p0u9Ka
Txn05tF9LLld33vsP1Ak874m8JnoVGV+9ny4pProvEx27303EKBjt9AbHi3XxXA0QW+lSNWI6Cts
YojH56ZUDobuzZ9RZBiOHVcVwdN3aFln+Y0wA87XV611jxO29+B3GoGu5dqYVzzq3LVP4EYsXAcM
46A37XjR6xDN7sVwRxx1buY6VlhAzmXxJRWS9Gh1711AVjDRe+dspmaJuE7rP2dOojwjEN3t9JOH
jVgyz2i6GGjHIELumBumIPBi4rE+KlXWH1n8IYtv/K7M9hsSI8PnKMYJPuna/jFqeu2kxm129sfU
fAgDHU8MpZzf0zD9Degw+83JIXbwF8U0UcfC+vcZP5mjMXbBQ1U0zXOxJIbK9DAskEtcGhj6QkVq
gGxYbfmgpfDikUxW94NXdA/SXpph8LTHNHLCAA1xmmTxZAcyj5dsnzwHiHXgq9akT4gOYRBhYYxm
dOp4wAetfrCCLjlWUGvuk/9h7DyWY4W2LftFRGA2rgukN5KOvDqEzBHee76+BujW1akXr1EdIhPS
CWH2XmvOMTNMFdoo5rNpoSzGHW+czGyIDgUo45MtIv1A2aM42tM8HLNqHA+SHJWnTCsI9vH76Jw0
PoinwbTOSTmR9VpTJIm6xN/GbSuTwCDXW8suRoyuQJcBQPW39CfKTRqb3Z0P7QluMNpBrjiogaq+
v587on4Idx4fIh08ciecvgspSgWF/NjQg3bDUdaeRsuC5Q339Jnsmd6pomm8+ORQgaDOU6+awggS
Fvw47k0YPvx0/kgaa+OTR/ZC97qBaxMtXvs5ukdL+h0Z8vwhJdoHhV/s5XpAoTyw1G3WcnP2B7Hr
l0+wYvI70IGVRDyMTKiMCUgnEpOPAl2i2ol3G60BU8BsOMFGHW9rgtQXGv8MdK2+2PrUgULmDGBm
VO6zRgEkA7xvvMbQWhiUj/tcSNGDL9nm1VRw065B8KHosdzp/rDv02F6EQZzJ0UJHqyCM0WZ8gJs
gDy+RAgAN0E59Pv1XWqcHGptUI65qQwetcTiiCMoZqq6KIN1m0AOv3V+VokJIOL6kvXRPyuNZcu6
8n9u+X35mK18Qr7g93PWdVVl4UOjgedmJAZe9bIlyrGVuqeOAMvj6MsZ+Ap2SQZvm7rlgNNjeQrR
zt5MbUHO5fJUFROmJaEXh/Wpn9aKgzsxdgh5wCRnmEwKloWah+Q9lWIqT6OdVCRY8Ghd/L5mfbSu
I2mcVzcqEqUhR431//G+GWBUiUH9//ns9ek/X22SI3BgJOT8s+73Lev3j1E5H7P0pZnC8IFrru8U
sakfVB9vRZ9r97Jt+jttCCV3zvk3m3YR3xpVsV+frW8Smn3fdpl90XVpD7povtpdg6WwzdvnfjQr
RxvM4L0NpAcMRfaXUJRtbnE5gAPuBkquRrwAKG+Xxd8UM26gg8QfVVTH3Haa9mWJu3cTvSsv1LlP
MhD3C0aB6pIrVbgFZzo7iZCry++GdSsDrP+8ThDJU7SmK3dPSGRIbl4+YX3L+sLfp70xmo451PQs
//sl/+OjpTHBL6T6TykaVYCZy5f8fsD6NB3kPc2v+OhZg2SeuzEggIjoUBJfpD7EQqKatwKS421q
LFdfpUBhIELrZx1OXyKVUmtvUiq4mDLBJbEM6v/n6bKOpO7hEi2LdR0STGVDLhpdkGXr74b1deu6
qpazrRhIBViftoaWbyKwMF4XT5T3q/ojwrhgF3L9qgQT9re+nJ7Mkkl7PTX+fT7nvYdUrL9Tuxga
pjlmN5YGVCUG4naZ9H7YF6hqIThGaPaJrTroqQ0TZLmKD6YcXfNUrrYZc91bGdYuFQOq16leSxTW
i+yRXxe61Lyt58SAgKLPQryRKfriN6nxWer+UaaQGUDCwdeU1AlD6ceibA3wfRQZaGh03+Nkn/08
Lz61Jn6XBFVqrpYI6FEN6XpPGpYAtaCD9MzmbHj066GBac4EYt06mmF5CjOsgOvWnAjPs9/PjbNu
jdMwI/MSpty6dWqN9FpL4i1ZPomOR36T1tX9ui0WFjUnQEuMyaObspWla0ySEI8DfY5u1kfrQs6C
11mVq8PvqvURaaihF5Pj8/Ou362ymZm7mEaUs64zmxDcpNXgOwUO6v6+7vd75CG7NKIwjv6s8to5
JpUKJ9L9mNglLSKf5omSKifb6pSTjI8Kz3qk7NIZVMy6YV2MFtQgV1peU0vSVG1/36P40mc5l5Dt
/vsx/7xEN2M8ZOuH/35aT0yH25tT6f187rrZT2O+4p9XzoYkucRhCU8zbIxgy8dLQ41FEAfrP29c
N/x85foDw0z2t7YQTz/rtPUX/H75ZCccgr7ZyYcmbL3/9W/6ffV/Plf5ygK4DT+/YdkL66N/fuzy
435+07rl50u7MruJAbtiFd/prSWfiuVl6wt8UVPmWR+uW9bFtO7+9aGwOtANw4dNR+gidcOW0QZx
amNzaZKocmsCLIIIq1nQ5O960Uww9NA09vLBCP15Z9rdX2S5k5cCVpSjz15NiI4UBnkUNnwwe+gO
Ydp+1ZlvbxkznSwQplGlRp5iTAvK1v40JCKy486Rai7kgGYFOHzLpsbYkG5l1ckT88w9JrxH0fS2
03PawfWYHmq/QlzcPSrByIdh84OInVx7uTmbMf7LCtUTBZ1NSnWrEOp7WAxnia7nVBCJOIFgKJeG
XyHRdEjw++7xETNNtZNTJCl3dZtIt3LMlLckz+i28k+CsQjxcsuqYeyxSaXJ5WedQoiLMxdDdvh9
V0Alz8tqkEvkpkq36wY8aO/tjOOqanusnPN9U903qRhuBwZCrVnDQs+Zkg8zkhHgZTE/JHiUSkJW
SMgh9qDqTMgO7eiMWE2Fjd5QT6+9MpIAtiym1L+rB3z8WXEyg0FH9c+ioFrs4jEbt2oBa2xdl0Ng
2M2krFEw/b/rupmBBEhTdVeRoldYun+TLQtwFHZpVretAa4pbeHijIxhbudlEaVaubcmc3LWp1xB
tNsYGgWGoeZn1e/6xhDPkd5qx3WVJVUqXLJxJi60KTbrunWhqb5Kmwhm4/qSfzZAzNOm5ueL19W6
WtDfnYr8sH7xus4PB8ewW81rp5qO9fIj141RIucn3QBAuKzSKatfTVPyhiCM74pyU2AIvm0VJbqj
Z/49RpV/GBTtAog8PY+EVd2uC2uG9Q/WSt/+rkunPifEDTJ/IkuxhKXR18i87o6Jnui3FPv1n/d2
kbGZC5/0o7BtSNGymLT5KRlDs15au5/nJCRV27pIhYvOl+1hqaunZfAcN9bNbDM66OeKXlHViVvb
TqQbPToFyxMtiv+zGPX6taNqeZxEukwL8fuQ/ocw4/d1YwLlKJ259K4fZMqFQXZFdEvgXXcti8n7
OaLmMgrQGrcOVOTmpqiz4E5QJLtT4+K+9IPxtL5sXTAkUx1igcr9+nR9rQJl3dMrlOPru9Z1OCpS
LAnJhTnc6NpyYN+muWbfwuWej5rWvQV+DSVkWa+aWU+SVOz4sYXzf30ZBMwDnfvwsr6Ckd+tHCna
KZo5/oopavdSYBu3mEXNWxLEqo0SWmQZjLN5u25QWuCecklzZn26bgCYIq5VyoCR5A0JcmzY0krW
NLePuP4mvX7+fW1I7ZQws8bcpWoVb60JxQQ4y/CuxA3hEc+SbDQTMpprtpW/1WwNcjj8ljtQz9Gd
aBu8oVpC/WCkHmppKaFCS5bJumDsMpOWRZqnOo+MNsqAODyJsBB/IfX5gIf/82h5Cl/vOW/J8iNb
w0Z/t0Sr+IRDH9dHxDVn9K+P7eIS6hYJ4/poXQyrUHJZMKlFOLmuBF3b7WyVjvcYA3wppofwR3i1
6Lxlht31i6zOlFlaZrGL8eF3wRgZq8P6PFtdD73InsViPOoWJ029/ASyiXAeGav/SK8Au0GDpCgA
d/e4LtSqHWcCjuqFv/Hfh2pqf0aJCgOjycE+rpv7fsYhuj6Mwc6A/E9i2hyA82naQdn72WPWRARJ
AmcktgxaiOte/NkM7OW0VGV2sE+IO8Bhhn1BbKRJk7DYdX+nTnz50CLSotqNxH95unIfkOt4LLr+
xWS3niLiwLatIt7CSdibcVHVJnxMYZ+44mSb9e/93dvro/U/QA8r3IiAfSWRknaSO9Wrk0DsW4La
joZWlAeDSUJSxbUjyd1uEMZjyl+t6yMOfUwdMv9hDgGlZkxuAaSfJd2La0zMiyktXxTX5vLPWh9l
QBs2FVgQ7ru9cmwgWwSVQaNLKyHxJel4/mfHYFFmvxl2A0LRVFxJynzq/RTcqlD/FFkobTT9XAz1
eGxCY/hZaCIaj7667LlsessUtTpi+a2Odl4BHV8f5pbdK5v14Rq9uj5aF4npV6idbGgYi3a+WOJY
Sq3CoMOg4389sErbzA9RBghg8Yguf+a6WP/g36ddpkGWUcjN9BcP07xoFNfdUaye0/VhO1PwyjNz
8n7/M+tx+vt0fWQrA/FWGHi5eBdwAlloi+zvd6F3Itx1Qj8li/Z+PQ7WRbQ8HWhxbOeoOa+rSl8n
3CGwGI2ssQb9mmhgSD3/374o/qRKU5M+quV4wBbX2M9Ds1OHQwLkC5M8+3ThQ1SCGIN1sT6NIyjE
SiR91wwphxPBkK0zN2ZPKooUjyfTKjyNmK62GCcnyIjWDcmn9mSrYhajyv6O2s+XnY4PSrmAdRmP
kBtbEDiHlX6idb5Rsx7faHLJiip0YJTRKJ3L8GyghbkEfufSb2+cYcqumcItIrcr3bOhrJ7kqnW5
ZJS00KksllV3ADewTG1n+Q73vbqfBxKEDItMWvO5rdt8K2jCoGLverJYmmAbtQRRityR+oz+CDJB
jxsuF434RqiK4U7KJG18qSUWple3sP/B082PmkgPeVlSvyOSKGrEazVUZBZO6Rb8UrTRMfoVbXcO
g1p2uDniTA6LwmswZITdGfArepKYlq4k03oNYooqeKlcoGzRdqiWjOhWQ4VLiYLmtDuX6kC+sdV4
JYiKxqLW2I/fjcmOsXqbqBTeP/f2OZiS2I0I2PLzWIZrSkRppFCu7mXAt1oMHZ/QzKr/jn0c2TJK
KnecdWvnw7qRynbfqiE7AQ5dJAz2tAjxijeDQBczPNnWUrokCJLxWPNlcuteri2KAjvGNA55stOk
CSOwhN6/G6QdI4rZpf/4xuA53FgT/v1SMhLYRMh0rJmxp8CbY4FHQ77JHx7k9rRPrLsRBNKejqd8
RkxLeoZFAoOc848ucenime8CgMFWYMlkbXUC5hSup1D6bn2yZerxshxBamy0lzSc/+psdPOGG2XF
JFsy/Wuhdp9VBh1J5RR1laEnrGka6DeGJok5ciw8CqLnImlIwDXwieHg9lLKCZrAFD4ncuoa7YIU
gbXsjGr77HO/8KC8OuQykw+a0cKx+C6jsiOYEHPvosqZIHrpl66StlnQ+HcTxPW5sj7KlFS9QA7e
p17athYTwUHpvWUA2BtaeEIrt9Xt8EuCw+oUI9nEyji/2BUFCwqQivTXJCIRrpEWHTSFSp4dy3cQ
FyxXm1LPD/uHSbG2BOEiHwmRYklCptvKDElKPpNK6bZzNXbeFKblVrKeQinPHT3O/E2d5tRn+nyr
G1JxnkM+cGipDEaKchOMcQuacjp08jsz/9C1J7PfdPV9kxDVWpPXRT1/Y9jlq9L24FkAJFkaocdt
/4QiVwN2FIcuKZ6Zw2hQcWf4q45NYKrTTmPmxGa414UkOz3ILiMWT4DEKoFIEsxXyviokr08Jn3F
ghgqK91e0QKdbdNzYPfvflDVQJ2Kr3h+mdUE+FoafiLOzbxGfSRC8bFHL0nXBVrqcLJBpi69jXbs
LI9a2zh1JiUzRMCGr35TvgFhYrzGg34tRpr2qX0WKi/LlOGiyYz+uabHm57U4bZszv7cESCbTzvi
eQ3SZfNwP32QnE29+iHJuzelI1BebqdbETPy7+YF11tQCCQanUaf4AqdA5ns0AwDNgw4Jty66ACC
xe89O8mpS0KBJU06lCODrFAoldvu2Peyl5oU/IkUOGnlts50/45sw3ZDayd2x8p8NMbM0/KOC4EE
hjZNX8i4Tz3FpuHd1G3kNE32jF4Uk2PLHHpMIvKSUG8aNUHCS04syuhx00jpEzD/O9BpltM89wYE
uipK8N0PBytSvwop+coi9bOpNMICa8j8MnMoKty7fOimrZXRLIgUtOxWio4onIIXhSromAH7G6bi
Xo6ra7UUqvJpacT+1RqT6IWBHxwilW164cC9qzejZCx25/KmD2MnKgyqJYtQtwrGQ6FwU8jQCBnA
+2C9cNU0AjdWDnUW3ZgIMZwyLa5ZUnxnmnmoKuO9iZh4jeI2tNLME3K6R6hCPchvyWsZfHz11nBs
STMLQFV7FQr0TafFEHmGPvEMiTR6VWonR9Lz0fM16dOCbBT6PUL0SNsIQqXU1jR201g/EPNGGzoT
O6oAO32mkhnmj/kobwWp3lsrNNAPo1mJdA4zqXix5SI+9m4QWgtD7E+vhdDG06dpblMP/sxDWM+f
xWg8q8V01xuumhnV1gjGywyaMzEgzzXkTyqGcSnAWFtFA2ewUOmoieaQ+D4ybWM3RJJnRWTdv05R
+WYH6YNRdufRQNMoD09hm+4bNDjJyDERt80WJBtomv4cAg5E0AYYrU51LymZgUu1p9Wcn1Dl9XRf
NcVAEXeCGQcfGmgA2RWB/ja14xvZ1JljptJjYwGyaSP1tcmSzwGcnlaNr/jL/iLbRRer7eY+OnQi
e5iwkbupXPwpO+DlERymPkFRzf64F4SI7QraAGj+NGpHzbyjAQlMrTkEXXdHphEZghb18aE1/zai
AU3BHZaMbaLecwHyF4CyI4mByEs5B9uUntU2v0tA8zjKPOgbYdu70bAPr1kDoA/a0KEY9RbefoJY
fkIeEZKjSRr7iVCM4opvGAmfCTZd5YwsfSo7VIVb/VPO2nMiDy8dP4qp33OECAPSZ/pk19KJK989
4rLS6TqTXR9cFZLpC13dtfGwHwt/2+ybId827BYuEsz86R2ODr29iPH/AArYLK8RVap9S56a3BAs
NtrnpID12WkJ/ZR8O0ScvYPl/01TIpQT9Gn5WD8bXXtW7fa2s1KXPIe7sg3e9Ix5IxYyohuG9NXE
Uw+ftOhdWjOkPAiiP2eODToCYONzhg21MjCiGTeWJiMw7naCecbBZrZcZFeiR2vGAZFMrYrTpXs2
WorKc2qNDhyemzQeG6cyIQLKAsGRlgUPhZH+LduxdrI2HbzK7kiMxHRYh/Khl+0/psYgcgohZ+dB
f9IaRtll5791Lefd3KlbA5i32fQXjeod5JTEA3FnSCnd0MoHJYp2CuTuMwxChE4BJTSN2mHda+xk
k91I5MnMBV3JvE41bQz/luX08ZB52X2TwYjqE0neqhrMhqaO/hAA3/qw7bnBMZK8s7/ksevOCiAy
ZmP63vLbB0lMYDft7k20kMYnKUL30r3Vjb0NepCiTURGsZ3YXkqJoKbBkSKM93JZ4uRhEFaJ2K0C
KgKdLGdUrJN9NvfWgZDJZzMC3sMdvOvLL6VlbDwNnJ4FfJ04OgupIGFugKEYc7hU0R+Fy4+HOwlV
E/k9c1Sdg6j4JmQ0dITS0VbSHv3GIqgk/1Ag11lzjUtCIRHMjyzyOfNLF1Qng8Fi0ObX3qZpSL4I
qKsLBqInxtpPFk0LVw+WrAh1/Jx0ZgCJ1Y9Xy+ZWY0xeYnVLwiB3c4MAqbiBo1o9J2rF2TG4Rj3L
N3qfjQzG08QRFmMwI0W3EUTfPfXs9qQXCyFLH+G9jcOjXgwbRdVHBlaEZkQmbAeju5WGsTxEUnKr
BQzIyaTNVT3faVSmqmoeGNCG/Q6TttYYmUdB6NEIgw/4VrBTEzR7oVJxBnDQSN8U/d6jIjn4hjaS
DNzSrbxmJRgzEPfCSVHb7mc9qL0GIqY9xG4865e6s9Gmdn916UjU8jkimDWnCA3wEe1dUm6wMt7G
vRBbOa9egSwcu3yG+FwsiOa3ShBcPdoKZv0ifCyFyUgIDZRFkcCp5IBxZxGBmUSCnls7REs60ZDm
4MYG5h5jwhWiv8cdCMh+mMhsN9St0KYHVTbOVcwZGLKHE0GoBF3Jv7rp917aQhzONqFi7CJjfJvH
I8qZxxRFqkMuSLXJFPYTUeJXnBjIRmbm6wZepXZaSvD6swSZb9G2udBDXtTmJClbg8Ajx9ale1GI
bQ/gdrlIFQ4cVKxQEwLq3UKXI/0j4cImaSfQga99qH2ohjRtfbUHloyFFKIh09M0BW/HiFC3OfoL
Ce8AAxNiE0P8K4zx2yiEkZRo35rR5o4xUu7XoSZx3aSEqIMXVOW7yJJVqHKml5By6kg2R4mpq+8U
XP6SoVye+oSutUrjfiKqKFGVPwD7Mg+pDAZKTfHkpNCXN2wiasSeqtLYt5Kd0OHSKuO4N5XeYhwQ
ly6ouQZ6SvsSKxU46vYkRRxtRS2cJi0f4zTHjmQcAWN6c8H4eWhtUn0pUjhGGu4GEsehds5XAwl7
Kb4mxf4sszn2ELKVHKbdnZkPr2YzfEIS3c/T5Bqq8laMkQ4teQDRi/nCH2sdPsmQu/RB5FLc94l5
1zUWtow4u/RWRwOlkmlk26+x3pJon2kPfvunEzKobhiiJIiRuCObvjeG+SXVxVkoBqdu0JLnRB+j
ls2bkllHX+SDF0byLYEjj2pPKqbd5dsgnP6Evt6jBTTvaKgQ4BL7MJvnF8v+YxkSIhF1YfFl7ei2
bcwAmwEm+LrAi9XCm6DYEnPu9HVHvyHcSWV+ydNHsHk2zU5/zzHp1mWobcZYYSbWK7xUjfKNpBqa
ax2bAGAnRT+0C2SD2x2ak9zcDJX8IqUprZZO3fkjzL3RJwwvBYNWmZ0b9O1nWCG917UD44smTxlg
DKajM6pk9jXcyMmBkbQOdTglpSqyXaXoDb6GPITUllwfbW5eaYprWfHXZIYvIX3KaeoyV+phA8a2
Oh3M6bkQUbrx1V0qaEjn+FDxoAYbgxyYQnQvSR4sFWpm/n7Mf802apcbAr2SWqHSSl6dtIsxkU5G
8jiO3L11Ur235cCQozda2oQN7eGQkGjbtGEof5U+GRlJWF7bINxqBIls7Wk8lYn6kUoYdsMY8vvC
G6raTxRJjzTEi62ERsWpOOM3tmQyN7Q5lYahuebT1oYCPE2U29FzVZ6fBNDZCmyBFU6ElK5W3OD9
S31qIVH0VfjpWTYloOZxSbKQr9N6ipp9CGDDQbRkOnWhfg0a2Kn0UTHMfBcUypupSHtzHqmf2Kh5
tPKrKECdwuv+gjfzzoh62FZqeJ1BDkP2TRKXNFgoBPNNHRLhejtyN+VUxHCYvyOJQfrdf5NvefVt
IpYjrlEKQedZbz7ZyniaamAkcObIktfqm74W7zn/LJAod1FiqztpiVwOy+mc6jLU9yjvtlHEPE1m
7F+WwxPnKDIQRPXL5dDY1MG04310wbsA8G14IFboMVFUySMBa/eEkdR3hspHPfRlj8+VpT1T234w
s47RJsJUfUZxRnQ11olTmthMU7lE+RoDXs5NRLbUeqsaec2rbKhvlYKWKkMzQcH2T8HOc/JBu5PS
hJKh0F56+pZKMPQe6T8LT8UOzqEuHoLZ2CspA3QREMrH1YkRAKQ95rCWCru16jSExpCEKVjd2mFw
V/7lwuvT+RlwVo5hf5cKZmpGjZ8mHohFEfJLWBPUMKkFeVDDAwDSdIuG6zY2+zNtBYx+UnoVadB6
TALPw0JunbR75T3IrXeza54amQMz0Z/IvrhXjdwTATmFRABDASdIdjo2NWcLti4U4vtGk1+6Vv+Q
zJ66Mkq3RiO7LpYpxsTc/8050nBM9IequyYVHHAuAMjgFniz8uovk1dLCs4zpEKQ2udENWYKd81n
WY3bypSeUiKJHTPUBncoGHjLOmoGn6OFUUyXFzZWcSE7ukiPhd9+5AILRdjNQCmRP9XdvZmKk5YZ
jatKHWOqHPm9DKB6jCXJE0s+b2crG6zgRNHHxWeYhXvAFcc6Crdyon+FVk2dqqYLSJIqUYrRTp3K
a2IQKFpX6aHsiUzt5HKDKvw9URrkoioJ3Xq0iRMaz3GL/s3PAQfrG37CqQtvzChHJDycc0mB72Qo
oYPp0R+0P36LhcL3v+dcelCJEhqNInyQkjeYibk+q64UyKixBvU6wR7ztFb5NLv2oNrRfTHQWccB
+NX6y84O07dJ6Z+THF81aQvQrwr+5mi4TslwKWLkeX7wzhDinWDV0DGLfquX01tXLr48mRu5lNko
AucC9riK2o6x+VKpHHd08UJPmyjNypFKALxKNSF8s3USKZImP2cpcUqF/iezBkEHXXqdg+EsVyCk
7fyicgkXprVri8JyswHIXd5uoiF6idJauN+VXn7qWvrhlyVaS7W4y6A1tmbGxcWoSVvSW/B4pzkf
Nj758aic8Gor5Qmf0b0q9YjTcf7isthPA1jCkGzQOJYp6nV5z9GI5nwWmifTU4XBFeAFyQdXdtt5
jElKjJLtHJgnHJTvhqje0nm+6eF80VYzLpwhz0YCrU3qPDsv0GBawU6tY9ccOgTHEmlR8XzFvHSE
WjvvKl3b6OANuP8o5FGmrqVydvWz3O/JdICijwx8tDog6/xRpWb/GU2KNyb1FEdjRMdRnF+09KkT
iUeA6m0dti9hTwt8OQTniYgphCXyNjA4UPBPXOfU31ERf/HN9krl9sYHlM8sAR9aWikbUohOqcju
21B9zUZDMNELGdbip7JsKE+i5caYR/erVCCQKcpQPC73zMbuCdV+Kdv4k9nvAy7Q9gA2n0zl2ffw
vbzo5bku/VeGB+gxQoYoPoX6s0Qjp1YIW+kmPdlYmbpHZURZL540hgxVQD6kdC7MUroy13weM2q7
c2duycvOvUI3Bub0o73NZlA0s0iTfV5f8kKiQcAHbKxE+mTe60x4IUTkW/txlvBNZiArCckKRis4
9tHApBFyAr19yS1jndjiSd9NTaYcpZQOVoUTgU6EyUTNCmXsGcpumuzqgD0ucuqJDKZR0bI/0tQA
jTeTZrc+/VkHhj7mvGxS3zOxcADiL1XuVS1h42ZWkGWwpD+NL5aIgHETYGGY4+RW9nQoTCzpmJze
DOrIikB/amqdtOfv2c4KA9VO+FT6gNgztXma07rZ9YzQ64F7WF9TgIzae/KF37s2XZxd3H1maTgI
pbd3pv9tktnpTqnyjo6Me02D3C2WRUDOcfoqdQBVC42hvTEof/3c4qRhhJ35/ocWi86lRGR5YAOE
rQFxlnP+JoPLklUdo2EZsoXSKTTR8PnmZ2irn32DfHviIux3/gESM4B0KlatrT7bCdBvfVtO0qVa
vi5aOjCagXxqgHxvW0/w88Ae5iRLzLnbT/F5lo0/WXlTxqJ34nS4zwO6z6llHepSUNI0bxIVN7lp
fdWjDsQ/qG4nPb2Ll9aBLWWUDcf6JORgcJta44ywSYHHVXYkHyP3qqAa6eG3HoPrgdNaO+S9IFBH
Z/a214JQAJtA2SEbEAkUs4SJmmgmhMag3sR6eVPH/cuYLUGLY9zvfC37HqK5ubSQNgLK27LOTFkL
bG6wk0Z/QNM2dii/RJN5sYNvtdHoydbkoVlMOMvIyrk8xvfZ8ORrEXQhizlaGGiBg8XaGVtYDmMx
upYdM3c29cGhp7qLI1l5Tmyu1rBjmd1SYhkz8qGU6CQ6qi9GL67MsR8MOXtuMivdSLWIEFoELzBG
sLBb6g43k+wi9OAyuIgOTWKHqBxSpOrcpey56VXM6ir/Y3Xpts4SwZB6kuwIMuVd6kmjF7aVLeN9
xsmfDZQq/Z7mCggVLO503Id2ZA4nkbtk5anlJoah4GjqH5QUIKCsgXzpixJZFQUrvfxK4gr2Sz7s
04k6s5Lq9kEVhzZrO2cKaEw1M8Un00zeO4p83G0KyckRPTRpER6CuF8G0OqrjsXFoVoZgDsZ61s5
y2isqPpHsbSe/LeKCourJBJj1/bcULNEJlsfA6yBHYORO9/gqMwLip2djO+kv/b461w0KuXGznUo
6RNtD2NJrOkqKn7R3A30yzhgICMkuzqEUsHwzhnrpLuryEz3GuKNFiD/ibr8JdArN+2o24wQNZSB
siZjqfIQ9xXED+4IYSV8t+oi+dIO8jZjTOlMJs7paCaxXMg3dim0nZC7agsh8jBXsekYSb4JVQJb
5oCbQxCI5jRQb08sBO5xMj4ZOSJTuX2ka8b/P5+R/lCR9aMmPqYFZXXmrXBqY4PolX4LiwGKRJVH
59akf1rVFO1LbZQwxcKDTO1sM7caN+OheQHRs8n1ZfxZYI2b+4OecCVNo+IpN2Ztb6oFamZRTEfR
LD2hGjkN8Rto+MykZlybkieOd2MjQg4LaRAYsBsKgZxoTLMM/SlL68w1ldx3Qa7kaDlxvZaxS2Rb
DgBqOSVv0pGvSCZOYS2tdVcIseQpVGddxM+twb71ldbYx1GCgInTHpvPU23wF1c6X4mfiEpMYHBZ
oyVjWP2zbusIi5PsDOpzPAXFnUwJhSMqd3z+K5swacB9NzXTPb5bKactQSM9XWdGWSa9no1hlYUb
B/1eMHEnXjgjYrUT+Y5msQYjZmv3lyIkvAWv7LtsiPZPpvqbPp6etQHXZW/2j42P1xMZUL3LCaLh
Et3ejNHMi6RvQUoQZZ3go9SMzjOt7hjQQ6VwaKuAUYKJsrlRfsFvZhdN8W0vdxLh0xYOmN4idiPH
mFCV6GlVKnQqYSMdCZs5R7Lug1vjRML1X17E1HK5GXP1AKikmBlW6BxzolS+xkB/l9Xvfpy/QM8Q
bgEoXK9u58aQIeP41KH9d+BbvFuoxlZOcVDQMoRe02Ayoe4hDf11oMf8fzg7r+W4kW1Nv8qOvh7s
A28mTu+L8sWy9KJuEJRIwXuPp58PSbZoWqOeMxEKqDKRAAgUKs1avzFx8Qn9dln50oNT6vayUUoM
14IoO5D5s5bxaOOOp5PTIe01lxVmOqxzIPcyY2Vdu0bYR5+jiREtGLa3oeYOF6Yrk9tg6aOnQHIs
L+tXElrw4JCvaymWV6V9RuOCiaE83LW9shkrmahwX97WLRkRs6vnqpdW875zFCaK8chf7x38qn6I
TVJk2g+1Dc42q30WwYyKbdsDNWI50PQkoH1HYs6+KeGNnzz8SKQMM2vMnRZdJT2VWfugefh6xe4h
asBW6s1TZxPQz0NC8KArb2qCAvi9Oej+pibBD+22dVkehqg3LCHoPEoTe823hl1vYV2QhOGlpOeo
5xsDr9yYZ7MMKMpCaVnzWZMmfpWnz7LWfatbmRmL2W0U+p71JLrdZfE3sBu4V6J+Sr6XlbFqlVfc
Uchb5YeEX4x47SOBC9hwEUnhJpExdC5d7VxUTniRVbzbWrHweMizIXeAB5IEVwrHWPp11x1ze6mB
nl3YvY7bRvM4DNmJETZkFqzN9Bz6XJml4EDy1RBOhN2adQembQDkx/wphGTFUiG8VmXHnfsFoVc/
MwI+ETiJvaw5pSbMXOk7sfbuq+RtyL7KSDvpx7YizTb26XfLmrRZdJZGZQWwruVbUeRx7TljdQqm
jUH0LQFJeyGqzLjAyojIQx6Z3G01WdC4/SYB/ggmV6UvxVjdlhxU/Mt2WOQF/bCbKzdhE4S8B/J9
hbzEQlFVa+5pG9s0jYU+Ovde4Ouw3IhpZ1XSLUuXhUzSwYMIZ2WfFduir25aKx/XaqgFy7aMjz2Q
MXLHZOe0Mi7W/HgwNrabCB3hnlwtmTimcPSxsPSRqSA6vNTKqjm2uX0VpzzQdIxnSa6Ux9qpczy8
VzaDvp2jyVKT3kB17FS6A0F+woy133/rGgUVcYu0fNgod5oJsjCvvuYFSi4wupgKJUuntE4JGbFF
PurVnEnr0oU62JJiRTNnMtronsNyWLhmW2NfeBGVTb9C+Bvkont0Ru/gmaxVWJatIjX3550UEY9R
ugsF/wEmOf0zXS7iUZZ9VrTysmgiwjCmdxcP5D91xiUPBelSGn70+AeHrqYcA0NrF3WaeCspxhmh
UOwflgFGM6nv+rp1ZzoyyHNrkOdWNdA/a+OT3tubUsMmO/xhmbygYxJ/L3q4tbJVM/eTMDFKB2/X
afltGQGmqHm51OoGHsfOKUH4eK6/dIMSFY9GnVmO/n1inDARR52kclRt7qrWXgV5HZN/WbaeuXWA
/FxAVLxVJptxL5fItmc8AEt/qmLIlvCIMoKvq961EbUJ4xvHJE+tWngUoQVyYWbDqdXIHhi6++Cf
QaDQq8zdblw2KtD9tjwMTRSvgWVsh9Y9YRcC9YVYRKT0QHUszukNw32SGs/l2B90vTkxS0W22N9F
Li14OyUAQdUq0hve7ml2Rh7lZIa+znS2SoicaJvCqLdKjw960l9Lw6gcGrBAKjjgVRZskpIpbu1o
z2qkNbPUrO6lrB6Jc0UMBjw3FWZmAeiptP1dTS6NmNujqtf1XsEsNvTtYSXVtbOoxmzu6D5vS3AZ
o8ww9+jrs3KNrNIWzCRDeSSr8Pvzr7GJnZjbazhOS8+e0TxGevStLv2Rt19ddwXfix5gXojf+soc
q6+eRhAyDCc6fUgGTcPjSc1sb64jUUaEgYytwWNuy3YF8Ike9iKsw1u+/yvrW5mXzsIjXkCYlqB/
5cgzqWNZZXjPfdVfVar1nMf1vT1U12Qh3LkaSujkWxhnOShKFS7LAV2Z0DvkUSVcg00dSDaWB/as
ScaCJb9M1tlytR1Cad8Ut7PnRQpObMpmpTX0fFZq8QLbnW3bm4g/XAzasLb4BaVetk7ouF1T+qI1
wQ/EzVIiz0W/zmRgbdDf/fI5tap7fKaIRqfZqdBXisvISZ+OurKzSfQW9eP0mxrZYNP7ZWMHQOpk
PceXAd5pPtnPSAMAO1d5stRnEpr20h+dQw8kbZEqSCMAvQ4KGUyv41/0xqjMwsA/5JmEa6WW7E3Y
alFaJOt6MOQlsDmD2UU3b1JzrXS9h9pYXmDBUlypnBiFNX7+kX5Rsij1YHTi7uhDvHaKmh5+PeTh
s58Vk+hUvdVSifvGlVM3ieIwvWURNnmgDd2dMvrOjsjGvK/wHreNQFn2Vnrj5+VZazCCQKaaPyNY
dAlYV5toOXxv42BGLIUK0uXzYJAxrtKiPZp6l8C/Ef3rczJWPUmMHnMnkFPropbyZZef6lFWdmnS
rrpU8hZFxKQsrzZZqjBvJSYcpAHfXp8ubX88BAkdkOsX6VLO6wvPxrjdk7FdAHGkOFK1dGIJunL7
Je7LZdlWTAFq7ywpTPq7NHvySOgVIWaUjicFC2lQH826OOlyvUmceFjWCvPduI5M4kEaZKEYRRa3
O9ee9i3Xd55Gr4lPoEU67IcDxiHTDWjurfOMR8ojwS+9sO/IoKx7bODgtOw0FqW+xzSi99QThJWT
38mnoGtAeyjb3IuTlUJ4wEzMc686E5SH6WheYKQ4gHXNS/W+6oMbEJZMR9GhMuoWokZqHtNRu3a1
8EqnT1nZVrOOynHt5MqFy0gOWXTeZCTIsKZchiHRSBw7w6CcqUWvLYBRUrI9Jjs5uJgqIWoOlzvI
/PXQKiurrpmVEGx08CyY5VK81/vyyQ3bp6giVxGOM6W4ioum4UcD5c/Nvqi++RT0xnPTZuj1qwtN
jvM14vfkywaEFQpW7ab/jZAsCfs8LQmeSSctG298w7oLrX4jq9q28JmqSrW6R34HuocORqdhQDQq
u5ntfyi6tCzknAEDaYjW0VdGwQgrd9/KFNnA6Juu6fiwRVuCupemRSQurrP70XUW5TDqa79Wbh18
WIvCefCbCREf+HupA0gB0A4XiKTfGwm+p5lKgDuxb2VU3Bo3OyF41IK8aq+LllhM7UGGzSzzAHEM
Qzs3v0ogMsyccdinjbMIRgMXJZqQMdlr6KSQZrVXhl1eaUbyWFZ4lUmyhdY+gDS5vXF0wsuaA63A
sK+7WmHCZizocslAo5EADFe/jTDohG6CvJihlY+p3CwkUKoFrqF9oJ5MxcIzFN3AkJh7k7ubacgj
L3A/ppEx0/0UbjpUH7cwLgutOhplb8/JNbLsxrRuJhXaOW7MapmC6elskI99vVMbssEe6ZRS+o6S
A1aPxFZnXYmCJLhU1eKr7ciXx7HCutTaEoKnbwyUnHFtXDdKc5fIhMBQRZoY6WsJYnflmExKmCh2
sFWmNCB6UgGyE7I3EBxg9utWXwtbWTWlvm8sCz2UHGfIiD4bQQsrI6DZ1Icu1+uDkgXNgQDESFqv
kzbAR7pZJeX9Nqn0/CrUpeiKZfX0WVRkFfxHdIoYNk0XLUjX95R5acjV+nU3DaW+XWJrWJxEFXAA
8hCG/vB2krDzQvpxu18aY5VfEYcproCLXecy4h2iSsPe9Vg48ualwdQqxsB0xV/rL95ORCAdln6n
SlvRDrB1f9kX2NdPZxUbuCUbH0IlaWv+MlFXmVU9B2FnIOPyV10c2HMFUZ+TaIF21wDaJSSgbUTd
Se/b1w1ru0tbT7uLT/U6cwOkdDoSWn+1VwoTFQt9T55UPb5Vx1irHT0QRuKkoj7OBqynfOPMWmSV
q4V7DvH0vClcgFNZ3tUXomg6WTR5wI3LoA+bG6f04p1aEEtMva5h5KjtSzwQ5jH0m3qeWv2hk+l8
xaFD6VRzD7DeVhTD2AnXEBv0xcuJPbfb41VI0Gy6bBmjOhcpL03FpWwnvyfroh/ElboAy8bRtT0C
EjTvmiLZsJyW5qIYwDw9dI56mxQSf4csn7RCqa7FeRSOJJRRFntxIiMF1FekjrsSe+vQmA9gemHV
xNml2BhxUa6ikp8WUlm+P2/MDK2LLqnmYjeI5uySCwabEg9mevGpTRKMPqgrklpv54mqoWc9kK4J
UqirutaCEyF2f5V1fXwmBT8hB/L8Eok6a5F5QXsVIam5qFBVuB7Kwpy7sG9umHuVc68z47ua6Bu/
O6O790f07KzYsL6kvZHOYqnJvupl/oypLHTJMr232zD53ucptMFQe0pHgOyxnf2oe2YUCTkVMhzZ
vJVzOo5RPrs9M5pZuSdaBSQ3QYVGN0PgB1gTM91paT1ma59cyDOJiJ1Wj8VTXFqXFgj/b0EXPtip
Xz7KrAmYvVXOg0rudhaF8bAKcg9rFEcpLjGTR1cztuiCJsNlUedFOZTKUWLy0xbFpdiheIpFJ+Hm
S1EUO8qA4FDoxRLTHU710i73+qUJxGwhivV0gsxS7WXb2yjq/bwGXs8Z8GnyaEZXZP58LC15JWkK
KsRTG3F+h5zgui+M9uVPFTvSym3WaUVOSzQR5+8lGZx/65PvzwrwbDDSN2MbYRdJCvSEW1CyaQoj
xBI09w/8zKRlLfXhNSIGwbxUjPprEktH1cg7jxzx5Wi7/o8iMR4BeDv3nanaWCDX0GY7Kyaq4hQ7
Kc20naV29orFa8vvP1HJi2vtl85tvxgZUi6+sYQ9wBc0RuNlauXmQ2+q2dzzuvHKUYJs5ZgJcjtJ
1V6A7rfXuDa7J2xNq4VWRPIdiMIQwST/XMjRVTqq6lHLE4QWNLMjNUEusIn84siLQ6LIy6JjxNJp
raG1cIgiPV43BSopcUqCK4m64RAZWr3WUlAFqU7yv9GV5KA0g7pG2cY7KI5qrvmhWPsoggiQ0eHy
K7tIAZ2sc6j9G80I/UtmI0zpFMv87sUX6EqYTzXr8FlVe8OVaBoYo0RU5q+mfVt9aqpBc76S8fhe
t7VB79tE16Cnwj3eZ+vORdsUtWXCGaKOgOe6LfLOX3bYhS7yUibr53aXiVrhrBy641INxu5SbLCX
teYachIrUVSmdkoLE9fTcmOd07Vh3B0Sy0bVx9uqQdG/HOeHBJVt1S0vSII/jbj5IVRFpB+s/7nO
HWRv4CmxGrQ3GS4qYCw7yMDwEi41VIUXgHb6pajrMtu9ZHYPRh/FTXJCtBN1VqctugF5JlHqfDc5
IlG2ESVxIvhpzibEPQ84M+cQG0M3XIyb+Q291YHnLEnlmuq2+dmO/MdCRdruJKpyx06RdCs3WYmF
eh/H9UJWO9AVBFDqlRTqfHfYQfpL2IjwMaUxIpalVieLYQEgwFRJbDKav5SrokSAjzjuS0tRRDif
UNO0eTuF2JEZXn0ySamjOW0jA9NVJ8Ud5I0I3KdSzB/Bi/l/qfQMU95ICiF+caBoKDZiBzxU0sHT
weOYAx+PHHPrTQvQwi+1Y0v85+QlBbAWVAO/EjWsSPIY2VnNEaowRvg4WUPCUbPS51TNnMvAg3jj
FMTTRX1iOdfIfcjXzjTdLQpoMZLf0D7NdlmOKpQx4DbtDmmxFPWNz4qoa/J7sjgW4kQ99qohqcvE
wHJW8TtpV1m8TTPxsR5wLk37FilzQ9qJqjKM2CvKLx9F7dv+1oG4FifSj0/1ovipzlBtZZsU0bKz
iaHiezXsfHV43chydRk03OuogxdPfMv4ooSQD+Q8yr+StHsy9Nx8lKz0rlaUequbmr62ldBfOomG
6gca8Hd6ppA+g+GRqjb9qaegy1TGwT2Ol5ga02GCypCWlTbsbFS23CHUFqDC6f/S/jgURfI85Ih6
NpX6xTMqGQRpZrNi76SL7n6jKi2yojKp+5ncad7GTVKW1jXULltNHnNHecCfXLpCMDvbpSoyg4E1
Akjom1WR5PF9K5NEG6RYWUlQuL6a7pwTJMvmvi29/EIpynglQxDbZo2X3NnDsCUYmT4qnZbBenLd
XeK34ZWrez/E5UbV5hss+uxkZUl7dD2yDP10wPR3gKAkpxWCDUxNT18jJ/ktRJL0IDZa2jeHQm+A
1xo2EgcSq/QCgORBUwO9n4k2cDmnj8C04cDpu9fiz1OI5kme3ydJnG3eTh1rwIJ1qa2XTQE1oO/H
LbotzlGU0ggCmtUiey+KYQmKBXjqtrOro0VCsN5WREBAh8nBPCuk8n5oyauGqV48WCN566CPq8cs
Tu6BeXTfsWg+NMxHn6vWhJKVejjYZ+Mss6EJzCQW8lM42vHgtyQ9CBnb0ye6fQJPvIanPInLZVaB
wpyq5LMAa+m1KL7tiGIpwQcZnGVLuPsU3EktNuIagtR72/QLZ1XlQHy73qy2vtZciJLYiCbG1E4U
i4ldpHce8bLaugx6WdqmNryuBJY6q/QWEQUV8tUimHaLNqXkyvM4JiZaGgZtGFa/s6SXLl4OUZV4
XqqecXppzPd0VHCWMErDuoQwxEl+XuPl+M5NSt4srlEBKdj1ed2t5jU47CsvStIrd1pyBHIJVudn
nV019SIiBAZ0B0k4mCvquZRte1+oYbmHy3LPmti4kaFVoTdmnvPKQlI2BE9u8SLuxU4DVfsFOJB8
I+fgBOtWy9epBd41rjXvNnAza5m3iCOoYQ+PCnon5jktVLc+MW/GGJSNk3nS84r8mvuctkxJtbI2
bhLOtQQgG+17Q/MXeRhDIAIpcE00c9lzrrNmaMb1WLoETi2VFSYkO9bmiLpreh3OxF5LI9M51Ja7
Jz2PwGgQxMe8MsujBWKNFHoZfCus5KJMQ+Ou1HILToWHHMiYBPe5RABhamB9PJJcakVQ3fa/gRd5
OdKkx5rnQ6WeyS0RcbeK+KaLYSgh4Blchq6LbpRSZ6RIYmvdDaa6CxkjgMMkDRntMNvTv9XrIZGt
o87zWVpRpF1mMfZ3gSxZN/0kWYQe76wodHtdNe44zJLJg6GxBuVAqjMmcInq1lSVguA/5NPmpV1d
6hneFtLrEWJPPQw4JHe6iwUh5HZy3EsQic2VqTX+dW6iWREg9LYURbGhgW6ZzRUz+4kFhPDQWwNR
RwNFJxxIBKTbuk6j40zbejszjctD53fJMkri+k4Nwu/iq1a0H4HR+U8h7yrB9AGji+kYG6minT4d
E1vEFMpQr+5GbUofdO6znr4ckzqxMlPt5PWYwgSXEsXpDkqVs1PqwdmR8iS/1akkJIow9VYRY0OJ
Gza7UrHr80cmwdpCaoJV3BdJg0mBDo8PV91Zxd2j8oyP+uAhwjAzZJttOlW8beo4wAAY1OvNCJF2
2fQ4rldBr+2zVI2WgRFK95DkTx1v4ZMRtGe96rR7eAspafHqb03dpDmJqavu9+fcCV6bfjqrPsp4
rGdFRBjxUS1T7VZ2y/zGa98VgvZRaU31ZY/ivNvz+Zjcybt1VbqAUMaixVm8knvGWBj/JERlfSk+
RgqCAMG0yZ0QhUn7JKPbtSujab0mPqZo0Ep4qn6sFWWU4cuLUSNk7QzSRWp4Oygj+jomVXxBVl66
EPUQ3wmeikol6W10kafWJP2cdCZaNabSGBvRoBK14qPYFLZBrsxqwlmOcsZre7FnULyvjVP6u4F+
/uzx09jEPYE5JSnSs5sq6Vl8YhZ6V5NMvXir711P2dgaiXtx6Me2oE1f29Zo987QOGiQHba9g9gY
CH3yHiX60ioStEvqBu63+PjWphpId3xuI3absoFYS4uxTADM0LuREH/fpWktE5+ePqoSiC/xSWwq
j7ELeJI/e6trVXsoDm/lyByjVZigYyYOhuKIUtOn8xCuJElTVSbdlU2O7N05mDhZ83ToZfA1OVwt
5PpaJzgjZJCePdlPz0U8WHDEXW3hDGryfsembhHwe6vNNc1akGnVFuJAsUFaOT1Xm3JqKSqqDnyY
yZRjDU8jwWnmfiTdeMAMoZiJIlSmbF1pKC2JoqpDGZXgau5FMTCDBQOkepM7qnqOEv1GVHcB2q21
jodcOKTDfaWQ6mUJYW3FXsmQTzhpjpcYZevXVTq+nNqJ9WbXhU2OnhIHkfEYlugKsR6d/iwlRk0w
MyTt2OGrdK+6OJP8/a/Vp7+WaZi/IpPU37/9teKUEX9tUiHQXMDSXwsl9IThYlVnHrjoSSz9RR19
0lN/KxaVDxPNAUIj9oodYx/Ts4tyLKcPsRKnG1EakmJHVwnFJ1aWTshcF1pgEJzRdusXFfHsZV9Z
A1AmP5m7CBUcM6ZCWCe5BumHEvks0frlQEvzwU4X9uTrEZwNqQrO4M08lhbdZYT/xR4B+V0j9fa9
rHL5welhHTnOuWij22qqTh14NmVEOr1uIvu+r7VwTiA+2Iu9tRniiTFEd54CerrWsdjpO8m+LyGN
rdIy7FfiKFXtCEc2YXh0pNi5G8O9uKQttfIepVcygNOl3DAkkVum0loUh2h4GPGdRcOqym8qz12K
Szo1uTFlxPm6aWP1Toc1FgX2oY41Mh6yDLkYI6sDTtnWoSsMci+hYrrgQvXrYYh15IZ+7u4lMAxv
h4zjONCJIrFvMLRqBqwTv732/Ka9xmiJ0GEMONT1KCJ5g4FMNzy+tVAa97YLtfgg2uN6Uq21FqKl
KJbTCacs7nQucUxXJsYcTRFn7WjGum6G8tSn8O2ZAAC1LyV+rTIimY1mek/+ZeO32RMeTgk4QW/y
GtBh2461DdG/C28Ns/rmaFL6FLkq8Bez+KKpRrGsUSbcE400D/moFHggOdbXUCoWomlhk+dTO9m+
GmO84QY5YCQxyu5qzJ12Jq5nQlKMW7N4dHOgilLRMxmTImNXQapcZoFp3wMcOIimdag+tLYMB1E1
Ff4oIjriHjK3K+YW66i/7iFiDfVyD1nCnErcQwlr6DZIi2/Ad9uVW0T6KpajcQM4IFmoCHvcimJb
RulC9WX1Vq+r172j42nvinKkFhuSRskKtjN5Ek0K72R80hfyIJdHwPDdtlCiaoNsMjqiUhAvLHTz
vgxDew8EWv9hV7sqlsbnuqCbQIQ8hFDO0aPjlseKeGbWILjQaeljlxT+Gr2sBPm7uMv3ROawjJo+
fSo2iDxjM6zXc9YBtC6KboAdgQ20WyfmMVa0pdtLwZ60kT2PibsuRX1hq2CBIDqne83IllndYRnh
NRyhOQHGL05vv5yg22qWjquWMtnrWZa813WwoFOpCD1QPFk5vOxsS19ZlmWLIsG0QzQRe51WzXYk
EFDRD0lQoQS2ikvPOOjENw/mtBFFP+7M3Yi5pCiJetFCScgfkfSxUKZOQ6jv07FdhseRbyQrH9eb
uRBgh+l6myP0fx14ACYrBZyFEEK3xurWdOzomnS6/1Kfx9a8UdTqK2obsM3bJ9TGGcOAv1x6ue5u
PKSD1rYfp9dRR5KjluT2SevkOQLQzaOMatMCGUfliHQqDmhNHKz6QqruSlm59cqoQ1IHo6whde6N
EA+VULGifZMXHR4g2oBq/+CdWWNAxk69S2jl3V5Ta/PSmDa6Cm7RyC6HMDAnRbHmAARzB/8PrGWp
R+VWHZlWvLVvqipYyTVLNlEnDmt9UPhD0CRrURQ75KB8RrbeuHhrZoGksqosOUHeNC/jwq1OdivN
3xqgLMPULBy+v52m0qxiXY+Q+sRBYkfTBP0iin0XygUnEnVKnfaYXQfJVhTbzDVXaZCDhpDxxnE8
495mSbfrHEAAolgNg79EqUbeiKIVZbc16a4zZCr3Gob6qqob4z4fPAhszpXSh/qB1AUS/J78AxiW
vA7LnCWNqBObIEirPZwraMu0lcdMW7ljmW/rNn0ACwz13HHVhSLb4VU3pMZZV781xBYgzmBXsUXG
DMrrtDMrs+hK1gN5IZMdWoq6lx1u/qANqrITJaQUjbOTfhPNRU1gKPKWSev784RxJoOKqKVlabUt
RNK6evDgUL2cg8UFcO1ifID8Ys9Lh8x0SOpfmTqgAL3X67eS676URF/Vo3Lxtq/9UPp5nOjkfrYU
x5Fz6q7Vjlz11AH+bPlyvWnfJLjzi+Oc3gP96HVbrxuiA8zG6GBE7lWTDO0GOZbo8FYvPr3UFT0J
sw5kA83fqtOSnn4mytXYfo89gPn4MxzcxMgO4pPYVMWApooaNxiI/bXDVeSgf1fWrWCTyV5yEXb4
UL6c5u0MbSUNSyWctPum84uNOBeTgnb2x7/+6z///b3/395zds7iwcvSf8FWPGfoaVV//mEqf/wr
f6nePv35hwW60TEd3VY1WYZEaigm+78/XgWpR2vlf6Vy7bthnzvf5VA1zK+928NXmJZe7aIsavnW
ANd9O0BA47NYrBEXc/qTakYwxYFePLjTlNmfptHJNKGGZnbjEPq7iMRcO1XblgEGeK1oIjZ2Utjz
tATvW8ykoHOYqGASEK+8MNKP5WhoL5tkVI46XesFuWGeNWpJ+hFUfr6WFK+ZvbUTO8i5YaCZBUgm
5wFBUSPdFKndHYw06Q/ik/bz09QC5ZSUaRy4U5+lycFVlW0dNNllHgCldfXhXclJ5a3hO8Pq90/e
cD4/eUvXTFO3HUOzLVWz7Y9PPjAGcHxeYD2V2LgeTDXJjl0jx0fcLabPsLcr8htTTbE0BpzJgG30
SIdMm9fqsHSQDSwq9yCR3FwkumwgeNNXl05glUgoUNe7pgGcVG59WH1/lfOm/F7EZYP7jH9XANc/
BWTD72T1Lo7q5laDNHUVgeUWtXZThwfFhWIoirFCUqXXJMTzp2MMuAdLL65KyPuNcQfWIp6PVhrv
xN40i96dv8/fnV/S5G3XlBAtXQXXU9etEeuo2gPR598/aEf724M2FZn33NJtBcqXrn980I2d2kxY
vfSZiEiHXgzPTzxhL3F4qAZSFhD7UMsTz/htd5chi1ql6cVLO79qYAqjI3rh62O5J6wDHzbihUvM
ocE0c6ps7Qk/LD66rj59tNTXVrlhPrcF867Cy50tmlXasrXr8bGuZ0NFPHzEIGYlJ2qzbRLdvjFc
5Sz2J6xyiJirOUxO1zyWyBvPq9YeH90quumJMd/QB3w6YQz84Ep2NICG8z5Gt3Q0+nNrWf6+6fKD
KCESOJxf69szPs8o8LV56s5aDeVHYC7awtXfmnBoracvh6qSXi5G5iebLATl4SMdgoR90F/JbnEz
9IqCwVtLLMmup3vxpC+WtRwaQ36QUf/fABYyX4rmEBxTOKzXmo1JUJAZCYapHP2rs06HlxpaCOLV
+K8P3V8lusPvWT6UgefXn4r/uckS/v33dMzPNh+P+M8h+F5mFSCB37ZaP2fHx+S5+tzow5m5+utf
t3isHz8Ulmkd1MNl81wOV89VE9d/deNTy//Xnf96Fme5GfLnP//4njWkRTkbOi3pH6+7pm5fnbr5
n8PEdP7XndMN/PnHdZY8xsHj3454fqzqP/8wlH/riiEbtqIB+zI1lY6re5726PK/HfgMigNq3VAt
bfqlpUif+YwkCrssW5EVbVJmATz9x78qWDrskpR/m6Yqm44DP101FMO2/vjr1l9HsJfv7NcjmsKZ
3o1ohmlyfgYzW3NkW1FMfep3341onqrolT3i1QUiDLT63rz0Ntqm3VSr8E4DB7GsL9EUXL57QL8Y
R6c+5G0Yfb2oohu26liMouo0zL67qAq4s0a2gItarBezK9Uf/2GkVj52Y6+X4I83dEfVFduwPl7C
wmCMuI64r/gmP4P9nZtP1UKZR+dsNWyUh9/f0TT8/O2O3l3u0/DEmhBe6MDlvHRgfoyisY92IlzC
XEL1Dvk84vf/0FP/8pvTDAXEm8KoqH7+5rqAsJfCJRv3nsihNuAF0R5/f1tiQvO3+3q7iCZ/fIx+
kaOaPuJ9Vi9Yt/9oFzCACT7OgXFfA+5baPPuOlhZLz3Nh47m/Tzr12/lu8t+ekFiqDIFMvBc9juG
ieW2Wpf37irZqgv5BK9uCTfsyp3//l7/4Xlq6sdblTH+SoSRcoICH92uz394MP3+IsovX5R3dza9
t+9efY3lSzZO39r0QHt/zQIY8aScn8Gjfod50sJcQEC1vlislmHSIVL2+z/glz+9d9ef9r+7Play
r3fZNNkDIZx9AtDi95f4OFV7/em9u8T0oN9dopaxuYOaiIJBVBdIFyC6jS3qKN9jKTfMRz9EH5sw
OZGJyl8ZuInuf3/9X98ifa1uOZpmOp9++mCuB7XWpkdcf/Gs+xjb3N9fQJlehb//Kt6u8OnXHhMA
s1FHRR7qu3OyL8Bgr8G+Jnt/o+68hXn1+8v90/18+qHXikyK1Zl+6IjVAjSIFVeDhaEa4T/d16+u
5BimrDm2bFl0Kh+/uXJMS0icHcIUS3ddn/Xn2Fz7q2AOc3zesVBWl+gM/cPbovz6oo5uGYx4DJCf
fuu12xZSX3DRbp491ggKbcDqHvId3qCz8ArUObbZ/x8/AsfE+FKxDEO35On7ffeGdmYUxGj3qQiy
SCtpgMCuev9wW7/qTd5f4tOjlNy6q3QNMBVOyRvFDwEF4zeIvPrv341fXMY2VIZRxjnY39any1Rm
jXj8wJ0A0jqo+BunynjwoXz//jK/Ggc+XGf6Et89MVCPhYWR8vRmIOnqgfNj1X6s1XmwtBftXF3Z
3tEBvzvwCwjX/3DxX7whjqzasqmZBKeZDn28OO6peeE4jAbxPjuqS/gxC2nZrFCEneE3P4fy/j//
8t5f0Po06mnof7uG3E1KfqjpmQfCu+hZ/P6u/uGmrE+vve9nbZlHZPKAwoHzvO/0/3k3+OEmPr3k
Kas2GzFEbgJ72Rg6dlsry9/fw69Gsw/X+PT6AasfwanzoNL/Q9qb9sZtPNHen4gA9+Utl1m0y5Zl
J28I2Y65z3AbksNP//xauc/foxavmOQiCGLAQGq6WV1dXXXqnJv+Bj4884vz3epCGEKvi+246V/a
2W/+cCGBgcXgai2NXEryPBUQrgf01nU0Q4r0Y3EslTJnifp2CCvoWTfJlRnWEGgHfVCEh2DN4msw
kiL/G4tS5NeZ2lV6lMl8y583zjcN1dqr6SYN6HFEkAPCR/Br/nXW/bskqIMAetUVz1xdsnwWSmfq
FPEDlF38GF+9noVAvS9frCAnOtsrX1g8T+SrjgWbNJIsT7csVap4IWuftKgBiXwFra4mYNwmDdxf
2Z2gggmzT4DbGaTewBa+8cBuQhM+hdCp6P4pLJ5m9D2rjbJ6ZyyenYsfJX13+OWYeBSu7dbwOWdA
CAJoBfcrzi3+L++/9e+lS986r85206Kpix5YiLpOgH9XuwPypq/5r7OdYAsn8O76bXG/FvMW4vqb
bZc+s468ZwHalzu/LeDHhOzMhCAC3vyVNYrP98EaNSnSZSVIKk/s5KSF+hUw+0/GTolgu4B/3Xk8
knAjxByMARwVH1te/IQ8zFC0N0kITSn8WbFnM+yN4XguvqBAf6MfrBUTi3t4YUIKgJZ3Us+jMDGO
dRjrt7N1DpVq5QJeuhk9+hT/W4gUAg/94dhn0Ej4Fr2j0nd/IccUN/68UwKUIRj7vAPDZcE589Bu
Tyt5jPCCd1/vwrbY5ItbuVbbiiVi29wmO0CNu3HT7dvtmjMuh3nIOE2yejiIVckbD8dRP3TiOdZF
82bYZ5+OVVgOvv2LSc8o22pk9WcI8v3J9o2oX13mctD7bV/2UrDiHWyO4ktemVd6AOlm4D5YUekz
TgKNyVrCrS3v6//Wq0nOCciakZ/X52fo3Rd38BDv3Ef1WdgFP8pwiH++Rzo8C+CvX13t8skgl6PR
QF7vSGHHhhPN8ioW25p/Fdwp6kpesPR6wWN/G5C+ZnxUU2a/MGA/UjgP5x0Ee77xq/XFjbma3i+f
wv9Zc6UIo7r6yeh7rE1zTr8N9QHKSg1EWh4tdLf4lYxtWJtq6FoeTIT5na3agRrvncbwOwDPH0cd
bTGm/167K33ZaUzrrj0KTwpgaBysqKlQEPdhJoi8qPmm/qBLjbhAtz+R1O7W0odXx3l/YH9vhhSS
zjNflkkIYX6M+v1pO+xK3/arB323dmhX3MiV4lIKrwFPfExZEJYYTLd4a34kvty7xVg6+ASTmVPD
FF/+IvqAt+0mNCrIvnrYu2FJsYY0VEYlRFbYyBi7MgFJ5xV8mQ8rX3ExKbmwLCUlVVoijzNgmRHf
n9Z9+vPwM/95CPONuf8xEnI7uCb89hM9knV/XrwxL2xLucc08N5SC2zne8ZWGQim3QuNY7GlNbGB
WfcY1H/GA4/WNFotiwn3+GjHpdBQI6Dg1kIroN8c9mp02ICYC8yn4/4YonYVfbzLiw50sVApTLQx
SJBKbLLGQe2RzymKT/9PFiwpNBxMxOESERqO+nCtDuq1Y67ULxeP++81WNJxz45K7oIBTpntmG9P
5bPiXR8PA0fiHFr5avlEHKkPPo8lne4S0mfFVXjSwT8Y1Q9AKBG5CFHb/Nn9LB8RcVh1iMXgerE+
6ZBnae5AUM/6GFy7Ue7LB2sD1j1UAhPuZp+hbDAAq5FFX/QMlw4E9ROo13Xp4McjebGVvRYDqruT
ulOvDL/4WuKR9l/w4bdPoOa5KE0fMLbNbPphOz9ntW/v1l8CS5GAdqXqaappaLohbQBt6hhiWLa8
1HjxVV8dhteL7puOiGY2wbVsrLzaX6vA8jfWNEOUdjzVAQ3wNuiB3JktOxHPdphKRSqiXOtX5wiw
/lUfniOoV39N4RwWUf8dCYnwcHd+gKUvsjfeo31jPOqb+kpFpGr78UlazJAufpZcsQBxfpg7nbfK
tIm3B7j3N+31+KO7MQK6/0oIweLaxa4vnS1NBxdGC8nWmAp4uxNOrnf9JN7+lm9vlW8Af+/bm/Rn
oe4GroJN+3m+Fj7Q/xqeuwd0TH8ZW5i+JrQYg+IbZKf/IVxRzqNpJloi1mtf++I2Yt7MODqiSNQD
pS28e9t6+S97fGFBHIsLC53nOVomLJi3za92L6IvM4pfjK11xQjZbvVwLx0zzdXRATBt532Dp6gy
rW863oCiumH+gko81HbxXriVviE/af/THuoeGRb/mnxS+TRZPXTbCRZLJDYYVPTi5/+wh5wcGqIW
BWZXfvalIPFsRZAZthwWWmTitTkEBoKDfhtkYRnU4ccWjaX72lB1OuWWxW7Kbxf6LV5ua+KrbW03
EMILgDt/VGjJQNjhq1dqVN6U++JTtXM+QyW2PzzUT/BoxFciiBUB28yM1X68dyBFqlFLj9JyV+gP
60XpxTN88UvlV07CEAJSxPxS5CiPDG76zW1MbZV+1xzA0xCUt2str8WH3aVJ6X5MvW6c1FduyW0a
+45OoAjqJwZDs2vNj+lFWY9psU8n+nzoOVMKWDm0yx/HNhykHywbl3h7pJgfg31KfBy1SPws1x5q
W0XJzIYLWA0+doSlN53B0JxJp8Ew+NNbUxk4sYP9enq3JN63PW9le2Ner7UWFt+Ol3akKJGMh1Oc
15whJEJedOpl0+H2uM226PRGVjDd9s/GS3lnBfVWcMt+/3iRSyHj0rh0MxdxeVA9kQ9UWvwNUZmn
ojjsPzax+Hy8tCHF/ap2UV84igVe1fs0KKJphxjLM9R7VOLXbplFB7n4apKDKLOmtZ7IeJk33yUO
VVfNCSqVQdhi5Qpd3DpTdQxARlSkZMBA1o5FpYg3v3dCpGz8nurHFWdfsyBl76CEzvqsYsGCmNYH
JxYN42klP1kOIhfLkPITfRrLJtMxAgfbS3ZNXVoULAJKsrmv+tA8rhyrd4uiS2iaHrV3skGI0MXf
X1yK6akFaVF4nOAc1SEQ9Fnl/1uHEyaQpjEtldkDro63Jk5nSlwJGifcGWQWcOzs6uts7/rnG6bM
1rEHiyu6MCf5NyPkVmUIc100wmkYUM8romo7wFEQ9G6ITmdw+Gste3kfiaVFSo5eOl2nFx1WDzfj
M5IsQl4yLB6rx/47UMJ93QRRD5ZN6GWx6NWoJaLfm7RWmIc7hPSJNpsr3/xqfVDqEV5B9vhwk3wa
QFy4YbxTv80RkhXrm7xmT3Ib9axxGBrsjWmQ0EQYb8WrJYZ1Jjh8oney2vIVTvJ+gTZ0/fS239eb
bduBJlAwOBReDdVYjXyyG7rzSk1k0XdAHFi6R1n7XaFU6SFtORw4DTUz83pS+UX1uHIa3r14Xr/U
/0zIWUJ1PiJtIA5c8+v8q1RAwEdMgQ97jYJzF5pImzshIl2tcSVSqvUCyMoS5dpoezSsJs+wD/l9
AF3JmP7bO4wFWjSTbVczwVm/lvAuIso4z1pXZ4jQjVZ6Z9eQnA5rNXvxEJed4dKEFImHcwKXTo4J
73O9N6N5F9/wMonyne7D7LoSId8/l6UFSSFZO5cuo0tYE2WB2d0ld9ODve2fvG9QF6KzWYZIVgQM
vwexH/dRCuYhaCAppLy83ktfWbou1Vxo5lWOnoofc58+zPvkqrwWgCoNSFW2Wcsv393eb1cuQzs0
xVO1usLYkGWIeX0v8p9Gd+NN/cqxe1/WlQyJVV/4zJDANJ4wfE+Sf3pOJjh1N+3Pv9FU543lhLkb
Hj6NTy//oDciAvM7X3LJXXk2me+xjGPH0NXoscYuOj2jFRKVm5pKyLh1/zihEOkzi/NcP4ou2seB
YOkcWhd2pSUfPL3Xxhi7usY48vkBepSPDawtTITwiz2166SukwNkG8n0YnR/iCkchl+Dplb9Vr/+
2NZryeijXZTug+Opzu1DgjGITX4MD9PgHz8pMHlDjUjj1fGnHZzXlNLGMPYNRNoqHouIzX3RZya0
NgjDrWSD714LwqFA+2m6arjGu5yja1COnMXupp39FRUmeIU35Xyjq1roJHPYZeq2X8WVLX5SgOYm
aj6oYsu1JU+tFN06YZSJ7b17Uu9I51t/ZafNd2V7lgaEGPgw2GKGoqUIEBc9nFAtVvrRhL5xss/J
nAVVnesO/I2wQCJGOneILlrueW/Fw9B9teBkZtHVeBCqQ21rEzk52y/FqBf7ymEubZM4bX0OFC9B
9R5isWmiCM88inffZyo6yUyczahceSOaNwyyZoiW11rhba0yLQ0jUExmU3WEvMY5N4Njeqp4desZ
835z6CWFbkwhk6+wIYa5qvDJQtWjXYSYErMm9XFUo3yGdehW5/mIFN1Rz+de3XjteNCaTToCacvE
tOakWWjN9m4+hdagH+CPrmhd2GNgKLoBsSvU4mf+A5UgnM2IZs9OqwWiXgIXbcKE8+kvvUOJ9ds4
0PL1YNIx3d7xnbRwrG7HKPDZ/UaOMcFRk1R2TOcDuLfSt8ExbzWgWQnElgPKEWmGPh00yGcvRzlV
j1Oe3lCYILcbMHM84duTkSVMdzPIqTd0yPNCh0zzDKcT0JNzsUsGXT180jrlqM9hpaNBdW3XRu3e
O9SDT98Z1IHYYyoalfqr41Z2fefm89n5Hhdzo8KsUpWnT/DOFBYzukl/VFFlqGckgEfxJjkpR1S8
IX33EMD0D3pa9n82ST6q0H2Z+gkeCkcr2j/qU5PrvtXWzT3qFqO1a8rMsAlEMDMgjhbPaI0cq8qL
cKim/Wqkgw1bJ7K1+c/snFvwsNf2IQ+bjKJAOHR9eYzO0Gf98sq51X9VZgV7cz0MQ//HOELHG5Vn
aB+CWYXFNeg6MS6spvZo7wzUuKzH02lqzBtkcrrzbXecchq0tT1DC8Ko9AGUWl8Upf2TR8yEfslh
ii0EqdS6eR7PjjOgSZygWYRE/DFFcDIjuXs5JqPzq/cUhRnR6aRWN4djNkPCZpjKdJcUVgWHSaJ4
zYNbFdP5qh/jzrShWYXFdM8BIXjAtWIlk+EPrtmUG0NDt0VQ0SjI0lvGGXnJSsnb8xWiAQdYeb3C
VbNrpUuptwamV+sd7WX76A2QECKGKsSB4IzyM4itDehaxgHBpbpS9ae0d87HR2rV/XGbO66xrXUh
GcM22Rot1zlGi24oJxieQckU+l1T626yN6w4z2BsM936m1bgkbdQk2ZPxunsPYwQUwTubB+KbXwa
6bTBGUsZ4e7oTMl01Y7tvGs6W3HD81QbzJF5XWq6KLrZTXdAYNzDE0/QbVc6LyWUCcDcm16FYDWM
FDaCx92swRd+ctxdf9bM5B7txzPTiAjiJBtoSpEo9k+WN53gh6nOzUzOVCJSsKm12m7/sBlLR6+r
QLAFTuTKwz0f8xbGtb9UxFFzNE1OZfHn0cqr/lprCEw/em/KY2TX4iTJ94pO5u/dGMWANsVWGwlX
xeOJqdfx/AjtbMnELkQeSlt/PnuwcHqM1iFTGtPwRxHwxC4rvTqHNYIGnR5Vc+805hNE7J4173tH
tdqnU300lfPnBtlzXmqZQdyyG7g3zHvKC6bZb2FPOOc11I/n6UzveUZsskAvHa5jVT+mDKnPpqmq
daias909nUyn127j0tMB3etnlzO+jQ+e2vY72uqt+XnuakUpIzMpBoen02Bn+rG/b7IcvbrbFNJw
aopsoJOeVrKP988pWr6M4rnMnzDHYUuXyJzXTqyXgikPbuD0dN2rW3tYy5zf34fCiAMk2DVdU5f7
TKeZpMCJMZL0+rGEmEJ1HstpVjcfX4nvpw2AD17akV78iDYx5SwGK0Eg+7eiqQOXl5hxcLbqDUKN
O/3Txxbf58VvDUqPfWJxg+4xBg9gIbIa6sb2K6SFEVMkK9/pfbVOrA1xTcDVOjsot0Ug/ODcz5gS
8wYafakkGnx0sbZlNO6MtdqgyAnfpnFvrUlpXOJkGarzlkDqDuDVBioniLSG2hWa73DEB+sNwPf4
K2mBUnWoTZC9rlUW2JrRsQnyh/F22g3Ech+JgoxH1fzLCKrwsEXq4D98xYutldymPsAaDwiC5muR
/qExkKcwPg/gIXCTtffNosNcmJIcxk3a1DimnAQYbi0DJGZxl+2yRwWJpOgIB+mm2QvAab0K/Vo8
gheGpZdyZXkIAondNShmZNUPxZrWPHTZhKl5Bu1UpqqlHgR6h1QWBf8KSrl5h8iHjwA0uAYvyJ8V
mwIUGMtorfGwfObt31al5xPq0icaYOwo8hYtqD39iwCV/zA/e4/ty/lzEXr7bq3s8P5FJU7Hb5vi
9Fy+qM5jc0SbQdhkJBYkGcCjQ+Rcoznud7AZB9MWkXjLDdSndfDIogvRczPAz2sodElH84yqjF68
fkkz9tPiRRl/2v050Mu1CvSSIUABLlh9w2KWWDqQpwbUEck8xyIj6Djf0L9LHwRYpf2qPIOQPuth
e5cjHmE9fHwe399JFlVoR1SNHFDhsuGm77I+PVEEUODxOraMURmH8Bx//9jK+wo776dLM9Kxz5S8
HtIeM6iQuFV0jk53JwZW4g3xJqk2cPCtdkEWojg2SdwcgHtLjVnHHAZmEkQJ6RSlP3luXcEeEw7P
SGKsW3t/It9ak1wFdWD96KhY6yKo8dohAFMCwnuCdSWgFfpEWXHb7Fa29f3heGtUcpsGXpqj3WG0
D9sblFW87xNFaOf6eOuG09UZLVDkE6Pyr/b2PxW/L3dX+qIeHQywwq/rhYJKjxpq36gHBwjQ+1WI
pvhKyFsqLji6qTIXrC00wY1TnGSlhz0eDvsqGuifFf+gobxYeLy0I8W4w+nkHBvow4k39tZB9wlN
94DSCjOH8RQy2jJTVRmimgGvT/G3+bB1IFx6Nr8dHxjjD08r1+X742lTc2DkVzRyiINSnEedlGkU
gzhPIW17ngRjOuJM3tPHfvTed7HiwsxhG0BnoTF4G2O1Qz12MIxzOk9a9SfSw90mgyhgLcgtJTqX
ZqR7MT55acVjUPRLUJXswvFOQPGcwNm2tg+T9z8oNC7F1UuTUhmZ12zBi4mVWfco//6Ao8qMsisl
+OHdIqiXck2KBuzaV3stB8kp3W+zlipl+pqiIiKQkeVA4h2MUyhIDAjiV2OkP3d+Z/oeGBjWLHCz
m9gXAqZf16pxHy8d73n7UYdREWhPdjuh/nA4kTN3SZBfT9ra1N5CcL90H0ueDDSZh0+OFpbcwq9e
1Ki41q69CCQVha+oCslft//eXxlAFM03m1tLxkA6IG6mvOKrKiYRXbuz3ZUDsZzpcHWQ/5tIGsvX
4rE9UNBQgJMgj3RP5WveHMJp13DwkemEGYy0fD3ErVqVYqrWlR5ajKzLhO02JAfQf/HZojhEY5JE
HbZy0UddhecuHX+W+L/FSse/7lzGOmvM0uQ8+MgUhW6TuCuRbNkI1A0uE/8OkIG37pik9iH1xNqY
DkIo0MqO/On418eO8f4+JFnUSIhVoA2GK+OWckh240SspNXzjXtGvyjyhi9wsI1OvvnY1OJ6fpuS
W4papbdZK9ZTNHSCOo0a4Ep9f+kAO2wVwEmd9FNuBJUAyBkhxQJ/9zJZe+TaHmwUgs7lWntU3Gly
uHIssiRKXtDYuFKUNHhNNCnMeYQrd3u0N/UGdfhg3FSxb8d0zlcb94ub97sSIuNG9KrpBEiWTsGe
5MHJ/Crie4WnsHxJfhpEZSVcRQYuXaUX1RdLun1O6MkgC4NNdctpfhg+Qy8GMfqdE8DVC0JhPoXJ
/RoUZzE2XlqVtlYbqqzhdhd33vGlQM/3kVE4RLVocmnB6SeEaIftcSUtXDoFHpzYKtASEgdbygpP
inGy7Zjglc+Gs9W7AYFGyxifbD3fqfagXR9zXXNWzsNiTeHSqhS8KnRbDzG1RZ829zkgVbqB/anc
VFuTqOk1wfFJDMv8g8x76ZxcGpbClzrDtaZR7ff7b6iFBcw67wQEcYja6Li/EkaT0Ao/Pv3vh1J4
c18albxJM+pzbeQYtQtftMPjvTf7wF2u0J3eKmuljKUD6pGXGURg2HBkxHZV5YOadHzRPpw3WuZD
Dnw1+MOVcVV8W3/1Lp3OS2vi7y+e3FQt2iqbsOZlamBXN+BPVy6D5U/2ez2Sh9oHfUqRg+Qs9hPF
4QG+6QTnHNui6sIKdeiPv9ZrqJQD3OWKJN88mkisazP2hm/nX1RFaSWhb2pUgYDSwpGig/nvP7lH
/8TERgaDgrnpg3+A4FmKQZe/Q3JVfdBam4ly8Tso9bm/zp3v7Lo7AWboBIzn1EeEiv7L6mttOST8
3nDJXZXKROVIACzzvfosRthMJh6Sq+K2jpg5fkj+cDc8UG//SzEabgwbqiSD7qLcnNWU03g8pJyS
FHz5ONCDrlfqQ4ueBMuBrZJVAH6RPCnPj0VpicOv0Bgb0jt4jKOztztoK5fx4pm4sCN5UKUkjV1V
2KlsZet5Ud8lm4+ddDH7g8EK0DpbRZtZStjjroSDVpgoftUwAzR31a64mnZeYH/W23Dc55ESWvsV
o0tvskujIvJcnHWaM6nWpyQZ7q0azKHFrHYKQr+N0l1GaPlPDnGxRikLHLvGLuMYWpbGhfsabnk1
XovMi2fswoQUvXpLPxq62MZ8b/zwfqA5YFOJcSLldvpFE1u5Grbn1bmDNaOSG+olMuFVwjbGjuAv
TeDeHrWbg0lI+S8fTLzSwVlAaOZKlgbL6I6muNwF0jIB/49EykbMA4yh/ho91N1q3XfRSS5sSs7v
KfV8As4qrh8mMPsdFN/YDMBaob29pTS6PlWxfBoubEqhsinO1qEVL7A2jB+bO7cIFYBm0d8rhYpe
fMU4mNZqFAvnXBcIFsciFwbEIjloOp+1sW3xni5iMFMHBBwkkRjJKV/QIv2H7ZgF73ljVHJZ7ajT
MKgxerqiGfzCBX++GwFUR85dE5rf2ozhn8NfqxnxwmfFrAkIGSUwiPGkgKOl/dBVYq3pvns+fgKv
EXkBsNkXJrS5/dbO/lKGiD2CNAV1FzEQKRdOTmOM+Mgo0kPNIENE5nzb/ZV9yYL0rnlq7vWbYbv+
2FgqxgAxgvTP4KEEKFryJOXUHXOnYZnqlXLawuDfvUBA6d7CvfwEkPb1eR0rm1ndZ+frBAqU9Zf9
oldd/ATp+nUHgC1nsdPgUHP/kPaPZTWEK5FBfC4pyXmzTml7yySvrKnEiLltXrzreN/7zMCgaEHR
YK0Cs/SuuTQm97IzDR2M/O9zMh19s785P4shymxrPerOztbD9RHK96RXDBCqtLUt0TtX6X29vaty
RMrAnxISvM+8GpmivKPOFBRJZG0NCjIIIB8C41/3R97alI4m0KaTXbrCedTSgflXD9REj/2TIK/4
+PstBgHKI55GsoRWlHQax+ToHA1hqWkLJNF3UzEHbrbG77HoiRdWpPveNnJcJGMPjQosBRoLnfL0
8TrWLEhfaQKTMBhQ8/q8ZML4cI9TruzUQmeHj3KxCOmjoJo6DCjI4OmPU2jCIzR/z7YgkoLqD3W1
P68vhknwFIwqWgIFKN24vTuc9R78LylSve92xr1VbgQoIA29IBn8+N4o/XhfflaiZAxKzpy9aW/H
79Ux/A8be/E7pFt4GJGUbkUcy8oRqMVobwYwiSt7K/4n74KIx0gKeq4mDUkpiJxamOVVQbVoZV+c
GmJsNHjch1xdbV0tuTtH2PZUMcX2roNtnbWGwT1WI1gdik/5H7Bwg1ZtwKtqUIQ0J1Dlaz2kpVc7
vG9MstHQxab8jjbnwjr/XbSDQfnn0OQP7jyEgPKO19Pozrdxfez9YbS3w3nYp7ZafD8Xpy76998R
aIkGCZigY3oNrRcp97HsusSrgYPac3xT1uZOR9z3YxOL4ZmuuQpklWFYVWaoNbzezk4ZkxvVM3oE
ZtRtBUlmeqfqr7XrdUjJ0qm/MCiX5KmHwFgpDA7xd+OQ+Fr+7x9gugP81nM1iy65POHgpscJHScM
5GUVzGbhd/q09gJbOumXNqRrelDsAafExvmKCkHFyytI6eGinHXaapFKVXLNI5dOAehE8MuaoeqO
nM17TK9S88AiozaBOj1ZwxfXfllxhjUjUuBQesc5FGLrnJM/pREvItP2T4/zNZDH0Dn7pfstvaZn
u1mtki16xcXypNSLZoZ5qMSAVvdL2wDeIP3aDH6NmA0Q//oO1sXH1ax2bbXSR0QUGTmkVtiMwAgn
uxH1bTQTv7p7Y3t4SUbf/N5CdLDKf6iLq1MOnZffUgqdnXY82Jn4luZj89LdMQyW+wiupQC7DswF
ZyAifSaNZh8Ju6hT/SP8SNOD87BWc17ZAE9uPuapStmZ31FOn+3mJp4ezqvJyvKHNQ26Ewy9a/Iz
Sandpu8VYpjSJMGBAihqOiteu2ZC/P1FmNTMErHIRGznVik3ae3/feO6n8tuc7gzouJzHOgr1Cdr
NsXWXtiEX/LYnFNs9kf957kf98Oh3X68ruWv83vnpMOYxroyJg4719vtLm27J3Cyf+Z6FX1sZjFZ
Rnrjf19IOnq1myunWWzf+QquVgv+Fjh+NtPOEQW/YYvGsp9erR2+/8sZ+G1VOnwKSK2KqR+At48g
xIaw309PFCnq2DeB5qOUdKP54iY6f2sZkvS2sD4abjh/+QdtgbVvKR1H5Lkhy4v5KcbngfKZvhVM
EF7QbcoXp36lmvwHRsX63sUAD3InkkXYxeUnilI4yOed6aTZf1Jm5iE/PFnf4DfZiq5PYDzOI2zq
xjOw+3tm2fcff/NF17owLp2YokpnrWQA0DcNb38yksCbisiq1tLvJTMueDFkRVwV1IiU4Jeqe3Ir
Fc+CFCywzUdV/5nZa0akDEZ0PcW9AUeNTv9dB/3y9ijWbYyIUWKroif5mHR+tptp60CfnoZQfAMq
WLuKpSbBq0VNc2Hn4V/YDuR1DXU7p80I0cwYMDLNq/aQhj2TXK54Ymz4s28zyBTET9n+vMkegAGA
Wam3a2fotXP824defwezQRAU0fulh/dKlnARhHgIovAFpwhj+3OoHnWEPi3Q/pAWh6kxkpc0VeOn
ihrE/bTNJ3Mld3z7ef82T1oKSt2ApehdaFe7ts+Ps+NC+GT4s5IFrTL6s7GKkXlbrnhvR/LW3iiH
yUNpXFTaMn8OD2ExkXA1QfFF/ZJFzif78xwkwfngZ5/jaJgYDApW9/rtnf33jyAeoRgBBFJoTbz1
sjax2+monmwuGWOD6BkO/YcVjSFdQ/EA8eqVzZXC8t8GGfynyw6Q7X1i3h4Y4jA6nMy9dbf/Pyvj
aVPekaoARl6nZX4bBl8N2hAO6Yyn49WYfLvCuUeFB91eAjBiMRpTZXFx+3HYeX9UbRgGNMuzeB8L
PgPhURcO6xRN0eXjSQFoOUDjJJDI0y7bngQp/za9WgXMv1sSrW0T9hOVFQlUrhSAdG+uS6ZoUC0D
R9bczXsIfaFuMplGVp/c6/XHzcIKERsxdRibdAPRDxm8cuxOXpmpFlwQL058X8PVlYdeNF/NCDrQ
KQQEGK7sqfgsF0EA2Co8lrYFuQDEhy4Vr7d7mnZHoS18qHHMfm9cp+HgV3t7k1+tVvKk8/7OknRP
ztUJGXe1gzznx0hVjdJ+yOKCvNpWN96jmOXCL9MvqhqtLFE6exhmJ22Xf0Sx3ZALXp1zVHOjiOvX
roIWVlEWFdtkK4j51O9ry5SqwCBVmbmB7h0wsNCUwVnfbqip6T2FPLWmCpz/TBIfoCxcRd5d6fgo
qEbps/aL6UvBp+SEM6y0/Sr5l8RyQ30diA0dDS4zi1tGk0dzUqY29bzLwepHqMpGQzjgSAzp7s2w
+MsMgYS0/IDi3nuwK38t3kq1j/fWpVB3FgNtZs+QTvEMDBEUZLJVv4m66fpVKhXo3tuSks9zbtYg
jcojo4T+MF33EC30O+PRUG9V7u7Dv5zrfm9POi2IbB/GFKkq/zTqgZPf9njyire+rQ38HxNoLdC+
gMOPC/Kt/1hFXShOZwoyf2oDzqbZenRJz0Ru0RT6B89J6X7821suDEr343TIlfKQZ6VfZn533W/O
EQUJfHZ7+JycSKFNv7lJM5LJcseW3jZflf2az0hE5u8XLR0axGVb1T7wG8YgfmxTCNXU1vd+FJ+A
kw6hlobZDOuVdd0ESlB+VffFngmCLN1CWNcXu/bT8MLmrM7XyOH4/2wNd41jIr7EON3bb5GgQDnY
hkVj45v2owUNXm15aDtflFtlW4LCVtfqaSIGXkbj15OLZpCtGQh9vJMNqvKOrmDDxxec0R3KJePG
3PyDhckhETtUVynYURO1bDhX3i7M7LMOFh0WRgoKPQkDjBUTdRPsf6f78y5deYrKGa/YR8zB7UV4
NOh1SvtoFDDBU5kCBB068JLQdriqmD0rtaDsguT2sEue5jtATWefkLyLAasYftP7a2ggqdf76mZv
fod0BR2svKdFx+8QQhmkgNsYfwsP19b2HDYbI+i3XlisldNFvJO+6aXR15H/i6zFqqpGsQaDB2jt
xhEa5WWguCZjTZ65b8u+XLvupKxF3mxT6u9MCZn13GNv2AzhWO4MkqQimCwfvnP32/BYhPFd9v3j
qCXOp7xGIXkGiJm00rAlf5oZnkfPC7+1avTDh+NgXrvHodmYsTF8/tiUxEbx90e8tCUFyLpoJ7j/
dbCbu9Ovfo/s9jfzyvrBMC8QZufT8LX3+yj5Y6L+YH5u9vkO7GPyjTbzykYvfdfL3yHFzfNpQHJy
YM2HoxtkscETKb8a6WOU7hosb+mTXpqSwuMpp8kAqZE4P+mTBsKTcb/HJKpJRc+b840LYDtaS2SW
7lYmNX5/U+keT82uHahtiFiU/jQhkuNdKlhr/xmXnAgBH3mQdJP3lgc5QcESp27XTSUsSUNkOn/O
VHAb0/Vzr1sJSkvB/c36pKBUmAVDIjPfbwzmTXUnVthtmpspEnnoOlneqj0p+HQJk5QDyT/7mduw
apUbaKmjottnsa+GArG6VtrUV1xUJp7NigydtoRPmLlBgfzxt/oUaB2sD/78VCAJFLhQ4hw2omZ8
wpHC1kPN3DfmW/28SV8mZirWQZ9r51fW1snKtgBU/xqE3a3JELJ3d9rM4bynvfpKHjeG4q1TbET6
1l2dIjVsg/US4krIcqSQBSGB3qBIrfv6QblmIvKbY1My10d7DemzcKfDbcrsrCNgke8wtQNqKKiR
YqiL8vheSEGIEs+ohUm5GeJoDjTuHWcPYdep9R//gUKTWIl8tEx6Zows6Ig0yXg/J+u6ZkRACkef
QgfRF0DE5/uZy36e/gkAXhzVd/Y8Ri8cEJloWEqOrrgQMw8t9jTkGcaXQ5gKInT61TMhuY4Ghs2F
Gs5alrEYsBiBolAIvRsZh3Sg3TlR6gxYnt/rUzRbDLjW+zbbHrSvlvNsGH0wmcbWLpVI6b606Xn3
8b20FKOpFIC6RYZDVLTYlYtrfjhVpVUVXEt2Ub4omv6pAL7xsYmljbUoCrivqE3ATW9NeKiRNySr
uKxpb6cO4aiqZHJCayyUxWAgLrufHxtcOiOXBqUrzmqsoTITDMLy/XjIh/vx2H2ds/z5YzNr65K2
Do4SPR8hQ0IJu9ui/s2j2Soj1W1uB0f/Yk1ryliLcfFyXdLVdjrpI9QjGBSYgFPDWIj659RHZXPf
dpB83Oigfcj1zbDaa1Q/I2347ihR1u8GXh0dxOXwBwL3Xy8ALd2Clz9M7NSFE41NUebNUcWFi/pz
Yh9v0pSHdJ/ru9FytuXEpK13PEUfb/9SgLo0Kp2bzGQ7ziYJY1b8mvWf0wF2oI5RvvFXEWt/Htv4
mbC2EhUXT4uGvojGbJ0Yonq70PjcTY2tzIj8KX8eMpQpDmsP6cWtvLAgHRazOp6tRnfZypPG4NQh
O94fj8rWdIYHwzjmV6fyjKSK2f/4eDMXffnCrHRkYiOHficnCKnzvR7/xRHyixiwSW4FVamtBIRX
MIIcagk3EOIyzk8Il0JtXFjTMW5EyAvFgyaLxhFwZb8zUfgCSLBz9oZ/CNLbtdLo4ipfBYLpm1gw
lb39fKWWZme9w09BSrgU7bW7zlJuzW7ew2+0LY9rsX0xELlQkvM0VnXKwG/tDXFxMocjTbw0HbLN
+cRsqZucH2Kz/f7x55Owo3+/LqwLS3Jo6LTMguhMhIbsLjmE7elKff67UgkFpBEQB6onyMD+ARJ5
6RwKvKFFIVZ0hqQKOtQUxew4r6bjigdqlu8rihuUHYTMZ+p9Rr4O/LV1RvDz7/rhx2tfOpOX9qWH
ozkm/exBpeY7bQP9VBH2g/0vS/ivj9NLG9K5H1pjrLMWG8M3ld7Hs5DZ+f9Iu7Ltum1k+yt35Z19
SXAAudbtfuB0Bs2DZdkvXIpic55nfv3dkJKIgtgHsd39EkcxtwooFApA1d6MNd9s9opTIqIKL7jZ
OueXyBqRiwNmF2tZp2BUtd2CmhTwiUIOzyWlHTyGDiu1+bGyiFcPArMGbozwrPaxhyoKiwTFziPO
hb16EyrlwaLDbiqGw+nZ2srt1zBcoInbBQRbC5bETG7yGZny2NgRiNqm/PY00NbaWwNxay/Rq0Sa
dQDlIXShtAsFnGzVInqw2nS+1ahx685IcAPZFUAJdRBbaJKva8JoKcLgdlcj7aShnoDBtn3FxQvg
1yh1mEQqqwQs/f4fdGJtRcr16HGb64zOSdAXwhtYS0N1PV/K2Vn2zASt9F1+rTxNuN78VN4RPAPs
Ts/bZihbQ3NBuupQHzCAyZkdPO41p7lacLiG9Atrp1C9JHRUHPDEB93NUSbI/hGnWQU+N8p0TFIl
npm/tIWrycGnbpRF3Smbzr/C4EYV1IoKnQa2xvL+a2vqtj4Wd+D0sAdrdl6G8X/f6Z23//k//Pm5
rOYmDqOO++N/LuLnpmzL793/sb/293/2/i/956r6Vtx1zbdv3cVTxf+X7/4ivv8nvvvUPb37g1d0
cTff9N+a+fZb22fdC0j4rWT/5T/94f98e/nK/Vx9+/dvz2VfdOxrYVwWv/35o8Mf//4Ne8zKo9j3
//zh5VOOv3dZNuPT/OEvfHtqu3//pir/whMFUcHkyQhY8c712/+M39hPtH+hJgX/2tLYPkYV1hsP
Ks0u+vdvFH8JBed4G1PYLsd28bbs2U90+i/2JRReWjg14uXT+O0vu69fg/nrlGAc/vzzO4V6Luaj
qhiOp+PhD88nrP6VC1l6o1ozq8z1ydfRqQ6Vv4AxLpVAyiPtul3oW6ILOu4N5QMgF72sfoqsQAJg
PXvVYdzlu2JfNT7THJv3YOpczcM/tM9EORzGiZU0f5CCaUcpmqduMnz5CKYxDw/u5Mt4nZ6DNQLd
SsZlkXi/iMjtNl2dqsOszIY/48FAAwkfa1aiEHkkfuFZhx/M99h4vjOQm8AxB69k1AJOBt+WeimN
7qgJUhH2iVVe8AGCmzIQtPYqdIkMHyTf/Uh9a0wcjYimigv/ryhYHqiPwKv+h1qfyVRrokUNxEzK
xtGVZB9Z0xeQz2qQVCGBe3qWuMj7AYybpGRRKqonABsLb47PK1HKwV9hfgDgpsWABA6GCADL3ewE
uwpN9yVoiS+Yn1dgnZp/LPV4xYOCFYUz4AKLr8VWcaUSSEuLZTURV3uq2h7PfYfTg8ZtJcBAaZmu
gtERV1V4wOCyXrXERYChTnhozaJdUcR7Rfo9JIqbNaZoQ/4YlgAFvgkUBeCWRuO7lLW6h1BqAF/r
4+66C5UjaqWdrAtvlWAGUyrxiZbdVZW8o0P8PFkQ5KqX4SpOI4HJH13/3e/BXwvXmtzmKNahfhXu
LOqT5qCKxG9FENyoyqQlqJGAqVkKwsflj7mpfZp8Pz11nC4HfZ27twHl73D1IZ5mSR2weANL2qFX
6lgMeKXWrANtzO+l3p2VRLpTO/POMutHq87RTt3jfJMGfqzLT3MXsJVofI0rFIzP0f70r/dxOb4f
Zu7kkZl5n1YDhrloKnuar4xB4FDbAMx++DCaSLlBXkKQ71plTf1c9/tw34ieErcn8e373GENNTXE
CpSW+mp0G5V7bfwsxdc/PkZoHUHlGPh0PkoEjupiDE2HGWzyytEQt4xKVOHJXQS9OAnrMgKdOlIV
jfJBqy/0pkhL6k+47fk+yVZ1VmtNeSbVrU6RMBbpAUqXeGZS8zB1T5u3NYLIgmVWFqQyPYD39xZB
1BdLbcQYQTDlPQ3N+fjHaYAtF1gDcInwnIVx2MsAKNDeWkHOSrDERN9HMre+kMQdrFy1Kr4fmJ6k
n7XCmj4BAF822I0G7cmLARYkj/Fe8MD67NiFR0APBO9AqBryTo8Z/1Dw4hGrQeMLwkqtUspZgVHk
hhx1SBbpt8pN77KSoeD2B68DXsFQXwxqaBTbqvylPUTqw5YSgCXDtWYmnoy+s6D2BSZtDuMKhf18
dXGMW5tF6tGI5ZsXjHQoc0tUyuCm+m5EHxZ7bRG9fm/kAkjlV4jcsgqMTinHEYjQRMK1CuOgrJ8Z
G85LymvLAsELIR7bx1cWpg2Vl2QCHqO6W9yXKzmwFxvIQDMv9IVUOFub9do+bulmRmF15gw8cKR5
hVvvJMfyKq91o32zyxyROJzy8QiB8WT1/DpuOSFhyq20dtJjM85D+MlBATHWtA8P1u5Fz+oHedhe
t80VFL//U3XIjY4CKh66XTcsx7DuHIFDsr3hfXr9zhzK7U0ztBLbZYqA8T05BLvcg8ye0+Bdf8dS
xR+9PkKjAZzRRCm/CWIxSGVxo6fmVW6M6ai69bLXjRui/WDKxH2f73WyUgjrmfGguu1yVSfQMH3M
xx+UKMYV/nsjLG7M6BiobV0CZHQUn72MM4aU1p8czc99y1UENrEVs54iHo7b3gfdJF3AbJJBWQsq
+iif7Zp4kSE6PW4DMe5fNFWCJoxbSsPc0CCUALSkpZ1P6MoDD5r6kA6ayOv4RfRq0hsStx0W0jQW
tcFMOiL19NMLCrVxj90sgydeJFopMov3ucjEK9YInxvLS3kAq7l5FVZfrFqEwycRnFH8FpnQLs8j
C0ZJmjdLitOCdUwR9euLQDjfi0o5y5sGxijRrVboDgQm8kHo4XxU4E3hXC6cF0mvVaCQm96L9yyo
tuCadfIDwQwZjcAf+F2Rh2MxfrVn5DkKbAODwSk3S7UbTPd0lBMNGrfrRsasdzO0P9wmmxVvqNvS
I1MfuFVWiPZbkSncdtvGeZRpzNkgMQPZI5udY04bw/cD/Rl+/l48BrfDGmSU+4EtUyL3zqgOASqv
ZLsItQWU5MSGUIU/h9HgQbvmizbVT6fhWRD4EI1wVccUOXT0KHMGDhDh6bK0Vd04uLZQsQfVkiCG
ppPdBKKKTP5E8OIWKyjO0KE1zYmkneoGYAuEasdILiNyT6rIsWrFFgf2zblb4XHxTw0jUrQGTNPU
/BkvHU4GIRTB7G264gqDi3yo1OirToNNTKuX3OWQHRPxKm9DMGZsFBvi8pFbTR2KTcyW9vCPsXJr
kJ1O4WOZ3Jx2gw95HpscVCMgW5axU4B2/P2aLTQjJBLNiTv41pXugzzTDXcT0nNWCG255PY03pZR
eEpiOQNuVEFH+R6u76gM0RtJcZPsvFe+QefKEjX7iiC4qTHkICVWHBIXHN/FhC7xyZ6KT6fN2HKx
tRncXpTSToXuFcxYymCnpItrgNfpNMTWAl1B8NJkBSqc4mUBRIlGAT04Jj3elKzPQ+iM5efTUJtO
gHcCPKIyuYAPuuCsLFOS8oG4xicmZKy6YP+6lg/RQ31gyb6onGFrhlCGgp4d0L2gmIXb/EhHBtJO
EnHN5E6Wrmvpa9AJ+AM/HDqZX+OG0UTHI2r7P5QBRlQuEjkBRvkd8lvBrt+hK8jpFbc/1/9BNcFW
coIKfoo1hLT4AyNiUivdUNNKddXxsxwei9yzgmsiOr5vud0KhT9J5H2EOzijUN0kGR8gK3ZPdJG8
yubcgFuEdRUy9Qj28/UeXoEaSely7Avy1aTmdkLPKiLybREItyPIBlSmyJwiQuOGXtvLynmvCSqe
NidkZQcXaDIETN0cABFYl6N53i2Z3VleHI8/sUxxMff3eHHRpmY9vMMEnCH9GvduMl1p2mc9R6e4
lXqnl+nWPrqG4oJO180TDSbM/tze5ssOO2maLXYTHcryav7Rt4CX9fNmF8+DbVo0V7sKYJr8qNGn
0LgwW1H7zfYiXYFwgQDUg2ZgqQBpve4cQvd+s5fvXo+smRMLotzm4lmBkfeenSIVboYGYDLULOSz
rhN4nOj7/H5t0ZGJhLIzsR33iaNkkyC/3o7TKxPYr7BanNMAwbeoxuLsfHQZQ5sjvlBvszP6cshH
d5TooXVzESH7wNsyit1QO/EeLy2JKWlZiRTEus7AUCx/aqRrTdud9uttN3iD4X0thhd0Sw2YNHI0
1qp0DM773s7PwbiFonT5h9hAXs/9rFaISStDf+NllFejmAzd3Ml1glE0kqtWrh2tF1ahs8nm0+s1
BjdTaTa2c5KysMBmCv3vTBKj2g+OtTNRaV//EIvSR5O4qN11hhUbMeBU+mxaxTWkUwWJ25YrrA3i
QnYzD6ClyoCgSzegNyZhZ+vJYSF3p31BBMOFbYLXCV2PMDd97cyQNZ1MlAEmim3VIl6IrT1obRAX
uEMw/45TGauuWT1LSHqJYZcivQkRBrd+VCUZAw1tL+5cOwHOVQuUZhf68EtDxieKhtHWeN7HzBTB
hYLDY9f4uLJYzO+/BsPF6poYqFruYUseHyQwJQa4ZZx8lUaCXW5zzFCwgk5JgrYUnuIskhujKHLM
C9FMRzMOQ3UeaX9WGb0rMlqXrGy62RsIz0IyRXOcB2aEOx7yTUn8qIQGbfBkyCJZPIExOjdoekCK
xkwwaFohu1n+R5BC7LVrBfuCCIXb2bQ8NGLTgjWNldikynaDAck4WgrKbkSDxmLeKm4aRT6YgYyZ
GcLbxfIVC8Vs+iWeQQQp1dZGikKmvzxA52LnUlthqRYwh7Tq+WCE9yX++SeceQXBRnRlClUGkioL
PjtZRyMFQ8kj+NkzaX8aZXtemPAbulSYNON7lHleyinPsV0XWvM5a7rjEFm7MJB+arzeYLhINnRD
tAw6AkAeOyEUropUVNz/4bWEZYMUjT5/WcIFslFKp9JKMyRqaBBjrdIZaqDuZp8VvaN/+PSwbeW5
KzA+oGWpkpUxOx1YUAa2qtztykuTUHusvratt8TPp+EEs0S4NVrmxlAEDK6S3ZY+GKZdJb+fhtjM
cNYmkfeeMMq6EagFxk+9C76+lphTb5iRDXQ7yRWdr9lsfEg+3mbrhfl05d1RbGSLZsEiULxdKUnh
5rWxH6du1+Ams87axK7r4Iyki8DfRRPHLdwSauqpVgLXUJJdG8Q+Sj93ZTZcRuF0UzeBkxuhYPMT
jiy3krUynKHXjZENH2aHdfuZ11Nus1ME9G52xiwIHCJnYTFyNbQoDKGp2cHEXLo0+gsruDS6H6zR
4NYa4aKGapRlbhJEjakfO3cIotGX+kjg9GwqPrgIkUGyA6IdcCpwsTwOZPC0ZizPSlMXZSF7dB57
p51eBMF5Q6gljUU0BiGXu9nMLyRT1G2w6XArK7jJnxXTlNFchKVbmvskyi+VmezTMPbTDM9CY6Dc
qMooOOZtesAKk/OAugEDG+6T4XA0cSzroCFOZaKXtc2tdgXC+UAxmrS1XpKtRr+Sc3UXlPSK1FCa
nwWzJDKHDfHKoaHavVRGgE0dbYdFUjjhY0pFGxT7bU85G7d7NGj5DTpmTReZdmA4hXqlWp9psUt+
asd9Gzf+7S7Vl1yaCayRBlueQPr+jJTb+SW/5stZzCaJU52dtaLKdAz5G5UEAUAwJXyzXpzpVRnk
AEj70hlyaC0Nkx9mhSCdE6xPgwsBElUn00gAs0j1w0RN18xEGaMIggsBs6a388ii5ZL7Wvhg9pEg
VdgO/6sJZ2O5cl9Ny7SwU4FgJumDUT3VYXahTnViLxVow4vpOMzSEf7t6WVyoaqzO4EJ67Q/iKaL
Cwhzo5jSEsC7h3YvgVhwau1QE5TjCOKBwcUDGZTXkdICQ0v3sz5eGXQXVbcQRRD4hGClGlw0yKYq
bNoa66cudmF4lFKwWkJGiJ0qv5wetc27LMqax1mxHiRKuZkbDGmOUI5G3OTQHWoQMmd+6WiHKAPH
Ro0rkixxBYgsyfoQhlaI3ETRPu0llAkTt27AiFP43Wezh5iY9hjYpT/ua1GusO2cK0Bu1uISVABl
QQkKTFgNVesEB+ppqKAqfckVqcNt5+grNG7u5GyW6grM4S7jPEy98qL/shwxf2iJ0EQp+rZpkAc1
dIWAaoEvn8qnKIQQak/c4nF2XhPacNc+otgExBqibX4zn0VjCXo0UckNxsP3i7xqy1AORkLcTn3O
4lt1dEqw3ibjVx19mkHvtuPDaVfZXNIrQC5uJa3aR9jiiYtc2QuzsxGUM5Xozk4Ewi2ALgEzPZ7C
iKuT86g80vSokf1pOzbj78oOzuOLJs+ktNSIG6XnUXvbhILvb7vBCoDz8EHN8jEOYANBgQkjTzNd
+UrfyW7iWUJxvs0guALjHDzDxZDWgUDHbTrLb+LED7LmEzQTDr326fS4iRyOS1gqiGdBawrjJh9V
n4lSKzvWyUQPp2EEBplcB7IUlOCfDOFmlXabya42HtvottEF6YTACfjX1rLX5dIKgCIVy2FszPPe
JIKUSGQId7wN44lkfYTxIsUwSQccLvJD0EtGiTbZuEHVR98mg2Db3Y531IScBeSy0KfOTZKUdaRB
ZzfcAeKJi6tAwVu5pLvSFTMwb26Lb1D8A0WiSFE6zoAiKeh7ktKNItmhauqaNHqQ8XBx2i+2I8Pf
lr1YvkpqalJRVY8ANy8XhupbmUdrwRuICIKbsbEhhm52gOhaxdbbfV9LbjQIer7Ygvyw4eJEDEEz
lCEiG3kft2Nz0upwDPFcrQd2MThtE+5G82DS+6hxhl6wmjZNWqFxwS6OS0uSE6BNs19B7TbLvM4Q
bUUiEC7gQaxzIEkJEAPsyT2UxuNgNyiiR+Xt5GhlCxfqEnmO20wCjCSld2GpfFKn1Klk0DI2qNLq
IPexDBAgMMruoaTWcQjNG5TEXeHqTFBHsW0vyMeJBS5BXGG9n0IS5FJXgejI1YczU/IK8076mWIA
CnmkvyC4zbYmyRzmPSBQtwoZRgsaI2hmFr1nb0ZBi5FngOiPZZzvDZlSZUTDngWdlKhc9tlcxF6U
SLenF+5mnFiBcKtKrpc5DEOA1MG1jgmjNyZ5bqbDZImezjfnZYXEzUtk6oshodfdlaLbwDhXg2up
/HTaGNGIcfOCRCwxY4gru8Z8NVjXbeyf/v7mprEygZm4inKIDXPXaPh+LN9AQsAwv8fQ+S0FKCIr
uKgwZ1MjmUmARDXckeaKTD9zYlpZwQUE6A5pRjpgIpIBPMPdNNdui8d/tVqgR62ExwVlGqfHbdvJ
wMuigWOZiXu/H7exK4swZQ+XRRk6UQW9PXTSdDuI3MWBqPF/M4Jbf2Px72RzVKmt2bL7FNxAzMdM
+xp1T5myT8i5QWJBFiEwjH8sK4JMS4qZGdbsh+xCac7SBZ3PkW4r2dPpMWRjxO9MoGEFNRpkhyi6
5N+PYQr9mixtmO8l80OeB59A52b3obHvAtnXo+Y46p+gDCu4Otzy+DUq54uK0aC71gSqWUMMHfE7
SunXvr/LulIQiDY3EMjagtMWoVVHhe97A2sDeiTagLGsHvPvrCU/QW8DCBuUnewj39z9TL30Go8L
FpI85Km1AC8ccztUW3sR8WtsLWTQ+qELErz+qsU/06hpO07Vwo63y9emvBwl97RLbEVUE2k9WhZV
HCL4lhbaBeDYQ+uYm4ARk56n6deQ3p+G2DwurTD4thba4dIjiIFhgfQSkxJ6qSNNduPJaOsvdoZ3
Gm9zyN5M4htcdCWadUjtQK4PiV6sLn4W94I1K4LgdrxZnlqJgjbOtfqjuhwqIgjfm0sG6qJgjzBB
886XqZdhO0gRJFlcJbgiOc7J1zm9GUWNC1uRB2VVFiIqyoIof6UrZaEidTUWZh5pjoEo2s2XbYfG
cFR3z/pPZMWoEQWVhA7iRHSpckszSvp8aALVzayr2DyzygqtQDeZ9HmQS2fGoeK0E2z6NciR8M4D
mg6soPdwWd+2iZ7peE3vz4v+WyhdjMKeXwEGfz4ay7oEGyIwYho4SW+3sWxHovuSTVfDWQLsdXg3
0vnTRF8aKLlO8NwC5s0rMEFdt2EtGCsRBBeg2zymyoxHM3c28GJPOzOSbS1X+rsfnxL0DiCWoeoe
JAjMHVeZT4KC/75uGs0dSL8D7YZrKd3tQAXn/s1oY6ETFlI7qOwG38t7GKMwQa62tIAJPVC/oiVQ
veyO09G6YbX9Ii36rbFbo7Gfr4xSRjXP9bzT3Lh5NuLrPhKcWEXf55ZNk04Z7atec031JiI3o747
PSlbkWb9+3NzP1upFGfgvXOpeWgql0hfNcWZG0GhHk8h+NL1s4bh5l4jcYoHa0wKnuODr0xXBc28
qA2cbpZdoNjQ65hA2FqhD1vE+r+1SNfI3Jky1apwQnmd5i7o98m6PYX+dC/aRUWjyEUbvMUYS2bB
tSN5skvjsssXJ5G9UjSOW8aYJs5rGkFrDNQCOG8zIAI2x6HmWuZV0nh1/EkXlVtvrh8cFykqd/B/
0MC+x9CtCoUoioTHEGh6MCGjEmxe6oW1y/7BXr1t0BsY535SH8qVlAKsaGdHx8V20JGdNEveaS8X
wXDuJ03zmAcyNp8yQC1qv+uqzm7Vh9MgwpHjXC1qAiNTJRjTRngcYAzMEIOrwAP42lTUCi4ptkLD
eqI4Z+jSItOXGHCLjL74FlIa1LJPmyQYNz5z05I+DCwoZyGVKu14PPT0U1UJcik29h8OJW/+xqdr
qhQsNYRzkBhMhqPMl3Xqau1ga6XqSK3gKMILVr3EodWYWVzitpC4Iug5xFZ3M/mv7TH6pXI74/ae
uKlv/VEKIp9gkvjdSF1M8GgtmCSpPXbTuTQKPFvkdBa3AZVj1DD+ItaMrPvtroMMKlQCDSiSlpCm
kUU5o8ge5jGr/a4pNFObCeBikn5vLOsp7j7/ms9xIcGaknqiLP5k1oUae2b8tan80xAvmdkpn+Pi
QWMNlamNwMgXL6X3oXEWnS/qeYKCWHnEVepTPotaJ9mv/QGSdWeZIKuDXBJ3E5cT7D8mKTW3jMCV
OO4rmvvhs2KmguXEVv0pHM7Dk2IajKqsNJfEKCbP1MS2iuJYWrkfqfVjVEx2qzSfdaMQ5Peby3hl
H5d21eUyJapSa26b73TFS8vEDtvKkc3f8+GP09O36YMrKM7lzaBt9WKBicpyqZiX1iBYU1vXP7g+
+HuqOB+fIR4w1AFMAXOVWZyrcmZL8SG0voT6WRQKojj72Kn54tx9zog5BC38Qp0Vp/kjb2pbkwRz
s30vsrKI8/e0JYU85hix2mu/s0LW+BPa+2fnlTow/0x/4npwPYLcTlgHpYriR+AtSessnTfFV51e
gVX8W6r8TLH5GovbBq0+ki05YQsrBrm49TDkoR3mghHcmiV2DtfA/G9Ao4kbwEyBEGow5nCJMj0L
snxvmKhuEN4Fbnn2GoYbN7POZBpEgKkjdN531vx7FIq8W2QKN15U6RMKZ8DclDeG/tglj3l9f3qB
CiA+1KOZatxNbYE0lab2UOFmU7WD9OY0yFbAWY0Vf3sBdkqtqSrYkaatnTQXXXJD6tFupaMePZyG
EkwLX5pGKejyaQJ79OZxrE2777+dBtjaHNa2cMETdeZEDiL4sIbNYW79pqtcvHbluiDYiAxhP1/t
3p0ehgGUvbE5ZMfJvAwrwfc3A83aEOYZK4C6SA25LTBSyUH366+JTz31RsLhQfXGPXVrEfPl5k6+
BuTCZzml+pDEbOR22XUBqkjtqj40DuSZBQfxrU1hDcRFgKlPzWFiltXl8yDjdfq2l66zQbLzHn1a
0+60Q/yXgXy7LOEGUjazSElDnCiNi8FliV3gTrcVdFxezxKi5sDtFfsGxw1jQ3ulb3Kcz8OBPuho
17F6ObKVQGTX9qL963IGjOnv/SMMNWJmC07jXYRDJf29CVwDgmx6Tx2dNj9xenk7+hsyl3KlSa7k
qgSj5hxilNp5GEB9zvBPz9T2yL1ZxOVbYRcNCwTWYFH7iPbkoLgiPyoixd2e4Prs/ajpSVTp5QQM
7UYDF+/CRDaho2ftFI8JXope+7ejxJtJXJSoCNW7wcS4ldJ1Z33uTcGQbZ5Z1hPDOXetQzZUq2GP
PLjZAWRkvuRM0FX3KCyKfREVn2iKOOem0ljROAKcGuxSLQEZp5NIz7/mBlx4SGXShKkODDLvk/x+
VL8Jb9BFZnDJgSqZVWixaTGG6JKara0r4U1SPJw2hA0Gn4+u54ZLD4xJyXNczGLvLlQnKw84f03V
nRx/OQ0jMIa/O5fnCvdPOu4dB/p7Pnqp9pzKt6cheCFGftnwBUX6RPNBkoHBClEtO4IUY/PZvEeZ
9AtbF6pti8QdBWmJyDAuHuBlOqc5W6tF+UWJr9Rkn1u/CMGFg7wcjLmo2Prsflels0jZFeav3aKj
Ae59yGH6SGOrAaM9hpfsomTYk/v8keKaRN7D905PlWjQ2M9XaYNWDDHIxjBoEWYmByVCk9hmJqIL
FLj2i5TBCkWqp5Ym7K5+DEHP2+6VRYOYxVGuBZu3IH7yDZBdE47oSGZ39sbnLNuHIscWjRYXCHRj
TgOaYW46cGGMB8m8W1RBtiMygYsCimSSRgbVkzvP1nMbJ/e58f30lIs2Ab7fMYQyIu4MYEXjQqQl
3Kt7EJWcl6X9z3gIBYPG379MUoHyTBVwlfosy5JdybI7RoKZF4Fwi78zB5lKzKaq0e1EuYz13JUM
5xdHjlv/wRDMuKBn8//Yj+7LTbMvX5u9bTW24mh70RuXyCouFoxGb9E4hTMgMXAqRbXLMfHqVHRz
JYJhP18tz8ZoQ7KUWDZRVlyWebvTc8VThd1z/+XI8Hd686LbtsKJwhLy7RZwjNmj/U2d7qL4llho
xkifq2jEsfsOVMuiSRMEH/71c9LaOZUIC3F46/IvpEdIErmH6mzZQZhsdKF5gPORaDMSLOMXReyV
qeBRy/WiA6giHZPmd/Wn7tNX2QIvDTYsdRrp7NxAduQoQXjZXyADDErgHp4oHbub1BdlpwI34QWs
ktAyWiPC9NH6EGdeVZxNuvtrK4znPFesXgJLJTPrRj6+amQXZ/Pza2QS9S0LJknlgkYztIFkGgBD
A9ctVKz9oBe98CssXp/I6lQuZEhKtCTBwOJ55Bi7IXeix6ywh7PaHTzdibxhF36pntrDP6MCFqFz
AaRc5q7XQrayu/oQRaOXxM1BTvuDFWaX1Qz2xSU7S3p1f3oaBUtO5QJKh3qMTGkxsL02u1KYg71j
AL3pWZQLHnlELsl+kdUyC5dkxCEDQFT5PsffFH2wqSHKyNgUnZpC/oTRNWiKZg/Z0XnvtZcK1lns
aHds/tCt4zf+6cET2cQlGWmWkm5i59raumwG8Ip/yhLBsG1fcijEhI4ORZ0Tf4VnxmbaxAMubyS0
EP7JgQT+vcDLD6/83qL2u02PWAFyS40YGRijdVziZHHpa7Udx62XQyk+MH4mRV8BcestXZohZ4dc
XOQmXzQpuZ/i1DWCn6LGgjji3yPIrax4Kgd9YSNopHb+oB0ZpXf0O2m8FntKgTu3RNRPuOkXK0Ru
UZVDUGejhSEcUciX/I4UmmbCWz02Dx98fQXCLai41RdiSQDBs5wf7pW95DS5nR5w38GYsW5/wtVR
XwVCdJ2gdpRLduu6oOWIimZ3sC6gigut28YbRYeC/+Lsf6Pw+1acKWU9SEBhjYoNDiDoGzPcWnHZ
mSp19dEWlY5tT9UbInf/FdKx7Fp2h2jlVy2V7VmDANn3Xxo7fvMaUxPFgyUwaJkXtjqPNrmH7qRI
VW974b6Zwq0n3EgYusRMKXs1trXYuExQbp7LzX6K705btLkdv3mDyi+pWpWUjJUqgWPjCwhmvMyc
DqchRNZwa4gGZdT0GayJQFUePVNrtHOcq3MBDK/N93oBsjKFW0YRqoVywtKY+Ugf/f4J+jPgGqxy
W0UtXO6Pn8M7sJUIzkBCR+c2qlw3CzCMARW7xv3igpQfKhHGeXrOaF/6zyI80XxxG5WuSSloG/Fa
u7R7eb5ODcGbhuj7XHSYwjANWb+Dm0ErROshLDD3T6f9QTRkGnctnk7tqCSsNLL1JgifpS+1cbo3
Oaxp+idkJxjZCpbMXxGPl6OSGlLXQ4gpIrvknjEqgqXP02+YQGUEGQ9RRfb2WX+Fx+27M2oe+lqG
fWQX7MAK6JPr5SbDEUFFTVkr3D4EU6Zx0aKN6840dTaceAfaxZfs/URyqGNcKTMKY3IYaTqnp1AQ
azUuauBCpsKzMbxQ0/CwkRR2pOlOHQschfnyx33xbd64wBGamdb1hM0bUsxluiwMbw608yJ11cYC
I7fAKFEA0bgAEljhEFJ2n0HvFr+9LQ5sOYdeiFc2Ytn1OauZMm+t+9NjKQiPGhdAZMPIJJ15S9kn
O9SiF9Vd0EW47RSYJ3ITLnKEVSRHGlsFak2v6oB42WSJCs7Yyj01Y1z0qJU0N6QUGMnBhJTdtG99
/Vj6sVAQWBRD+KalKB4a02Q7cZzvFh/CFKg+pOB+BjtBBwni0f4ZKslVEOEbl4YkCYtZBaCCy66J
XGnTcdIER4TtZWWh/d2CsiF0OzG8q5NVVlqLMVcJHHCZbH2YHKRnUi9I1jf9jUA3Sbdk/I9vTQhL
DS94AyoJcHDzrEJxLBwSzeUZNWLeac/eDoQrKG5BzYnUw30ypGR7clNBlprtjcmM6ucOp3BRe5LI
MG70ilLrjFxOcQBuVa/G+a2bJeiwJF9lUgksY5/64Ocrw7i1VEiSNWkdDFPqC8vCWedJn7IzsGtR
TVSUKhxEbk2NbUGCvoBZc+VAV2HH+onmK+2O0XBE3k/dN71ZxrOPL2aKipwOaFUz2tlzq3wjumDw
tuPsCoPL1Jcyj6R8wehF59Nz/GTgHFdeJL+Hh+wheGaKYbGbOZV72hk319YKlN+UNX1ZGgLDhvLe
Sj4V2mNWCy4tNverFQS3EdO5repExsrqZxAM1iqYo5oENZah/Gmwwt5WjdyXhi+/Zhe/FWskbXsK
u7Q6s1tdhspHikxAEJkEa4sX/IsKperlGShJbTR2QTN70OUbSamO02Tav2YRFzXIUM6RpMM9Frrs
+/aPOoiONdhufw2FixbhBB2yklU5KeRcLs6L7K4wfqIuEIFctxidjQkavvfhfK6TOtBAmeEixblO
wvQ8INTr0qqwIdFw3/WVKhi5zS1elWX0g0Lb1eRLQGaiJ2pQxADEI6l+HEUFT5sOvvo+t4a0wCKh
pWJ/QvGMm83goTU+pSRy6Lc68BoRZ6fIGm74aFz0s6Zi+PAP+VEN9NEbzFSQY34MCyCtUGQIVMhg
PlWZ5vZ6y61lU+upFC4u7S/VydMCW+3vT3vax1F7B8HXB45Eb5TFkma3nsqLTFP8EryFypAcEmi3
yUPlqbGIy1VgFX/VGFGSx0j3Fhe7X0GeKKQK5OrzabM+7oHMLBXd6TL6zyj/xDiUYR6bfby4BO0l
fWb6Uhm7y3RLaGBPIpnkbYPewDjPi5qlm0FGtbiqhfpdI8Nr9nxmBSI2LxEM53LSAgW/LgZMmN4l
wa6Qb7Ruf3rYPno1hg2SyIpiQenR5Jtd5z4mxAqhJsNECsazWPQMsGnC6vtc9Ezz0bKCjH2fnM/h
kdBPmoi8dKOvBDaw3x7vkeht5d2LlFDDiCosmsLCifP/Sbuu5chxJftFjCDo+UpTTl7qlrrnhdGW
HvT26/dAvTtiQbiFbd3pl4lQBLMSSIc0JzF0eKOExlH7lBUeS+8lJxuCJ7Ft7z3QOU1OAtQkTis6
QYvqvAsAxaClo0fKX8Ma/PX92OANgHWAPbMwJn5uEOKFRKSc5w5ISndJ/bTKOuAFLxd8VTcIOu4B
f0745SudXi/luIDAsu+/MIi6ZEcey8K3PMdjdYBR5hUEEnFGkJMIy8gA6d6CoO3cWN9QfPKLWHY7
IhomNi24Bqb1WOPo+anVpevQfjD7YOrGKysuMMwUHyMULP/+crZkOFZSWsZxXYJMqoR5f9fXEo8t
YsNS8TJyTNMBljd3+eM0aFiTpffBQDMPb/Exx3CRIok8BKBWANNDmz7AkmAJ3g05r67jdlYDLqyH
6TnB1gjrPvWnQH/uPzCwe06KO7CiWBoTy8f6YEw/W+2dIYuqBV1nlo3pZhXTmfCiOm8KqtpqZsdp
MfX3CkiY3TloKbhC56m/BL2P8Y7ixj5KYRCZsp+/v0DVxs4nbPYAZJfDvSDyJCck7Zo+0L0p1HxM
XRycoPeqI4UCSevjApMNaticpYJJ+922gilrJ8Pq2j7IvfULW1z72pJ6b3irH3nWlXLfSaJtoY3Y
UOSzG8AXKmLagqK2HwMSAI8siK7xrgjWEDJyJRvbE9hWnKKO0hqS6FgoymkvMfpVBSJCD7uqFFmo
JOWshqMSD9gZOFcYV9bazqmPl3VZRNTFBWoO/hnwhucmAyhebZQAHBFvaNOrutyrOxuN2DvT/nKZ
kCBQwRayN0LsejdZFbdbzaTroNRu/cka70zF9PKm9shnGslybILHunVGizvJ3Owwjz+Alv5kPLBG
wtd1s1hxwjAzd3+fhj2nxml3bsZzUdg4Qq2BItQ7N/816/vLpye0Vtvj42xiFAHvPSVgKV9eEVWT
oD8AwPVPDkfWvCxStS0xFktv7motKG1TFRxlueFN/eQ5Mv8uMvEuEGAIduHphPD+vVrzQlWMtQ+i
JYyTn3p9P9mSJ7lQfbc0OC6KeVSq3Fp6JDjG1EsPxU4Ji8VHrdWzdurBvZ9lFEUGcUuRe8aUhMat
U4Ir9FuxFrlyT6+mASi7rNMKDl+iUqII0N7Q40s4da7beIuB3vC/uyLiX+rX3IVFrD22GNh4VGUr
e4Vq/HZxfBXHyoietgNj0cE4uxN01ecML45U9+aKSoJN2Q0aXLSZFTQdlETtAzvxejQdmocK5Wtg
apIT27U9ePF3iZoJJX/DHmcO0xp7IGsDMtOFS6h+Ix7L82G2Wbtj69+zkPqlbGerjCRnGCusTcUO
bpyokRyVYfXK1pKco/jO4KCBiKUyj32uzkuaNnkbzX0QYw/2kP5Gb60/DI2nG9441RJiYnbeiHHs
jH2q0xp4c4FrHYbq22D/9VQkrK3+9n3Otg8dhlKqBcxYyyHKsZrvyZLBBon9x4YGZ9HJOtGxqsCD
crD26SE9ofD1+AdrN941B4nMMSnmw6gtR5xpz02M+g0TqLXBEhpYzTd3QOcedqxcXlj+37f+nR8g
ZxYzQB7E6gBylrbP13sqm8MVm/a3C+KMoJVniqXUTNroT1odU+33JNvCJAxa3u6HR/N1+sbCQiuw
MA06EOBvJ/MnTV/SeZHIsoQVPsCNZqOMago6Cb0jESYxHxtpEM2C5He3b7qmqgMRy3mHlonNs5qK
3e5Q//0SsjK1oqIuPoZs5qGR2RpBHzIuf0ONyeLGs8ejYdbqgBgzupmvGXJDAW+onMrdIJFq4dFt
CHE2R1NjYNKiDzhwlVPUomErOabr98uaIzQ1GxqcqbHUIVVtAhqO9nXFqPegSdKSTFTf3Y2FhaOm
g33qaCE6P62xGZNJi0GAVne9ClQD56k3sInG06d/xmr1VoANXGZJ7PI2JDntVDEDWXZWyRzQn64F
+7a+6nYLoARZQgeQfxKC7MYv8cipa69ZNSoXIAiZeG2TmMgu9f/IX9n5y9/DqUICkRQHxryKFas8
+N+cIyFquxGyR8quyfYt2fdkd5knob97I8EjyOiD3iQuAA4C4n7TllNjXwOhwiPaCW/I8DIpoZhv
SHFP4HF16VoZjJv5yk12pXqfEMkzVEaCU1mlUPS1Bf4EEkentbzSG3+Yf1zmQqhIjg7wSiTgsWiA
k/Mpx9BtQ1PIQBu62YF8jIW373NC7ZSz0uUpvu/khh/Tb+34eVC+XuZBHAxvmOAEGauc6qiuQKQD
jHyg+ajRnnIsJvFnn72S5l9ynC+xtr7R5IsKnTVrzdyC5tB6zHqnYXpDX9gLI/LGWxaA/3dM8ome
2Ky0mBQgSKMT6+3IdoALScP4k4mIOPPqPTKYHxFxvAY1tkkecKCcJbfdus9jV8F8hdFVjyg9RU9Z
Pd9rpfpTwpzAFDFVAuqfAfjrd7PTi2IlY9cPcOv+DBQwtsQj3rN+NIYCJnO8Apk/I8apFbqM+nWh
INZgsZj1uc0kZWiRPJ4R4M4NUJpq1zNuTLvYkUE/zh1WX1oF1rRNvrlOnmrbV0kR70wHi0qi9aGu
lX+AMPNrXafPkpMVMqujXxUoQAaiDE43Yr3BblQTYkOe0ueh8NYgD1lb0Gx60xd3X2IsVZEYYUGM
hmKeg+KUhgX079KrCRbjRTkwzwDg344/897qnmqW8JnRVvXQzNEq0X/GAufHsIEAhRCg6RO4a+64
CyXtqh6An3hGxalXNV/b2TrhLfQSz/RT09f/mGP/bBe2RDuEbCJvZtmabgJanSOLHo3OMuYWqV3S
+1Fie2RVA216VnvZvKroVYIy32uGECbnHRCfYqXL3MRIt5oeA8kjHqbHgmhn7ynm16WvkvdNZPAF
b9T45OdSdisicESKWh+HS3pMOsdDOie+zpwoedZpu4RJ7uC5iv1pgMiX5RlEpvWMPudZHXVgaISQ
nw6Imv2nAdbc+aQRJFOyg3pIGm+QhkICT3tGkjMJmA+PlYmJrOkVx2jf+VrjVXv0VNroigVQkhd9
txzpbJnYUGxOmhMhLeuGiRS41z74s7uoQb4S7Y4eQWK7ONH9B16AZ3wya7F5BDi0azAWAD4d5T6O
w9YKLpsb4TmirOaggAeV4GvSymKVVu2YqA+5tecAYmPIHM/tSv8yGaFRsxFBEjTQGZrGfsaGjUxV
5tWgFh6y60FJ75xYUoYSqvbm++zvm+9HStYZfYLvtxrQnaabUceIVezTSObUhX5vQ4gLvwr0DvXY
GwpTeZzC6JRjC878+MfvpXeyKoP41ACIiy3zcAR8BFGq1mKXGcHlOLVnWrUXS6tRTGB5U6xivOr/
SHB6tAAF2XUrpI+tG/U0XusH1E12DeomzZF1HMrgysWmYkOPU6ByGvMGr2iYqpsFW4QwzBi4IWZc
jyzuAwC7RO5EuXg81HWCCqGGigk/u+Mma+n2usGe7NjMDbBfxfVZKp6VvagpoSa8rzdi/AhPnUdO
mo1I/BvxDXVum3H3AS1CD6oNfGysH+AbUTVaaqbW4rJUe3F3+aSUBxrNPy8TEdu4DRVOl7CWcjCX
BFTMxDOfyC4/1GgW7q+S76Xur2EBX+LJzJxQf13dxDOTAXLzjV9t3XUAyIUZstrBr9ZTo2LZiftZ
l+mv8IY2dNjfN3YCkGCZrpigU0XOfTO1v7Im+/yB84OZ05G9ddG0wi+BS3Mt1iqFVc+ol1Xw/9He
fcW0jxWvWDx3j/buO1kIJ2JsQ5TvQrUjZajaDJfWFlizkd4Zo2z7jowC5+Q1NxqzpAGFargm3fUk
W3wiVNUtC5wpcpNlok7/ysLr7jy2m6Ep/D9LAGSGQeT3tsQ4O6S5bta5KYglbu5Z2Mvs5F6zSLyS
oG+XwXn+Kwo2J25Fu1adxVjqfzS/Kdvo+NCgoZte6fsxVJMALRMB9TOJGRLyRmzWkMGg1PkXRGvk
earRZMDA+IEOnuXc0CG4LORCEpsInmNsbeypLZZ8CBbjS2ycYuNxkUGOCTJDDjGAMY3VEzYx+RL7
krYtcSenD2YTQNmOhyY5Vbu1h8doJeFlblhOg3eCW1KcxYta6uRxB1Jte6wBN+agEwdNu6ZzaySP
i/PpMjWRrcOsk6Zhq4JKUCA5t0FYh0SNakDSPTM6r51+l8U1FtUksiFC4fmh1QyUXAPRPqevUUwx
YKyjVmX1j1Wae6TRvCl+XOcHrOaRHKDQrePJ+i8xTndVTEiMmIpkVXyc4rHbl0DVX4hXHrHA6gD1
kqUmhV5qS5E7xT6u53yIEEgoBzbNgh2LP+mBHl6fHF4cNIdBRlIo8xseOZnvrCGdC1ZOJebBwOqq
rDjW0h1nYuF4O0j2IzYOynpF8ydgy1IfluKQEuIpGP41JBkPGS+cxMel1lSpDV4SJTo2cez1ZDiu
SSGxROxI3inW5si4aDnDkoeuJEwGrSun2+uyPSjC79uAJVQ1TOegcfz8tCJ9qqnFoteivluj+0Q2
ICP8PhLfgNNnysq3h5vYRrTM7Mr1aC4OY5vMd3WpTJJTErsJDKHCBhEVeQ7umNKqVgojRfrJunGf
ktFjM57FXRJYQEbFGpx49JR9u4+fNAmKk1AKkGYyVTRt2+8aK1cjTzS0jKD8Vz9byVM/2J4qG48V
miEXiR50CWI4ni9oN0ukLgBZRDOMGj+QDJX6wl08Wn2npD2kyd+vc4DH3ZDjlLTQ9Dw1FDzQ2/Tz
kqP19cmVGTuhim5IcEKXLNGSOqSFUGjdzk3CBQDGdfwJYESX/YTIK0HmVPQK6hqmITgDjuzgoLpZ
j4DLyYEIMGpO62Wx0QVmlM3Aso1PWUrrlwx5Se8yZZFcaIZhYRGYCzfFv9YnBUvumgFqRYGGuNCw
RW8nljpeJiLMkW2pcDYoybJpbVnn0vjDQTVruqn2ZghgILbpg0HtXyYnUmXNRA8xNNkFgBN3mmnZ
jbWLqwrGfk/Wq9iUHZrwujYEOBcITSJ9T2G57RJtydkDKfeljp74WxK/uIqsT0QkhFt2OPc3pqWi
RCrYsasHMw071fQM9VYhL5dPTSgJG6Y4deoL00yUHmSi4vc8/OrjGyLrQRBdDPrGCVLemglgLc74
9XTG3jm374LZuUmc6uiWnSQMFzFhYSkKbCsaUt+Z13Jwc8coqo4BemH1XZDbJx0B5eWTErFhaRYW
F6ExlLyzcwDv0meq0y5IrSujfDQTCcyAkAkbeRrtdTifjxqr1ahJlnVdQAGuNmiOP8X1AcPJ+79m
g+1gQoczOndRzeDUZJp1gCEBrDSwgGqhL8t+6GfJSYmCxTManKZMS7eo/ayDxo2zpz879HMD3/Ux
Hnw2C1HvS9nwqUA1XWRLsEQE3brYZMaJWF4nKaafGVPjsiuw07C1DV8BUEhGxlO2Knt9lcx1C9Tz
jCL7RZswrq5R+kgSsEh7I1Tpnmil383U18vHD9wXJkrgItjKLP6VpM9WNKa5CtbqH3n6I1uO/933
OSM9mKVuNA1pg6J5yJrvrUz7BWINfDgdbRt4pgBeh5O3pI6M3IEfCOIu/1Yq2a7o9Gt0VUhkTqCd
IIPQAFu/kJjhl8i4Nep7cOktpi0Kz+i+JoskhhPxgbecZhsmOlDezXZ11prabqajucAxfL3Twtkl
V60uMQIin4mG+jcynOpk/dh3tNPQYPA0B4rX+XGYfmbVh+Sq3MkWsct44nzMqtl9sbiMmJF6lO7G
xMK8rERTRDdDYDQRfRqI4/keE2VJWm2ycXAWvRrGo5GGfy/ABJMpWPWGqh9u51wTTdTAsfJtRd3L
vYuVoyGbTREdEjwLEsw6nAsGOs6/X9lapnZWhkJ4/tSbx8n5nGe7yywIDeaWBjvDjTXJMjOPCiVH
nP68IDXGkvTJ9yZYkY3NwunKlOi8mCXd0g3EmBpyB+fk8B6aZpqgi0B377L0bupPiRTaTVCyhEO2
kcrW0Opq80nSKFPdVTVxbMvJOQ0I/XI/Pw7HHrMvlw9PJF8wjFB6TXWhmdz9LEbblU0EQrOJdGKt
+1UlA1yVkeCuhywz0vGMROveOcCDKl4usyC+f+xExPsQUobRj/MLmctCJYAZYs0W686tPFbHwBh2
i1DZ9NNgeJG9okRDSnCU6D/A88MyDH6RXNY26UoUsGTsk/vot33IdsYRg0qseFIdrUM67WJADnyE
zzeqfB3bmBvVLYAki8BgDPojg3VL/fS4+rr//8GxFznpDZM8QAnNp0xJKMgZ82EYHor0oLs3jSYx
QKK89vYsTc5m25mqInvwentzoIadPx/oFaoAGG9JJA3XoqzYGS1e2utoZKtIWCW+e9bCNGxfrOs2
pPAQmqd9d1F2k9wZ+/VciueMIif8Rj/nFWEU0Z7yZ7Cs90oMblTHapc/mZK8lfQwme3amEI1RxTs
sMPUHv7svUBfIoC077Sg3deyaqXQEG7kkQt+6hUgCmYD3mz382yfLPOR5BKGhLZjQ4JzT6SxupTU
4AchT6LfRcuj5H5kBLhI1MG3p4gZpyac0LE+7cnVCiTtHnPHFQoEniJFGhKqFUZBdRtD7tiyzclg
Fw+piacpxnWxcKlcgty4jQo1pNl3CWtC0UNdFxE9GrIRPZzLQqJAr0o07wQT+usMoJQZnyzM01QA
nYp3spXOQq42xLhzrJu0i9po6IJYyQ+9BmSZ5mfVYf/7PAaX+RJK3YYS657aiHg8zDmta1Ay0e9V
20eL5NftihTMZTLCWBIdGf97fMgBntPRlcYo5gXHp+2hubAVUTDd6/sELTuouv19qtHdEuNcWIJd
VWtig1hU5YDuPxG99pt2f5kl4cmhMI52Braymo/FltKulBmTi0E/A+ncOdg0DfJW5o1FYqdjfBeb
vtAzg6fL+blZNQBVVUdFwmJHdsUPSPauPxTPyj4fvOlKhqIlkrstNU7u7Ngxs5GCmll0+8QfMAQ0
aD816Qo4kZ3QsUcabyOCOT++UWKN7KgfVmQ162BCFxDA94IiGA/Jb+SfP03Xvb8cZN2qEpJ8u0Rb
FHhDzzVCsxZwu1RJlHDNxn/+XiY2fPFQ3XnX1r0dsU68ct47ZeuNhoIRh7j7fJmOUJ22hJjYbNSW
0rkwnQaEmDXSwvUweh0a/nSflXhlUiEM0FAcRW8hxqytdy2USVEtSufgupyb+tixh+DJCthDcA39
FlXlWLoomYk17+gNzbIsA0lhNIpxYp/XTV0RE2XLlr1wh31mYowckFeO4vfur8uHKaPFCb2JHlh7
6hc0Po2D18ylF7vYR0hjT+1Pk/sBe7tljLO3euK4NabtICHNFy0/Ju2Vurxc5kd8XW+Hxy+zWKhb
9Rabgqpdr/9SH9nacft2fYiuC0/dmb57avey6EVyiHxqpXFpkrkKuzAjea6p76yoI/X0BEy+A2kN
ySkKQ8/NMWqc/Ke6WQ8pm1Wrv9BjWnpFgHbFQ3GVX6u78dY4AKb00+VTFZn7LUUu0MBDrtcWExRL
epUnhzw6tdPhMgmR9TVMTCYhw4YCHZ91XUfHxMIedODF/bep/25kzkGzTlGfypwx+63vtAu9DiiI
6Gjl5WMZpaIxnsQok6G8vCPXLLGT74FxsWPtL+qL8vcpcdfYkOMULG2VJulqkANCaNJdOc5+lYFR
iebXzmhwekVyfShSBzSK4xwkfnqqDzlw2wFNJrkkoaBjCgEe32QFMy62GMqCxlqDygu6HfxySP14
+VK3tleMgx87Xy9LhFDoWDLBQL7yPdpN1LVo+G6gVdQtvMw9LPCWa/OR69kQ4a5nWssl63QUZqeV
ehFOL2aLh3eXORFqLFCJkE9ExUJ9V+bT0LedkClBDmZvPxEjZLCCyc7G8e1o4bFRjknq80UKtaXJ
/r7xknoyVlEfp2iO039gr9fIIDsnoPtLTIMhUKctGSYyGzIuGgqzOQZrWfJo05Nh+JfPTsYGd0Ea
duVW2ozv1+Q6qn6SfvWK/JjLSsBCv4Ew0wImjY2OLj5NZnW1tcwWasCTD+h5z9wVaJhlZmE+rQBj
rnZKIAsthEdnI4YGqI+uWTxw4UJsqjYpHoxEe+7Is7TlWKStGPvAfBKevTb+O7+aXlmXxElhFqKs
/mUUU+open1dpt2umtL9OKv7y1clo8ddVdOjTO9MoKeqD0NzT+zbmR4N1GLIEkukQpidQNEMcLSY
EUDOmRmPjdg5RannVoshVJRjWRcUwzKJMAcBYJ8PYZkgoflGjFOlZC2SFKuQIIP1Ay13Kmr1hRTJ
R/TY2RLhbss1bVVRV4ycTqfUgvwhJxeWX8z9+k3z6F6G1S4yrltq3F3Fup1PscpYAiSHcbS7a6uS
lFCE4r05Nc4rWc5gkjYCQ1aCdgryaYp2l+VN6Pc2TPBZTOxUSNqSgomVFihnWoVvD/RRUekOOFZ7
jUzfI9vax52ahAXwDC9TFxqmN/b4nKZlKdNC2Bg0Fg2eIO6DHdZ9GRq5dPpZIhl8WnMqMluxmaw7
N2TwGYS6G+r/KDfKvjioV7JgVtQjtZV2PqtE0O2XNmyAXH2AcilXDpqqsx39Hl9rd+oPFTPXrR9L
8YJkx8mkaaPQE6a/i5FisqoHfqdGZj/RgUqZ1dgFJrk4ieibnOlIUSEb8NBHMBvdp2ZgkGvygabd
syPkDIaRI8DUEjAz1T8ma7dil7QhG9UU1iq20s8ZDDXubSNK8ajXBy9K/OqWBo2PFWq/x9/DdXMv
f+aIFdpB/59hARvu9Qdtriia0lanbBJMiW6c+TaSbaOVfZ8TAWbl14rg+238qE6Hvnm+rLH/4cTe
GOBu3lIKqwM6AZPsMTB+A1cC7RA/7AVVjyJUgg/0NCJFBqw0oqPk+q5Sraw5MG+rCelZfdm3Djk1
ygeGys5IcE/BGWUsZ3BGaMw6+0go+GN+1GSYUaJ7QTcMmpMQ86Pnj3v9KVEzqmqKrp4p9a3hwdRf
Lt+LSCG33+fuvWtMpx4zfL8d9qZ+RyYAaEpq38Kc0ZYGd/VNnVK91UFDRQrW3OWhEmYv+t7YaQeU
aiQpWGEwiTkvQJACIAOwk5zry0kWFSQGtWeGQfWnS9v1gVh3PSNtVO3cwJCQFMVeG4p8hm81HCT5
TDRFxcUerUrWFPQN4BuLQ9RrH3lBb2lxr0Cil4jKNdCCIvn1z2GfYyxTuUkeWfEw3ckAxMTi9+9h
8ouNUnOgWl7DKxjrF9Pxm1FmFtjv5TMCbH6DqJhURl6A48cx21o3BoKGLzBwNK/Kfe8Zgzdcm367
lxkFoRHaUuNUljhzmhUR0szZMbkHujyItdgmv2BEhZVeZSMqIr8KeEisdTNt7T36qUoVYBgmOD1i
HcraT4HnbMZ+VD9d1mEhW1s6nMubq6TU1AT4t1Xi10fsJjkVkZ+8jP7qM5y37kUO0iKyG5hX0VhF
yjAIr2X2bI6pie1ubKnSjzWw/GofYQHfvjr2t60P4LXpEIWyOF1IFOC4jKLpvqt8KGsSjVYC4R/H
IlzXly4qvCWTBZcs/OZF0t5Q4Uwi5uXcXIlwmm1FR79LQWSwxtyvsvZYKc3nRq1DY5BtTxRpmg3f
juQYpvbB4HkMliI/h0JMCiNCTkbsYyTnI0KC9YKgoaOFjp+XikhSOG4aQ5VvimuGBRgd0z0m9Sys
Gm73biDreRNLpYmGDgYD+x40d8qifFgpOOq/jAEDO1RN3wrqMLllSFKL7ckyZELxMAHPDLgF4Hry
71Japm7iODWaU3sdMd8/6vzSppJK9n/gCk18EEEkx17/vgnE9L5r28xt4ZD9KQSQ+i6dXzsBuut5
nz8VN7ImFaENcVCFc10XwJR8frs028VZVdRJVerELyXFZKenl/gZHoC468c16UcqeeALz3FDkrOS
QzYXf0qzpL5p9VDtTstHimIMi8RBEI1usnfmozWL0jUbVBeTZLeOcdhrsjFiERcbErxXRjumkwOF
GL2KmBVtoiJ0jDLQYnt/Wa9Ezh+z1yr6bdHi9W5aOVVdtETmELpJodTPE+t57S0nNDFGGnbW+K3T
tFhCUiQS6JJCaGOjMgYez00FSh61UeoAuaDRp3aG64pClXxXrPYjwYajQZlQMNV1k68BY1pKK2bD
xBEesMuQeZYM65TmhwkvUezA3v/9khkLyPdv9LjEiGavSod9DjjL1bOmL8Xsj+QjvnJLgwsP1cTC
ZsPMguN6GH+8rpjxncChHvoAT8wufSTZs6HHI6IO6xCrzYzLiudAg1/MtCs7+XtAru25vfMdKpKN
YwWe1OJpXhdPx4OkbmRz/0KFersdHvu0KIpuilzcTosJ+RROPuv2aHH/L4WOX1tnlLRySMkuyEYw
E191wJQpfYrJD28K6sdWKnVCddrwxfl7wMaWI1LEHbDATlhK6dUEuzv9AQBtly2F0HVgsYOm2wA0
IxgOONdbt2ixgTp2u2BAzwHKh6wbRfH11bNrwNsR4MfKAl4xa28U2d83zqpdtHyaLFDM1ZshmrH6
+UcRvRijDN9OFDJtOWNGckMnK1otaS0Hy18MzWvotYOMun3tAtzVIt9KjPf9lyfJGYo0yRyjjSO4
j7t5x2KZCpFFXwJdXgF0VHEjwx2QXh1nNbLITSOgCILBP5stsiAKtOiABScBdsqfbOp/KHzanOlr
AnZzpkW3ApiQ8ZgdETwF84uhe9qRgcujuxdo0VOyu3yqYv12UO2z8BxDM/H5JSYqWiLiXoH1bb47
z273S5XhsIjF8Y0Cp2n9qvfRuMZIpmZPqe23SgZsLE9BpvMyJ6JYGv3b/3LCKdqIUd8SxV+8h9od
0Q+rKwmQ/oM4vBHg9MqgDqXWgrshTyYJ6iMAXo7Kc0WC6M5gQN4/ZS8fGUecgrl6RACJAoKt/T2K
jrSX3L3sZniFUoYkdVOcWAPXu2Tfq/mg49E4FY3kamRCximSqa1O19hgRF1uHPLQjj/MTsKL7HZ4
MN6uoe6o5GBG3WcpKlRsWefo6Tf5dYVBfXnYIrkcHpTX6XRj1hKIdZY5N1U9hIUaHy9LtOR+HO1c
N5FfcC3FBkuuGnvGtz6jfmWFvSIhI7kdhzMBJFdWS2FioNH7yPJyDI+NshqHjAZvBCoXOA0VaBT9
l6wGLAn1nEnSWSA7Ls4AqCRNMMsOGgay/9YcDECoWdbbdZZE4sJk48bSOOyHbIy0ks1W41S4euXg
PKQHtmC3uMICNBN8ecSPfe2A+mEWXpYGocDpSBUg/2wgA8M9ADqz1AyUl2Gp4QasgxsfLn9feEWb
73PSZtEqZaltSBtaTRI7CurkoZP1bMuY4GRNGbBxJLIRGDvTg6oEViU5JBkTnJzlTtd2YwmXXa9P
HV09U/9qp7bEnIltzeao2K/YCEDv0nTMe1CxboYwPbBhjkrxrCdWqlOO69fp4fLVyE6NE7i86dJR
T0GvVXYrMNllzxVmf/nkl7Phh3M0jTuOmjbi6scdG03J9yby9Pmuk0iYUEE3ZDh/MzaGsdAZZFS7
9oz4SKd/+u67AnjDy8fFfu4ldjh3MxWopbk9hKw3I69CQROgp6uXkMpblf+OJb4gnmRaFivs5NQo
3hP71BT9bolvh1wiARK55mvfvU6qaCogAa4LIGm/p/cfARzBoB9Kjdip5djvoJXSmLRT1YJEmuLZ
cGNXu8u3Imbh3+/zoa3Sxms6Y9lV0Ccw/vGR0GdlkRyTWFHeaHA2sid9PYwrAo0OK+dS5275yMjl
5pBeq14bzc8nS0t7Nj8YkVNnP9eyqpLskDj7uNJeKSeC72cNunUfGkz/OBJ3T5iavVePt0PibCSD
PFYm5ovpl2DuTlh3it3mCbZm6Y/zY5p6BVLf+uvGrlSKMirjj/19c36tGjcOgBKQdzGBtXdTlbss
lRTmxFbmjT3OWFLdQnqRBYLD8LmKVH+acz/TIHIyPAFxHPCmMXzbOGAXqEnQqx5o/+h3bEwnQ86i
UfbdKxguJnVQdDRyiXGTsccZ0VRJ274lEPG80cOquW4dFCgGz5blzGR0OCM6NsjUWgroZGvrdQQN
SzbKIuhqlKissFUTuyNd1iUAlAy+aa7Qljo3U4xiY/BoQHLdemYLIZIX95/qGvufd1rvfSga3ZDk
zrBS6nisGUlFS7wYDaEWeuZQ1JdcldgPvXHGHaGWo7RjzyAzm73vDDc9/TWWN6n1bGmy+VL2qfc6
/S+pd6+fotE6i4IUQx4dAFEWH+2TdpB5cLH6vpHh7GvZVDSvXRRui3jvjs9jfTtlEnkQyh2DssF8
Nvbr8UpVkVHJFAXOG0FPqE7lrlcBdhwjJO1tSb+csEfB2dDi5AAQa9E8lvDe+l1+mx6avetP97CA
bMkSZoJk8iA8vQ05Th5I704EKGgAHUipF483o/bVHiVDq0IP+EaDn8aoSgeVOQM0hqX0uvXenA8f
cOMbApwIuMo0FhiOZG/5ZRdRPHiy4S5vpdk+yWHxMxdOqVA7o7ibyW8c9OCxtYdG7UW7+HrapZ9Y
iTsmvizlIqPK+d8u1ueazPBPjnFlV6MH4CN/kIEeCJUVW711rMjEe4fv91O0PELeHrnnxMJCRx2u
d7qu1Zs6/jq79130ra13l+9MqFMbgpzHT9VocksbSfykD/vqYXS8zvrcf+jttaHCznbj2/UiXVCh
AhWt171yesB+LC+S7cKRscL+viFiq51tFAnOzk6Vh6bOAUxQhRppbotFlZjv96SwG4Eh9tqoZSN7
r52TSlQ9t6vFBpS/PQXTvIbU/p0aY9gMSvC393NOiZO6lVS6282glCsNNs3uBmyzBfKZ40ps63vp
PqfDyUE+uUq5lNYQ0AYTzLfxEErNt4wELwRj64xG4wyB22c38VT5KDOe3LGVnJjgCX7OCicHWPDZ
dOaEIxubIz3au/VgPjrBuo/y3RKUQRr8fZnynCD3RoaMRJPZsztCIDR15m6otdCkmoQxdgXnjvyc
DOeS0KxkRDoFGbPYFcNtYUmiY9n3OR9UDXQwqhH3o1W3Q7ZPXYl7kHzf4iav46jUNEylDoBmtf4B
gvfjMkj3qr6Pq87OiMe702Idm5Us0EjYEBSCxv56eWaDouW+uNIfTBOxfsiGU+WrdmTscTZBjbqs
ByTPgA1YwZBeERl4jER9LM4SjHnVt92C67Ez+wGdIbvcje8KVTYII1Mfi/G5MaPV2JLZSXGE2bG+
hiwjYpy+5tfK3roaDvZRhjAgOzbOKiwONo47zJROahkqMXYidXNw2YbKTo4zCNhs10cuxc3MWlV4
TRd5JG3DJSpl60AlbsHiDIGeLGY6ueCF6j/79HZ0btxi9ed4d5kfGRnOEOj6YDWNC0ko8tErh9yL
kZc31NmLDFmrLtPJCzaHn8Sa82zVATAwBL2WAHvviKky9n+YUslovMuLm6gYvUI2CC25MB7WvQL+
w5BXuLDW7J8qhA1zXR6L1NpfPkeh6BloM3XRz2Kgn+Vc0rFGNSptJcYqrvRFpUHayDaNCi9qQ4BT
JS2j9VDkGfrbK303lyNWm97HMzrezEoSkIi1dkOKU6O0GyhZjHRE3rkA4jobmKNX9AAAsBCJlM8y
KyE7Osb5xkgMq4pxIizDwlpdtUbhdvxtK7LtCDIanDbV5pCMiwIa5TobHnUt1LtHKQoxu+R3Er45
OE6ZjLWzrSzBwZnIlBR+fDCvEjZrSALN9UjIGoCkpXzmCi7R5DxtZjqRM1TgjHV9vE6XoUpk7pWT
5snzapJj5N3uqixNa6QghhY7v/sf0q5sOW5cWX4RIgjufOXW3VKrtVu2Xxhextz3nV9/Ezr3uCmI
bvhoYhwxD4pQqsBCAaglU6vtSRbFcLZGF+zhT92pGEfkiLGGNIyvpmT8kihWY49xaUN/6TiOxi0p
JPfy5t1IseGoV1VQDyIdIL+b6GjmSOuWOhtcEtlRjpEb6iYuPt0uPGo7BMb+CM2OK1F+SAjLHfNT
rOg1nmmA3YNtynSawEZvP9o/Bqcx3OlXfKdAC+5je+FsLBeqGjOUEk0FKogDbS15qtqfl5dzM+Su
VpN50WpDZ1GBzJeOT2gEul/qhRNTtAcZglfGa4rmvaec7eDClAo/yOIJdsg7qfHr3FXwei+d7lo6
KLu2cWvZRnLKrhyxPsRGNvGtw3AxqyZduoSgWkHaIP8meakXucVL6/dgFAyd7gZzIA+X11RoLRfB
TI2WRqi+Io5e9hMzYV8jH03WEMIw7eoERRS33Y+SLXqQbJ8751XmYlrQKLRqc2yNXL+uVPCHzI2t
pg4k0C8bKHIaLo7NC0n1tsDXjMjXMj0keJjOmncZQ2AL37ZbGKNiRRUwrM6yDe0htx70pHVw/72M
sx0mf68Zz5hTy6U8SgO+lSXnz+0Augvh+LzIA/npmWZsTCvHpc1V77On+gFNXDYBaRxmZUFUh17T
TCilLYTkAkcP2UYrsGCWdAXiGjvzh+9RZ1d74yuj2CAHiMUrglAiWkkulCC1hRt9DCvD1rf6T2Pz
ePlLCW3igsg40cXoWTCUMa/gJ3f9LjhoHvKMym761R4SO/JEFIMim7jY0VuQ+siYp8eTcpybyS/K
f7mZ+OZqGppKESr4Uno2+mgwfCJq+ax3olorizkXIrDCxYYhiMtILQAToxVGib91hq8hnY75gW78
35PobyKuwsWHEUxNVWICq3GZuEMBbhz9rvK0q2EX+tbTZbcQGKZy6YW5jLWw6HGCJbPipvpdosh2
s3xKqGrP1BJECxEYl+o2JquRAhOXqilWweQdKncDKZ9NE1zXaMewc712Llu3fcX6HZ74ZmujqI1c
CeCACx5cBjrUa7/RjkvpYZzM7gr3Mpro5OKbrsdkhOJ2DzjlcZH/Me9VJwI3T+7oR+MmK+/6HhEL
egV/wfElWlkuepC4NNBvBOSi7/ezMh3iuneShlxVugKJTyEFkWBn80NCEomhAWnCbcpfCbjLvukO
tKq88JDhf/csXyjmGhEcmyoXTJRxVrQugok6ml2iyoZ+MVSXBC1voiipsoVe3eiCpRo6k2DzqV+x
0/NTv4v8ai8/4kn4a/Ek3LGEd+Ptd83ZSbnYMupZZUgK1nL4zLgV6T7cKTtGBseGKUVP0A1uhDfR
hWfrHerJDJuRbfjkSBUHjIS4/hOnAtkd6iZXeOX810dFc5wb1cE30HxvTxU2cQyCSpxAjR/sFLCD
KDedh0mL2c28DyaYz5dzvsVnzAkFaSDgzOUmQzaEPmGg4/KOF/gkX9Eo21wujBDeMprpfaJaTjsq
qIGLRvIEYYxPuZharViQWcHrKbjV2uum+EKg9GzdLDGonoZIcD8V7G2NiyWBDGaakQKtTK9Af9OJ
EnGiPcbTVwRmAjpl9mE637qtT9QuHbAAu3j4zuj3S30MYgneFCKTuNiRoq1EoRNMqtODIe/1TjA6
JHrf8szxcxDpUxoBYHZmB6zb0135KUQja3et3bRMCVN7Fgukbnvfqyo2qvvv6PCLXLOyyiS9Ww29
hcRB+COMo+tRFt2x2Oq8v/z8xrG4O4K2YOPWFBk/VGpQgISguWJP5a9I1Pv3h/PzDMTdD+QyQQ1q
ApB602t2cFPFtvHDvCpcECB60q0cemBW+Ls6hGAtLRakV3G/n5aqKnOsJQaIvbaWnWQ2r2kmWkoR
DPewSFtqzWYHC/VOOTWK7iwG+UTCVrCFN8ilWKg9ryS3h8GhX2o4/qG5+CqcO+yhY+vIvgp5vcsR
kF1GL/kGM3i1blVZj11HAQTBAztsg+OIxH2I0c02HyEAQW7U2NileHpehhUayO3oOsuLaOxwlUzL
a9n8tOTerD8S6PjlZWlH9XNGr2u6K6xPl3FFW4G7HkwRZs7jAd8PjCLXebmbtMCR+8xLRdw4Ikfh
LgVqIs0Leu9RHZ172xqQjTCfg+DpsjUiEO6lYSLUa2XNQMhLQl9q6GHLs0jrajv2/tcVoXD61kPU
IidRXmLJerxpyUie60XEh3T5q0Bg4y1EaZSlRHrYkXfq92UIHrr6OjVaJxhEjQUiY7gwIS9dkVQE
SDTOrgbj65hMoqOEhYA/7ygqcSFiSa1+NEeslwnFo+4uQwukeez96NQfS1yrOxG392UngILq28Xr
y25u0hh4CVF1W66GL9McXydQAb3sbH+4/p0dgQsVemBK4FQAkIIHLRS2X/W8naXxmZz3RzP4Zzgu
QgxdOWB6HJ8qMSK7VSOwTQgbVtnnfvetmCAZE6Ox3gnGFKx0TQJEITn/Z4rsONiXcLvQwAT7c4vV
DM3bJdrH6aP5oV6aFTIXH8xQlUDOBGSMYttm+4XE/rLcJFUu+Gqb3rHC4UJEHFS9kdXAsboDaU+t
ue+CX5cdY/PteobgSy0mKud9NQJiNK7NYbGV+lHXDyG5adXny0jbp8YKigsUk9T0QWEBCvRfUHhf
IAJbHiSwwYlZazYjxQqKixQqjYIoHwClU+2279EOW4m4GbbLlysMLlSgityESY4dpRqO9Zg9oWHa
t5zwiJeccb943a7fCxZwMzitELlgUTVWAYYeIEq7lO4Yl0FwmG/R4D7MEJhBT6knysqL1pGLGpVh
lnW+4L3ajvNTMD9JRvjlslEiBC5QGJE6yBMGkFwKsd66Sxx1XNzLENuxb7Vu3L0BPe1tNDAfH/zZ
U1y6r74PULCjKDObp1JwhIgM4mLDPGYgduxgUBShA1z5ociiFKUIgYsKktaPZFJhTqQ4rFmsnezE
7a5rNzpBEltzphsi7Bfbzlyc15Dvb5CLuGs7ClB5B3FG9IpdMx6N1qf30EfHs7F+km32eLz86Tbv
FitULmRII4WWB6unN/qejJrbptCkCDq7ztV/F2oNLmKguq2XisE8vUkOowSaBmV+ylXhsB37PRcO
LX5CPY41NS7ZgS/t/qOGnTqtP/vha75JlPQRnB+8qn0qD+jPnrB8vWHetZjlyC2ExLEQdOGJvhIX
JcD8N0f9ApghPWZzZNfjVVU8hr2IOU7g+AYXK1pDy2jFfDCWJoeicjcZgs3Lts6lr8NFCquArObA
Nu+iaIVdGRU2ldSQ/TSnhT8Xy3gwy/xHg6Z+J51oKQhUonXkQkegooCt5kCXbxbi0wrMnM+xtru8
pUTR0ODCh9bERQLVOJxbO/a6h14YpCF+tn4AaaZql4gGcQVG8bMcy1hBw6SBw8dDfiu1flGTqwgt
1UQ0KSW4yZhcrJjB5TYE3Wua6coKfMkE3fJk6wbIloMHwRoKNhY/y66VyhBNFb7UXDlq4IGmGvP5
eCpE9tDY1i75NXhsMUXhUATLXTlSScumhiWr9eRx0m6k6l5SBJeM7c+lSSA905kUH7eXSTElcxdU
uKSFzmChc87DGWZl3y8v4LYhZxRuJ/cK2uVUqcY+G18C3ZnyX5EoOywyhNvKYyVDTTIGBKkq2wB/
Szld98WV9KGymnY2hdu08zJREhDgKA1Fj/tjmZyQk7aV8kS0u8urth3/zlDczi0rbQilBlCdMT0a
Y7EPpv9dHRWpq7M1fOuC3mYNzVtAFPN1Mz0USKqLhuY3aLffYnAbVQOFVGFRYCSY1GxtJjeBgguo
g0QMbX8Idb8XjG9eCKM6zgKGNN4vfrwvbokT7tJDffgb5i+Bw/GaVnEdFWDtAJjOpnWtY6UMdgKV
GnAWXXaDP7w8zmYxP1ml/ejcG20bN9g9t7MT7FAlc9UD6nG7v3vLiwzjQgJkrsdS02DYXMx2o92W
44upHMf6YwfT2SwuKEDdMo4nZhaIKG7CfQGJi3DXf0Y36EcHIFaOzoUH0+g7q9GZa+jXmP1LyN2U
fijImdCIgZIxZM25aB1DR0ipG9gzmbdJ7SbdtzQXzMdtx9EzBOcJMU4DKISzJeumnRZTm+TGKSbJ
4SMex5TZNRAeqpiXe+txmLAPKynCqUD2+i4FRQQK+g6qslC2AGWv+LUhb93DVnjs5ysPTyOS1FKf
sy4M3MhB74lsQeDTXVM70FH1ZVGiZTtSrAC5b0Wh1bwsQYE31SE+sfkbw8uPo8uu5aGwDLx5U1mB
cV9NCaRBkiWATYPiRhr0xj8v5mMnf8FN8/KH2zwxVkjc1g30yRiJjnWci8hWtHtVpEC8GRtWANye
BcNX3FgqAKLoqBZfItOLrF0xC0LDppuvULjNCkX1hUQjUEIIVc7ImMfXcvzt8lJtF0ZXINxBnqo0
H1J0vIOWGgIaVoTa/LJv9nPmFHbU2uOhjcAIXAteHEJY7lBf9BQiFBKDVRxEdHfcMX2G2s1OY2kr
zoebOc6W8m/5Hht81ENAlqHxnEv1fsqTyJ6G0hEsKds1755TKyAubExlXSyajqbO9FP0FLKwsbfQ
PKhcpXchuDdF12P2hS7BcVEjk5SkTmrsqyxqn9QWaVPUCfQlcNoS3W+LcpKURtCysu3/JqirLM0C
hTTnmZEWGENCelyXDSdW/dY6acuXQhJs423/P6NwrilRMldQhkWSTOocNIZp1ssSfr78sbZDxRmD
88M6lnOrXoBhhTvJvA1bgaNfXinIVb8N6ZEcGBFSV0h8pL8M0HJULxV73QoORPZXvneB/1qh8MWo
Vh3HQFNwINJQtTMD77/q0xCC+BWqhKByZPMyhohx7PLKgQH+rWV92I9zFsDdoIVjyLea6AUt+v3c
2ZQYZj+ZM35/KF9Buc8OREpp2w0U+nnV2F+wOm4XJY3VMcG3mX70XgDGSyf2ss6W7hhVo+oXX5cb
cYnoD5HvjModTjnSKFYxwK7kOLnE7qLXY95ykk9W5Uh+7ZNDWHmXvXy7CLEylTuwtDmdzCmFm0tj
+hKlS21n4/CJRIo7l9FnrdGIreq6h/5te5HUu9FMRCXZ7ev76k/gYoZsNUZbZgMyIgluU4Yfe6bb
QX0ZJXtX9XM/OP3vIoJ4ca0QufgRLkOaTBVWeqmemuX7Up7q+uXywl4OUZhPe+tC4xSMzcICoVKM
h5nIvq7jyhaKXtuCKMLTLpVylaFAC5ghfo7N4yI9ycZes35dNkaw416daLUfhn6gpaZgvcrGyY1D
JpqmEizW62109fsTUvQmuBjwylZ/DIVdqj8aUcGXOdGFQPjqhCuIppmIasSA0LRlV/00QUuWE0yp
DN/MXHByiKzhokemgUgFQlZYLWgtNeFumKF3NwjuEiIQ9vOVPW1Uh2ooAyRLS1siXlFDvT52L3/3
PzwDfoek1yrICiUzx35Eoz6iw311VHxlz+bqksxevL8ZcxPCcZGgMfqIZBKMwjzYDO0QPHld/aDd
KFesNiXqFhItIRcFUlqBoL8BWjHVjoJOnXFOHZ2KuE5Em4eLBGWdprRQAdNBjgdZ9CES+bbAEJ4V
xsoGfY4LfCWMXWvJfR/u6lTg09tJqnPI5DULrESuIRyJEECr2i/TvdLfjclzkj4VxU/Q7xn5dZV6
l71PsHA8R0ydF8QsIxZCFxw6edI7RFZ/XsYQhAWZu0uEslyWHfs4A5XttniMlNyWtBGEj640PVzG
Erm3zAxe7SY9rIolVmFQdjTRcDLtpbsyQSvc6GKM5y4itgBv+7nxe/fyuessXJAfb/HNWg9UA/vY
i58hTeigPc5vdtpof4BSG+cquDIg/oB/us4HpaHu66HASS7do1UXXJO509nK/YKW079Ji2w6yAqO
u7vojAeuTQGXZXnoGmU72kEcHwSryB5l706OFQoXlIIggdAZMypT/qPE46VOhZ6Gneakwpi0fR9b
oXFBaQisZtKSESXKzFWvFDy5q30WObOvg7JTxCW/feVcoXGxSWkmSJQo8MgG7NCSWjpK0TppA0EI
9Ii0w+xMtMeAVnOsiAGdg7ryTetIpWGPiV5fsM6Cr8m/wnOdRjXqBvhbMFGteu1N6dBTfNRx5e4P
zS7bLYLywWbYhDStjoQkJDf4BLUWTRK0D5DE69uxAWE/SlcUVMxWKjJt27IzELfv07qQwGyO3Kqq
xY+g+Luji6iyvX2JXhnDbb0+qeZiYKn95ofUvBJkRy6SkpYDMjpkoCCIHFmC+CIyi9t+VliYZDJZ
stV4oMWvQnQrFNrE7TxSBubYzCxhTO16tl85GNFSpNwsmWvAJijTCo4ckUtwuy8KiDSNEhDr+GWR
0S2Fe4hoomH7GFh9Km7TBZKZxyFaG90GGa6jtu/2/ZfBgZ973b24ZUlgEj9TF0/BklgaTDLNl6xw
ivwf5Z/LO1eEwGW1MrXrScMKPWMW22FuG/qXSUQAzxb+fRD+vYX42blBjvqi6mDFkha7Mplsaz4o
2YtOr3UzsxuMnly2SeDb/PBcR5DeikIcnaYxfTKqcd9ItXcZQuQHKhcWBnUa04nAJjZqZfj1DuPd
jvpDcyT7gx2AZ6d7NyOHPJC0MIMa68ZS/0n7D1VKVwBcNCAa6PyGGgBBT+xQuomK2I0awatn87q2
AuEiQhJ3Zm/1bMnmyZ67B5p+TsOHXP9RiCoFIiQ+EhgWkYeUmWONrmoOX+Os9/IExbcoRP4bnn7Z
G0QOxwUFNSFBBe1yHEZDbtMytVNZ4G+CbcoPvHX5pGZSCYvmQfPQrevOjZhmXhSz+Tk3y6yiQhkR
DNDnrD2qV6o37eU7vfCV1/5CmggVGUV2yW9v1QmNwDscwCe02LQz4mZLYQv5mgSfhx96y0hY1tRC
zE7o+JIR816pU8EFSGQHFw7yMcmzPIIdWaPts+Bb0usHotxfdrM/3C9/B1J+3K2sGrmfWS2Aad1R
F2MJeF9bu9LPdqLnANvxF2K2xkWETC/Ltq5g0DwOtR3U0Z0Eis8pQTuAVUn/XDZs+wNZmBiAZJuu
8oluEqXGODG7whpPKuyhOhZ8n+2IcEbg/CxSWkkfA9yVh8A4RMlXS/YIagM5y7+ImHi3l+6MxT1L
S61q9NCANXQKv8uL8VTG6q8qiZ60enYvL9wf3gBnLM7vSF5CN8gEliE7pHZZBjbxiSM1nppBbfRf
dGIaZ1C2GVZP4bgmhW5JWMxU87tiX6X7hewuG7a9n84QnPulsmzNMcv4GUr0K06VJ7JoHYRwekEh
R+R53JlkkaVTevaql0lwWtrkqs1F4kciU7jDaGmLINNmmJJP3c9Oi+9JoHwPpeLh8or9IXifl4w7
hKaos9KG1T3Um8ay2SvslfMcmQJAH0p08OmL4NzbTiydPYHPYAdprNCBJTKlDrWGMoXM50DddGnt
Wia+goGSIoydfEpQhf552d7NZUVLnyqZGkaz3zHjSfVsphZGf4cg3GdpYcfFcuiD58so29WkMwz/
sE26MsjDEFVfxS5irKrx2fKVlxKtV6RyJs+MbRTx91Twut0MIStU7lauTKmhLBVQ0cbtmQiKy1h6
hnITd4ISo2AV+U5xOWlnOoDSwg1BpBv1V3ITeYR4lxdRBMIFRHMuSqplAKnmU1K5VbJXRUpm20fj
asW4QChJ41gnBO4wOpIjM7aMK/nAOvHIQdSJtxkzVlDM3FX4C9U+wyAzzImaFspCUnybSqpgybYD
+wqED4CSFioqCmuuQe3wW43ZBBfze+BWyxvQ/nvoOPgLii6RZVw0zFQoLJcjQKfwIYndUfnY89nU
LEOHSpNCeZIdOSJqqBXs+fyZ1Qhe6fCP5EZyZZAGiQZ+tkPiCo0LvaBdmoYK03uvszI6WOIGNF7V
6PSiXoOGDflDm+lsHBeBg46qURUArszkB7X8HkMZTpJr9/JuElnFJwWSvIEuWAIYdTd7TEtNvSuu
48Pkle68lx5EQtjbu/e3VSoXi9RUm6lasUVUY1vXaptKvd0I6VLYDezdhfP8rfgkwazERduZgGm9
xVed1Atc5dT7rIac7URzTX9YQwtC6RgVpWjTfLuHE2Lq2jyg+ZzdpBkzUnAY9hWk51WU6rOdJBgq
2d5YZzhuNwdSEZNX0idjPqlkT0SjHqLfz23cpRyLIWdEG9YUuUse2UEreHtse8HZAm4rxXkSWsWE
BUvrT3NX2gPdm53g1KNsg7z3gTMIt4FkDew1y3++yuRmXwzqSo7h51ehN+WQmy3sNLAh77nYiZ26
o/2hnDK03v/fKfjbTFpr6HvVYGNpPYagIyy+WCIRg+2D/QzBbaa6qrKRMqbOCDRSZa/YYbTvIWhv
xJEg2yL4YK8JrNUp1Y2jUhPGqzRhergne1mV7Y8NWKxWjDvZq1mlZhDi1NVRC0vU/Uy+atDXGw6X
Q57AvV8Py5UtWpRr2UJgSwhSUdWXP9SIsTKDiwZWlvexPmP7gLXeGxXUSTq7qX/OoaDBTmQHFwYq
VRrL7pXkp7wmxVVef2iacmUIFwdmgza5wdgGtceu9eLuOBy7x8g3cAW/7tIr2WdztR/Ku69AudCg
d1WphQFAlzJ0wGQhIQ26fL3sAaKA/Ro6Vi5ApaLSAtQL3dqrjlUO1REEILf+wVh7h4e/qOUJvhVf
l5/aJq3UFlZFsQ3Wcuqzmu98N9+OfvYN9TzXcq1/5x58mV5uxrHtekD2I1IgFsZ7/t0+4ovySpEG
vcooDpcmeVDn0CvMKRO9CdmevxDE+ar8XElJV+X4UvK9vmtPmYvC5AOUeZ3m9Dd9J6LvxH6+cgx1
yfS+ZBE1MVq7ajs7EzVsb+f6zw7Ol+JzoqRJxgg1Bx/jwpoPMqY93ckQYjuiMu6LiNUEkVvmosQQ
jfgsCb5SV9/Lw0GfT3klCBQiCC5OZG0mZTIjoUzmwiGW34yVKzwcRF+GiwtaacVGkmDZEkpPFV2c
IC4EN25RWJC5G0NLKHqnJBjSeiwjmmHMxgQT9Ogj1IGzQHRvFBzf/ERZOwaWajJyLiPzCf0WSXY7
3pnx/t8Fu3dcuJgXSVQDMBa1Wa95vxv2ukt38VN4hyGVnaiZSrSM/GxZTPMuSRj7dHacFHCwFz7x
Wl+5T77JfumK22UF/sdX79vOiDIjh4GSrIL1/cZsrogquLGKtq3CRYbaTJZCZ5cTFQNz/x2DoVBr
TzGCJarhb3qGpcsm2BctU+ZfSR2KqGbboXSStrjNVbcaikwdeekLQQjfXLkVDntGrcJdkmVp28p4
JoXZvg33kXwVi0QnNvftCoK/1FHFXGqKN3oEKblGCe/JlAl0LUQQ3KeJ5ylB3oQ1PMzFEzQ6bmbt
0+U9xILLu1NoZQRbx9U6DUTOVZWN/kp5kHhzpv5AoHjWyumYVSO1AwN6RNL3y5jb22gFykfuOiKo
ngE0yHCGu1ODERg8ZA/KDcUsLaOH2Yn0gbeZ7laYXCiflZ4MgQTM0UEzB7rdjdvJZa1Hxik8kBv5
s4Yrn3UnapHeTritcLnorqdUWnI2SNlJtaNPO/Rh2pF6u8D9G/lrGT9hLexUO5BesK9FO4AL+YNZ
Ko02YgcQ85uk3/Xhg5QLIATuyVdblSRWk5A1F43SDRMDjASbWOCcfJ0V5EFQCtWYCcrgJd1Vnu4G
/X4Aw1Sh7noiqHEIQtM7alG1j+saAwquqtehG4VSbsfTouPN1n5Tiele3gSiteOiR6laQ4ZmNARC
41qPj5nsX/7925/fMqD7Jiu6zvfmhyFp84EN1upx5xoptUsztQdTsGYCFD4V0EoxGRUCD1DLUzIm
dqf4Qf6hY976bcrrFlvFKFNKs7xlbR3JEXGK0ef6qbOcGL1i6ffXopKuyCbu6AiTIrP6BCvXJ49d
55HuORT2nG/72tkk7usv4zCo9LWTzdduw+wqGhwps+PrzDceuiszOaoNaDdVNGEIs73bjneGZj9f
rWZaWuNEapjXxQ8FvS9Ez9zt+8Tqc7H1XQG0LXK7QYzPNfQ246tKfElzyKfoxFRq6hft6V85Ot++
Pxm1MdbsjBxVnCZ97KnG5PW14vzvMKAGpOgqsHB1eafxm8aN2mXYr4h4xyCZHyqNPEmmLnhxsGOI
P4/XMNxxMVl1kkfs3lIZxLAJhNIVvNWKoXaWuvu0GKF72azNr7UG5I6JNDObiswA7H60Db5X5Ze7
2MlybwKbybwXJfY2CzYrPJ4aprTKvClqRIzO1xs/XqB5VzugbfHKQ1Hs0B74F4xmWzt6jcllE0uE
KBKGwLSa2m2j0TEb1atoL3jSb8PomiXrBlUUvv2s0waqKQOWsi4/xeUv2smOsKFuK3BQ6YzBfr7a
XBAG1zq1gikoNtgRtG/U8kGBTEsuKkaKgLj7EoHqXNApzBFDDEJXdXBfNmNq55Ny0Bd5d9kLt2IS
BVEpOoTRVI3Fe2vVqA2VpXZl78ZL5Wh9Z8e0E3wcEQT7+Wrh8rxZqKwVUI1c9nn11RieLpuw+fFX
JnBRD68NMxhrZgK5q8cRLXXfulIoJrVthaLqKiasJYnnO1KVPE3nquld8znMXRZdy518p0IyxR3d
9I4ppaQvHzHsDMkdh1qQByZOX0jr9cOdThJPU/OrZm4/XYbZfBRQesbhfGBppVyLOuCEn6I7Ymdu
8GW86xCGaiQR0dn9IZc7w3H+QEGRYLYLVrJJDL/Tm0MVz/5lk0Qfi3OJiZSgA9GYRenPmRymMf/I
mbRaMi4YVEOqaNYEAGLeqtqjRTRbU0R9OSIruECgzF2eUAkgJq4jadTbSyL49CIE7szru16OUrnG
yM6yoNDzkOSCgpkIgDvjoogOrUphgp5ntpWdjFjgTJvtLyvn5Qnb245APmuEN2mPiuIYn5nUmn4n
H2o3j+0ezFBe6oa+aMR3+zA9O4DFHWyt0dWEdoBlw0+gTp+OhT/sByc6YbyFsUiEwuS7EJOLB0WL
EgOZ8LWkHfVZ52vzsuR2dzX7THHePBk/RTMSW8/A9eJykSEvVDPUDSDK5FhKThBeNcuNSQ9W2dpT
LaigCHzFYj9fnRNFnvdD32BJR1NzVAjldGLp2u2z4nfssbjAQDsjLU0VBs33hj17hZ8UNjk1+/GO
7hanO0l7RXNE/QnbNz2KjkMJNxRT5XVI+lSSo5bkzFkUX3fA8D+74UHCZxv3w2hPXy5Hv83MBz3j
8dmBocrqHtwq2HWprV+hAeOKOCQFaa38wUzpGozbCXQcB2NecLxX5kFVX4rqWpsEV3PRAvIJAqpk
pYUiNPN8xqVd7pQb3Q7sDj1GlivSqmSx+91DYLV6nNN3OQ3KuWUGWXtMdaM0faUaX3vp+fJX2nbF
307BS4+EaVhFZgcYSNZVS2pH8r4UvWlEGJy7KzSWzD4BRt9ndjjdyFlpa5rgmvKH+8PZEu4wTMqS
BK+WtFf6Lt5DQW4PlXPfhNYNi4QfSWSvHY47FudijDQawLvz8i6Vr6ECa2fToR9/XP4+IjfgzkYl
hyo0lQBj6gPkQ2d3InSfSlAMWlTBbWI78p0XkDslh3LOzc4CVFh4ZfadtoLIKnADnnWctrTNJ4xw
u1p1kyV+QZ/6WVAZFqwWT1k2SCnVrAIQY/Bi9KfE/NI1Jyn9QNqTypil1JEM0M3XVPPqiDBBewBu
XYRvov2cy6fS+pe/n/vmTY4LPvZl7yryUVFuomj/AZ9a/f3chy7Uvh/VEU+VQQOxTPa96r/pi6+k
whL35hc/A/G9AUqbqtaUsLP0Hs9h/0ZxD6FX7elX+RbTGK5YflYEyJ0CuSGTOqf4MlR9GAu3LZ/S
6nB58TZ3ycom7vqTDTTWB3YZSfSHcT6ZHyIup7JiGKxnW6MmFy0JMndFzu7brOVO+pZ6w96kNiPc
ztFLMQtZ8LYNOuNxcXMuSEzCvMftasdKw5CbxWXEo6fOk315j8fsd1GGcPsrnRG50NmamJfR2Lto
zndLuVeJH3+kU2m9iNwWwlhOMA9Rh9MTWqUSqsNd6GkBxr1F3N6i1eP2Eq3rUk50Zkt10qkvBR9y
t99rxT8suizu2ySAIaPZet2SgXmYepc9WvA5+EdEYOV1RtFQg+yY7OVmdtTD7NCbIhEy9lXfXWjO
fs3rPaUxHdIhgJ9JcmnXXWeb9Ver9DIrcKJQ1EC9eRCswLjbU6knaPxNYVOnP8ehXcyFbwxHWRXt
HhEOc4/VUVCMUq8QCThQHGn0m9Y03MS6rkLRbVD0jdjPVzjykCRSMAInyxInIPsUvZBm+oFq82rT
WFwk0IMFO3OBL0fSXT3fCXmcREZw+9402qqemC9b5RPtHiWCt85cCfJ8IhBu5yea0WOpGAiV7b6W
7scIT8ZO+kBHjamoiB26YZmQo+GM0YNg7uUch2hybI7zN2jQeIMtP0khS2TjRZV07uVtyiIJt3/e
AHKGSaTNzMHCwWMtnWO0rgli3nm4DYbHRTftznwUpk02lvINIhfb2iRMwtfju9C/a91nlVhOUfmX
rRJgvCsHVI0JmWxcEcresIe2d+bAlltBW7kIhLsWjDJGDfMYFyq6NF6Iid0m8cLky2VLNkLBerV4
eni5GBKrVOEQhvwz6w4DxExLzZP6f7lgXGQLq3GQMXCKx1T6WHRO1h4lUXVye7mQiZdxCVE1vo5B
rFZeiAKIJn7WApw832giqBtvHJtYrDMEF2ooLRJLjxFqakyLQdyQlPP/HgdMRVMUWUUJHJ3q3Dev
5xQTzAa7e2qfQWiftN8/wt30BoK7ChotiPlbdr3VTYz84mqRfqCL6Q0C97F1SUdPUQmEBPG+htCQ
FDl683jZcbfGCd6gcIeYReJQWtgeHCtoaRa5wxoEu++WMzj5QfYzr/3ceQFEZmLoKJvOZfRNT1h9
J+aMq5OtHumiZxbAIbnxNSqjB6X9eRlh051XCJyv1VWsTR3L6IXDM5WdLv9VieTwtvK/b5aQOw2W
WR+svABG2djg2UlPBHVNpvKb/NKfpitrt9z8BbMRc7B3R8LKMu5IUOOOtA3LOsu75XN3qHfxLozx
VACBA1R5RH0RW/kvU9Hxn6yrVFf4l0nfBNq0hIhw2KzNAWrCkJBNj9ATZsRX/gcSLG/QuM+Wh3mR
tgythnBI32EU/Qn0P3ZkiCh+2C96t4ors7hvNy8Jhcggy+SoFTh+qL1kxi85jrxwsATOLoLiPlil
DqCMzZGfqNrk6wgqw0IunxXMCAWF6B256fUrq7jDG8UaRZ1bWJXKysmKNTvV6xOuLB8Js2eYd+8T
RSO9ZgKGpMldORseoXFlQyLN/cAmXuFw4TyI2pKgMwfvLP3/SPuy5bh5HsonUpUWSpRuJfXuLbaT
OLlRxVm077uefg6df+IO058wY193ldAggUOQAA6eDN67ivq1aIn491Jq49zk5CtKWWft6IiHF1SX
fdI3MXrrLF/52W2iPdvHvnmgxmJcBD+Lg5kLM+kYlxk3mpYl9RwkOMyrJtuHOQ+3UdB9W1+6y37L
VVNlpu0YmtwvYQaKEeYa3q2jQ7Bz0J7hfLRdzRNdBplHdf1etLszYdKhqCVJZw02hHVa6CbqVaeE
oOLer6tECZHOxdmZ2zrqIGTAuWgaH8vwm1bdr8u46Ktnioi9OzuYprobZseAZY/5D+58m0FyatSf
DEMjPOiiDXDDwWOPZWgYHPG3nKpLtRwsIrAB65QPh6Lerutx6WHcNl4FyC46TU089BEEiMpXEH6J
uQrNnl9bDUYdpNv2maqDubxyfzSSHxRStWbTxOCrLPnsqA9NchycxGv7X29RzEaLNINhM0d+7Y1b
PVOCsuqgmLWrb5xteIwdt4yRYhI3MO3OpJ4VLu7VmUTJuKNItxpLKyFRP/b99VL9/79f28bZ9yW7
XqbaGjuG79vts1N97pr7vNh2wY/1hbvoPWdSJMuuVO50C8q8BZ9y3t1qxckMiVwZJUL8fuY8Zprp
bWFCkTB9sIZHbp7CN/Tm/LVWwgrPRCjBgMlYGrSI4nsnOC3V93D4ub5Ql13nbKWk0CBcdBQU6pAh
6BrFdPkURJGeiOeKTbGzveENrxd/KSUFCLNZGHaF5kcfbMdLgvfK2G+VN4w9/EuIhDiFlc04JF6s
+BGDBcrhcztSvkl4iswHslgqW7oevjm8jN+MtiaqGb38ydwJrp3iY7sv3xQwvm4Wl0IEtYzatOib
DgObkePGnam90bXOM+PvhFWID/0TMJ4JklAA45uZifJ6jAwpEperPiaSF/Hnxn6s7UPVXk9sN0Y5
LoSZvy5YWNuaXAkdFPRZakYHuQO7t/svWoSnhkNU/zAciq6e2j0JIayx5ywW7hu1GAv83Vqe1zWh
HItL+KBUSt/0CRxr/KCbL1XC4dHyzdRVvgrfCrfUyBUCkOQxkhiksZSVAYEO7mLdT8cGMj2tK3Xx
2DszCwksuGE4gxXA5DUMK12Sxza/zZ2PSUCBEiVHwoipLTJLQRLyJUHEPHHP7J675+k++jaDZLnY
sRvWvC2uO9NOAg3bDJC1EcbXL7egGvJr9b7GZXd9CQm7k18DE7AtV3WNXYrL4VSajzGLP6xLoCxP
fhdCMaPD1QW7lD1VYpRuBSIw66AbvnEcr0JP3bP7dYnEdsnvgqOqprg3Y+GMdLuww1BzV9e8YqSO
jsthvqMhM80MHQ9f0g45jY28g4XFw/A5UccdbvAcoLgzuEHA4uK9gavDNl7FyT2ezZQ6ZloDbptU
dWPju1YQcHfRGM4ESHg+dD16ixoIWPQcYM4wZuAtUcqZBAnIl842zQaBPt6e7pG5GdobTg5uvrj9
ZzIk0DYm2y7nCjJANsYfRMWuKHdvkMXZx3g70Tzl2IH3Ofi2bnXU4onfz6IjJ6rTYomweCNi/Pi0
xJ/Wv38RT8/UkgE8tnQTzVKdr9QMBApo4hvjW8UqiYCYUkOs7pkag5lGVaVg9bi5CaLTuBDOSTmN
TLTkLBX4SDn0YLtwP35Mttln9UFUxQkgVYrt+qpdqon7y2kk7G5qZdHLEOLajZhKHm9akC15w0bb
RMeJyhhRpicBgp5VLGnEmZe1oKb8lITVLprwEm4TqC2+809c8moLMtHSzBQ9KU3hRsd4Hx8xPg1E
7tWO4oskTE5uHa4zFg/t3CIoYZvB2QYo4o8SQpXLT0BnukiQUAXB/zaI7Yyt83kG6VG8QZcFDvWN
MIr5OaR4DAgbl2mYQ7Q5DgYTNl4aXq0ufkgNyLoYOJ4pJYFBqfXI9Ihj1e6Z76TIHoL5aCi8xvHy
4ce6iRNGJyePmFmnXcRg4fH0tcHLWW5t4++hQeWoKJUkYBh1te8KYdt12rpD8rHBeEgH4bixYOYX
ARLUBsmBXY/SqDyArKJ5cNJNGBGoQC2ZBApFqQ/OkmDJeGk9tHgqSWbtiZvmdnYCf313KFUkSAgU
iw3FBB8a6mvOb8ixZYQqcs1vjSBRQVE6LA1dzQPGxsZXqpK5afK4rgclR4oNuG0EvNaxZGVg7K1J
dfkyHUDu5doWNWGEWDK56jdXCmVCNhQqNfmtscy3jFG9SdQpJL8DW3avYoASZKSR9zIBwHc2y33+
JDiL39T6cn4IyTW/Wt6gsUic3e2UHIsmPtmdReGoCGtWzgSZgplreR1m4qBTTgh9xJCjbbWv/cmb
fUGUQWURL4f1rxAn8zDzyCqR3IA87eH34JloWzzjPtltBDOefU8xnJACJVBw5kS3xwyWPt0moLC4
yjeiK1nQe31ydpkIHgiUuJxjPFNRgglzLsFmGEHieLR35rb8ECSu7bMf3Wb2QQv5tb51fKqInzJ+
CS+yASTUGAMNNO9jr8QIKU5xlhGeLFcF15E5KEEDCZGOfMG04xFC1haFQbt1xCA0kR+LFUOpk1g8
F+rWaVCe2Php/ftEdGJJgUPK1b6ZJ+FUGdhhK6+0rm2VCOopo7Pky0SZJqpjCyHo9xG9f1z1itMA
gl3BaanDtzbrWlGrJn4/i7/HcSyn1BY2127H4mOyPK1/n9p96RrhFBiLyEp8f1C+Grqvq79MzHAi
B0ASaGSJv3GmxqItUR2I2xBaUbQMEItbv597+iPP/Df3o5xjrCXDQ1Q0USve2KfxIY2+j/2ubYga
GsriJDwwUjYxJHXhOV1xj0bDDy3mXRSl6a1vESVGgoC4YtXQhQgZ0HygtaGrpScWPa7LIMxMfi2O
s7l0shGqFO3TpB4tqrWBMDP5abhtMicWvKk+ehk3Vl7vwmncdw2GcJbF+94UuIQDURvPRidwIAzu
hnoz250baBQOCOv593RlpokhABaahCTrSq3ZDscBb0rsGkSMn0QLveJVp8Ed7wYvc/NDslf30XX4
vL5Nl03hVaxkcZYZqRxT0xF1lXehUWNY6iG3CVOgZEjm5sSVUyYqZCjaL6XDpCr12jYO79GDy2OJ
i8BkcyMSIGV6YBFIlTVPTSzCb/4DrP/vanF5WoO1ZCCZFO+0wcfqKtj1SB4xn1/3QJwcIRB1jSTl
SZaXZoEypMX/3oUtL/MjP/VMcPUqO1EO5OzXF1Fs9n/bIBhn/8bUOWxjxYjwkFrWjZ9XA0aANhtT
Tdwhz329Yfft1N+viyRVlI6jOlarEqNpOt/UAeLgKjuBWq5H36tnu86R7R3EDu47ZQqDPTs7jFYZ
24jlwtcsvAmAihue1n7Rb1VQvs17FCetC1x3ANSG/C2vCrXOnmcYZ8ut/VLajzF6rsHGQODUZch9
tU4JQnBNn2b9xTqXW2t8WMrtuhrkXklgsfS50y6KWDe8rBn78brcmRvQsoj8jrjTZNRFTaMsUoIO
bjemY2WwDtwCXqixzW1xyO4Y0HHaY1rK3LujD5ovkMJtUW1M6Kuv+4NMhTSPiMxsB/oqp37THESu
eLybMBVSODtFo0Ls3ss745lRasgCpFoDI+F26zpIr0dNSDTNXz4z/xjIy531TAQqC5t0nLCa/XQ7
g7C2nzdqfp1GI7FwhL2/2NGZnKRQAsZzqDKr1xb4nJp9E73P1l8e/c5EWBlKM01h66r2mKonPXin
CjJEmDHPUgXfz7q9k+8D3ecBgbbUKkmokGd15MxiN7h6p6jfWOvzmNjw9aCCy22NUZnles1hwEbJ
7o06f2R96MXjM6ZibxpOHR/CGVeOjxdnPtuTpeobpNCx7Wpj+WncH1QzP5hDd7BTG3Suqaeo1o5p
zW7dTSmrljACxRyDUi5Qsk0f2mhfzolvKBtLeVO9ovPHe+TWxyLpVQvVq1DP/pwubtmCCj4ldCFA
QK7ra9NYjSqM9vXVytjikn6sK40IYgibkJmQ45BraWDA7FANd0pR1dlZqudEsde2bJOSg3IocVJM
0YcYuTtH0CiMdcz1/NnzEwsib0g+k9lFwhDkOcWaE5VKaQmf5YceEVmquPlwU73t7fjVDiRoGCvb
zqxU7FF/H7J7ZyD6kKgVk3BhQO5AmQQugNZI5Y2rBKYbLM+m+mukouaXE2zFZXXxX85cVkuKBg3c
0KVYkn2Hgp48MlwDJ6lqzx4Ka92wt8EQM7hV0RBqUtGELkUTpW5n9mRCTyS3Uf4rxjaFx2IfXo0Z
0mc6pjZxfx0pSHUlqDCbYsymCiLn4+S3rrZnB1EJXJG0wgS2y5n0oWS6FVhYV2e+4f2nqtilMVHa
TImQ3suLXteb6QUqplvH3ir1locEVFAiRHx0Zh3NUhhmICy96hSQnWIO1HyrUnVlBOTJhMgRqKjM
IsGeLFmOcfbGJgNr7fq+U3qIv3Cmh9EZSWs0EGGFXsCe+wAvho/rIigtxF84ExFbdYD6D4iIMcZR
j+56isCe0kFChaLIi6gQh6sW7hznVOJFuic8khIhg0HTazpySThIl+t42qQ8dQsq+/8feZE/6GlI
Xr9gPuDvwKrdBLvCD49Tgoli7fY31xCZnqd0kjze0UbVxsRnPHXVn3pzdsFPUetEIPfCR7mConK2
fHQ6W+1NRCDddvaSH4afHktPXNS76IWuxNggTX+9UNdK4ryTs+ezPaRjokOsrT1GOh50we7MJjyH
TgQOEMYtDygyc8tJ9BqLaDfbtr1VNOLZkzjx5HQ58qNxMv92ntuoSL06af0IvaMhRmLWVMkltWoS
GKAsv9Z7Dcqw8s5Kn7tq9DrHc6pxs44IhOXJWfMat9Z06CGHTxNKjOPTpLcuW36sS6H8iUm4kNVJ
iZFjL7a3bNVNC7785QbtYxgCQI/poHSSEGLqssoqX17y4sFN+6spTP1mJNyJ2iAJIfIIl/50wcJp
0a4ZZ1et0SV2EyJEWF86So4EDVVhVyoTT599W/kcZpey0cvKXRN9WhdErJqcQdcwY7zrxF1ySUo3
LBa3j76RIycuC+GOoxu2qoJO9O8DyBniIg9EqWoLGvJE3wx16lblm4DgVYhkbB36CNO6F+FiGF5r
RfY4zcM7RUgmZhp2b4BUAO6ZOLE7DtNzmVAQcBlvXtWQLIwPjdppFtaKzfu4idyhXzCB+W40fMd6
U/2r8ypLsrIZIyCnQIEsZfjMwcbFKDoRYuPlRAuPNXuyVSwYuscdzXPYsVt2bzHgPzrIuRZ0ErdK
5mDbcxQALds+RVFGS+w7pYYUa6pVPFqOKDOxanAV96PXq42bs8P7NDH+9pJpGjM+FNgNzjZa8lR/
KWKCmICwLS4dL+lQGvoUQ48MZBVG86G3J7fLDqEWuW345X3aSD6vFbyMhxjadN0uHg+jcx1nREx4
GSRft17yeGWoi9AWIqbhsxV7TQ9yPGNnUU/X1O5LXr/UcbvUI8SAonhws5FfdWE0uYrtENvzH7fO
V4Uk3w+qPEyjGZKSg/Jk+MnW8YyvySd1K6ixZySniNOMFCgBQGRZjdIKAMD00sGN9/Uu9ZrcTTJ0
dZe+KmRShRH/ERT8UVIuum/bxamKFEaYaD47iqJUtK03LnsQZan0vfpyfPgqTr6KVlYf6IHAh+Ch
sR9Gk8Cf/6ixfRUggYNS5J3WiToZUcI5XyeYdFQ0Lt9poCdF/PYur7IljBhD0w6dDBtWleNBHWw3
z9pbFYa/LuY/6lJflZKQQozBGHsdcpCFUne/p1YrnuWPd4soTNX9aENNOyK8WW73r/IoUJQGItXi
rmfH0vmJaZkVxapJOLMtYUasl1WZiPofRflaoikiH7wwIK4MlMlJgGGhbMo0RDNabp2UGceq9XV9
eyglJJxoFnRtF8Jttehjp3hL9DnvCB3+4znq1QIkaKhmWBoTPVkZZk/jyuwN6IjIbnvU8c5F4i+g
7+Moz8ioER+EGcjtw/ow8hDJfqQFpm2KJuKk8OthW0zU+xGFQ3Lb8KhabDG4MHH4rSgYNIujeluA
v7PbcZxX1IIKHPj3Iv5nQeVuf3tQWwN5FVieSCbjPRG4F2q+CaBoduj1J3CJMEJHQgrTyNokZcJG
Yj+orplJJLmos0NmLg4DK1oWBQYyfhAzo1Ee5ll3sZeCwgXULagAeJfNyyTGZmgGVtVj+TgGlnTX
VnKVWx/eJ0LChmgp5hKFnUCg/Mc4XKHi0s2Lp/fJkLAhDrRJYwJYO03xdNtPqgAjDx7eJ+QffNA4
Rl5AyPRDN+4C1XUiKlShrFmCh2LsqyoQvUzRQZS3lbvshEmCru5WXkiS367jHaYe/B0ZY16uroQG
9FGWxjVxI05Mf5iInVkHHk2un1HzKLFByYKdQXCfBFrmdnHvGsWieXO+7Nd3SGzzf4OBpkpBQ5Eq
TiYSkqLjNa0ftPC+zJ8VGFw1E0ZNSZJwIM0qtaxEZaBuqVseuxoqjxqt36jLvVIS5xKBCZoqhQ3J
XON5RFxeu97FRNiDIDVBpVjuDkeRNaE5iSjLEL+fPW0PpR0uSQWBtnqcvy78IR+26ztFmYUECjO4
HcNMRFxDdc2Lg40KoG5yNSRY1+Ws47WmSsAwM1WtR/FGklnPhfpo/lz/PHHcaaqECWiwdhzMSgJc
v4xWRxvvNt5hXCpmWoVb7bAujdoWCR1CXekH1D0KOyg8K3MjcAvMy/t2Rq6AycrWVAtRYp0Y32HY
Vde6XXLQFEKXSxuDsnOmC8Ytm8k5oKCauelgSAxauZk32L3XF5W3vlwX/YapDONoDB0EIzL2dHnI
43YeAdiaa38VfhNubN9oXRDYC8b8YlcTAHRph84lSgA0qIvVOvqAHao3cXuMvy86dUQIZJExjmmY
r6PrzMH4GMk3UWodxqhUQRj8Kzs0h36Hk24/HMcnUSAYbt9C0nMuTnJUK6tTXCEgzkE//Ixyr7p+
ZEDx9a26uG5nSkluWoZWVJspnrSz7tgO15gCHBhE8vQSYp8rInmqU2pNM+dQJJlvKjw2BXHp5uG3
rNoWhr5ZV+eicZ+pIzkqWPhqpWkhK1gO6fTkBPfr3yeWS/ZRBWVdSSCyJx0SDLzdVCzw6jcQ/ttn
CyZXp6lGreQc13B/LE56smP1gVOt28Q6vaDr2TlTgTeyS1Ws07LUpzZRT7VKkfoR2/6CEWcipmYK
O62CFlpqXnW8uuuKByUH6QsPvD4IiY2/eB6cL5rQ+EycijtwUYUQN2yDHcav7dX+0KJWWHSA8X5D
UY8Jo10Bg5duozNxel+3GeZLoNQmOdTVx9I4MPTp1YU7sZOeEg+D1G5JUKBogZmDtgJOWn8Yik/m
8BbwfPUauXRtCUFok0xYu8L4mY57MxhdU3kL+dP5BkkwgJytbhrC5CxI0I5tR9TfUa4puT5jU+d0
M77fJfERs1puk6TYYiDhbh0BiL2QK9NQZpfYMwZZg/1/k/YfdO3j+vfFXq4YllyV1mOc+VAEKSLA
QN0i57dNbRRnW3nqps5IRByULtKhWSjmMvAMuqi1Vwb3FTWZitJFitXnROvVosaWsMrChNvRT4rc
Lycw5aNkbH3ZiN2X69H0OcccRguiBozHCX6W47ajSjYobcRfOHd5BRSBpjDgpvqgdKeg3jfadU01
W1GKiH9xJsXWhqV1DEhJyi8VurLRW1q+18akQ7+w7HopRCQzJnvmoKL7U2U9Tc6v9S2h1kty+Eit
Q2TkYMla/mUabuw6wADn2I0pKKasWHL8ZEmXbOpgxQHHS/VpptIyxI7I9WWZPbY1t7FaWnu0h03A
d3q8XV8q6vQypFd9peqr1uggo/o+euVNhek7FQiRS0TLJYrzSqrcntJJ8nzu9P+LZYswPrLc3Oqd
erQXikKDOCXlu8ZoJiAxK3FKoizoJp35rrC+hbrl1YXm2QsIcC1OXD0oxYSxnLnPzLWsDhKxkPF9
q45uuVxNFsGqcrEG6ewoM8SfOBOSB0sIPnlYHEah7pYrMa0u8OPrzLXc6lvzMtEKZZVf1m2EMHND
AoZR0crFfgltUVauHJThcf371MpJoAA6cY7BNlBKG7xee6h7pOrfKUJChDEYc3NMsTlRWbltq7q4
fdbF/n16SHCAuLlSYhEsLdoVui1GFY/6jLgLim+sHNJyEVqF4VXLIgygnNCiktyWee+aSeA2mM+m
bHMD9d4/36WVXH+W5oFROaLwPlb3tv0pM09lPRF3QQKw5dIztBz1miJunF26zeNjj8owzfJGhypx
o+RIYUFlTgMbDeiyxDjfWIOJuKeITX6oUzU0hE0zCQ1AHFyC8w+SGPed9sYwt0r3vthcLj1rx0DN
dY5Tru241y35Tm1SAtOo00GuOxuCFKPZEqjRbsSMoWzL7izfENOeQUyWf163tIuZsjN0YxIQaGnM
eLDADHj5YbZQof5LB5fPAHIYpLXD6fti7aN3XhaZhAxNOEeaKkpHu/xL2nh5zF1rqN0agyqpAJ6y
CQkfqkwrs5BBPczCNIInFNd0OrGEhAi5CK01hqWKxKOKWR266DbuT/FEnEGED5lSwBCNbaC2sbBs
5cqefCubvFKP3SYzt+vmIHZ7Bepk/pZixIPYIK7xJt+VQeul02Pfzp6hX2dUM8bFDsQzy5N5XOp5
4Esg3HWOxp0ZogFXmTclWGKbKvGVEdMiMXo2SbXNtATegkSgVpo7zHdyUW3sJUl7GqbeGxZ+nOph
t74MlFeYEpSkhVOqSKggZ+NcI8fVoyHSmnw9Pw3sYAeZ1+Kpc3xLN/f5gghDOws0AqOda10svpUc
gvKjrl8N6fO6YuJ/r+2vMLQzEeYSTSwW7ybc3lnxcz98Wv8+ZT/i97PvZ43l2LkOd7OadKMNv+Lp
aU5QcfRkUD1+RLBpShgympVZtuL4KvlNwJ4yHMnl94yVLno11P7HulqUi0soklb6ghG0AKw8OyZm
JXIoavn5XTJkbpfOiNOxEgrV87wFcfaGTfpetSoik0+oIlO7zGYHOighJnY+2ygDr9W7biLch7Ay
md5lybJsZDWsrK+u+LIJ1M36UlHfl0KKrg5DPo7i1cSojpUYJfamEuYzX7TEXzgz5DAOnDIWrWKp
czPZmOUdI35tTw2ae9d1uchUdC5J8vqlTHqMrcNiLQ8YKVMc+DbepNdd7mpf2UN6ED1U/V69f6dU
CQj0zrYTjOcF+ILnXvDi4lJjuGrhJZ9bfwTtFKZTNyeKlokyPgkeetx8eSIQrrW2fXSXmO5AVYkS
uGBJuDCppRpqCWxDjRwvDm5U/dQ7P+Zg8Rp1b3W/1tdRLNMKnloSMAR2D07MEsuodvdmfBtzsOkv
T6pJXXQJi/+nFLmPpnnssXAmps2Np7F+n0fJdcgzHxZnEjHMaG6T4VPpPK6v0+X/b1uqreuGqnPJ
YxNlicpYtKLp3M+1h+ptmZrX70vuqo6sDQ0dFQmsDnyTxb4aY4hCQLEmXLbfVzGSryZJbeWzYJzX
+A6V7cl0q1BUENRKSY5ZD2Ooz+IRpVc+R9NXi5qSdTlbq73qIPlgvCgTNxkEsOvw0wt/Hgp1l5v2
e33IwCVONcJS+kj+yOYA1ByCsSANr0twAlLrddkDX9WRPHBUJz1SM3xf8MvbuZ9zVIWn+7IkKsaI
rZcLfwsH48Vs0XRkYToVSoy1xSup3CklQwrzF7XK9UlwcsxZC87R68lBV2VIcV9fRsg/KyZzbLO2
HIpQ9I23FTra7Eer/6QYsdvbjsfsb/n8fd31KYOTq37NaLZLXkPecstQHWD4y9640b6GB0HYSJPX
EwZnS1BQJzVo8kYsojFvTeO6ofosqU2SMCBvuRL2oomqnL620YdBqd2yIYztP94AXvdIQoF0RGPt
KHht1N1vF400j7nZNwNl2fmzTrxqXCyYZq+YYEuYAFLB/7Uh6l8bv/70Ox4Y3Gn2mSt2KS5caq4x
4be2hAt6byn54mAZ7bbc8GVb82DH2A/VoKbOUvslAYQWmyq3OAQ5zWZy9uH0sFC6ECL+qfo1ujjI
c4jI1Lsorl0j9MjXVMKs5YLfhTu8KgVs185N3X3JUuKRkzI5ucKXTVmvxYKEo/Enf/EzPzgE2+xl
+7Pd28pd/ti3XN87gPHWLGxoY6lHlp7M4C6likMo3JFLfIvBCMe5g4zf/I/RVv+iHmp/2CT76Fie
CgLnKCOQcKEomKnOAhfC5eDoG8O5q3Ti7nbRBnSMLGCagylo8rMw17RINSbEtuEAlhQQi1TNWx6a
ziRImaIAnAGRWUDC3BibYEi8onl26jueEOl7ShMpHtTyKjSjAWN/5w715F22y7LGWz93KBHi97Mb
XKGMKQqRIMIZTzW7s9/S8MbOlkrabzUyzX6JsFSp/hgMh5ofNGrC1UWTOhMhnQLLFI9KZsawYMz6
5Xa6CZoPef15fZ0oIRL21woSqt2IdZq64hTVSEInpukaxkCU8l4E/DNlJMCf22hC1wfWywz5tgkw
cnP4pbf1IYqUd+68jPhLow5pC0mN7oXlx1h/Uxndqyryi2/mKIxHHEtmMXXwxmiuPS1v3b6g7svE
msnvvnqMvoEgw/UyzOL9HGS+kSjbzNZOU0dVcVKiJM93+qFjio1FQ5PHV0VdNiHeykFy9XEeKLJH
wjPlh19Lb8B1nUEUa2KPJeEdGN0P60ZNaSM5f2AXQ5qWENFrX/QOnNb6rwlFz/QMBEoXCQViPhcK
w8Akv2sOtnMftO+DfFMoeoZic4VCqoHh+6UJHg91PgXzm9L2Z9YsAUCuW3U0LBAxTHyn5vXGaOOd
YrQf1HbCJIf4Kl7ad26PhAW16mToQYfIvrnK9E0bfRpvG2W/bgPU1kgwkE/RmM0WhBTJ17h87Av3
Xd+XH2yXLrR6TDvARaPbNOYpocZ+E8Asv9Rak4GZXzG+P5c3sb7tu505Evsgtvaf56vXrZcfasPR
SXkj6ieWZvbqaG8ZdxFvPbP3jeLj+1ZLOvGbpSynWRyXqrrvqw8VxXRCeLz8YJt1Q66BVwfHi5O4
ud6jWDfGpLnsGtOCCcOiNkby+Vxtlhr5DcB/8nmxjG1YH3lCpc0vh69neyN5ftspTmDOOPyV03z8
XeTaFl753XJtF6NV9jHFiUupJeHAOPXa0osDOlvuivJQtk+Gtl03AuHXa/Ym+f1c5VVRCBFpYV0v
TNtoan+tDlHkavpyE6jfU5XKd5DrKMHAYIetEvSQGf4STT2iddG5sWPMYMbdRgwu4oa/riVhivJj
7aTNWEeRnoi1o2p9HsfaC+YriyK4J/BNfrNFqnCoWh1iEhut2lcamaAVR/7Kbsns3EnOSzvpIEAQ
SlleslW88U50fKr7wJuIGwG1aBI+pLlmq6BaQWZSAwdsWfjFdM91lMRZPREeEnYu80gYS2EpXKxb
ahxbZNExcaf6vG4Bl/PHusnQDMNVcGZLRtdbZhhPIg8aNjcGqAHAiWFfOcZm6PZ6h77g4KBTFdGX
F/CPSLlZoW4KPS56iLTZU9P6ylx65uKN5CDhy1bxKkd6pCy0ZDLBHYX7wu18rNAYM+3Zo3P9ewgY
Rd1LKSVFpVo5x7zkyEtEhqgltt3Y6jGnD3znD+s7dhGZMAnQ1DUNA6Dlwh41MJem4CC9bwMU3OFV
MrnJjK8jpvXlCkqA3xQ7GCa3YdQ6RErW3i91maaC96VGlB2kiZ+MxHXropUb+DhI7zE/Vh7daMUa
2rVFxxzOEa+yuZcqXzXbIWIgSoq0P8ak/I8iB232Tng7fc2oPP9FCzjTQ1qpSUnw6mFCjzqfXSP3
QlB9lBgQoW3WDeAiEwY7EyTg9izSdqok7iZBtaEULxMhoy3fGF/VbYex39SD4UXoPpMllvVMVqEm
GE+7QNYclIc0gQB7fAvKnYkQ63omord6llUpRisMkbKPOEbsjmAALcu3nHVnYqSggak9RluK6QAx
3sE5eo+z2tqF1s7OiaDr8hs102HMqgFycCZBKm5BaIwpFhFuv2TJw6PWbwO/2GvHaI8jwze/5M/r
NnHRul9Fyvd8dbLTuO3Q2IgnJKPeOcWdTnGNXk7/n8mQ4LRrisG2BlzqqqfB171qm/9EIXN2qn7x
HWiakIfnP0Bb/j7FJLfNOo0pGR5HMUfoKnQazKa4XuLv6zIu2viZYpLjhiDO0vMGcxqHaJMOj7P+
cf37lwO7MwGSw3aTxgtzhABnj26AXbGd9vYj88HsgSGhjq8RAQplDJLP8lGfdLCKQ5/kSg2/o6ZZ
p1g2qCWTfHaOzblzOESYNfcTq/PKsSZSPRdvfGeLJvmr7RRpEzDsfNtdsQj1c0nqlnrtsthNnILA
oMs5hTNpUrxfpTyLbQ0KCZYSc482PUxp3/6e4Blimut23SSo9ZMgwjCCIu0jKKcW+mlOg1M0U5WB
hBXIl35d04dFFSLAO+gbDkeih3t2TsEqtXLy5R/jCtScN0KVo+5FXvwhQCoOJZHutJsxD2J93S4G
P6/bJD8DjPNS86rFNsWoc+TLldPdsfRKTd0mP4UZNcNA7ML5tYI5WCVHUy2V65bjyHwYiVkUvdNy
w5sq+xuaHPbFwA8lLJ7p2kNqTx/6REchf08Yxz8HiCxXQtohbOzCQWmKlx2WK1PfZLYrFnXxDG+4
HnZzs6O5P16aKf9VloOK3eLMwpzfv4/hhGMVIs00PHGH6lA5+IN9rHe2nx6mbyK3yrZ4l6ptN/Sp
6/xLb+KaaAlNzKnqwNdiGd7oRY/lfXMbnlrwAiegC+r2GfQuH/F6nWyyHdv/P2guO+Pv5X7VXEKa
qarACahBfANwHh7H68S3737zrLDIjbfRR5uCG3GkrGkswY2daVHOOESijmnDPinPJSY9McwxqX/Y
n+kV/sdJZRUlvLEwYLAGSYBYYdWrb5qHAEOELKzscJN8oCiE/okUJGlyZxqLk5CrJhOmFN8vOWr2
wFn0xdhpHor1YUhDCPIayoooA5Z71cBinxcIyuCtt83VcHCewxNaUabP1h335q2KYis3fUq+pluK
UU1GWlldKUbRHGOaQV6BzcTsufAhAdseVaf6MuV9xWDkjrWlTgdj/L8GAz7553rcOIqHKVfj5PbM
1Vwxfzw7ASncKnS7j/Up9MM7e2+DVidyq97XEPV+aX5Syv8HWP3xHkMKbqJ5HK0xwLIP23CfaW6j
eAGGXxeu5i3XKMxvPsYkUdE/nW7ykktgpaITRGEJ7Nl04UCK4WGeM3fDTfjze4zNzmMML/cUUu7L
YIy1bZCQSs3zsnEiyBVhAt/3tTttle+R19yiFPajBgKeF8W16zT1smvt+H9Iu67myG1m+4tYRYL5
lXE40miUN7ywNmiZc+avvweyr0VB/Ab2rl+2yqqawwYajUaH04andfbAeWBw7BU73Hxqu7hZ6Yqv
MR59knauq4jDMETluCQnY5+0eM6lkl4GWvXci168PCfatSnwHuUfPGN2Hxm7tExaJ3Ql1rP18kDG
7MvxMGDUGGabqXbmmM7KcY15G8h2yJlglW2G4tUQSl5cW6lsJSvmTqwesUuQtmPca2KTn5KKG69L
3OEh1b3MKe2ZO5KccwWwJRL1NMWkGLHEedAHxV3s9JY1OJo3nvhX3L4j888ZZTvo+qXvQRACrFj/
2XSDhUERWvvcktXNlit18Pqu/3TZUfsQV2R2luVzrxpixAVVUsUv7ju/AuMpemKC6qwHHCSOrrLN
dHExkC4WgJQH4RE0kPNjaWCCbn6l+/EhBd26Y1xVZ/6i8pSXjcTN4qRpSgLg+cfghsf8DPMvW8Nn
6vwSKzvL3FcK56ZhG+6AFQ+tgou1vJ5cEVN06ITIG+lGOE3OeKcVtnkkB56F31Me8FFg9hiubENh
WcVJrJl50hC6k33QnfoDDaynR94+7lm1LQxjWkFiL0RpDxhDw00VnStePfHuHbpFYPw8mSiRLHRA
iL6BR3F0ED9t/O4pml1dtNLPaOVy88fpZj0QTIQpbsdT6aO/4HYubogVGUfJzcBmanEH0uxtqiwZ
iFOjZU0z2Ks9q9U81CVsavGsg41YPsSOdk3NEP4XWint2jYd/lS9/V19Q2Wu7X4dkJGJYBLoHD/F
Xa/qW/V6PUSYHaDADuH/XytXy6GJLTPgumo8kZnru8uQsQlNmfoM1Y3i1uf+VvhU+XFnr35pybaA
S7w6CJySMR4qo2FQ7wVFEFjVhPhm+5CFT2HHq03c1+K3ZWV0TBTjsMP7irq+q7d01uQnbgHbN3mT
Yz7jBVXavNXkQTJ3dShIhrGCCdeejMoSMCJWzjhBuN3nw1ZFqTJtQrTGHNapVEMq+nyYH4u7wu4t
OJ02ue6fOo578yG+Ta+ODRp7R2eRaKwtFUg9h34ME5edBi+77f3J4q0d3Q7Wz9lCMS9tkLdKXUog
GGgprQGGh+hBND/n5aEseKpBnwGXsJhngqxkDSrMIRaYoEBc7UVH3VUspPVEh3oYKeeNyVEL9gKe
J2WKjAJwSX0TFTcGssici5cuziWBGBOSDWaZqyIWj3owy4nOpcXgXa858x3v3VfGdqMYi5GIUWcO
yd8aaPya/DDorcGrAnDR28W/QOQYC/aqTQt51FHSCOHqs15MFoj3LG3guKM8EMZaFGoLRiVqLVBa
aOWgGSBGhdmMz5c3iqMJbIvwNLQJaBqA0rSCNc7fCpVXub77HpNhQFHxq6myynaXjZ0YguUMBr28
Ni3wqODBb36KHRMxBsNqbsUDUpPcAWv7ZukNlS1f0Loxj9IGqJRrc7qRgPhjtiV79vsnnnuyG6Ta
iMgWMYQId9fgiKLHF76XW3qrh1raOwnXtYnh3Mtn/VcVDEGKKbjkXuMZjz1DpRHRBD8mnl3kNfix
scBqbiqtrIqyvdyVwRyohpWfI19G0heWeLUXJz3oL51hxV95GcA993qLzFwvUqWvgkmRo+hxBk1i
hzmrYvPcz5x4/+5uboGYSyYqhkhRFADRS2b6RrmGegSSMfnn+C8iCHvGa4P2ut2bBVX6sNVriqb4
2T3NyMTPBiwxTc9VnMpIsvfU22Ixt0zWylWfL9Jf0b7yS2NHd8sNyFjs6Gi6gxNaaGuD2hLLLhwM
sM+c5IHrZe5uo2IoIsFgIFFiw/TzTEpxGee/wjT1GUUyTn+IvczunPoZ59YVvuQ2f8z2nu3RNrDM
pVdLplRLK2Cj58Htg+oYe8Zj94M6mLMvWtMh+nTZ2O2Z1C0g3YvNvkJTi1ivAUiq22r15fpHNP6G
1d5CMPde2UhSNESAaEYZ40m8ynhCQdhlMaQ9/3wLwlx4qaHF4lpNVGeybyMmbR3Gc3QcTohxnUa7
Syz1qOCR6cRf02P3necX7aKrKnIMpiprhslcTFrYpVFpjjgd0zeSxNb3VPHyCfNb0ew9nBsekSQP
jrExTZ+qRdVB2BQJD/mKPjErXBq87BEPhv59oxtjLgwTWQfqsGAGyynxi0Dz4uN/5fyl/qv2z+J9
SBtNE8E4+xWL1y9X/fDStcdG4RnLXTXfYDAmZRDCeVyiV/WgXfGxTevepKtVt4xb/WlwusfxqR0D
jlLuGrINKnOaBVDhlJkEyTpXtFenw/s5Btnwa+udk3NfAruX3gaOOcuFoSVrIwJuwMumyHqrzh4U
6buUHTXkMy/LxltQ5lBn5aLGMg40nKQUvaZf6uZnHv+8jLEbMdpqBnOoZaGIpazFrkW/xh+zU93X
XnwGZVLrzXjo84c57LrNW0DmyQvK0WU2qRWh0dUJ9WIv0s1sj8/EojlEMEXwK4Z4C8mYDlRyLaRZ
cMia7GHUj4lxJv+ZE4I9YYy9yJQ0jKIaYlWLVT7WnpDai4yw8eiKTmsLASab26U/f/nD7WPsR7Ia
iSwK0BHFV73MLU6iamvXFeBKv/gkf0l+5y5703+2UFKopzRpDOAJSoTqvp+q8ljXT5eF4mwXS+pc
hFWHtw62C+07V7pSn7qivTVM83fuzI0ojOWYiLqUOtUKqcYwoPyHseJZz+Nu+EDUxOjF6/nbGHil
V6o6pOdLtYZfVWd1dmItjRU7hR1iuuziSM/Fz9YWD+oX3nN796jpmDCh4MZEoy47V0nomlRV9Ei2
68/LUTuWXvZifoNzZSGVjhgeMHnWeM+F1YmoqigC1VTDYNRxHkLwf5Y5ghe+cqy9+So8NEEELH4w
YU9LNlBs3/CsYthEXQOqiZFXEyorlOG9DhEvpMDDYa613uw0jCwDTpFbqlc6MQJmTuzF3/XXl6To
KIfYcLnOMdU+NpKxFY/VTsydSxOtoAe7DdLr5tk4Zkc5sjC7arT5D9d9KXWFmBgNQD6UWgizoXe1
2cJ8hTcRhot1PVihDM5a7jn8OnkDYUy/ShC0q5ZOts3cW8pvnelK0kkweLMtebIw5l4buyJVqSwo
NlPSH1F3V/1X3nl6qreSMNZeJWncjyEglvbH0Ku2PH9rFN4g5V2He4vCnqZMbMxeB0rnLi4qisqg
f5QP2Sn/NTirW4DvNnpc6b1iG5GV/Yal34CzFRNGZpQxokHQ++xYjGctPMYy5xW6G6PZYjBnS8/b
XpLpMop3a2LFtnyQr3NHwJDq2SaecIcHaGwJDu9w7b0At7DM2TL61siWAXrYtsdeu+p5nKe7TtUW
gPESRVB0NktEAZw6wO2ifo8fTCQb0wNIUMEIwa0C4EnEuopGuBaYJY9bRryNwvsmfLx8JfN+nx65
zS02dcYC1lsIpGfnIjwvPGLq3UiLrkiSLhPT1ESTVfVUFPMyzmDuMFJMhicTuSCzSK5NH8SdqKtz
LsuzWw/0hvdhrhTp62YqxpRey5gc++0v5rDCR7mEbjfX4nVXWhE3L7xr//4R8sOcqZSog1j1AK21
F7JWKM7BU6WXr9Oy5MlHbdyH62MDxah4McXSXIiAotdHZ8lX+qFSLFrQtdoiBhgnFt6CNubD2ejx
vLy2u+Z3A80ovyYL+doJgG5N6To11ONcr7Be7eEyDNWISxJSld2o5FjUsxLP0Jg0iA6dn/mTJ/j8
i3HfidqIw6h+1A6xIDXA6T/Ht3RmaS9aJCiCyike6MwzweFNAKdffkky5prMFxGsvwMWcBTvBd0R
Eo7ju2+eNiIxF+SKl2UcdRCpdRYXtZyOmiJkO6PEpQVd3vCd64jyVIK5LqshHXU9gkQiTne2Wp0f
uWFt0Vmz5rF6oHdY4vFQeaCMSdHNpShlCaBLTexV6E6yJrjGsASX9ZCnIOyTCLOoukGn+p4YCHnI
B7RVfC+vjNjqMdW29ecJ9Zo8+8WR7cMTKRnbxaiBiS7zSPhVDa6aPF+Wi+7JBS18tdib81WLbVvH
QgKTL3xPsswr61uBPCjZOS6+VS3H2ditzdnYY/aZRJquHHMqEM39y4fxMB9rK7LJoeH5HNT8XJKL
sRvF0AtCTrcrvR6h/oUbO4aDALCDeuJDfuJF3jiH+fUi2ixjGCGPVsg4a4spncFDfC31FS/yRo35
JZEYgxHldRQKIzBGT0LBWuo1AlLhq025erpD/+WyYvDMB5v4WUY1bzO6gqPXjhZiblbjKwjxVUHp
YqxP5PAaGbmIjP3o1VSpNJOquyt/hsHyZmst0OfTOfGh9YXUUh85Mu5e1SqGl+mSieczmz3sTJO0
RV8hSrV4I9hdXJqdMALdJj9yzdK8jrxOi424xp8DzCYQezXX9XoAMOl6q0qOqO+369ouuOHaXcV8
k5BNHtaNoPYYEImkx2eUmJ/pXAbFWW31uFwTK3Zzm7eLPEDGJckrtCcMcQ3vpy1PWWEEicJrkd9X
lI1QjO9hhKqUFgqE6lyltULf9KpT94VmfNdvuKx9njXZtcMbPCrz5nRXvT4Uaga8MZZfwhZjDUL9
iyDnPkcdeWtHv2ODs6ZdC7UAztRa82gpUEYzsn7EoFK0y3u6X9P337pjNrIxVqUbRRGTKRGBEOfC
KgvTksYBpBC8jvJ913+Dw3gjirYIA1KBNMlaEoRYpEPmw3qhYdWmbgFPLN4BY2yJSdImxfBi3Gvt
cOwbHDJkrpJhuDH73Lm8bbxdYzyQaIDhFyZINuo/K7R3kuzuMsBuBQAIR//fTLHEmkOuh0ubQBi0
vf1YneyQOxVezx0aVTQHMylsXHNuEWD+KiqX5cfL6P9j5+hwTEkzdJOtF566ITLKqaGXtuzNpVX4
6s1oU87D4RO/h4PsBhfVNzjGgCjhGvdkhQGZQLvcaKhXWj16+6TgErFqV10s6sS2z5KLzs+r5pCe
eNm6/2Ff3j6BsS+lKU1ZIUBidOWht4w+B0IMmFB94swv/JcAF49q2Obck9ycUYIKvDixQDpvZ7Vn
OFGAq/2+dGt76Gze8dh3ZzerzJiaaJji1ZQACX5pp74dcj/1TBesZqLXWq2OMxk5I6/hev+kvK0r
Y2tieVCHqqWalLyQ5lz/VppQ30jFGBlURQ9TVL/qjuRN950duYkvt4iE0+h04qy8YnqeRIyZice8
iOISEs39QRlOhfLt8uGjH/zB59sIxNgWrUgVOGL4/SrTD8V0irU7QbhumrNUqu5lKN45Z1u5E7mA
JBkWD1xHqOdE/Bu0FYg90naakq+Bu+7sm2gscVstkVhKXpfuh+FLjvgiY8RJjLob4vX+wL8R9i/x
f5SPndvRNVk4FFTj56a2mmIA4cxNpa3276yiJukGrZjSZHbM80pSo5pX3KfEHyvcc53fHuS7FfaS
siRwO9523zkbOEYBc2lWQlECHK4GxaV9sHh1NzCR/YSWjo7GVbnpn12l32AyShklmGFWkL+TFspp
cKNDdsxOaDwqELB+JSw+/Nmqsq9vOTGEdFRfxRwdwUJf38lEDSt9iyQeL7C7Ix8xDCTTiGqg/5a9
8IZZGoZGRUJNnx7a5lPMiyXQ9WEO9bvfZ244Ucf9ktCE3VtMS/EKbnfg3mv7HQ5zjamrpraFCBxB
/0bMT6N4Y87PDZpi8sqaGwQ/z5rCGW38+ir8IBsoVYiiyoop64wFXtGUXI2GQfDuLh+lv2lyI1d7
zK4nh2ByH3X3BG5hP1XzS7DMMSjVtdNRjU5QYY8CimOePLddEGeN3ZMnfZmcy+q4Y0qIsRGSPQAd
uLKIBjShOk9jaC/EaVaFZ0l21fANhfX6wAluCvNkEjs8Lb90r/EFW14tEySaKOnHBBdruRIS/7Jk
PEwmVWOCgy5OTUimRIlDFuSbeDmAHcd8u3YstToQQtLkkGoxb1PcyGbtTNXnjMdFv5eRRwc9Qd0h
lNBU2az42Clt1+aQpPfagNbyK27jo0/q1viSf6LV4q2fP6kq0uO8utW9471FZrycdFUGvZx0rGHy
aVzgsyaYTfiwgjQSw16HpsGQrcS6vG17CrmFZE7dYChF1lRU/YtPSpZbTeTXJOIpJA+FOWTqQOJy
XoCyls2NkBu2WI52rNWHJuoPbRzejsLylE6ltUQYKpJPgTKth1BLDnLfOARdVhypd43NVmzmHKpi
OGtl+rrHkhc+N3aB5v3Kb69oWCy0lofEM2/5bdd7ntJWt9iihGZYMCyU4k5285wcpEPylNlodLal
U3zkdcHtHZiNkCyreTYnfUhCgFXT1zT5UmZ3Q+yq8+NlDdo7+FsU5k6SR9KSeAWKpj5kgy+0nL5e
ju6wbOZrPom6/nocwSiYnxLVlXrO3cMTgf5984qK86Yx1JGKINSYOj65i9L/hh/ybuepmBsMKLlY
LuXrztNafEx/Ay+MQ4nd4qMZcF9pvL1nTEkTDaGRzoCjpQGGZiVImCYngpdhaBneX5xO0yft/rIu
8PaKsSZhNWJyuAzUNfQr6QpDIlueOuw9ed8tJGNLUqGDn9wCo3VGUOkXrhAiovHXKIUstsIbXp6I
px2MraiKvOq6CIDN2DzUTWeJ3LlKr/kY1gt5O0Rg4XqvHfFIBmnJgEHTG/05ciHROT6QQ3TmibOX
2t4sIArr32NJvVmty0Q3SaJMHrb6CUPq+yvpYLoa6Dzq1QLvAriQ3cu6Qff+koiMnUhkUHHJHWBH
EeQOybnObjX5RkZOrJZ49w31Ty9h0b9vDlsyCOUUNcCixDCdVZ9X0VJuW1eyVVvBrLGC25V3WfPB
CfgeEd6WaDQY0GS3q2f0iqWoTypv+hZXSxgbEkWzjLHCr2It7nAXfsn813CakxkW7/LYKy56pyaM
BenKVexXqiajt+RWcijBByesMCSFvd73ruKRK1QV6Y/ESl1+mmMvcvkOnjElTYSe1JrKihy0vcBe
olJ8dfoRhXWTh6cAMuuRQ/OnRW9N36XU4YXuLx97DNd6v6PR1HSamtDFzg8VaNzSUeF4ITwExrCo
XTP2Ar0SNHRkGeAq+nz5xHG8DY19+6oZEePSpP7knfyZvgOMx+LasIQjsQTulbN7AogsKQYqdBQ0
YLxfr2UlQtyaAoKeqTfAk1zR/CE9XZZoL8RLzDcQ1n+KxSjXmxgPUzp2ZLpBmO5AQ3WmW14JNviW
boaAdtMhz2Jj2taXkMftR3b3bPMBjPEkRViPYoMPUK3JNb4aCGwL1uAj9+fUrnAXYWXt3lJvGqSL
K0cI0J6EeaMub/AXXcwPBm7zGYwx1bJIzxoZi40f90Fr6K++4I8+r4NwrwAP641KXQV9NTJG673f
VBCyhWlFE6vgSrPj0cbEZBQme6KMQLpk00ARikAj7tnbt3SyiM4vooBIgGX2KjHhUu2VkPrJs0O9
pTAQMdIKLV8Bj9dudyk3UIydU9bWwJRIQNGYCkqg/cFTEEfk2dPd47GBYVZSWKdpTQlghPXn2k72
EA72whttvuv1bUAYm1Upmjwh1w9Z9CfdfMxMcBQLTtISjuXirRlz1kGqSlShAI6sBKrgV6Ydq7kd
dkcjuVKMr1HPi//TD/+g72+CscWmRZuuRSPg7T9M5xg6H0bWmv7UyEEx7HQKLlsZnvaxtFytQtpV
ayAetTIycmXRi3a9eLTxauC5Y6+qfEk05iivIR3XRPVv9MpHxcb58nHNRha4fhB7qOzo1LqLoyLT
aTqzTZtu0qOAE9fyqAP3PevNIjNeU0PASNMv+BI6pEqxUSiCUtu/gqUIzT7woh37jqgsoxMATPwm
qH7eG5eqEUDlPcegDBks7Tj4oTOlbudJNg1RIYhkiVbu86jQ98/hGyjjqEl9MZhCBgO+qveaclNW
P03hJ0d/eBj07xv3E4RuhGQrBIuD6oBmyHt0ysNsgl8Z4VM0PveIHfHc6/0j+SYXY8bWVl9Bagm5
6I0wgBJl8Jqg594IPNEYMzZPeQImeYjWdLmVLi9VUtsaeeIsINX5j2fiTRjGjgmkmptEgDDaU5qA
MFpxkVCqLeEJ5GE3rc/TxH2h4LIQFPMY0ofxFl2iIupGbzlDs0fjcV0Huyu5VEj0EfdRqjcYRi3a
OJ3rsgFMHLQB7d+WfNOnJaI8trVdeRRZRwJCIcqHVtiw7CfMZUBpHpniG00GSVmkwyFrF+fyPu1e
NxscdptQFiXIA3DCJYsCWWma21QRJquV0wjcEKCau4y3K5cqajIKwNEPLjMGI8VIFQxxp7dA+dLW
mqXOliE+/Q6GAvpUEQOmxA+vY62NitiAEVwKsPbG/qJdrzUv6kpPyQdNUN9AGJs/rKMwDPSejrLj
kgfj/DzGZ9J/LsfCvizO/htgA8Ws2djoZSqLgOrofA50UIRBeUW7JyoPlyjvNtt1jzdojHWtc6UT
ShV+qTreLPPVwGP03teAt4Wjf99Y1rYt03Y0IQ1YbcPFr9bb6b9OT0TrDjE3IjCGtC1S3EoxREjE
r5N+PbR3eXXP2RS66Jf2n7GiUSzEeZVQMSivjmYXX8erPkJNpunn2BRMCubf7rytYQ5rnkmFMFIX
avxRB4Vo53g16LZMWQOBiUoqZ/jEJY3d3S+cVpBgSJKms7yPlLuwRLM+9ePDBY81+WA4iU1pd8wT
aNMQiBQPvNjnrqAbTEbQdZqlpqTJhn4G/+5aHs2VR4/Bg2D837VsTS3XsH+5FojhQZlijqWj3/hB
Qd5kYPmkpLEjFThMiD0rP2ayWIr8K5sDnTzWyYHMPy6r4/6reoPGPGrFHGGIcQDa62WLJHkGjhbh
Jr5V3O6U+VVlRbeaR2sQMNvHyt3pEy+3x1lQlu1xMCNtGXR8QZFJeE6MnlaXPD4aKsWlNWUsYYFe
MiONsWnldRv0D7QODvMFne6W3xTCE4f+fWOmzE4WjHUEVJig6GzAcqaPl/eMh8AYwkmVk3ZqsGAY
JohWyTjjUWVxTi5LJjWP1ZzOJTVRq2bnBl4ksmalPW9WC1f3GFOopHFOVnpa6aODuON1jCdQGNS3
Geb5WJozOIuTu8k5vSdOhdhVwLuy9m/IjfYz9kLQtTBDLyu0/3rIrT6QDqAD9sgPEFOiIphnnfZf
PRs4xnZEpbSaa4Sd61zzRx8kRy14Dfdb4y/Kp4OXz1nk5Ts55oQt0FoURe9nqo/lWPqGUB21IXEn
FcEUQbhK6izo8onTR7Hr4ryJyRZpxa2EeFJHbcp6m0Y3MogFG3G2Rqwuqpv+6DCwBVpR2gqLSlOQ
Q/y5N28UjdNAsevnbmRhLMcoVxpaQiHLQk5L+ijIT1r1WDbfLkux//7ewDBWg4hzh9w3YGhlJaUq
SUsLpVHISK8uIl9O9Z0DyLGIKmNE8maum5X6uinIZaYnyue7HinjOfnELf0il60vO2tTQF1uLNDg
goSiveG+wWu/ds27BSSw/Io9jnVkw5ahlEWJuGIl5db0TGLiWhEPnMXb9eE2u8WYDQJG0LrWIRAN
EsU2aJgd7Qtl/6KuddxwM0z7UakNIGM4hihrW5CxYqTzCRF9OzmGAQSjdEB8OnzObmlMPnJUljkx
UggXnhDidtZDZkdBBaYGSvvIe37vlpvRpt6/vUSW6EvCG1bJQqCpZ9qMStkzZT+7LTxePHs3SLIB
omJv7uVW0Nsql6ipB/1j5/eHCbFePv0wx9xqjL1YhKItO3qQ22Ryhrx0oqwI9CQBB177Swmr3KpG
kXeYeVvGWI+kzRDDp08jHYtYOg06XrNrsFc7MdJzXMeeh8aYjmZMssigUcvq1+jQWtUwSOwWnIKg
o+M35PNMo8Y8ykY96ut1xMY1LjWNqNWxTTDXo0NUPZbuv2kA37f5CG6YpqGqksgIOIrhaGBcHZoJ
jtWz/pnGYuerBIc8sXW/GHFT/xvSkn3D9YbKyLnWaTiWGsJrGga5jo9r8vOy1eJJxXhbsdkm6kDD
d71yb5aiFYMQKE/tanj4MxzGOMpzI6uqjNUr086eprsGI3AV0SmL+8s4vPVibeJEokGYIM8gH1fQ
y3UcOfa94H/2g82gDkavz7OO32/C3B/VypaEBv/yQu88GOYBFmtZOPYlYCTtR2TcmqBFV7lFb/se
2Zss9EhvjF+TLU0zUBBDg+upBGWVWIoSKOVoRaN3eV/+x4F9A2NM4CrP5arQPGm12H2CngDNDgWL
1IhxVK0j+NRKqFxClH3D+4bK2MBVCZdGptuVX8/OGETfuhUFLs1dcjRtZYDVRTeH9JR3+Kc68zJ8
HF18dfw36yuvwt8WQ8C8QQPEJMrEecLy1IS1DrpZaWWMeOvagggwbh216K70SuVsHk8QxkiMeVOs
As3LhPVPYfqprC9/qByMdVgFgUy5AgDqOoUYJUQfQDS3pXhrZMd8siSeXjBmAvWnqFugZk+5mx2Q
DoIjJ0F7WOpQl1f1l+vlkVxRmnPzcFnU3R3TMYYAE3XABa0wkiotOI1Wmm1Cy8BBSmtXl0Nv6AT7
z2AY+SY9iiKUyRKbaJ+r/LlUFavLf+cR9CYK+4bsO7lWph5OjZG06Ic8lWIg85OCnAVjn40l4oUZ
QaG3rZUYCSR+F6THvuERaOxawo0ojCVUKyUxzRK7ssSrWyeOkvwYp6+d/CKovJTF7lnaQDF2MJs1
pEHozqSyfg77PtBq7kSaXe3eYDBWrwrVWh40YIh3nTu5g2YVx9Spr/S79b4IROcvMmIa4eUFM3i7
Rf++MXmJ0mL4N635mYQbbTzFUmlN48/Lus1bQcboqVkemTMN20XSqQ2vtIgzYoH3+4y1S0ukIVEt
Cxmmp1oN5Obl8vfvB3w228PYgHkpKjEtsUijR46zE9vpWQGnSvGkOUWQfWmy3yO/I+YGkzEI5TLU
rY5Mhx2SL0WV2ImJeYMltzWbs//sM7HJZ10rE4i2tNbiqteooydeYSdgtUwPYEA4KNeYKsW7aPci
drJITOTRFcyqRenAe7VThQpMSf1Kn3E0NxwGI7hUVBqu+xdLyUVj9k8SligVWqD1xiGczofCks99
G6GQp0JlvVeMGGQ2eimvOXzvvf9OSmYPR8WMi2YG7mSTFv2AuTcJFvI1kpsfI2fiEuLvbOYG7wPl
FSb1KE0rveJNbmHaXzHaxIpeRsw1wXQgsD4czIlPtLVz/N6hMq5vodbxmtPV1U55gLloqJQIv9QH
2hMhXuOBwncGeHIy1n/M4o70woJgqAluL9Gl1XumboWgeIEOXRPQ/jffL9uAnQvnnZDMLVC2qhGr
JiDT7miagWZcJ8RZ24dIXqzLSHuxlHdQdL03JjlThVrTaqzncjTBA1Ge2ys6/Kg/cWee0I9m8inv
kOg6b5BGRcAbz4BQlCItocwCfuLTAY0SOs8X7kwnzjnEiNP3eB26meMypIuI8ollBsUFmrIeaEND
fzegQtC9vJK7aiLT0RAK6g0+zDjCbMZ6iWYUz6ryi5iABkK6Vcwvf4bBbFZomvGkj8Ag5s1SXUft
3fw7ne2yuJGD2aZ4WmOzoBigCICWY5Rz7KmLM3hdUHjGPYY/cpzR/Y3aIDIb1WQYG9MJGpKXngxC
1PVqBu6DZIMeAA2cpP1TPPY6GI01lzJIOAKvQ4W6Cn6o4Ud904MwmjsFb9dgbaRjroM2l1VwRSMU
VcQPhXHoVQ772q6t2Pw+Y/ZFJQLPAchFMfhO+zRlSJaYo6ZizkEouUNTo/iddDyuvP0tw5An1aSz
FiT2Ig+LfE60BlYj/NqtyNMjS+MmQRc7Q0D+BT3Znk8kixs8xurLVdN2I8UbwZ60jqigXjGUZPCK
YHGaMx2QA2Zxnp7s7twGlDH8Uxqni14BtHdwof41pyl5wUwePAAsOrwxcnIO5u5mbiDl9zYLBXl4
SBcS7hottAY0yNWP8vCcts/Lb7jJ71aUMSWzoOmCQr0FKfa1+qSEnHze7uK9qSVbkTAnSiNEMdRe
F2/S+rkeOc9L3u8zGoGeyEw1UZVltyl6MDHaKp//zKCzNQZqOiaJQbOEUut25bE8iOHTZXO+r9ab
RWK2WzZioWlSCFH8WmwahYeHaE+908Z2/1x5+RN4FD9zLRLnpmKnSWIUdaWL1GII8s9cdIbofowD
jmS726PIqLySDVn/wHeGieM9eqJh09vPo0P5NGlDtPB1dXMUK/E48fbN0RsaS3LWZb2IIjKgjZiB
+ai40VGrrUmiNF1u5dQvv/GOlTH16/+lY7nO5rjslUQHXjEihRH11qLd6z0vTb27T+iMUWRZ1dUP
dEhGlrZiQhN4wnKzLte1dFdlj5f3aX+b3iAYE6fmy2J2kok3Q/MyhKfZ/O+PZSzU2+8zCq42hVyr
tMFTUF/0JVAXzvdT1+CDT7n5fSrfxqfMQYYv5rSspYxVO0afXolZR6S0tZBbeLJTjftOFLpbG6iJ
NEqRvC6VjfrO5kY70sqTyk4l2sDjd45hzd+WgD4pY99EIfflndprrXmHz3hJ4NdYCgHNVLZwUI4a
rIV0TXPINBCaPcq/aKp14tbGUefh0voyrpIgSm0b0vWlzS4DUoQyBtz+Vv3TO9kYH6kexr/DD8L6
KZkfmpHjI/HEYHykvCdCuepYO/oU6FDsLqP9iZ/H3ctibOVgY55al4ZGTws/epghmnYEH0mAmiTv
tbkr5b6Gd9VfEyl5jEqZ9hm5CmEuJzmFu7Ckx6K1TbGy4tbqJs4p5sCwWS2URqC6PQdMhs5fbcYE
yeIgRbFV1v+9dx9OyT/yvIY4NmdM18tQNVIZdRiL7puCeqxG9ZAOpnv5LO0a1g0MY/WkLu9kwxSR
HZZOChhG8/qqGnklmTwQ1vS1cldEERZNmYM29mopyHnEy7x9YaxfJTZpCgVASUl5pRW63XeTXcXf
lUjxLi/Y7jWxWTDG9i3TZIaYQU1sUy1QjtvJoCAkneZcRtk/PqiiJ+h30XT8997Eysi6gOsK8sQB
nU6RntXImlBdFCye7Nb+UrvZ98uQhO7CBwO3gWQsT0kwfGaWAFle14F8jdnaqZO9GI896OlAImQL
X8bDa2+mV58KD3QYTu9IHOu07/S/ic2cYhT4GVnd4RtGc8BArQfN/EnMs9H6pFg5G7nvcb7Jy1L9
1OEoyaYILPHY3JSO9KmyMSpzRJtRcpuimHASre4771WzfxT+EdBgfHXNyOd0WQE6k+dJOmeC6Ri5
4l7eyn0dfQNhDvXa6Dm41QGSD35vfGmVh8u//z+08583L2vco0wrtG7Fi6n5JXmIyHso4HrUT9S0
1085Ln0O3v7pfsNjVs1Yo0moBVipNKhaNDVNfuyF18NgRXfIiycoRX4lNAVNpsRZyj3Oxu3jkC2Q
TEQdUSB026LINg80TIKSDjRKj3odGpOJ3d8LAb29e1XGWAohCOrDFGubB1JimVcVmt/oPByk3pVD
9MdPe3ZebEn9bXkAXltZjRvejUENxmL5BjW1bnqPRih+OHJfP9+2k7Gh3WRIJBywpoviGT7eKK7g
Vp9RT2HNvxanRIiel7bcdxk3q0o1bHOdKlL0dwBDtercy2/p3PXI7zFBTLN6hMyjn6A29XiBXp6g
jBVX0v+PDdXliHZvjJnp/o+0K+uNG2e2v0iAqIWSXrX14vZux4lfhMmmfd/16++h891YTWuaM5mX
wQAB+rjIUrFYrDpHWLVmvv8xbL8vJhe2FUXK+zbF/i1gMc1s1gMYlo7h0dt5gTqzyKQtdomzD4IL
0dMyN602vX0QxGdD7dZD5MQe/ZJAorZFfwpoeTwjsfOrDp+HiCZHFHoo5zuqnjTlUrDPI/ODY9pC
2gZEsS4EOIorzR+exS+1275jyKalE0PT9Ddig5XvREOtWTnY95z2J+sejZymsAPX8CbEHfBLwuQQ
g8WiYuam76xQeUNNqRvQI4tLTuLH+p1GRa9W7Ac+OM4KgPskFq2bs0BjAFBnS6x7ULe5VDR1tm0F
ru2EsVuADPD8u4MBRm+ysg4Uj2wlea0XQUK+7RBQzf5/BC5eJsqSpSV6BVA4Ch+qO8YLBiLOn+wZ
Fe/2j8JS6GaKssJjFq+8oVbCdiwy4IGx1e/83guO7TVTf6Ho4Kwg8MtECYudCFe0kJw7KJEJkpJA
RxFxOM7yXVscLp+x297wvoycN9RVmI+Did8n2ndF2pvKJ606XoYQmcBFQ6IXVQYROzS+qk9Sc9Ia
UZqwWZdYbQ0XChtaFp3RYWuKEyM3KXFJZx1K8l4UBDfzkRUQFwNNUszoCARQL8ufh0rZRzV9bYjm
avMfSP6Az/b3vvC0LV3fM4kcQNEewWe+XxTNVseHyzsj2Hye7q7LlVDJmU8vRmobIAYCWaku6lUX
LJrFhYIxj+V8DrH9db/Y03SX1F/L9nOjv1y25W/C9fuKcQEhLq12Cjrg6Leyk2LUGSmbcbObHozK
qTJ7wkDIuG+Pyp89puGqRtE9ohDwEJ9HBmVpxyBkdfjsRKHQGPmaS47g04Fu8z/IaNivfQzf72hc
HMpQaZxK9jg5+Yl6Yn3kkte6yEtD/Y30Qjx/teklSM1kVbZ0i77No60in0R6FHY7XCsSjNgm0V06
PvZtZV/evm0QsK1YMmR9LZ7ZQkGb9RyzODe0ezR+2a3spsKy/1YkUtFZqBsKq8lr7I9YWdLrWqtb
0YRab/KzrG71VlC82bw1rAG4aKoWkdlgEIQ98A+u9Vl1mSzT/IUNJBFneI199cvlZRNZxMXWTi36
YU6ZRaVhS9FtniTeZYTN9oi1TVx0Ddo0iLN0RhQKbvSq8OTBk/pnc/Dm5KGDg0+DN+iCtl2RWVyg
DZpwnlS2jiU0oRf1EBe6wN8ECPxVFoM1vW7GsEqOH/P2oAsH1kUA3N2VxmllJgXbGWf0YtQZIGxg
Jkgf9Z3qaS+JAZkzUbKw2QC12iv+1ppj6E41FoBqu/qmuo3cwWbzOu2tJNRH3CKEVVUVdFMWMcHe
x5c0pEjWwZk5sGp8AZqE5ra4wxXES16Qk99TP/H6q+oeAcO57I+b67qC5Y6Tsk9HUgaAnYwOBM1f
1VGkqbqZWq4t4wJ6IHdxXRmAGB121Yk9ZXTC3ezjYnw0DnhieLps0ubj3RqQ2byKS1OvLnSgAGy9
CY6SucPLgr4gVqAPXaF+8tYJskbjoqAxYRJJSUZWY2Qv+s0jpobVG+zarjoGBvrHRBmA0FW4sFh0
NI9ARYI9u0XevDP2sYdZjQ48aF4MLt/+NL2GyZtCEvkuWNqtc2VtLBcgDRL0dSxjaaveqTCzmbnh
BKlo88TY2JZPGS4L8ovQYBYT+UN6jcrFTCkxzKGOYPDoJCg3HFrMQgUATahdXue4NJQnNvbVX2Wv
QmzR9nKxU1XHsZX0/zkTOKmOageGvcw2cEOvTVssGy3aXj5X7a2hL1OGOPjmkUJfgj0KGg/a94kp
MezYcJt8FQplhzZLEqtV5tNXFK51bTaxyh1YWYn7FNv5j/TeeghfLa/zTGRg6OF70V7wTiP6iARR
iE9qkQXGIWFRyIyvi+CG1oI7DdukDw6kQw9BR3xFRsSdHsghkM5CmweBnI3XswuN5sviktyms6xw
uGgK1eW6zWPgdK50+zZA7caMZZmif3V5HfeK4GDfzpBWgFxsXUr4psQMa70cxwXapnJnytkM8OfF
A/nIrtqJ2hK3w+sKkwuvYN/EHLCCexSjRgQyPsbhyvDUo+oVO2Glii3Zpa3jwmutUCswClg4OrKT
3P16Ig9OrKV0eBbxVm1/eyvbuNDaKOi/iGegkVtG0oFWRfQB+fQudjpPvWF6VbqTY37GsUSRlUXO
S3ZykTWmkklN0iKD2tFjajjTfh7t2lWPsntMbGQ39depBtOlsKa7VfnE8M/vb4MLrmhvp+pMYHL+
ibHchsfmpXbbk8rUSUQ0EFuX1zUWF0yNYVGHooHrRNpDHF8nxedEP461aOZl81HqHcfg2awldaJt
SrGYrCGTlTa15zJF2K4x8KB/ol+za0WonSD4LtDwhB1epR0YFCjrOgAonldumPDWPHjKE3NUeU/Q
DypIuTeP4t/7ZshcrMk0Y7AaC3Cm4dJCduflKhlF6aEIhIsv1qx3SmsCpMmelPJ5rPZFIaqgCheO
DyhqZwXDCK+QChutaofmNsBg4WGKHMZOP+41ZS9IY7ZKXGv/4ILKIC19ptbweXaxRBZz2+yNt31q
/6BpcQ3ExZOUBCm01gFUIpCk4Q1RHi+bsnlyrryACxtmXOZxrWGDluw5JVcxdE/+BAD955jHwNnJ
M1k0JB1AqlyiQzy6HsOfBLMYlwG27wf6OwIXgLRONcOwrtjhzLq12+dYwwv95DBhofYl04REFuwH
P4bad0AuCvVFl0/goEERWIGa1qHA8075NZsDe6hTN2gmkYHbH9FvPL63uVWjjKoVDByd+AZU5pqn
YuBU1p3uCEvRiZC6Ze0pop3bDrbvsFw8MsZiWLIYsE05gPP+MRp/aHJjy6EsMPCjfaxrW0UxS8ZD
h/YWjVeBrwx7q0lzBcPj9f0S+6Q9hSL2lo9ufg7Bf0dGS4OsJxiYRN8YZmXNh3/thOcA3Hek6ZE8
RSMAOreGZqliq/sYE1ae8dq7y+Sy2UXZ+I/rxjn+WHdQE7KAWVag3sszW1J6W/n3Y7PnlnHeDl+P
5DRiuzPpNsa1O+u1Nid3xPDR5TUUuMHb/WLlBk1U97FEYE41vVRRZZfmgfV0XQb56NRn1vDV05wW
6myi5cRZoqugOJSFm4c/h6ITwGywgjEcA40r4PmUDV5eOaxBFmO0AZOQVn3Il7zJlqLnWPrhvdQH
5g6gEPALMKdWDpSIny5b+TEZPEPn24+ToDDqGhPdTqvszPmhWvyENu4ozbbc/7gMtXH6nmNxYWLq
wrbq0LyA8FveVP6w744mrisQf8IMlajPeXv7fi+roZznSDJe7pe6YoZZL2p1m2WWndXfzPTf1yNh
FEGjsGGZ7BPinN6qUiuXJeAMZYaxjk4q3YD0g3N57Taj0jvKh5EEw0pi0H+A7YFMdqrfZPIi8MNt
BNZAZVF0vfOSjFoqNepSUJAqJ7m6G0w5OUDaXOTtm1/uW5vWLxQ+EEVJN+gDUDoa21F97MofQiKT
TZcm4PDHYwR0Tg0uk0zGuI4iFTsSlf2NRMvbZiGPqZa8SF35vZCD1r28NwpzpfNTHi6ATxiNN3g1
x7F07mqxIeHJIohQSnXNnYyC0fHXwI1009kNhnVNdDvUp+Im23e74jr4B4/Nm8u6+gs4Z1e0bKno
HKJoVFQH0l5JCepj0b9+DmZmagqBRiDyQP7wtaJIwuxgrDnmIqW2OYGRPjMEWezm3ilgczZMjMBY
Jnc4FmagNsUIP08su9Sse0Xtr405dNVMbW0hUawIjfNGZLNqPgYMbS6cQe/swrwZ2m8N+RKMgeD7
2twizNcTy8Q0mPGWm67OLElpoi7odZAsmaatBWAWbVvX6HuBM4pg2Ge+gsllUEjUCmD0BDPN8Zdk
kuw4ET36fcxr4QoU83NweUOjOhf0iDapDYhNVCcOTIio2gMamcwQfLck3hnRPh1EYiQb9+wzRD6z
paNWdnoJRG1XPLHaN0Tz0Olq4E1G+lIgrw3FjzKbIfHdSp6rDQc2JljU4ZcASt7aOajZY8fs33Tz
cnTY6onwlWT7kFyBcp8yxgkSSMf2TNmb+MNd4g5fNZdN/g47uRNKH226C9U1DWM6hI04c+6ylCoY
aiaYWJQPUoSCvqk+ZnErCB3b/vIbhte06Icgj6QBMKhaOulieeMAZc5UdxprdgzrhznHf/K5vRvG
61qUQapmiQVENQXb45A/FDQ/BqX+X3G47SoM5G9qNTP52F00UbtSvtSBqACzmcusjOFOtDSioI2N
YUxB9/m+wcyv4YeWYI823iDZJ2ZCvV5HmFItLnQsS9BXlMDzBj+9gdrcMb5mEpEdZouFtBbbfveO
xf59FaYSPWy6hmG13hLblHE+xEf5CzSFTJv68hUSBIzFUu/ySS1C5e528VK3mNZuoFmcverzQ6lH
dlM+X8bYDhrvlnEnGO5ZhVWg0uDMfepVU36jlopAw3GjFn++U9y5hYcis19yYCQH7Zhe1WAZZ2yc
Bp4aFDSv/IOXIubGH1KclW9wcSIAjb8+RG/7ld8k3xhiccWIK8Zb+avIOy5vE5QJzp1j0egQFTLA
5jyw9fol6IgtW6KpOBEKl7WZSRWECV5wnRZ5qKSOPlgQndqsBBnNJgzaVgiYFSFPwV/v6mLqMDQC
GIN+67NPU3qsskQQ7LYPjXcQ/hbXBK1Wk1+fE/Hjq3ZXP8fXMR7xCm/Ai97hsosLTOJHSItUJ+gH
gkkJ/R5OT0b2MoSCYqPQIi6u5mWCdloNGNoOEwvQa4/81BlBos+6zUW1581vdrV8XHxVkpmOCgWY
DKqZWRltK/1+ecn+xh705hNQEaEni/uA6o7UVtfhnJDvJzCIsA7U7IrZ0zjixi8RGn/ezhM45q0Q
aGjYb3KnhRZ85BcvueYpMQgBi1dRg+XGcxZCkvHbPv681YxUZUrDqpN+mtzyAZIvrWMkGISYP7+x
YdxXjuWqh5E4oov+tje+I3OeElqLGYNzEwMlie5krXZKZs0dw+bpv+0gr8gS1XI51glwWCW/wkCC
icpxfcICo0SjCuaqREYxj12dj1Su8txClu0otXwjL8YxN41bKw8Er7oiGPbvK5hobONhYDaR/thh
jLBqTqQXsB2IMLhDN5+y2DILYND6m6rmttntQyrIXTYxTEuzMJANUSP+QUwZodJW6DjYoyRwYmmy
tcy0ewgSCnyABYIPx+AKh/O1Oiq7tKqA07iBbmu1U+DxjWkrZAuEzNG30AgfwTdj0wqSi00L1YME
jSE4P8qnCkLpkyY4oDZE4PHprhA4X7NIRap4AsLkG5/12Gv87oQjihEAs5mJUrGLv1QnjNHUJLnT
l/+4pJwLmsEEOcYa6Nouf8ATQuJiGsZyWneEEJzRuxnG1HeXMUXewnmkaUZzM+aAVNE9LdVeTSBE
UwvmHET7xuWBSTwnAZUBMsf7GvVpIti2zTvBate4HDAsjCwyYvx+Z822ZYG6ppfcNP1riT9dXi2R
IdzJVZmDDNJAAJkT3g2K1k4TQT67eTt8N4Wf0VYjLctKAoQCJZhEftamLySjtqkcZPoqi4QjBbvP
D2rTQA5Uo8E3nKTPRv9JW26qXuDUIgguTFSNRunS16BqXlL03AaHMJe8tMwF0XvjPfPsy+VrSmOo
aI25YOGSU3cabku0qsVOYes//yE9INvqC+Hv7V6yOi56mpW6lmHp8lK/T0fDi6hqG5V+ryTWnlrZ
rlPRJIi+LiVu/HBBOVymd23ZX0ul9Zlq4cFIeqdMUrfHfHxSipQzt4tEK0fiYsmYh82c1Pj7tB1N
9xm05v3qMfEtJy3t/DD2n9m6WHei9FG4D1xAkac5JkUOXPO1ARszI1AP8KrhgXV6AomLfCXqVdp+
NFpZykWXgpQKmVl0GZ3Bnb34QfEqMMbYkW+66FN2jrIP3ufHbIcSCzp6RBZvxgSISahEpcRC2/95
3jBoVUvaN8eTvwfyTS+KCNs33HcAftZbmTuSlTNuuDk4ITxVwdRg4mod2qI7L0QfJh7s0fEqpPrf
PN9XsNydcDLlsaY6YFnDWRvj2hHcSWApWUBybYMU8iBq/N4Y4scnvELkQ8WYoV0QdWin9HqvO5Sf
WJsbaN1AB+OXjvk9dtKD4mv75Jp1qMx7yU/uRWZvxt/V38ClGFUUQs3dhNXNcDSkh3Z0zek6SCen
MW5wjAmSqM2Da4XGpRulmusRirlA69BgmhCb6rrdksSzRCfXZrhaIXHhgIRN2xKWWjAJjALvjSAz
OYqVNrbDzgqH+/z7KaFVksIiNmHIejFZ87mO+0GE932HaSvljyJBm80jZoXJBQCiR2W4MMw2GZ0s
UL1mou4kWf7lw18Ew2UZY2pItakCRoOS4nKKssdMNDIi8gculnRKYcTEwC5Z8l1S1TYYb+wgRkH1
j07l9yXju51J04IEgWXSY/FTl55KSA6VmSCVEawX3/6bLiodTWZMEeZ2me4m6MtNimBTtjP2lSVc
0EjwcFX1b7uyYw5XuLjc38nPsQduV8NbILsbf8teodQnuZHgNifYLX7cy8jyRe5Z2tkOy7WStV4S
zMe6HG1iiC72gkOGr0ePijaPOvt81faYpF9y6PFddu7tc3u1jlyASKOIWt2vcD96zVP3lIEln741
UqY9ZJlFFomONYut7iqBCvWlW8yJfU73xZO5U7x6Z7ryLb01QXVcPkp/Il7DzhfIyOI9XDfxJn6O
uBCS9YpUYb8am2m+F9C8+tp4bOqfvZnFrXN5Tbc/gN94fKOCXo9BIkVIfdN4X9LZGZLvf8Iud2YU
/+BO0NxbTzVANOumW06K8VySr5ft2PJzpDaMdRuv0VA0OF+3rlxawkowThoR7dQNFhwjxXBqjgEC
hI2ou7+Mt1mygzi4AeEEHb1APNF3o+MvSWJJc5Q3OkVMoxpO/5kcJy93Y/9PErg1GhfXi6gJtVAN
oMGuFnd6P3/LEkzbCkxia8RfF9YgnO+F9ayrCzPJeBygd0j2xUsUIZsa3QL9++0+F7W5bX7QFA/T
ChIWDSKsXG5BjILUkIbScAEwd7NH3rTIIXLtmHZyNe9rwR18y9kpvi6dNf/IMu8kkd6SqkQ3NtiP
drK06zO/nf6gjLCG4C0a9F4mASwKEoKWPT3N8SqCKurlrRIZwgXCIcmTcGDeDnUeZddoquws1oTB
K0PtvMtQf+Po74vGxUDaRjO1UmCNR+Wn4S9Xy4P5OHnRPvctdxHUUTcjLqKRrpiYGqYfnl9iQ57H
pEdlODr1nvqZ0XkG7vJgXVefFhDIWK4muJRvJdMrQP4pRp4KyIlCegrkiumB1OUpUZT72kxdfaSv
ZZKdhkHECbe9pKCSVCnFLPuHjqclSKwwoaUOubwKI2uMJZBR/Sr+LzmMyxu4lVXTFRjnkZGpz8o8
VbqzDFeKfJCoF6TfdJwro3kwwLSimoI93AzFK0DOOTEZnQVjDOsCLflh6IoXBMZdmMbHOe8FH7QI
ivPNFpoA3aIBCv12NvZuIpMT6ldEfby8hlupzXoNueyd6ks4Ww1w4uBzrX1KUoEd2x6BETQD0zZE
/tCSlnZlOzYJNkmKTowEK/XSXRjsgz0bhk19UUV1c91AeqGAbsdABZ6zR47maJrRW+lkzZM6KXYb
PizyrbxofxCnDBmMPiboezTCvzJV+hI3+oJoaBgP5bTT2nu5FDwlbJ4hawwuuW57ywK1LDAal708
Zn78o7rqoNfE6JGsg0gOWojHTtFVTmglpNLSHHjkUTmm+/QexJtP6v3kgaTI+yPdevRsrdaQ+35r
WpiG0TM8zen7a3n8dNm3N0PuGoD7XuewnrICzEyOsutOGMByIIB6IDesh2m5jjAp+CfJzBqQ+2ql
ISgxUQrAXt1N9CoU8ddufa3octPAbiGbGppjzndoiPtCbgcKg0y5f0JbYnxjFckQ/olzs6PDYpwk
qsnB0KVJirQPdaddnsLquddPJBZJXW8GBvy8BpkEQ7Ew/39ui5RA5i+ocB5quDr+GvhNHeNV8Tu8
XIkWTojG1dOyQFdVWuMwpANaY9G05DWLy2aaZT+FrqSQ54ctEZ9xGia6UC0WXRWFX0LwWVnJnAFP
eyqaR5zAQ/jzsnuLIDhnM80qbuUaoU5NH5aQ2CQ+FkTUVL51xpo4y0Hlild1jbej1kmh0ULBBGhO
dyptr+Vmvm6p8aKEuDnOjQOZhMRp5HYW+OCWq6+BOeuqqbHo0KiwLgqG+1DroWaomLUgxm7lSGsU
7rgY+jQzqwIoWvmDdFeN/Fc6fqnDh8Dao7/av7xhm/FojcbddcCAMTDeCR3vm8FuuGuvGfN0ebJw
E5Ew5T5/zQV3xw1GIx2f1vv2cRcfMy0SyN0AUcMlpHXye5C6H371aIE6Aa1tzQ5836LbiGDv+KYP
Ws4LNSDZ4ZTaPV7cba0qBN6x2eWxMow/f+cxK6N0BMTgT5hmhPTuMyPKqa6m4+g2dnZErdULb/+A
/+dsQVXuTM77Zs5qtoUorx0V40FJkr3ASwQ+yd/lDDluOlLCtNYbToWb3HZ7cpN9ZR2QFDSFrDQj
H5dbsYD3Zt/lelG5A3leBhWdtzBOgWIjEg5wMMhfWJ72D4SMtqLXGosLkFZs4WA2CPNM1R9fq9sK
1WowFfuKH1yxglDiqZorIg/Y9EwTHxoIBRGd+dqGlDVK0PU6LmHzz9k6tCJSh02rVr/PfeGghgqH
ecLvp+pTNJ2W7IgpaIF/sDSMP1rwx/+2gfum1ZLkDamBoe1QR4PMhZ07nY1mcOvIGoD0L7LgInnZ
KIvvgtTKdgJVIgDjZLIzMHSAjlRrXi6bdXlnLL5xRlMkQ03fdgbyPiBBywQXke3fNyAsZaLDHOTN
5+mGZSWqTGYYgXLCYxJo93qquZdN2EygUaX7jcElGZVRlUFFNPblzpDABfk2KE5/9czTq+yHiNx4
a1/YnI9MUVUAqRoHF6vgIlPwZuXETeipwaHqe8fUv102ip2zvLehnQkkTSqFy/EDFlGpaUYmI5GZ
8QTXp3sjfiLRz9JSBCfx1v6scPh0UG3l0SyjnOG0N5ahemNUC14MNg8NC0sC5jYVsUdlf8PqgjOO
TV0WIALD/kyu7KWe+SVz49fiipHP5j5UuXbQf3gRFds3TVvBcqGONnGQSSFgG9VDUJCkH5e3aDNu
W3Br+IAMdneVy2IqvISodGiZXaNH/wKR6XUHJr/pJrkXsoV8jD5UlnXMaBjQEjfgeedrmBSKHJaB
jEqjXxyY2F3L3sPvNLwvDjd/ImoBOOwVu2IjZTY406Y8xZTyqONjGoJv6dLU10s4NU+XF/DjhwQQ
xDUDFxGFYDTq3KagNFqryXCtWtq9pO6ywjPzw2WIjz7AIFRMM+CLhEgoB6ETRR3RqIzqaVCU9ixh
Gq9rny9jfPxUzzG4lLkec7msWw1jcWlA7DQFo0tHDxY0nSrNFI13bTz9naPxO1PMRoF2ATiApx2H
AxN0TK/b5/EZw1cOkxQbCzBFZbvyH2iRbm/Y+2pyx2wXBjjbc1jKtKzNT4Wfw/9eqKvu6kO3ayDs
4lTPotLSNihlQUpFkd1kX8YqeszDQqVAA6jcnQIygM/lqe+ofXkPt/wEIR1t2QQmwBvPQaxxkiYp
wqrO/dg7cj83d6QJ4h+XUTYGRdGaik+Y6qyhAj2X5zBUq8EuyGBYo0C4b26TyNb3UAS/Tvz8Bz00
Xg2hQnBxNzt9tNH84ja1cORr41KOv0LVQI2NqIz/44wtqQRpEtQM0cg8ev9jVdqHOxn0EIVQOnNr
ZTEnKCuscGIRfmXzuBxkbUHg6jK/ahp7KjLB3m2c/1ReQ3CXAzWRMj2XAcHOf4rznxSHZr8cqd/s
etmuW0d5uLyR25AY/9M0BEc8DjKnXTlluzSaZMYooA3f8hvq6JCiMJmuQfVJOVU/rDtRm9DWR6Bi
iBgvWvgCsJTneEGo9Pok45jG/LQPhu4Trs+OUYtgmP+dZx1UhmNgkBkPkKy77Bwmbua4nQPAMPIy
FbqIy1HayXvR/MjGyQn+DtUgEDbV8BD0tryr5QMlbZ4VCcpC7ZFVheKjfhM/hf+oU23L2xWFybiB
RoG5Pbd0szlbFnTq2CmtHZVP5Ep6QKOMox+jvSLbItM2DoMzNO4wKCGhFEQT0GIVYxeTq4etH81O
r70KPJB9pNxWoQJugKkLPOLwQ26rhr4rTQs807iUFneQqNuFB8alUNzHwma/DedbQ/GMq2ZR1ERa
EuqEDbo9i9qOjdw1C9EFSwTDhSWlhkhP28X4mh4Xv3wAHbgjobN+8BowArI5GfBbOpdXcSM4nVnG
RY6I5qlBe0Bace9GBijJdAGCyCju9JJbKzOaGGs3GINXQnwtiHRkOoIsftvJ372B1wTBDIwMfnN4
wwKezl9vnOZJ3c1uxrQd3MurxlKMC66nc18UyZamMWTYRCIDbb9Kl9hll3X+XARQXidz+nWiSe9d
BmW5xTko7t4E9wfMrlNM0HMfVlc3mSFNKnGocRNQvzOes6jyjPwuSX6G07fLYBslw3M0LsuKjAXV
vRFo0ENTjngqsRNffcifMepROeYt41kzZ8GyCkG59EqvWiPGFYo4xecZcbHyw1c2JBafor9+Edga
gt4CkXNya2rpQZlrCtwfEjauFjwumGIpoAopWEz2FZ1vHRoyVs7JLSZkDnUzTeEvTMK+8ie8TXee
tVMg2SQe5RPZxC1iCz1wZKksiph/UeOqqWPXEk00iT4ALvbGvVKZSgmDZmM+gkTV7q2jRlu7b/C6
FT/+t+Xjr+i0nIg8sl3q5/J5SJXHmbZXkza/ThJxC1XD8Ee4TzWV2EaPZ8q8G+wgMGdBNWozVOKk
RgGMFVreLvmrI1sue21QiIQHZZrYEIMwh91lOzc3bgXAbRweiqARCMEMhwyWbdVfx/q6Et0lREZw
G0fTNsgaCoyy/9rq34xw/yc2ILOWTdw6Cf+Cp5FOxUAdtqqeQJ8pe7IcOW0laDHdTDH0dxDuq236
rBtmPcRtK7Nu+kn2uhY9fZA5l81FcK5sOvoKivtyc9DbWpCBQIAo70gs20Mx4IZ0Ks38WmsFZSK2
vx+ixAqL2/9qaNO0Z25eE/nQdrfpdFWknwOa2rp8iPr/uIicJwxqnwRBCbRyQYTVvtTRt7A0HYVQ
QQKwfTQjRSOYjqW4WjKfXH04fdkFdJGQES633Un7ER5jTBMkLVivoDrj/PuncMTaFRr7ylZoWjw0
1YIOQ2eQXiftum0Plz18K3U/A+C8T7WIhO5HADDq5vEme4zf+NWrV3HeuXEgnhvDuR+BcLqmS8Ca
fOLrp2VPDy3mEk+Dp2ISojXs/kp0A9oQTQCmAS1ckPSgEZN/eWXZO0gyECJMsNXbWmemziI1DwYF
WaiivCUdZUBNZ9DmHe1mwfJuftsrdG51Sapo6NywdMj0Zkd9qO2hW2yDSDspFCBthsIVEre2OvgK
Fr0BUkkHO9MgN6AJEDaDxwqB+6C7aSR1EAMhx0IGXWYXkE+oiR1hLNyKRcRi2465grPOPZ9MVt7V
KuAYe3N/Ex81SG/OLvgwfF3QkLZ1/YeT6Cj94gkAPdVcVl/20hwMIUKw+To7ul/4bO7OembqdKhn
Y8z98ke3eTSyjie0a8gydLnOTauMGjeIBabFY7nTUe2Nu70uEqXfmGKB55swCS1caD7hn4LQaKpJ
C4SynO5bcE0sO0AGGmF2Tr3H2GfmTh68cie6S2yVxM5QuStYOxikHmOgKvcNmoUs13jqj8F1Tt9q
3GiFcnVoDqIW1r3onvmNZd6id/Ptb35lObedeYk7oBnnFGWP6dRDlodAYvmfqBpub+T7EnNnQYlh
L7kuYaykB7Zh+SpNnLgTnDibX/bKGu4ImAK2kQWsCeubccQhurvsjdtheQXABSl9KAu8hLItu0ZR
3boNHwhmnoKDeq0me7TJ7TInf/kjTFRnZaQI1ORZVKwgtAII+FLHIHZ1ym/YiGW+W3YY7GxLzE5g
7t4RXY+2j27zNyjfyhvhMlGBqY066u3is1mNeJeeRvefFapYfPqQ/6zAuPIHRpJrqTXenJCxwbNh
tRZVdRFRx7Z3vNvEfW9zOCaTocKmfvgriJ67SeB9f+Md7wD8x9RZamCFsAPCnY3LahEpmGhaN7nJ
wEfMiJavJP+yd2ymjqul4z4rmZYJXnkAGaR17BhRv5tz655qiF5m7BIryzGIvQjvtZsluBUs96GZ
TSWlyQhYeXayO7Zl4QmjjIuXeaGvu5dt3A5SFqt+6ArBqcMdAqBeGcOMXWxnsEuCXmVPdqyjstuJ
SpibHrIC4g7SvK3rWAsANICUv59uglSQe4tM4ZsCpn5mhCBAUEeypHZJ1MiTy1A/hVUh+3h36ewY
DFAgGlDSm1oLUJdrw1zgNNvn3bud/BBRlWaTPFr4KybLRsUFYk/DEyOlpadqhnxvcmPuM0hqC6Ln
9uriLVJhZCWUL32nsgbm8wrfX25cTeQp//eykDjFofb2/7/PfQuInZ0Zduz7nm7DeHSUpfGW0RM4
45YVmP1mfoh0QaNcFKF1oKNJGwkQe/runjCqvJMc+ZHNlYHY8sqE49iXIT8iYsQGg1HoNkTm9YE+
U4mUgtEPgEk9MVwVJcfoT1LIcwxu7WqpQBdWDQw2KwL1liv6HXKUaImKjqK852O0Z1Aq/mMioQPl
/XlKR5qaGl1RMwWH4fBLFMD00VsmyBw3MlUmyYc1Y2P6YBDkPmaFTAZNScK0FWeH9V5EPga6K7wz
TjvZtg6K4Ba/Ef7PAPnHgrZQyihsAJicRk/CEPsApRjJIa9Mx4j61a4VXtnYiXJ+cp5DcmtpJG0d
0wCQ2nXnMl7/5Sp3lO8t5l9yP/shejT4mMSdw3G+P5fKqBgS4BbtL6O9C1WvjUeBt2+kHgzEopZJ
NAP7x52iWjuDgVmOmdoO8VE59RXVZq2ILP8NPPX7v/+41mic4ythoQbyCLQYpRfrJ8m+Xv79v3HD
d3O4o7LHgmmxBoAe83+u9ql2yh+g/wgHG5eKY7WTxJWQjfh+voRcmqq2mYV2VWBakD24MfzyhwQS
I6whqJRuBsfYlW56Kwrvwo1jt+JVAUYaUeopGergzx6qf5g2q656tFd2u9AlXy6v64aQFmxEaVdF
6wIheEk9R2vCIm2iFi0nwTVrfQN301PmMwl6yaGn/lt9GB9DP9qF0BUXj11stDmfo3NfgtmRJZfY
t87YMoYTc1M9cFJHeZpvJ4xcjofoqFd2TgTHz+YXCJJyDSFNg4Yh93HMWm82NbO67LOnMpfvg3n+
HAXCbuePCZ4pQ/QJxI2UXfXfSg6rvZyrXptpbRAnO8yf2FAduk9upN0/4Xtjzngew86huKVMlTyw
6oASJ5ROsbJL5cqWOrSXiqabRDjc0i2lnJZKD5Oq+j4wTwMajSE3NX++7JcbGd65OVxAmYiu5sEM
GBnP4Gk4uFHvSV1rT0Sz47FlkrdK92WsBN/Dhkee43Jxpgg0Q0kq4I5OcWDTLctXOoISoXW7T4wZ
NfTBCacIKwibq2qprHlCh0otX/dPzHGYBgmwknpSwI5a52DR/zGbosuVCIf9+8ohR62NF9BsEwf0
KVAzACFmsC+Xl3ERkZVvhDETPY2ygfdGhUDxiVvIDFSVCC5AkvZvymu76aW50h7NW1Z5HYRf2scj
/ByOMyxX+6AP/o+061qy3Na1X6QqZUqvSjt17uk0L6oJHmVROX39XWyfe1qbrbPpGT/Y5XJXaW2Q
AAiCwEL0vm+DB1cdYSjZgN5chx5YF5xFHDkOLuvoZycCSIRGoOJC6eanRqgui61JBpOpW7cB7WQn
NHZRJUhbiDA49zyj6rUaqK64s/plaR7QOOTqaeNfFoTZEu861oJwrsOqw6hTUoDEXQ9KpIweTUtI
rbUlyfr5nf19pXlZndYY1a6i2nR8yeqvk3qUJMHNaCN0PH9052JVNHkYdolB3egbZLnHaR/LTh6i
BIS1QmZeWjv2l+T3H0zOQPkcDxmKXkoiPLqHFHFx/gvreHl7BCvHk+UmSl+2A05vt7dv5Kp08igI
0/vLGFsqoCusn89gJVV870raK21bFhBCwlu09COJRHz/PAAeQuAN0IqmocfXglM43357HHvS0AYR
m/pGiptQFejwJ3/DA3AHhj2VsUoZAKOKkH2Qq3rEJfeMBpxNIb28XPyW8GCcMpO57oosAZia/xrA
AlRENFCT3+3he0fBqx+rO0OvJZ9Pj+mEJlutH91iXBwzP03mKzUeR0N1VNWz9FfFFmja5iatADlH
UEohqsUMiJWlIE1TrYOUUUE7x6dAnheKU4QIDR21nEKoBoPE3qeA2r4OxrnqWfa63e/zlPB4nF7o
sTxN+dCObtdcp/1PSdwQK1o1ThnKuC4SW+9GjLVzGSNPHlh3SoErcu/N4CmZrnE7EdTdsDvA2mPz
QnGnHer8dbNmkGp+7OfXxgzmyh9if2xELpVt+SUk9ktWblupZTkCpcHo2so7+4/1pr+BtfGZ5WH7
zomfLhvWthmvVJBLUkqVZHWmiu1Sd/briLbvH703IfJilT6ijJBoFbnjItanzqpCqHtiPzZS4gzW
9ywCvaSKKZzyw2XB2I5cWMf3eHe1jnPRIXBOsI5lWUY3JWmnY0qI7CxWiPeyrO4FwYlAKfmbx0iT
zo4LrGNinYY+0AvBgfHptZRTwfeNXAk00bhspQgC6bvqoHlp0FBvcLWj6sXHofMur55ILfikZy8N
sVovEIe9zbKK8wX+PXdmVJzPe1F/lmjt2N9XouWVZFZlzHSe7DvyNi2iyw1/LeTXjvMYVtuaBu6f
43tuRvPojiwOu+4yYSphJoiZzCXV45zFhLqbXJuAJh8xPjSwRgeq7jGWwRq3fJVxDDLCtyKQoC2h
YOdEa8n5jyyhCmkkgE8h5sHJThZKjkA3RBCcy5hjWTIs5jJan7FFtO6oO90JPMDsdUN16K3k5aJF
FZkz5zraZFKLUoKKLIq1l6P5Ru/m/RQ3u2Wa/cvyCcTjRxVG5WxFecsOTPmmTG7L/Pny90W2xTdY
xHGU9kYGWVh3HbvyFm5zWo7Mw9uecriMxhbmgjK+v+avbKvvosbK0CODtDV72St2fSCBFlzU7ibY
H5WLMjBHpyyXATCa+lNL/Dr6sdA7M3q7LMynLAVnyHxpVmnJudya706wO/TX3d6EKfWH9FjvLyOJ
lIDzGJGdJ3FeMKDqeZoedCKo0xOFZSrnJMJRMno8iEAJcs941f3k65S6aF+fIRDjOLA7YVeAEJPz
DUloYnYAiy0IOt5QKgXTDd8kt/1h7EAUjsob8dB70TpyviIyRpKDuB168TjjHGFFACkmOLdB+m32
MDDI++26A15FeE8xmznSWBCSYhz8VXXQMQLMShHyDv7wrT/kRzElMFOGCzbG0zjMSPsrTQQhS3qb
m0elCeTqX+oL3wI26jKa2Znmd69WgR4wFTcuCY0WpRGQY+dmgSVwgyKhuLsJlYiMYj4ItTSvFdCm
r7PorPqUP+D2ir+kWktct7INDIz6tK7pNwlTT+jOljGLfYkxC4cG5fVvl4LxoExlVx4xmuRKKVSs
JCNUKO5H9GNa4JfLv5lBFsR/yZHgvBQtJPv7Ck+So95MCPAMct3EQRoFff562VuJIDhnAs72CvWx
zPuOj8vyQO2nadpdhvjs4E0VaQr2xGUbMka+nksRlTpGaZpL69r1foh3qbU4mnRXCceNfr4jnONw
u1OjqiYcBgWM2mjHrSXzbdRtb1rk3aTKXqvGIkbZz0t3jsftDo3NNF1AFoXJEru03hcojcp+sxDf
kM8huN3RkOMu7AwQpln7WZXd5YouUIDtVQPtEN5XLMs2ubQlnaOhixu9BTnoz3I+FRGeVsNjNN60
ytNlPfjs0CEMGg6RgLVlpEm49cJjuxJFREOHZoFOoin27CEXhCzsTDh3p+cQ/HoRGYUzBiBA9pt8
UevG9KwKGy/JiPlkY2x9yW7UYJnCRrBTGyckoE3UayooJUa5KHdClskYt9qE8pXhlT53hxY1ErPh
RujrPQw3Faq/JTm4vJ6bdrVC5A5IinnzSkGB2Lcg7wTPUP+MocfRKID5HAaeC8adivEw5lmFoWOu
JkffFetnlyxBNSVfrLDz7Ay+aZTv2jHzLgu3qSwfwvFlQ2oyT+PEhDOml67+vqSCsl7B4vEFQVMa
2nQp2feL8JB0s2PYGFQplU4rxf8SijsOC3SyDY1i43wi9CasR0yCT67DUQ+0aRFpIfvWJwMAcQRo
d2TQQfLtelFcq0NsQyw2UJTxGWomehBaT0ZtdIO7FhUox6YPxIMKuhBQb6Lx3BGZmVfWxJoptSyI
5utueFpE3RubEBaYMPDkhsqWT/mErk1AWGtCzadrqdgb0p2EKtDL2raFYci2YRm6YoNMjtPxZazU
OkTHuhvhYWAIvxjzhClZb5dBtjztCoSnpMfxaFWqAhA4KMda/BI2O/axFxbXUfO7JAfs5GDjh9Gv
jlYqtK2fH7om6kt7JWkbt0DJvxk9KZOo+GfLgtYI3HFbmnZdaREQGi8xHVCfOdZO98vbyCeusetK
lJA31/+g1IP9cl7F17jcMaLRvCm1Drjm1/xQPDDaZy1CvYzpGLnDhnKJXhA2Xfsaka3EKgzDiHSq
ThUQ8yuWNF72matdmw7e7xE8R56owlWIxx0lU17XtFahKE2QX8kuqNdubX84SveMJCL5fdp4Xle4
gyTFxS6So65BInfwJkwYQLn1dXlC16aXga/nshUIpeNszS6W3LQyrKZ+P/qghN4r4DG5IztWaY00
teXrQh7My6qKWqrzDUyGvooWCZBT46s4iw+Y0rVLrqXn/GW5x3VhcdHL4Ykn52zcUtZWiOq/c+Bw
okpeMhvpfrBWbWOPtMNV51e4Mf+TBouN/NA5HnfUVNai9XaMnWw8EGCjOo66BUo12XUoCkSdKqJV
5VyMohZtqWhQU7P/piaBbe+y4TGLfv8V6lwmzs/0NCzIZAAGbEiDw5jlMReIGbzionHrJRIODt4K
PT7M3ZI5BxOlNWpgKTZNXQ5dht4YW/Sa8alc7dzi0OF+rhdqRQorqwGx3EbPLLuhu8XXGH1F1bP0
VYGVixv5RVJxTmVuQAZrSVjGSSO3yYiJFDLZXzbtzVP0v2cO6HvOpRrNRq1bdsBFaFSW6TerPWqF
IJj6RDDGLx3nPmI5HJRowNKlV8oPlKs8N3cY1j6hQWQ6xhjMGAz3soe9+y5KD7EP/+9zx+Kfharc
juo+BnA4LuP3NrbkyqUTRnz4mHWOzlUa2/rXKkd8YqrDdG3NoS4khNoK78ByRhjFvYV/ccLPQx/b
Q1TDd4KzhT1emncEg3KLL9Sb95moXGLbnXzA8dkpSausOmXuKz/EP1mRRrlXwPqJEUe3pSsq7d1U
0BUY5ysVrWyIskB76kV9qqU6d8uU6oJAb9NnrUA4B7kUpNb6GCA0ebFGvzaIJ2FqX/VvcTjfKA+I
MsGk1rhj+lKEz2GEzn0KPomvf2BxK3E437igiGOaZ4gTFjtdv8NUnlZURLhp1CsIzhvmcVkZWg+I
0jpkw1uSX/1rCM4balKtmSGTQm+uYs0p+kPz++USOERWUnDeL06NqiBShf0A5RcZqutErUQBsWil
OPdnazMyAyHEGCyWHkT1vXKDoVBgyj2xF8PIVU/JrWgChUihOY9gZMZoFASgEfXTBmNqrcbRzMrt
JFEyctM+NZBvKSDC1D/xusolmkZVFnfHxj5sDr1I0UTf55YvlUEkH4+QJB9OSvuQpj8u28r2ybES
gFsqtH3WusUczPKjflYSx3THa7DVe13xHkyYQZ6A/Tc9am+iJ6FtR/pf6E/0rtGC0SQFC5Xk+/L9
MU3yw710vfiM6Eh0X9lUiRUY50jTfGrpMDGwaXJt814jx1n7S1kEgfzl/bJlzpXmYSdPxgAYa75V
5C+JIfi+cNE4H2oobWJrFgDmo2GjooWV15f7ZvQWH9MZf5u3+D2wWC0b50tTdCOZxns4q/d+b8i3
SzoLAqTNJQMdoEIU1P3gn/MAqW+WnDYMYmrutfi2rB4uq/jmzq++zzlSpWvMhjQwUflrHhcune9D
VNc2oodh5iw/RUIrGM6ZDqbUN8WIwy1qNWcJv7T9fdYazhQ/00VQPbVRuwLHvcLivAIdKCaWl8Ay
75HQ8qOjemCRv3ItrhQUYnEOYtIpRhVRYDXe4NUP2j7bsTac6uEfvG4y6/i8hiD712QkZ9D2c64K
6HAebWMpcSDdm/fNgZ0W2sP7CNkOnffCSI7Z/CU4TrkzDY/fhg642h9AO47GnL11RTAXDgVvwWUl
3L7gGx+icVouGTMtC4YFhjC58Fl5L1r7D5XhWBKIzuV9exLRZzMtuCQep/g0WWSpGgEp5yj5j26t
8qrN0fKmvhjyW58Ielo3D3oQXOMZA9QZFp87Vmsp0ocJwQTVUCWT+7lZOZ3lCZZx21l8oHD+dWmz
wShYCJkelNfJM90yiI7LrvxFD+A+D/oX0bPtJiASrCqeOdEFwLM+JSM7HosRyYrwkFd3lSTwfpve
afV9zpSb2sqVLJ6wSfCAWmR7snTowcFT0EWkgpv6sILiLDmNZn00EEygo6H162fJ0Z+SIwb7OMMv
ELqhsY619URe9iLYs03N+MDlC4BAAZyTQQaucZve4UktiJzYqz3TKR2CybBZIM4xbe8axp2BLkHG
yxPnjBPkRsKoZqLmVxMUUZpE9eDb+4buL9MGKamtcwhRmrV1THoEZprpqFrQNoqjYjZS83h59bYl
+cDh9GPKaQFmZeCUzbXUPZXj/eXvi+TglKJoCo1N8kH8l2MsR/xt6P/SDNklIjvazvoxqk4VJz1R
+EeYbjCsJp5xDDeeuWO5ncQPDxIqE1gNZHqMhAMet0OlFSITfZWhplQGZ3gLRNTVqe85sgxzdyhm
6zoUncairtjtUHqFx6kEoaYF8inglbaj5a5+rAJQguAC17m6M3oaMuM0wJun+WD/UUCwgua0pJtp
HIYh3GJhuSwHEnrywZjdeJ+hBK74o+TjCo3TmSTSE5Ik0EmWGn9vqfbMA4GQakBhzJogu7XpPz7g
ePo/qtDCoj3WFWQxjsxS4bIz9gKQbf20QewHdhVDw6P/ubbEidqPlokllGIHYVXzH8E6R6+9zkcf
34BXFFHef9Mlf4Dyr1+ZqpQLXozgGjGIVKlV58FCvUxTPVBkj4UtJpu+ZIXG3YHaTgMtyXv+BXX+
jLSpeEquB1TuLlDNEEljkesXAXKnta20KBHXWEyglF5SaK6hCnRx032tROIixrzqo8wqcHSSsd9X
8XCrhctNEyXHBV3pf+ApV1BM2JU7Qbid5yN78JrDuzKd3LpEBTxo5svXyzgiTbSZPayAtK6mzSRB
E9E48605gHnVM9+IO8UY2TR7NBj3ae4KMNk6fYoVV8JxvjJHIlwZLWDmiQOymAiUBZane9J1etN8
w21JqPki1eCcZZbqI40VqEY3HCtlV8WiAj+RZnAucUqMoZtVSIRe4hvGssoaxJWrdsemUMlZ0Ho6
2NHJbzdyvt+YVyvJ+REqYXZsyNSE0QNifIS/vDASZ1bLXd3Pe9F705ZzxHRcC2MnZcbxzcEVRZt1
MWoZXRJ9W0bbLTSvtCdHoB5bu7VC4XsEW3SIq0oPlOR58LpDdqwqX1qcDseaGUwYDYWOCUlg2pvn
9xqUc1emNRQx/mERQ3bD6rpRHOW3r+9EAoHoCN3yxCZafdELCfL3T6NM6DR2dqsDrC4Xl2Z+ot2S
BbYw9eiLXTxdRF++uW8rPF49864xmhB4Ld2N5lWqHWtRT+TmnXMtE6cbUVVUC55aEYF8ZbQghY85
C+AhYec0m6gtItba3rAPmfjypAXEjZHGLpxwIgOGoyVHyf2hIPXq4lT1RE8jWwa+ko6/cCKXR0IV
RVhurD0r2bWl/KVEbqm+CFR/yzOuYbgzrO+6KtJrbJS6m93ZL73I7/Dkox3RD+LMe5EeCheRO9G0
srSLpqJIhwUmeLdRted1e/lWDXK/fBLlYEVryJ1pUpm2DTpPWdz4SJvUKdrbLCncUv+3q8idadR4
72xm6u63z4qX+dS1XcNX7lltfvtdxBXGTg/+OFtvGnecjboWNeECuFDZRcnLBLZeu3PT4nHqRVkk
gePgL4JWWk5EbQFFW33ZJ1NMHRKnJcZ95U99K4MYilZlkC+xaLg8s95PMmKkNzqnMTIV9BznYcJs
98WsdtD/9MAqK7v9GLATTdSJstEjghwvITaKOEE4gg73c5xlsGpJ7aGQVSS7shV78fiUlt+U8kbG
00D5pFsHdP/+SUCyRuXMrm1RVxqaQE0PcMM26LUyVOzFN6y+SN0nQm+yuY0rKTmzs3oS1eYCPDke
UqdVezyKkaNttnf4HX4S149dbn0X+BYmxKctxEwOMIW9P8RxoDHK5vsqge5I+yVg5TfF6IYB2bE+
OukqEsGxz12C46x9VocUPJ+AazyEQl7ilzImtrDIhEV4tmf8vCzf5hm3Eo8zeisfsqXOmBXqQQWa
u0Lzpf5wGWMzMllhcFYQmyGsA4MJ3a6Q9pak7yy7F+iiSAwuVC3jaBpRbglVNPwpPEVLEE+CaFUE
wUUDYU1t2rFDBj1yVfIlzY/qINiM7WhgtVJcNFANEYn194jDl13JwW0i84k/NM7fZNJT6pv+5b3Z
Pss+IC2uxCyj2qiCloHdZFgs3CLBTnw8+oN4qtyJIuFNn483JGIqeIcFEQTnp0jfV5oMf2jn8snq
QWZIoszJzG6/FPIpMp//RLgVHqd5hiENdJ6BNx8xRArcqK3kEJce4n181G9E/debGrJC45RwRFdP
VTNvr06387yjUiAn3mWJRAvIKaFkJnqPkSKNm9HdlFxl2S7RriQS2KLiZbYyn/zQShZOE+tIBnm/
CiBFuSqUEm9kb3GIAYKyiBJbAMSnV0bJtlIrBVDfXnX6fqAvXelZyZfL67bpgj7EsbkDEozbfZYu
QJn729r6RWrRCB0RAHcWSi1K7yK2Xn1+Y7ffx16gyqLvc8eQkiYS6RN8PzYiZwCrvFH/QUmOuVoi
9gtWKY0qBiNuQYFAs2M27yzrdhBxFQsMhM+atEk/IyvJ8nfjcgjt7BT142Gc+6fLmy2C4a2ehPk4
5Gyz1S+EHiQU9U2J4OYrwuBsPQ+jJAqZIerKWyx7JX1WKkHGWLTlnK03DdjeSIhwx5y+Jv3gkFCg
U5+IyFgeZL3lnJGHuAfaVg8hxmPtq2jhRIkCqqjpLgzM9ujMMVikWQeQ6Fp4cfFQ1cydOaUe1crA
HGXYo4QFhT9p/miJssUiEM7ks2ZZjIRlrwb5rhiurfSpDv+NEkAOzujR/t3hSRUQtH8wpNdGvdfs
X5d1ebPi9r97BAzO8MO2Rx8lWyt0g7FMPopJ3ujO8tLckQPZA+PUV+LNOwHqdqj9n4MaqJwzyHoJ
FMDs4GRRQbZXfxU+yHNltw3koPQlT/r5OPmIEK5FVzXRrrG/r7xQO+t61rAnaiPaVc1DjlAhFtiV
CIJzD125lErHZAMDpjfOiYe346CKa0ewhuw7//MIxRpyLkKRGmXIFNhvfxxeq4PqYzpX5Uc708EM
vFP6NQXVn7jN5KLXACrnNbJIylAvBunaqXAkzXJaURXBxRgECJzX6GNSyRpbv6a8tbIf0nLfqx4I
nIVZ9u2N+rjVckpYaXalqCg8crNpcWSw35nWwYh/CrZpW9U/UDiNk0nRtLIMlA7FM4HkKA6C7uwY
e8TPY7e4AtMbEnFDuvMKkR/c1pAPaE4TMceCppoKaEV9LkfMah8e5XjXqCImke17BXIDKPlAHxqG
x55bVUnHqW4mBvSoI2Flv6QBS3hLBE2e/4grcXPrPgD5qK6yh4yEEQCTGq8UOq6y1njXZ+pesHki
HM7JW3YUgSoUybEh0ILYHZ+Kv2Ivcyc3v8l9HYU0IHQSJa42y63MlXCc22/MyR6NDMJlGE3bHUAT
7Fb7OWC80SKaoM2HpjUW5/7HSI3AdQ+s1i9uVFzPMEkZA/5Al46UQPtYCmm/tnNJK+l4q5MztRtY
FZSi/Gqjg5ruM+m5qO6pct21savasStugd8ORVaonBW2tCDjhEp6bCSjklb2IFYM9NGJdsYudFKn
jp32JfsuamjZ1B/cQ002tRnDmznD0GtpYixTiLGQy6mDovpSxQId3XTIHxB8LwIeP2e77gBRUH8q
b1pyf9kGRN/nTMDIw1yvWUa/N0+6+lLRh8vf38wQEBnM7GBBALGiza2RhPxNNbDkIosFolMMFSzc
6d7ehadxLyrRFKBpn2LDIqaVydLd8+SrIJNKjqGX5a5xbWDcTSOcNLKlAB/CaXyjm51UIKtltqzE
Dx3d5+q9VYuCKeYP+EBgjcH5i7C1ME+7hkgNmhT/fiRrTsqOPZLZBypQt60zhciWhSFTbN40zy9i
R4Y+YmImBAqvyXy1FJOn1afYpt5ltdheuA8czk106VDaJUuHKfnXpkGmKimcLhZ1QG4p91oazi3o
RqXNes6SbtNfVfmoqaK+c2Yd3N5g09EUBd0mGBXBHcEjkTFXaQbAgNqf90ptvDzbGAHzTyg9lY1Y
4wyNCwltrYmT2gba6M6zU0tordQwL66LXfmHdL9gVgp7Hhgd/abZ/Ul1F6rEdUbWj6HZn6pncOlq
rYmJqmHKwt89lhrY5VFvpfyKXNkpd1ErSMtuhIprSD4MyIYFj7YpIHEldw3jJ9Gue5AuyKZT64La
1g1NOYPi3KCplmWDXhnkFqZiD1r2nb7ofyANSuNkU0aaBDyznCOsog4vPGOMJDNmH6kPVf9sSsFC
7sDYcdm2tpwgSAMYm7sMMttPgzfAEh8qVJ4YG4KMrYpdDKTzyhPZjYd5L3pg3LBkgNlotse7OohO
OLGmOp3NUZ8ZvUnsKJ3phOiFbxvnskwCFH7kho4GNkNjKFoRe/p4SmnujNbbZZAtJTAxqQ3MAXit
sfl3sDRqJCnCgG5XomhPSchfsZ4L9GxTDtUmUAQ4WNPgTLhKokmbJpD1GASFTKkVwLVMllOQ2BA9
arCF530TxmoQyIF6bYzl5KJ2jJMZy2xESt6kXj/2v0o1Rc9y7vVT7iuy5Feqfey0SnCCbMW32gcu
4Y/gPozTCgODoRAELecgEzvFndMG1Td0UArp0jbOK4DZGOgHGeVPrNAJbVp7rHsEtvbgWRoN0qoF
lwk4vDNNcBBvbd0aimnPKregoiQyz1Gl6JaFtU+GfKfMaPTtdMFD0aaXX+Ow37HCyaoynOUZOOFf
g8fYTJQ9ykzf9LtwH2ISqfmoHalX7crUk/7EcaDWGdqCrBqjUzmHblMMi2rQA+6ObFSU4mE4ome7
VoTBiP+kN3vrYskqmixdszH5Eczb53hJo0dKTSqoynXvT1favnBNL9wzPj/VwaQg77J9b+7gCo7b
wXrpkdmd6tbVQS3VKU+yEjqS9OMyyLb+r1C4/UtL2nZlD6GoaUx7vdIxUdK2LRf/L3LS0kBZmp1L
jl3mCOJKNOSBigpPSykR/RImDu8ATNSMqRZhJTs88VSElp4EDRvYTRVtapjfpkaCI20rvYhZbR8Q
XPyjhnk2FBMg5uPigZPYxySK+W06ohYaLTahu1RO7IvKsLe2cQ3K+dB0nv5zvOX0djF7R5e8UfsT
P22A0Vw2Meba5JkKSrnoWyuFYGH2aNa2v2Q3XaQJDrXtDfoA4QQhpFRi1raIqedHQz5Gvah3dXul
PgA4e6ajlpRzAQBdPS3pNaFA+n5Z3TchLDTPIDQkFkLhcxMGsZo21AN41EIkMDB/0K4dhMSChdp0
FKBpUxBfYBSb/Z7nWPlE0L+as9LCaidMHCL7xF8KHCm9F+8xKsod98nLZak2dwZhro2bvfZ55lCS
WMOctwg3mim8HZYELez0cBmCbe4n61xBqOcLN8xzH8cTIFhlka0jHaMud2hX88wWznfuRMeKSCTO
144dzSNbBZ68WwIjYEQw5Sl56pweBZ7y3iycRVBwv6kaKwnZL1pt2pgNnZnJQEzoaWlPjXnq6O8n
4xHZfOwT+wkrCB3VDstcQC8UcCHVxHaMZHKauhTo3/ba4ZjCKEAENHyLWNclijzKoHIsB1dNvifD
H3AqQo4PAM5Q1XDsy6IDQFpj2DIdQMl2beiC/RBJwQWES5IlSREh9iyMxHKyNtHdZZEigaKxn/pZ
r/8rCt8LVkt5j/EJ2JI+a3EX8MfqWu6p06iYg2a8IGAT7M32bedj7T5F7aYdYR4rAMvX9MBaSotd
eUp/2ZjSWIozqsxMLonHmW1r4P6gGEDLZqfCDNtpD4bSsYcVzR4DxMTG2BaIuBXkrrSDp4puWquT
pAza0dnXnX2ftlfx7BEluOyQRBvHmStqo4mlTkDps321/ETI4hnL7bKgcqx9opPAct+35dJCcqZb
TXM1jwsWMj70vuxjnu2RXVVrN9uVhiO/2Q8/GOd7c2RZu1Z2tD85fcnftwZFB7cMd3JphpYmmIjS
ulbZBFP2q7crwQPv5rG1huCUhUplHBoMQr9m7cd5hIq80Iuu2Hy+hvwDCmIhIuflbQsVUVoGRPYc
1X2J3ejYnVDECeYt5QmjSwTkH1su/uOuh0bJc//bLJhE1sS46016v7PD+UGVMze1JMFZudV4t7pT
whbOcRJzkeusxV02YlZXgKB6eQBZtdfAobwfYLGPnm439M1WYHubEoKBEeVmLAzka9AxQCs2LPQY
unK4lLsSheKO3i5LMEdh6V02wE1PRlZYnLpYI6qAq7nBdWg3+ppX78oQLXdQFjac9YDibQHell9Z
43HKQtiLyVxCtvQqvDdAncYY4uNA1ljD2OykD5gW5eKe+/MyrmhJOUejhEkp5RFg4xTDr7rkDn1J
iHqEc2G3HNpaPM7DpDgY6ESBIymO8iqjsH85hWgwQdMCShTRtYBxFmBSs+/k/R/dNFc7yd2LSnlQ
KhVs4K45PhGbOh2IFbLXf7eMnO31ZVY2A8NQlWMXepQcQm1/GYLtBO+j1yvImZ0h532oL4DoKcZr
ktiXWtG4v23TXi0VF5UMdDSi3sAuGbeYmore8RDDDG+WnXqnY4Oko3ySCdQQOQjBFW9b+zU0KltI
jn0qRLDyrpolBckOYu9VRXPDGU/o/ZMyCBZxW93/i8MTqIEBN07GBTiq+kVqT3S+6bWny/u0LQok
ASsD/CTfDK9ZA5mVAYmNZnyc44M1YIaZJ/3J45pGUE30/zCcOkTmEpoGOt/AJMSaf2rskfb+6ICx
BH/Apo80+wqM04siK+M5lgCmYGpU1Q4+is0Dkrf+5aX7H073v0LxFcxItaV2i1E3Lu5Hjtk/hH/Z
rR9hgnM0lS5miN7r+b1hPhkiqrRt2/rA5cIPNtM2pBpsK6wrLwUbcyQnrwLZ2Bp9sl8EIBZu5hgo
rnMeMDLTELUpuIENAVg4TwVqiEwvOaAB4cb0QPWLk2U+SV+ML1EgnKLGDqtL2JwL7K0sLIsS2OqO
PcnngfpWnoydDqap+Fp01dxOuhEdI/wIsgOf2JKXUhsWDLbBMT35JYqllBNGeXYuuV98dB8JLHpz
6/Dij9SljKnjfD0MGlvDJiRwWQVNFMcIu9a30N3uCXZvYwVBF28b2DqMpSS8ZupgTUYeOIdVIw2s
oaNKx2zCHVpk9s1OS8XDTkR4nEYWZklLfSiA98pYW1kfbXhVU2fxC9CoNsFl8TYWUQdXt21oBrpj
FI39mtXV3egj0y4MvBm2+Z1evBFxS+uG4z1D4MKbalm0qKcxhkj5uHWS278nm8QvaIhQdnJAUZcV
uqJU1QYom3j//7rBv1mqrTSp3dwBlKpeqoffyaCfdLMT3OW3KnvOcLjNAqUA8pE9dBCpejwGo7IT
rRfmFegjlwY7pu5z1/RFii8SjtszdHPTDnk43GeQ8BuiXUZqt8xEwT776Z88x2oJuX0rRrQh0w5L
GOM6z4bRaNf0wCYb9/s/2S3QExsKggD2TMbFUE2pt3JjsPuLauwRL16XFr2PZWGV4NYBzSqEdGIY
BntcPFd2VGJLOh3YbuFdBXP88qA7FU/x97l3igObR4f34J3xhtm2l41MhMs54byiS1iaOGRKe3hY
hmiftSYGCWrYNeJfhtq8eq5l5NaSmI05mAxrKsqdrdXBkPTHcNb28ly7llWWTpKiwztVvZwgdCin
EyGobbVlQVy3aRrrH8KFKaHS1SGp8UOUR7BBJ+iDSvzqu+1qO+m+PeR+9CgK94Wyc8EKldvamDLs
L0uu4qYRxMH81uEa1R6Y7xRx8m74Tm0lIV8UhlIFMyxjwFX2U9QeZ9HsC9ES8rOTKIYz6iDsY4e3
fIx/1s8yZoYW15jsgTqqXxHqCY6hQH+2fMtaJs63RFo8oacDkGaROFGiOW17P4hyXNsglmZpIBFG
LyjnWgw87xuISZC904PZbpyQHDNLYHNMz3n3ZSl4CcHUHw0DIjjPHBGSskcx2Draab0ZS+n0LAYz
0mV0Kowi9zMwwQtO003BcI5irCpBnMcXl6CQuzSHEKCSdKTDdVw/d8KB95vOBLOpVQIHBjZU9htW
J3ae66Tr2GNfB7aG8dj7NjOtY+FqDyNydXpQP+KWKIi1RKCcB6Md7bOuQeYnTUqnaRpHNTH1EgQp
9sNl/7W5givpOPelDvbSlSzFZGaPJLmd0pf8DwZp4T0JDHNENk38F2F2vVpBzDUqzWUOWTmu4ShB
hZ7ncs/Gv4NTUtjvvGnEazRuv4xEikiPkT/vHfmsffEwOAumsyOjlOLdTJ9FAevWXq0Bub3SNIJi
yAGAQ0C/Ld4Qg9cmc3+A1uY94QnuOfqSBSKGpc0bnI0HSCwquwDwHQVWQ/WeyICVj5bl6hhUkaCE
2yi85r1FQlR2v1mgscLjL/SYKZsoMQVe5S3Bgrg8OVLkIrWqdgfwONRw+amG8ngP5XGeKATbfHJf
o3PupY7HgehsV6cg3NkSDFC5wRSJFINA2CqjbgIMf1QUSGxYBypsVGwhxnwr2ORzzSWZWnaDjFh6
xKAM7TYneNQTPBxtHaJnGNwJMM1SXqkmw3gf4oP4r3T0w/s11e120aMiiKE31BX3K9XUEZJpYH7k
7EPW84xkZgkcMviSXgdG190spD8M5ih6id8yxjMwzjayUrVD3Ij/TsyzRmlkIW9sJOYZM1d5L3ki
huwtszhD5Bza2OVzDCp55MxHj119MMP3hjwlV3KgXqEoQ1QKy3aHO/bO4LioKwOBUF7Z7wIixHVY
jr7b6w49DDsQk/qXnfXGGXsGxsVbY2uZU4TcriuPxNGSalebJZIo1NUk25GMQfBYta2aH1dxwuH1
SjY3WYerOBtbkd8pGCZN8GD+wIgcTNS+ur/dyKaYYONASRRq2sD8weum2pmpkRtG5EXhHXgne/Un
FRJNs2DnbMcYhqoaBNEQZll9wmhDFEj/H2lXtty2DmS/iFUkwPWVi0TJ8honcfLCukluuO87v34O
nLkxBXGEifOQyoOreNRAo9Ho5fQkha68Z/N9wqPpVh5rLwPPKmyIqPHlwmnl4LgTMGAAshRngMO4
4HKXL1W67yu0LV3XjMuD9gqjywqKARUEdjkXLzAV1J9UIQpewdF4z2YzsRnSbGBbhZERLORV7IXD
li/MIwfKXex9kbWF3AM0joJ/WtpUtiJVdlCq++vSXZgsDoczWXWZJh01sYaxggb+ndrkkGxnpYtg
FUXycHsVz2FnFGwR46Vw9fkrHXCh9pkA5dJEceJwJiqay24YVYgzo4Qd41kHHwOfnN5NHxjVr8hR
2FRAlWLSGcq6TJPvbYAfWSEwEyCTUJbHccofZzkW5ENFEJweNGpKBqlFwaQZxLWdqFVjI4cisEbb
IHAgUYiCkmu+6aSrTGkwUbjhtsVsl41pF9PjO9RMQ+0bm0SoXVDOjUGshUZjYMZXPdpWcF9L1E6k
h1AVhHo21ewNhyedCyu1VycCnLr+plT+gFnOdHy+Lsu2kukUTRqwpZjAybkubWIGphFh29Wvy/fo
gc1zMVDm70l79jQXXbubm7NCY9fkysXHuuWoqQZaWVoOmH8OrV7trku0CYEnBF6YlgLmY+7UNKGa
y+o0wQgUNzXdmfTT9e9v7gpSBmBZQa+Czlc7kUkPpBYz7twufEqqQ4CpN9F7Nn4FwTkLtZzOQ9QB
AsNJMbvlJtFY6ajAJdk0lisQ7tLWzCLuOgKQ1Ay/kjGzpar/aDb9sQe3yl8tGV/0RJt0pkRiS2ak
H+JKt/u8e5mz2bkOs7XzIF+HDiNwbql8uFJWoyLMaBu6zXST91/GP84jwh6vv89tSyVncHMqfD+x
wH03PjcjKMTNYyusd2NLz7seayBua+Zhjti7Hmdy34DZDJ4AmM2IsDvg0m9jArHScgVzTBWEfM5P
Y0VGpZ/JGLqsE+YX/z85eAOKRYq9KFKxuTkrLG7xBivX66xccCzn2k9oe4yrxb2+/0J5uHXr0LIR
a/KMC/Oxc0O/x2iQAX7ovvNYJSx9EOn1pjeF1yYaVVAMjTYLzuHQlGo0mwB+KJsNQTBAIfasp/62
8YvM1tFslqJ8yrsu5PY6vkGyY72yoHM2FL3R6oCkkqNmdJ9LjWAdtyzcWipOLZYiJVGRASKsE8yH
vR+Cz5H2+boY7BsXKk7QF0U1TFa96KRsk7kpMKIIcR01tu6UTlPsJSF3+tSmN4mRoNYANDYCh2rD
4iFbCE1H3TKbas3J1WoG+nxSIoEHcXC0+jnsbztptAfRe2hji85wOFWXZPCvGC1wOuteM3ehKvBw
tvT8DIDTcz3V6wXjsSQ0G3aqp1ZgszZAta7+CINbGWzyqbDcYFMktGQRZGjQAMY7VVQr1XYKTMmR
54AV6ywzIhz5e+w31Sw2NBgjwXkq37hSaWIM0Luheq47pHv+OITC7N0bAO9QTVIia3GgwjX8OYAP
lo0OUp6643RkjaHtN3q4ruNb+wQ8CwRw0HGKJPX5WSXZVNZFB3+Xpah1GAeM5nNZIyozR63/xxRp
r+K9wXF6F6IVdxpywNVW6zdzfWhy/SnPRBH8DV04k4rTPqOfu0BJmFRzc9I1dGGFQhJp5nVemIe3
leOZdJOqmPWBvRTkY/rEAsHhHn28v4ghc1H0blMgUIihGxQXIdqBzrepAjlrj2L80CX5TwWFp4Tm
AssjQmB/XxttK5eSnLB7wjiaxO0jgYO1rWkrEbiLKNCLIBoCiNBisg51Fx8F/9MTPVIn8aJ/kez+
KFDtzTtiBchdQ0Yn0XbUIRHtbUZoi4hdalue5o0vo0vc5hYTJlxRIlEEyp2nMTS0eqogZVTd1tlR
HSpbTkT50U3VW0nGnaLCqKM0IACRH9m03PQY/NBQJwOOqKPoLt+UB8OCVLQUUh1twudqgara0UCR
Ny5B8M/Z6BbzCuiJLZeqJ9iuzesWTgNIQMBhi9zeORLmzDUSQr1Q8a9kH98tLgURfHdjOHuwC+Qn
dYfH3gf9SYDKDs7FKV6hcksZlXKq5ir5bympH7jRN+WrfG9hxtToGyICx81jhuZMBWQDEJQv6Bqa
zCRWi/XUg8+m/rEhomPGnqcXAq0AOK0fInM0tRlOrHk7uRJmjJcOijFfr49s/8fVF8yc65AC3Ym4
7l9ZXVZGI62DIk0aBR6z9qLXdq59G0bBDcV+76U8bxCcWuQdmS0pxgaZzUmmx9ycbCrfqqrI/m3b
p5UsnCZYZVDNcQdZJJ/1qLEKAFgozBaxpb3qgwtVkLy47J/gFo87WuCyR1Kjh2TVywzuCQZIKht5
WMa1BhZ9DD8gvnFIUDmD6tkPwizYtir+Xln+yUviqSez+ar6MUhdnvETQP0nf8lf1HvpcTy9o+zu
XGI+B9XSRYqyEogK/FqSJU/4CSL9l7f0BcOL0KGPCdgKTzFr1VLExqmGLhhZHL2CVZRit44SUM6i
lRWk3zS2HvBGPtU0FGFvnD0NOTYDpYKMTIhvpSz6SQrIWOKKG/G2Y77bXNn9Ln5+Za75LIrHbwXG
zvDY71kdvwbTDJWhqkLXwjwc+NcUYyy+G+i9wRxpMZn/xlVwhsb5IPFEZ23QCsQWlMRvjRljjjHK
Oq5FF8GGST7D4T2RYlyQqgSOorjBvt+Du7z2M5TiGEfdlw6VW4to2rceyYDE6xjTLQkyD5yRWTJa
F1MIyNabUBfNKvHUhwGzbwNbvwGRuSfk9doW8g2RszaVOVZRYubwE04oVkYcAC/lQ7tbHNRqupIr
usa3rBuGUaILBlULGigy2OauVIUkU1HOQ8riKMXBfNR2ii85AaZiW6/j3d7hBqHABGU6IMW0cJ9z
Cxo2+TAk6iQ5jTY/kLS8kaXwZk5F7NUbl4OmsOQajjvO86vUK6koykqKQcczVo7UD1O82GVYx7aS
pyhdGERPs63TvQbj9DLJBjUOEoAZceKMy/1cNPYIJt5+8GMd0bbwe6wY+7awK/UpE4WMtw4fPH+K
ATKYHXtRsZxGklm3VRS6aM70qrjyqiH2SlPI6b8pJLIGrNhcYbMwz/UkJlkwTxmqEuTM1Y+/xpFA
zvgggxEpFRI6bNxBGnJ8mDyIOnom2jmcRgOJTGUIm9I2w1EfUlC/dXNgX/fyNtXEALsIG0qJUQxc
AqEqKimLJQQj9E6/bbXSS5UewRxdRX+raYzvQQOZDujSGFUQ/6SO2wwXXWdITthbmSPNmmuNiYYh
Sr1DKsm5LtqmXqzAODuizAYbpK0jzlLeNhiWPCDeW7l/h8E5KkmYl0OTQCeMsNyFNHtKCHJjVJW9
v8LhX9Sz1uQ1SHtgl4qHpj7G9Af5Y1JgRgXwtlx8KkktSZz3bLlaNQDfRYWCA5OY3aNuLqI5qFs7
gzQlquNVFtCTuZMU6VoS0LTByyL1Y+MUqF4y/HmyEoX3MlqGWPyG8I+zJdeDoc8AsZgHYn6Kg+fr
G7J5axB8GQfTgJXlzfioVKnekx5WB+xoT+jtwnwnsGtq6Ng09goIQt5zb7DyOhgD5DGQIDm3B6le
jUsSIdxfVNrBmDt4/eO3JEkFgm3uzQqGGYzVvVGh66NMO8Boyr9qf19YnyVNkLvahECaBw1QumZh
m84h1IkqBcaahm5eJvYIP7Drn0JhBciGtwveDhOXOi4/FIBw9+wwk6ZraqCwATM90jBw3fdsRqwo
ULhlqFGbijp7GeNBL4oyQmSxTdzlCLh33Wx6cIEnyatRACOKbWxdQEQzUWgvo68E5bfn65amsUzq
CA9k8jX+VB2qHatAbCoHRU9uchRVFFy2HWF31nDs56w0oSiH3iQF4AY2qb3YmQf6le4nD0wAt39M
e8OwdILaZVQvWMjGnGNpY7hUBYXWyTE4/DPFpuEz2hoEN8KmM4vaXlC5WLBdoHU7h4nncVSVHjDT
vb637PiGpefSE+o/jrObeLErQtzUjRUgdwehzrxY2gmAoClakmciIuzeNkMrAG7hyjqXurGH8v3q
o0p24Uf5ofFYFE/2tR/CNsnNU4XVMzDiHC46H22tS3PuKxVZ1KrDxGCyG/THTM1BEbnYy3JIJN8v
Y2GiblPxV6BslVeaSHsdNLUjQOmH/BMIBsHcNdhx7zBdjIVVqJt7tkLjDG1eGYtS1UCL+9IjRW+X
1Z9zSzF9X2FwVpZiqnRJcmBIfnaqF+c1+/i189MTetObf2Qo4/jnbIYcKKf9jAQyCiOAIgtvoz3e
XWoU34ms1JaGwBdHdQ1qCnH3csuHTlO912t2gYCUfzgsvnqYYaAwslLAQLF1jayBuDUcuj6heQYg
2rwUFnHK5lZD24Pgnt8IKIN8700cbtH6RY7qtgRKdGAmd/KHo7xjsx9w84vME3PpuYAe4skG1UzN
YpAcVjFKvWJGYej2KiZy283J2CU7zLObnbr1fi2i6PW7uYiY30XhjSGRq7GftDpaDaYNpRnB814d
pD2tlM+yNXwvptx7zzKucLgjHCYaTnEBnPnIJksv/rIPH371BojKS5lNvVhFvOaR0EenysXEN4rM
tBQnuPj77JgGD8PyAyFRN8cgpcXWwu/XBdt6P7FYNfjj4cpcVK2Y41ShhgBy9ZGmueEQpW4QZqND
J6Ke8kYWlchv7tcKj7tQTIQFaacAr26fwskPyamYBHu1CaGi0VhmHabo9DlXCRVkro0l4z09TWgi
Whxd/lRFAvd8896iKsZVv5aTYdL9OUg+0RaNQ+zh9GEpbdZvbz2ZJ9ALLw56iHbtN1Ht2uZGrQA5
b4YUqhQXAQA79V9EKG2teYqa00BFfEZbt8daMO5Aze3Y60kaSE4/fpPL0Z1meX9d5Tb1G8XNJsH7
CY927spnBS15l8JKhCrKmaWbGXPC8il14vk0tz/b9zxx4W4iZszIFi/LjLK4oIqcwAAupLMLOn2i
merriWgoyKbarXA4zZYMpbaCEDghDUM7XSbDVuLHfvlz4iJcg2uBuPVrlikP0zFGPVvmML6d0Atr
pFu1W1JikiAKqf1alEHZVIrfsl0wt+M4VcpAAUkpOuaaOBhsJV0EhSXbC4iGcxVszyBI5s6tpk2S
iYHDMOVtautNaefKnWJ8uq58IhDu0q1qUAuj8hNvN4yQGOLKTgc4EdrhOsq2ecCT6j9ZuJswinNi
oeAYe4TSLNWhbnwEtw06SjCG+hgdhTHn7Q16w+OUz6jBj13NEGvW3eh5QUI82XW+1Npaiy6PzjG/
IWvi/qWQnCKS1phKOWdCvrSfCIRkU8uHYz2AuifxxP6FYO/4AprYLAdUAjEFifOXOpXByqE/LK36
KJCLbc7FBawTUEATDazqfLmRqZFpnAhOcv6zOoWmaxqM2n/3awNlelLvdTvyOyfyRH22lw1k7Gyv
oDkrDwr5LtZjFstvbLXZ6aajO+3efKhdTG3cUetudhmfi8jl2FSfFSxn9HuprupZgcR6fFCHW12o
n5tbh8oqpCewoBfFVXKfLHHBghnLd7XBa7xFUiS8nR7jA/ke2MSOHsF0ItDPzRvzDZNXl4DguRDp
CKElWmIX9fOQH6apQMGd6MWw9bwD0+5/whmcL7CgzLm3VACxmfNgU3ElTz6Mr+OAA699T65ijcap
yAjnqdYVLGW3U4+s9Ruc64fqJ1iZfcsl7/JzVrJxmpFkVtQaRs2SWROYSalv3KkuG1HzSjwijEVt
G84VHtPUlT9PqoIEnQnpigx1hWiM+xi4la/dVp9QJYc3Sy14hImUhLt0qNrOoK3B3o3giVSeaTja
tP6mV5MtMCoiJeEuHpLWpVyg6xx5SH0/gY85QcAVF9yRkTHr74hQrnWEu34wM6avG5Y9blFhCher
q0qw5f6tJnKXThspkiKF0A3tHvNlUdlAUY0ywkBFMP6iIMq2iXo7ZNxlMzV4kSwsIF7NN1l6TFKB
VyqwUDyhjxQOATUIhMmHvtipbfYoNe20K3XEx6+rgkASvpRA0mk+ZxI2R5WroyxXtq7poq1hx/Ly
Cvu9WiZnJKTFkkKZHSPJ71BrWuyaYZeysWDoqyHfrC/vetaxqmb0vYDkiU+MaZjtF8QpQjNLd0jA
KgLy7/Tb9WW7bO1+vRvfMDh1a4KsGPrg1czKCDihosVOPw2uAbpkyanR02OPbvBSurP/rrfXSjpO
95YgDFUwuKFQSa/scEDVgGp6uvHN6kXVrZfDspiQBnq5kV9AppZPLRm5HCbLjI0bj9KH6iDZICva
R9g71a5P6TNqG1H+8T5PboXKGaesmbWIsJADrG54F/vj18SdfKxpuJ9dVrTw14ichSoWhFOkAYj6
1+mFhUTzPTiIb7NP1l5zxMmnzWTAel055UnasI4wA5eFwZYdoyEo/BzcDmxM43uqr872kFOXtOjm
KSHAsuoDu8NCr/ORJSL3oLU0UJOB2NtO5OxcUjW+Kg7yeCxkCVI57qLuafO/F2froc3aeF4sm3XV
lI8h3h2J4YKdQzsSd/iIlivB3bZpOlFV8B80d2frMlWDuYXpXOJR241RstxOwfwZ0wpFl8BmWRTy
lb+huOvayhG6qCdAsVlyrJhuHO3aHTyWLVC+iLIFbKMurCiKIBHOZHVfvKWmS50aGruz56N5VPzu
hjl1xO/965Zt872xguGMdRhqXVLp0BdJadEpL9eVneRFc4iUqbPT3EwdmoqalTdTSZjN8ls2Tl+Q
wp4zkx2I4kVGvRc4CGIPVkbe1d87j5HOa4UjUtLNm2+FySnKJM2NJCfAVJb6S26OyLdou+truenP
rSA4BWnKtFA0tJi7c0yemqp3tTECId/0mKt/zFHNTtwKijOao6Rg6IyMUOYilX6RKo45iOpNNk/W
CoKzkqE6S1XB7PJiqI5cfM8lfZfWImeB6dc1Nedso5agQV5j9qo/LrvYz3YoETpoe9Bg46kpsvwi
HeCMo2wlg5FPEInouVMOn0ko8H1Fms2z/BlaoNOWXS2sr3D8B1biVnKWvZTag6d4sj+AbsC9rnWC
feJn0E+mHBtDA8hM+x6nd7p1bzbv8U/fVMHijETUy5gA1GGT5PapoR6VTsH7XukrDM4mwJVvmjyG
GBQOvYbCA/lYofQg2lmOprtkZ/qVeHbdtvYhn43GODZChFMIq14ihc4IeZB98MiItcO9dKuAeOX/
M0J5qzIbh/Y3Gj+rLJXqJF4MoJUzmEEs+MfM9MHbsRt/cKLdEtoLpr+eRgzJmX2MBbbEXJ7b9v7t
N3DxAmMKYgXcoUzi/NNrI9gheAAT/Gl+uQvsBv7B7BNMeBaYxi0lVTEOSEPJj44KZs6YdNkYoHsA
4TMzv8G0Ial5Col3/Rxsnr01BmdK0qoJ0kkGRuuhd9ihn3MnOFVej4J33U8QLyu+CxC31GeNyKuP
XMe0QUQcDjN9CW8W1L5i6uGMSDjzlN/RFaGt0PjC+rQMY0lSgDZNd5iKOWZPsihfsWUg1xCcdlgE
vZUZC+Wa2k4a70dDFN7cBtB19AYqKKzly+gzjJ3SJGTJENIpThRelFXvtdBukKFVvCZ0wOUWOLkg
zvJ/aMYbKndbBrlc9EQH6rCbSpsVKUe7rt4zHsbFK3eN6fW+KDm85b8hDYiiJjCKgOOIs2dtqGXR
LOHdRhZ6GGsn1w23UhRnrrI9ayKdyr3Sy7ZAIzfXF9XEqGqBo3pBx6XXQyqTGJaadcNJGLngpqrd
gc12Bwt6Q/wauTU/kB0BLBOGv8VBRfwblrsg9FYiqI14vcWrE0tI5o7qTkfGO/Zadi7C2zx4Kzxu
cctJAZ8KE1NHtgblxAv8484eXyaPkfeK3IYtv24tHVv0VVxQgVVBFQ2cLS0ALemOzLvSOFnlP9cX
cdNErmRif1+hFEpSFpEBFNy0+3Cy8MhHqy7Igq/DbAvDhhWhLxemmLNZmhYkCONCL2XjbtqlGOA3
9W7YdoItEsBcOEJNnmQ5xWOpoj9GspM1zOcwnLD+cF2aTX0n4G8BCzYiTnyhIvLFDaFqgfLRgd7N
dfnURKKC2813H2pVwR9ooMIEc7/ONyZfVGNMOowXlY/BHsNFdkj8oIodiSaULe9Qgn1dpG088Omx
Ik8VjXDcXYlHyjiE+RC95u9Yf2n6rwq4GoRplitijN00Uysw7tJMujEjVtehKAysgf0+B+GGhb40
UYxuc59WMJzWyWEhlchURG6DEZn0c6x8u75om4fn9/fBHHS+R1NLs5yUECNAEons2vwfkK0KjKsI
g78cK0mpGwxnc8eycVPM6x3p5BpqKziggv1HFvBcFnBsmV1iAEc+arvUCx6kBhG4eRfdVPvycyd6
523m/XCA/lffwE17jhc1c5XUqL6BS/jysrg6RgMZdzGoOcmO0aGIApqiZWSqsrJzUhhOOvp4Irce
4pumW1CzsOy6SNRIL4Jhf1/BaHNjRDlGbLhB3+wMMGtjeFoLV+MdeoeHA2YAEYIpcNzaTZoxh2EB
FCW4B0243Uiegnbw6yCbh2cFwq1YoFt9rU9NhIzKQ5tNGBclqp4TIXCLZdCxtZaQibHcZcZzp374
Owk4BwyTw+vKkvD9sHpoq6+J6Pubm71aIc5k9oouzypboXg4ZepeUQ6GtL8uggiCM5RZV5KhV+rI
nbRDkumOkWd205Z/udWcnTTiDET6MgTpyRHKa8fDv9fFEOw03wwjaXiKkQUA5fDPMt/Kknv9+5ux
YOzEfyeCb4UZOzotFjt3LeZtqD+Jl3q50/jSP4VP9+nDKw3tvR7aIidfJBhnNetsbMIOJf7uON+n
2oNGd9cF23RoVnJxJ72ctHDIFciVzZNdL/Zcj96EgqShFZHBCDRNZZKuLBeRzFbrF9xlueLTXsUI
tdqORbPg2Ym48NjRQYTmC7TJoTf1HETuTWQJogwnPumJPw6j5WIMcHDAsJTaBotxdNsUZSK6azYX
kTUuYXIJ+hX4VJ2aWk1S1DGuNsyYjE3NDuSosaMOd41ciszm5jpCNjYHFJMX+axEo9UjKL7gGw6g
+VQfjMkO9OfrSrENoaELiw3HVnllr6p5kEgApVOCoxnf0NTvEu86xKZeoxr3PwhOr1PFKtUKQ4Hc
LvK0PrYNMDpfR9h+HqMNAHWreJajteNcF4LWMHNVhy7ot6h8I05r0xvrDvxh+Ym8KBgZktxqgoXb
djreMHmubCOMqzrCE5m94Dp3cpsH1pmAJMD98jghVYxU6o0oxri9W7/lfM3TrQ6WqUs6WQh7LGgv
8+ibyWAn1qfri7m9XW8Y3HaRLrTKRcVjIQsOuXLK9a/Xvy/arNcilrUQY0I7S4cQ+c/4n+An9eFT
34Bzze4jj6X3YnHMkP3mC1ux2ism8wqSJlTLah0yDTvzlWIHbhQmELbu6Jp+dNRiwVW7aSVeZxux
lmQUhp/jJToObR7AAZ7H3IaZrZsX0h66SQCzGY/F4BU87X/hsN+xkivFZHQtLuGJYhzJI0VmNo2P
yS5A7glBQ9k1ZjDZoUlmV2MWsgJqfNYAJ2py2iw6Wv8IZqhXPyIztDjrM/wIdY9aCTBlVJ9N+UZ1
y8NrNcETjQU5ik0NXUnNOTLlRBclYqub6i/JfJqGJ4GGbqrLCoAzJ1WI+mPK3kkIqu8rsLNln/OX
yRlBew+aBeFzmV28F9qJaBdGRckmxXv5fAE1vW8x4GKEtuB5zl6wyhP4NYejhDm/o1/6rWj+1qYZ
wcVpIZyN/DIfw9SSMLJCQ4Hpig/RtDOlr60kiFhu7tEKgtNMSqkWGQ2Bvyx9MNXvxR+Px0b6EEwi
v0XglC4c1TaKCESoqtum8fKmtptMxOK8eYxXIJyigYq26ZHXjlypgh6goGOob4wWsbMv71G4FRCn
AVUtpY3UASj+icqDYF9j7ILklKEXPbHmTlHvFPvdFwr3BseHtqJFyVBvhM2pyso2e8M28ocu+4BZ
AVl0PwcCK7UdDljBcZ4a0rBq2xeAI/vadIYT9SVv2Rc55kqzclxRsFOgenyuLw6bLg57wNGh8IyQ
Hsk8+dc3TATBudJJYDVLpwOirhsnaNHTJAn5qgTKZ7HfsDKri6YWAwYUQ/luem/0FrhoKKPOHctZ
NDYPI7MxXQtjQERhf5Fs3N1V1XKeEaYcknU/zSe1FhT8CoyPxVmGQErmqpig61b01Km3euhpogCN
SATOODD+jqmTAFHPdNfM3T4oU+e6BgiVmrMNWtgsSUKBodxjpCBaiZEw+JF8Yg1Msh929nU40aJx
BkKVumAiCtC0cjoWVWnPWX/U8f/fwIAr9FznojlD/bkFGHCXu+U0ocf3NIgU7LosFw0CmJYgV0YP
kEiN7E65G5PKMUQg11UAw3POJcmbkKYYeQ0QI7Gl/mMhIoTZlsLCq4mAekbhaQzyrutTzZxxhyK8
aX4pjJsmFJSWbMvwBsHLYOqtUck4+KS8mfQv6vLt+m5vXwNv3+es2GRqDTjDZZx0vCMaM7JLyW/z
L0NwAhetIcoOiaRhf1/ZM9LSMZdQrsBKMAL6YPTudWm2/VBwh/+3I2zHVgCFOctKZgFA/7rsEN/A
9BsXvenO/B31EAnmuokuGmZGLq/RN0DOkiG80KkqBWA7oPo92GfZTynb9b2fiYbR/x/W5g2Ks2hF
FCdh12KrouhjZXzLwM9Z7bv2JUtaeyahrfyrlLcgkAPvksCR26z9VFfLyhm6eOrKNG4hZY7aCjTM
Ja7pGqn9ftqjNRhn52IzadNEY3LSyOn03I7RFHpdTwR6yE8YRNuZLuUpIHRL3plJgYa55+sIIk3k
Zwx2edhjrgQgtA/TC3PpofSJrX6Qd+OpxEhMQ9D7tx2yfNsjfuJsN2jWiMoL3Kl+il4yDGHaS3fK
E2uSSD73QNV9zL3ZmcK0ucAK8tmDtCy00qygHJOCcvLZi5z6trXZtDBwYzUzGCIzDwZY1HElguVs
iaZMZRr2gK3q2pXMQ43/6vYg2Ebml14535QzKPqcNFEmYVUJ0tgvBtrWzWe1dhlLN+bretfRRGrJ
GRM5rUDXlkMkkh2VwldDgY6IloyzIDSp0dRg4vt9Fj1Ihj/R+EMn6tMRgXC2AqUkqVnWWLFeOSJm
GaJ+W1TgIzKFlDMRkxmGkpRCEMln9Zb1vvErMJ6weksxtaNgV/hkQxVU+RRkcCMs+lQXblMJQ5eb
j/+3o8sHYHUErpu5fBWnOhi78DjYLQaYjy7o+99bgrWC43yKJMDYCDoCLpCPqGpQZn8U8VSK1oxz
KxQzJiGRABEuX0n4JLzoBUrGZxcMkCBkQYTvy7LsDi3aLCpHCh//6jjyEbw5ttRp1NnZlx4i5ZkU
AuMiEoI77lGZDrHJLNgwKU7UHdJaQlWc4JEi2gnuzMdlXQ81YSDxx2DaV3+7SNxxJ+oSNAlTJhm9
C94sJ7kDikSBl7p54HF5gQyRzX1A1Ofcr0vBqjprS4T3PF5a00Hxc6fWUE9g2ii42y+de33nt3Zm
BcfXuJqgQAwpxYCwSgcv4uCNOgIVIro9tr381bIG4UIiVmaNcqgijdSXpZM2n0bJVxbUFFb7vxOG
O+7zFHYpa+R1Q+uOTEdzvJFEg4dFSsZtTzQvcziEUIJe+kzNO1VE5CjypvgNycNgrvMOR1HD0Gvy
2tINkv/6hZXFNvv+cynyeAUSadzmpPNY1AryemDVYlq3Y/5b4y+Gg8kwLAY8+/XN8uP6Rm1q+crz
1bidGsYlTdD7g8cE5q1+RwrLWW70HyizbE9gLRYWjotk5Iy0XmZD0zOvPko/ttUteU/B/Vochr9+
jIVgW1DYxalH2UOKgumiTj1FEXkDW+doDcMO8woG9BO12TBngGJyinybDbve+CZ6fW1ZhDUIZ6vn
INGmsgPIXIeeZR6mvNrFosSyCISz1VSvVLmMARLqL6VyI3d7YxbEE7ZTlm+Xv8bZaynMZ3mcodiM
yT326Y66oZfuk8+1uziBrZ6iR+v5ul6L9IyzDjXGBFlTBD3o5/sucAtF0GIvWDadi1jNJMvVmrnN
+XRfY/id+oKhpddF2DyaiPIg0i+r4LzjKXfQiNdN1YRQj/W6bOwCKvxxJ7vEFnucWwKtwPjn6chI
pGgNsIL+iwk0dtF+60wRrxnb6Ivr500i/oGamF03JzlAauULMW7a8VR0jhYMThfcLSIqSZFEnGWr
+8ZMSTphiyTNtmKboI6hKQUXHdOjaxJx9qxoOqmYe+TQ1D72QnBHxgoFzc7cPU1IFdnZ+CQt9aOK
iON15RAJx9m5XG7yLAqAW1edLUVeFYHESpRu2LwC10rBfsXKzGVJFoOWCyhLjYHH4MPxBjszbP2e
7JLXSeCiB7YQkbN5fW5EVbVAQ9RbNsiu2AUuvSPPncfuXDTBfv67ZeSsXxtTZcZ0DtSIhE9LfUwx
YCLRBd6waKs466dq3TgoBIuI+WW2NoHaZ/pc1E/XBdm6kNY7xdm7uW4HzC+FPVIQkmhal0aKq9Ev
mSjFwRbkUt8ZkZVMZIwx5RZsiomZmCzprkgoPcq+Uam2s8xVk2PYC66NLROO+ei/obh1C8d8trIY
2fCI6nZuoqlWRPi0fXhBGMlGP8LT55StC2crn2PsTHZgrS2Nz3ppZF9UPbMtyBsMt2YxlStLViBI
lXwk5bN4QIMIgFupvC6J1LUAkOCmvnLERxi18UPD6Glpr32snGwv9Bu3glQgz/29dpzCmfVcLYSZ
BrL/xVDZIX7ACuDRkPouW/cbiqcEkntlBC84dC6cwfeq36ty46mFKLMmWESeD6jqFxInA1DMZgfu
7qoUnNBtM/AmBTm3pZM8ltps4PtD+6KZvZ3Jfj79e90KbHpaq13hK/fwqkumVAZI8b32fllsyTNm
txwxNsdEVU50nEvXekeMb43KlnZ1TXR5MEQT/mG29SEwPFM5Ve+7zN9Wj7uJOmXSlYm1QehNcmhN
gqlXlidnlSdYQLYLl/btDYczCXGatPlYQ607jN+jLpoIXN3VHtmwq2wvqrwVqQRnGDqCUR09O0N5
v9jVsE+b2enf5ym8ScQZh8aUE71p2ebEx0E+ZpUTyB+vr9r2pfAGwdmCKFiscZQhB0voURMMb9U+
yA9DcMxEhD8CKJ7wRy3KUh17SKObo0dr9TQTeMOpyiYSO0suGlQhMAo8l4Q2FoYO+u7INTrL7vIf
8bK7vnT/h5P/e+14zp+87jDnbYFiY2D7K8OaN8hoOhxdxYuO8JIFNWwClTM5fzXqU1XKRqyfjBoV
eluZrtYJnkZCkXhzICv1UBFg5M2O2aDg0BfOiIGC9uvMONf4cX0NRZvEZF6ZH6KmilrpDE+7yahN
B4F6b7oJYGNGGFA3iconmxajlMHnEGPNjrGfHsHQeMuoNt5DasZIn/+D4ZYtnmMEAwpEfpJxiI9z
0fcoFkXfOyrmS3Bnu6XalYKV23C32QxiDdV/8LNkDCg/X7q0jHIUzKG3tfo+7TB/A73frBM7Jvb/
j0GIfe/cvJ7jcRYvLSRwiRgYumJGn7vATtPFzgrP0gUX0qVGnMNwNq/UDVPtc8A05KekHnVrf13j
Lk/R+fc5g6ekWV/WIZYtKr8YyzdD+VL+ebvJGQRfKyeh43nMdIig6KAGuktENbyXhvT8+1ywcWwk
KzQ1fH+Un+vQtsYf+nQ3LztT1Ggq0jG+Lq6po7KZjBJIIKyZoGMYWvIh3mt74lZfC0f0hBTsDd90
KkUTiRS2cK3yWIVf+nnXayILd+n8ni8ed1QbU8OwEhMiqfv6jk35iE/5gTodEmeiAb0bZevnWJx1
S/M+H4KC6Rqo4OOb+AjOZQ22dHGkIytaX37E365rt+D08JVyelcsobZgBckCMg19uKeGaPiswA7w
z8ihtOios+FLVah9UuXUTmT5tpJzghEcleAduXEfna8gZw30JV3ama0g0hLHTA18K4w90pCP4/+Q
9mXNUTNNs79IEdqXW22zeBkbG2y4UYAN2vddv/5km+8wQyNUz2suuCJiytVdnV2qrsqMlBezlG6K
SvfnpThYw3AbDZq7iFTnMzOxgXsWBxjyXIwTBLGhpCTdYGooiPBFG30vO3w8j4Y9UTpE28sLzbff
YT1TJC3t2Rmw5NfZuMY4VIfv9A4M19uR8ufNeLmyJj8LFY/Z/61shc6cEhSSxsfG/GAU36fpOrDA
6EGJj24fbsjn/e7YEJhtVVtYR7A14NrInMGYDiUYwrf9otaPy5LEOQQJFZ5Gndp6MpeTgWYu67ug
FIQZyhsORqxCNzuVBWZlQNdwckQptCOTeFaijHD4odbg9Y1ZLDTZdapft+2+Nj//23Kx5bxIwJZE
XaZpgImgMd0wPSRBuDNMMGy969q1ZHAeymwyjduWSi7VXpuwXmkR2jXk6/WPnfG07ct6SJ9tcHuC
YnSIbj7YGFVMXRrGQ5WqzigtToiPs3a+D5XJrqyQuFHWIfdsldskqZp6MWCeVe19BfZXI3jddms9
Cs4GuC0a8iksF6MRnGS8yuddk+wnqnOcMsEyjosoiMZam0YJPkj1QZxQsTsFpr/txV+g/OwGB+VG
WIxGPbLdmd9Y9BMXcQ3efqghFv9B/WzdniEbIkSgTSiucVlSrShojjIKPMjfTIwciWkCB36k+WyE
IPKo7mHSHodvlqIJgy7A3njUd/EenV9u67PUIvEEejxtNQe88I47T0pUa4OqwlobOdX17FW+ENrz
zbRvIXoc2J2TfInv0DjoUR2sK4SpuDguLHOnTJTlzlADWJYeOkyP3aqOZEe+H+Pbw0Sn28voav9B
3HI1Qi+scqdMlw21U6dccIpmn6CGCFnQf95B7qA1dZmV44IbKvw0+UzATPCip+W4QDRKcKkCNuUQ
d+SUepiGooaxOAgxCLyf1NzBoBBx6Fi28EfycrFs3KEz27iJRhXLJmiyDSKPgygou0aU/aAab1uQ
KdqpWnhdor7o4nDYNk6FKIPrC1BBItoVcgUPmzF10giTyKYFxeiTVCJSJ+KzkTDGv4GqCai+gxHG
ykV04+xK0wobpXXHApsHvlS3PVuF/POq8m+hRijWmHbAEeiMD7X+klNYScQG35s7ZAtoiWM401Xj
QSnku0mdH9OYaiij3OAwpOkgON8HGT5PuuRWGjK/NIvH7ZWiPOHAwkQrR7qMWCl9lN08eZ0XY9fo
s/NvVjhwgBxAWJQR2/zh4yI5mXQUUvffTHDYMODdTE4GOBKUL3GV24v1UA5EgW/9c/sirjhMyJUl
Zqrg7AoRTuUtNEVwR6o2FN7YLUITJ1MBwKFD3AWlluhAB7P6NHVX1fBte9Go3+cQQJU6YRZC7EsV
nFC/Vsb99u8Th55vtdV1xcitEr9vtUJvy7G018LyszTrN31Q72O1IeytDDb8dvfxnbddYspzyw6+
upu96TE+Ch4USZOviide1SURcsTqqVxCoY4CaCVNdnbUZ0M7TjL1cb1aCjmHm8qd/77EJI++vIXb
m/LDzrxWjowGlM5XqJ1ivl7cBVFmGCA7xU7FdWaL+bU5g66qxyDpLgpMYpcIzOH7cOVlFKbKYlHd
fqiqvdJB754qwbHj/ue9CslCcKRB8pQnlFOmURnTFP4MSgQqj6uwf9Q0vx1+bAf4X5LKX3b4UmKK
N615yGGnPWJkECougSselN3/Cdu/C0bPxriMuQqlwQjYhd3HT23n4x3AnqnmrpVnTnaEzka4qK7M
XK8F9uGsyY78hUWD19ox3uqsyVZau/lRHxijg0lg6/phOpvlYt0U0J47NvCtEU654I8Up/N60J1/
nwvwQkjz2SjxHV3GDerir4jsMCO+NMlo4O45S+xGsOTASIeWzzdKzxQ6DG2M6yF1Md/lEtFHLRp3
6YXpJJexib3qfOFB82PvMQdNxOB13k+KS6pbgN03G6eKLy1qhlL2Fqv9t4F6nOvY1mvwAS+a2zXR
B8usHcxPEzH/l88ZS0NBCryDf6o+60EszEuMJOg6ehwG+/Qt8VFufEXnsy2ByrN0k3vtbnth14Pl
bJOtwwUaGknedF0Bm7mk2pVwkpvaVf/3pgh20M5GuMvXUhLokRQJqMVj9WFQq1shNN6FtL9M8J2U
U51Y42BGQPXqLkzuhPSY9sS5XQfaswkOk9DmE4a9hqVqRwECXV9EMbSD5j7ribO1fkGd7XCwNPX1
MEcZ7AT5sUi/LUEK+qnEQVppK5SwyvqxOtvisAiviFU0ZiF2JrwR85NCNVz8BSfOBjgwMjLJQGYP
Z5RT9siG0Ayv+SE5oouJPnL4n1o5DpT60dAjvUKcqQGE/fLUtQp0CQt3VfhaqtRpXU9Zzp5xiFRH
Tb+MEzyzHn4K0Yh30o5VHBKvfto+pNQuMb8vD6m6hOncIbhHE2ykQ+1E4+dtC3/J98/ecDiQ6mGm
mzVMNN1OPSouS/fF1+RH8elnkyZFSLr+IHXGBJ3DhMYcE1kLmU/HOndZPpHuiiv5QcI4/Y7pYtVP
YB/a9pJYR74FzAzSIS9m2ASXTXuoF/Cr1VEuedtWqLXke8CEUK01DMiwu5F1/zAZ5MCv3R7NGOI+
cEQClwgINzi8ABniMmBKBhAONtz4kMauLh+2XaJMcDCRgwHYCGSYUOZbPfVKubWDimrrpnaHgwoN
z+3SGOL0BiCn08zxwTRjAlopEzxANPEwZiPO7AxOqaJAHYgqZFCAZ3CwAH63To0qtvnPg4s8fAci
aRBFQH2iAX0w1TNHHSODg4ZhVsy8UOGR+TE7FI/dIXJir7uSH40KDLKs3TmWCORbvQdNRQR79U+d
zN/RKAcZtybHqNVUGVQT4p2qBfbUfejr3TuC7sIOt5Jd3g7DkiMeZnBULA812H70lkDW1cC+sMEt
Xy+FQaRIsDGCCifr7Vz/NvUftv1Yx4MLIxy26margKUWCyadCsUxj/NHDGM4/Ytx33xaEBaUphBp
kMNWM9IUpYpSIPjsBLvCDz1ciS56pxgEsTCk+LKIZeRLnpAwEvK2RhRm1U2aubP27R2UXMghz4vI
Fzr1asTk7wSfMLFvy9KnOna3t4kIa77SaVVDAaVShIJcQEFivG+QrWQPQ0cQCK2f2AtHOCzNZkFR
iobZYZMJbv0dtMXV1eAUX1mvnrnY8ekdJHe/Lx4Hrbk4NIERYvFqr889qbRVB0kEpF1GEAoeJdy2
FCEAC7E/vp8uvOSQNs3bpZlZCKoa2kvGG63J7Gxx5+VuXK7LprMXg3ihXsX2C4scXGhLU8Q1O2Wt
JtqG+STp/naArJfcLixwYBEZkEY3BEQ500qSvbcKSAWSTp0NlVBzWwwUthaQA41qlLNwyhAmQWs+
6ULrhIPmgIr6UZ+jWzX4iBvseds/6gBwqAFZ+zBTDVg0E/TU4fKKnmSo55rKP54AvlYqWQU04GcY
0qGPfWQKPGjEfQz247O1Y7wBtHo0dej4aqkqjVH09gXaeolsLy7TqxaclwyMV8Wt5oh7qmBBRCNf
Mc2VAaGSsFO+zLsqCf26InIy0icOSKzSnGaF5Uv6zRJ6Swm3Wmfaq+4QePpJOb51l+63Y4SF+EZU
8uwFoPHqsqDFsZ4k3dYSE9rK7lQ9aFnnLpQCHxGPfPFUlCMLHeHwb1qQqPWdPeuQiw57W1eIpSSu
L5WDDujhTEtp4GBbsFCMvsRKWhmxdNStrHLwYZb5siws10h/WBLIiCp0AaivUuamB5anld96IlGj
3OIgRF/01BwY6kfTk1QdrOxH2D1sx8N6unvGRJ7ewNRjLbNSONU8K4z7kU2bI7eRoBim79/Djvjb
RcZP02tqviSmgA+RIhTsOlZ2vVkR9wgRdvz8fF/BW7PGqhXIawvhK9IOp63vhcHbXjoCIfiR+bkT
4t6QYUdSYls0vuJletsAsf18n9Mw5oko5IhqSTt080GrsS1ft01QV6LGJRYQzAnkRcT2Z9fVoTwO
V9PR2slv3C9URy51fjTm70UVJLfEZcgH+DM6IOLUIF7FihSaN5Z2fAfJr937ilfn4NY4XJDKvBeE
GN6Nxzct12PgD575Ji8GZfl/3C4OHooRrVVRC2NV/hmNT5H1JE3vqX9c+MMBgqiXoK6OYCKWdnP0
mkQEGlARx2UQlV7HWstC2hQke5YOkaI5MxXW1L3Hl3oj2QDrnwkvejDnnBjXRLmLOrvaL/fWDpee
LRwEoqWDcEznSr8xJq+NwIJJIVLtSbyeUsvB2DSxPZQVrpBjQcPYWlhetFT3Ruv0811V+dsHlgAd
Xfn9DGVgMwCXLUygpOjmVmfrFnGXUhY4RMjqRswidmuDbcqdMU4zD4QPRA6iczgQ1cowBG8WxitT
/hKVd7N6l1WxrRoycSaJu4Af7VXlvEsSVoIQm9Ab1YdWbn1R9syRiC8yprnDr0PTOWoydhmgeaBy
flZggzvTjUvb+qI/45HLN/5xpzg06KQ5kBT2KlMJ6c5akqMmU1pKVERzgGDOIEpNBJgojEPXe1r1
UsdENBAm+JquOHdj8vZo1vdfK7Ryg2rJWcL4344mX9KN1K7F0wLuHq1+VuZPOSb8BepsUrkUX8jV
CkORVHY4ocnA0kPGoq2+qjaTRU+OVI8hcVD5Id/SFJuxZFd3bj2l5QfT+rgNNdR9bXBIkC+ZUhgq
YnpOjvGt4Weu4JmDoz7o0huzIiOH3zZJxQL7/4sMQVG6QVhiWAzLO6W/tZprhZq/JjeJQcaFjdiI
zUIcsGzJtfIS76Ur01VuluN83TkFyXNEQB1f3U2sSVx0tkeGrNvt8jErX5fR7+VPo0YNK1AQZHBw
MJTaNJns9iksWzsZL+xrMvK1W/E1Z4q4IOze/2uCZXD4MCegqNdYSjcf2UvJgo/XEU3Rsi3a/5xg
8UO/5mK1vcrujcz6GotennyRwn8DI37QN5Mgg5SpMGHKqLFpTwOKDfNMXBbrUa6r6CO3wGfNj6Y1
sSnOVo8XBk3IUIMHhahS3sZtSvRkrePD2Qx3fNFCHhVljE+tsDUQf4HXSRR2r4f32QR3XpsY6W46
w5MibV1THnbaMtihOPhSUzpJQI2L/QWRIAhrSjoTQubSuA7jINpowF6jOIO7uDnmcAWvs6McBJzS
Tez/75wd7HP1bJDL6EJBFguBtQyYaHjopOoYagZxM62v4dkEl9FZk7yYqshupm4nZPez8dGU/K7w
xFAjLK0HxNkSFxBxYijdqGD1EvOjKby0CxHXlCdcNBTjPLQdC7gGc0yT/iWuvsT158X62inEM+Bf
PlvPrnAgngmtBLCDK+oNtA8PylVY28VeA0FDt0vbdyWRZ2PM74sbIxUUa6oSFgTxoQnv6iixuw6C
9MKP7dvvL1fT2RCH4B1a3TRhglfiLjuELLad5VbbKU7m9VfU5yoVDRx050kg1RXrUjGM9CEsjFM6
U99D1Hnlc7us6fp2Ys9K8pfOZZQ0GM53MCOILso3oeH3pUS/FpDP8sRFSMMuwAKW8Y243C0UJf4q
cluY9oHSl2QAGn6PhACtfwlY3nGC4IRVN7YSPKlkW+Pqzpyt8I9x8WhabRUgC2o1u4VE1A4Vdj/e
Kbo7zVg4GZRbo00tHeEa/zwXppVi1QZc68s7rduP0qe2IE7tKj5c+MWBaRlPxdKVMKH2pTcaz4qC
t8Yvao42YYqYkW3EH2XuC1McqGazqgdaBlOGdeqT+zo71umtIe6M6VqyIDpD0dS/acdvGeSwNVFB
7aEy36w2uTF0zGWLwovalIdBmD1Fbm+r+T4xUf4efiRGeNUt2qkMFVvCqLOJNgbU+g59mR+avvLK
zLJrtLhvgwtDxK0/kANno1IqQ6oQVJD5/VSE7T4qWtHu0ZcrjxJx0awD2cXyc/As9lDflU2sxnLq
0BpU+PluvmOJYe5Wu3e91FwY4+A5HFBMatjSx/Vri7bfipKkW4exCwscLqtVk2rWgC7w/Ac6xZ5Z
h0buyHfKTi1RS8x9qreK2isOZmZF1w1JZ3tljnedrtjFJDtiObtBGRB32/pXw9k3/i0vmMuwWGbY
Qkmxux5R/U8d6Utmq0ionJ+PedTNQ4UH/5gnKmKYtBHWM/iYPLLw6DAKb0/QS2aqhVR8EMjGv+RZ
pjYNSwZrlbGPm49DdZtVROZDIDY//TBLTZOpzCFQYNlTeixFqn6x3ut+sU8cwGhFqYSNjihHcu1L
eP0MVbu7grCeG4CIGufK0TEA+7QNGpRfHGhEQxSrcgG/2v6raN5grHD796mt4XDCyLqkH2v8vtUc
UuGDIWA6jeiPloirgH+1K7u2rsHmhc+gH7Mz4eF42YPj70HL7eipfZ7R71k541V7qpzQ76mGRTLU
Oeio8HDdDQW2Td5hvNUrd3hb88vDf5uMoVzlcKMvB6EqNJzlIU+v1PFRVV/F8SgttWeK9iRdSynx
1PYXZNQN6N9K0PLju+z1NhczlTGglJ75s+YVncS76sfoym7qZ86n7Xj5y3Ke7XHLmSeDJWLKFB9L
p590g9KtbksOjGHQ6H0p0dkYt5yC1CoiiMbw3ht4wugXeWhnE3Etr3/JWP/fiMRzdCA9bhezQngO
8g9Dxktl9iBA56O7MbInKbjKgqdKuBupEjyxkBJP2RHUChqKOvjG5N2aA2ve1a97SOLlmPOm2pfW
77Ozj1ziVwWaloY5dg20v/tYuQq6+rBofic/EOHB0ro/k5yzIfb/F19qZpjG9cKGEEtg8K35NfPB
d+eY4BybfTTqsVF9AsHWEfJskYPlWRdGlIzgmik/LlmMvrN/C3nIGPM+lcWg9m+TdcVB9pZ9uGt+
CY5QVzM7P1sLyAFyntdTXxUIC2UpQdyROW1+nLpboTGgNJ34EvWGvn4BnJePy93qOp4tgc0lVqXp
zAXoZBM3k56JsFjt9L84YxxqlLHSCNkbXYzPBFWn/RLa2hdjV3jjXqREiaiI4FBjzMRqAEcMWvXE
8JjM1l4F1++2Q8Sq8drPsdRMZpFhl+YWSljDfbfse5XoDCDceMOti6NUJmIcBAz8FHVx5cLc1RVJ
ekgc1zeQurBRd4Gmt2xoVDktvubXO2ShDiYSMSoFqWCfCm4K9N5uswt7oxRNo4iCHuazjBNET46B
234OAXvRPvVjqgGQWkEOGhJl7nJtwAqm+UOIeoEUE6kNZYBDBqnRhDpg2NOGz3JU2JlEXO9UnHFo
YPS9UjWM9iQHk09gxcdICvxysQgMXa8L/AKBN3mxi23BII6a9wnMWGPhNPFjtdx2sZ9Vnwrtfvvg
EPmKJHFIEM1zHKgWMwX6FpT2oRi27FNHbjz0DDPa59SnsogVSFUgBSRZumiCXpp/7Z4TPdFi1o6U
LcqVufxATnHIjVM2a3YzDc9qTalovh1/DsR/s8htW2lYsiCyT3181znjtI/SG918iNDjKnwx5KMs
30mkBNxKLP5mkwdyDfyRVg6bePxm/Dj5rkFzHJaUNTH2tvb4rlay30xyexkvshpCKhaZUxvs1K5y
OnRREvHCMpOtpeTAPKmTzCxZFzRDqOnAYmVw5Gc0K6HJlcKnlXNw6RBfLU3wpSorCh6fwlq/SaZg
D6kCLx8wPahON60h7badWzndv5njHlOysi3NXmNvXVoF7QC312e7oqjhiLjgn8TBCmG0LXtQ06TG
08TCTShOvbUz/ZsfXNJXK6Ek56y3p3lB11KBd/fQM10RDUzPkzdALSAj8IpaOA7YTRFFzJH1gS7J
9dJeFcspJ6eQqHVjf8MFJgptbiYla/1UDUf+oYIsE0JNSGt98BWh17R9GvdU+K2Vgn5bSA43xHqq
I3OETSuyjVP44adVyzG+5Ghw9P+LWPbalQyb4J2VRfwzeVLdsl+WrGnY54+vPKvIbg1nOk6e5mCk
0KWKXesH7GyM27hF6sGwXeNjvNDAOjtm+PhPQ3QdgaUMMrpaSXH7UPa4TQwx9RkLrCwkiOAh6PaL
elMObmeMbhO9bh/mtfrQbwvJb94o6pA3gG/BZPcajoGMRwPzIN+VL93PVwP01ZGQtX4UzivKVuAi
TK0+GxtpgtW5eO1AFFaAP0Alst2/HPCzEQ7oMyTvQ8a4hZLr4iC55X2CVySwaYGbzNzHiFV3ey0p
pzjQl/ClEKns/UUuMvDuvkBmGc1w37eNUF7xhdfc6htZZ5Hf4kBfd5gkmvb9aEcZivIoaXQ7mhP3
Lyf810ryhVd8hs+JymzqVruXpcnpTcVTA2Wfhcp9L4h4V5cfZ113Fkny4jre91Lulrr+0ioUI83b
g9KfV+v5b+GLAkU8N1OIv6XvNa8tZFeeNC9bRD8z5OcxkXzRQsNR+NwopqNPwi6drUOdxHbWa6fC
iN1ojl+U7lMlV7tU/Sbl3w0RVevTkDhK3TvTN1N7DZQBHF66E5nZVd2hBBZTM2dr5ZvLY8dXfgOo
6PUzq5Dqi3WoGGldlnweccktjeUvYXQXWvlXqW7cIGp9c8i87SgiQpUf59CsyTTrHubF/PsAg9Bj
nijlbIYcWxvF/oaLMy6CRKNqS9iwylMmfQrEgyrJdhsSXzOUKxyA4YJIdE3CqRPF+wHrGX0UqcFX
6rbha8GRZOp9bbKTfT96TOsldQzHPCnOf5HSotaNgy2pWJbKmAFb0tTYkCVg2jWh5snB//6V9lsI
cnDVB6MljQweM8whpJWf5D8mCoOJzeHHNuY2V6WCQWJZL63TDBXeN/FIHL5DacG4dIYf3mgzSwpC
9nBr5Sc5uRXEw/aBITaFH9qoRkuDBA+CWRgsO4k/hzFkcdCwZjxu26HgnR/eMJa6HFQGDCM6lcav
bFYodjQ0uGfg96LFcajQ/mOQwyiKemHjtdE1K+gq++7KuFmc2WVVT+qGXF9FQ9RNUTEkma8eK9BL
0kVBDBByL53iJWmLYXzP6r3tRVyPurMZ7opIy1GpSkUOnHA+5Zob4AXjf1flYvF2NsF9PIBsZBDD
XAow5tDaaefnNUTiov22Hyyv/BNBz0bY/18g6NCKhpq38GOsU8yl4ZT+76LHv7vBVvLCgjnLXWy0
cEOKTDsP0WHT+f/mAwuJCwt1NWutucCCIt7F0Yc2IJKuvwTweZG4VBIPIUVhmFgkaLkzuZBlHzwu
H1RInspud0M9sVNbwoEzStvB0naw1kTeGH0KpI//tlwcKIeTEcVShd8fkutevq213fbvE0eDLwFD
U1eoQxnbEUtHU0fS/Zy/o7nz8mjwFeAqUWqw1sAFQYpQmgNPXL1cxdFsj6N0rRedt+3RXxDzVwC8
BchFhIWyKmbawJbMn3xWmWPpnx3v0sFG34w972fydZad7o2D+fYnXZhcJiGQkhomGWiGeBeG4KDb
QC+NPRbR4ppE0L2l5xfmirotBLPBpgnWV6l8SSgOSyoo2P9f/H42joGV9/j9VhlscPG2SDzGnACC
v6S8533ikGAqGymZCiyaZo+eZUMpeC8fjF2J1p6aAM51UMCbl6iKkmhBaPB3j5RRUerUUgP0eZoV
qL7ZNVrtjcwd0D+Y+tS9tvrBfjbHV+CistC1Ad9+oPo95fEpL3dKoNqptYsp7ZDVrbqwxBXfkjTr
4kxUAqdWfaFyA+j61O9C1Asb3PWpDaIETS54k89O+Wly2Rdmnbg10l2/OGY7SlSKbfwfp+nCHneX
5lHVNSH4vJ0OTC/F/KJK3/EhZIhEvrsOFBd22DG7CPMxqyzB0jRkH6Ut79iLHkaWPVVCb6TioYxP
FgRWz+2FQe5cDXVfC42GzUqax3p4Ut/zxgs6nl9hznMOyUsmdtmElYM2TgwyRgXcBssHDdyc6v6d
2duFNe6mrRtZSKsa1tqh+qqJ0l0UKLsQmg0x2QlIhTl3zYqRPk+qgZXr5Ndg+DxJjwvVe7Ve1Lhw
h8OIzKyDZFEQDsFH5RTscu8RjVCOhQZthxUS6YbDdQQ8W+QHUaKgNkU1h1e97uI9BVXLdBeGnsaG
V/eUHjwRfPxIyjTlQWax4BPF02ieLOHD9r1LnFpeeQ46KuNUl/j9Aq2yk6NIpi2KGPp82TZDucGB
A17Fp0VnYJSKB8247XWikYaINJMDhTzKqyEe4IYsP5rW9z76EKWZve0DZYPDgbgcQigHwIdAHe9D
+TnSg9t4+bFt5C/xrFiKZZkqply441n1Q2oKBj6u5vvBZUJZiZt+n08mtNgSO/4PDZLrW3M2yB3S
aRYTSWSpfTi5eXxLMiatL5uhGBroCXWF72BJWjRfoJcKt2rrKcrBNPaLQHzWr7twNsHlJAJ4Acto
YYlc8nHJr5LKITaF3ZV/3m1nA9ymFKCKbDudpVbgltqnGGRoR1BydV74uQP3UkC1eFAOcXsyFKFR
iALsTemXunwMqO+Hv1yiZ4c41LS0KreEHCvWekvjDof4KN5pqa3joUeP7W6X7chmSCIO+G+WoTba
aWLfLHpyrHpvkR670dvep/UE7pdX/DcLOgMHjHbCqyT/HACNg1cDj5tqeRjHd+HZ2RKXXNXK3IoF
+6YXun07Pc0pMSzB1n8j4PhPEzmOK70JsFhx90GOb2KUr5VqtrPhSdSf2+5ZoJo9qIjgv06WNp6r
rsAxhchN+cYIbbp9byv3i6P71S76SOne/iW7P68hh6e9nJVdw774zBvQmLk1mmOlXf4fm2NJ/ziM
WDo9TQoN1ur22twZb6R6eYH3fLxudp+QFJPjseyQbu0hBxqdOYaWmMGiBKbhLAJr8kmYvkiFl6P3
JCqocSvKHIcZidA3gsJCMobSmz58VPrAnqsbU3U6obRnjXrb/8tNdd4/DkP0KrIaoYfBntGrQLsn
PnbIusCV6bAGZ7rKSSDI2xTOReYvMx3ePoDBTI7ssfCGsbctqiRIBQqv9hSpdTbXrCrQepKf72un
dCyv2DMV9dwvHJVaR8orDkqCDCIDrYSjboifxvA7ZsoaanCNOmoyl34V5VSKtQEbzCfVk/ZzYhs3
gwfxzZ2Y2zqBw+QacumYWGeRnGvM3pHpHzGqPeWWyQ2w7gWLlsdkf/8fR00WTUmyMJ2n82QInVpN
QdHiI0C8R331p0KXeCifExB05n7oU7ytq3t2YY/zb8gspRpqHf4V5assFTflnGh2JJdENriaB8iq
jEQQDRIi/2KbjiO+nyQDENlk3dWERvHdEFrEF/W6M2cjXADO/VxrwQwj02C4VhvZUnutJ5+3r2bK
Ey4CUzELK6U3cTVPV2p8q5eH7d+nnOB2xGgMKyjYSo1teGjS0W7a3It7qoNwNRG82BD2Z1xAkKZE
01SwtWo90VGd1k7cwNW88oDRpT01fk75xF1ZcRhbvQ7mZicLP0gFOlW+RpRc3+qlceEPf0eh+WbG
BDrAR03sLIGghVcX19BJmNpvZrHf3qN1GLqwxl1RhqkklRTAIVTFPZBv7DFF19qtK0EbYd53hUPY
W4eFc2RzNxSexjWIdsO79iiq/hsrj2+6Yw0VCCS6BbTYKHGQ9UYc2dBNcO+LEvgdfg8QQZGrfFHe
0ihQOsaAPsw92ONLBqleJnWRnl5ft71cjRJFAvSZmmIZPMmI2jdpnS3AIhOk2In0MUC2oU4v20ZW
j++FEW7nBqWLwzYAwOrJYTGfxPnD9u9TTnDLNuhdPEUMUEPrwZRie0nB3bfbtkH4wNdtjLpKdFDa
4Csx/NoqLzpFHE/9PlfUneZRj3KwaTuDNE+MBwPaMyrFMkQsFF+vkXomDQmGBWeKPmrQbNH34jt0
zSFA/yugTA6qG3BsGHUHE1qCcUbBZQX4gAqodSy4sMJW8wJJ23ip6hkqQY70k0wz9CxH+F671q7E
hf0uKL2wxpb1whroG7oWQpdAnlqqT71cgDi2FKWjpM0P/xZlHGgPTd6mb+VptVNuTVk+xMPztoV1
jFEMC2T0YHHX3rKvC2dSS4nxKY0SUQtReDs4omNL/xz4xo3oC0cIMVb3sRt4VJP3euSdrXIbZoRa
MYwmcroA6hxZ92OG9hH16MiO+R953IVn3DZ1UdmCv2HBNh0Y9366G32WMZLERasXw4UdbpNENJ7G
WgpfygZvCG8PS0ww48H4wq6FYkclxOvQcF477pptB2XuOws7NgQYWEzHXbck7nZUUNvDIfQc1sPS
NDBRQBhemdGyO0auNlFNtJQnHFDLEloZkgpmKl22dXij152z7cn6h+V5d/jvPLHCaMukwEYYeOkP
RjHNVL3gVhE5xj3outF9T9XZ/4JHv7aI/+xLOwioDwpCYvIVv3Dx1r1jbFYLpkvFvVTZ/+gjl3RD
HM3K5hI+Kg8YBakOjA01R3eF1z4beEiY93JokxUXYvP4z8AwVKzO7GC0eYZcmuaPNzF65aVd9aO9
/pmcUOMv5F6yP+kCq+LBLMxYYnspXFfXP1nkxs9p5kwaE2xGf9K7JndxgZ23kkORzBRMzDHCpswa
IiGhHFaOqOyJHVz9FLiwwmHInGpjnLPFZNy5xlVw6CATIvsahkPoTmv2YxvAKHMAovZdgDFyAOPS
9vu5a/etmfkt5jIL6qWGwBGZwxE9G2TMScGtFk0luW0im2yoGgvlDQci1VSOwVjDRpKCZDTIHQHC
YpMo7CEwRhw0tjAbC8ez6dQ66JkXdqwNBe/46IhImi9TcRJKzKLExIc0ZYtLAKO8XIqZ3cslpI8U
KGWl1xBcd/PgoJG8Buy3tvzi8ENIsjRvUhZ9zf5nv5TqVoGXH5hCCHVfrsaEquL1xlBZgYXbL1mz
zKmcEX1FFFxNJuZ1K3DHi0tFSCGt4tPZDt9nGuohlnCEnTyW7Vz7Vsbe9qElHOH7S7sZA5PjMuMt
CiMZZf7QlY0jtodtI5QX3NbIbQDq7hpeaMrXaPGk4uu//T6XnwfTqHdSDSeG6iBC4UHuvm8bWE8w
L/aBA+2hiOM4lOGBfJ9/xVxYvI+P7DNW9JUKDFG2iodu6zB93jZLbQ77/4urouriAAyP8Kvsk91k
xU4yx6ep0AngpraHw+1lsabRLOFcaVS2Al2TkqK4XsWBi+XjwFpEZyHgGhZAdWyX4TOk/xy1OMXd
cz0mBL6tdyNcGOPwehQzqU1nrNpi4WmyBYOP+Zj8WBxW+FwEwhq1RRwQ6FOQVUULY1F7nC2nrO5D
KvsjFo+nBwcfIqZ0ReStVZN8qCMor1nzfZSBUrCFRIYRedtBR0SDzmH2wNKwxcReFcGpTsEOTSWz
q58a5/3ROTSo5rwu9BgGhNAdrn8WDMWD+JIfZjdjFSjCodW79cIehw4pGHStoYG9IA59Kf46z80e
8tVq87C9cG/vtX/cQBeGOJDIpDKwShblrMWdIUS8m/1oX5G3D7VFHC7MYVuCdBFBF+JaLc1TSfY0
UnvEQUKAlmk5aNgZOuk7zWfMAENuV9CnZV+f+gdKsGQ9K75YOw4hSiNXly5jQYGy7lsPW+kMtth7
aMFijDalP+4N0d/eMeLw6hxSdEmMTJytY9EeEwv3hizbSUbM8fzFNRPThoasSDo/zm9mTZ2G/4+0
L1lyG+m5fSJGMDlzy1FSTa7JZXvDsLvbnOeZT39PVvdvyVmy8N2qTfeiwoSABJBIDAc8TYDpOeNG
xqoljkTM3xlWu5MB8dXcUH2b5xk7khQYWyc5LXVesauNxsHWD63+VhXEpX7+fagdiQiuTzISKTF5
j4kcjv7qV+g6NG/1G5sXBW8k4qj+4NV/UROfwD3r9cqAUmKLAPpeVa8Oc3cp/kuOUdTOuAxblhVL
U1QLI+YiRgGTl7LTMdbs2djoJMm3ViI72bI5FjX1d8aSfyMk2BlgVJuyHydgy9h9oLDB72vmXVZy
ioRgWV1a282SzjVwZLpdra6PGL4gAohzqvAbG4K+LZq1mlkBNnooguFmAZqBJnfGcr51x1BYJeDl
zqj3b+QEzZNrdJ/KNchVcpCPN4N5xczPl6V2rmB7SuNN6/M8zIukQwXUzs/2M/jiNmv7U7r/NyNG
6RxxTiJWK7PMIY45U3Fx2yZ+o/3/PyV+Y0i4dpW6MxMp5mfEcbuSu4HCCqcYEO5ZvqJxyFRIbFvi
x6Jje2ACEF6AOHgRgT8ZMltdgZbqldbtvDkRlklI70CR+U1O/DecBN1dtExxmYFGX/7cMA4/Ulhj
lJwEm5/LIWoTEwSW9Spv70cKK4H/eyEM+Y0BweBnvFp7qcNBl+Oz1IVKrOKJ/xcyQEToS9ERjF5J
gTIar+Ajkq775nvHvhqKr6aE2lJHLtg6syWzN3O4rw45q9a8KsveMw2ClXPvu1OZiZWwVcuXsp64
zFan/Dz77FrdIcHq1ho2z/FpG55CkB8IHyNfPimxlVlpAQo7NaCqx/2TUvTXs5aiVqaGpv7cNuNt
NedOb0pPear5l0kTOigWzaxpaIdpgK0mQ+FvfeORHaJnXi2/SVTwBkxS/vMGrYTiSBJm+o2FIuBU
+1FJRCIUM/zvpxY7sy5mDVRE3T6p5m1GVRip680SXIJZqnPDGM4JoByB4fLAXr23Xh/9CFiJnBnF
jeAepGTbhoWbFSAIqvpTrhBHTxiUJbgHO1WqWJFw9GME3E3kMochVDPiSCgigm+IhyQxiopLjC+m
iIOosYNI+yARwTWM0xhHBT8WLK2/18vRq7o63LqIiDaoUMDmZnyiXzJ6NGJJA53Ga2r0Uo1hCewZ
IPRuh80v/DigQgFCerbwBI+jZa20FQS7sf1artbVqGuYIFpItAZ+51+4Kmz+9xPOeqy9zqoShMZD
8sTHbCyvWt3idcZ03W0q4WYpvgSfADywHgMwINd2gPpOgwUAup1EBKPEtWQL3gCg41OycVeuoHmC
Y2nkKG3rXf1DMcLLTpRwcTZn90R6kakMEyA1EFmnP1q8W806CSw2uU2GzhblPXBEpx7VFhyDtmAs
oZXgGAD6IT3yzZSRV7zE1wu0cHDnHZ3lPvd0/Y2k4Cuiqc0WTQGHdYmasOql2LstAVHcj5HG+1/7
kimlFHxHOS1MGnh8BNieCQth/kXu8fQVj2XdzQMql0/at+BHqi1vm2EBweqLBjarAAMmbvJTc5QA
MEUkPvtlK9BEhFsgc6GWm4Lcwv7pBlcpvncpYQMUCcGBNAZwQ5IRN6KuXJfxoY4O/UikNc6TMBS0
qOnIaYirH5SSLfHStLWn5Y+NdGXXnwqqFY8gIVaqyqmqOsXsEInXt3rzUo9hrBGrm7kuvXWAv7gQ
tzzYdTsDzxNcoICoK7ZTZy+5qofm+tzVtzV1YZ2/2o/UBHdbdL21RFxmWYqCS4mUdO1edknnnd+R
guBhlVzNtUgBhbJMnBgtkupgeHEZrOTqofPO70hJcLNdIWdFDLBGL9sP1wBG+snhYwyv/9KmjuVM
voxx5PlqR01AUyLkOnPic2e5WeeyhU6M44ORPquad1mAf4j1jnyJXrZdlBH9FjzWM7E3DExZXrxP
Wlf2ysD2qJ3QlI4LHrY22LAWE8S4YqJt+NpUYZsSOk6yJDjUpk5H7BcAS9KOt44sV7r/v48kUBoo
OFOzMDO7S0As0x/WeT8UP1tMT2rENBChfSJY2Dooi9VyPU9601My4/PCuqBqbT/CCOpivusN+ksn
xKbzdivypua6nva1K1mja+Wrb2UtER794bo90hH8Q6NbkdQZoMMRHxbs80Kv7MPkqOHid+hhoxE2
Ce0T0bpavevSvAfBur4t1UezutIGQnaEPoiIXKzN6qrhBmvL2S5RCrfO9D3bEncuny6bLsWM4Brq
3mzTzAIzUtpjdHNyqmZzWUxcreQhCQ4ireYprroeqnedbnsFBpUFtr+suwYdzVhGlAJfUye8EsWa
4CUwKr9gbTOEWFd/x8o+Hxh65sKPiU/wEnzgtcgyiG9YXgzN07Jv+TvWWSKcPOq34BuGTWsnneuC
1O3LCSGkfCuT9V/iShdbJhoj7+IxAh+qpaIdOKpLR65VN98wnJC0fhOrALnqKK0gTkjso4gibamT
FlST/eqWt4pfIT/wNXXNsHlQD6rPtSKi8DSJy1AE72Krqq1lDaJTt6usp4VcZ3E+FP91YCJoV6YY
21pyh8RiT9EdvnmLb+woNuTAFb4Ywb+sg9RVJaJ2NfKysQLj9x4w7zwVD9LuZXK6xP13nKSYCY9L
XCPiBvZ1XkbVymHLjWS7jb4bRmTCht5J0N2hdwQxwhOKy9etXK+sagZvkjyg7TWw8b5ekU2QV4LQ
H7KZx2MT3MUsr11bcztDGib1lhn9d2UhOcOY3upAH0YJrRuCTe3CMqo3r2in1kesqKKhABC3pbJL
52EfGXlF/C7KRgQPo6gzhsZz/KwetWSj8jXl73L4qCEKPsaexkRPc0hZfWz2yNX5igv4Tgfz6UGJ
3d0eLvGA/f0xtRVbNPpxmCdlgB5p4Yy9sn4bxmGeIgrGnmM/uqWWbBCCFFs0MGkn20MBQRYaOkar
zZnT+rovqaZEiozye6xdKaxWWhOi1KxHGwAsy13RBh+UnPBgia2+MVZOI7vmjQYMQC8LgF4API8F
NlSXAcUQ96cnj4dpBj5vxsMdLP70e+VmSZv99p658dNbTiwea21faEbMT+c6eTLB0uT8pd+jU4wv
cfCoUv+5wvhv5IR4pCuLTLO4BIfACm0s84h2dhhjiRM9bkx4MEPwK4lpr42tNfBg2XU9X9utnyx3
lkS9V4hr7U1bxtjb28JvcC0EhK36Jd9lAWBxg7JGYpL51o8qpJr4qahOBNayO9Vo9YHrYeoYHMiL
j28j2s/DyZ2wigXbsNvHd4DunR6dWGPOEoAg9pzoNOs77JNBRohEg+dGeiHDIZaVsyGbsZwV2jgF
1oEhg2feKo98w0cDSAv96bI5E7GXiG4ft0liGjo/uXLwFOQEtp+d3Fz1auMDpthjHdV+RwUM4pyz
Zit6q/OHoHXz+lzvw+GHsh9V9IY4fIQSiebLLBI+RCxBx2PFKo3ncFY9iIrvZun18vNlEpQU+U84
cVPAe16zjkf7msFLnpjMjGUMhQVT0zjl+qhQ9TOKJcGDjHM3IhMPlqL5G+o0bN1b1GobioTgOdqh
z5R2BQkpz1y8YPop8xF6XJYbRUSIL4a5x0o2bHHwMqUPGmxPkvprEgWS8IHihveui9Vs5TarL1dL
P/lz87XLBsdUXj7EjFiR7lalwLIZMCN13qIfjDG0S6KwRfhZsfzcFnrDUhmsJNH3TR8dRi1wpggI
AURvxbpVpVBkeZSrh9JSss9Fn/38mKCECKIsMIIu8RRuPBue3r6sCvP6NrxMhBHHLsJpTSNbrJqb
fRcAZc8Cxl4drjPQOFVcFriUkkMGb0ooNElV8AT1OgOEZoIAZ1d2N28O158L/lvepG5hehVfG82H
89LGv8wuxS3/+4kHsiRgR8Q8wNQnzIQjqNBukrhz8uLhMh3q2hWL0flWy93KU5ONZzMnem72mo89
OTpa64277vN0O4TUpUsKVXATbT7Ik80zvNJuC+4Ut8VNX99Ivvm8YMUrhumAx7FSmCaET7eEZ4kE
YPoIQCpIg0WY6s2ejeGfIn+wpNLpuyjcqN6cP9S0fj0BxZq1NdlJPvHaCY8KNT8+aH+PX9Nr3m4q
7ZUHhUpFUBexWLNO8mzhPadQVWDfcLTiGKOq/+Le0IsbCMci1q3TbTO3KuLcNcjsoME1HokuDOIu
sQWvMltRpS48iDeBUj8tj2Pbetg8dFn9KSKczVMzi6uBDQuItMpTmocJ0iotAQNIKoLgQvpFr7am
wLkUQ4jAFn26HvKVrtQGU4d1VHwtKZXFoU5H8B4VG/VWQwbCK7Hgyw4bFlwWG+GdxCWrQ5qW3Wzi
GVLWhZubWShZ261WMBeRIHFCpPgEZ6HOi75WPKms32WfsI9xF+35Fq/0U+UnfuxRL3uKNcFNxGk8
rpkNcihBIU0C1GIjlCsMzT1dFiHhBDHJ+7vqzbOVqQV3vOyuXZ2IHcqUo7e4iQeaj2OKreGP9Z5f
Lh+reGFe/3fK8dJZ1diBsiT/nJV7c9gcjQI3OK+Btsk0FZDdb9bw9nmasxzjMV5qFKWLHvXe2UrN
vSxDioigGkO9pZbS83BzXJuvtVZOXlHGDfUa5p7m7QPuyIugEta89qws0S6gO1uQAmrR+gr4Ozff
p09A9911OsHWeaf0f/TeLODF+kmrWxL0h0mTE7dflsWxtuePSO7Nst1BL9OtGsBSWvua4dsTUR28
fDJMFuLOuu/TtG/BQjG2zjD8w9R33Q5HGQm3Q9lo9piXOHpg0MQ3mj4BQ6xbmsFJU5VaX0idB2f2
5JLYKlvbLBQevXKJD5ti7GzjitUfPBH+I06I9GmNxdX80PN8p68/8vzp8on/ITw4Sky4E3J5SKxs
Axdb7GmH1+j5U6RwaDxM56JgRtG7bDVMFh6c1byUZWdxeszhaIq8StftpH+0O165oJt6/hDJHhkU
vEERj+iF1kBQu188yeFjbeUN1k0Gix+7xYFe3kaKVHAMc43h3SnGmY2AlOPgINis8wB8Bo7v5lFR
M2FSIlapGatd3xogVmN3S/mPVhAmS8lPRCq1FkBIGyMIcEC+Cnmq6crwooAd+DIieYcpo2+ESlIs
CV6ib9gqaVx+XcCXHfShfVv8KDBtxqvt2QFIG+960v9SkddY48TI5G3tVoNBRSzELXZ7MLDete78
y2ydjyCORDjXJ0RaA2jwK3dNa/VpBMa9+l3PFGeaCAMjvNJrCeqETKp3iTzwJjaj2KWDZ9uPeXZ/
mZM/xF5HVkSfYay9kXGnpIU4Hrf8xoMT9V5O0Y+PLUXh9vcHCQpOI7Klqkr4vZFc1z/zW/4UnZw0
9vGQ8ZVdckMtCKCEKPiMNWvatOsgxA6rvey8dbrJ8FbkvD/Il+AppKYZu6UGX0po3APLBUUC9HF+
1xw7HML5B+UrKM8kzuqxLG4StQA9NHB6ipu4+bfIw+X4ZAE3l329zB1hxiJMjZFMbG4rEMtZWKef
knh/+fskN4KfUGdsga8nEIhutkD11CvJb4BmAUwaLNz4Sg2F8DP/c7jHREQaSV6zrDFBDfvMK6dr
b7BypnT0fm9Wdh22uVsmRIRJaKEieIxCiuzV5pnG1bpdDbccQmUiYkquYJeY4j/hxFus0wwY3hGK
rqHGhxT9jlf45B318CR8nyI4DN2c80adIbutTIJO+TzyXhn0KdTBZZU4y46CAVFF0Zn+Zt3XZBim
hRI6zmg/ACi82/G1zg2dqTobxCgG1mQzQJu9Qb6fJSSyk7lGanN1umvJKbzyeYod+bHzLYcHTgNZ
T6FICi6pAtDUOGR4W7cJOq/HsHaHK9vvPfkLR9vPPZOyrrNndsIjl/WJaszdJI/I2fN7XztgbZpn
uP/uOoo8+VO5VxAw/g+bh87q/JGq2D9oTikUhTc7rexrtB6yeHYt8+tlLSE4E7sGq24dO1ZDlAsW
nTeV6rGGfZuT3MtrIniiuBE8VJJmZY2d6jg0dD+uXeUMm+JFGXHln3W0JzLjqnNyUtHYWZGiVMjV
9rtq+ty0z5flRX1f9EPpUjSaBk3QlHvb9lsqMjrvyE8YELzQWI8DJuNxIL0/+wog1LD4+Go7cEQD
oCERxZXzGZYTaoIzSkupYJoEami1CbCJsgnKm+iJ3Y6BEtQBYC6Ao9aE9XtizBOqYggjK/918ekK
YBMwiV9g56FJJBUpfROchFaYtVoZYE3OcRXugXunNI8fUwbBLWxLo9X6BGUY5+dS/buh2jgJFsQu
wW3pm77auNsx3aa8KjpM7Lyn8/V4FGJL4LZuQL7k3Sb95i915caZr3efh0F2PyQqsQvQBgpDslVc
rcv2seuep5zavUBYptgGGOORNDAZwpKigzw+9SMhKer7guW3Bdp2l4Zz0DO/appgLGwiBqbOW7R9
NsW6zlU2rQ6ADLABTzd+/tg5CAa/AL5EUVaQaOw7YzlMDZF0Iu4TXTBtvdYSKeXNmEPa3xnylazY
hxbxITUvQIlKsO4iUZfFbnDaXe9H2S02B2nk0446ccG8y7FrsVwLstJu1kPxlKAIF/uDo9xZj6s3
uCm5yY5yx2KLHmbndClLID31sdi3GPHW3Ny3H5aHrvTNUHG+r7vyhQJx5my8iXuPLkBs1NOVbWsL
hisTQzJ7tkvD1842eoKN58wv0RECgBlTA3amQJyDN3no4fSivbznuMFV+K4e7hOWhCjAMlq7yHk9
SdcxCNj6Ixo6uurhsikRKmgIDkGX0nZYuKo3xoaOSrRwNlMoJ0twmQyhhWKn3qzWco3oE0W+Ds3N
gG6N+49dY4bgE0oDiJRTyQ+mudnqXdt9LPITO/LmvlnmZcD30+xlMQ9zdZf34WUhUWchuAMETLle
zziLQsM2PpYcxsTaA3GPuAOo6EzswLO2NTGlFbaS7LHz798VGabLdExh8oUV7xqpOOqx2HunxvVc
5/xOqzXZkdoXDTMVPZnV5NZwwTDF7rtmTJYtM0Bl8OLNTXdtKPnTYTisSNOu+3Wn7y8fFuFwxAa8
aOpRGc1Ab8IMzND5TNlrcbiO3gwQX+kloUBliDtJbL9LMzlXa4v78fx26xZfql3T/jmSc42EEopd
d0ktTyvWWYCvev7RTOyL3dVuKVPjkxQZ/veTJ46tmaNi8ydIkXzPk97VNbr4RR2R4BKUCnhgFQ/X
5vUmKhy7Q3a26pxY+6ue/jHim6ikAATP59ZPdF2IHCwrT7f29Ub31tfXNV/si02kmE5BGfve9D4W
qZiCy7CRt6hMHly3cRfm2lOJpdJT/U/dENrOKFnyv5+c18QgzZgT+jfR2LvL5gHKFthTLExuOW4L
5m5CPjReuBmFL/4K3HbBuMUWvaXQN2XlLoTnp9ElhdlAX/c7f/QiZ7rtsNjl3x/g5j8uWzlxb4mN
e2ivMBq2QIXk9rpcXyaDersSdiDCw2y21o0aH6LA9qBr21Hc0i/DwXRGoMmFKprd3PJHSjDFleKS
NIXAohyjXLYTMDUkSO6rJuAUbvUlVI0nLOGpE2r0h5KhEGI0AyuNgmczouqqWO5SKk46X704Gp0I
GoPBhmlRuQzb12xDC9CQ7bb1AA3hN8g3KB+LBCzBrURptEaA1kBxST6YyJ2l13njXVY77ibenBBw
xLGa18T/xL2V/VprWdsiUTw2nyWsJIk2d24kbx781AoukzqrgCekBG7GXpewgwnCsxrN1awlsJfc
n5eNSGScDzpO6AieUdqMZRl0KJ11wwK+uNa6HvzZg8fAtjYq5Dir4SfEBLcYSbraMiCReOPUAYh0
CuZ535ff+6I4tNkPhYoFKBkKzrGw5gEdxCAXjXdj8X37pq6x+6FjEqvCS2MXhcWHvVPrMc2vsFwP
i5Iukzh/eR2lJhaG5XSwRpM/3DiqfPc1v08C9QErCpnbOcO33BuvKE9EkhSeU3aOZEHGG+Ibr16d
BViu6m7a2d+tBF2pqt/d9Ffpy2U2uUJfsC2xNlxYGyYRZUjS0OdPRvc8S5o7GUhRmlQ/Ccmd4Pkw
yi5rNs8Wr/dGyJuKOZ7VcFgOs6d43U3sUXBG513hyRGKYZXSRrkpgSLvDdV8lDFcG3d0cYvKvkN3
RhB+6jUVcBIVWMZorb0CWVZsQ9NyPwf6yH7K6nNvqZ6EdrfLR0c5kdc44YSermdWl69gr/OAHOfl
vhQ72OMVSmF1j1bikqDHz+eSqghuJImx1dni0ozbv6T2x8oIo6a+L/gNYMe0csv9Rj7jwTI1/pKX
/mWREa5JLBDnhdQn7HXCBViUabE5Rhwm09fLRM6nfI5qJ1aGh3lOtgR7RXAufHE0CjA761N3tT0k
nyc05SBAQ1tONhAOi+JNcB5d3LNsqnA8y9Q6ffzYmz3wd3cEb/wrF5RALBMXtr1ui4pDYnxZFN+V
kofRzniUg/8pe0bohFgjVsrJVJYRTGFMRDvwdB0617td50/wjz4M+8p+osINSpD87ydmZVTGYDV8
PGWMXgbrZU1QGKLEePZ9fqIiQpwhlXlsF4CNQxtsd53v2NW0m78m3xl6jor7cUcFaZQYhXCjH/r/
xh0s+cbMb4yYCNzPf181DYNphvVm62cNEFk1MxHUttmuLfw+fSDU7ry8jgT4Dzg5k3brhlQtEGV2
XzCqgX7h6QcmNRz9Z4aOnMod3+XqjuQEFWDZYJrZa06or66wAz6IpGeCo/OGdCQhaIAxjLM5AfzT
W/5Knro9X8w6OInlakHpxQEFX/SHu+JITtAAxVzQ91rhhNZ77cAr+tOP3MXOqC+8pYkqrp8PKo7E
hJsiRotgmVc4rVGT3TXfdVbsztFhpCAlzwMOqEdCwpWBXt4oSmQIEdOz5W0CVD+ewVN3eZghw3GT
bC46yo0gOWiUQp6/639RFt/gW5cpU9NBngpAyM0vfGo384YfE9YuM75eEu2XEZr5EuK1RZ2j+ASf
u0jF1QKOpe5176nO1x3F2P3lTWhplWnsROIsxSd5X3SqZNtgNO8fotJ24+R5UjRHo1zIea97FCj3
ACcWHmWT1awF6AzzFVYdsuxljLyP2Zw4TFfZUt53BmjIh+apBKSIfLe5kTO4yaFyi3eFM0eGBB/S
aVFjtjmMQDLyx6RLbvWWUELqaAQXwpoccxsSdEGOjW+p3Hv2qAVJ0f5c0scPSk5wH1WVRSZm8vBM
uEcFC+9V3ddDy+HBjOSRQ/GEb7QE/5EM6n85kpjZ+1QyPDTquHbW+rIB4NgMuK66VPm5wu4iqZEd
pAYKzAgWlLqcV0lTkRWmyOabnc/FZuWROSKOQ/aS1+1aN0MjqGN4BhoYC4yoUNHV+QM9EuRyObGB
JAIqcs+z6Isx+VbbO/pc+gYG2LuGwkQ5f2MfSQnmZsVAYAVGEUrfFdZMl18YPCehM/wTb0PFIwnh
zo7XfinqGeLTwumaVz2zNMDuBHf1AGv9HFdO/eMyReq8BIsDZlBspZwnRb5Z44PU/GU0L5dJUGIT
TA4gTq0K2Gq8geSbRr3T7ODy9ykWBDuLEgUI2SY/Fgx1aMohG25V5D8/RkQwrwKjhbbRgUhqY/6q
m0Os4sodYMoSHvB8mlw9aoBwPWeG1vQR70RTR0eSgvEz78llV4ln8/Uq+V7Cyg7sxuT5cv4ep6K4
P7z/f9EXm23UVOtjFoN+obrGfcSHp13JzQeP3b8asOZE/mXREhYs9t7k6KlMBmQ6PF0KtuK+ZP8M
s79Jf12mclZLTAtDZpZsmJrYkdEluhljv13lydMz4NqN7ZO8EhH9WRK2wrDFWlZkW4RZHRsmbbOG
3XyxfCfN15Xkq1Sx/aysjiTewKyaSzHKEUjUajBH39og1/ZqQpR3CT5EoFUjias4tkBEk2/K8qFe
XpqMcDvn+bCRvDI0G08g/hNOvLY9TnK9DnPlRUbv5oVXoPVtHlH8JHwDRYf//YTOxCwtWlOceqNe
tzpzRhO9XdX9gKvwsnpRhAQnBFgOc9JqMBQ3V2q0uDq2UdRp5di6RbyDz7pT+yg6wRPlzdho0qvo
4ht9+VHaRCrm/Okfvy84oLg0B91QJoweY99kjyFGTL6k1BYagohY0V+0vtzqDUQS5ImHn4YRznh1
XD4SQlBiPV/BPshsXUFjBbCMUhg7ltfEqfNTfXNdH8/iTQm/GGQpjkCCaddqj6FPuXA7zB2z6y6m
YuOz4FGYj9QsiF81UNr5XZeNukhZkXRQsdhwJu17rz3Eq2uNTwO7L3RAzmNhw31kEK+nc1Jksg6f
o9umpokjwKOEQlI+DpU3KwdVC/uIsNBzmsBkW9VN3WSKKbaSJKvapUPE4NHk2EtVy01kNCpFFFbw
uZM6ISMqXKuihy1J1cozZf5cCueHERecpTS+Xr9nKveUljA1HWWzvQKOje9ofc5mZ6j/0hqiGHZW
ahAX5KbpjKmCu0nkLZeiRgM75q7Iv9STO1C7dc5GAuyEhuBoMHReZVYCkc2HRPc3jznts+1vh64K
sfkYZVFyw/O56PeUouB6WKFNZc4Pibdh6wFvwAHkKPo6sL6jC9sX6u1ASFGcLMDO8VJnKaSIeMsd
JL1w5ElZnT7p2Dt80Qln4nxBDlBiSUtACfDEV8BlOwwGBUdAMaP87h7Qm2JIrQESiwoEmv4fq0qC
2qAgtc66g6NSiCjEo5Eklq3iiPK19vutet7ymkCrP3eVnsqK/4STO9tO2ZyXMkiwCLOXwzBgsbhl
oOev89eVwqegpMb/fkKsTGJ0Kmmw1blgod5ZfgV04CmhLgpuK+JFccqTEIdk2IPVpTrImNYey5Ec
1RidpXvI8ExXAH7Wzu95RjBmKIqtM8vWxfo/XnWrUVgywt17q79mXyRrL/s5FtEPTvslVRzLdmbF
YaujJ0i9KQ6dkTgvWRuxHYDdTCSzf5fs0i2mUs1geQEado63UpM5W/rX5Tv+vFyPRARdibu5WS0D
t8dsvZioAxgo68UP9fBl1W9i5PguUzuvmUdqgrKMVcRijPhBqNWtYTjl9MS2naYTN+75i54dyQjK
IhdSPVQAeYWNoV7UBLyInqavtZsqfE/nAZAPfh2TcJPMQyVh3yqINcOBMb8fDnrmXxbbeZ9xJCFc
JEXGbDOROT8YyzWvM3LpD3dtb63rSEC4N2RlszqLgUDbOXzXShLMX7fQQDcqNv54xsNldggtENPY
mWw3k9bDPxXNzVyHajn4eVE5xUhtkSEsSMxby3U+rMkCtubtbtxGb8qwxij9fJkbiohwbViKErNN
gaPYul0U77QhJIN9Lv4Lx2MJnmBS5UpJWm42B75pFz2umNGWdxSQDMWJ4AvUMcNlPkBcZg+k2O9L
CagmajybUGWxUaxjTM5jnbvVcnhu0vlK3airgmJDsP6mkw1d50GQoeVBN07YlAWABSbvLp87xYlg
9zqwBzKtx6Fk0Xe5/KqkweXvU2wIRq/HzWAVFb6fKwdW7sc1yFWCBcoQBbOPh3VeS6xI8+LpeVz2
dT2FVonHKjp0P8SLCNBWKVaedR0IJVnvZtHTPCEdpxNhz9kDwdJhGeVgw1DEENEuO1WPXuO3JByq
qyEmngzU9wVDHzpjLmz+ZLBsy7HRuGwNxXvO/IQFwdBNTRnGZAYJTPnvmTbfaPWyM6vpPed+QoZz
ehKz2VW/TfJmgEyPlY+K5NR9frMZ9q7JpPDyyXMreOO6TkhxLT8hNSWFUWiAZfNKeXHldJfJ97Ve
Al0ujMa/P0ZKtPs2rgfTBimVdZtjJ9FhkterRYmRFDVv2y4jpHjWQE9YExzAViR5n5Wg19ruqOCZ
yvYGvSaFH/klAQpuAEm+JjYtnJUW2l9yv71JPLRbfZuD8glolfvZ9i5LkeJK8Am6MRmj2oDevNRh
JEVX9ZL4ZqkTmk4Yk5glt7S0WKIIwpPYUDpJqXbO0o7+ZV7OluqBKvF/LkHMjMd6LSkJp6Le1U5+
29+mhxy9eGiUYy5gTH3AhhsETUJ+4oBqrFqjVKic5Gr4mpUERcn8rKqIYyLsSpxSTeM4l/IWx1SW
RuLGzeh0ERAzMvO+bNiNsalETE2xxc/zxI7NpI7mKQO9xPrO7KDJHrX37Ds+PSz+E05ISLq+KE3K
SQzWTWSZnibFu7KLiXmNs8HUiU4IbqJXo7JWVfhYKQdoUNy7zWwftgVjSpYUrKy661N5p9odcXuc
7URliqGrPAmoGbJgWIsCn5ukJpzunRUqLtxGaGIiM9r920PRXy0Zceuet7FfFMWG5bK2q7adOcV8
+4SxmGdro17/XFhvvdORhJCpa2NZzqsFJFTzwVS+59Je7TNHaamdxRQrwt07NtvarsBS9Ga5cppl
dGQqFjqv4EdOhKt3KiSzWCtwUmdIlSwHmcFFvAd57kQHXnXkRMVZppmTCphor1jlfGcC/Wbf9P3z
Za9HcSLYETDwszlOQAQJb1dJO6fQRn8q9h+jIpjRWrR21iWQ15LFN+aAaTi7uS4tqn2GYka4ZA29
6uaoBTNNBoCg6IrN31M9vMwKpcTCFTt1WrxKKWjIUezGteamixL2+TUGci4TOp8RPvqA19r1yfnP
VVPpcWED8e3zFkhO6aeHySmcrkBTS+lVLrUv4/wt8UupxdbjqJS2rFHB2TLJXzW8JpzZLHBd6P9g
EOQ2aub3DBqdKLjYhVxW8liOObSiyKdwZNqNlZgfFKIi+IKibXqtRB0SLdseC5og9ruX1FXD5vPq
NeipojoK+PFf8HFi97GBQUkz5Z5hVXU3nr8bCYbAI680fihRqAzEK+YPMcvxzISbtlI2KV8Zzmw9
qF/Uu055HQ+W/GhXJ5503+51l0Z0JMxMEXyGspZoaZy4CWQvqYnJ53sSq49w4SJelaQMaLcbQaKS
bqL4QWY+YVznCdi2qWpMU2yTG8OJcUmdnA9Rzx9Pj4OHVVMhEPQiN3vhMASAOd9Lf0vv6FdgypGi
4DhUq5+teAPFqIkcG0XrQV1cVW+9y5yd909HMkLkMAyprbcmEhpVkblq/qVIK7dcErjDvy8TOq8F
vwiJiTkWt6XU23imF+PsZPkT8k5OvHy+TIQ4JjEply2RZM68kqPNjTcmaM+SqRZdig/BQ/TmbOvb
DIGNK9ttIwuk1XR1uyBCujeRpALLR5ce4+lfSxFRNlQlyYbJTGzXKGJnAjPL5qTA2di+69qLNJZO
lBPodW8vEIGkEG9lvZnxveK2C7SSsPRj30wC+e/FtRw0We9MFQvuCeV72/z7SlLXNJOZMvIqgmvY
xnQDvFJqu8OXyeOAdi0L+oAHrU2YbuTc4Fv/J9ATAosyTTvTjjLb5WPOelAE0df4uZxdDasnZKzh
a5mb/T/Srqu5bpxZ/iJWkQQTXplOUJYsy/ILy+uVmXPmr78Neb8VDdHEXfn5VLHPAIPBAJjpPmhC
Sv9352wOlosemjIXtJcAi0It33AS3zhZlxC5hEbCfMwcUb/OOxfl4LjQEYddPgRsVNF5f4H+tJOe
Wuc2FG2WIhgudDT6WFoJRGqdpbqqIGJu4OTbav/1nPGrLXxNVQCyzVEBk7tTR5YfFPM3M+gFS+1d
0OAgOL+fjcVYUEeB2QGLQFKUzqQ+7Iel9+czDoILGnOPI0YeYkaKzAnv02PIGNNmpx1f38+ZF2ho
33oSoLKv/pJccKjcsSMhnZ5MEQxTcIJHa1PoGS46L6GrB940cUuGwB8IG+fVHhmTZdDzMKVOEHa3
0Ja+orJkh5FIUoUtlj2ruJhRLoiZoOagjqZfhNGRaFeZ9WBGRyn7Jhi/7WVrWRZRNE2jvHQF0vZw
1GlFnejEaO4yP3fmZ9Z4zgoeIJjw1z7e5vipKLXRUZ74XgieZugBt3LAycYFVYgtxUgFRa+k798v
mVO8ofALKhuVMlnkgjojSsDHa0il2dkFUwWVbpPDvkHvcgsOiltYymIpVt6UGL/Ways/mWYbuLkh
iq+bC3hlEre62lgZ+qTFwA2jcZfPVXK0YmMQ5GPbe9UKhVtNeN+LR0uFAWx7LPz8kCnecoeR82OQ
Yqimvz94Am/gV1MrZX0cqDAqg55U//di2Nrwny9xuAnillJQmP0STDDJCLtDuhQOrsmOf2YGt+PK
lUVlXJJSJ+4fC1RLw4bIEBxrNiPCambY76vAo0wocminVz87TBDENsPnTH42h0fwwPyZNdzOWnVl
mRYjrEllh0Q3au6UIqYz0bxzuypFwzXtYxgTV7dGf6VbD6EqCGyb6xJFigb4J4hh8bWKqK1LYk0f
sV7UzsMLkB2E8TkID4qQunMzgq6QuC2hUFu9npAxO+kP7e61WsKVnOAI/UnW64q7f3d/fjYjwQqP
c+hWUiUlUIBXWhdq8yUhD/vf35wcDbWprCbyPY+w0S40a2c0jZEp8xTd8rVZ84q6+8jaX8FwbtaG
I11wKQBxIXK/jH8n4Z0aCSA2fWAFwblZo+SdGfeAGMrlBLKrm7AobrNRs6tu9vYHbTtyvmHxlXwm
anSzQgOWdgX2rmPhByAjtXu/PmnH0Dc/CeA2nWAFx207tK3NQWWLdPLza3D4+ZO9JNBBw/HZCZ3u
pb9YBAFoe1NdQXI70DRoVVwngGTyciq6eZdjcSH7hReLG1/Z33+X/6ywuH0omSGgp1bAYvoOxA29
VkIW+ZMNRygLKnB4jY31KrQSfeqbnoFlWLOV3DgamDToi2DGNsPEyiT2L1YodZNroEkAinpgvA84
lrnFReX9TLQCRzRdIgdha2MFN5ozhIWDDFEiHVzDwm6eT6d9k9jy2ZskbkvqatnMBgmBorIaZ0GA
sNrcKwYFfEzd0UI/hWp0BeKurtv7wNtH3NVYcrGjyfp+TFlfa+vN3nRSLjr0XT1nF727eOkXVAZ7
iWSL+OK3DzgrVC6cVCS1Jk0Ban/Wb4jfg6NJD+35ubhg5USpLxWOSIN6+77iDZN/5tX1LM9mA5ja
IT5mfvpYhkf1ZB4IpMJ72Q7AGHK/P7iC1cA/+QY4dZAQOkK4w/w8dF6XPFSGIC6LILhIQpMyrSuW
L+n9lwAP/2FX2bMpapYUuCf/wlvoKhoLcSmBBdedCOhUR5+daUQHAMFC07noYS5yndZsvGbJ69Xr
QlSVs5n4rTyAixtyFQba1LDBIvdJejMEmi1NTpmc4+RDl2MrKC5mqGVohGoGqBCZDNNdwgXwsUmc
KEP5e3dIXkQEB6Kx4yJIXvVtSdk6ziD8F3+aJIEvi77PxYklMaexYAZV6qUWRHYuYmwVrk8uJlgQ
8tKzAhaMzuQubuswEXCsVvQaM9p2EYOmKAbxV6ZRPClkosCr3MVfXBw43fwlRFP3DCoBpvC2fOj8
pFH0LFKZvudxW+Q+YeR+8D8d9MvpeJJL0SXbb5KnNwzO8YKwTWtrAUbrDS72Rmz4zVEBJRKqZ/1S
UL/wmzl7Q+O8LoK8ao3WEszZubrUfQXyNpBtB70lQWN8LG6M39z5dQMyH2icet+RrrWdTia2T8oH
uYJOhuZNxyW35x7NtCrWVXElMnHT71eIXIDNupwolO1Unfbd1MBMWn3d3yS2Z2yFwCVoU0OzkrZA
KMFXyOr6Y7BLuJPDmoMzYZzY3DBWaFyMlXU1a6mBGcuDW3RjWE1tx+PnfZNEY8bF2XSEpN3IZklP
HSs4pdan/e8Lh4xzchRWJnGhskn5h3Z7guqt9s89pShxEFnD+XiJnkDD6gCmGhfzfDuIFBHYn32X
+61mhIusemBZcZ9ixZpSZo/NvTTcloviDvrT/qiJ7ODia6QuuCYYYUfcf5P0c6QIyrLYOOzYwedX
KUkrM0xgR6G1aKb/TiJcqzxWpkOsyN03ZTvuvI0Zn1lpc13kLdvt6DG4Yl0Ckqdc08efqobUFdFH
CRYNX0hXl8FgZSzMFZA8rgI/IYO9ZEeBUQJH4LMsYxqtoTBhVPDIzr0pVNAm6lYediNEU/bQbj1K
rqgxQeAWfNKlzuDBIOwwFSXSKZxkaGX82DdMNHpcOIizBrR57Ao5yYlDo29tJx8nUyQ08Vprsed/
XFBQtKANF+bfpSeflVuWqrYHJroGUtZTd6F9ytB7aPnLoXeZghheUEQKu6Kh5CJF06fKUJf4B1Py
NRu/UpH8lWgguUiRZUqjZyxjWfS/CglP8D8CUY2TyAQuSFgQNenA9420q7yN9LNWe/u+IFq5fNaV
mqQaMwYw+NmnHE4euOQ6u9AP4P3yixfR7Y5gyHghiDhJ0gZF3vA9I7XV5uuyPHfylz+0icsRWktq
s5nNO57rXhVPwbPZF8hcF2fxmNiQaEsSRAqDSxkglVgnaFNCGiQfauLLxWOinFTjbt8u0dgxX1nd
e2QgzV1aNnZm+SkondI80db/Mwj2F1YQRbEkMXS+sbdKl0rgRvGJjIKwKhorLizg5tIsaQqIrrgp
ezeWwZrXu7mo4l80WNza15UWB2T2NtIo9VWfdyeUe38JmvDH/oAJ1qfBhQBoLoIinN0cJrlfmp9T
0V2/yAxu/VeDTsDNjO+X1a1GQKqWXkuNiAlXMCV8/34UdNpksvViNPfF8DKpx7h1yX9WSmWvVW85
Ak8ZMcytHL1uO22TemZoOWGq+q32n6ULOBhu8dMCjaQpe4Ch0l07H2brpRXl0+8JVTkMbr2TOuyK
pMGAdX5W2sa5QBtpBF1PyZ5vJ2eEcE/qRrXdO7WIKmn7lLwaRS4IjGOY6tkCaNqB+s4pTrofI2YH
OOYZbuexayDjWhTfBF5ocmGhmZRJ0lh+X9PpptK1b2XoTvp/bi/hRpWLDB0xM3TZA6VISps0ro73
uXrw9xesyNe5uFBXdRYtMUBUOtpZe0ynL2nzBXKi+zDb+6qBWgbNAkG8xpf0Q6sHdWw9e9T+zpJH
AqGJ4kKzyZnJOolfzkR4fEF/VEgkaGrgdb58Zo80RuEwDncFRUrqUb8VVaewwPMuuzMMCnJV01IV
jXOJuDHSsWMvC7Q1b0hheZHUuTJN/VgqrjtVupD16HKoRQpsm564guV8JGQtSCW7X61rP7B+aGAL
jUQ0DCxm75nGucjSGkYRQD3aGUhrR8FJysOjhb7B9mZRD9C5t/ddRTSS3BYST2aQQpkYbn/JTk7W
qffpGVeSh32Y7UP6aui4raRuZGVA2we7byd+6pVXyV/aJ3Jgz1zjMRH1pW+uszc0/vSp5NIwyOz0
mcZfcgod9lp282o8BaHm7Ru26RK4e1JVExK0+uvKWOUsM6XxiMJajB/5TKfLNPomEQFp13bUXWFw
UTfMLM3MWYkKpIjjz+wlHHR+HljUB6f6bCDmtn/JAsxts0zI7BioulU1brrQTmqGqGqCOia9jtRH
KX0aYgHEa1B45+koJ/oH490kzQrK87DGX+spBxzPqEeQ+GdnoRL2Zp60QuIedetWmzPCrBkdvHpe
yl7hD2Dprj4vXu5CA1S4ZYkAuTRAJqCoIgEAi/CbFT72woMT+8De2HE5wNCQYmj1fyx6lZpzTS8E
hWBzCH0qSJpF1nD+p+bj3KAo1HKUefw7VqPPllAVVgTB/HG1jBoyGFPTShiwWLmKm+BZixR3f6Vu
hyBLhmgKKLl1gxcIWLpYaUEWaOEyfHLN18QleSIHek7O1A2fBGibL+2WpqDjWzMJ5fkE0FWs5aCJ
BevViTHDh+fhjDJXp0Jnp+jSZnOxrqC4bSkvFhrPuQW27PJ7r1wNE5pHA8Hl/uYErTC4bSlOFlBY
j3C4abmVwptO9Ags+j63DwUFXkOCCd+XWz+yrsdOEG1E3+cCWqXSRusGjFEUVk4bxGht+kgl8NsI
8VQClm5KlsZmIU4q6THrAtVOOjUTvCUK7KBcKNNSMBvXEtwqrZXSg6JG4Fn54gqcV94KLytbuPhF
Fm3prBS2sFL39Lhc6FDnJP+PghSB6/JVstYQqV2pgzFrKgJqS/KoOaEZoUeeftk3STRu7PdVgFHU
Sq8QEiwni/TT0En3RU+9fYjNpGM1aFwMC/Q5rtCsiV3GfIira2uEPjwqCbrP+zDb6cAKh1vumqQ2
UUqAQx5YQwAOYCfL1b3iM9NLYPFFvt9HZGv73WazAuTXPkE5WRzCG8Ystvv5axy8LHphm+DDLASF
stvTZBqyaoBmmvC33poWTrkeYR+YG+ickdlZJsE91naNi/UGwXnCOGXRHCToVKGRPX1nsXmxQ9v0
8Gwo3/w8wwaeiI/uN5P2hso5R1+gfW6SsIeyLg72OsoKwnGx8p0comNzMG8VUVnZZoqwspNzkypO
1SikIa7yL5fv7JYgP8gnrf9JneT/Z4oednxeoXE+ki4QJatSTFxoVHagX5fDw6h/xDko+n00RAQq
W1wMH6q6kKYEY7gYh9g6xvVh3883g9Hb9/kILucKJLYV7EF68BiT5i6PS9tcJsFOKkLhInhmtVKr
z7AiHB9rMJmP81MiekbeXEYrS7j4TctMm5MBlsTkTrZeiiS194dqu2hxhcAloFoPcnYrQkyY2cs7
U76RHK1zZB882jciAsTt1bNC49ZsleMVMZOBlpxQIGlXfu0ELl5WnPIUHZnkiUjRYjPkrQC55VrX
TTC3FSaJWodIvzHm0m+wepKbapS8/aHc3DZWUNw6jQvUHVN2OGmsm0q+VUfFwWlVbT+SAK1guAWa
41qSBh3b0rP+WpEQ/4iE6u19W0R+x2Vx9UymjpqwpRrOU/aQiF7HRWuHiwB0iXpVZcceUFC9jGaN
7saimU56lOiCVbp9pfXveCkyS5FWCUOTgJciVTBeseYbBxOUpcHfaEcazihAcocX8LN/6NJuhcgF
hkgj1UTYNqvOp/A6PTIfL0w7l/yfL9mSUNuJDde7jX2FyIeJvq/CEtU1eH4Lj/0hPbDz9wcr+VYw
XKzA21QbNBNgSnodkNtpFsTtfa9TZC46EJqhAT7CYm2l+LsKjkVbVyrBGXjf80Cb/Ks76BYBzUwN
jMZ6nHF8CCDdK1qiQp/jQkGvTnSeCAYqDLwC5UyLjcb61m4qRLr6lPv0VlQoKITkwkIbp5M11VhR
MOs1kE9H4+/yUXPD29ovNFsIuB/uFJkLEWNrpXKsMRs/43XUgfTSqXYikJeSK+07MlhXvjBP/5n7
iGUnCDyYN019LxFQ1rgpX9Ag5/S4d++W676MvFBU5rnlhhaaYjRDVwzd4vuRISMxNGanIcUrwNdD
D2O6+P89vK4ROP8YBkmeiAYEs0n/TjrtrJYiojeREZw/0KmrIcgLCGP0yPJcy90Htoi1Ddz8zzEk
3uUcbODhchNHj2QSHMO3Ytr6+9wWAa6uWYt0NgvJJW1/1I3qVOZ9bk62pUZ2PR5C63l/VjYvlixZ
w0uEBnJ9dPb8GhuMNl4WfcQhtkaVJfEzd0IDB6qJUWU5HkWuvD1Bb2BcsEuKKhtCCfY15rFIviwi
cnDR97lA16aQgO5aGKOMF0b7nIo4cLfW/3qwOB82jUmOowLfN/PlpMv9fdupdlm2bmka7v7EbMXs
NRTny9MQl8oUASoub8GCQIJLJRWkCSIIzptls2yiMsdZnNKr0XDy8aEUHh2Z+/C79NoMzqNplaQK
fV2ShqudX1Ntb67stHd695Vt9aoVrKHN7B60uiB41iCq8k7vpMwGJhb7elWKBhcX0mDkn0bf+RiJ
FNw3x/ANjG8qHiMrk/MeYKCg+tomVWtbaP9IJUWwhbPpfjeOKxwuvxrorEHygOkQTBTCO7Ee2+1k
3EY9eWoHXJ7qxsu+/226+gqQS68WqcjUPMNS1eu7Mbol+QUN7ptCkDeKho+LPrlU5I1sAoVE4Hh+
julNrIgeJTfThJVD8A3FTRaGI24FsS2kdpMiIYYm7UG7JYOLaxPGYyMfP3IjbCloZ0dIhX9TbvXm
bdf3MRgmnVz5tCjIg7Mv+9PzGy9/Q+AWb9AXFoHEPe6cD6xQazqSBv2lLL+fj7MsmKbtXWJlD7eM
47jqjEBBNOpClyV307HW3MGE7CTLeqoD2Bj37duM5P8CEv4EQwuprVIUzztB+jCpN+Ho73+fDc/7
9fS/4UM7MLftpemgNy0yuYXMdyroGgZJ0b0oDX1FV65oXnpaIwnmbNvZ3zC5JZVClos2LWyK0ARK
l+4Y0vyaNuTbvmnbK/cNhltTiRaZLcF9l5OjykUab3rFHum9Tj//GQy3l1thboXmyKyZH6Aa6wTD
9RR81WRByiUaNPb76igrgbUB4u2AyYKrIbhoQpCbC3YMka+xAV1DyP8bMMtwSPvDiEUyG4LFSmQu
HCg9GEIiE8tnUaB9/PPCKc9w4VRAevBDSdZq6XCRQUMLJukjjJg2ZXY/omdmUAWXmYJ4QPgaHTWM
/7lB0w6MvAjK9l4zu0wQkJVETPFh39cEM/T6Gr+aoaqMqrgYYFI/tke5LH5EOvgk/wyDiwipjme2
FqmroxjRSYrj+0EW3Zb9Zif6d2m+DuvKjjSxSrVhaybAgZUpBTPaYeW6dVmHjPiALBo2LhIMZTTM
JbvnzEbwxNzUrftnQ8bwV+YY1AyCge1BQ+eU8XUvKuHcdjMVPGB4TaHvtaWa2MyDlGnSjE5zubiR
M12Y3vKz8OZJdFG7GWlWYLw14xJLEnhEcRNTRG7UFrWTVc3DkJve/rAJzeJiWhGZGWqKgNSfmaCQ
ctROCmr59VcJVpFZ28GHoMZHVpEFvRNlklVpMqQUdXvWcpOGo1P0t3qZ2EOLbPioERcUtq18mVf/
mZ4e9xbWCpeLQ705z2VC0WweWac6PI7mMRDp6G1O2QqCS0usMGk1gkYCh6huMH2RVL/WP7I5aOBY
sSAe+57/Xs7NdopYgbrenif9Ki8EicimCavvc0mBMc/oEexR7VWCyn3MBiclriKKn5vZzgqECwSW
Uul1yBh8dD21KQR2htBWrR+lFuNi4bHrP+07uMgmbiUVcMW6QBOvEw6x38/qZZxn52jORLuQCIf9
voo/oZlHU8A6Gq2v1eX4LYKor+Wml8YJeX3vRsfU7ztbxKEgAuWyhTQgRT6XGMtMOsfjJy28iEXJ
73aAWM0Xly+MSgRSAVaqnKGwkWXb1cUIdSbGueSOR524+/O1+axsrfC4pSrJwT+kDdnl4me3BGyi
znTEsrrrwQ6YVM54EZ1EAujMC96l4CtQbvEWOo2IrMFIpbrpq7u6Fzwabe+2bwB8jd6wpFXds66P
Br2V1hkMxCj3Vm9NnPi0p8wRadQK7OE7+aJRnoaONTSQ9kQzsM2pD4JpEiFwsUIFk7bVsV7B1ktr
Jz62V+ozuWbNOSDDPy9XsS+iFWLOvDNHfEmDEqAdqGYNb/mM/kSolC6RbM9Sfp1TRZDjMZ/eg2LG
rxbzLBE8wLGeQasmtrzYan4zx05ofe5E5W2iYeTChjS0lRK+ho35Joy/JqUgLom+z0WIoqr0XmUR
QtZ9kGuHoeD7v3FslMhrimlskN5DaMTIWYUwfRi/gXLHpve1Sxpc2jYO+EpdUTfgthf8i8en30rQ
zUmD1u5X3vNQvgiqTym9DdrTvn9vj9sbDJeBLwEyhjRCqbDVxW6oqL6UzP4+xG8i6xsGt4RmSsZB
ioHRudZhcVnTXvWkHNpTdg6uP3b7iQn6Z6JeJ3Ll05PaVhUuBdHmeMNaGfpD4GonRioweZmH2l1n
3zrRALLfV3C6rOllXWCeCKpE2wsaCiZoe+t7M4dbOCWjzLMYrWGGxv509IryKTKf9m3Y7BCyVmPG
rZ6SqeOizhEFEvFlcSIue2BTKMrFQR3k1yXjewLNTegKhWxF1nGbbqKUTaM1AGb8kOxxr4r9+DD/
nV5OHqt9lS+Sq0Wk5PObrfdtTLmtV05Ijy5ijGl0YmeBzKeRzxi7ZtfycS95LR2zK1HNLdtZ34fa
N0xu503L2pALCQFKPbC+ieGVVUM9CvsmBHGDJ8qP8rkOFBW2oZkMxesg6Pf0wKmejEv5RvZ1J/Wp
DmL5D9FirlyI58vXaiWITQ24ZnA26P0sCR5OBOuM58qnRRLN+itfaeGBhTUVEcgIPJHnxjdjo18o
8wmcfCuw/edOqx4Fy4wF0x0fULlYAfYRSkzG1cDI1AynBgei/X1yomNy1kW3/KKoy78u0z6f9IGB
aYf8WnUQdU/jbfZKh1NcGR/L+/51b54TvwmyoFcYK+YIjj979Nh1v+WGJ4PaSGY9KlQn2izxWjsc
FzrGLDVqhW3I6GnMTgRvM3bs5Y56C3qhyVk+d878l2h1bZ/p3qzkAkclhaDmYU6OEhJ7CJ71sXNr
2Y/C1DbqT3IkqN0WziEXNPqWaIPBNpfGjWuH3fph6/RohcbwHIeSD72gvG0D/MOamkiJnOiAU5LK
7qRbqNcLLvxEoZdw+YYeyPlksW611mtO1aXsoGjlaLkxjj3kzNQNpJNI1lQQOQiXfuT5lMa1Basi
6tPmUkzBIwLgTvqV2XVUZisteDRQoUL9+IwOfjy4nlRczVZOcC0qYBJsJvzrmlUnWa2xrmFVOVBy
qqYHNcI7W3aepAMEyWxQ6Igmjo3S+9hFNV3GNfd7TQpaNZpWspMjS6sa0LhZJ+3BANtV58S+KKna
DMa6akGvF+qHROPWdq7G0tiwETWWk2p6BgTwRHpP22trhcGt5XpKy+iV2XJkrAtO5AQn09Ns85Uu
THTu3j4+rNC4lbygiqEe2Pav6TbblWsH5a+QyUGGBU6YcxrZfwrJH8XTTmnpyHpeB59Rd5aHrLOz
youdCYwwlRNbtiK6WBMNKn8e1+kQt2UBzM5nlS0prlGU+9Zl6rvZlbA0jC2sdz75Nqg8sU4ZkSiN
SqDlP/53td8nbnaRnlhVoloKG6eE9nFLfRxpqULqnGWOiq9A+Kz6C530LE82/OpQi9jnRW7D0+uA
p3QeNJaVZJdfJ5d1HuRO99oXlrpUbN5mJFsNKHfYCJZ5bCV2H8Bub8Cf7SgXwSl3vpNzf2LHXPqh
U/UKkDt4xIuZl1EI+1iLHcbTGZ5Mb3IUUOeqF9nhY4fDFR4XWIhSKO3E7lbGM5PkAEmSS0JoFBBQ
3IGt9F5ERSB0GC7K5LMcxwm7lq295QtLitTnAWU4xLEuxGFTNH1ckKmS3OpIAOtKcI0Nd6aoeGlz
27FYgQ9kCiATzo1erhjhGMkziyjsIS0/xK8NpKL2283ov4LhxkyawTA3jRNOo+OTYV52xUsxnASp
+GboWGFwQ9XMeihZA0zpgt7WyuhezVtnbOpjNqeeVBUXI2h0m6b3e2p+UdHGlNc3pBbpjWwnsW9/
g+czsvB8NFvV64hO7vSJXY1kkABjR9HuOjtnh+5533DB2PKMRuoiG4FuATDMY7uuYlseKy8T5Sfb
ad7KLi7namtlrqoFU1i/shJmflTY+UH7xNqlCO5hIi9whMo3m0ffFSgfnNuwV7ISoGkb+6h0tUfr
xiwWp9EE71O/mTa0uesWZIRk/mylgvpjbtFF+9qr2x+mC4m6eYKeOvMQOrisxZYg2ZLoyWDbvjdU
LlhqYwY1Cx2onXXozDsjWWwzuW2y/EO5nvUGxK3zJKxGxRwApC1Wf6z7YLErM3jRiEHsLm/pqS0a
dFJEw+Jhkp+oOaMVM6nD0zBSUYnA9ha4+jNcNMgDcOxrnYzsevK0c3lOfChvU7CsO42NAt3Koa7k
7y8SZt+7vGIFyQWHKYg7quhYJEbumhLYILL7RTkk0otRq84+FPvUDhR/5MrlMhubEVAoAS/Q1tch
f4coX1XZ+aQ4utS7oSnwXoEb8UcwMoK3JiOY3bK/TLSbnl51kFWkP/YNE6FwEaBTKrPtQqBY8d9l
MvqGWtzhgsXOiw9VoL/NFi8wseRRkylsV9IjLEI8YkiiMC2aJLbvru5451xRuzwAgvbKCki9/x+B
9XZs/nfZES770ghopggKWZxW+ZRC5o3ItiUUZdze+N5A2LytbEnqyYrHREHoUtwJOV59h4PBX/Nt
9Jn8UN1ZrFYgAuSDyZhqsxXDqiL1ixPri7JAMv43lKtHV7Wb/we9wW92nzcbuZARNmoWdD3mq/ak
B3a/C/KOSwmPdr1bn1jLc/8kanneTvRWXsjFDFnKtVqr4e8Tzsc/b3h7iNh5rFkX6k1P+6trM9N7
Q+NFLpoODY5ZBwvL+WaZU1uz7v4MgLunSaKg6Frm8ouqQkR4sktJEPkE3q5xASLLo3yJQzjiknyV
rCMhlh3qggs0EQbzzZWzz/2sN8mISdHlz5T6YaXZSfQRXm5rNRdcdKDI4OYoYMt2/AZ5ar3yPzAV
FDXNpgX5d/NdytZ39Ryw+BbQp6i/NU3BzfrmIK2+z00ENImHQWO7XWTdUBU7wS2Ke/7MBG4eArOU
4jbHPNTqs67faaItbXM5rEzgpiA2okCLI3y/aK+SprOV/NufGcCF5pjMVSSzPD2QT0T+Vs4iJxJN
AheWjdbMkKoygOUYSRO4r125Et6+sql8l22sxomLxRJ4DHKdBSntqvfCYwvi4+VaP8y4ocfLqLc/
ZtshcYXGhWGKPsHUyBjaobyGSMehs0fI8Kh26oZCtc3NfGMFxsXfrOjTyEIi6rT5C+3PCRTDm9LL
RQf6zdTwDYYnn1TqMNKMEDBK8SwlN4nSuHP2KWguSfx9f/jY6OzMFU9AmUvlHIwxRs+sbtQeb7Bd
bHc1Qn1+RUG7PjYfy7RXtnGBAK8pYaVqsK15FQ6NPevU2eEJtxXQVAkcES32b/wDCoQoV9VkyA//
Gp3Bw94abYYdgD3+SjYkGx5TJ8MNbOGFD6Kqmu2J+xeMT7QHWYuDcAKYEsmelPQHPX1KzMaeitsi
FXj+djh6w+I2zzTsBiNBj4rT5NNFF4BN0RKROW8/2dM3DG6y9LxRylRX2c3g4qsOtKKPwLpI0GsO
Dd3Zzd0Yd8qPk+hdcTtQveFyoXzMpbk2a9g2K6WtJaehT90g/7Lv+9uHvpV1XECPAkPSZ+Ya0sXS
26z7JfElp8pt5U72VWi5fejOaQXIzF5lCuA5MOYE1HMouvL65LBMXiBixBKNHBfiq4WAV26ETXIU
eGObuXqlHI3iI5QH1soSLsaHmtw1SwSYvvo+VGcyF3Y2CMj6RQ7ORXYzlKUW3IbgEY7Qv3OXpILn
ZNFQcZFBCZKiMUrMRq/WXqHlJ8ua7b7vBCdhAcy7LNoYFKLmMCPqz/JwnOs7VXTeEkFwoaDRY32U
8Z7mpFrupNNRnRuv65/3l8v23vfvmuRT6ZmqtZU0sCPtTdQy63Y2TU41XaldZO8jiczhVn8mQXRX
Zs5FhiclOmTxacgf9iFEa59XgatoolcSdotX5iNGVzUcrb9ZwaWG4pzoKv9LgCdwZp4bVkuNZuoC
2EQJSBQICmaGv6Ab6deh9w9DcWiLdGFE48jFAhoadEjRGe7UBfGtzk9TSAq0okbZrT2PyritRzjA
Fst3RJJQV/uqI0jAqtSWpRcFr6nGZWmdiXQSDCLbbvhshSqWYqBvxJQJ4aJOUMjyEmstm7RXUT23
+yt2Ok86qMfQpZ8EaMzN3qGhVsYAPwPUkvkrnz7NIZLEioGY7BwKaRzrRD0T08XITcVayZuZChSZ
/8XjtqOlCdArkwKPKS6yCsbhgnoDNHZYRaFIWmprNa/BmO+stqJwVOIC6sy4fZTzc1Cb7tKiQWpu
fImEzv5Abrn+GopzQylqI71gUKF6yKfrrvvA+Xv9fc4rCA3NQhrYuCUPi3VM58kOteO+DZvxYg3C
bUbqOLXl0gEENJa49J891n+OooHLbLbpnew2h14EuentK3/g9qdyiGujmWv2EMa8nfWUWZ+UA9OQ
Cl1VRLm8FSxWBvLb1JwYcpezIkk5BjXFJ1AexiKhC9Egatw+lZKShnIBjJ/tUbgyezJO050Jsrnk
HD1+hC54bRIb4JWPJzHogie2gPPlRo8Ue1q8RYptgWdssVKuUbjdqgr1VmtVTJNunSrreQpHm2h2
Sa/i+TLMX+TUCeXHfcyNFWXJMsSOVUopWvk5z0iLdP5ZrpuWL2H+3FSiF/MN11sD8AfQpQ6GIZYw
cjUqVg45CizG5xAsiy4reaDuBybqFzjOL/qsKbSowvt1Knt5cm11XqYLiAc33PsXCM4XmiqSyoK5
95QM9mzYqRLZywekQn4B4VzBlJQxTVmFs9UQ2+xBGRF964kgLrBIw21Lv4Bw2wQORlRLWbgLhm/N
MtukvZ4jVyfXYf3JVEXiqxv7xC9o3D6RxYSQkXWxFc0xUVlhOJnsNrnbd2jR7HBbRD7QYrFYKdYc
9G4zt3bRdwe9LNx9mNd+hr2x47YKGRIE/RSgdmFalEslao4daVunAEtAbeoXSho53Qilj6k8xFni
74OLbOR2EDJoY4njNJyj8ktVAYv+50j08L6VQ/wyXVxk6GirTwXzwMHvvcXFJnWl3g5OewnarEP+
9EcWWRwZXTWBQ61h5bhyfzO25xzFsNP9PsTWlrE2yOJCgzx1YAZk/pe1XnXqDxDcdKTPoOj/snhs
H/wIheQvgFygiGmKJJOJRkCy0WG3l7nzMvqscEd0GyCaLIsLF7OWTFrNbIszm8lToEzovrjoPFbI
lryIyh23Hqx+sYwLHHUMZcqoA1xymi5zrw6d4diZtoKb2dxtT+oxw/knsUU87UJcLoSUmV6nFqtK
HKgdN3YHnhETWgFZ66AJ42bwcu2VIVg0vILIZXExJaC0jmNWBAySTnsce3fsjkF9UYo4+ASbscXF
lFyZZnVm8huVJjlqDacZ/vtFxS8Tx0WOSg+VsEDuhAbvQzNddpIXijYVQXDiSWylETJFIRPCSEbb
7F5UEMB2PwRLWTBQPJHtkFFV19gur5lO/Ln9bPotymGnO8iwgyUaddm5LyqlF0Fy0cOcIrQ1shJm
Q75CKbNdBB9Im9dzQ7lwUbamas5sUcWZ2xp4bmaEs629P3SC2eGp3EpC+4myQIEyfYc0h1l5iWTB
KWrrrvcXS/6PtOtajhtJgl+ECAAN+wo7Mxx6J/EFIcrAe4+vv2xqdwdsQtN73Lu4uAdFTLIaVdXV
ZbIY99BVDTFiOkqOGVSMciiPdOMwnbxuLsJj8k3N4SXmXc0bWeJ9IsY7FMRYJJWOnknpC2leI16a
nCsX4weK5e+gbNaxGkrGJEDpK1+L58BTrpsn0UGP641w5HG10Iv2TKTBZkVMIU3zjkYaQvNFIftC
u6saf4klp0MDHvY6BtX9f9MRxklokzTpCpbZ2EV5acKX5weDSylIL6RzQjHRRTaOUdPS91uQuQbY
ZxMHG5xKR7we0NyKGQQ+yft5zZdZtqheydHrTUMMc7xIu+uhvJoGTuzJCTFkljEq1+us6+nkqHKL
aoOK3hG0P1sZOH0wfY1JNif//2vhK0sD+8T7d2lmLjqISACoqZ6YPIE+weSmyqhn+/ipFBGU5Cgo
oPj1HiNtehG8ysDo0IAjWMSZLsQ9pSXiF722LfgExWgetr6JhRIASlwuI9wfofD1vGpvAoB4H/yr
igyaE0btEM9qJKerbVNpV8tHwu3TpYfx4bBOAGwgmwyaPsgjANCw7Y2/4l16AMUtloRj48serbt0
hUHiGoEduP9JMja6rfol1AS6RA7Z2WTZ5Z8gf0V37z8nZzCa1uYKOHboQHycPs/Ft8TgvKq3KGje
ATAhrJhoWifXAKArOeJdjA1QHWqrhgdGRv/8WW3b6UoY5oKqE4W0Al3ZPXmBH31H5RhLc5MnzYp2
4k6oLPnuPCBH7dhdOcmo9bnUQSvk8qZJ7kuVI9DmFbGSh7mYpq4T62aGPKSsrHi20TNtNbmtGKUD
Kmc1WcCT39jnZaK2eE7TWbcQC1EoU+aMMNQsIX3Jo11oXGuqW1a3U747D7bxxdC/b8qaoSsg+oPt
vndCkYT1ljM40jCOLHleZKPB3Vdd9UC74wqbF0l8vCuw1UjUFIJ6mkoMNkoqzDhuoyUjNll0J5ay
2oqWxJ4LHtsf/S7vz/A9DqOHfS2lOWmBM+elLeg7cBUdwXHSCZ/olaBIdJ8gEn2gkGe+VlaKS2RE
CfmrItDaUmchvkSVqroa/Pli4pjz9gme8BhPTvIuroI2xveqvmvDZa/cTbzpjk0IiRAsG6Mrr9im
djNU2h6fhdjLIiZeXo+po2qJYQn6wlvh+tF+cXorKMa+9AHTAfOUYp+3PlduQMQGZUuRU6TmycN8
orkYTEnPoAxKc5TavdQ9ZpN73ox4cjBfBVvdEw2zmATLYfeRcIyV/fnf54nAXK9DJg1zH+H3M3Ar
x5ey8JL2/3fEg08hEw0sZRjuhDa/dwQZkQaxFgERj6bulsN8KNQkfZJThVeo2RQG7EIGkbD9EHsC
3yONU53ArcLltHnpawRdKyZIgVKJ40c3XRu25ZkSzb+LBlscxIIHsx7LkWAGcfke+GQ3WbFvPnZu
vc9A/cgbFtjIFeEEV3iM01nqLFADArxcx8gj5RsJjr2nWcoXBfUgXu5kY/aEwmEhnYqFNqYsMvd6
bZIQu6I72M69PFuKSy4iJ7Ux9D5+n9wGDdXzK1JF5/WQmsoHv6qIlA8f0Cr76ZLeyPRaxqcL8khx
QFC0nxaIpk+emIuSJQ8154Lf/ognRLbM0Wl5ENfNgI/ozCAGqe3SRoUX3Ld0rUHm89h2NnVzBcdc
h50e6UucAq6p9ymoKLtvA69nhqr3mTPUmYCvUhsSCT3UZAlr0ZZC3euWdl9302Vr5JahdejpQ5eL
oPHSB5uXoqJDaeh+X6z3fW93JDAWeRhEYk/gYkYSv5V/yMGhLTghxeYRqhLtNjBUGRsT38OYfYV2
NCqfkkbJddD38r3aVhdlnqbOeW3cNgFNwrvGxGpG/Oc9FEqHQ5woLSxO8eQDFp/48U/xa7DrQFr5
ts0aO+54XmXzFFeYjKsno6QGmghM2nLQ31XYoY31o5eTPbjJHZ1jyPz0lTevygNlXOakporQdgCV
K+Ka2YOEkZC68GTj8fyJbtq3puANZxgihGRURAGx9WR2NbG1LnCwiatdvLQ4SvrFyGOP3LwxV0jM
zU/iSQZFJZD08WKe/C70zkuy7ThWAIxuGA3WIylaBTWc3PhqcSQrvFUqq0IA/yQjo1Rc8vqctw/P
kLH3BvT3Hzb6EmnqxCJuMFMfHCQxsaa2ckwQCRhoGxp+nRdv+/hOWMxdU9SjmusjsBqMvuXaMUr3
5wG2z4/eK7ImwZLZKLCNg7htaWAL1nbad7nsyFWFXsVLujtA3tUX3CIEdXysYwRPqkYMPEiMD9sw
giAfs27JEUrHe1p/SDzD6Q5FgGFK1a583sN+63Ot4ZgjVGJz7jQVAU8LIvnFq8dQei3rvrmrJVIF
1oDxuMZp87DilAq2Pt0al7Exo0yDSJ4hpi4/FfGzyev73IxDdNGEC8YCd+XDDgZVDkI9qSFY8DJg
SQ5luO2xCSra4U3n89qpN6WRsTFbVERT09mIQI1D7LHO6XuEgH5HfGhb/7wibl0neIZIVC8IjIqx
40RtySSN0ENdC6ypeejEWzLEHK++DYLdvuA6RkTFXo26hiXaxSzI9iAdBbITtd3ES3LzIBiHNxIy
KyMBxBjUflMQt41Lt0wSzu27+T3ISRLmuKJxiBs1DYnda4ktyQOWFnFiwK34RV8hMBdgFdehXjcQ
JNnT2quxHz0628arC9Hz+OANVjDMlZeqSpZkEQQpJyNcrBEzkXZV6IG36Ca5GwJubLt5cjAYQkMj
EXQz74OJEeEKeB0LYouTo+a7mJfo20jEgU14BcAEfuqcJ/WMDUaI+RwNRPQGFhHYvdfKVmApO977
gCcOE4YVjSS0fQxx5urHOHmaybkgNr8P+B/o6DtOi62ehGbaRVquEHuYr5bl2GaJE+i3Oa+7YFOM
FQyjbVFt9CreVIAJ/NTwRx6d3La3XAEwetarsl6NHQC0F9W0Ar/yjH35XcjQR0UfGDwG4817FYsM
/zo3lS2X1Ga9ZIkMPNFXbil/knaTvGKo/ErzUi+zyY9PuM8VHKPVpjmriQBztodFssf0wuxUdxhb
jv88rwywnve2Q8BzPwRUqGK+ypJrcVkczIm2c8nB4Z4eo9VjXvVKScUZwWlIeSJLu3qllI30a7XP
PGahTae9Oj2qnav2xCCZWlEOoeSV8ZiML2Ng6bwq5HkF/3D1GEGkYjwOEDEu0Di8G1X3vAbwvg39
95UMiEr7rKwBILe61Y6Xstxaan01ppw02+a3QaUBoZtBFNHQ6GGugKKuT9IhlOHfrvMMltT7kYeY
sbGWA+3NCZ3/v7lJ0wxR1TEQi5QE1Os9YNL34jwrAIynb3lILLW7azEyef74/iDWCYXRgVZI8cyU
gbJcF2AExxAXFsjqtvmyvPHIqs55vC2VWwvFnOI8VrKMdhXE3eV1I+eWiQQ24SSRt3RujcGqhBIQ
hAawIrURXFMo9w1WAp4XY9OvrjGYQETORoVEBHIMHgHHZXHf7VqHJm6opS4CJyjZTAWs4Zh7op2b
KJwwIAAmlqnFSCtt1RqsVHGD+xFzi3g+2PPdeRHpT7IRyhqSuTnUbsrHJZGgGKTuLb3Mb8dxkC1T
MDCc2cr6wyzJk92jvMITlir2GWS2ETxTBRFhHs52vi1/UZL6YJ+O2EAlXDZXNBIbvp6XlHe6bGyk
qB1psA0IbreiJHlY2pzbWbFrcosuocK4jC9GHi8XRzXknJTMpSJFSyiW2PWOlpqbWn8gaAoWfsxB
ZhUax8Y5NqewjgRZ22yiQYaMpuCo3Od4aog9x+g2QZCIRo1INqGJjEGQcgJvFDW6Zvai7irsXL3n
xGQ8CMYIEqEIF1QJkCyVj2bgCMlBND2OKmzq3koMRuvluCLzUgOjV63epdxwxb3gqi4IXhe3sSN+
xo2DyGq7mpIiaQsgRjIQ6YPWRAU73WffkPhzBOczT1oMMP39oVhll4tZ0lGTQpGSPFUg0CzagmfA
VHU/qPYKglHtOV56Q5oBgaHWao8comO6SWO1b0GnwO1m2XbGKzxGwSttMbDnBHgd+PwUu7XoLp/M
+r0Dixc0bQUc6/NjLsxmjNDQNQGsrmMHnCRaX9iTfDB4c7Sbt9hKKOamTFS1yBID/iHVejduZb9S
eJ52UxRkHgjRVBD6sqoQ6FWY6DFS5qPwrCX+XM3YIrbHO87+jFWtgBiFENtYr8wIQL8ZoSmBsXjz
e9YxOQQ2b5pD2vStKzxGIVRVqbvZAB59xKup3WDU4pWU2KYs+eEPPE4skE4EV0loL+OnugCMFTij
IHUIgyYBwAvjsRt/SNWNNvHGYzadBtE0RYK7VVQ2kz2bmA6IKihHBgHL2+g6t2esIkVdXkSTJJY5
95/pbQB9gYg2XEVDyZI50nYcDUlGA4xt1ntJdlPpaeJNyGxq/AqCOThFiTWtfrOs4bpV7yrj6bwa
bt4fq99nLMrI4p7U1E3IY+2qsUlHpJr4U++EFQo1utU7QZdzrR0LHJR4CPwFirfLaTwNMus38tS4
tbml2U1tWEEyd2/WxbFoUJdO1T11l+f4ctBB9olBJq/6KRxTnjJsR0zYfyURFe2KeBO9F7LQMzVQ
y4UiBn5r94+j4mD7ROdO3xIrcvPX8T9DMj4kaRHFJCogFb/YL05zXV9qaI5bruj0sryTDXB3nNeX
jcZdvMBWUjI6L4YqtmY1gKTFMANFWRv9Shj/mL3pW/ggudlt6ATuxAtHt/X0dLiMHYR1FEhCD1hK
GCLXtuRkTjrZqd864DR2tcKafsZ8VtzNW3slLWMefR3PbdsBVr7tXbo6rrmI9wsoOmkUwj3bbZ09
CcmYSVU1INMnQMuO+nfKGGu6itO5km0eVFBt86Ie3pkyJpIIVbhUOkL8SLya0UXQR34f8j7ctgM7
ycQEqKJkyDOoR6lM4y/ajZgemt2C9XtibH3D04WXBN3Mua4VlIlW47IbmpkeooFS8AH0o456lWGS
Gk/34pFXAORIx05PqEHTSWpFpVs8M74uqrvz5rYZjZz0z2R8iqyhM6uu8IkErbMqpbvI4nSPcd37
Jmo5j5XtrMcKi3Embd4G6KyBLPo90uGehJ0KwUN67I8It5zYkTmi8fwl2xlohqlR5ibwon0KNnk3
dWsMU5cjWulolLpo6Fzn1fJ558m4ETUo87J8s+ewsQLZN7urOX1RMt7YxrYla6aC/xJTUxglHFAZ
rmsdsUjrEhCw135QIfxwa4dmJuadlLgSb+/2tmj/QLKc73UlmosQ4sKL04PQ+Hmt2ub8MPe80ept
r3HCYVQyM8KgGOgbvSsGKyqwVrf82gkd757Z9rwnGEYbA6X9Kwf3m6M/c4yb0J+wk6jzk0tuF/O2
HZ/QmFutFfpaWFAqROOY4dPvpd4pidUdRlS+xV37rNzxAhTe52I0UZcS0pAMll3XndWnz2n5rW9m
Wwh/nfcgfzCzk2jMFVYuY1cu6CWzp2Zn+KIbIYU+7MSvrVcZdvqARNll9Hgek3eaVPZVuKfmwAxR
HECC+6LBNEXHqae/beT58JhGG+Ff5sW24CbGMhgJreCMCPYD3Zk6t70afYSVvnTVe7pqTW7hys+N
Feeg6qBTMOJr4PK+4aYpoKlZBhGJRJsY3stZdEiAK3qAnARe8vDUVlG6gcnp0tx+ya9QmNM0ZKOV
pwoorRv4ml36wUN2geFJB2RYh4nnRravgRUcExVg3DAWllRAyOMPjuhmXvxT3v/m5U9uQ+//H7tB
PLmCY+KDtEwzlHchndYQr5MUOxDCCyUI3U+o5AqGccit0eixIAOmCCxSPjf1y/nf3zTn0++zgUCb
j2WcdDi1yPSJ+bWW7gVpJwa87umNsV0cF/rpTZCimkjZM95X6lo9zFSTaj6lo8ElDcL4Ejvbqgvz
csHitLjDtVnxOOc2LXoFy3jjQkoX0gyAnVOnzL+p/WCdP79tN4W3u2wSDV3CH2Zdsc9pmnUc4ORF
N6OfYo9O7IdH/TbaUc54fc+byt803hMg+8UKczJIk0YKeiMDaxlmqyt8g9cZyROLDeC0TpsUtQEK
uS9nzMrTZfRo2Y3d1MY2Jx9tcD95FDU8wZhvpSaKkWpprNhCit2HfY0e3ftx4BWtNhV+dXzMjSmI
ijbkeYjtOcriy+Il0XKv6R8DkaMY25r3j16YzD3Zi4tEshE4qh5YaStZfeOfV73t80Jrs4qcHxpY
GYc3oqUBm5kTnFfnoy9RlQ56sPsEhIEqqSS9zRjSP2F1Iea5Os1Sp8Gnpgc9u9Rzv+Hx5m36bVDT
wz2YuqiD+us9hl7GpRYkaML9vU8ldpN7BXvcd527oHlPTxzMt56Xirpm9hZeIb7xeqyk0vtiUgxs
pLd10HZ0O1L5BlZ7mV+D8Cojz+extj7SGovxewaGvmoFBUw7019lrFcwUYAI0s8EnXR4AD10aOck
bHfxiGAeg1jz76u2cOjjUbC1a0r9EHo8sq9tkU5gzM1XoMSRmniqgl/HLpTLOLOLgpcT3bKetUCM
UsRCEdSC+SbQ7LZ3BejQw0vjOHp0zU56bYJY4uH8h9ryCytEdmpz0EbRzHogFstVou4i8O30+p2I
/zuPQ//yj8r3z+mx2bY4XdIcM0s09WUcWj/1JfBVyRe8B/6mA1/Lw3jTNo+iEYQFf6tE4km6lRge
fcnVN5TC3hT8lmdZHNVgOUhKU0bDfgjQxvDDad8UF5PMCSt5EIxfDQQzS8oEEEHxs8y+d+KlGHJi
oj+4pNM3on/DykGYvdapaLKEGM7wJfALJ4E5YWnW7wd+9ZPXQLhZ41h/LCZUDtEPUPY6AGtX87MH
2c2cYLS6XWy3jurD/VryrrrkD1tzJWXukEjqGxCRA7hzMDFH6Qwoi4piYY+HnV+PF7w8hrTte09H
yzgPbLJSi5ommwcP5NAJIhinwLpeO0CnSu2g5FFaUWtJYOOJr/W9xMkVcdwKG6xFOXrecaXhQM2r
Nk6tong9b908s2Ojs8yY2qmlbiR4FA/FA2W8wBIhp3GnX/RMP5cMXakOG6jNcUmSvsCBFsZOkPdJ
6ym8dimOa2RZSaZKzzOZmtzYHvX6kJu/MANRhD/PHx3HsNm0Whe0ZZVQo6NNKRWKsbV2R3hlI56l
sWFZNy8mqbFCHq9EBTWdfKeMe9q9v9z+3t+cynb2mL8Oj9z8Lg0szzh+k3EqWZWoQZDhFFXLRPLJ
LbzAUe8aHQs32n3z0j+nHF3kHSjjVBQQ30oL/Wxd8tjV/tDdzWR3/ptxj5PxH2QIUzSJ4jixQOSW
eFFltbSycklNWbWLX6b/Np2N0RLnPDLHkk3GjwikDxRhBnC23JvjcZG+nP/9zezF2q6YCGSs0kbq
BADMh/SuRYomtYnfHwOMTcVOzbnUOH4Y5b/3N043k0IxqfJ34LFXnig7Z2pLL3RpT+dL/Lr2+eMD
k/17vDFa1HCgbqovL3osGhkeOMdHf+DP2q6wbbZdVMhqBbHg538nfwb0+PuDKzuVP6ic+JcnDfOm
w0BwHMoVwKZsdmchOozjyNH088aE1vj3Byaq7ayQBRBEfzQ7TOm/TPF/hGAcRD1XQrkogFiWxiqx
x1gFEY6q/KcrEPOI7wUhom5EA73xpcEKjJ9gNuAEuNTkz315xiVgDeOcjgq9kAJ1cIyyjG2RqLMV
1lNySUoxtToJz8nz+sbTAMYdLNDnsqWBpy5kVlx869XH8wAcf4AJovfnFtAnz5Lj3NDO/R3jlP6w
Gyt0c5t+548Xyt15OI487BM1Dw0Z68mB1qXXU3kxEU4mmifOWzVyFeL2QqaFXY4DS5+ih3AnobFB
3pfH4kqEgfLm1zhREZIi7w9PLWPJfAvaW7d9mnJ04iWOeUXXphpWv0/Jv5j22qynnhw4VjK/x1SQ
1yQarbz/JjzOvKK1NVSlo11+jcaN899rGw2kGlAM9JTrbBOP1rWxqtAiZOdVe9ML9sttuZfRPpHZ
vDb8zVwqJfD4G4sx4a7WFzOh365z6Fsh8Wqk46wBk/QY6n1UcZoo8vN6NjaDwBUoY9ZR1malQd+T
TW9grdNFqN9o5nUqjJyT3NT8FQ5jyUWDhbBdj/pSUe/y8mtOOCXOTUe++n3GjqVaMnoThCK2qXxP
Q7yJay/mbdzhYLAlzS4YNTM06VnNF0Xtd3hRLZzgbjtiOMmhMjc4lnDIeU37WRSfeOVB2qW1pV5q
loz+mRCZWpuXOOUJxdowITR6BWAh3ZTajUAedB73+rafWAnF2qxaJp1BhRrRq7sHabiruOFt8DAc
RC/E8nGL/37a9oQrTOZml0I5Marx7SC7PdaVeWjYlfEADtEgHDrSj/OOgqPeKj3lld8VhskUB9pQ
SLLSStPSGmPvPML2E3slEOMetKHQawxzUVek3dLF7Ymn35WP4yXNYqCv60k/lE7uCYK1fOVAUx34
cPevoBknYVSKoUUizjJ+Ko6UWERLLOmlfWtiCQuLe69sRpkrPMZZYC9kEja/u6sMP8YthhkRdHRp
nnyh7zmy8fSfcRzdopdtO1PHcR89LM60b+3F0r6abn4EJ4YXPMfcpjUOpMa8Csx4SqJWwnH246M6
Y9r7RuS5Ko4+spv6unwKlYYGGqV0m2UPxPjCOTYeAOM28NcnelTCnyu+/kWQrQz5kO9aiPchcj+X
6XXyyFtUwjMAjfEiUwa2nrdmmX529e+LQxz8b2c4lRteqn5YWcm3/OFf3s3bFqCaOsoZsiyxUYea
9KkkRBPs+744lncEGrlggSiyrtGFuJsjnrHz8Ojxr/yJHKtFLlTAE3067TIhTZ7pSFRObukIeyF2
OJ+Th8f4rzYuQG8ivVVrKjjoFoHcYC3YcFV6wp7Xnr+t/6fDZDxZMJd6AkZkCDfIjlz/UtLyIhEG
zhnyUBinlRszts5QMiQT7Gvg31jsiUeguW0EJ0FYPwUOcEFeIEjdvYzzhdBygpo/RAMnAMY5DQV4
GnoVALQpPwdXOzbT2WjMvy8pgVTNTb9wzkxmPJM0RK1uJMDrlqtGeylBxq12vBLqH8KBf6RimwZS
XRkVsQAKknVQ778IhF/pUtz0B/r+7ZaTh6Hf4eP9dQJknJUIVrdBDgBoku+CdIVytKVLbjShY0W3
J9XkWBNHLd7ahVbGq+ZD2Ac5PcV6l0h+0XPUgvf79N9Xv99Vo9wtAhWnfJAFfyr8896A9/uMM9Am
oQ+yFL+/6Ds5vsg1zu9T+z73ORj7H4wyK8oOv59m91PsxXlvycY+HwLrvBzUOs7hMB4AIPUiN8BJ
kt4R0vomyFFlrIcD1hUeBwkdSxLZq53y8zwsz4gYr6BWbZB1VLwJdMTZ97p+0NKH8xB/uAtPGs04
Bk2bpXkUabrn+gmsql/6zKJeG5O6ttpaWL0Wv10V3U+HW9Si1+zHU8VyTtkA76TCVjrTuoiNSoN4
g9e0Oxqd0St4CVz0UGN7a2pYPMhtfTkhMubbGFKq6dQLKsnOKO6D9rpovtfTD86Z8gRj4oswkeYC
ySCM2n8pjpQXIX0sXqfKzveyI+7QrvAZZgSQ4/xzkowdF0sTCUmIjzgslavp5V3WqOioLjlJoW0z
OMEw5pw3rak3NJmPQZBDfIh91UcX6QUvdf+HF9cJhzHrLur7RKSJTkXFporWr16xdtRVfTruFN/z
lOIPd+MJjrHufhYHSeuhFcal+iXdLbsB8VGIqMWmWzlNp3Q5+sFTQ8aux8wcGs0EYJhZ3WBJWM83
X9W4jnW3La2EDjOWjoLNwqCm4kBvP4hOsjLmHsYaIkLqyRS/gZiIB7OL1sEgxtO/eDlz7ICtdVZL
KUmBCDC6QE90W7RAWim64Gnpp3oZd8KnukJOdsDWOqtW6+dEAWDbeJSWZnpOWpt2V5t+fhPaVWqF
Xs+5G/6QbfvnSNnq51wEURbRIJTSDtNsW+TJX+kgiHnokCII7Oj4Xz8jWwutCjMnGrUQ8TAd6Rpq
9VLCe+ltZplj9G+p5DNumq2IZpqCUXId8iV7gtBx2LXYT0OX4fBOctO9EE02cBUQXX6rJa6iEYw5
mqNpdHhqRuFz1RpuvIjeohrO3GGHZSxcYYHqTpwqnrum9v1BQPA4q+D8kgjY6/HvK9xu0uohozSI
IFcFwUN5VXnBTXgZPU8Y4zN/Za4tOOQmfj5vipuXu0IJq8HSJRM2dh2nRNSDEo1foXwYq8epupEV
znjitmAnCOa6MwS9KifwHWClbQWi71+q6uYtVjOJqhVx+4k2jX0lD3OKeQMjmAWAkWv5QCfKsG90
Nx3okGqCPBnv6bcd+6/wmDuPSItU9gv4W8eDMmNtHGWvnHILnbUwBRMZrMIvOZ+M/uRHRTmdJ3P/
Yct2ReIIn2zWlh9SPlSuUYSzf14vNq1gJRdz+VWznI7jBBDF7/at3+0oJ5m44916PFmo7qyUvlJG
vZB1wBjyQys89QGPX3f7Wl0JwtxyXTsZo05PS37pvgzYCqHupp22j2MruqLbtHjtwduOeAXI3G1d
ZjRx1UAjJm92px/g18Wc4fhdRuqhf+5Qlc+4OW/OKbIb2JtMWtJ2AuQChpvp2hR255WBJxNhsvil
JsVS0OMQpevJMxEqjH54iC+nOxPbb5HHLPxQsnm2xXFNhPEbZMbuQo36jWr2iph2P6fD03nBNkOg
07di+Y4kRUJOnVC5ZMlehsYTtXu9bq2A9PZ5pO1ocgXFOIqu08DRTb9R64o2SIJBvJzbWBm8L535
mRe78o6OcRGzMnQY/oNcqexPZFfIh4jXXrutEypRNEUzZFNUGcMywq6a1Br3FZ0gQ5Xg9zCoFFrC
U4Oe6MyNrxtf3Z8/xs27ZAXKGFfeLnoq99CJenYbshszvGIqJ8sCy+AlWTY94AmKzWqLSaEvfQ0o
SZMcRWsOaR1jQdj8YiY/jJp4AXktUp5v375PVqiMpRlJXrVpBtQEfY4H00tfaItNBcbW4gqkkOjM
4xXMtjVzBcnYmTAEWkSktw85OTLNlV6n/oBgtXRGrmZuDrgjuPlbbdisd5Jlo5rSLyj6o21em19o
kT1yYltxDBDvHunI3LwrdV58TKX4cGuucBn7U+pRiLIS9pccB8SqEzoJ8MQxLFQ/EViJd+f1dNMA
V2iMAeoRVjj29EwXxVXKo9jslc+QtawPkrmhBR1EAR3VlKh5WNQLgRtKbd4qKxmYuxmNXsVUDDgx
EmKdUnCgvSTV7LQOuAhQxM8OyaP6cP7YuLrIOJW2wCyPFuDcdOkvh6LcZIn99sK3YkfitWRthwcr
IRmHouUdeFPAVmmr11pkqx7oVxF0F78WO9pNP+fdpzzzCU9nMtIoA8qRFEHAQfmuh6q1CO64cJSP
8+F0xoeIC+3JCSET+oitTv0ij975z8RxjSzhvqYUrbA09CsFWHj/vRf3w3QRiSUSk7u5P2Qm50W9
eU2vDo0J6geMhmZxBbwKt824z3Kwltry54pUKxjGRSBU7Awxg8JHe+2AfbW+biO3un97PruVc/4M
eZqnMy4CQXzUGyNFO1J6PdpLqd59X+wFo7WfzYKshGPcxZTPRRFqOMPlHk2wWG8duoJtHJdblOA8
pHh4ISPH37KzPhUoURd5AV507N0OFGPNRXcgNHmG5XJctM2E0ko6xm9gyKwtAtgykrg0OxB52NCn
X9JyX+Enicv5dDx9ZJzGAFLzqmqBZu7kQ9xalRe6YgIykXg/uaKTgaUl9sw9r2+BY9fs7I+gIT1Y
ddCYsrxKk5tR5Jg159JiM+GZgGxgG0Gsmog2RhztIJQ9EnETj5tv9NPHYhe0pSDmMoUJOMqtbNeW
By6MyKE1b5DqXPBemLw4lR32GVEnG2q6HCf81XzRKNWip4bgiW6dkhYVUEFxRovHNcOJUw3GlSxV
0oCTC6CiGdrlch3P/qKmbtDt6p43zcTRRnZMvte7MhroZwtyJ1BuetO0I+FHIX2Gum0VcLC7hdOq
rYKAUA8SPZZqbfXlrR6jQYjXmUtt9Uykxu4WLrEpCUs9IQ+ZUrudrHx4FtvvctTaUf+Slp9pydVE
zKZii4uqsznMfjAmRPpo/CC5N09Xo/Fw3llsGtXq9xlNUFulnYIIv59hvax5V7dOzNvNtq3iWB+k
yyhggSqBufDB5m8oBSXCFP1Yd35PQQ+v5lW1I376oNAdKrHD61/Z9EYrUHoBrFM3Y1EOYavArtrZ
SgPhezdMr+fPbjscXGEwF38ukaAHtwYCDeLmNQby8VjwNGdQL0SPbrD4VHS2wmM+loDNhEMsAK9P
hKtEznZdML+aQvSVI9e2Upw+GP331dnVslCaqQGc5FjsKROV8nUKrem2/kLZX+l93Cb2UFkc2M07
eSUeEwOIbRrlRoxPpviql7q5L1fWINqU9iVzx13Fm8vmfj/mCTGnkmYmlIp7PoBWDARE2XN6/E36
EtgyJ8+8HVGtxGOCALFrsYyCkvlFRwNTPihIgDhNf9HwxkPejdv2tunjV3BMFFBrWJ6KPXXoNBWw
LjPdp8VjL0V2SByuk+LoC/tqCAgWpoaUcZwEvt7etIM9FN/+m3Kwr4ZcG9SgoKSwybE60odQ7MvX
/5qLbTNgOx0e+4SIMDTdIqKn5Srqr6ZdsKON6HSdMq8lfPvwdFkE9wC27rB7+ARs5+taSiKm6FdF
ZWXJbcDrzNj2hf9AsAnYMooXbaFNl7F+QfrHz7U/YiHmXyKw+VdR6sIqob8vVz+KMrFE7VO34AmA
cebqkkpmXgBANx7D+DEWPpX+XEnAeHIElhNKXwCg60BAL0iX+SEGg2dw0AHIZRz+g+c5CcR48rjK
kinV0fyg32Md4lONJNP4VesxflA6qTdw2dK39fmEx3h0VUgXUMBDPtrgiE7OnbjX/RC5Jb4+b08z
rs6SceNlNAUpoWvnGqd/66GTnvNL7NBFRbs/6m9z2LTKoKSfuz9OQjLuPAsVo0PBELOvnU1Jlqfd
gP16hUXpMBtfAXe5e94pbYa2K0kZj54MbS8tAr5iLDzP0yE1I8tQ96POuY85HoJ88OQy2o8oDaDW
RnelIDhFr921ecORhuMlWNrtuFzyvKSc78XwJeuOBS9NQv/MD4Hz6bRYbmVUWXOjbfH7tGaXealP
5zL5e4R4tqUwzmIp5UFrKOdkdFQOkY1A4rJy0wd0NiCTyivHbx6ajg3HigreV5CvvA+VsKMqCcMG
F4UxPKK2Ncqcj7J5aKvfZ1Qs6JvI6OgyCqP2ksYdMiT5gxtsppZz2SU/szr3zuv0drS+QmS0bSmM
pMhyIEb0SyloEIndbmc8KBaJ4A5/HyOP0WBTxf8BNdnJ3QU7jocmxjFiFZxUH6b2LuFtOd7WCwN7
0mRFJ5rITuuaY9YWeOkgSrkuQrc50oVzgp0KXnmklVbeqPqmSAaudAVLttG+wJwj6VQjVCkbRYiH
vFBMVlL6BW9CmAPC2qxoNlJYLfBAUf2wyJkVdgdz4NKObSr5SRTWcpF4CbAMAii0L5pgEmZC+G91
lltYmodevdySOf00m8HrCpGx4Q7cZ9lo0HaaOnEL2WnGxMrG3lqWvVbsORpPf+yDY1qBMZe/ODZi
RGinGdg0jsQJD+olnaugo0uZzdN0nmTMzS/VVRcrlDwjGi+a+iBi/DXUXtvK0htelmfblFeCUe1Z
vePExpCR4Hn7bv8j7cqW68Zx6BepipIoUXrVcjfvSxzHL6rE3dG+7/r6OXRm2jKtvpxOVz+kq1yl
c0ECIAgCB+xV840L81vzNfnB+X8MNzuFN2oidYgyjRRO/5TUXalwvoRIOXX6sQmvUhnXuwxC8LkY
h/5f6iTGuiuFfk8z5U7Ra0k4IVN6wfOOeFtKVN6BjfFwBd2PvUTFZd8X/ENVZB3T+eZY7b0dfSWW
xJFLvi+2T7IgXWjJ2/n78g8ruh5jX2I2mzHlu3aJvZPRaKiN0UKA2R3QG9S6+VWHDsP/K13PTfCM
iRqCP2jUNK40XgXd+tZeBUNrd0G+/RqXQA62Z8hyEbLFE1xCH3R9B1bAN2bnsPrSx9/OL55EhQ2O
v7JMqoVtSniLZlpc661XQYChuD+PIZOB/4YVRsQ6mi+cYUwfC7do9uUim2Ihk0KwdaMCv2DAu/nR
Qfij16+WMf0Zaj/+nRiCtYcLbfqZdye2wW2mfglkA25kyyTYeR/URluje8mtkytqvDLt4fzvly2S
YOezrv3398cBrbzFnqG2zC58naWy2E0CJdaEaOVSZmCLxUUhjZw5ecKYVSdMHs/Lw9fjjCmK2dwk
Kruw4KbRJcTJgn1WH6f+um1qr+1P6nA4jybZHVMw/ByjlZqiBpppP1D1kpXu+e9vZ+XevZhY8JFZ
iYEyeqwZeTEeCpAO5H+OukMfLIwR4zQrtSzfw/f73PpxiVdmmTd1MjQ82qB7zhjxv2uQLPzktncO
RrB+2rZ6GbVYuLl6XcyrKa12anm/BJFsAWVAghOISR6ZBu995Zy08SHbWbe2T471K6hpPZ4yC67L
A8Zsnd83SRhlCl6hQkyqWDkueXM0eGFoHpqyRd5EPWlNeLDMTJa83dRDG0OJCWqfVUxa/rhri671
cVADrz/15e3bG8YuRruvp7yw0Wuc1JOXem/r5gpUWFpCxhzDkOH6+CM1mOQP3YXptTv+CM8nUMgK
5jc1cwUnrGkNFuPGmCAjy3AkEc+0f7bxS5ah36JwBn2HWfGSXZStquB7Mey1yeIBApbG12K8DOjv
zHm2VyIJzlepg3hs+P2oHG/q/lh3x0LG/bzpdN8hRJIZZQZNrhnztEbuB8UlS090lBSYSJbpE80M
DQ1NC/gROPmR8tzWsn3YtOGVDIKXVcCv+t/8qnlstFsdx0c57ke6P2+021fwFY4QVjEctGMRQsN+
1UHghUd3UJ1z4sV8ytGUPuV/WjiKyc4gyzZMS+VtC4J+2TlYpcekbd1mp2Zu9khR1hp5FnKtNMOr
UunJySBlkILGjeVSdVXdtG7VH+bl2pRRDXxew48yiVf+FONpbUy/bDmF0o53RaEL0Y8vlT1/I5O9
okrR+CVgdVqhBAixkQq0YZeCY386qHuC62Py9hTyj5Npb6KZGO3KbJDqi8k0Gqt1OOZd6ybzg1Jc
d7Ja0u29ef++oA4mskINSlTAYBRdZf3TPPw8r9+y7wt7by9LFTZLj8Vq7/TipBhfz3//c/nthwX6
NEuaLrQoqQIBQO2MnsnMyx7SPWgB9/Z+PPJkviwP8/kIAqJK+JBfZhpoQRXOPTvXzDaMxxbEmHgJ
Q+4H7Cf6S/GT3f16qpCVdW4t4RpPOPKGoQpsNBG3btlVt41VXeaZTAs+OWxBJOGYmytSJz0BxAw6
QvyTqTekjyQnG//Ih/BLABFUrUbjSDJbWLcF7DRTe5Wjeal4YpnmLLaswkaGJaidAk79VmcDOgfD
brxhyxxdx3odXIVjl3mThc7rsQlkgbNko8Q33zEOE5qnEFBHzhvx32nQZKkyGYTge4qqRcBlAKLK
iG+0xSky2e68RUl0QXznnYM4zPQcEHM4OVB0pzf+6CrJ8S0DEU49NONNWhgBhAa3fWs5XXRVdzKF
ky0W//vKUSfxPDXxCJCSHK3wCxvuzq+U7PuCI9C1Kodl4vsN5hZUD9X4eP77Mk/DBMuvg2iM5gwA
3a73m8fCW0AVnaC5PrhB+TN1lKNsyrFsXwRHYJdTNCctEHPtrpyeu8Ij2kEiFY+czvgBJviBrlBr
iwywTT65jrp8rFZ3YK5+4jOUpU0vsk0SPEGfW0lTMkik3VWaM13yGwPuYao77oJX4v0fj22fkoAf
/ZxY9MnCXFV0G4hJUVwbauoPSneVR5NXluVFNcS7XHsuNQwBN+vraLEk1BySHRRLQq0xRG5Aweqq
ce+Z5FC0vduSh/N7yBXvzBaK9aDzolRpy0GGSr0q2+SKsN4N88RjpozKhO/POSjBUySl3RZLiDMJ
NaFu0V5Q47kfiWMvhVODvT8+FvM/rawQ9k9wG2Yz1FHI3QbSbH7Vlj/UThZDSI4nsQAUt6+YBCPW
T8/RRB9/J9l930deGxyzRNa5zxfo3AIKTiRMUpWGMxZw2BFX32VedBNfpW7msFPmB6gGcM/rhkw2
wYXUY9/nI8XymcroWOpVHp6mrndV9F9JXcm2qfERt3hMxIg1QTnMmCY2TWecVSdewxGeQrTnNSDH
lLfrb/uRdyhBK1i5TD2mlgCKHMvkaZLyQstkEU6TMbVrwkbIQhowG/NqG+Z3kYu5XfdyJ7XtJd6l
EZQipbnB4hBgTI+dpfrWmJWzFA/nNUEGImgCw+CLGHP/WreFJgTssin+MNlvGeu7IOJh0ulmPZcQ
JK0zTBEqnSXzz0vxmYH1zR+8QwgnyGxGBkMSqHWNPLpgM2bgjSP64GM/Q90J2Np2aY7Br0V0Clt9
F4av5+G3Xe1f6OLd1kqqJQcROmJy8Bya1UUfvnbdj2U4nof5zOfzUUrxQXssuywNMNwVbmJ27d7t
jpGrX6R/xu7gBxqq79W95QRO6cW7aZTcDLZ9/LuMQq4lalsFNQpY4eg4Xbb74ULf2ydN2rou0Ucq
eIu2HE0y8FtODW23wqOF1tde984v5DYIw4WNYXSXKZZURDlYUioes6k6xk2Q24pRjzay7NTfKOU7
jLBkFbqeBjoBhs/A071oR7+Vzww5I3IoZen5bY/+jiWsGwbZ4yKTACvXrdxpAvu2jXMnMzWX1Mqd
LZ86tO1r3wEFX9vaU9CENo7H7DLB1DNUWzcX+oJZ1bxUbj4mp/4gG34mk5Fv6+quYC9RpEcTIJPg
S4NkYsiOs71ftK+s/H5eQWTCCa53tLOl0A0gKdGXcXruZeVRMgUUvK6hhkk0EXyfYf5i1oFzInBU
WVgtAxHcbpnlpbmoXAhd9zLMwJvRNju1sv4m2VoJrrcZ1KXL+FXB0DWnVzVnVCThkWTfxVR1ZzRz
0/BINhzsHwUcec0wkN1Kd0oVX8cKkdx7N+HwVAJfZyHpZgoCJcmYFcYCFzTYg2fkpaPYF3SZHN2G
5skaqTY36R1MzEe0apLPDXfpbLouYlBbhNkhkqyfDINHNSu76YLY6uMCAtF8r5N723zOmGTNNpVg
JYbg6iK7aWmE4Tdu0xkOiagDic6bpEwIwcFpS0hi0HEAgZSeUf9oya0tm/OweY6vpBB8mj4OJGgC
YATjTV9ea4WNvoPcq0vZ4EiZMPzvqx3J04GFpAMQ+okx6uZaHxZnJK//bsUEJ1aa1YAGJoDQ4qdZ
vQTljSGr49vOfqxWTHBkyqCCBZfbSlyHOxaEntLN7pKbJ0OrLxul/24Ng1eb86kqcydV+lvS5H6n
E/+8qBKTFdMVYTP2Vq/g9Is03JpQPh3WP2sQrvWKByIhCZhM1wX/oBdLZlUVwPT0slLvpLUDEmHE
3MQcqxUmfmNNtZS63fDTshwSv9hz75SRLKqTaLyYiViWZB6VEViMRk6dXucNdYokcpt0ktjvZ6ox
Hry+q4qYj9D7sbBQZI9lY1/C8TDNt02Dsa/apa3tSH2n6vuOSsadyKQTfEYMtkSj4ll5u+p+ou5Y
q9zKIE4yJ8fz+seP0k/395VsguMwE2OJaAygtB13Q35l5t9j/WmK/qzpH+0oy5lKvIeYmahYtRhv
3iMgL8Nyz6rZAT2SJN6X7pfgPkANYNCZO9zsckKHYL1HRuJoovJdVvKxLY5uo88Sw3p1XfAhtZVn
aEHQG9ceL8L4Vh+9bJLcQGUQQiik4QnNxJDMBh2IXzNbcwfyMgWy94y/cYbvggiOoU6tbrBBqOcq
h2XHi2RGxdFuBxDN8Xns6ujIIrztGwZo7f67dOLF02CmGVkhli510I/DJ6vcBDsE4KA6kHEEbXu9
dyghiGjaoYHSQbiqGlyl6a5BXiSrVtm213cMIYpIwfFlDSXEqfHEviBreBnS6zA5jMQ38eJuX9k9
qDO/FfYDnG7f3k/tjxS/6Lwty36E4DTUcohSFuNHjDFo4rsHbe7csb6h0qePz6Q9bx7xXVzBaywT
Q3NgBaSkB8cd546YSo+PxQ4vWy+71t3GzSMnuA6/npdQqjbcXFbhxxDVZQauxsYd4iX0E5roF2qr
Gs5MqeXMyAb5VZnmrm7kDcIShlGJmjY7g5nIPNnmyzAihL8UWHAydlkCc8Qv6Q2nQcdidIP+6sAt
LvioHt5frTNfdlWWOAMq+BtmVJjWjtdaOOvOiaPejUjhtFkh0SOZwQg+hw0YgJaqgDGqq4zeEFkX
l0wMwduYoZ7kbQ7t0a2j3beOnR6D8fW8pkhkEIux0a+djWUKjLJ61bpvRFaMLfu+4FS61lTKocYa
6RQVcU8wPckpJgMQPIqtNNakcK+V6b7a/5HphgRAsgsiv6hmj5oyBwAoxq80Sp2039dU8lz0uSHi
o6MQy67bYLANWCxUabhQHnjNer1n98s9sjvgcPqJ0wWzcWRm8jfuiVFimTqlTKwdHGOq2LUG1BGF
8ipAp4sKz5wXKaZyoykSpadOfJMTR1H2v6N178CCUzDzsUe/CYX3M4YrEgXXA5XFHNt68Q4h+ADT
mAo1T7jxLLs6u6eTxHD+Jnp6BxCsn6qTyZQAALOlZ45iUl+pmptgoH5bjReEDncFhlfWg+5RY/HP
r9/fBCLv4IJrsGt0dyUWlJJzM6te5pVIzpme6Sj7fGeGUl6WbSP4C09M0BBiqlhPCFsuV+P42OXg
QAormVTcGXwOst9RBGexkGJE8TlQeDsXH2yEocwmiog47/ok66SQreFbhdnqjCz60pgyBrT+VD61
12Aw85IfGfQ+OZgXciapzSVEJyalJrEwh1GIOpaSVGYVY8vIdBfmoNJm+3mgkiOJa/WnFVyBcKtY
yRSbLap7dBUrqO3LvnL1GcOL2Jd4Vnf2XB0kWigTif99haaUhT60E9B4hTV3WqHPcocUCG4Gf7xR
QPu8N26nb+dhNy17JaPgPPLZrPpkAKoS79IA/QS1rHRcJpfgO8qit9oCxYXubOxy5Q/L1j0la47n
xdisYFRXcggOJOtrJUObJF89bsOxb91WYHNvj+ku9NgfEjSuXp81g2oWGEc11DAKtmUUg6X2JdSv
9uNrY1dzvr599MRvLujA+dHszuNtb9I7nHAsR6w1xlkBHK1dO1KdPrEl5/LfrN87hGBQNJ0SNnIf
SPcTdK96UFzuLkbPOkQnGVOaTB7+95WqM5bbGAqBzerGiykqPd2SRZPbSvcujmBMZGomFvKQvaqu
lMWryqfU+J1jV3uHECwnCaM6eosyStJjlOpwEbP+/vy+b79grjAE2wmmzKgSHntzH5775X7JnRlU
t7fxF3vBQFU+eS/1qi/tRR1cdDLaatk2CTalzGmnGhj2gszdl5h9Ccan8+LJNkk4d2OSJN3Ao806
O031Pq/vSnb3ryDEiDxe8jrruB6Mym0X204Wn8L64TzG9v3wfZc+tUhqc20F/OrS+rOfHmLfRCfe
Yd5xZ7DIeP8kiyb2SDKU1k8Rz82o/XgxE9BqEcWxK/NRIhT3KWdcnBipD0mqqdMMHHrVeeGh2Jm3
+lUHTuXER0+K5PDbFAp1BRSRloYyZMFcs6Cp07oM+NUeTHWkctKlcUJdlfjR7ShlhSPYbKSOGIvB
7MadXolrP7cO5wbInznpX3Oq9rI757ZXXeEJ9tvblkECE3jF5aRhxMhyYH55OWV8+Kw7XshawfnP
/7RnKzjBYAOtNhqmAs6aZ89ulZspN+/6JP+2WOS3LlkMxx9RLTz6iQ2CeImLUtJbONZx3Ykv9K8J
+CfpI5KrFv7jrVIxhlgW3nm15BJ8khCdA4apmjpeSAWXQfSiTboRqFXyUmhu1pcOZkZoYezrs4L/
fT0Pt7mgtm2BbYaYhiHmWqMo7tKWMB4dfYl0PzAuteCqkFWobqqJrusWo7ZlqpYlSFUuRqJgOfGQ
9tLz4TB7xQe/UnzkA+0DV8bguSXUCk0cRWMhyIwiA2ja8N1SGpSNFLiU+qUuKx7fsuo1kBAlVdFU
KHmetW7f3aM23VGNwSGZ9Oqx5anWMPzvq2iiyW2r6gbIM+zypxgcttpt+/wrFAu932rMQdIdNEqo
hCGaIZj0TKvMqGMIVfszag9NcDoFHjnmx8KvpEzzmwm/NZpg0do45OESQjZeE1OADVjvd8p3zs83
3KWgV8pGt5P150hBBXVkShT0kQVQHkvX96jbO2q34aV5M+84Lbryx29FGisxxZZme0poawRAXNRg
P9j6PkmZ+89NeQ0hKGOjxq3R99g3CibxInxt6NVS/0HmXOKhtoKmNY6gjVYeJq3BF0+Hpyjv6lnG
gLp5iK0RhFC9G8ao1FtIUvq9b+yy3XAI99SbXLrLd9k+l5RDcIUWXa5O0VdnWZaKKg9h4Vhh2/HY
YyB80vSeRXMv18K9ao+XdRP7rJR5+M3s3RpPWMAZc0twXAHPeLD2+SH6hvJez/T4wXLTX4Lza68m
0grf7UU10I1GMEcCfCmCWTc5XYYIHbFwwePsoP7sEHj9iIHMv3gp09SVlbJsumGsqUEwbMlgIjc1
VTjju1rjng8OlZL+zLXqoKijn5WDhINk26BXUIIXqSMdPdM92vv4NaLGoN3yz3Qf7tvX3lN97cAw
j0bWub3p+1eQgg8p6rbFNEpAopChmi+ZepURiWLyT3xSTAwORrsaxZAUKgSNtLXHis+ZdmfMOYBZ
W67Zg0scg9WQJ7/MVHPfT8QzktA/70k+U98hv6yvgPnOrg6cpEobO7I58Mnck8wZjuP1dJniQSp2
oyf6qi6g+iQH+dyKrUXlUQjD8aOyT2mH0chqOyyMzqVa6XR14+jlrVF/kYjH/Ye4rmsUwQCnphhn
vF4CZT8883fZAC9s464FB33sHWQx69YurtEEbxZiUlaaGxTfTm2X6DhwwGrusEK57iYMK7JVH2y4
rjpmR4mYW47aMDBbTdcswwBj2MddVIMpUEgLMavncnbYTfbIdqiIASFkl++r78TTDrI0+magt8IU
M7+sSOeaVMDMqM+H8oW+6UWzY96QHWehkDEJb+YPDBNPEpiqpmuGaCJT2rBy5IubPpG3uRLRLvwS
g3M/dcOjeooOy5dfU/m0+/Oru3VorIEFE8mWUlFDDqwVtwl45YKfyXRjKjeRInuy2vTcayjBcw95
HAUqAVSzQ/fy9+6Y+rgRG5icSjG9xotOi6RMZtOdcp8NwjfCiP32i1b2b4aJNaid1eG9wLOd5jY+
DYcOc5bBU+/j8dKVdctumj2ADKZCTTWx6kipx64bFBs+ZQxPVtSeTJIcOl2R+LVNg1jBCHZvUb0f
5jLAnpEbWt1FqeQY2jrwjNX3BUtPq5Cg9A3Lhka8ZU6cUtmTDm1jsqNHJgf/+2p7kk7B7EQdy7VY
o5u37WXcSqdrbvpIRnUbfLGIjajgPEqjS5KgYJ2LOcFgxVKdPMX4gNjFhCSf/pDTrW6rwF94Yh7L
nAqz6XU4DhtcGhWmQA4xLqWTiRsVo+GUeefNd2urGNUY/CLTGEZrfVxC3ZiVueZbpQV+PN2N4R+k
Otb9z/MoW0KtUUSFCJWib0qgJOCuHubYqZTBDdjLeZTN9NwaRtAHOhdGbjaA4Xco0419MBqp+8Hn
HreXPgNvaQYzbFs3GFXBQimEy33SLbFhY6csxKxHipwtTfzmwJ+AG6ft8fIcyeqA+CfFA5vxSjCV
qWCXFtMHYTOpWoAJDG5ohy9MqfZtgag1Lk+Nau6o1Xwdq/7KSBJkMZ4rlh8k68uV4Qy8mE9Q9Koy
EInhBA/88afmorrVtzxN97XnhUeXsoN7U1xGNMqr0KgpJgvJkLEmSbHCdI/bvrt8Rc/LcBp8czcf
rFliCZvXEUvHjUBVkXbSREtX0rw1cP/pXfrSeZw0uruJT+aj9qhlLtkV/ngRXRWyOtPNQGGFKtp7
W4V914RABclxnDkFFImPylHrnX2X4EVGeTy/iVumuMYTtFa1ljw0GuDNkXGK2qNhZfuglqVqttzK
GkVwK3lSMhROAaWYU3fsXktUi8fVt8D6dl6aTZNfAwmepUWNRlSVAOrUt0kUoZ+CidMbQfOd7mTd
oTIVEetN9IlOTdfyxQv8KP5CT782y8Kc7uTQjB4v/oC3RrpGIuaW5a3F5Lu6OulYUqBwggLYUJ0M
aZq3FsvmUDQOJosGzf8RwfJzTbT1NSLf4RViFhhlbvZD79ZW8dqmA/haU90zo+lArMStwnGfT7so
NjvnX4oqRHmdUodZRwHcheCG5PNzuoNBL/gTGGzwYElJhbb8+FpS4c7c6GqXjxPWdrnpnq3TeBXt
ltCp/OBBQ1bW/ia7B23GsWtAIaRIWm1OMRsQm2ke1NfFKzxI6s3prvrJZ6AnJ1kCgp97Z/ZSTLr1
hZYbpc3Vln6r0Hs+Z8/nN40v0TkAwalEDNN78w57NkbZ9WTbJ0rsvZKwCyMsUidYhidcdCU2seXI
kExBEkdFYoC83d1XCrrEqgmqDxz2QXk9scfF3Bnx/rxYW+u2hhA0I1J01nYh4kutvSyjV9bJnlY2
AZBs01FERlRMff1oZAQVnqppLaijRf6V4jzNayf8k/nTyZjxcsS59mrZObe5bitMwTUvWtk0hQlM
Nlu+ZkVHhCqVOvxG35OxQhH8chN09RK2QNHL4qKdkp8o25BFQ1tO0bARCOlE0/GiKNgRBqUvlo7a
a6zegEmib2RgN8znuevkTmZDm8v2DibGPn1jsCisAMYavxy8KPgahYfz6rZ93bRBA2XZNjRbfHFo
9CyORoJ4JzmyEpND3shFgoN6qo/RYXzARPGdjMR/SywUVuGKi3IckKULGqjRIhjbELW+JD9k8a4u
SmeUvjDLQASV00ZEAoEd9q75suwGD0RX33gOLXWDwkkUvz+Si05WF7KVl1gLJihgn9T2bCCwcocJ
E8W1wqHdjRE/FhTta4ohSxTwOZqiA1yjcUNfOaOxiAItQSjnhkoc3inK6CJ550RV/9C22a42EmSa
tdz+SkmL6Ny2IoVIzs2tNbZ0PNDqKiUqHjI//oI2CWK7sMBVMWd/2prTYvQM/Z1WwzWG4A+TQMla
EH/0rh5hCod2M5gXvayaccslrjEEo0aJTa4HMzDwAOFq4WtJJMkJyUKJhtzlpmIRBQBGXO5sTBS3
GtvTUkuyHxI5bMGwijqpBrXHfmT1fNnO6U08xhKI7XCUwvfhykJBnSXouDIGManbsQc9UAMmDA/d
zG+EbtTpGic/hm6OiiFZqnFr/UwN1yMTF1BqiRwBWh4OfTWiM0Oxv+jxY9XuqP3tvCOUQQj+Ak35
dt3rgMiCm1G9SJrUUbWvv4Nh2DqyHpqOwWAf7YWmilHNBjDM6nbqrqvyopNRYG2pAC6t/4MQW5h1
ZmdxDW463Ba+Rs2FMnnnRdhM+q4BBB0LjMRKrCLt3ea5/E4xUsRBQYFr+MaL/RI88Ja0wJ3vba+8
kV7Nt7cITHQWZm/gsVBwNyaGvyAZjXOjXI7hdXdJMQQ1dQc3fIwSN3nicWz3RXYGb0bOpvaOKjig
tDetNCdwszX86V1z7PfdQbspL4Ob2Wsw3kGm69s7+I4nKEme93keKLiZ11FvOhnt7is1kERKm1a8
EkrsVaOFRuZ4wFK2jVPFTnivxg6va8VU9BNp/fhx8S3MlZVdZiWyiZWt2ajkoaphLdMW+Q3ddDpp
Zyu300+nIh5dCJokbBt9bx9tDBwOeZBzAxhd7cTvOYmXu+ShPg778aDsJNbAvd1nNFOjxMQBojEu
8OoM7urCClmFC0HjTUjWH4tdjpHK+h3DzGFkH6RDvzYXEN1g/8MTpKvUrNFQPdG5PfqqG+1GbWUS
cfs9J5FwBycUTP+0wP0jCevIR4Gqy5byKtaIM6fGcclKt6/VQ2eGJ5TE71NTRg2/mZxCC+hfIgpW
bltWzyYFCb/scvTZDvyabo82yl+Dxn7rXrxGE6w7HEPLzNErinSfabk8ocrhsicbgBZaC36nc3ON
J1h3uRTtkGbAi+vEGaaXlHgSleTr83kDcVKaJm85FW1stJJp6gc8tCChOHqd5iRH6wQSv0N8aaP5
BHOK8h1/EJRfV7hqnEMWjlA8yyXdXMBz9eiULJWHoWOuQQ6L7Gl+8xzQ3yUUQpDQCGsyMS7hbByU
CAnp7KTLGF71TUdC8fqPi76B9Legh73RKHnZY6emNKVkP5KoRoN3oD4lpVp1Tj4PC9LupXkVDNX1
bEWmeWGaRYnJanTKf6Ksv9ujTkG/TzC7OHY6NTTvyqDukElWSPzTyMloYRRXOEyOQgd4374s/MWY
1RfDzoLvymCQfY3uNYW20W1gNorXoTf72IKs8BmjyTT9su3qAOPI8tTIJMfDlpexVjGe4NXIUC8t
ppv37gTClQqb2VQSN7O1hWuET34sTlFoBAQjik9V7akDsl7Bg8QUuPGKCrlGEXyZ2k/pSMGv55L5
ED6F1+PPpjmSvf3QIHbgD9UZnuaDEIRdKsrrZAf5ZuRgURBRq+i5Yrhg4+etDgfSm2GuU4Tj4yk7
Mt7HgUojPhyWIE9se7J6YP65z9L+BSdeMtJAnRo+dMbVzcnrre8xJpwrKobK3WTRbqY/SjuQ+Jpt
PXlHFGJBdTZNME0CsehrBw/Xjm08SrZwywpXa2gLPsUE09CCp0IEKn50G7nVTXAE2bsLsvcdOPL+
7ZaJo7KpFSXm0AIuxBSI03BcDtXXEuR1IH9snF+jKGQPbNum8L6IgrE1Q2DqygBIDSfCrNynSudk
y289jrzroi0YXKLU8HEa0rFjx5wxzRw6387zxSSdsSvTCcHm0hEF3X0KoAmlCm/hcuj3YH/Z8QkX
wY/ipXBlr6JbJ95aRwRPnaYpPDJX/LIOPD0vvld1h+gEVeJRcxy1RVIZtmnXeJS3LYph6qiUEtYy
QCcdUVNEse1PsK3xOcK8nal4Ml/7yxClWVKt3DKCNaCwpqzWg1jnByu9W3bpYTkMzuBWT5j8hAke
0gJdGZqwnJFZdGPfAq3z4vqXeH6/s423GdOKJw3BtjRmLZ0QglkZTrgqfJOu2dnUHy7fuDzdJXI7
C/Nfuv/jkrX5hocHXqZZFBuoiZn8Mm/SAIMdkGYHJT0f87rsfw1n/j8WdMvC11iCgAueJaveAhYu
CSjnyPD0knWO9lgh567teMp9PBAZCxPXCfE0WIMKh8/QDn2WqADN7cpdFoq6mKeMIUuDqZznffTm
/r0vpcbzlKtjbo5q0yD1hKWkxJmCEdUqEgTJAopPFnaAQ5TZkAUm6RqLemxbcspUGcnwtmGbTMUk
VmphkIMQWNaYLDL1/0vu8yb78C7FfSBz+HED5l+Z4/obLXwHFHy/keUUBQBI8BeX3bF2w1O6N/b9
scIod1keY3OXMB2VEKppqi0OwZrwOlKadECZFzkGOM+U3+vSNhmjTNNNtJqI8c5Um5mVLSri/xMf
z8u7tHGktTvQau+qfeDrj+cVb3u/ULSGJm3Kn7MET0XbUjUyW8dd9VJ9NnOPl99UF/bVZLnksttX
0vzF9uV0hSiYcl6rSh8kKAdEN8g1dxu8Mo+d+CiTwpV54i21ZzpetFAOjBE04jmTh11mWIuN10br
K0qxegx96Nv9b6zhGkQ4W+jStpqWAYS3F0ZufoowDiQD5Qufq9zDTd2fB9zSwzWesGezZsWgpQPe
Yvj8ZqN+Of992aIJO1QFaZBMw9uiXTNMfG2XXfmPh4eiRHtd8yXEvWVoFrrCS8sK65iQH0N2TGWT
N/nP/Oi+NRR4oQIQaU5TBxPBR6c6NUlsBahmcSkGah8sGo8/UjNLPM67ijIajMvtYz13xwyVeucX
cEPHP0LzFV7589Ys7VHRAB284InTVw+2z9z4UUdmP5Sf/p+jjY9ogv4pcT+qbAKajWkGuCWFJ3oc
TK/f8UIIxbMlPuOz+n2EE9RPwSin0szQU50jA6nr7cU8jhJ+MxmEoIFWHBg9bSCRYWP6hNE4pqw5
fOPR9qMUwuFOq5qxuORb9GUGW1W/Hw5N7rTfJrdyeBOVdi+jqfpsVh8QxZIxK4A3qlWsW1XH1tc4
nn+kdhpTJ9ci5e68AkrWT2x47julic1Iw609PTTsoWaS70tMS+xxrqt4CGkIUeImdiutc+xs2ptJ
5+jBpDrzNO1oZGTOeaG214+hihLVARoK/j4aFetzjAvqJ1yL2GHOZ29ubafsZaTkEhSxAyBUGvRu
10CJGsOxugrD3nSvTGTv3DIYwf+ZsdVEkQmYBgSjencdL4tnR5X3r5bszU+t/FCIGuE6Ri7THQKw
afXjl2hGYGQbkuvc50CZa/ZfO/MWZKxgMN4yTPsUMJWSuX32gGSD19WhPyytRKBtxX5H4n9fIQWG
VtrLzNNqY3cs0VXEAhlb0994hncMvnUrjIEG5Vy1XBrb4RcbDKm/mIiPPkET+Qs+3k2tnF7W/iiT
THDidZJQpCSBaqP6uayfJ+mzhAxB8NtTGliIAIEAcpK3Cj0PXREHhJfGi4mOcLRG7AtFYrMyzRAd
eWo0Vc41Q1Uvk2DPm8HiaD+EsvJDmWyCb6BZQexiBg5RSxAQF66hS+oPNiLlD0ou3tFCSyuimQJC
M735FN6P+9pV3CrHfc1vj83e9v55Y+dHRMFHgLIptnG24ogKbqv2W5u8KPq3ZXHqRmK/fxOv/KXy
Go8wViqvzxmmYCcztqlGOS7Gy+1sv3xWUtzaePGmtHZza7vQsW+BFwo3WtTqfcTr4I6GMsL5USan
8DoGI4fig78Ej30pjKw+Zqdwpx7/uS9cYwqqqMRmWRAKTDu4KvPeUUO3pZJWBplcghpGSZKXcQcM
tXockudCk2yU5PsilXJMNLUYlgWHU1I4fflY/4e0L1uOG2eafSJGcANB3nLtbrUky7JsyzcM2/Jw
33c+/UnY/5mmIH6NGc1czI3CzC6gUAAKVZnkcH2Qdl61GcHH3zPDtzKtYJFLaAsLir9Gl2ndFo7l
rehYcP9Q2eSNTVx1FYQJkV2c/8VKbzWtBLvGQrrv9D5xui77ITCNpR74+8DWNC41gRY8SJSGACGP
yR0zLXSX+9oDQ6hboHpX1BQmson9fbOmTBrH6cx8PEZap7XsMFNE14y35WuvJ4vbqYaiBBGfimUL
JuLU1vTmLsvXo5K0h9EkFg5lxeemHO0plT/XWS2ogmVr9NpwchuW1pQNiXUMp2w+Dgqqk+c7MjtW
8qVKfcHMsem/BsWFC5A8kLIzAMWuU8RXDqarfZt82S3AHSZqHdvbsrZuwsUJK5EzOrHrDfrcHWlF
Cn4oHQPKm5KIeG037G6huHARJbGhd8wjO2+FhmyODZlR5bK0geWK4p/AH/m3LbDJj0tWstg0otVi
sMt3bcIqcmM6aF8ouII4dyTtmrVNr8Mj8s5Ooo9GFFx3BDYeb/3gAsC5XCaNtd5oGk4wtHDD9MYo
n3TZr82bsftBlmCZs3fFpQsg53hG1y2psgKwqO8q67ZURZ69H5MuAJyzESU2LKXEkGm4Np3YaRMy
wk71M81t1GL500H0wrnDgspixgWR87lslqs2NmGSdVBYuU0XxK7+Yf4IMjkFbHKsRwv6DS/XJ27v
trMB5a++eIKEllkDM6P+Y57eT/SpERUf7rv333bxV16jidRiNHHlTXGGGMefSuZet+F/bI0XBG6T
iqas1/MMRliDDRaIF0YAKWEndvT79C5yIBTzY7h5x+vtq/nii0WbRkWlqIU8RQs9Toi/g0xk+tC5
jPlUHCN2D7nbiWKjvNm01qgsM6PDKM6+gmb74Rbk3YESrFDpVg+5s4oY7ESOwYWMySzkpVfgjVoR
OaFW2pqc+WUpSh2InIMLHGPb6rQoMHVd+NjO910vOJft7xkX1+DiBEqglrjs8H3d0r/Pqv7d0Go/
s6KbMRRuGuxbV4Ig4ULGFOVqaLEou0RLeScXBEq26aSBsBkE8mvXurQtNbuN+tUeU7y4VFK72KUk
1V8WU35uK1W3Q5AH2aaFVE1qteGdNUiNoMljd8ChlaKgIZMQsI+99qOwyaBcQrDZDF3hJdhA5V6Q
ItzfPDcQ3JhbQz3KrYyFIQerzxaGecxvlIAtDHG/xf7i36Bxo56X3SqPBtDyr73L0oXo/XpZZWd+
YOKPmWsd6Yu4y1Q0jFywLuSmoCa7s1RWTp2+m47ZvJ5qpQEJDbkbZtMm2ZS6K1jWaF9/H3Pip1Tz
IitxKnURdEvsrtW/h4DK/COlMkUWGfBjivBLhKcv9C4PInXN3YW0weCuvLpi5rHCDilQrDrIk3FL
Ov2lMcCeT2P3ejwXQXHhXFL7YRwWhLoxKpxRum07ehjXIBI+ve5PIpYBGsUsXeYblNXVShfdQIyr
6bGuT80YXDdkP2iDXuf/APjdFaV1daNVABj96k5xG9RSIKvDuJ0NP/PXyR4EF4/9obsAcrPUxe1Q
DjkAh/TUt17XEDtS7FX0mLzvcBcYboYGqaBy1/weuB80dNuss5v4+frgiUzhLoUkbTpc1ICRgJMk
BcXBwni76C24nK8D7Z9dKQTYUMwGeiAOSKuarqJsC8qK9NiauE1XCqo8DVeS8xu0bDiNBjmaSih7
s+t98gWX/X2zo+cFbYZkhIH6LbknX3Und7Nb3Hofm/M/qwvZnbUNILelk3aUJS0hOLBYK8gi3DG2
kMASHMz3o/8Ghc3rxiwKkblMSwx0/6INEkIb4OL2hgEvyYxjLfSsw/XZExnFbTbdugwrmO8R/s3A
iE9KmdijMMPIls3bnf0yVdweE8lTZlYsULDDV+HNB/Sc6fbsVa50rEUPEMIR5PYWYpSTind4oN1H
d/L37JQEaxAbKFHCI6UvqgXezaqDjef/+z+fPjWVKc3bBXCMPZ2CFA9P8SMqeDoXpHV+eTuiFFFQ
g7sfGDeYXJzS8lzVIgmYyqOCC+9vsg9yl9/8vl2xelVRzkdoJReyinEtC9bx76AlPdA/M7oqcpec
ZZ+gqM3031X6xe4Hl3Hl4kqH+2PVZ1gIPSqjIGux2vegA8OZXQra4L1Z1AscF04IOIAR4WBgMoAZ
ay1dc/HDWhAr2Wq6shB4ApFErUJZwROwkyEVaZN5+BzLUsB0oSpj+GBWsyia7O4Cm0Hko0kN9r0l
glXt1/Q4uj0cE8XN9KP8Yt1C9+87KmVd8iwsSmRzc81OLqrQmBRUqWAnozAIA/bUBGTNzY5MYIt8
WAUnuP01//fxyuCzu2DXXNuO4BSr3w4e44yWPOOsBehnQBXk+xbDBo1bDBqVcCdhZ+ZmcRjnRveE
6u329IcSogyiHwSSyM71QL07kxtMbjmEltRBXAwHyDyT7Xp97NrUK2Vv0gTZTxEOtw6SkoQKqXF6
7PLEnrOnTDKwIzyUo/ff7OF209lINBIX7N6BzHjYFHY4y5/iKrTrYXD/GxS3CPqJxC0KFHCqkz8V
1Y1u6FDatCPyHy9ufMtzNMhKjed91lauB3+cMPSHr7OHjh5ftMZ2N+6NP3B7KuoT0Ii1AKxOzkgv
yMMhEqlvs6l+s4o3ENxGGs6zWswNXAE0oQY5G5rg7CH4Pp+4zeYmKicLJsyzdiplLagTIUefCIPb
KfMw6YuIFYzo1DFO1SnyLK+AwF8Llr4QlBaZa36Me4HDiUC5+LCmSSgZqKh3CjDzo8FD+njdoQVz
z3ciaIU6GdqEgQPbr50gCKCiI64FAUdkBPv75iCqdHlOw4Y5mPk0VA9m4l83gjnoFe/iuw6spk4l
8L/hcqekh6pcv1pVfwRdwVM8U3sZrYOxiFIr+yZd7l2cSWYmSfnI7kSm8klXvlBJ4ND783L5PhfT
LJ099w34ftd/jCI0RP4VLT+vj5oIgotl5lLOar8glil4eUMVimGGx7gm75r7iyH8/h3m2WCVMAR5
U7vNIrsVnUz2t5kLAhe+wmjJSTxj9td1/l5o6KMxluZTNBVPWjd/uj5momnn4lhZoFM1n2FNnT6p
xX30vme8S56C5zNK5JHQVQLAn7APhuMjyk7AvFU6ky0qffofZ52/h46nxZZmKSzUlnkZ+KhYY3bo
Gp80CEngfiik7N8/+G9s42IZzaIaBIlAi48sG0nBBJ85a8AEelpbP4jbmAUebvAHnTyOit+LdClf
iPlQFKOj9yIJWIFLGFwksEL0/0X4n5OA7oV+1sJ3RejLHHGRwCgMZMZYhqeUfHM+SeWdJOp0Fawg
g4sESdpJOhincO/MHpfKi0e07daIbNS+vnqE/sYFgzCJx1xeAKTcW/eqNz1JnvRd/gnZT1zD3vdw
svE3LjBoNF/ajPlbmn2b0695dLvUX65bxH7w253nMjlcPJA6FNVPFmJPr2ePK5ntTFbOtV77JZXt
1hJ1qIiW0BvejbSRIplFU6u01QAZkI81HrsIuKap86f/QcVrxn/biyh38FEW1DLHLOcyhoOfTedR
ke5a8r533st0US48gFSrSTq2i3eLk+i+ekpukAHx+vREb7OzFPTBIDBMsHR5Ab58bMKx/B2Qltqj
M655TRP8JwfhmRvSvB9XtGfj/Jbld+rQumFnvuRo6luy5KTRSnRxYCHtikNSLlqg94YsFbtPqrcq
uBRZ0g/FLR9aj10dxJ0qgghLuchRVlWvUvYWqk4NEnEtgaA3+N0aU1A0ttPChBTOxjm4yFGN4UqH
DOOIPPqfTjrlTnpiOSNxR7XIKC5ukEmnWs/mjDZfCfbETrHpLPCL/ZBLQWaF9guUMHL2SOscDikr
0tVAd2E1yZ3UQ9Cp1JwUVOrvccELFGdOFU5TVYwMSs2fTTk5pclsW6vmLBK1o+HhOtp+QlG5wHEh
sainBawhgJtOE3SAcp8pyyS3WsCifPNFyI2yv4j/xuOTpmEJBYUqRs3p+hMaTocGvDlJoN3KPxWH
EaebzvoisHC3pOxiId8n2DRREkI7BGe08q9pcQ01KIe7ursjq+xGMnqZkqdOERGCCxyGLz/V1XFc
VZMNa1YcG6ux0zx7lqvCMfNSkBPe9//LiHLHpt7MUrlZATVYj/J036+S3QyiUmHRIHLHJmKOo6RH
AClXxS1Gd0aOKDe/m+pNWCX21M++UVV2KMpJiWxjf99cRZOsDfVGAp2n0eI5RFs91rqwjCL+KtFs
cXGx6iQj6VrmItFsx5ll0+LGqqBMKvQLkftzgaQv1wLhHkiqEiz5c518vu7tbLm+3VAuzsBFjy7u
J0kLMWBWrX4vE2m21b55jqgSGAXElSRUNSpLca81Im0L9sOvAXNxZJiTtqWsySSik2dEzbmUSry6
SKbb5e1jmwhWtWAcNe7lXmryKZZZGEnyyC8GqPZUIkJ6ge/xhJSRVOvSwGrVByoR1KKgbXDRm8E2
60xwDBAhcUcpZdLUKq5gzNKfk+gwRd/j4uN1vxCNFxckrCpa67pkxtSfF+1jKXoME6wgjeFvFmqO
5qi6ZSvInEt7TVx10ZwGO78hCHb7xX44WjCmPCqDmvQ1kEb7SU8bFAizRzfViZ3GiX16V95Qy4uO
zbGFYIz0KX9P+x46pP+G5SLEsCZhluaA7bV88PVKBbSExozrs7S7iDYoXHSwcjOzSgmOQOa7rPkQ
I8OT3JuD7hVV71yH2nWIDRQXKJporA3pt88tpT0mod2Fggqy3VC0QeAiwgK+3apG6zwaSqYXpZI/
mktVuxRJ/n5Z7aUs76NMus9BVn7dsv1b1wWYzy5XU5zp+oi5kgMjYK2qS+mgrsl6wuO9XUGubIls
KqpC3V3DG1Du1mWpeRxObDwh/FE0ZwpFclFJntAwLk7oZTJBzofFCYrXJ/S0MBnAD9A0TrBBIu3E
GrkMoTga++qbyL6xjAsdiporWTOhpHsiKK4tvNjNHPloPioOccBs712fPdE4coGExDlFTyTQluEp
NrzSqO00Ol7HEA4kF0TmLF9yha1mFY+GTOTQfG4mJzrj4Rciqcm9gg6yT9cx9+0CRzgBQyrT8Xkd
t1RS1o3CWvCKDrItmukbMTIAySRYdCIYzkW0qEynhe3/tHouptGZUfdARSlcEQjnEbUcqValACSm
PyOjtREM1/DXO8ZLY2VFMvTq3giMDH0BWQgTfrAqL4Ua9MbDUj1fh9jPb10w+ECxTEqLWng8dORM
soH1iGUONERQmneo0a4gKt7Y3SM3cJwLKHK0TpB3YqdMp1fvutmF3qdTCjsUd3eRDQ7nA302tV2Y
IqlQV/1jsyIZPfYv+ih9NJv8BUH5cH0Yd71hA8d5Q2E2hbKwriBIAX/tpNKdTP2zoUqCsL4/eoTt
+qCBfCOCGpIuimr2/mGaUOzRIlBR5h/mTL/RZhHFxu+O6DchT7tgcZuj2apppTKeha54adHr1N+l
6P/FO6VmRW5Rg9A6lWx9fLk+kCy0XUPlNkwUiIBEvgYq5IWt+ItwQ94Pe5Bl0w0wrBtvBCcVs0af
xBKyjXH259Eu3fUG2iGoqrSgE4SjE5gVBDbtztoGkhvJKoNWRzwBkmR+Wt0aTe00jcsKYd4xdpC5
Q4CVIalpMCfdnD9Xk2iFnsfwDF3OvpcTIpRtZWCHtq/j7FdNE0uFNCmqgkyN8/ZMW6AMqWYjzp8z
qP5Ld/5CC5t65LY6M12Q9jZyieg9fneJbUCZ52ysy0vTzPQpH528xDOMlD7oknZS1U60L7If/8YD
NzjcKFpFi96ugRl3ykc7dqAx9hT6zZmgWSL6B5v9rsdv8LhTtVabhtrNwOubEYpcN3otIlMSIXAn
6rZS5BXFZKOzSrdoIpTb4Lo/iGaG828VXRIEGZgRLYPES9KhtpGwOI5oFBA4Hlv816aGCw7NQqSk
h/rN/700jgf27qceRIRQu3vHZUZ4CmgrrXMNzoZ1NEfuMFq3awg5Btn8bBDj1KTq1+vDt78Fb/C4
PVFOmiqmCvCY7gjrF4z9JKg9FZ1ikS/qg/wfAfDvxatzOyMpRwtUZECLz/lxPkNfGDTQ9YFJd+uo
Kxd3XgrcQ+eiRZu1pdKMACRmeihyaHY38w3Ez0ULV+DmPDHQOtbmJA0IEK1rBOiAc8iXGKbpIEEI
KxxpS6FM+C6ioTImXKLh1MJNnLIkS9azkEQbw+t79tr071mRsc9vILjZKmIrr0vkwlH6n39toMuR
rJEgnbA7PxsIbn6aNM7HVAEEocO5mbLP5qCd0nwSuLlosNjfN/F7XLOprEwMlpl2zygnP0HkyRWs
JDbgbwLExhQ+duNOAS1pYJSKq59qf72RHCv3mF7cgsLL62iiceMCd9yTMmtbgBUaiEPyH21+lDvJ
uQ6yG/I2FnGxW5emYioUgMyZ6rcKHii0xBt6ctD1zI2ixBnbDzkpn66jikzjIvqoyXNosaVUhqfG
PBftUddFy5V57rW54oL5Uk7QL6TAoI8KCivWg+W0nvQAqQyQaYm2wP0YexlHnv8nnbJOntSSxVjF
hxpLAYJQx8IDNEouI7s3HJHmsMDdf78Obtw9VyUKsQKYp0lIVDTPxSx6JBPaxMWGtGitNGIOmJ8V
nxG0K3eGHdp4X3QiFMNcd4ndQ6wBYU3DlGVq8RITpIhzJcwY2KA+Gkniy1P61UhlVOERkZTK/thd
sDj3WyV1tsweWAnecZausSVR9kOEwDmfuiZNnuVAqKLYkYbVliuBf+8vob9t4A8R+YJi+0XDrjfW
D5EcFNMjKNmvT8l+HvgyJzq3/7Qy+N2haDSiNmWABAdyOMfKqX8Y53pxiuPvt8T4KRSxeuyfIDaw
nN9ZGR200oJp+u3q58+ln9zWNTTYB7e2pZN6iEZftH4F88WfIcA4leUFgyR9YxcgSlafr4/lLgD4
BPG6rZu6wddVLFY0GqEejU6m3HbkhyZ6k9p1h833Gf4mHJiJiXchgu8vmm5naOwEu589DgIr9qdm
A8N+xgamVSu0DSqAiTWw3ylf0TaIdvbMAcvVSOzyDhpLH5T37IMmS0kYBlNK47aoSkrCru6AaUwy
yLVuuvFOid91t92AcCEBGYE2ln6PX3MXlfep/nh9/nfD2+b7XEBA70urLRruzrUa2XH8rWi/je3P
gorexHf97ILDU/3kUUtzQGBbSNy1OGrp5+t27G8KGwAuJhAlWnUpgiETIzSIDl2A/HhtL5Y9euwU
pIvCwa5nbwC5aEDIJOtlBYvS8HvbxNgPzgQs6tfNEoFwZ9QxGqxcY9NvVp+T5ESqn4v2dB1CNDPc
Co2GWkmLERBhuTpSTFwzFfFB7ydONmPFL88iWlYqA2MJpiJgOk2QqT5maOVFMICscQV1Aht3TsHo
7Re4bHC5o2pmyiuoVIGrPoQP0QFMO0fjnBxHbznnXh50grdcoRNyIaFvDX1NEVKd3jeCxWNSQ2Ay
ot7oaZBp796T799Yx8WGbIrSxciA1rShi65fPJvovmFG/nUHEY4iFyMUdQXjLB4N0VrusUeg+cY4
Lh/kxzy3w/sSfYetqJtT4JN8cp6MmjT0zF/iMdD6J2IKogWb9zdncEvGk66hayZq1V5vF0OxyGth
JnC9FolPEigxKtGt+3QV7d/7HrFB4jwQ1328Co0pogS68SAGxWr8rCcQUqMNVlwOt38y2sBxDhil
EulbAsNyy27+qs/9WXFLP3XbH9TTHmaCTJ5s/4O2zd0L6AaXc8VSjqowyWAmNO9jR/WawDiq96gD
UF350BWCdb0bFTdonEOGNfiaOjZ9cXiikMGRzsskcnqBRTwLwWR0ujb22E90LOQVsh+WhZSK4ujn
5RBagkuGyuL4W4fUkMOGLoxBfi/BzflFQsFYn6QS3lFyWoxHakQ1ap1MpTadqW1bT8nVAawcad1a
B7230JiB2k2F2MSKu5sBD9AtGjZAk+v2elpSr1UkgmAuF1lzU06QYTrEtDe/q3UnPxfQ0uvtdNSb
76omKwkKdjqIkkpN957rjAZ2eSITg2gqT+1S5VG0grwS0xQF0hjbafP9emTa84MtAOcHVArDWqIA
GOebUcnsNLnV30MPvcHguzw0dHhkM8NQjfhOG9IgGVf3uhn726N1mX1uC0YfuZJQCbM/+spXtm0M
vyCqlto/WdFC87wcmh9CLffdELvB5EIgNZppJB0wwaf8mUCKCIolhQ0Nuf430Qbauwt7Ei1cESgX
DemcT11JAZrXnwbjCzFERTT/I95ehpIPgHOSIhMGhPTYn2s/9ok3+X9kev4BVblo2fJhDzT9cVZj
nyrPEwSBMIqWo4F+1gqIA53ke1GBhNBTOI+fNQu8GybM078ZgflX4aWu5Gm33U+8ULrtSbang4i2
df9udfEUvmqXQrOMRDGM/PPq1Tl15kiejlYgzVF+JW7oxYFgQeyPK8UGDWVtHQLer/dnYpEmVidA
yg9MkbyPbUbcleGRLXLmX/8gTbYHuFnlPKnNSBWw7cUV278U33ByP3bLHznIW9k7C30WVUIzL+TD
/QaO31zkrGlonyCoVHFrx+tiI91pz9aJ9OdSlK7dPb5twbjBrNU6QiYdtqFs1zgV3nowP0A12WPl
LtWjWHxpdw1uAbmbUbLkowZ1Itz17mdXsrXDiBwn4++ZwCsserQSmsemdrN1MlXiTmW7DBPg0MHx
VjkQaLnJjowxogyqHwLfZGv62txxwXpV9I7UNYaz9We0xsV4RwpBqADBW+npT19PItt/5V7sZQJo
0XbHhezZbBccitlWNJo3eBNxs0W7p7UmWH0iA7kgrU6SrnQtDEzAJxsHTa46VPkUlsdWuU1RA/sf
x5OL2NZizdMQAU7/NlY2UxypHoYKhZ2NOy64vC/uGLRPTOyzvBXRK7x1VZMgyKBJBAkcJHj50gFN
NvR6mXLFG06MQUI5SI56zI6MNEYSSrW+GViAoT6AIqhBSojyHWGdbDZqFtLVs6bHIfth0WAcg8K8
j80aG6+Iq3zXti0ct+5TDQfEpbFWb/RBS+AWwZg68Q/zkb2vgtlRFpyY3+ztnHXcqo/yYpDGFHCy
eipLtAa41x2Fud2rdcd9n1vneTKbcRSbqxdVd1IYEDhH2nzo0MRxHefNKmM4OPkSzSSUSe28jidL
TuOGlr3spfKUPJtEL05QUFedAf/OuQ61O2QbKC6U1JpZTlrYyV6Ugn0mVe3EEN5jRBhc0ICOTDHp
K8wZGasghMZ8+Tn0a29yf+uC4GX1uk37w2fopmVq7H7NeR3iUx8l3SB7Zt8cMiW6k9TEV7tR4A1v
wz6Gmxign1NNBWqaMjd2YZiBdKONZa93F0f+PNwWwfqwOi3YHcYnlOG8Bw8qRRTLFy8YUBt/7RYK
yRrFyJYF4xgG2SE5ZY7ygDf9I1NXMb3w+/Vh3Js2CAoRywINp/6mXCvOtR4MPv3iGQYav0w7nzvB
RIkQuLMrUrw00dcRAbc7jZnThALOzD1HQGqFokiA6pbJsx7RDM33bdstHlE/G/W3OlFtmoqSsL+b
7/ioYJpghZJxwcR/3GqlZRzG1qgunvlNJ7412ozGVoeQMiRcmahqhRRw7KasDEKoMrlroSWjpE61
IMzEl/WmczFJEXOJyrzLIPdFbqRVMEm7QRwfhycQ7FMW73ZZvazFqjTwg9v8E/GTEyRqba39zTMg
veO52ETuAYLaFCEQom18h4UFuk3LBE00vHw814PXOdCoPfbYhDsZNN7CwxvbFLjpU6CXgLI5vKK8
rYxuBn3Ja5R8e9lfOsRAQUQaukhOUJcpk8SeiD7n7V0G9m3xuE1qKCQTjFHA690JUtigiy5wWiQP
zVfDXr3WKe5Fjct7M/gKkvPQNp7yIjYBOYFcCURcCrQ6e7sFI7bLii5FGcedbVIhJmhUEYBNVNBw
8b5S2rgyOxwy1vlufMm6+2rxe9G87Xj+KxDuiAiJ5t7QZYCgOjsff03Lozm8XA+Ab65IbKYsKAfK
uHrivMTF2zVLoZ2tousvRE+F9KsbPi3F86Q+NcKHnL2tRDEUqN1CqtC0CH/bBA12MctEXb3/0yg8
Kh+X+xk6o5W7HLIvxtN1y/YGz1CxO5mg7jJw0Hi9k0ykpnUmyavXrEdT/9Cnx0LUfrPrdFsMboKq
VGtCuQaGHMinP+daMA9MPituj9zky3WL9nxui8Yd4XN1SrO0BVpo3OjFauvqudCPlSrYE/dcwoAz
oBYD1LOUZ9qCjBWq6LJk9dCAas222a6zFysqSfx2SurSNqjeNE5OFlkwY7+LPPgwBedQTF2DlojK
y4COcoY37C7FyT1bphby5DO9U7Dr1H6dJXhjnvHwU/qrtKyhP1YW0exiTftPlipFn6a0mZ/lGC1d
ZZerqq9H4Giw675QLLdFMdDXqIu02V6iIS+cuVOnxJ2QHBjtqDDaye7zNb8tzdA0gn5sY+j8dqhM
Ru0V7SA5L1k0cVG7Rn7RRMu/6GPHaIxllJkFZinPH3FkQQo5WhQ9srURpdH2pORt5yZLWKaP171g
b3qwPcgaStWhba5yXmBVVllLlrR6ipIFfaziAL061UBvMgUPsLWIIX/P6XBCQs2CqciWwm9V9bDO
k0YIrjfY7ql8E87fpGx1w1zAZ7BzToKi8wWHW0prprZ5lhirp2kvejVAPvLz9XHbuRYi529ZIBaX
EYc0LqcXZQ0YsVaEn2r4Hmn3YYUOwNWJK2iPZZ/Gqvz395stHF+gQ/KIDGgQQOxOI1+npkPj+hgu
oiqt3em5WMXX6Eh129VFBKvW5BxZ7gIBF9qd6SAiLBPhcDt6WPZzVWXAGZtjt3pmRO21gbi94DS7
6wUbc7hdfFVAWxcvCiapKuzYcrvk03UvEAGwv2/SWHgXauRwwLQk0V+lfKwGESmeCIDbdiIFb/BI
T8CC9X4JP5aGgCZg7/vQPyc6lcFIqfIHj7TW07wxVpyieq+JfzZ48Lk+Qrub2haBW4lWGldMyobt
0+wq2z1Z3vzAKJLlQx7IoreK3bOiSQhu+DiG4P2KW5fdOitNly4rYpeTfQc9Bi7Po6119njqwdFS
etIH4fmUeSu/0ZjUwBhS9LJA6fW1F7ThEE16gcNifDRQsNAFYMXTVnsNZB9iqME0+NfHdOcsgs5m
jak/o5wb8ec1XhSm7dQVBc4JeWxr6ZPeE3cQMT7uguBESi2qQkaHJy7My1bpshgDOSXySxka8X22
kN6Zaz0XFWCw38uNH8unWOwuIeNIx41fn8RKqkk5O/eYgY5UN8jI8RYj25GwNG/PKg0azLj/4fJn
/X6q2SzY3LLiSA0xdLGFSgynH6n6Esq0XXECmSr1Hc6P5i1Q0FiqbCg4QryeqZBqHQ4SgNODPLRZ
AU3mTH74c2Bd70Lj9tbaKzguHKVZDOm3EXD0Pn2BjE+QOOiTqJBdYfUDokvL26Y7yJVpBFcGBZP2
VigctGzNLBkjonhcP1aL7ppZdDDIfJQL86ealgEEd7xq1KB10nvXl8De8R/YlABcRVKWcD6DzIq6
xuHvOyEan9gd23SpowTRJ9zQAuuDKOm8EyhVDYcWFbJSMq4AzLE2jtNqTSyHHXw01895+WsUccKI
vs+FSdMKq7lMMHXI+50lTfoeq7kg1u+7x8YGbsxwy6Tgk4IN7U+CR6XSD48TtIZlv/FjLxTM0O5K
24BxmSqr7Hq5Z2BUPU/Jh0XzRDxBoiHjQr00K7M0KEBYLBnN2d3PONQE1aL7Ln6xgs/+KxMd22Zl
GIb80MV/rd1yqFQS6OPkxsl4TArJ19UHc/nXvLRsbW2AuRg/52pcpSOA9SWgrW+KGJD3pof16uAy
K+v6G36suOkL0qir6aXlczUdVvK1FL17iyA4D5hxM8sHDRBUiW0puVeVX0TUob3nA1szOB+Qq2Vp
EgqMuL5f9a99L6DY3v2+hh0DZwqVhbnXy76SVWtOI3zfKKhtFKkLUiXBQmGrjt/9dA21NjpB5vgN
z4A+hVGqxYrpkXiwtfxWRcOHsT6G83mYP16PmvvWXKDYQWYTxJo+zNYcKQ5vAh8FpGR9iTbuf4Pg
BkyWEuxBPSCy8PMKxiSRuulbojosjO1wMRs3NgyzlcXJygCQjHPCk3LArHRfR8/w62B+zzLUdU3H
kyKeD970sEeasZhVBbSw+qCPX9bxcH243taGMHM2ANwiyculm/p1NhGTcYvE6Wc+lDdWZsv3i890
8HJHuvnXZd0cJrdoUJnckVWHU9fVfVTfqqHAB/YWPpHZgQDvszCP+75c5lYRpbCpyY6Ql3fALzVS
kajMzhVS3YDw1Rgl1IbQYjshgBkHlNb0cm6nJchqjtcniI0/vzqJwixBalbW+ABALGTI5Aa24J5f
q79SFFxlJwJpBGju1Xj6vo62e6zZwnHe3VFD7o0BcOGv3mWHYUh8ufXgo47HVVF72ogeaEX2sbnc
LKdxMsdOKgCoh4OLOL30z2pynmd7SM6G9G9rn+F4W+u4Q06UdROUqDBn83RjjA9xdozfkeRWCRLP
6OwwKBKOXPxpsraY56kBROfRwZ/U8yxyCea+b1xiA8HNkVWXM+0lQECmAyWmSUACw49PwsfLvWvR
1hRuasDmL4Xx8BsnOeS+9BEC8B3eWBghUqQH1z1vdzlpeKrSKJ51CJ+5l6YZicsCZ4BYT+wo12xJ
fk7Lx0wVNUfsu/gGiduEWMoUD5hAkmLbCMYzXnOC8IBuytt/pgUlBORcYm67eMGdD7seuim7uwa1
P+pROTXHCL2HklAxnU3/W/e4jCTvHuiPT1YCOFI8aNKHVsRXvZfigItfADi/iDKSQTUOA6g89i6O
I/CKIAuKr+Zjh6seuoflGyqIgrsRHWl03aKo7LP4rEpexxJ43CrTU1sQ/lc3hbK6teFcd8E9ELzo
qDJoXAgIQbjriR7Oab1KjeXl5rHUvtHv8vRvm8cRf7YI3GYrI2+SzjoQ9PSLZn6K129UdI/bi6db
CG7vS8EWGa1JbXlMuZklalOzOMSW7mS99pgOIzTxhsK/PnACTL7audcNnPM7YNLoY1XHkNz8pNU/
2/pXilra8HAdbO+4aiimoStIemuQvX69YUjIRtagxsIs6T3cIY/sboqdLNLsqX5O2+7zdbi9uIRf
j8Ir4CnI27yGq4uwaMlSWN4gB83sGWbjhCoYskXdTrtjuMHhVm04dI0aa7nljRVYzGccJrL8OETr
Qz5nqa2uKAweF8GqEtnGDeWAyoixjGGbYjyZ0UtFYnfBu3YSudfHcHdhbWxjv2Ozx0dhqehIC1ne
pDwQ6JyNT20k8AoRBLd2F7mkdJaZKXLsz2gXjHHhh664AGYvtm69gc3ixpLWlONGQm+tp0iZ24XD
QQ8NwWDt+jcr3MCjoYHzK3fxnvqxDtMc/q2i8rb/f6Rd13LcurL9IlYxE3xlmKRRtGzLemE5kiCY
M/n1d0G77tYMhmdwrFO7ar/IxR4AjUaH1au7QwmmJTV5UA0o+vD7+sGsykL4CoOKF/cikWtMRjuQ
EkqnRrWng/bQOS76AXFyyZ6vS1rbOAe+l4VZNoQHHMLGNWizBRLPDYnT/07n6uB2Mvz3uggCahhY
BRRchY0bpo7phg0RhoGNo/ejLYle13TM0d8FCI7DSIcKOZPEDaM88ZyBesX0OY0lyejVVeCVQEoE
Xj8YOM43ykla0pHaIXDwk8nLqxYtyST+ef001laCCTM8++K4eMgFIaqK3BXtOwRI7TEtd6Z2jGWM
FSvrwHONkgRWYQEiK4hYYktv7R5eiOveA60au5vrS1j9PoflGASgI7wE5/uUmEmaLWqKQEU5Uhaa
iuQcVpxslATev8/ln9z0Wc/top7wfR3sOHk47NrNfzOhYMUEAy4MajBUVwHXUoVtwlPmkrSYsYx8
wZyeLIjI+KXvlUDTK4ntWhWFuwebggSyI5YepkaflaSBqNx+MVDMH/aW+ujQVBJCrugWLNe7GMHY
N1NRJdqIgM7Vm6dsGj3qOkFft8/Xz59vjODlnokRNo6WdlpU2Vso97XIniftQEcPNGqaKnkkVxUN
l94wgPHRVJHrwM3TLkkZMjB9/Ji2T62MKH19IcAqoZSPmqElmC2DEn3olR4ZvhJjrL2m0ZnfKAvb
p0r+01jyHlS+8Y/rm7e2JrgzGLhgIAmqivd/MHMyUUyyxoM8+dRQNpb9gTycoWk20NDIK6JdmqvJ
yf1RqDUnMZp0QjBUG8UDk40EW9u20++LajaWY8nBbOHo2Dur23fNsRmORhsF2u/rm7VmCU4lCZpW
93FVKG1Ewsz4tUzbWTugs6jtd4oeArPst7Kncu2eArWJbdMM27ioIGe5OkZoI8XKCNkWdbU1Uudu
meygXypJPmQtNAXwBlS9KqB/KHwKa1ObEZPTkOUKo9chWI7IZfrkuNwVX1JAvpLbRVLOwDN8eW1N
nvNH34QLFLbFN/tELcrMRJ7HiZFuTHLzuxa7znFYRpps8jJiL5zdywjGBNvjTZkZM8/qQL9201dZ
r3qkcPraR+cFJj9GWYcGKCMuydGZluUOM1jwL4Yy7jSvdwe6YEbkMjpel5Ik80pMDAxLRRkTr8Mo
RNfDC96mPuDHxPY4Ogks59bkPLeULvfD1FaKVw7DlAZ9xlzNSzHDQ/MHs3Ue3Mzu/sQ2y44stjsj
VIooCik8A9dP8wJpuUivf/b2AAoq6haIwvQeUw6WpAPSzARV8ejNuV3Znl6Bmixw0nZJPHBAg052
Hg2l27JCSyM/ikEz68NWM8OzQLjzh86F8of2Wg/2yJS5B2MczCcak+UOq2xHj01k/q3Wo3NrdUn5
XRms8lNcj4XrVXM/OX7SuS22BBWxT9ng5LXP5rKMt6gAqdRLgO5KtvA0zBu7sXMjUFKV/AFnDZk9
YkbqkzE2eh+gRmDejnWvAaOVatmPJWqiOzxVMWq7UZN8Q/vD8qtiC7kf8yl+qRo1fmmt2QX0nag9
vpo5xs9FbfXtVOrT4sVT1ie7qR2LA1tqvQwMNaI/tIRmt2qmpJXXKrGrh6rFhtZDMy39NqvRlG8I
9rgN6pb0L2ZX6Yo3kq7JdpRiN72snbsf02SpmPANV7Tzm9EaHzIjt5A3iNjwTYnAfeAtc724PrMi
1DorKCtGpUxRgAa77nerTfOEyaK1mvpRa2CgHe2s9pOluxg82rR1Od0mjYoMeRoxUCGNdlZ8Xeqk
vENKznm2+9FwvErRh3s6RdNhbuf0tzJWw3BozJm1/tDa6JjNE9onvmHp07M55/RG6ZblR5MWbYPS
i+N23lTXc+43lAL8brFmxOhdMumvylDW/Q1o9NyHtEabFcYC299NI1UO2UjR75sjfPBVtU4OeuI6
n1Jix69OBUILDzmvXVRN03OjFszw1WRJ9waZx5+4g9PXyLLSzwUqWY8kU5LnCGzAvZelrMOUMIPq
t8vc2YaHnHdNYq+vl9YA2VmTpX6aopkVd80cPi8OijmjRalymDpaPvNjicM5rzLMUJ2SeVdYPTzz
Pkv10ssndwjHTolLH1CJLjD6wdy4dl58qzRXjbypy3vLU9sxMr20s79FzFwmDxctr+56g6CFH1BJ
cHQSnY5+VNN+y4w0BkctsxfFzxWruGm6En66TR37BcQN5l0yRHMcDEYnfetWXB70/gCJQOCLwmET
3jqaFj1mGEdOqMRof56R3lMfbOmI1VUpeNEMQCzgKYi2mtbzWLNcAXdidTvbmN0Cj2dz/alb8QtM
/USEEN4yPqxY0SGi1g8tPSYfqMiayO9iszh08cKXstW8B7MbhVPAdkb0Eqee3UqemJXX80wEX+LJ
AwNfiepTDr/d0L5EmJ+G2U46Hunm7zN5Z2KEI9fbccDYJ6wkBY6UfO8sNOPJ8pGypfC/nywFAzho
HGs4hJL6Zfct04m3lBsGQunrp76mWOAzQQ7A0dC7pgpvssaMWGcF3uQBdGFO5AGm4bG/ZngDIu5E
iEgpWFedMw+R4oS6UXrF+Erb3SgdjiZZyVvt9mTHMlqCrYzyU2nqjU72JcPMW+XFQT9PH32ap3Rn
2D+K9kbL/lAkuxbF8rTuaCGn9z/t6BsQ5uR30CI1sFbs6IRiRsvCdLk1Eklcsqod76f25tqdyCgx
1HHQNMiI8jvS/liMboO2cKbJirVrqB2cHMrPGhqmANQQfERH6ZA84pEwpjlUoIgH7X25dcJR2bSg
eQZJ9/b65q25iLBCQMeBTx1oJyEgqq0iMkCRhsjbUL26O+roDTAw9ZBMd2X6vc2kMxfXtAYVfYTE
sH0ucm7n98zRMppbYJYO63yrpvvq+Z+hetZtU94R19P8FKOf5Y1gawfIecdBCq6r5kW+Ks17O+/I
Wzx+o85b3bGCOdk2jgweurqflo32LJzeJeQwMZq+ahDxhWYHNwD3W5lib+i+AzAHxLMvLXKsrQtR
n6MhN49MnxhcUnfBJIHcdUIs2sMxZuPkW/aDru+u64m2trBTQfzvJzcgHhq7akFME8Jpb+i33iq2
qR407qF2fDY+V/EI1A/wX6Wf2sd0fMpd0GsltyMiKvshVT5wH9EkpqGvD7CmizFDDKPic9LCCVCX
XRzvpsjy6ioYKlOSX1lDbJgWATEhckbGJV5nrsqIgMgUldI9YrYAdGHYZtQUFb/Y9dRrnsDn8YPI
eib5JRDyLWdSheRnZg+sYQOklsWfbHro5j2hn21MrJ9erh8rf20uBaHd3UQbqHMxxiNtM4VMGeza
fKjvtF1zkx+TnbpL/h6ajxZTPlsF+WIXpu1ceeoRQ1ybxcJ75ARFczPbkvzh2i04+b4I3GsizIdr
MX4AvUZLoNqbMst3aNBoEpl9XrNe6NkD2pzAJ7wAL5uMgcayxsNqFbFfs1DXvg6DxNtZ8wtPZQg3
rdJIYifcwXX1o9q+1sXz9TNfA1XBeX5fhHAaVK+cWeOXhy57vEIo8c5ekeM+/ywndq/loKhKb2YU
RHowVF2XLdk/sbOly8DmnS8Q3SVh129yPXCo5EWTiRBetNlqqE0biJhRraxjPwLOJZPBNVYV7n0L
Rab6KcpdvYOKhJrLAtb8NOd2U86fxuHLR/bLJZqLrgqeej+/OG7U4cHMYHXz4pf+Oyt+SXtO1rfr
XYLgwqdLkbF4dpxwiDqP2UFjVb6VSlJfMiH87yePR1Ixkiv8lcrcW+2ZlLfW7/9tn/h5nQigpUUS
BNROSKb7pkAl5zaWsaC8zSwUbSUs5L9nIXguGSFKFrc4i9J6yZE21r401etMPqW1Exhp8TCQnT6o
3sx6OG+bWb8jYCkqG19zDkrj+NZwq5cW5o91nmHj4tFNpOQPQ/tAx8Jv661B4YAZO5MWfh5L4rRL
0kEEBKe/XbApRjnjFe2wP6wyQrf/XWHoFCVjiPZef3A3GTp2Vf0XTb+w8WunhUpV+mP5mlQ/c1ty
Pf+D9XnfRsH6lGmuYB6CjZ+CvSnLX1W1M50izMme2phRFExF7BXVo6rI4HZrSggSAtPg7plpij3E
CFemoUcLaWjngat+1hR0Mkiu65pZOBUhvNtMwYDqHvnYEPVRnPvOjrKQ6L8TRSJnfSmoV2oc7EFE
zOVETSStRywlA6BT3etq7I/ILV6/UyuLsTT0BKF0Cd/gonuzaJEiVWM4IUhk+iTpvFIxoKEIXGUn
s+KFoBajg7pdU1WEBMLNspF/qbSxtYGxszbswLbagXeMyWrWaz4sXm7ge5EO57UYwQzRrjHSLG3s
0Hysvwy6N+UYEJQGcK3QTTIG9ia/NzfKGDRet5WBqtb03rXQfAc6UxCGuGIImRCWmIgj7TC6NTZg
aN3Ro3XQEeyAVFfyyq5FkQgTwYPCU/i8M+7cHJZVtdiIDGy4dVNg+nBYMdfeBFNTu9d3RNJpsuKv
IJJzMbUKaSbzoqkYjNEJUGqLFTb9bN2oRlLf4HWUQPNXzs5WVbSU6yBO4AktQUeivNP1PqmskNO/
8Wk0nMEU+Nw54FNUDM495cdgMs38SlZkXSncnMsWrKeujj0GDNQWKCmUzLc2nIMKj+XefWz3HVq7
ZEHk5fU+lyeYSEyDHY1Bx1rZEvZ6jUpLGDOJ589/8/lrZsMbB/2EgxwUv3nnKhIPIGsqW2qFkbb0
CljYx+5TotRl6+W5nU+hodgO+BJtN/9kpZEjCQhWboOt8SFdBL0QoAcSMYZJPZo6KBZMsJhkD7zi
H++LO7Ar4TbIfPaV2wBZOibSooXS5sbkfKl6nWRdoWGpVQBP958ZmTmYPvwp5Chr2emtxIyQZ/C4
FI/uJdCHWlo2MsqsEFTzFWJEIBpKHyQmrmcHmUefuzue4bD21831pdIQovJLiGwAZqyJruKQo72x
KYiK590vasUfksdIcyRvwsq5nUsR3MVOI4tlcilLe+iNG8t4aky/yG3fVlrPrCpU33Z9VnvEkZGl
XSrsuWTBeJclQQ2khuSBfKeO1yY7pcKADPVgJqGpylpBVu78uTj+Op54lJW7tDadIU654TNMcITb
WfGizfIHr4Pv7umP68d38doiMnaQzIBxA0jAfLN/J/IWVASV3K7HkFjNfonobpg+I5ZGRVKagrsw
2IIowbzYNjjnqgmi4u/su5khn0HRdwAyQUyKD/SN86WSswjxF+fM3JzLFBlKa6eaOyRSQBW6re+Y
4xs7EJXvok16F38DYeH8lbQSVb1wKgSJgoFTNLUhVlThoXjDFOVbbVvuzZ1smM7FtRPE6Od6Umsd
yrMdNhMJVMz/u1XqOLQmSX7jwqRgpCaQRLoOtL6LtKLYNJ2iVt8Dp5IA1T4Ew96sPeD2MTwj+e6T
t4bfnHgyWiRuFk+PTJQpvHqKXsy0SaYkTPVjproeW3Z68VTbrYfh1JLDestTXhMm6GThovYLZsIk
LP8kz7T1YCuRZWO36jfTq0vPgENIviav9e76rRNPT1ijmI8Y7aZ1lRpr7Ariqd23Olk8akh8l3Uh
FkILQPOIIcLO+qTMK1oj41GpiRv77myNTaj3IInZV04XRxJ/7KJl4J9FgVTVUNE4cDEwRqdsyg0y
YlGBch/v8sccFFp8jGj5UG4wfl06xEE0KKJA4VHIetKX/QyBJQACMQEoZGqD6we1pozYOtdGtwpI
mcQ3XDFJUrVTlITJXPXQQDuawsYYRxRP6+4TGwbtJrUSqefHb6+oloiAwLWGjLIKb+f8dg+WkQKq
oiUgKyj2OsgKqps2WHwL7iYAJZI1rh7cG/sZx9uj21144uoS7ktp4BK0jdeHPeWOe+Covv4pvVMD
sgNHAvFkUdHa4XFGIO6orED8aR1XmaLFeETrPtu4VDd/AS/bfr1+fuLzxlUEHHlQSLjvGMsq+GDg
fIiB6uqT0I6QmRni0ktTOOpIdgLZTSQbubqkE2GC5aITqveGC2EFZkXTe3d8vL6YtQt9uhhBK6q6
ha70QwIqG7+yDiTbxH/LNSPsl2iYNN2uKreFCMe9TeYjcyWGb0XXLPD+gzUJeHRot5gNcZxB0Xs7
YeH8aG+tDZ9AwX0AY+ts/6HWlRJIXO7auUThpQT+B6M2tBRJ88cZLHt+q6OfLr7Vtso2/1kjaRaA
QfjvPQ/08arwhznSwkagITpWdU4rhxVKigrO7P8z8GX4Onh14G7LIHmVMSFc6h7oil3CxzdjZy+M
72LX5QJCVxa6ceYN2rCbLLK/rn5rItA3hTND/gfsJoL6kWVQSTFnLGxUkBzd6Nbr9e+vHRQ8UazA
ArkpmEzOjV4KUg9tinFQZC48t/jZ9ts22VyXsboGgCAA5IExuEDxOLkyGWPOGKhHj6zeE1lX8ur3
Ddhsvk2gKBQzICWzG9IAq160h3Hx0uzT9d9/EVRytYLRxP6ABYgjys83CQ1y+miluD+N4RubHi/s
4OmfJr89ckoSWZl+7UgAQwLlEM+Q6eKR90UGTsKG0DBF+1XeD+OdmmNAfZoleShZGPeLz588PDy8
cxf4eNNEkfV8YUrXYa6rHdFQaUMAsDyEK5tlWZ7nJfGdAoOEwFtgT1uIP462IZHOPy4K5+28UAgH
VL7ie5spuTHQEet0mzBfthMAFo77FT1ZplMF1xe6tqV4Z8FRzPNxFwOGmD4YjGl6ivbkPymAh3lz
sIvEvy5kTQ1BtIzAzoCoiykJzpzaxEy1NJydB83aqL0ssS8TIBpVZVCWnqgpWsj1bfvFxExw3kRe
/yz+uNsMfFS25IRWFf90ScLNYkUEchwFElMMaY537ID+LLA6z8F/w8d+kW/g18xGaxyOCK0tF80z
tTIt/VISNOSl+2hbYTiT6xfLbgo7H1Gq5LTW14anF1l1BOMX/f9VaVeZPVspTzKWHiYUIsO4PIHG
3Mb4aeeXrIoolcdP9yTod+ae2NEAedVLH9Z3BhDh4J2dPb6ZVO5frl1tDEI0AA1DzQBZ8HNxdjsV
ZuKgu7FBpvTAdumm+Vpn/nLQwnzzt/mot5N7FyYOCFsm4ISHGXoyVZY3sdcYkz97U1Ir/w87+O+S
XCHKz1FO07sJUsxtpQfcQ2fbOlCbQANVsBLIov2LtJC4KuG+AbmVaeB+TDGNwPnEyZDRzn4cH/LS
c7blptjqMijIukTE/pqq8QFNYgsuU+pqHOwxDfM85IOjk030nGtBGwzIXqo740H7gHuBNBTaijiR
6gU5gN5Peg9YLC54tjGqQywr0K+v6ESAuIc5WxIzNqGGQWyDzYun061wabwChMu46YEMfrJq6lGi
AHsZikwXwePYkLlnCZQkaTTPIjs2NYjyJap4GeG8PZj4PDwn9HnwH3Fyl8smHViiu2lo1z7cpbb/
qTUdeko/4JzhXf5XDP8ZJ2J6s2dNq0JM6b5Y7Z2z9J4VywYsrEYHp1IEJ8DOYreKWMSPaAiAykOV
LAWZ3bf0j7qJeM3qEzp/rz+Va4d0KlII2kAxTpMCbIdhhsvExl1W3FSR5IxWZaDNBK4FUuUXfZK4
SQDEGx1ub66FY1L6BrrZ1LmWiFnJZkEX8GwBs2EBqy72S05z0mlg5kvD4mVGwq57tn3nh3L3Nod4
8ThvNWejkA9JWtXBE7nCe4JxGLUGni/ITQBT6zqvHj9NNXwoKgsf+R0VHTXHQT7SMVXU5cT6TWyx
qk9TWKXkaG/V0Hi7wvnxHy9ANuB79djehb0hM050njNGwgUf4OTUP6rqPm2pP02St391605kCA/J
gO4TuqAnMKytyOfDII1dA69Q65+uq/maHGC/XURWcAuxdef3F3HdmJsRzcIp6jfAmndgVNSN38O0
/Ws5wDrwMSmg4wbdtOCm5UM+Ka0eMdhV9FRFjmct7sOg5qE7q3+d37TORAla189xN8a2AuS1u7Hm
vfZ70CUpzRUv90yCYFtpFRWzM0FCRnZRRL1cSlSzJkEDETkwkJz+TSQCKDDNETF9moER4lvRHpls
5spKBh/oxxMBwqO3WBaecQoB5i1mN2ibCgkX52nZ6i8d0HcoYOfB3xOgwls5EyooQZXYWQN8fIaB
PBn6m1QQuhqbKPrA+Z8uTTx/ZVB7U4MUvXiw202KRqBaVrRaCQxhZDRkEfH2oX1XeJBIjw56E2Fw
aJZGtE1schymSkN/HrLNRkLVB8XuZGlE7g4LNo67XHjONYJo1BHc5ZT2xEWdHHqNOKfddrtxY35k
wgY/JbSeIlGhoa0J/zs3CR36aEnTIEPFp/ctQRYknwAvC5Gf2iiB+ff2RzMIUhaYkYP9FKlN0ZCn
FUvVYFFKv2l+RVrrEZt5YHS5bn/WvDwIArTYRpaKXBi6aMhYRZsKgo71Hz5XNwmYX4Gc28NoD7jm
suz5imE9kydcMOSVW7dWIM+sO69Xd+moB1Hvt/bj9YWtPEbgwkHwhMypakMVz09LoWYSRRY2kDTp
Vp3RX7N0T7YTh/+TGBHS/DZVvikgpqmtXT7QsDaTfYrG5OtiVnftfTVi/8fkWIAKDUAyd5gHZVXA
L4JAYfaNjLQ+y5tEIm7tGqMEAPoFdKkD7SUY8kZtlMEZZhZq6WDd6eMw3xZqMn+JE6PCfKP5h+40
5eb6EtcP7F0m34IT76Gd66So+5GhiQZNpayoPulVudFiVZKLWXtCTtcmmKi6RRJ6UiCnZDuN3Vej
5OauOeXQvPeFCB5yvaTjnNUTC+kfe7sErQ8M2UHx470BTAIopqVXai26Rre6BjeFo3UuMCU9LLFJ
246F+Z9lUz20GBldNZ61VY/5JgplgeeavT2VJrwjpaLqYz1AGslvyunzgO6ZTL9zpnta3xN7CnRT
4sWuacapQEEbZy3pOpsOLGRIETPlqVtu8+QDsQD2EPqO2i/aVcUpC5NZgrfYglpgcvCme8B0IS/d
0K19nHzjwGd9F78j5LI+UIc4EyuYwwjDlhW7x9r0eHpoF3bvxn+u36v/oB0E/CbIzyFbIFjCfHb6
xJ0RsQ0beDQBDZ2n7gBeybDZRr7zLJG2flj/ShN7GhO1qQw9xisZfR4CnnF3Yk/FFJcXaxvDeXK/
tTf1zSRxbVZfMWRu8WLieTbQlXduPMyOomV9Rv6RDzTIw2TDhtB87jdTSHaVn/mdjPRq1VE0DR2u
DmCOQOcJSjkUi1ktBgoLKcA/HodvasjBY2Qagh6fIGXyVnuWhVhrhvlUqrDOyeWN4j2kxvOrUx6y
ofbK9nUqkXlvZb7c6kmerFA0lHo2g34Xsip0mScYCs5JFQr15brCyKQI1jKOGmfpelSxyu6Ymbsx
PTJHBsvhl0j0EE93TbgBKWMVQecBfA6KbiMn+6bWYBBAJ2UVZb+QXvOj1L1DAH2zoE++bdMndD9K
4ta1VweQdnipyGmgaCM4j/NQYoBoghQyocrvsY9/V6wMP7KT7yIEu1yklaqpJfJ1bV89DS6mtyjq
qzH87ahN7gafrkRUfDJimkcEMUV8Y9NXvf70gWWYuFZg9UcCXMx+g9RyqcoFBR9bO7j2rW38mQvJ
g7J6GO8ixJy36cQY5dxAhBY/ZYo/WhIXYPWWnnxfSB5UKGYj0Mb3F2p6xbBzpjvFuifmD2DyJXrF
L/yFamP0GS+fwgG4CLiWusHArgLPllIc49jrLCQaSb6xm+31Y5EJEu6pSrppZFkJl7Df1rQNO9A+
FV7dyOaovD0QlytC6QohFk//CWannfWyYwMCBCsG6Ytq+EqiPFaNs9FKMOCoQ33QrejB7uND/tej
lt50G9jj/5ctLJKBcbcZMsjOUVIvxq1CZhAmPiq6613fzVWrdyJIsEi6CczeZEJQZz/NYN1B9n5u
ZdBKiRAxNrFzzNyZFgQNA1VvKuXRUY1tYsl6b1elgNcZ+BT4The14EpvSiPr0dDfoDNN0zGFPR6C
cZSklvjOX2jFuxRxLQlw7jEyZXCq53uTYeC62fm1e5hI5I9IRIOA8PoBrTq5qKvo6EFH5VkEQpFE
U4yshpOb7vlsS7bF1qHjVub+rQYL6HP/V46gcYZVauWcQU78pf3jvChehvHSyQ/W+9pbtDDu+lii
e2vFWhAGv8sUlC/uo0hluGQon05B/cRTJk3jvQ159x0ZZHTVbmAKqou6DsaCi3j3UZkyzZ0QIGfl
s6runeHVZYdekxzXmkVHLh8Efvy8iOiNJSbrm9qAGeyAbTfMFzuX2FmZAMHxUmu3AfEQ7lK/3Fvk
jn4A5qDhXcW8UQc4hIsCOlC1CH4nLGBxfqSg4MACBu0DL+upDEHXUG9Jy5rLKMg9YbvBvckbScPI
mjEAwQHHAGB4Gbjez/1w204VzVU0GFBk/kun9hp0D479JFFhmRj9XExDxySPqYGIEElM8Pl5ZvVo
DzL7uWYDThdjnEtRjWZI5l5noWq1D1E+WB4t41BhbG9P+uhhOtZ2WIy7nHS768ZnVdl4MQAtfYCS
iy6QCpKgbFSwvCzasPK+Z5JTknxf9H/IrKQKQMkMTUW32nIbd3/ZR8yfUd5DhwccmVnUQM83zmji
EVynSB851bPSfo8wC0rdXN+iVQ1A0Y5gZjTgxmJ+dJlylNB4kmVgyr4sOi8qYKVdmXu1LgYkl+hE
hMkUyzNo9kiQ811wLZlBvFHvI7+bzDRwwRD4EZ22kcDhgCoDSnu+aWCUGSZQGyH/pd4W5R48KxWT
PKKr534iQjAAVlPSPJ4gohiLu6YcN6lmymItfinEh9o6kSGcfWX0zAa3HWKtR7J1NgtmNOvPfTCF
nBbHDWTJqIuW6Tdde5cnInDLBUlMo4c8zKEOhz0aPPzqnt2yo3Kb3s1vg6EtUGqF19Vv1TScSBXs
XNv1SjI22MkEg2VtdZ+lzxhFjOLdjT0ewFXsuVRydqt+8cnGilwGAwrlC7Ww0GEzHYtNvnVu2z1C
WL/+yO09WZtg9ky1MM1yxNomesTMiV47WrF/ffukp8Y19TTZG2u50qpYzHwwNqaPWkow7fnAeea3
QXanZEiUovbwfF3s6m0+WRn/+4lUU9GWcWwhValuCTRUO+oySq/VbBucYFxhTKhCACPIiGxwPAK2
A4uBUh48xwRT2K1b53EO0DYpbUFdv9Hv0kS3pFNHFxEzC+vid968dOxDRun9+4JRcgddK8rShCVX
Xjs9HIevUyXJvK4fyrsIwSj101h0yBlChN3dYMzfLp6mnfvr+smv7hO3BGhfd0DELNxXGsVzruko
55NFMRVf05am576JtH18zd3l8ATwx6JhFpjIcxVz29lN1dRC0ixWE0wJj4Zk9GpbxRRq0pDy0SBU
RRM7G0GCpqWzsScA8djBtFiF5c/gCazDGJ6VGeo6pkCHOkZCdVurbvL0llalY0k8Ab65orV2kTXQ
UTSAh24Im0+LuOyjZkJOuN716j1dwIKpf8/z3gMPoRJpknu/tjuIpZA1RXYN9A7CMXRLNeIRamlo
t09jXXhKZm8aUGGbyiBR3NUDh0drop0YsENTUFwajWVGaZ6hPae04IbOFflVg7DpI88dusDhs2OA
KRoXBDkpCHQLcOrCmGy7PZjKv3U77UlDd0aJluUlxTByycLWrgu4yoEW4aARDLY9V7A8j4pJ7yDQ
qPcuBuVox2yRLEomgu/tiZlE/c3K9MJGRO9Qr2oMr8lC4285OPi7fboO4aKoWWkrqYuLMpqD5xgY
BV08qNauTiSlgTVFOJUjWMgi1SPHHSFHj9N4HyWjEZj58vr35gV95C5iN84YLcJSWJxhulXZI4m9
3BfaYZSl4tfuzen39fMTccu5NDk4MpwUMOKT0e+THqz4szeN++srWT37k5UI6lUsddklFV+JE/nx
sp2R+x9VmS8jkyJoWKehs9lweXblWFpetm+Ouo9G0o3rozIVh0OohfLm5lVNgBePa4qn+YJfwKjc
sertFm/lck/aLYAw17dO9n3BljbpqDVLgUVlJP+edv3vBRbuuojVdBGoQv5dg+BdT0ynCB2QTdHq
YP7DKUP49OL0i/Fa/NE3vJFA5mCvHpVBMKAErxl6swQDZzGTmrOBAmVm/lqqcOCoofYDHieABv/K
EHaOLFEXUxMyiHpohs1QgNp9e33nZMsQNi4a7MwpZ4hIp08TBj5FesikqetVDQDWEjgkXgAVo0Xd
THqmUPiX2Ut0q/qm399ON7mv762t8qiF2eEjOHfM5cJgLrSwwcq9pfpOTLVt5KzGLDWeylN9oM39
/Nbed16GbF6+yW5lk+lX/XY0CwDgboCa7oKxhjpTlUxoAgcGKtrWkBnvtF30gDo5uonBzMM25lN0
J234WNtYZKcR/qC3GLVWQQnNwrRAbY4Xydwy6lcPtZ8EbthhPATw/Jav7+QY3VWRb0glMJIALC64
Kn1eO4VWIfkDZ08Jul677+JFhr5a00rnRIhg11OkYfu4hpCBvmJepp3c5DK8+2q291SGYNFndAlS
8CHiyGbfPnAaVyDEYxBIlEGx/UjseCqM7+qJPqZ6OrJi5gtyYhpMdgQKiToZjvWgyTBKq7YQ5MyA
JwGNi6K/ei5LLWyjbyJcaf2Rz82efmBIwLxRA2sbeXwcI/nc5hL7y/VMdJdPRQpKMZv6HLcKROag
g9bawCCTPxW/unHXdr//3mChs1PlY2PQUyXm0Kp+BqhhLlEwRvdyn20rkL63UtQLVzBxQSdSxD2c
7GpIq6xGEwnKHONnHqxy6ht7w2fTLxLk1WoK462mi9ZbEASIwVHUDqpe5ljTfOA9OdG+33BuLRrI
ODHW0jMIZ1R45hZfHr93p2pImgrjLlgKUpEKkMYJg4qsg5wsbMVG6CrMA6ZSAQOiiuGMWUMvl6RB
qbo1wce0cTtZGLMSn/GyGgZdo7aBYTiC4ZurccyydAaaJta9pFoCRu/aaK+bt0t2UGXswSvqfSZN
eIfnVmc1ywCuLzSMcOvqfNeblkcqI/H62Y43BgG13HU1X3tRzmQKD7M12k5H/+lQWF44fjcJzL3+
XBsexp2EBTwaEC4CaBZel7t6dO8bK45nzDFhCNzIWCpjN1ETJNIZ0tysCjcLDfuIdfnB2cBEn6ug
OWKqq53zm3XsQ7pb0DNIgRYeA8NnaBqUPpErN/lMHv/7icovNf5TIsjrD10Aej5wdSVf24D7AVFY
Shy21d07WZzwpoD3LDaKCsIaMCyRbSkDG6y8i7DpjglIssYZdcTNy4BxylR0krjG0/w6Z9+oDFO4
uoITCcJ29bRDx/iCFqOypBhmUvzOpunHdRVbSwWerULYpXxky2KCeOhtxi0H3rGtup98Dk53pRNu
ZVvGF3xy/oCsu2mVQ1hfxg8Yd/uzoO7LkMjQOev3FYk0zs+JiXwi4GQq0X1rxpDThq63BMZPPcyA
k3TRPvU27T3z85vxRqbeq5bpRKpgmTBlR4871uK6tseu2xcgdq3Ul6R6KE1JRmx1H08kCfZIZZbN
0BeGfaR7Cs704rvLvkgU4/9Iu67lyHVd+0WsUg6vCq1u5zQez7yoJkpUprL09Xdx9t3bMq3TPNvn
zVWuEhokAIIgsNZubPhHBs74t3tl0DjDKA60QfkoYHl9Gdv13VBaxzVPji0d0NIw+qnBVIw/5l6T
glsrxYW/jmVz/OeVBSLG2x+yaENJ3B4/hDT3GcVNHO3kZSGr+u06ArI0dEUD6xIQt/xnbGxTU0Gh
Mq4KDY3y0sKjEE/ftZ+MHJYDv+jLmir2fBs966bNH28xPSH43cDQ7bokOg3NHsM7c3JR9Ukk2UK+
MmJ438oQ3C2m2jpkINoJFSCyDxEJkxNBzQ/QP4Gs53MvbeJrBygbzKIhoRH0mQddnW0e2gvyNNjA
KkRxpr8GjzB175z4M4hqQajkSRTcs9GtUEHBdNSnTKXIbdoAgzw+i1LjlvpAnQlRAYhLzzxRmaJ7
1gg2UviyZgLqRgwtrK/K2bJRHZ5IqFif6A/mfuDc2koQwkg/lksZU0goYzzbf3N1WWFrzyy2AoTo
kbdJapS8wA32phcD6LFmaLyAwBBDpLLV2qkJAmgOb0wGclAVz01vnQqDeMUapy0FBR+919qfMzN+
1jqeOs0PgLS8kSSYAioddlPqNQ0B3LWiUkvUSWJtuzu/0UUIEG5PxjkuGEVDwoXi/koAoCLbGpkI
oQ5cukbnZCZ8R9fCagAY5uw3axac95qdPQFnKeBvbcdCNBUjj60rC5lURB5MjKpTHqg5xrZYtIAk
+7wgvuRC+AHmM3i1ACKKtgSxz6ZSWVU2JcLPXNIYEDBFfV2Y0mHbnVNX5YP4ClhxMZUvYhoQw8yz
XLOwZvapj1O/dU5Ej/1yuTGkZ8ROvHkjS9gfwJuxDI1PFLPYpschRFIAXU13HToH6oAeZKxbuzu1
UY2rvjmS7NiaNMCbIxJoX2qqe43d+Ur76AIe9fxO7R1+bxQTYk7ZOdWquFCMjw3yii1AdKPZ59Xa
6bhIzqUdK4cw2J+OCyOignCgV53VlOpqINVMnTQoE224Thna9uN86SWvRHvT84BPADaZi647CwX1
t0tYABYKF5yKKzYGBPCkyQWQ9A9OMBxGdHuwKz7tNF1WPz6woNs3S3HrusHu+gJvluOBz3rU0QqC
OTAjBqrPr4tmdTgvcMfX3oQ/QV5BxgLYJQh/bpyExWJdpWz+gE449DBdiqdRHU2SgoxmTka1XxHM
3eN64FAbyfXs96GChIIeZMn0jpEANww8qni3NAExIxjJNJssURIoVBfWs5aR2zlZDv1o/j6/bjIx
2lv7yMcpXi0KMWX71V5qP/kxzkQSB3dlOAiB4HACXZVYgbFA6ECAUojMsnhMyA9rOaTVtw+osREh
qNGxBgQjPUR0bYti33osAPdNUl3iuXt1WnQBY2oAGAmY0hLdaWA5o42LA6oL42iKssM0ee41kH7x
kNxM/nmldm36VZgp3ECsdAZOusX3pgo74KFNT//b9wUTawGbWU8rvm/aRxuPU8bn89/f3/d/FssU
NkUD/Njc2TwTXm8tejnNlwU5nhfxHzYEpLyqAyi3d5xds5GTjuSArW4AVn8yAA5OfFcJ+XQ5WjJk
yAN7GgEDAo8bBnAn3rXRG2tiTY6mAVQ0KfJDEadF4MRLGbaZFHRvr3IOoDOOfwOt3oMfDiZpqhak
pHhOGa/4a0rt04heNb9RncJ9zP4pe0Tk4UtIV94I5Oa4OW3HZQTjU5nBthkKU7n2U1XHi2TQbtyu
jWpQQJ3fut213OjH/78Rp1FWG1ZWIG8xSeajjoVqBTqlwq4zaomV7IoCz61lYsb2PchjompMGSos
pcmOdXKhzYfJkZw/EhF/rocbbeyCEifuUiT6mDHs7tiXbPhAzQOdUX8rIb4iZlPf6SyHhAW9GF1R
eslw0Yyn85uyF3K2QgSXTVxUy5caQuLsplB8Kn195R94Z2QbLfS3u+40pFgtgrtDHwCLF4lWcuH6
mBg6aMFylCFS72sD4Eo8PKFnX4RfpIsK0juQb4VM0YJKLb7mvfOBGIoi2z8ihMSx7sd6LbmIOL4b
KIaugvMbsm9Xr98X8jdgXWuLyvD9FFxD9MkmYT3KyGn2BnPRpfSPEEc4aIhVL2vnQogB9NoypF9x
f5y+5Cewgh9NNJd+l23MbtjeShSOHvRgtK1u/JGoH0ANfmxRlrmtTxXS7UGGhiUxA0cwanUscONP
IYzqF111q8ueEXauKW+WT7DpeB6chKolzjnldqq/dfbzYl9b8+J9wBRA/W3rmmMhJxTEdIpR6gBW
guuQb5o7Fp7bzH686s/nxexqsxHDV3Mbydo2B/00joElv5xx9lQ3UxoV4Lg6L2bvyoUs+lUdIf43
ltJWGD/gKZuXHIeIXpur14JVpwhp0F3a/76D9Y04rvZGrcKyAbVpYPU0crXQ57W6NGTY9Lsrh0sd
kJEBLvtuPCiL9XV1VsS2Ur1IhxsFdZ4c5W9Zf5FMjBByrLaii6ZDTK3cY5i0jmt//dXK5pD292ej
jRB5Uo2A534kAP5OwgZ47RkujYsdFZwhCPmHlGNi10tf5YmsFktWqpmDFqNQrW5ZeTutH4mkm+8L
IcdsOpvqBb5vW8cCtQrMJcpOT8nOaEKgyZLSJm3DdwYTFf1dY6LzC9R0poy+ZXepgKJg6ipmOd9B
qy6lOTmJAQB/2wxddtmSh/O+ybf23SG9+b4QAqohVxMQ4QLGPkqO+tEN29A4aMcPADFjNuhVDSEC
lKluju7gpGHufm6/EOfzLOuM565wThHB6bN27UeU6NKQOIY/az6Jw0V9pDlwk1zfbiVdrDsuAypT
kA5wxGUOLiO4zDgqZK2VnAS82KIfUoxM8May5WAdsot/jwn7Rph4aOfETpahykhAldNETpYREhkz
8Hs7eytCcJlJr9AblBUkqKsgbQ+KLsnLZd8X/MW06URNiu+P3dECX5yMVv198vT29wsnpu3GXY2D
nwRLjPYc/TFvQYkoZdyTbbsjuAtdJnWMZ4hhv5uT5efgCImP5gW743UhGTSXVJrgNUaR63WcQNrk
Kz5HLgKBctgdlEMV0oN+Oh8JdhBU3i6h4EG6Yy5rWUFaFxanP5zNtyR0w+Gw+ukRbyZREbn/+qR+
K1Ios2Gyf9DXESJnghnkSxbfopNGohbf+beB4a0M8QwdOnvQihKWd+CUYvHJAf12gD6xsD5Mx0Tx
DFko2rF1lOjRHQSoLlyzxSYhNzZMYAFPSQgqOOqBFORpqIvgvFq7MkyQQgOTDn2mYoFyHWyqKStI
k+a8Co2E4FlDk6Vt/C4grBxv2cLyAXQTtyrBp7qyRVWMaUloLMqdlqWNx+zD2FYRgCsDvYnKSsV8
PHUe1U6R4jfzgPBeOH96xDQM6r1CQEqBxKfXup6gX2c9UHS1un53UIH89N8gdu1ED5AEIJEDA4Vt
YjnxYzYZo97bc7kaThJWMcgnCk9JA1uazO25MyDjOJiFg2EkADK+lTJZi0a0GpB3gxVUpxw9SDnw
rJgLgkn+7C4NHzuWj7o82p8xAYGGJ0fwrgQtytqYKmgwfQYKGDC+R68JZzB2ch4eGjj+eZPc1Q9v
8DB4YHYBIlHQr7bbLittbBkPV/XDMmN+0PXNCMTimg/WF4m8PRdAJ7CJQR/bhKMJm2aWyoLZPqSs
sRvmVWDJ2iNl3+f/3xgFqYHFqHdNEqpdfay1IvUoOnBkTrZn51sthBjvNpjRn9AjFE73C3q4mwPe
9J55dMLd6CAbk5WpJIR4o8UJnDAIa+o4UqzlRkvd4CNWgNseAHA0DK6IQI99A5QOpSkxmI+nE3pk
kXLXhpz7CWBjgYwKYM9xAd4E4FkYuItnh7d7ZBW9a7AuBXcD+pCSL47xYCzfJQrxSCNGIt7RjNZf
YGYABOCtDKVKk8FgRRJqY2Bc6AGe1X7Oprcc4EaR7B107xQGcsurNG4vG6ub+hglTFxe/sxP80lc
B73UZUQ+OV7sDXfAED/IqsE7DS0cLeZVpuBJebPm9uBCpmr8VrWf5vxTWw+gOPc4OyXecHL3aVil
YOl7lo/wjp5C0ClhcE4IT0B0Hhczd6Hp4P2p50fGKcEUtYKFlUfDPUsBghUCLwQCiFTwMxVVfJs1
NA1dTb1SzPwy161wqtbovLXseRhITPFmBJhT2L+wlK4DDISUnyTlEoDLPCO/zn9/V43N98Wg1JbT
YNb4vjZ9XQHnrLMfqax+sq8DxieB02q7iuhUrBwWPU6wVGuC3qIq7eNITaWIPjuvHrA6vIrzay1A
YsQ0KU+XJGszvOGmnJu4u+k8PCEf5/vZTzkvShHmB9mRwU3qnSsDClkHLwTQvcWOpljrprl22zSk
7k3FQj3pAzrcWPbjILuP7B6G6ES3MFQJ2vR3L8jVlBrukOecenI98GZTY/J6YNh3p+o+DmUTfHtm
sZUmJLmZS1dgCEFaQhLQDV2bYKJXZ8kNQSZECLaJ3jPcejOw+qnXGtiks0+kk92r94ItSh2KqYGv
6T3SLVhDjbEYYHu11iDHtAOzHr21LH+TPg9mG6yyenavKbik8MFBKkNH2jN9kFBgbBRd/u+RW2nZ
00FxID5RT1p3kcn6QXbD+1aA4L+OsuhapUPAcDEGml+GVeXlv5wg/Y7h9OPwmAfseyxNpmVq8Z3d
HCr5EJcga8TOzQBT5S0aNXjNnyxP9XskZgagCb9UssrVrn9vVRWSDcuZ2mRhUNV+bEBQb14VIGFZ
b7hU01/zDzVScEbu190TTpTcTuH7PdQEyUdrXhf0pckkHYv/wa9fZQieVqdrqoAjHsFx8LT7Cu/Q
8zG+UouA38qriBzOx3vZzgk+R5lRz+iLS8O4O0z6TRs//0/fF0tLa9d0eTfh++BGo25Ex7vz3995
cHqzJ2JHCO6VWse4R/XBekDFJEQiMWKWxAJ2v/lpOsqydm5VYojHuz0gYHHGI1kTDmAlQ1sIrfkl
hOTXFICbunPQx+5GzwrvvGp7hwlu95hnwmUHlzrB2ky3ILmV4XpMm+faRatk6nUME5g/aCrL23eV
wnyWq4KHCt0Pgv8CwUtrE3eFqMx4bPXxU1JNfudYXZAosrenfQu30Y+ACIiJUrFnre/AMR+3C8a+
D3FU8p7ZByPQbvm7LTmVsuYnqTgh4XXKBmDqPcSZj0b3nd+AxmMTxtpv3mgox7vfTXYBU8Wx6ZAG
vsOzjI0csJk91pKP2HEOJaBh4YraRjKG2L1NA0itC4g3DA3qYsZZFVnpAMAWWXUxeknxPLcFHvLv
VyoJSXshYiuH/45NcHcntxwHA3IwSt3E6FKRnMl7xz6QuHkBCH1Q7xEDeXtfVsKDDfXJBr1L/HlM
JNXhXRF4oMf1ClPF717vh3gyCfAgkCwNnwiLSvZSFvfnvVUmQojbVTeSBZMV0MK4HInvjJeAxzwv
YteUjY0aQrBua5d2NoOMZKnRktaG/Th5c8YwoV9ejrQJyaIEWpseXJIAxUH3nFFatOPxTYx/m98g
BnRba4esabFbf9WMVY+sQRxQf/WrG/VT+rX8/r8pLQb4DsncmPOMTeH1iyEaj9rPNVovqps+Sg7K
w3lxu8b+usTiA38/L0XR9CkyeMc66UV2tSj/vlvJdrcrKJ4gFeB++hK7aE1fl6/l+FmXkSbJlOD/
33hspnaos3dYsiK+0KtT7EbnF0li6yL6ZmYmUxNTaMDQPzSsL5QBhPPfv4C+XSYh7JTDkCQKqsIg
ybmZEUWZ7q2/1urTeVVkSyUcsqqxDDQeIaXT7uPmq8kk3+cu+c5dgA1l4R4KFCQxXYjLumiYifu0
EXHjzaPhwEc0ZThUu2qgmxQFexfD42LpV53ddDHAloQdX/1cUTx11A/nV2o33wa8koNiKCZA3vEP
o4xYpuuMego5FrU3v/Cayp+mfQsMPJggP6bXskrBTs85jOBVpviSb1Utw90XMnm0QY8XrvAkzC+A
HvdgPFroH2Agd5xsj36WKLsb5jaChaJcQu26JAsEK1Fyw6uMFmpHDcZ5gXmBrEH2OLbrUXh9x2i5
gTRM9Cg7LrW1SRF2MDEX91cJvakLyVvY/umBUxZTtnxyWESSwnCXU40Kngd4OUS/YuApUe7GP4MJ
OUBeJFnDvjgw+IJREiyx76BhHYsurROj/GJco82MM0PkDASCKFG4UR9VoN4LJHvGM7l3vraRyP+/
CXulA+jhhCYIS5P2qU1tPVib9udUNgkQrZKobsba65p4vHLz+d5cujHMFnabsWSSjUrIfokQ4vNx
YEtfQffyt3bBUQFJON/nlFMsRUkgm87evQMZG8WFeK9nhEyoVONB8HoIkyPuwYF2p94Dby3io8ea
ZOptN9hgFAmPPsAmQm387To7zdCrwJQlgaPMPuhvAnXt/PN7ybOld1vJEbAcDh/3Dg2DUL1pjCJD
ztkcY5Z7RKe+Vbw4uAMZabAk/x6MFXEGBVU8z3GhYll1clLFMlhMApWB1SlY9AenOp1XiZ8k71Ta
iBA2ibTl4K4xINzWpPLq4ruu3uf6D515hcq886J2DQJjxqBn5k3KaB95u0OLMuh9O2H5/gqbVYBe
9hs7dFAa4UUEXXYJ33vJxascGueBVIeXTsHeyzoltROjajZ2wxH8HqHDek8joZq/mMNy7ObPIIc8
WKPkSNqLmluxwpIuILkx21hD3woZfbe/mNs4wIJ+YDFB44GLCXolLUW8h7cpkB0td0aXxIUTGWhe
y/3kyvJW1LYAWBDIkCp2z1nLAqQ22FY4IIyY5WeVBcLrEc+qGMNFQ+MNHjd9ytnDgeJzG9+uIPL5
9/1TeEl7lfnnUrsJnWg5nbQyRUuBplyrakjj60UG+iXTS+w6Twa6NhWDXhn1gPsFnJYyKjPw5/CK
neaVt3HifSRUAZgLCFYuaq7vCvIEfDa22pmoNQzZzayPF60jsf09G9xKEO59Y0tia6Bcgn3M1qvV
VLzO/nLeBPcC7laGYBE94ow56wZu+rSKSsf1yPQRA3gVgUeZtxEDfeczW2yoUVd3fe+r7udeRhxx
Xgt0sLwV0WpWjm4CaEGV+KF31x/M1iSlhH0R8BvkwEg5RMCh2c7KCncvuI56AcDXsX84vxH7m/36
ffFO0hhuojJ8X9cf2i/1clfK5vB3JegYdFIw+o+qi7BI/bg4i5vzJK2+LJYwXw641p9XYneR0LKB
SSckDe+YEjutt9pRQbYAZhdXO2WpLPvZO7zxIPW3AJG7g2Dw20I7Jk6fC6Ckkgs1SH8w3NuNoE19
3ouS3bvPE4JAUB6kCHl7qRfnisVoJVz+HUFO0zU1xstxzP6VC3WRc1LurBS4cXq4HI1Wkqjs4KMg
X9jIE/w/Zy4Ygy3IQ6g2ycGK2DclLILx2F+wF2fwlgLPzRxdS1bY3LOUrWAhKJRLSzSaIgvLG991
w7IBXP3xvKXwT4gpy6sINCi89Vg3ResU2HjAdorm3VdSFGlPwp5FbuUIRp+bE57rKOTEuRdfZ0+c
FWU+TneujZlYfrMs/I88aG5FcjPaHHhKXClu7GLbKu2nZXltDMxgmV57GR8qmijPYjJbxx9vZZhV
tY6zxRuIEI16zau6xBvzR9O4gQMG57dq1xrAX/2HVRrNX4I1mDV6SPoMnTeLGuXqYV1P+YeenNGO
/LcMcYh0jqfJHHPIUG+Tm/4EkstQecxPcONguZQ9pe/eHx2AZgFOC5hr70cgWrcZhwEdiOkJ19Vg
PfKkiycKaFEJBokb88D9ztLBA4VmRF7ZEO/f1tIW1pxhq5YZ02PDLdWpl9PKW3vJCbX7QItMBJyT
wNUEKJ5gFANlrOhGJKrGNZ5W2pMLdBx64QRrZA3IKa3DzP6LYLGbfG3FCvbuKnWlLjFD+f4adRs8
k82fx2OW+ShH3SdAKBs+T9JOrV2b3Kgq3AqmxJlGdYGq/Q9+Lb0tDqWPzsTWq698TLof7YBIig4y
iTzQbLy6ActWPSWQiPHeyzxBOmuQw1p85JD+k5+DrwVoKGKbh+qiBcco8BYyLjere29334dFVq3Z
jYn8DvD/MoRzpSZzbExOBVUi8hhHQAD+TrB6xW+j9hIfHJdRK1Nr3+U2MoUgkiokzZO85rbJN6yL
4sAMrdvY6/8bFlu+/e987h9pACd4u1mUQ4aSHCbZBtwkO4BE9ZduaHicYbv4JQso5xcUODpvxS2k
mC1zwIKqNruvdfeiMb+cj8H7TrbRSHAyJR2qOZsgwrQjjnuFYqU/fdG/UupxHEBQyUtRgXafG19t
Ec9bb9XSmE0U4mDPWPzZXR+ylTceKfGFMQDMMfXmPFgmmaHsHmwbPQU3G/Q8BWMmdq6wMk9VHolx
OYCZdIoPqSq54st2jXv8xqNXhrdivcGSFuVXDHh4jhFJNm3fDPHyjcCPYpZ4Z2AsV0ptGWKMJbg/
VE7zHoyem6OB4C+GNE2G6L+v0qtA4RJh1RUuWxkEEta3njGwLyjY+hKtuDW/d65XIUIFqEDZRalK
CJn8BaMdKYajtdNfObCseWC3SI/W1X9WUAhVVlWOeYlCTKDc14Vne+VD5zF/VYGfYAK0ue887WVB
koBU9fN5NfcN8VWyELA6k6ERT+vjABSczxX5XjeR/pBPzXHUSllA5uHozIqKt5qsxoP/xLCiRqLe
29p3ZywvjBYpHc2GmxzNZkj/kfUnBtixJUmDRE2RDb4e8XzdEqi5oNGkq6NJ67xBUf1Sab1VlrXy
3TqnpxDEktlIl26BMFY8TvOXcjyC9bVpbtbpuqxb7/wGSnxBLBxqcTrEuYlFzRrHTyzHbxIZ0tRu
avdqnbYQrBQ0wOtDBX3SjgSpVt4DavSgMuN7ZiSym6/E62whWsU5GLccBbLM2ykEgkhUHdkVp8GW
45X/h8P6H9u3hTCSs0lvuxWypovmlPKMDm0t/bMGhijkxx/YJ6ThnM0Y3abveNFUdNxrCRsRs8Bj
o5RfNBaeN4Tds3MrQdgm0K6VuQ1yGgSs9cArnkVAbgzMUfGUv8DVXdb5tmcXW4HCXnWknk1tgEpp
Hzm/nLz01G+2bPRZJkTYpNoe46LQIUTJH401MjA1qP7Si2+SxeM+KfrsVhch2s9LRmeTR3v9trni
cFLtUb9ffZ5yfAROCohjG1sQwr0zUNINFYSZy401hU71ZZAV9vcC3laEENeTbqhVk0CEm49+34dT
8c1BHEorTzXvJGvH9/n92sGyQUmFOTAxLxz0VjVzE8mMEgGiIFi1AFeyyA3T5+zZvNB5JykaxSXm
vm8Xr0KFIBunGOFSDdwgXCv5xXJYIKqBntYvh8ysP+S7r7KEDLFLccMAJxJi7FiEfWEGSeJE5xdx
L4zzUb6/11Bw3oSuTuzEyABoc7ewkypraJEtl+Cro93yqSJ83wU9DXWuCrP0zSGo4uN5PWRyBHfN
TXROWw6/ksRr5LonE69Wep14TS3JJmQLJjgszjwTRx/2vwMhNDOsS5p+/99UEbxUyXurG9oOEbuL
isEjHbpHf+a9xHtkziM46pylFLUM6EGV67U+0ewTZtnOKyIRIT5N9aVTqKTD3qf5J3vO0Ot2yqjs
RrP7YrqxYPFxKm7VcnAqvvMHHD+hehwvfyRX6oV14KNCH6k+bqUJ7p+6SbPENnTKrQOdI6U9qYZk
ZyQWJjYeLc5EgUuL/U+NNShcXHtrWdFMtjOC16tsMlVaQwujKzxGHlZAt8tOAolH/imnbe5/C4AQ
NKXEvuSTFbiAdVlSw1u6qJHB/snWS3B9HSXoZeJ32ppYR2Nkp5X8Pm/IMgmCz5O1YUtCICEtyWlJ
xoOiS3z+j5WeOctUwenLUk+JUmPTu5A9myBjTT4Nw5/24yZidXBen//gM3w6Fl3cii1OYo76OjBV
hTTD+mtwMXTu9JvhB9U8DvdU+LPEpveN4R+B4hUstZIe/XoQyNmmhzVE94MPKEBbBlaxb9ivcoRS
EVMdorYq0g+mRFkXxDNwiySHsmzxbCEE6PbQdcxA+t7+oN94H7xz1x+VR+exfOLIVbK+VplKQhJQ
DGqmFArfq/pHA7B5gr4TGcurTIYQD6hV1Ys1Ydmc6rlLj3Z116mSZdsVwWdx0fWLO5040xnncwyK
5gIWkH+e2eO03mi9pLtp18jwXgOgW3Txv+OSATuOUg8dCmpT970YLxan90rnFKuybu7dHHcjRwg4
rr3Wa09R2RqBKaMkYBU+KnT2lf7CpDLEiP1le9VJCD35YgxFrUFWz+6p8eiWv93l5Xw02BcBsi4O
SAFae8HAsl5NmE4zZAL9d+b+1lp0/Uncf/+OCLTtv2UIBla2JVLlOMU1h1qfE/BgVuPoza7ho7XL
q+Y4pMTyxmb1ehPAGJ1b3o9pjwjhHutOVrnY1ReTuJwpHJPoIn7EQs2VZEOOaM7u9eLaIV/t8en8
ku5ayEaEECLqdnbyvoWxG+7nKTm4yS2bH9XZW+zDeUG7Jq+h9GkaGIwETiiuSJtDdkaJVVFanExD
/60fwF+rXpVL5Suyrr59hf6RI6Zybu8YZLZhhnSO5zA229PqPtlj2/irguEVzV0l4YIbxLvz8FUx
MatLMpMwa4ZiY5JeFu4QDLMsIknW7k+ZZrN2qkH1Kq+RAVdWcajbZxf5kFmi5Ck9bvnhfU4ZwcPc
xBxMi98Z4k/kVgPbIPPH7+mfdxMt86qj8zgF6NxBq9+JyoKVbCEFz7PmagSmGoKiYjVXamNd55MM
OH3foV6Ng/9/s5BL74K5roR6GShbl9EJqsz1l9kIz9u6TBMh7NZ4TEgdAhtsi/oqKdAMSSWRUGbl
QrAdqYULtg1FamWJ0uXZ7L/ZrPa1/Kq0JAVHmTJCvoeesAUULtiWWC96rzOdY0yG+/MLJjM7IThg
mrjsWIwFq5c+KvqfcQPkGlNtbZ9kuT9WluvRGmQB56Xu50evrit2/pe0pG68YBV5C3Xz1Pmrh7gB
ymyM7qOqFUi7xyVrKVIsFGwuTJJAoNX4aBRfg+anfiTAq4sHz3gBaE/r9dK+S0n0EGH+1CJpUBOE
0FX7VZmpV9hFsKrXs6wjXaacEDua7m+bTFN6wWjtm7MlAcLa9V+cEzwr43D9gtmnIKNKVf4KlGaj
17OLrne9VjucNwuZEMHg0SuSjcmENLbFe2PjPKn1HbW//m8yBIPP9Kxc1QyKjMk3W6P+0IdAkZCc
TBJFxDG6zsoTSyEQYg9m0MDELKqENpGhjO/u++umiMNzeYyiWWZBjEu/LsPoKbnkaWo/J8NANKBI
gMWM5O9t2HZY5nZkQZLSH0rAQPF3fHTRTKBnGK76G06E8wFQN07x/o9EIYKDW0rvnLjEa5h52XXP
iZ17Y/vpvA3s+uVGhmDMQJtXmMKgFYQFo/Kgqb9cp/FyMzovZ39/XnUR7HkwtLHTbZ7imbNP7CnA
2ExwXsS+pb2KEMzZWWrmDCOWq0geltwzs8dedr2QGYHYGTaUSd3XGc6ILnQiNXhifh7p10PQIGjy
HnlZW7dEJ1O4oGulNfTLgGWb3W8EDCvxnelKDiCZCCH5HnLW6QbjeYLxa6xOa9F5yiCLAhIzE0ey
Cozb21UKIaRQLm2Q507aEjFFwbxUZksijkwWN8VNfpXqo2MkBmTlYLE90WK5rmbyaUJThJ9Iiea4
f7zLVV/9x+SruxGmjBTtURaMrgIWYql/4X3G1PDT8Vs/Ss6d/aLXRpYQD8YJfX22y3118P+MmQEy
s/29BPV/Md0vswohLqjdaGLMHrIaWn02rdbHa8EPPf79P7msKUQF9H11KG1h9ebqS20FaQ2wHfLz
vAyZOQhhQRmyoZkSyLCTIZjTJmyTwUP7+VPRax957HjdIJF7tW2ypFobiFrzr5r1ifWSrj9JEBVb
KrOsHsdqxveTeniy8uypTSQbsrtYePbGuaPgmUs8RuNsrbsOb7mAfI1s98iGY6PdDzICgF3j2kgR
Qk5r5EbSuBPWqfqim9Hq3EwypN/dpdqIEPLAwe2zrMHtG0naVZY92enxvFXJvs//v/H7aVaNySVY
qKF/6OujziQloP0lwoyeCqpHzRFnsbRqnoEAiRKjVTYHcJZ6SV0e8/JDaZPxKkZwwDbX+0yjUEN1
omG+Z6PEYmVqCM6nLWxUVwXf57kybX27+80aSWa2uxWW7eDlGCm5ImK6DKAs7+YSqfJq2C+OqTyU
UiDa/UvaRgb3m81293HTx32JIjbBgMUtuGWArYJXs8i5ncPez+WIxdw+350rG4FC/NUVRoxm5lXz
FzvBowPHmoqvdCXqMVbSRrH/EbgfdyNQsISMzHWmjRCoTavnrpfFaAXK6K+WJEbuWsRGjmARlOn6
3GeQA1JnME4pvrmqt2SUSJFtmMj/XsZaM8Q1xDg2wDT46sGH2MvwwjvPlWP5vZRYusQKdSFTq1vQ
tDAHVkiNKgDVzFGdlvB8zMEwBY+M78wCg+2mq+gY8hNPgJm2KCLWvIDZFv2lziev5wTAHQt6Ew/m
MjtBota5N+Q2ukjq5d7sauKXcXqPqufoac78FbPjlpf13XLFMHccOkpCI2NpyoM24MGxiq1QZYr1
rFRtAnx0Gh/aekkDi+YvhqE86hrVfzZxm1+q1uB6Vpxdd676UKKdqveqpEzuV0Lvk3xwDw0QxjzD
JvmJjNk3yx7isLeryUuZMfuc5eobBr1rzy3N6lOVraW/LPmvpVbasMLomTfNmLkup9q9NdpxvDRA
++ctRlND36rzwSU1BcwdWdj3RvZidDXzbIuBgoVOd0CMtvxlGH5XNMHMtjGD2nUZXb+u0appu+kN
wBQn1HJy92GxlWOldmaBmRXXvWIqQITjynqoMyNSiRr0pXI/xcAoNdZvncFGIFEnX5ukftKJeU/V
xp9AJAuipEsgWLNTg7QpGpiVhinBLL6VDU80LX7nqluguYeeDFZHZrb4qkXvl6r3kqwD/GR5sqvy
uLSzZ41L5NTNIbZWjzRZQKf+tjPIlxhV/aPe9zepW34mNWabs+w7mpMmOI/10i/9SxXPa5QUg+3Z
aX5D8rXAv0brQo3JpUZdL4/H3mOVdmMPLaZ50+Ki17tAWedbQtMGI13rcxpjdI05kaWh19JeT9lC
Iq3VDK/um6+uuza+PTX2CwW7/IVKNOcwWanvmrni6U1qBBXte892S68kw8FeQG1fLZ7quj8WJBFO
SttQW7tH1prRqI6orJoX1J1vmliP4tJqo96KH9qqvDWrFWg+Xb6+jKRSc8/okLd7ecenVbLpriLx
EE4cIcxasvZQJiy5mCEVHlcvwaoP66XtDEewRTLfYdaP0ogfGOnvp6nO/WVt8yAf8xdwXmlBks3B
mLV4vE3JY7nwdRwSn5aT5SlGCh8aym/EJPU1NhWu42q9P5jtrVLahm/S8qqp0QOszSqAXdVyPBhO
ybwlXyZfH0nsD1Y1BHjeqVDIM0ovV7Rn4LSWUa3NvxuAN3mZNUw3zNRRDxme7N6+z133q6GMjzFr
0v8j7bp2JMex5RcJoERR5lUufVaWNy9CV1cXRcpTlP36G7mLRXfnFCpxd98GM4NkUSSPjRMBokZE
3RmPuqoMi9QMJyc9DW0OIFD7ZDY08iZ/ZZAmZn0djbYf4O/XQZGZz21J1uhyuIGFEVfLZetWALkL
/mrQ7DlvVY8JeYevTRt1mMG5b6XzMSoHBOToy0lHT0Gf4hd1rj6s2Qs8XAkvN4OqKN/BirnLJf8J
dY0Y73sru0eDZmMIes6fEuD70RL3lKHVWi45plL6PV7AqmM1CYioYunRX7WCniUbHyoYhpBSFTiU
v1Wl2NqkOSr6orP+ZijHD6exoAfUHPuyfs1Mjo/n9pvcHV9Ql4018e6txt50eRM447yD2EJk27ib
Zf+Sy1fF+c4s0sAVzpOGWjGV2XO5NCtlOJ8MhGE5eOVk3YVWU6ykP7wp2axIW52mLg1BcbarKAtq
rveuL7cOVCsiU7sSymHtpyXmx96VR7fV92rpu2CRLErrKRLZEju5SEFJhh7cxI1VVnY7KNd+FGAP
CiEIw8O6Bwtm6/7wOD+UvIENHDcNe16oedNkjoLxIdsUtfTA40tQVcVqKapEi+Y+y3TiKvNusRqw
rHr43CSNaYooJK+MUM/++9ihmdS07U3rp21oQT/bxHxhOVJcTuWH0rZkqGi+4r4VFgQUVgPohVon
Kov8ZDTTGDRLVobaLj6AvMa0srXOLPBoNj30P1ovMFQekpEcW2+8lU0H+DK0Ak2LR2amXyHuHTrW
tJnsNiRz/wYVtFPrdyLQyowgLbmp3GllzXZEOV2xScajajcQEr7V8kyRIkXY9tWmJnXgZOOO8Cko
ZPfGB//nmOeBGrtQsX6VMZacyamMfnwlfr1jjhF701TsvbTa+PPkBgY+bYZ+oYvT7CsQW6gyaIXJ
0S410WLpdDKX5hMfDR1qyzyxbI47d3mzjWVfuOahb5xbz2x+iIGEyvXWkBjd9gTekMvPcS52M77w
gJHXhjuxov0Kg1JhX8/7tOkOlbWEZQf+uxk8pD0kHuBT8ShvMlIDUJc9lcR9cuh48kRzqLtJg0Wq
3aGF/DT4U4Zi5Rjg0ZwNPhhb8jpuuC4wXtKEqWkfKhsaItKkz2lnExi8BYS+wnpLTRmphf9aGono
ydWRhla6FFa4DNaqwHtYck6DOidQToackq3NTZHVE8b8oBZogJ2yLvcsr/dp5d4tpVEFajaDtKdv
tlOdMKUIq14ba2cs9s6i11abBugK86Cf5weJwf9OFT9wjp/u2K0nRg5CdQmgKnFjmyDNVRvHL3/O
ll1Afa3bGF55q3K56xcoOrteNNXtup9oFno95UFJ/TdnRgxg6Ge+PFAnvx9rdpebdIP698Z15lOt
7N1UsSdjsUMw2gZVvazAi26vzd49mIvzk2KolWsatZbzttTDFFZ1tZ2t7A2PIwt61/7Rz+m7pcqj
n7IXnttJxq06aB17PRMGXK93HDTUKDtvCG1NHx2UwCPV9gH1F9wsKJEHVuo+Fo08gJywCttaHzmd
Hs163gGjU4QULN8jKWiClDNKlf/S2f5PPptHUaoOL9vboLZ+I7pi1ShvW5coFHLno1vehnOwYJNN
Mdlb22RJD2kyVWXJBAOakmrd4I4H2nkaFy8sCmIG2swj6bensrO3qWJrarTgIPHf665MRC//RZKH
QChJUVJLuzQpctzV1leB5Rh+QIv2BH78Ozmh6tbL9Djl5qqYshAW4a2SUFAQ+S1jww0kpY69Qpu6
z7xXg5K9JPaqzsguTQW85eQ/T8JNykGuYeKTRcPKZON4KLgfc4f+xKyPjVfogZpLQ9DRNPDXmJW5
K0q/XSPAWoMMJPTU8qC76ZUsEGXM/Tqa4T1dwSPDn4OyzJAdLI/zPCWFxcMU/WzFhwCTIRHmYOKO
9nGxmKfMbCCnbpzSoV6VHYSQMobofhL3oDzeETo/DIaXdMLazVBNCvqu5EGX5bBnE2RZOEiCszwx
RuMGIvA/wJUcka4xAp+qmDFzxQ37wSIeCxo6PLOiA8nCUL+YTfm6kEKsJaG7XtZH6SwsyCjdTaBY
5o3YY1zyORX2jgo0ju1+GsK8nT7d3Nm7NZx7U50IL39kpcD4TK82xIVPY5MXcLdJ1CRXZapenMpL
0n7ZQlB0N+XyqR39t9l2fywmX7Xoe5p5vTMML3C5livWGSy26XwkVY54BBrjAowQ0FQBzj/N7sgs
nlNzOPBZIIiBPCW2M6VkZ3kimOrh6OHvx9TDFNLab4KF9x9KeyvLkuvMr/c1otDUoAlNZRlYJQLJ
ktzRqXryhuG18Pgj1XRVFYhYRo5oLbflQSJlpGoO9FLfaVA/T4ZYQYU44d78Prb1TW+lcScWKMn3
Cg+N7ByrboIyV7Hb9yLIuL+mjUDxzPxEiOWGYsiOpTOH4F2+d/w+7gn+d5+mdUQyxcK0VDSYOr5C
RB5KYr4uk4oL2UbZLNegqH8YxyJINYsnsOMbC0Hsaq/LzEvYgu228tj7/oOmxSYv9U9SjqdWL0vY
UG8z0XyTz2UA7ppN69fH1KtlYC3LtstUFzeqSHK+xOcgdTTYmzKWLcSHb1vyZntz0FLwOcn8YHTk
yVbzZhAQHJocB+RO9XTHhL8dSghhcLbcG704mXWWtGW9c5lap1BhAMHmna09jNI3oByE8xnjxTTD
YdZRR7N3o7BmZE6IzAbvbcqWG7RxXuzCOWRdHridBHO5dV9JUCClfF02cBz1rO6nVsC5ONZ59ugW
M/sbaRbvkOYNXV7RMDfHo9n2ecJ0s7ZBZRz7I8fThelYJvuRKzdGDHSXDeJtSh10QEyYp1I1O6/U
h0EzGSw9In6Jvwx01QDeZdvMSkmQtu0KlAdWMGQSyZE8QDo7Hge96s1sR/007HT94PbF09LMuALQ
siSGuUo5PRaeuLUX8lYX0wnsW+FAyyLMumXZeb68xRBVNGfzZranjaGUg04p2Pp6XUNWh3n42Zog
8KowQaYcckNA0obguzEjIicMZneLs+0bWty6ommioWE8EuUwJtoCSSVZ0iqRQ0tQdTv/k835K8SI
wsG2tsKDiiSx86T19QOxi702fRVRuMsQHItHAOr6ldHScQViEPGgynlrp3QtpFovHl+7TR+4LUM0
bk1D1HRDsen7dE7sseHhrKwyqDxEpBOco/LKAg3T5S5LC4z5tR85ffGGfldpdUtY8QnXESnDPfTT
qwYbqp7MpE6XvRAN2EesKihraAkNbYXyVDavJ8lMPI9hQyYk1z4bHo0BfgBjJx/SrhKEuRihzawT
0kGRVHo+mL7Y0N7/pcm9nhYeOqWXuBZCRRPqzWDhJSJpJEbc/Q5WoaBzG6Ud0ASOOrqmd6pM5Dpj
JsJqFl6ypOXa0l5kFuCOli3/WEYj8a28ChBBngoFy105XVD3eUzLBuCvESmf4CLMpY6cbIErAkRG
WdZalPYLtdWPtDFXre1tJK2PysD0VIUouijq59k0VjZTJ2izbtumwuHDDEtBdnlDIUlEZLIQe513
c0BIcyd99txrMgVsAsr2HCiOrrn1yx6zjywhi8oCatj5LuVspZj3aTpgbhJEhGbho95hWFuQfn9k
zHogDLll679yq4yzHApcXs/gcssk7yUPoBHtB3pyTpZVr3u//tXlJYiguBnIrDxBqhbm3C/isjW3
rUIa0KfFyzwVUaX9+9wYy0C0xcamRjyXIO/wDYGvIh771o/NBvE81I1DlEs2ti6BWIF7gus2AmGa
J56XYP2vrE+m82NeWxvetFGFmG+s9H05nrPkaXkD3BA2zIAnHryPxWMoHrBsDGzxCfFf4A/zgCLc
sHkZTWqKORMynIUrQ+2nQCNaY+DVU4g314ZN6r7Y+U+T0NU8zg81fP8yltsmVyvD9bakM7Ht7in3
lk1VGxtde89dVr1LgbIAihGzdsN+GAHh99h60tUJswPb1nOTaZI3BsJsweetGp0NbMcaA+hH2DeM
uY/bzrS7YGrNoPWNYMmQjk/tL5Gl+7rWcVVPSerqp9KXTxPScj91DwViP6gsrrLB3LvOk+ztI+TS
N44uYh8veGqmg9ea6xbFFoxorXp5aMm0M2p8TqdL3xbZyWDi3TrF1ZaODBFH5kElLbwt310NHsLc
CtEbsQ8eIQ8UzkLnOYuWMY8rAhyTNwO6lhMNyzyyNjAtd5/aZ5GG5bXk9Ill9XaovQdF6RuppxPm
z+9J4a8w/huJBeKlQ/lrgeRQrq0VcduAuTPkD0wRDqw+zpkb+Fm2Kxm99aAwZg2oanVlf9dUvrFV
xTglk6Y3ai72mM9m2If5oVkGKJ89fRiOYMeSZzdLXq8zvJF2yXYWSOGo762kld/pZdpJpGDz0m+Z
GnadrEKdTVGf+jvV5auSd6jzl/MdKTIRaWYB6TttZzdNqiUHYtXvdunYvvKeHchAb0rPVUFnOXFf
5OsWcUNvMthOXgRsWYDyQh67CPWD8EWEFmqseKog8QQ5dCRL0ocjEvXObpatXaMKsAij3BpsfufS
FLdl31kimQhrNqNM3xAay0T7/V07VxKZtmO8gki2PwE4qbb2NFKEJHSrHHPHdI9ygMmO41SebMbz
oHEmSI+gIfPTVmMbFprfKt2DFAB4MTyGgq3aMV2DduUezBw/CvSdG8liadN0Rc/TaPNUId5z8V7h
DrdjNryYtH8ibXO0ev3L65t+PTStQnqJstxQZjxEcC+huo5BuQKkfOBnAf0+h+jFNoOZWzvDOEXG
RI+eZ96jRCgBh+y2bj5BEcAqPpxK/JgZHnQxQCJycXeyLrY1YorUR7iAoF01J+KPCnUtONvQrABC
VC7g+LrWJ9S8CvTmyx1wIduJz+6xcugAVFpZGqFtODhut9mSBTWkeuqSQvXpTW2DewEl4XhAZHIn
uXjVtPfWSONV1MombuFwRn8cYyuTE+opYHdr860aANFO4RNK95fhzMdWCagZTNltyT4mv9zQzIxd
iMywmX+6qjpag/PQ+DVdu2Ta5z1I7mX1M+PjL88Uie9mLOioFLvZ7hDTDvk7cXiH2iHivgnke9U4
hMbQNDtJNBC/uTb6R6UJCg016Kv6ChVbhmxKeP49WHJA9Dy5D/kodyjkg2HCfDaV99PKplXJwBhn
OsPecDIUzOZxZZ/tKEtFqAuJC+zD2PNGN3tapBAW8jy1Nmst4tzRNOReBYrDSQBrV/cEOY2DUqk7
bOzRTnJmnqRGDuKIezFCYLHpHx2zB0WDOb25aV0mWYo6e10691VGDqVTHlS7gKSYxjmHBrlJHeTu
y601+kPI3frnMExtaFfjaqiLX1wWPJjG5TXVIP1pz1KDIAxcAODt5hBFl2ipm58paHXhiG14N7db
9s5gIXHvQSrbIQBEAbQv4FcgoaF8kSF/N9DnAJ/QLTFn0I/ho7lpgyCwpztPqzocZB+yVqyRHG00
WAVifBE3aaHNhUlDuIIFtxwBhXwye//WL4sWBzQZQYvIbWiXA7SHBYpW4372IXyH50Z3Y1VvHKt8
gGDQvq9fUjluUPOKUXxFydzIUFWixU+IB94MSu1rUiULFSunAZcyCiTcky9c52HNi5MQ5kEhGVfA
PYHjNer4dD8b9p56fDuWEHVb3A85ec75jylCJYsmrES6txfEM7kYANN0SAl0CfhaiZmexnyM6nPZ
3fEb8FBUClKV9HUQc3YgKAGV8IJIPo0QoQhkLVS0tKmP1NI9Me4/do41YJ/Fgjzf95JGWT+MfI7F
Utz4BUnQar43VLZb6uloWGDDyb0smXmON2b+ckf33VoMsJDW4N0FTcNNsaCdMRn4SUe6IbpAPcS1
6cdE6BapzY7l0COzK9VF1qwfMxuH2Zppc0tt3W5Ygz9rEa0Hbm1UoaCVAddp5Z+TtuKWO+tSNvup
MeDZDIAoZgyo0moFTs2bzKlQt18GNyxyERpdG3WDdUMnsjNUkwdFigSAzVXsFfkdhvQ2RtWs/WLs
IhQ5eFhA/ikqaz4fqFAzQonKwzgySo1A8Bwg0LkeDHVnD/lx7OgcO13R7SsNdtkWSUhQLQ6PHFfS
sK1MFig63qrGPQnOb5mVvuORIhfUdoy5+2yVA/oaSq+3IYyBHzDAMLH3B41GgZ+htiEtiEMvyPvy
st+jiIy+O8rVa4PL9wxReTA01b3tDlakejSCFJ8+Lbc8FE2FCY2f0lB+0NqfLe+2RcZ3C4VqAeuK
DVH4obzIwloxxLqd6+5GQoZtlbfvGhVOlP1Dz2nAa5CzPq6zAZOs3ADbjN+u2oqQFVroBdg2EHPk
Y77WtW9HtmHD/TQz4mxfcxmQwqpjb9G/lI0roIotsGOriRIkK8NpYmMe+BOiQ9H5sWfnVuwU4iA8
OyadcUSqEdSjGTFVb22vu3Gdz9w27tsB0VtlbBlabx0quKacY2JpFE5y3310WFE8+223rFza0KPF
8uYITR/XjOAiEC0KeWNatd7LIePHwgdyv8h1H0/NzFd+36LXSMWH7/OniuSHjsxoR83c3fi1KEBO
PCPQzj2Np9aiStwURoJYw9mCHqSPhO+BwkbkReJUqBOTDkNrKJqnGz5NHXCmiOhhvJ15K+Ezl14k
3FxijjK9yeq47WeIVkDndZEoJUnQGOGI7APKRoF9TvANo7hnkt1WqNLho9ws/bADETDagg15KtBn
jUpjfOwHRLw+DCb+NXuounFMvLGyVlaNvNvKVox0x1wuiPXpQZLuMC2mgrns2E4IBrhI7w4hKzRo
KbMfquoeSS2ceChBMI9BbG/KhtibaeLZVlIbqKcrNbyS3DtmuRMtC8ZjcGmshoUZCPAHXm1IBhw3
R9g6qKhqrP1YNZgZdHD2SGugnnagsn4eTf6We2Ir5CICgXOdWl8EszQ+cE1WZmHctG12Qpck9BYY
xs5wN2JGYHFG3LcTeXCWOW5Lbz1b/hsZuzsOZ52ybgWW95VPK45k2Q95JVYMfxGMxNYfpsTprZ9w
pnHfaICl2S8l3M/CwwEtZ/uSpwuiNBr0JZjDfWcMU9AqexoS4JNclygcqcbDTG+DClj52FXdMx/J
aqhA/Z8Wy7qsrEezJFlgmvA9zkF7RWSZ7Qsy+nGFptyDcvxjN8hj6qeHou52hZ3tSDUjzHn3lX/w
tIW0CaMeen5jYknyIcOwvXOTuSr2tLu1wFCQ9qiPwEPGQi+Hwc7BSeM7P0XDwcPs+YdeOxjQhPQd
mFqTrve2MLmxOTl3pd9EhkHXs6iixjXzkOZjvWtYPgdjYzza5K4T1REdJjtQJt/Oy3jf+eRIGK3j
WbJNzYEwJRO4mRoUcs0+C9B92JG53TXtsBrGFO4GxVp02KxXROwMvSAYe8vvdJSz6mUeLBlz5LJC
zytDmAuKqvqlk87OsPXBtX309tXKyepEtSCCouwwdksworCpXGvdjs0DsowPf6zPEmCeH+aNV4c1
q9u9cbb8MqO/0qGbN2PPS/zxiAlTmSLT7H74DfqydVvsJSryMTKcIXZxY1bp4EKHrjX4JtVVt3fy
Yg+QQhbUVD13aRlyKp7GGaV3h+2MGZUxi7ao88zQufIn8j4XfbYeM4x3d6jEYKHywZpdVEnAzxUM
ndkfBR5iniJXw6CBd+caBkDgpXuL5/FSqmnbi5nv2g5ReQGEKJCg2Q87m9YGcbtkMPn4OBktGt8W
GniBMw0wsF2b2Jlza1hzjf/d3TSgsAuUHEBf4fY3flVuGMDtwTylJf7aPmkc62dl1EeUqF/VIJ+Z
wAcQC3rVFQZ30VuAhEyL28SRv5pWbgUO3mAKb+mk9m3tGN6K5GDnRLr35tJqiFGy+kw7ByVbBy8D
hSnUlFSxsWa497pR836wYZYyFx/fGG20FUh5k3XlFLQAOC5c33hIr/pl2IMx5SbnTIbNMu6sdpoD
z5XbaRQPFQOv7zhnO5D5xJBLfWjFQpDb9weZV2vwzj41joZygq1QKx2xAUT3eJ/Uf7VKRBv+ORUj
kz8GsqewBwT4C6vPN12Hx+65OZg+MuE2iIlslGz7vFvZOVuipUTSmc9tlXRLu4SWAyQgN6Y2Yv2y
xyrZKjWmTzJxtTWlvKE19GLbdAI7BUuxO7jmgOfNGJh82lf92OnAyDgHY5qRvfEFWY9JGoUAc6nC
PmvRcLD0mcLf9+7KnuDEltF+MFMiV5BDAQ8KLFNYdV0Wz0yPh94sdVR4KCP5pbhph8GpUHCRRRE0
lnsOu2gf+MqAOWqX9FDOXQ1AqTfHAyhwNhwO+DTCM4ZLJswYpckutBlVMFWjPowFSVeZj6JUmrdI
a6kY9hUwIyHaZSrw5vF9khB1gMLgB8gG8MolAqaypsaaCn0LMM4QupDk/Cl6e3pWsuoOwvR2LiRR
ROBWemwC0y7FSmZZ0wRWhtKFqgGISJ25DIcmE+8obL135iITR5VlSMhUJ36DFgNN32td1CEOxwps
jnFSjD2Vn3VuZys0YuhtYzZTYMCEhIZ1LupZGiMCpEWwlBkiqH23YYHtgJ938XOeQBm0Pi2tedcI
gnYtCpF+YHflAXHlDAZfQ4XDaNQ3SOszwIiK8kQXD6qJU4FC36Lg7nrFhvOvvhaD+2qdi5lzTt11
Q1AeMPwmvf8eV/U1sPoPVNUFHpWiCAI58fMgTDI+nYXaChkab92+wHy6V0VXVvsS2udhIBo3znEg
WvA3ljBzPWF57YyxjpWGtky/wocP6cE9nKGE4jqU8Iw8+wdm7I/1LpB9bl+mHpA+55kFfocwfjXW
Ca/BE22BmjS7Rg32JQ7OYwT6eg6xPeeM//sDKSl8wyLoSACkjgZDVwF7V13BwX+JUf5jhQssZp8C
/tOMWCGTBBn7vmppIJqbTl+B4H65DoTUMB7vAah0yfpA2JIWXsMxp1l0iKpuxsJC8+l0ddr7S0Tk
73UuyR7SuindYsE6i94AdrZUiF0ev79zX28F20DDknn0kk1gbs0FGB4BcGL5SzsbwU4mcAaavHy/
zNc7+b3MxU0z0qIuzRnL9Oqd2muO6gevN9+v8eX98n+vcYEftVsIwGQao/EMR1EBMTKQK/MjV3Zh
k79vsNYlCqgCu2gKQALEukeSXV+jxbiyjcupet56Ze372IaJ+BT0hnctqlf/05eyL6yawfoWmSKW
sNi8pR1fT9U1fbQvSZ7936dhX8Dsp2K2EWFiDSCT4jOnqO8GeYjyGHiPUZSKEBeG893/tq/zp/3D
wsygX+gdhvNhmB6QN6X88f3v//P8UZInYEhzPOj+uJdyk3aDchChqR/B8ztn+Afb5PQKZv0LfPJ5
EYYlPGBj/yEkw+rKb7oCH05HZuJA9QSYpn9prfwb3X2NUOaf1+3v5S6+GQpdLq4Cvpmhork/dP9/
Uci/f//8Tf84k4waaa7Pb+aMQcqrSIBXSFx7+lc/2oXl53pGqFzio7Wo9Ma0Dv5NppyH7hCppzMV
T3bF13x9F34f04Wv7rpKEghtgYhDx5N9QAGpoFdoWK4dzYXRhKKlLYvzpqYeodvNJK/8/rUtXBhM
nzU0L85PtFBrIBlUjnQr+v7FfL0FcNV4UByl9qUxyy0G+DcFRQjIakTz8F/w7Zxv1+/fv7BkLgYu
synD3JNInye9zuSzpdffb+Hrr/R7iQtDJvrsXMLAvNsAvqq6zIPWOtdFf36/yhdcpn/v5OIdDs6i
AKfGTqYERZjzWIIbomZZb2rwV7rRePv9etd2df7vfzxLZmRph54clvOchFUoYulsnwHO/P0yX4zF
/r2ty4eZUjlCUBTUCVDcax7aLd/6R2tjrgA+Q7k1GNd6DL9f89rWLl7mOLK6G31szXRsXq/bFkkI
hLdS8SnyDvjY/2I1k4EOFPKWUMa6WA3gclGeBTSjIs0jhtFl7embvL1GyfTlpv5Y5sIW+FUOzIvE
W61y/9EDml909C1dfn2/mX9GgzitP1a5sAgLpi4toHERQHtrXv8gNLb5j9a8phhzZTOXk/8jbdBt
02c/raIRPVQH5fZrhLDX1riYusmZRJ20wFYYYKus74IRUykuuvDff7EvDdzvL3Yplsv9xlsaH1tR
M3nFvPxtSe0r9/naEhcGaKkx8uMRLOFy82B409NiXKMaubbEpfHJXWDVCT5Wr+UGidp+SPMru/ja
RYMqyjrrq3vskiXBbUvttub5bm2WxAUxH50jvndX/5LeeDdPzuP3J/O1RbWg0HjWrGOYlPzbxIEy
04HSiedHA6zbqkqypNrprX1jJaiuR/Z/40z/WO3CE2GSqfDq0vcjnnfoZ+yt2cQExJXb9uWlptRE
6IkP+Q8dPiNzIUDTYEup3KKp7LmProy+/2xfLgHVLdtiNrz25Tw+d+cCCALcNs+9N4GstW7Gaxf6
i9wAZuaPNS6u29x0TaXPNlNF6W1+V66XZ9T9waAYDTHghjJw1v6JfvxvGztv/A+PBxhYq8nZ6Hju
0QW7QPpS5fH3S5xt/d/1FOyLnaN226EUOkF/L5FTCS4bE/wCEo0WvmWZH6LDWVUN2pH/76HCv5e6
8ActkDOqMAEXaptT1xyGa1v58hr8sZULT4CGedbUDrbS14BABYo16NFcKaOcj/mbz+VcpNN+oRqC
YiSuQWUlgqbPAP9eCd6+NgLMtZC0mSZezcWpU8sp1IBiU5S+DRHGm9ZG2MTF079owa8SKH3pPv9Y
7CLYqaDsN+Vn8RPHHWO0tWWPsrduAX+98kivbuviprmqnX15pkcYQDnzb2EydwnM1Vld132lVw7q
a9v9x8YubpvnLuNslNiY/pk/NZsG6rp5WL5Un+hCJjxpr5za1xfj96FdXL6eVkQ2FLtTzDj4pAe4
sbzijs5/8T/v3n+WcMjF3QNW3ir7GUu41avrPlj5tigOU/FpccANhyuLfW0Xfi924YkGCNTORoXF
bGfadG19RqqFgGnErhyPEsNM35uhr9/u7+UuXBGQs02dFVgOsyFBizpFYW4LtEG+X+X7QwLx+d/G
DthEh7TsfEgu2skLSwGTtJPv17hy8VA2/nsRCS9R++fnm+31Psfz9aIuAR3tjRlnMWSk/6eL51wW
eIZuVCmAcVjO6RKUqYHwKjb/45YujUTbj4U9YUtomtWf5ssSdeE52aNyDUBm1KyuqT6dX8t3V/3C
Vli5MCbDQQpW9j8G85G7OpnYyqAvtpNiouyRX/NN5vd2EGQhf58ak1PHgC9HBnZT0LDanGVA1Hp+
1ds+0XG797cqNCJy9/2XvXbtL6wGT/9zIf+PtOtqjltnlr+IVcwEXxl3V6ssOb2wZNmHOWf++tuQ
r48oiCbOJ5ffrCr2DjAYAIOZ7iV67MSbDFWfhHAckrOSWfrOsiUjDrEYS135MqFWrpOuCnTadNB5
7r/um8MZxJenqdV5BRUYcjHShEBYP5PZnyO0XKIkQOXEds6ovew0K5hO0eJBligMet9KvNAOhT3w
OFG29ytd1PHEQFRisuwE0tSDcY/Kqhk1lM7o/mHi4dHWblWPyrPzKBe248YKjwmBVak1odgBr3rW
7vMnusZCF91oKFOCFinls9+frM1guMJjg2EbpKlEhdy6CM1eZQExg4CTsfnDGKoi2HYpubDM+De6
gnJtqiiPxKdf/Pw50unRE5Wmg2zoR/YQSPv9PxjLklHoi4jWL4BVau6YKLWu5cgWKs6S3R62VxRm
YwRZoilGlJJ7icQDSQlezf93EjMclFeGMJ6Avgy08lNORqWrvSKO3L5ejobE2+I3l9EKhnUAAUV6
I1or0RauOfO3aECjl/pp38k2XqPf2sLshk2GJFRMyd+jI/EVJzwVB8PXbMowyJPW5XmbQg1exQW1
nBK1N4E1onAST9H0xFc/owPKowlJnmYxzxFoMFyhtZM4k0oEqVE+O0iiSD1nY/9DQMB1VlQUWdPZ
p/W6i7RsLEA3NJ9Qau4uB/JQXCwnYunefNCO3OQD9dx3my5oh6CsRb2PfewuZQH8SegHwVQFvnEI
jsgZH2mqI+ZO1abrraCYsaOFin2aIPYEQ4/SSL8cPs/mcd/1NudnhcGcIWIzT0WF0mPPepueodyS
ntGVwSOS3na6FQxzcMjqjoCcBDAtCGihQvJLP3LAaeGS3mx4XsfFY0KqlJWxNkfAQ5Wkfvur4oI4
Igg7/f/i5Tw89kG/6eaxCTvgDR4Fy0HTR6zAkq0Y8miKtT9ndLB2XJCVzAu0uRoyyn6FBt/O7Xvx
xzAoDWrs5fIogsXvoCxqchLSsXP3gbecRUZGXEWRh0GVzt8uZmLU8BT0x6NdxdbRX5dwnki3HB5Z
RBSuEEmTRPZRqTfwaDWgd9+RJrD2oJpSke1y4fBEbYyehg2dalZrqHqUGSNScB4pqJfAfSP3u9hD
IaGVg89CfJhjUHdkX/7nIQOaaWhQe5aUd7nKYKyWYOokNEKq6TFC83Apcc559Pcy3vAGgdkHw4WA
vUlcYE/9DBYamaCNCh2oJWfut/aoNzjMRqhroNAxE5E4sk/8yqP6f+VRttAw+5EzyhsoZjtUgwSk
DRpMgiKC0+oxqLkbOxdCZ39utlbtGxzqj6vNKQI5Vhg3mJzgsUMOqfCmQ3HQwe9GpeU+cPB6A8b4
XZkWhhqVMGpEX4jc4UyefRt4sgo8Z2DCuSYt0ziYAAEHYiOAuu6hRJmUzjmx8lCYaB7mJji3AqDU
KCmSisFqy6e2HS1ak86Zoo172cvSQdu+qElQcXg7RbqWpoJCoZR7um9IDkEXwXV5qR7DI913O3/R
oZoeOwvnlrYRi94AM9OF/u8UfPpwdyNF0QF6tvOv1XjHsW4joL4BYacrj9u4otGhdgXJCu8kp7ZB
YmujP864ndzSidwPXGjeQDJzp459jKYO2FWqD6n+vVE//6VNzNZrCkUI9lUAoJ8THcz/ULXLHOWO
GEb9WjuhAvHiA2nFtU1svrnNO9B4pIAkoGlcruWMUxIicbyQveVOkSglCirtHPlWPaEk8BF9bpbi
g4PENtzWEfzcyy5BIMaTUtx0Qpxswf2O/Rb367fej5aSdujMEf6hfkFPHcRJ0Vi6P18cCJPJlwZ9
Li0GWpmdvr9L0eHeprbecrao7UD7aofJXAeFUk70LAJVYfElO1dH3HCgHl6g+8qVX4og/s4kZkdE
a1KjBhJihhx/JsJdknxu+//9UVDDBeD3xJjMZliZ4dQnDQ1L4dMMPpukPysmJzpsBocVBrMLopkW
eh5Qn3TM2h0kXxD8vxsm6hmr3U+pkzZcRkyKin6KkDhd93MyOK9ZW9ezNwPFhFG0Fi2ijqZKRzgs
XnyofehmL5Z6TW+bwlE4SD/2jdqqSwGgIauKKcso6WOs0gVlKkF8iW1Wd4pjfJE43UVwNp/mL4KP
pmycVj6Qhn2DyJiYog0gnnqsoCK6y3FLq0c3Lh9S41ulH7oYZQqts2/j5va7MpHZNYZMIIlSALCt
oI1jpm5qHJLpGNa86oHt2PA6lsxeMaI+C7cLAKnBDfrf0XHgSjz1Dh4GE+ICYZBJj/oUaE09BCAm
6ilBxvP+gG2tJLAqE0VTwC0OXau3ni6IRVdqPdhIzOSs5ReRxpkQ3veZgGPKqtFpM74vF/9M5Kqu
Od/fmvD172eiDQmjEuJB+L5Qf8mXE0jm7DR91ELexXJrLtY41M5VRMhDIqRN32K+0/umu0hVV62O
+1PBg6B/X0EEokayCBQjDuhAMnDfSD9L8XEfgjdazHqM6OE0bgHRmBC26UDL8AXqbVYAseO/A2LW
4TzHSSzEPdzKvKy1GyJCd1C5iLuf+zC8IWNWYdWD1FwVYU+LRH7eEUtsLrOEF6ipj7LXyPXcM+uw
GDqw5QxA0e47R/NaHzyA1wsUyv+LIBFnwbBJ6CirhqSeADZUBy09KQXnjs8ZMpaZWc3QTWyC1Ay1
yfeG6YMj1kKz5v60bG5tqxFTmFU/xiQr9K7BLfWf5Kiffr2d6+BUsmWv9j7U1YPKk9cwpjBhYJb6
Gu3OsEq5XjyqhC7eaD6Knv5LB9G2O5gGih9NVRJfWKlX67TSInnRaxgH+iz9pDh457tQu5d3ndwL
ubetPwzmKx5jG2U3kwcwajvk8lcRWYA0bogmN58qhtYX4Hnen75NF4FagIy0DAaVzeM2YoOWpQUs
KFWDFk+8uOQVrnkcH+GBMKGokmj1WAOQfPo2G19CUHMY4Uci6soQJgqZYOae5Liil3H0lSY3yK6B
jY1XoEa/8i48rFCYIKSoYhGiNxhBKItuGv2HIKIf3wQtbuEsPIvoqOxhMaFIG8W5Q4ggTtJPXlKg
qWT61PcQ+eUozG3j4G6liXi7RH3s272oa5FiUqsM26r8XEcRSD1yp6xv+/HTR1ztFYcJFFkKOdZS
Bg7crDc+UQYB7QMZGXQz/msKu3yEJSqRPsXOXXvZc4O6W+2pjR/27dhMARpYLKpuisjFsCXRzTJE
0NnRcLa2Z3tyWis+NReajy6MC97Nd3NuVlCMv+GBMuugGYLtCI0fY30OobUzik6W33Fs2tyKVkCM
sxV5VxtyBpu658GJviqH3NZEu4VowMsL9tfyO++UtR3rXiHZKulIbZRoQAui05+yI63xEtz+a3gE
Ax1kCgJb40wbx0K2XNYI6ynuKBypr8bksQkP+0O4GeRW5jDuLaSKEAd4MkC29gyWUbCRjQ3vdLIZ
fgyCdhOiQh/tZUhX25HURmaH2x4ODM+znV8JVmtP34UrJF++yM8K2g0Sdz7Un42PnCNWsHRoV7By
1U0VKCMQ9Yh+0KTuFLWKC2JYTgjfzI8ABhq1BPsRXj/e4phmrUtRDnbL0R4gMwfWGKQBq4PoKW7h
/+86OThGrMCY+VK0JZTmEmAmSGT1w1zwrKEpo3fxewXABKOk+g2g+ujWh2yKavUOuDWwje973qZn
r4DY6ZFD0EmksCQKz7Xm9rwNgvd96vmr6VfmVBokQuNdeAnyYFHluNdmsgIqNiidNwzsQS95xxVA
V5cQXzKxdAYPvOrBJQ0GHZgD7NFT/gHjkI9KuM/7Y7YZWFeQTGCNVHmS1RHPX6KcQuijAK9lcN2B
pTxfPrR6VlBMaJXxADkFoNV1QHgxgZ5hlG0hf9o3ZzuYmiibwaYkQwmQWTqiCcKAOkJqVr8cXu4t
gt0nFlRs7OiQevqVwvPuLacAcwTq6PGkR3Q2wZT2qKCGfDsFnLBWMw/dyNXn9nlwmysR770jyAE5
m9RW9CPYdg34mqFDqOutH05zn0eYOBz8O8i3SKOVJ49Lcy2rICPUOG+wmwO6BmMWVZIr5RJOmLXx
NOdudSw8WmAlgBAP+xO6E2yRk0vlIjLLTIrjOtdqILZoJdPt1qexr3amlx04etTdfZfZ2q/WBtIV
slp0lTQLoHICHDh/psSr5bMwcCA2HwzWGHRGVxjS0MVLV2LGRvtXr68BPvhH+QaEHROy3qUzH4Qf
AST27qqB46Db5mmmpOJNRFPYt4oRVOCtihOvA95cOYMUzLcp8/dHkC5cNsAj7P4LwewgU6N2ol4C
olaL3ooh8hVJhjtK38AodQXiCbsA+3iRGZxR5VnGLIM+xO1XBf+J0+AtaYFySRdGdh183TduK0Cu
jWP8X4qrdIJMBHHi5Fgk10N6NtB8yqtp3TxLr2GosSsPUUCE9+uRAsSV1TF3wYNog0Tyv2mL8Wxi
XL4Dp7khqZiwRUlA4G2PYWv3P3rD2x86nl8wXt8nXUwWWiIweN2R7mSjh13zwLsb8PyA2cLQKSVC
h4nOkNGCd/A4lZmdLpyzBQ+E2rqan6oGn3JLbdEpze54TFKIYtT3+wPGAWHLhoRwAScSfYxtC1/I
j2l7KHlnGM7Us8VCtYHnXohD4YxkTpptxi36OvLgB328OkDOcOS4wObu+BoaDCY0gFxYMPsJFs0h
LoiiDkb5j1QwaqulYzBxQAZ7XiXSF+Ya+wWezLFfhJeLT3d8EUIC1t/NERMP0PBo5Oi3wBxJt2n1
KC2XKk8ckzdoTCzo6skokxKBbS4uMtOTuK9wdNR3ArbBrH8TTEeg0IMNgxc9yG7mhY81WrQ93Uu9
9rt8tz9im8fa9QQxcaCdGoKic9gTHcM7EXBqeIB+kzfZLXgLUa6hfYW87F+CMlEhEYKlhmYZ9QrD
AmOoXdcWVI5w9Zgd4ZRY0Yl3cOGtXiZEBFkhp/0IRKE9iEFsVRU0F75zzOKsXzZZsCQ5iMpAu+rU
s9ucZUiQl99APeyoVvA8NBZtmEnc7JIXYzkuyd5IxXoc42GhXj89lubTUPKuPtsuaaKlEkwReMxk
Bk+MMhJ0Ib1auy/HaJQE6E54pD28ocdr/9nemP4FY98bOq0qjTaFQybIt9AbKZRHTv+h7JRGnvfr
7BWHvYxkWa8WMY6Woq/eNjg6R85gmY+aP7kZbvKVs+8c2w74CkfHeLVHKYIR5UUEuAoc9mF4LFTN
zmN3H4Q3dky0reOIzKBB/DV2yiH16aaeewnnTPmHW8CrMUyc1QK1jHoROLIvebSxSLsyWqt1IH3o
xh7E6pSHfcO2XfwVkIm6aruAeZrmlLrsWwoZj4qTF+N9nwm6ipEXUqTTgZsV6OsFECo47lvAm38m
ztI34SnLYQFo7sFa/AT2UCvLeS8lm9kp0KH9XqoKE1kncPBrdQ2Y4gwVNYuWc9FmW8NXaNKNM2r0
N+8tISYutEFTgQkTYP20WIl2KKp7MxztKANld2ftjx/P51jeL3Azt3pFfftFMrbCTRfKFsIn3Vps
lBZ+E468uydvLNkSZ0MPR2iHAJGyZ2ketBkxliKoC0oHR0BOkOX4B0sHBtmbKElpjBXqY6Cj4nQC
R3DCK+7n+DlLCEbU2pjLEFEoEC+r9gx23f1Z4n2f/n0V5dK2aUotw5BpYFwmfsvLV/JGiYkDgtEK
hNAoOqFwo9UNsD6pN1nFORhzZ54JB11PsqZtMBlLjwsfFF+PI1Ss7OgOhPR25vOSb1zfZoKDueRK
JCN96aBTU/W784hOH92JzxFqS32oa/Ij+OZAyrIBBkjRlFH0/naihE4LArMpTKeTnOByOIMzxQ88
2pVfymiGCG3U1zs9Zw1vg5poQES+g6Bw/y0oLeEuizgzUfEMMZbh8/JTqZLP+x7Iw2A8MJwqs88K
YIBJVs3P0s/iI1VQlHrutxWMD0LBNwuWEghFFZ3NqL8RkhGUuLylxDOE8cGxnSVpGFMwp/xooW2z
/Mw1Xo/w5mpVQHQKWloUD7CPqkOtk6iYc9MBNaQF7XZ00nJu5vRHvtshNFE2VNkEOxMbQhOlR3F2
m2Cs5PMC9nIQmlNedO3+A5O+gmEOV5DSGqrFAAw0BBUpdtoIXM68poDN0TJBE4CXW9MgbDLZiKHF
PTWSCXEB0ypBbgrW7w+YsUJgplzT4i6URNl05O7RBL38zSRyTiE8G5hlnxdQ8xpzIJhoAeghvibz
qm15CMwBRIKwYtlhCJ0+d7IEAkec+uTNZbEaI+bM0Rn6FEkdLMD9u0Lzm9BAWRlaZH81E+wlJEkH
pFtmWFFKEJkByfqlxCtE3CLg0YhJFMPAK6mOM9vbaIjm6GWBAB14hL5VKHnzlUMEEW0Lmdnb3tHR
kp09Bu7CGb5NVFQEEElBnypNO79FjSbosCfSAjkZ1I6Nn5CUtSN0MUi+0lqzR+kthQfelW5rztaY
zPI0+lYEez4wgxDCBflTG1xKygdCwBqDGU2ziSVx6IDRkqvkue6PUJTf9wm6NthYtkagnr8624A8
RFXCkCJATTqBVkl0PWcQSBr8hsdruRU211DMFhOA/UsyCVxjCe9CCHsTtJkoEPrg8oHR2X5nE2h5
ZHS9iSreq97aREgS9xnq73DEFe2XBn20M9O+y/nwoeM06rx/Y7EJVHUA0Uq9TNj9zy09TnuCO4RI
bNGm0tCRP/JStYZjHL1CepPEMeDE2+AyQBfccBhmp3Z6hzKRtt95pRubTr4yj3HyKNeyJA9GE+yn
0GuE3EbsxDyiaB4G4+SpvkztDOVkVEGdJeFLTA4Cr5Nh08tXZjBeTiBtrOcChq1uDEuVLo3eqxfJ
DvsTt1Jka6tYzxDj5foipUJXwhpogqaJD7qm/QXLGy1mO4VUlt4IMkwJoNxaX5iaN+mcWxvPBGY/
1dsqGCYTJjQGlEKdruScn3gmMLupPKdLGaUwYYjcqYFI6+TMXfuBY8d6HpggMA9BDbZOGGEGp6KL
rKCEOsPjR+ZCw3WDtiigjPNtoJHTsFbVssNcY79u45MIvdaOR26/GTblVxBmtGphTvQpAwhpYttA
Mkq8DBBseDQTm9dDU5ENxdBRxod6hrfGDN0YKiAp+tWL2uD1LHKqC+Hb7JRO6PFaVjYz9KYCun4w
toDKQGSmx9CXfNZBgo9keYWSWxrKIqe5yBpLt2QPyUSP16a8baBOO3JUXQYJNhM7+2Fq1bk0aOZj
chbwhgdH026d+pi5mS94+66xbSCYvNE3J4G3j+0bzUgfVpqAyhr1NnqgtdKpXx0mlLMLE6h3oZLs
z7wXiM11u4JkQoNsQhinK5FHIMm90N10GScztrluV99n3L1cshiKg/j+YDwFxc8BpbeTylm2W1kD
sGPRJhlDESWJnaUQIiBFlYCvY7kWZ/tXqx5y9KFTf6EHyP/wvsaFZDY5MMaWoNymnd7xkdzOroSy
0tCHvEiDNpdjdKh8Xq55Y02/MZJZa+kci5lYUlKSUL4zSQGps/Qi1M95yiPk35izN0jMzleCrq2t
BVA1kOyfqXLU8jLKOW7BM4b+hNUREgwhWqIGGL45cLsKGj/f0i+q8o2znugkMIe6N4Ywzr0sQxqV
KYaM9h7IrnSAuFt1ARXG5wJJ4GLk+SEPj3H2YACLdb/AqkrwCjSMQpISmkrQWLdNtPEhVertG8ib
KCbMY3vRlNkAnqG6WXqpypY5+vsQNKbuDeG7mNtBsrzFEM5N9RRKAtj7hiN05M4oCr3Nc8lGXx8k
vwaOf2yRtmHqQJZLDFFBMSGDW6Vl2yDtDIbp5yK2iK+6oRuqVuh3J1pgCmawYwqWEu6tcOMesMZl
O4ulbMhmuQYzj+jTGVwO4jFHx35l85lyttfAvyay/cWkTcYlBxO4I0eftflqhuooWn5Kxdmfwa2i
nTcmMaFqELVQqFTgpAEq4xQn8bAM5uy/stjQOPTeY17NYuJURJo5ChNq1rfpi3ANj3Fyv7iAvNbw
wg3wobhoGlAoUqG+iVfZt6EEN41Jq6hM0aI+x3jqA4WS8akm3/dHkS6ld1atUJilVg/5OEYKUHrI
LQqJ26unCjJQEESwougy5L2gb67sFRzj/nlcl0IRTKACUpG9RYepsNjGxKsS2dj8Kc3L76FjX5La
OmyWSYZR7fAUF9fZhzaS1feZ01NHDCGrFnw/Nq+G4oh3FoOXV906M72xgfHuJZqEFLRJsOEEMtjm
hc9vujBdIYWPe5Tjimq77DsDZ3bYxyOtnXBVCIFZFddYtkl7jkx3H2L7gLEaO3YTJtkgob+MBiIl
pGoFeHtRRHuyx9ISnfredHh5uM14tEKkVq/25GEphz6V4XO9+VlOrUBqLQItTF6b49aZ+s2MMbuy
hsxHUtIZk2+Fe1rZgEoof2ms2flPTYG8yWLig16Wsx4JMEv260+Tp4E++qU8OLXjEkmXmr7yqAce
xRsPlYkXqqkXudTByAl828bgm2NvKcXfOgkTJmqIEpMiBLeVfAkpCeIbXnTdHSqI8VkDWCr4zJKb
y03CGVsUFUIfMhgnQQeGAsFejKZ4CxHpYLZQ7WBHnmEXhhM90YoR6MJyzNwKUyDWQlkw/hGc8d86
5ljr8Qj1dATDLrkbxuF+AlknZ7lt7ftrDGa5GZ2QVL2Cc073hVbkS4d2tI3LxTZPyanlFQNSl2M3
kzUYM4hiE+aNmGOLzIsfoWnXwrOuPLedK5Cf+2bR+d8DYpbarNaR1I6wKoZEMbgnDrLSXxZm74z5
A6niq6ZJjr08W/uo9OfvoTIrrsHTjdmpmC/ZvBqhEFxcS9zzIZ3zPQxmfRmCWlTYk+mqlpFKv5IO
6k1w6L3sSXJTkIDzOlB4PsisNHR+y1Csx5T1Yoh6BM3soKegD87+yG2jGKYhQ/sO2zKzYbaaChqi
Bqur7BqIFC1HTZM5i2lzcmRN0kA0oqODlIHIgJuN9K7cIHNau/P4eeFln7YaCXRphcHsyZA2CFAa
Cox8BnGicL84UGRFAU5xof9Ai0RjidiYI7RI8xbW5vitgJlIIVRTp5AawBn6boUlOVVBw3Huze1r
bRz9DattElLDYPjLgKEaSDVAn52WRIjSy5uReIAk6mHfJ7iAdEbXgGPV5SMdTR0U0idwNVxmF1Vk
z7gGVb5SWR85B6wNZIKGNpNaNQbgzWnnBNOD1j2JhWjNEscTuYYxcUIfc7C/dAAKLs1rGnMbsDdA
T9hp7PnAoxDbPFCtzWIixqK3WiSqQJu86MbwoCaN1z7tMj+rXu7hwfz7/rRtnaZAe6BBAZLQhcYE
jNkkYZ4pCBij7lUqOAH0WxkE+EL8aR/nD3b9C6TRxsaVe8jlUitGBaD5dvLqJ8rGlvuLH8svBypw
MXOmbTuAvOIxAaTUUihZaRjHCo1dfijIoVVCp9kPkuJh37Tt1fyKxISR0Cw66JvAskQJLTn/On+g
FBVx6hWACRdRLPRiTS/75XQtoK9U+ql/QP3gDQQTLap0qAWlx2i12hckunr5Jwk4TyMcT2OzxhNU
t/UgAIQqR5eiITpSnj2AX8Ht0olzTOLNCBMaAnDpqzoNDW3ZnRVIYcQhL4TzrGGCgrrkg1DT9IFp
Dm49GF5vhgcyXGlGz2FS+EP8eZ1+JiJIWjYX0kRXDliYFSfzUrvJLRQA2RIia8NLD24uHDC4QvsF
elMy2zfbiEU+hCPSqn3wORVCa1iuY3L7gSWzwmBMokpzTW2A0pcEV1Put4m3/32eDUxUC+e06kmB
7/fqYMnSodLQPhBy3hI3k3/gnf09UjIT0rTAKLOAEhMXVfG5WAJr6OsLoctvc2G25AqHirhDc25n
p/lyRE7c77LBWojgtGN3PwqTLfQ84hyO4ewTgzrlImoeMHlV+1VavmfZCRLtzv7gbmbq1nYzAa9W
5l4bKaf+7yKEBdSuNN0Zf0TUBp3Ar0PMhL45mgKzlkBEn+joAS4aN5B5t1PekDGhT8iMrBEpE3iF
5JUpl/bSdtasPO4P2uZdamUI/RWr7U9S52oOW6As6l2ZXZEkdATjIusGK4p5AWMz/K2wmPBXqnK1
JDMGLceVo0FB7HCkailLbsXn5ZRcTZ+gd3Tct0+iS/bdTWcFygREscqaptArSAdapuTMxKb99sEP
BZdTye7sAIWxKth/53tcvDnhfvu2v8JmwklK4jwPVBjcfNFna3EgAHwy7pLPKRTLTtFBPiS1pd5x
DKZe/t5gPLiKL7RRhJlR0FONBmnwqhHPLzXHtNgcZSTTCeU4uNnxeuO33fQVjplUrVzUmRiwsQK1
cfhVbA8Cj152229eIZgp7IQRnJgDtSi4UtEUovGKCjY3TeUVgJknNMkakZkBQKtvxdKroxs5conK
eU/jmcEE/7quxm6gb0F5ZffyfQKmq/2p55jBPr5EQ6Qry4L4h9TZXVqUx14nrqgfyfC8D7S99b8O
GPv2MhC9GbQSA/ab4bO6GHCjEp3UEbhcm5xxM5mwHsuQKytHgMnLZUFujZwTl3jfZ2K50cXNklFj
QlxrlOuaK/T4hzjwr3+Z9BesgmxIavShFUAYPOKTW9HNXQwdPS3Fx/5ceiS3eDQp22GPUHUeUUah
MWOUhOIr/C8OZ4HZfm2L8VyovStNCAkJ2CtIeTW1PBW2P3jFKyZj5hS2ajnLSCo1jo4Gh2OBt7Lq
u+ILvvHEJ7XeDDyqBtFPUaXPZcxywvFTChr6LmeGghtP382u8aZC5sRwDgq7ptBqN4PSAYtWmq+S
+KuGlBxPVH37CgpVAqhoygrUQJn4ViInItYDxk2xRnc597eQibeVW2KBHqYDeS2vfWIbEMT0BurP
UULFVgwTnJFMiMRSQHqbjw8LlBTjs/qs4b0n9Hjv7Nv+v8JjHANn3qAuM+Alx9GVnOp6uoh98MOc
wh+yVaERZuE9zW2GwhUiswmqY571pATiNF0VICGGQEKt2hKPTnn7yAkhSglauLiT6Mwyi/CMlQ+x
gEp7n/b35P6ANxHTp4Wo3Fnb3NhXWMwojmWcEgWt9lhev/hF8A5dO7TWWjxk9vSVE+PpT393joDg
rmqYEh4q2GZdU07muRRDTNpZPYGJD7zn+lnHa0/tpQ5K4zgLbTt6vOKxpfLCEEex2sO82u3dxaHB
I7eX21+lH7yOQy4ak4aJIyGMxhrWDZ7izZdYcW7yuffyI7jqDy3vxXPTHaGUjCI/XTfeEU8OyqRP
YwtdtjK7F6RHFBP2iiPzDhjb62wFQ3/Gap9RujKPuhownWfeUx9JQAhjmW7goaT0aTwKR4W30KjT
vfeSV8uY2FUFUd2lHSCnpr9S8viQ6//sOyIPgTmcgfjYEKQQ+oPl0t4WMVTzAuX57yCYrQSl6+MQ
6zAirueHYRDutGXhnM029xG8SYAkSlKhlsz4m9I2Ap4NoDU4BuCpGiIrDEx7rKe/hGHOSr2yBI0R
ASbTv6fpTR895jknR7LpyytLmJBXJhVqmrQUaR+zsvM6PRSJYknLUyo/7s8Kb8iYeCcXxkgmDbYo
8XlanCQ59LX7dxD0J6wWDBmI1vYmbBllwQpB2p4Fop1WPGooniXMukyHHNX2KmCa7jRofjK7s8E5
xPIgmHXYivWck5xO/ACtnhxt1LV0QIshx782F+Nq8pnFGELPIQhD6L4jA+ePXe1DY97Zn5Pt0LzC
YFZjSsq5DFqMlugb11Q+IPihWgTpeHL4D3d0uiLeBTCCu7IBUj5ZYTtXIDpk9FVoopvkmF6pbu1r
bnmWbNqgK3DV3ba6ptD9/y8a27uiqfMwjgHQVB2lNqqbOKlPHozHpgFniWLLlnCDBoPD/ohuTtoK
lIk9ak2Uogh01Myrn8PBTngCRJu+t/o+E3SELqLy8zAqlE9jeBCWYzp4+ya8aLHuTBNbxFAXZoMu
VoJ2vdPkRLZ0CC8pCS2qCziDtX04XlnDhB2d6CaYD2DNBHJYSoqu3sjHXw6YuNEt7z1oM5yu4JgQ
tNSDJI0RDCtawwFnip2Un/Luiz7wsgN02eyNIBOEoEGq5E1loI/ppHi5Oxwkn/Jz8saPB8MEolqa
U2J0GL7Bo4VCA4oK2mPDLefm+TQTiPQ4x3ukgGFLhc9G5nchx+F432eC0FJVdQDNK5hRPYjlrbo4
HIfmxB2W42dOfi/K6Bg/KehiGw54CG9cSoaDtCDvBMpza7ZwwZDn0JAEBIHkuJSW7KLe/lJLQUZQ
PMlOdEq/88gIOCNImKggD8sCyRyMYCP/LNBLYPLqZDgrhzAHka7pidqZcOhQryxdcLtOdeJnreMI
QXGiG6F2rs4ItRyTtBdhR1veoIfKgvyiIt9zvIE3WEwUaEZRrqMkMB1QI83u6IdublvkHB4XG+/f
PuEdR3kbEWGiQSVOah8rsIretiZHsFI3KizwY9rIEUm2jMZN4jaJ9Zd2MtFBaaI6Rm8jurpP8m14
h0BuRQ76nwpkwmQvd8J73r1ye2RBoGoaCtgr2Yq7odeyusK5HJQYqDXOf2a8R91t/3gFYEayCwJ9
Qmk1DhDkroqPaHBUiqf9YePZwIzaiM4mpcO+5JjkukhvR16NO+/7TDBdwmxMUY4FEg9yqttjzWNb
4X2fCaaDkmZj1OD7knxuzZP8AYoLnKr+nQJWyF2PIzQeTvh+guIX8VHCHZHLOcyx4SUTtAoDiY56
uVjX4EdfxFPgS2ftILiGW7nJp/qonlMv8vcn/Q8R+9UqJoAuOsm7cIBV03XvJjdUYVb8od/TlqzK
z7iU8dvn7tUoMvGU0pFULcXLjsEpc+LU0sE4h3KzwaX9PilvS+KNKP37akSbuFRq5K9NB02JlhnU
VstL3m5X0pkKMcCvDp11tiDQkAzksAiyPKVr3M+u6WVeDC7eCxDXeui7uYMWnSVeCAp3u908Ba2A
2bkrsnBpRuQfdfFrn17owq04fQvKJwk1g51uh2iN3fcWGgLene5WgMzkpUKlDGIIwEoZ7SUF1aOb
and6HkJ8hHPV3HaUFRYzcaWSLGnUY1RbN/DBZuVTlg5vdGoPCaYblbtX0cHas43ZHIVm7sNJB16D
tJbiKQdk7UJruf1Vwhfw2pj/YB96IQ10Gavyy99XjhnL+SwlMi65NDeYu5GHDnYFdH4lNsXID37u
z9zm/oHN6TcaM3MZErDaMGDmGvUfrb0f9ItWet6H2FxpKwhmwmQpnLpMgUFa9DVB+lblhCre95kJ
GmoNz8B6jIKT7liOp3j6tP/76f7z3gFeh4jZYtUxAQOJgSEi3dnMvoRmbReo3ayPc+ugDpyzlHho
zG5rFkNUBibQoqS0lOWqm1KnTsHpCP1ecb4K4w+wr6Mj+9U8ZvvtQyS6Wg3To36b7cDv/RLSqeYj
7VxGjY7HLeXcXk+veMx2XAiJYYYS8JLzr77OCtyYi63YNOXBi/Kb25gsgiMG3QcoIH0nIGMKs1Eb
yOvHnxav+FE4EfL6gz3k7uhQMsGJp7WytaDWgMxwxkGnTkqHs7TenuPkopTPBe9u8wejIN6AdnoQ
n6msxysLyF8XGNW6zRFlHTiumy0uUxhF1L6hKZd3ct426hWQWQLl2Ix1Aqo1R6ye58UywUomlsf9
ZbYZ+PAK+a9VjOcrehBpNQGI6hcPFZSxO0vDA0yHYvPQ4fG48Cxipik3yn5pUUblCMOFNvg4Xlmy
cti3aCswyQisUFkxiPlOQiZXgqBSJRT/SINdF9d9yrkb/mHEXgGYyNpOZjxHtHwqOYJ4CfQGi0/w
REZfNQubV9vJs4ZxujTS8n4a8RJC8saLVcHOyobjAjwIxs3aOciUbMCAmWXspylug3nO2Sz+sHZe
x4zxsrGfIROQlEi6344Id5SBEwXKBupH6mMJRsyPVCitnYBxtLgoFzPsgbcQvx4PanCSeRcc+pPZ
DWoNwUTUKhj1JpUAoVedVcsPSnchxLXdzG5g8KhZ6RTsYLHVnUVWyimZ4AVpFlmV7JKgtOvKMSNO
XTTHJrZkUy6DVDcz4IT9XTbd9Zoj9J8MxRN6nl9vR4J/HUKm+9XqvCWLVVhNdPS6+FuIytB0sVqd
49i8UWNOWUI1pBCtgjWSkV/18c8pIH4/QKJI5rG68KxhQoJE6iKtOiwhLCSranypfwr0D60htBGi
EUmTUQLDpPTbUZPUgAAkOtMjAz2kyl9DX7UEvziZx49UE8krOGaGkqEw/o+061qOHMeWX8QIEiRo
XumqSr6lNlK/MNrM0HvPr78J9ew0hcItrHpjI+ZFG5UN4PDg4JhMY2OdtcpyTdVgy+/V5uPaf9DT
r1Q2m8a+lTP73mFxJ5WRaaiNDQ2F2Wk4aUcHTzWmyiabexdmwPZr4s5piJrWbhTgLGieCKuPjOQY
6mJefqNdKQfWzCYHFbpX1H9tixIw8PBTLWDnicxqgxVu3fM6vVjT4+X7Tmh7v3+fH2aJa+jTpBSF
7HULMnqrwy6ml8sQkiVQzvIoZCWgSIolFM6hmh6qWRINCz/U3RI4UxtJroyGgkLmMnzIs7s2/hER
v3Rs//IyxLfQDoczM9VuJuhGY6tMNoc2H8pb5w5e7gfrkq0+xaFsLEzYlU92gJy9dcWW12kBQOdo
gO0cRBIY6UN7hulP3ujnD1WQfI08TeL3hB1Ke1guaFDhQEwFBVV0KHWvHUpMHcE5GGgZknUosYv0
/Mv917opFzy0BaF93cM0WuUh1Z6L+orS66i43bb7KfsuOT+ZqXNRxBhptUpbrGu+uv6lqIj3ukse
miC5Y/4i8sovlyFlls/FEVNmdKY+4QAr/cZpn6r1w+Xfl1k+c4y7a3BoTV0xE2aRioOGRht9zomb
KXWQ2VRyf7DNuXBSJjchAv4g3aQxu3H729r+bNYf9dRLnNt+/nl5TZI941lCi65U8J7GmnTrlGef
a1uWi2Kf6aWVcO5iXjstWjYAFDfRwfSKJ/slPzjfWFdcduW8aJX3vy2Icxt1WaRWogJv7vNPW608
Y7Be8snK9oz9fWcHBI2Gkc66uKL1ql/DapB4WMmXY/IegTQdiQocPuTYK8wXV9eaFl7eJZl3NTlX
sIzblOYZvHi5uvanCp0O9cGovMHVMIYBeefqkyxdLlsV5w+oo5b9kMH5jM6dqRyV8ZORSz5QGQTn
ANo8HnWwHsO/FcTtR/CVsQnfpJQ9KmU2zTkCS+/ImFSvLnt7/g+PnQF9At1bDnJSCqEz0Cko89D9
Am1Dbue6btDsEhNjfkI/2eU3e2jdXPdH82rIFPeyXQhNewfF7aAz0y5dTbT21DRss8JVZMlUYZ8I
JCH/XQy3d51hDWPFOroGPCerxh+VR0u/VbsTjX/G/QvKXBDNOF5elfiO/Q3Ku1NjjYxphlgYZqM1
yDtk4Tq71fFXehoCXJfR2B6debwdGBeATeCRpJGD7J2+PdjKcbTvnOJ2jL7FxqMWy9JObLsugXHu
daNQASk01ot11Z306/ygQ0agO/wJ3cvu1Pg26qLNctouMMHJwHGdMu3FkKVqhKaHLiSL6hqUh/ie
d0dr13FUsG256Wvbaf2jLINFwOqiYmRd5+vMeorLewVXo285S2BVZdhv2k2RynTSxZ51h8N51qa1
os2YgZMW7vbMSEOVYH7QD9aHXxSXMv4EoXfY4XHewY7HrY0VA0+KMvezsjs2lfUxyrewmwa36anE
+QmPaQfHeQj07KeT3gKODldbdXIWybcq9OG73+f8QzxARGBpTGxf1bt0e1zmT8UiWYMEgy9Hq+NU
1RmUHv2Kfq9o0Diza8oa4oTB4u918OXocQVzbNFjHYn+084/lyRxJ0xujH+0FAcC8JALALM352w2
u4AUixor/lhsC3pRCru+TxazwIOls2XT10JnAwIkDNnjLjJ4glq7JksFfhXUQQ7s5Z8eWIdfd/ij
SOE3DH88UTT3iBkBo5mgql+uVjN1e9n5CG1gB8JtnG1kA8bxAFLVelqE0TxkH7S4KSe3z2Llr8tX
gugb1QlIpYiF5xxKYW8jxlqJRpTBCsXf6Hc0WrhrlHhJ80OJb4mU5Fn0ge6xuA8UaQ2znfJc8Z3m
dhw/RrJUqjClrhMoibCZLvBVsZ3dhb/KEKeZXqeKr90XJ1btHY4ahAxWv/RTX1YLEx3THozzpksb
WU4PShq/BrU3OQ3ZSZdRe8sguMOxlX5SNAMQVX0f1zfqdrfK6q/CS2G/DO5QoFje1R0BxvJjhgri
eJuE+cE4gaLea1/Wa9lAF28DqsEUMAkm/XBpM7r/t0dUzaqGXWusULG/58MhohInfWYDPAC3Z2Nm
I+YYWit0jvZXlt5En7QHkiAVklmptCAqWw63e85q9sZKa0x/Am4M+vydD65fqwE1oKaBfu1MHmcs
SAm5kQrscpmb9vea6dJOAnFmAa8Yto74RqMmUjrcvTYNpInTFTtGMUPIFCNbbzpaqOquKLIqJ1lU
IMPjG9kLq4EPBbU/8Ca/vUu8sUUn3+Amd2YIhmp58Yu/8LgF8pq2y2pXZT5igeUMAS1o52aKHa6F
fRrK1L/sTsXm93szeUFbS2tKZ0tgEArxjCtmfbavfSX3avjf1OOF5rdD41IKiKtqBO5Ay/Kbbrul
sumTszcRv3XsH7DzqHkF7dw0wVkVN4gXUayejvqhfJCnt/+fjTNNHaVW8A7zZLKoHsbVoERm+Kv5
uzy0CpSB8HKN3DosDmod/NFJ/QbkPt0chC1KGitmGN3acBMbKtZdUL8yDst5S8UH9RuM+8aMAXFp
jXbP0BmCbTtt0qyJEMBRVUyJqQY5e0PUo9ovM0mscAiXsLxrMHyA94oHxtwOJWWwX8kHUmSQnCtv
qVm2RQ9IcgD1+0cNWenEV18G0GLUvv0dLZWS56vYc6CtDxz9FIOlfEhpFE021A1m7YcfHTTQk9D+
Gd/2PiubG9fzF5mnEi/wNxz3goX4GSi3GVy1hnFzQ6Lwsgny1/vrx7VbDv/1mnHttAYs0AGJeHqv
dn4i7TaRrYH9ff8B66M6EAqMNpgDNcgDe3ahdJweeh/UaGg2OFSQBv52eWEiUAo1N5CHW7qh8S0u
2YJ7K2GWYfaPlvJct5LUrWjj9r/PWZ7d6HqSdPh9aK1pieZWBEixJOEkA+ECCag5KcmipfDkiXZj
FqnuNsMGylpLdkZCIO2VqQ6REX21+t0RJTbJlGTNcR9mk6tNB/x/vFGRlOSF3w5yW4wP7xWFMwQj
bxbw/mdW2GFUFUw2jPy3uEaPzofVZwIesqeS0KHvAdmyd8syh3ZQsxjLGnzVi6+LUHlUK099Kk9t
uB4jIgn8mLvep5vYx7SH42yiVdec6gTr642wL6/m8raoPq0aCOT1xtsg43HZxM9qwDweZx7G2PeF
WjG8oLwzPOeLcmdWaL5DhHHUbkFm8qDh7R5cRpWZCndn1SMxqrrBnva68bDS9JTZ8wcifRQIYaDI
6RCmAmC+9kbvji7rk2YhFQImKAyo44fJDtpOZo/MeZ6dl22iA0FHi/WZpAyKi5g4X/B5zd4EfRfN
1b6w3j4ULQL1i+ytdjbe/npav9H4h/ualmubq0CbkGaF1vvBNU/NdRNMAaNA2GR9hGdpXYaHaX3N
omgUpzafj4g0smbVCrfbBxjQQlp3WX3WlNmGzimV9kme+VtQysLLquDjcEAlwfMtZONG61bPDezl
HBgsgr91Hh3s5vCNCSjMx1HmHM8X+BaSp1zI46LRzQ2QxclxDZBTTW6Kw2MtjFJPwu7BN6bCYXEJ
EUSGSWbDe4U5Hgx66jKyjBz9kj2Ktm4KLQrZ8Un2U+cu/rKko2VvAKT65z7+Rt7NvwpOjP2B8Sq0
SR+bU0Kwe9A/DBTweGf+cG2gtl4EyZWsA4d5vkvbx3l+u1+6pS4B5rRHDMNHNfW22it6W+ISz7wG
tyj2953X6PR1MysTOKl2VUKrSbtxYkkEKIJgpGjgwTBV5BA4p5t3PaaRlxi8sTEKTY/bX00iEac8
u0awCMNC4KIZGPswTA6hSSqalRl61Yziaeu+VOrdqF331uyZ5TNpvrzTnTMwW4MLhGAMqJa4ALBs
nMhoS6qHcf9YpBj4+Lt03htjchDc4askiQZzAESlWoet0FHDKEJMC/7B2ZuEgCQeszIUUlBvz97R
I3PEiCi2Te2DCc8bki/HVpW5ApEp72G4DzM3FiiOKDZW01l+MY93tFWf46H1jVEWY54HTNi5PRZ3
OFU8Wfo0YUkolEErEsUSb35pfXD/IbHcH2XdNiLT3sNxB2WASGRUesA5avxiZEhVbdPtONQSexDv
IFiHVF01kU/i7Fs3ChW6QYDpW4T/ie6CYMLtmps6lem8nweArxv4G4oLVopBnbOmxqfE+iuYiEYT
rOGfNjgzjwoGoH/XxT2w7WFcsp59t6B/dvtk9JtUNhIm2Tq+e5bERlaWBbYurfw4u9O7GzSB2uPP
yz7h/7G7f1fCN88mOQY6uhEwLbRHNChZoaAVWLjuGFt2FMgYHoR2R0ErYWrgEYPc3tsv11ymzExR
Uwmb7FPcftI1zO0lMi1jsS3sUNje7u4GK0rqbU3ghrYYg19MPbBRISm1XfXE1XDnaS+Xd1G2Ks7M
I1qUszYDTze/2yhtL/33bZRgiE8KrZioN1kqSBA4m+vUHDLc4HrFXeGzfER9yA/kNIbpwxToXhnK
CEmZC+Avctb6+Q8eH3MN7VJmdk70ELnMQE+cQ1nm731Zs89oB8H58awk8YaRSD2c67tquENRQ6rH
fh6LcxicE6eprlUTsoDheFWczL9Z8KN4P+oRJs4UJDDqe3q/MeB4oHSN4BipMc4YSmov45Spepiv
90p/V0PT7L0lfOZ+9hCcr0shEhBHdMVNTq1gaYxDpyDy7uPD5ZUIw+49Dmdyi9E7RlpjKVnvT2Pv
Kvbt1vik7IOm/U5bDzL0Xqz7azEEl5FFcdEOmO9TGQttdaCCqLOUDpjHtfVxnK6N9naaT3PzdBlL
9PFieBLhnYH/QlrsrbOYyy4ykgKbWQ1X9vBi0iCuJXbO9on/lPYQnA2q+gguqhgQpvLU2sthabMQ
ox6HNv1ZO9aHpCHetFqLf3lhohsEwR5SPIz6/pwwqF2pnusTDLG+LpTrKCq8anMrECf/Tzh8hWWt
zaVS1xE3lRNklQKQI2QCplSV4Igc0m49fGFFUbbF6YsZk67NdateN7HEEITXBqNzws1EHRNit28t
od7GqpnbXkfSirE/5oH1GLPMJW7C8fq9Qsev3/AOjPuG+17Dm2MC2ICu8Wp0a9A5mbJGZ6FtQ1jR
phCaQbTC/r67CLsVrM5oNEOcoiALO93G5Ia8vwjFvNEOhLttHaMv6iZhIFeTb4UshACNs/7aEmE+
ytyrwKrxelFR14UQrH0mnUO0xZg3sMaG6Xbb1zdF1rvb13WR8YeJ7o03ONw3m3Z0aOa4McNk9BJ0
UKIlPQlNvzUCwwEpdueCA0Q6gypwFG9AuVcAcdqsNOrSDKu+dW3relVrt1ePc3rXruSYlE8DeF0u
f70iq3+DyT67nY2QatbTmGJDhx+DzzK1aesOUFq2n2NPXnmTHR9nkbm6DvPQY1tVdcFo7epa2os9
uDOR1JkFlv9mVZxR9taWWAP41MNsebIZu+SjvAGE3QycWweGxWgyMS+s8wPD5aa2o2KkqCMv0H+N
fWeeTqSsrmM9yBY16Iu/DXiS5cagHy6fGXNEl4A53xGDp9auHQBPSe9F+XUy/G3mJFAKN6dzeBlL
uJHITqDMB6FqPLffmoeB9i1lUBIcGH0mUePqEJypOkkeRASC1C/mw2wVTBr8g37RO6tbSE9CO/eb
7jpxPGv8+P51sAKRbeC0nPMc6bQsWbpuJFw6xHzZdL9ORbCYsmFE0UpAnamqmJmirM/p7XaBZBTv
ULKS0JmTGyWunCMd7NjNksr0Li9I5CuQMtdVsIUwA+TiFpIu2UirhYR1fxOBzG78nKVfjCnI1GMy
f8yhf3gZT7gy9DqBO1i3mVL625VZEzRs0wErm61rfbgrreM8yRK9Iu+AGXVouyNkQY83t6Y42+ia
xi17SJ0icDBHut9H9zaRvRAFoYSO8FyH4rvOmsm5UxrIUnbFXCKU0JfTNDvHyPx6ebdEbtVAzkPX
NCjZawbPAzjEBENbhkJCTftX3SCDnITP6Dmqw7t5ghFPgP6fOMhW6g5YZLitU/PehgiHjeO5sg/5
MUaKHKJXaDDIoGAvmxETOKA3YNzluM64n6zSIiHFOGJ+dFq08qET0r5Tm+DyPsqQuBtxSVpSlhhS
RLmyhqhI2DtorEJUVnyg1ufLUOdFNm4LuZswtao2GTHGikDGvGo/W2F70O9ogPb/EZSXECtDl8Ef
hDNvdpL7qtKqGivUxUiY5l90615tZ1fPvziTrJtBYPFvcLj7UMX4/7ItOLHeWqAcYEIQcJU4JIGD
AAR47OD/UPjlk30xePsGZdNJuA3Hvv6kb4Gef798RAL/gHvIYLKktoX5Ac4ajAiF5XSBD1K3xcu1
45aEzpgHA33/fYTHIFwrAkwH2SoOJyc1zWikkjCPHuz6xogf9UxWkhSdCMV+YSF4cZxRPhRbhhpa
N5EwualquIgqzDAXaEYhq9wxWrslc2V1eSGmRrA0h5VaeTmMVgOdvpngnrXKLsjbxq3HMbx8RELH
h+voXwzON0zL4NSkAsaIUiva0tDgl/jkxAbdGmSyL6OJbI7amoYslUHP277bJco2xW5JCHnVslBB
gvmgmrHEB4lAYNYoHLNWIMxkvL35mk4Fp0mNUlNbPXSGp3atay4SLSzRyeww+GybXkOmZI5QBGwI
lDB+muNflzdK8Pu47yy0x2DsFXcev4as1jpSFHqoLgmEDNbFvovBjSX5PgU7tUcxuHFNNCls6Zbi
Xq2aj4beuiS6bZ2XyysRYrBUjQkjRgsa+/vuvZIYNKFJn+thVBy6l02/zWQ6xKJUK2VNw9RQEfGe
aTou0QJV0wapz/XDCNqc8ZD4P8iT+Sq0KNcHERyNo4LTGb2IjoWZKM7Z2FFKoU5oaOG6ja7Vfc+7
4PKOvbor7r3gaCxqsy3LQdzBfZINBlW0Wsu1MP+8BonX3zooaH6w/SFxWcpfCarM633lQI4O9eIE
JHPNh8GAoIeM41Lgv3E52JYNjiWcHG+FcVGMamMuGpSLylx3h2le/lYK4hy7vlg+Qp+plHxWgiAZ
rfkQvWCnCaoJzuzTAuMM5qpq//R5Tsf4pED0Qlb0PpuZR/SFPkE0Q7B8tmrwXc1jmsWNMeAMk5Nx
lXjdveYX/nade2PhMcD5hI/udnwvxQoHy6fe5oZOdNoAW5HHxT4o/TUlL10+uJcNSOTT98vjU29I
N5tOpJpaqFyPAdMlyw/VcQ7ZqAP0pyRxhCD5+waMs9YsscaeKFQL1fKvGGLxmelZ5IWU18t6kJLH
iAxkd3B8RAGXPG1zjJVlJ5b7YA3HyuH9c4P8QTEfsHNawzQ149xhTYOT+1PUnIqm8NReNu8gylpB
BAWN9SaCF51YnHOcdGqVQ1thOWBMG0760X5Aq0yKdA5iCre7BS3X3WXbEHmvPSIXWI4NxiuQPtJQ
QV6eJmv4gpYJmfkxD3jmv3ar4p5rnVnW4IYHxgBBmfxY+HFgniYvxbfcHYpbmTKd4IaBxhFSwAYh
znniPLdWRY2iWgtnQ3UnvG3S6iVdf17eN+E3RSwDfJ8WXOFZVBFhDsqhCJWQbV58w6sgDwVuqcVj
vNrRo+x9KFzTbzQ+vhijJDeKrEG0mblR8qAbLnEkEa0IQoeGlwU3i5wY/ykty7DZcIQkVEoInvpZ
9x3zFZc3TQbBfUY50kfICaeILbXqWFPqRs1y0BdZi5sQBnx5bDqWoBrA3Rp6lGtdE61auFmH1vGc
NQe9xefLSxF9N7gE/4PBH4hikW5ZHGCY6302Jm4t46IUAliWhT4F6D0h2H/rclrwfBnViLu2Lq6W
MVRliUGhr0HS8z8A/OUDLQqEHB27zAPWUwl+VS+/TQ+MWzD2jOs4lHXIiy6G/WXOuYEtSRRVi9Du
M5mF+lQ3Q/60FCr5UTYV+ZgWmn5nQePxIdL0VUa1KoNmf9/5761TpqxccFoElWp6sstHfbnvQDtc
H9fl8f2WYWiYz4YyJuZZ+YxrPiitjoVqYV8UxzFbrh1kIC5DiCJc3LG/MTivnQ+0Id2MwGG8qk6K
W/nakZxKyInoyBch7gskeKLAjyItoCP0w5OXL4rPqtGbEy1h7Z+ym+h2nf1fhLUp05hBb5DyIYai
m3wYS/QlI8xEdt6ESz97LLRV286Kjsh37TGy5E/Vw7ZIirvCvQRrB9TpMK1/niFP4ZPivBtU9MNW
qTucWgy6097NT8mx9FcXV67EQISL2gFyhxdhHiFadQCa39bhNv5Rz5KoWfhp75fEfWm6aZO8yoCA
1oJX1tCi95LErb7kJ5YIy0H5k7m6rBFWeCXuYbmvzM5SqzH0Xg21LmBULGlgvqyauz4z+uvGk3W4
CI3SYZc8uimQD+YeXmamxn2dTmq4tp/jUfUK5aGvTwlmLyTWL4pfUOq1CQamLKYC+dZ70GQwkOxp
ENEe0jsmFIQi+TG/mX1G3RZ5Mj8p8vy4fgmFhBtyFnwdOzITxRqMAf1cS+2XRD2Wfe1fXpIMgjup
krZDV5JRCx0lzOkXe35/Ao5V4P9dArdjymRl6GrA79vd9xbJ0Hg8SqeVRMfP2NZNgyL9BraNt6cS
FyVCiQjb1GeDby/4nGL959CtrlnrMtZz4QPRxBAZ6KpYHpZ3gOWmg+DVQkyZQFlSecbn5Dt3yuf1
x+x3//SVWz9LSUQmOiVEYyinIO5HSpYz8G3tkHyccZM0elDmN30Svt8K9r/P8He3or6Sdmo0XMiz
em+0H6ghsTKRo9v/Pvv77vetxVGjhf37FevYdjbSSW67SR+3LCnFvy4wPIFgDOEeNoqzNfD4JT1V
EceYcYMaQzI/WNrwfTA7sJXaR2Wq3cRBQVInHrWWw+UdFK6Qkb2gRISHgM052j7WUkWLZgRpxnrV
6m2wJM6H4t2kzOz5iTZz3L0q44F+vcJ2G9ks0zovNUx9M4MUWqbOfV603uWlsH/q2TYiS4qI5TWs
5Q5rG2mvqmMMl7DeacX9kj3rtPSQSnPb7PkylHDXdlDcBdgtcdfOYAYPG7SE0VNc3Wv558sQwk9n
B8EdTAYRvE7tUxgFDSk5Ro0saiCC7UKZGJIPaJ2B6XHfJkh440LrHRWJB4QMmKGpD82xvClPJubV
OhmflTBI2cNxn6qqDfW4Zooa5n+3f7NmljjIPajZ5Kf6xFrMZRGf6IgwIgcqdYL8Kfzr209XVaIp
pyX8XbMt7vp1GzZXG9/f44FQ8jcG2+KdVZdQPI4LyjDaZ+2j0b84svcmu8Z4m94jcIekZyOB2isu
7rhQ/hrye01ZP5ex7RY1Xjn2dFw1W+JSBTGQDg568C84po7rm5/lUnSriy0bZaHZ00IoAbtxkN42
gYJhnehOdkqCQO8NGj+phrTzZo7WK9octO59HpgZun8YPW8Z/h3dyUYqzs0CeSm0zIA0Bdno83gc
qu+FoY5qaDWNGy8ft/5xMb9c/nSFi8KpofaODUQTBufQO9BYWJHWqUj6opOg9+dD6sZfbYzE1ae6
97vY67/LuiPIuanoKtIeKvhGoJ57Fk0o8PElhu63sK8NOqFfC2VFfyqLNnI7Ky5+lvmaao9OCj7n
oIvq7lsSbRGKCUlU5UGrD+sKsg1Q9SkTxLcD2lnrTd6Pw0eIKacPDimGwqWrWT/GdjP8hXak7m9o
pGmOa6r9pHpJ1RixR8d16Vy7ykZwvC9Lnrptl9o1OslWR1YUExkqZv8wBohPHO38/J2SLnmLC9PY
0HCwhaxWbnws3NlnDQexL7Mb0Zm+QeP8V9REWYTi/Bbqsd+gURdd/QuerE7uOlCHu6Iea8eToQqs
FR3cmP2HyaroSOEMaR7xsotbsoWanj1ri2a5ampeoRApuQzYffXWzaD8C2licCIhoaJRbnHpsm12
VBVbCLEEuyhdNFJUi1sOMsEQ4ZkZQDCIA40xvMbfeswlgnT1xl48bFAUdCEhadzievFmH0yXh0Sm
kHp+iWKAYwfHvRL0rbTpnANO1fIwTkBZXTaSqEN0RHsI7ojMNjL6xYRDWWNvXp5zJzRkrYSCL3u/
Cr6omcYzqncVVlEpX43tKlKQSi+e9epzF4e61koeiyJbgEo7VZFBNXSI7bw9otSgvVlmDRakpvdZ
ZbvKkn9p5tHrwf982VEKoN64LO7+3Jq0LuLCAUOeZgYltMT1TTn0o5tmsn5+wSSBrqmsEd3EkCPC
AW5VA9XmZWiwh8YhPlrXJUbXDTiL8aQe6endq2L9AJgLRNMVkjJc5JFbTm0miaGGY7fG7nrXxBtm
9KuZhjO1ZRS1grgKHV47NG4PHSuZcxtOBF4QyUHwuhiNq3w2wSTDpMg0CGXKAgQWc/DOAvaIgQW0
biO5y1m8FkWjuWRUDbuwOmk+E5kCM/fV+ko+D+W94+XtFH3D8EiYi2AZEvWcXaNK+qzBAp3NgLqb
UiKvNaVW8L+hMFPdhXLo5y7KhhI11J1Pq1O4vfXhfwPgDLDJiZ3idlZDO5uelEKdQjVTZClxkTPS
LLgj9OCh+sbH9IUBzgtjAUiSh4v9cagSt28SyVcrAsF15NgYwafoFuBWkqTGVNadsgFkvalV474p
Nwh4zJITETgHDQNMNjpeHAjS8e2l0IWL6drUarh1zxE5lOOJ1plbNJ8un4vwYt/jcB8QoaXeQfUZ
OPdzsPl14f5iC6GBGgeMLKT5JONnEDn0PST7wnbGlqtbQ2iOpa3pz7Gbr7Iet0a9ofHOeIoXCnXo
4g/ObI/IXfDW5vS9EmGRRpt6tHy229VLnY+SrWRbxXsGasM0wEiJ3jh+wDsBNcdGUBFBRTE6pNft
wfa3g/mE8UC4IltWEhHZIRJnDhvgQ2MU38uREXvoO5qpoaI/9rGX6j9WGccqM+WzBf2GOLt519Ee
siJXw6JYvmnL4KOBLdQVlOpr+9gXreTmEDrz3ZJ4xqds3XrDbrEkxusJ8qIH8pJ9Ka7rU8dkkm4z
GY+WeAstBPTsf+AYemuIhUXH1BxxYJNtwjGZx8TE8Lcls3dh2IdTQpYbSVVQIXIGn5bUQgM69pF1
BbBQvbmOT1NAX0N1GWuMEA1PO4fVzxFo8sIbqZ4Y4wC6+9C+pR1Tm8INNXlgb0cvh5eGsmKtyFHB
Sxnwtwih8d+3m2gjhOlUg2UBrA05fMcejkM2pDFIcxP9qGJY6EXynbEIgjdL9Lcic6yZ6PfhCTuc
NXPQH1awdgQT4YzmZn53TcE3TY5S8Rfh6nZY3OrMOrL7LkcBi7U+MOKfJMHTpzykIFvLDU9pPeLW
9/NRtqvCb2G/SM5lNcnoDNEIYOVYnfrFNz302gZD0A4B5oKgvyd7QQtvgj0i+1p2bplaW+lE6ysi
6slJQALtOLkWMLsKmKX/X2DKjpKLO4p5Tnud4CinMH1k+1qN6L9NoXEyH0tZulzwubPBNUTCSDRD
7I07S70ekx5ju7h3MLP70ClJ9oJ4oXT1tRp8iY0K7gLw7FJ0+yGxjKQvh2XHee5sNYoaSg55+zKI
MdSPPqA6dZeAyeTJfAwzB+6beIPHm4s+6ENDZ8RXLdoAwLadEUtSzWCB7SUIzj56rWUhP5bEBGJY
q5Z2YL0ysqqgyH9Bbomgv1x14Gz59NHqpFmhg8kuTIss92hfYrDL6Nxixcso+Wlr6BHr28dUy91S
38JYd7wuTyUVWOF2WphzdEyoNp4dn0EXs1ILCzWp0f6yTBhVUtdSRtAvuF4R4Nk6m1QHN4fDbSgm
n6mSFCi3Fv2VYWIG76nInhTIDss0cESGjxZMFD8NJjDO33NWUndRo+JNG6fwWot1PdvgVZI+IkQ+
C5wSUNhG7g8ROH9/NyBI6BJSIv4+ja/0g9Cqhfh1fGJ2Et/LxvBFr9o3eFzsWpYlUXQDeNmNikb3
HhdBesuEB8pQdhGIthDT6WwoWEOOiI+2pnicBnuE7yga26M4JKtLw7kqwst+49zuQJtBGUMaJuVA
FslFJO1A0iRH4B+W9R0Bd7r5ePn3z5dBQaSJmPG1HI5Bjrc+3hrHttPiGUlDp/A1YwvKufbnrZIk
1ETLwPwdSBhYR+5ZYKUkUzXo5rAhGTQGIMdK3WwYn/5gKTsMLrlVEjLETj5uoR3dUDA1btfT+8fU
8MRDRx3L0avn78m6jrNkjjvklKPVU5PYn9RC4mgE3o45GDhOBFCCzhw8h4eqWBDz1sk/GpfdNXly
bhk7WHWQNaieuxxMoaPqZTAqPlgZdy1FhNIyrhgaXiTfiqY+ptNhNlJvk01zCSztDRJ3IY3aOGdd
kqphE/deB+IKuz+ma+5fNgKBoUFwwMJ4rIp2hbPHeL/lCHcLZP1n585OviaTRNZA9vuckeXt3LRm
jxSdOTxO2ZXZBpf//QIXhgPZLYDPJlWkWFKWAwSRlq8GhY+i1n0LByZv35OshX/NmWjGytEchr7k
7CZb7i3Za0r2+5xv6Yu4s+MIZ5FvJ62+KlRPslfMON8GIEjMolkcbf7gjD4bsUSexS4nducbt9uP
X7xCqKEewRvNqmVx+Ccfyx6Pu14KI15KtUT5ocJ8RjwldwoGbls1P8ytfSwsGauaYP4RKp0oYGGW
CnRdEDV465wdbW7swTE3zD+C2LG9g773p9Jr/dmn3nLbGjfgPwyJpH9ccGkzYVC0KaGpDMVwPsEI
SdXMRqZ2C6NPq8dkYoYv9k35/A9XZiZlNRW8MxggMiQEY8znhatKKTDKvNorSuEj+CsJ+OBD8CEi
ZZujVgdeB6g3fJSYznmPCTCRySAGBNTR881tLYQi6zozgPlrzKA8aAfWJdtJo1eBg8Wy0IyIEQBW
52FucfeImuwt1SvVxLSdmbtRfGt2X0tU4Jf2zhlPlxcl8LAExIXQEMLlBOpRbk3aNPRmkQBq7S0v
AkuFPnv1Kgn6XyvQ3Ee3R7G5kbKuyMGM3QCliG5j0/YTiNXG8VVW/VwaP10Hb7GfikZyKwqWht4z
1VExNoXeHL5xqpyjxqlsaNpZauv1qvOXmTeuU5gysxC4rDc47O+706riedHrHjg53hc3CXHXgNG3
Op5m+vQDYzZPpZGk6IPTYfdo1MfEDnJCXIw3dA3S1ANZoYjAis6hdmRUuMptexN7Ax72snke0Qf3
BpC7xNCAG2/IFK2YdCWHJgF7Gfj5/NQDj1T2jbHrxJDPuGybYkwbtknQdIfZLO47cFB93wwKKvUe
DHCml4UqRcUJkn7EV4+ft8yVNV2Kt3WHyKUSajUbQEHZABHzKd82JEyycDhGYap79PBfCQML7iOQ
+oA8lEVw6CDiDtKqWyPfrHH9h4gXsLnvBF1Q3DEO/nqTn+R5ugQNciC2Ri8ZZknP2C2GwYyyuHzd
1blwSdAerEBDYy52tTnYm3v5EEVf4R6Ns5vMIk0xJ0AbN4PJWN5H69NGc4mHkaFwbkyvnW4DqwCo
oLP7tLpvcpcs3y8vRPCZo9sF+8ZibHhMDgKPuqLLC3sJW1U5NKl9FZNaEpyc5wnB+/wbgqeL7NXJ
WNoFEGs9XWt25691GVKt+ahkseQNJ3oyvMHiAi1LTQwlG4GlXC/hr2nA4npAsYald6XeQ2DlSMSA
rxZPBrznKPclb3FULEtsQvm6onejWbtjY94rCcS9x/Gu05YPMam8rrY+QgwK/pqG+lrer5UlicRF
FxHSzLgVWLsmjpI7RNT1Gm2uowXJBfbYh9zT9Rz2p0E60y7yJHjpw1KQhmKtu2xHdreCObdphLzC
ElrEsw8Eqi7wmRbW7c4You/+j7Qr664TZ7a/iLWYh1fgjJ7iIbaTF1ZiO4CYQYy//m65b+dwZIK+
uF/6JavPdpVKJVGq2nvnlG7pr0eoEJM7iUg3VErXGwPesa0b+8hq9pWPBiJQsmPIEx8Dm3VAtne5
Yx2FDLAK4aaCeg0/USrrWQs+WKwqoSB/DCibBrZK9Qfq9+NbbRrDsewd48GGtsNhHfnjfsdsJF5P
0Y9g4AOUf9gE0ZBCyVgbW2LvBmNH44PZ/HVKMVHkxQg5SqK4HPHN3lZgBhMah4xtqOxM6eBku0ak
pLVkBbq8GN0GOipQ4ziPkZ445RQUmYGno0MbaK72hjb5v86/MGOGwZ1ojdmi0ZbmxhY9Np4Vux2k
HJryP4Lwh5ictEZfAcSZfCe7tn4k8te/W3D0LZgOSij4ykXDBMYvzl1VQAiX0IzofkbaG5m8ktZ4
jgPRDuIXhEfhFgRFtTBSukj3MbBV2qE3vOVOJPAVf47wGNyC6KMeZU0KS/pkD7FYVRS3ot/n1oLK
TqOnVqyDgeKpp1dB9x//fu5Ab6sRhyO44X1iH2SwYoXp8/pSf0jSvIe4JB3nRFJJAAvs0NpDU0Jx
s765m2LZq6fyoZcw/Fr3D0V43ajKbh1bEADvf9osa6OIoidkAnQBuvhAdwvtFR1v6xhsAeZZkzOP
L59quSQnJa7vfjCAmUg7kmI4qgHxosoZ3B7tTutw/KWCh1PPd45RVfWoNYAz0baQ6h4pjgQj0aYs
wFmOOxQFoaLIqs/cqnV4UIVCear7rVa6w2RvVVUTHN/LpvyG4IdV9TGriWzkMCV/DFI3jwpfHS/z
WFDNWA6CEwx3NYLWmDRVDWByvXEdSXdped1X9+vLInAXr/o2DW0pFXYGdym7unhKRL1SHy4D/6z7
yQruAtKMJco0DQDYbEK67S7Cr/WeaenkTKHvaRAOyPHfFTwgs3i2dyS7yYdygtvwSeoxipL4mF/8
81Uhag8UOY/L03Es5WGcASrVMt9QkjdLHwXrsxwEKPLgcMb3Ev9d5oRpB5XDUvfH/C1tv3Tqg1EI
ChTLVpwguEyqpInajR0gMpWpD0OycT3ERCZwO9JQzdouY/x+MN6YBtpfxh3tBY807Dc+JrPfNvD1
YCvKYtp2le6X0AajMWZmryf5YFsbRzn2kl83gnGRRZ/p+E7GLBw643kyXFuFfipeAHRf0i4z5yYT
VQCWfx8jAOh4NtHoyu2aLi31nuLS67fREbIXUXf4xJqg8fPf32f4s01S4CaWJxhk9afuaSj3tqRB
lv7uv2Fwu8MAb1dZUGA0dYqmwpdWrt0wu10HETmKu8YMndErfadqPr5+Kj8uonYXyJao2X3xrMSw
JT4wMOGJN9Nzdylam8fo2tZ8reyTTR5a034CDZ5rq0XpNmP60iudiBdx0bIZJrctbVUvpM6YNB+k
cWbkW6KSq+j3uW1JJ4UMXYYQ66y9pvwgw8P6ygh8xhdbMymGSmWFv7/IR7dsN1GRepX6iOt/LAmu
aswVH3Y/NgkIrzAvCF2a8+Vps8EwUlQn/S7dWuldqd/JbezRDt03KV47RGl/MaHN4LirTNzqg6wx
PlE9f9EUMAHQh8qUBJcMEQiXAVTQ70QFBGP81pDdUrpoZGhwdY/ra/Thye79sJyZwoJklgeSrgkm
CPhpfnRAS9hm2E871qGYYABG1JO1GA8zKC4d1HGDuR/qwCBHyTFM9B1jOK914XhRS7ZKW3vrpon8
xyWGxFKC2uoBJymviWl4SfVsJaInWxEIlxfS1EmlCXPh/kj2luRJkC+1Bafzh5c0fon4PKCEFhgD
EW3q9+A7BCDQfuXcWRtwif6ajhBzwcu6KaqWMuesbSguN0hqADVglJP8QGoSN5LoxsBntWtU4dbs
hP1lize2U2Q43LMM/rJeTtEE71v1hvWUxrf2F83CgB25+PthUs6dPG0lSUK5rcChiS/4ewoB3SDG
Y4zgNrJ86Z1ZxGUIEJMHFmSrAIIROvRYFrus2OZ7JiJEXP3JvtZe16NdsLn4du1BCWUlRqHd15UH
at4q/TYEAXusu52VCzaWIDYcLmWg+mFHPVrGfSVtbrIeQ0U93im6YYdGo898y83cyKWMaSrKWJqw
Vg3YNKKvk7Rf95pobzl8kugMp+0TAFjWLnucfCi6bOPdeDOVHnkc0Cia+KknaocVJA2+L4rWdMSD
K0CpBLL6fFOTp6AWXItEi8QljRyqRaUTAmNSzYuRYtJTvkriuzYXeFAUd1yiSLWCKGOE5BROuV8W
31rzciLhNjY2g+jKvQ6FUdzzo8pAmcIqRpiEdORnYNVInA0+O/dOfmGKzFp3H9rYzrHSDDcjiR2L
WW37tvRFJZ03QG5MFVFSLxeZfoc4GrTOkQIDw7ZRCQeW2quvhLqbRVep9n1oj1PxaPbphiiCgrLI
j9zFQnFqJ7JTpApUGV2t9MPwrquvRtncBEkiyBUsF/z5HMFzx7l1Q5FOpdQBS2khZVWV7b7TY4E9
i9sJ7a0YLcKzJV6izzGoUmlKi9cs3yqPY7zTO68wBbtJBMHtJiPT1diGSK/fa+NPM3m1aHYh9abg
xrforJkh3F7qNRuMY3jD9CGoWDeXwm8+we/zz3qVldroM8RihKrs06bFi8Kn7kMnE/j3kD6U9GBk
Z0Ml32Tk2gCHVd+KhoVEdnBbpoY4WmZVJnKbkmkXKF+8VoFZChKbYMn5SZC4K0A/EgPEUh715CcJ
nqbqu+D04Rt53q8iM29xu6Ow8xitPMDoM/pC6vK+MJ1jHL+mNLupojdM0l4WQeC2UrFbRxZ5kBk/
u/Xb9mQOMsYBfQXlS1n7YpnbdYAPLRO8adzBqtdDghcAFsup123NY7+DbopX9G58SR4hHrvDcKng
osy2x4dcM/MmlwdUdOvJFGVhXxsxVD09F/JBs58s2w/Sb1HuU+1p3UaRE7mkMARh3jkT8HAeuTrm
TANRKXvxFJpZxCWEuAy1pG+wm2IdbXPxHYaWXBTswS0mCHaBKTx/ZFNKsd6y4y6drqmEhkrBMbC4
mUDWzCZMMYnON5KROpO1qUE0tORo/yDkXhdRnSwgWHiVe+/RASMWz7LZqTXNjDFE/Y/ga3l8sfvK
ozhy/nrJ5yi8n8qamnIv47Dup0nxlHC6kopG9FCysBhnINzdI0nNlgQJQKp08rrSuIkd8+/3/xkE
l0ELOZZq2ZE0n9BjNVzHnWD7L2zFs9/nrhh2nqlxHeCqRqLhQo9RIgNpWG2aXmZI26rK3/L8V1qI
ekkEMaAxx86yGgF3gxqzLzuV9Fu1GtFGb15QRfTI/KFlBbntzDoue7JX06GwsED4uGPsRyACR+3E
7TZMaGEknqi9Yekr5QyQS6ZxYSsBUQFIX5QX6SYCkU+0BUGpNx2ju9YPXH3/t1oIvI1cMg2GtJE6
tPr7eoRGTOUyJF+VSJB1ROvFJVC7w3fDOMAsu/uKsQs3LF1ZFrGTLoNgupKJ2TBFkfOgGMzYcqqY
PaVPXzDlkib3sahWv/S1j/U5YXCGQA+9aYIQGOZ3lLjNI5v9m65xlVdddcv6nEUDcgsHwxkgdzBQ
Jc/qHh8LfhlmXg8dxuQqUF/LdLOe7tZhHP6Lqx4DE5UMwDTxk/kDQrKYandD+mUdZTnf/es9NFOe
r1DXFIkKOl7dD43hxh6yW6Ibgrz9hx10wuASHilTEColwKC+daP/MuJ34XrH645WsGEt6eWukF1R
u9l67KGr8tyyQS9oUWXwX63fNf2BZGA9FZGGsPjlbj2zUEB/6jkG0TuzVnJYVknVTsVAY5RJb20W
PGcUz/n9KPCkaLGYybMcW2d6bWcZ4NAwBGE/RTpYGr37bwHBpbvIaIyGQrPa1/qnZvwyijpfRMvC
pQS9lgtj6NFcYZS3g4a67aVd7dZNYDv+46rgWRCU32xulnNTOeng6xhxoZLHfYCBY4rr56ttb/Ss
8yrt6zrY8jY9gXH+Ah2JUtUO8mirNUeQGqTktkjTYykJ1mU51E44nN/aiQZJGuL7MdNlD41vnlaB
YAMW9dEdCQWHw/IV4gTG5dSxzOMajHioUiQZmAVJcyBG91a0BiYsknrXWyFSUQYpICIiTRKZySXX
ouqzrK2ADBkOLy2/ZfH1gApn0R6rsP/UdvptJd9JoiphoFXsrieVVvMwRFZ7ZWb1t/X4+MP5dELh
MiwoPJsMtCGwCJQN//Tol2jtZu2YtRcLO7sF8ci3lMR6rgcVi5MJd3HJ3toaccPkcjIFH3zLuehk
Fpdes7AaxpTVvBWZPIeSch/ILwLPLUJAf8pB+yxmN3iyCxIPoIzNcFEO3uLU1Y9wITpY9Ff1YRjd
aJ9gvCf+KcBUl3LHDJPL6BWN2kkjwIwa8KmrIK7G3FTuyaHPZK/kvegysZgOZ3hcrmonBepkAWKQ
YsWG3B3eBvvXuk2LW2oG8SFDxahhpDDJjuxtjSdzo90pTuFaQXEoVUE9ULRmXJqi9tDVKhoafIh3
YcQtrBIXbAmCjbu8p2YmcflJQYt8MrCkm14SRpGDtgMQd6Tjpn3XeIaA68O6D0XLxKUlGqDjZBhh
Vg+hW8VAh4vqOcX2P4HwbTSJndmo2MKqwfiZJdeg7XBt0X1vqTZkYWTm303FT9azz4q+L2FJe+ye
/6F0aSUITJps9NHHi8tuEmTAxeNYwUFsKQ74cfkr5lDgiSeiuLWoWvdcKu2xraA1adR36VB6gyrt
iJoLmveWo/AEyXb57KI06aliUBOQo3TXUy8RvVAsh8Pp97nkJ5EeyS9jzamZbzffpu9d9LgeC39Y
pxMEl4hqPcsqVYIJ6SVVoUUwHVLIcqQX5LGP3fG+9vq98FNqOfmdMLlk5EjUJhbeLf3aV4+QPcZ7
nHE97ZxdvpEvRBVD0RpxacmW4ikIwIHma8beHq/HRPBssJj2oGcOEUtM+n4YjgtHKXdkdv9Hh91W
yZ6L+BKDNGo9emnx4zOLNcPi8lFWgIE+CIHVeo7isoHi7qLex5LbQUJF36oXxre/nrZ9LxLMMLmU
VLSYkS7Yt7V1D2YEMOxY10ys/RaCHCAJM15FipOLMX/C47OTGVDsbxM2ZsWjBNkD2rhlKXAkW/MP
N/cZBndXcoZIoZ3M1qxXXCdUDy2IoKAM9JZLooN3OTzAoqVAG9T5oOqLjsgINLEoIBe95LK3YCWB
XJ4ZuLm0SUQPjcu+O4FxmzmKg0bqW3yRJJAIMnZjf9EG/noMLkJAeBD8Ehiv+siYomjdlOW4ZuaG
vanG+JCi36bMRwHM4q6dwXCZNSskTEBXsMQyX0hJ3OFv6VHew3oGwKVWmmukCtn9VS8ujGgbVFe9
KHuLbGD/Pj8dZDRe6RFc5UDYVLvpekHmWYzimQlcGi2ruq3TBibIDbRdjq2WZdQjEm2PTT2CkRAv
6ZJgWZZXn7UpyyBQA9fRuUkD6RVrClmAKbf9tGvH2qW64FBdxGCjbGCEg5gu3+UiNw0aV4MJhbbx
BgxD0rTvRdqpi56bQXAr04dUz0tn1H2H6HftZF+UEA6JerqbTCLoElqCwuCYjfIAQg6sSecea5Tc
mCRnQA9x3ORekxnXeWpc2J2zlWxRrlksWs/BuF0zaaC313LYpd3Uhcs4rxjVa6t5/+Ok5dJBPsfj
NlHhBEqeW8Abb/VdsGOkYeYBpGGMMQzjvZv11LOUSudo3Kp1qZ45+QA0vUJLzVR7evkKYWpPzhq/
z911sKUoxEilAmoL851+7XzdknQKnBjEFz40ejRPCsydEo2bUK5FjUKLN7A5EougWZqoQGTbhJje
hBOrbBOFu/iO9WhC2S/YhPZhAOtishX5cjEsZ+ZxG7mubAVEStBfyQziJf2lnpUumXJX7USFOLYq
/Fk7N4+7s6BxyCzR4QpHli9onYxEJCtLUYEW/d8HEu++oixzggqLn6v98BAF7be+VfHxpDvZpiol
/aIK1U90vIDB4oTJeU/CSW8lOdJgnDQoH8Wh4cZJJAj3JceBKx/sKvivCWK387hQtZT2ZofO+lHO
3RhVzGq7HuJLnpuvDAfQMNn0JmUrE+Th1kaTLsZrv6alcZlkleypSSc4sAR7ih94C9sipjQEIK0b
AtLwEfTANHGtofPWLRMBcUkXaSLX8IKLerk6/ZjCwaOjZaFKJWoBFXjwPR/Ptu7Y6cqolsBpwayZ
pS8Y1u+tAe0QG8f59d9M4lIt3ortEC1KOLJ6fFP3ewfc2goRHL1LITeLiPdUNbPHqfpKDmSA9MG1
NF0lnxh5tea/z9Zt9vsd+nCtDCzlvln/TOXbvLim7f6/+YlLBzTsjaYKVByBjeO2420eP9nxj3UM
tjFWUhrfjBZGNcIrRvLUd5AL2YNe6Z1K/TNX1Lm3uMxJ0VtDUpRYIIy6p5CZa+5M0cfr0mjA2Ypw
OaALm6oGyRZW3JM9NGUfofHtakf2aSf67GeeX/Ea35kWqWndmBKghhzKC3c4d6LE8eL8sL44Ihhu
76etVVItAEw9JZdFNb3mtARemPqWpAouCYL9onL3LTzMNuoQIhC61sQ3cZhe2akkOAaWL3Wno5pv
UssNrYNJMEg3Ak9KPDuCNjPYYtiQnfGsNgdTB8HReBn05WYad+veFGQ4lXlgtmMVnbak12ChHI+Z
n0/DTg0MBYo4V2iX3Ctj46/jiTzKZQhZpY46hYj5TDsa9vUoio7lk8FAbwfubjYY+M7t0dPKGjuW
geyieE0U5VUPQX/TqYIDaLFyzNRZ/sXh/BYRoue2BL9F//8aI3nG+2uMxnRntkSEt3gTn+Fxfkuo
kjVZbmL88nu7ifcpWDJQFGp9BkduRY0jLPN83Mon67gkq8daR1MWFdjANOncpN/U6l4O0CIXuFMu
eAISrRmL0VkMSmFc42ACmtE95e0mU35FzmY97EQQXKoNiAMyYnwK+LS7j6BwU19oieBgWo7sk8+4
TKuHYKEBeTtyRX1VJdvmE72syOS/f5+fxJPk3Gp0Cb8vJ09ydqdAHSEWzMMuewktIiYUKRHZXGql
TRN1GsqgvhNcZdLLEHuKev+ZhThBcBk1qsD9EoBT0VdD3Aw7pbrKM1CWa1SkH7J8hp+AuESQo/4c
1zESTari/Wi4M9RH0r1Wxs8SQwfox60ywbm0vP4nQC4jhGk/dbgv4u4zNNeaZl42zdO67/6QdE4Q
bP1mGwXSgYFStLBJ2hNoeGGKbNjrryhx0k20r3fkSr5bRxQFBJcHUPYjNjFgk+18Se3bGDPSonLw
8gF0sonb/FXj0LIBS6JvaS+d/EUp9mk3uiq5i0RNNssXhxMSlwP0IS8aI2UL1FWSXxT996kxY6+L
76egF+kELoKBKQdEsAZUtfhCmmM4OolDCzmteMjan/n0U7V6bxB9cS1G+QyGsylWSB/HPZICORjb
ZpfstJ2yUfeiasJibM9guNwWh6ZqkxYwPQaQgv0kkpYR/D6f25KpaXAnwO9P8dfS2JmiQarF3wdJ
HbTpZP2j2mmtSrKURfj9RDO24Gx1B0k0iL18jZthcPtfLmhF9ZBh/Aozv4RYNZvDNfQtqI1B2iiq
BS5uTXDOgm7cUKwP5GOt1DQozLEq6uTse0d3jd55Ge1ks54BFuMYFQoDUyUGWu+47Wl1mIu14FRf
qw4FOHPS0Q1BoVOKUtuiOTMcPpBLvcoG9lkn7aXWjV4jr4Igcr3XrkA5ELtMScPyRQX25a+jGSoX
1zW6RUqCOonvhD4TGYr8xEsUtGiY23IXiiYBFqMQUeyALw7Mr7y0b+UQVa0oq97a6XYY8v3QZoJ7
4rIbTxCcGyH4nA1hAAjU/y6kAg0aZnOkvQhGZAnnN3MYVDpqHfKBcqT6QUoO61HH/v8P98+Tp/hZ
YopNnCUaqztnb5ihafM3m+zqElU/s/Hy5AsV9bYsH60zRP7qI6cKeFeBSLf2TvGVveSFu2Df+hPS
KdlZgiuvwIEOdw2ifeMMEyt1V1G8NU2KAUF1u+5DQSjwzyz4rmu7aOzhw/yiM4+dfFSm53WI5eTw
O9r4IeJQV6W6imCFMRV+YW+aeNc4gRvq+3UckSns32f3Hs2uTBoPzBQZn6XXobOLRAP6Ighm6gxC
L0G8q+eAIPWwrav0ETKsm6qZBG1NIhgunY7ZKEeNhteizjmOg0uygzG4/81ZXApwSGiD/gSWNHH7
YBWNZ3RK4XZJ95mHr9mO4XKAPWWDpVgwxWq0Y54Yri5hlNfRb6daRNyy6jUdagHniyM3UhOaKeIs
J3jMyFwifxPqUDDP/zHlAINLALLRW1NJYI4ujRsa31XJtUzTjaqFrtkKtqYIi9v9KZVGvL0DiyqX
jbzPpQtiSe5UoMQ0hIITYTXTwC7uO0gJzDCrTGAVylGpdk6+Ww+35d/HeQa9GAhS8NSkU2GFlGa4
h8Tjd63/3k/++u8vrj1mgk3IFmE4gR9GnYqpTFKoVfjScG9oe6N8CZ1vn4CAoCHouZicCt8fGmpK
FThqAxc594r1MCi78hPsXFDwPkEwL87SS+OEVqGhyOeHUOCLbgLrdt2E5dvnDIC5cQYgyR04FoIW
u5F6+jFDv2niTdfGd3mLtjXh5XNx0WdoXLZM03GUghjmSElsX1sWWl56tTU+81oxQ+GSZWKNtNYm
oPSYuRjTb2hIWfeayAwuVcqhnep9BqfF0a/M3hvxy/rvL56PMwO4FDnpMYkc9CL4pp36kAVyHegJ
dNUlFX18CID4nqq8sdQpNWuU3pPClcNjmR0aaz+ImnIXr2Une/j6UFw5Zd83sKeQbxPtoS23pWq5
hf5SK/tRv7ENUVSz5PQhKc8AuURZgeg8iHsAVi1q/HIbPcdmsrE665XorC0mGiEzAJ2IHvMEpX2B
4SCwORl4Tc2rz6RRiFHgI9g2dJ0/HnATkMF0Dg/HBjlqaXZIShHE4qkwg+CMbUjYK+AkxRWke1Ks
n5H2UhuH0kEjLf3M+TND4s8Ep0OreFyhlNjF0yaezF1OptDthiHCf2LipbltCa4li9ax/ApuZ7Tw
8oyehaFMcqLDgUEb9D7GErdD7mxJXXlWCEH6Shc3XixGzwmSn8vQ6kjWMgkOzZ/DR/ZBDsm7TZ36
/3BmB970iRk4ZYbHXSHKIkgla4BbS5O4ZX4tZ4J1WzwLZwBchERQHQcdDAyy9Ds13g9VCrKqu/Wc
JVgn/gEFNBxQLOhhRESGfRDeUnJbNneOQ7el6P1zMWvNzOEOxc5SwmJgIdGDQrYLbtSo8Tr5qu4+
8/kww+HORrUYe9u2gFNY5t4khad1EIALRNpcy9WEGQ6zd3YGd4YV5IMKHEX+1ceebm9iyXDVdC/V
qlcVN3axl50rEbeoyIvcKemkWVYMCVCzWtt26ddx0q9U29WogNiEHYYfcvHMOu6wRJ0zMxMbwWc4
4xedvClNfRmNv5LavjOa4lsppDZePJ1ngNzpSSHZJqcBIrFKnjK6s4US9ILtxFcdJSPorZjlB2nf
RB5LEMVO/uYk7uClbgFqW4z9eaI7hwiUSxJkKiJi4iXHn1oD7G9yK3stpQeaip4oBRvZ5pJF3QdD
pEeIi1iKwARoROBudG4lfbovJ9ULDNNfTxwiw7hDpUn0RIvZcnXFQw3ioxRzsqJeMBEGlzHGoQuG
khHEKo3i1t96BXLqoiQr2E82+xtmuzipJ1oqBHeOLNsZLZSFtgPou+vdurdEKFyuyEip5hNFGCTd
jUWuauW2KFHeEPEoixzGJYeOVMWUy3AY68mQp+92Xfk0FeRXwUa1ucwQ0Fpq6xK2gF2VuEZebwYa
JYL7w5IlGP1HzxpUunST75aL7UquJK1AWSP9JdubYbgpw+36mix+RM0w+P61OOuSSk/BBF3UbvOL
sUIMe/PSrHwJ0ofhthIUgxaLjnM8LhdEVqmAFRp4+ncD3bxs+oz8dH4YOw0TgtqXTIAncOG7+bPI
HmTcYcORwaFCZ+u9G3Tg7LREo7fLZikKHr0sWVUd/u1Ltfs6IgXyaoNCimttJxRTm+3k5df/6ESL
miOW4g/CKL/xuPizq7ZybANBbrTRJfREL9r+13pkfESAOhxEQjTUIVC55+U7kgD6L+VkNqh1HcNk
J4n6DBci7xyAMwFcJ7KqUwDk1uQPiuYl6CcAYWyG7/n+CHUdHaVv+QZ80s+KEni1Il3VhShZfDwx
zv8I7sCtHS0jUBRqMDMtHTCR1iiVW2D6t4XAWjIKKuACMJOr6dVWruttYzV+aJVQAP5uqX6A5pJQ
uqK5v756CwF5ZpjJ7bOJOKCtcWBYDxlDA2r39QV50t3cxePcvnoSqTQqH5P7OR539JZ5VRYowjb+
dGPc15e6J3+dnrJduLOuikP32N/UXrhVDgIrWYycX9DOUbkDOGiVHlxkQCWXSupBh9r2FT/1IQWj
XDtXQeqp2+q1OECYy3P8UfDZ8DG3nIOzHTTLLdI4GIVmAzyy0Sf0Mn3XRaIty3vQ1LEBIZr1QaUn
taW+q4OI+kZ/0WtfRm2/7r/lRTv9Prdo4VRqdtvi94doY1g3TnEI6spthsd1mIWvBOYpyLNB9h0z
VrzwozoZkTRBGg7ZcYTYJBTt9+b9uxy1L5rtW3bZbyj+Ga0fq4JoFqCMJD5YandFFVH3ogiC21oR
iGTVjAIiG74n47Ghz+vuEv0+vypZ1XYJwe9H5p2tXI7qZv33/5B5Tz7idk1uBZhDa96Xo39kCn3O
JntWdr2vbCKwb7jrcMvb5ITGzJ1tk7rGBTYcgOb0mEl6BKNd8fd9SGfxxWu463maqXaUUJ+ksjuo
BfieBUYIfca20swK6uTJVKiwItc37JYELmsvLNz+edjIfiLUpxQ5jbvEjrI+mnkBiyI8xhgxBmP7
a1vIz8Ui9WP6PC0NdwQbgxUGZgSjQAhHnYM8qH70YpnfKEAn676MlG0B4V3y15ey8+XiDt24TgOS
FoAdcVDY3kCeY9lfDzpBygHTELdenTRqBJJXOGtBcsDWK/Gi3u/9wo+OgWBHra8WOALOwVI6jtTJ
ABZjrLNKNoN0KaS+XM7V/64VbpnnGLbeaW3Jso4U5m6vXDngLUaTgyUiJ3lvb/lzUGAm6ByooU3d
21mK/Xrf+eMPbNedimFVXGqLXeLR4+RVDyDPhuCS6ONgPfGhGfMcubcy9ETFCHpzupIHT60e1oNC
9PtsGWd7GGLRdMp7/H4z3bTlbfT3dY55XOOgO//9EIMPUlBjiSy6C4dDp95aohbPP9zrTmHAJQad
mHJmt8xHV9O2uGu8wpMgXIvG+f/tQ2Mx7KCnAh4ACAF/UPGrSGKYAzqv/G64HlrLB7+sX9K7gn4m
J8xwuFSkpyXK5XKItdGfWxsCWEYDlpDdegCIjOEST9X0VSCToIFg0Dc7b13LfIZZeSi6lgpw+It+
WygSNTs4DRFwk9yZWKTIR0vKcfA0qAsH7v/CrbcY3ScP8jd+x6xrrZRgXJJHri0/aqKORZFVXAYa
whijThWWaMAlMQJhoJr3Gym9D0SqKIvpdGYJl4GUtjCLKoH7oCLuNerOjKRNbAhiQQTCJZshCS2w
sgPE7stjYaEfoTFulFEUcqJV4XJO3Mppm3VwGvQWoVbYOd56SC9/eM2cxVZtntTCZCKpDjs0t/Pt
nbyp8aD1hJGnYxa74RfNqz3nm3Q5CNlERQ7kMlHeQ3Y2jlk4hO+tnwrUUvVD82247Z97n2khy6Er
qucs38PAxYtnSVP/yMibDGXdqOwYjA6sGZxsE6/c4LvFJZvQF1VZFuaYkdFnaJxzy8GsiF3F1Fdu
kkd6yI4WVA0vU7f3mWZ3vQt941WwnmwXfTh+Z5CcWyM1ljHhyxLhpvrBGmrLjXIcGdOjl3uijtrl
LX3yJpd1uzjIahPP9X5qHaRyP9Efg+N9QrDp3Itc2pUSDWrECrwY4aGhUt6aTPBOsxyKv83g6Y1D
RctrY2LL1ICiJvdUDWeiqKtIBMJd8mpWcjMLfCyn8Vd78JL4K4isBIvPMtvK4mtciiV5noxtDUOa
47Clh2aXebE37QaQHaQbSRjfIpO4RGtCWdzoE2ymPtgo0aVW/3T0p3WTBBHGcxtPSQJ93gkQqTy4
chW5dV17NLtvRKOYi7bYYNJGoQRSynzvpwTxct2xcG0NHDz3YAxbMYc7pRM9xyzn2xkOd244Y2yF
VYMLmG151s04+GCI39Z7CdKjfn1NN/mP6VHfO1/+q33M/lmel2x9Il2Y46OpkbKjZPRvZmzU12AW
+Xseb2zXmYVc0puCKiiqCJ6UatsjYe0WgeiCtJjkZhBckpMcqx3Aa0t9OduUD5FHfDAHXTJSih2T
TxelueVTY4bH5bkqImM/NDApe+w37EPG2tg3Nq7MZJN7olNjMeRnYFy6K7UQ1/cWYIr+IknHrJHd
IL/RRtEJvI5j85+4qhyVKRQXqD9Rxw2k67G7KqBa14siT4TDJT7bmOyxyoHTd19HmrmT7oFuz3NE
b2oiHC75RVNfVFUJHKWwvWTqPJKG7lBeNP3f0+GzCNfQxa1i1hz9Oed7STZwytIAe2mQvwTR1+RT
d8vZ73OWhFTtsszE75eR7RbhgbZf+/ozZx4mFm1Dsc2PwgFQda7lmFUJY5kaaAkbN53kdJ4+iJZ/
ObH+BuIP17xU+wzyykgH/dMw/RykpyD66yFMth4nCH498mLAcCY7h3qykw3iF5RcQ51rs34WLX88
z3C4dQGTbDAprMBQvqg7e9fvCi/wtWv9Xt6C5l9I7iPyHHe8OqS06loFXBgbR736FafDsQz+nqz7
3HncgSS3uBHHUC3xDfmyib9IyVOXimT1Fr9iZo7jDh+jVfJWqbBAbXunBE+xiIGN5fsP957Z77PU
MDvciqBtSZri94PB2MTqvgHRhTzVboB2kVqgXiOyhTt7jFCv7CCFv1BSc+PwrTHf1sNMtOzcYSMP
sRYGNQOgd1rzK093jbpfh/jDgXbaMdwZk1dg1zFHYOhqmbtNLbmxhq4a3ELGyb43KsyTK9Umj6oN
7S0XU4IZlNFLQQpa/itQFMJLNMhJP2gUOAEpCmLgpEsxbeHLP9gIEZOUcZvD/3KMLzp2Bsc5Npx0
ux1DHBCypmOe2fEG07NjgWuXQdiDt6JpHxnQayWbalQ6Gt/MXieC0czAiyLBHMlydfr9Vf0fEC7e
EwgRhkEDEDxZPLCWC+OquVShXpp+ovkK6WEGxYV7LGeYjIlQH4iS7xGa5LrB7Zy79XBc3FIzDG5h
sGRGS4iDh+3wNqn3lkhR+H3i4UN+mAFw4W7UkQmhWvirfpm2kx9saj/5Mfm5H+H7nzyOl9lufO1Q
mmav24En/3VX/pkP+a5aUozQ0AsAr6ItSg73lYh9RxB0FncAtlE34E0EAFAADoz7ZHiqcsFmFayR
xZ19EbqsWxtkzL5dNVdNGu9SKlJL+kM++L13+EbaoKtLDH0AQ74FWx+o+thwKcZn/+HO+z/SvmvJ
bpzn9olUJYmKt0o79O4cHG5Uds9YWaJyePqz6P98bpmtEWfad13VVcIGCCyCJLAgyrNFRmMarzaN
XIlrECtaKDlQX6jynUSTkwip3jaT0jfPM9mPWAnR2kabwx6uPTffl84v1NaZi8D40AvmSgwHCBPR
myknsJydFG6sPFWSIMUSLT8HA6CclVAIBwFzdaOEnhn+YYhwENCErWzPFuyk4GA1+vEi2LU3M4SV
gTgEKGOzLmMF35fkl1h7Kc0vGujYc92piMBS25Iw85Vx4b2nzjeHmYxpyi5UE3DNSM+0yR0zVR01
utITQfm8SBbnwlKSJjpGDiCv6hLfik8yeUV1HCbaP0aidim2AO8h9E0tzpHLclGlQoFaWv885EOA
CX7uoFyr2bVd4S8R7do/YMGbPM6jqaLFRlFCteZzOqDSrz1Yp7F3EK3+eBv7ore3bf9+E8f5Nyrl
jIRmuJ0z+/FUGYNfyKLxjdsvoyh7+59ncD5OaWim6DXHy2h7bo0r2ZWc5tE6LfdyeJaD8POCZm03
dZp/cVG7fRO9ks35f79kyhQ3kJ2gR/cFzyJOGhinKnXMa/V19gZcRYtGBbBP7ngM32Fltt3SEbaC
2iE69iDaGAPpwDrD95OHbYT9ZVW+w2og6TRIEcQMcelUmF1sfRuie+Fclu3d4k0Mv/+h5nRSWKgl
0vx9xtvvmDa9MxWds6/OliOCcMXCc6nFsmJuKzcyaSEDwa5Uo31kOSVUkDtu6bH+PqdHE47SuJT4
fiPf9cmNUt004cO+CiIR3Lm1nnKpBU926+ndYUqCqjtPmrcvYsu31lrwwLfMqbmA3clLrW9K+aWJ
btAL6+hgnJMx+7smrVOBTHxf5ubxH4OmQFuMhFRDWevve/kgT5ExhNhD8svoy36O9MTwyPWErLE7
hK4iAPdtM/4Sx2eN8zBgH8khDu31SBv0LgaD66d9nUQyOG+TaR/CEyGjw2lZk46W8iNMBRvitkej
sFmRVbSxEQ5aZ6shabUAWm2UBbXzjW0JnGELAWzstf8TwOEqBlw0oWKxlxVr8Nv5HFm3Nt6wJSKo
MdgE0bUgzgGadLRzgoEa2JPM2051MJHUw8kYM0kOGqq2D5HbHUTwJhLKw2hsdglpdQgtfsyudS4D
yW+/zF/sZxOzIebjhBlDAqfY3HvRRaQQ1D0RRZGZ16yS1kmTZM1k9XD0FWNDToWfPkpuOjvdCwYn
HUTMeZs+uJLG7fRLH9lJlUKa2ehO3cbe9LUW3RBux+5KCOeEciwrKPZlQtBjgwE8jnXW/DgwfWMC
21CJxzFRNZJQJOeW8qJlVS9BZFL4aJZaAlbWT48VqCIbDM1U/I+V/a0XjnNQ1ewku2cFealR905X
N+dFB3UTjjqCdH0z5N7Mybd91OogLxPzEElLHTm+LvTv0vBs//c2RFT9rsRw8NRI1aygchKRPd9U
9Cqt/gIN3T4CbqLTSgS3H8p9M+GaFSZDN8SPrmgetV40hVEkgtsPyyrOJpn5XkSbR92eMO4e46f3
1VC28vO1qdiPWMUsHVo0QzS4SwORdPxdaSTraszbSj0Vmml/0tsseZntITqPuo5TT0FT/UGbWytC
ERNtiDfMRXNT12oeBoTqy0WX+x993naxG5WN/Qzm0EqQiGzMpmSLi3cny8aUU8vgfnGszElFf97a
u13rsyJL7Kd3Bqj5XnzilucIt1n7Rtr22jeJHK6p1TCHMcPvtPiSxI0zy6qTqk+KaKw0AxM+811r
xiGaRPO4Hwme4Wlf3VZg5s/HsnAU2i5BkxS4ScsEGdf2JrGyJQdvRaOmGLgJL1avpdrLblhli+1a
jV/+6D0Dl1q9Q57+zJgcvKEgIzNSVpVRpIYzNzdl+VdktA6qawSuvR0+b6vGgVqYakVVsO090TRn
BFtDTIJ9VbZ3oF8S+Eyr76tpGpj1hsb0luJz35leKaKF2xSiKpqGV0PtPXd92OhlLjUz0rm0cGl+
reC+SbXu9zURbTo/g24FA4Ze23LCqm+T6o6158Zs+vzn3nZYNdeT7IkTlO3l+ZUs/Cx4WEkcq7Ae
5AwSadF6PfrRySII203LrSCac+46Be1/vQA/iy4ZD3WXSIGitX4URt6+9bZV+eUH/FGyk4gszWwv
0NJPeXosRYmq6PvcXtNOSqiBWxXvlPKUO5gS9C1Jqj+LFo3bbFCi2pOZFcxYsunHGQaWWpMgoRfA
qMbUXK04aqyLKmQBiamJbmvgvhGtdvRGtQX5tkgOB9cgSumiMIUcE60f8aw4Uqz44dAf50F0NyMS
xf6/UmnOoz4uWYcRhlgAwg6d+WhYp/QPgUbjPDnt5t4yJmhkyU91/UIlFMIawb4Tb1YYrXYfjQNm
zKiy1CgHMC+vpRT8nN3phbi2cKJT/zn9BnY+J/HEZSvbUfoWPBxM92GYzqAPxhssGBwizOcY8FqU
tv+9qfm3rEHnGjMMU+vx3Asxs2Y5nfUlDe+k6WMo+ksXncs7pSprU1R5IO+0nTQBbbAZROf5Lrkg
O2Hj7sXDZwTQoHPQYEUmeIhqSIyq9lpuu0ezE03VESwQTzumJHJmSANEzER2Guo03bdeEiV1Ij04
bLD7bDDbAYGE4hhPczNsQGnr1sSxv1an7oDJiSaqmbx9lxdpxgHFYunyNDKhxNRcaoVOFVfnWFiW
z9ZgJ63TOZBQjChVwPcDD3827tnk08rFsIbenXyMAfhQ9ccqjPkG6gitGrHdQlqB6yX5xsTld/eR
Tqq1DA4q4nrGfZYGGVOsPiaL9qhTdCD1xX8nYv89aDlsMHPwd8wZgrZEqZnayU6Ny0fF/yMv4Lsm
cpWOEuqtkcWZs1Mlh7BzMQ38z2RwwNDYqWmUFhSxBtXrwtsqxj2gqOZf4M4GhwVSW9t5xqpZ0Ovt
UtWvl8kholxEJITLE+RewyyVCJpMaFc3DMdKvneS4JZgOxtVNVSDWrb1fjYeasM7uxuR8+q3rIt8
ORZuITmas7jSWcZLQCOqzNvUaiWQc2jggD50KgRK5LWOHkEc6sT6R+5lVzI4Zw57Ize7csFLVP1k
J7dG9SUX8a5vHiDR66wz3g6F/LTrKh2hc1LToYcas3yoimNJvlXxC4nvSfwRAgO8R/2SxOF1nUW2
1aK21aNK4zfgQFJvQ5XdnT6V02E/dphd3sHnShRbu5VSCZpQjIhAKSrFpwXkaURtfRInaBVN3JH8
pVcYMZCLKOI2PWIllQNtPesSc0kgtcgUv0hN3DVYXointn3lRGK4zG5eJskoE9gx786EnEh5NYsu
TNgvfW8/lGtaFsiwDYvDniWuRjVt1RYNM88FSvRwtyDX57QVlaiL5HDwI09m2ieTgmoV1BFkn80l
ULIfpv24b7DNRIG8acPhTwbO2KnU5darwKdXlMQ1uuO+hO1r7JUIzre7pBp0ksFgBvgy8upoG8/1
WDkGuaZL0OJGJuwPvfksWyggjz6yUaxkc85O7UEjtgTZWvuAgkQr+TqZAhzaRteVDM61tbC128mA
jNaf8kBz9WN821y9xt8UlySgMBU9RWz7+NuScT6eR4segmQCT5PWDdX/mpCRFGXwh4vGITht9Sq3
OgjR5mN5Ih6YcPzSdIZzMThofjz89+FoSE1WRuTQ3AJnH7rlYcQ0KR0pvyd15iQfGEPymxSeVqKm
dImXmUm5FN+iIwGDReI2PjmPl+hfjAUVBJfNQQWdyDjngFePNkda+5l92l8lgSfwXOwZXZKURFik
UMeAA9mTwh4sJgK6G1H88i05JImacGFAFPegmmPpNpD7OL6y8Z/0IGryEMAez8weSib6zBrYbJFz
v0QLTnnX9Rj8pn/oOeDN43i2iW6MChvcdfBwSXZY/0VVioZx/nx/2dkrbA4aWE1E1ciQEZ8ogig6
l0f9bBzFp36Rp3GYEJpSLeNaBg/IHaYvqkr5CjKwRuBuIiEcJmhFVOctivVACly9FLF+sUjzof37
F7bZHAyomIwclhbz6Nx20+HGRNVWSb/vh82+Hu9IJaQxJTEIenFNWi8+iI0vmrCmej8y31FJ4K68
VqUJC19jfGlyl9THkAryuP1AecckIRVF3HUpRDBGQW0AW4qNh+/JJ8W3fXMJNrh3VBJ9NYdRy2Bs
dI3D5MVu+zw4YVCAZzK/xzDvj/iApsqGjP5ZA6x5vyeos5kMRK3gZmH5V2ycUjBP26L5D9s6rYRw
vjyHyEqiHKeH+GS/shfh5NAHnd9edDST9UdRd8f2K9tKHu/Y9VTVeQF5huka1P2/CVj0iuqO8Zj/
vAz8WTXufmTp3sTyky1pNM9qQeDq7GVvvk5xA2ldlAN7jMpu+6P+JJC3GVoredyOp8tJRzOCtVsU
ZzyXePlI8fJB40DtHftQefPRfBLVSWwGwkomlyhH0TD3gw3T9vmPJflWFao/LE4eihoqRXK4VDnv
y6wCzTUS/1kLwmZ2BozzmMhTKD8IrMi+9G7bWGnErLw6olELZLy5hcNS9GLfyj6rNcmv+ldWF18E
tica6SJSjEuSK2vqTLWGYgU69RTrtZwjT5L8ShfUrm+C4kot9jtWapkSSBS0Ac6R0vtq8iTzZhQy
47LF3jMdBx42GlKjWoaMngKsbPSIRod8djuf9fnbnmgGnEglDkY628rNmvkeyFbr8NiCFU36yK67
shqHHBgvmZtJAo2UFkfaYzsI9hFByPKNgb1mdDqJ8X3MfjpqmLVRWMTbd2iRCA4V7GIyQDvCspPw
mqpHkgm+v/3u/mYjvuF+6WYpshmaN5+tQ31TnRmhBPzsmxoofuNKnihLZUbfcTN+8EZN1aQHsz6M
husMU0c/fP+NLL6eBCCL95bFn0SjRgVBynfgRzo8mzBMSKXckYf7sHoyJG8Sedt2tr8yJQcGXRIC
exas1XxGaR1uPQ8gIaGudtIxn685LEIqJEHEEg4VBmpkesZuIBK8xSaOgdI6xvIlR/6/O2AwBNhb
Og4hsjE1knnC0lVWlrt9Nt/2mvm5sNTj0laHulQF8cUgYE8eBxFmRxplZPFL5f5gVN0lXlhuO7e+
hBcaZxyG1G0kUa+VAJgIhxrgDa3M2WBSMQQ3Hf/W5M5tsu9/FNd8TWTUSeNkGTBlC1redFCdJf/v
A7RwYn9zR74WoCn6ypIYdKgTfcDALrdNlhPmCfv7mgjMpTEnXW1Nlp0mcsnypBQ3A73lNPVL2Ylq
AkRJIF8U0HT6EiUstkZ39BWvdSM/R6vB9/ozK1qVneiWfLFF4CvwP75MwI7KlMYqPAFDdiJHbZqA
nadlPT8rpYLHrLhyE0UWXBoIEF/jUCS2ok4vRnhGQYZr8N2dE1V01bvZfbl2DQ447LApxnCANWtf
CYiXBlrp5ldzQHx60OaPbTG6ZuNpG/OceHL1BSwEpmbBjJWfX6TH/6uTy9wwdvR7NWAk27EAOP7h
jPImklOwG9SwbWUoaH0FH84dalcdtHz504wbuH9DPba9xaDLVDUVULzyL9PDIkmVUfY/g2DUvigm
Rv8YTiWamLkZa7pKDAsUsgq6jn+PNZlmSVvH7K1jqr5q3RjICS6T1EQQ0ps4vxLDhfSizpiPpI6w
XqkcZV0+NTpu6U1nWpIrQu738WN7rVbSuMMBVGo7q4Q0dtNT+MtRf7AubTD4RjBfxdfDl315Ihuy
+FvhFZVVitlfEJeAtisGoFDbq03B5flmEK904oI40apcWSiEhNNXxbzpRTxJou9z/h0utJ7agtms
+ZQRL8sE541N5Fv9fm6nH/OsDhsygPQQ1exS6+fawQg/pUVyNLuLlX7+syXh9vmuDNU+a6BNEd4N
7VVmPkfLw5+J4DZ1WvV0BmUQ8mhMEzRQ06NoFi7MRci6iQNvduNPBGjhUSs2LgtdrHl8mfopPnYm
1VAphwG3oOIXuNk2kK/kcYAwTWm+jAZwh9oOC56f6Z/isOnD4g5DkXIcLBhjOiWZDadQ2buJdTXb
sVMnD5Jo4pggQvkTQtTkNdqoYcQ6017lfnaMrKUOiM6dfZ/YTthX1uOgwE7zyZZCKKTc5qfo2B66
Y/yCUmCv8BLhuUcQsoSDhCwvpGpC3Z9nZcVnCRNNnKo3PlLXuFKIgwW9W+RSSiBjRr0SKvTV/FtU
3+ui3jXRAnHoQNSZqKmFBQLOOank1lKHcpVAsDqsDu5d9q/rlqyBygPsOFzIzmaUSgZpcEEwzE+G
WuiHdqlvkgGj3hYrelLl10Wl7lxaJ7nuBLd/24v1Szb/2mUZFFQbaos4xsACJ9UxWq9IXvYV3Lbi
mwwudmkzoYjWgAypOdrVmWTHtv5QHvRmQ/6Zq+xHmqI8Aqd7Tz5PnuGCR9vT7jLXxJG0exY1QonM
xm3lbdVadt2yJUvS26nsb2tLRMQjshoXs23d1bE81thZG8uDNM9qJUwf+ghnu70yHBetmJGXR7EE
TXL9pSV/5dSNQkFx8HaW9bb+XLC2BmYOzcxYQ/QtB3VHaHm5eh/PJ2rOH3JnVO3LBnJHla/EA9oU
tV0DF0Lb9pdoOuRNKMgYtpf+TQS3h2fpoOF3d8inyH0dP+SzwJWZNd6jwdv3OTToitZEGw++j6eH
65j8XUvJU0EuqiFIRwVy+Bo8PQItn6lAjhlmIJTCsL3hK9XOQ/z6kej/pc87BrY8tjFLFUsyNMdF
fgjHT7GoNXb7bg+DF///sr8rwyukrpjZljPeGwfJid3sXvKXm+Gcndidri4cNiQyHhf/pB+VVldh
vFL5O6J3ZAgi1OYpucAXBL7G910VqJ5e5AVZj9F816zrehCEi0gNLvgx2Tjs9RHfl2njjlbqZ8rf
RhHQWhcIEinCfsjqLLK0KoquCnZstKO/0dF2Q+vO+zM/Yyi0EhHX5TDbJXwgnW+I6id27qTkcV+G
yF5c7OdaP6NdD8uum8eeHtLe6dHubZl/GJocBIydjFq/DmKoEf+wYvkSKu0nOhjXQydiftjeZX5F
Dt9PBVqDqSp6WK3Xr3rMjaRPSxXsG+0fzr1vMrj9H3PN/j8oK7fGQQ+S83BcHtrX4sTus8archSk
u9v7zZs8Ln3PB90u7B7mwxApN5FdnRqOSV8LeiqFIxTYt3bQmudB0hqly1uJOfZFdtEuXDpxgCZC
MMSql+pRlHaIVouF2crH5VRCu3fF8AAzqcsxGNLHcREtl0glDhRGHVOIhwguQT+nJ0btZD/I1Fnu
pXsVb7MfGhpjv2G3yUEDUcM5R0s5sBv8s/F8IcXfXS84Log2CJMDh6xso6Jkbh790B9bnBdcNuxC
wl1gQtAUkB6ba9Hzj2itOKww09xAdT7WSl/a0pGr+NLR+A6NhQJv39YNHIAmhsjLOEFw61U1oa7Y
Ee5RUZ+LESj0ZLiJL7kWhN5KmIZ1KIIoqAQ53aZ2K6Hcqi11rIJTH09NRji40eRrNR6aRLXVIiHc
qnVqVPQzO34psuIa+Vlua1T6fOjNfqUKt1AV6ZdliaHK3JpPROlOlKqTMymah+e0wz4WbkLTShaH
7Fmjx1oz4F6zSy3HlH80JHaVsQmmGbX2gyCSNzfdN2H8HQ0qScy4baEYqrIcGoNAa44FzseW+R38
rURw0G6YiT6PrCbdRheHnPn6GKFK+GHKBO0JAk9493g7YNOl7GVTTT9F7VfSfm/Hl/2lEVmLS+mM
yQwH2UQYqYPqysiDRNSC2/vgylgcehNLijQiwVja1wLzN4kXIUznWzbUPuhQBCxCIJFGHDAMBhlV
SWfrnx/D5EKUP8MA/lU2L9q6L1JYrEFzqaRfZxEqTFNB6bRo5TkMUGM8BBg1lCDjo14ELaY1ksHf
X3rhynAQgC5sU1pCCLGuy1NyZM0vg7ucLQckKm7kidr7tlHA1jULB2+0UnBRU5lp2g4GdiMbd7R1
cYzKxZHKuyb/VLeTIEK37/4w//F/wth2v8oZcsOiKBSCsCp28XbOOs2nq/CCjmx2OCqEpeeb3Gn2
SiAXSJjEp7UWu+RW7+mFXkiAp47v3ZVxQX0XI2KfwCxmflkEfrKNRG9qcsFVNnFRWOyhoFbul+HQ
ksdo+BRSUbkuA+h3gGdi4CpGkqBPyuBiqq9NvYwyCzEFpjSCgndyYExpokRv00Msgw0DBmOvylOL
ld2C7kVJR1KE6s2LFqU12C/GE9h/DQw71lH33pTRh6JgJZTzlLTIlkXJDXaHFi0uCcgxO6hPIPVU
zukxvQ/d8Nt+3G3G9kog5ymRJpOopBBokgcJjCJZ4eAqbV/Gpl+sZHB+kXYkr202e1aftCA2/BIs
v/OgOEkvcMDNJbNlxdA0WSE6TznWGFVDpwW0m8pSgwn1UUsOOrqmJCOQFgHwbgL7myj+0BbNdtFR
02an6QxVRYVjjvf7VhNJ4BCqK9DN3zL+NG0oHDv8XDUCZxMJ4HytbsykRcchEqGovM57EHQNssBK
DLTfherKSpx39XXXquFPitoo9GXD1XIQu4R3mnbbVXdq+7hvse00fCWOczRzLLG/x1j/InuUbiWH
zWsLPeNiftW1wLxH51TwoYaYlUgOjCLLqvKJwogVWLL18NDiJYQ2Ar8WrRQLsNX+UeSq3BHGkm2B
ThYvvNpp33DbcUPAn0hMHFR4zrmlshVNRp26h6naAWlPsvRqYnoxqjNa0Vj67b3QfpPF7fOZpMXz
RMHqYWQOQUX8WQX5juXNUzAH/4YqYDuxWAnk8v1SXXJMtGaU3JUzfUaxHIqT3OJgukPhNy+sSUq0
c2wv1y8V+XqrONdN2siM01b925J/hFQQuJuY/aYRX2ylNamZNjW+r4CUtyOgkXmOagFmi3TgwCFN
aIWTC5apXYozKSR3mnp33+tErsDXWbV9TweVkYQuOJn3S3xM+vgmy63KoRWI0ooic6YkvChZnwck
np/r1HwZOuHbn0hV9v9VdKmTjupQNgMsvowNkjPWOpUdTHBIZk7vsctrM3VEJfgioRxu9IoUKUkI
ocr0OMbPwgFNm3vuykc4yMjmuZ/jCt+37edIvzPDu7R6nhNvfwlFWjBgWZkuyiepUgpIycLxTsv7
szV83pcgdBIOL2qVWiRnbPCTNj3aA8YVqYM/6ZLpaBUudUYwOmbaEkx6eaeU+cNQaY+zKbrgEQCk
xmGIKel06RnfSF7davJ1Xh9GycZkVh372b6+Akk8Yctilstip7BoDnrHsQugo5+iyTKW/lqsv/dl
iaBR51IM8B41qc2mGVbgoEEHF84loLz70mdosTHg90jTHvZFCtySJ27J52ggxgiJKDh0ZsOhfeIo
jD5KkHiI5HCJB7azKjYI5Nh25+hFdZ4nxYtH0OvWAjDePI28BZrOoUevW6gMZCxVkfaZqJJrJs9L
fVbzB1u51iLUjkrPf2ZCDjmMIbdSi+1no2X7FWOTk+nBRs+23AqMuHGMNImiEkx/1DUZiQHn9ro0
62MTDb13JX+Vz3PhKR6jqMlc6Rl9noajvmqBerQ9+7ivIlPh97RxLVflZ231eldUMul6T+6Coblq
kbbVglyRwcaeCM71u4i2g6ZBBLqFHL1C7lY9NfSYWXlAUW6r2l/2VXqPlL+rxO2noQk6ca2CKcly
SbpTJsoJNmL5dwGcx/f1lIBcru3RWzF4rL4IJFZudunBAF944mGGG0XSv8vj/N6oI6qkWd97yQ/r
ujmx6U7JdTK60am6sLnf9KAWjqiP5x+0NFU2iEtDMzGnZUlCUuc2pM73IBYCqRDzxvnW+Dn0QjzK
bnvV3sRxSg7UrKw+H3uPmq9t2Dmj6JlRJIAL5gbEl/VYTHCL+p7I4J/19t3uPQ6yVXpTgEsDwO0T
d3kNBaYkdePlEZUZbiuXuCMU3A4LV4ZLBazRtvUhhybGNXthbPGyY7rJaXHZ/Z3Y/7Yh4k0xLi2Y
aFlo4QRHyKobCwdLFdUz4PLct55ICId/kzpnGH0J6w3Wszyc1Pbci4p3/yGOfinC14CExoAhB8wD
lscpd9MnFWVTrBkzvwLvcf9ZDnRcS4vmNwjc4t3t5zBMM9UZGsUe0b5WnT8h1yb/+dj6m/PxJSFx
mknKMsJ8kUEx0OPHjDed/QUShI/BwUFO/ieBaP6Y3M0ivHmfjf2uAZO/ym+lwWhiPID1XmG0Nw1I
LquR+qkMhzCLMwXd0L46G8nu7/I4OIhkaodWjnXpAiVQUZ6uNO7kKi579dVu/vsN0+/SOHCwJlvr
a4r1UTJybxa1C3JSASwIIsjgUEFvurGpFIioFp8Y96nsEtEdkzCCOChQ0mWKTIVlKVbu0cv4kh0z
Pzssh8FEayG79IkCKkAGkWNwyGBLJIxiBj8pJgHMVRB1Z6U5J0bi5KLbU4EJ+ZtG1DlGk2kyH5zx
lgz+tBspFWgjCCN+IJZctARFiAxMl9sU0zPL075fi77PJT9ouSgKsmCFCtDSWnV1wijsP1SBQ4Kk
WLSoRK2412SlY9NXU/T8KYpNkym5wgLUBIa9ZEAJ1qNfevUhfApxZ6X48tG4sQWNWUJpHBKgHsOe
hxj6aNflhT1zFAdybd3+LBcPRLQH28nwrz2Ir/8ItYFWxQDV1C4owbc8Geee3iv1Xz0ul0SlqBu3
tL/BDl8Iog8pmRLQIaEhrLbwxlGcrZN2kk/KQXu1z0VAcNsi8A5RDHEQoerZoEwsjyPyXddd6dJF
Vb7v+7hgSzU5RDBAYk4wNaH39Fx2cvu+Hj6NGC5FOhHhmCCYLPl3P7SGqGNcv9hV1WtjubNFxHMC
W/HEaUnT57nFcoOkOpTzQ2p5pHret5XIuy0OEDTZJKlpwVjLbe+zw0rsaafwcfZUhx5E3i1yOIvD
BhPNnNKSQKP5nD8pXh6EXv+l9noP86+vI7z5i4b4ipaIg4qlkZqoN6DeaN51+dEScdsJ7cehg9Yr
Q2mlzH6vC4heUm/4rtwMfn+aDtJJWDTBzsLvz8q/4MHi8gRb0pBrg0naC2tM28pxK4Qr2mw6Z+NV
Mx5T68YoQTWPjXAoRYMaRM7I5Q9KWGGCfcRgnX6p9Md8Xpym+ibwRpEQDh0ys8GE+RJCusC6phd2
rERvExgpdN961F5Zo+oiGicuksnBxWQXvdKw/aozlqCLIjcjSFkK0e2UwBP53hKaZllWMazVysOk
XVfDn6X4PHVatyw9UmF8P55TP5IrML0KJIh8nW8rMWkpNTrDoy5IMKmhxrqQw+hF7r8pCxEsC0+i
poxtPBYsX9XSRwVMOPXn2Pb23U0kggOHSsZeNLYQYSlPenVM61ddNAhGsJ/znGlNknaJjSnPXpY/
1tmhbY4TPZfTgza9GLNg3xPJ4sAB7fdjpaTs3J8fpvy5R51bXzyWFnEai5zo/Pxn1uMAYTa7uFYs
WC/EU+h8QROLJLrKEMUMBwf6NORaTpjDjTeScl7Slz9TgQt9IifKGE74vqFlPqlfFdlyivx+X8gG
rz2yLCKjFAKEworNt2+3JtgE+qlhWZZug64jp+jJiPwGE6M9cq+fZ9UB4/O5rB1dkO1vno1WkrnN
XW3KjBQxJC9T6hvLfVkfkrkO0uamUgTesLlUK1Hczl5UltKhcQon2IQeuzH0zT76SLiuRHDhWlQG
6FwIRFCUbNGvth4MxcP+Wm0iwkoE+//qZEHzBo+rUY2MSzmM1fdIVx2dfNqXIVoULkxlbWg0U4Ma
IEp35P5Lb8xOqd5n1r1SiBoaRLLY/1f6aPOs02mGrEXPLvZiXZtdB/Jq0BRUjYcBao/7qomcgIvX
sUvkqe/gb3mIC2jfpoI7DNH3uXitspCCt5GpY2pBa6jHkYpaQAUewJcJqzGhWVGxnJ6cUTLqjNZr
Pn/eN5NgVQj34iEpZjfL7IFgwNDjcbo2i5uJvmj950w001dgML5SWI+VTlNiSEqjCO/oqpunlbuv
jEgEF/htv8iqQSEiGi+l8bm3nva/v31meItJnsepsKbCAjEK4FN38BDrdygLKA7Kw3SuLtVJdxvh
BAORShwKSGNox0YJH5iWT4X2YGUClUQ+xiGAWueL1fb4PsW8wDJn81Ts20IYLSIxXPBHI67FwhZi
cvt7Hb5YKIHRTWd/ddhPfXcgWS0OF/FSWECbARGfhfId7pUOJXon1bH7nEqRoNVUpA4X/HGl0QUj
BnB1FV0r1TG3H5VJQKwgCEy+XKiW0JOettBGay9yccRUzhFkByPeA3pZYDiBNnzlkGwbklLaEDU1
11J8Gw0HKuL7F6wNT9G0THWV1BnTZqz8zr6nNPFk6ztNXvd9QBAufPEQBm5aS1ZjYdDTKs2X7L8X
eP6WP/F8TM2iTpEdwY97XfWWtj62k4gPb1sFTWasA6qs8qQDaRxa3cyuXUmElu8WhaqqsLiJJVvv
Q+WXDP4AmMtFY6I8EWYKugubMAMGg8fJNc/s3V7+UCLzJozbYjpDT6SQ5Uq1BJ5u7bbtFacSXa5s
O9ibEKbxKrvopriiuDrCCcDAy72WYWxg4/Zp5Baim0rB+vCHQdmqc2uqIclOvkXVbVgJEuXtaHzT
hMlfadJ2c0OWBi5W0s9mdzcmDwR0mPthsv0uS96EsB+xErL0pmSizoxdWyuB4aZB4cafNHQBgPHo
GPqiaWcim3G7TFm20pJncIGkDbLhNMTHfX1ENuO2F4IKIsuWoc4k39XTWR6cKAz2RQhNxm0vVqpF
jaJh3Xt3dlVXc8ugcgtML2LcitqVqFxUYXvIXoxye0w30TZpOtgsvYTXg1cOLmYIe9kBdd85hr/U
p/A2fA0x6X7+ZKK9fl/b7d3nf/5B+FqbKhmXImSXo2P22JJDJTXOVD+mRexO/52EhEHqmygOHths
G5SZY+2ipXS0+YAyVjfLBRs2W5x/NiaROXiIU0wOsBmoxkvpqs1NptcOhbwJ18zj6NjS3/v223d4
InOZqGQ0thyy6/isu+Ty/UgEDi/6PgcShoIhL1mI7zfxcJC15miUoqEv/5Dsvi0MhxHNoqXKPMEB
ezc9jbMTP7Ge4+y6PJYKemvYA6oqOFQJZXJAISmFnOgDZFY+5ryGDgEzoHHqIpSVzV6Cok4m9I/2
JyJz4JEW4ZyObH9KisxTjNRV+/NMBKgugA8ic/AxJ11Sdx1WrAsodqiAkWtnh+mhuMRH4+qDRUqr
sOLgA1tU3cqsEivvqDMYZ4yAdvZ9XBBTP+cnrPYQYsfSUFFo1JY3pvV9se9H49nMNXeoXJV83Rcm
st9PHrKVtNROY5qxlAWPQz+YI8Zec5Qf9UNyx5jJJQHcM0fbAYyf988rcUpW62OmwnyV9P9Iu64l
uXVd+0WqUqLCq2KHSZ7gsfeLytveVs5ZX38Xfc5x99Dtxt3jx6muEgYguAgSwMLsjEzDS3zi1uMx
ygikvX50/TKmysqTKgMPC7Ks6eJHsY6oMvWirCMAgxIjAIY9GmVtcidXcJNYmjHEoNZw1ToisKDM
JmCGxNJkZQu0kRsMpEor1WdT8zKPiRcPi3fdJQgMFIfmFvb/DsjYetiah1gnmh0okwm4wCZrsO0a
JuuiMM/uKmzcf99H/+bs+zGQ/MzL6rpaajuDiEm/WSrD1bJ/uuif62ai1BCAIJ3tDM7MgWc+IkJ2
GKLwoXjf5fvnYSHOKih7TGjX+TuCpRxSbaePm9urijfWn/5IG/EBO25b1Uz4AQGOKTdrW1fV87Bd
KRZFwrdUIV4AK1rZMoWvffJYz89dRdzuL5cnneBZFQKEWpWGBvPmIcCTE9c6FIF918/O5NrM+RK7
u8RnD+nrn9lOwIAFI20nzHJDECQtvjkc9d4G23l4XQh3pyvAqQoIwBL0nA/8ejQnzQd0ZnwYJWuX
5Jicmy9Ol233FeueEFpS/b9U6KAKoUO7tNJq8PflZG+h1JTt+LyM9b76IvP6ATSL//uuhTebVxXw
wW4W1agYBJZb6s+gsrHydsfaJHfsrCEqf4hNrArRw1BgirPaclyV5gcml6XTFOj/7bKEisC4Z19b
PwEupFSOTT3G+o3uFmweb3tKgu0OWc8gvW+JU4n/21eEiS/cq9xi4DHHP11CkJLPzlLuWe7r5b1m
qf4wEScGYUXxsdvu7FzuK+jWVMuuy6aPw9YFc9X92T4TX7rR0m9WA7/R9PYdM8J5eZ1tIjy5nP8+
4YfIUGplclHhCRKqeFsg+7mf/qPuF1cKu3B8Nfzre5pAQ/HZm1VbXBq8MAeDIL1Rt9xBKYnAgYrv
RHJSOzELaQWNlmer7hIomrv6lZcEtqsbu/wZ5eLhvx/Fx/cvWlsN9AxYhkhJGHV6Wy15hcO3TMOq
Hm4zrb6dx5aC+ssx0UmOsHcrvUzKpi14znX0F48F5rF/4Zohr+eV6NDBKHHrjqpvoqQK+5hN7cx6
NUf8nzx2deXa1fe6eJ4kAu4vu8ZP5cRCdaZrU1PinuHp9Yq2u8WRqMQ4oYhYlb6oejYUESQsg+LE
tq+qdykGzBvs3zfZvfEHsTB9azTdiFmJQCl/lCzbs5rYb8GGF9fzN/DpEFjET4dfoe9kOCEA6MtW
L/IY3pdGfmo6aqqCsvSxivfSElN76zKmn2TxRTwLM1neo2MWLH8odbMOpb/sBiff26HqJD6aCwhp
F9dLl20G0kcbk82EAEBbWbd1cg133/aRfVNqsxOhbdYeJ+L+edGCZ4L4P3KmVdH3tpTkEGSk+4x9
V6aPlXJo9M+J/fE6/F0O1s4k8f/kTFKlSqtZmVirAZXkLPHqRxnTuMoag1XM29EzK5/hvDxSpyNl
SQE45HWJqrWFWKN6KIzSySXVyavbrrcIS17cxGf6CVhhjnqv5BEEZfHdGh0M6nH+8ml1EiCe83Jc
sjJSsVTZXguG+za0fftW/mQETag8UNIIbcRTXi6HYm6TBjsrq3d1X98sHcWaSbieeMLXvTRpowqD
bd2HWr8zo095+SEynxJqcsXFiOXMcCJKNGNhSKAx9lqtAqXlcYnkINfi4LqDUxYT8KFZTH2zdUiJ
1A+9/rWhZpRRWoiQgEF2+RIBf6xZu2uR13KGQQL//UK1pnJz/AKqZ+YSIAHHXWFpIxSZ3cVTweig
7XgroO71N5o/v1Ib9PKd40yeAAyTbg6Wynfo9nXy0l0bLtilsxPvFx+1m16Pl/mCItGkjCmgAmum
YpL4YqHF3t1U3Z3bKOxUqvuDEiNgwsb30Mw9rxiP/Xi7pbveIJ6+CLcTU9zLoPZJ1gIV5mZ045V5
ykgRelErJOa221piiszVGIJuD972IpDc7TH5PvgRr3T7YDKX6tKg1OKn8dlpoa9tX8jcCa1ttxkf
5ox4l7ocKp+8TkxyS3KqVhsXMAX1neHWYe52sYP0bVihKNnyq6/X4YE4h8SkdwMuOc6uhQhM+qvG
wFXNBknTh5q6TxMeJ44dGpLNlLMF7pAMs1PlFZz7dm2frutCCREQIupjW5VMCIlAV1lZqa/BdOZC
8TdTPiAAg7FidnDM3W5KQiV53eKMOLIv66FrlqVZGtN+yUIr/SK1egoBceENq7lP5DWYZ4ox4bIe
JzH893NfbmZIwSx73PxAnju9ZLL/nvU4CeB6ngkoFowYksHl4m1a6qzbB3OLQShIAA1lLGHR87jW
NrOGFjXu+wyP3t0QeZpCxdmX98lJF2HR1Snd+qiFmE7Xb6W09vq+vWcqnk20d72y6SdRwiGQZGXb
9SbMZksvJUo1peioZODPvTEGNBtOn5Xx+c/WSTgOpDVCw0UHgblysPXEmSTmZM3jdSG/Qbb/qaWL
aWdziYpyruDV6pygJUtGH4QRgBjk0M7dPq2QwmLL7EZNoXpjbwTjIvmlPn+zOor76rrHgDfurVvq
nVSa0YClnKtvw7Y6UY2yKOKp7XIQeVJWOCfaciox9hLK2qwI0m3doRy6HSsf8zxvJHJS4+XQ6CSN
/3620cBHYtaswAJ2ICLm7Fqlqzw2PsIItCrqj1T+7DcH70meiByR1Y7aAnnVJ+XrAo6QxG3dxNtK
p9XwTGUcTTLw/8097SRTAJNpSzBliVt0RonG4ukuiG+jB+1xOMR4QcrQDB4Yd2TOmq/Tr0HnSaqA
LlsTW5O6wFe0+y3g06h5wBk/aG7jph51u74OyGiJe7uMqAftm76CWXHLcSTzqbPd63vwOoghofNW
QN0l+bCMELAZO8lGa/tTV+xmPbwuhdpfApyM3Qw+55SrUR/n5TBudxlVQEmBiZif7sbaTK0C62I/
4TLgpwf9Wbsdg8VXPWnf74pPf6SSmKCeo7rIlRLienhA/ZhGX7KIwEfCamJSmilJHNsdRMi6fY8K
0bBF+bxpk9co3ix6xaN/WPYMK+q+m7Yxx+qkmj5zGuz7PEuOQ6W4cjfv1QzPY5onxeO9lf37WZ54
hPt5sGFY41v323DnQPoBKq7Nt1V9UqIbaowLsYN+gMiZclM2RuA1goR0ux0wbVwiWtOo7wtwoA4R
GGDBgeN16eNWPWRUrRuFcj/4mc4UqDNwPWk6FIi/FzfsEycujH1jDxrfexMtPHVQhRSpPAEKYp66
2uSoi2LotCqZG0m607Fsh7Lxp81iBDJQ5hOQwVBnMJxK0E5lk5Pqj3lECOAAdsW5xUw1snYpBi5C
gC39ZXfhIpVOX2GOi4kZhi8r1ZRLbFkxX82MdCwNBdI2HPKq+appxVGKvl+HHsJmYrZ6yDbDalcI
kfFkPaSxW0zkUwePeK6ZTYgfhjrSjYivy+DJKH+Ezx2igN8404CSRa0QV/fMwVfwZI4236Fbxvap
9mlevw4mpt4CdBSW3FYVC67bj1ok/vuZwG1ZK6Xi0V4D6kxbvynWymEpUYL4m0dQ01KRbjI1U0xk
rM0yGaOMPJB1a3xg4EJKPBVUACGn4pJf35Xdwqjb/0kTostaS5ul2bBlJzVxFFAhRrG7UoXkl3Hh
JERwilhmbJQtrlLcHIc+jR30uPuyhscwcyAucaT9BLdgmMXX11yYcbsFfFpN1rvZa77XEMDmGEPh
X3cKSjfBKUZJLsr6R96pnByW3dsrqGlBZbYUCxFyXZihyQ+9kxn5v3Lmf0O6oTOWR0PJPgrtYDlu
YeUo7nJbkdkZHh/+uo1PovjvZ6JKrVYiI8PDRK4+N80na+0ci92Xxq6hegsp+wmBZCpH6G7osFya
9s3UatfUJ6T3CydS99cXilJJODGiaUOxrQlBXX9gaZAUrRMP4bwe685wrou6DBQ/rSey7mRbK41K
jofs1Lob12dJQbe58q4GkJM3iLw7SbFqrGjgDVr+1wAkaqjxEMTKmAI0qDpY7HMUXXtz9DBs//Q2
JovHH9OSCIgvw/jJWAI4gDtfShYdxlKbfzBCyO/mItiGLjBL280wi3sgK1Ivn4MniQJCdNaYjWsJ
xVQjKLv9Ju2uL/9vQq+TAAET6qKJwYcJldZDXbzyeXbbq7qvvy6H7K78loCa7RvdAkg5nYAOCjij
SymD0GpEY9ZtZO0zihqAMpyACk2uGLVWABVwHSu0L/3wet1wlMcJWFBobFhtDSrkxfdxU90I8782
jECWqXGjfK9fgTeRb4etYy2XDRSpwfXe7KbodsufV/lYqx+1/iWmuicJu4msO2qZ5eu0YqvK/dcW
r2Im9WxD7CGRdifupEgpWxgu01FJGwzrfsueY/VmUQNbZgS6UdoIuIByV7WVe2yf3pZ3JdtQGDP+
GVaLpDvpypkza4go8hddn52hip26fYr7XWw/X/c5Shv++9lJZ+ZSX1W8AEbP1ft2A/eoTnnbbx65
fuKBJeBBac/d0k3cYmD/MnfpoZGd5cPga67qyH+PO+Vz7V/XioqCRNqdyKjqtuIWNDARxwyKe8mX
98bT5ip+F05UspEyoggMhTJmBa9SqYsyxJQkDPuiJsMS2GAJ2KBu+X8fnEbMPHTk1frQ5JvmZKMS
Ij8TEuajNpQQLOhZry3RCPNN4FKcJrft3ITtE29w1k8rCGqTD1MdGq/yMQZh3J6KKS9COVNUQ9ZA
wKqogvSi7qbYMFGaUC22M82qY+ABh2VUZ8ZFk57EiOUWpSSb/aBDTNx9baXH1Vydpgns5dN1Y150
jjMxwiP5ZlRlMvP8rZXc1t3ufV19Z98X8Kg1LHmteK4OjeNun/sY6eyy+vG6EpSthChl6ip1rWZ0
DCdx2G13RrGBVf1Op14HKTECGqVLlRkN6qI9TANJk4C1r2Xx0lNtYZcB6cxkAiCNSjuVpgwxKYg8
aoffJuJD9bred/jb0VxjV5GDLUihXPczpF3VuWsMGe6m/pU8b3DqHy/9cZh91/lT/w8ucKIe+vLj
7pmiAjDJedf1E7dngwcJc3R58YXlATJad/NrD9cAAjmIrasJMNWhOJWZGBuJq65rJ/fT4mXq03VX
vMzOc6aUAA9yrlrdGkOGdp/fqf6IHkXFad1pp93OQfel/9YcysRhD9SILmIji4UYmWpKqtxjo+nq
56l60KnxLtT3BaCo603rJK7XqqW+HG2hNE1/tjwiwYA9tpISo6/JG43ALnJ37nxklokA6fLhe1og
sfIi0ooxnwvQGHTe4m2gvR/+Nn1eda3vYq98/TN3EOsu7GrIS2OENFBirk79BRMpnX0Ztp7xVDnV
x9Ub3MSnZhMSQCVWYTSFMc+mAV8oooPcfVzBiWjlDgYFU7akBAmo0RX9bPclp4QIu320/HjFtn3G
M5Lu0jvNoXEL1HxTR/Dlx5azNRSQY2OqYeSoOPK0wl1uwEju9wEyvBqY4xKfqsKmPF9AjbFLEkXq
IayywEzPZre1rIBwEwKZxDEkmWIyXaqxYq0/+7JfeGVYBMvOBs+/UqDIiduRJcTyEULFiSQoolGs
mEExsKgG1Vh6uax4adJSyvHj95cL3Wm1xGEkttK3RT8C52fmdGDbAUnN4BjPk4uhx6icHxWX6tTl
IHtNovr2NKvKcesK8J168mHYbztjX+55ivwPzxNxZkEkrVuZ8JO6U2Mn276W+V8aFdtQp6Q4hiRZ
8ra0Vw7sjWuEnMISvnGUTJdfF0pwnJZEBSbh70yIP5SszgrG/X2KXswqdZKaOPgpvxNQo2Sa2s0D
BJhFMLeVM8n+Qp3DlAwBIca6TVicQkYtvUbVS6+nTialxAaiLCUgA5MqKY0KCBlz3IEN0/xiL7N3
HRooRYR4Qu22ZtUryFCx7MNxHQ4qdQUm1BD7PzJ76tqUV/uXoEk1dua0/yMVxKRJnys4dEv+fbxX
s1BG58c6EBlbwkxi40dZMbONVWxFTbkDmV/Vf8VTFbHc1FYUhxLMU66vaBDkTwV27/Nw1fb7TymO
HIdTyWbuRkST1Mrw38+ickVR876xITDJb+T0ro6Jncgd9Fec1A3b0GSGggNhl8TlOsjjhu+nvebY
g7SrQCGpYlzu3pyTxyWhWnIvr9JJnrBh0npKLYvrUzdf06F2pNK3FkKnyzY7yRA2jJH3aJlqeUzS
9CBN+FTP73K1/wlgvxS4DXZWZpwEr5tfa6TLKsNykoXIlF23FBOL11rbtM1MgqUKHGCr7q5x2NSy
d31j/ubWd1JFOCfXrlzA4AhVrBfpqXjunQLteqnupajjRGSaJ052S9UhXF8fJtKq6FNr9RKnL43H
3Im179VMJGn58fF7p4Zbv900pVwtUswdINEMp553Vt86kR1GTXjdepQifAnPNucSSxLKKPgSSbcI
th05ogCHkiAclFuEvG/C+eMwJvQw28Mx1r5c14FyMxEA2iKTFAMSLCR0aulRixdHrj5dF0KpIez6
wl7WGs3BuBQsR026SXL/+vcpJYQdX+fT3CPG5G9Yi6OMjdPaBVo4KCpPQg2xFk3ZNJYkJTYLsw5g
D56oCmfq+8INW80xp9XmbKfMCmP1mJuEv17OfLGfu/3HzfjMYTGqPFbrFQKUJyO0VrzxFJ7kDk7y
Rb5vb/4zToWKxIm1+XGknsk0Z2QPU37btppvKBKUi780hbpfcMNc2fA/UO5MRpKwQVY4jWtyswQp
JmrgemGNjh7Iu/FI9UH9Jgg4WZFrfCYtTxW5WAx4m+ZMXvHABytWu83FhAOvDNAF7P6Rc4sMKQs4
EeaNk0xoxt91Dpb+HkX8HTUGk/QNAQhKW00bmfMtjwf9kB7NY+xLfnWMb3qv+aL52aH8mz1f1+w3
T2UnSwq4kK7loK58Q3Xe6Kuu5qm5V4e6Zzjdx+qxO+RBcZuFVGsh5ZECWsRSvrKC0+a1WXazViiD
SmY8rVKEnJSf/FKjlkaTbHG6TE7PV3zlhdPDofiCyRQoKY499u26NQn0EIvUcGfThr6HMXv1MGyP
q0F1LBF2EwvUMH3dtiQJ+vDxzpjurPvRfnJK3at2vBEL/By30d32+bpW3AWubG2RYmWTJxVkoFis
FRdRvUVYMu4k3XJs7XXLnkiKU8qI/Pezvd3XM2jG+d5uOvacaZFjden36xr95v3xp9eLvdWj1o1L
FsGOnbf6CqYNSbKrgwzQAFz1O+1d4yhOoC9SqgxKtKVKzN2wA3CgaaD4nlHdcpddw1I0VTUtCzQM
b8025/H8n1baJbo1osUx5XuTnCxzeW1OQoRgKK7ySFsYbpHL/ewmD+g9dWI/vdUbpw/avXW09/Xr
9aXiX/zV+U4SBUxcx9lqGt5SHWU7ddpNfeJ0ayhnRHhEWU+AQUkGS1nMe+Bn6TXPwnm7M99VSMhO
mgiYl8rKsJn8Zb3p9qqE9MPmFxMRdhNqiHVVUrMm/TBDDaPoMTgtxKRexzCIGIZwArGuKp3QkZJV
EGKqN6l+Fxv760v+G9T+aSmxrgrTY42ikJBbXgLjUIG50L6zN0cJ633nZOB2wysS8apA2Y2/np5h
zrA2eYw3N8wsMvfSGEzKs5UQ2E2JEGDN6sa2rSaIGMzZlaxAw9jpufhDIfyfONNjyyTwYWkQ0tmh
sj7W3W2hEzfv39xXT6sjYABow5CF4okNnvlf75Sd+dgPnu4gOnJlZ/gHjWUTcQJRthNAYMk1ucKY
aRQypy9FVbqsrV2tftc7z0kvAQLQZ4pnnh80Nk11xzrNT/T+XXHkSYQAAfqwSksZQ4802/f5nSwF
HXXxJkwlVlIpapflyQC8lFj1fW6nfyTVSL1t6H1ikxIoIFZU2frEVquDLnqoBZWnHJed5UXBHChu
5hQfQH8d/9kmFceaDcrMipGXSSzbQ5SFWv1QULdYSikBB1ZFXWVlg/V0+Z7Zd++r8z6dAZYAAlK5
yaukQIXCzBytu5HaQ6s8RFTJ1m/im5+OJtZTWX0TLzrvNLd3SFccFCxN+YnzK4P31VMovL589ztJ
ExBBirNoHQoU1022E++qwNrbL8hD7sGygtQI4XeUgwtYMMaszyUJqoHw79Dt+8Xh7NH/Cd7aPc8+
Sl5CHKsU5om1VXKUKX3CX+eXr7O/3Si7yKtNHwlkPNEVuy40TCd616vQyagCVjBr6ZKCL6G+4sj7
ltV+PRCNs5cvnIbCDJA8Yoy1SH42Sos6rApCkiEYC0cFMXYb6g+mbyAUHvfZgefFqbv0Zd88Eyrs
gXkz/ptMsXcFWGzAoLpb7xdUm5ReRU4nvOgtZ8L472cHYsfKbOh5SsJUu51lPCisdy1LJZDpImyc
SRE2gIk0R5zy2qcuVZ7tFn0VSkwEXZQiotsbZSatvBStn1N3zv8x8yqQKdyg9BCOwLFv1TTj9Sty
6Y32ozI9X9+8/J/8JZg/s5Pg03quVzZaGJDFB4dMeWBd52db7Jfq3fquxtiTKLEUp8Jc6UreYC9D
Wv0E6aFCjgJppdqIL1dBnMkRHgzXCrSLNUd0cO3hGMyCzgSDyH9mSi8a4WeXI+Mzaepbd4b5irLk
s6zk0AjT3bbDILjxM0PrU+Unh9Ep3hUYnwkUDsTcSpdU5mliFu0LbV/FQT5//COnEKtzMA4g0e0W
IjpQfEx+ZN1l8eSMFuBAJbLqpP0EODB0TOItdKxWdmOFfNrh5KDo11FczjJUIXl4XTUK63QBGCwF
NCkNXy/UEEr3fBTrtOsDUD78mDTskYfjxZP4bLkElGASilgKTtk1BOxrfEwPtl9+6gDtXhOSrxoE
WugCWthF998ZMSq4du3KCpCb9a4bkNvnCmCIJTmyktiJNmC9htpkjpr07mxojpbk4dj8IfiJlThr
0cb2msF2BSv/YXJ80POCAHHCYmIRjhTnxdRzENeyycli1UeDeHDdYsQ5wQSEyGVJ6+HmyO4a84OV
SOB01o5VnhKeTWki4MImgZa15vUpirW3pmNLqUF9n/9+dm7P86bkC6+4MJTiuZ6sG1uhKh25e17x
LbHExm4zacgW7E301WUlRmbIm9fYHyVwG0jeQrUW/+agQKZaV1WDGWIy2ZrZGOcpJnmqRv0NnA1B
PbJDhnq9YvwaycmuikFHuA5KsFnDMam6d/nFSbzgFxhP12Ybn4g71ZO7qIvft89bp3vv8b6TFMEt
skpq5tGGkib6IWW85w/T5mACC+F9l2HhJEbwjmVK5yjOViS05M9VcjPot9PwmFIp09+ExycxwmmR
qpJdTIwv2Yfu5pYFc1h4C4rm+IGRgDk6pPD7stefBHK9z7x+xdi1/wyvLaWntP+0xQSFLvV94XiI
tXXdVm43Tbqvt7ucYlO+DD6n/184EVLTqiPZxrQbacsCayleWaMXzqQVxI2T0kOIIxu7WddmhTNX
UTDI+4bKZhJ6iFlmNkW9avGpu2b+UqH205y/lGNPBHOEEj8A42yx7aEGQ4cEIax/nvJDYRIPdZQS
wo6PRqmwdB3frwo56Ifei1IZrR85cab9Jsb5ueg/Yq4zPTB6QZcMC3I0xWn2DeaJSO78sB3kgLcP
UFuE2pRiotmS83XoV4jTw+yhPViGu/1tePI+u1OD6a9Fd9bXLKS4Tihb8t/PdMxWJdbAH4rjqFmd
fvirLixnW56vg+dvotOTJYXtbxTTaPQYVuttaGoC7SZoGna2n+7RN8+59yWSBIlSS8CDtFtAgb8B
D0rlUFmHRnkucsILL7kH3Ay14LKs2chLCUfCUm5xHS3LgKco+37Ya+glddVnFo77LmQVWXV84Wh4
I47vurOVqgx9sJp0HbyBYaaX+tDqaDCoMKGFgKBLi/VGkOAS02C369RCr+ZTsS++KQ6IjN3UlVZX
cwe8QVEMnBfg4o08wTlWZq1bb0CxlpVulPSHrF6D6w5IiRDcwez1Oa16qNRLD0p3E1EsFxfcDSoY
mIMpgy9eFQl37GpqM6OTsTbmy9Lvo3VxKua9R4eTDOEIilmiWfoEGdN0yKXbnNLhso1O3xeOHqmU
0ibqtuHHsArbnv1UL4jo5hLEndtJrFowpKaocoz5RS2NEQ4qON/6UEG84Zf77LG5U73pNn4PFrwR
KjxkmGgKXI0SQo31XpmD2Ny1VPETYTuxekEZZDMpE9hOScJy2qvay/W1/+FAQkj/RgcBa7YyXXut
gA7SznzCdKubzSt3KKf0DK84Lm48+Bgt/P/Ym4Rjq1zxM9BRkmW2ShOKGdWx3D5FEcY/PxK68eP6
mm4C3iDmsaoth4zex6PpHfpt3Cl2thBnUiAfx5rYR5RKAtzIdVqWKFgevLl40tpQK8NsISCUcgcB
buYN4/5iHYhmxImb9sxpKDD4DUj/3K3iuJdsQqXWaEAL48X6AN7iXbRX7sag3KsBHsx8yycW6cL7
yxsHFNChz2fUpdVwQCVGIzufECB94cOTg+oQB1TehbCf2J2sbVHcm1y5rZ4eGnlw6mokHswILxAp
4IehVKMcn/biMnV6DIhif0sqcepwm1xxbJEDfmq3RWs3yMj2/IEsD7VQD+gpJdxhr4kRsKHrtEId
VYgprd4dyucc03Or7iOj7g6UHAELNi1DHnmEC2Q5JiCCm3996NMvLUWsSrm2OOeFRU2zdPUPPFAC
O0BX94t5aziRE7vyMbulImBKLf77GcQxEKq2jHtCsdwVsd+tN8XwpaN84cKbzPn+0QRIGCbNWmIG
peI6c9Ly0KUzXvueF/m2Ko6xTk0qoVxPCBY2rU8jmcdU2X7Y54dux1Ok8o6q/KE2qogKkTTJ5Qrb
JdmNjGH3I3E2EGsj5jri2kxAlIjv29GtOoDoaEJdcf6Isj0qMuGb5NdNZDNNsS2TMTGvzNpGQ/pm
BnXdId2cHjEvpp957EPxhafvJJBPO9cR9aJqTLUN0zYUDYLful2WKPGUqQhJ5e5GN5wqAifV14Ia
vnMpv2vpZ2KETdtWTaoNLfQCqxIuKQVeFZzqlflzgDoqFXOFIr+kJv1dxNYzmfz3sx3Vb7pVT7jM
eov1ZWPh1P79Lob7N3oJu3bNBowFm6BXj4FJ2w143rz0Ngo2N3K22yrUiMsetVrC9tWGuLT1Air1
2a4uH9p2L7fPBTlG5mIodGY5Ydv2VW8MwwanWEP1wAJlh4ogv77hOZV33ZHfmFDYvGtU9KtpQpg5
P2Xz1znx2EiUF3Cz/LKrmKHjgqwxVRPLhoesieXBxJHBpmMzMMcsaqdH+hVsHXrxcn1DXcSiM1nc
tmdeN1SGlJo9ZMkFHoNeBuvj9e9f9uqTLsKGHZtataOWf7/+hikEzrg+GCU15IwSImzXuNnMJuFC
pCiUgDn56FcWOQjxItidmUrYoIUZF0OxQkr3dXV/TMoNquMYDD7P7v4/XrYuyjM01WSoQADrlLB7
Unkb07zD7tnuM/AXokcbk3mHwxyoAcrV30PEYemmzPkS0XhoipMPFG2t8zEZsIvywygftdmL39HU
+kaEsE55vBRNv0GEIhVOk71iYup1b7u4c0woYZsgjwIkvPXmBk899RK1cIRG9Zf2vmCN20i7ooic
ZSUezy863UmWGG5HWrepbdcBr+172w664VFW/evqUCKEO/gKDce8gQgdW1+OU0ebTFe2nq9LuRw6
2qahMQPcSaBQfWu1bJNkq6ozhD21o4fjl/KQh3bu6LEnBypmQLe77dt1kXyhf0G4M4kCYvNk3hAr
yeDlkp9WN+9JbFjonP2pkeAHEuoq1VKNsXVm5lWyeYMBlfs/UkEMshKzM1d1ggqborjtmO57vGJc
F3Hx+DxpIc7YMQ2GH22I4I0W9dC4tXKjRXdoCye2DbEcIsmLapjSlKMyylvq+FvUpIMDLyF8mVKG
o93ZQaPY2jplRYpYoEAHq+ZL22ct26cUzTUlhqt6JqaJh8yQNogxhi+DfqNbi9+hmGP4/mdLw3fu
mRgQT3eaNXFtlntdvlWsdNckT3NKMeNcRIAzF+DqnsmpkmadzBRy2gYj3tjwsGHQg4mM2nV1Lge8
Z3IECKjrqWiiAa42tJ4VgtTfX5zi7+qYK97mgkzZn3fvKbI/36Rivcgka5ll9NANVwe5+QszLhWb
uAldPA/O1BJwYEsnM1IWiFgG22mie3V8TpCBzsyjZvz7FvdzbcRykWSeIhSIwIKV7o7TB1l9ub5E
hCeItSJ4xyy2qsUercrP1hez/zJQxTWEscRSkWKJI6XTOAqwzKkyZ5Z2Q39X6t8i8qJNHTniPc4G
b21U5FgYzJANczlC9kL+zNrK7VWUGmaz0xvdoV2yv/K69ECeGSRp7oBh/j1n+Mk/RB6XtCqGCCVF
iBf6UB9uKkBTMvvXF45AJLGuxJwQXdcrVO2XvzQdIUnmttm93BN3LWr1BKRo6m62WxtibMsI0g4T
2bIPJljNMu2gvYMs5o2vC2ihreUCeiKYzWrKG92M73IzwkAGKv9EWU6IEobCNDFVAiqV6mEbA6t6
rm2wHBMbl9pYAkZI1mx2SseVkQ+55elm6/IT8LoTECesSOcCxoC8xU1rAPc02Lq3z2tPIDihhcjn
MsRm1NoqtFDjDn1Epp+o+3aOCDUup6JOG0akdGHRpmm5Aj2C4mb1VR+cnvtkcNjtGsRIpRQv5es7
xtedO5uYMFYXDP9ifI9qpuTm9RKo06dUovhfqQXiv58dtM1kzZaxQMq2BlvzVGTE9qTWh/9+9n0N
/TH5YiAiHVJM+TA/2NkhGp6uOxklQ4AAGVPrGWa8QIZshqlkO0a83qVtRzgBZSph95vmvGF0HVSZ
lM6PJ/MoT1S1NhWPGMLWn8yuWCMDyxF/Hz41e81DVbibor80TO54W9m6e0e/7Bs3E2BAyeWqlCNo
FYMRdbXUvQFq40Ki5vAQmCZ2ZNZxYxUdV8xKX0GTuyQo7TACNf/0R64g9mSqSmKC/wpizIHtkmbw
26R6qORm92di1LdevfaY+dNtELMiSpxX3opbm5+vy+CGv3JXNIWLw4BxwNEARPbyrLhtotwHa5KD
6si/tr7el1W+m23TMexsf13sxRAFHD+yqTCbKYos7Ng0UVgcdfkA9gU4xS73k6Dbyfv/I+3KmuPG
de4vUpVEbeSrllZ3u9trnDh5USVxon3f9eu/I997Y5nWNL9xZqpmHlyl0yABECSAg4WVMtsFOxEF
z6bKr/E46/UzmvdxDLylgS5zMzRsOuOd4i2s1wVYF4r92LmXZdxaWnDx6LKJlh+m8Usrz9UQSwV0
fmhOQfOZqY9kri1QGg3arsLoMF3QYLTloNZ4nJM15YTp4QS8WFOcIpj2ppHv464RaOWWja1huJ3D
4MuZTabUIFcdWXW7L/TKqapPfjkKPKEIiNsypZ1oNzXL+iWYidd+67PZNqVrs7+7vE+bRVNriTiX
G4azocWLy136FIg77yWbPCBr7YSu74qOws1Dfo3GO186GRPLgNa48874rTpxjsHSlmkv6UQ/Wmgl
PIoON8ErhEg7Fm1dHZGsNqmphnAmfnar9FYwPjWlc3kht4LklWR8N2xQLMx9FJqR17qlYUJtPt6w
Yinh2xPRhe0fHMgf6+I7YgNt4VGOIU/lJtcKSG0njNg8tW64N/ahG5+V58vC/YMHeQXkvHFNJrMP
AgCSb7oV3ur7wqYOOUDMxtF2ZN/tRT0S21tmMkxe0kAzwb9Q+YGf98lyEcjIXdSUNu09MxCxrotA
OLGKRjb8UAbIAJKRarSZ0diJJKhs2Apq4Af/SMKdMubMiM+WF8m6upt7DH4lXy7vjkgKzvchpjbi
cokvaj2y2uhmap900biRf/ATr1IsP2JlQkgcgXB6uVZr2ZXhmTtQJYDt2vFbuzqkLubXCTytSCjO
AbKe+XW0RLWq8rkZ7lLpNhSVAGw1StD1znC+zyyrycgb7MzcWdQrd4WnX+tn/Sijh8l3/26TOM8n
F/3IyBI2ZbPmkBq+1kfbmSK6rP2Da3jdJ87VKROJ0ZWFfTJ6h94tU99ip98r1+HgMK/YSY6oPHVT
vRVUWSKUMQwic4BhUmimP6c4QJCAbe5BPXN54QTf5yvkJ8OPWaRm+L65T9nObw6Xv7+t2YpGFV1j
iFhMTgu0IgCbqJmjZqKw4hBvlOUOwxkx42EvIxsmbr3YPNpXeJwmNIoR6IMPvDJrnHrO7b58GPXO
HUKB49k0oRUQtzNNUOUjDQoctr0JorxHX8XUqEHwxrGtcApSYopmaIRpnGOQEj8bUw1XQ3COK4Gz
TDhZyMS6zqpraz7Obut1At8gxOScQxKxsa90BLTSvn96yZc6zDVCSzov9VzMEQ0M3tbBVxk5FcmN
vm5kTNl1pvhLHh+lWRCfbKvE6/c5ldCiHrcFCWuY0IcZuxTGqJsgn0v2+0O6/grEqQQjRRuQ5R6f
DE5dOwudRub5uzx+ocxOdqJ6pG0V/IPHP10HSJlntMPCFd1johUYcBGhK01Q1LC5ekQxqImJzor6
oi2roylVzAT3b3igJgq9qP1qBPdojbOY6B1+U5gVzqIlK5zC7PNgNuGJuux3bhzT6VsvWq9tUUCe
rmqKwgw+sJsLWlGzZuigmc418szy4FHpzDA0/bIiLArL33x1mOz/cPjAJw9DI++BQ8nRiD53w1FW
I0sBtUrygb5uuobiwh/VT3UpA6M+qG29uXXz+VyIUlnb1wpCdZ2pVKdgNn67M11EwpS0wFAt2W5B
eOMUtmRLv5S7AVRBmNWp2KZTiyrGNr3CKyqv3BK6dCo9RIhSKJ46xFZgfLu8S9sK90csPjGjFA2T
kmSJgfzvJqssc+FjeLqMse1LV1JwqiD5VdN3DdZO+7aMdch3IWpPENi3rrbLduzwIV+KoB52qqqo
CFmEXllRSxtlrCXaOLJ8SMef2fAB8h6qrwAWG1sBoOylVhsMXUdltJfkp0p3DfaRk1VFi5GpypgD
yueY+roNwlJHMFd13yvDmTBye/wAgwXF1QeV6YQqCiafvBWjG2XVj1q4zjx8BJOuKT+a8UPf7CZN
4D63A6AVEqcBXakPGEGEQyE8KDsNleToqUPZ3jKGgjmiJ4BNnUaUpTKCeAv032/FGqc6CrPlJhlk
YFeL79CPWBe7yzq96d1eMZj8FiMiSl7My3Vfyqk9hYaFqbcgH8dAlvGhFDHECgRi3D5lRYw++8W/
hal0pygYoMCiZ6iHdVmmTWezkonbpGYmDWFLErgi7Q9Vij/nqkAPNs+eFQLnqOsoqKayhiCJFj0v
87taidioFXxuDEkQ7yzxzLvjZwXFnaQ+yvbo5AOqo6nXDN8rKbVxcfDnxJuQ8BGNmxVtEedykD7s
x0CFH+0CMCG2TyQmh+wDE5Ngr38Um3Fup4pDVqkjZPLzXyPCnKYQZUdEG8RFoYYZBClbxBiGb5Ta
aYuXwcRWRZUNotXigtFIYTqplwNhylEQ5IKIHGGb4NYg0mbOC7BUn+N5eR6eUPUcg6XEEDFOXV4s
xtP254OP6QM1EOZacuTquhoT20SxnnA07z+4z/9tPOPpFpRirNkUYb0wT+GQYEqE6WanGTwvS/+X
iOfl8sIxmXMDNKhGxNMAo9NNmd/6pXvZzYiWjXMCYI7sc5Lj+xjE6RrfmzTZh+aXRv9AdcSrseDa
/dZD12qGQfESdqfIb43vxDjQ0PmIIAyTlAhBkStf4ipFSRHqy9MewkWUOZNdaM6nsb0vRMfn5o5g
AhWmc8joPeYJfuNRHTLSozDUUD41hZ2wx8uCiL7P+ZWeZgbVl+9rYPSV1ftEVAu4ae8rATi3gqHP
ZRHXAMjQRWbcNOyGUFGWYbHndw5fZxpFsIRBmnwNQZP2keHrePMYbNmeHQ383+EnZpkvQ69IZ6nH
wpEO7Jg5wa7aX17AbflesTmT6RvDiJQJ2FXyYKp7Cb2aw+EyxHYQvZKPNxtDroqGAANOv0MDxHhY
knpgYKYvbHMf69HGdefPgnIGpKShEpIcgFN7X+e3RNR8vO3VVgDLqq6i6L70RzUo8Hgka7ulv7Dw
yv187T/QG23XeqJ7r3ABOS0fxyItIgp5GOiKH8pD5i5N7kR1up8yGihzT8g3tmVXi7kaRDV0TePd
dq6qLCmSGKQVsbzXQF3UGbMgZtvS+jUEp3mVHmVyZERg0mtBJWUaVmt6eXDqyLPWoyWwia1Ye7is
idtS6YxR/H6CGl5u2yTwylYBIMGLsielv1NrRWDMW8GbgQLh/0LwdQay3PampAIixmSnWbktq2M6
nkq1sLrsMSsEJ8XLPYd3HWs4Lr7OU1rNUYB9ku8GuA3tl9lamRc8Nl/bI+YwnHBHdYIfmEa9q69T
N/Wk3V+tKE8RHY7U70CXA2IwI/EU9NUhlPyQniBBtFyKl6f0t5vWSL3S1EW4zK/r0RzI3OXure1N
kZda9O3dUpqEmjKhBtP5uoOhniSzaoEz2PlhdHJn3Afn1mJe7gYPH8m5mmDiwHuMaRoa/yaDchR9
rjHhxGFyaEuyb1URag3qybm8PVsBywqGf4QJcrlPR58u1VWBxeIHf76uyZWafr8Ms3WIrGE4LYxQ
P9G3izTd3AxWNei2rIbgTRk1Aa/2lgGvgTif0RVx5FN1AWrUU9/354jM7gdkMfH6hxYwCm4MTt38
JIlVrdbwXorge27OfjXZ2vzz70C4W0QgNzmiV4CUvman8U2g3U/S42WMLU9krgThnF2hNvWszyZC
L/+UZ7u0+z3kdoaZk43XiZ58NvXsFYvP7y+0q/mYQB5Wnsvuqhi++DjVRUOmNtVshcKp2dAYHZVn
fSmUbmMvLfJoB3qon22D5MbltdvUsxUSp2dgVddGNkCesCwtKdp3s6AiRwTAhUS+akQaSLmgyOkX
Sf5adR/6/vLgq6GNjfGv/r3qI0tiqsgLqtourZS9ajDBGm0miE30q/0PY5FxFQRVYdto1YKRUbTl
qfsE42oSYiGnhS45Ed/UloZRHAEGCsLgpPmAREniWJ5btXZoj64FeZ9WXhTLVhB/vbzzWzq2xuF2
HpFdnAUxcKrRreQrvMSWkWBvRBDc3pNE1qc0AoTpn+f0bMQnRRNAbDKwrMXg9kbSNb+Kcq12iDfu
ZJvY+a6oLJDXjHfRYZmvUtxEjnlQn0UDU0XCLX9fKcWQGnGK8Ts1Jjh4yXRMk+MoCa4sW7YDnUPl
Bh4uVJnPqRd6PSEVRJCgI07SIzoVPL9sivD6fT6njkmpaioP+P6ER1FNs+RqsEZR04cIhPNlbYcG
7U4GCFWOmERg5bLrx3eXdXnx8HxEs1qol1vMai9kLcCUdwKMCB0QxVcWP2nF11R1WuV70h/NTETj
INgY3ulgGoTeVRHwxqq3DZxs8nx/WaKtM20tEafWIVOiqjSAoCW+hZSjFWCAS84wo1G2VRU0FZ8v
423evNaAnDobra7HtAWgfOefl3nNvjN9Vbz5yLzWG/aiYlSRVixecLVjbYDnkiFQaicrrpL2JklO
qqjJXSgSF+AgFYyZBClEgnYnn0vINO7lZ6l3etfYTXt6PQjUUCQUF+xISAKqyqKGkylbWngtGU9Z
LbjZiTC4YEfL0yHvYmCo5VmOr8c0sPTwA0HbShd4OjA2yXFU9sAotZ+K8SwNutvoH0hqrjE4t1B0
rK6KFgqgtaaVpc/LFTyVRG/lgtXiCcBa9NAOMQOKpHxW5x95ex+ILHXTFxgK1Sg6z5nJF76gyRBj
5VS5dhr5rBV3c/CRQ2D1fc5SEmR8p3aca0dp9iO6EkTf34g3cLoswxhMPJLiveCtJeZ+MKlsNqBQ
rZdltz55mMLvkyl6BNmEURiTVVwCNWRM38I05tyENTIKaMjGLJVbo6msenSl4emyH9uEwVwJFewt
YBng60VDqfVLrdMRDshfE2YHXW/p5bUc/fvrGa4trzBc8DS28eCTCTDtdL3oVfXvT2bwMYDEUlUp
9oTPLBOwmxYdLRsnqmu7766ioXAwEF4Q2G4cm0zGizW+v0yC5pOwStomvar0yPmPndWj6lsJUYZ9
kPKfajCgxuBEP9BqtUbkU7LZ3JJiSEENmyu/1fJGKX7qgcAJbxUpv8HgPEundm2KIhBk4B7nXYjz
2X5p7bHr39QCtW5gZ7sP9AO8geTUocs1TZkGLGRczoea9FbSxm4d2WT6QKnyGyTOjOQUtGKoHoZi
JIdB8oZpFyqCqoblWOSCqTcQXOiBggO1zXxAhNUTss3L6DDU/KJttbNiEcnXhn9+g7X8fRUGFBI1
MYscWHV06kunG3e+iLplwz+/geD85zSYSUBGQOjSUW1/zWEssKJ/UDjkfBU4HBX/fyuEX6aJ78tA
yGorPbS7pZss3iX2fJ2HdoGyaFCpCJL02+v2CslFGrGEZ6c5hMI18TEI91J2RRX3sicVQXCBRlGa
yQyCGBRTTbtWvZHmfaQKvKgAgu9ZDeQAo69MQMREsevCP6ht5BidKThBtxX6z2LxWSe5qpH7mQBj
5J5ca5ZR3wTVmcSokNfsy4u2efwYr1CcIyiUpA1mjFxAQW99n2bzPqYNnE7+MAeGcxnq5Xb23k5f
sThXMKd5KcsJsLJC2ddGchPOyk7qGWammHaodFZYVL8DBY/zqi9wEdsbR2XZRE/GUvTLaTxhrTRR
uNjcv2myW1YXdhmLbvbLWr2X7xWEM9y0ovkYzAAhXh8hR1h5zGXf2J1ux27giC4kW5ku+IlXOM6K
Iz3FaOIRcPSs7DDyKHdC2LB6Z3p4h0l2IuZO0RLyFpwY4czMChbcfzc0xaraJzX/wD2Vob1Q01QQ
+YCziFORqe3joR2g+TRrrDQg1iD/uKyFm2KsELjDIo9As5Ojwc5pugipM6SzqHwXmURgV5tOfAXD
Kdzo17lRmYgb9DS5wkvJCRws7mVJNoOhFQSvbnolx/rCWq/Ue1Z5xHwwp52epbs42ZPqaLaig2nr
fvpmdziNIxG+qQ5ANBUrug6/do/tVfU0H8ff4T69Qz+mQELRInIq10kSiA0xncwJuh+d8SOlHwla
VyvInRh5o5Mix+BHB5MzwYByBoONbaoCt3BZ4Qhf0FO3Gqsphl47OfWkYk/yG70/XNYEEQQXQDKw
+4xSBZ3WwXlc/Wh1R1ce/g6COyeaMOlDqQEEyEgypbLKxKlLwQ378nYTmTP+YlTRdJwDI2deqrhg
Dv87GTjTb1uqYsexEwOoqRKnKc+maLqLSIRlp1bhYS63TdyEECHS5EM/owi2E4U5l82eyJzZNy2m
EdIMUvi0tHTlvhm/DPpZNa8z9Ekp6KP7S/3ljF5jyUijJRjJzF0/3teyq+ePf7cxnJ2Po6HOAWZW
OF2ruhHRrb4JXC0z/sonv+v4kklT9tqy/2pwH3U3iiyIDjdjKVAFKjqeDQzGU+1NyIFgrHiBvEQi
WyqmcLVmafnssSOp9ZEF+4PEE+3JESaLYWgENHn4Pmdno/WaQGCM2z7lFYLzKYmMN5xOyZfj/hH0
OUXxSR0/cid4XS+e1hqvFd1c64Do6IORXBE1tNSPGeSrGJxPUeMQZXYqMOr4kWjXUii4vIuWifMp
Sd+XdA7w7qFJbky/DrJjigxwK5vHZKorFEeVqaKm5K1TqaiP6X9thq1AhRYmHdjJOTqxF8qFShAn
b18N0SBA8O6LwkD+ca3vkrqZjLpxwJHyn4KwBg/rrTXsxullJJ+4JGxzCVeQ3BJKuZESCVceR2by
bpllJsf7TtTMLALh1zAri3zIEL0G6G3Xgs6myeMoyklsen9GZJ3JqFJ5V5qlFJWWZMtjkQme7Oww
iw6wzXshQ/5LR9xP3xVJmbJZtBpZHExU2pmP+WHVQUJ3GqNOoDxedjFbzgwJXSqT5QkUNANvlS6o
Cib3xozDuIg88HA4WSMfGzl3ZSHX4iYUYXhcR8kNeVdxY8hF3dMI90J1GXcyXLeqbJEJ/uADYRIs
SFbxmouWT/71sIvGKo5NtC4bIXCSm4r+oKbAp23K8orBvxf2bS+ZNASGGqdOiuGCqlLtkobet3Mv
OAREUJyHzvM5z6pRRqzRPU7ZQydllmRc+SLioS3LWa0a4yI/nab9PKuQiII6JNUPGXgDieh5evMy
u0bh1M3I01oFFevi4yYXr1GO5KZXycHYJTvfHgXMU1t2ugbjPA5ZDulp6WGXwuJUTINbl+VHIFBb
rxEwkjKwVr81H6QOWNb3EaIm5VMo35fSw2Xz3NyV1fc5EfLJKFDaHTZOSwwbLBC2GTSHmlW7yzCb
OmagEI7isRDlcJyORaWpSmhYbpw+7S2Q71pt/isvT73wjFvWg387QR062oVR8k7f1XY17ZyygQAI
z/guCq/AbkWdyB4xGGQpjhS5gs2r7BqPCznrKm+aUgFeeKLIHi/dg+q1fGBnzGTf++4HBpEwlEUs
h8KymPz7UyENUjeoS86qz690ktwx4wPMyMuho5rgZkKLAr9VUjv1MwZ2IsNTIesezI4eBF8YJgBe
1oitM2gNw7mDTA/pHE+AmcA5JVHJ0qjXaYc4OBuiFs8t5QPNBboIEUsv/3I2hAq5RJMZMvxd4jaS
R8fKRkexQfaXRRLg8NF0Z/hD3pZmDVIf+Yr4xa5rJQyKHko7yUJBWfCW3a5k4sfFRFmnBIkKrCEp
fs5F7IaBmeNCwp7+TiZum+Ki0GnHgBMQ6WoIhtugK26G9lNvilzEZni6FolzdZj6V8ZxQ1G1EKW3
faBbSaDts0Lbp3p7wqv/MW99V6qeZ7xOzMVH+Beh93+0ROU8odGlSj4M0BL1Zu7sZT5OCMcx7AYw
GlmYgbiLXfOraGySaBuXv6/u+W3bNyBSx/LS6ZwQr0RRgyEiyNw8E9eSLXq7AslHlmSJiYUFIx5d
qGvQWSA1Vm9Xp9kle9ED77JQvAtew3EXfdOY5EpdZPKHwk2K6RyrocDStp3H617xXhc0tqzR4AZD
NUML3U99IHtUQqEFXY0txKDuB4wA/U0oc5Bxn2GcRJqsTXQa/Noxkockiixt+KJ1V5Oo1H9TGVYw
nFRVPY9LF3/tMNzDk2u0nuWil8rNhVtBcK6wZnXWjxkgEP5b6hhi+MVjVXsqkmlsd3nRLkuDp+m3
WufHLVPSDPakG93t2FG7yrI9bWZBML6pbYSCIwuV0Ggf4PYmHKjEdJBaOol6l7fXk3J/WYzNEx7l
IX8AuF3pUvTYVQ0AZhJa4y4/aAs1q2OXVWLJO/3/QZAjEonbpHagtTzq0G5afg7Hm0kTWI/g+zy/
vhoGfmP2+P7c7OvpRyv9EiyZCICL9hpJ0mulwJLlqT0hDlOcycW02l1kN2iv/38VD29q2+su8Tz7
vqq0obzsUkCOVDqkilcYgiN303ZWENz5NAxjX4A5FUW95V1FURgWeQr7nMifhg+UiKHH+I/Kacv6
rhz2WBix1GEMgtNpTyGNrU7qdkYpKhETaTZfwNVmQ9pPIwSqnwxvPGVu+yPy8n34WfLSI/uqCq4y
WywlmEeKQjFdMeX3c9ljbaiSDAQIDuYPnpSd8rSkNqkDWvybCd4I5SnMMdzLuri1aWtMLn5hvkrb
oBtxUpTntDsO1Ukh+wYTEBshQ8GWCq6hOP1IjURjTQDxquaECKapn3L/82VpRBCcYmAsBmGBBGmM
urNLWbP7nth1+OsyimjNll+xUj+qFgkhOQTpjNL2E9Xy+y+DBkZHdtI1gVJsxczrReNikyjxy9xn
A4IFMAOqA0ji9eOg/4z7r5dlEq0cd0z4NB/m2IdMZqe5LdtVY+mqpSAPuOX31sJwRwVubl3ZRNge
TPC7kaJhN0ehfVkOEQR3NsjB0FJNwnoVxkMRn0xJxB4jAOBL4zETh47xjIUKQ4yo2CXa42UBBMr1
cgtYKZefq7TWEqwRZgxiOKSta+dG/k2SUymq79yMe1fb8fL3FVQwSdqERgyEBqFNPQ0dtZLLckf6
nB1yd9onH+j4W/u3F3+7wpsNUJOkM0TLFBCR194sf0o0gYoJ9Pjl3X2FkQQRErQmMMz2TsqPnfo5
JYN1eYtEGMvfVxjhXGszeiURH2ioIwSV4qgHu6mZvcswAtNXONPvmnFoiQpVrpCkrZJkJ/eVJSkP
xiRIRojk4Ww/iINuoItjJtNo6wwlQ7IdDAJpNkEUlJIqS9UJ0nZvF42AzxrXZJT5Ynq4pZmabf4q
ok+XV2wbAzUtpoLaI5WPdbtwMCaJoOVnkk5+ci2TX0Iy/W2jWZ7oVBkZCJzTb+UohkDVJw1V1+Aq
QOBWeb6Kcdido7i1l8mWaM7lpkgELzMoQUK6g08PzGaa+bOEZZunq055ZroTiJ5/tkVaYSwub6XP
Yxd2Q1KiYal9msGW2HmSKx+6whrdAizPoja2TQe3QuMWkBQ16hp8SJSlVWb1eu0SVtmEgiJLAoEv
ptY6l7Vi02MTDRO5MNXQRMHtW/ESMMwZUwM7SqJhH07DiQ7d7iMQyKooGCePXA6n3ElraAlTexwK
9BD591krsNDlYOSfDAy0/P33+/yh44dN1M0U35/zwA6yB2P0Aoopyw2m1bADxQPMX8nDH0L6pCfE
gI9DKK97uUHOcaC7lyG2FftVJC7wJBUtQzkBRGruw/SJTW4nSnZsb/wrBBdw0nliRlICop9vq+l2
UASxxmYSd70tnOEQdfxvsFH+7HdzCHeQ7iQ78GYPM6rRNY+BrcIJvpu3kjUoZz9+hgawuIVU2rdl
OABe1J12rzaWcTM4hQOqikagDKKd4s6hMUwi1OICMPbPRu+q9Y85F5zaop3iTiCkyetKrRdl6A5R
8i2IP/2dsnGBZzTOWloXy5o192NzpcTHfBAkJDdXSdUYKG4NBdR13Lbk+sBY1na407MCLNvKfC3n
5BCmgXNZlM2oYIXD7UbbyUljDMAZNQwLSnEfyKyy++6LeAZE8nBbMtKirFgAl5PUGEkNEkaDTned
n7l/Jw63M7OfgVswBIyeR15iXkk0sIc+dBQRQfmmiq3WjXPROQvmUo4AFOVeIh1iIVn48l73zke/
AvBEExIJ87lIAZD3X+IisMvxYazcOT+i6yOIGhtzqsxEsHqCTeIJQP2uHDLko2CacY8R8pKb9JUz
DZPI0W3jUNWkGAssv+ulj/NuCBp5CXp+Ni7S0nbmHsCEfVK+jeAvSl3/XvQuIUJctnMdk5hdjoGK
iEn9qXLBcIFgzw0/MPeaoYSaKiD2pgw0mm9BTD2JaaagQ8+oMHdSGSyFXkfj82UN3w6vNGrgX90w
5JdG9ZUoHZtmuQLXiZOFdvtzuWhFyLkOyc70CIjkRfHVFiEOQ6CggypgAeTjHQYyw3JOTaRcO/RO
WIp/U/s3eE+zpOoc34bge0885Kk+yeopj3GDJU5V/D9Ljrac1fqncIe8kUwkxzj1xim05jimJ7n6
FmT6SRP598V4edtb43AnfSlPmO7bQuSsuO26ycrwMIPmYdJ/CQbm5PNj1v0W7OpWSLaG5BQ0lutZ
1mpARr+NFDwGR9nE1GLb93Jnef6WEksNaoumtvLC9BcImf5Ea7tY0EqtjLr2qSLhB6BizVaqhz44
o4WVap8vC7pliOhfYijnQcL7HdVAyuKxSnIdxYPsSx05Sv6silrXNkMalD1oMroa8Q9POFPFo4wp
GFCT4PNYWEtqUXLBHaWh99DtDvIeW/jzslRbl5A1In/szPPcFhIQieLV+lEaHqboCkeQFSWVIHwi
Iizu5FFLGjUovgNvaoyCCym7i/LnvCM7bfCdLnzouk9ZGzrGHDpamh7LNrHaOgEV7VFdsmmTO3TH
fDw2XXwcM99GJb0dgoI5xkQcxuxOPQ3SVYtK8csLtBnbrlaI57ORTDbFpMC+99K3VgW54AkNoF30
oLW+3fb3entOl/abz5lv2PJoWGp3uPwLtg3sj1LwzhkVbIqeEyybFH9ry32uPHbwZLHXFrezaELK
po9eS8s5qnlSZ6pWAGsXhqAmsdImsbu4t9XmNMQ3ZGotWpsOAS1bGR7RniZY7m0rexWWc2CmrlaD
hMQ9StlyS0Eqg0wP7Yce/NZScj5LHkaaMgNSLsVfho23C0e5Vz2k7o/dXr6/vH/bPvlVJM4/9bk/
ZJIPsCz7lWqnqX5MyENZ/6ikRwbyw0pQRy2CW9zlyh1OkkFSGgEuT0A0B6LNKrpK231HpF0wYijD
M4ZAC8IiHlJjeGNaJrQZIGIxUej4FrIPSKWiBJHY8SHYq/t+r3qSR8S0bLxy8DjL71iJlmbBjDcH
4DTu8uSUOqGT2GCP3LeWYTWH/I4549fLm/fOIDhMvlaH5dDx0K/BmoOxX8vkm9IddpMTW7UtPsoW
vVsf3zwYF4cN44yKNRUCls1+yr8PvkAa/qjkv89ZN1XiiJQ6hAnRrmccfOl+0k90FJ5jvMvicTgr
TtuyzLUJOBi1dDKfOtARkkf6NbIXuvQMpCnMI1bisFsR6+/LW/ClFeQsm3UBUaMUK7iU9WHTHKbD
uCNbPxJLPmUO6Kavwm+GwMRF+8aZOErtwCapQt6UHeLutq4fBVq4bPwlsTij9pOyZN3Saq557WEs
naiyNEwFlx21go3b+uEjeAZBMIxQR8eQpLeWFodaF8vTRGzjrv5UgnwW82WxaeO1uBp/Mdp3oq2g
uLVL/A6VpR2gFueRuRjBBOfReiJORxEMt4INRhRI/SJRv1viqsxb3L2Y52BTE1bScK8FeVI1yjAA
hmmnpvja/dvSnxfLWn2fc7WNFkmh2eD7VVgvM2yV6VvYCdqK3uXfeZBlLVd+FnXEOTMqgDRueZC9
9lRdpy+DQuSHBqMHHeQsHVFO7PL+oMn4LWaOS2krB8DUvGDfeXjJw/4gA78XaPbmGWIwSjSK/+h8
D1AzyL0fNQOxdWtwJ8OqUGpi4eUQJwjzFBePyeVRckR30ZeH6fda/grLeURj7vo4zQEbH+hRv6KH
1IL5nmoxQfDiwy8hcaYbVqDrDSnS/Zonp9ZyYuX76JNi63btBc6/reH7j6q8ysVZr4/R0LkRQ64s
PEfp56r5KtivbYN6BeDsVplLTE3zIc64U3bx18ZS974z3pte4cTH6iZAtf5lxE1AkAou00QQzvBF
T0kCZg+aa8SWFW/QbstE0N64aV3grzXQeUI2ZqKYaAipx7AAgEc92W08I7bUc+sq9vF6L1/ldvLj
30u0BuQ0AlngslSyEmcwSL20Wyn4dfn7WyaF6ZPIaaID6f0AltBI9EDx8X25A2P4zzG9ov96eNqi
Z2sMLnKpQefR07D6j3sAH+8VdaYb3cP9wCrPvj3cXRbp3a2Px+PslSQ5ZiqXwKOm3TuyDZqSb5Kt
fSp+LpTD86PkSJ8EkKJl5LYpqzDrQ2GAbFzfi5+Cb/SWOj1CJh1PJ7kb3YTg53cugy7f5J3F8jqG
TLS5MWRGRrquW2j5bb3eB+EzUR//6vt8d5JkSEXbLd8HGU/lY15bGFmXEfhHhf9s1B8J+KkyuU+X
mBkIjEZWnBUOxRijBFS9nwqFCVzDOypNHozTQrkneaH1ADMeJzu5Hrx+ocu7TxW7t4NPyyCL+hcr
LeWhEeQ9t3XjVUpOHcdUVrQJAydsuQgtWXo255th+HV5JYXScQrIIkkdugAgiwKSYwtqfsy8c2Tw
h6tHClqoxAm/6bei1hiRbMvfV9FGosaB4bdY1FT5meVoMQ9sLf23rdj8znHHiKYTv1EYZAv9cyc9
oz/h8uKJhODivkzp5DKcIUQHqmildNr8WWHuZYx/ODletYAL/rpQnabJAMhga7U1udle/YLj/Yu/
m3aB3Y5W4ZRnUcQkkowLBvOpS3Rl2R5j3g+g2GyNnVY9XJbshS/xn/0Q2Pbe6kAFSrJUngDyEp2j
61h1IFplRaiPuir3yXk8Tqf2jJKIl0wBuJIFbkT4C7irt65FiWYo+AU5hi9+Ko7zj4WkqrB9Z/bC
6/p6mVEDulyXWCAesf/OBt5Nq0Hbha/5KdDL8aqKnxP/R6J7l9dY2bqUv/p6NCi8XWMS+lFEBpgA
8Savd2ZnuDe/xE57Ff9ehvAQK9ppJ7LPPVHvyrZj0RRG0Qm7MWImTo2iyFsgmw/acem2xKtUcPb3
uqfYrY16rt0y1MS4r3eXRd483Va4nL2giUGjTQTcrjuZ8z3Rv1/+/uZrA+po/gjG2UaDgdK+HwOg
cZXCKvHYodkoH7wx3eLQPGlPgY1BwreiQ3vTIl9ReVKwKFUarfChLHF7pMPXuP1Rxp8vSyZYOb63
L40r1Pa0COmSyZ3S64p8xF2uROAO0p6RscCoGTwQSecgu4erbESlSNvecoXB6buSBv9H2nX1SG4z
218kQDm8KnaaPLMzuy/CbJKonNOvv4ft77q1HLlp7xqGAWOAPiqyWEVWOKXqLbWWyxN4DE4W2plK
ByQZJFDtAnk+fZdMNnc+C/3yD5Zshco4UaMhPVoWIRl9Xy6uZE87EgwOHSnNn/29fU1doVFVWfnO
LEsk2ciBNjryQXYkV9klrvFIX7PgizskX3jy8XSP8aNRVRB9ouKhDK8cdnN0nHn93x+yYGdfvRKK
8aVF1umS2kD5UFDqqhjMTSrwjMmS3cp24Y27QQDru3Nd4TfjvKujrDO2ooujIjboI4kGDgWbjvyg
ioJ9c4kvcMp8eKvI2I2iHjGgkJriMN2H+btADhlvBi/nBLPDZwarxNwwapri4ZDLr/wuBh4A4zAT
TSwVowSAYtyYQkAMHjUbZ5HYeTJaFGPgZgOAwRh3s5IdhB52VeZNc9z2i5ol6aIsIe7ENu0ZtVIX
cZrhBfE0e7HT/8Bs+1P9Q/Dy0S4+iW7j5E/JS35nPoZcraOL9MFarLAZrUszq8fM9hS7tA8D6xju
VXtyqtvErhxeAHRzOVdQjM51gqSWSw4xl6Swdfmo1Rl0o+Tco7YP798wEnuTkxeymMSCREOMolYj
qLrbOg9trW3sOJpsS3yLowej8AvzViq8LOK1JXyo+jhbj9UHMHpZxka9CCE+ILUHl+x84W5xU8xq
zVzMB7CNYNzTgpPzfcflnevtWyRmZaH0zQLhtc6Yxyyf+1ylujRg0sIC5pz5UO0rfznGrgFuAckZ
96074RLZ3fCzR9trv0JnDGesTJYSjhT924z82HJU3XBPHOoL5n0V8ChWqTAflHcFxyivbiTo36Im
Rs2Pef51DL9p2aFu5N9SqRUOo7lz0w1SZ8KRq4Hix53T1rblVR6daVV/B9OlX/3XSumzDl0QWeNZ
4e9CSN1ql9610VHkTa/Z9jYrAEZJxaZLFInuFKjHXMuOHYJe0SgAHZFHnn7rvrgCYy5b6NIicULf
9ZN8CoedRfbVzGl55KkeW57faf2UEwF7pN8MLtbtLvLS4FvvRp+7oHC4ab5N57MSibllYXpsC0oi
iNR6+a3oZW6FQ+5ktjWfwxSRiy40kRe4pcfnir4b1MKuLlt9IoDzX4WMnWvYzfP4I74TnHDXvKrf
VRToSJ64MwpH0BzuCBfOSTMYszIKSmGFFpBRBhjI78PT4qJ8DYnvJkdrse4vqi39wFjIHedSxFtm
xqC0edgqUgk1xXRDhzZ+lqVjur2/OKpf+qgFQc095yLGW2TGqFRTAQr0CaIOieaA4N2VetT2V907
yEc9ObF4isvDY4yLlA5RaBUQEc144IFJd9KR9n0M8MOSo3ih3SBRTe5+6x59UWC2qkgZB1DIJRBT
km7bcrGN4rURfv7Z9rGVQ9mUWiDpPG/f/zhuDiSIDik8Ub1Xj9ZnifOs+0DNwRhOkzE1aBcvijiG
WMZTA79n3kd7pPrdyiHchOHmfWa1gszzTrbUbkIbHUzA/D6Dj8hSH0hocLRx+3K4QmEMTSZZoTQI
Z0MTBukrjYyi1wlFJ+Zz5wlBisAv3DmqV3mJNc6RNxlj06qYDdXJWMl+fs5zXy7fx+zUZLyhE7xV
ZCyLtshFNKNA38nEyZ6G1hatdyXiBenpIbpiOU3GjoAtVp7lEsJk+/BAp4Ol+x60R7xQ5fZzeLVb
jPHIjRi0HBFw8p/9J0W2Wwcla9/FN9ltT7I7vYw7XtxwOwS0gmTsh5VkndlQ+0FZnYCHuBr9r+Bo
N+FdvGucymm/cv0fPUdXFpTNq3R1g+7YBKjhDX2txk768FdKuX3ubngvB55zZ3Msc1pLcktlHJEL
o/IpX7vj4AgPiiMiapjziGjO7FTXxGPMiCEvZTrSG99fU5Ax+dzNMS2ctOebUvys+ZSvS7rNT5On
IXH/AwbG19x+xw1dUity7UsYK9OVuZqFGPF99oAWsfubYYfhFfvxhMaGL4LLA+S9INjKGx1bO8s0
Etx68k/4I09G/YXhLzvDmxxU1aGCKTsaSHyGR/5kvW1/b6m6iUJn8KEz1k4YKgzdG/B2Msunon8k
A8c/8H6fMWpClYF9g+D3w0V0VOtrBs6A3/J5FxEYg6ZncV2KOX1/+ih/MD8Rz3rUT/QJRD4jxO1G
BTeJ+g/qesFkzJuVFK3VnN+8qC2qJGirBRKEJ8sjuxlxhNYv3ulMFWGvPVc/Zzd3rcQuCzv7gaL4
/XX5t+355VMYC6jlLYaG0R3Mi2Oj3ynSYVI4ucjtcL5+wWBNnmVOsgzqh/PjRfFRP+vEd9Mp9eob
Aw3A5B6Ttn+Mr7xnzD9cLv7GPdfYrO7fot5gPnkG3OS0+JQSRHrM9+eF5aaDth3WBYp5n03DItWL
DCil3ovkZiwjjLPsnGj+ljUPRXOvaZyTwdm384NxJdtipqY8zQAk8ZuUvS35ayI8XleN7cjIZd/O
Zn6FkY1mLHcFMKJ3M1j2Ga0ilO7ozbA8JG721XiId6mf/LC+5N9h112uXf8HZ3lZVsa+jHIbid2I
L0AD4mF4Q5rPb536pTrmJ/RTenS+csPtA+ItLWN0DAX1LzlV16G467SbTj/m3CHwHMN2Fny1tKOu
k1iL4CGVu2Kf7RW/cMkX/b6zhS8YqESHoP75YjJWp9H+X2UaP9tLfgwOS9RDI9KFOhWXtlT1hf0v
nt5bDyawtmHwFhiiMReXgV10UVB1DQ4q2S/+cC+heM56zL3YVz9X4GwKbcXTjyYSes/X1XfzcrcG
Zkyb0YpNXlBXXFl2sTf8yrQFPPnL/XIwAsWhZXu8WrDNOA0Km3TMcJc1UFwywo4NmvSTCZjx3nzQ
fAm17Z09/AQFkcuvPNs8Hms0RkITDETLoAItBNvyLQ1b1qotf0YWAiNd1F2DYHTiofXo+/WV3Tog
a1jGnpsjGoLzDLCK2DkWWPCJ/DOOM95TautFs4I533xWZ8RcSlnQadKDPqIqd3CbZ7Q/PCmP1g3u
yYHuN8684zqNrZO5RmUteTJFlUyr7eh8ZdRMtA5K+L92UJnSnY+NA14HjgvmITKX11oiwl+lJml1
nKXI0RRevwVPUWTmVjqBN63TFCylcATN3Ds9gwIe9aOrOSC0dWmlTsT1iRw1kancq/2LiSnnCc3Z
JiUK73odb1KMZkhn/7o2btqXy5E7X7ZWMIUc5qYhAwYV217Yp7ueoOxpjH097U+frmNt25QVGHNb
LBJj1FOqkzSkN77PL+1L6EZBgpsj6pz11+yHxB2GRveffVKsNZKxKRL6M3u1ppjgCAwPNYbvZcd8
39hDQFxeOI2rKoxNSeQ4EwQJaDTS3OzBsFedYLFx+8aVWENqq/TB3YWzwEvEbF4T13IyZiWUy1ib
6dpmtCvomNxZDkE2IvxOFbXwqpslscdDf+Q+jrfebCtgtmVHGvV4yClwso8x3NJvUaYXPiNQg8ya
5nQvvAO/WWmwBmRsTFvlg9DSTGV2mjObdp0seCTSZFPvR/dgfnQi7kBFjpVh69glc6iGggamNPXU
KZjp/nr9aHCsNTuXoUJ/wVTTmh0BTR/J3QDO2dJdeFGuzTv9eukYoyLkqlA1NIsMp/AAzseduM9u
aW/Qv7i58JaMvQjKLar0FmDFjVvt013rLK2Ds/BuxY6CQiT5Nau5j8OP66jKMqUyREDSVGS2riCK
mqqrBtwMW7NyknS0U/0UD4+KyeUm+Cjer0jMeZMlojdxhXsuDZoovmDnX2hfw4QBi7JbPlluz/Ho
HEA2S2bEEpHlGoCGfD8ON/XyXwlXKIkI6FotE5wEsoSe6F89TiXmY1/RVC44GdvxpijvK954zW0Z
LhD07ytvA57OeRFMumjNp2F4mStOfoH3+4zOFWKpGxr9/Qo00emDpPL6k7f16yIA48GSPDbGzoJ+
aXQ8pJYpaCmZjMTJ0rlwBkUTfiPD/+uuMP5r1uUUeebzkZ29sqHU+V9IoGm26E5B6keVy0uWbDix
XyEZJzZhnLdu0KuHZt9gLgB97BCvef2GMiflp+mnLr9jh7dxzGkKddMwiYGNK3TiCGmQ9zwHSX/h
13vAL0KxjSZjboppLmDnkj31Ud1u9ONdxW8Iot7nAw6oPWjHky6KIuOduiwnlUUjYmog+VDEO3M/
HawD+LC5nEybi7aCYq6+40T00qIRBisKSHJfh8/XnRLv9xmDoNeZAouD+yBJ0IAr7bjTl6kiXVsr
+gErcxCWjTQlBgDqZZLsQX9Oo1QIBKEnXgjCF715W8KsD/5MKsZG9JIylgONishhsRPnapckvJHP
9Exek4uxErGuGKQTYoR+GvGWFCSx2zp9M5L80LeNM6mt+2ciMTZiwsAyJVywjkOHmhdV22Pi9Kfr
EB+fIzg+K11jbIJMtGHKIqxaEqo/xdJADGAwCjvX8oojzDYSiGtEE42DCsvYiHFRaa22QKqW46Ln
dlMeSdNxnOm2jTP/RmG96dgIVolpWPQmpKOUk+b3Jwy8cFS7+vRXnsVE/4zHu4Ft+o8VLGMd9Bnp
WpEqn9V56VLZmCRVqDf9PHAWkZ6cjxp4EY8xDaRXS7MxYe3S7DVJntvu9XfU4fL7jGloF70FrRXk
6JXD0o6OMZxibraUu0lUypV96JpOmWYaXk+Irf+sD9Jrio7l/m25RamLk9jTD/HVuOcmGcXNxTPB
qGaqio6I5a+wDTRbFGQEMZI9wVNqslNHQ8DkX2RQt3X9gsScqlkVJtNMgaQhxkZJ9YavxVfckJHn
Hl0FZLgghxo0ju5vW90LKONrEx1dXNYI0EGpHcN41uJTlHyL6h6TIb4NLYcgY1sT/0Zj/W5X10KZ
ZkBT21PefplyTp0Q7/eZE6UWmT5NPX6/qO6E9jgZnN/nbBHLYI9et1Zq6PeH9X2ul75C3vRccq8f
J54QzHEqibBUlgmQTPkx1JNd5d+uA/CkoB+wOkmasJjhMAFgbofDnIu7aq4dc9DtP4Ohn7GCGfEo
InUFGLD32WN2K9aRI1gcV8TRX5Xxrk1i1nGdA8Qyvubk0Mq1XQ8Hrf8co0dV5WSKtg32RX0ZW0DG
slEaKpEygqdNWRw6rD1KnLTlUYjzkBhboFRVZpg0dJqhmm4p9ktxKy6+zuMs24Sh5DGmAUI9DJz8
dYtKhWgYxQbPMESP+vSMZ6Xba7u0EjhWZqOMATeGFRCjcmYBWj9RAlDnmqjioekS1O/5dORXF1h7
Xk/X5hFawTGql3RxqrW0p80Q7oh6T2ZeVc1GduJXgRi9ixQrTtBuIjul13uiV7jq6KQo9+1PmSe4
Ja8sgycQo3lpFcl9VQGuNhyRHK3l7fpZ3QgG/SoPq3AIxRpTjmce7cGA87lLAy1YkE76nWD2r1CM
y4kVJZRbAlni3I+b2JmjE5Hf/0wetshvSFP5r67d9idNdC47BSXxjoEsZ1pwO484u8MW+4l9KEZT
isWrlxs9fJx4F7hNbVNETQXFkySbIFr69Zx2VRGpypTQuHWPzqYCFTjGreZRcQQ3frm+dlvuYQ3G
ONE6bstIDfGAMLq3qb+Ps1eSPl+H2FS3NQZzJZ3LqNLihApEq1vd3Ise5L3oK5545JXKb9qeNRZj
5OYibcBaDyw1GD9pO+FxsPXT8NNEtnTeKfcKRzbe8lFlWbk9vbKmdhwAZ8qHvDNtzbiP88fr67el
cGuRGPumpVNYpjEwqm6XD7s2f7j++xvJGVVeAzDmLUwEkPsZ5/1xJZSZZO4PwSmOvUvThZab//e6
ll/xGPumCIXRFHTRMEV9H8624UcHzasJ3kROeSKO6NNpEFNiW+7ArVuiCsC+j9bCMravsfo8xSBi
+vwb0YVUoGekeaXGnDqn6kX5fH1xFXqAruExBjDr5y6JcuDRvBBQnfIh/CztxiDyckfBZDGb/q/g
WO+tS5k7lx9VoIx2/pU2XtA89PyqlX69u/5ZMj1zVz6LLWyMyxw85e3/PosWNoJK1DwgJf0Qu3Xi
hr6Ozs3mIT7Ux/xc5CAeeS9iKvm1T2BMj1CYQqbS2IV4oExR6Zkp6l/wl2/de1Y7zs65Nea0JDMV
lebD+1vJjsC2pHrhXliQO2o+gd8Jt1ZuPJBzbNlBsQ2IYM1mhniWuhyVavEG7mRQ3sllixhJ3mHB
M4g2OtYdenZQISbcqiiblH0ZVPD83A49mtf2jLFFqmrkRidTwEzcL2Sw+6RzpMk4FVVySJLlP/dv
/mIpLMYytbUgKEtFty4P+uokJLu63F8/CTyPwbYlkqgnY74AQwYhFi3wlRAMmitbQe/abROMlccB
5K0hY4Ewk2RRIgmAy93sCL1Dy8KIJ4gOeCRpTYF61O7NHXgQ9rwyG55KMraolrRSFU3q7FN1dlN1
CG0k6nSOfd/2iZi7giScjjI4RkcGrZeReI/ggrvMsLXa0ED5LEaOkYQ156mxfbQvUIx+FC3J9DgV
UHPagLTHUtvFjvN2colITK+Pu8nl7N2mzZJAkQTJQHjNlvYlgwaOyhErKAejo7yRHS0JIUHuRHZ4
0h7qfeeIqH1X7IbbqLBRVojDsMKmu7u6a1gKRgQOC13XIAzA7fCg30yugNp7i2ZXc1SkWMHoU7K9
8Vnf6aLdc5zG9s109QXMzoboxOyFCV+A5w/KplonK/emC1q3xyEQS26WY1ORVnDM7grSaI1DhMUm
5jFR79qFP+Fzo6Tg10Vl7iI6oYHGDhiUoVZzJ7+9pd648ZBpC8YTija4dZKbSrsSizn/ZVQ0VqUj
R2B0IJUURTtFrK9vcfAtmXM+JJ6+Mid+KpWqmRTsGK27Eb3cm3wQTdyeiXiD9BkdZt4QCHtaM80r
D+HsHluGtogYzjiEEFNSpGk/13oZWGVbOZhgMu6vH0uOlOeTszoZvZmERthiE9XAPBS+uW+8ds+n
ttx+yFx27nypWuEIatdkCahdnfBFPYwB+dJUAW1fm4J5J4j+daE2jfUKjHnJtE2HEbcSti7PvsvS
fZJy4lu832fMSUyyeAipaiDbd+xU0ZUzbtPf5i1Twtx3DENCQJ19K2eTOemhiDA+nV1Fh7/nL1FA
CSC7oH/ltXRsK9wFjHlmCtk0DBjOibdY/mS0YCuv7tDZZV/flX/QgQsKuy11Pi0yZRLQbD2gnUil
06GsmvIwm78RgFZWq8fskFks0pRiMJLTF+BDIuRzlYFi2og5isZbN/r3lVZXQtYXEr3TKXEQ4SVW
3Ta/9YRdScJYcpL2/7untvLNkgcqb1zVP5jxy64wZjyuzaZeVCyV/EX7NrnTvvDBuYyKXvIc2tUj
yAsD/Q93hzHjJin+l9AjAwrtlOGEabeBmi6c3dlgNKUe6iIaY8IFdSqrUcX2UMJW5Il2GYaf0zHh
vK6+bYPwN9CHJyGIubL8XKIzJS/lMvmxmvBCDRxdYzvcyiEByRndp6R3dJjq2FUSlEM7ShDaOm4u
GuqEhWekEDinlmOI2DegKkljKdFL/v8a3RzKOtPZ9b50x+N/HSVDy6lWO8a+/KSsy1B3CrDYIPZk
PMvZSeERZ/IWkrENXROFhkwPrZl/mq3CUQYMlFGIe33dtlFQFCYiJ482NUb3LHOcdYmStenic4sZ
je1dy+1933wOSX9jsGOMNIkYU0qD6xnKcwpfxaifJLbN+z6x9SfaAC/u5BBDvS1X/u/MN3SjLtBM
BIJYdVgutItabBfHKJRHU6v9sQg515N/uLlfcBjPVJNxIKQGDmVRQHN/MEW2ua92MUqgBcf83oOZ
Tbb1Y/ECXk3Blx/Ux+v7uH20Lx/AOK0+nxoyUtZEs0tso82PkR5zjjYPglFIC0Wsckt74PMQnrEw
bSvhGNx/sIQXKRhHlWhTXQ20I6bMU2+pFxjCAZMjTcvu5N6uDNW1zMFPluwu1IyRY0I4R0FjXFiU
GnNZ5wDXtH1YF/YU79uo+kMQxo1pY2OF51K1WPMG+b2Sg9R8vq4K5/aBDyGcldIzfqtMLGR/CgjS
IdhLSfQ6Qmu3UQZDm+yH1+wIwhe3d42DucOIbgSRItc4GbzP2Cq1WJ89xrSIJCuHitJd0pcJ+ozx
Lsn2dCp9uDdPNBTa3WJMCAqU0RHo80KP24GzyyKw1H5RPLW6tkBbaa2eYDd3sTvYlHbycCgOEb+/
iR6wK4vO8vyFeSL9RVsqB4tPpzaq9/ozpSaPd+IudJTv1zf5H17qfx8VnbE4mpaC/JqW5i93g5vd
K27i6qiaeaDdOGrHjQzQw31NPMa+qKADGGpaXS5r6a1axbt4GL3rIlF9uAZBP2F1S82JVHbVhB2j
pTkp+DVAagkiGG4JLG+nGCPTC2IHyjXoJY0Wt05xJ3i9b3kK8qNNEN4un6+LxTErLJHVWHS9PqaA
k5O93Jb2orkVr5KBh8FYlQYtk1lB+86izq+n1lHjIEO/1HVBqP27tj+MWWlHtGb3Am52QzrYouYu
SrWfmvcO14brQDxpGMORKxMiNpSwI498pUidCAwXIi8FzwFhiwRVZVwEqwVIpWa4qxI7y+4rrXb/
SBSDuX9kymItZQydtpKXDFTMZbUnoAb5MxDGFLTlmA4xpXAyyjvU9dpVQ+y4frkOsrn7sqxrukbv
iWz/pkgWUvQTgj1jnzlWvVtkXEdV3TYywtn+TVOzQmL0LMQQhHShSK3ykErukAXXJdlgosGlcAXA
6FfW9bMYjgCgHFC1Fz9HO2k32QRtTfJT/Kl36Y00dBr/v3OP/wLMBsy6plYbjb5RsuIm7n/O7evM
m1e+ney4CMdGykgF/uVMhnA0G4kIrq18TfEOwvXTVb8Wzu90rqzWkg2YTcog5zoth9arn1X9lHM7
Vza9wkoeas1XXmGJ8joeqDbQx7GyszAzSvV/M5e3gmGcz6Rqbdpa2JrKktDxgWE9qf6To3f0HH4w
oCsMapJWoqi1vrShAVHSTyMILVLQR2V2g3/tHG0XvOgsVxOY+6ypanPWL4BLwMO9p2mE9getPs10
MLtREm4e4qZJXcnHeKEEyVAjUwHYpq+xONvx8kUah98xdisQxjpkWW/kAl3EqT/o2VepPEoxL5jA
sXUyYyBaJPRNRQOGpfxMQdQ+YTKiSV6FhJNH41kitr9SLisi9uk5N0HLMmg9soAMb4hbMZI90f15
Ntqd8jn1f6+M5rKO56qGlTJa0tJVOl3H+mcD5ai/IF7iaA/hG20ZJHe87lmObrBNllk/SGlOSwFC
zMVtaOy2e0t59nU7GbISijEWgkoss1cg1F+Ne/E9Svn2xX2NEO6Uo8XJQsYXbHsuaFW41QA8CRkL
Mipa0hCaOtCiRzX7lke5XRucHriNTuBfPIjCmBBxNCO1pykXNUgflTfa87zspMfIQxsy+BtakLgU
DxW/9/LcB3/FdimMMckNzEIitKcCz+97OJZTGIDg9wU02ahJwMMyaP3Oa27bk+box/mZUnTzVJZz
KtnS/VKPM7Gmriad0Hrt1YaTVi8llxyDt4+MgVFCXApr8Ls43RtSQKDpkvwclLdh4VReflJjN/OK
m/SV4xu2Lz26aIEcQ0NDHLOxpjnXk0Jby8Kb7LnZz7fLUXetF5wTu3jM3eQLbzW3H5DyBZHZURIV
s6mH8HiYuerSuHP3VbmlFbyoeE1sXjnSthu/oLG+YSIKZr9DPjp2T9qp+xlkmyDS5dzttjfvAsNs
ntEOpKtp25yaHkZyW2pezJv6zoNgnEMajUYpoh7VmYufqnGapM99w9EGjjKwcfoKdURDTivYpLn6
puW3ZDQ/Xdc3jhBslH6K627GHGYknmA4dAz7JN+XhRdQ286kXVSMjckXpFU1QQAKNce0EWvZVbsZ
ZaHzjhfv2RRIU1BLq4Azx2Bd9qzJI1k0TUI70XtMPjdd5sjiy/VF29ThCwbrrbUpVOsQVD7Q4fAg
7fQ97RziV81tp7p0EZN00OmONxSVdeWa00iIhSkU0e6Hmi9Q8vrkCwbBGjadRUCHB1WpjQFQfDqN
zTVc4TIWAS0jZYHB8tI5MBJOTosKRsrSA/qF2UPxOFpqzduO17K0bYhWsIxpAJvNpNZotoW4g6sR
20KxaPZVRE10YKJqof+tbOgKj7EROUmXvCfAizXrEI9oXFCt56z/re5u2mKG4XQYwSCz3cKGLFSk
GBcUD7yN6CmAwtBrXWYbGnZR8aqg5F3At6/8K0gmEpANQ9tn2iw5/eGvNgaQpT8SkIX81ZfBM+r/
sHUXEZn71mS2vaj0EDErbaL51b4P4jvd7ZZdfer3/DsWF5C5ZNUi6cUhxd5RAZeThByfdbOAc4K+
Z3jFdFw05iBGYtr2xIJ4NJCu45qjj7ZyQz1X6pdfeYFC7u4x58/SFNTLjhM9CPKZ7D464Eoe9LhT
VQ6/0nPbPK+0hTl4c1VVU455aA4GsZ2m+jORj7nqGeJbpeV23IfYx0PRgaWL50K3JTVwKnTJtDRL
YXxolvZWAkYFKqnkk9yWbHLoMMQo2eWI0Ktf5cfrlntb1Asg26mYFUM6zRIAwy8oU/HIQ+vr3/7d
K3g787DCYmJ+ZtVFnQyTgIkF2bMZUK6z1DE86SCjzBpDMLgvj+202QqROfZxZM5hawJRPAz7Gpzb
nT37Jq5XvAKCTQ+4AmLOOwiXLMy9OAORHTkYnhYoHh6nv3OLW8EwpzzUtSGVwOrtSBj9hJB5VXhS
8X5dJTbvWCsM5mwXmoEhDwsVpftmqrG9CLs/A2BOsz7pYoShqKhcFW5H6y7h8a1seuuVAMzpVXVV
F1QBi7Q0O6sOxmanRRwReBCMp6wyJW90jPpxSsFL2y9t91bMb9dXafvJvhKDMQVi3DQhcr6SIz/Q
Xqh8B67ZfrETlMFQxp35JMR4k/TPst3cWL9XL31BZ0sTzDptBELtQpZNviV2QReF/nUJ6SJ9eDmv
IBhzsLQYolJhvodTp9lNksaZrS4gWxWs0bZG6RijWbeKeFPH6OZfA2UsgjIaID2voRydpNzNbb/X
Uws6Xqm2VqnOZKnedSG3T5OhK5RcSEUvxq9XVgR30hEl71D2GOyD0hy0Quheh9gW6QLBnKdMEiMd
RSwY4DqgqF56UQa3XlKnlEvMp7kORX/q4+pdoJijlRRmE6oVoJTlPpxuQkN1GvUYol7lOg5v1T6c
rzFU1AY4k9l5ZCg8eQ45ENuPCRPEfCCiBtUo2xPcWWh+wHuJer7Zoew4sRuehHeVEv6AZgH5fwd9
WNfl2lT5FSaVe/WAEfWsMFHViPWLohtBz+wYSQnbsjof9sTXWoxLWtrH65iba7nCZDSwAOOG3JrQ
QBHsYEr6NBVP1wE2jeEKgNE/ET62iAoI1SNKalnOnIz2GD9fB9m+GSE0jwwb/hFVRvV0JZ9yYQ7p
G1Px0VKRoczGSSk5Oyg9e5M+/H7v1bDCZNUw6cLQmICZnPSD/o5OFaez43c6sC1/4g9X2t6pi4iM
xc9kvR5TBWkWRelulyK1ycIdfCdvneDzqHMRk5e18zKvNLADPWqf9gji0SyYiC5AGgIudvRFCXr7
PWfTeGiMvlcYXUDQn0IrCmZPd9BecBv6LdKIHebEyzy2q83TtZKN0fSowfTiqaJx0NxOm2Orqm4h
pnbcICxQogC7+50y8hUeo/hGKw2DUgAvVr/L0cHiNVBuUsEoKwBG58tQ0cENDIDo5+RPru5UGDCJ
OOtXJZhd2abkmv/i0szbNEbrZaua+ommx+SHgbJnB9ajgA5NIchQHmR8v64imxfnlYiszsfmnGkZ
BUP4UwH3sRLEu457P9+29hccNsMcKlOYNXSvqFCYmZmibwgZJTw8UjrfC2y2YDPYXZdt22atQJkb
Tq7XsSSUAKUpWtQ66PfCJ1rfJdvLi7iL3KVwOIj0Fz846BUi3dvV8baWacpFKiaNJpdoaKWlXe2+
cfhDmzet1QqKefIsaZWZKs0/L3Vldy1G8HE6IDcvGysAxnggHxYrUguADGHlXQjC/E+60FY26Q1w
uuo8TdySRxVBEYITJ8qmyciTgf8wymi3ci19MbPhNhPLx+u7s2Wf1gisQH0M0gPwDOLC2zmdJT3M
LSK+ff+ULO9tsXyetZqzhJuBmjUkYxLjGn3Go4zcm5lh3LrsEXReW7M7fkasprTVo8Gx+Ft3gTUe
YxLHBiQrEjg7nVr3rXxvtX4ycCC4MjFW0QqnEU03wGj+N7s1ijAx7DxH1Uc1VM3JRfNEYsxhNI41
prPQzEk9ISsQ24W4U3ueY+ZpH2MHTSVszFKHbkhg2Gxvq5EXdeWIwaZOog4jsucZAPp01ytPzXyX
azfX9XszwLPafTZ5IuKmTRTak103Pi3k6ANMQ74fBbvytIM82MWXfxGs23JXa1DG5LWNXjQGVYfB
V3w6JGAW9nRi1ngHTmRXVwKOkFtmaY3H2Ikc5d5tfNaHL/nPAhPIEP3cl4kH5ve3yaO5O2Vv7HnM
EbztY2xHrBsLhkBBC8faxwlwNFQx6hZH1enJYb3HWjT6ESvvMXVaVnUE+2csk91Y76mOcUiSgIkr
aCwekoZzkjn2kG1xT+oWybYOBl4a8tgukUV3ZtSB27rSSUGnD+luqFrFjsdG/EO7yHa+o9YsT5SU
noYydS2iP4hj5+tqaBNlsSfSFHaYlHf9vER2X9YHIx1ujFid7eu6tH3oTSS2Ldmg81x/Xe9qikBA
R62lgjl5mafKnAXm/D576SFNmbQmvX+k+WtoPRYZLx6wvYN/C8DW1IVGL8pzBgFUNbwtusnWGrwk
5tmPSIkbI1Kc9tCad9dXbfsoXECZA48ZKGM10SbiRTgs4nuGqbeE12+xdY8CH8D/7ww7/YAO2UUL
IgSbfMzkQ9sKxk/TgQ61Hx8GgbNNm8dOkixLskQJ1wzm2OmdZhYzQSBsmFCHGP/Mp9uk9IzidiS8
Lott57nCYhz0kIxzCpOJp4M9n6cHL19JsKCRV8esL57r3NQ/SVNlwzQ0XWHnuMS9hSMmGABLn0v5
U6gXnAP0QRxNRBcT5s+LlirqhsyWvpjxIsZC2iKNDiIV9Qct98kyPIxoIqp/LTn2kQvH3AUqEAiK
Wgg45U480JgR2LZUtDIojnnElA/3uqJz4Rj7YFZjqyRNPzq1R+dM08d67kiP5R7sXne83MKH1wqz
lmwqqJrnijQChBOO1alBGynlAFVd5QFlYXSGCU866ijX3obFY15HiiIL1iACr0ESkbZpoCPydnB0
m1YZR674eH01WbPBwjFmY1Zgg2MZcIbxkmlf1GYvSBz9oPvxQSIZYRVFEdE3yIYURStq5HAokKVE
M356MPdkr1IGVQ7MpiQrGHrsVm56EdK8rrUcWkiSZ4yhsFNNey3SllNTx4NhzFKBYe51qgIGAd/b
rDGf9XqwlSZ3ru8Le58678tKGsYixXIa6UWNRYuGU6SPbqPdRZXl9/LCAdpW8BUS83CI57K1iAik
zhXupn3mD2i/8soTkqsIfiUBl36ddY+saIy50GqiRmWHFcwRdQDHuykRm4i3U/RUTqktFf71lWTN
LQvHmAvdbCW9MjPIN+MSpX4NefSWHI1g6flkrWjrvIE8E66IsWXLqSMaAs+ms76XEYNlTmgrDDkT
BohBTIeW3+VBsRste/FyN7vhWiHOorHjhMFVZVZtDqUYMeYEjJBtMNm6K+7DBmU2tM1KQXHK6x9t
FBtqGLWBkn/RdWz2kfyk/x9p17UcN7JDv4hVzOGVaaKyZMt6YdnaNXPO/Pp7elx3h26NB7t27b65
aiA0gdNohIOMeIgROGRyADGFmtFaKk6wLt9b9GhGKbrpJXsUFmc0X7LqJf52XaHLN9XZtfgQZqmt
pFMQmMG1BlcF1RtuYm/ZMLYLjCrtrkujzJBDjDpKg2bpIawX7oXuU9IgEiREkApxWCGUxRRPTCH9
pvfA4rRH6n+f7kQXPeAu1aNHQKDJ4YSoyJleiEyYqNqt/BA3lSMJ97K2uX5wlBwOIIJK6RpBh911
GFSrtK0YbPO4sAeZuKAI++NzDYaUL2Zewqd+9AOyBhbpX7A2UIDO5xvKqAjyWUhHlBcmWF3qBffx
jYEIItriPX5TElbOvvmV653v2tRDNSrjCsfXzqGryF8b9BuCCy6qjrlIgeDF4OjsUDyRgja2QaWy
I6y92ZlRp8mepq3pvrOli93fVNruQ+aGw1yeTW9UhbwdJqYaRj9FnW21Rno8Rmz23UBCXtzmcGlS
ScIeLS7CGNJFDbMWdp8dzT0YrRNfxWDH9u/UQoPD5EletK+SjfKFosuhvJvPPCjlooMaHIK13g5v
QY0ICkYQtpl3YMXwQ1f6ct3vKH/gwCTIjbiVZpxusgNtzub/JE1UExKpFocjSrSk2Twxo8EIApge
QTeLkqUxuJMHcoV7CrZI/+PwZDbQoBqhlfNU39C+YSPZAXTKN2x1dbKvRXukWCt+IfG0rcnQLNSC
fw59Z9OqjTqsRycq7fY7Y6KKfOURhMfziTo1JDuuSInyzxI7NShqdarQcbwtv1uv/SZwJ8Nmyxhk
Xz80LxS3zi8+4llFhgyr6L4qC1FUU6g479NbCUxz6Et4ZgBaPdAc1Zcj1LMwLlJYKrEaSnae8nKj
Zrd9NjkNasPzLu1ulrD0rvvB5Yv7LI3z9zSUwtBSIK2dPaF+GlpfGIlHy2VIOYtg/746vbit0iSX
8bmKzitkbNCofLGanSL8/meqcC6N7KSYFxLkKNEjen3BfuwmyBpeF0Ipw/mzCZqItlMhxAhUJ7FM
f8z0277SPX0x/mtG9McNcD44zpeteRkqIcG3Yf0V5X7Z9oKtPaBW6YpbDECI/zXDxsnjG8wUra0M
I4JubARCwmZvE1MDNVZUAjm2f3SMGgca09JaemFBlJzft3FnZ/JzMW37Uf29B+Y/Z6hxWBF3s9m1
BgTND3VjmxvVW7bZt+yQfEL5w43JWUXCPjQOKrJSSPvUKBEIT4UdZQ9yeUhBBtrqRNxI+K3GoUSU
KhhfjmEbifpY6Ytd9pukIVamfOhE5g2CA4dqzIZRZF+pASvK5GL92l7GMNS/aaP9Rbhz/lAfUCJp
miHAwZk3FSo4Gd6YpoJnXxrbgzc/i3boRol33QovHqKCrJYmq5ahipyDRVKiJhMDv045FuVk593W
CP7zvobTKZ6l8Avsq3weqzFBlquv/i773EmVuyE8LLPoxorbpM9Sc9TSDZj8bama3T/S8PSFV9ib
l1NpmOBecdr6PcQWwjp6jEQyg82z5/Aack5W1o2aITPFgIPVGKUt+ntxO4KDmbB6ZtUfwv3VUXLe
JYhNaMkJ1NHHmwrzTFTJ9/JNvxLAuVWKWercGiGgeZ2dDvmo+KbY9mi0YcvcyUQHO5dr6nD+ZWKK
X2sVSIuOTe+wmDfyi4Ok2fF9iDai3wsOV9pxPlZEVjoJDbMG9H6l23qz5HaAWdjAlu35YN5SSRXC
v04TwivrazJDsGYGUmab2WOY2GL9YGlEy9eHPiLe+rgr2TKrslQKaGVItvYeosSdb5qDuJNDcNaX
96JdOIEzUEZ/MUxbnSWHHZ05BNkUQWo/veXpoR4E1Cdjp9cFv243pfnluiNfxuKzPL5wqOggXw0s
oAgrq1iH0GPjWYtTYTqcenoSn+1DCRHN+tiRAdVQ/PJm3TG0zF0k6gAvh/ErjTjUCIKg7fMWGrFF
HGKBUZfpsDwYNwXI/nepb3wRiICK0otDj7qaJauroJfW7bv5iIp2PhDGePoMV1yaX5deG/JQLcwY
5QfhKfqL1YciV3uMPdOtkTDdM0JscAfe1lhfarlUNE/5gswhSpaU01KcbjTfxNR9vwnfjMdlYz6x
ghFS6k+hrz0TlkmAssyhihE0ZTxW+I7Va/C2+LKXP4Rv3WG+FzRby+zSH7fB1+syqS/JhfrlkiRm
awFYtEZUvTZsQCImpCWyIwbVv0dpx6FLnIZ5FLArB28WO4xNe1CpuJu4Bvh54ECbxXgwoA3L9BRu
7M2JLW0Gj81d9sBN+/rhUZccPxtsdWU1t+ySq9z8E7uuMVaKNbTskqM36hI4yXN36B0u1CWDMCHL
p42kZY0d5AjqFCXHU1AxngQtq50pojZDMhO44og8iUdVNYOkMRCLwumgBWgX0MHtqjVOE2v7JAiJ
/D5hJvzS6lIQxCKMIa4r78zypdb/Y4cFd8kpTP7qKk0WfZZbZiNp857XojPofimR62gIS1Q4+LAq
q8pahl5s1lHFOhrWrSrfMZ6FYiPtCDu8+FY6XwA8TweGjlW9Z1eaupG/p1sNl1r4Umwbb3SXT5Vd
eNYXOl1FCeWgY4gx3lRPzB4DHwFD+QncJG7imyDNsI14pz3IfnPieSTXeV4soq3U5ZAE3RKjrgf4
hIwzUDsE7nt+DNiI/IYMidhNds34ueBEy4WuztjJMtYwMLltjNmdnAULfRqneIlu9BfiUxLmzzcq
hEraBk2IUxVB0DFjJx3j9DccZJMeQgf7bHcCUc+gogc+7ZiERtbpEVTMepQkWQ6wguXUWPfoS+BG
1EObIlKmdOTilTTFjrRxgI6g1XZKbJmN+1fiGInvpnIRSjXVGFljx4h9YZ6Em2AAiVjtahuQj+4z
ZyGiFeIaVTlQEYMc68JYQCQalW2aHpaJ2EX6p1+KA5UuidKqVvClWk/BZHq8LyTHcNiro3SjPS5s
6p1DqcUHJFUvSSoLLKNW3pljdozbch8GJpHXvJyyODs0P/9UNXU7BAIcunLD22JX6jYbNB4OhjPj
NVeCK03cUvM7zHOveLbKgUgQN7E4mfhkVj44Yp6jzb+0w/q2HffWqHm16Ev983WrpI6TA5MyqITa
YldPE78kib+IX/KcuD0JEXzmMUTTYiTNEGEqfhAdQuzfKqmvRdxtfMrRSCw1QArk/1FW4mu32UG1
MdqFMKsi+WQIV+YTj1GjikNe40NFM/oVGc22cluHQGHTxnKLz0BE4nVDmSOfeiwlI8f2IUgsMqfA
SrHQa751BRi3WC7mRFtefqPq/qRQDkKUeR57a8GpLr2tbgRQwKA6kjqp4cE8/Q4VSrfYUJ3XVASr
8ZAiiSBBTKFq50t48bdAf+lR2SjOvKs2/5lag4u9eLJtNbTMrjSh4+CzAb3Ui1w5sVvf2v+rmTnK
GbgIJREFIxxKKNfI2IJnNDYYuPBNF+oZQFkoByXdoNUYS4IcYWuCIK3FFgIDFB5s7R/LtlKjm0RA
rnEwIgk9OHsYKg94RLXTbAsVCO4ixS4kayuQIymXT1E3dEmW0eZqcKdoWEo+GCHyyWhE8KtnFQse
FHfZWo5W4dVosxpK/VmmnnKXz/QslT9TZZiblqX/x4fObXbjBouUwhKMGih93YqRnaS28Nd1eGYe
9vFGOIvkzlWvMUscxUjST7Jst+iXT2cCWS7fOf9I4HvMTGEeCox0INQaO4SrXbQNJHQiCMtOD6xn
te52lQwafMwXXdeM+IR815nUWNlYS5CrtaM9BaGrLfuofLku5MNE5w/vPmvHhXX6MoHoQMMnq730
tv8ketVd6YDI/157SB41p8XMSuYYxJ1KfDS+3Qy74eJaaaBaM1RPUi/dCQZli9TpsT9h9WKMBF2K
Zos5gHQDpklbjXJ7nL8Rp0cpwv6KlZTY6PPGTKBI8MbKNssB2a7WtlLbeBsQ4WWetVvGzXWhl5Hk
/MW4+E7TUWoYZciMjBdJu2uHgyb7UXAIqO0EH8hqeNvgQCQqxNFqO/jWOPTOYInHKR39uWhtQU+9
uk4cAVs0e6Pz06onlPzFHXfWkoMSpQkroQ/QoYJy0RG8lW560/uDx3ZpRh4VVlLGwoFI3IojODFg
LFFvWkdh0pq9IVaFrddBTdw7hCi+E82Mp6RXWMcbKJ3seanAtVDZw0SEe4Rd8n1oaQx6sayAQoJc
34ZK5C8NRVdBKcIBR14rnbawFqIWLdJ5a3jRqN+k/3nrDWeDfNuZpRtDljIULMwXpYdvZXuVGpv/
RRj3j7HxzWaJKqng3oChm29swFzZxi/KYzhgAygeMXi+B87ydN2Jf1HQOIvkkKNO5SZZGojU7pqd
dig3mGxAQUM+5j61KvJyzucsigOMWcqaSFlwhNl0mPMMadz7XHjIUgIMKYPg0EIJhbm1CogRtcpW
xTsDtDnZfx3g4c2Bh4UhH/REhWHPwzGIHjuK55lyHA4JprKdCy3G78e55fS9ZbfUGicC2UyRlZNX
d0Y+5JMqsh41FM9Ao9SeaiSM8IK9xKhOk+sfxeSZDfUq6asxhJlhCtZrityVTdBQ9QYRq1w/Nkyr
/6xTJI/1rLA5k7k7ztOrRJEkkYfGIs/VoWFITW+VDHqwatnipp4AskQ2Yc1SswqRGCIuPlNk6q6k
zVOF9Z8pc05wkrCsBrbK7tgrkhpxuu6aJk/GJCtdaykmzE2LW6fTN1md2rP2qEoeATfMqH4dJpsi
hwHJZHRhqEOQ2Bxb0TP7vwvraxzfFdYWM9JOVYT+bBFGQcCqKXKIMAZzkocKhPbgsbIlv0JCXfCm
R2kj7UFZ44c+NQ930dwxMGwZ+B+ozf599eH6cRgXi7XRlOJrnd/lvY1dNcQNftkWV0K4s1QMEwuO
E1iHuCl2hh/vzSNb0M6yyzRT/0ULWQnjzlAcpQGMURCmZ1vAqxOInxb1Sav+M7frCVlXgjhk1fU8
mjT2saLj5LPeD+M23LFBQlYWI5MKFwFjJY3DWRPL5lGhOqWj2DLSAjPrwzd2BYJv1akeBPe33oln
gXyOrQzLJAnZfZvIx0U49CrxSiQsj8+vpUOIFQGsK7eXn7PlUZ9v0/T5uhMTZ8bn1MQwT9WIpfAk
pPfr+bP8W3nI1RlxIJsKSjelBXSoxsMQ7Kz0qW0oIGI3wQcgWsngoDVTsULTnGBmjIEmBb1nJdqM
LZmR+bRInlHviItlp5U8DhG6JBiNnuUHBMnuWKu7q3k6SnogaiWXSVM2wAFDHkkpmFwgS0+fZv1+
6B5bcrkqdX4cHsTI7MyVABnSHbsI2crb5jNzmxGLo6mGs9NU+bWvxYECSj6zWCKCOFXSMPLh9rf6
d/YaQxO/06f+5LBnLp5k+/KzFtnyli1so1Jn1LFyWIGEYK/rC0xGMzadgTfGY/dbzdNnK+FX0AlT
EqInF3om/X62HuXYHfPdde+9fBuuZHBNv2Wgi1nAkBwMzIu/uOMG/K+38l/TjEM0/eStG21qYvZy
nXAllAvM4nJY1F7G2SlPE9hIFKy5jIfdjwnx3B1BTvOn0K5zKJINU1K1A/ScwY0MH99HvoUd7myR
YWInduzqj9dPlsBFnYOUPOmMLmfQvpjfMixqzN+v/z5hfzzJex+ngjWxMwzC8BhX8w2In25MnXqF
UmI49ChN5Bmz0yxCEdl6cm9Zn0OD6mkm4EPn4EPtom5CyyCM0Dq1gzNPDmK384QNiNtuqOcHaX8c
gBhCWYYNGxioPTZSz+ri6i48DhilEg+ZE377s0/FQYWMLfeDyvBKXG7y4jFD8YXkUCOO0ODeb3Oa
hEHFniLaXXccdsuBLQCSvrPwj8Y+Ivzjt9IpQ59LE/telb4tFLvtB1swXZOyPfYZruC8wXRexc1h
LyVF0CO0EJrKrtP7yXxB52PS/xUssBOkT//oM/G0BPPSWDGodjFhj44Fpf1eKV8m6em6DMr0DA4W
SqvWK+mE6bvFx24Gl1UEjdOjEYWrwv6turtqiLqFd4do8vn63qqrKO001u57TFpcltluyQj7Zu75
8TudZXDfqczFthNBSeTEjbRtg+iuWCYnLLCWNdW2mVFQ0RP7vQ/yNBH/SaB/x5jAz3aRFqVR4v5g
lcbeM2dbO8Z7yxn96TvamX8zgNIUS5WwXQe1Kw6dZllF+WhU0OaFfcK5FX9q4tlOhPaZMI2LUKsZ
ioGT1LUP/DYlOE07adYRhD6UnxhHV3mTbpoEt5T+iuF6v3Dw0qLCmMvdqSupHMCPeq+YmoyPF2Hp
43Pzl7LNYY3Td/2Z1eEXb7gJHqnB0ot340omd6LN2KaGGUPTqC4OYxz4IP3ZEqd50ShXMjiMR+9m
FWi5gRIcKu/v5sYAJ2i3YEaw22dfi8fUHbehk2N3MHWiF1FrJZizziFRtUmVodxciket018loQUH
WYhHcmyrjeHIbeYTyhIH+iF/L7VzgPQKy95NiOPcAjQxmMQPT6w7jd09jFuqlHW5RnfWk8/mK2Ix
lMsEmSwdVT8iJYWmvXCv7ortaT5o+cReM1XiXteV8BJ+urwY5TrMmO0IiEwn6aXV3jWBase9eMGt
dOOixTyOLPTDsvNsS6fFvl+7rr4j4vdSpaW2r5IHyT7u6pqTk1YRTez4xSZmLD3U9/N3A6NWzefU
WR5CkP0g19GgYu1S9x1hqPxY+YJ5glky4CGjhDmuzvRiXfGsfnzuwvxGqrLOwfxQ9DuX7OpkObgJ
Zhk72gcIjcovrflJsG4thSr4X3xdr2Rw8KJqVlBheTfCSXn8HDVgzp9S3zLfzCBzygTrZRRl083Y
MGNJR7krfq/NaCWfgx7w9UfTAPZVNJVi1zW6jNhYiLQHmf6/auKgnJ8DHOyYyaOIGWuh/l1I+1Qk
0OXq7+siXxqwUmEM5QW/L6e7Ib1Be8F1j76cutQZ7aWoiqrCN0mZajZHdRSwd+7kZ1gv0NmJeZvl
DxrIc5LgFuNJ4PiIhs9STVELXkSTlWjO94xoFsyxtnDn1iCxW1qvRUPIoMredRXZJ/gQsazEsD9j
5eJt3k5lqEOMUNwtoG9uHxBP2F3wuWpua+WF3opB6cW5mdKh6yzF1JyjzuDmm1zF7V/yF/Uv5WbZ
J7fCvrxL/qaYgS/iyUpJzu2GaDDVJIXMvnqP68zO2kOL0fJa84rmKKsGgSSXQ+mVPM7NFEMwtHAx
2VjPbJw2ELLFNcKbnjngp0CLG/luvAgsK4mcp5VzbA5jCA1LrODC2PIggVG3dUU//Usm98wTn5DP
/shGEy/JBPVMaaMXx0rwYooA6XK996yQzmV/iiroxmmADHFj3bGSUpm44XHGrmdxW6nudSf4hTRs
MwN/I8gO+Rm2OTLLTppUFjHoG1ZfHrbpsd4VD78b1upnWdybpAvTuNYNyGIkZnNmy171lLjqvXyP
juBn7ROW0lhk6Hf5k52FcmEDaO4DLIaD0KLb9mHspIFf4G38h8fIYVYPLviqTiClRfYCvdtewpLV
vcvIHDHxeF3aZeQ6q8QhV6E2dYn8PqLZvYJS2bCd9phJIonnKTEcXkVWhtGIGGKSHWsdTTfKZgEV
EpU6Jk2Qx6jUBAdXjdCgynqX0ThM0XSjVdI+CDtH1sLBqSTQgEm5vi2T7FaI4y/Xz5N9nI83wfk8
OdCKu6GScpCNO0uwX7rbQSEua1JDDqPCSZC0VIWGp1QndmbG++qQ72Q3JXlLCXPnZ9ZaAcihShAV
zNpdkupeL6fHeCZnkpivXjkzflxNysM0mll+AWkfZh35Rt5NTgnoyDywsW6vf6FfhCP/fCJ+Sq0X
xmmpOmby1T2IN3dF+lIU90J4SAbVMZqvuYaNiCm49ipfpva3EH7Aj6ylfZ9VWBcEu/R/+MHoR9vU
JymQGBJdO1IOQ6QyRWu/giNVH9LbGFPnuF0c827Cige2S55Mv1OfkIMRYZJUMSygl/ognxhhMXrr
Jl/Z3kVQSjrEF6S049CkVaxRzhVkbJKdApoMf8E0ZbhrTKc9spstc+bH6xLZD147Tg5WOqHOMyVm
TpfuDUQ6jY7l0kbjpj3FXEFJ4vDDQseU3uk4yGzEXKjelA6owHeSarlCM1APKeocOSypVV2Fk0MY
G4JtnXQvJ26MkTXs0PK6jeUOI/Xl2J9/5SD5mTWjbEW5LnGQ857tHync/KU5mF+GHPdb+qxh/0jg
zSgKFE5DDRUTaMYPr41jK03yAmUNYd/KGFuwdqHSUAoSR6oyR1m9BNR+qmWTOXi2Q+HXqWtbi3xW
+WIFy7SwJ9W1iCYACtD4CTYL5RWwXOJQB182XLZP0vL613jA0MtwU2xI9yOcXeXAJVkWLSxM6Nj5
iy+hLSrCKlB8QLbR1Qxt4/m68/3iIfAPYPP9NVVR6mpeQp50J0eg7GAdPaabW8h+tTsThN2Bd10i
4YQqhy8TQsugYkERaF7trATEiCp67/FRp4DomSWV46BlUjs9bljQXFk26+YuwW0t74pvAx45+kHc
UlcD5QYcwORNrEo988Ag8Bas8+r25BKPi8dngI9cZGT+Ks93bvWd0iiiCL5fTNymu87EusYhsVFD
IL7T5cNbSeKUmRdMYtToo4YlNsdusA2/3mieGbqjC9ZEzDKTnR0XbX8lkYNMK9SEIBggsccGXhBb
HXS0YUkOG1+myWoufquzMP6JaC0g2jSEBfhcWk6rfC7z0pY0qjn8Mn6sxHCvxLboy8gwIUa5Mx9Y
E5b+ha3/a76GjvyfF7GfOr5WwjiADNpoHLUYB5hhPUJ6KPFCpPoOL8bgKxEMo1cYPFfa0JcdREhy
ZKMN2cmar9cB4nJbxUoEB4FRW4C4ODgd2Th72fMw2Oyllm6GvSn4QmPn9/KWGjEn/IpvCchLq0mF
FkItM7UxflGEuT2Yn5Oksa+rd5lRxVA1Tbcwx2Xy7Bji3LYx9hkgn7WdfAkVh8AWb6K72MmP4iuj
NQEx75dSRqu6bP+b1dOXNf1HPv/ymJQ5FvIa8gvwNo+mvAuTwBMqpMkLde7c69pe9rKzMM78jWVR
esmUEBjMytvYZjur02+ygnppX+7vPR8q/+5oyn4okgVKqUVoj7Hfl/eRehMAOPIBGzB3ovFtnqgE
6GVfOCvH+YLYG9rUMaFBhkk4lBjH35tpXOnF+YJeCaWWiBDB6IeHnWRPBzaJKr8qSIdbO+35+uf6
BVydVWLfc+Xe4tToLfYmI9yZnwrrIatupH4vtIYjpJ+FZDOnSG3dq8EN2aZ/uZa60pSLC4SmVueK
Hab8FvVO/mnG4G1y12zV2hXerA1bn0eXcS7Xj1ZSuQghFaNF0SdIlZ6K3WuwUbaTHdo5ikZ2C/ZV
Nu5Fr6VgP/ohUF8J5W7WUI9LSVCYqubTmG2jIbLNZRPPn0H3SaAN+UG5O3WwalHomSx8UvBXRw6W
SDqDU/6rJC8BLfwLJIljsAM3EDZ3jVvm34QK22bTv9vh03UzJRyPf25o1dLEQQc5vfqkh5suJsYF
CNTiHxriNGW6xPSwlncNGU/jVcy733rNnK2Af1kghyBknYWbNNmxhukTQeSxYxND2OfRH6hMEKUT
hyRtJIV1IEOnqa/dYNwISml32eb6h6HMjX9OTGMpa115koKIW3HLTdQewJ38gEsOPaU6RXB4WSvD
smTrFBBzeKVha1Y3YFufoyl/N2oOxvmD2emEE1FCOGiKcjPrhnTG5WI6Yv8lzv3OJCz6curROCvC
AZGlK0EXVlAEmTp/2NXYbhDesO0QyQOVyL3sPWdRHPy0UlbmGkg8HS36KgZvI1mTpARwmBOakzlI
MQQod/UnloqL3BoT4wh7GVtcVKK1gXo7XBcp83XWJImMScxwfFVS2JZ6CPvddcu+bgMyP3YVV2Io
hRMECNL3qnZrfaunL9dF/OLF9f8PI/MzV6LcoA1RH9EsldnCe+QYn7FsYKNtcsYsk3nhHUXYSSnF
BTCSphSKzgQuKhrq4tSptGmnRVSXBiWGg540XKq0tnB2gdk6phjvMlF16yD2ifNjz5uP9+r5/Njf
sQperM402nCAnMEHP2e8XbZ4MyDrDE4qpEpdk0JwSh6HC1MxpElZQx64au7wPL6xsMsquMMCD19w
M0IaZeEcQMwZdpPVTLmkfQ3jPQZ1CZT7RQR2Pj4OF6QK/JURM/FkV98GkSODWjo4TlhJ19zmrslO
cUNh0S8C97NQDisGRc2CgWEF/vO6++VgHssd5iZfqNzML0K9fySd/pKVdcAy4hZ7A0/JoAnd+iwU
YoMPSWeDozZyRhQBsVjzy29N0f6D7FhN+7NVipFqoXoLJ5vwFKmze9Rx7bGlnpWXY8qzdsxWV9rJ
mdnORgXtpM5yrWKyJfG+wuKkOkhsoafWahAefUKylTR91qOhUWEq+hL4YyVg5l39ivocAbqEzZ8y
BSsx2FiTorYIMWrxXcFTOTAerkMGdWocYsSLKnbLDAEYotWfwjjIPgdlWH22qt7EI0BZ5H0cGDIB
VBfVwvZnUTSxWVDhT09NunjsWU55rD5lxnNbE3nPi1/HkgxFx6Ar5uk5XArMIgy0EI+4Mg/tYNxN
oIhJKS4JSgiHR31vxkqcQkif36LcawvK8yxRKf+LQla+w2miz5KsmAW+TzkJ9ixgBmu2x4RIOF38
HCshnCamITRLW0LINI7PgxVuZJVq2qX04KAVu2CjchTgnWhv2w1dvcd20Q267H7LsFRTV03NkC2+
AiqPUZaPLfLdZf7ZKO/nkvDHy6k58yyAHeXKIYdILoNgRHifgk0ca7iwIPsOndaIiu38yKLVlJxY
u3h0K5Hs31ciBb3XRrlDPXIoBQMkAbVoJ5h8vi/awiRqdpQoztoswRSzLoV2erEJQ8MWK5feJ0oJ
4awNKaMs60vo0w/HpruV1aNKVVRPzUAfAqHVmXHmFtazkMQz7GBAJTzdW7fFMyZ1QNwcvrTvCxjb
ZLt4ULzEC7zK7T9TXJaUivydbkytiaoO0tD69HfeFgelUe0opF60l2/0s5p8ukHOimVIWNVR3NcH
7Y4tIxq+GY+sTV30Cy95C/DSoMrxF9FiJZS7zrvFCAJLZvbYaXaJLYg5tQrj8iN6JYK7y4tSspJ0
gojOLXasBthts8PknKi2d9T0E6UP9wYoF6sRMlanrrN9bRyz6XeoEFfKcJBRg6cknZm9IyWUB9/R
QmyORJH2ogqr+44zd8OSBCTacRXJfb0dhOBYtiFF+sl8/4NLWSb6/QwNO9P4918qmFjYHKLPtnot
dsL7eIs53RvEVgabnTEx64G8/Qa7qKPfOb6VXM4W5k5f9MK0cHzpWztvCkwSThRFyiV/lTVFM1VF
UUXZ5Py1EmVpsVJEqOL0tqCg2AZf++mv65HWxatjJYQfsyhq0bQEGV0P+o2OuDt/SEDF3HiTl+4U
9M1UjvpISLwU3K0lcp5at4YioyD242nBFkYqrwK2zkV+9U28Z7sGFKd/6mpbeL4u+JI5ruVyn6wZ
UiExOsgd+lfTfMlJFg72A7wtrgVwLmtmlhRi6wUU28e3rCyr7kZf2bNXLk1XQX44pu7qAu76Bbk3
FdIEmJ6fPv5YAYARyXd0JRzRVkJe+RcTIWsFmcGuREpyb3WgRPvRpVl/Yk1Iyq3wNrqsiSV8+p00
yFocd++naAcyJQmmWXUPvYFnr3yDKU0iNiOczOLu/aks83SQoZOGTVRYJNDeCxER95PnxgNhuARZ
bkGRGWyNxit73UZ+eDOzzbaJV9xQWTdKJx44GrUPsFIJlp42qV1UFjJ8QTUckm6gvPm6U+Hp9LNJ
VKOUSwJL8DV6YueyZvdiYl/3W+L4FB7jkwo14EaDOst7dfyxkFV6/AEU0g1dBrp+eljn/bNKYTBP
pchSvk27l3RPFtDqkMhE2ogSwmFFP+tGjGkv3B9x7iyp04+NrUxf/vDkOIwwliTD2gxImfzZ051l
qyfefM+4V7Fb62lMnN9b+nB2WoUnWrLMQTBmZuvpjEpDv2laR8pt8Q6UmtvmJl7IBnXKAjmUkJZG
kI0Yn0tY/CR+7iLS/q7jusKzK9VGC+rhBaeYHbV3yy9vDG98ZaCX7GNSHfn69YgxuZ/NzyqMysR2
QXaLyHvR655izRVHe7HHDQiQdr0vORjpB7vD5LGVxMVGPsR3IEj6u0dXGAXB1OFySIJ980IR5Tjc
XPHr4WEAjSJhosTh8uk/MRa10lJgL4hANiz7V6MZLDg9WivwJBDSCH34pJ8iYRZQZpfm9Kq8siva
dKd9D0YpDZVsdk1TzxLCz09vitWVGeZL2mvseukU3e4sX05F25g3hFoMLX4deXzIXBkTtmn0JbOZ
UzUZDGe1F7iMGVv1G4zPOtQ+5Eth98rL+QxgHY6KGgoQuIg6hoC3lnKnd5k3SSGBk5Qgdr6r8+sx
ZJxkEvtg8ewFg7ILBW2XjNoruAM94hQpU+SQRAxEa05aGDuytT7j4Anuq23r4g2xwUZp4uVCWSIX
dzSjnmooyMIwutduetOELaENZRMcjhRxmGbYJYtP1GOwS3KxWysAt2sNChLFUSO7e6EWDFG2zoGF
OcazELGwQ9Mfo1IAX+ldWk0UYLDnwRVb5xeU6VIqhwlSgmBKip6BxpvsYGxE9984L/GN+OGuvOoN
CY11yAlV9zhLUFSS8Ed8JZnZ5Mq+O0EZg46hvdw3/qIvbrmkN3o075HOsJc+/DpLysEQtKMhxW6j
xbtEBqVWZv0hMJ74qVZ/h1YlHUZfoKr+MJzaqfPNUrqpMznRtnsANfULBsYJC6WOl/37SmYai7oo
q5CpbmYPc/aeZDyouxzvzsQT0CdmY2cHuXmcMFJ+c1mC1g5RaSG0LWO7n57rpHIU+ekPVeOgxNJL
VcI2bmakk8s2OYPz/vFdtfsjWC/QMCVS0/1UkHwKK1aHuViWOHSsnKVuor8UdzpYXnkU75Q9IzvV
dsrzdQ0/HiOSLchlIz0habLE74nqI2wNNqII2Zas2Yx1tkvC2i4DcvTrIyYzObpiWqppgR6F+c9K
LdNKFwGFyNaxniSsfAtBEDrMDms/xlrz3fAbfVk/y+NsMonEOO4ryGsyJ70dN2zMJhZsNtMJ1jfs
qXd+5xzP+rFzXuknK1m6iC3klSa4fPPKbiMkk4hE3IXM5c9aceaoj7E+hA2+lvJkPJ2Ww+9zp34X
HhAekLXjj279szDuZhtKI8o7ASotyqc5eBfn9+tHdqEn52cB3M2mDalhiTW0mV5lR2L8HPcdBmB1
P9rLj4Qsdmf9fNv8LIu702o9WTBfCVnjg4b3TO6ZZum3b8NWfBIZteHkTJqbNS+yug3BKuvRiZ6P
EdBPfwEfIAdZkIDxl2mb3zXKsVxkf8IsqUB1U11AEHSQYsG8Cs4CzRJ5rqhIDJdCUGq0d7IVQ5U/
HdRnRuAYOpEXuvETFRp/fOj8LI9ztViczQGrR1pHK+6U7GFqH+T+i2XOrmKSQQODCf4zrnXj3Mxo
qiyra8gadeTuZa9W0Uza2Q02wCHdmLuFQ72cLrRt/Kwe53NigZb/BaubUIj1hN7+H2lXtiO3rUS/
SIA2itKr1u6e1Z6xx/aLYDu29n3X199DGzetYSvNeBIgSIABdLrIqmKxWHVKdlRnuKuczNGoY9XO
+BMErN5yyEVUHXvmtxWVM784HZqlJ8DFAGMQTITHxAgFseWe899CcAaoqNZSqT0gMBG39oxURSnP
OOYuctiiN/ld16XImkmpSsE0zNeUpnpiSTLGtzrx0QwsPzr1qAAmSKrW/4I+Zn/tzmBcNGa0iZSu
JcBqqbcr66+EiuKsy+iVacUZgTvP5KZOu75DUiQ9hqcSvee6vWAiZgtxhDOT9rfpjMUZWFauoUYw
CgfDFhykl+JH1YHnukmcCHRYT8Z3JB+RRhCR4P+D4p9hOVtrygHzBzGexukW1A5hjtEpUkFMqQXx
IfWmF+1UosNZdI7uecntunLW1qdmbSYMtC+SwGL21usfkjj2wGjqXj8TRErCGdjQmoUit4DK5yep
fRoywZkj+j5nXUXR93mUsvWTpRM1jUNIREVrO0+0r9WQO9YIqFtmnSl6qznJveoYjuxhGEOgP5Qf
rUD+pIN3IXIl//rKCRSSp4ZOkmJI1wioRfpC8rtO/aiXx+sQbHEuHT1FCuRXeoLPt8xrlhBtreDo
yxtaHue5tVdyN8/vw+mlnir7Otr+Vp3ROGumRk4KXQLajO6ksLPsKn2+jiCSh/2CTXw46U3XxxUQ
MlU6IfbwahOMwEX3NIbZoVLUIF3Sl+uQ+7t0FoqzX4rKqLCH33AGcOQP5icr611DF+zTP0QbZxTO
YHNUdFi6BZSoNX1Jq49Gq/lj2NwVDfha1tSlOVqhFBDbTj1aoZr7NV6PM7igrgv7D97q/Ds4a9ZX
I13mskYArvv0yQwQGwTROwT9nYe5JL+HlImDOtEaczaea6PRU52tcdQGUWYcVJDKSYnqXpdu1ysq
MsUQBRUs/fxwsi7VVa2UIFxPPzTFSzuCuoi9NxiWwBB25dkAcfIoRpytFjvWsmZ1RjUOMMcLFZyi
x7p9v7XB4fxWQRQjISVwZn9CygBUozflQ3+g7+JDfpKQx0VnHmZZX1/F/RjkjMoPJgsnKdJoD9Ro
wpxbNvHQAo8dGAHZ5MG3PEDBOW/guAdyOY6oOlSAKy1w1h2y8sHKgusiCfbLVF+7lUYfl6LPoBgd
5i7pbMbzraz/dR2DWc6FK96IwTnHRctjw1whRlgW1Eks62ZJeoeMxQn9nH9VSe1dxxPJxLnKNixb
jVqQaayfxzhSPX21iJsORfEfF4/9kI1PRjzdzRpTwro9NtFRRfGjgdTAdWl2b7lbLeAcZEjkpO5X
BNlpY952WvMzyZqHSAPNAbU+1nH5RSrMytZwlVhJ+9ISUbmTaDkvHKOOwYkNlnOSbrvi1EetPawC
/7SvIroCNlZZUQnflqRnmE/XYdiUkxXGF6NbwICse2FMPkpdb+vlKtg4Zfc0Vc543JqOkkQMogBv
fRi/s9s8m8AHrgq37G1cZJ7ZsGAVmXHrUZh3FInKLWe5hIqVDIh95o4cYi0OspJ81pcfK+nvSCgq
O9+pDmE+5Cwp55CXNptLukLSNLG7j2Zu4/9AIBEdR7wzn+r73FtuRNN8mIFdGLyqyIQqSNap/LBB
dJ+ncpfDLiS9xeiMe51+fotNbBA4E7fmcB4xspRdBtnNAl37qR3dDi5LY1HRlPrdw3MDxpm5uYZL
k+XYsXIunZWWNtpl7GT2rfz9dbF2LW0DxGklaWnYF+yepnYobp2OnfLR7EQXz90MyAaE0z8zz0et
awBCngaP+F2AMNJTAjYsoPgXNA77J/UGj1PAQUki2jKhip/ZR8ZfEnn0Xn2sX4bvUlD45HPhxp5o
NrFoJbnwoO7kmf4KD6bmu9a+qHhDkNdM5JkFS8mXzKEUoBySGVqY30r+jO7k6pTd9adxQbj4tmkn
sOXzUvKsxJ2V5trQMkVMv9SaXbffKlngiPcXjv5u1zRknnxg0Igc6n2BeCC+q4tjbfhW6b9Fy88Q
XFRDdVxnyZijHITV9k1gOH5UG4GDF4nBhTWxWhtmV0GMuG1xW5qOQ2cewOQuujTsu4azLFxoE6dj
bGU6ZKmmxTeSyBsJdUvdOPUWukNB6aahFayMhtu2UD8sMYLTcfHiefW0VPnSTOpNZ4nmeO6eL0iR
/Wq4xQ5yrhHDo4synXCjMKzq2CXVISwq9NzeTVH7bq31d9c3U4TGNmITAim63qeGxjbTAMdCqTR3
qVEcFyV6KtbmLpFX5zre/nVxIx7nIxt1mdRKBiBrb8gsp/DYFOnR63SH8dC8hfKcGd15PTl/OZEy
m7u2xGEGJ7KOTx0IuefqZSEp+g8eIvQ0X5dQpLqcv5SbLpljjHx1wlq7XerosVn7m7qtXq7D7DT2
QS6kRwwio9Zf47nGDRn8qJIJPUGZg5cclIN+ZHPb27s/n9LAgHRMQsSTAmYMcAo5UlMqqh471gy3
c/opmv1UFtRQ7GvFBoNTQwpK4Ko0mBrq7xmRVHg0niQPJOMgxfMrn2IMzpsUcQPJKaLUE621KkDq
QfkIDmAv9Zs5qNH/hD7F5ZAkvvbX9S3b1YwNIqeJ/UDXsqQZS+g/5QTp/G+mIXJozDFehG4bDE77
ujylzfpbKvOEeSQ+mPZP4RPrvAyd+Y9pHF5rBndKY7ZaNq3MlnMrXl7aZrFOCVXRE1frqSVYvF1P
rZmqRmXw2Vy8U1tTR0mnwKwSy9XL2xyDScDz1KgC691PEWxwOE2s9VLVZma+emB9Ys4pcRYfL7qY
olw79HhdI/5B789ScUq4jFNqYIgRQ8veKxj2k43eePhNmKveSMQB9dh1SGatFwqiK2hmtizwm/G9
CGVWahFmj+IFuTXfV8Q8xqqo53hXz88QfFjVToVOdXbh1XWCcpjaKdSPxBDdq3cmrUH7NjBcHIJy
Ar2jJWCan9F72au+1MgbedRjo91YGVHyLLvqQXrGgwyi49VDg79fCLyw8Ecwe9ycn7XSp4Wu4Ee0
lY3IADRadeJPd7/HvRkKmiDgkoPpZrDBOQBW9WA5ZuAwpaL6I8G28kOfJ8OikUHxO+YWJGg4whXM
PrquObsWqBMFfSQG2n14ZrxkJKlGDETLAyYWjJVlh4ry2QrHUx2ZgqhkP2eCJktdtzTLUPninnoa
61Qqfx1ustPd5+x97aE7yofpIDoIdlfONNCYg4yBqV68ljdruNLRaB1QBJn0qPUPb1i2zfcZ/kZD
dGPqLGmmraO3fqPUtlRi0oL2PqtELVQiQTjPFY9NIoF+FTd2DcxcYXqTZLr/BlksTUWKx7KILHMO
X44soiPjDVnyH7pxg2EWdj6vdqZ+/U84fKlEHCtEyQmSD6r2rIJ5cZpf2iq360TE07+7ZmeBfunh
ZnPyypiWpIZAU35ckKTVnq4LsusKN9/n3MNM4jQ1S3xfbad7YtDbqa1Bf5WLySVYf8aFX98gcTeZ
RU7RFkVJ6/Ryep+EcyA1xouuZzdzTt2lzIN8SI9qLX+XU+vndSH3FlFVESMaGipcNL7ksCpmpWjx
2u5IuU9WsM/gmfo6wt4ybhE4G+paFcPD2DGp6niU9ixClhoEvyT8Ng8q+fYWMIoGbw2DiQ3+hMzm
tcKsD+RLpfRDOtyn6bEQDRXcc6V4yPk/BH9CyvqQzREBhBW1GBsXnZYK/HPxiGlFZSFQwd0YYwvG
nZPUHFI1ZA9j46cZDGXwpUjTOvFPPHvMnoZh4J2INIq5AV4Xt4ic1qOYZMgT9nYLJu/oGC7xkgR4
y3U6ScveFaCuh8kR054Lrb6de7X6cX0Dd+E1Hf+oJoFD4hxhnbeWJuVIHqRHED0Fxq97kXwjuhft
horqBoft8sZ5ZEplNqsMrQSX9uqwJgTJWYMoBJGLaosrI4R43P0BuYCOaOyuzipoNHc91DcdyGJ7
9OyVjlC6XZtjN0wDdqCC7OK1dOWi0gEjBpBJwiQH3SlO6zeCyB5jL/tg+tY6KOn1De8NO7fB5Ow8
D8t5TlJgyic2JjIKGOXBIqQR3jcJ3VTgNUyEM3yzm6VK5dxlKMXrvNVXHXAy+4abHRkLIiuRq93r
Yu2+TasbPN4EcR9qigp4jRd9bb4qbuKxqrWmskcwlrPE7XIQ1q2xDbqwwg0oZ4UYgDaFlAlJnxbd
10+am7KxssTucscKTDD3iyB3DW+DyKlMYuQYTVADMT0mYCXrDyTQ/fQkUs1dzcQDMY4colOVp5Lt
QMPT6WEKLQmfshKF7cNtMwjZ3ndPtQ0KZ91NTqMUvCtIVPn0gTXdpW72w7pPHO3UPILfIRDdcHdX
jxDUyivwWwZPLjKFU1stBUsPYP7MEIwHLbACMBUeBMrI9v1CL9CLDn5rVOXLfBdmW9KlJA2MTH8n
OzgP3MqJPvRefACr2xvmuGHOzQaMU0KkViO5XwA2mPXgWppR2xGZtZu8UGNQ2BfV+0STG0/CcPvj
dTl3l1NDdSPjAKJ4y3rtv6ZoDEEriP3DBDKH1M0xoWj0S9PV7pvmEGrfppJ+tZR5FBj7rnZucLkM
DGl00HyxbVzm8H0efzHN5gPGMgXXpROhMOk3Z08+TGa3sjNOXT8ozWzrIxjljT/nu8HunWXhOby7
uVmnqADK0hGfpIq/lCJj3jWzDQTnGqt10aWOHWqmfJjXz8P8loTH5pTm6aBRlq/XuE3g0UXTfYnK
PigLBMcW29ILi9oEAlzvtGaMmOXJZMgH+s1E8tfRtaR2G/QLRvZA9SMm0JN3shwLsg/7a3cOdLi1
m1RMMpB6lj3qvnXtJ7jCtyjZ+fuc8cp6N6t1gu3v0rtMVewqf86U3L4OojBDvLZ63KmxpLpVVw1Q
wI/hSDb69WpXesn9/IV4xoP1zvDlg47k5eiJrv77RnSWj63vxojKmRbDwF6ZJJBzyyFxaTzbtVb5
1yXcjfY3PpATsOxbSa5aFknhmVZ+P5NT3qPPYRLRZe+Kg6EFmopGG1UzOJ9g9CrGXivAsarnYvKG
htih9Om6LL/62F7vFqiFTBkWpYGmReXdahjrZVtqk4Ldohjm+ouswrTrxxJMCNTBIBScjTi0wPWP
anxWUkVjWzje9fIIMzHrGJxxssp47Hmuh2aM89jsi9WxcH8BC26OgbKdZOvPNMg+F8KJRJd2hpQX
YkXN1A3cKPiFtdbaqvusUh2puZPKY1X8eVuPhRoPHRlZjRLNkLlYo8CohGjRYrw653jM0b3sC5gu
bRVlqKCRjj1V1GR2KdBrPO5s7FSlQTsK8JIk/Ss1qptU1gQ+8VIZX0Nwx2BbScMyTIAouveq5fXF
z1BUdLRzIQIGIchkq9gfnPGv7TfKw3DO5VxxDOrEzzIIzSO8GWmjawW909+JIqddkSixkHzSLBP/
eQ1nyBGV1AFw6vplbYJUe7ZETEG7IuGNA/ZrIPNANG5nZAX8Zdoiy3gezUcMBmR3ytHRv7P2b8yK
+WMHb4Hg74zGbZKskrGNJ6BVycvae/30fQoFYdhOqdZrDM4rReh4wpsoMND6PTit6s6/WNK9JDCf
qmP+3vStxR5UXJrrf8Guw77+2l1ZsFddhUvUCCqZON8LnhuME5vDATdKNlsoCSYfpAvi2X3sOxwO
o1xTNA1ElnDA3FG8IAar4jbB5DfcKKNDiSk/6ucomB0pGO+GG9HYpB1VNKH1FM5IMQ08h71WRbPV
Vy0K+9lZMSVk0h+tzFnyD9dd/Z4uIiBnY29NxWKVYK9BGuRXyk4DJVfvQh+PKLY7sMloNFDd+oPo
0WjHJVnQRByT8LRIOHBgZpfJKSh4QTeSDKmbD/UhJ1UkOIl3quksCzskq5hiryp4FHkt0lRneRlS
EyIN9tDaynfWMZH65mN9YzZH9tQcudpnwTrubBZA8dhlIEEq45nhNaihVv0adpjAhHtOhLrjApWK
6tFEEw9a+IvH1lns0Cu/C1B3NBKoFPV7hmwx5rHXqOtgGmWeQ1Qs6VdMYbPJS+yy0QSTGxd4iBLy
/14eymxtz4BcNIXENgaSo3PZqRZbLjz99Dutok43rJoq80U3h8u48TUet6xqV5nFSqExVJEcA123
pLvR6qeGhna9imyB2S9n36+E407oeu4nSWfq2XloLXAmXM873wpa1KqLotKdxy8Ld3M4Zhmc++rF
yGmtQ0d2E629U4Ik6SE5RUFxjJwTWFSC6zqyZ3NbIG7HGhU9J8RaeifNTLsAbXLTChCEsnCbFM+Y
W2eFgJDTA9OI+VCBmtwdvWJ0Cl/4nr4rEQExq44JP3ih4uybrmaYFngFg9KPbvG+8N7Hfm7PjlM9
95jLJ9qqXThwQqOd3SQWGmpe25jWKiXqZcrBSc1jlX3LuqfrG7TrgikYhqmGdA1OMW75aA4naFj5
4OQJxhKzEywL6F39cXHBrCAmXN+Tx1R1lcXWCKz5QHcCa66CISODEyd4bAPbSPv8K8DHEMCiP61e
4Ue+iPNmFxP7ZViqbBoX769ptYAxYywGR0s09KHWfp6Ohzcso7nBYL9hc9HLUp2uCsOIj2xoBus9
bT2W7f03859EAnF7NqZN3IQzwJIUw2AlBAJU9A67k1C2rK1AnDuakRfNVAMY1eTOfnuUcN9C9Uh7
oz7kprNUdnwoHiK3ebm+kOyzvBc0UXSBinQkKC/ef8cwMec8gjqmXWPH5iFSG3tIv5SD4M2cLdEV
HP79Fw0nWpYU6YB2gp/N8D2hi72mP67LshsLmAQqh3CA6MiHvlYK0qWLodQNWmqJ3eNYZpMZ9TmI
gg5TwmQXNeJG6og4dXeVw1BlqDtOLzyrvAZtMF9ZXhdYGDjjMXpy8uplFPjcvcWzNB2P9LhRgm6D
0z/cnNM1nLre0ap34XyXk0/zLDKoveDCQv8z4gqLEsPkwl1UW+IFU256J0Fu1TZOCypeMielcLVg
NQjqQPS0sCvUBpBLRSnWjFLKpgUJbOlLIz1k1d2Qi9pK9jZnKxXvziu9y6UKUln5iH/1W9SgCDZn
z4K2EJwnMqa6NSYKOXD6OwY0PJRbTzbtbvh4Xb1FC8ZpgZRUVjWEkAXMh2aIa/hgj1LlXgfZeUiD
Gm+2hfNDY5RpyyBDnNSyQTn053rAjJL3DFtAzn7MbkSXRc70YDH8pLyNCjDjy58ppoph/FwjlTa1
JIGUoqXkbskZRrGP6gpMnd5PnV3Fj4qI10KkFpwvwqRMjG5RmFhz9jAPLxhqedvOPyL0sl7fsV1Z
DLyHsKcfYvJ3uhTPBiUF54MTzy/69Dlu/X4R3HfYclxs0RmCL26oWozF6AxAKEoEutKnqSrsqCP2
WoALyzdU7y0SMT5+POeqBh8iZYnS6qOm/HJ3cXUXlZ/f6O5QpamAnhpXOIvbnlUzU1PLBhZWDkrA
Ji6Nh9GR7iLVXTA46F9EYpflPDCsvxHxivX6nCjzAgOupR46F4RB7LDqbka8GZ9E/NfMYC52C3dE
9hJIMPWW8+TjvEyJlU7Il80zaLTcIfmeLI8TZuD8+UALiLRB4lx4oqV5g/EwPfg9V3ftq9uRdp8r
LREMGdiNjbY4nBdfMq3R8CQD/cPQBOqa6POtAgOXjhZRRGDdkRMbICS6S10YFvYIaQUFb40WMRX+
1MXjYptEA6bYTRbqyCYci0l3U9eigjURDOdwpx6VVkUHmHYonWX4ZuWLnY2i2trLNfwljYYwkhqo
9uQvNuAXVkyU5Pe47k6eekKqwu6fGid0jecFCbQ1+hepun3Rzpj80Ri14zgTYJr9bd6pdtgfB1Hj
4S4GwlckYhQVNdCctkv1OESdiuXL1PGQTJUDKTMMeJYFx7xycU6xBdwAcco+q3pN64kBxY75Dsze
kwdu73sZRLCWr9hVkDm6YhvhKXrGSNpAdBEWycnbwIS7qorOcMeMVo8UX3rrMZubPz1LOBm5DaNZ
JksTG9xYFIllNwOSuJguDfY/M/xy3cezL71yUgwJlcca8p3oiOIfnUrMIqlw70DT+Rypt7lqaA+9
1osO4V0UA9Wx6J9AJ7PBKUeWwYgNpoA5WDUbCZxLgneeC1/LxDBMFWUrSE5cPFthMHFMzQKeqYmq
z9ISVW6JeyK7Ath9MXqGJnoRvAgrGCBKtVHBhdVDbebrU0TvlcwMR5wiVuvRyV9MTNPQ3tdh7F3f
n111Q5IYmReUOcFlvMZJlyRBly1WjqCpoG/o0SDtc2qFgjahfRiisbVDfoJ/HBnjJlsS1Bg5Fg2f
tK5wQzn/y2pMgfHu2q55huHiPRMPjplcI3Quy7Ye0XiaPJSK/mWZLDN2tSGvyQEsjUpggnDeroZU
FrT4isTkVtMa6LzIGcRU6uUnwtnp2OZj43TEyt+0oMi3o0FORekR+yWbvAjGpjdd3aEgPcecFXm1
wyS3q0ogzq7Wm2cQ7sjq69Yc1gQgurE+xVNxF9bTS673B6ubH9I6E8Dt6vwGjv2cjUxTWenFVAFu
qVN7lF+k/r5Ectgs/pifjRnXBohTk8wk9VhMcEqjOttd+mUwBc1c+3pwXjhOD9I6r62yA0CW68XB
MPsaFYP1cEvJSgWeSQDFJ1zMrKlGqWSufPowxT/GaLYrutrXvcSuIoDABueuDqJMvqJUqfIKr+jw
EjKStDaZhqAM19u8rz8rYXxP5Vwg1KU/NwgKYpHQxAMgahY4f65lVr8MehK7kglWiPLOQGHOdYlE
CNwpD0YnK5cHhpD7+vjOzJ6vf/9yW5gEKHGU8dpsXeRjUcfcFxrFo9FQYtzz13k55SJKUQEE5S8a
CmYArjIgUhrZ6CJwu/iL1MlvWqi/BaHcVgxKbKCSM4zc3Dyie88UvTPsb8T5+9xGDGm/NCpbKBO0
k73Z+1Uh2uuLa63yai947S1GI6JKHMUumbTYXqKhtAtrxSsiXtXi2V0oGIKFU3F35UJnEis/QaKN
P/HyJZfMoYljt0d9n9R8+/NkIZNqA8A5saicm2S1IJVZ4iIRIU7tPin08boaXz5jcCicJ+vzxpTX
lKHcja7soVYIk9LoHd7Gg8gXcUcI1oyfWmYtpZznM4yyy9BTro92bggC38vU8Wt5eC7LDiWFjaVD
nuFUfGXpgMhwTCyh/ZvBJDJt8llUGy8E5XS8jTTc1CWAjplv3GnfWfEVnq7dPPSU2mmOOVo5RMPL
Lg/TV+rBz1CP1m5UMDgidlPUINHy0zDcqWaQQveva4hoz9jfN4e2nsxVt6jAQRHAI+nTk2R9+m8I
zA9uELoxn8K0xOpV2WEdPw6jQMd3/ejZkHQuyimXgUZ1CwkU5WfaesoI10AEgaloN7jQZkgtfakU
YGBM52lE9UB4k2vdSRcWVom2g/MKVKtnVaJYrPTWeFe8R+WHHbo63swaUKWx1lpXlN//BxeBAhoV
vZJgLeb2JyRZrSpdCu32q/shCI9aIPuMxClxJ1s4WXpfwDMat1uG3JFGLoAWNr7y0N5S8NGmvT2/
J4vT3EYoXYyEIu7v3hmT2z0zJnjOTTNoSF7ZrdzbRVLaKUin449vUfUzELd7oTQuZRjlODSqB1n2
k8j9b9/nvHk+NXEPG43dWTaemq56qFbRRHPB/vDx6BTJcheXECFX7ovkQyhi42Q/8XVCAX4NTczU
QMURqzt67Q2Q4cUjWWtGrv4rm5uhLOzfMKjvbvkGhtsJadXmbl5Y2EMNcJtQ83FJQTZBJdORLYFz
2HVAGyxuV8hiRrrVQaRo+tAgqbWO1AHnssBRs198sXDIkeDCqKmU8mlOvSNLRWp4hlrTP6T0Y5LM
dkxSBy2NgU5WX/tjgkN21CI4RFoBNVsXlW5lPipjtFA0ZeH6k+LOHzc3BqzmukrvLt4Ghenj5nSY
jAL3/dCI3FIrv5oZuZ3D1lck9Xgd5vK9jJOG83IrBkbHVfp/vXOUb9XosWoYxeuelm+hE8VvCbw3
gnGOrpZLwxgVLN+Qn2j6PCwCX/PLEi8V4rw/nCX1aadUBlM707hvJD+X3AksIPmpX27DNAQlPHHK
SbCMu95hIxRnVmlaVVGcQChK3k/JD6qLwpH902iDwBmTEetzH2tACNEQgIqRorHBB+XoYNFHQfY7
IhBIoH78KJxWS5AgaaB+K65HVmRL2cFKv13XPREGdwXLpWFa2xYYrfluLA+x8UhFdPKiZeOH4IQj
2qmnCsvWu5PHuhzD2v6OIlUMXjIi8SnO7qZXdI9vPC9oSrqkge6lx/KRdcxZdwXaDxJXyMDOYutr
SJx/QEFFniUZkFoX00scFngXmB5HA82TX/78KYm5PKSgUQqLNwS+uKKsZTlElSrKd/ITKHbssvN1
YdvNvg2dQZjEG483FKURVp0VuSQMpCm1tTQRuJ5/cA1nCO01RDelqWYmWLTyNgxKlP4pwXDLaHRE
paciWbjdydMUKUYZsqRlZc/y8yy8wLKfern/Z1E4v12OSq81ChDQpo8xQODp+aEVNvUY45Z8WGpP
dCD9w0lxRuQcd5UrVRviZu4mH6mt+aWffUDHK0JUjKk2bgiKLby3+IczIOfISZOPQ8N2K89lR2lV
lNPm4Fto3eswQq3gnHetF1St4OQQeoWYZpac6hsSmL6Yt+wfvNFZIs6J66M0G1EBJPVdCSYA5SZz
1OfsyKYXWEeRCxfoIF/1MNNZkZcZYKP0tVN+quqH6+vGfuwVDeS5I2NrTjpTwvfTI2svGA+t1x37
Py8J/hWg/L1mF6xyYHorQb4MmG44JVVxSIR5c6ZI1yTh3IIVESNZNEDE9eeO3sbRu3ZJMXLqudZe
rq/Z/pF3FobzC2AskletQfitTDfU9NXulE6H6xCibecdg94OS8h8tZwdqB4UoX/9+yIltjg/MITh
Ujc6zFIPmtLD7OSD/Ni4qPCs3yPh80F0DxdtDucFVkkzw3bA5hSw/rm7McygB9m8bgXKLKqeZj/9
QhEoXp3Qi4FHNb4Wcog0tVZ1pDNiufcI8dQKKdWpwXuK4JlrfxE3SJzPGRuVlFKMlGB4FwYrbt2+
8djWmBXKvDdJXe2P6biYGeFBFI38YHlBHxdE35yuRpE0mKMG0awQ5efzN1IL3jZ29wmPjKjARJUn
5fm+Gq1bx3pC7hkE857afpV6dIstMmjE1ydztZzrWrhrSBs0zpDCVk1H8EHj9XPsStuoI3ceh69m
XQtwdq1pg8NZ00wnWUlDSNXU93p1O+sCRRB9nzMmJTdqFT1NSCtg4BxV8oMVV8H1pRJBcAYUgbpV
k+sezwQgf84+KsiYXQfYtZrNGnG6rJjdEGcLAKwCeSrDtJu1DuThFI4frwNd9m4wJd4gcednrK4x
uBCxWkXh1cff0xIaxZV99H8JC3zZz75wBn+DmXzBW1MoPTUzgDXpYcbRg5FahmvVD0WrgExe8LJ6
3XouXgaVeWjr1gKY3KIlccm9KTxV40FZcI2log3bT9xvRONCba1TYvRVAC2tUGjeHllzoOlOmi0/
sWIq+TBKwrvRdYs1+coPc9VbaqzANGYpqLvIrtBPtMQCXdwP5jaicY5BDVclA0dQ7CZLaTfTQVJi
O5WepfKhAqkV/ZqtpSfP/3lFOT9RdFJtaWxFC7TOBaD/Z51t6c/cVn2kbiU3/k9GbfL92en6f0vI
+sSZ59LWSve6sYn2i3MbHfittSSGRJV0K5N7hMh2Qt9dx7jumkB89PpQ6kulUJYcGFN1r5a35exd
//7unQWTXsHaiHkF6IPlUgxVNzUxneCalAfEDMTPTmjL94vb8AETyvA6JUrj75nxFo8zLDzz6Vm8
DlAD/ZNCEjsGW6pRvg8xynrVRZnPvR3agnFHurIaCywZwlXg0at80t0aIt404QJy5hTiNUc3CHYo
W+z2l1r3B/O2yEESNbkVSKJiIc0R+9m8392KxZlS2aIg3NQBGU83JZx8FYCr7V0Prts72U9BEiVq
29x1h1vEi0N4LFJrwELqXwYPNZ5B4klO40p3GHH7y3pFceZONauBusGzXnLG1ecm4hamJw1GQz0w
ihHGz1ofhsHOEZ5hVkjmJsI+zr2DeovKmduYyWq8TlhZxcy7771mSTdlGcs/0ONvEgd1vH9ehcfE
JBa8PcqsicaZg2lMaZtJNV6lQ+svMzXcep1GexDO8t03uzMOZwlqgpFlqdIg9gwVA2mC5a9OUT8q
ikQdyarQjJ6XorEGlywCiEW2snGWMRgECzYjMpwc6ZDfEsVtE9CPZF4RaPezg+F3uT87xRGO5iS6
E+1b/llezkRUbS0UHdE80kufI2KnydEYBAHJ7g1lKx9nFAkag/SJRb56oPiFpxz6g/o0uIw8OHfI
X9cdtUggzh5MqZwGmkGguA0/T9PDRKyfshS611GEMnEGkGTtKDdhBZjj79Zf43Z1TJtN2kKc9Yar
w3YBuWA100pSFT2TaQrk8E4vD9el2V+zsw/hvr9Yc9x0KTtrslOePZt9EA5vKCHYOAy+FGslGamG
HhBd9TiP3zXDHofjdSlErpAvxJppU5UTO8XIk4xRkV0QgkcSNSR2nduKwyYwSG7y7TqoYOko55dA
OT4NRQtMs/6Oasw8O5WzQC5m/ldOMb44awgrI7NK5uHl0iasWToVtKSKENjfNzd6pdYTDCwCwro8
QohB6AEEBzHlvAxmnKXoGWWrdBfdr5g0rxww3dUGk5Lm/JuKC9GucB4nrpMhRk0p4pnxazUdwFxG
JYHNiNaM8zNJWg6gTQBEoZ7K7K6rBLu+L8LfjpnnDCkWbdIjlgSpNUQPRHqY0un7GKcCmMsRSNzh
w96hNnuv5kM+GB0O1s4D5xTxhwAPAHfhc3QXHqwgvpHtQgXTlSBcF/pPLpwG89oo6zlg0bv1CI40
t29qpy2rU6mtP0hfv4R4luxwv0PhqF0O0TGXJe+66f5DRPr3EvPFdKvSo0k1wxKrX0bfRI80IySy
ylN0lH3Ni0/V2/zsGZATGkR5qBaU4Mcr62muZntJPDkW2LJAb3TOIXUdHjpCAwtLZdWek68g7vEb
Ue3ufvh3FoSLknQ1NsuRHbJKIXu1kd00GvlUjblug0XbFWwTW5VL/3cG47wTUUZlQp8qCx/yxxLj
U8aTAb/RB9LxP0ZDfAVI0kqZRCjTSlX9mGLsAV2J3wyVIMG57zvOEnHuqagpLkIVJEKTQJg+VrKg
TVCkA5xvito5l2QL358lpA7aDDShqTPE/xGFC4EagmtjzqSYosyVlQBvbOiD/WM6t9f+iWcyUBR8
VjWBYo2lo5inis4CBROE/PzA57ooR1KZ2HRN63xQlHl5U9xacupE6uLG2RszCX/vPuG8wJRQjPss
IZF5B/JpPHpgFND9fJoQEMenwdaeBfazf/ie8TiPkKcEvMU53FyB4Zjo2EPPKLsijq3T4YU8YAOB
GhH5mkDD+TeCKpGWdGA2W1T3evRhFbGeiL7P/r45tYhu9HGe4/vD8DUu72fR+77o+8zCNt9PaExa
OcT3Ne3HsDxmIgbB3eQiOh9+dWsaoB/jTDSvMZ4G1HFILsbGl3am7vw/0q5rOW4lh34Rq5jDK9ME
jSQr2bJfWI7MOfPr97Turodq0QOvbtU+7K6q5hjd6NMgGjjALFF9P6rCTgsMJ0iWQxwOp2qWiLjl
Dxf+GZk7tn1QCIkwIHBhMkIsFkM9XfDBgrjg4CSLA/f3xn2X2DU1POwP9+0Z2Xq9qGOqS1lXwBFZ
4y2kUH299KGe6EkOejkhMLuTflx2/e1d/B/gGyn0Yp7UbgzZIs+93WrfKkoPefsePANwR1lOUS1v
MABIeV6JmYdEv9ebT2NIfD39IVw6A3FnWITQnyw0WDo2EI2JQU77Bl36IkTdYl8niJ1E4673KRkC
payBptQuexwJMFwDau7abviIW5fU0aa2if19ddgCzHbpCgFwU3ilCCeBagD7w4fhefW404z59Kqe
sI80pB6LE5vgbkOuHkLGNsZs2fHitweWWV+oXdtm3jMud8/PklipQvmya4PbHSS3eMC/wZkcyRnu
MQyWiOW3r/0zHMcpidi31shy4IqIN5EQArmJLdfe5TNFgXD0UaPmN+oYcQmKJ8fXcnU9UnUBFATH
E2KcLWLM3K9GPUh0rJNv0PG0L5tBnNwXfl75HPRJWzQewgwpKmwRufUQM3iSSHWCkOjvJqx5eYlc
ISVzVCkGe60StatGQIuGjymDl42hIDh2KHVl0acS/m3k8W5GcwFCJWsRiCWjUDhWyBvTiiX2ET+G
0pepMyFqJsHBusfLxvwhh/7bjV/+vlqwLhpRzsCy9tKt8PDPi6KC4Rz7zlP97ppNH3lf2H9GZJav
EMWwS/OugGVSE3mRdaei91mOv162i2C5l3t5BdJ3gSwujOVKy/BGc7idYmV3GYIiOr7qRGzzZerZ
G4t5nd+8qNu56S6zOxRzsnaTyEO+1b2MuR09n9eO44NsFgVRjWAWyurtrriWws9Wbdi5+GCg4foy
FhFBYMbf642qQkPvJ1bj0KFUVTplfnrd7Ltj51X38lXgNZS+PuHyfO2yNcyRNsfsYJWo4PKy4Uns
nMs2EUTEq3YUsZ6K+gCT2vImHb+L8uemNt0oI7aJguEoApoDkI9kr8oDxCnD+qsYJnZX/lSimdgj
ws35uuUO0ygymd156uS2wkES7i+vF7UlDH91jEoF77wTK9yotG9hl0EFZ3DJt3/mR29TDr+dmtdd
ik0xn5sAIEUoXeulMyumPdYf607eiaK74GW+6WJihzYPEp62MBIQowYNvh12Qt1/Jef4DB26o1lf
zemHQMghOrIzRuJBZtMXVkjcka3VrphnGUi4kYz0tpQfJPXOorSKKBTurEbLIteigRcStA46Wng1
LK1XQPpdIRJe2/fF2Rw+jVcnTYSdBJD6Rb1rvwp2hlGZ4W6ZHTi3cixd4VBRDdObXr7C5AP/0YpV
qWXPP91oi1CXCpqHy35OIXAHdsDgGambgQB9DFtqMlvpCYcjF4670AejV8TZYn5QOaj8x/O4Zthi
gqDYugsdXO2fkp/Ue/Xm8V0tHDN7dXxzo05YpRqqFQfIJOTXSvNtyajvF/YPf3N8VyDcfS70YVHI
DGTw649I4O3i0m/9AW/hEHW8VdAQ8OPyZm1fvCtEdhhWZpUBasnKDojznXaL6oZjfBy+yZjC/bn3
Z1d2zcU1799T1Q4t/f8xhsrF+4s8dn3N3sQrs/6sd819ZUT+YMiEn7AtebOaEERVIDRvQWqHW01d
66JeYNnEIrgVpZ86JWqyfauvALjFM8o4riUDAOpuRJkTMmKmq31hb3aaUzKl1/3l3dpkdwgGqSJ6
/aBrxjGTJrJa80BGcmpSuqsy0INTYlSxU3SBH8/D5BlpHNmDkph7jIl5V10ZmyX5X3j+0yOMRaXO
eoU1IE+YWQj5uw//zBJ7T6/NGogjqVmGmAOEq8DAOl7bFMyhn0+iTNDvpnesrOF4SpZbVCY1sKav
/ai6MWVis7aTESsAjqWSrtQMCGCwo4XeYvM4Xqc/i31+UtFo/BdS75sEtYJj9q5O8lR00mAUsGfO
r8T00PULPgWINdumixUIf6T0YSzjGiCTL+OOwqNbcEBDmdv72Q172Rhu6I8cciG5Y4YK6sFKAhVf
7vvBDfepN1wpN+nJOKqYwyYQ1cib0czKQo6bMM1WNCsUCbmRMD+r9ZB6RlN7czBbztQJki1UE6VZ
RO0cF9aoqQG17RGQWnzSplMk7dR6d5k5NsuG10eKo45QVJCcUCWkJiKnQrFr6BWfjGvrjlW6UjRF
2PPm46OIS2WBcAT0UWZHDUK7kWa/M1Pnsk0EG/IfII1eLEmaMTpC8w3TYB/9CKVxFBltZ7zPHsH3
TzZGqyQW8wi1+ijUXi7sxgl16o9T9UmZ7hY8hmhE/o1t+JuLa4XIMUc+ZFJcMKKVhOkmQmAjLLOf
5MVtbOSQAw38MZeIr5/tu2yFydGHgEELUz3ikEm3vaf4yt64ke6FpwHDaGdMZgk/Xd486lC/+VKp
pioIc9g4Hhff8Je95VmFO72UVAqHcXYJvM3QamUfRyJT2ifjYmIXzQGtZ9WBQTYYFyFh1OJJxTQz
qvfsxc0v7SLHJKW1mMXIuJK9GuhO6qW7+JRes3EL6HlDO643utVx3MuG37iZI/j/0mKOVswaEkN1
8ILfnCSM4wo9yxFvC9Rj577gSoTTEvcpX/dRtXJnRRoWeIqfhogN/ngiDGI38oUFVcTXN9yA017p
zGU6V3lmRbEqxsOOLsaYIAdOxfuEOQofg/RJ3nUtwIzmWimusoraHvYDl6zh4o8CnzB9hYIEV3lY
fDZEwjxomNp+YNWF6D0g1o7gZH7wTGlZQZ6xaEeoxmXfSf1xvsmjVoBcbT45WQRV/bYSGzca5ta2
QvH7POD/byXMbYkChC9TPD+1AXoliH8XQXUKRzu1nsm5ykg8OvWedVt/TZ7TL5NtOcux+ogZYn55
O3gypIGpiuftBWFjtqDBiYYw7nRqImSURoktCOYYJJI9NqO9kJu8zTpnFO4MzkO85PgQYi47oEWZ
ncH4usPbjbVjZ7CkWHXbqc543DVfzmWZ5SLwxLuXEN1OMPFKv4324p58bCNsM7njqI5NPuWTzm4M
9dhUyF4IDoq308Pk1R9YhWxMvX1sn8nf1vE9+DIKxtNCxR01VPum2DXD4bI3Ur/PHUm9NaY+m+AT
uYIh0BCw1wl3pwC4i11oplCsIyxZKB308WjoBAf/4RY/rxB3nKZiFDDZEisU/jLvmCSC8s08dBgU
hieI3K8lctgOcYxM9vfVV0e55EpvmFiyYqq8yJBtoyydLqHeq6mF425vcWhDfVxgl1bPTmc1bikX
3uXNZz/xlo/PS8cRQlj1mVgKgBhFwY6Lr5jlacf5oQw+X8ahTOEooehCbdQyHNFSPKjZvUYFj6QP
cBzQGI1QQX7zf9UKqRd8QNgIRnWifXFXPMUU6bBjcWHl+C57ITTGqWvh1YzDmfBed1Xse3dBQUbs
UyXllHl8z30hTL0kRli/2sNTCsanB5gTc5p9zLB25G/IkYn3lzfsD6Hqb8/g2+9NM8JsVRk+Hv/C
8FZMigu9BUVWMYQFdb/6i8uaYFa+j7jt5AzVrTDRNJzwXsCbf/rTfMT0kwblg9XfTDcjjrHF8UZf
NZKSsmMc/mo91uRU7trRyewPo9vY7W2x21P373YSVz2vKsccMYb/BNYCr0kOgz96zYfMt24gTVM+
S0cm+wXZy5kK6rbNhMI8Jk+amEDJYbbNssxCg6/gXPggCz+n+mMoPxHeQmFwVGWNaSonFeK6RbIn
n1WhtA6iDCdP/c6b3dwtfmJuMkH826RyNowjLwzrKoOhh2Fx+aNRn1uTuLgoozjSyuZlCsQRv5+F
9714KMTH8f+ekMTqJaE3+7+94WgrXYJKHC0RENGIpgTNMeZuZ5mUPj6xUnzRZBBDsqMXYYmQ3Rkp
chMm9cTyB774bQlfJ4k/9GU/whLzmn3axkfDW1AlqfyL75QzGCPn1QWsWIMqRh2zZ6qdMC09I6qd
yy5NbD5fEylhunRbZfDocjkk/Y0VXjcS8TVEQXD80xpDjtHWsCLJpq9ZmB6CVjlaRrW/bMn2HX9e
LPbPWC3WEuhTYeaA6ZfbGrPEisTPIsuW8u+XcShzOA6QqkzIl4RxQHVtSM4kPYqVdxmC8mPuxEdl
WmWKAFNSfDQWT0L1nuqf83HUuBMvlqpeVwV+35Q+C8bd3D2HMbHplAnciR9TTUylCJeOIPhRete9
S2FkRSk694USL/NYR2j0d7NThZZWyJdeL87LW5prkb1uf0ix/nYuvtF6rnKx7gMc++H77CludKv+
yGxjV3jpLaWm/Icg6IzFnXqhWIIJD7nsbQGDXbsTq4w2XWVXRI4B/ZSUnLb+h8z/GZH/dIlkWYXu
MPuSxTB0J0Pgle6s3BYQJYwlYi/RFj+BtS97OXGQdI4XDLRQFL0G1CB5COZnTHXIWyLhT3ACPwg4
LMK5mxdAtCAEXfg0QXC/D74GGnGgqGtB50hBTtNprKFW7qa/Zodpr5mH6Z6N5vubObzE2dI5eghS
yRjEAQwUdE/5eB3PVNC/nWk4+wPHDxAMbueAUZyC0iy/3eVOdRXKECLOPMutiT0i146jCqWYo0XU
gcak3lSHRVT6gc36VfehXxJobG3efs/8No1v+SzTPK/6CRsVhrpdpF80FNpqwqfSOBZUrQkFxWUZ
Q0XBiCrG4n33VYcGkpwKtmreStUHNX68fJQIj+AbPuW2a9KIHaVYuk6TK0MhVo36fY4gegliGfmM
39fGB1G6Unqi94jiPIP9A1aX9zRUUVOYADCvzbvF7w6ZL3jCzxDDYNwGc4RTwsUpg7hgoQ+SRs1w
QbmBNFyr2XKaI0oj8Q8fQWdX4zihEmYlLdnbUvvPayoemUZUjEq7xQmdGlWj2c54vOwH1FniM5/K
0swYqod7CvMrMuiaqiZi0yC2kax0Gq2yqzazg+VGsHq3k+8aqqidoHSDIw4xb4ZeXAAvSnficCjV
75L5kTCR+dqlE8zRhRgZkpoYwFAwzuuYQ49APrSfG0+32Zel9c6C+XO0xOdCo6rQk1HAPooGnlfH
XejNgh3iyx2jCBUk9CEATSVDqX3ks6FVlUMum0X++hfhlqVdArfD8+Azy/T136hyWRKOCzk6fShC
vDuCPz6+9ATszR+qbSIhYV5FHpnlYb92YQdNjk1U1JIqE9vBwdeP2h6CEveBr30pDwWafAJK6Ifi
FpPjFmXM5LkMWf5jtrODyhKnIpRE9YfRRYrOiUj5Cipa5BOnyywVkrXAY6wHxdehfZJem6fyUPvV
NTVNcts6TUS7lqjJmvLy9xVzSs3UYHg9sMLMXvwmd+ojpHKd2JEiJ/4Qf5b3JLFt7t8KkltQPHsU
ojCxA7HTj5EzQERwF/jts4B3j1Zy3tW2t4LjuLoSM0E3UDXkpt29oF6l73se1w1TxhRlyZD4b+BE
lLQsi+CPyak5tTeSzR5Te7/6ynQA6NfHzaB0BcctX9NMA+buLfg0sjo7Vu7q8rRgcMok+wRTboZx
KyBu4aYIs/siZhdKKatDhboQ3ZXxGvaS2aTaFbZb+FZo3HU3G0agjyLMqjKHzXdI/FnFd4tqLxCL
QUenreMh/i7v7MtWstV6QyYrWBaFrfxfbiIIEtQwUkB/UYxhjyqVH9s+YisI7lbrm0HtmgIQTIta
dWIPh+3loY85vEU+tm9eois47oIzAnR8tyMWspkeJmVfNX5bE8XW7CcuLBr/8Sy14oJxnYBYosqx
IOQVxKndaJojx7UtQc0jST8J4Y9/tVP8N/Sox5OoCgC10lOQn+r24fLvbwdc54XTuVssThahqivs
07zrvdlDLr9CFDlAAUdximNp2v1VT3gfsVc6d5WJqoxpe+yIyeaNEriD+SBRNUqEg/OfycvYF33b
AcKQUKL0kA6EL2zfVqtl42hCHaNc0hsAaLeWje+vXfgkXEOz+Rg45NVPGcORhDWLTVZL8IGohcKl
4iKzcTA/W0+LI54s1g6EcqTLXkHtEMcPiSzgsYDxQ9QexDC1h9aOaurzn2BanWOIkH0uZzHiJw1j
Z1/kzm6rPUsPVTvywqeWkKOHOkr+e4yWWxQffdTRM4pRQa6QQql88XI/uKdeVrbDw7OH8B/N2RL1
QVxh1/Trzp29yl8+SfcTbn6vQAFZTo1cpgiX10zqq7AzKnaVtHgG1EG4DQI2p3eLmwR6SYEzUFWa
pIUcdVRCPC59Di/p/AUPj6jnQsTWeP8QvPV42SWJAIDXTorCZVItqNFhhB3Gb90tyymqPhqUWsB2
Vm+1a8yRVjdjIi6p1LGzpl+jhv1lOkReOjFa70S/fWwwFiD2lc+XTSOck9dUaoNysTIDmJJwa3a1
ndYUyTNGvXB1GTyDTKYkLC3bqef8K2T63ba2rXv59uUxEx+4OyqHSJnEEcjcZIug9gCsBajK3Onp
3eUl2/A9Q8GsZQMNVhYEp/ivhSkL4kjo1MApvSjG8JPcG77Fu7GGDIYCAimpeJoE5JZwSPISsqFK
gFH3Dfq/USTpQLXwu+x3GA6oUn0vbwn4tXnc+kEpDKIVOsxL1BfKL3eGV9Z2vFNtbTeZ4KzME9zw
2+VVfbtrr1E5RhbkNIZ6IVDz/msffBES9/LvU1ZxLKwGhmE2FX4/Th/adKcaTw31ik6YwJde5IWg
6Y2Abaq67EcxQ5FUFh8vW7HBEa+WiS+4SMs0UJdSC5ziuXEDqE2Fnqw55qP1NPsKLpPCWdCSSXWw
si1/fYZfo3JsK9eZ1TUzLIvCwpbSRzW6ya2vzehZHTGbmFpDLj6bSmmO1ABIom4v3ZNKjbffiDlf
m8L+ASuSLUMU9ysS/AAT56fvLB8V+SjHmQ+TMyNdLhx0T6Vmtb29P15jcgFbJszaIrPly+XeExQn
WDRMW1acPn2+7B7U6nFEITc6xvBoAJLF/TTdqu9oOXltCccNgWxgWpaC1WuPgz/ItuTmXnw0Xd0d
NHua8clY7fr9O5oyXsNy5DAO1WQkE+xalNbWyltD6b2gIXLmBENYHEOE5mQNKepgHDG/0ipXHx4C
03///hiYjc29gSZCa7VxCoiS6ahnqB8KD/8OgXvDgG7pFBQt+KGSfhXVQzw4/+73OSZYshINgwYs
UIvq02Lqv2qFioMunRa2SBwFjIGiJQ1zYq2z7L6obEl2shwFXmltXzZmI249+xWD4sggEeNimjOs
Voe5Vc/6zkCXp3qYjR0r0WS5aYt4N7l0QBkgxwRqEU/NbDLbmuKqDgffCAkKoFaPo4CxnrtsnrFB
YfEhSuyk/4FCcknY/cuV44ggnpeykNl1yjQPdbQfCk5xteCl5GVeyIeZwKPWjSOAfkn1ARLDuPbK
MHPUNG8dyEAR7kCBcAQQtGi5Cdj9Hc/HHjL9UkNlptiqvL1HETpKOjrXFD5xKYpSbuiCGDiZJDnV
cJTzfI8RIYp01QQ/3rVDZyxm7eqiQ9miqpSpFDjzbvFZT1buGF7rz77oJlAXJjtctlfP1EVDV1UM
sOeYRw/aLEob4MmTJx5fJsC5gavdlJoDCXH2DoIpQ58JI9mWvF3QMyhHR2ooLIEyAHR0RGdxJTv2
zA+JP9kHvN0qlaPbgV364z6xbLNxqLfp7bN2RueYylBnBX09Mm7DpL6drNt81r/HxrEKvxNmvk1X
MJ46A3F7WZl51hcRPBOMGOx6zFbr7NEPbiFlQ+o/baSXXoNxHDU14iB2GcCE4Uo95vtyF+4K6Si+
lEZQWWhqCTm6SoegCUwFS2gFgWeaDptwVGFgzzC/hxd1TcWoIUtWVI0jrL6TC3EOBOzVGDta39rm
XDii2Dh6SnD89q2yguLIqoBGWGJZgJLvksd4z/Rgxw8q0viSl6FemPo83CSVFRxHW3EQptKkAg4z
RRrjmIi7Gq8hyVOKmWGX/XDziJ+R+Cx0agqzWoWh4EiTvxhHk1J4pn6fo5BcCufIrGGJrjwa7Uml
VMe2P6RXBnB0YVSLrIc9ANTr3oAonYK3zPg0zJ7sZ17oU8+0mxGlASEWCd19osSXjoe9IlVCGuAu
1nytv+nV+8AkGJCC4JhBn2K4WwKIAHIyrTHabTc7Uvzz8sZvuhjGdJmGJimmxr8EpLEm6csSCwgq
IrvSbwPzWpw/dfO9FFD1rZuEsILitygchdTKAIX6Vqlyl+C5Wez6HVkpkNwKhqNua9YLbUkBo19j
TEJzaHeoqIUsYu32rmkXGMXSUrrN27ywwuT2SorqZYitCHM1vs8QHThZfuTHO+NL0GPCBjRFfIoZ
tp3jvG3s76sQQFMjdANlieAswp1ZeEH3uLzjsf71QnIEnuBlqustLKQVYXQTa8jANKrDInov74jI
Npele9kZKas4Jq/DRdAg9iE4TfIUVyf8d7uSiG/BTSZabRVH4XHeqqkwA6NSUXVWfQ9y/98ZwZF2
qxk1onT4QgkFimL5OBUYl0qEDcRC8a8ART1mmR7BCAnKdzP0GuTP1Xi4bAfl1HzqH28oUiPKDOS2
n23jO6tGHfYCZMmRn2yOSO/uLyMSXMSXzkUqZjPoC1Zuqq87tDbpfqBglFKIT4Ony0jb18XZC/i8
/4jqrGAwcN8JV5P1kugNDuKP8bk8iK64p0IhEo7jh8rK1c5scFyFvfLM4gakXG8XTLMFN7gUGuUc
7O8rboA6otENE2wro9Q1w2xfZ/dIjFHJZMajbwL01RJy9CAMUaALAmCQTDY1zKNp8TqUOkVjDzla
7v9mTt52im+FyRGEYLVdJ7PbyryOdTu/L4/lTj9oX9oeggasvtfSHOpdeZswLBmhpWnoFt9wr0Vz
YGBiDAijfQy7Y7+8K6hEvct/Afh+e23pVTFXAFBGDrouUdZWo+5WuZl76MBi4jpd9bW9dWdELhoL
Ewh+JwOWUd4xte9y1xenAcrOIVpnotpWRYcSGWek99ZZzojc3S9ImTULA2yMkNXG72vW3dA91dlJ
TZCdna5CMte0fQrOiFwY0JiCLCQyjtycdq7e4aGjLH0lU4jAmYLhTjaE8+dCxeQpZ1giR+xP5SC5
fUyEgttUbDIpL1WXNJlXA4/ieU6EDtFt/st6YJ+JgVt8muaXXtMKNbnxt8v8uOnzKzzukmwxMDZq
WTQdTIajssIUqoV6MxhcIXC35FAMSt11YA+1093I2OVxjkkEmV1khCnb3PsbCTJir+mwDANpinXE
0SImYS+H8K7/rOOL7cXX7971ULQC405WakaRmQ1YuLb62MSHjBpGu/0JvwLgDpIk1XKutQAwZIeN
rIOgS+/rqGisMJnJ1oh+R8LxFD5jW3XocBBi5nizPede8ijYhRv51V7TrkS/hrg4VSRCQnInqsnL
oR40eMZyq2u4mpmIUrxrv6vfZ3dAhS9VUrF5glcryl2XkTQkSjsg6jD62h4C3+gg+019n1Ig3GWp
dkqgqimMMlPTbyzZDnvjdpQW5/K5JZ2dvyCToFYyneE8zY5+7HcvVQa/Ju/lHvEuo1FGcSwBxY02
R8iOb25dvu7byQmK+VSFlFHbMBiGoKnIq+p85xCKoqI8yXFbQejQ14zGFSOUzMclsXabMLjeIa1q
KiLE917zRCh0Fp6qTeSrpgcz/6p1p+H/n8mOLyqUFSiWgk9UiZdwldp86ltFBztk6IjVbsPwvi2I
Z9ZtM84Y3KYUidqPSgGMrAmdTPY6bbDb4PEdO78yhGPv0TQw/9tgb1Hoho3rm1pY8JBDVMNtfg6c
QXjd1rETxUipYUmpPVco6EMtZJMe1WrX6EQIRqyZym09EuqmPg9ASoxbzHdS0oOJGa6Xl2zzSl1Z
wxG30czRnJRsX8IPcnAcc2Lft2+GFQAf8ORCISYK9kTEFEUW1BX78sCG2oXuu0LiFRRH0bIel0Gb
wBbTlK8DXXORfn3XafztxryEwNAaRl/osCZKejfRDgkqmGWJANmMSld2cKzcyGOjoBYIDynH7pAe
m6v0EO2b3Tva6l6de5Vj5USIhqxle1/P++LABGcFL60Pqi3sWMEN1bZKHRyOApSizVsxY+6MxoMC
XSrWL6G5t+SjVtxfdurNKG61gBwPRKXeWzlzhCr8WiV+rd2r406j6pYIFF5LQO80OUkZEZgo+xKv
puEIAV+7HIlgZ8sbJKjYGhroX9P4F1y5K/s4kREoJkVpo2DfnkPVTrpvofElbu8F7d6sDpeXb4sT
1oic/2nLpDRyCEREi3196FXCv7d4bf37nN/VY1ElMSTJnBzRaH9TjE8R1dlAmcD7mpEbQVXBhNAQ
riDs47YIbi6v0tb2r63gnCwxOsOMBEAIkIxXh/tq/FIMX4v56TIMsf287C7K8DpTqgFjJhj/kl6Z
8WG2vFp6EMOvYvDUJUQicjNWW9n1QuirPM0QFaamsQ+TOXI0xQn37M1icGRjP7sdml2onPEWLazx
uBtoxBkqxwJ4dftt6Se7Gb+UstvL9+by7fJSEjv2EuKvLAusvkarN5A0DMow5bt4LF0V1eVUry25
hNxF1BR9iSlciECD1O4bm81oTPxmj86a4uPilf7/P0HHQMvmb4p4qeFbGVb0QpIi4A0czHyOy3tL
+qwpD5fXjjhQ/BgQSJdNamMCIioLT6ghPV0q+8sQ5LJxvCCbMqqRmSeYaMVndXJu7mBkCzJA7K2C
+ibeZiHdkCQZjxImn2vFUPe6qUpsUhafTPE6Fr4k1Gfx9qKdITg/yIzJ1KYREEv5WSk+SNRz32bi
URLPAMzG1caLRZdUQQ4AzMgroHIB3QnmZyLmbpsQZYB07AfM1Lm8Tdun6IzJ3Q7SUItSxT6vBmMf
dD+S0dbkypmoPD+1dpwz1LU4DCE7Qx2aj/LlAzk/kbKDuyJidNBWTQtvw4xBH5MYbKErXQsVP5NF
FRNtBsHrfeLuChzeqaskGJNl6LODXIcvOLEFeRD5b9L6ykZWc4XGtyNDwLpJqwRowpUh2WzOd7mr
rhakzBDZ/Y3w5DaF/3YJvhe5Wyyt1QQGWF4n5k6ufvTQCtWqxO7fkxZZ28bdFpVp5Ijq2Uqq90J4
sqDaIVJjYjdzPWsQtsCrY1VXZlWELJs13y2WPf9SncIV7rOrGf8jftEboNJLhLfzHcisSrNKDOaM
QbIvs9IPY8u9fG43K7nXVnFkocSNGOrslgiecCkxt4h88bN0w+Zm4FZy2ScZ9egjsVPEZ9jXoBxb
DIvcBHXFlvI4epiTtx8OtVM62TfzIQBDVY7Y2QkaTQpSm5JaUo5AhiBCaR3jd9NQ0WWi4FGSLOek
MDgO6dJazYoJS9q5yzNT8e324dF8nO4wHRJ9/0npaI+Xd5FC5JgkDZJEbNk93GfHdjwWFZFz2GRF
SZSgZqBhWjCfc2iFYQmtyEAoEYlO2jyVxvex92KDGiXAzukbv1jhcOfYbK1mzHTg9HhcmiEphHmy
O9RJoaFlviK9cPOuX6FxB1o2Rqh/Y2DGS0CW7sN9fpwwuUDwlGsh94TRZWPGYpcUyWUZmktWst1c
EUm25GKexUjeyTv2PJLvWr8+/J27bx/vlY3c8ZYxh6kcAqzo1LOgE8mWj/3OPDQhZCiMCG92uo+Z
9eQQuu2obYXLnfAU6gJxocHGALnd5qXCKXVQPf3P1wK1ldRO8qda1yMp02BlifFMUXorCbUtdkQk
SoFwx3qMBiGu2VL28z7OPjX9k5Ye3nGOV6vGneOuicolmfENrLYGFOgwvSjx/xUCn54QlUUs8wFG
RCjGWPobUaNmXLN/41vvVjSUS8q6iEz4a+9O51REDwMYtou+isrOWAJ7HI9x/HVSW7codmGzu2zS
Zpwh/Qbkv4WtTJyMQsCiQWDTwRTecroJl12KSVN1Sc2X2CTaFRaXfM2zKAMesObCrYp9SOrKbkZp
KwCOAfs+7CSDGdO4EwYaF37iYrMGO7vqY5uNXYioIGPbrc/Lx7FgW0TB0ndAFEBC+s8yFe1Ie7i8
RX+goTMIR3lpODedkuGCktFRGl4xXRr1MfasxME8d+jhmH52p1OVbpRl7O8rnh0w0qyuIoCK1Yc2
fEiDowFVOsIyyiM4omv1SSwLlraKTgWaIqEaP7RorA787teIzEiI/7gS9bVFWcbxnan0FmYh4YwN
GOmHKkW/kGZ7rKgvye1r/7xrHOMl8pxmwQLbOghkqMnHDhMBpvQhzO6IRdy+Ec9AHGcYRVmaAgNq
5/1L+8t18UnIvPIk+3RnP8EX/CgaQ12GxOrhFpoJJW9XiZ4WzBRVDSS8f1y2i1g/vhfBGlDKUQYw
K4kx5Lr/KIf+hBeuujxcxvnDbft7/fhxNFM1xShuApB2qx9Vb9oP9nAsD5pT/cWEaxKNY4yp0rUM
mjgwC0N2ymN8F/5MPjF5MqbUoqsEvW9/Jp8pUea4Y6jKShN0wOmQzpU9aa/dWHeBnbt0NRpxmPkB
NFmPKBqDWpGaMaBrUiQ2itIubxVxcmWOLswS0ypnlre3mtptkV8o41OcfX4PiIFSbwnvHZbB0YOS
TtE4WBjkkaG5IGsmaNa3eCi4v4yynWeSzjAcPRRWIkhK1qEYIbLzj/VHFZISCbJzDT7cspfnotCn
JspsH6kzJscUCoafZ0INzEB8rIeTCeEqDPBxFomUHNm+iX8j8fkSocmbuoqxiNFBepa9DNKc4gFa
WY7o6lcC+U287RhnOC6y6NGskQoNDNM066hLho8SsFNpUq+h21mM86aZXICRp6G0jCVwktPgaj4m
AWDsJ6ZkMm1+eR+6UEMi3IT94tuA8GwZRxcSREEh8ATENHLQyANV2hxzve3paO1Kt3iivgX+QE9n
PI4v0O6QNFKCjVtu1R2bWhW44iE9TX81eoDaNvb3VYyhQWAd3RVsOQc9tGtdfs702dVEKqlA+L3J
8UYtzjOGagCnV629CvWKwbSnrvDb7j0PstBbx6MipCUMtCi9togpTcyNMOBUowZRHIJjkvZ2lhUn
AVOCkzSl5p9sruAKj7MsFUQp7kbgycJJkL4K0ImhXq82aX0FwfGhjJA61mZAVIbgx8PoofDNI7yc
wuDIsMuLBj3VwMAzBeRvmW5avtMf5ccccx7R/lccY5/S9KEwOTJMlXLSlBKYsen2eGum3rKJreE/
FuNFLadkYuuGgTH9L0m87ocfxLpt0ux5b3hhfDPX+7jLRhQUN3jeKfzSUTHS9gaaRFA7re5i//+f
RIhnsRUgR4BDlvdpJsKoyErtuf8sdpKdI2y/bBe1dDzpxWa8SCXMyqU7Y07tVrvPq0+XMbYjo5Up
zD9W5AOd4Bgfiz36oeaXtoByN0Mp1ps8+dTsKA+nLGJ/X4GN6TJk4YB1G8cvefSjr+6WhChq2L6c
VgZxXNBUmVEJPTCCL+xyanfT1WCjhXb0JYiK9HuRejjY/jBdIXLUoIsZSpgbZpUzufE+hi5liYL2
2Gnd/KA4MoSBSOnB7cBpBcpxxaxF+qixcxs8TbEt2AZwU2fBsErMgEef8jF0qXYVgio0jiomycJE
ZwmQQ+fI9Rez/g9pX9Zcpw5s/YuoAiRAvAJ79LYdDydO8kIlOQnzPPPrvyWfe7OJTND9nBe/uIq1
W2otSa3u1bXE4flAvdnlrzaJRZmowNP8hmGDotrZzionxQlGOcbl3WDlEiiJLWIZ4DSz1jAi2DI1
FxLd9+pOsq4knCQKAlZlp7RGxQfrk7a39+MNZJW6U+NpLq/Ii8eDLOwjGzyBLdqgS6nNAcvpLg3u
Wv1rxH4S5UOqN57ENtng8f8vlrHSBHWjI5TpGk7vsZ9cxknZ6f/2rnLLtSbSH9k3CaJsNAXiMNS4
b9oSiOwLb31Cbuy7stxZu85D/tptarqT7Mgps1GgkUCnUWrzvbj00W2huWvU99QTLTYRUUpfI21f
ahkQ4tN/CmmQL73hylszHnjkWtIS7hV1ApWsUwKtAVyivNQK+gPQf816cLcnio/K1goWKKKoSWnO
fGNMm9JJ5k+jdgrsx1GVabdInF2sB6SNqqh9jV2L+MNN3em7ONOPQ9zfDVoZOPBNiQOuDx7BxR3v
VwYymX/3+MlOp7IZSrAtGrJH0wcDfZ6g5rg9eDIQYVn1UdFlxVihaE5vHK167mvLnWTVV+t+fbVE
WEl06qnVMVhC9eeoOaeyjnoyI4R1UyiJPsQTvl9WJ2O6yZVLTA7b4/SHve9qA/eOBf8k1LStqgGG
+sAeahRMQKB0pw9OFDkaTnzZU+DpmWRy1q+EuoVcKE3XqCqmIpQa0+fYwOZU7fITHG7ve/NjceGv
sYgOS8hhfRSvYPrvFjYmmZOMhyiK6AQBp7kNEBKWKIeue8IVQ/BpewriOEdpjWsF0YnMLVS8h932
TMnMED06DLK0sQCRx6Vb2ImnQkzlPXIYyLT6NTH8Ryy8QbejNlc1jFUafUHjpTjR3Kj/gMvmti2y
4RIcu8ujuslV2GKbx8S8s5Wn7e/zA9tb6ryaITi1YdmtTwaYQWJrn1NU8WfpGYUmkDW3PlWYojAa
ZW/lfIq3MIVDZFxXU2zyQA7FK3J2hLq075VHyO+5aLGYO92LrKejbBCF/UENVCVN+QkvNU5Vd6hG
ySRJHE7ULVTqKBjHAvsCrR/VAWmsaE75rkSGq7+JuoV1P6B1uw9HiPBCnKdf8IbHyoeM/tz2hz9c
ZH45hNgesq6RSDHOwJnO2UeeAoKOIXtQXAfxlQQKRLPk5iQbO4EPfBr0UP/G3PjzbZ7cE7y0K1AW
/EurBErI6dC2GQ/48u7l/OSIi9LBwEGOnxzB2+8hUtQemahDMnRKBYebFIXQgUei5viidR8qtH1u
37WKrhhiiMNOGNrvWrin836T/5lkeuzyn0lotCLx8fXtb4EnhHl1LZ/HWB8RfdDQsyZHy3l+3aTP
Om9EwpVUFanY2+q5bgEp7EeZOoU22ii+tvV2FN+JRqdVD0Uq2ZJkMIILTmmhdgaHMad7Vd/TqHf0
5tijFd22F666+sIc0Qnr0aiLns+YfinjCinbTiuTXFjl8wWGsC2Fiqr0Ovom4wJRf80sw2lJPjtp
n7qd0e5pkDmJLet8Jxs//v/FVmgWJS31BphhqkVeqkRu2FUvpoF3/2owJS+uMjBhw9KmftQ0G2CG
WR6SMX6wg09anUNzNHT/brqEbSqn2hhGPRzez4c9Cwp3ZtpNZvve38EIXMHawsjnCAalg36Ig+Sg
sNiNcLnchlndA6+OIUY50txWmV3CGmZDevajUT5uf1/GD2JsQxmmoSxTAFR4LEGbFKRj4n6ufjZ2
ypcKddOKZ0ogJetJDHYoPiFl1oJlS+tUhCcDiWI9kTA5H/03Z5XFsAncgKTLZMj5mkU1RxU/N9Fp
bk+UfWzVz3OXOmOx3x5GGZ7AEUnVRf4UYhRpyV58k5yoGe4gW3Eyoh9hZu4ntXInhUp8ULKoxNrf
si3tojFh5Zjfj+q+r93M+LeRNflcv8wsBlMgCi1TSdsZmDDae8VXGxlCzEtfArRrgTReeZC9p8lc
XqCKuQ7RHzXnHonrM6lAgcHn7dniX9jyDoEiusCalIyTkd2emv6prB6s7oMFia++k5UVSQdP4Ilq
8vUxKoHV7PxD46b7XEUmZHXhisH+bpBFotZD9NfJEoMdoTXXlcZHDz2PXnVdbdWlnnXgeEz9O3YS
RZAqGs51jNw712SuTz9YioQq1o+1C2v03/eoRtdKm3BrUN78X4DePCVIzy1OvIm1PB9DNl1iOY5S
JF2YvDrfjicE515wpihFLU54OT4Yp20/XGlFhKehhXkCbeRhlqg2jpyITahITKfQk21fyGO9sx+Q
iOSoDioGj5oMlZPfhvuLvQ9qYqi9/foC9rOMnJaHRPb6B/2p3RH+GhCeM1kxnwxRYBArjDEO/NA7
foe6DW4nzJvvxjPXeEJ6+kFmoWSHEdNRiiyKIuTJQSlt/KErD0l0SIrR2Z47GYbAIb051oXFQIqd
rz0mrbHXZ/s5zGWi0BIytAT6IGXdkQHagG6knpj+ktKnvzJDTDqx+3gq8mrCYzg5lMV3kp7jofy7
oRKDYUnV0Di2MFR+9qQqmqd1j74R7bYNkQyUmGaiafXcNjoGSk/OKvshVaeQMYPYDLCKUUVXzQDA
Gxr6fvI4Ynm0bnnSm1wTTeJdYiEOi3u71H14sJ8+zThUBuSSGJH3niGjSNlSTRwjNWGjjfIqUwNI
lLhj+ZxFHyoimZL1bfb6fWGJGH5qj02O79vWV9u+nylytPKPqtU48yhRw1if/SuUsEx0vRrzbIAb
j8EhDv8P1/b1CfkFIOZw1pqt4vketkwPyn3TOEhv8+ob/8IrHJFvfh/eJNLSUIlRYjYnevJSI8mA
qQe3QfUpl+bT8d3z7UZwNUrYXft8RjJHBADsrhNKrLkYaHljPVSnFmpxsvd8mTl8k1jcNwNWlY3R
Am2IzwXZ69XztjtL3E1M2wyITmLfxpoxkNBRlLNbdQ9UNyFn/p1E7wl/kevIcXdZ2KI0pZmU6Lfj
Wr1r5edYP0ylhJllwyXsmb6dD8NUA6Lkx+7BOE6Kdvy7ERMIwDDzqVa5gyGykYcflb5yygCBVmR5
SZ/rZQtIIAMF+ivRkGCFWuwUoSGSshv1l21zZBACCdgBpD1sHxAs/Yl64F79rMoo8w8H0l8TL8oR
mlM+kAR1x267N1DcxJuaoU/gztjxIlp5TyeJSUSI3oXaaGgTp52yfAiCk2mfVXv/V6NGBBLwbXOw
9AoQdfGMPL8wPvpEEoTkc7vBM0RY+WihM5okxcT05EdfHEefOul0H9df+uBRVd532LxOEV9Yi7U5
d4WSIesZ19Xbbpc9hq8pwq3TT6gF46VnssTd9YWKoLGBLoq2JrbFMpT4f54RSk2768fyRptk/RP+
cPi4YghkUORj1fgVnioG1/pu7YOz8sNElh8X9RyORHJBkBkk0EI0puE8JQAryUfdvi1ad9vjZN8X
qIB1vdqV/N0fPZ3+ndEH01GVSRJn5wPy1uWuAyZwgZm1gUF5AKgrPtTmx3msdk3z0hBJDFo2MeIb
UotiaZPksCU+RUf722tDXi981OFpuStr+yAZOPExKQn1rG545MxXdnFxTgzJoP2B3X6NmviKFGGD
1ivK3exMUdZRHHA0QC7cf9qn8trodXa7wgm8QNqo13SefdeyYz5epvo0ykTlJH5g8yFdkIFPsykr
TQ5B1eeJUacJpkOoB+e5NL1tt5ZZw/+/gLLtxG7LFo9V5txXu3C276rAhxjpwCTBTRmQQAadqadJ
SAA0s3skf4SK4cT5121j1g9T16kROSCfTD3mrpayU9jdWdllVG4qPXDU6fs2ktTpBDrQ6jhDL4FX
bjOh9YMkzE5BKzc0tu53zUk/QgtDmrD1hzDZ1T6BH/y00VjJQeMLZJPc5Jzc9o52Vs7xWZb/uz2U
uiixOvp1aiUTpiuw+595NXtllezUOPU0CyXS+fRX7Kq/UWo0yaAUfA1n3ePM9nYkkdLjI/NnZtVV
4bwQ9lMVVDG+j45LB5JAXjdJvLZM3KjD26zyOWsHR82sw7aXbFOfLkqtTjwvnHCqyJP8paqteyP6
9HcIAlNYQ2L4lCesZpl6N3TRS6qXx22IbTLSRQ01Owt7K+fp7YZ1otG5TJ7U/qDIelRt04OuCvSQ
pF1Q56/pj9DRLMjNFDwm3V8dEXRVoIfJIkrNdFjit98KsIIlu9D/4V3qfxeorgqsAJ3bJlN40l6/
19DoNtr1R/JI0aXCdyDD9CTPopJ5mMAIPfMHFMoBsDD3M7mn9cv25PMfvLFuxKpxEncx7S18H2pt
T0Fe7Tob5fZlu7d09MixEi+JZC83Mkjh9qDpmWVjC4K/FeGuLm0n1GYvSOq91un3uW9CX7z5tG2l
hM311wPTYhdMMwyk0nIzT0XqcNk23iGtR6w3vdO98FwctwEl3v76exZ4ZRPNGfSyEfmpzn76lZXn
MZPsheubBdUgSquigZkhti8jLenmrsJhskdDsVeF53D/X3L2cFTM3bZBqySxABN4CB0SbSsKAUb7
zrHLW7XzjCF3quSfbZzVgVvg8P8vBi7u1cQwFeAw5RJlN2aM9i+yVSzDEKgoNptI02NgTOwpN06J
/rGTiTGsn8AXdghUZOfM1LoZDqA+GJ+sfXMLfzviSIS8JygJvatYbYHGl9xi1PpZif3u9QhOMV7s
rI5QNGl2Af1aD5KYpmzwBEIK6zDM9RD32KT4oSr/liYeDgdZa6t1nr0aJCYYmLndMpVhvdbfxz3v
Xhc90A/zXe9maPaR7eNb2QhK/FtMOBhxi2GUp500+WFQ/+mms+6nOOHJXh1eCfUN4S4sEw4qWdKn
tTpxB7/lR7zsS3CrfgqP4Vl53l5JqzvHAki4xtBkHExdA9DQ/1OqD+bsbX9fNmICI/isq/3QwPdp
5Zpuh4JZ8jFpf2yDyEhOTCZgPqOxXwOl9oYdyo+9skUvexNl1frRkjWGWN8mFmMmMINvdLSZ+Mvn
fM8eZg89r/Am2KEM4ER2+UPgybT6JYtJrJ9Q+8SoKH+BzNCo3PpY166ONOntIVzHsGxEgdAKUmfC
go3YrGahgpT8wEy9LP6hRWyfTL4EZd3bfqGIEYe4juskLmuwHCqr0p55vS+T4eCU+XblXCGEc0NF
9DrWciSTFmbpat3PPj1H3a2mfCikvUf/QN9XLGGV6mpsjlWBQWu93otu0FB19904aLv2NtjLatEl
EyT2pevNyqiNDFgEnZOC+GNYxCg0/rbtBVKLhOWalika+TaYIE1DgzWeT2Xv8ptyR848FVcmuvoH
Ar8OIDd6uSNlQY2KJ8D1e6N4bTQU7Nobdil3+VfiIgx1kBcxynxQWL1VFzfabGIgfaR2etNHnhMU
VY69m+6rAj1Pg+9oKvi8Pa6yyRP2+aFrJvTjQx2H2ZieHp6jqXXzSXK5lYEI23vHgihRKhhWKZcS
x6/ooQ/fc2BFO87/YQmx3TbvZZSaMyAa+yU27rX4pZS9tHGi+fP6fdPURQ2gKkpqQERttsPRIctv
tPnRr8+k/5pEX9v+tD012+5AxJBDb2TMnlK4IKsSvO1eyvrjNsDqtKAFo8VswpuRCHNvlUOYIpMZ
/qYdAv0JCrkslMQ+V21YQAgzz6yJJlYLiC4NnRhVsrMqiRWvsuoCQdgegtocm6gCgqV8NfuTquwN
exelbtx626O1bgplGrVRfaSKojJNxmamplgpITt0ZN9nT9vfX2c44wogLP8yRJ8xKMnyhm0QZXxt
9Mou/LyIE7e0mej6wWSBJkw+NgjbTCGR7DZnjtYckGj2wNO/FGm3G/7D3yycBZTgBGQu9NwKYVjR
oSB2crNKdXUVSldaKonSyZAEZ4hLBTtEz4ewf9Ktm5xYTt2njq7J7q58/9wwSXywTMYxKRik513t
idxzCfBgl3+rkU9+4blX8q2BH3a38ISzQ5FZVdJR4OkP1v3sES/dJ4fk0v/8r/22LFl0nRl+uaL4
ekkSvCHUBl+2wf2MW3n9HLHnbXeXLCfx9VLpp0yxdUxVo57G8HmKJd+XuALh+IsNvMu46gXDiOWB
6uYqVHEGy6uK1NV9CU+vnxWu/k34aC6gCjMZGKlhCnkKdY/su0N7xBkITeYKpztBe8DtjrJD12sa
0ZZHCGwRhVZv+zPsGyFVB5HBCL2n3WBXam7l2YfMU29G5nKZTjSE/7w9deuUe/UOgTpGNgQIuwHa
0H5YyaXrbuP6W9Af9Eiye8jmUCAOs6i1TKu51+u9o9i5E+SlEyHhV9Y8QMa9RCAOI1M0ax75aFYe
NK53XD52Qk8ux3roTq2066hkfYlthipWQIODYn2ZCOCRUztDVk5y5pKsL1Hrt4sNdc7RMNptsh9q
dKcrkjiK7PvCDSMOo6GpTYwYwekbibypJLthXdLjuqqocP/XM6RRhdB4dukXhDy1PUqeigflrj72
qC11WghNew2CRa7sTivzBSowh1VMg1XpmJzkowahgxkR8hEKu75j3qD1nGTHkqwlUaaJRJE6jAmm
KQxKN2uhmWPZuyHyuvlb2O63161sygTKsJWoTiI+ojk75dGzEkteUGXfF3ghrPizPa/Q7/PPanxn
Bw/bv19GtFTggyFs80zT+Sr9jltt43DCwxXXST+iukr1UDArPSdJKEgsXiRG1gyRDWdQ8wk5b7eJ
hU7v0ZMp2w4lOGIBYxDUQVNxAmLFv31w0adPbWw6pFOd7TFcZx6mGypjho2mcL/vVSyvExZzFbe+
/Nznx2S+I7LyAhmEsH6yoK36gVecN5l1YajYadL8a1wkj9uWrI/Y1RJh10VemkYnXqytGf7L3OgP
dRjnThh0jy0pfm5jyUziv2Wxw0+lPhWMY/lqfE5j9KD0xyffLvfbMOvxO+Nqk7CChnKaSaJh6KCx
YiPMYRwRdXCa74ONotJ0Z3+QHfT+QHZXRGFJoSUhM2MelMov6XN/Xx0Sd3ysa2fa8+4Vfbz7SwuF
jbZpEeWzY4yk/sDzvRGYciM3uZgOFFf+DwLm2xNHxSwBa8g0NMuAeal28ROvCR47mZa0ZNLeNHHs
ddL6VgGM4Tx6ilPuO+owz7yU2LWgTGEZriz3QWaVsPcOc90NIwWiHxiNkwS0dbIgwKaIlp8SvpA4
CBVTBNLCNhHbw4RxZa0ZxeKxZ34odxB93PuP4eGv3IOqAndY82SyOINl/d5/4E3rJjxTB07k9ui5
ECI36/CukvtfS46K2QPN2FdNpyPKkuKeULIMt1LNI4WErNa3xv9dZlTMHtCUnKkl15cMIv82TYLj
YMj6EUn9UCAPI5qJmQbASC/annjouQD1MyRqu/81ZJTdtWVOKDBHnWqToUFiy22a4hDT+jA32X2L
cNi2S8hgBMIYaKH3qob5aVMckBgSYmrmdpasqmJ7N8ETyu8MPyZVW00MMLMyH3JbP6VW9hC3MRRV
fVvi5RKTXkMzi92khg4UC3naaaAkH3Jo/QWl+ZSoMi0jPgFvb4i/fO51ZS9gZqT2TAqBSUUeOTSb
IaH1I28tx4zuITeu5+9KQL2upFf/XOCNkR5qNsHa7er4Mlfps9kPx21n4C68ZZJAD61iDCxoAdEY
2n2bGl7im9+mqkWFruqyWnLPXfUJUzOZiaOSZYlvqoGe+QPlooJW8HUua2fO7+pqn3U/to1a5YYF
jMDmSjLVfcLfiqsCR9quu8kTmeLUqsctIIRTnz/oQ2eNHKL6rsASxfqkyYrD1/lnASJMzhjWzRhE
4B+0h1LPvCVK/2JCahkNQXlnKuuD7EFNisjNXnic1auVMvA0VC5kYroRRJDTbxTazhQK5vz1W7IZ
yoZROAZ2XYs3Y65xS/J7v/9s4f0peNp2BqlNAov3pA+MjOeAsVt++ywO/r+2te9dFZWriWdaTqDt
tiFlVglEjiCZn2Qm5i0vSieLzngRcht62gZZISNbI4SqeGpg2hs54pppZgdhuhxNtLtkb3dGiTz4
hrmBUXyycMuxWYnzyyzTy1xZwr/BCjNmlSWl5WjkXmaEvsNIchunjeoMfntTjJPEPdZCFr+hCXPX
TughoUDBwksv4QUSHLwqd7jN/qFe+VMlaHX4Wu7sbY/smsf8hirM3zwrQWvkQA1+5pfkTkEVXbBL
3CrY6ftib59kqVQr/vIbnrAja2E8+EjrzL2+T3dG/rEzvoejxCcl8yZehye1zbJ8RuFMEs67qLs3
x9GhNHBKRbKjrBWLL60RhYtJGWj91MCa8ELPEM2IT+3FOhYH20069DSxv2DheeFO9pi4Qvq/wQqk
b7KZ2rUKWGa0/04pCR0tyCSDKMMQWL/Xe9SKKlhzc3lr+d7gS8Kzsu/z/y/od+pTK24YyT27s/dJ
W+2HXlIQuHb7+G2YuC8uIMIkqrtRwTAN7mveY4Mu1sqPYc8lR+WPYhLPNgS2yO0uGH0NXpcGPkrD
d2GdOqbxc3u9ykZNIAlS5SqjBCZFaXoXg+iVIJZsIjI7BEZgQceQxsLJNvhqFhcFImkK+7hthgxD
YAE1bdI0C4CBZ4iXHlLppmF+S0vt///4v3QAMZFOCVPfwlts7o3VM8TuHbUO3IlIlSX5UhAOloAx
GTWIqdlvxEWVfAi7fppzj/dr4mla/smEQMWIk0t6Tt3sZXvw1n3gCiesnKIJGzIUI0jHv6/ZXZns
/u77fPIWy4ZUiW73Fcwpgtsm+mC8I9vChgCnjp0c3WreCHGadUnzmuH7JLuPSe2Ene+xQjL164t/
gSJwZKWlaponKlwMyeomqkl8Tz/Zr/rG7E5WnrfqzwswgSwT6hup1mgYMrVzRpXgtH8gpi05IqxO
/AJFmPgUKtq6GcIkdbzt/PtYFoLn5PHGjxffFyZetXKf0hjfb8rGMZDxBTl+Vp9m86Xs3xFK/s0J
BLaMQ2Vgs40OalbRnspOfVQJwvBWWrvbziybGYEwW9sqk9yGs5U4AEwBqi+MAeKSmbcNI3U3gTWT
KIHgawgc80FFxi4Wp6cjJ4J3VkTRoWRnkzmCQJ9GqjQFVTB4aXeO55M0WekP1hAL3T9UnjgpANAp
1HW/H3KPHlAu8BLu2aWyHRSc7drDcBxkBzYZnnhiY1bF0rAFXo2MQwMBB7SvQnYeelW6uhPvZG/Q
607xyzzx2BaRNs4hFIMtzvyHUmTHpd8UbNzbLsE9+O1quoIIBDRNYZLWGWwixXNTfWiRTtJFmWMo
p22c9VVraQbRGcG7uuDhYZ31oZrBGdCceE9j+pTo5NSPVexUnQ/VBWkJy7phV0DB1cOwqQ1/xv7T
dpWjR8k5Tv0LGtvfhGSQMN76RF2hBD9EUWhUVzqg4mB4JFF/37Thfpa2tl2/BdFfOKKUSNp1UxxR
4DS7CbGAGH2ewhcK74uP09Hy/HdkAIH9rnhCRs6czX5mqZgzXr2S7IKz7Waf+Dsx7y2Qy0ZR4iFi
Z7hOJcXcxBwttgBn9TeNyTLIF46fUcCHvhqNIUsmX2UoQzWYrRvQkRIL8Bu7o1Ob6dgQ5+Jgjf6e
JjKr1kljgSFsIbni62gpyber2ml485PXvF703kFx9P9FBG/dSxaAwkpTe92uMxW7fLObUf+WeoVb
31x7p9PH7YW96vwLOGGd2XNr+o0G+8o0yJ0obB4q36gcVSo6JB1JYZmVlQ3l0QGGRSnSgXgOUnKY
74ZPdJ8he/AdD1C2drVLzJa3STRq5gy0QTvO+nEmhznfbw+dxP3EqnzSa60ZctdgyuQWeuHNUyA5
WKzHaxZmCPyO5KKhZ9D186qd/dReGrd8Qpoq85BJej/+5G0QtVh685f4hPgCn+klbcoUoHqPwIJx
zAJ1N5lftkdvlS8WlvHRXVwAyqE10t7H4s3sl6FLdn36T5imt5n2IaaSk4zMHv7/BdRotei3WGCi
RjNxxvmlR+9m6Ops27MOgoOtoRNNe1MrWCSVT/UI9rT+17Y4zqx0fENy31j3uCuGMGaV0o2Z3yOc
UWSpk5MHtft32wgZgDBSPdOzfEgBMBSRU+g/8H6xDfD6cvTmwGJcTRD41ITmnKYTIPAnwBIdb3gv
E+RNQapcJsEpM0ZgUoRlaDZYgMI55TR1BWTY31OECJq5miPQZ0lSZfAnYOiH8sSFMxKXHOwDGorh
RC4TnFk9Ey3ABAaNDFsb6xJgKhqGJtFDDVE1/WL6z9tzJBk3MaCB8u44qimOqrT5FiZPmewVbi1J
ajlo4quVFcW0ywMAtPvgzoIqpP5Z+ZoUTrubvGKfHsJDIhNH4POw4Xai9jDeBM0I/RpBATUCmbWm
3doDu+mmwY0M/0k3sdEGMglHCSOYwn2davU4awP3Pz84jiFxoXbz0FuVZEnJYPh0LtjNbjN1jAse
Esw+9z3OyT8KVZLpKHE8sUQwMU2aJwTcNiTt57yPP6hGf2+m9l0SV5KLhgxK4Icy1SnSs2BNXg0O
CfG4bV7ahnmDrMfA+v7za+WKhYFlN2rDlALIVrPasZJ613bhTieosuzV9jBGnWQvly0rgSpGok6J
HSNOSKbCm7RpZ2SyK67MywWC8K3AqvsRNkUtsrKqc1g952lzkxFv7FzSS5IdJSMoKg7XTEEBmgH/
tkxo1WeV/ZO2lN3o5vR19vPgkuI+JfH11TE0oXyOoAFjEND93dfnTrMKFsARw+Zs+I5ePm9T3+pa
WnxfmCM8cphFMuLko/SaYzaV04WHShbHWx23BYgwS3U7kgoXM+wZse+k7ack2VnddAxLV0lld0B+
x3vDe1esN0kjbTD1FT8/qufomHr9y/xo3fY7BvWwVNbWSzJ4r1v/gogsWqgk0TE5jPbOYHjZVDv2
JDkCyUCEA3ERmLOS5AAZsfNRr8rvI9lDsMTJXm9oCzsKrSZBOwGiHsLinlRGeiRF+o5utNgELWry
7m62/UbkE33hWdcgltfR+dL6aMSQ0m9x3u22PXqtGv43HGHA4nqqoEUOnDxqCjQ9a3fzaO3tme6C
SLlR1cJy5lm7ywOzdZRJ9rq9Ol0LK4U9kFHbjNgAX8/tr1pwU6PmLeh/SEzkJrxx8gUIn9DlhM2a
lZo1nJxLrSOMs3+tixg8LjuSurVMOmF9i7rOHLd5AadExI/UHHA5+VErNxmDwCBz1Fzi6atuuLBK
2AlTpZ1jqmDiEiV6iqfwNslkp3EZhECn1CrnfkoBoZjZV6za+zzVne3JWSW7hRUCowaK1hchjy+g
f+ylGIfdlPQOhaSFEpQftKKRuLvMIoFbo4rp1ObRkzlFLU5Dbqp4kOhMSlxaLKzLgsmaWAGItDbu
ipae5yy9M4hMM2oV5hdzvxEVmEfasroETNJeEuVHVJ2Kwtuem9XBukKIMRJUC3dzGwFiCE9ZcR/K
eh7Jvi8EIAPUQk0qxfeNvDvrDOc5v33cNkEySqJwYWHVc8cMztUQo9ISV1MGR2f7vwMRSGwyqB3o
DD7cG7GjJ6eUZm5u/P+XptjaYjL4YC5YpZuHbi47WFLRZ7v+1nWSIMj6rWsBwIdyAVCmNG37GMe1
Dpn04bOBfvVQ+ryh99p58mKkLsu4f3XpLwAFAqsLFMP7Kiyacu3Qk9FB89kdYV6CiH7ZSzI9ZI4g
UtlQZPEcwrrKvyMlMsSeKDn+nRsIVNZ1sU4D7s5a2RyKCHc6PTec2pSllMhMETjMTAobneMwbkas
Oup88DXTibr3sNivyXkjFZBrcTKZFkAs5Qu04vLpPnqHHt3Co9+oA1DaWUFhY9mM5W0E4sffarc9
Jatb8cIK4XBDzLYP9AYQyLaeioOZZyjfzx3LkjWd5mP+5oixABIoAN1o6qjj4eTKZ6ZjMDNyMtYx
Z45TN8zo2U7axDEmNJHHC9y2jdvuQMSCAzSCsO2SXxfG6KLM3hR9aWVyXdsrlYgVBn3eVNHEd824
e7CyABe6zJsLpOWb/dloM8lFWGaQwAsxbcdI5ZHSfHgh2iNLe6fWJe69/oxynbBXNlywHUviIfU1
mJRMTvUTl20EG+vWaR0j2xlnLtktu9atP3AsILndC8ii1aJw4hM1HeY9V0cw7qjT74gb7yJPFgtc
D6Qu0IRRVPWp730ePzcL2y3qm7j9ZCGtOSx7TNt3M7nrdHPn+/PRRgbUX3mk+Bg8DAjR2C2gyXg3
DbtK+8iqw99BCFwbqjbygyDK4KnY0M3IreLeCVOJk2yfT4gmEK2lRGlPbPjIMGW7Mg72RfGONm5L
DhTffIuwpch+hU/Y43AaUVmTh++KK5lI/ofoh2m8Uf2AqnYYIaMXp5N5dOb2n0Ba8rQ+TlcEwdUI
3k5oVhTY+O6Du+CoBjx79+CjbRacW3f8xpU3ZFoniSumuJ+XCto6tMAssh+jeRs2EQrQP2872Trt
XTEEJ2PdWNgax6gbG1Y8TjGuwDaKXVjshLKGnDKDBGfrsWeUUDOBJyhforxzZh0xRolDr2LgYsr1
1aj2phzEjNO5J3jC8fL4Qsxzr50rmcr+6o5rMdWyVMpUTRfMmElpmFVZIXjVppDvDj28jrs+mx7Q
jPg9NHOFEi9aZqp2tWmWgDJ9NwkatBTN9on0iX910JgGgR5V1xCQEDxtygq/SLsGrxH2vUJODCVi
snrj1UFbQAiOlkRTPPpKjfz3YHBz/Z8GbFbMN2YjuUOsbwoLIGF2GmNqwiyDLQmaOp4JKiEh4NDt
hv2r5su7Tia/0AyxdLWN6tScEqARajpd8o3kP2wlkBx/VslnASJcIqFU2s+kB8hI53Mcjp7WqO/Z
bBYQwilSq7EeG4LpmTr7gdWDF5D4aFmyG/36AWGBIxwiza4YyGDClO6co2vAfMxc9WQciJvt5QS6
fgJaoPGBXRxHDGrkDbGAZj0Nu+IR8kmfhw/B6b+Gw2C5TEI+fwCkNmW2baAkjS+0BSCx64gVBhjO
/DK5qK1Di5Todn6g3+cdz/B4V5EH1uv/wgm7koEseCWtARcaXwdkXlRq4tmhxKh172OEByrRGlrU
ANKVaGpoArrLJmNvWcqNP7SSON8f3OKKIUwUK1Wm+JTvDEcTmZDNwUcLb+X2Ve9a2rRknYquYMIk
zWhJWZASpBqw9JROqFgtrQTySfNjFyJCs73BysCEKYJYpVkzCjCWPUX6TZmYbh09ZdCQ2MZZp/Cr
UQKF0ynuktQCTjTU+6L7QsziprNkBy0ZisDi0JoeNDMCTdTD/yPtynYj15HlFwnQQonSq9aq8ta2
2729CL1q33d9/Q36zByraY14243BAQZooMKZTAapZGZk7hnF+EmPmvfrZN4fGyOMB47EKc1CM1OB
w9LZw5fYNc/hiXWzF4/DSdTlIzCK1/mZkk4jqQbXreu7vLiZlA96++XYoOdL7quPZzzX/WcT8UI/
PcTC6xnjBlHE1LvSd9XT3RkfSLkfug1myVY4pDB/EooO/7/RnoxWj+A5ep8wE0aSDOxhEih+gRqN
/hRda4FpYzwvVK9EdZeCoOdVgbRpzceMMrhxxYCbB5N+SJrPuqiZVQTDsYYyxDoq9eHUBPNr5eR7
Ej003dmahXLKzD1H7uMYg/ZqE7crwnFy/hlcjyOenDuXdczGmIruHUeLyC6OM5K+7LVehvtq/RuN
H6hkXur2ds4j9xhHFPgcZyydUXahyohQJ51dJmtid20oQ29dqv+OnnhRoNKqO1JZMAmv5YmdSOvZ
aOh9X7wp4bbZZxxxrK1ad3UDnKyJfCmP/Dg/W8P7Y78xvxyEA19FX4yLhrlXAFExPDCpb+cYgmfL
O5n8iOYfx1AshF9BYbCWilm4mmbw8qJyhq5DWU9hz+qR4rocBQJkeyGAOSaKapoGMSmf9spyCJyl
XYIbUvw1JucMb/5p8fDnNmDghw4ADRD8XGFrHpc5MvBJlusP+eCHumC77NtgyTJanFSd8Nwa1ZZK
5xk0UE9Bvzw02rUlTH7ubUmswb8YHIHKkjp3tYUMQ6EXTlY/YIvYev7RGEV6EHsLvgXiLshlOiWj
JgNoSk4yeRiTD8eLITKE4W9uqLlUqG3LrowjiW1Vt7DcsR32noXW52Mk0bKwf98gpYOWtJECpEHO
3y9D7ZjzfAP5vvMxjMhhHFm2htQaTQYYfaauYaEdaJ3dYwhGGvwm3K4Jx5OT3sgF5MWw31HhOATo
jAj0CzmJHotEDuMuV4tcx1gdWELMW4V+mZGrzd/0LYntTjSDmoZmyhxBhrqM98EEm7GDpHms2XHW
28fe2r28bSBeFdw0ZdUneo6PoBszQEHoDXHZHDXVbp3IFUls7i7/iz18xU2Mo9kICcCmefGTvjtV
jWgC4R7db+3h9r5So6kDbY649NY3pXVOyhxth78U+ZJXksB3uyGwsYbb/dVUZa2WY3VodD1Do68s
riQaC8J59ytVVVVKCNjYREvt7ztzMiqq5zXasuY7NiVyCOar+tv02brpzm0wfSxEEbHLORs8toYb
JlAz3Yz0ZsBnaiHb8RTd4cD5OqXUxQDW03HwiaA40om0hYwjhuKg+OFLExk4Eq6lobTn6C1fQlsf
crST1WEuly26zqp6QSLzHfosvbF+eos1FuRaDJ2dn9xmba0Ok9YVOC6qUByF2uDwgXZfjeXjMcxu
i4UKTbf/4PAXmpr0HdQVena/ZfJhkKbAJ/h4Io+T22LXjk+WK6q72Y30DSSX05Lnbo5lZtqKaiz6
OM+OLkpciCC4fduSauzjAVbJcpBap3aIbT3+dey6XfrZmMFtpWXU6YyJc7ifdbldSN8X0dTdXSM0
3PFUQ7UgW8edPcnaWgvJ0TFXFL+s6UeKLkrpLc0hyOv8i8EdPPKKlKWUAkO31Hud6dQN5UOf/Dx2
1e7W3KBwwUzCIUkh0YjMvNTjxa6wrVC3x+HB1N5QB7Exh39wMiRz6qIMQHpcXYcRcY0eDTzQnzq2
Z/+cezGIL1+skqFVU2ZQl7vlmfqp334sr9bFeVZ0cStBHk4QCXx34Vjqaj+YWKVV+Wl8pfR2eIPk
mbV1HB/MLV7uawKDevLDHE9p810RfW/snqUbn3FHQdwNcW61gCBt4ljhDYk/NKi+kN9lohLW3Uvb
Bom5c3PoJDQ0yGqBoMvwZrUwQfxMu0+VhFoF/YZEgbRS/zgedqlgA8idCIYSmz1lu6hSztLsJaLc
uWj9OSZYsngu5xiuS9GlaPWenq7OsD78nREcFZQGtJ47RjeJpTvEiH3F0oNjCJEdHA90irHkkQEI
GYon0fy+N1I80Ah4WQDCP5ypHRYj6QGiaKrdoaFhNa5iUc2ICIQ7w6IG7ppMrEjdpR6V0QMuYUZe
mgkuhbtla5t9yQv9R0qqK7MMYwbdNgJ2PmeZnTyVV9LT8h3KBxg9aquCdzTBRuWz/kZpQuBsgG2V
XttzJqMRpbZHvEIS7dfwNsZGfsA0ZLxp813Mc512YUFkpP+1zm8s/Vxbw9lqRNVr+za9wHA71Bx7
kqis1ndCdX4+xE6YXI/0u9ZmtpyL2q32g+MFjNuuc9mbYVcCrIFUSTn6VkfRfZcLYmOfdF5QuP2K
/Gqnm6zlXGs/pdMvdfz0ls368vvcZpUjLdJHJlUiL3d17fbmo56+6Vz7F4IvwcUAyyGNRpjQYqau
6k3jx1j0+CxYC75NGbfnFV2XbC3Gr1HmlfOXJhVcOljsvMoRaC9WcJfNdErrzmSxVfW9Pakf0h47
5SFaRJX3/4MMXoC4Q1pf9SJLWSVuCwmU+ll8erxSKs98fH5GOKs3KXH/Kgj4QeLDghb5ivVPxPpw
nyWGSxfrpKOq7Bhm/8R+sYyt4ubEJoWe1lQDzNJ/1Zbrortam3Oj+Z16O0at3UfnYzy2N46WjKMD
umo5xhIruFBBSzGc3ar5hLLcTP1FIXOtfTwGE4UgRwdRm836xDSF+ry9SGpmW3F63RSKwIciGI4P
RjTaQL2b+TDN3FV76uTWq2TRiSTyHMcKMTpX87IASm19GQt8ujUwCGl3J6Rjj9qh1U2kWXDdPrbs
lUh432VTEg5YLaXr7rIldcIMjwjmJEiIH58R+OD6PQi1KJJMOcI6mRC/hFD3IF1nsm7HuowATASr
dczeaMT8HayIdYVaOvyY4QFrLRLIGAu27jEtvRIGn8NYmmsDCMU6SzbEcu1SSq5Rb4pp9igW+JsY
f6ULrs5FUcU6mHydPhL1pkA7n9E+HmMI+O+VFHjRGHPVsC+IrLWbxQ7vmZRmijmDCybKWzYTgqwD
0YucaKE4qoC7egh3wI2zqt1JdAqiZhS8eYsgOILQrHi1CDujTLPGhkrcRP527DrRDuK5oSsUNMci
tNe0c6QuclRqXfLo5zHK//gs/i+NQ0v296DO2gV9LiNgrEfFh8DU1Wgr90zhnEnjvkVhSv332H2l
CI7k6BjWFF5ru9yTesuN5uyupH/HPXySWaVo5FDZ8ktMd1yXb9tkdsNS8o9dJ9isz57dHIBDaXVy
YyC0JQtzbOLUhtqUk+dX0du+jv5dIj4BrA99UuosEpreuGnk8DJrxWXKROVJ+yGNxk6io1aS6txV
pTNHjdQNkrGFrjuoYjuXmL9+7LL9mH6BYH/CxmV5WCy1leErP0Xzkxp9KpbGaVrvGOR/hPQLCvsr
NihtkVu9FCLLt9wvDtPMLgLk5n+xoi7JFU372I+CFzD27xswAq34TrbgtUQfbbP8OiOzaFq+ngi+
8ESrwxFOpJhxaDCjhvpqTu+r9bvAa2x5X9+vXgzh+MbAy2K/Pq/N4NA741L7RdBItnaPIRj/TIpo
RdVWIps47kFFyFAsFcJhUe+t9Zp2wuu3IOB4ZZB4StQmSbA6o29eVC/1Dc2WP4/O6hh+HUjv40vk
Lg/HnhRhcncSmuJdC0VruPqgwkC5gpq+OX44hhA4jhcHIYWiLOMEsyTjZEQ/FlFDl+j3OSqIOyJ3
OluYwcpOlVT5Zt0KuvtEXmJ/wmbfoB9pmWeWioee4hVUAa/QlOT0Yfamz9V/o5ov8VRTqerSgmWW
1A8zvdewOwe8LBwvx/6LjPaCwpHANLVxQnusR/hkBkVkD0EFUeXp83iZ3O5MIFPmRm7+6RhVwDy8
Hsg0JG2arQBd2m+9dRqMxZ7VQCsFUiqiheJ4QUOTIqbeIRao+VTiGT36Kr2l7VbduI/jAXMxi1Uy
EQvyjDJz+VYqRGLEAl/xyh+WRYo+XBAGNSbSDMN1N5wXKXNN9el4TQTOotzel8xySmaWxo4xoWHJ
rmKaOr1opJVgd1LuO0RPdSudNBgjWcu7Ii8DZX6LEtBmRfgioGhdOloasKOBfDs0XG/GWTnJce0d
u0u0cSjHAspModjOuLLvg+UXcZ5l9oP1QQla6q6OzqaCO6IjW+Q/togb6tG1qcz7EhsnbdCmEcen
qlj9Y8PYpjg4TClHCOjLWfSBvdnrNLV7Utjz+LGJHEhbeGP0SKFr8Qa855IzXZfZLOXfTWpjKbVy
E37UOuqWrafKH3LDV5OrurseyeMx2G6Qb8C4+MvXeVA7lgLsishPLcWZzeheUURSgiIY7hBShzpN
0wZhTpUP8XotyfedaIbLLi1sLOHCbyqruckYLRTNj3XERz1ZMZBwsBVhRdp+FccGigs6KMdnWpnA
afLFvCxPsQtRCRti0k5rV3d5IIpxkfO4AKyNZqBZhG+gYakvWRvbc2LdN7kogbV/196YxV1LtVw3
pzRjHvwQBtrJuk2uKdTxCjdxu5NosKfQidxZVBZGGjUZ+7KLbRq5TMAu8iyHGi65k/3/j7qpyI/c
0dT3TRtiBg8ISvs5h58t6AcXveCOIjKLf/5ayBDKNWNb6LXi/rA+p0jIeXTo4kVoxi2fREqDu3mz
l2XTOL5Y5aSTyQyzwnhEsilIjOs4VW1z9Q3161+xBf8cZsjLYA4s1Z5gZNYQZo7R3SsitWfBMvHv
X6k2T0bKlIMjTQvqusGTm+qjqk1As8/1G694feM3jjDUBlXRPdMzj3I7+9pCq8cvmYriTX415q4W
FNfSc1mW+Zavvw0uxx65UeQ1hNLY19+tGT1Q6v3dInF0YfZVNUwszNfc78qHGILL0/0xxH4qcGMD
RxVUrsaWslSg1WLbGqM/LOQxlKNrTAg5dauJLnD15yrnXt6F57HRf2Z45asi3Vej+C9jkuMRTSma
pl+x4TBgzW9M61qu13MXdYHA5N1v6o3JHHvIQ/Gfp+DwqYeAcO1Lnnqe3rERGIUf+Zbgqr57sXmB
41tjRnmcVzgTu7p4NMvP2ng+tkf0+xxr9FSXl67BCuL97KGfjDNdiGCHCTYy4e4WUVxJS6zDhBnV
QJjk4oWVdBdL0t/FO9/y0kBsoZdZwQGa5PQltJP8eplExeEiWziykNLMGCm7lFGM2zTyS4xidKE+
reAKww+7NgZJXWV2AKv5I1WfVM0j/akRFZqITOH4IZVjzCNin9FZ+LiSO6v7loqqJ0UQHD1kNI2q
qWFX2Dk9KTLxkiR9ny4iLY//cWMxqGXoKqHoxfz9qlxqS4Fioxo56O/hjXkpLjFeIzLd6T0paINM
cY73zK5ZEDnQIONl6qbOmdUv/ZBPrFgzX32MpW91P0kEj9n7Jm0wODpLLJNGVoPGWRxIIWq40bVI
b9fb7JpexiBEvY7gNBLZxLmwqfq2NnvgEflzbATS8KSJHqd2G8MxUfu/fuMzd1Jq9CqGKIPLcq88
a27iYSq17EXvWA8cERi0fwPboHHM1oQrko8qVql3zSDB7IHn+/mjYRO/D0JPRNQCB/L5u9BQlGrE
N6irm18rwydK4aoYIXkcebtsvbGJ+34y6kZN+wwgC0rgZStQpJ/HAEKvcQSXrHRoSw0IK7JbZ82P
cVw7kgPBg8mXXdSLZb7ou2b3w1qn2P+EGGh44YwKhzBJyIDdOyQ/FauxregLagXj+lZLCi8jorrx
fR++wHEWYnCklnUV4BQ9PRkQFmqhxnPsxd1YMGSoZBNVxlgZLvS6KZlmzYQT8arjGlnhgbUCQt4y
8UfdwHAHa1pqxRTPLMfWLrZFvmQYgiL3gn0ksoVbHQIBjoqELOTwnVRrXw1kP9Tpw985jFuTpC7p
kFBYMklr5lhqcdJbqXGisfL/DohZu8kTKXPfL8kIoHWcL9oSB7pRnipqun8Hw52tklStRpUjVzRa
qGzLrtIytOtKcDUUrQx3DFVLJZWNhJVRpqu8PkuoXiDNx2NDdjfLJsS4Y2hgScOONQmQaUyhS2Pl
UDYkp2MQkSHc2QPRFkPLDRiCgRl2Nn6fWrwiN286tV9M4fPFS2uilTMFCusXGaxfBfmpLZ+OLWEu
f/UtucHgNj5Jw7ohPdxlVj+LUXcsTDBQpB9z+S5P3zJ4RjU0i+I//I8XwZESM0WJNWIso/0PNCkk
9qKJGGb/GvICwqcx0jCT0RYBg3oz+OfZFe+HmPip/IoczIc9aaJO7/1Y+NcqPothYtxS3C24MsKi
pzxmX5Z1aXc9EWye/cB+weG4M9F0Ky4Y4wwQg+ysOsBrj+CwFjqPo04dQzlV6CvjHn8/eaqnnJAf
dKP3yBk7kitKpIkcx1GoKadx1LP0dIJREHYazjcLhIbcKW/ftFtfPMf+kA2FGpKy1O2EFSrS4b1i
QrugCz9Xi+Ucb6X9BYKCFIpLmDoWx25tmZCxZdc3ZZY6fw2H1SuTVPSI9MprKs4v1lpomkRVMHP5
d2PqIc7MaS0sp06eZtMm+Kqb0+DYEhEGR285XclYzsBIiGkrZmmP6ak3//Tt9XdD+BreJFS6CppL
lhMbaCDDometeaotUfpDYAtfxxvqdDBXjBl00BaVoQ3bvMvLNLVRMiFYfnZC/saknD3c/kQrR6hq
EpxmjutPzG3ugzaFcDP2bPTYouz/6XiNXt97OTxur86kxazmEIZNTvZV9jLk/zKn+m7Y5S05We4s
LGOQBQZy+1UrNT2lLPJI0J8VqOCOeDpgFQzdn+5XzjK2pJv9GsskKYsQQKtVneqittVSusO4UsGC
vdZ453C4O0/C2ifbHDh1d5lVvItB89K6k1NPMtBo9imTrupmcgXLJvIixxKVyQY41QBVzKAhil3U
jVuh/pC+z6LAol491F5DRU3CwmjhaKPDhXglLdttZyb2jrmRbv5NC1S/8CEVGTp/3KvJ+ZajEMsy
y4Wybbead4bkVdHDLGqxf31a/YbxurxXVpauSKDjyWb7EifzMNvXHfx/0pqiVjohGndTMnqCR+IK
C8cEXSQ7RgGpeaYODUpvuRKJR746S55NIxgkDCkyi/IJtTZLq6wqYJqZnkn8Qyu/HYchc/9rsnr5
fS70tSxr8hrqKk54g718RaCnZvjpRVQDq7CwOsLhor0Ip0pZS+DUn+jdyPqE7QTlne2zihtU1VqX
RWDkh87649jC/xHxLyZyEY+eeINGOaD/aVDO3QSpAMew6UW1Zdt8qN7EWi94XMRrKZlydPxjyaJz
Qc9xYUfN49/ZxDddW5mZJ33xvIsHT/a6IPoySbaCB1x0rMV2Hkyi64bIjToX9vWUJxAzgBtHv/uA
eU9+/W289FeYTAnMNhhTEUGyHzwIGZ07R41ogBhjC0DNnjzoATsQqMawMxw0N6I8zuuXtN+3GV9t
ihxOKtcUWB1ktJz+XFyMz3g79pogdqGkYVOoDIYf45/r5zctJLRnmJiCqfAt2g265CKVnQL5dXtW
bGh6naOnJvUGP701/eROnwRyefvXoBdAbjdIVWzmSwJAtcHkkqp3hrq2h+hv7eI2QVKZM4ax59h0
F6bjgSe11H1Oa6M+I5DO+g+j8v7OlXzrtm7M6qx2gMSsx8Fuz0wI0LymT4OPWlt/+fjHFdfPMfOv
J/kql2wg8dLPwBvpN0Px8+Zb1Z/W+MOxWfsHwAsKtwtkKTfRiIH1WvSPTRhYsuC5XxAPKnd77Oa5
yGpM1nIoRHy70MLncscqH0V3LPY7r3fzix3Mzs1drl0QEI0JnPBLGNR+cxO632dHTmyM4kM5onBH
i+xi/77BkyLNyEgGv82Ku+Q4pXM39sl75WJgTjammXoo+X8nKmQQLRZ3mk7loiZyhJBI6/eLFdnh
Ivj2F1nFHaOaOloUbag4RpUPqv6uDL208Y8Dbg8C+scKLhymKaP4/nfHJUvVJqM6h06bjU7X9XY7
Wmc8fx6j7N0HtigcDTWWRCRFGkOnUMcbqk4+dDXvSKsGQ2HZiUyDqhXtV5FhHCVVOSrfVB2GmeVV
0cu2jhnSpmC3sgXmo3xjlsku/duoy0clG9MpdND100CgGmntTCFf2hI68lIu6obfC7ctGnckdySK
yz4DmqReS+ZHSVRs+/rZCxS3BeDIJy7LNYT6cug0i8NoPLqMkZ1+GD3VFT+miKzhmQiBbWoGQqIe
IY8kk3djN3nHUbd7idkaxLHQKClQSMtgUPg0FZ4ZWH7sFvhYLgjeWwu/dEQ9RkJEFpWbiEB3Y5nN
E6LOOpF7loeM3cxZb4tr1QcDuaK2GUGQmxwDpWUSt6EGuDD/pdfuLF0vg+AGIVonjiBCCE1JSs0g
snMP1XfRA7LIBI4a1qWxsqhGVEfqRa8+lrMbiwJbtE05Kqi1jFpjijAYljs6dHYaqbgLXdNZVDUq
8BWf2xrLmupjBaBc7+x+LOxahCAKMD6v1dRxgwG9WI41d9hUcOsW6i4+JsG6po2uOT8U7CEBc1sc
J2SK1WGMKUyK0FpQWY+ku6ujm3r8oBi1Q2rRnD+RBzlWwPlkzRkL6E65H+fMNuj9MSewcD2gbL5B
fQqbpEfJCmqvrTwIlyBdv1lGjfE0i12WD8dYImM4MpgUhdQmI4MiijN7HSdih7lowNo+ayvoCJYV
Tafac8RsKEdSrYmO0gC5jWD4wAR788Ux7hSn9KbTJAsudru7dQPGTN6CLbNVdBlYm1Qfcssn8ZMq
UuPZzc/BNf8axLnNLFOlrRpgUIIYZzKNc+un/XpaJmTrLONJk6iLYaqu0ojMY0zwKjo20ByfalGn
Q5cUvmQDQJNLFCw+y3SK0jz7u3iDw5Hq3IZNWxUwcX3s3TAovOi+cKjXuemt7KYXUWJf2WXADR5H
smFXDXGqAa/41WKy8nOzQ+xrDwPyMIvks1ITGcnjP57iwS4UG1iOeJVxWjWFAHYsPuO7M64+aG8i
jBcI/jMwX9VGSlJARFbhLLHsKIrgk2l3F28QuGsXJkuatb4iJorCgouSMPdRBPD+mCoE+4pX7IqK
JunyCWZUSIpJ30N66TKBXIGIKPhvPxOi+Us7wpAFc9jOJe5CED3ENE63dxKhcr5gJ6kcUUAcLNdW
65mV+nOGAThawKZqiCJbtDgcV6hEQp+1DL9N1iNNH5PaPV6X3eNis/gcIZAWA75Ig9vJMsXro1m9
W2cUa46YgV3qnerIcpQEx4i7CefNplE5bohio9MHRrGtOyHZl3jWQ+jPDkHC1HKVN7zGbcE4YkC/
6KIqEZaplPF9NOpepWHW6Idjk0SLxNGAbGpjbqqwqFHfT51p0/WPH+N/Jxr+9V+W1nhRmRnNOud2
3yg2qadvq/HHE/Q4HI4LZp2ukcwIrSA+rV196W0K8ux/Hjts99L1EnV82wJtIrWC3jbYAHdITbmt
xnMfenJ1VrJHaREE3P7q4K3BUGQ2iYS7cpGUEktJ1tDpI1NH17U0+HKdCRIAIhD275t7g9EpdR23
cuigsPZz3dQ3mvXHdQXPa/NiB0cFeNNbqZTBDppP9ly9q6PYViaBs143EnAoHCFIpCNtRnEflkq0
y0xB5fSn2PSVW+0SOWPAykNV0a1kNxxUzHHHfxpK9bj9Q6swphmBZWYSP0g5xtap1JZR7phl5qlQ
3TU8Hcff7mn0Asi/N6zR0C+0x2opPfEmsgZD4kXy09+BcHtJS3EjUSeAqFCvVpfemdCqrAu+Xvcv
kxtTuO+XVrIyLVzhu84rbpkaA71pzq1TO43gmiBYJP5NoeggkNDpMGfJf1J9csgw2ob8q0cpxVh5
0fLt2Hu7G2pjF7eh6mZphn4E3FqZDpkVh6zuMcLr/lgW6hsIbkN1bVwocQ2IMneWCxuQVd1It4ab
XCejrfrsOS368+ogDpTbXxoGAJCJuTGrv8+Jp2hoW0gF5xE7QV/d8jeGcSdspiu9qa3AqCK0YaNQ
sP+cW6ODEExFqYd9KKJh4LFOVcI/+CSqVGhNB7pQRjxOWJ1T6fI9Bkl/LpbxszGMnmDNWDi/Nu0F
j0Xphmfj1Mz0OGd48215Vr0c+S7ldk4vykXxMl90/dr/kIFE/H/t46gJFRtGmRj4xFVztz0XnoSc
x6lD93R3XnyMOzyJEPfj/l9A/r7fYXb9NEUwMJ+CbL1VKwFh7N5bXwzin3mQzY9kJcSFT5u7wTFR
mVEkidO3lWMN8SUMpxx3jNwrSP2n5cvPgf9iGEdU/VCMrVLAsBCKMcPPZvUjUe5jn9ZfILiTnob4
UuoIFqsybzPqqOaNJZIHYNvzIP74a3+NCdZTbbGbiybb8/yxKi0fIjuK8ngc6LthgEF5qH6kJtX5
ZYp7qzMpS3r0aXaFUR+XORdVRe6asoHgFgSThFPoTQIiXhVsX1QlXU3qT8Xwjy0RwXCLkvTxhDeD
DuteqRCCXDvNobW8uGGfzXaliKrkRXDcuRH2SjokFeDQ9BvEamjnqvo+qitMgRY9+oiguPMDw6a1
mLaIBaV+Ly3XWSx7eo2Xn9E59uD+F9NmpdgfsiE9q0mi0pB6nIWWrfsdcu5R0Lm9Ry+6k/nC4pZd
jt3AccdHPshGjfJC5MBuVp/hJUFyvTpsHtcbqmUZLWzAOEIP50aJGhnrxdSJy5baHXF00TOCaDdx
LN6UVEHPMhxokc7OSlTeiV4yRWvEf6FVs5HXiwkIEuh+5hVP0U3ihJgaYKKlqi5FIcF2zSseenEb
X52tTyRSDAtwJtaouc3dCuk19TtT9cDcQ+GtReBA/oNNKYbUCmvGFcgjt8vJmB+PY1ywl/ge8zgt
jSiNYE+Fz1wgsHtL8UFS0mDORfKZImM4isiTnOSRyYzRvysNqn2qr8fGCIOBYwaSj9LcakDQUJSN
R7LIq09rsF7+eSQTZVt3j71NLHD0gBNkrRaWHBiz6zQ5G7GXKv6xRbvXvA0ERwm1mcZ1QbA8utnb
MYmgwhYxFVp5Kh1JdMkT2cNRQtyHpKFst64TqqTI57E3XHEaShRxHCeYsoZx6AMjnruSeOG9+qyP
I+H1tF2c4jxcs+4AWCdIFIhig+8jj/PVqBfmyvjcX2Mmr6/fajfJeXI1bzmJ5/UJgp2fCNbobbP0
BuBIoEI8b3Kpv6L9obfLwrVyXGQ1rw7m3j2Ol/00wkvA8K3mhErIKz/HpA/VYrtC+j9z6M3olbey
XTuht/4dgfBN51UurUvJgqaH8qmE/KWqXBnmeYxE9eIih3LsYSjlUpIcQLOe2o3a2ZMhuKLvf3QQ
RZeppRpE5dua48mAgFKM0Kw/zT7LZBcB9llU2cW5cpeTfp5FLUz7UUkwPlfDYDc0EnGMReuwVBb2
YGM+QVj/guS5r75rPrHxHZKrnY+jY3frbcA4wprHxqroADC1+abKN1HzqV3uFpHe7+5CbVA4zqqW
WBooSzIW1q2aedMiiLhdmtr8PkdTdTkV2sReZsIMfKicU5SshoPgq0lkBMdSzRotPfRXcC4uswM1
JVtW3b9aDP7iEqvxkPQ9EMaoumizcq7l6VNTLY7WEkEv/e4p8uIx/tIyR4u2ziM8VobhWW6cIVvt
ZKzcWn0fi96mBavD31jisDfHjr0IWtU9xEOr6r3+89hxuwi6gkJ2k1BL43uLJ4WgP3wCEdR1VkPk
p7GLkVa+tv6xXhy7Im+AuA+1oahjNZtBB/Hwjrw3Q7cdTn9nCrttbj4wwjldUkMBAsl/FrVj0Vsl
F5CayFscbWrmXEQLey+r1R9qgxKvL0sniOTdvbLxE/sTNlbIfZFJiwErpvp7ET+J1lv08xxrlZIc
T00HC6BZddvKratnomNT5CSOspRaj2qo1sMC+T6f/Yx8L0Sjc3a510CjnYZWPrT5804KrbRLV4Kr
aXiJo+uxj2ydYrKeSCBh15QNDuctfHXjcz/VcYnTHqous3sV574sCKr9Y2uDwjlsUfW2xdMBvvYD
FRUNTWBBsSw7EyRvoXzuvGGXbMA4wlfrpTGkFGDN4in6TVwGs+gtXuQ1ju4J7WMrLgGhjx/BWrL2
0BCBFftp7xcz+PZrc1LwJKphZcIn0tr1+9jBdvRQxYf/4xr26vVOdvemtOYGlHsMKVZ1UlEqETpG
/W5eTo0orPfvTBsAjiQtiJ1k7QqrOo/Npc68hrXF9FBXjpz5CbKQArJhi/3qA3yDx1HmtECnMTSA
N9Q/kvpiLudJ9bU+xADZyzy9P468XerZgLF/3zDbUmWjNUnMe3KwVmdKBW87grCjHCkkUTaulgpj
KuN9mr7XtcpuaSPwmAiEZwR9iigtADKTB0O7klSM7xPqoO3mrjae4gihLVQS0gmeiq/baza68VkU
7JPmFH5+88cDV9nBvAHjCMFsJ7lcAegM6iWj13EuWBYBV1OODaIGQz60CR5DOw9mx0OL4XqtFK9t
RQ+w+6UzL5bwhd55HMt1MQNJ1W3mNfa1hoZyzenRIC9qKxCxtsmRQYrvej3pgDZcBk/3lROrK3fk
c/3B8DNfESXLmJsOtqrJUYOZt9U84HPfqTLTN9YUckDUVvCI3sSGN3als2jZuVaM4HjTCs3kKcKc
kkXpYWb4ZdUc9h2X3ZSneHXyW2g2nESVrIL9ZXIkEUKjocpCtoZp5kDHXluCEZN6j41iP3LkS44p
lkjptZKdgRr5nsxQgxR87wgjkWMJZUK1U/Z8AqJNbnUVe/6oe7I/B4kvTMWIjOHIwpziUolk5rF7
9paYXQy0DL9PHPPOCnon/4KVW+1j/4kWiaOMMjRLAyIIgAzfpcu1Ud90b0tFbzYzRxtDEWllSYHB
jsLxzEbCZI76aAWVH7kiXRqBQXxJeGG2CRRP4MOk+tlKV3Gi2n0iGrIk2MF8UfiSq9qwNgBBE49N
Mk81zo3xGOnvGmtyhiK1U02weUVmcZwxTrmaTzUQFfOUhD9S2Umzb38VCrzaVhX2UTvWWKaVBoPl
tcQ3RF9Eot3EV4Mn0dCsBruFU9WJ30FLNTDft7Hz/5sMJDiuLI4bMLkwGkN2iygWyOZ7avQ1Va5l
2Tt2m2DTWhxBLOVcTgs7FOl8ZTUfaf/l+Pf3V960LAihUZSHcIdTXWm0o6qKa0p3MSfPIldKLPps
EWFw0SVBZ3koTWCQRftIzMqTpfiSEGjtSIqzNsgJx/V5UCoHg3XPLUr454Zcqcn/kXZdTW7jzPYX
sYoBBMlXBlHS5Gz7heXInDN//T2Y/a7FwdDCena9b1PFowa6G0CH040dGtquUSxBXOYPJ9VJZu6k
GmQ00dY1+z1flk+szCFw0TOwMBYAiq5dU3TfEMnP9nh1nyUa5gP2FfBi/SKf9oH0xRj257eR+e73
B9VJJPYTVhBIiOQyDXDoj8tVE140GPzW9YaThLvFEF0wtlXyhMWpZBT1TV6VEGdOx+vEQlVPZAjE
Ea0Yd1QNlA76bACiCP1G+gQCFkXenV+xbSd7koI7mrRIKrJgBES3YwHg4KD4kt99rKKZnmC406my
MovO7Dam9c1T1oOSLwsFzvsPj8HfGK9Fc6vNl5qungMDGNFBU9z8Wt+jWdadvxs66rpYNbjoNSjQ
gFc/vAK0oi4smx6AqXXdN7fxoH/o3nCSiPMYvQ6Omm5hEqEsUo/vFeTESCNYN5EUnBuQ0lBOZgUa
kJJPSvCY6aJJCiIA9vfVMqlNTxPMCcfez7fZcCSdaOiRQIdfYx8rgN4KNJkSBS+m+SGVHyXQ2LXk
bpCJncTUlrTPPfmPa8bZ/mJFjdTo2BhCZSdKMCVRP5y3S2Z37zwZaus0JPRZATNnMKMRWwrJKC6j
yl0z+lS7CtFqmYM6L77AOFKBojFHcgaNjw7JEgY6FdQAmvEwDcdiIE4MokmTHsHNLsDaVIeTZPxA
l7RvzIlMkCwa/aW9XBLRY4JZxTlheKvp6qLXDAiDYubqUO0SN/Yp2uUnxLhiYSvh9jG6koezH2Ws
Y7OtIE/43D53h9pPfTaJ0V08NmZA5HO2c6wrOM6aslpRNNoDrvo+N7b+iSCQFyGdrH9pfqHt6SAu
Ddo8hVaI3KEKYtAkiBSsZx5ezcZlOV10oeCgY/Zybss4ezKmsqG1Dog5hMFibEilmXaP5LyI02PT
VRi6SQ1KWf6GGcLKVXRTNc0YWY6YmvIYo9kuVHYYpeCBbqbQvqcYoWeNAtG2V++EyB2w00KjWFIh
WlPfldNjXH5OrcfzvuIPOnHC4JzFEOpoL00gFeOOAq2Nu3xLr0BbAvaowU/d5GkRNNhs2/BvQL6c
ocE9OgKdHm4N7Wi3WW5T0RwZEQJ3IQ8b0JllbKOs5NKkh1L1zq+Z6Puck6iLXAf5Ib5fJZd0ApHm
z/PfF2w7X5kwhXrakAHbvnSPoa7blfJFQ7nleZDtK89JnQmTcqXOciIZhdUAhVwZNyyEx0i21Zvl
yMr2YjEhiWjVmNQrPLBSTuAixqoRw8m//m+4FIIAdlDYbASDug+FzVzbvuGka5xvkClVUo3t1GSg
LdfP9B+ZUdizOgnOJdGOca7BmLRETnPgdK1it/TWiDvXQIezYMuY4r53dSdxOH+Q6GMwzwu2jDGv
tdfKnty26HKXL6OjiFRetHKcWzBaNV9AoY+TFv0uoMej+6XbiXrttqMNJx3k22pCPOqUih23nfVa
9ha42vX4iR22kSeKdv7hsP29ejyBVxFrUij1EGnobXJ87Qv/9j2/nEDmEXmimliBRvDkXXKZy5rV
AAxtMFejrH6TFYKWTFEthsCo+B6buo3lOmAL2NBmr5HxNjJF7ZciCM5PjFFUojwakqSgkAeXtNNU
TwK9ZtecM3qtc67BzBMT8Q1AhM/Lrr1X7NDT7nXUfiEL48rfRKlF0Zmnc25hijB6K5yxavrD7BGn
/BI+pY6TofF3uKv8HyLNE+kC5x2GUs1nMwWcUkKg5IehYfLhx6hdVrbEOQdDimM0QAEFg50m19oZ
ipM71O0w5tserlN3fFlElW1Ck+K8RK/16M1l/jUzfePGBK9VsgOzWns0fAwLFE4SFywkP4Wi7NS4
TCeISMvUbrpHAze+XFTaItIOvkwnWZIUdUdAQdb7JgIXHVhzjtKgXFaj6cyYZ2+Gt2EQ7KdM3YG6
2bHCNrTnQfWMWfYFliHw+Pxoim5q60WqscCtF9+P/rQnD/WBMYZZB1G3KNPCM0ZIubdIZVS5PFYQ
W0VZmintCfj/+mttOUyNwN4FHoVyHiVOjKLImdOKai2ySaJ+jWMRLcymqpiqoWGEg0ooPzKzX8Ky
kHP2skofwuz7lLzk2aNgc0QYnBwS3tnjlEAOKwLTmVMhDBp68VMnO5MzgxZyvKmccS86mUWo7O+r
e1QEM6d9zB5xzb5rL0zTX0Tzx7bvhqvV4x1kL9WLhv5NJ2Qj8NgzOFtcxsaB6l9n+RnuREJtKt8K
kHORyyiNjcmKMXoi23OS2hqUMJTcSvrS5KJg+uZxswLjPGWRR1obsNz1fBdfd6pt7TKXHmIwRUG6
bC8O9m27lBUi5ycx8T6rJFbJYNSHuLvJC0/OL/p4180v6nwVFLCC8FhYL0Nk+bpyGESkl4Ll5bP1
uWXG+qxgPyNV2g3qc5dfqVLg9QHm5kmCh4VAP/lcPewxVWMLsio0OoRhaGey7LbSV4HxbTqR05Ly
Ofo+NzEikZXTFCh5DveaWzvdiwJesdlN9rL9L5K/W4TVygqRc5DgUizaWsIikm640PIa4yEecmvw
BsVTrau4x3iNa6V3z8spEpPzMbmG8sUwYaCoxJ+Twc4VQcxr86a/EovzJ4sOjlkZ4ygcQ/mpgJd0
8gP1Z7u8nJdDpIGcR2m7oSRaAzn6/mtZHjOa2FayM4LRnlNT8E4SScQ5kzbGvPeWRQkn+k3ur0LT
bVCf1Im4fEQicW5kDHtZb0bADBp5Uo12VyipTxbDbtp5ryymoLZHpAmcD9FYbspUARdOxI1LUAMU
H0lknjSBz8wHrYEpVSwiYEwvcZx6GOU0mh/qPVqBcMGZHsSX40Bgt2F52w/38kydLPt2XtkES8VT
tE2ynmoh5so5UvPJVC6s/OG/fZ/zBIvWJ7laYytwYr3EZXSZSaLbmOjI4BPxklI3icZkwMhvxGcw
bMCJvdwP9rVqG5hmDo4icaGVwHfzCXl0cSYtZTrWGIc53s80tVvr8/nFE1gnn47XlbCpMbEFKZ0O
hQxPGUoLVAov8KFjiCqGjhe/JvNtTHSZqyBntCSzaXmj7FnS7FWlf16W7QeQeUJR317GJDTfm2YO
Mo3oUBxikLk3+8YbEb9nc2JE8fvt3TmBcWqXjuXcxyZriM9CO2ofhuKX9NdTtliFoolDWtEpQhIy
52V0SVYyUiEf1ljjhZnGdpiUxyUVFXsz3/jusXGC4fOtRYz6hHgC4cRYpSCijW29eRmlzM6GXdfF
Di65AnXYDjWtEDm/g8EjuICVEKz2yHEE7Umwt3wUfaNjT2S72/v0ew1flWZ1Q7eieDaRVkSNeRu4
RNf2MYirmzQWHAh/UL4TDqcPmNCJSS4GcDrwYhFHwUQBNHpfsrItEKsKrgkiobiLiLqoWZQ2WD+t
V/0in70OI+BndRac3duu+yQT+xmrtatlCQYdAsYEs2Z1l4nehUx/zykedw+plDol3Yw1U4bamesd
WP3tZSLeLEsOOthdBUNAjNQ77yZEa8ddSKJJWkDGB6Ewr9rPzYs8Ke1yELmH7fvIaem4+8jchNSM
mE3pyrMkz7Y2hW5XeET3Z0VEBfGHF+IJjPMTJaxXN5g5mVejV+Z24tLb9nt+COz0O/N8+uN/WsJ3
LCd10wY0RCFA0/lyfZnHT+UgSExtH7kWzgpD15CO4Jm/R7UKzWmAf8WxF1zRIwFnunQ/6o52t+Ad
bNe7wpdFc9o2dWMFyu/aVCdZJk+Bk7RHeXLT6i7tBL5PBMHtFW1lOtQq5GrU2C6DB02tnCQ6fGCD
LEpMDV2oJlrZ3houjKocYwty0OUgG5dGcugLAcQfNuiEwRkvTnSJJCNOW3JFjsRLPisXkRu9RF/l
nYaMeUZskU1tXlZWUnGWOyfqpIwgAXeMtLQnI7IbMPjX3V0r6nDdduYrJE4Pohopv4jRci39azst
QuBotLoafjGWosBTBdyXm87CsizFYh0J+qt9r/xsFVphnYSoQgnT40SeFPlCoVfGHLpIfQtc+rb6
naC4k0MqqyTOJZiumuwr41g3+9wQhHS2IFRZ03Sd4H+Tjzl0SPtHBitgTuLC7ka8xD6XjQBjSxXW
GNxVzxqkkkoEGGPwQsntZL3EsltQQbc/s0X+fFqjcGd6YdJ4XFjjThhcL9J+MP08utPYJanyTGhE
3Au83taBuwbkdqcyEXGLWMEvJdYe8+oPPSIb513Dpm6vMTjfUGtlKw8FMPqjemTTFHOHTVMM7H/D
DyMSiHMSQVBOraIDLDMPYfwsJ4LaV9EOcS5BauqhrCR8X/Wbg7Y3DxqqHtX9R2a/rdeM8weZUvTx
okERoq6253lwJu1otQJZRHbDZF15gbgvI9IxndZT6WYq0WNNTS/CcX5eAQSm8y6wUEq9VQ9YsnC5
WvqXqP1m5Ue1dM+jCDaGr/lP61GjVQMUkGXcU1r75RBeUzBjh4Q6U04u66LEXLv68TysSDjOL6h6
LcEhATbo7vMIU3A70KmkXtaIwlpbLluVqYHiPRVDY3nSyzbttWqJcb+rwNBn5C2m4T5Fyb7VOq8V
lbhsC/Ubi0/Mz/UitxV7wsT5r2lq7VaN7GG4n5Jv5xdv21hPONyrDNV2Y5MyXk2VXszxJaKp57//
B9dzAuB2hw5NWLTsUhwdssM/TCbErS8Du0E9n+jhx2zyvfM+gXHOO0mSop8oA5sfrEz1emprGLYm
gbIxjb5mRPAkEyiEzhZ3Zb3d0GmtYQJOMr8HiY4JipmDaatOoGc7NfkIo/BK/fgk/RJFOQIduKCA
H6Ho98pc2PVfj5NG9EFVZFU1iIzqVZ4cUl/iURtj3EqK6iq1LgZdtpdE8GzeXLUVBudY80BpcrBd
whmBiJTkMKXOsAdtX5MfEaiYz+vfph0phmxZuBbjasxpRDaicUNSK4DRwQ612iUhKotDp0t7gaZv
uvIVEqcMMyjyzD6tme5dK8bdHBy7UHAD2nz0qSsM9htWChfGZh81YH5B+xsLOLS+ldvBZXhZlzaC
Du64j5KPSKXiMaaolqnL7yK5VTyVVlHgdtJ+W4pDVfycOsEZuO0iVhjcHg2TVBO8yPGq8PP7eXQZ
gZ2FUhBncfrWHZ6Mw3md2PR5Kzxup0oyD4kRQyaF3sftp1nb/7fvc7uUJXlAhwjyyLr0aIzmbb/E
ArXe1oSVDEzvV5owkV4PScpkiNAtWHWoic0cTAB/qKrQrod5N1LrHsnGZq/o83Vj1T+mCCwBhehp
K/wh3G2sD0JlqjMIm13m1+N1Dn5XyYmdwaOqTfaZI+rg3jSzleCc95ACq5KKhCnkfAh1O7WuCtHE
WE2kINytDMfuVLUdMEJkSrTPtAqLyNWTqUtvNByX8rGvyhBDC2kStCjQoMuIAuGqv2uLpgxv4jG1
WjuALy19qY6a+zSd5QUXn7k6olegcOuxopitkefDaMtzkRizncZ1g4RSbU2lDTZZ6ck08TCwq7xM
l33bl/HnsaCYIicpMr2K9I5edIhBEwwY0AnGFOlljfF5A/xpVZdtbCtxngveq9vrjmPBUA1VIzzD
FTiolqms4N4K6yZKbmT1UhO6N3YXeHd8s6Pnfxjc3g6Tvhh6CwzVH+AFMsyDWEK737FBA8atqJlY
JBG3y4Wu0oUwHssudKPuoozuB9Fsw83T5yQQXy8VJ/OgTLRBTIGYHqI2+yKLbFod5T74mEP4vXZ8
0VSckiSgOaShV8WBHnu/+dbs40v9tSNMQzuI9xEnd8Jje7lyQCVVU9QkAq9amntU4lxO0ct5BMH+
8PVQnULB5czo/mA4XlMqrjWb1DarQBWsnQiIOw+mpSVWI0Ht5KT8EZLpolDih3Qudv9NHvYzVium
lvCSr/JMxlVTRM4yXCWhMM3y3oYoRahHpShv1RUM0niLEmK29ry0YC/Q0Y3PGBJR24IJoY5+JPvi
KhF4hQ33/xaOE6qLzXhMSgVFSa9jg6pdCR6K4iJFVe+/6dpjHuCth3gLxx17ahAmXVXImjOZNzNr
/ejssEFRz0WW78EO75zfsffm+xaNP9tCnOJxBjSaH5XqpStu08JpzL9vRn0Lw7m9ZMal28JcIlzs
D6Xky8PP82JsXLDeAnCezqjxLspGyNG5w2uLCebsHPJL5lYD7++nT78B4xMFaF9vBkS8NUfqLjL9
qHYXrWiEwvvzmUEQalGM8LUIX1tYauWSytkMWmrzKVmulNQ9v2DvHcLb73M2JJm9ivzspDnwN+14
lCs37AXOYIPTiRp4ZykmWCMRdeZfWjLSYDRWVRWMkYNrHqud9hLtlvvKW5zx0tyVN5arCp6rG8v2
BpLTs6A3RiuQNNVRSx/Pk0F0fr9uLWedbwA4PZvDQgl0CTK13uQSL77LnzH9yi12wx49JnikRPvs
iGyY2/n93nyK//rAeLOkvOaZnWm24OdUnWx6qPQvJr3XRLX4zOLfSUgwWgD/qZSqnIToCQIbbIYl
jEL9YCXYMZQeB/10RZviiHChQBG33KshE6oyUnnEf3nGiQh6WGod8P4ZHZ+ivhVpUo+162ReuBMF
NDYU/w0cp/h5qxno0iCqk7aaHVIXJFa2IsoAb3jVNyDckTEkZa6oPUCSGlNxrC+p1dl6+YOI3N6m
uq/WjjsrsqCelWXG2k3qz47ctMHTeS+xUdEAfVsBcMeDhVx5ZiwAaD1lRzEdPuts+YalwgqfiNKU
QlXgrHesOqWcFywbOmOn3ey1TvvTdOvvnbd4gy9f/P0F7610nKovQ9WWRQS8Qf++gC9VE8WBNpVN
1zAN12JjSHhuURPs69FMYa7WfEtHL9W/U1FEeuvkQ+wH/zQcFegb5rdInUI1zBJ2GxpcWK2z7CWP
2BgE4sW79q8DW9TAjUtHSg/dqZbJ7VBUKrkmK5HmKMUiFU5qLEkB9jxdkV3TqECxs6QB+a6SZRK1
v22qIprNLawmKJyxnG9vfU0nWxHB5EFngGZgbNouRurKYQzVlS+JZjFtzG6EoAY1ZcSEVBWJ+rdo
ozXkfRPKOEiQgcGLt0Ub84C6qwkzzbvCJRgs3C2gcxQlg7cseo3LLfA8BFJaKhOklC+L9CgtnwQW
vXF5fiMYp/NToicYrAiA1qsOrEMycbt9sZd3qBe/EBX0iJaRLwpPYkvuKQEaU07ZY11XZHSMa3Jo
vxt+Y5eYQ4CWoUwU09t0Jat15LO105znXWfMOChRMhd7w0uzl77KoNAq4Lki4lp7wbqyCB5/bCpQ
F80EGwJmR3Au35ijLiIFGI2GHfRTfkKp+L7+RHEfaHwFXFD+ebxNPVnBcZ5fNroxaUAD6AStWkd2
2FXGuFckUonmn29uoSojHSQbhgrz40KXQdjNIzJCKhKrs7O4hVv6hRuDmlP3il89myRxoX1WDn8v
3hqUO6WtWVcoClNVJzfKypZ78wvNieBNvOlRVHgzinAP2nT5eM9S1iDmXXTV0W5kSJYe4yeCEhzp
iFCMQB5mVbx2qChYsUzw24KBmXMnvWkNKQhmmHYwyr1h36P3vfNFCd3Nw2CNw7mPkFRZPsfAYWMs
Wae9ease2BjLzg9d9f4DmwSdhzvGAEPt3c2tNKJGbXE5SC03Kq+pJoiab+k4Xg+/v88pwdSTSVbY
ZZe0u0D+aVk/z/9+tujvNgU5TtaijUJU/qab1oZkyCVMlhrLZUAvSuOZZgN6nmJXrrzzWFs3AfWE
xROad2OwZM3ICM/0e9OU3IEQW+tFnRybKr0+nznvbhRKNccU53PrabvhoOxNV/qp+xrqe3pRJnJL
pxXF1Fiu2EA8kzuQWzmu0WZn4YjUd0H5IhfuMMDR5VdJMdlj58x5J1jEba++gmSH2yq+NOn1VIFp
DPfdXXiPyXh+jZF/P1h/OptTYRw60TnC7IVXkbWMnPOTil6RMAkST1gE4em9BYJl4xHpKVtqd5Mi
4lPaNF8FKs/iqbjRmdz2tXEXEg0TnJzkkvFMFrvwKHnZr/oAj/RZlAPYXs0TGl8ygWMsTbIJaOFX
5tdByIj5QCwlFTrmt8L/iE9fCcfXTgRZHObdyIRbXgoy3w9W+3jeyLYcxhqBUw/a9l1pmkygdqel
d/UgiC6I9of3eFpejagkgHk1LnsOZTvzICc2sRd42OTYjYLg3EYxIm6hqx3iPKA2jFGQoZUQb2PZ
Yden4HbZpw6xq68NGnQLP/x2fgW3XOIakLmxlYEFjTFJfQNACZMM54uku+5VtyKLLS0icpAtj7iG
4m4waJsoR8XAZlnGwbIuGskzRayMf9gvnLmWRkzd5AeIVHSSuqLBcZiaDvr3UBPW2X3oDZ6CRwNy
Xy/nV29T/9isEiR3YL/8gdKr0gRyWxad6bxgucgzQSha8H3+EKmo3GV4k+DubmHKox7uJa39wJmu
nETgX6wGnZAd0AARaZex+lDqgjN9+4RaAXA2aib6IuU9AEaHPVdbOz5We3ZCVb6oDWx7+1dYnPfG
1ILRWth6yWAO6A5IuXvTXX6psDpe/+/HucFW0QWkw29TS5c500n1Ap3aPUihuvAiU+6qQbD5m+FU
BbRQ+DZFIo0PCQ+ZIeetiifNtAt8hMmOkuxolrtclwekvd3sieR2+i2wRE7ofU8qE+yEyzkhNmZL
NgLgJumwS5DsNQzFDwxcktLxEMiKR5P+Kk26C6UT3meYNrw7fy1ZJ9Q0EB3k69FIYGVmFuCKHl1O
O7aDLDSo3/0z9U9IAc704QwaX5Gmz1ZbZTrQ9Jumdzo248ixHBDc/Zo81BX7ItKOTXs+ScezxaST
hGdXBLw2eVGD2JY+UHeCvVshcNaG+SxJV1gM4RheMwKm0iGH8dPslpiaKFq/bXEYLRU8LSiPeAto
2jyoRgmb1fuF+TkrBb5p23dYJwDuyIiUsEqLFrexFoRVr0wI5DMGUGEelCvdiiIx7GPvleEExj3Z
ZDOXWpyGeLJpmD8xPDf5D6Lfy7Finz80No/clVDcky3oVdBUWMAxymlnaMhYNUZrW1Hul9r01Bai
gOEW3uppzV/baUhqCwOo8LSOCPzHbo6/WcM+V55TUR2LKHSgctqXBnKptRmgpH2agXyp2oVe+EQO
Mfyvjcidk3hJbbcXYSdY001fuRaS8/w5ikqUvgCyhrgTCyQzKnUELXyKdwmKLSq/7mzlr8vcKQIJ
vyMl/BheNai1BaUdr+ZMUZqbSL/Oq8rWlWkNwBkYDWe1rXMARNU+QDKVoM6dRu55kC0rXoNwRqbq
VhKTGW+sipL5Scra8gFbKLgpbRnXGoQzrmmYAlKBqsopxsojveybcf+Yp8pLWy278/Js3gLWWJyB
maO2JJjBh1WLbQNaqO0D8IxUv2Y38/4FB51ok7g3HIm0VApCwFWfYtMxfYKE1mDri518w7RNsH8E
3xCwFrR0CDaNvxkq/QyamwSgpl45ROocPfv+35aRvxmiHiwt4gpbRnW7uTR22YPhaXfzrn9kY41E
3lewivyktDZUY1oyNLnG5N07VKKPreA1t/W2X4dkuPgFMcwxMGYT5mpVdoiRjBIql2S7GS6WsMFZ
LIqXbIq0CgFx3rAkAS2yAiLNtEM/eugYlumXlSK6r23qwgqH932ZpnUzwyk+yV8KFKSjPAZtKqBu
d3sXg1rw8BF1Tm4+VNdryX7T6t2IvI1kSCnWcrKumMov+yW3azfGnSZz84MOTx94ksiyRSvK/r5C
rQqjnAcJQTX1SwaOxzvWn5ygNlPDq0KDn6fILnykTRRufrW+nIPsaBq0ZY71zak9DleVfDAjwStp
84xeQXDuMYva1hpLQITJQ1ZViKbJNm06t6rNY2T9/QyktwJxDrI2pSzp2DLW1W1sPBPz0PWP572H
SCc5pxiyVkAEFyBQdkyHu0IX2PJmLGu1KTzjK8GsQKtaAADu9ubQg+S4r2wtcw0kfDCc1NUeRKlQ
gUh8PrIdc3XRF6i8XDZuKlN0vfrnF2375DqpAT+vNhjDTpoCJHl6dt+tkDZQfyx3PbKP+U5cOyNc
Q95xFINiWSUkGtFCx4gmMOCJPIaX/6zhaNjy/XkBN28BK/k4r5FJkSwryDqB1lueLzHt0Q8oTQ9o
sQIH0awLTjCBt+AzdGoXJ4kyQjwLzah5n+6lxCzAc1IKroEiHM4/jGXcgW8IOHXmK+3Pur7qEaY+
v3Ii5eMcRNfpVJd7rJwy1w4m/7qZJmKtF4nBeYVcl9s2i+GDNPIrn48Vzvvq63kptiFMVNvopmUS
i5OCtJU5oz4MK9VdkvlYdihBFFyMRBCcFFEBx2CmrLpoAJ2jlGCYyUOVisjstrfjJAjn3qwsU0n0
ipKMTq3S2yVN9+fX6g9H7P9j6DIL06wOO2VK+n+Cf7Lfucljfc+SO60rW0hZym7iWW4tKPb4g0M4
QXI3JD0b8mEJ2eIh5kR+aS4LPoc9BpGXbrpTc7sXqPUfPN4JkbsjSYsxKhZOX2c+ghvBm/adnV7W
BxXBbtBA/Fc07e2SDoVlzqgZVZ1St1uPgrJl2k8gC+/t8oBpBgdRQHJTTTR4NFNnZZ38mFNCA3B0
oOQOjdfyLswKf5A+pCUrCM75YGTqQKYIEKD/SFSMzauPGQo81Ef1Rjlmra07894S2JhILM6M9TQo
9cAA5tIcxvAYpzuB6rN94EMxGMT5e904I5bzOZPgP1gxDmJYjv5N8qhbu+OuPaDM8iV/OY/HPncO
jrPmocjLRjYQNJvKq7wI7Un5mlkPxmTrT6IQyaZ7OknGD7aYZhSTmAOggvQYlfu092tyOC+NCIIz
4raIpFgasTtjeUuHfbvcapOoaW8rRLzaIIMzW5RYpJ0hQQzVZ1Ge3A8Pls8oZIUFDuzXntkbPgge
oX/PTDogZYfUdJlHCn28MmLi6Gi2nUW8EtsuUIOpyug00FAl8NZFZIiESHpaIyF20XrhHhlZz/C6
I0XQEQz2O1FOdnuzTnDcQoahFIfmXKGM3XgqLafK0dMm2Kxtaz1BcE6vTo0oywpIVEwXmXZINJG1
st/4fotOAOwHrA4qZHkH0oYAyA7FLat1iZ6Rn3fAlwlGYdGCiaRhC7oCk7s+WKIYYHXxoyqe4+/n
jYe5rnOycO60pzmqn9n2y02J9otysew4iNorXUquzDn8XCrt5J6H3D7oVyrHudMuXcDsVQOzw7QM
ya7QIhbaod/ZFU560G7dio6lzbg6Ctd+KznnX41Cr4JMgtapPnu8Y/bZrjyETuXErigIItovzrcW
UjTP1AAUGZ7K6EkS1cVtrx5RkYNDxlex+MFEMQasqUWbA8DXdsUOBzp67W7bwdM9A1lGBAT6K+Ew
102zBS0MXqBI/6EU6q0WEjWZVCoVKLtJD3m52GNzSMbKOa8YAhD+idtLctEWKujdB8xoIddR8z36
wGwihAJOgvCP2jTSsmkhECS77L3Zy71oF14RTOnsfOtWlDHddq4rNM7blbSbMQwJaNOux2giVvrf
7K2vrPQ/31W1rd6fX8HthMQKkPN9XRMFUa2+AkI5UD9kwbKeSkwWlp4GzGiofKtzrUdR5cu2ga1w
OZfY5aEyoO+VCdocmofSN7ygZxkQFKNS0bAsIRrnE4siDajUQMphl14zc6483QdBvy+mIRRuIecg
C8MqS9oCa3RUTIK8Z+PuUz+M7YTiVYLmK6cUvEpEZsC5R0mblDggWMvOOPSNM5o3vSU4wjad1Gq7
OH8Y66me6BqEqsaLAe8QYUpi8760AuD8RWRkUmh0kKExn1ryRVaPg3zEQMhlfJY60w2MI1UF18Dt
lNgJk09u11VHclWHUMQvC9SGxl7gR2Cfi9wYXPJtetk5lT+HtsDkNi9sK1juAlWjRbwf5FcF6T3k
YJzlQj0wT4zmhL0Aa1s1UIBtEk01Db4EQ5rMuTbR14OTszZcxpwUPknPxpfsOX4sYdwJ6rbQkH4e
VQTKWcCEqOMUBg2UZcK8s/phCVGmlQr5rZhrencTISfZOLVvok611BiyDaj+MBub8cxY2LiKleth
kpuQYfQPbuSEyFkByFmbMl4gGJF9lm0v/QoEbq7lN0dxvucPjuSExplEaqVBOJdAa6GXE8bUgT5g
QWmdidEiqh3fCM/s7VjDaUV5ftihKwYtG4HIppKhRAwVNayLmLUISMJYyrZL+S3e62Kv7qnqqC5U
lbF9avVsDg/d39N/soP79H3uKB11pY6VBML0ij/lB3XeyZX/nxT9dQdXImAGhi6B6wg7VN0m+Q+D
2lkuOqAFWv56u1thGHFu9lIFDPNp+EQxQCnBwLA2selDeXht9PlI6GK1bNxRaeUFTboWeGW6H/rn
WsR8J3AOrxeSlTxprTSqpOEur5tfu+CxVH/q9dP5bRFZDt9mS7qCpskE1QLrMOIjqVc+dfvFTw+S
3/jG51rgZUUicW5hInpIl4hpWvFTnkJnWrxy+HFeJpG1cM6AtMjm1BMw1PR60Xdl96F00Wnf+T7a
oJOyTGkA0H2K75HJ8+Kjfm2ltuGrbndl3X6AevONffJVNygbsrJEgSKMR/QNI0+JSpgrlCLCeUfH
j12RfjsDvu6mTbKxHzD4xlEk3C12BcZmN8lHshyrFeSu0jk18rokWMGqOczRMcFMFaUqBGeryEfz
JTX9POSaytwaOkKRg8AplF+BEOF1nB/rrJJF71N2Wp85ZvmK4XSgC80VAPbjl5p+ahTNrpYviogC
nSnwORju0rAQZZEHCzuUkATc0C9KgMrKXY7mk9iypfBTMz6etyiB1fINSENtotIghVyp9SJH+1hD
F55wuwRmq/KuAS/vIlHgieTsxSh+jCJvKlQHzi8YlcUGWmPZWm9ED2i2g2b3O9NWPHmvfK7c82sm
0AW+qMbMe8UCaxEiZc1VORy04CVtr8dIoOMiFO6CHBhjApY67IxZNo4i32shARnHTlEfzksjOif4
kpokVwwUFUCc9NfssDmsvd/tUQ/XoRq+QXvY9FkAKFAHvnOwbocxz5nxkqsesVM2/dN8nH8o/uCx
pDy5zz6dRxQo+Svp1eq0NSc8sXUTgImi3tZmdIEw2o2UCx/Y7DJ1xno19jtWOF0/5XMbQs9ZG4iB
eXSSN9/oPtPCzJkEjla4b5yvmFSp7wJ2Mx4+Kf3/RmXpod3uWHXNv7qMMzt9Jx9mWmiyZqL2mo8C
dVZJaRXgeVrBO2npkxo9LdrBWq7m9K5rd+c3bVNLVmBssVeLSWpTV6UUEcEk+yK3N332kVqa1fe5
g2rMKW6tLOKoRZI3lk8BeFMldDmpx1r+dl6U7fjSCovJupJl6Uy1UCmwhu+GcUge/5lAS27Hz/13
626MvNBhQztEh9bmEqKJUcOOqdgwTh8XPZ4rycqgj/R7CtIRIQPepo9aAXAqyLL0daEhqCr7yiea
2RQkAxVaqoN99fx/pF3Xktw4sv0iRhD0fKUr096opdYLQ5bee379PSjNTrHRmMJM393Yhw1F1OkE
E5mJNCezn2ip3Wu39kFUn6VP2ndquEFlnrxdt3QVxiYRPNvg9JE923wyOq+0Ak17ufzhRAfIOK7O
SMxlpPJN7W2YfC3zXGDkuZZpIwrjuPJ6XZSmoAcIjxXO3jxUvrwIl/dyn09nGDbHE8OtJy0oGpAA
KcGz7HSgScAWLPK4YplPpToYtv9Q+mMDybivZGolq6nwkQoksZJXbbmNJlESSaAI7KLbVE7KKcGW
ZfBUHwv1TpP8RsEO5PS6nB4uKwI/6bERh7EWapVlmVmd0lVrEF11OzA8YbwvvlL2olKFSCrGWFRE
q9KiAFSefAPNcgpqiTGokIquvgmEEqg3S6u7TGWRqhGQ1h+LqwcZgujye/659YmL4OYhxBKA58uQ
IkTGYEThUA8hvVCdssOSz17Y58B1wZvvxNoGq1Im/WTyTpOYid9/Nm8MRwtkrPgWScMvKm3QGPtQ
FuhEXqk4Y4SLRScJJGwVcqwYW8UNxwAoikyieS96cy6YP52xGappp80iny7z6GEa7xgiU6semyC7
E6ki33GdBWRZHON6rqeiAVbt9acDLY6wHIfR7bwORNZ0h1Hkifos+OE8ZuVMDJCjA+wU+WzcZRVF
XW7raNWVd+uPaE/j0el+dvNb3ZX3wion3zie0Zj7pjVKY60SZlvVwSE/wl2ByshyH7/0v2l5KwpE
LHH/oDVnQMYtLwvGNGM6jN97spvtcaCv5VVIA+4VLDLDvv+RiUaw+H7mDMncO61vzHjAZXfVdQWZ
5BVmibzmQ1wnyua7MZevIpiaqlQINmIrZvuUehiC1lFjQr7GwV5V7XHZXTYn/Bh4g8hcQMWMSJL8
QZR+qKhdRDfo76XZYXrjrcdFtE6AcGNgE2RGMhpUTYUlkKmaJM+yGCepPaiHzqcbatfv4U/1sdx3
AW3/aHEn5L06CceIuN9wg8wExF2BvZ9rCmQT2RvpcVUqhwyCt5kIg3FzI2YEFLuER5XXg1GikS/2
Sfv18kcTYTD3DVX4tIoHYBDpWKOnbiluBk1gJLk+dHNW9G/YWJCITE1lUPKrxrZ9Aw1B821tB5Zm
XKWKoO7It1YbLOZuReGIHRMp5NGdNaCRvXRreBpYyTFG9CGaOmyW/lv9mCtW6nNTLzPAxsRySoQf
eLyo0s/LX0h0esytwjRPHhoNQFL1V5T/ivoAU1hRiPyDFVxGEukC48tIt4AOfwIS6CyH8HfTHTL7
+TIE39yej4yls6hnpa+nHD4sybGcPjx2buVaWAHrTwG9reov8TIGfri4wWSiX62uK2PVoX/5dY2p
g/DQHweP+svYjwWqLtI/lqdeGfukVVPIl14nt7KvYg/kfCwOiLy90hXNX9EP8i74oBPXYKdTdQx/
v71YC1HqRimQAkgPPeqokh+hnJAfPzREcYZhHyyljmVyCq20xyCo6Y+NcJ0XN07cADAfqI3HEulv
yKE+tdfJVXMj3+cL0vwnAghfFVyof/hGfx8b+1JpTa0CHR+N2SJKr+aHh2pyWj/+Rhcm/osQgxvT
bMRj7DiJSz1bBoinLYcaQ3mNG3sjFiaYuz9TIqEv6mXh+8WzhIxVb+NEyvQVX8yMHivtqZo+KyAJ
kbE/iKDzXeiG+YbjDMcYeCtubbnVcKDajRy7tLk0u8m92ZFoz0LsKxjYkzxRVy7fLp5BGUs/gKCn
amuAmgqIPOrFkWTTqZedmnWOpAlcsVBnGFPf0MAbvOa4A9jvik+I5qDksKKftcXeUNG95p4nyLqI
RcAso7Iz+l1mzrpcAqxRjlH2vUl8VbRejC/QBoM5vtpqMyW2gIGh9vBh9To3Oka/yOzTyWuETL0n
sPwioZgTrOFZxiaFTkZITe2SfeyS/XyVuRZ2RjgEJxmDo0LcIMGFtUFBJoMiCnzkjG1JR2vN42SA
belp8xMVNA0IdnU7o2tBY4M/zyZRto8fDG9wmQBxmJPSNpcJgcgdCbJ99qCVrvwETaXvtBvDdD72
ULNVrGWWbXBTsbxUadUXjZrNkBQDln9lNdsrELzPfuWlD8LnKNdqn/FYV15JlU6WBHjk7k/lQHLJ
rYr3BU01fuhKbMCYz2jrUbjoBsBMgk0MlqeMD6QWVXm4kYJK2QZVC+MtGlsMwdYuFOqxXsuNiUfH
p9OgvRrpfCL1RCKRuCoCDkpsXQQRkQouorfu2+hX2QrtCPH9Q+/1hzwYr9or6aX36QXUIuGqBG7w
tQFkm2m6FexeHZY9ojkE9SVjZwY0R1LHQRd0eL+gwKQfRK6Iuho2RtliMh+utqYpSihzBt1Wb8jt
c7tEokYBaqsuYTB3rQV3itmjLRZxEAikDrRwZqBZzomOPXI/9uTR0aTkTvQBRaIxfr0hdQQGXByn
gYEae6qvrFByLltNnvXanh7jyCO70tDIAYis6JxKvx8b1QljIaUdL0LZwtA/Y/NC6+R0MbQCMMny
FwNI/dkqg9yh1KEgQlCdSRg08MzHFpNxQF0k21JGiWj6IAZHG4KGaiffh5EX3skgZhf1HfJi5S0c
436ieLXGWAJceqAt53/IPcX5YtEHY15rGB4rFz2HKqrTVTR4aXdtjofLOiGyG4SxG2BvxqKdmn6t
39qufJ52oWe7yTV2tJ9IdoTzPAKZ2D6cKdbIXC3AM7tjPYJS8aiInp6CG8x6aRJiq6pWAqLvidOE
P/vqxda9UhIcnUgSxlAUhlJNdk2/TvQtz+4WML6vtmilvUDTFNYsTOC/bCrIsmLLstUHhSlhOcit
rJtemd9rXeMQU9AhJ5KLMRPWmsZxSjWi776EDVpbFc/qXy6rncDasU039ZJbcprg7Kp49EJQsLbr
7jKCyD8pjEmIEsksbAph3CjH8AhNcC1PB4HJ6OMBHUTChk/eO2ljFNiGGzVdshz7DPGpUuugrO2t
BepyW8H8pZHvZ3nZmZMsEFJ0jIyBwM6wntgNIMsiyOO7XNRDJBKJMQ6ZmZChV6EKsfp7rvb59ARO
+6Rrgkr1lFhUWOTWJDYnyLbfzFVjWtJArfhfK11yfafda15y7WABgZvhPW2+DuVeoCkCh8Xy3MhW
lMUr5aXsMACTXZVokC/c/EpDr0Xu25Nw/bfgq7FtOcZMMmOkLKwk+VaHn3PRBLzA/rGBJ+ouTRhN
0IrJwOas2VuVwdcKtxD1VIrkoP++cfRSVIZSo+Jzmdk1VtY1gygUE3h1tusGQyZjUlP/p92A/hft
RObjQmsAq2sgkAA9xWVFEMnDWAyMhg9WluO7mClxRsxipqKmAP6b4Bylq0zgUOfJamKrOO0j+mt1
w5V8oIsbFmH1i2/GLQywGijOYE3E26+T9Dk2NfaAyougLw4Zmr5Em+D4B3aGYMxPW7ZmnI3IhUrW
3QT64unT5Q9yekO8j8XPAIz9SbsCe48HAKQHmgga93TKmMbfusCX86/M30Ds1gKSpoiJqS/XkCu0
uy8oLrjVfKXFwWWJBCfG1pjAZV0uSFzglda8GPaxFHk9kRxMTFKR2DTMAXKEfYEw+3dqz24GOqFm
ebwsCNWeC1/GYuKStpxXNLcAKOtypw2DOT3Oma+bT4twHQFXkXVsLUfW0wRtIv33jZmJ18Wy5Bhm
JvxaH0ovwowAqoFg9gPDWovnbREMSSDMvXO/1AaVMQaZJGPaNwUqeKaq5ZTapaxuy11WOUXiqEcK
LHpXnDr33x3rBpW5tHEddTqh/ImVP/iyj85+MOX4w03kY0GbeiPdqH56JP0d5tCfL39Q0Skzd3mS
ermUDMgbd18KHc28MZbjiAw6bwpO3YjH3GdFroZkpoeaHjKMDUogZwb5D5ooRZV4gTRslQGk1n/p
TCe/ztPPsHiNppfLB8ZNem6EYblcB5SKw17Ht5pcSg2OhhTY8j+ttbYn6gnlRmLnk2PLDOukdVKF
pc9uKq9eU+4wnO6R7Am7wNL+cR1FIRHX827gmOtt6m2UpjFkS6/7CpwiJXjPVRO5Var19kG0oktw
2did4/mAPazxCOmImR1GEt9gdZjAuYs0grEiZSRX0hqC3CjNrifz2iTHVX26rBEiCMZkSKukkYlC
JPMnPb5b1ltjFCmdCIMxECAsrpNKxkn1X8AFjdxD6M2Rk4Cg5/RlvBqVQVH6WYTJmIa5DhOsaQfm
MoAWvsxcu4icXvTW4GciNjrHGAdSmfNCIsD8r9U/+6RGDrg3fCNod6ghiOQS3WC2B6oO+6pfDXyw
/Lo86BivxBK64+TRll1kjtzL2sH1mLqOxY4G+P2RFX7rxtR1NIaOpsWkIvUM6VFuHpLlS7nu40ZU
zfoHwc5Y9L5tXGZd1TGWOcM7S3urdo0jTVHJh5lm7xVwmIhyl3zjdIZj7laIXLBln16+yFIp6DxV
MacxHxVsdOuvJOvX5YOk1+i9jzyjMddsji2lyE0Il4P5fFjvamilrKAxT7QuiK/3ZyDmrlV2N5Gc
WqVp2ReVb2pfQlGqim/4zhDM1VrXRp8Smrds1KNKjlMSXD6rf7hUZwDmUrVy31pdCAD1aTnSRUQ0
iFGesgM04YMkrupZydnsnmTJRttS8wTebsdWX2rsiKnn/99NYvN7fWxl2PBEY09F3a3mj0rK3bh1
5YV4RJgfpSWFC9rGTtbFa9ZMqoZri2JjuAM//I3hTTlmhkEX5gm3p/H97t+fi033TUQiRUqjMBVl
MD3o6Ey0P32hHR9i6iEuQcD2azFmYpijztJiyDZBNegaQRBkuC3xNcdwFm98bHdx44y1wBOLrBOb
/EvanJh6Atg+qBMEF7SvRb0ZvPIWxX0wd16+AoJbzOYBK1XN6PdGWq7RHQkUsWhb6EV9+Px7bGEp
ow7+Lo1918ntaCZtTbudou8W+u9DUa7ldHPe6+EZgWrOxqSHq5YUXYGu+zA7EZxPu8aVsNAE/Qkg
DBr3y93gLZ76bcHbxJ1vYj/5EM0wpqn+FpLxYH3c5EapQsjmN0iDXB18oXQzTTaiKVPxKF+fqINX
dKyMglqFPXURRZzrV0N5UVaBblDrd+lQGcclWV2lqQV+f8SqiTIAhWxAZ0xF1W2+Cp4PjvFYcTFr
E+kA02KNgZK8FBpy+e3TZT3/B1N/RmHcVa7NS9ytQKGrg06tCV6EftnYqXNaywny3TT7lzH5Mc0Z
knFfRjQkykzVnk4yhn3uSutr03hlZ3lG+nwZ6x/MxhmMcWVqhBU8/YLcyRx52Wl/FV7FXqj69q4J
0Om3E+BRdb6gHGxLQmh3aJSkMyjh7Nh3dII7OWIZiVsuDmUOygLRclrRF2T3Za2rYcYmVUeldqff
tYIGk8wfMdm/ZghL/03kJtBMtsNQLwfF0heK2H/qmp8GCE2q5SNttBu7we7QWuI0TzTa2WrcrIEe
kD3e/cfsIMNklGBoEXw2vgv9W01sxmZIWTzWugU1oaOasp97xqsB1lQFCxHDR5GBEn4yxoKUWoPl
YAk9QBCpnXZluoUbXrdQSgQIYuI2kVIypsQYRhP3HNKhqxYTtjQVNklO80N6oGQZoR92Im/ND4DO
58malaYl3UjPM70mgeJnxwH5Dqw10PAoG1OBQeZfcvSwWERHx4zCUlsMdju0Mx1noNvW6TrLCudp
3ijYvlvuhHTyXF3ZoDH2q+ikXG0ToK1Py+mZZN0vd7MLXQG1pOiVxL1rGzDGfhkEVCf5RMHa1Ndj
X9IlECj8uqz+AhA2AG8iK8qtFQM2UX9dFI+zHsjth+7zWRA2/s7K6a8W6Np2upc/1BaZ2y8Iiqkh
Fp0b10lv4JjIR9fmOR9siKSBanTYjXuyO21SFYnFvVobHPrvmwhrHicy2KdiwzVlYVSxHjFGL0R2
TTlny51o1pVvOjZ4jKFSYq2OehNyUVVXXiDZleTGuVPSGe8ddm0LTSM3/Woqhq5iBapt64yE+tg2
hUb3RPQgpaPDUH/KKbUrzGNzz3KDxMhWYWVNLTdgRO9/TH76E22SKKn2Tje4q9/v/kVbPrV775z1
BpCxw0ZhW6VOAWkNV9r/r4cwx4Q+crKLR27a3bBXhAvsuRZkg8vY4xxNqEpaA/dPhYo2iWWnGlXs
52L6anpsl6RkbHFIyiwuKUO7spt8xc+DunNL0ITup4ASgkeZa4gnO7kmZSMiYyRVU1ukqAMoURRn
mPaT+kO2BBS1/MLoBoQxjrWONV853X9h3q1efFKX/KoC63gSiEjOBfK8y/qptaY2M6Dm8lXRbg37
Ri4Ekxtck3WWxmD6FPU8x6QN/U4p0ood6BGnYPXF/WECdTAYy6iQZZhrjLK5U3xsrMOaiOo1IgDG
YJiFldUkRBmg9QZwVwaYd/HS7xo57aNIb4ScSaJPw5iN1KjjYVRxm/56wjhpoL3K0q7zMGoQxF8j
j9zbsnfZZVL9vXCpWI72dUqtOKRXmJRoLmjvrWR0wHKl54+h+iOq95fR+GZ/oxuMxZDLJdFn+tGU
HSb2UeIDd/YNXdlNI9T018ciVNPAamENiQmEVG/dWlGVUVi3yH/od6NHNwwj+3xQntJbmubOd+az
QD5uvLjBY5QybfRGJni1u1buUX9tHUrsMsHeeBqgWiJmFr6GoicX4aKFpeSM3bCmeO2qEqepoam0
Hb5VomV9XJW0FNsgGuju0Ff39viwVE7SQx1XOQo/18M92OHx0BUG2Vw3skFhbGye5ukkg+4RBmNF
kI1Oan+6b31pp9A588fLn4h7Zhsw5syw2d2wC4kaQPKi6zeDIfh9zpFZyAEbChZ8yNY7cpK4R5ND
mSD/NPaHRL2d571RHP6zCG8g2EukgvYziQGhkWepakHRLVBjzhlZ+Koa/otuep19s0pN1TcZHkUu
kjd7ve5v+1G434Pz0W0Z9NHYHYwVr9iY9Va1tHaYBjLIMrJPi7uAoDU6tlf9iZEuFc7d0R9jrJwt
YzQAXM+GoZpsRXwprQ571C0ZGpbsyT6BS6I9+h+J/Gzs3pMx368ZGENg7ksZ4RJJHZHdogUpdlBi
JA555Ssl8kxMTwclnnFCE8c7SAVMOLpma9gsw7pbebYXO6sNKFygBpS21GzddacfK2/ZZ9/718u6
x+sstTVVtmSU8WzKov72u8Vm381GNBE3jnvynFlmqR71OcV4TCRnr6029qmTzPOQBkOTRp8Hu7Ak
Z0XL60soZTP6izIyoc5YtpUVlJhjkp3LfyA94jefWpPBh4uxHSIbxMR6hLd/X9EkTaRN/eCmMQJv
BRM0doNE8Y01Ne5sCMiq3l12BoxR4lCO1npahsFtzYPU+7L1u+8EY+XvD/wNBmEX4RRW0strC4GM
r+l46kaIvU5yNK+4XjxMfPXOv3gsvbMADCjjN9VMaZqwAqi9z16Kl/K5Qwdx7GUuqj/5t38Tzr2v
x1BIqC+US7YR5tCz3rxAJdTqtEqpB+zCsXbEA31a7BiHBOEPzd9GgRRUT8N/jkdOoCCQwEImRAfv
LF0YzX0YNoOrYLYdxWKsA0gDy1uIM0WY36OJzv+eWmUw6dlvBDVkI7PCARuXdXNnPlk7BTbC9Ivc
xQgh3VgoXrzMVVPUZv4nJXO0zdqudSoB0S6JdBcZfekSK57v6jb7z5u6GOEY82CUEsjYDUBpyrMl
K44ZCkfL3j2vGQjGyGaFsVYgzQWE4WUvfzY4LEhdGY1He5YlhMmXTQr/Cm7Oj7EpGhKAqjQCkTzR
8bJup+H+Pf9pv5NesV/ycBlQ9L0YszK1mHroJuBFTeaompvYOTY8+pdB6I+8M5RY4E7gfsEdzvoN
Tc0ysI2WMJR01GvfYys9Rjj3orw+15JsYKj72mj7NKZVRzTA1NJxjV7V7OWyGO8fz1QdNgDMM20s
UyztCgEw5i5N7GB9yI1BnBmki5KwVVYkDXN341kbJ90C2IAWwV5FN8EsGEB5nwQ+yWNoWO0DN2sr
zMcf8kEio1UB4nguGOi7CFVwyRPl4biahmX3f4GxQwfTqoLEbwVYJd3n9b5Qf4fCd+27AOWtQOyE
QRkVgzpOwOi9yacU/NmN7oOs7ZCCFEjU+8h3IxuJGH3LZGut7QwWnSYW1e7UR4ANDejjw2DDM22f
BmHWQdShyI06NqiMEvZDPGWYVcKNzarZMZPFT6pZcfKhApuq6aWaaAWfSE1Y8s/UMhF/pUAsryXM
r6EcHe3K1ikO6GDY179EXova7ffW4qwojAuJjEVXUgveeZVB4mzeaxbmEMZjlouY//k37AzEOBBb
VpaikCFXOGOeDKXVK2wgEtkMkUoyLqQuyhn5I4Doc2VeZZpZBuCRmlxplioHO/KelyLu3XnsfmlY
2elnSVa5shxjJ98SCvg6RfIyvgUj9TaiVPwpbaw5TTM5XbsTWEiuw9woJ2NR0lRpS5CrDW6CAmfr
GMfhEWQxuwT/H9laOmMuajvh+5a/PyK7u2fJ5Q5UO9AWOoTY6vfznHqjYu7mYfULG5XPznQaSZB3
FJykxsSss2EYdmPCzhRxsZPHMdCtxRUcJd9e2pZl4PFqKuwDL2mGuFtkmslH+T12deSEH5qd7ds3
UeEmP+cCA9IyAnJR/yQ/BDHOwIyagDMmU7AUAxobOyTyJDg4rIMDFe9j5s761XrqyDcPl8Xlnihm
JnQLpLQaFj299d1ZP6ry2EBxKnUng8AtFN1DrlXZANA/YBMc5L09JlIJAPUJRBaFU3pF4yQgrWmw
dyNMnN7FwqDH/JOoGMTVzw0uY81ma16mpaAhJN2wiBQ1OGv2/2KiQXSAjDEbVHWyIwKcRQv+rHfA
QtHUa/0BJAHgwqc0g+bPyx+NqypI3lgG/R+oOhjQQmuiuTSk3k0jXzkiobbuw+flDvTJfx40ohLl
e+44OPgtIGNNJ81SiCSB6Y/yxnU+CUBI4kiPtbI3b6rTMtPhCvvj/Ch2hcEF74RtbJQ8cUyYNpvg
7cvBnqMM2Mnv9pp46ZfkaBzWHcGga/mY++nX/9ytT4XdADLxxRqncxvHAKy7h2h86OZflz8fL5LY
/j5z55JmRCJlwu8rYK9FN32f7c3la6Y84tHoXYbiGTNb1ZEl0WTsK2XTxyRcwshUoChFjJJrpfl2
Et7MXedfhuEr5BmH7SVS+7TTiwSLdLWb9EDbcONAfcT8knqjnrJU0nMpmqblqwVG2gzVIhrqzG8N
iyHnEQm1YnDn+am0blfR/pn3w3lUDZAe1UAXpoOGmrEgdqfIBMy5cATTZ7n7bVmuFv6Y9M8Tsdx2
2s9a5SR1Ifhg/JPcoDJXe1rRIqL2QO2O5fV63d1ILmb1KGOvigobdTudiIyYqyQbSOYkszZq46nD
iydebqfBk+RnEgmyMCIIxretbSUXPZVqKvtXUiufNHv2prgV6CH3Zm0kYcKgBBvBzMqATkjJY1V9
si0vi4MxO0rT7rLCC+RhH1V13JUkMQFUqj9oq8sIGntRmpMb/28UkH1Vjb2q1vKAQ0uvJzxyMr/f
F18o4U27sz0RKwL3Op2Pjh3aXhQrDAcbYPmws5W7NRW1n/ACchtESzT7h6iKTUYMUoqMY5jjER80
37AGKcjcASsaXOLSnHmtC+I4XtyxhWOMuJGEdH0UvtBoYglO/my2j7V8l2aCEjL32HRYCBQEDIuw
T/nEmLtczhEGN22PbqfemcbgA6p2RmBVDcRtndFpQKjC6qozybPcp16qyIKrw9XoDQwTWof92lpy
Bpg215+ztPUSaQEF3rwIAk6+gdsAMR8mUee/Ik7zqTX3f3wFikKGVyVO+Q2D7+CIWwXpPb5wtkL/
oyFkov++CULbxu5DPNuRYFfmQ4aXnhZLD3NLBF0eXJ2zDNQlZKITi+WoMucxHMC3jjMsRlCYdb4s
Z4d1bL08Wp8uawXfOJyxWHoqs4yMeOjTAY9WkjpWXuwrq9yTQrsetDmweuVa64fjQKIg7rFVb1H2
+agJ7jTnWA1ZQRXGNnUVxSnGcaA+umhzVSK6wE5xadUclITUXvDme99QoMlvUBjfoUp9Wi0jRfm9
YEQFVYOgAgHeC3hOsNFeeYw+Xz5avlSmrSFqQssPe6XXsKsNO8zBat03Tt9O7hL7Zfzz/wXC3uoo
s2sraYsevDe/jOmwtt8lEb0vRxtxbn/LwboPMqFdPl8gh52Wjm1+TZsfS/y1DwWunRcnvcFhLvQ8
TKM8U1FGPIDoJF7tN3gSYNOywOlybO0bICZuNlWrM20dApHOa5qDlj1c/ia8O/UGgP4BGzNBRlnL
rQWSgFLn4c8wWX1V/1YCOkr2kfc+glfdRIMZUcEXz4ijzqUlWatG31ThzgDRojzvyitwjiPOSzw0
us2powjcFfcyEVnVwZeJQvK7bployJrF1DJkhB4qOuXih/cVFt0+kSMGQ27iT7Yg101NAJNUNLZ4
jHIofT8tbYZvFhW/qny3hI8TCNJI6Q9j6Fz+fDx930Ix51ktZauSHlBx+tWSwAgYqo6Nec3WEADx
9JAaPSSIbDQdsY+qQV1NJdOgJlLRBFOTPlqT9XxZFp4N2kCw76lBk1HLbGHzkAB2pKTDziL4SFtY
aBOIwk5kjHEVllkOnBEds6W3XkmPoN7sMQASOqmTf50qT5Q4FEEyGjGmg5VbVLRheejkWz0ROKVT
C/07lSN48OqyqaJpgvFK0ziGfd1BxdMDAat5+5Q8FLv4858RiQgzjQQXLHRbQZzGK0sgF3PGZfzU
3PbYvVoD1/i0HMMdukjR/EYL6tjsoj/MvnwtpsXkZLmAqVoacE2C3hDGYmnz2hsmdJ5mudR9hh2Z
tOvlI5aXEPTxmNjGZJtsDR0j30nYjhU0fohdrXk22ti9rPB8w7SBoGqzsb11E2WmMVCIK8qFpO7h
R/aJS9f8FJ4spEjl2qUNHHNwxpqMi5nVvduC76SZC0fSD6jIOVoKaqxRtPWRfvr3Knk+P2q6NsJN
C9GjnF4znfykZHDzb804zPVxRQ5h0UU8T1w/tv1czA1YTLPokgJnKe+W+FQxLXbGdaKgYgrr6Auz
g/TKvhMP7J143RkIrtmIKUr1PrUkaCH1ZAXqVIUOMmvLGW9p9tMeRbrC/XhIB+qwvaB/YpPWidJH
GAFIezorOoFGBp0d8fPqgckXXfjTa7jXtUA9xlctBoYuq6kImdHSWMKyWKIA2YhXdyTKsUtad9KN
YxODCUDTBd6T6wY2gjJaWqFFABtXAEfkxGmzpxE7tiyRcvLVBTGIAh5fkzZHvtXOWYuHWo9QDZvA
BODQ7jmMeAU6Fgygg1Y8y8B1AJoGtiOwRBgIf97CVSPpUXWAUGMx+ZOR+lNXCN57fAhLkWUTbZSE
XZuetHMXDys89ILHWDo+gpH/IzEAst7/Q2Bu9JqCF+wUv9uIAaTMcKXUEgjBN4kbDOagJCyKMzML
UvTB+qW6pUMmo+lEBznI7kdMeySfP6DcGzzGgekkAq1tASsVYgTUKDKnbh+l8vcQX0+iUJsbq22g
GJXLR0IiYkO0OvrejODuq16XHmOo5afLIgkUgX0lr1jnHKY0VNOiIDMPvfR4+fe5FxStrSoqaLYK
7pO3uqyNi1XXOXRZj20fTPQ4M7va2ab0dBmHf0c3QIzhieIc7agx9iCuP9YgAbdU3uxKCxNpVTDt
7edJFthYkWCM5cnUqon6AoJJ3eQUeeEkSD6KdmVwrelGKOYS1aGSZ3oHkLx+MLGmWsVQqf48RmDF
GZ4vHyBXETZQzF0KOzS5kxbnV3VB2N7NvaDGL/xAzOVJ7Sqr2xwAHeVSwy4dtFXfjqcPlDyJNpaL
pGGuT9I32LxNACavqb5bVv21NyXhUiyuWz+f2TvSQAlbRXUbKJSulIqUgS0D9JTNgY7+irhB+BqH
mB0vYSxzYGv7cWxErdTSl6l9S+LY0zpvyP7ztANySUQ/g1CRN4FY1TRNXQywB2lzuMumZ93+0L05
AzAGYZk0qQlpgJCqjpytaBH3Y2zvuazMoqNijMGcRcWU0ke8tuya+TbRv5Y/LiNwFQwTNaqCZ4Wu
s6QiZWOrkW4hPF7UylGR1q4k0TONC2ErlmEhkMMKAUaH86bPqp66gM5Pbulkeepln+qrHuunSjTI
lp9EjxhuEH4GZN/URqwkExg3AVhMQW22d1aTeN2QunpfKE5Xxl44rKLaGtfRbUCZtHrUaK02p/Cp
dfQ4K99tO3IjTHkJW2a5pnSDwyj2XBJV7mjqKpJvLDxxdTTmVPedvc9z0TzZexpjeols9GNijzJy
6jpj6sjcm1MdU5l+zEFF1wckPiUhGLzqubiWB2QP6OLorvIuKyX/A55xGY1B6k5Z2gW4Q4OZ0AGN
flhvURTgq8Rc6HJnCw+VH4GdJWVHKed+UPIuxTUwY6fEPqw6iD3Jja7xZqR7QsqdKDnCvdkbQEZd
prwaxoY+SyP1eZESJxuwj09QpeC7qg0IoyuoG1SyUtC3L+y6GnRueKj3PxBKfGQY9a2uGIw9TFqj
TkfUxdyluh9kzB9On+dJVCnlmxJQp8oqGmoN9v1pzj2Yyc0WIPFR7o9tKXiGcU8Mc1LERKCHNyeb
/8DS8GVIm56eGGVtwJgJkhPUERaIvoT9rfRM2Of0Fo2Ku3FS0ZTqmiVBHHJHB/XLoCYO5YOlGSwp
cT+W3tkCMsHe0iyjNkYDKizVVVU+liLXzr1HWwAm0EPwtcbj1NHziwyHUqSMjnpb+4NnH6s7cUaC
pxBbPCbaQ9Em6q0EeHZqqo036FJyHVldLUo5867rFoexhCZyIk1T4uBM+XEx9nIa2OpHXoFbDMbq
1W1aNOh+6l3rhtIelcEqYwNg84PSRs6/kMcUNdZw7fvfiLbMjiPp8hgn4YDT0514dIpv1MKTvW06
xrX5QNywQtNeFuipI+rZ49WGDUXG1l5FRb8S7tpbzR/ARlh1WUNjgvhe9apdCeMUpC8TNhC2br1T
X+ePPOS3kIyqjKEdK7qCXNmQ9muwgjDzJputTmRB+Hf6LBmjKcNYLMayQjL54Q93Q+Fi+BKZ4eoQ
ubITPkbC+hL1Fe/NyBmSUZyCRFVKGUChnNLDQKR92foqUXedHu8lrd7V83RsyHyT2Cn6MCJD4K3/
QY3+xjfltx9zRWmykSfgU/7g1muDMaDz0pVbfw/3wxclKLxWGOTx4qDN5zQZBwoCkHKONIAWzY8s
eVn612G81bV7gXDci48yPwbOiaajS/itbLpcNVOv4XOG9f1YHe34pp93l6MdvtM5Y7Al4qEsC0PP
4QYmN31WfGzRe1Rqp9zTi4+VVyLqdoFIbLl4Te1kKRTAZcM3sBU7JTn25uf/p0xM6FGHczu28kmm
2dNecuRrKTUAik1X9U7IcU5/7d0N2JwgE3yEkyQPI8FXitGTWB3DA6iRQSJIa9Po83cFsnHv2waN
cdszGcNxoldc2vcIq0ovTJ35gb5moqf/PoaMuAqdF/9TQHZ1RGSPqWZM9GvFlEwidyhNUYwF52GG
3bA0khNNIfOi7y0iY5tLI0Y2GpG32y5PZfg7Gr4n+epYUe2a5Y7M/51Fk5GQMcxzE2rWNEDCxaWr
JE7ZTwxRVuBTR8e4oC4uUn7GPI+VDn9Hv11R46Mp39LwdhStLeEGJZtPxtiMyZ7MscKYr1tB1ZHF
p+bjsgoKENiZjCLOQPc442exk7jCHvPkI604Gx1gczSZnKedSnUge0mfaRhHSY9WHZRA9MEX33yo
pqogFtENRQXFB1vpKaS+6aZSQTolcZD6Bk976MW9Y73a3/QdLVEr39vUE6XX+KZXMRUsSUdJRGcr
IqveEdqcAdN7pAP+89UYOevt7E5eiU0mbSn4bvz4+IzHusppnDRCUuD1HojhKaWO5a27HqSI2T0l
hhMKSH3vO8u4AWTcZCdnE/IFAFTAOUaZstYdXTyCu3y4rJLci7UBYgx+ZHb68n+kfdmO3Dqy7RcJ
0CzqVWNm1lwub5f9InjUPM/6+rOY3u1UsdjJe90NdOMcGKiVQQZDwWDEWo0JoFr7rG4YfWqOuYiS
hfvN32EwYd4gKSHgnoPbz5iTT7/G86c8Tl0Vr4OSsCbAPWM7MCbKp1OKNK4DmN295suLon++vmDc
NgJ1B0BXdHf7m8taiRMDABWu//eqO943ASZR8zv1IfoAQpBAJ471WTTDK3RBJrzXcTPJFXVBjMh9
2NDaTt8YvjWGM/j54xCWvVC4V7RtTIDX9azVQSKFDwpo8Ds6FYTmoPW+y+5aFHQEq8pNBXarygR4
SW2NOqMnegjyr+kBGope8sn4QitVCZQSnOtwIq9nQv1grlM+yUBT5F9G5Cjr4KyWoIwjcES2Om/l
XaVP5xhlJ/f1nH6CPIN/3QyRU7C0z5PdSmS1YUcCfSL7hj6vNxiE25Cw0VFlkSqvwCMIEyzQCWFG
rWGh+rV8sevJ1SJvWtdg6gMrFV2rqT9fiYCswI+8SetYDTBNBt+54ZAn2Uf/0wFuEfn5LSiFaZ6I
9oVAdMkV+AZhAghKTHo8VADWleaW5GhdiDffLifv+t6J1pIJI9XSycgFAAMyl1OC07VCw6oLu632
l1kQ5Pl+gsqbqSsGfQhljrJK2rFVoRaDe3sBQo0D+sjc6aQZjoEujDKIfPlv8rUdIHOcjRnyb9WG
2KEpiTNKj4gkTjU/X19CoVnMMc6VPmqaGShL6+FRDzMLYDL70a0u5WujmmalyDn4FZCLYWwKV0Ca
DURA55WMEsx8U0rmwokfJ+Qe4xHtGJ6we4d7EjR0kMkKLrNomHv7wTFa3Vr1hp66X9Wt9kovEiRz
4nB57gM8Lr7+TnoqkVov10F3sMwHhywbsZoCsNGke5n9UqKgJOsPY/cqiRhL/suqXkxk/TMhtWxN
JjKE2Bv9zdteejD9wbzENb9DWMZDl3wocB7uF2dnH+uiypwUVgz7hrH8x9Zs15pUp8tMKBMXjkxA
9GB2p7JOT3VZe5JZ3k2xaNCeG2p2P4Hx30XGXNea0SW2H0dovtSN0wjnerjX3gsI22JhVObQxy11
n3wOp2Lwy7k61GUS5tCsKCXwG2e2X8tNqLS905RClgSa3b0L5Dt8JpWdrXjStRF7S3VQf7Nvm7d0
OJReSUAuJ7oDcb+7OzzmIzVbllFgEJ02KhrgSA81j+qCj1WwnNZX2lqK1zdRfBX40jlQ7XLCBY+0
XTZjjfGxGn8p58fSMzV8dk+nwUQvpYKjeT5OOzj0RcYlgUo4BBhs14z+ic3OKQzZSdOwikXSEoLw
c86Hd2CaZJRr22M9hyk7SKPhVGN6VyWL3ymiyrbgPJwrljsoc16XZKV2pXEHoSdknJLu9mvmXD/6
ouVjos1gGHNhD4BZrI+FfA+R1wkqq5ntrYaAOUyExMSYUTMqi1hYu3Ex/LK7sbWvdkaCpfhklaIK
NvfKiMuwhn5+NASwrU5mkUtSmiChiNa7uFmdypacXPokLbfWXDrN/LmUH0dRksuP3AZtQsDzHnor
mbudpvcYljYNtAiBo/poBfSskdQDRfaX85BJMDqmf337uAd8B8kkaEtlKWptA3K0Vq9Zh0O7zIfr
EFxH3EHQf9854qpFK2op2Leskw6mVR46y/CbTDSWLbKE+cRKlTVKUk4nTLTMbXJoZgyip1GRJYyv
LyqZRrUGRFyoN6o+3WoxyB3GVnDZ4d+KdyvGeDp008rBzLFi/er+ywdmIDEqj9LX8vyCEj8QvxOd
ZJF1zAe0rM4zsbDONlIHHepOVftV8/G6M/DTzIttLKd9NbRmNjewbXmgYxglGHOzT8XN4kohdLwD
0QyQwCiWT6Gok6QERzScT7prs2+17o5CGT/uB2tnEvORzGM1MnoNZ+i38MCImT350XygTROSMIPl
uzkUFRQM/KKJmckAdH0ZkxJpiIuauCNpspMtL9e3iL9kFwTGnGIqbGldgLBiUqCVjrn8mBFRgOWv
2QWEDXXDNmhRSkOddKYVTU/Ea/NAe+qPXQjqwE/XbeK/zxkXPCbOjbkWZ0MJo9RQeaUTaMohg9wM
xBZNB2mq4qoOSN7DSZT4/xd/vwDT1d5FP20jvVrRsxzd2a8WQMGr41JlFvQVot38ThTQhYBMHMz1
pF5mgpXt/ek2/WoFlM9n/g5i9MDASzZGrK4vrchdmKCYL2qbLhE10Ai6vnc2UEv1v65j8I1CMyMB
JYqqqDoTm/BVrKY51WhPhVVAKlM7JJ7lqiMKdmBg8qqPwgcubgZwQWQpdiWrKyp1RDE+nozhqJeF
edR1edmcyth00GlqGSrjEYGIkdvJ1dL6bbQ1umOruYikiZsz7n4Jc+JTEq3FQj9sqfEaN982CBb3
0t2MKr1gkflAGO7XCJTPwDb71lXrRK3NqoXnNN78pD7pJ1oEyMOocsAq0HtUtEg+ZJj4EuDyl/qC
y3zu1szU27IGrhrSmdoyjA7tMcN5FD0kcmOneQFivIhSq6Q15ndcqTt21cHIQ4El3LNwAWA/bprU
22uaA8DMHfIlvZccqB8EReSR280Cz34H/qf+RnRj4qMS3bBB42Xhf97u29K1lT3bEi5MQ+TpW+OU
OhiLWkHI5i/eBYXxjhzTpvpSgfWmKkYHLMl+UqyCxEdkCOMIStJshlQCAv18zpqG1lw4yOQEfi5C
Yb2gqQqi9VguabvPopd8uTGSnwJH4B4lS8E5Irpmgi7g7ZaoxqhNhQRLusU8KUsfyG15Y6YLcdBp
vHpJpr/OiX1jK3KAebnXvNlAv7lqgxehMdwZpy1yF11GtW8zRapMPPM1DXPY+K8KBjbGW7REX0wV
mb7bqp8lNLmXcVhuoo8C9yqzR2G8pcNdTUpMoMxuW2BuTac8mR9td/A1CNidOeVE5USRYYz3yIoF
3QdpwVtS/5p392ZG0JAuOuG8AszeLsZ5uraWxpUApPPMkJyGxKGaVvaX+Ae4KtEjKxpT4p26HR7b
x91GEN/JJayjYUASIT8OtjDsc00CYaqK/ncFCSWzVfOWbXa5jAgf4RboaL2BOn13o7+Ux+ywHlrF
F6UodI3YIhY4ZP4AMhsFkeaykVQKuNxNluSUdexN8leVfLGsf6RE93Isq+BAcp0DshIgdkPVXiH0
33dp2KKrayTN2Dfdcid0+QcFWvAlt4z91nbmgJZ9q9CC3rEAmIcL7vY/gYDBjZuyKLI4ASNgNTlK
e5JkyTFFTbQiEOZI62P+L0iHsjLJQyn/lRWCNyQ+BuorlmWjvf7dBMPWT5m0IKKt6xcVpXrQhWz5
d8Eu8VxRpUWc3yCst/dSXoLFCCBy2P9SiXsWz7hfH2pQxB+7E+TIjtcRecdLJbTpwjIN2tz21i3G
ks5JJCCWkWpwUbTKocEoy3UI7sLtIBhvL1HusQ05Bf/xQLxhmRGeiq9WNacCHPp32FO1N4WJTE2R
FkohU46c7ajm38rhdqqPpjojcrxI6Au+bpVg4dhhAWPUoyjXgJY2P2T5V/IXVFOUwU+2cFjRmMI2
oaNTFV1WHc6NnjY31TZi9tnMRVGBvzUXEGrkLijgubWbiAaQQTrN0YFYB12kbcLvrtkZQn/DDmPT
zZG0BlyaNoRSOQup+pcHbD4kof5X8WYHx4QCI0riSMlg0qZ6BM1Da48BzX/+Zu8vy8YcGqvt9Eqn
Ma2VD7ZpYTw8+SvvuiAwZ4Y01qxOORAm+840HhdRxkxX4f1Zufx95qxIWllKM81lTW1yVht8Zg2G
5B77+PP1leJX8v5sBwaomd1XE2s2LQB13hYUP+pTGabQuUWn5J1youQVUekYom5C/tn8j3UgbnwL
Wq5K0vU0isZ95kzLwyyJzOLG6Z1Z6lsEeav+jdNUnI92cC2QebhB88JXFDU8cl9aguDGO6maDBIa
zOchpWZNGkBTqmQxTFI1yJpX+fOW9E4iifQzeCunKSa4ggy04Sns0z64ukHMIeENvFSRHXTTByjd
ilJjrimqSc4MJlDwYXanrTrZxkwSfSr10XLiNsPtmItSLG7Y0XYozA7FazXmQ7chy0/cFWq2uh+f
km9D96/a8d88ou3hqMPsolxvpUWsVjBK7dNAknMnWaWbrISOoS67sSHSehCax0ZuO13ARwTzqKgA
LXE1N52/uVSFWPJEFwv+ZWa3mEwMlyCB3dgjrNPDczfV5zxsIpd2KWioqCUmpNLbUuDxQhOZSF41
TRZHOUApzwicPoQME23FgAzE0XoRUeyJvJKJ6a2mGKtcAK1a6oOlJk+F3TpSqf+8HhC5B2y3kmxg
V9as6xPsW6HdakPsNOmP6wC8yL53RCayk21Y4fiwoxkOavrPVvlyeiMNpXsdRrBcbHWw7aZCjnu6
XMNTsdiuiht0i8v0dRTuau2u6szXo2mkSSpVXP7yks5+jk5RP19HUHmRfHe/ZJ8TIlz9jJne06cg
vcfcRQ46ffMJ/Ksn+zn+QjzpzjiRm8q1vfYFHRWgusf/Kbq/cMu7+1/BRqtNJYtm41eQO0xKuG0Y
f+wykHOiL63w50P12guPl8hwJmK1pLCggwNIPdSC6SE+yZ9R1rWgS4Kn/8D2ctFALzcX2BvJxKxs
MtvYmoAIgRrTWW4pbzQ0vRTw4M2BFOq3eSA1jiq639OTy+Y6e1gmeMVyWUxzRA1d/ch4bO3ay7sF
HQEPTSQ43dxTsbtkMyFLJYNhSQsu2VaEotdzhJFbEQEjHwLXQ1CO2sgFmG0jg53PUYRxvdHO3GSp
gmrQHAlDGdfPBTeM0Mk8kPZo2jsa9syejLWeUaIYMsnfshknr/O09Yks368Dce0Bly7mbUGn9o7Y
uzCjUq4SBJIJOiRVDzYpjRytTNQ7wY0kOxgm7nZxtKD1AzB4UXSiabwp1E7QpSiCYCJvphogtKAQ
GJIn8Y8iFSVO3Dc87WIEe+cE1y0yJxsfjyHIjjROVC94ofgQvUzu5Lcv8m3ppR9ED0GCDTKZdG2I
0XmMiV6khOigI8TrbF8H38B1L6Br8+6M7ixj4h/evXpt0AEin2iCYR6NkDZ0ibI0ri2Qp4RgJF7S
MD7+NkuLU7ueqxKhYGjuptbP7V9S/PO6JSIIJshBqUEv0hEQyXKTQ6coeZ4NUVMa/ZnvVmtnBv0N
u2QzKTCXkKzAAFFBS9zhWD/F/uDgCXJxwX8Zu9mpFhF4iDCZ0LZKs6InGkJbdjt4sk+1k5XnKNjQ
ttBhlk84s8Kr5qBG/2ermHwMNXrS5TbwqAqm+ayG0oPqJm4fTofpZHrqK54aQ/qeK/IRft65Q2ZC
hY55ciWtsbrmnR7+FryWHygzISYJA2E/Lu/rBPJKyBUS1J+h2/Z2L+VNnxp9Q9SgUu+6W57wZt25
2kF6RrHMV0F30ThD2ENmRNhJwbVUhyoZqKxs0FizTV4ticdYr/CorHzYgv4+f+pu2u/jdypUvorV
5XnxcY/GnozZiAdw1KK9hhyJdIzHv3HRPQCzlMtYzxO45n5fGMCQHS6Z22aOCTUFOshF7jPdu37Y
+Suo0sopxIhU1IXf7p6hdm0fI3S5ifVLkkynTOzDCuIBTWmORu8oxgfLRFuFPvp5HtSosAjwedFG
3+Eza5rZctOi9eZ3EkfzqSH+bP4wU1TYFp+WIrL4NHc3majHmnc697jMUuuW3C06xS03f8tf5+xp
BPsR2vJj/Igkda+byfWcnZVM7Kn1Kh2k88ZOXr+84v8T3DO4h3AHwAabIe16KaaeM4+Opnq1dZtN
pTOpp9UQPPHy5A3N/dIx4aVOq3WNZmDVw/O4hplxsqXP4/i5VH42Q1DYiSdPj00qSE64N4w9LJOd
WEom2U0NWJI7nZffz+FykL5CYE45UVHUyBU93Alck20FIBua+PQMgJbiGVPidH0wirI6Lhv5ziq2
uy0FUyZoewBCdaB7CNra/v9b5iDwEJVJUEbSqEWVAEgzcjQAyHddf1/B+S21DhZCDtcdnr92Np5F
TJT6UP5/G1YKu8fzvI6OFxMdIdHPNPWLRJRN8lIuXb1gMBbl9ZyN4BXD0q2wSIr9BFTdxBy9Ilmf
2nr0F6n/oWWVwDT+Wb7AMhFzhpxsP6uA7ewHSX2wRKON/Mh0+ftMRKzzMo3Q4AOzCs1T7V+9Dkrt
xWnio2G40KoWHGe+X1zgmEDYq0uemjbg1ho8hhBP3MobTXpU7ZcqEl1k/8vX5gLGxEGoHFaKmWDt
Wn9CDgbOAU97br1/iYlEn1OuE6J5wwZhG5o7DcY0DXoC7WyveCNAJ+ztcNsEmUeOmN4cZ6dFM1Ts
9okjPf4VBY6+w2WsTLK23sx2+y34qdB5i+fiZsCAx++JZdFwGdchd3BM7I+mvp02DWaWduSOWn6z
5KbA5/kx34C0JNWrtwn7ympqpWrWigy5ndst0Lw2VFaPVk9VLzm1QioYXqqu79DoEdldD2ozJmaP
3j3Ml8sYKK7Qwqaj7D17naMeZjSwXQ9W/E/LDo/5tGwrVFj6UoGj3JHQCooHzB+S2w6AmjvdSZmj
CNIebugy0MCD3iIZL8uMh2x6Lk2LotEnxQ6DetFRCa2Tfvibbjm8iP+BYTzDmCplLmfAjPaHafOW
8fmvFu4CwGwUhihze5UB0H03Q3q7UT7F4Bl7NUIprB/GbyKpO24BYW8Rs1NzD87SjgKWv4rawXD+
Iaft599MD+N/nhzE7gBO21AKBIZyz9hlJVlym25LyRKvwJ3d5EV9oswOy4H8oKC0e1WXHdHe/Ren
/LO2LMGNuUKjzowBSQlFxl90wJ14WQfyCtnDDNVP4UWOGy53NjLfU2NatlmlNkLFnD431SEdO68O
3a/0ZcOgmMhCLp6pa6icWURHt+rbU55uLdFHGrdq3T7YxnYy9BJiviIuK+7WWbpJB1HxH1ZMybBy
RZ8KROPMRGG8W/18Xbzr7vHeEoWgykiQ6YDTUpaZlECL2inttGZym3F1JWl4UjKQkCVWeB3mvSVv
Yei/78LiZFt9qk2AiWt/TB6t6uv1vy8yg/777u+n1hpn0KqeXHk91sU9bVOORO/pIhuYyIfyeVGs
dKn62jcNZPIg5fnfrGCCnjmYapVUQACBH9qsNWciXqr//1ew3u4FE/mkYZ7IbAFFD/uv0alHc6Tk
dqBdoVwD3yGUKfhi8NfNUmnHpwlaRybwqbmtgD+pw7opT33yWImYPDnhhhr0B4DldBnltSBlDwA5
LEDeT2XrA93bnrQn8DMFxd+E1LeAzPG3JCtN7PwM+PsB2JJdcjtBh0EDny551o7ay3XP4Fy23kIy
Ea6vaqiblYDMjqqru+lTGq4B0rIbUWjjvBS9RWIigtpExToUQCJ33e1yrI6bl0Dg2vK31bVC1Ss/
VMKKIz06b4uqbzGZ8JBHaQT+NWAq5Ovcjo7SfTP7cBz+xhMtGROVEGAGhTzjiXarmr2iQxak33LQ
OaK04UcTsQXXfa6/X1BYYoFlldUsKoCibv40/IyEL7P8LdohMP7XdnWvkQYIygMlqsxP8Ufzx6g5
VCGYPlnm3yDtImol5NyAsElQ0ELvLMgL3kk9aFNaTlMG1OI2vbeC7SC5lm/dTT4qwVRES+Dx3JCO
RxUqXaHY71jKoy1DBGwzbNZJDbszIbB+HEpnhZ71b0E6pXFEsYrriDtQ9piZRdtPC0Ar+3NlVdCY
fDSSezMRcNjzYUDqbCmaAWkLxhGJlFrjXCMEq/mvrri1EsPRK4BOk2gV6Q9+d7LA+/0vEssZYBlN
VWLKfEIfzhIYGF3qbjB7EspeiWfmv2j8gYvs0BjHNJTUaJoVlkDfBOQPINM9dWDvpYTHoNYSXJK5
52wHxuxVZG+RNWcgrxmqu3JunNZIves+SL+31xaPCYXbmvdgygECyObh4csDHi79KkYPwrQEWSV/
uQ7HP2E7i5gwKKnxYicN8FRMYFOp8Tbz6VeFBMmT/jx9vg4nWj8mZyqXooprSv4zDH48POj5y/W/
z+lceusNTMIEQk1VLnsA0GekyoOY+OzMjzoSDTMog8pdLUckgscPGhd3ZzKouRyTekypTdu0+qDA
xBQsyFEdfZVs/7p5ouVj0qgCzfTF2gGqlXI8q9xay+t1AH5es3MHJkpsUdlPmBlDBPQXT8U4HPG0
e90BnyFYSYtQVIzhrx1kfBDbbTQDMGunFTGUuWeEiq5qS3dppAbvqE3sjjrGJK6bxl07W7dUvAVT
DQrmYKVWpctSBqhZeiyK13H4cP3vc+Pr7u9T/N11ACK0fbyZWDmpqHy9zA/yOAYNrTEV2+E6FH+X
dljMMerQpWlF7TnmjT4tJGyH4UZ31kDDWO960I7X8bi7tINjDhXUYiIbrFYTuEAbZx6CPqs8U6je
wU8xdjCMM9QSSbYGTHUu+UKbHXoXkfyb+qJ9SY+rR6O5ojmDqCwu2jbmSKHsnpnyhG2DVIrT1xIQ
PmjKUZ3/+d/WkDlYZFA6UIQCp+nuzPJZyo5SKoAQmMK+wOiQqMliGRDq4qtQTusfrO2hF+URAmdg
n2A6vagHXA2QCGr4n9kqF69attQtWrnz/qc1Yx9h1rRqwOEClLo4Wdoxbu/G7OU6hGjNmKgwGVll
RjNc284My480ZXLqAXSINlllJ14TRWASjQLvPu8XH1fpv++ihBwRDCJXwJu0H6PaO7lIdYn/Qd8h
MLGh7cnUGHRrChsVP+089aX+MDANr4I3WATH8wY03IO/RYYip8zOqSsxVFfU2MJYzOrFxPYwYlxB
wPf6JvFyoh0I23zarfpgEdCdYMbDNa3pqd5uu/xbt/lzL+Ju4e3PHorJJuVRNwdMY6Byn1npKW/W
2sk1KRdcCrmbtIdh8shqbdWqojC/0xRMnc9nTcUIDafxg3BIhlMIVpDyEypnS9l92GnAcTaipc5N
WpClo6kIrT7RnN5wtTsdYicQW/HIsxw7WeZf3zq+f1yA6fnb+XuVJ2SOBgAX2/ekllwNQ0BCJkv+
pl1AmA+HVuPtTZuodTOmG2PHAM3udTNECMxXQlMLyLOuQOhUX2pvhvjH9b/PC0P7/WG+Dputp0ZH
//7cBcMGXb5/xsZrJUF2J7CCnTZsUtmqMB+NOSbbH/uHKhOxffEP6p+NYAWHzXqMFJW6WbsUhTN0
yeTZZPo0VSl0fWoUfe+ntrNVweZw0yEVk66Gifq/9k5zcmxLuZwIHsCod8d444i/ZPXJ/CAHU1gh
HgWt6A2M69Y7RMYfjKTeVmVB8b+vw9lK/LE55LroKii0i/GKqTxPNsEuw1pKl6hd4tsSePbs1Xpq
TaQQeb9VYMyOf7Slgd7Ashif0tn8rI3V+NHIevAWXHdT/i9SFBuBnrbPsN3IHS470NCwf8ctvF/d
lCEI1lJ39MzgLBoi5LHhutQOkfr0LoD0qRV3qRbRgTIlsDHFXIdZfVCqg/JMRWhjiJjGldPpnjYd
VlFBiLvNO3D67zvwoe2qRdcBntePZlR7mnrTNIIbOPdQ7jCYCJkn65bLI5Y0m/WwiQO7k4Pruyay
ggmPSTRWUw2uKzefnkkhYcrlJpVy/zoI9+at7uxgjkSR9qmtTLCDNjYOj0UQmy44L5USmoLkfH1M
iydRszI3bsIN0QaIdyTjPO2x2yASL43eDDBtlG5bcN921p3cYh7c/nndOhEO44WqqReq1sSTu6TE
QXd8Mv4kXeuoeudeB+JegjCx/8cixuXirLWTJJfoMkbhdswCczlBt24+X+3kwTEyn7jrjVBNgya6
bGK6x2XdkOhNNbdYSRpDFa8AQYHT0TYMt3PUG/uz6E2f75QXOxmnrNqlqcwCeIWO2ZA5j30QGgdK
o+uiFeXvHbEsjCBSvgcmihZw2iaakGvRwRcITQSqX0BoYIkdHaJ2Op5rUs+YHevH9Z3knmuVkjcR
9OmrbA9IpLblNqN/31WgfTr+HPBBvA7AXcEdAHPgZtsc9DWjK9if4ua2RtdwfbwOIbKBWbpZ05K2
JbBhSUJLqV1NE5Gz8DPhixXsjIOsqdHUrYDovhtOFEKDL5gzx7izQxO9K39TyQDYfzaFfUTXB4PI
+kLRyiezLB1bfoBopMjj6Mq/O0s7FPXtZ8Nap6RraChEUu9tOEv5fGw/tvEpBR0MKOmRfLntp8Lv
7rbp+Dcl6r2J9KDvQuKC/m6w5VHwwte3zNP62b/uFWeClGv2sdGwxLyFjs8KWj2d+JleJzIkHyEm
2NDNkiLWg9EulG5jL3kStV0InJ5tT9DmuiWdDuuk7BarKkNjS04T77qB1K2v2cfEwppEVkFoljP0
vpK/FOnskHlysuI+lm8i9SOeNwRLKjhoJhMNrUqdNqglYIJ98oqicknUCGwSITDRojEjuZ1VgtRc
sr1k9XRiCdyeG2d3Xs8EiwJXPYjjUseLX9p4dBvlW6vobpJagsDHfZjeuTj7+G7UpTWmMfyPPkyD
R/2kH9fADNYbUXMp/96s2rg5YwDPfCcNqdk5ehNBQI2TDD03YOVfyKPRudkn9QPVfqpC/R78uNkk
8Ad+NrUDptu5O8UYLFvAMqz/Bp6OmRcvjoH7+af4lmokgW/b8kfhjCgNTO8d/2IuPX07VC01N4JE
B6wDYXw/HJVDfCeB1htKjmaQnBRD4DHcw6xBgE+2TJtSD7+FkzDUvlgWGgnb+NUqXjF5mBSiKyn/
yrIDYYJxrfbb0NJuxe1hPv1H5LWynMWlnRrRvXCSiXvSdoBMAF7NybZrDYAd2Ogpg3jxYThoG9Lg
zaV6JNndLDoRooVkvKVZiLxokEOjFAtDtLij8TAaok4h7k1sZxfjHFZcQUrQBEiEBNFGecKowrFW
UDg3nK0XdrXSzX/nizs4JgiPmjXWK903evSmo3ITeSmaQUDDJ/yoiHaMib61AYYiKQNUXodtCi6H
RfQmzt+gPxUKVlFQ1iSonUFcy9XU27ytnDwKI/Pp+leLf3XYFSVk5jiVpinPKsoFaOKCTAdEPZ/t
JIgnn1JZnmOVdrR//I2WG4qLO1zmGOezodlpDeO61xXDiX2IQAUx4DmA9kKQfbR/COzkRqkdHnOi
117NjGT5t98ZtNcoZqLj2Ttr8QWiixHfN/7sHKtRZpZLtjYWwBrZ29SHSdjlz00Wd9YwZ7ckRYkL
BFavmD9oRpiNk1fmN5381KQ/CyKqx/Lz7R0cc4rRTpPr1u9aGTn3INOnQ/AO4PuZPIlmK7kpwQ6M
OcPDKjeRRD2jLH8O8Is591Tlu/lX7YU7D2Tbn6DSm5Z5CRxae8CTR5DfVd9053dVajykIklqwXFm
KW0S9M7mZ4+fyBHz625RHrJRBMLPAS6rpzN+nleNTeyWniuTvKQrRvza5NO2kF95+3kyy7Do419S
1PtStRVgIBi/kEX2ai29S7PNu37mRAYz37S+l0msJfgpNbldq4/5qz6vzv8GwZyDlsxQDlVo9Nq+
aeM/Kfji2kwQIvmHGXIsYCi00ALFBHpJU7MsSVAK6PNHzQjKVNBj9V9O1wWAybKlJMYBi1AARykj
MJGZZmh1R+sYHW7PoWz4VwnUBY5JuctOMuecPozZrd8UrQuug9pSBSACo6Ak9Pa7kqdNM+ToHjsb
NYexv6Ja4o4B7YhbD5WwJMB3tv9YpbDcV2rW5iahizifqEJ690G61x/T2QWpbBCBSXX9Zq7e+vwX
7qeDTxCUwoqssxfLLY5AcJPgfmSUbp7iCxrPTqM0h+so/G/0DoaJiFFrlytKVfTqkh6ah+0Gwr8B
aqUfvzfE7e7Vg6IEolIb9zq7w2S8flyirKh/Y8aHPhwO9MsM9RxfYBv3dO1wGOfvNXCk9QaWkNrW
fqk/Does8WkYjl1QxZqurUEiSRA2uJ+YHShzBDDXP621gQUt0o9JFIwZyHf74yT9FBhHI9y7dPSC
w945I7mqpIH6R/zP6CMdPYDr4XaChicov/zYE+0Z/9Dt8JikKouaWIUA4O+XFnS+3tg+KpbprRW2
wXxTitJt7pnbwTHfGk3BNNxqUr+MFq9sjOdyiiGkMwo4tbnJzg6G+Y5EptLbegSrGg1F7VU1jtu0
/OoG2ZON6RGDdKAXXvpR8PXif0l1E2V6iNiRd0Kzdd530ajiNq2H8cE4lF+mTwXSxlta/tUPKhTa
Y0cogcb3zAso80Ere6nQuhzfzAxdC0PhGcQrhsgVlTT5F1wQZ2BYRyP4qjGeUudTmm82KFoGvJBp
eB/LszAFQYwBYqf4A+iVhllw5v6Lc14gGW9RK6vHNAoitB6uPuX4TEMzAfECJWurQiEZImeeEjeM
nYms2+SrkZIaeFOAWTIve+grsNH9q9In4q3i3nN3YMy+oZTfxP2KozDkt8l4r5R35fSyJrdLJFIG
FiHRQ7krt7STnhXVCLO23ifSrzXxIJLa6qjctqJvOD98XXaM+e6AvkGFMgechD4rmZit0D+DLBX9
W5hJbUINM5siUk5+lXi3jsxnB/QYZZPLsC76OOEzPobTN9nH/OE5NScfhn9o14mxhH+VFO1wmc9Q
nGqpHVNTtTVI58/ZipEIUJBc/x7wv3WX9WQ+O5id38a0gHHaqDpTjyJZV4TXIUSnjO2jl5p5iQrj
7PVaMDwgvTuanvFEdYM0KI6JXIQfr/6YdD6EO2/sKnmVthRw/3ERhMjyY3pnetPJ+k29U7u57Gw/
BHYK1vK8DjvgXK0HyN2ffZMmzVmQKS4ZIHcy+d09FCRcgiqG8HZFw+L7D/rFXCam5BimNDUaNuvN
SH3wUx+rOjlCMceJ+sJLisc8wiAGyNbqyPC6WVb+YpRgF9PO36yd1ctozBtElFBrTU6x9kkZiSBK
i5aViS5KpWiD2WM/7Xh7GPQodWxdE+UN/Ar55bSd/31nhqJOTTsmZyelX58ssCCY8sO6T3H7wQb2
L7mXenr7QfQQxM8kLtvHRJfSWNKspFcf0LeMcuGkxbGGwjQEKqenrRCMV4nAmJCixiPU4mIYqbRQ
La4l7XMFPW2vTIjh62YlHRa5704zMrbv188GPy27WMmEGaicbI0qw0myzid4r9SNo5IIMAR+wrYN
F0mvGlsL4xbjwSyeVyj/XTdCob/yylFjW4Zn1YzWaIUVRh/Wg+wmethCPwh143V+ytLHFLfJCWwu
03ZTZa8WjjtZUqcBiWk8PWZj4fXVTURM7/rPEqwt212cLtO/AWACPw66HSI8rJTP/xsGE2SaPorn
aoblY2+4Zqy6yjJ6yySM3dxgZmCAQjUIohbL46wRDCOBGwdd7Cj90iGo7VDdyIGGbEz0vsH9TOyg
mLNQrSAK6XOMq5n5hyr9PDUDuI+9NVUEXsN1mh0O4/ppMUDkZ4VJ3dY5KYpsY3M32sfWuCuLxImt
gyWqjXIPwgWRrSJWSTfMcg/LlsQz8bBs9qJORa7L7RCYVB39kaui0FG/qKu8FlMUBghQyzI6Xvc6
wRaxhcN1ald9LgFDysfBDmfp+1TfV0JtYOq87471zhrGuQc9z2ulAIx9mLwozH3EfPs8PBY5ykco
Af64bpZo9ej+7T41el2ZbWLDI5ruMNSHdHu0RYKX/JvGzib6G3YYylBXSdTAJtosRFkrNOOkO3JA
7zWbCE3kcExSvo21iWErgJXN906znDV6ub5i/BRyZw7zlSRbBRbWGAg0p0PTSahq53dIvCDfQVZO
sEEiv2NCQ6uRbsn+j7QvW47cZpp9IkYQ3HnLpdnd2qUZaTQ3DM9iEtz37elPQvN/HgrCaYTHYV/Z
EZ0qolAoFKoyOyzQpIVlldy35DHvIYmtklBilwyJCw6xQ7atWd7iXXWKoznK7uyw/7Ig44g96Kjf
FX7yIsHURO5u6QaEatGd90Eit3PquByVlH3Lt9pu2Lw0RzYQD1EDP/92GU3o6zswzteThcR6msFA
HZdCHIRlc7JdmRyIuHSwQ+G8fWj0bnLZgg0B3nSv8xCB7xQfLEzPgl5nkN4xhA6/w+McvrGgPW1X
wHN79J7Hsb7cUjObZSslDEw7GM7rzTzVzHICjHpGP3ji5efSnytfvWP1ni7K6UHaKCJzDs71h3JR
8VAIyBn0M+3tGDknbOuTEoFENLAk6ai4imyDQhnVLIzH87PcygjhjaYucdwv1vRaurTwx9WCnpM+
gWl+dMAUplegaV3ADJG3t001gcQ3HqhXqM6KHCQFb9mQfstMKkvLhRvz91/G31mTKi7KFP3GvpGd
WzWMtZdOO/fp6x/sjh0Kd446rltNIEcDtcv4aCTPNL7pFJm8EAshH063HQZb8d1JMKtFbRagH/AX
CMuMr2lvREr7bCvHxs39tbpKUmlZTbg9dpDcgeqWSVyiLRbzbqbnRCQgxwLc7F9ptPjxd7zPhvOL
zJWEcWYHycWZkbooyGo5fLW71pYsIJs/x/Tw35aLCzOl4y6GzsZVqXqTLCdnud2Sp8sQ4lC2M4QL
LbHSpa7aYLmsm+KTfUjvcjQjVs9oTwFTRBJICWBka8XFmCnujLk1gMdOgwbK5cNxQkcxWt1/1SxA
sNl5EhuFQWZnIxdk3GbR1LzEd2SV3vG2j5QQnEDzryPodpE9rchM5A5Z123AjGzDRGc7meUXK364
bI/Y96AV54CX0oAY2fsdZlZZYyUpft/ovyl09Wer93pMLf43FM4xGjo3CaTCcBhk9xYhGHqLnExW
X5WZwnlDntQVOkMAYtqnPr8qmu9ERjfFfuJjPPr9tbjFr9CeqBguIPqt9PrsUDcv+VJ7joKuslLW
Wy5ceke1wOSHDmwIA71fmtzB1E381pU9DIWnppNX5FQSxIUBFtJGFgjNbPWDsHeh9ulkrejiNKAr
Sc8DKEKsQxPJelDEpvyG4eJ4paDhu2cDROrw1dJuh6X3LzuYOPTsDOE+ljGME7E2ZggkhBlJDVug
QPkrR6PmekRnnKzCTdhaf/CFHSKzeXc29VYLMmYL4yjmXXOyQJKuPLqlF3/S+7fsnr38PFmQz0Tt
NK0lwVz8PfGuyjSjXFQw32On5oanSdZCr8BiZ31yctmOFXo6ZjX+D4Ef99XwfqdUNRBo/OLojbeC
7IKaj3a8eC5UsP5k9VywojM5UPuDCLSRj2jmwfMgMjc2+EK8YfByiKTT+/qgBE4oZdYXLt4OkNvI
7WBuelxhwofcrWeQTr9RHbQ/adQWPqp8HiRRPPBrew9/Ns62Q+aWrsyyBkr3+LBxfrQo7rPRaESX
P6fEOL6YWNK8ta0ZX3OswGT8I3FurZ/tPAa9mkFCXNb3Kn7Y/W0RX1ks+jTvmUgGXuVZ3cuCyr06
++trii6AgDXbNvXhjxiHcGBBmUMDtyv+5XYA7NhmBbvv10WwjbqX+PjrauHcarJcX7jfdmjc+bXN
bq9qBa6d43l8G27dVG+6GvE5DwRsH4vhZTeLJDSL6waujWEYzdYgIsuFNDdV13SqkBZqUfxAj9sx
97dbcn7Lpe6k1UthXrND48JZ6XY9np5QpWCSkZBv+7xcQTAwKsIShb6DLHqKP+hv27jlGzqnz/sY
aHNW0tCtc92fTW2TnQoyGG7dtDZO7JwZlZ6sc+pPkKE56bfqacG7deLrrecGRPagzH7zw7mw+5Bc
GrImG9VrVsEstieaFBjDzn0T7cZlssrMk60ZF8XKPANVUAEPGTtv9UHpeJNHaYb5pv5kvcShlIxQ
hKeDMdQAp7IFp+SvfHoDmXkVUdOF1BloLeoIBAbWtR65EblRAuPxchwTRpY9Hvt7dkesEg8mqMWB
1wXK6LGuZkwnfNuasAu1gw4O/SbqptNlUFHw3GNyu65qxnhu2MkwZ+e+CohJ/US/cZ3E37awbmQ0
QiIP3cNx267Gzc8eGsA17dG0D0Pz12VzhInRHoDbacraZFpbACCj3hhW9/qx9L+3X3DFvMbbv1zJ
hX0f3v1BEE2IBv1c0Jhz7j/UTZnUWsFesOeQpUVpkPsthjy1wxCBQe0PXnD3cNwWiG3UBzq9xOHj
MtYYPL1kz5e/oHiFfhvEHdhatmhpagFBm64z+3U0ZQeo6N6yM4GfvnSUxDRMFQD9ejcmp8Y4xKbE
qYUl9T0Gt3PrdYrbhWBVWPNVH+VRAToxpiKEopX3n76XxW1aMOcZzmYBiman2X2uWkn7mii+7k3h
NuhsKls/s89V218qAwpMTho0RRn227fLhggz/D0StzdLaE+Mtsoseda/M8qW4jB9c17B23GIn6YQ
DcXFuYsqf5EWoYSbiBB8KfDb2uhkfx/4qtXRWrevYOPqsV1UBMvL+qpH/akColyVSOjjOzzOPabY
wbw720VlAkrFB3s5Xv6Ust/nfCIH33+Gpza4HznT6aZqD5d/X+gTxGBsoQZjDeV8olVQwaZJjoMC
dImK4jX1fTlHFpEEU+FO3cFwDrGB28tqVMCgpwoX8tovJhqQ+k8cfIfCRWy13myd2lA5X5Iporka
ro7uW3QGC3j1H78b+677AxbNpknWAIrkmBsuTiXylM10vKKR9h+IXfr3EnHnwrh05jCl+HYsYS+P
6O4JkmiLNkwAakf79AeKFmBP331F7mBQY81cOgq88YyqathHpU8e+4NyY7HJaKnyjtjDf5vHnRK6
qUwkXfAlh+6hRx181mXlIHE29I9FH2S9y1hrjHoDRB+aX8j1esMYFMhX3OtO0yNNvRikFJe3lTh5
2EFycUEbIE096YDUR+wpbwmmT0yErjr239HXh4L1wZacVJe/o6ZykcLVqbFsIxBb11fcK7V7umzS
5S2s8bz3bYImjYwipo9x2DXn2D7VlcQE6VfjwkRizWaqMFc3n9L77h50ObgN98ESTn+BlvQkE7KV
mcTFC9KW2RI3gLMINQ4poeC6KFfwhjrOIIkXwjsppElB8+JCEd3m1esmXW0w/Y/lmX16yxSioRQD
alKUP5+HSOYLwqi+A+O+Y9nM5rKy7zhnp2G6H7WXKX5yIXh22SXEG2uHw33A2VpWTZ8Yztk552H9
uc6COvO6cMFwzRDNV+ZpGcPLoMJF22FykbfECFm7rsxH3MheIPajo1Tz5TKG1BE5EFVNtNZgCYze
12d3Q6dvM5ytGLfFCUpQ5qb6etdepe7slWiMz1c82pMuqDvMjl7+S4TW7uIIF/zLZS5oa8Padb0r
1uuJPHQynRVZ4ODiPUbm875gEHR6dPvHuZGIToldf2cDF+EVvcHYmgbXT9Og/Itl0UqoPc1dsAaQ
gJUKRUrs4R9xy3nJIKDAQm8OeQOr95t5DS6visw/+G5jtG/0pcnuavnf6woN7urgvJJH7amuwR9S
HpLUkx7LLH5/uB7+/opvX3mXcZhJYcdDzvYaKr2Gz7odjPsRStTlobj5j5Hxzf4dWG3GedZ2+Iam
fp10X5fyqVtle4y57iWDuCAF4bC0pT0wOgg/gce9DPOveeRigP2bGcUoI9MnPcwP7dX0R8T8v1Mc
EEe9z96sysDA/IrlW6NyBc8oEwtzUa2ADKXpN5GsrYDtoEuWctGEUFKnkJzHOdM+KzMYHknludld
Vz+jnI0GI0myLdsAXMxY5qXJOgbXatG43BaZhP9T9vtcwEg3XL9ANABz5lcKjkL9jzINPKuq7GJl
8sQa1tQ4RctWZ2gmb7Jfm5p66iJl1mIp2IdV0YhjWqrjQsuHC0uL1lLDahu8J3xN75nikr4G8YjK
O969rgrpXKgwjf8Nx99Ms0rXemOpWbF/uLYP+UN8SiLydfFZwIihjh5JYpRwmXaAXAo6Fu3YWwYA
02v7KY7KMMnx8hoYAYFsDbnB8Xz8o0d3fYfJJaHKUtrOMjDMMVrI58qUvScIo+AOgH3lXWAis1uY
CzPqf0Rv7qMV4LkSUTAJ3E//8ROyT7xDs5V2zRUTaOrXGGpxCBMHGtH+jqWkLCFt7JD8uIwpWzUu
NG2kz5xJAaS5QTohW9zioCgFlVkmzBDBXeNqmLuDkhUXI6hbWWSxW+wxPFp0CEKR9lodK+9NNxr3
IqbG69xK50JlsFzo6PSRmo0FWNZoBvILr42s1/h6/TGE9lnz0tC8r6+krSfib/rbWG6nJ27Zz0Pf
4cE3vk2qv7ZcStMjdsv/IUB77L2j5IteoFcUdrFOVeh+3yih8SM/se5K97RKmY7EsQTjko4KdSiL
H/fW4s5qHBZLjGi4ZmMrcTDii/o1ENVj+VLLJIfFOZwO6mEXpSIm8/reQEer25myM0V9KNCyirvs
aXs07sZrJhclK02/jd18CM07NC6MTFONNnOTwk0amKh2uD9vQfOUHkBIkJwg+rqxc9pXAlkJVphu
74C58DL2TWa9paouRddq+zmtf1SjhDJVmA3sMJi37oIKuJXqwmSfco6N74uSqIEx0ddZGzrPRtHg
ULvrd6rK+HWEe2CHysUVkhXgKWQFK0pvdO2k9k+X49b/5y7420O4JMcpMH2QUwBkp+m0tCC12SCY
CF51dLDNR+NKOamy+r8wmuxs4oIY09pQ2hqJSNwdnPSn2f+0l4derh4l3N27Kyfn/Fkxd243AOfX
k3l2cNHtfr8eFJSUYZTM/cVL9btUwHm/koF1vC4Ap5snZ/xEMaP5L9fKQuSHgiFawYlpohOG/3A5
lDVRpkhDRuDee/NNfNJOYD88MZGZLGrQEn4ZkV8pHpCL+82cuVWqumm4bBUky9ww/lYRzYtdWdLD
R8ZfQDp4UnGoQS6FW6pNy7ZkhqZ7qBzVc/Mp9bOg9AdPdT0IOKGTUtY6zW9mHo9bKweFWdXtEhou
hRkHczfW3mDPtdfNzuajngVa6RHdDiVRpPkdM2UfJHloLlYZnZ4ZfQ1TcQicurvyprmC4Jx5rsIi
6t3g8gJ+2N48Ghe1FsdMQe0LNHSoMoIMVIXVk6fcsM/qSu/wfBzm0bhoFTuO2qEhnYZEM58RMf9y
6ZAE8dyXR4ld/N7mkbiw1WlGRvFMScM2HEM24Z2E5i2JkN8dKrCAXkaTmcXtu6GoXGPOAYbZea97
1TAToeuHP8BwwUlIVLAPfnhGdlDGNJxKScOkIUeN/oCg1LGbpPVM4Y7ewXA7eiXDNnZWnGKjFdfp
PYGmngUhn+6qP5hR85eG9j31m6wbUvj9dqBcItcuy0yXGaC0y72hyc9N97OwZJN0YhSDYHAVPYKO
xjnfZIEhq82xp/X0q556mgOlT2kHtmj3Io1SoWkB0YIPl9yyNca6HgkN+zfSryR0VbR8/+JYXP4t
VSVzcpPYuOZCqAp+wYUKl6qt0pOWhrV7r1aosfytyqZx+EOLh+DiA13brdVQ0Amz9C9MndFU0q4g
WhQT71I2PhVecPiUt7adxF1GlYYliTLjpMZnqfiMDIILBescu/liAII2uQehApL/bctarT8Mv7Dv
ZDG2d/ZEDSkCzrkgvByDGnKk4exvX/pnEuhX6B5G46t2wH3Bt5/TUFZ+Etm1h+TsorpBkRQBUi2i
pv97RZMm2DP+fdTZY3CRbcL084qUhYZN/bBoHXh6X6GCJgH5UHb99fF020VcM1WN92O9dYa8WxYa
apF9p+JpMg3ssP5ivTVkJIH2eNkoUYxj/d3/g+N82ga7TzN1gFOM67QMNwd0HCcQ1kjMEm2dPQzn
EoZio+Q1AWYwnu32ZUG/0WU72MfnMwVLtTXNBnmRY/GEf31SN4MyaXCAafTG5kesRav20uC5eqMS
rWShryGqYX4N66Pys13gLq8N6MXSsDB+LNmnVvs7Lb5dtubDXfTNC35j8AX+bMuqBJLMiM93c2i+
yaom1+VJ90FldZAFanakfPh2OzAuoWRV5HEoZpZlUZCS0siM2B1bls0JfWAHo72/FLrOkoHTGvsn
06473AFH2SOMKDFG/DcIBiJsHSn2ewBjxK2i1weMOad+dTLCLJiO+qOTIoVLj6BT821JriOyyIUP
QKDAdkBMxwGStohTXGfzMC/Oi/pgyJijBL+vMy1EAzrvxICm/HuDcNaMcECahbH5pavuNRkBicCT
97/P9/HnuDsRk/2+1T0W37vyB0kkuacQwTKY7IjhEpPvxLbVdE6KLs3Cjn5VqtNAT5sTXN4rggim
qzsILvQn6kxHdQFEY3/uXs2+92xw2VHJg8CHJjnsSNwkLdfBEIJmm/yty9m0xFXMEdqrX9QQd66D
G653jNFWkU+PChz5HRa3U9ahnwjVgcUa8vJwu1pKr4B85C8+rfaql546glTtHSKXPVUpiasRGyhM
T2xYro6Gc33SvMZPAlkzuWi9mGI0arLwCjB4vHfqzVRzYy0NROqkfk1meihrNcD+ar3SkZShRPtH
N0Hw5oJ2A7yR3KkD7gaEUEw8hOt2Mujtkkuu4sLfdzG5ZBo6pmH4J8RktLsxTbsstM3v2pyDd/v7
v/dt9Mn+A8D+gF0drU/nouonCP5iLiQwGd9qlHdp4DaHyziibYruOMuBFopqojv3PY7qmq1SlVWG
4zlszDsat76pyO4cokNNRygwTV3ToAjNl2S2hbRropXYQgdGAgwevCXC9G7IqBt0ME/OkpxAtDx7
PO7+NrSVmw8r8HIk3OaDkfWO6WlWrq+SKCdyacN0dcPBWqGIxvnZwGZ2tgJ0J2mK5wX7pVTBs4dz
evp0eZmEOOCOUR0oBNofouli1Z22TVsW6g4Fa2C/hO6ah6SOv5aLrPtPtFqGamPpsVg6Uzt67xPN
1rVzumpxoFwNQXeqoPsy2eh7YRU0M5MyDwhs28PxGc+klXZi1oCb6x8j2ni6+udc/ohlVTqZWXxb
g2U2ea+WzKxj/jxdMx4AfQEHKoutVYS0/vKSMR/jcit8Ohwc2FoWBBS4S0OLCQXSN2ocZKkSJmhb
y9w71Si9NK+9lN6W+efLeKIiloGWfsLOKxWRgwNMhjxOncGJg+LUfEJz8KEmhwGXbtZtYL0oQeEb
qsRG4Tc14Pwq3N9khcn3rkINtFz30HUMk2cnUrzUTx7UU3nqcYLQg+yqJ3IUXMMw2aiZeD93uFiF
iX8nrYYkDfXhPLSLp/ZfHOts1C+XP6QgJBpskhv1JcvF8yEHM+UxWBucIg3L4onYNwpERIr5398k
3mFw57ytdNRt5jINiXLeQNesnan+70PTOwjutJ10e+3tHhB2Y98tjnXvNo4HjfLad+nfl7+YINy+
g+IOK1D/JNQ2KlTc+xityYjsUi1o0e34HQYXaZ3O7fVExaq0odVgzGiM0oPReI7m5ycLlMnWo/S9
X+gICLcW8nsdqT63obDZurZI8jTsktCmBwMFTeLImAOE324Hwh1Vo+70KKgAZOrORnpf5rKzULRr
MCzwjxXcFp3HUtNyAwBL+rhqrVdvqd/NnxwQ01/2AvZDfMCDfC0ux+i3Bz0j53C4E4HINKHs3YUd
GtORROBYOfYSvxbF1T0M52zl2HYUVYQ0VOsEFMH9+M2dzenGtbspMBu3vR7GIr42QRAeXrZPtFJs
7t5EWdNgWez7WDeCQxtXphR7tj/p5FMmGzETuvgegLNsrXToNOYAmA7gQwAjFMhM7vNrVjZVj1AA
HiULJgZEPoZUCUP+H3Tw8r5d7TIuoO/XQMjF8Bs8tXfH9Lm9XoPBT0PZe5IUkHP2JB+quR4BmF0X
n7SwjZIba8BAt+OhLYmZqEgKq8IDCvwF/5jIez9V9GHFLg6Z4g8TJFmumuPiuxGbIP+3jYXwDZyF
yHOxY1X9g2iSvZV6bVOAmWlYgMhiqP00kd7YhH64Q+HOjlYvXOQVZRKOfrUeWCSE3sS3NqCnogy2
UDsmgfr4B66/g+RcX7FBejXGgFStA55FvGmWcb6KjEJBBS86ronV4i9sU97UCWRKk3DSrq3quu7+
YPPuf59Fyd19ytgGI1Vm/H5cgvnodpMVhESlb2MPwB0WkzXjFbRlAJ/tu7ekGVtpRNm7QPF78GkQ
+5JAKP5kIEeA1Ahydb5rpU56KF8TRQnc+nVz7+1VUlV7U2jlA/rbAP//AXCOZjdaRgodAMN3RnlU
HHSw3Fd4j2WjC+TW/gq6lu9qkAfVTeZvfgtOjVxO38V869JfwfneYFiUKOyvAMH4ox7Qs/Vq3NuM
W8fx0isI48gE/4RRam83F4d1u01JVyZJuKCBoDqUEVQvrev5wO6rFM/smewFS3REuwScGlD3IQgd
XG5TOcmWrRp8J8fLX5xXr+1seo3T+lU2RP9+J++huH2QG8sYawXbZ07tKxM9bJDIvgwh/n6Gjddr
kPaAo4CLuVq56KmhaUqQnuwkZAGq9pOfFNNqYMpCA/Kr9GrHPtAHH/mNyJczk6ojhJZAXA6FGea9
VwVJWKJnLNEC9FdF1S3EqKX0NaLKoIE+jP8ZanI3BUt1l0yxCEbcUa1rUi8LhqvBIytOsyZaZAwC
QiMx98nomAz7w9v32DtTZ6pAs9tTbwa5ctBaydIJHdHGorG3FPPD4/CmDIlRd4CIy6icKm+mVzTB
lZVMktRDGLt2QJwb1qay1qkOoL76WUAz3P5y2QeFhjionJtgwsGFkXPBKs7UenAtXHrjuxTS5Ibm
0xn9CDLBM6EdUK0Au68LFWP+2CJJZU4jrAnWMd38ykzWINe0RfK1RDsKKwuCBZfgUop3jvenl4X/
lJomYIbDrz6OCW81LI9hCTZ4XCRuIMXjIv9E1y5tLeCpZ/OgjoEb3kNEYj6wxxTX9GOfvF5erw9N
kUid3lnIRfk8IclaT1iwOskUNGmlfVeGpl1a2zGx9Xo9ZC2trAd1zYbbrSrLzWNNa1Frl9S8W7YW
rFuJ0Wj3sVr0pVdRjb62qbbWwapWjSMJooKdiD/WRSkT1wG28NxyaAmlA1sOSMK6beoDrGglFWzx
GmhoVHPw8uB8qHY0FF/EKgDSBdsBHShhfI860k0XsnbwFGx2skVni8oFUTw7/wbkFn0jSqnWGQDn
M8gUIWvj4BJ3nkItSM+U+H+QU76D41Z81pt+q3LAjWbQLgdFxu8t2Jq4qaGGjk5i3N35QQvHGTNS
J3WCLqug12+N7umyy4qcAG14oKZCOUq1+etuvGlxMtAVl6cytJ3Xongq3L8vQwh9gICBD3+9Br4f
vlknUQhu1ApBUllEFtSoyBVar7twvS/e2hnl3CpCo3aAXFxel6kuu0VPQkc9bdopofh0J4lRIj8j
rFHHtU0UCvjd0zsxyBpolaBJRP2bXQIXjKaArZddAcEEItOMEZq0g+PunMNipdaKR/VQbyB09bAg
aBKJKwhOGzwLEgjlmq798a2zBoedCr4W3PvaL2URqRSijfZxnn5e/nIyGG5x2qGzKjsBzBBDr87w
IDgE9vUgk8lfiL4YJBttJBkEXVz8zrHaDBUQB9dYvT0alm8knw2ZGp8Mgos1STyoq+FiUVya+a51
blEU72Sq12IQFwP/EF9yML/wPkxPaH1pKKpEoVLeOVnkrkez9i8viai+gG7jfzD4wSfdAhcXTq4k
RDlNP6AoGQxMCexhCcsABRQJnNADdmhcHtCorWnNWQNH0/DSrQZTCf3CIrSm5/9oFrc+MdG0uthg
Vno9hmCQgorUdB7fZlqRHEqsEkXq/TfU369TXVu10aSwiibNCT2Lt3hsl0CwTc6fbbiIsJda0Ala
vFRshsHqoRxa+JsdOfNxrm5b+2B2ujc7x0E2c8yO/0tgzN5drcG2C1XRFxSNMzdSzfsc78MVWlP6
67r5g+qxubeLbYEdlGGbi7MYsKspD051nbgPlx1BuDS778aFnNgZFJWSnh2inmFdj4ZElVO2Llwm
VRaF3baYdEAxN/UqVPDV6rDiKbXuXlz7WaHBfzOHOwvSGk9y5sTMyT6ZcOdGkhiKPhee+1wcN3jl
dh3OnKZhGgg9+tNxJYgsazs0y5+cnnsIzoSlW4qihVRfgPHvt1Z148RE4HW/DHAzlHwv0ZuipaKl
U0NBH4TmfI1JzaYl00sFLQggw9T83qMhJlCck3HSv9qRFqzYSsfLaySI2ujuhq4yGD/ZawIXDXKH
zHWV5HHQuk+dGS3m1ZRKKluiYt07DLaOu21DVcUG2wcwmmD1QVFpHug590HuoHxlqpH5oT/O32Rh
TmYYt1czt8kHWgOU2Cdni9r5xckk20mUMOJGAoJWHeed84Ec2KjWNsv7kZVeyMEIl6MFUYmg+Bv1
bqxVvHnW58urJdjAFlJgYqOV3EJWwJ1IRj8XymJuqM7F5yl9bqbItvTQMlCCYVlQIXk3FZ237/C4
g6lOJ+q6FvBAgdWdGGvd5G0P+WkLB7+S6tWJKjzv4DhnbAotbuZ4VQJM0seRfnTRfAHR1PyTjnqS
jNhEahznlqoaG8sA5wwq921uH8eVP3UgbjQO2TkOS9njCFsc7qB6Zx3nkYMxumQhwFOnoDoxeuT4
OlE8/awG8mqZIDa+A+OOEresOltfGNjm95C9SWSc6NLF4qIvqcqRdZjhAov52/zY+oxLikWpJvqD
R0gYg34fVir72NxBmtbaZgZlpO6Dvia33WwGKRg+vbzS/hpKKEqTw+WdJgofaMi1DJ3gYLHftv4u
ZpE1oSrdsLXLkV5Z5m1J3LOdf78MwhaB94g9COeBk11hkphMyPG0m2H46WTIzul9nueSfExmDOd5
doe7v2XAmLV/xMN3jLaivJVFecFFE62Gv78Y53GmUc751gEkZzQY1QEJZtQfjLs1YDwYstxc5N9o
Pca1FjVvsC5wkRBlKxPd1Ph0hfOXsgUG1F0vr40wuCPUmvgHRhl8Xd3GM5zlbAMqJufpy68npsnT
b8rrtwemg+y8EoajHR5fVe9Vo9MmAjzlyKqOFV6HqyvywCgd3EAWjEQHyR6M+3xrO9flgnQzwHzM
fbM4126/xVAcXv1GoZ/zvIrW8cvlDypcsd/f0+TOErNUbDpSQGaJezsTek472XCC+BuaJk5kSCmw
vO19ppFo+TC6g6MEKBO+0VSE1onc9oF6mE9ymlWhRb/R+NvoOpezq0w2PD7pp2NeluZnUrmdJMsV
BlpQfelI06BpB4XJ90YhKxzcOnZR/1xD4/yLX6ZvA/NsXcmna8Vo4BVGkyo6sD/08mKMzUoxcaQE
GzE+U1R+M8c94w9Db7zrWXHt0zZwkiEwCORea00WRUSHpG5ZUDlGbwaY6LkUoN+mqaoVVKaHgGnl
Wn5y1k71qQ7ooZcdyMKIhXIFGpdt1MP5EaDKNNYFsxIKmEvR4mSE8WltvPrLLwLz/krWryD2zh0e
F+4rDJ+iOQKf1rmhj4xLfEJ6Y3ZeApUC+T1fCsdFfcvJlhxDaOyAnsP2sTrkEUV7C97m/PxulNwj
hHcXfWccF/5Jp1qrwwrM6+ovaEmCGLav+FD71h8cjz1EpjeyIMZ2M398GmxXqFAzx4s8tzGyEf00
tpKjGqTUw19db+p3Rd86D/aozY8JHcYvZWlsGI6jmQFmLbuyZX0Owt3Cpi4wTsiyBL570S6VNS8c
/AnKsQJXAZbUDZY3Len1WMuOCFG82YNxEdTAjT1RVWZvHxh6sMrad0TpyP73ub2n15qeDjp+v15P
WfZAwCkF7aA6lWQjQldBXoVFQ3mI1fPfB7Qu29YJ/V2sL2kM2T5wO398pddsEiJFgd+rj/HPy4eP
cDPsMTn3NNF4VbkLSqALSDThnMuxnv3lgZzZ47F5+rcCgHhgY6njPyZyrukaSxpDCgd+oTs/x7Vr
DnaKlzLixvQ4Gon9ctk84crt4Nhxv89WSZmvyowa8qCUng11M2v0CPqUZkk9hK3Mhx3HdjkeqzFt
zNeqazXGXbNPk1Bz/HxpvNQKlOT5si3s01zC4LwcVaOCuA36QZRWC5vG8itivGTlfNAmy5vnUUa4
I7OJ8/raaWxjZDalSbR0T+sc4VXGu2yTDIOL/M2kr9riwCbHCTbUrsftscLl9jKI8MMZeBpR8XqF
CSrO5xS9sMjUoXWnNtfIaMAlaUMnvemubaMPc2p8ugwnjn07PM7pnLYqicM6on5NT5U36F9owWZV
hfNxGCWlCGHs24FxmV2Wdimxc3zBGM1w6abejrnxKjGIrfQHz/sHAxOn73dRt1U9cRcY9MaOHEJY
AQo0rKJjY/ysicpv0tcy0UM87hb/WzObr/j1mqqQsQEkXud8RmIFjpGo/qyE6qljdUbAEhCDfrts
qTBc7FC5LUbaIVNSAxllbM+e4nZf5rU7GqS9RsvUH2T9ewO53RVD24yoBgwc4hUfE7ryikyHWbi5
dtZwm2uK0R8KQktU4bZbd3oul5dUJjkmPj6QDRuYLGFyU+xv2AXYIt8qQ68RJIYD+cIoS4aj9mn+
zhLT9Whskp0sXp/faOz/79DA0q4QwrwiTetrt+19OvQ+aplXGWbsLruC8OOhnRGtcBhAMvh8e1Mt
MDzmODmSnBxnF6naat3bWiI582Uw3BqpdlVTpcSRX1bfCG291vB7V6ZjLgyAO1u4RcLgs11UMfKX
Jva2OQ+yGdcU8GNvYPat1MPlD8ei24dgsQPj1siaILxbuRk8AtWUCbxKqvuU52GDh4INozmTbPhH
/AVNtOtiwEn98DZgLwYayDd8wcoC92IRavr3LpHYxP7mDzbB7QzMdKvoJuQ2a9nlsZtaaOwbmsar
2jOpQV6xXOVFK3FwYXHFBOEcStl4xP8wvVCZs2v2rHxj3NgjJD7RC39KX5owP/XXrIIom4kXbuA9
IOeAxpogTY9RnWKKKKy/RwkdNJky9Q03kElVib7jHoxzRBz1DW1sgC3252l9yWriK2hY1NvPl31Q
+hk5J1QLbVHtFUBDMHRBcc84qugNva4cn5Ep5U+mZDxb5IXM6dGngDEdm9d4mM1uWJsCBZYRSpVg
7etXX9P/JFvag3BrRa2M5FOJ42nurSBbEm/Jqus0prJag+i83+NwyzRqej2lPYzpQ3b4QojeR9bp
Dx7rjimf/oBxyNrDcYvVKt2wVRngtj7sp5vFutItCVGCeHkMTbfxiAjZEq6sR1pFU9CPjBRw2ry5
uVIaaC7L6hgyEC57aJSkMYsF5y3RJ/RHVUHusDkFTXJkCJ8N8dz+jzFcNFoVUip4FUBL3hcMk1CM
OxaBgyYMT48wMBPp0HyT8yvLjON8T+9xQXZ7lq8Qy4OwcTu3fpYHl/etMD7sLOMcbx61Mm5tWLZ1
3QbyKa91yHMbx+jKyZpPl7Gkn5FzOzqjW2dOsFx9WJ00n1F26AG4UgO9COI71m6o39OXy6Cyr8hd
Rcq6ii2rZilZ9jjVZxLfaovE1cURHdwGmJxGAQjB6H2ShMdRU18sVF/T6+1gHshRgcRnYIB0mT2U
S4sv4li7w+OuO+OoZKqZYvum11Y0W6w0Geq3FMzYHgnrO0ipSzaA8CPuALkrj02spB83AHbkb8e+
TqrXXFZbvgzh8jee1C0nl874hn19v00/lO1oTg+XXUHsf/r/I+3KttvGleAX8RzuJF65SrJkx7Hj
OHnhiXMT7vvOr78FZyaiIY4w47zkxScsAWg0Go3uKhTRa9jMisyGzkuY1BJqWmgBonygRQ2Zkwh2
bhOkXyY72jV+OfD7WKgTYkMZbYXKWD1Rk1BSQqA2zohOtNGPD9XN7Ole+RByqV43M1qorlTBt4Ey
QNw33tribPaSNHbwGqLfObMLl/jVuFWd5Laxci/2gltehdXmwiHnqSigE8F9n7ENvcNlmGTUN5qf
svYmaNxo4RyPHAiWKKCNciFdKESGIAYiAfMHU3Ov2wZ1pheLdB7Fa4Zhdc8Ru6otOxMW3qW4aaOF
vuAFmjwE5qzCo0pQ9SoQ8vhn0OwEbmZn05WvhsCsfBLXzdzTgEg1KitAYnYhoV2OOK1SgRc0b9r0
CosOdjVdCdosZN3Ebu0IyiN6f9hpKMxPrXxfoJhX27fvySiB1uVvK3vd2ivAqW8FGQrYGFyyE3Qf
AmWWAP3F8WvLKxXb3kErKGa/QqqnrmcF89i6k4O+M1ykLO12QKNb9RF1t6iC7HgdPtsefYXJnCAB
aowbQh2scBOPjumrIOwUbOkr5IdFD7eQE6/on2cszBGSZl3RCjM1FunQVTupHu1kOKpLyTk5NlNz
64Vj3EOHux2t+BIcLbNDUI0JYLYrnkQHrGZcFiWOn2CFjlEaBX5CGViy8TBp3/MaIqiBc91RbGNo
YIgA6RwIbZiVInU6hfkCX4RoLI+f1MqJeYXyPAhmbeJ5yqpOp8Yg/khDCxvbamTvz4bBLEsxp4OA
wmkaFh3NYa+LtYUuxfe5id+TZTJpzCRDGiRNgCLfy4dfEjmqlWXW4jagOefZ9D/sIiQMQEYJBiiV
TuzKScQGEftSxIttcsQjKrRGQ3BQ6g/lHvK0ds9lt9tepzMc4ygUpciNXIS5De1BDQ+l+U2tPl9f
pn/YPmcMxtxkRZ+0QgFG7Q6O4qV4LZruRQ9syCceJyB3+hi7m6txKnL64G2eFsqgjZp2PKo89egt
7/x+x5VNoAfSxZlryAre5xUdVGvM2GolLQcQNMEHfW2e1QOkPFzTwTPtBA3Azg89ac+ZzM1TawXI
DDBsxaovegCWmpUccQVBD0rwaHY2rRXjF2VsTihom1DMqoIg4IK2e261HnoGApiABC++VYGm73vF
mok1gOkfL+379wRjOqEU4Th+1Yv2x04YG0OvQHWkLDeNgImMnCjlNYtujssAMYqO4k8RrzvMwsH7
RUQup8DR7gZHdKnuYPRCaX5VaClCjfTx+rpt7bM1HLNsMhmmIQsBFxl7UdwbaWRVvOfErejM0FC9
LYEwRbwosUrAVDnEuh44s/xlEe9FwvG31J+ytr76PltSFU55WCchvk8bK9MDcTWfThavPJEzDLYx
uRlBgBab4Gw3gm+jHFmzzgnFt+KG9TjoFlu52DRK43A0ACC33tSjUP9uCL1A4mpZbRXfrHGYYHaM
WpIaC3BmyvlDw6HBmkBWAkaFlMsvxZs1+vfVoMAkbMhJisWJFcFXcthXmevfrhsxD4M5m6ZGBONi
CQwy63ZUTceMFP6fQTDnUdqb1TzP1IaDzy04VaaEo1PEGwOz79MlNWoxp/OUtdYSPE+EEy1u7nQN
FY542SJImzAABfSb0VCHmC2SEP22kY0HiB1KtDgTtZmwQQ/ibxzGo5h6n6C4jQSgDZA86XHZpXYO
/jmXJmzEHdgdry8Mb1hMsCXk7bxMKLhwhOiYhxbJbzte6cD20vweERv6RpNcVa0AiIWc4uzDIn69
PoRtn3+eMra8qAo1bWgyLE12nBya/wwPlDVY8KkSSmHzMru8JZIZRyMVoTzqPQY02/1Pw6v95IXS
BWm2vuO3u1C7uvTO59ljvI05S2bXdBicKuc2SDeLKrJjdXCT1O24ZOnbLhRhAUpXFAPtQm+9DRkz
VR+mCPdLKf3chItVtbpojdLnxQg4hr5pFbqEwnHacwsWzrdQUT9VTaaDGVDtXiLyIPIigU3DXn2f
4q8cp1QIeY0CThhFsPgTNCAsIixHcZK5Jf6bk7ZCYiYtjVo08wZwPVOG3B1iDkc6drldOHhl8jXN
EjRPsc0bPs38tuGvkBmvCjLWedE6jFGc734V8jY76avid8Vfps+rrXtNZ11Y4wqR8YKSMHWDWgBR
yexh3/rKR8XP0Xgi797zDoQW89/2wfhBSM7FDciucSgZlQum+12Q4i1Fj7zrzoNnhoz/M5pIjNQa
MHoRWkb/rRU458ZmdHUeh87cM5tl7vNEgnU0nT8PmTUaX2LDtOT0e9mdUPzmxwunYnfTY6wQmeet
RUjmpJowpLJ5auajgoSXWt83xrdw5pWSc2ZPZzxhLmR9ZCaAMienme/E5j1DQQpfRtUo3tpZjt4s
QH9XJSnYWuAZTtPcKVvTybussnQRrrDL9tetYTPBBqzfgIzVKYIMEk8VgMVzmFm/aNsFKNq7RWPp
Fmr/oaw184oWtg+UFSpjhBPotcFzoWJX3Q3H8mB+ED6ZAANfKSQPuamIzUU7o7EWKRWJGAgd0NrK
1qy4tVRbsoRb05E0tK0RfzrxXdWmN15hMjbZlybqkFXEzOiG8kJZvAvlydLEgbObN3MSq/VjDRJE
hXUUiVg/VXfUAyXdF+w5dNI9vdHwXBRvIpkjLDTlQjVKTGQmfoikA1gcONZIP3DhbVezRn/A6gxr
ajUdqhQAKFwoLZqizG3po2oVlmKrR/6zLs/82VeoPA9kslBDXLQsshpVchboGqlN8iMbxp2Uo92g
RaGfkfpFWEHVpjvOOt7OjbC1xH5wrg9/81xdjZ453RqFIKonWEtQgVtTZ4Pr0hrbHXjBr+Ns+ssV
DnOm9flcJuNCBx3m6PKWZ+jSLnYmTXZTJT/yghOubm8FXCIgI6kbClscYvZ1kdSphAxFFrePbZmh
fjLKy+U7mcuCJxK0efrQG8tfYIwFSaiGX+oGSZe26aypRSsgiMhatbbC6GmunKkAkc/iX59P3gDp
31dWW09E7EodAzTEJ7W/Q3rBUlSObfAwGNuYQiRaSx1E1k18HDTfUG8CZXd9GP+wGc5zx9iF0Rso
E4kxd9Kd7lMiUkp++j14EBHOJS5xeC/Z2+HcarGYwycTmn5uBUxc42kQzvvrpUWuIbcreiXqvd6V
VgUP72/zYA4edUzm0hQwxBrE0nAwtPtFO3Wfe0/2MjdKuYROl+tmoiRKkUHljvcyZFff2oa5BOZc
aYiGlC5yBrLTJXix/gtn5S79JkXRkdpEAhDdsMzKJUVQtoKGu4XoV/v0BoynlAFlr0HwtrLHHS+z
STfRWzf9Fo5ZNxlsEbpAALdow1MxkV2p8QiDNkIEYKD0AJJiNBXIvh9086zWugjbSPbxLe2K1tzR
Ez16ww3Bon59Ai89LwVT0NIJ/ZrLjv0+aPK+bOB5l3a0NFw7831f79OJk7P5h0GdcRjvVIFoR8h7
4IA/6O9MWhNaeYwkdImsNy/02bS+1bgYz1Qg9NFHemCHyV5Q7qTCb3hEnTwIxjFViwaCHxlDynI7
Np+UyRnn/1zk/3Z1GOuO28DIh9f8Y37o0sNYcfKo3GVh7FlL6j5qdIyhQZWGYPV+jR61akfr+9OH
d9Scvh0O44NaxexBvESPKJd8J6/1a7ktfMv3tZd8/e8h2xswNhfVJKIw568xhXRSkoeRxwWx5Qog
Rq2YqDCAyAvbDp1GozDPEwYTVrfadGfy+L43zggT/WC/AdhkvRinptAaAKDPlgYoQgTwMfTeCLKV
GjU0XLKVLVe6xmMCd41MitQQiufTiuDalxNn8UdvgUAFDqTC5r0wb88g8k8yGJcvWQxGqAsbA30m
kMtbcTzJ2afrvu0fZvAMwFh3lyRKP9CrCOWtpM+Wpd28EHv0jENxCL3lP9cC0wU7wzHmXUzaqBsj
TrxQKk+4+Jd6fxx4yWnOpLFmXZdLJiQVQAQVzTHSo/rfa5DejIJNsZaQ1CUTBchA86YJd7rAi/Y3
vc5qotisqp70ipRA4BQ0MZSHPT5kN4pPs95QEeaKzG1PGLYoKObBmskmOoUyqTIhQOJCIneSfgh5
OZitY0CBAODf32eOgUjR1QGtuFh1+ZDKXiL5qsYJszdKBumanDGYcyBthFTvIhrl3GtQPX4mIJMA
8czH8nlCnQ6uiLSQgZcB5A2M2T3imFUlnF/gBM2xNh09+qT992q0t+NidswSQTQGxD5UpMbtjSOX
g2MrulnNG2EycovQxhBTwdoUi+5K83ToBsFPK+nzqBDO5v8HZ/N7jQjjPuuiD4Vqpgmy0+gaUDJL
QQDdOtJrfzlfzWwjP/tm7ggTXyfCDLWLAssjFXcphDVM8yg0t2rytSKuId4k0s+5frjuUDlbib3P
SkvYhFUPyAktPrXiDw23UGsTAry2KB6gklbsW4EoNUFpqIjb4tkivSUferT+Ic+e+yDW1j5mtxqY
j3jB4qaZrEDpj1pdYzNBLEf8HPjU+JOWftQQB6vgOw1216dv2++tcOiOW+HMRQdiYRptzSjcx50v
8Zqbxe9AEU5Zbvl6F7xxMa5JLuZuxEzT8y/Zg67t4+IQjxa4oKDmVEeo/qCXWy59M7U89pL0Kias
g8ETmmHMro6HPotLPUahLArR6QUGO+GQ77XXCwzvYrs9RigX/wJjt/ggRjMY/BI8GIylI6c7bdaP
hexR+vp3rd4ZidngCSjdepAfUSWA+turipwt+dHHX8PiZQi298EZjNnd0WR0otgCbJHTPfR5DlHK
q27Y9O9U8/mvmaPx4MoasUhVnmqAmFCioda3xthbkci7YfBQmL3VRVnczGAneiXdSPaiTV9RJ8tA
JLvY4xHSFNxIlgfJbDNhSVKpp3MXS/eNejeIJ4N39+NZHbOzkjFFA/4ICCLJ1pLdN3Pqxd8XUeEY
HW8ozMFfFUnTqQmew5bq1Ib2ID5KJadvhAfBHPNdhj2spVigVgL1ILwCBLQ6norppjnLKngBwZKA
CJlxCZPQ9/OSUnMORX8aZpAqzt71/bk5jjMESz6kov89FAY8aMvNS1h5bVmB0pczV9sefAXC+IC4
VEIlqwFSdT59MkL1rb18rCV0xNPavXcdTCs4xgvoVSWkcw44tc+tPPXLNHFKKJDpj9fnjq7xhceW
odJF+TnQz8W4glgZVIiAYHn0bLZyxXSaYrL6rHekJN1PQ7zLTfHhOiS13GuQjF9Qy3QqywKQE+wt
7o9i8hKFqq13Oyl5uQ61HZqthsc4hGjOG12iw9MeKpQJork292M7kCw9s3+xsfEu07zRMf6hi4Vx
6RYsXFzhztnjWVb8mc1f58WRB15VwvbeOi8e4yPUODUKNFmg1yZLrQ6EqK2evM/uzxiMk4jjeJxj
KEmCnF8/yG6IGxvUd1AHQwOIyrm+XrwBMc5irIRGjmO6yVALFRxCXuZm01OomogOLDB6ITn99uCr
xFACPxkKYpsoc2ph3BXKSZsSzii2rW4FQ4e5Ol9nEy2NBq27le7AK/0tPUSOAT5NK/lGKUHm3VBZ
1+dt4xkDV4IVImPnzRgujRmgWkn/ClUKp7UUEPZrbusUT4ubO7Rp5A8RGTufAhKrKMWjrwrgJ4Wy
rinsJZBeNlaKPsoCbetm6V7H5K0eY+5iOihKZGKQbX27QBqJZIcMNGXXQbYd/WoqGYPvEjP4VWjW
edXx12tJl6M2j7IPGh8E3v6iJnfhDVdwjMmX0KNRsgbzOB4kT3YpE1oM4lUJ6qkp1o0XXfIsRWUu
xsgtTqpBSw8rHTxdMr1goW/dQulD81P0EovmE3rOnHIWjlWRkXrB6JUF+8EQvgZ4Yq5SSxjvr68b
tbcr86jKb/ec2ICwa06BEWg3ReAlxW1g7gxhfx1l07ufV0tlHEhYtWmVylitStFTJx2IaSPwyb0i
h8gPDtniMBdE5e01+tuvjY3xJyk4afrJBGrr1plFG3znxKL17qLTotuWt7d5y0X/vnJfbT0qdUcA
pxh+9r2Rd2XHGRFvsRjn0aEJNk4jIAxQ/0afuderpdXqix/Lxu76ivGgGKcBlbBpVFs6d5MLikMr
7h/nHr0y/5095o0HVhm3UeZigkoOnMWhOX6aAs1N9NITh+Xx+nC2zxYNGkCUFV00dMZfEKNM4spE
JqZxJmc6tj5o0fXjr2wT1CbwDM8x+c0JPAMajMOQpBSFvfSdVQHRgNlbQv5BlO2qUd/jJMAhrqiQ
/gBvKbO1VOTs5YkgVMtl8wOR6xsoSt/Gsvkuh7vCYTYTxNoMEgm49aj3o0tT0MSuXEidIluHJLTD
ezfedrgrPGY3FTmZyjTDRa4FZSnEDJ3IQTHId916RbwruFyQdAAX3mIFyGwurRenSWkASDo/Io8D
4czgpg9cfZ/ZUb0cBXiaxASW811R7qNMsivxa4qS/GD6/h5rX2Exu6qYDFEde2CFPyev21cP5COx
xYfwEVGNF+KSwjFC7mox2wsdqbjEVq+rFeDlyxpPiehEHrGVQ/4/2erBk+OUL9dHyVkwtkux7tIR
ZHWw/CDZp+MN4dU+bfsMXdMhLo6ugwsVt36cQREcA0B56Jzakm1lV30mXyl1vR16vMfezeNDhxIF
IlK4KbYhf6kMPdbAceUEOOdnzTGFrzP3SKTe4NLIf4O85shXZ5QSiV2xyLgp/CKoSzy5sOcvA/hG
IZXpDSBi/3J9kTbd4HlUr0WJK8CqirVeEgGYmLs4ktF/dJi+zhGPRnXbFs7joqHACiaGTGa1DJi8
zMDlZJfMnJOX933GyzahrrUyTWWO414bnb7kZP04i/+6v1a/f+h7+mSFaSqLfJ/J8k3aTQckzP4Q
hnGqYj2kckovioJ6F2fQ3Rsf1fbn9RX/h21zXgvGkZJiQoqsBwgtkcDV140c3Dpo3EV1scvPvP5Q
3twxjjUPxpmIEdYGxLaWnnwQtZco5RRbb19vVnbMeFSlqrvSpAYGphFo60q71J/vcN9wGx+dDR+v
TyHP2hhvih6UvpxUgJlo4kUVi8wJ7jgzxj6JL7IYhxP0lZ10OpnSZ0lDdq7kHAk8DCbx1/dlJGcG
MAyyb+oXIbPS/scfTRP7Ko4+HDFsK0xTTz5LlZMUPEumMdqFtwTDhwYiLBAesC/htTFMfUhm2sxE
BSriA5WnoEascYLFrQVHXgXJRBF9rOBFe+u+wkYVTHQd47l6iB1ZH1ylz9/hwZCYBtELlF+oQOFb
iKbp43iqF/pkd+zCY5B++u+Lsf4+44H7QImDoEDVqaFGdiRju/O46jYnaTUCxgePw4jaqx4jkMxl
p+amr0O5988GQX/Cyg1DEbzryAKIpiodzRBtoejd6xCb7lGVRV3VCBiQLxQGqt7I0OKNtc72cmZV
ePcW98GORtKZ2/xAbStn4TddF+gzIH1C0CF9wcffxjrEzmkPluoXj5S3OsBDUgDN43/FGU9Xgd0z
azTG++fRkBupjld9zRrd7rG5g9CrH+IIABXtvMtfZo6vpN+7hsd4f2TTgmagvVD6XFhLYaH/0BbL
fdHypJqoAV8AKXiQQUWMLKGe9K1tKGRYoHCBt+HsuYhfCSdfuV4y1B/L0BbgJcQ3rV0FXwlKdBWE
oNS/rkwxHiq1zUVcjLN2FwU3DU9Ti/7/i+Gsvs+sk9SkJKBipQ5Rc0dXp10IxWBT52k6blsf+NVE
8EmDepQNa3UFfXjZguLc9mCemn3lDbsqt+Y7+v4j7sAAztlem8t0xmMj3GXKx7lM4Yd6JI5lsBzl
UGVQTiXu/Yjb+eu0efUBM9nfA2QjXEOfItkIMUDloXc1r7xPHFF1BgQ8EPHyEMmlNq9SU6LRxsXi
QeICEtZU+JuteE7yaZyDiDrzwiJIXKe72f3F/Iy5HdzqVr2j0VbjB/bEKdvZtMsVNGM3sdJMpp4B
WpROI8msRPn8nhVcITA7OjBJS1p0jYJzQXimL094YqMOK0fFR3J6R8fyK03y77lkIjtTKLrOiDGg
7EiNBe74gXazhXYEqiPB+8PBMSd9my5DONFjsnOC2Y53lIRDc8PBalHu8S+6lja3w3ky2ZpYjWRp
Pg4Y3TCR2YrN1Mkaxe6U3G41zY9xz4zC0h175WtjZm4uFXZb65xBb7qa1W9gPGcJ5dhBoVtSiHx9
eFSLk8ZLMG9CEEh8GQqO1AtBiBQaGq3emVBZnHex5oiQKRlcztJtnmwrDMby9XQQAwgLEKdQ7Pip
Agdm6Yenz7liZ7f/RoBt27OsAJmNIIpqIqSQz3Okei88qCDeLO3Qqm6yn4buUJ1viPdwBsmbR2Yz
LE3Z66g6J3jl+zB0t/0EzcP76/PIg2B2QNFkmpxkgOgKFBz8b1C+KuJ7wunzxLGVDaj/n5eBQgih
ch8k7bEeeKl4OvcXHngFwdh0hAi7R7BFHCVpbRSo1RjMnBwnkObyIpytCQMXNGhKFXCXXUhmDEJm
SEthEIfExW2OrL9GwEOjiP5/X5c1DPUkq4BjhgAuWg0A05mqrclOPRS2anJunlunB/SXUfQpoWsZ
CtxvQcpQEpOpVImTdIdGP0AL+fog6B5kl2X1fTbrPsfL2CWxTJxYA3VxZWXjZOfCoeOJ1W+GNZhj
qh8uEQ0ddW8HIqd1KQ6CCIeTOVQNBiWCH6iuZX0EbTbkSK8PiwvH+J4aMlcz4gziGHejS3VCNXf2
6CFV2fwWp02DIyjPFpFCvuTFVXuzjSJ1Is6SJ4+98aR1pWsKI+9ewoNhfE1NpLGO0pkq4w4OsRTZ
yg/ml9ien+fBytwY9CSF/a4DGDev34NjLDAnYh6nJVAHb8HDce0PhhV4uHGjZcPYjzwCzOuDvODH
rZXJXFoNczlJT9PgBaDeJzEnObWFoYNtH4xleAQS2ZtJWYgzBFoW4oTiSRBvxfokVLx2tK2Nu8Zg
vIOWS/Wg5XSxDvpPycH72Y8BD2jdT+PQ2U1tJX735R02v4ak5/HKIaWzruIBHJCQFDxSZRMqEDp/
MHzFje94IfWW40D4oIB+Dbwa+OctmJbFQWrIHZSgxeFU1LpbFA2UhpN9uXCT8Fsx2RqLmctebmuQ
hvYQab6TPMVBMsPR0M1BNzO/iGDTdazRmGlUW0VMyIKRRftuX96XdmpnVn2EboEdOzwp9U0zWU0j
/ftqzYJaS8cwgoSZMQ1uush+YCjedbvYtHZFpHVIyJZdMHm2Rab1Y9TAEoundAEvydOUcdzt1uGO
9pHfEIxnapc+JpVSwxgUEa9zFdRTDmXwOAShnfHYrXnDYfxREKUQcFWB1YSGV8huE3yQ5NC5Pmcb
3A9o+T2PiH0r05QMJAUBUKrnGQVp6GX+MRzE58WVdzwdPzo57BG8hmJ20hCBhr5uAKXqlQX9dvBm
eWpbuGVvoaswmd7xpLGGYzZTonTZPGJDOXp+o5e2Lv0v095x5YWuuQ4lbKRoL/hJIdytiEuE/RqL
+yzex7J7fXU2N83q+8zhjuOoi9sE31dqdN0mkqP0E++w3fQ5KwzmLqFm5aTNLTZm1ewqZGGQE2nw
gJ/ENhr20fnNk8bcNuvznDFbCN3epGkFeB1VfRZNp4DoQs8TJd7epmcMZusURtFJCvjnwRsMgSPx
Uzb4pdA5UZNaJY/xgIPF3qNDvRZJVAErnrO9OpuFNceSrYiV4tZpfTfKo3/dKLb99nnFWE5Igp4/
YRDoKWENDlVdCA+gWYXYt+IWPq9aZfOuubJxVlt31kOpNZKROMGpeQyzxpqfaKq4cifbbJxWfIhj
pJOM/fVBciyfbV4al1wGlwhm1YwaS9ZfEt59YDPbvh4XcyBBKYpMeQ2EwSufaAkY9CidzGqPCppr
+PWdHLPX6N9X559Z6EWuGnQrx0chuCnJXTFw5ow7JMZdyGopjkGLpVL9arBo7eP4JbNgjDYK6lw+
PxFvkRjXUahg8knoNiuMFy3+vPB6GjdDr5WhM64iKcoqM+icxSA3mOSnpANjjvxD4Z0U2ztKRRUz
pIFBXcwqfuuhrGRdBJ802pI37Vs72Mt7mqbN3OIHrxNhc9ZWYMy5pJC+goYTwMIqeI7b+kaONJ5T
52EwoV2ujqE+UgwJBSqKV3kR3lqgCjlYMzoBnwtX2MNMrm/ZTQtfjYv+ppWFxyi5SYkGzL64DQtH
6z6h6uc6BG9YzCYCid5IBhEQUJHt9Oe545znvCEwG2ju4qBTK3y/ELwpdpbkoefxRPCGwOyZLm7a
0sxg01JwyMJjKnOGQI+2iyBrtQrMnskDpQ/NoMXR5zf7/jTs4n27l3fvOsVXMMwJm1a11IX0VgRj
doJxzC3wonxTFMLxaZun6xmH7UksQUwLzSkMp6wbB/J0YPFsoWQEmq3esDRuJpdjAGzncaJpSZIR
DEtHLSOtLZxii6p3RZ7uLAejsYocwlC8h1iOTbD9x0069/USwyZQoJmEJ5lH8Mb7PuMNhHLRuwVv
J0419LeSENxK42Bd35mbrnq1TvQnrDa/2aSKGYHzwlGmxuohz40SfwNkde96xdNXQIwLyMI5aKcF
QJHgobHYSzyoqoXWUtkzXlv5fWO8uWNcgpwPM9THgZcoYN+un3OuFtlmAL4aEeMR2kUZOqOFzY22
7i+g4n1lzT/gjdApfJ6gKW84jHuQNbTsBCnA8B77XTGnLzLh6a3w9hDjGoJ0bvOGHqZpcSuiKjd5
TkfvurVdhwAr1ltrm6ae4OYHiEj9XzH9AKOmlaTf/wyDua2SNO/mRMGmGcJvJR7Dmpem51UO0I33
z87aEJlQYCrB85u1MK66sTqHCttD89OCFI7kUyqxkJ8u3kZUiAkBA8jTsFQ7+aKboyxh5vIn6NZT
tVkBzApjaWkHWq79L7JMm4hIxkAzUJOg08XM49APph52KjVv0e4hs+13Nx1ttZDRGgNay3c1x+iG
RNWyVLTIsh2Y8hIrSwBGMJoGWjp3BlCYcFZu090ZKoFaJVjZQLjz1gCTNKpTs0FitY7wXPvTrAM7
re+jcHfdBrcj+hUOYyBx0rSSDnUaNL4t3i8NzvCTvBc06MKlXmZPX64D8sZFF3PlxvskqyAQDLxU
/hKnLynersJuF0Ei+DrOPwzMRNUMxC00g+1iHtAwpTWQkwR5K+6V+8KZdk1g1ygGaqzha+ZrjxxA
uiIXW834Dci+/IVhAorOVEa6PbOpwJW5J99aR/DVHf9exBudwpjH0gYC0pwY3XigLW+UgVR1lvvO
pU9A/Y73dLHp1FdjY6ykkSotyASMre0/lbFhdc2nP5w9xi4SMuIURPUgBmT69GIpfcz39KI873jB
ED0eri0UHezKBI20GsQqVGgAax6UnbkfPRrA8tL63DViAok5ROV2Tg1Ce1ieO7BydzfKrfjQucOT
ugs97nsPF5CJJMq2lMISfUFO+LR4lBlz2RmuKUFUkr4w9da7OuyhVvP3HlOYwEJS1KJL6ZPnEDqi
bYLYd9ott6HkzJ7uVaewszhWsunqV4BMcDF0ZJRT+hY52pOzIHrOa4u+KYQffr1gLLzukk3Dh6qE
AaZWSKezOp3F3BRBpeImK5fHPnIHkfN+xvs+MyA5QhYqm/BGpyZglpnv+pH3erY5ZasRMMGSoJvx
FI5AiPbNvj7E4KKKcSAbh8SSd/zmqesDktjAaS6nFCVwFK49jKnbdJxWps3zg1ZBakTFCzFLhSyE
ehdLBl7m5ORB0b4nsjtoiR3qnON3exhnGGYrSUPcl0GGN3ZCDnnqJtl7ng6g/Sqj1xQdPmwxgqAN
RpOV8EGpeStETizHVs5LBGzebM8YbEHCIKvpqNPNIkbaTS/NrlTHttk2ltyDzCh+3zWDgAiVmBgS
Yb1BEyx9EIFZGclB4buC8xb6O/aUgS+dVgrwuvQ2I/QVGrNzkkqYpyFB1KfOO9LfLsWMq/O36/5m
86RYYTB7p221Ri8QPOGkoCd67rdevVd3vBKLTWM7w7AN3oVQtn0d0gAWwkjmXdRxjHn7YFgBMNFC
pSltOUCN2mnBZXWiPeQxJOR7BUp32j3uAQfeiLZ2KeqGTTBLYa+CTvvtERuLgxwlc4vKW/FUmI9k
DBHHWoH0npsgKMIlhRiijmpl5gCCypc2yOEATrrRUhFJoqxCdK/bwJadoV5IwyZFUcoFw6/QhkvR
TSMaMerUiqTbDgKb2XselhGiQuAF0ufSBT9pNDdTOGUp2DWTXdvjBfuuLvbXx7G5JGcI9hUJcrhz
saSA6EEhP+TeXKmWJN9X5afrOJup7tVY2MejxFj6SNbpWO5plUuG9EnyUj8ntyViOXV5T0hAq9Sp
UCc0ay4aZYQw1UGJRFktFo8qy0VO9qJCFYKyP/Q3vFbaTXNYwTEHQxA0eoUSJYxu3Df6vaFbBfi4
r08hD4Ox6qyRawnN1WCpNPS9nPd4YamlJwLQ6zhbB8R66hgXWiZalbVxjJaT1pCsWsq/G8VoL7H5
qRljJ+q0dzAkr/EYd5o3sZj2CcaVEH+A7m+0uz4ezryxqVwhGTJByTFNQjd5Uxnc67PhCE3J2Umb
DJ+rcbA5XBDYEcHUgaPiAhHc57tlZx4nlImDkQNJQhps8zp0N134GpO5gZG5FuOmBubsQ0BZPVTe
tCNu9Fl+0J81Ozrw7Hx7G58NnU1yjGgrKKMCiyXssj19vYz9YIdatdccDu9KtnUCrkdH/766knVD
1iQDndEg3VXqKdV4JyCdHvbOtwagprMCiAzE130AU6fvbzTtHp+gRgj1yQ51zIRjh1wDYZxE1g46
MuJAMyJr8sLdeMp9YbGEp9oBQTOKHpKv0YmXgOBZP+M1KpLUXa5gwfrGsJJ5cYO+2I+awLlQ8GAY
p1FEamOAUvT1aNeNpzH0J16/0yaEihNdUQ1JueCkrJdZErMB0YOBJo84BQcd2oV5j6QckAtnEeAp
LoobyJg0L5X5mCWfK+79eCslZJwHwjqKbNBAL4LUnSNJyL0W6D8aDlAe+3fdQJsD0pBwJaqKpzBW
lCmXxKGYygInU/OidTeJMFqd+vm6h90MIlYYzOKTIli0KQKGJP+MREfvTkR+FNP76yjbI4EEi6ZK
aHmT6d9Xm1XU8tqMlwqNKup3kOUS6MwU/XvOPu2MwWxRqWkiJRqxNPLsZuoHw8AFbHhIitbK5Hfc
8WmzlIoSLiwPm4ksoJsd9yq6LqvyTlNPy8RxN5vTdf4+m3iMyjmvwZGGPhu9cxcobA597PXZ4r1j
VVYwzCUiX/KyF7oO3Y7pLokfjcUe4vf4lhUEc8gFshyRKcBMFSG0IF7S5ynJOLHV5kmzgmBuJstY
DE1h0hbY+r423ULh2O62718BMEdZFFezmugAGO3RJd78LXPQOnNqHfP7fBQhHRbc1n9mYAqzX6Yg
jLM+hgEUxXOQezFPwZdnYMxeiWZ5JEmCK1CmtY09ah3kBWRIUk96I3OWZxMK1CaQ4zAhQMLmEIQh
CU3DhOsn0lEs7ST4QHgaRZsFqRDX+Y3BOLFlSGsBloytjwIG2hQ6HOp9YkXuaPHiGt5wmIi36Zpc
wbs4NP/y+mfcIj1paIWjFjnHm21a9XlIbAYBmuh9EdUYUtLZpfxZNwrOumyHgysEZvcLeTdWBgFC
604ODaC6z9UO7oZW8d7wSrk508Yyw+XF1I5iCbDBRM9C3dtgo9HC79f9GW/OGE+gd6lCJki4Ou2y
12BwJWdXcqeM8QQiUZUlnQEweTqk6qddUezE1wbPwh13VcHJjG7WUa7smu3MVQoZD6EKjA1lvDTH
s+zEL4abHsmp3NMcXGG/Jwe3RmQcQxmqRiUvGGHWuWZ8MxUul4d9yxTQVkmLnw1QF7CFc0WLYHMU
A+TG4v2MBIzwf9KuqzlunNn+IlYxASRfGWcUbclJemHJYZlz5q+/B9LdFQfDHaz9lcv2VrmWrQYa
jUaHc27kVXB4dt9WWxnctTMlRV30hYSSdWubt2ykKvX7g/Qy+CmmK9VrYWVoz/S2AjnTC+MuQWYY
Aoer8ijZBbaKERCQgAGM/SdoBKYC//7ZSuRsUWoWtVhCLGM+vBYnYzeV7RGP1e7YAI9QhCAgXFK2
rZsQjiLVrCstHnR55P1/vtFJUi+rMCJOfeSB7jpBRp250ksacrY4yPm8ruCzxqM8OmBGCGQ4/4Vc
ct8eLRWBKX6f8Y1HSdTWYQ0xYBAxEAUpV2Xy5bJj+pfFe5fBXVBWXphW1TGb/8h6Kwsv9qcUbRvU
jg+Fr0m2CJdfKJG7p4y5S8umhESW6B7vGVE3UrYzgEFK1vH9pIrSdoJl5GGAMJpTL0oPgRm9HsrB
HmJ0RIpYFtmWn5vEP+vIN4aEJp1MLYOQ1sLMwdAf5Wo8lJICNskk/YMg3ATG4//bBQ8IhL5ECcBq
kGUUfqh+HbJ7Q9SWL1ozzmsMUdKURQPTU0tPS79NjZcOggzd7p21VYPzE12Um3ReIaN1w4A6zA+2
B+OWzSguYsQMkUbs37degvZjk6RYNFpeI6MwmnfpKNKIrcolI+D8QrTSgUrMCKTeYa59PsiaPX8E
c6O/2OF/ICjZvYe3a8glYiT0dQEI02Jr+FakZiOzwORQITLyQd7oCPzFrnPXVIyEwx+BoIs7vX1Y
rH1O4GznHzQgfoeOqzmy59iZQde3HPJJEAzubhs6vJCeoehQ4t/n8VLmKSCJ0ekCfy5nSIU3ziRK
Auyb4kYKt3EGQwMol9dlBN6Sk3g6EhpXg6v78qH7ugq6mkU6cZtGhhjv6AY9XcnwuX2K5c9aJggz
RBI4r06aplwVNuS+RNQeZrudJFtN/Mu2IBLCmYJM1yGrSqhRmI/1k1qARUuw+buxy/u28NmGnNSW
YfbYltIMQnoDCLTLGuzfRRsB3EsjaZIitlKoMP9YnOiQXQHtGmgNi8PwVxnRdyhCKWcrf+YiNhLZ
+dq4Ick065TK2JlJT36WdeEUkRZgAOpzmIJfyHDDTtRkLNgmHtUewERjhAl+9EsnzzrI7Ts7WUTP
gX2v8M8p1ThX3neJMWYz1lFlMAGay5p+l5/Dj/yu8stAlOvcvWs3a8g03qxhFuWL1EaQJqvr7HSh
9g21BQzf6W1l5yA2vmwk7DRe2jHON6wYR1dpih2zkH5ObpbMK0AhkiAvIUJ32c0WmBvFOMeQAoiP
zANzdt9Yw75yyL8aAEllDU4BbQWuXHS4OB8xtFmRmHhng4ri5zw9V8LS1a4AXVMN9JQCsJmv6sSd
FStjjduwAwfAcsfG2uuDstrW7dtd0VzHIm6FXVvfiOTssCzg+eQBIuPlOq9n3EuPpBAYu0gGZ32E
Alg0HRG2DCAnWXDNtq3dNKLklGjxOKvTi5oSAPEAnML4bGXfZCEZF+sqPzPrzVJxtmYSc1nNCGro
QfbAOhP1eynog+FaBO8v0oSzszmSkg5QnwiK2tirJ+OAJir38hHd9+MbZbirKMlCqcUoLntTrH51
h1cMeAvQeW4C4aoE3cQf8TKY/wgEGsWpCxrUlOX1sD3Gowl+C/I9PC6T04Ezu/ILgMG6wmfT5WUE
CPqpxNbS2kG2Xk8T+cbmZLsgejaPiZO+KI5qV2B7fBKsKvvkv5uIzjf0N6RN9Zg9cxmKcukCRVmz
iTd6+aEOkJe9LG3XzW5WlMXWG6dOR32aZR3CJOVXsdZ2XAU9BXGmHYE74bKo/XBvI4ut9UaWoYeL
msiQlYJm2n17wit36csbbLhoSkUojvMYRRZOdSvBOrva0a8YnhY9GqU7+W+wutl3gXpsqc72jYAh
XKXAfDuD3hyqZQAkETy7cg9suR8x4lnJU57lH6/6PYoSMLs79y7uLErTSNjoEdSLe8VOpIehD2bT
G60Po2i0dfcMbCRxZyDHII6UMqQwgsK28jmfPl1eud3AYvN9FuZs7MLq1lgHZAl8ogqEw6Ty1GF4
bgAXnrQiZKXdOHAjijP3ZFDqamZvgGxQ3YEaXqkv9236BTCmd+mQ2n2eCQpeIuU4o4/B49x0aD52
Z90LxyMbPx5k1yR/5O83mnHWPi+NVaTsxWZ0V8l4jETM9PvHaSOAuxox81yWClu6YnFMDM2B8vag
/pQfGdRmIrTu3et+I427JyUiaXnIlq0tQNu6BKSOvDYRdpuLTJu7JeN57KWQrZp0oB/7Y4YbbJBs
ubZJkH2QUTCqUyEhp0g17tbE6BTB+xoLOa33yzzbyi9hV6vA6M6KRZLVTxW7mLUORCTFaqeVFydH
tX28fHL3Q2eiEQMAMEC04ZvnJ4vEqllGrGakIItZBV0PknLGV18G4Z/0aZobYdxm9RM1C+BlIwSs
6DPoQhSn0fQjju1XgVb7nvxdK26HOjXtWpVlgHsXeGgO2EF844ElZ6WA0U2Jirv/crT+lgew11MH
qPQpTfMGq7jes14i7dAfjM8AZ/dyD+49uKzdvm28C+O8ObXase0IlCv11B4tP40wRAe0FiG97q6d
UxnETOxlDdimU620knZTUWC74uPkoR21wVBq+DMKBh9oVImbest380FUr9pPzW2kcv5Ww2Rvht4l
TNWhG76yX3fPxSv1YDxbxC4+Mcv8k8ySBVxQy1Q0iv5UzllheCZNGqBOuqnxPQp/GcpHsny7vGu7
sbaFF51mgG+Z4M/T1QxRje9zCTLW+8HTfO2gop79PToyyPj4Si5sUYvb3vZtBXKnjYBcWp9CCFTz
xykynASmqQgd8J41bqVwR81aDVqMBFLejlrmjTcDKju1N32b0YmY2pIbN7bostw9cZYpG7JFsXHK
62pvQg5djcvZlEfsGBofgYdkecDcIQET2P4qMFoqyD0KBXJmicyJks3rq8DiYQgkbw2qm+bYAgc4
dBbBEd8lI9+qx/Z2o55akxrTtIMJ8EMAOGBOMTpKAWi2XNEUwL5ZbhaSiwqmcKrqQYFerBdmuGvv
o4/tAbx1gxvjuaKlriJYyde6ER9mW+D/UMAyAKhPhTsIbdeYcTYspqtJnR8asr8qlVvQBG1ejVei
HbPWddtsC4cWRWBS0ANp4WOsTX6sSjaw6m6MOrKtJXLKonCSNbIzPI4vH9a9qOK1R08DZRaB9ztd
/oEUKsW0o8nYCuyqfMqoaINZSHy+CMwRvEngDmdPq3CIkEnAQ3gCLLhyoK72vLy+bELnTyhQtupw
Z1QpJ0xTjhC25HjXk+cx/BoTQSSxv2Tvu8opFCtqljc1lmxChahxyfhyeUvYz3i+YO/f53SgC0B6
R3VmB549PAvcQizvIoKc2nWa78bJFz3lEKmwUIeYvLkdop+0v5oawUqJRHD3t7xaDfqosRtZfpiU
n+TF1J4vr9XuHbo5Ynylc0hCYmK4xwQ42OKEV9Udq81Inq46OEWHzJcrVxQDCfZf5YKFrluNRE4g
su6OchjbqiwauRBqxblgcHtUWjljbxgBLABZ/OxjFpDOZryevaPLNvJYgtKkSCvODxvJZOZZBK3a
+TrT7kJJ0IDETsUFq1Y575tr3RLKuMlcTevsqffRe6pLH+fxRYsPeipQZveq3tg259XSOlQAJQhh
Y689gxbj0FtoQqPm7LZkEJigyMg5d5BqUZmlJXMHcDk1xo7lL234TWDmzKYurR7nE6winnPZgJDR
fyUd9AqH3NUe68Fog+4g7BYTyOMzNuEwkbrPIM98tiybDaYjPxS0f4UsBQwYC1H/+/7l/L5jPIRA
05JGrgAn+Po6ezvD6nF03sgbumth2CEwd41L5GjmpIxZD3nKvWEXNnO0s/1gwDTRqFP41lE0wiIw
E/6Jsci9qVQxBLYACa6gV4WK+OhetpN9IX/ftYQfP+uluh2LGjCTtf7QS/d5ldrR7F+W8S9b9S6E
O8nraq5hlinQxB1d3QFaFI6Wi0DG1hwAQAqNUaQUd5iBRpxHmYKVA2HTHF7LoB1TRDpdDlIAio3z
t4lCI0LydADKrhu99N/ehiPWh8mn3zRHPYiMfd87vS8gd5jrGkPwPYEwjGNjKuyjAmpZPa6u1lkE
U7Vv5f9I4sdK0lJWMpW5DRDCldmt+SeI/O/hFtqkT5etqbq1LCqYQkU7R+5kp5EVZ5RFLR4iNbjD
2mrGPKQt4og0vJ1NXxWB8QssjK9DTkMWyibs2lXlj2X+PLearY/O5WOzf/+9bwXTcWNhZDFzrS6w
6bGm2kv2o42pDX7LcXycybdVhKQjksY03khbYylZugobbzZwnlMTTENxSCqgucWgIYwyV7ZEEHmi
TeLcQmI2cWeoWMS6uSqJX6aC7PQu18/W2Dg/0HTpOihMQNRHXraE4CRLDmGufRrK9GoYxydQvPim
sR5ISNyqzz1pxuRtpB3HDq/kWPMAafYX0DOckPy4vLe7YxbbH41zH2na51bDXJQcWACcbG11sTH9
646H5V6/b3JU/corcWOrwJFYnCOJw0ju+gQ2ZdT3tfFRbm9l2WssgXO8fDoon/JLVCUFATukTNV1
V3/OuttUBOV62XbOKMXyEthSecxEyN8wNk/ML5c3iJnGefj09+FD+vf0OKgpyKmiCd/PgaCB6fxK
+zqEnzu9AeBh5F2WJbgfqcxiq83ZS60w1s0QxqCAooL4uV849TW1Adf/n6ZVLxsB0omn4qpkaCal
wrEI6bexuI3wTCCzQ2PB0KpoiziP0hnLKK8zxHT99670p/54edlE32dqblatXIkW5swH9017JWfV
1QIsyssi+JWSCTFV9oeGkifowrjjYo5toeidAiLoDo0mP2trspvwYcoEK8WflzcxlqyA6ZmqlE+x
WqQZBzqS2Ye7XYbj8LMV8VycmRgvgvM3PdouQ93SZz/M7PKoewT1H193l3vzEaTMgSQJWdz57XmV
iFUjBKAQylmXZYq3QCtb8+zHZhCToOrcy3tzlnV8FaBpsqGooPg5S8GPlSqVZTnOPokwnToE40F7
oI8m3hsMGFAE8723RwAEtIDZY2E6lQe0G5ZMU5K6RJ541K/NfnSaLnGUNRJc+iIxnN/R0L4nSVMx
+0mngXOsdGAv12kfCqYNdu1hqw7ncrp2DM2hhDrmbfVi+E2QBOUhu9F/KJj+z53ou2Cz2Pe2/pRt
lqHqukJ0ykBVuKs4p6TWi6bFSQLSlup0Tl3aRaCDAVLz8syeDsJaCasrnUpEblIDTaOsEKqdjeIV
LUZZwzCkfnrUfJZ2VwIpUG2wtB0Eup3vGSSB+0RTFRmddjxazFJ0pp53JvXnb6urex0eowEDcNQc
ev06K42mT/VBIJQZwpl6G6Hs+G28n7aMZYLHIYT6YTDdJh6d7Py699jQSFTahqjlc+e4QUuiAFoW
ZxnFUG4HZ72LXuecfOW+86LDEAA/4qcWlGjHzANRVvZfpJlEAcAnUHhe7XejXt4bEY0AqefrQXLI
POmukYD5OXolY0L9Gnb25eU8d/RMuXdx3GqG8FMtq/X5SfI1QgY9a5xQ/atDP8NlOUK9mC1t9CqN
eqJRAkGMmgDMPCgbjte1p12xplbRHOLOKccLFHeXjPkNqMczepprKxNjmt+kaT6Qc5EVzFHrtcAE
FF+pooD7/JSfyuNed2unESKNC/Xjm/6me1Ds1LWcRMEkTmgzzr1cOAy7dwy2GrJ/36xns8hJXmUr
hV9hwBgY+Piafu0xpcUKh10o8M6727cVx7nNoarXpi2hYI9MRnJAAxvoSuV7RlcquVSwnCy64I/4
VhhnlH2xajQKoZsevMIvHhjQY3olqpnvua9XbECi6QRHmzNJYiWduZQD9c2X1ro2XjRRd+tZIwUI
bOWtBC5SW1t4fymeNkZ/hVFSoFGXgYgO/CwRzsvi3FQ6daZprj31tRaTe7rX/Eq/ksVheLpuC5Ko
659/cKK3ynGRFTGlvjHD8c0kdNxs4TELGDVCiSgkFqSp9w0QUI7sRgOEIJ+fya1KI1lcU58+ZyDS
ZHjImaO2XnFknMCtKI+yJ09RqMb4ttnAOT/QjtsgMtu4oj6Sj2/kN9kECuK3CmjuJN8vr+aOySsK
XoZga9RY9Y87X4XW1UqyFtT/G7FOCZo/wTaFlZzI4Y6W0ixhkY0ZgoOb2XplOoYftsEAPANWvL76
D2yyO65RUUwU4xnUF4A4Obuc0Uyc0RILOQAgFgEXCEkNLzky7pEMdH1CTyWSx5nlYIEeRrFK6ksH
M8gA8cRolSfftInTAs5Q2HSwc4Oe6Mc9lTRpHeS5hn4t2NlXl+Jiq7+P3zEaIh/Zxc0mudrKF1ro
jveCXIaQDABtCx6MuwDmSSERhdxSd0z1LumdUQouG6VIBOe+1HDQwf8FEVJiL/QmB5GsaPhdJIK3
Dlkz81yBiDi1teFL8aSpX39fCTxlGdMhgwPk+YJWM1PKTsHJQjKxCQ/rbMuiOaQ936sA/g8tUUDp
xTQfZwOl2sbp2ObUj14UAPiWfnT1Qwft0nTD4G1LRzg5uGfkG4Fn3lAzZW1sIFA6LH+pHqMoqg8J
oHCObLzl9xm8mdvYyuPimxi5w0bqIG9FACXdtMLJ+p1w5kQAF86AKjKO5JopdG08vrn39hAvjA/9
P3Ad7Hr3rT6cuzXrPu37CuLyY3IontP7+mDNdg7EZdWNr6ZS8FJiPocLaE6047xuPSfJsDJx6QyC
XOmQxJ9HE7Cu/ix5SSM4tXvBr6JrwEjCmDumPGXOGlvVqspUh4/XP079zXyjAQKuRpb1m7qgYqce
0DsveFXvnWIdsL6YTqL0nO2urYfZ0NIYl7N81f802ytVOGawZ/HIPqARnzJ2Ar5BKNFHokYljnH0
xQzYEQMF5hH31uLHD+xtlBn2Zb+xayNbidxFYoRZqes1JE7gPndYomW+TgJzsM1vEcaPRa/pvQgA
umkgIgeCzhkbQqLSfIm7lPryleYzyDHWyyKmWmSmxpviVgx30BowmxlZn2CrQPVU3nWidNHu92EF
4DnGL8rPGKtDl+ZqAzXq1CfrQRJRRe6a2ub73J2UjsX/70rfHPvQHsZHIdDQrgrYA7Q+ExXgg5yz
U3KlpssMFcpBsUHqiT7rh8u2tavERgK3Cb2cd0tDIUFrgIEcaNYHRfjgZjcnt9EqBZ04VagMFFw+
PqircFqs2MBYubd+Kz+FzzQoMJtGn+gxv6aPuo+GOeVLBtKBy7qdFZ9wV7BZGUY9jugZIL+ngUkt
t4Dz7CFY/sggPTA/dp9jiHWsXCUwQT+dgUtkOWZu5Cey4MzurCt68DBQTwDahmuYiyYidYr0viLE
T8w7/aWcH4baFWi344dUwyDIiVMFDbs8KFy6VtNcNzLxlyD+xHohJISzoc8IHMZAckXzQHteCLPl
qFWgJINxVv4dMsZJl+nFRJDueuvFjwK0KvyN8FGLJseE8jivl9Yaza0J8hpv8hgsL3DjPr1BsqDT
Q2ArO7EzlLN0U8Z2qXAZp6aSD1WjxPJMEFZc0ZckBRsBSOSF4GS7SoGPBeTxOmK0M1hrCSWOoa1G
VJhw3ed+9nl96K8Ao+xooLur+z+xka045mA2uRnJYn0fI8SxPuTMCz8MhqcjNUNg+5NsG+6oCQxf
qCG3knOGim7SQiSD+erucjc8mjcs3YVhgxRwGYJTwBwU51xQeSA4YZZODRz3Uw0bKatVMysg7mrw
+iOwor0SWZrFZURB/7M0LqAhTU+7UkOlPEeDVaB7qSs5ywf9cfT+hNcL/guJV0MHFj6OOVL2p7rN
s7JWRVZj91SX0ptQVP3fcVIn3+dusEJPhn7NWuKr1Y/2iVYf29ITbM+OkzoRwflBRQG9+5xDBTkY
kLIGtra/PI1OCSiTPsDw/SeBvF1z2CwZZw4V0YqpryGP9fszXKzKKYIRGQWWChJlB9npObO9jTDO
GlRlIkYzYf2U/mgkX61G0KW495rbrh7/uFo6MCtLCwRoj4OXfwDGgyc58s83DJM2gBv8k/UDRhpC
DfDIg1+N2y+gHOc0NGPMSbY2Y9pmuS3ipX+9Ic9UAq+7t4AYR0PhUKVUR77p1MAjRYKGS6j7VXWd
dVfxJDC/PQPH1BiYJGQZaI18CSOLzGJWl5z44XQg3V9jCaBW6w8cnrYVwpTc+Fjd7NLRqOGBRn/x
AHjklqBdZ9fwjXzIwZYhkre7aITqAM5BrhiSOXnG3Jd6lrJ7McSQehXIms2YYDH1xPJKj+uH6aPg
VO2dYnCx/S2SR/4nc48KUZQRPPLJIwVyOCYfbtBFzaB0YIZuIeg73ktXM4QJWKKpG6hacpHbMmno
fRoqdokwECkgwPWINJobVsHohRnWXfU20phT2exgTvLWqFp4deugg7XMn1BYy5y48N6gglIh1Mne
w/hEP87wpTEaSLpAYjjbGtrFp2BltEc39FH2cTf7wqyGSEXOSBOVtFKoQiDQy7+9USqE/t9J5MjN
vv6+xRgIu4G8jPrvOeuRnAzdtBSL7lMdzc+rC3ZfLGn3lP81e8XTf1Bwx/GfCOQcf6mvsTGkENh5
ixc72RWqzR/fOpFDRxaUhXaOoCmjqI1HDYa7zoCy5bjW2qaKcASn4xS78e+2VuHiP/k+p0zb1pKR
Ewmrh3ES+EXV//3tQVio4kEGv6tQngMp6bPYiAAvitVCmhDgkfVXy5m+MZqv5RAH60+BvN0F28jj
Io02nLS1T7Bg7B1WXcUo2ZGPb1CVSEMJdmfH62NiTAPlpmqgbs2HTXpuWO00FrovVbfmi7Xckl+X
1dl5LOCGBJ8LXgsAL+VXLyoiAKiPEnoaVDxpqzWgynDTUs2ZOpEl7HkKUwNrnWZYqMqcPUwGHXBZ
7RxqSOqHgXFgVLIrhosGV/HY9ZIIDu7eRqHhCrxYID2Ex+cuF8NU5khb4OlH7UatPyYiml/2/3Mh
EzBoLMxFAvoN1FVs7zauth6quarVBPHgVQLOwfqwoPsEbMXe5R1S9rYIT2ILnUlIOOh8FUura7DV
9KruzwpYSxMgUALqJES+gSUee2LnuQ38PjfxhU+EnaYXXFjvktkKbzTUW2DoY65ORzhgIoAaD63H
CCN7YZpuzzQsmSC1wWhLkfLn1lKz2kVFCxEc7FV7w5535jG8We5XcFIUPo1sIbgQu3W5zTsRyJ1i
zVhCrUHzlV8rLuMPqYL0ezE4ss+GnoXSdq6sE2lcKDpF0lCpBOoli915rPJZBcjEhx573VWudBQm
WtmCXdKPc7tqnQIWIoV+pHhqn4blQyJim9o5XtAJhATAPUSBlYf76XINF0ffQafWt2qvF763dq7B
EwFcKLMUfVVOUw/fd6AgwVQOkqPdFkfZZVkuUbVpd70MWUH0DtQkyD01dQ3kWWsqQ5usHZwGr33r
Z6P9EpzkvSUD5g1WC2SQcBtcqESnvKKox+h+fBxd2WMQGvqH+jA76QODpM6D9VEgcW8NDTQjwUWp
rGeOkxjSrlu6RdX85AvrMGH0w70dv7BO4MQVFdDO1cMCmuAlBVEF+gn4NUSP8xzXUaT5UuY0yYdq
+SHQ5nyTDGAkgN+M3fO4rbhQeibmbGSRzLRhsz/Ra8eM6X4gOEfpA6qCoK8RiDz3ExCJTCFVTLzr
zjLvixIbRUtXzR8xt/Ch9lmWBGDAk1s+yIf/WRrnldKsz9UohILmreJrLqoxYA4E7rAGiPRE5N53
V3OjGueUcrkYZ5pBtViJbN1wi/GrlB4vr9+eDHbjEwVGb6Kl8fRYxYpVYbSlwI1Vfxr1Z9UM0t8P
kViHx7sIzk3oaZVIuQoRWfkziewU/CiN5FxW4/wKBvwBa0hAkQf/wZe7m2FB8mKWVF+S/1oaZx0W
v33uUxEO9PkBAl8kS/6h4k3xGuZ2RKujEeC8q+L3yefW+PTbxHrgIEQWHwdTsZCyRSrhdDeiJJ2M
RZ8V31J/0vqvZcqcENi4l9dqT4mtEPbvm6Ah05Uq7adF8Q3NMyNnFHGe7mRlT7VgNrcR0DZ5WPQU
WmRfui+s2Zgx3K1OfDCvgRAhcADnBnwqjDuRtVECBcuCsGn4nBS2IX9qRM0uIhHcrtdm1MtlhgUj
OIdLBcC3CpAvs6jXi23uaURwqgkXEaDsEsnIICm+ao0YRb4h9LoMPxn56PQAKqOBVv5q6F/5VDh5
9JFOAkzK8xN0Kp0LxhNrzesEWWDwsRTOutyU5d3YZnZmPV22vrNRqFMbP5sWIlXX1Sthan5kWdPO
Ke9j33Ii9Ea14PhlnZWi5nC2Qf++sufTQ6s2KiYQ3P00HtxWNv1iQmhegeIszb7oJBUs5c6DYLuW
Z9NE3TKkRt1hLdWgvpm+VIgc8JRqQCrqVsfuWIKFRHLNB1EUe/lgn80VIbueRz3bQlX/NuLCBRPj
5b0TCeA8RxSmcd4MEECiwc1SdN8opigbdx4Qna4d5zyqKikrI8Je9Q1oQQw/9emTdqujJP2aVhch
K14+2wgjTn3VXOIBH4dQyQS1Dirr2ksqUcHlJJLB+Q8gG/dFxVTSxq9dZocEv0W9NrtOF292BcSi
rIjDF74TFKZzuV5VX2f4yW+NogtrFAVC5G1zLcpK7bkLUN6hR5SwvBSPcRErkpQvg6aihjk2/lTm
lbMq7c2k9AVK7OMgWMI9yzOQ2mNhCkVnO3cxNgBV1KdlUn1AKQIBR5Kkm74uRCWQ81gSpb2NFM6+
08RQ4lCZ1f/PBKfgsbAbd3Bfu8tEscSeVWyFcYY+WOVICXiOwb/QxTdqqKKVsc7Ma7Bvi0aL90SZ
CmV1PUVGfxTn2xW51AASBVE5RkX6xqNza9ciiro9i0AIbqL9hZUo+NilHLpF75oB+nSGE09+kVyb
OnAvdcH03J4pbOVwmxSmw5QXcqf6saR+VFfl56KZ/mU/J1KF2xqpSONI0nrVnzTZJp3T14mX/Sjk
l/9NDPsxNnGSnubxYHYQk9R3hoKc23CVkRo4vAJ1drd/szOc/2nlGIh2CnZGjT6u5Ww35KGbV8EJ
3SmjMPLD9/3nwpd+WZsqH6FN3gf6FQCMr+SnePEW9P3/UX81pOkGwn0dBWuVT26MCirjYdHA/9AD
m8OKQf6B8f/CA7H6fyuQ73rYrUjuHUNAZiEtBCIL1huvYRYE9dEjeWa5vdgTtcDsbtpGQc7jJbPR
dfLYqv4iEZs2toa/kh+XDZBtCR8XbTXijtIarSQdLWjUZ+pLX92rSW4bleap9ac6AZfPr8vidlUi
4JU0ddibpXN2SPtGSkq9VH2zvdFfEnoT1wIjFEngbJCUszouRaX6I/qu+iiw5MUtZ/d/U4Pzpl05
kSKxoIbaAAYCLSBx5uqiM7vr5d7Xiq+C0qGv5XCGkHFuH8rYuJ2bh/9JDZ74vCWWlYQSJKzFPRgP
lvluEbav7l2oSCsARxINceiK43Y8zYxSSTJ2bXsDCnMsKy4/sumpPJAETm4nQw2PAEYjzL+9dgEz
29h407lGZTVhTlsOKCYu0ITpoOMP705W4wRnj3d5+XbcASa4dRBWALYPYRdfXUC737CESqH6rWWX
NyzkqjBTuy6gsfkvAEjnZ/VUHHdZdDRT8rzL4Q/UsPWGZD225GWdjZsqn4ETSOM7nSSHyzqyb576
B8hkzccyynPocOYsveh6LW4wCutjgMfWzAVoz5GdD6pjiAb7zg/uVhKqaaebZxmpUUgYR/Xb+IH2
lb2sd7IiuG53V/AfbZAJPZWhlz3pq9HAy0L51T6Fxmwvy12hfq1V32pMwVNpXyEg0+JJgZCIH4A2
13EctSJU/DV6icAL3TwBeePy7ohEcM5u0q0CzhoiluWoy7cdkhO/77HZtmCp0HsOUkP+UaFLKV4a
pYZ8VHOAj1DKL60IkH1fi3cRnF2nCdXDqYONgZ3gK43pJ8nEAwZFwT9ZrHcxnCdSyUTiyIImDaWf
Z6Ai6LU+2MUigstkR+LsyBhwCBbKB6B14Y5MPJvGUpEIXmi9ldIStENHCZP2GfoFaW2rCl5Jj5c1
Yz/5mUSk2i38QmmOr8x1IdDl5BJmYI6DneSPS/hDLU2ni+0p/nRZ1E6PGCYrUORmc+Fwtrw9zNms
yomMOyM9Mv4IxsdiHtUPkYSGGdy0SILLdSCQeZ4QOJXJGUgSr2Ec9vCz0jUDC2aj/evd4C5u7yS+
iCNjzxoxigBjJ5igpmf8nYqMGngOLwtGIJp5MqDY2kqQHjq/2qHQRgYXR9aqVGd5BYUs875PPs2i
RrQ9E8TPzy4lDMKcdXKSqc8qiS0Y638AMiQq+N1RPLmxdzmoWCV00mGxzuYFlimxMP9lIalWFAdj
cCJrdYxpgNUJXOneegGFAzDRYAACEjB3pHQQGq1qz+Kt3nCscXrMit+fx7PkjQh+cD7Ptb6qwUjr
53Cic+EY6mirqyuw5F1FTAtPY/S0o6WH80Fz1/d626Rv6YUSxSPzqN0BgcqmfuZ3B1WU6N95kqH3
G43maO01MFzDV0Vmuhh5aFEFIRFrIEZ8oh46nBwWf7WJ4KDu+CE0jWD8ABcFNoqvJDW5XiLHBWEU
qGX6L03Kj215vQBZLCSCm29nISHKYiz1FtINhLOInIQWoGMRLYQr+AA0AEJlmMj47bcEmmAYRD8b
oMQjUzsNFyJ0lqfoiIA+LSolxya9SXpB89BOzHoqgym6iVm7lY5Ay8flp9+yjmVg+TrUjY7MmaL+
64vqv7vyMB1nIGkHmgO8xE7lRfmAvvZiQgiE6qxk49GMiFx347vWbp3lIIK03IuR0bOG57mlwhGd
0SF35VgqGjhdEKI4OSromCYrAuKRIpgxFiBOC+y4b+Qi0ckJochL8icsGRZtNWmn+EPtL8MBVABF
J9izHdvDGwPdRHCtOFu8mVdqZA390uJMFUERXVm/y7uIjg10KbMeYqwZAi/OtushL6O2aBRfUn9Y
iZ3OYG/LBKa9uy+4ghDbo3MNTxfOEw20roZeS1GhQyIQzS7zYXkC0DlA49EfFTqiLoe9NVM1wDbh
2Y8uTT41WIVhuxhJAjOYvGi+LoWsdzsxAgZp3gVw50gzqkUmRYxzhN4rgsY15aH2Op+hDS2HSlRO
2l++jThmhptjW9VKaFgdxKWWzdiYVrDOtrg40PrfB5EvfNruqkfQewVgLRSg+WmodYgNq6hM+XXQ
gLFAYNj+mg1KFnDkQmjfHWmUwknAw7LogbfAAXCdll6MINv2+sR+G7MenSEBeisbYhNVV3fCFUBs
mXjzYQAFOWpuMesVIxRTVcqv4Qpjws5QshA37e6KQU6D2SAOLj+fZ8ZVP3ZkPRXTCpsBdzwQeLEM
BYPPaLQ5a7qStWQALveENrXshmSZYyTOUs2CiGjPAJFTwagzch0McY07v1I9RqQHXiHAmSixGRxt
6BqeUjtSQA9iGMk9eehuBS4IqHHQ28PvUToRdVzjbmXNeK+jSCjYas/GM8N5+JOSvsXAHWB7JubW
znAFrLWJtEzJVn+ZnxfjZgivDFFT8o5HMjRZg3HjSaiBfeH0BE9mqgypVK3AeLjRwD8iAozdeylB
AOyMAAAEdxLnxpM8Ng3gSKANxZ1djHC5zef+ur3u3NlT7SK2I184TrOnE4IV1ruLSdCzAgxEzpgZ
y2Q0rzWNUyQOQ8nOgs4N79PVW0BSI+4o2zF3PJNw5bLYHGAn3Dom5tAqlWat/rr4ReqpurfEgpf7
rvGxeRAEsVjHs9nTLurmadEjeD+f3VWxLz/RGwbCxN6bOfmDuxEq/SOORzYv6RiOGIaSmfu7YRit
6HT1tYDNkA3XIjCm3T3bCOPWb+36OezxpGZTd810NZRHwZtjx5mzdyzIeTGcjL84T5G1xdypTQ5t
Fqe9sdiMVdCkwHzovzDkatHsx649GGiMAogQBhb4AJPQHqRFBWww1yJ7NZ6q+MH4bXJChEgGitz/
COFu+65YtCUyIQRdz89hUPpWZP9gMzuK031iLynBGrJN4DIsSONhLN5CjyZmJLk1nKyWdk0cy34y
wfux1uAoKDTkeUEWJwa639uxrTQurYeycB/lEcx9cNYf/0fade3GrSzbLyLAHF6ZJmiUbEmW/UI4
kmzm2CS//q6W77GoHu7pbW2ce3AuYGCWqlldVV1hFXsTRH4UUvCMs3yH8EWwjYa2MxBnsAQz530n
VUFz3iLhBfU0+RZEc7zOJzexJ2PDznsCJ5zkKxqXy+lSaW5KB2jU0xFuYteLE2g783vrsglaEdyW
Mq7RuO/WD1ZaDhRoUXy90JNUXuWpYIPPBoRtMpOLVy8aD3n7tzSpXDWVM4dECvXUK6qHTDS3uPVo
Q3TEXm0vDfi8s0e/LmYYiDaj5zRi2nctfTW+DD4jFag9epVI74guMFWAOWcTaoGGCE4nMl2yO72e
sQb3NwlY5Ule8glrrHzpSIJ3mAwbb0NkdtA5zJ48b12x1DrJvNTREualZ3Q34GCM0ofLN3jrK60h
2CVYxevjMlVEVQBRLMdFrlwn9uIhEh0bezxzZuKNINzjWnLMRE57+MIqMO/ZRozI7wt3wKATq4Dn
nvLjv0nFmUHd6KXYZlKZMRJWhxSs1e3fd2OB4JT9hzGdojudu0J1PbRWHJkLEr7pXn6MA8ebPP0Z
dC1u7BefLgu05enfoHGmL6vSfG4ri6GNh+I+8V8GMQ/YvgU2KWFyYvt7vcrGhWgKGNmtTLIXdOn9
bvavvMyLT5OHCn8Yh+/gOH1zlvwiyzrqCDtkZvwYFyhLvhRoIPj9SH3PmxHPDxtMKKzb/yxVHy9R
iw5EfUEYMwdoVgjnHsf5myhTB/HdZ8G3Y9rGa/8ajzPtdtKUVJ+AF00BeyIg9PR6UKcF6vcpIC4j
vRPZ96385hsZOe1EQcSEuwHm/09Dh7HuRnvlyPq1hGSgTPnOBMQwGYYNMOBwFgVk8Fw9lmXgVUKO
U3M/S4dWp6FKTkr5YRT2DG4eJ55AyAUhdXk2TY5Ngkubgk4dTYlehFfx8A7HxZ5Y//t9znj0VVcZ
aoHfnztUpT7F32fyLNCIjdDCxsOeNSMiuX42V52RMS30cVxQ/G+eQE5ztILlOIdscPxfsGVs3WYH
E8Doc8SM/9mYrNaip53K/YIncf6yFq2/coLpiAaAoPDLa9Fsxtb3WcNxpkqaSbo4FC9iW7sf859o
CRG5k42oEx8Iw07MCeP/45S7Uc207KJ4hrmYXnK1yW25Z8RwafjXu+jZmBimCDFz/0LgwvcyyKOi
x4ksz7hIyR1786Cu5zfPJpgzipA8CnsnNmRjwSaImphenJHFK7k2piCHm8GOae5YGGg/aNh+kAf/
YkZyQzGwFlMGNSCA8F8umpGQqZvtsYGZv0+/gsRgn/iWt9ybt0wxpIOob2ujLAY4C69+ZHBZguZt
rFHJJMnSGpkFFBW8Pje9vjv1wzeCN8rl+7UR1ICdXvlt3DXww74FiuRFNVIboWeD43M+0PFoJYJc
96YsKwjOSGR2Q8dKAoReVJ6KjdVNdOr0D2n8/T2igDRDZ0Xss6or7YZU6VWCR0i2T6zP05dGFMhs
HxamkJA/RW6drxjNhaEUnZ4jskg+RM7PmDwOlsADCiBMvoVlBl+6LCFrpdMvmnTsytrVZf/yQbE7
z/kgfPM/YvDPjaroy0SiwFBQd4i0z5JeY0LjVo++Tu8Iy99AMeu+ipmNWWoyaSjggLpn1TqpGlLB
y7f/Jg6nwmDyNJM5w1dZWLuevVercMDcYK/7jWi74Ia9fiMOp8rKIKmSk5VLaNVz49IChKgZVkoI
7uT2hXn9PpytUbV6SIwYl5/SLxEcQ0RdQ9lZokH9TVVjTRgqmKhNy+FghmGOS2fBfYkT42rQY69P
u6tBEdzKrXDc0dBOh3YFlLuQ+nirAmpvOBlq7njcntiemmVfePOtsQP7lC/up9v6QGswTt+6lM7j
aJpzWEqhBUoUYUZ2y+esAThl0y3HSlV05+Bx0R+q4+Q6QY7uwPlQiDNG7Lf4e7rG4rQttSKjbwdg
SYk7HydE+8OOcZJULGtU/ItuYeG34lQiW6J+RCiJtbm36sueZKw4Ra3DnbBCodxJmn/55m5/LcyV
m8htI33OBSco83dkapDebsorY/Q0IafLGQAa9ZDLxiA2atWowXNfK6I1ySsV4RxtXXsOGJ2reRiP
0eC2aKZ76JH6iIUboEWg7N9XNq+Po3hIKUCz6mdWh7Hx6/KpnVcFOKn4rxQvduOYAJjv5eOCfFu3
S27ja+WePjNyowpkTp4A8kwVOUhmslYy2Y6kD40OSBNUmGzcjnzMPPOEzccBeyYtIk6+zTPEgA7I
UEAVcVYfz6Qmz9HRh1KRdrKkEwKgywKd2T4mD9SC1d+RoTI5zdPiTqOWhleFObmLc5USVxZtsnpp
93lzfTkMLrgfCmmypggYet36dV0+p7Hm1ZHqW0T3UAw5GNJPkiFaEfJ7bX6tlXRcToKqpRInFU4v
e6IBG36Lfmg3zfOI9fGyWz/2IuLL7a/15zQtLmhRJhtTgtWLpD8zKwmkIgsvf69zy8QOk7XpsPAb
WWYm8koBYyMlvRzB8zov673ZM1C7p/4LS4Qvqqf8A5qNRzreM+eFPb21hs6e2uWF8wWMKFeOZ3wx
XTahX+7EBJTsfHhNgXyM9BX6flbmm3V04eoVIhi2wKAIpv2CBQYs2yEqQmyp/QrorCpFyKj1EcKx
Cj2lc+Ym2HYa94Lw5TzVDAhkzDUkfrH+5my+nZZYHoMxHpZQiXZsvYrtLzejZ7uMAEjMr/4PeMjh
IPBncwKcPZRre9AWC69ots6FlSv7fX7FvPLLxJ0n2ka6qR3YTfIHjzOGcGRtVGcwhqgcgc5u2VfU
HULGRFXuLF/IRMVilnPteIXjbFVULzFYSwbkxK7zBzaSkHlDGKHa8W9WQGxd5bVsnNHCSpfZig2c
ZZsEtXG0/rpRm+kGjJuOJxSWL/ClPXXJaVQSmIpJus7Un8rPQt1fNhWbOr5C4Nxv5lgt+jCBIPcn
rTjk9U0v6hTaPKQVBKdwcVyNFOv3UAkw7xC9lKJ60LaGsU5sFpprsEJvrZ0lpcVgJNAweYe3Bj55
hIQyIx9jSS9h9W7LXaBV539ovPlejLxR1P4FrT5k+/ToeHUAIjrMvJAgFuNtKvQKj3sRZGOuL0rN
gol7RuXGqoUaDB7rHoyFBLib6gDSaUYPBnJtnlNdS+ZkQjIFb/b4FCunGSRhTiWweGcPaqbUKwzO
IExpbZIsw0tKwYxGTe9m56jEiDjByNgJ5la3VWOFxVmDvrLr2lRTXFBf6nesFzLCuqx8DsaXUrzI
FYqOj7MHlRQrI3KIUPXiZ0nv+lSF0xC0sm/LhO5YjIew3CFvwOnQaEU8ILn226BOe/Mu3k1HcsMs
ai+KLTfjZ5RCMVUDXws8Tv+6QSJJNSGWkPYDGJ8dFiD59DNWgFhIjNbYqBZ/umyTmALwJnyNyG7E
KnrRa7Lo+cjyBuljOf6sMQ08jL+wb1ygiJsniaIrImbsTjQwcPUWiMSdOk45tJ25Qsa0isGKw3yL
pbA4SVV+RxS9QuMb3helyfQ2Bdo83dafW7nCqnnR3foHkRyZ7RDEe4CvI5uLbbDtd7AWDdytGoDc
KrDynbb7TeQqXEd39sLHZUZ70B887jLnvV4mkYHLPIaMga/aLUNY7iusypIOjYhwYet6rcG422yh
lTrXZ3abkyAuBjd7NiLRPloRBneFldGQqkiBQN3YhqU23bXVLyUfgssqfuYTUVxwbCwZYXG6hZ2d
bzUvxfBanYxJGSYJBgpvyehf/v3zW8sBcHfIxnNqMksAlKnbnrRwOuQ+6ynofH3wFExLvqccxGFy
rw4yGHECupIy1C1Pv7fv2e5FsBd/zmZ0Bf+b1nPRKbJ/XxkKNNVnWNIQl6GsPXRS2E6Cr3SmC5xA
7N9Xv09zo+wkBb9vlbcyzA+eApl5L/hSZ/EEB8LfIKskOWWqMH13JDwBGPlyFw7fxxZrnZqHd/SL
cYDcLWrRSz9ZMwCl6QZjrIp8X4ia3UUHx10isJtVZsMOTpF6106eSO/ltsBLnFeiOTk4622ksZRD
5Ur4dkwyhp1nH/SPLzzmvv5B8JHO3pxvsfjRcNJGi5wmODPWkzHs+n1x6g6yK/kibhyBSvP5X2eI
SiNrGRBKDIZPrOfLkpz5Vk4Qzi50yWzkiYHfV0AnNMzpobM/KIT4aT6KvKtIFM4cYJ0clhqN+D7G
rY2HbXFf7JygDZI9wRwKdmMHotB8W+scmZHbY9yLd+eom4HGSLWLsEcDvX7VfF7Kx8und+5eX47v
DwTvw/sMhc0ydpC+xlgkuOCR7AA7sPt7KkC5u4y2cYA2dl/AwZqWjjcg5yTaWFezOVbB9WpGXgo+
inRy/P8GwanDqBT6MtdyEbZ2Sr4YCjofhnqgApq1bUEwZqCxgBWte2/tKOr25mK0EKSr+lNvWZ/T
ud29RxDkM7AUD48lvmkqnpZqzOylCOX6bpFOpojXeOPe4Fu8/j5n0WiXmFZjzUU4OQ6mC36QVAmq
9uBI+8tynKdnwKjANtSAmRS0h8YLldvK5yitTBMTM3ZhmcwnZOl/WsaYuTGVjmYknVIlPS5G6jnm
9ETk1lUl0zVocYtivGDR2qbAq7+Dc0tRUo1OYeDvmJrn2t5rDnXb/iQlom63Dff3Rl7OG4GQySKU
AAdNPeF4eolYsZEdLW9qyBYMl9S7fMIbVuINIPclJzKWiW3iS/Zy4pnYI6t1rlMK1HHLULxB4VW+
SLs6ViAWxSoFtGZFB+VmPM65Vx2qMA1Fu9AU9ntv3kxMbRyMShsy7KptMalXajOidYWYS12E81G6
NRJfDdKjfte79BlDRC97I7AwCt6RUdwK6x0b3vENOK8rdEBPzdQVoYPytWukVecu2vTD6AfTowu0
pqKKK6HxSRq07qCDHkfka5iduiQ+p0XJRGOzpfgL5GO0YwOPqdcH0o5lhSNxD5wIjVOhqERPVJ7h
sC2k1xnZJtjug/Thd8JJ1HG3qa/gm8dqcawkPssBlnWmKIk04svK9+3gjuptYgq8wOZdX0Ew+71S
Hmewy0ybADGqP6bl21DGXpW40fL18s3bdAMrGE5HlV4iSmUNRWjI0Z1Zlh86Klyesv1pXk+LU0XZ
SuyxaCAK6CZmzzxS6EJ5Vebub+4CkeqLPg6nd3SpcxscENB8a/TtrzpoBp3m++Vj2wp0cb1eZeLU
DSya2qAYkKnPQYLF3gfRieQoM6Mii8lRAdqmQcbrlA2Ws+wzF3WMpEoyy6H4Si5jxza+JX7qoQCs
eIyOW/Ljb5cBt7XiFY990ZXy5fGcYYIFeKOaurlzH5sipWAf4dw4vCIwiVcINKtlgqnvIlRaM74p
0SHpGlU9+zWVkEsdtPHDwDjULou16cgRs7F5NwdzHnxWmg1BmFiVzixytJsOrPG4x0KdEnPf4GoX
jnRuepwVHp+XRn9K59Qm8LInUngvy+d22SlOUHLOwtwTZX6Y0vGHih5TdAs4YB0H/cDbQ3Wszmqw
obAIG6fNPKWdvmGEEO6tk3UXXY2J65jN5EkxcS+f65atWuNyl0Ftm9rp2I2L+9Rx2wwqqZugjNTJ
cz0TgWHcut5rMM6LK/k89XkNzRmaFPuCwq4pvFrEsi+QiH9bUmtUcprhJK2GujLWvhvUX76Q4eHy
wW1+MCyaf+HqNrAC7O0HI3OKtiZwoIRLbpzSQjraZUGPGjV1b6LJXTEO8NqkFqU3tq43RrhwinBg
YLHhjD7aAiU8CMBQGj91OcZm0X3hq5rbg4JjCSZkWmXhQJwIkvMBNsH4opVBRYrJcotu2I+RcA/D
lpVci8Wpf6VmZDIpxCKn8tAsuG/NNet9LhAK/MIkF5bsXP58W0ZsDcjp/RinZtY1AJwpORqDdT+q
sqspKOFmEmZpiSAuF50hp/mD0uvN2OMM6/J2yq9l53BZnK0EJSgJ/+gF37o5GsXQkhwAcGrW7Rwg
QfBF8lJPuo4wtoPBOzG94zkNNuOvXGHyrs3UE8VOgWncFvlRbzxSuyUq7vqhOKXZiXzo7qyGJSaC
y8JuHiYedaxDGcP9PMPR0malZpIWQYnSVx/TSJEepboW1Lo2QECoo6HyraDNGyM2b+93NSpypJc6
xjKyIyU7sxA4tA1bCK4uvCywuQqnyJcGqRn1JSmVKezQTjc8RJFrEEEosPWB0P0I2iHQeCn6GVeK
Mg20qCINGMG1FtLrJBzd5WY6LmglqXfN1ZP84fKX2fLSDtaAIFkEkgz8D6cSZpNNc0GbKSSVO4WS
i4aIe0YxOuagXmADku9IUjH5LJahAkXjyx+0CkakuSiwgiaawmE+9D/M9ph+F4jE/mTOMzug+8Tm
cgM/D6bEt4oQl6kGKnQgaB97v7rR9u0n4344YR2ycO3chutCl5FsY5oaOBhHfwu14MUy59GMhcED
uW5lZ2en6sFZFrchy/6yWFvqt4LiJ7lIWeazvSxTWC53s360jNoj2sfLGBs2lo3nmFA9RrzA516s
1sESi0qlqCTExX3c2PZuabtPQ1Wb1O2zVPOGYvhr8hkUz9BXzDrMNR3zfpyDlNpemUpHHcIsn6/Q
u4JGSHI3FaaI8+PsAIFjw9WC5UaHfmgcTqpn2SR1KM8p6Ml/SJa2fYTFQtGhbkgrCNLOsNhkC/qZ
oBjIW2KU6q1eZGPRNR1RaNjPd+0P1XzsK+89n+oVQX2LgDK7VBmDTENE2Vcytf3KUa6pHH9u6spV
LUPgDs/tBGZnsOTEQqUYi1XOru00TVlCJcbwf0L58UFx48D2nSkw8bCsfLqfW4GAZ1cLgIyyDFzL
Jr4bn9CcUDqsJzml4Wjuow5GfQi6yEVazr98kOfvBgCxEJ7pBGi9+K7f1qqttBgltBUb4CVCgwnq
KCrafosDKxn/9YgDh8a82Mr8DVKcpXpkY+pJOzXOjzj2tUSQNt/8VmuJOE1XDHnMMhMjNCPIK1iD
YE08cMx1YXdib6/8pyoK4c+f6OjXx4gLG97GHT4bqG6lNOl7WWeDYzRAv6q77MsrNmUqHUSBoBCL
U32EOAmyfcAaQ8Y1OF4p9S49sMJXvhtE/WFnUQUTDAk5cNqxjhO+2QQ5Z9nopgmD8GipkoOYCKKW
LfXDNJqBDcHMNJ0tTO9blcCRYSyNrf96GUv7McLf6yHbfihscT/zjRBnjcapn9LIk9XWL2i/e0cj
1qsApaCuyNH/g2Q2Up/MmWC/0FtV76IsSWKTsoG7IcD7YIem893iyaCZi0E0IbjGG/YCkr2icVqx
OAkZBwK0JtCPGSgsZupa4OMa/MjtvRmj4zUW+YqSN2eG/uU8X1G1tzJiFD6rWhW8VfOIi4wZn9um
2QkkO8sucxjcN+vypcAWN0jm9IaP1ZyuMjQeki43C0oxVO78lFbPNI49HMA7zD6MPaonoFfEInC+
pNih1JiXac/umhYWAZabk0C7aQPGPw+WMyWwRN1d7MTeRG9M2ldEvsI4zs6MjXHQ0P9tRp4pFnRj
iya6Gedv+o0IcOuCI1bEUAkGnhn7BPcF4zIfHQctGiXKSaT8qcUizdySaIXALzkng12UHVgGwhwV
HsbkYgWjxxom2b2LAlG+/CW+5U9wjcfdO+QvY0vKgYdBoNT2WNNkEsbXxnX+VOzYahFWWGq91G9E
2rJlXXRGUYgBYlC58RR/TquWtGsazG7u5oBxkztYd3TN+uAxuC5qzGMf5lzMVzAuIdAiHmlI9QLG
GGuk4N9Rzm7rxysMpx9KrWAdXlLDs1U/DXK0TMGzcstbI0b8A3CWCJiGdNIiAMhHiixAHrayK3/s
g8gle3kf+83fF4twxdaInIL0+jhPmsJEYsoBar/xCg2UqDcyIkERtd/Zm4KBsYocIm7cLv41Vqld
S00znUNjUG7i5KFuo30UY896ilik7AWXbcser9E4pRhHdW5bncxh3eLlnKd7e7iyG11gkjd1QkU9
HC90lBv5oEAekFBDFIf3cnecnKs2Cy6b/E0p0L1oYB8yI9JlFmUVJJpzVRtWlsDiW99I/FkCd5uK
+YvLIJv+2VDQjoCryhIA7MutUPBgaLNmMKaX/qFi33iMiyR5Yr0cjq8Lxrq3jmwNxn2YRE9LojGw
pgvV6Ub66yZ7qBkekaBJBf0GnuPsSFfCoJFAwS5Gc0LfZ+Y2WDlkiNYFbJ8X2zTK+hU3KLlqjPKO
LSAU5BVidEFlu1H22JZBxvg5iezbVpzLEiU6KEbhnOCA34qEnpES4QWSQfqIbcSan+LFRRtfxnKb
LBRRCJznI9HUs0ZjH3B1gDHpCWFV0NBS3DnxWB9eEmo3JPFoiEUM3vBRzPG4YRs0y8BmS0aSAO5w
TkKa5L3q1BSY8k/yXe4q15AfrK9l/1mg6hsX6g0QJ9yQZXbbWuP0EsaYXhISxaMG4goZ1CCymz/a
H2ZwqQo/4YbWv8HltHLp0aEsW9MUzjuWXGtc+CnPfDB2SyC7HyX/73m72Fc0UY7SMSIrn01p53VU
J4mk40Rvsfs0SE33fyNAS7Zn3eraD8HRsriac8NvEFlcvtKbro5oX0242MnhN1Oig3kjZ4dsGwa2
33egK/k4m4U5si4rW6DZj/YX1ldSwfHH1/FB/74E/U7M97OpOYxNE/uSQcjNUy/XTT/Jo80ysvbN
krgTOc5CEi8RBvd0wWhQLfcl+2iJ2ztIQsAYX4/7LnSu9dyj/u/2lVzgKrfsGWL6V9G429cpLfKJ
MUSrn4nqsucgo9rSM3D85mC5FOrmRnSoQSPhNhEFWGecmuPYZHKfqBOmDRgXVedFh/7IdqvTvYjs
ZetEwSoDBjHM94Hwhbt3cJiY5VCQl826cCT3FFTCosTA5vEhqnlZT89a2bkoykTTiBw3uNv2NYZ2
MWiQeenJguJjLknImcjcI3/L2LAi6KyRezN5gXSrwfizBUuJAmUrXdH00cH7Ifqi/UQD4zsCA5RR
XsG4K93GZj21GsAUNjLE4vjUwzJMNJEwBnWxG9gKgd8Acrd6gZImlgrA3o+wcQypAtYrkJ2UY3fA
230vcnYb6oGpQhtcv+CJx7Jr7tNltWbnxZT3IV0O8/DZKK/s+tNlu7jh2kyQvoCK10bjyllCTAc5
kxlZZh8m6hPIChztMHZ3clK6TidaQLaR+QDxqYEFiBifPWfmmOuqjLVC6cM5ip/l/KCQDqV09XFS
G4FmbJ0biK4crDmAg0E17K2tbzFwkIOFfAht6uxpc6V3uu2WtvK3MyiYvQNFEzMSiEwx5cy9uaQi
7uLKrnRfqj5r/de49LRS8OziReEgbJZ0WbmtSCvRLSIBonau43w3IsRWpt1lHeC9P4/BHZctV3Fi
zo3ua87XKHmk5V9+Dv73Ob8xZXk20anWfX26NborQ94J97rwasxDcD6CDlKVy1kLchyq+or+Q1K/
FJ3lK0bYaX+bCeWxuCBNL4o4G1N8Evl+fGb84uAN9ky2TlZFrqmm//H0OB+h1BJRux6nl0+N19a+
iQ42a7y/rAKi8+NNqaTSWpMBUk2SW6h571bq82RKT8NcfpCp6OKcOSX+DNnfs1LrgkRzpSRQuSZg
E31suH25yQ5mmBwxSi/4Yrzh4cG4N11llT2JWwjXWDRIwV6pFm7Vz/AVweVTPHMQPBJnEMCD22Iv
Sqn70+Dm6UuZZtqrBzNx819IRYbxR1HLguDD8Um71mlHtVkgW58ZuwyTDsqDksF6J1gjkv68LB7v
3DnpHM5OdLVWVAphdqLLJTfTtUNmxLeOXIaaXFDPivBQEG6UFKmKw1kP3eh0oxogofaxeGLUsdnO
eqwTzwLZ0rwX0lYIDC5PyeFgY65kOC9CVl9KI/FGsN2Uc/7h8lmKYDgjoswYwDNMwChG6tLpRtdO
8vDffAdPhVVNo4xNPTg5dJu5GO1yhsXtROVqkQJylsPMjBbMBACRSnfQw2YJcv05KX1huCfwUnwa
SMvRD1rqAJoV+2M1krBRa8H9FcnCGYoOSz9UvYFlN6LFI7rklZqr5UFr9WFvP19WAJGt4BdIwqxX
Tt5BHvNa+th9TcDwIXmNXyT+ErBdIqI610WNQ8jHRRLd1CxZXAJPs29l50nXv5uZQCYRBGcgnFQz
S7SO674DslnLdhvpS6oLCi8XjTnE4MyBVnWTJBkQI+8UN3Ju0C3pDtPHRttf/j4iWbiIYqFqW/YS
THmc1JPfyp1LwMgXgshacEu3BcLzlmUE2cqSt64wNaauqdtC97s59uPaq4aHHp2lgyJqxdiW6BWI
u6mRapezVee6X8xfMlq7hhHq8uPlU9u+Qa8Y7N9Xft0YsCmu7ZgwbRoQ60Nth2pqH2ootGgiadse
vEJxlxWF9dTpBohjJ/PtMlS7vhZRFopOjHPnS1pj0TB2kPnjcDN0R33xtVYQm2xDoP/Gwf+BJ4lT
s76MkswpmZqln+ZqN6TEK0VLFUUYnK8Z0C/VjRQY1CSepeTou0Hu2RaEkNt6/CoJ+ytWn97u0GXe
LEDJFtVvp6+lqrqgz8L+7PnpspKJkDhFBrerkVkmPstC1EOkW0EpjTuq17tJdGVESJw661JajTKB
TAUyT9no13niNsvHSLTIc1uXX8+O02W5SEfJUICDTc03cpO6Rj58unxoIghOl5O8iVtJhW0uKD21
4/jRzhrvMsQ/uLQ/Yqici0knvc3aCbdfNX1yKFmT0q7dJ7+6Z+wWCNT9ILDRgs/DJz0ls0YvYwaZ
zHKcXGOC66wCZzRBB2eJGDsE56dyfseQpxgt+JBN69BAkWbGw5Sb7uUDFGFwxqCUnKYd2RWytB+Z
8ssWxTcCQ6Ay/NUVTUkRRTqCKF9p/bm/zp5H0RcRIXBGQLJTaTR7XM3U+Wh1XlE/wGhePqRtF/Oq
ZNztV8yuJFIOIZDCLb1Uq66VeSzdMv0pj/W+s1qBkp1VnH4/e14BOSMADp+lSBx8+fZZPbIS/vhp
IO6ILVJYGcBKagPxaoGQ7MKv86gvmIyZG+RO2vlyyD6aFkXpBmBGZn7SzDkO5MTECoZqmW5MtqCj
t9Lh49LYyV/OgPPInJ4XHRq76Ujh86araLopRAPa2++5lWicksuRAyZHeUSQ/XEI5IDt8Bk0lzz9
zrCrwizx5qVa4XFKXyyYJYgX4KG9i210LEPGr1IXrrJrThr2fqG18XBZRTdvwQqSuwVF50hlWuEM
sQbbbeghre8j0RjBtlrC1WFLAdv2qnMGfSgtu6vAsQi1tG6NZzz9wUwf7+bb7hkOhPXht6JU1PZR
/oHkJ6AaI2kVvQckLX/Z1qMiakHaPrfX3+feD4kzVRGx8Knq9EtF92T64oiq49sQaP/Eliz0cvNt
HhOtZTAQd8yj141bxfMHKaaltyRRcFkHNn0T9vP9D4hz6XR01CTVeiRmUCpT6YlaxBuRfDJq0aTd
P2jCKxSnCVFDNQObsXBlv1OQ0djgOK6OjFK5w+CdecXmT8VDOtu68AeU9/XV0hMTXfYIv43nuiQu
skGXD1DwpXjnHkdK2RQGAPQK0Sq5lhEaE9GiGxEIZ+30JupMUOwDpP2m6q6Uxa6s/0dBOIO3yAhO
JhmfxybNr1HuSpdaBcZbF1FHneiTcJZuKuVZyzTodpYfJfmBVgKqCdFhsX9fhQ+FqaOx1cRhlfbX
YfLH9FP6t8NLv73Pq1Zxzl2tC9r1BCLozbf2B9W+Y0D1slr9g/95heDceblYbVkzvcLe5RZEg5U3
YjGOeqsc0W0o7KMXwnF2wBmtwm4SwFVB8cSih36fPJloVPk31F6iL8RZgnkZhkxHtcuPm+/N2Hja
T5I8XT4/gZLxZLtWk6pqO0Obp5oenMLc5bOIkUggBV++66umyx0G0WESVZWRFSnL3Zz6lwURmU2N
u/tF3BK1lHBY0aNxO/m6110X6CzDHJtXPeC5J5zC2oxcX10C3y4ntYVRG8wQoBNgfhqX1D4tWKS+
T5qIPBCj0/bF4kQfBWIyMc5DyT/6rnFWQepRa9EaKODvkYfOm/bpbkQXZRWCFkvQWisSkTMRdaGM
eoOZVL9QkskbO1q44/AM+t19MZdBY1reZelEqsLZiwWZM+yBYberusukn/WyV53PlyFEInH2opi7
hKgUpcU0c7zkO+aL3CF91GzPLASOQnS1OFNhYOUUjZgwpoSJG6c8mWYfXBZGdF6cgSjZRErBQgXL
esyjsKaLq4vchCDy4ScAQRTRKk0NjGX8pFnfqrbBoo+jLurTEZwWT80oj9rcYGAdD/I6P+apdNMq
onhXcFo6byGydDCLgUEYxLXTuwb/09kPlz+JSA4uPOiX2aF9CpBEVvxSl92iFTzpRB+E/QUrv20T
M9WLDAiS8ks2vUb9QfuAviuP/Wrd+Dw22ifN1KmAYhW3jvE9RXp+sPZlFV4+LtE34W58FOuYHiR4
I8TRXdJ7Sv5zUQRG7Gy8mYtCeM4MpS2bbJRwEbXI0VyrzLzRpP5IJd/qlXCRMy+P7Hu9a0JLm70q
T3c0Lz/NRda54M3Zpb3oMSGwQTpnGQowTyRViT9osnM3r21Pjj3NfCiGPKjjdwVIIDDCsjh06yj8
wrOxiJyIMDelYkHKgfVlqgcbjcrXWKDyL5bPb35QHe8kbNNBZxA/r66j7V3Na1RCLRltn3nhFUn7
aDmivfCbl2AFw+lNO+Tx1EeoGyEU97J5B5IGtzI/UOM9QfIKh3MXqb5YibFAnDxXA9Lsa/RWKZ3g
G23qwwqE0wd5sWssA4dP6qYvI9nN9o0UF64xy368fLp8387au18uwwqLcxkR6TBrPSBMYrv2VK/z
4qN8YAvGsTrnPXf7FYqPLfUc67oT1Pv9RfseTX5i38iaoHwo0DY+tixLxaBViZPDmqvFW2a7caU8
OmmZKO+0adZXsnC+w8ijRiXQbV+SZmSA7PjgYM/uf5SG8x2thvkOx2TF0ASJpjLQOtWrRVkZkSSc
+0gaRa4WGV9FIh/k+aYxBCUw0e+zT7Z2T9Ki6jHr3UojgwZFE+90tfjb6X1OizXu+leLmauEPSxN
VApLLbD1YUdFK+hEknB3P4lJ9rtVy6raU2Hbbk5EZRyR/nI3X0myPLEaqJXWWLcgOzKRSrDU3eU7
z37k7Mmw0l3uyjvWLGHrNLuHy4LH/rJPC+R37ooUM3llEiqifk3BufERY5o6o55S4Nkx2Cnu01pg
k7cf4a8C8bGiHunz0CsAMDBe+/8de9oX434K2MpQUdsuO54Lx8eHjQqiXytivT1s8U0djntl5+z6
nXW4/JUEqqBzl1/qOrORQezu163jG+2Djq2K6jALXljCs+Ouv9QNo0IGXM95onSXLtg/pyfhgA4C
bwRdZKTiJTndgUQlwCo09NWNn61KRMMucN58bDmlE5mqBH9DjPHMSguXzvJk3TMdQeQnOlLOSvT2
kmSKDBwlzq6I9QWrecBxKlrTJfDefHhZ0jTCSllooxaPYWH72Oeigtw00tFjMviXlURwlfnIUe3b
uRmZ3ZvV2Vfsx6EOp+JHO09eq1z35X/zR3xNgiQzbcYImj/a4/ehN3dgM/uIPb1/OaT3YswN1DxA
VAw+G36kYbRTs09a1qfVVbd4coQKCMQun9umSVpBcO5bb9QKuQxIUkv9ddckJ3P5fhlh+2KtILj7
29edEaFpAn51/3vRr4Tck7GTfaynCUWTJps6twLjbjFN7ARDc5DHGtG7STotdsvuaUJ7llaPVxlR
v/xH6TivnoOgpU5YLxg9YgNYoOzlO9NlA3okEK80EH0t7t5mzVLkSYo4aG5712k/GCKe4E3DsDo+
zrPP6pCk6AZC0VmfF9expVCaq0drzr5ePjaRIJx7l7rSqiQ2UQD+oqCfVD9SRPacqdWZd1qJwjn3
0UwzLFSBKIri6vcvTRpegleR14HgDWH9vC8lwWXaNN+vkDzlZdRYCl6wgAQJha/2qSc3s0ek2Bvf
FXWvkLgKIk30Nqf/R9p1LccN5NovYhXZbKZXkhOVk235heXInDO//p727lqj9pi4lkqPqiIGsdFo
4MBBc0BhdNaxBoTSpptbi9AS4UyWFBzGOWrGWoUz8TT5WhZ26QYYt60i/XkMMCwWqIT8zpeqT9iS
QkXN1DSoTZhF8wkzr/wokGuiberxBxOD94cMdzGqvHbe4h3sW9R1TB4xyUxqDiiPXlwtePlB7x5y
3XTH6Hnd2gka8n1vGZSwmCsct9hJaDr3kXpYlG/vIyEZhImVSLEuMocGuUo7l9th+GJpxm6dynmD
+C0s+SkhKrM0NVIYhBk2bl4s7hDd6PZ132yCdiQc+HyIeKEl2UKSqqyvO3BkdeVNkPJ73r6pDwlr
7/+re/nJQEUVGuCjIMHjbu8k9rEmkcAp1Yv/n1z6liVXKmybQ9VTv+TjMVFQyCKyfkpQ0qEQ8gol
mBEkmir+OGi6a2fk3jIh7D+D6YukpHPBHqJej4Qy5l11iWEjjE2rhxaD6LOf43mFKpBQdiYdD5WO
9qauForpit6dmnZno2NYK5/jAICIIQD91u2aEqEUBPKyq81gAj1lvmb5TR/469//Sw70W37yzQ8d
0aljW9DRf3B78p2CB4mHEhFt3usHQG+s0ztndcBaBVSBg5UM6Lh9bXUzuiTqKix1n1sPKJhZ3VNK
xJtzEjuhILfIxLNWRosJClkZegVaxGrqCYeiIEW0co66IGxAoes0F+PDbk912J07rk95kI43u7Rg
XTko5JVyrFHTbtiudL401A4NihMpkmlYQTUUgk5fzbE3B/FjO5ZEcYniRfyGkziTlVme8KDQfWu6
7sPISyN1YxSbjBqgIyxLhk9uMUKbBxV4CfIRUL/oYAKuAPWWe54IR1MgJtOBIS5Fm9RUAjWzKt0v
4s9VeomHnJhaBX8uwgAv5jcJKcLMtd3WpSp0X2Okn20jB/ix5bdssry82bzFG19oSd64pACQCRWw
w7XH2t603W7+113s4qZ4wo7cpWRoi9m1KkhYwYI2j2p4rqa3tJSd0pAcEi/vIeBAQaMvSy/5pnRP
rf5hXVLnrfi3pOTmY15YLZAXat13WOtaxv3MHX90dk3wY53OeY98oSN5ZOWoTlhOYCXRstIdlMnB
moTMXydy9kXhVGCST0bZlCutDipxHeCRWLkbgvCIwR6U4jWwmIZ7rG71dGzWStXiMW406geIACaf
2qc/QPjZSVCwexyicQtx4gqUXQrMmnLHD8OM+4/AHqHqgYTbMqHdE3JT11pj3Ql+813Ybdv2yLhH
yFRoZo0lKTQEuaVVttCcs2d3Yig53823+meg1AOcK/AUolBGGYoUJtKI67MtbH5qD7m9y2siNBBh
SL59TGzCqhgsUPXR7O3O87EtngwsycGcl0EVKghW5EvIrA25lS5gJZjc7luBVcFiBUTyMQVy7I1o
o808anEq5QHyK5TGp0WpatCM+KY6wN1wl+uxJfhG9ekWNIpB6ThvongKbY6QnnbmVaT3HsoyhLrO
Tn6ceJTc2pTjAbdqNTBkT27buPE1ww1VAEH16XY58i1WMuwJi6fYEv8/8aqhi5dl0MGW1rvLt+BO
AMQFh+WuA17bQYBPVTtq2JoiKcWNQGWlUzTgcs4eFvu6VQgvJgKF/EiVjS2WnogkIhzmfcY1b9aV
LfDq/XXRUWSkWBF2YTNZMdiwymnXfe/wbNyMT2+gAaQzLJLTgaYnd+/qlRGOzgwHxoZWHl2Xmtsp
u3US543uhIZk2IoOdPVOBQ3+ud+Ee+MCbf177gY3v3YIYY/WW+iBG6C3AorekEfDW802lSlWEWM7
D5A91wIjc35Wb+rSdXYY7ie3hZ21NxsrlgEcYGH9rGRv3YIrnablCE3ldVjcJBR+39m04uT70sGk
WENU6Q6SY1596xsvAODnWPncuCMER/EhGVwJ8BSLLeBjNC56AD4orlg463hh7zHNHzYMj3BUy4xI
Hv84EE94k06o0RmiNtUy3Vcx9c4Wr+RX2KbJ1J8AWRowxmdTRTqKSSmbDdsmcNRfTKJrdSzveLRZ
FyNBQL5aBgCwWToHUlR489gvzhEtlu46CcIgDCmVrfN87IdJKGqsSm+0FBcrrdykNnV3tjoihzgb
hl40ZEjum4RGZJY1iOUO+rz7BWta9eyzkw0GwRVFSMpqsau1WvoRZu6EuPwpR7wq7dX2ndwI7Z0c
RyZQiVNLcMPzizwXAGwT1fUjTHbFpOU7ZqGX2AOgCj7maqfx+0G/wbB4Wjn+EF4N5dO6LVBSk4ID
JkpQ5c7A0AD0CP6lqi3XoAIQRUMKDB1j7Zxh0QYeBkqvbbdT+jMZv6zzQbmNFAh6LnCBHASCwfmy
qM8J1R5D8SD5vRaFWaGF+H5ZJtY+qUZ7ayOaXy51+5YmFv3FY0xpvraqi0VpYohrcrDnTXvKg6Mz
U6eq8PEVK5MfV60CsHgT8Dx9LIe+7U17P43xXQHAFeBtHJu03UyN9X1qMuMQh7dRW96vq+tsSfCU
SSksMGxQKsMETOqYD/zPwIR6M3kLoKDpKSZCeaYUGqoIf6UJYiomf/iCFDzXPWb/M4btrzrEieak
6NB2cdJHPejYWD+4G3eJb/vtM8DqRGOIc6DqxBRb4v8nwajOZsBkiDgep6kF0ILxmOuPVtAMb0lY
T9iSYkQ3lhkAy2ErfdN7jnWM+hLVtbc4MFYmIZPk2p+beMIakCxJibBXTMMHp3S+LtVbEMoA/f+b
hKSeMNZYZopEqEAPRlF+q/td0/nrhn1WJyc0JJ3MeasZ6QQaVm7dNNHXrMpvqurnOhERMP9w3hMi
kkKWJGhxJQKRKtoB8WWjtF7W5ps5vjdjorJK8SPFbm6EFm/EZWhaigPrJq9VmsdZoSahKY6k8J0V
ucULHaacNoEfacs2a31V6y8NPrhlStjz2bPiRHxSLIfXlGHbQ3w1rpDOFYm0J8S/oh65HJk4eLwr
RO0+mIeH2hmuhqL2sNcbbVSoeK2bAqEf+QaWDIqtNBZ4ScL7jHsl+55RRx/FjhSqE2wLCSxRXNfN
ARgMs8sBjdzqyxawH+vMEFbApDgdWFYCrE9QMuPgMuCfytzNzUu1TK4ZlWZTcpNigT31IZsYdASI
EQA9YGdgw6rBzfhbEsYXW5P73ocgCK1+AJ0FekFbfwogo4F6yaWYkeLBkI3qzAHt5y9m4Bbd3tY+
1lH+lvz6hBMpErS8VepQE5ZW+8t4iaaOfCaygrOp7wkJKQoY6WzZswkSxYipRvsRr3veELmlEWAV
7eh3FCQmJTcpEMTLnDmtOHOaLDQ2VQ58+96uPCNUJ8JNiZAjlx9LJ+oHWyT1SoIS51P2tnzqRXRy
rTGye7OxYtgZ25k7dZNuBkAttugaEVsU8vcZtdwIkdp5HzcRuGGiw3AqMLh9GVPBgFCOXGyMTcBx
KEAj9BXroJd+V1yEMRFviMgmd0AEjpEZvSinF3g/dCOuXVR28JBk1nXLdEJmFC3B7kmy1vC+7XQb
J1xmWp941H1ZWgcgermnOdT79/mS2YkxSPGga80US8Sgn9Qaudvp/Iqx+0aNvHDUMOKml0coDfXU
PHONJd0tQXdTA5HOUcqKCBoU11LQCJEMVyNOdt8G+kfnmJ46ll7Ng4clqInMiyIlBQ9emwzosxBw
mYplmE+qdtHqiseMw/ohRdGRggaGL8qItfA0PC25s7YfcSpagIzh1JPF2SvaixblrolyDAzGehCK
dCwaF2tz7Me0dAWCCr1xgTh65d75JmucHlMGMM+hWdADNt2iDrrD0gc0BgDbBOujCXWdvwGesCel
FXkbYD2xAYoNANjnTQtkE+BsH7H6CK8x1FWJiL9yF/0MYrk9QpZxeIXby2h8XzeK898HbDjXNXSc
yOucARk1N8okrtPAhE3qrykprvPW8EJB/IKT+BGlJhuqAgUI7HwV1hACRxIYwfmlsmt2FMDTeRt/
ISYFq64bsjhFK7E/DXzL0n3UMG/GW3Ezbtbldj7IvxASP+SUq6ye0R6QIA0Lc09d3MoIvMS8XSdC
KUcKQjw22p5pINLN9XPbpTdOSoVcig8p+OTDZLa9DhKTgmaKbRLc2pyY76W4kOJOng1hAJh4xJ1p
cePiOaaaxwmlyyDDvRLX82DEggfM8ztfwtDYBvZTpL5l4Bpzp/9zFhlhGPh0jR5yCCvoKh9LhQaM
vPLk6V1KlwGFzUgL5nEBN3NiXCSIZZH5+D4K0m0l4izoiwhsZM2hTneaRWQMfznGX+QkubyKl1a9
WeCF7HPna9txN+wB6JleYlsb9rTTz/0kQWHlJ95YqXliFSM4ajfzBq2GwOvW7jn6+QW9ZGcQAiSc
xpGcv60mrEdywB8wPr0wdLFF0FuIU5TwGhlPOErCrq8jeA1m7h/LtnuI24/rZnD+mf/EnCXfB9RZ
wpIWUgvR615bz5n5dSqfO2bu++96flnXo5sCDuYtI/KnXiTFA6dOClb2kN6IClD13Pd4Ygn9dd7W
NYSFz68Nwl4wRpvrcKIis39goMAFQt7niFOQRhQZcfad2F0YJeYCUEkdg3utpwAXkwfeSPU7rlsC
RtBfE1HYUsZlDiJt+3WYbqK3zBK96APL0l5/P3cKEw9Q+P5g77X20rA267qgfr/4/4mQWNBEUSbO
5CJLL6Iu2cU6cU6ezwH/F28MVajphMK8dCyzRLwx63Cjh9dG+6ONKq+rrtP64X3MSK4flHUWAxxd
3AuMm9rMNiylZuIobqRTfxmXFuAh4Caa2X7h3xumukMVo2X3dqQ6nNePTuykfi25li/qkCxgJ2Vh
c5PqBrtewm7DgGx2wJCctVuXHkVOcv3WtOu2Fblg4tSxD4wUV1HDz04Qf2+6D+ukCNeUF6DO6BNk
aQ7OuuW2GG5VLYI9vK0w/9vwfkXYE8MbpxaP3CNUNcWXfEIz4tcm3K/zIUTyZ032hYTk/dWsz6xU
EcnUY/wLnmvcRvvkSC3UPu+kls6wwxDr0OXWc8wlZSPQtxHJJudx7IuDE1GTIec18puE3CDAOIBK
Jw3C0g3Ux9vhgVXPWHPlr8uLoiKFZLyXzbkq3oUbbMWKLxIMN/dEQkuRkFTCUEGKBvEqZwNRJZyP
VfXACoLGeU95EZYUlAf03wVBjfpDUKebCZM0y+jmQFZh9nZdXuft64WQFJ0LZ9KatgUzC1C3I+tY
Zg+DmrkJJhXb/piAO2qNIGFqcp9ANKpOHGcwNVZclNGtPhAeQ31fiPbEKWPTqcMgBUdO119rRre1
C+6uC43SjhSijTrsE0ewkBTFhRmmWwxM78ba2DvNz3VKf6k2vOhHitCK3s25UoNUe7QexHa5BMiZ
THNH//+DDfCXnPCFnBShmzLORm6DXOa4/CioKV7qoHZjeG/sPHZ+E5MbBuIClctE2F7Rsh26ubdt
OW3zPCIMgtCW3DLAB40HTAGZXt0v3eCG+YPWm4c+dgizICzPlAIDwGHMHO8XyGyD7tHIn7Q4+LJu
DkTokRsCRkz7V0uKsDAMF1qON81Du2z/lQRGEkykzJxhJa+pSQaXJnUch9rU+xleFSy0CX2NOaGQ
MwOjr2lIVhYYXd3zYu59dfbwHHc9X2V+foXhqgF7GutbLXVpY/tTOa9oyo+b3KgsdRZ8lVjkFF8Y
IxGxKabkF81mdOpBGcCUctH5Ys17gz3AcNb6W3+Z7bFiInHZ/bquzlx8XzMlWRzDNugGW9d7f7lZ
voXXYnVocFAPKlZQonODbvn80/4EPeziU5mq6o4pKS7Vy2Hq+6X3Te05rJ+08ppReDtn4M1e0ZDH
sXMFGI1NCRo1Zokbt8HqxBqCjHfmZb/tfmK/9l20ofoxz1vHb8YsKW3QVLMylFjt/Tjb8+HQ1AT0
hPCa12nca6YkRZnqXLQYW+0R6lAJMUc3y+4WdrDK6xErczGg469bBqEoeeuxyVU97CYYRjR+XILe
ZcpnJaCKh5TQxP9PTlptKYccQMG9n1bfK/Y0lP982XotNMHkyfeZiskH1QQTc3fPoyeFupn+mkhb
04o4OU4IaClvYyYYqDednzyqG81N0KVvHiysax5+YjDAD7f8mhpeJ+lK+cOoTmNRZbC2dhPcMS/C
bECElqtg2/rWLnCZW2H5abD59x1Lr+UphXanSXIV69h63w5uK/V+tJ/MhYhIf561r0lIAUKPxzCI
hcoCvBDy+MHCciq7POicuPL/Jdr+dlh586TRdzmzmbANr4nd5TI92s/z6C7X3UbMcxSmZzy/U362
FCTaeoi1uYP88vrDMmwN+6Gj3sMJv7WlOFErPBoSC2yZ3WXXXTfK7UJ1zpKik+4WdVm2gIwRZnCF
3c9egfke3XJTXDAOumfuo6NRuf+euLyyC1sKFWFc5U04gWYyPZRYwGFqhWfGVIH+1yG+4tAyOKTO
E6tRhEPzq+yw+MGHMQdyMryrcG1fPXQbZVc+t7Frxq7o6lceqX4wIiTaUkTJJz5pFsppfsd/TMHH
geqxpU5HWwodiWkU5pKAgHrHIiCEY5TuyvStJ+OqvLSOwy70jVvDf9dhYktxw1J6h4WCqbH8Phu3
YXzfUX29lNykuGE3WEhh6LD7BP1zwT7IiOyM+L78RhRwp17MAixMxqYrj0tKYD6duae9MvA/3obi
vrViERuiy+ygA2oh8JOv6UHgWIe+QmQTZ65poGZpNsClLM50XbKCtFpyjTsDwqxw4c20D7bJtVgW
X3iBt6788znmCS1J+xEWKFpLMwJc7665BOCen38e9p2LVOl7/4CWZIreWVWd0JNMwSl6zagH0Js9
cycOR23vbDpXucKqbnEwktI8G3NfCMr9CkGod9qY9r3v2DfxcpfhmVIbCPs7ey6e0JCOjnkMO2sO
QKOIv87lAoirBPsHn8Ps07q2COHJ4H5OFRmjXUJ4WXCltxf5QKCWULKSzg6srS70foLhFcGuU+LN
ZI1uE1BbECgqgsuTvCzqis4xjK73reJmtjd2cVOzzbqghBX9cVKcKET8hBMSMxb8JmUORjj2kWBp
0l7f8W23o+ZAKU6k8wCl/DrRGfSeR58U5OHzaLj98HOdF4qIFA3GshntKoC44uqWz7tFuaydu/eR
kIJAG6fFEjfgw5oejP7aBEBbxokYSvmI5PhTGzKtjGG7i1r6tn3BrafU3NkN1RdM+IhciF7swgjj
DKqPDX7ssmLbK9puXVwEK/KkmsnNKo2Fuzta7S3tR4eVbtGjrDFQ2yjOZ3MvhizPqTmhlqmmAm7y
n9UBGcFDdKNhR4TmOT87L95mHnV7IazNkEJAabejYyRQU549RNmN0aRuRx2n51VkW1iBxDRHla+v
JdCP06JiOE0Ny88Fkkz5729R4gh9ISHFmC5umsYwNCQ1WA4djoehTFyr/a70lIYoXqRIo/R5zjsF
hBTrPqyeR2oVLPV9KcQUdl2pY4XvN9gyaMb3bUw1Q1IUpPhim1i5BrwXOKb5Peffx5lKZ867y4su
pOhSdhjoKkOou4+A8+dik0XTbdDzhgl95ylpt8WyWT6Uvnrx5nTjhbYUdazKQHjOwBx2vX8TGFli
TZn6/T/dKr/uQtQ1khCnfHVl7TA7ihCnNapPSlg9JSG1GfT8NeHFuuWrql4pA2aGUGHgO31r7aeL
OXFh4M1G80SaGPvJFepO1NOORihSvr7OWhigVxiKVC54hSn0yZ+/tC7Kd9vYUzJ/moE89v9Z93U+
Jv1WotzGyOqpmzEl1ftVUbhz+2mo77FwdT2mUzSEWk8yhtJIKzbiLPdbTXHVMHLD8llXWyr9FeHz
z8TkhRUpXKiNUvUowKMC8NRvgl15LLH1J7x0rn7BBpBo0JQxStGD8aoqTKx18Zdg2S4s3SIouu8T
nBQ+MqZkY5lAcJoWuk74WV1KJHZE4YnSjhRCmjRLu9ACH0h8tezOnq+VhKg5id+5phkpUiyGFmmK
Ap8yu8bT9Keusdw8/7Swq4i6Lpy/dNlMs7kKjCgutzWX8VSpXaojIh6Dq/oLR09b4GcXluEumxzr
1yPCuM+awQk9qe4UG4keRgF0NPOHHO++MSG78/fjEwJS1pDhvSnFWlRcHNLPtTa6MdKGvLK8GFOm
WfoRDUpeq37FcpkQjWgW5VQUe5LvtqnS6VMCcYpwOKeutkcT8kbtXWOX4GmmQM5MPs6ctcgTjiVH
NobMGgBVBhVqh3S8U3sQ+bHuWWct8oSE5LyBwONlIiQZ+uTnJZxXO44cs+qYE53JyCRs4A/7P6Em
+bESDnWrJ1Bhu1E97CNDrVy5BtAnwEWqK2pagTQYyaGLEdv8dAW8icaX6ka8pGUfAjf0Ki/2ncd1
QVL2Ibm2WAy+6BN0NScT8rTAS+3GfxcJ+daBouB/+bHsm37ydEawQJibfOWoFKZ2Ovq2fL3Gwp+5
u81YcG8EBlHIICQlXzespG3iooeknLT1msXxnDQjvPVsEvFiZ/IFg/FkHK0FmudpcdTV7gNjmTfN
mqvO0+Z9ShHcnpzpWZOzQWlAqlhqL2Cxm+X791GQokBbG51idpBXqD/b2ocsJQI3pXYpBKhGpgFC
GmpfkqcEww7Mz2ein5siIfk9dg4sNRMszMZwxeL4oszZd12j5uYotUsOH4wN2hticUIYmyI0j0W6
n+rFDe34nUqXnD1N8IqNqio8JThyZXJDzJatK/18+v1iwnJnC0ZtYnPCEhdfexh8hOYGbxD5Tj1g
bs3yRRWzRw8fhQBF6Enuc2HdONeBgxRoqIFdXu6d6sNCbVAk3P+PFhfHNNvIgezyJd/ExnzbGO37
LFrucTH7fqzaQainZJuirF0eqxsno9qeKWlJrm/ZNrqOREowd5O10bS+8wezjzZa3XVEQDtfozkx
B/FbTsKM5nRThkF0XE8+ZYfxQ+tmvn2o9spT8MC3/MLxqcXBlJqkqJBGS1iNQk2YjovdTkO5zmBU
HY2SoBQXurLQ0uVXnA6XDc/VQ8TyIwuoWhpFRooLg12PqaVCeLxK3azw6gn1gH+etkAx6ERBUkgI
86G1qwo04jJ2rSx0U5sKCSLBXcme5LYWk8cmsA5BYnmYtszLnkWvgeJlF8YOK2ppXEVCbHJHS8yc
xCwmmEBkfC+X3chMt3eoBmjKsuVdA1PQ9liHK5SzA8QdVkqJfkEvvixyH881/rxfDM+iykVEIipX
B8fAwnqaBmfe6A3+cKix883Z1Jf2tvIUn0JVpOQoxYk+WQLTFqdfgRcV/YCN5S3Vg0uREP8/CQ/q
tOjFJO5GVXtXAmtW2w3Bh/UTiSIhBYQqmirLikAiVfsfuvW5CsofXZVu30dFighxrWst1oKgltZb
XlZvypC78UQQEf6+5khSPHDSCdh54tKj5QnG75gbZY/M+MrZbZgm3jQe1nmiruKWFBv0OLGCwYAB
tIabHKrDuFv2zX65H7w5xsIYhgGzdYpCSisMyvXBMDUiQG2CYGMum9acbu0qOTBt/jKaeeN25UC8
uxC2IdcKUQbXOlEF9c2h3A3mbjCGfcaIJJI4keTKIHYaGkMTwADD8sKxt4tGqOm80AwTfYmmY9iq
pKVyCrIqVvD+bk/lRh0Tb1QXXykAxNJXfqmV/rqOzrPzm5w8XqIbRhAsNXIt3jMviJALAXVzncR5
tbyQkJ6M1XC047EU6VyR+NpobxTWHu15JgT3lxD+QkdE25Pos2Dt6KK0KGuF2tHesU0MCI7xudp0
kWfcOTvmxj6FRkhJT5yVJyQBtrmEQy8qaUzdDoiqY0Otn6NIiP+fkFBShU+cwx4a+8ZRXXt8WNfO
X8LCi9ikoL10LdB2c/Cg7mwLOAfYXLafcne5G7fOzt5Xuze1qAL5/r8W/qv2fsKRXpbm0nYgGFS3
TnHNqHe98x7kqIapckCZWeL/J98HEM8UGxHCgJoaFwXqH1qF60oQb1jGtoXi+OsCPK+gF3JSGF+M
eNFD8SwW9QcW3NRvO1Rfvi8FBBaPUzHoEJfTJ5s5irETMD6mSbNfZ+MvdvCbjhytez3MF95CbM5D
hwnQrba3D8WFc4XL1wZZ3RNVqf1LYeyFoBQXjI7XYWuDINvxowWrMzZYfewBVxrdP/8+4SoS4xdi
UnAIsjCyOvG4GC+lsTHqC7yeO36Xa2+Ldi+EpJBghlq5jCYI6fVVozeA27zSu5JIwoXO/zxZX4hI
QYHPgaK1LYj0xnTInOZSafPrRA0u0ta57mv+NLPkGo1VBNnzGcsLWSlU1ME0dlkNU8zYDyfcNUvs
VjrgZNCvOgEqzLSJkH7+5HihJyV7pd10eRiBzaSedpq9PKoQqpJR7dOEB8utiGVt2aYpimdWr/iY
Wt1bprlb9y6KhBQkMgUbGtkCTlTsoWSAreHNm07ZF1lJYcKyy/++G3XtUWkehu4+NYmeKSHuFauT
ew+zHCWsWUSINP0YjoU7WIZnLDszf5/a5RZEHkQtw1wPAkMKWB+sqe16TPE3VFf+XxKG3yKTESo6
ZWjiuINShm35of8SecnW8cyH4GHamNtq5/gUwAdhzzKyeRWgTYOLTGiMj3a8W7JjaT+vG9pfKnYv
TEmhgc1Y96OL02/ERFJfe8qnzE8wdNJsksWL7kMshrSeeyIwUIeHI0WGoFErNWsEZ964EY3KpWf7
1sZ0f/WNbqkkmXAnGbjCHpam4+K2XuTKIWCj200xcR5SupKyCIVX06iHIKGMF0sye455EaKrY11b
FBEpLBiWmoyRqHS26VHrbvXk4IyE01KikuKCUhkpSutwJq2pr4auyNw6d+7fwwbyutcZl22xhE86
2CizwJ1Z7Zr6j04nEtVfc2d/Dz9MlfKF2F5aw05BJf05e5PfHXTbHbiXAomp2ydf9R0umQzpA14/
qi9iAarja9/fxyh7zWgT2xkgwfATHFP/rAXjrs554mZ2+bhOZ/2gZTKUxWiUQZeKNpAQa5QM9P6j
oOtpUeZXYX0RYow6GbV32QlThR2dZM25o+nJIFzKKdvHxFG31UhVVc53e/9OwrCa9jWNmUdYoCdi
E6axD4BrORb78hB6GE4iu6/XPYupUuowoTWpTVOQmoxhExYm3iumm6mnEjGKjBQlBkWZJ90S0bYA
iOlQupr6Of73LUCnuSuTwS3YsqhWLrrKplTdBCU2y/QdUYqk+JCiRNu1M9QlPLhKXJ3v0/HjaBJI
xkIWK/4rlxryVAucmYEN3ak24/g9mbJNEOm7usFpGCVE/CZOd/bLGE8MumlS7CIYwVK9ia8XHxAK
2/zJPHSYDpoPw9N8QZW7zkZah3EHoclihrxGhKVqMmCNNSo37EpDA/ObLoIn35dMumsV+Kdo7y8x
yGwY+5o1+4gRYjtrCCdEJIMux5BbmHUDEeWjPmx5Org5+7Ie3Sga0qmnGWo/BiU6fa10W4Yfx+5T
Ti29OJ+QnPAhGfSQTime98BHu0lucwyW8MN0H1+q2xK1fOM7BZxL6F5uikDhzBn0CLrh7WVvb5hC
dCsQIvujKaJDglNW+H6xaJ6dd24yN9sk1Yk8jiIjn29pnQzxDDJhc1tbjQukI9f4d2xDhLMX1cht
EUHexFVTgkjFPrTzo13vA+CmcyLanGfFcJjlOJqK0+v1WZNlShzlGago0/WcXMfJ5fyWhmWcLEw3
sHkJy5slXwkVM00nFQ3kQ7BF6kYu7jx33zr9vuQnNc9i0xDjaokzoyH6A3eOyvJZYR//3R1PyUiu
Yuo164sEI2thd6kgMkf3drR9FwkZs6CssUuAC8wC4CVdxxrKwMlyVHqVSKd/YTrIR8wJKzJ0QT5N
LDfFyH0DQFPNz4/59bgrPet+Cd3Wd3Y5Xqbcbhf7/L74ts7i2VnoU9qy7yxlZeYGeCw+Td/Gn+gr
A6Cq4vXP7HHyomvr+J+xNo1oSDwXeU7JSnbeBhOLlQraG82LznzM+3d+X8oLh2KBMy+CLb4p+KGj
Whqp3y/8+OSYrnVjrMIY3x86rw/2dvK4rpdzceBUPtKpmWJNvD6I36+MkY+imdvkH0uqMnI22Til
IoUCJa+NgmGTO/ArsDm+OyyHeKNslmt+kx/4J+ar++gNJ8IpRSk4dJUTZ/0IviplO82XbYfnVsJr
KdVIgSGKLN2YWmFa/Q0Pd7pJJJ1n7wMnPMig7FqVj7yPQGCIgotqMbZ19xTxeGdj0WUSAAFznrHj
oHCDqDmamfVp3TII9mTE9nRULKxrBPWF/RiSh5Aa4qa+LwWEiSV4VlHx/TQ7GsldSwGMUN+XPH/u
TcA2ikldXt3GwVFn71O/DM7uFMDUC0zY9OxcV93o2YryhnTjVP+S7/dAY5/xHowhc/vJKu4GBe3U
FrU2gRKTFACatEzrRqAEBFO31bBvxqyp9Q8UCcn788HI6kqcoEp4z+yrltqXcjabPRWU5OzYL2GZ
ow5VaA9jsOFHvil3wSVa/swQp5p5ke2oChsRNnXJ9/W4LYNB+H7upHtmlFvTsjfDQvViE5KTR5YT
C5jatvDB0Jh9y4h2jWH6624u9PtnTuCYGC20Ta7LUAptbgF3XOhfHZ4SJXVrY/Tq4DDy3Tqd8xJ7
oSPZGbcCfcTqQLwwYWLISpytpajbSZ8362QodiRb63jFy6xEPa9tbT+xvjnZ3Qg80oFqyf/LkfbC
j2RzNXYOtXkAfuynzhf4DJFvHpKP2t2Mpa/qXrul3m0pziSTw6Kj2OpFfc/sek+dXK6UXr5sk4To
4KA4k98xqqpMq9CG0Zk1dnGONvuI4sp9b80fpik8pOVXgOLDuRSkioFxX4ZR6AZ8/MiX4cMy2Xfv
0qf82BGHk1MqAokqBFKh5myB7YX9J16ov+E+xNTf6vzjsWOaK9sWp0UxmaE7585exx5I10qpPe3n
XfqFkHQsNUHM7UowNPS7MP5Qp4/rAqO+L/5/kjByNEQ0k/Cz3Mq9vgi9gkRAEz9xJWTIrxkqUA6i
SWCTpD/DL9UBfAC3Qf/cNb+eM7IdZflE6JCfM9QCyyUj8XqiAfg9e2Zj41bUztGzz+2nBiAFjjpp
RiAqIHA0fofbkflr3YN5ae1Ed2O9f5+SpODRK1jWWGeQYBSpnooOptYmzICSmRQtAPyu1LMAGIrb
r/ZwCADyvQQ/3sMFl9819NRQK7MXgaJFz2STHMaCqretWzOGj19bsxOFbYp1R/8RVM3aPer+h3Uu
1uMqEO9ekzBQbKnm/6Ptu5bkxplmn4gRJEB7S9NunEZeumHI7NJ7j6c/iVl90xwMt7Fq/ee6IzpZ
QKFQKJPFN75gd4476Pe5ubuq+OqsXWBlewlSjQi2sZlfSxhLjjMz31rgy+eNz8Ydym8wpZccZK1V
MsEESzDkyThZEZTMqu7q5C0eYK6N9qpKkhnhB+PfrYEuZi26yWRsqqAFShHeNA2GjybFZ3QI70DQ
eh8p16QU1ivJpV7ZNydEGQvl1E82K05mb+zG0rgxU9n8NYk90FXBHpCobzGxCju2oFqOF31lnu7m
9+l/Kr+RqblgD6KJ1QZI8NDgZ7OHRMv2rfP7XLacgPV/9w7aTV+uW0FSkOU+MSORbK+wyeuN/IdO
0s9aO0vubIk0YiZD61G0PRew10tX/RwHtPmktcRJkUEIdiGzSkNPGT9Pan3i/e+kzf4QQrALWM25
7rkblFbq22KhNwRRssum518eLs+bIkZhWWHYY5hgpcKv/Mpp9uGbZD/sqmODGvfonaxzSHJUnzy/
1dnJ5jxalAVqptBb0GUbw37M3qco52fpx8uSyZD49bRCivvE7DT+5JuQhc7NyiNmfzcnqRuFzV5b
PlxGu3zZ6a9KJimbltqBXDS8y+mhax4VWTBGpnCCOUBvXBrbJrdyxo+M/gzr4LIIm/+vUU1FMZVK
LDHqT4yOOaqKpI85aAfNSL26JhJt21ylFQT/hNWeDGOMSSMWIOzyL8cJfXtBC/jk/Zkc/CNWIDUG
8ZK4QdyNNe9D60Mnm2QgE0Iw/1nm1CUdkbdwmscCPezNXRN+uSzC9qlcLZS414nalk6GcIKZuSbI
saPAPNahR0HZ2brFg31P3koQuS15dYeuEAX7zyINFeApj8IeRt8AOUl/MG/ZicErCKV9NZtncwUm
3ASLEpllx3mRHPPnrFNXLb+Yw4lmbyytkaicRKvF/sghH2lrZZCr05WbZAxP6I6WKNyml3OWRuyG
RMULnawe0hD1C9pIDUV3UdzH4iuGZ8Pkr4D4Hq40u8iifmJc83qf13BxtVAwD87Zl0H49ppupDWY
4C9OWZlZ+QSprK4BKdI+Wma3G6654VYSCQYho1Gl9AXPARpBnL4vo78vq7VsawRbMNR1bOkO/j81
Y7dEJayp997Svpvqd5eBZGomGIXEcZJJ7bBaqvk5KxR3nlWJIstEEUzCoFiZifOJGhPlDiUmbmmc
4kV1Z1WyJdtuJ3jZEYlDcT5YsV5qmR1n9QByUajz4xDwKvPyk+WNAUUVUHkn42DcXrczmKDSQ0jS
JuI5Oc1s7vOa7hRNtnDbSYyVQIImD23dqxZ/iCIDDIrv8KjtmyNxVTfyZUXsMnEEfe7QPVpOFsQx
4/lx0rJjrGgSPdi2necVE1S6NFhBwxBXQzFVQW6bnjP1+0arPCWLdgYU47Jib992ZzhBsVsMcpxD
/rYiy8M0PTrt90hWbSJbNEGzi3YgaDPgsfOaHcfW9E37558JIVxuQ2380jK9fFOQuz5nXiMLd8ik
EO60tk9/+ZtlyA5Fp2ASJLsmo3hWZDEbt6iZg24maBczv+vp7PZ94iW95Okk2XAx6ZYaRmSmA0C6
tvXqMnXn/m0+Hv9oQ8TxyGUWLpmmAKSP94UV2MsukvHwyuyYOB05VXSixtyO8WrUcD+Abi3z2tad
A85WKHvYyJZNOPl1YlPT5s8N5Pqa+INO/F5mmSUnnwonn1U0t8gCiLz8opahm7KPSp8EVv8jl1XK
yaQRTn0/Zvk4z1i7qQNxEprU49Qjxe6yEmzfaM+mRaQWNjK1UewJ535WZl/LHW96SJejTSS6Jls2
4fAvYRzlYF5A/L4z/Wz81hm+HVU7Vt50sqI2iQ0Qc3IZTUNb4WFp3b5PMHm2/3x5xf7lXfC8ZGI2
jmZdkkb8cJJ9uMcc5/3yRffnEy+aU47NwfxwGU8ij8gNtvRN2nURNA6zmtT4ay/jOZOomcghbIJ9
pwZjBfcxNZeVbq2+p5rEaEq2X5xrXMZGFS2cVBr8PoHNjkUb+3nmKaBUU8eff7ZeghGIDWYWfQQs
xNL2eEt7YyRzy/k18vqddtYAwQgMll0T2gOiSPM3E8Xc60bx53q8rafkpleW9wRB1iyRTTaSaYJg
ENQ0jXSbF+k0du2W6iPtJcZApgqCE5CkZjIzHao2dbc4oSW702VJHJkMgiGwGLgVdK7NMcgCqlF3
MRfoqqfgeXcEJ8Cs+yhyKJYpY4de+VJ21I3pLh/eX9YzmR0Qq1mRVLPqntdktbg4/4kQnIx7DOui
J1CkeWEgSxdJTpFY3qqYrW1HHQBNBSHi9CEL56BUPdt5Q6+ZAUDOXo7I+zV2Udan3MtBmAVp+t2s
Ln4z/X15BSXqJga7zDJvo4hPrWnbY0Rv8vaHouwvQ0g3SbAG7egkRcSVof4876IDz89nXvWZnQjG
hkS7VnKCpHiCaWAdQl/OP5dDdG/tGJgHGz85Tr4BHlbHl5HLbjayrTdKsAm2EVd5WXEl/FweZ0y/
AAH1dysoY28+TT4NlpsECXPJbS7bOMFOZAoKoBf+HomiO53uCNK/tWQhZRCCnSBjlaiM1/KY6bv0
h5G+o39d1gzZYRKshBIvrZ7ww2Tkt6n2MXV+ZOPdDJqrWb8qLPFsj8ToVzdn7ajz5zVLzMKNyvRN
mQ6S5ZLpnRj/6mq8rwzuzGsP099cz0PwGjt4ngT1fbGbbpJPf7R8r5jB0lLLdX5266U59vW7DtRt
RrYvHS8zvl6G2q5EORsjkSLMqueI9D2wkr+NB+0HJ1+I/f4wvWHtjgU9qBecgwSSH5sLN7wpmA2L
OUn4ZJr6KGj+BlspH5wT7yxPMdFY4jqP/UeeAsy96576jmM5tmphNKuglqR2yri3Yx6VzVx9eiBo
vV9aiVXkf/JKOoLAkmHZIEU3hPNLi8RRRpriEZOqwVApmFPAgjD/0WqGm2UWXs1zghR4L1nVzTO9
ghXOtEXUdqpnwI5THqhRu7OXxiOWrANo+9G5whHWUEcIsG0tjrPjg/niXZcGOkZowhoelNvuqnjT
GU4831apYbl0wM35YzndsviafhOyAhCCgVFOnTYMn7brbTnGLqbRemquXeM2rVCEKKBe2BX6JRN4
l0PkT/Wjrt6jsM0d+iv4h9bSCJHAaLRnzs4L5UOp+aj2pyEe93kvC2pKlE08wdqcDbriAGZoc7fH
wDrL7XOJKDJNM/lHrJIBS6nMfTZgJjjXNHbUDp3hgc4rIH58ClVP5gBuOs+rLRIu+1odWDakgONR
RnaXyFp1ZGsm2AVlNDGza8GaGeFDN58K+6i3kstw07CuRBBsAFvsyOwnaBnrMH1stt22OhEz3bWy
qiT+rRdsnDi70rLR8FTmkCVD8nHM+xt7Xjw9ghYM1LUMGQmHTBVEwr9WTcIFHd68cGx56u1PPhgB
ghC7FkO6mKTdRCKcyPY3FfOgOBZW0clTv4jCY9rrRzKnb5lh7QzkJy5fhxK9E2n/kk4Pu0UH3FTd
j/39FEq8F4neiQx/s61YZttBr2fiE/M2ZsHYXVPYSTHu3LKIoxsiqYTt5LzwGPdqZWp/qwg91VF9
DxoxSaR+c6VWMPz3lUEoO2YpeoWVquzPkfMhl7nF2/7+CkCwOEM2mVZYRlAsMDBa3+khxSRJB0Yn
vQ9dtId40017VYvGClMwO2od2oQ1WDvK3tqhW9DjZfXa3P7V/wtmJ0RVTZT3WDSaq94yhl5cIf2N
xsrLMNy0vLIIKxjB9NCiGJDggBhaiwwENVIXNNCHmc2uPU/eXBjHIpwOlzG3/fIVqOCL5A2oYJsS
oOqpeJsF+TuMcd6hRHbytaC+U97L/PJtO/QMaIrVmMOojXmSAZCzZeqYp1Z5oc/26q4MpoMsTLCt
7mjdp0iqEUd8dSCmOydaWyAQNn7IGPVAbyHZtKeinde7doYQ3JJ5ivUmrAHR597iEU/D/MroMO21
T8p9uLMejQ5jW+OA/ry8cds6eYYVvJRxXtDjb+Uw5/bRGnaWviOlRO1liyfYinA2y6lxuNXr7ph6
l0t1jy/NpaUTbIU9xUY7891Rvxq/Kljam7Dk5dmYKSHjiv4XVT8vmWAmCETp8whLFh/JiQQaSiUb
v/OZZ3gtmFqvcrsxC/F/uidYDROzghuNAK5Qgnz8SWQZUZkGCOaiMRhO7swVr7ZBFo++VGaewkg2
mEq6bIKFUEH0V9tRifKL2MWAYIyAiXf1YTwpd2SXB3KG2+323/PCiZ4KBh6iUoJ7xi0qWDQ/39XD
m/z7vvvSBpMPzzXoerf5lHtqeZDNK5Sd5leOS1nguclPs/YwBOx2l53aT9o9eb/sQrcMvOWT5Q+y
8krJORO9F5QeFJqJdCqygqjYyPcjkfi025piaQYqOC0NdvDlpY/uvLoxZuxgzeAe/TX1QVm8vWyO
Nh0++gwhZp2tFkxiegmIptK+dko/uSRtVVfTGUamT6l16JTsKgt4hhRenaRvMXY0wVbV4V1Hdkvy
IaolNePbO3OGEGy70phR1iqAqOzpdnK0n5SWkszTv9yHZwzBkEdoA2vyASvHObcUl7ebg4w9QLZu
J2/o2HYxzmCCSW/CBNPs9Qp+efWol/6AaICxDzvH7Ywgk9GqStROTEV3qh6C5wSrl5nJA1kmv7Cb
HRxpSS3SBoyD0IyNwbOqhfmz/PeVSztrYRxPWghDTq19XH4wnOWTasoKOjfehS9QhMsjaeoGzO9A
ibs46M3HxcFguPldP0j0QYYj3BoDq4cKefsOiY3Iy0mA0KJbgPLg931aWzUcVdNRcYDhArpgE+CB
LZadWJMfp7eN5bH6B4t+37d8gSEmoKp+cFItB4a5HOy9teNECnXug74JdtxtMTtXdue+1gVbNTVd
wzhWVcfQDEEX0rlqC9Mmk19XtZs43mjWSOJ5l23d6y3iIJZJNZ3HJsWnWlXVaBNG/6mf5LGrF5+a
vgyqNgiHj5dxXh9W4BDdUKmOcmRDNNujyuwYo7iwfBpmytM4v81rzau6pQJ/sOFWC7kpo0XyDt0o
hOOokMpBp5RqO4IC0mEIqRmbkz+dUAh3ioLRzW6VPTlEO1ksecP2vcQSXJiyt1N9nHVgPXZBfzRu
CrD1F9XTVL5kJ8tFbSrHSjJB5Umf65lWA02v4O/pnokezUr6HthE0W3DMIhONe1Vn9EwLXpqK5Pf
79jO2GUB+1Qz5PQ63ziV98sRQfl9nQaXVeX1RYWFtMBeY+FQO6bYHe10ej6TIZp9Nhl+OnXH2ZDx
CGzKtYIQDKC91EPZxvHsmwWe81boZ6EdLEYkkeS1I4G8AhQPqQVDNaH2L605G63eCk118pfFSUAC
2O9LUj3mPSjnmXXM1N8nXAWepqKfDoEXEH4JSjEUod4yfshmJ3Juyph8n5ayvO9n9ttOGAdCuSxm
KeLVK56rqlecPCcwTZpTHVLqN5FyiH+fhuUliHCgzJrEtGnp5FfDtzpFOY57Wc82dwerZOmW5ti6
GE/uCFVqDMOa/HD8miMwMZpBo/uFxvxJRiy9pdK4zp+hBH3LzDBUjAEboyincHxHEomh29Ln9f8L
dq4vUhY1DRRtbpFY6kigh3bsToYsbbGRHcSeEK5kpoPLViwxzK3K0KYFQIril0drh/GjsasEyW2n
+XiLgpo98n+fyAyY6NLRbFMzNEesmrOy3sxp3E7+oLyxnIA6kitw453EAXQd/HhggqSilQuTZYkS
dBr4rd7WruGMmMY1uVQZJ3ckaJ/S2tjNVWT7nfZbPH5VlfwzWBW8XB8/U8wFw9DZL8s1B0zH88Y0
qGmpYh1ajIVW84mvc3NIDLdfDjTzL6v/ps7ougWzBMP+qjlRT6w0XqZhAgHW6LfLLXcCh+63a2ux
tGcQsS2xs/VZDecR7vI0uE73WHeRW1k/L0uy5VusQYTH09iiQKJjALEnFQTNR7P8ODA376sAnKUu
kVKfvA71cKFsbjRsnYJ78KVZt2s0/GNUCqxfC+ITdkx3CtLGYBYO3fqU7WQFcJsbBR8QaoBuUuMp
prF6ExTFOBf6AM+zmX3L/DJ/TepPlxdQhsDN1wrBUZO4pYkD/1nVh1vTpPGXEMPIdvpQ7S4jcUP3
MkqGpVvJwr9kjZT3eV1akKW0FjcmH8Yp8gu0Q8Uy10UmkmBx08Jomya3Jz8qP8Zm5xl0p0vv202z
vpJGUAQQHrJGAZeLz+LS1bWfi/OHyyVcgc6M57ShwX8N0/htlSY7RV8+aVYe1Ky+xhysZBF8h7Yf
+7lggNLq9/PSuxb6LHrJe1CyKSLnHs1LVatV7P40++rwHk+NSfl8WcE23fCVhonNPN2SdCzncmCg
5egTz7jlPWOOEzj7eZ/tfr9uHAptag4e7Bbe1OLTs1dpMhop3k9RFL+JzQ+xSu4WM5G4KnzxXx2b
M4r4+NSLkSZ5y1GU5afWT6MXFsYXlUYe7ZZDTcuDSdg7arS15G7c1PAVsGBaQWmO5aR8Natolz/R
oc3XKB6uOcumBjXwFn1pEqZ+qmyrxiGa5oeR9F6rdsEoayzf1LwViHCQSrVRSYuWG79vnF0/nOx2
OOSGZJc2jZsF4k1CUEuE5+ZLSRatA1/QCIc1musTG10FRAy1TveLzHOVAIlsQSzsCMsKANV08nAb
HU01u6X1j4xItn9z2WxiGDZkQjRK2JsGpWBOnEHviP1JQZlSnh7SSeK7bsTkcYRsPPUQ6jCBxD9i
dSfUSWfZGYWvQ/baZ95+Z/vV52nHPC3IdpFPJHUkWyptqxTBNdU0MDZDgIOnrGh9BJWuyBDEen/K
tfR42QhtLdsaQrh85kyLwZANiEkNKP0MGj+CUZGXMTbF0OiTG4KHhVhywVIzM8eomv2h1/4m0eI2
8yzTM769otmxzxhi8oIYtj5NPTCS5rvTNW5du0P4g8ehUHJ/WZzNJdNMR7OQ2NQ00ckfc+a0eQcP
x873pEP7TeY6THI3yDAEI8BSJbI6xr2obkCZkjYGQ2HrLssTybHZvITslTSCJUjaLu4mgoXrcn/x
mN8g9IRKaM1Xd4ZX72WtWDI8sUtGrXr0r6J083+X3j8+KaFBdZz3crxt3XveLPF1MnWdWTca4GLD
DnrmuE1lX+EqrFZQbJQJ+7DqDAaIsQm1AFymnduYPaaiZEzGxrit5Wdp6Ev7Q2LFIBbDZmma+aNC
UKhaipOWOn7TaT86WstSZBI11PnqruxdNmIIqtVDDZ1++tEt45eyMN0WxVJ/dKLEVEKclqFilU/a
Ht/aae9VWXXLxkqi61t30XqjBFuH8o5UsRrAqOyLmZ2M/NGGpdDrw2VpZCon3ES4I0owhXFzh4HF
49chkdXdbJ8hzLUwqEN1x3gVBYj1jrNePZ0hXvvg3IAv15tnnCE+ck52ZjfXbQUnrJvZpSzF4KLZ
NyqjdJ2p+jjns6eX7ckZxmtUYYUlLF5jZSNOaY9wJ/1sjO6Qf7uia9pW7RWEYFsXu6wZWyDOn9rv
FYZgVRXbgFE1gcHGBtmQY9tEwTRI3IPN03kGESMWS4k3XWZgrUpmBsVyV+qYd1nLWvRlKIJfnRJr
XNIJomRd7ip65LbhiHJ3iSx80V/d3ytZyEtLgyFvs1M64+znudeUAQqwmmanlW/mYp8mkgMqk0iw
opY6p5lNIdH/mY6JVEpstgow9ACiDb92c6Bizo1+lR+yWjIu5so4a5VKkUzC9jv496VDsOpbJ6vA
lJmap4DkCiS2ZhJF6Pjyyx/gMD5VpwqpotFAo3bly1NF/wKHB5aDR4llixWfvV4aCfqOn72Dfyzb
ryexepBZtm1NOMMJ91tsmQXmQwIuGiieDDn1e0Y/GYuMXW3zSsCz+39iCVvVR4WGGXZYRS1mbzoM
stfSwr9860iXTrDSBUgwZ94X7mv0KZrwj2P1dCksR/mlwC3Y6wN7Fkkw1GrZjJa5AE5BtqNvT6Ua
uSP9WBqdh6ZhN+EsHpcllG2WYLft2ZgYZpnPfqHv6m6f67ue7S9DbCYN7NVGCXZbV5q2VGMohDkb
Dwat0l2Vdw9ZnhyTCCUiTeyG4ENrLcdVrCmYovJDVWQ3ZhK/gU8rqYKRfYw4U5SQNJkjFQLrd8Xi
WS7x1Duey08cV3333656yRqLQ6Chp7WdIIrrO1F124DCZplbVC39Pg0Yv4ItgmeZjRy76JUPplPa
vMvOjxfznaVrN6P0yG1LcoYQLhSlypPQUODsGUP2YMbOmy4nmZtGpsSp3Ezcr2URbpO+IOU44VXj
D7VnnqwDj+ElFKQ8lS8/dTKpBINVtgNLSxAm+ClIH5ppvEFC95h3sjyTDIb/vrL6g0HqcdSwPzhq
A9sPs/yoySAEcxXWUddHYTv7U1sEeo2+smw4lZnErZChCFaq07s4pgtQUsXcadoCx4V9Gwpld9lu
yGAE08ToQHSL68BofUuruxieki17VsgwBNMEMoacdi0wDPV2zFA9C75Ru5FoswREjN5aylAhi4SN
z7oi0OIBrMDdoZbG0fjhe3V5UNQZaJhkjbS8IMvE9CFsc7hHFL13zw+Y/3zNb8bt7DOe6Cm3tpJh
pBLMWlM5/S0d2mw3O+Q+a+fM1eLuXWt0dVBq1uyGCx7Rg7JMrsW0fU+nT1pYSAz75iKvvkbwqKMx
IUlFucUwQEPRJXYRjMpSnVAs8XiFXq6QBCMIPvgG9eqQG9G9tPleDG6ryKJ7/KBe2Esx51exthqp
jb0c1b/uGMl8HLfdfMUQJFwZK1EEy4fRyUgxVRBFdWziWlP3EA926Zoj/Xx5zTZ9tRUQ372V7cvU
boqmBEAFHU8ZBYQ9vr0MsX1nUNB4UhsJcyoGPIYhtRMzQ4iARWRntP3f6Vwe69bYN3R5xBH045E8
dGjWQCPucagciVXc3rIzvGB7HRs5uaIAPLh2mDtb9GGs+ptI7dWgdZRrXlsrWQUTXCnLaKBEGQHG
Dg+GtLhRpuKh7/RrLNcKRjDB2ahV2cgAU451MGC8h4XRmHbnXt45/i+vlf28coLhoqGSMaYAhb/r
e3UH8kpQFwYDpqaWub0zFImmbJuKZzzRHheLgqp4o0Cgjxa3w2Lt+071QnX5s8UTGUSWGP5XpAEm
JXDm42/awHu/JVq3KYuugwLcMjQcZsHslVMXz0aVc6ciU13HTA/ltNxUqilr6No8wagR1VHGhOtF
THSmDu5iMsH1KxrnwPoO/N99cFkPtmV5hhD3JUu1kI41IGBYO+ubNrtpKEtpSMQQNyVjY1jEDk5p
YS8njU0nJx3/UAzhfmB5HE7LADFihT+pIuVKP++8GSKZixYmuaWEiI7XKPvsjdhdtGHfx7JbSLYh
wvUQVYSAgA8w2bSgdDH2kxjR15JJFmzTcq6k4Z+xuhzmzJ5bys8/AV/ZaDUnumTBEoLgUTofUSaR
YKQTW4lSK8XeZCibjRL1ftHMN3ABJUd/2zdaiSTY53TGU74dsXJm4jw66i3N0/suATUmpRifnGuJ
q/QOc+s2v6va6msJ4mmih4lfdLKSPY70yriuvkQw4RQjVXqi4EscxXJZoYFybN+Ht7m6t2QBme1o
yQpLMOQzUjZhhy5MP3RWHmiV7XjtxZWBpjOcyAWBmva57jqIpnR7c3bzKZXnDCW6KTZd0jKJ/8kZ
Rsl0r5VqgBmefhYnp2ju9n9k/kSWlyjsutIiXGfoZzqCUPc7nSU3rUT9RXIXhXTtsBjYIKpi9ujk
scgDHa1M+bmBe6VyhoYiZBNJfZCevDzPZlp1cTXBFX9+iPAAy1PQ7NoSHHsFJ2h4FCLwXBeAi6av
M1KeiNjKtmbz1lhBCIqtTYk6KT1evFpXfUZ45XYqZYHnzXN6hhBro2yjRLkhAQTODkhNbPYlq96C
x88lV715V0iCy1BnZpHqPMNRjIUb23fKULhOLiFN2NQ0A5XVKF+lFC/SlzpQMtugZQxlxqboDt8U
Jo0rbuvZGUMw5kU4auEy4d7Akqne7PcPXM+eHrw8YxcGl8/ntnlbySTodagPZJxG+A7Pes0zhP/5
gS1bQkGvm9mOMEkG4iGzGrGvhR662h+voaDZ1cwQlWoB8v9FJrFyaSEIbNMYcEMa3tqDtkfueK84
laR6gH/1awv0rBniBLOYLcReWmgfwxuiW+5MFJVgelv8FSyOypiiFaOWWNbNe+KsG+IssyVVp0Jd
uG7gmi3VN4Zx18yVr8uKjzffSisc+vJcgfKaIIqOBVxG5UM4WScyKXuVDt/UPkLPvpb5oyFrr9u2
framOyaW1BC9TTtKWTE0WE3dNg+N0nxoZ0VytmQQgqfpKC1q8xssX096xR2G6mvqzMfL53f7PJ3F
4L+v3Ey7qNK6oRCDxl9HGhhgepamD7et+BlDMEkLY0Nj6MDIUHOshWgbQGnH8jOKlaP0UtpWuTOW
YI5qsxsawisvWPRWV78hx+/qzQLC/78vr5sMR7BD00yYCfZNVIGV7bsUr39LLV2w79zWueyRublF
6PJAABNzkxyxeDezUwMdj0jOjOO72DzO9n1M95el2dS0FQS/VFZaQHPSDXq64JFJI7+Nqa+P+e4y
hEwK4Yyi6aBPEDSBI1dnLp4xvLPCkNXdbN9GK0GEI4PRj7VR90BZUi0Iu+FTXS4Bmuf2FAzWhnmf
TnUQstLDU/ExzPrAUJTfblZGwGH1BcKBWmjF4qnAUhLNduv4Gxg2AqnLKtsvrp2r/YpLhURUBYjT
p4Fqxod+lnHYyfZLPEh10Uy5gpW0tMwLl9MU/lyoLJS2eYpWiyWcop5G2VzXkKMlfxUW5oq/JeaP
SJfYuM2Lb4XCf1+tlkESZwH31lOqP1P3ILDzaPQR7IaKse+6h6nR/0zXRa4E0MqGypgBsEmOln3s
nI+tbNLUv2i6jfJjnH4U7ApC1Sp6fJUMwXCU9PPERnbD04HP7wlZv40MT3xXFjHJx4KXsvzCGx84
HvunEkze3yPFExxyc45ZndfIjyMtPPpYytO58mwnfzZvn6jn5RTfmUq7KGqYA26aY9D7UBoHDU1l
Xbzbh+qMIhjBUmnRutljEdFC4KJ+oa3gdskIrje9IfMMItjARNfUmrYAaWbFbawvEf2MjEylYQbi
1zSX3BzSfRLsXbssWdpgwP3LKttnPbymtcReCSdYvjBmOu4o5ExaOBHz9HcBGoBaVrYlUwbB9iVV
XdQYTIUbN0x3i2btF8O6vXwdbkKgHwItlqigtcVKdbgPv/K4TXWvTA9IWFz+/03Lev7/V1XqjPR1
xvCeHackd5do8DKr8OzQvqexJbGv2zrgGGC1o+C1M1XhrBZZ2bCwxDP9xXsJOmCcrg5xOQ5FFT5e
0Y64dqDuLJlDkTqOmoyX3/+X4MbWSXUwpdJ2CB4W2KaXd0ZN9CaJSqiABj9lQWGC9W3KZU0eW2/1
NYhwUs2iBeVpCJBfNvU3q2tlMglH1S6KJXY0GAaEBtPJTf5LO8GmLqxlEg7oNOgNsyhkYtxu83uJ
d4Ki6v76VrM1nHBUs4nNucPtwWj8nWKgexXuCNppLx+mzYUDZSi0zVDRFiwsnAM6gy7JImQx4buq
8yHWd1r9159hCOuW9c486yZYJdBV1CFpoTeHWFYNwRdDjAA4hFsbjVDbERPoeaOj6KCBHFNNXVRb
upb+XUv8egQ3kHWVcq/ABOUGCbFuNxrA6h98Ln3xVM+ZL7+oP2Rku1v2dC2asEVpUztJmiRQu2w0
juVcV8GkOjIe8M0Du5JJ2KTJTOu+oPGToTtXyf2Zcq/gBOWObdsaxxxLCFY7DC51k6QLSPzlsuJt
n9gViuCE523RtQtKOl9a718RvOuaQ9c7JTiuxtgbaVUCLgb/5T/We5ZF8LYP7LOii3Fj5EuTPiuA
kccfMPgHxPCLZxfUl6wcvwQunCfxZT6M5bAoKfbH6F8W5BFULD/m3mU4mVDCI51MaU9GBjQTTY5d
nxziprita1nhgeQkEeHmS6rIGAqCtUMFwqHjrPqhdkV+fqUCRDQNita1eZ7iIjJbDAhoM690lu+s
lAWnZaIIRqFoSVQ6HVbMquMAVEt71mYfL2+KxKQSwSIsXVSMyDHD7jSGS8uvVRXvMs1N1H1mHC5D
bUpDORUHuGUsIlY1tFpqjEqCKCepIndJUi/HYI3LEJsqtoIQVKzs9Ars2IDoQOM7fVDp2zL3/wxC
UK/GMcyyXlCbgQB+uHzl9R+DLDO1bdJWcggK1vYOCmVbgDw/jrkT8utR0u5lj+NNJVjBCXpmdGnV
Wg3gSv2HabrL8HOov9nkx6BcMfzVVp0VlKBvNM0VOx6zJ2PN3SuhqfGqE7SCE24guCS5oWiAq1rn
MTLU91qp/KHOCddPzciEaAkqgv57BTBflFd2eiWFcOXECw1bQgChVXfokWHlGys9FDLuesn5FNM4
w+hYlTUAJWrjt3VlfWxiWTO9DEJ4aHWRlpTWjO2Y7exdWuVvteL7Hx1PMWUzYq3yiefX8hwFo3PQ
Jhma8SQ3GV/vC/sh8us5i9ouZo6VqrrBsxxy0mLdVUP21rDNfZxycgAUYxSyRL/MLDiCWVBRSofB
ZTineKf+nx0eiq4CcEOhPExQu3IBZyqmFOGaq4eTpio35Syrqdk22M8QYnUYzedSNW1AaPkX66mJ
8apYswOy3l9SiMVh2tzkiZXwJF49n4zeObLk52Wd+5d9OUMI145ZqFmxJNCHX/EDHuuz/afY4ryP
g2tiSGuJhCsI3Bq5NnOJMKPVQydRjuiLlCZQtjOCrqWksRpcdbx/4kNlvimTYyvzcv9l3cBxBhYk
kFWJNSV91iEpSOBHIdf/4jny31p2tq+5M5xgqUczoorpAK5Oi786LT3BrbqN7E+ZMxuwFaqkeF0G
JxyfME2YzvhVFylTkOVsh8TUm8xQPDCb3nYjCSRayLf9tVV6Fk98NGhweq1pAV5apbE/DoY/UgsU
sJZXxMZ7DWy61E53ajZ6oBncq0kZJFZ0SPRa9iHbVv78IYKVn8clNBK+rXNlvpuazEdhTeapGODl
lUn1ZSDxbauFd8aceJayZG6L/nUWahg02hzN6RpSTfDL/U/JiHA4tcJp1TjD14xzejBDw7PtMtCa
aX95+bfv6DOMcChHtrCm4UKjxWVodjbIQd6jqQOEW1mLtHegDWbXHi9jbp5RlAmDmAY+lSXmUIrY
7pwlBAGOjWlQ9V8ligDtz5chNpX4DCGmTcqqpqGNQd28VxIVTM4Se3hSVQvzB1kHrQxKUBszN22t
NEFYtvQflsSLQEvz/0i7ruW4lV37RaxiDq/MMxplJ/mF5cicM7/+rpb3tbhb48E+8rOqBkI3sBpE
WDBuI/WrNRdvCdl2SnEmgRFqYxQnplTxhKa8Mf5GvjrnsW0ng7OHoo6lVbKgTR3J76I59iIdm2GF
2VkFJbOFbfLlxnDzsnYraQrT8rOiV87luyPMg1/gNK+riN0ZjAFOYLNp/2UM9KyInXNxrwQY87DZ
pATmjN0J77dh3Gg/Litx1ip2Eth/sCt+GvO06Bv7NlEaAcnsJ6kNBcyaVrJXlER729lhkz1UcB8n
iaDUY7sxH0ZBEIuJWcVOK8AV0fr/ofOM2fMlvGaa7zQDvaEwSRqkGUbAaDdZzCAoPnv73pi12h0j
9/ZJ2Wa1MbuoYfnHFsjnnLIF7r3r16WPGx039SuWE+TPJCEF+y8vHBlfmE6qvlcNsDS6hfhzVCcb
Ha8m3rNR9JXhfUu1QpwdK97ZA79EfkgwZ2YZEIfPcBZvl6H/+zvcaf2/viV+obypDgXS98jGMAJo
ZBc00F2S2QXieebpXvNWWoduZVZeDgc9LZxpLInqIPEYKhwsSKuZ6IsCEYmsvm+0xcZUv2/0ta0O
wv1lfDhrdWD9khRRslAV4PABy8prMQPLiquZ060oDwFWbT0Oq+n+nRgOGiyjiay8Rzj8az4QYywi
yf71hzfjRRcOEao5zUyxwnfE2+Jh5pCvvGl3dBwmJKCQkCZ8grmpCkDt7Xn+bKg/R0yfxFEgobQ/
LeHlUzzvUTuRHEY0i9yJkoJjxJfS/0f8Px70xNZy2wj+C/BRh8qnNTqzbROTTWz9q7j7n8sDpDwu
jEnGNtm0Eqf6tqLo80TuhVvkMx6iPmqIPSFvXD6bOusxF7aHWvzZSjd1yeatepUoI5317pdL5NMf
QikkSTbgEtv4WhBLt9duRBbLvIUuDBz//+/afLqjBf9ZkjWAX2tSbqs58bNRxkx38XDZKM9GGDsx
HIJEJXjJsOTpOaMrps5iBJJ4ykDdQ9YUCYezOBDJRK1N1gpX9VwPyw9V+YRYplu+bvlBbLS3JpJf
otBXXb7DrBSlii8EdBDi088u/DzIOntxhKBDm7ZHlTHPo/HLFwkH/E3Z6ZuiIbJW1K+CfEiiyCnJ
PauUEO7ChDLNtnVhoXWX2Tr6qzD0RA/4n401dkfHXVafLZpV51Al1YUrszNvc6GxxX7x9RUrpsz0
JAtEyfm8X70cHgf/jSak0TighF6111bxFM33jJVRf8uoiLVTjIN90F+va19ADBiXamnEPObkJFQs
fd6pQKiN/nJWrudQsNPnbZhFCGGjIoM/Gbmtz/edUbgZJeq8ObyI4r7morxaKokV6luQSbRpKEyf
U7Ib4GywjoUt/68P9zmnJyN2pbHiJUqlw6k+sqWRmuGg3QGlUqpqQWnEeRHaev7ZZLFY+eNUGVf5
Yj6oQ0S0+p638BedOD9atqrrSgEWLlr1XdoEGKhAPZvxEnXiekWygf7hZXyRx3mUmUhRgfrPbxZn
rvZDUVZR6nHuJBfSJMw61Ct685Q16oOyYJcjBpyFUgyLUVXtuASbyuXH5OyQKMamfxsK511DFE2G
BcGvwo3/yiTPjOH1+/8ikAupSvRkFmoCyzSaw9h96seflzUijJH/5tLMIpsrtrmlQbZZzj9mW+91
b2rD3B0b/6llCVkn9Qwv/vnU+h9tg1KKwwwMP2xLFkOpZKt+ymN3iLFuw151akcIJYeDjbavVC1l
hwesBblhVqY2SkR/d0EcWuADGLQiTIaOX++6j0jV03zO7EBeWRkK95jgUNmeBM7KZFNIprZnyblf
n8L/4/2cx4oXeXzUXkV5bBUt5D234cG4Q5aM2bD94VC8NT2yE8c9V2uudPEwgMQ+x2cPGAKlnp43
Pfsk7mRwNqdrUya2WKCL726n0UNk5FLta6SFa3m4bBBnEWEniDO6GRmseZXBVL2Zt1L8tFje5d8/
/8mxE8BZXFInUpxZLKpMPsbru6iLsWTnvpPDzXqPlhVbUNYgXqjsHGGCFvO1Xb6srGpFmFvckYl9
wwGYAUOj8fAKB5InQ6b7plh2pyX3XCXmgPWyCbQEVyAGi2anXXS76v5WDPdMlVa7pSk7TDZkaP7K
+QjUFP9ZHNrpwr1K21agbqwwXYwvVfOJTQdHM3FB52WooPu3JAz28bzyNfZ7tZMKl8WqERBwi/Wn
qVtiZ82LR8L+zlvCiyROG6WMhMpidQ+27RW8Q+yrBgxHg7d5Q6BicMq5LJDSjAM/dMjNWY7V1u4q
YFmu4jcbuD1B9/BXUvhSyyrGsoi6GOy7Mj5I2FNkaNPPrqN22p1Hh9+Hx5MfLKtkNpmEa4qXyLWK
2Me6LEITSgS7v52nmvjY1swFj3lq9U9zdIrr8sfls/rD+/CiBYdxZoPvv7Y+E2b9tzbt89j9Io5D
vNSowJCIOq4r9RqWNxn19WAunrq97wZ9OjTF9vWyfoTF8fsMNrXvse0Nl8S+0eZbfNJUVDM1JYKD
t1wWsa2Pldt+MSxYGz3MT4ngoK2dBaHfNoj4lTTFOjZ6ZQL7N18HJi83w2FBbfTmorKMgwwiliU7
yckPpASwouPp8o2QFseBQCHls5mrECR+RgB8mK8Zv++ioR+csf9TVWtKHD8Ao4+CrGwrME6vkB5N
we4iV9Fh6MCRPpjTZznuv0x9ZWdSfF/BkQVBASVVRrQwsMO7cLj8smmhmNQ06mD2YF1z8vamlGsb
29RWMLyqOXahjERmkTAYftE0unNSSWNPCMw+xYQ/ZhxJdkjClfnJmLTFqNxo4h4jLJa1jM96qThz
2lxtWn1TldS2SEojDjhaMcGXjQCNBOjyz9hwPvzd+2Swf2KHt+vWR13J6tllt3lzlfhbnTqFQLEO
SbwyKjYiqZJp6grSICr2xv9bTiH0SrLmquSsmq3fdwfVK9z6uglnyTYle/Ikrwl60Z4I1+NvjBfL
nWFqtLFYCwrKElvpVy2mX7V3ZimBOxbkwyvxdr0qAvPSuMPc0qFEWgRKajar+fVOemxCI5DBUasd
LmMKdZ4cBLfqsCVqgoWO2hhk04+sDEeFyCk+d/3sXZhXh8PgNI3R6YCZSic5TZ9Wb75huav0R+xZ
3uKY9uahGcap7zpnvYrJhbY8OPPCOXCeYzAJy8xgKvP9ot9uoFlKpM3GoMv/6AG8IA6clbaRep1p
mfVLEMn6kyGYTqtSQ+US+50Lp8knQwQMJVUpdh45+QfJV1wlrB2jtOMgrWH+opu7qWs62TFzlrvK
oXZHE6fJ50iw2nQeowzmEo/NgxwtQpDX+lWxtoO9rpN72TaZU13SlIvhBHlaYqzVkByzA9XdwzwR
MxTU73NY0lRglIoKnKQZX6vjU1F8uPz/nz0sGauHWOOX9Wqp6ZBq0VrpwMBBKBzZSEIkiX8Iq+Zo
qfk/BmvPxrcTxeGT0ZnSoMWx7HTRddId0bLitjPVo3/2vHZCOFia1xpNbAP0WcyitOt28vNM/3L5
zM4CLeZfsf8SnWn4jvs3vqudmVn6YkmOWG22PuKb6kEoAsxc6/nmXhb1Kr5hh4atLNirxlpZX83c
xk2nbkPaSs7siE79MAZ50LrCNepSTurWHwlp505vL42z5q1XxCESsJy89zKs8O7t3iluRayCddpT
+S6dnNIVXJDUEGLZz/JOtBfLGfkwadiDzsQ2tS06aYhVOg+DjchJdDMPu4iIhD6lJfv7Lg4Ys65W
5QRnmiixnRofTIOIB19lfp5vTWVr3Uxw1ODi/i1B01JRVvP6162lIRjzApRLvTWkzP3c04hB1d+C
uJdjmZtYLFUIqrvBbsz7Ms+cMntH3M/ZA9tJ4Qx+lLtNSGpIwao1FPawtCPxtZt8CHQbkt01XB9m
ajMVoRm/1muusnGI2BFu1jUYOOXpY5TfE3rx1SrumvitAVO29tk6QoZ4hNHdp8HiiL7uN07l1ITN
PTdpv7LxlzPkl3otlVqCWgOy1qPsqE6tudGd4EShFCAp9zN3k2PkFZ/Gr9RrSNydyvlWqpljMrG7
a4xQUUu7o0ZJzr0gOxPkV3r1ltpXOTvETvW06CrfPCv/0ecWARKUPXDALhfJGM0zxGxx44DrydWt
Lz1oRC+bxLnAZa8MU3YHDd1SJIvFlCkOcVjcWh72S4KG5C0R7V4Mhw9yPsmJrFSSow+nXLmJNM8S
gsuanH85dgbHQQPW08WNxgxOutUDhkHFYOuPuq37DFOpPdTnDk6XQJGGFANbicZppC/C1hVSIjlW
X+jvqtZQsSRcEKTjKOpLbAu9pD6k2ORsy+j7QUuFbFLOzAyZdzDs8xbZtk4QOvDsFNKIscaqyH5d
Xf15C00MMDgTgnfdT45C5SgU793ZD729SPau7awltyys4IkgcjyKWKeifijcxJVu5MdacbRj4YWx
D1bfy/d6zt32Mjl/Foc1GsUNMuv04xwfZuG+tA4C1aZ/9vNuL4bByk61YTJT0L/m8OrRicM+GMK1
dVdf8sSw/EiC4znn3kvjnHuyRDUZMig1O5IvB4bNREZum3mjj9DXH4LkPTkF+6oGzeB/L5VzdnNQ
x8QwIFX/nJTPWkZuHGyNM7qqv7xP/Ta8fHfkqXJeYlmjuFhlyuKr1VO9OtDAlg8LxdKKcFIILDuL
AHv9OASoI0vIlQl3qDwyaobKT/z1afRVXw0Tj2ojIE+TCxIkYVHWVnnWLQqMsAAdaRdG4fbcQ2Xc
SUQZhXI+fgUHdn2l0pBDXnKSG6dBliVzc6cr3CJy0lN9qP0qwNiASHyQEab6fMU7x0iGSpjTHoe6
bqGh32f5oUiJWOEslr4g2fO97kTMZmr2TQkRtRy7SVd9QH3gth50FyupnVnOgkoYZDsrJCJsPaua
ZIL8RFFkEItxXlirSydjRk9y0G1nzKcmOXQR4QHnohGM8/wWwblcUy7g2OzR6jYlQTQH40RZBYPc
V6/ATgDnYVW/WNq2IOu1HtsviruFlpMU9gwUqd3EA/0p4dFnX52dPM7HrCguyoj17rEaG/PoIVwe
CntzFCT5tEP+kZBH3RHvZcgHrLL2j7zG7wNkMVEPfTdg7YxjBZmNOd6nWA0IsYSafJodzPFpnT+b
xhULJqSr0jGc3h9d9oWWuhSYEGbCJ9Q7vG+zXuEWtRgZnAct9i/rQ/0+93ALXapveorfH9DJtfZP
OUVNQFwTnz0vrT6bhQ4CLCOyFfVWLmpbWAl/PQ+BL8ZncI+0Ftf9nAkwhtlRO7t6V3qZP3xNMbjo
tocSSTb9obimVlO9ak5/fjZ3UjmYUKS2KYUCUjeQ7jrVXeW3juCtt8bn6oPqd8F4pT5cvi5SJAcb
6bBWcmcCmSYfihp+G5hu8lMJ8HI6YJe5jv2VsHjqAjkc6SNRyzpmIXMeblXY6VfaTF2feBmrDA47
xHycpSrGQWaH5VT5U5if2JLD1E0ISmjSUDjUWGslq9oIkjp36r0caaQyiK/T1F4aZ3GSsAvmEN+G
VHaCHdIFMOb3Daa9qslrCrGCNdha65VD4uo5RvtOJcUNTXg0z5pS5eoAmh6IQvOkPZXf0Vpz2QYJ
gzA5yNCLVRi0HAaRiHdy9k1Xfqz/azWbcyyTC+3TpJPqtIIOav9VnRq7F9y+e0ts8eK8JgcZm47U
VxzBk4pDdKzQEJKf+oMc6m+JknZiOIyItmw1UgbgeXpQpWtZ6W1BIkD8bJi0k8GBQpcM+mKw4xKP
caiE5kELklAOKRqB82H0Tg4HBeKUZZko4Mjgpq5g98F0lZ/QD+CIcFWBGAk76zIyWKB1EACZSB3+
+7urMDH4UAjIDAxCdbJi8baf8T2kJMGcxYo9DgNZyGOG+8pJdxI5i8hzbHmfJFxVdpJ8w68D6Qbj
MTaWXbmxT2WjznrRThhnF2Uzz40hQb10jfwF9HRVBRCicOesZeykcJYxLHrUlCpUmvzh0CNlPuOj
pwtIyzgbFe3kcJbRJcjipDrk9J7kT3e9Az4BW/msHSfgKSjJnMsQdN4Sd/K4BwPL5WvBmnB63Sf9
Xj9qIdaxOK3irO7gpD4VhJ1NWeo7cdyrIUxYYjzVUG8+gpXBH9w4TJzWKYPtJj1ZnyVHtgdsmqC+
sCg1+dRvsfVS2TE112N90/hlkDtKYAVYf+rEZPvi+djiRUs+CVxnQqWtLBeHjiX1KOMrMnHVO/l7
Hns98gByWFxTyTLCC/hc8JpKyzqtEAnCAk8eioNuYb8FFrER9kLYJ5/7bWtDbkEHyp791ZPczC+d
7KsK55a8HNMY6UdCHqUXByW1Ebcz5vchz08/bLGnHhsfFXRnEoPiJ+t7wECBQ0mlhHKQIoIrq1Iq
CB2NyNnG2anRVplPun1ZOQKYVQ5TiqkRWO5GckrsTpjy27Z4yK/y5h5dEIQkSiEOVcRC1aeMuV0k
DYMzyatd6VJ7qPKECprY/3wB+lUOT8ZUxFo7dnRoZL8eyw/jXB3yoXWRSf1LnTgoWdKmmeoeOlXK
t7i5Gc3crTUqyiXMnWdJWvOuyTBKwOAYo+EOmm50Jw1GXwhKv2jt5EgtByHOj+dMmjvdzA2WbNAN
zLzNOtq7Dw0amKqY8OTzgn7ntp9zb7uMUNE1wxhh14GjDl9k84Q1e7ZQYcdrcNnGzwbRu8QT57/S
IiljVyPSUa2PnfJZptiqqRzh83fKTo90qYahl5GzE0I90HwpnGzVnRxkS5zO+d9b07kEr8T7bCrk
a6NCXDW21430LcMAl5hn/uVTI7XiHBbD2maBAXsWIDaoWXu5l/hNKB7UR9mv/UK1+/AvJXKOmyll
ukqs8DAtvnxknBhlMM623HmDxyIdaSa/5f7wTr7YIOfCqVmts8HyrfnPRLD1AMwieClz1W1zv/PG
U+3OYW+5f6cpz9YUx3PStevzl38cll50QMlPPMQHnCzkbU/FTCAVdZv8SKYij3iaW5ytkdjFKdXt
za2gqOmOevhrIDin6N2os+XJl+ZUnUGPCi07UDv9c7Lyd6n1W3dz2IVqd9T6AMLX+SZFsxkMQxNx
ndJyk09up3+6fHMEZPHkr9paiLWCDnpn0o1PylrdyrNyNKPBU+KGMhL57Dv22zRlLgTo26RqTGYk
z1Vbt/2hj+ja25wKZZXc9LW/lcfhSqQVUTWb0M28Lr/IXo9s1HKvBfOp8qqAzLedf9ZetOPgpRZL
JZ1ZKS6z7OaQOM+b3lILnXRfkO71qY8nyjA4bBlrs4qFCsrFzdWEh0bOCcs4H9+86MMBiZiui9kw
uBzTj5MVYlzOrpfvl62PUIJvQDQwu2EZI7PuFjygnQ1aH+JJpiSw3pLdU6Zlc9yWNSTU+WHRn+bl
299pwGx+//uLmmdGi9/XZ88ssEBZJIDu/DVgf4iJBjMNJft/Cyh1LPeMVJhVYn5RG+z3rJ0iCS8r
8Qcw/S2ErxuooFJa5gpCBj/+Mp2UUPCU6+InK7B2QeSID5flMVd4HdC+iOMuZQNpBFoTmE5IOJpt
gS7Ayk6K3laRfx8LquXgvA28iOPuqNwasW3YMyyE5YphO9WLve5jdOoyvBSrW3jIqoreZRXJI2Vw
sTMMrBdtslmGjiBq0QPkwpF1EPAoPqqPKHpizJ7MHp8HoBc12THsJBpyrm0Viz5bb/RkR3fYJ7Ll
xAfRBzmiT0XVf3gNX+RxcD5alZqNrKyxHk1H/qweMbOBTGVX2ltQH5Yg9clMztlUvPwikkN0cbIU
NUkgEvvrkarWQWg2ZlczFhgbWfa11ZXbLq0erW71muznX14oh+/JHEeGqeN4k97boiM+mu8qtw4M
bNP4zroGaf6sP/QhvKjLYbwYxVmrNrAhITRhQnVgnspDjBj8P+RXCJwxOJwxq6bqFVax7D6Vhtsc
UKRy80D8vq1O8iUJM69x+vCNOaTfGvKlh3bpxGhhdVnj0Qwav75e7je4ZOzkLmrqAXGFBBDw1Yda
bZViZTCnfsZ4lWWrjvFV8Hq/Kuzqy+qWKD2Tk08Myy5gHV+QqOR461uGA0LrRsGIdpnckbAizB+c
/9DdQdwiX5toR7FoRxDqOj0e08JvP3QHJYzw7VYUdl34p9Xt794ai7zcIoc86SYXVcFcI19vR/1u
7QkEp+6NQxqxGPtYNqEVVnfbbVbbGoks7A24dE0csiTNtg1Ys/gMZuBK3ELV7V1MbtmZVzlkhphS
iMOSzTLbrWogzbxmKRC0i9+zHPEAPgDJgxneU5+ilEAOSdqqGXODRRFVc72IbtQTwSL1+xx6NPIm
pEWG3y/L2B6GLz2VA6NeG55CAYteQB3DuqRAxLgiwG78JcT0evLVfGR59RJfgYFFVHkIb+J39Ipj
EacyS7Rgu+itMaILOFGezH4mwi9KDBef9EUtToIE9zGS99PwCYxQdjb+pSpcOCKn2AtXMhhKu2+l
ebIQdLXT98v4SoR1PMOZKKiJsVqQMUiCU6nfV9NrtyaokvuyfbwsirnjBXfl2RPEokknlX2JC335
Adt0nCmKc3uYk3CVPl4W9Yc6x29043nOTDPq+pal5/vIY48UI0sy3s/fpKPkITr2LoujjIGDhiZK
rDUbAA1DrNplfiVH38aKwFMqOLU4OJimJkECmQn5NHvgQM5d80l3BxAqfFAQDes3ee3+nVocQJhp
vsQJ60Yxs0ezOC4lMkSf/0YEOuP+Hf+2IugtFIZxk5W8N2fTTVcNzRIl1eJ+2fZkvoNZjYx/ujSw
C7SwlWxz9UEP+iUybas3g8tKXQZWTLH/W6lNG8ytVHBu2XYDXC0Wqrvlsr3JIgcMmRhlrcWaP0o0
pkkAVkTx6AnFwrMaBb0ZH/0H9oGUUMs3KcXY3/dfK9ZQLBKzc02wnH6GKIEwOcLKZZGpvhNh1VNt
FqwbLjt0J9EDr8a17sq3o4uV5GHkae8uXxUBFLLIxRCz0DSCJgLHu0/mfRxWfuTqYCND8xOr+1I1
euYxf4ZAWeSAQsMOGLD+M7RtLLdYH9Py+4QdXlISrIb6QcjCvCQqN5SpcKhhbOq6aCxqafsHfXF6
+XtG9cpRVsHBhNwNoz4xq0jHL1ryrpfsy3d0VgUMeioi/FayeJPAW96YWoL5BzU7WiZGdz9uGdG6
c1aFnQjOCgxr3MalhQhRDK3sXu+I94j6fe7e5UnaLKvA77fpt2iyJYl4Ws+7zU4B7pqreJkSdNJg
VOKxOiBtel2+T6/Vd9WHJBRDCcRBxIGdxdOdPO7OuzgTS72Icef5IQMhRCT9GLXAUijcPu+fL4L4
VvSuT0WzHaEYKzxKLlrfDXuwy5Pql74i2JSDnm/M2Mljn4Y7/MmNWG9MdpBsKHRzezvz0/dabGdf
Tc0ZjkbAepOiB6w+Mjvnsp0TZ/p8FDvRTZ1i+kbGmUbrdZX56hxj35YjDgnhT5SxPP99JyhuInVO
J+ioXqsB6+/SZ1spbcPbjqwpI9FJcyGPlTnITmQibIKZx3AAOTADP3G2MOnR5owhG+QNWH3SOmRo
pVieLh8pAR18UVTLmnnIcxyptN0sU2xH1pdumojzJJybL4VmxbaWhsLubRPdMtoOiTy6l/WgRHD4
kYIUD58wuDFrfiySWyP3/u73OfgQ01yYIwm/n9de2d9uxde/+30OLtB4p0fbhCPSyx+t+NOgUgHE
+fClzK6yzHRj9zzWD6Us2ZlFhT7sBF693C+4wJcuiwkTeosFCeXQOaD/teUoteX5zpruVf1hrMLL
B0bhHl+23BIszm7kZxyaPdXJ0X4uOPFJCBDYXVFpYcJN+IJliyxAow1QrsFHYKTKvlIrvtBS690o
MewWdyDQL3pf5zPECCuQPFa9puyvzLT3ibNj4e+lu2L/x05OIxRbqi44u6HA8BJLOgie0Tnbza+m
M02wqdbS81nfnXlwAYRptJnclFDNwooViIwOhRpA3KcCZUuNXJsqExpyeCBvRqwZDcTNx9FLwy1M
M1e1GRVwcuxD6fvlAyUeJplDByWpp6aIIQ1WISZ303LUVS9Jib5mSgqHEX1biPPCpAyF3+myg37c
q2Z8WgeZIKQ5a4aqjO8yCRwCOt+VmPWlKeqRBc4H61HCfqpy82O8DZfP7Pwju5PCrnBnhGvf61Fb
Rixw0Y/DY+YOPRro8ea1J8kbrpfsijLCsyC4k8h9FbbjOoAdAWZf6V83uXOU5Mdlnc7e0E4A57/L
JICNXMbBpV3qZAM4MGXhce0HxzC2w2VRzIBfufBOFOfCaTpOUopvASxWGcGkFi7CqcFVdflBSTr/
sqzzzrsTxvTeXdU0CEPVtLgq5ZlviUUnzdXqY92U95bpdH0ninPcTJo0xTShVyQH0qI65XYF4te3
BJI7IZy/LppUG8oIIRu6W8T3uaMtDt4uysLPgtBODOewWqm0Rp08W/iv0NzAOnQ09jJi/9iVKdYK
wrz5FsQ6jSotVaGVmWIS/kcvUqt7KQFc6D+vRl/JFfxnWm+M7JMRE2kbwn00DhEyMTekLYcCUtXY
dXM3NAuaJx7XhvAdAt/4jQuRoQpyJkJO3gh21FQ2gKCZqMYqShsODCyECq1R4rR6MLdr1914nLFd
Zy2IHDgzogtAoHFAoIvRrE8tlJnHAtsmB6drarduMAXQWL5qlodO/GTFSkBAAnWGHCQo0xZVRsbE
Pn8Glt5W26zClDuqZK+g63Nbfw2F1L0slzJBDh6GbLWiImYm0hzW4RhRfPvnw8oXn9U4aDARhoPF
3xSfqeXwectmDpwqxPYq9HO9rb1qJ41DiKjXthT73dkbuPmyw+YNKkytR7aM5iqanYy4NJ6+tmqW
CGObOL3FCCXtc4p2YaHVCHClhHAosVqikswzhCQCSFFVp0p+ZumHy2ZAvUg6BxXlIIJwkDlXdP2r
iUD9Xn8qDzL4gCZqRx8pjIsb4sUwxWaDRqNmR0GJRpvoXeNFt5tX+iPxXXP+9DTQN4J2yxBFziKM
wprKNkHrVZodpvEuZTSeqUR4ESGEzxlNkixocQUhg3iXbV8N80ZGiuryFZ331N+KPB/qLmboB2PM
wTKN2sgi1Xai9U9CmhCmRsngrCDSEqudWkTE0RI9yNb0bcl777IafwhTX/TgLl8v+6XVdeihX+c3
GobeTTc+ybfDPxMl25tIBNQXeUzn3bkNnTQOMTOAxV89Bb0481PvL8BT1t+pUpxDlCWwv++kjfNo
DArrJBRa86E2Tada1O+NlRCnSF0U91ogdMybeMUhDqJrKNeb8P3yLTFUfv0Ivhwa9ywYcTRPeQE1
cnV1p/RWEn22O0Qvr7P4B8J+wrZJo+BfiTUvt0qGPtlpdRQ/B/fCYqvvFnTAFJ51R/b4MCO7pB+H
Cui4X0C8A3lWYs8e49XXBdvC+HT3obnJwYtHcj0QEvmEkYwWAU2fIVEI88LWMa5bO4IzjqCz0I6M
3oTi4SFMhM8focRupnOPK5Qq4R5tK06rG0TQQong4AIhC8pzJuBiGgMl+iSZxKvErPjCLfFZoj5p
8r4W8Pt9gX4vy1OX3k3bMJ4JOcyaL8lheu6ctiqnPIkN3I2o+UlxHW+jjS1UbrUeMoVq9aLOjAMI
eUD5WVchaxvCMfsqZtQ7QSCQzEFDvYizGTPTFspbUXlUjfet8abOgBdMlTl40PVVxX5t2FbButgV
Nz5upV1qIOjCSgdwpeSDTXUDU+fGIcTWL/GcM0YwuVw82SxvLJ1seKBkcKhQaa24ZFhi7ETpIUIP
R+zliLacYrXnOxYLgXns3fpwGWn/ECD/hlq+u73JZDkSWaUO23Jc9h7qh8nOvrBYiBHrEtIIFXk+
3VbQU0NiWeURSQcf8fjzUpEuFFbwPbOQfC1tqn+TksnBxFwn2EGvQqYxtXZrYita5BJqEejKT9qr
CmYqlgwG2WJ4G2O/GI6dn1SbEeTlvuVSY6rUe6UwlXeIIc9t040LLm3yR80Hhw4I6uLT2oW/7F87
zFTyg8BChcONpZUwwV1BoqpeydttrKELAy1utUntyqAEcfiRYbRHKFhoEQ++jMx8IkzOMrqR2BAV
XQKoeF7VyohVc2IxhjgY+GwKWnBB6hNZe6SsjwMOBat4Z0PAl415nd3p6LjIj4KzNrYWbF7mbdf/
ob/2bAP6CzwqHI7ocSnKZQKDx6YEMOCmxy5cGRVpQMUxxMPFD9frLfgYdUbUKKjf8qh2N9nt0ztd
D8zFopCDeemFR5JPYitNHWvChOvaYjR+A/M946b9pt6yWf6K1OwP34i/YZEfq18iITUz1oORnBhX
AUrGd8UH1sMpkARVFATzo/WjllkFLI958+qhFh30Akr+rLghhmJpkyNn7Iv90lFy6GEI2DMwPcc1
Hj64fzICn8EeXT211dA4ENBI2L/KAUdmSX1esVHP7LQBqVI79cCLeKxsT3lmgKYaGgi35mfr02Iz
wfeLw6zLwASX0/w4vYm+58W/VC78UI221LUGIvLmLhm+1IpdyuGbjs3C3jesntQUns+p0WVDXdnk
XPNJD7p3vbPZiTvYyYfywPi6c5Kh4/w9vQjkQGPUUjkv2YyloXyYrcKOyEiDkMCPUWRTFGltCkvQ
7BY0emjpbO/bAM0mXvIlAkfMojuU9VEiudxVjJ1IawtuRycqHif1NiqIyhr1+1xoYehZMsgDft+S
P4C+397kx8t2cP41/H0rr0Yl0iWuZNY/J0ytE4FUIUjnYxIRlcjzPvMiham5CyfQ5J81xQI1qky0
LdmrxKeF6u3+A8q9COGAYKm7Za7ZgJt8P3rtjRSWzmC3yDI/wwBJOENdDRdHxEaK3C8bS9InN/6A
7ReJU3pLmDoQqam+iNGWv3Yik0OGeZ3EtZygY5Wb9rR87qPgsj1QWnHRhCgWeqEzxlChetLmUy36
l3///AQDikr/4A6/dDKJsUwd4+NoD138jrE4/eq0jfEiHbv1VvZLvLZvGhN+EcqPTUxlIZi6wJBB
ehC2w6Z+/Dut+BkJIx6iLrFwL1pi91k4etPJ8OOjeAARMXhR2xMj5qaqAYTv8lvi1aGzOlHCUQ7Y
KoUWEPRBjsvoRLEQatVKXBzhwvyC+DhqEjEuIAwr6QUT7YmxPQpEDMas93Xc8Ns2+NGJNE21WGbM
ymn/NV4OhRwu8lGpPJN8/aij47EiX3KUA6ANkuaH3qkqG577g3HqW+gHGg+ZF7tr7ZKR0fkg80VD
9n/tgNAEocevWUbzOrpmUV/pfJs67BtjBJgURBG+zNOcD+msVcLIwCLyk+ZuozghKZPgsKLoO6W1
NnhVith//pZMrqgTmRj2E5csggsasiWfSnOBCtjpy4qh2vBl2crtRiwH4TQO5eog2ySkdq1GhXfZ
py9rp/KDFFmXjegU/T/SrmtJblyHfpGqFKj0qtR5crJfVPbYVs5ZX38P23fdWo7c3PU+T1VjQIEA
iHAOdVTkmyHvVf814hUOrts7YXcoMk2TJpEibIOUzVanYxUfdW22UuB4COnIuVzrE6O/nCBhlygC
tQ80zPThc2Ub+rL+0tdbyaML0r4jP471V1Ds4XmPpdN/sOunXP2QhF2wqPJoBA4MVXXbOgqkBnty
p7r6RnSATOhpD9c/3jqI6EJZJuMQi0ydDLq0BvZs8O2B4Q8IMNlmus06W9/UP4I7w6tPvKlJTnQj
7GS9Nseq2ZyXH1K4FvWdgGuMLpLEP4rORl0Pse3P1igXqjI+RSlBlCXSjfd4F95JDnAyK6s+KJ97
FVsrObZWxMCaeFg3vNtBTXvhyFIMD9RKh/Mdu8mWMnC1hqarKxPHaK+7MCIyLqaPlDzRauhmCk4X
bSrz6bqd8H6f8S/BoOvEpFXXmgRWkvYYQuVUgXgmwfZOU1WR8T6FiGEvh/b/l5/7XXr4OTspSi5l
U/lParG9VGnWZ6Bw4bbVg6fLuzB+v/77v6kP/hXHyDkXX3x+SSzqdKJbZgRvrRfhHUVk7AOCcinY
nGMZd8+HY2/nf2ghMJ21HAuO0Ggq3ofCFYcehTteeL6eFZDzp1wIGRo/Tgea0vtxbVX1Z6JPlu9/
Kjpu0W61QqLKqiSKuqjAxv5+ffpRnAaMz1P0t3InWDlK8QDj3JQ38vaPlp4votgpr7iSJamhkw99
LTl9q3ijLHvXzWE1ji1EMK9gs1LpaCa0qer3ST2Bg1POv7Tp96Z9vC7ofFk+5AMLScx7WJhz0fAb
KDPtRye0pYMMIF1aeeSNFa6/JheSaEBb2AJmOIQpowPBk90DSBe1hJPg9qBcAmnkqeE4Cfq5r6nF
RCuzHg1Tp2M9rS6/zfVThhJMl1okTKhTAsRy6GrV5vpZrqZWCwXpjVsoOGQjsFl8yJTiY5wALEyN
LLMNLNHANpAJhJg/molfCGTilCgbjd7RqrEoHIERHOhfuQ8I3jkyUSnKx1TWfAxQxjvas/irLM17
Tq4XbxeqMGFJbgcxHBTIGezBTQ4U1cbHyJfsxHveXthqhFqIYjyFLneNmKkQValeJb/mCu9KrXrW
iwB2xgtk5APpaPcqPI5AXiVuBBQGEdTAmBagGCQ5+lmBxevec6xPY1yGoUj6lBtQK81PeXWiux+5
+gxMcQuVIkvIuj+JiAstGccRyn1BIhXWTvKDGr8FMadQtx4RFwIYf6HXpl71dKEoRU0jgklkdmQr
9+amtSkSMJedh/7eFZehMS5DnP2m7GnbZwYM/96Eg4pcwQY7BHEn6qM2vNckV0PGYfhp0/oN3cig
E5wyyl3Nc7slVnX0LfA73hJOzXA9cVqcKOMvhGmKBYXAROhgE3nGzAwGSsZ7YqF1ZxtfA4+HdLz+
aFhIZNxHVol6pdI1vqi2xL2/QWEgtIDllDqaJb/VUDO49W3/y3VHzImeGuNM9BphBsgh2J4Y401W
ztZQxTfK0FvhlIOV+fm6NO5nZByKiHnY1qSBje5/9rvIFQXwzjSOudfAtBQhr+IEmvO63hVTZXHV
gOwchzMdO2id0fF/YP5yW95mJ/WmdDsnfsDqF24Ihqo/XdeU4zlZXhZ5MGef5BArxZ+D6a6Q7f/2
+4xLmUoVMZtu7IrxrsW2p9HxeuK8b8Uys0QYqPL7GiJ6z98oR6zxfB3vR4BsaltgEn/lOeXfyFNN
Ar5YgryQcWJJZvSZTCFvexBnqodiAzrV6a7x6OoGBmVbJ+Ys069/o4tAxov5pAwHnQJ7Gmpma81t
lxfWn3yliwTGawH6MiWDil5aU/zQo12aba///m9ygYsAxk2pUTC3NS1aSqldA8DfdyYFqbz/Vnh4
evOc4rqzuEhjXFSDIeC6+KuO0kZWL1uybXrSVrDfhZOpWmKETle5Dxxe3/M33vEimvFTZlvEoLWh
b/HQotB62KG87+leT2cZt0D4w7hpdWg5l5hrkoy76iM98qcJFkI22Y3iRC6FLx33OG5KTL8dOeO0
9Gt99FW/lGTHGDW/K4oogDhMOte+m1VeKjxqnfffjIYdXkyEFhBRGhXjUTCdcet7Bdh0KJkr97ut
ZwoXlRg/1cqdUBUUXhTsFbKtYCSKEn+JO32TuxUAo7jAXpxLzY41EiMPs4B+sqoyXtsxOPZ1trt+
gLzPxPgNs+2VXAlhi8AYr/1PefQky9/1nnt21DtcMwfGe9RipQI7BapkP4bU0mUwCtMJitgzXfU+
C93gm2pnj7yZ/t9EzMsnY33KTDQtODfn33XJCm5AGIiF5WJD0e8t8Y3cil4QWzV3KoWnLuNdRtQR
5aGkZjnf6PKXWPVkHtgtTwTjRTD2UhNCd/ujedf3nl55ZcJJODg+UmZcxmBIoSjTj0a02M7rJz15
KNP7wkx2CY/Cj6MNO9wYV/Hwc/tiRO0w0e8ytbGGmbOxxdGHnWkkIQgWAoquW/t7qRAtZYgtJX+Z
67vO59Gbcy6WwjgLIhAx6c8TV/mkOkNSPWqjclBDkAgJ9cP1S8w7PCbb6KpONTM6IFe30GvXawef
Bxz+m0fEr5vEDjKKvpyPuU8t2gkBE+PcVgjQEVANMBZQYACV90ri+L4PY4xZHShEpxlbAophd1ZT
pXMFqYk4Z7dqExoIUxVM7+jyudmzqN6A2dOYyqzDsAO8uhl7RbRT5gfd9G1ScrYs189wIYu5smmW
wtVSWa0zN273cn5qutmbet/0Vm1pB36/aPUYFyKZK2xKRtuGVORk3uTqRuLNZq6X9y4C2DifliHY
NyoIUM8byljb+46pMSzSGYdpy7NCjjZstMfEw1S0JYQl/mMSf+55bafV31cvRs6Ei6xSGq3ykePO
eFm1B9JzLIB3UakxLoxNFvscUAK4RFp3zGIQhs63Sc3jrOEFPYUxsyGS/WmmQa8Y8E7UPYoc9mCO
1qZ2zXsDG44xsloeIfy6ISzOjrE0baoypaM7HsNeA3bzvFVddQMaTFRt0HKyrns8jndl51k7rRuC
kHojAHu1/Y2pnCrSWFjV4cjhZc3sMKuRln4LTAGEwPvoIffSWwGzULNN7ysAdwHi4VxXjHeM7Dhr
DV6jIaUxl4IzaNj3D07du76h+5WGzXsUrNujqRiALzNE8gHBeEwEdGkGNJOH10mprK7ZBuPLdY14
MuS/27zqa4XStNTpKV+BDYJhK4DujjOnhsCTwoTAPidiNQcjOk5i5U7Kpg1yb+h5j0aeFOo/Fvd3
BkWfTzSc14CWiXxUEfzeaEJJGeASwKwKr9GT6PwDzrl1x3T5UPQfWwgeOgFgqyMEt462AYVjiBnT
9/RF9FRAVOV2x8Xd+U2D6CKRcYUDWgB1Y+Czxahm47Wz1R8Gz9yD6HV73T7Wo6J6kcQ4xWYItboi
PT4dbdJgTYhiqQFSfwtca3VDe/18ljveh2RcZK9kfhvQD1mQ3irDo6Bha5rHg7DupC6KMR5xrqSc
NCqNVuOzVj7n5qFr76P+2387P3YmT8mnLEjplwLbgQyyHOxJF5QXqPPyzPGtbtfa/2Dsnl7bjw+6
X8qxg3pzaBgG3jhwjCc6LU6HRImj3tMZ0T8Ep7yYCDugN6qgQlEKmEh+pGsZ9TbZYTCU2+H9TeS8
KMV6kUGMg8qAUrSkexJ86ylyzwjrqNEDKV+06u/+DQ8WmprBtZNknEok5FGcq/Qkz4h3yUYBo2mN
ksx1O+FYI4txHAxmodYixETBaTLfwuZhAlwvb0PyN8WtyxEyfqPXVUkgM8T8hKdorGrTt1Zi+9vB
+7nzpOS25l7X7TdR8yKV9SFhEDSSdDaQ8BudFIpO7+pG2DSPAr9+tz5zcBHGOI+xEJp2os6DbGS7
wsxBArq5cBui6vRnCelFFONCJqkhcyzibvf5k1bfRxqnbMz5XCo7nBcQMlcd1UXe9EcQGBzQ/HKB
BOVET7jKXuSpn3i523Xfq7LDemjRC0Mc0m81J3YillbaKVY73nNM4nrIBPHQ30MmwTrXCJz6n4ao
oyt6i8K4A24GPJMtynLr3/AaNDzNGPdRk8FsMFWOx1YeWCR/KOPdQJ45etEf+eAuNNmQdBOvN4Od
eKn82hjHHplOAkrWzm7PKHLdJyNwAtmh6QC/Yr3+Rv4lkp18qc2iCQfwBNpa0EK324q8hP5dVx8L
gTO/8SHfxndSKDMRJUHGcCML6DaGQx2HUY9xAEyLEPRGY6c/EMfcUK7AfPNvRylYccz9UoS8nopx
GOwwvy1Mt5nuDMLxu6wd/hShAyFYEcHowjbo23SWWiOcB7uUA6vKv0gG58zYr8MKYAxdVn01DuYR
OlS7Wd6a1Snqd4L+Vva81xBr36wkxr6NWZCHAdROYEPHBQLih0ACBxQ6HIVWTwyNM/Vs5SJL7KYA
WaRQZthAqliDcieTz9evEBsJz2osfp8JUU06GFmIGQM79mera0UrSZ4r5bn3Nfu6oNXzWghiohJK
3rLvjxBUyfti2A0tCmeKwhHyIfax6jDhKEumRBRKSCGbepd7wk2/nT75WCSlrca0d6/rxPs4zI0Z
0hoUNASEu6O5GeXnkoeLu+4BLofGVoKxWT8EXXJWZ3B1D/TaYKPbUf5isCU/D1v54bpCXIHMBE2o
pXUx6BA4etp0JvLsD7NuNW/9C1oDdiMiq7Y4MjkmyFaHBV9KI1+BzLwDigkABEZMPjWx03mjWziT
aGFjCFAf5pG36sLVlrnDVTmMU51DcutgSm6XY5LRQuqOmgZqNc/5hne8PE2pPS1erk0r1rXit4Md
iac0uSX6aIXCy8SjF+TdArZejJH4vgl76CVshcdgC7SguwStaovubkcOb6qRcwsUxoVo4eAnegFp
agvW10r4Zg7NN46N0C+xDPTMvWbX3rNUwwRehNjU4E1HW2XGTnmQNhjCB75bs42+XpfHU4lxI2Zd
50MbQ6Um/xHUxDKRmV2XwP1GjO/wc6KKQQMR5jbf0fm4FHQ7MxrQlCG8/3RdGsf5siVCktRKrQhw
VGr0MOTPc7iLQu+6CM6RscVBXehGLfYhQlKT3Sxp29avnOsi6KlfMQK2HFgFuaCb1BvWxdsozPYg
654Ctp1EiL50RfSEfIlT5OJJZByEqBJMaxdQqg7BqG66kRBateFIyY96egr0p+v6faj+MFZO6Bkv
/ANweyoxMKEgQIlnu9rTJZrW0iQ4pNlV7XjvA7qTc6gfXj2sUGo7C6HtYCC5DiF02odH3Zpcyaps
Y7AijGr2L7KToIbBQ1ThnSvjMiRJ1uJchMwO8/1ea/wYx9gKQDM0z1Y1RJy7tpoUXqIou/kuC2YR
5TTAKIB2sv0u+TQk5UuoClinwdvVaisp2nA+pcyxVcaDYH27KQcDllP96J1oW20yW9wVx9lNwRfJ
3dbhuEf2HTRUuA4KtdPRy24kp9ooeHN9o2gMgHK5DZ+BT8PRjyORfQYVbVKrc4Yz/avV1Txnm8gO
8FKWLWH3r6coGStlieZnQTLIMEHDyc53rdMfs/14oLPzwr25p9Ow5o57M6gL/uhvFMOUZVVFT5S5
/XOsx2qX/T/oUELKoXezfgf83GSv3fWZNdroIDmJ18Z3DcjlCoc7mUVv/LV/gfEIcisoaS3gmMkp
P9JBsNBRJ8f3dPSuAju2hDtZtK9/2vVYcdGa8QfoGYD7mIqctGmPfumpaGR3mluO31nPhS5iGBeg
RqER6jMOV232Gj6mfu+nqCliAuW6OrwTZN4dQmsWhj5ATpvkd2CTyoG1Szjh9TeJ5EUZ5raDtqpS
M4Izo6P7ABt1qlN2yoDsBZwXDwjIvF0BnlJM8mBMZjz0DZQSUzf1D8H8fv3QVj2mIYmYAZABq8Im
kL5mzE2b4rYZeWNJ6MqO5bFubgxzE4fKn3yghSzGEIIkHM08gqy03fr+e5JWHAE8ZRgLIEHQhSpp
qKVVmGQEXoye261x0ylgN9A4Zr1uCgt1GFMYwzCMkxzqoN4FjMTUi07yHQWqoXzPzSuvaLNqCQtx
jCUkSQ+wkAhPCt3fCw0IcHgoBKv39CKATR1DIFpmyggBYlU7aEu8ZNEN1s1ttSw52w6rjmchiXl7
lvk06iTEybWqKxHwBymbCmnBdcvmnBebQxrtNER1DnUEBVP45EFsOe5zPbFfqMFEjVb3e9UMIKF/
m9wcjG+ZLe90+8xMfcursvK+DlV3kbx1TaGk4QzbbtV3X30d+qdJ+dbEIceqeZ+GiQmZoZhhbNbI
oMQXY3gaiqeIx4C2GmwXx8a4gSHOpSoN8PVl81U0HBJUrpbu22my0jKxsvZVq/4tndg5p1iIZByD
qo2GYiQQ2WiHqvo8k8c/sTW84wzRNFSNLe4XROrKScLvJ/JoR6P50LbcRat1A7jIkP9uAJWBERpV
hYx0R3cX5622i/ZabututqMA3vJh2ArfZp7TllYzeBB3/qUbY+VFmwlzKsDKW0cCUVSzCV6AHU6J
ADd6Y4FzvnIMi7o8pfAkzjj1+jtpIZyxejXURLMzIbxxabhNQcZOPuGhZJ3bGbeBl/1JFXYhkLF/
PUm0PFFwygWgPaaHTufMQv3GaegmIYi5mL5j3HgdtElTgTsKx0khplIneg5ATEN7n/GGd37rt/mX
MHZ1xgjRtesqCCvUQ6q4najYRiFx/OCaEKzWo9IvqZr2oTUzKUFS1Vg0sYXyKewPgflVbP7AKy1E
sG8QM9Eis4mpCPFubg9pd/T/6MMQSRXRqhUJWjHMl89qIUOMNbEue09JzbGJsQO5AAxt2P2D0Ra2
m0o9EpEMVULqZUgmywkRS1IqjkmMAiHx8p3u0cUEoGdR3P/ICzn9zrUrvBTG3KISvLGhlCdw6tON
GOyAuW3X8q0yb+sksdAe5xjEaqFhKY85Ss2vh14roJzyaNy3Tr0DhJ+t7fLOq1UrA6jEtIWfankP
jVVDXJwpE1j0TA+xRQk1y+i5V09pcafxNq15IphA0mDxlJgSNDPLe0JeC/9LF3GSozU/vzw8Jq2s
g05Lsg4iguZlJrd1vB/ap15+/fcRaymFcUNhloRpSxUZwy+K+Kkcdtd/f9VzLwSwe8EDyDtLOYKA
6EXeDy9AbHGjk/AyIj1qdsWjueNNQ1AjZh/QS4FMUplPsRgJhJ5btg/IXdxw+me832firxSFWKro
YV11cdtjhL7kzpLSSHpNAybSZuGUTbMCDaTH4AsFWA493dVP5JZOg/FxWDmGxq4Ao8oiGlkAhQwd
e80gt1Tzh0x9kDTO/sHqnZElk+iiiiDBji/n/qj6CZAxbJI8jtVjNR5k3tto3eMsZDAfB2yPiuHj
qXzu78hAzalOKN6Uvo1HIN2MAijRpvk65h7HyunvfvhkC7nMJxtjdTCiEroZQKem/RfBLrfiu+ik
QADj4Yt8mE48B42FNMaPD1KXxWdp8c7fN5tk8z55lCCU1+dZfdpigfPXJ2MceK60wTCIMA1xk2Mw
cUKNo92mB2LJXuGZIDFyr5/j2pNgKY/x3Nkcyvkw4/PRYbAG62WDR2nh/+1cEXt+jPcu5L8u2DT2
p3ZIemsQeBuA3LNj/LdZTUGA0UT4CYyhUwAn4KIeEluzsMsPGi6FkyLzbhfryBU/MzQZn6qZt3p3
U7R77oPtvA1yxcrZ5rTe1UbblJAxVk42WWSvezHwesQ7IkMv3yqOkxPjjgXciXeOduzu0lTE/Yi5
KRiiuCP6y6A4rcjJ+M+I/9e0Y3wHVgGnhtTQLj3mIL2dbynw+4D6q4D8PHY0VBDsCEELKAUeHTs2
HjE35pw5cp+uX4PVx8HiHrA47VkzY2Rmgrr12093ktnpVwVI3Pk+dHmlxfUQfbnl7HKTJI/pVFDF
wzR0MiO9M5J+36itp0vybQQ2+XBADVXIUQAP7SCWvWCqjlH23GjtfwsRbBUSJOOVOlS4M73xPMem
FbVvY86bwOOeLuNlyqTW9aGnp3u+mTkek9Fm3sheuxEc7jL8ar6wOF3G2WDOy+8UGhqkRwpZBwpS
GJSWe8TqXTqj0hQOLwXiuFF2BUZPxKgW6T396Ub788Awf6b2w84640dZAPfZDKWqoqkQ7dHTuWth
ckQgKZ25LXhAQ/ScrlxPtixJdKJMVQxhOeZUmgTDKW28EbuXRHNF7jzFur8B5SO47VVDY+Fl1UQJ
hSwLqWaTCwhRfDL/G+2Pzm678W9KO3J4FYffmOUvmewke5mTSBwBCIS2LF3mLjYmnp3pDZ3C4Q81
fhj2/vntLtKYNHmKjXIuCkhDa80Z7ukXLPbjluwqJ3iKdpRQKN/wDHP9LlyEMi62lHLZ0DBNaYdk
sqICZAZDznk28UQwmVidzmFYRRDhp9u2uNEKTuGGYxksuCyRpCKWMKhp+wAqFXyn0X2LDJwphN98
HcOQDNM0dVFjtGiNNAvKIcINvjfuKbomynyO+aAdJy+5o0GntFObR9exrtpFKD3aRWm5mPxo1CMI
7f1gO0Q/ojz0Gtm3rgc3nhT694UU3/S1SKOxzRi+xCj8K4GdaIF7XchqtZLIF10YH1/PTdiMKj4T
CEAoxWF4btNhs2av7XxPfuzBoxa60vM/aM2ve9+LaMbhd/VkykOFY6xCeywt/3vlpqjsVJt625VW
vZVbe9zr8CXCBvOqjsyxHd75Mnln2lRB1OvQnNTPJOusdHLklDfbue6MLzoy2WaHCmI2AhnYLgH3
lmBIRcaSFJKF2Ws0brxev9K/hLHVSxNgRsTQIazbAzcBe8OYit7mh2CHrtGevg+wU8ExH3q/Pgab
i0jGO+pxkUsKiMFsUFXSwpXppZjMiTaZgq8Wu4Kj/bevpjOeMa4LY2glCMz6yGv7zjO11utrwvFe
vwkyF8UYx6KHTTKX1Djx6wCzzR1/J91QU0Rb+Y/myxeXUGccCklVLahqCBtmQMd+lwxH6985X4oe
zLUvxbiTvBNFYaIhhXYGQls9ZKfy0Nv6vt8EtzycV+o1rgljvIqh6WIMGhSU/ZQHPTi2gmopmqWb
P64rtVqnvTgvnfEgaixEhUw/EjguBDG1guqYlb09+w/zcJiq1+vS1vN/BSMvxNQVlbAT5/k8m3pu
5jRDPVAgUUq08j1+7e3mSBNUXgdzPbgt5DGnWIe9GipZhsbffb4LavQ+gr2J0aXEokxig5c+GJnd
xVi/4Q34rPrGhWTmYAdsxQRRBk1rc9cIOzl0p5HzhFn9dgsRjPvNZLCxVyLSfVJLrpm+6dKdLIdW
Xr/IzQlejOOpeBoxjliM5DBvA5yliXkac5qf0CS7Lw3BuW4jqzHtohX78jca5f9ifr4ofq588V8U
HG3YZ36T+KYcjdBmxuZmd4oNRwj/pE6y0IRxtK0iRF3WQkSjDvdRau6GoX/BJg4nDeVpwvhZM1UA
tS3BDMIiAHMXSEGzxm58Xs1CXHNIC20YDwvu9V5qC2jTe7QpqxyGE1blQB5d2MFJczonuhMd/zVx
fLsApcT2ulWsusOFdHoIi1QOiDLloOT0LAfQ2aeFUn8OItl0QCOroPw+N5zUcb28uxDIeA6lKZKJ
NLi/IWby8Hhvn5St4HaKJT3oqkVLM4nTvZrfrqvJc1jsLHoFQAm5j6Dn6M2RFe7IPntIncI2WgdT
9o66D0os9gPogTc1e8YP+RBwFgoz3qQzlKxqGkhWHnUCsLT6rr+T6QCmClyLCgUp/1i6YWV3siNH
NBaVG15NlprQtX+B8TAFIMD9rMeZ+1O3C9PgVVbSe84Brwbxi5rs2z6UZkFVCtwWcR/N4HMft7o9
2/nNdKRgZjy2pfXS7EIck92VLTgCVeoDKB5ijuhD7vKthKYrxZkgDwNPPfp7V46QHUHS5DJQGwL1
mry1JjFyO+FB0r8T8eCDlmQUG7ucb33xPQk+cQ6W4x9YyrZEJxp63NAUugKlk2IZD6DYi/e8kjon
QLCD7GVFxFqqIahVUi/FLl7WTnZWkX0TmG6pw3Lnpy5IeNkfTyzjgaR4JFLS4mSzF9+tkAHG37IM
1G3GJ+IA3OxT4Sj7/AFIhijY/GtUt3MJZWFGjDeq51IIphrCacGGEkNEe/PGf2ocJJ8nAW2f6cBL
YNZbPwuZTAZDIiROMf2g8aw6hhG8BqbsoRr2LPqjowWBW41g/agMZzZjnhnTmHXNjBln5Gd5FY8D
9B3f4sxWPTr60wcWgHxsxTa/Jx7P9fD8PTvlXid9rKkatFUtbaPAwQEZI9mkX8EM/V5j1gkjEsTi
fVdO6GaHTIgwYR+OHnErjpahh04l3IcdZxTjN0m3qpkiumuKzrLqlM1kCrV4Vq13jD2x54MADInp
Dc91+DzT4TEDrwdrE4sWJmZ8JXYTV2jqDCdJi8LSvqz3MdgIhvpWiTj51W++2UUOk2ABISaWa/1c
fG7BiSS9moGVb0e7xPi68Rp40i5weInI+rNWuQhl0q007oZMVM6VaMmbgVvRb8XHBBSE/SndcEdK
1y3kIo3JurSyFSWZlvT7Zlt3d3l0IuWG47nXL9tFBuPZgLGQNEEHGSH4KCnfsWAXgkUXQcNtvE/t
gYcSvGofePxh7dhU0aFn4nyVGUmZxDDIvNsP5kunJ1Zv2jo2FjmarQb7iyD2LdHKiakM1PIr8aTX
jwr2ODDvWYsOSXPk+7I9i9tW2/qVWxDeFsvql1vIZiJ/EXVpIek41TxODkk+vhujZGVZwimzcM6S
XXA1k0mfTQNi9CF09GAcrUiIHEku9lrInQZYzS6IapoGGhUGGB7+noVjnrVtgeHeIyk2NgTcgb5X
HVvAtfC7Bqu54EIUGwHEyQ/rmTIdq98B96TwGEtXw/ni9xkb7PqETKIZ0NnWAKA67RaYfViP5CUr
9EQ+BLJfYkwW9iNXslJsBagxpMBz1L6F/r0yfS3Sz6Os29etnSeKMbh06oNe0iFK7sXvUZIJtpI0
eKhpRg6gdkWwyrweOc+yMzLuNf0YFyzMSRmWOY6xfjdTe3aSAwGE1U/sNjCYfm+t2qUJNu3WTwfa
6hFfuV3l9av2l1maLFXXaCC6pZgfsXsztIUG2PuC7Iqquu9NxYpVxSu6AJ07/T4ODLsCnmFW53Y+
aftIjG9ICkjh619iPeIuvjrjtcsYi4+lSL+63Z1XdmZgH2x6uzvmLkXX6La8cSTeETA+vJejOZaw
WWWrxk5QPxfRwxi9X9eKJ4LJQTshBEqKDBGFuGvBCh50wFr4dl3Gep93cXKMh5kbaSzrEJ+yceM7
4labIXa1Y3hTedFtyLuc6wnEQhrjZIAAqPnCAJV+VnRLzJgkHcjPGm8ogOclWjmg8u1+4NgH7yQZ
3xP4lZhNEv1Yk9dEL0PoitUj5yBXn2MX1c7Z/aJgUmItNZhyyAh3lPtC2Rq70tX37Yb7xF0Psr9u
3/mTLiS1XWy2YYRPBrBVj/IOBftoQywK1s2fK74eFpCz/D0CxXoeNTO9WUr4UCZPGa+lxbu65wf9
QhuQ/iYY64QAskHzH8XBBMBkpt057UvYWBrGcaLbP3t8LD4W4y8KQWjiwMewefsu7qsIE1zRXsa8
p/t/sqiT9EU8cN0mte4rvvt8OxaqJkaShnVxvmv+pj72x/QJ64XevPWP0XF0wQa8a8AvB2YW5Y8Q
CshCY8aZSCQD9TE1T2DpTTadwNM+RXbrZk9AVuKy6XIuHIs9nJitHLQTpGnBaDXFl9IsrWLilON5
vuvcKF6cZyVkqanQWE82wO/2KIX8aKcP7eYPIPLPBYHF+TEuRA/y2ohpJhbv0rtqH+0NB3sxA9DR
6o1207zynj2cE2TRh31tyiMxha0I3WYUiNMLLzl3XIpzudmxXczvj4OhUKNA3Wp6A0Ukx/GuP94u
xyYz7kMLtUqIAqghn34uCUTPNR6M1Y4CIHAv2PV02TwnTwuDqJuxAxA1rjWqjfb0BTZ+R6zRHW75
c6bns7lymWXGhQxGHvgJNb4RhUZ9G7nZQ7EXXPKt+9QAnBL73O5I28k7/U6+CRyerjz7oH9fqGoE
BgCraPKZjl4rfqlRiQs5+QfPNZ+nKhcyVMBrVwm9xa1HNnQ3CxwigWXawxvVD3W3Rx6V2Xr5dmEv
TDqiGGUTZz5E0vFnkKUfJtQ3PbQA8FioT+anqHA4cXv9IE2iEIPIuqwxErGUqouTgSazsD0vsZz8
o/lFehjtwakARzM/6t9kToFo/Sl0EclkQbVedEIu4FKgJL5Nb0GIibqteOA1Y3maMS6rmVsNtIBU
s+lmCHZB9RTwIOA4ItjxjcYIYry6IUKhT+DITiK3FnhLuDwhzDsLlWYVGM/0uLrnKbA1KbT0nvOu
WveEvz4JO6MBHQDMVkERed5X2Sez6zmekKeE8vf7qhXqOIhUQKd8MvOtHpxqlTNnsj4YRS5KMC7J
F7s4xLow2jkn3UGGnVqql+xDYFFu5E8AHK5sFU206Fa7CV1uak89+Ud/eBFOD2DhLFDCUP1oxlei
7QjKgEL57eRdtsOcATeVWi/CXIQx2UypmaVWUNPOssZCYcsK+vtG+1EMP657B55ZMM6hjdAaNFUo
lQYHMXhvVF7R6jcB8qIJ4wtyIBxOKS2LDPsaEMApFoLEb8UR7J4b0+HNuPCMkPEIRhiRNo4hLBA7
MHneZQCmNniNa55KBn0pLSxBwBANQCjwcWgzc8LgTrTHdL2d7dJtueGxHHJUYoHex7HpY9DkYloN
TdIaS4/gJy0r3s3iGLfBpDF5IoZAEYNK0i3GWugOkBsC1slpzmB2RPeum936vsLlJhuMt0Del2sJ
jRCNa4By3Vaf4DheGqux/V10BEQ/qgGuaYND7DYAfKiP9THVTilN9A1vRI9zBQzGqfSNUUdoRuGq
xa9qgWonD0Z/ffVkoSzjOTQpLbBKCAmoDBpO7VuZS5WLju1LfqOCjEAsLBHIVUBX5nzXVTeiaoqo
6aZIRHanf85AZDfQ/FcX4BenXYD0RuxftTaxr39QniDGfgojEoyJvh5yZcRI8b2geHK9S+eGI2f1
NiwUYuwGHyvTSAc5fq1YRbg3wrtJfP1vujAGIVSyCbY8apuBYGct6FhTsL2Vb6HJG9VcNb2FNoxh
BLMm1uCr6YHMqzwBCX6raJN7XRmeCPrhFr5KzbNQmxsok6Pp0mueVDxfF7CeRC+UYELIGNaaDgIH
epW1vfCWbVNnfgUrKghDm2P9kCf8jhn9yh9C8UIkE1M0f6ikuaXWdgwiO9rOW/FTBXnlF+JlTn7i
7Z7zrJsJK4E4aUVE5fVhZ1XkJhJAKb9Rgh+co1z1whe92BKbLwrYagAiC977mNVBw3jfWgFI6jTs
RwoYg7oujnOX2DJbn/pEEgNoRfzHltQOUTAvPL79NyGMYxBDSZRl+t5Ruo0mPGjjY5RyRPAskK2w
EVGqBLGGBcbH5EYFEaQvbMKvGlr7NB3U8T44arN1XS9q1VdM8Pw/Le5VS4a6JhJkqt1+1j7n9alV
tmqE8KEUnO/EucJsVW2Ik7L2qc9T9a3Zfx/zr9dV4f0+4yLKqqorEMqD2H16HqZXlZs58wyN8RBl
pETjQIPDkIBRuNsUdn3QjpVTvuRfsruf+yC86TOeTMZFDPoglRWtiItja6VC4db/I+1Ke/PGee0v
MmDLm/zV27NlX5t8Mdqm9b7v/vX3KPNi4ii+j2Y6LdCiCGCWEkWRFHmOXtgLzbzza8c+c84MOM9Q
aHjsKXKIGUpMS2h2aTRgQnG7UnIiNCpREW7pttlZJjJ5QyMqj7wCTFngyjNUikiL8S57NQaRS/XI
Cdp7UzTwtB3ngsH3f8L45FfSIlkuJ7RyT2jQzIEKqd7pl2z4RN6XQmiw7UbFlTQuC25pFESgLGRv
bjaJHOPY76hkw1LsnNjGN2X3l2TrQQSsvG0qH2pyLipO6JJ1AWLfOjsawIy2Ci9URXnQ9iH7EMIF
LpESqd0A8GEnaR4i8pCJymWi77Ofr/zRlHZ9ATwy3PPq7ya5t0SMOKLvs0VcfX+U+0LOLHx/CW+G
8ioJ788fJNEmcE4oGRZVkUd8fwYCHXlWOj8U3hNsI78e1o894PwQBR5cNqiwsBkZvHJBehfczsou
uor22W0EctHn8zoJDxDnhNK8ihSTJYqsu09n+DiH4KL32RwmaNwE0kQ7xLmiAGkGKFOh3WiWNp2e
k/lWoI5gj/i8t8q0ZDBDJsEJJY9liSiAvBT78qd1yQjpg862XP3tP0rl/AJKwAsdCRYRv72odVmX
CHrNfGVXgh8p8oZbMYWlaOf4fFiZs5TgERKDfpfNBZt/yx3pKUdRHwAB18LGSIFh8tlwOcsVUdjh
ZVVo4sWecRhv2NPLP0HXFurGuYpKCoxeY26dzc0WoJMOPe2m96Vd7uuJLYoyRX6dx6SydKPF7r0r
Z/xm7IL0Jd7FF5bXsFZIu35gAYBwlGW70P5xnVDOofQlmFYIc7js7GkOZpKdwNUOGaBUqmOxk0Rv
dcyBn3EulHMuc1o0gz5DXnTReyVgjTE7wYDsGepu/VZNtoh9bfM0GqpiUlOlMtowP3tkcyBosmOh
gNH/WJLalvWLmr4IDt+mZa6EcB4sD9gz0IJmMEYylHzLfJ29j9DM0dCHbeS2KTjtm07MANWKZgIw
AbhinFJWUsYSOMOcfpHsSRvv5coQuTG28192aiWD0wknuwyWFjIYel1LgUOI470zKryOvzdpTLvI
UxNb/iEKhNl//pxgzkMTK5QqdWb+s3wK6xtg4jo1bgLdKSZRNX77kH8oyaeSSUfL2WJD2H9REMRH
Gfr+D9e1/6GI3kEF+8bnkkFPK9KWEDeZib3opznYCSyRufkzi/eu8CoAicywqykb8NZ2w6GfbEbu
1ruKM71WlyLsIJE2XLAmRy2QMCPIKsnLON8oorZHttHndGHyV7qAiaUeQKnOdGGkePHuL6gg0RO7
SA0uZqvMUQIKOVySKff7RjG9KI7989siEsF52bTIxqhns9Rats/pU5Rn9nkB29fHypA5jzA30aLM
A5RA2Pa7eFP3QM980/fTPvotXbJ+c9qy/jfRtSVSjHMSdR/VRtdA7ABby8MbIqTb27wwLBOAEhpy
OY1vIZk1Vn4hGiv2RKzNqXWm584ufmMGXfb7m8SbRTptmt1KIqfTMiVW2qmQGB3YSzA9KLv2kPui
/q3NpVuJ4dxcFlkdtUIdipH4lFrVPlYTQaP+5t33IYJvHpnDrC/pAk2WGVMU16bkxer+vOEJtOBb
R+ZQk5SxgBZzNpvebA65qzRERBKy3TC40oRdwCtXMA9jBRxNZgW3HVj82tQe6/dR4slRHLV26huM
ptwJAb427/WVWM7DxX1S1M0MsUgYDwxhInPzXbhjLcvZrcgPbe0WXrAVXVMBxwbC9s865vKiTapG
0BSJ2ei27PEa0XtU/nl+wzY9xVoM54tmLe/qJoOYLPPLp5kxUO0iUAdqD+ouxl9+cup24rnszUhz
LZfzUIZlLHmpQq5U2OQ2v9K8yNfvpKfs++JpezExvGg5uWM8N2nYBZWK5t+4u5XmwNbH+GQWrWAO
QCSGO8YjeJiVmUKtIGrHfRhmmT1XeGsHgrvxB2dttYL8VEU7WYFGW4iaAD5vnLpKEJxvneX197kU
UqtbWho6vl83ys2gtl5P58N/sz5+bAIz07KxVJBhXGKg7ikC9BGoU18sh1wDisDpbvVf1a15I2rT
3nQga924k5zQQCnyFHKTi47YJrA+Sife4RJxBk/zNbwbnETnedviCToGDbQTKSo/jpVqctvFoYK+
KTCRERBILJDjVN47azGxs8lORQham1u4Esn5yUIx2tYKIHJcHrPm7Y8Kq/rq+9wy6rMe5OMkD3jw
6/CwWLmy/gY6S1sNjtogCJo2ByHXwpiya6evTG2sFtgzqkWprebzoTaHS7lVD4GRu5Ue+mXYe+Es
exjTFM4SMFX46HMtnXPHNFKMysRQOCAzMHm6A0ogwau76QE4i9hKaotRM0Sbx3lmFQFQNJtY3M76
Po1oaCmeBKdv6z5b68T5YBRXg6TuIAH9BKD2VWwFNOvFydyB8EZcr9lqhV9L4zxwOdT9qIC0GCDN
d4BTdurlsk9muwhOcfoa6be9hpkV+EuBkqKN4zxy2VmtIjEXg5fWxi4e5O/6KfILVMgB8J3jjVCU
sLIPnrEU/gFAz3OlSXqsahYWtlJ7ipGAAlCyS/2n3O7a6TmwXgQ6bqV5q6U1OVdNB71vBwU6kl13
KI8AsAQ6J8jT/gl+uWA9+Z64Qs+qsCGQpdv0tnirfDbGyoD5jdIOnsUPrptJ+Vo5zsn0lWQ1QQS7
YSTliwvsGM+8qjwJtDuSq92dX8rN+/vDo/EARnUvZUrFPGaXF5fJnO2bMT+g08U9L2azSX2tFOdO
ZKUFCRPbMbnVTy1pLtumcboETeo1OeDcu6Qed2WUPBpVvpeHrBAdC8HZNznvYkxpPwUEVjr5w4WC
eiZ1xxvpklVPqSeaRBatKudohhITcMOIVaX6yYivinQ/iq50gbc0Oe9S12ErlzNEgCigoQ+TiKeV
rce5U825kSLJU9Vo8H2AD9jl5E/oitc0wyadCPNEsFj8g8HUtWa51JCkIKlpBmCvPhemIBUUHSq+
QW4AiIwVBOxyQTlPe1TsEonM5BTfKbqbZdE73mazgU4o0hiiycCc4hxUpktzZPWU3Z6zUx00Z3wN
j6nTeMidnKa1U1/0tPf/aPghkh2AVbiQoVykpNTECduFhs2GS43Dcqs2tgKG1FCI+rptfx/iOC9V
1Tlw0RJoqJYvfYpj/EvgMUQC2M9X+sTZjGwpeNenuWAlHe0mTNwObh7TULtetrXQFvUDbGeHq33j
3FQXJ32ZWhDKmjYZ9o4CD4y816euflkfVGeO7O7xD0Plj8XknFNHo65Y2GLW3uAmN5U/7RlMWPKO
6/GHueFKS849ob6sdnMGcV35Gkr7Un/SyHfB9m1fmx8qcf5pGYmlFiVksFnU6UI/BYfwYvRHDIXk
ruSCK/28wG0v8iGP81c06EuAlkLeUj3Q5GeS31uDYGBB2Y50/pbBg/hUo0ZJrMM6UCy9DtL94rYA
tbC8zhsMO75kjzhMu/5CduX9n7T4rlyKxrmUIS/loe6gYJU+RqniRt1PmokYbkQack5knLUoDxUI
0RBYsfH09MBuSJEuImfFo/bEemrJgGmAMs0e7hG1kCVxQoxvGr3TH/7BtOh2MP6xdZw3kauOKF0B
gfKxO9S7wB1sVsYSwwSJXL/GuZAsKfu+HSEpuQjLk/QTD0cAxrecunem5KBhFN1yRcGAcD05B7IY
OYnmGEJbL7phZjnt1bvaBVWjO//4r+6KJ581mmXCmC+kMWTlCE9iGDpk0NHthXlEjn8jKklvr6kK
qGCKF24wj3EOK5liWgwWGIvo5eJrHuh8cpuRFvXfJq/AcBn1UhFGjlAm58CCAiTJdQOZ8k7/Vnus
4V3dw0rBtntfH4ar6FVEubN546205FwY+s+iOYwhschaVyrMS6nr/PNe8rwIhceFGC0lk4YKImbj
lPYvSv14/vubXvhvFRS+lVyPsmGUSjZR3LqpqoNj8y5VBDI2fZSqq4xVihp4Av4cGCxVPKhywl4O
dvSoY8A8PfQHcVr7/xjAhxzOFy5UJr1aG4iAI0c7Vn7o4fXXeCmAvcrIQWQg/YhaiLfP8Uo3Lqqa
5VkO0EfM4g/0eDipF0V4SWdgr7kvHaSH87slFMd5RTpppJ46LCWbVtJQ4I9fGcMr43WMXkUNLOyQ
fskoVrpxjjE3yq4KRgir1N91+JCg1TyZJFudSzsffgk020xfVsI4hzgYqjpNFRaSuSgFSTRr75Ce
y0sLfspsbODu7QNTyDy+fb4+bIZzVGEZRGAXZAsq71PyHCU/BXoxozu3iJxX0ro6MCW2iOzFPszt
Aq4XMfgRjZ7o/hbzRYsU4nzSALC1ueqwjuOx/Q3fi6JZiyxtr95Gho1GJ998EQbhAh35hLAPFdZU
Ch3nI+NfREdp4pgYnGLUi8kvTTD9sl1n/TAVPjU00jQzcxXiBj+900/DnuUY5U23E92bgrXk28XC
Wo36ip22JPcbwMqZlSjvFLhGvkWsKBdVS4HtBtcYo/HO8kawJonRhba9/N9Wzg9DReDSbtQSiuRs
5mW+zZPXUNS4tP18oFLTlBWDaJRniNHkbtGtAEFGcIn2By8qbOlu1lF5G90FGW3Su4vunD9dmxuk
6wAHA8OjYZichzKMpaM9e5Me59sMvBtaIxCw6QJXAjivlPZVGcsRTlMYVLYajrauvfSmr+jelArM
WqQL54mCeDTr2oAuIfiEygs9Opxfq00bWKnCOSJdybUxTfH9vr0bo7c0uSs097wIkQqc7wmVPLVI
h+fnNlpcReltTdiRtH34P9TgfQ0dS7mMJ8hgXLNstN8Au8s/gQ8VrBfvZYJFIj2lWK/O2rfJVWf4
S/V4fr22j8xKGS5iMeRpbACo+9elV1+Nl8FBs/Hc7MuucQr/aDRIX4njgpV+lJeGRFBJNX6iU8ku
89cleRLotJm4rYQwI1mVgWhkNaquv/cgyM4AIuBqP4M6NPVF7VybvnMliDv8GQiTCDBsGeYCxVRB
vuv96ir3RX5NYNR8xym4ePJ6Jlg0s7mtjRtMDJ5fMNH3uXPfJCYOZcDOZfdEUCLLSsEz+XbQuFoo
7uTTUQunkN2XjFyqeMnBZO2kuJ77Q+hosi16Xtqc51+bGecG4qyaG0PCxsi6jYG3wp1/yV5/CxLy
nfaggWxOeaKdhzcnb7SHl/OruZ0EfCjLUxYB0BfdDWw58RgT27LXXJe7AS0OwKkc3dCp76tfwqhc
sIUWl+CEcpqXzXsQ6QDyHM3WGDrYGZhcHN3mjvywSuBwi9JdgXuyONcxkE5O0wKLPNPBTtvCbmI0
JvwR5udqLy3OZYTozywidshYT0BvALUr8YMDkM9c3OotQliR9WyealSSQE9mWsgYubW0+rQq0hgu
kRW0GJEk47dLjqKC1ubFvhLDLd+s1sGYsN6UlIZHSUHz85R4Vup1mElva09glGyVviQBK2ncKqa5
Cj5l1ksUHQzg6tagi8mdZVcfiCvbYtvYviRX8jgfvCgB7Vk1/j1NjN97UfUd6DiFgBbbN9hKEueE
iTQlcitBUlc0t3hCcYekvOiV9iIKl8dWJ6BkxAt2X+8zNENrZfkSqiKWxM3McfVf4GI0KdSnnoSw
mHZZbGN+oNZR038voahgLZLDOeq5S2XJMKFqwd5oFnc2HnPS2FGj2efNZfNorxTi/HURaqXV9hAU
VDdz8ARlImn/30TwLrqfyJwmWDNT/p0F/kCfc3N3XsSmU/zQgm/mTPKhNKcCIkbMaDq6pRRHOV9S
weX2Za1QEpMtgoYlohlIPjhLZ6ewHaeic4bqJelyFzmbg0dQ/7wuX82cE8OZeV3mhSapZfeexbOZ
ycFOkvcWhuSEdM1JTYENfFm9d4G6CVJiglFq/vGAzEZaDE0NvVJyY8aT25jS4bxSW0uHVmTd1BXD
BEYvZ89q0Q+1zkQk/bEPfpa9bRaP50UwS/3k96DFWgRnya2J4bIY2NSOWX9bzNdAdi28BRaSk6Z+
bE3OeWmbu4SGVANKsVkT/pECXdC62pRpD2Jvuquvamex491wHDzrCJ7lf0/dw7TDYK4JICeVKvwC
KkluAd877sGhcCMvdtReybJ7XqXNPVqJ4BZwajBeqg5J77BJuWp+G0PN1qiIsedrtyGnCecO5MSA
u+whxrqvv7O5OMtjYLzUti5HF5B3IOISkpB+yROYTItNA4EpzdD5NwmqZpZhFrQDEO8hkU+L+jT2
qS0DS6iNkQNfNfUvSXo7v5xfQ2FOKLeespGCKyuEUDZ1yDBIE7CNaYyRAWhPohhjc/NWGvKrGqMj
QyohzKovrfRSlo5RImDb2Tb5Dxk8M0AeNUoWDZAxH0dPdTOfgAUYQfYAXnZ5P5v2v55H/byCOhef
hSRr5T5l2zYcjeVqLv7EK60U4gKzus0XzQSps2PMk1P2F720OHIoWrYt97oyPp0LyCTNaOeU2QHr
LpFsfS97yp4N7IRvMqgsxWO8/89G6SrYTeCaLB7uodCSqJ4ktlGNbf6cOgyELnvWRlxau9Cxnioh
mOnXVOh9q6hJCQhVwBfFKZmUWUVmanZOnYNCLfcSfzJtqbWR/882rkkQkLQ/RIydQqls6Vf5fzRW
IWYfjA5lwPQKM/9e4oZ26qBaC9a4d6HC+jNT5Ms1Y30oyg7iSqSplMYgLxCp34MAFa+bwcso2fN1
5wGfcC+Xruhkb5vPh0Au5EQ7xpLlAVa2CXxLeWjI/Xk/tfV9IoOHQ1Z1g6o8129QK3EWp7hZyPSq
DD+JJjhkm9a4EsBnyXkcZ5ExRT38oDxj5ptBsRen1s/RGv0bT9B7RdDP9SXfgi2uBXJuI8vMfiAZ
02iQ7Lr0OuWxolfJ8kpET+uCteMT42U0RkPGbeao4cnEq0C4P783W159rQl3qnRSqpbc4/t1YKi2
iZ5vR9cTHOphEuX4m9cVUXTLIKqMIIOfVpKVUA1NBciUU28bwBUNDktud8f8YvGQeV+K7uRN1VBF
Z/cykQ0+6IyTtoqXeuyc2DhZ2WUP964KVm/TPRCqEE3HdDPSe+6sElqG6qyAcJY9Bld+Udj5Jejc
n1U2tOamKXxvIGpY3DQJEIwiRNN1mfKcPblOijpioQYopn2FLBdxPbl/YBUfIvh7uE3DJUeICI4L
vXVIice9ATxsiagrdnOHVmK4Y6RWYaw3KsQAP7BzzRzFpiTte7tKCxFNhEgUdxFPeV/l+WAhAzH3
MmjNx1NtCGaRNvfF0iwkHzIxdR5DwBhGM4kTaGMMaXaoyrB157gRYTptKrKSwjnrckAhRCkhxVow
wRLtc8mXsufz27/tUFdCuGRKmca+KJmQ/Pc82/3ikCf4VC92CBq/rkpws/uiStm2XkD/1Q3EzxYf
wwDhk1T9AJGhcpzD26zqbC3/dl4vkQy2g6ubtbZymhczZJQw6TQp7Q5Rg7Y7L2TTJ6gyAA9U3aKK
rHOLR9U4a7Jm6YC2bd1HN5KduZGvHcJD9qQ49B+Qrm4mPKqiGyD30HQThcbPeilFlilZqOECR0mc
LB5rOGAtnIxhyMMQhlfK6HkUtkWx48kHKhiWlDVFVyxDMbjlTKeSznKH5Rz86aJHcdO8pIjEZLBr
CV/J2fk8J4tt7WrrjLFoZMoO19j4zaHwWUubdh8TvC4xfBVRs8jmXQVb1GGNMsWfXLaTLVMaL7OJ
dkDcU4ADizDJXzV252UAw0z/yPpR8VF1ohHZNPg5a9BQ0W7oRlzD1VNIL6b2Qs4F7aNbxg8iNMOQ
McYKjG3O2QaxrkiyVCArjiM0ABjgdUBpCdDXKX0QnICtzQL7KtVkgrFgnR+9C6dKNrOmxQwtGJIe
JjTA6CdYx6N0mWrOH8xyIxpbi+N8e40pEn1ou96hy66y3FZ9FOiz5dnXArjzFYYDzecK+qjX+ffi
pkWeTV35WgW4j+J1l5EnzAG2jtZaIne0zKw30QvLJCo244sODmhU/U183fkHs8GblrHaLv5s5YvZ
kgLr17nGbgF2UbBjwZlxoe/eufJeq53wfLEl48/zWkHuGjO7IW+kAgo2Lqrq7RWbCGVUr1HsyO4/
IpMUbSLnliXa13OZQ+LYIPqMnKGwS3TGoi59nz7Eb7kb++rbecNhSpxTkqvPzFRLWdN0j6mjO7M7
kALb158woG+flyNSjXNWslIUJGP22dftZRUDdErVnPMiBDbCT9mVdZv0Kls9Vf0VVn5d386VIJgW
ieAcVAuD0IYEq7WAFrLUr6Sms7tUkLlt3s4rw+Pn6YJwkvIZQHQoDtJdUNuZ3wHnUbs3d6OLLB/w
M/vmXwPPfHZQJuc/lmSIs4Fi8RL1Vz88z8T795tDLUxUoBAjY9KZ23+wgHXdAuo9RzJ7eZ/L2bSn
dZH5tSbP/nlRWya9EsW/gyDqGZW+QG1Vi/HaDuztSnLrrMbEs/JHSlm4qGSLonLALZoFuB6pmZHU
L1JwqWTyj4DoP7TEFFyLm7GuRWQVOJXAMvlyWWHZDJSWkAEP/oBpGzx2Ox1YfCdn8tjEo/B5feNy
VGSDyiiEoLav8h0YCsBz03ym8LZ+c8GayVGwxVQWKyaJ+QS34phP0jivNy8TVZG89o7x2v6mx8KX
rrJTWtrRHUVHryV4v9pwREhLsVuaZSKvM7g9CzpWMczU3ikbZ0ju51QQwG9FusjliUyBFY7QjMcT
061hjrNyhkc9EqdFZF3iBCNztE3cHWwR03tD8YSR7taeEQRNABPAhiEx+hx9VsMwqdkUsQcz1Z8O
yz7X//dcxgDR0c9+/pBteEIFj4B4hjEUoqvvJrsKdnMqt9PUJAhszdmOCgcMAa5VCPZqey1XUthm
rqQsYaJY4M/rnF63/QjYgXhAaDW7O2FwY9mjCc37fSuqt3+dcENT/lo1pvpKaANu0naZIVSb99a1
5SfXwaE6dcfRD64rb/CKKxBwCacTRQvKRRtpNmpVlUFqHffXRC9+GRG5yCRN4LK2fIlCVBWvhEjG
iKxzS9qYQdUGIZPj1b/DfeEHbrPXMXU5u9QXR1EsfuDiC5SeUOICpxh+fQnpJ1IstWSA3XxOrlAP
IPa4qL7RWKGnx9KJkMW1wF593jiZrX8RiqdcVPHQHPsFKKeXTKmdMgBa/UUhGr/j8bAp5vNiNrds
JYbbsnqM0imXzdYx5xq0d7mdEiDszoogdNrespUczkGi7W6pswLq6PcFyOAYyJBxMB97F1u2jzwR
6R373LnV40JCZakpnWuolYLsG4NnRRfkdoI20AetD5SLvqvTO4A5hXf/bTU5B1amEZ3aHmIzDVgF
qTtqcJ6DQMjXAUV2uD/WkofIIWbe4xUKa7mAoENx86PhKBesRYiBCJDKNi/TB0pQj0BzUmKbD+d1
3FxaA5kgVVEWtfgqCMlMJUomC8Nnza08AGPDugsx2d+BCoykIrMhW/u4Esad9AG0C1JWQBgjOUPR
vLyVrjQ2HBzbw6u415V97ovZrMSx07Jym2bSAZOxhbiwbS/TJXPlsrk9v3ybB24lgjtwnZm0cZdA
BN4rD+hycTQ6ubJp7f5EjIpmOJWwcgQX5RtxV9SxlOKtcjx19Bi1nU1TUUy3kT6Dhv1DCNu91XJ1
+QxMhwJCgly6Uozx0gBnitXUQKOqvWr5HlIF501yU9O4nglO4Hkdt3frQzwXBhWyolpBlSFcmF8N
+WkQsThvJTGf9OOsD14/H5cEAtT7xWfzljVKLXgJZeP9bAR43ouGR9jufzXAD5U4A6Rp3Wc5wYqa
w3PclsC06+y6HW1rKAWLt22HH5I4O6RqEWiRDkm6+SOilykBYoEuygLZDpxTh/P6s9QAMhF5E+aK
rGsGVqC9ZCf9laG3g77HCURV+804fG2RnN8fmpTkkwKtGJpm/TqdyIN1aVzXh8wrdrrqnjdA0Rpy
7j6RjFFtdcQhUnGtLHez9tbEgiUUiOALAhVK6KSUsIKS/KQAmyk4lLOgr0EkgnMVpIkmsD5gzZL0
sUL7c2zcJWLsToGv4AsCViypEymhiJZmt+Y87Pq8vta7wumk+SiV6u+un/1GUfezCmRhafpxfqs2
wymWycgE5Gwm4bbKMg1z0YDtD8Ngde1hr6K1Vdz3v72Wf4vhr2aD5F1gMDHxfF1GhyC/LmpBQiES
wW2XnI5SuLQ5LMIg8rc6UfVTs8jGcQgtIZXT5l2PyjziT7RKfpnINibZsJoWBt4Y6U7OQbHTzX5Y
K0e9aFwMGd+d36T3+vsXf7GSxx3f0GxjKZeQAEqn3pu98aq7x+ABeLMdDQvpqIz26wSeUXdQBe5Q
pClnH/pQRFMYQ1Otw7yo0dnyiG7NKbdVA402wnkXsuUY/1YUdavPN6dOu3FZ2M3ZetoR70h4aIlk
W90xOoDg6t/DZrCIcSWOs5kQkGh4z47xZhrE6Q5ka7U790XrdU0XCJ5nN81zJYppvooJ2i5aUsBS
Ygu1Rz0/5cupIs8CMxGtHn/xz7EWVDU2S7+vnzBYdyI3mCDM3kFj5j168s/L24wzVipxYcBU5xQv
H1ApAs15dYzH3fnvb8cZKwFsTVdrllh6P00RBFDgRapu4h8qdV9/M3fJCdjjNhrLiv15kZtxBshc
8EQF9CLN4CSWbRxowMBBZBPtMjWzU+3GmH4Fpqj1YPtYfcjhoowxk6txHCFHyV5S7cUKStvKbmek
RcGSCm5jkSz289UqAnGzLDqmU0InbzGepIREdpaHfqMh2p6su/NLuG0VuDcomq1RZuSMEK0JZkfe
u7uzQ1ZdBSJ6n+2D9PF9zurioZplVUb3eBk/h6Vn9ok9/8FjJfzChwzODHD6LRqaaIQHlOBh7me3
JNql0S4CAxepwllBZ3SWVrOlarpv6XArKTtFhALNboYvNweadRRNsVTUmTkPBygupdctiBgzkpW3
1AryG+ApqwZAu/WeHvouQztUasRlYqcTNf/tHC5zsJaC44TmJE2VuYU0pFQKFgUOtu/QepCl/qA2
gjDtfYiJVxENDwYarYBwgwffz/ZthVFapjU2C73wt2CS8ZTMdOuqdtWuOwxm5ROlPjUqOJbzfB9O
i3/e3rc2Ed0PSCYtjBeg7PxZ/JLF80wrHK/F6vEgOzTdYQGFwU5Ct7J9XtTWSWbwIrIFfCCU3rjL
2NRbUy8ttcWY2tXUXJPkacgTO2t7zM28nhe1mTFAH1adNy20V3BeQ8sKjKpl6L9iWGDBb/YGzAoM
0/fiWDii3rwtn7EWxsU3qVUsU1OwZq/5Gi86RfjtvDZbUe76+9zCqWUSpWqK74MYAa0i+U7ZVVfi
cbuvo2Iwd5VYBI8QIB/DZO5nW8haSQ9rGW5V25VXuTfsh2MNPKdi92cL9iGI8xx1QwcjyWEJo+4P
/ZP8Jz0UiqoSA9D7MohG+NrupAfqDHj/Fh0ALqskS17yXGYOKIU8BkMhgozcLMyv5XHhUWSQHtRc
qBAOvjzbkzscJMuOCGSzVvLkKXyQM1+LEAaKSgubDxFr0dyFBcyvKQ8CqNq4rJpR+ZkfTjZ5qfbh
ob4wUDhXFV/EhbNp8av15W6xSc4KzN1CaN1fKPSqrATh5vb3DRQi0aYJ78hZfBKRMs8n1EIT69aI
vDQT1Lg2vZ769/f5nud26tAvaeH7WvqsFXe5/mYNt+cPrUgE51jVeEhCa4GInPaHQS5ie6YYdtLa
+/NyNsNMVbUA0GriCRstbJ9PLfopZS3LcWon/52zHKwPugd4TMa/Hbq9rQpqF9u+VSPMqxKk3TzY
P+rtcY7aZIssZ/bwCOVLjnyg14w0MHBEPAabl8ZKGOcqjDRq5jzByYrVY5vcav2d1ueOlWtOIpoX
39yxlShuITGsoTUSExXUb2H8NITAuZ0Ed6BIBndVxIjGaDJDRjOnjjJlvjrTUxnE3nmj2Iqb0Kj2
9xZx50cnU2otAFQHtQUSJ1DgqaYdSq8NdRMkwHU5CORtq4WasQkuBIpY7bMNTpFlFVEtw9/qd9OY
uhgSj0bRrbEtBA8UKtoKDZDofhZijnpvUolAKXXXzHex7s2DqD1880ULD/B/C+E8m5aWQ1SB6eg9
hce4tFc+Wnj012xpB2RDjIg553dq09Ot5DGlV+lNsZDGbEbIW9J8eNKtokTNoMrRW3tezubiYfIH
+6NpmsVXyuJxMGS5B1s32LXBs0PG6nWa5ASWEQhBJphr+xLSst5P9INQBBTcQVr6sprppMB7H8or
BnIVAw8VA+527IpA1zbVQuyMLlqEEwaf8RZzkyVhAeeXqReLdmkpR62+P79y2zcswiFcRej/RDPN
5y0yyjAJtASHSW+8xTf9+JWCx90l1+yZMwHugQJEE1FH97aXxRoqaN5BZsCnPkU9LLIeYxHJjgFp
ZfCy/QtjkcqBXFfuz+u4aYUrYVz8YmhWkpoZrLBvkkerqvzRkr+fF8Ec9RejWIngTm+kl9NkdNCn
H9Coq8c7AAHQ6GGK3v5ADvjyqI5ZUh2G8Xm3iBZpykQCXIegmNUsj2o3XYThTl2QG27fuxhcwbWr
gp6D70sD2/GctgZz5d908CseLX86GYf5LT5Q/BPDZrWQQXfT2lciOefUBClVihAxRa2q6FIYptJe
FKV1lykXGP2mQawkcTa/0DqIAbLVOgr51bRXmijt3I6YVwK4e72dQyXVYjyYdv58BOa19NP0y1e0
Bj+0QD5VTVf/Xfrjfr47bx2b4QTmjJEZ4DB/GXQ3E1Uaclb6DubySUclGCMMxQ2CDN9Q00OZay/n
5W1aPUMvMTG1pYJJ5bM1LksK5vIuRE8L2uSO4GrDrCU4p+yhSxs7WVLRdbJ9f60EciYSKTNYaiwI
DEeX3mJQ7Aj+iGf00GQAvqyO4sn3TfeoyRgs1QkAkDDY9FnFoMS06cSy3/6I0jMDHlYcuXAAB2wr
T2gMdi1XeRlGQSC16R/XYrlICg07TbWoENtgbHdxCz88agfQ0+4mMEAJY96tk4cJNcQ2imWZOO2f
lZzlkoQGxR1gpDbw9F2gN7Z27AGSxsm+Y20psE3kvV6JtGT2wXvNtVxOS/TxtE024BxGF5Ov++o+
38kvmp0e2JOCdRBNimyZK5BZdbTNsYoQ4cyV9EVlUUPCVRdPqbsYElgYwcLmjSHgU6sZSe3547FZ
clgL5My1bPI01hMIjGJkR6pEVRtMp4ujVy31R0oeqZ5KboliprtEQXFU0BkgyGdEOvOurrTqotRw
Ymh8j9KXncc7qwE9CPXP67ppQoAyohioRBcfn9O2NCxHDP20jjXfWOXBau+IqJV5s4dI+5DB57VZ
GMt/9WPNJmauGWyq+aN0LCeb7flN7jGBE9iqF6PtstzTx1pQyxRoyGNfWVJkWDprbjOm2JM1ctEN
7WlORGgyWz58rST5fBYjbamTUIYYU5cuGxNwkpbiTQNOfjAcFSl1zu/bpktdy+MOxVK1hhKyJjfM
8zlsPjpyMWQE0LTZzbCWoumOrat3LY47ElMaDWk742bsg3tKvy/D4bw+29/XMZ8lAyzT+FIvkPHy
lWYIkFC76XRwX/3JeSIf3+dcVhfiGaoIcaRjyzHz7/L/kXZlvXHrzPIXCdBKSa/aZvGMtzi2kxch
cRLt+65ff4vOd481tCKe4wDJkwHVkGw2m83uqsCTsZ00Hkfm6rZdwDBXXGIO0EamRV2akXtiBt6d
8dpUvLjjCu1ykAjzqtuOSRD4PSasfYmupS/qmdIti58ru78iP0bfFb3CSe+M++1l+oPZ/TOPbK3X
MKeTWc8YoHGWwN1LmxJLNzv4YE4oUezecVwxb5TMrhr6QBVnEaPUhcRRtF1jtFbQ7JXmI6l5GN//
2x97jfcRLAkxjfxqsDuLbgrWlWCX4uDO3cDjMQBwZ5HZTVngC0UuYFiNK3kz1AMSO4LuNA5s+USL
lTKNM49cROY8IVNRwwe+jo+2ghU7+Ys2o7wMHRGOcAjPIu9qvx4KLWaULu0yh9AWWtvVQGyhiqlA
E9N3yENwQuMx+Nbmj0VeqglJNxPRECq2L+H8WiyCUmrQQg/i8eqeEvOplmEVt1Tm/UP5bSQs/kFj
FrCSST2ZkOx7VV1M9tV5KDz1thqs2h0cGcV642AVkcdL6a+eZcgxqbhImkhlM+5lCCOt6SO8PJLg
nCW33XhVfugGqUL4GKkSxJUQeL+cSF2fA7RtAcM4Cx1UfyBm6uguhI32AtWrcSNu3n51VOidQSMr
tB3fMc9ImdANXTSiEDHVdpkAg0wSp+9Th+O7qEt8F7YucBiLFAYQczdkQCFM+klpMHUveXRTmtdx
fDZnxyD7seLVJNAF2YJkInTDaJWoKjC0udI1K0iUwJHUtnZ7YywcM9SNQ0raxMoTUbODuvvAgwLy
DainQt2FBFKLy6WMNVMV9GBGlYIm2Flfn8Vgcqq88TgTu5ZaQwMeqko0XPKQl7nESfy6ScYOEwuB
51NwNe+n2wwqL7T/kidhvhYnoCuCKLKCMSGVfAml1mEj6Do2npHvqn9Bh7924Cy/zxw4k5ilmlLi
+zMWqblSu73sWzWP2W71erqEYTZZrkViq5nUf4yucYe+J0q4+bndF8/kE3npDrWd27xTZ22b4ekR
1CYyuMjxBHk5deA8MgW1Qb2gWL4I4y9V/qnK37ctgQfBzF6vBSSfTCQyiiAMvut+L/1Kwoh8xgMT
eGG2sVbnkODSggSoqNCX4cvxgDQwiIiGGgUqyKC+TmH9FH1Nv/c1lMwpR1COM3WwObB0DOyWXsIy
XiQ3QLRfD/CPrUfrBtEQdJCuCSIFhN3eBwhvwFX/NkbGfxRC1cvCBDCzvElAszNXn/2Wp8y6tmpL
ECY2nsAf7Zt0InNaxARd3ewwBnfb07bmCAnl0cOjIFqbWCrCoWnaQJyHBl1+SBhctXvpSGWgeJTb
q1EHJJWRD1GIIZts4YouV2UW+hMC8BvInaAV0/hRvOg7xS3xyN3xbHB15hZojC2UOUhuSgFoeSla
4/Q99z8FPdfiqDO4tDgcxrT2S6fFCaiDuDT0cs57iEeLoSPvJI+W7JEfzQiNDtFDc6QT/zTk/fZi
vXeCl4CMP8+UofaJP4dOAKXGLjhM6gsxd2HhbcOspFsvcFiqfC0XAiPNMLAc9RwHxQGt43X8fcIT
xuwWJ8lG+RSSArwXu/dHyCUq4wfBGyTIWgHUXjhLoWTNHa+m6L2xXyIwbtDvkgm8s5g/XDu9tPjS
knPWPJd4F8yrH0n5tWqeODP53ildIjLniVBWdYCq89CBjpzVH5rECr0IlSWUVzROLF4nH8dAWLmO
JEb8PWaA6/RPMZjSu599cT0oHDNc8fCXo2I8vGnGmTSlWClKhim7kSvHDnFal1qGeiU4uJnd8hpx
3m/pS0xmSwuGOORNAsy4eVYiPHt23xuFVwG+8kxzicL49brNhUHNqQ0+iza9Rkd3+nXlUKOv8XYX
/uQZ/fpc6ioxkSo1EQUwe3pU0bsej1gyWu5O6W9QkHE9txbe4Ntj5xAP+gfjMdxtGyZ1Te9c1xsq
m/qLg3qO/HbEOIubctrp4q0sXhXafSdZvFTB6sItoJhtPdRSoKklBoieQfDD3SYRmGg/wLOMhVug
MFvbLGJfjJspdKSb/rWQKrNbKzrRR9fMC7yOF22s+v4FHrOxpUopxT7CqOYbsqt79HNHru+oqDWm
iAiweYbCWzHmZhs0YRGoPgY45AWIu3JLGx4Ls3f6+ZhL38Lg57aBrHqSxfiYLS5VJIozEXCt/Bh2
D1Fx35n3ivG8jbKS/rhcNmZXj5mm9EkPO+zsJD7U4BoNPeVa2g2qiwAcBF48w189ZBbjYjZ4mjR+
lKLQ3jHae7N7JNwCK55h0HVcpFdCHSSFRAYA9Y2aR4mCBVd3U4S+yD9859EX8cbDuA9tKkIlagCn
DD/mrxNPgY+zQKbIpDOnQfbjUISdSzet01I2sMgjDgQgD5WXOBnyjX+3s0z2OjRLpYjuaSBSTlbN
k0AwqtudN6Pzh8rJ8t5At92TKTKOQ8ukcUygJwtRCleMrxLllPEueCvB79LKwc16aRNxONVmMmMz
CfsRJSEQJX2QD/5ehLpNuSu5KbdtEwRp3CWcOdYkV2sMCbR7je5QUqtsF34v3aKwgtvyPuWKYmxb
ocmWvmtCnIeKigFmxXXV3hS5t+0ntp0fCsIvRzSq8RxAUTB0UiG1C3Haq7nT+aatNYrXkmd14PTX
US/w5+MRGZRLPCVWpsqvYIMCSU59dxb6XZ8/5h3KhniCCushxz8eCdxgl1h1hXfUegCWvAvuu2+S
Vdn1984TdtKRPtumn//W4hmX4Yd6qgYizEOXH4vyVJufWl6ykmMPrw+5CyfYDpmUpSkd0/S1Er6a
vHon3veZmAIleZ2gJvi+Ij1OhhvOvGcH+oENA3jd0csBCHqv6/R4Ry+Hk2rnvt0V3c0IluOaeF15
looTMW+N4su2nfPc7evfF7jiaIaCQuOy8JAfdA/yt3sqt2tAgBGpJz7TN8dVvBrnAq/zoUNrEHrM
I1fzykpzDlzTpXfYcZfcEE4Z1LqzNVClZoCTADXIl7YuFblhZHRaS2Q0JOOuHjKr0nYfmsQ3FGZH
9WJr5k0BFHHnn9sDbazUrvN961I1Qf5++sOiveExGwoUrpMv0zOylOBsSw+POLSiRbmj2a7iE/+m
/IcD5R9E9pExlYehzBVqnsfekW2oFV9lrzU02b8Qs6Q///1eeANjNht6ccF6KgOMEi83u34fHYSd
vOdpIv/BEb7hMCfxWAZtp9Hbef7SuQP4PUC1gNDJzqkMZIbXGz6rz7ofeYNkD+agIEMdAJKg8jlB
NSjHFHnfp39fbK+wqJvGb/H9sB+PJhHvBCHbc6ydtzxMpF4UaRaZ1Pp6Lz3oL6KLV8QK7PmVHbhQ
TrKqyGqQt1ZB/nEVccMnrikyR/MQSP2cq4Af7PygeXigdfKnzpOhft498ejzV20ENON4jJJRJYcu
/ssJjaVe9ifQg2GwybVsl+BYUx3hPIOKgxYMp7u/RmTGl49dTaS+Q87tMcUFhT6XNrobnMLrANmO
6SlBm/g9Z0nXTp/lKBk3WeqjnkgNwh3xmFxDlOAw72Zbsssjn+1mdf2WWKyzNLUK5Uw9gsWD8YvK
u7cWTHU3HBIE27zb15r/X4IxnjLNiZRVEY1Mo3vBv5qTY6bdcCZvbc8tMNjUhgpKAtLKGJAQWvkh
2WtPONFs/WvnoIIFednhivvqvHaKLiEZDynMxmjE9NSmDEUyxLUrO/R0l1gjxFTCo8CJhnm74J1S
AUkNRfJhk+IuPijP9C3Yd3Qb+kWzPaNnrdtzrzDUDNhDYDlExlP2uDWjDQ+z2nuKV3/SPFTq29GZ
PAweVUekN7PpgOKqXfnfGT1RdfS25U3Gh2p6UcvSDOS6hOpkU1lR7XJMhrPfTMargABRGeKYRl04
wE/JvjiPvh3Z0jFurBazuQ1HPcbWVDIeJZyLoZYVrJ4ffxLjW8RKzijtwyR3tnF4S8Z4EXVSk6z0
MXHoR7BNvF5GAbI5d75oqaoXZ5wmvJXW5Mt1YhwJSvnaRBDgtCT/nFXfR/E6hihU8CkSPD8+xeFe
No9Rerc9Rt5mZxwKBLAKZSaYy0Y5CuJdpf3nl/rFoAwoxl2eN4IppN0sYVCk+9z0Z8W49v+7lsEl
BOM8tEwuwT2JIcxo8qqCDJV8HEPY9LoYBBtYhZHvyzoGkY9PuXaQmtSSh8fthVgNgv/ZpgBhHISU
NWOjldhDVBiJ2KnX9BAx6Byatckrq7kKnjiIm7sWiIxjKNs6LVCggktg5dQnE8dkIaByarbNX2jb
5URy2+ck0Bgf0Yp+1IYyJpE6wBxPYsj2IvKgSvWmo3PyD5tmDTDGRUjZGIF6GGBZ7rbRTcU9JDdP
LAAwvmHWynrAP7paguQU1zTrkOyUu3Zyw318NB1eZyZvRIx3mGNNqkIVzqgddoZ8ani3h02nigEx
jqDqqzxITBjDWO+V/IBKeEtSLb/9wTE6ulf+6LxRq8E4BALpAC0KMHGTZtVIrNGrJUF9r+wVXn3m
vefRZdhCY3wD9AORmyyBhjTsfdiLVlcXbpTXt03a7JROszmje1+JdeGLXjfB4r6it00dDgk2cYGi
UeE5yg+p8U2EYdTEMqIrZZDtQue48LX7y8JxsCmPoR7HVMkxRplca6NbDYch38vSrk/u2l63/wV1
LMcfskmPgYSiICmwxaK2ZM3yQbcTuMgy1/Z0SwmEait65q8lz0O+vgQuJjcrBLXKJgw0LKxusoxd
6Y175Xq6UW/qbyJE9/4q2oatMl6klUF8WtNImNaPzOrPYFScnvBshrOz33X0EHXotQ4oRuXRhsfY
M6+hmt146svk1BAoCZz0bzEZb2JMxKgGeg0c7AjicPtuJ7ji4aRak4ecKUSzP5IzXRop415wjdeK
ScTalYnnYy+Yx4pXnMDxYCzde5kIek0yQIwKGm19Kx1Po/il57kUjvGzZBdpWYWzTs+xUL8vhodG
uy/k1uL4EY6XlJmIo9JnQxhpiFsE3YPUlVZaVbtWwIM6uOyHaj5HoeRDdrnC9gZxrdzv0zjxOD+C
N6H0DFzstyQtU0EQ8SPCU+fWD6Gd3AWu8eMlO+i/6EWwQwqL93rFw6SbZYGp5CQLBIkec63u1MW5
gAilhKqPhhc18oCYcCTNiwrSThjcpMfwyV4kQ2bJiK2w/7sIWKY/ZDEieTS7KKS5CKENXdm0e/R2
TSNPVmO1DGKxwWQmIAmNog1HHRMn76hjjL0mdnKfij+6UFjdm6cA5c1F4WzbCG8WGT8SitVckxqo
U/W9k3di99Co93HynzudLk5Vtpu+MIUibgSgaEOFEzy7ifHKGBQZzytyAmKWeDIpfdK3vx8PcK10
gmPpqs+/a7V4RR0cp68wgUk/Sagyos/opXBOm1Oc8MJtujk3Ih+F8SBqnyj1SANUZLhffFhEdp40
u3IGHCnt15yrKkxXeguPcRaGFqTSRCOfATKTQ/GtlXZGd4N7mSUUdunvt+2O44QVxk3g9QpVlzp2
bxmfzHwfzLdx/IGnlsWGYqtwo0FHMTNN2BTxpyE6jt039GBsj4JnBIxryNMoBxkZ3T3JUSv2scHZ
N+vRr06LytUVXqZcT0EvNbXI/NTx2e+149RWXzQC7k/duNVb090ezh8CtDc8xuaSphGLOcOqpJCr
c4TnBpciwfW9sbbQvLfnPz/8IZH3hshYnQqlsCAOgTimdoCk4Q+qs0H1z9raCgWUwIBE9gPq49Qd
vYEyxjeSqu7HFtOqI9cg/Aiz4yi8cKZyPQB4w2COJw202VOTY2AB3k9z5XMXy5amdpY4XenNbaQf
Zf+U1ecsu1fCTxxsOmnsVgZDHngtoYemQeHt8sQS4onElagFTuNGxKLlFok978QXnMQgHYKGDmcz
r67iEpCxm1iM2irvABiZ/WihuX2yUcQyQHo9gaSY3EVWNSG34w9jTgMi004CmRxIowyWTJJmL8Vq
tGsDmRsBra3C8ocx5gWx1mI0avwwzRrcZLa6XXSmTwm1JSWW8IFeVKIZBHw7eNyFUiF7zvlCGBBV
IIEjErKP69FNW14yeM1xGhD00VBDvtJoZfrIZ6YTIDTzLBK7NT6FvELTVTewwGDptrW6losmBcZv
laLQLnYGYp4feEijPbzDPjMdjsmuLtTbsHTGZLMoCYY2B6Rc2sZOtRMXArBQBSY3kp0HVng0f2wj
cuaRZeIujFyfBzpGRfjaZ+fWfxJrzhG+BgE6MdA7IVUFWhomohtUqA/I2hQ4ZVVaUQtleemrwmMP
WjuCliBMACcOhiaXBkAC+UtdOlrNc2RrzgTEH+h8RnkptGaZLVTViNnSuQ8c9Y5GIeOVdl+6CZQn
EJbmaF3gPnesmh9YI0AeAY0sUWWbw+qg9fuu6YLXEhA846IguNetfD9504m2H5U8auPV1OYSkfFf
FZ6QTciZYRK/jQ6hHU+2dq3bOnpswzveY9mqWSyGx0yoWvrmMKkA01Ennt/rkObi8eWvOuTlgJgT
Lmn6tMdp89vv1beVXcFVXAXoK99RikPhISxs5cv2jlq1xMW46LgX9ySRKFMmdTCUqSX3yZQcJKm0
/w6CibfkJjPAfkgtI/Gkea/wev25hsBsWV+axUEdANB7kz07r++YjnRNDYEvc8FdJWbvEi0Vhl5p
8SgFtOgerFU32c/2KsKVT3Hb0UKo4GxPIHdvMWkcKUtEktQYIO12SlzhHpJKrnn+3RqsXvM4AnlD
ZN+izUBMexlKPchTgarXgabMaJNDBfm07hBeJY4O+lyLM0aOIbK8GmrVmglqyGj4QxWRpzO6d+7r
PSW0RcfkXfy1etpG5AEy7gPCA1nTl7B8c76Nksc2utv+/urL4mI7s3yBgxzPRdsCAGIK6JEPjv7e
3MnoQeLzGnC8E/vYDF3sbOzpFjOrM6qBpfQTN6GyMl1EFMFSDdox9HuwTbmFIlRNmAwBaku/kV5w
h9DkPcWuhBNLCFZTftTiKE8TTFjrlWjfKnb5FeiVbBk88oLDS3mtbaoLNCZ40UhgDH6IAcWvyxMd
BRWAgwfyKpugb2awTU7EvbJKF4iMxY2gXEfRO8Y3CmcIUqTFzuR1AvMgmGPKLLRRqjJAZNFTrEdW
3ASuxHvmW8t6XQyE2sri0Ah6SZSVCFNH7mbwsebeCB3WJ1CJIs8B4o4E1QeBl3zn7CeeeTBHVaoo
pWbQBaNeiTbogvTnunRRrejlZ+7tiC4/cx27GCNzaqljmktRBzTKqSGhS1IeLM3tHNQgHJWcc0Su
PCZdgDEnmF6EIXTdXm0xemVTHjzaQcULYjh7WGOOLi1qVCVQYR0NuYXuWdV5nCXiTRpzUDWzEvQz
jSZaBSRCeN6wpy/hN9T2HCFh5GyDcUydLSYN67QJAuoteg055OCnpolWjUXaRuG5CfZaXog6aK/r
/1kdOkmgQi3Y+VVqUWEmkFc8bOOtLxHEGqH0roPTm7GEWmtDiXQ4BrVgVys3Ak+nhprte7N++z5j
AgGYRCvE6YFjGE8qseZqsI0WL6S77WH8YdpQ6mgqYN7X2IpHMQn8xqCna+vFD7+ZPVUn/UXls14Z
lDnlc+vT9gbH7FYzLTLosgKuNHdm+JAOnGV5nff38/YGwKzLRKp+9Csa9YGBnHZYoj6ptJCjOZMf
tDO2O1W39M0wKHinInXZW8jMikmdFEGAEmd7ekoPops78xUSb4FFKSRhgbnFo5tdN5G3oTKbuEMb
kxz1ACw03S2SeY8yHK/2IefWJ+bztp2sb+J/sNhIMxizXBl1TGsgnefhJPhuqt1uQ6zFYXCubxjM
QZ/kkAgTAoxHA2m95uGgt1/ojWq6+sDL9QUSc8ArcwvGthFWqDWVVVY36YgjMvvLKWOO+NSX2qgt
MWWN0DlRrDpTHbrSNLnb00YNesPs2JCyNoSkhvQvLry1O0lXSf65EMBiclNyHup4noKtYowLSCzC
x2LS0AJbXSdH8768Gu8ooUO58wNr/LI9sPWz9s0cGFdRBVoXDRPw6jGWvbbu+z3663G4K3UARTfZ
8Hzdv0uywofQVMYxRo6fYlmjI8GvyjAGeBudSHKbqjw/xQNgvEVvJuUEETfqpySPoLs3/IRM9tXk
lag0r8/xWechctyFybgLoglVldFrTvk8uIqjPCkJyojV28guHzMwgu1CF+Foa0mH7XXcdh3YdzDg
RRDaSGJamDThZEYnVfjUC5UlEM5y8TAY19FEEBlWKYYeimC3FdFwoT0E0sQ5vXgwjN8gRV9kXQSY
IL0NolNg3skyZ7a27QIMN8xs+coQ+C3sIm4Pen6lcMk3eAD074vlQJVcjK4s6pbAYqPC8HoIT3wh
zmsruwNOE3LPE+jgTRv9+wKSkFIfhBqQkV5aWm6pFaqiPsIasXDqhC1qNKRKqyQ6c4WL/p5v3S6+
EezGo+mXGntKfcJf9tumve17CVvmWOlyX2rkNUjrDkVZH4QJ3PxT4tTizRjX3jba9gYmbCdnrCIk
JPQ21wqJJXelrcmFldZ2kvGYvXgLxriKLDHNyswxlVNwHqVvED0Zor/bSmyhI1SZMtWX4I0E6JAo
T0R2e/nT9nyt5RuXFvEacCzsLkmSyhB8YISHwaXkjhEc7a52qXpCh9ZydxuPs7Nef84Cbhjqsspp
bCsLj23+Mypr3h2H+pc/n/Xk9YheIGh1NuoGTaAOk908hrhaQ37pHm3X+bVmo3KMMyDOkQ89sMuN
G1D2YwO1BI6UINMDzoT9EFuZYP1ulw+e893MceTrQaCE5zddhtYOYflKiC/X6kCNvHZGR3IkK/k8
HsFW6aEmg7N7V638DYqNaRUpKEciY72KtAElrK2g/VaOnG2jWJ/DBQpzNA1KPY+lBpQ+tefn7Bo1
vejdqZ7TR30nnmhLCwdw1QwXgMwhpehlnfTUDI3PZKf1FuisneTcWp3TnIaTfPoX8hCrV58FJHNo
+VB4yRQFkK+EPTDL+ckAWYm+05AUzM+8biHewjFmWXQlpSQEXJ3fpOYX1fjc8954eBD074udlvht
lRL6Lmd0qZ1qV20dW6PCcVC8lWIi3CkJepLSaQtT0YLMs9WUPOvjQTDX4SEQ5qGjLpBmx4bZQnrb
Tc7yF5RJonVC+RnTR4JtA1yDhNgPQQpaUZB/ZiCTcQ6maoByjKJ9S8Mv+cQj9FxbmyUAEzqPc6NH
lQQAgsajyqws0ndX0qh+5EK/xGFOQXCGjnokAic+JY80ZJ6vsE7BDrTHz+CbvUqe/mbiNDZQNqsW
pJ098DR1OpRT5OK+zXMOazv1bUway36itGJFFKQxUQfp79ABvcOIyqvO69FJWO4S0ZJ4Dn3NHBR0
Nqk6SGWhSsDspLjX615skhg9mVA/HE/KXvHt4Yt8Q1DukDmZYaE26SMVwmSJymytdGi7QZlivDX/
gtgURPf6vfAonGXocQdctsZVH79EY0y+T9LaNyWMcbgbbPqOX9jkdrhtHNqmLDg8mgPelDIbAFX+
edXRKQ2Da3O60Xh3BN73GcMfZWQEiwzfF5OrWNzLPJlROh1sGLOYLrYCRkBpfVIOaYwKsXHXoO7F
+CapigsdGSscC3d7V/EWhy1+SZFKrZoKo5F3lD0BheKlO8RoHhO93C0/q8VRediG5MwfW/3SZP3Q
KRWMbxDPY/cY/HdSe7I0brZopI7DMPNTzJ8WlnYtf5rj0urCzsnJBw6o5ULRgS5OwYYUDbSzMHV1
ZdhlL1s+qOu252rtUrOEYNyDGhFsnjiLndE/juV+Bh8Dqj152XTeijDuoFJzEBeaGMigHPPgzCVi
WDuSlqNgHIDfTqAKyrEixD/lvR1EV+3Ms+O1NxtFBAc4ijAk7R3TOZHEsK8jzFR8on0w815VLHKq
TtRxj9xWrbWrxhKNWXp5MtFC0QGtQuCgg3eBCNb8PyFHlLfw6OdW72pLPMYO0rJQ5LYEnroL9kOA
FvfkbJzqX/SMKFHcxWNXXbeIt9lkLKIwozDL6GzqxmzFNVi5OBdc7ogYm6iLiAR1AwQaemX7yDUG
S7xVdrSlU1Ed3gyuO1Ww4IMeS4OaKHPPKPK8FZs0Atx0k5RemF8X2Wyp/oMgcbsp1k3xDYu5YmQJ
eDKKEVgD7VJEq/5ZPjSOf6OC4v8jt2pcBP8ZF3O36IpqSifqTJPRbUav5bmGtSIaeNM3AMbStcyH
2HWFwYSn3kHvrVebXmKnV7WLrLNt+KAeMB+2nd4fbOMNk7V21fdNktPFckdwWKceuaUEp686Sg43
BFtdLglaga80B+/kA6pRC1uxh/froJIgg3dU2su3CZjaxT2PuHp1W71BsUf7HJAa5RqAUsyHoHMz
7ivbql9aADBm7icQEjVo7CPeTbbiZW6WgH5Du3t9YxO4OZ31lYIiKWTaRPgntsw0iqNMjMUSLIv7
SX6oDxpEr3xPLx9pIyBfb2c9WlngMbFdYYqdIuvA++3lUZ7pZLEbPpq7whn2GmituKS061P6NkQm
3NN7zVTSOMduhoQGLcujFZr5vjgUTr7jPb29JvbeBX9vA1SZ54Auz1NoIgItP40Ouqj3wZk+8oVH
biKEMy5WfHFQfGJmEZBw86C7TLIKG3UHI66+47W45+Kt3a2UxcgYr6hVRjkOPZbOPyf3lKYLbyl4
HpNsCCS44Zl7t+eNj/GMWhb1UZUDr36ZbGqZvqNc1258LTofIyggy9ExbnJoq3auE8ymeu5cFL9c
td/Nz8SCj9whP8grxF/3I//YJMvnDsGMRPDbIsbb9nM5m3aGgk2OD173im8QTASQDCoKahUMyDjL
tmBJFmKB6/lIzzDeS/36GQPFAsQbUPM13tEHRFk+iS38/bOC9zfQ0EKUEwmlOxSj1lbyQEULCp03
wFV7pD5fRhoV0qCMfcThYCqZXNMQru5wLaVaYRGYisrHEXxn/8J3rRokVHZNlXZpYKiX14VWV4Si
LKoYpMVhZ6tHFXpD9VWeofQLPEX8TOfqAN/w2ARuGYS1kkbAm46/VWkNJ3yqXcOSQFLk29oHTm0a
eUN1Avwc72t+zLTt0tCsIvAi/S8CP1BSch+logI3nlsr3rtAY06Crg2HRpKAVj+3jnEkj/p33C8O
OQITuBQT1Y/IXH/f3hQrt7ELTGYFIeTRqJIPzNT83IyHsDlN0m3M6/ldO1SXMGwv+qwWQ+rPgPld
t4yHmcpqwSXXHPpz4HHfFFbs8gKOiRnGUZPbKKsj1DgpL9E+9XynPcrPtICUvwtW4vALMPpjFnfm
PM7TTuoxNjM0XZ0g3SoRe4wh0ReUdp5q3vaKrTjKCzhmkys62sN8hK+OHB972RVETtnHys324vuM
25/NVOrHAd/Pmhd5OPfa8+Dzun259sCEw3U5mHXdUXv4zXqSoXQPr2eU4CxFGwyvInEtyLoYFOP6
m1HWOjwOwiCeO5BoU8dYXgk/W1c4Unaz6Gl7jXgmQf++MIlELmI50QHX6bmTT2j4Fa5Fklsk7a1C
5OU+eSvG+A1iToY60c0FySYvCuWzqcZHXeXKe66cnxeTyPiKEu0cSZ9iV40ETeB9aaeFG/uFpSp2
MvzqkqOoHlLhOA/u9mzyVo/tQxflPtenmq4elHhEN3HRflNe9a8cOdFNdsMr9VwRMkW31Jvff9eN
LuUo+zBKsFtC/HA8IFdl1Zkl2PF3/bN8g8jcS3d9Z80/MtHaHuvqWhJZgeYc1LwUmfFcCVTZEkL9
caBmdhP5jtklbqfxRPtWncgChvFZgoj+B4OajJmdG/NQqLvtYaweK4vvM06qVeNqBFkpDs40sHz1
09CdxfKhzFLOdK07kgUQ460UP85nOQGQctO5OsjdlfsRWoe/qd157T6r23oBxnitWNHSYqKLUxWB
VTdPRLirw3Md/uq7w/b8rZmBLOsQj0Hnq4Qo/NKBdFMaQ0AVBtjMN41x8rMvJdRd/g6DnTqpln2Z
GnkcpKgvUK9IKroDmXmvamu2BoPG85ai64bI9qcIEUpmgiaLkOjTCktxIlcLLPIjgJYGzYxlNN/C
W6nV+UOkr0AtTCIqW6ydm/ooqNRjzIpjNlZg7M2BNy66R5h7LWTHVXTZonUYpdTMGg2iaWSZkiN0
Oklef0D1amMVz5OX7vNzczX/2F6t1VlcoDGrhWufFLe4ATp1eR6iCPXhv7YBVqdsAcAYd4HAuu6R
onKS8lrI9418imJOhpQHwZzCeaRFnZbD4urgXmj2E9TM+9L7u2EwR29ugkOi0TGMXrvPwn1ev9S8
17I15yZrGvTYZRmLz5KOp8ogQtM1iRypf67Hl0R6HOVnJNw4+3N1xVGfT2XHoNMpMwtiVni1hWx3
hNLGwSZK5sTCB95i8PvfIJgF6TotVZo8hPdEp4bQP05kL4yfDfHz9pqsemkZXdvQJCQoEGAb7qKo
qQRBjuHOUIJIPUC0m69/9876Nu8xbtXKFmDMTtG0vq2hYoJ5EyH3OYEgp7SIUHBWZ+0sWA6JWR0j
GjUTrwkwAtWdiswKFAn/X/T4Npsyzmm6ejNcgjHrFCgZnksgCutUk63eZcSiua1xTx7AgKGFiIOC
18sh74WBN5PMXsrKXgrLCbDZfJZKRywehoizXVeNnECOGYQseOFim3jmzABBYI/tOpu7vjm1vL26
Vl5myAsA6sUXobgy9XpZlNQfeDTXmUPveUTu+N+Ul9H4992BsIBiDoQyH8YhI3DRvUffSPo9Fd1o
0dO/vZvWV+Vtyhj7ruuZiEKCEakgTe4jSyLeHD5uY/CWhbFuJYY6lJLTWQt2c3bIA058Q68kW1PF
GHQJ+a65i/H9KY+tIb2WwhtjGq1S3CcCikN+bo/mD/7nbcoYQ646Jcp7CEVgZfzdDAEH/br50rrm
UdyTwOKlH9YnzwBRCo4ISWdpSwaz0oI+QPBRKJ4oXtXCr+3hrBvAP99nr0P6RFpd6wtkAMQbRbkJ
+qP8gWJdqFDKKBwSIdEksiVdYgj930TCEefLu0L6VIOFvPz0gVEsIJhbaxjoch3JaeRo+ZdRPZjo
SajcbYjVhVhAMBfWrMl9U1Uwiib6GWWeUH/d/v66Xf0DgAejS+eCc1su+1cAl7bjw67uowOxwn3i
mU7GYa9avQa/LYrEPvj6PrQDRhXDoX3RoLS7qeKdCA1NyR0/J6HlQ/3Z5gxw1dQWA2S8Z9vNSmoS
nHLjSw0ec6h1OQJ0Qah2lnkHilG0f/OYMVe96AKS8aJC3o55V8AuCshLz7FtCLNbmracPA8iygKK
H6oS8YZJv/nOHS0wGZda6Io5aQaGWWNu68NwTj63GGR+/7vDnXeu8oZIZ31xJhnDIAl6jCGmhwBN
xaY7eKr3L96n6OpsDYvxsrURN4miYljyrj4kbnFOdsIjDbtEPNpDKWfbWHi2wjhZaa7QYgemAKci
ThHtqgbcsP+dxnrhliS2IUJV4imPWkycmOzD9rbhXVC2HYbEvtpgyxGDXoScJLCM8HaMOMcqnfCN
BXnXA1G0qhTn2MFBp1uC5EKM2ZLyn1XKa1vnDIRthAALZa3P9IrSNndZ4UU89m3OWr86xoUFi/XQ
6e1A17pvd2KV7FHFjzcnHkENz8GyeZAZj4LSOGEclCQdWfX98GW6GSFdUjjCIRQ4FsybNcYNxLmg
xGlCl6e2jPasG5zl532f2feN0vv5QM13ru4Cwct5WT3udDEbXijjoiPUvlrP2P0fadexIzeQQ79I
gHK4KnaaHO2L4Kics75+X9lYj1xuN3fH5wGGzSrWI8XwOO+LQ+GIt8Prj7VvqKgSx0UZAffgo7Ds
ZbmHND2TvCqUvVgQfYxnupdxhdSKixSWvir6qIMc5Qasfy1W5mAI5uMCtdgII9V+RIrjooZEnqN+
kSFOs+uTedCO8260lcD4ntqJSxWKCZPgC2MRMDMcJDwkELEfxboM+rgnsi5U3MDnlIXeQl80Mzvl
wbxTfCxvdKInMGqzzrTC1w1EDsSNUVoxx7SBh0XJxkERIRFjS9nzTz506zr+PB/S6/CVLVaiPooo
iVzUkFRyXnTMFjVB8M1i2osrtTOSAG+Z/YSNUpNkzKlm4aqS7n7p/cloHPR8LjXVp0A8Kz7vY46G
gMF7yBGGoFWDUQqqnuByPZ9QeAt4eBLmRZ30uWW4qtl60KM9AX3fiOwa1wjq6zFID+8sb2/CV56R
WbDkeUpbyBwOg8fa7qxr7Rj7ltO8mnbkmJ8xzEuRV1FmwUEH6DSkXM9xluMkgS/ww5pQWWDKKji0
WJZ+LS0NWqX7ZFcdytTPSzvJ7NAdf0zc6C+hFgwZSvdUEZWQzH8GppkZaXEEyZb4HJafe/ExrjHP
1kcEzFPGwlfD8iXVkdWDINa7OO87J72Zj5aT7Nm1zde1M72rgLqxFYUDEKMomk5v2FtLHhb9s2q6
PT5B0X5UCgRWnc1EvL0EhQOOaR3itWSRUiMfcuux6k+C2brgg7Jn6wEpK+owCYvkmZqrBGMWyQxo
1BcQ8WD74XEt7PUeJTI33qlHgPQHqnRAeTSeuhnTRU1TJZDZgnogfgXn5PWMtTaiW35kLOj/Bv4K
F4To/dqXuYK7YzT5FRt/dJNgLECLwlrHpqN5T70EUkEuEskqfDR27DN1OoSBhvYcT/CwOv05C+3C
FY8y9SSoS+RgxVoMZZhAV+3KVWZHmWKHYMonjpGZ+IVvBYUDlt4IhyxtoRPrJgeJpg/61t6e8LUv
7nJnfA+d0vbbim/TjJbV1GoWO0oPYosdJmymKXOqL8KT7Ju7xKd4vAg390ezplV17cTcKbjlbDHF
PvP5QTU/EKd4rmdhAyQqByTlkk1DtUKr8hQGgq3skislEALFEcl9o+cV0gxFBjenqfJzb5HVYk6L
BT2q/FiYpzrdLxkVyp03ijcZ3NvKyqzQpBwymsntT4xPM3TTFwF9RteVP+0oXrxzdo5OeXDVmrKJ
6i33rtJ5zfLCmFnBTkQF1doJse5eviFKBPeUGm1Nwqxf4MW0b6b+WX5P5z0GaN504N5RN2L3e9FC
B+FYLFjgiMSZa4If3Z09NkJPVZ4JfUwuJdib86plNcTpYe9nmbmrzYY4snOGttGIJ/RdcCliFEGE
WAa5jMlD1ZF7mcAfSg/u4YiCkrdlvOJepttGS22RjHPPfpds9eBc74qyzCqVEBFjvkk6NaAN1F3l
bvqx/jEPKC9BHRvTeBO/m6FWp0YBS1OmYz36nbE3IioaZD+ZB+2tSuw3bGRki2pgvAQyJLSj/CAM
fBJLR49tTKGhr61X3fXhn96PySGCPK+LtJaQuCanKfPymvhUoOyAg4CwWtRwZvZsZrs5PVTUcm3q
/3Pvv43GHkOH+P+tcKMlL2t5f/l8zhYAt1fCvX9BlATwakAAOpSZV8PSs35nxvYg240v7AcqDUoo
xPcoh7FZ53rGLmS9FuqXsn26rNC5gHWjD0/HizbleShy6DNW4NaZD4rqqQ2G5qISle5HqaSezVl9
UNqwJBON5RLfmJ9UoWrVHV7pVB7VyhfN3WV9zj5LLHCX4V50UeNTfCCB6wSVGRhyIa6wfBXC4aYv
R+Jlnj21jRSm5eZhlnKfx1o3wjmLh2n1GsOyQ+NpWe4b4SrsiDdz9osJTVu/dOJgQByMYR0WSEv3
iKVmNwFvrh/7oMgAvclefxVdK3Mzn0pdsbf4B/psxHJYkBhmswzmhJDR7A4l1s+tZeGiqzyYTeM4
NJSLoG6Og4YM/FtZaUHcnPta+5JnL9H09bJxnI3styfJwcMoSuikbnCS/42Cc7SNg7qK0a4rH6hh
tvNgsTlBDizqfl2UWIFK1k6/Mw8IF5/Mh+6kOW1AXdb5d/XLRvjMX6aPSxUyzSxsOl5ul4gIfQmL
57N+cdSEoqYPiHuqORCs2s2NaFdNpTvWzXewFtlhPgSXb4tSiYsZ+jkyezWGSg0WsE1Wdcp7KkVP
2JzMxQxR3dWJuOKCmnJ14hxrvVasT6hX/7Im5+Z3sPL67XY4vIiLVWmXCHJQ/36WncLDxOZevRE/
TL7kybumt6kl3My0LjxePu23ZFmflysOL5n1q7kf3crEShIFbXiD9Vj33a0MspheouJv6oXxqcBZ
XbBFPYTceI8lkow5owjWABRTbANp4lO5YcpGONDoJUFelBTiWvmkpoGQE0BPPWGZQ4w8LEuEQ/An
oQjGkx/0Nw64toU79uFMpZ1JO+EAI8wsLSyYnYBwu7KlxC7R3ZZ/Dv3sBK5ANxnsyG+IRgDiCPnE
X6tbkZoJOMIs3kfdLqd2oBBuhM/3rXGux1OKE7TW66x+0lMwxhhOlT3o9cvlZ0ZJ4gBDTAVzCGVo
oqerU1evSXfIzeOi3BuVc1kSdWYcbohmJCtrinsyjCurv9feQR+1xQs+rVcWWOcpM03MGMu90uOy
tLYSU0kh5sAvYASfyBMEcAwOC0MlVbStxF+lxTVHP6GoQ6nT4gMJodKGEqxs7lDsrPlGzl8v38Zf
no1ugXpIRVco/wmbR1ErLg0LKn9MIGOPhVeL9mjXbAZIctgMkDV4l4WedYimJUmWDHIiNDb9HgIm
qhCZjdUDGJK9IntVNTt539tzlttDdautwWVxZz3Vmzi+1q/N2PowM3FpuB/yTwn2K5dPl0WcfT4b
EdywiB6butorcPGG+l1rEj8dFEdYrF0FEuqlT4jBsLNGsZHGPVZLX2prZdLK8HNZXafL3WVtznui
jQDujRrgm9HzFQLYdjHBZnuyBA9E1/vKX3YUiJ7PPmykMXU3XwR62uWaUON+sLSZDaGpoIvEmlW7
AGeCi/YCcibh7OPdCGQGsxGYa80sDQUEJuKVHt639XM1uSZZ2mPX8AdGbMRwb1fFWmH0JbJTnGa/
rDu/kbsDmPJ38VRcJXJzJ1apM2M6TJeiBywYCkSzJV4aZfrMbjeaTuhyyKcYPyG2VGfWClsCvBcK
henUgXKefhIaaVFMHGhb3STCfaN8icFbk1Mf9JQYDjeszErUlj3kad2NzSHpbmTjczgt9mXzPxv/
vd0b/z0w6lonZOzeUjSFKTtzn+3ZeAxF1kdgBv9ZsPaCXpYttJHgoWLlk4RevvRhHF3pHTtJMfn+
C2/5nc0iGD8xMQVJdR+Uuperr6b6nnz4VgYHGeqaKlEs4tB692cDJtjtWOceOznzXqW+64m3xbcA
lJmI4mAPcSqK5ki2xfa8gPZycod9jcWa+Uz4EAJy+W+Csg5XUTdwhGrn1+19QW1aOu+HN3fEgcWi
S23cMUwqvi8OprNi0EOrt+JetOzVQ8fsfjhS+SQCHPg2AE1MYH0NRFZSsGaP6fKxTL5cfkrnKEd+
Mz0OGbJhCZdxgIzl8IOtKAABnBti+c2wuyyJuiAOG8bGKqJkhKDc2AlaUOVUMZWwOD7WT+ZOM7Bg
DBjnMvrG1F8mMLUs+AiND8b+fZ/Xb/bAh/5SCXQQZmbgxVEV94X5fdSIR0TcP1/aX4UlH6ISIhaQ
8Eri59BcbDUjYglKCIcLk6pYVt7hXsLyesg+p4JXaEQ4RIng4oe1bjUxmyFCRzxpSDkWnICbSJOJ
71lKDPv7xpcKmtZYSg8xWVd4VrzaijjdShbZx8JO5ELYwFftkYwaopW5n3hvBmA+3UXfutST94zS
N3Nj1S4N7/LbocCHZ1rqEglT0AlEGrE9flEPU8B6kEwFQZhw1e3lHTYIfL0sk3ivCgcM2IU5DEsD
kW2OL3OsPUTBhnqylAwOExDAGrKeQsbos21YGSN+ie569D+k96ldO5Jgv6eWvnGDfO0eWwiNsWOx
7BhXvoSB16nGQqSEClGISIgv2Rfm2ItTBs3KrnHFSHdVJXZG8TPYHCjb+BP3DAXDM6CPNTFqYujc
IfaKImLF/YA1VbXTPLNTjLD91+412wrCI7oRXi4bxp/P7Dd5PI3ZhEWtZipDHpI5ThPv8uGpj1//
TQb3uZZOsZRX4Sg47eLrwjcF4WRM2PeZN/W7HuxcN3BRmXMRdRJkrDd6UD/+pPZqQ2f5ots6iI5C
MKE6l9U68yX1u0wObLOuV6c0xNkZDyK45vrYFq4tR8dKW8kbYhttfe5lidRlsRe4UVKwCr3CWkoY
R64+tDlWHNeVaIcdxWLw50v+XTH2OzZy5qWIy1GEYn2h7Y3adHOM2VxW5cxH7+8yuAgsFCVtKipc
GOuWYg1hgiMj9MdmNnCIUasVKYW4DzMp1DVriSGsn1Vv1UO3FKn8LnU3HMJWc75i1g4isvBaV29B
fxNRLR1/fsL8fmQcNohFoylYaIxdH80xya7H8qDH93L7kpJb54nz4ps5ZjTTr2AfERzpRsJuscTz
hev2ODumje3zTnxHGTb1fPm8mDVAMSydEZz8FBdOssPQjlM4yvXwZcS0Yn1XBhS1NHFfJgcYYaxg
VUsNiYrynOgtqBIObfJ/h3y/XZjJAYRognhNbydotdz2widRjB1rIiJx6iGZHCjE+rIunQSrGA7l
/ucysc6XDj+ZQEjMoyyDgwYhA1dXXgGC4v2Y++VjZyde6DauFnr1s+SlHvaLEadIGgcHFb1qzY3S
Mzhq3DV34kfFx+IFdOIas2fU2HIsu+KOMsnz9qFJMhrAMJ7ND7P26oItd2EDx1iCtrv+VgiWky6P
l1Hw/Gn+EsJ/5UyRqbaGASGt+FBpXwudCKL/cnRvAjjXO0RDo2Q5BAyHbvG6Tyo654qgP6z44B1B
S88IG6mTk/4Ml5jZvwnlntaQSuu6JhAqJNZTm3+QwtyL1k/hYuzk5l4dQe2Zip5ipb4xrgezMPdW
M9uRvgaG3tjVOP3jKXPPUB9H08hS/J51sh6LRvmEQpJ3+SIpldlFbzymrlhrJ0cdZkQXZNcVTw7v
wUroxOHzZTnkhXLvD3mfaVKmGmaJUa2Pszvuh6fYD30pKHM7vmeEmNr+skxKN/b3jW5tBU4QVWrx
hSLMH3J8h3d6cT2m4BFrRP+yKOo9cH46XdEPs3Y4RvC972JFR+eVQURtlDacn9YEfTLqgR0geHXR
65ucqs7TqATWeVf99gQ4Vz1Ept6OMUwuK27VoQi68gumsr1RQIJf1qhYijg2/jMo6cIadLrQKczs
AV3Tgl3s8Enp1V4Uu6KLTRAuWUZg/Zy/fzf/9sj/+CYqtUVtGD5msr7PSuxH75bdpOofRl3cl2ES
ZF3t1CABbSWZsJIzpe7fZXMAU4WVPugjZP9McyFlfDIOIqarcoecW2D/65KePHg08wBXAOvvvOie
rdaKvGmya1Bmg0qjsalzpa6SA5JczVCB7qGaMb1Iib/0xLcYBc58W5veJ10Sx9BHulkWu97HHzrE
dwLmJaP9AFo09+c+eNIpME9z6Rw5FJEmELzlC+QW30ESj6/aEl8uvhGYPtrgKe5lwnmrPI6UGYpA
BoQ1IZaBR8+zDobK9Ns/gZXKIYnUWVJXrxCSyulOjdd9GIbuZRF/Ce5+4QjPIZYYq7y0C8xhOiiv
uqPs5h06Ek4LeJ1R9iSgkQAtftt91mKzjVWwZyUlD82seP2Abpz6tUvW/RIthG7EHWlcaJKN/dxb
IY4vHJRTLHWoTQtPcSgSTSNnehJ/AwuNAwvsk5ZnoYEcAdHj6+xa8g8GZMGbD1Hstc/1dYW9ElSD
DOFmeJI08Hvkhs48mRHLD4JhBlgz4Rll5k5FRlwbdZAcZIiFAcIsFuMlnWFb4QcZm0H1Jrhsieyf
XHi+GvsRmyBgbUZxnTucolLe9EjwtURWmbwmDh9qSRO7pcaBRTlGM02QULixL38IY3vxGX9tVtut
I+xl4uOCOjwOKQo5VfVah+tUzWsx/NaL+2GmEqOEC+GX3C9CYQlw0cyFsImmddce4xdWPSs91PdJ
NmxKJS72wNTHIEcirqrx1lcTnd8S1nNHgSk7UsBaOmMPYw0t5SgJqTo3/zGHiTqrGntmWLGLFKlZ
m870/xPb/PaWedasYqiGsW5h6tb8sqhfFpOKLJg3v2DmOgcWsyVjLD2CFrOPnbFe4umTLXijs7yC
aftKL2yKMfcvCA8qOtMUDeT9OQNMV0spWxN237qDt7qKi9GmPSs/KF72QDH3n7+kN2Gcy4rGphFm
AcLW7iBkj3V9q5fE1wKpEGd+5mQJhiwiQ9B5YVC62V03OQmmLnU/YzP3VMsWIe+PZXJ9i6UmtQid
hkN70vwOeySmWw2TboU7Hckw5vxb/u8J/rFWLsG37Rgq0I5t7zGObFQwO7F5YHE37d6XU3wTxlnj
Oih9JNYs3xvFTlQWdr0UdjPcXob2y0ah8YuYwVlbq6mCA9Tr2yL+ks5uRrWzM7v681m9KcK5qDBJ
hNEo8KyGzp/C42I6vfZc9TeV9qVuP11Wh9nXJVlM3Y2nqq0hktcRh5bu0atwaHc/+Rapp/QXh/Wm
E++w2q6eQxlyel/yLd88dEHodpO9XvceyKFbZ9lZrjASzv58XPEmlYMLVRTNGDwdglPlh6GQ3bw6
6sZHoSnty6d43t+/yeGQwkqtJKkzyJGznZHdFRNhdH8pnrwJ4GBC0Jc8b3t2TScMoN9iuN7tEdvm
n0Q39+ikFKEP35VoqAgt9Bo5xKgA8Xk/+4ZpEUdGIdGPz9aN5YnNMIjRBJWK+MfEVeSJqW1gUPq2
8Utn2P3/++aZN/x1hD9+z0YeiFLHcpCY6+gb26p2IzgFK2r0ljo45jE3QsS5rrSKYVCdYvmsZsck
nQ4lgf19I6HNwrzKDaiRK7FtmY/h8HrZlsmL4SAh16aoi1NcvrBbfc3PkLEWFRuVQcYDo1EcVKQ4
DhlauV8HQcKRIZRNrtlkQfyQvmQJSriVX19RJdy/5ATf7IDDhEYw1XxidpefChOWNwTMLXWvyZ4t
QMHyJnLYl0AhiUOHVismrdIgsRKDHqy2QmznzVEQAuLiKNPgQKKdtRYbl39oNmNdU5z6kafvp1fJ
ae3pJnPF2qPatAj3wbcjKlYYdrIFkWF7kvSvs3G3mN+s0hNCXxevW2ozMoWDfF8iJkIKmAqsX3ro
Xda0hQ0hMza5gk6RNfPlQSYRLoSyT75BsVjjFFzOEMnmj5NdcjDu+9jvD9WezeoW//8S699gih9d
mrAlTSxmnKhafe+Wg5p9VJonwlDOx+2/ngDfoBhbodbPzCDDK2YoiVc0toreyMlOTqOno49akB8I
mUQoyDcp5vGopvICmTPIVdGnccDgoWqbNvtajR5qagKMeAv8vFJdG3GcCxBXD4fRfKglKlFC6cPB
SCdVQhYxpFev2JatH0S+qT06zZ4lkJUPxPERYSc/r1QnQ63FrJoNNnRtsM1A9thmKlgl6B3A5+PL
6Bkq6f2blFwOU7osXKZ4Zl7zVQ+sH4zS6wuWDHnmTbNnPV+oYHqXdSVE8mU+zRpRc5AhctJfpuoJ
TO12CWrZy0IoJOF7GFtzFJqcvQHxji2BA/u/Fz1lJ7a2ieXGNSKCI3wA389Ypp0oVgJiekSioxhM
WZAaR6m4J7QizJ7nKcrDeq7SEmKUG7YGcQiwg6XflbvBbfZ9IHwwPeq2KIns75t4RE7K2hB13Jau
gXvmUZ6fCZXOp8J/gRU/zbRqszo17KL+23JY7pRD5NTgysr/1Si4WGTstLhdWNxbv1qDXVxPAfY0
Oc2X/Dn/n7bnEV96fG9jVEmTWrHDMyzQSu2M0MmloEifw/ZKo9qdqWfFRSGSvs6mXEDWrGT7uuqP
bRg5YSVTUQjhXHhGoqbWpSlkH8jCTjywrVrqh+WD9rE7Yav2VbNTqQUlhAHy5TwxGwttVCGvrG6q
4cNQ3F02QOLl8qW7rlI7VS5hE2XupyIYIbrXNHmYRwL1KDWYv9m8o1pOkmxifl+qGCVuaXfC58uK
/KUQ+OslqezmNiJyC5G2GEPE5IiOdJJ2WVCchn0bWHvqUghjUzlUiK3OWI0OokBDYZuRr1TwjQXR
r0EJYX/f6JNaitgWLKeQKI+TONkyZmoX6mvoLPygkmOphinJJs/X1Ju1qq/hyqqnbHakA09Z/qLd
MSbmjKJKPe+UDHC264ZsglWd/ZiNRlNumAXaJAVnRJaE9fGPO1NzNI8xGYi7VfIvW8RZm9uI42xO
rgQxWqwZcWB3n0RfFaqJn9SHs7jCLNc2NSEAGz0ctkI2m+3CybFrtbYx/fo5JB7RWYvYKMSZ3ayE
2N5WQl4s3Q7CflJODVWfoM6MM7osH+QyjRbAqHDI0qDrCPykVOBckKAUVaQi7YzemMIWo4O2XkUa
uRCL0oKLXtW6WLF7gEm560ebba3M/cIxT8bHEVuxtG+JT/XFkLbA+R/DlIVEanBwaWUXIEvo2WZa
xcb4yGn1rG+ZTxkDpSMXuo69sXQpNjw5eXNlzadiIm6K0ojPkulCNhhdAgHDYfZ7EA6HrnSPEQgM
RaWoVZE51LOe6M26+YxZKJbI/jB5ysPqr2A3t8FA3QRZoD+MXoQMfhlgJW4dvC+NvxHM4USGRTlF
xnCC7eVsrgFMbuHM96JfevJRv78MSuc/uDfSONBoGiUtJWabrTtjF0vuhrdRoCMdhADWfcewHr63
TXDlmbqh638s8m7qDhs/CoVBFPpaZW8F0b7wVH6SPMb6RiUhzyu3Ece9gqyf52nNIE66Gd0ZPth0
o5N0QNuRG/lUIzcpjXsC81BFmG9T2UfOz7bxLMiPbJ889vy+g7Pjt5PkA7FEtAZpEWR4yrW0rfQB
nfDvsYy3w+NDsaXDtlYR24QdEQktr9hhVYGjXQ0Juqwz7Fqk5mXOd/9YWKkk6jI27BmcJZbjwjg0
oNHkzK74qfTThzX2m9cJ7nhB/cqcQQ5WPlHbds8Dy0YuQ7ZNGDCOspYUo8Sy/cm94bNl7+aJ7SfX
/cI1bsnPHvZ+/ygCIcJhW8qwfovnPLDA6mn0IcIOtEnWoHlmeQUstfcY9+H/ACfs2C6I43HT6vEp
bLAHPhzWV9nRHTbOYDhSa4vop6J3hfzlPH/pxwNnPDdRa+joXreQMpfAWoo4DnVjcEqrnuhX2EFN
+Z6zXvztRH88zM0NCuaUxr2FExWs3Dbng9YcLWpl4ll3sJHBWeccpp3aM/+mRleT+qCgDI7ie07G
Cmcj4I0czhpLFJF/XlcPXmDFrYIVXPAPkiNjO3lPlgMorbj4SljGMAFtLguBzSA8JAcTH6vu4A9u
d8sSM6ZnfjQjm+rmOg+VGy25uMsMC82cY4Qn9c9K/ApKTj/cTS5IYDMUBVTCzVEWwkVgBvp1ezGF
PCP2xBDfEl4SEjlK6ig5X9OrYzepIwzEFA8KFilWg13J36aMLOWxbpVLD5pzM9jSteaLCkHsG0lF
3117VIIBo5lUCERoxJcbkmVcBXOBceTg49Of0h6e4GqWHi77mbOB45sp8EWGVUaDsBJDnVi7143n
JCJanNjVXjguvqIQNl1vTgWu3jKv2n63rveKfNPVH5CQsS9rQkniIEJWy2kaMmhS6bU9fZzU23Yo
MDPg6OLTZUnnC/ybQ+NQQjdErRw6iKq/LE6N2L6VHECTXT/HLzq6t1jbYJ16hFTCc/FVBb2VLMz5
sas6lXsLy65UVwkkcJZnoGahil3Ek+VrCgYWTNeZzlScj1N6rMynxHy8rBAlgkOFbLaWUtNh4JL8
tVy+xN1nsoHlfBpoc1McLHTzIMdTDvObHIbniWeAB+gGw6aIaVYKz88pJIPEAyG2qpkSzw0tp5qs
JwOEqfqtVL+E6s4SEsLKz71XxqYNCZKFzYrsN2ycrZxNCjhzkKFr52NVfNar18uXcg51tv+fcw1d
nCWJDEoUR1Duy9y0C+VLE37KKX9+1gVt5XCX30zpUFVsNm06TN+xahUBblAfNVAdy8X/QC1JqcXZ
gVols9RaiIrk/lSvPWheAmW5TUb/8umdt4C32+GcQyzmRWyx8VhUdex0OfXSXZ7sLsugjo5vxtY0
RR2bCbpglYx+wKDKlXzbY3XN6mRf24ByQ4RKfDO2jkHFpvzRtBe+mLMrYHt5MRHHdrZPYWMNfCd2
2wurEFc4N0yGxI+aj3Kfj0/92K4Se8bnPiuAkFHQuVhvK5RzGGXYrJPUAH/m13YvYVrRuE72QqAf
6U0v1CFyDiNPi24o2Jz7Ij6Gzyp2MvREfpjABb4LW1jTUmyZhDJ7qpo7fXUvWx2lwR+4EKrJOuP/
N1gE14a2lr6SOpz9dtneCAcKcaGP/cTGOZdDdS25w1Xsti/iDWuOWUR72r3Hycmybhmiosu6wbfi
970hCGWOBSpmdZ2Yp2U6xhERX509t40I7uaNtCgWLDiD05a/G3Nnl8JJ79v3OIWNEPYjNk5BRF6n
KkUIaeN7U71dqDztWfTc/H/u8vtq0oq5LXD5xbEUrjJ4tTA96VS6mTor7vrDqeuqVIcaeSLaqbbX
8m+pTkHNuShqe+ecJ8DUqxkpGXRRr7A6jbVExS52EbXu/zbyevZdbo6O8wjgnzb0OII4cb2Jlxty
WzRxNXxzfRFJUZ8pODOjvSq0AvzWV6YB8uns+fL7/9G4xQfym3P7o8G+b6KylyCod0WUNyTWVhgd
kmAa7N5TMfI27LrIFk18tobOQAX3hGnw3fddHg+DbkB6KO61/smInGkivlTOilBEFcGVwkaUuXqU
JRWNWHa4qTwK+ulbOZzk9PHyIZ41ho0IZpubd7oWapvkAkS0LSYt9iNV4zofGmwEcC4N696aIW4q
TMk+sGULTbBgSOFbjl6/0kMTuuX8mz4cuEWhkoqygFsB5d211tZuFE/uZRHsOf5hdhuNOGjL1lAR
YwlH1ssnASSeCjpZy3xn6bdh6MXpO7II8kYaB3RK0UtxLEOhpniYsqM+Hs3kvhS+XtaJMgMO5zLL
aMqkxS21xfSohB/Eynr6NwkcyAlqDDKGDhJAyWA3yASuWXBZAvVaOFwbzSWrDBX3spYfuvRWa77U
4/6yCHYMf1499gbJiiQqqsmJWPJpxZ7GBNaVda64qK4+XIEnzZbk0pUj4ubP6/NLGL+jIlM6AwzS
KdwCGvPDyomMxR56InQ/C9bKmxAOYnpMG074RGTtFaKtT96QfOzax4oatKF04WDGyBJR61eIiaIr
Ob3V19uZpPRiSPLn5RgySpmmympKv0NZW7a1GcW4f2E3onCF2bXPcWlnSIKwSpkqOdR3yPlvBOVN
ImfTBuoh2COf4W3G6EEsvNiPO0e7Xu9GD7s+XBiG5c4fLpvgXwD1TShng0U6jpVUAxBY/kB1ctaD
y761WHv4u5YzYlfWm468N1fWYdQmDToa1k0PFjH9PdHo5v9zBoitL9MyNri1EcMHSnSd5qvTJf94
aLyzTtDukWkrtDCvJg+9m7thcvQTS7rUQdPb2uPlSzpv7r/uSOec3tiXiVUXUKpOVPTFPGvYrDdH
3y4LOf9034QwTN+4bmRjukluoVMaC3tj/i7F3VWTre4gvWdod2sDTN2NpDzXLU00IanLHswU1K31
tW7eXdbm/JfWxhA4R7ekRtXUMs6s85JrlNc7OwcrxJcRbEdf0x2qwe/KjW0EcnhRmHISDh0ekihe
zfKnzgoyigSLsgMOINDfs1YdA4hIB6Wg5Wt66sQWESWyf3IB93gWvk4w5noomW2Ld02a2pqSOGK3
i4bv2MWppJ+JeyJ04kn45roslYwBAhpJGM7GzvAtOYSu8lFHN3nprQ0rExFh3XnH+8vWDQ4lOsQO
SWrirrAEw0nS1k67743xuddfFaol4Xwo9CaKc1X6nJR5HEJUrX7Pu3shI9w68Wz/qGqbqxEKDPDE
4lvUPZXZXVl/UZaOODFKDR4d1EmUtRRiTNNFL5aWPhN2wDDsgtkZHCiItSlpwsSeD5ob8lvJZmsO
0YBfoYzcomJHJccohTh8qBQBiewSCqXIzZbYEhz944lxeCCGYTS1KRSqetmpG8NOqdXvzDVfOjIO
DsZYqiwpYk8H056FN+6SfYMyHcUeTp0UFyEozTD1YYWTUtrdEB06ijmesGCecA/8AFgp/wM4e81v
u8lr1wnkR7LNNlhdtjICbHiqvWyWRz1eoYpgfVqinW7dRFSml4AWnltvqGe9ywZcuzRafjmobr6+
mI1kt/Vix8a8u6zQ2aaWjS/lafbytgXhOnuX06H4hFY85N/A0sOi1DZHaRCPJ/Us9z0cM1upHBpk
et6CxxdSoy6zZfMUrrcGSX1HXRaHCGHVZNnE8ljaQ/zIJgmzINx1rt2BAqZAQfA9E+dbpThEMNJ+
lSKWnJOsHu3NPhhV7YqqFhOPyeRQoRGUsLZGhgrZXhs7W+2oVfLUc+JQoUMic65YPsEUhOd2rXaD
UgbVYPnVWhKhAhVk8R+wha6Ic95Cm9yy9UNzUF6yp1i0y92IXiMgKja6PBIGz/zlBdDjP2NHodZV
DAmwLF25x6QPFojik/ZBCMCz51fU8yJskF+8aI2D2soSILbRwC7GxuuwHg4jtPVO0F3G61AH2MtM
fF4QuG5xIUNd6p3R9lCR8SxkhyyYfBU0vhRND/XpZzGXvInDtVgyZKuCcmyCQHbY6GAVtDsjWPb4
jCGglzB8i4MMJS+1TGcoL+sVmmOi3RpSTcmUCA4wYiVVwFjGrFHt7UU5FXljE9ZHoLvFYcQsrtqq
rhDRoUmY1du7eNd8m49I3VgIV9HvdptlznAUP1O3RRkFBxyTNEd6xRJ3bA0FG/bQAtCykMXQH+16
l94XDx+6LMgV+wwcff1Q+uE+QsWQjSNSt0WBh8XFFaAtkbORBeFqsHgKvFbyNH0YHTaJWwfZZ/Ge
uLvLb9kSWd/TxtxV1PditYdmyWrtkPbwRHkKGsUAUdoY6EV7nBTDK9XcqcVyJ+nPqZzU9hxjESBI
pax0IeqZxPOz+PEQpbWMMGHgyZ75mDmxWwDIsscIc5ggi1GImUVKfQ5VslQytIrV6TrQtSRf82Qv
Q9fLZ0zJ4BBFjUsh6nPIiMTDWh1q+WqUHy6LuPzILZHDkd4wRmFN2C0uAwgmvpsUzxIz8L8/AEvk
UAR9G9gap0GHPPqkx4fe8Ivie6g7soYtHDHJBc6O5JI4DlHGqI+MgV3L5Bj2uM8+xg+F06R2jo02
017c9VQJhdKPA5L/kHZdy3HjSvSLWMUAplemCRpJluQg7wtLa18x58yvvwfaXQ8Nj6e3tC96URV7
GmgcNDqcltR+ShcGgWiFz5wiqXclUw4Io3+vestXuthTTWmlgJO/qK+pKcJK1ujJFCL63PaoNU37
e6lhzjzFgVRFfiu9KiW708f0dYXqlpQTTGeU0QhQo9TNINkzdLbr2zF/iIr/5gjZYhF02pirVvEk
KGZaLG/EFx06OVDnmoPArUJ5PvV8JU6aWARtg1aom7gfWaqfB8Mt0/1A9QJTIgTAqLNO1e0YIvL0
NM4gCkfTX/ly/TQTl4D99v8NKEcN2HZibv79c3THG+8lPzyhotFJH3kbABVjJ4z/LQS/Ecf0PNQG
7iLU4IFb1JuM3dtZMCypK6u9G7FP19W77i7Yb2WWG3G1kkVRxZ/OTfVNVr+a7Zd+wEDXajct1O1G
HLC3h+JG1KBXSmdyEy/agFf9z/shdYw5KN6ILcqJONDXXxm2IqBIHOVLM2WA4Rlxdlv12ubPOrwb
KS5hygYF2ChncAAtCRZQlY9d6Wnmk5UE1/eIEiFgQ49EeRyl0KRWDEcGl4WqOhjhel0IkdvBNMqf
nY8CUQHLXrA9k8u7vUDzcPvWjO7JgebLN9OeAoiLhaHn56z9S7a/00CNyQOrOuKqyV7/UoAYZz2m
+/ZT9598e1ssgS7nWLLTN6RoD5IVZFRWkdgikUUFI9fXtuOhtF7/Uzaf0wIQGx6u7xBxRYgsKuZQ
F2PO47QoO9WqY08VNVLf5zpuzqcdaVqMec+AAjY6GU/yUo8T4kiKBc2GzVCGzp2vts9cdXiOIuOk
z5hYx5SP/22thMMvzYVk1qjzcOvlpre/mCEFZup1b0HkRzHTBUNLLAjgtqu6yN08tfvwXvNr1/bI
xjACOsVxB6pu6UnNQwpsV91x6pcuWN3IZTc0AwthySIbyjRVYP7VICrtn8NwP6/3JgWZF82AyabC
8MNlVSyiZ0yxoyoD4+pkP2U1Jl71R0NH8zQxhvGiJhsx/Gds7DnTLVWOQILiNuhBiEdXmkpHomLo
lBDB0Jp6aqxYAefp0PVOlN8UqeWUVAHjRZ9go4lwx7AFbA3lCE3CfkAzwPd++AyiVQ/eqJt1QVK9
B2g24oT7Rhr0lLEW+8MwXKNPn+T+PY+wswDRxthY2hPjLP9meZ+Pn6thZ2uEP03si0i3sxhFlUQL
RBQoKx091jzbKfFcveg6bbTgELGxr1yR0qoCp4E7NocZvtnEJkev76YIc60aqrz08lt8I014uCq6
jQy7DoUQyLR2zFduMD3w2XjipR4lGQu77A1sxPHLYqOcXphzU2l8i2Kn9xqMJuFziEcnbx37tjnw
BwMVf7vsaW9k8j3dyExCNWM1x4XloXttD3UQe7abVU524M1/NE8eKVBACE3CcJea7yCr3fYUtYjV
8k7zxEXYwYq98hi9q6cHY9D/wT5NwAtLnYwm1YEXZutl0vfc9idGkHUTaCFOEwz7RNNyvnV1huS7
0btssvEu+m4qWMyPGjmz46LfsFFJgIs5bBQD4ySATg3mf47JTQhQun6dX475nWWIvd5WXes9konc
OeWuYnKsMW2Ux7apvBGhjNjyPaggyF5jvnj982J+UvUdocnFaMpGEwE1jLY0rNiAJm+zbZ9jnKt+
Lx9mtwS3aoEKXkLeRddhI0/AjdJSy77m00e6IfPH6a4r7mPzGVRMY7Er6nst+1NPMVfQuy6WWkb+
/81RXiq1UTQ+GUGuT3Z6kDPCxgl4F1uwzEiTk5RvUxohSDN/TjG1NRmIRwMlRICH1CrM1JY4wE83
tuLG2ZOsEdvDP/FL0GmzOwIcdLGqMbWHCBnJ0Fm/neo/2xwjgWNqSCali+BC1MM6NAqfZTWXGjTB
DFUNZKtGRR1USo4ABhPGnYG14e2g8tZcFEmoIP3u98MzH3+UOsX9yDz9+3Vro+BBbMdiLbzMjs+0
ko88SwQO/7/hgcpxEOqJnVj2ZCjhzCcHFf2p1Hfq9KWghgQTJiH2YXX6ig7aGqZt1N/l4TbMCkfr
SsekIoKUKgIwNGgxlHuuihH6eJQ5dn3XKJ+ubwyliwADutUjlltCl7kAydh8ClvbKaT7vCLkUDe5
2HqVKF03hDrMTgNPa3/Q9oVru+q98TZE7V94DpcXj2HsBQqjMQtWWLw2gyHkExZvebB0pz80Rwwj
+CB95m0Y8+2EsU50ZPA3Vn4WKqymNZd5W3CmO3nHi2954sveMcwjfg+bmopn2D/ace036G3rVdEv
PVgd5RkFttW6Z3PlTfVK3YXUKnLz2cqZ1bC0I6xi50+vxnHIsZLKHu7Yx65CESTIQP6gPTC+Sr9C
7lk5AXKVKGyzyIZyxXha+8eBgnTq+wLSGlqpDr2G72cLCISK1i8rKkFyuaZms0ECytZxVY7FjIWL
1gM7ZnvFqXbao3Y7YRoQJjoriA2A5ZasP/nNMftn7QwxQblmaVytfHKT8sRJaAu/7R2m/U2HjMnY
QULSIV+GkLNI7t9sbGSOWlaGPYw+epWeJh8jJBCqRkmFekAB0ecF0x+DzLNr5zpwXaQXOB8BQxbc
tHmKmkjlK2zcjt7i10HuVZ+sj9UpdHiqOfIKcvzH5Xjoj101xFEPVtoamPEEmemhulP9NEB0KXMm
+LlZ8L75yFsNBTRZW6XtSj55qf82dCf+pIx8yyvBdCQF5sPq97t3lelt9BNgZZCYPtt8OmKqKqe6
TQIsMLFv3PB/f7gNWUAUVidJOHM+2nl6yrrP0yLvouZ+rR6z5GOxPunSgbATbgfXBApoglkPqfQ2
EU5+MFC4vVdw8/SOCfbBN84rMmZOyRPQJa0TKRzWN8hEIzhK6XAL3HaetOO9ENLH69pRZ0+AmX4c
5T7hLkKYJygNBFXf9AGp4F3dkEnm61cBGLB+PuZt04HMy4KoXPHGwWUYlYua+AxJImW3tkGPv6+a
2+/I9xH/8JUNFNOU5hIviabAYozqgzSfsvxLhfGB4ylTQJlcv9TN7ZLphJVSyvJN3mBajIwRWzso
OyK6UZa3ibWgW+I/muYbmG+k9Eq4hHMC5JyOxo6zeiEVuy8OGoo3yt27ShPPZ1tMW7YlxjUP3CHS
q49TH9g9xuHMhDlS14+YrOxyVi9aCSExTOGkYtxjHGDCT+UY9+Cs4BRz/vUDQLhcxi85Sxb2ptrC
OqYjL61T9uYdhjejqomKO5C6CUCyhNkqZxV2S9pXix9/YJixjdD1t6xFAq5HoplkWeRQcc3yBShp
2yEGsQTguLedsHZlHzPdPOOQq47sd7s3GKvdVPLXF9UBQz9RkHDdTTIUAVuKdKmNhWNLVt2lyl1r
ysQho1ZUTGh2chf3iQEJ1ifzPsSktcq17xRM/sHUctWLjxV1Bgi4FPOZJgpn65SPdkNW/WCNj3Fr
eUZcuys1YpVYOzGbOaVyWo8VBEV1/KFEKUybLZ+uWz4lQnjgRKnBcpAkIE5Z1ShiQhA48/6bBP4L
NvCkj/M4h3yeZdo9h3KgywT+EeYtZpnKxR7rgcG88c71SmsfJac5c6v6wUg+rTEh7DfheVO3DFXW
DVtszV/Q4fJXP3HlD74W8BJ3806//avo931n5yxMuD8Ks7KqnDcJtPFuLe9SqiPo8v10/r6w+UML
+vFYBydHrGYnvXww9fUUKlRI6rKJnaUIBiD1aNeRkagFh46EToovKaPqFykJXM+NiWmalIN5iucy
T0qQf+/cyEdR2WNy4nza/a2pObp33aiplRP8T7T99onM2UzyIphHZM8sTx3+d10GpZVwU8jDMowh
rwNozPBujuNDbY4UdnIL+vVuOO+NcDfog1Ug7oGVs1WXHTUPVECuchclGPepIrRh+ddVopZNuAzK
sMScxQXLZnY+K0/S4isJEcwlVk3s4puUVeoXTMJ2l7b3ql73dJ0KflIihKdqWCPWtfJjM02fdOsu
kQnjor4vHPtl7st5Krhxlfc1Q1CduJKJXRAb9ZbRTuRpxPcjHYm+xu+W3q0sstCIsC2Tq7k5lfrY
d8vMd6J9HvzwyGN1vTO3juL+m2FYlFL8/xtpjAezLAXShuxVZ7GTKAhrUS1Vv3m6/zgvpnDu67K2
GxCo47LhhKjN3HgJauhabTzMxnjU5yFAY4FXyZ3XWrk3aVFw/QBRpiFgQhZq66ryCgEjUYJ2LY4d
OvSvi/hN0Omso4AJcj0upbZAxqA7sw3i3myP3pZPjvJoOJ3mzr7mx3t5T/mpl72qs1gBG1ikFk0c
Q2yu1ztZVxx97ndKnLpaQ91I1DaKjX6tPelSzVlB0kO44xWKXTCc0rd4D3UMCLsUG/20JgvlVYZd
mvaLwg7NdNM3/+08i41+SW9H5TJBmzk5sXlfWJ9k1b9uFJQWgqdgGZiqONrQIsuOlnKoFDDlUrRH
lAwBL5bQ7rrMxtkyMYt+XB5ZczsPRK3Qbx4LP6zM4j9iCxODMhc1JzcakGAOd8wddhKolL52ucuH
/aJNjByfx9fmyh1rCZjBwiorBhsil92byxjEQfolcWdXAvO87a1EuQq1jAJELNXUFqGMZczsJyPd
We1zL+2vWwOBQpaAEF2vzXLGO5ananHK4n891U9M6SBgQd7WbOrRwuHq3aFJbubV18mOQQJvxPY9
JrECARoogUKbxV18+YX5QwX6btPNDpnu28ceQ7q7L9QgPr7+V8xBbORTCiVX1QGntTRGvzBkRzG/
TikqOLrWJelpKCUFV0ILV8Ws+FWvKK+rfIrQ3lNGTlS+K03/41SJaTJzmNVJf2NZWu6y6WOq7MyR
EEHYnNi1N9uDNRicbssIn4z6IY8Jm6a2RQAGTQsrbTJgDjxxPpVel3zIQW7Stbc1VfrPrfeaBQiA
ENX5VGkVNmWVgqx5HKLdJGEmy/o8569mvLcZxSlIHCdxuvmYqgy1KBCYl18X86awcie0H65jArV+
AiZYarXomgoZasT286Q4UfidLTe52Qfmu5po2NncBHhAXenfDiwoPqfokMQv13W5ul6m/Ev6a27q
dhhgC4VRuKH9OIZfIqr9+qIMXUHBgmLaWBlBB7M0ZCmyEbaow1upvxnX25DqMyREiOWXdqvp2BOI
sOSvefixXu5byvW4uOtnLcTySyMcorHl+fhJk505KVyj/MSsw1q3qErzru/KRQTYyBKwLKyLZLRW
qJNOX1DjxqL37Prm+6KPU63VlDPosiRfUCO4moGuEoeE2hGu4sb7QHH30uopVGjDY7Yeu/RTqPjX
V+lyRedGDf4bNjJClLXJSggZCph9DxYe9QqyxrhuwPisvC7ev2jfvphb2YgUAM0awyYyeUEn79Qd
dsXuG89UqXsyiaNcQs6NIG6OG90WuSoKxutMODEmygP9wo123G+j50pR1ibgWabJuVZWEFWbaME9
ylRP22VPdKOLAAA2ECauEwj4Z4ZOfxP/GT7xccOh25L9ZoQ+YmXlZIeqwnj1Jlv3a3wf9UTchdJH
rKjse82KwxXHR32YXjCR7cg9KW03ebUzZv+COYk4S0yAAxaZf3cXLPVNgxst628MlXouXIxhnDdJ
HG2oN/ZoDzzUo+6ql2S/7k3fuLf4xPJ/QftBbZGADmNUSlnJwTRqWldBWQDIF/8bOIj1lEs41kbE
rTplvm3f8pDfupe/yoozL45logC7/zeTeSjNBIAYyrjsLR5SYLdzYLzyQV+hh0LI2LVQucVT2lRP
P2UdAlJkRjipUYiNCzGhYm6OKfh6Z6oz4HL1yMY8BJDomrpuwhx66bEzByDgc7Ob3Bv3tovhcwtU
QwMfmdCjVBOAQy4MZQ05cJTdM5CprD9XEnGYif0S6yztCEWDDX+jVONLrN+0pB0S50qsr2zBWTjM
FnSQ9iqGuTY7dkgOfCZO5iUk+zyxYGKlZTSX45zzNpQ2D4bqZFYfSqoN5XJE6WwJIr253puRvtRY
sS4HG4wZpEGym1u8JPk9GBNvoctZKJ3xyRc6GJRFhz6Zo1lOE7COar0L7hleQuSzxPu7PiRQiSab
y+ZwFieYeQZe7VJGa6U7xbdsvtMrIoBFfV+w6HlqlN4q8H10VvqhGu87YwiuI99lG/hHBfj0P3sO
nRw3bbhChF7ITriCqln7kta7/yaEuy8b92TqQbXW2hCi6s+tqjmJfZCtr9dl/AZzzpoI916+Llqt
R+AvwJX0GeMb3kpgLXSqcxKg4j4KKE/l+u6Av/9nrRRFTWWpgLE13Z9p3zlV8UyodBkNzirxX7BZ
t9LSWrVKIUFpcHjqIEKNbZL6f5lzzhxKo7c23V9e4D/OD0YI/SxQY81S6ws2qg/WQEH5EVgeH5vI
nRXX8GZXcfkE+vLT8IFTlg2u/kHD+DjyFF/2Zs9qC7diE8VdZkpQmxPpVA8FuqLzz6ETufKN+kgs
MbWJwn0omXneV1nEATf9iCqQ+sDJ+Nsb1O903po77eO/eBdcjHxullnAjQIk9lI5Q8HuGL20B+2m
2JmVz8AnovjyvkJNKQFUvwFG07KZopoYbyFsbDVh8Pg8obdZuV+D6CY5FphyXL60DvfXqCK9y2t6
Fibs3xqWKzJAOIlD/WiqD0ZKvBZ/c9TPAoRN03owPy8c5tWd9k11S0/BENHEnRLnKy/8fX2lNLqM
kmeBwoaZaOlgVQOBiZkckiLbFzG8tLz7fN0aqYUT8B5TdeLJtLBwNRJ1pfKpLIgYOGUHYhZYsfOV
MRuKxIfKeJu+qj2Orn2bfJQxL0w1nesKEesmsriCm1+PZW7oymq4tbGLiwM4xgghpFIcRjcwORVm
WYacHyJHmQPDRNneaf3qwEf20E4TsUdiknisda0KF75HUx/t8zlcD72RUqHQ3/hN/1icItYTMjvU
MLkWYvITL7xD69o+AaEYSqHvSVnXd0kRywqX1GpBsgRZY6AF8xOfTT3fJCgVMWuXBcsh9UF2pVLj
NC7nU/WzigJMKCHej6WJbdMxXBYUAm4eO4//4+TtfCwp3gcfqJwj/+Kv19tZooAb6ErW9IEf40wG
v37pyKWzVF96w71u9b958p/lCHBh6N3UrJz2dXrokUwbduHXwkVu6zR4yBDfgLXyusDrNqmItYST
VmcVe5tSIP+pybe1/fqfvi9WEiaFLauMU0MN00sXvZTvKH/B9F0Td5NmmKZhC+ulKcOkLjbYY9D6
l0ZfDQQSYipicWGNfpIhYGs8zP2UJH3prff1QXLQXH3PyqDGPNrWQa/IfdS5MnHrXjC3jchffOsi
m9i6MqhlhsdIeV4mzAwPgzQyKXvjACfY9U+CBP86D7sosXQIyl7tJ17pGR7KfYuaanB8xj6JF5Q4
AW+jWQq1ZIY4tC35BrApRguvia74fhcF70jb/qSb4GWbqjLHVghhS/tNlb7V2sdl/H7dvC/g308i
uOls7g9psOpS0/CYl5YbI1FdKX5WSLJpSgj//1ZIgVHy8tiUXptabqJHTiehqVHzrqvCT8ovlmDK
FrM0pqD9Q5CiRoluhMqA8sv00CwHVXca9jFj3wrj20h4YRcV2ogS4DuSrCoKFRyoqP4uZYbLxh3Y
9Qlku3S326rJMOBDU+Axa8L2j/po6kZvo88DcxwYKlIyd3T147+720lpgiXYZsb6ubVKb9Id3t5V
7KyP0qcp6A5oZ7ylnluXV/Csm7BZwyJLI8Md6HXqx748tNIHk+qUo0QIm6SU6TQkEUQw+WFZPyLL
4tQJcXz4rfmrzZ3VEG5VlrSJocLp95pF97WeeQvTXbudXGbngdlSVeZ8D66JEy6LphvbmQ2wCLln
fxbldChqaoQmJUK4Kxgf1RehN9OL88pprJe0oMz6whN3a9Zi1kGeKw1DUKAEGkyN47SLfNvVTZcX
5tMD4Al1xAzEVKJoRMohbLVfNOtLSc1hoo6NmHJAGFEtU4Zjo9xPvuSARSSwHzk9Zn9XvCdh89PS
CYiwdG0rjyM2xx4aZ2DfGqrM9JL79pMEvp4bqFbGKjc7ZpYeWMwUhEES3/pQ9k7iKscW3Y/57FCd
gcQREtMPoZXYTMuwQzGT+k/aJJdeOpmYZ5ZWtpNZKD0f54WibrronpyhlQnYYGpyuIYZdm3hWekx
9pkM2jv4xGp/uH4rUQYoIEQ4VEYT4r7zDOU2jm4XigScQDkmQELBMKRrXLF8kT14prUUbi0Zpcdv
2+uKUPskAAO6mvUlTWB7CxsOUeuUM/hZV7QbV/eN8Y7q/a0ZiskGrVOLjLXQqn2ODMd2FC8enPS+
3K9HOfbqR8yb8rSv1xW89Cj7SajgSoItvjFHfpT7xsPEJEBTcjd7nP2o2HVBmx15mSsNUcQOiqmI
TJtHUyqga91abtloTiXfpdTAMEqIgByK1cpTO3CYauonNna+VvKJYap7fQ0vizERZsOQKdUSWaP1
1co7uYoqr19ATtbWQVfFJ43u77p8h5zlCG54axXWPJiQI+/C3bSbEfbofRu1k+8ixYNVnEUJK5d0
rdZMM0Tpnbprq+eRhXeqpAXXF+4398hZjAC8tt3nSlVAzOSmoxMek6OF6hxn8DQ/CxgGL1LXMP/d
v/oSZ4F8KzdIHxWqqZchBLYe5/zs3PmG99VbDihoduVOohSk5AmQ27PQGK0G8rpjeDufurdQs3lb
HBaPD0eg3tX8c9fUE3C3XmxrGUBZ4FXrwdJujDlCSOcmSm1iHS/D4nkZBfytpCnSuhpqKWrhNfMD
Mz/rCOaAZTTXiQjm5avkLEpAYNuwJ0nLIIqBazZ7qijyMOL7Yh+2HNWLNcq4qgZ5j66FkO3/m42/
Bf42JqeGemO2/NSmhwTd8sZBnnadpwZo7b6RgiQmTI7SRwCJus/VNdP5A0BjHyy5/VhKVIMCdWzf
/KmNSn0ZW7nKAa888WBXsZPvV5fzRMR+7lKPJsKmxcCoNdma2be4gq2pRgZMn8FUNiJ6mE9eUVF+
2aX+5y3wiaHRIs6UruJvG5QMDjdRax+qES1hkq5gdMqcTX4USpgblYxP04iAyxou367bC3GZiA3Y
iTZ3hj5g/1bQq4avsrXveiJMdSnW/JOSAkx0TTQhUI/9k496EH/jrMfTc/ko77sv1OONQIq3Cc8b
U6nyGWWRCkShcxf8urMz14mTg5VUQ6VvHpK0Cty8ryCgGBltUrNQKjB8e8gUPevBukc/4r25CxHy
i4/UQeAwd0WYGCZt+rzTQxRfed2wOpr2TbH3dbOrww99N7ih+T7/8AcUiu3WvTKXUrPAZ5L21k5F
2gOZaM8pkPdoXQnEjd51S6SOudh1bSclEvkW1ONzVco3FsK03M/Ir/NxIOlM6UdcliKnNLMxedfk
3kD7Lfv8F2E686JT+plzHdBhTeKkifTSzTybZsH4IwWDzTLEh3Uku/Pn64vIr6drJiI4HMPIYrXn
NzKe4naUuqX2KVlemkx2silYDMtfB8KjJy4AVXA5WMLyoRihliSt+6pU/S4jJBCIrArw0dimIlnc
7LM2aAavbR+VyjUK4uK8uD0WklOGamiKIg69ZK2EaXr8hTCxZyV0NPljkrzLws8yxOyoHpfValhv
cQxrp3n5PfOq0z9kUlQy6jLsbqQJT61SizKznhFmKE9vpH0OJ3X6e0ItsXiXip/xFPmxeqbgBoR5
XXXLAlnjt/XZah2GqL3kR3jDetY9C1Kfjm5exouNTH6+N1jfpprSDSNkJqHPAYpnFLvUaSM0Ufd3
7Y7ydkmB/ChsBKIp3Fwwh5fnJZQApY0oNRueJ4/XVITuTCWULl4tG/WEo5yBD46xEMYCTj8+hyny
1Q+NZzzNPt4vNyQTCyVOOMdd0s52XGM1c83lKZ44qPfJybjn5Cg08Qtx2kzhTGOCW2qVK2IocbRT
kvtp2JUKUUt5Ocy2WUB+nW62q+yKNTEKLGAF7rsO00St1Gm89A7VoRiJiNJX6nhfvFA2AoW3Q2pX
Sazw6H5mudWLgZhG6CFabTvqMwZ1uaVLtbRdxN6zQLGdNk7TVq0zfgKQv1oXMAco0+76hUKJEECk
GWVwo/MgnqzsmfqZHCBIfV8EDjUBGX6O79fFpN2pmb3uytKunOtaXDY3pmMwBao2dTGAHIVWZlQ8
MjPpbeYWRXM0h7zyhprKj1FGJ07jNNuW9asOw2a74YV3OCcoSR48/lrJvPCOKhyiMMni67sxckkr
DFA2wQQw69xGTokTC4GwrEINdBPQNdDUpSL28RpJlaYqv8LS0+SbcHiVOw1R69R/V5nX9k4R+3cr
LRzNSoFqWNPXorVO9aj51+2Csj4BhkwtrfWRaxPVqSNlrxXVv03agwBCOiZlYLgRJKi30Qvveeev
H5TGvc5IxdD7c9nQf9zDv4zjXLuimlWYnyTphRNW+uNaYnZTSZH/EHLEJt5W6tLQzrE3q9V8UPLS
z9Xu2EfURHW+/r+4s2eAE3t2rdiOR4WbgNnqd3OIKspSC8L2a8UfQINGlENTSglY1I3ranccv5ul
8XNT8azGeMpSlXKWLgZWN1oJjkspqYM58JsdRGQ8Cxw9oPBPc5vD8ETTkBEmLvbvZukiowEJFmGr
p1w62SNxhKgt4ou6AaB+spdERZ26J6eKb6ByUT0N6Yc6RacYxe1OqSK4KKoyyc2Qwv/Saqt6YHG+
3qxJ8/E6JFAnVqzxbxS5MtcEu/MWJOa8fpbXeOE9EhNvD18KwimtRISY7Rr9brBx21D3KKN9CYuM
eOpSIgTHpCjLOlktiMi1U2TjdqAs+uIT7YdFq2KV/1waKyrUIcCy19OIaXR2G/tmYnuR3vr69Jy1
CxjY0wNoX/dZF5+KWPvQqJnXlv1hjeaHVU4O17fxusqqmCSxahsTZg2Y5RDNDlO/h4V7XQClsgAW
1ZBFDdKq8GClP8rGK7rGqVc/Y4T/RVy4qtgF0OrLrCXcHNVdYTjcHNv9uisOSfovWpxIaXxZN6d5
kRf0TJeQxnbphzIodvotD7Uif4ti/OsLeB1twer2s6i2UI1Ra2Ezqb1iCoq8q618p6xk8dplr/yH
7ydOBDHz2Sg7nb/aMAsC49D9DGU3+Zd08Q3eTxjYhzUl3M3LtnEWKRzpcYBPEfLqixrUj6n2ubAf
EzV2x4qwwd88u8+ChIMdjazPkxrh4+xz/pG5jSvd8RY46573E8b+cFN71zftNwbyQ6JYWGLEXV6V
FlRju/FkuM3OdjH+z0Th8LK3qOosYh3FwpJ5tVFCoMAa2x6YMiVolbSngx1ahtMb2n9cTLHndDay
sLd5ll/d5boP9tPA9qvcXVAujMfbXeVJB4op4C0+/KuDc15O4bwBo/oR9dE4BIfisbzN3crv/BVl
0pwLFaNRfXPFm1UNxs6hAxqXT+BZuHACUdFgsY4HeLVUfZGrMCiKbHAyc6BW9rKPcBbE93mDKi0Y
lXVj4qhymyaOPd2MJz66Ig5sNze9DmV3r6svv9FAUSnYy/fAWTT/aRvRrGqHROHpnKxITyuqKoqC
GoR5qV0ED5WzDOG4W9bSzZEEJBvc8lS8JJGj3MQemoocJXaHxCn9Zd/dkEPrCGBjwuE3QNajVtxe
tcbj9OKp19+kmCCM+dmKj9mme6rLh7AXsWDE6rW/y2CUZPomT+yoruNXNaXSHL950/5YT7FJ1bK1
rpJmKAYWtP7tRat+CINsgGLIAe4WivWIsBGxOCSXy0GOFpjnkq/f44h9M3KFuBGIEyC2qc52sqaZ
CZXC+d6WvCI2XbhDa3Oa454QRWkjQAp62Md1MGCNUXw7LvuJetJS3xdQQ9e6VJm5taeNdbDA4h3h
+Xf9lqEMTcCLxpBkreRXtlbbQd4knyJJeapymfCtLl8vmJBoqYps/jLnO7SLaEzTFOFUtI1GN3V3
Yxah05SEK0qJEbTJxzjGnG2IGeOXafKVyu/1ysG0+euL9hsYOqsjQF2c5qq+FglKFx66z4vfucmR
dxoyZ/QVkOWzQN1TpfqXN+osUkC+fjVlSa0hMoyeUuUj2FhbhJ6u60UtnwBzg95laZQj/WPbx052
Y3A1FUgFEatHaCLWZbRaHiumBk20+YumHbLmweypiP7lk/Njtd58q81dJE1rjxwTZEj7ufPDXRlY
H9p9/mrda6+oy0WAWCFM7zeP2bNI9efrL5dYUlk68oHyDuOo0HhVoMfGMV3eKFSjImT+en2zfoPd
Z4H80troOBUVSrki6MibrooVfTBoLHPlIF8dfsG/Y+4wrt6zOAHsaqlBm5cEcUMXqN3XOfvzuj4X
zcJGfIQpFjNUsRuvLKKmWzuc3aL8EGKQbv4aMWqP+B784gNuZAg65GhByWITMtpnPnsvD/p9fZO+
rGDBx8iJ4LpClzdoI41rvNmgRJbMVZ0hrUPSTPF43WUYDAEvEEpv35cS2UgTsK/vyjDmczy9MD2a
zuo1D8UOBNHMnzy0RT28i+nYVjcCBRBsynFMEZxEAUi6tzDMZrypqDQuZRMC6MltP3UYFw4Rkp+y
1FkrzHRRiNfx5afdRhEB9tpiVaupgpQsx9iTMkAq6RCiYsA1nOlUH/Eel5yCAMGLXspZpphPGvMy
KpMGi6dZRjCUPuC2+J9sYd5K13qEHV4Ew40sIbHUxWEWjTLfqM/qcf721/wANPL+0TzjuXNHj/e6
rByzZVnRcZbFx2Ra5cbftdVjEiyd7diYvmslOwuttlRD42927yxMwN0pm8u5yYC7tuJUL8zt0KJp
eTyYkt9FX3PwnVJQf8kqNVlBuY4iG4omZlRLtiDTMCHgpVWD7XQF2y9mHnnVPBM7RwkSzH9ChLxI
OgiKQYJSNYOfLbo3NFRcmdu3iIpbfQT7H2dTN8MIVZgp+6a3mEOCuRm6fqtW3c6ubxI5c9uICJPy
X35FpGj+RcqaMk51vAOMIFYMZ7UDu5ydMLTdyCictvx0/QxcssiNiiJFcdhj7jQI3CCvNbywz53O
jh2pASdGtjcH4pqhhAkWOStZtQ4llMswynOQ/5DzAe0FAyfaNEyqYZiwETELmqZT2kg8MR2aT1nk
JMkf+UwFFS5dm9vVE67NWmNR3S4wkAFuhc/ZeECwFjmrjgbvf8OhfwmwtvK4zpuL0zR6VscyN8jk
pUC3+kL5MheLQbcShMsyV2yM60hwslY1durwUxEfpfZUsQcpPNnqw5r9b6oIk6c2ilvNVikZrdFM
hshmTFsnSWdfkkvmFkO4v27rl7z4rW4CalQy+gQlFMN73Rp5fXusay0w571e/3FdzkX/ZitIwI20
l5I5HbmdO33lcIqrdj89r67mcioSi7BCYv3EPGhk2P3aM0iL8HZwOjxXm6YPGkZ1OBHLJyZCJcua
Q9OAnEZOAktSHLXRdnm4aM6ih4lDrOGlyNJmDW0BK7o6HNICkxa8/5P2XcuV4zy3T6QqRYq6VdrB
3g5tu9ONqtMo56ynP4ue889W0xpxPve1q/YyQACEQGBhzg/VSXNLZ7gJbuUeu/JUf3yuDqJalsC3
eB5jaUCh10gBiPWbd2ozPltW4u0LJYh//DsovsCbULUAYQ2Rq1uh0+nOPFSgvfpLEw2aiLC4UAEu
AyXMDHZaFVQXPCvFWWpjJ9VcOr9jl6i1PisuaMzqZOUm82CtuhA0qyvPzXzYV53IyLkgEXchKn8y
xNE1ciz0xpas4NdkTILsU2QEXIiI46IoNQ0BduxVp0lbu1L/UBAuNhhjMZZFA0GCOD9FSX5Xj5qr
qta7YAxVpqgqWSY/bVknlhb0NW4/vYjsXH3q68sgfdg/k3+Jc1cQ7tw7Re5mjb3pzo8zhq7B3jXd
pJItZ050TP3sIOKi2ywvafIVkLMCOUdvmxQDMG589kZBz/FN6wzH4Fj2jhY5f2+IExaDt63iCstZ
RaZZxWLmsG9sxchO2NzmFE8gPvkyzShisM2dUmWLDH472l4xOTvB+zZNqgCihtjjnuffpaC269xv
e8FHnkA2vqA+DOWU6ay9JdYOrXq7CFvct3OkfwThK+nNmOpGzbr3us9Kg9pCe4gP1tfAsqXzOxky
EYuucNy9MS7KZHUj5FFp+5gs0k0dg26Hip50BcfDF9MDRW0Mmb0cz7psz9LHHK+sY3RoGkEuwUzr
7ffAVRx2fKvkyJrVAsUZmB5J8twZmxelHG5kbPogGrkx8swJgvi479Yii+Bujma0zDrrAKmXP2Pz
1C/+/u9vh/KrSFzUiCqsy0kb/H6d/6XE/qhhnXH1rpzyisEFCiVcus4qcTyZKvlk1O06WzCFJuJ3
Yk64dzpcYACRfzpOrFUBE6On/JwfsAn6rjuINtKz/3YPhosF4EjsU8o63XSptpXWVqpLa81gbkAD
pCTIJrdPnxJdlw0N7TQsL1sZXABSCKPucD91Uo6+4clLwZy6bwCbD/iafMXgjFoxU7UpM2CMDpbo
gvqLTXyzh7X5KNq5uW1sVyjOmCNadsvS4kJX6yZDvx65L5bhXFiyty+TSG2cUWMnpNQQJlJZPlj5
w7i4+7+/WUVf64yzaNJG2phRCIJdcOjXW25QRe9tFAgwmTRjIVMvsm2R5jjbzuei6QO8gbmNrD4Q
LKEMZ/VXlBUCY2CKeWvb1wPibFtOTD3pUsAsjeXrqer2iXoi3adkETZXbN9E/0Dxs2upMiTDoAGq
8weX9eCEnnGnHCzsVZZcTXCvCtTHT641gwWXZaWBrpBOqK3baWjcprUlSFj/JQe7CsXdd/VASkom
GB52jlGMaOQOaDx+EFsB+5stfm3bDkVXOC48xDSKho6CnHxqa6wkfamDyAGvnq0PjmL93Ld5kQq5
MFHFmhTJNc4LO5vu6VQ5JiUHWRWmdyIc9vdVyOuirGrb/DUcmUhdo9dnsdALbjO8YGIT/B16LmNX
/fAO6RSWoONfJjpfeUNbcSKx0Xy3Wx4U1NuWS1t7+xCbvrWC4GxDkRczzHvYoBVRu1O9oMPGIaWw
6/ppH2gz+q2AOKto5Km1JFaXqvr4UxrkDzl9TxONtoLgjCGJDazArKGuyHwpp8fJ/LwvwqYRrH6f
M4IpC0DMpbL4ikXdXXOoYtXOy9M+iEhP3C3RGxro8BnIiKS+s/ylFrXjiRC4ayJLFHOZS6gpCXNb
iz9JopXjIj1x1wIxlIDRHOJCTWsgKPWNPAWwrnR09nUlMl7uYqBavJCUVcLzllzivLdlsKrWuCRU
Klp7KJCJr6DFoSn3IXPFhH6rqi8qvYDSxN4XZ/tgDAOMdbKiU75Taq5zJWoGpIrpZNxnLQhPQ9FC
Hqb6N1ep8g8E/yk3LuHYVSFaVhS4e5Z8aNv7pD2NCYqC5GeeC4joBQLx33Ux6I9zEkKgiIzPRC6/
xrFoSmHbBK4CcfGrV5IoGRgx3tDXflvfVcZFGStXGr7/0dnwH3MVQcOVxuZu6/AxNI9R5u3//rZ9
XeVgqlxdMCQJWkMm+H1JLt2oDe3RjG1JtGxw+0CoZSiWiaVSCuf6UtkEacpoQ0ZQjPbSU5CLktzt
ZEO5QnDO32O4cNDZoDWKsuGHFixojNSta3zljOnCg6i1RyQRFwLyEu/odQU4dZkwVvtdrr+842Aw
j0dNS7fwJMsObnUwUww6HpMVCxpsQA9lL4+xkyQVBLLN01+BcEHfzEH7irYORBet+ZX3S2ovofKV
qCga7Uuz+eKrrZA4C6BDNDQ6GziQH0ss1PiMN1+HNbiOuqc8/rdhr80jUi3VsKhFKKzudw0GcTcp
/YwWgYy+pOVzKmz2ZqnDm6Cm4TUZzS+6IRucTFM+JQtYbVkzz+Ay+qLwK+tqDe41R7al0/KetN3A
BWYSahoqTy7ahlPdjlhF605BZheWP4OALxGSJ2+axAqFMwl05is6moJLNx5dsz2rs2d8tjBdbTkS
cUlxH6poTWFvRaKB/M3jWgFz2qz1UF9IA+CRVE4k+yA9dveNUCQaFyLGuNCwPQ9RiOoYcg6dIB+c
uTvug2x/Da/k4CKDpWFit2M8Hc1nfXake8YuGTta5TSvQ42RJxq837yKUFNTLKKhrMTP8hhRpaam
iVDUS8NhxDNUhZCk41U+Iv6+bJsKXCFxl97StM3SJ0Cy4tHEQCj4yeuJ2KHRCeKSSCTmeavgV1sJ
Wu1LAHVt5MmTazWpZ2bnuD7sC7RpcyuB2N9XOJSQYJ7VV5zRrg10t2aCVGQ78K0gmE5XEHqmyEnF
yLnIS/c5uNTfxkNwir53jd1reIuosFVt/rAv1eYxmfLrtaFSkx/psZK+n/UMA9yhnjta/6B1lTvN
n/dBti/cFQrnTWnVomyFcZdXPprIyR8Dtzrmt9ExB3W8JJg93X5eWaFxXiVbOQU9CNBaPPp71UlF
P3/gpqNtTTbju2J3vOUaPwVCbhoI1VXN0E2qqjIHOw79OBu9gvLmV/Ne9ha020uefFrO4AR9XYnn
iR5XNg/vish32qZGm+VLAURF+1ViB7RlDHYRikawts1yBcNdjnqlWHoao1iiP7JVM8bNckNGO7ht
vNnHIOdjWtihqPV+06tXmFz4qLu8I+ECzEI27iQp9mNaP2rgc5XLWlBk347CKywugnQBFiXKFrBa
L3o2fEaSTtzsJr+VUFIL3fz7nxnKq75Xbo56SRvrEzu2e6m3GQ8bmsuPQwO6bIbYfq8OouYKgW2+
uswKcsylPLQ6Vu9Sb+fUK2RBQzaz7TfpzUqF7DjXv28OEZrL8fvdTJxhOICvvy+/RP3dID/KzSUq
X/Z1KJKHSwByFQyhkg4VogfmPM7NEavE7H0IkXNxMcta5nxIJUAsTfPRGqbYDrHsLxzy99wrK9Vx
YQNZdS+lLXAKXPfaXf2uD9zr7/PlYr1r9Mzo8PuhcRMbNqme9/Ukch8+dyZanRJ9xNlHJ+VHiIdR
8oDUdrZft+GhqE8WwcmIAhJPb9aksQTiZ4hEvg6fZSc8woN8tMZneMceXaSjwoWFQkguRpgtNUtt
AKRc4fnS1s+VXzr5QbsLVCfLbOnQHLKDqHLMrHjHq3ies8qkfUgTVI5LqXVI/RJWz0N0xF4jORBl
1Mya96CYN6wcWJ1T2UQjBOrvZfexaohnjcUxb7+UiXzTN1/Mgv6Z2fNkZxKGJUG+C4WO2ck0blRD
kEwJ3JenOjMWFct/Fvx+mp1L8+NQeLlouZXoeLgIMVmNNRIKneWZ+VeQBu6QmndmXzukM46qWbr7
jiaSiAsUeZDqc5rDz5Zlsiv5LmiQh4oWoWynatdwwW/cDlOtaaQcQgUpOHDQLH9C1lR5bPApOvd2
+GlfKEEg57dvB2WVGkaNY1JkN0mO2fuae6hJTEXHB4/BN3NLpIvTkSUSrTd7jCA+w7vSgmVJqPNc
RGOd27HQUjADp6sGVrhxbpTQ3iqtBNpjaJgiB4VQ9l23i9cEMDksX/a1t2kSKzju2iVyn+G4AFeB
d9QuI/NIIulxKUUbG0U4zBNW0WGqsylTFuB0nWIbilOjMmuKVmhupnwrYTh3onrYGSnLZrNIt/vl
0LSZTeWHqvT/TGmcH1nxkJtKAWGM9hh1D0p6DIePfwTBl7ANtcIeZKYvNPajDdhGbdmtRYxL264K
G8OLDnrjtFdjXJ1KIHXmPBUwbTQ0+2CLPAy2/nN5nNGzLR+Xd71crdCYJ6/Q6kkassjA8Vh4klnq
H4aoNrFtZFdxON9BMamr1BC3HRZp2oNxGqWvoSz4NtwMNyshOIcxk5iUKPUxIqzT0D1073pWWv0+
5yhjFNRgcMbvV9jROhiXua5s651R5qopzlPipdTJpODgk1N3smQ79sw7bMGMb///0Q9H0ayb6Gw4
n2ktMrR5j7NJh+5gRWCOZlQcxbsSu6v6+Fw10Do8X/UQLMQEB6qjr59Gxl2f2OMP49w/525/DL7t
++q2SZiWCTZqzSD8A7a5TEiOJbwEdsVgmzVxi0K0i+JfroUrhvq778xlO5YVa6tp3N6TvcxNXP0L
mz9T/QwZsvT8ZyJxyaoCorK/3+QbLcIj8IdmcPcBtkP1VR6m01UsCFWKRTUjdKYU1Gmac453TTwQ
2KFw2l90OlxQKFUpNgbWf5J1pyA417HgMhD9PhcQehN1qajFyWQ6OZNyOueByKqZb7xJrWFe/2dg
XEyoJJnGNIYIf9PIs92QrAL1nhYxXdapoeD5QkWv6+9ngi9iWiY6XDSsY1vNfkRt5WNHucBFt/Sl
yxSlQnT4yyb/1NTWXYFzh77m8KKGxzg47VvWVqBZ/z53HmC+0nstYJZlDl44JU5ojA7tRE/lm2KA
7k7VVELxZMZ5yGCasRSCldtNNeQaVmdrqfcOQVYI7D9YuchoStmIDQW4LoOvVndG24ddk3d84+gr
DN45FFrFr1JQ6dacbgvrrhL1PYsUxZ1HmJRxUgRQVBmq56jR7mQrcPc1JYLgDFeSs1pVBmgqVC5q
9DKJRNiMvms1cdclbcswyjvIsNx3LitQBPjaQLGNVYKjM717T019jcddltRM5jGtgKc2t4Pq1tHL
LGLL33ST68kT+XfrimZpBjs/IIy2P9bDlyrCpLv+6T0HYyjgetXRwsUXduS0J/JSLpiHaT4V2bEY
Hvd/f1uI6+9zt2KTYVS/i3HwNPs1S3fhCFpfKkj4RBico0tNCHK5FDJkwzlXbvrgoE8CCOYCfHzX
lasYnKfHdUlQW4UYEf02aB8HjJT101Oe/qG2OGe3FsWK8xKpZVyWjjRi5Mr4Ic8//uxIOHcva9DE
YjsG7Mo6R8n9PD4tvSBobX62rPXF+XuetTMCMjCazzUFQTZ27uI1KFEOrIhmue+Z5l7Dcd7fL1qE
9wvAERB3tIeifJhEWf/mi9Mag/P4vKr1qmBWxngnWLtCfSFfltKb2CgP2IrNL20i3Fn7L3GNGhZc
kxiUZ6gNpbIlI4trUWnrmC5kVVDlQ/8jPbFnhOwgem4SAfINZhKxIqmUB5jgX7PD5qQYT7z0C/vV
PQrSOhGR+rbv/iMfP6k5phLagNoR/UZ0fpxK4rTSdFeYIkIpEQwXhqgeyXjSg1QWve+k+xDVh2Y8
7vvVdoy4isKFoaDFroIkgigJve/jC1JOtEg4pSF4yhKJwoUiqx4MJaohymBGJz1Eh1ZET+r4vtvn
Kg0XipJpnoK4heHlhXlXaIszh+WtXAgZwJnm30bWKw4XjYygJukcQRzlaXZYMTLy1QcTLUD5fyjx
bx4Rnm2xscKSUb3jwlLa9qXSspSwmO+i8WDIWCNJftSdKsigWbx5I9QKh4tHWrq0QZoAR2rOWvlF
ix8qkEtqvdNgf1otHGrddtoVHhebaiyDwS4z4OmX4qQ6BjZZRd+N1G7xVKJiVKXrBPmcCJFPTrqm
ACN8DETDVs+J7jBuc+L2mZMQ23CqA9bD1e+ZH9CvUhLujXohXdOTAA7W+Qu2BynH+JB8JDbjm4xd
Uav9Zsa6AuMihhK3nYXtw0gqpgjNkM8xFVzDIgAuXNS1VFlgq0VmlJ6y9CnUBc+1ot9nf199nMSW
XC+Djt/Xqsc8c7VCNHWzfSNqKiqTCvwJDUe/IxhlQ8YcOz5YJSf9yC758mJ8kB+Mi3EuH+C/ruWK
5mo3o59mqSi/GxaRebrpvKJ1EmoUzU3DSzXGdmR+VtSn/UC+qbkVBue9Uasa6cQ4hLUocLS6cbBd
bB9h231WEJzDJnVJp6G1YMpuhy95Tzma6Hscfesgo64bOO17Lo1/8BSecZoQ2pOBESpW5ovUnZW6
s2XRjbEZ9FYYnDlE4ZBaaQbuUJl+qpX0r3Aw7XL41A39LwuNR4roLWHfFBSZ89DCmJXJeF1SKivO
aA62UtKzoYnWsbHPrDexfCUW56e0DUu1sKC6dmyx0nPqnhTrlBC0q4IYqQVxd6ko35fyZqa+wEg2
7VBHkzS1MN34hpTbmsy8N3ogywcTMz7YhhCcpI/LY/YXe9tKvP6TqK2K3X+/y0qxrF6RKdWoIaPA
9LtHz/MUTnkMfu5lSh0zB3vg5wRNhHPzJIPZZ1+8t9L9jsUdn4ZxV1Wlee12ya0FJ7Dox30A5kOc
MBq1LAQKGU8nJh+ecqr3aVUGuWvJv4zRT9Ala1ihJweXQr+LrdSOJtFnD9MPD2npWDWLLjsN/Xac
rZRp2MeRhNry0MSHzrRsvXmaTOt5rKvbhEo3Q9Hf51Fs6xY+7abif3ZyqqFgh3lYUzY17Jf6/fQs
LemDLAN6Ed7p0i+8G8N4BKf2NoP6HYM7Ndz48hJXJT4PZIXYmUUrpxrHyTHDRnbVdhSI9PZDUtWp
qqE0gV00aGXlqU7SvMUe3LBGHL5ffLahs/jU2eNntoO2OnSiNrg3IYVD4+7McoqiYiYl1lMZw302
hE5a483V6MLDvmm+0SKHwyXXQzPoZdJVaPUsGrctDrWk2lP6lM3uPs4bH+Nw2P+xygHKBN8GjQwc
uhxD5QZs4Pu//8bFuN/n8ulYxZq+SIe+5jNjHqYn7dCfxMMVb69LDoe7kcFuWzRRDyvQL+bT67ot
8EWDvFk7MEr65CKqJ7y5yjg87nouMSEYlQ30VueZcR92+M7WMbVcpIkdhaYra0146LtP+8rcP6w3
WyHSsiQBOksCxzTSp4Vi5jeNBe4kguAiRDObJM9LQFBtsFWKKfNffyYDFx6m0VTnghlckD5V3Tda
HPd/f9NBMVxB0eqBAhKfx6DdJ9D6Ng8ctEFk5kUpZ3smj/sY2zFnBcJpSemsri8mgKiH6AE9YIfY
Ue+tg4HFbqMtenV9c+UyU1uBcRor+kDDBCrAYnN0KZkdFYV+jBN5Wa05VGkE8fttkxuHx11Rs6p1
aUKywCk+o3F69LpTfc4vxU372aqc8rY9oV1bECWECmVmuQpDRRIrs84wWwAqrmIHp+qo42G0xDS7
KIfZjK0rhb6JrcpQRAHAqiR5NgzqK1Jjd1nqTPniCSyFKeu3+55TJhdf83QMsGuBHR54dkCpl7jD
sbkJb2tX9pOjeAXB637hPUAu4FKFss6GInBGTJKwHY75xWqcDtQKui8fRztxUnQzi9reN8PGSqVc
+A2SoG+LFGKix9Q2mw9xL4hLIrfm4u0cm3Ur6QDowTTWVw+GTt1c/7Z/WgIp+E56s9NrNckAkoLJ
dGhuDcPfBxBYHk9Y3emR3uUFLC+J5qe+776OI+YOq9glrWh+TiQLFzXABjsYqgaoTrnDzIWdirqb
RLJwYaLQDI00NTuR6sfUP6amQ9Sn2AoE4Uhw8HybvDpVRV6z6JdUl9ICD8QjEc00iqLPaxljFX0C
I6FLSoGBhSisgD4co+KoXaxDAV5Z82f6P2+o+j0o8DvCA63pq4WZgUa/acuXZHL2zez1lX8nCPBd
AKE61GbKwun8qB4GV3WIQ894j3CoGxzxxHKhn1nRT7Q+czMpukYBfll4scQhKWbA1vN9rd81FthD
tV/gFfWMabGpLmpDENkGFxRQe6MGGPpxDRd3ferS8APoAfdVKbByvhdpqGNKOgkihYl1MBcweY7E
qzBXLRFRtUIExSUVUk3DWGOWHip4eyi/jOPzkod+JWLlFeQTfN98qsua3sfAafAl4xE9ijH313im
EdDblugvOokFt6AgFvGLwXuUSZcpAmKt965OchdvB38Iwf6FlQsPYdbqJMS1F1t38ugR62XfDrY/
MK62rTJbXAGYWpeRsIUhdM2RfV8Mx252QcV1q7qFp94UTiCwPCEis5cVohEEUjIZQBzP6jk+Lscc
3Qps2kp2U0zTioISE2AnZvCt8mpQjWYlA04naIuoXGymcsrsWaBGZsR7KFyiME1xrE1/J3r1twr7
0ECAcmKPo+G9aNpJJBAXHfrUqMecpV5hajlLf9aVBcso3H2B2I/syMM3yld5bowmC0FdEUJzDzMG
77Ssc9CBReWXqfNbfBXuQ76tqv9+ffDd8mVgjloQAjOd7ciy8Z7D0jxHB2/jfaBgOwnbLye5IoMU
eLHGZRSlpGjdQACrNaqHVge/kyJvX7TNEGigR9+SqYVHOC6nGOJgtEo5DZwStKIeuNBLW0Et39On
cHG6co4Ep7dpIis8JvLKxUAEoKilDry4XC76PHujqtxKhfA+Zqp5YyUrHPZ/rHBkpRsKo08Ch1x6
j1EoW95wHv7j/kuRUFzcmKHeZgYFkJNjW5GmzmDwHh/MQMT/u2kOK5m4Dw2sARzQqw3dtVJ8qyiB
bWbG4745iCC4YDEE4zjmDIKOoYcvXsfSBC+GIl1xMSLXhiaQ8STh5IW3tA+x6iiyvy/EZoS46olf
8JdITV11LNkzwwIUQ09m/UgCw7ZiO0CZRUmpX/UCs97+hF9hcqkEXlmihDCxBmy+a76knuSRZ/Dm
YklN/xT7litMxba/O1eQXHRo5TErMgVnFYJD7XH4zDbuscaQxnJbP/loHgJwQLyDeIzFwhUsFzHQ
D9XkswlYUjVOO5s2nvQP0Sy4iwWGqLO/r/w3NeJUCw2gKMmLBOrFSLjKSBAh+JEhYmh6JkU4MTYy
ZPmJrz/IJyRLfnImH0qB1YvE4SIE3q3bPmNgKSi7rBibhUXNj6+p/k7E07nokPaxWhoaNCYp+kta
d+48Yiyplu4bLb0tDMUONe1QRaAqtFpHCV7QDYFmYvnUpKqnm4lrKpVuB1V9kWhx2HfIt2sBOJvh
woqVkASrDiB+mC/OIH8ogw9G/rNp7pT8NpfvjemglaKnT0Gg4RmzeuS/6TRAH2pa/VrS+r42MT6h
ZAJD3f6UvfoDP3MkLWWaTzFka9zJZduI2Jqb+PS6l9UVrbcRCMWzZjVpb6lZCDBtorc1eF5oQk8B
FdLmCJyD3ycoVUpfg+gdqal8UHxstzzKlW2+WF8nD3yh30WNHYIshG8Lp4qalcqI2zoIURdMH+dY
ts3JlYT0BsLT4uIKGbMkIswRK82ZblnhYThH33p3dnMX+57dfcPf/Dxf2QY7zlUU6yVFDbOK2aAk
fYxVL5J0x0r8gsAT5PxlHgSOJtIjF2akUE0aU4V0Bf1Wjy+W4kkRXjUzQZaw/aG0kouLNWFszfVS
Q67yr8Ht7/DK5M73LV4AFS/1jS/E21ejyOq58BEqeNI3sdvWyYrKllrPaH9NqqDcKbQMLjFp1Kw2
rAS6Q3B2VPSSlpcUVVzZ17zYjwSv0oKD4lu10oAWtHk1DEN2siCwy2byw+Z5Xj7sq050VPyLu5oo
SV4t0F3nsjp/7IUlpCKYnK/91A2ETfjs6HeuIcJlJX1USZ00Ai+hL9hNiYnFS9XPhyF4oq0oxAtu
VcKlIjQJQnlgqYgVfiuS4/w/U42/Xls6COtkosk6z9qUl1ZnKAOeUlEw9nQ8sEvqjLn52t4/o20x
rjCcyhRjykDwikrKEr3gQ7Y2v//Z73NqKhuLjrWM38e+C03+IhFBI/52vn39/7mYSjU5jw0Tvx+C
xKgxH/P2gxz8HDTZARcJ0Y4k+Lwv0CYgUTBcLmPiG5vCfg+rY6uEASnxXZxgf92I71TTT3q7sT5V
wQ2Ipx09ft4H3HTXFSAXgPoZFBSDjtgQl5qfS3eT0fnG8GJOgvi9GehMzK+DPQ6MePzQ/EC7Omu6
AXG10m6rCgvDm/qCBmZ3XxwRDCdOEyaoOOqAkdMnvfg2pUcq4tTa1NhKEi6aFv1AM1IAQq0lW6ON
TYvRpxN5MMvmtC/NduRGRwqm4wzMkvKZfGGWahfJMzLfm977e86ouElP7EoX96Bu6m4Fxl2x6KgL
UimR8aEXlue6Vb5GSvmRqonggtgMoysYzsSVlgS9piy48pKvsIEwPGMZj90sXxPRoj+RQJwxyMEc
12EBgRQJRBqfSeRq2Dr1h0fEmUOHSkWkmxAnnG226Dt8LL7/0B61M2OfF3Gnb995V+XxKXnWqKM2
DzAI1gITe8v3+KLc5beLwwb0jWeMiO+LJ1Ahn5X31qghJEGFVXFfaS99/GJpT38Gwd8RXdyjHREi
BfST1p3r4Csmw/4Mgrsm5LYoTatmUiiR3TfOon2Nh3dlWauj4e4KLSd4eK0AMp9HD5HhmB+wCseP
jvoxdIXfZuxffpOMrNDYwa3y74QqUtZNzBAeO+zycGevwDMCuR01p3wOHXT1evs6FMUigwsPaIXu
6siCoUtHxg2hYA9u6y4OdvAgFonq7UxZb8UDe6pOQQot882FQbvEIz5y0RpnHmvlZiaC62i7qoW6
8P8BcFZHzaGUdHVEse4vBdUl1XClu+JGO1AbNIy+iXk44eIDkUycFfa06xZpAWSrfJElYifRT8ER
bRvFVSjOBC0zb3pwBiLgPXVugxa50plHZ3yYfTYeTj9gTEKAyNS0d06cGdKGJilGxlipSfHDG+Wm
U7y/8eRjGvvGswBPJCFnhBobPGmYDsEMho/38oCxWyV8nTxB+6Qb/RpFTY3/YvdXpXL3lWWW02iE
MMXotPhgWsCyX/psXRjdTyjcfSBE4+4s0upj2UQQkKa2+lihy2c6Zp/wEjO6sgu6ToFXi2ySu72I
0ndUYnAxuUnLl6wSJNCbydLVzfj5vgBLfQeD4vcHEtu1OTuj9aJFHTr1BWVIERBXpUaFJS6H14CR
Jm5Rncyoc/XMVwMBztsVPezLaSURFziUjurBUMEcWBg0/foQ3Ja3bH9l6IteUUXGwLcjV7215HIG
LIOcdPWQsDZ51euLW/AT2ib1R0mzh69kmO0mFmRpzHHfOLZlGeDfxo49hWdlMMN4qDAAhXxdPtXF
YtfhjSmJvnK3o/AKhXNnXWvlpu+BktzK5wmrZ8AK8KKe9PvRTW7Yu6MhyKhFYnHO3ARRLsULALXy
PjLuc/U2S3+8J0athOJcGFN/CVasdfjovZfPwaHw6UODIgW65tged5o4oqZO5qR7Z8U5sTk0mZoy
oeZzeMRHKfqiI7QDipZtCXTH+/KcayYWB7cQpTmZ2mlq/FwXHM+2xV91xw/oUlKbVRpBlOj27w8e
yTE966I53X94hN7OpldonC/rXR3QlADNeFr84Vmx8VbgNQ0qY7KLcWdHxKIjOCjen+Uw6sw2wqfj
4LOt8cOx96WDehQd1PajxEouLg+I+jwH9RAsMMEKubH/OVTHVj1msl9OSA2Te6oQFKGdfbsXmQf7
+yojzeO6SssBypyMD0qi2Nl8SoQ8VZv5xkoyLmD0tCZLyAIGsw/Dbw8m9lQtzuKxYCGqcYsk4oJF
azW6VmPKxVHzQ5/excmtUXzYV9rm/buSh4sVklUq88SU1keXrrmpB8E8mej3udCQjiWNKhOWECqH
dLhYlb///wsc9s0YAWnMcAgZALsO2YEksU9uO08GaWqU2pMhsDIhIHfRKymJjbKFxujL5HeY4I49
ObGrDHyIbC8AEShwywY0DDlpOkpyoC3h4LQ4D/VJRtDL0YSD5qnIU2IBxOZztyZbFJuAdV1HcvG7
56REi8xeZrWxcrHxgmIrND/2aQPaOiwrSzo3nipfmWW/D/Mbkkr3cWEcMNJ5F2QE9MH0Vk1bwbky
P+KvlNW/xMd68DQto9Egb5uDAfXuxI7pX4Za2tEsyDM286k1EqfgLguwfmSB8J32SrsbuIGfqvbi
/ZcdqJsRf43GRXy6FLouVUArSmzNQHTEikVX8uZ73cJkN70JfdHlvOWBa0T2RbMKizJY7tIsA+Ic
3NH6JOQ4FP0++/vq90NZqSkmvNC0MH4gye00Pe97+KYDqBi31g1tY64xGhKjNcYAEUpG7nKou4Mp
os/cFGEFwR3KVCxyV7eAMNThhZj5ZalFmaYIgjsFM1fnmc4MQrlVx2MRPu5rabOPDsPp/6iJO4ZR
B9MoCQCgH1Cnxd5O8641HP2ZcSIUXnqPMYnKNmJXALvppytY7tJN5CoPjE7COxF69fBKL71uHgrc
Jretl+XMyjO4GR8mEXXnViazFpf9XyurM5Q8AHsnxFXixDHqSxGEtjEcym6wO0SMPvg2tAKGAZGo
3G2c5bKM1e2ApPSu709acq91t5P2aV+jIhTuQo70PoqzAiipfKmNM50eW+tbZInOjdnbm/i6Ojcu
5Cvg88q1wkJq8bXFPglG/Q3em49YyIxSTeqL9kUx3ezAmRy5lzVKIy4ymEk697YBRpAHHXud0uEQ
taKCuCBemFw8N9o2lSUMzjmB/IytYQXBkFBz2D+kbQzcxzKoCYmictrT5sUcshniaMV9kd13+V+t
9rIPsZlnaOo/GHwz7jK0tRFSYAQgq0YZJvSqzqa3xmN9Ks6hrwjWK20nASs8Tm9tkmJVbhFKTn/u
3OhhPCRu/NJeItf8MJ1Vfzw1jqULU9xtP75KyYVe1arkPjAgZZWOrqXjUTvsnFCSnqtI9SQtfhqw
jM+QZcEBbtvjFZYLx3W35FPPvCxaFAeU0zbVHsrmMqPvuVa9/ZPcDv1XLC4yp91oxAqM36nMU5Ac
qvS0//vCk2PWuoqFoWbmmN+MJCc5kdmenr/7ix16nZ3ZYe5MXufk98VB1EC9HaeuUnEBeO7qMBh0
HFzdEVfS72sps0l5EfZLCVyNf5CWu3LRMoqTirtvZfe9GSR76fx9DYowuJgbqB2WpFY4IZLHdkbu
W9Q+A5EZsB95GwKvCvt/pF3Jct26rv0iVUmk2qm63bhN7Dh2JqrETtT3vb7+LfrcE8u0rvhuMkgm
u0owSGARBIEFDjOGqMzbhkAIJSGebNFePT7o/ZH23xPl29A/7au0WbO4gg++UrevUCmSUOwPI5qa
3O6+/lREdvm58Kdj8kP61p5CZ/gZpOjyte4FspnT7qj6gVdDNyUj7qFq49YwQtAYpAflkH1nz8aS
8KlGYIkqByFhayWj3kCahGnHNPBD49THn7XoKNCKAeCeVhxmEBorMVkgZ7IwRoBNQsou5Md/qtv+
5PlpvXscZshtbGI8MIPF6HKoH7pCkBYXYBL/rk/bcCjTDl5V0enOrCwvSkRn5GYSaK0DhxA0V+Y5
HKFDRy61gdgd6MeU4lcXHofp6zIem+yu0CxbsEsizRjyr8BQk4ieNCheAXcCiV6pGEs0CtaFM6FQ
wo6OyTlzFFF/6n+Jvn87t8ohyNjnXRvPzAaPueEW95iTgPmOKojX7JLYCrKHsh0KZwZu3ybfzmy+
EDeSLSWWGyB/f6aWPbwWXRYX5eXwa2GEcq4ojNvMl6/2lH/+HxdKgmHCnvbnHhQ9qad0dnTXXQyO
gf7SunILR/QIITiqP1QARKrUxgQi9eUUmQ/UGtGX/QWcBU7a3QmMRwBcfG1unEymHLGYS7NHL2Az
20GGoNvpbXa2hD1q25mHt93jS3PHMKkjXCmQC+iReSj87qIN3QmtNKydNRNNbRYcchoHKY0pj3Rh
joGev6Q6ldlgV0S0gCIh7PeV9yVJT4y+gUrz2SAOwH9yMaDrqL8Yi92dWS2w9iX1RY+IIqkc0kj1
HGhBCtVayYuHqwb/i2bvCGCFp1JUqpTqYQ/LyKwvWYOI3BCVKgoiYY2DEEurs3Hu2P6gN6htUnfS
Z1dCjUN3W2XnMblWA0HOQORZXESih8Ycha+XMlXGRNUjMUM7DHvXYFwstbPvW4I94styjbgKeuX1
OmPdpdJLFNyl0/PfieBuMLKhDYVpYY+GoLON9q4lrMbh574Q0b2Mr8Idg0wCu/cr5laX4TE9xwfl
0+JQ5/+TLxQEjXwZbh6BkKeJICwjl1EfOer0NZ8uG6SCLS/MBWGw6BTTOYiw6FK26O1A1dA/rhs5
mW8lTnxAhbGtPaQ+2KyfRPgulMphBgo2zaRIIbV5xvO8N14rdoEqGJdeT45p1y34LgGLgvhYZI4c
ZKRJIE+o+WLNAie9uSlVR+kFAaPAvXQuEsnyVG81CeZYFqqTZC+VNbhWDYpcUP5Os6hNTgBQOgcf
AdgDEsUAfISyIy0ZiF5FBAWiaEPn8UIae7r02Cj5PFxSt0bmesAUk8VhLbqxK73se5pg/T7kjNSx
SswMGmn9aIexYZv6c1x7Rn4T6qd9UYLF43NGVppEE8mxVSm57wtf1rz97wuszeCuKNlSm6pFYG1W
PdpTdAjQjt6NAiHMZHfuJwZ9f/bWrVmPhor1WsjllD721Jf7x0Z4xIvWiv2+OuJpQuVmYmtFtdxl
ZWS9xZibyFWIZ/m5m3x5CexFio9jKX3KkLkhEz2hXtmZZUUEWEylPZXZuq/+Fitq0nSRsK5lYwff
8muKWAPFPeA70dCFweiWhJNORSI54JhTQ5d0libLMie40s/zFRicQZhwGZ9qkIyhChbX+33rEa04
ByRDNUY0ZZGBFn8O4os2EyS2RVG9wWFH2U61FRrYUnCS+4uLmfSgZ0BXmoqSEcyw86orTZRtFOnE
YUmYFL0lxdBJbp+rscTLhAmK8vECZVNHWk12XQ02Kqq8BiQoIKA8JHXuU7q4mi6Ku0Tnj8nlpgHH
Wja0+FOS9FtdXOpSfdDDL+DNjOo7zXRJ/GPOv2Ypwsq7unjM5F9EFZwUAnjgi03Lpgg0TcJfYGqu
jNmESuubaeHsW5Fol00OhJY2BFMJOyEmxZ4jkN0Dwq/0yg4vowd0ltx2h/FCdLgzy9lxUJPDJBKb
pQ7qZ+QZyK/AulTqrzkS/lpxWAgmPbZf91UUGJXJQRNYa+u8YMnkTPtJlXuJCGrvRN/n4KYIm66Q
2VPkkKPGD5hjSt/3NRBZAocuijZGYcJihjac7DaMbaXGBFhTRGsqtHkOUjRTl6Xx9S3rS+uluOOi
vX2ykQxESevz5CgOI4sKK29fO6EJckCTNHKixQBsB0+5n9Du42U38WSbL8oBpUH+fKErjpCNTwDY
fHFDByJcZGdg9iwR+jp+zafX1XFCMVzmxa4Q2QTy+MqFSNLoYC2IkpLT5A63tRN+y1lb4LPpdz/7
o6iBc9Mm0UFnoo/NUFWeITwow6yRAhMpi1Q69nlwKGsRpZhIBLdrWWgVQVNBhBnUB3TdgsHCEpzk
m3a/0oI7DroI3etBAxEYB4bBVU/o43L0UJD03A5gf0vBq9H7cKEC+QIxJzx6at1/+AtRWDJTnHMF
JvOByF8+dpLg8BYK5W+lMW7ZisWE3lWn8TPygq713fo0oz5JvsgcUYXa/kqC1fq9jg2dzTQZIG4J
D113S3O3jgXxgkgEB+paAtKeOYKIEZMQhrCyS7W161EU9jCs+3B2rHaLQ/OUjFk6mrCJVg5dq0L1
U+lWyqmLH/ZRSaQO+30VRFY6WIOTEeoUaWm3k4v50DaRnH0hImXY7yshPWnisqMQQhH6Z/2ZzRGY
srvojxL7q0XjgH0mHQ2paiAizu2suB1F7ZqixeKwICr6uleZHll1BbKLsvpkJe7+Uu3DDdjM3y8V
7RKtUg2oUJRP7XTdJv7+9wUq8MSYslqS+BXOFLr4anS2+twuc1HkI5LCuX2WhdMSSNCinyYnwg12
qvVDNB3/ThfO2ydNM5KlgI/E5DAXl7PmaZLgbrydpsbUC0JUlDqYOucfY9+WkslKbVovyZ3+Oj6n
jnzKTwGxxZSv237yJozzk4S0XVSz595K+4zBQnHl9+b3uBPotG1ib1I4L1kyoxpiGVLU+JRbHok/
72+L6Pucl+Rm00n4PMoLhoOmHqRUEIhuP/mv9oTzEdVIF72qIcCK7IzY0UuEB6emdWJncrLWphhJ
wnYnvBE9+/+X4+z30vFZGS3M6TiyxBkjN9YfWgzoSp3e1+3ypXEKpxSE9AJ74DMzS9tPvV4hYtSL
h7z4Mc2nQrrGE+L+folsnE/Q1Io04mkEsJZcNpeqV1+RxC5BuhEdyUUneokRWAefqCFqqw14skDJ
snxb1l/08JtAG5EA9vvqsJFnGUz1TJvq8Z8hU+DNKRyMU24809b96pB8wfA2gVAGNR+P6zfD4GBC
llKNJim0kkFkw+6Wh+YC8+JYK0jihb5oMg5zoT1xHFAsTVN2CQoeHTM5SrHfdz8tSm1rWOykOrST
wKG3L0xvDsfTByxtaiUGu/rljR0Rm/yKnNSL3PgKd4lfc4nocbqO/b/2Ng5I4kANTUzUAFB9m3w2
EkX6nDvW9/FR9Qm6euMf+5soMhwOVkb0hxA5Z5bZn6fA00Qz47YPxd82wqdawlKpkqrC90fJK4KL
mbhtKWiDFongzl2rALJ3zLmUkbpl3ONkDO0AYy32V0okhnnDysUGs0FpA8voqpgAVqPaVbfOilIJ
nEqAfnz6RAlyaZYjltCQvnWBr7bnOnrGm51Ame17+Zt184mTGgQQy9jAzNLIsW4WF41I/ogUR+R0
noprcoUXmFDU2r/9kraSyiNGsMytyVwYtEOPxEt8JFUNOz8pmHVSfzXu93dMqCSHGOhEaUbSQsnu
uThliQ3aNi91hrP2aXQ1Z/kS+6L+HRZG7GCUyYUZcS3rgZJAQRN1Tz2SxK2vVNTuypdSEkQEInvk
gGLASG6KySSA/AEvhB5CXNusBK71yg+9pw8HD7QLzbBgqf/x3Jwip72ajuq5e8nc6Ea51m8C+5X7
VnKsg3opriEW2QufWWnKtAopiwXk80Lsyg9Oz+pdft+AcLf6Iix1YbfYHWX5TkAFtbcxJqKBfM7v
PepjJKmbHsxL3bYOGc4z0RwHUWBlcYiSF9Z/XuNrTwYfgKM69Bi4mpfUzux2KNMTWaco6OG7AbPh
X5uJ6OXYfSko6ohy08HTpIbqmkn2LRzf6VfWXLXvigJjtbj4pBxLpezZMdBiM5spsoP2Ua1EQ1AF
h5nFwctIjCZWWY1bNF3E01kW3SNFMYHFAcqSFoGRxkwAenfOi9vamLpeOoGLjqXvRmOzpmwxtbUI
x/iMX6IPnS4xvRrQjlG/BTWKLV2jNBsVWHlhJ564Bku0lBy6gPIXXfTstFuWGpOgL+pZeAQx895z
Nw5b9GWsUAcOdF7w/P86W0RyigsM9WSZYXFbnWDzLD4XuFit0insCjh/QiPnI0od4OBV6SqfR1/1
lStUKTmVMBm4v5AWT3sWkVqVrRRa5jNY48wz+VLDXuh1etn3jnRIPMkVzhHdBzKLzwiWY5+WBru/
N6+3gfaAPoLOsHXQBpg29eaLTPguu+/glsz+pFV0tKhaHqevPRg/s8sE1ZAsoJAle8ANJB/s/iTb
lfNHnZK/wwkMvH0vdFSqqlzYpRt8fwm1Qx00X/4+cIm2j4OU3GrVHm3N2L7lZKgnzfirU9ySOUSp
hiKfwgrmEah+oXxuJxDPCPodRVvDxSR1ZIzo2GIicoRAQ32Kpd63QtEdl/2lH93ZoJqpUk3B0NT3
m5ENppaZeYw3a+tqIT9A8mGbwZd8Uv/oKHmTw216Mel0DDS8ttRDbk+5P1HDVrKX/W3fXrM3Idy2
G1kMJl8KIZRGjhZcoB/VkWtBpkMkhNt7OWwGOoFE2DEKNKJWn9v6Uat//p0i3OYHTapJhszewtA1
N6TgK2TjTR72hWwXfoMt7t+9506LsOuiWRqhSXIKzq9R9mE5M0IIEdWnaMm4M8M0i8mKqgQBJ17u
23OAegzZEyizjZ6/leH7KJQub6c6ggz1m2Z3l/k5coN7zVvO9en/M87rvwRlb/K4+6u0VJg3GcBx
RgdTQkFI4lufox/Rg3Umx1EUiG1vFVq+qQyKP8PiS7poqM95UyAKK43HWjugTcnR1ftYvrD0x6k+
D/lhsPI/cdk3mXwGMS6kumgjGGFMTVvV7ap4yOj9/rZtAvVKBreKsy7PkcnqDorOq+MLXcTBuGl5
q+9zwboCYmpS493VaeivYnqop7tKedxXQSSCQ9DUTCRas7axVHtUwmtkKG0pPP2dDA499cCKSMBK
XxT6omjHOP1GgsO+iO1bm4YB1jgEZIxqZXquYgFqjsvc6wxowNClIC042FNoY6opGI2js7gVg2HY
h5NnJY/H0SC2JFBO4JLqDK4BdgZ0tn5GCRq5p2eQj9jW02xbL3jv0UQ9yZs7tpLMoesy9nMtRdDU
pHjERtHGTH/GSipI1mya9koKh67lmJkhq3d3pvYcJg+kOu5vmEgLDlQxqxfTwNn3E+VnbTkRWuLC
v1wp/gmu06YqpwtkNNOd0l0HyoMmbIDbvFC8rdMr0K7sbraqvKIxKym4kkFLVIA2rboI7v65S4uA
dDPcWQnj8EDWhkErIwhLkRxO56M+lG4ie3V9t78521mClSAOFYZ4kKgRwMYyBPP/jIbVT8UxvmRZ
CUzWFRjDtrGBeQFMwyrFmOX3zturllnLHZypHmInW1CQPYmKMrb36U0Eh0GWbsZGRyCC3pmfkPbw
2gPyLJ2znBUPlKIi09uGhzdxHBwNdUYidYK4Qv+htqVj6U9d91lrQRVjCFTb9qQ3URwSTXIjE9LC
KGb5KZcdI7mivUDEf7GHNxkc5kSWUUVaiHBevSof5Ad6RP+InT1UD/8wVolyRiJ74MBHooWky+y9
udC8YXi2gheBfbMSnI/o/aYPhz5GSEYy6tiedj5G1U0QDLasp3ZBn9T6blHui/wsV3/mVL+F8s8S
eaIUVO+hVeuhZOvUOsMPC+PJrEPppjfZlfCpjK3SjpJ8vadcK2ERKlAy+KKV9tKcwmOFnm3Jk76r
N+FT+IKcnwLmDAwSEzbcC3aQrwIN1CavpRy6JuMFyS6M8pdgBxkk7CnHQUY8kCacMDoT+Y3g0NrN
DbLshxSpBjDx+xh7+XVfnkgf9vsK5ruln4eO1TuZ8SnVr8v2fv/720/t2ptxcIABWoRmiBMs2PTc
YJymeasNtoIq6cJPD71fgfuL9VoWB70VHPQi3zY5/JjJ0FoZq7sbDcc8gIjdDU5Tbkvf00sJaC+d
hMXtAizmHyzqZmylMYBhpg9ha7PZXukBcGKAZpeCFWQ0BCoKENLk4CSVl3ws2dpKmFc8/zDV49yK
Ks03j2bQ4iAA1RTL5MuJsliPaKXixAy+6J8GUDxWWMgYQymPiobkInWyc+zS0e7/RLc3uXyM02h5
YOlMbjrfyCmGhnqZ8HK6uV8rGdw1p0+jaEx6yGgeRxM9pO0hP8wv0jcUFz6lvpDWb9O1V+LYn7Py
tbaYzSFhOQP1m3lQ3Dy1tdxmDbKKw+QlYqRkCnwAk5VEDkzGti8aCYTtzvCY3Bp+eA7umbT6pTqI
jrbtvPpKFockdZvRRJkgq3qOR5dRriS+fkLTlvSN+KFTOZawgXsTvFYiOWxpK03u2xBxsNL1xwQ1
J+YiYrvfFqGaqk6IZip84UKhzolJLLiYkvlm8hCKKCU3UUqlVNM1Ax6GKQHvjWLJzUkGUSHqW4lD
kNV9BarIzUdbM5z4hLdAMb/kliGuZXK4UaaNqdOEIAx5nAOPsd6DRM0xLA84BSK+18ng+8fAFlKt
JXJxiZRrE3gFoKUum7fT3J46pfUGVdiMsuXRKjVkWdENnVr8bVlpw7FqI3a7U15Zf5avuaNcU9TH
y5fyUWjzInHcEZPW6mAik476QTYsOvfCM3IBeMqd0IMeCwGELRLvzZqqW6iyppai83GPYWSSjupk
VjShfYoS1BMm4U1bzpUtD4mrGLOdlF9JN5z2927zCF/L5XArt5AnBD8zphYSxruH3ubZQx/mwfCo
4aCBkRGustSA+LFuy/vWkjn8gqEuShVD45yeSeMpIlKSre9bJqVE0RRwNyqc883qos7WJJtOFZyr
7EoWDTveBMW1AM7TlmIEgTaBgLqx2bTPwkUU4jbHUQHneXTEISPbmru/X1u+tpbJ+Vqf1skcxMQE
HU803FhBiMcWqyhwCYhED3KC9eMnYpMprCOMCIZ6842efS5ED0ZbwYdl6oZmqHh4M3gW6yRB6nVc
oIopF7aZ4dRkaTzrpxyIWky3NXmTxHkyhR8uCzrsnam4UQbLoa1p/8m2vEngbK1JQbBbl9R0DBo9
tDlRbYI2qJwEP/bliNaMMzktV804zLBmYfNDqc4Grfxi8iqpFJjZZqp9vTmcnXVxOoUBuNZBVsFK
66bjctDOCapJxA/oAp340hVNRw/4WGDtzOQuiJ/1tnXS3E8GURf4tuv83iO+aGXWSNzGCqxASf2s
cscK1paKGsEFpsZXqiRSUqsRMN5R6qvUANVNrf+dqfGVKaQuBnNgbrOksl1KmpuG5on0Io75zdhl
ZQF8IYo6TPPYppCThahZZVFE5C4NyA9AZ0Mw7aA+zp/3jVu0Qez3VQhdSkZdLaDgdVLlSc96UCA6
mZDPl2ycs2u1OCwIFz0JwCRsIjyanhm543SMJbto7NnX/fnYiq5xIk/6UJKSdp1eSIDRSNZtVfLq
7Geq2dV0qdLnsr+uZFb0dj2L+gm34om1nhxS0DAFO+zAtu80nJZjeJgxUbA6RIf9PRPZO4cTYZZF
TUSxnE13rgLVRu+ywN43q1HeNDH5apR0ltF3oUEEvZsw5bg/BG72I4n81kUkBkSKvgQt+kEFYvcV
w6Cb98ZIq3qYQf6MbbMomo6j60FT7v9m7Uy++GTumhYD2bBFJrpsiFR5EYgc9kUIvNj8UG0iN4k2
mMzcZ9RI9yBmMy+NK2W2ZxdlgihdFSXwROvGfl85cabHVFvYwZGZp1Cp7bQX7cw+TJj8NQA96EEx
sBAosW5G69ckf5qERieSwaFEmzdl1umQIZcXud7YeefM84/9vdk/90yZixkCgwxqasHCyrmwq1Ty
x/hLgds07or7gtiH+KvF2oE4KBjLtlYrpoyZtDZYtZyiVb0o1FXb7CcbpBUv+/JEJsBhAm2LjuQN
bE5VPplkAuGEaLKzQAKfP5KNcQhmZmR5FtjtWN4rs/oHjZyrReOfyMI4bYe0ZcAWfjemy4GivQuF
OvsrJTCB1/fhlbPkej3pZggTaNDINX1SF+IH6nHSRZTGAnN+RYmVnDnXUELIDr0GY4cVDfHVldkF
AmVeL1Q7dvZ6X1pJyWTTWsAIDKc5mAfiLUcNvDSY0Ds517ofeUfGuqdeZ4/7ayiyBS5qWJq8RXIH
a6iQyxKP1+b9/vdFEPp6g16ppUiNRccextZ65tnyy8P8hASOarM8gHRC3jcUAMNmWcDa9jhkMIy0
RUHpq8TmVJ7LA2KEwXJrV/YLbzyarWDIwX6sgNPgPWYbs0HbkUIe6oxHemrL21a9VpPCJcstIDxJ
ZFewpiLD5yBCmZq26zHZyOkxePvZPFR+6Om3CrjDsbAsgY/HnVNyFlGHCsTyV9q5C8pUZzGtRJcb
pZrQv9HP6AVWHghBhlGgJNnHXX48RRDoGNZpIfJLTsSJnOXYHL+iqsePzq7p7csSOAFhf8rKRmtN
lqyJRXugdavA7pkInEAAIITL1bRaS4fehCpZd6yQuxyHn0T+vq+DyOwJU3KlRGWiQCAMIEQ9oKcA
/JIKuem8xcu8/lgmTiCiNt6s8Fr5GeGgo9CWMpclWKEipXZbxte5LkXoSy1Bo6lMX4O5OuejcVkO
mq1MocDpRFvGbHWlrT4rwWBgGBUaoG1a6aCF6v7k3EcdtYX5KKqi8ByapJJrWW4W5Iqqy7kx7KHz
dGQKdDLZcxMJhG1ayEoYt3m4BZBsziGsyvxwuDL0i6E/7RvI5opZVCcWssBIlHIhuYmKlUxnCb1l
vs6Hu7kW3GU20WH1fc6JGsmgiWzg+00ZOlkJS5AuCB7Yg2oQuOuGqetQQsa1wlQsdJBxCB/mcUH7
ZFRwpiigekGGfgHwKQ5r71qEg+w/4juThrnV+KdbCm/ngaFXgQVDd6QsV92prDIHhe+osI9L3U3m
+kYlzeiWbWReotNGExj6R8uAdFXFM7GBOSXgYnlv6FpTVvFYBopDUFLtmY11Gyx989Iocfpp30A2
jur3ojiHlpchGY3MwiOYF3zSMP8vPej3ymHw2IhN/XN53Jf30SCZOIzMRr7eVDGK771mESKPQE9D
4gzx53i+rkU00dsr9/v7/JiDUauiBRV72LcABPKxbE+6XcSCuvqPVg8lNLwBwzbwDMa3AmVpWNfK
mBBHXkjuNFl2XtQQnNfIhCxl5/7BimmIzC1dttB0zLHMNC0pY9OARuZiVg4N1Az3D0vgxxsZA6bS
mxQOKKqElI3axHjQ6A6Di3IEl8UXlhM3R3pgc/4sxKF/pxiHHWZDAiVChY6TBE1kSyR+NqLY/zsZ
3CGs5pKpFl1EnKlM6KGWmqdJMkX9KQx53gfxWDsdLyYK+DF0wN17m+7qjhopMgZOal4T5So2LLcp
bpPpU6zG//ORAVEgqMMDqYyUKH+Rt8piDGYZvFYkPVZjgukCbiAqcWCh6wd1VjK4U5Zk8kADEzLC
8RKjVG15DJ0ieSjrHy243fC6tr9Fmx6L+fMy0I5YHx58Z6Osq7hnHptKqhNaKkZal3PmjdLc/NHq
vYnigvapSxsDJWcoLzAu+uy7NYELVICnm9Cw0obDNyUtaJKlEIHp32PsLMOESRNOFwnKULb36Lcm
H9oIigqLlsCukwgjzf0xNLX2MJJY1k6ks9LC67MobC9QMmgZTl6OXSRApc1dw7xuVVGJblh8GUw3
Y1C8VRqw+fxn2shOtdhy9fUPLMPUDMNQZRmDW7m1XEjfN0aJo2nO3Ty+pbo9aoIe5O2o4k0GX6uH
4Zy5qjaQMfUYd89S22j8kU8TuudyH5j3eV+ljfgZDoxxuwqloFdDjPkeKxa1wwhhLSXIMdfXbGQm
PVTXoHp2RdU12xv0JohDV5pOy7IQnFFte9kZ56SKvcVIvH11tk5z4J4hKwrwT+PfIxVEf3q+wAyN
UruW5ukUNvf7ErbU0IisUEOhJgZLcgAuJX09ogCfOCWKNWOvyH8uovfhLZddi2BKrm4VphK2iAIh
og1qO5S+jopil8GVlQoWazPU0gjVDKqA+AiP7O8FLTmyY4WMqK5Dp636D+HHwXD+tTXRCKatzcFs
598uygXMUVGktM1xLKnzt7J5TP53gmBmym/f59G0STI5lAEB2pI6qEAFNdU5mr40QSw4IYQLx9ky
hiolbV1g4fQvs/bazhuelWtSH6dXasnxKItOim2bQN0Mcg26rvMsj6aVJ2NAYRMIVe1Ki51E9U3p
rIhqugVy+IfcPpvwhKdDTmUtTi0fY1k6NelFOogyK1vGoGE4xH8U4l9yidzSCbXdBPf2yUMpzZ0a
R6d9V/0v2/Qmg9smRe5rjQaQMZ7D65iN6fmpPhkpnglZ6b1UOMuTQCL7Ih+qrLXi0KHoqELjGRKD
wf23bAvj+uTeZt3r83EQlfuLlpHDCrmTjE4zEbPOoMWy1HOmCPppRQIYHq7BSB5Rm4IBJU45uVZw
2XaCoHvzwFsvGbPIlYC6k8w0k7FkEkEVMJsDJznls3HFxoSAcUiAeSJ1OAzK6rlLF7ZBGeygKL+W
og3ZqChCARi6SVRN1tkAPU5C04xNWWNg+Ct9wXCTYyLVcMTVz27BOW1HKGsWVrkxnP5gdZSapgIS
FKryuQEUWC5aO+UEY10GN7xgDSb0gJDcJkch3eymha9kcdtVKHpjxjnUs476ob+GTznZhXaQ3e4Q
+6JcL1urj4rheIIPo7aTr5MIGlqmKXr4nDg7ZuW9LoW2ijlHWnatW39whUas/1sU50gSkojzMCA8
adROPTVtT11qGPSGkhqdqo10ECDFpiGu5HF+FdfLkFYaVGtco8e8rf6QY0KlVbj0Gz0zypfxQqLu
vlDRcnJ7NxtqGUo5fNnMzoFuuB2mIVsvS+ULV3MzrFwvJ+cF41IpUcuu75PSeZp1kKNvZCrsabqg
2oh8lQPSBrsQRU4iBbkIIF16qy16bOJklce2PGTDbAfy4sao7c8FpwvboA+2qWLoCqqLEQ/qXPAk
91NstB0C5yV/0uYLA3QDsyEA361blaaB9Rg1BAb9EJzLZqk2dUgVJ2k0e0ZAo4KPkFyQYrIt87os
/kQlDW5GTHAaoEb3PRSjADNARy4u2mbjR/XXWv0sgwR83wa38XElhDuU0be81MjG4877q/eKW4zy
dfPSN7zpk3Jm4wVAfvhHZrESyZ3KZRdZ4MWCyCq4QVYnTVuXkO8jxm03gygCYN/6YBYrWRyOpIke
B+UMWdqd4utQLrjtjs/zY2AnNrhYXwSruQnHK3EcjICCIs3LCeL6c3NJHjKUr2Y/VDQfYwBjLBxz
uwlaK2kcgFh9rWsTZsY6unWXgwFIAoO7QKHN9dMxddYEW7VMDU4hTJRRQcILG0TS3hzc4BsrZY49
y0sWhAQyDER0fG4qBXZxNG9bpomb1Xur702i5nGpIt/TPOq6V8lHgUoiARwqLW1kzUMOLy4eO8Ut
TqzPI/pR4bDW7N7VfZQyOsL4ehOeVlpZ77VK8qxL8hhCTfWi0g+68lAO/r5i7BMfTP1NBJ/zKYKk
qrUJIrpZcRqieK1FD1IJbFIR8Zi1K2E8IClFDy+C5eQzFnoW5qXEAERtfxTahTK5+2ptR6QrvXiE
0lI5XHqml8v6qTJ3OFYX7FKMR8wL0fh6wT6pHDYlWTX3Uwvri5YIJLCHKMG8IVFZB/PLvZ1iS7qK
sTPM9CrzAEIo6Q+0zPHEbEZ2RBebdLWoZVe0P5wH51polGqA5YtOi0+82KOhfdn7vav6ybk9pnYl
2LDNU3+1XxwqRUmYa/MI7SblZ4IRqemVNbpBdL0kgiSnaK84pCiUEs8qzOCD2ielM7ageiCiFhmR
EA4t+tiKJwxTguMm2W3TyY/B4CuySMr2MbxaNA4fJCm1DEuFGPnTjNxPfVAlFO47GY4O1Ba59Km4
ykSlUgLL0Lh3CTPplqZq4bl5Htpj/kR/7nvuZrj0phM/SjNIRyUNExiClT0Z5rFEwDngOaz7WUfa
YZD+8Kz6fXLw4zTLghaLWcAetBvZkb3UG47S984DGNrJJ8ttBbnhbcvAcSQbBjEUvthQxVO00aXI
bymxdjLr3i7y+qaKRO4kEsMZoNGpY0dr7NIQmraJYoAG2aD5sL9Vm0IMED0Q9rCD7r33iCRFchKV
pQIrp09BPh0W6Wh0om6BbSNfSeEcNqu6Op87SMlitH8VT/Rr4MYOe0pWCeKxCoTeotrZ7dNjJZNb
PomiIhizZxTws8igucQMgS+Gp6PSjOV/SsGtddOjVsI4L6ZZmVcSUzC2vGC6zujX/W0SacO77NBR
UpjouGC0hf9kZ0wc6y6olPAanxxEJLabZmFqKpFx2cEQFPb7+qDK5LwAqQSOXq21A1SiLPm5yHJB
kCmSwhlfa7aVPteQMladPeuPuhR4hXTcX7rNrVmpwtleTxspatjKqdmvYby0FIEHbRv3SgBnaBgG
1ZLQBPpk1CkwSckfD+BYQFWInaHR8Lvuy8fMmQRHoEgr3uBalt4i0KqKCpTU/6QiYNhO2r6pxVuc
Krfm1PSQEEk+a7ZFAciVDp7YMQNliuozq/urjeJPjYVmkjHNWEcZp5KV35ahuy9gs5YBb1H/WjV/
Tkxlp3Qo3GAB5T93QhC2Hqpj50Wv9bR4nXdFby0bLStIQ65kcnGlaaXaNAxYxrF6HYU2HU03z5z2
skAGsvEFGrKT+0OAuZLGzGblt1oc9b2UQ8NparxwPhPlntZe3UbuQA61ckl1P/mjt76VTA4rOpBR
WWqI0z5GHSoGLxMrp0edTiDgFGi3eSddSeLwwowkWpaovXaW+t+svpd8HZpX9vDmkH0ReZnIt/kk
MlmiDOMnIbF5nvzqPnsp3Ngjt8tBn33ZbQ7GSXQP2Wgifm8wHJxMcYm+1BwGAyXRRJzdM36A4LJO
7P65+N77xGe135nzvw/4ei+XQxQjnDpjUqBq1D6W+VMfiLxPAFk6F3WqpbFkVgoB2aVlg6r1iJGW
buokD+qjAtKP/ijKATFz2HEGPjNIUKiXFyy2+T/Srqs5bp1Z/iJWMZN4ZdqgnCzbLywf2QZzzr/+
NuTveCmIZ3EtP6tKvQMOBoPBTHdYxwRKj60Dzb5DE8pM7lE0rCg4y3i55kivhradYZ3a3KuL2+DJ
OCwER5koJvMyzXo4LSnYAlkFg/QskwLFSOrqndv47aUdjB/La047ju83lDval7mFJdTtzLNDDSV/
QeYk+khc9FBCs9LaBQhZVXv1cmNbdZC3n0PlmyB4sGrBOW/gggcuWgmhLHg0GQIx6xMdnCxxs59y
oHpgUhPR6rC84hwel3doIAvS5BF4i/7DMqgvh8fG9lKMiijF/Ydss23DRKsZ3k442woDL2k9uwDJ
u3CneUxUwR9v8wNYl/fKl0JEuru9k09wnGlQ0YuUkNW0cvWx0j+roubh7RgIISiCaRNivCNwyPQy
GlRTxmb6ipaIT7gWg7066Ry6m9zJ79zk2O3EV4ZNs1aozINWh6e+1HhHnIEqD4avSkVgKAJnFyFw
yYAlLdYks5xqSb7G/WMqoopnMfqdz60sYPgrCxa8c4FABRZkoPpiivG/7geiFqLt2wgxME9pmJou
88030A4d0EcEO6T9Erymhq7h5wfqNq6Y22I7bVuhcVZFGOyiiw53AxMKOlChAbijT8b9+GW+0Y5s
iEcn3p8Tu+I0XGFyYQmKGlFetNi90RI00z0ZHs9v2c3jgoCcBIRflvqOUCOPStJRkJe4XXdcRh2C
qD9RqXXPg2y72wmESyXAfql2NER7jNZ+nrpvkojwRPT/uZShldRezS00ElF6tZh3o6hne9PPTBk7
HW8ZqLPwbWRxkch5H6NpkmBeq3LTa5YLEehZHeUguRCrwm262hqQC6SDqcaV9NolLnvqXW8hzfxF
4ULcEqLRlQuVAMzrix7GthZyDcsF1EyD+pIio3skj/V/+kh7bNVIRB0qwuCcoS8HrYaeOmJqRiFz
fxFaH8lO1lZw7iDjaGLE+HC3hwlqwp8qzPcRF09TMkHZpfQiX/RktLWLVoh8l5SUtWOeEyCOGCld
asjRQJPODM7voq2DfA3CvcbWWjJJzYyFy0dTdmTDuMlteoFJYBeiSQeDmILCveBD8bQXWUXNCETg
6KCtQNRlX425wCDmxPwpsTaIO4VUO+yttAGAsYCeeNDNY29kGBJU0UpCcv/86omsYX9fHUmyLTVd
y9xOi+8NA0Ibf/n/mYus/n875LWMHkM2N/LUoLwo9YK3/60zdb1aXEgIm9BSlgoGDAHrDmFkjKwF
WNTQs71OrIcf0xZoZuC8zGqivO5sHAh2ElFPHemPns4P57/F9nY5YXAJTtPocVrIrxjLFRi09yAJ
eR6nWXDsbF5TIOGJFkldQwbHN0nGcpVTecI3YekBY3cEq703uVABeU0QRJFts8llhceHAWuGEJvF
GnWrsqyvpjCejyBkjpyRjqHfR+j6K7u2dgoJDJNpHQ+HPGnz3QfW9mQz30dpjmZjRQps7jrDCxdU
G9udmX7EFxVigXsCFBcm32DWqUsygM4a+WP8LS0ThPGfg3qIqthRi0BDySz6ct6q//iUJ0TO+025
BSFdC8TwiUk8MuLHaj/eslHSPOgvtIMAb3MbrCzkTsKxhnZ7k7Hgh64UGSzN5VfqW35dOvYNji50
IsqiKvR2lqGaJlqwMUuAqfq3IaTRZ0py9hzWebK7eBnoT1O39kDLG9BAZOGmgRra6MB0DZZEfs4N
s2NmLUMA1y3qu6X/npiCwvD2FzsB8GNhUWnlhTTgdSq57EqnwycLMe3eQJ4A2w/6Xh9g+jWJuQLk
li9vSSL1FgCreanucjQmwj37+KfAM9ip9O7UWsFwwUvJUdy0KiycLu8YaWaJLiIQxJmX9WH8Lh0/
Vo9e28Udk0UaT2U9ALAFp1ohfwlLgbNvhuOVRdzRWNG6a+IR6TMpNXcEl0z/zU6fzi+bCIP9fXU8
khEUdzPBx6m1Oxu9BmnvD9XX8xjb8XdlCBck8s6eM5nN/DTd3lg6NzPv++hF0mdvykH54pPwqyJi
vFM2z+UVKBcp1GnpjLTB5+mPg8d08xKP/uigS+aZt20weuDVOib+XVp5RJCgbQeMFTSXSmtZaklV
gw/HJPuMgL03L/e/GlOynSLwks1iyNoP2UKsPmG7DJUe60BjrOFR4pg/JYeJiJnfB3f0QOyFa/fO
thzhsSrYcXxfURvH6gQ2VtRDfqn7YiaJOnPvsJd1aEHfkYP6kULWyla+p6hp1KFSQthqPeQmiKEz
MOOal0bkyl7iZz9EJm6m9qcPqXMxpatjs65KwJXpMV92SkzcanLb8kVY0treh5qh6qqFCgzPXGZh
oHuZGpwxk946k1E5S+7Z1UdyEFR4/gXh/BKlNClb2EFmkcyp2od+fO5Ezr9tCCK+rEKiA9Otb70x
qUNFUti2S+qrML62rX0uKv9tH5EnCC6cVCi+pBVrLJPKO8vcgQTQEQSsbc8+IfCxo5zrvihhxLyz
GP8tbqpo+kY1mOlbdLvsh6gbQWQS92WSWDNJ2LJgZaiPev4cTso/ApvYMfvufNRljWDyHI3DGndc
qX1iakWB5H4IRpDroPp3pe30wLyAHqwrwNo0Z4XFnVzTBLWqkW3TLrGvwFm3K1NrdMC6uzfqwYe+
6G4eQ1ft05s0t660UnXaPgkKqXWLQviqu/kxVz+G88h4kZvezpGitr6ludplfMR0eukMjcNGV6pd
2TlCEVUWGM4tNueiIEpqFi1i5bsAybcRtLt410Bt6DUtlg4ibUXRenP+2muFVmc54LTwKteudesD
HU3magk598w0ayEaqpWY7P4Gel9Ducvqp7/0Ge4YW6yYFEqMz2Q80Ov6Wtt3F/pBvmn8HgJNeK64
0L78HSJ/fqVaak1pBcTaH310nTFIZTcGWEZ3ukr80Be9oW6+F68Wkj+/JvQA0aHCQi439BvjCAw9
9bZ+UXa4EKJlor8QzQlu9heY6JdGLxrqozJPOVHTBm1iXYK0eNcd5KfII64CRZvpqtiJpoC2Qj9a
s0FwAR4cy+LvSdEC/W6CcQVXVce7ebKCdjD2jcAVN5NJ0Hab0ImTQSTPq1HUM5KABQz5YHoaLhlb
Lrgc7xm/oqjisrl0ayRuV1VFrqHfHEhMwQvvCm4UOb/kbaM7Q5DFMe/mA8Yai9thXTcpxciwskN3
yG4IXktYY5DoZUYEw/6+yhX1kRLTZDDJARzaN/EuPyT7aveXMHzBJavGtM+MV5jukN51+/wwHsQw
m4n2atX4osqgj/9bteSA1NftUQsgLnvToi+xkG2Tfe53n4jxdYDsBM2QvEbhoE7aEOkz0g5D3dF+
lI9F3kZObcnSoz7Lnyw83okSka0tZTOxEJAlKFC+4g7tMSqrZJGBWaIpO3Z0CIew9wZ6NB+lyenx
+uAxbedMdIBvnZlEwbinrmjo47O4A7zsylmnZGBnpkQc1a8x9Tbemk4Jr8wg1Ssq1G9+yTUgd0iD
rF8CPT0AycPoMzwFFybbMdxuJ34x3FrVNRh3OqcQGBvGGGBUvks0L9IgA/yRp9w1Bhc8mjZGs4cB
DKPRKhA+mTRFT2u9EFE83Dr710Bc5LDsZEgVdFS79Gc6Y8bdwqsKBeusZ7kLFNuXJ1n4tTYh0d0J
RnoLFB48h0dWxSRX2fqp4LwodNilCD1wGwMkZyhkgh2H7zBNJ7DJlBG6xrKR/qOR7J+2GfxMLR4n
ebzvoGYYEVznl+yirovdwF5JF/sWeuRQAhBJi4h+CucuZFFp38usnUFuAoxnHJpIxJq/eaphng+v
vYQQHQRybwOz0WWRQjrWEk9VA327ZKkwizyH5GVO5iL3MqSUP8kSU/DCt3n1lKagafZJ1umit8aN
N05LRshBxMExbmr8471pgCo1W2aZaYNrDyoE5SMMduWutTgamit8di6Vz8K+tvf3E7TKyxYBXQfG
o1X+Bpz0IXjV9F5+vZ+wHhUVRJxwYRVtdL2Iq/l9BACYomg6KteoqPK31NHsw4KUgwz1sdTVIk+y
B7QwiaL3+1vAWxTOcfS5lyieE2SXcWkXXgSyPr/1Rg+KakH9T1OIorYIj4s5laFRLWZ4LNer3TR1
9Nva673mE2v06QwB3uYi2q+EUppuafzUd0UjzCvNneya9rWNK3J4HDL/j3N0LOEKg+3NVcKS9lJv
KAUwiuKmOsAtPNtTvlYo+BCH5ekpeh3//DL+FpPbi301WkoTtbJL7BSao997VWDVu4VDzzwE4mUN
HSS2jsT8rVGxraq9ESW9240Pdf1kTs+liC7vfZmfw+COBWirSwYt055p+2FsHYnyhe2B+Kvxp09l
gJD55fyXepcdcXhcZtnFI016hocXV2epbrqudeTyG0n3aaMIHO99tsDAdFW3wLepgqqDW8CWRgZY
viIsoDd5bHYjf7Jc3akPeUBvRJe2TctWYNxK6j04HOM07t1FRQ1I7Y9dXz03mMmbxtILRYfNpm+s
0Lh1rOycjLoM0xr0R0/G3oZEXLHszn8sFnjepLJv14+/+Y5pqmZ1D5MoJCZIh1bHrnfNyHDJ+Hge
SWAOf+GVijzJBxXmVBaFEMNLVbxk1dNHMAyCwwMMdqDyeLudaCt3SwoqOJfOaP+T9V2Yl5d9kQXn
Yba3lH7C4cL5EjXEKDpsW0Yk2t3UblTuLRyITMoXZWGlcEVjQ9urd0Lk/FxOcKFfDKyebGJil2iY
9qdBhIdsgWXvzt5XfzjhcC5O6CjFpoUV1M1iP0bFXk+koGmOZdYfzK5xc5J/r5Ls67QUnpyqonqr
yEzO5xGN805rAV9Q/Ygy1iPtu4uubQSv4++rL2/NfE3CVofJWLeSUun4gKMLkVq/8MLRrZ7RRv+N
dSYW2AmeqBQqMO21xrCC1Ptcr+UekGa565AAyEEoquq/T9g4s1hasMKQ7VQK9fbVLyfQyiRfxqv8
Kt6Rq8WNv7e30BHa0U6U27xLijlQ7S3opAxWp7HNMLpKIDmtS30NLKbUSVEiZw3T2A6diIxKtJpc
NmBJ1mLmCRylR9yKtQtcwJ1J2f/dbuBz8cYiJEmYafOxu+x30wWkR53kXt9/oKWYW0UupBStMSeQ
NuvBaeApEH1KRaxNgp3NC7O1rD13YP43BN0lYyk04BWhw4gDo7/dXlwUySrwGNTZq0tYyM68KXLa
pwIMERhD7L5N1w11S9n542yNW0IueIBXuc1TEz5RmYdylB1aCgW63uXVbyFUbjKl7xTSg6aBpRvm
ju4jNwFVlO4sbnmLu4nA/QQ+zjd6hbqcIpmCPTleDob5spZTNx8+CXx82ySwlYMPmxCwabzdvgj4
Y5FPWe9GlyYuC8q+uZiOrF7AykkfC4InMG7b6k2qmVMPMB2qY+nOsB5aUf2UbZT3Gc0Jgq3qKgZK
RllPfZjDC7rDsoBh3kCFwAIhlIi8cDvunYC4HWuE8yJlfYGAbo5O3OsBmUJBSYd57DlbuFNf0qtK
apkt7Bqn7GP2JIEpXlGR9j/ymZMp3H5NhkzTDeYD+hWTVASX/A/7cnDry18jqX8utfG6jU543E4N
tR6cAMwNcLH3ukvFw0vcNZz7oPjDk6h6v7mNUMDEg4ShYRafBcaVQ8ytXpaYlcP5lByK5mHqLrVY
0Eq1+Z0MzIOiIgxCb/5sn+gADbWQrR+CQrvr9r++0x/PvbJlQ5swZLdkBQULzh0qqVrMpYY7ZJ1s
fTdrVvuKw+rxIxFhBcN5A9g3wzAGpQ+sYcWKaT9FgflAQKZS7KbCrUVtddurdzKL84YmTGNZkWBW
h2aEfuy9akDP2z9NF7TxLajRncFORXnutlP8xuRJe+0ojJKhAqZW76tLK8ig1jvi1vNtDCafjU42
kFeun8+v7GbEOC0srzZLiDoYBeYU3MUOnUyu7jI9EggobV+IVxhcCrjMBZ65TWCo8SFTfRtP7rGk
O2V6MYHvJx2fFfrDNO567SkMS/+8fcz/3oWrFTZ3lESLHNb9K7Y8uO3XdPAt9K7UPlijBN9vM8iv
kLhzZJ67ca5KWFnWnTO1V7FWXEcp+NU+dD9eAXGnSV4VSkYq7AVa7Ea0vi91hiH6wim1XmDS+0dG
trtfe0shzaqArPhtnJLrBrnmOPR4kZuQbCaBct8G0p3mg1NTNIO6fVNYgXELOObyUkAZAqeknT/V
hRmYk35T9MFiekqmX1Ildc1pcSc79xmpg63guSlCE9uM4YzBnES2byYhq5/DLXPZ2BibMPFzsgMT
7el/5C5TcZ+9/iYORD0Zm9twBcYd3OUoLXleAywePAPkV7Mp/JbsW73bCSsILlKHCwjKFhsQ9FPv
h0dtn7sv7WfIzfhlIHmi5/bt6+wKjovYY9QX6dABLjkYpcOmaTqU95Q7pkyPRt4gvBdJH71/puC8
lQvaSlmnqMYBUt8NuE4M+zYwjuaFWNpwM1KfbONTbquvINqiAyhVDirmFNsg1QSJ9nb+s8LgUoR+
NJK5Y+vX+i3KAVkQeRD/yi9Z96L6HF7/MS/Q28XjhaPGhKQDuEtx+nxu+gha49Dj+Od8LBb5BC8e
lelysmgpMIZAe5k81h8RtS6YjaFmFgfdExG64ea+skwQmIDOHaO4nBdmRVuocwxEc/pahggUMhXE
iU1fWCFwTldbRiRHLExYKgJR0qTopqJG7pggs/jTAVz2iU5QvNtNTUhHOwdUGcUOHZ+tTBj0Ng+x
FQTndVPVScnIvABfCHlWuUuHgwJ3YIpzhgut39ZVRkdBZTtxFllg33aisELnEoV0SSq06ABdhVqL
7Ctoh5bc+YbNMhQ70ZuewDV4Z6yU1FBQW0QOHu2neT/TL+e9XfT/2d9XOb4EoYfSYMbUYbsf46R2
k6kQMbAJvI+fqZHjPptLg7nEfDS6Hz1khDuBHWyLvDs3Vh+FO5pIG4ZTNAMi7y7V6UisJwv11yE0
vCUFPWgrkrXejnxwdJlJRGoG/8SbhBkqJV2PD3NcAqbdlLt69fraqoPlsn0WDbVsu90KkP9StKii
UQIgu1zkfhSE4d64zi7KA9N1XHTBzWzTMVZwfGIxWBNyFsBJ5KpVH/JKdHSIALgvhmlkNMdoAGCb
WGOb+GoIXYxovMp159jCX0R9/pt+CLEbywCLg6zyvU4WGsejUsKFNuw9YiwOMaHQoTrnd9R2OrpC
4eJDW0Rhiwpa7xqZ+6v4oPcodC3owJS8P25bZdF2BcblvmOZWWh6rmBSrB61NPyMh1FBLWV71aCY
AvI1+Du/e7tSb9XJRiafy1dQsfVn80eyiA6o1zPu3QYmJxTOHWq5bKuyx8XEcJaA7ruH5aL9Ol8n
qLfaHlh+Syd06mC2juQgKn9ub60VNpd0trnRG4kEC1t/9jWP+qF2beG8Z08aJHGSSbCim5cIHb1o
CnrhsKZ8m+ciD2FSDy02V4TW+HifeNNzXDssc4dCxAV7DZP3Qv0b5nj8Eq9ROce0zSYxyxmobMpF
wRBetXgEj2+sbRYxfxE9NWzt8DUe55uNVEp9zvAaVm9pg6UvBXttyzXXCFxMLCqraOURCEP1GEp4
L7kdROV/EQT7++qAHOoaXGnMCILZ+ljxzOrYy6UgPds8TdCypBBFh0oIKlRvUaaUUFlPG/Zpwp0J
ilIJw0Z702Hqb1LitPtodz5KbZq1AuRSzg53kLqcalzlitssDwx08BudoKSy+f1XGFzSadrLqPYE
GGMrPWGi5nlWRAxA5yEMmXtWoKqNfdsCQo4xy/81QW/X+XViC/9uz/y2weB54hdi0lldABCl96n9
0IU3s/ZcjXNgLiIpu21bdIhtodhqQ/rmrQ+EbQcyrQpdBLmN/u9o2BPaCb76f/jZCYPzM6lQ8qWz
4c0siZCfwEfvypXTBoMfOrlHIf8mDK7bnnaC5DxtTDHKoun/g0z9+I5VKLSdtYN66OxEmKmLn89/
s/fK3jgUIY72eyU5xzNqiiIFdC3w2DS89rYozykG5C0ffe7fZq9AOdb2i1H4jrZ5dVwB82qEVFsa
jHMDGBSi5pHdHIfElW/tAq+fGEcGLl7vQDlx3l6B41jcdWg2K62JSjhOJ8FvbuP+5/n//3488u16
WtzBAVHoimYZAEq/9/PYZWRR+VN4+atd6PW12kkD4fmxvfd+f0b+gc3QTCuZJ6ymDNKJqEcrBSra
0ufeTJxOM/5yEdkir+I8jQZFL5ibalmQ1ZFLPnQHx5GPMRIVkmeYvHiLkCqon1klnkB1u3I0bR8v
tyG5O/+pNl1hhcHFkL6YliRnGPFcPzCq9cHSBBeDbSdfYXAxREc/0lJpeF2Vj8OhSF3GMKg+1Jrz
ryIY9Iexuf7OMC6KSARTRrMKUMlW77q5PeSQqTwPsRmoVnZxUWNeJjnMYqwdIUetP5IqBRPN7q8w
+PaZek6VrCQwo0kvm6xzteEqkV7OY4g+EP+oFpW6PqYFDKk+L7hZxccCrSVXpHWUO8aJWlypuTPP
3nnUzc16Wr3XHHu1f7qUZnbHWvxA+6EVd21kOWZTO0PWOZARFORL25/KhvilQljezkW8WNNBXsfA
5jH3zVw5ZgRXxyY8nLdJBMPFvSHtymqJAFM1xQXNhn0a4bV1FInximC4PBljDrJVTmhRi1RMizTL
Z73HK1BORIWr7eBwWjUuxGXo+dT6gn0inzilY7qL8ziBa8tnLOHyXk5cYQstW6F36RPYMhUDepQY
NeM+1Bhbc7Iwf2fzXzq6TBPPuq58NSiD7ErUZbp5j2PcnP+icd+rB63Xr6bgBiM+eBv3ZQky5abD
LjjZ7mPn0wqO+25ml42ZocA4VUZjkGp/UiTjR7FgyK0Pj8o8++e9cXOHreC4z2eguT9bLOYm03Io
W+UpiiOXhqhhYBQX5CqZIOSK8JjbrnZ0DMJ/i7TAm+nzjIfIEE1pCobe8bzbfz9v2uYOWJnGHVuK
oadpyo6UqU18s57c0shfVAVU3+dxNh9f1h7CbF7Z1Nphki46bGKZYbyPjxij/v91hog8nzuwSmU0
kAXAJGmvH3V/uTB8JlSHuQWPfqg7CArOuqphOhXsUpwnjhrOlXEyO9eIvw7k0A2hM86CLJD94Hdb
eYXBuV86F1bUqMCoFwuXYRUlR92Xq/gypUvhNH3vTJ0tuEFu1tLWhnE+aDYd2LRao8P4ByN9TwIL
kxkopvUHeT+I1N63D86ViZwb4mkmnCYFaNK+ALsnarq7xXIg4nwYL1m7X+gKp2i2Y9YKk/NIRY8z
q1WByWpPOTqIuv0E6T/HRtSCQljiCXbApl8aoEtHoze0kPlWikaBjdVsQRc7WAJozQehF14OR6b4
QwNV0Du5ua9XYOzHrLabjJr8VIV259JyV9gSFH5vcksktcK+ynvHPFnEOb9iwSsjDSCy9ZDI19HU
eZgwyISlgE1j2J0SY08oH/N9oDYKhDFpEDsk6UoeDlL4EIkmHre9YYXBRY1uypSkXIDBFDXYvDTo
Hf3YNcDBirvjXuALmxF+hcZlvK2hFdSygcbENBka9XG3qndz4g9u72m+gppkoIOR5k7UycaixbuP
doLmXwnnHkqABguPmvZNYpw7As/bjhwrAC7zUJWmKVuWuxkOpmGReSx7+fDrCbcWrKPIFs7LR3tU
ULYBVENnX9Kke0WdBY3BAt/jnwHVrAlN6TXhRbt2NXbXo7549SDKRLfrQ6tV44I85qQ1minwCO3G
hiDFsqe7fMTFznaYXmGy66kj8EG2O885Ahfh+3QIQQ4HxNKf0QbPZAQnR719YSLCkS9ssBbBcSFe
aluSL+R1g02vCem0T3eVb+N1ITtKnmj6ZDM2rdaTi+45XapUiQA3zbUrTS8YPHGW+kJTHs4vo8gF
ubhRjVmU0Qo4hXy7gLt5EdwdRP7HRQpzUioNwRy9JIlx1Ovum6Rqvqk03nkz/iP+mYivBGVwjWcj
lqewJ1UWdi5B8HmZMV8y7bPnKAqkr4uv7uePtFXr6Dv9F49zh4J2hT5R4C20d+LwR5g9hfpOYNTm
4lkaCCUJBnOh7/D2FIzGOCugS9e7IJr1IxcNAzfSfSrtk2d2zBtueyN9kXVBxNjeyitULiq1mdHP
CmuBjg4glbyjx87Ra8+EozM+b+MQi+ROmQ+828krQO4c7sDwKKk1XtES8G8oe/DUQSpZRdAQLCf7
4edwuBjVZqCQKAsYxh6OcYndN3Ew3f9K49M4KJ/P44m+HhegZpos0khhVoTacS45KcZYBtHFRATC
+WEVdk2RWrDJUm6T8buRqI4siwgBNoPR6gNxwcjq7dEYW+YR1pMyR2ik3TXWZ+kj84qYZf7t7lws
MhMlHs0YMNRETkuLfaLpnroIs/XNUL7C4WLSOMyzaTEHh37B621/2ktusV9cFAeD5CoXhMD/2FCm
zppM8XDLU+6SpdXHgb0Sy0fW6W/f0ifzoH3ND9NOOsQyRM9FZ+NmVLd+I/IcMGOe0bAiQMzAtYWH
jAgPg+VVdwG5UQNPg2zOxPh+3tuZD7zfXCdILlYtSMqoEaF5QWnu5vopShp/tA/t+EONKv/voLgA
NY3UUOcZ1tlR6vWJ5aSj6eMFpXFoSD81miQ4I7f3GCi2QAxrgMiJc/9yoGFeSxivXiZQK/aLA1on
pxKKWm7vshMM5/55nddj2iHap3N+A6cBRaB63Y6Sl6IdU+Qh27HwBMbtAdy8wbOTvM5PaGjFr68M
y1Ef8ToZVDs1cUXeIVhCXl+ooEtC1BRwVv1o4CJH0en0wVj42ya+OaLNlSVWCL6TPoFYVIsa15r7
g97Tn+f9T/CheDmhYrFqGtswZlQe9eJbR1VHSna5LKqjbSc1GBH7n+PxkkLmWE9jPsAgROAr2jdX
VJG9TFNuqfxJldXrpgX7Mi29Foq1lTY9NmEhuA1tH82nX8AdmUZpVNG8wNQhYIxpw74P6oMqpMba
thS8DLqJ+gJIEpn/rO77TbxYJR5mEJJfGAkXBHgTxnkSZY610y/jB6Ew2qZDrgDZN14BZp2kN5IM
QDM9oBK7a5ObIar9846yHflXKFzkyAfaRsoIFEa2bgTKvgL/J+ir6SO7FcWtKyKQ2Qz8K0AuhrSZ
mQzmAEBwgkzdT3sUqSRvr5tpodEAX8sgnEOUWdstkYy2MY3sodio00tVOFO9GZvw2vAvBucMlbbI
cWwBQ70Ld4o31k53YXrhTc3GqZ9Eo3jbS3ZC4z0hUzrN6oBGiptl+NRpouNftGScE0ijpBipAoDk
srp8HfW7MhK3gdyCw2R5Et8YHaI5IpUcESznCtARtuqcogGlwbu09lSF13EvetEVfSnuFGnzZAbR
JkybAvPIWjEnKPp64IZB0QmJjfH4kf1EZFVhnIoq4SN8MzF+Yg3dTpi6CNLjsK8lKLnhoWb2SvSy
jrkTi9pQNt1jBcmWYBUobHSzkrnE836t7KQ+dMp5dgRWsV6jd6nTCoK7/yTyRJbUhlW0nCHG/NkE
fQv4nd08uUziY6UY6CF6UWchjcCmh6xwub3cqp2iJCZwZbX22fFlYXg3LVAnmnR3kL9Iqa90tlOr
bDx+Sa8n7VGNrgv6fN5+0c9gf1+t8CS3fZQ2+Bl1eYGmqSDLU2exRXR+IhRum0t5QyBQie/YNft8
uBoKtGdaopvsdsBfLSm31+e8Ssapgy1TwEgRs4Dkjp6gP3NyTbwlypUvKkRsJiMrRG6bt9ZkdFMM
xDjzTXI/tgbe21R3lEQtk6KNwO11RYOqmN0DCARsefxSat/Ou8F2DnCyhO+BqkiYV1UJAFbCZuMR
0z7ftQGbgpU8816AtnkJXKFx9xWakbEzC6CFcxQfx1KvL3NCvrZjcxgWdfHUtvErs/nSgIKlrjXZ
syqDHJrMtEAJFGq+4OcI3JPvlIpQgqMEZMmoZnae9Vn1WQU1viP+i3JEqefbvJeFFVTBF+XbpCwE
trik2BLN59llU9Rh59Gn4iI9RPs0QJZufBF1jwq8lee2HOmM61UMyHF4IlXjEDQvR/nzHIqYp0Xr
yf6+CipWq2hho2I9W+WwDGiWBqux8GFn+61g5URcUIl0UtCBBZVfjdGxHz6SKz1Q96ErCdKI14eN
M6cEP4ouD1My6B3Oc3SX/MzzsdqbVdEGGFBP0ec7KOHkgN64uhw68qIUi3qE7sdjNqSZQ/spcmfJ
vM5atI2X9ozuTQhuPqoKvnGT2poj60vjJqhw3wncesvFMGuMlB79/6aucQvUg0V4mkx0FDWBfhfe
pfseraPqAdyCNZNG+H8oEooQuQhc6rZhUHaTKBTFi9Corpoi6b7NSGUoGPqQTZAbQCTwrXMtjWSi
xxAYjHxgvqJ3VegmM7I59thGMcIou+fXccub14BckO+UcTZLjd0jxgerXnZDmTlGKSwKiGC4EN8o
UP1MQsYjB5ItdnqlyScCAWeoKbvgwTUSR77v/xH2BW6F4pV1PCNaM0yWXhuAZdLfw00+OaHX4a0e
TN1X3RO9ER2Zm8/1a0Au9hc0msuCLSdOmtkpr63AeF72U+7YD6M3gTtvD8Z8USL5H6gWnMYguNTz
bZwm1Mpoja/GhA0e8k/JbRWAlGpHS0e9Qbu+mz+Irjbb3/OEyO0+UnWx2dVAzLTxuZcJEjk7HqDf
rofBnzuovgqEnIOiAVKfIgnBacwqb9Fid54/oWz2IRTNNHQIVyrgKX2778wioobRw55ouYhb3WkJ
Un7h7t50R1k2VBMaqja+1luUbBzCOTcQszrw8zkEw93Ury7y0pHxkXAueueXbrO1CAMIv/G4r6TO
AylSG6/Ao6Lo3oAd6EWkCoMi0hJH61R7b/fRjYTMzkMDMFgJJ4V8JL6swjRbktVpqaFzCq3SLKA1
ZN9V5V7Ju32mzz/Om8riIn+ErU8DFrtXMFRttSpqANNIoB0hP2nYOAqOy+4uWwaBSSIs7ism5kK1
lHFi0liJnKZ+mOqXqZVtz5oQqmM51wTXuE1AqIb9u735Q2Ey2lzT4JyVhhcSiH4nMs6f1KmNGylp
/fMruXnKrcC4/WZk4NMLJ1YCr6ln9s21Ikff/w6C22xFXE60zWGPWU7u2BQ/KrkSXX0FZvBdzXLZ
tLOiAmOWb0JFcRpJtJvZ5nnncqeF4vtIyznpR9MEwmh+IQoN+iVyFHpvQ9b3/HL9R1Lw+/u//n3l
3HKX1BMJ8Uny5lW1hvq4aBqusht8xgCsNiJA5sHvTEPPqq5C5wksSNymzY0sMWIZHs6acMKf1kXp
5m6413a2M142buRnV6IuCBEkt4HtyczDogEkqEyCfrCRhVQEpukHwWJuOsbKNm73phLI85L4f7ax
9ys08FGnCLGco1cH8gU6LiLB6bK5gVeYXBy2ekVqxwKYmr2bltRLisNiXGTVTg9Fwqtse77/dNCV
sg0dE8V8G3re0t4yZPhKEntEzRzN+idRIIVTQ55val1zFG20zcIEmgV/I3JlLIk2oZp3DJFVzvzw
EH5n81sgxC7BF4m+fltIeMP+5XsjGW8WmAZwwHEBRKuUXLYbmWVZo6+je4F+TV1MCx5LKEV+hOjJ
UH+D8ZEkCWkjjwPAUttb4sdeJLa57ZCn/8+ljIrWDJLV4v+r5FOJYq1IWHjb+U7/n/s+UZSDBnjE
/8/aQ6J9Q4VqnK5J+7XrB8E5tTmUZWj4KhgX1TSNv0hOjV0vC7iU3QbP34xgHqp8jNpbPvwfade1
5DiuLL+IESRB+0onSi21t/PCGEvvPb/+JnrOGXHQPMLd3peN2JgIZRdQVSgCVZntd9GjtN79Sypa
DW8SZzN5rHCZMytTlRpSUMBtjWOqgQ1z3EtzzMscPBTG60owvjYlyCnemzxyN99F2mEge80hp8Ki
o3SzXw1+l99/JmNBKx6k4pJiQPIP0bBK/01GgkCkHFXvhHR4b89Aoy9CBvb4W15IhJAS5wTY9MkV
JOMzYNdfSmkAJN6ii7tu0uvnKihV3hHKg2HOmV7qFR26P7gpG52gfxyqp8tLx/t9+u+rlYPSz1J3
1B9LNZUtTF9aeoOT5TLIe6/Uh2y0WizmREkCXJAIEfW+92/b2I1uWv1YvezQGC7ul/dGxdgbr1Tw
jF6HLeXPJbwScTsLr/4I5oipE0NKjQF/BL3ifO8FeZOpTMCI0dLZD7UDBngv270ZDitEpiqNRTIm
0gIfUfO3KX2U46dh5IQcb/+YuFaEIsnBM04vphSrE8XU0oOi4OwfDdtL28eENUnQcadQX6fPw/j6
26k74vJVjTjLxTbOLGlf6ahIsUGjO5uZm5T3pqBx9oTnBiydSC4URjbn//HF3E08DaycOjhgfpeK
bcntztneI5zDaI00NENhli9LhiHJExXFqeCaUHDoU5OzQZslDT3pfyOozED9IItkQG82vrfCErd7
IKNuA8NJoAfcYe4iWPb8/v3tzTpDMil3EpQiha34CDJ7vH2kV/NsOpMi+JdDaPMTYmUZk2anIkqW
aQFMpkluHjZeIS5QgHIDHVLil6E428RyA2WVpg7KDKipnsL7yMDEd6eOPMZKHgr991XCFUmLYd8B
KHOuu2OsWq3wetmO7Y+h1Zox2bYrNbmS6ZolRyoAnLqhO+kWZfnMvfHlczeIKzgmry4SuotwVUuT
O52FwSCCYBk/YijYUDpdsXTybxwDeWvI5NVZzlWMTgHxd3GbunOyM69j23jAUeLNV8toKaZzGZTn
70yizYwpi0iEIAYLUUpkL6l7y2wqjg/yUJhUYZad2Fd0LVPBVcBdYnZfmijlZIv/kQINvNcTDVPt
7wrSKx8Uplw1xFLC2/Ou2L+/dj3luPxFBqQnYZTseLMW22b9AWTnRgwBclqpDEBT8GYISLSm244j
J1Vse8UZhMlI6I5B26oGkEg2HrUCim1ElThLxzOESUf6VMSGSsulVL+NhNwVtf9H5xLPEPJ3ilCV
An3FLQzBgIA71N01WFk5D1o8F5Dp37B2gRI0XgIBxuAhaPHg2XwTQeuNoKWM2/otFF4uxw/PKLqy
K0DRTGpFMAE4TtCqGSVHVQReRwwPg8lEk1YbCRIV/QygZGvB3gAjVAMSSIieH3ElY6vE6jsO6qZL
YChU0wiBR7HDD6muxqMqozgyx59Euaqh3jp+/8TarSAYu+I6xKhSgaxQRocBBUQeaJzd2fwCXiEw
GXWRVAgkx0AwGq8yICnU+uVwJ6qnKeXyQG513NAp2v8uGJNJ0zmdpJLmuAgN0kK0K+U3s5gsCfcv
o+pWUO0rXE27u7yE2w6/QmUzq65WcaJgm5Rd+5XSaEVOdbXct44AXWst4UpBc9yCLWazOQ0CIYeV
QZtZ0DWwumK3KA8cq2i++VCZn61ii1noG2CutwMKfb2T8NEr3Ac/fk9Hi37P6/3mLaLJpL8kKsd2
MbCIv7/j6p12G/zQMXRIT/ocoyqcDlguIJMKzTRfglQDYP9byys8iLobHKfD7KjP2SGwO5622zak
ZspgsBFVFe/MfyeqyZh7tccxDEeZHNpWF8S3uq3v6Ay4+aYUvvl4eRM3Y0+Xoesr6SbRTSa6o2Eu
IIMKwDzbj91TD6nBkrh6+EuLOUFAf+mDt6yQGNMi+rGvB0BajK+tCdJ53SI1Gmw4XrmZhnUTiyfh
lV5lXwozPNybQ0phJhI4Kr5OdiTX9afLy7YZYGcUwnzzqH2xQLF2oU8k95Uk3wSJvlvAHPrvUJii
QiuXMADTBz7hjX0jgg8yOBYBrxno477ICp28MdC5YEoaO6NcNiPU4KN6sKO4sPoZPEPxXTO9LTEv
nD7uDAXSCXq8JRnqJ3RNV4dwVQyhPovZYGtf8swKdvQRfH5r3+ioaGMtT7HHJc7+uE1/QzLeXZQi
uIsLQCp3k1Pfp25pp/b8o3GFnXKFJyF79nmPujxIxs31ua6HqQRkZJ4Mw03jY514l91ie8fOC8mc
YYKkz8Y8ASJrD9LixeptFMtWr/NuXja+5f5ePubYylWTjNk70FECK9DiBz4EIyyajPiiTB8zEcAk
BdcIELjFAzzj7H3eBn1VN4NttCokbkH/H7zpY+nqabRP8+jl8hpu27aCY04TNZPkpCwBN0Y2yGT9
wBlCK3+lQqv5TevzGpg3nX8Fx5wlkZHVU07hjPK6mP1U4KQK3u/Tf18FVy/XMcggEcVEeo7661zg
0Grwfp8JXr0Rurpp8ftheVVUL33GOR02emT+3n4mVKUp00X0kQyQ/6IdtLKbPUSiNeKKdLFF6CMV
T9MnTtu/MZlYNdF+nVUVNqXz3rU6MYDav6W4tofytxd6Aq8zYTM3rJyACVy9kUazmWAjqkG7zTDm
GI12lPDeGLm+zcRtN9djOYvAeR8CDH1yle+wcwOa5XMot34q5Uk6vughFayK7JRjGYYmOpGxjLnw
UrazE5v7YeBt1mbSkyUU7gqUafGc+beD54NUKrIMm4ZUv0pk8Uja1Em73puN+8upYdPVV0jMLglB
3KZlBSR50Jyqbj08tnMy+KYj4E1WlMHbiRd8JpqIUQlmJWLF4pFAKkAIpJtyanIbuvPdz8vWbAfW
CosJrE7owl6lmSc6ZsdiL7o9HqjAcgXhsRkaGcNu9MmPy5jbK3g2j9mrsUsjNaCxnIjLDoJDfljx
tGJ4EMwmiSQxkzSDVW1xVerHYXD+nQlMCFViGldIeUgNy1Wy3Ki8OxDO388WkLI5y1C/pn9/7izj
j1r6dvnv3/iSQG47bzthjlMFwkRx1ABAPNBSa7mKqsNgq3dU2js7ZDVGPXaXIemu/l3gAxE3HPBn
ylZJGKeW46KcZZpNEwWvDK4CwVR5Ocbql1zjkWFvrt4KivHpsDb1uJggXUUbYHSkADc/Jd+o6DbN
cB3aYSRb+sdXLTAPTw4maHxkQ9cYj+jjpUmashxsPdh3HYbtl9gy9MfLa7idus8o7ChEXofjuCxA
oRPqig2xVDxgK5YJapPxiteTv+0kKzTGScooCqfq3aYa0nCEXkyktuCGu84lOfpDqhN3+mLTS1aQ
TN2Vq+LY5RoMxFypas0gt9Bf+toqS5sOqeMrqnBR/kl2/4KWnz1ndTf9ZgXOVGEky5RFmwsUfYcG
QmTxQRktMBfROwti544cOJnNb9eiv/ohMFao9K9a1WZtX0RSIwGVMnUv+3ZX2qYtfMGbutWBZDB/
4Vi5ebqs8JhAXAxxDOQReNHxt8KgYFd+gKsLj9Jr5I6ZOK0fcxLO5vmsQUtLFBVcr7E9P+2Y1aI6
m3j3kTvXNAXQa5el1RvdgyDIPAs39/EMxvb84OwMjKgCWPgMpjxQCwe3nW6VVGdd9GhbU6Y4XOeh
nvlhG1egTLD0atq2IH6h112LFxxavG9anSWBBy33hL3M+y7n2cgGShwPcR4YuO6aYrdIi31Zkk/l
0ZVJTDzoZhNXaop1BLPbq/oa+hL4MJIXcuqdyK/uqhOXiWXTN1eITCzkBVh8hBqI0bH91ewLB3u3
h9Zmb2k3VAGqfOj9ifPtwnFNVllYaKoiGqm3tPLjWHvFrNiznFjCP29nwQmxso05lYRKq4w+oV6Z
4nN5MK9ySeRR9FAnu+SENL2ucolcL+qiJXDCEPTg+CYPD+ggoHSD6ImoLe52bWbrlUlMmZU2kqRn
ETUJbdvvLWP53XIVPiHUaAdhY5Ve+VDskt3COW23y9YVMnPcpmOlylFJkZ/V7xEaFtGsFu+mxhKe
lFfZST31jSecxMNkXworOc51heaw5WY+FDL47TIv3yUgJHgiu8hXf44+L1lv+iZuRZExIWiK6ZC/
9zMF+5OQ5uFgB8sXCQ/yWnwco6s5+udc5fDNMw6rwZkOYk1LTswRlTeidox1jmNuOsrq95nkqEZm
mTQFfr/tjsqwT+SjZLwF7WtX8ihueEhMXjS7AufMgAiIijclv06Vl679lpuHcrnnnKOb5/bKJiY7
tvFApqDE3mhf6JQk8YVrwTa/9I7iJajGuFzEmxl/hcfkxjaAYUKANaxd5S4KrGGfPeTom60xgPJa
XVNxQZUTZpvpeAXJlApKDlnWQgDkULzl02Na3IztC2cZOS5uMGkRWht1pJXYsNHu30ta8lLawbF1
DCvyqUQj2cdcfbztWNY1EReKCCt8l/wdWOasiPUY4fisXTBj0RnXdBe6uR0e0UJxS9z0gXvbvO0v
Z0jGUK0oTNymAzKmyTL2ixsBNVfj0uLS8GPu/NC2v5zxaKSszgKyzFmYd8Br9HQ/ScuhGciOs3mb
Rc9qGZkDIG5mjZg9MH7rE9cnCImfJptOupYvvO+R7dA+G8QkQ6XPRrMtASa2hqOFD8bYWIH8a1l2
i8D5FOCsHdu0trQt1Hp7HS8A0qnKTkr3cHnheL/P5MOljuQ0oqYMBq748vBmQuvJv4NgEmG+ZEVd
dzBhMHxdPQj9v/x9Jv016tTIkYbfb4fU6gdf6rhjp5vVzNm7VDbjkSUaE7pKlOtdsNCQfhN45KCh
nuYy127viKlAmxydEh8kf+dCbaV4wuEu3gkPqDyhO5rQAl6zwlvZqWxMm7qXN2g7uZ4RGevkWlBS
qQBiHJ0SclOae6PgVPCbEAZk6Qgeb3ExyrgZBh+6sYLEOyT3/KgHf8f8qFdfPmHGCoPxM1IVga6D
iMzWpF1VP9SdG8efcbUVBONqKhSuxilFJ0GWfG3VW0X653o3KH9WAMxWlGOmCTKkA20tQ4+qHt21
av3z8jJt+tcKgm7VOhuXEJqdE9iQqvoh7BJ7KZPnyxDbt0NoMlPAyyXhco/Z7laOF60KaceFRwc4
Wnw7UUkdqiM6+ry+ue0jdIXGbHyfqUkVFeg6rPE86w378ZSgbSU/invpYB5yz7zlcd9uu/PZPsYP
hlAlakJ7K8P4IGo+aGiGnpP4uWvIuMJo6gLEFoEBXl1IwSINzKO1XE+2sGt2o2hxVTh5RrGOgTmw
WqdGQWICVK7gH60hgBNJuJSp8A6Oj5kY/P4Db+SAB8tUI1JC1KA1AdsXsq0nr4F0bYS8DoXNE3vl
IkwJYiptT6W60D4iv6Wxb6aS06jeXJiWwpOd3b6sXGExpYiQF8M0i8Ci9Nz4NHPKE+RV7Ay0lqVX
PXH3bTugz87IVCNGPTWKRgcPwK9hnNLr1I+8+Cn6Nth1bMH/QaXJk+bk2agxfSWLARLRwETIGV+i
R3Dw7iLwIZhPnTs7mR+5vBOKF+IsrVZB5kyr6XSAsmv2klVPoN5RQNKRfKWdmIliBS73IKZB/OEK
47yPLImisJBWV1TsY+cZO9UD+Yyj/Og9sEzY4pXpyPeXkybdpktwTE4hslT2Sgm4MteL3Mb/La0V
iK0QW1M4SaIVRUH2OrVNe62oeQ/WKymu/rlQnwzJIQJxXF2UTLCiMIeD1JpSNsV43R51O801f8ln
Tqm+Fe9rCCYUOxWzb2ZGIVTD6pTSBsmPhZ4f6/Jy8mCYKFSneZwzETBT89bFN2n2RVD+eaPz36vF
RJ5aGlMVlcAIFHBWpJFDyY0HTJdcNmVDU3WNo7BSkDkeeM0+AI6yMw69K7qFB55t23xabIIOgCy1
Qoc3und5/RRWHbI34klRUmCqaWGF1VGqUyupeAIXG9QStOD5k7w05pTLoKLUmBCpxZvD5Ay3i28c
6YhR99Rymrm37FkD0X9flT15HtVxTLNylt3ooqu1fhd/5+wTLTQuhTATPUFTyM2Exki0cRkH5H1b
vzYeDPQhVXbs8No+OWlfY+Ionct86ml9IDWHqrwe/m0RpzERZEhRJ+Pz5L8DJNB+8rQ9HZDJQLLO
O8V428OEkpKVM5FaunRgVBtKKzX3Annh7A9nydhHy7hXgqWnPmAo3hRbtME5dFN7gC5z7tJnLuVK
3+vHy6gcy1gJyyWaJlz8ADQZDphqtmK0pHGZmXmWMSWwEg+dVAdYPlWDCgNYJiOTY8Z2PWqiK1Iy
cAGM/zABJJQiSl64g3ioHolv7KNn2g8pWwk6jHn12qY9pqaBDYDI0DRnDsNkKqcgzfBNbyxfmvI6
5LHZbW7K6vcp/iobKPkYi5WhgbfY2M/ia1bfLuPdJ/Z9BcGsl16TPgT1Nz55JfGqWMZTuMzHyBw5
ZcN2KbbCYZJOOghipLbASfa4zwYnhCW4AzgdrQEtgqKvYaiNd7XNWz0m9TTx1LahidUrw8di/CG2
dy0oIi4vH/2zP+TSlVlM9hlmsG8XMzCE+UGeEzucQ8wcLlZgVs5lpM3iUkEfiGzqBh6F2b6wbAFn
fE6nEKJ9+Ry9VV7iEdBgQivVjnxQefjFTuNNyr23K7P2rUDZ0YcpVqtUhpCFjZkY2tQAVEfNLdNu
XO072grAUdvh3DC5N85bm7cGZr7NxUjL0op+LffhXSJndhQcZ672zVYxuwZh8lHaNia0sQBCBQWk
92FowwOjus/ZOp4xTJ4IOmEQ6hQ4eoQOGzrGKX0L3gT796OfdqVgmlPfXwbdxtRMJCdMPuC/f+eO
KdHVTmvhmUV/GKv5kDXXVTnwLNvKgIp4RmH8PyJ5LhYatazDcwTtP8HEuuCS1iI77ZW4oGXZC7wc
zwNlTuG5hpIZyHzAIbJLHvtrOv9juhledQLL8Cob2tKc0nZzLSUR5SV6lSSRbTDUpjxsdRINEN9p
hyu1aGO7xLw0Ws1wUfiJbVtBMXlSi+j7UQ4ovCyO1VNMjqH2iRtIZQXBeAZm80HoVaBmJsFdMiQW
uv0yqGR/xo7zJxrj8koymuooASQmlCasNa8jUr6oAuGkxe2tOeNQX1kdkWGtKDX0kEGEGezb+Dnu
/Th7/Xem0D9hDTE1USzMMCVqVPSq9btoUr6JS8hx602vhoPpUNVWdZ29PBBkTcsbAw97OthOFvlU
8ErxrbMKDBZ/AJhsBw9uzIRQgBikGfpDHB6a2XAkkbNePBxm60E9PXcQOcSNhO438jcTsoNqMtqF
zuuU5gExez+NepPn9EU5WerremkdU3gaQvkgazHHm3l7w7hAkIlFqc8wKSPHlgCLs/cbXEL02/m8
N0zYB0WnF2FIH/zR1JZnTnaTPsV29P5hJjrLqS6s6E665Unq8OxiUsHQhGSsS8DGgWnp/bE3uVMv
2wF6tow5IcCrFs5CAwiqvTW7rZU4wr22F57Do76jzbO4ruUNKG9+r6+XkzkhoikB/wMFbTrhpioT
LySFVybgtyfhddA0TqAILpSl75tG4fQAcJyS/XrTylyqogrQ+lwe1FHegcvcmdL5TTH7p8uJiQfF
1EjZkpHJSOnSYqgtru9C8WVadlLAOZJ4MEzeyPWmjxIVMLWaHBY9tQOiP4hFc2vmE6do4UExqaOX
p9gMCKCGWr+buvGqHiUb5bffpLyDluP6Hxi0g6rCdDRCepC6L5FqPMcF76lv86Nn5YY6kzbUJFZJ
N8IcXLh1R1Bz1jtjT9ty49vlq/o15Y7ocYJNp+u7Oqq63pDISNPIuNyQ0g/T41hytohrFJMzwqZq
R30GhuBrh+AZHYdO7UwHyNlYKFl83qs2zyWY/GEkktYoFM5YTrn6kKSv83Co5a+XQ4nnDUzCqPN5
TPCNioQRtJbUHaf412UAzs6wHWOtnIpDh5k8dLPs07awxP61i3lsIDwQJiEUyrAkpAOINF7JzXUs
4qllfP53hjDZYCKhHve0YWypVEctA0vXXiLh/jIIZ9MNJg+UihKmcYftqKJdDnYWldyJ4zGvOe/9
m7dF6K/WRVNToILCjjeXJI7rqUO1TTsmKD0mpJI8ZU8PJpE7H7C5O2cwdkhlGpYIl8goVyTlXkhu
kua7aHifWLcVBOMAY96Jak8/VIIhCfemVDTWPCqRbfSaeRpb5RP0PahbVoCMN0jBgB67GYDalyZG
Xxjxdd0y3RoM5ze0s6/ZaZXLe9ejIf/hUmIFyniHVgid2EjwDjnxTekpm68UEOukwkFORzg8rzbb
zA0rOPrvq6QqSRL6PXXs23gY8aoBDqafjU+ZEmiHdXLX+5+qylaA1JFWgD0ENYhGvXJq9x3xm5pj
Ec8RafStfl9My3EqTOqIGIjfaT342TRTRIekNvIIaHlrxxwWTUKImJQwRS6lXaDJLrzRuezzPAjm
gJDElLTaAIhU2hNyo8Rvl3+flyQIczakLWa2I1r/SEbiJdiQVAZ3rl76bRrZTW1eqa1sD7HqQpHN
j7Xx1FYJ51loMx9CIgHNDTKBMDezjGWeZnJbpNix+H4Yfxn5TQeiZ6Jbl03ddowzDLOUg6EIiTQC
ppbvxv6tVI7ZxEm527t1hmAWs1mgX9xCc9ruosk8kSRcLDSS9Z/Kg/9FAWfu3x4+h3qVCTFQqv61
Vx4MKbaC8ZYQ3tPq9pvnn41R2ffHdshjIe5AHlC8ynepZmHQ2hlES3cnu28g4QVmBF/gPqrRRfqY
AM/mMVnXCPQu0WeYN+mm3bfRIdEIhKWMzsqbGQODsS9WpiuOCk/8ifrZJWAm8/YkM4e6AbC27AVM
7BVoNtSqx3G56mTBveyM24Xmam2pK63SVJlnkSHouNqhJJ8KBOQTJ3Do+F6973bFjttJse2aIJ6V
oCshg8CDwcuCFoQJ2MvfVHTgnUUvk119U/CcGNxQOjUp5sQ1D5LJxJhhKNNMBaRgfA86cRcWIQdh
+2YBj1P/tYpJHQLmTYgCyWYQfsY+hHX2GVZRvX7Xy9Cgfk3pJ9CZovIu5raBiYQ7U7SHSjJhfCVV
5aYNFGyf8TSifbu1+hOouSewAgjP+p0E2ZoOnc+5JXOYUTaDY4XLuE2xGA0xMhoc6NgYDXxuEc8U
kAZ+BsQvpF969o3jqJvZeYXIOA7amiJJHN8dVfJiX/ez7kq4D590O3kmeB9pUhf6BaTjNuNsh8gK
mfGfMC/mRpVw9mGgKNhpdvZgoIWx9Xq8Es8PwqdeiUEr8mdPGWcqQgxxByEsJUPt1LLXChB7HjTO
MbR94q5gmHNIMfpgShvAzIfyqwpZ3cTLvsVQ0+ojS+D2kGwmtRUaeyS1McS06X24Gj3h5pCMraX1
j2VzaqTPUFas1o9V6MmDeAJDOfWUqXESUh9BiQ8NqYHTAMwJAZYWX5B76I7Q9VvaHaleFiW0mgE3
sPKdnKqWWv8Q886+HASbmey8iApzJIX1Al58mqxNvXOlON+bBk9XgAfBJBQV4p/GUGOfenIoh4eG
G8f0b/xwuqG8QlssaiyMkP19AMjZXOihiMwh3xk7xU0eNCc81q+iZ3jRQebx+m9njTMas2KTqdby
ImPF6gBcH6Gl6bXdxKY9xpJzeW82y7qVXczCpaTSY4FmxKS5i0PdEqRdxC2FeOYwaXfOFaVsVYBk
Qu8J3aHOcyuYNBciUZz0wENi0m2ngWhIhT6vLVfDVSpDyRbJSDJqHyNfnGuh7ffv1dIxCVYLq7Yv
K1hVZLaxk90aIWXLt9pRs2iHZeqV+/dpB2fiXCNvO/vZO9hMGxvtVNJS3Byvl+RuSXm1/nY/wco0
Jsnq2Uw0iCTR0rVzmr3ql7vOT74pTv447FJvtHhsDDyTmDwrFoXWGSBMtrv2FQ+QVs3Tltj2c90w
TFUyMJfCAJhjn0ELGVdTRWPYpf5c1ydt4FQXHAz2er9suyY06fVXaTgTaZwp3Nd5ykmmPBAmEWHy
UzIKASAziKtT05mDziIV5xZgezv+rBarlIkTwqAcUWh+AHN/W1aW0vmfyDtoopVVBbTRUMj4O5/G
JE1IGr1feH3vM7cfd5PyeBmCOumHlL2CYJy4EIWmneigbAEaxOlkmPdDtRf7u1K9N/vRvQy2XW6t
0BgHm6cgNPFhSRsPgl3hSFe5Ld7iY8iiF13BPa+ZbXOHznBstWCSJe5SCmdohZOaqlPN9e6ySZue
toJgPC0PujaLNXiagjNPO5rhaeZNI21XcysM5qDTCjMLenqDv9zkv7RDDg5zw4kJZfJ1qt2n5kZp
d/h/vE5hTrto7JVaruF1w2vy2O0lPzgOh8Y17yAc4vb+Z4Zs1nB0E1dfqWEfdo0mwrpGetbVnQK5
bqnmdGzwHI8dv51lre11EyDkAdKymL6N8CEc7kdvcWWL3+/CxWOOvUZtwxxCugOGbAanvFd+xmhA
JbuuRic3ndSYeBNlGwqwuEhe7RqTK+ZoTItmgYXy7n2mZ0dCa4E4BW0ODHilF/2xC1lDYbJGGoIz
4/f4vpFabda6RbaXugry4A8y9/qY+tslMCZpDL0ZEp1ahqd9OvieuhiVbO35Znwdj7jI+KlWnAKJ
F3HsOK5R1WOVhdg+OejyQzrXupWEo2bXSSTuGk3KrlIF0lhGaHyZxBEXs3FUWkownTStWT51CCjo
Z1FANgcO2b/jI6/poS+g8TOdbyK0NeiJFUi8xExTyMc1PoMw/opB5yzIQlxGgWhir3uLrzgEAmdU
GTd0uLKn20nzjMb46qRDzb0g/5mzXRzJit34p7ZfrvPj7BC0nS9o4PlxOVFvX6dADglN2GhZBPHr
3+uo9eKsFzpAmwyN+82x1Kxmn15lnvEGtQTJygR3cvsf1Y6nVfc/QvOMzGS4tBCGYjGBnB1HV/fA
kXLM96h9MWbHTd70vPm4kWcsxlv0JKj1Bd//1Mpq/y7sekpLjGSqdrXj9Q9tV/erNWXcRlxGUe9y
nH6VE5zqDINwmCi00tQy9jHed/If2uvvqQhedxx3NxkX0gKQEUv03P1NTJa6Uw2uLl89iV5j4UIO
szKedo/MoBYex5G289F5iZnkF1ZDXuLdlmbaZt/cxId8F+7Mr4OrINWahS3fXwbcrmLOeEz+07qi
iKcAWzqE12Vw0HpORf4/st0fAPZpvZLFegoWDIbPh3ByVPCQobwAyUfozF7mQ7bkUxcRZ7dhx8SN
sJZjpcYKqvJxVF7wsvCvVsxgCqZIk5MWxKBwDkiHCCaeGglvcoG7aEw6ScRgrlIJNpSRjY4z1GT6
dXaVPU/QDSl2PC4gjg8YTAqZ8kgzW0p8FEXKzZBFj5Bc4ZwBPAgmc5C5m+dhxqIZw1eluiM8rYPt
pH/2MiZXDFORZxn9XOqbzMLdhpEVjolGjstbz0Nh8sLQqkk3UkKqSRdba5jiezz1/JQl3rssD4dJ
ApjSw90C7dFUE6+Aqh+aWvu3y6Zsu5gq4cMPL1USiru/T6y8qAIhoa3MtKdR+Zk4AwbDF9z7L0/F
6TOTWZjg/wPGxExtGLFc0zftQMPzQj/6k6QdCRR3OUZtZs8VDhM3cyobnUi/aeWdfMDVtNf5xVXg
U6JrkGjd8mjyNvdpBccETiZkhhKn9IJ/ctL8XsdE8ch5kd0+i1YY9G9YfcFMdWA2Ug0M6SHZ698l
kMjpuZV8w/NFZg0HHWSZ85XwaLQcX6eJ/8NZv8JlIgpjWlnQUFy9uquXQ5YYGHA7qZPshNkpjb+m
M+fGY/u1doXIRJeeSsmYx9i89BmdqOh/d4w9Pt+/K3jJxKhCZi+QjucN7vC2kAm1XBrDrmwA2gem
W1WtV5qlr0ncbeR5JnPOqrqMiKNFf+uKv2iZltrSnXAKLHpNCSJOzrG7mW9VFbMfBHdtBstQOVX5
kJUqdm9sQpeo4leZVHeXg2175f5AsLyUqkaMZg5x4V8lXyoQiZrZ1cQjsOCYwepaJ0rUmhO4yWy9
RUP8fculiuMZwSSmSoNeXy1ineT2OGiQ48m9vOOFEs8KJithxL7WYtoD03b3mlRbJPz577aCyUN9
FLTNuGCZBEnDmUHuQx3lchXsL8PQkP+YEs47ThdzlYqGaDTDuQKMOr5qauSKij31kFYWny7j8DaF
ST1ZGMkjpjrwWKHPVtJpEI6urHHgvVRs36Ocg+T9A2Rlz6Lj5g5DnFg2f3i/twEb8KnAaUEvDOsX
XlW3vXyGKqpEkwyotf+9fEqd94H23v47ogY6NuHbCCnRtpU5mft/HO1nICanFWoXDmR5zzWSV91K
fvMi/Jw9ynJRQjro/vJuceGY1KaNshgLtPbSToune/VOsFU331N2aoH7eb8dS39sYz8nzEae6q4H
WKETSx2/DnHHW77tVH2GYCqjBLyY+MjF8gmRlWZQuafapeGuNK3REz0cRR6PenTb4c+ITBYypljC
QCAQDeM6J56hJtbEGwbkLRyThASoisc5PYASCD8M+5T3WbRpg25KsiSLikHY0e5y1sVcJTXmEKrb
StmLyZNWcmqhzZJkBcHkhSQMsnjsKzqljAt+b/B7D33tPm83NuN0BcPEaWUUlZigr9nG2RNbZW1k
diovECxoF0fWeYJwvHVjgjUXxEUUOhhFTFD/jR1Qo73UF87lKOXBMEHaBRCk0nUYpSfxM2QiD6JU
o9YxODDbOfW8eOxIclBE82CowBnB/kSL1eBWsLX3XjvZDx3zx2WzuHhMsIaF3olzCbz+UP6qHnvw
jac2OF/39HIIzz7uZTyOC7K6bGEpo9t0xm4pu25P0C1VHkGQeuDRkW0G62oV2WDNpzQHlyiopppn
NfGN0btsBu/36b+vTj50hKFylKgZ1Y+ovC5D5/Lv0xD5UCms/n7qjavfj4R2BIUJfr9RZEueBwg2
pVY1dJac2nL0eBmM49os31BWDfFSpABLhfh7tuTXoUxuIkP/TEm9solJC2k45rKRN7gpG2S3KjSv
SVtOguNZwuSCptSUvldhCbjh0MG52CaJr4pG4ZxwnARnMrlg0HshVmtYMh5IdDWZTiNg7O5TrY1/
1usD4VAw55jyIzBmPJi9ZdzF95S8PkKPmF1cNb/Sx/p2eoq5/WKXXfsD59Dc4Is8yxA6ah5et2Z9
p/S84f3tigdKNmidRI2os8wiYhOnikJPCHKzeKLb7rS9Dhr5xU1R8fBu3TedYgXGxCpevrJBibFb
SnE1Kg/dcqOpHELr7UeEFQYTr0madpkSwKDGyR4p0To5mdBhrKAZx71c39ygFRZzio+tIUgFzdiC
L9z01wX4AVK7gZC603yl7a7Zjssksd1Ns8JkYrfJlGmpR7phD4Pk0KeL8lT5DRh8Dr97h8l+5Hwe
b59MhmqaRFKpCiBzMg2K3GP2vcTDzL6Mbe25PsHx/Xw/BlZjZ3ehx11ZWiZ+yLorRKaMlHt88o8R
jbg7+g7d7wa/HFG0UrLH3uf1P3ANZA6pfCmyUetgoHgnHkK/AH18mTjSTsCVVOqob58RpVFW5jGB
YHSGkWcEeHH16/9Iu67luHVl+0WsYg6vjDOjaFmyts4Ly5E5Z379XZDu2UND9PSxXfabqrimgUYD
aHSvlVal05joGB5+XN5M9puTNyjcUujQTC6tKVCKSrY7aKYoQ2Jn/anQn0BpZEtGAGmKTP18GXZ/
kZ+dhVsU0B0wLWsBqlWM92OeHpIq9tdqef47GG4dCLlcgK2VbZXWbVN9bMP7siOeR34RS86mcJtY
lPUYvRCmNCtUruPFLtXVHzL9u5nNL8OQBEvZHZZOcdQqehnpxgRqKLndTVS1tlgT2Mi4jNqP8cfQ
VR760+BPEEySbZAf+yl1Zdg9FoKvEuTEKKVSefafOGxSvZiAGXYPfXIrzuwa9BB1bl59TaurRW2J
LXzfyH8B+WO2ME4QnJ8xyHNziKFWOd8tJgHxi6B5xuACmK7VjQbdSFYagRYB9F46iTdCD6O3X5vr
YhvvoNRm94ugcgblYpiQoc1D0QBaXtdHFXLpk2AbN6uj+/JVelN5CuGu+7vRGY8LYiBK1o2EBZU0
+jK1/6jZ4+UVRxrERa1QHkdRNwFgfUxu12vpUOB6IgXYB64LEBlTUZmt4Pd7wNkeLnwlfVSsA7MH
9EluahlI2n+X0m8q2kxHSlDhF+egMxgXtfplLaqE3YYm6FiOKOZKAjNxZ2f0IHVwD73Hy2NJrDK+
zy6Ja7EQdNi2KtdifqM1hz5iLH+H0gSvl3JKLWIzoAC5UNYsXdiFBbPPkK7yvPwwm6ZvCrM3I/lU
JyFE27EswoU4jlGw7O+b21PfJSIaQAHLiK+SE9pZUWi1HKi1dtn137XhiXLSGSJzlQKihca1NBFm
EK7/rv1OnPWl18BBiwCyVnb5kvth6bSH+EeH3uP81FVk6mb/DcmCBoYhqgZ2cW45r3EkmkYe4Z35
afajQ38XTsf6uT5AGtAXXUlzR9UW7smaI/bZ7arTZU038PqsaFDs1N6xAzXjkEW1paMBDilQdFPh
qLfcR0fESa/w84Cq1X63x/J4XJRcjTxRzdwI3T5yy6OMMNkeUCEn+uw1icp58H7Cg3FjajaLtmQR
wMRl8RcdrUVGTKzsd3vNG4amGBDlxls03+o/VMh5toUZuuvH9Dp+FOwSzKeCA+kl0DLfia5Mej+L
Te+n7F9Evt9frIo2bTQLKnjgJM/AY/AhP/Q69abJJuI9immKaPEz5XetwbJqRGpu4ikTomO+hty4
nNoaroq6Xwe5o327HCBZPLqExsWrEIJdY5ap4JguE7uYPmQVup6fF+1OGp4ylSh75Y8gb1N2No2L
Ummhq2P+CtY9jLgIS6e0IobvMsS7CFXHEMLtF9hTdH1QqC/tbN0jd+FdHjV+y/zZkHdharKQzV5i
oOi4fKaHcK7ttggkpP7biOIAeRcTeTBu5WqQO4hLHQ4hfxg8zZeQQowCVN14kpf5lvu7GSUejlu7
sQIOor4CHLLLjoDCYGO0wGC1+peHkDSLO+WAxDrVxwpjaImuHry2srrqcGTi8+zt/n/QL2Onz3e+
bslgfkbXvfiuH9isRjHOZIRcKSxPVt25qJK9nyLwHzWFoym13ZggHAwbR5oVb2lmwjV3nWYDzx19
0jnuRcGEwUYqOjPKtIYJ9PXrIWuCdEldYnhFwlju3rYOsSZHqRaiEPKVuh76oUpgnei3j3cb6KvD
bOziQkhmmWNvZUBqXaiGVmiZj07ysfkHCnyoDULB7sceCniXzdtd5htMLpJIcWpaEDsIIRlxCAV/
MH0yA0RA8I1BvdzEqjnCLKtHjeOxioIppBKeu7H+bAZP0jxFozhICosjrxJqpa/fh+j1bVCN+z9U
x+5bhGOHpSma9a6BOxzmdC7rVnClwU5j14TucRUkQRhD4qf98TZZgkvxPe1v1NYZllvovdUtWhgC
1iht1piWXLGK+cxhNJJ48u2d7O7P3AMiMHiqtyCgxN1DNbXNoF0/CG4hi0ch6g5JXXzPuvh42Qvf
3WbeXP+Mw4Vmo4iNpax7wWUMA4zX23xBFQW4yvvAIkki2Di9D19nMC4wa1lSZmYMsLG6a+c7KzoQ
1rAPXALgJqqOE9B5pgDQ7mYXzQVB1NjqY3SU/5FA9w8FnYUKUhQi89jNtaVKVSVqGWJmopGCic0w
bgbhM6unwFX3mWSa3V8C5zHkYnA4LaYFeVXB7Twz6B6W2SkCzTPvusfoXnOWq+x5uqIOwxQmF4m7
TE5TsFYjzd8+ZMXHpZNsQXcuzx2FwcVgAzVpuJdhIKP4ZlYDDafg/rfZ73hv54KuaBidaUYwRM29
tytE/dxHtvafHnt27uU0gwfhH3zBmArSAEvNYFYKqWZ29Ckc1PH7qyO6rUMTB+yuZ1PULBMKK4b6
rsFRgPJA288dc4/kFtQvPthU/zO9lsHgRf/58pztBsYtGjdpo7aW+twCrXUHr/mcHeq72DdQJewx
5WvxEarJxIMkCclNYRwtVa0KgATTUXn8AkU5N7sZSke1WZlK7aQnqo53L2ptjOR7HpO8iLVcA6Io
fxi7W72gUgZ7e+gWgIv1VqOsc2UCQA3S+9XNPEgEPLevAaTp7ZxYaLvHVhRHqqBtUiT5XfvTbAwm
2llGwRUO5XUPCaLCMTzxbnVWjxUvUc/6ewt7C8cFLB2M5lK5YM1NWXyvC5pbVngAHUmtl72VtsXh
gpShm7MBokF0AvrpPePmYT2d4v3sWMFrSxu1c+66hSQj34Lsh/Su+6kaFrWs9ZmtNNZBWgSYsyv5
ODusX2E6xDckPcP+4t5ActubYhaz1iYLIOvID03kl6ChfAVBIjRL67dxorv1qLpqiGYTYwIx8Ojp
c0qmLXbddfMr2IRvtrxUQEWS1MJwRoLENOpm0NS/adTBp4grx673bMA471HqrOnyAmCDdbsOPxTx
WP92RpftCuYGg/OcNEv0qO+YQR8Wp0XlWxEIlVd7TE8HSvPkxYayiYuamlFEZVwDT0RjqeoxJqns
VH6xnKoC+xHreVImm8qRs7jIH422RnJxs8zXRo4U+I4w34N6qSoPkvJkGp+T4kEAI/Dw/fLWwObl
PZwu46Bu4I2Ib3mWylS0KgUxTQG1rHktWJXdL6c2/nQZ5hdL4ozDLQmIsApjyGKnHDDNOOgJHnQI
JgpB4Uf+7zZWvznKGYzzfKiL1X0SAiwc/6Ml9iA/G5p/2aD9qIJcrgRZDahqcNNUW6lWJcqEcQs/
JIsRFCgrvIywPzP/IvAnktbKzUTUEP51sMJ1wuLVIO2bBSRsxYowZt/Rz1Dcxqaq3aiqIaBm+bqd
P8n1S/4n9yTWAfX/4/XqH5tgZKDgBrz3GC+p8fpxsJvMiaLJ/rshY1vPBqSfp7qLJNiRlD/k5F7U
MzuebkaqX2J3uMCpL4KBEi+2fEv90M2hYdal4Fb6fbxUTjHcx21NbP+7IPi+YskGe7rlbJHSHCy2
XSa4a33T1qdauxoEIimw62EbCG5NmpExJWqSw8MED8/GbiO1tiwGOXln2D/KbJC4BbkqfSUvK4xp
3chw1VPtzwfpVviOQMoigHX/R4eZDSAzfeMJVbmAdTMqmLs1IIxIXRzefCWS/3KSuB2pqRaUKraA
SQW3l5Haq5yy+VtP4Lahau0jsRQxeBW28e62TpzW/HR54ey+2Zib8eLC2Vxm1TK2wAAlX2FDB8vN
Vty0hOZakkO/UlAwW1h2WECrJRG+dLlBnK0Jb5dZjnEzX3UkZHU3YyD1sPBNYz0m1uSsjfh388WX
PSmZ3CVgmnoNdOn6oEU36Be7PJRsNt5tqOeRlLlEjVL204ICWZz9QMxV9NC5Xx7bZbAr8yXsryby
tW13I0KfpKHJ6CuGxszPI2eJep7WNfB6X/LBMhW0X/oCatrT6zOO+dBcicTVbj9snBE5C1ulH7Jh
rpAdEm5a48Ww7tv0UxYTRHQUChf/prmoQq1hHlGm9pR5ylzaC7i1Df/yfFHjxwVBuRDMus8RzM34
myzi8kP4wy9i33m4uNjXGXquyoBxG/SyZtCKypzO1z5MeH6tgxDlcH9gj4rDnCJBW+ldq8MyR3I8
VjXsWbzVeFzaj5e/v7tSN99n87ZZqZOQSFoa4fu1caj7q1S8kakltDslGwguqqI/yJCrDhBi4cr5
gyUTJuxPyQaAi6idNvcWRBwQ7e5aGdTj7KFL/jhrrHbIEw/GvfhwedB2LWLi6RL+S+9KsNZwigZz
kWCRdSulH0ny9t3v66piWSJqvN5VFlRzYZqCLuPSUPhhcTeYj3/w+zffZ/ibSS9CSW2WRsVp1zyq
yGFS5PO7TrX5PrdGxnUuyxS0Ou5SBM10rIyDRuWc2Q72Li6jDgJvmOYrY//PJmhVM4paq2MKTgbS
ewkIghS8alKCbbthawPDBUdxydFNGwNmbRs7V53CLL0Wx52YKA3b37ENlhcC3aSi8EUJnRliz07g
UnJgBopbBXUKUTjTVhBVGpLxb3eCzmh8QcIyl2ZlyEBLPlWf3likYhG7jG7HB9FO3MZPfIpjZXco
N5jczlasmp6XGjBBs+IWIpQpGk9KjyhhvOzc+3fTDRA3Z0utj1qUwvu6k4xaYUaRJT0ogYq3FbpH
kBpJbl9rm6WH8D2sGpTA6L8V2l3eEVsn5RsKt1wrhP+mlICR4+UN9eTzs3ycVJD8MI+nKrXI4eMW
b6oawpCx4PZGft05aKURnNlpjuVpuqJqIimv4PYfsxO71GR+LzY+lMOb4RGCsKroXfaJ3YC6cQlu
CxKg2BUlFlDi+mXMI1tKKadj8/wuHm0QuD3IaERzHGYgqP9ZTiEeSGO/vNIylBSxN72cZLmgLOJO
+EYrrX2xAk83QGp/JVaE0xF+zWffs6RCWWCERTQkz9N/IuNJ+355Sig/U7l4kKZRbOUMAWkwT0bb
66DBy6AQjognvfwui+prDuk8Pzwr8dpriqj2GC9Dvl6Ue5WS6yb8mE+8WVUkwb/w/cH8mOugtyyc
LkbDNbFPUNPChQJLayW9XEQcB6PhsZOFe2ge/liX5W8nh/2OzQkhbgZFr2rmzqp+Ha+6XyAj0iyW
3Syjrwuy0+XRfdSUJzDugpQot3GW+cslpXKhIcmKtVdho2vF9vqVtUbPh9Bv/mGH7Ve+SOcvPZKL
EovU5eZqAHBZwISEJQyemu5lBu9JeohPFBMS5TFcxAj7rF3R44k9eEVziZU+FE35aVnlQyv+rv4x
7/xcsOjruBxiA16zrEfZzBwIjgmVfXn02OBcCIA80yDqNvshYbO1tF8F6PhpmVMJx1j8RzMpnRdi
EWhc5Mg7o1Vw98d+2B216qRqXyWJuFMQ4VXjzhCRqKMWkE1O1yleE9aeUP0u9SQ3KXxjXy/1qqYl
gJhniHONmS0Lxoe4BJVen3pqQWn37b/gniOgxoUOCUmFcpyBN/qsSCPxxNSVj723fmYnvhDUKjaV
ttut8DI3mFwYybK8GrsWmJOzOExVK/fbL8IKSSgtGK4rlCtXqVN+veyJu1eDDSgXN6JSyayEbSys
b7pDndLbOzyVAqc2MF5XOUkWMWwLxMgRqZrXDb8Cu+zkmlfCUVLsjOy526vM244mFzFw99DWRMEy
fuMkQM41aI4iuoyGw+URpBYYFy/iapmWYYRlUS15VtUcxvikK0RNL3Ws1bkkoSm1y5iAMBcvx4pf
uuuVWdvgRsKdvQ0UjQjuhEm8pq45qmtexTCp7L16ftAaOy2JN1PKIXQuaIiCWCk4mOHafkgfWdGJ
disFgyu6TPmH7ANgX7sQcHXl5y3aKgW5M9kJcMTwFV7FeHLzL5Nf31ZuGZS9+1c+oXPhYzCkeElq
rKpFMe1utcEbC0FxAuQXQQrksCCTUpHx4rbgaEkXlGQgM7Gc0nvlMF71ho2HxY/Q4bNF27qve5eS
/9xPHxlnTG5ZjU1krWUMzNFXT/FLdkJBaoEWYeGGeaKl2JRq3f7OfwbklpehFH2aLQoONlp0VZcg
sinHq7l4npucGk/mBO+d5L9Qhsitsba1JmkVADX+M4IQUzqYbnjIrtkiYyXgv0tS97anneG4nXmN
xbE32CGgEQM5syvp40gJoBHTZYjcKotqPUsGGRjhk/R1lV9bBdHn5lqZPTtMOYOsGWaufWkQuZUG
MoZ5EjM4SDUfEuGkUIFjPzadR41bWlWStXrDTgJScyM2wdxfxfnz5dVLmcBtxP04GV1Tww+m1Vbk
45J9uPz9XwTzsw3cpiu3Rt5oLQAWDRnY0jePxpNuG6feiT0qRUEZwwUJHUX6jcjSl3p2UsJrWSG2
P+r7XEBQtFbu5xLfT4yrWLuKSOHc/dB9HiwuACxhOapGiAkXDvX1G4vVghOR4qReRCZ0dq2B5hf0
HUzJRG3iz/uEVva5bAl4RW8nzR2YtJgQecTs74YZcEohF66hqIcvmxZ7ETXvU4/bdXMo0UrbOIUz
vSz3Zew01+xCT6WNdpfMBpALAlWWLcNsdXC37Cqc7xv1MM0PhFG7x60NBjdwUBjKZhxf2V7EKKDm
A1joT/mpdKiDHfOnd/FlA8RmcHPZVuTEHCMJJXSr1of2jFd0tQH7cyc/LaEM2dbaWzJSr5CaMi4i
TGYLnkDUJKCO7k1TD2RGN5mTg2G78qO7OLg8mtSEcfHBsEoZop8YzDoqj1Wr3plSEaypRkza7ta6
GUouNFhVXUhphqEcl96RcI4s0NqH05BBePz+ojo7PBciDKlqBYvVn6vrsTM+9f2fpN82dnARok+W
XBxkfN+clq+9ll4JYWv6qThRmdH9eTFVsEijaAwnrp99z4hkVddY+ebQflLweqbKX8jORAKDb4jR
+rpKGhABuT1oQmYcC140qsScguAOHkMy4E1DBERUramX1qh70+NWdtS2IXbS/SOq+e+I8Wo55VIM
1aACSrp7U+ConEGw58g2QYaPUuigkjwqV7R/tdiAcrForK28TksEcUZ1xi7voCr4ylo7Mz99onKl
+4vobCEXj1oZTQc9NNDd1QxAKGrr62zH+v1KVhHux6AzEJvVTeDDI2fcVzmAKq+9Vj62x9K3ItwB
q+v204qzN3Vl31+1ZzwuCKFndu5mGVMnjMh7ZPFDKsRfLsc5cqa4CJSX06LUEWzqvNEVmQjswbye
HVYXlQfUeXv/2LXxCy4OLYKkGuCfRxyqX1OW5nEWHTDM4s3BLGzqCY80josW8iSuLTQFWXXKWx+H
cjs7kCZAs55F3nCJNc3Tb0qWCc0SESMpQ1FZ7Eov1L8ak0hE2l2fsCTTxLFFUVA2+7MP5nGvC5m2
Yr56dIYYaB5aqavzfsjYYHCzJKtjNCcDMECFCOkXW8VtvTwIhlPaElRBYy9tbIrBiATl5gr3pNpI
IbiC9Mri6U7qt89TisXFxFBSe3lurqRvhO8TY8k/GqnYtQZzBGTrq0HxWfas3q4C8QWNgqzzZp6d
MpCJHX9/CZwHl39Haq14UDXwWiI0io7md3Zyqq8KiPFlH6mLB4kl/+wsS1RMyiACi+Vc+rvUFZzu
RQtYniDqHGI02cfeHQs3hnExv1AKECgNAFMNKKAoECHOgiG1zd5ZfMbRMZcE4u6C2wCy6d2EYyFs
IiUMMX1QaJ/m09R52ni8bNTuURfF6bIMBlDJ4jWApHGIIrBB4vJuPkfFQeifFtWNNdEev+fmj8tY
++acsbhor+dyqk/sWi2i2Dq76RPHEv3LEPsBcWMPFz2UTJ+ySoc9BTDwQhVBHSvE65gr+5UrXpEO
uLtjbvC4SKJKZj6V7Jn5jeMh9+veTp9ZgnsMYhAWLcTqYr//vQ+ex5ALIh1KRhPBAF6bdu6oPch9
58Rl5Yz5ae5fLg8mMV98hfycyxHS6cBSCqcEyYPgZcnjZYj9Bwl06Wn4L4kyr52kxXnWzzVr5Tml
R5anCF8isPN1/uzEhzGA8NcNVSxGYnLLqocQ5TqowCxCzxpsyG0tXulGXgEVLrvz5fDE6Ktjj8oQ
74/n2Vb2981yBslbWoM2H/tn+Kwld213nUcf/2A8sYp1BQlbiETyfRPmMGuTkqACN4470CPVEihH
0uxgNaIHGbdggR7rmOvODBlgbR1sEQ0+mpTcRUOt24X+STSoYkPmkLzDWiLKZHXdkLGbcwtyadN6
RhM3eyMZj9EpChafvRVT19ndLOQWh1uI5jyb0TQxw18bTFmRkYFC0MF9k8UjT157C3+Lxy3EXlRi
aFQBr/crSFaAeh+SFa71tDr1LXR6BpeqfKMs5I9fOB4P/aqnrNDV+ohqe7TQDpOdIHfMWqWM40os
/91YujGRL30edKmWDNZVsN6Zhdfi6W48pD8mBadZ/VAGukf47t5pZYvHbeYr0nwCyHyRRrwRQBp7
YnOo3argj7bw5I9k3Im6f+ytyC0im+TtikTmf+jYkA6tr4WPtXXbh58uW0VBcMFmEFCbvDSAaIXQ
Vls5yLIHXWiosSPckWdgT8sWdF4Nxi7U0YI8u+AkeTLv16CIvdXrccz7XUED9rKwHTpuM4c2qdyA
bwgJkdawe+GqR4GNBKrTkqBFfqeBwwNxAQREwrXajOii0SACxyT9UlfH6/Vk4yWKHZ7BeoUkOjga
yBc2csVxMSXO03lVLNg4OaP71koreBaKoqpj5ZdBQfQLkQuOiylCrUjo84Sptbt+xRMskvbdS+8t
bu4JR/Losnec3cwgTyO5CClEJ3GgeD07W1frQX9cb5MjExWqA0FxL68DYnFbXEKoFEcUFkI1zS2G
h3E5RCFx8ts7yG6t4YJHkparHKlYZ+Vyuza9M8IZYzkY1Ds5A0NJFlw2h5ornmwuaSuzbZg9bL9h
Ra36MTyw3nFGZ0CdHIhN1OKCiLFKbSUqAEuPis+ofRnRroyYTxhFRBGLBbNNPJQGrVyqiQUrBBHW
0tx8tzwVVciK090tByqLtusTkqyJsq7qCpgafoaTR12fJSMM3U5RjouxHgRSkX535DYQXJgy8SpV
xiEg5ICNHKi9MHKF/2cjt8HholSzgH0NqRi8VEOynVW5hK7mDT4483CUTFzq+EGNHBeZLKtDs3EZ
wdsV7VCmkr8uj3/iCxuLuGCUmXWrxE2M21qAV3inOFXBgsOkN3xlEaIMEkoqdnenPAPyBWthpIsg
0sUQ4rARz9dy7Mry4bJRu0FiA8EFoWrVy7E24Q1D/bWZj1GVB9pnpUVOULoxJiJEUGBcRIqyNpTN
GANYtjimGaI9xU+leLQKJHsKf6DoOZiHvTtob2zjzzJKK0hZArgVcgsCGJqy3qvUoKsfO5WwbH9j
3GBx8agY5CQeSkwVak8D9DJ6oVtfgX4EbON9EH/X/iguSei7MUH3Jkuvv2cTl5KiWfN1St42YilB
vm4+iMfiGgowqLbK7qi9cd8Vz3icfbjHyOqSIw4anVelX5PuWMifL7siBcHFvtySKjNdYVLV5XYq
P6nKt4hqcacwuODX1GMmKiPMEIf+qRpKWyjLzMYtyb1sy/5muJkfLvpJMbouwO7N3s9Xvw5tqAh4
UdCBO/q1MHikGtF3r/DWBpCLf1m0dGgdh2WsJ6J86ZyusfVjfgVNRIjJ4zY02bJhm85lO6nx5EJi
ZY51icJd3MA6P0abWWyXInEG3A8a/3oe36iLxOnY9hEMK1GmkX9JMIqGl+aHsLiN0/vL5jAvfh8x
zlhcNGzGfjYVA7OWqwd5AT8vdXTfPWGeZ4nv1Y00Dby4CwAiKJqjfhsJU8e8ll7Lxel+JmJ2ZC4A
xkYE1fQZaG3oGyKKhIOeYibYzTdv/E7mAkM7qKMcM7/rXdEBhhOyjBF7oV/IThzKHvb3TdAz0Afc
DAuwIrwlGaVk9yC1mefRvuwF+/vG2Qu4ICFUQt8LIpwaojlFdCfOKfj8BrsuVrvSqUBOeQQXKHrW
Bh/NsGlYkEJHevYkP6o9blSSU+KOo1Pqi9QYcnGiktU2iicYV+nIlgw5CH8jXPYp1T1qJXGBAboN
C8rRACNmzzI2pYQIsMT3+fZAeYrMeIzg2kn1KRlf5IWIOlQAV7hQMEupopsaDJg+wNnMQEXiXHCk
0R094US/+xLTonBHo04V0ZGgMrh4lo5tpn+1jCz6mCoGVdT/i6PKv+7NV1uBCVFS8hRDN/rCHSvt
Qg3wihsNUzsuXEjcUET1u+tJ1lmZhiqhZ5NzcVFOY2lkm25uBM3wIlkfyqm3Y5yR0H90eenuDuMG
ivNuyypm2WCpkWG5a8zWLjs/s14uY+y7xgaE820cyNGFY8KebnHyxymYDyoEOSWXyTLUgfVYHS4D
7vr6GY/fASUV5L4iG7+luW1BYWMWDbGN7/vEBoLz9jKOJbOPQRlQ/DBsVkoW+xCvGXxGnDp+t9yV
2GiJeeL3wcxataGpYFICkVHlFkZZVPKUGjVu8xNyUVPXBCZFyc1slvaQaYSz7Z+5NqPGfsJ2P8rE
WFwneFvvTx5Lh4Ewz/yWo6mfUXxC08gg6vcpm9iwbgDHVS7mPmQplu5mMINMD/7O07idb2rqUJJY
fjsM77vkWqKk1sgR40LBPCpaPlaYlPjYIDX0Dx7DMWZREB0nP4tBbIjKqCdq/VDOxgUFiK0PFoq6
cA/MnwzcLUQw6asE6QaFwcUENa/0WmHJ37j35tjXspMuHy9PDvuZ7w6nZ2/jt7yoXjslLuBtpfY1
jr4Z1p0oXUnp6hbZdfP7csCvWeYNHBcSDLST5TObqu7Uvabzwsk2HvTH3pN9MG3rDsWhRmwT/BZo
qmuxxuyhbhrRK9JNDl7JPFmcnkZjOWXJSFTVUDGP3wfVdjDMklEpjX5xq7hNUH9ZWYncq7zIlRg6
FI3N/uq1dCivgbxZ418k0NoGZTkTxC+ldF9VD3pEtStRANzy7etULLrwNX+94CzeOWVs98+GI7Q2
6j8ckGsG0ZfLTvmLzfBsFLeiR6FZ0kYAZnjDalsYrazwWYFCCypb7/8oPYravv+OILeSDS0sUV6F
ERTqD2rxOYv+KL6ev8+t4ky0kMZZQDS0ZIo99ae2FKg9g20771fxvxD8G0OVp+Gc9Yz95yZrXomh
BW+p7fx58PG8P9vTgXpEIbyCf2dAF+oiVjGMqqIanQi4eCa9R3gBhSH/vDEVSlqHGSOoy6/ZS1vu
919a0C2yZnkTdUDSC0kwvB9wz+PIbe9Wns9NpANxcqIVKQ/VS11Gsm142oI3MMUrYvSMUnXwlJ3s
75sNeF4iPEmNQK27Y5keWtn/y4FkZm8AkrHTo5zRyOVH1ozaYKey5RfxmBy1U2vraPJuYgpzr4vA
Oq8qXjFWaGcDHGIwSrNHl10I1CMrTlsOZEkChcQFi7jO5mZcESyYQmIX9Ifk2KE9FGwuxJF5Py2h
KBLaSUxLQTnSz+M4lJGqzQ3y2moQHbQr1ic/YYHlJ1x2/2hJb7A4p0gMDYnYCFjKnXWXHDLcFEc7
cbLRZhcqPFE5f+IkG0DOSXR9XRQoJAKwRSgs6qA2Z7fX1+9D3N/VgvI1DkVvyFdnidZPpaQ+yWHk
QewQKgURYfzuoWTzU7gtx0rDWgLvPN52UuFYlt11mQq63berUylloNbSzaDUny7bv7sIN5icF5W1
NqUGexaRBL9Vj9VARDP2m9+F6M33uV1mwFUoRa8LdHbAoY/yH62D/l52s+jkVZyyhNtvqrlJjCwG
kvZx9dVPks2K81S7/tQcW7twI/LZdDdqnk3jG5rrUWkGQ2TLorrVuttIuTYtInOye4zbQHDnxiJW
5L4N4RHS2vkrEt29jkIydbhe6rtmkIjgRRnEbzx5G6pWB7RV/qZH37ThKRce/srd+C5mrSxaUW8x
ZrXoZ0lvo4mQWNCEw/GNy2Axmeu8Z24wPg8dKqDH3A7RV5WGP/7OFC5wmLWh1asFU7ohfzTV8UFB
HvoyBDUhzNbNBmZkbVyVKiZk7A5D/jCunhZTtCuUi3EBoO3FGRQKGK/WnXHtHu8kF7X3BXTfejRF
J1bAND3qDOuHivVsQV4IDToXGuQcTUpGjQEU2pNpOminBwPrc5KK0FeyUZBgdwnVBrcfI3RNA4+N
Iis8g+iUDKKZqzA2UoIpejBCwr33I/j5+9wK0tscVGQjHs711tfDB2u+Txu37aBA3dx10ufL3rHv
6WcwblsuSxBTihqMqcBUZ62fdeVbvdp9Q9yE9p3wDMPtyEsltVPewiZVPA2JMxV3CpXKoCC4pTSL
mSnKLCoUqq9pByO816g31/27lXI2g1tLS1dkWsPey7NPyj+yJx0END9q8avyVEIKZlMWcauqrKZk
LDqgFSjDlb0+vDdS7/L0/+JYdraIWz+6UsmSOWNiBs1mfPrhEeGOlaLPAf38RXk2t7taCYgx5RoG
DdEHsTmmeP/Uk+vaQvPdhzxS/ijwWSDEBM8nNGw5tAUPBm2iQ7OxlayTOtzpgniSZ+r5Zj8a/IvC
Xx8TUBKOoNFmZ58RZRSFN44U+zMFwW3guiXPFpRAEOPQGxNKV5pYEkO1H0XPRnAhZxKrKIF+ORTO
hidJyO2xgX7sHNqR9RQnt7Os2nNYuZddj7KKjzyouFqiFJgR6naU5zZOCKP2l8/ZKPYDNhsfSnVB
6bNg40uRMFuDXP1Ho04iuw1TuM3818f4arTVQAGDMmD2FXv1lcTWndxFJ8Jz4y6+4plgQcRfLo8b
ZRYXg/oJtLjFAkh99aTlwRyD5o9ypxuruMDTZeZgQHwXanT1zbIEZeunefB3VnBxJ6wrbVoggQjR
tJs6+5DrVwZOcpcx2M98fzY4Tw4XAARNL42CqdCW5cui+6tWo6qJNVNcDxH59HDZnd+xpqgTqi2t
CAaFT/qH/mgcUr9AV6X2ofy8uKlHXzov+wGUY352bz3Ra319PWir3iDjvaYKLOvh8ghSRsk/Y5jG
LNVmARHLqgry9Fgl/uXvUzZwMWDOpUHORMxQLN2reunIxikFo+dlkP28sqqoKOEE+TL0j3+2okZd
p4XiRxyyvbdG6P5QHwywRuloSrBcqv+JxON8u+6rSJ0XnERY5c8KoT4mFWx4ud0coWVGCpftTpIu
4p9siqLJ8x/F+ZCM6QSaBDO+GaaTUf2JE0A3GidBDVIUOpvETRzVcV0UlBm8Ak2rB8KcX0Gskrhv
7e4/GwgupoVtmY16A4isTfxB8JokdYrJS5NjMwaLfh0m1FvD/qCdjeJ8QhQsQTR0DNrand4aJfEG
hZb8U7qi0IMRR9F3/f3j48ZMzjGW0lK7monSDKf4Pjk0geCsQfL4vyWldg9bGzAu+jWpHoopo4NY
JFFyZRN1vmEuOWpRVAczzPoHtZSucRqj7s7EyPLMDSDNhQBCBNxuqV2wm15NqPK8vKJ3w8bZNF7J
tKzWKBkljGNWJHYyQ+rNsCtKQZf53LvdQwfHl8kaT3X+Napa47Fvsxqn7z4NMpB7VZqTzK1dd8Td
SNr3/jMSG9HNApNHWVJbieXqB2fwpgSCaKBZfFFuVZSA6H58YmkOm738izhPjCkRH/dH8wzPrW8T
jKLNOOI5wsoqu4NchbHcGUpDoPzC+c8w3BoXYjWLZwsw06k8MqlxEEQ/FEfRzfzIpSqNKZu45Q01
1jgK2btRHfpq/GmWT0JGJQv/j7Rr244TV6JfxFoIBIJXoJvudvue2IlfWJlkwv1+5+vPlufMMVaY
1hnnJS9eobqkqlKpVLW3zEAEbw7MAvaUvxrIt4ia6Gf4IwZdSW3FkugoU0bw5GYwGzWIIGiKHszh
kCdntZL0QW477f82h/J3gpUJUiX+r7F3SfvcxvONVsnKJpLlEmfuoxgkfPWILYm7/EwCYHYYzGF2
/giCNe9yfJDZmojcPM3dkFMuq20cPlMRec2h2pmOcfq/uI61y6FCBHIu87GcDB0O3Hnjbr4Jjg3q
XugrBsvlfGCfJMrxxO5CYKJCuMgGVhUjtztw0n2JwVxhuyDm4YgC6oFUEreV2J44/6LOMfjhbAiL
wVQY39QEVGoHiUI8y7ukkBAZSFOZrOaPyBkuUK/4q0a/T55nNDsljnqlESka3HaK9hbcqRAfxlxX
7CWAgTTesufTAbzOT24wEnvkbMoydBzZKgqhgtLB0IoG4gDVy9RP00sny9RlEoQYoXdhVUUZJCja
LuruSOrLSRIk+yROv6hssIp5gi1UGCAK/N7HHfQHBuFh6Mhrr01ZVVniViJms6LOWq9S2IUG8kV2
yPbDYfza7ym6XdhX+iCxQpk0/vdVCAzrBjGPH4Ptbga9Nr++zV/TI/eq9upDLQBv9ie+hrZ2BU6v
GKrpMz0OgeF2puwVWRJvDSFM1LPeBbaK3UrbygvDx6a9CZC+WLKjQ+ZLBjfN1cIFBZ7jygGCSqAX
zWhyQcs5qLWpw4ew0H8laezanrYF5wlqhSoxVfHiu+hZEA91jZCU79BVA15T9ZpDJiUN+vzao9WD
l5MDJ8lAX3lM+CVMreQKBgI2RjoZFuSqBcZ71NDtAjSKnKb+s1lNzmVr3Ny8lSzuiqs11cMI6HcU
sprxMQJlB0tBqbEPdRnK+3b/30qQYCXKoiWDYUNQZTvxjXrPO945RI2xOPRxmJ32yIdFpWfYprOt
xAo2Q5JBTVkFsQZx/gbOT90xAyMvxzaSzSJuRseVOOGEsUYcz5UOEx2r4MsIqpCiq57zrNpd3rVt
V1jJEY4VdWZxUmlQqwTZ9ZGeeI966mqdixHffbnvr2RtFXx7LtmkcLAUudKNFd8+09gXxcGSjWdJ
NRLOlSpkWTgk6GrovL/myxPPOtp4EufULnLa1tfW8wsKiYAucQS8NSB98FtC+o26xSvQNyeIZg/F
FVAucSEqncEv/EVWV91OGt827/WpZOVzaJYPx56vZR65nJ+SnwDBAFX51kX3siZYyda9/pyVuKho
46UeIW4kh2n2AkNS4pB9XwghMUp3itHg+0X0bUpOcywxdolPvZbGV7+f6sli1zxEmc1ZQ4P1dJPJ
ABxk1vcavVYy5mAyszriPTVX5JbTGJWA5tdfmh0nkC98WTejTCUhTIB/cmGxAZUqyy+ne2bdEPvp
coiQiRAihF6PWazyCKEmB7085ONjSCUbL101ISgMKCZExgIfqnc5+haQqEVe5+jX474+AopCihYs
FSgECdaoYz0uUEq7JxkwBf/CtFI+V7Mz7Ur0rcniucxXxQmMGQiQpGWQiJJu6WhoNKCxX3vlMXAa
t6odYL5f3jeZjuKrf29TY0SHI+/J006cC5yP95qIDSHAPXBCSuRJ7EScx8iMIsxzAnFZdzB1KNQ/
6JEs5MmECCGCVIU9NzyjAZEja++m3Bvz42+uGw9TKxe2wX351wGS/uTcGvoVnmOurAiVVnXPUZYm
mVKSuKdxpVcCu3lSDauDUpH+p9bdFvmzRCNJ7qIJUcIo/l415WD6vAkA5Dg7w1e9xpXXjGXaCPEi
qPqAxia06aarMT4HMkQD2feFWAGofFZmISKsAYDA+CqsJYUl/v9/Oc8tkKNTlanMEqs+tpEGaPvE
RWfRnlT7iZJDW7Qe2mmL9kSXPy5vzaY9r4TxnVtt/Vx2SdLa+Lit/Wn0NxYeZO3x02UZ26FnJURw
mmzU9SXj7L6jW4El8EwAcqV8U66DL81pPsgKmTx0Xlo/vn8rlViXWL2ZYP3+IqZJQUyDlNyXIndt
2sFKK8FrYrVSLUwh8rt9v9PcrkLno/0QAB0kR0g9pV6wk92BZbsl+FG9aBGgRrGQS/JSJzet9dkq
JdYnEyF4D2uXxmr5RAkGop2sTF0zyBwS/pCYhGzxBCfKW1qWhFNXJyhsczBRfgDWihN9QwXrANRN
xRm+SmRyM7tkGMKZ2xhjVZQ5DIPDii6fMv7a7KCAv7h0X96Sr7Kbxnarw5uFiNUf5JJGEHILSc4d
rvkAlJ6c5mrx59IJnBwAMtaN7CVVsn1iAYhUeE+vF+hohDvS36X62TA/MmCy0koIGdowjHbL5yS0
+ntoZ87yoQnBlQAhXIxFQMbYgG10bXlIuu/GUu4vm4JslYQQ0QcYfW0KqFBVaDvRdLcE9rbVPF6W
Iot7YplnKfve0vlKJd3kaR11iTY7Rart20RzbdI9LNXk2U2K8mN/tVijA0QPiTtv3w4BbgBydTRf
aiJ0pBkFbGz57VD12e1/r9e7yMMbj0Nc3Q3veDIWerIxiU3/fhMrXkrD2rb7wYTYtrorVD/QdpfX
loehX3x59X2hlcOySVIWvKJvmA9R2DlF/mXush1JPdLJqmebEx8rWYLBh+Y4LW2KhGKsfhAgZgVn
o7gyR58GtwOAYSNtv3wEVNdeiRRcYIkms2EGKqv58FlJP3fBc5s8/N4KCj5gzETTSl5gX+rjZIYO
tU/9uO+SQ6FLuum3LwIrbbg7rk7kOhpbE7OYXJTHOweKRxzKldN+t31r3wDGUJpwyrZMOCibcp7V
nsI8qF/cFfvcZ9fspAHe8kPgMSvVhOOSACtAKzA86PXkFLCzVtx2HwqHKxHCUYmH7tSIe4ioUbTt
btTqcNkQtguaKwHCudgnedSmBQQUX7ovE+6GvIb0DKqnzCP39ZmX8wNXk3jVZgh+EypeRxlu3FPC
41I0PsZw3OJm/hC+xkqEECPoNFoGCFV54nywoqtaVumTxDjxwtkj5pYRj0E2AeYvxlFkCQsPLBeC
nIh9wyKlmVkHAZPtdMdsr+ySPxa/z16RKsN9Ir2xyzZFiAkp8KuSmJdB+BQdkjE0VaS1o+zGu7+h
NQChD9yzywYoW0chPKR9aKdNAamVfSyWYyEdSNx8/l0ZghAN0pL89xUuOr4SewOIWsckYuoVrgzT
cTvnW8kSAsI81rkOXAh+17km+8hNT0fFBQvBK8td5hqffm/thODQ2p06mNyNmtZrotuIPn/k+xZV
iW1rGio270N3Vxlzns/IxSbbp8kf7fDz8ve3cyT7TYCwN2NJAQihQ0AVeq9kF1fj6Mau0SBFHnz5
9Av/3q8+9SZP2J9stKvACiAPGO9OXJ3ryvaKxUEFRGLV2770JkjYGUxuRGXDJ1LHIHSbyksX4gb/
/rZmmbZNqaFzqHVTTLNI0wdJry+YV48esuUhbe6bf8+R9F6EEEVNNudLO0BElu3r4ahm+1n27vpr
AHgvgsfBVX6gjMusAL3d8mbTcobkucglWfCve/FegJBOVelSReECAdW8r/UbNnqsP0oMmX/jvWG9
lyHETiWYWxoQyOjxYswnQzgATewGxBl+TjsgGvqygueG77wXKTjnhDSxrwLV8jrbqY6oWe/ZDuDo
+/bMa9YyWO2N0PZenOCqaaFnSxUSC/dngg4QckC3+049Ti6mHtzmur2SvfdsJI7vJQrOiqfHaYp0
KKi9ZEe2r0AFwjvEFQPQtRwL4rdXVHDaMaNUw07C2EFbkO2n58Ghzvx92OloS8qZJERsZF7v9RMy
r0nTolANYTPljMfP+AbwO06yT11mu/3eRAQ0D/K3B4kziJmXtqgkmhYsaj/1jgHs7e5bM+0ue4PE
o8XSfxfoTdN3WMek96vhhy57E+ILc8HZxNSrUAFbNLXQgS03U3xbZCXSktYpe+Kw6IqVf7a1rL9A
tmxCDNEMTOlP3DSSOXW78FxUmWvKXiC5QV/SSwgiuDP3Q84NPlL2S/ZSG14S7ZXlkCSSiPjrMfjO
8sSSPzC3KTr+YHkZZX4aZ85Mn2h1n3+AhPO9ICFoLDZADOgEjYLPVfwaFcNd51ihx9sWPjIv916c
EDEIZjLRkwtxY3xs4l2a2242mUeWAn/4rkt/08yFcBGlNtLWBtK0/DFXHrryj8tuJLM5IT6UY9DO
Zo1dUozj2B/myA+k/Jv8cL1gciIkU5LlU2Om0CGN/st/pLjqDw5yzcmLpYeITJyQTmhR06RTBZV4
4yfb8z6FwSH3ePTco7Xr7vL6yY4sEY/JmPpAAz8SnPaoug1IYJfD3Z/jvnnCgfV/PD1J9ktsgFep
2Y8Zg3Im7hfaLajOmuH+skqSyKoLEQLMm01JeGQNOub0JHSksVuWVuhcy1U6RnqrNcIJIsodu+Wo
59isENAjnCswuJFh3MkOeV2IEGTuDH153aPz4AEJDA8BlkfQyf9KkerVz5cXUHbo6kKICAp70DWe
DLY7tM5+at0FiQzbTa59j3cbJ9n1z7K3ou1NAzWwjRz9VySXSSdqo+eT5dG+XlBGLCMfMDIyTJXt
mP4mRTANGg6xVSmD5dW4cSQhBlj81vpZFpLKjUwZwTwULVTMGrUV9GOcKAYsaomFbzvRmxqCPWC4
pLEUHd8PNAAFPZX2cSGPl22Ax+VfY96bCMEEACCSqGYJEalyUyS3Lei2DPWwDFfpuE802U1wy8Ix
3Uh0zcA97Vf4A0Cu4woXYPub78P+73ZBJC7gv+Hv+dIsduMq8k4ej8ErB6Ztl6kkgQNzrj4OwQRE
s7vUN3Zd5mhedMo+gAjGaaneNBSSo35YgPnBoGHllcwzTxzFynYXCsIvChQ1Ofjmxg6+EyjYOtHR
WRLZEBixw1ABdAwko2CQeZ70fSMdW9mwyHfCBIvPshLTA4DV9tr8B/mkB6VT2LvLFim1EcHqI/K3
jOm7ec8vjwFgtTHDlB5n7/9JlDa8+J1Oggs0kWW0dgQbUcjZDr8Ok+w+vHHQvxMg5EZlNNahwk3C
jhzLRG0HnZ0n9dh3/rDjmcUHkCbe26CQLAVGbNpmBY1mEDme00MI/oLCAJXWX10zsheurWNyraCY
OEUhQUWmgDzVt9DUAry4xOUjsvZJPUTXseTYkuyXiOU8TsMAqjAsZ60858vdFLoSA5QYuZgq6Yqh
mEsPdYomOjOD7kZzOWn8fUsxHpPevM4CfV/ps2cW13aaHvK4uGkw4BcWiUcKJvk5Ev8WM6lJm+eB
1fg1dXHFVK+guZNlx246l+0pGnvvsvLc2IXz4N1WCtFksNlSpvzIKUH4bJVXkXKlDM2+Dvam+fWy
KNkyC7EkabMRdG/IPqrqU4V8anwsRkkskZmKEEoKPW7NzsLaYWI1Dn4qUjrCX1/X3nmamEEpikrr
mOfww9zgDTtLndzOb0udfUmL0qut1Jtj5lqF+hRno2SrNpKcd1slhJVhnhVmjlAuYJkXlH/S8KCi
MTSSKSlbRCGa5EledlkKObb5OUGTpPX5sh1sXU3Wiojzg0pplNE0wqGt+pXlOQZTZTmC3FD90p6T
18cJWYIoC1lia1kWUdqpCpTqvli+7qX3wT57GnYG5gcKV9b+IllBcaIQha1KL0DgiIJJ95hHwVXV
/ClZQ8kZI04REi2oc1DS4/59Hxr7v8B49Bc72PEeWlBt/J5jiWOEnRYaucGTjqS5L+3r2t5f1se4
HIbEx5ZCmfo44DZXxeXZ7p47bTj1autcliK1PCE+JAEmqFK+MfGTeR8edEAyNYlLfM5IF9xogLKU
LZxMMSHZGNqFLkoGxUrb7fKjCbAAQ1LQklmbEBfqpGmVMkNMUjW/WY609iWrJrM1ISCENFcAvA0d
qB8/4JJ6Glzz1vY1J9qhECixNMmBJHaOJUlvGamJLVq07110m4Y+Se6b5nvWhjK9JAsndoxhZ9TY
aKBX8l+0VtK6uWu79svoccZtK3RCVWKCkiBu8LVeXVC6IYiBWw31ig5eGp8Hej3T7wN9vLxnMtWE
W0lcpPEULBBTmYdOcdNJ0tgi+z7/+0oNqyjtyubhNFAVx+zwUm5IBjplErhjrSSAqTUK0QSAzTFi
J1CfWmnzh+QsN4RgYJh/h9CpGFyruSuVlyzzquSRmVdG6LJpT5LfXDYhGuhTVoBjlKcPxkM6PgbS
mbJNVyWWAXYENL0RU6gxdoqeh+h6wwvHST1xeP7YN645SAl6LqWQc5tb9MqBjLv9r1gyjR4kdUsb
7qrg7PYLWa+i7PtCYCOJlrZpVeOMKx+C5BzFT5edZGM4FNncSgEhsGlpAmxGCwKCFPOM2i4+TefI
JU6EC2jmdLmX3+VAnJDdnzb10g0Q0IAf/NeZ1LCnqjbEIWql4JCOPvXs35eRmEptqtkEQHaUCc6P
q8w8UfSCexQo2lG9K4MO1EeSU2f72r6SwrVcOShIvTIrriBF9ftdjCdDxdVvgkP/GjqDnQx+f1se
JwInhJi/tnOWuT6VTYJVi59GyKvBPMHcBoxsMyhz5c8p2xnjmzyxwaDq9NIwe4XhzResE8Y+PsU+
vR3AcpEjwZJVrjbzhJU00XFnqzaKCNJyzAs3LR7y0IOuHC4b/KYQUycMbOqwDjHLSoKU9nbCmBdX
9YEQvK911tWkyS4qm2KQ4VMDewWMd0GXlJaALhp15k3hQ2vtLBXn6PJwWZXt7VkJEQ5SjDvZ1thR
9oqbRbwYnb2xP504u4XtkaNEGneZX67JK2mCS83dhK791uDGMHiYCAYf4OAwEKK+Vur3iqTRXLaC
gm/FwwiuzR7i6izE+6RTBLWjtR85jFY68R+xcmAwiAURmC6Yp/eF5ST9kDpWNGne5aWTqSKcsgpt
6qqaYAylcs6+p/b1KMOj3M7qV4oIp2pM1GgMJphCRwLLiRp2nCLrVKT9ddhaZ2BFujVg9xftc7tE
3pxXoWM3Q+dNSRI5aR1KnGw7UDGdYo7JMiwE4vfrqqpmTsweXsancKLvmIFGtcDBjIxb3hZu5sq6
ZP/BFf4nUEyZwziw7HiGQDBaFZh75cM4+nXrBbegSpdO/2yeXm/qiVmzYjWRDfIV5pEmqMD02Rxp
ySQPLZuXgJUMwbkTNY0bPbThbmGBRo0bVvml+YelndNh/xHzfFs7wbFhmhFcwGQeSz532ZewOxlJ
6vyeDMGbrWlIy7jEivVxfrTV2anNxR+Nb5elbGczq0UT/FlViNEXORYtbY0vQWI+2GG+L4FrnOfW
nmDcQx0MJ0QnQFubT3ZdHxQK26ztczguKE6bsaNO1L38o7a9/215Be9v2FS1VYnfpA6LQ9Q7vdXc
YZJ5nEyKEADCKQ+jdgiYV4C/pHX66xLJQQdSvOQGnFQoKKHnQvK+LvMCITc1jHrq+sFiXlM2J0Wv
3FCT0brJRAhxJDIHllY2RLAkdwEu7uSaZHf46v96qv1vd0Q+gT62DVwXuCszlN+SUwEGWBXdFpn5
/FtmIF5LasWwCLAo4c/l7ZB80qxrZZDdrF8TskvaCEHDyokW1j3WK0qbH9NU34z6rjCWvbqwPZp+
Kqfvx09VpO6y4mNmbiLftg0bwKGiAQZmYrcEBsjJj9v+IYAUNn+5vIjb9vAmRDC5smvQMGxDSE4O
UXeeZXUe2fcFe1uGeCnKFClolQIz7j6UhdoN+HBct9j/FBDb73QrMIaUQoHoyBk5F8zE66e/2lFk
6fQ/nIlvsoQcFI/cqhrNkEVfOrzKcqxyzN303zkWROXXMmic7QPrTZxgeyiYN3PdQ5yqnSozcNpp
1wTpYXpJWglgw2sD4a9m/iZKOLForHQ9IP6wimfqN8d0B8xtkDYBRwms7HiEUz16OI2lM3t/Fehk
OBubwdZSceW3dR2Al8IxQ5Q6yOqcB43ulE9+lp6yDzReM3UlQjg1qile2mrCoWz0fpn4WvitlzV/
ybQQPJax3u5R/UPOqOGKjwtKqzpReP8Bj13pIXisYkRMq0yeYePAL2wNlTJFYg4yPQSnTecx1uwM
Ikb7kamfp/m2kcWdbV96U0NErQ+qsA4aG9sxpejh0AD5xEEL1XDH7/qVH+wur5pEJZHxzMirkdo2
VKoiy1lUL4wqt/tQTrbSSXBYurCpUGDeXtH71A4ds/dHRRKwN4PCSobgqX3ekpFoWLe2mJ2+cfPk
xqC90yq3oxQDTLZoPLivLnMgNTOrWIesLtfAofY0F+ORKDKC3u2rlq2apmoZ1EZX13sxEyZlyqwt
LS98YrcLwg5/QjE/6ffxJwp8bOP4kUZ4wCz9T6JofEYV5WmgQWL1xcKTDW+vMT30Rp15fKukU43b
t7eVPOHgAMSAhRY5yOtP1ZnTnAWe9qPZcWw/zhutScrc/yCPqpwLzwIzohCISN8kdROmlqeDRApl
tFt6rD3dzwG+k+xsT7aemykf8DX+FieEJGoqbWT0qNrVTQOG9OUYJ9RJDdQic0nw27TIlSTBVLqu
sxaiQ1JXXecGiM7uEk1Swdh0MJsZOrDMNdQE+U9YGb0dmKqmdVi7ZQGsSghcU/a5oi+K+WXWMkmu
/A+m/yZMOJTKaSBsMiBsBJOfDwS1PbsZv0Y/iT96Op8kj5xCNh8oU1AwjqzJq6QuMrQq5beD7TPF
pfTObhqXJX/8+6ALuj1CLZOiMi12naR0nMgQYbcwE71Q1yo/VaVkBbfyy7UIIUQR3t7YtREKuOCm
WR6QoP+eCoI1jIESGaUeY7GUE67ycfyNVC+XRWwawVoHwQi0MlRje4YOxqMGEkQe/ezF6ffWbeDg
+fg28WUXza2mXbYWKdgAy/MEM90QqTvTfvKyu9apXesuPJfnaZftonvb+/ej3dY7kUKQqFSl1mcC
kYF5NWGcJGyPZSqDeN6MfGvFhABBadvX/QgpygG3phDMiznIgp0KXKrtcbhuF884Xt4+iQWKjSca
TeI0KCHRWq5jw2uVD5StVhpR4ezIgaI3RT3/fvU90J+r4mszUzwk9m4ey1prt8LrWpaQwGimqhdN
AGtnyz5ZMrcdY6fVJNnl9h5phgpaL2T7hins0VDaZtJMeHRpd/oePCjhzryz3WpHv3B8+aKXzy1s
6vUmUWQEmMagovUEvfKfaeZU5wW3GFxuch+T2OGu+hYdOGyCrE1dJlXYuRSY3H2AJnKvG6/G8iGp
v+vDpw8Y30oxYcPaIo+TECmtByzTMxiS7kwpM4ZMCyHhzCfQoxQ2t7+CHAxTvVG04lBospdzmRgh
kGNmRhtpDqOw2A2uTnZ9RRbJWSETwf++OtknoyjLSYUmi3Y2OnSqP9fh18v7IbNtJsTyBiwlYBKB
Glrut0/UjXfTFbshfpU55VGLnc5nkvgj00oI5UrM1DhE/7G3xB4Zz2bjFdbTZa34jxarA+iq/9th
mRC6S5IofQh+Ls9A9+98qsbeWUx36CXGLF08ITAkAR0Go8TiLbedx9NkA5SDI2CA533gFLvxkEkh
GriDXFDN4v0cK5voWKxMjGH12hN7DPwKCN8LMqHrv0ZUK1nutX3wvi2l+IzZmgaaxMHU6yV8xlj3
+AQuwezttekRn/l8LnYB5Lwki+EbdElLIUzMKIxUo4EqHPpTnF4/Uf1Gb0B9lw2gVfvBZMCsso20
hJgxBzq64WtsZLlrf/KN5CTcw4nfrzIAcsv64TaP4NWiCrFDmbOI1D3EDUq+y6LijI6VH5ddQOJl
YoGqN4wK5EPYN9pih8oXOw6+ZFV6+D0pQvRIMnsk4G5C+4OhukP4NSP3mgxEXKaJEC8WUhuq2UGT
gJxq7XFhniVjb9ss7qwChiUEjKVdRjpwKzce+x3ff1N3kucRwPmNHz7i6f7ysvGffMm8hbgRg/G7
GAKIi/W93uQYPvJSczkSc5/ZskqlxNbE0kFclvmEfijcdcurer7rQlkLjGR/fqlUpWMR2hEEkNv0
KfCL/fBcXI3f6S2fu5gP9SF1WolMmUgxPARmSLUC60eSl2j6qU8v/SzjQJOtmxASGCtxTFGEoLnw
1fhpCSRn1PYt6i0I2EIQGKvaXqKYK0Ecej8BIJ8zIfoquqHc7Il3MMfSpivZwvG/r04P0uoj2kWw
V4WFIbDW1Fpn4DXNpR5kM2EyUUJoaDETMgQhRGngULd+Zpqfd39ediOZCCEyzESZTKWDiE57GsND
rp0tw/89EUJgCKNuqTsGK6hbJ9Qec3vfVxIRUkMQokGjY9ak4NkKxvCz4+TZ+zh1moNxTTN39Kx9
fFtfTZI7zeWlwzPQe0NgdUEyU4deUX2tV7umfchlnTWSoGqKrBNGqQblxK+2EaAtGOir2M6+thyO
+lu40rcu7o//HFNR83qvUdEvxJh4WsmbPoE2jaFH5QENpsfx2D4W7oeqAzovuhm8XCS2F/ZZtCyL
gU2z5l0f3xmLW8uAbDf3aCVCCBBRYVDIgIiiPsz9kanXXfChWjZZCeE/YhURiqIrrZjfNKMSRCdA
8edkFrmbKqjn6DNwVjq/cGWDKJuxldNkYyJeQ5OuYPEkpYOt5jqKHslLyD6bi3fZa7ez1jcBYtui
XpDaxD2DT9zSe+2kZq/BNcJMKqaGut3wBPwY1LEvS93cr5VQ4fpMl46a+qIhNa+fWt12tOaZasff
kyFYeUSixpgzyCDRw8K+Zu2+ZpKS9XYyvNJDOPkqpcrsbIKMYT/u0OaHx4bgR7WzHMMtH+UEFhJj
eA2PKwtky2jYKTqrvTl7zNmRTe7lJduOryt9BBPXG9ueGpDec/YbG+QpPxevdUsMOQDVIGhPw+7/
GcKWGYNw/IFGqMoqPCB5anmjU7+l3/vqWaIY3+xfQt5KMfbed0Fwb8x9ATeKjoOnufnJOhoIsK+A
/q6MW0qmkHASLiVqbX0NqwAseTVETjJ9rjvJtU8mQ4gLBh0Vy4qgUJG+zPxAj8Cn/fX3Vk1swFAj
pc3yHooAG/QT3nH3+o2ROpNrOfwya6oS85OYtwiF1Os5SfIOqFmZchqCqyT6vYggQiFFStIA7wHf
Hyd9h95O19CWndblklav7dP8zdhEMMogJkHKmtdlCw/z5xLEuY7ulzH4Kuq9cixloHDcQS4Yt8bX
dRUWRtwqMG0BB7LtayTKXkenY4RZeID9XjYIidGJ72cTrUYzjmF0/bzTzVOYnutCck3e1sVWmQY6
ZVCT8p+w0qUnI4hSjAXvi1m471NnaTEonnzuZc1L3Ad/XbM3OULQSVPGFtuEnHbsNAeQAjuzBs9c
nzj9oIIeuNqpiyXp0v4Hw3gTKkShPk2NaMqwUdmZNzRNh+A8uRWAJlIg+vQf2qw3YUIUCtOCaI0C
DZVMd1nxNQb0Zdp+wKV0E2AdFjOJrWtiGJpNEgOzBb0X5h8KBuDbB0VW2t3MUFYyRPQAmrX1TNAo
5s33nM2r2E8H6/w9BD8K3Xd+4JYHyTPx5rG+liikJyy1kzhKeYO47bDbv0qH1qf2O6oqx+okJ9ne
8isdozegSNXRPCySbE9mp7IQ/F5eE78Uyz6sDCcyJVFJJkMwh8VIlkllkEGVXUhqR1XccPz+7+PD
Wg/BGpoisosxgYxKc1vl2FZOLas/XVYDTfzv44M9TWxiBkTUnXmt1eahJ/oVAyLqZU02M6E3VZh4
I+tTO+ozrsoQKruclY6qds5Sll5TzF4U6W5OdAdvXT6htTsu8b2R6n+GpkqdRlW/Xf4xMp2FTDbN
dF0hwcS8zApvVdNye214qltzf1nMVkhcqywksyAtH3SABjAvSE5t/S0LvwBcMZhcY/icgrHvsrCt
s34tTDizCttOVcKF0equwdBKKcvNtw6StQC+qKuDpNGJkmkTBKjzoTAfYoqJGO1JIx9pDFvLEQ6S
UM3VIiogpze/BCpaKs1jKsOu5eeCeFitZQjnRqsnQ83wmIFh05dCBe5S487GLUmfWyl3It/kS6KE
MBF3U60FIdSZ7wfABBT70mUP/df0zIlRrRvZ4JJsl4SIkbJgzhYCzVLtKxD292E3OcNyq3ay27vE
3sRrbhmZpM4X6KUvf850fCgTIvHSzdN9tUsixZ/ezjXRQxTdgU96AFaa6gxgakbaxzvd9MTJ//gt
F3r9PSsLn9spYnkKlQrNY/p1Mki6EyRh5/WUXH2/7WxA9FF8P1DO5ng9ht9YIrnFbG7/a6qHnj1T
NQUnVculDsMKR3vNKgek4GNbOxnA84bD5aWSyRGcdMkXytoRcuzgBdmMS1Rjn0XXmikpCGwu2Uof
wVGzlpjNnEPOOCcnu2ucOFYf0ugjvRz6SozgpEGiF3VfQkyVtn5Bn1Rj8cv58fKayXQRXTOlWUhN
mHNIkmOk2kcNZHgB+0iX10oXsX8jIkExNTbEkPbYY9pPNncsUYMJuZyWdkOj8LxHjY/E2pv1MZYN
KshECOdzriFmYoSWW9fizonmJFR1x1w2sLJtxADPNdFvR6nYcldU+lItCbJSZdpbQAYbvmvRzgbo
xOV9385+LY0RC6O/mJ0WNh4I46GGcIkTLY/z0umrEjy6pdnT1iVMQeVTA5aA6lRhabTenFpRjqnI
vJwc3ATaF2uwSLE3J0oAEBlk6ocWG+iQtmowi+Hf9+e61lUpnZUegdy+TqfDrIWOJSsnb670SoYQ
LvqhtNS4HhDJe9sh9JBpudNAZZDHupcXe/NYWkkSAgbR0mxIjRGv97UNqLdGyf0a1YPflCLEC9My
67muIKVvQsdQW4D9drvLimz6wEoRwWhmxWRa/CqiBM8yPSvL52CQtQBKVks8xPN6ymhqYe/z9E7r
/UU2KyNRQjzB+zm0aa5i34l1q+Ro+QPG+HC8vFCvP/KXDOttpcRj2wiDJCkSbMZiz3dFk+0x6enS
pdl3uvaiJ6i7F9TvMVXHmKwRS2LX4oke6lWExyzoNwSLb+MZAyRvXq8Ej1ZF/d9UU0jwo1lJ08LG
XgXXfNyIHOhdt4sO3bWsFW+7PrBaUCEiGEaoU/NV0kvzxSae9rO4i6/iXXcVHw37Ro0xSZ1L4Zll
aynEiLQZtVQNsZbTcFVZB20oHdocivD58jpy1/zFWmwd7eqGoZk4Rt6HuwSsH2bY4fiKZtONlBOr
/Vr/rhmjq/+J6eDLwjb9ayVM2LOw6zDRCyIdb7I+a9HnWJHEoc2jhdf1OJwEmsdFA1xKYwHUGQRg
0sR45VweDqPugGTGV3zzkPlEUvXYTMrXEgWV2EQTcCdCYnJE0zCHAYn98Nh7Kdjc5KNI/6CgDvWA
XWxSsQesRxOY2jbIZhoPg6S7FMCabGfsTEfx8324l7Fcbm0YJW/ihMyjHIpsXnhy03WnNAE0/fjj
skVsRUSKZl5C9f+QdqW9deu69hcZsCSPXz3tKUObpknbL0ZHz/PsX/+W0ndP9lZ8t057C5weoAHM
SKJIilxcRMBBxUZVtnaVumRoHrSWfdrt0uXLOksshUyE4JxqmrWjwtEPJLwfGtXVqA89lAQ1MiGC
exqrKK6sCevIWOFG88eiboJU9iCTCBHLJVnYkjTTbLjZ/ibWbrPEDyv/+nls9sSeHYhYIwlNtewB
g4CMvHMKzAlYra/m/FwiW14OH+0MQ5bvw+6Qy1wjD0REO3QuV9C0ZCh6O1a4IsBxqb+W+icbK1/r
DikJJEvkJu2aKMHkhfmQzXYEUcpevx9vimMIjvMhUL/zd3Qop8OQyRNMRFHpUbLyPmY+exQdYx7o
nG7JXeubR+1kH2TcMFuO43wnuRadPauVslyQ6YC4bviaWE9ht6sKdw4fJLu4aRpeb644SLpT4iYr
O4hRdxyMGh3L0B0+s5eiZ+VNe/NHLEPcykRyHTpbmb7aoY2MDuiC1n3P9n3pXV+T7H4JliIuDbZg
5gzCFwKIv906Xda5mfV4XYrsfARTUYdDZ+s1pJQF2rQSd9QRShgnKku1be+WySyDYoaIrQtqno/R
VFUDrEVe3ZvhTS9Dzm77Im65LYLh2Gi/vjwOs9CXdrDwjtN2LNA0Zz5lO80Z/dCp7ltUMWzJxm3b
pleBYqEmr9UmZSEEdv7wxLx5v+7iB/rv+Fk3T+lMlvCsjzAflkb8kcrn7yV7jmLiPGzqZ8MhbvkA
546hFbJogu/YG8tk6MQCHIfhP0FoNpNy1lQDydEjH/bQnyZ0HtG9NKLlxvSaHMHYYsJcV7cr5HQ+
CbITp0qjBxCcvlClLTKI0SYRjHa2LEETsypbFR0FUe+kf1A5AihGb4OC+VjTpxsLnEAFsKky7dy8
y2cy+e04sxWzZah5wnl01NWd8sJZI1eJvl+/yTIZgqVtm2mZ81WHYR/dtH+naq5dSEq6myJMmFmE
e6plivzORJmUcOpbhOdFYGC2OQa/yV5Sm3biTIRg9aaxMAeNQkRSs0CvLT9eEvf6Rm1Wu7QzGYKp
KPLB0DuzwW36oHyKuoAzQbanIWgiNLs7RlDvculY0+3Q/FWo2F2X5LrdRwuEdn55IAAaZR/rU+vT
oAps6YRxyUGJrXZsZtWar9jFIsFEkRGvbkb3IZFxEWwbXXC+WxgCqZnII1/qdTvkixqRni+q+ErB
WZJhClsPRBjxqaN40iGa3OS8MRVn8ridPLtHVgvCYF2FvMmdfI7WmvfkDiRzXrlrZGXxTbN0Jkvw
74qmW1nbQ1Z6aA/Tz8hvT03qdJ790tvSmv51rdw+MsvGvDAQo72hpURIi5lvJfRjrD5H9U2p125r
/8WsMlTdX4UIdkhVkzrH5HHohUVOY1G6KEqe+jH3/re1CGoBdtoICVSIQQGihoD5oZ8//oUIizKD
WCZllqjhfVyE4co6uPvkUBa3erFbp/11EZum6EyE4JfyLo/IQCGiIodC89kieQpu354zAYInwrym
Uau4gOU4+dQnp/7Uo0eMOz51rz3I8ryy9QiH39qYgtfOEBex22S9SwcJdHw7IoJyMcZDBt0Ubgxq
An288sq97mA9LkZ4HctTdSj9cidby3/Zu1dZgp9Q1qyywCr0klvh06EGTExwNa/9pXwE4QDwenSR
KLVUpOA2BjBqdlEOkZM7Q2LuaUCIHqbvGB0KnNs6OaWsVWLbabzuqNjUp9N0aSeez2FIH3H7CpJV
J3rHgZz/wrpyfXtjXc+kCQFfkSCHGfNquLaL9tED86pddEt2rT/y8UDLPpQxzm9r5D+HaAk3rFir
frRr5I8qPYjKGyJjdJUdmdi+l+sALLdcIzt/8kewQb1wF59mlyeoum8y7L/0vIQrNtsqA6APC/rP
gKXGjb16/3uck6xfn1+na8clWFl1nep15DiqAtr+S1M/9fXOQIEorFrnbyzh6zkJbjfpVhpOHPVR
LkHd30kt7ebz5kzxBMPRgIpsJHwl+XSK06+loh2j9D5NZDgnmRzBaIy9tljGBHVQmsnRZxIo0+wY
c/I+UptKsmey0xGsRRK209DFWNMwFI46eBN9Vub7HPy4ZnD9dDYjh9fdExv5aBKDWo2DPSagL0b9
Nq8xXlBaVeN7c0XbxG4+xW4xnAY8qtABoEY7yyn3CIZWFqjSQYOSY7IFs1BVaat13LaP4W1c79vq
bi6f0phJTkh2W23B/0ZoZuiJBnXovdHjTXbRexPJaxUheXn7N1NPNBuTuDlfqsleTNVZ6KraacNy
C4UwkCelEwfeyqzpph6cSRCMT6cs6rA2WE7ZoK0pQ58yMf18iL9fV7ftbTuTI9idYahilDVQC1qO
fFjMS9B/rA4RhsVEnqxLVbYoritn21Y3GOMSFlhUCLIGEsUPLHps2/wgWdOmJzpbk2CB1Lwitqni
dHhXUIipXd0uOia30S47pHtQP/8lg/q5QgjGqJuLieZc+1ovxDZWKNWQLzOGEfB4SZMph2yBgjkK
S5rZVY4FFoXTlDc1+3B9BzfN3esGitWAemULaylWM6iPsbHLyMkE41QU3RiYinddlEQlxKLAOFu0
62fon0kxDNkE4iwPdwt5vi5FsmFi+0Q0Y7HJhA0rl58sfZ4LGSZUdo/Exgk1DmF8emwZn3hLvDwY
TzqmjSq7fhcFtiR1I1sO//nZPVIJRatTCmGFwtl4o9ta7x6u79hmafpMo8WGCdJlsZWOkJEerBdO
UfOuUJxsN7qTZz7xuboQb3sSqZtR65nmiRYinA11XXFQ+c2KrkSAOBUX7POjN3g8mTf1jqylVKaA
grHoNGMC9hsSw2I3DKOjLH5BcomW/xf1sHXw5WoEpGNCND4PKgXrTmVihpW1swOyt122S+9CpwBh
szSzsr2Lr9LopX5QVUnmYim5tDnoD2RP34HNo/PSuxKPKe1Oygm7rZCvAvkvdKaQCtFqlHMLaETz
ZGipo5QSjd8O/lFq+M8Giipvg+B2rLGkTt2VeD3xQWra44Dl+QZqa7krIyeRShQ8o9oOUTYVOLIx
WHyDT7Dem0gs/85kh65s9KNUnqD6arFmaKWGvPWeBIZbZZ4CYu/mZvzau1kw7KV0jFwL3gSBZ1sq
aL5C0SwS2djS9YNC3TXgzdv6Q6EEPGbCmG6JW96+aK8nKLjIFic7EHDDe3YGAoyA9ijJ766bjxdv
cW1JgmOk9spSMGhyN2zs5pv5Mf6e/8hQEJgXd3VRPfLUZ9UrAuUIcpsgvf2bxiVO2Pr/WipG701o
JsVU4R4otuaW2o0WYhRaKLkLko0Ug/cIjbsjqBKRVa/uIjOY8spRZAlMyYUWo/a5Z2VcJ1hIn30J
yVNlSQyibA2CwRizup/CCAeV0WPZfUg0A5TlP65rg+xGidwbsZ2uwxpjEWvj0eVl7j0fTlujQfij
Gui4VbIcumxZ/OdndtCm8ZKrEyQu1c+xc5f8s8H+V19iC4YiBaklXWOcf2Xf2Wh5N5+zXXKzRrcY
AAAaI9mUuv8SCbwqtWAncpViuho/K/VY3ZmnZqf42qF3dsv31eX1FTV1K1m+XuLBbMFY6GUx9VOB
jZyO2i/+LEngvson4vJTmxzZGmXqLtgNjMvMZpWbQgxTHed7jbjXVfH699+0fhnDEPZswvdTbXao
xbyCySZtbRfC/rE9b9q+yGAMAC1iy7LCXyO/eOIllZeJLLnXWbsFPD1/OY/51eJhxNilxqsAEy7W
AuVYjnMFkBoKvr5xE9+BRtNT939DvnAuTTAbYdsbea9iH2mROLpGna56ZHYnOS2J4cCAMWFR85R1
cQkxvDLVP3IW0tizbswd8Y1vuSvzGvzC/nevZYqFtziB49d4pBGzH01+AF1eVn3ua4nb2NJBkOVh
9IRJwMYhzuoBt2XZZnzvVuMAXKbTqfbf7NuZCHE6T79MZarGWEhYnLQjR+5Mn9XBmWO8GfjwA8WT
AgD4iYt7dy5SCKxTENeVWYhVccRV2Dp8PFa2y2702F08TALEK+X6Vd6EHJxLFDS+Tk0wPWdYZOsR
28m+zsg2Dbf9fn7fA58SuUOCeQRyQkXJ8YmYGzKzpMYsSoTYaKRsHpkM3M2t+LWNFHQeUIBlqCKU
+eLOn4c7xdoV5KbPj4Q9SzZw+8gwOoR3nKFXXvAniRFhnBrJsYFB9sRpzkOv4/McONKUo9Zkgeem
ZQR73D8CBWdit0o7GiMExje/ed/GE9Ke627w0MDuFPf5Tn+UrHErtj4XKTiUmNE6VHggwKsvbF/t
ym8YoeaNTxVKL6mstLQVdpxJE/M16az2PcmwQEp23byr+iNLJB55W/3+2UMxT7NiVHusrpnpGYtf
5u9p9jf1xvM1CNeKtuXYEO7x0xuCpwh27JTetS+1ManR2EIenMviGnoWps1oEdIyClnqznRIAMzQ
Uf1cHKjXyiH+Ek0QGS5YHq3AXuFsOt+ASeTv1r5wRjxHeOy0ljIbLJMnhKBlaSx9tkLe7zw46ra+
fVf7zUHbT3vZ1ZIpnhCKJgsYhJYGWjGtpWPQ25yCYT98L7lMvDH+rWl61T3BYOQ0zkmy/v9l4qyd
36cg3qt/Bew6VwvBToRAQTcGv0YxKE+HH+P8vtUkoH7Zhgl2oYvCBlgeLKXU/WqonLwJ1OXh+n6J
MjBCgo96NQA7oRoA9oKMyUS/VK5ifFw8PS9fRvuZ/fxzAVTVwI1hG2DPEFlH66LVIiDghqDNAm31
Z/Wz/qfIer6GcxGCYhWWzjATHSLi1FnSb6rl9PHT9VW8ifK4DPRXaKbBMLvBEjt4Y/RX2OVMQa71
S/+03mRHy5uP7Gh8Am3Yv6jIbx0L5hRrwF7qFuCdghaPi7mwXJ27YK33FnkeZ9Deymq7b1zdy5o0
dEBSogKcSwQVNps8Hqty6YL4hgMpwOAU+SAF9egnBORB4tmeLOeytSzdotQEiFC38b9LW5qOrMz7
OERijOUYU1sNkUPisPmUG7P94fqJbYnCNFxot2lbhIk59jyNNGtu8z4wlKzcze0MJhqQPAVqZsg4
djY30sBxUQpfYAMSd7ksqjQRWUcsC4zI7B6EeXtyAvnNqdcd7ROIXL3SlRlT0cXys3sVaYv8IDWZ
8lxNlS6o1/bbBGq7wEptWfi6LcTUdczrxAwWQ9DCECzPejjGfZCWt5ThofGHpK2/F/H6fUEBu9ow
cztO+qDRLacz46BfqVeMsk4Lvv3nLuFFjA7sOU92GAYTtM60mFmS2uwCwkbQfITpuLez9La1FxIM
fdM7hWZYfloX4U2bzrN3XRHfpERE8YJ5MggaxQoG8bWXtl57KPxilz5XNgjGbFR8wCXtIsyTuHZ+
NOKaAScEPs4A6o8w4anTR0Y/sarvAmrZ6eJU8YB512bcPc4puxnTXD/QRZEVtrb0xdbQDmYxzG+i
Fv/5Wag0JgsxZsPoAhVt9EO6HnrLdq7v5ta1PhchnGVXFFnNCEQw4xsxP2fWIa8kb9839RccmKWq
mPWCHnS0hauC2htNGSYpSWAXx+LJMpbYmRKz8PtR6zxi5vHeJGvoouD+eaoBXoppRdwBXEP7RlFl
5BRcOYRztEwNSHhcPzyAxPytEqvxqhd1H/TNaBwqvJqdyY6SYEY/mdf28/fr27spDiBvtC2itw/O
7vIECzSpFXMCS1Ya8UHXRq+nwH7Naf0zNxbZ6KC3Z4nbaOhgSjVhA4gIKo+UxIgHOrTBOp3s7JGR
46BKwpu3Vx8iTBvvRgPcnqDuulxPlzUTos25DUwT08lD6hl1d+om85gVyiExowAGw7VK2UCDjXDh
Qq74yCotK6V2B7kLkkIs+M2gGt2OuPGcWEt5/NNjgzg02FiohiLaEdnkRorBENSYWhjSk6XcLfo7
lmfuEGv+dTnb6zoTJNiyfEIzzxpCUP9CBJr546l8/m44FAxlRuHIrNimhpyJE26iPhkYE6hAQ0b6
q5hdBmaOdZK8GN4arcu9E5xQWS2FPmlYkoHhkFMR5KnkTm0tAipuUQyBA72nGPQ0oZUYbIyxCFZ9
YUXPnGpa0JPeNI13/Xi2lmLqRAfICJSCTLxQnYUZ1NHQtkFcUSDcSECmQaIBmyIsimK/hQjO0IUL
lc5aYeYlFhPWGZl3k4XJqM7QVGBau76WjV0zVQzmAyieD9QTi+Cj0RXRXOlNUOaqwzBsLk1dokte
WBumHkEoJZT7KxyNKSynTEixomDRBYoRuxg3t6+nxZ/WwiEYYTEC9Q8+MndOQX1GlNpprSJI1Fr2
DN9aqo7nkUYtApiYiJ5YcZIzWJ27wK5uCyOYlC9wOdd3c3OhJjcRMLMmFst/hzPXrE3r1DKr7QPe
JFeiZ81sXfZl8Pg0i3JXyKg6N0Jiap7LEwyFpY/hsOodl9cfci+GCcSUoj2inuLQBMhKRg6Cf8ki
tzbSwk7qhsH1U2SOQWVBr/Qp7YPk14BhdEcDSPQYZK51gViL99sYQRb8eZCMY4OLxpw9BFxw0pc7
m3TKSFNzQDPR0Dgh5rIXjS9Zl5iCUm36cuUArCfwyuIbukXCP9IxIy5oI688mEEatKcEU/12fBiF
rGyydXQ2ZIDrEmEH2MyF0HFa16Fj7dQES7Ez7ydOlM230XabAdkon5O7ymtDG3blQii93EWmTokx
hmMTtNa+jWG89pI95JHLZSBFUe9ieCnBFrM3KMyhsjUFJKttQO4Hn/d9FS7KhEBoADn0Vw94iONv
JqQMMB5MRJiW9UD6dljawLZXV+dDaprE7fHM+Ztlncnh+3p2ryuzz5NRgRxQNeaJo9xjhoMbHuaH
TvMnj3qxLytbvz0phvCdMGYjNMYUVyFE1NWysDBirQ0K1bWTQ1Yeri/p7SXm39cQEhoG3hIvIcj5
ihQ2YKRkhqgwBxoyxSjV0f6gz5okRy0TI2ycsaLFy2J5G0zxMRve618js5QcjkwE//nZSpa4BkHW
CBGkvp0Gbyjvl9C7vlkbARnfLYuCvwpvPXCqXspISgy1qs2qDThWTHNRzUUnXu6grvR7gLgULrZx
/LwjGMkwosHoaYJ1sHoM/MyHtAt6L340jmawAp5GH3Nn8uqH3M//fBKsCiN0LlEwDTFJB521kDh/
X4MFZghZ6vCxPC2YxaPoGIkis+hv2plEiYKKD/FatKsCh2wsgBVmvEY4vZSAVNTqdJn7l+2ooIl2
mVVhVWN9bfp5Wk6TjEJ9czmMqLCvSAUwEBhf6ohJ5rFqNJi+376/2o2FEx1mn8HzV+afKz3KdJqq
4wmtaXAhl8KKoS7bUlFRrtORvHyOdHeRtT1sLuhchqARSWd15WxCBnLKxs4M0MXtzqq/BOm+3ck6
uDdCJ6TGofA2ww4ityBcsaqCf0/Nvg3KCA28nB5eceNnlKp/N/fItI9/7tJRXYgTiQK7Ra+WHtEa
TouPnQJxEPScStER28vinAnceuCtILyt5tCedb2AHW98egRNZNDvdaDQMUdyh/qTJNO3ZaeopiGS
x0vcVt8wIhm9aXdWXfOHY3QH1CxIwbV35G50h5sqALffn+dHsYtn8sRLNaR606eQ16X7RvesXrKg
DduORxDj475VJNDFeFpJUpskPW2DiBxZ7NjFSf953bRvmAVEKzo1YWTx0BL9oBHRMcbM7TpIlaAt
D2r45xf14vvCDilUbRdrInWQDw5myTSfDVviYrcO/UKE4ACxa+AOI1gCx7nzNhsAY7z+JRbnrw7Z
DG+pPOHRgVxBZa8WlsQbK5IT20d+vzc+sF+cJiPf9alkCzePCG3bmA1tIzsu1rl1tVbbzFrqQBmd
QT0l7YfrKsBTD4IpYMj5MUrBhYmSiWB5ymLp6NTP2D9tX3SqiyjAUdTP/ZdyKN0IHuN/EicCUnMw
6WRWNtZBk8W7om322pgEYfFc0ui4DsXNFE/edYkbtu58gWJ2Exc07Kky1MGC+Uw1CO+jg73T9oMs
+OdO581GmsyG5aG8Cik4dGXKinbJqjqY+iQoauIXSX4bMqAs4scuV/wEU9i1PDkCq7PPWipRkw1b
AdfxKl24aROxeruySxzjj940vGx9CGtDImNDFVEs1BCXYwIGSnnCVeszPVnnsK8Da35srIPSfLl+
Ult360KAcLcabbbSirYwRweF/qqQ4wfrW4EWYZRNgGHSAZGWecI3FJKIw5D6xgB0HYUM1AuFWEJv
EjMswhom6sB5aLLdfKx5XLuLJRTQW7uH9wyv3iHv/yYTnWNliRUNVRC1g5PXoGmXcdtvvKrBzoiw
CN5PR7ladBg6U3JClLUOdIceMww/+x2ok6N+BP2SJ0e7bWidZtoE+UAUJHVNF/w7bYEiVaayDeZ2
H4Z7HYBfWZc1P3PhWl2IEFKnht3mSkohYhnS3Rh9zbvZmdi7MJMRer7k6a9JEixhNpEWo4AgCa0+
vN/hverGFIxI4E7YYwqs5liOkju9i2r8w78IAbf0w0IlXmUm6iJv3rxRouaRVSkNHBmssAu61PRz
HNQn9Z4PZezrh/CukwXSMpn852evRyO0shlFzSYgwP+k+16G4du80eeLEkyGYtopaIMggJpu9as8
aH61a/eoWYMMmQ/qjH1ZKL2lkucSBRuiWyMKTzUkLg2IiqZjprhMlSnllhDcYh0YA5R8kaS43Dfg
C2xMgkHimE6l00RI6ya9P+QSCNqmFEBjwbjK23pfir5npzOhpKyGHZJkrZoMXt8m8dMSh0OQ5URG
tr51y1DyZEAyUAzIEyGQWlfSyihgBTu21DTQlMz+0SoYfrzLrTY5FaVePF039psSbU0zNabrMCHC
Fo5pallFhziqVKb8p9khuRn1VVY41kC8yApltPUbcQ4OC88Qi+o8Ny3Y+bwOjXGmZh1oelQdR3OO
d4bJUwy1Grlz3BCvHMlDlTSppNS7KRg1SGpbPMp+U+mt57VqRzg1Ow9bUOI0nhEOx7lRjvNS/SB5
69p1IpG5gQdgOpBEGkXN0zIASrhUULvoWkojuGpO6bZ62pH6DYbPJTt6WALm11+iQAYa33rs6QQJ
aq5EiLjEV3kcp0bR12nzkgIAA9V7BbnP8omjCru9KVvhhum6kEYvV5iu4bh0aDsKjI860vCFHwf5
t/7IBwbyjDX67x6uK+zGbUQVx7S48ugM1/5SoJ2zqtGLvglWdXwY5g7jayy0/UXWx+tytry4DpIb
1STYRtS/BEF6Gpe0X7GyMeB9d80uqtz4G3c/xI+Pw7fuNH/+30SK+YCiA0Y+6ooG6a/FbQ9sH3rW
Y7lnNTDQv0fKm4n3FzI5TxooowjIP8TAS6t6hkIfLYP6k3a0g+6O7VEL8BPqrDlmPiLUO8i6eHg4
Inh43AfDBKMwopY3hGKKMed9ssSYehV/LIdbC+XSJXNMDCrTJol52zxFHCPqsRTwtzc3kPXz3IRI
UwVF65Q30X49cB7AaDcE5Fh+VT26/+OGG4Sy0MxXkdzknvmLtFI7K+EitVtjp1dI0uee7ZNd/LU6
LB5vxfoLZ3shUYj/OlYuAC1CItG/LnNQLwdL5pk2zQoSIBxgwW+DWCqK06nPM7XCoUE3X4akH7Kb
7ICpUQhoZannLasCFUGBFE8CcJkJdjMFzTpV4wGnlu0TtBtIC19bVgQeCL5ARe6IinXYmk1xhei9
QJQ3evlnPg8NYwq87FA/MZf5sZ9LuUE2PC3eNnxisI3rBvTGpVqYDXLpPUnKgJP9R/thqh21Asm6
LFOxeVIWXqHg64aoN6PXMAuZYk4LrhfnJ+LNXhEQrJjag86rZS/jJ9pK0GJZr9LEh8HSGAvqbQXc
TX8YviS+fhc/WfeY87wLpTQAG4/7C2GiTcYoyKJhEDYG2MEvvP0vnbyXlZ3CP+Xm5ffY4o84ADrA
xS9CLPJaaytzZUUQg28ppV9J9WTkn66b3y09RNJHs+HTGDPEClsEaOc8NbQIlhat1gAooVH4EBeS
mUTbUnQbs09ApPeG5FUhOka810sRmNXoVlp7ZMqdycrd9bXwzRfNOi4ULhWqUzAUwqVdI61ZkK8A
a2hPG2fSOtWxw6x1FoDafEarE01dC9jEPsTckeuit3QeI8ahhxqiWMQ+QtZnJdai1B1kz7ZTw8yX
wbivPmEeqrJrd7YnI9rYuMsX4oQHW2InLZ00FeL696aGRMW4S9beCWWTYTbsIBDhAP9ylwKQhWAz
JhIW5TrAZsQGwCJT7s241pKt25SBHYMCqoCTiYEx5rrak6Xguyne23qQHI1DnoLhc/JasFAMz81+
leQ6t3YPZ/WPRMFkDFFYaKOCWxx2AADXrAfUoSKAocfZba9JKZM2wg0DE+ERiGP0D1yYoBv1UE19
n+NRVY0f6/C+iI42sMFm9EGnz9f3UiZJUIu4WdJ4xvstUO2FOWaRukY+u92a7Yza/kjnwrsub+NN
gwcNAE06z/pAIy9dSpWoRZNpVhX0NHHUIgbaDEQ5VexoEQ265KMuoxbd0pVzgUK0rxMAY0suMLW+
qfbPTJFEwC9ZYMGGAArAUHI2beDBRBBnZSmJOtR4pZF6rEw3jXVQXChTn/pqNYcYT6l27BQumUqd
MhqNNmAIXS2nBQZp8ZpmslKPNY3aOXhHtz9pPKjvlWrUPgHpqoCOubJnD5WiPt1b9WJOXokHhO6w
NiZPfUSH5LY3lTDxJ2Yv910Y5nd0XW1M9tD7E42nttibFQajNGs9w6uW9nLS5sJgXreYaurQvF5/
MdosnPtex7/CHil3dI5620dNrPmgGyxOXNuYSOMt0zp/mfsYB5VFY/0uS+0UPVJzkfUY40YLT2uH
+CsDmMvcK81q/giNFdCSZpl7xJChZkZOmRQ6Oa1KaTzny6L/nIoli3bGSrons4219YCOH30IQMLC
nnKiGBiLE7HslM39MLhrlkafMe/K+ji0o4m5VnpRvAtXQ22dOrTiLzTMdM0z2mj9oBbg4HSyLiM+
m5So2mVdqvp11SWpb1hZjX9AcfhuwujpEaMu0rBzx6UsvrGm0zSXsnoo3w3a2Pc+WdXmGJlRQh/S
DilKXUmWdDc0c4TgHN1cquR+bAUnSNqgtxkZDkC2RL74fsHvrtGlQnDCn1OKn93AIfAKkSsbe7Vl
1M5EiUzxdqekjaJBFFp5jg0S5X2tuJk+vBuGyb1+7Te93bks4d4rKJjnZJirlwhPfarvY892ee2Y
fJTH4hvBA+qSBkNZCj4dOYVLI2O2YZdZdgVEHVCLCXHo/DQbsjTCRmCHkAH4bTgg2GmxQg2ePKMc
x7ZCYMcCGwlzHb3Sfv7AadKSSqIWG1bsQpjgf1YDIL4aEyuCPModyy72BYtkC+KWUDBkJgo0OrJ4
QO28wUbMCPXiJAJYp81BMAKsjqO4leK0vhqUfnYve3RuLelcnGCYMcoutHITSfN0vTPIB7pI1rP5
fTR7cGAd4YPqLpWAZqtKI4IaO/oKn3KKuUPKpErixy21Rs7deAE5qSZU4VLIrBdpt84px+1xQEQJ
mILy0eBd80DtSStOmyd0Jo1f6LNnejsDPd0oCQdf6AGmGr0bnTAYj7PPWXAbWYp/wzwgkUQBbgZU
FvGccGWRSdKNhaCsMBYfrZB9KjPq6iAAhEuSHNX2Np6JEnSBFVM8VxVw28ni1Af+sC2f29rlfcwq
ZqQoktL/RtBzsTLBPuixqdtDiZW1+k6tvyST4RdoyyTWoZTBp7ZMEfYPDabIHeElLTz/TDonep9A
QfK5sUwnrUdgi60yG971FZn3163sljDkjNAti7wYypJ83Wf6AWRpkoVziDxq5bL4GVRHdvR0XcTW
rToXIRgizNue9CSBCDvu7tuyvLcX2ctoUwRSDnh4Iflt68Kdovmk59EQAfvI6tzL21j1lFyTvC+3
/KyJAPsfKcJdiospRFgBKZguH+4GMAGl3xoPV+mmBsLoLzYN6S5wQaDG+gbdWxvjuCBkaQK2BLN+
bKfD33wf+Dm8FtAmLSa60ClVquitwI5l+6Y5xLJk3dZ9oSYQZrycxJBZuNSrtm6KZkj572/fR+Vd
jTah0vJD+9ZopMPptmzcmSwR5oHk9qQ0DWRpOw7Eqnb9fr2b3d8p7HZyru/cphoAfQgMJwAyb0sP
XRwavZ3A6aWHxgH8H9R4aLfYFd4HWdfVllrz4j2H/6P8JybnWyO0k7KHJNs2P6G69WnKZZM5t+7/
mQgxGa+TNFIXApc6khuj9GPySCJJICcTITiFNUVBb0V2OgCJi1P1933WOUQG59jeKp7c53sFUOil
vjVKMZk1qJaDbKWrQzO9dIZW8m7bXAjG6cEIAHKDP5cyBq2vKzRfAyiePjeR25GnWXZtNpULURPm
RqLfFKGo4GfSOdYio4OxZI1Xo4IN/gpXjTyQEqJ8LTMyW04UHXZo8EavEErvYiySK8BTNGRGaXnH
xzbwNgx2O3h8XpvtUQkmZcMkXAgTzCe610nb6BBGWjRAlT/09mMR3mJWpcpk2J4Ni2AhKYwgBNcU
fwsq12Z6aE4Zmi/mwekWB0BywDPnB4NvJP0XAOsNzbDBOIDIHllUNOoI8gayakafxegDmlenb47L
dCrJXyzqpUeeEIruHCZyIKWkLqw1KYHZCExn9gzwtpCH35DdSEottbki5OT+I4zft7O4gDQo6CoG
inRpVTvA+tfl0zj7Eku6cWkvVsR/iTMhC+KZNIrBAmJ/UH8l+3VfAIdsoPYIioHACoDVk5iiTYG8
PAEEIkH/rOCVgB8aZ1WJmsCMdqR8l88SEK3k+6InQsnfpqGB75P+aDIQwkii0K0Li/ADHBqoLNqY
TSLsGAtjZUE5BKC1GwsBfXLM3IgX2QG4SqT1qY1o3oafA9oKWAIT+YXL49FGQodcg1bbxWelfRzI
05o9D0kg0YKNy3ohRogPUUQa+zlJmiA+YBoc3LfhdUF10EHCnrsyrsMtvT5fk6ABVTpaISLFJuia
8ZSo67tq/DT3Ug6962LwNr7cOmpXUWpEWFPj83NCSvsUB8a79tT7NIjB6zQQV0bLvyUTQ4R0G9Or
EG+LxzUxlhA1B7hWQ0fuXIIv2vwy/imFD8pFXO/QYcqLEMjJXi7MLM1Yzy1Aaq11TxM0yWRuWH+4
rhEbjuJChuAoMCQyidUQMir9pBnOHBo7BfiqTsM7UmJUN/fsbDmCioOQPwr7BaLCHOWN92oNUvnD
9dVs2YTzHRPUO4qHKovjCWDZsXFUTbnRWhl2n39CSMNcbJig1HVf20hcQsScVE4zfoz0bxnoWmaQ
/evfdfvn9QVtmYWzBYk5wEXrMPA8h7QpCx1rDY8ApzkjSGjw0pOEDJLjEUk/ZktR9XTF8ZA4pgFA
RvXBYtrnPDGKx+uLkkniRurMFXV2P8chV4SliHczOtusODsBvSHjr93WBsD5cEEZUM2CnNqCJL0H
QDxOb8rmg3QSl+z7QvyIRja11xNgsQw7ypwKkfKN0tfW7vpubfohYD90+n+kXWlznTjT/UVUsS9f
gbt5jR3bcfKFcpwEECA2sf769yjzTi6WGfQkqamZmipXcW6rF0mt7tPgoADdlipYnKeYI0bboBGi
veDPae1BCSj6ejjppDw3K0P7WVa9UE6Z5JZVR0Brnlk4XmFC7XHofLbjtVfuzZ9sEQvZfh7RF2i1
kY5plgJNacJ8LgMTM6rACbC9gqtOhC5aJF00lFyKJ28aWVEbNei0iOFEDchCvXsDh9VERgaxVhQL
lDOQEExTy7SnekKZdpUH0TU/CXNOrEzZT3s+my2Sj4fkh9130WiBKMTUtma5zXSOiFdqZOaiU/KJ
NT4mGGCQumwo85q9Yygzks9I3COvKth7NNRsQtUOWjyinePupWRHa6F1+X2OvzCGBJUKsY2nsP08
Oq2fVvE+653LjFgHMENf50UW1kkm8y7+o8UVNEGPgxpO5H7e0W95mHmpthRBYr7lg6056V9zLJ7x
tLTj7/yy8sY1WzzDvaPe0jSWWxlD7GMYg6oOL2k/fq17y++KSLIXrq4mJ+BFH7mFBiNhNaPK6YuR
t630+6y9Impo6vTgaJcmsf+khBJN12csHvEXmhvdshiTFliqe8XLkHR0qbSxxI1XzW8BIniXrdZ4
t27w6u60F14i56Vd25aWQgi+VFhVzmgCIRpqBF6MmW85CedyCrejkUwM4YyCcpdCyUuIUSTks+0q
X1n0YxtBJoiwYcyTOyqFhZahobMxtTG+hiX40Tz/wQVssV7ilEEXD/eGmQGmpgcGbjwZc8Wqq5z1
LV70jZoqVjfh+8S7bdMns/H8OfOjYQ7+YLnQH4QLOMrIwXf21ni1EnwLVo0aC6O8NuvAVu6y179D
EA4i9aiOFU1yKEQ1X2zmwgfTPHAUGYXPquIXkggBOsmqZjQ5Tj3floxT3uxjXfbutGq/CxD+94Wv
D8roZJHKrcvak+ayrCRmxd3sXUAGCwvfZ3D1EUlFPSMiBM1O5b5msz/FF3nxrSd3IMKYxvs/Ucsv
JJFE3ETpJF7zY5xDyQUZfE29SzKJs68Lg4I/bC6ocRWrT6jS97GdZdVepx9QrqB2J6fJ/TENTPvh
T4T5hSSShmlpZHZpSXASGPdxDBJT5H53vw8BPnJe280LIMRyPDMvG81VajhKo/lqMwZzkT/QvpG8
/az5/RJGiPMOoUasFC2uvcVNhrmUeGk0wKYgS1yuw+DlGRW7qJMUU3yG0eqVUuL0XqbxXkl9u1aD
vsyDUUpDzt1btGgLVYz/Ir3zGJsOSLxgz99Hd+jXOLhh+Vwg6ZLt41B2SOPBfQuMx4iFe9I2UhTd
wHmGOI82uUzRPfFq2J/r5hmXLSuSRDb+07fQBF1FZlbkwwQ0qw8K56j+7lx3ngJZLp2wJ4OBz0sz
G9/v9IchecxlbwBrEXP5fWEzRnUbw76A73tdoDtPEzoBmeReLVsiYTcmHbWzBgVZe8W5m+JDQe7+
xCvR7IqSaVS2i5wqtBqMJuV9rtwr276HIQ8+CNQlp6/1lTrDCHtYYrIo6ht4padftU6Gm1o4uj+2
RVl3yTOGuH91iToWCmr1Mvemp76TzCioOc1OHWzjyGQRHNJTeq3UDASywQ2d9oOtBLMqyR6vBX68
8vzSiuCGtcu00nK4KPb42Wq0k1d+bpX0Me/yoDR0yZ4pWzjBDSfdnAzVhkB2cenpfke+ZsW+lDHu
rt5vl0IJ3kjzUkVBH0yNF8sbx3/oe6oEhSC8wSENG0uiqHXfOa+i4J7E68ym0bCKs3PCBOEk3/2d
IQi+GZHUVmMP6+aae7e9tbILfZAUz0hEEA8ZytAQ8KJCBFc7WM1VZxy3RZAYmtj+6KIA0igsiIDX
uWvES+KnSpv4tvXagnDTT+fqj+LZL52IWTVSZaj5jLlls5eEXY6TJE28umB4duMHDBSQi+14CbPm
mPLvd9q10j3aMnKX1QX79X1NfC7wSBYpqYXvT2UZlBi+PtR3hNz05U30B2WBkOFfUVCF+HYvNsak
z4sIMXNIZsOf4yk6uRlT9tsWsO6WCxghNBtjXHZtBonip/oHL5ZJQtT1vuZ++sCbZlqJxa0GG162
B+4fkEa8q5lKDS1tZtyXsuKb0gWFmwUKyhE7iZ2tBukzjC0861QqqmbqDsFmAOme+6PPD3MkY7aU
iCJ2Q6TqhAqTDKJ0RncqOv1Gm58zC4MYVeuwrSSZNIKO1EE3erVCcqGsXmd20ypfClPSVb7qOIsF
E3ZP06wKpaNYMDag1zPpP2mzrJpeJgX/CYvDJTheSic1sV4JEtWHLlfrUGHM9vO/RuK/ZIEELrK0
13LcMgv2wr5Z9oPKdtsakeme/32BYM82xTM/EBg7jFWoKZqfvsJfJecmmVaEPdO26jjWke/Z1wUy
shSPRlk0v26LIlOLsE02kZGWkQG1eMMlKNxCuzkUiikRZD3MLOxL2CwVOrCaaJCkj3fWLX8+5tlt
JfNn639kM5OoSCyYcofIdTuewvQi8xT1pd80yn2d39a0lxiDuIK4ZaAnG2NMVCSATFAyvTUGRlWV
am1uhImGoahMC9AUmPiz8rs7gojDf8fC6ExrIvGQFEZozrdenviZjK9PJohg1dSLGzBlZEaI6urZ
70nhTykkAdPL/vdsTpREsOs0SpJ6HiGJZxMfEzZ9R/3iRL+51YgggmFnilHOegqQwSZB2jzmeLax
M/kh6h1FjAgk2HY6p7Vj2NA/CzXUe0wB5zmOPvDBcuD/bXY1ujzA6XydXEQ749v2SopWLmCLVk5G
hUyWAZXZrR6k8ce4SXaFHnSyk6gMRziNMCWLshRsB2FtVFcVuDDjNt05tD5GbRtuiyQGPVEkYbdL
pqFlAzeOsaw+tj3a1ifZa4DE0MUmEl2dnJaWkCZtDD8DkU+DSZT2b96rRDmEsJB6CZsyi8vRgp65
fbQwwC21fZVItm6ZMEJY0O2xI8wGTg0aXtvaK9VHr/26rRMZhhAZSsWwlJmbeFMM37rMPILQ+DhM
9MffwQhxQXfqKcJsWiPMKbkxhjo0y+izMZaS3UhmzEJkKJKpHB1KMd80hj7igBpfsuyLlE9YZshC
XMDYjNkiORRTogA5valkM434z1zmz7iBgRkN9caglkP7qrBajpdNBR0qKH78gmf+0Ep9zYrCzMj3
jR1YSiK5UL973v8H0AGbC+Y24QwvHBIHqxo63YVAyYnTkc5HcLmgrj7QgnJP0V8vwVszOvSOWegQ
xyiqd/zmUVrX2UwSBPChuCVufjCSyxinxt+3uQWKWApI25lkcweUkhxHzMYs72JZ459EEPGRqG16
aowNILT+Y69cp+PoW7ZkoIAMQ4iadNDAWqICg2SPmcICvf/gEEkUWDPo5VIJ+h/Hxo5LM8XGpmho
XJ7vaCN74Hw3t/SnjZ2VLk7DrjKWeU1FYNT1mPrU0b61fYNetbsJMbpF56dF7Psq1vbMU3ydpJ/y
+Jk0zkU8KR8i094xjUgMZC1aLKXmK784dmXIApizAalx/PN1jfpx3R1zb5dE99uWKAPif18AIa2I
9VQBBIK0eGewCRT7rTr7RmWaflrU37fhZBYjhA90NRl47eXuhYcSV79IGjt0TUlChn/kXYxaqFMI
tRbYn2PHBIjZFxdTl710OibfGvarrcSI7LKxLbIlFEJukw7abHSwngJ3Dbz+2F+SAcngJC9fLSa7
1GyDvRuXXWtpqU86ZFO8aId/fdOZH8vpuzqVkki47XjvhmYnLYntmEfCfioeYy86NtT8SwghfmQj
pp6oFSDQspl613K++G1zw4SVt9bNWBYNGg8e5pcCjO2n9scc0pDs7dCqgjTf85kB8hkZMlS+sguf
cuKETuCqw5alf8PLZq20GMZ9/BtHejcYu3X5gZXbOIZwPYHB/aiYFphJLRk5lkwWIT6Miao3RgpZ
6vnaQNuMca/LGD7eEVS9Db/oS367XtRL0fUTA6NMAv1QnZzjeMy/aiDRKa9ABn5JrmX0WzIvEiIE
TYcW7xpA9Mri+2jaj23jBizvg1w27ljmRUJwMJHgYhlIB0It7vdo6jkVrqztfjvcob777fL11hhr
vQ6IKmuDtNzV3bWu/9DU2zz+g9vFeVdyxOLHPEsKPNsDqe07ZKEbhIb2omC7VjanVaKfn4fChQcl
pJpczF3CNUZnl41O7/M+iYPBfCpQC7btSFwB/71ZoGFdWL10JnocKTqYHoddN6VBnNW+ZTWJ39LX
aU7vUBKHkXiRLM32jhhRsPqfXrGQUas9JS1jyNiE6oV7GO7roAjyS1vzSe57B91X/e6yiv/qYIFi
pbfi5jjUe0mDzcorH6Lqqsx6n3i7WpeEp3WbRIeajWGkeK8WXFrtKzY5FmA0BrISkFRV3TEyh8D9
OjeSq6gMSvDlKpn7qTIA1fNpRF3mKymKZvtjUcVBX0iOS/+htbNggj+71ThEHc99qAfX+UlrQEIl
qKbQuXbutIA3zruBtJJw3R9+ob57WtDQjztyrVUt3eWRn5rzsUOnSC95BF6/bYF45v/1Jr4vNFOa
gskTQOrBPoBT8qL3rV1x4tNVUkzu3Ha99b3lDCZs/6YKdkS8/2GfZGguRV52GKqjUaQSGNniCR5e
zRjNOzZQmZ6xUNECC3PNouZgtpLb0Lt88z8efZZH2PdZTtupxsRRnDbmvfrEuSvtqzqcg+pG95uD
jOddJpfgyrGdqHbE4VzS+qwIqNuFrupHsj4LqVz8hywilRs5eV7EWMDkSnvmpBRRaIZg1bmed+x/
IULnCnkfks/rKASPgRaKVXK7wETO5JTdmGCMVQIQX8NE4gde1y+bjCeJIbYQQ8rEI51XAnGu8TTg
HTB9zNfQRVDWF5EuiVfrJ4KzdEIEGWybKjHP3Ovljdtg1MAfRfhf3xezsx1j1B1zaEuJXd8lp3Fu
UIl42cgYtSVr5gjZWQOT53vi4gzVqM1DptS+XlnXmTvuRnAgyJ47/uOMeJZKjBWxAlZoFxqq7fI7
K837Ie9Z2FagJmynIKWdr0f1N8dJdlmEqUwGyIBAI9jZnzpmnrbDlkxwIZ7USqYPeg0F1u2g70Zw
cPl435nRqJFYOCaDc69OXrchJTYjlsaPZfv/SZCx1F5BBva99n53fJcQvMS5nYlSeKyPIRUKc+J9
hCaenZOi8S1F7PS3pZEELkeIJ2mjxFnRwkIbDXtY5PcozSJVkHXftnFW9xdw+oGJQbUN7Ftv41aD
U4hmZ/xoVw40MJMeFF4NOPRb2Vy6VfUsgASBBreuvJYf5Txjvs2s5JT/Ud5kgSCExHnsB3fsIYri
PA4YxmTGatCou+31kokhREGttaaqVHG8Z8OndrzJZS8g66eLhRRC6PO0SQNxHb+0HkE7xWeDkzAL
5ioYd1bw+zQpP036DCf2Ilp9m2tNC3nmtvYL+4NmypL6khUTWxAxXB25nxwIRP8+DDtlkN0SJCZs
CGGvH+y5cgcAGONNjyIpRV7xvR5aF8skxLPKyGeQ98G2QB2g7DkPMDpJgnzy5wvzlY86jkMZQ/tq
BFhA8nVdnCi6umrtpARkQS7M6CbpnpLplnpP2/YsWzzB/9F7M08KT08XVY7Ljns1qXaQY6vYhlnd
DxbCCN6PKQ+kTWvoaFC9Y1HuYnCuGnHgjAg89adtLNnCCXHAnDOU/1pYODdiD1TF2c+hL4jTuyp2
gr+DEqIBqYY4b3k0mOp0R5pPk/o9S8H9LisHli2fEBQypYgSmwKnqIzdDITavlLrZGdi81FlxYcS
hzWFXAmb52iybT4ZvfVu69g6mVSSfOY/993h9WwNYnVzPCvR2KYwuiQfHD/LGdgQcTbS29DI5m95
n90OJL/oHFnPqCy4mkKoqOoyn4cC61i9pgVG92FwbqjsZnIxgdVEPsJWYommEDXGxiGpZsISJ+JW
fqkbQWzmXwsTl+H2d5k5hEBuCuHCKmq9V3qsqYOhosPBk42TkgQKsd9WSSKDDjzV7SJ1YEXXMH3c
PST+JAMRwoSbJG3TEOiHjFlAvMmPR7C0WLIKQRmMECEmz5mSnGcDYbTgRz2QOAtn8rQdG2QgQmyo
tBGMvlyWSX0Y1OtJw/32d+v3RaULcWEAL/5EeGKurg0/qn27snzrjx45zt4qFjuP7mRPRg4Qp1Uv
mT3e91182F4riaOI9c5V3ZR2lGKtrB6T1pthQL8D/sehXpCmSbgNJolvYq0zKqnm2PIApqfW3aAn
T7SVlbjL5BEcv266AXwOgPDUH3N0DcZhH3XJ6u822gvqtwSfr4y+qfUEMIr2BFL4CEc4NfqjdNdC
/dzOF+eQiqatY6h8O+jD5oq3BzRH9WODZwgce7zwd0lYRJmEEGCPaV4UGmTKjNJ3tdaP3aORSNJQ
MhMQAoBb5Dlu4TBpW4/uPbW/tvVJcuKRuL8luH8+M4NGAyComzw2UR+qjFh+M8tewfl3NvZSsXAb
85qUqNCBM+jj7Uh9ND+FuC+WuGHRyTghSfNX3iOmWV2KY0jM3yPt3E58MiXXTsT2f4chpE0ixZq6
pIZMbuc86EP0ISllfcjrCbuzWdvCUYCUnTtrMTDiybe/mBe8KtB8qNTDz7IZpKgrGS3pf0CC5Jr/
wxPIbz3JSUqXsgHZIO3jFPCS/ih0dsa17ev7fBfvLUmcW7fAM5wQHUAVTjVSA07p8VKjIOc5xBY2
IWQtttWlrdvgGUkIEdTRu6Ez4LOxU36I2xZ7KmYvV+OxwLgKU09v6/o+iZERneJd2uGippRHh8VP
I5tVv5+rw5iyKz15QcfG9i+TLYEQTNw0dVVWYglcW3kgE4YVefbjXMheF2UwQjhJxp6Az5+vtHtN
njP66JUSj+A/9L2Xn1dYiCZepzfUjbgg8+coJVCicRww4to1JEbDf+oWkHCiANNSX0ctgKL2xe13
PXWDufedJj7VMrJoiT+gY/etPwxWO3ozQ77SfWx3mKK46w5lkAUj5mHuC5AMyvpCtxfxHdm2mias
NjPgWV21i5QP46xclp+ZrBrrP5IF/yrLVYXQonemUoPX2wi7KRj3+YMZaH5y2/vF4KPZxTvkOzL6
sllF61vaGVQILkY/JEakQXFDon2ZmJr6Hjg7tt3pHbnmP5vzGUQIKX0+JrbXA6Qw93xKXYpegdzc
OwcLI1hl6lr1KtQXWmjm93SMenhrHuCk6Ws29LxERAs6VE3OnfG/CMVX5p3JL3AE37LzpkqKDDi5
52uvfBJSeaguOUE6dAXy/KOst0smmOBjBchXMbl0NDDDMAlTN9m3WRXEuWy/WTX3s1wieQCr/12/
Dj0JSvGldz8PKIaaO8ljzbofL4CE7dqKrDIeLcR1/TAF6i4J+Cu9G84HFcML071sNK9k+XTBvZI+
wmgnD/pS2KEsrxL1WI2HbUNfhUDRgocCV0N9N1is7pmlx1MLO9d1FBzkn4u4S4NskA1KkeFwFS7O
1rXBiFPGwNFUJYjTC9Tx+tn08e+EEfxosiYlLxhAvP4SEzsj+4SHmG2I1eCzWC/BhZI6cUmhAaJF
ljq7KGUpKdk6CR5TZ6Rg1Mb3k/lDPOwm93b63V6+n6HtLIJYbpyhtGXWXUCUwxdc2eL+E50ljiKR
Qiw3njEO1hq4ImKz90czKKbRT6P9tipWN/CFHIJ3gKU4qceeIe2APE0UfaIJLtPqD49dMU1yNZTJ
I2w5XjWUBQZRQutejudg92Rmym3bOhJnlBiXWHmcaXapNSVgiHEVRV9sU9KTKvs+F3PhhHSkrZlT
vmL5R3u8aYbdtkbW4+NCJYKXzzG+PxAI0MThrPk50o75nl2q6EB65iRy8q1TJpLg8sSqlCzmmqkw
t6iZqJ8OEo+X6V7w+Kyt2jZzgEAb9kU1Kt+dcMnoHFlhikwSwfM1puT95EE56ES4NAr7vlcViX62
RXl3DEXzq5Z7IygE+7gLC6fcNeZ4yjEiatsM1mEMS3dwoMHGInhLT6OaWWD+DD039+cE8+0GH518
2yDry3UG4X9f2DKOFlrZVgAhrXVs0fCcs6dtBJkY/O8LBCUzyFiAIBepujJ03HtlVE8Rgtk2ynoU
O8shuEzEcrcwDZhXWkXPBRpoRurt6+aHgWlRSKLkf6kbwV8qSr1iNiBUPd0q3ZMyodTquC0RN9R3
p0zM5/tX/YLDoM/EHfUGh6TM6b8khH4gZvWoOsnJq+4tPfcLbQ7dUtYPLVtHwX2GNlHjBqmoMEmm
ZzsFvYtV4maA5i3UEiPDnp+2pVyzP0zQQ30y+BDRiiQYecaaqrcYMUN1iE/gCb8tsuqwDbFmgEsI
wcQx/anDlR4QzKgDLdH8bK52RDpmSCaJYOd6aQ2pmgAGaCT1I30YHwaUeEkMnRuyaBZLaQRDz1Wq
j7UFmBklJMWM05kVJurOc7//3aoJFu6AEIG2GXBaUJVVZlAnT1r1B1nVpSyCiXvzWOWYFG+Gk/ex
8j4VsiL4dc2juBr1tzAtsfBSSfXB05rCDMvsWLAvafGFyqq317zU0s4QwunJcFtWWnNmhlVcgWYR
dzKQyTw7JdpRbdp89fr+QJLpprUUWYeMTDjBc1oy4qnVBTIlqu++DFEZ6DIyCRmG4DqITZj1oAAD
jY9p/pQZT4Zyv21nq0+syxXkv2GxP5izHjWDxVew9PUL+0cSpDv9sxN0YQQSVmmBpxRPcCBnJEVM
exgd5WS5BegLlEDrQ+tg7CrMlbcft+Vb99ezgQh+lOasVKo+xxLmn2J3l2t3WftsYqjrNsx69DnD
CK7kukYMSles4kgereSTRSSuKhND2BdKgtl2KCs2Q62egomiAfpu1Et/lL0WSHDEQstitGdXS7k1
EONZH9UgJXFYk+Sybtv99pLxJXkfSX8tmVhrSQzW1tFPzdjsW02dY6vrzHfdV3NUwypJDnUrHZzE
MxtbmEK4sA2n0pDBxF60dw/OvjzUVjBiJC4foV3KIoTEJsTm+N7sPK9usZazFd9OpbfrPVWyG0kC
hFhDyTCYpaAVNwvvpci+msr1JCP/k0EI8cFxDdsaMI42RBglmNdXPrVzuG0JMghulIsQBAJLsC3o
2CcYyH8vCi/RgjEeqpsOo3Ylfrra67AId+JIIzvKq0SjfE/aocu/OtEwvfDuQdhV7aY9e4oD4isn
8ERtS7h6pVzCCvHB6imo6Dwehnb5VXTgYc8E5iUqg07uZf4oe5WV+bEQL/S+LSfKd6copeN9hgkT
j2009o9qBWqiOnabv1OhSEM86Z6R1iXwPPe2G+801FmS8mV7ESUyiVTEbm5rkcuPXo5yN5NHphc+
JuwS2dPN2hHcAhUL3vsw3AhTYN5a44BBi1FJEiydPYSxfs2KE+vJoZ93nayY92cb2/t49AtLrObE
gnU1b08J7Sw59PF3DNx6YWpxyK3y0SMM4z9YUGA+sEl+l3SPp88WUopVnlVUZZWtc2R0jWrdzZzP
gddI6sZWIyAKlXF5Nh1cL4TNt9RN29IoNFZoFyARBvfptkWsHyYWAIJbESNWrcgFwHBRnVATe7Sv
mh3mE/rZ/vcn6fxcsgWYYBiZ3c6RrgCMJlYQD3cJsf0+/rEt0uqu+AvkHTGe4jhlkXYAGRWQ1Xm3
Gf2kpMfCmvdpG2ajhBdxNfIu0ISXgNlUWB23QNNd9c6upgNroucpTXbbQm3bAYb1vHWpyp517Lww
NrwApMVXlX3c/v6qyy7EEM7iXjoZiAsQw0E9lZqfDKP38+Z6oHsred6Gkq0YF3WxV3lj1WtuDVHa
7n42vhb1Ax6DZLuFDIT/fQGSlyjs7QaAoFOZgQDLuOw15xINGZVfKFOEgtysCj2rynZ9Xz60s7mz
c/N72SuOnza1E9auTX2v7GRlUqvrbGLmhIaZoPiv8Lvw5mZjpg9CI7OPczVdeRStzbb7wRq0g6rI
CtHXN82FWoVzgZ1OamQ7UKt5zadCUIy8BV/SiY8OzkF0KhsOKLNSIVrldk27bIJ0hhHtmKGGveLt
/856hHg1Vg3qmBRAFJQ/8VEfbbqBymTPVDJJhEjFMDFNx9RlGKlx2XUPVvq79PNvQ6H2rj2b1t7k
cYAuHkMtqg9RXYTbSyUJhGJfNq69qpXrOFGMDkb/qQyZMCTh6+Km6r3X3Hg2h3m3jShZtZ+bzcLr
uhhE9BPfTEzVPll6F2hVJPFsiWP/tPgFhDOwEjShgCjoAUXiPqqoFfawLcaqk569RuzBxgCQlKQj
Vz66C9NiDpByM51xV01fWCap15FswJoYEZKqMJyRQkuD5Su3rA/4Yzz4nANSB5UHbnVZ2YQUUQgK
bpeqGPIL8ZQj7+bVwJ00H6Y9OFYxTVx2hZPpSwgJ3ZxXFvoBkR4tLgt1R+lN0UisTmbnQkgwCoSE
YgRE7zVogUufujy71NRyP7l96CWTjwkJEteSWYgQHuKmxmhPAqVlhXLRjeRU6NHHxkQ9j5EeCna3
bY+ra2i4mmdhugc/VL/dzAibK4STGHdUC3UNGEW/M2198GNp3fMq0Hl3EofZj27WODHBSjoqLnPq
vkoav5Q1KK8GiQWIYH4R0ayeOJDGTasPFW0+xp4uudSvqmcBISxYbmSWN3qAaIY6SAwf45jCqvie
4YTr/djWzarxLaAE43ORsyoVC/tRqwy7uB2em3zs/aS7LYwicFo3NKCpbUiZlgTjS7LOnWp+hkjs
MSQx2Zcs2Rm5I3ErCYy4Q02YJzM0Ghax965J8eyRT6YhKQ+QmIK4Q+k28YrBBIQZFZlfl+lVZ/aP
26u1Hu7OGhI3pTnrspzqCl66aH7ft+pFned+G+v3vVuclDbdtzGCn9n4GU9l0fzaGmX0TFwj7y6p
i58gnK7bnmQ9SvDNMD/xwXfsaB34G7iM0Vq2nPzvi72xb0a78xTAUO/Y1F9pJz1Pct/cEkTwXebl
IzKAQBiCYWcGGZ+8ipvctROkJ3LDJ4GUzO9p0OwlSpQZo+jRPbUVnVsKRjOD03SflxjoV4dawF6a
QL9UTvHevlHvt1FloIJvs0nBHL4coI71vTAGP2uPnSp795WBCN48TxgO1/BkCehtve4pKn1PVp65
DoE6GEMzUNwlNp/ZLcpj+ggeMFe3infZticqo0pYv2mYZwz9re3pBerGGhcYlj/s0GS2Z1/zKOjA
pUV309ExfAyY/RPtnBEFp8oGkg6DB8QWxV1unaP50feSp22QdYM/gwguNc2N4SoKQMruxY7q0J4/
FMlXT3ndhpEuH1fhwnXnZq7qgQGns/z4hWdiykNzbKJdF4JOA00nhaSSaX3fOgsmeLKGHJ3q4F4c
9s7k6y2adR4z8+CYgd7RXWHIlLUKZ2kYg4Pp4JopDv+0+9G1p65EaKqf47jxx+mjZl8U9CpHh1ja
yu7/q5HwDCfuXRkzstQgyFHX2SkyXnMZP+K6vhYAQtrH82I6jYRi5zqwU753P6DEsPBNfwgNmHvG
fBm7skwiwb/QIJLGIB/FiRM4vfGlp+G2Ca4GiYVEgjsRNIegAgUSReTUxt+b8qDOfxJPFxCCM5mR
183MQgo/7tDjT3ymT+Ek42xe3+8XKIIruUQvutKBIL2y544U775ramD6czD0vn6UXqe4qt/tiQs8
wZNqWlpoSoZmvMye/UpLXjI3vkgycFfUdPARQfwm/UxM49R15t7s+79UnLA1qsWQtmUN/M6NblKn
9GfNvhp1WSfxaiRciClshpVV9hFVuJjui6W/2N79ZEGJf9LfiSHh/wYKcdJcH/VWXUfQXlleMuPW
rq/VRHLqlFi6WCWuE90e5hQQ7QDuSjxnnRzHBv+jXu7+yqV0IUgQk44ptbFkNdMDJQvqpkY7u0T9
Er2IteFVZBezNSCyKlkfuOZHe2JBpFxEf7tqQnyIqdswhz82dyCvjyIDHU/BIBt8LlONECEKpS/j
XAVIFFuXkzaDErt50mR9yvwrGx4rMsDESc6K3IBeZt15ccqe+A5TJacTGYYQFZRWHcspAYZL8g9I
voHBT5I5kq2V4PdJ5VkofASCPiF1Qzu8YGsXI/m+bcMyOQS3nzq1J0MC83K1ox6/jKakLEMWrsXH
Qlr2ml5V8Eb1gBeaY31oLtE7PAauz8tZRlmLCF+V97rHq76GSYaYo81XdXHQyqqpJmaMVSPui9mi
xqn54mXxXrVOEZXwYq4v3RlKMAHTK1mj88oqpRlOVdVfel0R/Il2zhCCDehsxmsaLz1iFTvprAwM
s3rYhlg3szOEYABK1xC77+CSY3TdaDtz+iC9PMgWSrgCxZZVWqCnhxQY5NBe0f64LcLq9dv6JYLY
zm/QlNJoxvc1UHuU821i3zXVUzEdJrz0jMWFI5uatx6Tz4BC4HdrlSYTFyh1P2r0ukGdUV2HroyZ
6T9854wjHArNqa+zqgaOpQcUR50aqQX9RCZ/QhvSdJQ138vEEraAUsEvsSiHQwmV0Z4UKw+NGW/7
En1JTE5s8rcMpAeLCTijnfkq+5p54y5y7raNQgYiBAJdqyMVU8xxTKTWTT1+1Y3pQ1n+Noj9s24T
o1lRK4BpwG+jTe11fezWMQvNlnxtpyrM1PijmamSBVvpv3yLI8QBlJo1KN9P8MZXBzzDhILAm3+H
v+eBi1br3ydfeYsohAU97kijDEqLFkLcH8sHJ5fI9F4/bwGEoDB7JE+aCUtHzfseO4OT+ZWsX3zF
gd6AiK39c9+bWccA4l4rr3yMhBdM2X4E81gZDsdIdsd6H+jewglxwVCrtHYbwKVWEbTGa+Seto16
5V7KEUBpDmY7DFEWM/gtydqxsuwW91I++me+LAJct05DmBzVYxQYks3hvUDgmsfQAUc3dN21xQI9
m41J3blei9xqin4YXO0lxwMZAP/7YrtWBkxNpQYAssg40Nk+xUYu2UPfG9pbGYRAUE62M2h5BEt2
6htU4fi5Pj2kRPZKtWJrb3GEWKBWrkEpAw6LshBD3DEKYGdWd7H1AXMyhqb0tV3tfXbVm7x42bYK
2SIK0SGvBqvJCXx1RJHHp84hdzN1ssdtkPebw1vxhIBAza6lM4Om8C4WYuZdMKenSb0Zk2/bODJh
xLgwtZoylBCGprs4unZlHNXvDwtv5BDr8FiZe30Ecn7Qbxv7YtcfxwvloB9/P1f/FkYIBaWb2uD5
hjVQkOUaN+b8dXuZJOpwhaOBFkWNRUZ8v/BGjGiL/o+06+qtW2e2v0iACtVeVffe7o4dO3kRUtW7
qPbr76IDxDKts3k/BzjAeTCitYccDodT1py6tLiNtfaqQFH6eSjBAbI4twAwaTLOWDGUWMeOSmWX
6sutLYn4NHeM29s1Y6qxMQZqJuWYEA2ZyFX8jVWzxL78RVUc6jH23/a7qGudqezbt8JbPM4y9KMt
tVR62aPWafO7ITqtfaiDYAbFAe4qqlAXWQiLsxBDX0lDPwKvw/Q2GVQDiVc80YAJF3vl0/ld2/EZ
3krHWwWErajF7NEIdkf1lB+KQPK72ImPf7JT5u0sqh0WnF2LsxGjbU2KlQAyNpNrTM196hNR6+zO
1J63YnH2oZlMOqYqMJLWqg/Z3KMgWRpQKVwuhl9XXXuVgtHWwbH4qcUV/Oale8hMDGWk6oKKKEk1
QM+33vWltDoYgfNwftV3VUohyOOrCkZX8UxcqPEl6SQpOPY5Ej0kcSNlxBQfPNz6+EgK2e86wfUm
QuROZ0fSDo4uEK0m+z5RDFS3ccE5o2q7sjXdSqhfdEFyISos3d3qjaDcWUWWv6vMDPyGsUqT0Vna
YX5WJbDhnF9Pge3he9g7KcnR3oXdziqsY3Fbm5MbG/9zEe4bleK72Durs5ceA5A9zNz8ljQRpquk
gnSMSA7OXBvZbJOaOVK6clnHbr3cWm14fqkENwLfqNjRhshoye09c+kcaUydSb3Oik8phledBxLJ
wm29lIKWmpqQxQaRMwX3/IgQONF//RsK+xWby2DK9UIf2QU3y7fUTDwV3FnLKjg8IlE4i1xUsYlu
RYAQOSznw1j+NnJBL75oWzgzjIGtFmgScHsWk+4N7Zc2kfwy/Wa3/6jEnO2lagw7kEGUIr6I7F+0
bP9x2znDO8njCkooCDItx1H1ZvtWtOWCCxKH8u2eR7pZZWYHCOOKIslcBM1F640+q1yrXFEx6/m9
fzfpaqoR+Mo7LFgVnUhxkGQ0i2U/zivxf9xWpkaIimlN7/Ki8hqRFKXd8Dbv8ILKr2cvcfsrNiFi
1OHXtMfl2LnTQf6fY8fMov2F5fOjK9HKeeoJDg/45k5yh1qluK71xxjzdAQS7l4EGyjO0Z0m1ZTM
FlDqHwa42bn/MZwcA2zlQRnEgWgU5X94ia+ycaZ0rO1YBeUcvCjbiXSn/9Y7hVeiREVfj+2x8NH6
552XUSQid8VKXVNQpMzxsiOxdcoyefJoVogYZ/b18VUuzqyOaw/u0woLuSq/mL0brlRZ8NoWQbC/
b2xqQXrdggcEQVAxXPQPZSE7dSny43ctHjrmQRNGCPqDOItXFmgQaiy59yKMh2hMcLrNup9Gj6OI
gGBXnA0QZ/JyUqlgvQRQs84Oyb1Y+6moglt1d+83GJzVK8ehnu0ZGJ0mV3A9zN7R4Ed+QMFenSk+
aWHl1pLMCvZFQgltnjZupQpuof3XwAaCu+k6PEUL1LTCertRdbFifqvXutbRBC2QM1ruiL4+MWnL
vkHfoHKqYKEtLEeHBoxDmF6zwUKG13raSXNz7yPdCTB6GzBOHRaSxW2XAqyT29Kl/YA6zViUXxIu
JKcQsPREJwv8bWUIlefJX73cL8P4cvqRlZ4N2jgx6Tb75Lt36qtgfH6j6WOLjBMEG8svehu7ZP0y
lu6oT0ijXqTKb1M0d2Vf6V9fMZxN72lndqoGGQupu1eS+FHTdIE3sW/GN0Jxtmhtl7yuMmBkbLzQ
hXJAD58Xo+H0s+LLB+RtBFUBIpm4A1CnY9/rLw+W6CkuT3EuMnv71uh10Thdz2d7KdUCu5Sk422C
cc+SNaGe7PN5UyHSP56Ft5diKe9XrFueHRPVmb3lGw3Hw3LTU9fMXmZ2faTK/83R4il5IzVGOEuD
bEYqfxos42CAsb8WDS8W6QQfrpenKMKwVly0ydEs3PZzd6wwlcL0TTkc/NVXD+uH3jKvWsgTcNBq
XEY7gmDq1F+35BMKywKzEjW1CHSPZ+bVpgnlCD32rDUx8GYII1MUeRGphcH5KJkh1ah/xtIp3SHt
ncSFT+Riyl/hwMDT1OmPNfhHRRlDptNnLJPBBN84FCNZCRkqCEaJFhL1pFc/+kFxFPVhaILzii9a
Q85edFGOAULsIpbtTz2S1CJOM9H3Ofswk6Rb9RoLOMWz0803jfY/lwu8OUMGZx/GHHNpDZMpQTJ6
afZ10n+eXyGBAeLHmc3WFGlUBYCKglk9vadr58u6yJFg7vW5Lefuv74B92LLTAFZjuRUHurQ9pfY
Q7hr9P9Y7vNSsXU/g8fzbUg1yvdbin0hXeTZKKpPwMTZPJDaO48jWD2ebMOY4qZClyYz36VbD0Hb
Wi4R3RECJTO5t0veKVU8s/BgnpfPTaZfSHYjeJDtH0nTQC+RrcoIsr49knK0SH1cIEOo9Ccy3a3L
RSeNbqY92NP/PtuCafQrFJN2c/rpmJt2EuHFQo36ukTleRmFiilowN7f/1cQ7twnc4RBMQnkoWXq
6O1DikqLQj7Y/zuB/lthuPMfaT1qSIgOJyspDNey5CtQmYrMtGhzOBuQtXVdkQXCVFQHg8uFNVzF
mJ3S5UdaHc7r839cpq8Lx7nDmmRqURcDSwMDq/UytJQxCWmG1xQOUl5O6mmC9+W+er9CcrZBQc20
preAJNpyIWXWKRpETa/7x/QvBF/cmaVJDQI9QKDXYaJ3TRsIM4QCKfiyzqG22ybvoNYYhoQBUtV9
OotmookgODswL0hNJDWkiNfKGSMPY6kF/rUIgTMDpMyramTRhC59XM2Hog3Oq5doHxj+5uybKH3M
wSmM28x+GkdXmb6aotDSrgho00XVkYHqLp7NBL7Z0LUd4syd4Q/6KZOfz4sg+j63CQOdkZXPWUY7
NcI4snxkOo//BsHtwhQNFlrDWKh8voikkLQCn2L/gb1ZI24bIpXUutwDYPAmn7GXYyDskxL+SSma
P89Ls7vnGzDOFK8Dhi2uTBolOsnkOo1ucuNfBeLMcFJG1BgqYPR+eq/gba2icvQWkRHk6CVFWOa0
H6DdyMRZ5NhcV5K0wDOuusvmtg8Tb0XPBwpUMdbZUZ8KP/FjT1imKtI9zjhXQ78W0cr2rYvCoslP
Wd/753drH4Lo4JnXbFMlnDE2o1VSk5U9pjAg3sKsJkw/Po/AfuQ710z9i8DHJZLY1gZFYq7Z1HiU
Ru4Ejn5WGlKPdzmI14xJNIJm9/7cIHKBCYU2baOksGpLVbstuCVBTFU/6Pa1kNRLsHp8Incs06GS
DSBVS3thT+XJjj6fX7390/S6epxt0OEHtmkMBLuobhMSB4qJOfDC2VDswJzbJCboxlBLRZRVRQ6Y
svopJX6PXrCqOM1UYOlE0nC2oTBSu2wnwKRVaCzPLQ016x8XjDMNUTzlyyoDIlE/L/n3RLlqRNON
RbvOWYOSElutWDKjiW4y+cswfCQItdFf7thHS1nJ2YrvD+ul2n9JVVGx2848C7ixGwTu1GfdLJe6
hnu59xdf87IAvssI/j7FT05UxM0s2HQ+XjNaVjxELDEyds8NPaQGOjSL7+ePyb4fq5q2gSoGTTf4
oRnLnEhkIVgz7Wa1neGywoTD3JV+GRgM5UTOEJoCVd43Mq+A3CaBV2CZNAWA1aK4ZfN50b01bV1D
GdyuvP9H6bj9mpJSIwPL1KlfMeXqWJ7GQ5KgQlVxNX861E/VDwHg/p79lY53oCsyzLGiAvBPi3fv
gLQjGA+jK/9QXBD2etOFKhBy91RpuIUMEI9otsXZBoNWdTkNOubUr35Gg9QQxCR2v49pKjKRZcvG
f29NnF6iebur8X2ZUGe1LK/vY0H9xgtNyzsz+orBF6JEE1mTcjUo/AT70gjZTJU8dyTfeqDBghIu
41A9isbFCOTi61LUQW7XRAGmWlyn9pWpiVL6+97PRirOBcZ7t5ilBQisnLj9mnnmtXYoQ/NxdFd3
8WQnuwPJ2iyKuu7jMp9eAxONDAr3tztW9GrcqLlCoYRrsCRud0Tdnel0By1kM/h0GCzGUCfs5WTy
vNvFDS4nbzENs2ky3M4DSSzmuhTe7OjXjFo3O4lKQPdjshs07oaH95DRPgPaGHTH6I7Vn5t++cwO
d4w0UfFLVLS/a7kM0BbqlqqbmDP0dlnbYpKjyF6pl0YR0nz3EmoOzPRk2m5DBBUGu7q5geIu4xH1
4jFmxgNKPhYmddTkf+/xxk22QeDu4jWOZ4IDj763zluTm1l0F79YunfKsAHg7LySx1SKVwD8Ye2Q
GMdpfDJjpx791JUDI+jcxI/upcZR75sr4zoVkSeJFpEzXKbZtWnOFISWhw4NkeqjwNjvOn+vIvLB
0xWEqlaUAIB8rS6Xzz30XfKNy+XL7BbX5pUcVCiX6IQ5UhEsd7ybIm1AKY2VbZ4XnO3yFKHiwMHK
mq6C5G/pxYlTuNQFP6lAYLZiZ/aUD7BSvY0SqQOyfJJDlpztYWBWD92/nn4/nmbfCuRnNtpLPOZz
/y2+WWz+uJcoFMhaYHcBfXG+0pP1E16KZwTZSReE2navcQzdsDF1Efeqxh11I1OTnkYAk3q/yu+a
2i9pcH4x/+OAvGJwZ7wqQVuWNNCe6c4IWfum6iZuVTnWEZn1z9PtgMqszJc83atO4mnx+1v5is6d
/zyT5ZW0THfD+MBIdaYgOeSByEqLFpKzAuDMazFEEgs56vQSY8yeygUDTWJDEMbedyA2G8ad9VQf
hzWzgUNCdhnoQeHVrlI6g6+4NWjkpTA7fahI11QNFUU4KEyQuXMIIkxd6kw4Rk0jO6mZ+WqaHc4r
ya4J20BwN2plTit4pAjFnCxPIVdR9+n8919K1d6daNMm6HpC/ZPyjhytWJa6SVT6QjyTHopPMbjs
VC+7EzkH+5K8AnGKYFedbNVEgyR9oGd3logdg/37c4JwCiCv4yANNb6v0+oaVVchuq4fCGgObS0g
w3TRU6kTmUNmcs5g8oPv88wywbUAzOgRIU6coggjgVBnwVhnyqB4FOWDdw/T62bxTERrOoI+3sJm
afNvcszKWyMRGCXBLvHz7uW6J9OQQt/K9bjqYaIcBfomEoGz4pqcpx1GdUANfO2ZFfdEGQxed0C3
qtsf2yAP7CPojgSoe8ZOIQRc8aqKc8p3yYNsUG7HHp4bPU1+F6inP6UPto8L2zX9KcD8UAyllD31
IHpl7N5bG2yNq7qlqRpj5BWwGdeNho7C3LVuGgcuqle5ovXd278tGGeS9G7WzXUGGMjy5/xhij/g
l26/z9mjjtixRGV8P56+LeRHIio/3TvF2+9z6pGuWqGXzMXOGy2Yp+rC6LprKslX1LynOj3Cn/PP
68aeM7VFZCu6CeBp9bSU8QhEU/raSDcTCJyT8oR2pfMwu6+VLQ47GBuc3FKyelCBA3boIHlOfdsl
N4PPXmK4PLzsUXQ77eq8rmMkJWgadFXjl3KZ47UnMBZVLB2HLMHEqI4essW40ZvUr3sr1OroujHk
1hOIuo9sYToMaJo1BJbeitqXRq/UBZAnF0N64dRk3vxkHbXr6EYD5SzeZ20Qf1KOM6O7E7HO7Z83
/RWdU1E0JMtV3QG9Q86GuBWGbOTIONRH1UvuPuLeKAYe2jqiIxZq0N+KCvctqTRzgL3Ux0M8TN4a
WSHV4w+Y5S0M5ypKaplGlQUYST906knJPhJ/2QJw3mBXdHB3EwCMgRZoXhJEP9WjcVkeGRGCjo00
jyJKrr2bAN41qsNsQ9UQpni7dA1B0ZYCWM/CdbPo2t1s1oHZdwKLtRvgxKWomxZ0UVX4eulIzayk
kWZ0A0yIAKK53yc/WZOeivdnit5AkaOz64puATlPJ9FGfWniBeqPywaPo0BC1CfxoII1AqqxW3yl
Fx/pSNhicouJcQ3TaJYQMgEDXo+ytKq5VWrR+293yywcaGJjMIDOF1Ink2zUNrtG86G/1lRyKCtc
qI2oPnbXJG9gOG1f1LQAzTsWMFeiwE7y66yvLhsMWnBWNRYEN3cvHDSe6ciDa5b9oj0bsywNhqpq
8ghroX0e5MsOr4ToMW4rJ7Lui1lUPbS/gK9o3GUzplnSWwO2SVcv7eW+ia7zSHCUdz0AW7Usw9Ix
PIRP69vzoNljBYiaXGQYNjX+Pm/ddzdn833OvKaqVBUSE0G1b3PbNazZUapwsR7Ow+yb8Q0Od33F
pmFhNApwxmC8ZFypw2G9nl1G5xh79ZMAbU8NVBB82sQ0bVgjzo5LUdendIAhYvZPDVFB+EKlNN2m
V0Ps2I9myHg4I9uVjq0Ae++23EJz2r6aXWR0FNDMP1QOacj6h+WP+aEqUjwyWqUwbZEP4xPdaJd5
lv48+KsH4s+HH52v/V6vxAXNu7uHlAQ8D5uossIX/qaUwg8Fay/WM71vghk0AEsQOarTuLZHBe79
3uZtwTiVrOHCyRL6lr2y14JmTg6p1foysfxMR8aFtHe4FY4ChWE+DP/022Jy6tlPViXNHQSsLgdc
KmWI+nqUaDKeENH48t0bbIvFWY0qS3QrHYHV+1FoX6R+Gs4uom1ucmjCyl0+Uj61xeMOA53iac1x
oaAMoAuXqXITW3MF68fW59z6cVqflS0ZLfDqoha9/2wGLQZr0MC+Ql7OzXx6sER4e2ZxKxPn4MSW
1aVWDpkycEhPv7JgvNDviSPdGUETWrGj34omYO3Z+i0i5wbYRTfKSw8J50r1l9pw4ry+zCOR8u+6
G1sc7uo3C2JJZgGckgT5NxUDEFq3fNSu17CCOwqDWaIyPfLP79+ucCocX9vCkCqDf1xEY7VMcbWO
noGsN5EPKrSk+UiFmrYB4fR+HhD+IvYyekWWHwwlubTs9CNyaJqJvDcj8zW4xaPwdMDYz0xHmn1K
sjmQ1KZyMHlXcCvvn2HECA2wCxk64al+rKGJiFkBqPfz6xxdbpgVVWcvj6HBjSlegB9pwAXfji7r
hiVrFh8sytrB0gYZq0f6n1UbVvmhMRWB5d191W5BONPbjKVS5iWOVeeZN5nud7c0jH3bN78u8OUD
cqjcj2R1tpCc5V2XurPoCEhqNzczMT8TeQrPa/d/7Nbr2nGaJ9UjrpEUGAPKh1zmC+Qh+C5PZpgc
WKPHh46TgboANhTNxGl++xZKaaSXUO7Ri+vfSvJlnExXK0Te+27xCobg/kXhpLLGRKr6MoNGhBn2
yTqqNyvsLQs/GPeCFWQbz9t3YoD5FXPX8H++yrdY0GdkgPTWa6gbH5D1dtNQ/YQpbF7pNVfCN9fe
dbKF4/RwLjotim3AJZfySQko6gzJlwZehxo0p+KqFhznl5//TjyTGBpaSlSN6Nx1MvQovW7rjqK9
7g/tZvSAKt0D/JzGJ7fKibk6w1XlRran3k9ufiPSmD03nGx+AHe7GIvS1PGEH5DYg2Nr38Y+8qX5
bslbwc25Z+m3QJyFLKU0kUCxjweS3QSlpR87W/UteRVUpu7dzxsYvtZJ0WOZqA1giB60+q1UixSS
hVnP7BjvkdLWTLRsRLgBYTHHGFGYo37pCvhPUX5VZInTa+lJ76lvq8n3j5yF1716159WguBJlyHb
dIpC5neDa+VohxiZ4cVCs//CWPxOUDBJypZhoH/E5k55jpmOQ6E0zM9vjv2pOqaH3o1PBVr9yLHx
ldPk9cGEaPcYLgdyXYSt4HDsaoxFbILjgZcUv9KSkasVsRFLWlB9X8af0qx0lfQDCVqyAeEOPEoJ
td7Gu8mja+nk9IYOjWOL6hV374EtCmeXi7TXFOg+Ttmx/aYiwZ8EmB7kaL/rWzR4BKIr+6XY7v3e
vS4dt3cNNYdOa7B0gwcr7SrOLDv51eAYjon3E5s6V4W1P4tqQXafa1s52ZZuoiB5R9cYhgSJrCsl
mML50PhmyGyY7Igzz/v6gWiLbMimYfPJmArzdkyTYFGX3Lxe+imwtOQbsX585NSxoM4fGD7vkli0
p2XOYE7GaQrjkxKOfuTobuMi3C6wkrteOKJiL70U4KXiJ42mfbRq0grzwvw7Fa21PcaYp2FxUaIg
A1HU5IQ6l0V0pTPjy+uLIesIH5iAJryPp6SmtNZazsIW1ulPEp/1Joiu1z3jbKg6G6FlKIrB17r3
ybJUwwiY3nhW20M0+Of3SvB9vtJdTVSjNDr2ffUutb4Noia33XO8EUDnMhIlCMqKpAFAckn99JCe
Slf30eQE74cFgUWvTZE8nHEiUIR+VjOUydgwGdWvqhGY2N0DuxWIM0yJRRaax0DoC4+cbAyMGS8U
Rj4Ht/u3eErD3pE18BSz2bWCI8XZh1UZ5X5oUqQ5ysRptSvdzFxiClyAfaE2KFxMIKrnCtYcKNHX
2ZMc1BY55MuACp/xuhQWK+7u0QaM8+AsyVgMXMwIxWbx8KQ1CnxUun6E22a7cJybFkuKrGGQKvKl
pLjIEnTxprPgJtx9g20xOA8tMboFxHjQhSR1YlAgpXC3URHmxCqIrFdQ8YoV/GWOxDvDoxsm0TRV
N2z+jk+Gzq7XtWUX1eQbqHvTKSuFTy8rDAph99R0kPBKir6R++HLeWPBNuYcNHe4zEWFYTcA3dEw
ihWUxLdO1LaBvHqd8M2052YbqHxGrBldTISvAyvlRgP3HvYPseMbZQyp1oQtXVxZFZjAPSATlPqq
ChorC5WZb29gdHYathyXo9f2qWshP2VNPk2chYgsx54fbEJdkCHF+K13EQ+pWC2apwBKjmwM/HxY
QxuuoPia3ztgGyC+OBKDbMcO4zkxQ7K2H/tVfkhN0fW3u2gwR1BD1OMi3cEt2mgWdSJZ2J05Derm
MaetFw0HTeRs7oqyweFOcWQNQxrbNlKV0RCg9fMCL8LwvFbvGj/Up/yVhTvFTQq+x7GNYCkKh4TG
iYY22GCPGnaHPiCoLMATiMTz9CZyV9b6ADjafW77UzIL8mr/IQ9iGbKGNABSXm/3RtfnBYWi4GJY
TjUqUmGTkHj9hKG2LALwsWgXKqOQA0UvCzLZ3A2vDKARm3W2RQhINtSxtB+ViH98N4CyBeFMTz0P
FFOm2R7lB9Td+uNF/dxYqGWuUbckKhzau3PBcQrrg6Chhcv+7QK2ct0gKLSgJaK7XBsMgL1cRNOg
d6+OLQZndcaOgJOBomoSKa9L5aHF5Fztq/2V9TONV6kXuYMwXM08E958byG5Mxv36RAZOnLIpPCG
S8UrMGEqd/vn6dlE3kvclMC+dw6PO7ttWWYoQmV4suzRHM3gbe5neRfOxlOVU4EZ31V7FBsoeHQQ
GFeeJlTO6yShGspq58A4xRc5SIhzF+wdrO8CswtExQ1M495Jp+msBxWUFDL/7JD1YTXiGM+O5Dh6
WgC4YMkcinq2IZQ8++d5I6WyxToHxy1msuZ9ktl4dc8/WG2NflB6V/q+BmiEYNSLhZd4VEJDHKpu
fWo5xkud2/hr+V5iPvL/6921Z8dQffN3ATiz2aX5kLQRflHnUV8PUECNueb+6BqO4o6hESQnUexv
91wS8PXrtoI0O5/6kPvaSooG51JvrSstarzGMi7rNAvOr/U+jI7IKVL5JnKo2IrNk7ynsVVLFHor
x1LRPaMWXR+f85rqIGWWivvzYLuBB4RqZNW2ZAsFD5yxwV2ASVsjktCt3xGfvZeTQL1tFrf3nqIb
xhCaekVInY/Eira4nAFS0jKOswkl1DIeFqT5Fg+ntRQ4yLsruZGNszh1pdTjogKj7jGdoDno09dY
F9Wf7x5EJLvhhViq/G6UQ9dXi00nuCLKJ9ZoCGKtoDkYn2Z/QJPLh66GDRg7FBvdWLQcfIORiauh
ypxqdNMYXQMfIdOBjv+ViFMJdMwrWkwhkaT9rNtjVgs8kP1tef0+t/VrnA91hN4mD4OEr+aluEgM
2UHG2RGo9q6F2MjBbb+EBm20cgFHDmfQwstXrOaXHKPAQDWWcRgeRfn6XSNpIPaJ8hvbJHxhm7JO
owL2EeQG6HyF0RhuXYAipmlvZsYVBpZlB+8AgZS7Qr5ivmOkVSoD8y2h46q0Xi5RfJBFGR22He9M
/waBs0elRCdlHCBVD74jq4odTe59qb6e54/oxQaInbSNcqu6PqhxBqCamH6Xj4GpG5d9LHo7CHaJ
T7kl/WTXEppSPCmit6C7MoxnebqQUHoDjy4pRCnFXW1H8tfUMF0GLxVOC7VyKLURTy+vXq+myW/S
Y/yhESnWBoO7naUI7uISwwdmzemsA8Y6DifDQQggsD2R68F+8Dt9MDX4HMjykXeT4JAeHaZVRzlR
W/+KLzrknUqSOiTBq1XEHSaC4iyFqScSRYAaRVl2vo6nyTTp53lBbWAmx8XN0styHKRpaovqD3b3
bCMit2cNGlbmlkDEeiwcVS+/dIbmrkYtuDt2T9YGhtu2TEIBN7UA04wLTLnm1LrqrNOdrAneZCJ5
OF8p1vvVmlYAFdWXzvpCrDBbBDG8XTv0KgsfyUVFTydHsBUe6Ff8SV+9afjQ5beB4AxRkiqtZCbQ
hmmCq/mzV5/G6dv5O2NfCsNATZyuwJnnoqv2YtZqTnFlMPoYDSOtlOT3eYSdrdBUBO11dnoUTeNU
ugKDHJ27Gv296LNJPcu6SSXvPMSOEG8gOO3tE6mU4gyDLcso/joVi1dXolrTHc19A8FpbkoNrV4n
QKjr1VL3Tmq3bo74hZ1+Pi+LaLk4zS1AevZnueQCMxEqT8VkO2kW5HAEC8Z3cxmjYWTdij2JhnuV
3NuT4PsCIfhkjamaTR5FJQtRPGbZt6jVQbBz908LxfdvxahygrMLGZZR9/XYvNWM+qKm6vE8jGip
uANSjqll0xiipOXqJ6XiLVR0m4kg2N83bkCTV8Qy2G5I88WanbJYIMJeTmirvHyASssVC5TWAGh9
JVA8Ni7I9CNwgySHEqFrUQ5KcFYId+JBnW0NcoKzMtijJ5lf1V4CFf1Vr/3vHDhvxOKOvZxbKjrO
kP63y8zNCtsttE/nN18kCXfq59WMEBTH5qtD4Rh95vRzSEjpKZNoPqsIiTv2UdrmhtZizcxMdqL+
EertT83BVgVhlB0HY7tm/K1VonMwrbuXkzldx2ibsDTQ6ucXao97P7bC8+sn0Gw+GSmV6BpeVUiV
FYGV3mKo6vnvs/XnPLM30nAOdJJlXZ0o+H4qPeXJJ53e0QE1jeBGptb9RwawvEHjTEFTqG0yIXGH
6/irlgal/HsaXElUpynaIc4a9EautIqEHaJV/FRqy80a5Ud1Tm5UyJTqxD+/hPvGgWDGMTwAeLh8
XC2ykI3uWd6H3KXX6WE9SG6L+j8MUgWFj4TA6Hm83athA8cdKVvTFaplSOFp9klTPW2qHDl7OI+x
V6KAnpxXmbjTNHfTtGKiAwv2IlK4eA0KT33LW35MYA5CmVx2Sr3k8SP9eBtYRLPfGvKqmcs5xxMY
IUpS+qwDazzoX+3FVYMRMUpR2bVg694Nnim7OVuVAmtZ+2ugIyRqHeOrwpkCxnEYe6sgurRro/6u
qilzpw2ZSJJYGuBk+Y5lotKwtB7NDwy4erOI3CmzkatZagkocxGM9hdq5Y7S14IggnDpuFOWr6lh
xSwBb1wZYXTKT+So+9Xv0WezxKkTP53XyPNa/655sqIZKUxWvVKXq9tHiV9olWdNRHC4dm3HZoe4
mxeNIW1t6IBZussyuqTV5ZgFyzQ5pBRYXpFA7JdsfJZEnilZJaxfZHqydLSWYBbNxt69PDbCcJZi
TOuKxgUgUh3eCu0PUimytftSEGS0DZWgeor9fSPFgCm4sKg4sGkW+WjjcdQMSRqpEmibCIbblsE0
prxJmV1Y7MemUBxSFKfMWPyPKNmrNNyeoCGqU6YFMGiYQ63As913rlIJHowiWbhdKXPwGGsGQFZU
R+UHtCuih/y8HPt25lUOznrnUW0u2gCI3Loo4aJ02Z1saI5dPX4EB9WqrBrBQH3H291PVznvW90a
PHMIm+TriCYFMjz3ktDY7GvyKxBnbKZh7SyUqmPo9rfRYx1AklvQAIbaYyXpGH8GjoTv52Xb36ZX
SPb3jWZLmY0OMdsckLrJ3HWQno3SPqXoYz0Ps29wXmE4zZ7ixa6sUhq8VTIvlZYcK504ltkepDkK
ytr+ch5OJBWn4ZirEM+2Gg2ebFzQ5bk0fFsSGDbRXnH6baTFsk4FlCIZr001XKvg30TglHsdI7Ou
E4iwmONpbWevktF2bouYs9hn3nnGrMr8j27zL/xVi6yybACTtcQ3U/NiyfofdNRd2xqvhqy/HcbG
k0Y5PC/df3her7hcyEqlRhlLMVSdnqpLucBwKMZONGdujMEr+S39yQrBl/vzqLtqAeeVhZuZHedA
5zSuZcx7QTZK/60mP5L2lyT9+DcIlTtPRRXVKpJE3iI9ySbq2e3jKiUfuSc2cnAGiax1VpEZIGo0
OZ1xGpFVR6D0vCS71nUDwhkjtSWraiJz7+VS/StCOEum01PTm9dt1wt0fY+dEeVXrxvDWSF1njGk
wIQW9vCGq6AM1WMa9pOz3MBxcF66Am7qC0Xzzoso0gfOKrVzggEpA9YxInlAUg00FZhvZIsYhEQr
yVkjc53SmoyAaevVNeXcMTGet5t9fXw4L8+uTdosI2eTVhobmhkDyIQ31E00GCJRHa9oyTizVC2r
1ZgWIIb5Qlsue/txUAT1eOxXvjNJr1LwibssUsqsAXMVAuXfcvVLvTbOvH5JjIve8JXo9/kl272Y
NmCcSShWzC6uKsgDjoMU/KqJ/Gg21zn52sQCJMHmvJTJbG9anWZG1wJJib6V6i+iCa5Y0fc5o5C0
JMvNBt/Pux/SqjllNv2b2XkpndpIQBJzJRazbXl+aBNM4B3DTlTKKpKCswQJst/mZMMSGLE7l8e2
+3R+vwVn8cUSbWQo5r7q9BxWrczXU1cl95Heu0OUucUgimDsiwJ30dZRVarwjbRyRjF9aYKHQJND
kQRp8uW8KPtvU/0vAF9OSiPkG9FCy6zmgorjLBggBpxFWExXPhRuIxoms3/4XwG5w6LmhdbpnTGA
2udC6z7Rhjiq8G0qWDaeULMZlDHFZPXByxFiSh8scjy/bPsa8CoEd05SkshjoeD7tX3d2sjXD46Z
nFKRr7Hv4Wx2h8m50bSsqHu7zLH9zTMj5yR+eQfGm8N0ywg6Y3f4OgkrWPct56to3OEB81JrzRlz
5lPqlGsZzvXorJkyOFKXfS+b5KiZheBACeVk672Rk6iUGAPTQjnsaqc5QtDcif3ke+vRZzlQneKE
vJGoL2xfFVE0AB4vWdF5kka5/z/Srmw5blxZfhEjSHB/5dKrdsmS7ReGxh5z33d+/U1o5rhbcJt1
Rw6HnxTB6gIKiQJQlVlkc6EjfyymozJ8SysnGu7XA4UyIeymwVINWSnDhKk/2MahiG5HSEz8mQ1h
O23jSe7KnmOE3O6CIfHlztXKkNgaCE/EJF9r4yTt+GCFxue009Cu8qMahj9zRXzLM2DF7EY+XPX1
HB8HeW8HhB+XinORJ/6c9V/e8oJUS4YSw6XcDhDPhmYxBGgCr/Kz5x7cZlcdOpeoSPsNzJ6MCoAR
sY61fQfHOMwqEDiQbtid6XPylsRprhfqSPabFXUyKCAHDpWp3sncyxBdbMrn7srcoF8V9HhV5OZw
eqMD36kigsu4eLIqgEer95Ni8flr4FGl3eryk2btA5Jlm5xEATCWJBtSe8EWr/bO4IGdw8nvc7Dt
ak/jN85lNMtOTqSUl/eUk29CBl5meVMyaCN5pn2bVxtVJaDiUo3zu8AUsCJum6YeeIwwcEDjLLsx
9tbVCJb+Zhu47GEdNMiIFFADxHpBbCtwR3fK5+yOU6lZV8FOv+ccqy1Y1XzCILuUkoMmAWU3tmrb
Yi3sFDOzyWUcKrKr8EHzk43lDW71ysUb6C6Zi2h1ZkyIjyzK55oZPEULa2eCTrQ2OTMaf9Z9utQU
jl63k09CTEyx0qEdB9nsv6SIXr6NUSPdvMTH5DF1i512y6l3kEoprqI66NJwqSZSylMhauxk6lhX
wdNMjZy0eLWxDPSPPOSeuSnEiprklaQMsBHMzcYCmEFiWWs3KZSSBuW5iCN3fVwvLrWTPfH0ZuR9
K5c57JXQM6y31Ycufc++L+SgnbSEci7z7zPmSeFt0/2VaE8lVTNweUWf2eFL4iyt6SLVXuIMdpLm
rVUH+MTc5Ee+5wT25Yv1oUzgzJ6wyyhtI2d2gSUm6dMj6tH9PEPP+WIS4UD6JWwuahTUxRAg7MGD
cBXuio21V75OeHnkjfTSZj0YLp6uz5wS9hQrr1Hku8CYHr7iJbwD2WqzzdvIk82eiLuL29eZKQE1
EquoC3CC4qFu3seZl3SREzbX+fht3SNiyYraQAzk7W0ZICyGMXKRnB7HUXEGpn9aN0OtIgEZwoZB
i1CCmTn+bkVblPuuf/9yjnE2XAIsoFZ0qeMIw2U/jmj/5luIcZf91XqWg4LO68otPpEnIh7Cv1zs
nGyKQkC6ntrM4B3a2jb6brxxwxiVU/k1SK7RCZO66n7dSyImRMYdJTdzXeYlC2njzsW8qcvEaxLN
A4EmsZtQlgS0wJ5lJEME19R8cPT57wFdCGHaO7P5tO4SERhMgAkWmN0sjwgMrTxG+rH/0On4bI4E
eAgsU8+LEo7o4UPIrif2qUpeZpm6SaDGSwAGtZHRy2PCDQlv6sqr3N8yw++7z+uDRcAPEzAhlWet
UCTATw2R9bhWPi8ZQx1j61Zy5SrZh+rZzsZOyCiUglmaXsApPU1cMFehPtNpuocs+2vdLQrD33rS
zvamUg+mReHRpt8aB06bFr2ke8XV0VeTbalFREGFSE4STnkI5oa3ZdvsjYkfRPzxDs93QIr0W4ES
GdOjniWJ+BCZSoxRntC6iqEsla2i+Ev+tbdnJ9EeiZEkIEmUhVrUsLQDfh0YLNnoGLnpK3PhjsNw
ZVV3VaxsLQaRKKPbpDJ6lizJMZLU6xl1sKXcFeADD2F4CtMRqLO8VQe3BMtup35Zeo2Aqcsnh1OI
ik/ZSzND4UsDImrbBa0J0IfqnOHAOdchGeNn19RzAQFXqgAnTO60yeYHh7z+XlWHQf+yPoHEdiyS
EeiZrtZpj4ErDN8sfbm8NSmJ6d+sNg20bXglxXwLkBt0hqaM6duYccrKY3hIXf3aepwyp/TmnUJR
D10es5M9YczmPtOKxcB6y9khq7eG7K2PGfV9AXtnKw2sesT35+wwqPt5IXKLy3Ny+v0C6rKwTayF
l2XUUPCR3A6HJ5t96C0CNHr/mxQBa4e0apWiQwVTrzyNyGKKZ5naCn+zWE42hCSsn3MrrVI4kuzD
XeqH94HhTxCKC8GXBJmA0Z2IQmXSopCVxZESDLWNUIv2BgR71F2Kl9DBRQ2dpx3pGkvKnkh5oDbS
PA3QjPOsTyMKl38Y4JeJvNiVKrd5RYsrSZtExMYvnATVolttzUt2qudBuzX7T934tB7el7H056xZ
Apaa/WzGFi92ZEPq963tqOhxbctdkb+uG/rN6KE7GEpHClpjhKNoP1ZmX814qETrxbQp8o0Ggiv9
YcaB4IfqtiC3OlI3BpedO5kUnAO3uVGi/wqHeOVHM24C9S6s76eRuM66jBAnKwLiGVkHJrsJVuwR
JDIs3ddq464P3uVAOJngP+EshcnLwTQK/o6s58md3v+Y7HyjKgux31GOCFCXhFZuhLyGAXIRn6CE
tE0UzVt3hDIhoN08hK2px3CknFW/bWuviSmJXWrSBazrm6hMJAYTdiq7RhdcF034EkS6u2QUnwc1
LQLkGZGW6FmLASuUyAlABp1Gjk2JgFJGBJSL7CyIrJonXf0rK7clCj06qpeFsCH2L1i1XYBTDyHM
ll3V/2DT0ZKI08VvEoOfMSx2LTAlrNFzDhtcU5QXMKWfYpcXVeebcGN/aFc9GRNWfjDVcV3wOJvR
75W0L40mO8pCuXQ5Hz5ZEVZ+C06FROf4UvuswbuoN26RgXj6fVOAyP3/Q/BITZQABHJeapI8wq+4
jB2lkvwiZEc7oQ7olBn+9zO8CaRMjyxeHREUz+aygWyHM47P61BA2RCgoNPwTFnqGDxt+mpku3m+
KxXi+o6AApFkt9Et06hCmFDAIBrIoat2sZ8mixumD+vOXD47nyJBQAJQFcumlGDA+gZC1K9LszNi
0wm7z5H1h5EtwkFYdV3Fy6PmJnMX0NCyYXRGgygWJiZHZNPN4zmbAxNWEnaVK8fe2oYUYRWxFYgM
cGGWRknHMDnFkvh5DaWugeI4vvx4Bvbyf3MOkTg3a6oefFmwYUFfj/nlIfHw/vmX/bocjE12b4B6
ngi5i16hLRe0uQq0s0TuhjFVsq7jF9Ms3eG+3eiI719Oo04GxBeDMDRbe5ixHbR+r0DnWr3ixFgL
6kCjxR1RzLKlnjovxsKZRSFxs1gN+pwGFsuRuWl1FSy1q4/79QVEjNvb7nGGOPWYdVPZw4jetrfl
bLh20PrrJi7XTZ45IsB1mCVa2DPYmO/L4KWJPC4/Gx6k1xxYqjtGs5tm3NKg+4wkVSanTQDuQArC
sfxn2jRsFVyvwle3OVicQzya0QIq1KTxv5+Np1wM6ZzzZ8HUApFsfB0oL8FsEwnjZSPgnNehfMTp
St4biZPE1pMWraJTUjg9+3spfImq7L68hs2TEQFapzqNpyCFkWaj906fOcsb5Ve8nW+z5+JVdWm2
0suXeGc2BZAdC5nLpcEm+wqqRlfzR83JXcNjCvRgg8+JA91pt5KI4aRcFQ+YtWWzzihgNrB9Y4sy
BmiNGU9J42i3vKkBCYUnfWQ7OXkqHjGlZczRTwyTdbJLp30ifyHbCy4vbUuFNhYK+0yxT1pHIafd
cap7Oew3sz05YUkVD14OxJMJIZeoExOkwwNMQGdmCSsn0P0k/kbAx8VsDwyL//NDiPYQLHDSG1MY
g0JwsQn22h37Lu/LPb/XsmRXIsowfoMZJ4NC5JdaX0ap+kYJzTlSOWQYT4h/V4W8U31sP7Lnn/kn
BH0CAb8s0zCImsa8MuxuIxk6HMG0WR/Hi6nSyYx41piKMR7rBGbyGgVB0lM4Pvb96ExQUI2f1k0R
kSceOSaUDBihhgGMl9tB29s1sRlT3xdOGa3a2ZVtgUl2HlN/kTRUeqbeB1yAFiXYoBTZ0sT1WdV9
bFcdn5TaLcdDlRAuXN4UzwwIPhh5EbCCT4dx3aeHal+BeKxzAHTSdbmXv00+XmWwP5E0jhfH7syu
sBknYJAd7RRjZ4N67Fo75KiTqV4MDxDxmaEOsoJi5PpQXl5PZyb5TzrbE7usMkDQDKwzPs1ute8h
utXljrzHBeKb6halRXsRlc7sCXswqDpSbY7gIrPcQLurjE2uE2v28pZxZkNAPmgtdyxW4ZN0DKwb
SLKCh8LylpvlnjPhcekm70OvFGcmBRy0M7mtrQZutQlzGhWH+IS61L94cDszISBfK4MfWpthogcr
XWg2jm5AHq29M+3n9ZigpkjAPENJukLjGYxubY3itbf2c/hl3QQR6LbQvq5nnaRFUM71LPnApN1o
b9e/T4yVLaTndTtCCFXHWGm9cq/0gG5cQyp26+Ftxl83RbkiYMUIUb5lVGFqzG6U/qrtN+vfvzwb
YCCDbKNmQJzj/QLVo0SxY65eUcW5gyJidQYPb2cQadZlL35aETegMOxiSUphpVWujeI2SolRunzT
BdLNf90Qt52uAoHKIsGA9SnOnGZfHlDKfoR+cvjEaVUpXLscACdzwqzEI1TdRz5qhW44cbCrw5d5
OpYzI8btEnuxynVB/+eXANm1HuXFImE7HTbdFddk7DdcEKPc0FWNfIH/UvxyZkqA6ryRu7Zh8GlK
WpeNpZNFjdOXIS7xJjeNb7P56Y9CT+ehebY3qI2th0yBwRqcNFX7yLTvrCQ2ICK8dT6RZzaK0YZe
AJ+oKfSr7iVB/hPUj+t+UMEtgLMchAUo2njOaIauFb+q5IMrGd4COA9Mgxii0fPyVmXzjxpR47dX
fMumxdqoQBAgQWvNOTQn+JNGk5fJV4F8nMofgfE1j1/r+SOHoVPUibdevRXoi83zxUQ66MW+KY+s
JtD6N0nIz0UkXnsFc94jJ+CB5o++7IPxeNMdeRuvtsk3Jiki+ZsE4WRPQAfFDMBdwFeSjFpr2W+3
UDNHuW6DOrLMl51sSx5biBA0BJiYIMXVg70UKA6OZ+5hPDkpOpUzJ34KnBqMyjaxeC+xD58jk8F/
0tnKsivFCKQQIswtqLjGGy1zWqd2h938nd2WVxp4YipXukNxCnXwvOirzVVxuR4CZGDfG1ZAidiZ
DQx37KqqH03qWuzyYjszICy2sB9nS4onXAl8ghBeBc74aIN7qsDnnPGSR7H6Xw7PM3vCelOSqWi0
BZPXQJED/Uk8SbaeIGE8uNK226JcnhpCykWx0HHGxflQ8e2y9nt0AxTe9Jd+w80Zu/jxQw9DJ//E
IkdUnJl2A3VhT1G/29l1VT0HVCXERZg/MyGsOOTHE6gORuSU86bJv7eRMzKq9IF/45f98cyGsMZ0
VRmMJYaNrq2dPn9WtK+Kjtu3wTrE0LtWrqrC64rX2XrVAm99h6FChAmLDezhfWvwxYayC1yqZ5vA
s332xCnb2c7cU/xI1HAKOzN4D7KwKWHOAKfuFExXLNI/9TPV9XUZKM+GVNid8RKlFgN3S4bsHcLw
NvKizqm9yZ2e+c1bv6s+VJZzZlJAjyVUjUIaMIuVNTvI2IMaBAUzUZ5AjZ+AIDI4PNO8QMRH7T6R
jrV8J8XUJQIVjgJqGEU5aRWHQWlnISTiQ7eTPhkOb+ixPao9iX9sJfbFakfch0iFJPFRCx/mcHSj
+Lavnpr2Sl58tKm4PdBqPeSJIRTrHgNwsCapDIty8pIYkbNki2tXr+tGLqbxp2BQBdjoFn1JcAeH
U4N2jJRkI3eZn9qfAsVft0M5I0BHVbRGVqqA2yjWHEg/OIM+e500EWNGwbpYzNjg9bWsrDeYWDaq
V2/nL8Fu3nAmsMxVn/7MKe70WQLQFLERJQWMjdajNKIU59m0KI+oCRIAQtatpm/4VpwEmSMr1/qY
OvG+qx/+zBUBFIzMGCI94mvJ3LPwUTb/mkkmP34nsLaEBEyIUIUTxzViLbuSbpm/HIMrPEUdZP6u
QYQb/7lrpgRoaKc4TmUJ7sjoOTWnwCmkF9UqHUPdLoy4MSeyMbFzFwI+/yYvWfo1VK5kihH58rvQ
aY2KNWyKhi71qAcQsG2wLbzicdhFtwY47qIbBc8z1eQEvkH1Ol2+oj2zKiBDZY7RHHSYrdHlop6R
ixQe/5QHXI9MkEMqN9k27zfEYF48eZ1ZFXBCrkHGXHCrg6K4UrA4y/xQ1LdF8NJnn+aSYpeh5k7I
KpRSmxTGt1/QWXyNC/tGaylGYAL5xIco3CmOGdgCsYD7zyxOHTV4lFSqXIvyQ0CJbqmzpGYwskzH
ejyGlbcODwo1LwI+oLKJJZMKA4a8ZRPur/WbcXrRsNNKR731DftKSVy7fjaHW711UCI0vszapoMU
IsXUQ7kqoEg7T0Wi8fE0xvZ6VJSrZQ63hLeUDRE+JGVJ8hwrTjqqt8qm2oQ+HrOvao99NtAGFZLZ
BWFQvB2Um8WoWg6NOrsq2RG9DeseUd8XrmvndNQNLec71bKD7HA07//s+wJYaFagsCLA74/Vozn7
dfbfNQBUhhd/LlvOVBx63++0FjgYzCDCdfas3Ktj6jFUVKXUIrq8Uk9GhEVUy3ohJVycXG0PFQRX
qyeVepy5PA8nE8IyQtleMEzQLfZqc3AyfXDGiniboZwQlseimWqNjIF3Jsge0hMX7GYKpf1AuSGs
j1qpLC2XcSU/t7FXRQZqQzfrAUW4Ib5fDIxTTPFXrKZOvDSZt13EDnYzE3H1m13u54SI7xhDHKRd
AZp+TnQQXMcPEm5w8uvmmLx0h+lQ76Nj6tl78/u6d79JU09mhfXSLlOgNPzVu/4RbCMoZtsPbL+4
gdPf0bKnxGyJ4m56Us+DksPHqTu2y8aoPgaXJ2/4DzjLg03WKEvLvUmg2g6m3zcl12DT+Ljw8Jst
L3gj0lXKJQEPIIlVqvUIlxYNDK/ZPPkalCGd9Vni6/3XJPLkloAHMRrcssZEDCZ95peZP1lfmiHw
GMUKRsW6AAqFuky1KWP4quA66G+b5VoZv6y7Qsa5AAuZrEA104Yv8Y9yht7uAm0/t3WnI3vCuFmP
wW25Dxz6mYjyTUAKWSvlvLH4+ppu6tG4zlXlplCI3WfdiCFyddd9lM5VDSNx1iK/WlAOX7o6dVSm
rAh7qBS3UZH0sKJrV0miOLP+wzap4x5lRACGGcUYRtUgFmzpmnWDY9l7cDsSgX05mftfYBuykGQX
qRyAYAJGwii8Su3eTSJQhdTaowHa5CxvXVvS3fUApPwSIMIYprkMuF9TbG7msNwGunrQcoMws44L
hkiC0iotK+2Ke4at2wSnbGVSAnAEdhui5rESS4ne8T289U3bscA3LrmDW9Q4EzXo7iW5jaihE+Ah
VgJIWbewZ13npqd8UzbD2wV5cUTFDLuq9+Wm2FI31pekss8yLkMWACNeFpaUuHvwWGHfM1Z+xwXH
Yzf9ALGkC7oITwtLd8DFr1IzHAZst2lD3+i/JuaIxEY2naKdXqF/4LJGv5FS5q2H02/OxKcQFnCl
q6suskz8vOVRfTS2eBLEJjrt5Dv7k/yZMxSNTkLEFjXxYhF0JAeFFuiwmVz9o64Qb0HnA/6ZxI89
yhox62/P4md76sSMKnh7gszLG8k81MtdHn7oUPBzDN/8PTMx6GrWZBUATYpe624bUXkBATNvV/pn
37fkKh40XkmoVPcqJN7HXTqovmY8jlV6lGtiiyOW/ttN+5m1ohm6qOIBO9XBtlxMR5EsQjSBmhP+
9zMTWV6M0STxNbHspukqkvcRRaxKeSHkHJGqFCPjBx2l2ffS97D4TCwcyoCAJjbEiZSZJwLV53l2
gm2/jfCQsjwkuF38zLM168berdvkn/x9HmW83S2cDVvfdXIt8wKeGKeFJehdrYOkZfA069D6y2Ri
c6McFJChUVHjM3JkSOryalGHQxSF/rpD64mhIb4dqqmsm+MIh9oRucb0fWxGJ6h2lf5n8SY+G9aV
AtLSDq7owzGEvlP40FItN8QafWPgOpsbKcztUO7gCp5f0UnIdnNtb6Yw92MzcIc+xv+KwtHL98A/
cUfkR5nRON+ZeHQAjk6e5Kg782Hc8JJPtqNEhYgVK74appJiqglP4a0x2ebmeJurjW+nCnHopgJC
AAa7kuVaqWGmD16y5cpqUL2vo2Y6el4PPCK2RbKUrO+t3ORls6r6Q2N/z4u3/v3Lw2XLMpSbDcXW
1fcANyRmgjosvNLozFHACZD3TmtQRbiXnTgZ4X8/CznbmKWh5AVJxnKbVClaWL+ue3F5Nk4GhNmY
+F0XWktRmpYMTiddz6x15PkGYk/rdihH+O84cwQ6wC26e3DplUOf19yaH1v+Jz8EqJa0uK4jXjLI
wo2kfFJML9KoO6/fvKufjHCAOHMiilIT8wEnrE/aNn/gJFOmLz9Oh+qG3/BTRzVqzAR0Do05X9BL
iBKCotqxKdloJaW7SrkkFlSFxtAO6IrEIeC5N/9RteZq9s0OVb2udgweqF6137zi/xxEsbxqbioZ
jKDwKtpzQXll17yA51l5gML6vnObbfvXFG/Xg49YqmKToZW0uPkoYbKpnrT80LRg8EiIxxjKhgAH
VR1WLOGXY23us+SoLjtWELkBZUIAA7ksywHtmNh/ZmhxBo4CrZEaZMjrg3U5AznNj4AIwbKUWcKf
eYLsUY++jOwlTr8a4bFPFWpz4wf0X5OdkykBFFR1+RfdOvutkCnaKA/ZsfHZpvSgrUTVQBDryRAw
Ym5RSZ7x8TOuixLpXLVJr8MtyiAelQPz5B2YTYkrU2rGBMCYpzxCERAssurbbLt9ZDlKR1QaUTYE
lFDieMmqBDbwXDF0dyraNKgWFMKESMwu63hnkBbEdqF/N0EkKnVOFX8of/sZC6ZwY5Sgf9VoZNgY
VOxAeuk0aLGrwv16cBPbnUjGblV2r8UjBivOX7T8tUoMh8lPxsfYNkEs+29yIHIs2UvYBXULO8NG
3Zi7EspH9bfWQ4+gP+8GlViy1PwIwDBXspGxHtZmbXAG89DNk2uqL+tD95sj/ckn/ivOdj+rSqww
5cBdXJWvvFzE9NPYMbeyV4FXh6xzvJz5nswJ4LBocxMHLQIin1Gh36LKEWrgzyiE+X/cGxHIILbJ
QqROQ6aNXTCOoq1p9rfppBF70OXDw8kdAQrUwRwSBuJtcDeicNN6UBgaVsvdYLZuYrqd9bw+W5RH
Air0ktVlyOWxr0t+Gh6UlHCHShzETthYGyPb5mDaeMrGAFGQdKOB2umfkrL6hdJ8JPwRu+yCCe8W
UgZzzMBb4CHu/wx+RJYlIwYl0jzxCKju+mQr6Z+1lNgMCOyxhAxBKdHJpw6IgMx+HaKrqOmctNuX
JL8hNVT872frtKr1uBj53Xvrq3iOf5PRqHatN/ic6Mu+0x76j5Xf/Qxu8cnZVGJUWfOKB6mDAGMb
O3I5PvU6RbJEeSZAgqwyKHrJCAJUYpbNXiuJo+nbreRKQmIJGcKgh2WsNhg6bTtccd2mfsPlR7Rd
S6RyfPmtGRLQIIymrOo5uCV7lCm9NeroB/pFiVylAgw0Rq5oCT/eScfxAM0HtI5a/R4cidD7nHd4
bMRtzDrwUPm9+BrdzJO51BFcGzajr7mpn9yy0bFdrrrdXaMx6Jo6JxHbn/gurTeDbkt8MIel8dNI
2U0sO3Yl1TZBmeHZ7Nm6Cs08zCveexIsO1s/TPJekQhUpUwIEIHVU87LzAN82QQSenXie6mk7hQo
IwI+FNqgjiPPTSLwu7HHsvXylki1KRP872dDhYpms8/eEhLlSz/5lvatWf5wqAQsqCRpklUDXuAV
CwWyuyGonYLqOSMAR9SIzuo6teUcRpK03ttmsCm6zFtfL9RQCUhQG7XKZP4eKxWhy9rCCboatEQv
61Y4cK3gjS3gAJuzLl34CbgrBndJCneJTX8wQqec6xvLNomT3eq4MVl8ZG6YMmgVH7dYrm+VMruG
JqO/7tHquMGEcF5gehPIBm91rFjn52W5zxf0H1qUUi7libDo+7hOcGqDJ40WOxP6dc2S4qijTAiL
3s6we3Z804mnh4zdx8GX9ZFa3wQwVPwHnK1GLZQVyeCbgHKr4uERuwBEwb9HtSt/nr0Btd7Ue9xq
pgODwvJXhkllAS9kSMPrWn8MjCsp/GwMz+t+UREgIEBj21qj8HwqafdTe9S1TZ0+/ZkJvqzORq4y
F7MoGuQ1hXoF6trKfuzJoyKf3t8uTQyWAABhjjvFjs+OvZOxRbdb+2EJne6gHBJwHiTbkUrWqHgT
sKCaa2toOXKaqXqcEnsrRSWB/4QJ8fV3qPNMhWYjQG18DOzvoU7ceVAhLb749vpQdiUftGnDy7xB
YYyXflDZgsF7E/2t70uTSGuIYBPff9GzGySQkgXcqNXWikw3mCo/nQPCDJ/slWB48/ss4GpNtaqF
781o2HFNDSoquJY3in0axA5bbhRKdH79UA/lMQEbpqRKohxvJeipCm908BlZHuSgVRzq2U69M/w/
Wk9vlQpn7plLziyZWwuV9hCa1W5qYr/Psz80IyAD6l+LaHlzSr63SreXvpqJt+4JGYECNERjJkUD
b8MEZ4SLSqq/rD2767+Z97zaf9ypPeETOVMCTihhkARJw0Oed32qXujnbvSi3PM2U1rphIp3ASTq
uoaegIJ4b/JhY7Rsa4E9NUheiVHk26cY76rMNE1VLBnnN2EXN1FRMaackpqZrrXlrerWk5469rW0
5Y1pCnHKv4RLKtqATBsSe1CDF7yyYlsaDFbCK/1hjJ/DkcC9i1FxZkA8/KRdVkMBCQZQZWnfMnSC
1G7kDaET5b69/f9I0lzaa88tCiPYLFIdjRPe63QdJQrKVlrkmwE5imoS2y1lSMiEYtACS9kM1wJ2
v0xXsf5gGq5hE88olwDw3B0xGVpG1iRJjhM4aAx121G03g2sxVFAMTOPX9Vysx6BRETYAv5VHVL8
LoVXg7EbBreeHv/s+3ydnSFeyGQ9rib4s4B7lj2GVGM99fv5rJ19HxGtBQnOiF7GPMu4GqlDLxnR
As41kWYlRQYD7DqK3+QwQz91xzvzqwzZvnRDvQ9SDgkwNxpL0tcD4tm2b03zi1o+rE/IJWA7DzAB
AlgHwZlaxffT9q98vNYyvDR85C3wZMMUjz8sWjAtMmxUkXI9R7pvyvORLuxbd8X85QhUqXYgR5ia
vGefEjvelHZ/xcyCyEl+PTtaMiR/VVROKhon5H0fYmWrG1ba2KOnmK91cFUGfpfdy/Yhrv+75Ca3
ZJogF7IsjTFhsSgMTPoD1Fk8q/jWqc9WCukQhfDmwj763ojgTm0tmSxH4CppM292F68+8IAuFY/H
c7WlSlJ/naT35oT1MzdSMU4mzEml5A3Ba9nU++q/Uw6/NyIsmqwI9TBcYASK7KPTquUBqpQ3ITl4
l0PhNEHC4plaI1ITkF140ty5SuBUxq5S/SW1Nswi5okYN7GHvGsXvbYtxIK8fLEsLwEDLOkOZUPY
O41ZNrQsgzt9P+9UsDRLaXBVjcRhhbLC3q+fuiqHBvMzeapkOtb81exKX6Vq4X+FzXcRIArhlKqU
J0YHV+TGsFHN3YAld5b/XsdOYvrFhvElKuokX2AkNlpXBa9UvC8nPy6jTWBs101Rg8b/fravlX0f
5WhMBhTkj4nGucGdxfrxZzYEJGiTUOorOcGY4c5f8uxwCTOn6+ql24A1hpKLozwSgCCMEr3PGdZo
Xue38RA9VFo8OKlCNiPzqH2fU78PBQEM8n4xOzmDITZ41d4+hr7kouBc3vCX0//ePP7emIAIZaUX
shFhnsLxq9Zt7HZbVU6Z4aXpD5eR2Do+aEnLa5UQEdnWmJxWih2b0gu4OEeQk+Icath+xO6vpbfl
wI5gw1A/o+Gwz17J2/eLa+jMhJBwFujZNHCX8DZgkergTnkxfL7TkUvoIiScWRKW0KyOQ7VUsNRE
snlvDE1zy4Jh/4E1dGZEWEOjlraK2qSo5FKeh++S/GqNmz+zIKybRgrGBZpmbwOGkngVVZA2pSNG
zbuwZGQmsSUoMVS6uQ1R+Npt6+wju8DZQAkLpc/mUYr5QBX9QQNPzTQ5OTQ918dqPbh+ae4yyjRU
UGb5tkbswWEQwCw2ardRh/t1Q5ezqJ/uGGLuWTIFNAs8E1DxkOgytz6gAsCdJr/cW7vIp3SC1ifI
kIU9dLHjohmjDKOn/KhtN54bZ/zTwROOnlbammrOZygY8Di/V9TXFNInNc4H8+f10aO8ETFgyKYk
GGDJnnHhW0RbNRlvAuO/VygDm8/mSACAum6QtXcYtMHOHAvUjM0cQs5nt+7MhRPiezMCBEDjZGqr
Ed7gzoPrny97SMq7MvJC9OgOuMehjojU8AmIADlPyO3w1TrV3X7sld1cmV4Sy9RlDg+qXzbSs/ET
UEHCG1agm3Ds3xi3jzzGbRs3OdM23VAx/ps1pUF5y1INPnPvc54xlMGoW0gjUKjcjeHs1Mu8DRrN
i2p0UBr5jd5JTmVmW4Y3gdowvUqibk75XP3q8uknCOusjowszZcAF+nIVZPgNkxvihSqFe2WCJqL
SQr07v7nq7DYtIWZY2FxXx0eM5EbH8KtvuXcQ1StxQVWVB6gJ1vCcmtmNaolBqcU8HQ7ZcJe88zw
cohkMLveqEEF5uKw/FY3gxP1wZcxoOpWLgfs6QcIC7Fr42ju+LlWC6t9gIkFV6FbZJRU+YXSi/eO
CisxWeoKXMOwE0aQa4PA++Qt+2xj+zBlMXfeMI8OW8o5YTUmFZtYlWMm2fKlb3nORB5uyJUhrESl
xi0nG2ADNaEmmrHl68STXIiK892GPrOTESNs1rGhVKwv+HlanQ9BaW9r095WOm7el67d6Ev6sjDJ
kZfQ7ZV0D9HOj0HPz4gRK27HRLGSBhRq7zH1zeFpSztMLHux+NaMFehY88P2bCiHaBz3bSof8Qt8
q+wJ1/jQrSCMWIEbSqqO/nqYWljsDPImz/HCCcK2eR/qf/fDY5mQFUkyYVLAGstYpnaOMZj8qSZy
lx16Ud+QhkLwy+nXadYEoAHDXpolDIb6MnNZ7OJ6ZIa28JCiM+y/C4C9W+umgClziSJfi98qxHHg
qKhnZ9bkhyaF05f3wJNLIqTIi5FmMlzCHsiB+p887y0QjV26oY6Tl88sJ3MCmGj9mOg4lyOB7Zvw
YWRZsE9TyIWs7z6XIctS8Ngu2zZat99vtENlNGnCD61BuMmnwW2DDZM/Bvo/jYgXWA06qULDAIak
S3WQzK9jzvwCSfm6Kxz5fl1OJytCzqCxWjblCblQmQwlCqCk3lEhAo2Wuqshi3eTMbugzPTWjRLj
JxIhjlHXQ+6HH/rbHnuoH6Zop0g+rRv5DeifXBOWbREVuDrlV0Dv8sr/NwaS9oTVmyWmGrD/I+3K
duS2legXCZBEUaJetXX37N7HfhHsONa+7/r6ezjOdcscpTkZvwQBDPSZKlUdFou1tPhgvx0y/4R7
6vFViWHzLJ7gwHTABkyd5xpoh5VJFsOUVht322SSrXORCib4MMZzl8OoQDDt7MMM2+lweuYoMZEJ
JsUTnNgiXdRHXJF7cfML8PZjybMmheggrrO2yG3gKapXnjDc1A89ihzrVRPIwx2pdAJ5lCTOGxsb
r3alk+PtM+Iv4cS0l2VpZWgsHE5lb+vZxATIiklyEzt1z/wwOYMILBIpeThq3BYzU/9ckPjWKGxn
VfVjO+dHQ+39KDloRfYhnEr/NV6OlW8Eu8iJZdrCx1NYPlhpUyMeaDe3x5UnEl7y+XapawMnfL1e
y5aBRYCr0KcX0vRKj1U/WvvTZbF2I4FfMM9eALOYZTrG4CLir1qXFm5uR05kNg6Wgh5YfbwMdlmm
Z++AFRmisuFgDPxBMjfvcqSX3Msg+3a/EUm4Gi66FreTUSGduFByEw40OWCOVYV96K3uVk0ZO3o7
zi4Swp+6oqjcTseQdzKuX1eTdX9f/mNkEgtHQ6oMQ4rF0bDXofKRP62xbdmqJBLLQITzwKZ5noc9
1JohwipbeugQYaV9LzlMZabC/4zNS4dN+zAuVOg1b5ZHI2FXFmIeJf5QMPX9OslKM/evNpvPKBwG
K1FROJlCdW3k9TfNVRrY/PET1zfcDWWZGplswklgqmuurwQqtPrm1BOPsdzJyN9lNDlG8XjZJqQG
KjDJtLR2S1WA5Y+d357odeXCFxZn9ns3CV53ym0UKTBJFxZz1+WAe114IrFGsaRyxg6wcdHw3Trk
EPQ6dKhhHvs4kxi9TItiZaUyrnNrThCrXjQPpTFOg1K9KsuQYBswxsu+yhjqA/MpSJs7BZvoxz54
1Xc0bEu3qIWRUYJDjMa0GE3U7cdh8gP2XyQ+4wkeUSd9PSlTiw9puRZ2V1pH/mK25miY0tHa+ErD
OeMJTkGNYahSleP9zJfyKxUWgvET7yV3+33DOcMJbqFMWkosA3Bt+KXHvsrxS/e6bB52VP7/kwm+
YBdEWewQGLR3zaufCqQW6nF1T/4WwL/HsyvPGUzMjbRZWGmdCftImm+K7lhJF9hRYK6yRniJ4sSk
SJIsusoG4MRKMKyHnI/oPVy29X1+/KU3MRkSL4MZ6wUXpXq3Ds21niBayPuboTOCtWklDYgyNOHU
zAZM+Vk1fKUCsc8SAemw0g/jUDi5tkrupTLlCYdnkaMlS68hWfqkvGEOjFeVCGzsQOCJPsnSRFc5
RH9Q0qCpS6fEHqrLX0gmh0AOZNGGMuVyvNwIdiP8jRwCHxRDZPURwWfRtQj7H6oTNmL6l6WQcZwl
kAC2/65axzkHd9vzcx3uti/jHJmlCXxQ1yoW9LaAi1C208ZfdTP3rXF1FuYkaSM5siRgzzqRlYaq
jJ8Xw9T4dXVrhsFCfFONHda8v6xHiTWIXchmZQzlWgFqya9SnVdv4OIu68+QgQiBdj2nRZVye9Dy
zyhCUFZ5EcI+BDNUZhENxdcCE/SZESmdXjxBEIwMmL9J6xz+xeTOGAIDLHERx6NR/jK5X69nL8vZ
71vBGY6LvAmjky7ULMUG3ERT1yo2udfBTiWksP/kaZ3BBFbIumRZshX6wxHO3Sm73jx58ryoLJDe
f9rZIAok0WiRnSgdENcyu0ZcfWeUqIOw9ccwjV1VK0/JoLqqMRzy+hQRzUUofF/V6ts4ky1pl9mO
QCVWl9B8VnBfaQrNJ+xNjP7LF6iYW/nzU/6sYoFClkKf5pyJ5oNX5erUXr06KvuFJ+ZZ1mEOmVpA
wWlnJs6iIZs6kuYvMuemS9TqbmRa7jZh5aaz9R5jB2+YXTxUqPG9zDD7wc35zxAyMXRpx67RIHbf
5n64fMlp55rZ6OCp6TKQxF8MgWUiNMkUdYzPuEalE2WtU2SByo698WibkicficUYAtuEETbElx2g
qG1g0sWbCNUbsaw8bP9iyzRmGJZK0UYkaG4l3TjHKi5INm/TfUyzQM+Qk2icuj40630T/egw/jWS
rQvcFW4DK+gxLZdWs4ufbP3z+fOVVLrBEBTYh1PSGzruZL9lpl/8/CkTSWDuHs266NUBXNkQNw6D
zv4amt8vm58Mg//7hq5ZNlBS2bCJuDHeMjPyujW7x153/89gBKKOsMehHThZKdrfjTY4KcjKtBLJ
eSATRiDnySxRic+gsLgOa5+taM2KysKxUPb7h0gC+VZFoTTNAiQlDIjJ7ySF7DK3KwxGF+kGtQzD
FDfodHqCVcU1ql4QfmDxwkve82UQgs/UM9HCqQfXorYbHKcNijPIxNiPPzZyCE6TppVCUSDzWqfh
TvHsvNrACU6jYBdPshSA60xUW9UK89Gekb+GtDcgXLEbr7GTnNUhP6Smqbhq8jLQ2vqt0QxXapdc
4wXkNda2gRO8xy5sxpQZcDOJLCdP1zfI6WICPs1fwwYbIMGBStQfYO4FlNegQk2P3CTHjPX8cJkL
pBYhOI+6qJ1ZpqJFvPiBT4onhDCdniuDEgKvzgJetfIzSnyi7eUkD2EkXiXuxWlRt4UqKMD19jfb
4uuNnFWRDYyUgQinrDJHaq1TmISZ4u28mNx1aoNYKSSGLtMdFShiGIhq0Ag4v2VX/6kv/XPdCWSh
q1Pemw10p5i/nlCyXiaUhCOowBFLGHU6KSEU6V3j9lzIRP02915WVCiDFBhDT8KmJjrYnM124sR9
iuGeWi0J8KRfSyCKEJ3CJeugvqdHPKT7j7xSchp8jMl5QbmSFE/gi7TWxqhiwHtdQCTFE5hjqlk8
9wWi8n+qYH6WuP4qRZBVwey/x575kArMscRr3MWcOeZkeUwGyw8N7TpeUDCFrgVHn+5aI3SiVjuO
U/rtMkty1V04x8SBsEth17ZeQtQstzCWdZoiL57wf8aq3LO2PmFMmswvJDYq1r1SHJS9wQuIkcA5
xjkL1ELW9SehLXECLMLnAiNNoVAENexnN5m0iUAmhsAh7ZplhkLg3VE15Zrbz5r9vpws7dPlD7R/
0Tkbh7hKu0U9VleskAUNjLy/J/WYR020L/avbV/cgAn8oZEsVAwTYAjVcL15dTJqAyGQh2Ubhqpx
8vgZcHII2eeXGbXAFxZTSxISQCzs0xLeoEsJ0wzs8q8mKSQhkwxJYIokQcVElsF9kP06LOuhs75S
5c7UcROVPdXJoASSWNe+tooMQvVZcjCy6UAwtNew7RMWpx3XcJT1Ae/4ECrmdAObYlCgrqoCHumK
jJW8AGCxJyemllOYx9CUlKLsCLUFefbMaduFlU3QH+8nM53ICMwoGMjkyvsWdspCf4MSQpkVs0zr
MMVdqsp+DCjtRdIQDY1WGqA3wx3UYEJ7XmFJRgzK5BPimtHKWyVrIF8/farto6UhIz44CTZaz8fL
PLFDR7+JJ9CRpWb8zYFHUOid9bSsHJ1WK2RLA/aOxt9g+J+xvZJ007QQFQKh2/Dn6ylPhb6431Am
lcBHnd0vQzsCbm2jvwoEa3Grv72sOM43wgn4m0QCH836gjnrPDOmLiemYvREYznZ+KaJUv8ykEwW
bisb1VWt0vZhBVlUtYgcfai+UPPdZQiJz4rrRCiqkJb0n0R/tzodGhpl3CqTQqCF1GxCrR94ioUt
1r0WKRr6U4B1WRCZnYl7RPplHqdJOV8IiiO3s6cLwXyQPzLvnbJbKxAn0wxZnKZTA7wm98yr4qkm
QPt5ysrT+5LPJG4WKZveTGLOejhl/wlPpN9JqkGBEEJlLOyQP1o8vQGu3s/I4cXXX/7dL7iRuE6E
sFmrSx4OIZh1++Z+aTIHE59YGIyoOp0NecGWVEKRHGorCnUepv9WS/hU6PqSNhEJl4sbRhBUMnvg
T065peZOM/SPM1Fu637GWKvmR7fI+GIfjzLbpLquEXFKdTSRHhvDeKAUMzROLM2CRAnxsrnG5g7j
Iazb1zndGVGIZthg1kvMm5X/uWdtMhgvUei+G5zhBCrJs7hUB4aLgG2kDtJALypk3LfLXyDic3FK
5jmeeNd/ZahuWwZLetWqNxpKJ60+SFHqF82yzlKJXOKz8ayzrrNzfLiXFxHsH1pnqYS4orJamusR
VKfT5VMWYUIPC091s95i/pB7mYpl0gg8kut9VtsLFIh4vVkdPfnWyM6Uf/HkszhCVLFaxTBaEzB+
e2B9cfpH4lni/GoMF29VFGXh8W/8ZKs3JlossSje+FZJ7wcy5QnBhaVY41zy1t9J9RvrKy66+vCK
5wgcXWflCXEFtgyu9mKhZBynCTL4uFBJO/JkYgjEsBp0LZeO24D5Yc7fNM3pFQN+eT36WQqBDJo2
HrUuhaYw7wE9YUmcOXr8+bIp78cuvzDEcW1rO6AcnM8WGDvq2XrqmOMrKsG3YjwfTk1qrIUCBCgU
8x5W7TuGGPAbhvRC87QL7PmJe5ZG4IChq5eo4B8lKdfokLWkcBlV3UldHC2KbudIebem7XGwjdop
leTU8ddspHALgtG5jTJ9CivqVAqot8HuzI64LIyuE3Zrr70b6l2QMVnH6r7f2YTohk1ty+BmtomA
9amx4qfsQpPe0q5Bk7o7dqjVZTeK/unyp9632DOU4HgZ3qCjKuYhVv0D++jcKgzUTla68y+8dUYR
XC8N1TG3eS5Db4LRQ/D4VNuJeRLqU++trCxEpj/BDbOubVqVp/yT9FM2ECfJ/0Yl3KiQo7ZIXEWm
P8EdKetT1UwRzoFUdNu1sh8Ge1248Ut74gtGZo1F3GoQ57dmw38iVHnlr0QkKiQAhixToqWCSMg1
dLNPy9T5c5kEp2xrY6W2CZDXNUPJZBIO53KudVPjz5A4nFFtMed/Sy8Su0anm1TTCf6DgXC/O21a
1HOcYaM42k1w4X8aAtYSX2kLX5PVx+5Ks4ES7LvRUqvEhs+Jf6FkuTVx359leZJ9n9UxLZoRwuxn
i/zsypqncQTIb48JT7HGayuNNHWDJ8Q2VaTSJmXAU3nxGL+HPdWbY2AoxkrI2+P2P9dZPK7jDcdW
bUGLLO0mzDxt32d9d72Y433UlO4MmlBlY272780b6QSenYuKFb0C6dKT/Ui8+Zhg80P4WAWRJ1tk
sBvzbqAEQ0y6ZRljTDzAcDj7Q1c0Lg8Yh7zAMS4t8ZBaiWCKeU4ami2w+t/8+E9qcH4zEoFu9ak2
FLZCjVpS3aAjqIuU48ReFSmeNSg+9iiqnmUZNrJ6NU5Ekn1hXYmnyMPlk5dr5llYsgERaJblU1qw
FZ+pUrPmzl7iR7K0n8qlIDeqoaWOMtvG4BS6Kc0Z7YZ3BF6N8cI6ezZduLBJG7Z2Bc/GoxLM/yq2
29VZi+KGqubJrFI/peQ2G0tXicht2M9+phRBrUde0hbeZS1ou9a6+WOEgwD7Necl6vDH9IGVu9GR
r5fJP5XHJHEyjOYIHd2pP3TXybfLuDIdCAdCXupGElmArcPbsjjZsi3yu/RCTKarOjPNZyOVx2Jd
o7auuaFiu0Ta+b2Z3YxZ7Fe6HbnRML3m9nnGE0N2Oy0UzbSBN7ePpoGP+T2t//Oub9w8NhCCwa5Y
AVS0KiByZVlvWrVlN7WSvrn8XfZqiH9DEewBzWqsRePrhI3ijhXhJY9Pv54+6/cRlsQHqtdiqdpl
yF0LNFSdmjrecLB3+feTILTiMsUojMkz2hwlu76t+gv9a5G9S+1a3AZGYEqjbrSsmcYJ2Y42bx01
IpY/IzX3/jXSENPWdWIQQxwWa+lr1WTVhGEbU3qVZQ9prh1IeT0bMsfdl+cMJJxobUrzhZmQh3ZX
thLwMeXVIXHT6gGtDJrbOq1butIuMRmq8LGsJW+rNuKoTnaHqQ7RMbtinnU7uxSTsL3UTwIqkXQ3
2jLOgoofTsnMrhkAyer47YpVlXl3GyZvL3+2fRALfIzuKc0SRywWYU5aDcPcvHlu7miNyZ6kO+hJ
froMw8/HZ4eOcYbh6t1EPWOWFWVt4riezMItLTvQMSdsjI23Cp7AQi3hoXH+YFJZhZ5MPCHaSq2h
0SMesa54PbTTe15wKq1m2OeOjXSCSdJQrxRT5SH4bfGxx3JEjCVzzXfWYfULT/FkxigTSrDFOhxY
o3NllvO7JXxrhFcsk9Ah/4lL30u0vaFOSn2A3ibVcKi9Hmt2uyRfMs241WRljbs8CP5DbSuMUBPr
TapcTZckgZ2HRkaP2PjmGGE84f13xHBGFIxftsT9j7WBE4heyWu9wmMzaNfAspIay3dGR2398rr3
jaA9xIYjXQHIf/KZNjeQwqE/Yd7ZVM0DYg0vWd3kqB0zt3emwdV83XlBLzQ/ES/hCd6mqBkm6XK8
Sbvqbww/RlP5EF7x/k852q6pbIQTXCwn1VyMCcBSrTadJc6PY8oqZ7GY0yzjR8pk2ehd898ACt6W
92FUmDo+YBy1D0zxMezsOm1lTUW7hL9BEZwswXxg1tdAIWQpXHXGrJZOlU3u2dedBZLXdAz8EBea
KaRqUmznAT2lYN4BBQ7sUOS3bf8tWyVEv8vAKCH/P5Tg0S1JwijWEHhac2x7fVy+SaoiWMyo9GeU
WszpemrpeCyqUhIh7l/VNsjC3WmwSZ9aLYSk92ug++txdvrISU6r+7TlWTZwed88/i8olmD+ftRg
DoClYMkiyJiqDgv/rqKvLSaaXWaRfes4gwgx6aSSsSU9QNT006q+wTjsP/t9ziib83Ipm0mpMkSj
ZjXWTrKq741B8S5j7H8YE02HOiJfirzO7yBmrWX5mKX82Jp8K1iPhtdiLjWPoBRPNuliV2MbMMFr
aV9lcaIkk5dNH1T9ex1JKnlkvy/4KzJgZZdgmbRn0seYvetkYfSuWZkGxvqolkVMsUczjkalC5d8
8goD4yxyzWtSLBaK0uPljyKD4WJuPjwO9qbRJ8DMZA1a8zbP0UtfSaKx/azQRhjhyzfVkPXmAJSq
8OsTPwNt1za9lw0IkKIJnz5kbZ+XyDsgBxUd2/vYy9ziJj62B+X0Ois7fyXBChRMxEhzkk1eY7/T
6C1RJKXVu4S9UZzAoqOeYm10jN9fa+YqzedJ+UJqvw4/WaksGSSDEmgTNUhjjnYFRHlogGT1h8XC
LPfAWB5MQ7ZNbT8mOosldlvWK7FVFEriC91MP0hAjrGHMbe5k380A54Cla2x2XfWX59JbGpCRjJU
pgF4Jnk/otavkU33lwEI/KklWWiXNpRnNdU9rwmJCsW/7KkyCDGoU9qEkgUyYPU2cgVs/rL2Jjlc
BtkrPdew9uL/tGMIfJAsams1M/8yo+VR6z6Pvtqhp7PbrMclirxlmdsVEnrYl8xCu5mKV4VnuzyT
Su0LMiNU0Cbru5LVqVMPsiykDEP4QHkyFRRB8eR1cevUqEVisnHb/2LUZzGED1TVSaSOCa5J8an5
ER1/GjWZfe3AV39NRybbHLqfUzTPiMLHSlk89n2IU7v4MbWO8cNwc49PPerVw+xioEwQBc0Ro7Ek
32v/zDjDCmxeqktUhxxWVRsFB4dK3LBixyGxJVHJPpNbhqlRG71mFhHptVdRXWoj7Mlv2hsaNIfQ
Ky2sJ9R89Zh0ksBx10Q2YALXDvNKyJjDRJoWxUD2p1UWKcoABIat+k5F1TakoXqM55fGyV4X+55l
EIl1DstZWXNAZB/XgAbaMbo1HOugv6g5YPcijeJ5qvHJP5q45zVhaV8PBeyAL4IpnCo8DpGnyFZM
7GqNaQa29hkmNSzBrbIx7vRYm3G5zIy/0P/6YVE/XSY9/mGfXV83CIIbwb5yXcuQSiR1/Y7GxFPD
4s6a9KM2JoGNt1tkICVhF//UzyEZoTazselKLKZX1JYYho1LbK1VikvZ5Kqx5ihm7C6VUjv2WH9V
jOJqHWRGLgEWC+yzcrWzuEfyQz/wN4jx2PrNScee2csq3T9H2C8Bnzx7E1diX2o/GQpPQVg2Fwrz
D8noq33iL/lw1S+2k2rjcdKa61B91RvBBlvg+pXq9RLy1PC49JVL1pynlAbL61X6eFnMfds8SynY
phYx0tQjTyWtpdNjlEpSS64ZnOEuGIq4oDXsoqmLViBgt+TkINHyJjSpO9PQpXQ+1XC7yxLt+8JZ
IoHbaRnWBe6BIEFsoI0W11TfJ2DcmZwsGoyDJO23pz/wBiW2ZRJDNQRGjNmgD6wj0F9WucmkH2g3
Sixxj6Q0FakOiuNDNzSu4I0hmmGP5S4mXj0I6f2cJg6t/Z4O/mD9dVlzu4fVFomrdoPUJ3qHPXo8
T3TSAv6aEx6rU+pkXindsL2vt7NQgt5SnTRLmcK7oro5ZnZ3xdJClnLYO+U34jyruC/NHBkciKON
Ze2O1ne0+hKHapUv0ZvYiGOAAfF0qMMKTGrpYvV7qk9qljWD5hqH/KE7jEfDKZ3lppdughAlEoEE
b13HnLK5BVAXKtmNkk4WtpiZuptrk+1JhOIcs/VbEYt/wY0xYBrlOKoZsMg92mCDzM8MJ/3W+lgp
EyQxFk5I/Fa0iJ94PKdnE5tSsYSVhWGsaM2ouVkVO7T8aBaS6XH7yjsDCJfqBOMGxnQAQE7+7qeA
lItjGJLur6cF0M+1dgYRnHW0aF82BUDUxdWCwk8Dgp1530d3dfPEbfFGnni5W0jvo/tf64wruO7S
rUmi68DFouOrzA8fFNdy6RvmmMFyXGXz52XfSvBey+zXbKmANvenqnmjz5IHbMmnEt/I216jVcW4
Q5WJM/VBjf7dQXal1sRIQrA4sbJVb/UFVzmgTG50Fx0LXzfd8RO2DB2HIMSmDDxFRYFVOyluIPZ3
Wenjs9uWCM8/6cbBeqvs53mFEg3qdHgEI8f+OnOtW0odIzCurc+yVM+zkEZEFOhjifQhohQCN8Xq
mtNbRifMZjoNcelUtde1QZe8Xf7rw5gIKvCIOcbaVHJbadlXdakOo/7AJgRPpeYrRBJryOyG//tG
pZpR5p06AWvtGs9WvKK+DVXZuL6nA/eCj9sCkSjJqGUj5RI91jfkcdYdU/Gj6+ZQuH+h9gFbaga3
MNzmu3GUrgKS+Ln4/tEaFVGVFtij4ZNgONiFE77Hk3rscl7GoDipmUp8XZxvPlrWqA72k7QYIEbf
GVdY3X7Fbuwvdo6e7QoDUqWY+wfqLzazBX5R1RoM0APTOJTvy2CGQxbvjePkhO7lU+6ycM/2zXWt
0kVDMmluSbP7SW3uwlEWy0v8/NmmOautWZLOECb5aKCa5GvnYvePX/tFHqwuL5OZlT86Sp8tm0vH
taMVBuK7DBXBXXo3kI+X1bbrZ5i8qFNMtMJpLRBJiz3HWtuqmlshB9Dbp7b/odIff4Yh8kastqtF
VqhttY/o+/PStTxWauxfhnn2pvPETxtZBM5IrTrvRgJZlCPaJP34Xj2hcsTVEfZGwesoeIMmcAdJ
o6SYjAURHC5Abf5hSj/q1seB3Ng9hlVkTqbj0JGNktq18g2oEJTka7yWRQUR54I5Id7rC/JBokX+
xZ9x4gZCiD9MgmVPNobzuvFp9EhQBvG99TY8mg4SNwf7gXy+jCczQIEgWGhRM0kAZ9LrZEGtRe0s
5HgZY19rJjU1JO6w1VQ4nwtzMRcl1mDkzUOrGE5Syk4SrpTnSjsjCG5EmymjmYLvMuA8bsqryf4+
IuApho9k/Jr115fl2dfZGU1wqJExzOYNgZbao59Y62mwYkQCymso1TrDCP409FNJTRNqG+rrYrlb
R0kYL1Oa4EHLNDcJwfREZPF/VGnvFE2IGU631vywUi9UZYYt05rgOwom/rOea43v+VOczsm9cHKQ
J0GkhiAqqA+scMj7y59KZnqCNyE5EjaRCh3q+hvFuDVLiQ75H33J8AT3WesxjHUuVKcd4+hrQe90
inlv2qM5/dc1Xz/p9Zc5iFukKqPqVlWBKMb0JUZAVN53sjL6Z7NlRQyhtiBuzTrVKmCwL6bpRW+t
oDrYLosdxJnWG6xPOMgTGBK7EFdIDYPZYQUkMBFA9/ox7wJNuqN2n1TPuhP4wRhZxYvCNfe6cNB/
E5ToRjioJ3JV+uXBkDzUygQS6CHTMIG6QvTi1tFbQ7td+FTV1r9s1/9y2J4l4n/EJkCvqKYOWQuJ
5siPH2JXc+Kgvu5sZ/wYuYV0I6lMJoErlKguehYBrq1vB/U+x5QKY5TwHf+N575k27bFTDw8irfI
pewKDM+c4UsJC+oISzlDPXyo5xqRkSEbertPDGcw4Uwal6HTWg3xKklKJ7c9w3x7+QvJpBFMrlSM
3qywcgHeE+ZOW1IH7dKHPquOZSJ7b9z/OmdhBItbCR1tjONBrgTj/LWZHWnW3db1f233/skOZxjB
5lTTnHQzRcg1L9l9Z45BUyn3YfGfNw2KOIKxmSghnAYedRtv1oAXB+mn5ISsrZuholV6RRIrFkU0
4VyqsY5bLwwoLyWJg2RgOOeepX5WqkOcfNJphJ12bqu+L0NJakZmgeLRNCRZk2C1iqvg2zkzQogO
o2MlFxiZZQjnE8sqErYlhIuKY4HpKOQwlcfLhr5/BP7fKp4tuGJ1SbvaBkRtYGV6dKrLB3VCDzU6
9jPJaXvZp56tt1JC2psjZ4g5ymdnypbDvOqrQzA02DQi/7Jc+9dN6yyYQBE9DdPJIPDg/hHlwA/8
PT18T7/w3bn6sXS1V0XiZziBMBIN+edMhXCJTu9zOh1SZb2zi1HyuS6bnaUKXJHqS16jbpZfadlV
mcxuSepPr9EcQy8GwX9s1RREQelquOYTTDu+yXX0KxRXodc7y1/1x8UrvMT7r1XpTy68wRNk4hN3
0WeIS0wev7U13y6uI9lmtV3TYybDWjpULT7rMcnbpi5I2iFKMavboUMLY2++M4vcT0LZfrVdn7VV
grYcptNnfRGaWdYRm3vErM3fxHxTVJ+TUJbYkGEIGovy2M4mFRjWoh+b2DggavlWDLJWNxkM//dN
lKKHcaqXA/KkcXNL+7ssvLdDiT3vx6wbdQmnhVGpRTxWwNDf1Dfx586tXMXV7ujt6JtB/iWRnhi7
prABFA4MKwypGq4whRUWZxTvlOJozqWr9zLJOME8C4g2QOx37bUUJ0POX8Py03wzHLKDdYveXZTI
Jp7tMUn0tR9RbtCEoyI1Iq0gCdDCzBn85Djc2v56F71fPF6xJMsXXrYMJpZKW5Wel20BtMFa7zol
9aN0vm6r/9z4+UQNv6R6tguAZHOFSUkw9DngyZT5GPeOdhh94i/H4hrHlCfrndol2A2icGxU06qP
bIZ59FbmRFFQM2nui3/4fzcMpgr8mnRtbw8EQlWxaw0Of2KePsxHTC0ZnfmpES2/CnOUfWEdkveq
e+hGPoE6ZlaEpvFkJ7rusUxxlIGhKvC/zusXP5xAHT1d28LmBtLZdzb5ZuK53rQlNQcS7mCqwB2T
akeYbglFjv0BVbT1iXiJ33+jvpIeqxt+WMW+7LB6VhwgSibwh4p9lYM2QjKeCEmO6zH0/vq5hVz2
yCEzRYFASm2w4WMQr52v0/A6nk+vOeg3tiBwxojcSrfyj6Qc2YFH6orb+j8tMMM5LzV8CWuIJUvV
2OJeyB8ajdvkI+Yfh28M3HzHb8VjSQOCVDPisj9kKrF8KVHWglYLMPWMXqdd66Q5vUrjP1TlEz1v
jsq472czrgGTY+eM25+0I/u+HtofoZM67cG80ySAMlUKHELyKLQ6LhYJ75s0cZV5dexcFstwA7jA
VGLN0pBrc9MZsEDjwOl3xPtTd2pfV85xtsOnYoKN8ghB0TU1AbNaHxT1wcJjCpk9ibHLNCaQxVyp
U1zz43hyy1OKFeucMIZD6kW32p0eYcJ55aVvFMk1cb8QwsZiRg2peONZj6I90Y4ZaYNQ7d2C2q+3
BHzRKc56N1+Vd1gwUXi1G/rz58vS7gt7RhVOMZau6thYQB2GyNen4RSO+lcUJUrKPGQwghWuiWFZ
ZdeCgLFLtG2hWfq++8+7Un4y7lkY8cgyZxKmpMaXCwevWBe/jOkVGxaJS+3fGDefiku7McNYS5uC
YiS923rsoPqoHvHY9xqFPthf7eWHWaK8/UD0LJZgkHoYJmNe4hst2hv0QrrjsCKB4Vnonf0zYxBO
rDpp0i7KIRdymVgDG066ayhJ+lBrlna4DMV/6jlhnGUSjqxBj2t7UAA1YsJP2xceVYlTL/dRUjtq
Lns32j8gz2icvjYfbEbLU1tRmF/dPc7t237yL0sjMW9xQSnLxylZkKZ1zeWeVUGVVWg4+HIZ418C
919CiNtJbXMpzDaCyurILzE7Inqjf9ZRXnar+a0beUyV3BRkQgnUUBZ9oS8FzI5iGxm2Srh9+mke
ZW2IEuMWa73zeGZDtABlJH8P+nVcnJL2vT2+lyhPYgEW//eNBdSMxWXNKpzuh8nXvByThJeHB3Iw
gywI/cypjhLA/Uvd+WsJHGF0dV1h7jfniMlfvc4NT5Y/BPahP0SBFI3z5wV3sgSKQLlwtSQj0Oyj
EnnwWPTbaakbHlXbUQ7dffTuP48BF8hWnE1rpmoRMgpzRE1le5Mdq0N7XeChz7UOOfYhysrLZdYo
EEadj2pBY0ho6qrfdY+Z/cZMZKNt/uWicP5qAlGguJsNagKhOr+6W1zMvvObg0pd68MS8NZ9knra
g8RSJB4gjqdN+oHNowXM8nEOjCvdbz4kx+TK9OzliEyr27rhWzNyesnJL5OVCY+ApdLaTZpDozUu
Rahfbt9XVw1aiZb7Mbv6Waf0yjvRL/0ykVPovIZoPwWnNB5D8Uh1WB7aBdNvSv8FNzCJVzAh6ojb
cSDhAM0aI6btEC/1Chd5gdo3/lq8l8wnk7AME1gm6VajpRHEK2zURn7QClmtvixKfFb0O/Vd0qw4
aXJUBCI2fbrJJh9sN4yduXVQHg57kbdWyw4fJhCMEUe8kBqStTDS8DCgLYv69Q9kP1z5vAeZGoU4
REEQN6UhF7J9D1cvQu+yy8l+X+AS04oTO+ZKHDLr2JratToakhhRQldMIBLk81WicLrql9Ltq+OM
Yv2qlVRvSuQQq36TRJuTYoR929O7ObIdkubOZU1JxBDfav9H2pX1xo0z218kQBKp7VVLq7vdtuM1
cV6EjJPRvu/69ffQ+e60TGuamQQB8mJAp0kWD4vFqlN4qFJ0g3EEHRc7H1tHpZIThf2fuRoWRwu5
JHfZDLEApxivlP4Tta6rRESzosniyIBKhRUYDCP42sT2dNJZVuFNCq3C6KY/hS9i9a1tREMxUM0P
DS7CEWw4y8qQlogQzsHnzPo8isx4e3HO3+dmbc6GKdcMmDF6ozrAsUl9Q1WBIyMaBDdtUPBDfxgV
IF2CpGc8ccciqYCtYeA5UYe+vUxli2/jKikzXJcQ729D5KOp4aTtFvP5v5vxGoKbKag/JUau46W5
1iEZMx4WpL+NtWA3bh6oaxRuqrpI01rZQuCgnW3TH/0QN8PIbXfZtwBVBc0v9GrapOU1JFu9lVtb
V/r/EtRHZ/SoA7zas7zureYkS8V5xluP6Gs8tpYrvEJPFRniUDjgTMc8tn6E977MdBbcQHDoCO6I
m4fdGo07dHRdSwtDxrKNTvk8Z7b6nLnRjrq96U8eeyCZPweOKJVsyx1bg3KHj9pGJKczQPviOddl
dFTMPXQztsPg8bJRChePO4YWQ6eFxEKBUu02h2LH6rilb+khf9Scxq8FG1lontyR1DRlEhMDAzOf
gsaO9wR9xNA1oLJ7tz4QJ3eT1BYuIbN5/mKymk0+kkvUrkpyVrMxIbPMnr3Wju+az8Ee+ffRXt7j
8ULg1grYhA/jpgVR+ywDYBIcB+26bPZKIsgLFVjI27quNkGQl00fsOi00aI133SXDyyn+1qlPy4b
iGgoHJ8YaMYcqAOGQpo9ogry+EBFmRZb7L5eHo4/Mtzw+4il2nejticxcWgsC6JXIgiOMqR0Hgpk
WIAylGb2mRqEX/ajJeIKkaFxXCFNHQS62GTVXnxDIQElORSVJciIgUOMK7FzeW02Y4DrmeNoIlZa
LXqLqyu3Ouqq0V8OVMgyXNlrkuSKXidENsdxRRyO5tC3sDmaK55hIIia54fQ3DflTjAwAcW/FYGt
rTuNO23osV6qH/hMzrnYo1zclu1fmER27l5gB77gVC7GgpU6wyd7SgY7+8Ri3tRVcu+nqmEkMBKB
KfIdnmY5owP0+nGJMbqrZtQPEkrHBNMnGhLnaiShYgaNhIXqXO3VgH6F5o1foP+ApDbxG7SI098a
RKwWK5RjKK52QNPwPAtOb1FSVVxVXmZLdyxeYbmi9yTRHHKMoeRKEC4GEMP6R4pniUFYjy46F3md
V7ma6qhmECikTQ7NQbtKfyw3RrNTd/ODvBdlBgpolm/qNKIAPpkHGHzf9Y7ZQFf8FjlNArsQgXB0
MaAfZJa9mZ6MnaW5cyu5ZSG4dIpISeVYQq/rElItmLmiObA3Kx36AZ+orRKnfoTYtAMVQwEPisyB
cyo6kuTIvWBbKjsV2UMV/qHXwqfD4/L5v0PQ/NrOXvYooZ4g95UbNCvJUTrosmG1ggNetK34m9to
pAhKt2xUTE1Tfo4cJthPkZlg54/MVUJ+6p9NJJ8eb3ZhPCQsWyBqH/XpMzVFvC4gJl5dbpa0LoTW
L06Qu+qg7dPrzpauEY5GlhGqFN3LNMjM+QKxE54lOvSl6QuAxU2DfnqJXQ79Piyu6/FJFTUQZSZ2
CYtzMLK20IyRMW5yiKFv0u2JT3eqsJJUcAIT9vcV1caLqVpoG4HLyAjtdsNtctOj+qsuND4BVRCO
KrJ+aQIYA/z06wy9nOzCTa9qJ3ItZ/yCQtnQibxYGM4XgfLMEebhkpvMOhDoGbpwX2u6l4eVd9ku
RNxOOL6AHtdgvHH78BrfBEcCNy305df+pOF6LLp9CCyDl0bqQ71XZ6aQQP0GbJj68YHuxOJYonsq
rzUXWEZX4hkLefmBFw02k/yNa3t8ad3+RGa7+YY+zY7liqJm/0L3BjU1tGWBnApn+b0uh7FVMLrP
HPLKHpnCY5M4xd+Dp7rZ3e/V8BjyGZDbA/2cIXklAaAVPbXqrtC+aEL/c5unzhic+WsZhOHSCBjR
qXOZplr1ud/17uIlnrgqYPv4OoNxZp8scJ5aNiBj3CXhddQJLj/bPHj+Pmfuprakasrc9iSTnwYa
u1XRQzBQOcwLuW2I8nx5e23CKZRoBtTTKOEfUwMSI4skIDi3KJ4gJruYU3swbirlB1SFBB7NtvUR
RcNrDvKlPwhaTdMYlnpnsugM9LKcwi394PuIKCS0x0p33OfR7vLoNjnqDMjHEjLTmKa4BWBpeYm6
Vxu/if0/g+BCtlFNlKksACHlt0q5742D0QuORtEomP2vzhEzkzMlQpN4p6+f1eKkB9eNqDJt06pX
E8XuyiuIeLakXGITNY27rvtWdaVo7TcHoaNvF1GQJ4/s9fcIxGrVuSvwnL7cmn59jxJPV3Jqd0Jj
k+Q5uCVedGxGEejmzXQFym1WM42VpiAFaDaCwnnrd/tq38Y288fGK9GFe9sHXKFxW1exEJ/TZKCN
jnpsDs1t6Zhu5QUPM1p15G7hDy+/YXtnQL41DwTgUJ3b4oHC7J/M6h621zYCOto+flcYnH0nszxY
ONUxhT6NnAZ9BIZ9fKIWtFuQbi7sLyHE4409hWRLFcNOqD97yknZW57hoE+C6iLtwtEeL8/gNiWt
hscZftlbWrdQrNmi2NRHg2obZQK+fpAfkm+zi2Jawe1kc6Ot8NjfVxttnnNEi1XgxYluk6pxqEgM
RjiD3BnfSbOqhizXbNglj2+5Zgf6qS6heNP45n0tuPmIBsQd8IuS5uFcAK0Ya7Rpkmwr/p13OGM1
Zxx16AWkoc0cJhEd6AwTLHbWDZJgXWpbmm0c9avKF6YdsHX/cEVYYXLMoaiLrEYWMKsvMpOj7v03
zVTNjmqHHVa/YPlspi5BcvQhKZOs4ameRdvpkTrDA54uXDRszL9kf8s7Fg4ikk3vi9fLW0BAzHwm
2qSPcTFLsMgSRfdG+4VoiD2J2mmIQDgWGeVQaVOdgYzQAJ191bpuR8FJLOJfg6OOOG7KQA2xZrgG
ZW9tNHJ/ym3jqX8ddxJLozKFzxWCReP9p85SwzHOgInGqnY+IIuv8oPwmy4vzuVlEo6OY47aoGiL
1mMKpf3U7JtD7iGx+F56kl/b0m4Rb62cSFBVKdjbBsckWQZpATICciyrH5IaO1ERPgmGJbIMjj9I
Ek2zxPg+ilH0MHqqgzsJmoOE12gme+gPw7U4NC6iyA+ZaPL/W0rrzd50qP3wSUH5JhNyM28GUdcO
0RA5LhlpWZHFYMbfnrTOG4rvhboTTCOz7QvkYXDkMbXdGJGSLdWRJQ8WO/1FP01QrFL3oSsqSBXY
BZ9/1iXEUkfmE9TKvgqvR1FUUjBhfJ5ZXS1al1F8fxz0+yCwdnJp3RihUFRSMGl8blnW6pIeJ7C9
/ogEjwbycLkTO1aF12kWsBOFuNg6X1gjPrnMLOSmAkchEK7jlbizulOZZftQqp25gZx+HKF7KdFE
p6eAofgMM1qX5pTVjDdUiHcUhyywYR8udHVflsCrI9yTmSOXIRFUYJObywjRZwg2aJRpd2I+Vr7O
uFASWDrGm/+9fEEBH1PlMl1ohqCmKbNDp/Mj7zcjDitUjlBw79SmGVIljh5kfmsEu6XWcXIK+ydt
boIVDueVoDdNQoYcRtofe8/60vvDX82eXJcn/QsTtrLchdiCCd1cyhUkRyRpYk61xVLq+uOA+3Pu
ZehbURvI3li88lC6814N7doTEti2l7wC5tjFkpdmyZk3NOyU0g6vMtzbNE9B86b5hMHuRO4X+96H
nXLG40P4qhnoZqZhoIrBmkkvXyQzu+nzeHQIyrnCRkVjou7rtGSCkhrBmvJRfKWr5GGiwK2z0J6U
2AmTR8EabkMg+IF3a5NCiPX9prCI3LSDmbP7DURgHGQ3eMFBciCWemQOuvRJ9N6yqaVoGGdE9otW
25Cir0oBzTOWoRz4UQGzSY+hl8jQV9J82e0fEPe7Kd3wIRDV2G4TwBmZIwB0bg27aAByhAOvafxQ
S+x6ETUAEM0ot+Gzdixqa8hwQ5Vf1OqqJpHI9WJr8tEcz+PgtnpeNJM1aG9rNntvKciG14S2buPW
A5mghqI3rmivizC5vT5bi4aOF8Acj9IDC2rm6M42vxZv9+5fcIlEeNwWp80cJFTBLGpIEWaq76Wf
Ov1uQGIYKysnv3Us/b9VajJf5q13RUyQw8luO+rdfFS+vAWjPYq+Hp6puAteLX4lK2LbjV7hcjeR
IIoDI2Y+rWZ3LqR1UbWEtDsNtex4mX4r/m4VLxbVrDAL+VcLwmiZJ7Lag4URBQQNh5jaSnttQFio
108xNGGlUD0SSXDwXtwQAGNLvQKLi8oqAwKwHi2N46KB9t0gWr6L5gIMjlQgqytLKiOV4Kvs1DdM
W4Ee0NTXI46+F+t4bHvsq2XjqUSrigkHOu7jxGHFKsNefhiO+WnxMq+6/q20jxUaRym5pCpt1mB0
Cy2/5rPe2KmieIKTYDM4uQLhWMWAwAYcXQwpOrD3n+Dw2iKtDrdUYRN0kfVxXAJ9lGTW2BW/CyfH
oo3TJD+U4hiiK2hK3MvD2j66/8eVMAyORzJ9XgyrYRcRaIwn6lNgHEr5tpcOVjSgQZVmh/HLZcSL
p4wm80H+qAvKtA6wWAb0UCycb+onileMPwPhaEMqpwoqe1istm6cxLhvSLqTEsHciUbCsUQqdVig
CCPp6xiq/VeJgfYU+u7PRsKxQ69SlJlVzOwC6uimm5hQtRJddf6FZi2UJaNFPUF/x/ccVExQeqIs
4GN+7T2W7Ba55CbVkBExeAUUNsrP5n/tnMPKywzjDMnNXmGhg9fCbqVE9UprgQJ89Vvrc0bgpm4k
iRZZLdxgtfCD/rpUfki9yF1je/HjSXHG4IgVXY4X2TAxikL9kWQnTT8oQ2hHBVxE7TnVRcpt7HOX
4DheJUiCpNGCISXx0yipthoKdufb9ruEwHEp7ZdFikogmK12KxfLqcu1wS7zz6TW/SIt3Cyh+6pP
d+Nci/rqbm+o82RyFCvNaDTfsBeZWj0UhNhq+jVPFYFViKaQY9doGitsJYAYcG8hNuWQUii/uX3c
ngfCs6oJJbWMlfrLd6O3k2zFTtzgu4YeV5k3273AgWBLcmHJ+JBwRJUqUAK2ZAG6KsSmY7X9izpU
fhxoghKI7aPpn4HxJcqxVg4s4xv5AVQpXJTbpH6rB15mWVeW2R7JYHmX6W879QK653h+NhQNvZ3f
M1Mym11uqOC/YTd7/Q3qem8GOzwZd1AJcVl++ezT+8uYm/O5guSYiQZJUBghIMchtwv9oKOCvQxv
kJd7GWdzMlc4HD8tckejqk3hlNV/JbGnj4VtBIU9TcmxnGf7MphoUBxRzbhX1p0JsMm8LS1Ux0St
E7eHORA8MG3fX1ej4igqluYC0SUAURRiG+60Y7cT1q+TyclYTnxgOlTihuabajw4Tv4xFI64Qr2M
ghZNVZ1JedP/YeXKBdTlofJX+KKU0k0SWYFxTFXlo5LOGcBa5Vo3b4UN0kSrxZFUPdGkS5kJxuni
jLm5k7oIOuXDbqhEPUKFO4wjK1mCWFjFrpJv5aaK2/rGPjxSN7g1H3DvcuR9cS18fN+k+vME8l5g
iRemebBgJf8TX0GEA0byair24gQo/EGx8IuoiH5r0SBQpmq6RTWC/99TSWbmRVAMYP64cYbqYVz+
urzFtsa0+j7Pw4qchXrF0heUJXxRNRrZBpnRdCMSbDERDkeJJCD5nGrAGdv7pnO6/Ec0+5eHIpgq
/m1ubnLUgE1sKOqPSn5pRKq9bKr5I2s9VRz1xUMxxcMEm5vb3qHqQ4MuIcbg1wPdpfMpRp+y9E9X
hyPApDMILS0MKWsOZXmSlMemFWRfbBH6elQc9RGahgbE8BC7b7sQT4wjNILT/OuiotHRNNyjgbEA
8C0m/3EeiW6ploJ/fCoplGPystdikO1d741H9Rhcz57uFCdWLBh7aPf2hLYasd2eqr8tP0A6dYj9
HNyI3OBtezn/Do6vZGmSOzVK4LlF18H8afmtLHHo4/0zUG7v9qUqqUkHAMjkzXctnvgpArHLjTa4
rcuygY1PpWCbbYbRV5h8dmkqD208xOCo0fqkQxWtRo6utNhQyGsillWAVqyiZ4rteTQQazYRWoZy
6HuK0nqiSGrKLsfFS5oCa/hxeWNvRmbQfvwfBO6YtMo0btsIOw/HZHIwfcjMePqhmx2Ws/ALmRmM
jD5a6BmPOymDTKIQD8WIRnT/Ys1srdAOduyps/FlYdMvWYDG2aEZtUNlmTCT3MghbXSYpMGBmliS
3Q3F0cQz1jD6sSTMlhMNkrPOsCqjnmYY5HxkM/qzTeDPkqrMESzgNvv/M6H8yZnWRmOlLLTR6655
jf45ixs5yc50lXmP1ik7llkAsSABrMAw+arLaKhUapTYC5JE0H8scWJRdbVoXJzXrc6D3jU5G9d8
WymdnQYHXXR92bzdrqz/bcuvYq3jkjf50AJksOqnRvs2N9TDg+tTht5+zlx1DqXLqUnaK5oKpWdE
A+QOIFUy0PO2whQut20E5Tm28yQnaH20Pw4PEvpJh7sCQe6Xywaz5Uquh8x+1mrIeRcEcyMDtmzJ
ZyuVnwxKJrRuaf3EEFnJFrsQnaqyIcPBQm9ObiNUsZqlXYRoDsvU0HECFX/FTg+CZpVq6ef/PLI1
2Idnx0E1lkIzF4cS067y0q5ry63mg3sZRjQo/pnRTIcAMTjgjEdiQQWbXWdiSKixIsbdeCXtBHgb
e+3duLidYOkKOkonmMT5SNFabNlTd9xV9gsriP8F5ZcNu3wHx/litZnFucLg1Lv4Jm5tJqMT+4j8
sRpDlnsbC4tdGQ1zhwIgNU1Ggq3FbvbvbZLUqZqURSgjS7WpZqcdvkGz35UbzVVz3RGGY7Yn9AzH
nQrKGKVoSBsseET6mbGUuHpiZxGOIdZRvfA7FOFoAsbccAbfjZHbCuYUygXkCtERZ0EZ0XFYdrJx
QmtIS5QMvuWnrJAU/m0Or9NBESpAkv3ZgYrC4pZ3pR8/DRidhn5T+98IOL0D5C4gRa/XI4mwfEVw
7PovEt73SXbVRwLv9l823v+vGyLT781EGqJc1nIJITrF1o+9Hz3gyRh3UgsCnePeery87y5bicK/
wyVZiN5uaLXutGbiq9X0Q4r058sQwqViv2FFxmNhBHqVAUM2WmdqHqh0JxtXeX7fVM8FdMGDq6m4
StWnyHiedUF64OZ0Ggpak6NDuYYrMLfraNtpYTdQtg1YPkrrIJjmaR7T5gpvRTkhW6yyBuP2XKaP
S2VJADNNt4luM4RjesGCbUUuCNRx0DvL0tBshs9YWnQV1akxiFm5LU2nfUaHSSfayS+GY1zXp8mr
v4tl6v5lFs+gnANd99qEPmsAVRHb1XYss3nxyRFtC/HuLjpQt2fxDMYt2Swn9YJ+kzjiMgvZLdeR
bnhBLDpw2D7i6Xg9j9xaRXlGSSJpC0ra0eZB9VpfQuavrT/0LqQnfUVEjQqbo0uAHDemtYkGQT3m
sNn1ja2NV9WhQgbDEkJdcImcMtuh4/ae5bmJJlSAzPsMWjjVTZMAuc9+NHhR08JPbWWiYmH+Dfpf
zSnvNGRpZeQpG6Kiz/ZkzXYpfbeC2jbq79EsiMqLbJKvLaZTjeY3BGDQPp+Q8QUXhe1sEnh0lxwD
JxddjQV2ydcax1ZeVlSGXbZeXkMoKIwOLFmQ2uRYBnZ/GG9JbfdC12iLoteTytGn2luTmeiANXrD
DdH8vRe1ONxk6DUEG/mKodFHr5OrAlNpPSi7+RsTeJpvs797FxnpuB+Pwivrlp+wBuT4hNKsUBuK
zcceOLKX1kdOzawhsZWVROYojGRy6JBgfwqECbWi6eTYRS/leGgJphOb0AqRblbs8uvUyYmjNTae
TX+J0kSsTTi20WQjVjIVM7w84LZzQn+ch6qFqEWPnLr8E3Nyw10rDDgLOI6vS6ZRNEPGTYc7dl2d
2Au36epuhKKhX+ljI5hYPnKkJKRuB7Y98qHZNYmxQ+3X599wJVZ2w9cko4t0hBDq2xZUdtC62wXu
mNgU8XPiVX50bTwKADeCHOvTlnLeWCK1iAkrWLc4R+c9gnNPuRl35hcCLStRYbeApil3J+nURVJU
RtMN0T0kYnlz7C3FS5GLmFNAZJRjlN5KBqvVYRbRWywMzbgVz3TLL503uoUXo5gcjTf63eWpFJkH
xzGDGZhSmWDpdNWn9Zfld5Sk3y0VxymNUYYt1PiYY9T//fM0CHZmb09IlI+Fyr1sw144zSlPI0kK
17kC2tR6qeEhm9u2xthWrc5O4mNBBG0ZNwlTVXBrRHkqXD/ONoooHfouhG1IOFmJ5tf1lzD1I/mr
mtxdXqdN41ghccZhpXSKachuxsn3Jod2W/ZKZWFAj/3eD9O3QuGsoclLNOAyMJ5yfosKsbA9LRz5
EDzgJczOvopqDETD4qwDKlN5MbBTtADjT+iHbe2L8PufTR1nEzEtY52mmLrFTO2CEhspEbYyDPZl
GJEtcGeJqYxTI4+MJ2rDVbvcr0btdUiNG7MoDnCcQwHe5s5drRXnuOamVZRBCbw4/5Qg0VdUSrOV
iIWwGZ4niQUZBnRafu9+pEOe1H0Fb4D68X2OSHKGNkf3up0f6gNLXtYOuejtRojJEXuVxnmXMg+E
QkxgxwLYAUW1t+LDMThV93AgPREmm6ePNn8eJreH5QqBemhzMaenO2RIDx3f1LdFx8i2pZ9huA1s
hij37xjMBPqTd5bkDaKWtJsn1WrBuN07qjV6YrdsJAgpdapnlZ+N8lOC0sLLlr5teeehcJuWSgad
zAk4qX41GI90FtRSbDu+q4FwO7YqOiqNBADZycocxTWu4iPrApQVHitmDYXN/rZvLStEbvNG5RgF
FkOEBtgjCxZLjvrIFPYUD2+UjXN5AoVw3N6VAy0vaA+48JmlzDMlNctBGjmrHhOnQG+vFxJSLNNU
VJxU7zeyZUWBnHYg2QrEl2kJriwvlwe0bdxnBM64R0vJ4m4EQimbn+pIuYJ0m593usDw/sUwzjic
hWeACCGZwSipObDOCtEug2KLaWtO/tDvRX1yNr0J9QzHGfqih3oW9fDI8LqAGIRp2oUE8fixdhXI
qpQKHmkC+nR5Krc38RmTs33TlKDuzPylNs5uBqna6bLsUYM+z4Px9TKUaNU4o887hSq4w4JatcDJ
6scGOUqlsAZGhMLZOk20Cv0isGaGVDqaaY94tctj74+Gwt9yAtifSVKAJM0hSW7r5SYbDpchNncR
UaismRoqsD48FAzjstQTqrOLTLaT4oY2oqDopve1QuDWg6CLqjozhBEaIF0F8bnS0d2uQfFO/Mia
CxaGYNrY3H84+1aI3NrMtJ0sYwZiJ6MGMHCzsHIyKB81t6Gl7xZtFwcvvzOL1IRlqaYFVeX3XJSQ
JGkqSwGxsoJDK7LNRBCq39xA5IzAbdq57EMTkjHwlIPPUnFoy0dCdrno3rTp7a1QuG2al4s1jhTj
mMbPrfR9Kbyl9pt0bwTf/2zCOKOIJibluAAId0MvHBBrqpf9n0FwVjANyUzKDhDZjGTIwPTRc0pg
aNuRlvN88QlpKF5OIzRFAgbu6FDZZFmYxXOwK+zP6u6nLuDz5VExS/po2//YgcG5rxUhVUxS2MFb
r/QUeh8GksdFgvICa/uQndaHGRljoBQ0tpUSLc0+a8p1K2qILRoMd4RPVdUUMsH0aURyZPKpgxhG
IsokFY2FO8WrdsqDpcJY9AlZGzPu6CVKTJMWXXcKwUm+TabnxeFowLC6uTQzQJXxPsv9UX36s8Xn
SCBKmzouA8zX0mdekn/P68pGQ9jLINtuHDFRO2LK6HvAp7zpJVI4m25iXmP2yF4NLCc9lIfGZqEa
0T1le8rOYBwR0HYeUdyz4LRWKnse/Kb8dnk42zZ2BuBooM2bStGimT0IJih7II6MPIYl7gRLL4Dh
j+p5DLSxzDEOdbkmyaNZ3dXm4+WRbBvyPyPh45GlYulGRbEuUWPtCCq6rNZ0tdjpJP8y0JtA9UeS
OSOp74+zYGnqVF4wZyzJpLW1ffK9glNqyU61nxwTemH9Q+I1tY048l4VRJ+2367O9seHJntJKQc5
wVT+lO7Q9vmPQgbHOSgW0O3lbxZ9DSxXSmxhsZHI9vloZVtaUy9ZGPnoyM7PCtxhX0FMYPALX5Qu
vR0XWI2UGdXqKaSJu2CpM4y0Q1AAylTH8il8osi3RJQeWaT1X6KMy+3z/bywHIFoWoOCrQKAeZld
T7l0mjTpaoo1zzIXv4pF7oRoU/DuRCGnqcLGV7Wq3+ivdVgehc2/RduCY5C2NaGoqQEkKiHS3JwU
5Cr19IcyCPwJ0WA4IknMiuYJer86FkHeuVw6efa16kWF0SIL1FgC5somyNKrUgiJB1wGu0N3iw4o
jvSVVX9Dn8BVfkOKBxqX/xiExrkTtawh8RAlqg56ZNuTdGUas12ZgsiHwOo0jk6mIe6zpAfIkiEx
wrLcLooPZAr2cW/et1F9d5m+BEeKxnkVoz53tZJiofrsoZOulEjw/X/x+s6Txn7AaomqQJUW2cR4
ZuSEd4cC6VyQCVcJ+h2jfRg8Qaeq7eUl/Hx5XB/iBBoqRzVdNVWFReYpL75PYtyj+oYMIKfgzjyy
i1T1OT0k9yHCR7EreoPmDZ6H45Yti7OsKWt1cAaaInL5NZUf6H8VJP2JAQkaw0J3J4MX44k6Eody
x4YkL3ZvIU10L8qT+bCjeAyOZRVTD7t+AAb18Z5RH6d96uh2hrwt97eibjweR7LB1CwFHYGXHAhK
E/M7ditgpYnVnbiUfdsooKOpayZTkeW1oeQ5HJcmM5Bce8cqwVhbudhBScJbT3Y8RTkCI2SrvvYN
3kaHCnk8mKgqXoc4TqdhIBuaWY/wDUaPuDW6GNiGg7civ7y1XPn+Mhwj1Y9oumkQxI4UZFW932pG
QbtYT9DtOHnT4EAx5M44qnthK04+SPFzVGccbs2yZBoiOQZOB8m1yEGvarz2snQLdvLPn4V4PEcx
PB0vbCiVUlCEwL9CQAYqikqaQRjVRz6h6kAe/7jkdgcpKJxen1Dt/iDKet3YzlTHNlMIhdD1ByGC
mSRKbFlLjzfRY0huIsvVZe/yan3I/saw1hh86jw0KRswFzAm9Oyb6aHP/Z5czcWpL1/k7nqoobsp
emDmz3+GacggRg1BYAVhrPcmktZZW+bSOKDTgIK3DrAxKjzxdt7v2Nqlt/ATRVfKjdV7B8lbSyWj
tkQFZIfeEMOhEWmIbm3qdwDcJhujRkqzAACsNQ57v9E/DfbkZDc/W+OIcrY+OKL8HHI+lNoW0jDm
bECudIuW1V77g3U30G3THm70v1DeKaAR0aJxzlRGIoJeb8PgEIpO5kjKafeSClFb8tdli9zgj/VE
8v0dC6vsZMnCwJg3hQcJn/hMAtA4XIb5UBvLTSDf5bEPVXSRM4GTHLpDn9rMbWPluNpTchS9uX24
IPFg3MEc5rRMZrQMgb774FInelWuTPd1QG9kEypyjYNGmWIZOZGN8FkBxlBUhGZArb5QP3uMUGkU
uViyh+VoHPGAJRQ922ST1c62OD+LIJFX7sHMb4uXH38eo2g/cCucUcGGtjgO0dKq7HJmJoNlp9+g
NftpvGZLSO2o3Y0npiRnCq65b94ad7S9M02ORIZxjKV6BCYy/G60XYpilRi5YZNT1jYSp56DB5Yg
U/hzaJPeLnzxsNmuvvQLOJaJoav/kzkR+0c4vivv57jetxX5JBOkhublrqlFN1ChGXFUMxiTmnXz
27BZCaWGPs0plLWCW6arxfrr/CYiOo0pqq5b8DPfHxD6VBXNIMOMOtf0gyNz13NH8xactOgqidpr
0QPbNrmdATm7zbtxiM0OgKP+RU+u0uG+REUsdB4vk87WgY5WEv+MizNaPc3iapwBQ8aHQnqsmteA
Cu68/7JaZwzOSJUcbX4ThQ0F/Q5vWCcVY8deraHMpP5qo+QNXwwb44zJmaUaBlFvhcBsPRlp2bax
Q7+i2o59DdxNC1u+EuXrCIfJGWXQWUUtMfoedsVjUbt9D2577Tz6pVtQ7VelnrjG418O+fM4uTPQ
UiOVRhPGqdlvsSYbFHBkqnaGjwLYJ5HSumiQvDq+ZiTVIjOSY9fH+L4ukY1aXtdudDPV6O9tK9fi
ZP5NYlXxLKYo7K7AHxohLrKpGfaYWJJcwyU+to0icCVEENxuM+PKitH+HRcg003jK0IeLm8zZm4f
WHI1BG6b5VWHJIoFQ1D7vzJ60IrQDiUn7SBdvLuM9CGw8Hawr6C43SYnIykTFVDV63xUMxt5Da50
jzPhLvk7e16QtBFBU/4/Rmd4UG67pc3ch2iOODiSEdiljnIVLbK75GXQg109Ck69bUdpNURup9Va
O8uGgSGyEpkJhbXxsbrKD/ouOoratYoMg9tfY0mGSUX3T0devCq5K6MXwXLxtdDvZw66BO8PljjS
dDJVABiPICqH7I0bzUdVhTBZd5Pp/5k0k5foySdYOE0BpC53kWrYufxZtybBPhKBcF5llqWZ0Y9Y
mV6q7ouh9uB9nRAEELjKl7cTnpfeT1puFUUjyxgLBHkU+WmUD+HwWAUnKRQ9yVxef5OXZCSlpTcB
+rU5mfGaqC9D6l1ef9GEsb+vw4CIg9RFi+9b5i2xXkluObno2V9ACabMUUIcVlFq6gBR/cFV8Bg7
2Msj00nAMwEUM30m0fQLUSXR3PGkEKW0TdjY9Gt0p2nZ0eRBYsPRv6SfIOqF+ndhlq5oN3HMALmG
CG0RYBh9e1KWqyg0/GTM0DDwylJPETT5rO+j6J17+0xc7SyOI/oEKq8mooO4aBftfkKTBPRTQ4OV
DBn4hstGKr5JCXYAHyRp20DKlhwDLYfM0bPchoKJ2V4lmhd1glwowTLyogKJMiZFEIPbGzJdV8Po
xF0oyO8RQXC0MRk5RKF6jEZHNn9yU6TPl3eZaAe8uVHrbaaYvZ5YWCL2JIcd0N6gN5yXO4aDWDve
W6EtLl6jfzmnDPgsEGyUFT5Al5UTocXAaOot8DjscQ90G1vFzVrUrnCbR85Q3AziwtIlFTuANfM2
lm7QZwViaO5vzeIZhKNdSJBKFmI8OAxZDjzr8lhFdrRjkfABjeht4nXXYnGSbeM4o7K/r9ZuMiTE
pzGNTq/WHjR4XS1sBCMTQXAsrKetEqcFvOiMdg+ZqRyVshH5ZWwFPrqA52FwJJyGaaHFGSYvOzWn
4bDs1UPyDNN7ez/4rwo1P72KMxhHvW1kJplZAsyYP9HkVVIFG3abfs7f53h2noIZNRf4fkAeu+ah
h44LMb5WangoO9UWmB0zq0szx/FrYw1DtrBIqXIb35BdUUHePX8KT0yDjFIEjUShWcFm4jOyDFpE
JmlgcQtayktIklg6aAvWD382Lj4Ny5qQ/tmySURBDq7F9XHZd/vw1J4SFNVW4tIwwTzyCVlEaROD
1sDDBfWwuNVu2sdOeWLNZ39FjOatbfiFdePb+KgtLv4T4hgO/aoemcZ7fJdezXgZSXAxjh3zFhJU
WEK9sOvbcS8SXGAmeAmdow2UotcRGo0DXfbl9plk10l7ry/V/5F2XUty48j2ixhBb17pyrc3kl4Y
amlE70H79fegtFdFoanCTGtfJmIVUacTTIdE5km7RyoiJiXHhfwhC/hlEuxeH7USiimg1ejGzb8m
d/GBctqnJ6yqu8Wk5miDK48HyfugjEuJc4xKpikOOAHZteiJzwkGQuhsYX0XHP4FnT3HhbEbfjot
r/TYgIgENTCwa0eurtjaSfSrGCG0crgVcd43ZNxMW/VGkTcQsPTAKCY8Kt+CDcp9h2BHDsLz6DRo
QtmBUXX730fQGQ/K7v4RxqLqFfo5ZU10tGrXht/H8gWsvhzvxhGRXfszGCRJZQKcPHktuk8gj7Ot
8TY0vg3NRhO4NJKcT8i+9Bb1HApahBOlXVngkPFFBdP8xoZmJfGtyqOP5klH/5xF7A6Tvu9ECod1
OXYmfbWkJ732uniXDNiHye174cTxd8uAplqeFAlwNM2rAjvf1g4YxtzOTWa81P8rYh5qZFf8DNt9
MOhN04+QE5jV0Tylr8qZ2LQ+yXc6wZv2iCXA8oH72rB+0/nlbtgXyzAmI2oTEDXbVU8Y891Ruyc3
/2KtMu9QGS/TqFohG9TLyPfZ3YylffPh7GX22l7y6lusOHE4gZGHyGQvellZWhfjSMMJRl8XrnVI
fIpZNq5pGz/IjXrgJdA8TMbV0BuOQBJISZQfabDVJE7Jgvf7TBITtuArkOjrKBbAH3pNfKy6hsP3
wEnK2HfKNEIvABB6pxBOZeqQYD8qb2azr1MuV9OqG1Ek8IeJpmLi0fx3uzbqSqnGoAVUbJdf25t4
b7o9bvS9rfwo/WFrWhydWJXtAsgyghTgMVdbkfTovt2XySe9+VYFlUuwVszM/mtr1tn1L7CYfrbW
aEorocJRMsQZ3Snxg+ZnyJamO20Tftcc8k/5dl3leeIxfhJd8uC7MyCe2IUYayq2lj64Bpm3bZCA
bsUQHq/jrWrjQkSaWSz8ci7oApkK3IeL+MFoDyFvw+1qBr34fYq/+H11xGYfLFbEEeatnXefK/FL
zVtiv+p4FxjMpY1MrdwJqBo48WztSCvb81TYQ/C10TiHtdb8pRoLJMYDxkWkC5MGhZj2tNqc+eSt
2orfBtfEbsOGu5GMY1xs77ws6CSsW1AdGreSb/jhHhfsxxyryCKv3fKaKLjCMY5vElu91DSoHvnU
u9ld7iW4YCMnGFxo3r8IJ1S13sXLxWEyriNKcxJnNfDkTXwDulawGMEpnrDF5zy/ypWPg8c21QuF
EhBZx8dTHrNdgZaD2glcYguVM7kETH28rJxjymyHvRxIWpqKwCuLH2P9KknHNAWjaQqm34nnFdfr
WpfDZNk+irYPBqyrpjeAPHbyBwvn2cd+vKHa2TzkbprY0T4M3L9yH2x3/TQ3xUyojE2Q3xXDfEi7
mRMv1+9TC9EYF1K2dRY0IzCEgxW6FVazJm66KV4NHQt9RFo18efP18Xi2YLKuBRllBstjXCcrQfu
FDf06n6recaGjlabhj1NnHNcf75dCMl4llmP0rqVIKT+Rd+I6ODDxsNXyxn3aDt7iPndMDR0XTE+
lgSkklHY0mMIKGzp+uUcL7e9F9hkUzi8HIETAlTGr9SYzgvPZymHJyW7T9XQjkfOsyNXSRhnEguq
YbQCzi85ouuGLmml7HLBznqWImTelAuKZ99U764cIdtb35XjrDUBjjDQO28SzFMRVbx2RM5nYjvq
SU5IIeFWiIBDN3Pnm/MWq8bhbyVZr1FfNJDtq9dVU4qDFlDqJr8pkOR0fnaToB4+2Ly8nhOw2R4a
YdKrqSH4WFrwRY/uwzzya3JojMb+OzPWGNeRhsSUBBNA04aWqedtb+vHFE4j8dCw6l1H4+i5xvoM
pQwMVcIBDkZ/akj8qc2jg6pYd9dhuB+KcRWBRjAATeN075c3OWjVY7AR/2Sv/kvTZSko8ZWaKsqQ
WUn1bkg3Gfmnif7r0AiTZGuMexDDShjbHOIoc7HT29SP9OqJ9Ll//dh41so4iHYqjEmhMFV4CCx0
j2yv/z7Pg7MNMUqhqmpDAVDW38mYZvPCE3hZTvo3GQ1/+gOmUa8jcvIL9lFJn8pRkzsABkHgpOq9
lWHB8bcg7Oyw4bXFcHRbZ64lIIAbtWQGVte8WJFkx8JzG/AqYDwQ5i6SpEOndxREIHvRfKmMQxY8
XD8zXpzQGY9g1upkTTk0usGqG+WThjSJNklFL8kNpQQNfd6yQ46vY4f5RcyKyIResLIU1BjYCCek
W8U8CQ1vXJgrGuMXYimyclWFs5NBqIr66OxmSFwsp8o9rITeUy3kCcdLO3Wqo4vr3UA62RBoGhFm
tvVY7cajgDeZc1G/s5sMDGaYW+dnL6s1r0us0hmf0apY1hzQIoC8MfcthlR6jDrMaKvjVtc4lwZ2
CY2R1Jmc0QhCMA9ASW/kAupCXyuQUjwjiDxzFJRa0vusQlVNS9Sw25tt0VASNTVqCfpC2wewvu02
P5lPFBGtQKeRtxPxD0pzgWM+IN7CgUY7qGrtQKmkakdw4sRNfkQv9ZGSOyb3Ci+ArZ/pBZP5ehV2
zstCCkz9Xrjt0UiPdaMVbf12ul3+iPRQ4iCuO5YLIOP7lbYzyoy2vYRFim5M9Xaw0JE8fdAafuGw
vRhD2+d5XAJnauzWdMiOvnAFrrjT7o1NoaNB+N/sH/3DZeUCy5Sp9HGMxcqENdBxIzD+YPv8z5Ud
OVae8MqXnLM8/zELi5fSTBNH6s9C8X4Qbrrom5hynPR6YLvIw8SBTu3VVqGfywhOiaB4IN+wm2S0
TV13S+0jTS3KBYwJCFiTjK51C4enWjcROWQNp0dx3f9ffp+e5+K84rYjExkhTCWnbhaJXlIFtxko
2Luk2lz3HespzgWKCQBDnJTRXAFKwu7jIvsh8XZiyBznxI7rlTOGRjWTIjxODl2wTqdGMY54T7vI
ckf/3rq4s2JSpbGxHS/yrLvhv1L6/UwXL0IyziM3hP81HKCQ7sqF6EvNx97jFzrB+IvZiqOK0Cah
4Jm4zU7ZWg/VwfpKdzIVXraxYvf6h+PY1Pn9fKEjSY2dAJmOen0sb6RyX2k+IRzGnz/cGn6d23mA
ZIFhyhlYk2iRdDiXLiXkpxoaTJNtBZLC6+Kc1eBKDDur0QKrz8YOw4qQR9K3NKiE9+lGd0dHxps7
HsLU0gZPOejXM6dzONAcDZUZ36EIWTvnSLqQhZOj5NYb4yb7QTzdR7fzyeLk/OuOysDcJXhlNJnN
7UDQ0urGIMMXkukJd83PRCXbMZZsAety7aExPmTgFzzGwLsqqGNJloA3ELuLn7Xox/XjW1VElTbX
i3jR0VnWZQEORCZ0gDopTJvMDwT88qL4X7c9n034gsIWYitT7MZgxLFJzU4c73P1h8zbHLTqdRcQ
TEg0iyQqxAKCWFG0RWnD0YrWTirJDVOFV6Oh3uCdti+wqEoutD3saj3qZ2CFX5Vv6DENWxuN6B45
qEh/0w0dfEyfaL4IqnV+hsqTlFF40RDyOJ1wmEGkbtXe9Pt5OhjgxNNMXlzmaAdLZ0LSSi4rHVC9
+aYpX3rhLu04CrgawhZnyUTLCeF+mA2cZaa8wBMGGadOyDst+u+Lb9VrmlUPVPWqqrIT7UfQd64R
pU6r8PztqiNaSEJ9xwKpzo3RGgdIUnvY8uLpqEYKnnlEHgiaat6bNU8sJig2Y2N1KkZeHSV+Bl+w
bVYhSjbHkPewvP55VMq8CC+ETtbfhSpFxerNQYSy9c99f9dLH0nG1MvvM6akC2aqZwkcXIKOiWJo
dyD64DQsrgfCBQZrMNlcTFMNGXpf6xzDn0HgEB9BgI1Bee7+ivWq0AKNnuhCDYISl+M2pydWZz+a
Du1RxTdJK+24H7wmF58C0dy1RuW1Y3KbmsRutHqTxC3P5a7f8xZ/B2NYNVYOJUOLv0PBU6LoKQhT
oPGtXWUPDits4vL4SybXldKUFRlNxyD+YpQliSW9EXsoZT4HWBP6PHbJxjA+adzUZt0vXYAYrUmF
SIn1EFrTer1rYEFphsnCEE3dKno2nbq3o0OCtI1LuMTDZTRpDOc5nJHnOHljq/fRXYOXZzcFCXTr
m8MBq6pA3s57xVxNOdSLrIw+aZZsdmSArJa5E4razurRbfLHrEPXj6Q419OB9ZvlAo3VGiFFMYIA
Td10LxWeH2gTI6LYeWchlwxktaqzQGOcc1UqUhg2OM/z2DvG68d9vZO3fJq4P/iAyykyzrlRo26e
MTd0bg+jfBnxfbypjz83MVw/Q54VMK45hr9MJAtQ6oRmDnXYdHPuhfPwPc55nBzcz8XcWxpFCBtV
xQGCHPWoevNB/GydaOXvvHj94bpgHO1n+xWLBs8cGEeFH213wniclGORcO7OPIHYJkVQ0hVa0UD/
NFvGAxgdaW2281731a21+9Bjx0X9TMaN6DWaFA3qryQj8+XW8oIG71KW7v7duTFeI45jQ54nnJtE
9oHyKM435cz5NNxzY7yEXslCpEbnc6Orw2gZCuxOWwMDXvzrHk8RGCfRp3KedPQjBdJ9M76I42ud
Pv3dmTGeYe6IKhY9zqxITFsNCPbX3ZT/lT/057Xkl1MwGacQtPA+Fk1v5+qk1ndK/k8Vcy6M1Njf
XxUuEKwzsAJJyFQclaxUr9GU/6jLemMGMgbizdMQDCf0m3EyXt7XYX3CXBnNQF24EYabsqrRfSuK
960qbT7wicCXo4pgjtJU1h3khRSpswYci2yTPrQ74dTEvI6oVWEWIExKIYddECsSQEbzW4tfn4vI
rsDeeF0Uah3vvtIChXEEUTdK7UypyuTpc2x8S3gz4OtJ4QKAcQGpPvRSSgBAx5bLB+ONsoM0Xudq
L83GuOM9t69q3QKO8QaqmJihbNBPo2/DLLUJ2czqtsPSpjH0k1Lzrx/f6kcCvZahmyp6Qtm+Jyyy
qYOY3uHaYrLzSrVT4kkxJzTwQJhvJMvSIFgSQKoCm8ysAlQOkd/VBcd61tlxdE3FAm4Z/xMZ8wna
ksRYM0lr673b3MVeWuIeh2lBMORQbr7s1Dxru5b3truerxuybIJeyzKx/fH3e0M9lEJPKnQJZ2Dl
AZknlswoCRYgoLia2XSStNuavB791TNdYDJeVhUDcxY6YObtW1S5PRbR97xhnPXQtABhvGw6FWI9
0FmgwRldmi7/fKyQsbqJ/1ixmnwtwBh/a0ijLo509CcyEntMb8sZm9PyvVlwakC8k2O0RDDzuR4o
DU3S1e5kWb41a15Vhx/xsRdx2I4jYy7bQKNTMBlqkbYlGBYY9tsfSCZ4XKurLtDQDKyGBjefcvZg
i2ur3uoBMRqovSIO20nWjqWI0eLrfmL98XgBwvglsE8Xg6ZOSI3PqznnLUZezKexwRQpfUGgxmXe
mAbHPVEFe+fdF6iMZYGSXolbA4dYtd12NmM3HdRnMNWPtlK0Xqi0PCqEP9jy5TAZu5IweI6BMMgp
7kGp+FxuQuC5sABw3uA98q03PB4Nx3qIWUjJmJlkTVXQxPiA6sk0znuqEl+9Q6ah3o4eJYLSP+KQ
F4CMqeUdqE26AkKaY42y2qQep1HFRDoImtzrerNubJfjZIxNaubI6umMbp/kTgV3SMrYHrhVat5n
Y19lBq2rGpmqZ+9LfnWX7slreNK87MXan1edPoTcsSUata7oJvtIUxl6U0ciIP+fMDqK7NRBa8Wm
9KdDxCuFcUyBfadRxNkyDCohcUUn3lqv7eCR1mneKHHY6GWeii0e3ph61mdsorj+FXnWz77UpGne
6B11MbTFVgA3zYBd5lvL651UtpuvWKO5TZ65zOrrIluSpmMZo6azLHApliaJk0BvrfUuDf0gAA8c
ZntHxReHiScizePef84LGONqJlD76hq9+4PdlPJy0t6YcZu8EXTajl8+eBMzLniMo4kzMelVDXjN
fBNEqR2VG8F84Xy3VR01dZD5YzOJrCqMUAUZwStczFQorLv3yy/9tt9Tfz3/Uzi81HXV1hdgjETj
XEZxkQBsnu9MYRtU9zqvdr5u5wsMxlWC7bNVFAlW0HqST4c6IjxiE+w3Rfl5DzYUh0fWR/9oVi1A
VSOLpoZHZrAV498XwVVIrQkfqUT/y7xLywczkt2u+JQPKqd8txbElziMS55k0mppA5xRxo6H1u6F
9C8RGFccS0I0hzUQBO0tT0enG75ztI3e6K6cFdtVmeRBGelUhkpxgg12yvtYuI6tyZ7pRx6v22tN
2xYHxnZUCoURV+IMMLUGyCHLdmb1el0gHgS1rsW3VxI9qoQUELr4eezvmmkr1Jw7C+ez68ztMpv0
qapLChHuNPl26nn3hNXkYnlO9C9YCKEKyjg3VAihsImbgHzBST0sxCC2eQtWWdB4brvt9XNbtVIQ
FukqHJgp6zJjNHo+xZnS13DcEjo36YzLbEt27eh33aekulF9+VBsPkL6tQRlLCiKRzlJpAaC6m9D
8TwM/nWp1j3BRSjGfuZ5zKqwhVBD6wcSVu/0t/VYecTgqAT9nfdW9Avn3dAkOE0quQIO5Z9RQC4x
+P+GWewPinHBYeozQxjNBIuRUDm5L79qvrTNHemh32Mb9z53h1feYwhPKdhF6nOsFSTuqFL4MwY0
KXstiGhy7Jih1GmR4YgHHiXIunVdRGStqzELE1vpARkf0+arIHP7eNcC7ELpFMa6LA17prB0gCaB
gyecewlytM9QHseYO2K97o8u4tB/X5hyWde6EmoA66Q9IYcyOcrq7rqSr762LAVigniiEsxF1P8T
CGtQ7HlbHCZf8aI9rwWT93UYL1FBA0tTBpSS+HHyJZW+XpeFd1yMQ0hkaSwbakhG/KXNsaCh/Jzr
nLSch8E4BV0XJ7kW4XTE4BjWgzuO95HIbfylenrFJbBNOKo1FHqoAiUJvWIn47Eoe4sFe0YqBxIs
P7jhPa/w1ICtC+Z5ksgx9eDJrj7PreB59lTvMJfo8Rp+eY6IHYecFEPvDKoH2VHeSz6W9GEuXbwN
n0IndyeuU6Bqde0wGacw1ijMNCLgckEyXhW1LndhSrp7kkSgfxHbAZTEpWA9fUAZJUWTdBV9K4rO
2JWkJ0OYCAjDeXQa0yfV2Ab5p+sQq/VPc4HBGJSKIqCAd2bqjHAJ/p5vacdncKSrSdSjsacFDMHl
fr5VF7hAZcwMlbReyLOKqsrg6U66jzfzTbqji2a1ncUJjqslyaWMjMEJMnb+TA3QzC8TmrYznzbq
KBvs/0GOyZsaXDeDi2wsp5SkabWcVUBTkz1qTcn8lhTO0N0LMbKAm2pCg/Cxk7fXv+NqArAAZQIz
ePvEpioBKploUCs3A1aX9Y0faHeZ8XmMXgOZx6TGO1WWZGpC8akfc0BqGMeUnRbcrCbGrWkYq048
v79u8AsBWQu0QkWD2/zZA1/c6U7oGQ/hsdyVfvrYHXhfcdXgF3BMjC4NrLvXqIJmNcYj010slG43
PIE9ztayh+vfbj3LWYAxMbrPhkyuaNApJ1vy0XTtj4fmzUJ7y+gJ++LLBwmeFiZhMK6l6LOiKQnk
G/bCLaZCNtlr68Lk/dSN9h8ZnFyCMT4GhQYVGwIBNpubPNypgq9zc5DVxGBxhoxHaWtVT8MEGHnk
0BHy8F5whNJT7c6lrZnyK3ZoVzbnw627Md1CmQS7cLEA+ffkSjOTuDIM+uF+6FjGXKDjam7w0Ady
+o3w+YNe8xccm+WrbdFMkwo4JXM0v91EbvZaebRdorzlD7atn+gFjXEp6JaICoEKl87bRL0NA//6
6VEVexdTpcvv08NdZKaSkMuCMuH3o/hBIo0tCaFjBk9Wx4mif3BUFyDGdZQSaeuWCkK3eoDj5Z7u
PBpwhPvMG7ad6FyX6w8h9YLH+A6pFfSZ6BSvcnrwGcxHSkUR/wOu7G/1rjxiwbkfP37QQ15gGS8y
imgPCizAinuqHGRbC/ZQ2eM9nfsv/WwzWRwaIp6GME5k1gMQxCdIMQetvAcH9Nda/MBWMcylX4Ri
XIdqJH2rj4CIUWA1CFZNgFzA+tiVbAHDeI9S6rt01GmyvGt2eeVI28ifH4yNsA+/NarNpbujKndN
9xnHIQSJpWRURdKXEbfaAk2q5o5SNOq+vJ24xZXV7EBBs7Is460ZVfHfTW3GtT3JBySSY1842vSo
zL3bSS8k30/zQ90NttpsOEawqhsXSDYLIrk0zUYMyMYNdVuwW6c8xadiK4K8wVW89FbbzY/XMelH
eneoCor+2LWHhfUsm06g5KPZ0xCApYheoeT2nDyWwZtiHDNzY/CYhldvcQs0RmVaVTOj8pzmVYmd
1xiXSnzN4HWZryrKAoX5cmIeyq0GdkRwo3ReCB7eAFTelObu52onXjl+/av9OsJ3l8Ysa9V6Bpzc
fRXI95hwPMbqo5B5kYe9I1atkDWmSOWRwOKECdhuI3jVVtW3wyfVJ5vuEG3CW27nKU8uJtZ0UlSK
E5Ur2pn3dM438dPn5LVzRbCi0DqF8f26Lq7nqwtB6YddRLcAvDnYiwv9D1+kbw1mYOkcHdHsdEc7
IYIbXqlsNZou8OgJLPCyUp4GmSZ0U4sMxAyd1twZtZMR3hD/6lGqmB9SsbwNm+GYMFPlBK1TQoYv
2HpF8ilRXq+f3KqvWvw+E1QkEJaN8oDf12TdnvJmF1rZj9ns7CmyNnGuHkBUhx2CnczBXd0fhWam
X4IxoQZ3fCmQkgIZpCai11ryDIyZ2RURXJUksVtnwq5QAxfMgZvY1O6vS716qpfqNzt6M8vt3Km0
0FmXGI+Wntpqex1gXSEXCMx3A2WtodcDECgHMR0iRha06fx0h8r6NnNkTrvAuqXjNLFJwURbFfsQ
Gxhz26Bl4GcPHK1yYoC0tvut6vb7wdX9alNjRy3vI9KP9C4GLFAZKaVSzoNEbmnYyb9iURwaY+PT
8PkonEyMn9P+by2x6+3MGUDnSstobaQN6qhRrjP9nj4DK6/mZ0vZ1e74gxakktpOYzBPcGFXw8NC
XEZn2yEysonSWPW+4uPSs4/Qy/Aw76mo07YfN8bTdTVajXoLQCbqpV3WVZqG85XExI8qjAbX9VYu
Zv86zLq2LnCYuJfgjSGbqPZIj+UPrFkAf234HGytLz2mLpoT72HwOh5w6ejCwn1KkhyE44SxUhDe
06BUntLNDEvc9C8m3p2MHa/AsGrw/y8g/svcrhJwQ2gyJX5Kun3V3iQ6TyPXhi3MBQAT8khZZHVI
5/gnPOJrWzCA74z9h+kJlkhMqCvUGZOYMZDoe4aKQlB/MHDxFjaZF/of4btfgtFzXXyoUW/zKgtx
bkP6IpGjyHu/XZ1tXgIwHkQZ0zpNKOsXJVugA/Ch1xys0pXwqibeTj7IhTfl7FqFw1s9d9W28OUY
HzIasanUlIzJaL02eZFNbIHjmC+v1MS+gMcRGbSMPkiOfvfSPYDgcjs/SJsIq0Jlm/wTeMr365a8
rueXGjajhkaTZqB6QF6SoBlvwgp0zmPKHyz3AsBon9XGSPdTALQevUplfn8IsYwUU+g+OfFXDHNP
kFHANIwy9N0BT96I+58aMm91FwUMZU+woiBweI+7fyhgXERkVBLhjMQCrZQ0bgfiO1RaPesh3KBp
zK34i9/oF3kXQhd5EOPiOzUvEpLkuJsiTO8RVLx4Y301H2mPWnzL84MS/blrcIyn78WWFEIIuNYL
NlJh96WN74g2qhLNhTYlC602zb22L11hJz9cV85Vi7uIyvK55PkoZl0E7KD2O9mP888jr51qVf8X
EIyf70pTKNUKWWUfPbQ61iJO367LsK4dCwTGwqRgwHBggIT5Zw4Q+UlwrhzTNaSGmxv2dTzqha58
r7M9Lhww9jVLGcFCIsewNlOO+5Og2VIw2lUzuH+HxFiaFkidrhEgqenjVPllYN2MMXpd+8m7DsS5
cpyTu4VI6HQRSFPiGyU7c0/9/ODTuyhvpeK6toElTsScARZfM2ZMkJdmGHdDjq8cZsNXVSfgpWfr
H+cCwYQQNHpLsyEAwogR8DM3iW+TqfYy9QP98CZg/l8UJu+crE4rU4ueWP050ffZ/CUwP1//KLzT
YtxQa3SpphmAmOscE755/qQq8raKGufvcBj/M5Y1Aa8/LupTvhWip6rc9AFv9+p6kLqcFzs8peWx
aDUWQH6yjNWbMcAjqwa6WX0rbrGzl3BO7w9ewTCxN8BSFdzBfs+TpDIU8oTyfkXYGEJvBsXWhDeV
8Rj/L/ZfrXu5CxpziBpRNDWnJEugiVP39EFXeLBam+zRCXsb31GieI1HqsPBZIclyrQrdTmjpDrp
Vu7vtYmj47zfZzx3qqnDUCg4waD8Skx3mj4UfH6dGcvHKo+ZXKDkjMejUXXl6CbB619ucIRYt6IL
CJMdlV1bW9KMDxOEpzybsbFzJ7ecqwYPg/HTM/pQp/7MaBeSg4HXnKTuPIOMb9cNdT3zUi+yMP6z
awKt6wTIon5pjrnXYH05bhn/jI6wsf5JvNBN30ReFYMGz/fR7oLJONShD7CAj3K+Rju0j4db+ugm
78iP7kh3mPN6z9bd9wWNcatJHvamRPnldDDZZhi2tZwaIx3m334xxjkAJAqS85Ja4U7O8LACntmG
R87LUwvGJ4SxnsQTJaQCU89BT1W0BsyiXba8iTPOobEdxDKRaiVUgSOVkk3Mmzm4CaynhutRVy/U
F/Vjr055mExTThcxivsY22ZKR92dW/b8j+UJv7SA5WKtG6Ud0JNKK6CSa+VY5ZvF7iwK2+v2xPk+
bBtxmZlWHwo4NzGZwD5ZBuAIMSfZsZqk8K5D8aIRy8oqlGZbFXRhSRUQmxiO0tR2WXg11h6l2b4M
HuRG9aQZhesfOm9rJ8ePsyReUafpCIWQM5tqTJO+lB97l19oBuMkgsqypolGv97HE40b3pufBWxh
nnzazzQavMOkPvuKT9IZL6G3JIt6GtpphaK7wfTOjXmE+mNEo360dh8TT5MUMI/ppqSyI7KWkhC1
oVOJdH5CcTHehnLmEcR8kM564nVrUd/zTroLGnsny8SgEQS6emw2uvu0mPzB0FySzB747ZwuN7F+
cORYwnp6tsBkQj14AaJWooOxdGb1Z9WYbKsfCDAYUureeG5+1fIWcDToLO4bWjVjQQTdBN2j/jL8
k5PdzGPWWFX6BQQT97VBDNRGgEQmecjmtzjh5ZfvlFASJU2VZVrc19ChyHj3sp/b2pRzgp663lX8
/lHaWnR+Od8Fn0Kn17kr4t4d2u+A7INyoaaY69IBSNJnEt9W4i4YXq67qXeHxkAwaoCWLzURVEDE
xqOU1k4nFv5HEPBCrdLt9hr7RJ0bilHPUUKctvV7/X5qHq///vohWZKMj6OAdYYJ7IalRaVi4Pcb
ZGHkrtIPaf36dxDMhxfAgR9pASDS5NUaXkLtm/nfq5TnD/FLDNYHQOGsaWhScuZI/l9zIebIxUcD
Ja8ysjOH93zKObhzU+fCJKUo76ZkBmLVbuNxE5gbM9/91cGdY+QCAqyIGeahM+JY8VGqtmmXOFU5
OtdB6On/5j2Zk2PsXgizZFDo16GNLLSttvHo+x7vvYR3XEzKX2UTyAI7yEJm3cszZSeTxEtnnWMu
qzD0kVlEyUQxVCawgjA+UQIzJE4ttR7eGG0hN26wCce7fmjvbxb01BY4TEQVmqyP+i7GEr9Hgs3h
Z5avYBds0RmDas0u/sZP9Vd9zQKSsVQrS8sWtWtAFiFmM2pb4RE5v+9DY6RiLFUbSlHTs7NU035G
j7yp2rQzLK7t+aH9RJfdoKmv2PCA30Xw33HZi3kcGmjbEiKsXBIbu5hfkuhzYH21tDu1+BzWhKPx
nINkN6i0YPsrBgVo1qDpG2lUKlQDitDlqMi7i+BZKMtQNAscQRJbI1TDVo0M+r0oT0j7gPx/k25w
9bynzLO8JXHv82UGjVH8qsriPIthxuKGsoMUqOm6qdO5s4cXvMLOP+LTURw0QOqC/geWhsssdDBZ
ykLrWOFRGL7IlZsKnzgHSD3PO8+0wGCSniITCWn0oHWy0o5kDEtjBdI/+m7U7Br/x4OEJhys7L0O
uuo/FpiMN6y0YhI1CZhDZxSaHdaTejDDoaxsrSeEJ+GaiuDRVrIwqmHKFrtySQq6vpCHsT2ryHzs
C1Aw44F8I2HC3o7xMHRduFUlWeIxLkRqxnm0zDMeusY9vLti07hqy37pt288tDWjXoIxziTFE0OS
VlPrqNLnuj+V5uOYDLaR7URrr4W8gumaUeuapiNFUmXcPJgPBz6eMsElp8Uyl69j8qSGnLoOtR9W
GXUdtM6GbFroUGGkkUqtjKJ0bp2cfI3zbd5MbtDdz6HCiSzrOBoqsLKu6Ej6fs/0m6qV036SWsds
jqZ6gwcAV9d2shJzdGEt7GNa/xcOowoBZk66nMiQJ5bE0kaKqRZOm0jqUQvJoNiFUGr2qCsg2Ufj
qVHYQSkHFeeP4Fkb/aiLBAdbGGSNyLC2qn6yxsQW0y9NzCU6pZ+e/XRojtBFA9KaJvvpOq0Rkgzr
xhxJsumA3uyIJ+lVwGwyEU+qX3yJuYv+1gX7BckGNFnpw3ZSAYl1eL4+YViiCI5DweV0odpwRTQ2
lBlgOZXyEjjnGHNDH5elbfpMSaFGD11E+wAX0tTndSOvGdviRNlCdBTGcZFqgBXUr0P4rRMJJ3jy
5GKsWaj11JxbABjjIUPa25k3eNPZFpOBiyKnGC2tmcJSGkYL82LG3rsBYCC4cukO+tmfvNmny8Es
TzmhpxAtn6ETf+J7ZJ6e0H9fGIARkLAZM0Dj1WpSXrvZD/uX606fB8EkBmJtlRPY3qCKbYat0yBL
LIvNPGebv4Nh/NbUlNIYmpBEH96qAlWKOEJ5lVeZW89Q0ahtGhgPErEM5/cDa5pWMoeuIU6H/FSw
0y1lCyP7fittaBQLXRMlJt7dZVXdF6DsLV9sY1TQAKqLe3HwapGngat5ANp3NDDkgV5LZtQAXG+R
VhtIdHXjRqhureimzfbDWNmkf8aRDsGXYPwmZY+5cX/9q63Zmb4AZpSjURQiywKADdJtRelYJwdh
xpqm/CDL3nWoNT1cQjEKog55pVhyhXtm4E/jjTY6Iu+R4n1VDknwEoMJaqU0tCSpgVE2frWjhUdV
sVV33Ctoqiwoc8sH0sUlIJMVYPtC2VcmAGXV79D/N++m2L9+butJ2+UbsTNctTwbFu4o9IJO32WD
nXYysTeIvstmcFl/icboem5pZpG3QBswJG1g56O4+19PDfbh8rrsqXqx4WtxfCxZQ9RbmZYPUD/F
yt3S0lxzjuxZnlykeBz/tGbDSygmopTKGBWpBLmwSAiN4d9z8pGrwxKBCSOSVWlQBwgjCJlip0W8
6cdsV8tIOTjfaNWUZEnG1AVI1HWFkaVrsgJU1QWsFoWtY/P/HOMydu1gwRp5+bktmafrq75igcrI
N9ddnFghUE1x3zcn2JpNqse+im0S/felLdSSF+kpY1iKaIAJBZMsTnCiajijCZzyEPyUjHdTWT3P
C5jMBBUlQjfSWAFMAOt/ctc22yDjNR1Su3mn6jqCiEXLUoZJ/4ZFpBcLvGkaA25Dc/Z/pH3XcuQ6
z+0TqUqi8q1yt93tOPFGNVE5Zz39WfT8Z7dMaze/8Z6quXKVVoMEQQAEFmzZGzCgDmXtLVyL903D
o8unI1yRJEPFHBrmFCv9WOZFNHR2g9eRH8kMUhlLHsHVd69N61hbTdasd1rcgM12UgRUSA2TsrpL
ng+d+x5lNfAUhJgMjKkstdWayEpekwaxJrwqapLF+9HKb+hIKFpvBsbZ+5ZjMnf309QMTQclmfSm
yVYsC7kiKqQXEFPrTzIo49Rnjlh7QYUuiRiLgw1ViUiv9M1+1k2vzlMGnREfyoMUYrxA7NQ3woc0
saVT5qV+x6nLeFv2iD3dIjKnvi7asR8kIHZurrrJRzPoHdrflaJ+FfWWp3WxyIDB5cM9f3D57s26
BWcOfz7VZigQgIMNBo/Za0AJESjlg2ynbnninUguHnNcirVc1UUFHjnNeCKlRRRSZM2Pwtc/XJVl
ab9rQxWU2Rk0Z8c+TyHKEJe0l+mG1qOFYekfMATEbgZwcoLd0TcdXucJXTLWIoBN1ZQQkmJaFNsW
hWSupBeD0dlR5BXijVw+ciSiKngNgHHuEOEXKk0Z2+qdgX6INVjuB4faUFr5wnuh5EnDuHeV0Klt
q+lQkGL0mtU8KnPPOQF7CaXtgjHe3axPmhSVWDCB3BbmRyQPbDn+kiB0mok/wNPjrN/ehbfFY+6g
pInTbsWsaFt9opT5xtcXtjmnFK3oVv/a/k4fCSqM1Z+8Mq+3fCD0pF80g33MMsZQm+uECqpSdmJZ
tkxMcBJy8bR2id/X+mmMwyAZs6OmCna8ds51yffs5xafuT3aNSMyyAuQlszvBqGwdCGyNJlzI+75
flsQxoDCcQax6QIhu063Fnmy0v6bUN2DCo9zsjmayWYG5URqWowR6uw5fkTfzJpxPMtdB30rCf0B
m6tgqofSqCqcs85dMGwT9vi7dtu7aZA/hPb45b/tDWMYs8ZotGoFWKbcmN1ZVj254nl6vK1hDMc4
ZmWr0q2R5c5S9cQCLbIuK1ahHa4Lw106xmoQMzYNdLYjR+xHgRqASB2Zq5GyYdil3fBaiXfv7M25
YgyIDoVT+hJovUOJxnMn9pJThp4BwS/wqqVwDDBvGRn7kSWa2pEGcHV6q2RuGs52PN5OQ8gxVJzj
yrqv2mKsRVNguzTjSRgSK+yChfcUzTlErEPZg3yp6AvIIk83ovk48NhY6Fpcuave8A4LSEKLyYsi
0NbnMZB9TLAPeIVyPNPKUgxL6Hru+hBrtZpWiDnRmS8/JBjFVzj8JPBusgq8ArqJzDPRRYWxo4VE
tEQvNZzVj6032ckj5TQuQJyT/548yZZAp1z6f1+ASm8P+NsEAQDGFLDFV4vWp7OQiX/OVOk0HwSb
PNP+BIz8+ZB855xgGhu92bgLGntXmbMpmZ2Kd5FGqNEUo51TeQwqE7MiNSXIhDWoUww475ZfQmwG
HOxdpdxgM+sbLkptlAIkFYL6UHvRg3k2bTxUO7SZtT2BoFrkHOkXca6JS17beikx2kRJAdmuXjY9
a/oTKSMrx9uFIWOaM0IruftqYoTgdVF3j/hGUsb3F6NSyY0VsNn0bUp0tyO9lfS/roPs2qsNCHOP
xbUqVRiD19lDLtiSmoI0SLb6TLJ1veK4crydY24xkuLpRAihNb3+oRlEa+mersuyH0BshGHuMKGc
49wsqTDH9JnWMAj2SgLFouQNS6CJtpS+xwxvEJm7rDMNrUZvO56rMZFoVhK77GWLdIQDs+uVbmCY
S2yapUyLNSyd2Fb306p4K3pLS130EpFYk5LMHDye6jG32GTqQtzIdCEXxJ2+WH+NQK1wfbc46sDe
YEnZdXJGT1VjnhvpphK969/f12yQTxBdQcZMZ7YGE/FGBS0vMImFL3Q3IWpCc8MdNOFdclxwmL1Z
27Eeuxk4GQal1NMvqfl5XZDduiNdNkTT0CUkQdkhMNqkJ4uOpzH4mqZlIutwkAJNtjqPEuri5ePE
pyzbt/AXSOYkiVqX1sOwQOGOoa+Bsy+8LQ7EKe54l/P+Ll2AmF0aw1Ac5xVARMY0TPmm7FD2HQeN
wh0zwkNi9imKTTkaZCBpJxQAwREUP5Ze8qtLnfI39QWHIKZTOLidq2T3srxIyJwllIDMa4kR0di9
4ptMR1G75onO/IC763NzKBw09hFaNzq5x2iDDnRp1mLPt3KA+qPWpq5A60+ByJvfsG+Z/pGOfYzO
Jb1cyxx4yzLQsMHVm8YrsgH3iXGQ2967fhb2DdMFjoq/CbvmulAWkgHOkI55fiLCVzL9uA6xf4so
qIxFVshA4Q9z71KrVHVoOKYexm19LwepY7qLZE3eiAHitY+BWdcRd4VSDAW0K7KqE7ZWocrjYVxX
Ff6p9kPof+vyF5I8X4fYTyReMFi9mJplJrUEDLik5+IR/AugGuo/6Qi9mgMtF5gc1a7tiE/iSh2y
N97TBplx2MYlqrN4AbL2QEnH50BA3zHywPck4PG072+dSs0kmj6RomXO+FSvyK2pNbT/VkNwKQWh
0ziSX1orBs3/D/yYu3fYBo852ysKkPSE4o0e6kEp4Fi76DyT4HLQvgejsJRH6QtnL3fPOOqeDE1F
TZLIvoenhdZNq1Yi7XZIAqQ4guZEh9zKrUVHfK68nNiukHh1RxU/nuAVNpmfGyBzmUMk883mOTSP
hsk503SR3ijI5vvMpiXxVKV6hkWkrPQ0OvtjrN5Vvgv2TTCuKSpRwf722nYMiySFEQZg4HlpdFQP
FBCB8VN16aMEsdKH+AOPhGT/4t4gMpL1Zo6ws8YoHfVOzK3hTNvB6JRp7U5CsDJ++B/Cz117vIFk
NFJJm07pQwgpt+7yINwlQeoZX/K7X4feQl57qCz1iIPu81Z3V0kuuOyD9ShoVYPXSZBOLHjjD0Ew
LDjvUXv0Q6BNGYXeKttZN5qZmbdmRzM5koeUm2MgUrFKJHJa34gs3hjdfYkucMxVgzHEkRgKgJtQ
cGp0Ts7jfNg1+xt5mHtG6EH6oE0ASGIN6VZbiTJrVh84q7YrhqHhsUrGQHXwz77WemFJQJxZwFho
X6ePk598jZ3Ib5zhMyVksCukwHKVc5/tQ5qabMhEQj6CgewbcAtMcUU94o+KkFty/OO6UHsrh8Ej
MmYx4nUMkyRfyySJTY7kMSwSKX4KeCSaS0z1s96BIUHPFPCqw+4xu6N13SBmCaxSMiWoLy3dzOzd
hfDa03fzRSAS+geHLubGo+nkuRjzuIX1S6y2darcCv3Si1yYptOEHoNj8Yzzmln8dvzdVdwg079v
kMvBNASzhoRa6bf1k9l5a8shptyHkGHcJRk6yCbDZFMoi3ScaVK5Aad5fZyjGGPSNc5e7Skc3nyR
WgMDl6K9yX714hSNNWAiMT7rmMQgdgJHp/cl+QeCTXlNqHQLNQkQDVjT5XMCfngeR9Ge6d5IwTYX
lWNfhTP1bcVK8mv1pq1nSyCdq0dgsWo48nCW7CVJv9n8olqnlLQAK8VzY/wqVG68tef30a4/mB5s
PZ6OXquXVDf1XM24icpSdFHqdJsvk02MxjPC76qOGd5j6o69ghm0KBFYRh6b/55XYaAcQIMjCN40
lnS7yxQDi4kyY+UkeIutHds7OtArcQWXyK5mGRbcJav9ZaDoKeo5CrmrLRdw9jZcxjScigngGXlo
+/s+C8qR85S2bzg2GIxfnXRzYdYRMNApUR/yQw9i8RC2fbZBanVAPtQd7mufF87u6s0Glb0VwyJP
tRCogvpLWu76nFNyv1uYu9k3ts4pVppYFw0TJuPJOOZoT9NAroYYlpLF3Wmfxc+LUzmln8Ll5rUw
U3eMdUS30IwpHkO0XaLdHe5ar48W2vg9qNV9Js4npe/OhhamVpnzWvHIXl5ii8qY4WJM5gZEC7As
v6NP42dwEHupI5zJIfZG9JVp1nBYfRULIJ/R7WzTRiJE8a0z3fAq83Zf5rY/hf7UjVGYc7SkLvSd
0ciQPAj92ou9NhAH2iyC+R7q4foV+5YOE68WWzzGRORmG2ltQpUpxgTsFvw92OvCT79PAwj5iTfd
Yfirz32+2F1xnQActVloDWBgtSnUcnlCH1P7eXQkzB6ufpWY9jda7YIRm6KDNBDodrLv16XdtQkb
VCYYyFajAYUUKnvbBAyncRamdt7FszWkFa/ZjScgEwQQs2nSLgKUvnglJqKq6OULMQ1A582k2JdJ
RYcyvDxYBUZ3FVnQ9VSBwuTkd9J+qEx4LzK39HHX5ugXFEYt0dFZNil9vxMCzVc+IrpHl5t4p/qG
BXoVJ3riHoT9BaQ1QejGUQlrhHIRhKmzDrlapxyt6FwfBt98rO9CHMUag7c7C694J0xv+Pn3OoJx
5fSfDgp2NvW0LPGURgPq9qvOm+ZjGp4VHhv/7mvoFoOxcqhhC5fIgPYvSO3WXuGv/mpjdl/A9zC5
WIx+CK2+hs0CeShjQn//Etx/jgMS6Pe8PdtTkq1YjJIokzyuUgqdH8cz5sC3M+f1as87236fMRoz
ZgDreglRVPMkr49Kk1n6mDnV+FnTVo77sCsLisNQPIn8jq4ysUczS/lABvR1kuaHMp9bneP87flG
5ub7jAooCDj7Onpp/6YZlzHIDjSI5uX2d8VANSpBjgoVGGzAXk+YmRiZ2BKT/I7F79F7rI+5+T7j
i8R9mmtVje8r5Y0kZVaDCb7V8Pv6kdwzBSb1Y4mB3m/CxoH6bApzR5C+DNvYmiPppOKlxkpF8Unp
Mo6O7e7LBovZF1UfRs1MUDuAHL6VxD8b6Y7InyLhSOafY/lUcMd60RViPZ6tcMz5VKu2r2YQNdP5
aOCjzo6/EviPX+Ig5Y7k281Am4ZhggtExLsbG6TJtdgSOUOtJXr0F0ujrKHzrenVd4h1MdSio0WX
teGo3zBVm+tq7KriBZwN38xi0XJJA3iefs3Tu6F9vq4lu974Rjo2eFtR/D2OCgCUr8pxesR4LUQ4
ruouXn5Oc0v0SheMFEPAK8HcNUuoRkYLEe2OYqOselRHDK2nKrO0llgcNJCng2fbMGIr1Cb/upR7
1725AWNcGC1VW8ytBZhYnevEG9XPKi8I3vVBtxiM7zILMWnqBhjTMfsYHmXMDsU8WfD6vxTNv+fp
ZYPGMi4266Lq3QK0Bs3mZmETTOWev11ftd1XiS0IE6mNs6DEVYPSSiEQj80ZqR74L2AG/iGD9F3g
9ift6vpllwzGLILnYCC9AJnysI0OYh/H93jOld5zh2xQmDtKAevGJL/oAkrDu1PiZ4c0EDGX4/ri
7asccDCsRTWQ63sdkpSFVIfdAAtVpZO9qnf6+GHNfl3H2DHxSBEQDQ4sWBve8BqMcJXHcMb+aNgO
Utm69lCvdmPU3nWcHVmAY6I8CxlFmhp9LUsyqTUG0kidrXeSetvIRHWGaDJujH6tnOtQe8foFRZz
VNVxHtUyQS1987sQ6EiYO8MJPeGEB4A+wXPfO9olX+ExxzZPMH8X3SCw7lL9rWhQ+oZHCI5bxFk/
tmJkztAonw/AEMAGp6sKBiUWv9pc5qjczvnZisKWPSZ9kfViiaXLw1M1uXHD6fzkicGcT4xfaWdw
KCC4GJABE1e7isEGPvL67HfFQO5aImj4N03WiZRlJRwXWm61JrdGdlPOH66rGO/79O/bZEHZRlM5
0JqkZIJaweU2BPc6xO5KbUSgf99AhCtJ9G4GRJNNZyUDQUHa34ZDzDFl9NwxXhCYsC4rRe3DBibS
CNaJAGZWUUiLHK+ZEStXnVg/LAUvbbdTWfMKjDECSqS3fUZrJ2PktqpjeJD86rm1F4ubXaGm8ZpY
jAkocnORMkydteU7jJ1C09B4Y/xc4d8pGC2E+Sb/GZCxAcvYVssQA9B8Wr3mEaXW6Hej4fK5cmjf
KrcWdMd93a4ly+mZNmFWSjLWMr1d0TAIxoXvNLEro9mFkppfV0aOlrDRDJwEZVEVgEXNjx6tXstp
kjRUyR9jHlUpR+1ZZs9SXKswp2WMioge8ONifpunkWNL6eZfUQ6W1hPxvzTPFGNVEqvSbSH3NfVm
Wf2mQ9kQjtr1xdu/jy5njKX2HGpjNgmtYYsPEka0d7Z0gyE/6CVrUAfyrstoA8bYDXA79EJkAmxG
K81MQDadcXw63hYxJmOQ5aGPaY2QGH5SR8+oHyruKKZ97TYNBYGngadUxvURhSqqYh33hP40fcyC
6qQ4BgoHkD7BYG5eHLHrA0kXMMaay4tSLasBMAKvfjbSoJ/Gz0oM6k4h4US5u2uHQnXE1BIqWNh6
Eg10rkXR4hqvpJOprFaX3ZUd5+FxJ5LGi/cFg7F986pNqThDnOX4h6tf9uOg9XmKtiuKTFnhkKcB
BxGraKHShUkM7zSVPgrEiZPDXHMeRHYhaIeiotC+XvYdq+2yDr1hcE7D4dZEMXN9t7ScHhkOBPta
lYWtZs4SIJrqXsIjRxeDHkrklUrvJQMx0OAfSWQmDMq1rKpDAzCdmzzSxGN/NH1U3rh8joG9cPwV
Fj1bmys9bma972k3HYIGj06druKgQOVlGRS3uP4cVXHKr6E7c9SOt5LMkSVCas5tBFiMfwnMKmia
2J0EXnpw35huVpI5rHXUItcAsmRbutP87gxOVZcgHS7bvR+7PM5LLhqj5CBriobFxL5J+Z+x6GcN
k3FHd7g1vHcGEhvZGMuq9JEBOkegYdBCMd/M6X9Udsb/mltFbnoB389R2C73/VGvMmcqVo63wNME
xgAlZGnzjLZThupN3/rLdGNUwfU7lQfBuFtD1dSgJ4MWjK1DGozEyf1K4biru07PZTfYSZ9Cn3Z9
t9C9r5/79WYRfrbCrZ5/SmWV5yFQpX3jkWygGPNQNWOatjQKV/wK7CNOdczvtPvQkx7oBKNeA8cy
j9JqLzODW0iHbQVngIg6lddmQoj6rpRoBjmVHMypPOhe5euPgogazoJYtIKznTjBxl4elFAKAYPW
/KCuiFHASqj13qghZ+9Jn/vbxa3OeEtA+4jgdrJNWV6m2EqPtU2+R1zylX0jvEFn9DJWNLkvi5dV
Lp9fjLCVW+PH1Moc7urSb73Z0Q0Ws7pD0URxgQgO7ThLjE64GImvyjIKV/USN3R6K/6YVzfEG55b
bp3CvtW6gLOaC5pKIUkrgIcn8jsL5hvVbZzsGaxbR/59s6u7mgJ/hhBUH79p69fqQshp8+xQBDU5
kvJw/ajvtaBBaUDMjJlAUBv2FWKQeq0HfR+KabRY+lWFlXRAdRwIKvvPa9md53W1wRKBTuQsdVRB
HHj4uwLqKOJCgRLq+thCLikpWlAkAj++xYALYku33Ulwx+N6FD+jecIRb3iu1f4GbiCZKxzvhrMe
ioCcMB6dRgwVhpUntug1XuLx2oR37dwGjLm4k7kDITZV1XWWnAHc/7VkfIzb/CSlxg288/fcDhs4
utwb96QZ4yyeqA0o48dc7CxFauw043iOuy79BoS5t82hNPUXg5p1ORganrtysEoUMwoJ4dk0apvf
nHQ6gB21d7phsgzMwlzGmaZC/1XUcUQ3pZf5tOuOdvPGnBtpr2gEFWUXLMZ+CnOk/LnA6x/kuLjR
TfMwfxfcEHMD8UiAkq6vwoHXWLC7lBtMxmpWian/IWcwFsx8V9Zjr4yBmiWWXHcfrx/13ZO2gWKM
pphVoyJRLzkrPxXa4zxxjjJHFLYRhLS9lpoj3aruszE9Y+aUpUeHMnz8T2KwfUFI5Y9FTN24rFvd
bDxJLY/why7EFZ1j+Si7uZbjUYMglEbgzyO25PJDPJ6+sXnUYYyJEMnA6T8PLkagDH6n2YKrOJoV
J6Deae2I2NMNrz1yP4S5KILK2IihW3NFCPGMoz71TnWeD5HqFLb+YbUtrbJKZLiQsomsdzy4bI+X
yliNvNKqGXcc7k1yXNfHlpz68T2O60YyqqIb64fLS5S7GNU1ZeHVyWTNyVGOOcdor/filRyMmegw
IEkfc2zbBD4sEJrnnolhmMtPTJOndZ8fuhtenzjn5L5pPipndUoUqvLalza8LzreqKRdf2qzboxp
IOWoLcgIIaEryRg05s9dbKmrQ7TYNscvS/+ed4oL3Jvsah+SRauxgqlwp6unSjiZwrusBK1zEXXK
X8Bcu4sw6FmfogBwyAK5eVrU98TjIEP7/99nzlALMr1WLvD9UDp2+XdT9UTlP0Iw50Xpujg1aA1j
EX5KosQywm9CwrnJ9zXrIgZzYCIhRMLRpOVoy5Mh3Yq8Dqz9qGCzTsxhmbqsHVRwOsCWgi8WdMLl
9/Ws+rRnNOJFxvtgKAhCLghDB9+wag/60E/6qoG/2KPjBho/VO0wWDzxFiVIvAf+fTtwQWPvu7rU
xC4ugEbncSVu7A0fKjuJjrUrPIggS9Znn5jO315+miGjfE96wdUUxnXFvJtMKJIhcYo8qOfbrHi4
/v23d/jr7zPHptTjNkt7fH9YD3PjiiqKV2coIK82eWfxXgMx52eaF1KGOYAwRdvDbFWMO6/p2Fha
MAgu0gfjPPLa6XmyMeepmIrMMCJAlpFfoJFymM+Veqh70bq+hm/P1GvRmDMVp2luTHWPFrzsrjIO
hDudhm7ya//kNQBzphYjIVJKIAidWIxxX24ICkbEMihzomwUOe9W3V04E3MnJAklDPIblgCSqX0Y
QSCynloM+Z1KS56tOPx5fd14MMy6GZWRCTFdt0W7qfVjHGVOKNj8xii6z2+WbyMOs3xqNSdklrvE
oZWWVZud6ICGpSn/+jECu7SBYTx7kIujZT6BOFgvuwPnGSjHbcRnHG3biWZf4zB39xrNoZEXwGnc
yU2C3KF90NpTcyi8yPv7B8RXYKzNQ9nPoCKYpeMAcXjuMzOzNHBEXVeEXZEw2dfA4B0QBCMke+3G
yROYfLN1ThzR13ziSoH0SB/0KLGB4Py9W4ppWEQzJQXznmhTz2uwrOmlhBg1TtMK5p3Mag23qz5d
l+htRKEZyK3AEUEZkPlm7FaZFZNgFlLshFA5EkWWWgRydNubT+Pskvxu5g2L3LNBqioiaMZAFTBG
MbZOmJN6KmQSO3PWPeuZQdsYDc5dsXeOthjMedW7dh7SFRhj9KhERxXGIXOvr9tOiISF28jBbE5o
dkYbC3Ls5Ae8tVi5Z6Roa7BA3oncIlj0oRDwwoOW+6rME445vWQgmE9BlNgRgtHpD5mLAsziV/Kh
dldQXjZPfeYO3DYZ3q4xR1mLulYFcuyscY28rdNG3KcyjlxsuapcT9MQa1jQzh3cKrGJ2/hyamuH
3DLuXuKXCa9mPF9pz7RvtvHFcdvEZbFWZ+gng2AVnn1rv+1uQ/ku4hwynmj02tyAjCqYl/sSW7aO
hr32/dksIq+Tsu/XdZIHw7hIzdwK45hDlih3MwKiSfNWMH9dx+Aowov3tBFlUvq4VBKIopTnEY5E
8+P693ct7HZDqJAbgEGcBMythRDkZb5T7oSH8ubP6J7S57IV0JVnb9wtGmMp5LZGPbgCpWvBlEgP
U+yUvTV46rH3ZcHiNWy8jWZfGQ22GrINldHEaB8wKEfnBTtULz9j4UnHKJgmccnAu4F5CsGYCjCB
a3UeYi2HFkXmkmKvlXEcQ15fLXfPGOsQVoOkVDoukd4zcCumnrngtRTpeeSm5JQ7k2vnOenVMrJF
kQpIjdO2fzEV6XPenjB0GMW4+UJJz+z22J7JZ/y3anBr8naQmvUrCsMWSgrKoDcaATReiK3R9CTZ
FRS7nL+qypfrJ4FjmVimyCIVSVIOQMpormC4i4hqLeSHsfBOHDUL10RizEY9RtJUlAAaPTB2KG7l
m7Z8KlG/j6Ibp/7AKyrbedh5vX3UxmyOuFymXWeKsCF18SyQczEnoI+7VerHNPZIdigyPI/1vH55
3oXN1q00c7xgbBLEzFHw2Fq4XuzY0Z5pk22JOd9HYo0KxmfyaCp528hYmKjJp6RTcAZlqb/JBhT1
o+tDUMgNWZbP1zVmN3TdWDOW7UUEMXWmE2Dlt9m3KFDsxh6/04OI1YxemI64GVuOiSGMialGY1xE
DAB0xCN1g8TBaU5r7U73kyeDYiZHr2foGI9gpr8uK+ceYkuExLYIxXmGqK3yk8g/Eu4AHs6pYAuE
miJO9LUHwGLnh/in4kZHYbY0OPtaUH+IHN5zC2/z2FIhtemKrKW3t+L3B8nqfqEzA4NxAEhZW8sG
ugn2zeuryLFm7FySRlzyTgtxJvTlPpy+FHFqmd23NkIUlfx1DcqrQ8+2lw5yrairhjtCmlJvMubA
iFU/K9fgukS8u0hmjEvY16bYlVhGGnSK8CFr0aJtAL0bB6AAWpzreJzjLTPuyjjWnRmKWEG1hz0b
j+C3sdp+dsKe94i1U7jxegUZS1KBC12L6YVAH3/M77GnPo4iElMLws/MaUSrTt3rwnEOGVu2oQ9G
tZbUFwuj+kMs6F8SdIpch9i3H8iIomBfedtqCMYZEOd1ILQh5HnMP2vmN2P4dR2CmqC399sFgtGI
pYszsegBoYGSeDi1RoDWABX7NDaRlQ1/nbemu6QjHYWBB6hgZDIEprpiXmiDE0TqeyH5FL7TZb0A
UJd2c3vqXb1UsxEnCDzh99ggUGogygtLAqgvVPvvn3heC8S4ByaakSJBhUADeYizz0b2fH17/uXE
XgRi9qcHEUqjpBCIjh+gfHKGg2syO8hu7WOGDA+ObsBbdbjAMSd2zjGQMswAB3IASs6HkSIfBke2
Z9QR8lydfetwwWKObNqbrZYmCZLiYPAIYyuuf/Sz3am85mbuGjLZiCgN27GpXtZwQqlR5xsO2Bvp
gFURk2e4a8iTi7n1h2EuUWkKnVgeut9aZ61P7W0RJMfoJGnOYFp42HBEzO3i1WXycJlAA6TmTa1Q
3L68K+rBqte7VvDlxeeo5NuGlVc6zyYT0YugKqZCD7FfHwp3Dla/OijBe+aqvQZirMUwSJJe9wCq
FbdVDll6a5Y8VqD9GPcfJWSLBtYh6+Ywgf1rXINSSaCkaPAmjEiJg8wD6zVn7fYdpwscYy8yOUqU
uaWqaMXgkQhyMPSIX9bzADrW3BWQIuO82VL7cOVAs0UDepYb1UgN1BQpP/TG/CKU/XsSikhZSij0
IW/7uHEJNlmSm0jgtIcw9Y36FAkc/2jniRCqcMFg81+kWqqxK4GRIqGI0sEjrRbUfeJkXsfB2l2x
DRSjdSTXkMVZDaQQlx955NV/XwjzWhTmikrraYRRx/cXITmgps1rVZV3RHfVbCMDo2ZpQuKymrFc
ysMKZsTBryrbdNPf0nHOLTD3HEKR4w3tVKe8Fou5qBa9qVFdBsjqN63OW86pp6KL0aW3h3ZDCS4x
E+8gcSc27R7gjajMjRWHYbxONZazcyUPXHLHxkaD+LE6lO7E5W7m6QZzZekqSWP4tAjoVE9P7qaM
UzvA1XPmqqqbbGzyGgCDCg4vSvsn2KKEbEPlJB6PjmP/YtysHXNT5Ws5zBPdM8WXvdJZb7KTjCcb
zdJQx7/wWpDpTrwxRRs05n4ah3gwSQK0jpzE8jET72vcUtcNLAfjTfJr6JoiCXXEbIp2JJNxp83p
OWp0Ts3hvh4oMqg9NO0tyUKnd3lINc+ZMSVQCGJex/F+OKNdAJidmcMZWfEI19JwTM6ylx0p6QHo
ztDKiGPETfTvx9cbPGZvijpbl6qBQH80IX3qMfJTBp8SWIsT57fR2tf3ibOALM1Cnacow1Eh39Tf
TpUnhjwLuG8W/llA9i1yXiRMq1tx742fSxoK+ImfJEiBosLDjTweNey+2l3QGJtuRmYZxTRQi4VT
p90a4XHgzQPjQTAmvWmyqFsGQCzRYZzvtNCZY46v8C82/CIGY8NRrxbrlQotEH31LjqbP2RY1MQt
fmn3+Q0t8ZgwW5TbM8fTBSr5JmZbSCXpCXXzUiW2JvQhd9wKIx4EY7cHzINodTCJOMJNhMIVxW1+
weMTrAUnitYkaxW3sYIHyVhyrU4bXc8hldjczOuh4EWe/2K8L5vFmIhoVpYsrCATwWs71XAd5YwY
go0T2/o9rwqHp36MgRhTpZYHKs7UPUbauS0iPOhybr99DNRXmKjAMEEs/loRwlwf5UpOEydULLGr
4CE7o8l79tlPdWsXFEYXZCE0k6oCimqVh+Xj9NjYoUMk3HqynbvLd3KDx8F3mbsLJqMM45B0I9iv
Escofg9l57Zr7lw3qLvB30YqRhtktPY3SgkEJT2KRXCfJKU1NRyrytsgRgnicRpLfUTEniSKX7TZ
WRO0H/GEsOW6MPtn55/lYiNMoaNDmjsI05SPKcqpVU6ND+/7jIuvr9k0LjG+35HQU1cUgeotZz/+
5Ua9yMBcCbXQr0itAQMOPmgdpBs815cB5VowguIJqZt73jRanlTMDTHlI8oQ6KoNeLIxjcFRVpOj
AC9vsG99uItU9DdsbHVaR2OWtsAgD7MjUHpOtKIXeNSsbzpH9NbOQlc16LoqTlDG0Ty2CF1apjGB
84jcRtbdTelykyWouBd59/i/+N8X+Rjj0AgTkVcVOJT/TLHV73jLRKYo+SIGAif1wBOJsQl45MtE
PcFSyuMn0ll1Elqz/On6QfoXP/IiD2MWikHNhUGBPLCjdN4hnV6SnNrC0vKXB2jtrD9zIPc9rwsk
YyRMkg5tTJcQJYcIKio/+mC2tngokLMUDhoJruNxtJ4tSs/D4v9sRVp9zkGQje439zoCbxFZoo88
l9oJpVkwF8fiI2TCnIh1dGbUbZYY3We468/rgDyRGNMBLhgV5KfAm9MCg10xWk6fDA4GR/tYug+Q
fWtqWlDztJ6l+buIcuiJo+C7YoAgndJ0yW+ZuqQoBetCmuEsiY9rfysNz9eXaX9fNgD0B2yMUYtu
gXxECvn/Qn9Uwzh1QAmSFY8gsVtwbBA9K29s3waOLukGLqtHuZkqyFPPT13jLZmfjQ/EXCwj/pLz
EpO8xWMM0WhO4ixEAIvW2pkTTFFseTPkeBCMARrDARPNV0D05nPbeT154uzPro5tFow1PqqSlRVV
gMmeXAwYsk3tmPnlzYC5SaJTeAqGCh6W99TaqxtUxv6kaNKUygKoreGP5UFMnOticdSATTHofRiW
fQitk4o7EuG57NNaxKDI+KGqqPz7eR2Ms4RvKmp0uSbCAmHWGPPJosRra8lvyehdh9kPJpAT0ZDE
Rff7m3C5MoWI5AgmaPzfPVR+WjnrEXNwnPgI6tGV5+Htu0cbQMbGzZ0mzkVMI7Jgll/IqCiH84JX
p3vxf4gxuXiMc1SUQrriJRrn6ePqzejmd1MHjCaTJ3oRWDLguPCp8fc377Ko9ABuDEaqJ3k86YiZ
wjLFCM27VUPJQsYJ2vdP8QWEsUpqq4ZFQgUTitMs+bXK+f5uYLHZKMYQaZmmpcMIIfT5vkvsZBic
DG3DArd6nO7AW/N6EYQxR8kQmUZbUBV8oNN8VExZi051C953GtCqX3gvI9QOvMXD5Dhd19AgwQ5Z
i7WiqcUV57iPP+T67IjL4OS135BAzo9C/5GE368fMirAFUA2qpGUUi2jGYDCDBKq5tiIX1olmOoi
IMaX61D76m5gZJ2sI0n5hllSmlVBKlLkQUGkbzwkgbA62r34ZUYOx/CqO/nX/yPty5bjRnpmn4gR
3Jdbbr1Jau2yfcMYj23u+86nP1nyN9OtMof4jx1z6YmGUAVkgVVAZnSknnNXcfHKJIf2SbFoQhDC
pBbel4bhxG2O+yLGVizacdZAXEgbnG03V2PzyiQH9eBQ1aw4w91/kAd2VUVOh1rJGk4zmua2La2m
8sUSD/qDUI9IBDhnWbdp/jWun3VqPmg1Hq9McB+lvVZ30CGAiZ+qZ8OeqZ515G3b+v3HlR0OeWvM
jBbaCDvSufyh4wkXY1wv+mE6Dq/CS33odoIrHbZXb/14ubLJoW+44LyGaD17pBEdRt2QoFYL9sqx
htwUaY3aLA53J5Blj3oIa9KZjdbUu9zJvoKhHVNq6IAFFZMdOBTR0yoMX3nIwXA4l4UmsFDMqsFW
BFwh5ZTsAeUWh8QqFP4aCI1jETGi3zfgwCxtaSICnfKDQ2EMvIxDabIotI5j9Cgmz38YChxM5MkS
GmmChWKfh/Ux8SHJfJffsBcn6zBROLh6qFxtC4cQw1Lp1VjCHfW2OEhgRbJVnPv301FGasmIwUeq
C4PKL743UpjR5TSw/DLOwyFzweNjeUNuLztW9KJl+Hv/NXBaSnaVCA6+QXJSxTzLU1gN5YdGv5XR
gJ3KL9t7R8At3xDZjz1k1kXYMEEOmXWgIYgmt4Y0izZR15lEGPINkXKOD0elhqnZHD1co5/0rPC2
vaFMsH+/qs5mq0immq1Ymx3r7twZROFEBgLbsisDQV5kAqRCcYPkss8f1O8euzqo3dEPzowjR3CV
ikjf1RrjEu8KhxFLmRfqzNYtUSGRpLhyczaj3CnnJ2sgQH3dlIrBOAO9H5rJuVeHQhXlAx6LDOlG
CgLMlsZ2XsleIz+Z8++dvxdjnF9xr5t5a+LtOIkf1eIm6R6lgUCmdX8gugtyTflXeuRCz7O4xxOU
uwi3efhkNLpdyxBcazK3oAbk2Nr8UgqaF1tc7EVFtTRzCVu5ruz0MTt3leWgEXO3HeLrD3pXdrg9
asxp0vUBdlhzhCHj4M3O+YN5aLzg77p1/3kOHagw/I8D/+Igt19NVEXoo4FhJs2pO4kfvwAF8Tgl
u9VuoZpA1oHpYo1t7VWmtT10hqwK1qROOSUJMiwIPCvqfRPcVMSSsvJoa+u486vWZzAISO9LWr+q
3rJXn0FOh+HC1C1uqQE8Kk6442vKwJnQswksI1TtaM5PWbZ48kzJOKxD4b/rx9+hSqJeKZkGn4bk
s9je9ioRh9Tvc6WtFqLNqVTw+/10XsznRfe3N4VYJp4fOevqYKlYOhXBMRr9YjmIsvdnJrgK1hLQ
TlAzF9TlkEkZho0cg2L1WH99uKQrz4kcNWxIm6VrPHusLgdFwDd0LSw/GJEnxca3umisDRucu5gO
56+WYn1owijSEVvCcZxBjWx8EgRq+m0VVK+MsGy6ysxgyRs2xY1zXN4ZZWU3UegEGAaWrb+6+Ntv
bNGVLW6LWJevlZewFaktprUT22y8vHjYNsIy7pf0B+seLg0UyLObXEZ28lAU+oiDKOsOcnBTQCG9
uGsmxtFo2r3oBjphcH2b/jXIa3tnsVSaowqDgoDv6SR2pIm19v4eYl8cs7gcVYZ4NGIFx/lQu0xy
ELyXd9EP45ZBNs0uTXnFxQXa6NpmLHCrlKWmXZSpY2mlnYLncnu31jPqyisuJtRIERu1hR3Wq6yi
VxnvvUc2f/5/YNJcPRmubHGHOlTc1DRT2E4pj+nsKstnqz3k0y6BEoLoLvKhC+5mHEhT8ve2l2tJ
pqMCsyDorCAkueMvbPO8KoOOfbNltqTsZeWuSFtbH+x4plSQKVvc8dcK5WQsWY/RMs1rTdlbijvd
nGy0VHjZ0Lvbjq2d69eOccmWpaKaJjqMmdJRHW9nIXL65a3B9e2f2LFE8SNK9XUkWJCuwALOJ8s6
aS0kUm71RCfMbK8dJJA/mhFaMZyWGmYM8MMlsq1YgbtI3WOkSrdqRJyJq69jl8WzRC7FskAtu4JF
RfjKZqIKxq89u8MxPWDcwh9PgfWH7ikf3cMNSKUuItwbEu0A1lJHEoVn+OmWDb62A+Fte9PWIESX
LEXGbBQab3mpSaMIpErOBxyWhVtVOYSyn9GJTgAIZYRF6NX5tdSiDuLwEW8T4lmtNUdTHnSJaoak
jHD5m8eFprQLjJRm5ZRlbk/6p1agWmNXsfB6wbjUHUu5D4cQZnrwp85e5IRH8d7YFZgkIuc12V7z
x+S1LS5zO6MUZsHC5mQ32WFmX7/+dDKfR1/3za+FQ9XJq98bV/YMLoNlI6wns0HsZTfdTQ9t3L97
vz4wLnl6LIU0xuXxEOtaLMhYSM0GtS/GERI38qU7tpTxE6XDQASHwaVxNKp4p0fvtBsnnVsDZlMR
AshDTiTvWl1zvYBc8hbGOOeSCp8S6Ea3O8GTdu0BLMyH7aRlMbYRFwZ3RiqYSy7mFHEB7T/HxEt9
ACbvyTX6H4HmJQMlakJ5xRb3Kn2NsdLqaIa5ufHl4Huw7IXodZx3EDr3jPQ1SkLixFod379eRw4w
BC1RzVKBxRBvfst8Uw1PUv/dCF7KKLVz44ug4TJa+LG9quxHt1aVA5DRyv8HIFM72oX2qqp38oRc
GH6jQfPaOQ5BwjaswMiEWAzTxq5SaS9kr3G/eNvesBjY8obDDqlNQIVcYAm7+S2tH8aK2qO1Qu3K
Db75PBar0IxZrP8kYouPyVfW6s7GAfH+/PWPvOFf1sHunkB+D8YW65CZPqmPvl5U/HsM8uJ+Um8W
cR3h95t+tJk46PQ5s07ici8ZFnEYUqY4jDCrwcyUBBsj1EezEsGI77RphIs/x8qJ3qFV1JNlQ9dU
WVJ0/v7XAFX1AFplNGnrol0mr7X22ERP2zuz+kgKfvZ/jXBgFLW9Li4WjIDUCFz0kKc6p07vR3cz
pCWhAWFTpOLrNdmVRQ6PwhnqDFKEOX8mf8zewSCukjrgcLIXj/WSWc/bLlLLyKFR1FWLUcUiypfs
OPTfl+hWM163TawGxZVLHPboXZ7NggQTSn07hp3d5Z+tSLKT8NygqXrb1up95vWOcQA0FkPdtQJ2
TE3RzqjPNrtWH/Z9Zac3xi4+FO+TSwE55r1+5F95yWFSAVVzSU2wccu5wxh24QtelWAkx0S/a7WL
KS7K9VrtYo8XK2ghb55Dgw6Ogu8ic+uXeCc9LI7ui/vRIFZ19fS4ssWVM1pRyELKcs2IB78GNVvo
h73gahR56CquX9mRPx7GlpVDIytApMTSbZmcBIXoz6P84OApr4QInVjwA/eBdmX19oD53X78hNFv
ZzsOKU844IBw2RCHBTwxF8do7/vs0/bvU8jET0LMdaXoRoxwmx/GZP+TNqp7S95KvLR4i8eejqj2
DQqbVA4r4iIqTGOa2cPs7DGeqhRNu91pcCR0CkfHheTqo1aRQw4D0iOY9sAqajZ7H4sc0PCiuUgA
R6B21P15Pxhe/HV7ZQlAVDkAqbM+kYYFMSL3LynImbX2pv890NUhRAgeUbAac/nUZJHWKyWIQfJi
tovh+1J809S3bT/+A5AuRrhkika9VDMNi5e+Tm7kSHboiffLkaGRdaA+Hdd36mKMy6x2gv5A2SAc
Zblye2HZZx31Bbe+MRcTXEplFvrUTeZPKNyE1Y0UH4LYJ9aM/Zm/FJbyxQZ3+mZqr4gCA/HRSZ4l
N/NZS5T6TgTRYNXEnADW/0ipi0EupfppwUT0AIP98f3UcEMdlI29z56Lmi+hT7U7rJ/FF3tcRsV1
3ChmB3tG/TxBUz1c7pb+cxs/NuVv1WcXS1weyVU5h2nNyG8sr6vsWDj0tbe9XZQz3JGbVEIzSCwi
llLEu4EPleI2X2xRx+TZEBBbxf7ejdDg+QXKLAmMScTKQd/KUVNvymp8pt3X9VGQboSBWD0in95P
/+vP0kCxoI8La7V8DHBn1WS/0yukX0L9HT6uLODzqTJlGRbkfHEKxQ7b42RQVQqRs+/hf2UEI5XW
kAYs3ArVNoZv0vjVhObKdhhQa8UDQzdKSxLCyIzL++h+sCgRBcoAhwp1IXRxxFBhNu/S4bOw7LYd
oFaJA4Gqt5QmUthWzLfz5JbxrmwP2yao04CnztSnoM1Bl/L+RfuwuIVronkWijvWTt2rnV2/bdtj
f/JWtnDZb1alloWMX66QbyrFzqGmAIWyhGigoRaOBwA1lftKglOSAXLAMPeaXDuij9vbdoYww7d2
GtAOikoVOJPl/ig/jblfKsS9CXUQ8G+tUlRBD4kdBKwPA+0QrlW62uPozy6+/54W1aVObCoieILM
sMuiIkhh0TjLju5M+wY8scYOvfVg4aAogagl5OoDKSgyUxewhPGY2QIObl0L7byb/nCnOCiYKjNT
J0bHnQXnwPC05K2SiG8IAgxk5ukVpIVZGVlLDRNK/JiOp1QnwID6fQ4MpqK2WnHC70f5F938LuIr
5c+imZ2qVw7os6QtJftyaAH3QaChleA0DKO7bYUMLw4BEtAcR6IKM4xIEKWUa9W71Gld1lbZDz71
cUIFGAcFCmbguqaEOa310EIPabvKaVRhT3hF7A7futm1Uw/NY2YGqmVMJLbeqZ/DAVO7o6s5kack
rhATQU0tJd+5GYlzNc8RwDR8nX/KqXp1Yis/tVZc+ZHwUd7Gbr6JU5izqW0YHfHoiI71KXJSb/ka
75K/dH8ond8Q7dPNq0KEv8hLegh9vxci/8yABQcDYpqyX6LdV//TtWQbfBX9WlQMScGKhdabXPbo
ZEheuGvdGUoyaez/zlj/tXMcWojj0gsaYyWV86elfYwNYk79P+4B/i2z+XbOtMrFXJjhT39kyjiZ
L9zJiV1hgo7xwDS1bbnaMxEgVBJwCDKj4aTr2R2lZi9MmN0uUUc8RqXLbgIULz4vgl1S3EDUCanw
gFKOsQQxQXbhpfnWqXyB1KLlYPYHPLnpk2Xc5EQNQ1rkMCW1iimvTVg0X3pPPxa+rLpihYmwCnTA
ze34llP18nrZZOmYydGhDs6Ly0K3W2/zAFf1gr6rxcExxFsleO3QPkFs4fqH7r+G+NfQua0VqUnx
AjTvZoxe4r3QFR6DGx3XldMuPVNPlP9xW3mxx9141PU09SI4pJF2DaOJ9wflMPrlc+kXt4PwW0fo
xRgDuKsclxohEKYUVziN7qWd2+sEt9N/APLFAFfNxFlWBQrzRjy+Mxy4QH3GJOuDc/P2NwHyYo2D
LMWYVT0IYI0BJDtJ0R3XAf5lH0IwrkQNXrKo/rV0v5jjIKuUy0gaRMSgeDR86RTv8gNacm+pA5sM
Ca7QMcWwC9oJbglPkj+cFxutLrv6MDzSPKLsT95yiQOsrtDNJBNhqguhgbfUteQIgpo7o1BSI9Or
Pf26fFk+DqYCxUzkWoUtdde/LiDWk064MLXDg27Hn6sjxktdkpOCymYOqPRg0acSbCJudGB9G6oX
H4s3lsvdHWQ5SC4wYjn511El6xVw6MLFuKz8Qi78Smj3mRBTZxsDhY1t4x9GI8vqm9RCJIav5m7c
RWf9OT38rLOEbwQgUrY4zCizXm1Ehrw/CztcNd9C+hEJDVI94gtivQPgEiImBx/5bOjCezgyqkoV
0nnqofPYeBPVS/EfJ9i/wWhy0JHm+Vy1FXaqPf78rux1x3pkfCWKN6agiaPqHdIihx61IQmLFsHi
+MDezjE56DRvql3eiD5eTH3yYFmvRS4ecihSix0m1vFqClJJ9Sh7/Ute2/i0FJ9GHwM0PvrKMoeS
kaVscnDSN2JYjSZipQbHh+HPzRMRjEQZYHIY0nSW0s8DFnHy8ZLIHp3/kkAqMu2tl3jAQ/CwSzG+
Y5M9WawHaivhOBzBgEttDS0cSw4iXlukfYMR02gv7ilpLmIF+ZblMKog01bCwWZwiuRBoKQc2A5s
OMK3KkdqLwtmCEAUyrMsn9LkLipfcVUbyNQbFYGFFocbxdR0abCwrWoNt05fzbCwpf7rdkBQy8UB
xhAOehSweqMKnsNxF1REwUQ5wexfFUxDp+VmVmO55vGl0o+z/EpOBlKgZ/HAEGt5L8dI1L7BcGpS
164ehc+1FuCUQlG9zM2jOqN/LWteZHkkjpJVBxVFNNBhDSVinok/icpSaNgD9hTupPguLP9aKgrV
Vw/hKxtc0oZ9q0RiBhv/DPMtp3wX+BO+ZLtdfP69z/Qre1yyymoVtSK764oOPZQa+l2EG9Y3Zg5F
dU13pqyC0sUe33CQhl2fiCX8Gx298VUQFLjDQdlPaE/Rz0HmjA14fDuH/oZmC/dLMl8Z5r4dzGBI
y0CC4Ub+oTffoG9lR+PLFL92VeYImHfYTjYiVnglVsFM0CNQwZym3KgRNJndtiNEDtY/IK5c4hJ6
bDMr0FjCJTeDq/mp153k59ZVUdFb5IXOakF/ZYzLbi2Vkzxl1WFyYDyxgsdujuQ9eRQTCcC3JKiF
OSXvWogJ6FTRkfId3yn6Z/25xOg2aPQfJ0q+dL3YuPKMO/zToNKMnoXk8GnpQRHDulLzT9UPo0GX
j7g3XJn68lstE68sckf/EkHrXG9YcKCxt0H4x7fxQfX1E91EvAr6V6Y4PBEg9xKKrBEhjJ4q4V5W
v2zHORmEHIBkCmSk0BDDelQ+S3Hl1NbNGMR2PO5H9VGzbvDalQ+hLQdfVIpXmsgxnujEHKu4kVqY
NsrPUrkfp7dspLaKWD+Ngw0hgyxhZsDGhG6V5l465bepMz2mNz+F1TQNBIvEilImuWJAKBLMmbKL
sd5pMYQJ9n4J+hjtp+UBVIuo76Pv1GX+Oijrmmgpkm5IvBzoPLZiECkY4RiClzYS/FSOQH4oOsoc
ErC47tvFEpdrVdWWbaO0ON4yf+juC5N48V5Hqcvvc5kV9ELWFzE8qee4tMdlsVvL8tvuc63vMc7a
G9NTplGsVutHy8Uol2PRmCZLUsCoZEK+VVnsPId4fT5ZkOIK1R+xKZwjS3CJMFkHkYtVLvEsuZYL
SW1woGHsX3JTL1BwodPjaUTe4+qUsLYOy/9a4xsXDClvU6uBj6PDWJNiL91h0NrRdrrf7AKHgsj1
1L6Y49IuGiS0f2uIk2E4CZlfxW/x39seEZHyjmtX1WqjW7lpilg+pehTJzJi/YDaTr+Pc2s8zfM3
xM69JI+aN+YBdb2zngWWpWoytHcxTPexUpaVER1wGRYTd/pOhynftCBgmbLA/v3KOwti0majoIM+
aT9b1WxL5cv28q0/GYA++R8f2A5eWVjMSe60EBbUL3hcZAIt4dFUbP1ZtaXZlm9SP7iTiYqH8opD
j67JAmirwmZq+E16jGcCPUinOPgw5t4orQqd5/mPBR/N/S69Ld7mbxj0BzlY6i+jQ33DkiY58Gjy
xdIGBh59Ywt+djN61X3h66NT7XEXHNtNa+Opc7+9e+vpddk8DjvGcR61lM3saS1aZD1dOKrGwx+Z
4K/3crGOcnzN4HBWvrXGTVZ9S8g7bbYdv9b0/7rBX+0Jph41SgU32BWY5HY3lmXH+2U/oJUf3Z2L
U0Oy+IYpkArP296t3ztfwp8fh9D7MivFBpHSQJtw9lpIxfxvMsvXDoQtduBvucnBRY6QL0soqEHZ
9efrnGLYEJREE+a7siv1uklkGX/dJ6GlS29brKpYfiuj+4hqryDXjoMOvQK8G8wAO0tYZ31wL59/
vtSWfxboJocYSaoPoAMDYgzpF3l6jrVvJsUmT2WwyYFGhTEssJDAHenMOqi1fexZoMifjuMndusl
VLZF4dT6aXwJfA408IFUgRkRbk0+CG9xGsPgbeuz07ja6aFNcUivF4gXexxegC7fMMsJ0Q6RuNaZ
lUZw0qSoPHyt4dnUEt+2I341AiEDa0oytELAHPHxbJlq6EOEaYWzWcnimwTC505chrm7bWX9keXK
DFdoT0GXKlpfo7k0tXs85KendpfujNtec1jLVO5WtT1ijJ6qpSj3uHzWUlEUhADujcfZAQ2qU5SH
AM/e6qf8vsQjGaQpDIp3YRXxr3xlf9PVcY354jHtEadu1R3wHGJHcWPnpeBsLynlGZfZQVbIqThi
RasMQgfpjZlQg9KUBS6hpUQrhrGFBat+qCAiLBV/bbtALRSXzWDBMLrYwEI1+kHssDeLPaC96c+M
cPk7gLBVtzQYWcCJEnxJwSEiE72A7Cd+OTSuNpxLWcsaVWPoWHA3flw+9sNrFOxCUCck5r0SUUrA
qwBxscZ/ike4s8xMGQ51RX7/2M6pM4aGG04Zgefr1w1XhjhoKFopyFCisRaAYFe4CXTtLGd5YBJt
1c5siVRdLTCurHEIEcmtWdYZFhHENZ4shLeTZbw0M65/2XdXrHnbYUEEt8YBgwHpgToHq72b5F86
3G8v0bdtA9Q2sT/gCgXGVtaUIMPqTVnozFJvZ2GJBt4q/b5th3KEw4FWSWe9LuEIrmUq4VMF1fRt
A2QccDhgqOEsNSwOtLPkK+6yhyaNZ9qg+3ahfkLAGoEJGocJramYecIAO55cPb5vNU9riXSlTHCI
IMtFvDQsgQpMKPWhHUSeJfz9h4vGY0JdGcKI8svt58JtlK+xFpduq4zHMunO/dDv5rrej+jD0uN+
lwcZGu41f/tvICKDpwBTpWmQFwV/whR7Q3GcrNft36cOdV5EYVbQEBKaMACVVxAMLS6Cw4583TUj
e77vPBX3FXFLBMj6HfIFKHhmMNyACmk1I+CjAzvSIUdR28PJQqeqtSv9SrWpu09qHTmoKGW101Kh
ZNeu+6g4BM2OWEcGbRvnB88RFpeZ1gwd1vFnv1DtdG8GJA/YMxTahYg7TwKXeI4VOVaSRmfVSSod
DfMBT8gHWXoco5TwirLD/v0K/7pEAaUGsyPPiSOirByFk5Kfs0gmAoIyxCEGJvL0pk1wcGC2wJPE
8WiFymOSCidhFLztnWI/tbVRHHKEZqiFLStYBPDOasNNYVau1EJPND6qOtVFTIUdhyBoEa2jiBUu
kYyDo0Wz//g7ihSo+v8p/vmmwqVrVEVYYGIeLM/QnrKBai8hVszgaog0SSwtHWEhtNBSVUPRLJD2
+my4WjbchQX5nUGkEk+tkoaDKMY1O9ZvzIfuIO2ZqCx0xxYPEkZkszBxkvCXi1OIO/asgXd14SXC
JzA36y2RrpQJFiVXaVSDBVNWGzgUt34b/120vkm+K7FN2Ahrg/0NVzYqQcyiCBLGOOBnD4Wea94b
HivzxDfqHmm9VNZNyZAVNImLXFBHfRwL8YRkndP2lMrCcTBlJ9TDkyEsd6au3KYq8ay0voD/WuRv
08HUMTWWBudK6RlvLFX3F5RXtmGBMsEFebeElZ4KLOjK0Mnmr6Z5LlLiPpaywZXHrTh2s8ICu0pv
wvG2K753VEsdZYI755Sxw5cMqyQLJT20MzJnWLy5L4nWjnVcu2wIF9Fo2pOMHvNzrtifFc3Pqbd6
yg3279fRXMS4kJ9xR9QUzUvYj55sBG9tR7Xq/YpshiJrEDZUJdmQRZ72qKsmbVaHWHAy3Xxsl+yg
mfHZCBKvkCq37alp1pWy56M9zq0wyQ1IDiaCIz11bn6HkXo33xX7+W/GbBKT4zmkPe78rhK5mgwp
FZzq795jjFjZGZdEd8quumN9gb/RXfzRP+4Yn7Wu69UR/g1+sMvRcB4L0G8c3dKd9w3VBLbS3PTR
GneSG0Jj9LmC3ZNHw1GCXZaO9ph+qfHCAu2Y9j4Q/tLIepkl0Eec/WiUAz/8vyXo/uGi8rT4w6G+
NfFB2HjseVve06fTym3pB3v8u0Aw6bmWi7DH5oIWUAoUpo31dZYfjc0U/bKd8e3/Fwk/WuSQ0FCV
spYsLKsaH8L0tTb2RU98vUm/HiEfbXBI2OhRXBthJkBDEqT7ZeyY6VdrcZqgvS2icSfnz0tQ2E36
rQomO5YHG1dY9pLepVDjM5TBziav0Cm6aipdfmkR7uU8qgeki7obDg0MvuEPHB0VhNwauEmhHlFM
uz9bbA5IgzhKNVXC9s4y+nWF0pFau6c6DVe+/j8uN4c7YjDIcyBgS/vjhHmlFsob4r3yv6lTijKC
DFkOdTTNKI2+eg9Z68y6kZd97rAHGOMIOTtweWXE18PKC8lH/zjcMaqi7wu2cSxJ2FxtfAx3KSYo
xD3ZR04AAN8mHIdzPVopQrfzBxetXYxqnI2GZHZ9WG6zW+pb79ej9qNvHOAoQVjoAYsQuUrs0Hi1
KuJ1hDDAtwUr4YhmLnYoDXG1r8FrI8YzsUG/HucffOA7g5NZS6qyhwm1Dx/LerSDofa1WP2+nUxU
AvN9wWWXDGFUI87x8DzYBgbzIO2VJmC4FzFUUOw0kFNRd56/frp+9I3Fy1WpUvedIogVYi/U/Lg/
j+CNyPDW2JX2tnNsnzcOHotDilBThyhLsYas0a/dNfvOY89lVEMhURLxHcOKmWF4YcISzs1fsqqA
Ozu6C8DFM0e9LcuUaB+FTBaHFXOQd3GJwtvJDuE+84PDYtitqx0x07XT7zrqLYkKRA4o5rieVZOZ
k82nSj9E1l0bHLb3iQxCrizRS6OGTihWsPwxuIzv2Qk9/TBUjvgpemRRmI1EelGIa/EY0aSROksw
aUi2elSd2kFbMrp0ZqCS5LAR6b6DuNK2o9trKYlsruEq8FtBlKx2YcCUg9fQbqx7naIGokxwpUih
TImxsGIrHUJPkkM/62+6XHa3HSEKSYmnZF7mqheVEFFhSTfQE7OD+RhpmMXovvaCY4oPg/ygiy+E
0V9vOa5xQxI53Eg6M+hlXHE5y3n5VNwr+9yxHDVjjev/h08BaiU59FgCZZo7FiHSVHnpDIWqvPKz
SSRigojEX1ojVT2ZIBcPO8Uno3YLcLuXO/lzqYG/MX7O9iUUtqn+i+1aEqIYH+NwCJVBg4i74DTK
qxndaYiW3J/KvdzuqviV2DVqHTkAMcpMVUYWKsnN4ueP5XHaz99DD+93vT2hSlxKZ/4aUbHCYuG/
sV8SOUgp52mSLGa1QXz8YJSYw9fqFM7++wXPXn4kp82p6OQQJVZUrUpbZtFFX6sv2fFRuYvuGlu2
5z3Zn7Fdgkj8/Q4oJGRRYzUOe6Vk341FAII7JgGauvgsvg/wqEx9PhI7+V5TXsHXnEphmtewKfR4
e1AhHWJ8VSbq1KascB86uiQuQtohH+TkzZIzO8cg9kTJKWyf2dL7iXTlSjJNXSHJcCUs0tfU1H1D
705z0Xu5mN7MRUh8vRG7xbPmNFKWyRPL8WUBe/O+1YjfJ05QKFV/zGgjKC2x6N6TrPc0H3zGTrwL
D+wbmxGHUxN4lD8cEpepXFVxD39GBHpxCjXi9pIociSZA18VLyhGmGB/ZkwvYKLw1O0VNKcz/dTA
Sd8IiNouFCWeK0dV4kHRWKEYzsgmCaxT5XfdHU61iw9s5C9EN86SI7qyXTlUoySF/zIHxokxSH2y
YC0zRvURHEd8aqaOOvmqq9vhPSt/Soooldo/DpPRt5GECrtMkE3BG8XMG2ZKiYJIY5kD4C6fc9x5
wi1tST5JoNmArOSdJYk+sXcE7Moc7FZFm+gRAyWmwmicmAqjjkru/Us2cACDhL1fXw0+FCE8s86Q
16lmjvBr1t8P68RNd2Ptzr6E+jvwtq0Ri8gz6jSpJhljAWN68DRqd3H13KVUYw2VazyPzqj885mk
7ubX3Mt3BprT6kODiwd6Woi0xkGHEheJvhhwafAlX/ZCD+8Hb+nhPbO9hXhGIq1xOGKkrWRIrNJh
jaCsChBY3+T7qGN4JuVaiVhU2HZenSo6rsYxoApr2rmuHUa5sZym0FYaW3GW23lPXcZTsM+z6uja
UnSg52fuZbIte5kPrcQH48vosg/dwIkppGRgtFFW8QOqXd4FUcQuqsQHIXQzDOpVn2uQSwmY1FAt
W1ec6k62I496QCMAiyfVWUzRrHqVFVfGPu3OZnnYTjRyJTkYMeJpGeQEYdmhenvX9fWFR0Zozror
iu/UnQFx4vBDqtmYtPOkYh0npHTvmvFboNqqsHgmOn+GJ6Fzt/0j6h2+31Wp/0EtrTSdHApVkyDZ
bfiXpnwO8j9cS34ytdNTpW9mbFbwotnNod8FrvI4gAKJvdnQct1EbKgcoiQQDCqECWuZ9Lpn1sVu
zqiuDuKDSeVgZDIMxgYOE3n3aNa7snrtysPQVpAy87Tu8/ZeycS3Cz+gGui5bJqsWgQJ0QBi+MIN
vUK009BunXBy+pfhpN+o7x9P2UNc2IKOdw1BsCWwATvbfwsFoCpfnZT/AGhwC/laUDtA/MtjFySQ
iyOZu6ko5cqS1IxnaYgROBVY203LtGfo3+HhYsxKey6et12j9pQrUBpVDAWTFSjqlNmF3qDRN7BF
Ef19FThIJJANQgBt2ySBnioHMuCPU6KcXc7g0+1UtIIDfduDJirOoJlEnUJUDny77IKh3LBnSSGh
gV90Q/SpUS3GRN7xg6ttDH3HjiWFMJ7MCIO/BI6w1dg4azR22l6dphJo48eU3QpqeXGnqqOD0dKj
qPdPjTyfZEW9w4TRDuxkRMhTZjk4Uev0f/cxk+iP8WEZbs3ZXrqT2D/LxbmpKG5taqc4bJnjQNBK
9Ic4nbkbtF2KcaKE4nygtoorTPJpqtDCBRvBy+ILKBTaHT6ovgQ+uxHvwJlF3YYQmaxxsDEHUzqU
MjI5LfHkk1bgLOz8Vmm9rMI3qUWJc1LHN98/mxZ62eosmSc/fhSPE159Y697Cw/aMQvtake921ML
+gt4qH0d52zTBDfvD3r4eRspKNzVWJReBf/UlEs9sc8acaceFVfa55ozvdMWFvgCnqjhjXV7OpQd
RQn/oTnuo71SKQZDlENc3i6fhcDuprvB8rN8tuf8e2bcar2KPtBHYzlYyddtV1fj/8oyF/9ToMRQ
7IJleXiZZMkTcHkVjr8Dh1dGuARQFiuLBUMInA4vj2LsdLVsTynxtUF5wgV9DurTRYSauCOmoS+J
iV022p2cUuKLlBnulJynFOqZFsxk1cOi3kDq1k6p2W/KBhffsRxMy9LAhmqMniZ+LaoGbyPELQ9l
hIvxCtxiYZlhU4JgBBs+yPBB9TU+b4fX6pl72Xm+0k4nNcqkGkagqNx2X6astWN9R/bbrXSF417g
yg738NI1SR7lBewI+0Hwlcz5OTyiuxCA0DQbhKNMV9uhgGgd+a7scqdkWPRhA+Z3KAXtqh5aTJHT
3gZucKM8YOo7sBtysnf97efKIgcVatYOaK1FbMTGW58cxmEflqemj+0yyCD4aNmVftdq/9/tcx+X
l0OJOEszK57hZjWovlqZ59QI/e1IoTCQr7tjvTGCtoJjE3qxCj/yxc9AXUYFXf4/0q60N2pg2f4i
S17aS3+1PftkgyQEvlgQwPu++9e/0+FeMnSGqXeDBEIokivVXV1dXcs5GDVPe0Le2TvEYrZloY0O
SADSOirJzMIpiPB41/easavN7WV9zt7BJ9+XlqzIALLhMHyfGftO2dXGfa4+KeXjvISEd6UkiYN+
elnNQTQ3JiTpgIWwzOu+t31H8TP2IauIRfvLJr2umjjvJ7Js1e5bC8MQeBwZyOiIVmfnXmDbqFt0
K3y/vITnPdSrMMnVAt+gGjH9jSh6Xk/GNnS29Ig5ZQaSqzXCIQi5ARmjB/TIr8VN/mO+5VeJ5Rqr
ecsWl++oVx21X5LjjdSm7qsU0cu83PTqU7dcVcltbn+rbSKMIXSTq1QGuAl1K4duWXMF4o6aSttQ
35ecrp20iWEDT8YDP7UF7Ehz80/7/2KMJ8bWdyMvMhXfj5R9Nz5a7W4ICcd2Pv//ekxfHPyJjChX
gGMrdHC+GE/1tYA4Du+GHF2g7TH83Hn6JxL/R5yRNy+rE5FiWU9E8jmolKqCyLIBYZUJyMZwZXSu
skLLw0fAUfrRqrlTSDxWUlXJT+RhXkMw7K6N0Dr1QnkXrsKr5Fvrh9/HneoCxJRwgqRMyV/Met7o
gfAX2TEQLHug1N3aXvVz9PEqxpU8f6KuZGp1JaeRsbEaiggS42nXFIWX5ddjiBH9d5VjT3ZRchyW
kU9GWECOmnwcpgN4eDBqQiwf4QA1yVPUM++TyIIM3VzPeGobaF53fl4+ZC914wvmqEttMQrX57ET
HjC4Sr4bfrhf7srjiGqbvq2JxwZlDnIl1lIdJ15ssTnA6m0AfgKKYFFvU1J3fGLr4i4ms1p/CdF+
3yJycda0Q2MC0jLM/qfq/SrOMhe9nRsDLbLxmpolJezvJb14croBFeVUQJpF3kTBWzu/iuPb0Xyu
5vvL20aJkZxIYAHrq1MQLYGCweUWimAZYCs/LvrHy3LILZO8hjOyVnCNitT8uOq+IwcKaKhmle+A
TrKPUN0uiXQJcavIFdmFVyawZeCmqmGzsJvK+nRZI+r7koOYomIMVZHxiVjoDn0OLIaHf5MguYYk
BS10PmLJJuMxYeuZaiAi3IJcdE064MeN4vux3q4GftcbrVvZVCcIYWFyqTVR07TECBOqn1butdN6
iv05QQW+Jm556oDKZdapswNc9RBUPZWP/Kl1QYPuI0kwvlQs6CkTscEXHJ5cca211rQDHfI07Whn
N4E+un1zlyv3zv8+BiaeTb9dj5zWafo0ThOhWY15lvBnbfzMKEA8whYM2Q9MJeitRCpMrRu/7DbN
sK7e13p0oofkA0JmmwxQYDBoAOBNlZ8shVtTJCXiMru0LcIeTxxnUBmBnYUQIqhq4328+YV2QwFy
EcdfrqEORTAz4D0iaK33Rboj4UapDZEOP4aCgf0ZYkNq8Kyw2OOOvyQULd9fsgCvliVFBpG5ODn4
i+HEdsGGrUBpt0Wn6aZ4Zwnqde/lDI6hRlqVIH0H/y/AnICg88XxMfqxK9d54VKVZmL15Erpkha8
VUpIy4tD1B3YfK0aRFB1hvz5j1MpF0iLcJy7QVgz24iEjWA2EQATqadhKmuDyAfDX2Pi/e/kZn+K
lRIObdqkAypO2LLpUxBuy+CK6avLFw/lSuVKaWs7cVYJhyN4fuynFgxxOSZZAAdvgP+GflMQh0nO
2ZTLpCeWuCMSDFar1z0nYgFyrySn0FeZA7xv2IPpxt0xAdoN2i3zK3WnOhvN46ab3gPnCGwZVLM4
lelgUpjAa2UZbGEl9cq6EyNIwb3l5jvRhhauKWmE75PphHOGGZBcvHSTXbDX0G4nKkP64V9Pl+Q1
lBpJ8lmE+mN525lfhuqxouCVqHWTS5+mAueaigtJ9PxgsGll224BfQRzRVS7FGQkZfJyHXRQ/hts
6Ru1AZause22zE93yt0vnHEqvn/hwLxwT8mFUR6raT2JXpXGn8ANBop6n3+oN/yaVW4CSGkQqoQe
mLV3nUGMYxOnTYYPSpaScTNAzK8VgzdwY53Vqn/Zg1AixM9PLuGuW3pnFqXKyfkWGpGrktEeEX2Z
UiwR58YwgVcQzbgYKbafo88CIDD/UXuBj227jzg4jfUtGhC8y5qR+ya5Eqa3eeOIA92u2sfyWvOb
DjKNXPA2Cx5lr/oBLE78Q5IYEZeaXB5FRw6v4xKSuwjts1nk5UNxKNP7ywpSWycFHkXTMouJsLYp
biz9U0hRTlJaSM5jydshL8S7bDC47pWJCTjigaGmwoEWeFkVyonIKEI5z1oevVTl8ejUV3Ai+Qsi
puhTrL/9Y5pFhhQa4jHRagfnymmOje516qZtfUIjYvVkAKE0KlWeChsYns1mG92KUfpwNbj5k7ZZ
lq3oc1NI2B3CJCwp5Fi0rB6tAULDdK+OO6t5VwnxdxQqYwgNYHaqwZeBcCO4jc3bab4JUkLEXyp7
rzIkf9EtPJ1CkUEcGze+Tm5FjjZZO36zsiNvjIEIJlrsqQ5B0gIlb4EWIZZpIkn7X3ikrHCtXf1S
jYomlzJBwitaUrSRAsU8WEQaeqzjFTMO1fyhCHGdRQ9ZTj4exLZfuMEsyVOwxgb5kog2Rm/wi1vz
EOyqVQuKRAOANdUmIraQ0k1yHNo8j1EtxhW4k7md2bpK+2NsRldRr5ScmA2m9k1GF4qGyioB8IyU
6UYMc4X7FJNc5Q4opggSqUqOWKgLCykDDencmLlWQ5jR7Lrx+6yjClttJ+0RuPROTr1biG2TYYZG
u9daYFcKF5Lh1Weg9qbvmBveCyjTmIxJiW2TcYaaNuJWZUK5Yb6tDNT6MCNXPtuo4Kf87rJ3JPyU
DGsSgG61DMUzIshXFrtVGBE4Ec5XxhpCD8J/XhFRt487tGzOXxrl52UdSMuTPEYYpb3GxNsLPcyN
K14M4UMHjGrnCcHF5h9DeVtyGLFRVXkrXpNFjjoKQ9dQ7bKcygFS0bUtuQo7V8PQEcnz4Ul7Emge
beqGq9wzr8yfRoqKEfUSIiVK3iKc5kEHPjAkrgVhEWgPRld4e4xE7NH1utY/XN43wjZkvJLKNsfe
jCFvmQ6xdtD7fVCuLosgzFuGMY/N3lAN4Saq+ZNlbZOZCi4IzyCDlS+F3bOQQ0ALAlrx5lIaT1BF
BK6DwnyyAd7kv2kkBRYsY0XFRWXZaO6W8jZ6V3Pra9JJhihvtckKC2HdaDpx+RK4kxlSi0btihRY
6M74H0MbPeUj7grUJgHq6Pi13/soGA4PGU0GoF++MGS48hxI15kjHuDJbjhW6OfWwB4pXh+ikEK9
eMRJuXA7ybjlbIQ7SsQ1L6b4kLe7Gtd8T3siyvHJACNVa3A26biXgofiaO3FwEF1WFDb/n9hRFHn
VfIP6DjgJqi3kEbj39Q4cYOwR9ML1RZMGIeMMeKwJNFzEUZMSNMNq47igSO0kAFG4sUpska8gqvC
uUpC7bo3gbm4aIRzo/ZGBhgpysVpR9FCI4Bmul16F607pCg0L8OEEkVkIG64CwbHJa+Q8qiJM+GG
UPR/sJrcrYfmQ2g2flRw758ckAwuUhqTWSRif4x6Fybekn28/H1qfyTnkAxaiyEEEbPWV0a+m4AI
RE3ZUiKkeKEZkrQphS/I8fH0wJp9pj5d1uKlnn5pR6QoIQIy6VwKMxM1lcxfviX35fYXp326KjHz
itp7txqPCuBfvbpwM+99M4CvrpxLEUSajmPdithOiBVUBtZncyWIrvSDvaNmACkLlJxDlEQtGJsh
LDM/jO3DwDZL17nOQA2wE1VxLmOJmHU4A4RI+DxQC0Qe24PCdtOPbnxkz/Ftg9dG4VGh0WXluCq1
W41WaKq5SCGY2jGwD7bVuwW7U9N/CsYxvoVTfpICjJygjGthl/2yq9PDnFFPNPF7/t0oMSLyp4AZ
7JcphldwL+UbbS0WDs+YdM032Sq8ocp9RDzJVeHpT9TpiyjpK3EE6pUgtgIt2Xa+BQK2K4CiuT99
vnzkSMuQPEeMh/ykOZA37ocezDEC3CYvPRtUWhnHPLt4h1L8bpddCZcRRawyLgxDjKzFIE0abuzs
Zzg/E3qJNqBLuya5Ei0GHYnBIQNI2K4Wfh/aXZG46fyEEren5ldWctTI5D6lmOQ8dFsp2rqB0Kp0
+bPx9ELe6D23bIX+TLgsxWfvHOv97bG4DBcbxzlaqUWiuFsnu0p3l6OxxaDhKsy97NoEDCX1lqNs
VG7UHK0kVkHUKm5pFoGhEvMmHvDgjg5Yc3J/PpDZLXHELmzmS0/YyaEIFDXWtRYC29WMDsRsHfnW
d+biZbxBgPhAvb+JHjP+EqacyBsWBSOcwl2qm+VZQEqEP7LH9qgC747S7XLkxl/W+kRUnfWcdeIK
qPhdiSW0CPdIlCT5iwM4EaB3VRmAVw59MakbXFkYD2q94dCvgWGF2ApcbwHqP92GaqW8nI7hL3nS
E7FxoFqqKrqGh5i5huYt/de++pFkDHgwlA+7/EzhL0twImsE/081iZcD2zj7+QogC16zKneiSAKA
wi3hWShpsmdJFtAcivxguxpXGP7eoMB1naKnXKCN2MTtQ3iUF6DPE9WaLgTxhrh8FIwiGe29U+gr
G5HPu3RydFVXmWNrlhSIKBVYbitHQHxssvv5enEFJPjkOaULn+m/cwl/i5OznqE+932rQhy4In/G
8B/YOrcv4SMBDUxOvZxfw1dpUiASNWbTFkI5TUcD1V0M/kabGOb6i0t8lSFFIVVS9dUk0MYEwlL0
VG9Sb2lghSPoo1Off2ZkEuW8Gb5KlMISbSnmqFggET1OJUZpAlRokhsHRd3HxeMFKk/Ue+kvr7NX
kVJsEuSBrSqGEPnAP1oCe2ZjHUvAA6wwqU+iOJDixL6e2P4yzUu/RNg35WBtwm2x7rbLneUKXACF
7rs9H66+Kie/b7rE6bQ2F41QrhiumI7I5wHcAVhgh+W6Bt/O2tmi2rAhjt75u+1VruROeJsNqW4L
Lbf9anyMBLigX2irft3u0NIckFUASlEpSGnTkQ/qBIFDo+4rcFqkNiYdF/VWN6m0wfnL7VU3ya0E
UVDNRgJRo7YxrPuwJ44doYqcDI1su2zNBt/X2+Ng3kzpxyZb2RRqEOE/5HxoZxSjbQqsNs2E6wAv
pupEO83SCCd8/sb8vVhyVrSO1Dm3FyiTozXSLIz1CFBJhWU+uDu8ei69y4ZH7I0MxjzksVEuAcTV
+T7QjtpAlNGo4ysnRYOkYVZbQIB6V+zs9XKIh9VgosKAbM5q3OoUCjNlDJK7AEECXrlCnml+S6MR
cAm3s6msreLp8sL95cn0ulGSp6ib0axicWLzRjymjaduB9CN/fhZ13z2vKwEIw31ZKJ2S/ISQc6i
IJ5gg132oLLnlhMxFGXjklPQ1KlpTXEj22boMvZpjAOvz1PC5v5SHX9dOtkhWFYHLhU4WeehX7Ux
ZifBYIUCQASQkC9VJh5Jd6rmvS/I/i1WTo+yzAoqPkA7ViW7VgXceTYTNTtig+QM6YCi/2gIGJu6
/tkmDwoJ6U4JkCIMHf3GsVNAwHIzrbsUNJviGRR7WeZGxcrIXODVv7Ns97pwUpDRcQBcNBr2K2iO
du5N/QOI2i4fJ0ov8fOTWz5ektRoXsCagv3QfFxiIl4nLFsGXAYyu5nHIvorlJt6uA/aXdh8vKzC
+egPYbPhqLpumnKT9mwg0xUqwiNEXnCnAHkn8bsD4IGnvUgTxeuaajQ9G/2dSJTO66JajR4m4iBd
xV9FmgHcdqGr3zg34h1iv2t67EScdG6NrBmCYClgB7qBHOVqGBS3TynaMvGVN8/8Vyly7/bCp3BQ
DLCAqnvxKGC7eW2hIEiFXGct4kSM9B4YjIjlfQdlnOlmTg4j3jtkiuT8/piqDU5mywCr+p9WHYU9
iKNsnNZfDyoR03Uu2N5id/h/3A7nNXqVJt1IKkqDaiKA1uoq3o7GwQRvXlwQFzolRLqCBnDSm+if
BkpL+jHFYI31LUl94iCdzbXar4pIZj2PcTZkAuy9Qee08qn0cJtf1btiFX9819zWiSjJpJcmmSot
hyibPdvzhzp8z4Xw+n05ScabrNKUDss1zdExc/iVDZodYrnO+s4TGZIlAxRuqg3x6rQjN/6KBtvn
dJ9u2D3uhAUQEuP3eG19IGQKl//2kP7eIjk3pmXtrDFRPl2e49gTHACO7wxefixcQQA+fjMoUHlK
S+kSsjOORmKRLs71+DDYILWOE2olifMqZ8lUHUwhTEDi9vseUAEpoCbhT8OdvsZ5XTNiEc8eJUfj
zOSMqZY8NjJbamLlAyC9gLfFl08jwxB1+P3yRp1dtRMZQuOTe1UN2LAkVYfavYpRESvzUo37l0Wc
7VE2DIvrmqmbzHwz2VdaYzbNYH2c0Zkn+I8S30ID4nWCyAR1rI/KleiAVYsdyRJyTrsTyfK0X15V
ej2A/M+fAd90hamYh9Ibtst19KFcZz8KEsLp7BV/KlA6aqGpzAErC+CP7kxhHl/CHliuyad8Z6B7
Piu9kmo9F75OPminEqUN5JNjNZ0DiVWAnnONXTtp0nl9ZB5DDgS/TqBdq6BqJvZUfPaSWOm0RXHf
tFULsdaVg1Et0ZEYH+1NiNRc6FONM+du/FMdxTafGKkJpLEqLCCsj/f2MgI8bZ2DmAgoiaF61dgH
NlGVeHIjxdk8EZloyJmxCCJbBMxI7YNEPvCsY7eaMSoDhvXQJ3FQz91qp1pK17OZ22MC/MfIZ5vq
Hm07V+kG7K+C+xWguQt1KKkNlO7p2G4zMJHjUP5qBc78DpNHgAN7qZWgskfIo06idGU3DePKkECc
CY51zVoPClm9pjSSrmpWgWHdUrBlqlKuud5fjWbt1mO5q6Zmo5npoSmGb3bD7+wx3XLrcxU5MXUs
zl17J3sox6aFFs1pFULNdlXthKtbtsEuAEEAOgPc+EZ5R97/VJzkbgpr4LWF6rmvT7vUuA6Q+uzv
/+2ky4OFZti3hRpAxi8U21RMLaT/4dRVdtSdRx08GXlVacxuiZeXFUR/l1dELti4cjA7WQgcijs9
IIdBz12zBlMN02ac6w6XTgIar7S5qnBJ6MoKGfrVGPtxRZ03Sohk/3WdVJNe4HDzTnPL+sitxJvM
T5f3ihIinQANDrlZBM9tuFS+MSQHc3D201JtL4s5645/L9ibNhGjUBrezy+O6qUFD8AJ7Y7OKpx1
GSdiJOOe8DQKgO4C9knl61Qmrpa8I/Z+3fg3PSFmnbR5LvSYsnXXHrJpd3mdztvyiQbSJVmOqh2a
KgQIXKn5OgOOfBe62aPA6Ii+ZF5DXsvnspunKok1Pb22YhCU9IJHfPQwVhKgYTtb57XLP5ir+phs
S7CJH0WmgSz6nHV8J6pK92WnpXM0LhDsWH6HJtDEr1SXf2UujzxrLYB943eBzJ8qK12YXaUvXYAO
AyirrUXBuq7d4tD6yqbYm4pLzUVQayv5iQmWEmMSA/S3U++WKirloY+e+6CJvH+0G8lZhGmkgMEH
lo8m3hsVPMIC7NpEd4jgMS822mdC3vmThh5TgDwami4TmTOnTOrcyXE5uyJAb70KqepkPXBf2wwr
wd+XU2Hr2fS4wV5lSptX9F0eLCNk6htwjfspMPtHDa0GjoYpfEGLOimuGfuEpmdjhBOp0h42Ke+m
FAPD/gBMV8szts4tuxdofCgI0UjX1LpK+9gDEMusC0gLFgDm3S5kSwMlQHL4rZrEU2llcDBgJN01
95j0jDDJgPfpOnvUQAnmJXsyaXX+qP/eObksD962utPRrOw7V9UuSVzk5X3BnhvcBK61Rc+3SkRV
hJbyQJI2lqmaDxAYZvs4uc4MIk1KfV8YzYnTjKo0SWsdgWOcb2f+I0uovOhfLoLXJZMvArMx0swQ
rwm068WH8Sr+4hxhE+hlWFUev52pUYazZbWT4yUPH80MpG1jA4ngqhLdPGCic/zySbkSmeaRxCej
llBy/0NQNVkkXqG5+WkEmPtwd/ngno9sXhdQ8haVxQoeqvj+oq8s4IIjVxE9XhYhDuObF+2ra5Bn
j7jT6r0jXnxjjZm6BvXb4XpJn8rWN0w/R9PtZXGURpJviAwwQg0JxPXD1yovvFT9WDv3l2WcLaSd
WoHkH8yuTzW0UYqLZPAFd0jtObvywV5AZuO8YEECXFP7TkglnKxcb++LZcHwBM6rfmc8/cImqw0M
pI9HHewvpK0TticX3kNkIoBcgBfDglLDElcbLTVXl1WiREgeQg9UtURvEE5Tv4pRPJmeL3+fchBy
mR2Gr2P4CBvVrhaG3iCBFGtcwwidHi29+brwNDJWpLZJKH3i9rTIiaakg8wEPSzxtt44frA1ASAH
mAcyhXMW2+fEFB3JQ1ghT2ZF2Puvqk3gP2t7bfW+cY1TOZKn6ADqgwkE8SRmALzR7U1SaH5Yg0pm
iIn3A+Vk5VmkoGeglRM3IQafdmJytXPz4+wDDdwtPKrdlPBP8kDSnEddzAAC6Y/LvZa2G7BafOmD
/jYpOzDeDl6hUeP9lNVL3qPIllyvxDkukiOIvVwnrd3Ldi++cMHnyhX3KbBSjBHiXAk2XTzCYH4i
Ffyewv6JTchV97jTizAPIKasrjN2k4+EIQibuqSG5B6cbmhYL9wsIG9WHeOFO2TN2s4NTyk1AtuV
2BR5HAntKxzzb5CVtl8KY69PHy5vCXVnyENITaFrHV8gIM7cbCeAKsp9fxWtw014r9WY6kOj4rvQ
g093SPIOprPUS6rB1Hp9BkvLsRjj61HRVt3cYQwqIMzubOf2qTjJSeSYdIkK4H7A9VkYclGu23V8
q+PYvm+a/lSU9OLQq3aMolqI6qNVzlERjZdjuMw7BnQpc0jdukkJEyFCizfDScDQnJQJIpVEO+ph
55opiE7qkLKUswnr14hJ5jteKq3OmbCUADWAHAzsy7WxxygBZkHeU4x/XUVDnkwCvoLuZJYQtewK
5TDp+0HZXjb8ywcLnBV/XoeR4SxZKDZKUZ1HJXb8XqHwMIgLw5CnkPo6BdS4uHJ/TasBLOUHRypV
tHDirU20PVIKSY+O2eDR1IrXp1OVXxVFXzcBRTR52X8b8hhSrFVzutgQsTSVW44YgGO9Z7SfcjQ2
9U7+bFTaBvoS9i2OzN/drSF3TbCsAhqhuJfa4rZcXKtz3LHyOf9kVlTLO7WGkqOwQN8GX4ENA1h7
qnyvja+XjY4I/AxVcg9KXoyjMkEXAUTLPBNhWPyAIdNcdzWvWPEdp3BWqT2THh6zVswVmnRETTTc
9htr16+VDSY7iEc1cY8Y8sDR0DbNzCtoVi/tdeSox9lu1+2QbZIm/4Bs00otP/ThorsARnSXKLyd
9dRFb5zu2qgOB9riXV5qYivlTgvweZpTlImzp98FuNtM5cdlAZfdriGPH/GS1+kcQOFc+xyP97H9
UCXEO4ESIQUa/RjlZtpAxAx0QMx3zMl6JEeBxEcuHK8Xkz15FwxWAn4ZFUIWTNL2CvDLBubHJarK
qtUB5SsBQRFfzaWzYorh5jz2Ha0n7pbzimJ8Cp0PFlqjJN8VACJxNjVs1hTszOlbGx4mjQo+KRnC
YE70dFTV4cxAPtcA3zufvqnVLsious9fjsGrJuK3OJECqPNuGW1ognmBFXKr7vIpvaq25ZOA1BNs
DEiXUUxZf/Eqr0Ilt5XryeyARVu8+8V4aOKDY++zGNURbX8lkqzE2frLxfYqUHJjplVVhSbKu/+9
2OIaJbsMk3eZ4Br+9p6T9ipNcmFJbQ82aH5gHVYBbqfiua8+d2H/Puf/KkZ6/5hODdSWUNQ0wqt4
uB8mIqlFbZNcLe6q2RxaYeXtSuFgUAPnqdf3bv88r4Vl8O/vmuNFkv+/50puKYrKstFCEUfxrfYk
0gyo9IducDSRFyzX6Y39maqakEpKPivMuGkEGVaRbYx14S8H/TO7B1Y9ykLzVg/d9/CrnKoouQ41
ssyyr4Up5tve+FTbm5jKq51/ir+uouQ5AGta4+kKEVW3G+JqVcIPdtEP3e7dGVx+ab6s/8ngZUTa
SEtjtWbYtqHdj+atutymE9FKQO6T5DNmp1fmFgwefvekYlpXUBhYfoQpsUXQva+pMOT8dfy6hpLH
KPOksnmHNXSibcg3irK7vGTU9yUfoSpmPvWJUGe51jIwZlSKe1kCuWKSf4jtIbYSYWn6XbVb7gXY
Z/RJEOr197lfbPg/7pAMQtsu9awFwgrEfLOBAp35gfkD5Ik8Wn2ghkqpq8uUXkRqkoVVG2EJRxSX
lpcSHQaQD5M3rAJMfEYYz2mJ0J7YNRmGtu8LVmsmVCzNdZTc5RnRnUztmYw2u4AVZLbE1cEwK9h6
xrdhC2w7rCHQbW+c3KXgLQhXYUquotCbdAGCGRRaNkn9bQCYWVje68MqK56bihEmSS2fFGzM08iy
UPTqZOaqi28WaryECJlkCs660DQTjHSIP1ECH+bDHH5Yqvc1Ub1eUjKybAg6W1RpYXfCzpkg3Tzo
u2dxYajbzFM/XD7G1JpJjmLqQyU3M6yZyq/1cq3OxEOI+r7kJarJMi0TIKm+3W9C/iMGuuc/KSDD
yoLTeDL6EZsSzdfWsFsy4kz+pVT/21XLSLLqUqpFLxoTh/UvvzNVK7VyGQJYgVMaMXe23ZnYFuqk
vsGWBeVRGBlYt/AR3Irb+ir80SeYXRlWwt05oatRhKWEdcvAsqXBJx6J0zMBy6e9UXNQcxOZYkqE
5A7abOzLSbwRF7ZVteOUujOVwD2fHXndLckHDClg14cQzSOs+Ig24LXVTH5vrBcLOfz7y5ZHWoYU
M6jtaGVqCcuoNExi4EpCpwrAk7UP3b4/muhyan4sn/9RphQ4FHyYgqTHLim96+wzP/4CPCsvPb5c
SofKi/3yEyFSqPH2Rfy6pJKLGE2lLwRu7n9C2Gk7uJign0LXfrDAh/mguyDQtdfqPxqL5DkyG+30
lQiRbHvZlgX7oRr6NghVSj3CQ8kNHXpdADlXFFDblfkkWnGm1oviNTBmAWjVbNLUc7QV1RBMXIxy
U0c5LU6XVhCa9E9z8VBXoevo10v3YVq+jmAovLyFZ1U0Vcsyma7iZS+FMoARMuq8b3Du6mgdhGBQ
dSiQ+bNH+0SE/udDPywMx56yDt5jil1DQUyBodVcIV4C54/ciRjpeWNXSZpoKTQxi2Jj5ambhOaq
WvB/MGBrDrqMa8udbOWDPdbbFnVCW69X+jyty6Dy/21RxaKfpDYUQ0sT1cCvEiVfDGsfpg+Xv0+t
qOTJwP856E2J7zfOTlW2nbZJxt1lEecTFyfLKXmwMdBMpwVGNdrQgMbk7AGK5A2unnkCP4IGgj3r
SU7ESc6rMi3WYpAVniSeEXGq1XPblY9OqaPJ2XIoVyls4Y3fOpEm+a1wwmOhRH+ir2lu+5M/g+jG
yzedOzbb0S//H+jK1I5JHqtJ0hFJX9w9lfE9SG4dHeaYPf3blsmJ3JQVZVcCfM+PYlf52OzyvXIN
rLXa/xUZBM27kluvyygndh3THLU0gFYtpr5Ex3N3CPBmWIArHpF+USzRhT17MdiTQ2W202iWKQxS
3ZvrX4RRIt55V0HtRCfJjUR6GqhpCTGpemVjRshpdkz9dnmnCGN/cWUnqhh5NnSAOsMTXHOL+bZR
7gMHLYLUm44wupdn7ImY2ZgtEDnDHnrtjjFkRg4RVRukREheoq049oW/rNbdvLgTP2TW+n9dLMfg
2BDGQDds6HIHUBrxpFCNvPDHtHUL/doq1nHleHVERblnOnH+lCS57TRaKrSNQtI01p6Jtte5mrx2
uKq1n31auhUqMBnnLmB2iUv47ZUvBDPcv5ajaRaTvEPV8KRJk6zwe37dNZ8a229j3Q/CDVhDypGc
EhYX7p8n6Q9xcrpEL1gCOEuIy+tHnqM/PF2P5de6ATVn6E/FV51vcwO0NvZPm0+EqsKPX5ItxRtD
2RVqlqWF34wfLf3glA8jYPSZAjRcChnhhS/1kiyxDif2zxemV+YMPZXCPUxr5cbaA/b5KtzjlvE3
rHenn4EbHXJ/3P7vyKR/LrHkRdB6HJdzDdH2vF4CxU1Z68aGb0Lxy6fjrVf8U5Bks3rs5JneQFDr
+HYt4BpLd7Ge9ABTXI9l9Zw1Xy4LFB98u6i2qSFkNBEvShf1xHUVf6BHVt1rJmLgh8vff+tRhEKv
35euZs0ZRm6k4hBas2uo3xpzP4wf/k2GdN7YwEo4laLwmXJk6SEpb/vuf05u/KGGTLPb9V3PNB3L
NBix22mZG/DtZSXOboTFDMexVN2y5YRdpWaAO2rbwjeM7yZ7Wqgq4BnkQ6jgOJiwZhpKEfJ08pJP
uebE2Al9Yz6rmVuBvuZD65UeX4W76rH6qsbu8qhvqd6JMxbAVNPWTO5wS7ccaXcanbeWXiq5r5fP
YbVJA45SzPfLi/f2BnZOZcj9dSZmWAvLDkCkMeVuH/zM5t4Nyu1EDQkSusgNdgEQss1xgC5BejD6
h+lLTrG+UxIkJ7c0LEdfDsdqLTeoxdXdfoqfLy/WGUtjyF9iSxh4cDB1/6cfxUxDO8/ViPtC201s
7ZSEJZ+5/v74vhREIImWcsXA940o20/Bphx2U34TADJ0NPZ2NxNX0LkVO1VH8mB1ze0pQl7QL8vY
RWtOD2TPaPx8ec3OGdipEMmNBRpv7cKCkDaPwKCyMoZoleXmvgt3lwWdSQc68CQ6YwawUvAWkm5U
PsVlNqoDHPJx8mNRngKqoHJl7xMXPXXb/z33AnGGDgdt6Kply+3KXVezKBer50ToC0QzGFbPCgnv
+Wb1dKAigL7MMTF9amiybxszswnsYXC8kZvctRykhtOyKT7NtWG4RVtaD5cX8Y1JSPLECTiJFILc
6XolhbwGr6Zo36j3UZISZvfmFAkZDsNUqGM7mE2W9ikvJj5VSu941rzXgX8dP17W4W34qhu2qpq4
mW1dM0wZhHQ2WqO2ksAGjOv42G8ckAWBwvKWkRCuZ1bLVg0E5AA7NR1HtrjOClUGRWxv1pyPTZMC
tqm4Tg2qGfWMESDit4U2tsbf9B2GicVCJ6kdb0qPKabiY9Oz0YEfkUNIZ3bGVhF44y8zbcQ1f+5+
zKrOSsLUARgUtmdZC6zMAPXDxFy/ZDvmLZXjO6sad3THUeFQTblRz9Ynp2JK6XhoArirEzSh6sE3
B+M0aVKsLpvF2c06ESV+lRPTNmvweasVRFVat0r7L9WgIwz9flnIuRU0dA23taExg+nSChqoR9S1
mdkAA4rdvLqbqDD3nBanAiQtotoeHTOAgKbddSVoNytfZURk+7b5GQfIwP6rmoMI1HjxtCdLtdR9
WAWVaoOuJd5WNxOm+UcgaLEDjUf4Nr0GWSbwzrhuQaAlNwGqFYgaJt20wej8gu4IPuJhn+9+NQlT
MCFnNTNNB1ZuqhxmLl15eKWHqLaqzgt/tIGmJ0D4+YLTWSGRFt/eR0IzWwecDfwDXLgUvsWWVgPP
gsF3Z75xI1jZBCtx0q9FRSA4AOWZsPBzxmfCP1iOzmzGZJiClk2zkQ+G43EQcTHAz9YUuuN5CZwz
FYGwpstNd0qCaQWcYgcJgUNTPY/aw+Xjc84dmPz1+0L+ieFFPFPjLNKggR1uK90PG9MvwLzWW0TF
Uqz9H4837I1lqA4g1UyOlL90Tv+PtOtqjhtntr+IVQQTyFemGWVbwbL8wvLaa+ac+evvgfbbFQfC
Dq615Qc/qIpnGmg0Gh1ONzRXKyPHUrEkP7si5nC8KEMZQbXotMKMaq83HqP0O5XHnsCMkVad7ZGu
vqvTm5k0BzOb/POrJjxDePjAQbDYA4UnMXLymHR6h22BpjUXLMmGKowVhlsLmWbLsl1CqXZw3AU+
tUYcrwXgtjTDYLTNdeovmy5JbYmFwrXKAkJEhVN3unag2RzLeoK9jm7Y8Ovl6kfvY+jNa/OAjBVV
pHcUbqOhE2pQk/fljGiZSosydag+jblfF6ExPjbz4/l9Eq0b7Cpa9Qj8BWzUqURJNWZK0sEgGMu3
2V7cZQvS/PN5DOGy7UG4I6QviEnAHMGDA5kWm1y3He2LwaUHzU8+y65voY3bo3EK3g8Y767pQNMf
VpSEMXdBu7CuR/8v9lpZgRP78fyx3cNxt1+zJOac24CrortRe4gmSUPE+9wZ7AK1DNuyHEzzfcf0
YqgLLm8HBqgN4tv6tgR9W3yTPU8eK2Sow/VZ1oLxPrgARBs+ncnuCGLzt0Rdg41LrWvHqxx3xBi7
HvTr+Yg+QQuT0Vx06OPxMg+oOpKV1wk1BY9/A0fMgkfO94nlcRJV9TI7mDjI5g9U4XSVX2PcIE5Y
4cnqf9+FO5mY4I7AxD9CcAbUU92PEgwkGrfJ8RzMbdRs5JuCpviVFG6qHCQnQAbFmafS1KZ60wA1
/TAuh3D1ohV9zYWPYCfmvUZGsF2yhlm008heoCL1tC3qGBYxDd3h6VuHNe2cdegdj9xln4DzPBz7
sOn+OnyX9MK6VX7/fUj3iNzrOtPiWdUpELsVA9nxEK3rl14LcCgljzaRhbSpYRObYLYDbOHp/mlq
UusocHAwLvK2ae4GjN2clECJJBEQ4QruYDjrZU4pLZ24cxgRe4di2XKThHBkcnAGyx42u0a+2/GS
KX7AyJuDSpPQmIsfCIKe10OZKJytMiedqFMOUfr6E6g9Ji08/32hmtsYsaGqcPUM3nHOMKhWGYfI
9sYu8kn11Zy/6eiDTEDpp35Ey2w4fAiwggTrHfFBX5rbVpjwmsFlWcduQx915zk17s5LJNybHQyn
zJHVQQMzwGzNZWldjdpz6TylKZGosvDSsnc4nGNu2nWi2jNw1M8jpgBVoRKgwejH7LM0auTpP8+L
Jbr2d3A82QE4xSpixIDr8yNtZy+2gvz3y1eYfX2TiQ9FzLWtbR28Kc9Zcy92mA/z9bwYQn3eIWin
FqCqbK0gG0NIIq/uiauNH1EzeHvMEcMjgpeBZCgyol2MKHfypOVX8dKCh9gnnUTNxBffDoeTpE3G
dUk04MyX6b3ub3hyYgbU99hjpWHS7gb2Nd5nQYWljRsWz2mNz2nmTmO3SaLYnuniWcbILtSX6GGG
h5QFiq9L7iChsr2h8SnNMbVbVYmB1izPDarNq9Vdc4kmCANsIENDXyUEohb/ii6nyDCaESCzR93o
Eg2JN68M21dS/5K5Bfzi7ZE4k4DJLeW2tEBKMPm7CctDFCJ0fJBvk2jdwK5NDQLfDwkX7l4wV3jm
DnsQpmt+7FP1qs2/Z6qUR0ukDHsY7lKYMPkjnXrAKMctpGF70O/7lwIjY+GdX1qymjbRFbFHY3/f
PafrLm8mcAwgcNg8KvZLiaeaFX+307vZkrU6yNaP2yi7r6wyZg8BdPxheOhyTPv2qpaGQt93HMDO
7UXibHdvIwkzEYjEhmYpbFSRr1M3PcAmLd7sV+g46Ay//NApxvw2C58GKzUisadLWQ2knMmq2Zhy
PoOMLA0q4rFR06z8kSiuTPGFy7mD40xU3yZ1MxK8Q/o+6fxBTS4j29j80pY1KgmNoYNuL8SWcbXb
fIii6Qey9g7ciD7ortnc8eXoBM435VCG9JOspkiokGjXBJSpWXh7nK5i7Ux01jRMxW3G4qWb0kPW
11/TePPSdDDciZJf5+8sIR5eVqrD4CifCSiiTgVjLh5XQ+1gt/KfkR6jirTIML9LLS+2VTZ5QHRJ
IgD2NyBfKBtXdp91LdxkqqngCp3q3o2tdZP0+Qi1Y4fCKWOWFEs9NxCr1PSLvrSOde+ERapK7hKZ
MJwS5maO0QOobPKq/mioWDf16fz2CJ/biIPYBqugQJyZM1CzVpF0sDEfNLnOLroL9Jp/6q7WTxs4
BZkvlqvSPlTx0lENpxi2/l3CYS2zXG360vEy454ah8n42soq+MU2CpHfvzE4I0/VTi1gd/GIWRD2
pSHo9gJDD4wH644eWF9U7s9S7knxZr2Bckup02REWSWOVt3fl6pX6jLCOPFZegPgLHw74Fx3CZTO
mko3VPLPFkrBtOvMlMRgZIJwFr5z9NLMbCbI/JR3X/X4eF7pJBrAF4eOi4b+ePZ9M3K8Yv2i9JEf
G/8RhDuhCyX9EilQAaon33WDES1m94amHc7LInzKOAj92ghXmZbFF56CAdRRlp49AlF4ilHX4XCV
HrQ7EAfiXnJ8WcOf6IW2h+MsQjJFljVagCPNDbE/m/az5hysQUrUzaIJ79w+ShF/Q0AW/7hoA7xL
Za2d3PFU+9YAN2EWOgG5bQJSHv7if5JRVgqVbgfI/r7zlOah/R9gTq+y6ti3knyDcOF232dKufu+
E0VKZrYwdLOhumucuUv2kDS3ZiJLros1YofEGZ98dMxMG4CUXS+vc4NB03TTh5tX3JteI51nIBTM
JrqOsiiCjD6n6M5Y6DB1iePpKH8otQO1Y6/YAruU3EXCU7vD4TSvXCOUqkPbvSWuXAI6F/VLLpvP
9/puead2OxBe7cDiZ4O+F9E0f8HM9gK9Slvp2laAnkxQMXhlWBzodfyFVm4lc6DFG7cD51Swa5Im
nW08dbRvUxzYBxpmmIhCJ7/6xRh281DGeSZeUuYVwTdCdRtnaI3FnGuopeNFMX1amz+MvHkYCllt
vPBkIfL7PxT+QTqn8VxvJlDUGE3CRgNKU4mtFXsROwhOB/O67KmhAcLO3RwTa76qQe9FF33m0hvQ
aTGGiTiUjf1hq/NeV97k4hRyLOo0RzkOLvkDm/5QHnpMcpdP5ZZsEp8zitHHlis5k61U/kQT6s8B
fJzFIisRlsFwyjfTIm9NFQY3wVzgbL1SlDVwLEl8R6YK7EfsjeCUlkNjQxZzedCVa1M2iVJsi962
hDN9pMegyLVnWwIC8/VbYt4k+fMmK46QLRXnaBlbgWs4w1KN3jQ/kNoFP6qboRdujX3YiY4cVB8x
WOlgWRku738RbSGZDumIUrQuHRFx2cqnSTolQ7BLrP3NMTBD3FDflS04KJzS17ax0XvUhUta3CJD
FZx3WwSi2MjoooMOEwFVylf9mHpZVw3pEWwhlwooTdpwkI60YuePO5+2ileFiQAVRTUEZxS2wsE8
qxyp94mVMfnp59LbYlc/WHCM7HuwipwXSRQTg/HWUHRGUCys8QkSW0uLpkFKCDPn/prq0RxZTKw5
yCjiBFqOqD+o7hwHa/guV00zLekGB0VaTtyA43h2J/UlXa/a+fczJSc43GkyimJSnKFAkG+5G8Ge
tlrPhmZdSuvoRREIFOLoSLwj+mC/K3OOFaI57VTh4jsod5jvekTK5Cs9oAIoLDzZZSF4xezB+Hrn
thtG8FUArJiMAIo9Z7VbL89EvdiIxNyJtHwnF1/yPNpq3ud2iQWsQEcYqOnTKuXIF2k5oZTYiIo5
OEicMYqXNB4W5JA9zXT/mt5ooB4VNU3M/89uZLr3L3v1hscbobaPTKsAnkExAqDB09b2h8LvX/P9
41F2yYqudmzXGx7no9ABA8PSCnidr39l9EdD5q2fMOMdAVP1qPysn2Utq8JdYzXxiAVDKfmseGrO
6TwUOF51imyqk7iVGdaN5DkgcB4wUY1iz1DbS9+NU5jzpkUQE1rIGPaq0L7QD68MexLPSGQq0MxM
VIquUVaDdHrhqhto18wUQUvQ8zbj7WwXblze1Nnn87ZPdGPsYPigVz+ZU9QvCFbiZgS9exGmvcxX
FZVJ2BrqyGHxUCyIjTkVZV001BxBT2DO7c4l/nxIck9hs/Uwjse3Utf0tqc0HI/SzJpwEXfInMov
g1JXGQvFGhjIM84XtbN5VRyO08/zqyh6AJyIyO3WbIMfGJvJak8wMR4u7HI0bydv8zqXzfSQnmWJ
YDy3mDPpzVZar0tKwsRr7li9S+anf9ZIhepe/1DeYYyZrOBFhsrdy/2mNdqKLIxXkscONfq54urF
kZSl5EJm28Lf/0i2IZeomar2rjx/iuy2zPFg9cDmoxWX/aqUc1jajdagiSY262CMiv6PuMyKYz1m
uawmT3gmdvBsGXa+7rSsS2liO71su63Gp+4DAQvclhaOBOwIotvcMtpD2dRltCK1Yx6n/jrJvpzX
RuE27b7PLp7d76/7xkJRLr5fGT80LaTbiw4GZF1ioETGVkMBpsGCPMhfcyqvTDOmUTkbwlfq4zIE
Q/GnI3sUCCGQ0iMOVsrAjz4VZJ2yxtArhKxQ2f6slQ5yN3aSBZszphfnl0yGxG15ZVhmOvcOcntt
9ThZQ6Dk1r0+p+F/g+EsIcbTAKWDQNv8wBq25qepvD8PIVReijJiyjIZ9F3DW4N3rbIhQb5EGAq+
fJMOhxQu1RsAXw1WdxadF1a7ous/7NxvjcwdteC8ECJPD77/30Lo3AlZMet1jDbEU4rloZ1G16Hf
MqV19YG6iYx5XyYPd1qcachr0Gc7nrLeVuRptI+6rDJKCIGx4KhaRvUoduVUj0mMeZOWgdjUpHeP
6ZJjJni/+BqNLP8D64aSQDQdomgBSnsKBMuSVXWKvQH9+UFVL6rquNXZBakOk/Z8HkpoZHZQ/Ilp
x262apyYhHSbSzc7SNYCtarEDCqjkCTNhEq9A+MWUF11CwxVAIvVwKgeu+jXeWGEF87u+5yf0Ktz
RGsWG0+Lmbh6nn0iq3PY+tzbpuK7gcZBN1ssSZW0WCsQIDfQIWqgm+p0s8xk7aeNBQ319qLOfdrd
N7HEV5VBsHXd3QTI+sDvYiUYXW8EynAEp+FVJMsEijXhTQ5e6SaUlEQsj7GWP2nnN+ljbtybH0j9
2OALVlULsWryrjGMVnQ2yUphErQvc0rBTPyEoQISx0OkZ6CfR2+bjXz6O+5xdUUfom2jQgHkGVe5
mXyZWllwQ7Qlewju3AxaXVDwRKCALdqML2RMQeyj06r+0qRbQyXyiLZmD8adm8VR+2SbATZ396sZ
2ukV+pq2Jjx/esQoiAlBidFRz4dPts3OE23E1ljF6prZ6EcJ+tGLS72Q3G3itXsD4tTZbPO0hXWD
Oz9YvrF4yfxtSmXkDmIdeAPh1Hmh1tB3OUDa/ls9wHDOkk2RScFpwEjWaBo3LBeJEzSW0Gcnwuhh
KmullMnB7f08dGVHoc1eln1bzDvN+HV+14VvHgwF+GfbOaOZG6ZSlQ7kmEJwYXlFuCquE7T+GrL3
vUZdGX2obOF4j1Or1WEeIFEKfkoDFHTt4JLxA1cNiPopihgRRwBrwKnJpHVeNXoNazZYfxQ5eAhl
3r/4tLwBaBzAuCKMtrCL0yq/W5H12bCpr3c5arJlbZNCFcArA1XmbPojX2a8jmg93RSLFZZ2bk/Q
far455VAgsAn5Kk2LcqEpjYvVfWLdkavYVZ6/w2C2xC1yRQrSQFRaYvlDnM+XyYkmQ7nUYTRMRbV
RoMhXGf00J5ui4HhHaoTsbh24r0m8NCHVWReF6hhBZLzD73g93icFWiSOpkHhqdcYT7XPV7v4ZZ5
tl+4oI7/qntsyFRxkNFnC5VvJyVnFCynBvmPCVRzXdwqCpsyPY4NCB6lhdqC6k9bZ494NBwY1ruC
YAS47a6OgRRVf1bzdas/jtPkLvUXc3zMqti1xtQlicTfEe/iDpU7XFkUp5k+AzWJ6R8txlfWRvwY
KfantTZfCutFUdM7PckPZk2O2ZaGSdl/+YgigeEJLbHoFHtXM9yuZq7P6wCf68fgW5eMhF3xDIxF
92pfTigmtsJvcHyOFiUxRMH0BlYQX13/Ncve8Vof3TlbwNj5u/C8fMITv8PjjiPZHGM1KuCR7Fuv
9W6bykq8md/LR38YRdb/FpBniV7U3gYFIjsZlVtcs0j15r6OVoZMjMe+OMgKr8Vqo5uajtY+tGHy
FcR23ekOyRHxWb6imcrf0MH10gTOIQbJaRZ7ssHuUjzu8KujY80rw0t/KTFmybNeNdBrZMclKI4f
KvRA372GyByehPq7OtGpJ8Ywo77RI5MRopnr0rCW2+lzpisP55VDeEPvgDi5aOz0pQIiCq+gF0UX
1ORX8ZHn+l4WzoKlo9VGERoaMFLzqOmfUK/SJxINlEnBOTaRquVtYUIKq/ypapf6UrndFnxgpdBK
h1ygiowF//gja2ttLWtmJ8ttXB/a6inKJCdVVMuI3BICdMgEg1uFp0Vty0IlBTolPesJIQfrYASt
B+bBxi3QNgV7FLklG/5cS3wCsUna4XJGOOnQCT5XwFU/s6lH/cEp3fQGb+nGKy/so3IBltYPrCZe
0KjC09CqwWcYVEuBvUgRmE7sp9L0e/pU1h+IEOrMkULaG9wAfN7bAAXbpo14So208NUoQ5+efZ/E
+e9XUOJ9+QbDnaB8QpZuSNCpA9a6r7Fj+guZJCz5QvXeQXAnqMwSkMqyR6GKAojIujI12x1kHXTs
d74z4jsQ7gzpmJXYNIzPQNF/6v3VBi5sPT8iDPGRx9QOh3sTqGqfjdMAYTZzCozSzzQa2JMERCIM
7+VGZlWg1goKPWWT25XXTT96vX49G5KdEZ+cN2n4klCnadMhZp0s6oH5oPGlo3ra4xz+1RzRzJ6M
CInt9Zlter2odgEiZUHx/oBr0VMQIKpNv9k6d+t/UcU+bMbz+UMqls7RLRPxGzRi8E+ruVG0uJyw
jPOlWXjRYTwkYXUsr6dfS1BjKu0HGjHAQPCGx9mhbIlQ5q3AKtSpHQ7ECMqh+KFJg67C87SD4eJ4
pMZYwWmDWL0xXQ5GE1ajDRYwGcOP0PHawbC/77YKhNpTPFpMCfXE1bWLVsZXJZIDN5FjIker4bnI
/r4DmHpntPMKCZ0JZJa6OXt4Dh1zWRGHSIw9CmfgwPNmjU0NlLjX3QRBfVVagcz2lVfqPQRn4IZ6
SfTJXKHUsT+gqgvu1YRm7igPtXDwtCsZU4hQsfeAnLHrbCMlMWK5HkFnZYNh3M2jgxHP4CE3r1h7
mNyjk0Jydg8TadEsuAJyTsG9w+hpFE9BTXziLSia1I7Zk6z/R7hxoJdCPBFN5O+qhZupo8VcYFWd
KvZS7adeHST2QaiAMAzo4cNguHdFra1SJk3DZEp0b008pwAHBig0j+PLcJl8p12owx1XfNkQFwks
/4JC8UWnaOgtB9fAxQIGoyJ1O11i+2QY3KspIquyGq/b1d9PuZeM30kdnl8+GQRn7ZKsRHMv8jCe
Cb72yF/yB02WlhO+W4y3HeIrWpuuKtYmhtc6Jh7GfYXTH80RXarZrR40B5j07+dFEqscRTjGQS7w
HeNTkqd5Gme4neYiqKMbR9YbL/w+SJ4oXnfgdOHFqUEOW4ErCed26MvqxtZz5LEra40kDwrxad0B
sR+yM61K0s50iwCkj+7gFz97NwOlReots8+Y6OVXHzNx70zgDpApyw7QKrW0j2omWWq7lQ5zXrlx
/D214Bz9+P1NAo0eSndxo5uEd4yTelzBxWBZXmo1j/psP5RD4p2HYMaMlwZETyAhQfGkirqJU2nm
rtZspasYp9lwQa7ywxwmx+xSFpkVnSDomQaiPlNHopJbtGJbloxYKfWsODmocZjMXagWMl0QbQ17
HKEYClUY72IN01KVMzoZqZejNsgnoYXuTRIaIDkpD/WP3AjYeMDmMJeuTD7h8UU1jW6CnxsROb4+
rrTSmYxKZP0vYp8G2RSmmPfFprKPf+iVZNte94XbN/gRyKWxjJr6jqmr6Ep1HlhdbT6D26oMoos2
c7fDEky3nbSbRYrGeRZb/Tfa3KC+kV2J6EPDRKnw/9M7w670c6KxXd4dMFLH49bMEK3tCjCdBKCv
9uMaT2uwNyBrIO18EzxBTpaSczEmBwSLwwY8vXMwRv3FntGrM1NvWg7nz5rAJjro8MU4HMSJWMfg
qWBDWmJuJc6It2XXRnFvyyYHCxdu933umprmbS3NCN8vUZK3mrd99HPG0021Lqn6i1b356URLptj
gTACOo8+Fs5NylVTHza2bPP4pG5uRO+U8pCakjUTGA5kplELqoH/QrNV7gXQqbmVjEMM806tUIse
2k69BI3574sClikkwAFhgbv2dGMafTVXBJapB5phRM6Dabmmre425u+XJTh7HO4YRYszjUu5gaUy
0r5qmX0zpcSvbMc9L47IGAGHwjKg0gdOJbc19uCUWo/huV78xT44Yfx5wsyx7VeMzIciZfIQ6cEO
jH/Bp/GSdFYFsAoveOJ8rhTT7e3j2j6cl0p0epARRU4UlYuIQ3FmIRs7tc0tLN6E9AP506ouzn9f
vGo7AM4OFJWlxFsHgD6YfDUAMxaeGcslHtAh+qSO59GEeo1pqyjC1HTwFHHSjMaMMQclzuqqHkh/
ZQ8H1Q7PQ7wWO/KGFGyr/2BwAimxPpMSZxclCm72uPnTXXRAxVKo+3FgXSww3+lj81332tA8GCEe
Nh85uzt8Tg3VbdYmfQK+DUah5buRqe6mS7oJxFrxj4z8C6MlC6gMClihWvtM6iCrg/OLKNknfpSn
NljRBmYs6hEnuUj12e2r8TYmsheg8BC9LRWfmGmb1qiXFdSy6vhU5ddj/RRh9kuaPZ6XRnRDoOfH
0hhlMnJo3A2EwhxlWBmDrTOXHUbLoBdw3pAt7KLFq5ECxiisr20kGwctPll4AzAmW1wU/GNAbZGR
GbeeekNoI1ReHxzPcOuLDh3/lSflJBGqBEREQTwxgMcJCbLmblYoDJJ1g6cuCZsw+kRRdep2K4Yn
v85ADGRDF4WYVMNdiDASedceUUZFnuTIGHidfYz0T6Uj2TjZ99nfdz6RklpGtS74PiKAboogktNI
ijPEm7QTgbsEe7VNc4WJgOlQMBhs3bbn0utMdwmS2JXz8oqebg6mlf6zaNx1WNh61yboaUCXvnWw
f1XMLPnxBe1AKpmHsS+lORaesh0gZ3R7LanzrgUg3gcFpitdV58Sr8VkrwZUFK2/bEfjK+aiX8hC
wUIjAv5DVsuNPChfOKxFJFtNvMERX0zdtn+Kk3siS45LMPja4ZxWqCdPYais8XtT3PT97EbNR65g
sA+gHw3eHZrtOC00GsspHBC7dzTpvjX2VN7MVYoRbOetlFAUh7H2orYGnZDcAXYmbdCnGdzXlX3M
ndhVFq+nHzlQoDhGt5GJVCHfA2Q5KE3OBgsYHfmRzJ/sufp1XgrhkX1D4Nt/9EV3OnOgaAjLr9Xp
eZYl82Xf51apqZUkn2N8X8+VY6GDU6Ueg/MiiM4LJiwwZiL0o76LP5RrOmt9B73tQDkTx3dNnblD
98OQ9euJRNnjcIbAyYc17tAJ4XVLezOv5NpeZcMC3uuUYYPL1UKdK7rXUI5wqroYBK8a7YCoTW2Y
ntU5bp5fK6PEhZSBMDl3VnpdTDVxZsQJ+y71GudIaXFQElnlqcBSn8rCfsYOJmljq9pWyNIUeI0z
GpD0MDZuh6qKGuPTW4mLJWgyO8XjtqdTxnSBr4pk940NnpsD8e8QUfE0TDLWfQLXMQuO0b2sGuG9
8p2icsaaRNWWKSYWcyhfqgmvC2TYi2CUJQbf694pDOckq3pRb+OKuOvWPFpT45YygkhB8OQUgXOD
K7p04APBdqlLUF2YYLezfccJGPX0epR1BEpWjb8GqhUXUM9IyJ24vhx160Jpo6Nd9ofZlF6n7Myc
vi9OBONbSaKO2qWOEmXPfjIO2SfzGPnqxYJGsgMJVgwcH17Om6PXp+Q5QC7AkXUkm03Gg9/MrW9g
8lRClJsZkmIYNIFLVIZrAtehaYI2SyRnW6InfFXJolutCrpZHILqQLTUh/PinxdPhsD+vjvW2aSv
m8r6RSvtup0bN5ZpogyAsxsYrZcTHVwuntIdF7AhyTq7BVUxpwrBGQqjWfqmwVAwvKAZNz1KYS6i
xkWHh3kDbXczsBBGGzqHJf7C+1fNKSxnKXQa19HaA9bUUZWIUukiAv3E4sfR4GfroR2//LeN4kwG
yCZoalTAmwwP60htyffZ7z2n5pzB0KOtTSv2fWcA+Xn2JYpSt+hsP26DNumC/yQM3+46JSiT79ie
KX1QLPemrGlOYpD4yoQ2LnS9Z2eW0oNuxK6KGg/M1epNSYGH+O5FfwfGIsDP5l99ZFH0PmY5/EEr
fWqn4VAfNFn5mvgEvYFwBihiw4G6GFkzjG0cxi+KrLHgX07QGwDnpowlKtUTJoVyZbwS6KCo7AWt
Zq0/+2z2S/KkPOayqjLxFr2Bcoan2bR1awlAE+beoRKmtd1i/qxUUiYp5pO+1+w3JM4CZVVEasxz
AhLCUE1YH4gajD7Kd8P52K7+RzT7DYyJvbOnGjGbKkbA14u1y67V3DiXjUCULRxneJIqxmCoBupA
ls5tVD8eV7AEPVathFxHpnacwbEMUjoKw8G8QJ8mxWPcVrLcmQyDMzoomm9r57WfCeTF6bG8NUB5
Wh2rMkDMxGPlzlSXbJDYzv29QSBsP90gpU17fVjZaYqVoxNpCOzjKl+S+XPjbA/9aMvm6AoiDpiv
hkILFbXz6KrjZ6w5tBr7pFxYEdhfPMPrS256PTLFjCHXuG0bydUkWNUTQM5gTO1Q6r0FwEn7laEm
cKglYRuB2TsB4AzGUptgFu5n9G1h+nCMovGm+al2vz/m4HTdmJi7o2QZWaLmEcSY+zxIxssFRMnL
9F3tD+ePrHSDOAOBtK5lFyPE6cLyixn2ByVYPg+Xw2se1fFlgRnBAT5ZPc5E1Ppm6Gx0GFwu5IrJ
eDHHzxhXcQcFkuRkZIrAmYpYK2mSmVjBprpTIjdPvv/HleNsRGeOWkdRI4AKwOJRCxh7uxWFBBlh
ptqL7g6y6UAykTiLEdtLtVHCEKPnvoKTN0qudAHNzYna8SEUms/oJ8qwaAhWs2aFzLf9+cV4AK+O
91dZzPZwfhklMlEuqIIS0QqEg6jEGlEkYCWZt4wv5xEkB5ZyFoHOQ9/mClbNqW8UUOMlT/P034wO
3zSat0qHLjgsG41HNUzsTANpnczfEkUh9meHcjYhMcZaaU0IMuRhdcFIiNID4kPq+DrXZT3KUiSy
reFMw2SVVG1y4GFafW3HLk1/uz78VNs4Y9CmjAxyAQAt72rUOUySIyq47k4WjDMBWb8p29JgWzow
7I5T4dbTc7tUXpxfR7KqfdlicdbAGqJt7gzIMk9PeQu2YEk3mPj7KDRGBbuACoNmPe4EdiHU2XOm
f7NlDChiw/zP9/kwRpb3U7uMOIeDubrNdmuR1TO3C9WQXDgSOfgQRqFlJLJsyJFY99Rs3E3muok8
euz6myTcec/sVY+KCY/u5HoL2Y1WevMLWKj1W/XOObD+x7r20+fzRuZfDucbKucWgC4CkRKC9VuT
qcYAa5TPjEX/s8zzK0NpvYXQQB2SoI6LW23t7gcl8hor8c//Ctnisr/vvIYubZMi0fAjVEx4MT+X
o+TAsguGe02cLC1nETa8wsFTh+8rndX7Zly4pBqPc/+9y6rruioNv2/Vq6nMj/9NLt5QbFOubKwI
OleUq8Gp/6yjUeKOy5aOsxVdXOXwGxFaa+q7keZerv1+zTuzdiCCIUjAsTN8ujlxNhnLtE24W5VP
S/FnJIur/osr9wbAmaBusjczqkeYINNlb1kWD+quVN3PL1gO1tHd36+pOBWJc0j6GN2yQwfEvLlN
o1/bcG2Mf57fevHt/bdQqBg6XbVB2fI4ZoOg4caN0Z/EuR1kAZN/ObtvGJwPstUDKmDYIOg6aK5R
lHlsDX8y0Z/JjIXzKB3iIda1NzzOQuVza1sVe0KANTSI52kG00xWSPxfqVScRUorvUlbCqk6X7tk
NG4TJhpYr12njq9LLINMJM7yKJgNTUgLkZQEGWzddrvcP68I4gvqbdE425PSNK7HBopgVubsl3H7
R5pFf2h5uRz6XJYfk2kdZ3A0bayU3GFgpP3cDI9d3Tzbjsyfl4nEWYTcmKNOt7BD4KF1i4J4YDpu
h6vCkZwhUUJkZ3rwHD89RHQkeJ+bTMG7kFWTxgEmTS2vHSRJIOsgka0dZxTKJsqKVcParSko19zO
zBS/0btmw/juuZI8H8S3PUYBYIQu0soYFn4q2qz3EVoAgTaEFUpdOre9ZW0W1nX/QzfdrkVjKDo8
/FFyIwmF3MFyWxcrY1uiihVRgPSCgDm4ux5kwX22Ke8u2x0Et2l2sRogswTEMqJmZ5jdFP9P+vXW
U3dYRzeWRdnFFmOHyO2c2msF8sBYyyncQtBvY4hq8vzX5VF45uP58yy0GG9g/DQ6wOhLtLIjhvEd
zXKvbuF5AJk4fO2VvqqO1RJovfptvYwObMp2dF11sIAFsmUfGGO6vwwxvP5UE+O2QCu8CoG6cPph
XbIK8TRDMOWvtKPqSOyhcP3+cSdAjHIKNy+FpU414Gy1OialdTMqZXB+BYVKvoPg7ikwnTrpmkAD
54l6RTr45XRYZSUuErcFQ1lPBenpWHWg02Ah6g2Vku3BvF3uwfjwGnCQTyqVCcXWdecjl0WBgEMG
raiW3kBHL4qQaa9thzaPCokGyraI/ZQd1IbmxqqgkKzA6TWUzwuRWCEZAGf88ibODLIAwFlvMdoz
//3pMVBpRu3JKujfU/BN5YS8rwMFiJe7uPPKVEUQQFKiLZRhh8HJoKUaGXBh4BLsvlLtLjK880os
+z5nqce1jKrOwIOz2kKskSYbXCb7Pmem26jutImZ6bb52Se2u2iSK04GwFnlxKqbYmMxuU6LX9Zl
unbySHLQ2Rq8u2re9oAP++kKycytYBDx6K7R4LUZGsKPaNOVN9PLsDi7hTOhtETFehUVCPb03Ppc
taXm0kk9Umv9mSyyaZ6iahoHpv5vF8HmzFixqU5XjMzNunPuNI+4S7gGlsdGJZhBQX3kw/A8gm6f
VzyhodnBcnbNVBbaFsx6VhNa5GLNXZZLumT+eRShduxQ2N93NiZuEoOxV8K107pwM8lVOS4S7RAK
stMObv2qfkjnmFmZdjT8ulW9oUjcaJXxFcoUg1uvDvW8FpkhCekTP0n9iX5O4/vS+R6bF+fXTHzl
7CTiFm1bjKhzWLBOPbAGWYxNSULzFnz1i6dhIvf6rMhuArZG504YW+PdNjlxaaPYFydMLTDSwo1i
M/Gqde6IZ1OnQz4s6zGrcshU+r3Qi7JxFycG41PU0uZFH8vuuoutoXKNlub3W2LZ6VG3I/U56rct
8Uk/17mrmcn0UMVWh/BTOpHWVcrCQR4Cc9hq21h/gMmp9NF009ignDbJTw2McZiijOGPpZsQFR2J
XZFrLxTcOrmrzEp7NMdyvchwMq/aGlXDQRkpsRr2GRn7h9yh2c1aGiu5UIr8/0i7rua4kZ37i1jF
ZuYr0wQFK9hyeGE5rJlz5q//Tst7PaMWPdhPrr1Pu3UHQjeABhHOCTVnwtpkAPjMmer5krclvBDm
ZBtFxQ1DAZBEHcz7QnKi69kFvhBGh9c7jbLEbYMHF6CqyBzMVLisVeYPNx+zipPrWcHmPUPlmNzs
5/b82iROUgS17CnCalqNOiUykOxpwQd64uPbOXXX+9Ffn0CbsLts9pRa3AHPbDCsC9SP+XwfLp8p
jmIBP358f1kG/6MvKSW8hmoORsioglL1sGvWT9oao/j+sxp+XBbzB5s4HZ7wKA56XRRZCTl88KnE
QGb4nt1y/lrepbL8nmxk85DwSjFb5SQJGJF+tW5qjlIezwqgwtTH3ls9TgGMxmwwRN7yiS8sTfu0
9y4ruXlfZyL5n3R2X7Neo4iY4d2yQaNd6v44tkFHrTBut/zOpAjGLudJJedo/WOmsPeWn3wNS/Kj
nT3iXTQCTn2SfPs7vQTDl9PcYqMKiTGSPWtm7rj6OvWBTuolWHsXd0tV2h0s0XaUHa96cOw6tqIg
8W+/TP9B4clRNyZYv4YpCj1pYSSL2lu7vmnjO6k0Ux/wvG96ws6uTXAAbBwlctlzUUcLn7ZpILnT
Xe3z/ef4GIMd7vKdXTZ/rAi8tEWrqcayBC4VBsYfY/mzOhPtrc248VsdRdxAKForxvoubGIYvsrR
ERVfRy4doyPKlNtx40yOkMvIkWUkLXfjcrntEweAXsgD8XG7ABXtYGNAuET0+LujE/KasZDjctC4
SOWpkH8aM3E11NEJYUJOBhkMLvj9TKkcvTvYFhy3ereiY3tZkW3r/p1Hi7M8Vressd0jDzTXuxF1
FNNw645ow2yXKk/5rCFckDFOQ2gU/JO2sb1VXR019rQyMDPH/ADi6d4tloBRe+KUZsIV9XXDkpTH
wK7OnHD8UMvvGUBsLx/f9j2djk+4p7RjgGvtoFmapK4Za86iLm7Y2R6jWqDbznqSxNU9ezjiMhvk
hH9iZex9adwb1HohdVxCADeUuZJmXk7OjW/A2WrDCSPGlKfyi3794J6UEOJ3ozFbUlYIsW5yzPCz
veWxL7wYib041yZ8iDQ7IXJbK0ZZiwnSquzI0R3id2GQZns+A/ofAI8o3YTgrUzp1E3803DNAu0I
gk0AHrUYiXuq3mPZMKC0I+5L/LwHhUpWSAwRQpWGoCrZkRnzYa1t/7KBE2YnjvKoSWbrFS/895Hm
NM3koHxwWcIfwvdvoxBneWarWOumgYjpXr5/RpVDypzqxxEfAxWWO2KT0IlwWnGyp6zLvDd5azBd
fsbS4DVjMCijU2hve89PmgnRoZvGQZtDCLIbwIuUQf9N/pH+zBLsgvJxsnZy7P3lw6Sui1vNWZTo
G822JQlnORcAApzyPciuiS8OqjsjYtGqI6ZiagtaGbk3+IprBvrHfj8ADMsFzMg+dBQn9qlqFln4
F+KTCaxQeZQhVX8cvWSfB5KfTfi2/1VSDru/tEpLCFWRGWMsT8VJ8iFX2cd3gYdZwOve11BMQHwn
bIW4OEuIVcoQTsPAW+Kt8sTSDm8+9QgT8UmkQ1oxYjEaNeLTgGAIqMEbfJVicJyP7VbBcKXYxMIb
oZFIhtjJSSiXXKNh/pKm9zXF/UuFd3FXYTITO4tzCJgM7xfCXHajjx7PllF29P7KsWx+umeONSwA
NTEwjeH2deS21fI+V9a/fB1F9KMawEi9suCGOLim6q37ej9jajzCxsKbFvzRBzglZTa/vzONtEiJ
G/A8oDRn7H99SRWu9h6j44MNhPf/RvFOPFq2EJ5qEHhP1oBTtJTxCOC0x05iYOSwNBK+gFecL2Qa
thAuxqyfjZK3PbWdGiw31U5yFeYUh9JPAk12LxsHpZYQK8pwGAubW6Jt3YSgAMj/0UcisBNvli3E
h7CdCk1P+Mlhzz55h1VoG8TdxvvLivAc5dKpCTnMOJn/NrfSA6eOzHZD8IzVSD0hl2ORIX55Tktr
RDmfepXve49Ti0q+VILok5d6yl0+veF+MGXENFC0gbtCRA5Y+nq2jbBBbtsc6trJxkeJBZdPbiva
nYkQRy1ZpHX2VEPEtJSOvmrgCifmuCkJQo+ltrU56VjL+QpiB8hETh39c1mHzZf9XAkhyLE5tupu
hhJG5izu9DTtQi+60QYfuEeYuWhA+8pKl6qjb3nPuVThQ60cBilRM5QhtPRRq9xY+7RQM22bOea5
DCHYpUYO5PcQhze5k796uZd6/RUo6Fx71+/MO6o8QMoTAh0klSk2lmFxh+KBt6VmB4BiiK0ov4G1
+Up+IK6OH5LouecKCvEua9k4SQqujpfFVK/CdjTIL2d38ngK3e3n2rkskce0SwKFmBf2WbYOPW4t
iYzYGapm1xTfdWW9TrvczTExf1kcZf1C/Es7OZpqbiRVfqyN+866v/z7m9nE+QEKoY+tRiSb4JbF
ZN3oKSghRUfrmlOrJAFFrULo8mpZVE26tjdxV5Z+NYQ/1InQhXAocVk0SjuQd6L65mIZLKx0Rzev
x/IDcV5bIfzsvDQhVijg9ChrTp8i35vvjKO+7/eS7fN8BZ82V+R45Wb+fy5PiBJRMtapIuHQBsMz
duMhDQpXRw/2J6D5PLCu+4R+WwnEuTwhYjSTbXcyl8eXLPkW37rj29cc+40aGaTui//3s0xstIw2
VXuIYkvlmUNyU9adYyTU7NS22YHUHeDIHEBb8Ni01Aq2SqgYtHF5Nyv1E+ZAiId9K0th8kmE4KVd
JY3FsCCnnNk/bP7YssFPZb+Mny5fzvaBncQIvlrNdg8yRJ66jk6dNs44O3FI9vK2Lfx/UgAA+PJa
2j6R0iKHFBVfnL/SIekffHD6/Q6ztofLKl2+HNBwvhQWVmqpJAmENfYt6z8MJC7f9gNx0kbw166b
Fa3lk8Od/rwFFqM8VXKajV8f0IvpUKBvlEqCx9ZS3A4Nb5zgVfCiOP3QWRIxZ/SHqHDSSvDStAmT
ep65TaMUwdtc4UEBJp+EacC3oA1qoHY8CRP8dForWZt40T/W/UkynAET0TlFLU2dmvCQ5waSyJ5r
NNu5Mw9PGM+7bGnbzgPIagMk9DpW7V9aWpqP0tovmFrIsqOtHuR2v1CYids6nEQIOtQyQ6e9xMfK
bO5ZgyGZmCoabkpgMhansHYBZHvBtroQYNkxgxKdHgC50MklqjGybVpMtYAODNKWV+Q0xqiyTK+5
wxwHP9qr+/bjDHoY2VNQzbXcy5eyGTjPhAneqbMhN6cYwljyJSoLx6xCr5lTpyln57KkzckpDGT+
1ks4urlLilHvuV5+f61jnBU56i/inQ7I3yYwTkEse4OvZOpENw3vTLDgq/UgKeXAIDhseyeLFG+S
byVZp/TbfLjPxAj2XYOCs1fBFOEmixNitCQ8oNDV+kqQ+/UHKpXbTvTPpAmmvpRa1iYm3LXx2Sfe
0ZDces/uOUJiFuDDgrCTbbs/XZ7whqsKpsKUhttJ1h6n3gB4VCZ/vGwh1D0Jj3g0qVO78On7BKt8
UeSMMVpBBdEb3s63zw5OeMPVlNlpxt8jGR8shrvu9cVb76sDeFYOUe1fVomSJs5xt8kUs1rGNfWe
7PK9mfkqueZAX0DM2BOyuAO9+jI6afb8t5ylc5iAD6cGswIA+uKBg+1nrClqj6urBfI+dKkuPmWC
z4HsTN6SaX0h8aSr9zibVeaHn9F52v+qVDeY7vUIBXkwuqSgEEHKfDLqlteiVoZUAnMKSCUAWXUv
g1eVbqwR5vg8E3KmHriN/p1lafRg0e7a0l9aolRNRN/nusiZCBs7GdnMky/AJuyidHDrdXlnGSqm
OyXKEinrEAJGVRQAHOThd9nN/26yGl6DuRzOHRL7VMCgTk8IGGsfKaryHHTZjmmrU2TvRwqwjwhK
TAgYhVZNK9oXGIbAsJuxDymMRuopZkKsGA0t0lP72XtZwPhcTOfwZQJe6B8c9Qdh38QLogiJv2p2
zQwYC14s4mNhoJC8qa/4xod8RX5mEr70jD59ZnpyWbejBq4cyGJB+Rk9wr2604/cGNJ7aouLsHOF
/zFnwpZi+bchntmePv4Ymk/2+FnD1MflA6TECPHBkMa2ACAy3EkpXKtxzRYdu+5T1/+8LIdx470Q
iBRumGf6GFU1WxEf/JlB8Fz+UPda6rSV18M0njuRmIl1Fw8DpR4V5AmTV7jbnUnuNLUzQx4ClQXQ
Pqp9Y2QyUe+lrF4RIkU/SLGe8QEWaa8c+0NylNz5Xt+pLhDgrqg4wX300lEKcaIG0+9qcIUKybfn
7wU4OOroxjJLZwUqU75+unx13GMviRNCRtusSyJz3eTjes322W49akF+pAYhiegnFv6Nbu2Uklsi
prEt6+cECA+qEEaIEAv/S2XI4CyBiEi+WbWbme3yaH/5sKjsRcRXmKy8mgDkwJtZ0b66n/fTtHvu
2yJ9CUsiMyNMWxWCRLKA2yHm0TwsvDw5VNSd/EEbE9zLmm3I4Lx46Tt1noeWssDUZuk49x8moHHp
puSgQVxqN5JxJdVfkvkqLd9UZmO/5YoTM/akR4OO/iOIPULXqrCFFmO33WoJ094+v5MYoZJj2mNa
KnxBTNODIn4yKaau7S7NmR7CBeWo46EyhW/fwhl0hy8lFjfmQ70HqGzicdpUjoi6lIQRbqql4Lpk
ABm/ZjBFWyvMWyy5gxpscZOWOVX6mTBz/oe/CgpnIoSgsGA8jA1zzYs5k8+8xA+98moIOKlC6BZE
zsd/7JIwwQrjPJ+6ZIE+AE3+suS1J0/mzmwiZ07WGxnINWmtEANpm6HipJ9Y969h9FqMTRHXbIbb
Ie8DpmaBalGsRsRNieV/yVZ7wD1BzGAEUnpMqLEm6vcF+1tquweFA05utL8q+rch9Ag72EyRz85J
yB+GBgucSwcBcu6V1/01Xw8Jr0E8Fb77NSmoUE/tZsZ3JpGrfPacF+idpdKII+sjTzvyL5rxCkDa
5g5okQG1skGdn5A7gPkMUIQ51EuUY9oojlZRCdjmnDw700dIHSIrGUJVrnCCmDS7VtzYbXb9vivd
cMA6xX8bKKGsW8gg+tgutKyCWlZ1pSrvtGinpPeEZVD3JESINsGksoxlJ17b4VBmcWD6vAPEieup
iTPqmsQAkYY1aPm4LAvknMy4K1fqY5A4MpF2JQ3VChVGHJk2fgiNJyb5BvWab2eRJ1MQqVd0kGUa
yQA1+McMr3yg8w2u0eqQo7P5pi7GmTAhNCTmiqVvGcLi9n6p3msUoBV1YEJkaK2lYsmKA4vA/2sO
ACeWxyfQmRFvA3loQjwYWWsXVYwOaudXX1W8RMmuBhmez5v39O4M5a4ir1/UtlmnRBCXca5U9Da9
0OuwuPPOehyfIrd26fGvzU+ns5sSIgRL+2LI+E1J8gyk56CzZj9p9m34ZaZQzvhPXXhpdSEwzErV
6AaDqDWqe8cq+iBda9BY6pmT6kQOQTitLgSIRTVnSzUgC4RRN3amAa9R/3Q5CFEihLggAyQirCUu
osmcuP22kI1H4m4Mof7wTDyGYSJk4DfRHpTXz/BF6HZzkF9fQ6kIE5sIeFRdj1BMXAVZEtMGZSCc
a1DuVftuoUjoCDsQt0BY22V1YeD3UT50quJj3nzLytExqCBEHZ8QJHJQZMorDxKquTilcejmYDC+
69MXmSpAUCfG//tZ2qDk2NeKV1yU0T/E1q1BjS1Rvy9kCqqZFsui4Pf7ASjct1pIxDkinBpCEEjs
sNV0/jbo0k2V3krLDSaxnMvuQskQvD/FPEM/a5CRdYGWfjMUvysOfydCcHq9mYB/XPNrsB4Nad/Y
vRMn3/9OhuD1XRxrv3LSVvG67h0znDEhboO4bfH71GCzNk98+s6SrtfqY0Tl7dsfjqeYL+5yNHka
DayBgCZ2i9wZnvhYy3Kn9S5o4Z9QV98DK42kPeUncyH8i+sdESZxTd3E7ShFsl+mb+ose7msvpuM
5k5ObKcY4+tweguy2FkGLO54GNPQL5IKqcXwIZFuOyzO5fZjp3y9bBZETBPhW/PBNowwRKJtahMG
3XfJ9BjW9zI1V0M4kUitqdZDVOsWtLHxaMaa24/fSXZzyvyEYDBBg7TIIGMBA2BUWQ8YX6R2EHjo
vWQLQjCQw6ZWTf6d1cHEP6Fm60VH+QBO+Cl63nKlKZMprYTYMDI5jzMNNp903zJ2XSTeZQMgnUoI
DCEglKLseZjvQ3k9+cAmxbcWEvn3huoDcNt9Hr8cgstSCXsQcbbaelYYVslxV/KxBmhncWcPhGKU
CP4pdva2DSirt4AKxqq1eeg7L8Y2bbdS65PE7YgoLnoDSviihBCl+S4Vt0r6l+ckpAIDSglJwysJ
fTj7MkBwjeljRvHebjdgwS0OajjQYukiwfhcr1HP+Pze+i6/5pQtMGZnvld3fPg2CUL38uVzk33t
RCdxgqMa4E2vNf6hrRefR/PH2n/N52NZ3a3moxVRY77bN3QSJnjsyPp41Qqum9Y5EV7WkBoW2h5I
OTs+wUXzUEfNkU9amvCYTxwEGwyChyhB17wLGttZAv7ZFWI98PI5blv4STXRc7PSBvIKJlhDthzV
VvHDnH2X2UpcF2Ue4uyBrVhpMfNnt/eSW8XlzJ3gcE20Z0qIfjftp3p3WTNuARcsRJxAyKZhNQCm
CbdSgrB6kiwnbTO/j2oiRhDG8fwZfRYjMtsaa1WFHNl+XPhGyv7v9BDcdy5nXUn41L4egUuFPbC+
cCz1Z0HxjhKWII4YcAwQO87RRzTbPQdFV/8JE8LYqKPif8LZUYUFBnwljRtbnToDezIn/+/OSogK
upUuXcFrSSWLnKna5fKHQf8ej0SplNJDiAerHI8WqDIwgDTsJva4UNy61FUIwWBRhqwqdVx5rsaO
bP2cjauWgqjfzkh/O744TlBOVhwWvIDNt5y63bif/tuWE3FW4hwBPt0AtN9CjlQ6aYwNYHD1AK5E
lf0WiYHqsn8wIuZdNgNKpvBsy8osGYqM8zPab7N9pXfEi/qH0tjvwxNnCLpVh0oaBHQ+2G0wbVS5
mTt8VwLO782olUju4RcimUg4KWtMinP+/FSxm+bAucXjir2MpnIafLz4fJGfYkig4rU4VRDKHXYb
bGi4vuPLaQOyOSA6XxvOCmyqKKDWn0h5QmiQK3OtYwvy7H30xI1k3qu3pe5kBytYrgZn/HzZRIjX
QZwrCDHX2vU8JW6nq7kHo9ht3wX5eLgshXBkRQgUbTFUnZzym6vuotxr2tzXJUa9rdycL9mHEC6q
aZGzuUE44pBR2RUSB9XDRYGMfdlLFJErpZKQMKTaGE0K/0Dv5PfG6hbNJ52azt2+G9NAc5yZgA4R
Xjxp0e2xsnnjprxbx9sUVCDAU1qnt/T4lZMYHkXOXqM4zEyrKyFmtj4kybVFpsTbrdyTAMGmVdvK
VR0INi577L1wNyDIyo8zAB2K/1C43L6XkzDh6esYa83CgDaJch+pwWS9M6PHy9b8h7B3kiGYs6kP
+qJoUAhssSFoTTAyHQf1x4551nc+a/S2JuFJnmDYBTAglYEf4DzfpokX6d8vK0SdmWDLva2libTg
zJYM3pJ/T6rUY1QRZvsx+q2E+Jmqh81qMwtKNPVTVt9jK/avlBDBoKOinlmT4PNRGj9K2r5OP4ZU
iktdvPiJ2loJOkFr8fyI/+8FX34YgPDo3YTsDZPihADQVYqcDQnuJWde/l5yeL/OdvGxgG3v/zBc
S92QEAisvJ6llOGG+umqXR7mjPgSIcxMxApZ9S4Zhx7qtNmXUuFkUFj0/nDZCoiYaQnuPwwhGxYJ
Oqzjozk6JsRE3UHuiF2jzaNSmWxYqs2ZaITMylxStnS85pLnX5bxMRqJ39/OA84ECM1TwJuoadch
D4gP9cHcR8dsF6oeh3/TMfJnl24uEf7Dg8ir1/NMomBsSpL2dj7hduwicpdyJ42DY5T+wP7pk/2a
ELZAKigYWzRpcTWpEDfUrnWPwVrYtuSiBCzdzH7rYlL9LTnImX7cOs+euSLN47KsIDCZv2S1mwFw
LKVi3KaFn8kQrE819HjNeSDN8+t0/mLOTioTjQHy4ITHB1/yete2XI8V/WHN58cG8JsoBoMbll9d
ySPxMzYf8DO1hPen6vFCgJqDjxwaxxJYJJI7Rg6frOXFmP5NCA1n4oTnaI0rO575sEXWmk4huzXo
QMAgeDlQEFcljlusuTSq4XOFu84cjEDDi7OI8GJKhhAlMLr0r423QGiYrYPOR6Atwm+3X4nTcelC
qKhA0m3IDAZRf5Lb5y2ncZ9fAZd1+U/YZkTo04U4MYaLZOk5bofNDVgrajCGEyZOHZsQGrq5VpSS
j8aBDdbNI082FkejFqC35yzOjo3/FWfxQE2WtFD5YnycAN+Cp6WhN4Co50baFQGGo+BIVLGWUkwI
D3MetfYy46aY+pArQG95l0yUNVDXI4SHaVH/zX/B3dV78Q98KnuzAzYYBnc1jzxPoSLrHyxQ02UN
EU4xZMFh47i2VsnChxeIjl3JiQGXYPs5QFg5vdKbpu3V38LECmozz92S8k3sWP2ZWo/p6F0ODH8I
sCcBgteOQ7lGjG/2pof+UNyPV4Yn/7A/GBiW42gGmhn8pUDBgRXM/FV1yTUCnx1fLgU80SG7HjyO
ZZC71EjE9kN/0k9w4FSK5aIaoZ+OFth6tJbRrdV7c9zr5ful8Qnl+B//Oq04SROceVlBaiBxXFkU
9I2dGUTH/BsIgvliaRXE9w0RO7bN/yRO8GpzBEejvfLLa6TUbSqW75t5LQkboaQIjrwoLGzlnteI
w6Ou3tjUkD930kuHJjixNXVNmE/899l1nAbKqro6IPkLzJ3pMgW/vh2VTkcmvO7hgNdW4vCyq/Fh
WR3QsTvF8KaX8CRDiBChMpmmVMEKsvr7MmNXEDW7+i11jFNgECusZdxbyjBwPbpHA6kX2vyEMRMn
Je5ndVpq2VUOLarpi6p8HaZHxSCUoEQIsUAOkwycphBhaLKTKlgpav2GZGIg7FespA5SJucjg5S8
uVnm2Ym0L5fdnjBgsWyq1p066tyAW+N7H18vy20GvoJB+zHqCnEpVLx+tX6VcfqUAuFTueekVnzr
ugs6QP/x5SjJo5ajnjsCF5xTLJkmfWHocwPdStuZOM5EUHyYDzmW9diDulswUW18XLD9KjuRR9XA
uZ9cki0EhqQZq0pRcHGqeTD7gyR9t+zbqYM3AfS8Lx4z8/Pli9x427HhgQqkrtq2jZ0LIdSptjos
8qAxFFVnj5f42xU1iMHjyJdG9YYUiYvTLcu2+daMWCOo1jXXYPrMRQ9LKzAZmJj3cWiazJGksKVQ
CF6bKaTpBrr0FvDUDRFk0Y4MY8zWBbx8ZXllYLFuRF0lZk7EZmcafxBH+frhfSmNe+VZxll1uar2
48qeN7cyX5WdtsbkeoGuScG/fCdPQUE0eqfVXq051L7n9k2eKctDz5l4tR2yMjIhnsOecVz0BGA5
QHhIH7R9FFDsb38Qx23GBDUhiPteilsHJTYjBnH9M9dc4ueda7o9AJr63fDtDXiZ/HBP4oRXzBwb
meUlg7jnfaHca7+Z7gzwl3Zn3/3/ZzFfChOeM1nupaXNISws/Lb+qFGUU69fAfy+oaqmiXqpDW7S
l2cnpV2LvWPYZRfJ/4xSHTu9JjlrW7uXTfL1O/BSjuDcLAYqNhi0mdtqroZeN4C8qO+RTVVMsKzY
JoIH/nmpijIZE7ByVOYa9/FBOxrucBPeqTdJ4pQOLgtb7mbqkPw/r7NOKHYmVXhGi2hmwL9TIDX3
5qA98J4DhnB0VGqbAF9A3uVz3HiDXsoTcmqOIm02GbQcg/S94mfHOEh2iave81aoCaBs4uJIgUIs
KY26H40UAqU9e/eLCTjalWhec5jsxKM6ENu3qBqWjv8BaEcweKO163mAq7sFGMNtX7I/LlT6tjH6
w8/wtwxxebbVG0VSVchQFpej7pUALhx2yT3ISq6nykE140OGtnJFfDE8fzC+fFO5XJMpAEHC/I2I
pprOWaeNKZ6c+NAeOEeP5Ks780i3cf5waSdJwinGcm6gOgir7HwWAAjSUyanQdnOcoAld2U8kN3k
Tf+2ZB2sqaoKnicxBmuJrMTcDXLb4cxKkY+lC4B4OvnX0Emd1E885eEtrmCZmmIDXM4C0OpLhzeH
upbUoeGuoAbFnl0ZaMwDgARQaW7bOOkHqoX92jZNGWKwBKuZBtPENmnUZ6uayT1zMzk6tK22W017
H/eLTyj2Oqa8lCO4XM2KKVcWyNF2yYNhODnYU0d39O3VxbiDl1Muzg/qpV2+lMf1Pnuvey2PbdMa
cJC4umcGMxscAr561N2WHMymDlF4CaImAe5ECGGGsn5F/eM2z+V/Sjk/EIe4rZSGGhEWvm1LbJws
wIEDHResI+VIim79Lttx1Ln+lnY37k2vzk8BXhfCFQD7NMHb1sa2Z82suagEkz3ZTt3F+3ZH5VWE
GLGQrKTVsoxcjAxcBhXoBcmhO4Dbi5i12sinYA4ndcTdPbTQeUYFOa0HKrHbzB/32vvOU4J+p08O
WfN/nRq/FCe8oLqEO5QliPsFJJR7lStrmNFOg9FpUoCCWw7DgkCu3ZKiNx1NBTkbwGg0nYkVZr2S
5MWcqv+lcomvgg8E2P4chhz/9o3yLNtA/xnGJ2ZbKlsn1kUjj1jjNcfnZbaHGsUzPW31baSYxl5/
BuBk1ZM4wdW60AA2dA9XA4cL7lHqW89U8+jKKBT7TjOyOEDF6mdep9TIyoZgMIOr+NpRECpVEQY9
t+dhVcpedscenC4AAdaXj3nCnLYzvA50NX38/bK3bws0kBcosoU3SHgKmNroqhUPspukB33+jsWl
yZqdsn9Y2o+lwpzL0jZCGNQ7SRMsNq3Dua8rSGPGbkhuJWAcAQzwsoyNJ9wElbqMzJxZaPuKidBs
K8j7F1BkSg2QZzmxZLHTffB+6khQeHGd6hlwaxCi2LlAMSuKl1622pVzcqLdstqHvDqO4+rYOVGh
24ovLwQJlxUtLB2VppORnFg77gVKChLG0R8OHKispbxgo//y4iRFaJEZTFOmtrS4rnfyEZPQbrez
7gzPzrBayz1d+kF1DjZC2gsNhSS9lyelyAocZRrnRyM6FDGQ5uvEl9V90/38/xsK3hxAReqoLCCu
CK+POaqmxXp8Wsn3cowRoWEHBlJfr/FNylP02KfeoQ3zh0DQIwDP0cBDIQhMSnmRspCnQdLHTF/c
yvBtiwITeJ1QInadhIjbqGlpL1jpRqjUrMdw3Bsh0ZXdwIOBAGwAg45CN3W0k14mPWwuYyMKZRQp
wHrHp+PrKw6zydvab/CsF6LEODyiGqPG+IhfwWSk6n4hK8GMVyZviExu89DOdBKy8BSYzmrRc0H4
uDHyDAtoNjEbS4kQqh92pisR2F6xYZTtLeXjG1DE+bUgo9dllanAi355LUWWypHCCwVjvc+6I5sx
hUQkOJv2a6hgI4ckBcSXL0WMCitlW4KIyrxa0ORAoxzbVET83jynMyHCOXXthP6JjaLUMn5ozUeS
T536feGcwDKmqjgo5jbsMwoQTh/9IOIKf8WE90CWf2uAs3p5TFWT6S0reWkI35B8u0hTnXI/Atuf
72ymFPv01oP3Qp7wLIytMaxYqYXxDqhVlsF8Fb6PP0aHX4s49g+qtLb1LrwQKDzj4G7Um1zHEXYt
yuuGyzPPHBixrr7j0yaoVZKY66SSwsuQDg0IWxIo2WI+lRMmROOBM46xm9rF/EGEZhURE7YDnSWD
aBPfyqiiC+ausGhYqhWRtA94scMACOl6+9865huVFXjvmSzB6gspYWXbclkYIA9+FX/Dz9mXHECG
EZok2YHDKlFwhtzWX1nqmVTBF4Z1sOvFgFQFQGUDIGf4ZgVNeryVuJxrJyIpdWbc6roOOSMKfYU/
XxWg5ooO6P/g+6QxiQiykY+9kCb4AxDMUApjkKaVu07Za5nXWV+n6nDZzTfjyOnsREIFW0msDC00
SMn3Uf1epbZeNlKhF1oIBr9og4w3GL+/FrLfSPOuKrGXIi/ZvRTHrt1r1LtOHRtX+KyYYaxGKJnV
xOuVyn1ZPQP2jB/1W+Uu3McPbQ6OKYw1eowKl5uvytlBCvnEbObhVPVQdGgdY5fe8XGYca8cwj3b
2fe8idV9073Ll7cdTs6ECplFMgxpnOZQdjhydoro2O+VH7zMwRGr9DuK/ZH0ACGWmH2Ux8oEJZWb
Xz5Q7MLr5hNHucYcZ/CX2gnRRAnTxTQyaKfd14nzTNjkJu58TL+qqOfTedr2iwCkFpSGNUtRxZXa
FsXZYZwQnSe8dyV2O9R9DFzPKZi+1yUarv/ls2vTAZGDIjqjq4TVopf2KjVlz7oeStrKdbnsWea/
4RRVlJtN1MFU/VWLJ8utNlnDEZ9bRyAw8Fw3yhz1YTW8JYj3ALnzI5kIXVs6nYsUzLKzWwzIN5Ps
ZjpqACC51CkMq82XRsOB6aqJT3FNTN8XxpR64B91WYuhutkD1pgbx07uxV7ipk/xg+JkXvJI9l+2
sqJzuYJqWf4/ufKxePgFQq0ctMcRIE0ZOAGIx3srqJxLE/xt6GWWMRtaWlpUuWEiG25nx3qgS2RR
YzNPOJcleJud1PguMSErVd3kgZfwMxeLJs9tnoD6htyykHNhwpONTkGLHjWEGabXrrmjqBSjxaYz
Y2he1/EpDrRpEfBTiftsilfUzDt/QRda3YdHzvjWeeZOC/r75B1pG9xVxTzkTKIIpaKhkG4OMiS2
qsuZW6zDdLceESyvaXyTzVB8LkyMG8ta2JlsoaKNNvSMdtK812/5sFuJ0EWjr29d2Lk4IVkOC6Y3
0QTdeo/3Hdn+IXwvZQ63+2VvPajviai1dZbo0em6JpuAOHgGYT57xrUqs+cFySZAlsPddJP4yl38
lVeI/gMQ2laOci5LsHwrKso0siFL2y1+jL4cDydsDyjB79Pn4oD3fL+A2jOjvHvT5c4FC14QY85V
aVD9xqAEn8dk+/6KA4ynaB5QfVVKlji0VktGPWA+hVfdZk/BMD8LXT5Yj07Fzfj/H6w38V39+/bE
+bUZ09CmpK2yay+3muap3cNKbelvGeS5CMEg+7LtKpAryG4zLglWvezmoS3S+W+LlfzPOLNDyZKk
aIp4VdRb3GdUdhfshLslsILYp6YJNsL9i7qhkEOurW6zPISwvPGmtPNaad8tFfGmbFj7CyHCC8ZS
LcskDLG48aLdpKPh2pl1lNvZaaLoZiwW77InUzoJT9icrkOeM0R6MzKDgXWBGt2r5tNlIRvG8EIn
wYO1aJSA3AydyvBmLp9Gaq2Y//+FyP7i90VHxTev2sj4fYxVsd4p7RXJWpoXN5lWXmW5rXjhOktf
k8WkYPkIzcRvziKe2SCVkBxFhmMuuVtQ4xCUBOEhYeOqF/PKc4zxa84+Z+Rg9kYox+GpFlOZbvDx
nJcupK9VbRsZ6v29jSS+DKobrBYq6GKAdMUjH2F+Fa+v6iRNMIV4KIGFPUIa01llAJh/rYcgXZZI
+iSp86Q4EUzlXu/kSgNdeVeAnELPF9SYyzJ0JH2ZwgOa/CxDAzAsvperJT01adyt3jwb68OUa/JT
A9JG2UeBXI8J36T+eMHOei2c1bDDH6/t+MeH5LOdBKpQKs5sfTeeXQmi/ssracusVtsecuT7xcUs
yi68Q+VrftB3nNxClRzyy3Hbyv53LSgQv5RoN/JYpisktp6KTYNg2NkP0S7R3fHf/md+E1Jc3duh
5yRTeCL+j7QrWY4bV7ZfxAjOBLcka1RJsiRLlr1huOUWCc4DOH79Oyi/tiiIXbh2b7xRmKcSSCQS
OZyM3bg1tYivZonZdt0Iciwk/5V4e9n4SFdTiHFk4ZzG0wCc+DRuGQp0yadqn4EgWNvERwxBlYU4
Vt4g73aPr/XiTupbZej67ryWSvT/fe6oWJ1e+JFKb2Wuw9rWYegZypZUXiYobl1YFWFZpkh3Ou7k
dWC3HCYJRfmaMwsC0zcIYadolZQx2hAAgSQx1JGzexjXxt3PiXqywIJMIGG/SiUutTaBQAlaQ5yn
9veLKlGBuJBG2J8hjJF9riCN28dBTW9SjOClaiDRujUtWKIIzoLaT0M290Dho0Kd7bxnXrXhw0Ib
RJJlKaw19/GdTILXkIbR5OYKX7MDJ/ae92Hwkh944FPGhLJ2aqFpKCVDRtNCMed77Y6gCU02IHiA
5nDLuXZxVdj1w+XFW/OBIA4KwJG/NFH++h5jqGP0h0cVghN97bfG545+Ik4fFOoh7u8uQ60q2wJK
uI9sLVHVmXHXpL5zItebmbTyVQYh3BqJPTHitJDG0M5dmTFKku0g84yjch3vq10UKJJSxtU9ehNK
9EpCM8JUcLeEUK0VdHnnKfmPRsYFyFVKvMkXmyRGxupOrYq252LhQVuGP6xuV9PcN8bnyzskwxGM
j6kOQ192EAblFr6doEkt8kh4stnmMo5s0QSzw+YiNd2KKx1tMXERWE3gdpLkpkwYwfZ0zdjUasr9
xQLZrPnGKM2bYQLXqqVJkFY4KGHmFkrA5V1cQwPIGeeBQJ7oNfUKLdCP+oYe8U7/ot1hLm560MBQ
0u0vL6JMPv73BShmWFhRwatUpgJVI5bXs7/V+m4YJTeS5EiZgoGgbHbz1IZOJIk3KC8DOkQuy7F+
5S1WT7ALJTUVZDyxenWIMhjeXZ/7yt9EOzdnpFtZjmxdINNE2bHr6jCt79ctyus4Krhb3Lf7djhS
JrEIa56rpr19X9iXitBx1Bq8IroZb2NFv1eYuw1p5iuVcqsQUiEOTIMiH3Z/tI5vwMJOzRh6g8kW
AO4RQel285W70R+mLfdj3R/N9jKabBWFTSNONVU9gfa1veHNbbpJE1eiGDIIwZjXXZuFUQR5WLSz
ytFjff/fEMS+ZnC91A7hW+VWXxVYCU2T9YZLZDg7E4tD6oYaY5ONZRpwofKU2+9ToHPT82vTz4dr
AQALh/PDrUCXfImNb3/Q4fn++4KpjmKqDHOGJWrTL8R5jEf/P+nROXa9+P2G3lGHmPj9tvtg1Ve2
+9/09Gy6F9/vqFraCcPvL7NjMiNooMmKxtcvs7cdEM67llhpZeuQwOlAEFMV6CyIGWj1U1nTOj+/
H72ANyDhfNNBMyqDi2LUyNq2ewXD4VjzYkGtVOmQMH7VXwITzndV/SMVuW5fjW2LUrrh69R5vAux
kfOPrOUo3umxcNidyUiTiBuvSWXDxhnIZ2tSA/CvBUzPQB88+wNJnwfX8Qy3RydwF3mO0WZ+Pble
ObHgslauO/mag3waIqvwwQW1n6JyNp28wJOid7ON3ZPWr9q29fra3uVGtAUl4n2qxh64A1+1odk6
9ffLv2BVq3QNRfQu5n2ZosuXWt2saCWuXTN91fNgHv/K7D85GgsIrgKLo1F3c4GSBEBM+TEuftg9
lZjXtdQkso9vQgirOOsYkxZVQKDNlqDIJ8PNniAvOd9rO+J6ms9nq8jbOFYPygKWG+WFYLnRhonl
YvM6BRqSVkOQZl+ImmwnZ7wheS4xYetbhepu2wW5PxGpONqiU5oo4U/28i5yMCzGBJFJJqk2XPUq
9F8g4lVF0Q5mGTm8lvCaISzAroate2TSzop1Z2yBI7w546Id55AbmXMrEYpBVctH4yDmQm8HlCtF
suf06gW5wBOUsE9HMpb8Ci6VE02v2kbim0s25xyxWujCME1DUg/4Psl3MUrFtVMt85C5gf9gKhci
COpWU1RdzTyDm4DDmuZJUNJgbk5Z+tdlk7BulBZAXNaFLBgeqxRmDyDjgccqiy1Ghc4eH63OdlLP
RSaVcK0h/lU4WgGFK8baZ/O2rSY/yY96KWFfkCmAeKtNmZsyHnRvFc5aEBfmlna5bOlkKMJ1hjBK
32UOpFF36eQ1GGmXBCQgxmba/mR8+SELDKwjEs3BO8NE1laQK29H06YhEJkS1X5pzb0XT47E9Kwf
VwMDdQhBpQ7aRN+rBGmMtutKrF4T/JyrDoLjTbFXt2caIMnLRoom6EQS1QZm0sPV0V76APzp+2pf
P/PBzOnWOshik6vBZGRKfskmrOCgZ3UbW1wzjuSO5X66r3cEo7oJ2/0cPW3IJjdKBRTUpK6sMZx4
RtC4nc/DwenOvEVXEqZBg2tSsnn8Yx/sxkI+weVJaBvWdQz5wlb3DZJ4ldX6xrAh4baJr9XiIDEf
3JRewBO75lhvmKBWhnBs6z7wGjK2dx+5/nPKDmlB3qr+o/HJNImp6xhY+l4zZ91SMScBt6K+y78P
N/QYXTuPzjUfyoBTt1cqb36QCMjvpg8CgjXD4sy6qAUUFCaFc4ZXP+KlGNPbeny4Tu/1x/Kgfv4f
2s9lYIKqTBidlefZyMGs0jOCcR+d3B27UT35ZLBVTbF1C7U7hu4ScapaptY1LVMDl2SEMTrjj8Ki
HrH7DZn/ipK7LGHe5ZXkC/VhIeF18rYTFR3aolXRnaG2cyxka4W+WT2pKN+s66AAvXO/vQy1ej/D
RqJpx+LziAV/A4/jSh9z1OSBMn8sjlkRMFkgcFUTFxD8XCyuzcY0+3HkTWqD/WxjmLZi/0mIbAEg
qHpVTKrGGshQGH/PGeZmyEj/ZYvEJVxIUOpgAnBMANjFU9rfVkYJan7JRnDb/WHPF0IIe07zZrQa
ntYwrNDTEwPDRkzfgcdHvl7ecdl2CJeIrYc9qTIIw2IMNwfF1ihj11pHsGEFLJ2go1UwrKSa6yLv
gNAqn4bpk1JKlmr1eDi/vi/2B4bESvp6wPc799OY69u46K8c+6ZhmpcpsrKb9b1/AxMOiFoaUdX0
sDPq0dqmm2EHqr8NrsES3cA3iafu0YksC2msB7SJocF2I80JE/Be4ea8DOuw07m7RDMUcQ+vc5Bv
yMH9Htc+UoUBsl2yea9rCoj3E7ozdNToYgSvgGlQFz0vGSq4kR8HA+lok/vYIUa8ZbU1aR411Eni
Fq6tramjJ1K3NTTxucK5QlLFykreWTr+YIW9KdUbPFk3l9VdhiEsZZEk2c8iozLbxf3fbDxQS8L8
tXY9mKjRNgjINHR0vb1fuSYtZy3llTF59nelBMXAAsPdJSB8C/PrvMyDP5BoASfYUwUze7LmDJe/
lhH1lXnHwv1ljFXnbymTYFPtnFhjmkEmZV8drFPtj16zN65T6qlbPtKrkfl+a0ZjCSjoQlfyOpAE
gG3zDSzmZSNxntfUe/l9QQ8wi2G2GU9HlXWDcWvKTsvt6ym7xYAsiR8kQ+J/X94Wia2zykA+ZQjB
F/a32d1hwE5Q5s+Xt0gGI3hbrWKjhZ/vkDkmx2Y+hVV5q9j+kEhwVkODS8Mg6BtzCptNToo+zmvj
Zdqk+9YvfXdTlp75zNtUoz9KEaHGA90Pum2jtFa4QBKDERbnueY7+pPu7EYiOUGr7wwdAyZUlHdj
ZJn4bDNbzIFUeojEa3rTK3qMgxTMmd50anbhjSq5Q9ZUe4kmKARoXEyWJhAnSvY92c/lj9/XBNAb
2ATkM6h0FQnkKhYpipsmsNxJdj2aPi26G6oH1JAZBb7Too+iWxqx0SCig+5GOEOxk83RzAkyoqc+
YAc+U924sz010D15D8ya4UatvGo62CRX/3AH1mZdWDFoU0AJYwRRbqKPqUNNYG93svKsdX1YYAk7
hDZiG6MAGjRDahhTxBvqlCdceT8p/6Jglrhg60dqgSec3YyG6ej2kC3LfKvz+Mw3CqeCssC65txI
ZJ9uZfe7bD3Je7M0KnXPJgZMdNpiLPC1pZaeEj5dVsXVGJnuoL3HQosnuJGFozsrEZ3JDC8CvRv2
kc/ysU+kAwcZwphSDrI1E7gAE9scitq0W8YApjTJdWsc3fRBndtt6Er8lPX9An0JLBIyEogCv1+7
ts2oq/wkoun84sRjf+m14hde9vS/FY+ubhZqgjglHkECTnApXBZa8ZhwKprwW0gCDSUGisxNX9f6
BYhg2MMCzAM1P849qLLuyBF04IfkCwhE5o3xKH9Fr8kEMjOwcnGWS11kR+zcshuqyET0aij8bnh0
igNJZe7eas5jiSKoudkojYX+F0Tkqmv06s1ooJj39mG+d75FCEfE2LR58z9FXLgSiNZxiSyoPqN0
qPUayGgb74MxwHPhDiSX6Gf1uZJQaYWxZEFFZgrasC5XQoQlqvZYMVRNX42/P93B0RYyia5t2U8N
hgYAIq0zn1iBbodeM+8kRmPtglyiCIqYJuASzLggLJhRtooxJl+SrQvaEHXL7iNwk0qrCM9NJhc2
yxZONOhWUZt0VpMg/tzmoHnlTfcp0mNu54OedOf6KHFX7pxXC/OoOWWjxAdZe8QuZeZrsvASNaeO
c6eAttDxMZ2DnhxU8wEjqv2+fvyPy8v1aAFFwgHlzigXx7QE67b8znlQOYOPC+YZEJKD939jby5D
yjZUuE/V1ggzxcGGxs2+VwJdlWTjVp8ny9UTLlBKOxL1fPtKFAEXV8NG8djDuDeDpvwE9+Rrs5OV
Lf0LJMqOQQVCbEQD36/iFI/dEPK2pe44o8oVQ4791MWMVs4/mW2GvSUdrbzmbnFC1H8QhVWkFdMG
JMd5coHs5oDTn5FThsY6tit2Uk5I/vs/nog3NGFJRz0sY80EmvqNpnj0caKNFLQCSOFGuQ/XCG2s
hZSJjBvFS6iCuc5Us0MVHVDz+mWObkKrDkobbL0mWNnjLRmuqCz+JZNTMNNaOZQOssUIjONStadv
iRsFNv16+QCsegwgjdFQ4Ia+YLzW32uL0yu9Nip4YfR4YfARirG2KRp0uYUeercD5bNxmGRjHFYl
c1BWB0JP00HZ93vMvsxiDL4Fppk8TObNRE9sOFyWa+1gLyM2gtm0GHVYyGsFwVj0Y0zTR9b+fRlh
TYjlO11QCAelqebMS4i75n4MPa2NvWLYX8ZYPctLEEEHbJvGcMHxdubEglpANw1IUH3OCVJuadB+
GWX2ii+9qOYLQNFTjUYrSwyeBkedKF5O9Kj4KFrnpYGyovW1e2WJJCiB2luRW/CsFsZCztR3kpF+
HatSRwCRKs5fU4X5NV6hxsrj5TVd1QzDcPGYtkF1KQZ98yqc67bnFTtT4+n0r0L2SFtz9uE8/gMg
Rn01u+zzREcxS50hI8hsL3SPTfeX40iyCTIcYQGnqR5JCmoxBPs/qSnzHAdDNaLB06Pd5RVb13TH
BFE4iOZ1sRtNz40Esw8gUNxHiZdnU5DbyrWey2ogV20Rj3L8AyQcKSVXWOWWOFLzAzs/b+crZVNa
vvbN9jSfZ6o7WSeSTDbhgA0JTZORV8w7mv0p0VPPycwHVZclyi7DoFjrvcVTuybuW24sKHe7QYEL
Wsd5kJSwrL6T3tbPENuOeopwXkTP1qJ8snDz98zLffWgvsR7dR/NwWW94Nvx0Vb8s13oC3kvVJ7Q
mNQZhGJT4U9l7uk69erpiwoi1wFPwe+X4WRrKJj0HD1V9cQ7UIwM9D7IAiIK0YGS8DdRTBUvZ87C
iYAbUsMCikvHKJ+Y2flR/UQwDsd9dBpJGP6DBTpDIDgFYmQbCQxh3Rq8TYwB0SHfSuixnCrfcEuJ
KqxB8HYgjE5AooSIRzazo2qK8qHDUN/Ws6trvZdU43y8mSDEEkE4q06jTwmJgNBv69p3UPgZbVy/
DqJ4g8JWBN61SrIzH82DACmc1bDWmyqPAdkExWnIPLrnTyHFD7dd6bWHMlCl010/2Nh3kCA0eK/i
6NkhRToBsigjv8v2TXua1MFjtay54cNtKAAJxjyf5sJsawAlGn8gn0hz284IlIZ3Rvx0WcMl6+iK
59Ymoz6pJrDc2NO2dF8eQW+T7hwfBbTc78s29IHKCG5WBcTABPBGai6nPH+/kiiCIG0a9p2fqczP
wPvfbMsa8zJbDBvQHyQSfjAVfDUXYPx4LB6SqjKjDoor5+DTGx350AwlcF6a+cO2uG/8yrcOxctl
TJl8/CctIFk7TmE9Qb7O6r00/ew2zzbV/VR/muy/L0PJpONKu4BChZoVVvjXTzBHrgJDUR9jfg+T
9dGvH3ECylLDBEfqh2Bi0cQsQbqrAwusfUfvOV9Qvze+Dc8zpkMX17JAwzoeRrbC8qJL03IEkzJE
xO06s+n89LXbICnJ+QXDwPFtLZgCKKU0LrVqJReAgkGB6a1dcAXBEFuv81ygYlxy1M5Eue+uSCgi
0uOcdQmTVj50TSIpr4bGlPaY52byiq2xSJ97Bw0+XjlUzeyFTal3QTmVCSaw2drUbMH0DseKValN
PXvM0WNuDNr0zQY71GlI7JjffoXfdImbbVHfrwyeVpnqhqWM7caYKa8ZpequzqPhkCkFYvYxM+m3
ZErCe5cYzYvGlCHbJ8WkKPvOMOx0T61EGY514djbmqCM/e6ytn6sEeBrgIi05hpIIKkiL00VRnGI
uQMdr7baJ51HN1V2ZxegUtGOMyIS4U1iBQ67lbbsc5v5YfFtF32xKCvTkfR+f076mHYTeNl7P/zG
SWrAQuHc4KGBMsRilI6wXdVeMFz/QhNOZYe23EkJISYL+qC+VzAiDKFBEKEF+okwD+zQvmRhuZ9w
ST5ukhZ2IJ/AB6vPEfhFfcfjLcbtY7N3OB/BlXzQ7NpZWYonHE6HpAXmK2AxxzE8qPFfNqm2Enn4
ZfpBHnRRYLNAqwOG4ffy2EWkDqTNO386hjuwme7Ho77VvcqXteevGVCyABKuhy5mc2XVAGrH3Mus
a8ZO8SjxwLQP3jFXe8zYQCUegivgTH4vTRQ3qaJFGfQBJKIjqmJ0P8PQa3Sd20HyVD6735DXwvgN
3/2ay4gwV6/4JbjgThAG9uspTOGdPed50GD2QRhkV2iBCU98LIG5Vz7VXy5v3+qiLuQVvFoMdszD
toK8kQFOrf6Hbrzq0m6jVRVZgAgqoju5FZYT5Go0J7qZy8gN7L7RjlNoT/4Usd7HXkQetXL1RM1U
9RS17SXnbvUkLH6DoD2oQzZDPuUUBsXywsj0JvNweSllCILhCpXW6BlHiNybku6J9ePy9/m99uGg
LSQQTFXYG+Wo8a0CoVwe2GWHTDxi0x3yB51SbvQchRMh2ZHw8TLumo+01ErBYBV4lZTqAFy9BWPY
5AagldFiMHeBwZ71kleW7PwJBosHa+2CHwED3RajQj/P5ribGzCwmSML1GI65bGUV2DVJC9WVvAo
KkRI4E1BQgxWIyCkKbYxLoGoOXC+z+GLrDL88pn7QEoDX8m2wwJwaIH1an3bz9eavvuTTTMwEQb1
FKjZEDYNgR+zd6OCb9p91t6BX8KKb2v9qat/u7LqbDHfkIQdM8PepHoJpBr5UDUEu46MlGp9vd4Q
hO2hGJZutTUQlOFLmOxqFJYSGVf62Z/5eLp+gYjZzijWsSUtP12w77e4WuA357sy8WiJHhy8jjkF
yGvnRX9d3qh1q/GGK9j8ng1qfFZ4szNOfaHt1SnyLkOsOznkDUMw8jqZRjo7/OZEeTRmm3U7tFsg
/oOhk/qZr7eTIK6bqjdAweCX4NpKWYfF5D4B0HbRoT6wnWxM9rpleoMRbLodlo5WccWg8Z2iPRm6
4U30oVGtzWRFMj9HooViwZBZwckxEyzigI6OU4jZXyGqulrn0LyevTeM9Kg32tfLW7cmIeIXqIg6
jxwTI0KKVYyk0WjnV0rm5eNnQ/2aTl+qYT/qkiqyNfGWSMIxxnPHSGkMw5skpzg61XPjJTKO7I+h
TtiKJYhwklGQbEWGncDQPvcBBQ8k3aUndWv4/0uF16o79YaGQj/BlyOxqdgEaFoTYcxzj9Gu8XxH
hhtiD4FlF8FMQEhBkSQZK78zKlRWpB4l7gY0mX/gfSx/inDK57HA0NeQ/5Tk0XaPoYx7bs2KLL8v
nHCNTHFTONATlO96sfpVkXHUrKsHJqFYqN+2Ead5v5aFq03W1EOA3sZ8sdG6z/Nq33aFJDvycXTg
WUPecAQnp3cTpH8aWI60xfFq9XuGggkLbbcxHsVl222GvA1I3f8I+1p2wrlVEq8ATkz9j4zCnQmG
0r4be+573PLasvATxp0erTMddrwJ0ad2+Wx/rCUSZBWOXGWrI0sG4FmejvT3dz5TTcEkbM88mF55
0reRzx6jrS6LWsr2UjiFtZoYsapgLzsDQS/lpsFIzzaXvKTWNfLXYoopSZYbZh7zwzcy5w5NdwdS
GcHlBZTIIRJo9Tl6prQI60fGbzV50udPltRiyTCEg2VNzJgsbha7Y/qUfGo9NHtidBpof7S72edc
2G4gK+jlOn5BD8VkhuPSntVcDyc7/dK109agzSbUEAKJi8//bQn5Li6CESUyaXZTAyosfiTWbZa/
OsmnyxD/YvTfNEEwHVluWW2WAQMBj+ZwZrffYNrJS/IdhOnyShqZ4gkWJEFDeIKqTZRZ9Y/mcFRn
mZmQAQhmghBqMJcfH+0hxzj2Q4WBZcPXajP6xsRHloGGTOZPySAFS4FqJDDlVFjCKvxOkReScezx
/39J4wSL4KphYdgtvl844AbNfau5N5w719zW2cnUHi8rxLowiLihtsgwkfl8r3PJgIhRWuOuaqvX
jpqeI2vYWz+zbwDCaoFxRhlGPe4wHar1FM3wVOXWoZKGDxmIsGRT1sdozAaIUdz2EyYa3LaJhP9y
3fn7JYdIPqdhuqLZV4BAXZjnap80+1gb90PRe7Mpq9aVYQkOSj+YCqGoe/PnuPIbmnuhdUp7JzC0
fSl7a63btze5BJtKZz0uaxQT+WZ7apRg6Co8ulrPbWXUHf/iAb4hCe8QYncZun6A1B2d22lzHu70
ybhhHnlpMCE4u1bvL+v26lPL5aSOP5Xb5Mq/MKiDMSVGxXVPv+tRotvukHe0T8Zdv+HDpDD3SFZP
sm5ewa/Gw7xo8BTzgpo59cQssXOgHuPGlQ/yaJ/zw88pHrIx2VytP1iKBZqwonGaJ26q8Wsdeeod
ehfvyxHjxtOMaVv0ZLJD0ucFxt0w1EWHtSWzvasu2gJeWN7MLox5dLC8VXisDuYmHPxolx761w4M
CeApiALZiMOPLQfcS1tAitfXWBAz5K51DWYJhGQVH5FgXsSObJp0aLAUTbi9SA7exBETPv1u8tnJ
3MRb81NaetkN57GQFZ2u2rCFaIIltmcXvkaOzTTGB7PJcR4fLCbxA2UKIxjjpJinvOAv2HLsR6+t
xq05YCxL6vpdgW7wqD1EVhlo9W8zwwjbJtjnrEvheOgct2ZfC+Yc0MX9EjHZeEXJEorEPbpCorky
AOOC+7Z2TqH1I5c10cuO+FlpFkalZsw2nQj7lBK/+96iijxHHk7JgnlTHOW14+tm800vzr9ngdcl
epeA3BevSd23zI2xLYL4lu7AzFE8WUdMVkfJvOyFLFtIwbA0RdxZs4WFNOLixu14etx5VK0muGyg
V52PhWiCAckNK2+HFjCteq0r+1JWYSP7vmAtXNscHWvE9+sStn78Flq7/yaAYCBsvHpQDwxdmMbZ
o/pBTTLJEq2mfhcWT0z91jw/HYM3mjdZ6ZOvPWMcxLkrPQHPV4Zabc7rRaUasH53crJDDLoHW5zY
3EVqJe0SC5579OS6Hm+ZmJH89ZVrXnSFHgkYd4kT9y+a/gtSfKWWU2gkVo6gnnWLmBC/Pp0bRA95
RY31GoEXprvqv17ewHVFf4MUPK1GGfsmsiHliGG5tl3sUvjcafz7DC1nA/iGI3hZDqUOkgDAYS95
5rU2SEyyAE0FYIDwpmf2HfzZ0ib/de1/wxQOcZ/ZvTPnXLbmujXvo98e4SDIJJzeJNNQfsy3y7Se
VQYulvTl8uasuqZvKugIx9d09Smqz4FruNxd/COkj1F8lTibyzCrOoAEs2uilh6xXeHizdPGNasZ
7y1Wfs3Cz67yJZ8lkTQZhHDvNiOZDYMHl0h55dDbJvnCJmltH9ehD97gQg7hkq2TqAwt/m7k/FQ/
6dIJxnzWJ84BJB2tIEET79pRI2kyNUBrN32gbn7eg/Odu+ND+YzD5S1aNw1vsomXLuLhSkN0WMF2
Uxa78dT6M8rt6mdjh8omzpLZ/SXDXH2GLyCFI5v1pdVYPDE4RPkupa+58hDXLxoGeKA71GupzJte
1Xa0GqFwA3MAUfHw/rFSD6j7AQ0lrwadNs422c4nekx3vTeipbC/Zzu6jbayWMbqS3MBKggZd4Ou
ZArOMGlj8AlUebZ32xQFz3Wc+iiSI2COp1Ry4NbvlgWqYJl0eDNTqZ6zN9qWj7NDTuraDLqAD5Cs
v0hn7q7qKqdY0dHPQlDK9H5p81rT6ahG8ANeNdwueAgqvhlgoh3eDXilmPcSbZXgie0LrO6GMe2B
V7V4l+HppQdGGFKEyscJSaoqDFB21vv5MNo+JqmTa0wa/Kst1DGYQdbvX/41K7YH2RbV0HGT8wYl
YbHrNLWsJMVBVdLJJ7ZyGPp+E7fZ77tCgDEci6ANCpVBwhqXLR7a8Qg3NZroJpqMoIqlHKcrN9oS
Q4zBtK4SVsaEdQVRjrlTXzVconzyYt94BZqzQYMgbTtfX71fYol9Vpg6z2jEgxZ52PtR/4KBDRtr
3P/JFr2BCKdwbEeXKlxfJls75lO6cdAlimZdSVZxxcK8Wz5BE+yS4B3Gn7Nj1H+K6quQZRudzNu6
keiCbNEEzyBStYqB+h3Ph+GBNZu5elFNyZLJZOE/YfEqqu1w6KLz0xwvL9Ot96AzKvwyByVPU0lC
fzJx+G9ZYEVRMZoJ354c4070TczuR217WQPW008oDkH/v4qOBjG3nLT9NFc9lqzeuBpYoLonYxvD
6c59EqToy9zy6hclkHWQrYhmI1j1C1ZwTOykUab0bBnTtp09E6Pgnhk6s1RPTYpBUk60smfvwAQT
0QxxNLIBMlLN9OgER6XYgoJ150qJvLgmf3CFXMO0ENN2MVlX0HRG3Kp1LYX56RPZpfsSXJZobg3w
qMA48Ozxj57LCzhB35uJZbppAK4xY4+Gr2HyDSx1nkRFZEKJKu9GQxUToJh3YO1Ga1Lq65/DPR+G
GR/B2/31Mt6qaiyEErSeOpVqqiPgSq3eGLG9MdPWt+Nq899gBO/bddNMJyUOV9Q43qA9gxvKryaJ
QVq5ODC4HLWkqCQ1wHom+FaRayUsa+A+ZpnqVer3eDpclkIGIFhw16FDp7k8YFJ81evnKQz+2/cF
hUZnrDMpFgTIyRCYJkYHxRKDur7db0sk6HDCzKYgI48zxPdF+9lIH+b+/r8JISjw2HSh1fFQxjA+
mtVdVf3JK2uxy4LG1kZmpkmH76Oo1Y+0vWtVqCCRCLH2FFn6U2JgpK+6saz5s5dc03t3S4/dgJcj
yHymbeN9j4/gfkI3++WVW/OYl6BiaCRUmv9PDVvesKlv7HPU0cDkXc4+TGNPVt69os/v8MQD0+gW
n9gJj8S6qc1PDpWWV/MTIZjodwjCibEi00nHHAh8kjDCS9u8C+yA3PLHXGJ6stqttTga8N58LMHO
pEWWV1mKE+p2XnhX3vAHq4JmOzy44hvzXDqALZUYt39RljdU4X4tmxnUegOsG/pxXqvPUJdN9Vd2
1W1jTIg+NNfdlSbL8K9cE+8EFW7ZuJnM2eoAaSOT95lXToJu5NA+R5+VXbOLttrvm74lnkh13M+u
MhUZ8LSS+FWd+oQOEuu34ji8gxC00cwKRbNn7F3jXsfZSe9aPza/1vIhCpK1swSlTNxBqdFDAQt1
TD7zkjgUZh5nX0dRXOPLac/47n88A5g0jYepCWpMwSBqIwN7Fo9PV+lpJtvQ3AzpS2V+Y/pOiyyJ
Lq4v4huYYB01e1BSVgAM18doGJ6t6h5Ln8IwlwCttW1gu96QhKNmZ1qk97xAQncQi1Jewp3pa17/
xUWlScWLrD1MJ0dPirw04xwHurSiwnmLXYpLrOKaAhqVcwzsyrjh7UrJnexs83N0CUo4Z2jnV0jG
80AzrUGbmv5w3fBbjtE67RwFw+wcEtLsm25+vnwVSLZRjLs1fWfoIy94aUqvTK/m5M4xv7BEsodc
8y4IJ8bbBpZNrcMrDI3s8wDGAjV9LHGxXRZFBiKcNo1qelFz9W8qb4pfUOtAU8lqrd9jv1TxfK8u
nm79ONkj4ZtkNYe8Kryhl7V4yoQQ/CYNj48y5GnbsHwIB/0mTCLfzlJJeaIMhf99IQc6cEgTcxST
3BTh1yh5TMnd5d34l7vqba0EA9GyPKYlj7EmB4xX3JzLF7bFFz6uXd9WR7qVPT5lmyPYCcWdp5ny
LKM6byg9NZbkKpQtmmAMFKcbUlZCoJwYvjWNp2GqrwmSwpKF49fPpcMiWII6VJMcI5V45Da9mTbd
Lr02vcIbn9hONohQItKZ6myhB6XbG4nDqyxzdTPEqdfl8GdkfeZrKW4QKyC9gz5zNH2KQS8Wh4ky
KyHDkFdOfzXvp0/jOdPIazr+JDf2Dk0wA5lTD85gAc2q9+ROB2OZdtVfsX27VZWtsrNAJvnb/Jim
+g5SeE5FWZ+aOQNk5Kp3lTFc22zcprmsHXvVVi/WUbANvZLPjkoBM2bqJkMA2NWjJ5aQTUZLia5L
90y0EGpCSEiA5WJSmevRG/c8dqUytzmojkAnsr+s9TLZBGuh5mPOphB4OeOFy1PO/NBoYDpoMXi0
LmXD5dafQAijgCxFM9BLLwiYquqEXmQAYqhM/WoeUT9259xUe3hr/BFU1dJH0OphWyAKIratpeYq
D45ldZBiZDtxkAeS1U2vm90FimAFy9TMQqcFCvk2BlrQ7szBq5MA0arnn6NlkG3KkuDy7p3dhA82
a4Eq2EZnrGNTTRHdiQ/n7pmDtuMEgfIBYatu0gJIMI4sxwPI4EctOaCk/pru+LT35lrmja3r/xuO
+AzJqz5Mc75Z7YYvYxZEG/tTtbGO5VYJXInJl2iGJTxInCnM3NCAUFk4bsDfE2ize3Bi2cih1TO2
kEmwjFWjlyx1sEkoh8AzC+Nuv9pogYhl0z+liyfYQzvUijw3+UnKQBrFmXzDYmt9c+94nx1agKWV
mfyXX1A/S7CMtRmp9VwBkCc7wfh8RA8w9dlmxvBe2/FknoZsvwTbYRtdEis8yKhTn+JlVRuPdsH+
xJ1d7JZgLvIoxIb13EBVN5P5aaivZ/1Bcmxl6yYYi1gNI4fywLa+GzacJhK8iUH8xKeSZTtp3pRv
+6VdEoxEk5Rq2HZAi75PmwJEQaxFyQpa02Epmsfo4bcH1PFrebGCgq0gWotRvefnd5zvMj1GbUw/
yQbRypRdbC618XJVJ24ptAf3gR2sK84lynl7UESqBLJ7UqJ6Iqsu0q9ZTLmp0CfS7VtKXou5MXeT
q8yby8ohQxKsheZ0qmOOkCsxTi5Nd5yCTbdlFQPrNskhKKkmDgggBFOBUSF9rDdI4uTa0agCJYd1
Km9jt/6T02SAOget4K6OgSHvXzxhkpO+bhBm1eq7RidbqqWeirazP1izNxTRn56yWDH+j7QrWY4b
V4JfxAgS4Hrl1ptamy3L8oUxtmXu+86vfwnbM6IgTuONfPHBimB2AYVCAajKbFMUedAh8eq8PJUB
2cdBKZiabZ9b4XAbxrwg/FgNmmPzHzMKwwu/25ffWLjLvNAXVkmz6Plm3a7QOE/oGzqTNMXYDd8C
8P9ADbTckQIsdq2bXc+H/kCELF+bzreC5Nyijqt0UCtAzsqxKQ/FcmgiwRlYZBW3Z+SRkpoRq0i0
ptrNksVvUvnwZ+7ArFwdr6ZpMICAaaLVXYPUFteNk8AVRFZwu4TclnKizhioIgTjmzEe9DjxL1ux
nSqvJoPbJZqoonXI1g65U75JdmundzS0NW/wZDf8LK5R3owJKzxun5gt9MRQxjqgFtcQZuqXxNWq
26it/iwm8HU8kmUl1gy5KYfq380gtlvzi9H/mQvwtTvBEoTQQYQtctu4oEjZq+l8FZbWk2CONi8N
XsaM8hGhikEwVcIW9a5AZrzsw93wo7HRx+CItlXB9Pxk2Fp5NTTFiyQwWCUbFJVJCyLt+Err8eIq
Ekcim+nJyiguCmSWEvWSCqPkY3BMveSm+xoeQk/bS954W3zS/eSuPsmodK1BsGRez3vRS/z23fPq
F3BBoh87YkSMhaD8IR/PLNLiMuagX8noTbnqPOqUbvGcPCQPokpi0SBzoaMlSqinFKYHeuqTAbS1
pD3MJPwwNeo7CqVB+ayC+9nS0A6jccNc9l3f6qyrsvoMCbwJV9DIBIOD4fWfFQiaeDjVeaID1qZ9
K0xuYJtuMrKoBKauDYU9gHZaNYebzpLtppkFbSqbMXKFxY1lHc5tKjP7NHO+Bf/TdaqV7wklKwhm
7mpNTBC8AjMcIBbzRkLhmBLaUvieK5IVBheGIdcgTTVbd7k8n6K6Psakt82sOc6FLBgxNiJvdvwV
FBeBl4IYXYWKfcewjun00ZJ31BS8rosmhUvI5limVcQeHpLGsvOh36cGFeyNAiv4zJyolVplGqyQ
aHxn5vFVbGZ+HImu5UQwXOidmmTKKQXMHFRO25/VUranTlA0tsVhY8gaKiHBmkfIGw0Bc2qUZpwR
icJPZboPdhCaeNAP8dX4Tfaba/3bL3J4aAK5gp1lMwivgHnX1hrdUHq8a48O0ynGTQioSX+f2tIP
ksAttu+vVnCcl8thK49hDTj0Jw2fC/QBZh+603S/ZO6I69tmh45EIS8hi3Bv/H0Fyvl7FdIRCuAY
3NaLr6k/PyR+cKDXtUsNl5FcSyKBhs3wtwLkvN+qzbyMeoR3iX6SdKzgp3kB+5V/ee4EKHzyQVEc
10UtxlKRH0mwh8KSk0qnUshLurmWX6zhk49qmIYODSkovtDIziy1wwh5i8umiCC4M8jShnlULJgh
NTsO8SEtBXnadpILiloZtKAWivy4VVyni6aNBuKRek4/hft+N8HLy8/0jrEohb5IInszaKzgOHvU
RocopoTHqjb7oKV3SnECy/nlIRNBcNs6CvHlYWTvoQu6yq1JauwMd92DZn6/jLN9Gl3ZwuZutfnF
VpuY0c8u2sbukLGAPik/dzl46X8u2NDNHy8jshjwZrmuAJnlK8BgNKO0ZICdWnhRlEw2ajfPmoIq
5+or6UWaD6KB5CJgBvIdY2B90bE6oC3vBD00exaJzm/aZKA+1TCYcKvFRQR9TlRUSOEixCAox8o+
0+xH01+Vw3U+318eve35+gcKNy+vh4+UVElTVhw8Vg5IkqAfB62p0clQ/UXcXMj6ujl8KzhuZVlZ
GwyQLGLchj/m+DY2vtbvYLo0oD/7e/AUvk+e1EOXSzruqtrecIIYfYwjGlz0dzSYvoLhV1QxzKUa
szmaa3sKU8hLToJk/LIbgHT59dxM2tTnIG5BhZd0a2ofgvrL1LY2Or5QTL0IYqpoYrhl1LSKiWYS
mIM3Nl8iC1KxwJ1MEa3A9uOQgVpvClUbFc0nr21aijoyixE2yUcmfzfsvzF1xHe+Zq9wuHU6xmmc
WmydZsmXsP1Sleg1FqVhm1uqqROiQCUAFNKcMzPhwl8EMfKdfNSPw0FqHeva8CpPh1Kh4umPwUk+
iR4ctnenFSy3XUhKuiSmhRxzdAaXteymxxxdR63bXuEu80bUjieyknP0pWjUuo0BlyRfpO4z7RY7
T+77SZTsbXrgyizO20k/tENY40gDYsYZyeUZ7Jwg3qu88TNTxnoXvzjaiV6mj3NFKbMy0NQBsOsT
d5itnaK9g2zvFQTnhaAFH5eeHQdk7ZRXPl3Oo4g0gA3Lm/1vZQULIuv9z6znhrBhq1PDNoa/gix1
Lu8RLOG9hMAlxKGstW3dw4hQPi/dSanu4vavIoWCnzLYoyhP3d6RVgZxmx9thrLUFeZvh+EAFq7a
Njz1hh6pFx3LRyI43W6eMQi2WEhxQKzP5JvLdCNNyhH14074o7gaIOBX3ER+utOvJif+HjryXnRE
ZL+fH04C1n50Y4J3WrE4nwiioKT61DL72B2SeRh9lOvu3lNmvYbh/GKOgsmsEsCghTpAPblIDmhr
c1p/n/OKMk9JMUhI8foo2KtEsfP4XoLSRxEUrqwJ7uc3nWKNxjnFBC09rYphDSu+VNz0mCA0yDf1
gXUulY+XHX4rEr2Aoafj9ZIqar0xcwMuURenpTmqxZNuiAwSYXB7hx6O2Vw2uCllJ+nYZHF8Fx5R
wI2SODm2Q4eYjHxjd9myy5NG+NyoLVAvoVBY1jWYsCBwtPRcJKlbTh9kEVWlyEJu3wiCKWiDjPn5
EMk2DcipSMcvNYkOl23a2p/Ws8XtG6XejWlA4YjhANGZcrGjGBwI1VUYCtvg2U/+96VL+KLqckwz
GmWYNLIrDlnwky7eQq4cFR5O0650EN45ixC5YBG3CxpsDQwitETCv1Bo6jF10ekuYFrIuSt+b9nM
LgiEBinRIPUhq9y0LblFOk2v4SJonoj3YIRxLQ8iBugSZIx3VFBctuklKzhu9uSq0xaDQsWE4CBl
JTdLldpK+OGyi2y6/QqE/YjVHpkVC05ZOWwyQh1HUSneZaF2avAKU6K9phHWw781SgETt6VpKhNu
xFC+xpO0hS7DIrNbQFTsyhT6RLfokBWk7BtB8TUMN1UjCto6TVv+rkuKPSm0ze+jH+0ZaQE4yP7r
KALOJJaFfRICPXwfKQp55BLUPXhelCxHK2/ScPZnjdgg8w/Tu8tYG02rr8G47SWDyGA7diCEaT1U
8Vyhh6e2w+fJsFn5q+onx+w5DdzxJFpxm1O3MpLbaDpVopnZwcg+xQt6oNxZGbEtvRekHW+ztrV5
YPR97SGFXKX1WMK8QfnaKPtO9P2NZfwagNtfIHnTkVqBHZ0r3aBmDUz3xr36sfNYwaZ1m4paSN8u
MYaHfl8ig9z5TVvsGGogp58gzKZp37Gj7KbyW6uivhteGAgPqxtJ22s0LmoETT8gGQCa8WH2dAdN
uNSGLo8Z2R3eqErfwqWgC1LIy0657RsvNnJhRI+mFPonGFOzuJWMjyCV1ov9ZYh/mbcXDC7gT3oX
gbYKlsk740NzAE9RaCeBo96gttGByvLOlL3LkCKr2MyugqMSWNDtyIHYtPtKKm3wLkfB859hcKs5
SkhSZxNGbomgKgHlKOsUBCJ5B5Eh3NJV4iFOggqGpNY1iiedMfdlIchGG9Ar1+OJIjo1pTHuh1km
yh5e8AId+aCJ8Fg5YyPq3d8OE/94A18tXybZZPYt8wbQjlr3USjInUQLiRc7lDTSTh0FwOB3VwS3
f8Gw7/GosiPoOK1vYldXhRLRIqO4bSuL5AiVfxQvEe1h0p9oINqo/mXzeBk2LjxQqBAO7QKEjDoT
3uvv27vYS8/JI7kxb1gtXhM79c17uO1e+wbz0NVSmiR1mvHKiABRXmvT1QJtu0EUIFju8DoHfY3B
BYgiypdW/xXYR4Q+MFSgJh4a9yjG9+loi/ZDUUBSufAg650eDiFs6r5p4MUs/NBTD5qn7KRdCVIU
UU3jRpXFa/u4UKFR3DeQCnjRoYOqcuEmfvgcRbZ5pPtuD86pQ33bOElqS4ktfbwcprYzqpddTOVC
SExm1UTVPEvwf9cq73GWcBLWUSgkSHp7cHllKV9WLltxA0lWgGVZdFX06OEoVTO8oRRCUGW5dALP
ESw7vrB8VBtUI2bMNhJ7egzt6PS/Fzi9toj57sr/s1IFUTJbd6mRO2V3A0F2Vw81wTYsMoSLH3Mx
ziFlkxTVrin78nJ/2QvYJF9YYXwB+aKbwWRp+H7bd7uxCuwpWWI7QCrfmd1VFmZOFErPah+LCBlF
DsGFj2CqejMpABwY12n2KJPWzs19VvqX7RMFfY0LIWBKSaWJTVPzuSpt5uhIrmOwZMUQ9gEXzPQ8
QuTkMqho0rgwQqMI8sczlnXfojTximr/mYDotetxYSOwjDwdR3w/7VHFqeBUrmq36AF1Y5kInmUE
eYbGBQl0FRbxwDIAfSxtEtROMj01vcgZtgOvRXGzJROiviEWaYxh6WOWbY6O4jMWg8gtHlVbx+mn
2UUPokfoba9Y4XGLtxpKXdIY3vQNItguFP7QnIHu2Rv1ZsD1hmyDCyL87xQtmLYVKLeWu8KSdKMB
aIonaXXc1d2HNHx6h+tZOqplwNNCKM+qYQTNEE61Bbeo9niWsi3aun+EwFNoWJNsLFkZ4PAT3i9I
oZVSEJL+ZXL+sYF/arJQkpqVERCWm8FlzecQe/1aebIfQM0ZOnpiklY23W+i4MuoGZw7yE0ra+OE
UUPfnQ9OxMcW1OZfi5+cQPPe7AT3QBs1TcwTXizkPMGQ8yXSBuBJkc2etcpjeba8CukGbmvQowSm
wty1Ervfh6Kz678stRdsFrxW+xYuENGsOmJ0yx8DyGGVfe4Y3nQffGDC7Cij+njZXbbPECtbuUCf
VwmOKg3wWi+9Zofz8GG6Y0dzeT8L2VDYSf/SRHLRPjDqsO8tDGzrKT7KCfwuQcUWikhxYGlF6eJm
bFxZxoX5opRUJZIBZo5nrf8egZG2zg+Xh49945JBXKiPAop6BQkYS0gqXwG52D6xpifaTIsTpnpj
tzOlgu1r00V0XIcahomq2Dd9y7oK6Yxywp5ZfR6hBdKDfl+a3WI/OawOrXgmokPM1oa5BuTWX6hm
VZZZBBWemmKP1NWs58vDuDVVawBuwSUJXWaFWaQos23mhduSyVZrkVqmCIZbW9rYxbVkAUatbgkc
sL6rSsHT8ZZDrC1hP2G1fEF52kwJswREXFDFGsvUXhajsA1JGv3F6v4yR0kkhysyi1tVpUoW3J1j
epTkyswWW859U/1yeYZEdnGLCf2Zw2COsKtg1DfjB9C/dQOqtqoHaejfkdSsx5BbVGOOlw0yAEtO
j5VJvVj6GEHS4rJBwlXEpU6y1YyLtmDUkoMCsvl6F9Z28SjfGDuKykqL2l0igtwKfyvD3pyyKjWt
rByGlUntJbVqZ9HsDOriWlPqBsPkRBCdtMvGOhVSttOWSWS0wFP4c1dvgPFEnvEDYs2uKujTFdcZ
VtvlkWXTw8fEtZVctKjzuSI5tOecRSF2S6g/BFZlUyM+mJb2qc/iEM8esmDdiSzjIkgQk6ns2Dmi
DSGTRc/ZdDfPXy8bJsLgwkdoSZIysVMrNQ4kPLAm/RJ3u5dBNtOr9fCxX7GKIFCC1mrwKP16jf1Z
UxPa4ZFxeLE++XkfCa7/NzMAXaEogwJDpor6g9eARTprQdpg6HLN+FiWYxc4UVnopaMEpPkrDQt9
VyfpMerTGXqQyoQ4JlmqZ0AW+/Nl27eDzD+/hCf9GfU470YWn6scl8wgZwaS+iSVkxTAmQrkfuVU
i1SINi9aVvb/HJ/1gGujqqNQ/p+kBOzENmODYSzN0YOohGnbiV5s5FbHsIB9umVOVM83lX4sx5Ms
1L5mzv52Bb5gcIvBQAdhWrAAqn3Qblhhh3TdhXZmz6h7Hc5ibjThEHIrI29KNbTYiVpDvqw6rZ24
gavhSEDceS/q+xR5CbdAzIB0k9xhBEnxw8KlujbcjsG3Eo2MMzbayx7JfvilkeS21kwBVSzI7fC4
I9836jkaTAHAtjsY4G9FuQ/RDG5fRUbSoRACdN3VeJ3mEioq9yqe4i5bscEKCEVm5QWF21H7pKn6
SAZKhh48tMriVh0FWmjPTvCGObqakx3V0q2k/UL/0D4uuIztPGIzB/I8yA4tc7cvaoSXWRA12Ty8
nad/DDS5N0yjNsYmHwGjN8M+MadbUCDu65ZA8EL0LLbtfi9Q3GtmS9QgK9Hi5KTZp8p0hg7aNEpt
NyFaT4PJF8zcdsrwgsaFC8VqS9LPeL5fSv1o0unGimT9um06epv3MjrgyjLGI3hSM9G54dBBkxWd
Dp0k2iREVnMhZYgKKdCZn7be6EVO6snglcTG9BD9aF3FCewESVO/l4I9ub88BJsrhMggtDcVKr8h
xCFFXKeNgfGWkDg3cvWdxJY7i19qNpf6Codb6iSz1EU1GQ6Fs96poqvc7YRzBcAt9XgpR5BNAaDB
WwK7RFtKyKb1Lq5N7OwucLp3ZXsrQG7VQ+4uUfsUgEF0Dk3LHboCFDuZYIVvB/8VDLfE1SlNFjXC
bgMpal9BIp07LYsrCnZQvEOKrBLh8Vl0hvwY4skwi10ioAhpB1es9h2KnFG5+DCMguAp8Is3ObOE
rC9mpyvkzEv/3AprZ0QA3BLHFgAJm5DlH4vX9M+1nApmSATArd2OSib44QAwZruePlqjiElNsET5
VwpFz4OiGzBEprxvagjU9qfFFHE1boZ4KFsQxYDs4BtGDqNUcmVhj3FdD4HDxNGV1u7pQ4Eu/PcE
HANs8ajEMnSTm48sDUdDAYuJI+snKG7aVesP0fc/w+CmJJrUrOsWYJTpYQy/V4VXD8+XIbYPEuTF
DuYWq7xWA8dhovTAgAwlSjnd8Vw+sFfLydOgpAVegU7IlrbRUoFEA01NTIPDRM0eF+OSLJ7x9IEE
JjlMLuQY9+oBUsIIA6I+7c13dZ0aFtqtTMLkTl5b19VG3qpTi5TmKrjTfGWffVVtPA48oMIH9RZo
jxz3ZuOYouaU7VxqBcztE3pCw4LUAG4+Tz6KEv0SiaijNE7rM1PBPewa1B5EidTmBryC5UY2bvIa
nO8NDp/zLR7j2gy0svq5745J/O2y42yu5hUSt200WQfmmwEGkuWgxCDGGv0qJoJFxpzvTcK2AuE2
DbS+W3XFQFD8O0z3mSRYYILvW1xCqOfjKMsLvr/MJ5Dve8uQi1IztkYvmGBxiSDR2mYwmSOMd53L
ymFxDess1xMWWPn/VMNupoIvQ2ZxcakIVTkbGB4jR2f8kaAT27Hbqth/R+MxW8f/rC6Li0+JOcRD
bwGrP7YeUyA17i1PPtBdtM+OyW4RvbiIxpJN5ypWpWab0Y7V1Oezk17n+zi1m6/LffbDtMuPpY+y
HFFaKXIQLn4ETWLiFh2IluTE1Rciv+slZz2GXKAIpq4phwYIv8jflv0yXQVXum3imSw6DtNxerq8
cLczIxWqWoaO0liNcLMmde0clRUQq+xnA2V4HJ/yz40n7XKUIYqUw7Yj4QqOm7RsARPStCAkNW6K
NinGcDdBqjY+D5AyhDzA6f9QSNsMg1A6VjX2zxu6gUiNl2ZJZlZLKjuSHTnl83CK3KBwyFN2mn3F
Y69kTXIS0t9uhkWUlCrolMFdGd+I3VVTGhPoXzjzbvE1H1XAzzRwgqvlOF41EKfURhvXnKXgLnx7
F1/Bcqu+VwdNzoyBXQdCNwuEj6zDzjzUP1VehgdJKOv100vexLUVIudFbQQJAU2Foag/Gq8q9OlD
ZbaX+o+dUeLas8xaPyyy6Jwo2XiGfgpq9EZLSgsIuTdojFJQkFWi4rUbdVtui8Vd5odASz+TcLCL
svHMQUquh8TCO8IMup7byRpAg3d5JWzmihakDhWiU103uN0lbixcB1BUo/fkBGbOE0n8HjR76EHy
LgNtlojpFpa5QSB/IPNVkVZK8lhSkfr+4uOMvUK2FZx7vkb1jhzyA7FT13jKTyP+bzqKVBA2g9gK
nXMOlYxDOec4lTdWzVY9OGmLZdT2l41kG/4lh+DWeRpaCuYfDiGZN4H0rOjkqCSf9fyMQfEUYbXJ
Br0SNp+VA3KhWcbrgRZNwGNNpbhNRIFBrNp4+Af7xZPkmB9Hf3ZLl+zvxkdJc7RbUVvr5rDiLlyj
qoFMlifggmuOeamhESQjrgVWCiX4cXlEtyP1CwLPgLGYsRZlKeas9YKdDqFb4z69gjKIX+0CZxLs
rtvmmGiTQJOz+aaFf+jisklHgKkmOvhr1LaIqtG37zagqvML4k3rvj5pWjwtP+2hvuot+x4Fk6Pd
eCwRr3YQao+/CoZwcydYQXLpF0oTgwj5EDtqdAcwOlyTaZcPhxg0yTLSr9i026/SR+sjkR39XoC9
ma6ssLl1B5b62uxmYP/d9hx+YerY5QF3EA5oWQSPW5sTiACDNigi628a1YnS6HPfg2SESN5Av4Si
o6Lo+1ymMhSLnqeMTWyoz8rwLUo+vWe8VgZwhxfDSIykYvqbjGmdwD0YW9lwbDxkCT5eCAz7MqDI
IO4IE6ddr4eM4LAENaD6uaeCiLjpeyt7uP0lTLulStKSlZa4EAh2wyR0l3K3NF+U8r8rTiIavmDx
BV0azkkkGZgtdehD/NYdLRF/BPu5bwL8CoJbSiAomSRjBIS6Y3II6Y7uWP2PqONz+3ZghcMtm6Jv
1SabgMNuBxD1jtX+1+2AKIBv7v+GZrBnPZagcilMPQRos4M+qTOHoD+oXF2ZHV2FJIygKmLbz15w
2N9Xx5ZOH9D9Y2KjmPLPWu4qw8f3+PHL97mdsI6nBHIVsEMJHnTpm95OgoWyHbhXI8Ut/TAMiTxb
sKDzzV15r+yHrw1q6R3GhNHsaCLUON5Mo1eAXCgwF9PALREA0+msGvFOH5/lahCkZSIQbv3TUkK/
cQGQMTpnZuypiWZrvWByhGPHR4Gi7cY+w+yQu95jYs21IzlGawcfmBSPvNeFd0+bccdETksp2thB
ivja32qyGCSwelxNHlnhZex12HSSa7wjx87sM+34qrZbxbESL1e894XVF3g+FHWhZaR0BHxlzqpt
IPGn2SxiP93MNk1dZne8GhivOBurQZqTCe3ozqLdywm4nZt6R4dsl+peFF8T4Zhu7uUveG+aqNo+
06IYs9h6TItUOcmJ1+FRFE9atvyII53o5mHbb1DrguYR9HegF/j1LM6K1ixFhGH82U8KBv+4tsfE
Nn53bg2JKyo62IxTq/MQFw91HWVvY4/zUFrs2m6wExzpLkeqzRW3QuAi4RzraYxbc5y4Ghzr7rPa
V3RBFrR9FF5hcOOmT7mWKgEwUOa2g3T4TRx9Nz9muPUlLshIszMECUWXHCK7uPgYUVmvpBojp5Db
AhXHc2+nwi4SEQgXE9O5r+rMAIgpn0uLHJAsgTFMVMsgQuGCYptYeqKikN9ZqmpnZX3qqukE95bR
z/8eZ3g5FHPupiZUqxZ2KIZyV6ne5qOfihSvti+fVkdfzuFoLEPjeZRZzkJ9NAjsE9kmo5Mg7Lm/
qGENPEkP3iS6iBce+Tk3lOIwB1M7kGuvYiQIu/hszC6Yd2cD2PSIMLzLnuuvMz3gSdcSpJ7bS/ll
bDmHLKAKSKkC9LHyzXnAyd9yL8/edkHYamg5d7Q0c6ITBUScGTYEmx0VGudjCE0J5XbAuwNqkh0L
qky65qIjVOA7/zKxFh77CRRwVL4cDbJ6ulLUWOXmGRUjmFoMcG0vj5Yz4FJRcwLZRrWDKGPcPpFb
/8DytWeFmkV6HKFDc3QW9oqNRm7jukXBVO4bT0Lqsc1NZ4XGZdxym+p6hEPdb1nQ2Ev8+GyhdbI9
dDvt6R1kqThErPDI6y2nrXDJEWrAw1Xtzyr/7pQ8siy/2dWPteDOcjvQvAwlt/yHOevjADJGzlh4
BtmD3FZIwiOC4FZ/qDZaSQkg5OYhqR4ndbRTEfuTCINb57mRLEFgMDMWZ1Fjpy3OUyU4QGyevFbz
wq3mLFBHyCIBAz3PaLBPd4wxI/VFJy/2mTcHvBUMt6LHoEIrcAuY2ALdzuTKxY1B/LKaRKFD5Nfc
HpOHvYkWDwChrhm9QUx9NsCr2G8BX1cT3GxtvwKvDOOSRSKNwZSwtCM6mNB/SPxGcerkZH5nXSXN
PRrFXNJdz4kjai4RhSleUqObFqNaYuym4APuQVHp4X4yOIAeIcrQsk6dp9wPcluUjgj8hXBxowAn
SGKBi9GJjNzG8+lTi/Jt0N0XJLyekcAOYEELYsGWIwLlgocCNclErjDIAT2m4K8ErxHVXQnv62XP
SjCGcfYEW5DAYfmXLNDMD0o5A1I9B+dg1+9KJ2mdZh99sv5iL2iM/LhKXPr9HbiGTAnI0ExNQYPN
6zhpJFZSRSG2vl9vrIqNuPw8VV4TYPdheea8X3CtGe6FyGwQ+SW6RuY8Ge01qUESIP/dGrWEtur+
4nKQrnJBiN5cOCs4vmCyV7PZmFjK+etZCZL3aLk9tpozHAdPczDLbnA9QkVAes/+vkbmXHhZhh69
5UCmH6qfLNq421ef4l3jJfeakzJakdDGIAtmVjC+fFWPvNCgWtjMsjuuCKHpGfSYqBNR/Ql9OpNN
chEi24MuzKjJbYNVrkdorfs9o+iS3Eke6PdZYGJHy+rcnkTP6FurZj203K6YGoteUwVD28oHhXZ2
lFa7IkMte1fvLg/n1t64RuL2xkKRKGqKYdsc7QOjsa3yfsr/+jMMbm+cBjqHUQBr8syTJcsv87s2
aQSRRjRJ3M44S0Y1mwSG6HLgNk1wUIP6/s/s4GLKosr9NJuIZVKj7YdUoXYSd8c6IneXcUSzz0UQ
dNkkDWVLetKuuihy1eyvWi2dMtOdy0CCMeNra5ZqkWdTAlAluYp8p3VPf/Z9LkLQoK0IYREinVw0
bsbvEDNWzJX38pU0UPHKyjzGpDeD05cPbbtvx2+Xbdi8rFhjcKtfqwuzyS0YMTsTZHn9dhe4yzW7
MtuB9cVPHpqzKMsTLEqLW/6ZlSpqzlKSRT8PWe1oi9dbunvZMNHkcyt/1uRFqXWAGNFTuvip8nD5
+5unz/XAcctenhO5yNnsKx9Y7zVKj3IETd0ub/+PesXtXUHXsdlr4JLj1VaNbh4yPAD/OofpuFBt
vprQz2G91v1JpJ2zmTMakBv+G40zLQU7fByxSungnNwSr96lTnbCSynbE1iRZHLOOzv9KhhQkY1c
iKO9VtajBhsjAIMDPzikmRP/fm1u97Ig3G07yIuRfLjT0CqgseYjFFaVwX2KHhOBQWzpvN1YXxC4
QGdV6RJVrMFw8Jk6ZIuC8+pkQFZTwcKyXBFx8uZ97Wra+IJzYgzRkEkYwORQfQTNka9CbCzx2Kyx
ciNlOorq77ZD+T8W8jXnYbfIfU6ASNSnIO5sxfgQq59i678r0bBA+ILDXGf1flUooVHrrLG7iR+s
8qgqV1EqyDQ33UGRFXaZQ5jjv4YYZHQ4/SRbyZsaKgXTkB0qcPOKOGw3nXwFwy0tPF5GY8ioqBiH
7YLSY3bwDHcyKnIjT9QyuRloV2DcimqqbGlq1hVWofy2J7Yq3XT08T1erlANXO5shvj0sej6SStD
hXk5RZsDGjB9DcovxpHspVt0Bwvi+rZNL3BsHleuYCWyVgU59kQoRVXDc1TscKH+hyZxvtCPfZq2
M9zttxyuJ6VnVq/R2I0j3bamL5KUEBnFeUUTROFosaR/Im6X3HWxk1MR8/62570MHOcMMelwExBj
nhp3QrUSjozusA/29YHVXAqvKTdjn4KrPCqbeD/iWcFysAuYpY7YV3qLL3vtbkDhe+3+YuIJ3el9
wfYFkA9+WdfoBWF7Fh6rfhAv8/UDqezB+alvDTVeQ3i/vj2g/5jIB79S1VSqdD8RqwPIfyDIG7nL
HdR4oVtr3l/2yU0PAU8osWR8Fj2Sr90+I4GhIh7hWBhTO9XMQ4PWkmGOD5dh2Jb0ZssirMFaJqYC
gvDXMFOZ5GrG7nszEK2DY3XPhu//qLBgqfElHM7hCzPLs5wCRz4uVxR6hHRXHti7MMTk3xPYVyZx
I9fLtZSh5R5rq9/N+b2cCY4z2zNjUMbwS2TKq/9BvqzPUMKBnEW3eynzlOi560WdSywZeTteLyBc
1OvLvEyjASBT8kWf+lOjnQLtnBS9raueWL5gO5UgL3icH2iFNhtWimpeeceeMFHBf64T9Kuw/G/e
q9eilFM0iJw/pNMgF7XMBrHqPSW9rpRdD2qay869ucWvjOI8oVJrRUexFS7NVNCd4Kh7paumKgDZ
LB4yVihcXpljhxoDo8PBo55QWCzbdXJomToqumGy/qYzPrXTVZR3/mXjtpN2ilYmlBOzriYu2wxU
LZvqBX6eXZkeI1rFu9sT0ZwE/Ua/EsBweBcfI5p+/wblj9jQx1raiL3VKtNjmt5a0z2ld8EQ25eN
23SPFQx30u41y5ynn2sYAktqbWfKWYqEjRCbAX2Fwv6+Si3UjEpKJCEo1R7rEmB1K9J9tWe5WfUg
OgRvH7xXaGwHXaFFaUIbmVUJyKjK0fB+qCd2O+xZSRN1cpeAzutR+X55HIWgXBwx82UJOxnzxQgQ
WFtC+gXXi7Pbut2n+TDv9fv3iG0jeV8ZysWSsM2pQTVgth4cw8A76RDinLzgjbRy0g+igd3cwlZw
XCgZMqUKU1ZTr+7YUxXbwv6vIkGRT3LRBOxWdKyYtyg35Y/2RG1yZAXFY3g08D4a2Ninyw8iyozN
ELYyjgsuvdJLTRjBOHB52al+0GLBS5UIgIsi2qCXqcGuTUjV2uOYXXWjKchEtwcOPaumRSiK17mB
szJ9bKoUiWjZfR1RkGpl14X1Q+Dom/kn+ov+BuEGaoioGS6s/KD4PENnCqpZp3a0p/tfjHHmvSrI
z7Z3zBUgN3Ct3KWhwegWWKV88i1zF3TKH3U7/k7AhEsSR0iSJILk9Vm1tsfhrsRALiFeyyVbsUNP
v5VaZL3WzvgEggXv8qiypfMmC3mx8U1rUaqUkc5IMpLihpAT8iGbVG4WRIJwzzzgEg4XiE08Hpop
O1Lm5EmlH8hU7csptmnxEQxAgv1a4I06F4bnLkzyuQFW2/rGdC/njtkKeFZFEFzQXZpy7nrGSRHk
bqtfSbVTN4IkVwTB/r7aTKBsJtddBu/Tk4NMTafJTlIufCli435pXrjQin530wzZS1Fl2fox9/Jd
cFVTe/R7iDEFjvCtUeQHXKQgoUXyIcLAoXRdPY47nFhP6pOMxz8kooyOIvLmKxSa70UdiqLh5KJH
21W5PGUw1EQzlnoIiyfSf7+8ljYLeYzVYuIChhWmqi6xSItcAzdBrJQnclFTx0pyTyKK8M2wzqRp
VGiQUGh1vPaPTM2RYI/YrMzyNGWFUwrpJ9iQvPGNFwS+U0iWrd/pZ5wcFuMYNcahw4NIGrtK8IlY
iaDIcjMUreC4jJB2RC3mme3yNETVRBPqp6g1PuolDXdES/5w/CgXkcIsjdFsDjhdKhzV2msoKxP4
w+aOtbKIC0RhH1eVkqFkgqVmrG/TvDW/k4+M94jRqQlF4zZ9fIXHRaWMzmCmYKVWIbmD8NRuWHaa
sH1eBMLFpTSxlrKymN/1NyPGLI3BjjwKfOHn5cdb34Nvy6aBC1y+CzwMcRGzTJidDC1W/yPtu5rj
5oFlfxGrGMD0yrBRq1W0Lb2wLNlmBnP89bchn2PRML/FPVL5UWXODjBoDICZbqixPqbFZvyqhU65
Y51deK33wnsjdKKTFguAdxWiyLtpbhTbSYJttrC6ehOMsjso0c6MUx/lsW4Yby7HyPoqfjfGjaZp
1KYW9IAlCdQi9Tmv7z/3fQ7f+6IG+0qJcdRVr1EGZyCihqf1eHj3gEP0bM7RDEdhoZj9ID4mePkT
iWKuI4MJcUKLoHSdT1ISHcX4OCr2bk5vhuxebRu3KG9LTUSpvz7z73Y4SAhq9PSiWB1bUXinddfE
/kWqb8U8obpXEN+rg6YT07JM6Mqg0fNv8Na0vtWmrOldmcaO1Txp6U4WsYWJbHA7nkZiXZ1V2LBl
zSPdWVGfKlKLMG7ViqkTmRiajjZk9vdFmjIMyPynDK/Z9Tf2+sHK7uKfA4U4m7YdIQcj7Zud3fmX
o1pklIvqNMjsWrHL3tXUH9Q8kOxJE3GNry7MhV/cDMltopBJgomprvGeqDtFJXg4Wo22hQVufkZZ
yoNQrnCf3YCIJHlKrAdaJuBlv86IANLWzxULW3yyMDRFKYE0BO+I05cSJeuoqN5H15PXuky8pBDM
z/rNFaKbyNDt1nFX8HdUmGWtlVnYIio8XBDQh3GfH8JbAzXpeCuNdmPlGNSJNyJ5hf/w890uh90m
JJxi6Fb2b6X5Nt6uxmPqKrcFisix5Ur7mrqXI3E1TBgLkKFbaIzim/C1gNqxVWESx3ofaWcpFATJ
ek65MMBjEpWTpGgQh5U/TM58lR4kv/gW447pjeGS1J90iJu5KieNYs9saRWaO+jFppFEJlZX78Il
bpLSeYpJNcBENNxH1a4274P8Izf4CxPsJyxQKVMH1KOA5ccd7dfOeCzN+9AQmBDODAdCSgGp8CHC
1GNmUAtAPWuv7hsPxc2bbFvsLscZW6D/5EMLhzg4gghn16QUDiX7AFcfrE9W2jI+nMtmVjFpYYbD
JJLZGhh2C+yAuq9Kr8F0zi0U89WPYFgV7BwiUxwkET0t05atHLz6Gsq+iGP09t3n8lc9FKUogkXK
PyQadh42RgCvIgvEXGeZCK6/VvOT91Hjnw27ROs1zWCjRgun768L2XID0MkPpahpVuQJhwalXcnI
hVgYNN+0fEd0AXCLvs+tfshNpnOu4PtdsQXxciqiwV+/rV4MFbf29RRELXKJWW+93wQbyX3wI/oa
/cr35TVbOCQXrByRSzwUtHMylBpc0stzpu1pdH95yazvOQuXOBzQJjmqw54F8nn6XeV0Y/vZr9+v
1IErKnISoCd/10rGMcUVK7a4mHzDARbEkMQrRVKxQqc4IGiycszUNyA4d2hO7VDopF+j8XbL9Efi
jainQTRJHBgUaqNYhMV1U9xoaguxzO+CWRKsUf5mlZKobqscFljHNHsIz950fZhLKl6DmGixfm/d
iWpbRGa5S41Il4a4smB20gENYPXuvpTkoQAVymX/BFFhcMDQF4qZpMw9qD5ClmuuXuXp5XMmOGyo
dC2uIMeB3Cq8ndvAac2bXBZMk8gNDh6kxs7LgWUfUXtoor3eXCWxIKMSmWB/X6QGVBtJUyUwUUZ3
WvtT1zdWJNgPRChncJBAMgiYZRSQQDO33KM5CI1I4+RNP7Tn4gqCun63a0rB1r3+Sv2OQwbbcBeO
Dd1QxzEzOoTaQxU2jkQLqH+ON9CW9qfJukMcbqQyRq25vb8cGuuVswvbHFwUqilNRcFiAy2x+m7c
5dQ1HAWlBcOu1F2BNQFa8FwEdaTIKsrgAOn37J01Aw8mtNXpLi8gfMv0YYdd9RGab/PdQ56AwKxA
HdGyjBKkuW6iF24uQ0WoeFFFwSNwjte4orlSJ2hw6F2Tli6Z030aiG5aBUuAF7UCYVdWRm+REnwd
zKtA+VIOn8yO+ROgphijHuWYI+tkbZtrJiYVbKTRSfes3LgSnvwYkF5IkE0OOTpCKZi9kIOxCCxu
Q1/9Yd2zCwhUE4oOMCu7I2QwbFy7m5BCgl4XZ0xRcDWuReHv2u35inrZPY7Up9K3t9TPS0+Ulq+c
Nf42yIGWQSrdZgpWbhHe2vphjhM/UWYXiqROPgeOpWZul3w3cDtfJN/oLIIWBu1/D+7f5jk8m5VZ
sWMK8+wltDjEfinjJB9e9W/M17hSFFaO/xuif1vkwCw1pcxs0dOJ6bQmtDimkBgOH4MHcm9v220H
bo5ddhIdSVZw+2+rHIyluD2oo5TN66bc92/UXsYP3W/9wIH037F7Sb8KoEw0snzi09Zz2xewyO65
W8mFPoLhNd/yPZNbTW5TlIwItnFBLBmy/Pc+kaUWVI5sCZoVh3L/xojldpvmCloCDnVN77KD/+Y/
yxE1ZD7/QSGd2bLIGacfdvpiWf6Ebv5h7AV22IrjI1QHDaKGmxgZRGWcnQwN2ehqx1MLCe/7dE+I
oIBY9H0uv6rrplSIie9X+r3RHUxJsIOuxbuORwfgiWwCV7h4J8PYJYXFqvPmvRadQxy/RYJxCoul
f8ZoYYOL7j6MtaLRYCOP3LZwmKpwAdogOrl3OTSvJbf2o2skwyzyUEwXOpdDYRU1lz5ysU5kGkUh
RKld2W7HbRFWkTclYeBpNZVekyqmdwG03vB6OiaVCrJOJUv8oTekjZmMeuZEnVl/bfTm/74bqqjr
/TP0//SjtnWYmBl+VqmCF7Q9VdL3In0Q+M7m78LYW1x85vKkkpogfkDbB7qr6m6qnOQc+uNOy53K
q790ew3qs14eeKISD0Fo8e2nCkF/r6Vj2mncOb11T4KzHX8R+Mfi/5J/3OFAso2gqRhxZr+Rzqof
Hnp4lVyz+l+xKicL1EvG2GJdZLqVKSUhZR6Ztemhj8Sz2nZbDuOhUSfqkBFtF6q+vezhKgAsooTb
gcc0GowRgnNuXzz141kTKemJvs9tsVavUbVni8Man5X6yhRVyoqigAOYwFRqkhr4/aPh2/FOqdxJ
1PKw0tn990riAKZq85xmDGCUs+xah8qHmtU+9cEcGTqjjgLBaJcczCciKMZZeW342y4HLLqVG1ml
YuyMWxXsZAbY0KwbEwXoTOGE+qkn7T+5qPgqWUMex0IpYTIIbuL5UBfXsUiLcDUiWNW+rOuyqfOF
+3pHG12JWQG1dd0MD4a9uxzRa1uzvvg+F3G9MSa0VvF9kO1L7TFNUDcQvnRU1LMrssNFnhRWuTQm
sGOHd0XmT5CJnMLrXH++7M4KORKiYOEPF301nQLUTMHO/Dp6Gsiqi8f++IoD20ZxIW8CaqTp2Bxd
0Q3P+ra2sMtHn5qpiaSjOpx1S5mb+p5x8YXbcG9vMz8KXXN/2dHVlfxujw+9zAgGizI/U+O6iK+7
1p+FhdOC2OMFBtAr1UqFBJ8ScPtlNzQU3ZCs7hcLJ7h8KpHDZuwKOMHYU0oUEKdQGcz3rH4YnTai
CwPRkHG706iBhAhMpuw0YRw06ATZ1sa+Lo+4s3XJZj6B9uZnZW0uz9Nqor0ISP6U2I6t1PY6fGTS
5Wje9FrZCU9MyCA/60/2w2VzoinjNig10sM0Z00rSo/szbTLu6xOvl+2IRpHDjIUqyUE1anIIJVb
2v9Sp/uBfGSfXQQGhxa4ZOybJIcJA0qo9THtBZuFaJg4lCgStYrnAN+PwYsu0wbSVKLqBPYT/0lP
Fi5wgGAh1csTCyaG8nUuXFrvwJbm5JrqBMrd5Qm57M0/ZzllCvVesrFOFf1X1N5JqaB2fH1r/ePL
P+e3XMojAu3g3zcdJsRqWYshQdu44j4Vm115MgTzs55ELCxyyGCZOp0KltzVXl041lbxpJcEBxXl
LtzPtcOeveUddKREcgeioeQwQiMGinoT7OhSbztZlTpq7F2eLMFOYcjsJyzy1knV0kxGzxeuUdgh
eDseQ3DP5A/qhnH1g9RIgHuXd16Dr81JW7xPNyqLjum6y/xC1Z1RO0Sl6N7kMiyAP/Vvv2gQgGyU
7fCBcpinq7q8nkU3YKLZ4WBhGjotBTMDS4bqjS7n22EQPuizGf7vdYs+g7/dIIEqtVi22MiNHd2b
m/gQPJi2m15NiLn+EapHzuWAEM0PBxRalNjxZGF+OvoLfDmVhOYd4zGQvl02I5iet4eDRdhpiZ0F
5Qi/KnrQBgqV85Nu/bpsQzA/bw8ECxvQTquMiu0+s/6jagdPjUU3SSILHC4ohZFiRTEL87FLroJO
BHXs3uuf6TcVtLBAERWi5dwRPewSQjSm29TTcy17s/JLD2+S9ppIqWeTr7Z8ioTVPatOLWxyToG0
wE5SEzaN0wBhxobxTdr+6/TKWmeRLZzJLIg5kUUO5hpLae2cnSrKHNLmO6l8vBwIq8G28IjZXwSC
EZmSXMSI6dGoTrpa145pZXuzal4/Z4f9joWdOs1jbUIThlvIPgkTSJff1pGocGT1QhgsCH9igkO2
zlCU352f/TflGyOoz13QJUNxbQRXGdNSyhtxjwQLtEuByGEd6WKL5hVcYxIPkgNuGLDVg9jPTzci
OolVBFr4x0FeraeNVQQw1UqPJPJyO3Q6YysFPz4yWbictaBqohp8I6ul18FkKbhy7q1trT9201dN
RPaxmnSx+9/fJvhTURDbSppRmIi0q2i6Umto4tZHvbqWDE2wra7v4wtbHFL0YM2njQRbUC3GiW/e
5cRT7hhLX3eTetSdRRnlG/b8GxLv3nE4UemVlQQRLLav8ewW3+feKWM8isxHw6v9dD9FHpRHStfK
XNNn/SaALO//rgWCA/bCbQ46jLTqo3jGj8iK50n7NUVPl6NkPdlcGOCwo5vjMGCbsAvS3/km/VJf
EdwkGqUTXJF00/tg6TiSO1mQcbIYvzS2HJJMVM2zbIRVrXgYpfPQUMcozsbwpc4j1OUKSnHZnn7J
GocoyYDryZLNZAI9bOA9aFff1GO3grFkk3HJDgciVIvKFHySSJgewxfW8D/jgTJ6kc8sOuJ70e68
DvvvAcoBSaLaTaMGcAs07zaYv8ZiO5JJsPBERrh8qTWq3g6UoHWhEejJ8RA7XU+uSNfvPzV4Jv9E
VnalapQWDHWHVnPrPd1EXurSHS4xR78+xBvR8AkgxeTfyXQd3QxxgvFjV6coJt1Em+rR9KH4i1zK
K7edqOLq8liaMocojdHbo8UMpuqhir+02S4VMcaupxr/GxMgVkOILrZoMpZI2gyYKPGoYj8WIlIf
kQscXNhyr44dwfe78Vxqjm4f1V6wjEQm2N8XLuh2GsjjBBNN9UMetxraI7OHy8EmMsEBQoPjZo3y
mdYlyX07bOv2ey3SYBCZ4LBAs6YqJSqwgCqZr3fxaZ6zLdUr77InAvwGYcXfo6VEMlVIzSbk0HqM
OWoEuetT5VFHc4snyFO5yUmE3uuvmn82DZMnbde0RAVXNozmju4E29yvTvVDlTnKhvU5GFC9nF0V
bZi9A0rZbSC4ERPEOH+2ymWzNIcc1pUQXWJmcp4rYXHVOpRbpoHnJ0OR+YrPjtSTbBuYvnHDFNuw
72/LXbNhOjnyLjqJSOfWc8J3c9wsgreRDmoPcyUUZcPnLv8e2q92+n9XamDZxLsZDswpMrlgyJgZ
e6vSKyPbdIFgr12/gX23wRd9hrPWaWMCG0wiEQd6P/CU6/lANskhc/UPLeQ/DvFdatE85H3KHALb
udNARnYe8bRr3n5gkYGJAicP29TREcclnx0NUBxWZjgHn80zq8ztj9lLtzHnNwIOxuVjoiFT+Hi/
FuhLs9x+kSVSZXczzELzLkIza7NV8cQWqmDElj10SN3UW+GmKLLJbSDF3FpaoqewecV0T6EQVfrx
lnj2aXQnbIvTLup3l4d3DSqXbrKftAB8tVfbfh7gpma9FOX3xrgLk6fLJlajcmmD21SitjC7YISN
aM/watzp/u/e9xIIKbpjEo0ht71MhYU2ZwXGUvtbY5/M9PWyN6IB4/aWIGqmKgZZgdtINyGuZXvt
thOJBIpscIiU2VMg1zE0/Kz461yPTpiCBVOe/cuerI6ULtvgSLMh3Mq/t7Y6HommiUnEZc/5cAhr
QeHx+rwvDHBToeS4VTZ0GGgZ1wLd4BLzqcncYl8gku0rVVCytHp5gYv0Pw7xUzPkjTEybb3pQJ7L
fbnJT+FJuTPuJdwl1G53NAVdrQyy+TPH0iA3T2idtQr5bQT3DJgkf942e3Un6txfTZaXdritYyqq
tpmZY92hQ5fNFzCcu/lWTx1Fd8gm883E+chVOkRTwbUI1lJQiXJQpPQqpSkpgbro0w4PKnFS+yzr
Ij4ONiX/juC7GQ5+YrVvFLOBmQlkVcOXscA7Nn0a5sgJs/87/7gKPc93WxwMDRHID+YctuQBje35
dBibbn95Sf1HCL7b4EIeJNRGknWwEe0ZozL1gqfUxZt8hZiXj5aw3HD19WjpFBfz+Wx1Sa/BoNk5
lFE4gjUg9dsd3aVX1VVzVTtoX/Ggc3bZ0VWEWowlH/lzoWXyCLN9fdbryCXpndLl7ueMcGHfKcUc
aD2M1Or1oA4Qe95raAS9bGQVBQ0FHa2Wgn/8VR01GoLuSeB52ex6ba+HgpAQfJ+/p0P2QoKS4Pvz
cCyHL30myPlE3+fSoyGy7YZOLGeYr9vslHcfSRCgw24qJhhy/9Fit/OxtLsY+qvh8EiTyc2qX2Yi
2FNXfVjY4HItCELNtA1ho5UjDxWvV2baCNLI1YBdmODwDEQhcVDagNChuiqDE+kDt2pbwY660pIC
iFlYYY4usqmxsGpbJnDEHG2nylWvTk5jtxusbR4+K/TQQY6iePxAAC9sMs8XNjuwOFQB2xyC2Zfs
YzB8+dz3OUjrC92sKdvFp1a/m+zcmTRVlCmIZodDsQg52zgosAGC9gMjVYioU+HtoUW3WuAMZ/Ts
v4guhNaxejFwHIaRpFO0QMJksbS0u05vCbbRH9Jjj+r31q2Joz0NomMFG6x/9ruFTQ7SwDKcp43C
AsT8IcUPpeRPkU/GwPnUnPHNO/lsBzN9i8N6b6TpRs4MQaivbtzvjvBdO2EmD2bCUh+1RUYXgvNW
OQX0e52QbT59gFjor3XFN/BATaYaTSYCTa+sQ32TQsOtPCrPYCph+kTTURZ1P7F5uDBPfDePntuG
GVcwqG6tg7arj4x0TxXKNAvinm/iKawsLiQmnmtVqZeH417VcS1vUEFmLMBXk4OIOS21rM5Y1FW3
dfhU6/eXw020lEwOIzSriWSlQzSAudpXfW1n7ZXWsbxhU+1x4+p1syc6LIuGjoeMisiFZMInuTga
/V6l54R8vewWA4BLQcABBHqAzChOMDvacGzKR3u+VtrGKdGui5sKJ4Gy0WV7omniwGFIbdSus622
V24Ky/RiSSRCsH6SeF+2fO0/1awoKpkkdO0pkF6M/cgrd6b/W4I69ES924IR5O9u8imcqMHS4Vr+
Ypx0cwdqZCv8MUnQyilFNIgiY1wWMVhpZRYlgjCW0sfJ6k4FTkhNN/mpBowgiTuY4fdPzRgvHNBO
lgUJM5gsBwDEXG1CYe+dICgsLqUgYaSECju1xOq2mb7ZxSdd4LBhyi2zDyIEXRkMh7IpN5oZCVLU
9YuARdRx8JBC7qBqAgxT6w2+uclwKqLH0WWCn8OL6NVWAAwWBwxJ3do6ZcDQtvvC9Kfu0IgkMERz
wgHDJGVdobHtVbF2tbajoppA0fc5IJCq3Eg0E+MlZ9sh+JmooQBpRDjAn0qKoFHqLocH0T7Du6yy
gzyO6WRvj2/TzroeBfXPAo/4+mpZ08rWYBFgWF6oXGXzt8sLUTDpvMzUmIZVHDF/YvlkhbvU3M3T
9rIJFjcXdgOeoY/qyUQmtlDk+iWTr1Vddyz5qA2xN35AkOSvfIevpC616n827AZUO/VN44YA6mBT
eazfllZO4F/2TbSB2xwKjGafKDZL5+RbY1v+YPKeNPBMfwSxC0hKIXVftI5Ieuc/ohCkWaYByizQ
wmHIF0cXozUDuWVnV/kW+oRueZ6P8r6zneKKtbHQ7SRqZF6fwz8GeYbPoAnLvDVhsCd3muwVUuQo
077NIS0jUmlfjXhcKEDpArcLMs94l3SxPgw57nCnbLy1NPTo9+FH0rqFCQ6GKmT4Bq7pwHVoQNGR
4sxSiPhxVtfVwgQ3Q7gZyUiawYvZSqG987PJnkkiwIYV7ktE+x8j0KD4OwxirTGz1ICRdsMuzQw3
PHSS095UW8t766APWYfm82RtPkDP+7dp7vakkmKTGAVMs0ZvdImiAIbxu1NPOZIBpUX53obG7M/K
cqQnERH65bEFhcPfbquJbs6zCtuxcgrRwhCmV/VcCk6C63vvYnC5i4/eLIgdUbyH/FaxSX0ot8fb
1k9vyK56mUVFpZfDHmy9fztFzNqeMxaTg8sKPMHc1TjpwbxTbjsPjVCZj0IWUdWiaCA58NLDceyq
CgMZ9KZjU+paZeOmwnpZkWtcFlNDWIFKMsywSiaQo38tFb/FjskAsriPbtMXWdTiJTLJ5TL1SHBz
yEIk2tf77DVEz3L0xXJqjGO4YcKxoksR0VBykDKjcjqu2MsT+qBm+U5q74jokVpkgoMUG8eBuUfH
i5tofkZOKFUwReWXqzD/HvN8kUJl11JNa5hIJ8NTyGPe7VMb79N17CTZy+WtUzBFfCE4TbLCTmYG
wrl8Tlv5UbYt77KJ/1jDumra4BwF8SgX4EMfz4aKtwVXP08Z4GlGutZtLNthdY+hJ7rbWd+XrXd7
XKRruVKAFVH+XYCRHptT6Ndf4yums1X/tJ9EvaXrQ/hujotyajUxWB/hHu2/ZepT0ok2GIak/6Ru
C3/4qC67rpRm+DMYEIIyA6cviqMlF09mrzbuHIz7NGz32oyMwNQPdR/dNKZ0J5hEBrSXfgQX92od
DUnJyNJBEYpdDnXUx9BP3RLlq9SPnkUNJOvL7M+g8leAUxzncsgGVSE/sAQi8CjaAnhanzfwVevo
HYFqHre16BbkSVFNCo/qrwFBXiw4N4q+z/6+SA/VKOn0Sgd3vto+W23vjJWozlhkgVtYRG8g4kXg
QZHeZOohVh4vT7ro+9xCoqFEI6vE96tqMxc3k4ilg/3/f2PqfQa4lRNIVkfDESOkSd+tqHaJ/nNo
v84ihnCRG9z6sWK8nfYF3Eh6y9V7Zd9T0eO9yBN+dQQQlKQtTCjV4Kijl6WFl8Z3syxKiNb3hj9D
RrhkU8vVsAqZkoVseraGKsq0cmi9sSMIE3/sWAXO6/9ZITxLS65PI+01eNVvlE2KYzaeGCSfHrUt
69DeRmh+Efm3/iK8sMnAcLFqpqAOqRzAZu213oxGu531k577XcvqpSwXJLf32W16Fh3mBDFCODAw
a6KiTgFmm3QndV8qS/CAx2LsQqgTZn/hFo3mRjEMfD+UM/W1NQvTjZJocvJWeyZN292MppJdN1ZH
RJclgtDkhYsj0qdDgett15JMT84lxzSe7HDfyMKDEDttXPKRgwuZtJkiNSw2werwu8gj3pooXonP
H7o+X0QJhxx2aLSzzZCpnjdJejsYvil6Of6PNOI9+jnYiJQ6iswJ7jApN5DHbXpcNesn1l0o77T9
KDh7rM6TrSqoVrHAMc+XlHcFmBYUBZQzdfY89CDkmK4TCIKltvMBULdZYYyObnf9HzY+fcqMiu2s
8YzewoBuxyTwPmWC37zDsY1iKWa5gr7Phwal0qX/EQu2rOJNX9ZsjZt/KUj1BG/+COoSmt/SOekf
PmeAm3xj6s3QyBFgMuj2jKq5aqEa7F62sZrj2O9OcJtGEFZE7yQ40SP90KPuCqVujlX1grFin+GX
JYqgLJsJGMgG/xg4DebYB8wM2eJq8WD7w4aplovS4NVLuKUdDuLY9aJJmQISs9ONbnFKT63TeYbX
ecOVurOVjQi1V9fo0iYb4gWsKpRAw5T5Nt3qTr3Pcc/YHstje3ijnRM/uq+l4kt7HMTpICLte2jA
vb0UEjf1UaOHliAVp9kBopyX44MN2KWJ44I8b+W4niwMqCKV162henMdbi+bWAvBpT9cmLdjCDRg
kF1KB7UvcFN6XYreIUVucGEOAodYtzq4kU1fNHlXt4Lz0RpwLnzgHwXnGbqbNtMqG4ojzZF+WbaX
ktnXUNP9qdHi3wPnsbXK4E3urd0P0q9s9mlHBDZEIc3zf/VlTaOJLSPWTsoOWhJEyjeg+IYoJeiy
IOEjKtAUBAH/DKjYXUGH4C0IzkGQ+BZV0K74ennsVjhnVZDl/YEh/iUwGcBQPbawwtSVevRopeDc
QVWCU24/6xCHClFkkz5jQ6gN16P1kGs340fKlpbecEDQU8vubAJvzOmagsezrx8F4yVYNvxDYAlh
jICUsJBdBVtQlp7ROFD6xOn96ob15sjdpvQ+aZODg7gogrygsMlEoak3Ead9oaDdgSCH5qpOErqa
7n7ovmY5lhxA1E2RqhPztMWrPku0JjTq3g0b2Uv8wHQU3Ph+veyoYEvk3w9HvZvbih08SxlyJ3J6
NiWNOk057spqOvRa7cXBgFPpdH/Z7mrL1cJV/iFxnNQgQZ/d7/0jrPFmRHE3fxf8YIKR9TVEZ+0N
BItFe7NghfPvi2ZuSuPMTjfRsJW0rTL7efu5zYp/X2x6CxdQbEgnGS/KB4ypYOjYCezf3RBnWoWA
ZkHmD6NFZsWzXbyJvY/evFccq9jYfuNN3rDPqQPBb1Ef3mqvGjrU/phk2cAiu0iiSiNtDJPJXtnY
R+WYb62r4Ga8RwWXV++6TQKlz226CUqUhTii7f8/doJ382xEFuZJnVpTkcJ87WUPbCeI/fjEaP3Z
M+okO6JD1epF7dJfBkkLgxroANMigkG29ci+4uQny8ONLXu13Ypyt3V8e/eOA+khiSWLJGw+TQP0
onYgbcGNJCQfXzuULn3igDoztADMZQj9Gi2O/X2wp0c2gMjXXj7rEZev9WMoJ0UOj6h519E7dRaJ
cAsjgsPnvtP0bqJszFCopjDOvBP4WO9qX9rWW/oIwTjBomMRfmnRcdBczmPTdMwl3Rl81W2c/Dnd
srJWdKT8FN35iuKPF37JI9rVDQsJJtEzXjXb/uvwVKN0Md9EhfuRx6JFZPAyMGltkEZlq1stjlEE
IVOQOQ+pIhrC9fT0T5zrHIikfZS2o/kWgDpkxe8iVENY3nhsEYclbmQ2TGucblsi2MwF64tvgSnn
dMwb5l4llW42ttd5Xj9cDo/1beXdNfYTFngRaxGopEqYGIbvIbJtUz4H/ZfLNlaHT8HLEQ75kN0m
3KKa46q2yQQCHDt+BB31yMhc7G/GLOpvXQ++hSFubSUFYytiHIrsgaO5q9z5GG9ZSVF0bB9FGerq
5CyMcesqAxUOOOJhbDan/djFvmL0gu4uwcDxi8muUIgrMcadxjhWHXXA1OFWxkk1RC2L66j07gy/
kAKrs+aekX2NYNQENfXBKh12XmEvy+pL4ItuylbviM2FQW5JUdSNWKgCxcXJa/YgFQ4rMMJG9StX
He3UodMa/UqbbmdQ73Isrsb7wi63IedNmA0ocQZiDLsg7h1D2xmD6JC5fo+ysMKtqjqUeom28E69
Hb1wR5D746xEvPDBwqXdUwF6iUBUWSTyjNuMjU7Fo3MDm2ZMnQmMc+iNdxO5dy8PoCgm2d8XgKFa
hV6olE2c8aIlvkrupyBzKtE5RmWvIP9sW4sh5ECjrxLJBmkLS2TYiSL2yRMBrwAUBk+G91sFITrJ
B92N/OQkYpgVjSUHJEMcyh3ISMC6mQZOTVqnsL/nxuPlkVylz12uAQ5BeiiVUitlUbLtfCa4QI3n
+DTd9GC6elt4R3uvP0XYRyUnaESbmsBHvlN/1MLYHEf4qJzH1+iGXfYHHoEyWOPhKdKXbgJftF0L
IJPv1++DUkWQwuGg+54UtaPWgkOhyCcOVQwjlDXUigGT1Z/VWDgBkVwD9VSXJ07kBochTTv0eFWD
lSQ4t8m9PQqakURecOhBIRajySz0m0h17Im4SnbfZ6+fc4L9iMU6phKu960YzJh5+5w1V7E4axKs
YF6SqWgqU54YQaFaXofx15HsSCu7sQV50Gkbyt+L6knKRWR7qw1wi0XFazLZShZVqYbBk6filSjm
vZmQHRLuu9wmrimXJzoanhFV1xU06S8PKYOkC5BlcKhRW4FCZ8awTIbnqbw2a0gzO3NI0EQvTElX
Y0TVwFKugeBNf9vQF9MnyXMWDvXAjhH9leEWWz107nCy3bG8ntVPxy8fIRdChawNezYUDAgHV1FV
U/Ba4npgToPSa41EcoYaBJqXB3F973w3wyc9FZR31L6CGSYrxFiZXsH/hyLMzht9VOvvdMP3Lptc
3dIWFrkSzG5qR8hMIb3Po9u2Pmk56HSyRy0fP+saB0/o8Y3ziJUYJPso3xDwU49HE/cf0uSYt0wZ
uN6KtGfW4+TPpPFHCOTkZt01MDn0jzOa5+XkrqKCuF/Fw8X4cXgl1y0NEgUzVhkbK7rRRaX16yGh
aZqlgcnQNN7KdxfBXnSDIs0d3lXLV93RXmcv8/LHSWMqHpmDhlYnOsyJAOTZYv1nMWsoCkakq7rN
c1MYpmRl8oSKrV5un9W43Tbky2xqG23st4GRHSQlFLwerw7jwiKXWZEKtyhyjGHs5l1EzkEhmKbV
UFh8n8uopMEaw0rBk66B748JCHM8tbq/vJRENjgIzCYylCm7fSapo0XeDO53bXPZhGiYOBhq+loZ
SYqJqQfrqlfLjTGJ0HXVCyKjgUJVDFApaH/vjXNrK1po6kA69J1vzD4cXFokNbotstq77I3IFLd2
wqQhipWbeAW3cjectrb+rVBeP2JDM2wQGMmoS+DxLVCUuRlho1LAQbaVa+yHH4ktNBr8rwkO2UJt
1qqcmWjkzonyU58aTi0iclyd+YURblpyPcj1boCRKbhW4jMRUbuv3x8sDHCTkZez0ikSM3DQCkf1
Wfk/mKWC++mK0Vd1Iu6R9beEhUEWHQtgq5KQgE0GZ8LgWQKzVONou9C3Xf2kHPIHBeyz4UYka71+
1F/Y5GCGNp0k5Q2bKv9NI2ETFi7ZM8kO1al/GqEjsiiaNg53qiCzzcaEwRZ1to6WWE/RKDrWr27h
C6c43JmkpFGpioEsSuurnuW3xOg9K6r2RjwKakLXV+x7qHP4Y86qMbQq3JGaCESLk667Kt6DNlkL
6pjLC1c0V3y30NiOaRPkEOjqN6NH3O4Ueb1jnxQXqQLeD0WNi0J7HFJIfV8bZcriERKSvzVCwv3o
stCA/OFWdB4UDKXGoQYq6ow2q+HeSO7S4WFqD4G2Ewwh+8Y/+/h7ZPAlwokqRVNsGcDyV8bJWm0l
F7wKNdQF/390skQrWuMgpMNNJ7F1RMdwsM9Z4BAcq1PIjG1Bi8iYRXXXatzsJHrnWj16/D/SrqPJ
UpzZ/iIiQIBAW9w15U3bDdFmGu89v/4d1cQ3RamYq+l+i+nFVATnppRKpdKc3EgpGBK8F81oYIBt
yJdeObXhKVF/TcmjMUhyhLItE6wHqdUazGAAWrJjuVwb9mmgkuevdA0Fg8G6qCWjBowod+ZA9dMf
mZ/MjvUYHouThW4ot+RNB7Kgj1T7BSOiGakxqT1w6Vetcopj9oCWx+vxHGESt5sFgzTbtB8F3Wyb
YEviCFPSoxGIHbp5wGvN6RLZt/AIjWHu7KJkyCXHSNp0JrHIYgVyzZRiifkCE3YbT7GTRX9Ql2+9
yiUmehU7i0lHAaDFj6QKUJIkOdUSNTQEyxHVQ4HLE5aDfiWxmzDUquYeLusab4LBS+7bGQyJi6P/
iYtuWBqx4BdqqkjV1GVtv6I9BqdbvVHiu6GRqP6+WP98XyxqsFGZZNUNvp+HHywUFPfXmfHt8tLt
7/0rhGDiVVLXA9WR8NFtPKUHzBSXVaf+y/l9hRA2x1BS284ZpMDUy/EH1+vmUF8p39aH+Rzf6piy
sBxlFKr8pLw386+Ygm/YlaZi0AEuu9Ksj2ERTXA/qeotdL5OK/QQr2aTPMTjGh4725SVZ8rWVDD6
lk4I+KshMKW1i46eq06vJQ62dFEFC98gDmREHTC0u95rn6k7Zy4qGEKvwH1mHeygQ9FNL+3L3hXN
VE2qa7rFQB/71kNNlsRsFqysi1dwGF2lsnkcuxq/+b5gc5V1VUmv4vtx/NikP3IMspEVYchEEIzs
ahIUS8dchPVu1b5Vf3SiXkUQA+nVpJAxiWDs9JJiFPtK8GJoQM/yB+d2gyKcW3BbqGSsIUVWGMcx
1r01n73LEPvX0QZDOLh5pisawqO8ikvv/M/ss+bwIbXMH93ez1Gw4hXgzfyzmpUNrHB2m4H1xcp1
gDwMIOfgLho58XnM6NUNZD6nRBso//vmyVViHK8aUYCF4HJOPs6Z7GriG/HGEjECIgEEqnRM+VAN
IkijxBGoouxm8v9u6NaO/XH4zHttoqD43aeIACXIsvSqmhtRO/mJ8ilUOiSJfDOMf1fxBBDB8KCy
atCMDCBDc78mpyqSJLnfWW58nxGT8ytbhqGJFAyDbTS1nWuTH95w2n/lVj9M1/3ht2c4voURn1JW
E+P4RGTyizJxMk69ea1HktDU+wDCC4htG0QzbETIBVPTk24hi6FPPobXBMUxOY8Oqj3zP35s8Nik
wdtNLPQEvItRjspaJZhGN0DVYlSXLTeNm2du4WaudUD04Img1tiX8bK+j8YKqMITwFrqsbcXoCYf
q2+K07jpk35L8bYp/dUnQJQ2se0cKcPWQI1pQVzkPIQjNeEdnFqIxfrqOTmCISH0EncJaNCApFU6
ImxvE5He0Gzd5syztpjnKNmYVsxu+arOnobMfb5iFMXfBFVaKqURk+GJCQ+zUowoN4EH9qNrzrlt
e+gYoiCW45mcThp04lZcMFA4bQy0EmiMYmC3f2sB1VbXkglNsz6p3ZoP2giop94V15NXeUkQupcv
lXf29uVsv6IJ2jJ2Vp1PqFv1c3R0kDtFkTzwZd8XHBSNpv0IztDBD9cwiGK0cUgbNnch0KNE4fYb
DI7Q2wUzlLyIIhTX+6CfTNb7wpZY2Hc+EF+izfcFM46gclKwDiOMiuo+Io0zock9kV1L/Ee+2/UN
iLDrtt63aoxWZp9+zU/j9XAAfbNvQa3jR8xbOcgKAfm2XoITtr2hamHNFmSKCXHy+a9kuVVQU6TK
+o93186wTORobEN7xxJtWtXSh5U9+OlU+9ocP1io2GiqVXLTvk8r8z0CjY5NDbjBlAjLZw2xsqiY
lIpDSs+8jDc86Qe8z6UL9y6SwwjVTBNJB42HikRayyxiVhiv1uCzMD6b1nei/FjL1NE720tKydnc
2SRKNDQqqha68N7Nu7bixhwwgG/w6/4zM2/q+qDQz0ohszg754ciVQ1xKOa6oX3t7flZ8mXOGsRV
/FlFS7US+g2c5ctWZkcNKJQbzD0qRYJazNahGXfBUNZ09hPmhUN+AFmF2yDdeRll7+p7AyNodTJN
ial22exrd4PPTTXSQ7wqiQYZsreKF7qjrJt6VzJ4lJrJNGKq4kif0F5KlaDF3jfN1rMbzYl0r1g6
yfNyb4t0EyxROoYGae+aMZO8mXOLjLM/t891f0XoR8nK7ZgfMIe8AgjvvNHMlqYMh9m3nlQXFS1w
G8arBMTkPrrWjrIy7h2f8g2a4IfltcEK1QQaCsQwN6M/8pFfRfAHPiUF8QRT4bmqzBRbWEMUEEa9
EmJAVfIYjc/U+KHG0vrtvUNqExtPCZWCgl+MOSWxnbdxSycY7hU1AwW6zgPzdsQ4DpBS+eXt+o0H
smUB5V1VZzrvMEZNFsyeoOqpWs6d3g6AfRhyJ7lqbsJnPtiHx83TR6SKDr/d4QLLxyzGbGQRMcJK
bKyJu7LolIhNPmICaOlJkXBFoabHammd8J4y8qZdZtjIh+si11ykh0VRa+Hk5wnttdihYRsW3mQu
zXI1rMuY3Oo5sVAH19XKhMEAYXTTL42CRwMykOpHLUvS9mnSwNeujXYnOSo7F4ClU/i7vOhAxQ3w
1loSvTdBqB8vfrneN/q5GFQ3JNc0rZ1cC37/VFo6iFMwe0NFblh0rEeU+thWThbf/rC4oKA+gIz1
O6dpmH37mElnru0cS4u/8FDWqfGpPcKxtFk80SExFhzL/qQdMa0Cg4H+ZFoFI4g+qyrKXlBDaYhH
BlXZth2lEKvz14C4pRdFeBX16LvTXft7fJZVRr0Pzr0FFOO2qhoh4ogOOJ83RipOjMhc8RcEdK0P
y8uwQRK6miQWvXMxvITY4ZPqJiWiR9LSpmbdHK9+bH8IBw9EMo7527N5uFwGLA+3b4YpdoTFOIhD
r2SrP3URLqDrRV9czCeXXN7v+0oBAwYfSqESumWIaqipUTuEqb34f1O2aU58Fx7ZAUWoJ2mn4s5N
9wZLcLar1EoxiA9YynHhcwY9sH8VTns0nPQRb2bMBB+/XD5l/GoTXGH0C5qYvKWj2gom9e2Bnoco
RVe9PcHtse9jtcLUyxo8OclhieybekyOxdy2Ek9l59J4gylct3TIGlpa1uSz5CtCURU4BMcOzR0S
A7K3mFvRhAMdg16IFhQwFkPbyNUgI1R+n5KDZqgUY8tUGCKYDm7JN9G6NdXgNYwIqCwIDfJpwKEX
HRpvdvHOc+VDIffO1BZOUI4+6tdKmYzJV4bQuGqU2XYwIFV16oHZh8tasWsztkrPf8tGtEbNrHwm
jCv96NXPuserTUI0XQQTbvbWjc/0sZZ6EzuPf6g/qkZtxNoMsIK+RU3gGZHZplB/eJJ8GuoH5moH
pPj98ebP1tO0LNugeDwzXdw+plQ2Kj9UNLopKD2c3TxHxEaX6PqukmxRhF0rojruegoUlGmBxLWD
9c0OLeid1aAKyg+NJOKwpyRbOGHjEnAApW2nLT5VrtXkylaC2fL/RDk2C8fP90Y5xqoYK7XHhRJ+
UN0ZM3XS0qk/TffrA+p7QWfPvoA4SpGcZplggqFKSoqZDREEq3PFTygq+AgGetjq/3P9BNsUTsms
4Cm/+Aa7zfDGXb4WshICsqvmm/UT1JwaaIMfKmAooIJyUMvisbvuGy/GKA7G8/pS0ZJ53yhy34nD
WQUVT5aR3POgrY2eiBHndtCXOJnxG+Lr+D5PnRxXTeJaX6mjudmX3p2Oq8Ql4Csn3jRbRCFHVHfF
suaJvvhwat3RPM7ZQzV+KLJDXCTOvEp5LnZXGdO/ESvVVApf9a2WtlMclazC4KwRtLkmOGvjIDmM
Z/NcoXBNlsbbX89XNDFOOoWKgkQejjk5JLfZ43S7zG543x5bH2OJ46PeOBUC36fLJ3H3TGxAhSW1
Wi1PmxAiWvaHnvhJ97ldfjfpz72fDQRf5c1Zz7PURv51XvwmO2lD0OjXpJBIsXdPbyHEazSamjDt
IIVdf6yWz6MlUTzZKgkWOGZrglppiBBhOA8FibBDmCQCJ4Pgf9+s0mBWqM9h6+LP9XMeXVvDt4T+
Lpu1sBGC0c2bZkkTvhEZDeL1lJmSK1+2C4J9pRk+rlnYBVU9UuN7H8lq1mUAgmUtjHo0jRkAiOJ0
5Jq0fyAApfDQTeRF7HdNJ1M7ahjPTGcEwjun1FXHLB8vH7c9C0bh8WkWBbMZ6u7f7rJOyqYuuwiP
X/QZUjee1/QZDROm9Uup5wU3O02t2JlGu/mI6vy4lOjxXi4GT2F+3ihej0xkVsv6EE0SgwoJX3hM
MJ1EQ3kF7gvkb5vv1vNlafd0eoMmkqy1ltFoagM0vSxctjwuVuwqycfLILvu0RZFMGE91Qq7pOvs
5xXK6UIME7JPlh+ix3bx5lv5K39XKiRKiI03D0Xg8u0eolq+WJcSeGS5U6rzVN6FvSSbsafo9gZC
OKl6g3B22i+z37SYS2pkT+iZ+3x52WQQwmFtK8bqbgaEslzP1VVaStLe+9uykUE4rKuV1KNCAICL
xWtP+lUcoPUTmVsCrgRFSqks2xXhZNkRGAtndZ79KT/b4c9WPzeZZMkkEC8tvRsTnbSaooctIOzl
ZNKzBdohGSPC/gF9XTWxlyGq28XMQGrqz+AzLfzqQFDR5fHc83JcTZfK2mRlMgmX82DD3ddC4Knl
AQ19i30KO4kyS2USbmfTMlY9NYBh3pUnzq2NgpvIiU7hnR0sx0JWAfMveAh9Gkgyme+ifnPeRFA8
4LXeS4Lba79TPKmVAzlOV7IalX/R81c0ftA2WmHpaoppS0DrA3Nw4EghIB9i5pP+YHxGic9Zlnnc
3THdZjZyGYb5LozMmmyMWrtbfDb0fpTax0j9aQ25jMtoz/e1DeTMCKr7QPUp2IdhiHOSLIAZDQxu
4OnUbHIbr8OY1RkvaWkNBFcC0bdHzNRCDxjCtQiPv13Gwow13Hcjf9FQTgLpx4H+WB5ntzvlZ+YR
yUW8621v8MTXS221umUlwFNNp/rIhwuHnv1cgQ4SnT3flid5ynhfU15F1IWLKmuaei1GQPKISATS
9/A+/TT9yG/5tObmKlecPzDxGzzhbDcLzWs1Bl5b1LVnLtpTFNl/UhNkbRdSON2VvdrUNoDS+XqA
WuUzLypXblAqc8xd8+dlkfbP9kYm4bTVbWLqYQO0EUQeJWJK7ZV5M/o0AOOEu8iUhK/QBaXU+Vnc
nO0qmWdr1l52DEHG28IHTf/V+sC5mdLGkbKU7N3JKK1DuRPBNHdL9M76FcXLXV/P/hCDFIIPj5vR
GOPw6XGLt/Axf5E8EbZ38DagopMWNSZT0qyZEYqZg+Q4HFIUmmfX7IGT/iTycqB9PJ6dIppmoSzy
7ZrOelpXDVLmqDSwD8Rfj6NjofzS/o9FZNxVErfQ0k3kMJFwQhWFcOiUEuxGlCLzq1efkRULYjO6
ntLwKk6mB4lu7llmC7ktxguPwO8imDDLmpGtodPsM5RwfVVdjGQEHVt5lVzHt8k1wRhxuD2Sy1WC
+S4zEyplpK7wSdQ8cjr2y1pv7F7yathdQmbovC0AozFU4SqI12ia1IZnmwnJvxBWUM0ZVmu90liS
nxbNyL9dXsldoZhlGbAcNv4RVKQv5rqxuIrU6/24erV5ZSfBZYh9QwKlQOwWxRtE7JvSJxCE1Ggb
9e3ZqT9zvyQ6d6nPPliHyisfYsnbe08k5CD/gRPsFqbNNYXZAS5ht0rSOIXmtIMEQyqTsG7jSKKI
cJC+8ejB8FGbe5V+wlwWON1edidLaO/pxVYm/veNddRpR+cejwjfVs9VfmuSwhnnm5BIXJFdmI3J
F2BGTIWLygpGuA7PoKB2WBN6uepaoJm9rBNcj0VTsb3JBD3v83poKsKt/Qp+yBuanpPhi209Umk+
VYYkvI0yqkdFVwCJP8P5KDjFzZ3qQO/zKxOtDpxuNvqUBLIN21eQzVKKFmo1k4jmL7iqC648F4xo
tsfJBlEaWcrZGvcutM2Kio1YvH470xkGhE4ux+N543ACozuPab4kgSYNFKaHy9u479rZKkE1DlUR
yhH2sWqTGqz4CBMN5wlVTKCmuqEn+7oH6VDkqlfMW79cRuTb9U5xNoDCdtaYVKnFzYT0ePw4Z96o
eU1fuSTvvEjBXBiZfHs3KOpl/pFP2EWQYFM1UrGLxqE/FQ/xXXZIXPbQ4JlI4EnmqXdZvN1dfMUT
hz2NUzuUFfeCwPp8m7LuaEqLdiUrKM540m3MeI0sQOQRBoutToZJZknnkRK5J8+a3MsC7RrjjUCC
Y2wZ4zznNvara1JnZFdK/iuVMnHvu/sbFL6NG/OIPuM8RCYSL4yDfVA/cga4DE2PagUtzLxSSha5
f7o3gMIdM9W1GVYVxMJwi9zhld2KT36CGJkXoTA54K5h3uAJ140dszguCPCG8rbuTm0fOQPuT1US
GZepn2D/6TypxTxANxo9WPKgj46XtUH2fcFcENaNTciwT8l6JONJ2uUu0zbBOkxJzSZL59syfFhA
mJT/Ulfvsgj8J14wQC8swRtVS5pi1aOX/EfzPZ+vQrCsTvMt64KVfbyMJBFGjIGtM24t1r7sOQZc
x5g3aC/nvPh+GWV/S3iVmIq2P1Usd41qKzOnhd8b60lfvle5xFWXfV9QqTafWkx9xvdrQ/fMVg9S
vZNsyf5CvYogahUq67SMAiJdAzs5UMOPZOMt/+Wie8UQNGs0FFWNbWDMoJrGWyo6GyfF1R+XO8zK
xpm3b2VlkzKphKsH1Ztlq7w4EOxQ4/EdfirqT/+vvRdfNMY4JlaX9zDO9fVc+iGRHPf9s/LPooll
mAPo87LBQmCrQc1pbjK3gres6iaeNCDhyqzDZXEkK8aEu2bsh3EwFezRMH5rls/T8iQdHrYHwRje
uExDPT3aBN5eNGa5rqlCMq4G1/mPUrle/qBHDoWrrwiCECVBgVAeAmFYT9F0VEfJIu1VyKEBinck
EeQ93lH4KE1lLGqEatwpe6pPnJkjDMrqnjs08gTOLhraHSxdJ6ptgQLr7YIZfJ7IHKNNmjtQ3D1E
byG5406wcoqq3zcENmEmgzFDqea7OsZBt3qGIWuT36dfc+XKar+H8x/kWpCMwvObMvR0vetiNhUl
msvcGH2LoOVJR+BIcbUaU1+4x0s+hb4sMrajcm8ABctjpXqhKy0Ai8hRzIdGwXAgybX/vlv3JcP2
KpSwS/bamFMxAoM/HpJj41YgNrlCOaMfwZfXwRGjTE5syEntd24Hm2eADYLXrYWi9Lfq0SI/CsKd
doQfZeH10KGWP8IcWurQHzRQ0ZKXSK673dW0LERX0OaM+044wMqsFEasqZC0ve5/WulNJ+uy2HNG
bRSpaQT9HYh4vEs8T9XUtUU+vlTwNvMHHngzTj1ymJ/Q3BEwT5Fs394iIpdOtZfOASp69Bmemnqj
LaO/WKo/gy9g6TsJC8eew4vC/VcMwSyxpVdAGwCMv4PB1cHy18chmH0+DCCX1Rbu7RLqxW1moXKd
4GX5Vi2YXkTUmMnol+ygxUFRP5vDs+Sy2Hna2VsMwTGhmV0tOBGjH2dhYd3TpJtXVOB183TdFNma
eTO6ZTWHkmpdb4u66Rovp/Z0W2pJ0wXNkI2rO+hhGDmzpWNmiAF6bWcG2UziVotBGNgh4gTdVto8
PhRlQcAgwepFCaZGUWE0FGqT05JM5s9BUc3ZsYmmanAl9SEI1TIrHExKqiNXw1eeY9wJX4d+HE5Y
soZ4bZqHhWMaGZxPCoNUu+sSZ5mbxXHyxcB8+jEoW40ESqoUfyWJMgekV1YK7vekJ64CHscb1Jhj
jHYDUjpM94lGm3q4OefcyzCnIBwctUUMsq2iOArmqSPUb9Vp+G1uPFgd9E6gSwgVEjADXK83rrSh
RMs6TYgXl4a7arkTq+4y/CXZZnxDcNffYAiaBBpVYtEWgeKC3eoqJlzHh0WXRM32DgeC3nCedYOg
SkFs3im7EhM/Wc7j7BYYG0B3FSPMpC0oLTbd+iBjOdg5HWjgQnE759J4392yJD1yoGs8+9S8ikxv
mq7KzL+8bLsibTGE8x4tZASnITDMu/YaDvXZ8u0nzjnFEyOxxCeRCSQ830eG0WZ6B7Cagb4Uu7TQ
v6xEArInEm+nJ6iP09HMIe7SYNtp10cwYR3mSTBktJRby8+ulUMRoAb2dHkB92zyFky4tZEiwFAh
ZYZ1Cc/NfC5lLHU7SwYfB4yiFgOLKWpc356dtlMLs8ygciqmzpDsx9xZziC7WPZBTB3UriAgANJb
kDTu4pp0AGmz/LyO8zVitsGslLKd2TPF6An5B0dYrMy0q5nY/Py4k8/n6FUucy1Mt1LQuBEFf/Cy
wtq9woneTtOQQjEBN2YYutEg9VZ3nqVWwWUV2HUEGO5/LBwDp634tF66sStHhk7S9W5CfwhP7LfH
BHGp5oQEozTkzC+sd6bOQjKMezfvu/tUUylqPUOOwEiPFIPOjft6PXap7G7eF2tjtgXV0605GsIF
ZnsOxuv1tKL5arlrf02ezucC1Q77/VfkGxMumKJQX6c2N2HCo653zPaY0ptoPkcqOdbrKNmzvWO7
vZIESzTZqaakBWQbVp+l566RqTpfHGGTwPiqonUZPZ5g/hJ0r+lrM+8q6ER+ap+tYwoSxvncnIYn
efp3R5YtlFjkXE3lxMA1O/tdfqy1M5HyIe4c2zcAgiKodEGLewMA+2t9mg7pXew13hI0z5jT7E2O
rNhoxxq9gRP0oIj12qId4Or+PLdPmnZopEOL+TcubI9I11uOc0j0Fhioo7vm/R/zUceILTUo/ejp
t8e+wCpsdMEU/J86LtqMpgnsw3SVE9/IZG/V/RUz4JXAU1XB1/vWfsf9yOKwxL1q3Fia03sYXwD+
EUxFZW6mu/G3F2qXQJY02bFDEOsVVbDmVpZ3pk3RZo5G15uw7E8xTCx43Bx7mSRp2H0B8ZxD6hoN
uKKFDeuiU1vuOAz0aujBc30XyyYo8AP5XiNeIbi0GyfVDNcirRNAjAGfKDseu0BBTYqsOWDPO8Gq
veIIexVaxaQZFXDUh/kzZy/iu6Tm6M3m3Wmys7S3R0jZoSUY/bPwvPnCbqSa+7JO1dnGzT4s7sKu
x/CKtB3SaZKn6a5YWyBx+UiN+RaUA3novPM7dz3yBskFByo+yw7U3tXEtmjCIuqFOlVkAdpwVp7+
7vFLXOOJ1/QUCDjJVnFP/bZwgqbnUT1NcKJROzx+GAeQk8QPuqxXZc+KbzGEC4M1StwlJjCYhbmG
KrgHvY5pnXvZV5Hog3hXwHNoVXMCCgiSDhrmauj2VxusIaiddy4jSdZMLBKqlEJv0DULeTq/Su/7
/GiGEodBsmTijLVi6gslr6AF4GVLu6sqDS6LIFsswUmoi7lKaIzvK+PiavpN0U1On19Z2tNlHJkc
wv3Q9GYTxT02JW5vWHhlNpL7gaunaNoICo0QDFbRkS1edpMSpkme4fs5iE/V6pAWP5vwrmE3a4aK
1+fLwuwu2gZMEGZZQAaTjgArotapwBZEr5fwPM+SG2EvUcO2QgmWDd3fRJ0YhVDX7M440HOBBhCH
3b5UdpceGnBdGUXIvtnZyMZl31hTBIu6BGEXeFq+6vZoBI98VNr5aMA6lefyoJ0uL6VURsHM1ZjP
rLeKOfvVrxG0Ymrk9p945WJz4hQB4+wwr5IZ8j3Hdbuugq1rhmIJR66MOsqpXkarJzdp7pAg+g8R
jr1LdwsmGL2ePzsLriwKusAqBdMYq5tSPeV64+Sg0DfvWCSrSJLop0i9mYZ23yR42/hp2j2DXuSY
97iyutFJllG2f3te5kY8cXgVOKgWK4mBNQZIVYNqLwYrXP1LOaTnyCs+XdaWXSuic0o/C/wrVCyV
XNAH1QyWMftZd7/qX6rfntcALxY1ff/7vphEtOq4xFxBKKPSncEhG9OrTJZz38sivcEQXhqKnieF
0QKDh27WZ/2Y3Mzu7PPScakPsbs5qPfnbFYUlHbC4Vp60+hzhgtKv8OQUwxuwJv99HcJleLJPIh9
/2iDJhyraqzTrl6BVvlqi4NVBv2RfVjd6qR6cl6cXV0wEHzWUfdvWSIJR5MunWEWMFSKcdck/lQf
/kDXNt8XjPxAk7paY3y/QtB6/hbKomr7lnYDIFj3ddFZQzsogvqAZgJu3IvD9CX/ZT/xMN5w/DNA
+MngZNKorYr5Ij1r6Wry4EPjg6/kM7hyj9pt72uujaQ/Z+m6vIC7hm8Dx5Vzc5MM2WyrLUrhkQ8b
T90hO2QnGmBgkMRD2nXCQFdkmJAMWR3BvpJKKQeCulw/7Q9r6CT0qEcSSXZV7RVCrHVHyVddpnzh
lnVwEqV3FFmt3K7F3iAIRqFZ+pHYKdaKTZ0zNaDLBme7Vj7P4/PlTdk3PxskYVcS9NfBXEOWGJzZ
QR2EpxlZH7f/CHINKWvfvo5v0AT3Mi6MZK0I0FqGXAKIlIKXDicQKf0XUs1dVcDNAN4xDMWCvXur
cVWP0s6yB1pSZ05LQeZROXhjXF7BXWXYgAgOkqb2+lqTgbfz3c3z3SS7IGRCCDa7jRdW1N2I+yH8
NKq5o7DbNf54WYZ9r2sjhGCqxzVmZTxAiAidBifip0FyY5xs9BD/UIPWKZAYkZkD2boJ53SalLJe
F0Dq/YGBzUU2gVXyfbHcFHWTUz3X2Py8eTbaxonyz5cXTQYgnNGhMsawVwEQFU9WeTsQ//L39w8L
KjGQB7M1EEgLh6VCZrXDAE2eOvi7jQcc9qfRpSjEbA/Mk7Yg7gmko6kcBELgEcLQx7fHxRx7NsX1
CgPNS025e0CQg/Va3Hie9sJoFwXSZqU9lwQxY/Bx8BqJd5SUmOoRIQSgcZdEC3g5gf44u7ajehmm
/8qyi/sSvoKJZzXDHYu3DszPjOEDjzSUvCRk3xdWcB3MOqpCfL+ef4UgyUsk2di9awEZZRCeamB4
hmF7u0OjYoaYeoodUqJvVbk6EWjMtfC6yGWUp7u6t0USroUM6TFUN6Pn3jigYNvT0HZt3kaHHi1y
WYBchfQNtqsHG9EEZTeWtDWyGKLx/j8Duld/r9G2WT6C9vLefL58tPZs6lY6vo8bV4SsSqtlPaRL
KRJlNzVzDVm3k3QFhcsnThoSm9bCBfp7MrOOuofTC7ueXx+aTzKZ/gWQgXECFQdgARcMaleSqehs
PIbMp+yW83kq7g/l64ooK+KD0ga8fVX8B018GinlRMMiMWFew/iUmpj6R5HdtMEoVUkHgvK9F4M5
oFv9n2RiraWlrCXmhgCr83MEHzD6gPnKhylQQW6O4W/yZsZ9ZXwFFLW/nju1ZvrfSVtUwHsFSMeS
a/QQ+/nBkoSqdo3GRjpB8y3WGWjnxb5ZSunY+Qc1k8WNZOsnqLuqT2Ze8ScmK53+B8i/QAhgnEAU
j5mqB0xceJKdZplIgu6HwxrhVQ6RRqoE4TQe8vS3h8ngab7VCcGU1+1griAowaqtt7S+yWST1WUi
CKY8bkHAtY5QAZJdDd1RmX6fzghMb6CYsxCftN8xZS8hjUt7wVURJTegR+vWoJWF1/e4895gCGtk
GXWYNRHB3fo0Yi5eHbSxA9I3ULVQp04wNwRDCFwpdeSutm0kE1bOiIoB1VuQbA5yjFvIETG0veKz
jRG02g2qfiWtq3vPyu1CCq6rBs91TStuy088K5Id9AP3j2SZv91oxhZHMK+5WpJqWIGjHG1MyOMN
x7VfnDD4/oXR+vIFtat9r2so0gqk1tgaeYw11LvjMpyMRWJzdq335vuCI2HWqgJKMny/T7WfAzWP
ZYTO6Wzy2nHwLouy+8LcLJw4vnBGHV7COVV8LfJ4UfZ8JD+nz901Lx+TtSbuXuwbuQRbqmpzg7mM
wKI9PSzMn2geVDLKOhkI37yN9wCOe5tVNUD6bMTYks+d/UEnweVVk2EIFrTt7MRQuXlQDPs6ifvH
jpq31SJNzcoUTTARhjWErJogC1iPmo/GLwOc/Zx/r4/dtXVWsIEPn2SbxA3Au+t8s0mCgbDrPOv6
DGYpHD6QdnG64VTnq0tCNGXJuL72yr+3NlAXzIO6xiB1agDWwJWtibd6vH107FwFOQwMS7ddPkAp
U9w/iUNt1V6wFy0G0qdmDuBZuavmc1pd9dW3y0oi2TyxL5ZmxZghroc7CjNl1Adp8afs+4KV6Mq6
WJIMSjhkx3q8zyqJYyJRcnE8IVOrjhIFvz9KT/Z8iJYgl50jmdk2BItQx5GxTHwblsOAJD3KVz2q
O11AQHrKvjSSB+C+E/6q24ZgGxq17MCkDpG0p/lHjVxSddAKJ5sc7moVQVRKX06yTRIsRdHEc2EP
2CQtf27CgzQHIrkqDMFC2GQmZsHNd1iAGpk9LyRG2uqmiWTNBTJBBLOgzaycJwZBwva2LJ4SWcXn
bpBrcyINwRREapWM8wJJDAzBNJ3ZU32KeZih1ztZe8L/vpYXLsqEEqyAYVZ63hoQaql+KojeVf3T
ZRvAf/QFYypWN9SLveo5d0s62FQnLk2nBVc27a27uQ9ok7htFTqXIWVKLtY5NLURqQnuWrw0y9N0
qx3Da06xxLlXVpA6yRIVEjMh1jx0GSiq7BVHuKtuU4SlIp/Iyh4k2ySWC7T1nPaTjlWEt68UviFt
reKm8tI28R+w8RnAMj42dgEZeDwlxohqmjoGZuNYGOsxy+jfZAsmmISWUDOtRoBVMHjVMemOTe1f
1gHZgglWwSL5aKYlIGJQLo9t7CJDK1GzXSl0DFzg/1H0Db5dsshMKh3KjW0fwEuAGaxamzppLwmp
7Ssz5rkgM8UThyJjmKYy3Zh0pFqMAx8tb30q8Ug+ji4fV9PdVQiwfbm8dPty/QMo+vbLpNZWhOCa
D5peB9f2qh5rWTP6rtF+FUrkCOuyNFySBtG0OhkisMSEBzZhlEy2OKC7935PHrxdsTs2+s0YqlNQ
Tf92n6yxKyY9qRSv6oKw+4I6hrqTbJKobQKEaOTQbLSMa1oqnqGMh3h46rVC8hx/90oRIQRfx17A
6pTkkGIEYyLnUhlSZwo4481yrGVeKV+SrTUAmIV8K2ZfMvAivovsT2s/m0XSQB5w1L2+WWUuqHg3
iDCC0VFKFJooQ614g5W6eufaMwa6G/dVfawprgjJeRV1TkQTrM6Y9WYKcmAM2VlBqx069Zg6Hf0u
ZS1/59KJQILtwaXWrlMPscw748zTFJbPbngVw39JU73zGkQ0wS2py1wxEcwF59aHBHxxnIMU2sFA
HuxYI0rCNV89yl5Ioon4GxNjFdGLzQvYhCNV9VFn5wqUUQV7cPrDzGLHMP3Lx3Z/GXWGNiukXfCP
oPHx2LKWhWuMgMbgrx7qf6+W+5yT+IBXVZEEHHYl4rM2MCgFY5LE2SVNW2uxPZkAqx7ot2Y4tatE
nl1lx3hPmGsN3Mhi+zppCeqoayv2J5Jh0RIj0AoK+hwjd7uwvZpWzR1M2VCFfbFeQYVAMUm1Qhtm
gOIFFpbPyQ8qo62SIQi3oGoYbWGuQOjsp4UcInjfiqwjbvfkbpZOsBP1EJl6RoBhEaNylsb4OYHH
JAu1J6Vjs8RMvLTFvzN+GzQu8cYVquIkapUEaDqmwyXIZvKZSnVQHJZ7s0blUxNMn1tfxeSS/xKe
lMkqGI+sjKP/I+1KluPGleAXMYI7wSuXZndLLVmbLevC8Mp93/n1LyHPWBSE17A1c/VEpwosFAqF
qkx5qYA+pHj1+ZJJ3+LyRyjkhWPzvecdvDGSiRpGEarDYgOmznZmkOwT1EAt26dTCX//rMmCMReb
ZqjSVZVMuH5/W5TXY+WeDxWiNWPC0WyGfVuZ+H1FK7wieoxGfVfnR6m4/U847DGPaVZlSUMs2mzp
bhoHSzjsRsPT/rpEzSwYe4GZiK0tWkHggs0+unpmFAPJUfcZQ8K0eqzuRby0guDEXmFWxViSJQNg
boaOWir7pZl2WphcYlDYI3K3A8WEIC0TfDT2SmMtUTpkHRazwlx0uVwsaCst5ydjuTn/0bgBCsTp
GPoydTrk8Xo7T+ZSgqYMztGt80E1P5QW5Flx/J9HeZOmP3+yDQzj46VRW6D7xAFSSzvtm+qabhXY
LkgJbdOrwCZcBqLJXU7SCfaGF8MYr4+tnnSapSG2m9MNNAmuxr9l3WRsIvLrpUPjQ9HjsSTGAPcd
Znfr9JNZ7s+vm8AIwhzyErbTEK2AmMJP8vJhFrUWczPZl0UizAFYzmOTGh1+fwXtjaV/0MwHvc2c
dPxYxJ0LwmBHVgXRiJeqbz8MYY7E1G4wqyvhw9h3tJrbuKFnXloBuM0v3pWIbcxjTsZeVrMiDOF1
CulAKUC0H+CwOarStDv/mbibdYPDnIlDp3VqA/YOdGhf2sjFltnpiNPVd+dh+HsVmn9oJwLpAjsa
JYPGIZsihKFEfzS/ZNbHQpQQ/Z99+gJBLd2c7sMK5pDuOSOCFNmvLgTDTy4HT/Ywi+6JxJh4/g3y
COhAqmBofzOHXM+kNrsCvhAufiUdJFE/O2/FFJAfUAp4UNayHTe1LZdrVCJJ7kxHA1nzOO07UxBB
uZk4VGsNTZOhVG+8ycTDUFYjNOD9w2/ZOckNejf+jG2V+4Eg0Ax2YVzaZbyiv/5A6tTLOIkquNql
iSYvZf8sbH43PfdShFeirjKeZ2/g2GpHJknNWA81FrDdTeB4q+8a6aiHfzt6RUPpFoaJc3qNN/Y4
A0yNInt1PxCnFhEIvnlKYjGYWDfYU9FMKzDSyxUU1+s+wsjGJ+XKCGi3Gh1yjo+W14uKBdwVpH1p
EHy1TZmlGB4wwaTEVYNTYnyoTZ9gbiOTTkvWvOeIBTMzNhMuaBTutWe0QxEaVgKgDlT9pdedGrQQ
lRAF7g7qRfqgCfiguVvrBY7tok6TBuURG47YkMuwrRxTv65QMjgf8bjxYQPC+EWCmBsmLb4ZWFRX
63MsRQIAmt6wtxkFjYsQPFdARs6mP6Pa2Es1Yu92SO/7+rMd6k5jQOzuaRbNzL3p53h2QDCDa2Be
AvHC89bexNYl78M+6wukrZSJpUAXoBPeq4fZfRYB9axD65auqLzHNRCdNEiEwMmC1sPXXjGFtgI+
jhkRNvmEN2JXNVx13mWiNmpehoyCGHirYBrCOZNGEiXKTcle4OXzstPy3TDv1tVDi8+u6vaDiB2Q
m0Ns4Zh0MpbaPtQxz+FPdNSiRNu7ZLuY+bKRRkz7qRXlLDQ2vHGTjXnMKsqDjeeZFnjtY/ezpiPQ
u3ZfLs7kTYfs72Uwnj3lBY7l1zTSuAaDCuDIw4hnSMqEp1wtg5MddMjmRLsleMc22+Ax22wqhxX1
THpMSpdl5iqVoMmHGwM3v0+Xd+P5KgH/YU3gHXJ6NEY3VDpnNZ2x//wOM2yZKBDVgiITe2fKwrqG
gMiIKhV0rKKg0ATZON/tNgBMPilBXS7K5gl3ivRZtgCdjO7SHGRUEcVlAf6BtUFjssoM/m0sI8zJ
fia588sNUNYePg874miu6iRe6y57wzu/itzAvoFlUsBKLvQm0gHbk6hqLqMWokBhTsbQN5ouJQK0
58jwZmtRTQbVoFrWbIomRVM75baMHF1xQsutR8c0HKrqER7WK+tpeuwtr6lgL5j+hG2wfFtfwBnH
1KTSWpdEQU5QRm4SOUn5kGr3f7+ekM5By7cOFQOE/tfOn8gRqWe6mcPui2xehHHqpqIeW54dENLQ
IWFgUbZCZgOrUxKmIOXFBu6/4PKeYlImnvzzdlDnZj8UtOpQJwAvGkFl+7UdyzjN2Silid/p83WY
mIljKUK6R/oj50DoH7GJFIZBBhAIZYnfLG58mD1yrHeUMbtsd7OvYqbgb+dYaKjdWkVXdgvYhKPR
mnniL+ZutHbyX/O2sADMduonAkVHAxalhwVDyX5y1L08B29L5Kb+ILzych88tgYx7hZi4gQ3URik
n8wAColu9awKL38DCxKeWMSDoiK/YM7iNBxUM80ACLnxFgyFQoJj3uG7tYg5fKVuzZDYYAW1a+ua
3kn7PSXOiPetK6Ym4u6kFy9nj16rHotGgYiln1b3Re6X0JRNRcctFwNS0RaYei0QPTK7tZrToYNT
IBEkQSgFSRQkIjYn3omrbiCYwBbHYacUOkoF9nQXmi5alV3lh24KDlzu1XcLw8SERs8QE0LAdH57
qGS33GWBciPvkKaAg1bYxSuyiokOayEbxURQFO3wsBaDz2sqHUkOMhHXltAuNir0axeCKog+rmnf
on2+G/cTaIowPtOf8kBEIybyByZEgMyyLZsS/hCmx7w6EPJF2AsoWjkmKvSDORhqDYjEHl1VO5bd
sk8e87p0zh8Sz/WHNwF843hMNDDHoUWNAkC12cq9vxYoMPqt1E/DVVQVoeTKWpfF7pRKA7ZYseB/
6dXs5xKD9dQrMReQOY0lRVmAzKfXTtOs252jDKADAS33rK4XfanXyYU+45zYK0WiPSZan58K3UxB
oDGa2WmY0eDkNGVR3Wfj6BXZCI2TMml9kq+Yh1QGUZFW9PmY+GQWdp+UVYi7D0i3nwzjRhe9RwkQ
2GkdHXNp+Uy3WTF+mcvEI6Ej26IajMBF2DGdqsGcjmwCZFZav+m9xA665Gqdv5z3ENHeYrnQ5ySJ
9Ym6ImVMkP3EDw+geL35s6lI0coxAUpuykSH9DRuHtroyHPhSDP6g3pR8wT3DHzxepsJTIWkVbVe
A6ZRA4Pc6SJpa27ZbxNobWrnJk3JwlCyGhsAVDVQf9bQaXuo9sQff/W4VH9LWP6ctmwsYmISKISJ
vVBAe3TIFFRRoIvexkWLxsSkqW3szqTHoDHfheQa9OHnPY3/+2htQvXNQH8T8/v10Ndo9jcRisih
1Q5WvTv/+9yCDsjWfwMwsW5U7TkKRwBQ5unllO4w4eusx/hK9o5gRgvd6eY8In+LvgAykWYp26xr
6UvuMqFqpHoVouJcfrciUTsVNw1/sYzNgvrCXpsZM05+fDCP2UX1kJwMf15wC0v96dPgjKJEgr6V
vT02flvG3gIXXCe0QXteSvOoefPe8KGIieFAUb7PvVVvPprKZEZan4BhFRrUoA+GUpkXjy5tCMqC
6hFKAI/F99yfnNIV1dFFvqIygWhMo3QqV+wniFMH4NBOjsQLS6f141sFfHOp2/iN7Ait5ebOmw/J
BCYTUuIk07GunU9VcMtdcQp3I1Rwi13pSt/Puyf/7gHZVsvG64T6hvRQHjpZlujD/HJjXas/yc18
SWVwe1zsD1T5sDyJXvj4p8kGkolTeA2T+q55XtcF/eB0WUvIp9HTJHezrwIDucu5QWNCSjhqZrLS
RoDJnTGLQofj+v2wey7gHipRuYm7CzdoTHwJwVeJwU8EyH5XHsoPsdsFkZ9/7aHkp6Hs7gwiQJF5
THxpkrk3WtpJNB3XHR3UzdxuVxyoUlUiJBiiP/Zmy79YxyY1XR1GSk/bRQwlcbTESRTFyZOdldWO
UQRz8a3SC0fw/bhHwgaTuXlls2wMJe2qMBqPdi2Fh/ireTkewztU1FDDUz4IxxYEH5FNd7SOdHn9
/BG/zY+qq/rlzr4tcnAtrz5GOPHYHvxHI5lQgwRXzxbac9Z7xZfxoDixp3vkWgkUV/VwyfBbwUEo
WlUmyIRRGtsVDTLllJ5WabxQWsv/j0YxCVA85GGqNzBKP6UHSkYVeraNxgH04bjoxUeI8TvR4xA3
edx4CxNbYrOZy5Au5GodxmQn9d+HVdSBIYqZLJN5YWtR28sA6SYvu8XjsS/5uGtml/EX4qievFcj
R0jTJ9joNhNZ4jCS6ylHHAufZqSTyn78NKJfWgoo2zNxBd9OtAWYsDK1hdVBogpJeBB9CQNtH3qF
5GgBcXq3uI52/9E8XWY6c8xktquemtcdOz/aU2eJy8OwS2/RZbJPFYH/87Pz347yRrrFbop27Ubg
xYcwUO6xnE7vRKqjHWlQsbzo6/kV5Tsm9Byg86PJFvvQocZV3WhmhKuTfF+gM3H9HDXeeYj/Y9ML
BrOpyzwzO+zpBFNC0Cnfo9HAQwPSDa2B1EHxVegkfJd8wWM2eDtnsalEwFsWqBcNQeVmrvSxRRoI
ZQchEzT/8HlBY7Z23qQTSKmBlv8zdk6f1uS9MBaLrGISBmmc5DHXgNP5NrQq9tmxcHsHumbTJSVP
Nt7xKI+n/9+OwexrK44bq66SBCq5eAxFlaC+CTVBLzhdmrfn9gsGs5tXXHikSAHzpYqrNChznVq5
l0e3awXDmPxT5TcOS3s5J+uytiVskdX7lHxWbcFlSvT7TC5QaVU0dSU+TRWdksxPIsHfL1gnk7rG
5speS9JUy3STGvmuNTHcNwWWBorX8e+na2i7x7/f3GSO+7Qy9VyPsU7KlPsWQWJviORw+Fk2dLAM
Kl0N9iJmrYwSIw2GTTFyl468xN4368l0qFoEMjZR6KG/9sbDNmjMyi3LINV9jJcmOtM13qU74hkZ
Hr/prEYrmrbjB7oNGrN+fV6MMiRg4WdPxvMra+SbB+N5JkX1/sA67mm4wWMCa2bmTSSVwFuM5zaQ
UXZQFb2LP64uSKGP6q0pymOEJjKxNW7HUE0lfL7OjwukoMqesohUl/ojfRL6g0s29zq/sZEJr5kS
DbEuA1AfcB8bL+Y4dpX+gywdrTBI0caa4UxuZpHjiGCZaBuDEl+aKGy0PIXz1zz6ABoGp/0cN5oj
p7Wra99y0WMOP4Hb2MrEXBAFzEZPFze+7HGpwMz4j9hbn2nQQmc8laf39B1TUbp/NyMTgHu9H5qV
bsas+IERmSZ+mETtPKINz/b9lZM+ar0GDEnzdRRk1j3xtCcdlR+8wv6BGCM3GL/YxE48Rk1stpEK
vOWm9xrsBEjtZEG414JhwLagWjui6zX9Lm+jjIYUiqD5FLqMr+NzF01qbIJJ3s+Mi1jz9ObBni5X
85GYT/a7RhZU9KH+A8ZedleZrLMVAsy+I//Qz6xB60OJD3fr6UJE3stfzhc4Jl4rbWyNYPjCg0Fx
t+BubQwC7of/4yAvCEyMboyow2AJEP5lNww97ar1KSEVua18QTLKTaM2y8fEaDQkR7VsAE0GbXr3
BI2/DnNUaPdSoZ1gfzc7RwDID9Iv5jFBupomPeypc8SXaEeZvgzBuDdO2o3Sgr4R3ui9p51y6yBM
iG40pVRCCVlVmlUOGe/jdb9oovjIXUYbzRuY44MGKTuTHSpKkalNm0CEYt0ZO8yxTCjwVJfxPj5K
30ViVnwf2cAxi6gX0qpnOticqZLHUT9OwbwPdwRCu5gO+4MgIjKPWcO8UZds1GGeHkw+VT4PvXCn
X/96WRLxvvEruhvrmDOODFoVg58WaDdj5VD2S3D23S7QVQwkDOq6YD489MIncGrDm6hlQ7RWgUaT
DImU11Er7Fa5VboK/Qnkevw+qFdxK/J9/jK+QNB/3ySuMsrwpZQBInyYv9EqWeRD72VwmsvVFzNz
ccPwxiBma3e1URs6ZCv8aijw9LtTpqdkjVxbip023/eSoDrGjYwbOMYn41ILJey1xC8H+WhMiaNP
/eE9wWODwfhhlkHmYSxhUo9hdOqHaupEp96hCV4bWJ+tewGg6IsxrmiXkiKVc/GyryU3v8gOBpI7
2xOV3EUryCRZyjqtYwUyFj81Ck+3l8shbvfnDeJdnTRZxqWGjjlAR/K1B0opLn5xCIgGfR62fRga
w6mak1jzjJcwahCgsjC1oeg625y/WGM922GNhQvlp6Rb3aTqD11pHJQR9FJS5SqS5FiReqG39ffz
NvL8fgvNOGJvlYut0OBYgP/FaZYHdYz3Kdof+yz9PNZKUBHR6BUXUsVIOuZhIEatMV+uAeHxbNSw
dpJvcLp56/DBahM3M/Ga8TQPN+cN5EUqDVPbim3IpmWz9N0g66nHykInVWw/GO1FMV+sqeCKTf9g
NhiCXRmzNzqRTZUdS7dKrYwa6vd9ctmADggs1JRpRJ9+LJnpnjeHe5ptwZgPVkH3Y2kqgMWX8pFe
gnNwTQTyI60bGb3weYS7fGC5hRMYum6yA/FKZILkFvpePpha0C0d2NXHWRHsM95WxknyG4OJ9IVa
ddlo02DYHrrxoIocjmsD/nz4mw5S2+d76eYkgS5zgrsRHgYsG4xTTm5cWKLOV+57LkRTCeYpVIyw
ss10s5yqukJfjqV9/zi1TnwvOR044iR3rF0I8VUQggFX2KERrB3fthdcZu06KQM1GcWdsoNGPvf9
rRK/p61kaxtzNrZx31kkprbJVwkoh0gsqB3xnXqzeoxTL12KNnodE5L/DkWph+m5uzxDp6iILZyG
7TfbdQNGl3TjDnaoFtEU0zecf3hTJjQKijMKbma2XTbmOIQ0bCfbEZZtvS4v5Z96/cxQEB1Nr14c
pcAYP73DiobEhWvJhNcw0qJBL2Ee5ULX/RV8HLNrHPF6ustdEauWEI0G+81iDqggDRHtbmlRdCg9
1HYmCD+AhxFPRnhx+HQ++nFP5M2nY07kvh8khSwUTSqcsjml1g0IM/paENC5larNp2PvyYVRRSGd
BYQ/xuqz6My4r75BzEw7VqDyUT7Moh3Au+ltEZmEWiWjZfQrEHvIAFJCuch0da/3wQzrVHfoJBRd
iwSBg30QTuQU3P3PS0kwD+Ca9tESyRYLNhp7z2tDvUgzAzbpATniVgKuTAwBvu91Y7t2bPRYhmXB
QYVnxIceb0TFsd+D0p6+bNMpJdGwMNcqE9NluPngP7ZgsyR2XXU69leurLtMWXZFQa7BtBrkanRj
hJXXkfaQG7Ig0PN98gWX9clyncqlTZ5fE+dHOm02XoS79Wbw1B3tp39XvzuEb/61k23ENMHVlTfP
HQPwyO6qQ+lBR91N3zXXkTAmc71xA8YcY0W15tNYocek0PEyFRrHDELalaXtzscP7pjP1ijmKKuM
Ilq6AQWV9BLSYjmOaZKgt0zDmE+XOlnidBhZkQ+0wUw8BCn8hIyj2iRRwrXDJ1yvK8zv4SUOMyXz
zYCer+q5JeK8tdxFJchHFGSlssJe0msztVJQLKLburvNWrfQbiXRNA439d1AMN9Ny3WQAWSAiEh0
r6/VbtE/S3myb3LTLZLJO28Qt8gN4lMFjFUoOhC2S8Gy9BSjq9h78WX00TwOaERa0Uz7o/drlDry
m/T0nqb4LSJzvknVYNs5TRYS+bSmN8Z66IVFTG7s31jFnGqZkhkQR6Wx34YGMTiT9gOCZbdDmrB4
yx9MdnId4zcglMpfH9p2ssQt6qYY7Cwip45018IzTP9D8LHokfUmz7KRdBMbVz3QRb5GCZMhtnuD
Up8E/SUdHl2D6IMKeUnJE7avUD87h8XkWmUfRq2pAqvxkyvZzyBDHH/6hy3XqwRZCH/5XgxjMiwp
zcNSmwGmpJfdNIBP0NXQSXJ++WgseGuRaVs6yqSY1mYiVa4oVaSXIPPAmJu6BGpzf/73uakUGDH/
/X0mFnWFDHb4DL+vlSe5sn2iYhqs/AghDoEhPCBoe0JdWzMM1AqZ1QrLpm6TMIYbyEFhemufoKJ2
tIT6lLyvssVhdirKJMqq1BFlR8qcEe+LaucYAp/mfZQtBrNTKcHoZOrAmFb1QSsNyyVtInTm8yjQ
JX+9cVbLMiKNAEW/mT1MjQTks116szt5pU8FMI17cJj+vTe8GAYulNeQsWmg0JsCciF3eAJwYm2/
Nj/VXFCM4d6Jtjh0H2+uC2UrZbI20wV0Jx8dX1CSMCwnqdAMTLkXMw/c1qrlFKKXKO7RuwVmttOs
TmRo6Jej1LmFH+/iij4CXJu7ZR83zpK670mwdaISyMbJKNiwGziSpaSPQz3yOyN0Gzl1R63+SNRG
EIy422sDw+xjc7KjZIRPYqj9YAzk44hIVJDVmVMRFxh3gxET2YQKnS0kFK+/XZVisL1O7MiP16so
Os7rYRRV0riev4Fg3GOeMy0uIkDYJOiKwYmIaDKMbwSiHiZLIBjG0pOoRazrg4blAnlRFDlQUHHt
UNTpwDWDkrKi6ghr2Joj6VoI+uUwYx2CJrkM3zPqBaLh37/PnHaxHVVGptNlCnfd7DaQNRYJBvJ3
6gaDCdt2FqtFPkgRZF9QzgprdMP9moHuvjnt8sxBKO6H436dDSgTwxM1m2IpCSPfKAwzMPXhse+T
7nJdSlHAEyExkVxejFHtDSA1ySdpcKXiSh2C8zGV5wWGjJIjmKXgBGzp1LJGM1olE1LX5AEMzbWo
5ij6fWazNKDlLeOJRH6tRT8iubjJx8R9hwmgrMKQMNK4N5xSKqmINSog89E6Ty+vZUMw4cMLXsbm
9xkTiJyDH5QSLllg33LU3lQRuzB8apwSIV8j74tvsZgTwJxRwtQIsBpj3LeretTwmLgqog5SXnkA
C4WPDgoEAwv3OkrKIEBY9aSivf3T13iI9rL+c4pHyZHMnbKEH4ti3ie5JWiE4PrCBpXZOMQyhiUZ
QOpjTHKEmWTpEbmdc94Z6F/OZqQGCBo1PIiBfoHN5+PaXAstUhDV7KBO7yrdUck1NFHxTiZA4n0q
zNJrJsjSQCnMPrz1pT0npZbSgv1DO39Lo8ds/nbeGJ7nbSDYzqJl7TUdxw2G5vCuIWdeMyy+kuAd
Vv5yHkhgC9tSpPfW1BgzbFHQvb96pLiuRafmswop+2W2xjDbyNbqKVPoenVz7SWTssty1THl4bGb
DRCqa04f431Nz4KmF75H0W3zBhu092CBQz0MzvHa33ury811SmhiFe2Ni8odHf2aijjIIIbJ3ffw
acL9VEKIRvBWyiQhdknSotRGJJDFcViutFTAEcT9XJvfZ5bSSs1RlQz8/pDuK9k31H2tHs57BNf1
NhBMIBqscF3sFRDKeFclbpitjk72lbA0z/0yFgHdMt68bMKOGKbRqpRyOdG5UNoPCB1wyaktZwQ7
cumXQSI7qpChiosJUkhThggr+LeYYzXNtahZStiWJk70pb0fAqNwoqDxJAM6UKm/fLIEq8l9gTBf
IFn+UyUvNMnIAble9+BVL3fkkF9owa+qqKjrgFuB2qIx/kdSuRjCpsfHu5aLQAcvDH3jg5qIEmNd
DRfXT7EYHnW6N3tsYyLjlDi2lL5QASrf5AdtN2CYMf7U+qs/Bn/QGSxCY/xTbnFJW1OgtTmSvgIy
zu1FhAmn4vBH71UClyH0aNtcCWdZWs2hBJx5gi4n+h4C209/WicjoH0+4ZVoX/COyu0XpBFgg2dU
YTTY9AuqysnI7iJRQ6fQRZjsvIctqlwAIHwKb3SXEnEmgRKsR1S/8OCXB6K2TpFFTAg2BzleUwpY
RT9m+VAsX98RsDbuxyQX6ZTZ9bBgh5ECPQALCIoGp4u9sBUkMdzYu8Fhgsdapw16ZAfsLVlxiyhx
sqFxsuXjf7KGfUfJ5nnt8wUoVvZE2qchRsVhvJpF+n7cC5RFr8qmidPqzRRyDcGOYaw6+jKagB0c
98xHSNVfqwdQiHjTZaXgfBTOLPCWcAvK+F7UNHE0zACdB2dxywM56qA2Tu8kd/qg3GC073N+IxII
EWEy7pejt6I3Q1wSFulSak+h/DMs3uEZW7MYDyRSNePxCxAQ+8uakg5y5+3Teb/gHiRbEMb9Oruv
C8iT0fMy+YInDPCWNl76RXMpwZNoJF6waKwXFhgtkaOlxW1knt1+2hkoi+K6e94kEQhzWGX2aBj1
BIuW4opIqmMrp6IS8VuIQJjDSSFgbJw0gKTTxRChIHpcGv+/2cGcSANp/rmGNnJgdAdwuINC+f48
Bjdsbz4/S57SkCGfpxxfhA7Vo+oKavj6awGdcm/xKMlheKtrgQCTd/ZtMenabs6irIY0xiABs9+N
EJIrvfGrCXVvELShWSi6jh/O44k+FRMdlLQ31igCXB4Fef2JEGcSUcSIIJhg0KaKaoJkH2dR/d1S
Wtw6LlVZ1JAkAmHCQToVqN/IcDkrftCSa6u7DBX//FJxC8bbT8NEg2qyQHDYACPMnAGsFfauhLrD
fDvZaL0vds0n0SkuQHwzLmzVQxG1Cb4OyGQD+SOlH0lcoqBfN8SEcrKLRMtITWDTyhcT38wL5/KY
qQN1h3FHGwlxQcDo9R80QtEw8xbHRlecYeEhgR3byxNNWSMVJZH4QNDHPe/XoDq0Dor97+ojgODR
bygmGOlVW8uDgiKPLt9khqPINyRzBZ7By4+3GEw0UhpkrDat8CwgQVq9DmwfRYBJPZD+lqf0XSff
i0FMdox26mlJqUEGpKIaea+YnbtWIpP4cegFhW64TRwqUO6J1BkoqfZc5y0CtXaW6/xjiIs8knBf
vj2/iDTSnHMJJhJ1UEKo1AKAWkycAgSbRuvk61M87s/j8CPFi2FMOBq0spNIinCU1jfS6MTkLhNN
pfKy7607MMFIbpK4VUxwd4/1vVpch7Jz3oT/czC92MBEoga7imQh/A1Tr9AK89FWek3HtxGJBk/B
HWnai6os/ycX+o3Jlsci5d91W+/6R1r5Tz3b7Rc80v3JMKrgK72pkS2ZVlQRLIzyY2s8me1p0AX7
iH6FMw7H6ocb69pBsAkONy4fKjz8EOmgl7UTNidzvpwtoT6VwMHZ1z8oHsdlQ00iT4rt0EIIZRIY
GrT0LV7hJddoK3TF8U/gjBoTLlIFDStLDDPbzhukoBoE5TG6X84tIxMo5LJYFkOBWZZ5iMoYbDlQ
7Lnu8sUjmSBEiKDYEEHismhozq9rk0fWvV3uC0V1yuFB+JLCd3diqDh00VikPquNbeNfruZ2CVUv
f6IyYrStKHqgc3bdJZWx0wWWcd39BY2lNUMjH9CUHBu69dbmrpcPen13PmhwF28DwWT+htLbqaoC
omg+FEniGqnqZOP3uvNlXdS6yvU5LBqKjDjhMdDx+vDoLLWLIR6GAs5TfoB8p4r2m/7CdvHy1a6u
AV4cLKHAD0WYjJ+HZr0s6wpMWS6dzPyqxO85ODZGMY6OcNEWc4IFDLXRWSGXR19w5nc8f1kbEMbF
R5tAoJHW7fNOccjgmSrGWDtnTkT9zCpv226AmGOwrhc9nG0AGdeTr/p0jPpbi8OddjmKHsBEn4Y5
D+us6Ku4AVbYfJiUCyn/dt61+XmyjWEbLJ0KrnHGt+OlJVNdYbNqd+GJ7tbqpH/QD/OxBFXf8lVY
8uWGclDJoYZjm+qbht8M3p0RE2ly53vG4/wvlY92G+6lkwq6qePPG9GMAjdEvGCy5YFu1uxUiXD7
6NZT3Pp2BvalUhCGeHYRaAXhbQBPlTLLCD9mMuaIMpQNhx7D7S3GVObRV6T6Mo1EaRjPJ6D+QUCc
DhpMEN2/DhFzXWdQF8SxpOi3enoxy6IYxEtgtwDsTupCqYtlAKQHDR28GNuPjolrOvaCBJZ2HAor
bSKTmC3VW3NuNzYQ5QCzPo+5V7kYZQumRzr7oF5AV9Y77/c8l9iayOyr0gpjTXq+2hgXdndhK59X
UZzgQ0DNCY0roARnG/ZlIhVmQS/vIbTYw0Olf6tEGmXcsuizYtQ/GHRdN0dtFo2rWZXPl05tFyao
TlKik/l22DWHonbQse9pn5Ov71m7F8MY/xuhwKdpBUDt+mRoexM7ajqch+Cm6RAQAwmOhZfQN93W
6zxBnWvEQ2i7K37Se24ECjWp9Fq0zKv7aZ8HQjZPrtdvIGnY36ylbQ9rVy0ItS1a9OlNtAkKl762
Ufnd8FYUCbkBg5qGDgBDR2/Dazht6Mo1NHAmLmG1K1Np36E8pqfpjapPwfnV5HriCxR7/5itSV5M
CpV2x4hcTM1BGwQEUlwZFYi0/GsOe+vQjFltIImBpO+Y3odHZU/uzRybN4MLCsf0eSfwFoz5VFHV
KpJOc75fRBWpRz50uxkMqOre/u9oTEqWj2WD/4CmXZNgCsYLyzXAu/grFIrOKm77wdY2ZkubappE
KgFaeDKPuj/vQX16DBECRV2cvKx2C8RsYyONSn2Q0LRR5J1TtFdESx1V29fVlRYLUjNueN84B3Og
lHVT2Qm1qVNOHcRCRYMTIgdnjo8lbLV2os5nV9cgBYyk61REVinYrhpzYCS5pi8Z7QnCmaw4ZdeG
zkqKj8YaR55qpLVzfstyL1Hbr8OEhzKMy0ynd45xV3yxduve8nOHfKNO9z7a1g2YzvRIxytpDZW6
Ql4an+dscdWoc5c+8ai6qzTedkO6w7ul4AwWLCnbfVLlumTPA0xsk/QmKrM9Iv5DI/e389wKoAQO
qLMBo1uMQm7x9ZRwV5HDZP43B9eZEIG5bqh46vT3e+NqhQ5WYsifz3uEyAT675vjCQ92wyyhkRSK
zz5Gu4b49vzvizzujRIpqTS5VGBDrXh0nKqgNZbcQQJDnS5C+9F5QMGm1ZmgkLV2OrYtPj8hn/Tl
WA5fdFHfrWjNmLigF8ZI1AQmjct80pvCNTrR04YIgokL8QR9BbuAFSGI+82LpBRkQqJVYuIACYdl
UugqYazfWRTDsRPwrYm+PT/3+X16szLfazvTBjEsVD845okEzdUUxDvtVkMF51r21L0o+xGYxcp9
t8vQa10FwGF+kjpXqb/l0Xv8S8W4gAEaATyU0T9hu2Equ+iNCBsmqz4o4BuMbkN79w4X3kAwLpwa
rRVXIVJGfTmYs9frj+G7vr9KpSxNYtpvJpcGVYZkio7vn9WJm5DZz5TSNYgw4aYRkK1Fkg0OE14U
pV1LEIz+avz6Ra9bXxSXs194qE9659eNH2s2aMy3yaMMgx4En7/zjW8Yq9/LH0wIL5p4C5SE3QFC
NOYzFZm5SKMGtPlbdJVA+Sf0EtTf0UNHZ31FzQjciLCxjQk6KpRciY3RCH+Ujk361VS/nF880e8z
EUdLVrNYanypQr1ZpkOXP5z/fe7WxA0OHcMaWu3ZoQ7JhmhDRZt5i/TTqPpR+lTo+/MQ/CT3BYMV
mp0g0qeoNcWITqXpQoTZWTsvny8X6FLrV1bTY3D4UQDKXbgNKFPqmksTcp8KQOWgPphud4XJrJ3l
97lXXELTFKxzVvmeALGBZPKORTbSNcXrBcg+Pma4ta6nVTS4wPlc4MmBFiHoeCzyRopwmLRZTZYV
Um2JmycH48s8CZIb3t0OEBg41AhKGTJbcKpsvQ2VQaZUo4uveVUwlKAapQN0dfCurleCnjSMeoDM
DjYxudRQ6YNpJTAIOrDoTZk9yRlO4E//oNrO7MuXf6DKyTn+iEJk3MSpWOUbEqVxLCzJyNoUb+rK
4/AFg3Q72+08O3Z/9SsJ4x/HFdF8p+voZZMx3PBcld2cTVlvpZEWFimmeW0Qxup+7GF2GNSRaBnA
TG/pii57vIIKEOEgOqgxyRtKnXyoIzNC3dBXb0ww6fUf8M7uhvvkXt3Fe/DF7kQVNhqGmAMF3Yfw
F9WSQRZEmBC/6gUeOaAU5ifSlYL31f+RdmXLceu69otUpYESpVdJrR4825lfVNlOonmmxq+/i07d
WGbrNLezH5JTu1JHaJAACILAWihuVA9aHXTsPpeN925rZ2goFZmOQ8+qr0bblG3ZE2AZP9k3VYGO
o/ZHvwdv3Ten9gCHlR+KQNapt7mHK5lCHE6bSMM7MmR2xte42Fd0L4lXG0eyDbiBP0oJqR8tcI7E
DQTo+6n3EjSVADQC6Gyuc8p3f9eqvJZ3Bs490xpjDZA3PfNx0jyYrpwdaLz26nXxJEVR59H2zD4c
uBwBSTww4YRonLOsUmcGg1TQXIkhUnt0aeZGP1o85eZ7aXsOP3UviRMicaQ1xWimMEe7+qEYh8z+
QlmxyxrfNqj7Nxu3Uk2IYIArMUMzq9Nd+LP4VB/BRYSu9ol6nOKlltLlbNrhShr/91UsQX1xwAgU
FjKp7+l8LJgkj9Y2PXklQPDk0QJuiYN+4h17Xr4Us5vccjSuaBf+6HzzZMcuy0EixVuQck92SeSp
2aVtE1I3DqujaASySWPshi52SfgLyARupcoGxWWShLRtrlrg0fFNK9SveuMBKNmzpyebSq7xW8c1
5th0FY9EuqWK3O1LZi4K6HDwVqhdW9/z9EQGiflt2QMQPZC5AWwRMz2CIjHL1VJZ8nQ36ddj8ViY
77+R2uvvC3FPr8o5GYsy3UXFvin9Uj8UMqIKmQpC5Eus2ogpPx5LvU9OU1Yqe5BOfvkLN10pInYO
6AOdLJpDEfuG8+91++kKbuqhjxO4SlIksa14B4BXWzMdYmJeWtiWelnIWJlKslvIDlTYQQEEjwL8
Gz7vRpQ9G4tWpiJzwmwh/qIOEDBFG5iMqpqqqamDITzp5WOs3aTR4Z3LJ8oQ7KDt7aKMqroOaK9O
+6ICxlBHjMybTXZsAVYZAOChR4bdTWHlmea4eMrwVanJJOlekOkqGAuGsvqOpW2NRxSiYCrQnDFT
X0/B2Mm40ESz/K2xZWM9cV5ZYkrTj3WCppe8DlS9PNiaclNrhizYioe+KEMIeONSsCYvC+RJyLXB
fbbLbqwPOdpWOVECkyVOYtATpQlGWZWJ0eQLpM3zEZD647foWZUBfctkCHaiMmbiFoRVI/ON3bio
ynjDcjeooyTu8d+6PipEXQQ7aGZnJkrMV66bP4RD/NyhDyQBiQ7mAz2weQaX7X/b7P4Yg9hUoDjg
OSMUajXLYTFPtA3iaX9ZhGTlRNAwO5mnHFkKHj9rUnpzD7jNsgQ6k67dGaYMX+6sSiKsn4hhx2ZD
YfaUwRZOL+3zATuoTxPgjQtMWcleW2WrJ6RIY5grscawenpVeaT0m1nzp0HSpnjur3iJVnUABmBq
CN1oQorJHLzX9N2QBz27NtrH8L3Db4DfefN97surzCuKiTXnA77vKCeVPFYywu+zzOtFAHoHDFu1
LdwUBfeMp65ktpnkgQlWS/pF8xvwpGOG0AdXSwOCPSRd2k8MU+xk27NhDFBtJVlw2hIzAYadZ3mQ
XlefXvrZ8RjA2a889m/6P86j3ltxgu86A+v1aISizFc9+xR7y5V2OwfGLgsS6cXt7Lb4dlnPIIFo
rDpTbEAax82p7/lZTEBFM+wMzFnjqSOQdgBzc34bm9b6nSECqWFTGVON5Yy+18fkkJw4mRh51rCB
/4ar5dy73ooTDHOOyqTIB4jLs9QD2kdb/IgjWZfQ5T0Ditxb609BFcEyFas4BKrHUcIodTNvDOiJ
7ft/3gsA9LJnqJYQYF8BIk/05WYpijoxixyMfeqnAn3uVvWddTKcxs2IwQHWQC+M/xGxZkg3GjUp
oFNTX2XsVL/32eNFi9X3ecRfRQxtTgaV0TALFLpXaj9yPhnKp8uHxrbrrmQIQaPQR4dQkIvDl34z
JmT78uo3Kq/jL/cSaZuWvZImBIoF/NvpEHMreJ49Pm8c467bB9kRXTN/83IgrqAQKTqzLW3SQTs+
WMYZZUCEed9j1Ib3OhWfJdpt2virdi917NV+pej7mGpuDwBIfME3jgPmAn76dxiUvRycNWMKyr0U
YlfiEgCgam0D5YagvaZBGpTaLr9CHPQqAJI7HyppWXBLQcwqoZLkgAPCEoutheZQW+ns7MVYOFIu
GMjRWe8X90UwHhLJem7FJaKaoCmxAbt2BuLTo0fIrmeYvx3upma/hEBtOF7eMpkIIfSVKJA7bICI
ufDLVHPVwrN7GZXMeWJGDaKhgdWhVEdjuBD6lHhBzsHja9x9SXAQ62AKSb6FzrfLumxFo7UY/u8r
c9BiAEGGNEV+MaaHuFJvokgGQ7ZpcmsZfD1XMkbbCSmzIAMQDCfnS4wbBx6yf7VAcz1gVklKmr25
P6ulEyLgUIIfImuxdIpzkyteWt1K0bZ4yBEP27VKQgC0lzJaug4irOpnPt0zsu/Tj4BPDZcnKksx
N9VBdqaBsxOVWhGwBZPaw1xHSYEt0nwl/1jMaEFzZPQtMilCkM0wJ5LGVgwp3amPftj2odMPl21t
MylCheuPJkJgta0RCfQATQDli4tnGtDIxfjsaQ54RXa+orWcspb3FZ3tlI0OZtCLm9R8aW9dGd+c
TqlNIgXxjqU7SzW8cWox+XwMl69h9lQrj8tSgidB0qu4aR8rqYIJ5rVW0sKGVN3Qb6aEutaIIKt0
92OsezXNDpq9yGrCm67My9yOjnctMLy+dTMLvTt4a4VMJSReWKqnCsBCl3dQJkKIFllHs4xWEbgi
2wfg5EW1zEI2zwpevMJsCkXtUrCQyWkslLDKImCBvcfD8Kk8TJim/T17KjuZtkKsCaw3FK8IcUBX
8HbBkiHPplgtigBQTK5V7kIldUd26uvd5VXbci0Tj6cEsM6oloqv3Zli4NGzI6DzzMAqmHkWnd1J
Bva1qcyrEPG5OypsI8OBiLRy7NTyyp5bekwTBuJpneasRSN/NkqH5sSCI08mVppR4fZbJYrdaqMB
oW3+mITa3UJPVtn5I8gp4zx0S2Kc0tBBzV5VDoUa+5cXdssceRqNJ0404BDxejBEU2R0ZZMHXX7b
T1dmIsk8Zd8XzH2OzbRiWZsHVWboqB00mo95Zer9Ny0EMwzrsE5bp86DcmoLr8wTAizQxHYvS9k0
QqLDAHHncKiILb5QpvRW0+eBPeiPkTJe5VnhF3kjUWaznmASCzdeXKTQXi948JAnStWgZvFSTygJ
CrKAjI0D4qL55preWK7mVT+qIPMB4yZz6G0d/8gWm9C1qeyXPp7yING+svSu1U5pLMn9zsYhXkz+
VT+xCV1P6jBC6RdRlh6XgGUfi8fshNaBoEke0+95dvzdsy1TbdMUV2KFnDMMLY2U84K+ItUovLFs
AYWoDpIy90tSKR6WJg4Pw6K8z0MV0poEhPK50qkoyaQFYFazfWKBImS40WJ6XxqZmzvfFes5zHwd
9+/KS4Z0V4UL7snVaalid5x+YDC3Ngc3avQg128W59NAvv6NIb/+RjFRYYkSZS1+Y50oD3PUJa6q
st3SWI7EYzYj6moxBEs2h9pGwVdDaqwhfB46QI+m1/rQSMRs7+wffcT7XzYltj1Veh5k6anJ0RH1
8fJ6yb4vxGhat0Myj1ivVp9cowbPYOZflrDpdhw5ExkWsOso//dViqUb3UJLBzXKwer3hpleNax8
zItOsvF8vc+McyWG79dKjN3RNI0XRDDV6PqDbdaF24HHMLmbIvAmNjiDMu1+GKV46GdUUS8uvxIs
eIVhzvlEVbj86IXLMe2OE9v9vsQMnoK6R+tXH9itrrvkIGsA2V5axyaEIjW2xNFJDayNUzeVeWBY
w+NS2y5zmi846SU2KBMjRpfFUNQlwkHa0yuafWmrqxo8ipethK/S+fa9qiKkpzSK1XHmMpL6WTFy
rw1v0ZoN/o5DbUsTE5lC3ClWtuJoTsHZIXltmWCrLJfs0NsMYLxDu5vMYAa1LRhD8htZuf6Mr+S3
rbxqKfiC2bVJRRNoSR66Tzf2L06jsE+8AjQKaL0ydvMVZ8iSnQ4ydQXX0PVyaEcKMwmnb7UaFPGj
JqNYkm2f4AQpIaZiNyiOOkmpfcRfo2tW1egWUWf7LI4mT8vNWXIf2IxdFsDYwQRoOBivfbuNaBMk
aG7EarLMPPZUAUplKqkxby7dqwjxjY3WzpwThhxPV5bbudCu6jSO3D5WJQ9FL4W1M/tH+Qugq+iP
O8Nd7Vjd0QQQ3TBJXlXUXIBmPxbH9KBK0UC2dXoVJRyRTVizMgJoQdC2p2zaa+WOLV8ue/NmUcdc
qSNsjdnEZYRHAESmu/4Xf70J/cxzbspPv7sNZO2Mmyq9ADQjCEIz/u8rhw5J67Qd4SrZRzIcHeuq
rILLKm0a20qE4ESLE1YhqZGHD0VxcIgWqMkgKQvItBCcqE6zuJ5ThKXOuR3Tm4TEANGRtNLyzT2z
s5UawuYr1JwIzuM8KJrutu5NtytyL8rApMjSbwsIPcKZHi6v3GZhx1zJFIwhDIda1Wzolf1KP5gB
0GeCZG/cxJ96v/+AOLuXjmfy0+KClmJjzTIrlhni/4EzudJP7dE4KDvjZnzWWrTcqx9U6TTJ9sUG
113cNYFlcPYWFWUzBq74BSpP3Lr1M7RLABKm8DhRr+0PHsWWAnbug4pa7QtUzF8F+dUPEM60Pqp1
eADDZdswhjvHHH9Yddx4JmiDJfAT22b6qqrgbNVstPrgICbaie6G+ZVeDV6c7y4bDXen8x18FSK4
2wxOWdScO7SA6tb90JY3tho9DYtzFyrv7V9/OZRXKye4Xat3IbAToE9usB3gLh6qAcCodiKdqNxe
OLSvo4LFC0pCro3I5Wg9z4TJvmvRaYo/HItpOgxe0Xud/bFS0G2OkZAkkD3sbLv9q2ghhRta247Z
DNFWoeARfZk73MTG1PIje/5ZFQYDd0ahxx6w+P4u23p5NwVnK+fQeBucSyNPc0awvk3r6uC4JZNf
+pz9ezjZvcsWr/Knn8pR9tK5HXZe5YpBwO6mYQ5tpAfjqf+ln+wTooCXeEvrOg8ctEk+eLO5wSuJ
wgZ349hRxitOKlMmvzIbV2lo6evG9F7ekxebfUEwAZMPXs8Em52aEG+4IcINrjVuMVy3DCw79fGy
D26pgwZRQPyhk1M9g7yNpjDVrQwl40LfK8v3pvbzTpJfbSYKaxmCn7fJEKdjCRmIm/a8M4GGne37
oM7dcvF4siDH+uD2JoYWVJANzEmrYL4RazSo22nR1Nio0bQOOZZjV3mTEblpqmh+Vhpe4yjfF6JB
8JK1krC2taQonVgotSPVw2DgW19wQlKqdoQ0r9SvwxhnAcEf8MVf3ritXAWzeiqa6cGTTMV7odri
Sj8rSoZqr+EmgOFuAZH230QIAUVTB6djDh6Km3Z2nc5wK/vhsoTtpXpVQrgRTi1LZyOBBHVJj7YV
3dQdKksDkRj5ZphYm4OgiUozgPVmDlL82mN+vwtfsD6e93O00wPm/cXsIXfetURBMytDi6URQeJ4
IjkmndGej2kfFuIKqKNjQTrosLWSa3lCapCHeWK1qN0Fya+M+uUL8U+ybyN3OjkA1UQLEFqppbfO
LSNE2REzPzpajol4O3PyEaQIBKXe2j6Q+GMzSbLl/7FxfwSIdzMCjMuoRPUlMJEnVxjTiq7auxDA
hhpmhp84KwImuyX+K1FKbIgkWdP01gSZ4XI3049Mxv2xdU7zKwxeLXT8MfhWri4ydtGD10Yd4Vah
8yNxdOYBgdW1Zv1eD6dbluFhKGom/7KnbSqlI8xjr9BxdI4TFCqwVwgtlm9F+k2RGuBWOo5LNMD4
NE4BI1b94yIrrKg1cbHZcYhV3jKT7anXcgfbO0cZZP+mPq/ixEK/3pM+ooqFu3T74BRXZiYxgk1/
MpDMgMuGp3JCEG+I3tfhjJqpnT7l+kfHudVSiYit9BfHwx8RwjWtTQfwDnARU7h4lv5VV4Febnyq
ZPgE2060EiQkZxUZhplqEBTb+yEoj1rAR2uqfeaxDjOpui8fdry8fKhcvrVxGufoXjEgsk+8GQ+D
z5YuySr4BognPF78cMii04fDiryVAPTWwsg0nH+j9tBEs8tQnSeVT7XO1UOJ82xWbgAejf4lzuGG
B8e3wrQB1yB9oVmQRc0hVpRbFtFAn6rHoYzcxjZ2qUpv+268misjSA1Zv/6WpazEi8gpg9WmuVOj
f8pegJChocq+JyOmh1rJa+fWrq3lCGtKxpqAYNTJAoT8n9pEdM+gYVDMo/SatOW+a0nCgcyWbtRM
CwuaHnGBJjtujMTFS04LrFXTAyXBTgrWzb95ZjHIcDF6azioJgouPTh1qDDHygIOvdXcYi7vI/Gz
a2dPDvVHWW/z5lKuhAnO3aT1lEXUzOBzh76/Iag+079IntC0/UcfwShLa6k0GkNEptj38aji+qzf
zkoqvdxthfaVINH88hwgrnUDQVXskZMTUOZWe+I7uT/65BpoikDycS8fV5LlE1F7AHdnNnhjhsVj
CIYpX1llB10hyS5kQgQjnJS2AQEt9CrDm7huMfbgk+bpsiKbwXe9eEIiOPRtl6od1+RmCZTn8dH4
zIEhOn/J3flDeZLngpuR8dUuCPe9dX4xEJaXGSQame1Wyi8Sf6+L2LWZq1cy29jKZdDV4pi4YqEP
RGxlbox8npwWjZDodHeTOnFHmN/SPtU2OuEMzdOHT5fXc3PPCDAC0BKJ9kixxalGL4mdzgQcD9V9
2t+3y10tQ77cEmFbuo4CHzovHYf/+2r9zLKMakrQ2YfxQN1XluSjsigfjbyRtkXyeCpGpLUk4WLM
skY1NZKgWIThVjvdt8r9giupc0tBpsP2RX/F6htD1sK12cCwFisEQjNiip7qMXKbm+TRfmBHDUUT
PGQ+5G79yfD+TdVkK96v78SCF4BTN196/laQWFegxh4VSTYg+75g846aKnox5rjg9d8K8+fwN31A
698v2ESJ8UJUF3Gnby1NcRuqXDtl/fGyaW9mGWshgjnEzDHDNoOQ0VM9I8D080N5UDGfktzJZkW2
1+v14i2sl2nng6pOMIG0NXyAzvmslDGlbIWhdYFCWLKw76McdMroao9gUXHtGtqDkt4D1t2dK8mL
h0wdYeUsolaqMaOOoFkRMAvsEFyKRjTtLm+QTIrgNxWoSOe+hBS1z9yM7LTlw38TICQNNAzp4ozI
aSvlieVPyXtJeXhRYr0lQsagkwH70WBLhulzZFxZTQ0Iuf1lHfi2nse0P5YlXszaUk/sxORboUVo
B3Lr8ocmA93aPFRXiojlPRJTCqxRLNQQpPdRfpxvu5s4qHfGCe/69e2Sg3RddsOV7L4hZAtaltOy
arF4S3lHokMrAzeVLZwQIm2lr4yy4i5pWt6oVL4NZPsmlVUnN9WgeMAiuoOuV7E6OTKkI5hfhRHT
qyoCHc/h8v6/lPrPDADoLzqfhsRLgKBHpPeoh/NQXOSuSv2xC8CWiVcHTOwM6G10UQmNOzescNZU
H3irXOnJXkI2p5Ps1W/gi7A6whdzGeex48fBntNv8PeXLogf/47A5sWr+JgG0H1sgpGut8I6nOFm
N8AYqfHLHG6BmVjSz5cXdXPTXkWITmUqSjFaKkRo2WPdPzqRJH6eQWW96AB7wMCJpWPcVAhtZtNq
QB6F8RFWDk+DyTGRo5C5k2oPaBfLcYt32u8drgFuaQ91hVx5yoLLSm46wOo3CNFPVXLD6TJEDjLu
hvF6xFOEIWlv3FzHlQhhq1IDHdAthQgLF+nUML2KSlZyKyG2XyWIvXxOYqk6YOCRKNQ2XkxNV6k+
5OUNXeZDv1yp6YfLa7alkMMZMFD7xd8iZwlIl1mX2TCMmTykzXOmf/xv3+fyV44UF0TRIoLv52Vg
OWhXkORt/GAWg8X693ObWH2flmaFujK+byz3zfAjajwj1Q8VK73LemzZlqNaNgUcO7iwxQZ89BBl
GK5BatUly/App1Rx6UScys2NVGbHm+9dK2FiI37ONDowG9Envl6C8l674nO4HP2N43zJXyQ3ox2f
CjJhASZuYcIigt02YprJp52Aq+xyPt04SLyBs9ty2A9ZI86mza3ECcmWWUdG3qIiFbCictP+e+zs
Lm/WZiK8VkiIRkrUznPTQ0KaJR8nJ9zrC3usQXFQlskJGLs/otkJGAP1QW1fKYw8XZa/aZQa1dDm
AVx42xZOsDy0c4Cpoy/BmTHQbMRZ5855Z/gl0+rjTIi0vLhVmcLIDkzTAVkFOOHfesFYxUVYO3hT
tlBHdGutArI0C2LyvcrKvZH0+zzFIGob7ecRB2ntPAAj2r+s87YRYS4AE8kU92txFEYtB73vNbx6
DAF9NgEFzQdsyTNqcRhVlyHHbJoQZgNw7BA8kooYJ/UQm8lUQWF0LFy3c+YPxJHkIZubCF9AhqNR
E6iCb9eUAi6XVQuc0CEJej2L9tPYDR/R0vI4NbL2522DxRushaIlDzBi4VSJrbYJUXLBQw73P97b
hVJmd2zukkBWyNyMZVDJodgm4JoJ1lKjugnSQQgrUXabzQd7ybyk/4sGIAfcKRoHaMB8lOCCLVV0
OhQo7Jh5sle7f1pMrPWqpN7Mf+lZ9F8JEU58Gw9gc8fvO+b4VAyfFHo3N5/i7rEajhm4zotkf9nI
N20CWmHUCy9hQPB7axOW3c5mF+u4NnR1ehUiTfQZxoU9XFO/Fz3KmpfFbW7USpwQKAFHX2FKXsV1
rh6uyvC5p9HVrMkaAbYyDmclRdipHIWp1poXUCCoN7l5DUrXcDyE+Vda/YxwG7qsEv/Y+Y69rqCw
Y+XcxfaUQKVS/czmb9F4xB1iQS/a+OWyoI21A5aKodqY2kRdUYzBWkvMJGQaEpvuscMzIglM+n4T
fyNCyG36XrUqNsMaSj1/bnJwxwJI12nV95fp34gRjC7V0yoyuNGVGSg4hsFHe5hvGp0kgG/4Ekbs
4fuGDiQazRbMwGyGuK9rRIU2IdPOmIp7k0bNvlwUrwzrbGeHM0h1lra4Kudq3v3FbgGrir9no5nI
FHRso1FVwhYPVHWm7tJW8Ux7wJOmrHK5reOrGMGh5rjoDKpATHrk/cbsioGohe1lIxdbZyHW8lWO
sJYjssVQGyGnm91adzlQdQFkmpj6mhdfpaf+cHn5Nlz4jTzBq+rOqsI8wrtbXtB03xsz+ekYw+h1
SfRhmTSAqPaKebSS6OtluRvHMFHRu4H+AjA8IeN6Gw/Rbm8hwTdwrXSaW8OZ7iZmev9NhOBkY8MK
LWao12uKvYvLMWCjjG1zM1SstBCMb6wGbWkXiCgG584qdI+VXeRWnaxvY+P0wGoZaMWDaaCRQjjk
jYkxluh4LiLaKVI+ZfrPMjkohuRM3IiwGGNFEmFommmj7e/tntiWUtSThbxlIM91faDNVcwew8Ib
VEn429h8gGOolGDrDXSFcGdbXb0WJEd91bYw8r71CRv9OE+Cy5u/sWKwLMwS2ohJ5OzWlYYJQDIS
BHHkTUESuTFaphPjR1RLYt+GBazliBeuqBjGWKE4lRTUlvCQl+iezn5d1kUmQ9j9qgDk30Jn7H58
MtMvOVDSnL94TXujh1BijEgNLokQ69Xnu9z+WuHd3a5Nt87cbgIlkIxNbqvqY8JxcPOA/6NtR/Cc
tmYRGsm5Tk3uOUCmTp+ThIKL5caZ7+PJpXns9v37IfQwJLiSyq1mZXgEvZfVMEFqWH7KnzMwy8VR
QHPbC1PZtX/LxteiBGdytLqp4x6iavsfEGBp0/f3G8X6+0Lg1tthziMD3wdZlKd+J0juuvAvxobe
rJfgqFmWN2XNlWg5ivdvVtoU+AG7fwN9tOWyK43E+tXMarSvFsgmqfrTwvM+bYLki4YK7uWF2zpi
oZSjgVocKCpgNHxrBIoaL1Mbd2jfATqa4qJZ/BsD0AMQ8gMndWUFYdF5URszAIcKZAywT+LSKSzh
skxzi9n9cJfY3b2uY1RjtoEqwZp32gOXY/HLJg966PQXDtS871mDQTUgDvVO6FZgHHSjJUWLUKl/
e+cCvogC0DrIOlQNnYSCaTcdm9R2icOdchh36q7bl51Hjoxju++NUQrtLnrSb3GYv3Mw4nveP4jZ
gsTsHIibipshP9Xv5TF8+T66cuiLLmftg2pFtXFiSbjLyt1SHMPYr+Lg8pJtqYBONF2lmoP2bLGl
jyS0Rjk7RWdR0z7F3bBj4P7+GxGGhRkI4NGr4hz0ouQLR8ULgVqs/Ex0w/EMJf75NzKoitIUoP2J
yALFgPLCgGIY7kJr9hXq3Ohd/86VgvkilecTl5jlRkmRr+QqQuukqtqqLTVMdYKV+jaXUQGL7ih+
Xzh3WJibYFLD94f5ydaeCuc4z4+XV+kswIgyhFMmVpbYWIxK823ALoPirvIUT3ucHuw7Zc/29HhZ
nEwjwRsXp5wdRYNGfa/7WnjT2YY/1JLXi7NnT1En4bhR607LyAIpFO08IFAiAOksvPizNvic2Kbc
jYdCNnMmeo0oUwidkQnytMLGOmqGc2om1TVLGR6ieOYIIsT+Mg14P1U7Q0SfxOWHsauLXe4MRzbX
+jUQUSzJ2bOtEUVlkKCB6IyyyRjaJMz6RPPDqrtRSzTIU00i4uwJ4LdKrzIE6zOGvmBKARnZJzxm
HX9Dcc5Bd83ba97fhy+KE8xPLVjttHEKdFvrsQLBQSHrNfwf7vSqkGB6eUPD0UYu75fXnLYhOxUv
HZsaSC/0g+ypXSpNNLp4olrfQJ/2y+Dzq362nx742Zbvyr3s9iDbLPH6MGL/EzOFbt1OCzgo2fAZ
ndi+fWcF6Iw+Tl8vx4qzarGwWyJmUj7/v3Hw7oUC5Jv1Ln7UXdWVG8ZWXDJAAYPHLaQ+6M0XIvmQ
LJodx5ofzXfh+KEfPw/OJ4k6PKlZ1wS5OmsZ+lsZuOA7jWZHWL5Tv+PgnDbmMxqf7UDp5r4fdV4U
J+RYNIoa3VIgjqqRO1i7EtCznaxL4qxHTpQiHIFj3julQbBw46m8ZsdmT2+d4pAcq2OOKMtGt/zS
HGSV/a3ItF5J4Vy0GNEnNYFqsMZ9lqrXE2llFVyZDCEykbgi4MWCYhV6DlOARchadzedd62FEIyc
Tk1Q3oSE3+6UoDneHYD2aQVoE72hHy6bn8zChcDEKjPiBMc457PT2N1Z+rXTP1wWwX/wJQMXopGd
qo5tzhBhYkLDxGNSCio556Zf0AhGJPWyzeCwWj3xAmaPsTmQAjYQWhgbq/GUC7hjBHY85crH1CTG
8PJjVoleGtJsQZ+W5qv6hxovxZFk5bY3h6KIz69fZyxvGa4MKO4jjo9l4jrh1eQ8LbJJnU0dcI9E
1wV4Ns7a+gua6eVUFBjCp4eY3OR6cHn3N3VYfV8wsAxNIyaewjTfUTLfMR+o0rhWLrnkc687M7GV
EMHEOstc9DZFZqerH1IGUrLZVWwPRZ//pIuYaVX5oo6TDV1M8zHLC+DWBmMvOQ8k6yXe7LtCyRW1
4EnqAg4GPvZeevUsMazNVBjtaxSonmjTPms8z9KJZXhPgybMo9fxtbWnQYM0IQYUeevOGGrCK4Fk
9bYj20qoEDuNJB26iUBofLQhr9pToL6NfuRlvpxMbXsdXzUUwqhpJWVRLhBWt8es+ph1h7GTXSg2
j+6VQoJtd4QtydRDRpjvdFySkh297b5miTuAjrcFB7SsECNdQsHQ+66Z0QfBtUJmV932AI15toBk
h/Am74yRLKEYS+uqJIOeIHAz8ugoN61euaMlMYptz/2zTWIIZawNW4crpNh3be1PgAHQY5fqkq3i
63IeIF7FCElWmiy2PVYQAyywQ/uj0z+PMLuydltE1j7ex7K3ts2s2ABPIUDd0EZhi34cWsCJMPoO
Emd3PEWP4Grzh4NxkzboKwI1nC/rK9r26ZVEQUdlMKdWwx3XH732usEYqRnwZHL+YewVkNEpvqwO
IdVRyCWngbB6AoOLr57sXzwTn0Ay4Lg6eDrHQ+p1rUsNydVw87haKcn/fXXkajlNx3iGSKs1FeKW
dIoemcUmWYWVh4czgyHow8YjD6qDtuDa1jgnaggCVD/scjfLZzcs/BGzdqz6kWuHy8fKpg+sZAlO
beTKNJgjLvDZODxlc3FXL/XgDnjzXjpZBJHIEifCc7ubJ4PXdapwdB3A6dqmPy76oXkvNsHLDUA3
0VMJJHly9j42NllsdTPD1Ul50q1/gLhnqsHldfsf9vdHhhigmnDJdTWEMaTH5boH8yK47vahC7hj
7+lX9c4HP0EhMVLVqqmM9gSFwvRzbj9Vsnv05s68LthL6F9Ztl5lg9aMPRIx4CePVeiO5Xh0wmKn
xK1s4fj88Jl1r2QJjtuj0u5MOmQ5SXgVGQhGtXo1DcquKOZP+E83ycDfZ9bxIsvPt/33dcsE/x0G
a1pMHas4esqd/Y13eyk77TG5zo4c1udfcFjKJPJTbrWunTE2HR4WcIpFO+vU76cDwObBdRrwyfrS
6w4ZzhtfYpmbR+dqgflmr4Qmcad0tT5ggZ+UYAoSEALlvrNLrs29ceKU1qUnlSlTVMh40JrO+jmG
TOsGdJ0GQMQ4olxc7ObAOfEUK/dU2TPKZga00lMIk3mqLx1Bo5FvgiD0hVpkOPTRixfqrnIfepPk
fV+2sEKsHO0mRUM1BNrWF0AVu3b0/f3UEYKri7BIhlNWZahCSEhvdXuX4KW6tx5b5fmylWwmJa+L
pwvVpRjF6HYk/Cxj13P8wSzvRvKZTU9xfGdipqxfJPJk8VIXMgQDsBnVrMDtyTfzpdESHuFTgA6O
fvUvELUkBikycOhF5IAyDMs49OjrdK6a9PHyAr7E3AtxTOe/YOVmSqmAD22ABOtB92Kv8WJfP9K9
Bs5r2RPFdkkLrMx4l8QrniniSUXNWAy60iI+H+sP/3zLffvYfQVop4dU32X7KIj+uazd9oHwKlDw
LWZTpY1JzTnXSO+26ue8YF/KOXKLOG1kJwK3tfOVfBUm+BX6aZqw4cI4i9nid+5yFQacC7fcy4Yn
t83+jyibH06rTaNK6AxVCFH1PGEMvjazvZ7N9S7vZvN72+eGD6DA2lPVNrqrWuOvMsjXbEvEpwFH
VdKr/K2JxMzXAVWaqalkNTcN39RNzECjpxmACW81rKd0JH0HU2GD48ak8KZKMnsvkyAYfoRGN4wq
Ak4/t57r8l7JJNey7VCxUkE4NW2tVMlQcAHXnEdiORQespJAA9l6unP893a0v0TclTjhvLT1rEJg
x4pN6n2cPRnvJkIVBQiHYzV0ijoS7r3XWmD40Ymgws5xnfhIiezRb/sqtlJHcN2BklwdcBvzyYP9
i4Aqr/GUR+YaD7hC627zFL27q/33kfXqVMJZYvRjShodEp1hPNKS+ego80wt9S/HpM1rEejOMZQH
Mh3wjLy17DTJw35UcGSNkcV2dpzbH8I8/WQ1ulqA9jlhbjpOuUToprGvhArG4eQEvDc2hLJ8Olkd
slUi4xmWiRDMIzRTJcLLLG6yQEQob1UZhJrs+4JB1Ao6kBQT22PYzX1SYaKzdyTNE5thFaR4RAOv
FR+he7s1WmT/H2lXsh23rmu/SGtRVD+VVKrGXdzFjidaadW3VP/1b9P3vlimdYsnOZNMvCIUQBAE
QWDvpMrQzAlqgcc51g89JnqVq7g69bYZ6AXzWXn8G2d4k8iVXgXyJk7LwqGT6i/2Ebydo3oVW1+G
7lKR8YXxBf5wOK1UE7zOMds8jgB54yvNrTZds/iUhbmrTofz+mwv0ps+gp9l+Vgrdg8xQ1rfkzJ+
0QpH9c7L2K7grXQRPE011C60VX4zAJ/bpeLmwPlMvLbY8bRFXnSV6SQ4XpFRIzUX6GRY3+f2mRFJ
CraZj6/UEfMGNWZ2WeP7qeZiC7lFcUvJo8Rmm0qgDAPIKwfckiIfO0V7PCIN0jyO7MCZRxuPg9g1
vnbid/0kkHURb2r1JtAQUpSlJinDIxyKF9V1lO3y6vMsw+aTiRACtm3YyH4G+AHrc7eLdS/53qaS
DJIv7od9s1KDvt+gkTY5AHuB3RbjG6F4evEM60ukXs6d4TZENq+zuUtX0oQAlGtD3Y41pJV56vdo
bGA3ofo5r2QvpDLLCWEnxwxgrhfccuUPGh3RM+im817icjIh/O+r2FbGZWpQXu1RDoBdDR95t1B4
JJpL77MKDyR2EJ/wGitJ67YvGSsbCiFo0Qe7toxXT0+uyVfjYB+TS5OTCOP58u8QeV8zh5VIISA5
U8iShuBSiJ5ib2o46PGjlBhnOyNaSRHi0BAudpW8lgOBknPUUSuuTqEf7SdP+xVfoKlHmhFtO/9b
BVdYQXtK54WZyPPbdtrX6rLTQg5+Pz8NhuVXqQJcrFDiNdtO8yZSWD2LgDtp4A1mRfkjBU9M/AQi
ufOOub3J3kQIq1XytBKEe8hjiy/djz5qds58smSViQ8sHGK6LIT1hAEIBldC3q/EwV6rPdsru/kH
vwCAiMOL/BbIE6E3/tXefkucTSHwYvjfUNiCuyFtlcdQMW1AgGsXGVlmiR03j5SVICH8Ert3FjuH
ghxiPFF/DbJ39U1fWAkQYq+BCEVqgoxvmq9BWWhbj7EMaZWv9YfwvhIhBFxDG/tMKSFi0ZlrTJNb
hg9FbOzHYU8cSfV7ewOvhAlRlwImYdQsGMy657FQPcQ4gVkAEH94RHeVSC9Rm/nsSqCwf8N2MQuL
X6J1kPpqh/YA59sRabOcbJ2EPbt0TmEVFjxOs/da/7lLvCiU2E7ma8KezWKA+oQGTDdnxbEFBojK
FkkDxHZaiaFmNGajyRyVB+G8stTaiB3EhSEYd5Pf7+Ng2VdHA9tUvjTbCr0JE3xbG6pKnQBr6NdL
j8dudX4qChl8+2agWykkOPeIqfd4diBjZvYFIwdmfY7sZT92h/MBdXv933QR/NrMyqbsuZywyj08
CDdm5iqmxAM2z6KVMoIvL6Zp230JIWVrgEJs9soKnayYUhrDAJN2u0bzz2u1vXnetBK8ugMCxFxS
uAOeOo7ZydlpezOgUp6c1xe2jyHoTY7g2iPa0C0WQrGoBKh0fB2WD9NU7JBbhsXPhF0nzHCtXuLs
MvcTcolKaZSmMCB0SBz+StX7WWXI2pxlfiGcgEsyRknd5LjYAH9+Kh4SUD+02fd/tUwiMNEQAyFD
481RZAaXhgn0djujwdQSzyiY2+nT3ThPwaLKpp0lFhQBwKoEYrIMclk23WZp8lgPRXBeNZlriIBf
DcGQUt/DgFn7rSquC9vwVPPUmuSY1cAZvqThlSNjIJIsmojnE2Nas1IHyOz07xEowzKncx1pD6hM
ihAyugL1Y9bAem3XHMFUfLXMxcnRRsllQCaG/311BUmZDpAP3gmWh3jQ+zTWD5N2f36RZCKEMNHq
DOU6BhGmuq/UII2u7FhSlpK5mhAhjIoCV6iCsZR+ugKnxEXePv6NEg5obB1QRtgiin41j1jiHhIS
prksu2ZIulUZ9NW2pX4LEfsmKs3JF5PAUkZX7voyu1Jwr20BM/evdBEfJ6Kiioeh4XG78PW2cpmx
p8bteRnbK/KminB6EzZErR5CRmY+a92jLsOWl5lKOLkLMlRd26HFJF4+TfVpLr6Uyt15FbaPtzcV
hB1oacsEvB0+8jIr+ygcniMQ6HlGmF0aRojXq7g9xQ4ISzBD5p6XLDMeV361KbOZVJXJjWc6T2n2
4GiSxZEZT9iR2TDPbEmhmREzT6mYD0CNjir781psP++YQBlE269l4jVTUCPVq97g2XyHPsLk0KCP
kNxP3owUOwsc/69cYiVOOLFjdUzmOUM9rS+vF0w2dFddJztveIb7IRVZyRAObLuu2yzk77ONHugn
zU926H2b8Ib5TwhDNpfpTZh4T8VkXKMMFPZTBw2d01fplLmYuZE4m0yKkNQngxL1WguzaXS5MdLR
BbrCLW2l4FV8R54xnSlEBECDpQlZoE0IeJOjFSQ7gE1a3ui41fGfga7JNBNjBB5FI3OBZlP8qMa4
gP+M/6rxfLVEQoxQKjQ5ZSr8wUpeYsNjykv8Vw9TKxFcy1UwMNOKFIkDERUczniWop/zzX5uXYRg
MFLFCdUC3+/ZXVJf2hRDNL9CYH+ejwbbi+FguBfUfNQRIUebBBiIeYcrcLN4tfrVMd20uDsvYvMC
hJnh/xchLEZihDqZeHtBqyze0l+0SkDTC4pJa938ScrDeWnbxYqVOGFhsoE1U0cgrkT3VeUqrwCq
hUd+TLNHv9MgRQ3LkHQmbZ4MK5nCYhmlQ8KxhMxY+8nyu/mvmgpW3xdCth1lijL0+H4yL64BAI25
lphN5gdClC7NnOUGhYTaPDiDu5Qn1nmSldmM0pZpAH8eU+qWiL5mjxGwszWbv8NTT8dDToWxe17Z
kSMOb6rzJkq8XOWNk43xAFFThhbDKQKRH1hJJY3lm6u+EiKEaCfVR9IoFhK24TFDe58MG4+v6ocQ
YAOoDpS3BHAFgie3eT4OeItHCFAGL58+a8033flatl5Y359fmi1JBqDJLN6ubnzA5wHvYlSUcUj9
orZ9RVUva9ag1UhDh3B0SLJYUhLZim1rccKZA8zGpq4B6Ohrpe3hhTpWnqfi5ywj6NssjK3lCCfN
BL7BmIdw3wEQ/LXiqi5PDJQmIIHhyd9btzLTtTgh0PVhNqcpcDT8qcDJCYTPbNyZ6nzdodkI/epV
1rhtbEo27pYTroUKTpIBsqFJZtiytUN3QmgoZKOVm7f5tQghupVFPun2zPUKOxQpmKukV4YCfIbU
V4FKZM4u6ugz+XreJ2VOIsS8caY5yDigWBPpXpe/FI3lTxEESwwoWzUh8tllmpE2he9bpPMIi/et
FR/NQjss5ROwIl+iaXRBSCM5MfhXxb29tqmQseIWxsALAqlqWHxqgeJgZR4uF27bam5XX2uhREuJ
NcU7rDEzIIuD6cFvMRvlLrFdosc82SeN6S+t5NovcxjxJqsMUdmmDRxGDV9KgCBN7exF0X1bfapM
vxuXXUSMw1wpkgNmK+ivbOoIYSXW4iWp+VYY5xvdiVxt9JkMNXqz7XQtRIgplWnHRRFCt64HiFDr
IGQC6SkrL4rvpnFpV26UsT0mHrKx3f+rDeEI4YUkYMDuJqhXmkedgDyVoYe9vBtIIgHiltlRCCkF
APyGlEEQKz+1X2btE/2beYe1EYWIUmdoRQbQPvZ2ea2w8Zg62vc0/mXp7K9s5gAsSdUwRCt2j8Qk
d0IFdVZfB611uZ8iFawKu1ZWIXp9YhG3s4l5Fx1kcCb9AD03G0CvMQk4b/LRebCA/aIs/mIVO6ov
+6zZ6QsQpc1bG+90aZb5pHmqaOFGSuRhTsyLlZNCLtPw2hmaXZt49iTJwDdz4vXPE2JcAupdO+E/
b2ynxLWKq0X9WqeLT8bIr7VLK4qPnaq7CXodFM3LlepYDadIBiyz5VcmoHEAeWAD7UmELnZmvLU1
DWJeqt8N1ZGpEfoNbv98k6xlCJ7Vk9FZRvRw+2NfuFnkKrXp1sBIk+HhvpawP674mzLC8UQUY+6c
Eco0BvPGNvTH6hsaHTyn13yiXrXtHaFB2BK3o5jJq2p3rL9S9ZdZzm5hX2ZT64IF2e+mU6Qxt30x
2de0bPE/McyZo6fc+WXazCtmn7LLmd6gG81baolbbJ18a1sJXlFag9EVOVTQ98NlGQzAaPgnAD+b
aRio/wCUxxkHTXEcMo2sZnQMvHM5nVcf+aygfZnHHnpwdy0QSGXw1ZtuthInHAPMtsAMmUDcNDyZ
X5n2nTLJQbN5CKw1Eg8BSw2zZYQIUCcBt8hvVMDhN3jW057LMXRBCYEwo+6t/rveypAOtxK+tWzh
GCiJWpnzAO4hcCQb5ZE4x/M7SLpcQvhP5yIvmgzKUbN2AXUJ/uKHZi59J77LrMvB+bTUlcdAvJnU
kWfLGku3EpW1esIGLrJhtEob0tNmdGvnUS8Nb9QuO1lf6VYCtpYj7F8jRQY2ZTBjP5eubvt99UiV
nWJiBlkD9Bxy9fNmlXmlsNlw4ykT7HoNz1Og5NUvx7A6OKbEMWW+IWSVbGz6JUlhvLa+mpKg0STP
UpLvi72RKodEjR3+fYO5lh15SinJ+iXLYgh3ar2qiZpZMJNqc47z6yj1gkjRXEORXN4lfmYIUcJR
DK1pCwgKtdoz9dtibneLdmKaJBmWyRFCxQj0PhYxmEwv0iOAXIt58eP0Cbf48/4lWxohLIDoNAF4
BOT0eM4rL+vxcP77srAgAlU3aaPrEYHBithLeCPff3m59YDzcmPoyj8vUGY4MRAUSxgtNuT15CEa
i12a18FiO8A3K3fnJfGt/uEofzswxAcR0pRKBIpTBLzppnB2GS+4AAn55MiAASQxwBBigF2GaZLw
2JaxO2LvFPJAZRxiMqsJESAKo7joG75DJ8BxDafKmnaKc01BqnDeaBJdxFeQ0E6bGPgNwOpLmJfX
9BimqT/brcTttsXYpkZMQJ4SEWq5KDRashYMIlbrL/HDaLtM1t4mEfF6m11V8mnfWozxkEO0BzIj
RaFBXEuGZbd35281XhOKlYwoC/sFjQOI/u1hYRc02Z1fje0MHwQo/7XT6+5dCZio1pYTVwLt3vVy
3aJ3E80W4S9wwbpRFbsEPdN2s7PY9QJsWjrHbqZKQrfMjmKkAzuLRlu43rx4A7tmusdkbRGbp4OF
rgGTo2yCXgM7eaVl2S+5bsTYqVHxc0CBbUDFpvtCeENVf6hlt7rNl1JzJU7Yr1GS1enYVUjzDvVx
OS4X0dWIeTu8jHG8SFSKZKDLm7t3JVDcvWXSlaYGge1434aBUeGWUH1J0Jh93l0kcsQxzKpuzZ7Q
Eg+l9nXDAq3GcEXhsfnbeTGbgfVNHRH2HUX4RmUAg/NT5nfGxRT6dLhIRlc3ZB2DsqWyheMcKWmd
o+1N8+0X9bt2Y57KgA84o3eYPAMhR0p0sOnsK9UEZ2c1MSNdh7xouZpfQswLTfvzxpNJEA70pB1K
UKbDF7Tipsiuo/AqoZKoIVsf/hNW22k25ioyOmynuf1Gsl2hO65qBhXZZ52k4i9TRjjM4zxXQJQH
Sbl+Z+iekzyZmSQB2o4NhkGoAfpzEDG9V6bIyhKQbBBh6st132Vu02HngAeyN9zRSN0yuj+/QJsx
3cGMr605wMUWJ32ddrC13sEC0eWl7T8zS3JmbN8y0dALsFVLMwEo9F4jPZyaCCQrELDnjfjFngXV
8T8t+LJug839A5JzQGIbNtihP9AwAXm5qHg5w7ziM6vqITx2bv9cHTl2XuipkkvmVgCyiQM4bKB9
64AVf69aNRp903eooubVg05vOzUBh4I/VI/nl0gmRgjgGrr1UhvIUH6RPI3VRc5+hfQSfOj/TooQ
tanVqqWWQBklfBnSxw50cvmM6/nfXCHfjIZk6L3Rpn6JUOGGNspwP/Y31nKlyBonzhsMI+zvRTip
qtUhgSrlZO6S/ESccFdXn3LZDLtMjhCuG9BmVWSAKqGDCa5lcpl2YTShH4aS69dW4FnbTIjTEdjU
w9iCQnEZefHA3FH7teiSq8pWJACtCSeCUAn4OoTQo09pV5m86Bi3t0l018smiDeUQO6rg6qKIsP7
ENow6dNoKK7hljU8RZFrxi9j/OcZwTsRfMFWR8GUxlrf9RDRjy+0hAx1CUwGEt3b83tlI0pDjq3z
QiChqMq/lxNVQxG3HRZ+iO6WanDHKrBnzWPpS8k+mamsILIV13jx3wY4vqYT8Oa9l5cqrdU1uY56
MEt2Sf+SsuvW2PW14w/EZSjGqix2u2qf1DVwXnJXm8juvMabi7f6BYKrx3OWNQkyY3/W+12jRMC4
s8EEK3lP5DFGuMO+01OwK+itevgmpOTVF8ouGpTo2rZ2M3un58ptO3l2J3MZmWJCgjI1lT4aCUzr
RHc18TuAe0YyktNNdwGIBt4mCNp7xfcbsJGPWQmIMb8CVHFtH6lxTdWnsfzSOAcquwj+D2f5LU0s
b7XGErF6gTTrfui9FnjMxV67QsI/PrNjt+8vVMmqbZvwTaDgnapZsFy1INBIBzcevEEj6L+SbO2t
yg34NCgnJLAsdFwL51OxTIqFF0v4huaF+2JX7cknem/eK/siiAKZThtJ5Vqa+NIch/glywhPdKIq
SMpT2VHPLEvXKveR9DWWb54Pbv+mmvjSrGVtOCEy4xyx8LTAIX/bQ1iCMZbjnUfS2XB149x6p5yw
mbtijmcthXLjybqpFo8C91PZYY7CcXt/9kGe/pO68U4Kn8qP9nN6Cts7K23QLlfQk5B9OwQsbNzc
vms7jN+pJzZcNzp1C/LtLyLXyrjCBledygk1sBH5k3JTUKAQF0BHyCXeubkFVkL431cHD1ilkSCi
yoOxkB+tlbqAqfLjQXJAy4QIp1vcYMrZ5G5S1w95fgswhKF+/HfGEjLaqE+Tyq6gx5w9KdGXPn2c
DcmFQLazhGzWnkF1B2oO6ieAklGtz6EROApBa9sxkoEqywwmhIxFVep4SiAqUi6VPGjUn0SGhrEZ
2n8vPLpD3y88YCOzNjOxJvZSul0apLo/0Mti3qdVBdju73++PIahmhauN69Nbu+lTWqf2OBmWvws
LcsDMzXV06PQwUGcPZ+XtBlu0UoH8mMVI6wfZlLwqNRoUanNfucTb/FVwGk5XoeiEcdZiyXzcFsL
BWJu1MIcjmslct6xnjpGnSeYexh71wHphxN5fbf7C5VsMPg5oIGydF28rrEkpil6hkCacxicqxIz
/Glgo2Hqlpf+s0A23Lx5EDu2DfYFYJ/rH26+PbFN0JwBBy+/zI/zbtyzq/Do7MxLa1/ukMjLAN62
wvpanhDWp5Ity6JDnpUQtL5Pe5RTdyDS3vWgkjxvy61EbS1KiORTBCC5bIKoIeCEDx1Gm+NDKwVa
2/RCBz6h4mGDAORbiEejrhAzbejsGzcc9Go56L62n18BtyNfWj7YCk1raUJoiooC0xcqfD68UgP7
K+jHnQAr5ql7AAIHY+g/5ndgf7hYvpy3plRNIVAZCZuBHAM12c5xXH3H95p5b+3xMn0hR8Xedsw3
q4qvHl1rjIs9Qlz0OW595UZxmcfrjPlymLAV/pwxHmAMuPb9XkaxLmMMtCi7jhu2+azTX4PsSUqq
keD6yWgYY7tAgI4ePbC1xr4KNC+3dFWv8pVTvQ8lwUTiKqawAUBXFGlLDxOOSGKIWt8ZlJ0K3Ika
7edsSlrZtg6ZtfmEFCYbzCqybb5eShF0ZeXieheVaCcN3cX5VESSR2X+ufdpmgmiGAAe45aOu7oY
J+c+m+bUnmZfM75HQFxqJLbbcPf3AoR9VtQUM64pwWoBGIF5zI39weX7+ppeyKh1Px4t72UJW4vR
lMRdvcB2vXZNUmfPOgWg6ankZN4oc3I5KARSYEmp1BQiVasuU6MbkJMeJ5+DYi0HB3CD8YFeyOL8
hre/lyXYL44xlzzNkDV66vPk4yX7pH/pgOmj7uxvciKCjU7Y9/IEG5a0V0rUQxCFAa0JavbbZF8c
4wtyaA5/HAjfSfrIxITZChRtuGbEq64xKrILP1k7Lo1+k91HXsFVPzr67zUTeZjSiHTmbEJa9nn6
VB5Hx9Ob6+hgW77pVa/0Vtboa59t5aR+Ng/ASX3gWKnDizxA/o8t8fZThADWV4WjpAwm5oqrFAE5
vxkOA5D27cGVE2xt7grO+wo2TN7GKIir8lIJAdo++ybYA4j12ak+VzJy6U0ZHIYHuM1gkhYb5vSs
1FNVRfNfHZ6i4tpqLXfQZNXk7b0ALdCuqm+wGJuJXjlZW81o7HKBhoqJnPLG1NzwkPUgE0WetY/+
fMQZTmrrYEXA861tUuEelk+1GhWAhvernLmDjXmF2C1zWZDkJ4jonKj5WZqDVlw8BgmbzskHZRiL
EijKp/nEzzTUlS9toEXs0f6+T73hi2TvbQmkIJwGxTW6Wk2xat7kzrKMSzv7za7KXSPITvYnNFy8
sqlwMpD5mylr99l48Ef91MZMmI5/IVeImnmsFCTv59kn+zFG7YO/d2beYnntznT1oN2bd7JBkC23
XIsUgqfe523X1hAZhU9tddCHC7s6njfl1gG6FiEsXW5UFksKiOiMu1G7G2XDyJLviyw+ozMUUREj
btkEg4jJDBY0xz+vwgaO27uVEXfvXI3go89eV6Y+8vMM9bbUHb/Qm//sKudSA96HzOllmglxKaxn
Jac2pPLMINtFtzX4Ju/KwxzwKd76p/Jjkc3Db/qDowF4Fv7nfKBsjViXRHE9wgUVw61qa0ej2quV
9K9UW8kRosZg9UVPrYFfqNUAR/YuusKMMmjReP9w6GlHmWKbtlwJFPZWEuczJQkUQw9N1J1SGT7Y
ZuhF/8pvywk7qcwQvQi3XBuUR/C7n7qDA9wXoPVjGO7k1K7247xTfrzg8vZ/A/VfjmCuiyVgZ5pG
EK7hkKzGxgJAAhL+pzA1B9NN6l6dApakneSlZ1NJzQEPrsPnCj+8WhlZUzUWo5gy2Jt7I1ABI23s
Jm/xDI+48rvZ1qLBEymxQYyGnIp766qQWJO6ApxXSkC6c5uYd4suqdVvmRBPeybKH8BM0C3h3lIr
+rLM9QJ19NHPtPlA2/LXnDPPCTtJFJSJ4qquVCFZHALoCKKK7k6tD3p8nY+PdfjrvE9sbV/+JqSi
SIUyi1ghqPXBHHNCFr/Jd6HVeHT4yWRDfJvZmfGayFAVviD271VR1UyRpi3+7M0ohnFsedv/zsHl
5wtZ2WhToTdZYiMfnKKz5hmyLPOYl15L9nnp/4XNQAdq2mArV5HCvF8ZO8Fd3Ioq4tflTV95dnw9
yo7ArcU3OCMfMj/NtsSuj7GtDafpBwJiMVdbwL2sxJ8waVnP9tfzumxevNaShCNjBDcpgMkg6T+F
SuYB5PTovBLFyq4nHy/9JoqU1MJQF9gTsEXf262rkjAa6xG0plPpJ+W+ig4tLbx0ObYyL9iMOyia
oAQLqHIktkIgMKawV0cDarU4LsxXvOBkb+G40IMicHwZbuuW1yG4Er5YDnfy96pls+IMhlEQX88O
YXuD+S3w6pxfKZkIIR6wsAJXlQkRs65cmPV8hc6Jq3mIJN39/NQR8+a1JoLhwA4SjmkFMUvReHlZ
XYZR7ccsce023o2Z4WIwTLKf+LqfEynsJ0DlqxWANGA8YNWph2xv7HnuyiS34609tdZMONDR/Fo2
S1sSEFEWLltOmTn4qbMrOhmGKV+Jj/rwni0bUMRApXrvDIauM0Yi6BMr7VNBm9uqkfHrbjvDbxEi
tEGTotF3MjKYjDiHZdH2IbnsZOPC2+vyJkR4mE6Gqi1ykv9nXZJTgnXhjM4yOpDN4wGN3f9vLxEo
jiT6olEFh7aNMURUkd1xZtdT1H+Z7H6nZdW90dkXtBgeUD3a9XbtklxGd/HRnpYK3kQwrSJ5QJ+G
4PVaiHq/Oo+gui8v7OGoNR0m82S9EhtB6b0UwdGzNAaNgQYpvBCEzmi3eSy87+oJwASBc5QxvW3r
5EAfxFsYV4hJDiFNO9Jl8DXtLv8+lJ/NULJx6cdgwRV6EyHEJDrmE9HTGcro6UBGtJP3eXlc5thx
jtloWsyj/ZLVLkstjGJXvdVobtbNdorBIScyk33dqjEAERKV9kdnivv8YqZsiXa2oobsVE9q+Kwv
Pcbh04p2wdRbC3FHNBa4OWBEHvIQXVB6qA7A0zS0bAo6vQiziwmPioGakAQkWApt9ufj8MfdDZ1V
IKwiw7R0UyxdM60Gn3GvDv6kAQShAMrzz/MCNtdtJUAwqjFbcairdPDVZAgGqu5Yll1oUsyIbTEU
SCwojvBD632UihxmdMAWGfzO3pfVIY6u5kpSeJeJEHILuky9bS8QQUGBEw979BV6lhacN9f2erzp
Ibh5ObHYzA0I0ft0PyjNroklR+JGgOJLjhCloQsXWCFCQB9Gs6xAHzq8csfoaJ0Z3ORSOwFe0nd8
wz+vz7bRfgsTW2dMq8zCGESQPvgTXZ1eEIDpx7Fscmdz576pJPbMGOhdz5tqgkr1bZVRF0OkaCJJ
upulbr18kAFlfTx731lQRGWoO1MB8R/EJTb7kieG12nkoaZx5luNLMzKDCg4hEW0qUwbBKWo/TZj
3B8vTA31zi+SzCVEHIamCm2Dg73jXmvcdMc86A7K5263gNnVOcrqOjKN+N9XV8GpADvS0ECYRn+Y
2b5oR7eaZU7OzfI+a3m/RMLhhD5sRVU6flzc97vhku35q5L1YroouaD9W5ahb2/bNzcXsjHFMtVU
LyAuRMtghxJw8v38EskE8B2wMlrZAwwQ5/oAyMF9Uz4aw8P578sWRQgKfA5ysjp8v04x95ZYblmm
x1jXJJ52fufgueG9GjU6gdFvhbUPMYgNkF4LhYeyRH3j279RRxPL107SV/nEd+isPowG5idSt5U1
fH+8AL4/OgU/Tky9HHEi42Rj2eLSRAnarATtG2gcCc64CXXz80pt+8DbWS34dNkCVTkbyeAXBnH7
4an6i9z1vUqCGyfRglZHC9lAftSCbJfeKN73JnF5nhx6MuyMbV94U0dw6TBthpxqUAekPl4LiHdc
Xczm2bQP/85sgms7y9QmmoG9qWJkxqm+Y47mvIDtTPgtxxEfKrViQFqAxM2nL8Y9pwNJQSaQX0Sc
Of2fNBNtH3e/LSc+VYKQps+6CJ5nI9JUBfprE7fSgiUsAoxwea36x5f1d25hCZlPXKlGT1qslGIe
l/pAkCq24d15I24HoDedeEBfBbhFnZMhodz1MN7Z6oDiMlyjkYSfzR1EAaxsoP0Ez4TClm0dDHuH
RIPLpU8gxWIyEKCNJyxYaiVA2KKZ2eg9ySBAVV0Q7XBqidQHrhieBk/zs7IHu5OvyM46ntt+OOsA
QoJHT3RGoT793nSJ2i+2NsPBa7azT/1V6CdeGIFfB4NVeBs8v07bJnwTxv++WqeZjh2GKiAMPShX
Fa8d97JDYtMVVvoIqxSHISwYwd3KGfQ9oQt0P5DayzYtd9pzVhOWaskjlcQNHK4bXylAYrT/aWSv
gvTr+E+oyzbDHejDLVDaAY5QrKN0kRFZ7dLh6AO6TrIknrNUV471rDIZlsvmEr1JEsspteK0DdMh
SVVyzJZfqdXfXBpXAoTL1jwRtZlshktj9NVpL0cZK9DHUg120er7QrxhCR4bqwKXoGjWf+A1JpjV
eU/r3h1G5xBF9nNrqvcgwJRspE2/W4kV9hGg64w4rrhY9SFP0Xz+y5Y1b228pL5XTdg+TZ+oI+Uy
9KslMIJXclq024HK7GrOvWGngeu3HiW+LlNM2FAp7ivRQuAQlvo5oYFm35eyBHhjjOC9YsJ2ipxO
ScakR0tQ75boXLyhnuqmgXm0KVovajxL7zQv8xVpo6bM24WcpcTpay4LBJdh4YMlZBcBO/98zNvM
9FaOIWQqZmHW48i3bt+GhqvQiveqg4kmN72EKt7Y/Dlbx3tjCilLoqsznSoI1NKXRbkZWOKNxh+P
Eb6TIfYN1DqmCLUedgsHJ/dspd+B0+UYxosh8T7JAonNA5lisGnOoUwJ2gdSxAHahCSH0sa7D1fG
tFDUsE1g4glOMGZxrM8U22qinUedHwnI6Yenhv4EOl6TP8+Yflp2qnI87xfbmr1JFfwiG0hcJiqk
KtZjWn7qJonl/semehMg+AHrdGvSZgiIOZO1iSlmvJqhLyY8xt+YHxk73ooTSbmqJOY0xGtaZ0WD
wXgAjjX04XBUnMyLNA8oG758Eui8FQ3xrpZRk+VTD2Gjad9PdXODF1aJIWUi6PukhbOUJk0IEVFx
b6X3Y/03pcHf7mcQ4eRIiao2dY7v0/REdXeq97O0RsO/8SFfWcngOq4SL9usdK3nOthX484IOMeB
6RsvvW8GWaB9aoPzvr2dyvKcEuPsmDIVJ4AHWw/xNIhDfryNq1eSwzTQP42ND1ApLz7U++aikNwz
1I8zYdjGK5nCIaJphZaTCjL1fXFdB9NhODVHzNuBm++8dpsOoVtAtcQrJwqHQgbThmRuCwtVtTJr
H8dqPLaxbCpi+1a4kiE4XYRjoY8LyLBf7BlTirydLfEA8bK07rQDKM/+z2nHufnetBLccKzYmLa8
DGpnzu1Q2xfT8njeblKlBC/sa1OhpOVvJNk9BjwXv/TjwPJS2zPHCxLw2pqsM3czewHSKKbZCO/3
EbTK1T7TtSrCzbA9TgvaFC6qRObsm1eolQxBLRaHoDFe4sFnxa479lfKLr8wbvVnNBLsZfpsV1tX
woR0bHG6UgcMD1KlQMNrfrUfwecAAO/Knw/NE/vzB1x4xUqcsKn0cg4XAlIMDuTqLvozlfX2bG4m
0wLQBgKpCmiC95FJ70utQn9P709TYGYo70sGwiTff40aq8g3mT2dnFjpffBP7g0Nr2rL8jfx4E2F
1wNxJaKls14SHTaqlqtiPpl/jjLI1+C3iV5dYvX9flBiphN8vwlRdbgyZOn35h5BJ5wOvEJqorbx
fgmyoWBms5TY+cshza/y6kfr/Dy/9TdXYSVC2CJYgUoxZ4hQ6K+Mxi6TbUKZDsK2sAarm6a2QtKr
vOTGrxyowhHxzyshkyHshSJy6ro3oQSl8wVZkqNRYuJZGSXxZMtWAIJBHzPALdA/LaSjkd0zMKph
h8/paawDukiGcjYP57UAIfNcIjJH1E7Q8nG5gBCk9YHatOsO4WF8Lga3vg4v6isZN8QGi66lroUK
+7ysioUtcTagC2lqj9k19WIvA+1xBw5IL/+MDuSDdlpeAXDPrxrdygtWksUZtXq0htiweXje1cfs
8/BdCXg6XOxi9Pkf6ovGTx7iBPMRGBkP5LOAW/c/A2wypm5rFqVi2ZBUytjPKnZvYjwr9rew/7Yo
F1ZC3VRXJJnqloOuRQkOaloJY3nDA0XT/h9p17UbNxJsv4gAc3hlnBklS7Il2S+ErF0z58yvv6e1
91pUizu1Vwb2YQEDU6rq6upihXPAX2TYYoVicksCKLCAwGeTWzmch86rmAkqU6l3Zxeg0gwXYrQ7
17TbDo3g0qG8Z1cxIJZgWULCJOuHIuVqrrIiQ6CGyatBXw5WUvzIDYuw3+7N24jhohQGQK0h7uAp
subP2pU8EjeP2f+D3Ta/zwWppChXDGXg9xGG7TB7zIQ7DV/ncfFw3uV3Ey1tI4hzBLVLxFkfIUi9
km+VJ1Bz2TO735YtI8tKfCojps6Hc4ilzobYCpliCr4yJVvrLtP2rz9UigtbOkrjIE6DE4x+kgBp
AuNxzhrkD5NbXxduGVhERY/93rnT4iLWIo6WlUtQKgaTyGigSyIEmnis+8zL4Ynmr/P67caJ32eG
vaD3r7C5ZE251hBXCPGEPv06K14otQkqD4V66Fe5BywzRXRz/uA+fsrEqwHeCdi0lHRgCud2b1ie
+Zlq0Zs7YhvkvWpCH2dVX0BKnnyTxpOsvIzx/Xnr7b8vG/NxSczYxbmF7immEE7hYidY+SiCNsWE
/eSnd4zjKvIXLPJe0AH+X26bBpQ4w8R0P7+TXMpSObRLw2bZksYRnjrQ6liecTX/yr4wXp3P5Gts
pN+Qgd5ggDrqvTlnpRnlZW2hqoSZYVOfnUEagqUf//97H3izZQBTMSlsNOq9oDru53FkieGsG0Gi
FK4ORCji3HbfEohgn55oDPGVAtNoZblaalRXnqvn2Omc+N5wzHsBmP8wHRrHwXmBux6/kceHxqxV
80ZEotiDUBL7OZpUuul8PC9k3yU2UjjLqU0c5THwvLDQsvqil3mhq12rbucy7M3hglrj2lcKeyxA
MwLgmsI5vwT2kBYrqIj3yWMtXoudZFdUWkrJ4B7HFogxxqSg5FsN3xrle7K0iEeH83ajZLB/33zp
yA26rroFPeYURBFZ4Rh97abjz/NS9k8H90YCbq6KpVWugDNiMlOd0HV3lZs+wX5i7lcAJNGupJN2
YqAk1Ef7rlobeVz8S9dECTEain5NN/3UxfYe6hl4Tj5BXokLuxHE+UEpm20usGpofJl+xUI8ynwv
0i2mah32QFKI5PsfEhtxnEuYffu/hXP1ajmVx+wuxnZB3du9rdvZ1+h7H1AL6/uWtAAmg7fK0Pgt
T6RPrVaVTEFR90RAKmtG9WD11Iwe+8M/PP3AWZFVjIRqWJt474f6UIRCp+JjxZAvZcOzZCII7dbI
MUD5WwAXherSXM0+hAAV8KKqYxyi0/JlxK4sSmDN43l337XZRhYXi9DeypcQ2/Bubd2ImbsAPpfa
lKDsxaVmSVzMRZ1BhAA0SfO6bvzzKuzf2I0O3JMnhmrX6BbsNSbSHHRi2fi9VOf2Kg9akKpKbeeW
IV0vPbhiCkMTvUavH6y2X30rbTJbySmA8X2j6jrWeFRLRV/+vYcgBIv50iHACymD3famqXFI2tZ9
s74J4e7XaIZaPop4f4tOfalH7SlU+0+9v5jd/j9FOFcHXpIqtSMUGRabrSXiW86JAphx8vO7PrDc
iSopMn/7eLneJHK+r1Qh5hzngrVslovaGOxlUj2juRwZK1omOuddhzoozvsjVevC2mD6YVcItRpQ
LILKk3jvqYPi/B/JJ77oNBzUWpSPhto6VTh+O6/HbvNf2xwUdwXkQuyEdoAiCBmsI8CKNpmjftXv
a1RPZDtx/0NqS1iPB0ZfzLGqS1ZWC7/NT/FXIPytbu5nQfxL+JGMtvokeeJB+XJeVcKaPEap2MvR
LAuvDmIlYLHXLlFsC87L+JcI/NsLeYB0SRmVqWqgWSZpAtryuVNpSlAPlTeF2a84k71saSqM/XXX
1tI+YpGiI64eZVsuhKxzVmBVBUFzimdbwSeeUdul8HBeT8qWfAipEhBwLlBTMo4acB9moutGXGZ+
WyhbZznPVJxVJSUX03Lo4x/yolzAuvZMzcxSBuMCh1i206jOuGVmldrq+lRHrb3Iz39mMC5eLItc
DZIBITh9pwEFpkJlg9RNNrlo0VsoZcQtRPR+AVIf2TaBzj8eupf51+xlRzZknvhUe48Z50zU5Rc3
JH2peyOFIyzF3yq+hEfxOyANbWEmutksDJ2Rw+9sJKDQwyw75HQYvFvWCGt5yrWquYU+euVkuqo1
e1p5/0eHxq9wgE8oDmcmdNJrp8hEO6E+hXfNh1kGTH+i0viBs62Le9CACaiZz0Zoq/lfY2IFhuZK
MRH7dn18I4f7VChRf2kNBXL08ksKNNX2yaRWkfbT9o0MLvCIkjJNUYLAM0oAujHBqeHhs9uPruSv
6s0EFB9XPmjEC0npxcWhRp7XNtWQwDV94mTTwQIzb2ZQQZ395R+cb6MZ+ys234+mFhtDLEBK/8Sg
Jsub/ufoaIHimD5QZ2xqeHY3+G3EcQFJUIwScAKoOWlSa8v13SxcJulzpB+WkrhVlPm4qDS1+SQW
KRSbgPUR+3p4ykb//B3a7SyDLuK3i3NhKR7kcMDmA6p0lV0eX9Gerwwvb5zVK9zIp5a7dl+mjTgu
n2HfV3nVoM01ILkNrfFGbahZ1v2i4JsMHsBatgqzE3qYbWGrSbErvMRO7vYXums9K8H8C8B0D2yW
gspgiOPiWdvysO9GmR2XYXb+kAA3EzNlWUdNiVBiuGDRz4ANFGKcWDs9dojpUv6kDtTDQQnhokUc
d3JZZTgnM8MtEkEgklnXRTg4hPtRcrgIYcaaPoYNbDY4aoCgpPjd7fR37KvfW087CabLGksKEZaI
G6yxP2oTMPKxREsyggWt+VFX78WswgLWwZTAn/RA6EfEJo0LFqLVKovaQj8BGF+XjJAnxVYZMpnZ
Ka/B23SgyjPEBeP7yK1ZiXMX4SmJhOul/N5SL/1+Cr25XVzAUPMlt3oDGo3+4hmH1DWulxs2UtZi
vZVIlvcrABthXLgQLbOzpgjC5Kv4yFDbmfWsZx3TUKxkR3k9YTy+aSwWai5VNYwHWihXDrF13dyd
dwhKAleEtLq8NYYGEow2/dpgs7WPVeI9pERw8SGbBmXtcni3viSHFH2rKVW981oQt5ZfARe6Nqs0
No40mJ3pdKr+ox7X1MuH+jMfGm/nrzNdNzcVCMGyPi44/7mRvVG9HERQSGNSpTjNyv2f6cQFhcZY
hNay8Kz3zZU5ekZxUWdEJ3jfbMD3lDFu/JHGrx/aOkTHCkE19CT1xoiupIEYfGLx5GMu9FsEP/hU
90j3zQ4iskW5llMMDYrzcVX0o2U17nmD/UtG+SaL82UAU3TJxMpzaykkbt7L97OIVZi5B0fF8sVM
a7eYlmAVsss5HH8Uq+UmTYOd8VgbvAT8BOf/HMK4/LxUmOiF0ZfQXBSvqv67VnpN9ofG5R5FI7ai
JZeg8DKsGIv7u51LLL3GdrgSpqV04dx+BLKCji8PfL+Hz4CdjbIfi/n9vLn+JbTqlg7qJ8zA8yyC
namX4dyhBTeddIDafFWRI2VXupvkvnEaAXi8Eh857I/+6JpvArmHQ5lBq5QXEJgDnKoA9beh3BI6
MY87J4J7LnpFj/pJwhdh1DYHwwRBa9xbV+pcgcs4N0S7AAVfVQuhk1WgHO/Wxu6Mikpp9vQETxk6
CMBgUwCB/z5mxVY6TZkcTW58nP3ktTuSfVuDHnnn6x75NZVE7d35rUBOa7kQZGXqIHBRRbupPK1J
nLa+GEtiNGLPKzdy+LJga6waat8CJsiaJwNMLcqPSiIu8V5mthXBhRRRFbu5WiFCrBVbxeCj3tpr
lTtW56fpT8Jb2GzFB29BDxpdaPShP0DzyfXY68OEDr6gjaj76e6IIdFm7Z1RbO0QAPvS+F0cLD8y
DcpH9kwJiNTform0ELCwUSdaED0Pdl3Z5m3cAeG/BLtd7emRJ6MB5RcswfHO67xn361c9u+b9zRq
8yiZTQwRpNVNI1wOnZO1jhbfGCIVjvduwVYSdwtKNQwLXHL07JqrdnWBgXxek/34tTEh5/VCb6hh
LbwO/is+xvr8DJ321E6ODIJiOpitk1GLrPsfy28y+S9LXV/7VuqhFChJ55cwsLBvMH0PsTB0CVIa
cKH+mY78F2UrLcOS9nATOegvVW8+9Ji3Wx3J+Y/8hyw1PHMjeDpwXUz0pk1h086bXcnNvP7nS+uV
1yAvOIh355UjrgCPzrQCnFiMMtiyHgRXrII1mQJlfTov5F+8BBijoiqBevf13zcO347gWIxYx86Q
bPS62CcElg+8PnbUF+CAYvKTdJLdR0h/E8k93mqf5mMHijd8RMyRoxf97RLloh0Z612riti+r0XZ
MZA8pz1oNooV9PFEZGN36+Mxvv0FzPQbpfuwMcDlgfL83Eu2rAN6KAmUsfJqDZskP9rKP2/k/ZN8
E8cFM9SWRoB1Q2HFPE6GJ1nXn1qb0zY25eIWiHp1pclQPM8FI7CKyB/1zj2vxX7AetOCC1hNJKTK
9Dqs3h7k4atIkbjth9633+fiVdE3qhIXUKGcp5+lKDxnY+ODVxnxXv0RCxT+N3Eor/PRGx+Yy1iY
LNYBDcWs8VIJ9WsDw4RxN/06bzfC2XgYLbOIwzWToJc4FnY8W24ogVMwXrxZqsA1eJA6YguVudMZ
75ZZENtoBjroClN58O4omu10/hvU6O4kO2357bxiVOyQuXQ/NrW6w0cOCr33LCEIgDeCwfUGq9dX
/zRAO+JN2z8zDPjpiiWrH2gaBTRrwG2EcI9NqS69StPHbCaS8N19OTAD/5bBWQ8wCSPWGqEUq6eo
XniMjv/Q6VJDO/ufhybg4IHQjiUQPsCPuTnI6qixsnx+nB5Ao+kgvTkoVwyDdP0We1Tpa9cxALOM
Pg1Yp4Cv/94xwqYI87Sy8D2KsJcPka0B8F6cgRAj259xjY0oLuQ1fZ/McWgidTz8r2uYR+1HciyO
GLXGtxO1WrnrGRt5XPxb6lJpugiqab3mzuA9nZXhmJkUnqG0e5k3crggOMyGmIAqBpf5dvBWFGU7
L3r9gimC+Gd0zI7Z1+mIRptbEYUe6uy46IhF1cRIVwgurHtDeFrryJskxyxmIsrvyzFlxrXCUP+4
O91arWBFMoBCFvTdJdlrh2/WekOSIe8+JtabGPbvmxgFLNwmUgSIGaPCbvSDZhL22i/DbiRwzj42
o6EJmFZ38wFjIQN2MfLHKnmd9C+vqJu1Hwo30jh/F+VGlvqO6fMin5I7AbPOMSBjJgW56OvsJPGB
tOfvmPXTAS/9um3LfQeGYVuA1E1BIlr8srCkJP8t5Ifzd3jviLYiuECYjLmudD1EjFJ/r+nDEcyF
VJhgv8E/VZijxtYMeFsxJM5dW8EcNMHMZIRAVy+wgd0FgtO4o+EC8/4/LGTsBvetPO765kojLNYi
oS47r9MF+pOXQ9J6QhlfjKsJlsxwfV7SJAAuFaatq5o4tF2LvhU++OGaOqmBKNSjDpHpT1q+2IP0
7fyR7XrFRgB3edVCSgdJRHUAlT5fKSx7GUonsqiuw16M2FqRi0V9UstoEMGKkyWNl2K8Hpu+mz2r
12N7UOrjeaV27xa+TCxssb9OGXA3ebKiNspLvJPRg/bCVhgED/iuytV6ig8Ys5psqv21e04bgdxl
rjs9LWKg6mGqIbU76SHsieC0e04bAZzbizOCrGHiasVRiU3DK0kYHWDREnbb+87a2o1z9ibvFWmN
YDf9qnuIDtIB+MyGYwCieTnMNSFtXyUAqYPrSEdc4lyvmsEu2WC7ym2V5BZk1nbW9Mcyp+A7KDHc
uzG1TRVpJsQ0vWJ3/Y0aC15vUphmuyAhwHkGA5FlKKbCcwMpkdzVXQfTxbm82GVURtemWgVltGa2
Ni4Nxp+qwgnrXr0cm1I4SqD787HHprjGEM7AWIofxdX0GV9zlZAs7LtGwMg/kOSRzBn8uHdiLUNc
Al3BFXC9V/1Yt7orK8/n3Ydd4g+heSOE8x5U1zvJEiHECNUgTNdTHqs/6+mm0yevBWdW1qdOpiVE
iNytIIFl4rduXGwZhsnIZSZWzOTZNvXilKxgBWkqzKlUFrIf0EGl3YQRZ8EulhVfVGL2DTRPn/iG
2vwZPJKPVEe5KVmsRp10YlBXsmHLoTqCLb3DzhQIsT5zfd7U5gF90nyduzJJJrefY8NRh/oo59Lq
LYDTP3+slIFV+X3mVVm9paF2CwPP3uLITnMCN7Wzzp4RmIfPIU1sDcnFBVWca8wSQLFk+oEVyEF8
0KlK6u51eHv1+KFzrOpZychq4pb6s2keLK1zBJUw2+6TsJHBxZ08N7ASscBqinDqzJtIIF6E/WPZ
CGBKbhLiotAWYU3g9wo4T34fy4w2/tEEMAyZsLJj/nC9N/K4Ny7r+ngwexgN8uDbjnjFQBXhBv9N
HmU/7sWTijLN1RbiGnCIyr3ljQP13u24gQK8KlXVAWev6/x8dFMMWp2wwY5WaWN7qmanarF6LRtf
z9+gHVXeyeEuUDL24ZgJ6IPrVvNjjlVP0gci9lIiuEsTKnU/m2zptUlPbX0Td+R+AyWB/fvG3YB7
nI9NB2OloE4WnfR784qY159U4JZh1FE8jBRiHjtizuPe2Y3z8KWMkGszwIFi+pa0F8OMIm/xF8D+
nV4n5gj2UsZ3sjjv7kLL1IQJsoDlAEhA6SA4qjv5q8NYzsrPgAS9E8d59wj6pNkEwJdr5NrXvksx
XNCT8AI7Wfc7IdyD3KdTnovMKZQGHKgWFvQGwRO93I3dzIkfzPhuRmNHIOHmSWNyT/IiLslk6hCs
XyUAqCjBvNof1iA7Rk59ElwqNO0kHtAT5NeyxLjI+KfQrDLkPeU8uMuJUV/rKKr8F7KX3XCBhSQJ
FTjgh/IIO0UVR33XrEDYEdD2kHywXNpD8v18rCCE8NMmQpUOWiVASNvFXqjca+Vfov7XeRl7T4ei
vmnyWgnZ3GWUl9twHERUDa9ANtoCy248NKXTubKfe8sjxZJD6cTFPzYZiGbDMoAYAKnYU4QUoqOK
sLvhaaMSFwAbUJGlRgy7GTLA8hiPvHEnf5eupdN0GWEoML36xGTbOyNyARG5+xq9GrGc7xd0Nwyi
dE1pxEU/vY2UvCylwY3b45Rd5DIxerNXTX6nABfyqlgGgVoBLxhO0+QyLwA0WlBezI7cgs8dWetn
YELfieTCXtEsiqHPELli67nSQjshsV130pR3Irigt7TrNFQlRKTH/AsDaSwv1qB8CG3ZFY75p56o
jdvxkQ5UNoU4QlqMEUrjclDuyvVanO6VKLHPX1riEvHdp1xsZE3GDqqrFM6gfolbJ02IS0R4HN93
UjIzBbkBREzioZAeDIrpkPp9Lg6IIrh31hDGktS/1uUoU8393ffu7TD47lIlzTWKhsxEWEys+4PS
F544SHZGUelRZ8Fd/cgCe+6QQZDZ3tVAF1FfOrLQSRmLu/6zaIAOooGxJid7LvCK1v56iILOLUKb
AY4KZJudksjHgxrgX2YBrTRU17VgGoiAtpvObY6Hu/yhqbbzIEKjuVIcxfrWGZmTNEezrG3A3hDX
hXrjXnmmNm+cHrdtWhmQlj0AMurQBEnwIgJKEFCtPjmgQAQdHkkkNDo0bU32wl1Kvuyth9Fe/lIC
fJt5QBMkEzvipHhscTk2KlVeoFt+KTps6Sh1297OnBxoAY0f+fHff6qhwrUP6rVNUiGEhpMzefUX
hoFbOPOt6ENDkgZ+P4F8cxWevq1ocrND42xAM1APGEKRidYIw8Vi50d7PnGf+VKkHFYDqETh+V15
0ZieGd2t4+F8+N5bVty+SwoXMwo1XGS1h0pRbhv24oGpDVvaduEkjg76CNzo2MudT3Q5FRVovmBm
w0oSYGTff7VNcTwWooFjE8XvSftggPBFyIl7vZ9IbIRwgSMNW7SGDeTfmOEaPKww+GieOZlTt7Z1
ZZwqPw+o5ub+9d7I5IIJAECEMcLiDhaqy+M/XOyJA0jw/7b0uVfefWdHLquYo7lTwRQNh7xIjxMI
Hmp/aOwQ31HZcZ4YGg2aT2lA0SvvOuZGSy69kPsGHiNASzM7qcNtWwZiTNQtKUvyE3jYPlmleIYM
4aCeFLfBQAGmP1xQ0eKmfark8qYQP36H1fvc7MHhBvxKjG2NN9Lw3M9EYrubBmxkcGnGrPamuiiQ
IVnPWnUlIzkrgGRFLUnuPmcbMdwXx9CLtaaxs0nxnA2TF0eeaNXOokrX1hycjx67AX8jiwsedbJa
sRrD/froWa6+kv0B0gm4OKFgilVPUgjoPMmXADUuA+rrgE+Do3gRX8mfqrZs9OEiRpItgMqaIc7U
AaVe48NjtDHbhBfzks1hmnciIZG4SPwOlzKKYprUOKyp/LLGtpyBETT9ev6Q9gYItkFC44KEEGVG
GCYQ0ppBfRyC8QDaY90VbhVPOFKoepRGXGiIskFNhhUmjCPXFP1CcSuZeLMIEfzuVimPS5+qE4vr
LaiAboZQdayCeD0oIVxiYaxJLdTshQqze2t6qMJnObs9fzCUCC4giGJt1aGFc5mNb0ntj90d/v+8
COoN5Pe3WkldLUmDGpPDQFEVdz58yS96L7QxzOHmjuCfF0hEBH6Nq+qnyVxSpCw1Hr0mvksohkrK
aOzfN/mzpvRNKxRQqEoeY8WOy+usIHTYWyveXhidCwNLMUt5y6JO9FAfq8hmlcnyIN/rNpvHxhfu
FWD/sK1KZbOU8bjkQdDk2sIiFcJPdBWFpzwjvIH6fS4Q5CmW0iQBv68U/pqdemo8mPp97u53i7ZM
KKTj7id3cnK5CM5556KeA55Lbc3NaehZRifniM9sRxS0TKut2s2xPmU+VcAlfI2nUqtHSTMbEfoM
+X0WRrYVXqspEQQIm/H0aXWkYhORZQWxcmloQdcQeRTz1Q/Nircnje8p9lZZxQ1Lo8buNBo3SWIC
LetArj9TarB/31zLsRstIJBATN3eTsZRJcnTdj9lN3pw914HYXImsXtv/hAklyGqZEH+qwarz+uu
1eeOHpCVmB8Esznfg8M2dzamgwqz5akjmP6qjbZuUYFmX6k3KdwLYLRj3zJWOFe6yfG10AVZoPZO
67EP9Omgrvb5+7OfGr6J41JDs4x6bHZBXB13DniY9OlZFBS7xEpQWXrnZf3Lp8mbMM4jLDAhTYAE
wV0NQG/hVgEW/jFW/RLGQA9kgFbyT8vNfhJS2bP80d3fpHJuMkit0FSKghaC6rNcJ/bloxp5bImc
prv7l9f1TRr3UFihMrdYInrNF8Nb0Jw7lWO6euKugRLkd5WffqPGuvcv2ptI7o3QJ2CgrCNEqoOB
L9nEiVrq5JiNztmQeyYaOe/mhnnlArZse/kFSDB3PCxfrCt0lmZH9ctTemURSd1+bUV7U4x7POQu
HNBWwMlVsSPcMFvGvnZnOMVl+4DySkB1f4jLwAMZ6YbQ1GEE/4zG+nFAM/VRUQJ9yW4s/Z5wyp31
Q+QTv1Xj4YtUvVYwggqDSuZh1Wa3W+0FtDz6i4G14nouvBA9teTreanEKfI81PpiDHnTQqjVHJfe
T1U/Gogz2xWBDQYFpFwiBng5X5zCaapTFR+y+iTYo+pUkWpLVCDZfcA2QjhvnEdpassCQlIFULu5
9GPCfvvY4EupwFDjeZvtJxgbYZwTjp0uR1kOYevNcvpn2Nrwphe2ogleaCKd2fXAN2F860TSZ60W
Mnj8sByS5q9h/B43L615EQt/dk58A0Vs9SgcNWilldDJuI4wCJcM1OTXbmTaqMM9ZqHe9WLBpDTD
sxLauUlNZlKnwzdSZgkYmeOE1uOkAdgqDGqfTQxEA7gdGJg0tUJLyuOesDLtcHEXyBPDx64v/STP
r3usCEe66HYGxuJVMbdr1YLv526oPvd9QbgIZVN2AzdpVQlIMlHK2XOmj7Yp/TLiz3zmbg6Ne8Ew
QhePkQwVhw4YKPhet57H+dv5W0UpwYWJMU1XocsgQ9DAha2b1mRn4ydYERV1owgXJtCtqUeDxaKw
+DsyL6Xmxay983oQkYjvpkizLo9CCxF9LAZFErpCZjkLEAfmmHQ9lop9eIMxEatb2A+TMOTz/uCN
MdUXUeyRqj31ruLXPiN0Ex5mRwhyL/KpQfFd1WAe7FMZ+I+PEFpTYQxNbSFOwDDlpDtxpdlqLfuW
TEW9/Vu1kcXFCTFLhxlocTCjO3mSmwA7XT4qQXzIfIzFEuOIu76HMRvQ7GAVTuK3gCSQBpWSMCCr
0J/K2E+l43mfeI05Hw5qI4CLEcbcznFfQIBwod+aQG0FtFplt0/jk3DT2UhiXPNYHrrOK1p3kJH4
tphgCMnSwX76tPk7OIfp9DnJqxhFsckRsXx3nLAnpHnAu1oBoukzonEK55IyLRc6KkMQh5BJTITl
Ua8boG9QYwzsj/5gXCwjWQo+wQyZ36pJogoDcL05uMDGU+y8lH+2Ij4txUX2zx/jrv9vBPHRozDF
ZZ4NJEvz4xjejsVFKlzX2ct5KbsW20jhsgu9TutqaKAOpk0uLLm+tAQKfPm8CBDqvI8bGlgyxFGD
IhmWF5ZHieoXUr/PlUWbroyXwsDvp+2VPAdDQ6Qq1O9zwWFuhxXVPfy+vN7I02NNlaj2o8/vM1B4
Nk48deVsicxAD+nXV2BMV5wAhq36yQud4pHimL6bBzwbREXNVYgrTAdrJL6A74wcH8DmkwIuLOpK
nr8vCo9rL6ViKMcFHKzsWs02hDZYq/7bmkpP5x2ZVIu7+2Wm9aqZQS01wEjLDUvD9BsTAyCMxPkT
aIuKujkyLn8o+7GekxBaGZN6ZbTYWVGrW0AJErkWZTwuBsB4ehqzo9IndEwXDKun8Q9wfhNiKA/n
gsAcxdMYCRAz9hexHMwU7zChBj+pqaxoyoWhjk8Y9SWKfMm41yPiUT0fLRV+TrMJpTCbe6gAohpn
yQMznD2x92rz4bybEaZ69cLN5bHa1kwrDKUDXDgBcONan6xEJnTZfzjfvOv13zdCVtUIjTqDd5kY
m/WiQ3tTBOIRAPms0lH4Qm1TZX7q9ryWlTYio0qZ8PEHkeNTcZ0cVjbUbYOaj3GgJ+T81H6VaqMh
85iNuDTULGlWIW46abmDTa5/JmulYI4dM3cYOIrgUo2gXbuiXotXW2drMzzxD3hM9BTRj31K9086
BhOqAHxetxpmc2TgHX2mYAsWQEkHeIgOzGlOycTs9THRUM5psvs68SLlr6Xxzrvj3s3aiuCC3hRK
qxgnEGGEqyO2z6LJVrmoF3zXO7ZiuHAXD3Hdg+MCufhL19omoBuqQD2qKHp4MoqYlOH2LvNWHBf2
kkIo1UGGOAUoSrGMAqb53MqBalHshXu3eSuIC3wG2IG7bEVByqxf9Pa0aH92PPymm6FZdVJNiBY9
eE6H+nkaY3eWqB0t6nj4qf5+bSZNNmGv0R8vWTNdxsMX2sDwQjuVbHvsfQdujMYvua1VNeo9Ox18
j81+dFi/5n5yJd5LhSchgcgdqoJOOLnK/qBNsCiGtonFGFYso6CCvOq6pdDlSBNySVHcr/EUlszD
Faf8yibOYtdy+gnjPWzvg2Iv3KuzbW3IVN6oJEwdoON7iFvXxukyEFJL3xtTtoXMs6JPPFlbWVyM
aMAgK7c5ZMXmt675YVI468QlUrngoJSGpI/gDncxt1eLdt6ZcQC4d+XxfKijTMYFhcpossUAFpMb
FZ2tV34deqV1MIEcvopULkm5OBcXsjQzNU1lceFqfR1SLRysp3roU4LVKiK9gbAgP1emI6OIa5ZU
hED+jYrRSefDeeMRV4gfJrMUAGgorNzfKney4dbZr3b+RBK5cTMevm0ax9FMC7hZhI06CdOTBdlr
J94FHtSnEKR4FVN2LD/k7D65fu3IoN8+IhBhNOGg3ltBBdYxalqeOh8uOCSzqmnSAtVy+Vc9hQA9
fzl/PHvYGVjH+p0q8KDgmro2SsdSBTlgmVARrEFz7AMaII5ShQsGg9BVMjbD0PdJ9UfDtK5kmSq6
/0ua9aYMFxAYRJKlhJCR/coTW2V5liM43XcpqB9WTz5QPR8iMvDDZNgHrAulgFs0dX5tDDehKB7b
zrzqYiy293l3/MPD4qJDrotdlRW4rp30NcyOYXFMkDn0yrd8ulxqIPsModtm1EcBcXL8iFki13pb
ADPUxR5ahhRd/MbeKECTMkjG5Zh6lkuRTRBRg2cZZWxF7cjyCm25Xhvs2Hma4hPGpNTiqiuZWiKx
ZA+v1nrJdXbIUVY2R2c8YVhr9BSPtchzIr4TcYSfQNPmKJkillCMzWTnc2Mv+pdG7/yxJrSjlGP/
vn3mTTCAgWWAtdOsY5Fox5iitPiXy8a4CXWgnak8saSx5rLQGSFSTF/pUWRVATFpOcI3TBiM/2nC
YF+nN4Hcga2SXjbaYuGTQ/Pm9FZpfxAesX+d3wRw6V4zREKXmNBoODHK9PBYf+mCme1ssA/g4VL1
2eCrCqLdr4Tk/Wf/TTJ3XIayhprRQrJ2r59ElgSGbnmRHDugF93GXkeSqO5+BwOg6ffpcXlgXKlh
hXcTBevFlmOsYxb4smoP6S+QWktYqGa1K2qwnBTKvQF1uZZJJOEEs9gBF173oDqSzZZU5Pu29UXQ
df+HxuXewMFWU+5RWJWsnuZagG1x59b8ZrVOleHb0XRvWn6TdI46fmJHbyuRSxh1SRBiNcVpWtYx
T49xRL0D++Hx7fC4d2AatG5RRthxOk2egMaKIDnjT/SYExAAAW3E6TWgVdt/6qZ8OW2RtVkCADh7
X2tMTOGORJ7laFd960/uf/keZ5biex4bS/LFtaopByFpINDEEkJSNE6ryV8yzDdbrPURW6WNEoh3
/jISYeb1g20TOo20NnpxgszWGjo7kvofkT4Q4ZkKnq//vhEiZOXSzDW78DbbfCs0TNVGV4bD6mx9
IExOQYFDED7zejc3EpOp0mWJ+cw8Anh4uiqXH4X2CSAnZJO/HfN1wWojRKlLvZANRJWh/Fss3Snz
k+b7+ePZf0LfRHAxpJ8XNe8s6JEm39r2pglv5OJmVe/PS/mXz/I3MVzUWBI5Nc0JByQH/1SdMkDY
VccUE8/0Z9ju4tnWblzEmMAoa0bM56Jf04nJizwATZnAXV1RklT+zm5ystZF+iAXRfooA4Lxawfu
3rrHIJadncwv8aM8ANebbUM0ZK2XuFr8kE/chmHaMjWF0tZuxspm31HzQa7tVbMbZOx+GwA6lwqX
xOvKN/QtM59DBSxOaNCMl8t16oauirZT9B1zkDhNUk1KHpeoiEWn90BvgJoHNq9QePNPw1sD0a/c
+PaTm60b7+FHgQAkIxejALM2HjDTHR2Qs7MNgmDsfdbB54ouvy+GzKUqKPtag8neAEC2Pc+55rCh
IJu4fZSjcNlJUueDim43spNfw68Cn9ssIcqcQvVwiHASyyWdhB3KmadG5uJKngr5oo44NO1+8pJD
crK8abDBpwcb5s5IRDFKQS686CYI0wB7zL7kDuV6o5IPDKUOF1Gs2ACYKMtB6gHbxwq6KgYAnJvL
xS2Q2VEuTzwu/DTQ/5B2XU1y8kr0F1ElQELwCkzY5LSO+0KtEzlnfv09Wvt6WBmP/I2f/LBVc9xS
d6vpcBpHF02GhfsCd9t1308eJsfceFAtRd08Nd0gJmegtucygd+SztpQzxDKwZoKsoSeWar8/qYk
Jwh5qsLMI13PS0SLCzgJHtNY7AB+4uIJb5tdou1mn2GKVFV3UAgmD1cESZ4FAQeqjkmR+BhV384b
lOr3JY/UajobaYfft7vMzaxrLfx4HmDzVV4dm3CJq4c/StLMgsqhcNLk3xhZHs36JgVegi3K/4Yk
RF0hWWOfg2YQSKE5hS4PkfgdI7ID67abil7Ef0OTHBFbmAZSdwiS66Wb5Hs9fmmCozRSDL5sDgiw
1flJ3qdoS1LMAbimzKeFDe3i8T30bh97zl2KgoD4KDNcrFO4zHR1RrnJGHd0mXbSDulA8hz169ig
buJcz1Hl1ex4/hi3w6kViuSOxtrG4J3oJ8huuxgkV4K2tGiQZ2le5Oh044qdPUo8KbbRJius6h54
bQSeaHzbevYVtlN+mXbFbrxRme+29v86Q7nalhFesyoDGsOn9KQF7qC/nXpzz1RLALa90wlI6jhi
pUFa5gBoasbPy4heHYOErjaXigdYHM9vj+HpuuRK2zyFmeEEwBHzKpjGPLZ7kRVWkuWr5JHcBscS
22wsgVPugjvr8JQOuLf9YI/eec+4Ja6aLv8PpnY6Q8mBZC2ycHOKHFzl61/sQ/HKAk+G9ib2+o/h
2+pRrEjV3pa78wagOlDJj0zlyEe00cDB89lFK7XLQa4Upoc6fJOSPeeBZ6mG3VQ2QCWfYvA5H8YK
mKOHUFvQq2ggsqgyEHQkOzAhKBzz5mg1WymNFNPoAQkpb4VyUsMts+/EesHolyHexxGuMzt06XcU
vV3aKebGxe+eU1bJtwSikXAWbX5j/0jK73P5ZRi/9UT3M3ZJ1LaSUPIqWYrWq140/FHt1qHHpHl/
Xku2P8lOAHI9joY8HctQhIXX/GXF0BGc7ekr864qflZl8g8KRIViyvU5Os55MsU/lMRf/NYDD+G0
N8SCrB+pOcufrqflZX9b7ouDqiNZpTNy7S62LWvQNBhjOWKGQfD5L4clwjev2BmnctMqi5DLeHOr
GU0tjte6qzNXzBhGvvlCn59G8P4CT/EuMMnVhGmYTNhKgnhVdzXn5VK6llg3eEAEATLbfZO5xeP0
KKptqi8ohWOVy3qB3ut93kDSsr4NxkNofWlyFcZ2OnelrZKDqRcKPj9xnBO82Pv6vchElgf7LT7T
kPYUXxrqM1UYu0wSUSYxx44nYPIZMyfFG7x92Bu3S+3Wq4r788ahuj7JseRYGUeDJ3OvJ+qRFAkt
nt728zu7NL6eh1Ldl+RZ4kJLSCbiFVa+ZMVVPd1EqjqeULYzblIu41VjqXfUEspv5KEL+rUvtt34
58VQnNhvdbuIznmUQAzkN90mSN05pq5T31jD4TyQ6hW3pC+a2qAF1RYgtTseXIvSdek1N8GVICbI
2r3uoZbghy9VVS/VIUoBSzyELeYU4a8s43rS387FPwbKMmeETpopJKLnG8XW4koEyk9ZwPmpAUT9
4S5U+JxSSHFJGJkhtUWvf2jd6MVdNcauCRr42t63xaEbFdJtqodhYP4TLQfMlufvwYbW0noSA1Yg
SKzBULZg3/R4Y6iyH5u3tMIRf199I6ZoabHMHsNJdoFKSKbpb7hdqNzfpsmuQKSjs7u6aHMxAVUk
iddPfsA+L6nieVYJInlYUjY9yPKBoevf7OrdYCoCmu0X0WAcA01YO4CRp+cnhRRUOQ8pOhjmg6Zj
2VeFDhD6VsSIKMap8xyb6raCk6wWfH/gWx8gDxaKeKJbgmf7rK38AvsAWf7KahTf1dvndxJPMtd8
QI2aUPTdZmNxAz7dA0st/7wnUkGIv690rWh1Y6pqiMSyaPZION5NJTrEzoMo70lStkDXnKpscE/0
9QjutvoQHuIrMCN4CXoEVZH8tmafTk3SuggjsenEYaZDVLg2dQMzdm0VeaYKRDz0q3OL0cbO7Ei0
VOXJbaO/1R0ED+zb+XNTgQh9XIHwuO2rJAZIBsIPLCXOMIX2r4JIT3dtLZbNcuhYzOqPszXcj5aB
oc5k3p2XZbtIdDIe+eMgX6YyA20aPlwxBino9LD8qgC/Hb6W73/05/PEv6gDbQUqOQiMJ9ahFUG9
GytxqfaQqtyown7kL4CesaUbFhxf1OkfgqF4izUrimzG9rPzS5/lsF/DZJnTmZChLFnjBR37yCbN
N/LCdjMsCv9HNMkhNG1oNEsDgUYn97DlyNM6zU8r82iGqo02CvWWo/x4MPtIE7Qimran4bFGeaRS
zERvf5KuFEByBg1rEg2btjH3fSDX2MQH4pLw23IYdnRPb9QvxPZHxQpP8gv4vjZ1PFVPNUKh5qav
u5HPXwT7+LbIXLGCMlTVxlU6KLmJtNeawRDdUty5ztMD7xTpSNXvSy7CSXOactGhysYbp75vFsUl
KX5fDu2tnkR2o4tn1Y4mbyjGwjMKxVMqzv23SPF0L3Jo31ZxwQ3xlBZBgIXhbY/GIbtZql0yOjeO
Ppa3TUWqiwLGX5b7W5SPVpo+iwBaYdtpZH2vG2cf2EfmvFf4VuHGzkknBQqWVtF2FBFjdKXvxcrp
YF9iE8KlxGZsdZCSf6A11hANJRS8o++D8q3RK9JhqndCHjaidkYLc8ahYfZ6tD2R5gj80XQJdi4I
Xmr6wf4Lw1X4IpknzqirtLMNiBVMzlXTu42p3egqjk0ViOQcaM07O7QhWozuknLyGb4jMl3BTaoC
kb1BrteJVgBkWjpPH7zeAW9zowBRvElyKRPjBCF24ULhjKrx+oQerfHdUEYfF8c7r9oKILmgmYI7
oSDCnwZGPnqzZruMx1+XOHSXRJUwUYWpch1zsohWFeKbiBz670LxsMftmnxcdmLvoypMVT1NMl0c
WMmyOcaHHvoslo9iq0juda7zIFpmRJFbNTqj0Av56xWkuHGbVEL50BgQGK95bbpM9VQI5TrjiLjk
HZjOg9wWfFMtv9dS8Jxg/eyCVsnoXRQ7hyTdndeO7QTsyRtxIfQqQkZGqGOhhVh/RIGzNm5YiaWF
ZeW2FAysk5cEr9r6MPaHNlZw8SneLC7FFaw1SqJ1OE3O3rDyvcMVkqluS3IVw9Ql8ST43Yr4XRDe
myBfr8a3509PZVuSp0DU/5OyzsGLO+f32fTSxN55a/HP44j44JxSSPFDMpiGaWk4K2ukfq9jZDQ6
zuhcTWusACl3oXabOUqCIfHknQG1JfaEmWvpGGvCQx3Cp8FcMYokPjqZR1z1R+cfNNExdE6ZaVjy
6p6aaxXJFpCvJ1eiZyq46lx0NF013uyqepj+4Kd+YcmNrFWRM1qJtSpmBiaC9mCD0nS6XjyEfxjH
vShpaJzQpG+oobGLesxgY3l6n2Z+DtM6rx9/ePJPCFJepdG6JW0bICAoa2fXuf/Rs8gRnOGjB8mc
d4/qYdltCz6BSjFTEZuZPZcAnVpnnxqGO4E78bxg20Z8ghD/hZV3WrK4SU0H98R6xyXoUUyJ21n7
8yCbkS00jpnU4MThkqfIevRrD6iY+BFGaLrhOOqvHc3TEFoMwf15qO0na4UleQx9DA2TiDML3mE5
8jU4GdHW1n8RJJB/w6q26aBWcJLjsKdEdJkJm5rqm6zzWkPzujREWKgIZzYv6gT0m7OICj4WJZxF
ntvXut3upzp9XDqVPmwb7gpHMiVsGzRIngAnfN//3CxNffveRLr/wgd/BSZZVV622ezEuKyyLL3B
vLVAmtQzxckpRZLMKHBaLUgYUHRtL0qg4Y7v7MJNb52DfqdmKlJouy2ZVJj3wWgKDdQ6x9XAilQk
rkGOGXZLN/XX8+q++W6tDlBozcp8834hMC1g0Qmtqd2N0z9qaAfQv08PUf7J0LJL3MUKT4opqjpD
6lXUFyIbe+1AXJEiFpwVNqxSdcldIGIqh1rcV55/y+Z7o5m90PDOH5wKQ3ITeJviIUhgt0GIkeZu
F6X2flQNOiicgy05BwyXprEVAiTXsOpkedDYuOvNb0Z9OC/M5jthYrW4QwlxUPx5rgUG59zWLGQ/
AtQdk/wbiRUOfPu0TgDStedTR/NwBAAZ3rXTFa8Sl7B/FEK69cjpQttxgBFWxhvHTF+XS6DQXtU5
SZeODbdFu0yAmPW7kL0xL4qIV/cg3beZMNMpa/x+2aP5IbovAkSQvWL26Q8v3K/LkLPUaGvWspwA
Rb9vIj/gvuhh4S+mN5m2S96Qt5cRPYFA5f/6JbewxHzKNKsCIl9Sryivhql3805h9dvhKQWBi25S
dL/LJNizM4GuQ6Si6Ovg0Hr6MT+I6YziTadkrhK69FvkvYKS3h2N2kYWCQ/TVIk38oMT3vX0fYNc
aHA8b5qbLmCFJL09pDKi1lnwnE5x4VL9JsHQYX2VqvKrWwbKUWG0CKGEUvnsso5XzNLt2tf4MdBi
12F7J1C8NVvWs8aQDq23zaU3LKvGdt3jZN1pXDEGLaxPvhSQJlomCChtHV8pz71Yas3UaXNWY0vT
9K7KtV3dUn8Bh1BTxuCK0blXZKru401jWoNKLoGaUTrWFkCN10/LF1Df8asdB+uAWGbkh/eqcs+W
QoCO0qDcBpUVNSRfTeqJmxEVu2jHGzs7xvknIkKEq/Nqty3XCkby2L1VR87sAKb5aMOcRClr/LRk
Prjg3ALr2KJR8aCq5JJuj8xL3JUTAE00pMTpbrHeUnyzN2nonxdtUw1Xkkk3hsjKooGtQ9Xr4FVn
z8GdXgSqdnEViOTJtSbTusyENPNybOr7MlfFpJsGS5llmzahDpeZQtO5IQWNQLNEXmsvk69ieZ3m
za/m3u0/4qMZN+SY7qioMGyDOrqOTzCYmFxhMBdk92eTQPdo7JbhVyt+Q6P9+etRYUheosvKJItb
YFRkcnk/H6z60JNGoW2bRSxuGTbotziFz5D8akcIj7sIdst1V/C4jE972KmLAtbigcfqqG6M27ap
FaZQmlWwHTUVT1OOO9Pvq9v0TYvB6hL9vhzrrsAkFPsX0fJy8Jk5jkVtQmQCgFnLurjq4HHZS31v
Yn80VkXe4t33GHo3HbR0n7+6TRNewUlX1xhz1rMRcC2lbkY6L3EmP8m628hRlXA37WsFJV9fMvaN
HnO8JTUGnFPiNXqkqNJsvfHrw5NuC63SvRXNgOin+GauHod8OpRL7NMmf185oaJAuIUGIk+RWuPM
RKT0XDdCtNibTMMDjILJayP9YIzY/Df5fRPtemU2auv0HJ2AFYJRRwfic7ClSrOG0agBLdOrttq3
6bvzirCp6cIpgdHVYPAUEkAZRl2oFU3z1FZ7Hx5BgIlJWRumhnAMFA3KUdlNiVaAslOPI5uXOgAZ
szLXYPGhi8n9eam2PNNaKOmKEIaxIYw7ECNjD8LUXVdj6HNV/WzTMTk2FrnAyWLgR26F4JoRTLVd
Nb6VuhqWkglCPVDkjK+GaziKH2yEKkexYbgi6kPgDC44bsuJXRBk9iBUX6B8WPnLeyyOqvtvzYCG
bxYfzx+iAkrO6+ZOnLCphntfSvK+jO7nuAuRARg9x2gUHzob97WW6ul7YeVu82TJi5ZDKi3tXxQj
v63acFf3qo9CoVpS2PkMRvJ6vTXOox3NeEniMPscRr1xnYDn6GCTJHKXMk+uy3GBP2RYP37BWcKC
DZgwMTAZ9tyMNe4QPQ0h4KR/d8iLOjwmy3wgSeGdx9lKgFHhKv4PJLnCLhjBl6FBRPtO9LYtR8uP
ryZsZRMEoErG9Q1bpvBNwpphbhaV7AztJXkZBXiazZcxskPvW8wWp4d+7zDXQKEyB4vXJXMHwMQs
A1LMoOSUCeztKmc2OMRqP36fP/4oi5aJGxqYfyt9chxM9/yRbrh7SlBsJ+DLJ4Lu/fnVmVU8xg0a
VP26eyTJqzaZPEe7LTUv61rF7W1a3ApKco1zMbZ2oAEqXo4YLO3mzg2/BEQl0eat2Zj6ZdAS25C/
S1jVzJ1ZwLCt7HsfPFShQoxtJXQMPJG6ZVB85T8/smCc5oHVE5yUfiu84oKmo+hzshxHX9+pWWk2
j20FJ5l1VQ9oOkJSHo2w/Y7TN451GKbkOlc10Cjlkqy4By+9Zmtj7Rd0p4OTEzRN05H6YXL7w9lf
0qkq9O7XQUrWPDo2H40QkuXfSzFjU2BxKCp5+tP+3Vk5ernphldw4u8rNwzfzpohgHwmRi+z7PvY
XTNV4mxT+VYY4jJXGIsZLmNmQKQYi884S7w5UPja3w0WKQWLE7CUmyYeZqnWmlhWA15ve8TGuA+L
/rXMDljbtSvt19z+9l9dw3MkSc+zYOpiO+SjX3R3Zf61aQ96rB867X2sq2z296sBFCcUbo9wxuUH
xBhau3NyDQaUfeKDqy2Ppa5wdCoISdkmXqGtTnNGX0M8E5Te7GC9eqfwDSoQ8ffV9XOizdQqANKZ
8+tBm11SDoe8Ha/O38wTTcfzp/75eUlq1iRTo00BlIBrwxdCLN/Rcjcu3uZ2ggHO4VA5y8EIv5tD
8MYwwjurTu74XHikznbplH3JwspPCmx40/udVoFMpWQe9NaNGuIxOvvn/7eqQ5GeGFAfFmmLp9u3
2seEg4bnIeaKDpEN3/X8QKS3hSaDWMUCDDKB2IR4zo1IQ0zYX3c1HaqDynWpRJIiA6QF9Hxg0NeC
JswNS2cfLvOum6OP549u09hPdiGz4AxLVOVDBbHKDHW+edJe6VW0D2fiVjNSiZoZvD8PqBBM5r9p
yWTShAOwbjPXSfYR/qlUobdKKulFaxg4JkgLK2GN4+pYqRtfldMuLqO9qXqsVfJIb1re0ayxLUAV
wwdtgqbXR5YpwnuV8sk8N2hKx/qNENpgZFC+ya+v491K+VQxokom8feVk2nHDkE4FzLNIBbOYpA/
1N11x+cv/6YLkpOhWOM8OSnEGut9jElbDtIHW9WX/vuD+cxwDck59K1hpE4DkEwLc7cedF9bgjfn
BVHpm+QceEmTeQmg1LTFNuqrsnhVkTfYWlgalsL/i18645dlchvSpVmmL0DSs9CLkAIdD3H1ymwn
t0E7VP+P2m1KsUDVj+bCdcCl+EaYW1dvH9v2cP7wtrUNnTMGijH4VJCigHEah7EI9NHvySGobyPz
oYxVDWQqDMkhxIwbWjOT0Q9rvM3UpdHDsvyjHJInYNES2UZqjP4QolvHfm23NWzneMlhcdPE1wdD
U670LgSzxeM4ZqMfJQVWlMxuUNR3DqsVscy2mv2CkWPAcSgiGuWAaYrxazF3gKu8lEV7auhfG8Ga
kmeK49u2oROkpAbDrC/9WFGET22xK/jLtDv05q7ERodcFampoCRtoLMWBLmJmwrHhzm4RaOGiNda
PA+paivstuKdpJKUwqpIZzIdUsVx4Jrk1k4HL7AUR6cCkSJPuwnb1krNEQscUtdE3RlvKlOtx9kE
sXG/KJsiAyPnDUiOuaiux6HldN8vhwwEtBfJsYKQ3gMekJT1NSBo964s35TWsbvISFcQQjVWT9tk
Fku72HAE2nw/dNRnYiRctRxSdVTSc2AvbUOz8Yd+TdBhrnaa4ih+ewdsJNcsrCTjv+VOsa4jsLvK
wjuAZoQ7HmX8mpjGgYwxpmZbrupq2XxEkUe3DUHQjuzY82NL+z5HiRKfA33XmG5s25Frj7Pibds8
thWIZJYoJLYltfA5+OMbrc0e9Unh1zYtfwUhmWOYRSnmD3BsFZrZTDfPvw7m7nKbXCFJNkmLDJHh
BCR8k0TpHjrQX/RwriDEea50meX90MUhIJrg4YeaNSqnrLoSySKLtk0nR8OVwFO2046hP4+qClwq
DMkky6bsY6uEbmntwZrcbExcZ/l4wbO5OirJIqmViG5bob9wxXr/ajZHT5kA2DYSynTbFOMycmGL
guQrsBY8mhMaXLWh36d6vT8vhwJC3o1tB2WIzbOQIUJZHIR21uia2C55kZX8EkRei+0kZcDHEYJU
GLY2QPtGP4ucSbz4zaj4rt6+/BOUZPPgHqY5Ea9+nB9M69BPe6p6VTa/nkyiiwgT/Sso0z23E3vR
m8Cso8k30SzgGfh0F19PjrNzDtOBHC/5elrDSTYzzFWSjWmMerDxvcteV/FVnV1wamsIyWTyQstI
0gDCsD+QOHGn+WhZ/4ghmUwU6sYczMCAA4vnO/GdbqsywlvueC2HFM2mrabZFsfNOPrndj4WyHiX
DbRuH3PVkquncpv8Yq6w5E+ZLhtRDCmBhZxmpL1Dd6NnFSLGaOdbY3llNBxjR6nCkrbUew0qvZtZ
wdNmmcQhIjJDjJkMOTbMK95NcRPnJJNsiIsOHCzvnfxQf41eJnfOkVlpD/hcS/KvUU4VcIpLk/tJ
sizgnTGGkzBZw0F7+Bc9fZinZpeqkm6q05Pe0N5wfqp5jK9PZouvtou+Ptc3JDmHvBiKvCVQi398
4dYYkkdIu6ShVQgtsPMXcKRG+Tr+cv5dUJ2U5BAKVARaw4QUeEOT0Y2j9LI3FO0ahmVgXTPnclVq
nrIpd2okUmK0Ttvj67a+ii55Dkydoa1VR7MSur2eu+rRXhYOQsQJBAyHgn0LkElfVFugNvV3hSE5
tpbE0zBxYGTJQ1h5rfZgO2+c2m31x/OXsvVYm4aB7LgOOCwUei7MwHuncBbYZVl9maK3pYqtYvPS
V78vmQfTlp51A9QqB5lM0u8cLBVWRswqEMk+xEpeawR1nD84zaPOblOWfY5yVYJz04WtRJEsJCjb
pY8L4cKqsXGTsmtAwU4qbwwqJG/T93HxOZ+rwzhF/lhprtHqn21zeJck7YFZbI8G0l3YFTs+Bws6
+//7cIKtry9S0kpqjNrsJNCYujf8At2G6WIci6zdNbNyqEi8CL8589VJSNqZV6mZjhYudUBf4JVz
EyJUYZZP9oLqWVVl2A6NVmjSA+xUVayju2zyZ1HVMLzlKsEm5KeqhugLVK1B3mhcf3aSMjkt1lMN
fRLgntsM0gk0x3OGv1ygqVBdmU+qZFo5GBRgnCZuOvsDvl6qS76QVrohs9Ompc7CyBZGSPfMOsTa
ZWmRNYTkR5rBySM0suH5MMt3U3+vBSDmTjL/vLdSnZbkTcA1TlgVZnC92s/8jjL5onCI8vCNXmZG
tghtQ1Pg1yQIJ9dOVetthaf43X6wlN4mFmoUMpdBny812vtRu6ib8UU0mneNTbzYBlVLrGoW2j6x
X1Aym0Full0+50iOLwXKcwma7pvkwMxWcTHbp3aCkWLIMdWaoCKiGtM67/hIfJpFx0vu/gQhRZBY
NDVNgTi0KnlowldUVM0YU8TCfzD+E4qkx1GEKoxV4rxY51nX/Pjk2jga/QTN8UVfYcYJTFLnuebz
TAKItITvnOHBim7z+aLofoUhv41daJRhDYymj3yCUBjJ3fmib70ViPQ0pnVjEVNUaKP6o2a4f5MV
2359T2clvW9L1S9oLoYckx65Od+n2TcE9uDiw0wCtrEmigYTld1IT1w0LZFpJ5CILJ86ExNm0WVJ
JRNMBCgomeBXlJnkWWJqNNCAgVxi2yKJ8fmy8GsFIYlh5vbUBQW+g35+24l+j4uy7ms5pAd6imNt
iiYE3RTp/XxxNY0gClFY5mZEfJJEfpWrrGD4woIkoz6+TrToHbrs0avhWN/LBi2WffrpvLtR4Uke
rcitdiE6vlYyPMymfZyGD/3itk19hSZWhWyb3nMlm+TaaN9RrAbHAephm7ix0WPgvFCVyzY1egUi
eTart/pZEwcIjf7RXWSqMtfbEOiYx2wDoZxIvkbPqowEIG4XyV4t2ZvIJygzsZtvp3nCkFyNNs0h
jSPhz/Ddldl3Zl7tOeY2OlWCcVsYUURybGoSmb2mmHJijOiU8zt8VFSMu6Dh3DnUUTxr2+GtecKR
HoHFmgFQIe0bwJ0h8/ejbwKZvx9NO6o3Z9OPruCkO7LKOiobB+cHXfMYCHMYWk/IW6d/ESXZ3ajK
/2+b0Uk66bqsrJ2jWLSehDlmlHrLxzBFZhyrwr6+qM0FTcq/bkx6IkpEoPkiCgGk5Ma9ZiQB3J6x
XDtOXimeh+1M3QpLcqyNTYsljGCySdR8jvr4Kg/ojqeJV4x7LDP0CvqQ8fKmTlVh0OaBUiQ4dIeh
FUH+YLCamQZpD780z/FLlntoGxqdXarHr/Xx3XkXuGkBKyjJLcUIr9Icrako2XJ8TrpIqHmayi1t
6/8KRfJLWV0lS+9AIOg/dw2PPI1+/fy8U9M5bPraFZxkbu0UWGA1FXDmkmChSlE7dwsprKvzZ6cU
S7Kz3OSRRTJ8RzwTy0Cl9co+qkNJlViSnU01b2gkEp6OReb7rkzNF2mgK2gZlUJJFhaykFYpKBM3
qxTqu1LiSVZm1HURG6Iq8tTQiI/k46qnTI23+basdEMKZDCgNxZThDtL9KE/xOHs8TrZJaFxDNPG
Vjj+bevCg4GaDyxZZtGZej3FchB4EK4j32/tsrHeKct9297iBCIdIO/rrojF5x8yx6giB23t7sq9
aluWShTp3Kph7IaihSiW+REd3332eFkgS38JIvPlZHNbZ731I1buW1czHpANPW+yirOSe7ywaoVE
rWiQCyfnWKIXvw8Ld6n3GSWeoSoo/0G1TwJJzrXvDQPkQjgzFPxOWa2fBT91r65KOMnLLlFkg9wN
wpnRA77Q8Gr0zi6bQ1TnFMeoUAaZL6dMQE4ciripJ2+X7HVdXxFVtXTbTk9nJ/nWrqUkninOrghz
NAQ72YM+YhNnl7pJPeaXyIMYkOi2wU1DVguHzkWC/Dk+PFl0Zc/msY2dF+CVO5zXvs1jW8FI+pDo
CQEvC2DqnLt9f1UFgdeywD+Psq12KxhJD8jQLXFVAwbJVBFtpjcimfr0LIkWcVW0uSkV5jMw1Gpg
XkMen0ST0Zygmfrf5w3EEMj/QaQnfYnrsKksgIgUR2fuYvwzqZqytk9uhSIpXZZkda2X+ML9WaFf
9Tf/zYP+BzzLwWC/Y6E0I32AjvPMg8TETfHI7ZCI5jeC+qxG6dQvwbn338k6kfXGhsj/w0n6xwrT
ycMecBW6GS3rnmJHYGCqCKc2LRcUCToawgh4YaSXwq5LJ3EGHOISPyQpxXDQ+ygevZFF3iWKfkKS
u1CQUu80e4I8yOLPWEpZX4e7FP00f5nH3/SvKzjpttqWNmFco0F44Yfe/mgGzEXDa8cPeaWILBVH
6EgXVTVjseQNkMqAdJVb112VetYQ0a828odRVP53Mhpoxko0yWXoZTMzq8FJDvzR7MHWj0lo5fSA
OJ/fUuIrEMmGk6YsmJ5AMSpt8TLrITXb3ZDfzZXb7IrxQZ9yNyu/9/O382qy6Z9WsJJRt0YVzbYO
2RyN3rY69udlwW2B0dZ/gxF3uuqCq1gVY5EQ7oxCL5wxcmeEFtZFnSorYYSOrlBq0hTRzNDSWXV3
fX5A50g0VH5rPhrt93+TRworWTqGDpkhj9PND/U4vtBj+7pv4n+EkbzFTJcgoeLY7OxgYN32xR0D
vw4Nmavnh5b1w+jEFBqAktKP5i5lSWlTyRx0C+io88KZS76h6/pCb1mH6Y462pOo3I9YjlUp4oet
D0CKtJuJVm3TtOSuhDIDQ0asLUhIVG+D/kM57P/7la9/X7pyzGoPudPi97MCgYLd3YCT5pC0toJ4
Y+us1jDSlUecZ5THuI7MfIM43+zeTQ/nBRG2JnuaEwKXL7yzUgN9kRCkKd9qIM6pnMGz5j1Vjaie
vxAus71Uc77MSQhJkiT8qqVO7PJINTG6Wa5aCyM9BvpkV21nzZhO6rG2mjza9Yuxe9SKO9bnyL0e
m+6xEDwVqgj8/DXhKX9uNa3ROXGaQrjZoK/6pffatvzIwJF+/q62XtW1eNKrkFpDkrUtxENC2er2
aY79n6HbIAnFy8/noVTXJb0EZhYvQ8qFRMirIWx1gy74dB5CdWhCM1f+uWB2khcjNI9xaz+BDlFL
w33OHs+jqASRXgHNWPiEsiIsKFmuArt2p6RStMKorkXyBdhFFZtzBkGKkn2qEMbZC9kRvbvRxvJA
olGhBSqJJJ9gjBYohSrAlXn5lbXD/bKoPvI2nYIuWrooolJ86z2/GqPvgjKJ0Kaej/GyIybzw4ig
pXQZd2OhYsbb1IMVmGS0IYaQ88VA6zIP9miEu/hZoysMyUC5RttlEKWYakpCNx0wQtI5XwpboQkq
USQD7bsIfBYJzo1FD3DXKPwqMz+byraSRDLMMmRYQtSKq8m/tvi6K0P0cl4ttBKjmOdNRyWNZKBO
zpyEEwH11+NDKmkk67SMJRxtE3dfox/Oskq3x7AnuDruTWRN3MFRzauo8CRTreI4d8IFIk2o/La5
5XJnR9urMv/EesXDqjo9yUxtk4MZ04JoVXlHSbczUJpn0e78FW1+Fq8U+6kws3KiwdRPFXb8PZXL
TuWCv86rK85PZi2KUTxvpg5wtLYO+VwfK6d7aSzvQaklqMeO56XbPkIKgl/MmIJYRTrCatK4hjWQ
eIRqjC/W6Q6txIul6gnalukXitwThB0SMS0panIpBk2z9lA4H2b+rsp2nCkKBttu9YQkudU0LjLs
iQKSo+l7Vn5C0s5vKLqLVUlHoca/BXUgTP15cPJmky5nVrp0KKJiGecXkn6Imh5Jrdit05sxJTed
qqPuD2p4ApT8ax9jX3ZaCLtqVunbp6pVvW8OKkqwzXojHqdfAkqO1l7soskGaEac1C+1gB+qxZw9
e36tNdRHL6YbLeZdP4DXfRkn/7xWqvRFaO3K5JiT85LZMOzemFFfujODGTk2d+CH5JLZobWYkgee
BsLHysGxRsn8wi6SF7TQFdIobEyuu+SGFeZBAlX5tw++tRSS06VG14Zdh8uqkWDHREXUIkAO9udv
RSWH5CvGFgmuFMflz2S4DvL35Yxkk90qnsQ/KLpt4KPSNhiT+26KeWrToUdiJrkdd8ZOB2mlFbns
YO6qQ+b9d0pT1LSRaP8/muQwtGZCFlLki534Ux0f6gLk94r4WCmRFH4lIzfsEPxvzyuz/zRqtRZJ
8hSm3RUOGu//0+igUibJPcTpzM15wLltjY+pC6Xbune6JskjDCZaMeFzUfCr85d5k7hL1twTVVeh
UirJG4DP0hgJh1RhsCMeObXGiKG4f5dK+MGVnzOWKNbnEXAY7CDVN472JeVgh+rkJNfQR7ZJsgza
YNop/Ok1DYKdraryqEAk19BnCSmMWZzb+IAmyUsJMVZaLZMvNB2nbVpCAxpi/cpoKjlyFILITPWY
RwLXYQBBkApOsm+Ce8VQES2oMCR3AP79noQOMP6+eL0dnfwyF7kKNsRZpGMaF8WB5mPbvDKswY+H
19rysc1iN2XH8w+DsPXfY6ETmuQLdOgYnVOgRcN0mHT71f9Yu67muI1m+4tQhRxekbGBFJNI6QUl
yjZyzvj19wxla8EhvONPus+s2sMedPf0dDhdaqyuLtaZkb9vLKXs+0zCWkG4afQuoOOzi/9Dx+cO
bS0uAzDIo0UCJJDokniPMhRxyEUjdAzdH5fOOMRYuilYo8eOsnYDnQ0g7W/6KBx08pqV42eDP3Hi
d2M04zJHk9UvJRw2UJSvkbMoikcNsi0iZwqFP02lM+hmzP0KGdv2ECmH0+rC0C88gGLljR0HQ/76
L2UDN8JQ/qaQxiLmyIdCmg4T+AIcp8F6m+9q9QWDfvfJ+QgKMBkYY/vSdp+YM2Ss36cjj6TMkjjF
7zfYLbm2w5/LwmwaJK7kg2VuZKBcjSGsVWkQjHeTTP+5+M5QZ5pPMFF4bN4hRxajg71D0hTrurCW
AQvPOlBy/Eo4upGN8jqpgebvGRtx7BBrMSaZt/tK9fJi8q47t11XuoGhfEKq9ImRkCRDomKnCFKo
4veJdyL0aPMKGaIyr8OxtILyCBHfLYKmwCOgtusX6DpPG8O5DkH+42tKQXmCNRXKSirJV1JeFfmv
rkht9DNfx9iPpDbHRnmBAYuGorXCYwHdiKTb6Ce9wI9uRObMHrGWa0JRHqHrl64QMuAN9c8xmkSy
wM7xH8Zo/kU6hddBBsqL6NJ5f1Hk9Zi3CSGc/LvX8kdTC/dfW6j3v9gFjlJ1GctAGjEFHCe/qhXq
EeFoMZm69o33AkIpelH0OggW8UzV+iYos8WpB/FJnHmnn78hu8uwXqLHH76XpOtYuohHHljv35/g
rFQJn0QoHbdZZ8/lmU+fy4W3R5E1O8oCogyqL4W8bAWUdDlO+lrG4HMUtGQ0JVlt0MjVMdq0d80X
y0XQP2OgAEt7wGXSOGxwQpyizMeVv1sFxu/vasLm9ylNGEU9FoeWVNwr9YFfQNXEV09Tk9rXzZcl
BvV1kEwwhpTE83opP4SdZIulyFAAYffDoIOKFwR0uX1YObQ0SOVrCT7MnFtGZCc3q91ZhOp+uZ0t
wVoiNC4rFvvRtS8b2NLJLiJep8niJr4ZI5W0VQ0kAZ6lUmxqEusA97/TTxD6tdKPsdiHhEwtRfF6
aY6hsvq/xHAGOoB/JKEfKwZ62IeKcARGhSpb8fpdxPpDKapY00I7OwlI4/8FiAojak4fk7GEND9b
y1czeGviOyE2/g/N5bvHR1awS4IIqmp6f8Qk1F24KLii5Lf+XhATM5tv9334BoO6obJRyDpMHPy/
xkaKIYOqX8WED/0kA1/kIok91C6av9bFPT6S1v+VlV9QtLhuu/tndwGiXESbxNi2RhqbVu4OFbKW
f1T+vI6wa7mYHxRgu6qo0j11izEthrYg+kmwPmQ652tvxvytgoGN6zj777ELEN1Sh9nYUJRbdbZb
7MEQ7ASbMPgvvamaslu4+n3jX8fbvQE3cFRELoY11FyGXGL1aZ0/G9XnfDyLyakfH68D7eveBoky
qGWK+lDoIFhtmG1QOLHb+/wf2KCreaUz+WCT+yVAQ1OwCwg9O/S+gU5sEn0VDQwzIqtFHO16zDx0
QwIuemD14O56WDQE/QNGWZaucwM+G8AUONglus9a57o4+x/qAkAFe0UlgANHBUCCbdtVYWaNaVSf
euGbPL5cR9pVdXghXTeQEPiwbS2M577TFRnDT2Xjgy1hysvjnB+K6ft1nF2jxYomLNUW0LZFd2xV
IEsu2igEwYX4uUwbM82CoX6+jrFf0tmAUFqXGDPPdzUHYQ4gNMCCRDnIAtXlfdaOOnL+H4K7DRAV
HouVqICgG9Iow2KpzTFbfPRAmVx3rKTvxiC5c8io+7HOj3J6+qyG2UxUTl5LUyrOkZ6ZqsIg/9r3
Rxu5yH+xyUJVxoTXbAUU/Hr2uWgsySXLEwwrTgPNExz25sxdU9ogEv3cIq5d3qMbZbbnarGKRHPV
KbOvq8Wuim8giLFtIFYj15Oww8fK+ntO8fnMy/tP88oqmLJgKKcgpLmoSh0kadFePg+fl/o8iZnJ
1w+/Jw7lG5Y0aZrcAI6mr248f1aTU9nnljjHv+RTLwdHV7WNphv7ggNS/1IHqlXezn7pq6Zk8Y/s
bvn9K2ODRl1Oa1sUWKkFtO6wuuUnwU88+XZ0JKuwOTtlxBBMNMpVVBha5NQIriI9CdiOR4pwtSMc
FIs3E5t1X+w/BXQJS110OFNcG+9VMMJjRuP6eLHjUx2IzmpLp9wObf7B+CocqqB06qfYS1jucN+2
fqLS3HdtApqSWoxAgeNKbmwNT5zDBzJWlMlu5Wa2etMxWk33mycvckrUN6wVsSmKFnJ2DjyVVbph
EPpVgN1/rsrYXrfvgi/CUR+wm7FtWZIBlcvqoUPCylyDBqmDsPo2xkWgZxJDuP3TVA0MLIEKV6fb
gTsFl74+QD/TpAZDRmMWBuOO3H+G4Cb8B4JyIZJYpZJQE4Nzz8YtWVwz+qPJ/9HZnCcfo1uDcans
fi9FAAUqCHZVvBape4wDH3ZTZxqZPr2vE7s1BiTmH8fcxSYgs1yxxDh7lORHrP6+7sN2L5otMDns
jU9G3L0OfAzg+ntvt0H7kHnak+ApHgl8Q6diZBV2I4MtHnWxGXyvRi3BU0xUivzkkABLdWuv869L
tndPb4Go+6xXtNQoW3Ki4mdD8VPJr7uE5ZjJZ6HDjy0IdaNVel+tBgHpHGyutdfjCPdVnKQDWYs6
mBHDkezdbIqg6Qr2UaJl4cP2vLZRK+ycR0jVHVrZUtbMrBW3zj7/wtGJAhJmiqGpCt1G0kxlJuoc
3JVQt4dyqb+Dx8kRK54hza4zxg6vnziUlWVZmyvSmCx2ElsSTgt5GcFsPPTfP3EgIMdGNMnK7NJi
zYPt3jlbYOoWiEV5WKIVwGnQPkp27KqBZuWfm5OIDWwq63FJlOCDklzEpOd707BdhQhTnXYpaJ6s
j3io5DZWz1mK9qIWwfVvJxJ3ew2N8vxhJqopisuL3SYiGsqx3Dm2BX0OzTJJwVmiRdJZqnMFq4gT
5S5NQSJfcQn/nAxheFSiLHoQa2lE7+aKLUOSDj4/XY4FT+6l7phGCwptRV5G9tLx8o0g8MkXTch1
hpPYNV1Mo6oyrmgJS7bf+ySlkte0iKB/RvkShbGptvYit4xgdN/zXVDo1TvYd16EYg0U2SNr+OLb
9iitJkkI6v5yDDtTfbr+afbuLWy9/Ecseuqx54clXkoC2Iamgn6zSI0Y7pxxcm/KsfHmFT92dYy5
L5vvnwTZauYZfcuMhdAsDOqq4kFSZKw6ArY5BsvKJJrttPh6IVjXT2vfai6nRV1MnCrxMZiXEF3z
rQkeZ3V4LLRXEatJQpH12iI28dFmLlhE5M2xrRWIR+YCXwbjmo5g5/b4iilRXIDDkXUB7iqBJKg8
j7y9oNIj17Gqc2m4pPB56lGPPvcaI5LYvSI2v09FYym3rKua4PfRvuTIwp0yq6c6MufoV8jXlA0Q
pQZjt2pFI8DPrGFyl+kGetirUxSzqjf7ZrrBofQgXxu9ilII1L4MjmhhReeZs0aLf5GsFmvvWXfD
rnZju4smYledjmHe96owJSlfKXJJjPR1zs9K9tAu3nXN3lWBix94k3ijbfqUNbjdodlhl5llo94O
isCYXWBBUIc2yH0uT3DXdsuds/JWlxjBlbB7TBsZKItpjRGUZTEA4tPg8E7ptoLFc6Zhrdb8ubVq
7EbCU5H5rNm/3H4a6ltEsTm6Nu/TquwB2zn9qXAiJ39VT7KJxVw2KNh/YXW7Lmw8Nq0MDaeKyijj
S4FqNnh7Qz0qhj1aaHFDfIf1JZUvMl5Tu/a7OVgqJtKNpdKLEJDiot/yvXw7yIK7qDq2/bWsj0if
JjhHJOMtkJR0wzDePvLmNLvciCJdXNB8iML5apcIhOrn2mmCwuXs6vm61tMaQ4MRwTdgg7b0qSKu
vDVgt6m2pmYv6p9IcHId5oO/oHEoA441XW4aGUKNkd12DtlGX3mGhd66AixWnmizmSBoa3uDlJAG
Bsc09rjTvFXGjF0zST0DMnvSjE+1wtCJD/HqDwA0Y2B6EwGRTjn1xEBrZV6Bq4W85jO/s2J7NOUH
zsudyJV/F43y7KGOJdRrJWJTpAl2GCu2sP/WVXB2klN6rErIh5cvLRvlqkZZGudYA9rsCm7hVJ5c
m8aTgQ/FBbXCCCr2v9TlICm3xQ3rvGilxFspmMfD/H7uXq+r366WSxcASstDvkj5JYQ0esu/KJli
xzo2dqY5X5nXgWg/QR8bpeYtaOD0CWQxloJFpKmKQH+cn2e5c4qUVQNhqh/lkxKxXXsxx6nlp/IU
+YJvOBjIsHm7sGOHlaKj00m0YFTwb1RGqbUVwGSvD5AN9CY39ltmemBf72SB57GQxECjE6UKUVcX
eaMrxKYE5OQaL6os9VF5y63XlXv9a+3q3QaMUgu+b5uqTgFWhaeIOwspy2Z39W4DQKlD3dflyq8A
KDH1HYyBcKzO7bEuzA5dmKZo1lZkK7WpPF6Xa9/bbnAp1QC1OfR9AG5dmclNdk82qOu2ZkWjWd7w
9v/eU/GmHrIsS8iAYKcDHTzNA/g5dR4GJiS5s/LLc42cCMO29g/zgkG5JEEch47UNq1Svx0Mq9DQ
kZ+wSO3/5eguKJQC9nxWrdwIFDBHJjeJn7ucg92v0lk1Rbf3ogf5/vrHYolFKaHQV4soxDi6BSyp
nZ3pOXK0jJiChUHp4RpPyxhNwBjryZxWbAVILZGzf08QSukmrSj5pMXJ6Yvf8iepWLBEjtXNxZKE
8kNNnnKGnAEkzP7K5QCZDyeTk9+ThM5BiBHoxAakUdBSI85/qUuqfYv0AZ0bMs8qtBCl3b5xKcOh
sw96gvHBCuuZLH0aLE3o7hZNYeRt/kWlNR2EWGg9kWl+tDDTi6qc4LunA+miWJ5ym3MSa/VI9X/E
io/fBaRsSOyXQo5WAEaFU2KdfeIkTwVnSqNdBG9PgvuZNWG6rxcXGSkrksd/IIvypogPqewmzAt3
91spMjawCKRIRb87tDTmQ65ADKue+1P9R2NFzvIpb83hBe1+SInqhTmyGjdYmJRRJarWRA3B1DLF
a8vSAlkb4xbc14+NXJRNTYW6DnECjNpevxef22DwYlfHmmOHhLJGwOoO2I9cLoC0fS0aF3eoqiC4
HEz1UDizP2BS4FPvxL7oD0chuO6Y9oMK0lShYs8ZWGyp0FmatDkB6zniy6AOanf2a2d0yEBHxC6c
7iriBot80M2Dio+maEgLyNajMcWOjh3yIg2Ysw4qaNRyhOq6FT4xKQP/RURsoRSxeQY7Lan8soxO
caHp8Y7DghT5gMULh95PDLM7YSGpz1pYsi/jBUx8L2PZrFk9TQBrjR7rW29GXjYXFp8tC4T6aFHV
xupcAaQjC0oKN4uQUWBdJx+KHW/+V72IQn2uMeXGrq6Bsn4fHK0yYytxCmu9jz9zX8FKhwoYlhYG
EkMjWbKRv2+UpOVAuC6vsLhFOeYgMenu+4hRjiUO78PFshGMcoit2kttpEIwOT1IPNgJc3MFn016
x7At8hmu4VChhTL0SGw3RBdsFZdLhha9zFu92SLR0uAzH6a7DnEjF+UQczCllOMAvNkNvRFOmDy6
Q2yXt6VDhcfpkFrS43UZ948SFydIuwz9Q7sjp7VZtZCj7JTOEktbaRG513/UmXcd50P67k0ZNcEQ
sUtYApk9dZbxrCJsJn5RysRAnmVTWdLYmrTMNcDMALI6q5aLoCwy2+g0B31px0ZAV2SM5JeIDTth
/cr4h4ghf/i4m3+IOuy4rrHgVsA/RF5jw112ZziNvVqSFT4Tw7iOtmsUGzDqGqrWuWnnFmDNnLiN
LN8mk+HOY80oK5D/+YpMKkW/NtVlyesDYPLWX9fEFNb7Ygi07pTOZ6OYfyW1cRGK7uvjQi4peoLG
55kN4snYTML2r+sHt3+fbkAof9xgGmVZGrgTFE6D5Sa1OUs7S4fVIal46ct1tF1rAK+qgtykpnzo
iEyEugoTDWCNik1k/ZdFD3L+KdFZ6zf2w5INEOXBhK6Q0iYmnqX3dE9zUzs7lyn44N0iIIle7Y+J
xf61f41uMCkLbERwGnDEm+VB6ElIc0SBjoau1kLgxVD3D90sP6z9cpCUcY0CV0gF8gNI6E0Oh5tH
eI7x5XpTR6QwnqdnVg6HiUhZWDYshcip+HTyOX0s/8ic1JZuEuTN9ZfWJGS8OkP7/0Uzf8pIt1jV
6Vg1fA4Z45N8UC3pOPuJpd4qh9SMnfjpumb+C5quGWiQwFCEQYUMHZcnQ98nghUHJKyMvtZH9eHH
La4F2fN1tH07uIBRkUM9DGlTZrFgpXC93ffRmK1Gf11zlgf5F528AFHBwmpM3VS0kKq1ST2gs+Zj
j6Y4Ekuysh9EAT76xgsUZXLYnGjEoKoQ3rJ8nZd5EhJv7PjxXxTxgkOZGVjO1qkoIZIhWu2JMzsr
dcPH0A198YW3sZDGZvUdMSEpa8NgaqyKIyCnQ3tKvhHr5hw8gWtrdETw5xg2s3tsNzTCk/QfdaTM
LSywrJEzcJqYA3MXp31IXR39hYNd/YGI1hr86wq5f3/+A4dOUXzcTVApRZwaGhkkVPQnXXOy8Kwq
3nWI3eDrp0QfSOuKQjPCNYHO69iFLTicMsyZxSmcyOqt3QXSRWyqMshL+8O1WbYKtzSpYOXV0B+r
RZoDbGNj0Ift3zAbFOrerEpRKpseKMOBe1gcyY6curNaP3Tj+8adkDVl+Xy6peHN528QKQ81J6Mi
DOmbLaOWaNVucgjdxZWc7JY5EUuM6IMxb7AoB8W10ypKI6TrHN1DGOlVXuSpSKnrdm62n0Pkn+en
yWdeortOZINL+aulnpZIJDKObh90HudIb12LLItmqQjlq6QZJEFgBIW6h+eKx/4q/ct1Zd+/TjaC
UF5KaPIIMzM4wPE7JyB/P3iE0LtP/cUlD8OWxTq5a8AbPMpFxZEmpmNN1FF8lLLHdnyqO4bKsyAo
lzTMFdo8FUBoy3TMat1D14PXNSUjxt6HQT+kZghg0aB3/BJSJ7GY4PmqHEuYhipBcL34Szv8jw0V
P8zpgkOpeDotqdAPwAnDh7H/FPXPv6QCFwBKl/UkrfiECDK6JRrTG2+aMH2W3pDvHzIfmv/ikC5w
lE43aadyPJGHV0w0+Y8k6nWle+Os525+DybKW5YV7b85Sevq35+KUvJ80ut+bQDZvqievDolcYKY
YgA7wF+a1wXTrfiq3l8/VpZ6UIpejdGYxysw0+ZcG+6gBXPMSH8wj5LS9NlIdXHk3r4c/9d4kp30
tjeVc3rTfOqt5ciky9v37D/PkWYtq0gLdSJwqE5hYEJGSnM8KIcfFT7my2g39Lx8M7qzgQc7HhbT
Amu5U736sbpXkYrmLP5BOKD66+LT+bzPej0wPhq90neS5FyoFRzorPvKdIqiY64yuuT2g7SNYNT1
mGp1rqdE/ydrsWYRYyANJsLFAHKJSLEnthEwD5OERR+uSfRUS0jtqBpWhrwPm8oyHfO8xT3Su2QS
c/Y7VzmQXilW1nT3wtoAUVpv8GoScxWA4vpL1h0aFkXSvilvACiVx/aJGO4QACRb09p5QJoCCqv0
RzSLWNj1i0Qwx4podlNEF1B6CKoV1kwoR4Dm0HvJXv3eFDzDi3CA/yG7vmNlIA5RRVC7qsh00wtM
1XpRQyU3yJt5dSO/uNMDxYt99fgfsHbC93dY1PfKlLhTZA5YsidU5nQv+D0KBzXmqi3SkM6B2oZ1
3ezY2DtI6gtm3IK0SxKiunlug3hwMie0e3NylQz8h6sjmmtmp3+ycqo7irlFpV3XmIOIuuuA2g9e
kd5UEcOsWb9PPurmYTIapSTOOX5/XGOzrf+IZdYirT1v/04EKpJvUXJpjZjoxcPqgmwGcbWO3TX1
59XBdp7/fUM8Ao93eJSj4lcjSbGyHUf2sjioGRyiPw1LNfFwPpWewohymNJRYY42DeVQa0CLTxFa
Ekq7QjdHFESPq5PZic3M2uxqviBh26LGG9qHsaeeb3kO8yE/0r4qKiLGfe03KN4OQXwYTLAvXo8H
dhVkg0fJl6xiG8cIJK2JD3pUezrm5POuYW0QyN83KjhNcazIsY5cotvFVvxJtgQztftje1RbZ7aG
QH7OEdn/plxUODfVdSnKoQbU6ZhIrhI+XD+3veoVlhVcPhR1d82CEFeZBoDlMIGcAzmN0Q9PhD8F
HvgTb7fedPR/TT2wF1tGkg2lcJozukurWs2wa9ISbvtTm5jhAU24tnAvDtZ0Es3MZQZXuwpyQaQv
GS4rsYu5h5xYS9Xa4l/dPeICz3DmA/+iuplsoWzsXz9bFiTltCop1SpOQQvVMkTOMB75NrJ+D4Hy
WXlYDnFBhBr0Y9+fBlbTz77b2Jwa5aS6fKhDvgOAjnRv4q8+Z3F/DvbskA4w7OG7vy7Pro1t4Cgr
bjFyZwgL4MbpYZn8RO5MXmI8LJkyUYZcqfmwRhV0T70bE/PHYDICNm+1DAwns5uId0JtmTcUFd5H
F3RY2nvHYcxl0lUGGjo1LKFagSerZqGPzqi6109vL837DolyFsPQLAhEoXDgy7LyBAVO/VvJfePy
xazbz0p/0yHLJteRpbD44PZUXUD0a4CMC8O1NBVXtTa8HKs5zhSJUO6lS1mEpywASjQ9m0SsbCqg
GcY3vj+vpc04uz3V20pA+cFOK0BdFpXEP5DHV443rExmB1FIuUHPni2zCkUsiajYUFFBmV8MkChW
vkfzS8Lit9zV861EVCQ411mxVhk5MhLmOsmhfe5sGaGnDLqO4Yh81/UjZJwgzVcldPlYtRx0YOZH
B7RIR26EHxdFxrOccW40Y1Wbz7K6xvhQdWMnoHFdhonhVffekPLm5BTKrTZcIs51RT5NMGEGJncL
kMPc1L7kLeiMrtFE4he/8Ah6h0l52iIa+34WcHr6WbQ4M8MrMkELxOgQchVmEpl1iOTvm2AGSV01
a2RIqD8tuQ1GZyd1xdQWNKvOEYLiBraHVyYqkYF6J7+TkfKEazj0MqcBdbIEt7ofvNCO/pRN9bYL
ei+VTeb1RWzoGiDlNUpelYqaA2AakHGHxMnOglvaQm8mT9mIBsbRWU7zObGVMWhYA2dvzXzX0CmX
MqK0t5Q80MmLYsH4IQkY2yMhn0I20NJNRFdWeWYFVyw7pByLNC8z1xLtxbARFnJo2ilcjRhzv6zt
r7v3zdZOKA/DaQL2bo5AIh5mjE2y63N4IV0705HVM7CXSt8qD910kXIaX64aDORv+ikTwYgz4gsS
Un8luO7LWC6Arh4Nw9qIdQfRend1eafzdM7UUOgugvYGlb5A+sJq6GKYpEo5nQTrKsCYCcSODybO
n2OWSDtZqncHSHmYPpKWeKgBoKTZy7zEd2oU+1OSWF1VWG08ByvHuaosYY9LyMAmikBbAggtBV3F
hhiQvlHQyzxj9KOIf4x+dF7v/5jGYKXHWFeeSrm1sl5bI1Mg4nInHyS7yMwIq8TAWOJnjyKeMutk
gXXjuqowzE2lnNrUGZnRzsAcssOsnPnlZsrurkMwtZHyY1PZYeBvhu73qN/LGJVNM0uLTHRnNqcF
I5JcYPxhlC4Dlfgn+qttzJtOaxp9OpYFkQx9eQfiPxtrfpbs1C6sxBrs9pvkxE5YmDFjDp0pLuXB
eE0cVTEHMInFotZCTsnrzbFFW0todrftmc03x/Jl9It0CJMElRpgkklx2ULrxwHxH4bV2ifmW3Qv
Bbk5WPotWs35KDXlm3yTsz5KuOnV2+JThlFXnTU/xLB6jXqEzvOcdXL6hoVm+qPgt8fqhAevy2qd
YdjBh21GRsWtRQ8dTaJzlHuyjEHQ9YWhkgwnSbPpKPpoRJkEadYH1cP0rtk9qamJ1m/BI1FL/8RJ
JjO9zwKlvEpeD6BeIOrY2v1JtnK3FqwV9c+byRXdyq5qbI03mTXwvVz81l9rlGPRojXlJAkHmp9m
mzMHjxh+7CYedyaF9/Yrm7OLJSnlZ0DNAKLeBZBd+9Txn+aF9f1Ymk+FRFmVtkVINJ+k+mXMhOZH
DYn+1CktVrGJJQvlRMZQmuSoJMeX3IvCg56znPJeNCtiGECSRY3XwAQM97mJodt6iBKhxUMkPokH
QjSCW9Tnnsj7KnUMmxUf7OrDFo/Sh7Iaq6pugFe0ZlyZIlr0O0TQ4pf1vqvM6hG5C9RLWFHs3jFu
USmVUJtBXeKiQlEy+paqGEi1r5v0bmiwOUVKI8pxTrQcY18okRA2LtIvJqOXihUa7HmnrRiUNuSj
IlYr2natRjtO1V2s24vKUAgWBJF0ow+pLI9DakC31fFpEl2yUKLgX6+fFgODHnuRhUnqlApiVLKb
Vc40gUEl/Ov3MKgbo+KVWlBqfHFFv51rO51vI1Z4vRdZbL4GzWazCEk26yPE4JqXvJ3Nij9K2LCX
R0HIjYz4jKHAIhV71kaMvBsx0yl6jGXeHGKFgUBMgI6TttJQjqACSbc4a0DIuzs1682ubcxs/gu5
U+v3vgzlAdqkzoQlAVCNCkQ/v878S6mxxuB2n61bcSiLj6a+UwviZ94yYVZ9m53XmwRlxMQb3Bwx
oIP3nZ+ElsxinmGpBeULpjhJV2EAMih0kK0s1dLkUICu7pbWu36SLKWg3AEfStIs8tDxeTga660U
+r/3+5QvwChzpIQ8JJmqYyRDEkZYx/ADdFN0PNbVWiO5YIXdKzcayNoEcf+blkNTTXZapE4LAeGN
T5p2aNf/vZNM3iiaJL53mE21qkuL7ihLXc9L5tXDt0FhPCVY50QZf6PVfSgTt5+Aw09sLUG5yYZf
6DR9Jwdl/9E0drouAUREpk44jUzeDoa2SpTdlyIXScKKm4WwhAw3OYq3mdceWwf0OKb8HDGZPxmG
KFEuYC2nSawmSJQJ6knQA0Gc3Kn6Mok3+RL8lqXQ7RhiKIhYpgCoJjmjecfUuZfrALuJo62aUbae
rzUXrz1Oj9csMkqM5rTeLP1wwDS+iBkCiVFrZ+kcZfttkRay3EGiATzSyHeaqohFxvcMqRjRJ91x
ocLxg1IIKD94YHM7ma36ucVMamSVXzFHzD1eR3yLLa5cc3TLWCzJXKGlQFQeoldykOXDeEy86pRY
7Wv1hHsPHKrjGc33jh6Z0et1eMap0r1j8zCA/+QtzSL4kXQjLsd1YARwDDOTKWehiUY/LzVRxei8
SDflyrh0WJooU46iGKaU1zgAtDbJMXTW+GpYMtSwdLiAdUXsZjQ2ek/X5JIwQzKPxIokhUnKnNyK
RNjo6O7iz6whc9bnoTxGv4wcFBJGNo2SEzW6Vy6FM9XMjD65E64pIRUiiMsMbmASOQ5WnZikOy3z
VHvCyEflJi6LWoH5xSjfodZhnywz4ESP8AcSIi3Q+GKovfeMT8yhdpYCUp5Dm9IuWgdciP33yanu
Szt/yM6NrXgTtk8TppdbpoAMSLpopyyDjCmJt/PsWjCJokdddgqv9rnMTALjjrf/w+wOI2CmS3h6
xuVZTV5Ko5vck4a/RbFWX39Ej5qKHF8EIoThNU49VnMcS1gq4JiKgqsNUkRGk1DZPMjG43UftZu4
FHnS84TNmMh1U08nsdUSEGUg5yCZize7id+dlfsR7A4kKZChh4xZNty/Bi6IlEj5yOVxr6ekbEim
C8jkeWL1zoAmmv/SPbl/ghc4ykUmwrD2qpEhMCi7zokqY/XSomByV+8lLbfnSP6NzVNarMK8aRbA
8Acy/zH6g4v40+OY2Y19t3WRh/x9A5TM/TjqI4Bi/lM7Zya3eDXHcPssDMo1tpnS5i08v6WvVlF8
U1ZHDRkxDuuzUF5x0qIyFVeIIebeutxXM3OjNvmFj373clCUIwynMRGLEUL0uLpUK7eN2pE5U7kv
/ewE1kSQ+reyqd/wssfScZZwlFfsp7abNRnQSeFz+o3cM95S+97op2j0hqCk6npuaHB4Sudr3WzO
4FnL4tfIYDE4f6BIJy2fG7U2KPcgi4tW6TncA8l1VQdSLl0PyBbesbJd5Eg+fi2DtDkLOji1qCMz
hrhKsU73R70tvzUcUm9LD6zJj/2T+wlDXx5ak43aQMpSGoYS07s2v8VaUKlmva/2DegCQx0bhi4X
Bbsr4HS0lzITzG5uzEn7wvDdu570Z40S2wfeuwJkiEDXVKNpKg3KR3Bm3mr3k0tSueh6N/9DaMHA
o9VOWQutmVrUREEy6aXK7M9aYYLSzpoGycvL8HZpEdHzhTlEopvpykHSpefUqH6hneZSmhVpncSm
0AlkuRAbj9fBiMyU2Vn9lmH7oI2XkzWoO0qfplnoKkjaOZK7BmSENQo051F0OssoTOlrjzPOD8Yn
JRD9yJ2/DD6Tv2dXhzb/A3VxGSHHh3yI/2EVzOVQqGZ3U7rEAPuD/mAsDhk24GxW6YiFSt1jQpVV
nabgcI3UVYXnvjPn+lf4Z8g2x7+L66JB/onNHTZOYa7yHfxj57hv6QH3Ht9RuRmt8Ja0ekWuIZms
hv/9LOEGlbrVplDH7GsK0Ygvy5zmiUOgIyEWH3AZiKb4nHppEN4wA9bdB8AGl7rqlEHDdE/7N251
iJzRTD//iBlLi0Wst+vgNmDUrad27bympJEy7EB/rLws3V3YB0nLav5i+QLK96RpxyXtAO0ktyvW
dwvH5PydENZrn+XX3Ps9tZToMe9uWaZSywCXi70j84NVcNO3JSsYiZDdi/vn6YHT8b1igpmzEtUM
p6fnn5bwtu1ZnbzXdQFbdN8DlCC/mPUZcvBv7B6rLwaqOcOWMzv6TVuWeMqDxOmSrHFBdCF7QDZ0
7JBEmn/LGUs85S+GeEgGgehbI75k/I0gPTAuOXLk/+6KJXo7fS0UNeofACCD1cgZfeVT0A3/oNTL
R+c62nXrAY3y+8/DCWOXRAPA4rz5Dj6i3BQzI7OaoardrBRLBtzuKMPFEUo85Rq4uBpQPACe4fc2
1qrZw5+Rw39qbAMkhSiWe+RNxAq1WEpOuQhZyaZIigHK6xB0wnXGuruuXyISvRtmDrMlzkUgNMut
ZLil8ZxX99e/FAPiLXDdXCEpNxfFQGKfKQt0/XPU3oF0wryOwTiot3TVBmOZ+FJYQGdhze1zIdnZ
zBgRY8lAOQMVe9xjnfSYcRG4hHKQU2b1d4kbGBUFlpbRZf86Kfg5TiDH6OqH0gbriC2b43ONkf63
wvW5ORoB89ojN8AVw6WHCHpO09FcR76QRVahx1Z3Tv6MzsWLcqN9NbwWDbvRw/pl/DK7Uc/4crtv
P3DyKjqY0eD4KM8X/R9p37VjN850+0QCFKh0q7hT52jfCG4H5Zz19Gex/R9vNVuzOeMPmBkYY6BX
F1kqFotVaw0VBMCGEBabjZtlxW7UFN8I4y8YRnjOzeHbZUfZ3MgVHBMEpaDQwAcCuDm+KtVbc3oq
57/x9xUE/RVWvigina4iegDKmFaXnurcm3nzYpsbtoJggl/UG4GiVbBCIZ2VJ75h7AtyY+SPpnbS
m31iPl9ete1S5QqQiX5yGSXQEoRNCgSX0EkReeKejrXIHjgkPW6tcvMkWcExcS/OyyRLC8BRRljd
W47aqdzTTh5+VxLP/5jsSCqLORxELGWuvzb9MR2vFEg6Z5oVFp3NWUXqy5++s7NZ7LNKMw5FH9Nt
E/3qnRFdcHWX3Cw2nYo3HcH7H/GYHCmt4xj3O+D9bjvs/eyBVvCQbbrGsfL/6m1qZR4TJMdCmZMl
xK5NQeji1HrLtcyuCXq3OXZx3J99S9F6ZVzAMABvxH3LBjHOTUU1ih+aN9OFiqtfehg0AIv0e88S
L7/dPGpWVjIRRNH6Thypw5Ra/TWb0sQqI+JyLOSBMDEkHHTU9aiF6s3o6l7p1yrecgxL85KDuh/w
FsErt2wHRg1VJBESvwrLTaYIJFbnDoi56gXTa9oRT8F15LJd22adQZi1kxcRZMEEIIK+b8snMnOO
6e02NuUMwKybJsdaIIEH+f3iiAa2vXQdPpWY2MVUYemFXh9a/W7gvU9th0dVp0qMlA2KvYz0RQZx
ZKmnt+T2eXEyr7TV6+KXecBLjsN7aOCiMd9ZS9KoMAugIRH9jugIYQUCwiRMTf4L1bvN+LgyjTmf
i7qM1YGalucYjidPjbLrQtlStZd0+HHZOzZdECrWhqSbpgFRlI8H51RLC8jmO3QS578M5TbXd9Nf
3Ro0HQJNuq5ooDD9CGEGpjIo8YjLqZ5afeFoee+qypfJrDmxftPTV0DMCa3GiSJrAoCk6jUqlmMV
G3eXV2vT1xXRoM7+zifI7ExmQA5cnIXFLsC7Cp2h0DUejb3m0Lmu7B6KNSCFXDi37i1vWGMyH3BY
pykIoICJzXqZjPIgaqodasNtJEZXcjo6l23c8ghFkkWI7iqKStiyaVyGhR6niLVG3Tjo6bOj/EGT
OUFpc7BjhcIWS/POrIU2AkpyGl0V1AwmeodNu8jeFaLE3VTxDjD6hbKJwBqROZgr5NtjOQKRqtfQ
NF/7EWIeD8y14A2tBA7c9iqqiEwElCQG26U/x23UjQIeiJT5tjG+JNqx5N2Pttydjvn/fwgmJGlJ
U4GEGBCijOmR2STu2Ea8dyIeCOPwmNBd6qYxYYeiQ9AvJ6WQnUppAsPrZbfbemrVQTilKCb+A2Fd
Zn9StczDylAmJGrLd0pbAJEXZ/7R4KmDFj2Fx4rj6Fsx/QMis4BjH/bdhEI9OAso2aqyy8HLHu8F
f7r6F9Qx9Pdn/O8DGrOStRTq/ZLCvsEbToWX+8FusQOrsSOX14271SnyAYvu6uo6lMhmjrbSdyzh
hp5W2bE9UYVWvk73hqN/gGKie1HLbZDnWMQ+26XBc9o8LsW3y66x4YMfIJi4DgYBMreGjH3qXpf+
qZM51Vrez2fOwCrO6gBCZJNNtMqqoZvU3F02gP6Cl7aevVppeh7M4Ku0g06xluYlGRdLzfb58HwZ
Z+Ok+LBQNIdfbXsmpmhHkoAD4hSn7JPQQmXDSUVzN0ylFTa8h9wNu8g6AjFulhZSUEIHbbEhOWvl
jZ3MuS9OD0KQuZcN23JoIBmmilgqyWA7+GgZuj6jKV9wBhKf1gExZhLY6YmWAUOvNZ3LaNtmncHo
36+WMYmqsRY7gMVFYJHgeVh8KQdxRcUpDm98Oh+MYvzOgKgySDGBU0p3YrQ39Ocm/XHZlE0IRFNF
l1WRIDH4aMoSBFMj19piD91dNiGFMI6iwpPG2XwGV1YozIKN+QBWlBQoHfj3K4Q2FcqE/6Y2yzOH
WTFx1gditAAKc7LTJ2IbgiGDGFHjng30k2Q+WaQ/1N9kmcj448eFw/9KumqCa+uyrT+0z+kuuaEM
6s0ueRGeREyJ0X8jS3B4srAb0egDMvNR1U3bodSEEzeOJwu9apYZ/vwLpyB4JQIRp4EqNuMUShSV
WgcdCFuO90l+ZRg3dc/JWTc3agXBeMSMllkjKVR4RFpaolRbUXVbcSu3PBTGHfQ8DkhWUxQH78AQ
A04cWbAG9J/TLBJHq44X6CxxLy/fdu66Mo4J51mpjnIfAJZy6mlodJO/jIlFtUapZGX5JnFzV+pt
n7xxhcgE9jwMpDjRgdh4xalBA1Xua4pF9qO3YHZDHy2Bc6nfdP8zIPt+kEn1SCT6RcvZYemu8Shn
1+W+Fq8G8iCKnPN9Yxt11QQ9CkQzIeJqMtsY5nEU1Dkg+vwXCoBjdVXxnlw2PqoPEMyWNXGpD2ML
iKq7ipVnmTvQvXG7+ADA7FAxm6aSZABAu9Q1JE8Oghuexlf6gBC46RvHAy+b8+m9V46XQBI6oHVO
q0OSjpaHh914G33TffXQPoo7XqlqMz0/b9Knt9+wDLpErgGpPNDyX+8nhdVB+PEApmpoIXSlHdi6
4lw2dMszwL9JNEjBquanAhnpgtpoihl2jkciPCjhZC284e2ttdSwdyIyC1PXWWIIvGASDJYiu9Qw
S1Yj3iYpx4qt1grkZWcI5qJRTNEyahEg6gp9xxMI++uvEORwpXvIPgpP4R48bYhW1VVdcqA3UpkP
yMwxltQyySEBN9noRUosIe9O9Sha6gD1jKD6cXmzthfyzwVOZj4BOdBjPcqQfZpyaM3RU8ut5W99
ZKsrIjskVRAD8h8LEPrD4ule7Qv2fEM74SCG45ScME+jDhNz18k0Oyw1xmIaZjnAprlx+8mNmswK
J3cZBEvTY/vy2m1+XmvTGBdpw6TB7CfuINJDdlJKC1PpTurPN3EPYgbJbfzMzl8uY/IMZHwj7Xtk
AhN8I+vwzIPpGTUP0M50qlAgyb5fxto6Mz+sJnWeVU6tFEERtg1Ws3qdvtOXAyi3oD/TmuzkPrQb
n/dVcxeUhpYVYCOkyaiVADQGJ0ArNR0TGqz5x1TZ5EE5UMlBslj/o5VM2qMFELGIaQ1juhEewl11
EzjZS3dI9+Yh9wq7fLuMx/ni2OLtqEFFKA4Al0dXgngX86QduLvGHJtam8jJSBdR9NUbOhFvXkNQ
+KvqU74JnGscj9wqr37wEiaEiGIlddUIPOlBBx5qdY5mJw6IJK+b2Wq+YdeOXKX67UPmT9xiXwjn
LosCjPxOSOfie+Lj/ceTdto+O2oWlbUKX/nKyVs3Jl0zZF1XYS/aeem3ufLOMhzFdCYiYmX8FbFF
Ke9E4xiNoCQSXBEE71lgmYSTk2/v5gqU2c3JlPVIqyTUPG+K0/ithVo4HkNLl6bomFgq/JDb97/p
oStIZkMxMzRNIcqFdvyL+HSeIfEGSy+cQEZYC6zSy/yRp115GVNlm+EqLOtspohri5remGa6mwIe
eeGmy/wxS2XfngK1E9p4gVmJoR3KVNnLerGfdd5QM2fHVLYfbgrK2BgjilOC27pcqCiOE14JX9Pg
nWssu+L2pWyWKVemMaeCUEYR8iR45uD9Lh0Wu+Y5QXbCZ6LYTE5WUMyZsOi1gElObFS1PAztdWg6
3fAmSk+Xg+RWf8/qW4Os48dvbeklQQlTLCIoFpRXKqpFxdAKHSOj8/fpDg1SFn0C4L9Q8ryEOQ1I
K495rQC4nW35a3hNu3zQK+3UqUceNIveDUyHd9P5B5/BnICEJzfZYEs+ozg1Zk2TJLSNaHfhrr6D
2srsUIInObZqT7iFuvjlJd7eyDMkY2iiLLo21oAMhcHu9Vsi/KhGHZODvJazrTog9vKMxMTNMMGj
0SBjSVNVCS09IvctGTFivDyMDYKM0HukEt0qrlxVL49Nk3BZxbejy/k3YIIo5HYHLdbpprrzr+mU
Q9syt8mP4UCLkf2bvONp9vAWlwmhsRJKVN0VlwcpdDJFwcHwGnbQyGg4u8ixjCWxiiutUYsJQL15
6sS9yHuv4nkm+yZWBKUpFDRqomW/j+xiQJYL5bJd/yXCaKmjgbuXe2/d/gb/bBdLYrVA5HfOB2AK
w0swOUndWcnMqeNyDWNi5hApUjlnABErO3uk0mWRJ9ha4I1ecl864y78CxKf9XegM6FzMuYgiAkQ
Q/lLIhvW2P+8/ElvrZuOzkCT6iOTT4/2Uw+hLVnFzXsO7yLtqxq96jHn2WXLsdcQTNQgWg/2x2WB
KmzXV04gNqOXBWXkkE5WrX4WOVeQLfdewzGhY0Zj1BgbsAhzqru2TdyecAn2eBhMcOjAHkVyAgzV
wq3jAJLJ2+AxjJFehZinC2/IfcCpnW363tosJjxMSosJWOik2uNsm/37tG/kmXYvOcrd5MpO5PIa
pDeDsA7VeFlXDdQIdWbj9FjJBFEEJCmvw+bJVBfHlBB8I1uS7iT1YU4fiHYfGvpfBKg1LrODpAAZ
tl4DV6gPwrKTJI5Dbvv82S5m9xRFMLohQOojiD/r6KFQBquaHi9/V5uPzmsjmP3Sx6lrpAogsi9h
iL/2l9AiDtpvkYRUPneM/x/8449Rhvgx+5EaUCQtDfDiunopVKicV/UuHhvbmMq3QZ/fMnW6a1O0
78nTcTTDm7KRbakedhy7OYvLTlKDeaYoyxybl5WWgvf9yFbfSGF3uGOhE9NpH+t/QRL2qQqAlBnN
dUiEFIKrFip8H62vu1GMpLnrbe3rbJNfBIzBuGA9dG59WlwwP3NpyT6tN4sof0TUy7EV86btofkU
X2vgYaZqReo1KKadpoUOAu9rpE6/LlOxeMzZg5BmgKmqQZloyi0Ql1ppZ1qQmbQW817O/+MXyIIx
x05bNVS0BWBh4Sf9rdZxvkD2SGB/PnWi1bU4KapM1wMsXrjsu9gl8XGQD8W45/giXZNLa8YEsKXr
zK6c4BWij1Y0L8Pc4KRbxAK7i5d7WsgdrmPPBdYuJnJNGKWRhhiAlepK8Y2u8a721KsuWcSErqGM
tRBmQWzDxj3xG40r0eI07jJbhhcdKuJcXkL2a2YNYqKYOi21sUTYKEG6NYvGKutd0PF6jjmrxvaI
KZlmzFILkERxEJik/stlI3g/nwkOebkESWLCm4f0qcQYZy7OnO+F48/soGw8LVkCgoXentPWSqSD
1N8Owi3pvcuG8MLcp0biti8LgYa5OULJTLZbvy1twa3c5Fv5qB2zO9P5r70fjAeYdHFXn2qmk3wq
CfWAGhNGp9p4zsPrnKe3yfEzdhR2jIxErXVsEYbLjE60ksYuq4mzSzw/YMJBos1VUlNTqkGyjHSw
al4hh4fAfP9hMDdaTLA/rbibx8NgcJ5reaeOyXz/ptrLY1EAIHgCje5jhl4FpGffZeSdDcaguVUi
mjVciDcm8/1ncT0meY8la43yKAfQyoUKuxTntqrnD715U2jf6jnxzHjgcdh9SqA+Oh465z86XtXP
RggGid7Weyvw6cy3OFrg/9/X+xxshhbvqrUNCMFmzTBlUJ1/qh+JZdyqad1DPMLwKcUtJh4dSnL7
b2pim8f5CozxRQMVo7EpAGaMCgiydfCY3EzGLz1CiyrnGKR79GkPV1CMU0pZFo0mhSI+eG382B8h
YZt6vJdjHgzjmmmsa2WYACbZD/v4QMfqaKb7n+eX3v1iZQ7jkqo2T2o+Vli5p4ZKe0ZWcVQOAvQ2
/0X9fvO8PYOx/REzHlUVXQWYdje6sosWkAq0B5RdfN6Fb7yp9c3wsUJjDqqxazphBj2x3aOSrejE
McqRk3ltBtoVBDV4Fc7nttONhTq5rD9IrYMRWKvVv14+puhOX3C49yC2wpBnLTWDHmZ0RndMxMEZ
U+XU6+OXYtYtKcRX3Ja84U66NJcwmWMqDaomaDVgxiAU9yo07GtO1niTm7l8lpZPN2PGB9/ft1YW
mkFRSYEMtNYN3tm9jf1yJ/gZuhRLzoZtn/mrHWMiRTD1YxZP1LJnwy+v6cuA4cioK5s+lSEZj7xA
yHMRJl4YYW3OkQjAairsAZ3EHVrveCflJoiBjhYCehjpk8ygrJEybhoc+CQ6zPVOq9045fjEZkBa
QTAuoSZELqsSECOZnWS0aiH6nsblLRiJ/EKUX/IZ5aeap+Ulb3riCpZavvKNOi8bMVYoLB34pRpE
1+RAhRR/3keB3X+nfTQ5yjXCrXlrXPPZ5zdD1gqf8Zcp/v9mL+CiI+5yJE7yPDu/uRV4z++bEQtj
MgTyIBguYpv5K7QAp62Z0+xwtiUiYwyCV3TdtucMwUSsXE7kuDIK+q3V33Io2eWg1H/9HYLNH9z1
41nE3LMrDECKcgq4tJytuh6timsRD4JxzL5rZCNVAFGcyCE4SCcd6g5UEocmcqj1xv+ZLe09Xq22
ifHJqiP9Ei8lLsJjagWKsCd9Y4U6jyeLutanILyCYVyPzGpWTRUiRzcTzzSQw4/Dc4FZFTSE8MLi
5t1+hcVEKX3KarAGAGuCQhM+L5ByyV+oQlO0k4/tC69RkrdnTHYzzwnYlmK6Z+0oO708hR4Jks65
fHLyUNjcJhukiEAbEpz9ZW5VUTtbUz9z4iIHhCX/UqNaTcsCzjBqLyruKYTD7sL7+UwWEyXLrBp0
qYTZm42fIeZCL6/S9tnxJyKwKm+pVseaXsGACUwrYeHG0SmfiX0ZZPv0OIMwcUBFgwp4WBHZzCRI
MLAenZa+gDpe6U5FvjdTwZqa2K7kv7tynR1bpcu7Oj8aqUUvZArrQNN4T5vsg12913Z8XpztzGKF
xESFRtZmPcyxUe2BgFLmeoHOWXgXnGp9T3P3eafcyhzf275krTCZEAEpSDnpY1gXXHWyk+5qn9ya
T0pjCQfpZ+Hzmux5rsJEiakXlixqqS/iup+isDDXV4hJl12FE/ZUJjaEKgmDfoRNUT67ndg5eUli
dCHUdqYNkXMZbLsEYJjoojaIbsgsqwx6O5empPef7ju5+z2GITXojwQhFCrr0mipPMTtjOYPInsJ
CsJKFlICRMm0FJpb38W+EVnlPnMhqch7B9/+8M5oTPjQK0xRCQHQhgHF52py0iHw53KfhPeR7hbJ
15k8XV5S6gSfj60zIpNhoKTRzvIMRBOdIw10Lw21ccDQ7cUgXq5y/eUy3LZPnuGYyNJFEZgkaUK/
GCBIedTRb5qkvLH57SB8BmGiSC3KhpTWuOctiiMYL2bAK9r+Q/Q4IzDRY1KauRJKmEG+6tbkVN4C
InHi9KCscwY8SIo7Uh54jPq8tWPCRz4OeFIbYZauzRbRpxcQ3OwTfbm7vEW8j+y903sVhKMGU+sy
PWLkK3KQnP4qPHToYVV+vfP1/GeKst/52XktmQiCy1BfGRHMivsMrbmNVSenQObRAfEWj8ku8qZq
U6EESgVN3ATqLW16n/AePjmOxwrdDHWTJnlLVy7Zj8mtYnJKoJzw8H79Wu3MMC1KSejttDWupfwG
97dkehaUr3MvWUN0KGNONsNZNFbxJs9qudYX4En1Yx3qVtD4Q80pmPzDqfhn/1mpGz0Q1EGIsTO1
O7wToAV744SnYy9zY25FgWcRExrSoMPreocdqhcIKlybqjcoHGbeT714jEOzc5yNUpqNRmuOmYlW
BSo9OOyyFoPeqmteSXgJTt57+YeRkxpuVmZUUdFkPAYrElrIPmZPmBQzArFK6O2bMvXn7nQMduW+
dOL/rLVBbVxDMblFnYRpHI6AUswO/NOnYvw6hge8K9jaKHl/EZDWYEyEECQNnN0mpgQo0aTkxG7k
6G4NPorf3YW8V5+tr3gNx4QKIc+VJqhhm1GVdiuDnJH3GMPbKfbVD2QvYikLsCjaU5U8TOX7g0WJ
e7NDv7u8elsev7KGpcoNWmIs7QxrJow8pHYzvcXZ62WITy3tjDewT4C1LsV4bAbGO4dhbEkPYFH1
qQCm+U3QHGjr2vKbvuegbr3PrC1jcomwE6pIyIFaZ92pRXtdLE7HaKivi0G/MtPcT1sZg5LDLliE
bxzsrbRwjc3EEQVd5u1CLZZ9moYG+++dSyWEC5t7J6JmsBnaGopu8Cro96ra1mYIqAjzYdCHDQ/F
Mcn9uLR0dGOC49nXnjjWcb4Akwkk8hJ2kBGm1l11TnRLNVQh3mOHJ3IzOwjLDu9hYysLVUV04Gm6
pNO66EcbdaOMIz3AhVMVtcyKSNxbXZij57SNNE8Oq9EqB7nkJDrbVv4BZWsBS51CYUcH6Ahx7fTK
iL5cXkbez6c+tNq40Mg1qcELIrqQJFeajGeC6SBOzOdhMOl7KlSlWUi446kxGr/13IvK+uF/M4P5
zDpNmaYmhBllfujna4XXkbaZb642n73068kUGFEDG9JnyGtiJozmm41bPv47njXqvJ+/p/O2M99T
RjJEeBH2KDoGSaXewwLuQjNGdlNw8rXN3EZFbykeVU0RFWLmmEwbMah1HekG7ZWsblsfui8P6IKz
MafocMXGNwPiCo05J3tdTtuRWpbsY2jMCGg8o4OD0YH3uW6eKSsg5nOdSTuMRYK8EC0ZD+JkfAND
uyPIvMfbbc8447D5dDzpkwghGxz83uhSTY3AgUlXvzlLTYc7JbUZhlZ4zBc7GaBAkwxs12hLnnIq
74ndP0FDHambj7mC4b59iCgZx07k5Yyb3/EKmfmORbHQcEZj6zqnki3KZpO8yQo4WiVMZ1V2/ACO
KokTnzZvsSvvZDNvNaunuCRY3mSfapZsV570FjgDmK9t08+hIT0eeW8mHM+R6TqsYqLS91qW5lhh
TDBBB1kqBmdRKskZ5FlxL8ctHhT9+xWUZIRZ1dCwMo5d5qnNUj4MpSA5kly0t5ehtkIKKFsM1VAM
gxhsxp8adS7HRQarSvW66yorEq+VWIfqR+JcRtoyao3EnMxQil9avUpxWdZAfnOnp66pcIzhQTAx
axjApJdJgDBEPzWdpLN0kXOv3IyLazOYSNXpdThFJjBKN58tKqocuoLd91ZyjcIot390y6S1ozOr
Ng1xUWYNvC5cXDl5W6BfJv+NSWsMZtkamNuJCTCWm9ZtQJsXP42qrYN7DXIch2DmOAI3NjJLKGGO
VO16Ghud+Zfq0YEvY7Ryu3LNu2TXaVwizy0nV0HgiXErjZIVMN8TlGXMZDKwZ3MX2zXEvTT0TxTt
N33mjVq9H4ufjugVFLNftTC0g6Eh/wTtpYFmP2JrP2kKqlybTz30+uRTedPe/IuWl81cewXMbCJY
7GOtU2BjFlvpNUHeG3wxwbTSUikzEWc2N7vnrSqzjWgyDVB1BaKwm17rxabX224nP5DH1ikf8Z5H
VVyeeFyzPFTmAA+SVkzxD14iusAxtbui+i6mT1XCe6ikx9aFjWTvuSBJ6M18QGA0dDvwUZDYRW+D
LX7H8eIVPldnb/s7/+Oi7F03bsJ+AUkT9ZvRhVaKk2u2AA4tobEO31JHcBbeoyUPkTm3VRJUcxgB
seyGYxDnbtGioSPnPXxsJyZgFiWaYqiSyuTgdYurrakBZgjeojG2jOW+y48kdhfhx+UD5h+SgjMU
c0LrUNmIZxDrIweiJB6FE99FXrOjJJKhPTyZt5p7GZH62mcfOQMycSUKy6I1aeqjhSDVaqXAMuLA
kyL9Soq63Ry0qHMiE5q4g0zb6fIZmIkyoVgSIVXhnAnVazZw+KSpXVwX4/dkWqzla6v7kFLhWLvt
MGdQNsKIZak0Kaw1Cr+dX03MU/IubNwtZGLKgqRnBM0ztnAu3SQY910SHIql3TcjKpKztM87clVK
qTPJkh/UX9QhOEyjtAu0an95b3l+y8QZRc7QLRbRvcUzTPylHatdl/pqiimOTrYuY20mFar0Z2k1
ut+rhK+ChpcZCzAbU6uuAqYs4V6+HaHB1/mhF/MeFLaLXis45rJAIiJjJBi2UYYswHkmuG6GF2L1
TnXdoJElszNe+scFZeJNUURyF1Y0oF5pfn0NYq6joVg6jigMp4G6FOSXmR2+cFaWfvMXPlGNCT/F
IAZZSz/RDES2tK0LXQGmW79SeoPOjlILGnScqzPnO9GYMISW614u6MmxmJllguq9Sl7a9oFj2PZ5
f3YZJvZIShKFKQ121GVa9BeWNvJd6Z6+4mkgZC1K7zLi9sF7BmRiji4KhVLRm8JUtE6GCaPQlEK8
3TRON/9VO9f6g2BijR7FaK6msSZH51M7ZjdNKDz/b/YwoSaI0jIHqS2aq9D/WexUMYManKP8zRTL
2hImjqBZ0pRnWkoLZ2cRn1qo8ly2gxOo2LnwqdbCKKOXxUIXr2RjgkxSDlmckJDrJiP3XdVzIiP9
jS98UuycOBrtKjIH9ESHIEvrd7sO+rwNd1Rv6zMC6bkkgX9FkRSWr2qZ67LPuwjxQoUeYG9YKvmS
C7w0j4PCclYNaptLWgEU0Q80J7nFAAEmc4wf2ZFImAsuneIpO/CGAreC0so0lrtKS5Z+yUS8oWRi
HziyKcx2Q6pl998dA+yR5u+2nU/kolHRSto0h3CManzMkuCxipedngXfxkZ0p1zjwG0ZtYZj4kMt
R0NXdoCTC99EI41YFPZlgzaPSUMEh7tMJAIxbSaYZ5FARGJQl7hq9sIbdsqGqIXdXBtHvpbgZi6y
RmPieC1mwySOQNMLK/iaXpse9Lyd/ss7Oc67x18pnE9ryxvXkExQJ+msixjUoynWTwXJcil2tpZL
nHXciuRrFGanhFkTw6EFitaibSH3dDI6bX41j5yDcPOtcA3ERPGlHgoN8i64d5PqIJP0axkF7pJL
jiwV9xhfPwT54EGnyqqHyZpH3g2H6y9MiB8bDFDrEwwldzgj0cvdSHbrjfh9HEr7YBQOx0G3DuW1
wUywl1qwJrQtDIawt+KlKA2RvXINkjMLTMUQhhQeOYDbH92fL4Ilx4LChhH09Ik0/dW7eAigaYDh
pKf4UT3QMYN/ce3n+CjbO55HUSv078HrZPiYZbSzm2HXWd0v6Z0uHS9sV7x7FsdhCZM6pkPbDyl9
1NOoYmrWJbEl1OZkBTFoAJLcvbyovDVlooyBejamvLCJMuQ9dOWrUXEiJW8F6S+wyvb7JArMloax
fhCOUWkcskE/BHrJ+cw362wrbyRMNEkjVZ2CGYZ03wXJ0g7QA/KqXSqh/SC97fzMF+8vr5xEPyg2
NVgVR1nirUEY0aqUIjVQHyhlP6UwmyDFIvdufnpRD6U37o4ktZTbkfMguukh5zI2y8RVx2WRmyMt
ZmDCFo34zQFEOVrDWdHNjVuhMJ7RBsmIYxoocihbk3IKpB9Z98ZZQ/pDLq0h4x1oKtOzsANI41B1
WazhsTlSharAGh/Aish5v+HZxDhJq+ThFNK6oVLeFBGqFYknZtyTe6tgsXYM5shpkjYR5ByXh2CY
/bpPrahFaQYbNMi6D0YzP8vqXaFEr4nWOpwFpbfZSwvKnELg4Q3VdEL0oC+ZtFl62VXH3w0IXGUH
nh8yJ45YiImg0NUkmPmSIkuy4jvzPhGt3pPs+bSEtrBXE8tweQ+AvG1kTh5tnAo8TAC4SJEta9ch
WAPz/PHyUm5dNVa7yHYUEy1Hm9b7FV56xH7VkWLJ+ZdKQQmm5+wa9fILm/aeWqxiZGKmRkkWOEwv
vFTZr17ldbRzPrP33GEFkPXtmLT0WxYKK8FAT+UlTncUH4QUE3olSrx/ldudg8d7tF4B1lqijj19
nKqLo5BfTcFtpXK+5e2EZ4VBV3WFAcWyygwlrNrvNrrUNW4JXmKp/Buo7DivbVw0JnQkYjGXQkmX
cEfXL7rRgFXuO4gS8gVaOA7+3rq4Mk0tjWbJZ4CNpa/2P8rIJ1xGi+0Tc7V+TKhIzCnvqgGhoj/8
nrpedAh7t057oo3R5g9ev95mUWz9RTHxQldKCC3S6jg610HbXTj1FYjzMKUSPQc3ip255r4YrSTj
HGS8r4uJFqDeTQh5D1Oa18vXSfL9cqDguQbb/iDKoqo3Ld0tW3qVTqmb/hR/jF5x3flSwu3D/sTX
Srv4VsvIdhd3mQGNbfp6IgRf6/o2zJCXNrsRlw7jSs8OVX0fmLzKAU06L0QotsNYVgoIeoT41iKq
NUZ7ZcPS7o4D+i6tZAdFpB+cNeV8AWzPwwCeUwzmwkjxMD7TlofFihzjB0EzHZ3YH55CaCBexuT4
CdvzMDV9aaQJbCxwEUWjgNWlnBsv58BkqzwVRE11iT6ny2J71wlvwSx8keL2mMX5w2VbNp9mV07C
lnrAb9WNOYEx1WuPGa0I7VrDjjjCVbAXbzI87kk25QcQI48DrFz2FLbc0+UgbuxlAHcO1RLGKPiD
5nz/nYGYe94D6WYTtyFpYNZCPzWaqZmPG3cLc+jp9SI5Dfquf6Z9aZHT7BYfIytTZmXQBUeHuuDU
nHvNP3z1f5DZUuQsJbrU0Otv5+jW4rQWiE7c2M738M+riHeCb182zmjMK0ZbmErVENjZOEl5Q5t2
8SBsS4fMSqG1+m18n50WQF5m3uoOZ0u3P4wzNnMjFbRxEHINxa7WzR4pcewiWt0utuVXqhSQfe13
NSfebH/9Z0TqZKvzT0pQpyxpNSrtReXnkhp4sekN6Ygwm3MfiLa/yjMYNX8FZuhCNQ/UvGQvPtND
SbCNk4g5XcPCRwLGjnlXixYvoeAtKpNPQLZlhAIbUJfpeh6vFuWRs2vbN4GzWdTslVkZpK7VLoR/
Ysxf9VroE3SWiOE4DPZDKMjhoG0fEKZOFbw1PHwzyUSnF2md0UbrucIBUXnTrtEtDAkpBzqkWR8n
Th/P9qad8ZhcItNqPQ0X4JXmbaO4YaRbrfZ95nPsbi/jGYgJMFkyT/jMAaQbT2H3CwTpqTrblYmy
grELRaiImqGdx8QyY16Cux1K/0Cz9S5hSWrtvXG+c7J9t5esxIuv6AlI67HZFTeW8vCYGFOEQptN
HUwdPAVaQomXXsk/uv8TwQR/H5cemuM0bKlLwOhrOdHLKqUooUpqYmEHO3pWFP40Wn812EuFVf7P
SQkTVpKyTaSSTsM0juSJbuYYe3Gv4caQe6HDGwL7hwPijMbElapaOsgRAy06Naf4mNwUu+hZ9FQ7
9fQ9r2r4D1nhGY2JJ1lSplVIi0LUVZRj6tPHgnHf+DwOpX+4N5yRmMBilkGfxrRAmZx+K5+gBjuC
1IBmFJUv35uck3b7MDjjMaElyNMS7y3AmyQBczHobylvhoFzwG6H4zMIE08CocXjpQEQRat8FNfu
srrhQGznZLKmibKMBlSZJUpuYvCB10PQ4fui7p544S49xP4Eipd3WZXAFdBSGXuGfTk40xD1KXlf
4TKu0ffGIiUJcIP0pZv9arlNzcrO2xsyS06dP8UFJ8/dXMwVIOMhfTT1ZDLNDhzUt1r+ZeCNImx6
xOrnMx6hoFcfbD0waM52s1CgCDraYpnzzjSeGYxPDGEhhESDGbRNrbotvMDBFVnyTd88UKqaADQL
nK3iQTKnDdqq/h9p19FjOc4kf5EAGUqUrpR53lS9V/YilCVFWYryv37jzR6+3trGFLB7GGCA7i6W
KCoZGZkZQYhysaRrDiYblE/CVtVv/34e/v4F/2f/furwitwQosOMZZgXYAlJWEVFxZAe4GoZr/4u
i347gX99LMcLrFsu7GBg439iEXfK02pJDYyX1auu3eXZyy9P9Ndb+o8FfryqJsv7vOixwI0LumUd
y7rCRXJLcf4vQxX+H0v9eEWFhAyghANZSEf+YqpasdyE45hd9/kvh+HvFYb/LPXzPVmVk5ULwVI3
Mvcf4P2URtk23ZNrelXRGDkYGsnelzGkn79s6O0q/F8x44+lf2ABo/Wasri9MXJHtjefClTTY/k4
xO4/hNdvm/rro/7IMYa6N6zptp7eIl9d32Rji6gMncNchwITuXPSb4wcnuY8sn/BWX+NJn886m0r
/gDK3SLcoVqwdOHd02abq2tb3//7dv5y/v3bn/+xRGpwXDABlhDjVhrnqfp//vwfEX5yawihd/j5
vXkY851Nf/n5f8cyf+zRj4jegKlwzNv3BZe9jb4TMC252cz3V/Dv0W9ycv8wWP92+H6EC9kRzx9v
2+VcCFSrl9278+x/w95i5aHc20f5uX1cYrJHp2QYbH5raft7L8QfD/sjmEBGxISwJ5ZvMcd8g4n1
AcpX7B9d9LA7FL+y5beQ8W/P+yOkVDXsUYsJC8rNzdgK7onJDeL/NmL897j/nwf72eZdQAVmlvbt
3nRRse9XPG53zrGFKIu97kI0sP8WwH6JIj8bvUlb5XAgw4ONYZtBgOOWVFAO8gDDKqtxU0HeYf3v
X9qvz/gjkDSO44/W7VMYQ291o2Wgsn6kGLZIMRowr4Prv6/3S/D4qXasg4zS0cZyHtrQXHel+X2Z
3v37Gn9vLfnjvf0IH1x5tW5dvDfvLj/aMYRLd+7rnGAEJypN9u+L/TWx/mOtH6GEcttLlxYPVM1P
vX61Cs18feG/CR/+9pH9nF2eueE0NcU66eE2OEImVh98FOvFUW+GlfdUHX7jKP4ahInpEM+iAQyJ
fjyZ7IrUdAaQSmNq7aAMs57z+ZcD/9fN+2OJH2HSNwafe7ceHB+upEKyOvjMhnOf/eb59fdT/sdC
PyJkm2Vz5eQgd6rnGRMbmGyP0k9/rzHDX8Tj+2/jgL+u9yMkooOqXHJMiYTjtqsZxqYihfi/W1bu
imSstFi1+jWjvX2p/ysq/vGMP6Iiksy5WyysmeLWh6nsbag0ONC7GSwnFD+jfz/3DnWsv8bh/6z4
c9J8WmjtthN2NTfbYyadhvWLWmHoPR77YWV4FMXmNBTTGMGl5qILetTgg8rl1U7rTRlYST5ggrxV
kckbtsjXwXIPhRM8Gul1McWKjnXU+sFxtqcHmiLx4yIcQclh0ImVXcdUTlkrzbBKAzhFfo02Bkp7
YLvZOChZ7bnOwmGp7gpvirQSGP/84v6zGeyEsxpMwNDyYHXVd9v3oIiHkAPcj4N1MqCu1EsvtHoH
xjY5U0sR6mpcdc7TGBzLnoS18WYv99J6pPzLbKCN1KVrDb4nJzyZFxWTIAmWifHh3jc4q5ZzoB6g
ZRvJ6skgZ8uSr4V+SlMedp2xXsqD6l1WVhUbO/vAZRqSFMbhi8HSucOAEWVjzpN8tFkZrKhhR6M9
bXX3IueUUV3uM9qygst1qvZe1kRzM7NKbX16LLpXKd+tdGWVb4XzrVARhelkOPR3zTLD9HdPqg+J
qazsMRv4xkcT7VToiy3rHfLcsGnnEGNHsRmoiCwk6uQSIcMDa3g07atv1czvTtz9EIPHyvy9gnuY
rveSdGHHX8ceW69FOJgkMWHb1ASg+702KnUWD9xYCeTwOTFZizbGdGwZ4ZJ5zZX2u1yfZhv+xA8k
iFt9NC2KxBuut+3FJh9B4cfSeauCLjY9e9NVIgzgm5PXBA3U20KiX3C6J3UXN9bFCxSb8+LQObDv
cZd93heh14AskC7zhzlp8Grmnj/2xNw7A0a4lgnvyn6YaRHnXVz1Jg5Sz4SwVobz4vcqlD1MyekU
my2sayvJipQzXUDr60OkfeRk16K/0HxJrOVlSfvY9O9E24Rpm8cYxtlY86tMFaPpGAm5c2jN4F7M
BjRZZsHdYg7PVAWhOdN1rRDWIe3VqA9FXusOPfuFzXwPEIAohqZJvAI43y3z1akK1tgvpj57db7p
55xVQVxzKyKeyaZZhm0q4ET/orqPcpFs5tjo6c2feTRJtZ6oijLdP41Owej4pFBabrK7XAZMeWOE
Dyc09Os8t/gdM4ZsMVnsRxlUeGdPqfXgD/jF5cL6jrKue+AZCLTBiexl36Sfhnxo3dfA8kMQOKzo
v9rpgh4sZtdPQorIGXaGHXfq0tuC2RJ9IuiIbOYuqpcPLezQXq4VP2Rz6PdX2P8hMhwauuMYy0z9
TWfCdKfEJ1xYqOcYJfOtU4lZ9ra1mEJvUrZsZvVt+1ky+i8V5h3rrGS30+mmbtR5QyQ5SnvE31Av
FMHTOKXM5UjqDYNV2Wvq4nOTS7LwaWeka4hFgseWrKmHmDfhoIp4RpSbMQuwTDBWNK6QC7offWjL
e5A/GKsknzbe4oTd1CeVREubr1eQtgyrIF0pdZQo3rvGgWQflns/0IlZwg0JsWCraW6byoDnx5dP
hqSs+X3utluDPi8SQIxYV8fd2K0ZppZYq9RbQ7c0VMMCy4M8Kb3xVM4bDypFWbEDEbJS1DnXAnLS
Ck3QKnuCgWooPRA/TcYITrdRNImeIE7rX11SM8ve+cF872onUnxXSXRgEePFs7PI8t/6QoUNTZmF
x5L6Y65bVvoLc2qOfrpTUz/IKR4g2uvEVSv2+Hh1c1FWm9D0jpcLXFPsrQjq2JMP6RgLITZL38XT
rMLcs1bmkJ0Ke8bdkO5dvqEKN6N+Vfh30nuisBtS5nUy3udq63ZJgUCgKUE0mZlWF8NfZ4Ru0aN/
T+UhN59bE0cY/MLiN4ldrHxDxr5x52kaF1UXB2Wzyqm/7vD+hcsZz7y9cCBY0ZNVq1etVWB45eoP
TSSmR2c+p17STmjJKnPWZkeHo0G4QI83PtixnXFezr2cP9Vkrn2RJnNqx7wowpHi8+mvbX9PxtNY
z1EA+FlmzHOSsqSx42VhIGTo9pfBt8M2yEKdiote7jSqIlS884rGlkNfu8Badz5l+JLycYzMLmcl
pBKKbLkfnPlmRRHMNJmCKWkwKN9VdawMmMfj0ewsvRN9fvRl/qHy22ZNiUPKZJFwh+6KjbXUkXRE
YvolPqOKWfqj7HBBGg9+gJag6rmzcGxxyJWhmEN42DtuWCJoQlZ2aouoWE5l/1XqjY1AY1VVNGUB
0nRMprkyFDcXasQvM1gLXOm1xutctoR/DrAAptPJhUVcCfFlCzG/MJNGBTs/7xhRAwx88rlk6G5k
9vicjfWlFlPDuAujWYJrHlZ5w0fnP/b5cJ/ONnM7Z91XX0aXIkoszKI8MrJPcw7CyuabuWzjtv2Y
m63Ta/yhyxbrrahWOagfNxCn1rKZDb8lv/6sAihQVEdXPVg9TXQFsyfnnngfktrxaF9bhK1SfXSq
ZLVL1p21blMUWGuIZx3awdtWQ5DkCGGNMez69Cy6XWvPIVwYVefGpcq3eYNJeXmg5CWwvhf30cns
cILBAWyEme0jqDcGy3uM5GiUxmyYcExjKEWz4vh3g23FPkmZcDo41VqsU3i/BlQt0K+Fyp2fGpHd
3c82vFV4xtpaMMP/9idsY3Px7G0OMwBPbMsKdgo2VuOrqr5KXZ9ISneixPDgkIbugPsQ7QflCG+T
7EV49xOHUuyk7z3/0o2fLsLthNbEpYGzM8AW74FnByvS3XkyHmffj4Ib3hw4pIx6tiCSEyQpQfvm
d49jsdbeQQxPhd+wFJ4fi0bTUnvWIsAXgZ9jSQZT+MTRq9rLgXOsFS+3Du2jfgCW05+m+LzhmXww
Q09015HcmVSi5OAlgmrGjToelAvrgWdXPzVqimFQgKbsIUYdN+z9LVdwhppF4g4PnrsJYHI3NFbs
kGMx9JiZDitv74kl7qHIZMOck2Y1eoJwP/PP2e5xet9vuMTFJWXxF6IfLe2yLIUUbJN4vgxN7Z7A
3iKFfRYlrAnbEY/+6GfgiLu4g70pnYAgA7lK64kRN4/AuW55ZuIkcX9tmtPWqYKkq3CNKQt+ahlb
vFVBPjwrS6j3YHQb2/nwsVDt41BiI6FYFAaFjirjXWR7V7wRv8UN0keqXViHT6rzz3UOGUhDrJ2b
tlTzLodLO3OMVWCzJQYO04Z5tXdwRHWogjz0pnZb1TfsBXdS61CrIVbmvnZwgspHRPnEp+Wha6wV
TatwGf2osEEQmMfROfmLsyElKJjuw5UPk9ChQeo9NC8j1UREoJM1O08dDmlthJjNjXqzYah6s85s
Y7e8J9jV3oQIs4lBndSKuq7bTPaHdOudVdUsBzaS9ue0PAZQ+a+N5p8hZrPZZ2nK1JiHZNZhjhzA
Fk9ZEBuAwxYwa/OQqpyZGbZlQSQy8q1VQd7AQgNd3kUtV7EgA67wK29jr/sySpFIRzEruMH9SFgv
Xf+C+6qUOrGygwCKrXX16gH+FgivBt1oBe/fuX/IgrPkJVbKV7RFoGs6QKRH3Zursv7I1Btd9H1L
H0axRVBwg2xV9zg+a7qg5UW2bEFwNG16Dhb1pHBr2ebEnFwB5gJVDW7oOdVdaY2JXS5R43xVtjhB
8O28OB81rqOMPvcORt7oKHEeppUznBZjb88fqiMPgiN5sJp3iODgLw7RIBscvKcJjxmMDRsK/MVN
P5U7w0Tfhk3ZkMFSI3/IvQB/YQJGM+AQN7KpwuiNY3+n/nkm3joXczIOObjzPFzIpQ0QaIdX0iGb
lncz/ViGuwamVXXFsuYzoFOS4RH9yoqLFh+rYa/M9GlChl/M06EjeYhh0eT2kRfGK28vBOP45kug
3dBFhGqf0tIIVX326dOMy9OiHXIugeqLYKM6Fx1nXvusvDOM39eL9liFnHoeYNXpQjeGv3mw3gnS
gnHvSaLiZLZWXE90S4x6YzdfGH1+kPxtyB0I6YEf5RCal5dceswfh7egfm3IZ1/xSOH5Lfqqg6NH
GpaLhhWLiwZT+9IqDPDMhC1Ov2uAEDvoW3gUleTmOzfwW5hrl76MroYR6uOSnVvyXXuPpDsHpIxs
nu91mujxw3efRw689MWRDBLj2IwnXdlJi296roGrqqhX/arLcobvMUTi1FRQj1tiDeWAQTtIvy5e
VkcaVqWdCGkHCxYoliArdXhiY3frkUTVkrGszfHWq/B2tsiyNQE0JsdYF0Ee+RoMASJ3HlwKQzBT
vVkG4E3wRXubqea7cB7MEkhgvqbDRbU9M3URBQ5CfPCdGSMkhzI2FlA5Mqzw5pBFLBezihdIZTLe
DdFs5MdeQ2EPGYYqgc3kuR9fCeyJjSJWjYq64M3iwHS6iZxKx1PgRLDXBNLArDKMkgUmeXgfUQTX
ormONhScAjO07TkyvCKUxDrDvBc/HdeFd3UIkg3/sQBoKJsdV5itwhkV0oxgWMA0ghwy28jhr4Ee
WCAiIT5v10OP8LJQpGkGQYaK5nv+NdcZc/PrYuWrJbUjt3VYps2E9mqfdmAbgA8884odrWl1sF2k
xO7dUJeH3nIZbRVr6b0S4jCXL9wxY0w+Jr1UULRQK+SWLwHNINrUskkjBMhjhlSNW+a5lHk0QIA7
7fnWCK6++nByulnUtrR14mEcza4iV1YwiVtbBrkSZEtuBytmoAxBrLAQgMrOsA6Qv7T5EpbW88wP
bVOclFEmeYl+RhB4U5OuCpTS03otvJO5NGvDK9lY060y87Bv8TOhE59XZJuNB3/EkzluMmH+vrAs
wLCaVUDAhg9Q070D3qPohRsPM15+juD/2QL+k6VNqnFatba5WtwWao6cOYMMy0ru3BEpNRzj54rv
pL2FCdN5hmlbMd2Zo/+NZoK1yK8CoYY/1wt6r8a7GlBG4gq2siERzlsWoMTlZ/E8QA4IeaFH9zUi
jNmiQ8tE9K/nlQH7YdNLjwVHIXM5F5gDy/Tb7F0rA8hAQ622rKNC3PtWhyxuTdoxzHFjjNPGrj5d
nd5Z7cYyjbj2rmTUGxJcR2qGvYfMoWI8GJOa3zXdacrfeCH3NXCcbLrYa9xDwFMYqbWn3Eng6RtV
mHqnA8Kgeh9UjdbY9AGiKmfPnWMgOEzjPeQ+RCuWlo20ZQ3uAGI0j6YWrJzA/AMYptn33BYb07oS
ee7Qw2hMrCELy3UA+55NGtT7BQBDYX6qGlXijl+deWzwawbqTo6CdfKB2nQ/+mWYB3YSeA/oBYyh
JoFUB+8r90IOTGryfb5oM3QG+Hc3X7WeN6121qPnQ/juscKm+y8EZEc+dkw0HTxhfCb1GlkLGJOj
M5FN3Tzm1nNnjgc35VFq1FcNlU1m+jx03WJdtW40EQiWAjg1QbpTI2ZP+I3/x9xj7SVjyleD+LCW
ZPZe5GiubCA8n/Jj1QfMLeiqHF+d5aJr977PP6Y0j2Z+EWPKFuPM5XubeTthTgnPx2MWyHAeXnPf
TkzSNGFAjMSwoD20DA1AWBAD8qbT0cq8TxskiLhtgwP3OWxWDaRt+G0sW8wKVxdhK9ZTGqekidN0
CkvskosDVBurrnozwSpkKMsQ5Jk1nEPaBRm3n3/WRfHVwKBqqZyVRaf1hA8Jsv6hnfIYXDqmabNw
dJ0KsIGvhHvpFnLKNCiIe2Qpca3Q6IIDZcoqNmw/HBGvA96tvHJg0A2Px7x7Buph43xv33yUPWS3
9lu7XILpTJtPu6+hAQaCuWl3Y20kSnUHFK9yJtHVO4BnZ77iH0hfHy0KHOAqax0AF/k1XQ3dNODA
QloLBfrhMuUzE/Koqm2T7Q2VJwsSsw4fTN8FkeOYnzMRSS0WBL1h6xrug1H6J6qBXsw6kQu2Os3W
GX9ePLEJeB0389We1ROS0I2UNsMYygYKdnBqxD9xvEM1L6EPojReKpcJjzyNFaZx6wE3nKnKUDby
0iv0I1swjkZCZ7XNdwoJwYWbTuS5TjwWUPQZ9RppMygWtExjkD29sTH8exqHc1Nnl0mYu9LLF9jj
jCsxQP3QNxI7td90YdVRMEG+OhujbIYsV28+oPcnLOziVNz8jxxLrNqUbCEfh0skW6sO5vC2PrsN
RWgXG0vluwFHWNDvvFGnTDmfqa3jwJ0vuKAQXNCkJ9xXmemTPQ2bnprIdr3QARifu2dDjWEwwfuo
s2O/fbVgXuloHs64dIN2iLJswDnBLtUyEiWJTPnk2WjTHjFA36gwq8BdOTJqgckGdwgb5FDAgqPe
W/q15ofRW1EK/ONiwrIBbe3lUQZoBP+MyOokPo2S9Zi2q+gAlKajoUJyXJ68FAgTT5sDdTTAuAAu
JKCxwRXjzXk0P2gBSO3qG5nGfCHALGzTTEY5xStdxu1sghMoPqbsgecJcigNYqWeIJ8A2TgbxJnK
nulEQj895HMaTouVLFPLvBlJfHvj0A5pK+4xD8XM5jEleu90AFImoE9JN4jXMU05pE3dlTlXJ79+
qvFbVOrNnE5OUB00UIXbBXBTX/YQrWNLM8BzYlPmfAW5A9ZqslZBGS5ch/P8LTxgLXtiZo+aDKli
tG0DcZTI315lifIkf8MlFQmgHD09VA5SH3kFyY/Q+liMKuwcOAfoezL4zG8ebVR1KLCF6rvIGzBB
m50z/GwHwNse3/v+oabBuh1xZQLP6A5tvgQkuGiZQFjuUKtIg+XOBcwkgzzxYYoNSvYVsnPb6Q9V
220MOFfo4Erq85KS2HTGqExvGcLqH6QK6N6mKQy5q2OK1knLY7WPZukWYsOgai0e3NIXOJmGymg/
+PBk9tsZaK63rRbBYARPLHEFgWL1slWn6EGJDSHDITMfpRBh2ZerKUCto7eslZOmkUONizZiOYxr
I6OxCN7aG3qfqjvMiJaeDI36ns/vZv+Grhhmue/N+K1kd5hmN5ytYu1a+T7VKYow3wWMjhcwUzP1
mWHXsBzDFKbA4aNHaXSozTzb0oACQMG6xt8tVnOXNh4gsMWIpCh9UGQioDaNdu1Uw5PlQSpokdEs
Jiaq9kDzObLB/TfSZ+XsM8+0XqQr2NSBVDfzRIAqGJBxdph8qOS9sB5LFKW6YYgJ/NWdR6m7xGvL
uAcF7GaxtGGu6G80D9YpRnoEkJ2v7027iVzrE0OWyGNMHIEHRyHM51Uy6mEtgFnqEhLyflziqAcu
hiNV3NYSveynhbdr6fn3GZjiSfv7HO58jt5a6DscFK5alA3HpyL3IhRimGOucwc9HOj7DRDT9CAh
tNMjshdhh3vWnkQM//IVqbD+mYARNyy5gjB1mON5WpzjADJAMusj0j4tWYXjp1Ztb7LR5qeuPdn4
GULQaCYS/qV5wn3cIQaSZwTBOXeTFL9RDipVIoR25UWJfUphzQgGwxlehhbiMvX7LWHpoCxv9NF4
m8YbmrXsLiVKd4EEiLTXTblX/X/XKZCvJT6UsDmyfTXNxzp1Yj+v17X9ZhhmRHyMwrr73jFCUuM3
c1H2c4MorfOdWT23cH3ul8cJlK5bf0tOrhMZ9zN9xW96gTwIEy7cljw7lt1Do6zYq+gmXWhUAjpP
xUpgANddMM/Z8JVE+p3D0sqyHv0BlSrnC++eNthkoMzRw5xufXZBw0oXlmR6SDzHO3mkwv+XYdnd
D4CoBK9A5BWYPx4GYLRQrHC8975Z2/7Jy069QFUGOUgzQrUdJhC0XKfzakGtye4gDO6gTbLIVhbx
Q234qyF/W1Arkr2KeDolY+NdPIVGMjBcollbZiBCz8VFEsgYFdiXOp9Ar4PGc5GbW5fCh5G4rtiC
vTKNsyZz6IKAMfEA6LJlLakTigFrEIBwkSlY2zdozbsQQ8QeXVN7eOuVilLnUgBTz0Xzpi0OhlQf
tdm/Qg4/xgcBsoW5QcJ1twr6g+k8pn0KgALvCZRHIXAV0eGrtAgqcxpnAtm+CYwLnp1QqKQNKYxK
8thztpXcLEEDhqNce65OqqENPXImKDb03qNGKtNNdUhLFLNxm3WErgPUMKocVUvj3KEGIvaju0sV
QVOuf58HItZEgqR+aReFEP9SVEZoIi9WZc9GlPsoaAKHaKSq3rEW7ws+ZXt6spchLFyOOijG8pB1
t9KI0cjKuFDMGL4CGYQNqnpB6uNT+YYPBXPwmXjGpZnqiOTXGjjNTq/w3wjzUuEBBBjMCQTa++xB
Ytmv2ASfKhMH0rS6FZlgbmLzg5aYvLJkbPvfYOMjNC1uuimNCcikygITiExa4xcI5OvYqthdvLAu
zhl/WTgg0Yxjk4kDaYu4ICc7wGXWvMFlFnm+FfEG8qzKPxJT7ETWQLRXNHeWgygoeAgdxl2PGXOK
9NUZH/ry3JZ+3Jr7QA6sLd5dx4auzLOHTFPzTVsW29p78mpxroZybfxD8iJYF2juqtJdR09jWu+H
pbnrECGKJkP1ASKxKGebpo5cB+1KBWBjERwm+z41h1CVXZJSdwPvdnxwn66/sTBhXdboWhtAhQNj
Zg56jybQhs2IKsdHK/nZ1tCECWww0EdJMV1E9nnWrqm71+PJLeZti/TTKbFe4698+0HWRz+1Id+N
LJ4ADUwgatpsP2U7SzW4wVGDda+pQiXZfKV49xAeRsl5RuVHQNxYtTcXHRw6a+2CQOlRuCZtuq4A
HpdGhlqfOWpqTost1AGCFUTOmvZgkhlcRc9X/VSxIvBQGXTOdpG92rhhuhQM3IJjUB5KVJSlteP2
MxpEwqXyQwNw3QNazcqrbexLiilKRVDtrZkASOrsHvPMSFCbYcBtn0eaf7szgHoFWTywn47YQowE
ZXXkUrYIreG5Kep1q9LNiIBTw7dJZjaoXRE2S51MoNuDzN9AhACQSSUO4kswoqcClRBQYLp7bxcd
zS5mczSwAsqWPs5d77mRqdMXZXwsJvyLZmWzxgNgAJEBPV1AZogPo5ZvjtcAYz1+vbAyvaAnIyFd
CRWMYe/0W2mCjRjQZuyUoP7Fsp/Kb4O8uUEZg/xoOJZISUinKsLo7GHGITc7va5A5JYWjjFQU4Cm
oGJEmx9AQ4U1GtofRtpE6DtMHAfjixpUZonKhQxWpFTMrE8iz161gXozJU9gL/YY3w4d814uoJvN
ZBiCNe9LEFbtxg5o5IHdz28oV47ZycfM0pyBY2yYVRmsc+5p8BCYwyOX1Zo3F47LR2YUhfRXU5TR
jUwkPA+zSTyI3Ns3/nyB2wP28ZRnBx6gvJjOzPEHlH/tNqbW0cI1DkfFpPNzFLlcNlZoRg2eSzUf
HI1mUcMLoSSdWEH6KCb/Rns67Yk0aOPoweniRrRdsZaVEw5gySprL9AfYFTXcXBiPOaqyruTQ8aw
pKiT05Vn4dzVwJa8dva3fNe17DUZrwRJo1tnZ5dML6l14iZ6OfTnrJswbx/sdlj5RH/yubznmGNG
HRspzyVHy17XfNT+2TM+MBgBwkJDH+QD8k0o3CKktiXIBr3SLrzDeuvLBmpsCz8sFis0jE+3X6Af
uavGY7ksYQcDIdfIY+oHUEScWRAIcGDKQaeKmUCaI75pgnsdilsF6iDDsQpQvZTYe/MDcy5rinY+
H6NlbtPEwnSjGc0eErzKaNLINFE6BE8qxrd+4muC5sma7yfxpo0hcZ1LJsRT7gYrrad4RpgMFvw3
ZKB/vNjL7xrr6MkJ+rdJBypz5MVzhauuocPZW04uUEKVprEGJei8apT0Aq5j5ETVDTkF3zhiIRLs
zp3Z2BxtT0W5UaxK97ygIpsp8FX2BJVSuabcB7F2genZ1AuMBQG/e/Zhck86DWJNn0Qv9lR8EArm
Cylj4z44XrlZ4LEkoB1pE2dlIzkvwTMaLrBq0JwXv48KvWt9ON2CsfUrRCRi1Y/ae3XR6eTaNvj8
bQMKgHC69pAX/BdHZ7bcKBJE0S8ign15lQDtluRFXl4I2W2zQxU7fP0czVvHTPdMW4KqzHvPzeyU
6qATcmb7GnbPus6ddRHle4jebT56u7T/1ZeSWyaI9XcjM7lkylNb8xQ2EYfQEEz229Qf9aUGzkqe
i6naD0kdzuWPNQAJ0ZeZOzGxXYXvPucdRG4ex2OMXD+J7ERtw6Hw46CqLHbg9kk4JgoqME6FK9ea
mp9n55pOGnCU9aQ39VFHO9Wl/oWZsZ3cdKN4/cax+2OidbfGVfxCkvzTsbkaN7B72k4kECAy3+ji
tXSMMIpfTE/y7tFO0CpMxhMub6rK44QcMS6ADRzlcdGeBgez6V3xPtX0vS/f6Wn0tUSpboAxRK6H
TH6ahnep8DyZuCWn2YaDa5lrxNsTzy+a2bIIQH0oYn8zv2yy0e+GV93hRBkvk3oX5HONLvcXsW+W
8Vv2Xw3HWZ2y3tyEftJ3qtqEc15fdM16UzmXDFZCqtrfYM5hV/wrMt0vy7DU+ssUMxwdlbq1XloO
4rxO113arjX90pfZUcR4MvULZCBCd4v0fZjHiJ8Ct+Evi66jh7Rd1/CJcCbYWKQYTpHIfWeRu8b6
9mybm01rAjQ6a6zWsTXjpUGNsQVWTuOXym0A9ANhFU4Kgqb7MMOUi5JrX4vHXKkWW2SqV547fIyl
Cp2zzQaaFXtr6Iu3yhv89Fah0DMFKhcyx5L/tuQWSqCDtkcE40WrSyz8DOHQASNcOApd/pwSqFEZ
GG3iFzh36tytFsCKFVX9ulFqX4HH6GdlpeQ6t4X9pHRJWKX6tuPzGQ1l5Zner8mMhrWYmOYxTOtG
Xf71+OXWQ5pskqDgM2Lqlm8ouMqo8MWM3fxuKlxEiAToVyvRWKvZ+sodekj7InPmO/dGkNl6yEC7
dTZCafCc2U507GBGhlHF5bOCyjs4yyFBgdcKbV934sWkqvLU8d2aEXmay8ylPWndQdJnJfTjLJZc
d7hKemntFx4tt3X9ytrO8Q/zh6Hyvq2i3isCXInaqFgKvigrzAbPH60Uc0iFAMkmf1Rx0fvsJJv0
mXFpwWi8DxwiIx/Rgg+cu/E+49XusJiU7r0w3qk66BRwPprhkOQPeo89BtTReQWEozvNvjdLxBue
mTgKho7KiCJGia1VpNGWPSxN+6It7nEQ5gYuCIwyvwjH3ps0ofqj41CysF/iXW69P2z3WK+DOmqv
ip3wpgCWKCQL6RQjo9pVPQt6DMmWLyykh4us1kFSJ7suLU5zshmod/tCOzVpBYJjPx65l7GrDr1T
b2Opp2utuXFU+UL7GrAVWmHtDNe8JjgVOVREESdnivMNwCm6gdh0lDges4smroHcppbRh61r8oan
vBxJQy3WAXHF7At+SERZNh0G9WeZEp7ca896jO5fM/5r0btq4fo2i2N1ngYG/68qY6COwJ03vHXf
ytAuG+bv436NFTdH6XeU/Axke+/6ezvvTdfbOul3UU5bmPkwrk6d1AMj7rc5pQfr8PwuKd+pbp4s
1dgK/pmwXuGm/KXCPMudaS1zOwC/9VOmnuV8OXP8LiC6jEndW22CzYfvMNm3Mq2flgc5K3sOJsfP
ClTiOKVdV/Jjnvw6Vb1PTbnJCv6Tmu4P9kVJSAhYICFVuyuL6j7WBYio/ZI3Fstds82wNAdJJ2IV
//Bn6AftcJ7j3cgLq0rvbDQYeSk8peo+Uwm6o7OpMQXmvrzx0U3ZW+nJD8DnUzbfXK/dyuUcu7ck
1078Fl/Vm1DwDHJCks8sToM5bh2FNZ5FgroZrYze+5xrby3n/LPora8l6jI6MDAhtT7ZDcsAOJ67
EYWXFo/fp9tdqDxOmlrbtqrpM9GESif5GoxFruwqDke7CWNAzFoLYqtYm23qj/yelB2LzWzt6vzP
SktfQ+Yr6GGjXPLJd7458s4g9oB34C599G4fDCqqkxsh5PS+5+qBWv8mCgWsK1GUEtrnHInDWgmE
LdtL9x5q+5idZ21rTPpRsobV6mpQruVgTelGpv13n5Z7j453mdRAE9N2HBWcuiGoPReIrz5WMTpd
or2Bmezaot/nehUsbuJjz8S4lOynVaEuqrRtfWlG27iaNixi5RMxwqZUx3Wddk9dgUlatvFbJRkf
rbB0jpJS4fgqHXZngv7NXvVkMvwZ6a751eLlmuZ8mXWpfNmP2lXxDmVBbbrM2n4ymm2bi0+1ZB0v
puCsFwcWaB0VTUFIizdqAwbWaWDZpr6bavXNpcqI1MYf0uE3HXS/q9WdNKrtQy00o2GXoJeNXnsb
TcQcUVnHpHZYuWNuK/XWWenG5jpfNCVwCtipTNvnsfKtRz2DGyG3GkvfWjbQtFMGruQezse7A764
1EnQZd5Wm8uzguTkKvgSeQ9uVrYHoakBn4JcmTR7jjo2oReboWl2J1PMGyOvP1XsFi8C6Lb7wJAi
mAT0woQPbzU6BRKUKQqRjBfOB/4/ctnkeXwwoB3TDGV5tIaPVE0uUySeWoEL5XTTXnXoEyvVnye5
jSjRVk6/mFgkfPgV+6NiEl9Jdc81YxMpDcWLLl+NMQmAMxhv0o5+rZEHbMfT6BlPfUMrYAzFvorK
bV3b4BoczlpjhalmH1UG6w/JFHaL8+J13V9eIBhXYrqzvnkXs/czB4Dr1b0mQjDVrT7SwR2mERMD
XHgsPmxt33SnWPLWgfbon1P5bCF+tBYau5VsHnrZMmKsJH5UzStr2tS8jdWisoOK/Qic0ps5/pz4
SyjKLRduMGcag/6/H+LNougrGwNPdE5YupiQs80/S64LfaGTYFMwCdfWL3nZbL2H8yu+TOUQ8T8f
WkC68rkBnKGbWWcaGGWccRLlyDbnoXo2xNk1T2KyfDGC+YIJR2p6iFuqfjZ9Z9VLpL5Znb5xBsfH
F6fOC0oaUEntUSoMzXR2YviMlIuOckmlum0KBU8dFESuRPEwheXa1Hatq+zcPOWPOTA2tNHNy7Rc
RvdqRQwoHgpfdHlYlXDN0CaL5W6FPf/FVIv2kK3ah5jt7c3HZLhi1dfGqnPMdWTDheHP2exK1hw4
kem1AI/Kcgb6UCAVmQji+s8y3iftpjhgPbyYasNyjfQTwS+zdjAB66wYrpmt+dWEENDJrV7ph2ak
jS1BFVp/5GMdU0riOt1V+c2zN3F1SByYrKTdKamCFfspF/qayR8m6oTWm/DE3afIhftwlJMxOG9C
z7GRTxM/ZF2YqySFR+zqz7YsgsrFfTDzF83pjy0VT0pNtGg7y8Fh7KkFLHSdBVMlZjRpfRlKZatH
OPQKITXdWovyFA+4xFFzSqheKhIbS93ekaYKcUmJFU3Wc80xF+lLmD/g+eZs5eZz0htrdVkCG+Wu
K7+WB24yVQcPsLYWqOuluWrnMoj0rf4oVCluhPsuh3vM2hVzzoO5oaiSfC4gL2X1nYPdLHWErp8i
134IfZuMFyG/jbrzlU5fKw1iHP6IweUkyZk03+7y2/Cy29boN85P3Xzb8dECpp+8n8F5bR3gZyU0
6H+W9GtMt6z38hPGgE+AKblwXqUaJC7kUiXuwoxeeu8Q94FSphvVHfaTxBis3dAdzVVjUDsiQwyg
Y9q/JFqwiOjpM+Yso4EQWwmcNntJ3KM+cFwocWhOz5Hd4jiJYw5v2vb8sPl3hLJPhblSHKR/jzlm
9OgT4G0l2k1qfpomUPG0Yq78sR6OuiXAgaXfaPNKXU6aHFapBfgxXAYvASX6GvNdsjyr1N5KqiLE
ZDhSKMX6qesoXkeuUTJ7zXNhTC+DNnGBfkyptZOefopm15/TnlP5rEmEa3OLqX/Vzb092ice1I9o
eG09+ztGBYjrGU0roTLkesftVRE8dIBv95STFgIFN2McsiYG6Db2LudHj36mGu8pOuSD35DJw7ux
7rNBmeYaxAdqrriUuMi0g+J3V+Z4FZH73Mek/1X0tPSepP8G7UWH73TsOEzYxtWnR2EW3IxHjw59
lHcF66+PeHm6ZWXqSpC08qImRLibNTXNPtN+ZjM+lFl1aam1QQV8Rl2GtfOjkAJQDfLQxIjauibH
kUP0cAq19htTrsIk/bKd5FTlJN+p53WwBmHZgakDqL3NSAQzKkwBiJL2VSDJk/TjdQI9agotGHJI
n0al7Mkv6SQCSz0rVOlDnZ2xLNJVEtN2dLG2zvL+dY5+FCfbeg7z+vhqZyo3FPOv0UuDthSgqg30
4D/DPWYuNRr19jhXWzGNO0lQpEw+DPnRUEWxqpIq7HNRd4r5ZS75vTdfjOinEgel5ZBSnSBNqnUO
V5ZxAzX9vDYd61ymt2T4aJxrHblEFLRghsSL43rTJE5Yc2d7nHL82p/JP2RGgWn3p2JD2FZ1gxNp
KPcnxFryaMPc7T13bybTjpG66y47Jt3ZLPMdegki1JtVn4r0o57YzIzRUmSXur70nBMFxG48WZwN
NkB1LcKZy0+Z8X1S3of2K7ZUhBPOwu7uPnI1JDUM10ArTY5V6fgFDlFUt2cjvUTcnOggQ3FZSvfU
E1rKgCkN5S3R323gIY9vtUS7MJK3nsBEV8R+GseQMVT+6jbrT60bY4S+D2W0saY3N//V2pFQww/n
8iIfpSNeoPfexbZfVQMGnbPKrcS3vTNepbC+pWMjELm0BjcDZ2hIFwCBdD1j4LCICrPQgjg62NjW
w4EwnYKlkmFPWdS0Ed1N72CHiXYdVQnRsdxHnHgy9eM0/ZhTvLHI20wdu2cfOSYvmLhrY0cLZS3W
ZmUHvcaD7ZKi4sXJC+Ta49Dt7KEJG9I/TemsVaddg0yt5/z3EaKYyreFRkLQAEbNt5N9xBzTXGR9
C8n/ay5B53TbAnrAoXWU2qsGr67ppT+SlhOg/o94nxu/qMmNwQJrhSK7YTGkqj5XvcahG8r5afHe
2v5XyH5re8uLSPSLUnwK0hz9zKSsNL4s3rVNGvCa9p4b9Pc6aqMCeTwAwoJ6ZkjOD1HYRhBVZw5o
PtpijH1TQAl706Yf2l2UbCcsPIRBUSNKiWeJCF9Of15ifpeNF/Zd4U+o6ZUaujOn0ZiGi2vSQoMp
WFIN44RrDOXBeJDmDt9BW4Owjut5nDeF0xJpM/3B45ulNJjKoIOJ0LThLZ3xW5TflEpSenKDm7My
26cI7bBtaBasWz1C6gMbm0wj615dfYBvLG+dMm8Gk5KvxsKqpw9GMTiNSVVxLkyOTsO+JP28jced
AztYDBQ51mZZmkArtdMixVoTj8aKzFXdHGNrvRRIs/wjm7670YOoLsM+SXl35NOEZaw/hCPJSPyx
4JFMgiRWUea3GlPWzdyGR/NOznwUvXHIEjQKcoNzHx2lhNG0H5Wxt7HqbKfIW46X2sz4uY5Oka5v
LKgWDze2ivRrb7LTaDjk1AppXf9TNO1YArab/T2WxzgSmOfdrsycjcB+j81DS0ZBIvtpKFyTC48j
1lRje6U5ZVg3dv+somZaFTWgcm7sr7xwghjsLWawPsK0pmyNHLqT/KjU3ka6k/g5mhDvoC1yb6Tp
SMMqGoIIs02x7G9v4IbBm9N0ANWOWEPzlTFZMwNvNKsFjZstXg/qkW/cA7cvje+UjYWt+SWwFMhD
NSihiQTlhEwDrksFL0jWbMqORyG91LrYK9ZxLjYzsTGjvOv19+LdWaQRpPJf2ainfHEChxatGv5N
sADlncuyEVd2lfiapPQt4jDGhBzzp4icF4egYu0qaSNGNMHsfAAd1Gg/EwEqTPuRv3mbZSBLkJyc
BprcpKhZWmdvevSTZIpCpThKjR/AFg+q1Y1zzFKVVIeFWJ3/lNxwje6tZyRCVJbfCUm41Xf6NB9s
3FXsLW98n6M/gM06rl6sZO9xqkzczu79kUKVLpceWlka3+A2g14NcgKSbN71vW4cmEDnoN7hWvXR
eozdvYvPELk3y6ZUMQFlXyo2NKrL6OsVh84C5B2/CBYXYhi2U77jZz6rrn5QAEydnihe/7wQUC4O
NQD1TBZ4SNHayqPNHjTKHg1pTmZYXVnYCo+c2a4orJ2DpJAQwamwsgVRHeeakUead48K0js6S7W1
W4jfrDvW8y1vjwlOWPuEfjVX0ZHaQNZPrFsAiB7wFhW6G2PzmJ6uiHsdXcBe+pR4Iu9Qclvkn8Mg
MHugH+2K5xZYgFAxu8ijdR0dWpYMjEQJ03uXWPvSIspZXi0YD5kX+7F6GyIInD16R989Zfpvk4VZ
fxvIWxQORd3zgvFcSdKQzVfTbod4n/Zw6NlTpXSnkY5exHdN7rLpdbB/oB4jDYYK6nhA0Iigfdz+
2lvtXvbLScIgJFVGCHHEeqf+zK6AcWMBQUVd7byo5oH8x1rqOaJeFdAObpUlZ9bzTF4VlGt6bZuf
DM8uQuLkiSv4pYWsD6RD3UqC8xfQbi2i5j3jcxLRZZwuksSK3rx45K9bDhsvhfk6e9jgFR8SYAK5
nWT8SeDIMlzWJT+r+tZTzii3hMvdMFMJlrtBx0Wi6y+jTepk6LfDsNenmocO0733XQsujfytG6Z4
jJHH/GuohLYfVrl8VI/JauY2LdECFY3zMv+XZyBvMbvXNMSa5dJOx2k8i1INovRpzBixOWYYhlw6
7iWB+WPlxd4yv1zE3G74IdAMCr7NnA6nvw6FjTTobRT3qcVAWlCgybzEONY8K9fZWEA1mLuw5Gu3
I8VmTb5l/w4Gi3iRt2tELQkq1w8BpgJLDRA8RwowK0AkYa+htnZFH6RIOUspfh7HuTGkoFRVSo3C
UWBfo2zn8tDl7ltJ96Hpr3zcqLQq91y5amm4CrW+OvOh0/Afp4NT/o5i9Cdq89J4GVqduV7Fqs5+
VS5m6TyzrIgpFNOvXtMBpKHKM8IUpFUDaJHNBiZRm2Kaq/fBfGvJhuio4tydujiPJYWu9AwbXxkD
tXf6K8km6fISdwd9FEE97yfzR49DTbubZrU16SWrpIamoNepX2tavwZEguTdROeoEtbKhBoq6clV
vhgGEM/WRwvNXD/iIA/Zv2A0TZNccgueXZsPxZj4on1dSPTLRKfCLR6PjXGPYUNz9pPGC+ort5Qo
rUClFNf1ca/pVuBFRCns7GMi9JAotxHXKp0I71tPwHVO9NJFcEZmF/QOVlBGMFrN9o/dfYNINzqA
zdAfYrffzdz5mTld1GltpgT60kE8666P73Ow66VYWdivpXzK22E3ghW4aflkFc9dz80UtzCpMr5g
+Bwma3wWM9hMVpJRwvpKMuXcGjkXHJMIvhXhhsqs81z2HoHstFwJzVh7bXKoHLnx+CSXatkmIgkl
RLkX9dU2n+3bA1QhN+OuDbMItMgIWwcQN+dHXUpTUErDimQxdUDaE7OM1GAgqlTMZF0nSXhySJVj
lWntSikqjs7J8fsGcNfsKoNOrmP+tjKf64nB4r3cOWX50Y6w4UzrKlZtZJOeGD7mxqpXzFrnsph9
Qfi4d8lgI+RZ4FXrBIBRFua2yFIQMZm9isLmF5Z+niPrng+uv2i92KS6iVUxnlK9f9EVC3NwWrmN
MW4sfDlZpu+GyLmjklNLsDHOhsukPVrOsh+RuMxHt+ewYEMa35WBvKKa9Ua3lK3V62uVvaGxp7w1
Cs2yzv3RiWozW2DUjggUNbmze5OXU0Xk04LS1nZ2TI9pFdPzCAGVpTD6D9BOScNcMU+2ksIm9OTH
6mU3ivR5SMD/7fKfIpRrX1EOmM6aXsKvZ7B6Qws84FvH8b6GgtYDJtWemV3gdRDxTiCz6AzT+gwd
tTZVlC7h3fGH8WjcV7gBuqrNEM+bkliCvfBGMAwWM0p5nWhJBZ4w+3MHQHaFgs3Urma5b+Yq7MHK
kkUNarDPSGeolNuv4Jsv6tIGChJmdx+YijAiZMZLfI356+lZc64hDmdF2Wjqm7S0VYmFkUMZLOqf
TZC6Va/WWO8dYH64kwbsIE5GYBXCtWruN+L0kFsa6yWpqm/RhJH7Jap/g9H5uTjkS0rU8SwgiUor
XadI4yqDENwFX1JBkL7kNGam3u2KcecyOwGriL7E2ajiaRI81mT8U3grm6YlVTCBCD2XOjkqmqqE
uLK2aqarPX21xTUDZE04TtXkydVA9jqMBVx2T9kL9Q8jfKo+K+SoRtkvxsVlj1pZ3SQH/MP6Kz97
3NGKVL9lPlUVE0eUtaL/RC6rdRwcyLKfw3Qsg2ZZ/Em5Z9ZpGdDdIwZsuIdhNAOji9jnXe6V6TMz
bhZn/6ieJ9fyeZPXWsTMjRnnSSoHuXx13fvjStMiUoE5A+0Z4kNFoYZNSpq7uXmqv5TPRUGkOWUz
DRe45NOOAGQcl58K+A/jQ8BrcU4e4gH1liCOMvITY1gVtAZKdC6yDW4JtASaDPFWlZmw9kbwoorH
WJ2IOQsltSeNQEGiojD0sPduDrVvXb6L7DtedJ8g1zrVG6rm22xdbZs3STZrgldhNl6HNFsPjHYY
5UvS8C/vZXSYG/fQg9mW7fMMKWCdEve7YCUNXZrymcPBQyh7CjVlj21n+U78LKzzSHiwuHbyucvm
MC7O0fijdbQSPcOGICzbs2MtG4XghnQOjHZYUuC5+iOdfkcQTxMk31FWjntNWV6VQ4v1OZHj9KiX
kF3gr4UfAzMAKvuWc5pImI15Sp7zGnVfCdGKctcRhSGD9mA7Kv5q4wNqtMM0TfzWOMeQuXV6jBKP
PM4xKmj+1qrgP2JCL10m+3smVNQoP13OypazJAs34HATsNHiZ1MDHZRMX/ix4BJhhoZyE6nfmXJs
9aDqnrt42Kf60XyEhe1TKV/qPKcps0P2PPNAzpxGf11KrfkzlgYFAv07IyKo/c0YwPd1sXetdymm
G4EhzzV4uDCBu4sRnQb086VIwtRhZE/PuWB/CpWnz9xb0cGaaSMtAlTDuy4OZAsAqqrQirStOl8U
Ze8W9l3oxwg6o4lsZMfP8UGcNL+eh7L8iDnvFu3pAdzmloti3BL1q5GZa7+fct9Tvrq4pV76k95L
SZSZQkzr6VwwfzbSOqX4xMZI0qwJPPuz9ijJAyJJayvRqYkvEUHCBbpnISpQoSk28rh0cqdLzjwL
zIL/ff7hxT8LFqInw5bACTBkNXw6yyX2mC3i+u3cBHXxtJg61dI2G9+7Yd3RuGTWP11t92kRsDtj
1dUbAiU8TY5LYU+Fk+D1O3enAfVQmZY7qbvG2+XD1V0YCT/6duMFhnWuyQQrVAxp9ik6F1e1D0x3
Xg8kNNyJJg5Du+WC5vvrmqvS/Rrx90hRNzxaM+p4/mrNxDA8phFZB7P/qblEBE/T4u4jD5RGkDHS
nNXChIC4f+uIM5Vc+3PYenudj8/V9jPRNyhtv6KAr69dckd7D2Io7LKPQtOg4GaUTDbtOhgL1ztm
lMQEvF3tdR5/TIQo/OdJvlTegK7LAzleGrR3gplrBjUF5dCs+vbQMTBBWM8LFl804ZPuPHdVWAkw
O8PcH0qndpvU7wlcKTaO1ggB3vrRjCSHJT5525Id2UN9ZZZN794egH29zCBOmDf4zwqTqj5FW70+
6KtMfxcwbg4jENqsZ7YCU7EFKSHx+F0jqWxECAbGFLwzxUvCrACyGEp3Kzuoq3k/LyercjeJnm+k
ChuPrQM/61XnAhm9/CjbI3+ZxbtMYPpRxB32YnS7hKDWoqX+YmGkEaKPVjHTDrzhs/XK915mTwkQ
JOELa0bRQGD4VtQPo/wT2YeVbonmrV2kmxmIeojNLZXHaoo/c33xE6fZRc587RFoPN1d9a4vl+gd
VPxaen9qA3lD6nAEvWJprDm9WMOrlKhY70zp6jPuUmQz55w25XZ0T0vx0WUfQmxF9qar94QqBw0C
5IYYzXhq22eLFwvzbDRh823t0CsxBhjfrLdsnHramz0cbKCWxG04xJ2oD4sxC2wNwGmYt66IWaqi
EdTdzVSude8g5P2vsRvGrkWVyEVoVfWa59+yX7XxoGWftXtfuHgykstqfG1snlutY4Y0rd/Mhss+
QJgiTQfaVM8fbnVw53Q3Mz6QB+wxYyqLnyydzSrJXnR/Fr5veRHth+n+VgVPCRccJsBKKc/TsNFo
M/XlZKevasHFZ+Vb4clbwn5y1y0DL4donId7Xc4rvYPI4Wr2dOZOcHAqw8ZAAEbYxRAOSbLwHkVr
J7aOCkOLdD6NgrJ6hc8mjF1tHwrqFaXTsJTMQEOb8jBPY2JHwrYPHSPMMPFJjPizGq0p6jZsLmJK
Gxmx5qMvLj1MawX+WvEHK/KCy5NM/i0OFph2QJmjFqYfXKiJSS62qv6U01AWHPzSxbGN8dSaA+JZ
AK2j++7wOsGPiOXbKxsoWmR/APp6P4oyW/fyJ2L+le0h+I2v1bRzlYKywSFtrkB4Nw4qjZwemYBn
m45+GbONm34P+VkDANNQh3IvIHpIYn2b4dZp+kllbME4vSy8+CwqRcMQDMVAOl7oDG2eU8a5qGV+
MOp7wUQVGyGymm8N/mnLoaz0vwUoTEeXWI5Xg0PWUz4e8MA8134t92amh7KEeEeVVIzzbD2rkDpm
dIDrrUTYWQcL6xkK0fZ2JdweWxKJDuFfQLSRiDB6Ou91HG0twXX1qYq7sXxHLh4E4NR8lViQhUfe
8JgW4PgkyGqw8hG5Nm98PbqqnORo4SMFvvEltY8232rxfMwSDq28XVdV//QIAlTKlc0R/GfY1Zhc
EuunsZ6E5mfmkye3/az6MJaBN+IEMajMYjqPw0xK9i2tpHpQ5VujgQrspMo6d3h7CWo9Q9RVHMJ9
DKu+9ih2nZuRbypR49ZvBxdj4DthhomRaqGNwlECuc7m5VHdqM3axNtZ5kOMD2wdclpg47mCu+xE
WFWbMT3Yo4Frt+wscxPlW9t4eRCrRnbVCoprkuDd2brHDEtJGfoVNp3tx4O6T9m0tnhTkBIONSHP
7GWTEsyTMgl7nFOv/5nldpz2hYiDsbkxdWvEHavmr0j+jAUBmureMymNgdA4lfucaFT/zQi9BSy0
8SVTUFgfvbK1e6Xd8gYSG7k2835UhhToJsJivjKr7yK/lgUv+05YHBDXGrtMlyHTKkS7b/Urv84J
nzM1bpqhERumttlFqLIggUATI7TsNlrb2j9O2J4gjst370zPClwbUwoUZifJPCicb70oXrWZILII
HyAGMUHF3MXGy2PEEHLzYpPXjAANKOlw1yMJQsLKLx3SEXjVVo6mqUPrnmGYlfRLTvFOtv8eeUBV
2U7QjMmziJ/sxNumCHQeK+cjOnjznHNqTjy5I8xzqc8bjTJan1FbmIKWMV0vim6CJGjPlSgrxmBJ
Aquhrfw9hoq0TsQhcFu0Z+GZ25pMa/QTwQ3qIkwZnlOgtc2XTMKaM7Uld4+mzkREjEBvInto8Q30
71526+yPKkEM6d61DMSty/cy+xjMP4vJbkY3hlHUExPPwprQY5l4qKgtBOhvB2gUI8yVA+cv1vpi
bdAW/LJ/M7gnnR46vHquEZrd9qADNPc0ek4rg9FG6RgYWnPqjXotzCSQTCFwItYb3yT29NxT8v4y
sBOj5vKYTFhkzS7mE5eGCCVIpraQqNfl3mKQJDnOefrqksx3PJfP6l+q50/DEG05Zk4Udesmfs4e
iWuZ69dpEuseVzttbO4TZ51P7cpgJMecfBmRR+g2vzbm9eE0TcyfGh43CVq7YGWK/TGSNcY9KGs+
Xk0PbHfaaOYfyAfJteLYyJMYmSVTVH7EgeaYrDMyzLtILxLtPF6+XY7l5j+Ozmw5UhyIol9EBCAQ
8GrXXt53+4Vod9usAgnE+vVzal4nYtx2FUiZN+89GbPJuAVkR/LA839EOGIy40FC9BPBez3sZ4ZW
UDKII74u1ZMa7qK5ui8qtZ/y90C+jOVyF/IuJ/MJHM4+JZ4zEJ1JHtbA4i+4ScKTXE/JApPAXXGL
pPzom55KZ4Fcz1OV0JsUnoZ8cwYY5I8B4+UYKyd6QEY0aHkZ0YI1Nv0+q85V7hxM+FB6d0n/2VcP
dfyMMVUaAnhkiqQ+pvgonZRmnKupvPXlt8P+9dB5cx3qXG6EyzPtsJRI4P7/HM169P356LZ8qAH6
Hmq34E4tyZaa5MW67n3WUTcHB5/5cjvtTCx2BluJWyafkvMhL9zreQwY5dPZ+CuNlSXfklY7B2dN
RH8+z+ljzbHUS3PFgLiNP0o8R+1nhUFiYSYx5NtoQZAc/jU4Mdb8SQnu2PUzEMRD1G+Uf0jyDLpE
AYCPVpgPQ4205N8X8pIsvNuem791xntv/p6jb2GQBgkIruWhsPG1v8Q3DmwnEnojs/V0cjZO/uXb
dOO07lPNLQ1oyCMzFFYPmOR2aQsfnC0daPW0xB2vmM/W3+KmowsQTC+X/LFDpgnrx5FqeDyO3MBO
eSkTf902vvWZfsvqhmREA6DBLQgqNXctU5TGYrN6d6toezF9pfm4mZeKIBhlEdO3lLsLPBc9mFlR
c/gAL7wNB7M0pUMbTQ9hWB3xVZ76Idjm6zFBwerSj3p9ingXbcjgePxkkRdDZ7P1eA+W/qa5GMNO
qymfovTVC+7URPpNqtvOuV8CMihIhTTxMbpIiiWH7bLgf57W5OgTjcAPsnELicc73gzUF4zQdtYJ
dgPuXMA9Le9FPj8TGJLmNuJfl4A3sHTW9XPiP/fO19i/LeRo1vV2Vqew+dNRJobMKjMszST2Q4xS
/9eIc5qdh5KjrupphDeh6+/gC1wp618V/bt1xMGoXcjxyx70TZwcY3H06J9E/5XAWOHHx6xCzvO/
vfyw/pN7+RXMY4riIzzJqfa+UsOWnsAbiPgRnkQVXM8zIRE8GF0W0Pt7NykJb8B22VHx1fnxeFiL
E6ZK/sPYYC3YK7ZYzmaD4hKU8K8atfc86rQMC2Wz7btzkx7D5gbmG/ZUuvY5/adi90jFfh07GLOP
WvW4Zv944Y/DmRau5CUIqQm1wYnke9NVQtgNl4yfP1bRTX2ZB8CYwarqD/aq4q+o0mcRv9P18E6d
a/KD9Uc8PKVOyZtwp21+k9POxivTXYz9l/CswAOxyOLsDMMhCD678LakTdUQDzpkG32c9YuTvzXD
CbTa3NwLYoH8M3nxFDqPCit3FIDtjIAGIUX52T8kJVyae5Na5h/vgeKDpMuLxT7JPyv+ORfP/IpL
WOh3MCnwarGuSWoYPJPZPwGaiQlaEH6kzVPg7kV2SL09yLJJgut5672L0g5cssdcWq/XPVbOpbq7
TO5xJVFkuNfjwp4Gloh0YpfrUyteXPA0jBHc9Nc1PgIoHsGGL4mcDdcZkLek3tv4hU3MHraYuYvu
K157IvvXsBtk8b5QOltxcsbn1rslWRa6uO8AIGbbwTz3PO5SvkTRlw9mpId5J45p+uADICq+bHNb
crCWmJALjwk5nKQmes2d08Um2X2pVv9Vtim3nTfsEgRN6Y+PEGTLfX8RlGqEkXVfY/saxtsofeBb
TnOGY/mjP90UeGHa+EsQ/XPnN5X3yCxMCum1C1g6LHmiqMqG29x/mSMwQPgm/OXeW5+jkER0/9hD
ZAX64wXrbmpOJT1MQlxyPrQRkVn1Vi5PCsQgZbNbPsSjuEtT0CHFC42nh8XZ9c8Nbf7MgaBRHGzF
AGLu9q3iUejq14gplx2Xs9uwK1PfJw7mbhwW4fKugueViXdl/iZ2pCQnL3jZXSKIedmXRPPLU8cM
/T6ZwXl7914D4IQ7Ne3Pop5/JHYdTEmbvHlzpvK9Neq+w3JkJ7nlCf7QQUYEqM+37ojtZpWfTpG8
NuP0ndh6X1fpFv0TzbsCxVbb27ao3jMve4tq4hUluACgVqW7Xucu14/XcPOJAwrPoS3MIx0OFjIK
CDnvaxFd55nz1gTSOShf3S9jj4sPevZkluNaYMgw/h/tUanrydz5pBCuu9x7mWbGm00JQ3zeuSY4
y8AHOXBxkQKenhY4XdHRoW+2jXvE7nxu9fwS8oePXvmERn9MymqfuPLG5O9JQf6MHo4pVCS2s+ee
hjI+NUT1Mslz367AVGBjV+ldn/kNtXrLI8pJPzGzdtuaCHBCtRiOp6qnAaTyX6fsoKbl4BPk8RV6
6SzXTRjLPSuAzk41HUsDCAULEbzBG3RyQN8LjEVnl2pycij/c8OH2A77cRbnusTyHLgIguJ60FxW
DeCm4mdypnOYiV0b4sgd8N4Z9sZejrxyvCdJ9cdD5ekov63nPPtyvF7ikr+1uQSGweUomHDgvvgD
rAcFjv9uvAYMzfJDt7dh7lnBdiFsO2EQF6M6E2u5G0tQ3QTcFsaLsfbHrYh46it3q21zH3otvkjx
CqXt1DJpCnVxHUCZUDjkaj6WntZBGXlnhvGVbctvyI1sxPIdCtiWUs80+X6dGzTCiPMncneC525O
mBm3JD8LQ+0VG0y0Tv5A5JukfDLe8i3u/CWC1zoAKySwNTXIygmsXsmNFzlP/eyddUMmc9XdQedo
W2a40WP0HC/esVHqYPu5vADpEDgm0fCGeAB1hulYBUB5u6fUmn++zI5BpbeinKHAjpjkiFpVLZS8
6KlrloOeF7rUzNsH/nzr6/oxr8e/ufumeK8qPIDUhMdUQ1VzcVPrLEVIXwhHV6cpXu46Mf8qb/5X
pAz6AEMAiiz/ZPgAshizB17OOqfRbkHNBsNwTpZLiDq4R3LGmNbvMuWde8d/lMFi9kIxe4LIhGFo
BqkgxPCdFtPjsgQ414Jpm+ZmUxbur0op/yx+ksIKuHL1kcHfTbvi4gj0t+AlYMyPruKDDWS2VrUk
zOmlXpIZDMAo/ct8C0nawOK+xMK9dRvOkOvE6iLqEPmn82zmh8QlCa9U6JwpgBkGB6BGVo+e1QOg
gSvLs5uVfOGrF/ke00rCLZkO+K3rNhHsLlujl2Hq8k1rXWobYgNXkU+bn1rHObhlcagx663SPMZe
7+IY87LNKjXRnYajR6x4jORcZ8/dQPk1Rq48TXXjPS15GByhgjI/TucEdo2ob7Rwupu4m9R5thlD
g44xxFoleBS+W8ZAq38TzxTU7GDNlftH+h55tNQk+FQ7SjW4U86AiWhsg+wmHkE717bpbpKhk68q
QILss+G77+OLw1W/Tm6liNAIQngTFbqNViJyYf2sO81LuzrpPl4QVGCgyPfORhu/R8DpxcDmB8O9
YS0Sc5kXy6YaDZsFYNxgGcHwj7LR7z0B8XFd6UzWGBfPupJFmTFIE98d9UHpdt9aH1F3DZLDTCb4
2i942vo+T7e5pxBJFF3s1Ir3xRPjvoz1Cp4deEJpzZ3KLnifcmGrncZDyh4RCtDQ19vSS2CfSpcy
ZzqPqlJbnbWAcbvmN174ZlwL0COfu/kc95fzhCPjb0jA9spZqKalDR/TOhupbKp6A6cAH5o32g0L
CTDOFDWVLv3GjVe3f5Y+mg6917zHMsVnG63hlWmWyr/O5hloTaF+eMvhYiywozw2MRdXUxpkp5Bh
wm5wSd4FF8txNVblbTlcKMWFSPi7SeipfuW+R3o86ECjvgctud2ATnbVRD1U40tC6gt2jSF5zCa3
P3YuQZtWtQPxf4U7+MKf8CnigTSN5A9bxJO4AaYE+KF4nYYU3kkO7A3XRQhEZB3vS1vFmPCrdVMB
D+BHsbBvysfoKHjlbnAowAxJWe2A1TGLUntg12S8kzUgtyF21UbnJFq4EbqeoBKY0NGo6rZYp38Y
6KbbrgLBZt0gOs6qMagG/ucUh90mqbtuhxWERY4iV7fpIMCnXXSbavpFTWf7Xenzf/YZI5dQOgMZ
wrredsYn06ZSbIqtgvXV5L+8TjWJdyrvpcvIc2n07Sy66D1l/LQq9TNXQpxRJxgd+qXdWMVE1F1W
nmTb/QK0rr5EZQwuoyS/nfKJ5atpVHDl5z15CQy0stP+WZm0eIxN5F2H0Bmu+AJKAoo4LMRIKlUr
O+27MfwlrkBnlpb/2ELnvlSK3DDGGXcnc/pJv7cU9TOijOBiA0CDOjEOwW41RXnTe0H62GQunUYs
GPLYdTmtuSMf+SQNJzgYpESNYCVmnLQIJu300EoTEJsiT5ZIHTESMOUBHGa4MVNYEj9vJSML0KBZ
j65ZGptRQyCh9i3z4tEAuBozSuo0mhn/esJ9d2s/Qb4EzzH4kTfSy5XuDTbAbBciLlC/V/lrVzAF
Um7n3+lSEhj1CAkf4znlcZs0S0mClrGqz0oSTNBanqMk0DUTnsu4f8Yxs+8EgBrw3BRiQVCcVdzO
UJOSCMfApR5h+LBf8Mxf9znnutBE6ie/UJgycu83j9LlQAcA+DbS8tAljPZkApGsXAL2buSwB6Os
q//CfkGRGtxk649D2F07GY1LlLTgT938Qs2CbebkafzTVjGoliaLGd9joSlICt2seqimKx0PM+zU
LGITSaPdjdem4anqFmZ+FYTteJmHg+ov9eaEZ6vx6f8CNxpvjL9W782Q3i5iZjBOFXLtuoKadShd
HksrQbEmo7kJragOtYxaFl7UFUqs4+9G2J1eTtR5Kjlh2RQX7HW9sHPBEfhNUNfvHXfMsPMBcUMA
SpdjVZqCAyOu3CdhG1VtuyI3t5NkfjwCUIFgi/I9xswDl1CkkqKEUsn3m+V1UTU8NSHwL07QHLOL
h62tLTbbCYx1KQBqSEOupSnW/jbjM985Tvy1GCR3dq6Lq0CYf4XIV8AP/m8yomknfG5M/Wzn44zs
sXi1Mga/lmv9oVUwE5jBkDKFzNBF0U+nBSrDR42KCWpwwBxlVQi1LzN7d5Jg60se1CevH7NNNfus
uonD8DxWcXuniqy599x4OUfkd6/yvmIBjWC4662qO0Jcyq+yeejObZ1227AsQHR1SfaLx8ndBQZM
SoWB9bAAM/gI4G9sussMNwqtOsRrEb3HbOW5G3Uq983qsQXI7eZNtsCaGCXmxz6J0a1lzNVVzicW
xrwi1XJbRCbAYw4rtuiDcUMlM79PkIfYnOHRSftt8tvkmXkr26Dc8BzQMeX4P4xAsMhaC8sooqjM
fMKWoRznc+bF5l+WRPxQHa4PQ5+vfwqvYYEFeh/IwUHiew6a8EmurvvHKdt4wuQVmIcls2ATvTTm
l1vThNhxRyOinfEYecAdhcjjc2TH/q4glngnyIgfjHdhN19WOpBCWd7zLsPE1JeNhuvlhsdYC+IM
U+MyMrf9EV4KEmZT8N43WXCDVkX12avnsiFskcaZvam1ocAvp+QNl8q0l9UcfncMDRGrw+/aNcC8
NT7laJbPykvmP6uUICrxtx/quR5PWvB9YvB5DLOqOo4OhXJRrw8hrMlDN0Yz/BBp923uB7uxCMQJ
4LbCAjyHu9ovm1scfBeUr1u/isG3+24gjNGuIBR8KEaE8y185CD8SZdOI7fiBddTMKPMVUAc8+DO
7fEsBzUzCKVN9yR6MPcii3tQKR7e/nY1+YVznLQHdOOVNPjMRp4oDKjCodu6KZdZVNUvnbbjIeoh
RFZDQQCnyElgj3CDut5/0Sm8RN+Dj2bXkHXQdiYYY0LCVGthgX3oCkBv4hiGvv7SEd3wac+4ApCN
G0IYNRYfjci1WAsp0cTslID1ek2ysbuePBhmTuthidF84nYFWxSCmGYWUn0lTl/tq9BPtyy34D/F
+AAiQn+8EB14NaJJTcbw3RvdfgelKHxYiqXiLgoBJo0eIEeZgzoo4NNHHeOv0RIDX8Ap7fMYMLKh
zDh7hG+3TEMuW4iq8NirwruZaq5RRXodBAsqvIn87j6GXHFl4jy5ZfvhyzjAZOJMAUnfjG/MGpoH
ZC3YPEH0XF/8WYtpok0agHdYo4siPqnVOWQp9qMmjso9Pcn7aHW5mbADHJoItuwwYYYUMji7zsUN
VzXUiQl+qkIiG+GaoLvskIHM4GFZwtZ0tn2OiSYNkAUxU2xLR03HAZc+vRzLq0i+5reJKbJzmgf9
15xF7W/tx3aTDTVqj98775ihSHLTgTNmQ1XAmdu9lO2UnXw3wspcu+F5LfsI0za09qlnEBllKt9o
XqAvPxfVuXWH8iiDzHlYTFdtjCSkVfYuo4AOyqpOjX89JuKPHBvvwOO+nllfQO6uCROgDaUh612t
4fwVa9tdr+NItnKAQ0KNhfJQMh8ru/QkEs/eZQXl3c6IyOPirULv3gbttPebsX21ENyGTUHM4HWu
quAznShSt5jPlDwuUgV0GmuSDaRB5urJaPK2Oz0n3npjrXSjlzqnfWrTOkYjgJsXbtm6kWTHFLeO
izgxToyUWLNGSJ7sdxvdszsRHSbXhlljlhp0EBexID5UkbqYYrv2Eq6InfRkVncttwHva3vqGqiR
u9Fth/LOykiRBYr58vyXMQGV9pRHxqFzszPc0pZxOYQi23MJLuzlSA44JTWTxNx15i89hRmIKDVO
49GLpzzjTgW1gb3YcAjaP108m49YEFe9yHSzuhlWsF8k0ZvgkrNiDkSll5iaEazsFhu5oAm0oz4S
TkFkXEehp+yoTTO3AdGoKPFl2CXRtyyyPv6eIjbcwTMGFoENeewWRmGZH0XvdTGzO6X2Zyd8mMJ1
cJ69oh7mo576gYA3zbBGIh7bnhCAAIzGNK91IojReTrz4oe4alnwlqRsEGAR01hWmXvVkoaWr8KJ
gwHWYN5gB/aEU/bcbC21sxVrvJLnGUcTMkeT2mDBj1P+7n6UGoC6GHHu092tOWmwtQ9HTH3TNG/s
PHjzW5AsMFiHLpzdc9pPU0170vo4XAmF+uxsK/v6nCmfwg7zXDjdjjxCZGlFOxHSiyLbgqHkZKYm
nXkIDhDFlhJHZ+VPt8aFanfjVGoW30mcNvxsaEzCYR9HCqjmp6D6IHqQCNsOz2U6hBPcy3ZImj1N
olV45Lz8o23WkLaq59TK7srJ6OAw5H2CRh3HUdF8jdNa+C9LKKW9jSmNyaBAqdflUx15AxY1Hp3g
sj+OxG+stybwc+eZzxqAsnBdv2csimUA012veratWM/z0+XaL40wjDlatqhxvmPOxq7jNvGiqd+L
CrzeksVTerCysvmdVcSXflSxJg1Ic2GVcxeYaQl3XjwkLji2EGxKsHXrIC9/0shv9FuvZIyRmn1G
Bc4miBgZJgip7kZ/tvbQAYCAGyRraFWLZTxDNiOdI/XqjLrzEYB0myJqhEa/m6xV6ddkvAKJnogA
lhrI7AGXlEblsbdJ2Xcc1KnhXF3UAFrrSoolYQ41dSqRL6ov+MKus9qBwcEQYDX1PlwKRJSKdX/+
oY3DPjgi2oTLjXTbpCRU4eE/8wI9NJgLQq+BPQJmx/8bQxTELWTHwbsixLg8O5FK1KbCK73i0YwU
rXsTRo9r30NlNdam5kCRKuSWyy3KGG1VefSuWo+C3rVm7HFGCcwrqehF/K9kzxtLWb0Cl56fuFO2
NQx9xr1tY+ZPmKDzBRBLaP/F0lOwP7LW/O2iFt8XpUjBug+0nmnbkMmG8da2H9HkdCua9qhRHEQ+
tshWFkt0sYK5vAaVP/vXjQpqmM2csEiECuuGgdNGD9E4U/M+zJxnSYI0xuKVlIh60hRJcbY58wZQ
lRORNdASNHu2DPE7LboA1Z53MyumRjA+CbpWezm2qLNigoSquiS824x8ICtV/Rmlu0ckD2Q7ZMRj
9YKDoBgMYYbcNGI9tEvSL99L07QBNXhQlwBVppJ2IuDt3gfVyEGHmhFhEbhqRZHyXmQTVxXr3daJ
ceSUQM7/iJvautFuXRsQE+Cvwm5resmLGjaKhA/FQK+O3ti5n9Ec4nqDlEOMtei5iDFjeMd5BBNw
MmHL+gWSb50DrWKSvB+1WuQmVWv/HqxpsZs85jmZycf71meIZHr+HByHiiKMRKqRF7eBi4M0Mgi1
S5mMWDr1xErFbmD9B/TqOM3Smzj28T2kjmbqGnefo2Lu20ZtRW6LAXvJ9/qV6stegthzXv0Ca4qc
ElQopzU3YE1QOOxAJFcLIhoiwZyQeZRRzcIXA7vHPeCq9u6036XYOfx6aLj2SFCyX0tT39uEuz8b
c5AnxbSsm8IPw13ANvnnGlQI2UonOsQW9FzThyxE0zXDBE9gCfNDdr1eKcdrWdxhY7PAVwIlq2K5
sDmuBFtQ5/JhdKAlUhQsvBll81d5yodW6Ml3L+OIw01zwQOoMF6PQ0NHsUnaJiTWU67L8DL5rqTu
jsL2Mrkcoi0Xklfd+bSS1aMzl7QiSZklP9oxZXZdmWT4GWjJt2SEcbcPMv4NgjF/NixR/dNiECNh
y288Cr0tdPJZ4K8mzRHUu5oP8iryHEhE5NmWqP0GfLPuZQq9YsFdzLayAQpPm//RXOfgpcjZwNeG
1+kBvs2XgCTn4H+JlrQ2rIBjFOBnInaIibS7eMtKAqRWUFUMMXzEKpIJALUR3KYABFbUrPvLSOZf
CWym0FiGCnNyn7/kfCmAvugpl6LBx+lUEVud5rLe8M4vH2WxLAdgv/lO1HH2iVDz085TyvwBA2Gv
n4SIOszWusVijZveNPiqo6aWG6GKDaXFgmiHhGBN8gGLB2R+0VTH2bA2NHNNfyAEHp2czAFLX3hc
+gMjHTlnf0oCfXdLGQfoRjzfV1EfOp9+Jn68hM1RJkm8o16Fixc4nzeCnZogBNPl3OhweuPRt7+2
hJt9GdaCXFMjWb2+eGALT71TpqkPLYod0MtFf63t2D6ZaIAgubAR4qpYODwiR+d3tQ7NKS9s++jL
nMU4akl3Y4vTOFOiOMbhuEAsc7ybICPqPCc4jlRc1/hlQu9YRRedJMErKYZIHnMQiGFKWL+Ia7aU
+diz3MoCHmYz88zFIsNPmcrwr+ma4FHFKjjAFec5dAIm7AvplC5BEKI+g//TAi3uFDNGv0knbPqQ
BFYnwMHm0kSskXH3WQbtdfkmHVhvOu6ffeHBYYdm+LcZZ+eVnqrfjoNDOKpcEEvYVkGPuCrB1NiD
Xcdb7H8ZVq0Q+dPxm8vtxZxAAWZ0lOe8pSXmmLitxvNIjDYj/8QgDBtqTwn147E+4aQMrJd4rk+k
zOWmXvruNXQK729a1wNsGj1AiK/7bWhKgvyR9rLbPCfgHsNW+9PGMycOzo4zsyO8674Dl7H3Gyio
ejyGLsNxpiifbZc43zoW+gxMaH4TPbOW1od/rTPIAnkykO/A1bONJtFDZHcHIOSy3oSt1GTHV/e6
Ra1HTw4kG50EGd25JHgSBe66VXQMeKsv9XrKSQdi21mwB8ckf/Hm+eDp5547l8r9VUkMb109YFwp
KnqUggNs003cTfVU4x33VFPc5ZaNCKvDyca92dNdJa+ZxKRVgcrL2vYbpnK4JVzWkNpDvrc+Tjgi
+tGODQq4DSNOaPKpXU1sqGvUcPBNmp49ys6vlLL+qZf8Cak7sy7LLcCZjhovbMBuno6p0R4JtsVv
xDQ0reUKu8O2nOpJ+OuDdGGNwzzhTNXBrajLeY+rGoMbMx08PmGw0V0s3/2gD67MIrNrvnvzKsM1
v8MpYkFhKPUaeOAy6MEhDOTJQkpZ1tXfqJDdrR+xyGDnTw4GDAJp3tFtSCTNfUkYdg3+BHnIJHs1
5uR28izy6FZ0WCwG0n1b5if5yTWm3VIYhM9Ahe9tjh8bosB1rokM5RMcPB0DQhmALm9t5YH61lV1
IGZm3kwE52he0apY13mkYcI6IqkKReiAj4jG7DZipSEZ3maKd3aMvjuKlbuEkeKDcaDfZMs4H9Uk
uw+ZqffKkhpxUj6Egc2q1207/GKG17yMyzTv+hCfmjPJiGVbDoD3isB9ackVFzH1Cx7u8D5rm/nJ
DP6Fq+VtqljcMXLLgBQMGZJryASq1uACyyo49th4yIgCFJ0oK7g4p/qfz82/LacMAHZQGx7ydElY
wgh9CVKq3DHffihHskVdinWS6UhwTgpar7bSd9VMVHKYZnkFFmsC0VK0T5Tk/bF2S7zZnmV5COzP
B2h9lnW4+qUrkenLWWELFekGCJWCAgn8wzKFvBZzHOyyy3iYwS5WTut420nny6EvpldtK59Mf5Zt
/UX8cIiBNGqoknRqK3B6c/fKIDJ7iVV7xzgNkKHPhufAGe4KgoD8wiHmKog7PDN4LRbV3wqGjLsm
lH/mqvgtF8PqYSBgpgmXT10OvyOdLEsUSNwHZGohlZW7ZiEDMNn+NgzJ7NN6Uwlo3LtEaVkcOXM/
NZjk37zhsoXO9zMwMXyMV0yCY9j++iGwgbprEcuvFbZW7D89OcF1vhspNR8bN+g2KQxEhAuYzYEq
Lotj8vKP8tDQweBdeL7eXweiT2CKnrxT+UJj9LegLth0TfNYubhVRqIsQeA+yjEhKHShXjLncNBl
xqcIIRBBKXxNuuRvF4ds2EF/nt3/o+VxtokaTBZ16mWnNWQ3sqzYmBpddqv4cDoxYg7ets+az7To
z8HqItvH7rkU5Q8k+nkP7vFQddUTu8MuMSs9bjx4cFdCYWr2An4x1x92KKETRj5za8MuugqhyZSl
cHitvWa/Th0YqLljJ2Xtpjt2Q4P7oM4i1xOAbQuqgD0Utb3uunT+ItNJMY9f9SoLLuhUFX27RpD6
NxVZgnUOdg4zvZJFP7NmG6YX/6NZ34Y5KIDMWBwBhMlTHfxKJsxEodybNK2fh9T5616A7zgIPtd+
3TRD+NmPrCelXvv0KfNZ0oyAV4bmHYHjDOnyMcDTjMECMOOszH2UGcB3NRCraCjsgY0SlJNsOGT/
CILPQAIEUjnbWJw2upWpEz/0udrmQOzYnOF8wBzdAzwi9+aBIKPCX8+1apxDf0kqrDb9mJ3RXlsu
Mzgt8rbI1rvct9NWtYlHGcyKoshXr0iMxFA9H8ssCusOzYDfbfKj+1jn04O/2m9b18n5MhI9IUDD
8gAndx10lX9T0zt9CRwNtLzFMa+L/BSZ9kw9zprdGX9A2ABqCHF4E2WAiAkZiNxE3myA/XJ7Twyr
Wjfm1WyutXbRDRfO0LAh3x059a0c8ruVy5k9Y6xd9v34BxL9R77qFzdhFIaswmuaChbQeO2/qF7i
I8dvBl/NmZMHJXoJ3dDIv0KLQ0OVfLTB+lSN8rXpG01nk3I/Lo17T2sYfeKqiT8mT38sflBuqeGI
EtnxPWlUs01tj5PHLQ4JA2+kqlqSeV/JEvPZk19hnXTXm+6zoCd8z8poOtoLDdSArzgwTCbi7T7F
YmWzS1mpg1YsVOrD9EnJptv7oKdrdgJc1uR17ITxlt2qqodeGRTfyTroGRMmgBb/6dz9DnlwMnGr
N0OYsbJiBEyWu4idNdsoq+UB+hE2uzE7S8d5cbkmksV+6xaJU/Ec7OMaMRrImF5PfdCwebSqzopd
OmRbhv4RVW+6sWGQH4Y0dFiW2Ds3VMD4XJFB9X6Yev/bmJFbz2Lhi1I0eBbOFZQffprfJSV0mnQq
//Wia/c5buyt5+d/3JZ0RMUgQxizbmyg9/Dj3r0w3gdDkuD+q5Kz9MqKL9Mm8C+04+1ZrdRstJOI
M582cH2zaugQDtLEg6Svv67WlpVVxo090jajFISG5hFb08VEIJP80dYpi/3MUBaPxDhaVnGKkehQ
53yxVV0/xW7CsZR4UXO7LiuiQEUSlFbEApG1zKOnooz/Gb7PH5Z+ys0kVPMaloz4yAatT0472IcF
ZPGpEw1rY7Um9WimJCBxNpFQSaKofcxaACq9SKbNFIvh4DoMXemknDPQ9elKWKCNSPCENBKHo96v
InA4JDLl4q4dRgg1/xOjR50nOcHWjud7mloCTaYIHx2j3c9sxoqf820fgn4NIGvUAQ/iiqHh3glb
dcr0IjHTF/WLWQviJ7wA38mQlXsmKNOhrp3kMRqXZd80hE2wSlQvphvfi8KVJSVhyfoFInCPnVMl
xzrTastnvSVXe5/lLBIKVgEIrfqPo/PabhzXgugXcS2CBNOrlR1kydl+4bLd3cwRBBi+fjbn+c6d
6ZYoEKdO1a6ZgxUJuHulMIPXM1v3FyqVcvqALNpNQoAYpcXLzsCU2aQSwkPtNZ8J4/dNXJEZ4/l7
9QA7M6vY34vpkIU6fvpCEURuUqi/vQnPEwW8wEB6TKCtrCJaeqJmj5JjvjAiQ4sRBU+jzuzv0c/N
fjY0Cau2V9+BnOiVwStzZHMY3JaT8wVB4Z9jZeVdya5oXyWsJgIbZErmLo/jgJoy5qQe585bU9xV
zvk33TlFXv1CHYxOeST+LqrNrhkZMNzJUXax6eU8DYYwkiTHsvdWVgUFCfCULLsDtud2rA+w9S26
xWJfBM88daeoR0mJvRBHD1/kwbNaCDs4Q/opdPG3mO4hEiVUf9pKTxkNIKcq4JnKieuTFAw/7WF6
J+Z3CRPab/pogYvPkvS2KiAttqyrL2Rb0pvCH/vbsCIxpxKHr8btoSPWPjBMS/tHEF7Oi10RqFcp
89bMrnopu/ookBx2JoNTglPuaPf0DQRZ8hqoJeHFw1gqRr845iz9CvhOObZUKPtor6xpwdbWWJOj
ARNFM9f9W+swn8QM2Z+Tm+AEJ9O6cyCcIc94wdbq4D5XYeztepQF/pvYuv3QTT6KMZju+pZOqoDt
AudKEp9ASrA297loBpNqYLTOzEtWEDNYLwsFy+Va5ROL0zimLTGBVJ90PtX7rJzkX6OHfofE9lKU
zUJFU3gtVUKVnsKBzZ8ELIfjo71b8VdTtTgO86R5m0fSEBgG+39W3K2FCVVqNrYjWwLzMwdG0Zk9
A3jxMrAA23mst16kI/U1DMaZ1a+AMZck7mNTalZ0nGS/3MxejOPEx8BFH9FFR6AponAlLgGc4GkZ
sOgS1UxNp08MP8jdXhruO+w86amfTXipm+5vPuafcZcmER2aFbRfBGUG7aWkf2IQVzniLfbLWCOw
htclN5DHhfurW9hag2FFHkqspUuJPkbsHI82T9VJDvPA70A+De74PlkBYemln8liS6IrMGIO+Cn1
MeidvfJr6w3ALM8Y3tV/lRLBSXbVc1XSKwS2ksCGoLQ1nPWwt636jf6viKGNX2RveMNVs0u+3wY6
PvWdOUc8cqeQuDqdK1xq1grtkOLO3kdB820f2wgKjuGaQOwbL1hc3Ekn+pfkMLs169QWJ9Wm6UnF
1AOEhzkCT0MQ1T53UUpqhNXLYGt/17mOe8hx4sxzfKBu4Cf0mi8p4LMo2leU7RKnBANKQZKZwBeY
TjJvmQ+/4dHMPfmHbhaezv48pT2RT8JE02rfFf3T/7GWMeC1X9UEpN/FdMxa7zzNCdCfEmhtfhrI
wg7NqYJD0j3zB7+x+BDstVjWfuiy8BASV4vr+5kUoPGvrCzBxhMcKsiIEzOHUeDnaqf0L0vjU8DM
WU+cMWgdo8tvu/6YmaXigz/cTtyOiYj1Jn/P5CVb6LYyL/nIuv5emD+hc593PBaY11n5YLws7ygn
I5qM9Z5OaxH/4JHdOh5dg5SC2HR2JT3oEmCarirvxfI7eAK3Jcxb0wGD2g2tdywIn1TJVdUFUdQv
BavNdigcjs4Ozd7kthm/GKwmPo80otPGHe5EM33lycjUNt9XNsTDuUwBWtZc8WOgtqHC7Y4h9gla
/r5s+Au6pcB60cwQgqW55BWYw5qMpUruwfvZG89J6t2w7pfcBhmt6ACzZGySI9T90c0OBdWZoSpT
zuJpPOL9ux/ILNQ0y7PAwWCDx7XX7N/l3lm7Vd262mQSXFvk6z/CO9mlS9pREW+QLVe+Kp6f6VF9
VKJ4TvR6LOlvH1GqyvjbzGBGMIeCT4dEkMP249DDNPKvb/idac89GDCO01ivVC12gRpQZoh4pePi
Ui3VoZytQxO/EGFjKpof6xlbTW1Z9dZS3IfXfxin4uQnzm1aB38iJd7dpGw22h7D7ZA4C4Tat4a1
qiYGq6LltUg/VK/vGkkEOHFycit2SB4PewKVumEV7acuYkXnQZnlyW1Cps/C+5hnwVYaTu7SVKfU
9Q7uClMELZtiUMNV4s+3OQlKEcu7gW8PXTDbaJd7ejJR93Ct4Nt43nQlDhjsSKMSqJrrJ0roidau
6RKv481bREflk2gbs1MwQQ1VZCWWRNJCsrwHc3ud1lKs4MtlQHHb7u9IwC0rSGF1KT0o6XyOpyym
krHcBnPdYWxcTRiepbalHPayY15q+2k65n2jDrZUF5F/hV7Cb6vB5BsCB+YB8DCpbsREE7pFjlXM
/1qSuFbZc5lpIB8iw9EmFgpzIPv+oLMV5F3+iafmzfj87JeV6pUFw70XJujfzlRRljufBec01awV
ftwSRNignjMv3E0rUgAjDs9ldU5CquJjD2SJuYsHsKaLuVVLdLRhsExRevKJno/rpC81rZkOgcrJ
fWtDdJByWvkUYj5VNCIVbXfp6FEa2/pFhtONxkxcdmvTAwk+2e3SufzD/ZpXsmOofJAPTUg/T4nV
INOXgHBgkGQvIsyBhiVP9bJw+V5+1Cj/oFWDq6uumHPvVZKfRGneq77n/VlR/KHig0rkB/aI9xTP
VhQZXhZlcRgGauIG57VqwkdXdh++Fp81tQc16H07eRuA8GRBcmRRS3DbvLkuJbphfB/DLO0L7xlb
HyBFIJUNv7NGA7V0cOVZL52DGDIRPmGhPxMFDRJCWVIumKoBoXvxGcDsNsdYyXn8FhRfiZ6+/RjI
+WDc1wWXjUNbxI2Z+vuhHF6jRvI+dV+xB77FA1yFkrq7HCGswtNf0e2QS6xqbqT/FJJQVpl/WvFw
xXrB1QEt9WXw4q2BJWOoL8+GBWeY4NpWlPodZsMpt83JNclbWLV7uLTsaHGlp2okwQ3UnxKR2G/A
U5DaBDwxiAAZ5NGmAfJmIG2ekXl01rghlgSGdFz8NX7mgPzRS8cq6OAi5x1yP33xVLHJwfdaAanv
oGCdJpPu2VNELy1vIA2PVlbAVIUkzHBJ1kWU/SOoluvUxEeZlR/5LHhRZsun8Vq9rXDxJ5Xa+c5f
gNvG9vYQ+38jI0Eyrg961NwhCrfbqCb6pdwvytV5F02/SS2fyhT9wxTc0P3lV4HkUTm/w4ygFtm1
78xCTsBRfTOCzYxl8DF59i7Dr+PVy3iDAv8xkmBdmvIhCOdoozo441OWfoihe2oID5b+ExIJmSXr
dVDUsaaU/RQJ4SRqngaR8IOGityEO6fxzjUlpRKKToX9ZPSTY0/bhCTlUGb5bWABlInshyoNf9dP
HUf8DdLzNo6IzrTNWWU0x0q7wFulXH6RYKBaUd2W9vLtzx0mqg6gu1dd2Zt/dSa877354Ed/vXZh
T1sP9cmeCWao8aTkiAnWDA9ZjACOGnGPf+pNJY17HU1UMdantGOH+clVHauBej7nRZQf+5GTMecA
mIaFIlpQbG3jcFT6D43gIPYLVz0OU/hsxv7ZxNk9SKdf3ohHVpMgDVHfOcEHq3xm+Pii/fk1i/Nf
Ey1ffqmAQSJ97CNT0JWpO1wIOGZuuNwCServMjZvpnP3mKh2bbtWI/TvaawvDuc4IOZ3lIk3v5+S
fZDU7Naqk10FFXJ185qyJuwT71oyUTxbTrTQdkKDZl3/s0jz4GY4RL3YO2ypt50yC4Fc67X0uMyl
JUS1vCPCEaZOvM8DrrIy+4tG8FQ7M4qAz8Gson4hreA8lar+iV0quGIQoA7HpL0aopNcAzzPoZTn
s3X2WhpNqrR+IXT2Xlqu2kvdPZVO/ebN83DX1DD82qIFE8TLf+eg4+9SqBnkiCEACtNAD0Miw66w
AHiS5sr8uAc2Aq0G/riDMZvD5uB14jB5xVmHzDyxP2CILasPFq883IHzPDv+cy0IqVtJcNbJcvFT
rg0eTYWyfkhb2lbG+jFo6zcNkSwB4hZWKV1JQ3l2rCdD6RngbPRncVujlxZJfYl88+U1BXcRB4UI
WwtAyYiCPTTRrJHRnSabPBq9bYr5WGQA15KIl2M0yH9dHT0niZAQUYJ5rzkh9wxrJ+5Uj0M2/pR8
P4zpNNGJPNgOq5pOh9W7TbavtoCzKi/fT+E6INYerieFExoNEeGpPGd9/dK2wyZobKLkGYXw+Dfa
p6gCQueCaI+WPFvpFbtuiJ41P/6boFMvVscvVgxUx/ojiFw//Zt30DDS8BaNfj4QN7/FHrzSl48F
XnDH9X8KMXzpbiGxN+Mvpt/nRTj541Ca11q0bx4NKaAeyGwBMraSb7XwnuVLJru1nAwdL03NIlYs
BOkbYphV/x1qegOyuKQKztjlbezn4W4cOzqSCObdZBUcrgHxZBsMdFh5Q/88ZDaN0YrzZedqj2s4
MccGfxQ/o/tRLBxTIZvuq7KxDGz9Nl54P3BNf/IAmjcH9nAMugO0G3dXOHKSDE4tBOoKh1lINmJJ
qWUr+cK2VW9VbyPVlbel0QGigTe6ojlobRYYXJ0Lh1x7qS4x9Vupf3C6diA1krh2IQ9IHWRzlSvz
9CvhCws4ogpeaDqnU/qd/5Lj3LNOTl03JL9JrmrlHEhEFAInBf1B9oKbjyRWX+FsAJaFuDZ0gH1n
TZnL0Ed9e0w74+F0TFUFUTpWJLonxv7E8stry6ICj0qrrnmdX2yG/pmqiBKWXTIl4300hdalrBuK
2/PUJfoVJTFIXShRM3bDg/CfdMIuyd8b3TjNgaAtT28SYqbeJF0o0lu+41yfFbCq99S1fX4CHZ62
XYXcW2yHfuqbO4ILOr9zZJo8GJBTJGQ1xnRbjVCGGz1zbvCWgTdSqz9l40fdQcukj/eZm2T7xhR/
6X8HJjPXmX3ujRPLbY0tfGeLyPuTO7b4Q/pjOEqzwLlgwDe0crozVOtJZM2Vj8S9s9OsoetbFQ9z
1oFw7VTAA4OOjf7c8qxACQsrGp/dwKeLBa91AqHWDzP3xIWPPI+eowec7LxniakOT9gdgqe8XZl7
VRSqxzLxXLkNGfJfmtwnBYVPgjSZFA43FZPzBxBB5XMXtXC2VraTNqBHY5awpvQI/zvCjx+k8SzK
daepueZlnH8Ti+h/XWvmzeKlbPIyyftyQ901KBnt2+VxDAdRHC2k3Xrj0ZKmrrqKHHRfyiituwmj
wJprSype1IFrnjSu96tSXu0TsW/YlWEbYzQnEtdupeXgE5VdVJ/mMY3vsmEuvR0faqaOBMCsS9fU
gbfFuO39pjXi0cpoBBIGa4k30eyVFtiOZbR/J2Gw6gg50wbu+rMi4pQwLIgsAn+VsOkc9sUo02uI
KH7fq0Y/uYtOyM3Ylled+67H8uMjJHtHBxs/re6thfkI8WYi9D93/r62ZA1s2G4yhwsM3usQy7X4
4kvtJyzMsTWS7cNR4LNA6G9rObcPkKnlcxwLQLvEDHM8aMQnqCFF6jsXja/zrbeM9fwASR5vb59H
7HuL0VvZXGLSh9J2IubiJgZuPDv1QFM2f06w3cYNP4H1Oy9kitjhOzqn38MT/tTuVWODAynVGJ7y
ZgAWVrG/ph516pkOdQqWoouyd1UkyBu5pqqz8XxlYYt2F+D/uEfjrXZTFsT4fnG1UJONQRsjbHFO
2VuCqBQWSlIh/f5P1FVoGSUW43LrNEyvMgBtkuYUINCoLORHUncB3svWC1m1OHqK37m1owASoPLo
cIvc/I7jGn+96HpuDCH2BaKwbsh3LHFxb5x4SCnB8aLyXc/hAmkzt4a7wGdZdzOlAbKG16YJbGon
yR5zWSfvRaz8BV3L9CUQPDksWyefA2i3Ao8JO8xxtCgU4IcIH4IxpbsZwpSLqvLzgB1bqsV9UJj2
1Q5V85vOTg9UWQ4emlloIDBTGY0fVWReb+9HNLuDmCNrObK+8tCKqD4HGzg9C4UmIvOleTSjKO8D
XHE/gncAlaK9Bv6QJQHwKtyMh45ZQ25YUA47d2CRswOUx8bIdubyPWHsFptolCymCezmT0Oj9LTD
S95/zko0nGGpC2cvDmMy8ISuyDdzaqACsUxZZkpvZtQjjvei2TI32Ne5NfZXjCXkmgx9/DrOHcs4
hsOQ/8cQrFMGP6lgqwwDBLvOmUW06VIYr3lbZhtPNUW9a20RO1u2TW3A/oHMtz018uplJQyoNJOk
K6txDSpEdZvdaT+AtFE5mfe7RA6BOIO/0j5FCe6PreOAC51wqeiNF1jIzXWgVonKb/qDmasGMpZq
Poq0pluPLf9bFDEQEhLm3sEM2tLUbHXY7EyFJJX1Y8K9opY2BT5SiHMWtTUyQR6WLyypSQ7ICGrU
ZlaGmGE6A8aYASvLc6/bhvahgMKdLLMSQD1A5l1XNtUTnWr9V1llYO8LZ87nnYQD+ag1BRM3Vphb
sAdDuPYpHi5sIL4DI1hKGt/7qHPfShPj5Zp7tqU3Mo2oIOyTkRkPikLHSN/B7hOzVe6JI4OsCj1e
vLllh/kd3rDmMyBgyScR2ICIp9glMk5Asdujkvv+pu3y7nmxkO73CecW8s2K8+W4pwZV9+1EJcmS
lZc1uFHfmIBetps4oV9tP+RsuC+Ud1sX27RltOMjWItb7BXfEnil/5kIio4uE0shYr02hx22YQhK
CGW9G10d0/I8tYhvRy6bNZH50bXDG8cniMz+wC6ebE4aNq2TU6G2OB1fac8jcVNgMB43yKlku2ta
aPirjREVbnbqhxV/+3p+anMr/ybnnh7bUMCMxGRrNjEJEJIQNmPMp8OL9CssA1S3lrmaIlMuLNfU
KhRrxNJE+F2NpZ9YVRc0ROmIduZUktZZphwSlzPpmPXpIB9A4Ebf0urM40xUDG9Y0yK2pCn4mI0/
tE60AoNLOCi9ATih7cSpMJw2mky3HBIDVqLpuLPK2Gb5GzQzcAo3dW4rq7CQJPww/JQ5m/+NaCIy
eLrQMSd8a/Wvyl/N2I1w5BmFWAAA1oSgyUQaWgyKJnYuZZFUAIy9rH/MasXszlaB9YTqB74gDdiN
cPvU40ZpRJl0myiM/Cdb1vo7drK1J4Da0H5TcEC9gRvIqjdtF1gMC1taAefoUr9OiFwvfR1QRCnS
liF9cZlg4xDujMMubboUqurBEyjgA7uJ/JZzxOIj7krkbIAaVkasuIvidbrvgnNPrJsaalfSXjnS
OLGzq0jfjhJP6BMvomTEg2mHkA9rXKo0oAdejqVx6lihwdl7lmHFUwIphTL4xJQ5d87C9HAdOrpd
mfIxo+eBXd+mvGO5rMLOCC6hliX/a5em+bvveVQEldghphthBZCpeG8WsP547G3MYDb7iZrcV7ml
s9KiXaAuc0zdBrvm3eDj8vL7REUvndusdYT1GGcYHRr2Qp2Pan9BSq0r0F26e4+8kBlsqiSjBOdM
0+0n1+QuEBG26JzLBZ3mA5aRtSE1fc5q38exk9GN181e4pzaZAjmW/6GPhhPlSCvjGwHcS8QzKYy
LbVxKyiac7hiRjMtei4AFdY/DBZ+VoTfjZrK314MLn0WXU70rJCx88TimHrPwmYX73MiP6ZK8zUs
bTbSj8IXEVIlFAFSqr1evIqmi87FbPl/lfTyh0FrMBARxFEwPH0zW/sWYkyzsbQb+rsxKJzuWyd1
qfhIVX5qDV5qSbh0F82CjYAThJ9ZmS7nGGfJezjZ+WvrcTftCB6dhjZyCHdwZvpu+hix79uyzBX7
sYsN7B9FQGMOS0o6Y2cvDPOYyCguW8bg0vb98KiY8qUzXSKquiw/OzL7sOHA8IVf4p3EFeZsPAo7
VqZvmN2o01HgpAiTMfBzVV4b55IrAsct1iF/P9Rxsw2KrPznTIJszibuSxQQjz1YuncqS7J76Prh
1p+6/G+WxZiPmr6lYgvrqgv0EfpLQUc9E523aYjVsCsJ0ulvVoV9cfXtKfiXpn10SUkeXdfUa7UT
bj/0x7Ry4vpYT/neqf8v9AiACBHmJPZIVo32gvBPAdgrGLJz1cK573PYUFlHwoQnj0mrcWMMIQg7
NrBQLyOEtmT5D3ml7xwu9IHhieWliH9La9Y0ywHx8c1KRsZzOzbTX7w5aGaAGUqWGmzxn/xW7oh3
pXvICKQ5IsN8OHwXUGuJ+6Px4MMD2zS+pXyDWxzS7tFKWWbXuQJLBc5lO1ntz5j5j24UszAghOIw
kWwtCbe4k6LYGp9gEe3z71ApVyUEk1TAIrywyl1eBE+4we+nflyOnguTJG7HKxn3n6xOXnFH3jtJ
4R+sOhFHnjxCzbgBAyp42ny5zkCUdyi0TzP+fG8BrxSUw3FMwA3q2HkGC3FJQW4tZfkrw+QlLiGX
GR6sLKUt0UqdNdyAcpRl10qj8weN++UUAstEDYoJxofP1OmPzYPEkZ6F2bNVLvumVw/5anoeiZ9G
lDN2eLFxhAl9NK7ce/5MlUfQXuhfoGhpuCQWLHeLsrFsXj6GSd3CRATIOB1xiK1gmDdua+QESOvw
W2zvy6hF40XLNGLCRkUnEGsMaz9VWFJaxTJ9Grk6xpi0eihJGaCR0FcvRWDehqlvN25aUveh7P0y
jHeqpPE3VAoid5TuLHJWQUWhXa5q3ifBs9tzfY6Y7FkY3gVuhAN6OWFOprebjMkeiwhmuXEueT2H
YqdTtBAryUNwSJFLM2ByZ9OneFO4851q3GPQICJhMaioWI0eqjbQFJeNUIWn1XSaioh7H8ZDtw0D
+omxjiudvDdJvAY0Oyhz9gSNq6gzbNxM2DXn0saXA8Sm+AnjNkukZvjCX0+/SE3cOUjQx6egOPb+
WG/zAmq3VeFzmVL9hImKZceYPAq/2k/LfGNFCDZcWU8jhrMNC67+26ViK0D+Qj6h6s1pNC9Qu4sP
AeyEj0bhMRhkiLJKGIqdJr+CdDu74bwbDXU+6aqCUU1Vc/8lYvoZxu4u9UZqy1T4FlfWPYUE7Iac
8j4pBLmz7kGn3ouWCyKn/LbLbru49Vlw27MUuLWIh3cK0n+DMCiE+opMw3pQnvkS3sFh3Jpcif2i
qGCozU5ATSzE/+y03t1FLu/5rvd+iG6xTF0OXZV8e0XxwvO07Rfnrc1zCHCszvcm7nAypQUqOwdJ
2xluatGa1V+oRM1r0nrFWiU8v1gsJ0IZIrUM5KosLEFZvwF7wEOezMCZLUKpnn8W7fLQ+ZrHmMdE
DBicLctcegx3uIHnG9E6n0MXfkaV/bOsMQ01A3hAbv2sY/uZ++0BiilDqFAeckgE9Q9+LdDw8CBk
9aR1MG97XNZITKhF1dqn6Wbi2bE0xScOUZPa/2gYJI7E6lhgrrss9NJQ5M7jaq/EGfhCiIeqW4yH
sGKQrnmCh5xWixLKTGu7D6suryaDI94eLlWH3uJLCgjCibxOk48EByAWrd/3sbcoESFUyH+DMwOT
WQAwIb3HdYe+6fH19G8RhVRa/yRK3S9VDDo2PcQmosTCdQG+Cd5PeQbFhuwYnVnLqOCHxqzi4GNk
3eDv7Dl8d3x0w15yv2j7WfwpBUXHkdeXt21cXkiKnwDOIV7N62W7LLdkBbDrqD3tTmsVcHccuHJB
9o/uNQxN0nRbmYSnNP0nl/ZMenEHB+BY2+U/qkXZb2iLWD97HEU7bbYgzyY9Jw1cLH4GKc3fMavW
Iprgo0ZDc4mzad/J8B9VsEdNTubQDiOisyK/tdgOrUdVHvKh+dOmmtvT2HWPcmxesoECvNqlJ2uc
0/pAyJzuKuBqG0bYcS/c4NRVwDVbF4tdT00YKnbxyWzIFUDT3ZxH+cnoX9+3tiYpjwKRBb/RHyms
07h0bG0bJidKmwmjILdn/SF03IXXf9tR2ABCgiQn8RS1DTPDIVnaRyvpdq4NNXjgMhKYbMuGoN14
ocfgFLBTrPvloZjTZzGZ55b1WUg5QkNSeDOs5YPkbcE51VtpkmETk60SbgUTE9eTFH+GgPkMVQo/
KEDPMtzkZKg1189QzV8B2GcabYBT1v5+nJaHPut3VdH/78MYvRF57MRReZoUJejc4pH2GurNqLiL
i+sY9J+s2y91XZIKp66tG/CbsXnB7nMBpL/nF/3pCiD00/ATkoS0SGWYiu4jMuNdWf10st/o0D3a
HFRDEj2kNBoxI2M6nx7JpB/I3+9EIO4k9Kdu8ncmyE4kiEHH2BzAfKDKvusG6LOYHN7mON2hBjxk
htNuguBH8P7v6A0XRrJ74TknkqAUQ+UWgrj1YPzskWIsKtiqfUF+BiVllPRL6e0ExtQiXFFOivOx
5Czs71L+atsgrN8cK7nEKntxWSeOyWWIh22ZFhVGEXby2HVfp1rwZzN4bOOZ2/FNO1XQJdKG7aEL
qnY/mu44LSwc+oCtI29Ubkrx9FTbPhZS4Ihs9agnar5w5HF/yS7hEKC5CvtlAXJBfZtrASIz+bMr
CJU1ofuqsJDxWCfwnYHFTV5l7cPS+i2m7s22xo+2A5eralaUMn1pBL9nOz4l5Oq3Q879UHFeWWnD
CG48Hkn6UjdpZeOvM6v+yN0FRplF+qAilM7lC8rRANO1tfujM1Y4oXpkOkG1xzS0H8D1DR/2VBz8
gJyQHtLXeA6Wo67rec9NIqePBgcZFALrjjrK5yYIbwENsTs2wd0auAWaNE0HTujxNl0pS06AlZEC
AwRRfumbQqhyM/XOvRtFAWBILlxT41G/ZjSRrML9iTUct2iE0wcGOeZigVTrzMUVlR+TOrQ4BjCy
Eg7F2V7HzV3YLggvubDRDTPKqJOAIkbKu+MtXu1DXsh/onBhQnnwJIAGM57F9W/ivc1+evYzLBE6
uQOORq912L2oCrfKUr0Guf/SKjIopiq/MDmO77HDWAEaAO+beSZys2EHck78hWK3angtnfRZNdxD
EvgVJXkeMeevY11DfU31v8omVeZ6tKL5aVqclWAxuGC8PEMLuINx8kS16L1KuVST7v0GmTfTYcol
zthdBEB04EZVsaIPupCPvPrIfZLR8Ip2Re8/I1c28HszLpeai0pMeIKsYP468dxunYEZtl7oxXbB
/f6THTcCRzcvwcDlx4Wmd2CyaG+6mV1wHwbUDcc6gvsK/ot0bH6rU56RXvNUExveOUTlIklQK17U
QOtwEr4OEi5Utdho+BZmBH/4P1eqyAsQD973nlW+smOwaPERztFqov5AjTEWV+6H9rT1oWVu/agf
9qkdhAfCdssJOTFmNZYEx6UDuOi1LnF+yIH4XMOHPA6WHVIV04en2k2Wu1dy6wWnZAljtyGhlsRa
QGPMt7EgjeuXu/Wug+d62/FrRmannStLffaiGfRpwn7jVgwIOiE/8pDk1Q6FP95Cg3m1iS1vl5h3
OcPOeNDWBIInIgKeaEtfxsqXRA09TfmXl80A+3zWkBYGMgu88iFVpT45DYQI6Rbjri+5jXYSc0mG
LcBhyesFAUVcEl9RZR4jAsaKtP9GZ9O0SWg3bHqWtXFNq7tgja8bSBbYUvf4arahgr3DlwRo7ynr
Rs34gGRZVf5V5lMJGbD4MA5miz6X2dZeG28awNFomN0u9uLrINmuF3V1b7HX2KkieClcHG+mQj2x
VMJ7ZenYPC/CPwT4aX7rnE+mWZqvCd4bLtvbOrKhts78xci0jWZ0EUnjZ8aEx9BI1CH0npSsD4GM
x0W9JajE5Dzweo6GSQbrHDJxsVgAsNOJnnuIdaqAPK/Lb53xAx/iGLdMqY6LrA+GAccKMLRDkqu3
wqJWnkAnxnntJqfS9CwDVthtgXuit1lu84+TTYQDVmFxrlBKeZGCLpUDikSc1BmlPwUyrKbcqZqJ
E92w6YQ/BsWQZkv3vkCSvul5uTlOxJ0Fig6dGva5wZ7INP+3CWbQ6UFe7FTENrIE0gO86mNM9IHF
603h4EecuIbDGMC+OToQ0jlVOKQc+mos8zvb8xcMpyudK4/2jH3WrsZrLIa7bkZiLO3opAY4pKXN
8QKaNs6DXT29puN5UO7OA5Xcp9bBB2mK/AftodqNgA46Po4UjaGKi1v2TdtCelQpiItMzKVmcXs7
rH8iHUzPKp5uKeEQ/DAawT6rs+/LGd6jpiAw98ZbP6YemlA/l5NQoX4kj2NJu0ft66s9e8Mhjli0
W1wIWWl6cFOzbGuUTRCHa/rGgrY9jsSJauMDlwxRPauB75tI/5miwpTYjBVuKBbhG5540zeYdI/S
8nEir2kX08f1Hmj0C3nF6CcntKIVK2ufpLmSHzPJpskAF6oifoMcCsXW4j107xPHyxNPHjGPn2nq
LNkGKIox2+HoYaMqu+4BZv+WjgiIKn50+/94qrqHnIdwZ0siZUUjaHdJKO0SvSsIsFDe7AQs26eh
/4nGmWqAMhzHR60mxflADJx3KuVPDU6hY8/mdSdxR65sQQ8kOwMF5wMCe2peGjYVx3C0qAQZqcEF
cfLrGZiQaqWOxVSgQsqBIMF7LyqrY9yAgzeyuiOKNAzBMW2qsx32/Avii5dR3x556cnOerkvCx3e
ZoF+nIBLhsl4xz7F23R5+abFmgX3aASvsu/JafofJw7sU5G1tzEMGDjt3ZG37QUBBLuxoTJX8ZIg
q9qL4p7zlo0C7aRxm6yDDpCexF7TitnEyJliAcS4t8lqpPW54FNwzPA8/8fReSzHzaNR9IlYBUaA
2865JbWiNyz9ssWcSTA8/RzOZhYzY1vqJoEv3Hsu2iOMzCy0YuBaDN22LbJbtMubOZrbQyX9bQrC
HvFtB/gg/eDeqcjyqfnnvdQgwNX8jCbZnwcwA7Bn2matC26PqBFPzWicMpNOuguiH/gf0TOt2YsR
zA82wRhfik0PIV128wVd/K/oYswRJIaD8zBaLraCTmpnsE5iDxB9Co6TrXKai1rClaxBkqjWxiwR
W5UkBGmZiL6zCfprFIWHIUXKWCG5CCbWvV4Esg8R9x38nsUsNHQO+ObgS4fjvKlV81yzklwNVnHw
Yc6OaU7SU+3fMV7v5YSAKXakPDOKgwvoslqcBLOFcrx0Sn27U/dqAY9aC0O9tkvwUA6ZoIJMH/g2
7Bkj3JvU4GQ4fjLt/GXY9EQm3xMb+3qNQHDdKX9JDSAogtfkXEllrcBnnvNsfB3RPC9AiVfDyu4e
UMUVIoo3s8dBwOx168XsW53OeKT4aRj29NsURhroc8lr09LjFG/KHtgoxzvWQ9sJIreUP4veAD8u
GtxkJclkEGHy8PrwaQygBLTBoY6SR+UPD5G2V6LYzl6Rncko+aIdQq/b0cRoBpJFiX9e1wh4wb1I
HD6ggBb59xYR5U2p6TTxTlUoEfEw94h2GtclpKqO3sas380JseQCbJW3OJTdyTyTyLZZguxGCEiI
0swLmnlK1oBvmDk4ya0tuPi6TGjb859BsWC3vX+9JpTCBMexVj6XE2bX9C4HxLmtiH7HmqvTaviQ
iTR3tmUB2Q31tjN6mDPtFVal5ynWh9YDIa+AAajxAIqOYXl5smJ0HojvK4+oKFzmTdbwBxYvcIPE
hkeBldX02ljeQU34G4ww26kGX5lmhMB/zM90hldH2u9E6YHb57qhuRzeSoy4AArMpyycr84MkjyZ
FW7l+j32+51hLESk+msunb8yaxuQuYhh2twkU7HJqIU1BgPngz3wUx7Cxxg1zUOuQwzICMct3eyL
hAD5EmnIJkmcC46ifyo2P/BDLHElzjl02DKFGhtuRkoArFkYAvbVNOP/vGHct+1ExeHefFNtfJjC
6Ecc+m0L24bFuFMMNPK+8zfkBmgxj1MObsNRniXNGQykTwQYZEKrC+aYW9+8xqH4bVJN2LwpT7ZZ
77Qv4Yn4GD8YGfoztf8clIiVyQK1XCqYAdBRvvNse6Mr+80pKRonvKkri74kCrOfYUqDda4wMBLV
umkt/rxl3wfbQXnqmsG6YqYGBG15h0sSeN2Y6MHE6q947388RfQHvtExe5tEvGvBIvTkv9Z58sSQ
YlfHxROhL1cv5Ntwl00m3FguzB0k79849a/FPMGQGLNthxp/TT4HbA5gpp6/YSl4rgOF2ZlBsGm5
QGRqwV4OPdxoYWb2a8g4g/2NTvKCv49Sr3B5xuFMnedgGZ00rbq4OUynnrnRPsxqtWtmzpZA0fmo
OLQ2YuBRYhCXM/jjM+5WUaeuEJU/G+1eJcbkmMG50SS30oN95v6bLDIw/ALQGQGSedAeEPRQk1bJ
EVM5XubaOASoHNat8t56tXzP7oh+1aZACCfjzORiz9OH9yNT2wIaR1oReFtg2Sktsv560jeqbFcH
iBS7HA6fT/bT5P+kut+6bD8GJdb8/G/aAeoYgXxG5P2kTRy1UtjvBVMiog7TYzuE/zWN+2zn3Q/2
rxH9AqNXz2heRyO9zjZ3aeJ+Iiiq13wQG2NxxGhy9VhGaJbT89YZ8WdaDHfwnnnz8NZmn01rg0VZ
mtT+osoW/2VwNE0cfviJNiKn+heOLa+OHylQ6TohBtAFi2gR7OlCjOybaTj4zphv2LZxMGnBuLL3
nG1bRNyL6II2XqiaTTw47/AVk20xa++Ac4u8BahHG2XYV17yS9vW9daKkptrJGgkKvLhfbIb4pKE
p67m6uggeXNy24qnBxYNFA50Ujgiq1PseT91mMLJJ1yG6gf3zTzRCnMfz66xH8mLyHHQDAwdY5zV
xHRV1KNDWx4gpdF9BXZz8DK1T4cFxs5ua0OgIcOKJgIubnXGXtjZV4iI1WFbzNXOoinnATY6dgNs
Tpmot0+lWxJ2W1pvsYOB2WRCO5NE19BUrKoZ2mNmUTmnBQZPKtuVK3TEVFwDN6f8NJbBSl5eZ7TB
b73LfVA79Wuc6JcygPRRBN0PjKhn9t3EOIYFdLls5v1ISX/szIR0jCE9a2Bqa88bDkaOCNPOVb2t
0+G9S8e7KlzWW0bfHfol9yZo4N5DmIiYRJXRiZ2jcWHHaz3GlP6oY2eQ+V/28Ia5FdQsU4StY5uf
FWIwo5qSm09aAS9U9SfKAzKJDKxKIZyrKpZo9FjTPYO0nTd9A7bAqpLswuKYAfMUJ4jOCb2NWoDT
PUHfW20GIBbE0iNUw6sVRk8po8lSt8caucQPDIivwB3kJ+P7Y1O4p4Cot2kAggXFP29wfiKe9zUD
E6T+KbuHwpPM0lB0kLqHRmdHcvK+K5HzBhtRBvlOAM8jNaNm28OQF+mPLOmzigGKM8yndeuOB1sW
X1Fmg04cQ97JkQzD2qjXLcFb0BHXtrZWGl70inLtCNp82Cov4iICgH+c0NeAOAA9mM62xOIIsmWU
nBcyQ7HsmDsbBZkMAtjqpE5VQGoDJz2LDsMpZuTtOPKgjOiggrEAPiEpkoq9zOddkv/DEbSKK3jw
w1IuC3QbJcAGso0PSFlnVlPsAieh/ptMv1v7oN83orOiq0DR+hxox9pbeTrvA/CD6z4df9rS/TJC
PZ9BYB9Voe9xqS+J9l7MQmeYGdO/Tps8DUq19NUDxphefYPy/XVVdiHujFTKHPWw0xhqpbXz5BDB
4BGadRxtb+mkyFpsCPuY6sE6AcICszl1n0k67Xxbi4vTTreuRLsV8ZGBQDwnOsf718A3ifEpC/HJ
/PXoosIh1gOdXo+lkZfBJYvDgbJZYhdGnREjNF+jLTdXrarfF0BsAQwixYfdBYR4x0mNAfu/xp1/
srJ9k9jimgmNs/8lx2lf1e69a7xvXEM3L0dHoeoC8pa2iIzTVKxJkFcfrEJzXlNEACY01Rt+HbV2
sHJvrRQZcxkRZF7TM1tdwxee0lLGefPSRSmw3Vgci6A65SCNt2SmYyFv/o0UngIo0j5LwP8HyMIM
uK7rUNv3BtCrJekL0OwxBAtIFAQZMxMo07XtVRlh/lwRk87qlGwZ2v8mIZG44NWsuteUCUvSbXMD
WrYsbj0nfbVsaTjspuI5CEEeBvgtoukE/HaXa4ucuSIkykcfdFxcjNbemQ5nnuq8aS8a/x5lYmfE
LnVVfiIkI9/rZQYQpzQTFY3peqzh9ksMuRMTdozbL3OefppKXOdk2Phd/u4YxgOhOLejqU92A88q
a45Nm19nYFBB3TyiLDe3RRS19zz1mlNK1NKM6GDfpHzKJO/NDvkAAEuwDnguO8/8PnetugqTZi+r
ig9p8q66LkeqPYaPdAzyR93TkwQ2SoPxPBcVASTNE4k5HyWYxJWw43tRp6dkJp/Nwm5OO1wl7ps5
Io1fJDF6ql/GlAzVQfxXeDTsvkIgBUIHKlqmSXpIb41oLmgU4nVkEb/Slj6rQ2d8IjRrB1pmo5Yr
mBgwDA3HmGG273l/ik786nZm/e/DEUR5/ZCcsbQa9MYuj1xZv6HbC1bYdk55zsZZlAv/fnxNDI4y
G7HGlg7Q27i4AnGNA2TJmaxa4Ni8tsa8ntCSoPe8W2n/gcUfw3oU7NwEBXpkLxo8IFk5AgtQ4fyM
lUJRh4gClPImTbwDkvabEXJ6xfzQTvOskBi0aX3C5f5SW3eDlLJUhJs8ax91MYNBmd275xNLkbo5
SWsEHpSuvoL7eM/D4UdgkMLxhe6mJ9F7+mCwc408+AlBg1WAdWiSIdnNr6Wev22WXb1y4Z9OPtR7
45ZnP+Fcrz2VLvUhShOCSBZ3ny5eOZL45KDwoYHAOOO00WfWGpJ7Tx9rB8l8+DOMOK+VFT8jbycL
0o1u0qHaHb0v6ROZgKs4bC0Wc9WlbFx+YI40RuwM8Yi1B2r+PHo0YRP5glFnHQbPvELPPWKnAkGE
1pA9G/W9lxvdTgvvAToIxgbuUPLKvDy5FFX2Yzjpfky7vSjSk5itbQQxdwXedksiwyYu1TEc7A8s
rVx+prv3yd6VuBsQyMDHGkOMxM0fs7afwz590Vy0vjaZ0sXOtjOovTwNQ8pZfKgd4rg4h5OdzFeB
7yXFjGf6yWcWz3c4EKfcLI+uzRdrLLptnW8KjddqnLGYBYngCMJwfXDc2tnZeX8psuzFQgjQNP65
y+dnJyvxmlsp9LUWVytV9/Ky0Q4h6BX2cPdjOyZOwO7WVqqec082h0AZb6Os0ZZx2pjjRxuOW+Hi
fJy75FaMxHxVrTvsfQdmchKKPaNeOCD++MwtKfeaQAKokbg9CoDJXdc81Rp6MEIO9hXiwA72xXDF
66CoSrVhn1tWFCJlsrk4Zxr+yBzZT0wvWfs4E56xuXuIttlz9PEsGwVqSpgA7JH9d0xHW+l420B5
VOYx2hC6412gNQNVn0EuL7mFlpyCA7aNya7ZSIvXMRm8VW6Ql5jKYlvaKQZgiAoFx4s5OHvHacAS
+Xv2Y2/CIpTINXZTZNQbeuar5dv/2Bn9y2yHljXoAFyNEPuTijuePNv9SFREQLRx7LvohASS7iSE
2tKqT0/0+KIC6oHcNP/WdnNJzelPhiJma/P+FQGIiMYioDnndi0EUw/W3re6GgA9jj8NxmaGMKik
/WSDtvRPVDg/NgrKEbEC1N175jc/YwIt0BBHY1KPOQ5uRoo5I0i2cZY8Yct9U6PvoOucvsFXfAWm
k25Mn313ZVLfMbShlR7OwEKOQR+cLNxBLVFB/FyEcaARqIEGjIF+ixlZ9hJABLpxfNEnIKcvpL88
WS2xvyNBj0xJwyNW3jMZYGdgEf/VGWM5aCpInbcVdUlLr6nUWJJ+ysWVDvjPvY+2qp4nbwoPLeR3
Yr6s7p5PvIAcFutWmnQs8Ij5BDZ+jWzdGjDcliny9B7zMdsocCHaQ/nZVsii0OpPyPmFWGZFhwLC
t0H09Zp4jkcDBUsiqcDREhP0GCBeqdS06M8AVbbEW6JnEeteIhxJxxR0lkchMAY/ox+fJu1uIBvy
eMcbVUdHO6rtbSHRyajejNax759Y7JAKopFuGl/GVOI+jX96alTXezNAJEo/2NZTeDSYUdVLEJT0
rU9bAZntGcOa3SEThOdx1THPhVMBRJ2ReRUyppP1Xlfp3sIOCg7mXM3+zm/Hi+g6lmJAjiT3BRu+
fzDpKAChhueKZBtFIoVysmW8Rg0gP9IwYJZC8Mg2iD1Y94lL2kP0Mw9cUJOwxGuiLNQsPZtCRpY/
cdNVJwdl/JPN4GNTLI79fMgeUISHVRm3xXZ0qKKY+ZzzIXzAUmYcKYlVsiQZb0nzJ9ADo9J0+NM6
ToK6GtGVH7QvvofxvkLfQ48e8Sr6YPiDCHVGJBWmsLx+NjRiawRJchW3ItuhmCVltHKctUvw0RP3
fkuhJkEytETSVdPA+mR684r22zQZqmfjLXdTlKaAZVeN493ikfwp1hWvrI+O0g1Jl5pysgGalxk9
cdXXv+FQ7JjwsB/nWBMZ7Jw2MOZLOHdICRRWsYMdG3cWATc20rsqCZtd4aX9maDT6Wym3GRWwOFF
noj9ETC1v2EcOk5O/AMd5GVZKL5mHQt5N4B9iC4tmjiJyzg74LHMd6hWwm2xXI2BgwyDxsFZK9mc
kMWzBOpLAfVH4WlRkPio1qEf5To9NkkrNlFJ8hMO5L+sUS86MXnXu1WY4lRGY2y9WBGLM9MYX8y4
ebAAqFYNbq5OAi1oSAGoAtAeFnJwPXzlOn8T0Bwgv37jqtxFCYUUCbPHkVAX7j8frgCQhWWMY3Yz
WpP0XQWm/9Q05tNE1Ttakk+jQuyF7c+fzmNi/8c0+XWOuj1+6fto9x3rh/zksPigAWNiQwj4O4oJ
gBZ19Z8cnQcuj+aYWp751OULBMe/G/z6q6zw902p/rOA0lLOnqyOnFr0YzykzrYK+2OWiGfDW3Jj
kQAHyX+qRN1WN57YWFHLSr2OzqGXfCqmTVll7yzirmrDPYSofwEPHi1CceNYnlH7Ar00iZNBVC5c
8aii/OFj2cavnvxnuvarxjDKKKzNz5lp78H8HXRCY0Vu2zuUHPvTAJK9QzrsfFodWekFSfcbNKvx
qq6ajmLPGHEQ6u67DtEdpEUm/jEsku3GHmJ98rAiHBvCHT9TEbdHifOpjyNxFo6lX3K7QDtdl4pZ
AshARMeYkok17hrjP2/qYzo9MR80VI0Hu6nwKqYeTYw/oHZJEOWd0z5K140zffZTEr0IzNA7IVNx
6BSBJswMQnudZ/mwqOhB+OrcdZhKWZixqu5vidOF3Hc4sX1p5kQWZxWUjtl6ndA3HElfYuWlITrZ
HAB/yMkQ72LiaYpE7OObgFiz8uLZYzWHRRtEGIF/k2F7j8Fq/vRTl+6laMq/BYpyikk3hlrnEyx2
wCWYs2Mw9DpHeP+aW6OFDonymPEz+pMsczC8NQwb5czg0ezf2kpYZ2MK7FOJMezCRNF/kBbgHVuw
aHoXehrTjp4Y0PuUgZUFrwxmkt74U/1OAxcwyMlImOnm1rmSdI9oALlCxNxVXlKnHP/KCMNO1IBn
bFCzod9D8+RUeOgdN3616pxMQEwd2X+2sNt/znIAFxKFT8Z1zf6g0LcpMKLr1FrJmTkKADw2LneZ
WNFOVfm4xQ+Ca4wxZbtLAju6BIxd9qMg5KRpE4e4+WoAIDeDDO8DBodHljqB3AoSaFB/hhHjqzgP
3rMEVM1khdMu8NDtFHDZ9xUv2SemluY2ZlmIJh0ZxMrGp/DSFZP7WkgwslCm4+i1cSWT+lZS69/r
otU5W3zkeWB8VP7E4oB8Ku2zCqpF+NeIbexyRuAN1IgJITIrdlKNwneq+WXa7rOi2v4NDb+5mTZx
nK3npqg+K9ilnZ8R+k7rRpW8JNkxdPnTc3Xv+azmY2yz/IsCo30LXczOgO5e9IK9Cc0ZG3Us/2B1
IACaT5yOCQDeyxjWxLpEiVNjzDCDJ7b9y39ROflPgHD2vdMZvEw9aRLt21FSpTNvJPbTRtobrgeB
1ibP5wgq55w8OneEjAyL+CICVCkO988mER3cqhYsmOFZ0d8YCwP3vBi+KgSxv4RlkNpG2NcKjCgp
BWNrv7OmVIcyxGxMkVLsQdjp9TIHfOMNNh61O807GzHn2pngqTlwste8dmTYTGX1klCQmaDRI+KS
4bRba6sS41PNpPS7jTqyg0rbOFms1Q3UBUO3HUQQ7KLRSk9BSNJQ0vjlnxKfNGN/Oe8EL/0Vl1XF
QMFPEHjhGp+ckeMn1zVhTdUQbybIuMxXEPwlxtjTNi/arJm/bbWcv/yhcOC8Yp1g3eEiZNtKGQTs
ilRp9Cl9tM/nGUCjAaJFFlZ/DUR8YYVNZCazHkRJr66VplfSUON3S/nYmTGQrlMhv4t44kdyRihf
dVly0TocO2WReOuJNcBKGoLRVzyw6yopd6uGcRtzTVTG+Dg3Rha2n4UVR38iq26PhZ6PngnhhtS+
mrET2zTI0ihF0xRvlPCyq7biJ+kkywU7n5rYjR5OV3wHBXl0TiGbdzn+X/IPgIdl0Pyn5pfemWVa
HvFRMQvKQ2L3CpALz0NXkrpaomNdmUpH76Vd+u8BNrWNI+IvTIA22pDRvidKGEciqaw/MCEskhlg
5Og1QD3ooeSL7crewK/poO20av09ooy5ukkf/raSCWsxd/2h7aPyFc7WeACtPh5DYqDIUe0JY+JF
oqbLLR66EHFY6tgUZ6DCbXxpeoDJrK0dAEuihBsWLuEC5g26en6VSZJseyP+qrAwHiB1qj9uPBh7
UlwrdCRaXgMCXmHoG+VuELI5t42T/2MN0n+XLt+dM3MXkFrmHGd/yFpU7jb80hIqvNfFb36IAo+F
8Ysf6/QP2Ph5xPJepc9tT+ClGmNRbVWWEYU6hpR6AwCF+0gYChI3g4hVtxrsH760GXNB362Hvs72
EE+d19LpzQdrtRrPu6Z6LeFTMRH7JiCue43qBN5gWO1Ra70SyEL+dp02G2YR/T9tYpJhmkIyEVC6
teGLO/4WvcqUZsk847audMweYxwqdZIRC72gQn2ZofpOo8Q9kV2YUFDW0x8s93setkX7p6yTV6ER
8vqKULx5NlDuCXL9XJ8cxAgW6WpErhFMOYPrAtDqXLUm+3HLGmKiXu3gAGMg/htYFWlYXLprm3qZ
FqQZglVH3b2KHGq8OmYLH1SEHHI7zD8qoD7KM4WYKIZyVuI7WmRzZDWGA9O3mYj2maX02+g4Jq9t
AS5YxelPrBOUBwuvsU2HEacy/pgJG/wuWzqoEPkE+7rCeYqoZbYODOKdaWJr6nyImGaamPcqmVQL
ZHBimjlC2uyt1HkmuEZsCH8N98QngWsPjYWFpspDQ7n+6Uk2wnHJGZYltGSmveBA+wjCgNcwv0rG
6GmSSXSxla/YBCv63Xgyu1tXoR1DgiLZ2RuOGlAoxP4pZDJMRh4d0KlIWx+vfS+3KOD6ewbsftpM
ucOyLpll8JYM2fA61cirRFi7296pfFoxX5Dvm6cjQzxH2G9elT9HnkxQSofG4gSOAHsO9ieaoW6n
eJRXY+ERezQv7rkk8O+NY4+HILOso0C1iOKecC5WW2Xwl3/OeNf8L8yfixZ6f1l3T7BGSzZJDQJy
3IrnmXsAqjhZhDjQiQ4RxfBLHRG+DV1g30qBwowvv9xi1AtOptV9yLYZthVa6n3uG/YdEeilZvG3
s2tG3G2fPWiwkr++TIeLBTwBy4iyITkxLllNLXETG4+OdMceL/ulYOHy0BVwPtSBoGoyiAPzcPLZ
32+hO1ABG9ZwjAbXuxLtS/iR2cBKw/RarIO2EzsXnOYeBqodrclIQfoBECl6YKkav4UCLrsfa9P5
AdXqtNsUjjcnOOqXX0J55jdNy8CgM9L/CLv8Z9QdAX4kZtzb1gaeKVB6hLjPQ+ijsXDqz3yUprFp
0Ck/saOsOFhqEkBT3KzMhUnNyLeeAO+CfWcgWTPvlyVNZxJYFefDdvYGGW2TYrZhpdlIQ0RimnvH
CsKtb0zuMV/2KD7xjdwaXcxmPGF8xlgfyd4M+nSFjdIMtlXTo4TE67HOdUsuSzOjlAbOsEvRun+n
Xt09ZruKvlJP8L10kJUSDGkHtJpfnklZntfIysPJLq/V4FDaOGN3o9ds+Zcj+Z6RMvkxuyALJxKa
kGlo5OMVarGqJrvbiGLsQy283l3LrITYjgRiSltXcCSHTKmz4xG5CErFWxfKBZCyVG9JGHg3XPM+
ap8ANCjuDq5EKKLhFdnNYtlJ1A7/97RLJMrQiYCh9yTGD5SoilGcjBBc+NXZo0w/OT7Sa2z1ENEJ
CUDk2XfLEktayn0IuG5YMwXtDErRTJc7gmXSI2V4Amx0lqO5S+YqOw8Jlh0uNCXPKDLyY23WuBvR
KxntIczrPt0xZEQMLTT7nz1mMgNVam8MDjI9AvzSgCMJpyI4QQztbfGGH7g+4QP0nmSa8AaMKsc8
pUcifoqz3aEq4AzlN3Q5vBkJIZhHFzhvbXzyv13rcjrl4wP+WYc21I/4f5hIZ9giwFKYCWteGUTC
rE0B7aykDj6LZnbWNXiGpzqILPnt0qBzaflpmbw1UFqwMTftp1NapxTq3VpGacy2tMmeG6OWB54j
IEkMwZitjP6V7UZxqng+NgQEhWQJzSj9ssldOTJ5HiLN5IgA73NZA3koYHmtAVI2KypG74WoB5er
kLEPtBwSkXUnQP5nw3eSpYvyi/w9Zelfzklr63f4YFJ6bZxGdWaf2hjONIQ5xoVgbFF+MMU/tWZi
uodeKbZaXpwVf2M9zUfMdhGs0Xo2nslZgvaWe8adLiGlRHFs0BV88BsU0PG9T/34tqxpPu0xv5Aw
XCPAR4sYTjNBQ42FylYlXXmg+WUWCuWiPQb0NZBFM2AEloZmAoSC0n1IIcHj8+oH07z4TS13MvWb
rT16GDaFXWxDlb+EIbCQCnbBDqUlOamxDtvkbAhMbgrd+msoGSiSn5xk836OEom9bVLNjxgye8lY
6CB+y27c1vMiLpvZbJ6yiJklDDyN2tRwgVp2Suz9wbAvRjLH26nT/00WMFOoVBielllGjjRubhE6
JqmNFKoAr4U5LA4XKRY2ZD8mF8LJxEk25fhiRELcTR5WhAvteGCR1N2QTqOImRmg0etq+8a+WP8l
ssynCKzVFjaFAi6VkdoMYyPYJIOovhGSxN9BNs3WZuyWnQdxbIj5hPxvNkhLK5pyeLTgQ7Z2wQSf
2XiLKz+dQ1YyCGoO2gQMwBIZYRmDowEBhF1jpLcmdO46fPHgcacr4YN7J7KW8r/j4/LjAC904Izf
XYM8qlHDR1fCzZLpwr1AU74dmDqx0PByjiPeYf+vnERKiYKgG+RCjLgrSuu9jECOF0CCoDjSJl3r
tk/I1+MfBwzcDHG9cmfMjCtUuCGSR1UQGiuhM6E9Rel3hnsAeLzyAdm7UyobfB9W+YiVqr8UoOBt
Gpbmt4dMPlgLWzGdBNc1vnpdguOiixU2AmfOBXg9yw/yDyo6bGJjDz8EEj5ZOG8uDItq50c0Grco
cpFZzCrK9QXyZTocHNxs2DFy0OHkAgvnmhP5+OzDCUsX9HLrrcTSIDGuctMvScN2wfWdPcIMEjj6
O7PbCj+arzYNAm0cYS/tOddVe2ukUDhxB4qiVehG1vQx2eP8QS0eYOzw2wUtVFlKvXV4kdE8DbXV
nZij1MGSLmTysYwKzmoXziKF5jHbF2EV2aP0UddvmCBWA7CzWF6NFkPE1k3qFo5eH0FSsELju+T9
yFawBaHwYSSbaWDtfn6pW3b224BdyksDpIW1WLrA42wHYcExsdicveqE2LbdwHqQZ2AIkWp2WoEB
jAYdHTm0kbZTZEZX6BmoFlw7179BVYAD6OteeC9DGqC5nijYoFrVDLUrbbBx7dnuP1cD3/E600zP
DkR7xKe5cGfqJptL148r65KPjvrqmO/WR39oCxKAzJSE+shy7R92om3ymOEALkN9AWFwGpt8605J
wh3bQBInA0YkEAr7At9UaiF1ww/luThkymgRojHb7FctHUK3x8RPgms4JQ7lQjmbqCudVlV/gXkZ
3dZD0eFt4OhRZyBtgVKbtziAdnY1Qq2PvJjHtRjmfkIDMoFACSMXulyqsDkbjs10HPA6DQx1hcQR
AL7sFQtG8+vJIH93m5ngCKk0tESAx9Um5zY9Sbsy7nzJ/MVT7XdMtuwYz18WxnS2XfzXi0R6A1/V
fUuwm09TRWLfthxrAB8Q3ZuvErKID06mDoCljGV37heuxTqKLflhRmHyahKugBHLoWilbxwZVlmo
jH06IaNBX1LZzZVUbegtoZod59iFQfGegmpgto6ahm2jasy7ZU/zw4wrvFaoHd4CxC6XISTYCJBq
3bwGdR1I4HkIY1aytnkFfIhOjJp6BiGobKufvm1dAq8KNf7Bd06/TdGIaojhDXPrnIHmjQFPmu8I
W3R2Isn6zzZ1s/+sacYstUxMdnkx8xWYXk0xklfA21fM4eiXSWySBohMbVRsKkrz3MrO+iXPZzrZ
SRz8G21RP1utN75IhGPeaYo42WNZ+cWaxV71bQyzb4OEnJzXwk2TN1PImtWUC+OVRR8SAV5ESmnb
t+MLjlRcsIQ70xZK2dzTygU5kAY9ySikhIIPGPzS/kmdOf43CpKGl18PdZPwIExz7C1ZBjIKFmny
4O8ax8Xrm5lZ/mIpCjLsNiGMfrLDp88h6i0m+NZoJIecc414csLsoC70kbdBX1sykx2hkXZoMMLt
0npEa4im/dmNcK9BCyXEjJQhXRqPwTQS4z8dK321shDQRDK6neL49rFb+pgHmwPR0YDVgsDFg5ma
hBBKzeroB90nEnK+HoFO1wEgcjP13H2as4/x2g4jZzhlYCp8zmKv2pqthJ6SIC8/IddiSg+Pi40q
BnUFvdoQWKt18M+aAx4GxA+5XUHYpXZKTbt8tSLL+YTv5pztxkcEg2OaoqyMqzLcBUSWv+DVpjcf
MArUvKVqCZ0NlXpqiPGRJ6NLZXWyCNiDA8hUudhlVQw8k74j4643l78w6N2921fLIdb58mayvh4+
XZ1W0FLLKbwkDWhQuDzEhmzLhEPVxffqSYSagyNuUzrk/eecR/4z3STfaddpdKYxQkCEyVWb/B2Y
fL0UjrWEVowxfrNQS9vbWbappgNEkuYvoxZf/xtCS92MXKL4NVE0QEYC1xes7WLicm4LTP2gatGI
wJO0FFJsQ4U8aC2CzV1j5tTSddDA5G8jx50vuMxgTAyGyH/nsg/Gq8zUwnKNxwHTuKb53ho0WwnZ
UjNGx9yDtXIqyxntdMTtzLcYk413t9FAfHF+T1vg3f4N0Y33UMx1XmIjST4mFyTgYfSaOgA8lbuX
nFCJjIKGy55FC/HrHhOaZM2dYd0mx2ExXTax/PEsv6/PpjDyeW8Wdia3Kkhi70PQtTG7xheRvdeW
7X5KakD6+8EO/yG8Ct1nlVocekyG70nm/Sb0988jwAkE5QlxFjDhmSGlYxf1K+QXXMOwpPCsaH0y
5Nj8j6PzWm4Vi4LoF1EFh/wqCaEsSw6y/UI5XJPDIcPXz2LepmrunbElOKF392rCQ1X41szM4F3J
DZsQpWtwcGnDz9oYoDYA8kf37TmzgLT9k0xEDIGHzsa8iJcTgN7amqzu3Z46JmAUQU6ASuccR1YE
36PN//Kso9ADpzUduVNYJxS/9X9p1ctNoTZMSivS/oWuj1uqtaAV61A15hEmfm/XnOPzpH02Y9q8
KM/OT22d/qhFkh/xv9kHlKeZKzJmSKDG+qswwLqAeg28CRAgzBNFVVBES/emYQ5kiicj1KZx+AnM
QmwI7B3iEVsv67pP2SmpS5dcEjbzud61pfnMXXw99tSSzPZj4Ba25JXclaU3L0UOjEGPwNROU3ad
KaUPS2Vl/M3gQSUl7Do1rMqnzO75Zxxgora2XdP7NaE0W09O6rjrCeOLsOX05V7ygAdwI2COtH4K
XnodWlfMGHAsgCGXgumUxhQp2kr6eWmVY3YKwpzCslaN1r2BD1HrNMpY6iuZ+HWpQQQPAi+d5AfU
iWIOmZEnGyXJ90FR7oMWr5Wi1+nayMUzZDzSloxuwgXCVEy+oYD+NPQ3RqmAZRmt8xKFVfs+1zjw
UgdWTxT5Q9QwlwNTVOfjqehdxrdTslyAgEDRzgP0v6C3yTjCVziF6o+cdBrZrI2DboosAxHtkw7n
lTXmrxZdejiPV4k6+c5c+5op/2jXgso1nuoBtwF8QHQ7oLl28IL+Sxo1+qB83isUkpIUVc0S5CzK
SGT99gWeOf1Fp3swbDhLpfCIGudKNR/mgYWWFtP1pkOvxnnMqTfh2D2QmFSCF8HaWC/Qiq6xWk9C
QVgx470O2rRDFCkI7VEdYPT+oJt3JPYbfcI2FjIj2SGk7OZWB0LjnjhQ+focdDQ78XfEzO5d6kAz
qOnUPMg88BA12duKB1cm0J+Hsf00XTDtUfgr3IgsGVA/JVepz8zufSfQPCRzf1BiNHZNQ0oXRQDM
Ru2zvZEsGkXGipmolI86/U8shwsO2poEHca5ZRSwHCkMghjGAih1O6YYQABNwDE33Av72VG+3dT5
iTsyGRG19nG7sygVVbeIaw6/gpshDeJVe+3LINmbUTdHpwxyP0s8VtAdY+zwrQXNTmJtnIiX4DD5
y5Fb2idaaZDlmFGPvpoX6fBSW0R7AluHEYmVvOY1kx3cuvG3ZFQkWKxgUtkAHUYky44lt27N9TCO
z7GWonn0p7kuvagiydVPLGLUantWhfkwI7gpEGNXaBq7nKjNWDKUwWuKgav6LQFyKpX8EJ3xwTe7
Y+2hfHMpKlHCFJszwdQGTQy2G+Ql+dRzL6W/kY0+Ah5bXuH73eNAG39np1AQADlwzCUGeVxArZfo
1Xy0XbLOSS2Ix5OMfU3Z154ycFaHIVSxkodT/Yq5vvlnj+NLaiVY75orFnYmAkCy1nYbnoyBGoWM
f3d10PHhT6QqJTPBR2ho7iFTsmuRBGc5sy2pbP+87NLamy7rG/Y895xqY+PFKW9mEP+MFn2Hpb43
zf69mzXuh8rGEZC3GqITpGHJNhJhtEqN8WPzHmbaA5mPbBQUCMm4I4t0CDYjdR/x/FuMTPEVPE56
On4VkpciYgMpuSEM4LBnPEfrpgwfLUi+NuC1N1ssiU2LlpKMdKC0xoa0EEarDP8psTSCiYY40Z9s
bOQwTCsyN7Tzpr15GlRj2I5AZFi5rY2Wp996SlU2o1ndE6hoAQ1MMFxm69iVHHOHLyQEMvurMV2I
EtMaMA/9aA2jBuTjMyIpIzhtp9EAEmg703mU+lGAaZ1KBj3hR7oEwJcA0a6qiFPKbRmDjx15yWg3
oq9PTBwPl1X/F4fetmZsHsFqisfDFHcAnyeCacEqDbVXjbsv9DnpHkMJPMUG1auaI/9zPouyIN2B
NBrTTYnWewaAsrZa4zWo4OZZ5acifwYj/CjUl74hWtH/iwdGObn7PY5sQuqHimBFi4PUcXIE/jgt
7s8SSjkcmT446BQ0TECX+EEai/oBpu6GODbCz9CkwFL5UX5TobvTS6uJD258LGpL4in1Q95O14lP
ffquc+afxJH2zK2paIeRC2HQ34z6CmyyStyVtJ4sQnQsJutB/xfqLJq4yMZM881S83uVkAgD2pr0
enKQxXeoneA1Mqmz11JGXK1xoTb/OHE78W7qOCEb15HVcEYIySuCrvZhjP1BfMd0zgkSKrJ8DM3O
bq/SuuUmD/lfPX4gg+y04j53P8UsXpOQxXx4MzvKEJh89Yvi2ruE124FpePdhIBFBmwcFnWw3AB2
2WJ9gBrFBcPkBZs2LDUiulY57k86G0eVoU/gtcOJs3uintPy1cJvPwJNiT2hP4Xxl5Y8QwddzwyE
7HzcZP2hDAyet60LZDUDmofe3Pu21nmKxqB/eo9C82how10dn0exHwDAaGTN9ZDw46bQ/1qMGMmt
14mx3rT0StHvOkpfTOtj5mWym69BkCzVdd9OruQimABRbbC3CbBOGQ7XXmFrrV/IuMa2++Jwgpxw
35PL84Yk3eORPeVgjHpt3kqUOVSoVUmjQ6UYflrychW1N4f3tAw9u3+hG3utje8arbu0XTF2R7iG
TM1K4BypEfAwkXpNZB4Q+jbmkKxZVmOK6226Z6h97LifMdoiGf5I4WcU4JU7CyBHUl2K5Fg3W6t5
0llSgrMu4UMZf/GUPkYUSdzvcCx8i8cGPn7N22GP8mIt0G+OqKD+tNHELCoMvy2t+2Qo5zoYPAzM
3Cz9PrinwsHaRMkTszVFuhuXuLSl7jQaaqaEEopxM00a8YJTZSGZfVEqMUiwWOq+dct9hCbMBGQ1
10eJd3AuNnBxNBtgXBbsxgGHO/GYyOIkltJGSDUZ4VYRfLKmjPEvHvIbHYK+opBt17aZJs5dbx8X
oHE6PJvjryKPnXmq5hJbV7rlQVgV9WdIq2lM5LTV/wwHRJ32J/CNiILHjKJW5Ax7eDXaJbkerwUp
9ZCFmWqizHgm+uozKdoOyodpfxnw6p2djhjd4xwy7UtQEqzmJjAHX0OX7iQb6pD/cBddFz2fIvV3
AUduUhI+JrNVIrlt0teEeWF2oavkpN/eJXHMTCe8oBCR09t71HFsPNTGJdLeHKy68PZ4eczLspAq
hX5CttkIysArFsq+gPlRT57Ghx4DnJzTDTKC1+fGWnUczySnzMV2VY/Bfa6qx1wjBUib9G637pXe
b+d6m0nSvzLxBH+0uXDT9MiMXS2ERvLrNiMf5dO0zS14hIy2a7gN6woIlkrWeLYIW90cY1gL+17J
h5V9GvrRCghBgKFHgZcpJVRPiBWrsJNnM6u2aiDXkzIcJyPahrGzao2E1RNMePNnpxhqe3Sj0nzJ
uRZROg+vjYfBQFGixMiGvBAo604+BzZFt0siFtalPgHLfOR6w0r2ZeKUKqOTWz5pyg/yQsTqL7rk
XkLUlDF3LGYeQB6Z7g4EFut8p4AVkzTGMQ7GxJhRyrfLsAGp5q/QbTg/iDX9a9eQPmC4S3YN/Bid
T+2uNiHYpyR1EYedS4BM2VP/TuEh3gXu/fAUSEw0xsaQcEfMERQKlyIRL+07D+jQQg77hG6IwFLO
gFpRJxiElPlubL4JaTlR/dQpyim2TgoPGjoc0UAikthbg/5Lb+55tBs5pk4GssIJl2ozPIgjpYuI
0SztUOSvrG0+h4zbbn2kbyp12ijRFTms1VkLB8o6IYAUrVeICpy/acXbWGeJHHqb0J94t2W5j6ue
rAvZY5A+26qz38w8v8Ox8Z0GcFCT7lpmGmSE9lbfXNJYKkAExosZs4knGN431qQ8h0L4TYJBthHO
Zy4tT9DQtS5aTHqhUIstZYC0tubn1HydgL/ubJ0uSVGLL7dzsOXXdP7aKOKS08H8SGS3aiWOVoWX
iewm2hxa8j7LsRbqNX5e4aDcMUCHlsLkDiy3r82UCi6NSQ5NE9FvU1BPIvRjyb4lFtpMRfay64+5
HMnlgIFP6MpZFdhy2xKCBveKM9/1MWszz9I/4v6Nk+HKottKhaOgPRefgzBeZRcfTR4qZ4Ecur6o
Qw+L8Vqr90N6iUtKr5fuZIhny0mM3CaCkG7tiv6l4LaK7BwqHhHuhKNByaGHkXXQAMSfMQAQGV0J
3SVz7nrVSEJxr4TcQHOWFEblgqWg2QjIpSVV2kPrZ6250fWnYFolRF2ZxXG5/JGaRzGXo/9Gk28H
uxIrCcAhKthwiK50xUf+6RlFcmZ3LY/Gc/5escuU/AkpkqAHxPHWR9VFg1hXxNWHzfKk9zeno6N8
qF4U8zRWL07ExkeObcCwPHUrJqrZSOM36C8z2846i1QpcYYf6uSppogw5naZEo1qWJdslmT8iWCL
qIt/tzI/7C5B+icHzqz6RS70re5PU3AEM7TqJ/bRr8n0exa+TDv3tvy2etdPrfmEQLpymsQXVD/N
/TNjDPx/DtmMAiC1rX3O46HUm5sePKb6GuDsMYmWdy4mlYU2gdGb4E3wWamth8GbYMp7ljF/4dAM
cF1ke1d7cLCf5Dchp6G5Nxo+cuST4RBTWm8WtEXTlRD+xECH7A49Ah/WQEI7jq94GsG+USqkNofS
/Gkb9Cer3zT13rIOo50vtwRIWpSgBKewxumI2eeOqr5yGEdO8pEWlyX50BOXQrqa849Oecwhiej+
EFXnWJuYBmxqnuRp2rbGcxSrIGt15vRniA8N/2SbfsEMi5MC3RgEqV9K4NkxSL2I4PG4dijyM7cN
bnJ5KxCmCq65RnG0eQNQbjhCPix9fFWS4C+Kn1pwvOr/JXnn2DyzMB8LPD3FVjCIIocq/g3lLc2h
jWZnrkXrkThRUT07hYcRGV8RueARQYLvkYb68+KRGKIvq4k2Zb83zHdkXZrjrmr6lBTPWUMbtgt+
GF2iQUzqdEIqfCFTeW/15mDU2Yc6VAeHA1A2spmmmzBHZZlpR0XA0H1mcVBimSmStuH2OXH6iwvw
C+wvbP+AZGSXX5edt6ZIOquOcjIedQfIcqlwT7+r7DmRW94EVpQeqAqWJkrST654xoLlj/lXkX46
xhPJOLBZPI36ZrRfU/sjz/+C9k+29nqqfCPF3PKhIDSDTV2X4qWkdpZdHLQbgVpW9NK9hhY5QHN4
mkAdZelFsDljwvLNfPSnmnUJi79Lzc3ojxyt7PFROnwblQoi29k1E7m66DhrRzC0ayyQwJOsjYFk
BnJ51zq7ZHrKpmJdcotwKuI+ReObvbaxcbI13R9UrhUhiE05YJtsCMm2xTGgJDU3D2OArU0pWcf0
H2V+p93b4Lq6lJ/Bkcr3pJ4ldwAF0vaIj9y1t1OAdd+I1lWLLV15NstTqnyNfc6K5oWkJ52PDAu9
SdI/mB/0vT0pdcClOFiXZgPQnDAcOH+YFItEz06Ck7k5G5AeTJ7InLHhC5sL3asg+BHiU1LmzKGk
8yat7zhVdgyQgGImL7hm6T/7aepPOVxtSp6d+Grx3oYf9fTJ8SHrnmwWaGXiDnBDSENcBUNXUXd4
B0KUc5XU/irnNOZ/A2trHjP+8mLlZNseCutxRqIIaFzEpcuYaSUb6i/QWVu5lWwAnKxggNYA7obE
w6qJt86PAsJiG7w/235+D+V7Ig41hzkjOIfFyyzpuhywjCJ1LVEJ3ob4oOTaZ689s8gBP6OsKYDq
U64jsIHcn5Ph1Wa9ku3dTS6VANK6G7pfALZHLL04edcNBp8GWHoTEwwJ1iZ1duwKJQN3WOiPsPGT
UbticyyiN85ISS829Hrbje/apw6tAw/GQlfKUpp7YoA3h4yBO+WXGyyBa0wSfPJUyeicmKjuq5Co
3pjueWPi3trp4NTqmjT4zsUmFWxyHudgaDfxIrGWG5qbkHqPBQGMjsa5cBFSXwzWnXg71Cf8mUBB
ExJfZmWeF/NdXOBFa3Y6X4FLYFqr3ty8P5I/owhkBeKHZeptSmZoOAQhLibjtviS/s7kLQo54BP2
EheqUXfoYIekwlP7H4NlYQz/kWyxEeNYeCHauvTibQnP89lxULG/VciiBGgBzOwLfvNhmtcm5hyF
EUPwhKV1E0AD04FA6iXHRmZbLhvO4usK/nV4gZXsX8atu+TQRNGCNoSHyen8OtrbLl1EyO22jgwz
zxxco19gPADjN/Ter1rqKTruwDkod9Lag3uoCt7Pt1GQ52vWuHb3mNCh9HxZ0pswE9UKguN1qqnk
U345m2GgLr00/Xbx40CbOZIj5So/k3jYpOlnSnMFfR1sMsfBuHOryz4ailHbCcM5CXh954ofpk6f
uEf8hJuni4efq6Wp/bmo2jkv7/Cm56dcv8EbIJ76EwLgNMjLNcXdSNiCmsPAdzSxZ+v8tPrTqP72
JTQzvCBGky6AFb706B3TBAfcfaNbHBpcuYUOEW+R5tKNlVU/ePevIcXqp8zBSBlQLLOZp7FDQUBU
LOU1oqJAXwLfWp1/D0FzYoIF+WQUR825D/QcpjnHqLJNbwodaOlsXdMJjqALZYU2d4cOMjh0wKsR
lQL05j7o812YqP9mjZN5Lrjxumx06zi1tkoHNnCqA7SsbJtnLhcz8WwR9ZHgsbslQgWQtEzfSgs+
uWa/zwMshsxtuJ3FFXzwOBN70agwbfE2+RDzir1kzxWLNXkIeZmmA/gL3DIlNGWVI2e+zCyRinti
wyJHSleNV9pNiWWZm56reWfrPgaLtQxGXxuRRmouqtb8NdcBsBLtPo4BZo9gO+BkNpKa1JP9aWrG
U92F5GWta2kKKi7BwZLsJPlTC3+uOWwqiXNWQ+Mx9uDrB5Obb5ZilY9boW6wDtJZGYK31sytDRCG
1APnbGpYSBmKx8BdZpNDpI0YXdExhiJvhNd4Qgt13BIyJsfMxORRIWnvmnzSw5NFjzjOdp8p5zpR
MEhTbbW0DlX0VapF4UFHP3Y9IFwaQ90iAsnU97+K0x+KouHAS6gLuQh8JGs3N4oQIueMuSI0zV1J
adVUm1Ap8UIn7a1hNqa6uRcZtyGjQDqBOeJqfqUTaGFWfGgh7UqXc3Lwm9V46LHQjzMaDx9gRmSy
Y0cGIbDCTXGS0DCXQioOWCvT4tBN9wzjNGPbGzyE6a6pxlspitdMtb2srl/sGGhuTLXAZsYtwkIU
72d02KB5k6lykVRzZ4jBPdl/gTWlbzVIDaYXW9M9ckYvkVx9rGZbjNxj25C1mxooePlNlZ0jqHux
4E7FmzzATpzq4Zw7xW3sVbAOsZdYJDhhLJAR+gdi1VcWHjjUtVYnqdB6GlGkMasuZiN9AuJ7h6Ne
qEWepCx4ktlWN+7Cnl7DpYaUzngzDG91zDtetCdB8WlLyZFCQj8pCCSqgdcFDAF5oYLsAxGR4A/g
0ihNPtJY9Sva6dViPPSMvQu1/Q5CrhcYaPZUtdzQLNbgrT4r/NfxlGxxga5lFG9qYq2VXr6NmdiJ
0Nhg0OcBUp80x0aqq8l/TyHLHaGjDINzHIXrhgNQHH+Hyx5X2Bd7KVxLnP0cPTsO7c0RfiR6+rg9
A/mcHsHibGeusi0m9wmaBedIe8/43mPs6SLw2jNYO0ecpxn/PqB40ZkEWst1odBeUAtqeJrG04Jw
xCXMAT+qp31hPwtyldPcn6gieVZaiQOIC0Q+5cG21VAL5qBGcLYvRq+f0z49pNUSqVoiO4ad5Keq
ZhARZU8dZl2TSb43UedIFqi/FlDOcAfyKk5raqAnNhpOlHWqP7PvEedi/hBcZ/lUD+peUlmmscKU
4586FLj/l+GASb8D8GQnjDy7VA8DBQFsZoJxcss7rSBxGMl4GVyu+91BZjy/4ZWx892En4XynpzS
1qLXdB73g6jectq3UJOeFNordQanlWQ02ZU0koq1iuQecJy2Z4nNG5alwvNeo2oSmb8PsXPJNKZi
aR4zsBSPRhXXXEW2V+vWV6bbXEiI2wUQ9LsN3XjVKJzv6HHgeMw7II3qFPPgyJjbpexxFtd8oxob
dun+EXxcK2PyarblP4ueeBmNO0Mu+2UHjquvMUAOOocqoYzvIWkGsgsXcwDXDeQUk2AQ+qHrnCNb
vOhR8l3k4U5doA5IcxtTUhnSDP0WQIGHmYFVFRVFaHC8FFDpzUBF8YgsoS+IxYVMREr1YGTpPiqN
QzpG57axietb4yWL+cFmi+bi8jdD7JnK/L0uGHJUYfMCfgPU+wPj/Sk1cfFVFKOG2YYeDj+PIc+4
tX6Mo7pBJOMTdPiBY8ylIxXVeCs2URX7tpU/bHdAzlXZIGpO3vdcEr5rdyQO4ZwsoGmuRUmp8WYb
u3jkAVh+TpsOCx40wnaZfUc9/Ruhm9mLvTJb7jBgqkE9aEjC+nEosbeo8agSP68yOvc6lTMSsIqE
3vML259cQtmEweSgAMMKb0x4lXNnm3RPmjY3oQ4sQlXGW5WL9TnCno1deGgGP0mig4FJmfGR0/LC
yODT0uIMPUsNDnHGluVS03bDwjGBSA6rnRHV0Y7EXcGAG0ZF0Ovvlpsn3zqzV0RDUHcc0bqD2ykt
ZGvDgFsi2nNH4ZKnNq72rJPP3FBoxJGaa9K5QNTkogpVFih0iTUtV35bpQNLUJc8A1prkrTuy+Js
ZSqkNksXJ2xO6WNiD+dnYYttiQVvNJkE12yisoKCq8I4zjI0XomtKe+d017wl8/Y6pP+ndJfDIej
1VcXFlgkZaGkz+B3iKyLSfWKjjSUmQic/ILUFhcZdz2P5TG0ZxfIRd+f7Sg+B0Kdb6GcwFgo9VrE
ndgFujv8WGk2oS0mg+LR+fRX0b4Krb0C82061EcoQXIfByx5pCe138qxEtq/4UdqtRTo2pKML+Ei
mrfyHE5Sm8vUjwqAZLlFEMSqJ3kybdGT/sRu4i4gJ23s4BK0i2vVogvkaMvoS7PphmlKJVgrhQLz
OWhsQG+GYpySirgCkxMUmbnunL1ay5OhSfUmi7QgyV+OV3NE+8EU8hTxln2n0aCsZicvL2GlIvxY
5bRXNYu4e65oMt6lrfrWF7l7JE86T1qyi1VwiFat9quJ2jrSFaw7MuorvxMs85maN+dOav2Zj9W6
4g92vF62dNLWeRshRoVS3bqTaa/TNoufuwjaAf5XomddgwbWOiPj167NkTjrxVRvu61n53azV20u
Mllnnxvc0VvXXn43JUt2WqPN67ydH3kFiYKLKSbFtigwTmA91xGauJmGpXwJAuvRVTDHElgFibYg
SpJYOVBAZW0KO8ufhdvQuZK4E/lufIDbueuGo1Qd90SEZb73GSWVKWjUsiQ0Pxtaew5FYFxCpUXL
n3ONQUUuvAA8dDpLcTCkHT7PivauqTwbFR1bFDPOvPQTsxBbdP9ye8nzafLHqUOe0xwYepSW8bFP
hslr7awgeQE/ChRhox6amQhjms34C4jV6ni3XBZbXn7W1nzZJ5pdbyqA9TCmHOp8Ct7HUhjEZNi/
AIbbW7XCNtIlQbpVkhqPHjMl7SUoBigcQfQ+4GPf6znUDDWxP/SJRiZXM8bvTC/g9JXKy9zQRg0f
jBC0ilNPYCNY1yb9lwxfdIab9VSdOiX5pznSZPKkm7sRPx5xcZddrBDuroycbC9mAWyo6Z56QhLb
sYWRk06u6kcGyn1ZAsULIFEAqyjejQyNPB0YOjkFhSyFNBQem2minzIfd8Qdg3XL7QWbltRP/HTd
VnTMoqM4KOgrwWqIGUWJ9wiE+d1wm+YDG8pvIwRDuzQNDEZvKeH+ELf6JpnyGJs0UtpgYEXugjn6
HszY2BuVHr6KUVWwHLPb5gaTTz0ulWNWWYqvm8k3Hcsl2aXm0AVU73Gk6Pe2FOKQgJrwGougMu3F
2kbCNb3BTw89tFhqfQumtd3QtG9FMuDiHDjog5Wke1M9aNoy7c53hp4DPySM2wbOwZpybKagpUEF
9CqE/7o/ahzEyxiey6Lj1OW14ug8cZ8hbfDqFKiX/McCjgeh+02qi9olTpETxJ7YDvCA1Ti/og2G
a0gL4bqn92ag5WNJS2XJ4OeAVFh8zKtjZbvC0vdlh3LVFD7GmKtQ5C2vjfeomNY8FVdhursadVZD
nsgYAlRM/ZukJgrY+xnc2CKdL2Op3vm7MKnmjZ5caEVZl4a+twvS1vxeedWc+U/sHJ1EpXB91cK6
bwyVnw7Kq9alX1ApPOzufkdzhbNAGqPpFBbqkfEb0pC7HgpqFt0EUaj/a9Nsm1FhEpoTYzvKmQq6
ILEav7qcZFl77Y/U1FdqhRiunybdOmKSYSD0sqy6tCkeh5ABJOSTqi08KsShIpj3GA8Xba8bS1jH
aiz9xGEqnWPcVEtmRkzq0hnfb9qNAFlHpueUgNABqlshdw+HA1DNMNSYX21QOHy+GKPMdxG5Dwrl
NuTxcL4K964GFsMpmgLCEQtKhv1qPYggRmvoThniAD19UKQTDNK4hXeTZXFFjMjxYzXyiCpguyWw
VhtR4LPcISWV/EnNrKGjsvTIkfo9WpC5VJJvJ56ijsc4LYhzgm5sGPwgatTtX1L2GI4/rD6515V9
1vJqa9JhNcnkL+O5ARx61enpKZisOUZ01Jm8a2a35vLAJOK1h/w6BS92O7202PgGHdSxZvXvElA0
ciT7+TDxMwI2o/gWLWbIYo7G9r8iSF8lkwwboKk6TJ8zLKGVPjUmrFD7OZwxlROC2KZ68KbbJVOo
+Ck3lzFy5KRco63PscJTkBpN7aVdgaxcK68mZgB17plPBdlnhct+pfIShUn0L0yHY63YjEfwTyrk
6kRP1848PWdaXb46SnJyNGa8bUVHQM2ra1Cd227LyflTbZwpmAvvVpz/UzGrJHFDrbJlf/RoX2z9
VrqjDuqtFuM94rHGqvNJQ/d3gRskc+GIOYtzjSbK56hhDy0HnsHZadSrNS8lwnUv6qe4NFnE3fFD
jihvRsZJZWyMk64t9gmsw0PQ/Ss752ZHLfYRhh2b0GUZtfLmNZbtp6tiUu2cTYsNDeGNtYdf4qTO
2Zs+MXBKYE4LhXvrsAXuX2yiAC9m1ACIp2s4rdV3N4v/7LxaGATVq8a+RJ3ovQjNX4drbqB02Fak
xpCNnB21u8a/WHEAqyRPM6KpOujnMpRUhSW0vrlEafYm80/BITR21C2n1J0LwbucmXm4+Vmfv+DO
RataFNa6iygYZdtCwIx5IlOdYzYLeTcBinFaQUaXyNBWzs6bFdg7UHqvccg5uALNEZGd4xqFAatj
NYtx+0P33g0l5hEtFpuOZYl8+Udl9d5I94mEnJQA7raC+qlAyZeLXNRAv6mBd0qIvHR/UCSRQfVg
X/7TwmJdJ+EdusHG4E+q6ngapxYWbkSTSJvw2kw5KoX2N/GAf0UUs2/L6CiT8W9sYPoPWNa93FEa
GAehjnelf68smrWz9lTG7i12g5Odd2Kvu+mnkmWcv2DoVyGICcUvCGsp2MTpJMErpwMdGpT0Urrx
Dm4qwyHnNsvDhE/LFpxDK0njwwB5Jj9pATccOxyDTWnNgGWWdZ6N8LN0m2OldUeroTvIREnpWIys
cFwMpCySqjolnqIV58ZCVprjMD0MQ3zO0uGXIQsznYAJttJYqW9qot4uEeEVaNwDcIl4XTbMBSip
YuUJgy+rQ0R1W/celc1PkFvHOqbFvCHGhtiAwbhC39UYROJuuEmLDz2myq5Q0+qb8qH2XOl2eIu7
AivxPD3MmOAWZXLkG3ToN7YSrd0utX3VdJb2B3Py6qB9wW5ONEcxXiY6udeErEIqvwukQNpvEjvA
WhZ2AJnDHeAOsKNK8aoif10YYjMPTBgPGCiqc8KzEwLiIdWnvmOruLaDis4qnrQwlA93avWNlSvX
ZmKLhmrDFRZW0lwhQBjzhPOLY4LtHmyEy8w2/hWOdpZ68h64IzVMOGRrYZKn5FNMRpwPOcQ+hhe9
Blg16DC0kTf0ApuLNMnhTxHPO8PRtkGrPxQcwgBpdkNklFTF5Sd3cnzHCv4FC/Zek/+sjv6awb7E
tsNIQj0SZ1nrhvEG19ib48Jf0MZ9Mp3sLt/mhnoLunRezQQ/h4LcitLZjGwxMqa9DYQUR3u9fJPQ
IyUXuCnZ8767e3ZajtUiLt7turpyB1bvSd38KhVVKYPOcQdXcOxJlgTXJJQZRASu1VpFvpj2HWbN
+xQM+8HWPsol0xS4rL2W5No9dZ+07rzRc4NzwD2S6mBmzTRSfVKH8ZveHQSp8VFk/ZFI6ZYKAUjD
6W8CWKkzLhS5fUnL1VeL3y4Ca71OgUlX/WlaTJLZq4VmFZMUHtRnSnW3Qb4GA+Bzubu6aUjRH+af
SLIkxVRGLBtlCeoUtwNRmUoav1F+KBBwiMVt4gopA96OlzLdUGErwhLex914aMrzmN8jvFGSgXNf
6ghsAipyCSgp82IRXxa6GccFWnW67TjWm1mlvDTm47a/K4n1t6i2xLpvtQqKw9U9EKXbOr65mrqp
lF+FW3Llzqe+7d5d8Hmiupntp5O3IJ3ms2V/JaxqI6QP24pendrwzTiAblq/AfrnaNi0zPIgTNEp
YZuYIZg3VSZTVVO94yjhoFFgxugatuM6CPZmzGKKTv0SJSGTYdT6uXzVTGUjsaIlMUaLoPgwrZGm
UeVtKjQv7eHk8ShlADCzYdxy7iGyA4ZUJIfGaL+XYTGP0VpRWdMALa1quY0xGCjuhW6VvzTsrm41
PBoG+KbgLo+Xzfioe86zPR2ZsfyPo/Noah0Jo+gvUpVy2OJsY7ABkzYqeIBaWS2pFfrXz9EsZjM1
8x7YUvcX7j03TtbSUU+ek9F/dHCVLN5wNg/BDmrwdWYGuM6Y1BN2SfjawGmat1ihwwFVOvPTVyYa
XIPObs46d8XIgCkEF9AaYiCB0xS5fpA/69wfj3PsvcWCc3IyEBSn3an3ZXbMQhJqyygG2dkDQo28
cd4K5dzLaHn1HbdcpY4HdgEPshcWZwcG/Z2vJBPyibwX59WfFiiWcS/9P2AnSx4atPQW5pCTgETp
UCRHZb+FgmBTofrTprXts+f0wCuJkGSR5bdxSPZR5908RF0rNkERkgg2CI3JjlZ4oD58a+T6hBq1
URVXp2uPDM1ydZjc4DEunO+grLCGgkFpSj4LR+I889FEjNmSaojuCS/9HVczktva+cjM4TDHPtbk
4ZCOSbQtw+IJayx7LWMNgZWHZOFTC9CCqGuQPyAl/9ca4up72AEIPHsgxuFBaxrktHgRXfBkl0BI
+oZyPsqZI81DD7eVvGNfQ0JkBkXh6A77LEPiUzZfkqFH6oebNuQ9RhVpQfkYFN8uZ5ONEr+b5okc
CexqHvC4Kt2bFcZXMD1Emw8bR/ifXQiexZ7XQx+Srojdf2i5Npl8Wox7JZICs8keWoHUNAGTExnv
khQmpQ1QhFSOxAdtQYlvhIFYIcjnI9GD2JDt8c1uvO8xa9bKysg2b3DqwldHEYghjwbnYEd8dkRn
ynJtwfBwOtJxDH81FCw5wVWAkSAtvPkLSbxwYweOGjgrJm3LNZjqjxCE8ZoE6feEVUzMpFgozz1a
cXDOi/6j83/8Gpu+BWtO2yftkPOr7Lsl8g6FEY7RZj4btFNrnmPvzmsHtU1t94w7j4CqAhe7CGHg
yyWq3r6vaqIEkJmdIvDLrkecJXv1fQZ2jd8qigEtsmyY6rNMjPtmLq8YbTTlHj1MNFDMi20ztATp
sp33Ta6JYQCOpDWnnvmBWZtUMJbnzpBcTA00I5bWEvGldkkfcbsDn8e9hQagODLmeQgaMgZyhFFl
Vp+ywnytGuTVhYOmn7/Pa7lLncE9leyKMjX+5N28t022LnXZn4Lcf+0j8aCZt8CVxLsQ2yQAzgj8
910PZzhDo4nPmZKkaX0aGJI0uip6LYLBP460UkhGvEcd1fcLgT6M0p0xhshvLYLXUK8O+Jvg9s9y
ExIR28vkL/GNeTOzV+oEdU4au3fgjgmqGJKDihKUibN06Mcj66D05K0GkwMoSpDTuyyDuhLaeRO7
xwDR/GZYNNw64FUelgg+XLxo0glYzfShY8jf90hHy/nidhPL8qx5DKhn0SGk74ylWHOEVOqju1m6
qCwUfyDuPuKyf2hK/JsZwffIRtpVYrKeBlh8gI58lxfmaWxoAM1f3HgvkoaeIOl1FZPuVlAROtlZ
I/NLXNI30uBWzPFhJkvLsaNVWZmvgqGfl2uK9+l5zIDqGqS727n/NmbZX+yEn/z0JAeiAIDnQ1Gh
3V2Txz/Eh5KuNqCwK+0ebjlDirugD9emI39gfBxCb1gSRhioqWw/DcD4SxDgsXlvsxA3OU6WCL/U
mIEa3JZzCUP12bJGRDjDrpqWU6VGKEydMATxzFtn1oeKiCZE//dRWm37zn4TDf0ZucHvbmLsZyK5
hqE82gDPoOMhcmp2NvI4O7CvlSafw6rGlDI5azjVmMO3bYPzp/tYUozhLJ4AWW67zFx5dXcfQaot
bPLn2RTVuGJLnwujhWY0tAgJWaG9zKneMuchyEYdZ6s7lCHmM0qYldcUkNeSt9buLkAa1lNrTndW
2AtqUmCUGFB5h1FQrcBj05Q4ikrKwLzMyD/H1eJOLD1qpqeuwtVN+xON03PWOftlhNqrt0SHF53r
+5Sg5Y5+MYqtc+gE0QPJapCLgaMzFpCNuPc6dKpgWTqCvPGsJ2tlJDcTnQ1era2D2stJ+0umzD+o
AveVNFjjF+k7qQOgwztBcBiaPazQ+DbGS17EZ7cz2GYp0kua4is1cXqXNWTSyPkXp+MPNtwRzTQs
GD5xl1GXG8HSSzX8j4LGNr/6s/cxE4pQYvFsy6NvLtOVqv+MPcRR2sMb0aC4Jv13GfGy1QiaI4ba
cwAfJa7lEcz1TzdAYxVN8ETLHY/TjwmC6i6WyTYgvCDNY4r//ANKxjaU5c3pvOfFhe1W7tXy1WYO
h8s8TdvQs+DHd68Qyd4baiZoHp8doUw6SgnVsu9gxkA7TT4JbEMUWj2zvtjXwWJ4ZzKW6r+yNY9N
YNPQNue+IuYi5bEPMaHf9TY0/LwPCRcANh7QoSmP+W0a77OoeG+mcqfkk0SZMfTyb6xwQUDtDqrg
J4X7C8Pzhf23ScCF/12yqRwliNc0vaEYOopyaaNZZebteLDa9FRFebGyctx3I3kz4E6uhZEdK5/j
0C1Zj/sIbCXa4IEJHnIL5Htr1DKbcrQQ7Nh712AflMPRRoaEAIAKyrWwkmGEhjicu7CSmAkRIQVw
DB2QhbknzxCNzMN9k1MVgmXc5w7IkTBJcM4PbFwrB5WHyGO85K7P2CoywGNRdxIHAgAA8e869Bzc
iGrUKJM58dfMETzUdc2ImAJxMgCzR2m35YnP2dyB3QMSVriHzjOJm0h3VWgczNy+dX74bOEkRV08
3DBSoAoAFVIn4tCHinuMBUeF6oeiIX2Qifndgjxqhqo4zxPnNQ6/hebiIEblUa7yV5Ua2PKdi6v6
n1QMPwKz0k60UbnrC8ZzVe+xZKT/InX+j3jzi6Fwnnrd9FIuRzVz5GM0j8sv6CQb2VFORTNArWiy
3pmiM0ofomzb4WJYK1LCUsOGQy9hZCYzHikaXcNjzzT4CAYgaHkO4koTxBsWDzpoNAL4KOFaJkQN
pU3UwieySHNvb3FRXSvTuOH6pJ1p+i/Uf3rFhP89rftn5CW/degdLSO+xZn1K3WyB0nz2+dDuDJj
KBQVTxGBIsYNaNqFU+rJmkfzKiSZABrS6tEmrOy5NdNjO7IgIdrNR8s++Scmkvg1pcuoM0rKTSHs
l76tFak6wc5pyIvwxh7Nqnmy+gFuf7mzOvAfVDsgRGzjQ0SY/LSUD7ZdsrpEMR3zPaJr+HPyEO0r
lNYrxyIPRv5izRaSBcaEM9q7oOZPCVMP82f1WLjk8jjj+1BShWE+eVC5D2lIs0KDT/ibDww/lsJz
mSGwGjI2hBEgImk7umvW5x3/JwFba5mSzopC9TET2b0h5cLMVutRNo+YPi/EqNIb1xREgYPOkTpo
P0bNTQbjM8TRO5E67Up25ZJAw7KWqgZXLvI3a/otMgBGWF52Pg0oygH7EGbBWhr2+0h9FpSJvzIt
CzwV9PAST0cbEuWKqV+Qgs2q4ZlXZQ+7YI8n5xyP9kJvO2HDN7aZkxynEZ4AQ9IVRLSdq7gCdbm1
jPKbpVCJOLcjsFtG4dap60Nv58+osnZ+3u1gXVVk9l7szEN9Wxu0ItFUIi+P3xQopMEkTs3vmMEa
c36wCtaYNB6HWbEHRwBOmDt4lOV2sRPUk85MlsyAo4vDG2e9V3wIMOpcV+ObQewswm0cSJ0jr0WL
SQrUFzdIM/yUJdYhUrJQLCtmtXPiExHoANNk0fWilfmDeQLOpymP6E34eZvgMXUxhDi9uZp5YpDf
qNcgr14VMw8Wr3dGz9KjTZGu6JlJXI0enO+Vr2o5zC5URruQz9Jrus8MCQ48pkPtRH+T0bwkUm1s
sL2QSz8AvSHGyiZ2RuG2w+6CXy1+TdvwpMMI7j2eiqJwnkByH1Q8/7L22PnDErunFy9SgjLE1s7F
aN192YRPKVWwktMx6sMbJhgkbOO4rzt2HSKxHkgJeTEyIsmixajqknBTIzoIXaK3eqJFFE0FrVfj
9fcWIwW1LMGHEEQnwVCJJFuLw73C1AT8aYt7nlXoLHH7csLb8l0SHCMChlqRe8lgQZoBcgTuaiho
XwFVKLd4/5PlHuCyAgkgUdMmRBdGdEg5yMrUmNXhJEXBJsSLMyKEMA3SRxt/Bzn9UIkfacFT9QZb
MiNCOiTT4ERDuG4UwwExP2W0bhBN4KybpKqo9TCVp54takiAoWdxQrqL68odn8YI/VPkIkOqBe6H
olQHsOzfIOS3ouLI7uNHRwEZzGJjXyXzg1EFm1YbO1AaayIGV60aSDphYK1oudB7QS6FKr/NSX+g
BT4oEigGFKkj5gvtZu9NyxdS/hs4ViLbuEg/OXVdxpyAM6G30TWF1U5FOa948hgD/pNABbp5OuQe
VlmbbQfuQ1HO8NqiY9XLvfS8U15hXa/zc+gyLI0t81Dy4p46Fe9Ga+mykQ2VBdg2vPkFKxzE6ilW
m/g09cWPapN9FAMLwsO9tT2xI8Z5WxIQqrP8AsjszPnob6Zi4ipocS4RlYg0gSxOrE6pXEfLXd1w
7a/RSGRbu0Q/bjJVDFj1Qapia59FzJH5UrJCvjLcrFZZ4ByyBNuMpfGYNvNT2embPxP9UMXMTaPC
Me5AHoZkmGjKVR8tUp5fCYGGfJKkfNgRgilLDO8+bQ+mELT5FeCVVUTvkDqgFgJBzsVc0s+5qdjQ
9GeE27pDyowfn3ILNotD1HjpZ4mmY4kEgAQSrT3NMBFs/loQhZ3BTVIawDyl4CPKgCMSKYJ1jWar
ggkwNKZp3KEhGcaQL4EuNcaR9MQ3DSNEUa2Rqbwg0MkRig+UQM+TRyk0hfcxKAnfsdj3qU1vuY9e
MdNue+uixuIQzDuT+Dd0HLc4FQh7XCZXSv7rxw8fcWiL7JyqAo2E9J6TOf0sBpDcyGf/jYRbWIHa
mAEuFabgd+5gbSEdUsUZL6OKNp7hP7tMEogHG9XRAwd6MN3uEsJAwA33U0F0uYu7iZ7AdpvTgFeK
wRx9BHLpNJI/0gPo4Bjucei1txn5nPfDAhXTZYKZcMwThA22C0NzUjq/DkpNWIYZKC9IoTuG/B8Z
0TV44QamAGn/ZY76NHGU7EZsR7uIHmmTj3iDTaJHU/cplPAvHcXUjNciUxCOQ++qLf9fPqpX2/cv
BmpfVEfjsy/Y9Cqan8gzbIg0BsDTqDlqH7s2nJdr1waHSeDbTsy925enAVkgolx4zikoEYuRbSIk
YyPT3zi5JTcid9+pznYWHm4HobrlwkEf+MqSKP/NQud3ThQNj8huUBluru6vZJDtASttMmv4k73Z
/MYWdgdg8eAVK48bOSVsxhZVsRW2U6Insd95ygYgOR3SebZB5cjOkF80v7jEa6aUXk2B7ihrjkg5
5NKm3vVB4NwJLAZhbh2lxQ2odOF+DRTL1MI7ly46N4N94rZPRulsaeEwPgqKhQaIs0M44VxA//WL
k+viZugHVLaMs1lbc53LEgeIMh6Dsf7uou+Coq2ImhdkvlhZo/cehCHllccmZJHRiB6qQW4gFlX0
IMGqIUyqE7B8u+kYTPY+t//5UELZQRcb3d6MsXlGR8J6yd+HrT6A10HUkG5jDHcohKt7aFnb+H/z
+BK0h4+ikisEVWsHXAOesHMrzd/0f2Jxaj77E8uxDk0Z093L6F29nCLYrfStVLJcZS59j0zio0Kf
w0fW9wBNvGuZm9u2Fek+zdFDTyVBIbNibZ1HGdVEq85Jh95YIjxEgLlf0B6p8l7ITr9vRH7gscWH
YN5Tgp5JgX7imJiJJoKGNHAi8nT6bnLvtwRkNWTbznO7YRi77XoXqTmC0h54knL/BJ9EVTyAAk97
TLlQEcDJ7lmV7xwnAnSB6xMBL66b9lq57QHwMOd88I75bWNWEbABKgEwBLIkewANAB9ZCMVjXsJP
g5mSFM0CyswR7XKkE3enJvWFjAnFnDYJ7xVoZTZj1dvniZNgFZbl2iWzjvGID8+5vAGafBlhA++C
mVMhTeMvhQVOx1MB16FA9Ip6yZ64NHKyeyydz5tekiHpZI196OjD6AwYM00+TW7HZeuSs133L0Ti
4UOuKCTAWsUb9jTmDumNemEmfi56ZDna4ZqB6ywOrVmDCerlIZmj1VwCoLRjPGrAAgmulPXa7g12
Z3ECNQEwnzOjdhUeJ0CAigKkncPZiYz5zAM4bkgVJUPNAr2Sz0jRk4H5BXww2oNeEC2OzFcWM3BL
l/uuAJu4hhEZEH/GyZgZh86ujhQCf2ZtT2vt6V03t391Xh1YVeQru1JcciXPRJMFhCbkMamIFvMk
OeQRYZm4goUfkh89x+U6G/IJEXD6TPa3hdcgOMRsfRL6gtGwnoKuvBAKCPkl2k6BtesHUFEjlBk3
Rc3QoKPReOwM/wKydlUlyRkjObFFuWrW3oCRJq2fI/a37QTLU8KBpNhNfevU6ObHzzBRBvABaZLA
sRjbxoFOgErNJDTesUZO0OQwJY8iqigE/FYdl9Y5YHi1eNd86rbEIPVMsIapzBkY+KDWAbtwZDKv
Bt6Iu4akqBn0xVoYBNJP4OjY2maoSCwbZa9inDe74arVrE/Bx36kZpvyfBfAPYT944XMiCFY4hNE
vls0A5DU6Qbw7MS/XVQEiHOAjpNFBToXgCMfC5/1XZ52amtBRj01HesS3vonrx8ZILjIG9XEeA7e
XJZdnDnBzTN9GBp79BTwgoru2OYJeqeuV0x0q/jo9UgwIU5r5qssOLgrybyE7hDkasm1gZnCG1+J
N/A6xTpw3AJzLC9Onjdq44M8hsrVfJlOfSsabydU8Jhkav7u8EqCs8i7dJ1a00Qdzt6CQQo+H/Qw
D7ax6MTaIqIz9ZfNpt9+jHGRXZXRDjtOstc4tuYDDuFm19U43EfXbR9CKCdsh5sJeFtIH2VNYivc
qt5ZKkQ8kOaNRV0JSXYHP2pfNdafNWeM8opMYpUxzIUy5I8BQmAbRnYSwxehZz11EqmWq72nNsh6
yUhT2/+IJ41vxDXDAFZT90gqIF05EhcWHQYWsqxSKCRSq9gI02Ko5kYRfAkzYX2Bt4f5MxbDIxNn
pIZFar0QjMJcINDFfkoTBilF/TWTOX3I/fi7pFPlc/Xcs2ellOJg+F4MWEXrJFGI2iM1vFkE1t4c
gxjBoYiQ5NWwBLmXKOI9XehNZ3bNAp7jlSRtAsWEB5sr96oHp03au7SLqpMM63hXWKa42Y5L+9vz
S2brJB5ZRzHkZ71gDQGydb6l8VBAxWB7thiuGA81I2bFwqyCM5Ic84HBuf1nd/lbUkfRBXm7ufXL
Ntx0vPQreLbuaqwbhNnwCEN8XUb7ORrVMc24QcYRRYkoo6/Ry7GiBjQ9+J5AGgyJZZ/ITmkflOe/
c+Q5x5I6Zed7tljHAcSyukl9JC05LZBrLVdpiX2Axz1hM0Q8TfbBj5CSeCabl3aqRnttVG238niV
V1Hf3NoRkWyqmr0eZq5F2LJnNu7QipuItU0jem9HlAtIFKUpks2hvR8qiNQ5m/hj5/AMWH380mOr
2qa6Qe3mY+jXgeXwtoiS+2+uOzZeCHJyDjrkzHunV5pSa4FToPja+8YQkCjkO9GD1f3yffMYbAPc
X5ukNwPMxvZfPbrB2UP0y0IadZcGeVOw4B13OfLkp3jBSpesEomC6a3hPjZydHRzY80Xon06EBws
H//6se3u27J8JimNUwjlEPkPycn1KfJOtglR3m3i/YAfYd33mccxSKPpc+iua8dEvx9jA0nb58R0
KzKJUeVy0Dftkz2z17IkI0aWJuw+XR/v3jAwqJB91b8IPcbrkUn8upKpBMNQ+OfAc+PTXFcPxRhn
nwRdvLIXZpZIMiN7n/ZoeBMVTA9ppgrLcTUQlrU2WVXuR1hSuNpwME3AfHEtBNVWlf6MTx8LgOci
uMxrK1oT0hU+GNM4k09umEymuwlR+JDuxUhckLVIQuskZKxS1huUYoz8p4Y8lBJ2wYxcsGZi/uSH
yQCFioWXiPSfRB45jL13Z+TjwLCdIs+uyeyxmUsQH4NPamwXe36D0Qew5F05ZRM4mnZeE83UrQef
FVdfdN8l4Pv15KXGjtFitGqc7t5DAMDDDJYyy3V65IvwLgLxeG5bFyR+ty7CTDywQ94r/LGizX/8
Njpa6fSJ2ul7TiqUeHbAQqlr5sdYSGI/0Ph+VyKaVm6E0DFxcMaWeaCPzdS8aASKu4z1Dsgffsa4
CtVjYkTucy/JtLB66qZmRtPiRflVuOpbjfIZ95tc8yt9EwDBosureY/L9Dd1WYhL1w0g1djmxkdD
Ay2wv8JzDTe06vPKwq+x8nzuZ48M4HVnuObGa8JLU7LNAS73hCSH9M9uoocakjDA5o+MvXVDUnJ7
ckdDiWAauAUJqe3iCf7LRFPz0RlsZOLZGh7aPD0JxLfrfPKMgxGQnRuXcXWo64yFPaDYLak3ITwP
W9FK+h8VgVfEkoH+0iS40fCnxHCmbF0DxViuRexy6Jf+jYkqhnl+Xtyvy5VMKAew8NG6+owe4BU2
Lw2Bm0TdtBumqvBGF3JC6mSPZAIy6e9JsGWxcpfN/ZeuknQDApgE2aakHx1oSvMw5aGIs6ufBHCu
WuNJC/8Ceis4WlN7SGXCln0h5AxeR8C0Dk9JKm+Jg9gc/j80T9iwsHWnXV0i8y51QAWYh7u4xMdX
etYeeDZht6b4ybV5BTXHVqQbCSyNJ0AsLDGgiONo1tbNE1wRpmQOYBaBuZOjOT+7KAyRsn17QedU
MBbS7qnVxVetnerczKYwt1KU3xrJ/86pSXlrC1hdfaSygymzxy6K9JbG09xTdN2UbZZ3KmEm5WD1
EGnAEM0NqBvjakeObXQ2B9g/iTEC1cT66TW+XjlyAJ2BIUK0PuP1opmeJdM15oQJb3paAGGhdF+j
045gsWblmqD1f8oBTaKgf8VmW138ZnpymuCTs9y4M/z0Ps3A+8RuAE5Ig/MTCGAo38J5a0Aa2Ine
8AC5Z9MHSWBsugWthtkVOB+VU6NZToEDOy5Bj1xNxPeIEo02nmedmeaunCnisyI4a9WeYSSirvNM
iIQZUBi+Ztow7JyPnukZ0wbYgQtYULXvLWtgJlh5zdneFCPjI1xBUAWDJ+IJnK8gkulBoGh5jXmW
7gPpzkcjwtsodGHeT20evKqxr17m1oSd0MsZ6Ukx+rXa6cxCXID49nfKreJguAYB8bo7zYCWVlG5
0KLYWtgrNwCf1Cd2/es1tv7XuREqudJRJVgwYefnsclJcNBoX5RXoSRc3JEutV2GIRQ9Cupk9zib
o/1TiIwdpzlI8xzGs7ciqpw2r46mvQPEFnyFO1AuCPAPdYWdsvSBVps5pDtw/0seINpTIyOYi7Wc
5sDCpvDCRh79cc49LPL24pB2sMH7NDIDttn0RgLlN/KWjdej3h98xDWei7rAK74rPd3XBsG/4TCR
w2A5/DXUJsOK0v6TGcV8L/oK/d+0ACr6SRzHuXK3vuRsLUfxwWmzjI9pxuSgLlVmX20ZFgM6kRar
a+8u6LqJ+RWnAdCHJqgw3gbTwuGI7mKjvXZwCgh1pa4HhzRjpnSJHzOsj96m/iQs77MBJhjo9JET
/62cuE2myjlhIal2kXYP+Vi91kSxbEyYXQgnGSZYzfeikMnA0eKHB0RbhZ9JiFjE4wohwNPelR4+
5QH9hb5JuIO2V4JfMzQZe8aJKdy3ky7e3UycJ7bZkyN2zjjvhk7sSVg5GwTmoPPmXp1elMuUrep5
I0Btaai0DZ6Uesp45EYckzRT3QQiU7c7WwcY33L0DTEHHymCnsKUlvnZxdLob600RGuABGc5uSLn
UNSfQQwgZ0GYgNHEZEMEwL1J60quI4MSo6FNCOEM5lwFLaerh0vadBcwfHYPGLg+5QtbN24OIJbP
ZAwXmUZeU8AU725z5yIXwEJqR/NKYwYuLLWOGGF6zHUrOj+7CIHtGNBWu09p8jhA+yEbeU1Pu4On
dMi1eCXqmxvbjF7S3r+Uor7plL1rEjjkaxNIPOAJytoKjiNj7IhRhWUyfnMencK/RjQZMJFpzuSW
1cSd06Zvw8xqwm5fvCy1T1OATXLgoZFN+pvNOCzyihH3MJ6skWXBYu5dWNGxLn5IKllVUfpcD9XW
ZZkFlwTjeXXOEK/oIn43h3gFCoiGH+WVuNZ9tymr8QNFwINX9LvJ8XZt9c/AuAWK/4T8do0/ak92
wEHiNsCivhkl4EncI3LmqAVuOWOaBMMJ2thgJeTc+U24bk3/w82aPc35U84okOnNirSvhygt702X
XJ+m54zLSv2g5MJd0eiTSuJx4xlcJZpakf4LQloGc+z9NVR8digTeg7Zj4hOWvvEdfJYJ3qRLh55
i8lXcsAlBCPzG+QJMoqxiIsj6utVQLKgQ6AsFrPgI7QR91XRX9kU4SJh3GA8vtMTCcpsi02r+Jam
eLT7kRvTRj5rvJE0ypYY15JpElwtyNI2xk+VWk/hFJ4yFcI+S8TaCJuHEb1H3A80Q8qnrAD/6cF5
cjrjhIrqY4SF4DnOLW3yL4PkKzkiC8tY/mVApmzGU7jb0S+iHQb/spiQKrd89XEGmDOR2HwG3O4r
RKyrIbUvhm0ePV1tc6IS2J6+KOk/WIF9yaGKCYtAx3FcZE1O+Vov811dbEgpPA2SS95VlncHTWgj
hnnfyYcE0AVA+gebgT1OHvAEtK1+5i6zyqI/s0LMzr1P+Vqlcb9re4aZM6Rx6ZKoNyVHS0YPzVw9
xqwEkQHwFltt80aY0C+mtQOLpvupslamgSqsI5B5zj9q33qEEL/NCvd+4iEGKBo+lQTGIBBZI1Nb
o26FkwZ7aakuVrPHxgXjISV3jwsp/sOex2vbMa1XEohfibNd5NM66tMT7IBDR2Cbv1wthsYp3zYD
OpeIjdnAatej4FqVZHROsBKV/1kG9YOdDGjr6k3ASXLGmEHpRVftFr6zKwtTof1l5oaM+cbD/TII
teU3ZR34yxTscwpHGMs1kzsTGU/vwl+wGU2pFgBRXPxg1cDg3u/TBKWmWfnnMjZOkxExnBz6TVFe
6ojmurfgODHKIbb1U6j8dwJpbpBmLMGiIJ7buj4JT44lcItZ1b73A5S44halzSs3/F3iN/eMv9ex
zUGSZwekhB+RIx7zyQcygXIhKd9V7RBunWvIXO7V5SsBhrZsKjpK9zBclxpAUafWlZ1vPK+71HX4
vqhTOtdb09Gj9PXo2cms5XMdnhwWqxRqBxq3HrOOsy6DH91THjVlBmkCQVeJdtKRH1MbUa1VydpJ
8Ujr7oBOAMqDB1V2GNOriCCZIRxnhKU3nlNvbOSTjBUAStr23lTPrSflaSTjdusgIbRzwHmR6e9q
e/4nhZnsbSqnPLeW1xuAX4zzKwv0pmIPlHocP5MNCeHPNtjEZUyt7iqLsY0c9WeN3gSASYsoV1is
dTi6ZoDH0y0yTSg4msEWaLiYONEgYgybTMN01zvqPsgN5pjVjqy1a8VaZhxamIdiA70eUCuhugSG
3NwBK93IVZYA8DU68wZ6ow4QKGAuicX86qqJAV28MdJx2Zi9Du58Ag63nQbQQKNl7wUDQ0U4bzF5
Hw0KRtmqTZq1z9Y4swulZ6E8IYxtU0Du92aG6qbK/uFG/KeQpZM6PlAQxbWxaVxab1OF55IG4hsx
nJQei3RggRFbLdYht9IsqORt/ogJtwhLD4afyMWb7Ecnwb0gQqB3LaIYu6NZchGibHl2AmelSaRj
RuXtRmWUqJOH7uAKj4kzaDu6291kOweEFTs8ngxpmzHfjTP/oQIuKfGgcKSe/s/0S4JbNH3Vsr95
qa4fAmm9OYaz5ot5NzB74e97JwKsIcItrvbQJl/aLBoZOZtPURatW5EcOhF/McNt9y5RNgzUOPoH
jw6aVIVdZswXn7CTcsGW1QqbACVc27B2UAVLcAt9Vep7YpO27VGkgMmLZmdYSYc+OVabbgSoF2Uo
LHtmN6eyRtUOD3Cw+dyR9KDx/ecOeDwNIds7DXh4BZv7zchDSvnsI23Kbg2Kflq3SO9uWpSHYpEy
EKrDljM4EXUyYv0zh30zMR/3/PZI6gqmuCU7AEMmvy113hCTDhLme9c0BzaE9nby57+Yn6Jm/WEO
9oY/5UDA3mtTBMgL/I3A0xvO6SNogiM+NkZMSZOgiku5ucKLHOv9QNxJvWyiAgYmO9QID4ljbYoa
OyxMoFVlj4/EWiGrwcg42/6nZMEeOBZFpf6MmNvFoIEUqQSOh5TIa5JoRSot5J+aafSMEo6ZFkk+
I0ZoUqtBOjxgXaHgbSC1c3/pjmuDrmJP3XPJh/ET7+pXOs+vpqe/JEPpclp8jgoIsv5N6uCHidND
F8TPgWNv+L5RbMKu4tm8aCC+ikyAjW8hWarObgrbSC2FrlH3V+KJYBToidWQpGuyfEwdrn3Vg0S2
rg4x8JmVnbXvptDv6ARPkVLnIBmuTpCe3bzY4yY5d6L+JieJpGG4v7sSNLldyR0MhE1rOmc/cTZR
AwiUXvnI+H/Z7RyQ9+8zS3MVDCszan/TxGE2Sz3ViPpBtIAUZZDDRmmhwFjXKbEB506/vp8f6N1X
huABYcqBvKc4BSU3f1is0iJ87N18y/dxnTPvxYF17xNgaOXmiREPO0J5Rgzyr2KIbgIRdkPYWWS1
JwB4m/ariqJtyua+KM0Pq9Zn4JRXP9CPxKJsKpd/qiPK2FVfhtsEdYUogoPwE7DW3r4b/Pdeya+O
pC0C2P/5XvdnyfDR1QXZoaRuHHq+LMUfiB6DDVj9LW2iaWm3RjaIJgMH/PvkFnA34ZKcByJFo+km
2M0lqFztwJKUN8l3X1dEVPv2ixFU+7nJN76PLLVoO+4A57Uv0fhiHyQPi7GMPAtPrFu/fk26eFMb
jDymT42TVxN5XjccSq1lEWVQow8wVi2WoDz+j6Pz2m0d2YLoFxFg7CZfZeUsW5bDC+FwzJzJZvj6
WZyXiwsM5pyxTDV3165a9eP76idDLPE076DxULozKSrNWsaV4cu36C9j9W15zshZzyaJI2Rd6PUm
SP3fCrtWPPSEwBrzAqQDY4L3wt5kKTSLhx9dxemQrecn3gQTllOZp3DxFOJMQoJkohUckxjBSifD
KpRxVFa7NXpFGDI55TbIf1NFJ5bRD+QT/FsIMVXoABfxm6tKMZ3TOsRoZOnbXLNuo4EynMlNzWmr
DSylzWZHwfe2LuQKIg0bSufW4wJysmQTTdM1mpn0oj0lZnCknmhTifJUG5GiERCiEoZizXemp2JI
f5FgxkXicDmdhmvHb4ePX3ulA3hhKzIEPhZ0VWA3LyhpZFv81Ej3s2wY+2E9D4JrvFtyIo/F6X+P
tx6t/DjbNtSyrOreeJD2eC3SlAx4hLuu8xE19YIYfsH5R5AOXLx1MgvtnerjL7Jua8cUV5pFKDMM
9i5vNSpN+AiplLlrRvOsabhWacxYC5sAglOhVtXSsPdeBKwjqpkEI2+CAtRaZ4vn3OzFe12077He
391KbvNcfZNtTrHlczVHwa0BvTEHtBQCaD4eH9f8pm5mpQp1iQdsboNVwnsWFQmS6gFlaj9YAd8i
YL8Ve2xqWWbE5Lpqs0vmD4e8jTYgWYkEzXZGV8PvxgVyE4z5YQY7kMko8bzRFZ6RXqY0dcNF/Cpa
96B5nwU//L7kaw4qbOcEtbFXcmoxpwXTkwt/ia+YAvuDeYm5LACvp3nNiX3Qjjurd4pMlmYxoD+Y
Gxk7x1ogBHMthLU+fEU4HNnh+pcWVuVyyCh/acovL5tbOjRMNTmzERrcarKsS1ASIatqvpdMRlRE
PEdJ9q8aY5KNtBoDAFObsWMToSMwIkREHsUzBRFAfWXGEXum9MO0nWER4imaSSbO+NYb2W9ZpXfF
6cj26rWqnXcKXVls+NRCDQlccvD6TfeSqBiNsOjuZQWvkCLYuPmqh8pcotLvoVfcmzxk1xGsCzS+
0g0v1NdgsoCzU0brGevi9PJKMoCkBDHIOn6O9OxJmPanmRrPWoGjvKlfrHTYU7P9aZCN2UvaXBcQ
dW7p/LJsLFchKUv2H+w8Gis6Z46gM7zf15jXVw5S+MLyYAz2zGSYo4Eo/HQYy+pMx2HWZeYiVAj3
Nru5xsOxnXs2A53t1OsxJjMrdFCtKRPwjgLLk5OwHYu4r0Uab48uTjH16b63yEGlO1FF9n8k0tQR
9NLgQvZI+ViSgMB5nv9Mi96a6PNBaXRZZgYlY8DK36Rd/ElbnZqSHaoafiVKBEwgXmwTbU85DOEU
3xAsHY2lda2/Mn30T/Y4O4y8+jr0wT9Pk/he4aDbDpmppprOuq89LI6qjQgJMtrt2oxuODDvrBi/
NC84lhVAKJG/Jmztpja5OBySuVGxcTUh+7hJvon05CuIIvZTdvse+MCJMZmFCneqXjSHfPJfU5DZ
bhIsVT1sBMnEQfNvNZvq2CAHHXJdHSGxG0AGVzXJuywPWPJKAeVoXPTOP9HXW5zrILxMc2WZ7Iqs
2Ht1uGn3PBVU8bDX5nLuj94OluMlctRnljLpxKO+zXy8Gx29BSpzumXHNq7keGtnV7M2dH9626Dt
QL30HAeDHtRHGE6r0Z9+gIRtApAxSzPhl6M0bdnEhkDjBHTiafox1d113wj4aGKcSX4mUwUWZgkV
oFRqm43ld2/V9ZK89HZgrivM7pj0cmcHqCtjGhw6Y3pp8wkfIyHqLAdAMOfeDWLTqAzfWmkdw9kz
WxvfpdvfStsA9NXjug/GwQTI+GZW+EUqEd1KarEnl+4Lpzh1Fd7kePhse+/HGpo9N5hVqw8vliB6
6uk3MyLtYbE+rLrt5KUrP6l+J7t6DLV84wR/liZ3yBLXVzQg4VdwZaZMgfitx0+/EyG3N55+pUVQ
s6ecystxRV3861SjxQTk8X2gtzpYTSMwH6kzy6Bmt3ZZUcMerFlGlN2bw0pIS+FSqpCLp9ZNVJhL
bDeQa8sW8sW838I8k7+SlNKXFVXVjBG/YUpfTu5uNKHvmFOvdeR+9B6c4JShNJpFd9o63PRh8I7v
s5790XTJmE2opdoGJKUT9RnodFIV6g5M59x03TpTCDsuQFi7n61MLwO3GXyQRBj8H1qBn8KJPza0
qFAWw4cfmy+WG7zRFp9Tk5e/BZUzLm2p9atQQL2QePI5EcLX1rNNzNGk+QEdXUfoymkdHvW64ZP0
mw9J1j+LxiOH7LmIi/MgWC/X4XOg57yfMU0u52I/f8Ya9T7KdDEG30NHgxRwrxtxzSuqn78GIXb3
BtlvRqNSBFVV/OVaSb4AfcBiQqjbFPnOzvP43jsNBiDNxYI41huF5cFDgtFF84ERpF6IuH0Flt8s
exnihsDuSGHgZ6fjbsdA/gjt8WyX9ktcxmtb70D21XRbpj25KEooMd9pSj9Vif8ujVHipI/tvT4m
/zJWi1unQSuhxcO1FoVFOx7wf+NDtQRFpEViOme/vkvqfFgJ1zL3UZsFjNDGoY6tlutAbP6EqQlM
hc36S9mIu9b4eBoBhGaYI1+iiVInyJXv5ACgHVc9ZFisYYvYxqmZjuEBX89bMXBqshsGpjGUxjO7
zoWQbkWlCsCmair6VWAPNea60cXin4gNpJ0EAoPYdR37aSfstX9JFjd7oiYV3DreHM1oyHWiAxcf
rPjHIcW9KPQ5U0N1xMJKEPKdojwOTBqptDS+CvF0N7pouvh8yjdycP05DfhwLS/qVyTBKFXM/Hc7
6tyVNhLFJ7D2afpkDFzSUh0PT9W2uBTYCCw8ZTdrdi1M0GQObk1EU5AhN6NSx4j+cRrE0g+NAa0w
rGNjm++Nx6OXyQf3pN2AcP6kT4xjcfBjWzNDkyqufqI9Srt0Tnf1k/pXJ17KdBWB53Dx4LNWxt22
DWrnZNmlWsoh5aCXm8n49r3ZvscIRsrtaMtweq5SfWsS+OLtS2C+w3FV9AYGDIoyAslcmQp6Saqi
PTHBHmWZrTC/AG7uU3shqOQRbQ3wUl+m4bCrTXUJDe70vo9NNQzEVlGtrLiUbbjYn+K+OmM+2k66
N3/P8GXNK/+e3Y/XffWyfB0F8y8FFUQTqz/pOic2gq+WTWM9xxsK8joGLbIQCqghw+3F40WM9TGC
FcgMjgpThz57Oe+LmX+JfrkFi/MyiejH76NNOHEuuJN1ceLqkRnhAWwlSfkG4HxXtZfRmMMiMiWc
X8i/GHBWkKVUVHjLcsSmL/sre5A3ym8b5kbjJTSK6xAnJPHzc+WkLHzDYjrGFf2RbB55Fc+X/6J+
ipz6y+1Cfs3Na0olVBa7O2iCX72PuzUxtkk/z1SpdUws+zWp1CaIMYOyN2fNHTePMsx3TQ9ggoUN
hqVN6jbiYIsOwTQWHbxVpCGI3PlhGPu9NdBhZnXXMiQLmznIhZpN6lP41b9+IL4WtVUGepP3pOlT
Byu38DW++zF9sDDd8hX9hzkU64KnXZVpnWY5xCu9C7oyZfaGeTQ1siWtbW/Z5cJZ6tqvUGaruHXu
Oq+FoU1Ygr01AkNPDGNec18gxwE2FD6hh+bXTsJ7UWBsIHES8JhHdOTyFndRBqjMIGEfduUJHuhb
bU3HGle0y7a44BmFl0EqmjCLDLE8Tg706oJsMMo9C1sWvg5MhnhVpgkMTSYLU3f+3KA7mTK7ulzy
qDJGXQxRNIO/HsFVqyKAMk3X0wsyWTsVhxuj9r5ZtuCvC1GT2pEmlHLa0dO+EXG5JgmCVt+Cb4kZ
ejRRHsooSe6N3Vmn3oRJNA5rupNvFfDGAtWV2+Twg32YwRDl1IW04Ov9EbSZAfEnPCAnYSKyf/kv
uBuTtTKwxOhN+B7V6e9ABBKc0O+EMxzb9VPYhN3TSHdBnIFkNqw38qtPYaqbT2HWP6dudqrldHUG
5Ffi1v5Aiq11P2l9Tm5erNZ65iwittUF1wHltzvbsK92FmsL6EPrImVdU+gEMo3e+mQVQY2sg4DF
Bz02TbaFijjfUshOw8FodDpYY+7LT7UZfAQYpRZV0so1vizuVs5K5fQbampG0ct7R/JrhI1aB81r
UJYbOccWMr6Wu8qR4jmLEUHLwEKUqHqlH7FLIH+JfKvpnC36IO9lOzuw6p4HSuG3EALaSgCKD6xY
0NmH0W/2SRod2ig48YA+z5PdWKqz2wUvYZRjxGMDI6vy2XRxJY8TBZ48rPCJBHmU1qM6URMAVFXy
hwAN4ZMcnhXrx64gtpfk2Tst7Iu2I1DkhuP8+37FzXUo5kAL9hRscFnMOy6LN7mgwIoumUesc0dz
wmwNmQbD9UQ5tF+CVdYhN8fOshu5VGaYmSuH/6EtNWP5blzaQegrLR9m5FX3YlHU10X6w0r6c4UF
Xs3kfBB8XQhwdN5R8QgvCw0dhVmA4mrC08lXE6h94s+jOKl+k+lKebe8hEuv3F2vDb+luAvWMzIL
V5VJgoixgLVr7O3b2Nvknf1klvED7yeHRb33S48eNT9bEUSF4xJjBh7RyWwJAD411SpN/N1gjgcj
xqKUU0wihJuT9KIJKYuYPz9sOzgoncYQSBCO76BWg4cYDA2nCXaPzmvu0AI/eYl/wqj6MVXCC/LX
FBJcASE2qZ8ognwdYnl2i3jrzXeZMVwOKWYQMgnCKg9tLC5ujXNRE2vLC1c6lJMg7G6FER5dIIIV
Yduwy3Z9WK9SFe/4pN5KpqbB4/dn5n9NS5OCF790wCg8O2Ob7+Sw8sNpwwuA95izCmPvUufkYzxM
BFSFPuyKbHqCE2Ew4C+Z/fShtPCf00xHycvSsV3AE97Bsii9KsW/yYzwh6h7pIWvGRnOpRWm5wKc
hQNjZscUfWHVtArG/kH5KuZe6IK95JdMUmk1oBxMk3GpB+8y1HATnMndZQmviW5m51Q2Wzmsfx7n
2XXEOZ8Zb9CD7kPo/Jt0eVTugLOVwnbyOWtg6kZQrzRUJfDDGxXIMw6iP8ftVn2dvbZa8Mhcdxu2
5jYLuD5Z/X2oMom37L0Ffi7r+jnpQfSG9LAvEKOXTR6rp9bpgc/1ZArY9a1IRn4jeE7LtjHQY1x9
Ljh2w40bKPLUmvYXmSndK2ydffot8olFsl/RvhNrt5k+4yfGK4HUcNlk4ozn4gXl48sp0mscOLcI
BVpLi9/Cal9qIHm7Rg2n1PVQllo4UdZFZVAuSGSv7GhMt1ZKe0xk5OvGTleIAC7ZRW7UCWSpIbPl
Ah2teRK9RRuT3UbrmJ910WnuGu/oq2aXD1fnLSrygAqQcGtw++6hUIxMhnFlfWp9BgYIt7hdcGba
l6oc340O7JuAGttwhvZF8V6G/AtasFc1d+iuudrj/5RD3gGGtsVKeHZpwcOP/U8xNTLI7xpBoYAJ
2QDzkwXySnCEY/RHIDnZvnGwPO2sx4x93NrqgLYOHM4QNDRxKzIwIyk0u2aiQU4B+yNW7fvVuQwi
E7h7cUb4ISj7F03aRyrbb3zCG5YES3wZPerGdO0Mfz9qFGcMhF7JaC0GMwL3AuSPwS1ZNVazGdxY
e0qt1lwwqe34oT6EXkC/Gm+KjpjAZrGar3s2WI7JE6Wb+17L3njgaUhCLJZJSCRgBkq3bN9UeMrM
eOvO5WLt7OIWo71zhUURLDqX+r9gXc28ViPI1gL8Ch6w6dy74bS2owLDk10xUABFG6f2t0mmlYV+
ao4FXzZ7/qXse3akmqYfdNKTRcg0N0QRXw2qnC2a2Ad+0mmoPuzWO3iKqr7R1+4C6MkSoNo8PAaQ
WAQLSEh05OQxlCjrpFs+SlLEwEIDGT3ieOIH8zFw73vyvfQ3T4Bka1Z/7vGwwd0lf09Kfs1l7ZmO
AnSqActiYBQbF8dKMCYXJNqLRqPh2LKxdMv6qKVQu5r+6GkpRFqxcdMeog9WOEKzZBP01RBwCUWH
3eRGiDxTQsIf2xvTD7+f6dZF4PMb11z1rsulq3hBFp05q/igvN7kRC9+gkCtsa57CydyiQW37rGi
e33RxxSk2CLBusVnwcoO6koAMs1zr0rS3DmauJpjKZd9yAitNcZ3SGeDEbD7DlAAPTMClh7tWYeQ
fKJYJWrw8QbDLRzK0yCCu0N5q1a5qJwY5Smwnx/dqjly8/dYcQkPqrwPVh80YFu8MXO91mZNuLzB
GDjhGS0wuFKx+YhLfvwhi7H6letxtHBT0Rtbpxuceid3CriI6Vvl2pu6H9Inu/EJfIovU0cUyQVL
OUAlLOvHJNg0psefxu3MMV3OMiqh/DC+Zx71PLAtWzw0ElcOHpo65BWqYxZrGu2CZHLiLn/M4nxV
NvUENHk66gYRPIIkFu10jQ3cp6QayozwFuf4F+0ZHFo1X0aNHsqGm1+YgiOHO0naK6jD5ZPXBGsM
p98hN6wWqcctiw9R9z6td/gF7cb9KdGjI7w5mSxvgmXRYCB/BuF81kWYjPAVLKt58aL3+5YbxtOQ
4TTVvfDPiJINr+T1lPmXpPJvLOFPaQY0MdTmk2zmFseEHEc3QsEjL5NZW5ate1vvyXrbd92gaXOi
U0t3XlrHPehlcIh8QOtw36VdHfUmOAV2ezIb/9UwMCnELkP0lFR80h53n34YPrOMHWiFbx1Sj3kW
nfemYtKwfbvrDY1iEcxQWBPYWvFY0T1P+hHunm2cvFYe7RaYrMurRFZrGmNXuue8dYN/sSlbQ5A9
mKK4Np32iT7zKOm4RxgQL1J3yJlqekpyl8RLOtXH3OvIq+Ukxo0YeHambTPDqvYWOlo0p2jcnNGZ
ex6Ddcrdl9I5rLI3AyFMUndZA2gDcRnNEc6lNXEEgppcJhJHIkTtXcFlijsHpS1BoVaFDGAMyo0A
jmwkzTqlXVRz4iVB5WXHx2w48sPp8zdB0MWa2HjHOdkEk/Rg6D7LjJeHdM3n0RLNcpiSf7IgWS7r
u+t1R9EQhyVtbgbpscnoFdcbdISkLV/s4lWPoQca9mnQhp3GlyPotBl47qCdkzZmOZ1U/BtVLO5K
lXsWID+EyecOnmZjALrQ9KWyMG6yswh6hxIm/pFdrXUxfVp6SswOyqKx5X6GMRwZl7TAVCIuieJj
bHzsohbJphCaAx6BEEm/+ASeTN2vWJWyfSPnvG9n0nw7f6DGNs6o2Uo6hti5EYaMZENjaKWD4gHY
HzbBHlMjnuMWm5O28CQ4AuwBVv9LnuletQCrNArSJkscgbjh1jCfuWbGoCIMJainoH61x+rB9zvP
rzLEnxFf/AQaUMiz9NdRX5SSpJXJYygfI8XEwF4WonKPATUkEDs5oP+HXh3HjDjcFFl0f/LVg2sR
qEuLAYeaCpjW7PJb9QHYjlDPluaSzcR0uaypI+AtvLDSjAFAfgRY9Uq/2NnUvkeuWk5SUwu4rnuP
u1mFGzcNQR50C8z0nc1VNPOPIxibLnsftXgtW0aqhCtVCGO1+zCjTzVtaozgguYKRRm0H04UjXxB
mHyqvZ9CWmt3ouCQXX1YLgxsqT22xK5N3oqOECkdJz2eGzOdKBjB/QdT/dMY2gMtSDj239KmOfcE
sWMyxI611lH3K5Lbdgte39q2vf+NO/romyWUluwK/xIFDmxVqPPKnmR/sGfughHdMhDXYaM+2nZY
NyM9HlO44RP/Lnq6BWH92MWNLlsmxK05VWevu1QeX8PmVpLRzGiUmswVYuLFqgC1+Z21ckh2/59M
A1pG0m7JzeqHCxc4fO3sUQGcTOn3CEGqaDPsr59T/Tm7vCTp1iD4I0ryJMYflZHBBbgbORfb/jXC
4UuRL53qlaejrfJSR5fFhUanPLNPMKxbFJqu+cDQJzdlc5PRt1NGC4fjuJG3aVCH1AFGJC5YAggt
IIJLHJbpvPZwB7xJCg/DRwu2NIy/KxhdwArF+FKgj6P4//JcDM3JaLylVaJI96R/pEBwajcNET+i
BMzp+lZCMrMhQVVMIxH4SY8vTq8d+MpgzFpFYC/wj3R0U7bhD3EmShwALxjfbSmQv7CVhztHjQfE
LiRBjiHe8VP6VxYk4yoKeYxCoMNpJCvwvalyaplUYMuZpNLfK5IbNd2OLV0XJeKttDYlAnkk1J6R
IY8AeIbFfg7xQgVfQ6JdCrBLVE5uUrjVLhXjvadWE64Mqkkm/58sIwyQr+OMlbSIRpZPZQkJOijB
12vkCSMYrhE53oolV0dgxeWvnWpgZgX180cJ6BC7n12ip/sNmT0wwjAhmKJ8LNd1Gl/z/LWhBcsj
Y9NhQyfYtQwByEus0FFqcNt54CkzmmwVTd9GcY+dc2NANknBjA5/WfSOtYaPFCZTBrux4sKWog6w
vqI/h5Gt2IYWjSSQn43uraTka0IOyLHschHY9JbND9/tpoJ2TOupoq+2c7AO1U8x9kArgT6Fz94y
GsxpLilozVsnmTnOwJxfttlPmj1jmwhHAQsKZ/xXcDDIEsb9umGk60xC3n8q+4gGGgT6V58EOU/8
R9hta9QWhf26cDd1leKFR+2vNzasjwl7QoE1JOhxaxecyJSLbkT7zOFMRH+uFjlqbOJs8CWO/xtR
oV6ZYmFXr9141bGPOiwsLZCK2AqsTi4KCTstaZdDa5+6/nfga8DS/GES30ZycQAFeTooEWoUAym4
aPEQWRnCBJ7XFMcMGgUHxZTVV5n723AgHaSCgR0L2A5oSYZ+bxFfJg7YKf6xjL+gGdm4aAzPzyYP
CpmGZYuuocwX294JXrQto1zhVkTRrl5Kp0fswh+N38qyOf7P/EMyO0Oo/hlxl4QqXnuNWGqGycsU
+U/0a7uefJxh8mJ7Pttb9QZJ9Grk5mrQzwJYC1UXd4f/pILuE89nRRJNObQAJCdax0s8JhUgE7t+
NDXhEcrYLGPn4mlRsF0s+4jJAPRJwdATAxAWQFfoq0w99ibVJmP906gX1I8n00FwiKK9Oa1dGpX0
mhOnZMK1PjJDoEU5B5mebRYu0KmyWxg5t54B1KqqjZFBUapeEzNFFoPnlwVrSBAsGBXMGf1F8uSI
hEPWQibJeWZtgL1zQ1wfvhBusMkNJuVW6eiPBMq6abpMo7ca0JaEHx+gi7GF+mPNui3Ms43FXvBA
kfPjwT4VOP5r9eWAVp5U+6iAb1GKzQ8OGXnSDqNRv7HePNuUwkVpf8fukfNgu2Sr6PqFY0w+r4I0
hO8Gh75ro8ea64jXqZMV721/YWG0lrVHHfg908j2AUzE+0nhaU//cNyuGPzpGSBAPt9MYz08Gz2n
qduc3Kg4+tR9T0j8LQ6hiV6iqIt2EPeXPmnIOTtBlHk5gC5JMFTDPDNYdeO1pqbQrA5ZSEEtr3Gi
iSu6CS3thjYTm1TA1WvU8YMVnmazpXBQxcVCDR4lRLTcDxA33ObJ45tZtvsk/jXSw6RB2q6ugpwa
qXpGcsK/iHAmfzoltoAqthPM0z6iOEn/G4dfKIFG+hJSS5joNHPTdmu2hGVj/dVmuwlLg7pYTmT9
JQPl65DbAwFnfY4mUTH6RZDceVfJctNTGD55w5l46VNR/dpF+hzEd163fJM+ghaMpcrwkorhOYv0
o56E+7CWF01jIwv+bV7B+epBTADFIn2ymOwUyUZ9usuJJY+MwUD0mGvZOCBIQg5hb5nhBncRbiS+
0VpVa2KsR66MuXoR3tbsy2egJWiZd1W/RR39JhIzsg//20yx+3trPIi7RAb3fijorXJh7JXunFnz
z0RplyYKVV6bG2c0ju6QrQpcjORklmgq3F1Y3afM55pxMCt5HyLc+qHsrppur13e4/zEjvGwprXS
77Q0bHL9F/L7BvM8VFva6RVuei++YvdHQ2mxDVCc4hAv+P8gth71SDZOGbwyh507fQahyYZxevM4
SBoeXcb0s0rMlxacOuR7hJdmC28rn+GyazMhTjk9VBQ/JQUGrYj9jQG8EiaNlTAbjjW3OMAaFp3v
yBuPMtb41p8h121q/m8RDFvMikeuqECkyzmMt2mtAKJTFZ+V7L69vknZiKc/gpdFHk67MRo5p7SD
yW9kcKDZwRSH0ThwG9Rah0JtuR389J8TY6OlpdiiLJlyJWYd0CircO5opS5URObeYgdkYtRsvW3I
S1TnPp3QP4oXoglefK/DpE/1loC6bA3kEuUypTwkdVDy2W97CIW14HSjp0VVK4E4VHR49gc+/LBZ
TTr7MfuoIjyKI7NgvE17nZLA5kxJVFHALULzICyZFxzRvPdZ59MXS7rXh+vrzSOlyJbENHRywP8S
DCE5mziCmUuWLawewOnPqgLbFHrzEEdZcBkUlAOZ++do2dY3NcQWUgW1jqHZna7S5oljOWjyD+C5
LL1ipwh7ABQr2n9W9mnTi0s5o+2uwvIU6jqVmW9sZtdWhzTY7UOEei4XOLcV/S66BwMkhA4gNp2F
2KSrZ42VQDb2vHX1y2STtjV/7XlXY/Py59LjdrAAm8PUeMx14VVvitVgH9T0ZhvMk2ayNgdwGNN3
EZ5qcAhOPxh4MUYq74B5JEC2VtByoGv47rWIB8lom8pV4xKUCQO5tOiIXDteJNcZGK12ROmymw/R
cRKkdb7CGXmkFuBfXBaESvX8n9X2b5VMD30uP2O8gUlt7GJHfnW86iz253SPbvDSyEWd0HqU0j0k
mg1COf1U+Z+IoM75fn+dpu42dpQa990cuaCeOXUQ+D1lkFDmI+mm8plYorvWS+m+ehUdC/YIkpC5
0Y2jlRVom1GfvqCyfSat+TCaCTUgsL+JAS1rS702prEiAEBDavvZovxXovqMjGzlefLmK4rd8XYs
ewMX1xRW6IoQOhv7m30wTOP8xTcQropq3Mop+DYwm7hhv1VGt/HS/GRl2P9tzixv0vb4gqAN0L07
h3qnxj4Ii3eQnRsbhaRvme7dbykULlMwuaEN6g/L+U2SkdVjXRDZ5dvtRCRuHfvRGNHOS3Bk+/0B
c8lIJIzvXZYNxoYiAFpuS2qKFaZu2hVmyaeEIExLg/LkuzP5L2IOwXuFPISZ2suGxNpoI7i4ZbXU
gnodjDVxbwdBPsD2DJjpKCpJsC39FG36ynXvhw8aPKh+HvN0n1XqgJH8ahq8uZMWjcNTVwezc0sm
ogU0SNMJolSKAT9HjOqi7qKp8gm802sXOfST+jSeIkeW4EC0VF8xDqz0WsNF3LkGDYCgO1RcrTJN
28elOHWUGWuD9zx4RIcUucNRd+/WGN+AcmxqK6BwMPieWuNV1igEYL1pj5b6waWIjy42PBxGP9z1
Bt/LGKACDjX+YEECu6Dg16TNtOD5kfGIjY6/CCs9FiVSqQawx1cKcundDi+FyzEhPLFutfGj7SAx
8OU4q3xc9Un713g2l39/fA9VIdZQkt1lUXhfVWBA8ygvtp9mS0CwuITqeFcWnZp9qs++U93qpNro
A0K2W5krEZLUKtBvarMnKFRsNeMzkOAaSBVlDRNMbSBtqVj8BqK5C4w7VD0Q79rbPZHwPPhqY7gc
sAsn/8eu2DNUaiY8Vtq+rBD4a3e6hxiY/TK5V+bAtaqPT0x6pzLJdlYR7uI5lsTvaBig7RNY3vsK
F57GMhmUC3MDnhoRnHJKPqCErNEClwYHTpn9cMRCCO92rS82us202Yvsp5sdiu6Y6IukdA4+7XvC
CZaSI3fklFHOl5FpX4qAUNwOR48AFK4GGIbY1Hiy/Bhvi+wzfIrDyDU68JFAHQppEBaCNjwGWCGE
waVVb7yjW8efGQUz/Fa5SRh4to0h4EoRrlTAnRvHJ0wA2mR9W9vWmvlh5c47qzRGDqTHGd4dy29S
FO0T1pqfFNsFfxVKsacnDyRd1tjRY+TriAMEhgCbtmlKvrs6/irT6s8oGUbCoHwF8Qy5mV3sIZso
wHbDeBV1aGnlGK3gfnHz5c+dwJjZKNG+Q/cmX5RbQ3aUV05o7jPfIcCcM43ybILNNR8FBnvFh61l
3CUT2jwypz841aUbM+d1GmGmdW4eKmJd7hGiDGFvIIB5NJlMLPPhQQVQT7CXn50+0hxrHQY2xS9j
DiZYARcpnhovDNKz6ypt7ahuJZv02fZCnkGMpzTAgQAA1afFPcde+lwW46Xo5JKMzRy9AiDfeUBp
uzJ7UEV4gsD4Uo/9kXwK9kkNzE3o+rRD2M2inUMmsdZ+uGW7a2rn260mg35Upq6AZNnRCuWbgJzz
/zvXz6ed14dbS/qz0ac81Hj0Vh0nS1K0r5LMgJXBl4uH4V9MUdekBxsd4t9Tbb+UImR9Uk7zU0aL
AW3qYX3Fqnfhekk3QucfgbmOC90wx5WOao+QfitaTIwyKAFnJ+DYzWxJPObg6CV8zuIpwQHdUjfm
EuTXQ3Ob6sHOsmKH6Kp2MrXx08JKXOXG2zhRPM6Umve8+qdElKRE2HPb2dmK+ME6DN2c2KhzvpBy
UWrUsyf2tmZLsy+i+iW0nH/ZNBLYzuntq4hepmF3gYb/BQRy3g4fB93sNjRe0sg77bTef0nhaDep
8cNmE4N9xiDDxX+UOC5jz7nZObJh3bfBIopGZ5nblCFSCoepgjMrl727TJscEx5AUtlDkDQUzMO5
TEVWvJyLCMflED7s0Zg2E02aBKhLKvWAL/AFWIkCqIAiyidxaZPy7NDt4vpSiGLroghjJ8lnK+G+
DfqNU45fhDeXKcsqJOCdEAPD6ZitDNhzVhA/OhMNKLkLncUJJr11UVR/Ot3SKvyPo/NYbhyHougX
sQpgxlY5WLbkdt6wHJkjmL9+Dmc3ix53mxKBF+49d7yVMQa0IrpLjfHBgwuRZFWLK61M942PgLpr
IU8OjKuwB8Te/K/p2bjG7AaiZqI2yZ+NipFUNXbnIhoMCOR4Uk3XuOsd86WyLKwm3Y/XNb9+gkFF
LVjm+L4ilzEMoqdIYaDJi7seOW1DzNmmtdQLWS1vc+m0cOAw+KV9wzasuvqW9RpGdArO6D8WyHgt
i+lHXNxUHt+1o9yM0r86gQkbpCIqWYhr5/afAqWwjHD2l+ZzwmapmdsPifwHhsUKSc+bgS5t5eB9
9Z1qh27lKCw83HWHT5AtwcQqXbT7NAluGKkOfUtAmG/LXUawT0W5qymQyRd4tCu8Y0KPHxZgNsP3
2eqk1onZJ4xKczixmn+b0bNXGspHbUIQIevPCEumvO7VQcdB482mryrVg24bworNcs8KhAKKfHr8
OB7GuYpYoCrjgjH7/lk5kbkZnP45qnI4OwQ1BP83/aZId/mQUfcYx6i0nzpPPvPIP4eOn+phBF9n
PuUKdq/nCBkE7Ir17Ewz4lgug4INaiNOdmHs8JuQ1m2DT1PolBrtgHkoyn9uGbyXHn59vANbcP5b
2RV7JEBgVJzknAzWPSkRd8yAAd92twGS8TQlRC2ybmNxsMscBBYZn1qNqrUcQRA5cFQG6xVmP5so
OH4zACot+8fZNF9Y0+zwN91B0V41dNMBzLZJx4wfaIuyQYGpGL8r+Eh98WXbNbVA8+CP1UGQL+FE
LRh8D+9pV3bPI9qvbvRpb9ASTUQewhl7KFFrqrhk2faVdzOgyTH4qlKHewVHkot5HSz1XjMXrAfv
Oix0AKh2DkATc8PzvujBviT4s5vaeO6azoFeI2B74qzRdmBvTE2udiGocKt9Pb8KVdyDDDrKrqUK
rDmJhvho43Wi1D52hb7zWQCyivmq44oWp2MeME/2MwLbs+QYWMURWYs+FWQZpU8DdZGyjX/CwwXl
O/uuIIkSjGeDcMLoqBklnGoE2PA/Q73my3hE7K1XfYcXO6QH7jvszViSuMBahnku8YrIX57yyDoG
bn7A7U795T1Hkw63ZWfeY7NIV0li3YXT9MScCinQ/ChzLjJXsVMJcbw6Mlpa3k3VxCQoO+8dW1He
RzfbV6AYT/3/bl7BMiS0HXkbjObVWvRt1cyOJPHc35h5GvkluKqCtygdjnE7700iSE3L+cdg/kgy
WrZxPbQM01isAHjcKum+x9Te664GKWuTSDKywq8ifbGdDzt117aShJZr+etWzffE8UC837kuiQOL
F+Jn1Q0Xrw0PodcfUOKwT8qO7Hi/e6v6xbTogH2Ic8QoBhWE5aJrKrfSbdgg5Df+MRSpetdZ5oVI
yu3M/F2o/pRYdOApxo0mgdbGA0GbWVhUoShGUlYqYWMeZh/yukPvWzrkOkpjeq1UvuTusuyY/Z+p
hf5TGGenzV5cL9wEZUgGChEghh9h2fJ2umg+kU9fRiKsUo+sHzzSm65m4Ar6E0d7+zsSZ+XP/Us1
E0NZLinXUX8oSRSJZ7Xuo+yocU1xO9wJXN6LEw8bItirfNr1A5qlHjByTQCQ27ePLtemU6XXoOcV
hMgI4Liur+Dx2TOxp8JwKXJQyPOmadj2+Rg06hLJG2S8MSuGw0xwQJfXX6YZ7rB9MoyS47eDbC/u
l+Bgk/wQL8BX7L54k8Lb5ki5skW5rTMOMV4rm5TqyAlQfsAa0UT5NFUC/bOdIJKg03di/YQ3ppYY
+COTdrfc5ulAb0e1PoIgHpInsivPdTfSHFbyauP65d8O+Hfs/02pQ9NJny3n/tf08MYo0f/p7qsi
m0GP019H5PFqkibZg1CRXaOK12FL32z3jEmAGCZosKJ6by77lUEEF+7Y986cPmq7+ikHWA41h0/p
GmcLWDc6HO+cjuE360eCj+Hd+FFM8aAXfCsAB7N+JWKYhghIjEmk4KrHaeMSci4d9zuI0r0X92Su
GrcUXkwwotdKrOkbMdjrMIkvEpNeA5PYjBrBXLygJRWo22z2AB/TF7S1dzMJ2h0rvYlcwJgmFevA
gknOb5HRHVAlYQesEEOGLqlMaqoONHeXsIWN7wT+Z9mS6lXaTBUAdqzzBZ0i4mOD6RdvKAJOKBjG
jgP76sbWI30MTXKUfCZmefEnpKwZM+weIpn2tAnwM9jCzx72MLBIZbDAH+FguY59uEXIYfPFVS99
RqOSzqc60xs9IO8Yp4bwYcHm5APW156MegSQEfNhN0Tz0LqkIDMvNzlyN73t/AAxJXO4x68TYJ8r
h+G7cDIoeCnuKIYbmluVPxAUHw7kcqt3P4aChsbBx9H1pMNqnxuLmAlSLh68vibEzYDVkN8CWb9L
VtAem0NCff1ring9diHNmERdNzkbSnWQCmGu4xTkI/mXahB7NBfbJhlfPBh+a4lKDa/gfdXpB7vB
X2iiEg6jv7HhOozJNHXQqtgoED3VfzBtqNed6r/DyWJbT3GsPlyiceYYmrJ9K8P2qZ38q0kji9v3
YDQzeYUMN3vrRQO0nXHhrAaor0VmnH2mgLDhfhLTeNZtCPgMACYfuNU1jFvTrZ2kT5NvfdREiFNS
Lc6NyX1iKoR4mmXI1rCJr5mHxwJJ9saDk1xKBhkmVzhWgprLhorXDbHe+a7aGoPxl2T6Jv18bdFY
VTGbI4Zd9XKPlcGhCxi+c0aurN7/lcJjH5CS7xC95LH9AigyY1IgCMabIJFGo33tRrBnipQcxATO
9yTDfwCNNzOnOQSSXUEgBTcYhca4jz0q1QAfjTe1B7/Or15MSaCRnQ00gnMXBrsCU3QbVmdnRAyc
znujZc/byI2lyl9kz//oxh61dA6LdcOBs96StytH+eLltGlCRPuyt8Ab2JuBrZpluM/EljBfrO2H
hvRskJHMySxxI6iJGinYR2Z1X81M1sOaODWPAPKfxOHYGu2jyNSZYTtD0PYpgCKuwE3vVDTcjFpf
Whk8c0Q81TU47Lzak8+4RhxNITSxw8y9ZmJxz8w/cZfZVVXcdIb9foaYSOI4uRe4y8Ls7HcTAof2
VsXWXZLK9M4FapMF+Wcr+m1OpMbKzOe9Kn/UgJKwGJ2Pmh0l45aXJbpRm/5ajP6vn/k3C/mCrRHF
+BmxoIsZBqddGJjLjHcdgUZfqWbYWGO9C2LxywHLk+DTQ7xamMWFBfONmdM/XKfHiD0vVcYTe4MN
zNG72Zi5XPP1CNjItuYPbADI1ZKBba1Mvks3/6Ep33ReepaAfk3OwLzN77Fhniiz1nFo7W3V/3r1
FUk20WeyvmGcfqsn+4Iq5tIhJF/0cd6Ejh43Uc+aO0CAO9X9+8B7XAhoAwBltx2JbbYntlntfnK+
Ql4Ln1LFqI0PwgwIDvOZw6cACQegAwJSCOCdc4qpYOWk1bDchC+trz7TiDnM0HOI/EjQ2CYTzLzP
MG51jzrxDwC21lbhfggD/i4NV0tL16jo3ZkpSIJgb2CQMA2Gw0zSwsY/uANmmoj09KJKzk5QfuXW
+A8W3HPAWklWJS2Y27SIPeJ7MflMcagKW9iiU+Zv8z5+iy3WX6N3NPOGr4740IrRNNpQg+EJ66Nn
oYJsH4wELAhOldykn3L6m4eugfDiteUwnZlICa6T9gVYEuMR9orSe8zCduXSAZWFdWpGHM/aKjdG
biIcti9x6D8kBYP2RtcPfSXewIIjSNzDecGCnn6Vjctira2Iz4If5KOVlhx0s4o3HRQaBe4PbKlD
9roRXYzB+es6JiUogzzadjuNH2MmMgPLuDhhnB0sd4Y9fUbcFcHI1nmAiVY73Xl0xiURBjfeEoFe
E4qUGjW7U1ArPXNmvmkbWzj7HFVAaCBACntzYatd7EE8g0tENTSZzi7R2R6yxGNvGVvl01p38HhW
krFOYucnw4t/hON8OSypW5ta0HGPzBZZ41LDmP7RH1BjWPEpReQr4+lBtfQFvOnCDc5k4zCxRqia
so5gD4UxlkW5lCYqIbjMTlAdhpqhuCWHrV0ReaWmb9ekUm+tfFcPAdKm0KfNqa65VV9nK4mBxdaY
pEeIAXXSPJPWSx7BmIbPdurrXwCXCoWbrDYlCNteQyOWsrH7XfA/oV4Y1OOsSWR9yrGvU4WIIDx6
CbARRhxPFVCKzLJzAMjmPipZQllGeORPI6iDIni0U0/x8ZGTUdQLUWwQL2nKzMwMdAWAyFUsK6oO
5XqU4c2TuF8SmAVezAIhCWf1PsF+ZXFcYxquq/uwSD7qyvaf7IqVxFga2W4OiLltPSXRtoV4Ulox
bIsoXqigDBQbD6oXRuClti1MihwM5WGIlQu4hdqVdPcog8ChmF539tvp5CmQSHQT3npgyMWsu9T3
jR7cu2jmpXWZfj7UZj7tszEkbmNGZlwaKQOanAEMLgVsEOJbw3c+zIM1PTkzPOTKcwTk6BIiLXSN
B1JH/ohP+i4K21imCKhJSpjZ6aQ+lBoYdWSkF4AHaF6F692ckp81OchVy5hchLDP6n3npgWF5oyC
OAm4ghNq/H059/2+r82XMG3BgNZKHyMeBWJ+9omjG/XP/sA+2nS6dCd7j4VZgSyu99mCZEFSciBP
yc7CYbNpM9fbp20OLXi2UGLD9zxUDdkpfd5F53ahYFDQI/AXfiXXjS4Q041RcfYDjGI0PMkmyQv4
s1FOuoxLgMkqluaM59tccreth6Rr5C6C3ntDVJEgQh5eW+KSvjLTy0HEW2C+aKnvY2hCa7Iju/M0
xc9DV00vMQq8janEtHW1nW8t1yF/u5qLK8IesbXb8gOSCC48O0bplg0/mm3D0YBsA9bYNlaOT+6B
PZO9PXTAX+zS/UfQRsKs1OlJy4gZGcB3YEvUMUG0uwXK4if2NcfaRf6uhZqlS+/xItsX2iJEjyLq
XvuMyXsg8WLr0au2DiDR1dhIDLfA4PGFAjFN4nRkUVPoe8O1aNWVG73NPg8fNe1N8zISg4SiKSKX
ivWI76zaYUSG4bas5oQsScgEr4SjqDskTKVIgwlb3GZQI2b2yY4Pw1PFfrUr+wWPQ9JQfMyd5Nd0
p3o/5WTWaIemrNXNC+zkgVx70bDGN+Y/G1rNVmcNkrqKfYnQDK/DKKKWZ/m3wsL41HSuREfitGtL
F/NhjIJw35eY+j2zo6/FL7eZ+hQONpST4zxq8r3BT+wZ4s974nZNfGjOY27H38VCpZ0AlZHuih0H
k/FLwQtyMEIDWWMYTec+NL6aRuPqi0tIXsnQrUmJRRLVupKVZRkuGZJnv+cLE5Yz7vEJFQhmOVbS
znBrQpdlNHNb3omWk54KwJOo60j4RhmHK94k0GmVxaXJNkMgyCYQcCMMcepDHBbAyEwgy9QIyCZA
iZB6YEvSMtPFD2v2tJjsCv21rApyvZL6NOrss3CksylNH7Ws6L7GVqiLzAdvBXhVvphEsV48LxzO
8OLpi2zX+S4q3Hw2x8Z6mOyv1vJ/fJWRO0aeGeIH861UVc3vWF+E7Zd73Rp0WLEj7qSNcwsfzbj3
HUQbXaCSj4h1PWVIE2xnm3m0t+yzlAchy4uj9lN5sOr4IQYlSoycLcSKvIZi82WZLbhexW72R+Mi
PTmSiYfXDXQMkU42KLiT00x39Af2M9slTAnIkxfDN1tA6xSUqYdPvfAvoVlHuxgGSWLQ2xMoTEpJ
YVbbwGLQOTlT8WeH/ZVgMH2NbLrGsh/rhzwS3dmLDQOPIq+oMLxgB7tI7ppgDD/NJm+fa1I/98KC
FQGemZhhGuNjNefFU9b1D12uuaRqiUBHItNvZ7ziyLiNbdqFM5mkjn0MYfevQSISpQlidtX3XNVR
rPGuLAqi3tXYgnSHOgQ3Q0oJtis8guogFCpOKVNscMYzPByzaDuNfkY6Xm5yaSnNe+ejUjUimy2W
DCrC7PE7BqoucbCMxLaNzgRuhVjDsebFRc5zczXvDJNMpF5tq3/GwUvJPRrZH9Y9BEcOKHgkvYVh
IzT8ZAWvQ70PBZiCnL0qUplkYzpEXng+/GvlIcoacR3cU+Vaaw3C6FlDMH7FxkjuN1qslQqAQteT
gTkeT+q2n7LmFDL/MMDwbGGkKHr0xKWnpoULVcDDKbu8gptILnqV6Xczaz1ITGjiSBFBLOzHRPuE
0VtaD9cuxTxLZN1PHnnkVsrwmkE0MZYPduzkS9VJEBVLilWplb/1PBf/Ldp2fojnbgLFNs1Lchsb
e5nvPCSmK9bnOWMN7maGV8RSwSXZVxYS1shsg1ffiMB2aiJtgszd4oZoVlLY1lktllyb/CbwGcm5
CRiNJNFkPCZCez+q4RFlETZ+XRGHgJgV4WibVpd+UJjXs57GCC0RIFKHCUZQQFWsAecRT40KN5TF
v0xm/W5Am7CKhf9QGUYj17qvAUGnFscmI3c5Zn+5Z3Vr0+vPbC3EhinQxDw7z9bzEHdHFjYAO1zK
BzqSvie8uL6b9cTcEoEil2jgbvjmM7JkEbbCo8E4vDg7IczrqaXhBebrg9gpaA77um4Py1XxL5j0
F4KIU1Cn2XUCj3KY2+EtEAgxbIE+0RPQDpVC4doG6DNxuy56QzWPG9MbLpYFXWOKe+xjk1+cQVRD
H8NlhcSy71bTaGef7dQOV1wcfPCWe89N3ONb9SJn5zjzhdpU70aG8+TbJt5OLMo000PLFBQvKkyd
A1PjbDWQ58X0gv5A1TyLwuggHBfvWB5B1GQ6ImKe4XyPK16t4naYrgV3/X7waSI6+uJVVSNkKe3W
I2eCvehcR9+LZmMihSHyKEl1iX1ExyomWZimxqn66L5VXr5DvGsCoLbQ0Ohm5Oxn7kD4eREZNx3q
5j3WM6ruVPvr1PfE20B+G10alrTIJN509Mr8PiKxfGO4FSg/BgmA6GgBuUZ6vtqFyVKzaG4Nm7pN
hUPuvSeL8GoHvUnwNV/BsXGss6spiIyY6ZyoxZY+EPcg+BvcZvW0tWwPV1ToYGvL+CloeNvql0ip
A63Ka93xFjRRmqEAcQ1QzD3ApAyUOQIDHiqRcgfhC4yes2Z4bEfUoz3yCSUBhWLdJqk0IXVpZYXO
L0Fh3xIy78puBHCKmdCgoa4Bb7rJn+fjMySJnBJc65Eqv0BSmk3ulc1UwXhdKUArSK7gBKB3qxa+
J8Hc6wbxOOs297mpMVoKn63dWEBWNNLO/RT4aKHo1JzRTUSM8dryyvJTj6jxkC81X3gdmvveXn4N
27tyZF+lZtVX2fWX6xB0lA2zDTHKQdLspGRy8y0oNjle2bXvNN1927DR6tiZnuZsnDlyyqk+5iL+
1JovNifKnzWPz3XSP4SortekfjzmUUQ2UAfUhxhNcsNxwV2Iga0XvAJHuKVGlKvxnTR8PAkWN2aW
4fUxIy3wLmD7jkdycnWpk4eqs0h/gnALZyatr7arxTUmNBaHnMyYPLf1Nl5y9DruJtLFQmYaaXrF
yEbIDtkaAKYSk5wjhZy1tqnnYqOvn8uce3jxKwPcKLlOfLcuz8CLOLRSsBTovWmJA63Tcy2Mt9qx
40temvQMU/DoddxMykzeGyG6kynQiTVV9egnaKVaoG6rBZq1AxqaEGmM7hFdmthq0jWOasxhXTQg
gla5YpxfKJZyxlh/UIwDrZLsBTCHkMVptr/hjL0WvSN56baa8nth1Z++DUBp5QIizgzfQW6Ayrsj
R+Vs+0SMTnWnzgGTuWRgIIetEHsevhss+GqY4t9Oog2urPbby4PgDXt58wlvH0FJiWxvQFqyvK39
nedWBOgMqefhWTMXBAUt9d1sKcTnlULWwar0vfEFfF/8xVCP4T4KK/9t/abdVbVe5kKwXceYtRdO
dbJ4So2zpuNvcjuuU+ByhG/YjAXyvHuv6bKxkDCph1bunHlAA6ZuFpATdmHWhg35bK11JeoT/Fgy
6SXKdMnPEKYMj86EnLOiXtxG0jwK0jvXEXqYjajj5jUY5vDYBBZxd7brfQYYuf467U981BnDd3Iy
Hlu2GwgTm27F3kK8h5mVv9LRUTCUtQ1jMaBIgbPSMn9ZT2mMTTJTTABjBmnJOD/bAi9zbjfW0QJ2
tHHLDJ1lFb00YGEPvlPoA97I/tAtDLOCNeMP1ES9E5ZQGxxc6neM6mjNJUEcVzMSCwXi3vlHXnu2
6VkcABJ0rVMXDrCSMxdY5BDAqAPDAGDXT8VPj1/lLrYF5r/Jx9ChRfhmZPiyhsQt/4BoU1xPfEqE
OEsORQ/RjRksvDNnvs2lXZ2NOYcm43jOw5ygPIeTLPe8/IcR493VC2smPZ0K95CS2h3JhC1iEld5
lzwlwhBjZ39QWQgagBLpUg7ADi3f6dlloRqGLc0onmiJGtl6V5mk1KEDSPkgV4jjFqBghbGnt1kn
zJRYl8Khywxsdj2Rn7RrRHvYDnU78eyR31ITV93XLIxPMF8M+8WY7yoGwdfKjMU5UcjkNHAA+CfK
OSkMYyyR4cMWJeP/VS779OL6XfcNPK1Yc62SGR5HzYNX9h3KxyoMOewC7nlBXAfyZL8tD8nsvNqt
Ni+AB/W4KV1h0FR7en4300yf66KGr1PMQOOlDxWoZq2m/fC+qH0OtND/4bwPglVed+F3lZX9r/B7
G5cLI5kdtw4mdVz0FBaL9QcBi21vYPs25JHb+Ka6jnLD9iv/0xxYu/kZZqdNYAt5ikYcujsVFLAZ
FOx1qAQSoVta7CpXjNfJVeWVfh1LlhRm/JN6ib1VMaamPGCWZ9J3bXEZjjs29zYybAj1QQUrJtGl
ce+7+jUvvC8BsB7NN+I2CdEU3GFDhyTmOfh0QbCvIh4XtKPBoxQLlf0TkCvw4hXA4duUpAlduL9m
HLhbt+MoHHSvMBYGEwgJA4n2AJ7HbPkaCUdzkRvSPYe0HIzIVMMyPcDN16TodXXrpjsuNZxS5rwE
gqt8OCiXbIs3IzDhcDn2lD9OIC2KjYF06T5rOF89tkbhoY6wRGwK3pw7YsjElVjv5DZNCmSxOXTc
61O4rRJqNdwg0cbmC0zv4pU3Nw4G4hcb9kxoZMaa8AzaQKgP0KVXjQPUWXSPQ9BdyB8H8YbAWoG7
mFL6uaYeL2XvvwJ/+agSUsNDWX2CmN621vzgMI2pvIKQNwOodB7gDzI+s6q6iiI8WD4nDVqhL3BV
v33eHAeij0tce4U3VeS5t1s+8GORuwfOjXCrQ+oJM62fDez1uTVRM9a/SkKxc6oboyoMhQT3VnP3
a3bGWpFdAo+Z2GSbLajH3KJBjW3ls7VzuiWsT7QbkcPJZBkDUeLFzHpOjMpFdqHbyliboQTsqD8H
CfW/5YasZDX9xbZk/Q2vYNVlGHGUaQArDyApNKUzbnSE5NYbmwVtNyLhLi6zs6DwPUyibfs2F4Su
GfgCvJl2v2PSKwO5mXzEAHZ+8aRNXA+GrgHjY+mqF5mhSyES8K4YNa3CEhxTH81m5OoMqVHnm+US
XQ7b4VuJ5qAkup+i7VdsCuOkuJv49gcdDW3pX4qIWPti3NsttjFE5yMa4XCRfbmi/mZfuufEPgKQ
fBuqOLmHBRogUCT02YvEcxB497rgBSJ05TfqrI+OJ98iNtkQ/Y2RgMnxtkztl1JWLG2I2ZiM+I7k
wQifVXHNx9HejQVGuSxwqMrs17rhl8ggrknMkcA80p8IpiX7oLUm9sDqfy2Wl/1UvEQDa1T15rnW
1nTZZ6LsOVksnYhRj1lMkmNBP26EN3vmf3fk/cDik51+IrpfN3tsun2cXMXCdobk7NU4cNpLSH61
oGxQ+IyMhxQGaFXsrBwt412TvKeR3Ekv2PRecjSCh6H6zsSzsr8t7+RYnM+EiuePyXRHtB9kYXKX
sHoG46nFMVIQ1ahZjFe3OGe3OR/SwWCL3r3ERDRINfEzXxl7rWF+b9Pga2QM5jJJXMTHTkXAdtmv
XePb4rONEUY2cGBgVR6C8pYxle5qsZvcdQDY2GvfRMhEbn5uOmT6NTaWf2N/cgMPNzNgd0YRVF3E
RT5WXANUxpjtwXPFwV9o9i8WeqbWTwmzqDep7F8S+5DgPcICuXNywgh6iBku9RUH69kxloRF0iFY
pofTGabBpkGsb1L5JS0T4FcihdYtC7veR0NJ5ECTI9h89PunpIS9dzNd9i80mSkA39Z6n4pHaNm7
zDvlJtBrWpom37IYMkVxCKOTGSOyqgBr8Qpaaq/7Wy4O43IpIT3pTOPiGW8l0ZWjA0uz5urAPIIs
e2sFSPcAVpjNR4w5MMClDcITaJO9px5Pg45I6K3n69XUPSwPyOVEwzPAAKOA38oc+9DCqITZsTLx
lieUQDhrHaqaniUCv26CK9jgn4gXFCRJRj//QyexahOBaeam8PZgYVtXIt8GOLoYM614FGtpeVuB
1L603RW2d6TrQwKIKRqjYV3XEhu6kENGEq2fE9hu1CNOw9Y3u0uGpmKoEGZbdyUcJ277DZMVyN7j
3hE11BqcL5N9zvkCCky7g5q2BDtRkQ4Y0OSttVDDpsGnY6VnJNbvJtOOdGLGLHBKdMGhQt+fLl2p
QvsZJrRvbAi84cOebgGFUtL9GUlwTg2L8Zx7zHN18+ruNM7FMU8uw9QiQ223Gie473OLgJ6SRYQD
MwA4hkEdRJHLBhSWrVPBoIzo9d96yB55ku/ZpmxU8m7h5CrH51L+S63fyfhewhZ09WxynDV+RD6d
d2EwjlJVAuhDgd/GG2kxrEYDydaCjdmnR+804GQv/xqpd2R6slzGX5q7LgoCKhvxNufPxIuui6ZB
MHsB2mUMxMSgngmvjLX+NQugQMF5cUgaboxTFHnElcx7IDZHrEOa6Y1GCjRdCUI+lmG8C4fggOBm
J+d2XcHwl/mjY1z95p+rP6P8QwE/sEpqywFOBgZn1gtVyVq7e0/dvyk/RnGOGIgRr/2UVbeCb/44
P3QFgVrHso83YX1X5vY6Df/xdSaALl5X7Jw8bk/Kga+KlydtHzv3PmDS5Ay4J4R1n4aahVuy9TV9
JEMufwiPIp3XtkdKlXzz0C+kjD46OOF+fSBRHfLOC3l6KCU+QVTuqqXLt57y4NZx9dT5uCM95xjy
RWMAhpjP2XAEr+BXsjG/aTQVEQtHK4v3RWxuesJnJ30cNHF74U+f6LXZTTzNGE9WvxEdG5CyRkpW
b5aQpYH/9kEueArPJSS7AoeAdKo1gNMN2Vb3U/9qyWbXQdoENYwcRTzCuDmZfrKb4vegQRlJ3AeD
nK0wYQspShv/vu3/JkteYkmGjoce/jYF3Z6La1X4/ip0P5ocfKGFKPa9MPigeZ6Da14tCMx5k+zs
6injYJmaWxtiJishoGFp9UwelgxRXkBLwDKcM79yjafaldu8pBjIkBLgxzDh6vkX7VZXhBkcN+Hi
59kK9c6bqMenSbZM0s9uRGiceTKAO3r2G5yKlQ6/4UD9m8m5T7I9cDHAxgzzR1uzfysZknWAzyS9
1KcdXUPBRWntoDkAbeJy8sSauc6egdcBQcti05OaNZi4UwwoQai78RnqyoHZ+KZz0vOAnN+WSNAw
jA040+cyewFRUfMb1hjjdfHJJNSYoYBVL6HJ00WxLVt9z+B536qnMcMFnXQ/sSDiHI6kj+gQ0P8D
YDZctM9+Ck3T4h3q1NHNJ7nionmXcXWydLWu2cC180OUvknHvgKLnIcXhzSqdLYvCCqYcDtrhdXJ
jZeXkA9szui5cTohPOoCiEA4QzWIe+imM6MUQzKWMu4g9eHt+RICKFq/DcfhlBF/MuMIbQkyDtSu
UffJdDWS76HfZ/ErOSN+N7Nr512M5PhvVM0TfJh1xmUH994jTKCuHi3dHivXvLVIiH27OuVz/A+F
zdpogUTnb1EEXHuO5GuD7hn0BIsC0ZyjMV5suuxFjrNKcPncDTkvfQAqBQNh6sUb/An7rt+Z5YvK
7DcdP6UsW7RQ10DXd8q5NoumK3O2TfjWtg9FSBQE3tzWOfkwIrJs65g44rz7QW8stuxAkTddEd95
cbfPZiiC7vg2zfRDsNf8Cu0LavgmYsIZuhu3z88GeJAOXY9oCRQhQzoNr0qL3ehkJzZmjMLUWXJY
+fVLRRYIgS13RgC5c3FX9wwycb1gbztHvmUTj+6eXBPBSB56v7Pb38kmZurgH5qGb3noONe+GJ8a
K7iONlveJEVTX9qs4klZhStG1HcaPTpjTNzpp2tBn9cMak+pwkMdOC8c6TdXAQnwURZxIyWWybIa
P6wRf7p6O5GnWaCAs+0RJ4MD5HSSz+nEyA+19Z0rX1p3esphCJVQmQckjVFeUj+aQMC5cpVNJtmf
lf4xMXgmAfhIlgrO5JyCpvpCWIfuszi61UAWbrVpo+EJyrydTJu06g6tlS0e3nvu9S3U9nfLfEWN
vE0JI2hcWvg/MF6Ln+ZumJYNiH4q4JKz4UXyvEy2+jUFE112QwYNkYBhw/uh9wVTG89ELVpsnOKZ
4I5VYrwE4AMSdIBwEVrzEnU/NV6bCnVyxHYRW/DKwDhfYCkedXTqUQyySsB+Dsfzzp67AxRpoO/e
JTFfRH0qfWOdO99hMRFlKDcB2kKzrhBTG7CCODvGjqQH+dQr+VZij8FCyNWDcNy7+ezC5/QpRqsx
oEZPc/JihvAuCdqD07tHdyBhKx++pZk9WpPCdsCfAy0rCN1xeKnKvFJb6z+Ozms5UmSLol9EBC4T
eC1vJVWV/AvR0nTjPUkCX38X93UipqUqQeYxe69de+8u2r0lQzS2X7o4fWPfx/iQPiNnbaXza+8W
H+GQscGazgGdbuN1jzQ2jyPl1Ji9ZBrcEykarvcpQcFo2f6Z5k974k2CmGpqqIJecZCOv+MdYUW/
SYJdXOzJnPTs7pQjhmTTuQu7ZzVgDIXNS2URTfjexL2ZCbRAJ+HWIRk1X6r193aKPzoqH3MfblDV
VOknSYsr25e7eqF9UYLDO69SynjyEZXELWb9syE5J5642CBCiV9eu9a/hKcdr/fWI2e2hI8xjy3A
pnpD+t8qz1ySqrGZMbNWzi6yKTN885a3NmFSV2kAAXsk9hMoYnhCLykdJPmgq9IJN5bNnR5X4dYV
DPcYBDnpAAZ+Pgd6XLMjPwA3QpHVfbht/+2kH8WvFZ3C5I/FDsKDwjO3zM5qchoomBdUvM8UKBoN
60cQJQGLGF0SyLt9DsJtk+i2Pji1OKGGukYipfd1vetct/spyR8gszbYhE8tWKmVafQJVRos87E5
JYCvmqnflk2NDSRBUN7H3r98RMzLvoYXzRsBWKUQ1yJ37zbNMU9KPMmR/1OgRTMq94/Z+VdJbqjl
W/+AHfIXei9MkqItn7o6Jq9XlfWza9suYEcSmGa9+NRx9ikrO/ZFAogLOx3sVNi3K9EZa8bu9wQ6
d9/iF7Ea9CSow3s/venYeVE4ZfPZ+leI+JmFzE8nG/K/eHBrRXBIVLUNUxbvhNvvmRt3hMYWXgoz
vyiSmV1r2daJ4TPw2gRVKuT/NLB3swqvzEAxUrbJzvdKQomSmkc5hc8KRYIJZrItmBowAX3GXYB6
NABclcJof0sHz0NngSh0UGAxfaZEE3iXm28G744dXoKJf9ZYxscKGrNpj0C/ig8PIqQqyS4c4nuY
8+4G7HCj8GnUMGPF2LE5xiuP5Fx/VmQanZg7ovdRJNAypyhIDN62yqBSJvJ0NRYxC7ho4clmboRf
3uFhagXgO1hNUDzF8gdJ8kOpCOSz6rekQn4+VN47s7hTRyxjEQHfsAvYm3PTXczEgXUWtgcnqn6L
lOJxaFPc6B7SntT/7UOXBtoAZ4EDBolt3q3caaR/TsZ/+JCo+wcAUqWJUW1Q6cEh3whfDFYyCy++
HtLsOEHYfi4zl42Rl6GfiliCMzbBOel/V46gaE30oagwGymzfthZQSiAbjfCHV40Fih/zj7UnD8R
pojLjdJuFUZEZHVAWvrJuNaWP21D7T7r/8eoLnFWTHhHlY5HrdlPzfWpRS1alPGrTLAsOrr/dn1g
F2Sf+JdIsjstRyJ3TAtRD8K1p9I3z8qBnqPJWRvb/Nkgu5UAHoIT8fJXsEo0Hx9bBt7/JkQ0wVnf
LQ5SV72YUbmVhvxFr85SYkoeuowPFQpsRiTpuooQLgb5Z26JrYiMv5EBAayEokJG+x8WxOVGZ+wv
HbaVWB5SivE6f5sAamyXueBqNEkEjQHkup1/ljI5DEFGFm7QnWWZ/52y8XuAleYQW+jaFSW/t7Ni
VHRRMpOhaNdvxoQuftIT43saQWAx/ZjTKRghPZD+CniNTB5/L6McKmpYn6hgstm/VzZA67nVkNpb
5N85YbSsXXmiIrHVonfhnDdrpl1//L78lGQ6rGwHmxjf2LaZwy8237yBXrLvw+AfDzg2bvSntDiP
AKQoc+nox+n5Y00x6daDsEhGsVhWQ6nY0e0+94qMO0Xy7zmFPOuy2d6isyNFSjcb1wE9U4jirav0
K14ErIWMcTQbyDGofZq3ditlQPRiWP4XRS3iqyo7sS1HlOMhnI8Bug0zqgNw93enhSeI6fPNqIw3
ZMzmLqlhO2m3jLaZMEAlDmezjr8GPfI7DWcQdD6XkqpvvPA/djPvzKGCpeMkIPt9pjwdA9xN30T7
SPd7k4t2A4OkXA+Z/7erqXsymcQ8zmTJsM6NOTGgcvjFbdLEqWcmMhXNF4uKriKPEVQn41a2buGw
mgxqTN9M8RjywhgtUg//tKzCsR8bK3M0zrogNdGxsHaFdvHVhMzciBxYBG5b03LPjBKXFfJB6fxv
gJhMQSWdO3pHN3zr0+zPUHS/7NFRQ2j9zyP8BWUr/ni/YYmRb9D7sLSL9LecNAKU9JnTk86ToIe5
xn0NKnk1Y4bZxKyyGC7E23Z2Ny6LiG3s+/BnREAHngXnSVQ/NYFlgT2+l4lz9SteKkLmCBmpP0Q1
rRnv3PsYebaVynvcjpecJhYNnTqoWZGoOj0iNBMLQ5FnuT+7uZFsUg91YR5Aq7HKFkaTX/50wUKw
J1lzwwOZrYMh+6hT9MgkPP5AUfzWkTxaLad1UiMarFNm6xPyUJWb00GhEE9Ml+GgfxktvNFWYz5Y
Tm7IELr7fgZ4rqORzOvy1C1n0zigelAg5rD0Ihesg0sxpW/QMW5V18PjQcvIYPZlnLttElrXZiyB
z+JdxpQOdaSv7j51RoJaeSUAIrSes12kdOx32efidtDtHen+T+Xdy74/TQ63NfVJbC0RnTX10viT
Z6/+ePZEdnCg49UNG0WBw2G2+Jh/F2ERCumrg4oQyiJUAAYR48RWmU06OY7hRNCzG1/nhKIO0Bi0
I/6ongLFAUq2Ti4T6aBZXF0j1l3KQR5kIBSDDpDU2c5dMmDEh48YxuzF2jEz4rupgsG4rqjbATtZ
v+EsDgEPryygjs1wQLgRAAhGaXKieDi187QfAbllCQaot8l+G2bzuVPmW0awVlAY21yD9S3XOkIX
T1NpmSOoYEaw+reFaSC8v2YGmr6DOkA2wUpqc4N9fYXZ66DJezAtWjcc4CJ7BMvEh20bgRtrQC6y
/zLHs6PClV+EKwlNLoCzNdW8WgQUgHRHQu5ygAXZoQHEh8euo2hiLy/fI+lvMYYfrPmAHPfQRfbR
Dxdw8DGf7owrr6FPDZwHJGocqwB/26LWxGAFtLwPAWxTlBUR4dKINmxswpaKt1mXPYklbIYRrJmr
rQr8QzIVuPYZyJVgcNlbHuaYbUMiyP2IX6dEs/40bGyACUbteeZVNoPa43fGvw7e87k169fIKKxN
As6D3dB+GKddxySfxe81RlhbaOfZWWgMsL+JTdi642vA41VnBMaarzZhPzHHgGO+odZGlJMc4tx7
Up5zoyriZ48Bd2N7rPHtVgpoLHsknApWfVfGeKqX5MgeS9hqqqxrOYXrOuquYFyXODO2UVlaijfR
291lJHOLgCNsaoaniWBWn2oJzLKM4V8uv7qu/MwHku30IjvMnho8aBo2Ss1l6jFB7whm2Rq5ZlSl
wCXYRMh5Knyb6c5QPiPm6toji+hVroN3MuVvZCJjSkSlNgGiOPZxxDLLLhmt5+LRgE1jp3FRClnJ
koYGqbCjFxuFBaEa5UUmxLnz62NjXBtep5FisEtPFrPU2Cx3zejtvVQg6EGAng4HRMU8VqyDypuk
NilitnLF8BY13j0ZizMum21KfCoblRe+chiMRPClHWO3lNSraxhe8/i78fpt4KE9DdNLb8I6ZuD+
gxr5Mo9/+th/tOa0Kcv4HVLyRWclGj/rxMzl1sSjT1oCHTP9qUzHrS2gNwUccV6B+Eq/KlicK9vQ
hz7Mn3SJjr9ftqJR9gff1t4dxSE2GQ99pSayMsAT1LOtj/COJLpqYgoLWYW6hK0DS53kFWoGiaAI
3gl5KtZeT2GN3B2YFyeu5E/TzVe8may75FG1hBmW2a+l7HHXGMmpM9W1DaMdarNjPeRvHQaOFU6j
N2sy/pNgHVgifdmN9TN6CK/8sqDsl4x8lnlwbN2tno1UmNLRdaX1Hi2mWv4hmsXrRAhKs1TPvLGi
9T49MHPIP8prG0fPynBQqhcf9nJdD6RxhRkRFu0wwyRJ70bHjrWohvQUar6BLnU2JkcsGOmBsTql
BD4P7ANIFrT2iz9z2kFPpO/E+Y/wWFKazgKWXl/uKZMPlAmscOBJJhhRwrpgJJmKSw1AFiD5gt6v
vqKUCl7DAeSqkxc3Db6x8dMjQH/8bCWsjS2MoIpZhhcxmRwk84x1nxYOdMCQQXXl2dme+oQUnMSo
HiJN+0M1DcUx7NrpQM4KqVIusChJt8VRkaJXdxLA9J5kCaKLkrG22f0dolyfM5vPkkz+tAswG73m
cYNInMDUZQjAjt/T7gEu+bJwAXiLzkP+0drEnTEsUbk5nZkgn9hhVKvvym+CXd50Pw0wFQQt4LLL
Cn2+m9suYN84/yD04jdQHu9pkS2CMrRsL30x/2nxLI8+spUI0QciEsnhZkE5QReCBjCNJgy/XZ4/
z8CVT1DZ28MUKEaoqT/FEK2Z9NBCZx/NPPIh9ex81VUETzDpKXccjYWumPG7NRFcDdKvr7UcNTcx
DV9ZAnkU1RBsJok+MJMVvE7FG1k6vGnCra86mJtzErQeFHa8NayIY4gGtj6Enigv9hBHWygAez8z
4BAkiDM68B/vhQvzzG70Hy/xGeRyr2yrwTDXps3esivcZgvmSawb0Gn0URKaykA+3yqx0xDgRxld
pgBYwcCv6fjUyoUNR4HYBurZCPXDt1fiNu37qnskMR7QwO+yYxQx85qEER2kiwutTXswl8Eod2Nb
iIfu5MDQZDloizbiYre/EVn691mNJvuDmWfFyjW+rZzlZ9QqwkMqhRqefT5mNsSQO1KqGv5iTFYJ
mhCfLXqjXWnHepu4BllhWtufoptw6/pRhTe8MeghMns/BwXdv1058gxhV75oZzQuvRD9eQKIelWt
Dk8dM9dJmeaOoPezNisuoyEhLFDhTgkrFmNwSuSfhpy/vUDxSVQ8rgAnzKx9J3P0jnQXLHrbcWPk
bKOQZ30TJdT+qRKbkKtRsu72+OBl7cGvg53CltylNlQtINhSZsVDW8PiNR+tCR1g2x5bDBpPMWSa
i6Oz5NgZ1XCARVMivnCSA4CLemdE0lt1M0tEGt3myXDj7l9FtHXc0C+JGL0163U6Pa+YT8pX4oKf
DnqpCFECW8rEOmoh86lekLd6R3IEFCAPA2r7Khk5bmSwYG5Jn9ylCKb3JqQiIP7zdCCqGPwCRA6m
Rx2+s94W8a4MfQsnZzXt5gwSF6r9/8chYqZszPE+oVZ/I10aNEGDGcFti4Vn2ksWFcK294VC45w0
uN1p0GvzdaTTWncdy8cuo/RywIvTOTXDV+ebKLNmaE2rGSXnTQKOfzYhwJ6jgGlABirjI0jDj1FB
Qa8z5mi4DbOTyAYiW9xx3uJi/0iDDqeozZNay8k9dcB5KFUQEajA/A0y9F9S5D3LxKheF7Jof02o
a1+WpYZfbL/uvrHcr7jG4GLErBZzIT18AOkHtz2nRs9aArSzvyHpI/jQNkdpjfBhbvP5JEn+3ozx
9K8s7IA1jF1sB4wneNv1yZqlfwIk+u0vQiQLD+SafhI6QTtU5PP6KMyrCVSv6Ms3q6I2mmswEH4t
o43PKQvmHklD1nXdXpclLZzW1Kgc2EUc/qLxtT+RzHjPrNbmG4JKlARzvzADc/bpbhRLHiPMr4Nj
g2oG2PRl1xLF4ujMDAhFDe8dNfVAzcdQR+ffQ7zEs8xGty6JwEAmUTiPLvIQ2vgdGjgLgRtj9Mgl
NbgPnAM2o2ljUjDhgHTwR0YOc482b4cnWF058cWOqsGR2uF/TmrlT+BSh51vjA/LZkXPjY9HoMRJ
G+Qp2XmhAiPdVAMJJ9O6t6zXphvBTKg/iRdvGRqu/EE/5qlbT4MfgCtqKbi6J37ENnDafT3GaK/d
B2gdIl9hCcr3LnYfpBhA04zfQ1McGnQscMR2hW3tDapXI8qOpcP0Iwk/s1LDn/Zegyw7hSRTcbWd
rMr7wCvbr8syndbEDW480hrtLvsCcLJtLPtcZaytNPkIvUU34GebgWS2WSTvbQkxrfHwPFcT/VlN
WHG+Uy1UEuqeAPkdDVfSQTid/BFYKJGvVnDASXgvjP4pDThxiGH4TLTxp9HwULErX8NEkBYdTw8V
5clpDMMXZnLVKhnki2KiAdqI0WswydNYl8DlJfK4Qnh7Z2Y9ExClBQHFWbSoauEd9AMwPuzGzUFx
ErGN+9tSljKJ2ZmdgRpCr3vgy34pb7YHbGfMg/00e8A7XGATTVRcGzK8522St9W9jtGvgj37wWEJ
/2oGOdNFUD7nOv0e6UL2lq1J6HIY6M9xjbrCscdzhciKk+6eRUBqHfeQp/U5CPuP0EVjqkuI9jY6
RCpFSgxk/sXajAjVFfgYL4MRjNsx9N7wa97mgMtvAgHCAvnAmZtdqEttEsKCgzuD0hywt83dTUbI
U9whORQY01ZCuU+hID4IVo4zGG9mLr4Mkv3Ags2HbsT0b6Rn3aIFafRPaTl8umNvVexR/xMaxnkI
ZEy9h1GOFAA6AJ4dPXpn7czDSmkiy1LkklxrRJZ58jYMnBIciGjVW/S6Q/2BXPtooRrLmWV0zl2p
dBuZD9tpbqnd3ermfSaBxKTpHazhkBlg4Po1+E83SXk8+BlNHu80v76NwLQabjZEi7JCeCODjdMS
SQrlGRcFYtB/cjinxJV3go49f+Qsa6zuj4ORwHOQEAJFcp447dl+vOZ4SeCTFjDEkiE5wuPYjb7c
e3QAHremF35MmLQiQ8E571FyGhwgnfgF9Y8fGL3aj8Q1FlvPM2od4ni3CPQoqP03NTt7XXE9BsaR
/DzOpevSSC6uclByHRCdjv9KKu33OFH7RdAAYJlzFndZ/QWUGjFEf3CoMHhhNJ0ni8lFqPHIkaMq
IP5zx3An+9VwqdmirBqL7/CReM3rBOPCLd2TYuntGtVeWagGrvWIccf/ERKO8JhD08ZOR7xf1PEL
ITk4tl77MgfACWoy7nnhq/kRErTogzl1AfeBblhgeagBm12PmycJOyTGbF+xSiK/HE7ayLZzN6+x
nyBq8j5tenwvGjYNmgKINK46z0111OQAheKYIQ7qW7lffGCzFa4D5awydGspmpH6A9sHqFiURsRb
MnsX2G/18gkD7F7utcRXHkKGmMxFvPQYkuzRxAYo3YgtMDbSBBD2JMTRVuAG0vqUy/7gEgQdBSRX
Q/cxXXoMFtdQ+BDbtMcmNrcsPA8VXLE8+xQhuY0enAs6MxSq5E9gBTAWNO37BAlvQu46o3yp96SI
rurC/erC6WLV857yeeX14AWGZ5vVPJ4WfkT0FbjjPdH8umQqeHH91zWOSf5n2TZlQPVR9GPiKCWn
rnjzPZosZi0aUqDn3wDXrGJ4+qUgLZSXOCfW3LwkHrNA40xI374VyJGd+J167GFgVFYiRzlibIuy
Qi9cn+DAsXG4eYR3jqR0ww3dpu3/yxGshThVaabrMdiZINi5D6PcJ/lA7hDlI8L7SxZrMwHdDXZD
TqDgNOAq7Xty5TKyMr4CNvq848HNJCLh4bKvcVYj4cIbGfJMdGgKeOAt1SF5HXjpEGw5eys101M1
p99RCZCXDi87FdkMIcPOhj2WveLd0En9n5PH5dqz2ACQBBgQP+74W02+5ktTD9eA9dFpDPDYLKhg
bdnZSdfiVsJEWJcSsutqEP1M9V3/RXbN72l5HgLTEl0C2JcXZIQjYRRk2vAgBnuFmQa0hGJNl7Tx
ezSzjq7toZB7tG+aRzJoS8wi7CfpGtlykVmL4WnpoWocnHXChnuO8pMkQ1QDCSSFYNxPgL3aejwl
pdrHnDDxjHcwVpcZ+1WW/cQFsCARvthYftALWpC9bDjxOP9WUYhakf+DJfo5ZGgUgO2oio6oTlR0
0YvLdkK2yYfEPdgVjCvgT5ZN/15Ww7ljdJdAbM5cGDzslnrKRnO+oXAXBHcAVjItvIARX8Hd7ida
KNEGkIwB3ZwrgD2zmFaGSp8ckJ5zaxP5QAq01X54MjtHzq0DJRRMTPPb/5Z9as6mMIFf24lrBYHb
BDKd4wlaFUsap4vRkBMFDT4giw7W+Y8fgCKPCWduw321ANtsSL22Ts4FZK8eQYKW7q2ViM4Q3UyL
VIXBgST/0CmJS0KupY3PMLH2/F0QFDb/8uwNKhb8cYlLQF/iKLr6YkIEoHjl72HiwpgLkdRQtfPF
1SO+T8weDFNDHnLHi987cl/dOjnY/o83Lri//Vx8tOKT/HEYSlhCpX8gEWyXRvp5Xi6a8KFxHg4M
YTSoUQpGouMBSxNz7Lz4DG9E+GA++MTkFhp7v83J70Em1N3cCDl+hox7ZU+IEKf6RI157Bz7JQzm
fSeYxCxDpfbUACXvWrQ8cB3Smrl9fZasgNdpml8Blx9FXVw0VHc2I2cX20D1ARR1ZxfxbgKtX7qC
6UD/3nSvFU6IRkC/6VKCNsL40A+0xfCo0FmCzrxXc3yxzeJNMpYxyZhlZyyT/it2un1A/z1VPt3j
tAkRg3kGN77zjHp/1RoZFYp5JsxiHQOaATq0HUG4w2JYFX73QiOwUVnzPDJP75hB1GlV7Qf3P2nz
pE63ObYfpbwTnfLi9+FdhfLNtEhAGrBnLq9QaQ93WinE6ceJMJfITyg02Mi0WAo9fDiF/x4M2MAJ
EpChfxvqhQAV/Va++a0yVnER8ROEfPkFmr+qaDej8sC8MxmZJduMvRne7fqBgX3tMZSV4pus1cDJ
juBhb8WSPsBAeBrQUORER7nGfWZLpPFXxRFo+1tvbCb7KbBPZnXDPrhpHIMpm96yx1u59tFguGBC
NQo4Bpwx3RTus5g/VPKa52dZEHpKPTuTpEW92xCIEI+Uc8avZEKy+DCqBpsybBHocl51NwBYughr
Kj4H5iKeJbrW7MdFGFRgQnYnZPNqC6bsnibPdrFz8x+3gjPffBfpW8ZSErkBirjIhjhDexMmF8ZK
PPbo+UUQbFt/AyCBBRjb7xr9Eo1CtVA0/0AVWQdLnEMefhLrtEnKU0zFKgzzrqFuTXTWHUdRYh6Q
u5x5Tk/LQwGFBEncdOoVpa5HNX+IpkvJ3yupfsQC7osPdvU6Th992yIIRM1TgWQJonORoWjwPTyw
CDjIL/GHl1j5yILN4oQiHeTVHgPBirBi8oggVtr5OXZwozGS70LmPr+u3Z9zYMrxsyPB55gIOvFK
8pNSg5y8MUG+gGiiRvMpGZcrcvogch27oDo1FmCQj7IkI6u55q238gAvetRSpfbPhXt020uizy51
54xJw7lqD6WUy7rFHh/Yrp/c3D1PUfGXy4Ik+xqvDoQFEEYIEuuj6NK9KeDlxqMimgCtkh3/ETRA
gx4+B+1cZcXNmmbJoV2yna3cWC/pIMgLuUCMW8i1t/Etb9953Dcu09KBqAoTtm+ZBejx+6NPvoPE
lNCb5gsTqy2G8M1sPvXTTxE+IXGG58CLHlv7IF7mCf4ppQMZwL5kGekFTn8tEwAvksWMLMVrIzqC
g3OFtj/2tn4un3K7f2GtYm39xFEvjCB3I0eeaUAP81rGwRyLUmoyrgFBV3w1IeCfzmnXPXWE283H
OsY+yT1m1fIAiXdfjeAfPRXc2zELkX5OFxbsXyU6g7VZlqeJbN5Id9D9iISH7YHsAxQdmjpkyc02
haOTmmyglX5Io38V0XPFAjP0id5r1nVLhMoQEjhODehE5JsGh041T4vzqgEf5RMWP7hQJvgqtqbK
e/IiW5LbMEHzivBrpV55q83pbwv2UwiSb8byp0g6NlHprWcAqqxgE2bMAmHuFRLN/yDfB4OHBGMR
w01jPzg03OF0ynkVGgE6hPTGyHGOmr1KPts4cLo3IepLUX6HuMhSMEIjuatDpXka+VqJ2iTXFCEs
fzMTV7I0RmY0DVSJNidsUQRMCidZv48w7l36SmboYNMeXqVfKEPXjM4+NeBRMPnroDoAaSAtgLk7
Okag8fDr53UXONuhqB8GqByjezEsvcOm8tzTGdvBwFiuINQthjcCaTD77R3NYZ7kxEKpqz29dgRz
lyaRL9AwWulQU1ibKuZ1Nb8ahGAIiWB03qnB2Wc2G1g1sA6BGymeoyit+g284BgreQoSlc2cqfx9
mQ/L2br1F3MNmuljUSE0AekeRf8Fqt7AgQOebh8GzFJREO9S0g+Hwjnj9j9ng7i2oLuqKf6VfOZN
Zqp95xhfI3CahKAtrw4vxkJNVkG1BQ+AAC5Chs0c9cZHmA55zcEW2SR4pKlxnKoWc7uxGCoBB7nO
OyKPp7ov7kyxj6k5G3jdyhKql0jjlfT9kxc7+HysTd1XZ5DP2L5jllV+TxFcp/y/Ta5R/Qdy39Ut
CC68rHXfXq08ZEjc3/H9XizT30uGR4p7dl3hyHFxJAN4+aZcZVHK/EJUTxIAzqwzRjSc5KZ3Rm1K
K2Mczbj7quf6DA/BXWuHL1E2wQWnwVbk3pWPbG3Jzi2OrSN91jbG+F015XSChRez/2u7ZwFmrdLT
zXIS5xhGGUImWXg736U6Jl4Oxy85ra2ly1OSuu1vx296plaDx+Yigc+hDaOcEea5tp3pya1qB6IQ
EFvoxURBRJX4FyeJfbckwK2RZgfiArX7zbW7D7uAmCJjRZiJ/RCNbe0ic1CrEQDcUY8FERlplbUf
vgWsyitc4n/M4sUweCMwgtNq1eO/pKl+Ans4RgxzWbunO9y15Ur+fw1anSdvjLbOjJXQTK3g6o/U
TZaFa0kIQgFLsyaDjmky8+EllIvAn6lVoImDH7PQeqsbX7NBsl+wBWHqEtG49TjEmfakxIeBH99k
gt+lGAtwvD2haEXTuEu2DVQIv5NP5KWF495IpHUWLkdA7dpvJi/Ciuks44poQlFUlyieFWYXClxa
man9YsZ9NGfPPskxAbca4Tccadq2woz+I77uQ8rxy7UYRU7U6Ws1+fyNgRuEo/MvCciDlhMpZ2aW
DbdsGIJ/Tqj+xCVANiPtXJovUONUlc2RqHHCUCOkPlQrYBnb8cjANHsuJBh3obAt+GmEe6BAc2kU
fYQ3yos+Imsms5vVElRH7z61KDMsWPLhoDM6QFxaVKE9ilTiLOIszknfqBZYVpg+WcoShzYN26fW
nBUqa9o3bfvek6hmCXKoQfGaM4VXTXJTWJXQBRThdKeax9Lmmao688Y1NKaZdVd4EzTpB+GySZw4
phDoe2iDuxrGaoLzhDZ6CViNKMoT7ypQRsetYoleXXAKUdszwfHtY2PCz8rCDES3YNbogjCxS+O/
yZ2ILYXngkY698afVgwxJRhhFnXFi113/LNgNPZG0C3IqZsTq79+jMlyRpKJ4MNx+I1j0X8l+LFC
ZxJMaJnSEv2RBts+Dv/zRvujwHs3J0A3PLb+Q3gfmQpmVQCJkDBnIRnGxs8TZqoQDm/XHOcClCo8
UYU5zDE+yuCelwtzYtyxr0EmSEHbtdwXyb5xYWGK8Krc4qxTVNxYTZ1sg6E+ab7wTK2rtMZZ88pL
+DpbX3UK5Ncx07URRa8jWULNrD5dHHhGhrYbYxe7npOLc5uurD8w90Iii01b0Gjof6VnwDT7TUDj
GXAn1bgYD+ZXAxtOLORj8XBNxcHO5g84QfsBE0AFoWVa6IxmwXiLZcTg5x+lNxKrrt6bSf3Lh/AQ
NPVewDCBTv2IBVdfEuKksMc9duK3NEUkhV7plndg0XyTq7D2GqrCiY1+79NFGe/u6PAXk4sVrqqS
R+eUFM7zmOzcZQdvLr0kMU8sF4L0w5BhsLUjtA15pV5E4l6EQPFdNNXfSudPYYWgl3UmV6ZER5MV
58SfD+hszWNgGf8NtRtuteTfMg37oQIJY33I/vPcsfzD09pzUCUsns0Qb2Ed1Ze5ZGyc5BlLw8bn
2k1xRCNX36YOXEdDZNOGKgSdlE/Ilt8nl44OtSgJl4ot98K855C56FgUxckIJrVjErJrvPA0+xk2
m94h/FntJDtvdBDT4gi40VM/JejhmHzP+7F1v8KCpBA9DfvQjd+F13LPK7a5xr0eIGCorJ6h14M6
pwVoKutE0vZzH5oX1++Yu3Ey9i4A4oilT5HVI2gcMjylPDaor1ZmPX0i2wORXTkwZKIPawhvkYcE
drbTZ1ku1ZGILgA0etLOKQpY2myTCNVWW32RCTRszREcNEEKa+ZwWJViffaYtBVef7aVbW/RHxVs
zC3QG3UC0N8b9i3ZQPS3p4CIZxFgK/LSX5m1egVkbQI24FM/AiIl/Vc2bf8MG6beNE0wjlD2yLHI
7DcHh0gUZy9qnnZZ61F2CsJZ4FNL1annmv4nAb+wQVn8D6YLn1kOmfVr5v6XWCKpceFeWQqQqp2k
p064QKTr8WgSxlj4LDzA7cysy5POe2YCt2oq4TCgDbb4kW4RzSPXErzFkkckerDlw4RVoA2H8+ha
JSJWoVAtVFCI7ejb9UhG8FjY2jLCreLkZ1G6G6zTzmGycvqjJFRbTPVA54zo4ia2WrfaMp5YdH5r
iI5ZykLCzRUpHZBkmCi7h7jvxjV/5jWr4hiZT/oxWOTBBVlICVQVp0DyXSPeJ8+HHprRMSzfbxsU
XDRRveg4WSVN+gIFfIX29mgVPhlENLKkC+wzsuFdId5cg3jWGJ+2sqGqp0H8XFA6jrV/dtiG+ogm
lvlP2gEDQzLWdPM+GWDmd+ydGod5UtoexpoxGr/zM/m+u9DXDBI8XCeTCcsMjqzL6LobybtNz1MC
UE636fuIVzQMzFsq6pfAVU/QQSjJhGFjhLRfcti1sIqmfWF7L50fv+V4/Hurvqn6swjbP9A3uNbL
5lXr/JK54a5X3rGbzXodz+WTM1ofaSy7lUeaiyzKH3Mixqc0v0gaevkfR2fSHCmuRtFfRAQSYto6
naMznVme7Q1hu7oAMYuZX/8Ob9GL7q5w2U6QvuHec8dItoeFXjJkbusmdnRfsVAuFIgFB1mWiplx
0SjtJDg1Go1km1oSvH9yLxmgwp5Lr+wSfpmX86Mv5nmi32femV7CFbtTyu7glfN76RgCE+Xw6tuC
2A5eW0i4fdTQjrs7Z1leWKAXG4KG/3TslYOUFgaBkJj0pZ6zI7CQ4zhnPu5X/1azIMdhR6aMt5x8
iRaSdJOTsXGLBDSi5CcA6Kke69k7+zjHw4z0r7Dx+Kd8kMRIzb53iygcIPLpjz5/I+jjx4ri19om
sa1N9T9DnrSP2bGOOavS3NoTwn6C7rm3fZwnAfuwJX4LMvcQFaGFdAs7jwfRsrcTIEUaxESV71PH
39VJSAS2AySMALB4lYmrjJl/tYyroEvjSDO7ZkBWCQDy1Z7UBsnDaXC5+Wnf9WguoTtcCtJvCIBj
AZkKH4G4LFGde4dmSM6N57MwrGCOTjecd49BW8JsCdCYeO95pc7KFtgtK1w3mmg3RY5Ci5zLg6uV
mG0Ltwp4zHXsaGwKtMKVhHUHQajO66s3pjeDCbwo3V07Og+J3SCaGZ4SyHpA8F7DiRSCBQ837JbX
IZ4PHP6PFp8PtcCV1cpDu36xgGGCbwG2wVieEzO1pJd4YjeZJO8oOR77lVzgewQPxOCDvXBkCTfN
tJbya7D6vwQUHXgBtzLBLtvF015X+VOm2Yjkrnwt0moPCvC5bqEtOqV3yZaRyF0AfWpBAhIJhl5x
Tx3lnAjOZvXB6jyawn3i23+wrGx6jT7IogwZqRLy14gMhNSvLxYCCv74o1MNezin/1x3uDmzzcSy
PZQlfdrQPqMj3uoAfwJy0PtkCeBnBZjYDLlbPok4KXSzcWTx3y7ll4UJ/kw+w6fvWfO+V51/TkW5
dyaqXq0D3kMs0QazAQK0lb5KakbCTUipDBN3pIE2b2PWJQ/ktKMU0YpbmPiT8KP02kuOqgk9uPVf
QHDyRi4VsaAT3tPEoE2MEUN3CcsT3Pj4P0Jdv9hkUu6DiTJALgJNNM5WvhhKBqcZ5LWJCBRJHFEi
kUET1WSMxbL6mAbpbkoGHObdqyKOqE+ZpTOaaInIzZALW7ZmNFfY2/+Tcmr3uzblC73yO1qwk+9J
s2GW/r40nK7haoYGD5QaqA0EogFFNPEB9eMX/RFOxExvk8nJDqQwvpW9zUYd67jV4bKWUtxyRRoy
PJsreUq7tkKKCqWoHIK10XRYESk07mGFbd85uxTTKJg0zrMIZcrqBPOT59atX7uV9UuPg3Lcs95k
QTEYFu1JGusQYcC/C6p1/rMAJ4dWDUfNB/SJmwyKAkBfCwMBfRT6apC6zjzuh1Xl6Gb8SPOSHhFO
q2eYBnSaTYgIPf2blu0PgGt4AKuEMi0fLR9RSMG4b14b1YxfjreQb4a8aIo9ey8D9d0X7P9LRE2Z
Xv76XkJVyakLt4ShZQRSszf1f3rsHgXXDoxM62J1C8gqSHRCgblIxp+wauu7xpbBnTUUrNcIMXB8
xFBMQKwfSV3/KDE2nIJRpc84mBJoJlO+8ZXLC0V6JIpX+vCmI6zBFVO67ZTlPcCPEhsxLo+T3zKk
89a8zdL6EQspShjGELklvLSFJM0c9vGdcJcrKhwPP576k+r+HINtgsgArI5F251EaY931xjKCPGc
B0FDL4eqOqSMTLSH8SIR3llUqiRbeD4lWQMEiyWPcXyCCNSNDeXfKjdXO6Q4GPRVUxftbCR2d4XN
hyGM9zg5HEq1RT4eHnLgsU9hkZ/6DhOfazoq/LYhxqhoD3zPDSQJmEzppiuSX9dXGLTo86HYcHt0
tYSbEj1WUDUWw5xErTx2hfh/TS2dNrpt+VzqgHIcssR1zmhW4OqmqKHZ2HqDemomwcuK66xldsvn
AOICsX0KSAX/zaefmV3ROleS0O8Cj3FAPiQ8ko3zbdXhlejX5G5SUPYzk8Dgj9u3xCKUrBfqALJ4
J2wkGEHmX4hgJEzcYuYz5Q+hdj65ej/JjAp3VhZdu6ZAyjb5Ow3cLEjcl6Cg7mCzhj9lCriHwJmx
6w2tvP/KrWh5XcDxfecx6LbRojWOegezdEQrsgygOAEkPi6aULChs3GZEdvlWh2J2qnVY5YMDkPT
b+MmYGePJneTS08fM9M+Vx5ev1z/o9k2H31rV0cTz4/MnR4tC2O10MgoS5D9OcVk7gyXJAlXLCNI
ULzzApqkvk5psXcGKjc8fiRdYo1OV9dREY7tBrIcTxdNIR60G04vdQ9ueNnASwXgyj2De+Ve52sK
zcCsm+7iA6kJ3Fvf+381jc5tr6fsCycTk3yYWMA/q42lrF2U2IyTreFL6fatmX4yw75UxxMxXPk2
spfkFAuGvoN5c4kfYMkxnBhibb3aOsIH//GSCb3ziqhOSkqj+ZIBZz0TxQiHu4/S9xbG9ENXw0NH
wRkNL3Oc2A9dQtLEPcpyXuIBLvM9vLaPRGpizZpO32mZ8dEUhMv5EvHfZpn6HhZJkXJk1n1/NsZ/
doDBgde0t1FDjTYrqHApWg+oftdKZvemDBScUqoKJJIh24mIkzvHd1yZ4GKFq9O8gHzmhMA2J/dq
V/Nt6BADNCT/gZ11dsziLz2Nllp46rLlUdJjGQ9BRUCBAbMqu0EShDzeMpJVEj+Q49fvxEGSElfK
l84uPn2HDt2W5Kf1UwaEJzafWVXgJZgaar/I382Vu/NZLCpZ/sUPtLOQ4dug36GzLJuYMHc1Biir
q/xnWF0WTUjFE5IxIUjwGUIvQNJL2hlg5Tc9hYdwxsOUOz32il70XNnJ9OW1Dh/rRB49ykJ7yf/G
WFTj1abA47TVkyPQuLackFn7W0o+2bBIyHKK5Z8A/fab5/TtBlV9csVslZAiXXjkaMqEGq/0a9jn
SrMqpRxGm0diSQg4FoLbhgwIFsAEAfAtqR+9pkshkpVoF0YGAwbJqs0RfHG7UUMO4891fTHcBHEe
5yzKtyIiTThAQDx7GUUGYlfqaR6wZGmf9CReI2SD73WeM4lFqVRjK71rk+wrZ3BQLEV950eYNIrO
uZYh1hib1FynenEmFo8RjI/FvAlqMpbiLIKRHcASzpmp1/+ZhmDaRH90KYK/Upf6XvECNHN2Tnv9
Cqgwuc9wVt6Npv3r1xL8x/Q5e8QetH35Zi1QColcOem+uGYls2PG9/Kv2+Nj7G1SypvMPiwqf4nG
irS53Cbtd02BJShv+MSOFWzD2UefaDjE8QJuG1/xP4OWhU0YgDJPZXQI+tI7YJLIubuBfsgFJGUS
e3CaVna+0cyvHS9+LAgh3HpkszoLJSjtHzNL5ijFrk+se8beNacUr04jYlobBiUufUuHcW7xSgJY
Ev9cKiW+UKO1vNuFfyfajEiQBEJQVPDuxeW0ooR/85TkjIHR0IMDIXXTlZ26ZH5DeyfcmxraQ4eX
6uIudDEs4HSZ0SfnH82aL7Am+OWQUgzUdfSF7U3Zw58R5zQc/XD8yLi+r6piWee44b5oRkLAB/AB
lVTTduwn/RpY6RMV2jUghUn4WcUWt2FAkLrv2YyGrJmU+EZw/ymC5EtzsYR2AGYQ7aNKuvNiCE7B
6X7zS4tsNi/6z8qnaBfnvEulTa5PKzoe5lmk1xob9m7hDupLuWUk9EYOLXZHS+QfIV/3vi0myoko
ksdiMl/2Gj0s1nzzeLav01x+T7O99/QY3nsj+K+E5Lm7Im9/JuLZee9IM82X4gNR+p0oMNgZApRn
HfsnZybZCnLrE3J/d6NJvnM60tNLuz3CZL1knB9JVn1HPfM6WOycj8J6ceFJg8zokxdndAX7E7DR
iBVtlGf8kM6DTvtzkxflg+6Wv40Kn6GAI92DNUe3J60duYqM5kaIeyRIvSk74gcebnXXvhGC+76k
QAQjnXzLkkV3NuQk0aaWQ+RQ90903JAJFUuQkNKOeEJYHHzpuuetyBe5dxitb+Y2OFF7Tnd2A7vM
qXbgs+9MDRKf8G5Cufap6B8YkFGO9FhlC3NF0/c8WtzoQ4hWpWsWQCldeCYL+bVzZn9TkeaGqJdp
9PyrfN5D5XI9WcH4nMaJOgd1WdxjHaeTN6SPlsmfmks6IR/VRakMRvmYU8biQ2WYZGvvsU26W+i6
nBpqdc6THGgIDdtUE1snQdoju5cVWOYGVNt2UPWM14bsmIlAUTZQq9jQhZGIQVjB/mUU+Twi6N4Y
PSBsWDifOU16+UUCOLvTrHOwTQuxkxDM6a+d6Bi3Ltueqi9eq4qY0kmO5EYoSChFmtQF92CAJT7x
KcEYiT5rw3r0wUqL+l+/hoVYJHDcRteursFYy201MyBdZhZQGNDV1ng6OQqk3tS0A2kI2Cq4cJmu
qtwO3uvVDZKUDR5V8sw37aKhEJvlPy7Y7pF7wxtY3UB32GQD8CLJwpMdt9kEuc8efFbpoTOaB4U+
9d0ZZfvsWO6ttAKGs7bt3eWdQOIKJuyOhAccnImBQrp4xRpDPjT1VzdY+yl17gVT0pyCHqGZw0QY
hzbPRZBVmH6quLDoqceADwP9KPSs/tEgbWESwimPZz0TaDtMZ9Ds0DqShlMUHZKUtjXTQ56P+ivv
lvIzc4XNMq7oQKP3wur/W/pxRB8S+yBXZNU/1ZFVHRLCArAbFzMGdU+/qvUuQczu4OY07XlMOnnG
/dSSzpOfI1WHLypxSIVWftkfWishg9U2zGhil8e7iW3DSG42aoduclhbWep10xMP48TSvW8guqOg
GKIbhSdbHgDFTFEWtMRBhzNis/Q63RQmRUzhtaV9m13SZSbbhtwEIkwawAwLd+R1rt0B4j67vHRN
NM5SqsDZzuJ96mme2855LIQqNgpq8V1p1V+gSaddwrAFvhow/tAlmzib4zdgQ4T41NSFlRjsoyJK
GYV442+09Jaj4+t9r71um8KaCGpoFnMLgrCgCUrsHwMlyFYY//yGy8zBrH02CnNbU/gfg+yxV5ng
zRmJFYn68b+0NvJtHMCODf5ewN3h6ejYAhTqn0uS4HEsefCV+5oK78StA1mW+BVuTB/Eqj08MZQn
RnJmwhDi7QkXnH0zYanUQ/0XLTc7zdgiLsBnjst5dMbFipcIM3rdLu5W+oFgjQ1PpEomb6UZhvd2
nT/3WL5Bu/oDrPEKkJAFGI1bjWCyCERXr9nn6H5lMteFcyT7B1e6gSs2jA2woKCpSUMOxHWQ8kJh
WO4S7CaPuIvGl8Hr0QZ7+KRrMYV3gVO+qIoND7aiWwXlBPNTCkylsB5TA32MwC/Wra58Y4RG+KeS
/jYx9r8ZSxdWJBygEZG+d6Kr/sIsswyybGK1AGUtvbfFb/Y0d2GxTefEeneHNH01TW1Re+puW7PL
OgeNbg9mHvJHyyA3trvlxaQwDBDXMCPNYWlGBP+lY/kz9rW5x4x1Zm0KSC5lfewHdXPsAN2DGoSE
0XuTvHWN6z42oRN8L3mYXSgIXLp/p3uLGafz/cNfpySr6ejIw0nuiwaB1eTaguFWO6yCFiHPjYzs
7N7vHG7XuCdtNiFZ5gSr00Pa3g2fHbHvXxBAo1OB4ezquUV+KMaCcAv8ScyoEy7HIeq+Mbdnh84L
FKHtFn40vuBw8DPXsHVIHfs9tjG+L6MZaAbdEC912fjyOYsqmj27hbxDtClOZVisf0bP0tfeG/G8
9Oizb/R7EwoeCF+Mj3jbmQ8PPVJoZuUDWaoXxyTO6+BS7omA1L0+T4f9mM3DqYjZJIZA6U7s+qv7
QdRMyPnIiEmrfft3gLXj8zHkzXMoHPXhTCMwi9ab2tNgz8nG6sflLUy6/pYuHs5ij0Zqh4u2+l2W
unhFX0lr3ijWAE7blKtCQY0PUSx/pi7lCml8Q5OC1tV5ZP6BHAT7D0Stwhd/kmbBmS1D+WBD6cTp
zm5icXnl8wCRFXT9elfUvHqAsu09hiD3MHuq30+5SkKGxfxivBnIaWdhOhADuHT20GcSxzDgZ6iH
N87SsM0JWyBBqZzQngEZ2RKaXeHIF1gxcG5AjC9xdqkBc23GbgPx4sgJWVQCTBeDX7aXA6AqPsoI
oN2qYHWE+Ij6rnot9MCr2XQ2f0cjJ5thDj0sV5Ubc/QTn2POXZYUt16W5TWxgENAXi3w86Z45jYW
2SMHhPMQOEDkb0MZ9wwcatfj0QTHr4uB3wqN6UPTWAv4xEbv8nnwYR9M8YcHQ3ADcAU35cxSZuqo
wJKqfltUqBoWYyxhi65iEQq/aqYCWMgoGfE5e67XnrWPPzkjm3NHUZr9FsLBVJUTV+INunsTYVLj
Jwv1yTS5fOeb+fbZ/kCa6b41U5izK51pW0fZl5WH1ZMiCAL3L357r4VqMfg5S/IFtBurODgoFKea
qJIdk4R8C/42/U01alsjkJyNk93urLEZT3YSU8fp4i83IVNWZ5xfnFp2ALBH92TrYfivKkaUwJnT
HpQW43Fu6TkUKKPNkkTLIwuK8OrXM9e/F1inMEZcGOGYex3KKoTKtRYVIp28nlYuzf44unCvFevZ
ranqlFRJNMDCWOzh7IFCirVUNf6jPUaibbUwkN22WzZ+gqmksJ2VzN8pcMw4tBBFpMR8i+kt0/ot
JVrpEvHNX/jv/gsBCv65HUkvuA8pRIFx4pPOhr46lWKusG9r9LhxwfJt8WPmMbokxGt0xgv2VfkS
qN5citVgwsTD/bEbEgK4JvN5N9OcQGYMmac2OkSDP0STRaBWA0DZKnuH4EEclP4ysYSvcZXxPlRI
sWc0XOCMmZDF1DA9KUNDm22ijO+QcHYCOfGa5/aVBnJejURDEZD72Dt/qcHicFdotuVw+6T+Wyt8
HH+pNaHgV0DsCEuNojFe7Tf60HBYMBFrJKN7MhPluRci/VBxAZ0UE1V3JfgrP+jYJalApfPwzzcZ
v0fCTZkeyBiPNi+H85zPbtcdWaXI5srn6D6i7a6JCctCeeZOIkPYzxfsAu7UIDmeZX6LwPC/VfjY
GWghHrjojIpr07AawHmj0DGtgT9IR50qGKA8ROAaNkkqqnPaOPBO8bxnpGuEiNpTMhKg0rN8Y+BT
5UW7t6zak1djPPcMU5wtdYAz1zkbSRW6jTuRp2iGdbSZusU9sz4wJ+pA9dFYbrNzx4ytSG75RXXf
tfWyq1QRAJIxZE82PWPvTQas6ZclIswhdizHgNXmi0XY0EHIukcMY2reCYKDkTcUTyv4KZBMfbMp
VF8INasdYSLqKc6hvVke/CcFaRpQMkj2AIR52+efE+az7mq7xARug0iG4OEcO3nWvUSCEA2oj9EQ
vZY4Sk/BADZcUGgc22lZBXAfQYfkqNJVf6Jw0Ud/KTmh2iaByDLnxVXqdn6dF8XcGBzOmvZrmvje
BFa0xQdvHis9fnd8aRQXGlmvvUSPS7og5uo0ZPh7YbcEfzC9eLYnshNYnqViFyx4G0Ha+Mw1pnBG
O96xFrqbLEkOhDCFn6MLdNFL9hGxpXf42MlQmWw9y3svSBZ0T5xb9pA1t2FgFw/awg75kYOmOph0
zlf24Rw/MIlzNmFtPUmhUwTd/HeoedPGhORnyET+Nb2QjymRA6+N3WIPzTot0b+AXP3L9c2GJoBe
Sh8ahV8YzJHtJEt+GxyGXneWNJChxdgUqEtrcjTzOd45EJ5DyrlV0tGLXC2bYHDHhr2CDj97Ys8Z
hoDkyjazaOfHSnipDyysL74Txxn+pLErr31B2g/pw9/FXCFUHSBgdssMqQgDDdtcOfbWB6dlXRyb
puYdp5UWJ89TszgyfoYTUc/oYS3Pw11vi/xMnpF8LqzQgQysDNMYRtHICoGXy+dckmc6O2XgIUoa
nXgbEVURv/SKCC4cR3rKiYt32fJQ5meKATCU/DvsztYfP7M8idlR2oZNaC1hr8LSR2yamI4Pwp6q
b5fAOVKsxBpKORP46G5qQAn/DDvJxygk+CogauKHvAmUDIXVV9PHRFeibj5TFOIVWFHxuWpmu913
tnSkxYB3YDXuU+ofptbz5aHqWvtC+iArvVAT48dGrPLqkzDOEYtw8RG3S/ydecxAsU8E4EAfbJ67
N82L+S6ZJ5YHl/Ab+mhW3OK7i8vGvdjc4WStOfl0y9xw+gkyoiR2+OHJdJJpD+SzpVuykRpdQkGc
DaxrPPQNgahEF8Zq68z1/BmgU7F4HK3uElgWstaUndYLSsnxUVK4bhVzezZFjQeEU0ensbetL58M
aaExWDSGKiMcJI155iObqE30qPMJgSRSzkPmkCxIOAMB7JEtEQEmRLMOxO7VFL6e3+yYs7Ib1v7I
dMmNRtTkBDhOH0FJa3cmZHp+EU4rvqakj+Rjm8dzfiG6NEX63ASt9ZIpRjWYP1wMswXGKvrMGGv3
LJM70hdXeI43c9zacqSla3XZfETYnl9GXuVfXNHpNQGOafbCt+F+N1Nth9+ttjJshmUs/gEft7ZW
XWO/9pWHlBefkJtEkFBW96QYUf5GE+utpgvNPp9xHRfVtDyGaYjBf9IOn3FVwps4hSJbcbexvUDC
HjJwSYbswXI/T74FSKuADEZetSZXtwrH9aqkua8YbcvsI6WFWcV4U/BlhQO+0pp8lNfUL9Aag74i
Goj9MCM0By3aSgeumSwE7uh9R3bKy9/n8L59z6j3GK6Jep6XuYRR42D+QJGgF0CnYbWy9BHZIt+O
oaqdBBHH2X1VJQAPyph6/KhIHaMpNIjh9mBewxeODLvdTpWDkD6h8SRxumk/yr7Mrplys5tldAo/
dcz1b+xmebP1ydYIX7VSDqFUJojv2qxKt5MxFVIHd2iZ1uXDg2mBy/Sdx21BQM19FOCrd5bA49jp
neSXjZA6tPwrqqUiOcDCz++dMHMfl8FTnwLu6f1oBf4VMnJGahDOayC+86g2vkOxwlrdQz0t8u7W
+sx4KzL4dh3X1Bu3JLGZYdolNz0bwut6E0/H0AFcSLwDzqI8dNt9IkCU3bXOGHyWeTT/CcPpva0V
sTU4AunfwikCmWtGr38mznU+UmcwEiCdjwfEydIzr7D92kCHPJS6ZjOTm6C+twIUKUFgx4i9sHxf
12i9nyqeVv5APW6xqch/XVTNbyYvnRd3jHF1pKmaD2yJCFpekBo5moFRDOU9nsrw3VWE3TMYLPiV
hm1/GkbW6dLNh3fiOuFYVYvNdKaobxYdP5AlrZYbBCjnu48o/+/ISMLj3lXIqUih0P6eTlX+Ohat
1EwK5B4Td3ZI2+7SNYieq76OH9u2JvGiVcH41KyhbWkIJ/Cuohe4wN0ZmaxBrtxRRpu/hmv/GPuu
Q75CEe8Crp9PfhVZdp+wp/lrGq7Ie64ylKip5RasQQPLOy5Vpj8YFTjPgZFI1QvToSBJkH7qJMhv
XUWsaMipsWEQ0Wy7NkjPuIsVTng4qabo3WNIINpJyQxPNVY4bFWlf2zaUeyJeiBVIhThi4jUJ5cE
A1NtgZ+0+GpQRhhy+jnq99q6gv7x7vjWzdGBA7Gp0qQ9amKxnkbPH/4gtTjV0dxhXSmZ5XWMUh54
FscHwdEBuEwFCFf9xOMZBhPUm2R48SageNOCtd7uCLcEzTKe0QeJv1wA5h94PNrIWJPnUrtleKQg
HVbpSbnLcSCfmm5EcJl6I4eXGJrnjGz2FYD5mRs0BfdrkXDha81nqdaLP2+nh8lBYlbVIn/o/TF6
GpM2+g8msnwQBZCEDWJG+wwWaCXRDfPJccUvUSByq8aWaAtAFvWxGKrweyQEmz2DYBVTkLn9ytoU
A58mU3XmLXjQ4CH+1ZrOpOPP7HK2u2KDGBHSwVANzMNU0+OiqAN006hQHBZv2bxDVQpWU+d/B4Q9
G5MzbO6xZP/4YQAdsFHjK27q4Ek0/vjfFPgpNzqNoYoDqIuTYNTk9355xlcBSCmPzXfRpJzajlNf
26xfzmHBCCgxqbdb0PPt56oZxb3xjfhv3eejxPKCAV09FuNnMpH4eUqTBceAKh5sms2Aex0QvKQm
Z1eULDxAODx22bqFTrlbqVSgFYD+EacsrdpPpbz4mOhF/ysbZo24EgYidcy6NgozJ6g3npNJqvp+
ypGiZnH5XtmFeLG4E86FIIGbIAh0F7bb3tnhiOAhiuPrQsG+XieiICVBpk9lZ5dP7cCVwduWoN0k
3vGjFe34DlBhRgCSe1d7lO4zer9uVWvgXscUi+k8svsv9hrRjuBwfrIZKVCWUgF6tc3tO6jh0Gcm
PSNfG3aIVDVL+G54rTImVp7FDqZsqLTAZ7MAI3BN/vEYMmNRxIR+iGSmDwWRfa9EJdcwqXP3mKJo
ulmjE2ysKqm3QOsKQHJ6vIwWX5HQMcCCVsnTiCu+6/c2boUd7T3+kl5VnDFJaOJn/s4YYjrKFjqp
4lZHICxL9Ewn2/LFJ8GDEOcz+vlAQvsYcV/BpadbrzOtHqYyHXfGRVeAsIaONSth7CihIU9X9iEu
l5rQH+tm50kFNYisyLiKQrz5mYfmnad8lh2NJ67Lj8QW8dPQEwSuAQ+R08b07W7BTLLTpVe8Ogah
RFmNr8s0xW9k3zK/abAzjaMJkft65aFnznhnGg+PFNldqJxwCRZJClxLrDOTXAWHboqnMz0r4yO5
yGMrFbe/748nKR35FoMIO0a17+ydNHSPHDjdK8pduj0UgDvbX5c4SvsH1KXstyl3IcOx5VP19N2m
Etd3FFRIvdEjfqg5F9BVkF9BG/vPLEr/0EISc1cH/bOVYxlSsm4JC+RdRMKP8nthozm6IcBXK2u/
+oYCGJQGx/uqEx/uPeMjvWz65kolM7F5T/N3OKovKqzUsZy6F3sYMjhFvYe6ApZa2EsLjhrIU7w2
fzyvK765z4BBeeDGh1wGZ+p/66ZooLaxT+yylmg/VBYz4GzVvzQuMMuj4IDJk1C7ZH7enx3Hns8d
VQwmS5uX38NQAeUKhnZEiRuH9fJuZ8t3BRkToWAS7uKEQRLNY3QGOE3zBH4QnEYHWStAbsHvYpSf
sJjFxRlYj/sCmIDK2tdKm39jvjqU+Wh+KYZW70jL9IHlwh2HITGukvgw5ikrVhvZZBoE1xCxxnMU
1zAtemvxtnPIFkGmXP0sWL0HU5TikKVp+DqtiSRiCgiCStUlshb9lwv5P42aZSct5rRda5HR7qTT
3iXYjxW7QGPu6RfVZObJdvv5LmaE/EcFq33NMI866cSXm0HFyF+bKrwl6MfRxLjWOckw83pZDrB5
Ad+ZpvFvzGxhy9hs2tLBoiCZtWExgva6SjFm1+5UMkkPR8oGHIDLRDZXCZD4lQPuvfWr3zJjYoSr
++I5iPCtFUtjrAS1QtyRiTW+lOjitoWZ3Q08MwomYEhMj3UPKcNW4XGyOZDRu/gXjBJQWETov1Tk
ydPtWs65zCoACHHXQlL0/JLCM9HhL3RVXIQJW8BkR44gnIogdhWWRDx0qO3dCdwffoFHD0/mcCjj
ddyr4sb58W0gWwrdFOwLtDkEHFqPDQtYgpccq2YroljAxFx7LqXIFH4krsjOVgZmTiE1ZBzlQsvu
SZi7eAGEZbyNoqoOzdA5/cFiQ0vibSfS9CEgAO7THlpewSHFqMWJ64Ik1RTql4yFFnro1HtOWGsF
8AfT5dVB9M4gIS/kq3AzfWWMPZbILlteAbJBbSj1jXDfy3pwb0OYoA2pJmfsz1W/lOXWraaMIUU1
ht8YFUreH1oEdF8SpzBT0XGQzCut7J+Ua9SgKbyehTJOw31Tg1PDUOPuR52DZF8a6Hyb1QmPDRku
EfbiGqXfUFXFrfEm5xbBKUMXQNT62phKTAVBHTjRFr1TI3Zg/1i4OOjYHtC2dBopZIanZqQGN4xS
XVgPZGYUV1diNqQD6jl1TCnTC01a/sbMswiuSdLKvSGl/VMsNqoPSjbMQ2PeT+m9EVD82bjj7lz8
kuyMJCt/EPCU97mun0Hz5dWbLZ3gAl80mfaT06evXidzYCUiQYi4kD7e73ghQJnRjaKMQckfkznS
LRHS8Y7jut0AXvPEMR2DuLjP89o89qvHKwkb4rQqEmUe0knqG03NQMbJoPEOJULY8ZnRGjz2Htgu
1q4jP5wXb0IIHNt6SZtLDd/rrYxILqBSJiMuJiNqKo+y9e7sKpqvfVJb73OT0s4VHdKru7CC9s8N
bIAFsFfO2OYsQ8XuI4yaDXR/TsA6YK+fDZe5Y3eIDA9ESc37W8THqhseUtdp9kxC7INwi/5QSw+X
RzkflwiANmaZZpuE3m8r3fAumxu+XuRE05HrSH+GoJG2NmG22fo9EKNa8jH06ansoUM2lt8cZBkH
96P2mwsXQAqSdjiNwr4hxT10pQu0IM0Ikess4tDJ0dyMal7OyAKi38z6v9lGckQ27jNBvyAw8Fna
Nj3FUJU/AO34hNpqvXpaTMNrAm6dZ3uko29a26+tiv8sXkOgw+oXn50J2C8fPgzaUjymvfvbpRCe
alCavaoNU2eTbQwzWtY4zLmbuCtxgkM19H0T348l0N/BsG6JnRlsWFuxas5il1ibsMPN0n42DNLZ
go6Mrxr2GgIA804pSb5Og5RkcIj/LrqC6ehUD6jOebTzGrRogTiX/KdfxLTuPfFQ7CaILyNUQ71h
P5F4qZieGa7kbVGTf4x2nqS6wHwg5vSveQSESHf4uUsF+gBJAG6CubCPVYIs2TN9hecgCP4wDQ1Y
VML2/x9H57EkKRIE0S/CDEgScS2tRYtqccFaDRoSLb5+H3vfnempLpIMD/fnvBDvKWrRMfAJjWoR
rBUuWuxeVAppMKSeeBBbgu9kWiXPXQXwCKMTxZxT/0LmwOGNaDKLGGxn6mpDp7W+1ScXh1P+nsbZ
Uz2wBnR6jm2WmfkKrwAUXodPzbAClux8kt9UzzT7BKUY5gzFe32Va9xRknObpDlR+/o8EQ1fsh8m
2tsDFChBLUMTCMj8eF5+C4ShPRAGTtSrtAvCX8lvQ+cyEL/JWXVm5ECxVO4Z2DrOQpW8ZKa7s0Ky
UmEKBTDKcUkEU3uktjZ4GtyJmm5uyhved1z7e62EbRqH9Y4WUM3Y5K6U305SJ9ZLEbAx5psk2gfL
BdrxNKvW6CuhDZwCIRmabE/9ZOfEPqFWCL3esrFZGB/D3qYVNwTTRtydsoYdUVMII6Tq0YErLi+M
le78VqFEywNQYrHIWtjWkDyoKDapcjdpIorzmqe1y3k3k7uP2GXobokslfkMqfMykcS7bYbFCboF
KJhMzAtoVIF1kPBGw8eMvreYkOKCFZQ3ZJzRrB6VkOCOBZVAv5xQw6Vy4+mdMRzAQYJHDIsD1c31
yg0S8O7U2xG8TtlVKho4imSZGq2GWJ1Ul9yGd1L5jbMueB9Tf8zz5Gv1iSOfMg05eOvA9QeEK49b
k+tF9V33HWjdkx6eHB2jvxIz3cNbRZglFkM4GSjJdbrnlg5pAArnkkaBFtHULp5bQ/9yBYbwAu8S
q1a3FY8yb4PvQdnjuzO5P3UazUFRXAl5BFaqdz1gI0FvHlqkRz4w1/zyXHP8dEr7n5dTcRmauOYW
vZ17z4UjB5obUoacpcmMumTkJFU8L0Bj7kHLQSoQXJg6xTLuPJO1ADOlHqYsMY0caDkbYaT6kjc5
NmRUnMxVPEHWnz504sKE4VwGwNhrushbbOpTCjg+yL4M2xdPaVYan1qS/iQ9xrNlp3Xjb0Ly6qqM
AO0KYav/IweqQWEO8pPmkmLJpV+cSQegkSaITryK6T3XdUus64EDQRTMVTpb0lXcO/x9QWtuxt65
V7xV4SZRP13KxN6EYqqPrjlbbB0gsWWs1I3LF2uRZhTb0UvHfdVW9gikDBZZ3MfJBZ2frphcET2L
XOIyDFVUeo0a0SDlw1KtKN7ZcD0meZ/2Bm4qm39vooOrJyJFTnlypnXV1/pHI/3yZphRzUhseoem
zmgj6qmlzNq8PhaWnW70qIakplqwpYlf+xdSg6QJUxXsYmtwWQL7JW/W2vlqIWRsyj7GvK9odv+w
pph+nioOmY74HlqTwCKYdmzWwhp5IW61Ja/7fqEVzYztsK0VqmuA162qfhvNG9nXZAy+XkFCpim6
teH15caxGzA9jTFBfBvFjW41c9tK/iLshsnFqyfyrwYg3jEycUw0PSvLUOKhivxhzfpEXCd4W1ua
i2K602R+5AQh7Zk62qZtM8kupcxPtL0kFyo1YJySdL7Fji3PU2bMNl9+30rQkOGGdIYO4AL3iWlF
2xQN73PSSOsQS3OpNCQ4loRDvLRIgQNXM+wls0BwVh66LQv/uiQbJf0vlww7vkMG6mVddfqLN2n5
tfYhPRfOYO/qKQyAImBii0w5nk1W6fQudtcS59kLREXry0wGVl1RAqoz0m3KPcmWYtPpW+b4KWSg
tnnm8N8XGNlaF2ehTgDp20sHQjqCmsZvRPSMP8oYnjRlQvbnJ/rDphEAT40a+19bhN0bGpCLRZws
IARbRBgd9FjDv51xGP7sDCg9aGFvLN0Mh7xQ2bB19PiLQpGSDE2sYMdNI4ZCn2yKCo9g6zEtceU4
JUOK0TMT8TbjwntWVmOfNNW5u4x4F7FhyH7YMqJ9X1XRVhmNc2hIqG49z1CboRzIp4HH3YiM3dtI
btdqUPh4CytxBm1er7POeFdjn+1k38yXTw6JlIl03wHRvedNQagkYgvZSb4zFp8jrTw+vroiz1dd
pmfcKILvOPWe7cxv1qyhxCV3wC90Uzg7RJvEnd3lUYjVzAv5TmfGWi+48mUORowQe5c7VHhpWj88
9Ba4ywW7ikeZxuSgAi/4Zk8UXHzLIhvOdu/GjSOPaX1LAwTAEUesSQjNCmEtiThMuwUFcYxggAO2
rU7Bt2h+bf+BMj2sbS9Gt0v64mwN2dwPZenIPBwlvymWW+pcofRUXNGXEmgHIauA+gTOHm3ZFhFj
WZ8+aVAKOrv5SchzLevE/MK5CLxap/iIBDzmZC07xzznFH6AJGDNNSx65ErStVNwsA39Qw+hcFms
t5a2yV0O9fgkc6W2qmrQ9OMK6KMGaKwH+SyWI35+oiooenhdMEsy+U8JptpAuyjfk1e3xF7BwHVt
Ge13TafuvMQv0qh/pEKGmjhY0QsAW1tixflkXnUxLXPNRtcV4UUiay3duue9U3uvHgE2pLyoYxti
XtnzeWsS3tCti5FxwBN0UGRGz429+Knxw2wyPSdAAridPBm+MtPSvseYBva2QxUyW/1QUgnBDtxe
xHaxH9iSLWqHgiETpJith/iwANFmtrwkFpbOwjzJmDsGZLZTUOmviuexicm4YazUuunX7yiyiOBK
RUq+tpVBd1ixF4r9GaburWW5jwkVfJDdxcD6B/5uI8mdCe5clFBtgjE/KknIImublyb1PqA1Y2qu
Ll2XbnpK0Rt3esnNm2l08KP8i0ztR29mhyTF/5WUj5ArukoB9JObwvXbOTxTdIhNKRTN3mThot1s
UeCOy9+gDX9mrsuv3TJgOzpQgmFsGEgC+ROxRRxx1TdC5nuetOZKWNY/vWYktfwB0GBfPvoCi5qe
2nsZzZU/6jqLcuwl1vokr4ZHJqBnZCKkRRBDye4FGhtpeVvVy14X9QlPJCQ1z3egDiecRjThEL5K
X5qQfWvnxiV5O1K1rlJvSqUmXOcU/SWGsisGOo3KttiPuq22+sjOW85+bRlaPge8Ajc5dMdwJOzg
dNlvTJ5kE6Eyblys1RsyLjW2Yj41N8lPxlChA2hIR0RuDXA9vbdLgulWN7A8NWfdJsU1GYBa6DK+
hJ4GuNwPnlMJtLKhbIvLpb2b2TVs2Q6jW70lTTTtKiM+2KbUD51pF/iTPXPZl8NXoRmcM8iWsLi1
DdwcB7i++dOO1lkDToL8B3eAcgw/n9uute9EgP9A9nOXRsE9YfYBKuhVcDV2tTWRwJ6vuB5YXOk/
0Yh+NgMWdL4PRog5qSWHFRGutOoXwhCLQKObjCHhxDvMW3n4v/oiwRWarCKvPksmvl3STVdXkcpw
IC1vZBWfYhrAlkEXxqsuCNaqZe3G8qddhx0/kxZimiiad4rJtx1vEFaqtCkF8xUkINBv2wYZcmTN
1ssPydA+8MYcIpvXWuXMyeHxrxe5AXO4mTswT0xsJ4Tkntt18EZwZDOJhGjXfHNiKqACBQtoLJHo
NN1/5f29w4mHsaX5DlTLGt68JV28NGAEYCECXD8uYedsTB+isu3KF61u/2RTriEWHDhqSBto1VPP
W4QeWvGoEFZsyzqiqvy0FZ/5YA3epsmCV1nDoSB3NSy6MKLvExtkGWnWMrAJjXRa/oNSy+yZf0Jg
UIsZ96LZHvGyiEII/LTfRQ1G1e8fmWfdjcG88IK+pL59svXoBYc6kCQPGSVtJN+mKWQdOlhXalvO
WgX/BuX74QlMel3gnjH58Z00OZ279trOznGUYE4UCDwL9uTxxg/0nUL1d5AC9l5X8OXTAaZrTIGr
ARCUFvXf+ASiB0viim1tFe6x9lqbssr4sEKkB7PrL5Ztn0pq0PMW7F5pqt9ysNlz+XgQYe2OPedl
q/Pe0iQ42lkDN4t8OFROcdBr+8iGnlM9VJsS5wy+A+zlpaSYLWncHe8AdCf7UJfk74yRVDM8O0R9
vsk7X1NMvGXyzRP0QaoQ4HdKLpcmSe6DRoZZIn/px3nVrtjhZD7yjqdQGDjtEyZvPPPfhmmv2vmO
Go02LYId3Vh2LOU6HPl2c2Fcqzgt9l7bvmALxyPjDSawiGIF3+U1d+HxjkbGuZHgNMFCANpPJwpY
mnSitWxM3Dp69WzykUU+k/rwYPKv0gIEwcK5YLdbxVX6XgzNXlPo1H1PFSwvmyrLHkxExN1HsXK7
adNp/Ueip+RTIE1VxQBiMKGNpvAZmIBlVzjI25a96gwfGIK70MGb6GH0nOnDRnW0rrgwmny43oMD
e8Ur40OAdfYjVkRKRloJ45hIpWL2WTQavvqyBjdry08226+A1S5mXL76xPaToXvlGHjieSPBRWyT
ayMkA7o9PAPpVeDPWLhO+FNmxo9qOTFRmz0PgVex/2tIShEdYywxguew4OvXsxp1spKlYr/H6skR
yq2VXA15PhyzoDaZyG5aMkFTcqtrHOE891FFqTntrnqX31CTu1nw3pdBS6ukp+6dGliVc6V2x/yM
bWAnq2HDMnTh5PpxcsVVZv6tmGOo7UBDR+ueQ50cgqdRNJQmG9uznzEFbZWMrrD+7/hSFyH3tQQR
d8FsDus2vNemWI0Sh4LTkTcY7Cc7LL6CZtjZqftUFsNudJIlFEN86lBfrAjGgrPCmXXyaLmbiwml
PoIdszeuKDf4KrmhQpK2jgWcHdfIblaj5KLuYw4mcqSFaI5FhWrWkzAvMacbv7STLISlHkYPzNpt
z840Pee+ek9ruevzeNcIUJ9dmJ4imkCKOWHhF/t84m8ouY5afUb3rn4eDe6GvUW7Vm5dAEYDgYse
WTPtHIekTYleHtsMCYVArZ4C2NJefWwFEXcpx+M4MW8W6QTWg+X5wmh9tErXWtg9nuGcKWVTTNpT
gDm+CavfUonLGIbrClZrQH2TAdaybL3hOtVqQ2CKVEM5HXOdk5E1ACoGPxigBqUR6qf/kYxVP8P3
llqJwKAck7+1x/jleVBFcxNvNdNeWn5Zs5uMZQ0Q3ZgrjQsiUkt/o75ut6QLacLFf7YrR2GsxsHi
KKmNH0vvN0bf/7JFI0dVlR9a6tyhfPBvy/Ymy93B5NBOLfu7DgyMIlQoGBOiKg0cDyMeMrYT4m6y
N1x2wAcXlsVTLrgnHA0nf/LhrHnoA4Cqfv1Q+/P18ktvgr1IphPU8Itb4qTB28MFyn+WLL5to15j
8rswHSzIB74Flf/GoPCjZ3ijYn6ti/n9CcBs8Lcs7f+0kP+WU7RXlsN5Tf0w2673vBHf0BsB2YSf
IqcRoogJkcBTYBveocsXMJ1GGhC5759bBw50WTkPN+eeZJAzzCrtbxom6EgFok/QXWgYIATLe27i
dE3tYYt1HO9giCtqvttHSXDQ+n5PF86JGwqI0Ufct3A7xGuARVEHOd971o5L5rkeBjI6FOmV5i8k
42PY9HvdaV7Mkl25ng2ci3QTOWm4i2kaWuA4pnfA3zKAaPi1wrVRNzw7xsmDh5ONGU17NKu6enZt
gG4XifprAvkCxqlixCfBpjT/lvCepyWStt7ZyIxp2vQKMnu6/giIoIP2eTIbjkqC88PGsmFUiZ7M
ZjWR0mbb9TG5MwbGhaKNra244qnMV5aBpbDujliCD1aLVcZMNsKmuMciBYzXZ1VoAzB4TPzLVFHF
aatX3WIokcUdd9ep1pGAhnaVhJ8Y/0+pLeawTn7AnfUife0l4MqS2+NRed0/4lDbbMqhm/HlNIJt
Q6SfHudh2CX2cNEyUk5DPfKhRtJ8HTS8CiO1cE9Tof9ZWlhsulGjspfehM7HQEAlFx22oZFCUy+h
H+JyaNTsy6xRdOk6j1l4kwJ1jC27wVWJggQpTl4GAr0LaAqUmU5Jjc7Yrw2u0rbiny/SX0ntZg9K
GqMJT2FHpGrwuksZJQ4aS/xvGKcjx+2xdnKxQmon+2bG3l7TplMLo5fN9TcsPPx0Xna0AhY1PYnv
uP6NUHDG0Fp1ujr0ojyYONFIV3+ILsKazTZC8+4V1w4UPMKfc6dmYDazacVr9nY8PiLdBGMF3kGw
s7d6yQWunCvBYQNZ1NHACjtXTF0DzNbIbEg6QcyEcdYRJ+b5QgY07Xteu9s24rWaNySHQ8/hiCrW
ZkPxUIOoYqBKLxoaGpCTO6gW0W8fUP1lY6HW8dlJXieFCSnKCVcYxuieILpB9cXGa+1VmWgvuMCI
rVKTpnf3lHJQRtB/MyGvH2za8eShhs83DtWF2N0tF97S8gSoc3HUW/HVW0wAfsQDisY/V0IPtn7T
436FnHa0vfJprjPAjsUFKqIJ12webVQdUpfwEmRGMaU8CWZ3BdoWU7I55pQUhDsUiG3Yej8t/a4m
FFCczC+u4KbrJyPxJ3kF2YCiTrStdO4VMCuGp3InjOLejfMfSIUWP+PcPapxm9Wv0i238WTc3dIG
UI3vL+r+BdG4Dmp3nTjVvOAw2SdoWBy4eQq0UcgOazm1hyYFbuOxzcvJq2LihMPSin2bgAaiTWGh
6+Ma5AacCDnsHLw1ayaWPWPDjqM72uawV1Agc8nYPOlU+BFby2hxZv/hvtOpqNbwlA4lobQ52k6x
D+Qh4ZypK99RvbiZRtzjsS9MbA1ZtJa62KqI6y7O0Lpt75gorUXYO2/5fGux+y1OwpvgjmVOtHM4
ORU5waqZjF+lBRehl7uU5NKKGOhaD4o3LyuvgTA3VtZtmtyH9Y7BULDPHJqj0WKZh7weN4BcWCpt
fax7yxq8c6fTwVlVvr9H/One7DJ8rVLyY2V0V/qoDoMU2sLkVbv0nVk/VHwkSUBviKPoAmOV8RmZ
DrOuPXL7YO7scPKFuMuXsqT7kFfDa15o6zDHe0bsaeWY5Yml8TuOsXyliTacI53vwBkxcHaZASVo
RFCyiCFwgpfKvmRd/8oKxzmZbTZgkCsR9fqz38TrJsNR4Ey8mC1JDM3OH+Y8n5rjzgQIkpbjnsQJ
rliyAAtF0VzhVv8w7JFBraNPbKgbnyenMYdrZTFZujiOY5QSWpKJW2sxrcG9/1yp7KIJbsu1wU1b
4mhfiMwNz15r3Fh74YYeS2vLH/TJGP8Gvoz7BimblY0llaSF9hGBO6FtBsNZRBZ0TV4KRlE/m7e9
1l9PqXE00SnTSNdXHRDNFUJztgBfdR9LCJAiMQ4o8/22IE2xGCigWtjN8Cc151O6jYmIj7CSZm84
tkm9eBbvzo42tzHeJnqGP6xsO3aX2X4axVmSJluWnbimWZ9vJoPblAyHW4r5z9YIsESuOBRsx7Zm
7WnboMBYQoBx3ARt9B4Q/R3Z7C790eWmLeZHOwMjagQfIhr/CarO6BRrzKVpkJToa/cb9flP67On
vhj46YOMLVcznlUzUbPENL01sCky51AOG6b6u8ZveuE341Yf4utkzJbTPoeIZ/LEK3jdrVVhH7P2
vJZB/dHPTFd0uBzx0IPeBrnl0gc+0/td8swL2UDaoxv50Gnmb1c6LsnTEssa8Y9NUBA8pGP1lQAV
oZVWeKeeUPCaZfq0JV76qD0o5NLr7GVVs8w0Zjvg6EmNani/OYYGWVq/iH4rPDp8fIT9m4JfsJ7m
405Q67TWzGzPXQitBPId/ye7mGCwYTW43YV8x8EIW0LK6dyPSxppIdtKfGU1FLUZh0KyTvtzsuzA
+HvzRusWWd6uA3qwcjJscST4z2bUAzaXOOwE/nzdc/TN/wh0p/F/M1YEDaYIUC8+PtQIa8pw4dV1
CMA47LB+cRzk55I/cFG4/gu2ZegbDi6iJKWERejUGdaFujQqoozKBmDSsvN1QMHrBbsNCfcn88vX
VjZ7ZfG/JmX+xHZu5XnznlDGz5ipN7oWPcC4/OFF6EGNRHRGJt3W7iBOIbdh88un5/+h2h5txF43
9KilLpxXnLuaNJN1gpSxtEL9i4Jbe+lQKbkaYuDc+hxo13yiWj4dqT0bzZUM3MNECyWu3R+Rhsjf
JVZstzqOquEdaX36wMz2tCbMglT+RhfdzZnSF2vsLsRb715OnkXU1P7oyuXHDOFES33ryPRdy8G/
l8SjFgpDUNjmO7YxaOc8bMn0zcBbLVu3G+g8gAOhcjoDMyiAjLAOw0SR3KVnwXBua9C/pnExFI0D
rEbggNnRrq3UvRyye2eTD/JlA/LYe6HzdD2Z8gDUAWmJCB603vmji9x3PZLBBnTWeaLtGA7y9Nxw
JVwVA3WpdhXuhgwTS0ufMoYCAl7mSzKxb+7t9yaYjukMl6npTRdtgTiju3sIwK/66H+ME1gjg1V+
5uch98vgGTK7YNAFpyjx0JKO6T7j+RuiufFPXOUfZCPtfRQjUTXd3uoJ1rZRytPIDqpgG0VHVErM
LHT+6Xr7GmrFr8q6b5EEb74UT1WNgu7nWE4ci2ICx0G6S0trWnth5ez8BpOUC6HJgszAEjf4o2D6
3VPDeZjFHfpl1IJ0BksBXbUbutL2ucqDzyTpv3vV4+ucF5aleMoH8NJxLb8CzaAga7SBiyUciq16
I1l7bPOGqJQvzq2pa+uoQyBGTDIM+d4H6SOvAzTvIVn0bbuDEcQP6FrxjhYzTpphoiFUIzhNy2u6
jRt6GZXdWpu2r/4cnBAwCaH6wmT7Nw6EexkSrIWvp3u8VeDM0uHJDJnOrZjlVOphQMiq4DUkHLTq
dUB4fQ2/BYP5vY0MSQsVRhdsoaQFgunJCOpj1aNj1+lr0yOemGn5Jwru20VYcMVIsHQYAd+lIXW4
TvXxMiSmTWfM9Mvv+o+lzwREwRf3WO/SGyE3iAYzGkGLYc3kkr5QLwpee0AUmJjSRz3n+vn6Qu+s
P7BAH5ssPRv1wJ5V0d+U1h50cN6hpAMqMpxOv20CH35q53erJqQq13YT9RPQmbq1aziVk4C9FKZj
8wx1kYCEBZI/yhW+PJ/bxMQ9NFSI9eAj6J/NNqzgD1Urj05M+n4wwG/wjTgkrNY3Y+m88mfY7yrp
gfFlYbOniKG/pYojx0oiIDuprYEmcu+4CPJ93TDec3l768ComznHUZB4L2FefxXs7f10OJIkeq6r
HHddMxIHi0dKcXzMnX1B5+WoLnltHHsK9/JOHlsjHLeG79xLiRNCsacFHu5gxo6eG1SoTWR1XD8w
7fUqgigW1oCnUC/yvL5YU/niqOzbaMwPdpwtq7smPZLbeY9zRoJM8vkZfvDp280lrOjL66vxSvgH
Hk/GGGBTArpMCZmufZhVL5VNB2qirKW0g9NgdmerogysmvCIUoz7A+fiXGR2vrRsq957LP33RWVt
p4ic7JA9tUH5rrdjtcMw/9W1JU1cLpVlY8CHMPIGoWXp4AjzRbb13raQUhPKBlvLeRpFfo+i7qE4
nc51Ij6jpKDYDPAbjJxfXCX/YOtqS6NRRL0amlvjlO0NazHfq24EO8TWcyP0owiHQs42DJ2T9KSH
HQGFlDsFyVduBg2FJnhrYFnxtGD8MNZGbq+UN9+ospJOlZ4nPTFtakHyG3U8z7YOWtsail1vmy9A
Dt5rLXiYhIBIMfiEiwyiLNtRy/pDMZRiDv5sTcN5ShP9EEHiQFJIW9jDFlJsRig8m8BkiLT/0QYS
12nm3LIsufgCzcec+ZN8zH8FNKCyTXcA8qCP5f0TmEoEuz6XBEsg1SW4I89eUXywZfwJAloeOWaX
moLPKvgPax7Tycjp8c58rP0uMSmWPV4xrIXDOsGff0yLUOtWUL53MqBdMmDYNqYjn/9PO2oNJR2h
Ea6axhEbrGGgZakYRoXGdRLUY7YlrkhDRUl6jFxtuAo9oW2ENb1w5b03ts5A3rAycIcQLqiBHATY
inAsbeVq5Rn+T6slyevAbn52MCFv9iadQQChnuOG5jPDi7YF0UDgTjYggTgfl3ko01VY2wyDHW2a
biT9bSY176xkyOY/5TVaWO2PKcXFCrqfrrGTTSnVoayCfWY5u9zGF9ax/F8khA45yAF/iSDdjtBs
ALi3iQtzDv4f677CEDC6vIot4LgK5Afw4JvoQ7IAJpOj/gFC4JLrYMyTjSWzC6zso0IQ4Qyf0Xcw
LzFXuezFWPiwzcDdqF0RNAEKmvFzkld/OKx5/4Qe20peb7gwyFvfPLZPbs3lWrMRmEwq62IQKV6n
35qOlHwxWctBTScCfy/APpemaJ8kzEbbm89Lu2VeaWEuG+egHU512Z5koaOb5ulTks8l8Oaz3yIX
dLjgWhlkbBI0fGD9xZm6tRU6xzqizy+AncWt8dhpxh6+OE2JaQ0onU87IYXluH+yxiyd+Pozm5ZX
dOentK9POGyQVLl8TDpxtOzKgLqpp+6AsyxfJg1QF9+5MImuKmWgBvHoxvYEyZ09UT+tCWeCqI6C
l9py1lJpWwFPzh3rraP6FwjdrL35m0kx6Cx2nYsJaJ5o18lyCA5NEBVa+0wrxjYNHJRu7Iqg6PbU
NC1NvnqLehIg1rEMGConuMJWbo7h+2VNlqzwz9LSX+pYw9sMDjLMIhNoWLIxivxDd6ljszzvKw8i
f5tXzbMUBfIj5Qk1ge3AkAejGf9lmivXBMS5EiUrsCSMgHZ2zpVGNVXbr6rB2BlAhUIuOFma3Mye
Spi2XdKznfFTjA8WqrR10p+yIGkOQkgRzjPNA8jEW263/wbT/hnz5j4MKa3tnfkZRYC9687EKSWv
HZ7YBa7sK4nkVU7iu2z8M/Hdg93wtrGhTrCN8w9DJOEyj3vXtd4GPdmDeNvbfkmKPk9+J09fj7Gx
K7kzVUayJ7a+GSWGBOiPK61y3sZ65BcAh5dmszQUPw1XvUyYHyaxdgEUPpP1KQTCIlNcobb18Azn
mJC1i7xkrUbeQn20GsRwHMkT5x1tOQriSNBTAum4TzZnC3kAvgNYnrzhaYDBxYY+XJhDffJg3KBO
JRa6QPFR0spkaWBs8+JsR/1n3A3xYjDhJE7uPxtKOZYaSR9Hfm3C4OoSN5/pdpSaON4zM2u1a0z/
XjkYui09+oAZdy80TV9yTGylF++9GnJg5aWY0emZ9ctdMiHNqs57RuTq1poGFqHlFx7RHBcBu6d6
sLpP6bT1YLwDKqN3cxL1TQbjrYh8yqDK2iYVg82s18lrAG2K/gcLhpCCnKuM2jeSsbx16QnlC/Fq
a+ErWgkhX9c4aGn1WaWkwEJRYpI2NHbmXzprc5FoJ+WFB1d3F6rsf/GUPnSB5GCQLISNvfb5okAd
bW69MJgIa/8dgeqUon6tsRjwaRZy34/O2rOQM/TQX6e0c0QBFhnho7YZIyZDWc0Xm4MO34RoTEl7
zwTSkmvzyUmbDs5XfK60YhkL59ke813Pnn/Z9BZdCPaANNM8wMAEHCVARY2C14bf1FtL9BzdJalf
cSnsBoBKRa8HyzzADwuWjDRqRsTUMYFRX59razY2+gq7jY24Zj2p2ho3CmrgEqZ3ueLkI7SjhLOs
oKnxvLj+3vFhDE0KiLROvMdIri0b9MxBZAtA5Y+oMBaxB67BQ4/t2bo6gmqHjqqnSMy9iMAXnQBf
OLmGf2Ttec9W0xv6NaXC862BCPAXRqybFxXdisDuxBQ73obO+IlFSW9nWX05BcQM2lxuacf73qe5
y5DSgfFDHaHePfRI/Btz7TB3iShT209zlTV3p7fBIFrhhaHCr1G2XGWS79hR5Y7QvViyzWBh1aGn
jO6Rbo47STiqo31Kv1rOM5AEwcp0MbI5yX30gjUJsIni3PRc+PHBrdy5HVac6tE5FIH+NnCVtnQT
hEi9os36LyAYBaJ9a9A1JtWHKtt3fEoFtrSRRVBkWXLJQTle3chnX00nmVastNq5kXD/Ae22w977
W7o6RWv1oUzCQ0qVp4AfMs+4ECboA+zwpXZZ+s+K85shI0Tjot4ZTrt3wulpcLKKIuZoi8T0hlv6
VZfatImJAGD6s0Cmi7fajgFK59TiYcY+TdMIwtbMtlrZ0fXSCdylxkCwpD20PvXL3WyVk/TruFGE
+0S/pGW1hfPyKCusgXHmtRtdyrcEkBwfDtKzX9c7jZ9zn0clBA+5RtRbs0UwlkLL8bqkS0IxC2qG
NqYe0M0eyAcD4aYofZJ0ydqLS7VmqH9ydZo7zBMsios1k5A4/WkT9cQWixr2rg5QqzUM7L/M9k2m
/omv4x9tPP9IxxwaZFgdF0rnQoOwAh9fGWVkA79JpKAGw0hK5I8N6t7szU809z1l3tB3BgpGG06k
KAfiWfU/IaHfrIDm6lCnLk9gmPd20H3Hprxkptp5gJbgXqFpqY2OjmB5wcs4mk+VDgbBKnParzAt
aEKOq5qGnLKO1pHDCBa6aNIRHOboUBAkAYpxILe0mfKRpVq6IsD1Y1TuK/APTKmdcaf4C3Kz2SJM
6tTQRFt8Z2t/HJexYfxqvv0+NSz1Yuse5xQfDul7X8No9LXwn675RFymHbegrR44J7xYb0P8/12Z
UdVIJ8Jg1jlQ9ZUw0ktUj5Qax+O2yHwE+NLdJnxqzNGnkCVBHVfvBHf5SwpASPmaVAASjEf8xFU6
5xldwlZtPVNLfeo8a6sG94ms65WfcdnW/c4U/NIz+17W7tuUWz20CJShvGPELpz41/C0cxgwijkj
sRKAjExjeC3vdupd0w69riPSVpTIYAam75WdCtS+mQiOPYgmVtzoPW+MyZquMUMasWf/zSGBsk3g
sS2IRz+iwnjl1Po0IsVdqPF3OgjnTda3X9DprF82yB1Bp2Rd2194AjZDq5/DqLvhlV3XcthnU/yI
7fic4V1a1p0G4Zkfb9GauP/+4+g8lltHsiD6RYiAR2FLAvSkKJKyG4SeDLwv2K/vg96O6eGIYOFW
3syTsUheO6N647pzj7VkH5AVXJtTvlennPiLTWpEsVjnWh2y3FikJ7Ba0MOC5jcJi99m0Y/qKOQK
Lhj56l719EFm/oyqn0TxPi2LJ17PP441L93l8j0Y8I2CDa0RMxjk+fMrB8wOaCKM3nLy1eiSu4AN
6fqNQms/Z1wSp9Q4zC6hpFlZfvWMTPhTAv09AB4QkIOHjI4MxtZ5ZgfnUPgldV9m7bFSjZOjhHyb
KGYgwzdlR6REVejNHtbFyKpU9NvSYY+r1+e+Dpf9jgdFmn7t8BXsnKdblY8p/xkD29406uOk4CfR
LX9KkV0E/RKO/GZzTrYco6fVkG1qqirw+34xnwwjQh5OI8Pg49m4pk4zeOsVm6VbDNjWd1tNYRXc
c/KqNQtscRstxJjGrfZ6nO1EUR96yHcJ7s8VNwQqk7l5dYZX6tUh7H77NqKamEgiMG5BUpFe2k2b
/iw3Gv5/k+bJ35zy3YXk3DTmWTMlpbPy1BUmJIIG+gbHxqCxkSj4uQuW0noW7CcUSEADeFgaFATc
+Qd+EHAVFQhHvH01F/WkQImwp9onALWTDmcg4J3eiF8nGDXpnREHCwJW+ZImsTrzVCvm+lV/9oJK
U7woxOg90TGr6u3bVFa4AZGpkX43UWPs2hTBZ9gxozGYuqxlJvUprLONIch8mkoQeHZonmZoPB63
3L2wWfzU1J5p8yGf60s9z1dg0CGXQTDjrfwJauMoQ3M3NsnRoVlSo195icnOTvhpO4tdxsrfLME7
cGJ3YI3leaAspG/YR5MU3CZ1fkNg+Ykd/sVReZmxo6qy8rVS+WI9WbKBoX0isN1DIOp/qdB/S8Nm
12tQgh0N9q3tWM3Puu7Bfw2Z9V1Gu2qdtV85HvM+q4H2j4fChYqXGczzZNkDBjn8y1vdvjXuBIPD
InpCgyOA5+QM9eULYH26b/sI7xNRRqTvNH1PXXBnpARxG8TzMyZUDHA6Pt4x/woU5VwrwQnnwz5E
yMICcC8yuRPa0G3IfD0LTCtco8w7hR6bvoPnwpJgHXXhVbGrm8aWtQPijsx05Z71XeXazq6TZ10H
zxnWyrXI8z0ks126tCy606dSQJyw48R3IGevszw9ObxemPkYurIOLQlbuFGboDF6v06Z6R0BIJ/6
d+5fanrms3uW0Um/j5UjtD4kC5cLm8zoo0j0P6fOn4IEJSCwzK2rhq8p7h+NJnFUTIacwKbGWonA
RrCK5uJ47pRpZCYe002bsztNSjamg8x3WSv+eN96wO3eQ/y5Op5W1KclsLA1NW51/OQ5G10witFd
D/qnFFbGqp/qt1lgpKc/FHmDAV/B5zWwktTirWvVC7KKnczU3xUaqyJN5d0D/1wj+pS49Wfe4/Ci
HbCv+yNRykdq1N/EKSWOHtp3nfFFM+ARwQEYeUAl5T6W2f2q4fK1szypMWi5eowBJzfgyI1PvaGd
47a/1Y71gxft3yCih9vFvhjUMwyLE0k7/GOU1YHERp2bT7qaABMkqNjyTzApt+SQAvVYyZVqwK1p
I3+krxbuEOhGbL/yTTMslNLBnxPlHE4luSoD/s5s0ZvMSlgNWiLq1NiaxXk21D3euKfIan57QZuG
TAibWIZnJPqe5rUNS7C1WMb6uq0PbRj4akCyskayTSCqV0FBUolBrVdB2DYQjBd/otpE01pLsucu
bwsvJ2cmuYwz31ISC/LJyp01RDcH9xQBBd5vvgp0ilT3gYYy9F9cfaq7wXZ+0wbt38TjHqvJLa06
/KaRN2bFVhecimBASif7lkn8MYece7YUxyqt79rU/tj5xKTaXQDHT55hcNKpOpes2WA3Y3bYmqgE
LfTgTvPNrsydc9M4TzhPl3SWe1BhKbT2+K0o9V43S4qu8UwHjftkhN0+5O2az+I+E6YiRc8mfOJg
IhQgE/PfbGpPpW7/MwALEWVQPTsdd+o0vsEaPWVle3TxpTeSR1z2UNroZ83YwexEad0N2LP4a+m7
D/PQA72yzu3pYGnTXtbjqcsTxHOu6gTzTLKp3RsbiveUrTALw3MSx6c0pF5Xxo+cIygAIaiWLqnJ
nuCnIzNIK0vebIweVmX/kJbaEdH+pCPq17YyvLM5G8vm2SIBDZnvJIDYUm3nwlXUk4dGt8Q6NdVL
wowgETxoNzw0Pf88UeqXeS4fBePJzpjHfyHGdAqhG2r3xsymjyV6gSy/FUy+fsqSBpA3XXdm9Wmw
i9UDiwta254EhfGJijTd9+WPxYzKKgWGoAqCOVY8fkoYA0sv1QcmG7pUmjx+5gvFoFO1f5FsIqih
81FP8cAtDU2NIJzQKGTPW/7wqHLwjpZ2Ld022rUjh3vigkVwXZ6pEKHfzNMjhIuMX4iWEucCfZB0
WEfA0eEfodkiXEqP6lQ8jWX2rsfTM5LjqSgpVTDsxOuy/EHf1xMlpD9TjyGwhZxlU4jmaiM9XOm7
GHgi5sn1wLdv1CbVKYRUuUxGBQxpBVJhWndf7OPVrdFRMmTHKF0igKrX68zI0p74M5KS4pOHJTXX
wRtVLps4JnBWLcWARM82czzuZiXdgrFxOX3SjiIwusVmAqwbO2iptghVk+bXQF5jOOuAkcdiY0wx
4lnG4VM8F4Y860L6Zt5ubDiSnq2RPs8K5ZxqhJcy+gix3XHtLpx/Vm2nB8G7uco0bvRSfEC8pXuG
CPV9KFvjnSXGsmMKwK8MybjnV9ouEehbqjW/5lI2L+IwvqsqxgQ7GjFHqOouafRVOzGNdAPQTdm9
NWyvsnisV4wy4IuywWcjuc87F9uwgF9TflCvure4YJN1500UPtTJvtpNMuzshoqPgU1U7EDWCdr0
pnQsxsjo7iQZtC3Bsx7WW0cVQMxL3cQmB2Ol9kkA/07dsnzXx2NbKXR1sNgse/NM/pjOguhdY9ev
SyalMORvkZQP2RM/UqB+mxpaKztAL7aco8YogvT+oLTpVerlj6Qb1JiKuxIXOyXvH46ExjCUn7SH
/LEXJXZc//XRpeNKVxm8vNy58SZn+iOuRbYg4DlurLObkGoReoJPtkcCCy+jjC4E3HjVt9+Tqn1L
Nb7YfXS3HHTEMTuOIyARWaYvWat7kbEY+VU0rYJxnh7xA0ki9ocaDeVwM7yxrB8RhDFDc7YWzHGA
wyUWsRYVauSg1HsGgmRCU6aKQ2qi3JUNb/2kCj4rS2OP2gPb1fc6m+imLO5Y+G3Amd1zwcI4xYMB
YLsEH5etux5Gas0ptaoKVoOOZb6gDo7UZrDBwI2bLFByHb1DpBjTUutNZPrdqOZx7dRWvVXrjDiI
zt/ahHwF36BBfDU9s5ouVJgR6gJ3bRXKJ1r1VkbWV6SkL0X91RIvXyNtrdlp4r0icL3kDb7yQX30
lOSEwArYIwDtHNV/sRSYlp0Bn3mgclLnXsHgwvLuk587eLkcbdnVDpM9/nOyN5ce9iGy1vaggpUr
9pM0z4RK4KsoBD8iew2zcGuI9mjoysNNqx+80JfBNK5TYM3kIKsb18UCrJL53hvVhm5NMA05pKta
IDuw9cDQomN8pUFhkyxrwYR9fhF7RdMea6X+Z+iEYsOl6qbmGjuc7MyCDT4BYAsJidKbWD5qlRhF
Vb71ETO7Hf6B38AxWaM3TNHbyMm4roph10QRcLC+/Y7U4gXRDoLmdMtrYPlqv5hG23MJ6XhlhXhP
qPFmN23n9AIGSIvcdFSrukR69Ao4bbWQgSQG5QJnLUSUM3rIsYgGxYtGyPiyfclwdA1h/cpBsu0Z
n2VHu3G4BNOwh6NjbGlQgtvWkToZJ/HVgFuWOdZLVLzIY9QxH4bbrpMqvwnq7Ve0kIcoVnivywoG
RBnQj5FFymVOh9MoWHHqYXgYpvZmRfkWl9qfq4WfbpYixqnyiuL+nlfOtrT629gyQun4W8rqLe0p
U8VfzYqnzagFz8zHwH4idAgJ54XyV0J/J05NzSyZ5RgUAlraqjOVH5ccJY8o3bhx/ce8he7eGL4G
5L+Eru8o04ZN5pFdFwSz7r1vqQVW012htRjA6fdzmmcJRkLlex0Y9xdemKOzoi1hoOmVe0ti7VOf
bOhlzDvkmxnXCH9hlyfgEgSr0nY3SalcAkf8NWOCP5YdNpBHvjTdfScpLryqK3w55UscUWCH5m6N
7BL6yaQectUB+WrnN1aVv7BzDgKtpXCaGyIGOSLN+WpFqm6LqSUrYg9vDc5OwrrcJF3zgee+IiZk
s/8JQHPg1zXZojvHhrtrMRGkAJTgmOYmCk3sqanE2KpDu8L5vW9FmG1k0xZbLcTj0JDUB1eQhsla
1LV7Np2seeHFDE3fLi5VTmCMYYqKWVI5CmLqioy8+WU77YdDKA8HDHbpNupLBhGH+sBuiH29weKo
FgUZCAIwJkF/XxE2MXmzFlhPh5ea3CNwBeyHixFIms3IPpZjgWI29mC82CEug8lYZ1077XP8y/cE
sNmmT+k4jVtQr7PCXxLUDdYsFTu3oRl7rtfDSkrgHISnT0KbfiOOzdWsWDicwvktz4aftM5/WfxO
j9rJsw80+fERVzU8W6hF6zQ3MTbqJXgxkOVvUsvrvSVG2tWpZSQw1H9UNOesGpHKtQ6XlfuLdu1U
c0Ow6MaWG7xJDCcToq4je3gxuOGtFPeFGj5rQvAcI5ISHBFquuXH/RkkBF+D/M0ETI/J5XeIwm1h
6d+En31HQf+rxhZoQIFDiFaU3Hx1bOdSmumpFnS7kikjL0nyFDI/u1dqLxsC6jynQNzYGMfqgEQq
kXn06csaxGec1c82/9aqMaZLJfuDXukU9BbogBOwwcVL1yKbGtOTkhEwUgzt0fe82fNiao4CQfnG
vX3pjM9XkFZtRp5Y8+cYwOtK6hFpCUbHIujPS15UOvmA1w7vBV6oE4E8UkxVcyIjYCE1oMoQaESq
U5rFhel+xHzQTSwiE9M/sbZ4qlCbW3wVba4fhrrFvprvylIdV1OM+9gtTjJrnjOz2U7T/43T5UrT
yH6AYOFGxHSCMAu1+UuxyXcZgqRb5Zqpp43WFQjh3+wARhmpDi6rAru4Y8K/1qdvGuUwufaSL00n
KzqO+A5xr42Ugw9MGWnU56Buh/UohqPoSWeks7eEOKVT45QQy19g2syISZHgF52I5fGMtyZ2o66U
m4AP0NAlP6ktWIL8akQ88jRKQrWmmMET0/gIo+QFENuW3stDEGanioqe2E2IFUdeX2PCQAHrG+eR
VtPnBK1Lc4DlZ31/CbSOucE9RVF4dKKCjhwDJUyntSbDc8b6cycELgN0Oj+H0MGFrNoY3fyRLrZr
lC+oNOPBMLs9o9ohoIh2rowN+KqvMFPpT+xJEMudnkHPwdLLCB5kd0UxKxCxLARo5mrKYMP80q9w
uGxmpEm+enh51dahlo6DcC8t8jpQz8+NVaxViEgUrNXvTtj4Ua7OHgdm7JHZBbOdYDRMdLFrc1C9
lSmfOwj7MPT2tRPeG318o0qFKu3krBTmzpbuo4wwBTcl4F4bZ88wIz0gnHVoZCq+2zQywKJUuO8w
toBn3YoJ2WOcPeAsMMg6mvO06Tt3aQ8RpFJJ1d2qZe8ZPMsYwpSpyE/LDW9BV/zZIrmQrnwPuW67
st5XZXe0JXt1WgogIcfd56ir+0nT3yqVIFHMksOrAxIrUExXk1N+sVb/I6XixVPiGfRedxSBkEbg
Km9bw30RGvJkXAFP30Pj9kpj8qpGHiqBt8aYL0YItDnovEXI5DNfClKqFrWBSEd3JSy+6sw9DmNA
BqM9My5f3S4h9xX75CS/atV+yS3rnd31T0yksQyNPZLLCX8nm1p7O5TaMcmcq0O59wpezU5z5ys2
Q7C3zsdc1ncjYtSuUzDE2bTwaSH42Hf21Z6Vj0e7DN97IhfuEr2yM/nHP/JKmHPNv7GdErBS+bDH
0reDvsnWUXkqUmur89aujf42sxhwJsNPW55PfP6sYVZd1u9UC7MjjUQ47nll8c7o3DenV4510NOP
0Bpf1JhQlJm3n1qPpxkOLRRNF6NkcNLrbkcowG9Tyq3YI03jwoHgT8ra4pgDEwkYoWVGqX0e0Gfe
F790oYKis/zG0q6h2W7yNsQ85/6lLgG9vis85n6an4CAhhqawDjvudjzvitShbJNZUginw24ifWu
HOQHKPQZTj8LS8HOYyTxgRxSg5K0nVjbN+QZ3yHxOssRU3CQV6zxDk5TsjkxP2yc1H7DGgBvQ3TX
suovxwvahpN5CMOcEsgkYbomE0s7Rjcwt+J4hpLjxGfbMauDWYHv1BzxrgWNfYIZRvIAYFlnWtfW
Tj/A/fsjuxlFkR6K07YbjIvBAKBQmqsn2aW3THJHytWwNZZaRnDNA+uqRuVbKfS11lZekQafKG9c
Kagz6WoXzRNgQbqGi3TLmpY25vDJDYObjT656pPuA11w6yTDWueZZwdB6p1DHC7S62gmzzOYuGVz
3TTq2lDF59SW9wwvEfuB16aijmJR5KBwK63tDV2BNxBUzVQBTJlujaIA32tXEWgWl9LxinfWquRj
22jStUlpNPclY+7WKW6EoRZ/QsleQpwzdmZ6iIS+afERFYhoTgtwNGVJ0yTt8xCLjZPhvNStF7X/
xz0VxELjaYDgpHD4TYR+aU2H2oi2bhYxeaUERIodOcpTYysb26gu3OR+Ep1baWQ9LCt7KnDUImcA
xscy4o1t/RbyXFehSvcsRpdg6YB2/Z6eAJ2G9bGV7FjVu4a/2OHjSkd7WgyCEShyrHLDIaKGpbeY
NKEHMbWX4C+CQrzVisVlr/d6K9qr3fDZhuLm6N15nGhqiOcj0fmj1WenyG7eKEM6dyVIwwYT4grR
bAedAvNRT+mraIlaaVddtb7VGu4GX48mgQKDYPLiIT+2gh9Vi291ssxLUDd0PeX3Cq/wWqDW44E5
zbntovIU55gLYNeCvmjsrSPmPS6FhQhKgAlTMTYNegPLtHhN+GluKRJ5t1sMGyB6Vr3pniRDJCag
ZhvJBIcmNmch9mkfEfwqfasZfnjzEr/Ccq0vXrFu3o6zfZ0yY0+x33bqMAuq8slx+PPUotrST1ls
VUW7dFV6NZXmUVV4PQbdK9TUH5WIUmFpnKXSbcZcoevQfY4A37n6eNaUaG31+WcUtwedxtLCSV+H
KltPinuPepZJbMzwuR7VUJ5VXo4SoY1SB7Kb4yum8uexBiOKk6UbulcNZFwpZ9TC0DfBNpIp8AnK
rCF8rS2j2LQT6GzHvCWWfaWSYRVQSgCwcCXNbj2q7iu44efEQVFleXau7BGgFi0AgXqdnWkXtjIk
pTbsl6YkbQwwUpZbkReHFuyiqptbw3a+LbCRptltndrkLcPasyU4lFY7Q6q4VNjRNumR0P5G8jA3
0YDHLDb5EQbxIQ256ustiF/lEnY1lxzA8iO47Qq+U68TicBYnLI8A0JY7KJS/EPF8TrpfhB1OvQc
jiFBfdQkY5eyGNdbDHx1jLKvm/vZVO68/hkfi4NNApgpYAKm222ZiHxnGn9NFqWKBZE06D+sRCEA
0jzHDbt/AK4160ZKRMcNtRSfrg66IwoPVcdc2EG1JAd+JHr0VQzCa9AB3NrA+BcByS2euyY4GQoX
UzvFO2p2d5re7uDdvZFJtCMxEIYUt5IB9YMmZUmXfPEuxNAc45tzBEWK4ZEklJeI/CK1YFtXwrdY
lVoFgrEj5dvghE9ZFO8qjJs4kY0PLpX+kNfHOm0fYQcksatfKBuouZ7Ln6ns36BzH+Vy+Gpz9GNb
6a4Oyk1gk4mWlJwvHmOqMG07RYrUH7ZEimGX9G+k4ipE4jaMzpMaKQELEBVS1NIOYiQf4Dwq3x6i
dwCVWChAeJH7OHctV9Ig1I6LHmLhNWx01q3dYB9IbQP+c16H8U/T5qubMJnETKyjE511rkmexruw
y1qvGPJ9kdsPIOC4SvwQQ03RJL4ypzudYp1dBXqT8Ru1hs65wg2POkhurUUEdvug8pUEEylN3NVL
Wrn/wo4rZmntVDUPfZym61moz3rZ8hndi9HOj4CC2x3Eus3UwdtGeCs1JmgYUzsyMl4SducqCZZe
G7GuBVvmQS82sgd8W6tnQmzMAbWCVThyLwF61IQK2XNB5cCxX+yhPcg5vSAavvbudCDX9FlbtJyE
2NNMvMAYL1gOdP5kuacQ4zbO4X1qqBjwFapc23nLuJLzn3jRQv2D7l/uYbA+2D6ubD4pOKDOJ7DF
s7Sk2qcZ+gLmpTA3brmZ3Qq6fCyEo1SvfuOg8UAGwKaJXxzBzhXf8BZ2GT+g6Ng2w0ECqy1V7pJV
6NtA3XqCh8MSfU3ARQyKdbCU5jsjZbPiYgBhoP8IS14lZoPmrTtX3dJTXALhLXcAbRDOOw44UqAO
t8j1LEBIGEiz3ZVKfohHLEgZ+T44HLRC+A3u4mnmV+UMl24KPDfq9nohDt0kd3JgdYHG8hk13FdM
HU9UT7ueQl0OmQfXb0SAeyZ6r1N7zzGgrRpZvecUQXiWiPZxBW4NbxVmYfE7QxzBRvMSl85LROHH
uquAMxQJ8p2WD98w5vyIjfYwcrDZA5z+Zt+p+s407TX1Hm+lErwVTpevZtrMZvhFpTBedJ1tSFij
nYAftcl6g49+C0pc4Q1nych32Aj1NkXBVRnTvZvLN7OI/o1hQ41IrEEmHeBMK9Oylg4LLyV5iaXh
ESjhDag497N5+ANpAsYlPRuR8Y/K+yUIVtGmofpqZ9vbHNJXrA/zBlgRO7iSogxaH7lnZiuaRwYI
cwOfuLQupgYoBtJBbhGHd3WqRIXOAxQ36WvIBAy9nWHfOtHKB1F6+tRjUgAUxpDCizeFZb2McclA
Gl6UrGKEyCFb2/SehVhk4zB41zL7LbVDv4UQls/pzernvZ4SHnA07LVimh6ESR7mKOFLxZ4+mZ6G
2w33K+PXtMNcRPSRyqTRDhiTY0g9ta9bPUS65i8DO8Y87Hh2HfNupMXBmZ8MvbuqOOBnVbkCH/So
ir/onXoseJdS9whJmszOwR3rYWcCQCVBS0ANoBF9Pq7KNTU0By6a4adax4eWMqa1hXqoV8lGiBxk
rrIOSE24Qj5os80JHvXXyAkuZGT9wUHCSCI0Rbss3jJGm5UxDpc0mJ7ZQtVbPVJ88BqeVQ+XdqlY
zxXKgETDz2DKdhHLgqYsCRorhj9Rmjc1iXZzEWX5fcLf6dnWRCbEIH7Hnk2HVijCXaQ7uyoWh8C6
Y/AA9MjFv1LaM4L53czKp6Q32c0Ym4GGBpLxx6axvDDvPBYeFHAQQ0on8wJj1etC10PXu7qVA+CG
3ZNNDtCxxJXyVbzZKgjzxnguRiriSn1Pq8MJVpqXS33Zw3IIFXho45vejltt/GmJNIyBCzIkB7Wu
HfMuuYmuP0E4eSYLxPKn017KZabkWMtn50D/9VrLRQquxXioaYv4RXOOGZgP1upIfBMY47k3jx0a
Gkr5FYbK3piLF9HEByyjKVnCYU8fr29N2TOkfJ8e2HsaRX9GI8gcDVv+C0isJZbb+Exjhl935Gex
guV+Z8hdoKVvwo12ZPvPiTrd+xJxTk0gzZK5/0my5pUbwLfi9O+BTmPOgN5mleSNM1TWVBgnc+jv
ssYIUoVWgZZMJLMLE9u3QdTvnJnLuVV69DNRGdoJYLCtytyMLWQ2MBEIhhMlGp/IiasrsyUvoBrT
tjCxGZOet3K5r0mNjgMzaqNwXBrJRJmke0iUjpSKShrfIZVAUdmc1+cW5FEaMPBRs2o44KET7blv
ij/66XAREHtzkWzXFPHd8gz1Qs+0Q2n9pnX2HszuP1o09rg49voYXpNI3ZmqDqoULmyNadFSe2bN
1tPy8g540wBrBblhLNpzhRoA/p8lbPmNWwAPtsK6QX6ONMsVBkiD2miw1+GXiFTKemoYJxl8tcny
Shl/dEaOQ7Jv93pAGEM1mi9iUaxt0/e64Gwil8T7mkoWx+w/5WhQjzv/5jQ3mPqwzVhpzxMdD83E
MekO2EC+x7Hdx3yx9EaXqPbw4ynXa9GEmQCwXxAgsLetYHlX2VsaCH/UGNZjDpLRLKd0bbdig3iO
vp6+Gm7ymgbjIx/jdg351lO71iM5fWtVCNlmeB9GuULRJQ6d31OU421iDnKdhlOwing/eq0qaG/o
1aekGKi5TYbvpJ5wIkOucgtceCqZ08JECSKAbDnKFq2AAzjGMVZCLikG9nGKrhw0h2oaTYJbnpCu
SwDSsxt/K4gR3IFhnipx7I9pwwAXKUcTtz0O9Oyp74TXBga3KJIi/N9aNUPHaWgEx0lYy0YZEVFh
jaK2JhPNkmQm2TbineCqoPwDgftPKBS+l/F+zFzoKAMY3WyqP6hB/4rwVJC+9eME4bGwHq023+Nx
+JxLFJomfXcUNqwaspsVQdytJ3Xeac2iAwiow0kEM00ZBWt4Z19MM5yiMvVNk4YFOTSHqnYJTppH
AqAEPaRXa6ywmZoJxc9cNtLU3VsQ89jDmLjDXG6G2CEgSPC+LlOS+s5+qDgmgU69uAOmIMOelvtK
y9px+IkgMbVdsm0l8TQNipTh8kTqSPmdfTfn8I8C8x2rwqs1UcJNQftRWF34MMJm2vZm5ZFbJnOQ
7atG3cu5+7PdmMmOm25U/zPbBnGwIDhUFO8xaLx1mXSEBntzJbmVqDG52cDBUDyQ8IefYhIMjuMr
ZawbXZ99+gn3Y2Lxh8aiYwfhoY/seJPUBQzd6KjYEUZMs3qpqhplCL9PLd5kR/W6o14nxaL+nLpP
A50cJWoTVdg3wW1ux1p9HVJqT0YMZ9s4wztkD8FHXVTm4hbpAE9Iy14VGQZ1UjLfkyEpKyOyTZOD
XApE1VbJ1w59Pm0J8zzP+p+61eFMy8KJj9E8DGg3rgaRr+IN3OrOipPGhvlMHxGRn2Q7ToRAy9n4
F0oU76DM2b0kVgLV2YWXLGTwFEAlIFPaIPo42kfbwNwRVQkpnClzrTolVPCKW4M6hcWrlY5iFQeO
e82bIbmP0t1pOc97zf6RbVBabhPCl6+zFiLtxumnYtW/KgnJFd8i24VcjxjPIvQ1mePsFRAJp2iU
m0y3R3+KsFp2zaTvK9LEiHq9tdGFVh7H1thBiLtoY/FrafifzIg4+mBEdMRgX25l6w2ksEIzOaoB
ie+hqa+ZA0LGLFLMC8E6botHFIzrEmTQsQjIbagEvDCk0x0/Z0QbjK7uL6EW5AC24+Y10TGGtCJJ
PD46XTshelZUUB3DDXDASlZvsj7OuBpmX2mKPbxJlLtFol3l7lWK7ksdp6NOlAjS3i40w31qDkAQ
Gj8I0x8XqXRuHXLl04ZShneRR8+10x6pY8em0wcvQUCGEvJaI8WbmMwTncMj62mern4qADiGXmzY
+6JvHhGmS6AXD5687eB2vm1xMs5giKgrqlIN3T41D3XGXzrIkcGS+CuzDBok4a1xm3yj0/TYCOHb
tXWvyyFYu+pESKu7J419F526SY3gPNnVl25iF+jj/rsq3c9xYgXrcEY1U3bQSwV/hfFrjph5HS4Y
ZU8SWCG/qOv6hcYE/IEBk8rE+RqoyMxjbb0no/wt7e4mx86vmHzppqYmrElfQtA3oyXulj5zKYFw
p1ntzo3llUHihSgobeUUw8VDeKT+sCNao2xUyp3YxI/H2u4/XEkDiVZ7Df/bcZpvhh4Boct1Zr1g
kaSfC0sA6Wcjg9gfmvkW6OQOx8PGcoe96ihe0lU+geMXC3hdGeO4G3kWNelpmfYdGZVPqdOHE06P
rrKfJlqkJPmgysSPlbl7l3iOEbIrmqd9PA/nkAZvl2b7EfBQJmvcGpO+LtvA1wbpd719VmKLDVfx
jOPkrSu6D1vvD1qg79nKbdwBkgiMmBEhjj3mtUjCQxZgME2Nv7kH09LAM6DMh/FxUOiMgbySFZ9m
a9/Sul1T+wC2xeFHqTG6WE/8ONmH5uFNmplv99yHo8l5SkIKPhpt08fpWUWbhMp4oDr4rQnqU6cm
d9wl6LMS/FEQJOtBY+cF/f5EduvqIIDncvTDovkEoPhmqrW+Eemgr1WwNY5SECDFOBXV66gkDle1
AzrKUL7bNKUORgvox/ILRgI2Fyi1HCg0UZNXUZ470TjrUnePKCsbGJ7XxgWe15cE3VTPqtR7pSQP
xRk2Nq8Q0jK/YxhwVdUS+vJYbEz60yCY6hjhyiVfVMWnpRZOmuOpWhRlkM3LLRKSy1bvp1PJjXmN
xE81mrVOUMZHrOV9UQCzw4PbkuzqVYcmCmyrPd6rKhfP0gzeZFnYSB7Uyxf5ro1J7sJgWOVG+cFs
eVPk4kceTGR1tlKi0jjNGtxtdNsWg/tPYezoIMcl7ChDLfGnmBCBUV96jOsjj1MSk1wb+t1gJXcj
GX5aeP6UBahn7AC7lqM5YL+QztA2zLkoPdOoTg7pGzPhywq+e9ZDehXuk/IrVV7EaF60EjvQ/B9p
Z9LkOJJk6b/SUueGDPZlZHoOBLj67h7usVwgsSUAAiCxEOuvnw+R0+l0cxQtOzIPVSUVVdRQg5qa
merT91ZMSQZNfwfodgRJCu3JDfzqm0P2zUs3CsKHLmJQ/Juif47hXnD3H+sJ0kxDoy9K4BLp2kXz
Ln0GVKuYmW9qT94A4yr4hORnDj8LiXbHk7OleVrwhHPH0xqmFh7aS0YLgLjGHKHGsxkZQGgYFqG0
3IeQGh6fXAp1dgzjR7+1h1MAlbefO/lSOT6n1k9Y43mC3ChMccR1fk3xDtHpK68Zd2qZ0nEuSW43
7uHHCNLEY+lSTv7m0aCNUgEej4k3Dfa8gTHesSyZSTr8PFLgBpLqNzoPSCoCIXO06DO+pJRjW48C
TId405f9/sOQ79p6z5n3Ra/zpT6CG0PrOYTfiSsAM/8c7lUWVDa0dB2cQ/A+1OFxlzG3WzJ3x0Rt
T3PFGtpdkh+YDUiCExeLwUYQ2tmBNH6wqCCGjNU2tJpdwJaqBcCFK1sM0Qqaq9CN0v60dkPz04Mo
yIwfdLBwNpR4vfeQp+2Gqatn9fjMa9Vwuq2DWqNHx6jxvGXff25qGypFEFf6+kgDops0BJylDtJn
7BBPcJ+piNcUdl06mGlbIaQEA7fNpDkap2oKR7wFOsR8GcxmmTEDVdBWruAkqux2y3yOy72Gbctj
IB7UzTQZgULIFWiZT7H3FKH/ovBWhN7pJknWzGcvo3iNCtWT2j/kx59WgxS4d9w1JV1D1T096E4C
sh92UpuyWjmRP41XiEFBXGLfR1FHtkfN+mCvoUj+pjkPXvt5BGbbs1wAYRDfhi0Uegdbycj4gI87
CmweFOxJtUa/0W+B4vX0H1WOUUN5PHHbjnLOxZpH+N5jouGxo6JWwywHx17HHhnHq2Nz7aXdlpGn
wEi774lRfmK2Z5oXWKUapzFdZi1wkmf+zMx2aezhx8Ogf6zRyEp43ij6yrI3RILJ1E1SDLRaQAjq
XOwj6Mqhj0K9mk8JvTLa0kegRfX4VeNydAKwxagC/0/0Qh26KhoxHIabvn5BH8ovO4sMhKqADjTu
6C2Hhj2WZIHTNEsvfHI7nn+tsm6ZvaxBI6v2rRc9K2G2UqZRbnZwMdwrMHJB+n8Tw8Z5QoQtBh1h
fhhpR1oArDSEXhva9yfuqJNO8IFsCNqO6RdKGpZ9DT4Z/iTzC2TA9CN8leJf2Pw8NIxPQdyIaHqy
+E/TzZCms42KowNESDQ1u3knkRVAEhrJ10N77zLYQxnruIoYaxhHPk5R0pxyWxomv0gntZ9gyX7m
Y/XZaZ4Hi85hFXCm7PbF6SNys4Dzw4+WU3xsSqByNnSHsM/mzXUIN9bBDZ+SjIrbqaNip9gA9OyK
mRouN4OurQg4znUezvWXPcCVZa+6ahDZtCBoiXqMzqDH/olUzRjE/tnlHCiotQ+0DunhflA86+eB
PGdOVw7LPvzw8voazM2TmVKkPR6vRpNzShuCf/3H//q//+d7/7+jn8f7Sb77ePiPQwO/fXI41f/1
L037138Uf/7X2x//9S+HjqTuuaajM8Gs267pTn/+/etjcoim//V/UrTk4u2hVWquj7eHFQQSyzoA
ML+Il+atxJYhsaW/tYVeEoL1Lbair8YKwaAlmhwQKK6PKyaOdl7Q+JcNehJ709/nzLfTEKoumE2o
7mCZylXzwTFOy4HGsBfVV0NlUZJIn1pPLSV2pYtqvjVcHZnDgIeYBptBD2vkrkpZH46G2wh8gWYp
t8lVNt6kBvC/bjjtLnttS7y23hrXSrWoOhvjDHNqkx5b9GCqn4/e6rKZ6WcuBc701zhbXO2gkeCZ
lfTh6YQ4gCsLw8GhZCWnhRKNeLruqp5labrlOG+NWF1p0czxJnrWH4NHQcwtHv7nbngIJpkMwFqq
ZwqrZWYuA7EWJ61drBTjxilgT765bEKb4vq9F57taqbneqAG33pBB4I29OCeKFItkAhbx0HqHz8N
K32VB92VI9vSMnNC9I2d6XS64lCpeim25UO4LZbhHR3KBeep3ywuOzf/hV59E9YPtk23a0OMVftn
3blGF+/y7/9anEuLJ8QZhGGRUyksXpT/yHl65Yw0mvsfNmQrGqLmMLpTj263aAzuIEDRrPEBrkjJ
ks7Fuqe/OimE4Ykb2sGIpxVtKZRcD/q11W0v+ylbR1eIkdIuzAjCXMhpJ5BS/xFxxI+XTcympXM3
pnx5tmXTqkDBIGEp99sxAId+h1zYAtXajXq1X0tsSYJQV9/aUlU19gYXW9mWJggyOpvvyCSBdPY5
5gNZFEo+kC6cYkUzQEThYI2xd4ve1mH8Uu8/SFySfCJ9cvls+eAYbUL4P0++CuRspywoNn2bVhAy
jmGFJs/m+DGXfDKZX0LmMBW3sftoMnlipsD9YFEtz9Kry47JjEx+n/nlcoUwnBNGwuIqDX8adOTh
ibpsQ5MZmf78zEjm7O2qc6Y8EWjcacdNtBm32Sq5wSkGx3iF0oC/Slbub50gf21dXUgf3aGi0wJ5
s8+9caECSXe9jcQ1WVwI2aGIFAOIP64xLculnN4H6gsrrsTLkmsU86Yvlp+uZDtMZlVIGD0yOK4K
n5UfZruiA7LCUX/ZsekXLmReXUgX6JwVZt3gV1PAOWXDn0wI2uukOd3sw8OVNzVl0r0msSoJFENI
HKDiLMOp8cvWPiTp9wMguiGURPz8oTJdfR3D1DwgU2+jEUZmzWocTn3zhlshQyILuA4C41b/Hn2O
fDDGweWlnELg3VKe2RNSB6XDGn1KnDKAvOkQXNe0oApuHJANJxLnZgPjzJaQM3hnFS6KstM0wQ6R
kOzw+M98meyf7eTEcQBgmqxdkz3FKPlZ8ARSO8kbe5E3Py/b0mTOCGnDM+xm9FxicH/dLZHI3ETP
6Tr/9NleGMti3VM2k3wpqUUhYehhnmiwaXIQ7wA3XyOIg2zLwv6AJMTS+MpJ+VzLEsj0RS5Fh5BA
mt6xmyHFJJMDxsr2J7buheM3geFnu2NQrI+SEJl7GHlnISLkDvrBY67YfMK63DMGnVDTdXc2Rcg+
P1xnI0S8h/ZDD3Re8jWnbXXJUSGjhB2ASFfB7v66WSYbIBP38S2IGV8JZC+H2TTy6qKYRgoIFA9G
jinYGgHrP3fHz1b3QeKP5MMZQhopMwiSuunxAE/aC1Asc3lctwv1jnY6WofL4hmc42WTki9nCImE
DlwxDLDV+KUH5He3717ahoGuK6dr/Er/YaWS7SDZf4aQTCwUchFhxJ6ZPRX7pyiXvI1kvz/9+Vky
iULAwcfpZn2qNlWDSpD5dHnBNEnqNYQMkmpKss+nFVN38Q/EMpfxXfLTLRaeD0mwj8ABXALEH3SS
keRbyXwTM8lxjAZbIREzkK0mL235fNk1WYgLaSNtTq0Bze3JHxnANmFjQHTmLlWyj5fNzD8bzraS
kC2yseD1mrCCzmnXWPd5jOZD4ru08o2n/ACR/to7bhK7W0nsytZPyBaZB9Sqclk/6+74MiyZikHy
wy8DpAmZVCi32VK5rxTJR5NsMFO4fnRWQkNlOqnNIwjRtQuNrOndJfRjbWsJebAm8fLXq+FCTjSF
HLJnIphBI1YXxN4fUJks44C2AhM9S3tn+qW/D9AFgHz2q+UzIwuDI6g/6S1ZtktMIa90zph0esrf
AkfHVbShqxj0VyhLr7tP646DCJD6mlnk4PI3fveJNZWyi20ZlqcbKoXIt9u/pn5kmO4BBaYqXXfo
J4Q86S+beH+gCzaEBFClIX3P/Ai957Xu49eKRnH10Vu6zPStgeJt6mKpy6oW03q9+aqCUWHvK9CC
NyrkMr66PgVTsTN/LjbFr1qnEtiP/9BFIRPUtRPbOjhvziFzN3w9rOLV/psZVNg7rUEBotIk+XDv
k8LkoKPqjudqrmmawuY81WjSgQKh/KcF5g7yKGjqOfmMXfehWstuSO8y3VtjlrApVaM20sItGbzZ
QxZwutWMTxJ/ZgPx1R1L2IVpwVmeI7YOd9zDIf2YDNeSTyRzQdhgRaMj+xBhABqoR2Rn2ObaY/WR
4v8CuDB4wEW2ViS5RWZTOLzV0siGLsam5m6j/sFFRqOWHa+zgX62cMIOHq3ChGUVG2HbjruxMaEO
qT+mBpj/MAu5xnpQr7UGI8K0mB2IfnVUwg/IckBf0vmSRZ7/yxiOZjlT1fhXlju7TRyHUMkM80SD
4SX9SgN6pSyH+/Ta8I/3xTpc/kNrwrlIU0GHuahmsvwhodLarXPIsRcQkWz7G1gw1hJz09d6l1Kc
V+eEHWcXFlz7I85BAY4UwYZ5WaC7oV8tGV+G+oL5Cj+WGJ0Sx3ubrKfmoI6quVOEnS0o56/X0l9v
aBeOi0T9ZOp/JKcbo39wqrvL7k0J8ZIlIWGaPQTo4dQbAscNP9G6MLad/nKQFdTe1+KnVOIyA+04
hkdXQdgTTlhEzrGb2hZBG0ynXPsNsJ4/JUqEUT9fdmp2A54ZEzYH459hvC8Tlo+pmfxxHKGllKzb
v3EIqC6RYRD2Quaiu+TZSRtODQy/DZINdCuBeufejS9MKq/c3wp6l74hJTWwwa4Qhb2xp20d8Z3i
bbE1gmiX+IBmV5GfBgd/L9nQ8+v3lzFPyPuwjHunQaWBZ5sJgIcKAsEhcVvoA1BFuPyp5q8JwBg8
i0g3bUs4Q/cMcgGGgWKqXnbL9JEJ4XXX3Bw2zrpaIIj7rMMFITkUprV6F/NnJoUEkhntPk5HwiPr
q83oRnd2aq81W6W4EccLTQ0/0Me7S6K95CPOLuuZXeEb0ktHFLHBVWBtu8RqroyRRnV5klQZZrf0
qxlb+Homekawx2GGkgqacTdVd62AXdcNY3H528kMCVvAPmSJUqSso47m4QHdsfa7njwa0eayGcmy
2cIRro26VoJR405XX0+oC7PZpbakeTu/nT2TsQlUwpDTFb6Niao80OaUfvyD7se+tug37YZhmrUe
ZA+ye5U2fYL3EfiXNbFKkjWFPlg5Lg27no5QuiuuQL+t4EH6rbVzIBOxVY8RFiHtQg6QhblG2jAK
1AjAeB4MBfTVURIJ/2YXv9oRMi7U1KDlJjjD+DTV76YHVLhtkjUvqON1v5yQBqfD6nJczIffq80p
bs4OSUbJUPmcfLMabdEV30JaGTZDSpWkVjIff692pr/HmR0XvvqSJiHbdm+8mGYNDe3+S69aEjOz
V3tD1XTVgHjVc2xhOw1Km3NqERQIrIXrZh2vGJeuV86u2KV32vZ/vnjnxoRNlY4AqJoKYwnKqpX7
oT2CE78BnHbZzNzaGfD6Gxz59OHFbWUkzJWiJkFV9/ijibYH91a1JSexxIS4l2IdOdx4j4lTx7BJ
+GOsv1vDp99xw1UdLi6qbXrCIcV8TJrGE5KgU5h/chZt+ajlXy/bmHsKGUCT/tuGcCoZTQjWNudC
MeifIxUN+TSR7NL5lXq1IOS4fej2Ss1wALhVkgBTQXH53QWy+E/8gIDw7XaJ0Wv3sozLw56JtgTJ
7Kat/pEjlirsFL05hJDIslQZWMKiQUGFu2v247Ifc+nFADliOqYDXEkswe5Hwz7qU3u2rL/F6V2e
wFdypw7fL1t53xLjYnxuRsicShlpqeVhBhK/tXGd8ECNbrIr+CRXPOhPC0Oy8efTzJlfU5ScpbM2
H9Q/e/adr60YHtvAf3mrrw7L4UqRXLRmA05zDdcw6fXZ4nfa28YYZshk+pbyxQmrjTaihXzIJY+l
+Q/1akVIZUOEJhPSRycfrcPlWBQbFLu2UAFMRMMSh2b36JlDwnFalt2+YKSeZ1/5Yei2fSzJM7Lf
F4KhYerIy2p+P0GIF9rUTX+sl5KAm7Vh8hDTdFN3LRF5dbQKN2cchivB0+G62hqb9sr94Nw4D4hl
09tzguHxssXZ73NmUDg/QxexQ8cueLp4AKytzXCyAt3cRM0fl+3MRhuCxCqoSpvpKOHjDIOXwUJI
teoQfuutG7N8KFIZnmJ+8V5tCB8oih314E1lFw39qfYFHLwktU1ZXrwZGmdOCLsThRQjHzucyJiR
Xuz3SMWokbWKe8gY42ncsQ7rp+Rory6v3fw3evVL+Eb7DBJftcevpP0alY8MD/lt/kJ9QuKe7BsJ
BymUkoauptiBQjRqb2Cc6hvJfWD2Lnq+hMJBmpR5F3WTDfOLvnNWxV20hJVwQYHd718YQ12Xm3+2
eMK5ahoOM9IO38zWPnPmQamzsSgKW50qWb353P0aHSK6Ky9VPXVsXHNv7F2z9m619YQZVhcQYfmX
nZJ8KbG+kRxNFX5GTHnGT5QlfRu+6ST9h/EgYrsMOG70eCqVQh1R9Y+Iv5nO53/miJAWitPBqopx
CgdmV4BsB9BO+Las0Dy7XFTmTUPzpkqXcCXRkPeG9YfGwzhMo2FMrtzDeQo1aKo3Hy47NHtlMA3X
NlHvs01TrA4S3Fay70aK5n75oi/TXe4bt80nhstW1Q16rRJ7c7nh3JyQG5i/UpGDx1ypfy6mqVCY
tvvsXjd+Z+OeGxKSQ93BdX/wMHT6pK3Kxyw4+qmPAsj28JUBF+CLMpDa7Kv/3KKQKsx6GCpPwSJD
vLfOaty0iwm0y4wTrenfqaqdGxPSRBbZY3+IYDm3jh+s+uPI5W6oJbWf2QzBZWuKDvimPbHOesrN
Y9TsHVAJn5rlaVuvoeqrFprPlWIl6yLOxfy5LeEwdI60v3LNpj2E9rk+qkvvcGVHhiQRTb/y7kQ8
21n62/tq4impxyAGUQGZubFVugfJdporxhhnBoQEEcIUNB7aX128YpsvuQ6vrR2DLL8VAOeGhPXK
LaMAaYwhdCnrPUQyNyjhXXZmbq+em5g+2dnlvs7aY6ibmAip2RaofzXdLjIZcS8VyWeZzULnpoS0
0I19qLUu36XzuyVEpDZF/dzff8y3eoCga7SSgY3nD/azDyXkh7S1dT0csLi/du4mwBY9egRJnmIK
t8DskyCD6ER25MqiQ0gR0Qh9sBVj9Kiuq3hdJREsx7dJ/RGyloVdo+VQ+GH/+Duf0WYDww1IjhdS
hdLQd9VCjMbVHjaYu76EESO8HfKD5CtOP/R+c/1lSOzwWlGR6rrC3Xy/TTbaptowQxtA1CcJy9lE
a1ivdoTj0QJeegoH7EQv4UO60a6Ovr5VP9VbOL2keenfhOarNSFlZNr+YCFsxfKBd7NW6Q6GK5pN
zjoEBw/5g2QRf127Lq2ikEF6veiPWoy98c5cJ48waPu84pH3+RmvPN/7MuGd4MK/Od7nq2wN3Opy
tMzlYcO2TddRXd51Ys4fEhXBE4UCJcSqqwIJMRe0K8Sjy8tmZhPxmRkxfSXwDsFIxzdsk5VdeTeR
rm8vm9Bm89eZDSF/dS0ooMLFFWr92VZbMXt+w7w5q5jWy3QLzUVxO+102bk5v4TehIaxPF7GQnwe
bTvTR0hmp/dPPmnlIT8oewfP5y/71YgQlrChg4pOMaKv43t9Wa4R59werqolQB9e3pl/+ixZzukX
3wXmmUUxMKFbQPcdi+gP8tY/rKJl4qvNgvlo9oG0SSlbRSFCGrQrtPSAOTdbwq562CJ9cjWC5NIW
UyMAuonldLX6zcfKmZ9C2CT1sTweGgwbznofro72t0rWNJyP/tePJxx30AfpYT11oQ7lcJ2Gp+1x
L+sPzgf/qwnhfItHGw7QExvMHnL0E3bMfofqNcfM5aiQeSKcaLxVDReBZnK++xyHV/a4uvz770Ft
U0nTMQCXqfyLKfaqBxQiDT3LeTAwHb9rg+NtuCspZgSQvK2gAvva8GD51biWvcTnz5lX02LnGlzI
qYkT7j/ZtbYqVse1vh39YvHn80F6IZmN9zNrQtZw272NAhTW7JtRC+xdvtwH0U972/pMjHP5sgh2
OXhPZlVIIxqadBbUL7wjaoj+iuuR5m6R/JB8xNnUceabkDpGeIVOzoiVU+CueWQup8eY90VZT0eY
rBs1nxrpUoKOVx1oRIXQP41GXltoNoMWjmq49sHZ9JvUV2GXfDlMg2vQiUjv4++Ho34F6qtVYSe0
SppBl/nr+6HB9eflv/us3tl3+vfsNvLVhfwVOB+iLrgRcJcahDlCrkJKBvkv6Oop+PeBFtS++9nx
T8sJjRYF5uPlzzit27sDwOVyYNOA42gTvqKbK9DHpnh4sNA71WCKh2YBMtSs/FF5Py/bmr92nRkT
0j+ChvVwVPmI5o2T+fZuwkMypgcfIVLLq/0u81WJe7PXV89BIcq1VNSEhbUsnGKEHpr3u2LCX59F
VymkfYqJplTXruKG8l923DqmKqlUzJk1Nb4hy2qYuiOsqrGHrfbYD9TG+nuIVVBtODbQuT2U7nN3
uGmT75KFncvY5/aEhe3Cg1MmIfZQz9hV98lDckNjqFrASeGjZ+Sbj9INObkgBg7tAcPgyKbgKE6A
V143tghFTdtf41bEzIjiw0t0ra7KD38H4DR39p3bE7aiW2XFKU2wB8wJwJb91TikL7rtPIKykvSk
Z+P03Nb0ec8eyUgOKnk0+WbfxOyKTbbylhGakYG1hi17nQT5Mbj8Bae//bvVPKvYCQdFrYfO3lGx
2A1fnPa28FJIEx8gqlok9o8xkwFz5j08syccEaoX99Zp2hfmDaS/DF8cb2D6WE3vkDToNrI62tyJ
dF7ZEvZDlZ2MLCkwx2haDa9MQzkgg7/08iLO5bJzK8IuAIIx6KPCLkB9eaG0tyZqRGnz0Bb3LK/E
1mw4npXRhMSSdCna6QqlLQXhKrv5sB/uojpA0viyS9Jy3fT3OAtFpOU10+ywMwAidFZZoCztQNvZ
q3gnGz6bPXjOy3XCGVuaaWgZLbZOq/YXNj5ausFwN/GAKMHvtH7PjQn7OUwjHZlyjPVtidbWCeaf
lbp/uLx8s3nx7CsJG9mobVOtG4yYxZWSfGzcD5d/f/aCcOaFCKXL3PIQRcVk4GZcJVD/QZ7SouWw
IArt1ddNusp8t15IrErcEoFAwGhzVZuCwjavnKfpkpAsqWDAOnhdBzpabSsGNn4n4B1oznV6GK4m
2iz3fT7kHsoRJTRHkakstQHpH5jdzZOs1zjr3pkpITnVpp6dTo5JtlA+1hniTpIhkNlsdPb7QjYi
Iko6LyzfSVP8EzxRMUxdCErLPtNsjmAOA44oHSZ6ERSkh6feLUy98YvvCPBNt8fwPkbP/nPPyOqw
qj+h9Mz0Tir7VPPr92pX2FrHtPn/dmEBr+GBrY4rSQBOK/TuuHJRmaGEpgKIFFYQd6MD9/Rfh/8K
3q0gXyfr06IJ6m2+CuVTO9Px984eM8WQISFoY9jCPm6Rmoydii+WDosJ+RYtYUSAmHCVLaOVtBY5
/doFa44AUEKIA/qxxKU6SLQ7AeSl7rqDHGbr+FCiLaulqgWFy5Di9Eb9zQeAxSvH1lXNYIhHuAwY
QDCH2GJ+of/eBhFVV8VHsuSPqYR9WMveqHObwdJUB8EkyoO6KiztQBVUSeHk9J3Y8ntrbcB3nKu/
VSU/M/ML8Hp2jjWFF6rVHjNH5BFI+VfgJV8iJ/ocI7xbogPnOpCGauVOG2VNcYmHv47YM9PlkOuD
Aq4aXXkVFesvaqwCSP56eUvM7fVz/4Sc1bupsW+AzEExS1qETwViDYS9Q4SGny5bmr27nZsSNl85
hKaXa930PmyDMYjpclBMXpsLFYxWJ0UIz55xFsJlhuHZPKMcIZ3EnuGN1jTHnHmLYjuNUpf9DjGS
bbhouOrDGLzZr3+rCHVuVYhL3YJgKBxZ0BOD/dpVVUoaoXNJ8tf0jMcLDdp+4QKHVKVhZ0bDIQN9
Bm0x6FuWlz/UbEgwh+c4rsVWFns0mZ3ZZhNS9O/2H4vxaWzua/PHQf902cqsH69WxAaN0tY6tHWg
F/b2DzM+oNUigR3Pbp8zA0I2Ki1XTWIDAyElOiuE+wPhxePmshcyI8L2SVSEAmxjapAkEE0mDWpe
tJl0iStzDwTag//9RcQ+SBHpMfOmuNKaEbLlR0S62uDUZtxjPqXul8suzZasJuSmBrxRVc13Q2+h
25VKMjUGq8XINZC5AZR1V3YwMhAEMf9SW6YclpetzgbdmVFhs1qtcmCmfuqjRcPLsa7WKeXuQ18h
IlMdJGDHWVsg0elKGA6lI+G9EFX50R5MbrooGhrdbZXHUGtuB3N92aXZCD8zI7gURdZez7XJDCex
B7GtFUke/LPR50L9alFZpGYw/fnZCXHUmqFXTDKcWrve8hAWQXmoK99RFYmh+RV7NTT9+ZmhxDmm
kDa0pO78ro2yYB8GtYKOkS2JvbkbjHXmkPBlkl5pYfTAoWbcxEmx0A10X/fXyrCzzXUbP7pwzv7O
R3r1TPhIqAxosXnC4sF6DMcrNO0v//7cytkq9yEDfL3DP29XrjxFxh7iT5Kp3qAjihy0kvl9BiTV
lHgyu2/PTQmuKE0F8fh0XzhB5R0to4ThdPq1K4cMGJzSHdMqwSBlB5yLQW7TkBAiK+Hxn946ePD6
hKpP1/q1024OnbZKM3ebx4VkM82e5ud2BO/cpoK7IcaOccfIqrpDUWkNA+oj1CjcWnxkqxbQwW9+
4+vpVCghizSm+am3zila2hV6pLa+Xh79EiLcGsmPFpldqFwvW5r378zUlE3OtthouEVi6kMLb2q4
tn1k7WlNnDb1ZxRUfHeVr9Bakg2vzmUomCr/ck/IH6iMqIeixb0i/hq6X3kUS5yajX6dsU5NpZgN
fPmtU0qdmUxQ89HoCrTBsIRlw6c2aG9Brb4gOeqfHidAmi15KMvMCqeymqkJcqp964/Vp8G52h9+
6KedJhvfm0tWNjSiqss/ALOF1WvqtO1hm5m+2IQ2h29iZVJllSGf5kppNn1Hpoxci3GNd0GY5U6t
GOE0U6etDJjgKvbx3bByeYOjviT5ZNPaCI/IN9aEOFQSZQhrC2v1UlvlS+im9xD4To18tCnho/52
2d60bS+ZExaxrcqxdV3M7cubMS7Qq7cCz3g62ptjeofscHDZ3NwjxFYpbDCG5tkwhQgR2daDEfOn
HMp3Nt5Bnnq6sj/0fvTh9GJey+cU57IyBhkOR7lSVSFrfbsF9t6ohJWJg+Z6eDlEa2ulbaDEvz68
aIjIgvnY76RwhZl9bTMTaVF18Dzt3Uz6/lhxf5s0k0Kbp1Z/PdxmK3SeA2Xwxz/GZR4kgQwyKTMp
hs0hhqI4xeQY3mgD9P+y/D8XlxpLaHM9gNdFLErtsyjrzMKZdkH0aC7HjbXUONL+nBOXVaKmQ0uM
ynNjwmFD5w3efJW6Tbe3vzgAPU62tp5EZiI7DNJT8nw5KmXmhDcj6otHN51888b+yWyUmsq8dn1M
2ghxsMN6QDL3ssGZBImYwH8v5rtRttTRqqwq8c+0Ckj2rpVU863itpVR+82V5t8YEqI/Lb08cZE6
hKFb/WOi21OAqx04BAAQJFJov9SckPjj/WHMcx2/ymrRfwrXE42M5yt28Ovus7Ekyzgb9I5Kh9az
yc/iCVDC2x+1rct1tbmG376PJdcPbS47crfyTBKHQz9AuH84pQNb4UDy0O6QNPJW+cOENeHE+cW0
ay+sXeRny/ZZTvo85d13O4CsRZrUNOPdhFvWVQdX7SfXvPvReDmVqMZInmFzmDhudK82hK+l1gfD
rPfYGB6y7WlrXEEW/7G/apoF5bwXiob+fp1dDzJU41zw6xMDCSzdQDfFygOrUJgj0ugEf+2XxZVq
3Ud2uqirz5c32exZoxsQx0BnpFJLF862jnvI0Qg5awrj19xzu4lAUK7sBdVmUjDKSL9xmDL7Ztu8
2pmhEEER9TgiJOoofDSn/ly66EaBSxtgIEWgCJZ6M5fF51xS1q2JyBo8FKEyJbazS6uaKb1JzXe6
AhVQQBtXZEc/2Zqr8glJw8Xl9Zz9bmfGhKQ8JknZ8sJpfaXrvpVxyJtG853WuY2KannZ1GwiOXdM
yMhppDR9oUTYsjf9qvpQPIVB4h/sqy44BvFSdnrO7bZXc9wT3q5jn4VxCIvrpPZ7b6L2Z/dPHQra
l52aO2XOjQi5uD+NleekGMkaKLNPBhjsZKmfNo5zd+xLSWr8NytIn9IEDwTFiBAarZKjBooKlz9+
N8n8E8yCMKGCsPhbmX/KhGK+4jr3lzkhOMwE7Ip93P/5weDhaZ77TXITaguQteHCvpKH47/xkLuI
CpzEhPPi7UdLInqoCspefoIC22IaW5t4+E+xf3pRg3wle4vO3iTZ1H/Zm06js83mFLU1MpdJKyfI
4iUk6BOVbHpjBioXh93+ESaUjaynNHfCndsUUlhtRZHpWfho1PpX9KIDI9MeLofl7DGg28b0TLQc
esBCXLpUSIx4Cv54qwA2RL0lp3KRLsEf+dmLWS8bPdjDqfk3PuFs1JyZnvLb2ZKWMcTkzeGX6T2i
gvA205Rwls4DKoJ/j0Z2dkHPLApB4xZ1XVQR2yIJ9+6NEY7O5ujYPyRLOpdPDM5temOeCiuVYKW3
UHRnqJbdQGmTq9B1uy0YArO33GKHRXndbauHeCl9d8wtJ40/3ZomyRGrFbKmdgrrRG2bKUIncmVU
Rje5D+pwEW/0Ky+QlcVndyAnuGpCLcEgqthwVLgpR1rftpSDkk2yRHMQPcvv4879fuC1asl4WaT2
hHBBeq6JI27jAE3GlRYYG2/PtEe3AnW+rsE7yk6h2fU880/4jMY+cSqzxF69G/yEV0+ZLp1leo14
kr1C8PwbgtySyJmLz/Mlnf78bEdEXVEm/bSk9fL4MgbIEvWL49rzjQcHOI2N0r2UlGvuXDo3KeQY
hNhLvW97qlD6HzWS53W5CPMHu9qgIijxTrag0xXjzLtK0SFUSDE1laPK2wJ5onbRrZprnuHLv5Ff
5q4scBO5pkGCUx1xQzTDwNxnfJpWE7kpLYg/DQ1IqNOOGF2gp3xaV8jx3ntSBPDcZzRBMmjQU0C8
Ihbemq4Z0XaqWt81kCN+Kn4rNDlsuUbT6Ee5XNjqdQ2weQw5bw+fTsGEbAZMoSwPV8lWRRg90Gmt
Xv52cyntzKAIgN8rR8dRspT6b/Hg2PWiR+M47mU7bu6DnVsRzqLj2O/zKsXK6K7z0j+haUbJMg6K
K/1p9JVhcXD9IYjBpqylSzrroYZYPbV0nbeJsA+yJMyPEeq+zB2qyH1PMyYbb5lcp/qiX9oJE16c
gXDMBpcXdtZlwHiWp6lwaYmPBkZqk9TTMctsS2wE2fDo/TzJyjdzD1kGuilhTtyutggsbk9pnR84
Gxg29Lb1GK36vtloWXeVqIftumhPsrfl3E6HAgQks0aEeq54o+7jrM+jqc9yhzBmxbxwvBpvtS+9
32yPT/I2yFwSsy3NomuqMmcihqfW1EZvqu6AHuTez4Heag9Ge6/wBhtOuixJzzgHfSbWJkKt9xgA
dVToxagNL7rBn4afgFE8nxbTu7K+RhFHSpc749wbe0LajIw6rKwRe/QLAqvvV3UExTmif53yJW4l
GPSZ1OXYwDXwi/sgPr7N0WPRAZmC7Nh3ovvQfDzmny7H+8w240LkTI1fKC6ZHXj7+1l3LDy9PYx+
lMUoF18NyTd9lDQg5mxMwH0D4QooLT3BRpjnadqP6eiHHdrH8eGB6GgWuSbrms/b4a7lMk8L8EpI
V1Vit6e6IsqbYdNPYiAPhS7Bm8xceiaUFRsX+AGtIn0KjrMzcygUs62rHuzROnyYHnLROr+eMGR/
h0rg/cd/a0x4xhWo68TlZOxEio8HNJGkd4D3wfzWhHByHdS6SKoTJoaHUxAOX/7cQKkf6pQmlbW5
saKbvweQe/+13lgWCd2a1hyPfYNlpdSRwH2JzNMy6qUo2/fZQQPmalMu5GmmaiJCqFDcQ6FULhXd
BbdwWsDZCjg+OCtvPQ0ly5ptM2UuNqlLmYsXnOO+Q+KVbde1at91vyRVlEWeBdnKDVpuOMiNZEEq
H4Oe7tlvH/tvLIqgvLY79vb+T4vu+vQjYypmkaOJBLIr28T9ImuXl3PGrI8cXzxq6OHQ8BM2Wpdp
ytj1JYwA/mHbvTTr/qpdnH4R7xQP8ovjFIOigzboLh3aPAugkhCjTXqKc9vBHOTem3yHQs31L9Y0
yd6eCUjyrMM0PrvbpdL7dmsfgNvmqedxiYNhMjvutOZr4sru3LNGGEWaHoWORU5/a+RYlUXjuC5v
0Y257qxVeWtcmfdZ7Her/ANZ5MG+kqu1zBRLNItjmLKkwX0OTaa3VhHito9JP9K5XzNsTeOh+JaV
jCBUwFH3i/SpbFfj58tBMpO7LNI9pVeLf0xx1M/xqiOKt3w0T9kN6h9m++Of/b6QG49jEzv9nt+P
ACx16ou0QDjrAMPG3EBNYAHq9Odnmd44GhVsT1k3sdopdr5o7D8uezDTytaYQgcLA+8grxMRD131
w6hn9v8j7UqW48aV4BcxgjvIK5dmd0ut3ZLtC8Mr933n17+EPG/EhjCNsccXHxTBbACFQqFQlQme
9vwQHrsgC8gJmWnQPCWedifA4rhBEzGthdcLuF1s2/PRZGrSGS1ZZ1r+qR91vGS3vVN9IycZ2not
mtLBuHsZ8n0krWDLohIAZHa0Q5g5KfNUUWpCOoSYM9qB0XKg1JIvKcqtKqwt4yTNzrEYY+hqEkWg
npjdfnDaj/bt6qEV3bMkR3vQ7k2bagDgumDdiB5PeOEABomqB0pHh8prZjtHWWWXWtQC2EtuaI4H
ybqDdi8F6j7y/kD2gg7zDY2JPE2p7qqhh8w65WKh5UxIz93U6CkF8e7V78sbUDAUWdggdiUoZD+3
mKXsiaTlWD8ZssnkuiJ7kv52YHgOwWyxEZroWmhi9hSQBsTrN1V9TjG6y3bIc35nA2HWSEeef7AM
oGTtbvJtpzqmO3Qq1fvex9tr9yrGLAoDOG7+DJNZqbRPlVTO6OQZj5rsL2FQjM+CcdHziDkWsZFl
3Azw/v8+Uwz9hzlL+hq2t6PdFEVg+M0B+WKkhkV2zhkOAV+xjAMLual3MtY5yjZkaMjMbm1/GUHo
X96ZkicYDg/DoGqBpqGbpsb2a3RmHOrJ2C5gc1GxV/FajcI9FNtYxfWITht0rx20GloXAjfF8x0I
4w08ShIbVs4qWJWFkuBtK5Zfu2419GDVClLtq0tfLaLbEEfm4JC7XGCVnNGeoTIGgihRn9sVqCpy
l5HqFuNVIgmLIDmh4RkK44NHxRj6dHwd269iqUV7JUiUjjHatMMfgiXkwuF5Cxz/8Pe4Vp67DBDO
Gl1fRLKrDGjwQbmBNzp4v55dFZVgtidqdeSc0CgofoNjvD6O/9kuIsCNKIq17uVIcGiKvs+cmbUl
WXVK8H2CRt7QPsVkd3nCOEaAiwKtKjBQf/WutazJiYT6smbB0XirDTdNe5r1x8sQPO+Hr+M2DBAs
Cnvwm2NmrUtVIjWyAw7YtBbdkW7qKxKsz2CHgfSC+SCApCcD45i2kOyFZMlRmD8tgOzx8BE2rvqh
vFVekqDzVj9CL6WQaJ+zUGeATOQe2cil1RMAlfYk9T+gqSdyEqIhUcvfBIP5klTSMABBDfrr8lM1
OxaqNotrFGU7RuPIL6IEL7XdS3NIf9AGkBRj07ZtsbjVeooH35IjR5W+q9luaQNlEcpzcHbua1sQ
7j2or1Fe63E3cEapqWsSqTSOqZ7p1q1OaKpEK2DxfQzI4bKBcHIONg0LFVmBkuk7Tz+0Uy3FVQT7
UHvfXD7Z8UvdZo5sfK8kwZ2OZxlbKMYyQPWU62QGVC19GAtUrtmiU5hnGQhzVYKKFnQIse+1Sbwm
Wb9CgcY8Se1+vq5vSQT1Q/QDZE+qN/8QX4fp0cCaxhaRsUUrrsMpMoE4J9YpU0zPztMruyQ3qLoR
TB/vpg+iorfRMWa4hKOSzROwes++ja5itzopaLpxq0N1hye3/Z/cGs4A6YJuDFEzULWQVQDEG5Jj
qYFWJb5uBsMoYsnnhe5A0kGmpiL1abO3L6nL8gmUeCuavjE0lL6GXr03aZ/8H5W0oPZUwyVcBp8I
7l/0JNgMS53QMlDoSLNa620+f1fGh/n3g2l0p4F93VB1vF28K3cqJGRlOkjPIjqbjyGZnT5RAjy3
CVzh+x11DsMskJlFtk0MwKhj4VSJ7Iy/T8GlIj2CE9EgWBiEg+dzleDaIS8NHg/M8mevfBqE4nrv
nd05ABN75f0o6VkNgMmNRxCD0GqcBJRwyNDRahzRkxJnE53jMWFRuoyFtEzAa3zNdqK9hjoANJB/
hIqUj85LIVEhBxB8XDA3BGLIY71jdcm6QbLthmRekTt4KscAKWByUI7oMfgTNWDlHI8JxCCQZYHR
HHh9WqLCYgG7i6PHT5dPDc6G1VDYYKLaGe88Kv47t4syCc0ysdBvNa2nEuJYeA9E1mJvPY6+ChVn
0bK9N/QzOLYwsky7xIZkWu6t6vMQPViihmb+eFCrYYJJGlkmNjIjrT03ZMwLzwLrBGUlXu6Sg+Wo
XubZ3u/f5jEaNCRh2gD1ro0x7ibZWpW08KT4gxXvK3t1lyZ2BUv0/jCk10O0F9NeAuRrmeM2bVEQ
EuoWxE13eOcjIGZDO+vt6CMb7eWnVtwNQh8uz89CANIXffBsofCMzUSrfZSsVarlmEPzaOytOx0P
f/VNL4xZ3ofqALIMQwVzBs0QM04p1sNoliIb2fwxz4O6tL4rRp/u1bX9cnkOuUAgqKSpM4iSsLUK
KRqEupIuFOrq1fzKQIMQEb36vI8gMBgcfiYiPYIELbNfR/TFmVoEDGR+9lLr9QMYEJClWxDXXh4N
53aNUljomCJRgdorFEOdb1olXRQLMmyFZzieAbOgb89FMOzAWOysx9GHHsm+F93peVsXOXbqKGRU
YLGpK6kaQ7la+sKLjW8VipmnJrg8rPfROUalI6GOgm2Mji21Ir2tD6s2Fp6KV1PD8HU5Ocz1zaT0
TiQFYfzbj8AUDnc4vNPKFsoSzidRHWO7mcKl8Mb6ySZPfbK/PByezdHHCBoFIeHHvpHpbbRAeGIq
vM5I3bZ7HJEem3NBso9ndFsQ5tQdFymutRkga4TmcCy/VoXeKn82JMHicEcDdhv67IB2H/bJPI6b
FbKhWBw0UbXlYTSvBsW/PGHc9afVhAQ1B/o7vStDliYJF4LCmzJy06dE9fo4CrJBtTzwUrqkrGMn
7ISVDu8DF8DJ8Ay0/R0+gonGi3AIk0HWYQe79Il2/ehefPOL7Ut8zeBNo0XzcXicUFDPy0QtNgSL
iGQqEGdMjSAavzZptRutUeAgeFsVbhuXQFD50MaRc9OOUhuMkCX8Q1ygCuYhTp8vrxT9lewBAdFJ
BZqTuJ+9K0tWwzleQayHDoM5+xDND9Fa7/WUfM36lzBd/8DycJjT5gbs1nf5ryxd6jIj8DtlKu0n
s3HKVbuxB9GccR6OKOnqGw7jv+USrKtqCxz5SAutrcN4pPogtZsHoswvb322UIzrifK0TVTqSk0T
TPPGx7AW+B5usIqjSMYrGJ6JoEZ6bgFJ0UTWbDeFZ+/1e+TJ/eiechCq36jubh2ISOw4CTEqh/6G
x/ihokdKXZGAp0Re9oxCxNXL8BxG3DZ2B82dPAOoomCSv2SogKH1wODoZOOHqS7rZrDhwtNDe8AZ
+Ks/Fi9vosQRN6y0sZ1QvoaCL3SInM8nitfaXI/U3FuONIk+7yntKHUSNe42IvPgOAnUACAqB6GM
RRubz8HwM5aY9FPu6fLTrHq0BLKIPv32FkZRs4kmVWi0me8qAZvGXhZpkBHjQUFm+ZjhH64xuHOc
1BK/7IBjoDRczVbKUrCfOcaP5BGOXNw6QB/LPkmMUyRVUqzhXpMZQW/OD6spIoPmTeAWgomY9TjL
iVzpmRfn/cdKkq+Mud3ViiiByRsJ3phRF4VpREjEbLLarixSRwjMB+T48mRyl9C7vEq8fQV+nDcI
Zl+lSZLYVQkIPZjppjKu0kfL01GtSVnx6wdxIZ7KuW7A5nAiosAHnWtscEmSaCjrIqHnISCl/qME
kaTMGU70LYwE8X4+oQDwpjk0103lTB46J+6LEAy8osoz7vQi74KudDDFoHXjfBtgc0RN3saFpy/9
t7Kbc6eZekH8JMJgTkq1rcwwTyP4reEI5vOheRQsIOeoRJUNiLyhO40HMfbm0SxWly/VlHljRPuk
QUmVe+3X1EsKJ/dCj7jaMYy94XuyEzUY884AE3cdWsCJKACFjufzh3L3BROGW0isePRqnxyjE/F1
zdeOqrfsibd+vzxY3rbbAjInaLnmZgEtmMyrG3uXJcTtqjBoQBlzGYa3ZlsYxhevAwoT6hEwRoRX
l+5LUewuAwjGwTJXDpbVdyQGwFLetcNd09wXorsOd2PrNnW/iNFQrsz4jiiZ5LaJW2oXfhjoUK6E
PEPhUKYyCDH6lCrw/vKoqKtggjaIoaC3y5RVBUq5jFMkJLSzQW8wqklycunW6uQgkr9JfyCcoOHk
gtdSdILrNktHoFZtnyxmkXmdT77RgBoCFIfk7t+dlVwrBxMB4nbFQKMvm1HKcSlt53XBcYJ3MdrT
NV+FB+Om8yjbupm6oqCDZxwQ2SAEpYjQKjMZI8eaFZWSA4+0MyJ41BXJ6X5BP/jl1eLDoNQRF20b
iRjGMfVr36otpAa8JZZrtzX1m1WKqkDrQMl2GYlnF5vDkk3ZI/ViSIukZl7bq0FtINNjK0e7+DmP
h8tA7/ctLXdAXQXtiUbJPGOAI/pPux5ZW3fqH6zwc50K3lX43yeoucasIcvDTFlT6TOR7EpySzRD
W1LlLvZvOwY6gjcE+gs2Dw5NUmvpHAKhSvek9jT5XpoF0RHHMZxjMI6hVOWSxDkwek9GszplRj1M
dxFk42qEnCACvgpd5fdzO+eg1EY2A0twBpZmWiNj3z3Itp/haf7y2r83ZwBgm1KGGZW84+1cpM5o
UjmV3Ky+i0BylI5fMiHRlgiECRhGQwrHykokUCnhJcDwMvD2k/rD5ZFwrgJ0KLpFO5MQOLN5I0Wq
SYujTnKVRxR3o0ao3yvQklR3kD3bCS9W9Defe+0zNPYuoKSYuWICWtY6xQJZmGxPqadr40reIakt
1KHhz+Hfo2M3aa6sOZ5WgBen1028H+pTQQTlutx9+jaBrxO8MbY0GfR+kjMImuQdZDFHB9LDl9dI
hMB4goXEkVVaQCjqO7menLgp/8ie36aJ8QSrlIeTZGGaDCvI81OH5jtdEJpybrfnS0+XajNPmayG
yaxiFF3u1WjVio71HhR/lBzxX9yl6ZxcMjTGBZDIXtsxB5pyu+4ogxD86N5EfK/hopEI5SNFS8QE
p9IS1Z0BcgeX6GiJ1r91Qo090c5hDurOWuWOVECgLFMKGgZ6cIAPHi1yjzxZtFjvT1ECh6AieYmC
NxAxMYebrXS5CdHoEM2K+XX3HLuKAybmfXiofa2l3Yq0hFAc49PPsqsGkTsbr1DoxHzHM9krDbLD
PVxeC6UZ06VpK/3RDmhhmKjamecZtlDMfFqFZax6Cah1jn60dnRbZEvj1osgMcEJ6DCTugxuKZBL
oQSYMfsqxhsBujAlNM+k1zWayisXmDfkRFNX/6LT4/0N7RyPMfwQ+ZdOiug2K3zpG20ypWo9I2RX
vlNePEomIeGSK5ba407oZqDMFoinIZogaQY/iFrg/KFf/cz4A1e7nUtmzTQrysr4dWzoDYOCqtNl
7mVXy/VSWwjmNjbLOphtSowiPpQHskMV8BXUORy8iQrzYjyfoUO0F6GdjcwY+y5p9GWXx2EYurXS
+nUbeq2IDUmEwEQQZNHqYdGAkMp3Jfg9RHx+XC+xGQFzMHW1VeI5D983VdRIIAVgRW6Hy7i6v7wq
onHQv2+OjjKuQSheScBJHysIVYS54Pzj79LNSJhdSlrSRfkIhF9V87kX3ePFzlFcencF07bAkLlR
13btmV06NRo4A+jaz7vF17x4l5ziF/01/bTszVZg1aL5Y7amHKOpso8wunE4GkbtGNIfVErB7RBQ
moJjG+UKLKmpXreTRmIrRJxforkWpVKS3+3SFdz5uS+ul+GOaAPHeAK0EhW10QEuAQP7Lu6L0kOb
seCG9xqNvjuONiiMM1gjSGa1nR2C96fZ6Y37OneDvstWJ0y+FqWGvp/IHYWVlrzRobqJ0vTjBUdn
cxttQWZIDJaSW/eBFZBddMxfDLBYoAOCBjDZvwhguBa5xWR8RaG1dU9kYCY/JwPs75pHA7Qu8mlg
jicW//KW5rkOJDhAA0TfkvH4f76lFzPqVDJClWOuhps2tHZraX8dhh7HsbAlhjudGyzGWOaxmMO+
AhZt/qbM9r8O4R4hzOhUBwMVXWIdSq5L2Y6QMZ6lypsmL4EKjfTFp8It6KaivcDLDjFi78ZH1Ote
nlQOJS7KBt9GyvbLSlpiSYtMZ1V5JfBPUVxfhq7+lLeOFlBKv2m/BJIpWEzuqYmXU7wn6RZKX9hw
MVONxSB0rI1PhQpMNzzM9zKukGUgKlKi08buyS0UY6dRtuSdlcqSK6d47pnCOnGs/kVL4oeunp2o
bjx1BR3KWgvSMbzwZovLnHWlEi7E6lbJTetbeTyp7ZMwi8rdE5tZpHa8OeY0Yy60PsbQpDhFZ/qh
6EZHsm6i3+cMh5VscJjDroGild4OwBli07GL62r+oIOHNAa32bCHZI6zLN8uGyZ3B24QmePOlHKt
WVZMXrQebOlKGwTkFaLvM96kAXMaslkYkaqNe2kwocsUCQ4D0fozTsSUWiOZC0AoRup0s98atav1
giIe4UZinAYx1tYaoODsRhMuyRARBRlno3i04LgMRNtWsJXYp8sIajCF2mBIVfPdbD6H5CMZCqdu
vzf1rYpWHFXElSQCZG6VC7jRTJXuoRERXGTey+pTrKNCeAgWkEFF1ccxEexagWEQxltIOKP7xqCI
1mFSb7Lf7x0420psknbRUdc/UcM2mpMlHSxR5YPo99O/b1yCGubVNMewB2sovXmpfGsWcXSJIBhv
gF1jqVKMIdTzS2S1TqZ+vbz5BW6NMJu/RYf3mFswM0n7kYxk1y9PiSY7gy64JfBxLPB46rTHgi1q
MKc0yboGCfke5J2j5egm5DCtr7b9cHk8/FAJ97W/gNhTtq6Uda4SAHV+90yJ5wtXuZE+o9zdk/dQ
IvyPcMyuUc28aAoFmZ8wc6qf1CtEPnx35M+vNc2iHC3XHsCBjbS2yqGNrtM8iVCjBJNGIrNNGscy
RW3f/BncYDDONK37WsoaYED41gbX0BCM+/Wh9/MvMoiwDIHr/gc4yuyB/MR71mGtKftK1lIcD0Hz
TEmiChd3kxta6P4vKuu5J8Urj8gvNMbejUptwiJFCmFyZwRDVFACpX60TXX0wXPglb59GIShH/Vk
7+KiDSpzBE5DgSIymn7Jr39VitdXs2s5svcq7/4HF0qUKP09ocz6rWM+2nEDsKxpfg5lelPMoodJ
7m7eQDAnYTuOxqrOWLOyPhHyrYirXT75RGkE20uwWuwhaHa4hYCmEB62/J6ig0hR7vvk+fIW5m+p
v6eLMDtY6jPZbGLsYCt71JYTWnkvf180Bmobm1MCWjOxHXaYq6a8C02X9B+qNvhvEEz4a5jlWGs2
NeoCAfd0aELoeIrUBnnzZOIZSkO5NIdOQI3HMC0ajGMgV0X5yRDJGHEdwRaA/oDNRKW5Uc9NTI3q
I9gab4ZAemj35c/ypkJCVPTiwVuVLRj9+wZMhTL7VOgxVl26TslpUp/VRRD3iiAYV2MpdZJILZLY
efsxLXZxS5zFFOSqRBisY7EtiLfSZ0htvALHg9wc9FLgoEXrzrgT3eoVvbQwU2CRvjHW7EXOGsEW
4UPYMp440WgFepvzxWhmadaSBqMwjY8Vee7/5HqAdpa/v89sQTMmTdrRlejsl0gNZrxsNZogwOGm
FLYgzCYEE7UUoY0AkRRaqHC4gBvdrXRH90AsR4OBZIfk3uV9z503SowOvRZ6tWdWfxmNAqyZWBpZ
jqCep+eJO5PfL3BE5mADwqx/uyyWllQR3kXMD6vumnLslJnAgdEfyp6PWwzmPDHX1erlCgORosKN
mmtj/SQNX6wCV0bRJY4uwwUolklR6jQ9rFK68Wd//AjV7ddrnIYm3M+0DS32hfW8XETayIf0KxXt
ZQbXTGAIIulMH5ny61d6tt0ErlSoAqg7fZ8IhVO5PuENj+VuNJMkLeQReOECYbvkMSFzUCuiwmHu
bdjcwDCbtqjCNCx0wKALjVZ9V8ieqeCKQB4rEZYK8A+HDRqzhdsFd7kKHVxgZSshfrle4dnsWBwi
lxLdivKf3BlE6RrEWFEYDfLGc380Gkpl2NWCKLsDP0Ce3ZW69kLSTJiY527gDRCzt+SmUtpQwajG
j6i38OrH/LF9gccImtEJ8Ri47BuRxL1obIw1ToPU1q0GyDju3HEBEzlYlfT7y46J7wzfBsaWNUoG
qILlHjPYHYdXWaLYC6/Ho+lQbmlkLwTOlxePgsvu/wvGpjjLZl6SHHJ77th9VKNHjexKqGRGYAcS
jIvrqDZAjBlGkRYWGc0Ctjv7UXZXr/CHwYNOb7jrvPjL4pk7dT+8VLIjTJTTT79zXBto5nyZ5kUf
SYgxov7jmrY8jFfKa+khxJc96fvlgQqsxKSGuwmPbC2W4ozmHaaWyI6R54lPpORKIaMtOMNESPTv
G6RxXDSwf8FS8v4oD6cEPO6aIILh1rltzYOJxHowOy+WAgzoL+oLGsbJS+WCBoFkTu9TmiD7B/jV
Rahcv79ZMMaLDEs/KbEBVPpsSaMBiN34Njpj7ACvbjtJEG4K9xzjTNDrpSeFiTUDFyCKUDI/qVzt
ofXzB3WP7NfN/OmyjVBPcckg6d83K2eUZaZpDfDa6WOiVq41FX4hafe1SXxFQyM+wdONbQiShgJ7
Ya+Esm2sttIDdVDM/XjQQsszJXP3n4bG3glJ2y+llWDpSlzQ52vJAEH39H0xvhXTvdJ8GywicCwC
B8amQuV1XOJ4ooD2KWkRnVqu1ZwKdDRdHhh/9miptIXuM/A7nq/ZsBaVXaD30cWrkEvMCo/Oumfb
ok3NP65Bxfl/HGZXl3ULjtUEOOapeaYVXmgH+IA6l1/a2OoqcCL/YPtveMwOD1uFJKMMPDkGXQKF
o2ymOGx8WlImCUvKRPPI7O0EamPNMANvsh8r+6cVoWVGQF7FD7A2c8js564Zk6ZvYBMz6OFKrwpq
KDP6CxR7lr0i6rnlzyCIxW3Uk0HknS2FktrIKpChBfXc9eC/qvodLE99omXAbVB9FT1vcCdwA8cu
GAg82ibqABdd1cjsrM11Lcwo0BD0nYfagDCrJPVRrq9Di+NRdSlnJm18UFYIhqg4pYVxvmhIzHpB
306JVQh1etHz6CleF5iSU/We+UiNHv7+qS9daLQLdjT/cNsMknHDMei/zUED7OQSHG35LvnQo2x7
gUAiTWdOUHcNQIJ62Y9wA9c3ULZUGLzPpdT0mNmo/1BCTarpBQCCyXzdHJvDJY9lu8xj2MdkXEFk
YqlP6e/L3dEmS7Rio6IR+gTs89CsJEtKlj7y+ulqWAItFsiccx/8twCMs10zLWsMyONgZXRojyNW
jHfGgwl5zsmLXHNfB9OVcri8MBy+hvNR0YndTFxT54tW1RgVKhsi09F2up/cZz/aq96xnOxp9Yc7
6+pf1PTywtPtYJkNDe6IjkwZcMH9+Is6MAnir8lB3Y1BLNQE5Z2XWzRmZ+frLA9xAbRacxT7e6EZ
jjb3eyNPBFEVzw63QMymzmZoj+rUhZTNqekrxy79uXi4vGYiDGYHp/KQ1Ki9R5kLyCis+ZM2ElfN
BFcyAQib9zBJupiE2gWUTrwkKvxxVb0RZTaXx8JzDJv5Yusmw3aEAlUPmKr5GdffM1kwV6LvUzPc
mHcUS1rR0PUwrH00XRV/krTd/n7t/PvoFwhBdoLfn+jQz5LtHim1qHfNKRG1qXBjpC0U4x7KLCZF
kgMKPOLgWPSTI0qBUEOm+PKTeIPSHcGehVs0xi/U8tok+UjXX/+R67emdKyNYxE6U906l01AZGmM
JzDk1ggbhZpAGLlN9ILaTRdU0gIU4fQxLiAKs78c3QRWTJRSU0pgqhpCe/FwA/+Da8d2+hg/0FZp
vowVBjVkRzULBvtUGqK6fmq7l5aI8QM9WdVwoUtElQ6gFYEL47iHfBt0Dpa96HQSrBKbJcxiM9XT
FmBy/ZxbnywbhVPPlw2BG1NuJo0l5J/JWqOqBBjTcfSodAMkiK5qPI2HUHWBHKrA94iGxPiGYsnV
cpnhR6vF8POanMha+XG4Co5YEQzjIuxiQIVrjFEt2aM6pW7afs/Ik2Dq+CAQR4QGDxoTXq1/4+da
ncTNSAMs/aTe24+rNz1A88f7Vtjg9FR3zadsJwxgeeEy2BT/xmQGllUoPFNU6ltBzVCR9L62woCU
Q5COtTdEy25en9aofVrIAGZR1fwoGDP9/nv7f8NnHCKIjq0hyrF+v9prE8Tr5iFxaR8NUjRiNnbR
HNO/b+bYWpa/gtjkJ3GU3XyQI9RGag/64Nj3KCT2Wt2JbkXM4v8Qob0Nk/GPaNCW9ZwuLWT3vik7
MHwgEXuFHGIC0urILY9949Snf3FTEK0v4zHHVtVyKwUwTUih9sFZryiNsIbLSSqIfUVTy7jLRpmI
PIyAatRgNBO3TiInFHWciEAYf5lE1bSQEvZidPtiDtbqpgwfBDbJjzf+XiyV5UdJlEmbzdfblRXM
1yj6Q9Xucpcju6C55X20awQHjQiQLuLGKKOJzCBhxMxBprocbsJMMCLR9xknadlNrHUFJi2H8BHo
JdX5p2DK6BcubONX0o/NCEgatWrW/mVm413jQjTzQHsNSl/6JCqI+ocz5m2BGKehat1kGjQgpGFA
/qlzka9uv65Bdz0HVezUlbArXzSDjNuwizRp1waIOaQrx31GAsEECuxaZRwEvj3bZQQAArlTiOfJ
PrR4d03q9QXUHVGE5dQ/hn0kIoal2+XdukFdDsTv4EB5RzqqFRIZYhvnmh5E++yYBNOO5n5+X4MX
F9QNDOMa9NpeB00HjJJd50gL6p5g+rj2twFg3IJlTeiA0QDQerQZM/FXxaenCJVJWXVhKpAbWL/B
sRcr9KH0VkEjQ1n+NHZBuV7nZHAsPXJkTSQ6wA96N2CMd8ghLIpCZ4CFHwYfVIyn0PuGxhPNpTS0
oiovgUFYjKso10HNKwKwHLJN1CB6X9+lR1HcIYJhwg6rl4rJomFveugPyr6/Qg8GpR7w/5tdWIyn
0GNd7ZW/7LtzqPSbVhyIu8DK60Cpdtr3y4CvfDsXNhTL2RT2bT3G3RB55v1n2dXQ65nvtF19yA+z
V9/lXuyVe6d0NOJNlChNpLDNdSMbW2HciNKVs7zSe5gp36rpXV3fmKOwspEbs21AmJgC3FdyuxgA
oU4D0o23RgFxNuW+QOcOgrZPteFenlWu990AMu6jtqW/8kxWeUWq46IJzEQ0a4z3qJa2zZsBAwqT
3tPjKhiGeadEmQDmH3YymsjAoA9Vp9dzbXNKruU0J1MHJ0/FpdEy7qGYFxdYnyptdF9FuU7+MYnE
/v/hGOO3SbnaPc2nmp/lBdK9zf16JXWOEox+updLSmItOMaoeb23/jdEOtGbAS7aYGAegdh2h5k8
t/K3KgXvkEiKVTiRjJmT3OzyioYbhkMvmfTWjI7NgASqp141+8vWx3f2b4NizF2vUfaaxQBbimjX
o3onPGXqSxoDVXu5DCUcGGvpMxQkCJ1Aeh3SvMaFLKDuZAcTPri7EtYXcG8HGwthDH9YB1s3cgxN
sW+l8Tgp36VxdcZw1xSf5vkpNMCxtd4u004wTL4H+XtK2Qg7r00JjePAnXN3+ImXLsgGyZ+Uh/lo
HLvv8v7P4o83POYIXStdzzJ6ayiy57T0hkRQYSawe5U5NdtSUpH0wPcj9V4mAcQCLO25ISJWENGO
ZsPskqBMV5ZwM4mv5QUpd/SE3oe10+1Q7b28FpYbT5eXiut6NTRwQGMJSrbseYb2xTwZiwy50ap3
lDS+S5T8/jIEd/I2EMxmnqI2qxspxSsCeUQftDavqJ51OxEjJffRDOIEfw+F2cfRCl2RxATOckTy
ELVr1pP0POz8yWt2yW4vjYJTi3uqgB3PgoQj1PRYSmOrMiS1bAoQlk5flOzeUD710o/LUyeCYDx8
Z/aDbFaA6IbPjTpB1uFGCUUUDHwTeBsH49TJuIQkzQFidB8t6Vuif7g8CL5VbyaKMYC1GbSxLAEw
oveetu8gnhjRGw8qGg1Z0EJx+8m5jCkaE2MLehX13UTXRsmeYsuzddFDPtfDbcbEOPKiSqV6iQFA
5U/lCvrroNUEsaYULIfMix5VUVQmMgXGlYNxcyhUnFBg9Sp62yHVrFheMUCirFvi5Ovl6aPT8+6c
B5O6aoD5EUKYjD+tlTXW0ekL/20teE3YDRb46rpr9Hi2YPO8jMUf2BsW41tJHplpQrMxtrQzsnuz
25dCUjSa0bk0Hrqam7gl1ibNqEtgpIdfqnxK0ByQnPMGQSzxD7b+NhpmxzbQSIkLsLp60n7wtR3N
76p34W4AnSDlDVIfLk8e387f4Ji9q01NK420PqGpF6ftfzbr82UAkSUwe3cEq/7UqXQ8MWp9fHOu
HctAsNm4k5X4l7FEg2E2rQWdimqegbWCg1H+YWUfL3+fH31tzJrZtNMyqmSig6GKu7o/73tUr4bO
K7eSMIfwD+fR29owOxYccASvF0CjSrL9Tj0au+Roegpxoye8B+7RiFv8SaIRdw9IT0LtA8wE53be
zINd5ysgzfZrHk2OmT5dnkLuZt0AMDO4GlqW42UbrjyOvhmTkvqzFHuGPQoJYniGZ4HkGWw9FjqU
2EfnZVEXE1lTGjW4kFoLVk8+ZX7oQaOg8VZUW4w3wzXWTlzzQx0O6yy2yIxDStZ4SK0WyEj5UF4V
NXXilxW3X3pYkYMlLHQTATLeaUQSoyQUUL4fX5lctMjpPkmfaU3ptE9ET2q8bbYdH/37xhlmYUT6
ks4sfcONb3vt8bKNUBu4NH+MTyJZ1HXJkuDJzlheyn58sUCr0JRP8VjekjZ00lUROCnRiBgnFYOj
KuwWjCiLv3dQ8S4/XB4Rz+q3M8ZsKyOCOnKU4vul8hzLD4v6o64ENSmiITAbiyyroWvUBobQH6aD
LLohcSsPt2NgvBEJx1U2YwBMyD7TJtnoiOJsVLGJGUO4fnaDxb5DR0amddoKrPyavoWtV8noRweq
OJT6ye1ke/9pedgnaVmJl0apcYcJ18+L9pKWnTOI72aCFbIZt9D2w1SREijptRW04FPEFPrEx+Ot
eQsJOSjhCivyBHZnM44hXcHvlQ2Yx6SXPoD1NJbSZ1lEh809p7arRQe+8QdymPdNO2Jg5mlGskXu
nBRch61ffgk/Uum16UqUxRT4dpvxEJCcMGPIKcHDys/NGqTz4wyGeB0xc2N+uWwbolVjXIOhpVFU
oMHey5XSr7JsryuToF+TWxO4nUDGPcgTsUOIS9P7zfCsgSkyLN38a/w8eNOheoS+Q9AdhS87wmVj
PIbVGNpcjnQSH9tr2cfZ+GmZHBQtozNxesr98CbsnP82mYwPWSwZWtANJnNMP6z9l1HEwHzZ3pFm
PrfECN9u5xiWWGjSFSIMd1R19GnJ/uVhcIP0twVDNcs5jrmACcukC1bmbnJDdvOVMuxm0CHUTuTm
9xa6SJ7+BBI6BJYMcTkdUornkGijlySLeg/KJkpwLwgNqP/9IojsT6nuiN6c+YPcIDL+KozByWxn
ObVKbUfLVCfJUQ+dB1EaFJvPpSvK2nJXbwPIeKtZlQtaUoXWPfXzWJFTqLUO+I8FFVXcDb1BYbxV
Ealm2JVAqUFWaj8UqSDVx41eNt9nfFOX9uqQDlio0nzWIKueZsWdsZSeOs9eauuuUpXeZdsQzRvj
oiZVH6w8x4gU5Wfcu7n1SOb/CMF4qKHoK5AfYlCVfWMldxY5tKLm+1fCwXdh32biGH+UNrO1mtTe
8uv+gNaGHwZxUOrjj/suRV+sBlrCBSQ0L3YJKhWBY6JTdAmbcUx5b7fKaGF8Myje6ihorc9gunCl
+f7yUok2FdsDWdmNVGkLBkm3sXGt7K0alwMjCEFYGn/GA74sGJnAONguyCLsxmixAdjM9738SRs8
sxe2rPLSI1Qk5S/nxCqlLOjet1HYjvR2uaK4Dt0izXwcTPumm6r90izOaBV73eqQt20FN1Z+rLjB
ZrzGEBGtyW1g0xk13QRMO/NDdqAX5NRdHi6vn8BOTMZ56GvbkqnHbMYoMyZuXa37dHmqh+m/7TdW
nQOC3lIJCRxEpM8o0HIK41YZni4P5R9MEbLCJlEhmcwSgGbW8j/Svmw5bpxp9okYQXDnLbde1Nol
W54bhu0ZcSe4b09/EvI/FgVxGt9px8ydIjpdQFUCLFRlKV3RxmzhtCMriWCyw+T+l0K17YkUVLcd
8R2OC29pbrpOo4Cz5KNSHLXxcU4EqyY0iQvjscFQk9iOWAZ/CdAOe1UjfSZ9p4cSZR7xvWjkuQiP
f6aqTdJMFoFN2J+Aza41/dozHOKmToovb9GkDOZdn1nq9xLyWdVhaEttYEvYq0+xdFI6USwJ9oh/
pqpQgZibGPfqLdBg//VsWjxDIh2FMpWT7vOjLdRU3oa0VAw/REmryb8flSSeBt3ClRBzHelwPxAU
lwo+jUUQ3PmYdPZAKQVDDNJRmSvHKG/HMRTw7PZ1GoVS/xrCHZGYzozZHzlQOlQYMR7qrmoISc3f
GBehkEN2lm+CCGZ3vs/+8A7JhZQ+11OetLiGalmCHHthH9KYeqjOcVFsf4uqXjzKTRhxhvHUJLpt
qajzfZsN3/G5cKulwcCAcuBX5sHIdqaauGMYaESUy9v2+984fDqgwEwIpCqBM/ZIoYX0VFaD4BtM
YAqfAtDmwWgwgQTZQsytTXTL7bVnLU29TKje9x+k8W6N8vEmPyjF3EoUUBiwgjI+VvJjowUcwp6Q
zY+CS5oUMPTkX7/kcwAyhAkagyWG7H7XktEpc9j4KvBE9m8+44l8C7FFG7Qp1QBpvBnJoRjJoex6
cFmXgnQnUuLYvmG/W8TifZVvqFqaAg5gmgZZuFLCMJfTMn5J0NzWZDdx9dcfGsfxh5rSMZ8ShrdL
NZc9DEeoeushRAM1DhCXex5PQFc2RyT9UCeYRg0iSTADI3sxp4MmvDSJIopjDlr0UTFGMCk9VJ2/
HKBKdI0GlqCAcvRNHRSP/d7enzdr+6IGQSKMlDQNSAlyFzXNRE9b1LO708HaDSjqk/zwtNzoOxT2
7SMiWMVNCzEdHU+QpoJOTo6blhDjgs0GVwEtv7KUU5WKHnA3Xf4dgNeUtKus7CGzxOYkJTfjF80d
n5Vvgzt7C+oIhY8KAnP4mWZJo1OtDIHWdL4U35rSw/ndEf0+R0pqpsuDbodQw2j2qbGbtUvO4NVq
cZtv53Y04I0W20H+WoxjWN9r2SVv9mCFf7dcZTaueKHAiOhYZVuOqTt6fzfSC/oX1r/P8Y5eFjbJ
Svz+lLb6vinyzF8S8h3VHfPT+d3YpICVJRzjlAbmiEkjkJTs0KdXc3csRSOUmf9/YuwVBMcyibXU
c2hgw/Vb66juzQd9h9uR0G+3r0XQXZU1ndhMR+DjpujTos6pwnBQiceeDVLPGh3okbjTq4p7UX01
ikSLt/OpK0zOmYeMVBWlwFxuO685ZH4QevrsaU/mjviviVd0zizKIGxu2QqTc3DSZnOqNsCUyOzM
yeD0zVNoJ8F5x9i+PKxgOB+vDSuu5w48QHPPwKCBeqelDsGDzK5O0CbKXmMK0YG0zdwrUM7xszEa
him0mcrQiPqb3Jv2GWaxsspvVM+Lwpg59yfPXKFxzt+hg6cwM6xkFV4voYdOfS/RX0ut9s6vJVuq
czhcBNBYw0TDN8+0D7p0WkQvctsJrZUh3CGbNr3UDwTLNroNUlpqj8YN9h5MXcOb7rPGY0UdRYAo
FzmjyDTu8JurmELEAEvYRkGr1Y5dSc4fLd4nxZ2pVlJdh20q6nfrZfFqPRGc4NsRBdl7TJBH48mn
EzwtFzoTGCGX/9Rh5JDlLysWJGu3Fsq20U9JVBvf1fzXZ1+all0WBTRA6JdRuzFCwe9vxusagHPm
GSVXtKIYsPJrTE3h1y5md/uGox+NID4qgmN8a83WcJxPz70qLW0DOKK5ZR+kjauZAgraCs81BOfV
Y6anVkUAIbfDVZ/MjhlGuWM1yTFrSsHVW4TF+XFu1p00xzT24jmoolMW924mn/pYF3izaJv4L8w4
VfrZTmBU5xXfZ7yFvXX0/b247YEp64hecwRux39tDrWkGkoNuDTaldLVMgnu2gI34J+aZbOnXVrh
97U2CTqJ3JXZ5Fdq650nAbbVPIOuXIH/tCzaVoHADYueDK18zeRUBkYsaLvZ3JN/lOnHeTTmu+fQ
2KKurnfDXNlm28Ko2HqOVHk/46JtKLdoF8vHp/NQm7cWG6PhMfeWKWLxmba01UALUh7j7StLIMMQ
HW03zdFlbTk6pvnkO8zXEdDdtk+8QyofzQs1GWQ3pUgGtC/a8hJeRg3vv89dUEJzyhRFw++HqtoG
RqFM+9ksWrebqSgXJjKF26liJBiftwCqXXa0O+am4GNisxZlvT3chaSK2rGbZADkJyYrI90Mx/qA
dil8jYu2ZTuU3peNI/CcRqFZFfCE2nhc8peCXtvh63lvEy0XR9qLjJERdQ4Iuz1ayc9kFHyqikzg
GFsq2nHIZPx+R+IksKVCd0epNvdTISWCTySRKRxhV6Qq0xhdAF4EIX1pwgB20Xf9f1D17w3hv7uX
2jSaTMngXD56sCASdliuNG86GhShySQBROkmwfLxn94d5A8MqQIgaRV/yuu7pQ9PRjwJ3qU3r4sr
p1Y5Apjibmgk5tT/Kn0se2N0ILTgJbv8dQ5UFD9llYfhUMICwu1z9n1NOW6QjFSGiA48JE2cHm3s
3o9baHveFM9kVxXeNyYvJ3m9edmp+w7L8QQqNFV50bCyFbpVg9KLfFRrfJ2geCB7xlV+LXxiZnZ8
PkLeATneIFGdV9oCO4egzh1dw+T7fhd60U6tMFrJn65RayOgdZH3cPwRG7k0qCogjSpzUhSMK7GT
ip7nRfvHMUizDElSs4VsWkgbOi2rUC6VwJiF/bKiFeS4JKSRKQ0mkLpg8IxXDZ/zqKEY0YIe75Ur
+xv5dp4bRcvHEUoqK3UuV1i+hO6a8jDQK1UVBR4LrDNeoXFVQ83cpYakIPD6I7vJ4kBJA/2m/Vkc
4n0RiGrXBBTJ69qHpdJMTQKL7OUGSgGtcTi/YpszEFc8onE8IunDQCDrhHsSOkvY9PbkUB9kjP8V
NXOKLOFYAxXHSz1C+djL01OXPOUihX4R1WscPzRT2eWhBYDaLyAYmgdSCvVtp4F+p+JM+Kz1elHu
SGQTxxCWlNplRrF4Y7kLpR0RDXgV+LPG0UFYjapdjPA108qcLMuddH7OB4ELiEA4OggLY6woc+h8
/kpQhC5VV8X45bybiRaKI4Kxr9ROYZuv51AhovNJDon/ZxBc7C/QEl66DhC0aq/sBGPUM3N/HmLr
ok9kzD9U2cc/BmRzGI2mxpOeYKnm2C0VB5Kgbv4o+SNBz+QcpPtucmJfpKGwsXZrUP4KY9oT1eoC
oDT9OuRPKeqbzpu18an0AYBLupbS3C7mwKwiu75anBZqmYN83ZHZD/tLqn8+oHGEk8W47w9QBvei
+VaenvToIaq7wDD/JtoN5hhH0c1yCWd/wOS4xwhrKapsWNgF8/zWZZHstMfs0LLPAOG32UZAfUDj
iGhsx6YftAQnBNnF6l6eA+innt8yEQT7++rrVs+sWDclGFR36Q99Tl4sZMhzQ5CP2rgofDCEo5+I
qlNc5kCx6D9ZvK/7Q6wc2+YCtb8PMBwBNblktxiJid2p703oS1TWSyEaQbOVlf4AwjGQmvTQ+Taw
Kb9Sa3jCdHGVO/xvLQmi7eF4ws5oOuQhwIh5aMeHBjUO+mwJwlZkEn8TUZQwGnPGRrU/u2z4w+LE
3nLzSytYJFsgMIm/iORTaTVWCrAlPZH5Zy7fap3oarVxXVzvEX8XmcEKEAXGstW+fYuXZuWLvo+D
wSleSsialW53LVLYF3CrxhFDQaNZtXQg5u1hpiekC8/HqXCPOC4wEzrHGr5y0QOY3Mh+ibelcXT7
YDzR2+ix+CqAE60gxwsSxdAWswLcFMivi0ecxM9qZ3AqP3tS/YYKb3VCAzmOiI0hTmwpZh/Y1QEi
JIHtj3e9F++bXegugtyEEI2jCkgySJ0dvS1nD/250gsP5AEtWGhdkzztQbCaIu/gOKPMsqxXrDfO
6P0ZHTgQInsuMH7BxLxW5UqsrycgXI3jjRC1HOpsAtBYvi+R7sXt7Gj94nSqaAa5wDSd+4qxes2w
Z3ZGycm+olfCgRkbdIGqDRkJURWjJhXekr5WdIge5xB9bCH60UQ7fbid+sP5DdowYg3CGzGphl3X
clp5Vqv6KlGvW6n6QwjubpSZ5jL1CRIp6tI4fXWfU8FJvvXZ8sEI7j40Vf0C/QAgQK7gVQ8yVCQn
u/abikIXKJw+i0JItGYc4xnmGFpoq628PJcdM1LwSfH/Xxz3wSD2L1jdTcquoKUcJpWnRcPk6HVR
OqTMTKeRln+08Z/zLrARMR/AOMLDDNeltmOW6CLUkTN/DP8miuYkwoY8ERDHc9U8FaU5AAi9us6A
8W9JGczWTa0LcqJbFPfBIo7i8rAwJVMB0NQ7coWhA6xSWDl0KWZVsVaaS9qsPgByLDdC1zknbAkJ
OhmKK0JEdcIbhacfADhWS7R4VnUKLrAxSbQJ436nFcUCBXHTj7Fppf4jCu3Uifpv01zJHmY0iZSe
BWzE91EMmOFsRRKIQm/prT1EpzrMAz0S6gaKcDi2wLd6140zlrJ6WahDUduNQvnQs93ilDw1NfQ+
/5dprSJUjkGUKC/bdATq0r4YxQPpH6QLhkivt9DgWCORm2iMO0BgtOe+WLorJSUXXGc/YHC8Yagl
aTobGPrj4LHxIckuOy0okWNdoaKPalGY8T0TS2ovFZGBxkQ/WQG2hvslJFmZxKP0ty24BwpY1+DY
Y4kKJV8UhECVnTrrhkSCzITIBXjSKMOCRMwFxuJv6OSOIYSPMu881Yps4HgikhM1IoTtT3Ow05dF
1MgvYFiDowm0K5BkSRCkGPEpBUVCvBJPDYcynaNDrqai0esiD+CLUup5xgwbArwuiG509Eg2+z7Q
d/Kbv13wMLh2bn4clIEsYVSz46PQHknxd6bty0RU+C66SvAjoGIDCmzQGUSUPnZvyg7WwfDqlzFg
IqyhKwmIfXvDUGwjK5aNdBjndFNnalITFrjjVamTm09Td1IzxxTptPyHWe84nOOpcVQ2qozgIY/a
vLd2THcT6nyZU4X+4LN2CdHDxbarvyNyriih1clYGlhWITXu1HJ/arRSELJbdYdwid8gfDtQVis0
NxgIJmm0aF7csck7xrd2dJZd1qOJhnmihBe882H8H37/jssdUhOpQ1TJAJflySNMuoLY5m45srNJ
upRn39G4wymfUrujOTaPpvsSMgbouPPJ5EfJ25SFfCea48icjnue+bCq3EmlKOiHjlTgaaqOSU2P
UvY60dOC2n+qiXaQ/dvPYTE3Wt10ocpFZAjcwjFrrzxUQXSU0Z85O/2LHNCg3AmHlAkiTmHHwApQ
NjMtnwwAVjaentCwgwGcaKMZEkFkC/yfl4+W6CJ1lQEXmZLnNIXGJ30+74Tb59W7V3DUsWjQETVK
GNLX9u1oqK5sNU+TmnrnYYS+zlFHpheVXiowRNqz+Kp3EiqPXPpCDzQY9+38p3gccUCJpCimEXbp
xkE5duhHlvxJ9mWCdp3SjwLhXEqBC/KPA6pVoty2ZcH8+uvSZB3S1GXa8kaQBb2IPASOwVc3DLml
oe0a9hk0deb8uyTq6mcbciak+LIGaltmSlRmD/1SGciUQe6u+Fap+2SMPdV+FfgHY4NzcBxbJL09
43QBXPPT0B20OrMOq2Ef7s1iN/mdK37NEbkk33eAwcqqbdQlbgKvs8tmOUs+ek4eF58NGRRecwWB
pnKMERGj11uTrWfhZ4X39lyN8QP1z4Q6Nf4/acFwfVFXEljYVDD221BVTIr8SFTLjPr+vIjxybfE
7lx4uowDbgnO7962r7yDMLZcsaEaKzXFA1XlZUQ+DGgQGZascZqq93N98Ovir7brBZDb/v8OyfGW
FoeNPCewy6yeOuuxpILDeXu73n+f46uCKqoZsztwWyVvzYWSOhzDyj+/cCIrOJaiUa90bYeFo7p6
GkJ0BmPovHU4DyIwhS+STStoYBc5TMkgWrAs1FXS55BOgq/G7eP+94LxtbHWpPRxx3xgaV5y7Xnu
r0cDY5v1xNENkfDTViHh2qv5QtlmUEY8IwFMV6APl08nOzID07S9pOoxc14OMIX4R4EPyXKQdpFc
7P5sRTmygrZQ1g0S4PPhxoyflskZSlHTuGjXmOusYmrqF2rWA3YNTnIrqe2VJhuupfV/5ue8JNOo
hGmjRTBlkrQvKZl/hHrsmlorWDGBo9scQ9S5mWuVinANyf1Y3HYXFPt9cAiODgob0nPFhN/vuil2
zH55qpJ4J8u2YLm2Cg8+AHG8INlNFqcTtkXZdR6a7fEFJLm7RfYbjMLKmajaBdNVPyByHKGTcskn
CztUNX4tG45pnpQ2FkQvW//Px+//Ra8m8wpMlTVhPrEMkL4zvKT0smxwDeU0iVLSZ70aONwnTxPp
uTKXwJkVnHlZiXmd1+lll+Z3Y9hVbRU6yUJqI2N5b6P6siRfe2E316Y340jVFJwCisq3xKIasY1i
ll20rtn49u42e9ZQZK66jVvdMHlZUcnW5rKtADkyCG0ZA5Ii3PbKMHc67TrRH+zUP09q2/ehFQj7
R6yWLTIUSZdbWBUfFkhVLfvMrTCwLoJVEDQRBRLjyE8et0LjGIFOTa8WGQIp+WLt0Jx93e2Xm+me
pRHkPTqrRJr4oj3jGAKHwzRJC6wb1Z2sfBlEpS2iLeKIwWiMbOh1/H4472nm2elxDr3zOyQygWOC
vE/joWG537Qvr8bcQiOAqLZXAMHn53uLtvbb56BiIkV/l2mCQhbBKvFtpXkWy3Rir3gK/ae27EAv
00MdDU/nF0rkyryw0SRrSq2yDHb02r1USAjQnekPmL8UKJ54to4Qjvn6KnJsK7dbCrX7t7EVbNjj
sreRw8a3rVftJMHNV7SEbAtXYF0bYvA7W0IMXrqaY8yXo+k3vZMFAbp5IrzHJ5+WH9XOCnP2PDmj
SSge3G7onTY8kt47v1fbHqdBQkYhRDb5lp0QY6pqqaD4QLGMOyWxbyJMzzsPweLiM9W8Q3DngdSN
sjxl+NBToN9ZBgOyy2g7Ec7o+Q83eMfh3CAq+4kSCzj5qTkMKMWH1AQkQkNn+Uc8IHP7JoIG7X8X
jvMD6HYkSRFi4eacFeKXBzuAaJJbIwM8O+WXxcej9U5UFi9aSu6MQG9sOEYSTAyvu0N2rK5YSls8
Rmrb+d5t4w4Huw11o5BhWzhKzqBJbkgUp1+IJ4vq94TLyJ0LaTS3WTjAIv0R5cNvc4+8zlHnfYum
Mchq7OiPC6QMDSh3/d457qiQl0hLzAKQQ3eo6p9DIijfEoUUd05EA/olZgO/L1WVoxfotREF7fZL
wLsJfLZLHszJlGNsUH6aXv5dNBRTvfyaViLKnrAVORPBfLbLVkprmCLAYSj5ERZ91SXMVFSe7CS/
LkvfEDXLikKZz36F1jDjLQWA8s5+bA7qvnAHp8PgdySHxG+g25T+2yFUjjjM1khai5nXWjdJ8bhM
vlSKbvgiDI4u2sZcrJRh1N13ujgTzRyq+OeJVugWHD3YmJRnzzlACBQcor26h34EpNXYwEj23i5y
C4GjqxxN9E0vUxpVOObHZzN71UTjf7bX7G2EoqVh6j33tVKbat/pagNuKJlk+lODIUr1Ihoevm3F
Owp3PMVNhvkHRY17t/ZzSV9iUVXvdrZEeQfg3Esfw0m2LZiRHt5G1O6hOnH4NfzgoqwFpuLo6M23
TMxO/ng5IWOh1hXLGkNabOncWcFg2lrQXb7tZSrOPYXgG4zw/cuY2QVxCYqPfbxkvYlpoIAY4zT7
LJiOk88av4eL6lZWkFz0lKQtpK6MkCZJT810MsurNrzkqWcFwcXOgPo9Yx4A0WgPU+Zq7cv54Nx0
s9Xvc8ECfSdKIOWDe2N9ndEnS/Tv3zyzV7/PbX2HSdpEqrErNnil1ch1Fb7oUh906v2fGcIdn22J
/2xmSFc/leS+MwQ3361OLAPSFb/9izs/5QrqN6UpUdRhyS6Zj3FyWponzTxE+t1Qq44u3UX0cN6o
Tar5janwCRipz+NBmWFUFCtOnj2hhsQNhwuEvFeWKXz6BfLamT5aQEls5UkjaCWPR+/PDOHZjNCx
VBu4QSxRd6aRo8kx1KlEpLk1efuDKRypTb05JinBJumdOwSsFoH8iPzoWvOyQzY4k684+Ar3RMMX
N6NII4rOdMQV1Fp8JLhMN2q905BbapX7pLztLpkladgrAG79ytmSehm6kCjjDnfLE+Q53PTVvGYj
s3AXpYLd2ubSFRy3jOUkVYWlY7u0a3Zis7L49EcfGM6vOe2i8qtNN9csosqyYtoKL5JHJqUmkYFd
GxFHBn1Ow7vIdi7wwBUGxw9DJ414sGTHQ/K1U724Q+eucPA7W5dPN9IVCMcRoYq/jRkiqXjt/WRP
riZM/Gxf6En2skDyqP8nNmH1PrpdYcbzQkzAVW2f6gGNzX4ICMriD1MUWZecRL9tU3mWkHs8PvTM
J8xmR7K9Ke3+zBjOxXujswtqMScwBkdPUJSJ2/wkOO7Oe5oqc449qgTSZh0j1AQTehf6JZu/5ONw
STnhaqkYXaySMbo+qmEXMzcoXlsLzUXD/vxabZ6qOgYhGUiWmwafhmkwvLEmBtKkudRqz2HRv8Sx
Yrlmmyd+Gz6dB2NH9CenXoFxV4RiMPs675BmlpQG7XkFhHczyDIfk1ye941e3vWJXF+UaFqBcveG
Xh7/rTbVf6R4UYH2fiXvE0Nwa9j+pFvhcLSAR1A5siyspE3QeFgGBWSzh6N0PXsXf9JBBEs1IVCl
aXwMlaltaJUCtFG/UhOvHJ4rURnoNnevMLg4Ug1JtfMaGCXxrHum+7zskTyrGkfXnV99PxcMGjPs
FSQXVdFUDPlU4HRSwseo2w0iBaT/2KX3deMCqm8RUFUFgPhgvrBRbWrrZKcxIG6JKVxV6Z73+E2W
WNnD/r6K37bRm7HssYRTU3ukdLrpocpEkw63jTLY9xAbVYv5bB9R0tY288VQqddlAcvTRUf0ivqL
7rB8dOyLXouEeFwcR+XcDVRSKMte3LICbiTQ0JYKgQ42ymwQLSLbk0+0sTKPi+DRxHeFMgHOQusH
dAAxtVSUvdhkphUEH7zdmJlyCojcnh0LzTJqGISd5lfdj1BUD7pJuSss7miv03ahSozdWqyf3Rj6
erk4lTZ7USeqbt30vnektw+RlffpedyMlQWrpPZopvd9fW13oi4WdiE9szlvyYEVho0RDjRTYI2S
aq1TTfpNplcvST88F1bzddS7Ux4uDxZpYqdRZC+/ZMyJYa+M5FgK1erpMOG518OQkKc+oY3b4z3b
TXQiOIsFPvJGlytLw1htx6wBULzczdHTNP3Mctm3jKM1d4IrpsDj35LKKyiIGeV2UmNRaWmjMk49
lIMhOPhFvsFxRmVGZFFzQKj6so+l0CEt9Re19s8T4Kazm6xmHGLjBsZJfKSmITXUOYyxaKZtu1P7
NOijp6XPVNT2zYLmkxuucDgvsFOJKoRtTlpa+5K27mRJnkpC6tKG3KNlQjpYmuFIYbI7b+B2gn+F
zB1ZkirFtpow//uLKdmy2gYnPKRf0pvFH3axD91hwf15c+tWiNwZRtGIOaeSDB6scgi+HtQW+odT
cN6uTRdcgXD+kRIkxiaZUK8fJMdKkF6tFUFOYhvClnVcYtgAco4IR6Mr8onCBZMoSdxMGzonzK1L
Qgn9Hf8HwnPgpJFaMyaAtM0P23JUlQoAtj38HYDzcN2A7qVUaQgka/CIgRrq1HbRQe8OVLAlIiTO
xzM7rEiSGSCgWfKGu77S9xk2qMwSAdNtO9i7SZxLz8h6k4zApGIonJH6Ff0SK4KDg52onwP2HYNz
YmPS9WROdQp1kNoPJydpg1w9tMXtEMpBHn85780iizhvbi19zMYUFlmdJt9hitiVkc7LqatQJnQe
aTsbvnI4tosr7p4nYuZSBii7hsh0vysgiWxXGJ73v7xQbNplQYlSN/ENoGqcXZmuUMVgJ3ySvxrZ
oakatx4EbvcWIp+2agXCWRSZENkZenhaVzXV7SDHqaNMUQqVzQEaPxqqPjsV02S7YmgeJiu19l0u
v5xfVZGd3BVQKgoLc0bZMUKqXdzcg7j2UyswlNnxyU7bgLinYRBD41vZlbZvEqufEckLcUOoMLeG
1y1+OwrCa3tBbdvAvUXV8XXPWZNb0owhix2AxtKtpeYYFelV00w7K+4kZzFmN1mUfakpgYKBLedX
cvvyvgLnrromySWMyewBjt4xNeh32W66n9B9ebF/rsA4ilc6eawtCZbK2kvX+HndOaUiOA63vlMx
0xEJFx1niPpJrTm1SJXqykS98LnIHYz6cPEFzkanTMGbkHYgyjIKEbmICDGHNjVKeIp8z5Tk2530
IMm+cotuILwOzal4Et1GAHywkXOZqcsTXbZH6jXGD5rv6fBVUgXt/CIIzjEyte9TDIWjXoZrBbED
tVVcMxUIe4hAOIegGp2rDqe+Z9Shl4cQhpocaRbJkG8cLuvV4kvSDY1OWbVgtTrr+9g6KprdlS8x
zmUy7nNRunEroj6gcTeAVB6LFlSIw8XwGlRDeJkf+Zm7aAFFI38WiL6/2V5zPAU8Q9fwBoq7Hl8e
qphNH1UU97+cKHdVOTpZGPodWXxVGu9sSyRYv3FN+wDHndR6GUOupwD9F1kb3WZdbu1qfIULzs1t
x3g3iv19dWxOVTJnirGgok3FEi4PBSpRJ5FC8AbDM5VPVIFpOmief9ltm9iYNDPEo06CkZES8o13
tLwtx+/nOXZzxVYw3IoNOpGbQrNxt5Em3GfoQVPnS5ZrBcEtV5O1UJDJABHPjT/SH5hrv48kURxt
bsoKheM5JbSkogyBsjSHqr0xGq8TRY9orThiU5uilbIJWxIa062q29dWWP7hWnHEZlEt6pYJVjQq
3p3Kp8F+zEV9+SLP4nitb4duGPAk6TVR6ch149nqM8n1IzKN533r/JagxP1jnMhxboRmCWMKKXJb
WXVH+znGZew8yvYJ93vnP+WXLZRj5mOHbclttDs4sjt/qYI4SNxmwcB1VrcmKrYhm6S9glQ+WhYT
IiVpgSVUH6cX7Zjth4ANQsM49Myx/XA/vmBinXSEXm65u6AJYkUMGv+aY2vDVMg2VlWtdaegr8qU
BlT0KSraOo4WkHoeqk4HSKxMntrvZMMO7IsO2NUqcsRgNhMUKCJsXIR8jCvHeO2w1Z9DMb4KPOR8
4KI76ON2KTWSA50Fa8b7ykZ5KAaUewVe4tF0azz+ek4WyrAK3ZJjCzoZdOoJQHtM8mSZ53bwlx1r
jYC+Uebk7nJBZc4Hz+DIg0KGvZJneOUwXg3zQ5ceiknwPSByfI47iN0vbcT4yRyJRwvQh+bI1G3V
h2bunSpWBcG9eX94dxE+JRJDZrS0KuDJzYMyfKdSh/mM6KNTrpNepPkv8Hk+PRxPc2eXFMvXTdOu
T/QnQv6KVVEmSYTCUcdc1KZsNnD6XpWdVrpL8fU2it4IRCBcVkQhmGmpaDCljpymvSOZo5uijzN2
Vfx0tVttDUcR9SC3VZtja+bdL/kL8lAcVIyWkIQTDESx9CZbsbpxSQVyPE2NRet+TgErXIf+uWPF
zuQqAVT2DiJlFCEgxxhLk8bz3MA466/Z7dhXk29/Tw6Lyyb95a78cJ6htgnKhCqdpiD/zJfSaHhi
tpPOhFPYj5H2UIlaeLcyPaCGdwDO66QpTMwUjOTRxmFNIMO+xhzN5q0vY96nosuYyB7O/yq7lxop
AVxCvtHhkWgCWhD9Pud7sRIPdVFbyJRmuOydMn13fj+24+d9udjfV/7W6XFM8wS/n0lyIBeVEyWa
s6QXZQNWu8J5WQtd+AIVzzhlVVe7rw7FHhLxe/lRywI5YO+TSNGeN0y0cNyhFCZKlBkRHE3OFWhe
N6eqndw/g+BOoXSQss6KYFSU5ze6SQ+R8XweYesd44M3c6dQbizlWI+ACDNnfK2QuYy9zJVvMQNh
QoQqe7HKp8AjeGGmfJz6KNWwcEYeO1bt6FDAFLqdYHd4QSZlxm1vIbBrpnedfSeUIxcZwbFAM5R5
hNd3+JtObipNddq+31e6SMdz85KgyrqtsvbZT4rkttVJWiEjeqK+8Iv5x6C+SsNPMku7rN03os+Z
Lc0iNnj7Xzi+AWOplGzIGmwNJnlVJ9mtkVWrIaU8OIrqt54SYAJC64q6Nllsfjr+VqhcJqVvS0Nr
QkZB8m6ar1TzUbZ3DQnOu/rmjq1QuB2r7FFG7QxQpPJJLZ1K/h6NfwjBcXWoLNFSoyLaK/WfVvYT
espua4rms2yvlgaZRNVU0UDA8c5sZFXVWzjAwXcuZvm5dW25XebhTL+E4eB4/yJx9JPl/RDqrOi2
V4/G+JhGgtTj2wT5zxv/DsCRD2inXLISdys9L3XzOq6bqPIXs1BvehSnPaRhWJyKIsMwQUUztaOF
4Ut/Rwv6p49jN0rUkSbas6F2mi751JLt2EERUZi5dTcXJuar5P33KYu63CFZOBquVJbtI6Tmwkcs
qyTg6m0m1WRoyqkKYXmmjwcd5LOlcoyxL1D1zBPHDo/hDgM37qYHvT2ltWuj5zn2dUFmdZPnVqjc
8U0GIywiNOx58jggcWspjWOn+f6C0FmBsNBaneGzlCkF+j3wnYw0BzQpRrV1JlGB/GZ8rkCY369A
0sVsu0rGPTGWUEgHlQ3Zmh4rfBidt2Wb41Y4XPyEuraEqgFjjL9Gnylaw3c0J9uVpqPvZo9cy3v9
Wz4K3GMzaleoXCwpTb/IpQpqsKXFnZYHG292GL6O/N1580SryIVUZaKOvFBhndKeJumqJ1+S+Nt5
CPYTn6L23RSNy0VpxUKScgGEDpWyur+1mpMtPyzW45D7oXVN57/P421/QawAufPBMuIwV96ShX+Z
L+zzv3DLPeoR54CVReujI+pHFSwiL1SvFSXBLEO44hRJ/oy+e6OzTkopkkRlnnZuITnGKPGwH/c9
FrIcv47Si2G5af211X/E6u78Cgqcjx+d0+uKhYcX2NMkDxa+lYv8WMT6wYB2/Hkg0cKxv69iOKH6
MkLBHWdT/dOsfdk8xKLaaJEtHE0UHfpoCkZ4YRo6Knp10sVFuVk9C9IzW8+1przyOo4n9LrWC4IC
I0/bdQd6z67Fc9AftKtW8O2ybZH5/0i7kuW4dWX5RYwgwXnLsQe1ZI2WvWHYss15nvn1L6HzrpuC
6MY58kYbRTC7gEKiAFRl6bpMIMlissKoxaKgIXqGnAhDTWxEJrJaWEZw0LnRHY1w3vvbbyA28EZ7
mz4pQ+Qo0AROqFHepH4XWuLN4BqeeFQaDuVt88QZjl22gRyZsQ67iP+aGQ0ZSsHnF8hv74BnGGr1
yueWMUE/6g4wUazf9uJ0nNBb+SNufYZgFupiytFsqhg4oX7O0PtO+lV8QGoI3naGYPbxTC1MxHSw
Qms7KypfFnFX8JS6t1fnGYNZnfUSjrVGk/86KKEMIzSE1edw4rA1bzqY9VmofZUaIZ0O9RfyVKyO
16v+D9vB2QxmYTbSlAhTQY92rxHWtJtCy5zQCGx26AVWNVoipzaUZxOzeS9tRJqcwCalug6LLxHv
rfUPsePZJGbXHsPe6KQWAGSA0qjsoBGFr/zIdEt5vVPH7cX1fHfZp7ffr88eZ7DbeKJDYUSEUw+m
FfioXPCX66SxNDSOpzr0Bu/cwps3g+EDaeqaMYJSPOgH+c/06oyma9TPpWzTt6XY4yVCc01kqIGQ
yMh6um6b58Hp9pnX7VDdf5LcHFglh8Y5TmIwJCEos9TnFdxyap5RPJ5H3y5PGO/79P8rnqvnIlWU
mA5fMPgTBO6rOH++DLG5E9EaREkyRdydMyYYy9yhuA4EIZUV6uh8tTlmMbFqjbOeeDiMKXM0CWo3
Y14qbTdkiT3GoZPV1z2vLR0PhyG8Lhz7QKFZoJ1CrBIyUD00BMhR7jgR8SaxrsaN4Tw0TY4DuQWO
0j/OpR0qL+bECeE2Z38FwZBeVy192YuYfVVccqvKk31b8miIZwZDc8SYUqVHFo0jlMYuDonX4qq2
hQDxZS/bNEWTVAkVHIqqsMnhkiguqDfEUaiavMX0leIjs7H6PrPqkYchBYmMIFSPEiT0oaz+qc4H
TkjAM4JZKtUU9IZh4KasQOmIDDUUvfIuD9M2X67sYFYJqn7CUUtgh3Lq3XDX4ma22slfO1fzKt90
eKm5m7O/gmMWSyHjPVLVMS1B+RL1Fpw4EDmDJm2GhJpiqujWY8i4kXnLYfrSkrGsEFNHe2W2qz29
XURbYzxCeToU0anoT3k1O8nuoz0hdFEDrilJUHnQmTUUCtIQJj0YunMmR7FTF41kaQ8KaBqZDi9b
cNtBzmDMYgpIIyUSBVuQpYgLqDa06oH3uLZJcCuLmPFcxnnqW8oKZmRY4XA1D58N9ERVPqAoux45
NlaAlmcdSgG8XSq+qO1RSx8v+zod+Xcnk7MdbGgwCWmDvCYMlpH9Sozc0rtv2D9bZdfqD5eRONNi
MOQA94hwUQokKSuvGqiX5Er9IX77PfNsIJAGdZep9OlBWD7V8RX2nL8zgZq4CgQWNerEYMKkT2Vz
aEZpr2Uih3u2ueBsAsMFcoD3iGIARGCGdgJO6ObZ61qRYwkPhtk3M13q9MXESM1qZSnD1QgvlmSO
La951Zeci1n2zZxFyP+H806e7Gm+J1itnXiGM35RrOFJdA65Y+4DTrS26dG6ZBBVNDRRZVP0haBI
Q3EBaNYLzqTsM9HvRmjllK4RPXzAH1ZQzCj2Q5ckxYJJ0tLiftTDY5zyLk03J2oFwQxhuKR93FaA
iKSneXJStC3/WKLFCoMhzJ70Y99UGDG1Hvd5iIJM1HSJtcRZndvb6gqH4cwJFYvjEAOnelYt7UAf
PA0nf6b5DznOPZH/V7PDNrGbxULLzBy7+NT7XXXfFHeXv8+ZGpU5VdXGgrYzKaamz0J0abnrw9yO
dU7ZzvvLMCKbpgRRWhFhBzHZ/EMpmpVOrkod91NjqB/yOmx/dnicfCrbOug+1ynRsb+pkuKq+mD8
Qlpy9lBKSMjdX7aW+vKbtfz6O0yCPh+ygjoKJuzqOyi0p0OuQ5Dwc6N/iSuvmG5M8z/XHjMwDMXO
fVrEspbpdkweWqm25IVz0npHDwwAQ7Cp0ePyNYYdYtNZUhBZquGX2WJhBJGRxWNAuqldGjWGIdQK
EfHYAy3boxGSXT5WlYskDDTDgiTC4vDalNLRuQTHsEUzK8vYp4ALMzcvHiXCu2beBIAalwyxDQ3P
e4wXTOgnl5Fu0G3TVCCiJH/Wjcy97GiUbd7ZsIJgPMBsFnHK+163i1J6ERaIvHa6p4GZxqbd5Ub9
NECtnRMe8zAZp2hSfRlVDWaViYpsDIW4hay5s6R914fKHrLRayae5iJvKBnX0Mx8noIFmOPim3lm
G+jLdXkkeQiMN+hLvsiNAoS0zayyqVEpyaHY99dndDWtJovZOrIojuRAB4RyGg/agR4nhMYmD7NX
XYsQzm75XRXf0S4DyewiRTbgWTsAZNvJVhka1jx6Cu8x7/1eRVFkDZ9SREVS2AuZKBPlWszRYrV4
7pzqoUfuHJ4pyX10DYWHg/kwcV6T39+YvQKaiPzQvAfCisxuQqqwmhGJgymuJE92woPiqH5gNVC9
4ovNbnoGuof8D4yJxQtTVft+AVjTuyZapCgcazbnaPV9hiYSo+/wpgwWn8xvYfp9Uj2TV1rCM4H+
fxWL15i5dOoBYST7RHnGC8TlxcOdEIYT2jAXsjwGgGweyEH3aOBKUFL3a/b+TWe07aWkaDp6+0KH
TGXPyEqapShjjcFBs1VmrxfD9Ja2l5zpVvdpBYB2zWs09z6lknrdCpRZv4su1pWgA7R1JeR305uO
+UvvoRByJ/HyKbkWMisXG0ppDDLAOocWGmTOtKCDJw3/uruEtpm+5onEb/rh2Tz29KzXUx5qFDEx
vpvDU2DgxsgMOZvHpieuQJiVa4iBGmsJFlMODb7hvuJtFDwjmMU6pCDYJMf3lTSwWtysVYKby5xM
6M3wbmUEs2L7vJPDbsJI4V5wNu9UtxWcWuWkHW2vqRUKs2jx0jIuMXW3AQdC+vAhzc6gIh4KrNLL
0L1295FFrOoijoMKLj3ZdkldUc2BIlS6He3jO+lqOeqtRaR/lNxPkU94L6+b0eUKj9nU0fk0U02h
1m21bH0iSHtkQzpKV7m9Ijl9yatk2HQ9PBdoiOcJtLCYWZs03HXVgYYbvO4qLh6zkUeC2wCQnsDD
BGqnWTV33CKH6WSICFJu0a9RO1AFp063ol/p1T8NItuj+uPynG3GYgak41FyCRJnJWf1qJtrrCb4
SC8jOq/rn5E5fxZLzSvVp6A198Y425chN61cQTIsiEooIgY9IFPxpE53Cu/stOkVq+8zxJcNUoU6
K3y/goZui8QqsoxWbN7M8xHvJBw62qSLMxjb8mEhQ6dFGcDqigzonSMEKvI0hmreZUPPyxDaHjlo
okF7VNJQeP52F0YFqaCYC3XAAbIV8lcpnDjmvM8ao1uUcYZgoljTnEe10QGhnfB4Ge0x+/ShdjnK
111kR+nh33Uq3d4aV7iMU1TBXOipqsD1k73S9Gi1nljyeG8qpwyy0Rk59tNN2e6oiONHvPFsMOMt
QSGmaQyhQIia4Cwi36vKl8sA9APvTlj/swzLjHl/LmUtDAoTI6r4y1Xta3vVx3n0yDsc8ByR2RfV
vpHNLgZMWovPgzZZZraI1lJwe0NSlntvz2/GYLuDqLmeJWILjyc+6iZRwFjbgl0cldfWkMKe1wh1
2+fPcAzpBkLaJnBYOIZpi/2tGr9cnp7tXXK1gukPWIW2laR1BIUb1J4eeZKFp3wRP3Xu4pJd5uff
L6PxrKGzuAJTgkgbDUSjSGg2Vac0p462GGg4Ps3zBYYnmkFQkkwASjNfk+ilJ9gMecEFzxKGKBo5
HsclBEaR4YELLYggI96OqKhInmhiBXRMTiFn8LaPiaupYkiiqNvZRHyGkNarM8hQtj4OCQ/kvnde
Ux1s/cfl2foDGyqqqIlQl9bYRrWmYrTNrJq6PatWcRX4vV9C9/KTfGqfJ0gKRwdeKsf2zJ0BmZkz
VEi0RNQZDeO6TyBCo/4weTVE2zN3xmBmTo7nXp5LYOjqHTEPJa86gPd9Zpa6uhoMecL3E+FQKM9y
z7uk3WagswEMZVdGPeZBDoDqObyOd+oRJzdXeNR92a4O/FanHHvYYpEoH8rZeCW8ZB9k3zLzieNl
dFLfM+pve9j+HEROEJkNsEe+H57DO8HK3dI3ISPttCjqKlwFzZDuBa4Y9x+W0xmXvCWjXknneaGO
kP+aDJC5YNW3xl49zc1ucpUrfhE8x7vZW+1JGbuuiwMEF833iril/CM2Pc5gbkd/Z6PobK4YNu9L
9HOdsWSLZ/1+QN1vb+HvgvJtylCqK6lWJfmDm+xS7z8nN74GT2dsht3RHy2a0YsX8Vn4rBNUlpHj
2P3kGMhzR4YilBGVkmi6Q6+uMGlP1K7ss/lNP41gweiAWJf3lsybNoYwlEoV66wE4tx9M1I/Mz+L
f8kZMsMZejR0hVjAFYNWPURi4ykZ79ixHYedJ4dhjbiJ9CBXYEWqQ71OsltyHY82niSa/nHSvBBC
55dnijNRbP3A0BmLCZNwNIhPTXrQeOccOiYXaIO9wyy6Dh/X8H1Zuio0N0sLW9KdsNgFnZvzmrnw
jGG4YjaTbmigxGvXxvy5VqfrUOCpcvAgmEivmcJ8zmr4gIhOK8Uuld3L88HjO4X+gBU14KkmFbUZ
AFKP0gBIadEX8mBPfkyzXe/7G7Qf5bARh9nZ1/G40xo6aAjEtMCKwqtYkC1T3Gm8+ySuaQwppFM6
qL2I6RF2wYlKdkWO5sw33Wuu8LjjER1vqhhGqISsiioaxurNqWq8aPEvTxWHcRSGDoxUnbp0gTlk
dPThqYxcIj1+BOJ87mO8rdTiDILtOHDK6mx1PxLlVLWceHV79s8QjL+1VSGi8ywgponskhBik+Zd
3YoH+edlU3g4dDRXfq2jAKFDuSDioSa5DuLGbjPpc6dDHw5Vg5ehtifm/03CYZY5ZfYkaAoItmPz
0WYrRO8BtCfhZkhctAcgDNcUgjTpkATGIUl+kaJvYhM5wXSM4qfLtmw78dkWxgNmw1QDXHTh6st4
rIf7vPmQE5+/z0y/kecy7MD31cAax8OioaSQEwrzRoqZ+ZR0qaahpNQOkZkZdZBIK91E2hMp4+xl
268Jq1sM+ktWPlZ3InQlR4r0lF7rN7KH7mRu60HShR6+qMCF+nB5eniuxnBMXZmBoEPPzJak0Orl
WwmdNKWecxHPA2GIppxrwdACgJT9Y996Cpqu81bnHy4Yzn7ABB7KNJskwDU9Xm2VW3qGDAq82SqZ
PToFWl4XKmeNcvyaFcBJ9Tib1RBTpc7gmiDzpZZXKETH/n3o8dskVvemaTSjQb9eHFNnlMlOlYjM
EeFuFFOfZM2niWR/N02vQ7zyPgIFHGUxME3IpDtGS+4HYuMOCS8xgWcWwwhCWITyQokHLar9Jn8e
KckN13k+QLKU14OJN00MPZAhi4VQh00Fsszm7C4znMsLaDvgPU8SQw6ZIpdyTckh28e7fy4eaRek
dncZ5vLVLR5/GGogWo27phQ4KAgPfKqjpuyTGd0ZIK/g8YoIeavpNQty5QqT2RMjkTBHop//avb5
qxhla6JllfqRHonr63D6sPWW9sTOFIiQw7ZSGF43O/Xn5dHjuRxDDkiVhlwVvdLXemIPbeGlkrxf
cOKvh+FLUSSPl+G2b7RM6TXrAdqarGxQMqEwkkyI3AZvdjW7+JS6CfrexnbWWFSsSAaXD7rLQd20
coXK7uhiG87IXKEPg4GP+w088I+uYku75ljshMpOrukeYqr28pHUiBUws6I7MzaIJgK4hVrbkttj
Y1j9wOkYSxfSOzZcgTAruSikvoB2G479ya6skP9zkEbOCPIg6P9XXt/hd5OcPsvUjQwDbkxtdHqV
U660fYpYGcKs5KAZDVyw0mkqrfQpQGP53KdFh0hv26OBzNFwDZ66EBeTus7KMgycYRp0AdTu4NTX
hZPgoVpzKpfKGZHv6v6yK/I8kVnQfRKjYcMCE0keWnEUWgWKkY3EzaIHWeelV/JmjVncKXpQ4CYK
tqlTAsWsUyZVV2XGeTXe3EfOk8ZWO5dLh/p6OoBd9dAYt1r7l99nQn4oeY8hOmuBoaZ9RW6Jwolh
6YhfWD06ww3pgiTUkIZHlbEflqcqcOTWa8d9gpy2klezsL19rEaLIYQqT+usIkAbPPQzgJbxsAuv
Jpsqafe72b/sbDzn1hlmIHU3xq9XQI0jeTQHh+ZgB15m0QJxc8+7btjc8VfGMSyRpMKcjRmMm8Xq
kFffy/br0Mee3Bgu9s29MFU7Q9M5RwPOitIZ0kCFW59rlDRI1TjR+JNoj+rsN8Lniaejw1lObM4W
mcwqIdS8svgkQGZm/NyYnNiZ/thLzsjQQzkEhTbS7VHW96nsxWFnTfJBbXmSQzxTGGaoFzIJGsXJ
5dt4OGX1p5wbKXEw2HSsqUnGfiqAYRZWPlsK0kkWi8qSY7dfGot4pRc7/Y6nv8nhI7bGqe96I5fo
46MwHpvspH7obujs5Gxl0yCmk9DAje0C7SkNnNq7NDokaADNWbs8OximMNsuygXKFDRZr3Bq5KQu
d9lrNnmKLuZ4VvhyGZHjewZDFlGSx4VC04uS6LEPEQhGVorKkIpDSjy3oP9fbbhE0KsS2ut0FR1n
2RvS+1nZXbaEw0MGQwlT2illQzfZBHn46cF0Ry/aiR+7hVx5AmWmlSVi0NVC1wBmTHdVeUgrjhm8
kWLIIINWSTbO+P7Sj5ZU+1l6Hy4/Lg8VD4MhAhM3Nk2HEk47zqA1ZfRWG/aWwdtjedse2zIgNAIS
0sxU3A8vXrxbaE+7Xb5Xob0acrVXOY7MNn7vFsOE1DXu2Vs5R6eqE1WKk4YrfXj4yNgh1xC54zKB
gPXb+dfaUWnTVgJO4Y6daJvY7srHyxjvWYAKEqoo4TGgF2CwT5Z9KXb5WC3wsfyXGD2mvEePjRDh
LQCz6tEqFvdcInL+hB2eKmmH+dKvdq0nfBU92rOEl2Gw4QpvAZn130ZhMEUdLApH5x9xCvRIni3a
/B3uwH0Tfe8MFM5QUVKN9K13TbNnoe+SIJbpjXG5M7txD3HTzGq6zA41Xsbr+8X0FosJJftYiaQI
TUXtWqxbN5unIzoyyMe8qk3nsltsXHq8hWJ2B1rGK4QDoKI9RFjxXl/s0A7DEi3I5nACLN4IMh5C
qr4SUYaBh8sgLixpGGyx7a/rrDgW3ctls97Hcm+tYnwD6i8TxBdgVUpwziRRhrZHwkGdKlRrSb2r
LeZ/FiBHxQeSGbGCDQInYUWhoMxNpILe8o7SQ1W7cvkyDZwDxub4nSHYA1Iey2YxmdjwUlySV1CB
0U3c5xmPEe+Qvr2WV0jMUUkKirI26JuS8hW9PHUv/Wq68RV6vT6oduLqX7hNBahDvw1X34wee3ZK
BqVQBfrEQDO8K2/aFUejsHrP9DN33GkFx+s319fKPsbpNTS3GVS8+9mB0u8h2Gsj4eGqmHr3shdu
U9QKh/F4PY50UirAmW+Vyo6vFVzyGU4HOS/YJTjCw2U8+rlLo8h4fY1GM0VMIyJ6uRL3p4A8XQZ4
X5r91svZM1ISjKUu0zO69rWMbMPXQfJktFTXhQyaHccWOgrAQ0JUcF1G5s0YEyKNhTjVMX3j6siV
2J9i088N7zLE6/3upeFjwqSkmNFCoIDXzweqf/Zado5KE3Ij2Y3V2KHX+IX9IVJcuQiz9yvmNEt5
CsMk0jwQ7Vms5aM01a7KE6R537jj7dyxx6g5L+piiGGeiA4QmTU45rNgZU6ARCn5Vo1gZ4bU1wwv
OU88fUaOY7JHKS0hQZjQRzc1SAYnMUgN2W+e9DKPtdgD1YLjVDzkMDCEGBduZmOstULxPkHGHGmc
H4s/zjPHykbEWqTWQQM4s0PiaO4m98qnJd7jGdGmVSlC61z2T94g0v+vTgnCOC9o4IpB7CI/RYJb
vr/8fe74MfRRCosiV4h/UEJh9Y1l4No0RoOsKLKzX+WePoLUHAku3pJjD1itmptEngGpnFRresmv
qcaY5sinqbI717A0b94hFejzZUs3o4PVzDFkIrZS2ul0IyVq/bUtTok83BRmi4yWsrSUNuIoU3K4
y2B4pY/krG4GwKXp5xodrWbBJgknNuA5B0MjWRl2RBCBsXTPLUR/Q/J4ecw4AOzBy5D6VhGoc5j6
rmjuCp4u8vYgqQoxDbT+glT2W+/O2pCIYYKILVHdWrgLu10fcLxte9rPEMw8LAs0AYeEgB/QCzOu
7miJaYt38uglbdzLo0WH+/1WcoZipkOsFDMYR0ANXrjLXWPfuP9GSnPjFYzGTb9x2NS8uM3CeTCA
o94L98TWbHkXOAFeAGzVp2+k3WiFHk/+/Q9RwBmVCQ/HZmnQnRKo5HZG5QREs9HczqfCV/vXxiSL
TRxx1xd74cd/T9h6azBzMpJrPZeaAND58Fijn1aRcR7a/kBJZ+OY2HCMZqQcUOOmG/VGO+QulbqK
f0JyOjz1Hg0F6vsidXmG/SFWPOMy9N6V4mhGLXCj2CL/CJ0I18GPuXXppmx+4gFyFhyb0pfFHXou
UBctm6dB+WrM1xAT5Jz4eBj0RLPasqIoXPp8AUZMfFPvbSU4iQvvqpsHwjBHkiPftjcBknS7KjjW
7X4aOE9H2yev89wwzDH0Yb10ECizVXM8iilxEWqhLZN6jdY1HObgWcMwRx5mbVVnWMDNiHqkVrUy
dFKD8KdzmaC26dwwaMU4WumK9GesZiYZTXkaC8CE2X0YPapc7WK6TN4z4BmAmXoB4qF5ImDIOrwY
1XcZ2ha9xHv5VkEULTzwjgc8cxgfGKpMHAi9nDEaEVJHgvIgjirHmf8QQJ9NYr1Ak8dFjOkKvSq/
qV5zk3nDUfmkurqPWn8oLoRozlvZxYmnGveHyOyMzDhFEkG5MCJAVk6dE99pNn3/iO28RLZIjriM
xw3bt0K4Kfx/92BTr7I4E6cW3ZpsxbieyF047BLdGdDrL3EN2Q+WT/lL2NqXXXLb88+YzK4iK2Eb
qD2MzEXB11BLJgXTjVHw3rI5rvLKwyvPb+Iy6icFMFneOoISuPW07C9bwoNgthBB0/tCD+GNRBi+
poPymKG7xd9B0J+wsqJA4aJmQiTNDqQvAXmRFE4qyHasdJ4Mhh/UhZQCsn0xSkZgzVBuj+ZjGzcH
VfXG4ddlW3gTz1BFnjcoFy8xXGgtGrRej/A14b1gbzP42R6GIFRt7BJxBkatCQ9S8ixozT7qrkZe
WgbPFpYjZqJPGSUiefDT6WB2d9J/Fq99PcefTWHIYK5KY57p5XAoHfrlkAm1VZJvl6dkI02Wxlm/
QQhT7Ju0sSAsdOcWfflm8YpPox+75NNwUExLdHIvvJE5i4ZHcqxogJkOomnQVdO6EzIaEg+9jPHA
i5bnBmRGM7vmrSGOT7x2u1mtoTrUh1TCScRW09Zpgm9KIx9q0Sn7n5cHcxOHYJOVdBXqBKwo0BJJ
TYi2L0irKn704SkY/VpJLCna/R0MQwm6kMiZHAJG70zkYfqtrthxsNei/5zDCtdA6wMRtd64bmCz
F4Il7gIhFxDUJbtOshLR13lXOZsEKmuvamHon83GpkK+KIaElDd7Lvy5uYn+c/dVuoRkVL1KmmRC
AYMh6DmO9aaCCJ+dpVdmchvXD+r0fHk2trfQFQYzHSTV5AEd5wxaV6wcKggBBQ9Dg3OZ5Da+zEtW
2PSxFRrD16Eu1001Aq1qbuvkOi4fzNQx0C3iL62iv2O1ZiTUskyBDBwFPSIeMif1ZVSrXhOuDOMm
ka4MYgi76FUDLXIBFIgHQbT0+RSpzmVjeBAMV89JZkRGDAi5/BILu6l6GjrOWtkmtZUZDFkXcm6k
GcVoD50jeybcQEau3s70IaK6+xdJzNtL57drs8RNQk3oiAHAqbeiB9EdT1SfSbAHO9Od5BtNT415
6eabzoebG/CbKeNxmYnc0HmnD9QyMmxoFlpzdzWXo6ModsN7w94ezRUQeet9RiFDoVkPDRsbUwU1
jwStjCWUCb1QMY/Gz2z5x2UX2T6VK9CwkVVNM/FC/xZRqeNUqmWYhoqH23gn7VK7ly35K5XWgjSK
wnFJsnlsOuOx6qMBBlIxGjBfk4lHeXhu6nmvdejpjgSurnHVXnWF1LDKBMk8S+EMFa7wcbCOpPYw
k6uiNG0zwbXIBJG7ONHwFeW7WFXfDG1yuoZ3EbS5gFY/lpl3Ah5NJYIfqxnXqeqY/WM8eJcngAfB
zHjdynopSwnWqHGTVTep9JR2nMCDB8FsBmPfkynVMMUlMmn77JusegovV4nnRypdtivejOQozcYR
dpDbwaErEs+AB9zR2Tl6BvOeU7fX42+nVanFK7CsDcp80WHRMChuoH6O5dbKCtOOel76Hw+J/n+F
VGE5qlENJGk8QppDSHOkbD5JRm7/nRswuwESd8dWTOFpafM9CZ1kRlu71L+MscmcK29mtgOI0Ovz
3MGWTrkbx50wPv7d9xkqmcZ57NQJ35cz0VLyL0vIWSv0B767cjkbwEo4CUVetGYIH5vFL70AKebO
aqtPYprgFew25MQ3nJln6y+gki1EZQhrxGQn1zeleVK0u1HhzAlnbbIaPb0+iPK8YN4n6SrR/QC6
nVLADWo4pKsxDIDMK5QuaUBBMk+yl59fRRZ8SCyIPkQG/eCae9ahtHVpqhg6QGdBTR+gnm4vLwWK
muLDYHVWPOANvbEFh8fTHM/WGD4Qe+hnVwJFEw4Vtuio5hRcbAJQvpEVVOKIBuPaWTaWY9vj6DFN
n5P+hz4+fGDpnL/PPj4tkxoaBRVu6MjPYXiZPnQ7sPo+s5GZY4qX/wXfl6TIFmZcuC63g3mvy7wO
gpyBMpntLF9afZTpQMXiPhkSS+SdNTcXzMoSxpVzXKKlVQ0AaIJ7smzanTD/0IOWMyHb+9kKhxq6
Iv4APcJboQFO2nj0oTjxBqsf/c6Ndo3ffv7PvZrogW0Fx3jwGEHwr1QBl+TtTTkW+2L50I0HYjzN
RA9BE0k5by1KsyRDHgZiSyTcIW6mF9amLTzR53xi5feBm3OeI7cf71aIzIajmJGohhQR2nTpUzRY
IkTIpl3/pX0xvy6/MJJ2YfOe3KkZ75hnBcosVd2YSqWivN1PsYfGLnJwNeMeec4eZYFD3tuXSGcs
dkPCU6sBVoCB6Egc2UpmtVZthy4E1EW/dxRP3Ak/eKUj2wvg9zSy+5KSmwYCRtxO9PnPDA81INV0
fvkIHZ0xmFXclrh5nRZgBNFP0j3LFYdOt18aVgPHrOIWnW+EoMLADV51ZfyiXXcCpx4t+dS5Pfrt
ECtCjlV/gK7b58um8ZxSYxa2YsA3EnrgQaWF5hOsA4LFbTj6Ke9xGad5qVd+5u2HvEljlndZdDp6
/WBA5wm9svrIEhpPij+WorwaViZanYxwjnN03rGNr7Pd7BGFdzv4fmBdd9h1PxSFr9AYQhlSOZv1
BWhp/it4Motr8yRG7uXp2t5Pzp7IUEiIlsvIPoajdAIqbeOvSsKJKXkADF1oLRnipgHApGG3IrEV
dxwa5Mw9m9WakXlIAkpIQRN74RI6mpqf2m53eaC2rw7Os6EzW/yUhejyI8KQ5IogvU9C4UBso9kP
RB9oyMXrIsLFYziCtCSrJwV4afTPVYWHPMnOMk/hQ7Sj4uw80erNgHxlIMMZKjJaCwMNFO2ZzA7q
FXLkOg9NahW86rU/7P2/nY4tBqzaUZiJBNMGT1MtKtIjuMFOnu0FdzCmw9v7eduIzrCDkM014k7g
NS/JvnehAXCbON1ODB3hpHnF18DltVbjzh7DFDTUSLQakMuNdqLFBdNO/IGMZEjzQZqst3jdh7iA
DFkonVgM0wRA4Si9UG2NyBks85EWM6Dxjc/jJs6y1hnekKZMSSQCOKXtrFT7LnCb4W2ecFbuyBCH
mGujKBZwx96eMpvm0VBZesyZ6eOR3K8565vDImxyqyFISOAzsIPIs3JalOUgtNEnrZ4cDo1wBo69
6hSnstCSCANnnJLMLmJrdmmlN4IM1dYiaEVIbvfIk8TlgTJcEuA2T2hbgJK+9NFdxRrkgMPzPAdk
s1nnKIOmK+RjoZfcyXZ3ReUvUlyFeMrNPzKo3Oc3Ho+wdYKBWcnIJodZwzM50Dbxza76hcYcToIc
ZG4OBW8QGRYZEj0sBHQWw02udhBPw762IwcJDp1fQhMgO5G7hhtwcBYBm946JVpTZiINFCEEABbJ
fYJsa/VW9KiwLLeWh2ciQyLNIHWNYmJAJXR/cEy0aRx2c2Wpp/65sBQPy64b7csLgrfuGCLpoQQg
RTIsNILQ7koko4CYl+9/B8JySStB5ECAXSoR7FbH7dkgO2rHE7LhbTTsNYOhj4YYL8Apf7WGjYbr
nmbTJ4YYoDsRbilwK1/olFw4jrElhoOY911Ow20D3cCWebIGQsujLCL/EkP/8jDyFhx7+6CayFkv
KI+M9oTHqMKJ0GA53KuHwQ89XjzCYxSTCUjkJg/KBdJXtib6VIIjRC65brqKlT40VnEYd9wO2TSG
uzSYdH2sLiUGMVjGjEbcxI8+0Z4DqD68bSxaj/Khsg00gEcRGTrvoGvgWyihFqYg0FEa2hX5zvgW
aaI36t+j/svlKdtc0SsYJg6pTKGCfhhgsOtYQxpZicpJ9OEhMJxR1FLVNQIQsvCI2lSr+tid18oG
hiJkU6/CUQQCSQ6mdlDFj2z9q+8z7KBHWj83VNt6MB+F/iluT/rIEQnfZLkzBKucXMmN1FU5IPri
UxN46MFlCTEv8Ziuh3feuwJhTiiqQMpRwGjZeWS3T4rd4qokRb85t/doIUQFKQrrsndtdAnEtdoK
kgksBLktq7DC1BgyKh/SdnbmPPnejNdNVCPPJ5yv+zY/KkVy6tXxQ2y0Amf4QRJSs0erqX90CWSn
9FNfvNcsw6LJ4+1/7ohJbxBXaAw3iGUrtwXVpp7Sr0v6PGeeKdxxhpMO1/sZlNGFS1Z1ZJYwFqlZ
ScSoAeMNXnmNrPg9Pe8VuF/IHQh/chbuNr/qZzTGoiZVe6mllyalm+ESw8/d+KvhpMj9eaaP4YE7
88ZwewNZQTKs13RVG4gQXrA7vMGVVrH/p8hKrHezR3tB8wJfro0M/wVhJy9obouLoco2TYsuisRJ
bS12pgbaM2QnfOJlPnKNZBhRafRBngfskuS1jbe8S33hqXMVD+JKvuZe9plt+j1PIkOO4xhmSWfi
YttIjqqEHkqc2xXuCDLsWHTSIJYppiz+NXnVvkB9VWrLJ/M0uZ3N15jfLp/47SKE7RJCT7GC0QIv
a13dmX0dncmxqA+FE+P81832UBx1n74S8Jxlm6T/N5TvCvTxHqlppAByPd8I8o3S7EixvzxbPAiG
L+UwixSN3sv2LbGJdvw/1r6rO25k5/YXcS3m8MrY3epWsCTb8guX0zDnzF//7dKcM6LLPcS58n3u
JUKoAnahUMBGGktB0rT2n0nhYCSLI8EcE0hJpxs5csTxU0ZRbu+bnSxy2KEXkamaDDu63HLqRrEX
6kJJSeCgAjOW63hk0V8iq/YsontGJlyH2gwOG6SkmGbG2IguvptYC0CmWVJ18JQSHBSg7lmWOgPe
iTbdD3mBt2FdJTab/Zf/fmbIIgcAbdPEq8b8pchXB4MyjDRzSpQ3TK1OSKKU4ZBAzGWpkFKYFUYf
dsoHgeLwJfaD7xmoJ22Kc/YqEs83g3DUVXTJUDEDocNr0eUmwi/CuFykHjKmkxl0t4yHDAVZnyf0
ZTHOj9CRCI8nTgP59feNxKHPJ0OCuzhWbA8eO2VhZzfWl/8NPqk15Fx/Umt9alScd0p5N48fdeGU
Un3ghMG9XoI3CiXpsK6rARHdMDh6eAOGJqGc7TArCXu7XgH7dhS8PjVtJEmiKIRhjqVbFiQAkdL0
tdvuc/xBc/4Y/F+PpY2sscpNsWKZllXC3R10WhHwmbgFUCvHo8E4hXrGoh85PGNmxeo1zXGmst2U
hXN4IM9pFlUM1abMFftLSo2JoiyMQwGhjVBij6urYyXPVnWazdvOfNg/vwgV+BLUUR20MWEHcWY9
6sXZmJ3971M+yXcKRMtUhyszrPVu8NZzF+j3yq3wsziyrFqdun8oTv71rt9JIeiz2BuYqbthwG4q
4RNao2Y2gTTovlFPR8QOvZaIbky5Llr0r2lYvrZ8MfSTYQ1uk2fUGl7Nlbw5p8w2cSOl1IZxUdgL
Byvkbh/nwzL7OnKvjG8li/39JaQsgqm8EdYunSUMDVQSpZfVQrWB+fRnApjrbgQUmrxkDUtDTvFl
qJ9miVCA2hPO9VM9rZopwmpVGLM7iX9F3dEiyyWYHe2EAjLn+mAsKsBuCSHZx9Fl3GamG2HuD5uy
dwhRQL6/ZJRKPBCo1ZiZEZas7D6naBRQzWP9rr7ZNyPj8yZjtyRyzhBTQiZhfJG6D8qCBNCfbQ4/
dqqM2nEZmCZFhalm0rFKR1vPnv9ouRQOBIpeSLXZgJBBfFgzR7LuNSoUJLzkN4o2rQQzAjPiIm7t
CVSdrfR5XwniNigrnNdH03+16Dzl83+KnDzhIxohcZdGvShF/EIYmcJ+3/ilGepFMrEAuohl20QV
S/wlq6keCwLKFM75pXjJw4QBphywUrT5EPoK+nFZ9RT1isT8fMdFeZaKqtEyZMqgD5j6YtSpzGFj
y+mT3H1IzJf9vbqydKCExJgnlFRqss6jwdpU9ShVPSovNM80Gt9sAlBzu/tCrj15/CKFQ4FwENRM
CvHawRgukVzxtUPqz4Y/OxIo1PEMhycC6lnsip1vZfKokGmKkK8pNBvST7V1YyXE2cb2m9ukX77P
JVKtQu0aa2A6YajLut5afYgu+h8alXC4Fof8IojDBBU045pcQJBwGDz2gCm+5MhfsqL+/6Enm8X+
e2qx3ze+pCuWJHUZlo3xuKL3xdeP0n94XMWD9EIV0l3Dil+047DCwgyrKl+h3evUbUQ98kuByXou
m+RXBtKL+P8+k0f9RSAHFtHSWw36dPE8Natung4vYgoOuLp4ImyeWkgOL2o1XUPFaNlChgHLSyWB
XNszqtsUD3RDP8hCT8oguehhQqd2OjVQrHdHV3VyN/Lqb6kbuoXgD+7i9kEemKstKYR3U47GBRRg
mM6sWYNcM76UgmqLBUVDTkng4EOTusYoE0iI9JsZsWoVEHt1JSba2gRPcIP06KRnCwTMfhgYN1XQ
pXZ/YujEjLCoiBUjQJcfRRfppZHHCsRZa/GA/oZDi96rYVAJhKJ8S+WQownVtOoLyGl91JAoPqv3
0V0UGP19qQg/UL2OxEapHHh0GEo4DMy3KjkQ5C/V8Nf+RlHfZ79vwElpNHOs2Pc1+WM3+zHV20Jt
DIcNYylGuqrCZ0XTncLDpHn1O/JXv5gaBwuZ2YWhrkKFRLvJm1MS9/YEr9xfp2v58V+kcFiAbHFk
9SKTsh7wGHqIMbSk/iu66HZ4tz70ng5+lNARqcciyo84KJDaThlNDesnB5giqvnJyfCU2hk9dmXG
OHKC8oxAPL5tUlmlchIY8gzaTZN5atg76xIIFZVjIsyOb5fUwsyIjQ5nlNF+FsWf0ztSPtvd0rhQ
oktCUy0wn9KJSq/GLVl/SeNDOVPksdceYn+Rw+FBqqWWpAlMj/JJjy5x7Sbz51E9gODLW9FZKX+3
hIQwRcKlNA4SmnJJ57yFzDTBm6sg25J1qxQf9u39uhDMbsJYNQtzGzlzF5tVK2QBCzjh5j98jMVD
TFENsU/8Hhe9ieBMG71Na97rA6BtepaKr0LvRY1qC9WPtH7eV4aSxJ12raxPIH2EpFhSn/uiPJXy
h8JUfnYlZvEKxvd9acTS8SWNLfhpJ5FJSxY3nHAjHH05JC6E1/3nn7XjyxkXAVwOEWY3OYsUWMpn
U3/Y14H6PmfXWSolfT5Dh9Y4NObHJSXuftT3ORvOWxW0XAP+/6a6F82PaUIkSajvs983xxqaLXO9
WGG+EuiwMb4P/aGEF1ISmBVsJIQYSxNWTIMISZ741qCQ+F9ueG9bzB9rtVDpUwgVOk8/Zber2zlN
MB7Uo3JhkXyFoqzj/qb/S3TzJpJzekERp8GMsOvsphI7IBEN1GODAYs6Wn4GmxqweHUJUXNh6Iok
W7gy/7qEXVKoVq836CCwPoXqt/V997yNAG4JK1GalHGAAPO5Rwa49sGxeJYeWGl24lNX8qtuvxHG
LV6dNLMe5Tipm/gyDh8z0GFGL+/ZoI0MDjKFWg/HVgH0q5cZBJUKMo2IPUcH3bWvucb31NNb0kYg
h5zq3Jmmxa5cxeKUR8Yri0ZxxRaNYAa/D6PLTaic87VOpq1MPjaQF7GfKgG7Fp9X/+/beX1AT0Tt
DK7isDx3FDsTAXjXbf9NUz5iaIYhN5YJS4v3QnRvgRcYqfUXqfF7j/ECTwdV9PZ3kzAYjcPYodPV
OWehnS6duuKDufir8C6P3mjF4ayBQEuOFqzl8jB4/TE7zXYCwmgduQ422+EdacNfto6DXTNJ6nKS
Ia627mL1MGJOJjXU9mqEutGIA41VknDswSwdYcjuRKl8KMbaFa3m4yBShxRpiRx+FHocMRoRXI4k
Ozqwu17+rTzUBW57yBYh57AY9oAmyX27IE2RQ5IE2pWoL4DYHmE/K9ZijXwwRTyXo0AscrNPhETK
FDlcUUVDacsYpqi+lk6VAMr0W+I4SiAEaAu+ofoGmQa/hX6bTeRgpRxBSBwxF6/Wg1r5GMzotmtu
J9mToSXBvnLEKcM3s+ZdaraNBoOJJ1/UnyuB4tK4nk5804ZvXU1SjOgRKkjo3cmTkJcKXfF+8FVf
xlRicq8YLOysHU+tkA3xMpsN9qqX/tObEJ6newNBQeXKN1RMQLgbT7Egz/EkSJjf5qTSz1Xuna5r
jtmIsIq61VDbxEFHreiZaDFBZnaqp7NJlYBRinC4EbVZ2LO5Xc4k3rXaJVTBVWecp4hiCiBcSecw
ozS7XqwmmHaEBFFo/WzkH5bcEMHn9eBwY3IcRBTNXKqRCG300f17mkP0bHjWbMcfWSvTctBvySp9
yvA4kFjYKKIkgplXKFHVQDPPhkgkQdmdGYsT3etG+hWHElakGkPPkgSdZ6J+hxGxIYvI8r2YBXpI
qXoBwkL4hla1KcNOZKCkKB0mpSc2tk5M/EEm7j7U5vEtrVbc/8dEDDaAABwMaBksMYm29sJH4K2T
kK2YbKV2MIMf02LKbTypI1TLotUTxNXpp/RgVCD9Ul8UQynsYsL7wKIQ5PaEL/AEiomUjQiKIXYR
A7Vy1PaELMwfoTvf05qKRtesKkSU5tFQT6ns73+fUoGDjUGKZSOx8P0wPNeDN0k/I2pYHYF8/GwW
RRD60Jjhy214sfQnoyJyepQKHFZ0GuZdZCwoq+rvbYhsjoxXcIqLhxLCgYNU5NI6oZMTswPNi27I
nhqHN3gVJ4CPWisOEtQWIytfj9pCfuoBOaW3v93E9/ncjRpPyZou7BQyJ7cax7My5Md9EcRK8akb
FECV48IstkUtSv+jLOys/rQvgkAyfqBKuvSR3LXQQsQUqHpG4WOf232ELp53vSO9nUN892mX9yCU
abDtpjx+Hirpex6+gyphe6fgu00brVhiBP3wQKH/FIvzfdv83F8uKs432ZZtcjlmnRiTnEOL7C9W
KFo5+nH8lgWjUx1zkLng4nkj/JlT8h2mVjroZd9ji4zmKFVgvl/tRP2yrxdlzJzjxyuq0RIW8lTF
X5UMKjkKWagTmp+QMiWWlc0hJPT+ysYL+6JgRyATWj35YLxIRKcVZdac85tTJgyCySwB7Nyi08qJ
a8y2SC3btfrXrcXx7aThLPcFauwQCIDzBnfm8dCfMBhz9eaAThsRRzPfSGoaQJuMwQGK1PGcKHgS
uMtysiOHsAW+hXTK5bqoMuxUvt6memmvwo99Y6OiGr6JShWSrOhFOBFrg/PmxGZsbIw7QNYPgxuD
MzVylad9oZRW7PeN445FimEINWSK+SlLZ6eMDGdfwvV3vzeEszhsUPRCLvQUImYf8xBOyaFD+3nm
WKPLHrNDVCvllwwccASEU5hkMWfYqLbiRDUH9sozOQXKUpB9SN3kIoF/qbiPnlCq4kcuRcZAZR4s
DjFmHH6FUsBKWIUF3jh95dZ4ZskOFnArR2r2LLV9XNDQhak6tsxkRMVvhNixpsElto8luHYiX35E
awSCO1FjBxQb6IMM+qVwMgfsHM7/lknZ1widi9yujZXVZRnbtfzRCjU7w6jRfY328UIVuZfNuSlN
zayBF1H7TWhdHUuWxUHU38flQRIvivXXvjxKI3Yr3NhhpathCKWgkekW9Zc5oxSiBHApynJdxbVl
uadRcMf+2SIfafcDLpXvmbLW1Awldm8d2sSp1JsqrBwJIw/312n/cEJ/+a/rFM0yBpmUkFIUGupp
inMeznY/1zeCaPzROaiKHDTk4lCVGXtp6M2vCghVUSY3ZjfR4O9rRK0bBwZT2VqNxfLT8fSpatEw
f2oiosuR2nsOADQrU81lhAg9e8yLH4VGXEDZ3/+794Mf8NdNyaJmajUG3n3d+EXn12XhZjIGzci+
pIqOHEvu/poRCvG9VJO2hKvx+jZfFYdJVO6raiW2hTA0vpVqAZdMMyzQqVxVJ16zY6KAhlQKfbEh
27YYmOys32v8t3H+LsmqpWeW9nfFXeqj3k5/JVNa6E5vSjEeCJZFWEsmDAzyXoNwFc0TrZ67DVpR
93eJiFUwqOBXu4jFSLZGFnTNtXjKltyVGyO0+zJ1uhjzBDF3+LbqviSK6Ggov1MrobYxwMwe1Ow8
lGRLx/4Zpb6GAptVTqv0P16wBDMevLoAotJvrFru78pGmSKcoayU7cRGYD/plZSsUL8cgib/8J5p
76gI/SdoUl8H0W0ERHIm4tIGG0XNPaa9J6ckwMq5osuSW+97eMVMCFk2dcN4DWo2wppCM9qe1X/l
881s+nn+lz5Rpc/XgeRNBmcw1lyKas8eERRQvcxtbRsoIJ87O1KDIvmSSod9A70OvW/iuMPENMrI
nNj6WcZxiQ17zB/bXqS8gB3dv3v3mxTODIZW1dY4xsJlC2gIWJ+fcmv+MC6spyD/WRE6XTe6N2nc
cVKmht6UHaSt4+JoifpYIw2/v2yUCLaLG0sYccgnHavGEvGs1IiOZFJDqP4lQn7TgjtR9KXPqprV
3SeLHd3+zTAX+rUHWgMkjFBWQHFA/8sd+x+JfFeeoattWrCHaf3CnsObYMJsyMlBc7ZXetNNanj7
i/gv1983gVyEGRejNMs6BDK2IdkB29CdeLSCEoOvFSKSIeycn+QTV30jKewsm5vZX8CkUBu2Wr/s
K8QMa8fM+b48dH/hAXyG4YmGm3S104DOoDim+X0m5s6+KAIm+Oa8NMdxL+kQNU/NbdjOIPKvvXIG
/WpZ+bI0PyZy6+6LJLeLwwp5aeSsNiBzObXH6cL4B+eTEFR3pUM971/1Lx3jFIG1lmHx/ZuxmCjF
0umwjPWYVF+xhIQulACGWBsH1pJaytIKAoSDHjCiq+hBSXFhm8CkEznrz8gXqcT19VhgoxQXdvTy
IA1rAZnaoxlEESZrV47papfFNz9rmImeO++YNWZJG4lsFTZadrE8NBFbxvBniDIaDJiVibj6aii1
kcDZRDQ0etSIkCCrnxfxoMWf6v5skEhx9QDZiOEOkDU2LUuYIUZ9SGVUSHRB6NYpqgYwLPKLiAHQ
hHlcDUc38rgjZK46SYtryDMvoqM6KMrwokt2ZKXX1GDK60C/kcWdJUWYh2rRQtbsj+cZAxuP6wGv
j527OtVLH9QkDcp1oN9I5I6WXKvzZGTGr8L0tUMVKLdDbavo7UXLxCWiWiYoDfl2rgo56CRnGlqH
2c8+IDmCvLeV2Sh4QpXJcCAbkwhz4fs9xbQZTExsYQcL7l6MJ+tkut+rI+tXo1JZhAfwbZ+9MBnl
NEFWXmC4wQ+hPWv1WR8+/plF8q2fgtRqYMOCGLaCtQ8+XX849w7jCSat/+o5ZmAcHfiwDBUTPn+F
jWFaB1wUVAaOs7u64TPjwh6CAmiFNuA+9Kpj+5qOXETiWLuejNyI5pxBFnM11leIthTPyB3Ri50K
aVDhK/qcjcWZXCaYjuyvY/NGLucS0lSretNBbogCzh4kSIWzGnishlfgIooZ8/FPiarpv2o5bzL5
eiG9VOcpniGzG6W7XLqdJ1SnYrxEWmn+e6xnI4qLtLSlAJdHpLHmjhbKjYfw0BzZexN4D4ktvBqZ
bERxJ+sQTXHZhAri1vqHmmS2qZ1TdEohPalWrRcNnU3odjW02wjkjlVBGM02HbGMYpAf45fGxttG
ZOvH5JjE3nPkLAdkzWcigLgaP2yEcierCnqUQWBCp1C6kdB5O4k/9vWiJHAn61L2K6ZaQcIYfa2k
jzo1TJcyeb5+qEritm4qCBhOMwilGfcsbrPLdzSwv5ZhNzdUmyOBKzqHK/2AAURRDIkz+kk6K3VG
NXXMFeMzCkcb3nfr3OwRhyVWKWeWyfaIEVhkXvSA+Qitx7iKl0P1Kfm2v1/XO3Q24jgIiSN0mEQ5
fAz8FQcDI9eavDhkUeFJUu+V4hTokXW74mTPzIlqGrvqA6YFs7NUXQf9z6+I3axyhHhFwiGEhlhz
fNDnT0P2RChICeHXU55ltW6YkLPwiOepC7gEz+yVo/dMjHxtg+kQE/dsSiS3pnKWl3XbQeQq26P+
UJpuGBFFUvsiMH7116XTczHFNDSIGLUfuXIIlY8r1X90PeD6Z3s0/ikl09dVl3rIMC+TZ+BmbTnR
cfFBcwQApo7vq8CxEcYBcNUU01ROEKZZwVy1doyaYsISKBEc5IZ1ogxCDBEtWKR9DJH1yt7+zt5e
2YjFjPAsShr7fXOLScMsKRomLUo/6eOla5/21bn6fQvDKTULPHeYaP7r9/ukj7NVkBFzTL4uBEX4
sv/96/HvRgALBDYKKGItW8kIBaxDeowOrOi5rr3oyGYF1IEa2RQWURpxcDAmepUuJjQqo5ukfjCN
hz/UiIMCTbdCUVWhkX75e1ih4IT+7Oi4O7Nqf4pU47oDbVaQw4ERgzezWEJQIV/G7ywXFvvhD+FZ
9MVzG1CcftdPxjdpfH1mIgxROI9YvgJkDcGCGDQ7WZ7xBQy4E6aBiIfUiQgbpzTkSzWnRR0ksYCG
rLRbQUEDjkfNmx0VDFJTb1PcsISF8HWaBl4C0oWJ08P5RZ6F+7A234USm2XkUEICr708grYEbzrt
sThVgRbi3pc4woWxFS+HcPApbjRyGZneG1eDStVsddAL9GsIaVJfPM6onQBHpk03oVwN4DcKcsAx
LBLySAmEFcJ5TtxSRww1/5RVilWXksPhR1R1haWwSK3Rfb/TMjsZbAPdQ/tOffUg3GjDgYZgiOug
sxjCCJH0bbvzYKxuZIXvOdI3YjjoCBu1soQCVqF2H2LjqRY8jeLJooybQ4uqFsVuBemUowx1ZEsR
mKrXNP26v1wUqvMVnIPQD3Ixv5o3g4jcVdg0eqTZMHwrn21Q2374Q4ncLc5cZqsQmL11Hlr0ZQ98
P4bN5hSliz166SHP7IVqkiOsgq/w1Os+G6oRMtXEQslt6uqG6U2FRhjf9ej5zSz4+s6yaK00RT4Y
KRsUPB3ZqI/3M0ZbmOn+3+OeL/MsNS3BjAPYeXpmub36Ln403bS1pROjFZdRJfvtD/eNwwl5VrtJ
07CG+Zn1WDVBhmHbjJFUQf4mcankOQWCfMmn0GF2fatgLf9bLBm7a2GzZGl+6m4ozCW8zeRwA/MJ
h0bsIC2WeketHiyqEYkyQQ4x+kmt+qiFgHUMEJ91cWDKB2KLZJwLvz3dbIyChwxN1VEtDaPovAWd
Vak/THZuryjeQj8yPYeCEMcXflZl16pqBYtgCUqUs7rZT92dQReJ/s8bqpqVbcCObnzhZxqvRT4k
OD767NwPD7LuJ0Pn1OFjrZLtQgyC9mQxxTfnL47AzMRkMzhXYks+G+mEvo/XNvL4oSPeHigE5gtB
cQ+O21jBprGYKcb7YRWYYNRXbSvIPQwBpm5WlGNZXHRhRZJRtyxqmhzWf5e7eCq3nNZj79hmZFPP
N8S5z1eENkIuKiWzElO76QbXjFInBAlHS0ZqlDlyAQaOlFKZ2P2UEXkV3nqjpl6CmhA2gLNaXaok
nQqw+XRFgie/YWF3buVO+TzcKjfS6E/3SrA6+YfxS32BTAoUCRCxOBCZylwox4RhYvFSjhgVgIEI
C1FqT9oHhyJRNfYteFpYiXV+DxIAGGN2xKsbrkT0gJl/WUULM2RM3ZR0PqswNVoOjnuR5azVxYkO
yU3umsc8dozL4HZH8xNNMXd9Fd9Ecu6t5pPYGQJEatadOB2N4fk9k5xxPL+J4G4Nlq6kZZdgDQ3j
YE4nsTruQz2lAufDNWZ85lWE72v1Uyt/XcvI7pKnfRnXEfdNB/Y/bFCwHcYhBrMJUtLFFIRrhMm2
JkLQ2BuGxpfNmLqOXz+C3+Rx/jv1a4/RXiuCtMXpLZtdkNkQjCbzm2OF8cSpTfNpk+bHnftg7R/z
RmdCkV41wXqceMgCHOKPf+OG/oHq5b4Oh29aci5sLmVXtAuML2oVb10xBX2pnsZ5vFnF4XF/A0nl
OE8u9LJcUSWIhMNDfcQb1Gk+1IcRkMi8WbwRSHz6l8PsH+34gk7ZrEHqzOy+d1Ga4uAZCLxflvPd
CmQXr5bE2Ul4AV/bOTaNks8q9CuFS63exflJbIk1JIzyFSw3TrAmxTCqGbbLAi3OvGIWYv5tf5co
JTioqDotnaWKSTAOUvMoZcelJdaJUoL9vlGibua5WQqIWKU60M3pmBVkNpXZ0u8x09vOc2ixTGK9
mgNkTE72Nb1HucFBxShdjI1kTS3zqc1BopEfUi9+UEEDYe8v4vW+kzfA5Ynx16IaMQ4e4vvcYeTl
kbeajDn0tnMXUAuAbG5x1Rv6/KKWlsOPtY36pGMmmM1HtT9Z1EiufzmN39aVw4sunfVeYgJCZN1V
bz30NjJOR9kW7f8P/sshhppZZS3MWMboIzrUvrLinvaQCHaYv1JRToewdImdI+yfL9jTQWxRFwNb
wY/6SfaSU3vD6CCML9IJJYJgksG8yugTIZQ51Y618qVZplCqWdYCp9AS8rB4hRf7xgfDa1EUkHsi
OfibsBK+cC9VwzVemY4KnimlpzIleA+p73MY0jVSms4s61WFj9FykmXioZhyL75Sr1BaoZwsKJAe
V7fwxNPkTcF80x5az3qQkC6vMxuzshxim9iz1d42caCiDoPWqybEasvqZmlvV2Jyk9Y1vBzMqEno
tablTsV0jCWqkJT51Z5oLhoRtDDtmx6ekPTyM1oBfbkHFZA1B6M1HnKtP5dT+te+upQncFiiFGmU
GAq07SU8eOWfDeFTNf/Yl0HFBDzftipJEpJfEKI+yKjJxZNyeIw/IbPCSrVae7zEkUM9gFJhgczB
StgajbCqr4dD36I7rwnCH2tQyHZ3ZsVToTO+7KtJLCVfrNWU2ZzmIwS21l1nnnX555AR8Solgstj
1oYe6XUOn9PX0l6EwjYEbyiO+3pQ28UXZmVWVZaLBUVKPAVUH9hpmgX5N9VWTmjRie3ojnymYma2
Y/l8kVbfh7M+yLAQzDB4mv3VHW5LROKCpx7ZXAC8HaVeerGOlMcRIPYbaX+86mbHImPM0LDbDkxR
yntgXxYVWWbj0yxL5+xQrVU1G0BCCtiXfPOBGWL5LQomxWEkd8IxM6i45FoqaSORf4UT1XXQ9AhZ
ZxVPcGymitHh/Gak88tBpQoorlrLVhpnk0WLWZZynFnozGcT69kUPG3wI7DPoTzFrr9ErkSV+F/b
ta1I7jJtTqNkZSOWVE0/lcUxrjzCA65dmLYCuLNtMdKuy2QIEE8LYkiXJZ4x/XEIelxlzDsrwEQs
txFtmSrju3YCbAUzzTdRc9PixTvqmbGMQWfUtmKAO1C4F9aXaj2HY0qZyrWYZCuPAc5GniDHKdif
YSrKY++2xy4ogvpTj/Tt6tUnupOeNBbuhJM1caoaE/pNmt20uG/LXnSSj+FBblzdZkN/0gs1B/Jq
OLtVkjvjjAoiO5UJBUnnfM7d1bZWO/5rAQ1TfJp7d996KOvkomczL5ZKUyCu6D5Yq2vVH/e/T+rD
IYolJoIUgtjBke5Y9uq1KuJQnEF2j3QZmbolTIR/rbPksq+6Buo0Xp3YPWzEdOcH9ZgdJVBIaC/U
teraGbfZLZ58ZRWTvOlbaDe13wYsYlXbde3vLyHh3/zbXCqGRp5lwKwJc58t+WcoPER5YSctBSQM
ifhzbasMBySThX6TtoIy8/e/yz3Cp+WO5Rh7jAW3qCwqYXn8A502KANu3GzpclcPVhcJzc5RX0Zn
RvIWrX2Z+863hK2KHIRUqVJOy/pqHyU6DG7Ys+pSYzrv6siY625N9ruiha1IDkU6DWMDrQJ6yoF8
Uu5Hf/hY32feeKgmhJSyjw5i0C/IB4qtljnW3m5yQFLmSdG2Clvf4qc5B63+Q8Bo+aj1xv6rqDpj
THg6tZ8cksxgF1Yw5wny4tAD24Q/ZZR7Xwu8tkvJYclaDroMOgQLW7Y6tfiMqg/xQVbO+VA4+z53
NSDfiOKf7rouykK5hqFEmMHVH3MUc/W29mVw11fGzPc0M27FcXFJPpugRciweEV9H5V3NVXsROAU
T9dSWk0ozszutSjITb/J/Z4imCZgin+mm0ZxjPsBIuoO0wQPsvohme1IIzaGUoRZ4SYG0LS+77se
C9W03/IxskuE+BLFPUOYMv8iFwkoUx47qDKInm7dKe+i0ZVFXdcsU9JM5bfxUUqnYrMhoHXDh/lc
++YRKNQhh9/a/QVvjJTnXF+2N4Gcc2JWlWoqKWb8Csk5G16W3pveQ+8gY5anpRmmpRs8YYVcylJU
WJHlxGL5tEbjnVmYF6mLiEzL1b3ZiOHhFMUpMshesXTKz2b6lFB5Wur7HGxGRZrXyxijCsYK1uQp
rT68B1k2CnBbUaxh0xchFEBp1/pa5QhiaAUl64aGejl216c882rVzXZrONyMky6NRhMiq+JH3jys
q2tKnzLl1E4fm1zEmXCS5Md9Na8a3JuW/DuHmae62KpYRgmdzEl2vxY/0vfwlmzU4l838qacMT0H
Mjqj8CthPdYiWjvH5gZP6Id9da52LG1lcbc4PYrFuBEhKz9i+Jrm5+586G/ybzqeFdE7FDndY6na
1Bl+FVM3q8hFZFasxE3ZQmo7P3bDMR1v5fBZ6oja+OuH3UYMB6rWonalbECM/IVFYhbCItNNjpg8
yEaYYRSWS6zm1dhkI5BZzwbFQTK0mloCFGfM6MtXdO55K2oSpEP1bLqdmxROd44YJVXt5s67YvaN
cA5B6lGLilaA8E6/sSQPkwLCjKyQuRpLb4RwMLJkVryEKZaUFa2oTulXDrpfLqz0R6ArLShpHKbE
+VxFvQRplac/sL5ZwcOt5071Uw+RO+UL15LOW1/g4GTRxnQumG+zDnHJRrHgUQl0sFNTUQtlmPzT
x6goeZIy4MpQtNK6JoZHC17tLRgcMOICjvIVkkLgaoz5tnH8wwe6B0C0BNYWJ1rvYumsw+PLBITw
z+jtsQk3IM4a/tVDVlVZzUMB+WzLFgY7vZ9ACZ85KP3VvsBSXPGc+RSkEMDMsxfkUrSYJTOVVfDn
8bZaHsk+7usiFE2RMIlDA9c7591C3YdCgeim6r43qFXQxIu+UomL64kF6U0KB1ptm8pWrMGN5QeM
gLenYD1EqavhsUVBoqT9Y3kcZmmlXIV6BK0MwWeZw9hfXhoJiSAhUG8EhRyZet0Q3/TjYGoJJVPp
GUyF65dC/aynNxWyC9H6yQgJh6b2i8MqXKk6OWXh7to+DMJxGk4ixfzEAOi3y+hmsziAKsEXiZ41
KJPUvR13B8uKXIyfd5LkS2icwJrkv8u13laPw6isT2rDlCFwcuIRbDSl2yABy7qX9MrG2/CBfumm
LJJPPk1GV4EaBDJLVKJ/V09sBG2EOeQH7bUDqCXx4zrs/6Mkn30SRgxS60cI7DSUYTLib8FR3fSv
2dOc/4E//TpcvYlj/87m1K5T4L7EMhn6RUL50RMrXtHvpdt+8aYzsudOd6Ceqcg15bAkaftkBY8W
VHyd0Rl5yUX+ob5y49RBOTmE2RCuwCel6kkUR2ROkGK+E+40P/MQ4+Hqv5ROgocdViYRmx7JDUHt
IwctLYpP9JFdatvPC3rw2fEd+trD4hZu7FEJKUpFDlc0Vc2rlGXtlfCuqp+V9ntePe8vI2UoHKBM
0lCP7Qx91PykKZ+L6cf+90mr4OAkFAzN0lYIMJ/TM6uDizzdxUAfK+gDwX1XcuYNvEwOS2ShHsyB
qaMsN/J6P1GjJCh1+GSTtuZhqTOrY6SipZveFU5vi99ZVTrYYp72F484V/g68R6jNoaY5V1Hq/2q
orXEagaQ74kYPzroQSdTM04JY+BTT0Y/V2bGoL9Onrv6S/Meunv5bXf4vJOe9U0ksLtEKdli+bxg
Gvf+ghFnF18OjnZSU64WOAzGVLMnksUKFgNUgrNniMIhfh/kKaKBOgNF1jEO8leYbeIS48XFkNV0
aA3qwNVzNGq3kf5iKrJXSiBBBvmkEOeOUAtuo6McTqP44q4/fW3+B7apG6jvkZ3vxhSBd1rZamCe
2PGZXeJvnTt7Y8Cmc4Te/ipfd4KNSA4Eq7QqxXiC2iF6rMBcHboaGnfusqcIBBb5ZaWeExnO/RaS
bORxOBjGbdJHKYJvoXrqMfBMFm2zwEyDx329rsLtRgyHhcZoGJ1ZQa1C8PL+Fo1wMzWw9vo1aSOD
g0PcWZTBaCBj9KXvjPARxSOLy+pY2Zuh0rs6UU5FrR2HiJJpxeHCBA7L0eo+T5je83+kXUlzpTiz
/UVEICEQbIE7eiq75toQNXQzzzO//h3ZXz9jmb6qci+8cgTnSkqlcjyJzGGn4oPfVB3P65Ldv5Kj
WbGbIYXRcmXQOwfsMJcPRwUghd3HPljaTBwOaY5ddlNkh8vfV90j2cMrwiUZRgHQfCmu6Tk8og8N
iYTxJyY8nn/LSNu0JVZ7JmkPw2JzZesQ6/78OOnrrvmMwtz2p+hCj/cV2StWqMKTNEWZIc4xCU0B
jnbMNE8x0K/6EZ+WXXewb5UtJSo0SUnEAxv6VAhe8HEo/1fAgVbjTAxP96KdKlClkg9JR1AwaHWc
AM5AErT/iwPz8vapACTtsARmnYQhTiulH5zik139R60qV7PZ0xSWtBEhBp82mPdc3ndXKA6ZUOGO
eA14WVSAQr5eq1VQ4HJLt0ww+718OcJ8GkxMSIXjddbu9F2LiIbWolmLnJ0zBXPIosgHbJozxjOe
kJjVS1W0aBHQhA80t9xdanTkTj+S+lfZ33b80+XDeqSZvbQ26W7NFnqnwYghZH1GqfG4E6RjiU9y
F7lcUYiCPK5Lf6Az3FSxSG0/I8/LlK4ZhuGEpMiwrayuj02EYpuwOpl66F1e4rY8PsNI92tM6BD2
OWAaHRWWEdrQjPeXEVQLka6UMzj/izWX/XedoLAm2kXLl8sYqlVIt6qNitzQHQh9CJrCpMwegk4V
M/kXc+V5p6Q3V+9tKxt7yMJTM120j8u9/kvUkYFF9TjEig4FJZ705OZFs6R1JMx2BMpF+X45nWt/
9MXEiAT8W9Xbnq7/X6DslOSg6h66CqKQXTsuuiD39lejuUJ5BoILqW+gi6FzB9U8pn8xZZ5RJfWh
p0tRTTVQo2vnvQizBX6MwTnZp2n3WwVDQtwuXGnZO0HnZRanjyHYfR951jnf5R/pSXQpTmf77mkq
Z/dVWeWl0Fqy01Jm7cKKGtKjYwJI7YUgezikoxu8o+/QM+6LHe5RzP25TTwVp9k2NEfa2bR1w5IH
01aTUdZkstEDbSOeaLWzO072QzW+a7r2tooahUZ5zMK93uFnPElBO4s1zAlz0Dh+GpDpno7DubgV
0SLMHVW8pv9ibj1jSQqaJnVhxAJLuzLfJzn6/kEItkPtdv8zIBi40x2cxH0LNSQ1nkEl1WxEJWtG
ig1NDeZG+U1nv7eja1WQaFtvPqNImpkYpNZRFogGgyTxMG+gnVMvV1HHbyvOZxBZOS9dnWQZ7B1Q
n2vmOVPaw+IALgmDpJmLocw1RrGKp0hHeIZtYF9PEHl7r51CMPgpcpvb9/t5RZKa5lmC0FqEp2Bk
+9L0TSP2MmNfKseo/It+fgaS9POQ2pOG+eNP1AIO8sORj8f6TkOPuuOzh8sPnOpSyaSSLUnBgZMD
TXC79oflCgUxXzgc8/moDjMrpEKeRws1ZQVGC6mAhkw/my47O/vpquMuNBZqVubH0cWd6ilQnJw8
l9asnMChIh4w1V/M5lCFxM+dPekGldIQCuiCTMojaYeqNo3Cwl6KmncGiy44CZYrTM3aOSel5leh
Sdqib4uBjQXQ/iEX0G4tH3yF18h275WVH5tagxGdOCZotnV5cAJJ6jHKE2yiiRZ8Mfs8vJnuB+86
uBMxnPZqdMnpsmhuPi8rROnC6ZNjzeMARFQUHMbSi4uvfZ24ZpAdOuvzZaztS7cCky4dHlEeLRPA
2CE+6uAq11A9immkt7pbKAmVFXspRyOaws7auQNYElbejGGnVYNcVqYIrWxetuclyfnnYGhp/Cj2
g2l5c2zurdw5/7dtk6MSTcuLNrOxkr7yCgyMnY608IYzORu77sbxVTdZtXHSq6zrYSOMLJzSfBcW
33l6rGOFmt9WiKttk65VVU2OraewG4e9dRZWRny9gBFM2Bmq4JdqOeL/K4+TYorRSBYsp5pvJ+fE
lsl1lFToKjGQXuIoyVE7aOHdYvez6ELDEJcQLyUiYCINRY/Fx+BWlRkSt+WVIlztofQ4Z/GcmqQF
ZgGNCNn40RHnnYG4R12Ubm5b/lw7fsRVFXeq/ZQ0xkCdMS5FILYLfjjcvBrM0o31SnGvVCiSqqDO
kjIubi8IfT09fVdng9t2CuW3BWLAFOMgGGUg1ZZEQ69CED0HHKYgIkVp+UF39kFlKR4sFYgkGrTW
s2HUYW8Gk7lrbcdlnebzVGVMq2AkaeChEQhTGrEvln21Uub32oJSvlEVQdyS9PWeScffdpbRkQE4
RXOsx6OjHy9rO9X3pYMfaDgNdoczmZuPpL8OVNwBm6pntQBTlEut9AEvHFJoBRZguoNfvesPKYYT
8XMDAgmVE7Dp4KyxJPe4jA2wbo/A6s/sfvkipuyAz/ldg7Lhv609sjJKd3Gzs3kNKQya1fLsmreM
RYC0vkETPbnkyBrWP0ULVL4XZhLI6U8qO0JxbKb0aDgs47xsANtB6mZyrVHFK7il7dbrEj9gtS7H
mYs+4IJq316SvQb2Nn+stdItNaNxa0LKO7BnhvulGyZvqEZV+8uWJ7SGl1RF1DjaEGRYX72rs0cF
r3k/q8jLMb6gOvRKKvNNW2kNKKmNOOzarE4A2Px8KjsW1hKrkdArkBhQRc6VkiqpD70KYC+B08jL
/45zH4GVs8jR66dxj7LS/IMgklaVtm0Gj9ZLlFRJNKSlORFgivis5dWIPfNduxcduair3qlCz5tF
wWs8SbV0M28xcgh4Tof4+uQbgxth6oW2a0JXdzBoo/OGW/2oCjgorobs/Jm5YD2sxdbSe2f5zpIP
lzWmah9lh28aWkymmwGQXDfXYtwaqoFR/iJqchvvN0g1tnyi1T7Krl7aZ6bVChVT0vBUTcV+0kvd
TSe+n+bhxjCX+4YgrR/3iRsHDEVwHSjs7V41CVF1RWRPMNKDEiMese4OnmAEvuvIJw/GQcwa5icV
Tb5C/1iS/qnGMYUnCDARAozv+c6+A13ulUqPKhclKZokMvOC5cCxP6LGtBGsyqgxDRBNfYfjVF9C
hd0gDxwgacGHzsZhmu/bT6Ktb7kCw1HhC1IW0dU3frYelveXJVZ1IyRls9gLpQjNIMbY7TLjbkre
kGRaC6ikWMbYTGPw+uPGGaiHMK5on+wzdkvyym0qRaRftX+SUjFr5DgXocTC8soxjjz5bCgLBoSZ
IFv6q/XITfc0iqs5MPH2sUN5m6MXMTw9Ja9iX0XfqDgamfG6mjD1Mi5xNEbrh8l1Hyi2S6WsuGSf
YI5inHGxX5g6aB2sM1IGmO3iOt/Mc7ErIzfwTP+ytInTvrR7kmkSoIAaMzWwJKcjrm5H+xpTjor6
fdhfZfG1ph4SqNCPXFIVXItzLWuxROum34kojuYV4M2dMf5SnfNWyB+X9EU3lvZSM8hGGXzOWurO
4MvNvlzeQZVQSLbIZNplMYRYEC0OHEtRUWoqdCuX9AE41uLIAIsLogGinHI4jnvtoNZ1qq2S1EI+
gBg6LwBTTndDDjLUD3OskDWVd8EldcA0khiTsBNjMVQTI6Ee9K9L9MjZqa4NVFk0cglz5fASrC1A
E75MfCwKN/A149Dtyg8JQik9WGvNzqOqoXnivC/cKLlogA96myU9YNvIcpcSfaPCO8ewslZVzKfa
T7mbvgflX9bpOLPsmiCPCrqw8z9kYapGI5UNLLNdj13OST3j2Qhq7axZ+g+zTU5WVO/itDl3trnH
AKV9ZGbo/0BnLtJUYW/uzOaXk1rHyxduowWQE9tGRQaqCpnNZWKXqgjYHNolFfxU1y1c1MydcSf0
o0rfb2zwCyT5bRmbzC7JVFDwsSE0gXA6GuVQAU927IqfLq9KXOOXYiOguEkNQqhpyi2nfBiKLgoB
JUbuVD5q7TDUMfZCSr5kTqnwF1Vgks4S/XHF0Oco+Uj7Ao3NlnllU+sTp9V0y5v5QzMNueLyv1Zj
WJ/DDMfULZ1SJj00Q0F0qtWtODQRAbThPInYn9JvUuFI70ucNHnRownEq75MqC5o3mmoh7Qf6F+l
1x2NmxFsDCjxcrXzk9+mKv18rUZfLlN6cfRFDzOH1RQlkphdjdnq1RLs+NKRd1TnvUpoNgwGjnSI
RRk1bdTuygbqYA9TnrORwiCeQYWIOcW+7Tvfn3i5s4OKz3RLbtZw8ltEQKVXxYBzCHXH5l1hXunx
bqSxW8wKEd1Q31gaurxxFYjOX9E3RalBYOtDRgW9PvuE+XY3nVv9bfsNzHCUppT7/jjy/eVbuL2h
z6jyjU/BOmm0UYZriODCKUc6QfPIwdzxG+EBdzeqE9wS19UqZZMyDstaL1PgFdfh0YB2ES6a+lps
HpzlIMyOKYjWqyb9tsDcNHCiUI8uselHrRZ23jJVyeLlZA5+5dPSmT7JlNPkt5Zng8/SILrBcPHF
/1eBqXwORj44HYVjOJzA9ngkZ1HG++c2EmRFJxSt+njuHNlGWoJwYFGPWydeBDEs0Digi+eoOqxt
6SDE5AzE+6Cwk0KWRjhMdsJ1CpPCuetOY+2WILxFIXnmRsfUx2SsXwp5FOpKfhacFaLkEWjJAH4C
G4g2ho/67G8xtSPwLT9AegvzM/QrPLiqavKNtx7buQKVdHVgdnZXFIQingc3m92LiyAc7Z4fTDTH
IoJQeCrVsuHbvwSVFLeemUUa4OlAvUuP6Tui2HL+2u+XHbq2r5QhvdduyEs0SU+bXUV008ISRawL
dJO77nN86AWFzb7/HB0un+LWo4Awlk50B3x0jEm3QM/4MEcYHI7R7t/S/Njy74z/8YwasR6bwZlB
JbktJ8dDWnWa3QkI8wcDQTgLMH0UZKqXF/Ivh/QMI3kJVp0ajlUAZvoSveP75Yiqr7sB3K0U3V2a
qlBUCSdtnBkm49hgiN9jEKt10519EhOmMPFs7/hKFqfXveAv9lBOihdj08Y8hARmp+5UY4ZrDHGn
frpX2ZWbl5rC3KO2qePUJOEDhykNoc2o1+Tf8ul9WKveTnFBX2mNFYBk3y0NOrCMEdI9nrOTKFwO
/ORzjAEu0THHalTzVLbPaYUn2QVNbtYZAhfUW+7yT4IYzXmIPj9ygPxOGke1fZIQOp0O/ttW3N0B
HFe947bjp7fIOUXXN86IcUy6eflulXM6w85hOCFQHui7eBczV4w7AZf6wc5dlYLYdDScFZ6k/Jqu
mPK6A55xt+zFOG37Q3otbNV0j2F7isVtS8fz4iTxs4c0ylsT4gfWlulLBeUeggffzHCzGPQfupnf
pjdW65MEknZlWZII64tO/W7x0Rfo2+908DmiLumrilv0X8TxeYGSONZN2+VM7OawH3x9l4re5ZvB
K0+CsKL+/B+3UxLHESHpmjZAq1FFLybjEN0ltwy99PVe8HYvql7pzedktZmSVsz0qBgiIZxt/lcb
nXhReuX88/KqFBiv8jJNNg0ZM3ABMJGBX9n8jo5vsrWf1yGnZso5szHQG3JYZZ59EC3fyM2M3oKh
KqI7OfOU1tTrWDE0/ApRsqacemamnmFVEfGpqFY+WKc03D31E6mM0m0xNCgsU87hob3qte27Rihh
WDTHZW9iiBaiqdnVU81LcqOrZu5tm23PeHKVe5nObC6zp/0sv2suqGjutQXNHPMXjJ30dXf+obSj
NnXJClOyiBer78wpELo48/JPT+3LmLo+eLODxnaR/lXXcG7abivMV6e4NEOPKIrHI3f2RCF28BWz
yL3m++8kgTZfmxWa9BSMTtaMc49dncvEDfpdXn+4fNW2vYoVgqT8o76rq7gEQvdT/xuzFNzyL/or
jd3y1HnpHnQcymDe5j1YIUovQFE0TQNycGgQE1Sw+a4Ey3T0SQdNC2Lwp/+4PEn3RzZPS33A8qxv
405DVjk+x3+NP224TI0X+86vy3ib58XQJoqx0pxzWasYKAZsW3Bae+H8cUy/LZoi/Cgej1e21er7
kvRh6InNqgLfn9qj3n/o7ffRuB/Q3zvnxLu8lE0lvIKSRK8aUxIVkD3QihLMnET4OgYDcvTnNY3Q
iisYSf6Kni0EQWrYveFDkPtacR41hXuiOhRJ4EIU+2iZI1ZiX/fhYVBmATf1EHMMrluMwG+T3sQh
62cnG+ZHiU4+aC5xw9R3Wnc69+hAQZAz3htfL5/O9r19xpR55yfCaNjY/2BSmNmlRxO/uJrQWIQx
nvoPVXRzW/b+f5WGpG2JMS5RnYj4Q5ftohrd5Ol4q+t/YXhnqKvEYvPMVrFF6czqgNVNaEMsnCBz
4Ye5tHmv2MENTU5RXYirCpZ2/VVJtxEUkQn6SISHDsIAKA/0ZLnEC9EyhAYixW3aeo+BxsGVg8Ci
bchul8aHceItIorsIEh0sjsUt+w65NMQu9mnrQLukX1KUhQv4CS9ZzuG04cCLjnFx8y6i74kd9bh
kW7varLd4Iw4Jjh1wBLvmWfzk+6ONnfjSMmXub1uwiwTrWjMJHIZ9sgDupRgLcIs92WfHsmR7zSQ
BIOUDhEr1S5v6CzU5tuIdBCQOjHZ6OFlMXWphfh7REof5oFnat0+KDTF7v7Lov4fRzZ2mpw7BbEa
KK3gXJ3EKK/UI4vbEx9mvl98VDYDb8rq88JkrpFlQsu+TmsRag+5z87oWzwnn8fuIHjwkhsl3sb1
W2+k3M1nWMbQMooFTuGDKGwHcTpmHJk79r5Jz0+U46qi6S2N9gLTeOn2oh2Ljs6EwxMMReGtqHhJ
fBC4YN4FWu5BT9srHlPlMUpvD2tCbTA4dhUjEzJXjDyyrsvYfWJ9cnzVEHFx517dydUhSjqN1jwe
QwGXm1dW75fRp6TY5cph8ypZka4+y9Msy0UWyMKNEyQW1efWF4Z/5xXq4e+baJSYFPF1BGFMyd3t
+0knaYtTq/8efDGst/jMwe4s8gj9UVPVqKjQJHeX6aUJCmagzWfnC/FT1EJWx66Bu5vvTU1JHSc+
9+rEKHMswTEMZ1A6sTQKhjgbsJUVRbvjBNLqxQ1hturx6I7OZ8vIVJplwzim+gpROry4XpY2T4Ao
Ek9IzPjRXXHkB1FZ+gYOCP4CSzq6dBjaaIqBJar0mJchcGZfiwQzMk2+ii1pU/hXC5NOrqxA+Tc6
FVTmUPo9prOajTvyj/WwVzzrQk1cOjPJGGt4mi9RiVUJNWJ5yd5sPLAmoIel8cI77ncKS2zzzXle
mGyI9ajyMeYUeFGz1F4wmu2BZlnkmnmQ7t60NttACw7+4Ga8VJGB1S9VV0MtD18sUHjCw8bSYF7+
Qj2n/6Z6UiEhz3iSgtTDEJGYBHhVurfQGZagi7w13KB4VMnVQRmK3LzfCHwiX0cMy5H9p2wK6ZjN
MPvmM9kTTGDR0D7jirzPDAav/i3RSLDFP+OJ37NKETZ1yeIkBR4udZDDDsQk0H3stcQvUPO0o368
VyXpt8KtLzDlQ+wrvoQCUz8sew68nvnTefFEbsue/csis2G0vwCTTpClRj8FNcAG9pA3H3UbBX3p
uTH9iaioesWnXl281V5KyjLPjSR2OKCKIDxmI78miXJEj0o+JPW4BCzGow1XLrmOb0UBX3M070XF
5e9Yk9v2wWpFkoLUzXpJeuRLPBt0zvGRoP5WP5mH9mRi5IpSLlRrkzRkROslAt/fU/GIue9vAt++
Lj6JHCSK+xRyoZRCSU1mrEEPl42ddOCtImmSHsrCS0/OOTkHHvl1WQpVOylXNuRjaxsDF+cWuzqm
12R7loDLJrqFVXL4jaaJ7b2EUYKqA24askfOo14v8gy5u/HMvyBtjT7Gzo1PzqG/wxxc1aOtQJOf
AKut9NbSICf6oTilKPNPvWqXn1DvCbWsPLlNNEYJI45hwjCR7tliZONYMMgJMijQWlBZ4S68KX6X
rHTzPWWmybkDv4rJQ9r0dCQYqoeCN+O9mDsE4mhUHYim0NmnCGyolrepRVZw4v8rjWyNXak3PeyE
yB58Yve+Nqhe0Y1UK9UZfERDJEFteRB409Z2VE+AEA0D6X180G4E31B0VqYmt/fuGUkc5WoxUxix
ls5AqnclGGYOItmFlgFjJxI0OfJB5C3GiCmy/LZpcSJXJ8bg61lKCm87M34ZhVuzn0TFbLR9l58x
5LtMMHa5GFMUCzY/C3CGitFvqM7IEHb6HWKZTXlYoUlRpwUDZFiXAM1CN6sVMRftApeVk7gvr96t
FYJ0SMxAH2BZA8Eck3c1t48pJ9e07RQwWzVlVF/hSO++bppDEXU4GxQ66eclApt9/xCfrROG+c5e
9rB8n9LfmbS7qS9MNG2AqQYg8oyUIGLjHIk6Uuc9XAqMvS2uMMXrMc6FmiH/8mZuS4eYxGJYlFAm
VynNuRmRHIE9vJn/m331q/7yzyhH1VjuTeFwDAvDX5joS5FVYW8afdvZSHKh5TV/CK0/jxxTffV9
ydwYdUazuMb3E+1mzu9sVS3GBhEaxwAA2PIOsxi15IBVbeTpXNrIpsLdA9f1HhFwNG1d2b5duHj7
db+/q0+Ild2p8oNbQr8CliNYptUsyYxN9Vp6GtrbsT0FaAW7LAtbLt8aQ7q6YLgOjSUGRs501wKP
BLjKW+fYJ/eXcbakgCDejepIxB+47BWF89iHaQ2RAzFuPX1h5uG/fV/gr7Q4SEeHBZlGaHF6nsu9
9SavZ70ASYzHOWSh3mEB7NtTIe1wnB4mkDCLlJgytrelD9ZoklBry0CbSdxQ2GLhrehDxtCkO5SX
3Ot+d1B2WqvgZCN6qUOWaYAzoX7AuIYy0w4D7lG2JYoxF1XZ1qYwUBTnO4ZhMFO2/NDvGORTgcOi
y3FMbrNYUd6k+L5s602U5uixgFDXy01g71jy8Q3C9vz75SyLngco4zPwfW18X80/hlT1DG2exwpA
/H8tzUvTt1aJDUo/2XBqcjwItq/Xfo7JjtHZUjmgm4pmBSe9egHmqZKWGricxk5b7nvDd7oPl7ds
05dBZuGfM5fn+dI+L8GpgD0bvdmbdyK1Qd/xx+o51YBp1fFLV7VYwnqOhHhVznfD+hA5O8VatkzG
9Vqk22lxEOlVoqCn+zk8zmZNb6pjWqLJ5InF3FBtnmpF0v2kQQfOkBwrIrDvhTYQjVGx5mYuBoDA
rwbRW6K5/3GVkq9rDaPZZxlAbWg80ZLh3KZe5ia3s5/t1B6aao2SszsULWn0EptKkm8xGgZsZfPk
Vtx2dWxM4q4wm4wsbIaYd8QXhSjBO/OhyXeiZA/0fD/esH0UVeAWiq+h4l4puTxDX15lE5SCgynj
A/PmCZOfHFRlR0cnFUEr7zLi1gZS+NIGWhAAK/ucWVrnFbKb4OQsvjY9xjANKvYwFYIk9xhuOw11
jCVV1eCa9AOZFLbcliIyUAGNiQaoU4YOfan3ytLScqsXezYUXmNp7pztk3J/eZ82k1iGDtcLpV6o
BpB9Szsy+q41IypYo69FITkbXf2roEETVWW97hqKjurNZYG1HyllpJWJbN33XW83uhEQjHVK4GS2
16iI2pt9qti9TbsefDwgQIM5inJySfH1SdJk4EDDjXV2hCBhYKGUhp5q52beizJlVThsSx7WeJI8
JG3JSNIBr0u+8fYdbf3LJ7X5fcohD5ithOSOpBLIZGq1jg31HPqrwzxgQykKQnHKfiU+/w+CPLmv
bZwSM9kZQbm6iGWbnyO/JHvBbiwKXSvPfpiPKHb9jbD91huyRpYM77E0+2EcsLbotAAZUdKr8EBQ
2fj0hOgPl7dyUwTBlG7B6UNzitwAk/RtULS5STy7+AkC+578Sn/+NwTpuTByLXRg1CGJM3xrqD91
MfiT3vImwW/FpC3LNgl/vNorwyiZSlyxPHyuB8EEvb14BQWJbOgrCQy3ngwDNRFi4yi6GiQJZEVB
gzKEQhJRQ5F81k85fL3ULzyV+t46IaaDzQT1/rb+aqRonmWzaVUQiGRu3Cbfs4a41XS8fEibug99
VoZpoggKdaeShg0Nux/tGSjFF0zgBH9AgrYdWBKi2VIMYEk/XwbcXtUznrjiqwPrmsXJOTr1MM/b
n8ubuHdDlWspzkC+w+slSVqvjUXswQEEyUJvrD2Dc1BX/FzKayh6z0CWO1f1qgrFdglSUnwtureN
oQck2mG79DqKAzdDmJee3rJ5DkerlYGWMibpiBAzppMW/BjeYiASjxQKRx6Rv0EzMP0ZhL48Iczx
KnrbAEgc5gd4Nv5kz+ewzN7y6oKVU3cc3eTUlOninDkA0zXmg3vspoPRLMiug+ufM/q3ENZVe9Bb
N3cNJx0RuLWzPK8A1+2L03iYjsXRPDeu0BKJ94ZjohgVZiJNiXYd6U4lCdN6rYXmW+ivnDeukc2u
Ng0KlE0Piq1gpKsU04ZHWYK3atiLKPV05AsYaUe/2M1XxZs0LTN0XCx0Z3JL1nx1XGp56szEs+7H
naAOyL3ChMMhOrlmjDYIFYpi03hBgI2jKFcodtle7so2zXMCVSt4P0TlveYFe7B0eg1YmFTKdgvN
sDCOmnAH4d5XpkVdaLVdpRPx+PvxEc14oMZuOouhWtmhiQ9/LCJgHwcizBiUHcsVOKleaFabjdBR
45W2PJQUpCZ2rZAQ8cJKWukFiPQCk46ZwTwAJE0C14rfl0XlTtaZmYlLg1NfNorXeEMLAo8jTWMh
qAcv56XmSEDRXbQ18Jyk9RfQwuAA3aXIvDb8eHn7XsflUc1moYMdg7tRmsnk7sUlbAI7T+JGRA9G
Xzij3TG/jvkuPeXvxK2O7rmfcsUCyasdxQQZ0C2gPRmFihYiOi9XGOttsvB2RHHKTYCBa0jC9ijh
7Ycd+ZahBA3vtMgGBCIxpdRgr4zfR2wTpagG2BBe2QOY81FrddGjAp4eneEvdFYqxOXV0ywBSBrS
0couW8qhAYvENz11l+baDhVi/9rckDD4yw20S0vnKL1GVQ8CWSFGLZdeinKYfMAQ6fQ3qmFUa5Ku
AIxfMtQCryjuQFzc6uCRtT8ohFGc+ot7Ji1KMgojinYPTWxcdAoOosqzOIJCAkIgzELV47IpBrYw
2jmHOpZd4qHiOWLqZYMBacuJ1s051FNfsSDxQL1a0ApD/IaVkdayiAeYqtyIfhn7JkCh9WPVkm8R
tJgYu+LwxzkhsYMrQElzkDEa4nQB4FB9sOxPtFIYTqpNk0TbzDSW1+L7VXdYuiMLvit2bFMEVguQ
5HrQeFjMNgCECIi3GHNCXfMsaIPUIvC6b0vaLkmqy6pMMJG9EmrI/vZUTGCi4taz7pJb6lcH56SS
uq17xIiN4QTIRcL0lA6oamvCSlSxeYN2ntMfgXOg84NiD189H1jVGkM6JKQ8MZ+5AUa3X/ZCNzg7
jMG7bXYc9IuCxDL5mCtJZV8X3QtUSjjyDkiwwLB+Ket1zrN5jpoGjbvaXdugNmM6pbvozvKjfYWa
l/TQ7PrHQTPsi+6DaKN2U2UBxaZeXP8K6caF5RxHk/gVYsBNL+qWQCMSHKPvw06UmC2FQtdvXYg1
nnSeYZ2kTb0AL6w+2eRXEx4Vh7mlQtYA0mFiLOVQLQsOM/1E9jC3r/RT63OP3gnG1eKgHJjwyumT
jlG6gFGSRlE/Ai8CW5BxtMAWhG4xZen05j1YSYt08yLUAzhZD5hw/GYa16Cj9mjw9fLeqc5Gek6Q
5cPEzxkYuXnb2sdMNU1J/EZZuzPDZNyGMY/IqhT2DueZB3POIGvdscwwh0af3BRNl6NyUu0rn0sc
ygpJ8lc1w2zD0jSepJqnD6JijRy0Q2q8ewMfnQAT/pAORDQaS2DNWJmT1tHGo2XvwXPIXQwl8WYD
pszl89m+rCB0ES1IqASwJFlL0mCel5o3SISIYn0CV6hz+y+Yl4TUy2+EBjcV4wpPErpgsbPMXixh
7I47gmK8XbbPPaty+ccO2QqMssOsQXql6h177WCKHTXhCzGUSiNHLykJbRkNjVjAzf82EDouQWYG
bl/jbGNYR/lZsalbLyhaCk1sKYVfJFcRY8KJM9TW0qAEXIxSbL0ocquj5danfA8ChT93+B4X94wn
fs/KxnHMlhhNDzzrxobKL2+Yr4Hs6yluqOyT2bzTq9VJrwyfbR3eF9D0e+vAvAo9F5o3YESOQGww
tln1YAsZfHXJV4DSg4IGjzK1RgAG5W1jPCT8ISCfkzx0+/mT4uQ2b/kKShITWiZ5G4Ie3xvak6Od
suDjaDputnwLh3sHXezzdYpGoHhQJMU3VbElElvEgUEiJ/VTrSUsSknjJc6pj2PkOI7zpCqHUYFI
SsXsrdnQTKytNm23y+5pN3t9en95B1UgkigGZafRItAhir29jwNnjzvp63RRVEFsOc2g+3neMUkI
675N9IJhMSIDOSOIM/4V3Zk727Xd5twc0n12oxLDbR2ywpTkkDudRmIhHOadLfj6b7qzMItFvlN1
yTbV5ApKkkOtx+hNLkSeNyGGx4D8Nv4287/GUdWBoDovybbRm8hiIPWCN6F3u2I23Y63N7o+Kmyo
zSu8Wo/0zMRZ68CxhIAb2ndURoNs+dTan2qQPKfz4bIEkk3zaYUlPTFxm1WoQcXe0dl7orcqbzQv
R69K6hmH+bo4dxhbF++PSgHZ1IwrZMnaWULaUT3BKgsHfGXJr9aFSXIIry0/HBBS6TBIQlXvuL2x
SPTCkCNg2ZA21gZ9XrK0EwRluR3ox8r+qudf0+xD4qgicNuS8owkbWtCwngmEZDYcqrBnJ18m8YP
l49ue/+eIaT9S6wqbxIbIakksV0NPd2N9fm/IDi6ZC+SKcpB8wkE0qPYpP9ONcX8ostLQOX1y6d4
pgPrrQy7ZJFmb4fdHX9DBZV47hFrfTpzR5d0bDw3fR/owACTMMOMpNLDtKyH9FpHhyVaeHaXt2xb
FaH0wiaif1ouvUhMLVtaG9dpHPNdNztXfKyvi6bcVZGueDw2Y5IME9r+wZK00cgLDuYpYNk35eLp
qKRCCg8hNS88FY9TGOa94c0nwT2vukibWkMky+E32yIM+/LgzDQdi57D5GaH7mTAX49P7Uk/qupe
N+MdbIUjHR6tLDutbOAE4DJEeEXXjrHnfLMRNGSR23jZAXG9yr98hpt3lyP5gBQVtcE18HJxhKct
6HXhJnUUGNOv3MSc9+lNb/IKRVqaHnSTbTyi+OZPlHtfxTvnIbypQDFU7KJ762o8qk5NtTDJDBAs
FGnTiYXV9zS5QnP4QlU9v5uSYaPyBJ0aImIu6Yyhj0iBLkvhsoCL1YvEkNfKdqu7qnCHAo3pDSah
TjtjZzeHvAYzhWu9xTx00C3ioCMR9S/S8ekZSxDFhJMWJOc+vtHAxWP/ed8qtAqmXYEzBn02SH1I
L0mcm6GVJSHmYF931+MhusN8DvZBdK6Kqo3oL/LHlbISoPSgVHhIkZvVYGtP6JBqfplt4V4W+y1l
bOroU+LIWTOwvLwUe0wUN5c6j1uvXeYDqZ3P7VAp6pK2BHANIWksPdUpulQB0dNz0FUeZR9ZpHhT
VBjSyfC8DvvWBIaeH4zsHr6TV7DZu7xXr8dDPR7H82ZJx0Ga2UksO2q9HDOowAvKvHz3OHjnoUXv
Oej/6lN3KJiriperVic9+szpLBDFY3U2+8KZZ5mpW/9xH8XLtcmTvVhBclRCYW16cNtlIKdRBXy3
JQ2FNKIDwDAetf7KA2+ssB16J8CzX3t2hUsTxqrzEdpT9oJRFuQgQQhxfpUmHHtO8oZBDbFD+12E
5cNrEculbnZWu9ybh0JB/+iAVBhdfpLGqWOMek5NBw9x/51rXtZ918oHhcAJ3fxqQQZBsZOFRxfK
7eXtHIsuL4sYe0buRFI8PYOGcReeyFmMlHJ8lV+wuSSGlhJweCNUIgdltBjEabQTxiX68vwZtMnH
2NID14kSW/HcbtoxJtjsMfeeoINdtsqLpBzNQUMWLc7crveSdyjIBW8xe5+jMVNwajugRxQ0H/pR
1U226aWusaV7bKfzWIUa1jnC+wmvnninrX0KxnAVldrmlq6WKZ1g1MU0bFMs05zK0QXtweJWo5Xd
mY05nS5Ly+YF+z/Srqs5clzn/iJVKVN6VergttvjcRj7ReVJyjnr13+H3u9Oy7RWvNfzslVb3tVp
gCAIgsDBHyjEMe+NJaxEMo06oNTmrpfdMOVcDLZFwZzd99/vmyyPJwPf7yNXEB9C0dW7x20ReBBM
eFQmrR8SAghfzJ3MJ2AiT22QUnAOvdWUroZ+WVoLKYlgPnovShH1uoQcKwz9ZOzqW8rla9q1a3yL
EV4KDs8IPvaQUeeqmfTZCQTrKCd4jxc0gThlFVIIg925yaPmqDsDtxLaFCx96cEyld0jE+nxUrpr
95IlLLWYhcttZsNPkUDHE3+F8UfxbOX9A6a2aDLHMlYjdjxU0Nwx3nVBEfQeiESof4pEbCgqV3HM
zxJB67hxfqPp3GlOdOaxqq4aO2qC4a3oOAy2i1YNUgyj6LGCbXgj58+T9vIJS7x8n+2gVfRek7R2
gjXUmqWUz7FW2rX0mahlAcKoTQKTTB5h5qOdFLtB+N2DQoPH08rREzsxKgmEoFGoHLMEzlm5cPMy
5s2ZWd21OopzcCroCtjn3q9+EpuZGUw1HuPUn21zJaIaPP5EeI+yQbqDQPKDHtn3EEMjaY2mobBD
MR4MJMd8IbWK7tf2mq+7hQUKE6mOtNJplIFCX15UO0Fwh9PoqnmjfSdosuEFLNQlfzjfaTkzbYTD
yxLjFxQ59WdQWMAPvT1jJrsOdbgqpVHheTy6BltIjCtoSW2k9QgkzRrcLHfAIu3Q0dHlPn5sM4f2
Gtf21FrpjkebvmodBPcLE/XnYCdgjFyofUQPApD99ocy342YAAqPxFk5ejB8EM9ApZQmo6YP9azv
7aOd4n7sEzggysc9O2C2dcld6VLqNeGWVxa+KtEFjL3tIhavJ0IP2njW3WkOdnobulOgcITiwTCK
awOU++QyYFK8QkwBHjpf4ujbtuJ4GMyB22PstqCA2N4WjJ0C7h7D380CJy5ZNb2Fuhgjn7TYyFUN
cszzk0EOQngOlWOenctPha8LIMbGR3nMg04FUBEfKCFvbMR2UfOSvKsedYFCVbo4VMVpILUpAUWe
/G+SFtl1NT1sr8q6I1pgMI5IEOco7OnST5mL/m8rP9M3Z1Amg2bP7sHGwntM4dkB48KzPBfUeARg
Kv8yutTSlMwWQ06aiGcITNhdCYPQgjD0n3Ak0iRLlx7DsrNi8+vM4+GiG37DIby9gCxWaR5StLxQ
rOnYosVLP9Tou/svWqep8W7gsDMhlLaP23ICTv9teKQ9hdFutA3LPCoujSS579irIR3mOIHClgaw
bApKDYMCdVvYsJolH+Xf/mPqYA7KGSQidnUL9kA73kUOzzrWEx8LVGblgqyTmqBGOr1xqwzDllKn
sIk7eSChrk4yuMMxA2MfebxT6017H7V7kZZx61WiZ1HWA5eeWm/TO1EvBU5Bd7x6K8JwFLtwqtP4
2GI4JK9G4e0Gv4HODgg0AsOcxx667r0CI+QQERRPlUtbR8OvAYbKDU68pxeH/pi/KnaLubkcN7B+
qv0RnyXqiATdrAsTxiUei5sSY4tqtzrRfEaESlPeIvOUzU4LNE0lqjUV4tZoHSRedBQsOouBTl2v
nBgDCxrUZpigTKJNFLylXndAF1GZQyIPSm02O6y0Hz/Jw7Wh7/OBE22vO+4LBHM86Kg17AS6nEK4
k8yrMPrJWa7VaO6yS1iqE7EeU9mfADB6+lHZZ7vxiHIdLBbvhYSnLOZ46MQwMfMZQJlwO6svmXCt
87qqeMpiDoRhluQsKeiOD667wQ2aLxxl8WybcSk9STRQlUKGqDS8Rkwxhv45qq6qtLDa6RRmX4lh
jflNRTKnEzkD6VeFw8smGqUxpgtvdu+P8MQYEFf5Lco8BDxQNGEOdlJVsjgSrh53CxRmlZJAJYNG
w5E8smRpV93ktw2dmG7/iF/Fb6isJpjfkh8Dj3ut4MnHLF6b+/7Y0jJ446V4RJpVdiubbuL2Nwa6
TU7m8CnPeJDMctZa1aI1iqq09vD0XVSczbseEi20yRwFmtG2zZBAJpoKpZS5gi0fRkz6g+cF1R/P
G3LkYdPhkwLT7HzAKdn90FdWVD5xzGN1E18E0pjwfszBo2yYQEANhqTYlCzUx0Sp0p2P/VXpos0l
cjKPd6bwUJmAfwglIzRUrJNe3srzt0k+CVx+l7cL0IeDcyEa48xjoZL/acNQmuG+K5TMqsR474uF
l5So08GouiBW9uWIx5JQ3/2lXunKLiI/McfIGCOEXsWdSiuf6HgrSmpOC/BSwZVcec83//UIaSEy
41IC2Ww6qQQqRgopv0KfVm062a63R0w50ayps2vB/WTnME0uLqAZP9OrZRZJ1JsRUbnyM3hSoXdm
sbO3FbsaeS5gGKdiqgGG6hLAhEgkTftYfsjlYyM8b6Pw9rnGOJIC1HVBJUCRdO3mk+LRke20Iz/5
qe7/i+aK9Q1BMzAgYZW1t9+zMJdcz8FNRS/z0rk8jaDH7nbSPoGtzL/faL3+Cwr89XQwmCH/g8mY
aE2bK8T5La7Le8tUbKnZd6+5E7j1nnwZH0H1pdHDAdyU/MNh9eBdgDOWOuMNO2yoZ6vcDCaJXjrB
juwodCtwpiYerzZm/bFlgceYp6LUpjImiCSmI6YqIOUUHKqDjE6ZgZtPW3faF70yJqp1zVSRAjHF
NGZWn3w1RGfbOnnGwhjn7IdRJCnUOMMHWbn3m10qfepFfqEv5qBDc0quqvQNBMXaXjEZVlHz4sfV
+j9QU//HANlba0jKMRppaBJ3cFjTbjhmN5hPgqyZdhc7AiqzrLKi7KEwwQHpyL/SIvtyqpgTbnX0
WiOA6qDvf43+bdFwjleZYwsyc9BhWqgshjOWCg5RrK3qcUTxJpr1lNOM7S29iN+ak+6lCL/kO1CL
2EWwo+454pZm0/X6eBhedM0chuY4FV399iy3048abgWdl9/wL4s8eenfF36MyGmHDnEotY5zq2iO
ucqpXeIBMH6jq/KkJB0U2lSx1bYpcoUcu/gX339RFeMq9FqR0T8CGcRjgJWBa9Jv633p5o/BT0O2
+Okbzn6WGYdh4AVJjSlgX37JtdCa0brfZffb5r761K2LCgoSwLaJ4iEGpRF0krW02rZyI+hNnFzj
aJ5nJ3XG/XQuBydpjz32eocdh+PV5VWAra3cEp/xWvksSKk4SjAN/Y6oO5mX11vT4vL7jMdKqijC
THN8Pyb7qjgJ0SHvOTVEHBFYh+XHQjwUGSDkEtkJybDQCbu9ShwhWKcEyr1ukGnpfxAbz73WOoLW
X3eT7G7DrEVRC12xbqkOR98XKghC9O9j+lCXOzl5EQ2OMGs+R8dUdAlPLjJashifU+axISWZjigf
pRXGnB56kbh6qDtGhrt11d8USuNGhHev/kirgFB0iUuXceGEQj2u1CoELsZB2jom1YWOeqD1cSPa
Dbi0lau6REcWqkcwK0llWRWkukjTQNXocx2x6KOP9BQiUZ4aN52DWy76G+Rpn/8SOU/DPFh2O+VZ
LtQBhEyEWym8RROaNaaYJBb+3DaVVXcIht4/8rH7ighi2+uQTwZlioTJTKi7uNPvs0OJ4vxpz6Mp
o26IPah08FLjMR2D8QyWzwE8BJFZUTel68Ku0Qc8b/0axWmPaXlO1jxzhFvX4gWN/n1hKmqklpjH
BjT/WrQxbbOyqge6hsUussmEW333s7TDxBp5Y8tWNzpmwIEWiI6vYGs/SAw6EDFR8dSh7c38GJVn
wfi1LdyqbAsIRrbC78y8NtAIGcRPjXI1BJUrpi+xkHOcyeqtEwUlmmiguxPV7kwOgchTGCY5gMID
6m4xGzJ11NiS9hhM/dK6I6h11NZSCTfQXvUvC1wmuApAGRy31B3TSWndrt8raPNEs/RuW490J32w
yAUM48YkI45KKQVM0NwZ4Wi1uuKo1XMVh/u0vGoJT51rV6OlOhn3NXSpaE4C8FIMR0de6ZB67R5J
3MylNDSfPJgX8lFTXeyBou8SkO+g0B0FLlctnuGjfPzEm9tSJMYU07SP9FkERJ+85sl+CGJ6Maoa
ELCGj3+3WkyY4wsaCKvR02EX83SP4pmv9WDuxuC3WaNeVS0wSVSQrW3ID2GBKqIuEiQiuLdLMlh3
3ytQMoOiEZWoRa/KLhx+9eHv7e9/zGQxAKxF5IGoqgMAKFOk4viH0hU93+o/8dbzhmSClUASV3pI
UOkZo/EibUGHgOsKTXAmu+gk/hCRrsVMME6ova64CxpjFmEia2FRJ61dJYe4OE4ZJ16j//+7nctI
w9iCGKsj3pIgTTG/COPPKH+Nym+KwPGzH+vOGBjmKEabTd9FSdbaCJ1Dm/aKpF/b7+Kt8iJ6mt0Y
uLzyRnLxJGMOZaUBdX4ZQnNyM6MNfFDP0Ww6uGqe4jj6um1+dP9vaJEtQqPDRaJJA5benKpwn2Ou
n7rfhvhw6L/XIGFOkGaUxgrpGXRFoXTaGSPph6rlmNLWIlFbzGQ+VvgPbrcxPwY2DChzfBgpiO0L
AutQzoMru+SpuE5BW2WPtoxZM7XMLYT82AvLIDKOohuzRpFaIMo74Sv5NrymTuyZbvdcPiaZTUlU
jDveLEGeahnfUeVzq6NZurX7+l4FNVbZvfq9J403s/m4rVDObibMOYKyNR87AdLNg3EQOvNrmYa8
VpT1vUbfy4iIWi4Qib73tXEoj6qWKo2t9k56QFUKyGFs/blyJs9Q7PyutYe9ctgW7OOFgq7bApTZ
4JWQheWUALQ7hvfEk66i68QWO6tzdPBVtv876TWDx+5uzC4MQwV49TcU3Ee4w6ROuxdGDCaKbnM3
fuGm4qjlfdjjaONBS5GsIyhlEMeun4ZQkRt7PmtWjVnb/T4WrRJt2opdneNrweOolAPIOpW8J4Mq
FFJjpyfJo8uY4L1ptCcvv6MVK9xb2qpxXgRkPUxoVDPmYUOl/xRVSlbk6oPV5HbjiR7IC/dZa8mi
vS3lqudcgDIeRsk7bWgJhFTAJN2ko61ML0rE8WOrR8EChHEqczKKUTxi6cbyepDOJiYKRsKPuNE4
wvA0yDiSuJ3luGkgjDoPXhJ3jpnySufWA52FLIwLycFcLQUiMDA50+4P0Rda3qO45TUvpuetDFXq
IuaNYjXQRhFKC8lDNzo1HlxEzrqsQuBtRUOvnohGUmZL5WZg5LIAi+sV3Z1nySu1aTdls7NtY6vL
AkJH9AISND2yNcliPPtxXerYudW12Pp2Is2chV/3uQsIRlnELHMpx7RkZA7Tg+gmbqLb5h09KCW7
toqv5mBzJ53wxGL8fFX1cebnwBw7iw5bDFz9Ge1t+hspduEhQb4rOEHI+oJdNMl4+SibVb8vjMYm
bWX3muL6mMxujhHvNOGJxhhGLYutmQ8QDUUmlM85Gy39p/kQP1JSZzi/2/gaxEjbVrIeeuBqjkF3
qJCHOb43eMMc9XgipMH7V/c6o3ZNyCwxRtlY4+SvoqMUNoir78bPndcLXKqMxUYTUz81fBm4LUqi
aWYgn06laOXfjdOEir3Y1atd+j/X6dPzcwHKuBGpkiq8LQK0md2QfGnzXao8bSt01VgWEMye6DOz
KwOqT3SIXxc+GvwDSfcy3eC2E66aC7Kn6LIFDSeyLO81SAmEU19UG7v8Rmf+ZG7oGffBQX2b1Ez7
7+bPOK4FIBOMgxK2CtMI9il3pzm+D+VjqvJGgK77lAUIczTWUZkOha5hf0sWanDzgwxe8yF2wqcG
laQOrVfr9pqzvWjrgdwCldkF0xiUYRdANOON3ndGimq+yQ60ctR0eEP91k3ksnCM6WulZgrgk8Xp
331rqtzSJ68pefyp69ZBp1capmaAo+29dWCkmVxmLSTq0h+FfMstm+d9nxGClEYbDxHsXByu1caN
408Z2+X3M1t11seMxBq+T9QfYCywBhMs5rwb+vpKXECYzTr2fiiX1KK1COwUk3nX9AgAc+Vu27xW
r1pgxfjPWjBnVp9m4O+nR3EOz67Uuxaz2SLwEATPeaI621j/YsoXMOa0EqICxHMVwAY7unl7drgK
nfHubRTYC69eiycZc2S1jWgaPo0ApOpblh2HKbON2tV8zR4DzqMRXYsPNxE06lOu4xV2A6mXJy2P
ZrAbpDgmql2lHuU0tueEY3irhr3AYfQ3JEId1iZwIk205uznnHNWaF0QNCKKBoT5wGnQFn5TKClC
zKT6mSMfSfSrrL0auohztNMf+lFhFxzGuIe0nUkiAEfUotkl+IcnTeaPZiKFPYjZfJXrRuxkUa5z
BPyY96fHrHZBZuxdDEiQ9QTItSPasxPa+VcMsREaS5ut0X7jhN/Hvds9Rd8/Y/wLZGbx4i7qJYPe
HhuXFoc3VoxWAOOUgSe45PIEry8keI9x+aCUAayLDYYuVqQJFx/Eoub4q9ZLDBDcC93+U1JdgKjJ
LmKlHgQYc1sDqES5Aa3v94bBkl7Uc3A/HOQnibMD1l0I2o//Ixjje8MEfjGOgNdMVo9BKah0iHb5
7xCNeCC+JY52vy0gT5GMpXZBO8mzPCIWDF4jctPme1O+59burfqqhVSMVWIK/WDUI1B6YbZNPbLC
6VTFsR2PD2HKUeHqwbLAYuxQVCsx0+iKNSjjqW6G6cafOE8n62nKBQbje/186LTWhDza1+53daPs
BVc/0Rk93QkTaLmVctTIPrqTP0bB1jiYnW9UkQ6RRKSCzKsu4FS9c5aHrXBQZnBMgPoAgZ+o28rs
TPGLiOo1TP+0+vnLtsHxdMfWOSQiSStZgu7GH33x9jgfvBhO9a2SLc2OXfOWG2FSZ7ClPsZZVJEf
GVoG8Qp0Sx6NHfGQ4bWbZxmjfPEYwF8vzqZ6q0BbOI0ZdRzxG6CMMQB+4vTqNfr/rdz/va1Lnl0w
zgJvXKNJegimD69+/BImu7/7PuMc6LylmRT4fphhfDMuwFHkbSOs34EvO4mts5K0uEHPGiBS0xIC
B0WvwZ4yfoRYoaKwxvng/8AT647r2DluQmbcROirRI0ocH4yVXd4ROOzVV/FvwdP/xHf0aFowoGX
4eLaPuM3UIrXh1MI0PmHmdrVa2hHLm1XU+L97GaO/J2XROZYIsuNmolyLxQzNhuyEI7U30aDaWXB
90jjvOpxtMkOPpW6EBPZDOA0KGOr+uc8R8bT5JxVPPUpzAU1yUhkkpzaY2GZX+XfIZpmsp1+itBr
t6P0fbz6OGoEG56DZefoQrPHkxQAMcjEDrKDgJYc0SnIg1Igvgl4YSPv9GdnoZZQYoZCLNy8Ek+v
LYxqBPl8ZKvkMLopwiiefP8SLv45WRTGg1QGkcqZhhva6CWPwlnxSjzgoItyH536+dD+pon4fPc/
98m/RakXWMaxqGEYdDnVK+k1p0ge67lwuTP8ON6RfZbydWFQa2qTk6paelNZkva/ck8wYjA+pCpy
s+s63FfU9hWTbgpgVJXL8ZCc04vNWY8YcC8JOsRQ0IZA5+OCJOu5tSgN0vD1v+hXoamkDZtnh6Fi
Age6PamPIuQ1wzYW9cDJuthVGi8bT0kg2ng0wbDuoOQ1cnEWTGWSXFmutkphUGTJMr8peIfVc7t/
0k8mKBBRfruf0Vt82FbvquNCmQgm0GOYGm4T0MbiqBYiUY6QecARWj4KyA3oycPAo3VelWuBwbgt
wZhmaWhFeH3hRS8fSpXnF1e9/AKACXBmP5U6MgBAv44Pg0s8rbXK79M5OrXu/ChbuR2du6v8x7bq
PvZvUPNfwFK5F7qrCJy+NANW3QV7WbWEu3k3eMKu8PD6wDvJeEpkPBXR26wiGsDq2X82sle8RfPU
SNfhg+Uv5GG8UqFISBLRdTKuR4e+fxa2fguyIqsDeR/v9ZO3ZsyVqBwnjKwUARapxQ2qsN1ablCM
m52F+uf2OvGQGC+VmUOljjqQEkF4CJKhwcRAAckbciimive4wNtPTITTaeOom1SHWSjdBg0YZcZu
TwJe3MixBnZ0RReXZFKoxdeYLuZLv6uaE/quB6YXYzAZx2DkkQgiOiCouwJEwaqt7KMHwxmPcWr1
GF0iHGrea+5qtLGAZPyEVnWgsdFxnKAmoN6nQ/QcCj2xMek2Bou+/IoBp5PlN7xSufWwaoHLuI/S
r3qQ+wG3O+pfgn3uhRj9ieAGD3sISgWH95DIMUiTLu7Cb7SKOcahArzIKK18xmipsbbytrUEcID+
le2zkyvGBjRa8FFwvUpgVdERdfGYnUosuW2sbaR1wwezJGYi4nWZbdpNO3MAHSOehKQJ7ve2C12z
4wTZ6/ZxgWDsA03H8lTJeL0WWnOWLVnxE7z7dvp8pw2TetejlOJnUVbFc1jP1X5bvPUN9webrdWI
OtwkcDzjvTlH46wye6kue9sQHA2yhGSVXxOl6qBB1f8qDujxx5AKTM10/g6FNXaw2WqVSVOzxZWO
mZxGu4+Nx22Mj22cbyfjRVushUuFkMoztDURO8cgMPU4O5JV7IiLuSkjpqnhlV62UL3M7SnjKZH+
fbG3Rt/IQZMIZEJ2c+T62ve+4GSLeKZAt/cCwgRXhqritLLlyA6N52DizdpY9w9/tMf2qLRjmIKa
EIZQq7Mjx4mlI1Uo5U9x/4WzTnSxP574FyRmnbKqM7t8gihohgG30T8tr701a1gkBf8OilHeuU8P
wC1IZoEksRKUmAqnjarX+Lg1FKjubqQdqfv7bM4eW1M4KkbsbovK0ymzaPUoROFUwy7kRrEm7TZL
e1suDknybRuHY39s501jalM9U+NAMA86FdNq/Ngi8tPfoVBPuTBBX/FzX6LFeBLBvaDIwBObWnHJ
MfR/ORgv5sEEMxEd8FTTzURHEUlO5MqD9c8I+AIj4NPdyLkBcZSni+/FIm2X5XIG5fXDVR+cDDmw
asIRisaVG/bHMvl2sz6VuPQg4dYkhxSlT0YtHEw/sasucWeJN5yYJxJzZqU1BkjmtDY0qx41MbWN
6C7CU9S2OXA8ks749DYPjLoosKeM6Wz4d2PKyffzhGDcRB6MiGBpoaJgnAcQ5Rc3My81yNmfbO+R
VIDNqVcBMWBEklaIFgl0Kxoqi/u6/y+R7R+r1hlXIBlJ23YVhXrjsqS93SLetG7Er7R4jKZ7VBT6
PW8vEU+FzHWnKEFGMQ0ALTrtG3iOLSmvnSQPOCHSv9xJL8IxniHsfXPofeBIZ8rCLuEV0r+nM+xV
7sRI3pKx3gHNu2QMYXVxccaUD4sMp1rNrbG/31Ydx7rZslzdL+ZGoqFXN++1+Itccl731+t+6Ozk
f0JXljnODAU9RrsCztsfmOuCAewF/KolPwu/Jg/c12eS27xnR7oMG16IMMuktn6vjgFkaqYXTd8p
yLwozW8iXpvliaAG7u80yKyUkJpliTIQ3ICTm1bcRaCz3Abg7SmWEE4GY7nk02f34UvYW+k95XhB
UtrNWkf50smIJNCLui94fE7ruwqN4ygeXKG1F0YShwI1QSJh52o7qSW2jwmw29KtG+AFhVmsFrPC
AsxKRwbSAMOeIu9RMev9HQSzQmYyy1VJt20z3vu1G4e8mHJVUxjhoqH1WdYJy8CGmHL0pxB5vtk8
F+WpkH8H8sO2DDwIxq92Y5mQmJ6sWTRaoZqh6d1OeLMS1suxF4IwjjQRO7OddAhCWXCi/bxXD2RH
21R4t/TVQGEBxKx6N/8nATIVV5ryUOPmPJDISkqUGrUcC+Opjln+RupJ0fkQivRXlega/os8ceKe
9beVizxsyoi0TdqQHMtDJ+tmUFyGSikQcqon0Qockxf4rAePCzwmgZSNTRKPKWRqXLDbOMVObZ30
e+NpR9mZ9sX3pHS37Y8q6YNPXQDK76PHPI6CJNAAGB8iJHHaPZ18SycXbMNw1spkgq2yN/1WKgEz
9LKt+dmhknR7qnmV36tOZyEN/fsixNeykAgdXa7ZTHbJKIFcpOAcC6sH+AKCSrqAkAKtRWEbJCny
K7U/t2pmDfpjxduynI1kMn4h1aeqaALAdENmhZVT5SfJf/IFUC4ctpdm/SRfSMQ4h7SKMBNEAVTj
Dq6Ox2XzrsSErM7BCGQ7Auds8H0bkbdKjJMwCiUnPc2SlpnXhS1KRnhN+TwExjWYOgZUlxHsQOjs
fLrry4dtCTj7FPO93lvBFGRimFGHmqMQNY66E+YHfK+zxpnyCp5IQYF8qeSWoY2W77e9bWJufKPm
3tAlf6VMDMx6/0vSSotTqYWo7Yyv90hS6hw/u22KBjv8zm9aI+kiHLO1ccZDdo6wi2S3WbkfYPvb
et12EwbbgB3HiYhgHGrVage9KpjKuiMNL727bRyGSP++2MFZX8ZdNkBjlAi9F5tDqfFGe/FUxjqJ
wtSEIYPKQM5TBqEbFsdm1u1EbB0D6Y1tpa3HkX82sCEyvsI3SNoptHCUjkujFcSV7auO0Zx71G5i
CMS+7t15PPLOes7haIiM4+iKWpKbkJoeWkJopsP/SeA2moO8912eQ+RuOcZrhKWIixNNElVwUxLY
jghBXkUHbbJsZV8xU5pzf+cCMk4kMYrM0BIY49vZj24NWbEi4mIz47EScXnpBqG9vZQc+3+L4xam
2UZJkqQqlTE5NsmNajwIOSek4UEw/qJOKyOI6KUDjblWgZShkaE8ux7cbUl4xvH294UoNehVpYym
PyjXzHiY9+Sm+jF4WC1HOHyuQfOyBd7WcokWgHkLDMBAK5578buMBz5N/soRiac6xnFMQi+ShKal
ph2KDWhhL2qVD41gzXe0nS2w/af0mtfEQ8363wM0423zLySbAh0Nrya1QuEaZe5W3MdWpo5WL121
0uOc3XGElFfxCObTY5LMxzlkJRnaRA0EvLMV0i4LxYOP6yGZx1McDFcVagTCrvwhmcNd3CKSM8S9
n37yGLj8BvobFzL3lS+1ouhD0X5g6zEa2gxkaknlbMu6vp4XGCYoRd3q3EZU1EA9VnVmh+Vdm/KO
tNXTBqNsNMyyWZm5lkcaLl4jZKnjE4nuycRJxHC+z95Q5DAwS93E95PgqVN/mTwalvXk2EUA9k07
SaVeCHKqJelen75UGIaRZu6k/hiMo9o/xt1DnvzK6qftteGJxZhAFZVF1mMOlD1hPFhp6ju9071t
iNWdtRCMWX5DLWRQyQRgewndodxJ2tnv7yWQAwpgPFQ4WXqePPTvC5Oe0SJTdinA1DmtdrFsggM6
T3jvlDyRqMUvUAKN5KVCoLWueExSNx9QpgpiMQnvh6NoKR0vlbR+Ri50yIQeOrpCy64DYO91j7Kb
HLPrnljKTrI1O/P0wuHxv67u2QUgE3MQoy1NIgCwKn/282Tl3UkLuJm5VSe4QGFjjbr0k1LGphL2
xk51i51yk1pUpsT7DGcwffhdoDGBhh5kZMDQZ+wwVInQGiKrQlG9lexwYVBxsIA2da8IltQ62xtg
W5fgYn5vLdWgJkZFrWUanV4mVlK7BAWk2yDbJvlhPHdLMK8qiGH4IEO01KG0suRIZHdK71r5y5Dy
ruerkfcfXYIE471MmTyIcTZh5ZR2V6g33XhO6tcRVApKWHwmWFtAMf5D6ss5a0qoL4lmuwrEL6ni
O4HZclpTOHsMI6/ei4Rs7dyW9ARpXMlTXbD2VU+m3bq6149W+TAY3sDbANveymS5CBQM1tGMGaI1
Wfulx5BuT+zjcbdtGTwQxneoSRuKXQiQMfPqDk8hncGxPc7ZZbI3FKTvK9ISGF9rggwl95Jr44Qh
M5QWKPB47DK87cQ4jTFLC10uATZ3JRjpU2seUbbJo9rioTDOIqrMfKwkaC1HIY/VRi3mmJe+ac2B
NnAOSM4CsbeRBm62yNMQrF7p3hCv+vFTlRSXHfS2fIvjapQHokc+LFu9ls7UtguwlIk/VQtUg05y
5j2Xrt9JDBUTfXUReQyN0Z1Q6GZZBCa9k9A+R8mav2e2iilYqBR+4qHRj30I3C9g7Lu8GKJvQxkM
mlml5XH/DONrdzyYdYf3Ryb2aT4AVb9mhpCpkY9D+AuzCtxKfRzkcxPzcsU8/emMc1U6VS0ThdIx
oLSBckCQwIqQD1e9zBuueJP+eApk/OvQDhkukFCgP09Xo+Bfx0BG6fwBk42P6Md1Vb11ZCXmXcLX
zf6iUfr3hVVO0SB2QQKNFuqzQEnZVN7JwVUk3eQLiNDEGOSSkmmMXnhLJ0MmD+lT5Qi7zPNjm9ew
wVMk42hHs+tlwYBA4lHz0jPYPHcKBszzipR4emNCs06MeyF6E6rb5d1NO/Ke6env/LijDDqv05AM
XWa0JhpDIeX0bNev1S9vgRIalYfY9XOrdRXUxmW5ZToCZYDaPqn+5Qi+IDMaRFnvpEoKPQ/xLIM8
3hGtLtfBrnXpRNrgzL0A8yRlVNmTsOl8FZJ2kWzNeApuxRY99KEVZDkniuHKxhxbZWJOBAwXsI4d
Zc+rdu2Vjgrb/eRJMBKztHjP+Osn2EWZrBeeKlwoqXADxqD55u9SuJn80tleMg4I28OWZqA61un9
sQoru+mSOzHC43qU/9yG4WmP7WFrBtImOj1SumN+ML0RjHLjXYc0l+SGx2bPq4hZf6wx/iiP7WYT
msrvNboHWk/y8OCdYsy5/LM/NnAemH/zoMQWrxWWp0rGD5tRkY/aCBFb/9oH4WtdXJn567Ye10+x
i1iMz03zssr0AGIpmf+7ryvpuhmi30Wght5sBoKrhQmPoX3dXV0gGW8SKPh41QGyrs8D2cvi3bZI
/xJ8XgAYp2GgNEs0WwCA4TA/EC84okBmxHzu5Cef23jdx1/AGI+RGkGmhzRlptedlUmiG5NvWXCq
wEs17ucgtAY0ynIEXDUMU8IIPMyOBIEJYxhpnRhy4SM+bNz6oCP9+YhhH3emO+/ITnolgZ1fN9+l
wzYqD5SxlDrIg1TFq6Fdkv2oPmTCsSW8G9eqaSwEY0xD0eu07XNgtJ6+mzukehUM0zFvkH4d7eZU
3MpXvJYyHiRjLBOa5zJlBmStENlRS2ncJ3LCm5277j4WkjFmEus9BmsPgPFLm/Kkp17/VD8hwful
OlS3aD848BqkVnf2ApE5XogyT31GLxFZODqF+C0iSM3PL1H7VIJKads2eEpkThZZVqpWCoBFlMSe
8taTe946rZufBhZ9TTY1hQ23k7jujLEAwe0oXFflQ6c8VuOPz0hhgBVFE9EtLzNSkCCXIrmiwYbe
lJi8FUlWoBP/U7r6g8IekKFeTmGn47aamvd+Zkc+5/lsXVGX7zPvTC0KKpOYhkxq/KtWzlX3lEeP
24riQcjvo2gFjP+N0gNiVE5N8FNXTonx/HcQjIuD9eJkorGK330vzNDJxK8k5I1C48nBuLTMSFN9
aCFHMr5WYJnWzS9y8JeC0N+wuHEYaqwaNT0fFOMlS75X6GyajMj9O20xTizUzFrJCtiUiRrQ4dii
4Y1XSEQ/8eEOAPK8/98cbH82EVW8iNFcqerrPlqoA5zfEXp+6rTrrKqJOufvRGLcVzyqSDjX0Fsw
Kx6KSkAkqWlu1yif6oFcCMbs+kLtk3SmrxGjn1qp9jLF/0fadTTXjTPbX8QqEgQDtgw3SLqSlWzZ
G5bDM3PO/PXvQJ6xKIhz8VnezCxU5rkNNBqNDqcflUmSK/oP8/979cQ2bdqD67CiAOl24099ZxwC
z/5x5/fflX3m25Yje3lu7ZahaiA0pZaFuSriddMuQ6FVMMjTfAn2b2fWP0T5R4NKSyD4URfVYg0k
bNMYTnavThBsvPgnjuTWXgkazv9luPAzdc45NGGv0pQExsDRoqN9C9LZhypGGxB6PU9Wix77xeVD
ldMb3edle+9jinkRVhPj9llB/7lSmXLL2qe6m32925Vgfjqv+5uPG0M1qKZS3HhU7C/ozXxMrABs
cXQ/ozJMuwR565H5nU92xUXxSO4keFuGcI0n2A8L435ayqM8Bpb2gTdTI9jtx4/VZRG51ok/qtRD
JSv03uSzWMMKWhrVhCWFCTEnpL6doQe3Y2aMD3pv2qCOjZFvr5Obvl7IRczMCaRs1eTPevxzTsLJ
ZcFs7np9sb2hRzdqZhqppGJjy4Na/zxBt61umVnIfx4LbmrMt8/GwF/i49h9As+OxELIdkDQ7Nq2
21DtgaWaH6LqHllKMs4SteLfeHt6UHluUkJtW6QPwTDC1Kop4nrInoBF9n62Uzdnfpl80/Nvsf0t
llVjbVuhF0BBrUiZRixI8IBtZxQ0Ts313GV+r7VOypqn8yosk01QJUslOoqiIBsNPnC56Pxgjfk+
qe7iFtNAMU2nHN7TRIyRPb/XU9APO1azbLKAqWpfEjv7VKmDYxqdJFi/5VuvUQTNKIcl0mYFi5j2
zNVUkCvVRAKxWciGYSUEz1iGQTViLWM1RmWmdiBaTX9ixthRPyzOEVlQEOS2paP5iR96svkbm1fi
GpPfLCvHaGjNJopaYPKbI7zUDsNlGh4GNz3qnMP5cwmXSVae+vZE81kbyEFQoqGDRszooZiy0DDL
AZVk6GGfwhmDqe6zwgvmq55J3PC3uv8aSvD7aF3qupECyrIWv4gwMCLVvuYmOahJKyt12di/12DC
QctKIwEUwLSb4gpdM0cN8ylHkH2DUkR3h2v0Lu/Yj/Mn7q3FAiYolQ1TMzUQdAoeeqAn3WRZ4eDW
8+RmBFUO6UUlc5xkIIKH3s522I9VNLhxcV9OF818U0snYrw9YK8FEXZqMXOiKT0wilSpfISbJz/H
0DH//HK9nR5JX8MIexRVpOiHMgaM7rLvAzpUU///pkvTs/bJAWMpXPgvfnbACHQZMt+J13b/NbJg
G4s4UUejgYD0xGf35uCLUjDE0lN35S68kQ/021T9lWYIdrHuMQEp4ZtGmx9p/IOG35l2Uza5d35F
ZbohGMY0CnJkmLGgoVJeZmCka7V0P1aaBGYjnPhq+UTfPStG2w5sKDo3VJxke7m2nmfMoifAPS/S
huP3Gkt4vFt5YasDX7r+om0Q/ur3oT/gjeX9GqnDPBlL26ZFxLwSMKPDML6pYp9CBKWYAcsBXhsC
uoN2OGit7hgGH+1xOC/d9kF7wRIsPh5aNtqW08HNVYx5+sgQ0j4P8JwYf6vpLwiCTQpVOqVtyRFY
djnY9kc9V3ZRFDzZxngy1crH+NYvTC+8XpPOzORbcw6bS7+6z4ygKYllAVvvHR3TxwOP/rDveWZR
XiK9rfovcvK/r7B0bVyioQBWaJMHJcl/pll0mDNZn99/qOMLjmCz4hhxOJUChxeah4fU59pYHLgy
wnR4yoNk/7gGnFtDwVJVCVPyLAYe3nd74scXYLZBwxx/TcoPm2wRBTM1zFlJiwiqn2GIr+Lm3Z7I
4jIyjRdM1MDakLEQ8lT24llxfaOFgYTVbsOP4ibj9x6JxSLIL5NQUyAGJiiYFwXmfIyKg7t//GDs
DXhSCXWik7QpQCLZs9FcaaCSG6SvuWbMF6pLXetbeYpP84/lIrnmDXN96cnSOtu3youcgvUwFXUo
QzAuu1migKcqdBPyfTIw3kZd/PNquK0YzCa2pmK0nsie0xsVhiAPBXYtKR11cacyOFSMeX+HIspj
FJmSt0BhIFgevxepp2V35yG2N+lFEMEcdmFu1MoMiBGnN0ydIZTN1pAh8L+v1IDYU6/DqYaB+FFX
X8o+cs5LsK3dlk4wFNWGwyyGHauwLTGAEJc8unfohY5eF/uo5U6ww/wTtEOhnmJGO9T+L1EF02Bm
XRgrM1Dpvjkah3K/INAJ1AODLapc+86onEp2e22u5UpUwVj0KoIw2YyDnKtPE7kJMOzzvFibev0C
IDoyoRJjahPllgKsV22QgrBpxLTF2JaYJIkgIjNkPSp46xOsnhZ8rshe/3OKBVi8lRzCyYmzBj1J
DeRoGr+0b+bl2/l12ohLvQYQzo0+tk2xoKoGxL/LTnHYZX4NmrWddpdnz03IoduljiZnTdx0xlaC
CaepGOa6Niq+QZgUmvwIpieq6I4S/VDaQKILG5VQr2XkyrI6uXOgaVGbA2tEPpKX5MVotKJefiy9
+OZ9T5CVZIIjAXItquch0JKr6CE+1Pv4kR5N5Av3NtrkjCOmu53fQ5muC55EFumdjuJueGPztaXf
hPpVNhzPQ2xeSCuZBCOR9GVS5QHU3K5SpxlG15xBxg7CRoxUlkiz7YitsATbkLA6qSN+pDoPjBWz
n/v1yfYwBz5yON0qZiq3kviF5BCLQ5NIkrChD7CAs46K+KF6UoLiz9P9r3TQEF47cTOmWqw9m9nu
qKhOfQI/tKd+R4n6PvToXXRL/840GYLpsAqrSYqMaz289KzCaI0xlURyZQsnGI8waGYy8htryXdt
/GE0v5xXu23NNi3MxDMsjT0f7NXBHTVi1OrIPa9wOEY6+YIk/33ayNoVN8XAe1BHMxqS7uK4s1LD
rNUCM8Bcw4ocmnyJLWnUiq/EG29/BSGYO2IFhU3Bk/ir/ULfmeifTffBFflOdjmcSFlSbNvmrQAF
m9fOmORqYqr7c78uJ31JvOay3dUgjEVbqeS1u7lPCLIjnKpiEo94CypJVWfxhD74IBxdYpS7pGu8
3oy9d6jDCkbQaK0K0HgRMDDiMcOl4+wbU+CVtu6fh9m2QCscQa3tOc7pbECc1jcvTDe+CLwJTG7o
kjFRipk9vmNCDYzDClDQjr6rq2UCq4QbXZkX45fpUFwGkdP8nEDnOh4yWU8Ot9ZvlfFluwTdqCLM
LMRMy8FVU20PVj/Mjg/dsTVOzEKbU9Kb13VVS0zFdmhpJaNwLWbZbGaF+hxa4rGe4NhdIHOJyW1y
qsmN3Onr9RRuRLMdx8hIuPJfaE+qy11pXhqXuhoqknpnuZj8clfs1TvtvvTjnfTwbcZHVrIK12XY
TNVMY8jaYoI8WnhR1+USDV3kpRf5UrRt2/KyncKF2YyGTdMMaMqh941dimdDcwDDzxEkuTt2lBXH
8c+90R50CFGdGQSvFGFxM7ZokVniFNJ9d+Qj3/U93RFppfemTVnBCGs4k2wy0xEwzRQemkk9Nkmw
W/RJYrq2HeAVjrh6UVlVcQOcX84hugyJQxE2pkdyH9w3X8sd2jZOsr6Dbfv8AivycnUFRm7lgc1t
zOTBxviKO39Ijzz5HLgy+sbNC24FJjgfOmpKNN3mhhPxztL6ajCJyZRsli1Y5riwlWkmAEiLGQ3/
XoO4DCUSkE2ztZJCMMtJWTG1tHCqrbZHJWFi6hcIQxZORbq5crSq+RmDv9Sx80oWq950f1fIgn3u
BpZrtIN4rPgcTye1MFCrdUF12QUn2ye+zCt/R83VZZ404GhG8AnVJovTFcbd+dtNtlWCHSZ2HuoE
4yHcBOVZpoGeteRoYKjm36EIRmJJgqZWFKAQzfBtUj3panyg9SLx3GXCCEZiSU0tKPnGzNV3s8Dw
3/G+UKSBmW0UjK5jjGCIPBW3JYjCpWmRqcj7zPI6bY4M39Si5TE1bf0n6JTrC5u0HebX9J+VGLWO
YxrFD1psVj46U5f93CbmLgoTVI+Zg5bKMr3b2vny84S1znWmM5bDC5/MQ7vsQWbqxPlDHe3es6Uv
MMJagyOzSfMAqzCokZMSw+l1zJi3Q/88jEwawR5XSYihjhmkmSe/05wuMhwEk4f863mY7aNm6ZqB
nmSiPQfjVkeNM9oOFk8GWeG10t3hjjn//c1oHlVVy9Bsi8IrFmxuFNrUGDNYq/4i/VjXvA7ayzEy
r/byeUdwYbLje158a0jBCnd5pqGbDZBZVDiR+jXJ3rE3awDBAkesDGuE9bmfTzHg0AnyryhEQS3p
Z8nibTlQayDB4FrWyEo9BlDzD+tPWDsM8Shl3+zRRC5B4+siejTYImwUWilR4yKoHLGV0GIxNJt3
XuV+vge9QLALDiUCRMrR6CWruKV6GCusYaqLRij+89rKN0lZdhlr8Gq2v1JcJUSXPTe5QXojEKpX
qQVGEPhoAkKizGWaIK7vBtOB2D+N7ILWMsaurduYrjAEZRv1jnSNDQxM5XG0PnACZA+6ZpdWDeYZ
eZEqu4RlQgnKFyjZUFDa4tXS7PLkOisv60ZynWzvzMu6CWo3Jkk3otYDIRPlQ4o6qim4O69qMgAu
48rqILMCfim+MaV6GtTHIJO1L8oAhNtdycdMjQkAcAtaoWfvq12CmRnzh8H0qp/tFR8PkiiyA7T1
AqGo+cCTx1TVN/wLaaHTPI9rXnWR9e4/wxOnS/U+bX3llnjRhYw4a1POFaKgfV1bNYqulYiLs0ei
qDf53PwxmYrG1jIJ6lZa6NxiCWSqCzQglw9WeDyvC1sX3RpAUDY1suqRWRAhUK408q0nH8fgqBLZ
PbRpSlcrJaiclujD0KmA+bceJjyyfeP8LzXLmyd0BSUo35iHVVwvHAo1WUZ/OSRg17Nt7+/WTXB3
ojgujUUHShT7Kimdbr7KQE2eB7fncTbDQJSiMhk9OCgaESuTw0jpNT2BwaF7fac5mUf9ZJe6waEm
Due1nWSO3Pb6vQAK6zflZd2DnRUqh9nBynCt17HXsY8SsWQowvqN6mIVNONinZbv1ZGXSFUlhoG3
GFVIb36FnLR33XmrtRScRzsp7UIvAJoEJyO60avdealkQglXeBarxGQlvh9NqZvYh6JvdvEoK1bn
G/DmXn2RQiQ8t2pQb4wRUCbqB/R6MC+HLsbQCuKel2YzOrBSPTEtz8KuSzH9A5Mw0IPOc0iKO93O
Ox1jaOVTj6RogjHF4JmxSSdcGo03g/UQXFgqKBdMh4LCxAwdGafjlu3Gm+T3c0pQ874HyaLO3S0T
/M3m7ag/SlZv2+T9Pkdv4vlJvbS8rOGZiyD1lTvtmt6gApCzG0udx02wZxo7DJ1loDt/faUPE0Pz
sI7xFL9or2sXA2L9/Gjuqv2fT5rDlbSCEm4Mg5XlALcSWbjsyEnzTEmMdvMQrb7P/772TloaKw0X
ZYLv0yVo0J+jPU1TycW3/TRa4QgKMHVLE8OJgHbvOZcoipI/DwfmwmlBeWjuJSciSYVtC4bNQeGf
Cief7+FKsLiuwI1lqnDwu49JcVws1UGIVuIFcbv5xjhwDfgHRDhFdtUpDS9pBKnhxylwRsRUZnWn
YDTCqEqgNoPpFF2bKvKk1ETT02uBmvHfFWx9hLevlgMaZlAhgkagexn3y6bNe4ESa64W0tqZVWOz
rDzpaqec9R5V82Z9SJt8CJy+mjAM5vwB3twuGx3fGtEYezP60ihokMHVxA1VFcZ1l5s5dcbFTr9Z
ihF8/TssYdeaMbaWoDR5lvQpiT4nxSc8zSTybNasY/QaAuaahteYODeKGuCYMayZPzCRtMLw3N1w
0Pf2k/q0+I0b+bafPb4rLbAGFaxFWOhDWKsAVQ41pvPt+z2fnmejfQ2TMJu94uWS19Omw2Sg2UDH
4VXNN9wpBmosAp2fgOKJZ844danisq8UXFg1zKHsQbh1j6BkzbAoQyxFVQWfoovScugmOIJTfNdM
N50t6YmSfV84ZMlSMnDN4PuMnZL0qZKxav7Hev0WQDxa1VSq2jQDgHyJP05eB18s9FNXnXZ8vAnY
ImUmautgrVZMrGRcmnBBwAolbLqZghrSU+sZaH+3bM/exsrY6iNMxMyXLUHfutI66iSrHpOJIVy5
LZuHSc2AUIT7MNSdZt6nMkqBLbO3Xirh9NQTayKVV/tZU+1S84PaGl7c+Eol4xOQAXFhV8vVGlSh
fce1DJtRTszPluW6726LKr07b+o29ZloOJvMQIGhGHdapqCLhh5IOturw6cweTj//c1tWX1fMKW0
rrOW9hWqVovQ1dtjrWAqsr77OxBh79VytPsRQ5vcqvKqAKy9qMMkcML/DkXY/TTXmkUxsVSDhkAt
olqNdqO+J6BurNZL2Plu7ONG4/Yr1w0XZW/g9HdUKimh2VSvFQj/+0q9ls4254GfRqM+FvFNE/ul
DoonGZ/ElvOzlkV4VKpFGiC7g23RInRHRV9V1C8MtHK17q6Qzdjbvk5XMgmGPwN7Gkm5oiXM6bzJ
Q9nit8gLrsrCJQ+cs1I9qKUnK3LZNtcrWOE+iPucqKGBpWQH+wt/OEe7+FQz0LVwbjomv08lB1Z8
bmqBaWS5AsCl8YsjegT83O0S9/vQoJRA9XgIR0a2u60ulFKT6UR7wwuCiHJB6wQjGGd1Ora4LZxO
rxOf1vboskj2eNq2GL/RdIEctmG0BUFxDiOLB0cLNsup1p0ok8Unt9fxBUZw/1sL0zQnBqH6+SbQ
YmeI31Pdh0FT/y6byJg1FJW21AMEUSdfvUgPCWZsdRbaR6oMW/W/MQRItkpsSiR1GMQIu6IxRj3p
82kJP/PJdfmQ78/bws3wwFo4wRhG87LE8YLlQ1TKvMh97tWRo3ar7tBB7wf+eTjZZglWMZnjcMzB
y+3Gw9c5+5ykEi91e9mQ5sHriQerBUuVZTlVmhzGo6bqbVrG/mKZj40OJrq+lYVx+GUkPgnh7+sg
i7Tgo4oRxBzzAqbMrn/FBiioBqbOQb+2A1MMv388yHj8N8/TCk8w9kGH+YWRCTwrVN14PIS14QTv
IO5FRBQOt4keLwMRCcH8qmqd1jrXB9KY+yShV2MmYwHdVIIVhGBq+66KbNIDolPKQ2k2IEWQ1Vps
m/MXDLHqdxozbaG8rUf9Yp6aIwPxBHPL0OechM0+cGV9RBKZxApg0JdMs9JApty8NLVPTSdJWGyf
U2yIjsgAsU0xEtWP5hSi6JIXTieDw6OGtqekzvhd3fE+pWKUOEmbAq3w+N9XrkXSq2Wm8C5fE1N7
553VfX6HJVh9X7AEMasCmulI0WvVA+s+Zu97f5kGhu6hqxtd8gLA3NfKMk4wNfp978cH7VLxmwrH
00Z4Xz0ke+k0xs3zuQIUzmeNaZZtyK8J0j3qtT8rt73qnV+0TbU2Nd2yCcHaEdG+kTwIApQQ8WBu
wRlj2v3wKcVT0kXVAaQCb6myOw+5ZVFNAp5BVbN0SkVGhVgN9AhOJvQg+GBWdwaYShflU2fNMnO6
pXBrIOGBESWWQlgLoOALj1O3J/ZMDXwxYhxQh77Jwn3XU5OpjFi4KjSbiSoyMNCy5rYOFw9ZwDD4
vyQ9lrIq9y3feY0haMVAGe0SjmFXMaqmBycpJydrOmTVvwWyfq8tFUQhPcZuMgQecFe8PrTTbDfj
bNDJLaobzKdyRlyEuuTNsYkB5gkN2WDkUE3hijXTNq/KuZ3c0fbNwHT06WLK+j+2Pig214hu4NkB
Xsg3czOrIuCUuROSjbdzX+DKSyUIz/GX19f3awhhY2qQNGdaukAOxd7PkelFqaU4YRS7VYqBBgbT
/NYOJ0ebb4skkgXw+B33Fh0zcizNxBoSwWsdsz629HyC6u35KUa/P4YFN1Ju741rA1KaYF+ywQWI
4LWwW6mGwYl6BhzztOyMnXZQkOIsr1QPzCSejOd1I/ZPVKJSpEp4ZZQh8nn2Rmak0LvRrdBvVjxQ
30w8tUDsf/ANt74p7+N7cnfePr1VR0Ci2AalNgypXJHr0Ci1LkgNQAZz7ljK8H9VZjqFOf04D/PW
OgHGMHUVtCuMauLJ0mhA59o2Rzcy7nLQTgbxH9+HrwH4D1jdt02TUzMYAFB0T4h3atEfp39ef5+v
4+r7HTpTWUDw/SpVncD6YGWxs+Tfz6/StgJg+8FtqRKKR+ZrlIX2bZcEdHxW6xRvaP2Q7jl5C+YZ
uNlt6MUyZu239xOQVojCtVFFKgg1c2N0a7N0wEznm4h+Nu0Xs5d1U28iQbGfycwoyDtfyzZYYUZs
NUWdGvvaWw16Ti+17GDFmcQybakaAulotgGzz1uCUJMtiNwaxeR29UlpQ2dZns7v0iYAs8B1wx3J
tyRJS8BYbAZo++wVb4qz647Vu/MQb289mAEkr/B1y6JvnK8l6PW8xyQwt9Sy9FOQltQ1EHG9gtpk
XjYlkxuOrUSsjbwZQEEkjAAoyjqoIdi6xpwzhU5YOLL/VfnQ7srj/1YMs2lXeQ4L82Gowd7MNynq
LLCVDDctt9/sMrkH7U3mLZhkX3rjoWfe+fXcsnKg9EfFMYwc+CGFi72rCKigYjKBdTd1krD0lt7r
y0/nQbY2jZkWX0EKQiRbUPA2Sce+KlUQFLN7K2aOFqM9WHOtAI5YPUr8vS0lZJbKGDr/LDyehc0q
6pmESEdjAU3HiB5yWe+z7PvCOzaeBs0uNazYMN4P5gMb/POLtWUN1r9fWKy+Dk34J/h+lyVuRhen
rG+b7KBOUkeF763oKjDbBn0DnjImFX3+KrF6KyDwhSoQK7gNQpP5Hi0RBPEaFHE0++jxz+vvkHRe
IQprV+pjZQcxXKPEvouJdppt7fb86vHVOSeTsHqJGdu9zfm2WO5WSCgkIBRFlWkyPuqV7ky9V1gy
j2vj7bSWCinF1/abZWHchBEwVZiHcV/ui+YSnX+NP6Nzix3BCjlbEjMoxRTuwyHS8zaegdmFYHCn
mI1gfrAeMUBo8hE33GWuLG26aShAlg2zC68P+vJayHgYsso0sHUVVrND4RyGCRuSzZNhCEe3V/pE
aSgw+vyHjnqVEjNiJxnH46aFhbFTKRgS4EmIEdBknvNEseC5Ig/AR6iFFyBPR5v4r6kSxtH648wm
1GOFxw3KykGaFGUZ7GqE9Qs+FeX39B0ZhtcAfFlXAHMbzJY+AWC+sPfDA4/3Uw8hZHRC8EirK5sm
ta18K4kEXSgNfYwiHYCGeWyulitOhmpj+vI1jO5zTkPWPCjdM0EzqrFclroDIp8jrDiRm3g438+l
9vPBlFjgzetqJZ5gpfTlXzCbIXqdhzyU6CQzpmlH6Q5kRRK3bNPgI85rwerbOGDCFbwYC1kWHUe5
b+8WjMxCMGluPfg5EpytRUQal4Brno9PRRHQaz0pqVZUJDKgJ7edx2eO5fvqQO/JLvsfygM3zrKm
6gR+BZ7yBoiCXoMlgVmgeQLXmMbyT5q6XMALuMTcJMltL4MRvXQMRIqNFFGQoPyoaqNjplcDleVp
Ni5KyILAtUEJ/i92eszMiPKog//CSb54Qq084fHh8Q7WfJedym9/fIcBDn40SmIAqAnKDj7YKlVQ
4+Gm1ogBo4/qeDTbzz25spUbaj6Ozf483oZH8wpP0Hdj6EK84SCeWn20o+tElnzfVryVQMKlrGSg
H84XCGQR17yYT7xcxWidfpc+8OCizMvYsk+oJIL2WQRDChDRfK17dhGQxS76CcHM3icg38p2DNHF
0GGn7LpEDbYqc6OlkIJJXMK+ZkH5DMmDjNlO8atPv6phmz075u9RkZWEgoqMbVAkVQO45IgI9CFG
lIfnr9/BSoPM9QpHUI04iKwh4itJ9stO8/RDdE+9xmf7aR977aXUldqwhcADaQfDI9JmYrGJZcR2
nk8NnGvMEKrAKNQmHkOt2zfT0VwerMWTob1MEm/5cf4MbNqRFbBgR7TGTllfIvioN4ehPBTdVV9L
jtl/6MiLcIL9jQO8wrIewtEvM9xtTphkPqSYnnqh+8Up/yZzPLberZpqqSa6xgwbNZ/iuUM6LCXa
MGGWGy/kC/3i0jjxtE61lzPsbhrJFzAxK5/ohsKMHmD6fXb1r3T9zthj+hOSlu8JCa6FE7vVaNy2
pCzgElRP3O+udsGHwWE+KKiusuthrxxl9HqbKrISUFCRYiTTjKgntq/eJe1eYZ8GGWHStqVcYQgq
kvcYCZ4QYNR+j6LPArN90j0ofY/0MB6a3Xmdf75IhMeSpqJ9UTMQ6YJvL+hHphC9MhIoJCcxIG7k
amCYSXgh+uhUfu/xakLkRuaDlNqaP4nOIIs1KkRnQTVmQP5V/r5cVgfOVFfs/7xrAAbsRUSxJSJB
SliP7QpZkv5ztTihLD27abBW3xeUwopTYtakhmsw6zcprh2MCVN/hJb9M+9VWafP5kW9AhO0I8km
NhoRVg1TRRbNckpVNv5RhsD/vnpKhAsIjfQSCAU9lNH3vo5cic5tIiCVhKkN8Gze0BU2uZoPGca2
uQa2+5/qJEN168TrHN6pSy/jwtE+n0fliiyqG6+hVuGHImv7bJlXYiWNnjWUO3B5GZz6QXHmUD9O
5nTUwibw2qT+kJjdSdOpbMzvlnqsgYX1RG5BT7IQwGzaJeFVPyJqqHrwjZ3zAm7ZJuS0bB6IQPzV
EjweiixCOIQpSkER5aiN8cO8jHd9K6sE3to89KsgiGdjLfFaea0eeq81lRLFs4vZQ/e2Ye6WSsYy
tMGsAqLlFYZwomg+LnWTAKOrPePe3FtoRQ1vQZ16w3z21XRmb75v9u/ydHSU21gIteNhIvr4XcdI
hYwPrPtpeO5vSzybk8fp+wkppsiXNUhs7tgLnlhHEvRV36UGw0lTqmYXKomFCZpjcJWWTKaEm1Ao
3YUdtFDBJL4ndAOTaKs0nN1kvDQ0tze+Ka2simRTM8Cyi5F7mLYHruzXmlHm0PKoLcbnBzp1MRfs
NnzU7rrKbb3Zy8BHZRaSxNOmP4WOsN+YgqZMyhxRi2NySqHMC780h1l3Ws92eJWjhWYkQ2K9tqW0
VIOgTgbVMsKFaWlppM86QtaR4lHtPgTB6p+fY2Q1iE7w1KSa6LFNEzNByJ0jytE+mahs7MOvbd9K
QPjjQLSGKxDRUwvLmAZdh3XT88TT1eqSUbzQ9wq5JMUkwdqoun0eJGGatqGhCkMMMg9qRdMkrUDw
9iV3YJ+u+z2YEvAa46UloLa8NH3DmyQv9q19Qo7rN6jwbEkbRqKElqO7WI9DdY+I4vlt2lQ9ilpA
pJWQZsBL5bW6p81Mx6UaoQhXnDwL7yKPufnT5EYHzEl2yZ0Ej2xt2QseE0LMVT5MZKZg0Jz/eTl4
8V75yEN85Epumzbd0JV4TDjNSlqUVadDvOBx2cWH9hSemtlFLAdJqPkgrbTduiURNn+ueISdErUe
AY+kBwMOUtR5eRMvs18G0wWdI48k0lkFW8ZwhSUqf4eRCKPaAQuNdt1VhRhY7Fp3yvLcugpLhf0L
d42slnjzKbaGFVYUpMVlGkaAbf3Rtz+mF/TI483ao+LJiGu3lH8NxXVp5ewMMYN7NQPK6g4mWGSp
hC1CtoKCF9rkSYuarhSmfgr9LoyOZK4dGqaS5/KGGKZpUcREkW1AYlIMcbAMNySvD7PBGjOHlUez
R8mp4osuGMJXEIKZQKEgadMQtUxoOQgPqMz3Yug5PAzd591159E2fNBXYILJaI1J7ygm77oq6w0n
GYKDMTeqhxSYH+mKi+Tp0SbpDh6sdx5YspAiqXXBojCtVQCH+t5EUcES/3lBPlmLJjbKVhitM3UE
xYNVV+7icnoYwQwJcrf784JsmAlu0VXU5Ki2+oYvNEEapS0YBKFmed1SKF5CvJDUrj7K8muba7aC
Es6QUjdzavOaQVN/KFAQOXZ/3FuMJVsBCIeIZlpG4e+h66k5pMZDSFvHlE0u2dQ4BNL4IDMU7YmU
i1Ot1CzjXDtg8A2Xi6ZuHJp9VaJTBJqXOPJRpOac3yGycU/BAXyBFE5UryuxOfQoJeeRcsRdvTq9
1JMbdXRsjz323oJJWRV1+kMDPtkpvEjwMvrcy+OIfPnenOzV7xAOW9RTlo4mmBB+/Y4U3QfpiaKM
YvYKRBlkK711Ya7lFnkZ58GKKB0gN+eCmgpn+FZc8rnn+a7/pn6SmZIt9+MVnHCbxPpYIJOEnW19
e895ShVXu0PDD5hm050lzWBuVV+9whOOQ2Nbbdkp6H7go901L79YLnM3u6QIyqrecBoPUodn8wC+
bKAtnA8kC7RcrSBh9z392mDe2nQIH4MHEnq/0rTh4tWH88org+R/X92bXZMuo1ljD8vwlKVPsSm5
N6VKwi/WFQB4hwqjDZ53DWMxvXLPMKsRQY/R44X2CGr/nTzcnK7glrFkmcXJUwz7GLYUnVKG5LjL
Vky4ollgtGXAtV6xDgb90rWSimDpignmRI+HsWljiND62o6vmKk7fIS7CUr89rKTdQhLz5VgNrTE
MEOQ1UGgS3obgAULZgPNgZzjxnCrvTTdITGXoluPWgtlaJRnjZgw7gxZ9M/zh85/Jsb9pEquHMlu
iU69TpSYhTkWc+4adyb9l64uv55Xua3X3tpQMMFQlHqeNxhLjbrcnb7LMQlsONDEj2GZZhQGR5iv
bqAy5cd51I337CtQwVaQyWiWsYdgdW90zhiXsTua4U+rVb9pY+fRtO+P5xG3b1YUBaN+hIFJQNDL
VlXYmMRgfFMDdTdpNch8GrxiLeRox2mc92qLhm/8Y9MhWSXxi/9jjV/ABSW1lEq1x+H5UIR3fEbe
cBg/81Sj5qLeCdNemLdI3tMSecVg1dxpFsoqAWmj5anfxydQlF5kF7IJ2luvJOzkb9HEZqelVAwL
k9N559vo85Eby0E9qrsCbNsya7/xinkFJWhqU4RamgSAKjBq2j6VlWNan/9KS8TaygBebBmh8+Q5
PqUdmgNvMpYPE/wPK/myavzgrwx9W+cjVRXgDLvZ7++MQ1o70SceTM93hS1lDpetnHCNJQnqLEjH
lZ98VroPBE0O70i1vdoc4eoySj2spwYSWbobZU9N4bWyV+y2NXxZNOHuGrs4KJUOEFXnT+11N96e
33zZ9wUTMZrx3HfcKJF8cRILs9MlVu8/LqsXCQQ7MJjhjAwaEObbCda23yu+1aAo6peDxLxYxh8k
2XhTCEIVs2qThC+ZPVs/1SX5ZNjDfTnKbn2JsRFrAEKry5DQBgzqur0lKJxcOxbDY1LHKOO8K6Pd
sEhM6ubDEqF/FDqo+tsejECJWr3jfgwlF0F005g3tdI5xei/RyVeYIRzmlnJMOkEMLPiE+XHEEop
p7efPS8IwtHUSiWMQhV+unmKF5f+/MUQj+t39uMPPO0vy2L8h+15QRROqlYHEclnyPSLBLfca6Fj
X5F7CzN3xoOtSpZQiicc2zpAIk+ZISGPo5l4YKLhjU9hBiPSHpVYn87vmEwxhENMkmEsywBo47Cc
yqz8kFvWHpTeN0MZSHzp/zjOLyspHOd6QDQ+ybCSNXxdSIYKovAUHntMlodori4zH9sG6jfe8zSM
1a1hKVreqKAfgK4Et8auvk1w0lwLnb8Y9zLs8TIP/FKyfVz/3j7LXzCFd2vUlEOsD1w/0/8n7buW
5MaZZp+IEfTmlrbN+BmZ0Q1D0q7ovefTn8Ts/21zMdyusyPdSYpgNoBCoVCoynzuzNZWqrM5fr6+
ZhQGd7AnehxZa4Fx1cL3fvnZZ1+KlqTmYh+5NhAu5JQ6eEKrAgjjPmT1ZcJdFCDag+indSSrJagh
cY5jafJeUWag9X73qz1CquNhSe3yrAQN2lAKtq9vtZfr00iZB/tNG/NQ9KLXDbbRyvUsQS4hnWrn
OsLeSy9O+Ys1cL5DlZa2SCa2Um6PaYwhbtSxsZk3JToJdb+J7Ua09aeM2NXU0DgfMqFgcFBMDK3P
PsVjbK96Q2zmPQQD3YMWIzuQ37G4m+Cem9UE97okulfSQ1UQwcWeX9p+n7PxoRWKUq/wfTE96PFi
JziuqgTZEaJ0fdfdboE4O+/VAjc6RpDKnliHTzPo1HU8OqEwyPlQrQ5Euy6zxmZ1Y3KmIMb1XGJU
BYh59Ty3zZS4n+5tpC0CZ9SNBLVAqcFwwvIsrE9qdT9pRJZnL3rZQnBGPaL9sVzYXl2Eyc6m+7U6
mdrTKBwMGaTqwVg9EbtozxVtATlrNtVREJIYs5b9Ym+DXWAe16fB1U6as5AFodQEcgeiIestOokA
Jmu+kD3q5kH8SHfBP8yAOwi1XG6ksscMjv7oyk7prof+i4oUDGSQvtHcRbv36c0E8kkYSVsFMVxh
FOlxdlWnyXDrHCR/DXovhHNtA/GLatj0kyDhJPh8TFkMIRS8gIvW2ZvoUPpo9QJHDjIYrife9AF1
u6bwOKeh5+wxm4VqphTI8pdRJdwqYRt8jzb6DUqjYunNOfzez4md6D+limpiILaXxfmIpYIecN1i
EFMi3nV1rR8FMPw7YlxmXj4ug9cb7WSrsSzf6THldnfz4FtT4fxHmwvtqrFnhfBbcae4KJKDhrk9
uPWd1Th/qZKplCYtaZ+cR9GxuY2I3SQVOz9md+LnzomQ8BefzefJXd4MhaIxpPw+X7VhqvVsVW+U
1agcLv3yObtVbgdX9dVz3NhkBxPhwyzOrYjQgGoKtqqd19/gPeMUHlUovQ1ufEhPqHq47jIpQ+Uc
jKiVqzFqmNByvZu0L4ZZ26NCbIbrJzSe4/95ltVCmMsKW7RE/7paj1MMURLdR/7fvT4WwiTxOPpP
ICT5tUrrseuWk5A7mt8F4YvlDJI7slM6EG60B4q55fr8oXb4n5BFrCDpz5K8WvwkjqljSYd5+Xp9
XPsY4EVgfDQoAeDWyIysckgGPCmb5UM6/hrWOzkhatb2IUDnBc4bFRVr3MEJKUPTjAY8wWogKEZx
jdNreMyqP10fyL8s0AWGs+00WvoZPgnHy036oLjaj+KT/lAeWg+tXo75I8oc8r7Afjl/O0EH9N8j
4yZPKfJBVWpAWs9IaOh2F7Si3Z8TZ3AVp5Ds4qGHRnfupAG1k/fN/m9k/lKpdEuRxCWQS/2nmfxc
qy+m6ihiROzgff+EImLI7+ACofE0LmgULSAshRxkj+5XplMau9En9X71cs94pfoBd6/mxgaN88BG
2YyzUQDN/NS7xV0HUYfCAeHOglAYYtD+h953t4CcadYd4gLRgPdovLmymThj6MpH4c8OHrjwtckm
uyl2N8NmiJyVLmGS1CHLvI+DLZ+SAy4UqQ9FPtzRT507uRpeFlBRSb6AUbicqcpaYa5yhalNj/mN
WLj5a3KCsqjdQaHjl3KS3e55OlMVUtSC8iGfHo+rNucM9SbE+3l6L6Ph4azcMq2EFmqEtixSFstu
Su/25GWC+WjP6BIQSLCbFHvKnAJmsbpbHv7K0qdkpz0xr/xDXG+GdVV2GGGBZ2ZdBiuGXZXS7w6K
DXpzY2uiVpAmloIWT5pf+lJv55KToFCQmakOwooflMHsOpjNNHLxn95XbZWys1ssz7HywxT+sMLn
cvkAByNKfDc4bH43I6tmxUJOGDiKPWLLg4UxyP7Mf2SV3dyY/nSIK//6OUEtGOdjctUUUMuMBVOS
m1QGdepXSyEegCkIzqssIYr1BAVjUiPQSFonI/qVCv+dA5lNHIg+0N0hg1GEM4leDMtVMHBwG+1h
zm/z+HYoD9enivmE91vpAsHZQNw1STqMKM5K8sjWoNoSS7aqPPfSozC78/Q4z0QwspupYuyIUBYA
KZDOl/sW5RitpqyiLkDAeQOORKcIpC8ga7V7MLX+XJ3Vy9yEpNXdjx0uuLyf0qIxVORBwX3jVnb8
zpa+CJ4KogIUCNi/akchnnlJPC6YzKtihQ0Cb0IrmOqgqH48aB66P32ncCOfkrPdNcjN8LhAUutN
SypzwHXjurhjEf9qUiV0mmihCtP2kVB/boJaToIs/D+3cyzl+ppKK0qktKemUJxIsjPwVF23y/2o
RL6gcIdolQplFJciXq6O5gkMiufk1vqO1jNbwat8TtX37J9iMpQuVLTMolOcDXrjo0qlNsslARxK
cRmxITRk+gMrBLACyLWfqdhufw4vcJyHAl+jEeYp4GpUto3fxszujc/XZ5CC4JZJGJWuWiZAJOMn
Se7dXCj8tsmD6yj7N+rNxHHrpFiZOS4rYEBNnN/0N6BPuQ1RwC8/N0fzPkRcDkbFjzgtRYH/QMxq
GHx2pB+TLi0anZFW34xda4vJGW2Zdp0cpgVPWImnUYhsFO/c5AaRc5NrEzbivGgYpdAynkO/Gmp/
tsQ/Bh3MIOC1sNNO/ZOY2t0wZwPK2eQiyUupTPCUMuirUHZ5aznGp+LINkB3kAOqimOPbBGtOJdp
5YxyTa1QATEf9sCJ1WtF4D6p8dbZB8aRGBmbrmvTydnmbOizMDPJl+SzGUxP0llFvbbTerPHYsbp
SwTmTQJzHxLF77oIUsx3kp96nAh4acIKLu2DZfii+JMYE/Pn78akKiq6f3HTNvk0z7hY4SLFAMgV
Rz1B6sVXnsZT/h1/+4AyOwKDDRa36aSskMMF2WroDXup8bjqtjj9cX08u/O1geAuEwmKesCYyowv
/5GvwSgQjuP696EA/E+Hayrt2IC3AK9+C57dksQxtU+/MwK0UfwTQReToit0IAjW7RL/FAciBNx3
fapu6micQ3zLc4snQtVJXQZ5H/NT59Uv7M0NNL/f4h8smWj6wjEOaqqsku2M91Z2weT2qJZqBjwN
MDXje6q4JmJOWJ3d6bdyR4xv9wDZDI/bpKWWpSB/A1Q9nYv4sEi/Jqrje9etbiA4O9YtXTWrFRB9
9KRVpyx6THtkSKsgj1Nb0KinZmpEnE2vVSnXDVuwSO5OQlzcNakWVE1GNFOyNbiyRnxDviEvqT5o
gJkn3Wu7IO7q2176apKsc8R4+Ib8bEqKgknxQJ3iMCe+tRzCknCbFAQXVub6ooxNCYgaYrLDq9Xf
jJQiL2EEPJVSUzRdnr0ZQZlL9pzWhm1pTeFmOprj5hTkc1GuxK5oaoSL2x0bUq4WGFJEOG3uelUI
o9knFQJZU34ZtcEW0W7434mY4ak3GMwNbuLKPk5bUe+AMcafGpDbY69WFOfQfqy8AWED3YBEoal3
fYYYrPMUv3RTfzC8Giz6LFLoJ2d+ve5YdxdsA8f5ICE3ejELYRO99NlQ/hSGuwRa9L0u2oMxgBrI
vw63W8m6nUPOEclVm4rLgDlcdMgpo4fdRzs0rlMexPbofCGz6He7dzM6zichRJ7DklmFHEhfZU+C
LGLZ2logeeIhdz5SnbkdG+eSMqWWRqEBGiy8G27N2Cu0j7ijy4De9aytYZ53Oawjsu5kdAq1hi1U
fhYTTwCEVfCNa3FXTdJUA0ZNdLtS/BqspKYATcnsPOqjay0fCSDQyqiANRtX0XfHe6tqfRkjcyEm
pd/NgjdWjXfd8nYd+QaCc37yCk5jOQdEi/rPObxtpsdVqux4JEpD9qcO1KGg40Y0wXPHJEqbhGGC
DdUtaK9e4+q5NR+KWDiywo02AnuTIRH3633f9zckf0bJs7R2Ug3IYW28rNP8qo6CPoker8/gfhZE
u+BwQVhWxpM4s3ild1klXoICe/bgaj6DhRcbqjt/pNYKtPr/m0uDW7Ma/bQNyPVxNxx/TeZRnqgI
jO3I9/7hAsCdGqDWH+S+w4gK8M4nwtc19EcNr57qvRB/WbvPa0zcLKil4o8QpNcjUGwiwZ7npzLU
zkMyuaMVE8a+G5BvJo79jO0hYs5NvZSAgSph3Hd2JVOUO/sXzA0Ed3D0STLmRQuIqgxSkNc1P2L1
8zQdEglCrfFTV+HtkHJL1LC4wwNEciqqM7Fc83K21sc2/cjqoIlWBRu4riAd9s9p0/SlUUYFeTdZ
8AR9sIfW09IfH9lFrIHbMkxReqdwLMlpplrj2wGfPAm2cU591EGd2B5qnhPXOFKvZrs2twHkbA4V
45Y0seSRFN3k/V3Yn8ZhJFzQftiyAeGmDnvIBNsTQFiGlPkGUNKvAStUqAPrdaE0bXctAU+5kgaq
JHCEcq6oKLKqL1MJrqj3FOu8pkTGl1nSO8ew+T7neaYoBxUO+77RHHrtc5cZTpTcRF3pVNPn6wax
uzxIAEAeU4bMDC8+PK96ajRMsVKvQbCgT8Gsh34/Um97+zP2N8zbft64BEGt0zCKarxAC37cuGZF
hAz7p8NlHG+R3wZgHBbIcxmQ+Pwrw5V8w1NwYb+9AaTehGfTQCZKCvdnDtQ9hoHed43v41bW1TCF
GENq1mBavkrzyyoQV6b9WbtAcAFkg0LfBdktlpw5DsZhSj82axcALmYczWGUo+StwgcdZJBNyt3K
kV8zh8lPg3q+dChD2N+qjPHor2nje7JB2F/PmYZpG5zFqV+aU3RCYyCY+6d7waXeJYkJ5Jmxci1s
ZYOZXVc9LbKrUG93+4mbzWi4nVoJRdZDMJA9BdVH3Wnv396gCrsC6Ux3lO3CtI0j3RHLPvveQVwm
kYscBOS8TCGEYUynwRO90ree4h+9x6Sguy9k6edu8LoZJJvlzd6C31DzesIgxZOa26yuPgVTLBLV
X1gjRGjLdvpopcjtUnlkavk4t15a0rj2HYCV8HUZgk4jOpmp73NRRGgWuZ6w1UsnEPekkW9EiX/d
v+4/B20mj4saKgi8iXUNDDVgxfTDJwh3B6Gf2yDgDJJniqX4XxzhxTQ4n9GKi27WbEzqrTXY7RH0
kXbsruAxC6RHK3ZK3OQbSmmUROUcCcTq5mVpgMq4fUWP1ULqcCNMMFNF9wVm9oWYV2IL8I+wUKU2
6ioDYnyU/OygHIoAHUdfWXel9vqhIOayiHyZiF7WURExnckCqkPTgpeo8KhUlAoWcaLw1SF6lRuF
pQPFbHIkFsdAzMRg7lX7+tQRVs+/eTUQsG/zFc5DCk9T9V2diOiFcBd8MXADzl5dYbu2bQ/q8tgp
X7r8k/kBwQ8dK/K/c8TifAPS5VYfMwHfXpAejNKw1Y6SV6O8u8X5BxkJjgEsPQgqHlkNupI5FWQY
J19CVbH+U/VFW3ALqp+TWh7OYSD/oBUFO5Mn60YUgrSgBIcoM+M8BFiJZUFRMXNh/ZD0IjR6XQGk
dteNjALhHEJcRXkrMrnjGe9XyeusvKopkRHYtTMUf8gK8qLQ1eMsoK3iSRKYuGw16e48h5C/k+wu
ejAzItKjgDgzqKO8X2UZQG0kP6dt8rKWVjAJEgQBhuD6tO1fbDeD4lbf0FdrbVdgiafZRWnJoT1r
iMXSE9kjymKEdzHEBokzAx02kI4tQ3pM7sLcRrYXtW/Cp062FZQVRveUE90/CjeInE0MmtE3sgrE
8qY+Ml6N2K0P0c1f9Hy5Y/xxfS6JZePpEYZxEeUmwZUg1QVHiV514Q7/hmIh6jGIrcmVmeT5ERJp
asJiAdBqSjeLOLZBMladrSjdk1B3sW2Zpe5cH9vu9rpMpcZOx01IZij6Oso5ILPyl7ic6v6pq4/X
IXb90AaCizHXZcmAAAgxf2iFB53qCN2/CWwA2A/YjCGvzEaUmamPfnVXePNh8I0AMjY2aN/ooi12
J3+/SBC9wEughdIEDi0q+jqT2V2qjfKjNIAMPe8OgmocwHIYaOp0k1nF9zYc/HSRgsoMCR+yv2AX
eM5ZpRm4ZLUKh6Io3pbz58b8FKLH8fqK7UdhTJr6/8bIOarcaAQZTC/s9WbyuqfymdXCJcfJbe3S
q55DhypQ3t9iF0DOW0FhpBZblj0Y2h9LcYiUn5P+pFCK7NTccZ4qyuI66jsYypTKtrYmd5IhBPMk
Hojpo3A4/5SGprrqLKSQdXf01dNfZFBQRps9iJ56/5/Scvv77O855Ivz0ygOV40Fssqz+ajntg4V
HdNdA+EW7SKsYb8MRKrumRgpzwust0lXZyNGKlSIYOrhRRbKoJdJ4lzKIt+Y6TZ7vEqHvkINO0pZ
bgR7dYcAzEO2fi+jUjKBHBbVyU7NJeezlG4tzZrN5SLepstnQ3u9biLU9zknMveimho6Nphu3cXg
2mmJQgnq+5yXyCelH5IE67JCGaK/T2Yqc7n/AnpxETLnIowqHfUqxQwxIUM/97NACUQXXAYdsZsI
1yBzrkET17FpTEyVGpq2MPxRF4mtQ8EgMikWV7Ytr3h2mXMPSmekSMtj0lIIXCgH4U4JphsZkt/X
156C4b1DHCUIzgDz3yR8CRPgmXDXHORY0JHB7axIHaWbb6xqJR4JKSNQuPy1Dl2hWtMxlKy1mUZH
fC84qKFnlOo0nRphCAoXqoTRLGpJhQHF6Y08f8/Q1s8IDJqckrAnnBpfhKFbyOb0bPMX0ovY2WV5
p8zudRvYLzm/bB+FcwC41YLQnf18c3RHF+XfMR4bhj9jF4fGg/HYsCpV8aAdr8NSI+PcAjiXu1Kd
sF5V1X5LhcnXiv7VmNXzdRhqpTjfkKsNZDpjrNSaO6EWOVFY3nVyeGjzwfs9JM45RGVRL8KAAclm
ZU+rcmxzzY6r6rVNqCNhf+5QYK7psiLpfAo4VISmakxcp9PoYYCOZowHQ1UhwvH9TXsB4WxcyMVZ
GmWAtNMvdfWz9OX6fP3L1ekCwB1sQovcUKkxADC4ss46yPlajhIwcrkqRhqCzK9RQ+IsPc7nuA4H
dLB2i81qhhnTpyzYutu5SH+4hW/WHiULsyd9o0ML4e/F4gxdz3stTNlita52X+V2GGiH7tP8g0kn
rqcxx81UtofSjlxqi5EzzBl/KVtlpLNm5/Bb+jAEZsqUydBLqAT9Z3hJx3qwyA5GZhbvT67LcLlt
AKqVJlNaNsfe7IogHy0bjwnY6QoY3aGHNvjXzWh/g1/wuJMSgta6aTBGrViFVI34lMmNXdWP2iAS
QNSm487KxRD0aVYANIenKD5p6aGmBM6pBeMTwGDobHC7x+Q13ugq4CGNwFqMPhzGSJF/Ex6ot6T9
bCDefBX0URnoF+AGFa9qmYiMXrJ3zdYXv0s2AvUjrATsTIyUYvhjwE48FoRXZovyzkgusHwaI1NT
UZ7fYJNvYhkM4zERUV/jamFjWzGRU9vd9RswLjLIk6ZFh12HIMe664aj8LEc0AaA85SJ2oRWxHoT
QXm+eJYv/bCepLsW/OeQRa2d8E6kuCn27yCWyqSuGW0931E+NXkbr+wRcHIGLzqgLY1x/CJMGJzR
Q2HjWb8zSXoItnXfr9oFlNtqEIxfak3BCScG+jcxhj6q+osJsMR+/kO81x4rzZPhVSabfGBlR8E1
ZM5MF21lHZRALvM36snurvbNYxjbuE4ylbnl0FKFTPtW8/dg+Svs0kSgaWZP4VPZ2ca42tlChKwU
AmeXmp6OEriu2Ev4bV8GEvmQuweAghgIo2ooncMmx6xuLqpIhs5Lp2TMSLBUCOvQ7Sng1JEC5SR5
+iHxxZhwknveeAvJftIGMq8gFC2NoEkRzPAgx42jj1phFyvUjQoqtNtzyFss7mCVoiwdxgIplDb/
1s2nTv4lD+Tdcs/ytiBswJsBGdbSLeUbiJuZb1KKhaM/VJCq+9kdK1+ZbOrdkRoWd4COqFYe+hBT
2BuHUUdJG84z8n65e9Jsx8Xt5RHjEq0Uk9d5euzUR8Z9ZEDx0o9eFjcZbJRNuf/9oN4icns4q9rO
nEyMK0b1QG3nLSoJVEfvf12HIYyepw5FCF4boMbCwKw7PTLsfqWkyXYPTRPKTOyFRoamFbdxxbUS
xXx4mzvGpZ36xW2UeeIDU0YFD4o7iLZo2JQs+v7WuqByp0zWL7qIp1pcoiXpiAbroEj7s5pUD6tg
UULRu3ns7RA514GehjiOc4DptwOq5sEKcUTehrGTF77xSpnG/ppdhsZ5DT1fenGNcElbhM4x297X
yo/UQ28HxDkLoVDwMIRqZaeTRPDVCo4lfr1ueLtn8haCcxVCquZKnWDODJz6R3A9oKV50Rz5D9Vm
pYiQS4AAK/EuTYJy3iIU81UADxwyrfflCP4OqIU6/QmyAp/x4GWrPyKXCnf2/dNlsTjPMc+KoCY1
ZrId1cWvxEgM3bwpVtFJJFQS/Oakcl6jy2JdsEKcYS0qpNn72ngIX1RIGSiO5rRB6Iyvv4fIJ6sq
eZSHgb3oJZ/HCtdE5ZAF04P+x/rIWKnaoFjJhxxia/O5qyJa1SmfMaVZ9ecgPGlD5RWWb4AYlRjb
/mn299rxeasqbc1Y6zE25X6KHdbGGvvp6kY32TF5ANlEBybW65D71gKlSEnVdai1cOuX1kqmREjQ
OrP5IwP3yZR8jyD0+lsg/LWpiyOlShOAFNKpUG4to7Yzg+gT+ReX+PdI+HoZKVxlfZhgiZJYuaYY
B5mVH0czsgdrhty8cdPHk5M1ylOeZUFrLP4kUTLL+3Zy+QncETB3c5Q3bDIrAUtovdTS9zTV7Ybq
bv2X6OACxLn/OdTawoSSmKPm8YOoVi9NJh1SIy9ss4qCUsVt3uvV0J0KvPwNhTd00nfJrIgAef9n
gAlDNVRVFGWeS0GOi3QtevwMOWACroybyPLkZ0b6glz4LdUEvTu9Gzjes4FIPW9rwFmlaS+glsqz
QzI9mGpChEL7trRB4nZFhBc5q4yx4d/y7k76LB91dMVCn+vUnGeiInZ3C17A+IjIkla8jYQYVlu+
qoKOhwu3ospJ9q6GePb+30rxTOpyKSZjKAFD115MOUJmcrG8ZK7vpNm0Q3StXt/wxErp3EawBima
VxNwZnoordIux9TW2y+02i0FxG0ETVknPbMAJEJ6sb+zYsm15tvSUiiLoIC4EAjFFYtZ5gAaTr2C
69rqaufVDl/7L1mwBosvqo58KG8/dNnYrBuznc31ZkV0XIYVnFqt96esKF2lD+0xqyi1UbZ1+Av8
1j7Y8Dc4fS5UzRpheC2qVUYJD+v3TXgLOr88+zlUxGSyuboGxsVE1aQU0oBCIMdqD4P8xTSIhBK1
oTg/YepqGoYtJm01QlvrzoN8pxREYEeNgfMQSZkMU9QBo5FkV9eEQ5kuh+ubiPJCfJfbXKlTkurA
kAPh3vDXw/Kg2hiR0+MSQ1ka5cz5duxqFOOpzIHWfx288ciqwDp/dhipReGWH1M82pgc3+oWx2ba
KGwG9VszKA7zWT6WKN2VkKMCjx4VWREOkG/TriqtreoVaMr9DOUyxe0yO/GiyNGPPWhbpQJKj+qX
/FZ4WQlLIazR4DyHok/Zwm43zird4L6b95Hdzy+EqRDmyKt+J6LayWYDEBGMfSV0skP3J3oxcRCz
d4TSUYmiAWo6OX9hqHpadAzPaC17aQq7tyoPDFga6GvSNPvNKeQcRpKBgt5g4Y6gKTZUu59U+aeR
h5+uTyI1h5zbkNDpqbcQekBr5DHXzuby4/r3KUPgXAaeGtc6fjP4PKglu1UKu6Rkt/bXBfLvEC9R
TJ0nglr0NuoTBReI2DxA/sMuLcORlG91kdnymhMOiv3g9378AsYZwZCYi66xGsT8GB2ks4GefXaN
pqo69vM50gWHW35rbbK+nYEjBzV6C3JfuQFpoi++oo4T5QNr5WDfUrHt7mqBDhZ6szpSs3zEtKzN
hNIsdo3GxXZ8gK+YHT318nN4kJCdTT0V9G8dzdjKrOzdpG5wudBJaqdEizKsYHkjO6yiwEb2qrFT
5VCfmdxdfGJdx+KPHC8xtR19xEY36Fw8tSRlqZUN0JMB0Y1xForcmQyiLnF3o21A2P9vgo15lPtc
lzC1xeolA1hNLao6drekmZH5/m/12OpuIEqpjo1FfAvgoVZwG7s/tWC5oaskqKFwWyBUzVSeWEFz
1H6KxU9VtBAHF/vANXPgbH8cZ8iGQfTbEcTUlhIw9k7wTD/pOw81Es77aUZkDnnJRrIGKgKmhgox
KQDO/ZV98n8AU+Sb5q1A8WzvBzCXNefDJUO1SkkZsOaMV9U4JIxyzAv97BhDY1ZOHap1ZtfXbvC4
NHOTyYlas7cUC2EEiktAG6dOZ33+Y4mN4PrRQcwdHyuZUYjfwdjtw3Vwc/WsIIX9ewjcxs9itTFD
1tigoJFZP+rNl+vfJ9wpHwVlcpqODUtYZ9azrj4ooNqj3rb24+XNgnCbPumWFldpYGjPg6f50kF9
xRuvg8I8+4NMKxsXY3Bbv4nAPaqwdLJQvhW0RR5jxhduZ6/0IlKkkLRuzhHMkBlCYgtwTF4r89Yz
tB4nG1Glkx7Eg5g6VA0AtWKcQ8D7CVqNWQV0GQdC/Ry3TkKWGLHD7Ip3M3ifUFSxkMbAYLyVYNZ1
5nMSsHKKBvxjFGslsYnedQG30dgPCzZRH3t1igBMo2hJiLObr/ua2wX1JyOG0/ZOXn+b22OhW3Zr
TbYR+SP48a/vqf3A6GLwJhcrFLmaFCvzQBqoiUVPsiOoyUGYJztGN8qJya7prfOhdNUGlPMU3RhG
q/ZWGZ8dsjJyq+EQ15RvpczdZIu5OcAbMVTDgaXcO2/xUJ7uy2gPCrSAkUJpr3JhU4VRlHVwzqOY
pjxDNyS2s+Jk4S+d7pRg58E/jN2S0QRiQK4eZSFg/uFWK45nsR/EZfbyG5xP/nxY76ojql8di3zL
fe8KOSxukVarsBKNYbEqL9lLvKTCs1MPNZk2GJAN/6+nBwfHrdYESTKhmAFXp+Bx83rJv27p76Ig
7vvc4tRmIhpDPM9etpSIwYX6sxoNXrmGEOVpIUNyHe2dKXBonGev0kJq6xlonfU8j5+Xgaiuel/R
ywFwvlyT11mX1xXcq3462j4Ygp3KYfox4YAMiOLkHk1LQE0h585l2RJTWcag1AhlnK3yFMdtMLW9
l9X6b64W59W7ypTmMIY1CM1LPPli6RfqjdATaXNilXhiMBHerzIVhtKO93mkO32XHa4bwrsjkK2T
Cn5MHdVjItpl/umEhkxUkqGZZi+JbrVRt7Uht+eWCozfnRocCmduetg0gp4CpVeeFlA2my9J7xny
90K8C0eSmXp32jZj4myvX5aozUDV77GnjdwtYztM7ZRx9TNJENmWJUdKXYrfe98hbWA58yuFwqpH
YZy90WcM1bkP5ZMz0zdn/ohEowbJWaCwKDNq8oCGXna/+dwjmwkyrQcm5CV9Vg/TmRLCYbP2zrdf
hsffPWR50RQhA2BS/Zq1WzP3k/Zork8pcXV+fy7+01j4LG2ahvViwDl54gkcHG78DFr2O80bPaYN
+iap/ltbgL95hGCLbtIF5pIqsa2Wg22Jx5HKJr5vDuFGxR1Xo9WE0zhj+gpZtbUxfGyaqrXTegnm
1PyZlYoT5tFDHkOhMZ6PQ5ESHpmwF/520g7pgHQ0RtmVT3PmalRtMvV9zpGMpTXMWYHvD2LnWagL
Ki3Zvb5Q5BxybmRFW3o/x8CYmVCXy3jMFbQlsadY3A6ugxEui+ch6lNpNkJ9mD0j9gzlvpITW81A
AvlgyK5Rfr8ORnhhg3Mda1cVWibDOJCSEtUHWfZE+XAdgtxWnMOokzmTpQiT16PXQXUyD8wer8ig
G6c+QOE/VaJGDIm/imjdIOijgPnLUbUl9oWj6F8qQyZWSSKWib+PjDXO/MTCqOTb9Ngep6Byitsk
qH8YjnJC9XjrsDgj/kYVlVC2yF9MVGnNBrF/m07GjQb9ICjWnRfU38WnklI/2N9ciKhlk/3he7Da
3OhCVUM0pQ6mC2JubzFWYiYpCPb/m9uIkoxL3a2INdLsZoxfBeEzYX8s9n9/flzGwDmIMqljQUZt
rhcfC9ROh3iUym6qY+/EXu5QV51/OYwvaJyrSKRanSIDaJMjOosnQMWq+p9c/Jk0Bua8r42NizjM
TlKrUMD6COcF13zZy/1wspOAEfXEkR2fSPESCpHzGIjeRz2PgZjfrL50o0CbUT4mid0dCxcTGohP
15dvfztf5pPzHmgIaXJGfuoN6ikZvS4+45ZyHYJaMz7cbftwNlMWVLMAKjswgYPkVrwXwXRU/mkS
z3vMAK4sGU82uOZyvMY6wPBoaify2Zh/oFm7G4h3PWJbqWxXbLaVEAtm1IiYt1J0I/Q/kW6dAmCG
sgGo1bmX0pIZAhrq/f6Yfm0C1teVHFWLMY6c64CiJ3hf8fkWy/xtDCrnK4RU7LMuEWHuhzqxJV/E
Q/OpcqwVDTtQBX/IvkbP1Yfilwsm5z6SFXX2dY71qvJDIvjtRJ2P1ERyHkPorFiNEwAUCMteDD9/
jlfwPGRHyXnzUeC8pDLG/3ImXwbF+Y0+ClMxZdbRuiygQQ7jVsHbObyGdRIPA53Qf59P45aO8xtR
ghRyryC4zo+ri3YMdKqbrvgAAm3dXlyImB2kwSOKVfbP6MsoOd9Rt/o4ChJmNocsUJI8SyAhl3rD
LpP+XIyrWzXU9ZxyJXx3V2wkilmy9MOILjI9fi6tlwpvJj+0pLSzLHEk1Gc21qGUOqeReyK58r7f
8p+TzDPXoHRx6iOF7UnIZxUz6IYyHAXlITquTmtbJxSbOFLpmN5/zv9ywJy3kftokjK2MdfipZ4/
xVT1J2WwGudt5HHqx1nHyIzn8siK8iPPdBHg4YUoqPz6z+b3dr3GeZpsXIo5STGguRW9woCM4PK7
c8Y5FkttRqtsMSQ5PcjS2aREawm/onF+ZUYhyZqq+P4im26XVj6kVoLfOzn5KlVLhmjblAODxfYo
H3DxoH7bIvVQ+PknasKIUEDjXIi5rLVQDQALVV+LXxfhtguJZacgeI9hKkLSsOimSg597EdQUxr/
IOaM8Ep8TWqudmsCXjAEvEf0fqKudz3PBXRABScEYRKKi4PET4P1efhCTSDlnfjCCyVVekkE7frb
ckluEyS30VG3WaYIiXKizIPN1ZVAhy9UVUYty4wK42R1U9ljezCC4QiBKmLJyEFxrqHPk7yfVAxK
fwwD2YtOoLv9xghvE9841u711SMMROf8ggoRqQpnJ2xwftWbb2F7K4SNcx2DiBD51KiVQmgiZpFV
E/euZT5G5v2goaElI3CosXAOYhgsSNE2wFkFP1UPivksKx9JJIOV/P/ujzoXZ4ijphZmBghrff5/
pF3Jct24svwiRhAgCZJbTmfQLMvysGG07TbneebXv4Tct0XD9MFredHuxYlgCUAhUShUZXbLh2IM
Lk+VbAgCJHSVEa9Jje+T/oOWnIbxnNJ3l03wP/GSGwuQYCrtrOf8ApKod6vpr/Q5RwcwBQ9r+HzZ
ksyTxUzn1CsdBLzgXGhRQabE/DA70U12qh/xmnCUNRZLtqeY7RzquaEZj1R4spoHChMEL+W8QZJT
SExy9lpm6zkHbSXyK+VYpH/mAWLxqdFktq1XfM6m0kc1m5s0kzeXMlEy6doIGz/sZ1JbPIuQLE5/
zdMIFfrPA6hOuuON4umSa69s2rjjb25XeTuUicmR2kCSLDozGY7JrlJiiQVZWtLbNcajvVteentj
r/xQq3jh5ucBOh3TN76cvqKBmNqcjP9lK3hJAmc9Sb3+OJ5xc4PsqSxTIYEGMbUZr2M4L/yKw1Y/
blonVG5CJL4vb1mZEQEcwqEzIkZgREWXfEcDNjZuHP39R0bEjGbfWnllc5ye7RuaOVr7OMoaGyXu
JmYzrcI0p5njqMr6AB0zJ62Y/cujkIQ9v+QttS6sQhMmquq+K4+17qYDdUhxZfdfMmnzumxAQlAw
URTxZgz7R82Os/rekpbXyAzw3zcbdKBaywo8NvvsZvSou57U97wyfAhGCzrFvM4eykCXZ/A3qd9/
T1OLe+PGZkGNbBo5Bs2x6obzqRsfjOLvZkkdDX9HekU118xPYfJ02a7EyS0hTuinJewmfrnrNa9R
QGewnqnMBv/GhVPWEgIFpkbF2KcY2qDdxOVxaY/UOK7l+8sjkVkRwoWyAiNf3mEkNgqJiiV3GhAA
dNZdLWunk02ZgAtLj178ueTut96l47OmPRlvwjdDtVQLtegmFVWuongtkpYHC2F5RbOv0fIulQYk
u8PY2BCu9VFst+PM9yyvQl/eaz2qoP5ODtoDYtOgbxyGDlBpYLJ/199YFfbuHM60URqMTLvTz0hp
g82uvBo+krMGXSjjJCu62j/aDZ3quqVxGVhhsdIeVGMVf1H5wRXSccLOe93Lb6tA8WzJZto/eF+t
iUEeaRt0GPD3c/SOds9QX0CrfF+AX4B+XK7R1413I9mTomyEYqxnrUQn+shHaICDC53P6CVteg9y
KqjfvUGp/eVt9psV/HdGxaAvm9BFm/H6EV4ihYoEr3pvnRK385pTfzAmR3Z8SQ0KLhNX2B8KQ3ax
eG5Pnbs69mNyym81F3ToeOWRkdBJ7Qnon9f9QuwO9viDMK8YpZ/WW92xHAssGKigmyXZ/P2N+Dqh
/PcN8mMTWnQYYW9kh9S6NWenHSSOyf/kXxB445cCypMunmPCi5hK+0j7A63/cxM5zxFuDAgQP+nU
DhNe+jWc5+AHW0N4rR0WrwCHkYxWQ+ryAtRHTTTQhD8rkq/UZRDgjT163zs8wdK+l7XRyJZHRBA7
rsqOp42s9Ujqd2Hmrsnh8p6SLI8YBGa4gSrJiwfEvt3dl5MkV74fXLwujxgCopIWKmMaMGIOFn89
NQdyO3z80Zddy2oaZftHDAZJr2hRksMXek91eXUtus5tfwia03iIP9tyOkB+Ul3wbksACBVaJhNI
3XGfuoNoYhCBJqT7NAQ/xtcbEgCULRb/fbNds54YEbg34XxKBT3m1utYLzEhnUIBEphS6MYM9T+/
/Lq4KPmHi0dn7bZKXnhfkfvy/swBBXwYKhqHIWgA/Sz7sDSfTVMCcfsvRBsHFPCBEZqoK7+wpQg2
6iA7n2bHeBxy16lOFSBiMh3t6fKYZChhCShhNIMGVgcMSjmqZ5AOHvvjcgcRuJcyUSkdpswJBZhg
cwi6vAIj5Pff9FODytT6ChwW1yxQj7I3PgkmicQgyWrZVGWIMwyzuFVofhzr+H6IZVtZZoZXZm9c
XR1jFGXjwPfr9jgqblreL4akME9mQohCqREygvp/PFaGhyn83BFnnT9edgSZCREeRmtKKI8f1uHK
ip/71Tf/exvQz+efqKMTFcOSpilsqM37ePU7S+LMsjHw3zcr0TGtXJIZ3gU16TYOZsvVSklKX7Zf
RAUdLdbwUK3BqfTPnd+eSqSJXMXtvpZ/sQBEhDIq8P1q7ldMsAVMQN98Q1YD9pRjCz37BXKQOp7+
2Gn6FD83pwFFAKirrV3zdNkfOEBfOC5sARcU00JtFy8FzdtTqH2YZJTdsrUSkKDOLFOZeNF9Sh7V
8akkH4tEknrnU/P7ITBV/dkdFLOnq73ABFhznKJ+VO3vRXtkHUTDpJRpfHtcsiWAQJalRUT57Z3L
jDN3PYITbn7gHSX1g+KFaFuXHEaSWxRTBUwYaPZPOYF9XF+CSdRMoAnIdCdPhfZ3FXrxjUwhUuL9
TBVQojHyvrVXDqkE16jhUNzUV2vtcjn1+mD5sobhy07IVP77ZkNnFehwVRXQaqBGd/nYtR8uO7nM
QwTA0KFs0yIDPPtRZzqDYbkRKkBVj2o3eilR5rvs70wVgoc5af/pmVmja9JeaSwIzU+XRyNdHQEr
agWq1aD1wHv6Q3nS/eTB9HOnf47cDFUPstcTqTUBIcjcF5U2YPJaEMdzhbzxyz9sxUH07s/uF0xU
dR2J8k+BWgR+wKh2yHg39JK6NMkSiZKuVU6bUuEHOcug0k6JAzUYp+0KSdwqMyNARaubStN1gIp1
ONcmqL/17yuRNQv+Bh5MhuwYUdFkIvjCaqbK2OlYnfjEqyJRc+xOCuqbVlQd8/MidDWphvU+CL7a
FDzCoFZixCFsWu8XF+SlyLJkB/rEHBpw0RdpNMln6lfQfbUnnCF22jUE/Cfc32fvxw2XPb0IvR5k
b+z7SPSvKbFAEuW5gCJeSNXkxyLy++zwpr37akDwCmItU2byOhL6wFoQD3YH85ZTHHvNU4F3fCbx
9d/s3ld7wvFhtUna9bypjuD1i7PSI6aonfUBT1FBCkYIidNL7QknR5KQvgn5+wonN/+hp5kdjBsb
mqGKJ6tY3L0a6qpNqYpOHAjpCd4fKXNkEKWf8DbBHiJw1sATXeOmuF683H/bzXBrTnD8puiHgTYw
1/SBZZ9XWTfa7uzphDKDaTZBpks4qLLEHpuyGybsrDHgO0u5BSslcjmcEkWmC/PC+y7uK8yZRnXV
IIxRYV+NrZ2b62hMqAFiaR7oaakFsV61T2WUV/6oKfMBiiGNWy+aqjkVS1D9XOm99m7o0ZFsVXPr
zUOCzHhSKf7UJpCHZUl9r5aUnCHVmN2ncdUPYOZI22DIGHFoNuLnylrcclmj28Q2xncjm8H20836
eVDi9rnrChY6eT22z1afl4iETeVm7FGZ4OSLETtlZ2t/UROCH07f5eHnrFnb82KvpWfpWf1UR3Pk
5YbaHifSavdDbutepEbm33m3tkE2oIW6RV3t4uNxqZFyB+wBowEKTAM4THR45c9xTFgpibawCRJm
6DfmIlyhcgAppt8642E5xjdhKYsOZRYFOOnySY1jtFb55G5xeURaQaiqPYaBDf2t5YssNbL3rGQY
KmQuNN2ghqhcqdVkZlk4o2YjRgmvkbhWd1Lqz2b0cBkm92AYrCtQLNCIjf0toIg6hi1oGGrYAR2U
Sr9hy102sHc4bw0IEedAKg1amM3k5zo726HmN+10srs+uGxmd0OjUkpXNcqYiabtnz1ibCKVFhMG
EkM5cjoot+GRJ12gw4tQTVo1vpd22VgTa3LturegBAJrylUHwQAkecC+NgWL17uotHMvj42DnYge
wCkQzwM/cC8RsZe0oxJNmMI4A18XbTX1YRiU5naM7NBfjWkNXRpnFLyNvJ7xDeu3gS6Rvxc6F6FF
c0BXYXmFnYE5xUGeVTLCPS/cGhE2F427yNIKGJmW/DDFUH3AJfnyJMpMCMczGeIysiuYMOwHZv21
1LNz2cCeo+uWbhFi6aAxF8uJY9Y3appjlazcofbfSer08dfLJvZAYWtC2EtUyctF6eF1bWW5wxIf
DXK7WKs7UyqJZnZny4YWkmaihJeKPMMWzdo+JxUOLPXEyLX5pv4Y/dWAmEpkY5nPgwID8TVnROfx
BEUhOfofIRsEXlyJF+/Cw9ae4GHqREAyxQekI1LHPRtkuxOCdx5J9w9vi1/AQqah/Ei3bVV8Gxia
jqJPYMD5NJtupuEJp5Nd4Piu/wUVNiYEZ8DLA0G3+zj5iwam8u6IdzCHsi9RDz1lySGx59qGZkNI
G54N8mBh8tBoUQ5jt07+XD8004Na31BZQnYX4zYmhO3Zk37REgITQx47Dd51s4+x9vesUzdtmbNC
Ee7yVtodkq5BGRpGDegd/XxcZHoXK6FNcZwvt+XyuICGeX7LDcR4tSFefxMrYV1swgbne1k94jTo
T+mdH7kdmTrV3o7dRESqcEigLk2ZegMRkUGfq/JOldEe7N4AtgaEkJwsUzPnOiKS4ZyjO7XDFgqD
6HrwVr8IbE+T4PX+Av0b4YkLZFSMpKCUwYa1IT4eZ55Gz7EueyDi4c0vm+g1jhSXKB9siCVYsBJ9
582OENg6xgF6v6AzfK48lIbIDPLA9JJBYSup5dqtRYMwMjfYFc7uIFp0L1NiX6ddMBaRV6qLZybF
gYSlxLZkRl8gcpP7a5XQaMoaYy2Kv/vm3NS1Q0Pv8rbaxdmNl7x40caIWXY1Dki44XrXezybb50Y
5LsX76V2XmJNNiIBAi3asJIwjGguP5ndVdo/MuNtm/hfP3x5YtwMSI+HMAehAkKT8+QnV+QYHcDW
9DD61IvPrJPA0q9MiHjR2c6fkNXMIh15ERXmkIO6y5rqoNr4b0Y/Ul+7fWWdmxbcYZ3h9alMnEc2
mwKCKCovB+lhup6vLOvvyHB1GR+GBKReOuA3k2nl2TIkKryD5WfU1quy1ZJ9X0D1OI0bUIZhCOuC
+/Xn1n5+i3tvQnEBBPPGqKbSQARGD90z9dej4qqn4kReOmxkt4zdBWEmhHHABA/Kfv77ZrbI2i3N
qCOIKK33DbvvwvOSSV50ZCYEd6uLpjCIybfrHFjjSUMXlIwMandNNqMQ3GqMDbLUFdakQCRkHvPx
LQfF5vvCkuhzbMeDiTgoVwItCcrikFH/8rLvxd3GxoTgVmVpjp2yYJbS4agnH1LQ/IzKh2580w58
tSOeRunQWRVUXCc/NPuApcyruuE27ybv8nAkK/JStrPxq1EfDYiKwa9iCwKhc39cFfL0ZyaEcK7S
UiXNbZiIZi9C33YtezXePbg3U8V/34yhyzWWrBqmagy63EmOzaFHLqY/j77qsSs0T0guRLulJBsf
eHke2BqsSrNlMdy4jZWjAUomp6R1kHSdozakBV0z5DKr5rBafaAZ011UXEMI0q8t9CToYIlQdMki
SnaueC5RNa7Mkh+03eq30JBqXFtWwcB35i+xiqlCbAZKM0AhYY6juWbmzIdc98TRKha0y7luH9XY
Z+34luFsbHGf3UxvWqwtLucYzlJ9VdbHof1Y6cfLPrkfm2xsCHhqsYjQinCfQZgFAZT1yL61tTu7
3SkLwkdZa+QuamzMCdiqaWtrNzbMUeV6VL1FMZ018/Q+lsQMMjsCwFpT3yeIy4EaBZjPCuROiJvO
Rz2yJeWWMkMC0sbtPOZzCENWEjohgrrhZq6e1+pweZ1kbiegLYpObBul05Nv5gEtFEedfI19GpCX
LmD0sq3dVz1ofv7Px8XO2ci2627mEUP0HD2C0vRhvWogfgL+AAMV6VzsvJ8kNrkrX9hWYsds0/R1
1nOT02CfIA33V8lmiavLTAjwOye6ES88MNZQqlyeRhn87oLPZtYEZNBIblghhSfU9L22HCvqL/GT
ZGX433hpmgREYBUOXMXGGMjd4CfHPJgmlzysLguwWW/nT28yh1QAMuGGrYsZr1hhYZqXGBKeWnBZ
h3z2KQx4eqgK8kMbXLa2vz7/GhOzXzTKwroAh6lPoeFFlSvWyY4rvgK/zJ6tm0xT8eSkiS9OBlVp
Vq/5j/KZ6dAc9Hv1RA4/ri14qH5T8x9TDdXEIwJjukjrVNMkbWYGg20wBsod9bUrtP994XMYOvq1
+kWW0ttDI0CBrqm4nKlEvGlSszeUrgcpV8HyQ5XEQAfbTXrdMddKgrC7uY+tLcEXe6Rdh6WArRW+
yOvMS3Y2wcAYOtRRP2Sr10g28N4G2xoUjiqsqhmzCAZjw2faran4yvCGuHlrgs/v5sSd+xStOANM
pNVdBrcvE2eVaebKhiEcTVpbT4Ni97Bh36UW9GKahzT6dnkv7S+OTi3GcDHjCfifBzIiB2BNWQ1H
+D74Fp5yQ09ZHe1z7yNiOZiaI7uX/cYiFoGigphZ4ltTr/Z2Ce0OrA7emnRXO86IPefzy3kBfWrZ
+8/uLOr/mhMfm+p6qpEN6lCxqD3SyG3pXa69AZDYxoQwh3WdhWbSwMQA+iit6m+rdpZA0u5+3ZgQ
ziST/m/S9PmuR3cjiHMS7bqV8rPuhnnbsQiHE4uUwlIHjGUOeBFLGkR/N54GEZD6kLvJF4n37UH5
1poADZqaLSPLYI0neSEB4hpX2ocQaV7z0N6Cyb50ZDwyuzHL1qQADk2Z2U2VwyRnSOGtUGvvhF57
NA6oXPXoF/P+TQytW5MCWHRTFxpQ7uYmZ2hfdy6YgDJQv69oTI2vWje6M58kE8tdTjzBtiYF7BgS
zQ5TBGcvle3ZVerNkKwx8dhOP8ieUnYbVba2hMi2NpYuSvmM/iC2z3yjcGpfOZRn26OPfzgwIb5t
9H6iSgVjxt2PIivFXe6LUwn/lJbtSCZRDG9nVbWmsIMtXlrduRrk75qP0M/y6VUvrazeiznw8G5q
lmGhku+FSmpzosQtWUODdz5wRY/mjLS9r90W16ETuemD7cmUuvZ33qs5YdEq1Dt3k43S2XWs/YVA
SdRcPMla7Q7JVNFjhlYyFI0LW41FQJMpy3gDSfoN1bmHxIXmxpmns0GlenoL0psqoaZFbF1FV/bP
R5mRtFUcge3R14tzWXyrNKdbpJXVHGjFjbU1Isybxirlx4t+el39xTMnyaGP3RGnZQ0BYBllz95t
bmtN8HZiQol6sTW8rdi3VfwcdgEd/C68I8igXF6svQNmY0msKKyibtKnGJNXxA919mTpqNOJOqeg
rXvZ0O4Js7UknJasbmubFbD0Aw3RbntVHqHfhiww8EJybu65Oa6n2FL4x7DEx1emd0PVRSYeOfpz
Gl6R6A1xoAm+dBRRWbZOxYc2y4yLVustfld8tLKrKf1cae8vT9heAGNSgs+rEFTAe+vPbk20dGkg
eYsMRZ44FnOXsnb6zL9sZH9VNlaEMwpOViSTCitK47EHdi7ACoyUM5SDwQUY+7L7x65jb8wJe7Wk
idGtMxwbO9Y1p+eOPBvVebDuplCKrLtbdmNL3LJ2ucaxipfk5UE9Q8fjgT87RE9c6pF3CUgmcu/Q
2C6XsGXBN2vFgwVr03kBZxD4xE7tkbMBtzdvOnk3tsQeVFCHIbFjYtEWEyrv66k6mOguc3koHfuy
OkyZi4hXBctSszJesGb8DZvf45JDghdsDS3y8rKt3ZTxdmx8VTfn4Rxp+lA3sNZ72kfiZX6KS+qh
A0+1ckjBAJ/6theuEhTcvZxsrQrh78AyK1ZWzGgae8ktr3uOEY2yyFthFuyfD1J/2UWoV+8UxV9C
q1EMY4a/8HO/QzUyP1TAIIIHbVTgDe9AxPMWzNpYFACFDfkECihYRD7Xp4sZLJQ6sa4eJTth7/jf
zqUAKaBR1UaWYC4JJKqSxw7My7zumRjID3IiVVnVJ/+7fzmaN+MSMGVq097skVhDme50MhXjSm/a
M2k02bgkeCL2qIYQ3upwu8X8HXhlSulFvu3z2vEcXQWyxZLuOgFPWj2e9ap88Y/4nmfyxqPFC/Ff
ar0epS81EncUk2uszocmRdeOnzmdvwbjaT1aHjmYB3RxeYr38HzZSTj2XlgzUcg+piQp2gG7HAXl
V4xBsGLsP0d65U4p1FrCxQlt2VEnG6EALJoSluuUwy1Z9T1ej9B9vjwk2fcFCJnL2JyqGN+fyI1p
3XaylxGJm4ttqzYabyctwvfX1ltz5oYxeFcHSZQmMyJgRD10YMXkXmcs96X+3iLX4/JweZ5kJgR4
UCLbzOKVm7A7VHvaZ9Os3Shjf2hGQIW1ifo+HDFdw/q+CSPH0r6Esuu2JJoRu1PDaVaoFuOpJZwi
L5xHJ9EhoENBZ6ToBz2Xdf3KZk6ABNtmNB34kbF0j4iaQgZS1OAPFoeoYrOqqmdrylLsy4Wonmla
npLpbtmpEje7uFdgRrgLkNqmUNfAxFn27bzeqFLim/1ozDLR62DpJq4dP0cRlFI2QN4VVSCoZj8W
Z7wYfGVOfts9tYc3BkivxgRkCZOeDSD4nXz7HS6heCHtHXIwzkg6upGcQ2h/7l6tCThjmY2qNi0c
u/w4B6qLdts7cjRvl2+rG37ljTiqKYmO9v3u1SL/izYhmZZFYRvyMlOVnK3pAQxXSvgm8Hw1IeDO
0EW9amZwiJydLOXcWW/y69fvC6CzJqpaKRH//nSlJV623pPMu7x1fhNDvtoQECeam4QNOmxwxQlE
c24DIiKv+4T2a3iC+qGp/tQiP2U3C0PaOM5XfuSwm+F7f1Ic7QMMejroljzOXyUNWmWeICDQEpp4
XUQtGoLW2YOkW+fw9E54TG9DJ/uUOpmX3L0tvPt3WsX6Hr1Qw4VwkF2rO818MtJTIyUR5Hvm13Dk
1YYAF1VfmZNlwcN1tHBy9e31qoBamHHgwT/0EyRFpbvJaJO+2hMQY0HjbRpNsMfeswPeTT8RJ/X4
9XRenPyRx5Oy6GH/qHq1KKDGpCe5smooobXJ/Vq9V3R31W9aq3bGVDY42WQKcBFPxZz1Gganves9
3vUYerYZQP8U+b/6kHXSbNlvYuXXwQnoAdkakhohLMItK6d55CRTpl9P3uRxOoxQWnAqOV5e6DI2
Gy838qieOeJzprr4U4HLfgfOpP5R3hQhHZwAK+ZsjUu7wBZXhi/8+ap/EdmgzuKUriyXKrUmQEq+
hvM68akcg/IJ1o6136BdFTyaXi63JsETIuBJEk25EauwFp+sw9A6vPY59tRPleI0KJGvUPjjTFey
QUqsin2QkzlGkAgEbFrZu5JC8vdae1Pn42aHUwFRUOtWx7xq9+VxxOJptRmVwXgfIa7mLpaT6o6s
EV02LAFU2sgITWjBYN/Zpzy/yZYPcSOhj+Bb9wJOio2PeYLGkJ7jVhNeZ+R+HP8sDKACdHSTadnt
CpRq8zu1uWnad5IzWrJxxaeJjhkkB5MNd7j+ugBHfRdE9y3Orcj77/K+qErfuoAQc6iRUmmoTAfk
Hs276hZaK2BZ5g9Ji1f+P7q/ZVtX7HgkbdlkFsXY2OfR0wLerqV7y1eedJFLrcqcTcAJrUlB87jC
WDLf1e1hXE6GrMxM5mwCOMRrVP24sK/IRwzBLKvHkk2Y2KXZIYfPWn6j/tEPnQZaiu58Xgyb+tMH
KdmeZDyaAAkmSsuSuQckWEPhRLHptLnk1UMWgoryy6Qy8yrhI1LPysflNvYKt3eUG+VAnfm9nM9U
NiIhqGCVvYbqAHM9S5woeS+lZ/pNNvjfk10TACGzi6pmNtwM+kg3qotH9APywRZkhNWvq68hGxwF
yYfLICEbFXf9zeHeRLNaafzAbbrrJr2dEv/y93cfzjfAoAnAwGjSp5MBA/qyJG6k9remEX83J5Z7
xlyXDrHSdw1T8EASV4PbTGYD3qisci//GbvDRC+fSuyXZzLhuJg6xehM/vIXFlcWStys0+Xv7yLE
5vuCczTR0motT8tm9Kkl7y1oxcpUYmRDELyjyQkJcx0mQOnhDmT1jFHG9c1x7JcTT0MjuWmDiAI0
Hj87g9WmM95EDZS6Gh/1KXUr+qx0n2bQvMy3tqyzbn/KXo0JoGoSmpdpwuDt7MjG05geTVljyS6T
m7kZkICqaw5Bk9jGgOjBQrXBeiygVajfo5XzuJ7n5xZa7TR084+XnYG79C/T+HrhEd/orWllFeFJ
izp/RMMs2m87L8sNR+npW5octrtLmMQGTDyKPb5ABoQRvc7tdIfcotDBDZ36IfIKmYvsrtpmbMKM
Fj3VM5ID1+csYGC5ArmHTCFm19FfTYiv9GUUK3i8wfTNkLVP1S+V+ffl9Xnx4wsLJD6Yd+NolQl4
jBCvcjXTxuUxa4/+2ysOtgYKwYopSLzuKGNol6GhKJBo2iZREh62Wjf0uxlUN5lb++3zfJsEbyIL
2/iGLmCSlll2H/K8Y3ytvONXU31ydId3Wnb3qHr0Lk+qxDFElUSLFkQd+Qv+sICy/zh1vlUeL5uQ
OQb/EzZnVbWWVpprMLHaB52+swrJvpVlKnThrFIMq6GM+0X13Tro7nCIHky3P09ed+Knr+3JhFtl
kyYA7lq0VR42WKJeOa/Vh466IZWcTLLATxcggrL2n/RL+JkEdhDfQWzlrrvG3sU9QHYtk0CfWPea
FksTFTMGhP8dcrRJV0vth73qFI1MoX137v49clVTQKK61q10CZG9r0I/ybxaD8K3MJuAkumfqAGq
Bz873GqGZR/yI3cCT9eS+RPEU3EaXvbq/QXaWBFC5aUxClXNEZtAKOYHT36O+crdAk63QI7ClVbi
8yX/Bf82FoVoCDe1Og9zTF39lT/u8ssag2Zw6BhQZFLfZSMer4sgBt/7Z3kcLTMuwFIzxSnTJxg3
VG8aTmkHYt3raLlvIExbzRJU2oWMzUj57xvIGDLLWJMMxtb0mk3nUNb3uQ/oGwMCJg3TMqEymk9l
7sb3dZAG7dU0ON019dobaUpaNhwBoNJab6uEc1LwOgpeuDxeoauQF9mWjyqyVqlbymrmJNtM1EjJ
dGPJMX7geve4Wk5fnufcv7wDZKMSEEpThqwGcSwiW/pp7B4TmVqXzOMEpBiT/23jnICUllx367WO
CuzwVFSnrpf1Kcr2s1hdYKcdVID4ftYPPaQW47s+dXWI3Crn1sVm7r3LsydZILG6oIvzPMr41WZZ
7xrru924Q/bxsoldVH91clvAC3WhTR0VcPKMzK4xpY6RPGQGdFBxr79sSeIKtgAOrVLNNulhaZnu
zN48qnMi4fWWWeC/bxAhjlp9DV/8Obvv62c6fLs8AunyC4iwQDOhsnm1h/bO/Fo9aiAA0J3aQtjF
lV1kYZfUnAAJfR83dldh89DDGkAq6bAWTn9eAiuIz6Eb/nV5dLLZEwIWLv/TmBoGp4f+kl6lTXD5
+/s5kI2rCVjQ9Lq+gMQM9U0QE+6v869c3TX8pp70d9UJUoGf51RKaioblIAPerXQNuR1APrkldlN
pEjEQi/vUFQA/OxySt/Ps8aXqO0aZ1y+NiFeNWR8lZcHQcQigMEkaMHgMEDpObTPdiVbmd1s8r8r
Q0Tya5qUyEBMGIV+aE/8JZQLWYQOv0NLaz5lgxFgINZLhQ4RVqTzX/Jg7vwleW9yzusHXoG2HAdp
HT/33N/HRETkva7AKgVdLpikD6NnBOYVlC0+Jze8S4f4UD+B8+XIv8luaTLfENCizwfLyHmAopIn
hbwfurMlfQfg8HxpaAJEUCsqs4K7RushEEItX3iqj7gJ+qWvnGR9ibKlExCihb5eVL6kqdSHqb9T
bcl9RjZhAkBoA0knFF3iVqsGqXayoCo1PlwGIdkQBDzI6VoWas3XpEi4sucpN8PDH5kQ3/n72Z7K
soUJyLSk1dmo3pQYet2tL3Hr5pirzKFf+g5rztP9MVrOonN+NXnxsfIScOPL2oi4C21djFH0HfD2
AIMw1cRT0M8QF5Giacu4RLTTPmgLaGjLOyO+sQoZKdsv54NoSFz+McksZhaJHy1O8T1+wt3stoSY
mXaTXVOk2jwDddqyQ1bEhh9GTZOZRLXQoSDAkZWyEEQaOYxmq6+Pd+FwQuOnX4CqdPp22TH43//r
RL6a4r65WbcmDyvbamGq6r6o8w3IHN15+mvqrpb0Q/yfW9rFgQnoUyhKoxXcGiEvVFyhNzpl7GYn
GoxQ/5XV+YobSzQnAJHVZ6zTwizxJ/OqS+6J8eHy5InY8PJ98JDoaLm1TZTV/Tx5A16cUDa6xGj4
Dhr05uHlUZaF33V0m+loX7PQNS8GqNY0R32qgTRBTzt2r8fgVCZLP/0FMrrrpY9kN77dEdk2WLXR
2GObIhNE0hWRtowJGizaAGQaXeelMqLNvUUx4NMYj0YtIvIA2Ekd2igrT1Ciep6/FY0ETDlYig5t
2OiCti3KQE4ruNhKEy1rpxW80hCe7w7ZQTt0Jyg+S2KsvVEwwkxooTP0KImKzHitWBf0xSW+WhZl
diLJWtd+qlv/VbCOuxgD2bJONIswTXSxiJCGIq2a+GN9zPOjMviXXfiXeF40INy11jWhXUjtxDff
8TYJcrSRIbYfIogKJvLbgxjUcWvAS8MkpgHsFp8qqqqejQTM7T/ERepgPmauPnDK0/8HjO6t0daY
gN1ZNrCF5GvkK+yLMtwyUIhfnry9zbk1IBzcaC0jURwuEdix0Ocf/s3MCe87B0Mmi7e3Kzd2xBcK
NUdCQZ0wEIbH7d4OSP5dk1VYymwIWAZlDFaNKAvwC6o70EW2Idep5v+R3E1YfvE5gjW1kbYKJgwd
GM5SvW/Dd7Os/k+y6uIzhF5puFulfFHIYe3vrVwCMLs7Zrsa/A/YHJm5meiZzgcRX/MSvAE8X/Nj
7+sBfy+XZZ1/eSN4mTLEAaqJe65miJR79pxWtqJR7Bhn8Cke6e0P4Qmk1yeKqgDchRRPJsO5O4Eb
i8KpaStLO0QhLJLuZpreDdPz5V2zh9DW5vtC7JbHah6RHt9PTxpUCscjr+7TjzKE3nXojRlh9882
Wny0CWbq5TZvvKX9WNbB5ZH8UhIiLo4AAEZbtwT3Ru4K+oE3timQrXToU+dBARxqfrVMc3Hf+UB4
rKNt1SSWeO7UatKarNcjxNnhAYn0oDhMn7jkC1fXG2Tpsd9436s5wdfVTEsnVYU5Lr/CC0Ta3rGe
chPPerzidLlKLLnLi/fHH7P6apSv7GaDqSv66MCrjzEurn6ug+qgdI6RwaZywEPiJ9kV8jfL+GpQ
8Hhi2GM0jzCoXCW5A97J83IzHtVv0LxQDt0db0K/7Dj7vvlqUNgClaHbYDiE31hd1jm2VRuOGVuW
ZxtG7L3FFIiybQaVICq+PdtFOpQNWt59o35ITfCY109j8u3PbAgxRMbycaKtClhnX5bqkJinMZeE
2nxGxLDOQk/M/4YhXIkoKUaoNmAYa+Gu+aMBgucaLNzaU1/89WeDEVx+VuLcBFEVzo/lrlaf4tbt
Sxlu8G9cGo3g4YayqLHZwgZP2fPuw+QqD3g52WI70CY7xpVLZJXjMpuCkyeLFkOwFYuUnkiQcPYS
R71PW6e6Rjd6UB6U61aqFrW7ky0IeRiIYa1fJL0IHpDKqiccrebE4d07XRD/RQPeSh26stft3YPl
1ZqY5IhSo8mU9v9Iu47muHVm+4tYRYARW5ITpVFy9obldJlz5q9/B/L7PBTES5R1vfBmqnjUQKMb
6HAaaP2+Ra0zHuloMaBHabRQIpUY61DyOapoCs/SepjUiG50JDPNU43q49pJHyeZsVg3Twu5hOPV
2O1AMh9y6ZceFw7Ocz49+EfTCY8ZAoSzRFO4IrxSzgWccNSSsTAoJRBv8BG+y/V9mLQfrVQ91Uon
4W9cs4Mo5NUJo7ZtvHpudjT1e0vDsK2oSsBeiu7O21jWOromzhJDWL2C+lmqVcDQdZgOhIvau27M
XRZJZFk7X0scYdmiyYKmq8ApLNccbsjfdnFxr7j8vmCXaE+IMmEE5c4q7ntybmUVwWuRoOX3BZuU
mNqsDria7Xy9edSbYJ/YzfvGHj/ryuzVoXpTpLIDK9t+wSQFZpSBjhQiwd+f0LHshlZyROjA+3uL
vpRM8LZlH5ddWUMyIzU/RbEWOsmMIm4zl3j11cvZEki4clq91dfDBHl4k9rcO8MhOBsX87799vy8
LZ1tuVY1TsPsLkLxP2iOXt6TSBUbY2PE8InWoTL3If2y/f3V7Vl8XxCnz5KpTQZ8v9Z+WImLBLZd
SbKj60umawhtED5NSAx1akpSBX6CgEAbeOyeOc9XWrcKPHJG9k3eTspPoWjcwND4B084RRgYF1nF
2P32vNMHzp2gO/6977QIeChSaq3VJVzACYfKyBq7riqIN2b7AI3SdLyJ1FaiB6sWDpO5MNsFnpaZ
wiskKwPFyHBidxnCAwhF+iNxR9Q+d/ttfZDgWEJe0dCsdqRZG+zU8V4hbjCHrokRtOHHbZhXNS7P
lu4qjyWEIsA0USVD3gfgRPnNbakFjvqDq4PvZpI4nkwmwTuoeW+adQOZFKTMifqhNhtXNw6MPW0L
taoIC5kE71BlczKwFDgpKlg7L8zAy73bhpCum6DbIYmakRjA4A1fGqqPfQygA3FN4Smnt93t2EIi
QbXJXBhZFvCVO5oHuiPHePbwKiwcvAgfbLfJJFq+9gJY4vGdXLwKo44EamZxvMIhSuG2P40ZUPSG
KD8kC8k3/ZWRWIgmGFafxpQmFAeKd+LqburZYN5FixkmQaWH6bCNJtMMwcqSPmcxVWtYQJW9tzKG
Wka7GJwyofN+G0mm64KdKDUzJU0AsfwxPlsh9bopOJss/1YNsklDq67puoJiJWOMxB1o2rFZZn4g
8TmRddzKdF3kTcqUcGKdCVniU3siGHaHl4zp2E61H26ojMFIskW2YCS6Qs3qiEIamj8wME22SPV4
b9kbTQevmmqAq1hQubYiRs10OIrQRCSn7JyKTDdDbt6lvSG5qK6rwRVKUDgQFye1UgLKzM1Lo341
dRDP6+qjGrQS47r2IOPjIv8nlKBwse/bQTsgUvpcmXb+TdlV/nU9zW9/8QdGDI9jCILWgbEcx7WO
dp023vSKItme9XvKVRQxjNJog48ppsCoJqf7GKKGH5mly/gPClc576IEjm/BawN0lUhQuHAeujJW
sXBz9b42vqrIzVa5o1uHUN1Fdi1Be9W2Ii6g4JwCv2QYbgu49FY/W0f+qOW0UsxNbmfDKU7I4e/n
wZHF3STqIZbw5ySfrAg2COpRPlf4BMgD60frtH20dMliCo7KynNMD/axdaryaY7fNTItf44rbO2W
4JlqZswYpQCAFlPSo2Ny1k/THteVi4wMRSaJYCSMSU99FgMoN79306Esfm2vlEztBMtAlCYNTIYN
MYuHtHz0UfE7XwJ9cIsvih1I/Ln0SAnWQZvsfujZwE24f+Bd/tGtDWZ23g2PhmF3W7R1E/7nRImM
1dmkahi+zc+v8mBEezu6zWZJDcz67pgMhPOoBbDETE3Yh1Va5jzA5kfpOQjn/jg1luS2sBqRZ8YV
RVA2hc3qFOrYoxAj77qvMR4wCMk78RMKwFHui7F3sn1aX7oroqB1bRwHRY9sN6jmrXt/dPSz5sW8
uYd9YBdtcjR0dvBS8O0NW11NU9XApo9RwGCefXndKzHbHkXNeASU9TFP3o+hxCqsRtXYAoD/AYv7
JDJuU29XeAnySfbc/oSe7Y2Pz/M3kVXzd9vyrKv7Ao8v8wJPncaupfbzqyb5yNujeDMW4r10n4ED
TjZ8cXXTFmiCmkTKpI9xA+kCdqf2pwgBKWnNF3+HvbJ7CwxBMRg4EbLWgES8rU1xcDG6tGe6z5EG
lVXyrN5ZFlCCZTKCGnrf88VL3oX+dz9BniF2VRmTkUzpBJNk0cAnloJVq8w7Np90KReOZMle34vT
3LQnyEEPwRPd8fGb4eQYB850XMtaKfj6b+yPeEeO8FjPxxIGtvTHd0U1x46mtQeFWIcRfd5Bku63
VVyySeI1uU7VURtGCDfaBzbeMto7TXqprHfbMOv+9qoM4ihbNVEmkne/Yzi3OTKgPxoP/DAH2cVB
coZEFtHK0Eej8XHtV+unIXI1tKKo/9EK2YJVoFOKQQozZPE//ObzQWDgiT82lcPzDFNJbH/93bRY
O8EuIMLb2VWMPTIfpx1n2VTc+VHFSJloL6vRXF8+zcK8ZooaKfHKrPpmNPj8VtmqCBLtdd8ZB8lT
RgYh3JOrYsq1sYdX75TgEI1f2qh+V0yyFg4ZiuCKxgovs+cLZDqNThP9LKntGKyW+FkZiuCPSi1O
GAmwXHpreji4bpzM7hRU3vbpWYcBhSxe56r1aszw2Jq20kcVDql5LMB4qmHtJK573Q78gRDzcDTJ
rFnXSxSQkMCpkp2tftSQX5SVrkkkeVb1hUNVAlMvsrmAKmc3vu5o+Z0t6z5f9wdXSQT9CmnRK6AG
hwXobsP4ZMumg65fCixUKYKDXDeJJbhQ3zLDNhiewxj98xQL/5Tf6M8znpSTtJaI/7mvHMICTfCi
vpr4EUPAfZczBw3HO+SS7phrXapbUNrJY+0yOMGb2hgxaDY+Vq/0OgTS8JoAZQq5sw7Pg2p323q9
ulVX2UTPmjPVzCjlYbTGa9rDkMss9arrXgAIUWmlzOg0z9iq8GSeh8t47IZDA7qhYj8cW+WwLc2q
616ACYqntQML1AnSqKRwutodw/08u9n0MP716KDnx/8CSrBuDA19tQGOSFSv7vJTuceF2IuzQ4nx
AcTNOVuerKpo9eAuEAVLh+5L5IMDqCHrb9TxzJOZsu4hGQT/fWEbaFZDFSauevVRT3as+s6o5Bqy
auUWUgietJtTa6hybFGJckM306aHAozBSmfcM9pIjLYMSzATaeNPVWEAC7nZBy3GHOS8fTcVKD6k
9LiteesPzIVcgpGY/Dmwsx5YneGYj6gA8Or77ED5JN4OjH+cyUFGCsQNwYZdEifdgU82s9SOL+U4
Ou2MhaRuke5Q+OwU7WdjPKTWx20pJfoh9syCAFudMxVKb2c3mJxGmzMmpf43CMFe2BhP2rOOa/m0
V7U7xfJi2SSTdZunqzauVzZqxAUtV1FuEKcF8s2sVVFe01c/9PZN1xLriiGo+RwnZk95iUZS/CDz
6FhdvScyarp1c3cFEfS7qyK0OdRw5RrmiFfzV9b+LLTMM8gha/+Wxuu3vbtiCfqN0SJxZtUQqDkn
KUgRQVS3a53x0X6HWVKoQpeV76yr2hVP8IKa34P7SAFeX1307pJFHybybVvV1s3DHwgxuFV06sym
Ass35Hf1l3TMHe1XKqs/+Ze7yhVFUOhJyWOahUDBjLlbHsDghHu4oiICLu8zlokkOECl0eN4bHM8
lJvhtgre9UXioHloZwWSyyrf7te25yqV4P5A9p77WQGgPo7dMrCdZnZmM3fmiLnNXDsx+2d7syT6
YAjeL09pYQcZAI2k8UI0kGiDGyWSWKQMRLAMaaeMo25A6cKoa5zJrLxWrxpnnHrJ8klMkCGYB2q3
CM2MAMoK/xZDy87TKAsUy1RBMA7GGGGopga90y37kBcXTdFvwiJ0fE2W51v3Q1ddEEzDnOmTP3Fd
IPZ92nh2f/Tz3DHmY9f8A4q1WMoXtn5DvgIKtoFpVennJUSrf89/5ty6reUYjeO/I7v6QGTBXIle
iNPXIqVPkcmEhJP6ZbB3bP5SWG95k18dhthCFhe1HZX85M7Tnd817tSedO3r9hmSqIQpWIeWDUZr
6MDIQY9DFDdV8f5rbo3/ukGmYB1yrWvyroV600taIPLN30yImKSeihrWUkpqtR7aWiyeYBzaLKdp
xZ0Toma2/sjoiSmXKnsqjzS+xf3B7j5tr6Tk/Irtcn6aBTkdsZKt+aNUD3p73P6+TOEE+9D0ddUx
AoHQhaHnTxMoNqS1AHwTNky4KRiIvNeiMePGzv5anjQv+ppcagssNabDa4YKX97GJpNKMBSjHmY0
4T49st3sI0PRNmJp6MR4oPcmAbeyhptEspcV+MhQBWuRqDlGYdjYK9+4mWdPM25yGQRfqtdLaaHA
Fy2gKCwU9L0au8gIGN5NVfrLjm90hYJINXSa4lTGMmu7noGxrmCCshtp3A8KAZj59X9c5v5tcGp3
PCWSS8sE1pfvCsd/X7wJWQsSqpgbW2uavahG+1QIoO7dtsKvH6griqDwyYj5Wm0AoYx63Le9ddQq
2fC1det3hRD0vYnj3FQi/rgFTxz51tA7Uz+auLNsS/IvF74rjqDlOomIovHoV4os1SE//TZ+U+Xx
md1y4ycTS1Dv3LRYUjaAi9N9iXZN9qSpF7WmErEkaiASlGNkbNCHJk7RRM5+7IE54I3Rhz8LJzbt
KgadjY5vUJBFTm/GToB75Rw8bu+PTBDBCcZl2CoD3x6FnXsbpaV3Sr/bhlgPBiBIjK5d3lMtplqa
aqhpGuKdXP5ovRZvTAzaDffp9+ZL/U9zojfdjWyw76pUto4x6njVovFd0AKzbWtk0RHSJ/oxr5BZ
nM6GVbnbcklAxAdTVI1zVYCpfpfN93p/idNPqn7Yhlg/PQx9FJxgWUOJ9ktzY1KSJmWqwLOCBYXP
2gs+GLvR/d2zkX2SoPGvvTLcCzTBloaZYimzGoRILNIz3SW7wlXc/BidlIN5TA8yYlG+CwIcU1UD
EQbw5jK0brwULi/VEFPhfJ7H5BSCv3s407Os4GWNfoOpaHM0dFO1NU0kC9BjU9HmIsKszMRJJic+
jc/8gcXB9CbimJ0z7flUHhnuihFfwr4iL2dxbY86YIMhc0L1iy1LkawdLKTFKGGqYVNiirX78ZyX
nZqZuMHepg/lTxCZeMaunjj7j5vu4q++q0oCH6syLRAFa962lDasByLRT4axnzvJTW/Nnb8QSTi5
ICGOaKoYiEKck2+8rU1xy5swxVg9/pRhnqyjbeUQAw9xfWpABVEz+VIH6xB0C3kLvDZE9fYnGInC
kpjYFZf0AkI4VUqUFx0IquErxktKdr36pWwck8jG9/LT8uo0IQqEg6Rqpi1yaaVZQSyfAqaMC0eh
v7Tpts9QfRC79Sx5na1KpBlM0zG5C+Q5wiZVc5rq6O5GYsF6Z7F7EjLX+FbVksLPNV0DpRXs3vOI
avHYKlHRJGpMkWSsTwY9arKkBddVccGoRiwbSwZDKgY++2gaDKUPIQULXJJfButbOypO8qPsHici
cRZrwizB+JIu7o1dHltlmaMNhmn1E4qSLmz4e1oEtL5cxRGsaVNG6EJQIY7OOi8rH1pUTqSt7O0v
k0MwAAaq35Qxj3AzjebTAGbFtmo//L0beiGJoF5xlfCJAnxjDtY9H6zJJ73q9yYneEWUUBZblYgk
+nFzrjR9qgFXqZfQvrPJblueNRNDNbyGVFSKqWivebn1WVbW1E5RTWxPqJWYHwsGdpT5/TbIuhBX
EP77Qr8y0IuRwQKIUT2y+J0hy4XJvs+FXHy/mzN0hjB83/c/ad0HKpsHuGZSlosknA8lIQGKpvB9
LQ1c1qL6R/esYJ/3p+11Wt0MA5WVFHRVDNxfL+Uo864w2tFXPHMECVIfOq0du2H35T+hiJmhumWk
oJYNaWw0mA9GAHJ7u2kdo4Tp34Zaq7tm9CqRSKU6ZhjJQwJIND0W5g1PRYR782TeZrWXV+4XPhkq
3D3K6nLWbqaMmqhQxb1KBYORYG58JbJoGRiKV2EYLb+ZJgfzdnTpnh7hpSW7tqp9GDILf0N13HUE
7ctadYKRxnrSBvwGU4Q4nYyGY1UBFxCCAqZDXPvoisOW0Z+ow8bb3vJoXzlxLLlCrWqgiceQauLC
QUQyrrnKB4MWCfz0eDP3PzrMeeskN4715bpCCMZgtOtRmWZAtNMnQ31swzf4f1Rj/RFB2I58TIap
H9ELq6vRD5X5R5ITR9WS20RL3+I3F1DCtgR9n5mFDajJMm/ndL5EtiyEJFstQZPTuYgHpQVEqVwy
5I2j/fYJlW246DKTqDaLCrth+g9qf1GKj9n89AYIS1OJaVpgXRPD5ZUy+DmdEI4IkHDSLFg19Cjk
VidptF09I5apGyBFAw+DeCPrOiNoxob38pr1rtPbi9YkDjrK93onC7Csvm3oFUt8PVHb1Kq+BFaQ
OpPbfNNR+IM+0U9gSEBTb+GpR9l7bXWfFohCapLUPUYU5tgndTpG4M+cj6bsKrCqagsIIdpSJz5V
lBK3p4q+H/O7iEicgez7wlWjHbR8iCgWbaL6A43qSxn/2tY0GQL/fXEPGFnX5lHI77H5F6Kem8jb
/r5sE/jvi+8beIyVWYbvl4mKMUuYXFA6qvoWEIbyFFu3GXlFIDd0eA42foBKgeirpR/n7FfHJIee
3yNePS4WEMKhj/uiMwm/jXMGwflYH/Em38m71lbfy2Au/SOKcJ/pjNwkiQpRihCDLutT8Vi4GM+C
pmrU/+VnOa2oDFFslIsMpaK+AcR2b3/lpMq8/V3tnPS54FBOXrZqdK4SihXA0dhHLAtwZpI5eaz7
wUG7/yWK+r0Vp5Ljs6Z8Go9I6ToIEV7RpJUBDQo1gvKF/sWYvg/Bodfe4P2XEFzahX6HdlcpiEUh
gEJCZ55+9NnkqGMsEWTtlC5RBJdmd6RFTwUESdq9GR1aQyLFWgU4WwII6t0MRY5ZXFCCCgxivJMH
4QzO5sVL/VJZqmJV5ZZogpLHQWhWKvcF5qVA10tzsO7KXXSrXEzQ5dl3xe7vbdACTiw97hlt7ZHh
7LL65Mc3eXk3j5Ib1PoGIT6t6poJQirBUI/E9klc4blDWYy5aP8YlaR2QwbAf1/omZ4kBqka/p6y
JmQO3s1oOd1eJRmCYKlD5kekNIEQzfedfc9kaQOuo6IF1dTrEgknpZ90xcKUEiyRcTMiPpx/DI29
EZwbWY2dTBDhsEyGEpCIPz2tLD2HfoHO31/bS7VmwjR0n8HzE7gW0YTpYTiTgPcT06J2/eCxGs5Z
lLmBjDtm3X5dcejLTa/VIiRphFNpWMfUv+ni2zZ72hZl9bm5lEXQXKT5G4oILQIBCSo7R09xci/F
U90x7tjFv6f73yMfdYnFkYkm6HNRTSHxbcC21eNg3lbtuSskZ1IGwX9fHJmqLhOCuh2Enm1M3Rv2
OTJWdSeJ0q2+m5frJ6g1KAkjQvmxYe+GHXrmj9EH+nN8sg7xMXycmCfZLr7lr0/RVSUE5UaGJSQT
V4nhnKPergHPKB9wqyE/EOxlEdX1k3QFE7wCGCgigsEuqIpsfC+pmmM4pRKBZBCCK0BpS44xEli+
uLif8491IFGCf/Fsf2QQo4Hg+wW/RQEZQljldG+1D9X4VOS/QupqVeTWNQZM/lIzyctKphaG+PgY
K4WEFLDk3rj3D3xUhXoaPj/zrkhLTySLaAh2AqUFCQkNLCLVCycMqVPJ6FlXc24LNTcEM2HmZUhs
Hi9EMmLeR0cM63KTMxq4NEc/BbfKQT+GGDx12FZ3mWD898URVkbQE87cSuTVZZ6+54XE+klMhCGY
iL4pc6Jw7SPWaUzvEQJxokFWqihVQcFENHkYk4KbCN1CTywnPLS9RHvmSpUXTKy72au+CwYiGFNw
llK42bG8z/xfReyM1YMS3ZTdaXtvZECCcbDMqSboU+LpnOEE/mkDWdEewwPD+s5vJN6Cf2vD6hmC
lUiITg1/wA0u6b4V5beA3obF6Bj2nV7xQJK3Ldmqe8fgWQ0BShu098LZTS1azGiJQ4Cf9mdD/cl0
3yuHbEcNWY6P/92v5FogCQeXZki9KSqCrn76C1VVZHzKy8RNk0/1fLDHxNFlKWaZaMIxnqO5s9II
os14riTpp4D9U0+5w4Jf20u4enAXggkHN2JmXFQ+x0m/qhZu3fvt768q3+L7wsE10s6YjQbfj8g5
ZucmfYqi3OlCR/MjZxtq/fgusITjO+goQepiS/EKTgmgeaBHeq8kjrqnYECRkbysLxxYUVFfY5qm
GIaPB6tsaAON6JVzad8ZsqaKVYtnoo4PUyNA/iuWdiZ5WxAt1KBx85HVNz27i/92cg1S70xbQAjr
FaOkbhoSDsGmc2hg3gvtJHsik0IwclaoTq3RUAWFWtWxHpB/K9KzOQzvt7deBiOYOENvQeiRAcai
872if5iy4X0fW+42yuqZXKyXYNz8Qi8CW5+R6tNjp0vv0iRwSPWg6pI7yapqXXFEpr7IH/PUnPmi
sXdRfl+Pkk2RfV8wmzQIK5QrYN+D5rbBXFdfdtWWAQjWciLMDMtWRYoKrYjGOO3iPHOnJHHz8p9K
rffZHHltU98P2rxXh+iDpo4nU6EujNFue8tkf4lgRvs415u+xVJi+qsTJyhU1WWh5VWtsKhpMBTc
Gq84MIc2sSq7mnCK7E/Z7Jhz4MbVzyF6vy3JunVb4HBRF1esxG/DSEd+yUtC8KprHpi6DypxeDXn
m4qVGV7Nz6WDcK9iTUvcgGx65KpezXV0CGmtexVo7hy/Vj5vy7V6dC3wjBHbJFAM4VApRkrjpkT6
L+uife0P+8JmZ1rI2C1WFeEKI54pmhi0NC34IXQmtuiKlWmBRAyR9TIpyyTNU4gR6b3Tlui089/V
Ml4+GYhwrjAmUrWnEFdGS0+dFImm5FQEb6Ccx9b/2RAxQub7KetYg5RvqujU8RP7e4TKLNWUDX9e
3RGbMkThMBjjFWdeUmI005BCGH3Gk283yIi9Vhdr8X3BJ0zoZDGLEt/XSHlo83ZXquopMWXp6/UY
6QJHUOCw7HULtem4COzrk3UsXM4ET87VqXYjL3VlT/3V/Jx2xRPTAKaWZHYXAy/6x7oPnnSXOHiy
PhiX6bN1LlB5L+N5Xn8iLxAFfxGi2lavNSDyWtjf5HLRodlT8I4Eb+EdYUvxBB1PWZboqQ4wC8Fz
DGvZmTR77JO/nbL5fPdZyCQ4hoIMI4YZQcvHn/lw238NTUkcWKJ+Ij0e5umhywSFO9483sHmEPYp
laoCX4tXr5KFEPxvWLiEgnYqrWK8V40OrbDNocf4p8ozHePMU16yG++qo1ugCdfFPCEVmWegVUHt
gAU30kZwNbiB+qZs0AJIuDRqXRIigMGXLvoaEoeZX5ryuO11JMZHHHNv6FbPwManeE3yibTfMv20
/X3Z7gtGwcpAbdP60OKkAIHXrp+OurRxSrL7YsAsLtAY2lCocHyr3Bv76qC44yMno8o8eYRRsvli
mGxqWWgHPCmgDmXhRr36VSc1bE2pnavClxUhSLZHjJN1jVJEpMX22PN9SB5N7b9tvxgkS4sRmSEu
jc3uquZMTMlLQWYyxTZhi9QTyhr4yXR6j9xqCCRVnnbGBByQ072h6WJpMsXgWK5YEdUKgNnxp0j7
1BX3TJcwT3F93bA0YqPw0FWV6ddYMP3gn6OztRv2nPTsLcM5XogiHH1SRYTEHUThY06yXXGgmpOj
v/+pOCHDeVFksTF+CdiSS7gkxCGyGxaP0mtK5mB0lmOrN9mQuElDnDnxcgwU2jYMMs0WDANmiWuK
T6DZYU33cxWfahp72xCrIZer+RS7hAuGRex4RSqZ7to0dnu0ACKV75rWd5bLRlpJDJ1YAFXk4JVv
+O3H7GaH0sc51N1RRq8sAxHuBHbgm5b/bHyyGwzTDMl77df2mkn0QOwUruuqD1HKC3ud+GAHI6Cd
wUBx/0MUtd+MOPMqdZI8ktdlwoxLzVZt+xXfKOa2zmgbQLCK5tnXuhuOQxMdhmGWWLp/sURXHMFr
zyUpkjEBDh85lnvRrvwU3XIqmPKQutrP7WVczz7YVzTh/KZGo4A5BWiwEwf9G5o63OBS7kYDrT4a
+kjww9Msm6Sx7psYJlBYeDO8Ihu1+ibx8aJB8qHIjuWXXFVuGnTfhxIb+C/CXXH42V5ct/wAlx+t
fl7KaTefqMtZM0MvOBALE/3CGxVMUo72fntJ1/XkCsp/X4A2GQ1rjJKDcR++1l8G7UcjCzWv24sr
gqAhyQANTPlNNVFuDeXcaY1Xmjeh/ZDOn7dl+RdlvEIJ6jEMTZ/5AVawZriwgkQVJVO58TwaDhM2
9jLHKJNMsO6t1XbBNEOyXlf2k6K6BlHumKa5kY+p7aDQ3xaP7/9rZ3KVTrDtKJhNh6TCVoUk+NXk
9hNY9CXuY91O/YEQedKazlBoamMBx1FzpxxnelbcREVVpjXs49ncUV9WGLgaeNJBi4zgjIHU4fMD
eKGBSpj7JrV5cLVie9QfOyg6secElH0P6XiM8qdE39nTXTTst5dzTfOXuMJxI3nVZ/aMCLs+3bct
uNP2pSKxjmsKgsoQ3TDwHrQwz/jl4Sr8lESaDoiyPagz5lh9qMIHTTunimzYrAxJcGFJ6Os9RnNB
mCR0SOaG+sVszpb5SFPJIVtdtoVMwss2VrSqtlsgBclx6L+YyrmWMVfJIISdKWwzVxIGiBlUfcnD
HH9i/tP25q/Z9OXOCGaP1llp4GqBqGpyjo3I082T3zziRS05s+uiaFBrxG+NVw3LYxi0tqUjFm5m
9r4gCmbbqsiCNW/RZTQT/z+M+FbzpyTtGxMR8bqa3GEsnMqcHHv+uL1oEmHERxoxkMwBJS3PkoNv
af5uBNQZBl9ig2QogioPdpBH5Ywlq0mDNF7yEJDEKUb6hi5EPjf7f0sm6DF8XkWnBsKU1cWKHjVZ
wcmatebJQop51pquEsEXdV2TEYMn2NKZD0svesl1Ye3JpFPVMjVEE6gmcgMTVjYNneAN+PgMcowO
xnMhsqzyYvVWssThJ2lpnvtsNCp+UvjYMmT1MVW2/o5n0/hkXDD8AbMhyQORzbRe9eQ6CupwaCja
yMUXdGjPjQ+ee1xfTY9zS8R7vAkfmhR9SM9RQYmhXtM5g/eO4V0OolWxd0djQ2KM4chHajwW5Ycp
vh3oh78/PEsIwajNOa5ZUz2hTILdp91DHF5sGavAqhSmbcA6U/xThQtCjBLkabDBYTISzCAxvK58
7N9yXzSuGGINraFOluKbIC70a3SiufO4w+D57ZVaOzlLCMFrhhhIq5MYYphZ4NTk/SxrrZOs07Py
LVSaVZNqRhpkwKgy00Sm48iMNxjkpQyCdemIOdhKAvoNZs3H3kDRvmHvJnuUuJfV7AAmP6KyEBlC
nBfBytik1sGUgwah6p/ea088SGfeNt7sam6FoykNCfO/W7yDLvHsl9bA8qe2SGfghSfyY74lx8zF
+OXkxBKQE+Q7DLVuJSKuasNCQkGpi2HqupCCTUlNPuXG56aX7NQaqxY63v4sIVVfikTGscALGgBF
VRwKGng9Hd/5hH6gM3EV5iONnT+1eYfRI435Bl+3xBZUHYoxjjMnbWrABUNJ7iRqjea+w/aBWtX3
hYSCR2063awIp+FLFOVjRKYjaPjPBp3eb8OsKCOPNRAbfWpIt7Ln1NLiXKWFNjWIrfoeSd0BbSPf
iBN7IBq5MQ7hMcawNOm0Xe58XqrjS0Qu+QIR7bF2kCLi5SnNgVW7ETyQ1Rdd/bAt2Ov1e4kiuEC8
8qzaSoAykYPifza+hX/fPfISQTjGymSwLuYIyOYgAlWDpHOSBaVlUghHlw458dU+wO2NH9Y8Pyvd
UxJLJ6fwz2xtiXBe6yBNLbuAKOhWTE+cEmj8npiOhUHt1i7+yKnx+sv8j+pl+zeEd18so3iUNTrb
RUog4ng/nPnYoOKgxo7uscN0SvayoS0SScXywDAnpZpVQKtzNXdVzKGJeOnjjHeEEX6k7XzStObT
W1QRlCa4Fa28KMuyHrJmiLCJ4535LWcPtWzS77qaXBEEYzHPWt0VHRCqdDfoD+3wIZGTh7026nyj
riCCeywGDESuZoCoj3PkmK52xDzK2/nQYkx28QWB8YMsnbVmKRC/U01NY0yjRND+KY38Ch3HiEJp
heO3H0d2qnksOXu3vUFrki1xBPXX2NiQmQKH0FtQcLetxF2tKd3i+6KKD4k9obSxwsqBdiBTBiew
HHVu9uPwPtTeJ7LeCf7niqd5CSc4qCZgvVFXfNl44DrcG5hxGD+p/lE3vmfqHWis3O31W1O/JaCg
frVV5gnGAiBDo96F/c+MHdIo+Wuvi6LKqy6I5FtB0YxpNwHDqOmhG5MdjaMDyebdtigrT6eXOFxX
Ft6ptmLTDxrsFX0sT6HbwTm5sIsuasVMhw+ftzRHPllBtoL89wWqZc+1HgbYsrK4V62PtDvo4V8n
F14KJjhEZWjmWIORR/lW+xQa1V1cjpHTWLLZ3NztbWmf4BbzomytUQVOSlq37BvHqp9m88Y3L/og
qadYvbwslUIwEIkSY/gJx6o/W/favkO1Q4vkljuiKz3bx5Xz90O4Xi6iYClslvZdmEALR0Mz3ZGw
3LPKKXJ9K9b/m8KLPfdhqsdqiBSuN6mX1Hos6aGX8a+svNhfiKMJlkJtxyRp+cHt9/YB0zz2g+J0
+9klO/WI4VKyqiGJlmuCnahIkFsx5XDUzdVv1je/lzXbSkUSvFSkWGRMOmDoh99j7Wwv+/x7HFfq
ysYcSByHJhgL3Q/DauAOKiOXYLqLh+O2NZI4QE0wC0HHpmkcYIz8OsKzfb6hfuL1meV0ZrTbhlrd
G5vocLQWZo6LoSnFz1CfkDQoIbMGb8DshEkPHDbKyNlXJVrACFbI7FKtN1NINM5t7XRTNBzDqLhr
kpm5xSjLdMqEEmxRi9Ik0FoADS1IWn2j6rtRli6QQQgmKPRZaechIHR6Hpr7AjyqhiRquG7mFosm
WB2wDmZqGEGn+WDu6BidFddyu/3gqV4CDq43BAxgFq54ImPSoOZ6lBbQBV5FlOCaZ3vtmV0G0P6B
QNGjkgahlfLFl3iCGWJNo3UKwxo2u/Z29kJkiENPP5W7wePsIjxaua3sqz5qIaBgiJoI7CLTVEPZ
jfk2tCOn0rsHcDe5YVy5fex723DrOmJrFtEoSC/Fuwuul4Ne8rYuRp0i+xbFYLr/ug2xaonsK4Rg
icaAzX7OY68xa90pVXamIntkrEIgtKtrFLFEvGRe3lHSjA5g50HwWrVdNvyIph/bIqysErpFqQ7e
PJSZ/x9pV7Ycua0sv4gRBHe+cu1utdZZpJkXxiwe7vvOr78JzfWIgnAatnx83hzuVAGFQrFQlWmx
BJpxVPRVuuJNkdjHqvnRLG4lau0RQTCHdQKRTYw9Ql1cvi6nj8YaVIMgzaI/waQ/r6xgzuqcTmW5
TfQJoW+dPKodMzmnKcR38f1uNqAfCy+vGmdXdnigcH29K9qsknVNNbzEjpofqcuhFKtJ09/43zaB
R/U1hi4lSalRm+KbBnpSyyE61EfrqnJF7aSX9wdEna+BZNloocoNYypIZ6bd16paHbv+dHnFeCkC
lgxXHOhmCOiT6F+xS7alPiZaVqLvnzJY0B5ZyR9O2bfIGVyx8Dcn1LwCYy48LbdTazJg0ti6RmR6
GBg8GmvklGntJeO/n8i2XqExZzTKJ3trE6Bts+2gEfRYpvnx8vLxHQ58U7psIcllSVpR1Z3KjjqD
nZ0b6WyKqCa4PqAoSEJkEOnJrLMRdBZMSkkPENRNmw/l6NTZ/WUTeBcqwa35B4Pxs3Ez+m3KgDGe
tkAP4AGuuYE0Z3NpD5R+J6LM47vcDpDJSisJXFbjAsApUIM5jE9EOfQepWhZD33tGaLXEiEgcx/o
cmJZE33DnoL4YF4tV81VcZWgkld760ESffNxiCjgdzv7mCNVTYuiyhINrM8Pjr1TBGnrmDdLDNWG
zY3d0ktitz1Moj4vvqGqoZkaiGnxqsqsbFNPxgDZZ9waH35LDljH5YFSHxY++qN8geNQx3gTCUFM
rIGukvNaB1ZfbdVs1P610DpVmLeKr6W/xoAyA4CnTESGyj0KL2jsux0Z8s7uYrwBpH1g1qdMAp2w
4EVdBMGE9jWFpGgagW+vsg6keTS660XUIyeCYA6bDW5iKaIaPAWYHJWmDVXcg10cBZf3hl6sF7bm
+czvonpi5BgqqvACSWdu9EMZjoF5EksIc2EMjN8q4Nl8+3jXd6Y9mFS7iMKoh+EwB1STRPiETxf+
jTk7HCZVAWv+RvToGYcqc5XX6kN6pmPLyakVyTfy4+EOjElapqI0enPFyyfV/R5vcrCWrl8a1HU7
Z/sUB8uXy1vFvUJe4Nh6aKFGyrhqsC2y7rrorldFHdW8Kh7Iff7sElvmH3Vta+MFBtFGi9ZVZaeu
AxOsDbSyYX/Mrocw9nQRHzN/HU0NDacY/4ZaBHOaIqkspFZDFt76vxUCUDn0+4DK1lDt51JweLnr
aJoUTQPrPMufm5lgpmgoN7MUf6vHI4kFR4p7ci0CggbK9opuuNeJUrku+mh1CA5xfooM10i/VqL4
w1+yHQbj57WcTX1fA8P8MPrtTY9vP9uPgjVYz4qTC0f0abr15ljt4FhPl+dVsVLwSs7d92QCpZAz
2g9ZLEgwuBvzgsK2248lWdVZowvXq6DKG67UXESbKDCEbbKfR9JMcg+Ism0PfUWOIOKBlHXzYTD+
Pe0ALvedNUwA1+dJm/URUMjMnLZQXak4ybLoEUG0ZsxFvuo6iJon7Iw+EkdLvwq9mdM08NoO+hfs
boixgWpz1gBBxUOCE6+1o4+V2xhftQi5ZgdZs7Gsb9cOIn6F/u+/z7GGEALQ0FYqo8j2GnstyqSd
KOV8W+Lrfyh80xLNtfM94gWCMW/ron4dDUD05KRCfL7uPLlyYpE0JT8ovMDQf79bRSNalYnIgMmy
r1kWtOnXqRHU9fmu8AJBLd1BDKBeIpoEiJTcRxgnzURCSCIAJrApbd9sjQUAjXwZ60BLHy5fcKI1
YoJaNmAoQAYVhD+qkzM3d6Y9O5UkKJuJjGBCWZpq0bqZMCLPw4WEhnL8D0YQaMu/3gXQ6wyVEdON
xse4giJc9mRY3y9jcBrJ6Zn8/60GCHNjTqk6bQrdCSVs0DJYhrnb4+l/wvX873lHAIUGF5SuqFwG
O8+jqq1alBbYPicy+Gt8P9hloPWCReNuyg6E/vud69p226ZWiZS9ae8X63EQ3Zdcz9r9PnP6Ss0a
IyOhnwSYrRqswxhhmqYPBbtCIzp7S+Lzm9iaBp0jyPS8tgLTTfPW4YPu+esx9xf6qtYHNPtcD0R1
hJ/HvFXb4zGr1qxVhG9y4JWr+6xKdlJvyuvJ7VOHuIojO2Jv4KaIhCjInVTTQps3c3ymRm8wmIQq
UOdpJ9knDgLZle1qTn9WvM6trq0HkQdyP1ahrqSA0VZD+Zlt9py0PB67bkAJdXUpr1wSROeowsMy
/Vy1v4g+V7nLqik2KnaaqlkWc3FL6yRPEVlQt9sOphZ2tnvZT3g3DpLDP7/PuMmQpp1UQ6bF67bE
1VNHNsrD9nWIRXk13w4qDIPzS9Dr+9od+6rM2kHDN75kHq3xUCsCO3iHCi9ff36fCdctqtKDSWsI
q+FNstehweXfCw3QBOoFgvG2sljsxqQmFCBizD7kT0YlIEvkGqFDUAv9MnjFYx/wwAWuZislTdGq
q2TunVj9POatc3nHufGa7FCYq7lOwRQHiSH6VKMGktPcTgftA+3vtmInE2wL/7iAaMbEvaCATJ+5
HOJWW9eqwKINHgkMN/W3zE3d34OKpeyI3r24K7iDY45LKRdZJ9GxunHrArXDsxdB0Os1QXbD/eQh
Oxzm2ETqUCmmje789X4AS3gVRJ7haZ4arl7tpUKCSXo63gTzHRwTXC304jR4b0FHSw3BVhPS8meQ
tyyTtyU/BN5B//JLUMzttNhm2kQUSn7WrCOHeUYnX/80+bTQicd+EWWHcC0ZfxygbVrKMfxxDVdX
hZNkXvfd8jSnPhqH9aoVfHGLXISJRKRc5yqWYODa3KTZj3x9nCIR5SQ32u32i4lGMtrD+4QOieSg
3FfH0bWkxhNslAiDCUf1ZOXzQMcSlwC9fBsUY6w7dF02V4srhWXQtc4/OM8CULajpdD/XrxC/Wsq
/qrmd+Reu3PFdrNkJQQMRzoIqWTHXr7KYsHv/494ZMoYcTFkzAAyu1+QdZMqqhhhXEfX1qkPQUOg
edHoGEEegNbnp2CXuGmY8YLHeEJpr0QaKR5knE9mkJ7kY+/VRx1KxJE7CqIt17WBZWKSRiNvZH02
dchJR5m3ly3N7vJUe4zjSD4siSGi6OQjqZgaheYTRkiZ+Gdtm63FPcpWMxTr8Nw/ffp2eeG4eYn5
AkAdcZeEr2q6qWMGgKgf3SQKiTL6pRzYpSiSiyyh/34HlFVzCy07UEWM7uhLhUs5nUE3emi9/Nh8
2/zSmw+iN1JetwTBjNqf5WNCHqn6VW2odXblYNj3/nniPGgOkQLW/80fqDCjwPNFdjKOn3cd2nML
QKrkXFq+0p+EmmP8SL4zi3H2YalMPcPsJTCc0vR+KxlAyxBX4+0adDfiGjs3Htn4JlRRQ1VAN/Z6
95oirSGshHiR5idt9tdOUAXkXry2iRFpCGVBM5YJsrkNKofRwkgsFDo+lpbsT532syuTs6W195mm
BJe9nm/OHziWzg6ilsMajfigidbboj8bsiD34zrBizksnZ2aYfAAnKT4fc1RyrNB0D4vyGH5H2U7
DCYFG4tlzQcFGMjEq6MZxKd1Rsq3uasXf1TxHJF7syN6ZhMtHOMH65ZAgKLDwuUpBsuWxY1FklDc
m0MhOooPOmQmwKH42tWsLB9HvCpGXvlZHV3zmZhpctvEV/Eyiqadd8RyCPiZKNurEIVjP5g20A/3
dg64RPehuh2Nbq0K+lz4Ju0wmPOKkQND02pgZMf0kPvTY/GY/FpczAJ40jGS/cvOzXO+vUXsAk6Q
Omg6oLWSP/W/5sqZxo//CYJ9lcqGvm17XYnQ/ZhgdjnzYsNXl+k9W4MHFVVVLc3EvPprT0gmYqh9
RCLPBomz1PpFN7ra+OuyKc8bzCbi6KT6g0Jdfncxtek0y2kBW3q/O3apoyN5iM7rLQRc5aDy54N2
M3iye2X+FADzUpY9MN3HHXA6zmqb2HLkFefkrgmkG/Uhl9ADQFxIUdzHjcAtuJchyimQ71NpQ8+b
T0Q706BOqlNDo3C+SU/FdyNx4uPk627m40kkCUVkCnzP32EyQSrJE7WdC2BqYQzPrzF67JCH1qNf
OVCVEj0F88ITWJmhO65AfRf/vF7S0urrCDplaLiRwOK2VG5pixgP6Ol54y47CMZdjHHMkFFkKBRN
2Wmwxvsi74Oy+9FnE4YC69OWjcfZFOks8O5HBQ+lmCmCWB7qYq8NG3AOLD2BYeMae2sFqo2noqW0
AVf9IGj45GYXeJYlClInXdPeNBeuxVq0OrBUPDNOx/yUXkeHMUhuqJK16YnYMLh7toNjgqOut7Tp
EwuqKrHTknMieprl3pR7g5jFi/ueDKsBhASVmNuudqoxVAO0pIBrtH1K9R+zh1ZkIeEj3/n/WKaz
rwJNBs3DNMnR6XNqf9HOhAgy53XtLEh2U3yWXI4n3LBvqrpuoniG7kwm8bQGUoKsucA6gjEzdobq
TsTyxd+pFwRmp8psWBeMFiGryWqI6DXnQRLJ6YogmK1K161UNDrcU6UPUfJJE2kmCRaJTfz6ZClz
aS1R+VuP2l+LfLJEgtm8Dyp0y/29DWzqZ0xTjZmeCmnZaF11huk0Ex7o7dyvJlGv9P84qQaeSAk6
gd9wZ692abfNhNWSDlaYXrVhiQSw+DX5tHWjcNeH93jYCxwb+qI46rcRcGZ5OzROST53IuZH7v7b
VHJKJrjzZeZORESfajB1o4wpL84GjblCNCzOvwZ3EMw3YSXPsz43gFjwLeqv/hxWt5KfukjTC3fE
g8Z6EHE1c33CBnsB6v9o7mMb7zrMJTdJZGJwfK3lU6Us57LUopOxNbOztamwR4nr5Ts8ZqOyVMpr
zApH3gR5w/P4a/PQKxIaP8cfU4IPXwNNWKb3rvqiskNl9m6R0jKyIRDnRX9JlUPfplJfcpWPHWWv
+ycs63xnAc26BQkJdN0wNW8wA3Z2s0SRJ8fbyWjkU9GP/jtc3n6BYPIXDF0NkrGCJMGQ01u1qlx1
0m+nRvTaJbKEyVsqaNHKzQZLRjncpCtdCf+bGYxDGF2Z25KG3wefrkr8cb6KhOkl/RvfJEa7pWK3
fzTLsioxGE9prmmhBddriKIfysuU0uY95WUIiP7ZfOYY11K2yT1dsjU/SGMAzbioe0cFew/B3KhL
vo4qcq7I61bVkyFOEBH4s9F5lzdHtPnMtRpZGqoRlBxBIfdS7amNKKHjASDq2MQAU6aBxt/XySOp
F6lMnnfGdpqzdaIc5OSxvLbd8ckM8QTZXYsScV4E2kMyNinNUDRzAZvy7Fq2H5QWomefLi8bN5Dv
MZhcoRwmY8yf1+1e+pFVMKoM43Bxi9aFPBi5Br/u1fRFAMr7aNuB6kynhz6aSZsOMEwOrbC7S0+5
C+kp5fb3g/8g4ocVGclyktlq2g8YL0N54jw9gXUxdZqAhtXBmbsjTcgjVxY0y3DTir2NTNBDO21D
2haYfefE3+irW+JNDlg60Z+O7u3mWkRswfUWopkWprLwYMryCDbWqFiFvqAcrP2wosSplI+qJjgF
IgzGqNUo4ilRgLG0T7URFPPoVLN/2TtEGEwYz9Ryhe77Cq8vMVHyaH6L86fLCPSoskEW3DMKiqR4
33/Dt5egnx5Etxu+p8mXfDnKcuto5ncMlmxG51yG4rvBCxbr6kscV61WoD5BAzqBWKZ1NxxAJu3O
Z1o4Fz3hcKPUDo65zZekUMZCgmlq+dRUPkk//0d7GA+I10yPpwr2GNejnx4ot9Niew2qPBmeP+2P
fSlYQZFFjDvIw5CCwQcW2UPm55X+RVGif611hFrHbtHon7CrIQ1qN5Qkhk11/9fYan5XdcfLy8bL
XfcI1Od3CGZpz5neA2FSzmT5aQ4/c+PWtkUvufyj88exWYb0fBmIsuA+BxVCd+4tWw4jKwuMPq+C
y/aIgJjLsFtGK04LANVdezC7zrFL6zSNsvvfYJgLMMmiRcknLFufPjbj3bRdV6IvGXq/vYkFig79
NBNUbG8YEtVtJWQoEG3+lmpfAzqSJfp44ceBHQ6TaQ25qs1GBxw5NG9lvw8b2cGA+HHw6TQHmYWj
jdxzswNktmhIO8SCCVs0bWcbMwgiFxBaxGxOI2+ZQUbcBdmRViWXx6ZGU8nvGfERES5zROMH/Ht8
ZxOTrKQdgVCqhEWkU1/P32Of7IfxS/J5QSUUDaNf3qM+TuugGDxEOUKGjzDhJ50wJh5ntEh/D83j
3yyTkps8WlAPPKkov6qCUMEttO0RmWjUV1tXEVrRnt3J08CluV2hrcrw5GP1yw7p3BcYvoVhltto
pYImVNaoGBKkLF+HqLq0aa8B1pZODKoexFp/TqffdH2aaFqQewGrloWXKcysWGxfwzqCw6Kc8CYh
N50H/bXGOGU0lUDFrdEeL8cQbgERbx9/wBg/HetOjsH1hCCiO9XZCjU/9i3P6nwsJj6phPtHb8A3
EQW9GgQ1dHTFseVz3UrWKalGWq1XIR9RhksTdv7mgykLk0BN7F22jxuKd3CMuwxW16O5fMCND4WF
PnHwf7TzCC5h/iLq4J+kI4+0He+1d0AswkjsFijVU3RNdS2Xg/YxTh0wL+HgtYd32KQbsiLDPaAO
ycSuVqqjakoQWqK2c+X4tExIBRvBQePeyTsQxi/MYpLmrgBIvIIivRh03a3NvnIISb5gxPM9mfMO
jV3AVbKgnAY0ORvOzTD5kCu+MW2RcBo/evzBQSPj643SV7Psi5Ja9WuEksizt+sP5acKk3Xg+yyg
yiSLW0S4Pr9DZdJOdHQTW7fnyEtL/3eMtN2ic5LPVBnwHzwK0Kj75ozt8Ojfs8untlotei2GlXhu
rB3aBZN4g9N7w68VrdTiofrLvmLKzC1gyEsKUWvg5cMD/k5n6EIQfvpp9OWy4/NvODzZUxZwvFKx
VAGZnSbFQHBry407Bfgc2fDJUIe4V39gAGr5Z6vJ370XUCY3WaMWxE/R841TQFGCeC3oUNQbmgkp
V6LPVH4oAVk/7Uq3ZUwbv967eJWnZYhRx+9RNyZe5iGoXG0g0Pon72L8a22HxoRH9FlYZjsCTZnW
0MC1aW0TzrhN7jpr9EhNvmat5RVDHJbS5g5W+57wvMNnMv9yqFfwalFr8w+a5izVz1JITktP15vT
sMNg9i+eRzXCkyqu7iVIUp9YhaMPHniRIT/oJMNZk3/1P4n987Kv0vj4FtVAqoJRTTpR83ofjdXs
GmVFwjBuh7a7ajdfjhIU5w+qcm1MohuIe81hdOJvNObE60nfbXqOCKMqv6Q0GJVfXSK4dagrXDKI
cUyp0WMjl3DI1egkKYdOJN0rMoFxRc3AI602wISyulHM85Id8ta/vCfcOLVbJcbb1jrTityGCbVK
rjRrdiy1O5lpFbTr5l6GElnDOF0/qfYUg9gfgje3g3GapLtSREbLj4Y7c5g8oIh7Mg8LXGzwKgVh
Xj3EX3PM2csj+g5L8DSpXyyBWfzPmh0mkxask7QOTQJMdCOgxaPEaLp+U/9Qw98j1crD5WUU4jGJ
QWX3Uj73WMfsOPuKXwQxqlEf5yD+QrU7pXMvKhJw3RySA7KMdliqX/H63IIneyz1wkK0WDU0T6nG
D3RBCrIdftjdgTCr2NlLV9eqSb8m0hvF3+hAl/bB/P35Iqzvci+wHRqzhtCfTLLUgkkgHA/AuXZo
QHZCXB2ZAI6A4IzxvfIF7Y34aQup9GQCmtQetBPgrqpH7WOHxjd0HcUuxKzfNUoImry/9+zNI12M
FjFQkqDqNn6qpZulfyDxvcAR6b6/CX8mPB//aNQ1XvvFkJglyTJ0vJXOk3VPggSEu3Vou/a18SNy
MCgS/BQSCvC93wLnB97dUbd686ibt1s94FEN7KdbQNsU87CiZYTyGLuQKbyra09gJjdu7RCZKLxB
zIegPQLX1mnwVt9wqwB92x9T17hVMfrXuOOj0GO4mNAUJAbM1MHj8Xpp01bVlm200UzoWyHxyCH6
idrfUD4zAOmucbVeJdfvYnPBW/8fVCZCL3FjDvMEVBNc3u0SgjBS234IlpN79HYgTDSBLJ6mbhEO
A7SEwuUjuZq/gLb2Hi/VcJj3PFdCYE3RoVthauTZm3Zpf1LP9jJLz5/yq5eZcWBk1d1s9oInS26K
qoH8i/LUgyCOfUrpojbCdB7F8aVbGk90Xw8j5/fZfk/v7B6MyWyMXF36XEKFSZF8Wb3J5EP9np6T
PQST2dijkg6JpkaeJWduK+Mq7T9WkR1c9gXexbJHYU6WUiayNdlYNSjhHa3ICLKy9i9D8A7SHoI5
SGSpCmJPOLxtfdMupzY7izlqedn0HoM9NuNUTc363MqKvpabNhwOyef1mXRHfc+g6R6LOT1KCcXH
pYc9cnEqo4dGf7y8XqItYa5hKRsNA500SC4QXZoMz45bI0qYeBFgbwNz+dogaNArcAN4xtffhFi4
GDtIQJPnTzq9EuAJXIDlClWmXJHiBHDZdlcpPonucpEYoej828ynTYapRUmKgbHd5rOX3fX3E1KK
oQPvVnbVhKL7QbBLNhMB0GkUy7MKjyOr4Tex6sqmGV52BO5Fu9sltiq5JkYBAlxgyPfaKXtq0bVZ
XOkdMpbBlQ+RLzqpIpuYYGAOhd0W0FD3lPEsb3f6ezhi9vYwkWAsTa2uJOrZ64fEPDX1X+gturxm
Ik9jAwGxyhEiSnBntXfs8a628ADQCIImt3N+bwgTAvCiYWEOGAs1eE/SrY35MZc40+OEJ+Jkc6X7
9diFszM7ogYF/gZpuN6IDmZFjTm204TJY50+4S1SgZ6c8yRSaOJ+A+A54W+EN0/fpWRKK32tsa5p
bleHVOMFkh5e5Yradrllzz0Wc2IVeSMboS+FjQcBZfrZFmH4193AYbbhO8D6nnqRKyz103uTTZn3
qMzBBe1t2602LJzvs2NzLPGyMDkKPt4oP1/ii75NqcNdgmOucVLrCWjisGUZBIAU65y3umMMxKkt
EV8N3/Vfto45vfDJWU9WXOUoG0TzKbHd/D8vHnOCJ7K0XblgyzrP0CH9UtzaPiQDe4w1gBIhjG9r
UVon2i7mQG9EwtA/uFDxBkt+6IF6ZT+YGPXSnmQvA3mjaLz/f1wjL6vIHO1hhrZ2lcDCpHaevbLB
p4btlj26Jej3lPAUCM60zlz31WIkC04CLhLiNMfe/Y7axUPqzkF5/IbkNRA1qInwmBhiqkvSNGi5
9BLD3/LTZvqXI7Dg91las9Kyl3Qz8fsa9FhU+7HoBMmECIAJG4Nk9dGyYYesInHW9aksBBO7dMUv
HFmDiRBpj7YTo4QF5ar7mnkVLycZGtQzwtRwjJTD5fUSHFuWccgoqlQmCdD67RrttX39UU4F9xUf
Ar0SGG1BCZ+d9JvXbV1kOuiVkM/p6o7KDalFuQo/A3/BYNzYGnszHWtgzO4WUN1K45gf8bDjyEJt
ML4DvEAxHozW5Ma2TECNypfZ+C6JONK4xSIICP+9XuyQn5wUxKjQsuSlv6QPVki1MYtA8rebErR2
YD5AieNdTvCCyPj0hlu9gUIzCrPRKYak1dY5rS7omBJ4gcK4dROhrKhLODeZ/mApV/PyqDWC0Vwa
HN+enBczmMvOlo24BME9HjJVfE0aSWBgShI1zZM5qN4QlYJIwN8ozGbbBoiFzbd6FJm8rRatCyn3
lu6MnzXQv0jg0jS/Tr76C4TCQiUyru/tEJnrKFpiSRk0g1pYX+spCbvt2+V4wM/6dxDMDZTPbTU2
BiCmQPphBzTrr67M68m3T4WfBqLGXm6CsoNjDq6SKOqot1jDaCh9pVsxb4rqE0gcFxH1BtcBd0jM
uW3SMiuKDUgWma5rsjm13kH5UUg/JLCI/drM9cZoevoZM5/ywpE7R0Umq19Zx+E0nYZf0LuidcrK
lQT3hmjn2E9QqVxAQoX5FpSgxl/poQ0tr6H1Qu2JztYUrnDIlJscvawo+xFa9w3qsAYAlQKdK+VN
g37l5vsWpor3XIoVzoxz3V/FHCZY33RKAoIAsCvmyeWYTYuGGa9SCTPi98a7rpEdAP0DdgCLIalm
T4fINgJ2B0p+Njh24S0+pd0XfcPzv3Z2aNRjd2hxbcy2sdGhO/PQHKkyVHpOi8CG4CnmNgQxXrR2
TOjo4tkAuyAEWpYhjLKwMYL3BI6dNUzgWDJMhsw9rIk+TR6dupR8uwf3THnUAhQoHyUBIN8gHWww
Nrhu4BSvV4/KzWS1CYGUbHSW/kZdny4bxI0X6svvMxeWNtam1kj4fSU9qrmrTB9y0YXFh7A0NJGC
0Aayha9NIGrf2oM1gYtKPm7VnZI45js0k0Cw8AeCJTTqWsMcDQ10frUWjJ3bm0ezFtyDAitYTiNi
dVludiMg7MctcTJlcqTp/vJmcDdbAykm2snAiMg2uayKttTKADNsvOJXd5EmsEH0+8zpaHIjUewK
v18o8Ke7bRQUhuh//yY12f39zOEoOrPGBCecacBeOJOFYRLI6NmW8jkWql/wPyLB5oKhP4wkv5G/
wKSlmjTtTKUjRsw/qwfJTx7TY35HvyBFDyxCNLq0uyhG1LKXjA5OPHiTR8cVEi++HgMlAH95YIsu
Of5GvdjGxMzEahW9k+Bs44k2EdMuruhsGX6PIE3bJdUG4yXOZeejx/DN5uEBSTHppMwbAljD1sq5
1jG8bHeFv8V303Ie01BWzn0Xqp3qlPXxMiDXyB0gE3rm3jaaqcA1VGyP0/DNLr5f/n3uid39PnOP
WlVTDVqGUD31x1oKVfC7RILrhiu3gZD2Z9EYt7DiachaG4vW+7gOrpZzE9CxxO1EH9l18AgObhrI
D5cN46fkuo4naRPK5egDfe2MrZGYVtnilgMjmDk6k6e4UBY5kIfp1KqugbKNmKOJf4+/gLLD7ZJW
qnOdATRbgygE3cDR/oSZ5gX8HqmQHZ7vG38sZOfcq7xFdKR6kkr2aEwfKpGEFn8JDd02MbaoYTiM
cQ5lkdW6jhGqpMQxwu28Qf3d8shXNZxrh66fChI+7/K+cR1yh8k4SwdtUXvNgZmTk5ycauWXXr0r
cuwwmMgxV30+WgowZneewWnZh7rpmG58tNHkfSPjGT/20vcQUqFL689iMvdKpmVdN3cANUjtaN+M
4ls7iE4a1yN2GMzdMs1a3dsRpOnWELxk2gk15a8DHp+mE2j/nkVGr0UFA+51toO0Xh+zOd/MLpUA
qVUZJumv8xTTG+Sj2X36b37BHOc0nkxI32H50vwgm74kh6OImUJgisV0Py+dVkQ1dT2SPAzpbT7e
r/rBSgX5iwiFSVbJjPRbjoCiKrm7NMathJLuRjRnrkVEePwLGZeSjJlj08YZfr05Ul5sakyQy2y3
k+ZTyvLoGJ9rzaes0e8jWUBb7h845rKqqqjeMnwJepmkufP4wyafItvyuzwV5Gj8IPECxASmbK5A
wK0ASNMDEl01220jGlblH6UXCCYO9Xo6D0nU46bvTxAOmBtBGkjPxZtMYrdWTAzS8xgUePSbolxI
Wjp6PrRBIU1fEXBLCBZ22n0q65sDYTgRZ4nIMjYQpYlcxRYWj8Sz14AWZShEnJkiCCYOGZ1cW+iE
BE2JdrbRbiaSLRT9PhN0Rn1axg29j962fEjIvZADhX9wTLQLo58NRXaWAa+IUrIZ+OZDJvuby9k4
4vP1/Jt+SfSYKkJjlbNsq7XjTAaaVYTPeQpETMnDIocSBmSKUPS5LMRjwkIkJYPSZ4jZaeLSIY8s
sLzJhJSBFiiHyBXRS/HzCGRhYHuUdUQixh26pKusyIav06Gm8RpCFndEhvD17KmY/wHnFIjSRVNi
QlDGR0xEo7HO4CNo8/Ew7gdldOlG+5lC4xJVlSrUbhahvBvXLzGuouNVHJR5z3W53QdQI8dKH0Pa
BlzZ4O06Q1jOQ5HxXD8tLr19oxvR7csNhDtA+gftABfL1NpqUvD82KOV+lFFTiHq+OVC0JqEDdU6
XCHM5jWavoB8GRBQPXbn8vtaWrdSYgveBLiZM/i5sGiaomD9mJBO1LxP1QxLV1Vbpfv9UsdQdE4W
0riNiVjsrLNWVc4MnRJ0ABS9+jBXRC/cJE8p+TOEHn/8+4QDQzSwGlk0lY58vbSgR1LmbtyQr2lX
y8/V+KQR/78hMJvXtC1I8Fsg1NmptF3T/KCJyLy4lWBdMS2C1zZ0ALPDcMgHxy0qVhz1X1QCjk4U
WufGz48z2NvFo07c0LLHY05dvVRtZasoONCWXB0tuaUbh9I1bbgXc8XznWZnHZMUWkrV6bUENEoP
iTr3de7CUQIVws/Weyg5XiyD+Mtrf6j0KlmLbIFlhWcig8cLT+Klrn4/q5gnUJx/UBWm+RKTI9hg
rLLwqIT/2ezgGKit+62YI2gkJW4HKVvgheS+Pv+zIjTnoL9CY9xRWcfYGhOgNd1B1Y9t/2ROgmoG
jRWsQYoKUjGQKNoQs2Uunspc6nwyVYzQyl8MdPqqt6BycY3Bb3rhkxxv8fZYTDLamplURYtGtXpo
R08ZRoYP4gyvDiifaCI5//owg1jsxTQmXJB0zUsEUEjdSNLnJNM/xFXvpqoo8+Wkja9gmE0yC1Ur
4wowawQ91uluRNNL3nptfh9VX2LRRBD9tUv7RV1md73UhirbTYb9arYHpfNG4/7yovHC0ytzmFxU
nbJ83mSYMwTPHVCnLXbiMwl/S5SqPxdB1k0DwiWDmMtsnae0zWrgUTJU9ZCHOiZzxHUgzjfeK7OY
KAj59NScUp3K3amO1d00VuOk5PMoktPmegNa8Cw8fRggwWfM6dO4TuIRNLlqddvU4FRXfP0vHfeh
rt10Ijny5zT0zeLt0BirNtNeJrkC2ra0bpbl4RYdreHUT/eQPY6j07oVh0XUCsqLSrTL8G8TmRDf
NoVUlTqBisHqZ/ad/tckeg7jBiXobIHLR4e+ksIsopwk0IiD1LpvlpmXL24NOi5l/tBVp8EQVZ5o
gHu7hC9YzBL2paavVm7GfvdEZ2SKwPrSXNELS3scD5fPFvfs7sxiFq4ZRnVDXQCCa2WYyq7Svuvs
vgCw70mDVm+5MsHJZzf5iDA+hpvsSL56T6udmfm+QWrM/f5ZPfZ5aSmNDl8ZQNTq9jCPvauTDhr1
UjBG23vC+Q6KuT3MtkchaEWgsBYM/CZOqvy0RUOQvGTplT3MnVHElTLOEUA6L/loBttB87bTjBfz
HF2uokkRfqxFBg8dYAWcwm+ezKUE8zwSfE/LHe2+O9pXiZe70WFInj/E0kBIW8MPTy+IzGWV17ZS
TC0Q0cP71J1lX0aHprtcEeizedB+cKVj4fd35LO4PeZ/rO0LNnN1qWovy31iUfWTApTv5ID+0Gva
QYzBME/UWytcW+Ye04wytfUMaMlxAkP66uD1Kyjd3LX6E3LfALI7wn5N6oJvYolOKGObDdE79gOl
b0GEuabwnsl27Fvao5CH622uOPRB5R+k9tyAssNjdnMdCwNicUgGNCRUmps9IbSEaDRfMHXg0DvU
uxzAuJF/h8fs4FQmYL3IqH1bYA3XVX1VKY+XIQg3H9hhMPu2ScmSkBw29b51orw1A2Y/N5QKlNkB
QYkOkp75sMpu7+f4WhKxGYgsZG6eURvnxqbJXAkirHyNQ9Wu71NF9J0ptJK5dbp+WZacPO/c6if4
cOnucAwPcWgdJ1cOdFc9dQ49F1smHD7lew1IX6DtgIZPNmYr+FxvdQ3XUBlfZ82HWDte3kLR7zOB
OrINTVno7b11x2FEz0H/77VwbQUFgL8NYIL0/5F2Zb1x48z2FwnQLvFVS6u73d4T28mL4Dgz2ql9
/fX30LlfLNOa5sSDeRkgQB8XWSyWWFXnpFJtZEvOcjnpscruhWzVWw9VRMVYIqZBdEUz+EKl0U9F
W+Od3tdvybW20x/qr6AF9Xr0Ttx2LqtFCcPVZuhA0xQkN8DjpvHTunlOu9EOF+b2I4ZYE1+P9qbX
e/G+vY/9SdSJvR0eIViIYUjtVSHq/XdEhbEkC/RlSLGgdjB64W22j46Gr1luVjqMK7sKQv+8Xwgx
OceIE0ufpZBEPn1i8pXVDjxYmVsZTueDywaIg3CSnLnCh4jMmMBljMQwmZ73Ziay2tepDMjhhfU9
tXj8QLcQ9IB+lbhF27jp+tDrQXuwYUO5iQuQOFh5JWVYVb2/U/W7fBRkkNtLuALgouPQpmPTMnua
3FUvKYibln10CQGp8XWgkbrLN8GmiUziVrCktaZ2GhCN14J96yRsFIf4jW+/sIqVfqeKHh5FkFxw
pM1USZhCwPkOcRiiPdlNe/vLdFugswNkq+o+EjYvbr1bEXW1sFxuvrSJ2UUKzMyQBSl/lVPppFOP
T0RQvByX8Ca2/XB5zrNAsLzbDvrbY/ihqnAsljRqYauBXkY8mLUQMEa5tsGb2eKnuOpEUyyb9+ub
oTx37jITSjILgIwgEWhBcWoP6VE4DrQZ0FY43GHvSBm1OSgxEdCYFFcZaJEz4+DZu+w+dMO/zq/j
5r29QuOuhKYxClMZgCZLvimhJfCoi15GBF5psH9fvbw0ZtLmA9spWw66+aR0u/MmbOfHKxu44FFr
qdY3GgAYtawJ5ubhR7if3Pag7tsLRcToIXI8LpJktZLODQUa2x+9cVRwWNpeKIP7dfQYqZgdCwwU
eR4XSZK+7hRaApG99FA0HCVoPi121uH8OopcgYseA4mtSWO3DCbpWvVqwKdV+18Xj4sWmpKEeLWC
KQZrY+qfW8iGFji3EQiTIKAnflcXGMVPTsW00iHDytaOPFbWbZicdFMwoCGC4F6CM0nPTIhZAAKF
geG2L9xBVMFnO/zxNv4d7Pjpqa4Ze4302BowyThZkriU+nl7tYSPndJ6591AcFz5bzESZV3asy0a
596JlW8p/Y8AXDzoE6UtMdGGDCq6q6k3lYlz3gJRQOD7aqtpMdGCzExonPSLsWsDRnE+axCz+ze1
G9HucBEBaq5ZONWAizW0u/dXrXTQ7X2koCog4gQX5TG8Lk80h6nasViQoOJcOnh38ybM9yIXZApw
Ru6I44LIIbi4YI1JRlSK/UKHgop6lOhZVJRC8F8NQ0pGGd/jKAQcGaPmsg936ZWBzwX0wwpcQ2AL
39SYQlVCA9UlLvHBtdoba/hy3vXYWpw5qHwfY2zGTVUmMKWrbxW18OrqZpRRB8g8tSOe1Hvn4UTu
YHHJgqWP6WgWzNOPyZW1Uy6QBB1zMFxiTgs5pvBLhP3eOfu4dCFS8bXVQnnZr5FgyiDp6kDd3KPZ
otgRISnS1r2nYQiNEIIe+Q/q81GKMDHoSewvreKYverRwi3SH/KkeKR/yKWbprgTrOeWfWtIztcn
JR5MRL/Yl4/GrvheBhZKiE5xYCraxY/ox3+E467DsJVL1coB9z8e5wnfrrrDlAKpuFdmy/lXxn0Y
wURbXRKPQAMvYTA/6D4raYNP+bpWHfbdii+jT1Sa8RH5ewv5KmllaRLFJG7sD1nyOLUgU8Zrupp3
/hiWt3arfdcwqjaq8YUZtdcpPiEwqHcMVcG2igxnu77KQJemrqK8hOFNvquNm2IR1EJEv8+diqoN
09YC95rfjtEh1sy9bIse8TdPuqZY+I9g4hjCFu9tSLoiK+MRz7LzccYc3LKXXNBV3JPg3wmZbgWy
NRwzebVkpSkXVh0CLmL0meZRr92kC12jSJw5dCRZNI3A7kg+sKzxuBweTEMQLVKBV1d4WJ+/K6yY
rt/NuuC7cXur3paRu6s1RSKGWSBAm+Rqbnz9EyqjcPi33+dy9cmIM2KxdWuKb2100Jun3nbOR42t
fHMNwcWoBmIeC7UBYZY309w5Se52yv15DKG7cZGpa0yzHhqsU39sH9jY5eBAfenaenW3aCes6LAj
eGb/+Tx9rmiWEYgpoMUhqiHnTXfdI2Kv37FvKkhjivxtM0dcrSI/aGdVmO+pKAo6CgGhprK3PQtc
TYtrHdl8g/DiFGwan8GbUaw28QT75NspcdiCgpt0fOW9Y5yCv1jRhQ9ColXlgsbSq920VECtNLwb
gsYQ4Z48909s4J545eN5p9m+r3/7vsnFjDzp56pnIYqO1C8yp5B28+JEKlSGEtUpNE/rBsFZEBxn
PtMfWgw/zOzJ3NCbfZ5GO7TlCCCEnsKFjFEtmiphR0ENRiiY5rvsUrsajuBLwQSoJqL1Ep08PsOf
danUKhmrOB7JffyFHYVhTy/Ma/2J9bSKqEs2HVMFeQ8bpyQQv3sf6EEfFVkFOAZ8ub9ewG+TvFBJ
qOa2Gd3fQPjpcTnp1dmQUB0aXftWdVUf7OixE3sEgypQj3C728adhU81m/64QuU+zMu81Fp7gGnp
ITwu+2ZvBKqH9xn/vNtvO8gKh53C1V3ZZeUSDTqr5Vft6DS9tbeJdFoSy9Mb7cJSst3UmE5XzZ6S
L+5i2PtSNgQvK6IV5k66XMxV1LK/Ab0Snlm2jp0rRzCpBiBT3Qns3Tx0K3u5c25SKVMbdujyBA1b
0B8Zg/xacovRMQKr8NiXW+QZXwSom7FshcocebXKM83TX41IbPSO0YfULqg99hb2dP4MHQpBmex/
p4JwZx5js4lWxFjORrq06p0lZDsTrSGXJyw0WkbKumfoi3bNpptST/IhZ135vUevGqcLRBXazc/s
tU1c3mBHTZXSFNvGOkyZaEx4oHs2li/+1BAEFcIFlbgspkkjWD6bXCUE36N/Zang1e38An7oYW3s
HFOREqyRDD8tb7REQJJ13gTlA6t7Ps3TQvH74/i9ty5aM3MSUxQ52Knksx4I1aFTy7QUJnXw3qeN
aVaLRc5ifE73kABAFxAIklwLRFX1oQvA5xgLSkRbq7YC5Ksm+ixnZJgBWEnHpr3RUtEH30cASBmg
gw9ExhCG1/kONLXVrLyWahbpB6/6KV+WruRqwXxajlLAiLwxIiEIDB936j0k59cgvNYatQEk2WcP
/XOMJ2UQZR0YUblyhFKEk3iiS3PjLAHTRIlbYU0rNt+LPvTNXBX1wMyUka2ig/qoHozA3GXXQqxN
+ywoczF2QvXD9C/pzZjabYF8/3L0MSS2l9HUdzC//K+1FCtaeU0qWtaP8RYmvsHyT2WjXWoz2ANY
uPg1NzSBuRwvS2xwSPopkrTa9BsCsSD5tYGArzdbmMoIlxgNmaP6jdKrfhRdWh+PGswhRGFaGwDh
K8yqDYZtWUEKot6yMgrrMBpvBsxs/6qLfoJj7z0ed4PUbYF5iBmtEPSk7Uy3uIUqdJCd5h0rSxWd
I6qgb3rJyj7uQiFJajUFa72w7SvLPBoQiqN3508a+5PfR6v3JnEHrcxa1cScB5Zw+TZM94wVxcod
yXr4bzBcUMwSIg9dCFdoodhdLg4BP3i37DUhJdmmh78tGR8Me9Mo4t6EPXOw7H49qbQ7dLAywnVh
ofxjMvpu8fjycRqmJG3YvAA9sRY+loyykyS65QV7ZDCbV1kSlKuyWa+Zm+d/NT+LBS1SL4OofVrg
a/xbVFctWZHazBYSdNq+oxdhfX/eCTY+g96vFwsYK0PCpCCSZADD/Np5kDpxMt8+qI2vHM1dfCRf
RAFIZBP79xVeTEGbOlXA0+VvluRKfeFYwlAuCEIGFxQKNS7xqYXdAYcJPiUVPOLpToQHdEa8SYTN
USKbuJjQZpVtSDFs6vO/sngfJt+7zDm/T+wnzsQEnmmzSlMCVWtYlNdovi1aaHnV82ns0HASjQ11
FWoJEDcobqHJIEOCTcVIIB7b2CKvdqrW8nmYWMcXah7P3WGXI3PWveRQHPx/15y06YtrRM4X+7jN
yzJG437pT0+vzVCoC/Q7G0IJOfhShWnhx9b69xZyvpgkidHIUHtFC24DBq3w0KC1IMQ3AXVFBbGN
j9f3WJxLRnM0xc0ss2gbyC569nyk1K6c7egDe3gT8bltueR6KTmXzMAYZDUp4FQQjWaGV4yPrXB2
dXv9wMwJsUNolPOyBZNdaUMDtUM0TAwn9nxiXDLNN5Z+6oKEdytvwajFbygu3g6oKGZ2w1yj21nz
pWx/OX++ttfr7fc5Z18KKzLRhojktiNO+tSacAPRGf4HH3gD4fzbzhdplluA/JLl0PbD3vzS+VLQ
XUa7RfBSIVoxzrmHOmqyfgFYr1wOzUVoCOaihNZwHq0qSyFbE7ZEvmU8/IxMKf/BqKgLT74QhXTR
/nD+bFlZpbYmrInQhKzfkNqJRS1a/xB+3raHy7ukyIYAMDuixn3O1J+Ygnrn0AITX2w8lLqDSI6B
/SIf1ddezaVgvapLSV0wROVUkZ2aXpIE88qzR7Ibqb897+JbmdEKjH8c7CYzSkgIMDsqDhOk4ele
WjSHpgdq78LmaVTc84Ab018s5v1eUJ5TMrGySZE7IJLke14dZkjaWj/GGCaW1+N0StqndhBxsYnc
kueVJGoSFkYEt6yeovz/BXRNT62hFKyiIV9YcWCR58we8jMy6Zx1oawAz0LnNehSMBDmTnfqPaPc
FsMJTjXhQojaxom92FjSxTjQZR9Ld+f3bPOcqVDPtFFfgCIk95YbDfZshOaMck3xhfTP83zqi8N5
iE2nX0FwoVyNadbRFHlFrVahUyuVY8VVoFP7rkgxthE3R4y5++cxt9InY4XJhfdhGspyzplZy00U
HcwBTdaq3xfpv4jy7Lc+OMQKi9uiSDVqu8R9D3L51wnVEp/ACR7gZ4KGA/jIpeWdN060Z+zfV4ka
qXUKKgQAVtrLaF7U1vPS/XHlHSd5ZRMX66GcGw+1OeH6XQ60vTCIIFSITODCOx7TjbmoYYJaKPsI
791KWz0WhSgiiWC4CN+oM1pBKGAk6znpdmGOublcEGa3o54KEjk8gSjg/OOCuprpulIbALF7DOcZ
D3N/WZo/NLlCOb90Nf1eghwj3X/GB36D8sEdc5W63BU4VInxRGo/iZ6L7lN79AbBhYbCKBda9oAw
UGnsVK+ocw8kNM5/M4SLDmmdtnWSAKUyf1jJtWI8JSIGlO0vG02WLczuGpj+5LxtydFJ2Oh4VawI
umMnT/fpveQqV8ttDyLIeF9C6VHYz7wZuVegnO8tsxkOORkx6dEef0kWoyXovppBcot321cCClHS
tA0JFlpsGtFh6PvAkIJPQJF7nFoz8ytjZ1fB+b3avmvx8zZIA20TVHXvASRDj0N9zBBWrzsv2ec7
qLvcja+DAZL350PXiEErMC4G6XPRmXkNsLI9heTCag5ai6H/+HmORV0Lmwu3guIcJCsGqP2YORIX
88WsD9TaCRZu845YAXDOILejqfYaAOoZDN9MEdD8mT52vuKqTnoL0h9BlWXTIBNk87quyaiAcDEJ
bfRLJGd42wYVnk1PkrBWuWnQGwD/ij1Z0KZPYwAgu1N2igcue0gfH9Bc5ChujsmKC5FJ2863guTi
0QSRQFuTsIaNpz3JlyAl2/c9RrUYO0P7qIvqH5t3xwqOC0xWaEAUgLAtk3xcgRJeSkUsk9u7xLZI
h1YqZu3eH6dlqMZlCFEKmNqnhFzan9AZwxEyWSEMo2b2hyG+WNaKLjQbAOziG9VPsGRShiUzd6wr
Mflx3su3V+wNjTuwSdsMvdHVWLGF7lM6+HVXe1Eq5MxnK/8h4VpZxS0bNDXMDFUiPENYr9xkZWBc
1anTvtQnNrQ3ib7a2N99Do87vOY054tdYhX1eqdB4AD8WQ1BqPDPL9+2N7wtH3dm7VRtOz0DDEi0
Su2qGQQ1yu3v3bd1e01kVnlj0Y6jlCRYN/sSsrJfU3AvJ271d4ku3NjPL0XxW+AOr7W+FVySJVNu
sW2ayi957c8ziLK980smNIk7pBE1GyqpWLM0cVjBkM1TJm52YpTBGEkQ99OJjGJxcWVUMxhjrKYw
Kj6x2ob1ZLqMGi9+yA7xHZtSkjwRR4LAL16Hg1eQcVLl4TLCRrPOnmncXmrp+JlUb+UZzOoVRFfo
Y2gbsKrDs4e670PHEHn3xgzzu1j0SgG9wlCGpVOGGmZArGp4qsBVhevWXSxXv15cFpBCdxI8if3D
lfH7SClcpBinjI6SDUxpbwYWqMag2IbXHcbw8Kley/cWcnEiHNu4JaxgXr2El+MDiGEP+hdUiqQA
E6I7EUUj+9vPRKXXif7Veg7lNNnDwFzfuJuH/dAvjobXWHNPy6/nT5nA5/n+dqOqE62WYVc9ebJ6
b0l+JipLiSC4u12ifZjKMoyRpdoJ5cuq+dFJj+fNEHkDLyqkdm2VKywgqYGKMQQ2XmjGjobuAhlT
w58Yv4E7WIomo6tcwWMyFypCatZ1ouB21xTlRDPlVETaE0X3mlrMT0pXB8toeFIyB/VEDrX5cN7a
zaixQmf/vnIPVc+XkswlPj9skCEfWpFOF3PmD+63+n0+ZMzVnMcjrLPQh9Trl2HuNOFFM6MvpdnJ
g3D2TBbgcclFmqqaje/R16bDYETtpt/hsxo83KJK76YrWmAytzVwOkBe8v3CLXOmqBHz9qHRcWl9
1fEC3c8iezZzihUKd3FBatHM0rbCl1RyivrrrnYrcqMqz+edgKUMHzfpzRbOBVsTwU9SsGhTVZmo
u1q3cV6DMBiX5NxfZGZxpenZrRwJ+DC2r+WVdZzzWWlrmFUI69TAnDFMV7v2DXHjh/LUn16FCYVU
rsySc5Zy7qjq7SgXBhBrTKo3eIfTQb1o36AtWzkOvsrEEP3za7sdTlZGch6ZkZx0DUt3IfR+6oPi
EjJURxJEINYR83FsH+e3neRusqW2llZWsZOtchzLUyTvzlsj+n3u7irnJuvAqf/aJ4QKqaOIOthE
x4rLbiEFpJr01SWiy1j/bi670hC0Lm6/87DaJIQkwB/56parmNctNrq8qxgXMPQwfc0rjsho9vN1
9zdTIcak2YW8/9Rj7AqTc3U8kpZKoUsSlK9BVtU5dRi7pBI8x24fqBUK595RUlCQewAlJ07boMqh
4YvbBre1n5zUHfgqLz6Vda4QOe8eiQ151hGIfXVT0YtI/UzKufp9zqEH3Q6VqXm1KHdaSD/ZndP+
uVIErmCUNtCaxjr8PuR/Ug85gCqFVyePY+JKQ++M9HD+5GzmYSsM7uSY5bDoSQ2nIxq6w597cjfj
f7S/5v7hPNB2wFkhcUeoG8DmElkJfBrxbbheMNM4Rt7khg7rNR5nT4C3GVPf8Pi8rxlpVaBhm5X7
qeqwDsmOjVH2oAKprtQ98UTyfiIL+WqUnct9b03YL9AYGNfNgZEyWK5VgUCM8ZUJQ7jIQu4Wzold
mnTB3pV+9sAKwIyNR783X/nR/sXXowiP/fsqQEkmpaSKsKJFjNphtUs988b8Obg1SO5UrwpEwUng
myoXnJSS9KmsAG+woCbilBV1tEpzGsgZxsQ57y5bAR51IVWF4J6JeiIXoqyktuuRnbUQ7xd0gKI5
Unky3v43FC4spZURL7oFFKm8rDqXdF+jJjgPsZU0MRJ6E1zYYBvnu/DiJG5lXcJVqAfMA4d9j65x
dS+iBdmM6WscbnNUfVTbhT3OmZeJ/Uo/VcL7QNY7HZMvrIdRVB7YPF5rRG6LSBhBAixq2edwdWIf
QMbdAH1qfJ+Cmvo/o3FbVYCsvass2JcVvn4cg3SXucsV3h/ju8hVheNC7Of4DHBtHHehLFOWQZy6
h68vN+24b8zKi7qLUkivLFxFLuBntI6HYsIqdu2RSSMkPvHNzq2fki+s51m4jltBY20YF/bjpDeV
3O7YrtlBdcMk0zK38c2nf0kCuvWltcLjR0aXEZQ/84x9IyP5gkacA2Ryd3Yku1Vv7ohFfHxUOAlV
Wof2/f35sydaXH58NNP0btBq7GIXPc8Zhuf2RvJ90PZhuLOkmyj35PExha6a1QjCFzttH9xHUQ0N
T/EW2Me5VdaSydCtFlZX071Jd4oqiCpbodh8+32+YEtMkHGO7LPSSPtjMfzIM3CaTN/srPeJJWpa
35yjWKNxH7ExGF6rNIE1rT+/UjctqfvSYxw2PSYiAQGRZdwlGi1VNlQ9LKujXadf0sUp0qsWtS1V
EezRdshcLSJ3f2KYWZ6KEVDatcXqaKzs5M7fWi+/GqAfWDye98Ytn2DUqShmwSM+iIbmUa2ThRA8
6aonOfNI/hlvXwNwS9eQDLJ0dQidnd55VZDFySZfWVGa6d2JvEJkDrd61DDCqJxhzkw9kM5WIur+
rQxgbQ13oRUU1K+6BWtGSEiat1nllLqghiGC4G6wdioiM+sBkTQ/CrxGgpeuitzzuy7C4O4tA4SG
6JPDMskjdkUNOl12DOqfB9l05fVisVO1SgWrzs50Q4clGFyHDqC2n0A9udz+L/X8BBUwhpBXvszd
WmqXV6pN8b2l3janDip9GIu8Jl/nHStaCGkARK7GRdN4TketIsy6prmf6uJEhx+CBRRAfKhAD5UG
QSRsUzY7wy66Y5MMsTc4UNI5xlf/5ibeSgxXS8iTEPVpmiddD8RffHFZwEbhxGmawP947qFIksE3
PwJGolOQF7ozqYW7pMru/AJu5Utra7hoYNEwTuUGMHWMjzu8X5G/405zUkXQirB1PaxxuKgQkSRE
gyZwYhoGdW8fSaX5/fwQIbvIuklwrkRewRZ3dazqUK10U4PjLfWtldw2s+CNaXNzcJKYjjQb7OeO
bWvTvB0WG9J8XerZfXJoieVMleg5bnNzVjDcaZWKfuyTHjBTcR1ZT6lmO4nhS71gtTbTLcZO8D9z
uHNK8yQdZxCtIQpFz7++tylje2dEFtFO2Ii1uTu/4fB19X53IDS4VLltQs7ID79rOyZX0+xTqA2j
JR7T7eNehLgNqKtMM1vVPihBh2ofqZECOtqovqn1l1xEDyD6fe6uGDDJaqAijAcE6sntMZb2nzik
5O3v59zNLhQJVML4+6fUSg+xVf0YJ7PEA6Nt3kV0jD+TYNkrPM7vyqRj/dTAU7+jXc4Osv201650
L2t9RgggfqHYXkAL7EtoUlE+qE+TUsmLlr0xGcnXODnIf84bRGSiYDqVEVkbCk9jXUtJOBc9PK6u
OifM7seh9MDAeX6XNi/zNQrnBnKhLamZW0wtFjIabuvWgf5tvk4OxpGCMpd+gszkvVmcX8zW3Fqp
DMA5yF+Fre3UAbX/zwVTfPJeTl0Rfe5W3FtbyDlGJ1foKRsAmGsPOp649fTaELGaiTC4YFSZeir1
HTBk8pi+ZKhC2EKeewEG3wOj0jRLQcHFNDsDM0j2aIK5bvbKVXiPUjD7QCrQCyp6ht5yclwXmmZY
cMYPGqtKXCqjTA1cSkbrZNCNEVH1bl0XawDuO0KOqjCvFwjwxXrqFIsjtTdUQQLunfdzkR1cyoDL
tRtSqkHnj/499c+1iIFr8zpa28H+gNXtTWW9MHsCO0r2PtoH8Y40buXHd9RPvDwwDuft2UpN1nDM
WVZwJmmWcDEANzSHpUapst0NeHwDRZokC7KgTb9jk7eKgo/JDw2ZcUGaJOpkzD/j0ehZVh57EV3u
5ua8IfD5MI3AXmqMM9RiqX4/LZZvWKJ0YdPNVhDcq4JmdE3ex0yNUA7ylyVvPF3xW1Clnd+W7XC6
wuHcec7R0jURmDLnHnthw9OXq6suuaQOmCBQyZUEu7PteCtEzrOjJQb7xoLtmXLI6NEde4ktnooT
642jgSgrETiDxbm5CinnWEmxjrUc0NYrIB40doIBShEG59sG1UcZfQxMqdoZ2shJXqJOlC6IMLhr
r0XHNFFHYNTly/TTtK67dnfeFUQI3D1HdG3U4lf9S3plPjfpvSp6vRIhcBcb445b1Bg2dNod5ETj
LHIW0ROu6NxwF5vRpkNU98BoIttJ7dlZJFCBmz+GxT+/XOyP5R8xyZsb8/LkEPTKzdBmgqT9vBsa
C0LyQVnCqy15V5BrQ9TALFg8fiC4TPQwQV8C7p34q2q7mfYyi3xMdDRtLhhMfZJpFXOBIjlY10iu
HEiieWFz/PV0ISqZiUziIkHd2padW4BT1d7Py+sWH+G26KLbvHhW+8QFANNasiRnt0Gn/gwf9IM5
Pk30p0V+nneHfwikGqhfFCQfHxrMpTiytbGBYm566n0NBZ/Yk78Zvumouy6wbkT36T/s1Rsed5ha
6IdZ6I9FguAzbps6IGAOgHqLiWeSxCtFj1rbe/UGx52rZSk02e6YIDDSHvptymJHz9zzayjA0LlP
1jIE8yLyN7jf8LUJPXW472dBd8d2eLCYjrhsYRiA/QmrNKQoMbdkDRO8wdLdxfSb9ClDkOj/XNUd
Hw3kDYcL17aKzuUhgWs32S6lbr0Irpx/2P43AC5aF/bUl5OEe7udX8vb+IL0zBPkaA+MBll0UoVw
nLc1Mymy1sa6RbPzq584c+PY/TURQrz2E08/6+XjvE2NrLytC8AtygP0xpTs76gSJKQik/jPkyyu
aF72WEHjnskDMSKTEHwYrJldLEm3nTH+3i6+QR/dAVY7ajCI2EEB+pxSYM3G0QG/m4XyFSi29A/t
WLKe09lOBqQH5kUjPxsFPk9u/vh0voPgAqk6VqY2DIDIteJrnU+BXoAxLDP/PAi8g+FO6GRFobzE
gEntQI32M722RVPSW7H6HQZ3Oq2uxlyL2WPrFXgz2Em86iKSnHYn75jyGrmhoqm3jbjzDpE7rgpV
CzjcyNJQEJCFX8Mu3cX5YzOKiENEQNxBtbq06WYZy2fYuZOA95rcacYFEU0xfLhVNdZ/AhlzC8dU
13lqQavLQymHqJcXhqeq9ozp2hwuMIsW6oJI8OHgcEBcSmJF6bxETWR5Xbsf4uu4/2OqDQ6AS0Ia
I2TXdmyx2oYeZFfVrgzSx3CfXmU3YiGKD+eUQ+MOUTUOdgiqFcvTereaZ6fJIbPw/fxB/RjZOBDu
CFWlHc4ZhUmaXOLxvNipGlRTK+oZOLVtqdyB8OVyNDWXtrbslFJyW1eDYF1F+8YdMS2U5QnUcZa3
dIbX5CB0nWP/vJ0fXJ0zkztTYIvN7GmAD876Lm4D0l5V5s5M/qMh3IGKG9WcQXiFUYL40ghvsmF3
3grRSeKuumSqmzBdsFltHDozdVUrqKXosuw6XyWyIP35OBn0fs34S6+Ze6UzLKBFDyYoBNvAutMP
Bghb20Pkyk5+KRolZcvz7jOJA+TeMZSyL6zJkEzP6MNgifIf3Ux+tFl2aPrUj9Tcj+LsT+9CDpIL
GU2jax0dYKMe+snwTYfoRilYR8Exfr1gVmlkLBnxkMQMovw5D18MtN/pFnXOe4Zws7hg0RWm3fcR
c/DjdFL/QncXRqrAL/MAOQ8v8qSTaM5JFDleu75XdjXKVI1aC2cf3dHX3cyXrkyv9epDgbZn0dOM
IETwU2pynCRUY2FKKWK8oEkXFSn255dQcLj4puQqbdQamtiWZ0/f8V0RF5d1nDmDdjtruSBvEUQj
hYsTuKQKCW8Pljc1T8YQlNNR03SnFYUj0XniwkUZZy012XWFAT+8cSdOWBbO3VjXFzRNj1EkSlwE
ns43Jmc1rWLIglge0RKnARtAB8lJ9fn8Ngk8ge9FLiTQeXQVHH1YrmJ6MYlyyldXOhOF+HG0Rm6l
sYA4nDceresCtPdMYU+GkiXds5HI9G782bh5IKqyiM6TyiUXmqbQrmW4rI2hdZVHxhevX7MnAWhQ
iwpHooDB9yAvSdiqDYvurR+ZYNmKXWUfevmjfJigG9b/hGLnH4/uvw+2PA+GRibbTlnEsBqQP4b2
QdOlILdFd71wJbl8AglN15sMpz+OrwzChZtfGIEBRjwoJnjn/VEQNngG6IlWcm7ZAOvmxkHCjg6r
cPHC6SoygvNIgqihclEjbMtaKlgeXS7mAZVbT42kINXtx2oREWOIDhkXOVAV66oKQw1I1vH2Gt1a
0s/ztnz8rHrvCxr3fjMpnaS0I9zPuO5KuB806/zhmJ3iK80t8VEtGh8UWMSLWVNqT5PyeluR+zS+
lkXd6R+HnDiD+EwiXQq7YbujBk0COhvFU/amu+wz6BZFoRPv2TS/SItB4HwaFzN6UFmqmYR9Guc9
NRNn6ieP0NaRh7/HWFCM2b5NDDyHEUtRLZ67JMxUa9BBP+OBTwVkp4ew3g1QQUg6R80HtxoqwSW5
fZv8xuMLZ5PUUl1vgSdhVlFSvlp15xS6IGP/h1jxhsLlnFpp9nFXhRhIxCNl0J2MfRHoXyD7hLjr
0kC0YSKjOC/B9+msaSng6vKvbK6cUNrRUNQzLTSKcwvLGPQhq7F0yv3wxAS0U1wlfe6On6Tee3X9
tzVkZ2+dCaYKHckEo36N84OR5YrRzchehsxTyOC6HQYxPAYWHfDR8+ws/URbjLTgK2EOenRRa15+
X5vQxgDJF0auLBOPMtIhDkSkBds79wbLRd+oyculZ7C0ukTzZLLc/HnX0us6vkFwURctcqFhTYAY
s70ePywiUkHByvFv5hqV2jDTCDvB0q01hOisaDTdLxL1JctrYYVIBMcdrdCywr6q4RbDiz276Ar2
+8t4R38MbnLoHtLFkTEmHnkiWpjNjdJVgyn8QLRA5lYxaWmOq0vFRFxyMDNPG2ZnxOvJ+ftr8zp5
A+G/jRW1UzNQoZoY/AxSbW/F+/O/v32EdfQkEMz+qIQXCBiSWlVzkP0iPVtKh+yWvXpIDqMXufYF
eOi983Db5ryhcc7dD3NuQcjHxAuM382HRTRlLDSH25S2wZxxZgDAzDHSx+RskqN2peV+eWL85uYf
lzzYUXpbPr7iqlA6L3QEXolOdEz0DSCKcpLT5Mb7Juj3ookEkX18xXWmtdSkM/DCr/XfLOIWl9XF
/BJe/xvS+20P/71bfOk1rW1LWiqAjXhRsB+U9qQ39+cdQgTB3SDIaosCBKQmRixUZyZ4RAiPtS2Y
GtgMEDrRFQP0jIrGa1SQearmhjlFHl2Q7u9BDTCcqwi7ALdteYNhf8bqelLkslkGCDi9Vj+rXX3F
9JEhKjK49CHed5dQ4a4c+e4zC/gGyjK3FWiRgxmg6GDbMOQ+La1AkcabpBFNK4ps4w5ul/dWEeYI
6V1EHdW0nalBEZ4IopFoo7jTG45D3oC+0fQmO1DmEzG/0OxA1T9nEHs9tb8XjVeoQHM9bc1fOxUG
xr4M8h/16KDTHlO48z4Xtdpvf4S8OSAvUqGNraZXEzyje0mu9AdW1kvcpoEoBhPA1a9EU7KCdeTV
KuyxVsziFU/9exn+HsoHZQHTyMt519v8KFhZxZ3dgRh2bZWwipg/2vKuitHU0kBLIrBVS3ANCtzP
4DK/igxZCeUCOEZ0USYXlXWRDrfnrRFuEvsbVicpTaGN2inAqJ6Sh/HvZE898Ce6lhyQoEQ3vPBl
ZNMoQwVRBXqT8a3DrZ9Ra0qUgynlNcGM9plfIr00XOKyh5H50F8nnlRhYFuwlh+HA5n3r3C5xSRS
3ijyDNxqTndpUV+Y+XglacoujUHWl2mJZ2vdRQLx4IS4pSVqUtrMAVbw3DqT/yPtypoct3ntL1IV
Ra18lWTJdu/ds7+oOj0T7fuuX38PPZWMzdY1M/Olkrx0lWCQIAgCBwdaHWtpC/FzNlTupNAvbMhl
9/LmCTgTIvjiFaE7KUGy481vPHRP7qnp5NhPGOvd+ClenXTfB4onQ6RsHokzsYI3HntWhVnGrzPl
aW7SHR3ZLtV6N7XMW8ZkLJwyJQWnrCXWMNUFlxYVLus8jER3Y9Nw9VnG0iuTJDhmDAgEnTw3GdV+
RULeMaq9oRC/TiVvf4ltvMvsJrrZkRxy2ukTegHoJKmRbOthYsKJpRk2ejovz/jUs84Cby5idn3x
6vxjFIWuymqQ4gfXvcn22f4liF4KqnQ6xxE3hLKy3aVG2XvRjpklfaRyH/EuiQxO438UEn0IiTJl
jXiIdszueUdseEju1PvZpX6+m9DysLuu17aXPBMoOI+ubi0KanBeO3M05vzsGWKvySF9ze9BuH+U
0Uhuh7xnEgV/scb5GsU9JLagbl498L5+Zuh/R8tQwA6y0qDMQPjfzy6BTtWqtNcgLGne1upArE+z
8mgkslhx20/82jbBT2iLla76jG0rutca3BIlanVq6xhZ7/Sz1OFvn6pf0gQ/ManJCgQopPU+izx6
HG/xbgiMXXY7Tug15oxcsl7j08P0mmEKHmMcVKtHWIpJDOWjbrqKhiZD2+/tz2l7X5W3CzvUiQQM
JLMUsce+1uD0FzC1e+yl/FAdw8e3LHGqA3qpve4vWW1NpqE47SKjyMef3rJdebOO9xS8VnHjWfSD
iSwAyOWcrr8pZESJUqmCY8ni0hwbvq7kiC5eFxFKwJ+2mJh8uH7SJUYjzrnokxxgwgzhULd+K5Rv
eSa7oiWuSxxtoa9W16S4GOG6UgpHwtGpmavlnunoPtoPPVVmHzKVBE9CjHC1QcDIw/CRuy7rJn6x
D3g6HfFsatw++A9ZRJlMwaEoUa6SWoHMtfE4DTyYLT73YFCa3enRCiovPcpSvzKJgm/pRtPUbe7C
wiXZLS3zMTzcu24bktuNCQ4laxatTsFC71GADNLmuOSj08i6jaTHWXAhE4tsaqDTEele0v47n0ex
XHRp+f9hPNh13/9u9K3SkrYbO2jV+3pgB8un/C3HfWo88+mF9ezNd6BJ/n3W7FM0/o9zBiDv8sap
FsJQKYeBZNW9ljzYmZ/1kqhquwb77xWqEsFpqN2cFR3PGg2GE+ae9rZ6sTvvLdf4FmaY5gpCXCSr
/hcbUYkQmdi6NlY5N0Ng3McxcjDNMBokil23Q5Xwo3B2W89sLNvERjjX2+ZfE7jaaTjdtLYsarx+
ot41kbJFT3XGzT2bP0YWmGklSyX7vuAjNKtDhoqbwBy/xuRJnST5L9kyCR6hSduy1vmLK0PJbtZe
U+UxTv6+vt1SGxN8wqLk3arxJ0KzKzAY/knBe2ver8Ea7goMo+f5yf/N02H67OX2o9dOjeMK6wY4
dhMehyaQ6HT9ilLF7HsyqKM689DT/tgDaYLGsBAFrubL2P68ovzfnpZ56QxESLZRLDkzeizibP9l
Ll+oFjn68OO6VhJrOLnds0MzMkWnygClFOO5irBqH8gseWZJDFrMbGh2l+cNPzBz7lN0VBqSAyMz
ttPfz3RAe2AdEgYBw1E/Jjf5iUu8Pw6YRjcHGVpFZe+CEyrr/49n0cV5aWvROkxrtkBi7007pjp2
EAOvE06OtWu8KgFjINrj75AnkuYUZPsleAc0LKMhiXsHg6J0TP24z53xfzxKIigtRsdqpWIkoqcq
3/T0BjDw60a3DVv4dQWJUDRbXypQP8Cyyzf1LbtHnnB3mjz7oj2VnzLw3ZG9bM+4W7u2ZaJ7MDS7
MRLEDzpm4czNTqG7ZXzJSeSllitRj9+gV2SJiQtLG+xoKbBJrRcaDqjm7wpXx117Kk7/QevGpZ8Q
wWk9jfOx5ZmfkChOUgEW8WeZmH/DEhGdpuiLYRcgSfTSdjeARUxGmypJJKgiDI3Y/8Q94Z3q19+T
XeitQXzPB8tXL5Ene65JXJIIQ5uQ8a9MnhBs8s8D/aRU/nUL4Kfw3AAQLmp4QxPwwug61XUu/8wj
LQraYMY1C3e4a50I4DbaenF/S8ff9N4nOQhBQGah8gSWEC7OIDiuRhVyYjP+xCbtbiyzj5U6PF9X
R1wuUYwQMfY5mZq6zcOdmfbeoPSHOKPedRGiXzuJQM5etS1kwJnIs0k0NFP1/QIRxmO/5s78zc5k
A+BEF3CSYRo8OgOKA/9d7ko/GfpM7CEEbH0YHte8Z24xxIvlFFZt1kcMcTZQKS6Xwrmu27scOwRb
QI5oVGPgnrHEA6poVbjifsKYmMjjcQMYaO7UGHl9MBn4sqzzxkpyCAKmZWnc/ETuwjDp86UoUthE
vFPVjxR1Axkh0Sl3Iti3bREKXlc8HxjM73Ill8Rmq6Zr4c5YQX2UOnB32qumtmxxVJoqt5UxanfK
0raxUy/o8TgMqpnuWZys33Qkgl6LMBsMV1nyqdopIaV/F4texvcka1TdbVWQiaTjWGOgMNpvDSeN
OwyumvXUL4G/uNVBY6s5WWaw1cFMmf5LNqrT6k7awN5m8Ayuh9ZMzSCblaJzwDFV9944ldnnkoXr
PTHSxXTzaU1nJ06tqPRtqwQxy5JYa9CjlpnsADFfMrfOaBQ7zZJgRnmFRsnPM5oEKrdE5ow5ZaV1
cLV2nLSuNbba32US42pBOmb2kqiL/y7I1N3WHc1DpxurQncVNVcwZQSs7Qc7T6bvKplLsltnJcYM
oaK1RycepvhRDS3zSxaVcORhh0lRDh98G/oL4GIfx5mktbPqw/KxHNkQO32cG5+NJDZflqFnc6Ba
7fTQDXXrt6NlHqoya2vPwHxIf9TLfPDGNAkfFLtLgTY3Iv3NsvQpddPUTBPfYH0CGH0BGtMaFNae
1oVm6SFt16Gdbkm72SFhRX/3WYiDgRo8ZRr43g2Lihl4Gs0tKNLncNfjxaZOjjndFDLo9rvMwU8h
4PyhOH+GqQvHfoHr1BRzCnejz3Pi+UMWEEyD50V45v1uBf4kDORSGPOIg66JxMdTHKprGEJY3T5F
xXPUHxJZLu7dZXmSwUCjZnB2ZbCIXJ6+HJjSvgoNtltfeu8E+wiqycXQq9m1wf5dB3W6k3gwMaIR
RQo3QFc3pzn3oHvdTztAqoKoccih83huzpicVBJBbfgwhgc8vDRGbtiYm3Kp4TgVqx3VFVaRaMei
xBz4QjmEmSq5dDS+9YIfgxxkH8hpLt7p72f3tKYvk24m8JXWYs9vxJxQnbPj2fprVMNGdbJO19vd
pGJ6SmClcfzdHPX06xhjzgNgD1H4Y8Qmle7EsvgtDtsxclmqWm+jmQ6W00bNFLqdmiyjU09W8zUj
Xao4kbKUt32T6Ri+rETrNwX9LCWgs6H5YkW0ecrQyD4486SDRKwLuwmYAH2xWUAXk6DbjzSK7jft
GA+HcGB26CQmSfZ90zbtYxfXa44StRovR7DZrKHkofU+DMCj10b7uc2YTd4xoMaJ0tRhhl8RLsGU
+1LK0I2Tikc6gT/QQYtENBHsq5mGhs5QrfC7XRiUXhVUqcdfcRyHoXzopPey+KKHLMjDHA2ETphh
L4I601nPlVU3Cp/TZtWHYgd+s2+cdJOPkpk+y/Bu76PCS3FCUoQ0az3NJdRriqAEy5Q2e+qPbpUx
5rw/PBCjGgSRBmDTuKIvD0/ZT0rRagNWcbZnd+y72AmL4cs4p43k/Lx7eZ8WEE22KqaAIuIQ8YIY
3TwoiAULP76d/ROc3s3mgJM88LYH6yuNpBCnbSM5kyms4jJUEdEntfAJxjZhwlARkNLtQdfFk0oE
qEiZkpvreSZQuD9MXdH7rIZADVPlOIhw+FhAoBag5O1EYCoER9nzb/tbbCHnn8aMWt4xz3/TmWOK
EtIZTQZTmY6qT3fRcXQG38I4mf8Cbt5W8JcwIafQ9kUPCm0IKy2T+FlSr/f9Wg83S9tFh+uKyUTx
EP1MrxHRtzExGMzY7sJ62hX1Q1GZkteXTIhgIQwtEaMWQ590eSvaxqnBptuNErOQCRGsQovAQlN3
sIootn06veYpuxlUGeJ302X8sgORfp0oRlrrGqQUWTC31BmHj4P+gMvqty9cbm9gswHFtGppYo5u
aJne1MNS+Gy8MX/YXSBnyt9esF8i+O1ytvUkZoQWhIuIHcTK65fV6xw+dnJ9RqCP6AxuPpM2Sm1K
1UAEYIPF3jDFCBN95JVd5CtuzvprqbaurbuM/TYD48kPApiNKJbi1S9GffrUK3QFnwGO6+pn++jI
dtGElM+EF96yN74nkgTaplZAFmlILdgGOFsv19I2+l7rWVn4Q/hYlofJfm0WmQvavBzPZAjXSNWH
Wtp0VeEvTz1ePKdqpe3Zvas+USAV80A2FFKmlBBjTkrUtt0KpQBYdWyrdWj9If9dlNRpp8604lqf
WeFIx7htW67VEnmARbpr03oZxUw0CccBN+fL0JJfwqCKR+cSXjdUcKphFa/NPGbw4CitIeWQ/2YZ
56civ74veFIln8M11vH9TK3ukLMIWJ/tSrQ8/IHDPlND8KVJlMVGpELMkr3E1p3eN46dfvjfZAiu
dAXrDE2ynDu5ozrcz/Sp/l0E1mm1bAJHgDcgzo2w7ehbZNG6prgSQO4YokR0iGQV6o0N54Qjpo3E
Cx614pslHBIFs2BTtrP6AgXwpsqdxZIlLjfOCCJwTK9Cwg/PSzFNVix9HIVhbO/iFHO+4h/jtASr
lnrXN2RDFYTfwFajuwpvo3fTREE8lKYVTmIJjiqv0KvGGc2h+E3iFHFP+K84O4oRLZomW7An43SD
6R5qLcGUbKyVqiLXBwVMZGLF6H7Vs2Ws0hamW5cvYEQNQhA6JNqfvIrOxQgnJMv1gujIv/s9MPdm
hWYPIuPq4p8QfYlugoqZP4exK1zTs5VqcjiatdVzeMbwubb0j0vROppBcZtpD0xXYqeqJkk1fSvy
OJcp+C8D/Vk6GY3cVwh1inLHxm9qeS8lmZaJEdxYMei13Zha7veZ/ndrfzfN7nOVWU/o2wiuG/WW
OZwrJOyT3VcszRgUwgDvdlcM5eQuem08ooOG/MH50ZHLhq/BATHEcCBM40pBL2vuIx94r5HMbcL2
9bo2W0f0XISwPSB9KVaLb88wmXdp193TTJNo8Q5dxg8ocjA2HvzERJVB2BslKQzaD2OOl5bmF7tx
3/lKgNEqnizds5HROj1YNT5tB0kfsUdfTRMw3KdL7hvOtFMwI1TrHbC8OlZQ7ujnaS8TuGULaBi2
+DQXLlK4Dkx9KYeiVmEL2b60P6j0yVJfrm/Qtk4q5gyqyLjohnjl0DppTdsmuZ+BIBtjNiz0wwKY
/UoBusSQRvkM6M2XMYjV/pUoONQ8xdVkJtAKEm1MuJ5v2hCEydmHEN2pGHj5WaIhD8hEt4SmbBvN
gpglgmzDpVvSigrJ9hSxQbMbPeqi79yJPfWeA9kSv5P4oy2DxzWNaUwqxoO+a7CMilSvR4rbItdB
kFvf1ZF/XZ0tm2BwmKAKw469e3JPKe1r8BpVvtVP9s4Ky8bt1ojsWpjm7rqorZ2iEIPWF4bKkC3W
aDSzHuolsjBZ6uEns1/4/W0Fks3cy8G3PHoSdonygZcMiWLA3G1hl/QREPqx6ipfnUnsr4vqpiY2
qxhBJzcr9y0yyU9jNyK1QbRUEgRvVL5QcDkTLpgk5pJr+sAgnI+1KQEBahSHPFQHkC0c8l7isDbu
ErT9YEVRDqXauxYamzbVZIOwx4+Xl9ywXHvyl/ZZzySR9zv0AvzihRxBKUa71mwYLf3JRSsJEkJA
3s5O4b5pIPhPn/4LcnTDOPkbAq6YosEUExIujxrFtOYWFa/ST2carL16KMniD4aMcnJLjKVpmk11
2IoqJmD1fiiota4lJrsdNDV3VdTdEungLv5jRYtEbclUdYCGjXfXY2qA/s1kkEKDGrNro2O5rw7U
ybzSlRVDN7wGPRclXJNZt+qpanKFlKNVfl9NCbZpy8tTi2ePTeSRKehyLjfGRCY/zNUJNqdM9Esf
j0BsLlX2GOcJuWe2siBBWK7lgjIbyb5bg22hJhl14R2oFuthp8ZN1jnJaK376y5m49TreOkw2Arw
3zj5l79L19qp63qktkEvATD1z/FEdC8jONk4cgA4IGGEqr2B6bqCGDtkg5VqM7wy5vno6WHqRhQ8
611lP13XZ2MjdTxFcF3rNvylOAowJK2FxCQSYaVK94vOvDz5cl3CCdUkmCXqkBpljNcKdTFVpGZ2
2EdqiVAUoC4V0+TgrbzSz+6SoEO1sA3ij7WXH2U8yRua4ZWFDiQECah6iFFWrEQL0BsRUGvLoY3u
zEyycltJ+gsBQuCLSZhDoucQYIAghlNm1wfOxhx+GJizuqdW8cq7vpZbOgFhgYKuiuiKiJFBadDC
TtWs9I3028huOtkFuuGnAKuxTcTzeA3BIV5aN6r5VjTVee435G4xb60yWJhEhS3LPhchrFqdZrlJ
R4hYQSuWLceYfbbIIakkj+CtG/LCsIWsl56g3KeNSFDSwDxyas8QzrAH0yH4Zd3f3hXdAF4D8ywR
DeA9eblqiboa6VTjsBrjC7N90sgsjTs74QRBgImsJBwOqKuFbVHLFE+rdUTOC+R8punwebkj+F8M
cIxLXc9WEMV5hHnKBeEgEGKX6oxUieq0hLSy9TideeiFfuev7vhJc9tA5un4b3+n2y9pIvrXHKrc
qmpI09YwiZ1yQlfdUGv6Mx1pdlsufV2i9IqhKLJYkbvQd4J1gMl0JH3wZBEWdYjULusY8gt6MH2q
/Xlf7k3Hdtix8Grcl4bE7jcN0uDcCBgLSlB7F+RFhpZnKwCgKMJqoG0H12wFgkXV5bMvEpmj2DrI
58KEU5aoqW7OUVj5o3abKG85hucyycNh6yY8FyGYSTsv2QiUSeU3+pc4dUbr66RjEz22fkzXb7Sa
neunbFMlC8cA9y9BvkZYv7lI5xYEQnjhdbft15B8otK5RTy9/84kzkQIq0ZmdErNOUSQdT4o5l8l
8Wq72JXt4LbmF6v/WqaHVZcYxoZPh6P9pZewjumCfBrGZHOhjkEP2fp8fd0k3xdBs73dtVq7QKlK
DUx6v8r6KrYcumGrwBppePJjutilu1iWMNX7ilS+ueyy8YCS567J3DGXjV/a3P8zOVzPs2Rda/Yk
x/iYyi+7Y1E4aXer/bi+Uu/IIvEA0c9V4T/hTESYckJeBhG87L7s1lsCEkDX8PHyD+jDiM1HKXy4
kQKPNh78F3KFaJrVRaxlE+SO+WlEOW/Ra976HfH5i19WeJdtmHCQwrpMwOSEDdPIo6GMTlZ/AF1U
BojL9eU8gYvfHaezHROOU0StTglHrpbB/m7oV0wPf+i/r5V1qMAc3lrHwc53ZFY97XXIG7cguVsp
7lB+zNJbNXssMdoYk/mcqcGckMyN1B9FIXlyypZCOHuDWeTRpOEXDl3vgHreYejYbRzFlljWtu0i
K2WDiAJVDEHOPExhpwx25dfqj/JrWaZOI+MMloh4V7pMiIanH0RYU+b23zvrUxG/Xt/Q7ciAoePH
pID6ImF0eT7yJjOKLE9rXJkUTKqpz55L5nEiDT6Ab5HxVm7uzpk44cSHYI9ZdApxufZsvw7Edos2
sDRZw+rm6TsTI5z6OWeRao4xaKV84i474KPccR9hKhVPJsq4rLYPxZk04awPbWOY2gKlWB77wLtF
eKeW7NDW5sO44BoF8oZq92H0PC9H1MRvxvav0uDTvkuvpT4t7d0UrWD3HxyzfFuIM6+TU8nY3mQr
L7gIW586ZjZYktXctwaGNWm1uwzHStYlJbUowUV0Vq8YiZZwiwKG1I/9+PPyvd8tXr5jB5tJPBL/
2e8c0tnaC8ewW4a5q2qsfdW6U/g3JsF4eesmWeM0pqxsyb91RZZ47QLHaqWpltU+2nWedBVzbEOA
StPBHUkZOebM3EXRgyRtdUmctHnf/1JSBMUDVGamhPFTY+3z7A6beN0LbDqas+/z43R2SSpT3Vfx
gO/rSM/VhqOiiJnLKDdkSgieBjSe49QksIsxvU1QlZXVSGW7I7iWmoZGa61YGwamrSFfHJbdztX9
kP+lGbWDZIkTmrJX3JZOnBPIAGgGT3cx1ZLFrd0AClT70xO6PT7x9GbomYf1ucNVz1uzVBl+Zmur
AM8BpFnlj3kq2HtRT2UZrgjRlfTbHDNn6d1o/HTdHDZW0iAMk395XI5qheA946anytSapd9jzDC5
0cvHmH1dood8yW/U+CWK6+C6wK008YVEwYPixTooBUPOdnrilKFhduIEBJLYVb+BFhU8Uh77Knvj
b0pFzh00lBSoZmQAL80+68haTInOk9N2MH+J9g3KMrbX+dnBCMByjF75P0iyIuH+r0iRVVmtbA30
aci760h/YwCFrIF0y/vioY90NEVm3yRiKU1tCrrYCxLu4Q/DiZ5rNNC0ezI4PO6Md7K4c0scQAN8
RhpFMhDH4HIJzallldkjp9t7RYOwugtsT7srcwed8W7yImPR4XeH4IEhzkTTEyosHFt9Ka4pmqlD
YxLEVfnbmNiuOq5OpbZfk8S+s5bcia1Echj+HxX/kflu9jZlatwqK2Qq+9nnGipulwLSGu8z/0+a
ItCmgDyxxtEL9F3trs0mrVYo0oFZ+GgRkEPcZTJHvKnRmQwxP4M+JDVicQm7rzFuTN9VfNO+zccR
jDZyWOHGDX2u0SmJcna52L29GEkJjVj+1Zhvi7lA+B/v0KJkdpK4b1MU4D68BK8zjBC/NA+ln1nC
cojSx2Vv2Zozjeptr9bgS20RD4yy4Jlbt2iOnOL4H3mC29IXNBUCs1D6Mx89xTlK2puoAqSbnzWZ
7W9v25k0rv3ZQmIgRcLmOEVIdcsroZjDfMCw2oCPXpaXQv8faXwIGQFW8x3jV1dnXcvm9mflidOl
GsTVX3g5ctmvX/VVEuLwpXq/lL/ECSFISvM0Cuem9Ov6A+j8EhK7649I+XL9otm4r03cmv8qJcQg
tWrPPR0rzKnN7hVMiQolCbStGteFACEIyYypDA0TAkiwGKdLDP0LN/Hf6/G/cSFuhAMX8gSLD3s4
PmOBPAuTHPUfC8sd9DD8waKB+sYg+IfaYkdzBf/amSm2pqnSgzoPzyBf9K+L2FTjTISwL1GXhG1Y
QY22RYeUFSjFj1WVJAZkMoSt6eq4jM2sLgFnfcjTD3X+UsqItDZF8PKeheuX/3d5QknYF0baDMAq
NPspA3T7YBLJZpwAheJBwbBLJOUQAhJw7l3KABl9viYTQ8sKJu0YjplkSukkK0V7KNpqk9aJbXtk
Lk2avvOMpIlfSdTpN20Z0w8FVYwvg17kaN+BS34Dd+XUOkOdNF/BfDRbjmaH+rJLrSSi92jeHGRX
z8YCYW44qtmYTwAMu1jsYtqy4vcD/E3Gj40eOsRGk9fvn/ELGcI+x3M+Dt1ooeDVvKVq5VTSkQQb
bv9CgrAFQwhPjKodypCYSXWf7ROM69Qt9Ljw5isZ1HvDZTEEO6jdoHKO/wlHA4X0BdzvQP0NmK6u
BcMfgIXwfdNC5yCl5F0ptx6aOFU0oONI66MhSZON69n8/ZQYBJlYgMhEGO6qWUU8mQAj2cmdTqKH
fo1lIyL4EghHgqGLFK8woPzRWSBEhYAO9ObUA0MYY1pvda86CeaeLw88hi+wI7IYfqvscy5PDOJr
ZhUDNWFhfBAQI+jMII+Uh9hgMglaGQnyxpnB7iA3x+EJgIEI1/4K3kijKRBkmMx1Gvo3NZ6uO98t
fUwLcBkVUuC1RCYtZY4b/Jvzq948IpgBeJFPauCdfTI6bKks4Z5PinyajQKywvl0Pcalk37WHRbo
t3KeI6k04fAk2lqDIArSkAgMgyEY97edpwTyUZBbyAFgPxFT4llOQJAttJkYbJiTbkCPPCg/dvV3
FUaBd4Lm5I525CyDHXG0D5J926htmYjOOPSU46zedWujkTUF5hQ32nEGL5m6j+6M4CRsf13Slgme
CRJpv3Eph5USwgSN8oMx+rb2PMuoxbdCd3A7AkNL0eiO0tPltdZnRlctYYx3DzpamumJsOfYuGl0
15ZlN7YizRMjA6+8YwaBcEkrtdUnRWYX/hp7dvLIwi9LHOQKlVzUG0kUEFhQoOuAkkThXRCTGSvm
TtUW3lP9DmwIDmbzuOCbsXXmDPEuoblTqrIJQBv7ZAPmwahB8HZ8h2RKMVZrNFmb+lze/Gy9hlTm
a/n5FHzthQjhdq1nkrW0bVKgFLNnANJw9ZEXLeCDa+oglL0Ktl4hF+KEq7Yf7TVfO2jU7QCTcAHM
uQf3xCm1FrpE0gWxKc1CIR8nGDEcdu3SCDuqqSwEQyO8hXnUd02QIf9Uo2bHL/ZZNgdlwxDRp4DM
IeCXJmIiQTd91CqD5BnaBhJHtRVnJsfiDZwq3vXDuy0GKWmNN3AbIl9QG5rrqubAag3tX30JmtzM
H0pnAejzupzN1cPEn38FCaZR1PZoRD0ETS5xf3YsYu77gSfv6kBWYN0y9XNhwuKh3Z9FC24TpKz7
j0ZeghgX8yDpFFxXiv9m0dyBBkbCFdQHFBH3pUVMlQ12yzTJ/bwBNpBZf0VhL8NFbm4Qem4QMqCE
YJr872fv+gF9Y22lpDnv9iQ5yE5Bu84DmEfyor+EL6gQOYtTurL054ZqqPcRzr8IBBIQiZdiLWxX
A0QJB4bt6XizRhK4luz7glo0bxFXqvh+VH5Oh+92KUuFb6wbFEBUBPYzcOuIzftThRpfEk1o9Vkw
0M2Ii8y1rMZ2tMhMHcOYPl03hY3cI54scApoUODtJEKUCY6ZsI4L6KOE5XEgzd6cbGdRlQMKzX4e
Fg+qKfPnm0toAoiOlnrAHsVLsVaMmZVUyfxcVd2i6g9DvnrXtdo4R4w/VU0GQC6a5ITokixqOM1z
mPutYh3K8dE0ohs0tEsuQ3Gr0NeJHJkJED8QxiA/E2wtV9e8HEkL7I1KIicP7aOddYGqNbuojiV+
SIwkTrIofCqiWTSzicBsdYqydG0hi7VApZbm4LS1tWMLSr8D8xJDOoZZXEJBoDgHL1kQVQ8mBJIA
GPed3wSFa96Sh8U/YgzzPndlgd+mQEzyQxocrFXvIhi9yeuBpYR4Vlo5TefEqG+pv1sTPGmlWzyb
AXAWMmaX7sGIkLTN0VziJclnZGRCJGbCenfd+Da3ygSnssUjJbDXXMroAdSftGbEyk2kUe/LsI8V
T2F1BExik9rfGx0UfYdYG+jhuuDNFTwTLPgmu1SHSbUnggDws7p6C7vrpNB9MVI6LaCFuiCcqwHs
vhDRzpVmdiB7RiHki/kU7YsdHxe7GpiVwxFAskfppkZn0rgrObtE9EwjuW2vxNOmmy4+FsnHSIYr
l4kQdytcKuTQoVBj3Uzj3iaPmiLZF9HhndYMrVfoD0AVCz79UovUGhTYfEK8LnG74rllEh/+LkY5
CcDjHSVzZjOMj7kUADR0SVsaEYyXcPBOA5v/aGHOVHMAoYI37dmHP7CzM3HcRs52JSnCobSHGOKS
WxCSMf0IfO91EZuu9UyEYGZDFidGakBE2zEnqZ970Ggq42szvV2X8w5J93PpUCXFcxNM6GIeIpyU
cB0y4Cd7L7tf3OlpOZrHIQgPtlcxJ/1E/fmuvJNVGLcsAvR5Fhw6z06JN4dt5I2RZnCubeik2jeN
/biu1pZRn39f8AQMbduDXeD7EaV3dmXNnhV+Ko1ElreV6SHcs204ZqMeQ86Umah/lZ8spny+ropM
hOCxwX7H0mJoiAfaH8dc26d5qJ6vi9g0AvA0IPuMJAdIGgVro3DZi1XnxJsHh+8/8Cjeume75WHy
y1fiGSfWHdlQjG3Nfknlfz87RplZJGaqZwQDldsgI1nQEtmsj207+CVC8DxmjYd5WkIxO48dlc1u
R13poA2ZHoKxjdNqzgoXgiS4Q9HaanR/4A3O90cws2Zlg7KYkNBNryUopWxQxUyNOxCZN+Ce6/xh
xL3BuSDB2IZwjJTGgCAwRmKUMkZEzQ5zQYsIiN3QOzKaZanhCdF3hIfYQgsuT/FnD5zlGHph3Rd3
ljv5JEabMM9WysdQbJsF7hw8k2zgKYT7gjVtROqownran5XoNgKha1NH++unaisM4m20/wjha31m
3hMZhzU2ICQ1n8NwT5fUo+vMUViDmUhkbV0X57KEA5zlHQlZDS+uV68M/Yocgpt/0KLMv66TbOGE
I5usE7WzFTrl4V3Gfuijs8iaS2XLJhzZrAWZaVbzZRtfuuepsx0rA67xh1XL8Hen7O17a/+1Q8LB
jZZsLu0Vq5YeTk2sQbtffNPP/Di4vmyy7RHOb5RXirGC7tRr6rdu/hCZGCY/3Q9F716XI9se4fhC
HbUtFMhJhtdxSp3VvGHkd4vhP33Er1UTzizBXE9KQ2zQv12CjnWvg35O9/sA0w0k8jbtAVEjchmI
75j48DMWmw8kD1ePhuuPVWk/aCN9INYQOVZX3HRIgUmc7btq/0lBXIKY/2tCqljO1PNhTlcNEnkT
1wonmB0LwIMGnxf7yx8yJ7hpHMgSAfikWegcE5xRSec2K0hKPAXAvNnYxzB3YnYOlc1v2LSOM0GC
Q0LxdFCyDoLsLvu4mNVOHyjwlEC8/oEVIswHdQYYoN61pXU07PXJKohX5YZfgsrayo5aKJtiu3nr
auABAoEuiiVilxZVkNpgirJ6afW1Wh5ps7uuxfbddCZAOExsorVJOoTgqL7z67A/TMGMYkwU0A/d
F9OJ9wCCTo6s/Wxzl8CdjgQ5UkRAg15eG2szIORf8FgC8VAbfR0KlzQv11XbPFJnIgS/p7aT0S41
RMTAmfbabqIvVld7Y+cwJK2vy9q0bjBjUlRxN4oXUaUb2dwjfDUbtxlHsMbqbq5/BkOsZL821+1M
kHA1rVFXk2aBoLH/svY6UPD3YKSSaLMtBDk7HQAq9BQLvg8cd6k6RBCCzOUeGcWnqX+KjOiPVPlX
iliYw/06De0AD0vX5abVEU4qaewkzHi6vjfbno6nIH+qI+Zaq7JciV1CULNbQbLZBPYhATX04sf7
OjAeLVlOXLJ84iDepmq6SLEgb30I7zgPPEK8r+qzHQN4yWtNyqHbV7KM+LYF/lJSiI0MRbeUMKlx
oNLwCxhUdjpCXGcYG4+Uvzsm4nR1nC2oYIRFn5hrakLWokTuoCdHi5WSWGLT752J4Gt8Hlb2Rtsr
NtZQydwBjfmDBG0pWy7BOSwlW8K14Sr0f9n0pU6/1OqBIQyT2B53n++CLzhvTmmgA50gxETd2Kut
OnRIdyrFfdp/U5s5aKrerUmvO4SClj1kO2rkzlom3lB0/v+RdmXNdepK9xdRBRLjK7Anz44dO8kL
lemAmBEzv/5b8v3OMZa5Wzc+T6mKq1i7pVarJXWv1dTTAbLlvt7wJw0VQFNy047Ttev9aYPWyyTi
N9konsAqf3d/OfQ078ceI6Dfj8A1/hpUgpebC2EFIQ1yl0/iihYQdKzCofyS9n3gEYWnbM7kCkQa
YdfT2iFJcA8blU+LexonvFNPD2z4dX4mNx0SlEsU3Cwbz6tJUmqjm8OWRL9h5s9GSd+wOVgrAClv
oSV4xvQaAMPP5QvUhvZ16QvpYtDoXI1hUvhFWB48RazaBkVVqYkob70TkUj6gbf6iMGL53kfT2yf
ufzRGr+eH7ttFFCJo+QPpDMyX0DSTw2zqDi38b0Ls0gSasnP8xibt6MOSkr+BpESGSglGMiWAPIf
+oskYLi0dnbiqMNuVTd7wqneLesVmLRD5hjOuDYAlrdHll7qEZgCjIuI7ePsT18KX9bpK5RMDYya
k65sPUBp9WOiXQ5mjqeTG5uwj5yqVjhSgm667TB2BXAmcmV0iT+TkBefzk/S9iL6Z45sycct1mc6
ivfh49h8sy+ppvj+u64YebCkXbCbXNy15EjKTSfIT8YXxgIdklN4IT5o1213Me264AOdJDKssHu1
W3GHssHoYZfIoM2ghUKrfTJxsVPu1C2bm1vKaqLEaluDaY7RTSVsHNr4l926h4rlF3WcHroyOtV6
6dv2rKicUbi7/MrfRVmeoDQY7m59GsYsnOtvGkRL3B80Uh68hZ+9W1oO2H/ASwqaHPndmJtxWuAu
WA+z2RdMKfEuC9AQJ16e1DO3uXmAOt9DywUUwOV3AadMut4oOxwW9Rpe7/xKanReTwakWDpVUdWm
86+wpADlumNi5S0CPG+PTtX5KVHVoW3G2RWCFJWWjMe2JRC0vCv8zMG5tPBuR4c/n1/G53EcXaoX
TPWGRpaGUfOoGV0kiW6FFWqjoYVRLv3jv8OSwhKLwBhsEGA59GcKgSHyKx9P5yG2J8YF75p4G9Ll
Z5o51bo8KZAL5kNx1CtwBieqG3oVhJQJzeXS5pEBiMgobnUQZ0Gh7iPx2321QsqD7IXMMW9xaNMb
CNBNYQ/ZCSdXXRttT/0riuTE8zQyyFsAhVTWLVs0H6xrzzlR8AluxhtR2Y3KaFQ5yi81lWMsZBEP
TkOthVPyNTKwH2mnIbox+/35yd8+Ha6wxNStwmnGuWlHvcD6SZKAQx0EShOn9mc9++2JH9LPqqL4
d4W9L7vFClEK4A21l2ESiPnVskfFyhH99NpnwYFaHtJR4RabEW4FJnkeCuv+fyin6jG1rnX6yfvd
qbiRVSCS780z1J0GFJuFSQ1pMN3FScLT6l2JKtihH3zFjMmlw/L4ST7oJE1M4kqM33JX2rtBK/yO
hllyrEiBava+vzQHRXXlptuvRlGKrHXRQCSjwzEuQ1m05j5G6FWys4+EulcQUwqrHeaKR+I5l5o/
SfXJyiKcCr+fH7zNQLTCkMIp7uPwzuDAkJrQW93sr2w87Z+HUDiDKSV5pGrQnR3BjLI5TTCheYia
a+buz6NspnqgcUUHOxgZ3ysJctzJ1l1SLqF5mFFdC9JdPOdCASSocGtZ3pQXRRuo3nK33ACEKSgp
wg39e+Izj6RQhhrIEhZt6VP7MWmuGP9InoCyWrC3oQYbRzJpMblL6w2toS+hkX+rqzuaHc6P3Nb8
rL8vLR8yJ1FCOlQOgeDUJ8bJYktgzg/D9OU8zuZgreyQ1ozbiEwcLKOhHj1D45wbj8uigNjy5ldT
3rU3L0ZRlGCqW5AcXC0mavIUrzKboXoNIC0Xp/SWpNExVsO+fxIX41lgHeobQY6tKjM8P1yo1ny7
D0ElZ4HkCKDyfjk1tvY1mrLLJtMVnYTbs49SahBLgQRTTnagvNFOpIYLa+zKhQSmrjVBHVmB4z6d
n/7NA7mLism/kcQvWW2sxOlm3o9AGi/yR3HtqgWd3zKfBukOHHqhAk4c7eRzwxpOWjYaKIjnBntd
ON0KtTwU94TmSX+YAu3AD/HeOyrwtn3PAUWpg4JakI29NS/uk7FGzdcCNepk8Efbb3HjgF46f94v
HD1IgnDTUJXdq0DF31djWjQ1G6YIoJ5xZUX+PD2ft2rz+wg6oE7DRc07Zba5G6e+Yx38fciNXRfV
4DqZVFfVChC55nRCzQCPonYJl/Rq8u6oqulMBJZ3noDCYF3oAEG5VKy01SBNOiivigqBhxzcC1Ae
7BiI0rqDSmvkRb36HI7s4GWrp2DCFC+oQzhzfwrROHBPQKJforckurKuIdpd3ZWFD5qo8AMTtbJR
8vZxKiAyVyPypSZIAi66UeXeW0mWuwJw3w5iNaIoOC9hXHr6j/RkDeUmPBEeVNqgm96wApK3iQKP
n4sLoEx7douvzrA7P1KbcfX1+3Jzm7YgHZlHfN8jy352m3CMtRPKaxUwCjNedpKV0+l6oWdjNC+h
3YEV69ZTtWervi9tD10CymWjgBl17lkHYwHpuVU0inPX5uYAzhw0a6JUEuKMbyd9GZbWdqZxCSOW
0x8j7+ivguZd52fuQK5mPHDenZ+czeIUkP2DFQh1kiYEGt8ilmPX0Bmd1WGbp19t72sctce2jvBe
n50qSn6TFEzGQxPMs0pba2tA18iS35VV7VbjOC0h7YPYuWpnxdX61lhC48IRKdxGh5TmRIMDqRgU
aC8TzwOoNhSJnxtZ3gUVidOLMjIqxSllyyRkjf9Mn+QjnBparDeYPiONgm4Eb0NRfSgjWmFI217Z
V3YMPjZkdTMOy5BVPvW134ZzWIX8WkXGu3k4X1skLF6tqjZlSV1pQDOv0SYTHegRdHRf+a58iu/E
cVn1HvKuFVacLdeA0t6hxwXJTQeAlO74lbdP96gQTlEhjItPVFqXF/HeOCnWwFbmgnwP/IXgPMK/
kifOCc/12MMamH7aaMoWO1b+zAhIuylEfvNgeTgPuOUmokcQrz44YrzTytO6JhnYzJawqaqv7kS/
LY5KTmxzHNcYkisuqdd3Nk0W3Igvew6iZrhKcVgOBZo+mE/20FPca/vzdolYIe/Ha0zJNXk5a6SM
U2DS9JjR6rLh2XfWYu9nxg7NVUlYxaoqoM0sF/X4aPpF3T+OotLkZah0clzoGIsyqtn/D8WStRtR
oR8WoZrbe9NG0JqB4gzy6Lgif7sgnDZGm1jhzeFCort8sO8X29qnNZgwTMbvhmnGo2GhEhkQH303
sCtQKUiDYIEStJzMIe26Ikzj5m6J3HsdKXCAooNdYpUfOKSIEm0cHqDz8Y4nhJusJiAMmsO6qtB7
ztAjNEVEAzEIvTcjzT/vN9tziLtfnIjAZQ+mkbeD6vK+16foxVn1oDuBveeSHYZA32P9fValjZur
bwUmhTSj7b1pmQHmgnyjvO2G43lrNj3EQtsOWDdAzS4TSgwdr5KWCWOKrzzO0Xtw4E4a0NZEarID
F45i9DbtecWj0q0VtwwQZjaxqFC7tZwHazqct2c7lKwApKTEWVrHXBwYZH8eL1LU4uJBrzrUx3pn
5UJiCc/ijWIMt3JGsH38PYZUil6oks7K2IVN3nzTj+DAviEqmbLNrW2NITkdoklh8RxmjYGxN4Ns
V4yn+pLvQIm1T5OjF36kxNRDsYf38qz2jinDdVKToiVTGGV+ZtEPbhc3LtjglooOvmapSl82x3AF
J41hofVTDG5enPJyGjh9kC7xvnLuzzvHZmRy0HiMLmfw+MkdoAT3sEO1YLuuFyiXErqv5m4f2+Up
1dPD4iYf8YtVtiplB02M6vMiw06tV+CGriG4zch+UTWqbI7cCkU6V2qtmbXJNOEQPj1X2m9uPnaD
IufYXLQrCGkbKfJ00RHzltAqkn2qOQEEJxW78YYVhg5JRhzCQQn4rvs8t8ERYNEG7uZ8brwnTu65
qkt7Y/bfQEgu5nZ4dsBjFFJsfuXSe0pvY4P4ZlP7WWYE5z1ta5N4AyatV84Sy04i+HM8v5C/QJE8
oDwQ9C/ljt0qE23xPWnTfYMn7RNl3ZtRy2FcfzHt2dE48susC7XPrm8E3SE/ZP92wiTnrkE9izMJ
x4JN2oDU3+fGDeY/lbhEfv3GKsm3Ky2ZzN6FVTS3uV+P6Scw0Z80R78jenxtukmQ9c/nZ07liJKv
43mRFV4Juwot/+aB01rrvJ9LlOz+HYzYl1dHFQ90jZCEgGWZBhr7S5o9Gx9IHd4MnpRr2lqetW0F
SypNu2zH7Dbv3cN5K7aXFPhsoemDdEhOZw2968u5BQQCqsWDJM0xYBWjA/L2QW+eGIqOE19zBjxO
nUfe2ufBBAThOhv979j+pAVWQR3LKWw0JCQn+pMExc44asFy04bVybnIUUhjKo7L24i46DBNaNl4
KDh5O2XRDDjDQnE9Lozv510SWG0wHe2wD2lAQfF0UCtSbj1boWr6FVNaAJCk1Kg5AZMccG1cfTKO
7Lo+0uvpon5C/VCQXEQ7dH2cH1vx0XexZAUqLYFlZEyHdjliV/0rgjjKQk6Vd4rS8V/iSGtgLirU
HhXA0YfvRXzKEEgc49BAj/28PVvJ05tRlFaCntMxz2YBdOggCpSgDj4cLsujSNmX/n84d229BIGB
BvsY3v+gmSy/yiWxtix9RTBvLX30zPqXPbbXXt0coRd0hHz6Dy8FBSHKrXGt9uCk7gdq8vEkCBUs
kHfgjkAu150Kx43LDBUki/GkOfcNPzkqzfTNQLmCkF2zbodKN1FzbZd3KT9Ew+XIFeFFBSE5InK1
2ZgXlI+wxAxYc+Va6DgpPlCkgjjp4vDo4GCOB5q365ogOA2Gh6160rzLKXIO+USeZtNUeOFGEvUG
RvJ28D10dpciobbMn/F4KunX816+OVgrMyQnR/c4LnE6fD8j90RLwNR/GnHHcB7kv+Q1/wyWLAxg
eDntqqiCYztBcSPq7fTRN2/5X6IPbLysFCm0GJR3oejVKJmmShAFgqVfHAvGFhWLzjfH1O/q/Gdt
uUc0gPtu0iuGcTP4rRDJW28Yp1Kr3AobM5+Mm8lbdmVmj77X/6iJo7jOVsyYvIXFsdZzaA4ju0mg
2BWBeas9LtEHKoLXfkekzHDI7NaEagTS3oQMuy5GW+9iV76d5t1FZGaqrtvtYAuJdagX2mCHlUNP
2kwGrBIDiLs8bM+i1iKwwyYUJUvaSdVGurmsVnBSGCI8m6GBArioufKW49h/aNtfAUjhoUlixogO
gORUEl9cuHaXZofOR/FoO1wLtbXl1/lVtukYq9xGusNovNoqnd7DM4eVBiU83f3LKf86j7E9bq/5
k+TnBRRxEY6Aket3RX3fs/3572/asNoBpXCXaImHGzsD2aetBzG3As6fRlUN1HZ+BIIOobPq6uCf
ebtaWT1jXxfVKfUX5za9E6oUgnuGPNJD/WTi3jjaKS/gty17xZQWFCMdn6wWmPY3kU2UiIHmHUtD
8eRpBbrPSr85Rt/PD+d29rmyVPyq1YGBeRBQnRqgDnvvS3sDnZ/rVPf7/bBzwK+4m394V6qihU0X
Ed2+pnjff0ebliWjx5reRL1Me7LZt1HVcrkZ3Fffl5aubYFiscFtXZjkuADvIWFyQQscuJZrYvzo
LQVJ23ZgguqtqeO8ACpCyVd0Kx+tKbFRy3KsTx4KKd2Tdc0xaT0KN42vXLEAtkfvFU5yE9Mpa0fv
LVjXfJ2sy7RRvBiqvi85BLqjJtBW4Ptx9FA4p/yPSQ5fDt+r8ZKmp6po5TkzAHiYPDr75VheeteQ
7QyEGES1U/i3iGnvdvoVmhRmM420LHYwOwlk+nxmlL/nBiSvHXSQCVgq8X/gJgxrDdJ2cREwV2Xu
5qpe4UvxCjWDtCg04NtMf8js/IKathAuVtipgpGytJyjN2KxnCVES4ZPqtJ3tAdDpT+tAHGlS3Zo
NE0lTWEL9Lx5SGiaQzxHL4NpzM3D+XkTTnBm2mTWyM7JB29pAEUJvyop0nST7IyhDgvd/EhmBvo0
kHd7oEeSHz7LmhizNaPVAzRtOY391IyCNN63KvHdzYX1iiOXgCyd07R2AQoe6Gtc6rV1ZEn8kbOA
C54VUNoRcCyKCVwF8wT/V1eC4qVKJ98l5Y3lcUVyuWnFCkJavVlpVRSSP6irzeNfbdfclImmsGLT
zVYQ0pKtO9tg6QTuhKIaITUwHHrGTpOteh1WWSKtTEYmk/QElkxa51fOjCtbhRNvGwKmfvAzQOX7
ZedYTQcOyyyH4jLKnPv+iKbOxs+1OYQq++fzi0UMyLvFgjqZv3GEpSucyGIVyEjQGJXOWIzeqZw+
0aHw4/5EVTX2KpPE31dQM4jiLXeCh6XJZze/jFow7HSK6o7tiXk1R3Ixjq6s0RCcFlHNwqX2/KHw
FDOjgpBcLE6Qe9suIFL+WPffDUNhwvZFzWpKJOcaudYMkwmAbu+gJM8I4wv30bhw9/XhY3f0qxsT
Oa1PjTqbdVxn2NfuARvqJfvthjMadoV8Gl6uVYDb7vZ6CSSl+Jmdxg4VlAlUo36y7NviuxETv4US
t67w7O15eoWScivek8Rta3HfxHacnfh4f37lbLvz6/ellcMayp0swffnxLtPITjNSX1VKmVI35sh
JIDBTmW54BR/V9FG67mNGisZUUyPB/0JPF9FeN6QjRPLWwhpUqYyiyBvFI/I41EGCunuJIzC9Ee/
J/v8KPTd2+c/Z095CylNTszAJmAhmw8t/iXLQuo+GL3CrPfzAwiLGqgSEoXAchowLpBTaU1vCB2S
+El3zOuflCoSeBWGNHJZ5mqUaMAoikNcPsT65GuqYmAVhjRUNCudOrXdAfe2jp/2vmXXfkUVg7Vx
lns7WsINV8GZtLU3OBUsqeNdfkV/IukVcrRBrPkpGqL2/JNaIEJ88+3e8xZTWL7CpEs7NjoH5tgj
uNHkusFdu8K3xQycw5A2BG1opijLgEEfvFu6p8ck7PzI8CP/f+mjFqnyOTRpb+jbaIQ8EOYqPfFT
C8ELehAnflXF8fsM9+3ASTtE3FWdkXLA9H3h17XfcRLEJNBLhXtvR4bVGpKOBlFp8qQRM0Tu68fi
KcYjrrdDdya5RcfNnh+8r//DsUsxZbLwsjc79owqpyHU7638pe5uOGpPmDPRQc2vVaUyisH0pC2w
Yg6ecy3YWLH+OW3jYDGMA6vdI89UTyAbV9VvJs6T4kVM3SESClFh9C1u98JFisN8y5LQCJLYz/aq
91aVbVLscKwhcyaBl9bXbhH27HKByruKQXEzQtk67rtsnIFQLvh2HTsNyXO9d2AVMf0O2zkhYaU6
1W0GixWI5POTYcw2uAKGsKXLTQGF8cgwVEFQDMe75bvCkNwddATFPC/2ANLo9i/RNACNkjB9zmgw
i0q6Q6tqJNl2iFdE+e0ir8yORpMYumvnpwPycvFgXJzghNcfYamG963AJE+v89hMzQ5gJYrQOP3t
pu3BiX+dj7ibIXAFIrl4XhtO7GkYw8FIvkcauTZMXga2DnYWNrX7qiBHxqCqGVX5/jyywg3fvV2U
PRjLDZhXFzSI6SWZjcBWqVAr3FB+ukC1qKd1DG4410+xBpKF3Xkj3ifImCMHLIoWGF6hqSWt2CID
hY7VpGNYgI1gKfa8fxoyNDJlftX8eZ/mWyxh62r/XbK+1FBhjNSS/mqMp/lPpQspCvXWtkj7e9/m
TsQT2NIbXx3+Sfn9jevTtwAi/K0M6OwK3Jw1DMj+Mg+i8d09GdWuDUXd+XzUHuPn85OzGU5XkyMF
uiSKIV40wyBIHOzyn1mb7+hybJQd/WIhvotDDqqx4QEbNdLo8SnyqUR23JrVjZ6j43AYn9uG+pC6
x42WHni5BZFmD6I8I70lyqaFzR14hS/FWguCdWXUAr+jrd+UPIgtaz9V96QJ3CG+iJntU28IOq27
XaLpSdMUi2B7nF/tl+JwOfbGYrjAT3m6M/XhYcqdmwx9xIaKW3ZzOeO+CCcsslGn7RbTPBTDiF0l
0a9aOuzHXsWqv7miccSm4NWH1IJMej/rXWLOZECyttyS6CrCFpncxuZvPFif987N+OeBb8LBFd57
qbqxr4ZF8wwcePLiuOhz5fNY++ak0x9f42HVrXAk7yjx2t7XCXAGzQtMjfsoklQ4wOa0QPUCxBmo
ajLlHl+vLDntLXMIWf5AvAuUMp0fKtX3pcBRJYWnQyICOV9951U/x0hxh7M9Fa+/Xw4U0GCh7YTv
N/33qApG7Z4np/MmqCCkWUCdW7TMJhlCD3o7HdlBldTX/vzKTkz1qx3SQpwKxmlnAKTIHjR625S3
Va7olFBMhdxLS3LoJwxiKjoUQLM8OkSRiihwM5y8WuFIeQ8xiylNKKyYXW+ntzi6jEaIfgnficZ/
57iOlP2kfWPhgQ1QtjU/E0279ypVbdBWPHEgaofXHwdlVPL7cok28Rb6duB9J/VBn2Y0B3Voay0o
8+ueHenUBuc9bWv41oBiBle7rF2YkPSJAbgYXZB2gZcuwUAvalXv5uZpcw0kXH4FVCVoRY4MAOGC
9arLl/tkcK8I5/vcJju3jcDCCBFExzmYNZn8qM8PsRedeDx/alqHnPD6GJ63fGuNrX+QFCagzmq1
UE+C5fwL2GBc64eluu3dhsDjr3hyAa2J5JstlJ2trkEwZdoQGCxspiyYuv15O7bWmIPj2d8gklfi
CSFxxlQfQo0bDKLFOQmhMawqMFehSKkrz6zC0xyMFolPlXbRsQ8E1bUVkh/WKHT1Woah6pzI595X
bYQKxqhKWlUTIjlhy3SNzBlWMF4Qr9pFDww9udZ7rtiBVDCSa7Fk6JyaAWbqvrD46NRPXafgvNte
t6+zLm1Cjb60PMox65E2+kN80yNntPmXKlMVzW5HpFcgaSvClHe6ZmFioFjvg83Eb/SAuPYe9yhc
RZC4dbxcO4G0I40lc1NtglEEV19pbAWs+GtJDjV7rmqyQ8Nm0KvEDhV+LT++9klalnEL86b5ssU1
mEoDevMYs7Lp5UFoFffSuFuaTINNQtEYJBz3BZoy3Af0SeARJgrmT+ejgcL1Xu4kVnANZOpTS0xX
aUG41nzK2HS0qkLh4KpRk6LB3EAkLRmBkni3hRNAFOm8FZvfNwzLRT/YRuMU3ix4xFtk7l6GLjq3
oUXYKD17cwmtQCTPjkmV25rI3alzIvGFlv3W+cFOHs+bsnkLhOCsCzobwSEgxZyRFI2hpy0uwi/Q
aRwdoFa2d391SeAd6gv9UqVksOkAKzgp9pQs89qyFHC8CoyuDj1wvmRfzhulApGiDyNZ72YFQOLp
G58vG2L7kaoXZ3t6XsdNmp4+9fLeHBpMD5Ifi30vjRJSMWhKPZ63ZRvHFRs0npZxiHubmLh1oju8
gBtk/Xdu3ZJmDrz4gjkKP9gcMijSehbEwFGrL+UCY8RoUy8ztunmdqKn0rjOhr/OW6KCkDKBwXOs
qLUn7KGoVlmmqzp7NlXxbHM7WJkhjVbUOLPnecAw26thuLG9MvCWaze5MrmKG3A7dK6wRJRYxTJ3
6cvcGTBkzc492AG9TMLyEjcTO/HsEofZj383fGJ4V3DLVKe5AYLucNThaeMjgpxfLofzIEqjpPVZ
DFDhHl8GEJdaNkiZikP+PFyIJxf9aH3VFfvBpnevxlBaqXptxHmbwahF7wKzucN7ZoBWgIw/nLdL
hSOt1rmYYldPRcTGgyxLfmftHNjVsSPP53FU/ielCAsKS0q01CIqVI/2hJI2O/PH6jYe7rxcsQkp
lpOsAFHMzDVLF0Pn8LCun+0i8Pr789YoRk3WfnBt1B0WFNbUaKfwh1L3zTb9UjTThaEUit3cU189
QdZ9mEk6dI0FcxpyX6GzX8XwqrJFigztGJd1K77f99AHYBdTv2+zPswGVRKvApLCQk1d1+wXALUJ
8SmKqKLLgv5Om/2/mxspHKRgDLVHsXLyZNhr497I4n3ZPFElpbQYGPlC2FlNjLB3HXeo26VzijDH
Q/cw3kDvDZzSTehda0gQ3BtVi4vKraWIUEU11O17wCVpH5IJIcg7MVVNo1ju52ySwkFqa0li1gBh
S/UEz9vxHCwZRQem7HGMAiNavpNR1aOpskyKDSTrnIWmmDED9d1tH0bVdaeSt1WsIpnvnk8uzUcR
FKzouh5/an/OGekYK2eQL5SnlhdRWoqIMD4M3qX7kWeh9felHKFlmTXmLSZm5vu6vWxTxarZngML
itfoJ0HpuzQHS6YtUZXiZMDaT6z5npPHNvvI0RcVq/8PIR/ZaJP2Bth8MQVeFpLxU4z67Mpm/gda
SsRcvAJJKVvCIYHXo840JOmF7eK95qeyZ1oxXPJxLaKQZB4GXKuADqXIb1gCghxV2eR2vHw1QwrM
02i6zFwwXo5zYvTYMSQ4l9z4wFXverCkqJxWLeeg08SstEduXVoq4pjthefilcWwhda5FLZAOxun
tdZjcc83jXO1qK7R/kti9goghawsRfN9XgEguVr6oLpp/RyVckMQJzuy/1/qibbn/hVQWio1Ktin
TsPBY2i/JPZtS/9a3D/u2RAe/A+EXJjPx4YOJoNNOJv63ASfav75I7vkK4K0RiBwBgrDCfEKayUo
tTDyPk3VnTUpvGv7FL2yRIpbTtJpldcAp92Jqtk8tO+cHfavPTnGoaF4BFPMjCuvmLJNvXbCsHH3
Nuv2OXX9JP3zPr+3cyMtmCqzozSuMP1Q4boS1SHxZ2fxm1DwWBKfQ+IQl2DnJ2vbxymIwCjY3Gzj
fR8A17SOiNRpZ33RQXpbBK0VdOBys1GA7Bb+8vVDiJZNIUOom1Aef5vcGHYJmpUZj33JKb4xgyQw
juRO+1xd2Tju5MGf0yZiUOkrnDyoZFq02bUwqHn/vCT5jaarBnHTOVYQ4u+rdK3qZseYDUBgh2uy
U910fqF6It0M2SsMKSUsGSgRRo5RK7nlt/lRq93Q9VBko9hKVbZIQTVZuAV9SLzP0fluMdEM3Phk
+XHeBVQYclzVrYklGjDcad7P9LKqi2NJFM8Hm7sDWlvgZII5WiYGqfLMMtscA4ZbKd9gz4vqtUgE
43cJ7SuAfBi0vaitohlWiGtcetR2/V47kKNzOj9YCjvkAyFrm9zKxcRb5CmyPzPvI+kZmAdwDwVu
aCy9t86buil14ibCckRVkBewrPKZFp63YTvKrECkRWhrFet0DyB1aB/oPg9FR7Z+GgKhOJQr6dA2
x2wFJy1IO548CMgCzhjLgJFfpa6YlO3NZ4UgLceZcIIcDQiVuS9PDmg3nZv51qhROUhCdWGnyiBp
VbIGr2GDCbjY0g4RyU58qIPzc7QNAZkAUOk44LUV7r4KYnyMba9PPECM1m+Uap+0DIP3rzDkUt9O
H9Keg+siTFkfgkjXnz3FxCiskKt70Q3G2yEV84IbId/VCsgKUUUu8F8m/5+hkst6cWfCCyLKpJOT
o+3tixem0BsneskKs/2fU2djB7Ne4aQVOuiOnXg94NIE1NyWlV1Vfa+6q9k2yqa47/Z0A3mA5GIN
bXpNE89ekLES5KdVAPrKB3qYwfGjrk2lm3uAjYthXM2Aa02msGST29NUXH73mcaRZlAbLE77su8t
bw/+hupzjYujKJgcRkBoa5jFbyPqUFsDcj73d5ukmrZvFy22fLNDe2GA+qei8408n7952eBOQTxT
9rNgTXZNzeQRcscmx0NyFRF/LhPHOEXx3LeXNqmdY5bpFmRBXbRd3nBem2BQzCHISMtpvJ7rqf01
4PHWvLOrwiM/tbqZrigthy9arkWKAnyxxt5tKRCbpqZLoHQgH/W5Z0Rj0eKV+OVl8JAdxr2JdFb1
ILSZS6xgpMzZI/ZkpTFgin7xB2pjGSZ+DEJ4y1Fswts1HisoyXcjvUi5mcOraBxqhm+jdTLIQ+Fb
+i075dlRHKTYx5bMClaEiVUwY8zVWV7jgDsu0Sd0c19AzVGROW9GGlTAQ+MCRCOeTFsa6UsB/hGR
V0Z3ZPpSjorzzeb3oXOK4kuUoL7jb8rzJItm7sCEnl6VFrmORlV/ggpCysOadm7j1LaxTdbJvuLN
vlLdLG40NyJ2rayQdpUoKxNjjGHFtI+P2S69zUAAc+EcqnA+piqSyM2Y8g8YlWXeqiq10Ecr7DHG
ZzBDfZ6gEZ4YVLGLqWCkA67QCKGtDhirBqfwsSt/LYPiFUAxbiDZfuvAcexWMToExbGMn7Jdcx2F
y012Ehodo6or4bwbgCzsLZY2NiV4PTBHuKXr/Wb0bpmdzuEHtv7V3IgfsVqRMbetLCYwyI3mC5bg
MYClihUpdqh30XMFIWV9JJumYpwAQdIujPXApneiVztNrtmkuEXZ3i1XWFL+N7VDbsYDsMbiAJb3
cDrqd67hQ9F3l/pZqCrRVpkmbc4GygJ5PbjYGBw8AowPerx3kkeN9jtnMhUztbk7rEyTokIG8r3S
SWCatwwGCscGF/Wm2uehIQejVs2ZciClAOFyaKhzG86nlT7LQVRq7uIdO+TFC5WNOpNWLF75qpg1
vNXA2oi8o/vkjPuIxD6pFdu4YrbkAp/FyuN8YrCpgPDpIZ3GX1rReheZ1e7ZMDy0TqMIF9tTJiIt
WGXecxA1XItjY8FelJo/R3YfGbHvTldm+vkja/gVRlrDtW1O8yScXtPvpuV6mA/nv7/ZlSps+NsO
aQUb6H+AIicArAf3AKlGv7rWAvrN9l1fiKn2lyppQ/GL34eMV0BpGZtu5JKaY+DmcbxyWxr2pSq6
/hcPf8WQ1q6VuF5hlDBKv+933YlddEd6X77Q7bO9Ck1lkLR4kdrGc/QCxrJwMvVA3YUjtp5zYyat
2NiZtHy2YI97bVs+3ffIU/Vbg/vLjvhqxVuFRbLIYEnbBl16uP8w62UEU0n+o12S8LzjqTCkHT0f
o8SrNbhB2XRfnGn44sX5h5KGf7xAFhl0otIwEhsQoKv1225f22nQNB8KPK8g0k7Oa5uiUwNTk/I5
GH7xLvaH6mnSr1n27yKOKUZ0tZ3nDoQrEg/mjEt1XZELG7IKI2uDWnUtoVo+8gW1x7BFGC1sAj3G
rZCrYAd2JQhvi5CFqqP2hkQWRs+DmjNahDzcTUuLVWfaWHuMglXNe+HicO/bm+xiTP3+K2o0/fRI
nuHkRwKuXRWN4EvfrLywXPBJeiZOflCRlbxwYhCdt9BkheImCD/NYNmv92kYm74p5FyuRTt0fTCP
LFQFDWNr/1gjS9lmmTKvKrO4RxeiP3yxr80LGi7HJfbzy+RJ/+JdEL8M4lAlDre1F69hJXetPStJ
bBMG1+XX2bi2q9r3XMXS3jpSrzEkR2XzEBtWD9Myuw4M8yEFZ0MT/Z6LZ716zF0QAy6KM+9WMFkj
SptYxxotmdE1GlbjJ2P8XJmnPw9W6+9LexabwCDnilFL2fcEd04qzr3NWTGgtQiFgg2SK+P/WPuu
5bhhZdsvYhVJgOmV5HCCkmUFy35hybLNnDO//i5o17YoCGdwjnzfXOWqWWqg2d3osNpszYhSq/cp
td0pPsTYtBB9pinAfgPhwzALhFZhCLJYH+NAe0fxMiQEJ+vl/EkJ1XoDwn1QoTG0ExZM9BjFo7+c
hM47jK2nHqiozBNR6/87pRairw0c9xXVCqh8aMvgrOQmjqyHSpN5EbFEWMZiGth8i21g781uX+Wh
SkIbujWk+6i4qzrNXZcILB6St5RQibU3IC6OCNM2bBIGNCDkV+2bJNmdvxsZABdFJE49FYYBgES7
r2pPJbKeMAkAX+jGEzNPwAbVg95eA1EPUZsLhWalbLBDCENA1APWLguJTO5GaB+OY2wbvQ+adERb
yuLZyZz55w9LWD+xNyjcdawp5m+zHii9r3ogZfWiXeybPrY1HvNdEpiSSrTQaGJE1taJoUGpucsJ
FTIpw8JMwGtpCwHr3gT9h+xVK8xy2G84fD0g66NmsFsoQYydjdM+PGIF93Xq1l7p/d+31UKODRRn
C5xcMSMDK159O/+jZsR1JpSipLuFhLZzg8KZgLxHE3xvmr2fOzeq4xnzj1qmCzIIzmn24NxUoxCC
6Mm3luwq8ps8n9c2GQJT+U1sR/I1R589hOib9MoMrR0Ck9y1WykRFTuNDwEPYW9WomPynS896npY
NkVEsXGtvmIP/2pfXhg/LFw/0ijyxZ3sUzwHx8m14tCMzERslzbDteX8DMGuZTvrfqF/atkSKKFZ
oOjrpzrWczk8r0NfqMswqhBtbslFaraeXsn2NQqvaQPBidPr5rqgigCILv0alXACZYtOXsc/rw3C
U9vAsD9jow1qZrWlXQOmth7sRXHN5neV/KgLx5ubr/8GxUU2nRV2OlFwaH2uusX6ZNqR21r4Z2S6
xmfy6yC//HtDnOE246VCpzhMqr0eqfltciTBh9CGbn6fM9nqagxGFOPcysvXZTiHAtnbWrrUVxgR
bGA4U91ohe0kmCn1y7l4UNYTQWDYj8nJybrRO389wmLO5sj4zWkTWTqq60ypB7cN+hf9hMI3OuLs
xM9zkIYx6mn5BkGx83sTkXCmu1OdxmhmiDic9FvzNOyrq+zK2Ok3KIVfLAfZ/J/wu0IFHGULvAHh
Ad8rfKJodpH3cEo1fSkxjBGiGUrGQ/FK9PPBFm1AOFW3qiYs6gUg2WP1GO7Vk1W5MSpj5pGi9UoP
4ushGPz2evIjbB//TE8J2Kf/isjpPmagDcSpiI0GZ0fCnWpK8hCyI+R0v+67tIwaSGeq2I/sDTR1
O3qQaKPQxG6E4DTfQiq3RaGv96fb9DjspkdQr2OHenlh3rWP3TE9GcfziLJL41NRY40l3Q67NC1C
yyH1Zl896Z7mN17xYB5t0A5ex19BofgErjQvCsbv5/GFnzo2GmigD2er0LjvYOyQsCjANe9bWrmb
wsoP1RiEirZHVGlGgP3WR/0ECyU2ommGwxMbWPVULfkK6xX+QDY20A7ka3Wp7D9bq8Xek79QXECj
dd1Ma3aPzmB7zviQVT/On5vQg20AOEc5KlOk2REipiifQK/jfKn75FsWLa6G+3S7sfh5Hk+smG8C
cQYE7C8ZeAghkD623korNytv/w2Bsx7qkIRWPkAizURgNnwj0g2j4i/4TQbOQthj1qBFj0WZe3Ov
PHWu8ZPtjxs9vKH9cqdeytfTyyA5o5GMWEUysGua7efR/FrpaHk1JcGM7Go4m6FUS4JWGmBg38lD
l49BmEV35+9GmLDc6DP/8MzVwmxjBZ8OLNPOQq9bgYMbnlhfsuNLV0FIlNvmjAKGB8tVdSBRWrm+
2rr6iS3nzH32PCwSF5yG8fW8+//w3drcWwd9KrMxley+DCzoyn9jbuj8SUoUgu+57nT0XDvsHZI1
j/FwbXZPzSBr5RJioHpqG1gTA/ohTs8LLQ+hdbCpzW7xwj/0RHcrlpt1YGgc7hc43+UgzfMKnz22
aeuagwljLEh4H2BMoBKOywUpyfhy2lEP21x+FpfIsXktOmFkb2yx09qgcbZCnywKyst4gIQo18Rf
TK+6Hb6qf9o1KHbzxejCgtzUj4b1pPpg14gCVZJMEB/xm7jcEc+2Rgpjwh8w5aHbratrRcW+WGUV
eeYmPnisjZyc+YjzUlOdAmnE9QZe65XM0QG54uzhKekhKt2fV05x7mKDx5mSCgtlCh0coujQSO/p
bj6Uh+qIHTNe4oeSD0FsUt6w+GxpphSZE2vQGJb+0b0OC42UnbFjy+OwS/gz+esNGGdRkmqlg1Pj
vsbsR6VfaLIlCuJ4fgPAGY64t0PsR8bJ6Xv2vaVBBr+yBJrXonOi9GzJ6Qlt/gaOKc7mARtpi93F
MeCaoXd70DjKGGWFJhg77rBqChNoKk8XoOZ2a805BlsVEGzo4XDUYrdcbpqk9tAkKgl7mVp9UPMN
GJN2I82yDm2zVADTkZpjpVeyZ55Fqt7Cz2mDwxmpujWXRikwD0rQEpS77NlV7Ne9Objrie2wrvfS
2pvQLm4gOUuldRmN9BCQ2K+XfGWlPkzYBSnIB/FVYY5Iohfir8ohJvIzKiO44xRdiUhjmwa+qvQY
f3nNPh2KyxkLlOIdmhUDib0Qa8kbGqf1VWuF2RQCbfJQNX1WPRu9kHA2mWe6MXZGfSU7dHdBTuX+
PLJQ/zdicvpfpnY/LRaAC2fpn/Q+Sy6iBGtSzqMIrfwGhdPLFhUDmjM3kxsvinUq1tYtZbNrsiPk
dNKmS6SXzFn3RudGTaDE31Ztr1V7JZH4rP9BNyxNR38yeyZz1n2cyqp1VuY1+3F1SWR5ZIjBOOM4
O3slN6R+SnTtZxip+xWclYPRrm7fOLLBItHH7qgUbzBbBx0JX/sGt3JLpnWFP8PwmeOmaXGIu3L6
ExcgQ05nZw5qEOHsGxKtrlLUsgkXYV0Y1Wgdq7ewcxZtru+NzaT0/RJaC/B/R4/YWMXK0ZWnf6Hu
uIs880bbpdinJ6s+iBR2i8pdc0lAy2x0au9jzGnQLzVrd15VhXkstr8HHz22z6G39r1YC7hwIs2a
+tcFCBNIkbCzzWEJF6zBWK+sE6tAyFIuQq+3AeWTZ0PfhdYYzwjUjwp6C47rwfGgvCflNvLKUxTI
3J6wmWoLyJk3Le5608E8KZ7wP8yTESSn/ehOgfmCVSauvPNIZAC2cJx9y5xEa8IccGs3B4ppuca6
7JfBdM9fHnMCvP/bfhKck1islWqtw6RCtrtrWjQ57ZU2CZa2liAJBdp8fMwabTwtKZqxXTV8fE5R
7lMauVhaCdpNTQIj1HZwuBJYGayVetWbDYyxDgodewjkJJcr1jEt3z5xYGwTL8sZaZjzei/GVKjt
FBr4/SIv75TlLlNNkCvGgVFL4kahsdJAZ4X2GcdBmooDquNizXt8tukxOqB988Dm4eRVHLFR0iwL
Iyo6wZlxOJSuxBw6lHHap/XFIZ5+Gp8I3jLjYfqONWNjdRF5LI6UxQvCi9rgcgquDvqoYJk40khm
ehr6/qhNhcSJio/wTTTOVY+kMWorRqZ7KaBu6Rd7uLT6h7jqXCyhi5xvjS4zheywPnxOG6E4C19m
ZZJUCYTKL2vUKRp0V7V/VJ+9Yj4V3zk6WCAYx6yJJ/d7BekLux6WCgqit9iFMOxnN/MSrIF1lwT7
OfKTNIYV3tgGkLMVxIqbyYg12PmnZXGLZ/vEVsGGfsIm+O0XqM5BtqpDBskZjVSx0Bv56rvQbhQ6
GARO/PPfs9h7baTiHrpTGndjr0OqxZuDNYi/rMfoxOhhpgAM4r8W9052kDKhOH85xyoS7RkubioL
Y0/C6tjXbSdRRQkI3wtgZWNW0A7mNlNvrPLLIGvKZsfyQdPfjo2fDCyLUCvDBLHMgH4mp9XcWqUB
1b71ehZoC/VbWfpK6Kk2gJy9qMbQaYsaArGOz0qpXUs9tfHkKYYkWBWFxZvvih+lKxMjRoMbrmed
yh0IOQ4d7IRBAkULA7SBS9SP/dnnzpHd48ZfqQgJUzriHJNH8sR2EStgC0gbjzVkyot/Mq3gbMaU
6xE2+uAQSTa6pPCaNZPYXBkCZyQsNR80ugChj+NDqSn7UtrWzsz2uSPjjEJNIxVdpYDABFxy3f8a
9ozPiYJKztMeWc90KPmWhM+XrUpwNsKOapKMC1N2UEXDuu7JARurjrXtLX6Fa5LadlUiImciFK21
MDcCEdWkSne51vhtTjysT8BaXbyNSNPMh8mIXDViH3gj4zCSCIwX03ut7JYYJFIxvoH5BabePkEt
d8VTU7nKfsRqFZm85z85ypfiTLWikcEeRlnbHPTwOk3uZ2rt7OZqTSVhlfjh8NeOUH4UbB1NNQch
EOKd9HJZdowuNNo5Xp2d8nLPXHUUyJqlzpsulBvfnybJixT7LnGaToO+LK0NdCu6cbAGYpWls6QX
x5kTJzGsdNQhHZY3spUeqZ95xdMQzDuCxjbZvYk/dmpqjDQI05ncl1jirdth9S18J2KqDkz62nQ8
bx/FR/eGwH15eVXOVTzqKH1PrXMxFOA4U5bkJg2xbTGV9pvJ5OE+u9JJ0r4qcFF601pPvdqkXm9Q
KrH5zMhy9gs8qMQEdxfKFWAHeK8OKDlbapKVjV9W9xnbAYGNyIaEd0RwbhQ5Bt1g464q5Z8ptVar
ZGyKxk+Iihn3m3L9aeJ+lPLr+fthJ/JBFmzmgCSU0QJyJ5Z14LqgTdz4cXdSwydGKa3YxS5PvidE
u9LLzsus+uE8puCWINtfTJ4pZJpnTQ2btPEH9RhPP6L86fzvC+9n8/vci6hbiz4rVcg00no/Uv2i
Vddr0Av++TcYLqCJQ7tRnB4wNQaxkr1lBjOV1OPEWvB2UpymRWB3zeM2aXwrS/b2GgZaaO/VCk7L
kiUSRJbn3a1wliczam0KdYgzGUhvlwE4mO/HE9mzOYvoRjZzL7wjkNGAsArPLZ3vE3a0JLZKCh1I
EA1q2X2ktujdlCUMhZq2QeGsDx1jpGgUoNjZ3TTeObLd4eLfx3wKxXJStGczKTfB3+ooSq02beOT
2b6kOR6L7e/zSiZDYBqyQUgKG7sOdSAkK7nGisqLyZa0g4hvAmOSWANkYMiH07HcQCo+qvvG16uX
qn3R1O99KflSxLplvGFwugVqB9A0RcDoTuaeeiY6kzDjMLkG+qjrfS9j5JeJxF2LEZrKODkdgq65
94zEVZLGS6XZYEHkT0HA/vfguKvJS8dauwZCFbFXH+tXhhDl2bhSQXmTBLGE/0AU97yD43y1A856
0CsAzrgbduyhYfvxT9Ydh/zlTvE/kXV+B8d9OnZqzCTUGdwa/Y4c/U4BecB53RZat80Bcr5H0+e8
XBdA0Lp3s8g18B7IdN+2gvM47E/94OPA5QZCN9bAyGfIihWlhLJrYAXM1jkpw7Ts7GcrJp4VhWBO
17H4yhvL9PE8qlAJTQqCflMDawU/NOAYvTmZCr7csB5QAB3UU4LlzzsalnfngYQm4g2IzxQMtmmB
0w3iYSuWG9rWzxjb7P4NgvOo9RDqGpkBsarRXW1GGdaxD5ImSZkYnDuta221ch0YOZa6xWS91Jb7
f5OCs3Qa0YkVol7s21H4nISL6uVR8vs8hjCe2lwGZ+lGSlK1HYFRDfqjRU03qdrWnXJ6h3UNh8Zs
qVdYxoq1tZ0kKpWdH2f0LKMZnTKF0VO12wgd6crhvGRifbZBhQWiDUfl3wqGGs3JGo0wquahs3f5
fNNWnxLhDYKzOdjwPJG+AYRT3szdn1S2PUXwTKWa+fb7nMHR83YeTGXA7/f5L8PUT1VDnp28d8li
XmaM6u38kQkNHPqoEFdjnyUI5d4776ZuotiOodIJuh6HtvBarXJJfTmQwTuPJPYOGyju6KpBHaO2
BJR1N+108FZikyp6IVYv8orA8WULzKV43FHOEQ2bTgMeBX9d6ec3+uRlHrqNMKiS2G64k7WhC9X7
r4AOn9GwptYgHdimMCB3pSeXaS1xEufvCpxf7++qnZ01ijX8fmWud5Va/1iXOPHK0giquV4liiEU
Bq7IRD2NIPfPWaIcfQ/WUFd4dZXt7y537GBCE/rxvE6IQHTNxFMVdKamztfsbYsW9hSauKLe8pIc
+7UaiRgik7BB4PuwIjsdbGUAwhhmvl3unXDwF90/L4boo9WpSvHcJha1+BgbFGaGmSUGxGgv6zXQ
jMV1wFISxepuVWUsVkKJKBpgWJ83wcKw91pAZrVCNVxD1BNhqFC7qtp8N8mqTCJV0zcg7OI2Mb1V
l6WlIuvnz8ml4+yNnvpN7Lb27/MHJ5OF/f8GRrerpNAzvfG1djdj6kC7TKVmQCyKhYYI9ItqWNzy
HgP9QqGD/QwI7ME8d0tPdRDt+otkF/o11vfcmsG4T/z/RfcQCwb4kE6nb7js/zeyUU1RsrwELq09
5YY1LLAUckXQj82Cb1meTFRkxVbRNzxOL7Ipy+wIDVK+pgQgVMILJr7pgGr7Lw3x1sUdjv3e8WUr
cYSf8AaW05TZTgwy2LjCYipcffymyGa0ZffH6UhHwA7YtJArU5ObqP4Vl81hbjC/5OzOK6PwCahD
RwirdoK4l3MY8E1KHdk5RvIQYICzK+lo8WUGp7gT1FFCy2PsKAO6U4sl/zXnatz/GPs8zf1mUoob
GlnqdLFmc/9w/s8Sym/byLIhAQrWRc5DdyHRkqpC6wTFVsdsLtylQCtAdV2VEmMs6o+l+gaJc9BT
OWPTbgKk/Ggwwtc7jMP+sPZsr3opG1eQScWddRlnI9wCznoZnjW45qbwovw5UZ/PH574q8DWRhW5
UAPUfJz2WBXVLUVzYMhyrzqwtNGEUk77sz+oR8xit74ZZIHxRZcU+NjPfvj4HbSnOyZWKHzYR2XY
UZWPZdz6lvPcLKc8uioTyWNEqK5o3WAz0hpm7fhWs1QLQbRTpy16omxUGNJgDV9X02u7+DRPnqwp
XHRjWzj2/xt7FuXVHLcrbixZj3N7386Pof7LkMYdIl+6hfmg7h24zStIVc3G7yHrbpVFByNsWAdZ
Wnt1SvbnNUR0UyBTZ8ll1QGLC4fXlEQfywL2Kw1PdYIg5xhnu/MQIhO5heC+q6xOs9kg8Nj1Uvkz
SqKlbEhGJgT3NVm5pa7lxGICtQuiNnEbG0S3mcRAiFHAOY11fmjk4SMPxW6SHiSsLGn9a8HKJtCQ
Gmpw/qyERohxZ/4XhPMnZe3kJHdWiKK9ktqOh0hxo+OED3U52J0kPBQ+ErZwTOaNVpM+mie0Zzc+
2HuaPyxHFgeOFw0eJnGcfY5mfRmBmfAUKXaNY4JeN2ydQ0S+tyfY3gNtQIiIUSA3rWLXGL6fP0ch
ioENdQZsH0o0XNQDAzSYXTIh6sHGo85y3HGudk1++28oXIyTGkU80G5u/L53IsS6xCddmnlGXEgy
wGK1gEcwQHaNhyr/HBn7tUa9BKdmY6HHHl30V2B4KnLP2LMVnF29+4RgFqUm3jTwurzT7fVEJ0Vi
Aa796dhukyBtpUt8k/CKWEzKOlod61U1N6rXRlOk5E6IGlNHJsdb5ng4VXVm/ZhydZXVTkTWG6dn
OmC/xaOB/3YrzFQ41Yp30KpZMRbcg5/cD1O7zFxrnPuvlYLXy/kjFFk9qqE7EocI1mg+7p7G0py7
GOI5YTC3t2Yt6/YUOsAtAqd9eoJFL2YH397thkc2z9Mz3q2v0f9upl18gm/ycPG1sapVpmJ9Caay
NIexXnrZCWPtFwzWdIsRDXEzkmb7z5ShtlJyBnGyo6V0WuCmeB93sBUg5ccK3T/nb0v4gW1hOLNk
Rw5sVQGY6VTe10FxRf30sTmynTnZt/NYzKXywRFYBwxLZZxIOp92Lme1GIsKCqcYxVVvr16Ikm6t
/syM8WtWrBKPIkHjc88IwqISiyVgo5ZrZfVn2I28fimG66SXnCHz42fk4vvVkhrVq6wCUpqm3mrf
DxO2pTXHqN9Nw59Jtp1N6Lo2x8hz2mdRU5N+AJz9gN5qjM9VSG9ZD7nLyqFy/neh/r/dGt+z1ubF
VBIU4n1tyTAlddR7A1nq/Sob5BCZRaqbrNang82KT+IuLV0zOtq4r8Fo3MpsHvqEHpyoltin/+H8
3oC4sGzMYgyKaABS99NO3bG2uLWABSldGuTY2SdLdgkPkKCabLPoifAH2Nd1kUTUxPOyyh7bkh2i
Me3YZIMP7/Yp6SgIqMB0TtA0wcW1MXo28m4IW0ydJddMOsazsN5ihPVQ71HW/HX+m2ZW6IPuWxSr
WxDToMebi0DLAaT0SWNDuGl1V7MGDZ0kVBPqBX4YPPuqqX6YrLHUUhmrBcdXrl/G1Tedq1RG1CQU
YgPBbnDjkQd7mVcM6ePtUSduajzplSSCFnUCg4PvTQjuVqweGS+jhRDKxZh7OqjH9mwTieMVSqD8
SK9ZH3zky5rDZHJxmk7ADOZUYAXyh2j5rul1MI+pRDIZBHf/bZxrBVihWz/OUi/PI5dG+/MaJrTj
b0f3oSVn6vq4N4Bg6eEXGnk0elmsh6ZO9p1sc5NIGAOMKo6tUke1+GCpGTCtZRtV58+O/oTCy43e
l5K2GaH1QdsHqlQO5slhEt7rWkXGOO3Z99lkJ+2F9dGxh4dFA9DyFke2kUYWSAjjpS0kpwZtG4H5
KnGgfAfywsrzs5t47YJhTTZuLRu+EEuoO6wYh/AWKbX3EqZRM1V9kXU+vS2ekVAKlN16O3vpNZtB
i3zpkL7w1jZ4nHh5sYKfck06hIPhvrUO1hPdJTtlF12W/eVwWe6w4/xwXidFNslg7zhMSKBSYnJB
k7WGc7WocYe9Xndlfps6tZsSSSpJKNYGgzNK2VIuOUGVHlwox6i6qaPPyGDAzxKTsBIG91IsQr1J
hlXH3lq78+LsqiO6O2SSh6LI9xkbEC5UX9RaLbPRgDdC/UVd3Tb02vxPkUieVGKd2+BwQXrlmH2J
xXlI6z2YxS77ahzAdXXvZC5iMB+PqlbK5iVUgQ0iu76Nz0hBlhf3HSRzqvk0OE+JQi8XbMc5r2hC
x7E9QE7T9CVUM23FRhzlYN1gx8QfG/1vITpv0ZuGLQbKvgimg/KJYjce26rqoAqI5RycUe9mPVHT
UGv9FTy/Q3jt4PF9Xi7h6b0h8OW5trJaohgrFv2gyyWljw0Ks0kv0XDhF7QB4TRcLfPUHguIYQ7F
rmsdf5QNjojFIJQaWFeCbAFn6rDlrxloj29oqB7L1J2HB5JJNEAoBHu7WyxrhJTEez0LrTDuU3Qo
+ypKAPFauiGRHJNo/BQTem8QnCrbdQR6KjIiJ3+qj4xOmlwbmQvjBqIT1WUNluHv89cvTM9vITm1
JjmZ0BACqfTaG1COO1AQ1LGRL8XrCKPC0RidWob5B1lMJLyyjbCcWU2KxmnsdcaVpad0DRT13vqc
cIyMFfUx+qFxubRCFQ2rOM/+BXwM42WJyqPpO8+YoCv/WHswgh301ZWHe2JjgeI5qlgOBjv5+KVt
Mr3C0it8txG2kaPgeZq/Kl55E/rLzeQrp/HHdJCVB4T6ucHklMc0+mQZbNxkbv4arCO1JeUO4e8j
+UcIMZEw49NJRjjpQzsurU/wGMxABi0b2hDMw1CWXfwvAOeiQtvJ87KEKcqPJMD+yQM9sjhMvfjE
bN47IP5LzkhWDSYkaZFAV1PVNTvv/GclCpW3onB30aBhOZpzIGRgS8+xf8gcd019yK1jWMqMhug7
QuMQDBIb7dX4RPM8aGnb2Yhj65fpZO9BDgP2rPibsrrz7RKolxh28WtDIqBIGbag3F1pVaX1oQnQ
ualdm3SuKSuGysTiLqmcaB/lI6Iuu7/s6TEJb6JUMj8hg+BuKSnqhsYKhBjr+yq7Ho0nSzY6IbQE
24Nif8MmOmlsUuHlBzGMwcVGL5/4LM3xsgTKA+Iwv9+X+0/1eaGV9TWzbaCplHOG5krLGS+N1k8v
10DfaYfRtTA6h0IyDHniy1gTbIjAZx62cOz/NyIuqaqMVEPmAYw+qzfqzuRhAHE/FaW/mPrBNMN9
pC+f0kBkVsCxgc4fg/f480iohbGTzg8V1QsRzmqr7MErvrwNBifZ0M1qOtGmQ4EXZim+JDdsy2N8
0x6Gl3HyrZN9WC5krBeiSJ2ljP4rGBfzgUvV6nUboHbZXVSW5i6h42W65tfpJ9ZWURMM3jbrO4ST
5JSz74kyIVbvfCN5SLJ9pV06lt9SyftJGGNsYThPX4DWt1F1wHQn+0eNhzb6fw6D4Q01iNQ0TMFm
vvOFENeSRM9CxUQCE005DsFuEO47yPU0DaNo7vxoKS4HbZ8tzypYi1IV+21pUMsanYQXZ2NXO5Km
OqayODilKzDKzp7baWyjd/dmSa5bfBDTZ2p+mPdiDaNolAF1xPvvzS6KYULRBcdZ1YGh+45xO0yy
biaRbdyCcKo/51hiFnb4vIb2xQhvC6q7IIL8REi9BeFUHdVs3dTRI+o3w+A1EXWdWeKnRHeCCyG6
aiBjCWV/f1ZVXPd9F6+dr1aPRuhO1uzqRZAtX8/7exkMp+Ft1w3KjGqbP0ahR/qLCrPyi/JsLU/n
cURudysOd/VgGJv0RYE4JLduKVGuIvNwHkFYhtpCcBffKr0RO8kC7TJQY6uD8Kg8N08KKvFRUElC
PrGSWRZmoyxHRxH2/e2odLWzJNY6H0sO//Qxel1rPBg8GIzPdKFi6+hfJM7VU7qoeo7eDJ+0T73i
q+RX+5nPHwOyJlinsA/4Y/NaP0+WueJuSqJ4SvzTIfuWlPg6787fkPDQ3nAsbmx7aZekpBVwtPrW
Wi/YS1SXTZYyPeJdOp5NqolxEOxq5avvTm6kKakJLCf4J231OGO/UXINkhKvm399Rpw3KE7fyk6d
NbOEDtSYt0GJOltjz5ZN476mMc4JxFkaMo35UBAINOXXKIwfwOZpgWW2MTzL7AN9GbyUIHMwGZKJ
LPFl/ZWOp78uwriwywi4RV8/h2Z5HU7p1TjK3hvCzPLmwvgcomHUoZ6sege2Sy0gfrVPtR3qaiC7
nA4zhJR4VqG9e9MPfjMbc3NYrg44zEpNq+egQazFKrtS8uRkd3/m1ihnH2q7X8EeDt2Y6XqYhzsk
e4MM24jqFWsBKmxTzGUTbTLBODvR5FnnOAPuC+3kB3yEbpw3btzOu7QY/fOKz37qnHCcazIy3Wyz
EVAdBj5CctdgCPHfEDivpDWLkoOur/OTsHnS9eHLnMqYdWT6zTkke13zMB5xQ4NVPSpF/6iAMDTt
PlXK2Oo3ZyXwFWH3eQv7HT12j1aA5vFj/nPF6ArxtN9JIBskkYnFmYs0p4vpFDi5csW+kw5JXyQV
oynenb8gIQzWaaA5FmNeH3pjm3TINA3bGv1h9kf7nnZ7IiNXkkFwOqArYTmVKiDKfqfM1Burn1b5
cF4MYdIf89l/5eC0oF3CsCnRDIt3khaYaMtpq4N9CcB9E7QN9pC4mrT3SPj5bDB5jYgLtS5MYLZo
vQBB836Z9+vX2WO50sxPfxvElc4MCxO0W0F5vUjjuHAyigcTHvOvpMKBBdNnudrtf9KJreLOn1j5
RzegfIp+tWOaTxhs8q34gcT7sSauusiWCkuO8zUs3DziMTdMu7iEZBjRMUYoO+zeeS2RIejvgz1C
UqvubXxTRnvszauhkPgkYczyphB8ft6u5qHuGhxTqH4n5E9TFe5U3FQ29mh8YtvTuxthom4OqzFI
vizso1rDmxIfVabcrGEjebrIzot92RuQvIrBUaUAhK5HpTz01e78fUgsw+urffP7idJUUcFuPFKv
ZiQ45hullyTYhP5bRy7DZNn3D034tqkXi1bCahfkvh4bD2SQ5fCYDrpnqUfp+ITQd2/QuFuJmjZM
2hCBsdE1bp7fN+NdkX7NI0lQIoPh7kWJxyGjBDAZoW6YYxtGeGrH+yWX6LP4ft4Oj7Pck1bX4RKx
wwOzW+c66/dl9c+rgEwUzm5n6L0wzAQQ5fQtJ2Aks7DY208HSRAsjk43N8PZaqeqQFjE9GA4rQHb
jAJfh82wql8E8nSkTCjORptVGJVoF0ZchZVLEygD4vVi6OCI9P350xN/oH8viF9aoXZWjGkMKEKU
Hzr9rgwf/+33uaqpPnTjkkwQZF4DOzwuskUOEgX7sIyiV5V2KvD3d/Gxdi6aMpg6WZONEANFWTRo
OBpmnDkZeqOJ0NyAxAi5Ax8d9l4XV07roV7AEn+tix25Dxpxk2/nT06oAhtUztUY9YBGqBY5jH79
1o+jX9dflKx3h/4zLXEgVf0rHvdAMZvCGLsCQGC59tCr5E0ZXiiKLIsl1LQNDGfZOhLNrRHiFNPm
ENa3uvZw/rzEcc0GgF3jxhdMzUz6ZQJA/9Q9RxdsFUp0Nb2ojmucKn86WPfT7XlIobfeILIr3CCC
sVUpOg2IDTo9VTQsPoztTtFHjEnsziPJVJAzcuaIBHGXMmXAhry0elm6Qytr4ZEeIGfhEoydEywn
w7e0q0eXzdZn+9Jyqxdwf2J6z8SgSe9KSRKZHn94Qm4OkTN1lRJR9MnhELvdeAl282ACVeth8EGK
v6epp3/9p5PkG7mTWjeThN2ZqvT3bfUD+wAv51jKmSP8epG0R8aeOKhnchfmKK0G7uXpP0G2djlc
5bGreNG+eTL2i28fVLe8Sq96WZgtDFY2sNwV9qVS6PU84iMrgkZ9tvIgXr6q8YNtHaQxhEj7QQqE
0gt4rWy05r3X/gqTBPYyJnAd7cuo/anqvbYq+25wFyqb22EmiNeRDRSfLiQWxi+jBVCopO41P8ES
3PZAfWze2LeYRpbNXYouz9bRxYJpBXQ/8CUlszbydVkahMbaY1XormZOPiGnStbPJvqqtzic/Uiy
ZSz71yoZ3ltdspxUe8Urvf1EhnoLw+ki5j6nCaP+yE52x7B47tVdX0riPKEuID62LUZChqrfe11Q
0WwftjMgSPJdieGlCp+q8aFtnk1HNvQrPLU3LL6FdyWLWiYrsCJymsg3qwsW+/68kWB/7gd9I+gP
AQyGS/ivV8Gwv4GtMTixDDt3kLPT/HH5ZWJ5knZsi5dR+cTabYqG97+A3HcLBqo6Bospgtjye9Lf
9DKOdmH0asPHY+bNQGqfr+sVWH1XYusuAn70EPkheFLLnxjj8rCZ6Uu9l6W6RL5+i8aJYytJkU8x
0PDsM8dbK5No9OsFfLigjTicvmGXCbgVcwD8J3FS3qFnxCuD/mDfNa8rtYYbEJl/+czwxUYukytb
qMo0GMSo4auMClzSuquE12Z6MxiS55lQxd/E49thNGcyVIT7KI8090v53A5fHfvxvIoL811bWbj4
kupkwbw8MPqXxYsOJRqrm9TNLsFNDM8berMkjBa5pi0eF2bOQ75OQwI8x3jMm9uBfpuKgILdeQm/
L70ETHaAXLAZN07bDCPAKvBJ0OEmGxp3NCUgso+KL8yOpl4nffb/SLuSJblxHPpFipCohdJVa2bW
5tq8XRS229a+7/r6eayedqpYmuR0+dSHis5nQAAIggAeU+Hn0Y0OygFvZt+yI9tTN12JOtN3D6WN
TXCHRT5Ms1ZEANPbA8gLqxa3z/y6yEUlG5FvGdxxIedLlisslqOF02lDW3pUUQ9FMyVFBgNOXAeb
b9p77ZP41rv/1UzwMmHAic0AvT5FlnkOi6ZvccXGUE4j1zZ2TnrGLCoT7h5WONn/geE02a9N2YYz
g5EH26qeqA7agzx1UvlptARuthsJwb+BmyPIVLEm5rVIWYtIaCUViu96+5RrkZ9oiuDs3e3wAfEk
bINNGWMo7DVGHNVlN9ctG9LCHm7PRwO+315pbo7Z89aJ7fBWOASya4wbSM6/RnTHgw8XkPWPFGth
fPaaASadydbc+KNxV6N+3T/nwXvabU0T8yXKCy0Rv7uqm7IlrEDPgqHjTz2qIuFoD+RwOTDufrEN
BhcX82FYy8EYWneyHrv5tp+8y7+/HzUwUEfwsfDZ3uTNY6+aZcy6le+jW8Z21h/Ur71nnVLsCWj9
y2i7LnUG4zPnJTVqmrZo4p3Dk5l6WX0/9aLWqL0bHNaT/CMQ5eojy4wq8sSadusc+0E1L/zQXpEj
fdZP9SnxrafLEu1eU7dw3AeKpgRNIzrgJmfyVlexqyD8C8FCfpywPbzyc/ED1G7E2EjIeRiyQRLF
rBXapNF9MtWOhl7YdJxtyxyxZ1MTpTcijXLulbeJmagEeJ3HYm8VoN5Ug/aRuMuV9ZeojCGySMoF
qaZfTKNXAMc0KnuscqJ9UAI2DmK52oPg+4mE48KvplRYi20ADefLL0YDSb3pM7jPXTa0KGpo2ffm
s21yh5kGOvIulGAsYenF6nEwBSUgkX9xma4yrWFFCwizKmguiw9r09vKbP+hyrh0tzZ63I4jSGHc
GPdscUXohtegZCR+7sHcjwI45rBvsuuzufNF4SrG/tg+g1DV3wt/UbdN7dYzPoOqNhAR1Qq+EF9d
7QihxqwDjCJIJXiKetcXskw8TVsEGwg5C0APUGQ0Ko6qfGxsAnIKw/Lz+IdAZSwCvFXZGYWzAzOm
Rhx3QMFSce0k2bkbeSN2otroC/NfBiNFx8i+3s6InE3oUTmqeCiCTXxNj/rgMEJhtL9+br30W/PE
vpQusot9z/0NyTcCmWptYIEFSzTu6yOG4j4kjnlnBYzJBDtU3MsqFcjHdwOR1QIRtAYwvUO327Ww
q3Lfc8/CMGE3xdtoVpuILtDf3J9S9WgVwRC+L46fMbhzg8YzzZSWWcVLYC1fjMJ4BI8qAmslSFz+
x8F4RmMa3UiUpTPsnFl6l0Y+WraQ0Bpeh91afdV/zHTc/YfSyYz4Y6cXdlWT57o0bMOQ77te9Fgm
Ui77++afouQjNbMQLH3dSX9kHLKxj4Gz5GS6g4UckQbtKT7FqcgnBF6ocUdLgoN6baFwUB+OLnuj
kxyY6CPrsGGrw//URLnQUpbglcdWebhgfmrDD4YwEIvUyEUVcJQrfS0BQLrS78LAvFfcDCsnQY8Q
RCM2dGDhybvoeDVcjpBlY3mG9oamHBw+Zt9oSIBZI4yKgrzpGiBIeMk+DqOoYr17k9igcZ8swjxv
olZAy5XrpgB/LEh/VV+eRAF6V5UbHO5bTfNoRrHeY4zOtzBLBBo60BrLzgxiJO3OsNn+pzSQH94R
wzag3PebOslIUwugJPuhV1dD9OXPfp87A5pI10YMK2Occz2q8Z0mCins/39zqp3//XzXTkpI3pgE
vz/6/5BOaz45CK+TuwfLBoe7QbSKUaVyBRxE+x/UrwL1IezxbRSn8stgaZ3LatuvfW3wuNifFYWl
zey76DY5yV6GYY4anXisQTx9/j9YsgRGzrf1THofUpAKs3y+PBIv95NbFdf01CVfhs+TC/5zggE3
URV2P6/fiMkdCCGblaclxJwccAaC7laxYySONGCLIUTZAbPlS7bChfy1iqJkGSGjkmILZ0Rcg3ga
hmV6NwZ3/SjasiLwZ77zZ5iaSo5MwPX6g0k+RdWXThgzdvPgjf64mNHO4xyDIY6NMjOi0fkQHZsj
sRcbR6vAJHeznQ0UFymaoQiXVII4me5n470u2ji/awvY9owKkawwwiXOxTQsfyVdjbWssIUFtBps
7r+3q8HpP7LN6aLx1L3Ps4XjPCzSR7PVc8CtoDtPJq9K0Spj+gI/3otPFpaygsYdlRSsdXmdZsi9
GQ4xwZpPlQ0mru4LQ5o3BeGR7WVNjqaNyaznzM1vMvs9Gxix1kXWCNvOCm6f19iLFGEuti0w+q2c
lNUlynWnB5fl2zOKLQRnFJVRSVYsA2JOn0c5QNvh5d//H0ZxloHTXxMvpNZSAJB7tq2XTXXqXv5x
cQs2YuldRts3id9g/K1yydeqGyqAWfFzLzmjfC+LFo6/HEh8ENpojL9Mmn1qapmG9bKj/98jPmiO
YL12RQOOu8IoMta0Y42pgcrr669frEmZyxoSXMm8Canbdx+wTPqyvnanmKwNBudDFH3pzTADY3LA
8ekaTnQyEbxVlAlFwft/YKFVAe1ymPbnT6ja0vo4wwXWBVvM3/tLtWNn2ZNLXHGKyVzjzVdifRH/
BWN2v7kdVGqmJaHCjt8GLPLWdN+k5FGtR8ec0KiT5wI3EsGxb7mBK4y619A6heodFkbbdTW4BSEf
+rZ8nBS07xW1IJbvW+FGPi6nXdohjfsQaXvRWVjgP4NdPhn9OV2cxRwfmiS+U6rJ1eP6Q7OK5iV2
cxt8v9/KZdrYSJvqiSKlAzu07knArl6VIznKVw3FImY5Iq/evXVu8bggFQ5Sr+Gags1ChTdh5Qdh
s/uBckvwam6PHoZc/hyTi1uKWk9pzfLF9NiV3ni3HuqrxEHXy60Ru9iIcRV6heAuv+/wv9VKuKff
MTK7sovgIFqJfSbOlFyjA/hdDn/G4IJKC2LReE4hVmY6bDPPeIg/YXuJFJBD/izKDkUCcdElxYSQ
HmkQaLI+aAXc4Iv+87I8u8fX2RKJ+toSx6luCfbg4XRub6L5MdT+zK8JF0bATYpFtwqLWXP/WMV4
gJX7H1k82uDasmdNsS+LI1IY+/vGsXqp7q2uA1wUrx4YHfV58WtZYAMinXGhYy4LrC3MYQLoNu+V
p6gV6Ez0+1x0YGT2RctCU9l9tno/Er1Si5TERQNVLlO9ZVU7qs9o0FEduUpd5Ol/+C24ADCq7dAX
BjPeRHPyMJA0UES3giqWQBaVc/ksW1E4C9m3CFFOrW2l/Bhlz5eN6uWecuEsVDmfT+LVqJoOIJ03
u9mhwRZRyZ5u2BZWDPBZcP7Kjz21FNjZ3o0UhAbUNLA0ENw5nALzmc35p1AgJquwsNRvMPKPLm0a
HgTysTDyRr4zEN+tVbbrNNGCVQJfGIyrQG+v1kD2G1/+FPmRaJPM7jfbwHHqlDtFAw8V5FqTrwWu
vKSya9ESLeYjl0TiIqehZFKKRWC46Q7L9UqyICllX9LGm9IEV/k4uJdVKBKJC6NdSWitp4CLsBDT
SD9m8fMaPV7G2L8JbPTGxVI56ce8YqXMosXEPKNjHu1ienm9YOvrRYUlkUzs75tYGoYLmFAiwIXZ
zwRSJd+TUWDhQpG4UJo1Rp0lIzCW04i2iMwbD5iZ9v+/LQD7addGgVxgrecFj3QtDE/+Csbu6ylg
hNbrrXrPqrSxJ0y7RH7FB1qz13T4L6tnSo/hiS2aCksbi7eRscuHVsQ0un9B2MjHBYwZOw3agRk9
CdgysPkQHtjLT426lSi476eUZyy+zU6fs3pQesQME/unHJqEv8r2zsT2fGlO/TKqP2CTDNa6xYE0
zk6rGbJdt7VkZ5qG5lbdu+wauyfm5h/DRZTZ0Mtu0fGPKfsht3s1w2KgVhecZyJjNbiYEoLwICQs
V0qyl/1XVRAFww8rx/g7Mx9ReUYkFBdTNInmoIIBnKTdaa03DL8uK00QIg0unBRhGTd1D2/om66x
uzV0uxEP/YPuDjmW3Pd5IvhKIkAuoCyWXKoGxVeKIunWqhMHG5Kvx8rHq7CtJH8YWgwutFjtMoHw
EOozMJeDJYep3x7gffNp9FhpVeTsoq/FxRY9o+AyWSHcJN9boauPz5e/liAZMLhY0jW50lklfl+d
b1sjMMvSthonXL5fhnkrhgmiOVOjbCO7iW1ar4M+ti1Mc1aB1Lu17psxiAxB16zo97kQtbZDpipY
pevm7dFUPw2roNGO2dDrc//Vv5+/Ai5SW8VqWi9uXX2Z52uDXEup4Ja5EwdeY3DRRola2hURZJic
5iN7KbA8dcU6edM2fPkwi9LAt27zGo4LO1OtZZVFIFIoj6c5N4NYjYkdIp9paTi7/USEXDnsJy9p
kQs9xdLmXdwCkiWEJVxH/lIfMGrhsBmjRlRXF30zLhBhCVmBl2+gRa1qN9jmRms0OVMRnaLA9PjO
1UENMTZo4LNp1DWKb3n17bLriMTgAo5WpGqhl8ws5kPZ/+yzIALX8p9hcFGmVEYDBXUmgxk9mT19
LMrKb1MRzaVIVVwUiGlVhlVRIgqslpvVc1DMg/9nknCBIKVWXM0mIGQZ2R7JbWmaHbUVrlNmpnrB
lPkL4pS12BpYwrhIwFZGNEHXu2D2c1q7dcobObKtwx8Jxl8WqRQvTa1DsIrOuIuirK1G6IKNRKw7
AnNTubAQklGmE5ob3GI+EPJp6T0UNAXmprCvcEl7XCBYsPRJxvpKCBOjgzg6GE7imS5G5G7RPoXX
KcNVg8VHe/YMPhxJYCI7NdpXkU/lAsNUkGKqDKhy1K2PxJSOVa4Hc1v5Go4+DTSvHbHs3squVGUU
SC7SLvv75vITl4WpLewr1smDQR7l5XHI/nXpAtKBiEc2sfzKeMMlm2GTTdR3GaSz6OdWTr1e/Yrt
lrlAkreJw2sYLizNZagkSgWYorwqk8FulMKN1o9pIxgA3I0ZG3G40DRkcd30Vorwp9QPHQY47bJ5
x+Lq18JwgalIEb/jFsLIJ2I6rA12PbSfWpxNkxu3jox3X4zAvsOhN4JxkWq1jIwseBhwSdQfpqS4
0ts1swdDlLG+5CZvnO0MxI+9LlqugM2eGYRv4EH2QBVnjO3sFD8a7uCvTrzaOloG0/vqU3enfZJc
0UG8c0F+pV6e16gGxZw66hC19Zm3YzLVBYkS9QZX8zFvdLsKpnN2vWwjMXntZUus1lHRA89IP1nq
IcYgkPrvWRWYTDrWnOJJHbTAXAij4bD0pMgXV9UfaHkqE0G8/x9KOwNwUYoqjbw2coGJYeoYeBGo
nMLJWFkmeUK6hLu36Jlj39POgFxsKqk5KEMBwGZVflFzwbv5kL0nT99ojYsa02gaWRlCa/m0BnlW
BKk1B5f9ajev3UBwAaNeaYrWfJYBzK0vzf2tPo5XhjwfZ7z4aaRyLsOJtMaFjjXB5E+lQGsJCdr6
MSPPl39/P86evwoXJrLWlDoSQZx+UtyV/JDm+irNJwdnl3sZaf8CctYcX3uJq7gYowGiTI7is+mK
6JRh9qA6ligDihoc9330t1z8nGOvRHE3ZJCr6nySftcsvxON8wgF4uKANcqrnBsQSLn7u8dBj2xQ
37mqYx4SIYG2SCIuIpAuTtWmh0SKBgYH86lSsQRedByKQLiokDQ0zsEOgmA+BjG9J1awisZDBRbH
z61ZIH+0wgkQ7Wx4dfg9HuobLZOOUy2aqRUJw0UDOqlR14CexgWNEq6hn8nc+LkmWtwlQuECgjYb
ckRVyNNZt1MI+sPqqkvvL/uOIArwZZSpjKLo5WYzLre99lUh7yoObHyTCwNrCF/JQiaEN3mGk/tg
SBtx34gP8iF3ku+XxRGojB8dU4oi1hpMg7pV9DltApJX9iDa7LCPATI7WQUdAxbsvD6kqVqOYUws
PNR01eeaTv5UWs+WJYpqIhguBgxFgh6QBjB5fSPNjwkx7PrfP9OwXOAsCuf5tIjXOoqAIb8Upr8m
UubK01/v+SZnEM7zhyXt0qJEZaZKP+WoACTSqaACMxYpi/19cz3RonTQwxoYZqZ4ZZQeqtHyl1wR
nJnsTHybkZ5F4fzejEpQ0XfQVyQ73fDRLNyZfgnlX4XqmfofisR5P1WkklpMJKpc19aXkdxroiUb
+85/FodLAfAm2MVmAwgiH9AG65aW5F7+9rs5jU6IYqgGqMJ4wtOUjgr2WkdINtfWDqebBQUGAhbe
mlwVYWVfBtuN/2ewN/eFjvZaYkizq1iGP0ttAKLhwFyKAzGowBB2NbeB4mKAESq1FnaQy8BW3KmZ
7HQNLguza9EbBM791TrLsOsXCFJR3bVlFIwl/WWolkAQEQwfAZo4sRolRpZGv2N4yZbjW6n0L4si
Uhb7+8Y54y6J6oxAlCrsDG+k0xQMqyy6Look4UIAWbJ1mVpIkptHK/aH6XHtBGsVRRCc+1Mp1TAW
DwgzWb93a3YtN10whpngm+y8JSIsb7495/qT1EsKynQzKM+iW+qzubwMQ0H6/Qtng/+eidPXgFwg
6Na8XMH5MmMjXWtLGnUSNRcIJXJOLg9YsO+ulWMWCcZHVKfSpHLL2SOi95r91Pm37tDO/drYqnEJ
y9YAzgKmiZdnLu2oUCc6Vsf69M7bwAaOCwR63deJqUFzcVI4NL0ztMTu3lVC3YBwsWBVZdTSIybT
8lVdvxfKh1A09nfZtNGf/lptJSnjVF4hB1Yk+Jo22Xm2OqYS/lGItmQuFHSzUiFBgwe1+QgqxMHp
tN7pZ68X9fBcjjlYp/lansYqhqRicW1ep09zp96mwpLozg4L5jXopMb6CgObPzg3DQd9mqTSnDG5
V462ltt4GQJ9m3wkd6NXEWyDkw9gpXi6HE33HemMyvmq3HZZgwmn2UU7lJtQbKh8GM3UUXNB5r6v
wTMO57B4Co1ls2f5ZxTU6sGqBafCbi511h5/aVeWkrRVid/X4xL5Z4U6geVOBE0v3XAYVPVqsDqB
SPuqQ4HZxFw1luByRtFZ/TQsJiDT/qaeMNp2ivNPpojDYd+VzijsX7E57lZ0+dXyCBTFOinJnQSS
bdEQiUgQzvIqJDmVqsJbFfO5m59qcqgzLK36ddnS9it5oFP7R1+cqUkhtUIk0rOrBdId8aKT5bGr
m+ZHTg3e3PeVWzd4nMkV9awZK2VB6L6+bo84W68oEFHMvv5/pkYFWuSfwiwK1sc+gXiTFDlkuqlr
tJIl4Mr8eFmPAoPgX8Cw98OIwhU4cnqo22DBJrPE/zMI7oRAl2+FCAWIVv8RZR/C+qah73megc9g
P6SpGhZP4j6YIdHXiL1nSMuPAeTxYRh/S8HGdVkSZrpvrlgbGBaWNt5T0bLApjyWxs2KrSqLvaTX
jfp9BC95SR4vY+1+mA0WFw+qstH6aU6Qkyg/8+FTpXW2VD9cxthP5jYgzAo3AtEsVSarAAi6FGd/
rWwsPcCyo8xJC0+/Z6Op6Y1oQelu7N5gcvGBlCMdFjy8gnT41pq9TPUuCyX6fS4wWBPRl5ri9wup
/65k4TeiifJF5uuX7ICLBYZqzqQLAaEF/TE7JYEeaOgm+febPHCG/6MpUGJx6eLa5lOrJ/g6uvor
o89V8553g83vc/lhtzRyouXwmiE7ku6un58uf4mL7oJ/P+f4o7QkCSnx7w9n9Va20u+Znj2ajXmo
De1U5pF7Ge6ixwCOSxPHBOdOQtkDVRloIUhcfX0Q2JZIImZ7G39h0+GSKUOibln81bhp6942k+fM
OqaZYAuUSBr29w0U+L61si+QV6cROa5WYsfaeksywa1x95jZmAAXADL0DQ8ji2jjuK7+SqKPyzpr
rlSthb3maPa+/IlE+uN8vxqaZozZJbVfKhedRDZmnVxNv15D1UZFWYC2r0IdNNnIf3WVfw2p0tkk
WY43Wmnxi+GLFgVy/emyQPv6O0NwJp4Z3YAyEiBMZTgWD/Hox30NhktRi/x+UDvjcLYdkrmqyxK2
vXb3lvxlXj9flmM/nTLOAJxlw8hqIq0QpPGKCT2Ytc861vHY0g3O6vVB6P37lnUW3c6InIEP6VrO
4QzEAjdfGYt9YptGHy+LJbIAzrxzMg+anqDk3lS3oXw19UEvGgQXQXAmDYLxfBxYy8YaT6pD56kC
NZRyQBuCwJpFpsada2aoq2uSMiAFmjKPJQqHXf/5fV2lm+/CHW5J1WVyoQKH6t/D6KSO3/7om/DP
IB2SqKxs8PvNLNm15Kgx6MmwRfcyys7WTWZe2ElpEBXc74QTY5D+iZ/LiW1qGECRAwpkMtnkA+YI
sKWE2P3PgjhpkIsWKu/Xec7YfPKeo9sLLHKI3RMasZIH1c1x9Z6+FHjz7X+KWs/3Y+pvQfkM3kQy
1VkLwKQ8d80u9JZ5tfOi8VWzPUa1LDgxdu0dmzdVAvpM8oZoNFJHObMkHIHT/DUFoaUS2cu7bgwb
DM7US+CuFms1KczH5eucdnaovefGsIHgzKMzZlC6KRCjn31UkhI2Qn+4bIK7Mfs3hMKnb52WmXmf
AgK3kyeFGs+TkKDp8sfAJorXScKit2WLF3JkiNWTbtyk5S/h7W3/ZNiIwR1xcmEt01KwtCqz02N7
bfmRB+5hy1YDKygZAahAb7uBbgPInXVNjjs/I2fAsT3bjfY4ddgHUDmRqBy7rzwLCxQUnaCMwOGA
Sjya60iZXUtVbo3pLxi1s4aaoG1q1z3pGYU7WMc5lTG6LuOpbMTwIUpu5ceceO3ynPx7WklEPEYR
jYd9k7whjutwPZbVUmOPcn+l65URPU/pw2WT3lMZuBc0CxUq7HHn10HE1ZSW+jzhjVG5n+LPY/Ip
Fz0t7n39LQRnbiRqh7IgMwoSy+yUY5Abp47EttE9XRaFOTh/h9vicF9fbpZVJzlwxqX1RmzbjQY3
pkFOe3+MDhJmkWfiX4bcM4UtJGcKcqwsZLYASfXeW2iFfAfRGrOi0nUYvWPoCx3ym2/FvuXmAoEm
fdWooUSwf7IR2A7t1OuBepqdPaEz0ZkOukCjIuNgX3YDaMqgMJUmALbz1TTdpP2Dnn68rEERBJds
4W6vzKkJDU4JmrXyn6b1XLzHjbZ64w4fzcgjXakhRpUco97Xl5vsPTdVQ1WIplIDPNR8m2NYDr3a
x8bs1mgitdFS9zAb1Gt7Ub1qN3ZvgTiLU1ElNRMNQKNPfySH9YBFCx80bCGJnOYu8kUrfHaGr2Fz
G8E4m+sHpZK6hOL7oNlNQ//5aPpIEMCoOzp/z22qkx11zkDt9a93mMYGmrO+do6HMuowJJ9IUuPE
Q4yP12s2xmI//xkQZ4N5kxFJZx8PlZPeUadItvV0rOw1KkQX2J0hUaZPkOQx1hQCvsfXLhWD2NuM
KpROWSJJHPT1X8lHtm6sFm+sYbbwJiBusLjA204VNfLMRLJ8DHMXAhGsQFW/F0F/ymJvztkKcuGy
WvZVLoFyUbhZm0gdQJLuxsqvCFmF0dqJep3NgkkzkWycH0RpalpdC9k0ZP7DUUnfUazZfifO7uWs
HFdtwu9P6w3m1hPz2IoOj93Qt/k8vH2HmUmzGRDhcoiHI4aV8aonSIpFauJMexmxfhmkuggXqXzQ
+z5IW+q9x3vOFs1F1zqDlyQFLLoOQX3QXXXaD3UR1DWFbsMl91kn0SFGEzTWEU4eY2SNTuVB9ktv
OYhCnuCz8Fe9uio1eaCIeIWUXEtDdlXVYaCvluDWtXul3FgYf8tL5VxLS8IsOGBTfutVEsS/GF8e
cZdDKbzB7otlKopOQdcj871RpoQpCqz3RM/azTC5zbfYyd3QNa/lx/lkYjeyn2Gh2b+niWLR7jco
3yPVDmZCphSgK2rEme5G0lFWFGdtBSn5rnBI+nXFMBULtFSvo2q9LnPX1gg6VfUhH/8qMd4vYrfc
9aQNBGfmGrjQzZVBqLkvW78q0fPnbtzc/D5n4VhkFql1D1VV4WQP0qfO+jkR7KMUFRf27e4MxL+E
p50S4ovgUjH6/bFzkq+S031RThiWuImfl/dcLzZg3HE39Jq6pOB5cwv5vlz9cvgrb/zL8Wc/Nmww
+GPOqFtlXIBBAtaCMyMlaj0rwPi0+M1YYAUGd7oZjTXRGRcm13jOr//eAkIf1Nv+RH4wTiD9KJo2
EVg2vyag6eiURgYAw/ykKN+MKJgG0YiVwPT4TnZlMMvaKIDRxs/zet1Ulleb1+ss3DfCtPMmN9h8
Ke7EazIDq5OZjb8MNvvYeB3746k4siW2edBONiaQLxuHSH1cYEApV1rIimDe5OpTk1Abm3Zu9Fw+
XobZfXY1QOoGkj9dpybf6zEZizJaOYJ5g5Ft4mGHz616o9lOaate4jvmu2bEt4CcKtHibJFqAeB6
lx4Z30FyI4OQgoLHswyawx+Kx6mx7cfBCDu0Spg3OH5BezmmTvyJbR+OsDbcLOzUyQVJ+a5R6orJ
nhPAL8g/9cRLH0kmS/Dm9lDSE5ZA2ovk5LloRHnXozc4XPTo2nVWaAGcnh4I/ThoonN+1+g3AFzI
QOdMrIUmTDD62GPjunpAzVq1tafs2NqpLX/qRI0tIonY3ze39tlYjGXsARhmV/riDaKccv8OupGI
Od0GACse+nVkmUv5OT82tzG2NIeu5jYqsgjGh/KehkRjg8fZekyjIh4WCLQoh2LGQEfuUfznso3v
a82kKssiFGJxJq7GiVzPFmqHswIyigrkNbNoc91uMDLQ7WhhwYeh8bVdPU8msPsShD9yalTF1vVb
RRY0ne2KscHgzJkmUQF/ghi6nvtj359USTT6LoLgDHrE7oDQSCBGNN9rZpCqny5/iV01UZ0xWKG8
iZee1+aV1VFPQmZekfKFjo4KtmBlevozDC6bG5o8Hq0aJpWBUCr/3KunOhF8CZEYXEJnYoFpM7Db
d5lem8mPxDxoiSC2ME28OU/PmuLZRsa40GK9BkRCZbswPaW+VcvbCToTNbiKkLg8rtfCtWnYOZqM
YMekBagdv6vqFzUDianooU+gOI0zYUnP1FhhY0IUC57q50r9OVXte7ydorRO4YyKzjfsylXbkWFC
Ejy1022Uh1d9IzpY9nOCDQYXtrA3pk9mHRi9nya24hOvJl4SFJ97b/aKL8ZVGaDS9B67PsvF+U5S
d5h9GIBZyDetdqeGt62QQoQ1Kb21ujMG5ztavJJOiYBRaY9h/NTHbio/YGQkTK7q9Vh2qd0LH393
Y85Gl5wzpfpCo1RV4UzWtzX6QkZBgWHX5tCjq0AsBUzAnH3HRryumo51HhXCTvmgZ4di/Hj50+w2
cBsbDM6uzTQdrZItR5oc2Vk8kBv42pdBss2n/pTfIgO+aVNXyHctkoyL1m1nqVGvQrIyL+16la9p
O9hqlolSRKahN1axkY59wU1SUFhFnDRISXGtxOp87DcOE69z0VjpTYfqPdOKhmkh18ZxDf4dzhxU
2syZrLVo7G/7r2N8RYzZmxbzPTXGM8rLgpSNSErR417ZAWVa0K21ZOnToIq4RPc/z29JXi63Gwx9
DutxWDtsX6KTF+sIroV2TOcxuGx8zCfffp0zDGd7UlwmVsEUluLNNykfY7rYWUi9uvywrtN1YYku
KCK5OLMD7VY3DDMAQbiU2FYNXo2EPCzKILC73YNp8404s6uMZaYl01/RKAclVE9qOP6KB3qLRRoe
GVfnsh73qycWGvoVYmILPM9p0BZmXjUzZrFJUILIsQpWDH04bPcYirjP73oC2aBxoTZDp7XRDEBb
Ci+Wv7OXRdEozstOOd40KEgvNBWcgio86rXjxkNXxqMGx42vF7zxzMf8iJqkgxeX2C6v1Bs0RSuO
/MQIjydR5WH3KoGHELSeWBTQfJu3lQHZWjCvLd8v6aFE+QZb9VxynOhx8f+fRYF7dknxno71eqiD
vmGbLWlcRxY6bFwVHlBIqj0mjiUqIe/dXbcg3MlvEqlLk2xCE0fhd+FPDe875sEk75lB3MJwh/2U
N6DdqGZEwdjrsSIKbJtjIXx1ZqHhjX1sNMbZ4NoVJZgDIQx05bIXq8yL/0uRU9+IGqRFn4cL7Bij
lWezh0iYn1rqr8o3tf4q8OC9g2qjNb5bLQ6tuWrl/8ozHot7xvLSe/GhuhNNAO1lLVsoLqsY+nlS
UBhCcDcGr0xaL1vIOxK+LQQX2FvNNLW2BEQigbMmsuvY9JNFcBDu2jOW98gEy7Io5s9eh4jRDFNT
jxHpsjHzcGJ5TSQfrSry5KH3Ln+eXQPQNQvLDlD7Mfg7cofpBXOqCQ4qzG6HykkLE0w7C+5Nu99l
A8IpTa0xTSurMuvjGo7jpN/hEiM4KEQQnMqSsNSsVoUcOqWfjbD5uBT3lzUlQmB/32QO0yhr2FcF
hBZNO2MBGg1cnARpgwiDfa0NhtqMFp7dFJzi0vJ9UeZHzfr+Z1JwobKqp3pZFkgxyrNdVE8WEYgg
MiguSK4yCOZiPH6x4TWa9N5Qn7D3WuCF+w5ytlo+RuplFhe5Cj3R7BBLob2qSBp7Z4mT45/piwuQ
fbygey8FkgXiY/2eiprbBOric94wU8ekX6GutbmZzJ9L4RTJ02URRBBcVIwsAobUGBCViqncLwpY
yo3Yu4whMNyXNG5juPGs6fowwHBHNfo5ofbSdqLNY7sQjNdKpgY6kvkylZmuWkfQjuUuanFXjuS5
W1eBFLua2kBwZqV3oHKvJEBE1W03H9rypyHa6SeSgrMn7DCQWpoDYuof8u5hWt3LH0IgAl+iyvO6
svIZR4ei/dAMZ8kquxn9yxj7WeRZT/ztXek1IywtCCHfx/TwQrB+LA+zbufYUog0MhEusRKoja9R
DbVR5hOFWJ3yBXcbCytzL8sk0ht3ftRoAW4LGSKN5RdVO9RraRNResLM501mh3ly9G5oMnja2L9h
4yQzJoTMHA1JYNSLvk4Y25PS6kcMHsIl/mqs5odREW0zEyFy0V7plbrHPRBxEjuUjcnrquehupfb
YxP64fxwWYW7QXkjHhf5EyxOWgsdYMuIhf/KDR55vKi6s0pBdrT/qc5q5Ly0ixtloZQdkiNx5vQz
NR/7f0/RDf68jSycm+pzGfddBFk0+WnIH6meOo0pMLndu+0GhI/9WoRF0AM7i7X71ac+6y0trhUn
tF+47gQJkhCNOwaqttTxGoyTLMQGxfvsoQaZ03JHdZD2VmhFoYJA9D+CxO/PxB8JGeZ6MrWDdG2E
V1rttB4Zb+9cO8r9/7eTfrfgR1HxMwkFx5NMOR+Wi2axlhx3TeUxBckKygUowcXouVHui+NwvVyD
rsHVBI1r+1Z/BmWRa+PUozrrRTcD1EwfSWZbVmM3g11Kgjxk3+jPMFzs0JTKjJW+R0t/F3tjFiNm
zFe9VHqXfXi3iL7VIRcxeipZS5ZBnPaHEazueJedLCxbXHUQp6ledjccRHuPRQrkwoZudkrcN0As
ze/6f0i7riW5cWX5RYygN6+03T3ej/TCkKUnaED79Tcxe3eHwlCNs9rHjVkxu4BCAihUZa3fM0is
VOltTQV3ENEAcqyxVHZnDiwQYa/0q7Wk0Vrap9V8OT9+IhSONyTFoHaZAAXisq6cR3V8W/dP5zHe
eOHDPoJUVgXuYFkfGqemcwc5zBKXdhWZbE1YRX3IWko2nijYt7t9IE5koDuCYnxoZqo0q77iWsUq
82pXnr7K+YW+Fl5rpG6l3xhyeN6w3U0ejwEqizCrULH9dSnFM6ESXBx3UcP+PLVzOFb08N8gOPfO
E3vSxgJDZ0zhWBzmUfD93RHbmMA5c+1UDakIzilq06yQRXPcQdGJWw7lI0melckMtExk0z6zb0DZ
j9pQUNXpeGDJMW7Z8+hnB9Z4R3oafDSShJgU+YNnViTc/DNJnIdX+piVpQ0wq0HV/uwcet1ba1EU
TOAKfI+uLJ0UZ+wwT1D7i/1SaiuP1F3yB9m6G1v4lqlzY8fL0MEWx8juFHvwUTMVnHc40eQY6q+T
Q9fMRsNUeET3ur4mhyKoouV73bntpQYBIWIJDhW7bGobeBgymAzO26688QWrU83cHNg5tlfcji5e
3KSuYZkHbRE9uO7P0TsUt/PNi7Xa1VtURxmv2mXwVNMWBA/ZcvnAdLajOjakhByVr5bqlKqkUCUA
na4zE1j3qrUK0HvZTWTrxvqTDALLQf6TiSa6umZz/GPbk65MTG59dKorLOWnxRr9ySKiB/fdgdvg
cCSU2k01LyVqqheaeRb5ZskCFmI/9MOwbQA4FkpmuxjzAQCSdm8rF4lzY7fReb8WQXCcMxUxisJB
OkxcIY0W6blbx/rC0PuX8ziiseLopiNjK9UacGY6Jk/9RAmExTpHQAS7q+Z9wPi86UIrTUNfMWAQ
SnNtiPFW00WTHZpYcEUSWMMrzhfxiN22YzilcsBGEVRrKrgd7RPOxhaOcBYk2JERasx+8kUJWePx
+T55RMannwaxJwl2gz2D8LjD1otqIo2Lu1RUKkmLRM/gaUaeuHW1Xtm2KEQtwuAMInFqJ4kGDDyL
HFXZDGprErDmnjdvzeBuDmo6yu00ASLREC+p7/MaxZ+CiRGZwf6+YeahMvpcIwyjkz4jn+7UrEXw
7xfL1gxm5gZiTcuKtEzuRotPc/NCRYoqbLHxvLL9PkdcdaynTmvj+501RLINMcleq/yxNV+qNX6x
Uu2T1KFtwzSLXrdFY8cR2qwtip0VAC5m8t2pO7/LNAEFiCA4QpttyVibDERDEiXxSxNJtrVqCkD2
eGY7gBybZbUiEc2BHYpUXZE4gUjmcikZ0mOrW4L7zu79e4PF19Uky2KYhQyD1hvT8tjj+XwhPZvg
t8Fl/S0cvxck9ey7h4M+3xoEsXW+5GVyhnJMlLdtBz1KxqtRPdjL9diHeX479a1biJbUbrUkriV/
I/K8PWQtMQcJiPNNv7h2lBxQweGmIXUVw6UnEx3Gx0gcjdzl2C0uR3uS06a68bZfoM2S4rdR7Meh
efO/DeuuZypomYPqJctU+Vz3ubW6WWswkXVTEm/t6XeddoKp2yVA1ZId0DgOjbzWBzH1xFiNFOTU
f22a1Jul26YRtSTbBUGyL9pfIs38g2rnAM3rdKUt6MN+ovQ6bh4d0RFuf2Y2GBxFTbRsjHEGhvm5
vkSdVxgfjaD5CQ1Sr0FGxR/w7QaMo6U4rQ0pQ9QJ2k/lt3hIrkvF9s9DiMaMoyU9SdUY/Z+gsgFJ
1XY69MutLDoysJ/5gdY3ZnCs1DVOgcINXPObQY2MJL+bxyUqSP4oZbNrScp/M4kPe0qjqmaTCjgr
DRT9yujD/k+aTdnvFvFZXnU/LalhNnig6Oilbiy3xHjuLFGIUzA3b7642W4NbWnMnIVHmvU6z0KJ
XC9K8J+mn7/OtU1mWnKBdKvOoBdzP3lJN0fWLCph2N2XNuPFKGhjSaJRpI0tGK81iT2TXFZS5Za5
6iKeJThp7QYYt1PDBnUDVa59Cp0xODRUY8L+vrtJkQ4yOe5bacvddNEfDIG/7RrH2FNDtRC6fHLu
XUPpw3Zq5DyhrAEnlsei+qTQ0p2lH+fnSoDDxywW0k+KyToj5SpeWJdI6YqgM70ZGRXngXb97t0g
Pmyx5FROSwdAfZOh7Pt7YgyROaUCFDbnH1hhg6L+OlE5lIjXlnXCGaYlNKXyFOuiaDMjr3MQ3LG7
ltdS0lg/j0Ud3XG8tvHMQtSLAv3AxsnyNFEtpmjgODe3ICCvWSVMUrTeXZuDObfeKhIt2mVTG/cQ
BC2g7/Qmq7VxcFmya4mwdkVpc6e1V6nxmb0eQUZ+oaIp2ocyAIOAnGbwAQtdjycI3OJkYHdf5enS
/GJZpo/wgjsMImnvXW9AFOZvKG5fHZ1ek5sasRHbXF4WvTsRNJY479a762cDwe2mS746yYz22sgc
GYMyv1mWWz3TXUckgSIyhdtSC5KpSso6EZK1CGU0Fs1LwWlKNC8c44x10bdOAksc62mNQ6o8TStk
0+aXiYgaMe8f899HjT8CZ0Ze/iU215IKfXK7wjWc/irL9YfSsYM2bj3HyS/K5KszUb+ZLcstVO1z
IqyC211bm9/BHYkdCFCmEtMOndv8KqvVF1N7HhyRrtmHNz4dtVyWzJ74DIToZJtjpVXPUejTr7NH
/fRxeWb5q5JnftfRrXe67G+6p8H9t9mlPCTHUinVex3tJ2Zvmit3IV/U/LNKD3T49O/c/w1GkVWW
E2wrH1517KQsqWmgLWwpXzuZ4U+4qpXqS2c8nMfhJ4rH4UaQJIhwrqz9bCu9DLT05+wwElH8fn+e
NtZwg9Yr2WjSDAJUbWAlQXU9RCSSgrnz2lfFg1D2Xe1Zt6K6WZX99u2GwtvGEXymDTUxLdiG998V
8jnTofn/buiOR4MVGue17DYXujv48WsdpIFxFGk48ezC/wQ2/Bv6z9CiDA9q4+wVyl1Hj50p6tX6
4dLLI/BUrC3DNK9ASK6hvBbKnh6hFj9YD83FFFq2pwSFL1YmErkNx862tCJRDapi3ih3wap33owd
uhCFe0UoHDcbWS8veYoJXGJILKXPMuL+mqG455eAaI44fra0MtUSByO4TLZfWGhvWgseLj6IJHCT
xB8GHX0cWvTzxWrGLRShl4PloZlvoOKV1jqet4bfN3kojnlTZVjXTsNSWw3FqxNoMdCX1CZP47T8
OI8kGDf+LUs1SBUnBYwy5FuihK0Vnf/+h9s7bwrHGiqRi4xYmJgKhTko3m4jekhLd/XwlgmfFvGF
aCkZHF84OpFnvYZT90Fxzcqo2h+Vh0z4G9bBjgIVKm8XydfzVopGkWMIOdNw27YxiiP5NEzRTMP/
9n2OH2ZpdeqYkWDSPRvaYZ3uz39f6NscFUymvtYZM2BJveTQI/il+/mzExleEYqO7L/ZSFhLAtSe
OR9yEIwyoXbTYYqYCJ9duuib6xeePLh/qSGoF+kpCUUyKvtT9A8oH6JI0KWdJh2WVE8tl0KivBKF
LvcQcEFQ0KV3TwcSykCZYow5BBqzJailyS1EFLRHpY5tI98dT5mOyl97B6Jm2CTK2evIjURO3fjU
W3fnPWHfiH8geJLLnXySjbWYPbX9RjA3a/N0HkBgA3/TVYaYODYBQN9Rl1QHU8tcUxc8zIhA2KFi
s2OXbW+MXY2BsqXWzUhUFaNLRLr3u1SzmQ6+7GuRVIhJUpgyfque1VNyaEIcXYPptg+X0H5NPPMi
8UXHMNEEsb9vTItzBUV1bPyU/s5Yj1oi2Ho+RHMYYW+tYmO7AUibtVubBmMHcSPoaPVu6ad+5qWW
PwbFrfbUXZGvovO4aL44fitzmw6pAqNS65s0ZK7d3c3xj/OOt7enbu3iKE61rCKmNTCm+nYYNdcx
7sZec9NUgMO+wx9YtzjceSeWJHTjkkADtnwytMt1xIm1e25Rf4+3KMGpR4TFnXqqySE0z2FTPGYh
Qi2BgcykpbrIrCgVqXcJ5ogXvaqp1cUTw+qwYolyZUp3DhXso+z3fhg7x4AKkIa6QpDpr75n9bJB
24LOXpNDZz/+EusXknLvQLu7hWqN7hTuSv5ga8VG9A8k53rJnJG0aQGZdoesPI5E4A7762kDwPmd
rXWV5lgAiJ+GgHwxWVko4qPlT3LJSrv/h6esXYrYIHIemK7WbDnZwLYJV/a6R3Sv8W3fetKiFfe0
8i4J0+j82hIayTmiUqyWkjeArC+nQEd9I/G0yrU8tqN3LnlIQuvxPOSuO74byQdJJqlvlcwBoioF
BO9CHdL8BbvI7uraQHCn8LzTpdQaATFjI8x7f12+afO91SI6K3hEFsyYw+1XbYaeoRoFUpM9xfSx
UIPzg/WhQvmN1DemcKfwaYlTcyhwCjev6qPiNzeta3zDKcUnkem3g2ff5Nfas3ooI+W7AJr99jNr
2mG2b/aTxijSsiWwTY+mZ8XPgtg3giLDgzWNSs8SwfHSGrylHIXEfWPns9HPntyYfqaZR2IPJ7QB
vevy+rUdiScNUHBdu9yDprZQIlI0kRybDGtt9WoJY7WHxbNPfTS75jH9ml1Ob80F+8P86fzwinyU
YxdJoYusdmx0y9ts+CTRL/NyWu0fiaiAVbTeOFKp5MXIEhk0JivRMl5VSWSJBGN3d+iNk3Ik0laz
NHczpk5dDlpymY2yG484v1Wifq1nZ8n80EMqmRNlnBIMmrM8xNNDoh/OT8rZscL3OeKoFr1NpAGG
0Dn128q5pAO6+siiZwkRDMcaklrYJl3YzjIPniERhOUq3zBFajVnpwXWcNwhUySMWwm4g8SxV3bR
nL3IKDhpRGUXInM4ojClFDtlD3NsHc05swPRUs8q/PNTI5p69iM2bLQo9axMKYzJq+5Wn/LDlPT/
EYLjAHTRWCTCNnxrTMMp64PJmUT7rWisuGWvprY96G8eXLvLSbd884Q+nFAVKLxy8qU4kCJkioei
THG2yH/L5XAFjgSmqtGajDn2VEZ1qxxtyFmgsLIYM1eyI6sQHAdFVnKE0A90Mcoe63QYy0e5RDqy
1d45qxOc94nzpxcUzLM9ZeMUGdp8zT3boqaT8Sr3Lnpw0bfKrQyFW4+okfETf6QCNxEYxyc00Klv
UP/I3MT5opStW+PoriuixOQPj0m/7IewjSOJVlf6PDUBo0djGliIv41QBQi1qDqaECwGtwrjO4wQ
zngJn+GgZA1ZZucNsjsWQXtVXOm+FhW3uVv4jj+JstZ3o1fovoHICNr6fmwdAGmNlOhai+PTpRJW
iMzGBydSAZb4ovyg3/jKOxYjmI2vtGlLTX0BluEuHrmvw/zGCVjjBe9ti78w01CU7bDDWTYaBWqq
ou0J3mc4wciK07EI+rOBRV0LtivR9zkXmTTstOuC70uxcp07TmCVyR8ssV9s4DaRQk5XvOIAQ7+D
uutTFtBDedF/w6ONS730TstdS3B634s8/wLJzVTcGPkwI84Iz08OQ9Q+WffJJf4LiZKp7mr/Uj8b
6+wXNLbcN35RUmrTUgdamhme4jzmau2a9OU8U4lmittaZiUu0cILILL82YZmcv7j/PfZtsGt3F+M
4LYVDdnMmk7w/UU5rfqhyhKf5reN+URTgc8x6j6HxO0kde+si5ljJ8mP9Fij4E2L1FA/iMrdds4u
vxjE7SAQPjOKogCMXP1MumsVortVPri5LpiYvZj2FohPzU2rFnKLPUZu8qAa+7MOy8IrrtCMjrjk
qHmqm91YkrsI1Z8EHsFL4MuTs4za37jys+klwXih3+pAXa+aaHoRZSeIADmyQOV5bVgZDFWcqB2P
cSW4Cu9FVX8ZSY4pFlkxaffmGZk7La55GlDwYN3T3OvDEtm/ZVBhZV04wvJmgfNrHF8Mqy05ugRm
b/PDokjuVNW+CiGS2ri2qMDKN3844/8aRxdmmyB4F2MYR+TMQSoMD4roseTLQXeptp7pFScSIWYT
NMGQ+opX+eRhOZzwv7+1N8CTo+MjJe386hcxpsbRy7gaplay1bJU0IFvwvlAL2rD1d3ku+GRB5FS
lciVOLaBdlHitAYbA/V20Z4TUc+0vbPPL67Ek0ycxjlli0O/szTPCPuoeZmRTnX9ltV9S6grCoSx
aTs3rRzfTEvS5osCH0K5RtccLOXUNgLmFEDwciDzPA7GUsAotTjF6yuRb6XsWeAIO0GU7cDxaiBO
Kc16lsERlCocm6tOupuNIyIbbuk80PESCTt4TvkpAN05Nv4CyjFLWWtosMvW3xjO/tC7Q1RE1O2C
ibXWqPzpsIqk7dn8n5ktnaOauKLNSNjBJ66iUT+qRe+28ivaHjbN4lLTEa0vkYUcw1BkwqE/BfCy
Z+RDppAuv8pQPOp42REyi0XukhtRJoGA1PgCbNJ2epsSzKTpTL5D+7DJf6pyDq2BEpolqyBLbu90
/MsccgyiWmtf6DrmkPqjz3pjtFH15KC/mhMRf3pB6/ToP3oNRyKjqrVK3mFM+2AJ0ARWOaQ35m0L
JRFXQ0e35AFNlc9DihYgxyp0zS1SSUAc5BuS3eZaJAsVJUUYHI+Q0rTK3MQ4QqQBxwkLmvfJyblu
JxfRN9/w6s/p4Jv35w3bu0dtZ49//I07TWswg+D/k3liypwQp+j9yZ+j5SBlgmEUsTP/Ekz1aYWu
DmzMOz+7T/EuEkMIys285FENEZW7EclSCAaVz3WhVd+1gwPzZunLMiEnBIHZ8t+/n/8yhBylIKU2
c4wVzoFkIVduX6suOD9JbAWd4Sw+v6UtDbvqKQAWSX5FmbUn12vrllkRTDERYIkGjP19c6dpMqNe
MgVYc1q5aXOazPu0ETmdCISjjCZuNWTXM6dLveY4RVkBgRc0QHe7L9DbwCJmb2S2d34Uha7O0Qah
Vq0mbBHnR3LNBDfiwwqZHrQpE3a8ERnI8QWakq1LqsDAsbhHv22i3Jrzt/Pm7EOgn7uF/FnlQ2eq
eG7qpKRI34mVTL8gWTK7pQWGx43kX8v3/nXR/QeLf3gzzFrRrQ4RVJTjDV6GZKEssqk3+Oh/FUq3
opDjb2bqHY8LpptpbTuZyV44IF7Tu9mp8Kj7V7s/UfLY/oH0HYo7gSRtDwUE9kqWpPIDk4NdqS3a
IdnP/bh+3zE4gkiKwnJWlkU4h+0X5njLDTlST70oPVGsap8q3qG440Y+ZUh4YHmrlXkxz7dEVVxr
Gd3h3zYS5D2Co4l0bOqF2sDJqus+u1S6f1tlyANwFJHki12mAwBS/Wc3favTK3P9+p9WEN+7xDRa
DY0/MC2NdtmVpidNVwpEA86D/GbLe58RjgpMU5vtvAbK5JmdyxJ8R5e6RqSd0PrKk4TU85sb3Tsg
d45oVwdiwMZbZHtC8Hc9oAreZXVZrFWdqOTsN6e/v9E+NPfuoDy8quxN3vw8Bd2j4uZvqUM61PJP
sl+Ew0G0YgUGfmj2bRs0L8sVkPLJwraBM0vhxQcDx/drXBlQeiaYQUYBv1++yIb/dUtMtaKpNZbO
ukRmxG6U2Y8q91sckiCQd6BKKMA7TxcK//hGjGnSmxp4esQy7qvIuEJDLMSTGs8QRDDfnjnO2cbx
BR3U/58+PaJH44BIklsc5ctO2OD0N9Gyd0fhGMMySo0SC7NmENulehqaqHVCi5IQJdiumuH5qpG8
bkyxgVWBNkPosE6uih6DPGcl/gHSB86P8/kNFCruv05rAbW3yqAY5rE9omGO6eCxsxBgnKdjaJ7+
iqElPXUk9o6q90i1tx7K7iHrP1mi9kXCweVIZiCNIVklSMZ+siPN7yPiWfex73hW1D6qbnrCa2Fw
fvjYTz/nORzNDINhDpMK00ijuo4e+5r9DXrXpzobwnE1RY2mBDyq8A92aRl3Wcd4ND9mh+EqfXCC
+mCCZaajfIDqtaiFoGDq3s4om4OwMUF+6a2GoZivpvInKt0nHO9b+ev5YWTDdGYY38huC2PXsZGy
985eyv1Snq9ao/RqaU7dRZUDJbdPqPVPXGsVtR5RRQZypxLaDNlkmsz/w2Z0jbBDweEzy+NKwy51
k/vsop1d4iGTHrcz+qW9VTOf3NDPyXe83pyql/PjINpI3v6+GQg9lSCrmrHd2F88eqmF45vqo88e
2cZ7ljkkIvbzRz+0eP11cXZV/f/1I1XdH+mQnLJBlE4m4Ji3wPfGKGPVkCKns/VfPXTlXd5cl6Lc
U+HC4DjGyctktBsMHDriWj577XW83u8vJxWbRoW+hsI9X7BBvWWebaxytD42aQWrJo9l/ikuuarx
+gr90bAVKBOJlgfHMmZnl3FMYFx5TA5lWEQdWg50kSikJHAFlcsGILKpyMmEVeis0k3Sl0E7iPhS
sNx4jSXaZraCQC7bbh6dMlK/Z/3RGY7nV5HA394q6zYz08SaZBpsEcXkp1V/H5AQQkS3mV1DFNVU
Ie5oWLbG7TUkLrVqiXG3TY+0Q3m0y1oydYf2m3WFzeBRg0aVepEIXw7297gNLucKc6alqtEhxcC4
mQLF7+/QvU3yjEA5zSu6P7PnkYK6wx9FDd5h+dj7SPs1LiwWqzjh1QaJBmtEjuwwXXvChcWG7sNm
sMHi7r1o2tSRUgdW56snCR3CbocWKUUuSs7jW91fwhoBi2/VrdR6suSJV/au+2zwuZPumnWOXaCR
iDcmlTsOKjoq30gTERyKdk8OGxRu4zFXa5iQy8sqNSbXwsuerF9rau33UJEQVYnvs+MGjDvgOpk0
xsWb1yCqSq5Zhx7idRdalB7aB3GphmgE2d83CxAxYkMuKoxgl9puumTukH8eKlGawy5dbYxiS3SD
ki/0/6Oadun/pVxkU7+IMq95NkNyk5+kW5FKimj56dw2MxPF6NAyit26+i/06LygEtiTj/YNpK4z
tw6ayPJnwfVEZCdHNSOa2VoVSzG3DIykM7tIRhU44z6EYyBLaq9hLl0RulVHwoqfEldWUzdvReU7
v/HBdwxuWWmt3SylVONp7aEPOjyyohgA6q69X1//L8V2+z74DsetL8QKjcywAUe7R5I/60bitp1g
XxbaxK2rPLPwXphg3BqbHKph+jl3bSQlNEwXXJPX+qm102O1kgM1bd9sR68uTV9fnej8hrd7PlDe
beXWG3r2WlVrwlaW8NPj9XAK2UOv6HywfzpFuy0NPb8s7Hzc5qMN8liqfcOenOJoispQ8pTrPsSD
DA6mGVLORI2cRYh8dkkeJ1oHyai/HrnWY+nHxyqSj+sJJa1R4VvH7Ov5odx1m3cTP6SVmIvRSA1M
hPygWy2RDQlv8gdp0ra8AeGWQiKRQm8cgEz9ZZr4vXNlOuF5O/ajxxsMzv/1rlfaxsbIIX6CZL0R
ne1Hw62OdbAcclH6/64DbsC4dQD9mDGTYqwD2qlfimGMiG27STn4a2MHyYoA+TB6TjyLjGQD9eGo
AJUJ1nkZip0OR43oPGf0EqlwCrt0Hlgnc6RtdK6JR9c6KKM/S6vYwHH+b1VmU1Ua4GopbI7FofdI
pN5anzXjDRGipIFgFs8bqMnckbxqqVrWJQYWEnCsDUAVICUoIJr3v7Ud2Pf+v8dT4/P3hzo1OoUR
SdHey9mFSQOpFiat7m42/4yixkcSJW2kaq2iznLypBu1dFl0NvOyAWEaGcKu/UsTiV69RHZxi6G1
Z82eYkA6eu/WqFM3DK/Vj/9xsrhVkK1oFpUwFA1nc9bpXvKSy+rIAsCJL8qN3d97NsPIbN4cf5Jq
NFTK0OhrfEePbWQfLS/JEFRXgjywrw2BebsH1g0ed9zq8NTW6Cp8w54yL8e8oarc7eZgLVAQI8re
Fk0Yd84iS58uzYSVRrJji7zc+cYWyu+I/JAjD/CMs8gEBrHMRfmtJCz5gbbqdzQwX1nrWUVYOC2C
5AgkL51YMzRA1plboC2TX/t5iJoPtyld6S5+1S/zk3DXFkwcHzMsc6duywagbNduwgXBClRihrIG
bYj0mX5JPHRbuIDMukhDVTCJfPDQUUwF7UQAnMif2sJ0m0IJSPxJsOpEKNxmKqeqHquMs8aQXKNP
Jva6C6RXD8f83orWAI/o/0PC4G7w530xvC3OzeLrChvHkpKBll6HNF7HQvpGem2+Gp58EIV/RBZy
vJJ2JZWVGGC1gcSw/FVeFa8svp0fRxEI+/vGoiQvVsfOseIo+TTFP7TyQam/nIfYf2fZjBpHIYU5
FVXOVrWR2W6cnJSictVBc6W681itc5VdDmh2mj+ex2Wf/XhKYHobiqo7yHz+1bRcn9u17LCJ5p19
UJpoHmw0JTypIh35/Tc5nEL+BuLsW5cm6xMLQNrNqAdstyZPy61aemvpJl6FZ8Dzhu0f8kx0B1Lt
vY7CZEIVfJaj5B5lGL6M7Nn1EF8uoYZ7qChOvOsfGyiOLZFNSgxNzxj9V64yhXWKBR0/nzdod6Y2
IBw/psNQN8MAkMks7rJG9mVJf86gLT2sopzfXVZ8h7K5kxXUn+K46zB0ZXyKZU8Z86AvLroWql5E
dv+TWXzrh7lLqiq2UqQ+jGl7kbZT59HCeTZ6Gxq1faeH5+H2/XBjG0eJSN5AJ+sUtoGd2KkYV6ZP
6kN1yWrj+hdRdtnuprZB4w5XZTvQVp4waWN3NctPZfX1vDmi73P0Z+hzpxs9vp9gtMy7rH84/32B
Z/PaC05t6YVa4vtL/jAWl2tquL3ych5DOCUcNdTObEy0AQjLa1Q95NteoeVMpCEjIT2JZkSIxh2f
phkP54UMNP3zgFhLHaahExAoZPjUy0JRus3+LX3jARw3rBKiLcnCZuhnfEWP0+f8BrK+9UH6zDIu
6s9F6hLBgIomjWMKfYzbNo0BaaJ6MMm+6ctLpwkcQ+B4fMJXhw4gCINg2dqL5FIUZk+yKEtZNFN8
Fw1UKGq5bLGZuvsrsP7Xs1WHGj5JKKEjROOIwUjpiPdbEAMToDK90peCBlFgZJmHjr8K4pai3Ylv
0F7pqd3nzLblZJ+MC/uoRVaUIDe58URHJNFUcRyBomBarcwDLfU5xTJeBO89ou9zRwjS6dQ2W3xf
tl/z8YmIOGj/+7pioq28hmJH3p0zGfduhblBc0uSb1L88zz/7O92/3yfT3C2aD1VSYKJ1wnxdKQs
mpdVIbt09JUsOg+1v4e/Q3HPN2m5tk4DtXUvLY1I7xx3lBLk7KLdxZ+cWM13IM6ZK9Wia1/DpjjO
HtBc6bUyTJe2o8Ce37DbOw63v3VaXBJLBg47ZPVdyC5RSdB9hdb7AAL/84SyjW2cP2touFrrbBCl
iz71lFfFR05Z6HjjKUdWemCgAYDobUPgggbn4nKZZbmtAhJ95x8tml1MReKdd43fMIKFWmWbxZD5
a5NMtNZMpwQPQ69riAzaK9svIeJ7VNA+bBE9JLJd58Ox33wH48aQGppcpTrA1FQ/KNoltOCt5gEV
xZ5T9a7tiC6izN/O4XEDaCeWWaJpCLuIpo9qoKCQvj5UR8PrIklYs/cbKn+3jjtQyFqmFHGBzUm/
GgIW9acHbFDhGjBxSVGwad833sEYvWwuh1VnxK3RwDQUEFD5U148n3eMfXp6/z5/gOhSUzJKGNOZ
9ELBbck0v8r0YlB/kCk8D7V/cHiH4phWrRdzQNtwFDt2mptTz9JsF+I450H2g3PvvvchlUIz1jnL
gdL50s2KME8SWNeZ1wUEAfj6SdQbmf3oM67Hp1W81XvLzPUMogaj9KTjxdxJPGm+zagXd6eWiJR7
91n+n2HkcyxyaaokxDtxp0bpkRV/sR3Fm9VTtd4LRlIwXyrHvjk0VGO7g2mQNS1P7bVycAL1Rr9p
M3cN1iu0H3OLUFTrK1pdKscdmqRJdZsANb80owJtKJMoOzLp1s77H9oL70aTNt7CMYeFin2J1EAz
qxjVccUxdtpX24KoM02DQdW8GTXpzVDe9o5xgUv/4fwYi4aYo5Jcy6pVZUPsaIlbkMsBcnO9qLJL
QCEqRyFNWQyVDlF8gPyY0JIjqV7PW/GbffrdJTkSycnUSG/8a9xor8N1iRKDwkOP5hX5OCxt2PE7
0buX0E84Nsk7FQ1YDeYniRV2xnxtZCwsQpFFS55pVV7rWRf2VXwRL+iWmWQoMBbVrAoGln8iteqy
J1CWxZm+6f0WT0NkFLSFFvgH/yZqldmIXm9AqAbVs/QMchmJt2aiolTBJqBx57msGDqjJ4AhvRmh
yF4ac5ciUE7l2jVUwdO9yCaOVpoBDeY0SUI5gnM7lVCmb7xF9MKwy5GWIusoTUJNAB/2aRypHTIT
Bo19HrTtdbJSr8ISs//s5WmDxA1dOiRUahuwcXq03xS61SPkkXx2i6yF1TX7Tr9B48YuTmqF5jHQ
WOZj8904pOF810w+OZKQdXXyzy/sXb/YwHFcnEq5MhJ2OKi1IlL0J7NV3LG9L0nu9rmg09yuW2yw
2N83Bx2N1DL0LDBlNXJtpCF1i+VBW0VMxQbow3a9QeEIt6nlQjNbWER+Isv3WJxSvzkg32CAVl4R
osgnOD+CIqs47i1yrV66FHidVIZD5wRKlx87eRRlZIns4hi4LJ22bi2MHvUtV/VSrzD89OvyTTux
VMHha9YIDNu/UGxGkuPfZFWNOmdLrIO2I3KKcEcK7NaXQ4PFuQRo+8No4RUBDTtMm++Go1VEmfrE
maBAfKrb06LfG0Q0hLsYtq2i544NbSP+JEdjuF9exBMOjqO/tNBuqG9Q1/0piQhymVEAnQflk1AP
QITK8UesVLFpUqDGaO9TouWlMeCNdxKM3+5OtbGN4426hcohGYCS55c40GT93Xk33yemDQDHFOWo
zIkNsV4vkaQfZaP/SLHb9trs5O4sa+FULJ5k6I47D3TynGl5WLXiVYvTVmCo8Iew8d7QSFtUq4Hm
mJNXoIu5HLBKlJq68o1J3DEaDr3oMUMIyDFKmq2QRJxhuTkHrD1mcipIuN6Bkf26cJNQdLcWOQzH
KNVa4NwvA6/v0aS9VPzYVA/FJOrUtH+PwkMx0yvSZZVvwxkvhHa1iW26e13e9PkhGgFRhfyanfvF
kezdreYdjo/4Zoaa1/UCuLK9m1Z0g32dqudyIfDYn3/iqxsoLkyWpH1SNmwx/B9p19lbN850f5EA
iRIl8avKre6xEydfhLRV712//j103idWaO3lrneBAAsY0LlDDofDKWfIfnZnnxf22I+Dq+wzP7yV
dgtuWuYVmnDA08GMJuQmuYPAieLiE30IDmAYwYVTXVte+OmydJvqsYITTnqjNH0z8AdNmQROhja2
sbFd25IEZWUownEPe72qLI7CJxvUReUs3dVIJSAyFWTCWVaUosiaERuVXPVgQ/7MmzvDfaA5o6e7
1b2cxnrTTK4WTzjLVq4OqAeHEqKb/b7usitqK/7l/dmuY15hCOc3TMamzzA5CSONzPtlR3zQ+eG9
RI79d/tl9KuJJO/xMqhMLsE7GIJFLXqKheyzY1V/KANZtzRfmDdu1UoowRmgQxo3aQuhgrTzpvJY
08lrJi+T0fVKVOJNVZ49xIkaxgDCpIArdCa0rnYYDpWPoWVtjhu62A+yx9FlXX9Tmae1c5sUOiBp
8dlSXJI9MBkhxeX9eVOX15Bs1swcx0mznwq2SxeJUdgu//i9P7oqWIWClUNZlpCB7HkMfTi0u/rY
7d/Zf7ACEgwDa8Oa9BRAuv11UHfwpxzDkLwUtq/cFYhgF8BBPGu5BpAG3QfVHQIzT9VZsdx5V++K
a5Q6XT49MgUQrEIY90Of8wcr1UKnHQ8kRn3y+PMyiFSzBbswhqU9pwNQhl2GC/ZQX3cH6uv3g2+C
iSp7kqWOt3WOqgydVJjPSQU8JdDrNk7gKEUNu7FTdjPSxr0skwxCMDtWEFQBo9aI6ZhfKC2cSZOE
ErbNzqsMotnRUkubI8iA0vid2j506I2vl6MxyvKp25f4byBTKFnJI5ZPINWGCjj6d856HHhR54Ao
DwwkSODeybpRt1XuFU9wUVR4Xnqp2Fg5vb8ivf05KMrZUUvqXN4hGY7gnNCmjq3BwA4p6KzNYkdH
2kvGUsoV6e3d8CqLYHtaG6MC8bQaER37migHPb0axthpENAidSOR529MwyuYaH/GYVGShm8UCoG5
M87Z3NqrxAEt1zvJJ9D88f9nSCxvm21laGPUNyPNHkW+8p0P2kCd4ImHkTmLM/JPsppS2Y4JxmhJ
wByddIDU7eBOr8xrZldurBiyhZScXVMwD0saoc5jBM4IXq7uNvHQBXjC8EMQFqGKYB/4ssC/DFAw
FphFbA3LxNeSngOya6VMY/wDl/RQMBZ9aNVBwHU95FPhiNvvo106oYVTu4mvUEBzNx4T8BTYT9W1
LHzBP30B2hLMR5IaI60ptFI9BacCXcT9br7Kd7KSFslJswSrUYwlgggtlpAGmDU2HgbrG6F3ZoOe
hWX/nwyHJRiOoWRKM4Dfz82Sh2T8WFU/Y/vzZQiJcbcEuxHSKM+TBdKkZu4yJNfmB5C3OTbpZLrO
f+yl7RGMBo2sIIttIIUflQ/Nsd8TcN7dFx+N3bBnRyYJNG2fYJsSG9Tolkr431cRCjWds1jjl1bR
XNvFVxbcsPLp8tJtE9piltH/MAQrMeVDavUZHP7ue+8vqGCI79PUV9zY1SJXd/s7cgjcAcOEJRyz
23v2iitYDVULS9aXkA3pcccODyqmYlbdrjUk6vc33tIrkGAtzCChhHL9M/bz7ExXhWejUAxvUY/h
Gd/XPvPe1cmyWlPBfjRaEJrsZd/QnFPT/rrrnuZSWkC47Wr8lkxMKlUDMkrVgq1rfW2ne9ku/Akm
Ygyv5H2FFhRT4ttI1FFMMS0VY5ZNsJLKMvkjtY/JnD6Y3c/LGrltml6lEuxFP7YG6nBxxDLS72yl
wWtNOwWj4mVh/JnomXsZbsvWg5iJmQYIf6jOhL0yU7akXYsOHdo8k/J6LM8sfVbjJ0zJzKXz07dW
UFMRJMM/NGiagtmNFG0xix5NAm3UOKTc6U3qxNJxSlt6sUYRVjCZMQ27aoHyq4Aw9ZMPw5mXLBJ0
gDLFkRUlvcTURauoI/inG9RUGZpO/7RTlh1j9PfCZigiZm2MoHJN0XpX7exjd0KuU6nc4a/mKwrF
HeVdIw9Qp6QbKh9raRqi+1GSqQprdNcCPL/RrkAr+K059F7yYO7gaB37syysupnPWCMKFkWJc8y0
pvb8kloD6x8aDIuzBVKRai/r59pSmDWUsLIavEZD6SwIp15jBohjqbfB9HD5BGxv3+sKij5HN/Z2
1k0AoS8zrDOvdAnarWAXP5RHTEjDlNXyk3W0fZL5l6El4oluSFiAswMB5dmt0qdcQbtV56u2LOIk
AxGOQ6kkdhAZAEnI5AyN5ebL1Tx/uyyJTClEH4TGxMCk4hc1nLzpqDnBcblpr8pdvNM+X8aSCSQ4
IRlFK9+wcKUYHrIGnFnmzTj8uIyxeW2uNM/iP2Lle2imoVhphFVr/SpCo6R2sH8Uh+gGXD3JId21
Z0XyQt/y6teAoiOit/PUKpBK1xpnRgto0Evur62bZY0guBxM7UmR60DATAInU9wk/aCS66z6odkS
x22zzEVnSIYQDAs3TVEbErSYBnnZLy8mmDNVLWfUFFhu8pHPVeQZ+FqWgd980K4xRbXADJYIt8vi
9qcJdZs16OS/87HSqIaSdxNs3TFrMEE9wjFA/TABL3jrJ7nL4xzdN3hw+ZXmto8YnbdfZLRqm/qx
WlJBP2hlpsYQAtEYbsvwPAyHyxov+76gHXULXvmiwvetdnTCjjl2944SnfWaCfdGQUiSqylHWEwX
HWiOVXcO6Midy4Js5g3WOMKlUU6JbYY2cHgttIE2FuSn0W/JCq/z6V988lB7prp3GVWyfGKrlj5T
Y7Z0aJ+hRc+TVT2qLNz9NwjRezJN1ewGyNVpH3X7i2GakpXbNKyvKmYLN0VPYx1BIcgwJp/6+IwB
xkRWDCGD4OdqZVaNsNHTrB4Xl2Hqaf/YokdP2f+3ZeI7tYJQSWCQcMIyEaTCMr106kGyEduXA7MM
autg1lINYSeaOIjCuW4R4nnqPN66lO5bHeTvnPBAPdj+8uGySJuvVHjN6J8kjMHXE1RaH0H2pI/Y
mfqv0Vf94UPsK6Fj3iF4cSweePV2WSCD/p6anBXsS7JktZRJP8Zpgg4GNEcfq/Yc1veB9SgRbcuS
rjGEtQx7o4pChrWs/dHXMYFUt3BRdD6nUY3ulUcZbTq3k6KzvsYTlNxcjLbClCFoINh2InqtGc9x
e0hn2SzDzftoDSSoelIqaNozsHigqq5QIXg17lFg7erG7p/1Rmxq5RpQUHwzUqaZBAAk2UudUfBZ
LVwKv9mxHa6XWuLI2qe2rN4aUrgGlUaNm5hiMUnVeKzJHNY9XNYPGYJw7TV6VmGoIUfAW7GZvhDF
vQyweV2sZRAuPqrV2jQYUMB8OSqaY5xyP/EUt83c/GppHOsLL9SSt7JsWcI1rHAbtjhWSaZgt8z2
m2Y+Gu3BJpIrXaoRgtkwljoPepNjzIc2c2YfBIAQTf9S2y+2Sl6ULpHqTU9B2dm9HmG7KGoT6zxz
bExzC/JCsml8Ty4cYrECra+zMiu4YTIreCuEfqjVdJ/29Dkq67+0it7/Nx0ROwmsYMpSOkNHxuDu
pYQPozwb5sVHcGJoLtnpT7F3kIXRNr3olYqIbQX13BpNxSBl0hzIie1qV0FnO8buDD4aGZ5QFrOX
5RZk+yfYkEKN0toIAalZJvGMbOaIZJ8W7wmLr2UTLAcxyNANLRSlU05W/2Med6Gs4UR2sl94dVfX
V9bb02CbwNBvwxt1dpvYQZ2bOx2Sb3nv9q3PU5L9WTbbUGKyxC6CpVCKwZj5GZgLN41b15RNJJdq
hmA8QrPFNN4GEDzv+TI7K3dNT70dd/NO9XIP8XL/8hGQKYZgSoLWHsaAX5tqE3hjddOh0LOp3/FC
XSmFGNHN2iCg5gCQlKZ/jUPtxrriollSKTM3ltWbSSQSw7l9NzC1iKDqcPNyh6nGJ7RrXxuNLNck
wxEcjrg0TL3n90tn9ftsmA+p7und5/+0PbrgbIS1vmA4BlausFNnGXYk/Mp67zKG7DoRZ/DVbUeY
QiCJcR8GN+GB+73Tg76f0kP3lYf/FFkcgaf73th5DQtka8xA37HgHDZqOlZmAi7VXqkTd0mC27rC
7OmodWcwZMWR+pBqqTePybUVBRJxN/dthS3sWz43bUhiYJvo7Sg14hjdOezf85QwVijCxtXEUCbd
Asr/gtXTuTsEoCvkSQwMXn3XOdZs1eK9whRUM3++jnSrmUjR13C3mzL3SID4ZoXnuKkYkuXbjAga
r0hiO3fDlCUwM4y4gTa6zGnB8NHvlH3jzo4s1b9pcVdQgppoWq8bYwWoIDkm7V9z//Oy5m++GVbf
F1ShsZIoAE/h4k6InNmgss8TJ8lOpixZJ+JQDWkEqDoF/5BhoH/6z80hSV+AedpOvUhB7qdVf+ZB
d+x09m0Ibcn28H1en6xfUKhDh3UjmiE+YSOQ9Sy9Bahhx+fvphjx+k/oOMWdeYFhTMM7WdVRHi1I
NE9drcwzST21/m5GT9SUOIJvXlkigPA+6FWjtNoUAOyD6hpgi0huuwPYMJzpRl5SsolmmVgtjFc3
kS4T3gptn7OmiOrUG0/BPd1luww1aGeGDs/cQ+vK8K9797h4TKWEqUzXbVNMgSeGQuaG8oEDz7Nr
4mmSP82JYzz+2q0pkWjFG5cJeJaqwS4QFSRUhqiB1tCzBXPdEw/+Ed7jfEFp63JiTgxdfOkt3aex
tFJ/a10t1TBRQ2+bGnruhXVFFteIUjInHk/l5v5w1A5T7hR/vUztPphMJia3qoL284YcanEzqDNT
sILEiBaat0nqZRlGPakuT/yHpxplv8/WXvfncyuJ7r+xhnxhNaJhCBixKQX71p9He6yqotCLLvX4
+JZ5ckLf9jgLIq3RIiDNSHKD90Y+3eYkuNSAwgpoGtMSM46hp8hIejxFN2GgN+f9L/ayoaobNsvS
DILEgvarhuJPwVIyYeB6nIEKBi05aa//qL7pKKBQOlkA/I3T+7KEMFdgLlOJoYscSKGqg93RzMFl
gacsbhTeswKmUbfyA5SDY9SFtNLqjcfDIQnMIxLWxLQN0f+Y7aRKiZ3ydQz2nAdRbb4wf8DDAeOE
xnv07MiKTUWv4xciqCeQzkV7lbhzqc6S0Q4jIGIwi7r4oTH4E6mdyxfa5oGD6Tco0Q1O1CEcuDJk
DVHSEIasX9pzk6u1ayfG7aC0FIK14BrrFyROtGw8hTpT7qla2fukiaZb+IDhB8mv2bglcCx0giHt
lGJ3hVuiC4MG88Zj2Jpb+xRlL5w/gzvNDigBuGlVPFCFSvVp65CsUYWrg4wgi7AYBvEpIYK4fJB1
6oJ/Kn/kNHgyarqtY7IGExYcfP3dUjUQMZhBQ11+K1F4NrDKic2vlxdzay1R7W8QC1MfVCbeuJGd
IwtWBKkXtju9jRD9/nEZ4CXqKxoXnAjV0pDa003RWLeFok91E+KqPVaIfU+H8EhQ/zVKz8KWKDzi
jRA7/AdLLBoNi4X1vanAwZ88I/qiMFlL2iYAasvAZYQCM/zPn7YLbVspUmpYqxHMzMOH4l+/mPhp
ZisAwXHUlKyp04wDzCC5Q+snikPLAiMHXNPB7HLwPyuDzCPautvWmPzvq6hH0lcaJsUC05yP5MRv
tmRnYzbXTX7E7A3MmPm3jVS/hNSppdooIXpzmY51WI9xjm3qo3FPMQ60zA+kOF7Wuu2tsn7ZREMX
PS+jjucyqk0Yf1A7FvnPUMb9v2F4bc3E5Wzp1Nb0l6tgtWwqU+aoaMLCwwDNvTXEN4s9HeOAShyB
bRheJKSruMpE+27GJmNxn2CGhnYdh6d5+tTJaho3lgqS/IYQH155bc1GMQNCq69pcKUokrDyhimz
8RhS+dXISc0FBavj3IDnYeaeVqpPUTV5ZYcxiTmYEGZFtlxbshiGAd4+go5mfPdPZS6nuauS0io8
o06dFDQuSSSRZuuOtw3cPIauobnDpgIEG5Bab2yj8Mg9zIybYpJz6tJ7PIwxjY0dZVHdLQVYwYkN
EuDVrNJwAFxLz5iXMdZHRDAun5Wt230tklhnF3QY+DZ0wMiu7BNc6UPnsGuQ3buqE3uGJK3Pby7h
OsDrBKksQgzNepObLOtKLfM0hW+pYoa4yh7AxXHAJe+gu2mnBNHny8JtaN8aTsxJpijWiswQcPoy
gYfmNmp0h6V+KJuburFPTMN/eJDAQXoTejJQ2MInwpcol/Wj9hxEfmpK2jZ5lFZcOQ2xH3iYGjoj
RFtgKKB3Mu2w9GhzSDDV0LKoG5VP7bRrYy+ULdzGUYJAv9FEs2AXlhZijFrpqc3PZPjYW7Impu0V
ewUQbtN0hIZoY1x6VnNc4lumnVoZS/LWYf1DCOFCzXMSLpUJIcxrPmdMO6DgHZWdCyaYkn9QXSlb
M8HUJTNTycTheu3arK6VcndZmWXf539fXTpRSNWipPh+0h6C+GzLhnhsvZmwXnCrbdXGQ1D01bQ4
7ayORRDgpH1PH1D3BTrNNnH6XXLD+xrHg8wcbLmHf0AKuQl9MvSlN6EG/TSVV0OtIzGRzxVM9zjo
taO3S6s59lQog6MNY/qBoUv1PCmVjOma223xdOHpRlCXS8lbloolYV2nMfwOY8+NIHoE8dyWx4S2
7BEw+FVOuRUUVKTPar0j1giN1FW3Tok35D9bBBB6mbO6uZfEIuDgYjx8awlPCCsGx5G1DKU3n8KD
cts8mm4LjnzLDdoTJ1FQjqOsqG7rSK8hhb1UjYwZ1QzIxPSD+MaIvHD8ePkIyCCE6zepuhCFYYAw
qtTRmg9M/VxVkjzCpiowE29MC5EtS/RYlDrvTDMFBnqh8WKxj+Pun8wm3BIFTy/UhpoMbEpiVnoI
qDIneVN6TRTu5649VA09RYbM/9q63uE9vuIIRjALe9MaRo6Drl6E6HaoZOFJYbIjB3aUjVeVSSUo
uJIaaliXQFOzT9F8pap3I3u8rANbZ0hXLUSIeRsCXPA/zaCdZWNXW2rppVHNHKZrDGlhCt79eWIf
dEqHp8t4myuIKK6K0B+hPNb5J+BQsXZI2qn8/7jOckg+TSdwJWDuUO/IBkRtGfkVmOix1H0YFOoM
MK34HJXftVDiRmw5YOvvC/fukLU5pQm+nyWDk+unavhY21/V4DaaJEhb5+glX8Aw9B0EqcKy2Vaq
1nbScZPaHTmbJ8hzkaaSxUq2NG4F88ZTKZdlZHELj7I9FqD/tVsvmWXv5K1d0REDhkFF9wsRI+tD
WHf5bGmlFw5P8XDdhpKHnuz7XOdXVzvY5q0hoqT0ovp67q7/fZsLnt04Ca8CCIcmM4yYFi0HOPYo
UOdNa/oD9U0nOiR+8tTsLp8ZmTzCVUCiQQvhxMIM2DYq72f0J8meRpve3VokQb+sRsFEgBF7ot12
Htew4Ee4z5wKsxLRSOvKhhb+DZ7OMGcPVZX49+ceLZla9cYy/88MlHu7cmoFrXGTH4IiYz6YlmQV
t/IA2LVXSL7MK7XIenWs5mrBYcU4TbMuj8qk7JGMOzSYvBdZGDfLKg/tnPCequshw0Cty9u4afrW
P4AfvtUPaI25y2iNH8BTLfNNvdejHfXnnXJKTkx3Flmp1qZtXwksnIPYaonVN8BDjZ2D6Wpjmx2j
6iGcOk8iGd8t0eHTNTTyoA0L8RXx1asm45TUNW6R/vSLbVhBTUy/Q7rW7dx3sBv/OoCveMI13OpW
ijlrwFMO5qna5Xge+ORRv65BMYjBbtJBjvx7b+SD/4IsmYYRMUw88GqkIsJmotBC8174s3zmKx/H
7+oOF6c0h7R1qyAi/xtNPO/LYNXNAjQjYvPRVu+ZWidHFJjmh1DvkMfvh/dYTBx/28Yb0kSMT9DM
ZQ5nM6allzem4c9xqIOFsv78Hi1ZoQgHsE6nPM1iyKUcep/uUJbgkrt29+txgCk4/7Kk6UVJVnDC
cVNMEEKmGeCiNn+CL+2AY20ONK9U8/uokgUxt083TBnBQ8REUEvwBUgxpEY3whcoGCbx6chYhdep
4nDOrm4f/ZQmGjd1coUnnAGDgXpjzGFBJ4r+OJpdIQN6ytrv3Rzd2+pyCljuzO302BjormbxnoQt
cy7v6KaBWf0EQW2UUo1nquEBFtSBp7HuLo1Jt7dNBkbWcZzeZWVeovrcf0Sc9U8tVZZYy9MBEmu3
vR9j0nngoTje57lxsJp7sg7Iv9lRnkV4wRO7E8cSpIemxldYc8A7UmBT+QClJPd/tVy+I5+LUoNX
PEGDCr1mSjXBXjdx4jbTR1rZXhx8bkzJm2wzTrAGElSnRvN23HUQLDny+T/DASUv3FRL3cmtogZc
77iDUEdmIF4tGM4xU+DrswGm7Dr48jJryI28BvMcjVsU0mZo5/u3VVYvp36FKBrPrqzzuABiEPjx
cEgKVNAeLqv9ZjgAdx3Spki9MBSJCIoY6Zmp9vwNY6DbmB91jM951vfzrXbPhyhl+3l/GXLLL0fY
E5UayF3gqSaoRqMgyIQOQrjMqbavll1O0uMcSY7ztlwrFEEvqnREIcUIRzO5svf9DcYAotia3ILy
y8UMZo8dZUZMJpZgQMplKrp+AWBFA0ervKko3byS2A1+rby5vFdSidcOS4Z5igHCzG+0/oaKnst7
s2kFV98XtAGDJNqWVPj+iA5fu+tBkNZ7laE6i6x2gBu4S5IIDp1FETBK0FflERb0XqCGuwCF93ZU
+pkV3FiYR2+S1pkUM9ldFnF7n+D7qMhtozpCsLy1joLCroPCs3g3mI+B7bTD98sQf6N8vzHEt7qa
VsrIahil6tk4KSDNm74xFJigLGBxbTxCekeWPd1WjFdE4VBNpQ6ekwpSpeZuNA+aLFok+75wnBhq
+KcxgkRsvsmi205mFLYvKPoqgHB8gpkti80vRMy2/IgZMJh9ANq3ecfbE5j3b9ukXyzrCk04R6Nm
LFMa43pKybGuZ9fSZK/QbTVDEAqhIYw5EsOsJAy1Purh1lcqhjS3vp7UoHiXRnP5vr49Rq8wwhWB
Eq2hMiu8dQvOCm345bXiG6FnIUjNSaMu6zX/2CUw4egkQW0U4K6A02LD/Vx6mLnU6SvDGafUNYNz
i0GrlxH/Ri1+yyc2xMaNUSCMDfnGU/2R7tA/76VXwS0GDXuxlF9MsmdindZYUzTb2ZBvYOSuKoPn
AqWRBnuSyCTZM7FBFopBmyIDTLMrrvjbIXhcTovP59VJWTYkW2YLx4pqmN+6TFg/U90vyG0hcxOe
cneunPDI9mj5/DrvAodXvRWuFJwbhQv6YgunrAyzhaodBK395oo7nGh38lE/8o/I4bYt1Kum8M1d
RSSGparjxcKRNm2rdNq2j51qPl7eOpmCCJeWEtOkLFKsZh3cmROYtj+njcQ7kmq84GbO2thgdiYw
luyFBhqkaa7xgQ9618GYL3MxN1cNLRHwaFEX8aY0UTHGgYGWEu9YpW0dPTQ+03Eo/MvLtulVrECE
y0MZsyJZjJiHHOod6fTDpFeTY0ZN7YCB8+Ey2KZEKJClpoZwLGpl/9SDvrRKNNnVyLjXjcdDYfYk
q4zYVAOQ4zNe3ow6H0HVNIrw22A2uD3os1k7rX3bx95lKbYjfCsMQdVQSpolRQoM3vcLw57vm7PR
uXTPg5ihjJKNL8qbk7pCExZt6MdAnyqgtUnn1Qtqo6pTqn+nSrcbgp+XRdvcIBssqGgfAWWUmEZT
yzDtWFdA5UaLeGVIu50dTrII5eYegfEN1eeGgcI/wSGql8HUM6TFvTYizhyd+FU1BhJfcjv0a3M3
EpV/GJQg3IhLrmdNakQ8DMr7BnhjbLpnroHTWu4UT0btuS3UbziRtB3l7U015DhIanYuFm2H/KGj
msS9vEFbKIgSaBrK6BFGEyOEuTkoVqdAqEK5NeOPWnEe5CEmfvGIGrcGERwXe0KIlVCIwhrfwtyw
CPxP5tF6GiLQCr9UGO4vS7V1E+LFiVIzZAjfVgenVp5UOvTM08ZzsFwr6bX22CjPGrkOZRQ5Mijh
7HZdlc6GBqiFZY4+X4F/0MnpN7N+rOPa0eovlyXb1EIDoQnk9C30Iog8Ocvc9HHCU4Mos77BkIKD
4qpHUF6iiTPx2VE2Im/LnK/h+AFf3bT60BtF1+GmDeZrO/uwWMzPU7wUJXZCBsPVdAWDzZrnwcSL
wAioY6DxnKpfVQRD8vk9MaS1QMJ+sYEtbcwFItmBzAcr/tIsz/q4C+Da9uQmNIhT9LKxcltmcA0q
mNy0HBRt5IGrSL0b7JtG1tO0eYpXSiEcsMkqYq1/ieGSjyP1tCFHR6fEH5JtkWD+4qlCL0oBGXSw
Ww0Y6AafZZq+JO96Ha4WS3wGpOoMLtkUOzS61RXvNJvgS8ZHZT9d/4PZwZu26XXpxHcAnXtjyAjQ
iu9N6YDyHBXXqav8nE711fLO4p+1dIJ/tNCGjCj6gL2wnghzbUV38tizDUneXaIR4ltA0bUa0yog
VqP/bNq/FG1vJ/cSU7Tl8qMVxEQRBsX98Sa4l8RK1i7I7Y8n42T49bV1A29i2XMKLfXQDL4Eb/sU
veIJS6e1RpzGNfD06aY4WrvlUJ3tAVfIBBo+lw8Bl5MlbmLyfsdf9QtUcC0MzBzPcguFBXVw05Xf
W/tRItTWA9FA5w5DRyWKo0X/kmBIu75w369GclUDJWn8U7/uPRPtQrHqXAbbFGaFJdg+0BzZWtnD
XSb1GdVzn/KWfruMsKV2IJViBnw9VPiKCdUcWaayUib0PalXkXGtBnurkt2AW2q3xhDUIDaLzA7z
pYB9GH2smIcSs+vK5+mqcPdvCYV58Ij3VHHuUctGbOfPi2nOF1brVg2wmDg1ic7JUjpNXUncsM1r
HZ13DMkuROfftN+ZaBGtkQHjqY3wkHnx/XRmN7+auslBuVMtiSrIAMWKGWb0Ud0GqCPlXeSGW4Aq
BJ1xqAUBNYkf35qSku+t28OiCMNaxIJf9obwlExKiWsKRQxw++gxYXeBvQ9SiUnaUvAVisgGkU90
sC0NKCxOzyzDBLpZ9taQCCJyQAzZmGf2yAXp9gj+12roqMgBdBKy562DtJZEUPKxVzIrS0o8nOr7
TP8So55pkCyWTBJ+M658rprayTAVkMQG49nc3E5k1xTHujpcNgkyGL5nK5hFSwZ7ygGTNrG7EG/p
+diS1lnsj5eBZEvG/74CynWKdAkHshqPVh+01slTya7IZOF/X0GMyljlVsQ3P3lq21M0/ujxfKll
/KvcqIjvpfXmC0ana7uedijk8eY0dMLqIx3cVmdOGZwMJlGCzfTFGktwHfN4SiJMB+OxePOUPMd+
5Kl3+jXYs3bTPkJVGBT88j5tRr3WkIInmQWqYg08KFA9zyfe42YfrRYxSrLLfPb5PcF5hIhQ/0I0
m3Me/7lnSqVmEUsyHiOKXbPunV7tr5VBSrCzdZGvcQTdaA09rmJQmHoLatUxrZTTZhXU4aU2ctKl
bUP3KpSgIWZftlE8o6Wlt12VfJhGiVrIvi9oRTEmTWswfF9T3Ci5rwKpEmyf1lcJBCWo0zm00wbb
kl1Z3xevvw/9wRkTh0L1dLe+TQuHHWXFLhJQsTJiDuwgmSyIpc7HCERO5X2tepe1WwbB1WRlIlo1
DdtkAgRpH0jp0u4pzyVWSAYh3A1zrI36nGPpTBWEVEq9i0kEpipL4pPwPX5jhUz0gVAEP9E9L9wP
g6UGAeM3HW11ZHwwnykarwqdHEcjPFvzvdZWz5fXbtO8rhCFq8IER2Zf9bj09LJyynA3EuLY+t24
pBITtLmCKyD+99UmGXaNXB7G/nj6eFbzQzCmbq1L81mbh2iFIliEbk46hBsgTm3s7HuCiCF8LM/s
/aLGawVclX7myuI12/YcgVA0iMFJflPOhc5aqlgK3hPBU3MVH1I4kt257jx9z6uNUERg38h85G05
XyEFfZy6LjMXFc+KXj2y6lMgG4Eu+76giFZczBkqjLCOtNujbGuvElkl6OaNu1o1QfM6aoQ2afHM
06bGyaNToD6O1rOSafsoPrxHyV9XS9C9xg7ahhWAagzluqB+PIY/g+ShokQSsNlUcsuAr827rN9U
+1iKWphmjyeFmoW7ChdT11deYsnu122NW+EIam6YXU5sHhefnu29id6S6WB6iIrfB2gfjfzgRmbF
N6uzEPv8LZlw+4Eoj2UY/cnfLsWRfK3dlnr5PkL/6G7KAJr4ZeWFt5iGe3nrNhVxhSvciiTr86i1
OG6oHvQEVUZBItEOGYRwLapjV7RgmMBZKpMrs4m8dpC1MWw//V7FECtWgmUJLIWLgZlJrrXrnyIv
dntvvIIvi0lesm4gKZ5wJdKKxFPaxrhIbifPRNokf8pdTHj7GIKwdz782/lu/Mm+0o4X93Nl3Glv
22VnAS5pUzeivVPVVyyWDUPe3ChbIypKOsH0Iga/ksHs9X4ICowIfi5y01VrTaJt237yCkKwq3me
dmU2AuIXlUx8CrzxjsKOkwO9k+2STB7ByDYlXfp2Bhgzh+MyaD4b36d4K4H4b1jtTK5HWahULwLN
IG5OvDk86A/pUfPVQ/9twQTyz5cP7JYJRCcrUsMgruNcSn8CslCrWQX2Ok/v95WxL0COY+/eA4F0
IIjRKHuTH65jCtKRQC2Q4Ty3oeVao1+nsgK6LccI66YRA2WbqGQTNieshxHGByCG8qkqD5l2yun1
YEpEkaEI21OiOCoOZ6Aw8sOqblv1XLKvWSaJBG0p2loW4f5rS8swBxAkenP1US0f35ULWX+fS7lS
sqgKDD1Bk7QXs5s2ORNyNcnIAzcvIGw3dt1kKGMTO8GKYVQTcL0XeDTP/ozg4L66w8CAw7jrr4IB
6eAUU3veUw+KYVE6WM+QfLbE1iNQrBlzOQLNrjB92og9omsSDdg8LysIQQParGFlowNinr+Y1p2l
nSYZMfImhA5iDmTrCUhHhMsgLSBeaQKC6n8pynOWHtv08fKR3LxwUOT8G0MwnPDz8mYOESHmE3lz
v9xjnuj8g/doFRhinH8ji+Q9seU+rgGF8znYxWhZCoSqMyV3LRrpH/q+/Jnm6rRPssk8qGYWSp7o
soUU9qrMsqhrbGCq85eA3inlXThIjurmDbSWSzir1qQEWsFVrvXrjzzhMoQO+zJ6nBt++izrF5St
onByiyhP25prX4O3ZmveNPZja/9M1RgZYUmPDXejxLctCNPA4AQGQRNkiX8aiQa9E8E49IW3JO2+
TOJdWjGfRMo5T4NdWWEMRF0oIGhsZC1Z28DoNMNloYKcRriR8jHVwyyGjPPppR/23HrtkRx6iRu5
acoNtPMYFES4pvh2Z2O6hBFnqAnb/BZ8UsShUaK5cdz0bpR1Xy8fuE1VROUrBSAGXIgNLstiTUNY
4Jpt7Mkj/fwzDReHWM3zZZhts/uKI4Zv7Dy1jDkCDuqG4ecf2v1D+LMvXHQweE83CMNaR+3HZUyJ
aOK8LcUsZ7PP9eL/SLuuJbmNZflFiIA3rzCDMeu4uyRFviBIioL3pgF8/c1eSlpsE5q6hzwR50WM
mNpqVGdXV1dl+nn+EZzMXh7fZGRPB9+qP0Xjxi8Br9CgPNpNDb8M9abvPKN8bIYgrkAxXYaW3vmm
8UHBe8mTIblmedsXv1BPsjfmBfRKMWZgFjZOTKkc0RdoFW6Ejehqg0EcL7tRuTEkQJZsd7aUT1jM
tmYHe5HdRjK+RJPtlZr+8fp3o5ZUQK5paZU6VRRkTM4T0x7mhXhf3731bhdNAKtimiotAR243/iY
pfa4OnEJtdvGNUHSlh6oGSvSngAcuGCPmN+GQ5joWg/dQ+vV4PbXXczOfYmhOCeRHdL7S2iCFBBz
zhDkEiwq1VQ0DDNxviX7k/VJmX6lK8bG4O0/BoTrtKJlmtHpMGBiYmeI3ZQUsvtJBYffBW0wDoKA
F6+OP3dLFWNh4HaGMAjRSfJ+Pto32cFNw/4bJ/ytMK89G95S/ko6sLEqxHnbrs2MOnPl14aNvvnB
s6q/mvHPDtx6nRP8QqBvbAmB3s7JDFZa2CoN9j4toOOyUgOpu9t2Y0IIddsqx6bSsYhdXruR7qY1
CyIT9RZGrNsu2G4MCRE3puaqKQ18KbTHMvWicnTLlti4lA0h6LJJShiORuzb+pPUQKxluS9ZTziy
u3U2jgjpRdk6udpNcERWPkVTwAbqJCQMiD1SrZXbZlTAgPqOqzspxzzU/4wZWu7nAM+GoGhyKLky
YuHERqlhyKCL0fJAG74aM2ZBzMcoI/ziH/ing/B13cRpiay2lZiB2x7MSLWrWy1YzRtXy3xz/qyz
w29tHLFDSrdzgxU82MzqLrICJv1eoIkDEbNusHbmn8gqP009Ku89yA6J+Xfqm/B/39x1Bxn8sHEH
G0YHVqesCwwcEKlJycjt3wM230VAgKXom9jgIJPdrAfrEJ8hBYk6+UnD4FHmUcoUVHALMCAnkuao
DNbi9ltTXixqRIFaNQECOrUEo8AMPBv6s2oHXeK4VknysFNWBAwYolLPG5Wjpo+kmyerYMy/lb7o
rhVmj8h9PMenGb94qnhlB4ld43O6ZKnGd2nn53dqwLnb2CdO/V4eMCn25/UtRBwMjnCXd6xkXNDR
BLxu79Pm8yJ9Nu1PyW+Gg8Nd3gR5LcUmXgVhxUlvCtnv08frXhAfSqyr1LollWj+qvwEZKHt8lnS
M08fw+tGdmc8NpmIw4N+48XcRIWe2bAigzOUj4nWXvdxPesH9UJd/oj94wioUDO9yRZ+XjP12Wif
7JFAnd3fR4VdtjVZNX/ii251BwLxGsq4tvwpnj5ms3d9rXbDykZ1SH6RgBBPGnUqoVDNcHl1lO/D
5GWgia20czJTn4SyIwRWXhZFvAyo4vHkEEH85Ax3IJ9wvCloXHbCa6nkMvDltW5Jtd/tLuHGReHK
NZosaYYSpqtcdjEB5koGUbvZPUo3FoR4c5xmhOITgsBQY3c2wlI6qKZr6YdYer7+uShfhHDrlqRN
7Aa+xAxTbHJ8azXt03UT+7tn441wAEF4QZ5a7o0c8t6a9SifaswWym7sU/L2+9XDjS3h+InrPM/a
Cv50/oL+Uuhmes1Rx72OE5dFgXMkfNvFn4094TjK14k5eg171jJA6zF5h5E2P+2MQ+qMN6Mke4bV
HCCy8ThCPKBu4nAoBnRHTLU7ahoUNjWq/YzaF8LJNVdqvxgjFruKQzlOXWn+irSCSdQ+JxwXzyqb
1bOq8oUeQTrQdU+gonWblUgpCWfEMwqqrnGkZDBSKH/l+SVnUhC3frVSbArELhBPqSJnnTKosNOo
D6Vzn8q/ckq9Rol4SrW9nmWZg9+X6wdD/1z2pzG9vx6Ju9/DwSgYut1BTiq+lhnQLOxRT0QG2T5q
pQJtmjsMSQfXjeznkhsrQrgP4AHvNBvFrvjDD84t88FAwzsXbeBCuNet7X6VjTEhlK1qkrWywlEy
yreFdp9Tt0nKG1G9Mpmlqmh1GNBDDTI0ZRhnwQCKmCpgR+1UUdRoxCcSJx3X3E4iSKhX/qyWftvo
fqaYJ4P9Uju6/bpuonqlraBHs+YVyQF8oaaXBtPFftYxZWEeknN2S1UY9iu7G3vCeaj3TJcLBaHH
PCiA8kEIKFeWLho23eKuu1ORLf8/ZtaJ6FD5v29yMkeJoePKrcph9JmL06Xvi6/arekqHkpqt/G9
ShzKPLZ/ys43bvLPuzFY5FmWpzKWtTOmR4WZLnI1P5kiMF7FX3spC/SlKtzrW4AKGeHotBKnmlOZ
O4mrQL66jB16mXgAoBZSODKNGdUOJ4NfThyq2t3YU+c/T8WuLZwAGmnfR8mkwonJQd2/OiS+FQxn
E9VPLrRLcV/snhmbzySgBivk3JksbOo6e3K0D9hvYaTfNxXVyMR/54pX4rjCMGq9XjSwY1nH1fgq
R7O7ojHVDqzqgjl9d5WoQUHiQ4nTC6pudo0aYx2bavIatNGBENS7Hm/7lerX1dPEtHqSu9LuEAxg
olw87WBdCtuN/hzc2UNa/WwDHEn6CeKLie9dKQTizbbESspsdLX04IDSSE9cJr+/7ty+HVxMIMCI
nnKxEYNZC0pvHa4+c1G71tC76YISounmkk5s2z1LkJgBZ66CWSocyW+hIjaXYVljCYhYXYrmbDWp
pxg+IoKw83NE4B4HbTpMOakYbBfziiWJ9M4oO+wsK/EUZTpKY3G6vmg7hyS3oWGyCV0LqPgL6G5r
4IPQxp4fksPJGaBklhte9oG3xkunxXJrko1k36tXi/zfN0A7llOZpBMsLsXyFRm95drxgFeaxsR1
yzHvewn10TROMVghq980ub/IvYLGNGYOXpuwZ+iGjFTT8e7fhGF0FS3VOgSKBPCX5chSR6fGY3rz
IU8vPVWg3bm4YJk3BnhIbZzuRqeso7WB0yGik4tOR6dp8e2nF4G6Y/6VHNWlXBJwX4/qytQtuJSc
uBBKcZAerUAdvBn9zfWBHdsjkwl4oUwKJ0Gh470na+Gk5RSHMtfPptYT8frzicnXkXPCQnZPs8UR
+2FK6kJycoBJxB4QuLeL1YTFGIfXt8W+J5YN0S1N5Uoobz+XYhVVrqsVkgE5P2VVcRjzklisfU9e
TQhQbOWLVTHICPqS3B2XtrjX+vflEBEQ8h+B92pG2N/1lFb9UBbohZxfwi7z09s588AqB3bG5Uk6
UXXvn8ERojGKbaACBfI4XWQVT9bWAC2BU/pmr3pJjvHfMruU0tdkpabXeAS/PaLfWBLHJHVMfDl5
CUvq+ln1UnCKD/PoSqBdUFv/ejzsOsUHjTEejpZt8fqVToW06olR+kxJ7pIEyaDW+s5Q3kjZ8Hzd
1M+JB7zamBI2kRrX6FFS9NKvMGER9ZVbSYYbLZccOolpeStXKDQoxNG5u5Ibm/xv2qCTqspRs05w
T5f6o970Llr631uyWrpl/Lk3l5SKSlEJmvPLbZwUr2Yjqw30+cBgccP5WqDncVnPXMSBIp/f/XBo
AsRRDXsoWr71rFnqlbUSLmRNmRyluQvBqMsZj052WlC1mZ2zFDKk6FsCrQlOUkUcSK/sSM7iBr3n
9ufZR3XqjIql6WtnUAV9xoMCASA/Y9RbawKApJBwd/IO1spFP6d16U2lFfyvsfjWhAgehtpbYwIT
PDlIz2nIeZXlI9VAQXnC/30TfsukNsaSwYyirb7UQA5lYYQnOzgIVxABFugQsI3F5q52tYvBqWMw
xWKm+mUyHVR5px59hyAVyd0iVIg2tp266FuLwkYG3b8K3TaoUZpQms7/SPMP1XxuDK+wzs7wfelD
eYBsINU9xwP6LSi+tSpsZUOX9HpyothP8kOmHpHJkFy/102Ac+nt50pmJkdFB8eM4cQGXIX05xXt
ANdDj/hghsh9PRrlqk0WHFGeFq/jOi8gvrbcLmhPsm9e7EeSfOtnrNguHQbi3/q1mhBZ60v4ZRcP
qaGEbfV1ndbzMFLBuBvv6NyBHpmmQWaXL/Am3mN5qsZlTBGL3Tmen/Tpwy+t3asB7unGwDLOkpSv
8ARt+5CUGcPMny862Chlv/Mqmjec48DPQfdqT8g1HcnKRjOCvexkh2qQBpl0sf0heJmke6dXp/9d
V5d/qleDwt7qlhGCpj12s92aj30Mgtp++kOWknfEQvJPfs0xYTc12gQS+w52DJcFXHk5Bku/EThh
FcQHieA/+vkUfuOU2ELZmm2kdugN9Zf+Sww5Drt/Xux3SndrjWQRkSewVxwTeyenxTC7csAXq22/
lSrPfIgkxZPjR2i6NwkyazdfIMWmfCEWdB87/v1wlrDH5r5nK/oiEl+qUICIwvaMYiIIQrwIyg7M
l/5S3Wx264+EWWLHidcGlsn9uKgwyyWjei//bD8MR/00+vzxXTK8Cq0ShEkidCzhUBukvANbHUwy
L71bAk5JN300byyETtO6VDF9P/d43RGWgCnNmE+YmgWmaKMrv0zul6F8Kmsw4KloOqJYtncqSW+D
VYCYXJrXruE7kD/QstyvvdxjByuYvQE9jw1mbVxG9e5RwSPADK6XaVS3sKkyKBR8XtdA0olTe/8M
eI1PAVimmpURmg5iH1SFSd54kjm6kfFt6CktNioiBWQx62bupQK+KGkwWmFKDVoQvy92oUHZN+0n
SI+jc8LwxwFk8kp0vB7ixOcQewEaIzfaOEsSzLpLbpndRax1C0YYoQJN7Dubyj5fygqORLfaH6qn
VBBAdgLdHQJtcWW/CJavPdFE8R+5x79RIPafLTIzoomjVHZKj8v79nt+u971Ph+ahQZ3gaKDe30p
qe0rdqQt5uoMM0Pc9QGv1vSembnfMOlwKs40fSXpnwAW6yxncim9WGtO/Alp+Go2EJ3jeCgfrcGn
Rt/5trly3NgCWkyYuBljfo5a7IkZT6uUB82Quz26OJT1IbaIrnnKnAAU+VgqZdcgMhPtwzx7ehnm
wwEEUpCWfdL7mfh4BGbY/K/ZZFvg41gqnefDDG03aFZbu0uHBvqWorOntrQAGUmt93VcYhFL5CDj
+zr/43oQEn6Ib/5m0kbgZcLvx8UFVDqBlV8i8AOryfN1O9SWFt/9FyctnE6Hoe4w+OUdpk0lz8YM
GCQAShCMQF/9uFByttQOE5sA+sRMhsiAUT2s78Dlex+f2QOSENwlktz9hTHEN+ejWLuv63zoZQvm
ag0yZGs3M7dXytM0Rv1BiXW8Y0plftLNvg4cOfra5vhPEkAgkMw1PwydWriLsfxVpEl9ur78u5/Z
MfE/XkE1xffj1Ylxq1Ht2JfH96w9GAu05dUORSWKzHgfZjaWhPJBtDSp1OW4wulhd8oD42t0Ghn0
mYwQ8mRB6pcUcO9m0BuDfAdtdmJrVnEUd06MJyB2H0/asaljLy7YKYKCvdLVVDa7e+/Z2BNwlGma
gj0JBw138tOj9rH2+FNaf6MFvP2JKinwDS6iqIKHIJSxwIHykySauq7qOhtw74dY8j8auFTNbA9n
tmaEHB0C7dbQOcAzxwar8Y1OKWjux8Vrrir2W7Iu79A2ir3BzgPQBkS5w2XyxtrNn9cgCySfzI53
P9TGovChmljX63qBS/NBOQyNy9UuswXFBM5MOdVe4Wl/Xt9lJN4IR54i5clorjiD1Je2uPkYHVaI
3vw/2yWI+9xP5S05XzERDQct4yubwCx6yu2jKseegrnnHrSII/RQmztQjxKHH/kxhdPPAdnVXPKl
lY7rgZMedxf5IT4xn1cKoZdEXeWIrNMRTkFwKUVzkeGiM9XJfYs5BFOTQOX0oZ70wDD/xOUxDTWj
dou+c1HyaPMPtYpTLBmoV2DCc0esgw1tP0V6jb+kD4YbLXWne7xSeq0va179XB+W42/GFJ6g3+Ib
tEts8J1i4/wghiz8+n0adlAKrg/xU0tlwXs48FpkgTb6W2sdU1u102BNPi8f5ucWNGC238XYNXzK
GIQ17Gg+Xt81ewiH5+6/z6afJDw1p2mmxALCcZXvHipi81kKszN1TuzG0MaMcE6sa9GNUgvc7tCA
a02mG88OZlm+XXdmd/02VgTQUfVJqpwYzozKvZGeVKrzhvJCQJi6yKy2zPD79fxZUb26ZxDNI5lO
dpFl44WQS9tpozQYlsahcxOFxnG6NJAX1V5wLCHSdmrBBCipFKVjeoTMJNP+1Go0OXZUBWEflTfe
COjRSibr7QbeKE9ck7Y6WI/RzXxW+QzGE1UDuu4PGjnebqC8XCAescAYk/8YilNdnq4H2PUAwBPX
299f59qaVFzy/Sm+acbENfJLEmcEwBPpoogCzMyT1VThRFuGOgvK2HLNyTU0hbCz02eIjPnfTwPm
6rfeDENTOY0Eb8Yz74+QA3TwBOgIvsErCXqTOi+mJ3d384KNTQEI8EYz5coEIFjeTb520CavPEt3
6KtGKTKsR1f/Sg2A7J8aG5MCKhRKEbdJjvVUP0++HCSjm9xDq+Jz9WhfMHf0QAUh3zRi0rhdVgEl
RqUcjCSFvXgdPZOdpqx1reI4RF4ZT65GEqRS8SLgxchKJ4bWeOw31mlEJ3E9e6aZuPVMoCuR68sC
WJSqhpkgkF/6HXuKtPOcgcMKLb7Ss5JTbZqUKQE0zLFoTIVfKyr5wJpQV0K1/LKoHzoEyvUdvf9o
+BodIv+XvuSrNkcwpYec+vmHkIkWJsfiTEUigR4vf8rmsmSbhanjxh/7Wns/pfcsfjBGAtD3b/ob
d9S3e3qV9DUbEnwkTpPV49K9XuLvg6u7XNISskPGJ/LdkHJLgJHS6RnruVtcETuafecjKJ9s33yR
/FsDuXKH2KML4kSMvKzEZjUzkDvm6wJPWfdNmsEDUAejkbpm97HWiFkA4hBDo8HbVc3GIrIyGbbM
d5yiNzoNrnPrhJzRD/8tIEKSAJCXOf43nnUY+ZqwoMmpXdz07o/Vn07lC4fu5EH7uL2J3DsumkY9
8lFQKXbdRHmpybOJE8G4j15YeyMIgFshL8M2Hi07R0arAClmvDZLl2JdoYyNzVe/wzNVUGG+SEFV
Sr+wjxpxgBNYqQjA0uWqgkE3GKyVc1Z/HtLK6+R7Gy9v178hkYj81G6j1as2RLCTgIXFuFXXw/Xf
J/ac2BCra4WaTHzhxvaxyDSf6YNrSDnhxW6GsC1MCFsbqpSxiRY5vrWXYHxsUbgGZ6sfHR2uoIdm
8+I9KdjMP4F4fG5tChmCkshTnNqwOfjxI4pycA7SBqCQPtj+7M1QC4yejMXlWraMHJHZ3elb68JO
Z1pS1tYP69CI93L42x3zG/UwQIxTJyYgduN/a01IFYpYnuMowVV+PJuhBZHH9BZMxv1hCsDb6Va3
tuzVx+uRs7vHtzaFdKFZ0zwBaxFOofsGIozKEUwtjz1KJWtQ4emjJi61eztha07Y4gytfWzmta24
8Rb9IYm/X/dnbydsf1/Y0WoPvamMd61Y7KJiQNVc7+TEoLIEHuhXglLsFOgXwKLJNwLzxkD/MIYt
dO8tvL9CdDZB4ZFCYsIrsVsgUixraSTYq5IwV1s3S4+69Mf1laMiQWwNiJfm74Yfvrs1Pw7S93qD
VIFBcGU5JrcKRQJNeSXASelYzCx4saFrn6Xhr15+GOI/rztFmRDQY1bGVCtThFsJbjsu4earTXjd
BBHR4sN/US/1ovGIi/OTNt+oK9GVQmGQJaCC4ahlDa5FtEXd1ndO6qKTPBjcqPXrEz/1FyrYyEAQ
IcFcynrm0a2/431f60Xyvpn3mFOBXmnjaZ9+b/0EREjXdZKmDtbUpjvg1SZxnYQl1NFF7VgBF/C4
Yrczr6LwRJjTHs4W3ls5nX7pLx8jb3m87hX11cT3f1WqZtbrcKsPWADmZ98Aq/WFHfigtI2HUCLQ
qY8mNgPocZPixRz2Xo5HnFSJDS4nfkKqbg1MItV/SA+Fu8WUz41djbCYnHhvVnlM35nPyV3kotn3
u3W6vp576f0G18WOgMpok4nx76eWQZc1riOHy3BX5zeMYnyjTmGxFSCFHPa45MAMTuiiBvypovha
HdHvgKIb7mkuOBeuO0d+PA5jmxTfsAa7Z/wFewIjM3L7/juKvo2rhPEDl0kvbila+h3yL0vZrqcA
KmY828rCQYWHS/aphK4SF+XgaA+u65sB6RTSfv+6nwRU2gKwzGy0x7J4Ofy/D9WDHP8mVIqdAJ2p
YWJQ/XsT8CbjGGLjbvFy23U+SUTWTX42AVQ0h0WD2cCf4RA/Tqc2XJMDHwTmgYLLdRZSjIuURbFF
wLFiS9d5i+KPxlJM+XjVRy3kz1ryJQp6gqeJ+GBio4CUFIlu864YU4G4QOZGjCy48BrslVRKbAsw
Kj3v0S6OgnA5YRCtC8A46mJ+5RLVhpvkC1hG8mMVOUfF6ohes91iz2YTiD0CSqYPfcTDpQ00THJn
B5252QfQ0uHlrKfqgNRa8n/f7PEKY80/Sp1ddWuaJ9WgautEriNS2zjREKUSz3X0oXBly/ET+8Fy
/vqtLewIuMEMJ7Gql+qidMumY2sSOE9GuIARGF7K5vhHaxQvwGELB/H78cCnpcp7h7yPUIsmZB8Q
tVbjjvecO9ajWn1R0ZZCMt6RPgk4kSZGOqi8HfwHQ0t2kLR75Y7L0uZ+obv1VzmhoOmqXxYaXd9G
mz7KpWJp2FbTgQX96qZnI3Zzz2WH7I6/uec53twpITvKqPAeYvaDOY782w3jealvYvlOpng4eHz9
J1zALyHpwGyiA4V2AGCk6Zh2j7oirNq/eoPUHad8ES4nacaUeeE3f37FK56d0ePUOultFzi2Fz9w
RWFkPuH13UV5J2BENwwsi6A86Bv5e01/GPWnWE/dX3q4/Bf3sIjc9w0UqTOL11iBmXVYF2+0oVhb
xCXm0ZOEkgS8nk3BlgAYUG40lpi36PTBhJksyDeey9sYiSnf0erRLl3y/sJj4FqMCBAiMV0a0BqA
a/h7aPscxrCSXctTzuymPFShQiDWVVyHgwKCjFVigyYcQZ+Mitup67koJCIsKBMCfuR6mjVzjKBH
dfS4yl1YOpTIz/VsHnr0AmBEVbXWJQNgZKfhhCvmXWehk8p2+d2//Dp/+q1AF98+Mj2CKd59HSXf
kV+4ynijyugCTIkjnli5F683kR5LTDJGXjiBuHST3msz8fEJlHhB/s3vYyZ0UrIVv9/Y5xgF16z8
JsvU8xflBP/3jZE4Bg6ZvEpdTWE0HplJvBJRvy/AgdFWqsQYft/Sg3IBDwW+xPXPTaGA+IZRrJpk
2yVMzPdo1jlpR5u5yxw6kNbhF2JpDmkpJL7xfoYB8ByAihpsFCKPfRl1aDPRTBRm5ONSf1GLT7Z2
01mBbByylOq13F/Df42JdCXr3HXMqPFU0mV6EEWZm5KaaZQJ4XS1jXqVyxEmGmg6MxViN0ZLXKAo
E8Lpms5rbSQ6lqxTvq7aIaIaJv4jE3pdJuFUNefIigreMcEfB4cHzvQoefIT82OvfYoPVELyH3H3
ao87vNk6krZAVlp5sWd3Lo6fQxnWU6CEy6F8yM4OXuN9UvRrr2OHKx/9HXiasJ+U3MzrRrNQqwiV
g+a34WBBfYv50A4+kNcKckmFA5atkZGhhQoQd8NAts7CtsX9CZoeoNqCRntkuQt1ldlHvVcHhQNW
TodubVQDYZL6CQQIi/U8lY8EZFBGhHPVgdpXrs3wC7mkh/JSEH/OvxcrBOg5IZrxoXgXLb71fN0q
ZVQ4adUoyschR7xE8SGebhuQR1vvrpv4j5P239XThZO2GGdZYxpWTw27Gz2Iz7y2xFm1cr/yqM5b
YkeLRBqFEYO/RoexJr5ow0M2fL7uDV+QKyCrC4gxNYMFugl8penQnUY0DKYnLjZOPgPu129fF00A
ji7pMMrd4sO0qN8mXn6ejsXHf4gnnYf843W3KODQBeCIZl02Vm6vD8wzn9CRvDnGYwhneSv91Hd8
qiubOK50ATXATVxHUo2VXJSzoX4DtS9IlAq3y++m6M6cF+JIJiJdF2DDXjJjVlaA1BRPnpK9W8y/
tET1ri8jFX0CUNhVm0dlh1XsCgPn/SUeKYomCv50ASaGZHbyNYWJ4mbyjQMyV09aX0r7HP3ar1TL
ALVuAkKMYIzTZxXrNoIYXVKVQIdGR+SkwfWVI8yI3CpVm2jVmMHMPGEuZxl9CZJNSiQR+et/POn/
u69Eyox4qMrUHBF19m0CMVm38BPfCaQP/R/8vcc8DqHE3PXTdeeoj2YIqAGhzTh6sSqDol/3HMWD
XqQnf7NdPFYcsnfUGxOPsyso9RM12TzrqtViNZXkJtG+xMO7djro7Y1KzqL9R03xdUEF4Gjr1OlU
G6YGHyMpl/428gc3uVtO3e1vhqLBY2iT3JhMihoJM07gmlZvzKrxlCb26oJqQKIWT0AKCMvaWd8g
RIwE0pRmEg5lj+mp9JgWWSAX6/F6cBAniiFghrzEUTZm2NA6BMoq5Gv9oT8NJDENtcEE3EAh03FA
IoOTvn5Y0Ejv3Goj0SdGmRCgopGHRC/5GbIuD1HqZfofMzmdS5yLppBMSNCNbDq+f1sk1IqP9Xqf
3gLQvcjtn1DsIO7TFF6IEnUg64rbSIdP5q2MrKzw21vpMffWO2guBoYnu2xwTUoyhFhIU4ALTFFL
S6HAyaI8TO3HevmYJd+uRx114Is8fHM12I3ccRs30Tv03lyMOyuoQXnyUgNJzn0TkIUq4qJgClgx
FbLZFgwbWD5Pp8yPmGs8GrfLgb8/VPXhuodEfiGSnoCUMVkajhYpdEPGGiJk4/OwBrX6xVIrt0b7
+nV7xD42BdiAznbmZNDbwD7mAg/TMQdvjHokBz35x7+C7aaAF50zS7HC7z8/Hr57b5JR6AZX10N9
KN5TPVqUVwJsZLWagWr9BZ2GExq0QvbytUiviMxJlI1rVhvMTwx2ZMO1Q3anfQTXyo1222NIN/bk
xJX8/52rnj8J/3tyiU1NCVgwW9h9uSrM/V1hfLweEPyDX/lQYhOTrWmQSmL4UHjvA6Fa6DiX1vjL
pvjvCLAQ25gSbV1Gh5cY9Nl1+ocZqm3O43VPqPxFpDMpKstwFo7so+Ga5zFErl5bgRY6IPipD42X
fZ8bYjuRNgWwkGsFTP8lj4h3Zjg9t+AzycM1jJ/NQ+fJF5JghDhZxL4mZRzWyirxuZT7HxoQcYAn
smfThYoSKkMuVVSg7sVin5PSdBCVnXg6A0lGy04Cp7WPteGE/TLcZIuFSWLdOmZWeTKNLhx1PHDm
6jPxZYl9ZwlosjYQp4f6Br/PLmjbacPoZPrFBa1dXEfuIfI0wiJlUACUfjVYr/Jdx9SwVg6JRjRc
UttBSEJSphUs5/DYjR/N4ZGxESMhVnh92YitLTY7sczModOIT7euT0N/nyoxXpW+Rgm1CQhnxCan
Jp2tvC2wWKr2qVidsDaOndQSByXxRUTCk06ZFkh5wpluOjP1aUx/1wu+8zZ5ux2ra+u8XBHa+2S8
M6onOSK+OuUD//eNiTrVRqPnH0TJbnLtjlEcBtTv8w+1+f0OU0XTtCCqrOmhq4I5I1qhqd8Xkoc1
7zjzF/5+1O7xDYaaQHAqkMRt3ueGXqj4++vmMmfvGmTKVOsp5YKwsYtJX42kgwvFfKjWo0UtEYWX
trCzbVMq1YUnWD8SH4x6oUgl378MI5PdfsSCiY1H4yh3jlHwD9LdOXjhWqJDl5LPREQuJ/YbpXG5
QhkYLvHnARO0pNOxuozomcRD8SN1fSYSYrHziEmtutY5jJXGuxqZvolRmuqxNYMIjEbkHC8BkWKv
0ZSCc6VtAF1OdNBNry/HgGWHVVu861Cs7LtlOtBYlw107guhXahTqzQyHnJLF1wfi7v6KJfiabVy
T5K3PNQ4ydAsNrhgIpB8avpr38tX40LQQ9YvNxWetrJo9J0a/1/bL5NcnheNfFTcD8lXW0L8r0XS
miln41CNPxS03Uf9H3L+TKzmfhb0jxE8778Fuqix+m7lRoz75QMv1uMe/2FBRBpovS48qpng+vrh
Gf6tOVMdxxk9SciBDORYx8L6nEqFO7HfdYtvxA1+11OyyLkCtziRAddxKr9PFxl8fAoGTbpbvIpd
X8d9MHxdRuHIm9IB98+X2eL+0YZ4c8KIWst/pMevFvhfsPGoaOx+BnP039dNL7uPHqLmRSSFo0dm
eg6xhpRLwhGYLOO0FhWetDv2gLYxWT3+3pIJR6AkT30D5RCcH9EY5jnu7UPtXzdxfQdZsgAVXc5q
eRl4tNV3U6z5lXaIM4e4uFDrJEDCnEJ7uOH1vHY2fSlRnvRkIk7zXchTNBui7oYm66LCxTQllT43
eOSqy9DOL+P4lzQcYzXzG3BZRjGVv+3XihRLtXEVMG1b3KWp3WNS0FwRa7fDjemx1s1ND+xmxUW6
Xfw5BI02JiV/6WupsqXYOshVFbEkMKidamQgzPBHzLKUsp+kTxl9zdytSb1aEasAsa2PLBlg5UdW
AZHMx/jk4EmvCsnZs93429gS0E6b+1hpJtjiAlFQIbuvvzuZZzwy4Gt5sFFxKyFb/wsxv7EpIN+8
9pnU6bAZZ+dseWS6Z5PS2rsovrEhoF2F6GjnETaa9pSlPurkbrc82jYlx7e7tSCOYOgaTntDVCFv
Wrzt9hbi3m4fKu1+nKka3j6qbiwIm7dOe6VbbViQzzFGBIrE1WI3OvzdtXOy0blFVJgpn4RT3Tb0
JTYGZGWO894AVcIQUy+flFPiA7waD/LMdB3Iila3nlOn6ifjtsKUgHKb++PHaP0VCHxdRfER3mnn
vrBkGDTtSzV+Zw05mUusmvgM3w5ZovUWLPBSTdJiliP3jCD5UNwpQY4wdLGSVGvBy/j3TwW9jVtC
mE81gkNPERycnHm8Q9VmAnWmAj6NNLSfWk7iUfvtk3whq6O7WdnGMl+OzWFvOCNgeYFlPs3FuwHi
GfS3fHjF8HoUSA8aEZUv7Y/XfBVOe8wQRlWyvmwEcGy5if8PFz9F/rZ7lm1cE479XjOsOkXbhm/H
Zpib6znKlmNh45E0My/QTD41qfXpOiRSwSOkAaNuGfbUInjyJlxRXdO+XP/9/ZvqxicBRZa2zCdV
gU/Wk3nOg/52wkz/Ch2c7Kgef4VWQ9kYEwBEWZ0xshMASCcf5uH7ym6l8d11h/bPrX9xV3ycT9LW
cGyOinn1vZ/fTUnnyhVxThEfRXyYT81E72WGjzLKAdhBIlxwrjuxf0i9OiEehHGC6SXexKWy+6iS
/Wj9oFsAwZwo5VAwIT6+G51eVrkJQ5ykUTsk3ngbz27pSb0b48bBC6sYlmpxI/3U+Nd9pCLPEIBC
M82ZZdzJS+nKXnxZL6EVWGDkbkKK04z6YAJCxJ2epTkITv3FNNxZBVcT9QxKgZAhYMNYGL2tx3+v
JGDoop+Wg+rTAEv5IiCCYWQynu4QfFV1mww3Uv3+N7+LgAiZrEY9YOdHlsmnAvD2ORx7kD4VQVq5
1KsdGQcCKMxJPFqrBod4YUn9P9K+Y7lynGn2iRhBghZbuuPkTbsNoy2993z6P6GZ22JD/Ii56o02
imCdAgqFQpnM5+Czdtd4i4PbosBtIeoiFEUYfFWeNlIh9QHEMbITRluAnszmyErJga1dQFUsLCUL
doyvy3dh16PXGQvKAPYxy/lIPqsNbkTZZ0zQ2bNxk4je9KJF5cvyKYmquJVWmxg9hgfDRloe9GbC
G1ikIRdtTCXgePE0YlvIELoxl37M8fByBodlPIH3PB6Fq7r9GPrtI/kCfZ2RcJS6fzVkaFDSTXxF
AZ30Hx5DgpiGr89bjUkxdc/O3FWhewPofgDo39v6F3qPOTGfAkvT3T+F7BTvxDR8hT5XYjOSe0hU
JlBqokdZ0e1c62yMWOuA0d4XJrhu+DJ9UkmS2ehYysq8nTUvDn/G1pmSUSBGaJScZ6GjZOQt8/js
pFM/BooFcCU8NmWgjuIYWGSVnGOJgKWNIA1rmJwmglzr/DMHrVF+xdKs4acECCpCoxQYCv9ClyR9
SEBGzfqHg8P0hBe6E6MnOvz8H6FtRfK4V3qRFCZVmDNjb4v+S/nFQqfRQ4MlBXXHcB08CCvBAsPk
S/iKaiRazt6AOi5tuE8wDgCOnzaO8dSdyxNDn6Kfc7wtLiLYBsF28oX9IULSrWdhvqaccvOqSH7s
nwLR99n/Vw8XOgCiDHkw9v2jtJysv4wa+aK9ZJBcIhL2KkS5HGystjAjzgx6x2nwVfrQquc+oJAw
jTdD8SCBSTad7gmN7Lm4VUPfkkXgWaIjzdfkQccnRRMLe2qvfwGamI4d0JxxtbnNsyiME8T2Juc/
rCBtpfGloX3xle4mwSETGZnAFZqcz5AHXc5HgiWs5psW6Y0+u+2GGC0xokzHtrWhF0VWNUul/Jzn
kCddUbM2FTX1KyQlh8N7rPn1+1w8So1mLq0ORcExPedLZVei4/I/tv5VAheIAitTA8M0NGCXvuxl
bvPNAOwXw98KfSFL0fbev0rj9n7RmqIEMAau4BJPFbBnOrVjvfCAFF8Z6F1yhp939tdwO5lMXoVy
1jCVwzh0JhZRPnen2ukx1jwfxtGpMBWyeEiDLg/6Z/1pX6rAMvhpTwPvCGLlEKok5t00GidpEbUI
bEOMvCrGz3hWIxj/Stas0bgzakwAbCuc8hqDfyGmr0DJeB+Da5ANJ4nyyoJtfDGqlZMFZoWRZawU
tKhXpXoTSV5ViR4w21fU7117eQGsZBgYlat7A468nW3tl+mD1jX1iouCFjDiAgbyMTnXPsNQEVVY
RcpxN0jSY8y4Zn3LXaIfyNiDEn10JwCC7RuI6OTxGJdyGHSFziykAJamy5oLuktx0dD9VXjprXBQ
j9VR314rr+vJuRKMpP87rDnjFCh2fTBOylnDKIAwaylaQM6l1CCpSFg3mSs9ZnfZEx7rMdpTLXc5
EMWdS4B/kEt8WwvWUySVcy3KRNRxZN23Ej0t6mnQ/T76vL9lojPNOZJiXoZsZg2CIf3Ut+dB+rD/
fYHJ8yCWWtFmsVJAhXxabCm7T5PS7qePo35aQlEnyMvHduyBR7ScpK6iWfTiPPBgh+PPD9llAjUe
CNI7IOAXYEgvvOLQoEObDfWL8r3bQe9ve+RJWiw9k2ODTS6BUfGsefXBOoGO73vrAt3Hm4/1O6P6
V4HsB60cSp9FASMFxDzCl9lyiqf4mH6RnOxS6b6e2dpxPMoP+/spOuKEcyWDqk+Ryq5v9ZaF2alX
X3cX9YCn0j1+huCeE1gnTwQcybXRtDL0A2OZTTNgi+uxQMT/SLu8riHnRNpK0YOKTW9W32fHOFd+
5GNoT3oubIIeAFx2Aith39szUs6VSKRvYsrq50mXeJlaOTnRr4MscCrFfE9D3+tlSjj/UbdVlS8M
RTymXiZfG6Ng8lsUhvDT8oPaxYE6QxfrGXSh5/lawUkDk8d9YYDlDfkHV3RNC1aPH5mvmw4NWBXM
r0VMAM4/t04/F5M/RIa7b+hsbXa2SeUfsO0oJwYbEcynzKbV4EVt5qEdxQmLwQ8WvFkUUc5b4D5U
Lrk+jIqcTqz/MjsRp7Xb1JY89kgPbOIW5+gs6mUTmT7fAkGSNFZ0dpbzX8Zhbm3WHk6d+KQ1KIkl
HnWFqfXNG00FF5KBoR9C+KdyqEVZDOiuf1K4hulIt6bP+FnjQ1u7+dWM2h9ySaLS3+YltJLK+axC
XsqhZvkWy7qk2bdUPZvpdSn/7N6H6LCSxPRfOeQxo1JKwJLmqnHthv29Iewj2bTLlQTOXYXB0ioL
K/XlVHfo8CPozoV1U0YXiplf5XH/EIi2i/NVVksnK5lYXwe9CtrbcTir3XsCkJU+vI+K8n+L0HV2
lutjNx/2VdgePlsJ4CKcUCXAQileTI5VmjHZcaxf5iuRyT+rXgUQEWG4uHmSX2Xyre2JviTZwpoF
BmpnTxEAyazP4XX5XfrCyJVT9Lq/6xZbSeTcVaKmiWwlkFhcVU/tPeM0YkNhIDWC64C3FNws265j
JY/zVUsUZ0vBOn4GnyE0pR7rI2bTLPUph9vXRGGHwBJ5KE9FjpdIUSAPOaPOLV7WlLHXTg/LPZsu
QQXoUVRV3y5CrpTk/MYytmGql1hU7aAQAIEUfm953ZE+y36HdKLkjhUIsxpnPIowFEXqcn5kTkiX
vNSCNOlKHX8m1V0k6mbfjK1WynGOpOuHuoSRIiOsnM3Y10W8QEIT4ZxHOJgaLVII0G+jOxDDHOKf
xcfgODmMRgITn1po7x910aJxrmSUjVFJWM5ZGS9jdGqRxH8X6tFq0Thn0kamUpfwKG6g+6H0QIMP
f6UC3zEP2OZKlRd8PybXrVbbw/K0CGcABN6Jb5jPxjFsC3ZJdS4jmk/BCjFcWCdMecq8ED3R3r5S
22+G11Xjm+atQQ20JIRA7cBgnLICI6vo9EFcY6doDvss8vmbQaKqaaDJpIZs8K1TIaD+JosNmpRd
6Ped6ab00liyrQUixIXtJ+dKFOcHx2KKUgTw/xRttcwm4BhIr4E08pj56aE4Bo9My+Y6Tx1Fs/8D
/QWzuDdx6uoHsM1eRRz5IndFyNpK2GYm3xdkBJXbBduae/FZvRmc4gOdMWSdunR03hdYvS405yCL
KbC0iGkf0ecBAMsgQ7YXyZv7D5awc1+kKOcSy15Vi2pgsqbakZfmtEjU69B2V2iBoyeqLxnfy7oQ
PXHYBu6tL+cmMY5jkLGE2Om2cxmyeXwOn5Nf5hnzjDeSQNq2T35dT85lgsdX0QibuwvGe8wyDn+t
Decil9ZaYp01VUUn9npn8LXmTXXMbgrkJ4SX9mYlfGWbnLcMpXA0VVYY05ErYJXw0FNvWFk1E5ID
/o/bxrSoRQwKWkdO1qTSNp1kS3JY9wTxYi9yqwtrOsWk6wEG8rTv07ZdzG9xfC48sqRUmmYqOUVi
P+jkpKS2VgiAlEUyuJhObvRupIYpOa0q21Ye2VrW2wmZ3bQXdQltXp0GwMfgLmWd8u1WiqSkrdxq
EvAmPMvykv6r2gqGLTZteyWC8xVjVVGQsoD2M6s+x+QqbkS3zOa1thLAOYggtIyEDNAhOlVXxAnO
YNp0ZMAjHOSr4Nt/KMJsmvdKIOcaVORxdDWARj3g5ZlneKZOHrkLwPMjT/imEEnjfENiKGkny1Bv
Pit+5U9H1lSCC9TNHFF5SWQNnJdIaFF1RgZR+YwsmPRgkZ+dSB+RDO68LkXVjLmMxYsIsXPTHzD7
1SWCXNu2V3jdIr6nah77MSAtk3LVe//y3J6WA/MKKaivRF5hOyG2kscfWRLEMVWwclJ8JeegRAEC
nWe4hXLf/WKkCpWD7I7g7SdYSb6jCvirI+DWoeMCJJ8eEAl16egiIJBNX2QSolsAq8X8CrddRSCN
emAQyUEGzu7b7339qSmQVzcEXmJTmVc5fAAc1SMB6Tvk6NroNIpdgvKnGtx9572dE1hJ4bYJ1Mdq
jTESyem+FyfWK5Ld4r3sxVfLWXnJCWTOJDDFTfe3EskFil1fm3E9swWcb6POiUSQANtB9koAFwjS
Pm8qM4cZWNfWgQB2mr3GGQkUIAjEBehNb7SSxnnzMl26yeihjjWVYDamya0y5F5tms5SKMcMBbJ6
TtyO9DalxjNAGQRpHWZvb8IyUzeoigtfkXnAJ9TblSh5cR+RZifZNXJgdL4bU0+RS1uf7634ad9m
tg/Aq0DOJy69YpGmxvLK+qUdXFoRu8XbCTOx+3K2XdZKM+6kDY1Em17HyrbeQm12rwBczSka23qU
DhhKvH4fI8WrRN5JpnFKaMKcZIMnBGOdsT4HT0BkstkQZPacfvs7Dfm2U0oaPVdUyFMe88avrtIj
8FTdJHFmvNhO8ykWQ7pum+vv3eN9ZJtiPnycITI5MaoUxusO8Gg0uf6HsGDbhb3K4g5iJ8ljaWqQ
lcVuOzxZ2jkNblJzsrPmo6l/inR36XNbDX5NkddmPw3t2MtfBUu8+WpZbSl3PPtSMlqD/Ybkyrxl
0Nygo/nVIzQBAL0vYmj5H67nVWO2Iqs3aI9zoWTpizRGflMftBOjG2dMBYUwOGEHbefk8w2oWbz0
1shOfjZe1Nyv88u0PITqWRtM0JsLQnCRMC7oAhZDoQYEwmJyGMwPRY1ptsaL9LsxftArASyq6Ogb
nI+RyAzesQLSwg/G7DBDjXwc/dmWv094wlcHUTOvyFQ5X9OwUsyoQKDWPpi1J6uxHb8LWunVFPnO
08iYpCBBfyEuhs90cfvwa5a6++bOrHnHJN6ARDXaoGjM2scSHZ8ZU0IQY20jNK604K7vpa6A4Nkw
QzDd4NAf8gP5kc2OfkBP0qHRBAqJLIGvk5k9ODMVtjHoUzi9XOY3gW89gv4A73TLWx73F/Dlubq3
gpy/UPJZ6rqeraCDiZejCoyyl5r+QTRJK1xIzlcYqSQpGrtHtUN+06NDgl00CoYqxGiNIr/0pu00
1kkfhojG/+n+z1ygvIWHFujx2bl4Jg/7iyiIEPiO0yy2lqRKIG1cTuNyoNqXbvwS9aPANkTGzjkJ
AtB9iMICquRHoHys39UrtrJ0zif0nTGANg3fr5eTQrxmesjkT/srJVCBL49ZCmrABduXoLqqklOf
PO1/X7TxPOST0aeDNVLoUADefDi1hxnMAbf/DCAbuS1KdAluCR78qdOyMSZsS5rqqay/qOYxCB/n
XLa7+KIYgofE9hvzdYP4UliTxNHc6pBmPSe9g3Qvkr2RE5zIDzXw2D2R+u96rFtEN1CAoKbJ49AU
S1/UVEG2i6ifMt3rphQMWwK73tbLohhLt0xMpvPNJLLSo5VERboru4pvOsS9SuIYP2JnYXSE4OK0
pR+5oIy5aYivIvlukpkaajHrEFn3t5LltCJErW1DXAngHpqRlUiZzlJ4/bn3wiP6953wUKLPIXcl
MYfAZtS3ksZdUiAuVaqywza9QCMABXcIIG65Nw+FNx4l0dCsUDsu0qUduOgXYkhO2bwgGk5HPfKZ
P2cVvqQXKrjpYVf6se1cx5nL0EZgqEIKrPgB3hTTqty4dTtThD6yff2uBHGX1KSlcZVPUKxDdVv1
U690zAfGP/SCk+WW3/b9lcgMmd4rvaJU64c5Re46DIp8cfIkNhV7ivN35SBWanHRbD8bTWOmWD+9
Ge14Ae5z/vR3mnCX07Qkc1MOzALl606+T7XT/vc3A9aVBtzl1IW0zYYG3y/nW2P0dKm2207Qh7W5
G5RBYZnUggfgrFoiXdwit4XJkfouGz607wLIAG4OEga6jIS7ziOZR/qEsVLNLFkzA+abr/DE902v
9afzP+5bFOZvHdQ/BHIqESMiE0bpSldVQBVa+OUh+dY0L7wEMgYgiYAbaGOX/hDHnVMjpFqQtRAX
dFej9TW4GKLSyNYJ/UMEd0LrSEKPWWiVQAcIGtv00WvrBiAywYAPi8gnpP3dfdMTLiJ3SnM5pn0U
09LNMtBWtIfAxd2k2+T7gu4TDJYc9+VtBBV/aMgdVktKwK41QMM+SI8xepjl7HNqeFqnu6H1LYk/
7IsT7Rl3cruhiS2jhDhFKp0W6D1paFupoL4pEsIdX0JadMdZzA5T2R4Q/w2PmiaQIVg3PptlyXFC
5QUy6hj5Oek46A9Lexlo7hv6SX9H+9p6l/hc1thrHcmwcK463xXNoYwFjwqFLQn3MvtDAHenE7lV
zEiB1cmH6pR8WjCpnXrM9BieXO6OaED6p7AgzrSIRHNeQ5513coNrGSplzd9p9qJ8Q3vGdscJNss
laMqpcexEpj9VtPVHwpzzqMyS1roBRTOEVQc2DwVa2YrADdnua0bN8CyZic8c8KP+ydgI7owQQWJ
GhqFSwYP05+3cGGQmk76VLlopc+H02w8S5qbCJM8G9fLH2I4N2LGzRx2GTrHEsnHmAwDDF4ADZOg
NYpMcF+lL7m64M0gksn5klZKQrNqoVpXX2vdZ82631860fc550H0MqB6he839CvFvknD076Abee7
2hzOc2Rm3S6SOVSY6WNU7JE/Fg4b6y3d8aifYJv78jYd1as4vgxVSI0xzB02aVoWxAHAvR+jI0Ad
/XeIoUTTZLyrZJMvu8dVEVZlOldAr36stRuLXJmSwIFsHuKVCLZ1q9iyUsusyQhEsBkp9Wic0hPr
iBB1Am1awEoMd3hU8BkSvWaHp32Q2ssSCixsazDQxCr9Xiru2IxEkSyTnU6TRL9oBUj7HM3quW6H
cedaneGOwGYDsNRJ656mOPTrBY1sSuwg1/A8g6E0Cwrn7zaPO1QUzYZpQvCLKiOwhyD3BnKuEyE2
wfbKUlUBAYxham8qr1IvJVMDU1Qf+18VGl9rJ3C/970dn9K70pU+i/hkBQJ52w/DQtFnCwLbOrHn
7rOafXjPwv3WiO8/RJWyLaMJArJ6+GxWnyV9/hEa7yiLw2BepXAX55QSM43ZEW5QQi5QiiE5CDcF
wQazuje380oId0UmYz00SwS3RNCeI6uPTZvZ0ezEncCBb1Ws/9CGO8ad1caJqkMbhr1qYsjca0F/
ZIZ2hYba9ooMdl97sfDFve13Vwpy57qPsq4aCsgdvg9IfKsYote/MC49NFyLC0lsufaWkzvkTT3R
Erwc0NJveoex8IKOgZUFDQxjlX778T20i3+sK3eIyVQnekKgX3DNZm7Y/FJxeZk0FtPRbUamq7Xk
bskyURuzqaGdbkXPtAd18gKw2W6KbaqlV337MzAH0yYxtQ0tPTU5+ti0Fr9oqI9NVf/C7NsxViY7
1PsTcF8EcZfIkrkLNlzKBYlFttEFJgnVX6Yh2aEKbyMspexvss6jI8fgVy3mHJJmUjlLlrhgGk8A
Elkpi/sttrwwBGNUDABCQHZEz62au///7kdRKIU/VagJ8N8/b0RSV9oQKB38W3CXVC61brLpHVfD
WgS306CSNqOx7GFVrYrhsdiRonNYCHZsK0ZZC+F2rGliopASepjhoeh/oF80S77tL9XWVfAq4g2Q
taFXY74MEGFplj1ON20juNb3dXgDXZ1PNEgMCwKa8UIVb5z8rvL/TgfuHshoCUYhir2QpotSfigm
QYmYmQvvs9ZrxF8B0hzFeQcV+nG+WMBiIB9jeYFZPRq193eqcJeAkYyD0cVQpSRPeQyEtb8yW5OH
/mg6ZQykHN/PaGYHmD6YbsdJkHIX7Tjn4tGPF6BhHzJG+phiBFydcNgFMjZvLYWoqqGhQQgtrdwR
L5aiHvu0hhCH0dsW7nRsjhnmG0qMfYum9IXSuNMe1NpsRs2/0hiW6YQwW7N1tIhjyPy0bwOb64cG
PFk2EA2+ga0O8sWqNFDruVbysU9vLHqdmYJgQySCMzPaF2M2FBCRotcvGE8VYBZzKjj5m65lpQf7
Eat3CTBTgOIsNbDl4ldLRmeik72/UlulZlNZieBMLakpzZoIegSGa5xZ109xnDOHQQBFnugBtJmR
VFRTkS3dstD4y9lc1yjhnKi41sZz0WOQfDwwesqk8esTWjec0CeCPPW23a0kcnYnKYo2WewBotwO
LiMWyx3rKnzS0NqKRipvfzW34oO1etxtI6t9A+hPCMuLH0rqdB36+QO7ILVg1zbtQjdNvPRUXM88
o23bB3LW6AiSiuVju9zNpsBdi77PGQX4onSlC/B9qf2k04+FqFS6uU6r38+ZgZTqoU4XfH9o7vv4
e6RftPpcKl/3d2NTCwDXozxhUkPjC9wBnpymocGLKt2nJjmqqr//fbabby611fe5SzOs5qHLY7ZK
6gcNWbjiZhwf0OBwaHS3t25UU2Bd26dnJZC7RSOAkkeyiluUHFj3antAo2X1wsjLkn3Js/DwsA/u
achWeOV/qBw2Mw2hIQPEM4AMWR7UGyuyR5+8YIRIsbu/pEIV33g8Y8S0ANszTBIxdsPAVW/AU4p2
lNzvj8JrSaQhZ+kRkk5JLzMNr9Vb41z406U5apiyZyWS6Cyqj7Cfv7egnOEvSdu1XQj15vgjqb+0
yVUTCs7u5tlaGQnn8IYumSuTGYkZFggcEoBOXlnRoegETeii08X5ukYN9B4NlDjD0YOmPvSLwBQE
S8VnWEqM2kTzwizBPPbxxRzdahA8DgRLxedY9KCWR0qxVHVCnd686CiBWLI/Ve9oFwKtxG9PxM92
9mEatAnbdnMCqUVjHdqlBUxR946S4loM5x/UKejACg4xPdCzLW/C2FXdfBScUNGicT7BUpIhDgMI
kQ/lLzlyuqvoJZqLvqlfxk/BdyBAO9LpPfm2tWqcXyANkMfnEVtVLucFCHIiiKfN3NFaAOcIZgRB
ksLWbviuKm51UoHLhe6JZ+UgzSD9DTEbWjiizIrIxjl3oFu1nNMaQgkIwkftpiClHSvf9ndMtGGc
QyiUMkmyAAe1n9pzP9FbdTAxJhe1HwNZE5yo7XBrZemcV5CVFtXLCRplGOk5mECJBeJBibI9PTRn
YPuKHjH7yr3Nk6iASZwn+O/gmSr2UtqyV4BoPXXqzFEPeoOUWIPAMnNEnnw7cP6tqc5T1QRm04YW
u6nSyLEOGkaam6OsMFhoN35Pb9nKgegyF2o0BFONigxhSk/trrtYReQnXe7sW4pg93SZcyCTYjZN
X2A1ww9D77AWXsaxXoBt4qQABET0HNi/QnSZcyWl0lD0l8AyKZDJkzq1GxGLt0gC5zasIVKnieU1
GvObYn0Us4SLBHBuA2AicrFoUAFDUq1XnCrgFVou0KWHGW8owOzZgDQTGP2+19B5cqkqrsEPosMX
9vOXTm4ccDiWzV/K4JxGJ6VWi45x5P/QoGR+mpB6TFRBpCLSg/MVC63KQmMJQM2SHT0GGAWd7bwW
tUMJYkqdH0OmszGHE7t9g+cOb1wMsoHfV19sRn+Y+8GDMKgUKPbiOlZhs0SsuV8qCNRTvxtsCQIB
zWa58VXzqyYvvAwxYOAMb//4isRyTkIFBtygz8wXVqk9m5ehf84ywfXPbqS3AawlqwR01pqlcXum
Fw242diNhTZuh0R3g5E4S+oG5qPwbDET2xHFc4EM5mAl4QxR4ZCcMO/vZfkF5E9ukym+riJ+or3I
/zH/tidSwf9XGzfkQ5NkzM0OfoOBvVONF9Ywu5ptAbxyeW47Icz59p79Xs83XW7tEhZdiT3ry599
Mthm7IyRIFL/H279VQjn1mVckSRioXTtkTPr1Ix868q8JrD+0BcxQoi2jXPqWjg3bSpBWDMkx1Sf
fWmSXeDG2guhTtjqGGC23H3D/x938auCbJVX+1YMvRQMFmSOTv7VBH9BcclP0fG/jJhvbhjrfZEx
LaO86fLOlLTq5iDG2S7oc510NoCgj5ZuCExxWwxSZIaigAaPb5mimSIHQVrinGWIabrbBTVTtfmy
v25bQohMVEpkqlhvmsmtvJqjPKiQwFB+FdbkROMpkgUXydYFSWTdIpZs6BiJ5kJcEFgPRV0WCHHB
8W3dYrBvX4fN72N9VBADmUTmwzCqSGGLWQxcwPUxDDIUAmN7X8Lm04CsRHB+tUhbI0GtinkF6VH3
M0Dmu6SygRpjw8aO1jFFZkITUZttRbZrqdyhneOiy+oQUlP5WkZfxlL/UI1jISIs3bSBlXJsfVdH
p1rqMZhTiJHQLzx8VH8KSbA2T+daE/YTViL0EF0vzQgRjOZgeGTvqgkDC+OTjK4kwV6xveA9+FoW
F49RIHZVbQxZ4QeWP2Kl+PoTI8TKEZWLbG8zslhL44xbkaNQKyI4gypzBqCoVz5ePafxTrONT2Bf
EgbMW7fvWh4XlVVGLOlGBu0iWXHiZrFD66up1naPTlFiCrIJQu24uz7UsogEIPkEii2br8PkOvqH
1esEtLmYNQHPkwhSQ3CW+UCty0CykBgoN/fJqc0fkkrQiCKyRD4wGxdpmHuQ67i68jKLEbmDraEU
5ZWwDmFD+VY0QRSqo4JuKDIIo/+0+xaMKWXcByXaUaIBWNhs+YqjcghuZTcHxbEI6nv7KP+Wxw+R
DkGpgGxGQlOoFDoZiBxK1RmJ4GLaNsFXIVyIlMsGmqBjKKXUkW/0D7kJUJ/BGfLYzhfB3bEVSqwW
0OQcb2ZGtJdKKBSjcUiiBym4j+lPaiUOpgjtLjgKnMe2/b3qxrlcdAoEegSyIKS7OzeNHd1n5SIo
N4P/sD8BmUR4ojdjM0JU8M5SxNMmXxGbNbpo4LQqX1h1IkcFMXt3/gf+j7r0SaAh25037nEljXMg
lpIWYWFAWnSyDhXwcQJfPzfAxxHD6W+NqgH74lUzzvw1A4G0HECWdr349Q2ouhzLrbzpnJ+Y/aNf
yRNot3ngXiXy9KNzKCeZxA6AxgjxWPUgd6ijoBVL84dr8QnfPHAredxZmBJQ3sYt3ElffwtDO7Yy
G93Q+0qJZHBnICVV27chnHCoPPX6XZ1c0UGwbptHeqUGZ/ZlV7dx3UOERGJbkdxBb50ldhrzOM4C
D7x5wlai2P9XoUAsFbFSS/AefbJct/EMavnkYX/BNp3GSgRb0JUILY+KXKqhTQwvOIaTt8hPA2BX
yOCT6r5OBI+rzTBtJY4LOOYKUO95DxuQ2uBgVp2dhagzV36b3O/rtX15rSRxwcYc/T/F2OCieZyO
SeXV9AWPEtiq+juSM6vTq3Geoq2GTMNgOErZzbfKOoaNbhut4C7Ztm0DRWzwx6MpgNsqhGqIcCfc
95L1VVYPBt6/8vThXcuGxwGIQ4mu8SgBGsaAjbbOkWSskfwpEKGljgRsmkPuzhdRmWJbo1dhnH1H
daBoYQRhSOGCjgU00hgCmW2dKPa+WiJB3NLpdRGVjQFBuQV8GIcYz0nm7YvYjv/IqzKcaedBMC1G
DhlWauMV+k+Sm9VEJrhXT0Vvq6gvYNM9qIapK5YqE7xK/zy7dZoNelZmeMzRr8v4perdfZUE3+cD
TC2e0y7TU2Q1q+7ZbIKHdBaYm0gCdyVI4K4HwjQkGAhZ+iC2C13U0bJ5y70u0ktEsXZwI5qb2pqJ
uMZwJ6A2U2fB1C1gLwBHD/h2wSEVacTdDnqGBH0wQVwl36n0LhPh0G6b2Uof9gNW+pCqK9oowqZb
0Ce+ZD5j3Wu/D4DAxNylJwvuB6E87uh0uilXIBGAEZzjDwGiIAaRDWAlxpGKsPz6Pc1oZKUfd4za
sCRKxHwCEJd7DZxQbiNqr9y881YiuKshG41mmdgeyeRe7U+T5qhlaoeZY0WXPPy8f4jY730TQ66E
cTdDMpLILDoIk6raBUVSMlCnW06zCFZIJIdzBi3V5QHdGbALK/2oTeSYIuifW/lMpkXk6jbj4led
XhCMVzaYZlU9LswGk9ZjkEKgRXR7xf2Pk8aCE8xT8IzR2CeNziz+OTuZfn5mw3udTTGn4zDMA9G7
WmTyPOdOrKbh3LXYsuaTpdusrjcc5cfeXxrUR4EzfhGF4uwM7dgI4ZzGMhMLHfkQGKIUlrTo0/8h
66KDLBLCOY7QaiuyjBAynhkC3HCMnJdysyP/i2JCC2HZV+ANCec8gMk21NSETDUl0rM65dKHqQtF
fDsC0yecyxjGqg0SJqUCGW8X2C2AnMHM14oCMKFhcI6jmYiVRRksMZ8dzH+xin19iA9h6JlfKBij
i4MQSE+0a5z7kNWyM3API4d1FVz/U2Imp3G0Uxw35OmYTEv2RABbmyuqyYplWrIGJERO0TkDKL2e
oGaqYZ4i09AcoF5r2sMEJPd977hpICtBnHqLSaepSlEQ1slVm+W2MX3fF7D9DlhJ4PxiETZqMrGm
4OxqAiqnYicAce68CGloIRCVYNl4EKJ0aAx0iLPeESQJwuvkaQGjOEhCz2lpp7Ft3cYELDiyLQnZ
+ATr+KZ5UzfkAADmuNLw7sVDLhXUPkTfJ39GHXOI7lo5gkGQ8TnWgYjWC9Knm3b+uk08ApE5KXJn
LBBgaADUGk7SdJvX7r4tiLaHKbm6ttqsL/qKNVDMwNvs/KIPbTn4GvQioxbJ4b1e1cQjfBLMgNVG
9VMcyZ4cHWrtLzeF/Y6VPsVM1MGi2PS08+Xilkqn/fXaHJAlq03h3ECu6bWFRzru+VN6o/vppXSs
O/WhAmO94jCcaPgDchH1uWwn+VZiOadAZA25jhrrF2QHduOH5+pCv869PfuKl/oieaLt4jxEYoL3
FBRIcHaB7AcVEL6WwqP68pgVj/sLKjhFfJMmXoepNI/YsKomJ4Ng4JIkAocqOEd8k6a61GUdSlCm
BgnoEwFYWeDvKyGSwLmCWIpNMDxCAppy5+lkzsdKEjzaROvExUMFKrBtxZQI049V9yvOnvZVEFkY
5TxB2SBPvqjYCHJIb6gfnFJQlNEDa1sMfVE8KVowzh2gYYFEuQVhI7qY0bAwfMwq5y8V4lzBUi9j
F6rMhq8ZKBh63b3CtFP0ocnH9iIL9kd0qfJl6jkZE8xtQFzjAp0VeBrxWb4DNZRXXYtOp2j1OGcw
GMvQ6C18UIn+HPmmUjRbOM+3Hdi9ehzKuYC2yetMYWM9GBVo/PBY+IFL7upPoz958mATYVPatoWr
BlFNE4wP/EjKUJQ90A0gsEuvZPmi5YLrVPR9zh4SqUimnDXa5RRtsp5UCea5tn3m6+/nboaQTGHX
snb2aXic5WPdoa+pvEhCZBN20t+8jLRXOdzup9JizTrTA+no6AVF1Do1R/LU987o1v58zM13OVAM
KlLk1Uz1xVRWl6qK9AoolXFarekWfw16Bqik4LRuvp+1Vxmc+ykmrYynANN9ySk85vfU02yT0Z06
IKYWFAW360orWZz3yUetbWjB9BlclpOMvfyQlz5A1R3VST9hwvdalNbdNr5X9TjjowDz6aYe6lm6
dmfo/V0T/9hfwU0J6IBF8ZHo6JPh8oYdrYqsYuFuhWQrKhaNCM5/0+usBHCXXG904D/QIKCX73U8
7bJf0nt6loiuAk0C5DIadPkzekvlTJVNNmqXqFc5Zt6MHIjQX/fXafuiexXCdwUueS7PhPWy4bla
/2Lpu/xa+1GWNj1YRzH4Mzv2b47rShy3L0a01DRAocLFILkvBZ09UExfGwe0NdlW7+8rx87+njBu
j0xZDWLCupUj67krj61121F/TGQ7jz4vlogJTiSNi0nmUpobtByy7QrspuwPhkFBOwbwdzk8hXNg
W0P6eV/BTSe7Wk3OTUzT/5F2Zc1x47z2F6lK1K5XSd3qtt1ekzjJiyqr9n3Xr7+HTiat0PoadzyT
qnnpKsEgQQAEgXMMJW5f5hZRb12shz77Ulgfjfx4WQxpJIKLYGwC53ML1eQr62e+C4CfrD/UxwQJ
fnxH9nlsH60/dq8L3qHvLGbmvIeTD1JrboUSinHPHoODfeKc7gVAMhqd8LiUTCFc2aZc1IUBmf2y
W8ZvGfgIpsf/uIpCqIrluIuyETLU2ktvUSf3zV0W7PidRT6ggvKOkLcZGlfWIfiPaQI7x6zCfxif
pXCXvJNBTh6A1kHSr1+4K8nnps3DbcjoGzUQT0wRzAw1ZRDulYjFAVhH5yel/Gxhpr9S/EL6dlk3
SpJoIpNaRqWMnC9vMGFvPynLA2ayd3VzsqmGy81jvVJKsAwpyIdOB8m7h/diZ9Bjx0BXJ2YrEJ3h
R3Zt+ZaH4pU8wUqMuLSsks/y5tV90zzr8klKPlxeve1sdiVDsIxMntHDzKd89DsJrDPeC1ksTrMb
HtWfGfB9fOolcvN8nSWKF9vcUFiQZtwVK5h8KNyiVh1Lf0tOuxIiBJdUk3En5EXJsrxdND8J9/9t
3cS5QzlUEsXMIYCXCq0rfomybsA6sV92nZ+cqNRse9E0NBQbvKNYRGoLbTlBhx3fpum6lr638u2Y
frys0maeZADjS9dtzcS7+d85hpnMtWU1eExL48OSXoXUlmyrcP6+EIIzKS/LRMH3i+KuGfxuPtoU
4fx2dFrpIATeXG4aaZYgw/jMe1SLvXWsdurDtOM9qgERKEhpQszt6jGKmgwN2NFNnKHrkZNtaUeW
eRwsKvMpRFZSHl/h9XWDzUvYp5CnP/V4nmaHwLMKp9rxnlH5ADCnywbBj/6rnGm1mIJnjVDVn5QM
jfLFza93rX5vXnU+BeNN2Z3gVeUI/fFsxp4147NWulH1/bIa/M98pYbJ8B+Sf46N8feqTcWUNHmE
9FzLv+uBMwP0OLD8kJqF2lTjLEZ0a0NiK+BPQcd/vJwgzCyJWzT1feF4SnVgj3WFi1LZfKuV0LEp
DARKgHA+pxxUgvUMAakyX0tD6FX9WwB+lNUaCcczleUiUWWsUbTcMvRjhoozNgZhtsR+i/U6fTKG
LsZSebORfWzb7oM0LabDOuOkWhMVBjad2koj4Ui2RT2lqQxhoemZQDkANKgHBoFr8zObHV73BvYf
SUHENnMeYJPATWuKpojsY+kU4gEk5EfGUxonup8wKF6h+x/kIsBzwEh15WgHGT6BSsi3beQsWMhI
5CKbJH3Co6aZfC6V1jHmx8uHlRIgHNYejxQL4x0dSnmf1IpTazlhHoQEEZ8ZEwwFMFjwSNoZXxXr
tCxEVNi2iD9LJI4XjXOUGWMMDZisYHIA78wxgrZ/eZm207azBYiEYqpkDKXMG8gkzJtjiv7jL3pb
tIuwK9svvcKnCjXbxwqtfqrODMUQn+fNvspmU0M0sDIMmIxHg+VeOD0ndk0sICWI/76KcuU0B3ZU
wEnMyVMaxU6WscPY3096sru8iNs7ddZICDzGnGu1FEOQaozguA0+1NmnztDf0pcLzpJ/1k04MuM4
pr0sY90UdjKHzwFgQy6rwT/wKr5ZTGO2xnmHRXIUJZmiSueP1nn+gxk+8rZGcxut8bTlvsmokud2
ErISx8/XanuqGE9gVc/D6e/Xg8AL9vbp1xgQ1SG3uUUrYfz3lTCNGW0jcffaDqe8OtWRk6rEwyip
kGBveA3//QI77dk+cvXraK/cVzvbR6ojO5QH3XTdK40EoytZaKc6Bzfryip06iyPjzGADwc0oiRl
5rRBbZzq1NAII9leSEsB+St/RdCEyBuN4CqoLNh6Up3izGdL5pgRZYmbJxetwP8IEUwDEF1ZHKUw
DcVIEvQmWc+tavuFKntz+aaK6GodhWNVq7EiA9AU9y/gMOdJ49p9ezvV8v7y4dpW6Xy4hHhUKfJY
G1xMK2uOUvhmPR/V8oO+UAS3m2HpH32YLKKSBuU0Dglo3jxFeciC55HtLiuy/T4PnExd1wwU1MS4
FC1KOaoDrt2cjIyTJC575jEgBWYfJDxmGgc+qUJNLG9eIVZClb/P7xwHSpDyp8bihgPEaccR2E/J
FVVSeOkufu0Dz8oJ5r2Ypt4xDsRS2+X7KS78KituJUvdT1LtzwiQcxD97GcwPigkrhbX4ZJs0eq7
GJyMHKRU8cfmN2Gq/GlGnxdojwqfxIbf9iBnXQWfaPa2UlUF5CGZPg6YcgdJ8Qg8hOFWCUEsrVAe
f9syz/IE/1jN42RVI+RpxY+8/shmospFWqbgEiewo5oZN5J2F+WARlG99IpjhcVHDg4k9+i/5gvZ
Upng9sv0yjoFHxIaqqRkvEgkX6WH9OGlUfQBeG8gyaYOArWIgh8p6mAII96yxORsN5jsEIURUfLa
dlV/9kmcUUz7xGyUBsuY6oPTTd9msDwX1wFVxtlOPc9eXuRJswFRtQz8xU46gCaqAi5L6U+hoznN
T9Q90GPbEs+S24r9CSsiS9rUyVYlS4hddW67QepXKBiOVQV4fep++j9ygbMo8ZI9GLHe2tBNZTjJ
vJ5jecoT50XiY6xUSr1tFGdpgncc9aVXshqKKfrHTn6IqUmW7ffc81aJVFJLp/RZkSF6DXt1b5x+
De4N1wsoCJ25BPBG49sUdcV2OnpWSnCHrGnB5lxjCSdZQz9+Nx7ssgC6BxqlnUDp3JKxfZFp/9FG
BKc4tVUiDbw6ouItKrsJ4sGpKpe1xEgaZfyq4AxHTevzNsGK6o71sHiFl2DOWb2tvfoIEqa79kBE
bW5wr4PLeTUF3zibqWHU9ouJOL9adaqd/O0l2fao1HQbjWFlLoI/zBU7LTEBwx1xgPSgAfkclxkc
bRfrGT3yigJ1BkgbFTxj3uVhh85hXsuQngKfr6h1lD/VGCMr99HncE8hBlKHXJxltfKhzRsNEod9
9E5/6cquGqfbcaTPwKVI76jMW3ApC1DbkniCNFN7NMIrmz0k1JwP4SA1wY+EzMqKUocICbjP5fUi
A9AkOgVvmls8m4fYh9TNsxU0Os4Y+hykfG8un7LpeNneqcUSjlc993ob5hAxL3fN8jXXb2LNvyyC
cLqacKISde7HiCOzLMrPwDpNJGIOzzUvHFlxvFNVFbtqeJEziZ3onbpX+aA7aGLwTm5ecVgg6l2A
0kg4QUpY42k3xqIVy+0gXRvtmxKLPz5I7AsJw3lGloTv59UHQ/2otwCVq93KJBoFCTV08aD0lV6h
axxWnLSulX8aAkIA39lXG2MzUzE1xgxZbEQ05SliQ4YEaWz0j9qcOV3Y7JjNwOyafGcKBZiyqc9K
nOBNw0763Y5mFM+anWJckXgR2HadKwnCxgelLoMVHArx8F5e1Y+1X3wNDsav2C4frNzpqDv+tvf8
IxQ3VazyqiQDitd5LFsI5bPS5VXp6ztAp0Omh9zvWFDdGNsRdyVPMAu7ZECbZjyt/TmhfbR12pO0
G0JHej/sZC+5Gqn7Dqmh4E7lgRVWz1vlu8z9lQTiNfwm+sCTQDyHE+XOTZe30k+4ugZjMtX9DP3k
5ZhW79vw2qZGxi5bIhPBION2xNMr74BTQaCnnWSKRowwxFfT5mOzlH3Pm/Clg+GnQGNBhmkvTg16
QOsFDT7sHCquUkoJocIo2KSMfEDDLD6x8UMpP12OE9uPLKuNEQLF3HZSXqO3HMOzk7cH5SDmZ0s3
Bn+7XDoYoHUOoGi9poCPKHMQvMYsxfkMB8h5YVJnCsAehfGgnvCEmwnDSjXBcdS2pU0yvyo2wO60
33XhvuvfF9V7YgU3KyNnMS9Vm5WrCPoQ1Fovjcv7fjfvUvSTSq79HiVB0EFTUZBYuJfL/krYAsym
oWYwck32o/pKCU5atfuPCgmewQQDViIpkJEc5w8VCK6l94sbOLz5LbyjRgG2yxOr5RM8w6TyV3EL
u5Qcedt87fIusRyUg2jTJ+4Z1OLxw7ZaPKb0SWBzJ7s82e1ODq/KYn957SgJ/PeVBLtXSrXkFbrI
2C2sc5h+u6jEkSXM+qXQtJLRq1maZ7y2XvfBRwW8vFYx+Uw1jm3WEKZAiRKcQyixJO8nbgnjM2rc
Q9c6VfigqsRBpaIfE9zBNLMkGPk8SLuT7lQ8TyRefGK+eVV6ya5w39bSsrI5wTOwIrKtgKcUI1DX
TADyDV9Df/44vIS+QnIuGwUVOMThcKMCm1DAk4lpH/igOfdnTKtCtDvtUEp1x2sLENMjJZUfnP+d
CDKx02kM0J7IeLiarwZvQcsbsKj8ahe/W3aNG5O1v8t5JxNHxMt5qPOEz60aU7M3Ay/Ew7mdBs4Y
OF35nlhRSjfBaYS41/6aVuLTNpJTAGu9A+sC4JMwcyyRuhHHWhEcR59JpYbXF2Qv0k2rPlnj9cCI
0g7lB8WX51nS1CDoXmxSdhevdYNjsDfxyD0fyBFqImSJ4+GLOrNoGPhenbSr8DoFAkhduO1+QHVg
Pkydd3m7iCRGEdyImv3jd1mwN4JTXBwvf3+Tvhnvcb/vPODw/NvtRuAfAqMN7m5gOPLax/5Hc8cw
mdlcF88moCJrIK8plpM8FG79lWwgozJpsVTcZQNK3vx4tzvjynAB/fC99ji7YYpmvPjrZV2JtRTL
xGNcFoHCg3M0X+fSfraJCEa4fFW4iFRWPgKBBt9PMy+UnDnyMERL2DpxnFRunqsIJqGCn5VgCPQM
VXMi9gh2AceOyTsc/1MvOECxLlzEitL1vC7c7tieQ3LYLTBXbZ9DT5Joq1QMUwUfsWhKEuj8THXf
rAdOqpmeUteInO4nxph880jB0GxvFLpUVJBoa5rBF3m1iHMTDUoRtKBmRu7c6OO+le+D+SZrLSKQ
bO/WWRD/Q1aCNHsMynGAoECT3U7vHSW4kmPC7P7HITpLEXwEaAkSq5ghZX7ovObIeXuqg3Y3e50b
k/On/2OzztIEh7FURjZYL4v3MGG4Ub2WdnmyY768V3fFqT2Q0Xg7Op4FChmHzsoeaDRQr10KT56O
qiEB/+B9z24DlShkUUspPpHJXastXd6VQOue4Q8N5NSRx27NF8N/W/3H0tGRo4PsUzxkYZYZjdGP
gExMD8y+jw3i3XR74c7fF45VkyVGZE74fmIek+oh6h2rO9Uh4FOIILJt5mdBwnnqzaDKoxSCLOUq
Ra9x8zGZP1723VtHVpXRz8gApQ9kbsEIFhOMPRo3ghnNZUF6qOT3kv3cBoQmWyFCZYAoQS+upRki
YF2gKn1cKwPEmF6u3VfUK++mga0FCHuSK02qg8WH49IGusNbtC1M1cLTMbfYzYeMTGW3PLmqKIbO
mGkwUGr97YLswJ5R7ymxN9lvUhjLGwzE2P8P+MGWIayEifd5kDdZrTxVOKpp65RAHC1QD6F4bjb3
SLF1BYzjKhpiBGvLp2nug7SAWSvpja1KH/SA6trdOjmowv8RIfjtOgrNUceTiTfLs5cudzZQaNuR
oTfKjc13ly17M3tdCxPcd6tlhiYlECaBCBSP5dOhClz9lHzho17BQoQkavUE913ZDdO1BPYwKle9
dccoXq/N+KDi6MgKGIxtWxzssuYkMJjRlKCDB4E0gnkAeE7n2/x77kV9y4ldiRO2SkvUoexiOIYy
O5SdH0UHYns2bQEUQ6plGwZ6NIX7EiYDdEWfZBygU/ole1fyqJDsu+vUzW+iL6q7fK5v5puGnHrg
B1NMwSBNNzXM8xqmeAdtprxvS0MpvSXqPTW8TpSfleTJo59P1za4qjKJqidtnt6VRDG37KQC4wmQ
mKdPlb23zC+x9XB5Nbl1XVJKWExTr2w7zhnK5NJ+MBPHqG4iM/OkHHAWdy0VADerB+s1FLztEMdy
nZnQaPqmofO+KsCenrot97ejx/1tfV2TrwObHne1jIJ/GoM0KGdDhY7AAMSMfHilIk3/jdtOPclv
W+fZSgTzj6UKBKsSFjSpVNfKbmuAQyXpbloKp0mI5yTKPgRHFQ3Fb4uM5MmJ0+uhwUi28oYLznrL
BP80SQmmDbnZA+f8yFJMvw7mXZ6/hcUVqyYzzMppuizO/BSZzMwqWJCZp8diOcy6f9nQt/flz/fF
YZ92nGepavH9BPzxqoZJUPsHJmwxy/htZu8vy9rel7MsbpCrW4YpB1kXyDOg0yX09gNfAKBXsZ3t
L0vZDBznFRPnGQcdnJOyDila9b0K7vEyevn73FJfu4azFoJryJZWkzsTKxZpqH5ph3Bmbl9fpSmR
41N6CD4hCZuorCTokc93suFa09NlPajd4L+vdkNKlHgyR+jRDcl+zEdfCbSbZCbdDKWHcPLNuDbH
2eDrxbw+cv8h/GuBWtiAVUFx/j/IcNvJysoKBB8g65MZyhmiIVgcOPBjtK8O1c9p17n0w+d2srwS
JviCLsvgBNBJ7XV7Ti1U+2hbdDDEDXoPl0bq3FxQQ0Y9wLIsFeR3f29cpS2mBNTTEqQvipsr4E4s
Qu+ybVAiBIWCTlLqzoYImc1+GMd7eWqIS99Ljv3qHK3UEBJ+LS9mrBkcaC0Di260pEOgVMe0S3eW
XntRF+0L29oXSK5BPdQT3ptQ8NXslCFLiR1CeDffDvVTQdE+b7pVQ0WPkYUpcGCK/71HXQHGpl7S
Si/sTDfoTSePfzRa4VXqXR9T7b+bJ3klTDhhcsuyIWcQZgI0uEzK3dQlx26k4LYoMYLdSVoIWJUK
+ULLQg9XHicMdbdtqalHSoxge7o86oqWGLCLovNUS/O6kO3VIvPfYuLnHRLMD+DeiLg1Fq0utMNk
THeWGe4uiyA0Eeu4dTJbZjvqWDCjcivZM0C2rFuEJW82navn3ReruX1QAOGRS+FYqWXh2w5eWCdH
cmsPFYiPqQU4tHRvexQc2vYR+rOAYoUXlJMo+quQO6nfy2pflRSgJCVACLQjwGcUE6BRHvhkTnKs
+4lMmTQlgv++ioFmredBZkHENLGbaZD2uT28v2wEr4MDsCSxFpYG+jET0GeCPZtxkwytIpmudcre
8eBg7or5JcvmoI4UkPgrjQRpglnXytiEUQppenecgvtMeryszqvb3t/fF1tONbC55H0cWu6w3MbS
s9TdGzKwNeTCKe8b432VEO/GhD6akDO2UZmYQwx9Yul+Vh91alqJ2h6x5bS1FLXWjMB0ZV97+AW0
IL3nTWAoSnvBv/UIwuoJJg3iMdUsGbTRLDztHzNwJFDwpa+cjiBCMGl1gQUuOkRg3PCkjZ8Sy96l
OXVwXldPBDH8z1idHDsF94fO96W/6necLjLcBd/NneG0N51fnBhxpaPMQAhxLGzbUq0gzkaTinon
FV8umzWpjxDcQItexDGIgdzkBsRAvzJGc4du6hHkRy9TyER6T0oU/EJTdslodpBY77IYLfE8R81R
bT2YvrWfr4NdQ9VYqUUUfAMYggKmFpCodY9d96XOCJWI74vttbU2MtYu+P5UnnrAeAxUovPq6vW3
0YmNtf04LG1vQsBoyg4oLty+hwFK5hHAe/86rAqyhCJTBA77esnh6JZ0f6pupLt/ZiQAVBKaBw3D
VSDvOFD+e9ssLFMH1SbINg3xzU8JpUlRstF0Z9nnVZnalVzpi34Cet0vRj2qMvO6+MQ1tTHEj4YO
AzhXglPC4E43hoFsusYJaJPNsQcCUJvgvdFZrhaXA7JI3/V3xHnbtJWVUP77yn9URtkbUcRMd9gX
Mc5b66d+8jO8sjztbnGTA3p+ZfeyzG2RGi5MoAAFoLYQSkB991tkMT6Hde9kEaUUX6m/rjQvK3mW
INhMEle/JVgn7kGmZzxhXMVHy+EDGcatQsTGzeNgn8UJGzeGetpZPdYwCJ47TE+ahuz07amimENe
XWYEtYS9qvs+YegTg0nOuzo9TPI3e/icZo8V5YU3Y9dKISGo1EkoSQUIdd18PhXdj7zYl9XkXLaC
7QO2EiKEktDsQIANND43Oer71mVfJVfz0pve488YRujklCehtBJCi9lOvVzzbRrd9AvzzAMmrQ7z
J82pvjTouIz3dedQJfLXtwJhz4ToMoSTNFsSDnVyxOFy0wfDDXe5Wxy03unBU5h6vFHGol5tKF2F
EFM27RRIA3RNu5tAe1bL2zL/SGwgYfbi412plFKA7ibI+DDurJ+8kzD1NQzLOerjuI8Oya6CahMV
PQnVXipOK49VygpoRxeIbdorOT0maP3Mkh+XdduSgVdOE6+gisLwP8ErglhSk+bWdIvGvJNL4x1b
NE/qRu+/iREcB7MC3cwViGHjk22+G7qbUD1cFrHlbNeaCD5D0disgToBQSWf7Q9qa+b3eLN+d1nI
9nJZoNmWbU7tLOgRLm0cDDOE2OGj1XvtdBuYRJlqW4+zCEGPobWtLO8hokq+TOyBpURiS6nAf19Z
VR0zxF4dW7GYX7LEWaxnRhVUtq5sTD6rIDi8eDSHseZ1qAy4y+xgA9qPtytRnddbUWItRnRzimUm
cQkxuIA4yXhfsE8q6MLlByt9uLztm3uCwSfVRIuFpRjCtitt0+fwNKYb9bWTyanTR18vS9jclZUE
YdfzZURqkjS4RRtftQED2sBvaoi4QMkQdl5tBy2zRmiRGhCgXi8ZB5EkzHfLVzLgagFAUtVUXXwU
XhY8ZCa1hojaxF7Kjqy8UmrLbavj5QXj4UTMfPA+ZdtIIC1mi4/A2lwZkQq8FlcGlyYwRbPhPjc/
zH3hjvP3MCiJIL5pAStxgp+M9c5GbR/iagZaoGebmo7e3JvV9wULq+syzpfcQsi2n/txV9qoP3mX
V4xSQTCxYMqVXJ6gQq+yuzIynjsSvJnSQrQwuTFbs4IWYdV9W4LllA3zIQKX9WVNtsXYmqqYcDKK
+ETZKlM/WzHEzPIxLd4XuaNE/3paHekMQ4PBbxniM6WRZnGjtrbpStc9Rrp556X6GH2dEe4rfxkd
anhp+9yc5Ql3hVxKLb0rURViUu7k4bsRzyzZssMUxn9au1ePlfPcxFGHtbOn2z4CP94pTveXRbwe
hhfWTjBmFei7cdpAhnFqQabr57vpMOVOM3uas7iNg4ekO9srqQmMbQM/L6Fg4EudhfESQazVf5mq
J3kk9CLMzhasu6z1LsP8l+m2cJxlt6+tn1JEuDVKB24mq+gsyWGvFjnMzjSPZXnTUm/Jm5eRtV0L
QbPVo7HtZwiY9vNO9UqMvSbP8l2J2ajxoFbojSAO6+bFYC1RuBhkXdMCN/BFIkPT07xrnczj7JaS
DYIjEIQCoMawPQoOcTM7WB1g4WJgN4BkqLgRJtp3qXtqgZhsFl8U9b6TqfsBt+fXsegfwwO3+N+b
phUSulh1LurYHcEU+mi9m+/6/ejhIfGIYjUIsIgTdtlbqGJlgTX4Zw/wFuEHsJjj/eUOI24uEID2
2QfLUTDglPz7adu/TjWYcP/W0sLjYqtk0FJrbvroZBaZG/zrhg1BhuA5DKmfqsiEjLR7nPofExAZ
BiKXu3yKVXGi19CywX5xgIV1CNhTEO1KlQgelAjBUZjyXNvhjEgLrGZr+pi3flEQ0IjEOUbr79+7
EWbLFGPYGrvhNzeLp7kTfBKo7McMwwidP7cuhSW0+XBxPshgzfhb5JimlZzxHGV5QtWYc1z4IL8C
QjQH+KHi4WVHqMqC16jSeYgSFcKsJnVk/o4ZEpkquYSCh5jLIQJqAn+Ieeh33Tt2QGODG3RuflQw
H2V69LHddBQ6XuhRbtUtQ2ykwM0iB9KOgeT4A696WvfypyYEfRSuL9fSvfYYN4Sj2LTElUBhFadW
LxN70JHF5HfJ6HT115oixKVECKtoM0y/zhMSfn6zaMLbvARQR6oTimwb31kTsX8iyHo71yOIUR4G
L8acfO4uj+lRBzUtRh1dwr/ybOuVR19JE7KxivWxFbaQplVAVev9yNNvAxDjgVYy3lP1cGIFXwHS
lkWigI4et8vofRN/iZBdNBTV22bNna00EjyrhefssDdVFHo+VuYhfqzw+JN9nYDThajhYFAeEIYU
XNBmCF7JFBKyKAWcYJJDsZzZ6NceQHGKPqXg0Sx+tP8abZJHDt2APzcV8IyI/S+Y/ZI0O4PPXYLP
LPIKzGINxU6K/cuWsb1XZzGi2zVmqwTYP6ozUe5UY+6PveGkQ0CY+6b3W2kjuFpDihr0WEGMND7J
5heL6g1/3a0mLJfgGNSsDmeZC+j21VEFeWp1aG9+WQFZGebpz+vDdF4zwUMopRYwacDWKD7b8y7+
dl8fyz1tb8Sqie0v0iAlURlDUFz+CGrmsDgl9uV/HKM/uoi9L/HUV2zElIzLcb5aPpZ5b7zjt5rQ
VZz4LvIp/hlKJ+XvoDsokjp0YIZwp+RGTT6q3VtylbOliW9xlQbCnqaDQmj6rMyrMDhZ/xpe4m9b
E4cYzXkOWo1n4m37qI+zE2WeTJIrbXvs88bwg7u6OPVjpiwLP/9gYudEiQ/SLnOSWxWt7BKVe/E1
v2DQIpIdeDLyOeRGsPwCcQyviudCx8P9Cypg5ZS7/+R0VMEbdEmmyFYAeQz4H+M3Nfe07udlEfy8
X1JJ8AdjaaI/voCIoPhQhu8s686UPrLyxmI3pf3psqzNy8vK5AR/gDSy0gLgzroFpvnL2C3Q9MDy
67R4Q3fAKiSInUNSppdRDu5tF6+JvmTbD2VATZgSp1NsFgK4a9VM3ONM+jeD/bAo2BTq+8Lpt4o0
DRsF3zdDOJlacSKbMmYioonw1qCxjfPYhojspv7QHWu/uZ7m4wQYCc7AEHrWDkBYA1XC206+z0ag
cc1X53UZ06aUDIhNbKfMd5avcMpEd/6+cIZYRAcS641SVPAQi84wwMoVNep9FXtyUzrh+P2yaZNq
CflBG6UzhgwgRPaNK0x4HdP35k55euFs9aP3b8AU+9u5iph8xixnbTRCYOONO8lBSLoLfQ28g+V+
PFBzudQSCl4i1DPFKhsIi+LHIrjWSniJ4+UVpCxecA5DBi7HiovQjcdZ2pcUrTK1Q2LPkBVn6Vyk
EBB+4BeJDDxHxTWP4CquEtWJSu4JZyd2EJWqXScqT7RSRXNyE+NB4X5WfyTxt8vr9rq7/W9D0AVX
kfVDnsgt9BpCCwVkMJUf5TZyYlBC1gH6mnN2qCW3p/j4KP2Ee0WMzoap40XRqghd9Bpo487Brdoh
tCNCri64i6xGk1LXc7N4GjwODCknmHhYXFTIdxENik6JE3xFOFolRpFfFtPTrkzANFfXZuqomOVX
UOygjIQwepGrMc5yach5QmEnNyNIlqyJsA7i4IqFhyqXpKDlIXeId+FwLEBWp7/lXdlUNQuvWBgT
EdvIrE5XtWDEBTMDH+nYPy7G6HX/egaOG/lKiOBelznpOvAgwQwmNJzX74K+2klUSsxdzKtcaCVE
SLdyNLOiuRpCNJ9j+HaH9AjMOhK+d3NPTAMk6+gPMxUx8wbsMti9F9yOi+QmqndVfDTeVJtZiRBO
TWtNqd1mKP+E1Yc8PuTsQ2O+advPWggnxRiyIpUDaBHMpzJ36vqj/q+pyV82/SxC2HR1CuNOLyCi
Ku6qegfmoeltdnUWIWx5o6Zm1TOIsKtTlZ3Ycsq1t1y0VnshxM4paQGA3UOEEQGuXEKbihtJzL3s
JymbEqJnlraa0fNSkq495trtXL2buzf0AAIw4R+zFbPqoFaztuRLZdqDh6bKnTrOh7QJvMy2Ca+/
6RZXooQqXNQVyhyi4OOWy2eASzmMQr3briquJPA4sMpC5SIcas5HhVEJjtlW+8HN5M4eB1BDLz6x
Odupx0qaECtDdarVEJRkLi7ZoGpYDoOz+ON+2ukuR3Wiro3U8gmnX02begjBV+my0I+7TzXFer0Z
+lfqCEe/QXXeirh36QOUlstTOlZOgsnnJo6JlSPMWhM8gNyEfaTwcmya2O6Sde5sHqzicPnskMYg
OAHW1GwY0Mzrsjv0x3N2hmg/OEoD4EjeqblQcP/bxaTVAgouwZqNIm1MqNXtLb+5z9C/2z1HP1uP
g+l1hhvsqGoStZCCf8iNAa0TE1QsbD7iq8bP0nC8vIyECDG/rju5S5seIuzokQFxv8ZgIHGx324w
OC+cmFSPVjo06cvCvSD18Tqc7aJ3F+9fmqNf1fusdkxCL+I0ifl1lMfVmOnQy6r2Q/lNLt/0VrNS
SvAOQdEZsYw3IzeeP7dA/ZVjuFbizYvv7+vU5o/zFtPoOTe6TOcygEceB9/nYpewL1K3K4r7Zfm8
jOb+sjFQiya4CClLglZBZutm+T7TTnbxePn7lLEJjmHOVKDK8ceneDmWk1sgh6JKPNQpFXPndkTz
b8zdnIJnQk4XCZYFYAvDdfceb2uM3lNt9lSg0AXHwMIoaGwe+BgvMOY7tASpphM99/vo1kAqWsvO
QPVpUEspuAZJMcyw59HCquPdBKrzqTc8Fmb/zZWL73iDqiydjcY9d1Fu2uQ6yiPHpnjNCVVEvi4l
VsdlQNbtpkV2mkI7dCZdxehO7v8n6xMf7pI8aSflpddx/NwuTqV+rqgREiooia2nTSRJ+WhBl3bH
WceyvR46+q6F5XU+Sxzq5ZPHuAsOwhByhqKo7alHbZtPbFXsqxrcLOnTNLkpSRhEuAbxvthY6EMD
uCGyB8Uv4+vK+G8XE0NwDRiBKFGWgD1XU/O4yDeVMj0GOkV7RGkh5AyGlI51MUCKDDJ7Q8bL7UjE
HX7WL+2I4AuMyAIalwEJUxd5UXjN5Oshe4cuAn+wrlvqYZA6OoIXkHO900MurYpvpO5qqmO3TN5d
PjavkVX/vtCJWIKlbLI84zbdfJxdxTVAwJs85S4vwjUO8O+Lg+ozV91Vvpy4IzXTR3lXU7hWYGDE
BP8hdGyBrA7osj1whcH+u7j8lp/4JlVh54H7wg6awiVDMqwxLWOoK11Pez541nxtDtIPdsXbTPTK
oZB4N20SY3UI5EDwNMTmsFaXe60I4WJz5VNVfzVIGjP+B79SaCVAUKgY0gktkBBQMVTHNGBPN9d9
7wxX+tXgj9dUn/+mTVoqkAd1RVZtEeGwy6dZG3kbwYA2oBhT/2wuvCIj/MX2k/hZjGiVqg026qFT
uFlwZNdwl33VT7zeNx8KarRn262vhAk2GIy4eQYxdGq8ZHB4PwuH98+Pqjv4dH2RWEHRApM5TwDY
gA2zkqsGk53jdUoZxbbR/dkkcTJGCxNrtheIqHOwKpacGIbYIEoC/311V++HhFnRhP1R2s4xOZFE
83zZMVHLxH9fSSjDKY4A4oh6g/UUF0+tive2N82xs9XOC3FJnu2w6XgJs9ub/cvc93DoP5W2w9nH
FS+6ykio+O3zet4bIUg1Q2mhH/vF4XEsaTAoevOnascHEBt/GIkMbzOFWCkoBCyzNeIFvbJ42Sta
L5ZBl1f4uR1dyZjSCGTyZYAyCyFi5VlnND1wO9zBdpa9ue9PidddK8fey9/JXvUgkXUcwkws+W8z
6ceFTakEBWeQXyJ/CR8bKq2g/IMl+IdkjEa7yCFDMbz0C0dunw4Ai7TQz4BZKvnQUbu2fc05b5sl
OPVsTCvAx2Ad9Ts+v1mjQJXsU+SBbuZY4DvEqGpP3A5JLYUr7/+Rdl3LdePK9otYxUzwlWEnRUuW
ZfuF5cicM7/+LkjnWhRE7z5HnnmYqlEVezfQaDQ6rCW3UxEuPCfKu2k4eGQtgV6R903LB+V2IRzI
9sW/UlHwICxKFiPgKtr31XG8Xi74tW86ihtd5CDfpFhFSXmCP+llJZBlMLSieg/06dwfAI2JoVHj
6+Dz9WS+9J4Jr5WCgm9J50iqtAQK6kjGg59B/hLW/nkfyT/x9u7/40uY4EtUON/JVGCYGM1CYvEi
tBe3Tr9KPZXj2YyaVroIbmQcQj3JRugyn2RXdzMvDQFMMN2xG27/k+5RfWqE3xKnigornpKAd0jm
Wn9MuoNU3wdq7pkxcyRqCodYRXG6yMjrRJ9ryCpBp8aACSZ7oX7I7Lvzm0V4KlvwIoVcKnaBqUZX
Kj+Yfe9iSMHXqQQJJURwHH2LuZiF3/yZdRiT/dwcZkY4CkqE4CeMJGToIYSIqfiSyF6T/p61b+eX
ijqstuAc1FBpVIN73PH0FNNe6V9Mb7p7zv3miDg+EgI3bmUFbOIqZiT5NLHMlV5FG21h6EEaawam
ZAEL8BVkIw67RwjgqI9AJScu5S33rlgMHcB4FwDWUzSFGX8wErk0EHAqOxUt9aADwVDbPjy2l+h8
6B35gqpqb8q0FfSmWZopY15A2Da5GCs2VbHhzsBd9BRvHA+Bh5UEZvxiuqCy8GKaiXXDb6ggXNRt
VcPrHvDRr5dVz7IUqbNcd/UrjsLPSVHjvfKB93egQ5Ms3W8pCZgthuq2aSnKm4HXJhqrYFBKeKjM
7f3mqB0UL/UDL3an2Z89LpMsJG2YziuZgq0WUi7rWQ+Z/AULqiEv2rGPPQKDfBfVNLQDJU6wVKs3
h3aUIa5uMM3Hu+Grx9g1gaUZXVR7ymz4jxdumFfKCZcYuEiA/9hB2gioXrO/iTUKkYObwDkJ4h1W
jBYwLSEhwXx6sRuQbpD2Kp7+50/4xoWiwdSQnlEY3uJPVYzVAQe0iAYOAx2QhaN5rPpHU1u8VEu8
NmpdtRv889K2lg3w/zoYa+BU3oDqpFlULUjfIYrqfFn6EFMz8FsOUlsLEIyuSowss1IIKA2n8yy8
vzgHxA58ZIE/ekAD9ClL2Krz4L2vAWzQ0uFFxEzNgL7xtE9L07UbdAjqfuLZfnBr+yBMz5z0I0dy
DT0qQ71xN78SKtxnSEMoem4UprsYs5PpaAqrTa8PbDccYuf8nm0FwDpgkCyLIy8BEElwVlFm9tKU
wRkyVIR1f7owfGMfOCFgXEMywNlaTl0GWrsByhA+liGcY3vIwkKfodkIhjL+pigf2tThrmpB0Tsy
nBkxaUPc3RvLqePa0XQVY4o2cJ9e++MkjI1pnjrDreXuTpsmb5Dyey3T3TRVvPPLuS0KfVKI4Q1E
asK5rqMkKspyMNykNK7lpb22w3pXp8133VCJs82XSnAh0OpFlBCdphlYJaq2N9wuv4yLB8xQL9GP
89psJaR0rBjw9TGJrshiqaQJZ7s1o4kHCEgQpQ5Yk7BR9l7zk6/UW2XDJb6SJUSKPRqRJGkZuSwO
2dEdnp+ZlEvcWjYkUHiBBygab9hO29nudXOeDbe37vvJT6ofOsUstGUEkICrH/8AC1cw8qauTETy
reFWqrTTi99A9HSUsj5M/Zfz+7Ph3nXM+gIhHe0wwEUWoptFnuwCk56Ga9l1BbSDpveq2X7Q6rrz
ir5ojsEUkLnrjav4lVDBCbfWWJuyURnoXmVP4JERAirFwFXMKY0oB7y1lpxVxlQUVTfecMt0eZ7O
eQ5pQOSKHMP4XcZIh7Zm6Khk2mjj/tJhERqGt2yGuFg4vIG2hHOW8cMb3PTlx5SaQqG+L5xYHr3V
WY7vV+1Bna5r7XDeHKjvC36uKoy0XSZ4BD27j4zPQI89//2to7NaH7HvSsqDFONN+P0GrqS60h2p
/T5Qw9GbF9JaiuAHjLZlca1Ai+BhBjIfZ8xil/Fx9jQ/3lHFRkol4aZFUt9UgwHCIuNusUtHyjAO
8vH8sm1rBChcPENM1VZ1YV9alSVyYOL+0W5GX/WVQ4pKsJPxhm8UmFj7nisdXbCApGHwb29YXtTM
DLWS+x/08So/qiNoLnzb7RVP3nVuhLn88/ptHlHc5yqarXQA7vC/r4LMNOO1QQnqBe03CV1E9pck
qd1aIzOSG+8qfP5FkHA+28COypafzw4PSAmgqLc8cs4c86a4Q+iQnN7RcMMBhACcCGxKNMgKpqjp
I0viFHeFqXyJot0kEwd20/qAesmxklXgSAmGkbVxz8ICK4fqiGMbvo5ppIWCwtpqy4fnxHsbRVo4
UltYNrhWLWq1EGE5mIhbJz6BExZzYtU+Igxh09DXkgQHN4WargdM4i/87MhOyqF5NPaTH7rgvPDe
szmmjEtBRw0dDxxBrQRkOHFiSaYbT3dNH6P1V7s7b9ib+gA0U0VmhIHlR4xWxyIrBk2LkdjfDZ4M
CuzhUFxw3k3Ml+9KInPKf68Yz62FCceokyKpNVoIC22PRR8j1TNr2Z3CD+1IhXVbF4Wpaybib1zV
eN28PrG6HeilHaJwYGGUITzwXIF+HG+fyj9OcxXuckK3rZebvpbIf9HKR2BesR3DKUHJCTNCPF3A
juHVDxO8tjlg2nUSnYTSUAjBcvAQRKyFvMaLrzmKbelKfnXRAKxZc7t9iDHZ87aydZTXCgq7Z4+F
mUUMAuX5RooLV0n93CLCvS1Hu5YhWPxcJNmSy5DRTzdZcJxs3ZtsAClbxAVC6SIcY90E6VUtcTnt
9xKNX2PnmhqxXtQGCa4virU87RfIUOevStEgmvt9fkP+cnj/GLkYreA1r7OAa9HBGcl+5i3gB5Dv
nyf7qIHczSWDm+DOHOjpYuW+1UtjUnMcXrnTvaa09n0+/erH+vE9Sq3kCDdSZcwaGAojjvPDUYzq
vXlrFV6HLF/mjwfb9M/L4xb1xietxAnhUR1OspYVUEvrpp0RW14b6B+NPvWbrt7HU0W4iU2jWIkT
/FI11HGBWUK4QKXZdVN1JacU7RilkeCIulqV+iiFiNq+n/pDZ/i9EXl97+vJh/NrRynDTWbl8qQq
0NmTCzKCKzO4Y+n/Ps2B3hoLbzHc7kCVFr5vRp1SzXOJU2qZua/2A3Db9Zl9BkOFRMQp26q8iBKc
W9mVJUubAlbXXAXBD3X4dX6p+E99a2Yv3+ebtlqqNC2rhbX4fpTtuvIwjhcNxUO+ve8vIgSfVg9L
lC4yRIzzDR7Gg763tL1ZVU5LjSNuKgPsSdPUAQOCJMBrZcLa0MLQxJmxwSQ6JQCdm2Svr/9nkjQV
ZEgrMYIhp1Gk9iUXw500y9BfStSqKT3431ebYoWGKS0p/Kc9XlTjz3m+zyjIyacY7c3Gr5QQDKsf
NXXqZgQi8qk7RsfBA8umF6Z75U5HjSb/mSOl2ypIK7yDlOLV6gkWV0O7IVkguLGr1KmN9nGZ8lNR
FN55yyY1FOzOrEszl+E5n4pevJ+hQRAS++zWQhsFZ6U3vqhot6oJT0ptnnC9ZuFQAgCTR3jl1TJd
TOrgMIqeftMrvGye2IRiLL0ZziFU64zYyfXE6TPChW6HjSsRwnW3jMWYVyPUGHYaGuKiHRiYeJzK
CSLHQww06s/EfvEb7Y1FgriWIUeoIqkmSMxnFfPSHe4HdR/e8QGp1B3c5Fr2eKWQKoluruBKmHC9
GqATiYYcwnR2L2P+i6oybQWMIKcBL7NtMOQCBFeEAp2SGHOPKRsDc+zJ91T/sSzHZDq+Y9HWcgRf
ZI9GnVdo1nelA68hlPsUREzW/rmGQEE6bZm2hVwZ7j7LMN/QQBuqtEhKi9EhxcofdTN0h3Hg4Lu2
f16rTTkWkH0tDp34JmtTqWrH9JxBTlk5Hfq5hsehfkdjrm69CBFHlYoBQNi2ZJnunHkcBSn0gblq
OdOHHhNY3T5zrZ/ntdoMi9cSBQPPBj0K+h5qNbusd3lyaDoo13Lo8cBY8vQ7Qh63MfFAreUJNp42
AzNCZMkhbzYcCZPlewsATOpRnnbP1O1Us+7WqVpLFKy+CHuQN2A83EXXX6v9yNin8yptfx8A00h1
mZr51Fu+uhiTeFR1EAObrizdjijQaTmVY982vT8SVKG9L7JDVrIqMN3JDJyiO5rsW63/Oq/Fpm+1
rBchgiF0esWSoIeQ0dUyl1eheWdENHqmE4GKJHAp8rTNatJaomAKQ2LEk8LVSi452MpyYJfGHsmi
/2LQddPzrZQTbKBW1WaeJogyxmQXZn6vmE6s/QoW7/wqbu4UQ20CBU0UNkWs8SaocxaBS8tN2Leg
v+xrUNN3qnNeyKYyADUARTxSrJjTfx2J5cmoVcsCj7cU9uiC/dwxpuGoN8bg1kFFDFdvBcrI4/4R
xq1/Zd21ZOlKHqkoeCvLDoUswPPrbqMDPBmTmx6TEuLy2F5By0aobCrwhEKkUiw9xmKYYrpIhn6s
JwYLRKGnjhriDbO9iH/kiP1uLB47FXx1pmuxK6P1qugGhLwTRRuz7V7ZixjhVFVmIAdGgeXTgFD6
fKg02f3x3Og8UwHE9iFeiROOVFqpjbUg74ubl18fy8HGDMsESGN+99I0rFutRjpM8P93yxZMsdal
ZcJspwkMR94wy2cUwgf5lnXucgIK6y7ba9q7jtiLSMEgcTUz0841qJgm3tzrTteHR0nW3Pccshcx
3E5Xdq+gqbRBSIhJoGXxlmCvToqbVZ/SYXdeDmHvNrfTlRy8DifWot8Eh/lLJ01uoxxaCmuFsnXh
dZNbTQqSEOiiBOOFDAZWtBA2qAHhEJ9Xhq/9m8t9ZQ7C60ZSo9ieBhyqKs6ZIyvp4qSSWf2jBQgu
Qo5bNi8hnGxfMBsMTJX2eTEy/bcGXEcKXnFre9DsACeHDjDkxgUzyNIljZQaAZmt/jKD3xp44iOD
QpXYPEZrKYIRlI3SWstgogMxdcLMKRCF4U3o5aNjdu6EFgteGJzIaX9+OsXtWosV7CI0mrxBLQq9
Pg/NUzs4P73SNxRygdcc3lCP0C3rWIsTrCNC240eNNCyLOXJKzm18aK11HwqtWOCdYRBVCxVYHBj
X1zZ8vUaOIjROwx9pYqY381NJZDiHqrk7XcpvElDwsQ37421AOHeGJbQzKwGWoDCeAAWg7Xjow+T
6Q0+r3u/B0lbX8sTLo62rzJLKWEK6gf+ZKuv5lttP3qAAQEIP1UcIQxBTIkFDatmZcbqhW1cOZM+
f1+CitihzTP1cjUpIgR+0sy5rKbc6eHmfe4RZZUTTnsgQDyN0CmVUyv+eQe4ZXxrocK2zagwIAsH
B5gvB7m4S+XbgRpD2Fo8y1Z07YnM5g31ea2MZaUpWLwx/wX4QCek2lI2bW8tQTinxRQ1msy3Z3Rn
n885xL9Mr/V4Q2pwR5E9bt5Nto47W5dt7Q1LeKEa/3lWI5x0M6Rzut5tk+U4lPvzW7MZyK4ECT42
mWewjCR4BqqS4VTVjTXuC3ufKeZliKm387I2zWAlS3Cs1WJ2wEuArEWy3UFP3Fi7NHoiUt4O9lZS
hH2q1DbNpIbfTYVj3fNjGxyj73XmGntOtmh7KjUBw72AeGGgke3PZgm+dTSjPphT6BVdLrsByJzo
Y0fzAMcp/C+Cy63raSVNBE/W5TxhT3dv+Dudn/IET6AqySnDQFYBGF1yLnH7bP3RTxOOb6Etox1z
GzFLkBLGl+Hwb0YoEoYvgZUHNk8itRHbFcHkFxi4nNNdaDI/oPoO/2IgTJMNjaGhRIzO+yoo83zk
oXLj88wOit4uqFuryOUNH/xNPxFFqL/4jheRfIVX4aw8l63ZMsRmgDQ1v7IPw5EHMoZ+Ye3HowwK
g/MHjZTHT+JKnt43GiYfcU8+j0gnO8mXb2tPO3GY5Yoakt62jxftBB+yZMpc1Ta0y7LSyVvb6Ukk
Am5ib4/YiwjBdSyRVGdWAYWMvv5SKA1QOod7zZDv69Zy0Hv7K27nYxmonw02JY7RBEQKklJRcCpa
myXNgFKT25bWdavXPzMzIyB/KBGCF7GRcayyCSrKxufBvk0pJN/tK+X/lxBEt69tIo4GrVC4CpEW
O/pyUxcMrd2XqkoYOyVH8BZNozVShMyJCx5MPwivLOM0zgoqiveEkfMfLNrEKjgT0WP6NhoKo4Kj
b0JFPwG6nPcVaIU/xbikC3tufOABPYKy4XtjyMm+aKWQeA1vRlPrnyDEh3GZNEup4SeYGHv8Bk4h
T/NAy+y3u8TYzZe81ZeC9t26sNci+fWwOtpKgRcrVEXqpLMdoz2UoC0yAoeZAH+OiSzX1lauZXGT
XcmKLXNA7ydkMbN15/qhVe5TwNpM1EgMIccS5DBMGbRIpkEns/5Z2NrJDqvRSxsFkQKZe9o6Zyul
LME3slo1mjnkSqWOUXvGD0xnOcmOeRWgeiJXxWyW5NkfzxvrVuizFspXYLWSY9UBFmGB0L65y2Jf
zS+HlAh8KL0EF2lWWcPakZ+7dHBM9VqzCWugBAg+EABHZYWuWezS+BiEn2p7d36Ntr9vYMhGA40Q
kAder1E8lFJVswoYYco+ZJdTTXx/++S8fJ/LX+2BnXXT0ihobmgVw7rW6mB+iNRReoi71pYdjExJ
ByWWuq/ntdoMN0B9if7R/3CevBYbRmEaoKUdtdKrqPHMU454NHkEjgRvkWxOoD0g9OS29NYvvggU
9slKpoDFLdaxtDC/NmG7JoB077SCkMO/c06OcGFFkzUvpQrFGuuwNJMTassOSelgLt242HfDx/ML
uXmEMKSKgVFMcZpicmHuUKPN7ByQiOzbHLqVkbhLfvdvMoS7S1dZxpoeJtKAP7aoT7KdOZbx+G9C
hEtjKtVwDCsIsSR23Relv5T1Tda+J+vIVuslHKeiWrK+ULFeWddfF2p12VlUSEFtiXCi6nQMprSA
JiCidqrQ2muZ6gRKSBgaJYb/fXVwW6Sz0xmkF27XHCvpImYPmnp/fk82fQ+mDlSkEFAwF9vEAhvt
egNrsVi1N8n7Qid852ZVj1utYuI5r+vidMNQVe1iyDiUzY9p1x2rm+B2QJYCwDWHdDeSg8d8c9+c
zRdxYsUcTbC9JncQN35o8cipduVD81jlTuerO/WgjC5VY9nco5VA4eRkiZbHUg6BYXHd5XjZ36VU
+mBjj2xN0dBpIANSEdW312YQD0xvBtNirmzfK2ntqPPP80aw9Wx6JUEwtAYoirXRMwYoC543mID7
O5wsFF9Tz/Yo4rytKc9X0rgfX5m1EWdjUiwmA3z57MtXxk45VBdd9ZTZ5sAq7UWXkM00G/v0SqgQ
JYTt0jV1gkVEptGdU89MBjfUH84vJCVEuIFsQ1LyMsQ6ZqXqS82jMhl+nRNpF0qIcP3oZagYwQRN
5vwC90HArorU+yc9xGroZIBMfFggogC2yJDi6WTucoplh7I6EfHBistMa9GKASCEzmMnwM49diFI
ijhmqfalPpzXaYvmFRZgYorZthAkPMUrK7NbYHOaEQVcXBU7KHDwlga5cBv0nXxoMKld7O/zx+nL
ebHbu/UiVTi83VCmg7FAyTY5dQiAs8UJQQ3xb0L4j1ip1ir9lE0ShBjxQz76AVJVFC0J/52CY321
esKhNaMqsS3NZm6X9IB5lIP2YHWR4Z5XZCO0eiVFOKVLW82YZIUiCR4pMmpO2giXGjmFeTuz63gh
wp6/uKKX3REObF3ImOFRuFa7lGHmnPsizvOT7tPLkPfNo/uERsfYSOq80lI4wVaZlXbaQ2py5Hxz
wbHf2WiH42RG1N2xEfuvRYm9QupYd/PQYUGX4KGe9n1zlMxL1u1zqkzwNO12xkDEabg6HrKaE60A
FWNIHIwcA58IrHNV4gdNco//fjNG7lAStxiDD6aZ7/W2PLUp2qNKTOvpeutlDcZipgXYxe2ptWSn
mpC8risiT0OcSFUIQ+s0khs9xA+1wrsIEeJyo76DFevVqgshaGtp1Sgt3KyW7isGEz2psh7OnxTi
PKqCX8n0vgAjOzbW0n8Wwa1EXQHU9wWXMiOTKhc1vt8shWuA8TOZKYdMbYTgUixrMQOWwSFzPLA9
B3zID7Ub+qk73wCFrPqmuc2+J6RSQgUPI09sRvsX10u7tIyr1rjLxo//tjWCU9GkeBziEXqFU+jp
bfAAYKj/vYH7lYEJHiTGOERsKdBiTB7V3tPau1r2zmux9X5fyxDrLYnRpf1YSLi5/NHHHKVvX5tA
4jAdfj9bx/e8FF7JEyJptIlX8cx3prjk9dkctaT6mIDoIsO/hG6EdYuFl0jrTDMueSywl/0C7KJj
/TV25Z2GvvHcPMXvKAS/0k1wCKqeTmUowSGo6oXefyw7HyAuRBBAXWYijaWJWpLS5xDS8iaBabd4
ktPvy718K4WO7rWXbeDQIEJ/CeP+3KGa4CnMSE1L+2ktr3o/BjaHBJb3FBP5vApIPvConROcRjmn
dpSMsBI0qZRO+6kFo1y+j2TAMvIB1Rl8GCROEhU6itAPcquqQ5LAXPhRKFTH2GXgclBv89GtDp2v
uMhBPwR3KcWWQykreJIabWdzlkLuaI0+nhZeMsf+Px4FwZVMqdkaLIPVKDfJc8d36EcD6CoGNBoF
zrBgQU0iK8A36UysIA5fAgElAM4PNrHvVXcxrzJDBgHDQSVJV/ldfk6Q4FPKysykIOVHwucYjSkm
a2K0QPIRbftIvjCI7dKFyMIOcBIKjLija6b4mF7UHIfskF6iR+c3Z6BHfZUYwtpcR1S0MHOLEQRg
OryO+1O76warwEu6KDW3zU7Zkrlj/E2hMBy26j0cs+uPIEGzJJXGMQE4I6ZlgQbNkZkSL3eTx+Bg
YS4gv7c9UiR3iW+2biVScJlmxuRJDSBSuuieHmvRzrK9/j8o6LbmvANZ/pWOfHdXj6hOKo20irCY
sVo6ZXSIyh/jQpRTty/VlVaCs6zmRSuSDkJqf0IDMIaWOGLYYXKlfXYKd1Q7DSlPdJeykZkgMYC7
hHPm/FEMS6gDL/d5ZOkdgCmv1lCIruJcKfQI00aukn9hoWtiPDygZnS3L5zVGgpecYmZKhUt1rDb
NZc6BgUytssvozvU+C/Y4ig/CQ+56URW8gQP2bZ1V8Ul5GWXQKb0QUBbAnPGAEikfFAT1/j4b/LE
7IvdpoaNsSwub/T5aPpwSB55wxVwJbzy8by0zQfii3JiEqZWq6HJAHDhLol8N2mGw1J2MmXdG6s+
A/NJSWSvKHmCJwnsqqrrGvKi8b5Y0FYzHHvAsg7HAf/vvGqEdxT7XeRwsvuqwjoOgPeUhsBJm0Na
7MgcOmWQIjJrOzYyeguRLhtdpE/d1rUs5wfikWO3Lx4oIBDKF9uCCwGFuNEUA9QKHobP8uzIfvv0
aApLB8A6KkB8AIRERQnUtgl+JAqmBS2h2KLOk11uk+WvonOqiwHFCcQ/5a7YNyOcmrJrqdh581Zd
WSj/aSu/rBeZnKGnB7F6eqy7fTcez5sJ5SNtwZ9kTdDbRYntS44BqpTlvk8c6Vflox3LL/bzndkQ
hkluoeBR0iVLa2vEFkYAqdwDkhXNE8hFfgkv02N6m6GjVyMiBcJGUUl4vYqNydDOFkPkjDQXt9Hp
gGboJxrmcEddpVugQqt7wBAZPhJZllKj1/EE1tDlNQFcBcQ2s9ZfKRZS++bwLVKin3Y17QCqSS3u
Znbtj70YsuBh+lwfrCzEdqofOH+ycjBmr93lxx4NZ13nEcZz3joNcYhWiTu9V7jvav3nGeSSfRrA
TQ7MMH+8qB/RlSVX+/NCKZn876sT0WWaXUUNZI7Kh9K67APi++T2CS4GnSKgrddhLGUbeHb6oQtL
zwquEv0QGpELRkrHWq5U5eHf1BJ8TDLOWlTmUCs1vRDgZElHtUCe92KGLLgSzPBU6ATjm6Vggqf3
ZA35hehnEoI5OaFO3PnrB8Avr3fJyurKwmASdyvj78lDFhtotN7800S7Kn8OtB9BE3kgHyE8Lv57
3Axgr9diq2KZLC2D+fenacfpw4eDiaFN3pbbuSGZzOamcEbckymtbDHpogzokzjpkvpLDn9W40NE
rSQlQnjloMI6xCrqAq7BrmLbLaNbiUJBI07Uk/dcaVGZ1aKW/HobRu1CV9LPrB6JlB3lgZ+uoZUM
uU+LSZr4qXU5tjku7dN/PLBX7CkPTBjf0w20EqZPgQTqCliBNDac36Sb7xRFd4KA0oowt6ek1EqQ
kTW6hBlD/qAxkUtL8aBhXnbBe3wwNLSjuKqojRJ8RGSFRTsnsAX0c6rZnR1QozyUsQkuItOMuJi4
JZjdnaFfqSAoHj79k59TBMeQlkNkatwL6eiWH47NdDj/fSKgMcQR9GUpkgQQZ9zSdPCVAd8s9HVA
inC2KBBqpg6Fb0VJFMtMRqtkWphjW7rPvIEgu09aN3vU9pobuul9vryvnP9yyYvVJluu2KwXsG9L
+xVrtSPP971BdbARxiZWisrUiMyUR9rZpWk4fFxX8pXrHO2nYH/jrz/jlpyCJ86TOM3dzWreJSlk
Shc4uc8cv23iVRcYSq4x+IcxB4pZh1KT/311hMdAqeOZmzwb/Sq8CmzCRxBHSgQ8jjo25BLD93tM
XCnJLk6+phZR1NvqM1pHnKrgGAJlkCNM4POMfvDEDFRypp7laZtQwSJOGLVkgpeYw9FmtQlp7amc
QTnAkd8ld2lQueKcq4nPcpI1j1pGwW2EhRpL6NRioMZNnAp9QLVx148/z2tG3Bsi3rtdKmGP0hIS
OGnp9BP6gMpP6XwBulXnvCAqxhTLS3nX1qPFX12pND82UeZHS+6nlnoc0l9lUvq1Gvht3PlsJOdr
iTMmzvWUZRUkNchIADpi38SH+JTu28TpTjMGAeVD/p2iyyWsRaw2tUoaFQApxZke9ln/q0mo0V1i
10TETjbnGLPmGaOITQjUMeEKZJCuuqxMigOa8vRikUmVgJff8nckn7DRvNhvLtpd7S1gS+FMG1SG
m3gqA1TltXOKZsm0M752jRepjrYrdvb1IrvjjjlA+kWEUT9SsIZbqFxrX6IJvkQu+wBsY9Cx+VwA
i2Q6ao8cIjk8xscRlHTVnveFVHuqlZDaRcGpJHHcZ6DbgdjglKWfG9nLpFsJlXDi5FFyBEeiLHba
MJ7ykz/MGOkElZrbfc/BQgNYpvmzihBhPNQJeBIJwdQxEF4mXVxFSscD4GjZFf2naPlMKMZf9mfe
ImJZCVR+ZRbOPOvwyb7nNWQMpIxOEblo0MXFCSTl8wIJj6wLD5MZPKNSyd/hS3dK4l2l7FuqrYZY
M7GkNNSzVjKeXlCSyy65r96B3QhTBxw4eoAB0S2257Zm02Q6+kjcCJ1BbBd2VCy6vSd/BIgNuXk8
lUrHm1dbn7P25V/jvfVEL8cnUjVqzHt7R16kCTvSRWm8RD2kJct1r18X8tXwvtfoiwiu8CpaUqou
1xjvlZUteYfhPz9Iy/1kgVn5vHH9xfO9COK32EpQOXWWMQHxxzWv2k/xtYHijeQvH3AdLq7iqxfo
jfp4XiS1etwYVxKrPE1qjRtD3NUHTOV5gFPfBcBO/zcxgksvJEOLR379hhhM66veKdXfSfT7vJDt
g/OyeoIP75tarkHezdyqO9XSYSr989/nzvitr3n5vuCs5wjtkA1vXmVsuhvTyR362LfQWNyos8c6
spBH6SM47aqKJqmJII/fuxN4D9ppP7i91x7Z4Qk/3csSQsXte+JFRcFfh7XeVBlvyJnZvdS6GiiN
9Mjprd35ldzuW3nxQSKNjGk19SBzF9F5Ayqvj9MPE5zN0p2pOepxOmXXafVfNHXwX39mA8UpSouN
rTSV0E7fc0IZyQelN9hmyTr2djr6zyqagr+YlCUbc94Tnhy7S93VDvFVv2uP0xUNGPmUOTink+Ay
YrYA+SjASrZ+1Pnacd7bN9ZnPXOUyxbD+f1nKzkOEnLTskMP6BPmYgrew8pDuY24okv9OTL3SQJk
F9NnQO8+by/ESRAxeMol6YOh4uay3EbRzZASZv+XEPdlxwTXMY1hEmncHpNjlrtoBz4x4F00n4pr
NCQCNovqaeL+7tyuCa4E+JRGiCQabpTloGr3BnjXSeBSatEE96Em2RSjDRGXydf8U6WC65DD+qvH
tPHmXfdJOiUnKgVJqSW4j8hqxrzmHaShdTtYO6naqeaH86bwl5zqn60SZ+O0clwSMC3x10FVgqta
A3O0dh30zuJnvuSRyXXCxkW+N0vJVG3UoFPwddnxZnHJcsIH9WftoQkTXWDNg40p/C/UA5JYSpEe
3a7DcckaqCnpfpVeWRzJiPDClAjBdXT1oGH2GJrVdfqQsxlzjLNj2xPFKEcYojjy3DK2FEBW5nJ+
aM2dKb0rJn+xCK7nKoYBcFY25QX0kMvbPgidJj32FNMgcfdbgoOomKYoioT34TR1LlNPbWg56Lx0
iskzU6JfgjRxwTvMYQ5AD35Pje6yeyrcPnZOg3G2Eu2V5h1xoPg2n/FFluAn7G4u+paHTa3PGoej
cNpIG/MSv+x1V6H3Duyn9fvDEpxEqRh5kHEnUTNQg46TL71vmOklvBCBqK2gH6aOT+CAQuXY6hg5
C+3rXO0IGAvq2hCb8aZZ7fqmw9Ih/eJXP8GmfVj25s3gLz7HME3lf7sHRT70SKu0YuLtvkP7eY5v
JYV4um17BNNWGEgRlTcMOnMYJWrC+3rred6jzrg3FsxTywNxYLeba9UXOYLJ5VUHVqIecuLfxeXg
WfCqPK8koU8zy5y+RKta4qNHgarPbpv6i1zB9DoApkh9B7ktWvEUL/Mmx7rjTJPtE4HPQsgjllMs
kWQKACRDNQTTVnPXqhej9WCUhA//y5Pxj0piVUQv5GCaGGQUmlscFW9hznKwXLN3pCtesWiZU7jv
C19ehAoBbibFEdP4/k3zzlAepgIvYsoJEnslVkWKwujCsMMsAtoCxtNzVUT/grTjKUFQlu8o9qi/
eN0XpYRgti7qWlYyCKx9ftGD2+miOfQ7eVfuqiuypYtST7i0zM7Ky3aENM57qlzKvwIvBWyXhKEw
83tMT+DyLXnr5V+0Ey4wZTHyacYMFMYEUvAfIQO414/diVcHo69U7xhl+MIF1iYxSMcq2MdQfWgY
sNK/jRTXALldgg+p0qjBVCUWUDr0/lNc5g6h8/yiy9z0kbglt990L+snuI5pxlSnZmH9rPC5NRnE
pwpyqbyvgyQM346Y/ggTCyV1mUlDnHLbr4/LsJvbI6ENJUBImtmyZDdMgzbjKVf2cetEyAgPh/pH
4+uo5u54JP3OQONFK8Fr4MEP+hu+hP0J+OLBvtpF6CivQBSKFsbg4r+YuiSMXiySSGM25MA0f25h
fG5hj68AFnIswbNBVcQJoxfLJEFlAIeAX559aznacNvXtQemNYfYuu1I9GUVBcdRdgbCaRO2oX+1
70fkZwDPOFzMaKvFNL11Sr7pO54c6kGbTEgmXJZYI4ljuzcUDZKVG55AafeTY6P6ObkgJsAbmULt
5yfqjMcSJ3DadBpZFGA9ebukcmBHA4aZnEi1KCMRHAkrwkjO+A2qPrOLDkChX/bjLjpkJ5o/nPvZ
c1oJfqQNZBXwGJBWSFds+GjINwvGHymAZCrCEusieslalrTYq+wyvOMxvZI7AHvuTsVv0wGFALpc
pUt9ceb/I+06luTGleAXMYLeXEk22d3jnUajC0NmRe89v/4lRlp1C0Ox9o1uG6GNrgFYSBTKZJJF
XmI7+QpJoxVKUbPYYHQwwORKdpz6gtO6eL14Ilrg3hOyKijzgwmfiZpwxyGpozlfAuxna1q7unGC
SnDJksbqRzszwl2egyAb0xxgN03xTgh9SUShvHUVgYLlVQg5s8Pdm2KRmFqTRLikv0qSDcoC1uhd
Ojn6aO32o3Fnfhx8emCcssodAKkb0r7OYbVQvpq6XSwQopW9bfBYvXDOVsa7fdvpMiiNLUdM92p/
t1AlmvU4+GTA4pqdO7OclE7GJxJ9+Wh4TKZn8QtMvShgNCmcPVW5XX/7QTPcgmygYUC/Hgf9LOug
QU0qUtlbTPR7jGygC84L/cD7oWD5H8Z6Vs/VmT3OB1t5acekxbnKGzChguXGl9Hf1ewsv9ildPc/
ZY5zRaEMm3mw8IQePMkb/cTr9st96zHy6con2+PXXfC0mZwLyt2/i4uCzwkmEfunUKceFNSKOBcE
I/hiGRY2sPnYXVZeesfUTXqvPMwPdAS3XuE4fS6+wpHUQ2iG6N55lflSHfOYHnMHZM0FVOylXe5V
DjROxfv3nLJf28gXONQun4oKrCBO2WG+3rpXQVL6dxbYJp95vSWns5WyyF4zfcm4yyxqWo74SjoL
Qs4MjH02BfEAAxgRPWhei+m1Yr8cFYeFpNQ7dr2F7OwrcW++uTWMWWcEMe0uvWYpiFp1IaDnJvv0
ZqEGB5iDvbn6z4xxiFGqdQEJNhgbl904DGC0vK6gJiAVn0MdTOSta4Rf/+5rcZhhDCIuYhMYBYac
Q1TGrlVQ2uLEydU5nIhzOW7MBYsKkn1UHef4SY6IRj/KBAcOqhahFVzFKlT1oordOL5OZnd7oygT
HDYkTZKH6O2DieJ6DJFIfrQo4s8/3FC/DidfuJDjQC9TFhi1u3l3U9tgUC2yOx1arYjY95Z2S1Ij
r1+6J4vcK29S9V6bCliMoPMt2LiiIsxviQfWu6WA/Vl7Ganwj9hIvmxRDmatLTVMluW1pd9lWFjs
b38r6ublxQOqKhQLkLkg+3Tzg9efiVWzoTTozWDIgpoppHaRwwiUmyQQ8rGLvrsvVG+yHGI97Ihs
4ALP0moYsZTN7OEIAZ3IYf1uw0X2RfzGZopkG/ILFywdarnxl23D1Lfi0CGD5EKjMX6nZXo2CsEb
y8QBYThxtNivbK2OA4hUy3LDipgVK692eZ3oB91IQPEhgKUzkmsCLMhjxqGFGPXRqL6yVmUQEa0G
W0KyK3L1Q7CPhJ8uQp601afxCdr5moYoYHhEBrWNM99lB0Yzll4hiD8Kn5advLfclig8EC7J1zeS
vEsXNcCeVt3BBKtI3lMN4oRv8JWNJB9LTWJ3VR+P14ESXJRx5WhtTvg+ZYYLJ4Y6EaslZmYWJweZ
f5t4I6ik/srPTfbxzkIKQdTaAbozCGWHh2l6qAqQtta7v7PBgYQRFD8zTXJxO9S7ofy6dJRnE6ER
/9St41wzaubZjNlC3CFh98zEvdjD2jpQejCUi3HgULcxKOhzbBpuxEW8V4SHv9swDhbatBf1Euy9
Tj49GUXjCqprYgh32wiBrCaHBVaiLEGiYcckPXYC6SXWXHVBVQTpR6kiRkeoDeNCCM1IK0FlfD9R
KHqdMd5KtbL/q+Xwb9wFKZ1mZjcRSODtsO7B04iJh9nwusF05Y7CAGJFb3gCOqHIM5Y9jYvIjvrP
AVXOJE6/xZ1+zQyUZYIIlBPqF1LyCIb+mRpWo0xwZx8k66mis/7God2HkWKH6Y1EilYTVxyv4KaV
Vi2qCdaRHUJMX0Y3Eaiz2NxQ680eCJjs5FP9BVPB295ALY07QRK48SUQzWFpUC+fL+XmkMx/d8/w
Y/JVOUVDEDIPiK/M/CVTCBAgzqfFnRnwhWtt0OD3tU5zNe0ghVeLaNhFdoips7PpzKbID8MPjaTk
sgJTKnxtedHfNcn8bwSA3+di7SyyxjRml0yMUR0z+mRQGbTNzw0D3GEZ+kbOChGfexaPgfAcKNdq
Qb3uKRvcaUGuK1ILduJLNA2WR1FFLx+BYdR3YP9+dhnncwAqBBZYJPVj1z8lZDqfMsDWeGZgEoVA
DRkV3w85ysjLIawOsi4E0yGmR4SDKoIIkDiL2+kefB3uumwUDd26Nb7O5EEEcx+D1RBsYf0OrG+o
6Ca75B/rW/hlGwC2Q10Y5RAgGwezsViupHNZqp0RKWIIU7wts5/im+M+JOvy1P5yd2oLyRGzY/cc
NKdkH3X5RxW1w9zPLnTJnVAJij0qvKZMcjChWXmZaezea8QvreBKIjGtuInfkK7gcsd6/2/0boAc
ABORiho4oPQWKwLu1mvWJ5B4TUed+WaY50YYsXRT407gvmS5fTDn7ZnQduhRM03EYX79Y86MaShp
lTEDV6N8bIt7y7yeSiJbR20chxdForVGq+PDLGW/TyvT12S0TmjWVSotzrazEz7wehbOVtP0S5m8
5gXzLLQN5VNVuNsGttMK8AIOOLRGKkWBJdgVGSniPLPnHe7xo/ii1weWs2WzbtsmqTVxoDE3syzo
7AtZxpcs/0ejJn0oD+DwQVb63uxjfJ5YUXxV1OwBBbKQevqQXs0hQtXFoTaxQOTf+UDlPkDgw/TF
Mid+3t4zdtb/mE7AV+KxoAdTsMYS0MlrdrjbYzAbPfzUNUJsHd+61bZaMIoTW1PjibNfRvfVcNhe
CQXffOvWYipLU85YSpGBRErGPDG4QjQwaU7fWdc5srXuu8Z9TgDEj7djGkyIZ1a06vURlI8Xc1N7
6ugRC2PHfuMb8a1bdRcpZs42DzJV3SXolZ7kFzOy1RvGZxbftBdUio76WuygnYFDAd2ZpWaPVZQv
k+RumpCNpspH64syZFlHRkWHmN7vNhIjUkU5Qm2FXbaMVzLyrJ3qTqDxa1CUpVSU1qH1ZI4L94ws
1oOEZUbQ5eQMOiqZLWRa0otCJzB8fe9OhjgMHwtR7xJWqFKHp2i6KVpPe2fG9mSD+z7Y0p/NbrOv
+6xXK3dCvwVFjfjKGPs+dziZY0s+c4dWS8opZ7gaL4c2PGrJsabSI9SucdDd9ZouTiJMyFNhL5Gt
dN+Smbjy1qHutAwOvhN5qCONtQgOcu52ge5CLcxQD+H8LNXPSoqen5oIY6lVcUguQCxSLpgvROr3
zniMps/ySLjb+p13WhSH39aCvvZsgAlo2F4mTXxdNjWxb3+4kH7Z4Nvn8lYdxzBGs4H0MKBZrwUp
q3IP4hU320c76qb4Q9xwssYBw9xKRiC/NmT5yN27y4W1M3YxQgY2gKwdKLoQAhh4ZgEtgGJ2xb5R
2xqPdWf6oBjyQdx4MHrd3wZy9rnf4vhpZRw05IteKSqrWGUQupTFwyiiORuA3t0oQ+B1OZFtIL8b
BxNplA9KwhwewgyMemXYh4fRCx9n95XgkHATwtl5mgGhjCVtZhmBSJScVFn2gelpXUtY+cMtf9pE
DilKaFl0MuNUn3o7zWzzjsX908X4knxfjvkjI7wnBxDZ5bD14Tjk0FrkVVIJSysj57VzGkwlc2+D
3NNnFTJS3oc41AqPG3G3FGKJNQZPHShuC2/pbGGXXYygFuj8+jm+oSCerWBrhRyMjGMtdaoEiwLU
JebFteInJb2CQOXONF+2TwHllnwvnRVC7S5uYKv7yBJ86TFw0eeDYKZz0ne+dX+5C98+F1Z5gUCD
baV1m0f7QLvfXg3xqXh2gVSRG8liQadg2pN2XKqn7d+n4JCXNgx6xZz1CgvAOJHPNARSsNHH6Klg
74HkimIHI+1xoCFFAjR+mL0F1WDme7kfXiHa7HY6yuo0/v4h1XP6QgxXzqKLUmtFbWAM7YOHJljk
XOKLxMue5QfranGiC4gKOWPvbe8qgVUqByLGEkZpz4LPwvSN/jZW/rGkh78zwWFGnwZSjMksjD8M
T3H5WVRCu1OJgZh1BiDltHccUChZH0cq+1iYjMa9nPrTUfBZuzIlHUta4gCiydJFgV4KlgNlyDjO
7En38y7bhf31YF2FFRhX9qrwrkTSr+XxzBeyZcZVy8rAVlHZKWhc5qawS/VSr6iJ6PUG39NOalzU
0QVZLEJfgrl9uxtcGfSu4JqMbMGB2OIVoz5lOkbi+/o7TivkniVlOWRtwXA3X66CaD9Mn0wqU08E
OBoXdaTWMkcq6/tWjKcxvZ6mmzDwDarXljhRGgcbg66HisCsJN1RT66H6msWfts+UdRCOKDACxiN
yewTJXjdV/fK3O7K3s71wN2284cuttNH4dAhxKWRJwsMZZesz0fZg8EVdEmqp168r936ZIpDibqp
fk6m9MlRLi8iBSocHSEVQX0aDiRAlGw2BXv6mspgR6bqSpqbG395q2scQGiNBWlk9kg0r7pDvlsu
Sid1MhC19o/s2tj+ROzHNsIVvhs0CiSrtxh+y5hlyHe5DwItkGVSSkdEVMT3f4ZmPFg5S2GaaO7X
nnvjIBUHXY3tMad0Siin40kuTDOpJ4shQccqHhCQDEen2bFpuXE/UvTZ7DRu7R+HCYGehYHKugzz
KTyOgXwY1WK3/YmI0/qGy6LWw1HQYGLWKrsbrxfUifrFyxTCu6lwkiezWDrz52Djj3RpuDNKd3CC
B9Zzat6PFAUXdVPoHDosQij8KIjpV8bNvOt3sqPjrmDdz3K4m0As1ICX6W/jMr4xNM1NQTDZO9WI
2LuHPUMmiBqUX+ev7FHwzoyZKuq6jG58MFVzB7rJTW1aGG1cnhzmYVdKsj2owI/v236yesZOZvgm
DLUfZZMNojhTJkLp4nYUUSXQd0u9b6a7bVPrse2ZLe6SjyNNVqIMtuY7Ftv2SGTEvvAP45uEmo27
EOHZ6hE4M8dd7kkixmZmgEwt0e8j9VOzXKn1LguIa3H1LJ9Z4c5yLoX6hOleNOVo9/J8K8fe9q6t
Zi3Ofp/ZP4vPpyQpajnB7zfmXoI+fFhdCsHHou+dUfwyFlTSgloOd8tnYtMsZacgjSC5xQF6KxjX
kXrPvKyhTaU49UP/5V0MCmcr5E405GD1Mh/xnQpI2XXfq/ppewepJfGXfFyU0WxiSWJ4JYb7sSNu
w9UL/uzv5y54pc+WRKuYn1k3I+iz2u9K9O3vlsCDQafULSh2sEXBVSzcpzqxhHUU/7UGg+8nqSWp
NaUKXpZ9ZE3Iox8cphmiA7OHJ+Bepi7A7aNp8O0lSRtnU5jCnGV+LtpnKQbZZ/ktKahGeHJdHAZU
stY2WQlDCVId3UOEqXTlDi1ztmgjm0kAzrojqOhaMaAVLmqcoy2aLssRY92M5TvNeBlKXxP8bUdY
fwiqJxucs0HfRoosJgnDlFeZ0PXilwd1T5Mi/GHrTpY4nxviSslnJlKk37HhZvMwYBy9Psh2helY
cv5s/ZD+ssaHlEFuDlXHaFsGT/EqzI8gEyEfjE/Clf5Rduc9Jo9lqgZG2eTuIzEt9bYbYTOcQaAx
7yovccMaMwXxZX3Z6RBujF2J8JF1zz+tk3PIVEARu4GWiQOlCG+WDk0d7kb5QzJTjsJ+6E2MeXIU
fvIoHypJWJgCBjjpIJdSoBprXVfo3yk9wRUet91yfVWGpqiGqkgqT5Ady01c9KmMr2cdY+Xhn6X9
PvRUf+X65zoZ4e6JUCr10UQ+zgm0jxi67BRvexHU73PHF2QZYI/MALJBdaEqsV3VRE/tH47UaQXc
4a20uKsMEdukPKAhg52qULU7HKvR1UswBFLP2z9EXCeD3BkuUrmSmhZb1rj9Duq00DboQKcyeq9S
XO8Ua1N/2eNLVUk/C4rQwN7o/OgIQjoRowP6a1f3uKcUV9kXeevjJ3PcATaUblSnEObM4kMS3sbJ
hTw1dhNcWzTn8Pp5OtniDm4zZ6hfgznttS0k34W7qnSb3eiGkI6a6SfiawF+a21cXKkHyyIOOuyx
An3wIbX7xobT6EcF3AHNXnVBZplcR/vaTR+XXe5aL1Q/z/pT6+xrsgNzFnqmEtjidBl/QiW5HVq8
BNv4kl4Fl+El+6CDr/miK5PEDOu36Gmj2b+fWa3zITE6E4ckQKvFcJej1TEmEpvrSe+zlXFQgtyz
kncRbIwG+GpkJ9+XfreXK7S6ItMuHV+ngq+pBwl1/nkOCLlFy1yXM7M4HizHmeA4qq7lDz4IDAg4
o/aRAxspV4y60pjD6heL8ajnXhkRJsgFcfgyicPQ9eLPQ8EGTk3oCiq+7qUQ+qPGgddrj6evxleu
FmjGKeHEtu9Y7q0HNjYe7nKnDV1GuZLjXlPvt68EaoF8/Upq6jQOB5j80ZOaeYFr7KbjjwcrNS1M
wBlfzBpkaKTKBS6gWfWC8JjNtzEGu+XYrsfvf7kuDl0mDCrULZ7+P5vcIm8swJ0+ugqYNNT78Jkw
R/iiyiHJqMa5FQYwB7m47mP/wYL4sOB0oS3dMU7eV4qXxKeqqsSFrnJIoqS1umQWvLMsv6XCpyx0
tpdFrYpDEen1Lp/w+018XwUXGfRPZ6K/hDLBxySzZFgyO2CVcdCH/axBLXGc7e11kF7OQYU6YCR5
bNjnOYjfGdvEcj+H6GeCzBfSn0LsEvaoD8PBBmKSKjLZqpJD+VmFXmFw2TN7EsR2RDu7inxwuRA2
mUe/uU9B8meIhgS6Ll5LE+nQOK1rtpMfrZvukB71FwQmD8ENLk9POFBnef2KObPHubyQJ3LUKrAH
WakjSyjLt1NopyNEvn/MwZrX2reUarJa3dkzq5zLR02mpJEEq4pxbHQwT+y2t3HVH89+n3N5I66j
UQjw+xPU4Cb1U9R9aWcCdCkbnM/HUtQHqILDOyLGM2j0T5FOvMLWA+OzdXAe38dhkuc5oFa8m76+
cnd5GfQy78tLVmZXBJu6+9nGbLkf5/KSUE/DwJJQWftxQK9F+1hAmTDOqTfttptjiuL36KmZ6jEO
S9jpj+MrjxykfoXFBoGiduz8zIcshkARYG47HbqYf7cZRRgW1DPmFOrXrrkvKU0E6vfl338/U0o9
DphTgz8ugM6u7m07NfX73GVYFmEvJ+z35fkmMQpbtV62Daxe7L+8zRTZH3AW0kZTiZcKexbJILPM
PougLDSfxfKGHEfaPjqQQPndUKJGkyWwVGSaPSxImTRoW2oLAkopIxwGNMFitlUCI710pZh3FjrB
olYljFDfhAMBs5CsTmRAo2eHfMI8JfEEoH6fAwC9nuOxYckEJfMU5WboqfFmygB34HVdX1JQUrMI
S/FAJO+nVxhrX/xhh3ecK9wuo01NUBEm+cGfqY/kQGYRfyZO9tSBSg/SFNuevB6Dn1yZn/mptCnR
ygYfP44c4cZAxiy6SZ/E0Q4uFzDnSaHDqNgIo+yA/xk8zdf45ez85HlWDnENo3Oyr1BwLkGjo7W2
8DTs4he64ZB9+y1zHB6YaauoMnv3TrLbQHx02YtYlwhFKgiJpVCJJpZHHKjXPT9bXiPMaq+x5b2S
p0KTCgpzql0913h0H0e3QOOtolxT0TFllcOKuQvQNMCwIqpeKu2qLV86qnuOMsEhhSgvnaan2Eit
PejFZT345EQ0cZObr1JYZ5vXTULbDglsdF6BGZr4GKGOCT2vYSftomMCUW/iCFCnjEOOwTQsQWE3
uTZ7YXkpdwQyUZvGAcdQJuocsTSkknqWfhzly+J9szqnU8zPA4VyXGUSsxEdWLGnvmou5lvjKT+w
95/wTbqlKD4o3ODnTcpBGdWUvcWkGzYzAbbNwFHuB802XgdKBcU2d4P0d5+Knw8KDbGSJnaQBRRm
o9uwI04u4Qr8ZFBqdUansvRqnTzXQucYYJwnsIGAPpn9CWfuHYljKxYM0/Ur04/3iB/uK8OuXcOX
3eiYqS5hbz1UQd1A10EFiMmg3+2NpgZpd8Y1L0OFcn5KvOBR8Vkv0QBecaaQZ+5kf/5CdRStO/3J
LLdMSxZyJWDiQBJqP0F+jKS7PviyvTZ2cN7C+skGB3h5Msy5wqbFEjh97w9gw2ZdSxTzNrUUDvS0
uMe49gIzw3ihBRdTeiTDvD+A3mkpXHQ0CoMkWhlsRIfqULjasw7yxOKi20X71AsSh3rNUmviMC+s
c13JGSVEmfup4ofy94ma7lxPQminNXG4B7UrCKGwzyMes9t0t3yxnOy7ecNSsRIk6Km+JfYo2fAG
nr8shyajglwbHP2OkefXzrTXrtn0ZXZHDTAQu8drrsydhs5XE6ZMRXNqxgskfxf6l23vXseiX9vH
U5WllowRJBFGhM5f0rtoITpDqEVwwFBUy0/VuCa8D5MP4XSRav72EigTHAjMi6yA9hb1WLW4iLKr
vr5SG+JypU4Oz07WlUwULMM2AQSOmZumduQ2+2rHRBOSY6HapO7ZOoKfPgyHB0LbaEvew6/VK9b1
1PqBO0DVZccGLQufNEdtIgcNWlsWYJTDAiF8BxlhIbYxMOZJ14OT4z8P+kXqphIpoUB5HwcQs1yN
cmyi2hy3ntRdlwv1BGDutXVcOXSQ4gbslgOW1Xk9HlSFp9Q+qNddwZeuUrf98j6arRMc8aRkcqkN
dSnBoLjMF21v2pARPCjG+xJ2v7yDZyarlmSedSadlY5PhvVcU93UhDvwGitNBbWniPHVWaFpZ4ld
9Mjb1d+2Dy5z4Y2Pw1OSqWMhax1bhNEcBYgu4jlYB7iHiOQWtRYOH9QY4RzSTDCj7+Xh0KXHgoJq
6hbiWclGXTHUmtlg7ay6w4YtUwfqgT4jviMPK+HVJocNctJJS8+8mrGL66C+V1Fj3bVuYIdO/tBf
UAPz6yXdM6/m0GGcYq0ZmDKceFd+lzzZ6cGFbO2G3B6OSwNdTgWPJuuRbJ8lQJCnLhPypatQ0wUI
+kvkyrvazx1lQQE7vmUWDZLBhtpZDi8KK8jLroLfh8WFlTmZdcPEnhNPd8s5dUZXdCs/2G0fg3XZ
5dPuvmmmFbs5KBj2Nui5YbrE6hGRBZa6XJcfe48F0OK+7t5HlHxml0vABqEUaImBr9rIHwT9JUup
W5OAd57aDCWFWB6Ztlqr2eaV6KhOeRd5MRB4qhzjLto3/mzY27tJnHa+YAM6oBYt+cxV591Yfs57
v8uIFwG1LA5Q6i6X1J59L7m4KNPrMiL2jVoC+/ezx1umBbEAtgDEZOrXYfpqhVclNaO1Prhw9u05
CIl6aGhJHWxgop51pTOd72hGn1cGEWyqp4CCR4vDD8maxNRk+LF8hYovJKcWW32ZcJ6G69SjwJj6
PFxQUReLKaBbAnHzciOCr+1d7UNnW8dhhDgvXQa2JIBS9n2c75LpctADx0g+dNY/f+PLMl+VCUU5
7hRGXTMuB0l6UtG/Q1XN1jtDf61G5qswba1VWc7eT4qQXJQjCM3NaNep3wMRkaAa/qNgfABF10Oe
UElh9h3+fP3LPJdbsdQ/NSUleXGb/CpDYV/Jvyt5bkvii9oTxbttt0D1+/dTBT6M2Bohw+jM2b5c
bquJeOn8oXT7b0wm8+UaEdJ6M0ZHWawZVBjdR4LMMQ+JYS++dTW7jAARLScUASJxe8h88cbQCyvT
2JXVha6G7hYk1z0EurmvGU50XV7O6DXDn+NSn287epPfkL1VVtyaMjvTyrdwdoN4QhR/mKXM2T4E
f3h7GaYq67qqazJ33hYJND0ppkoR7bDYKvNYtxDLK7FZ6sChTsQ6+v4yxzcjSvHQGQojsTPQ1FDe
yEMBaui/XJPCXb2a0mhzAmWJn/FiAqpk+aDtepflyupnKpBa/1anNbE46+xGGZS8kTI2TDiZn8vq
acoiu+6cuqWyI+vx2skOd8aUTDeC+pUES8OsE2tfSL5onxi3O5vUoVZFeQYvNjUKXRlrFnZxRjse
4wJOXPMQgw1YQLuydXiXsC+ayX86Is+VUeRjU8uMgl+rrlLlIVYu+5ICkXWUOtng7mVNnbRwYmnA
ys0uyw8s44hxJ0e+ET6hV+0/0FZQBrmrOcXwgVYy3nWzMV3I07vduN8+wNSB4u7jMjOXaWScnUn7
Ucs+jijBGf3jtg32V769S07bxmEEROn+tSELTm/tliI5FKm/NG4pfd429YeaxC9bfD9hLItWWDKv
U/3u0NwMF+Zjo9nJB9Yjn/nzHYTPJuLuWttCVVbAZivphqbxZZBeMOQi7XNE6mZnL2CSaDVXoWrb
q1HauRUOJXqjj/s8zABKEGU4gIrNqyRnfBG9sLLZdCR1g6y53rk9Di36SRbGBIGhM0yeBcEqSmuP
2jVm/wz1CnmRtUDA7yua8VEaluMwJL5q9BSYr+WEz9fB/o5zO9bUluEEO/EM1BtRIoDEDevX6pwE
pcRt96M2jQMIoc7QzbrAmFUC7abSranmwbeBjIJ7VjU10YST66rIHdg5q0NUeTC9NX2FtF5/zYZq
mCqt6FmfRne+7FCsr4k3z5tlwaYhqxIofUVLVPkXgjjmTVOGReMk8nUsHNvh/z1B3O9zayqFotXS
Dr9v9LUXZo2bN3lilyHVScWA5jcg4uxwQBR3piIYPexETHYoz9rZBkFoaPdL6oSR4asWRpMSFOGM
hhKheQtMzLaCXkVZ0nRD5oUexcHsZ9DVN+gdhNydEyFU0hMkhhgJV/0Qe4VDzl+9ufBh0jQkiH9B
AEx8wwcYmFFcFXnV4GHHBLLCO1T8jgYblcNVZXz7P12fM8bhUyCjSXOxYKxv7/vqMpift3//DV5w
v8/h0bxoddX0YAedmr1ieUp5Ww/e35ngIGlSMyhzNFhCNnQPean4QqA/VaVOXLlvIyNuKRwk9fEk
55FQMldYPMlNd1K1g86Xm95mu9gN3aX4v0GQs8jhUtcKdWmGWJk67w39iH101eKpmv4xOk+uHpfp
ymw+NuR019vUJGeXi1+GqIrksMZKR9TIbKPd1Tp0XONd7DcztEATTEx8VDC5GXsL9fSi/IXDFDDp
B3UMVhtn1r2xvdGrvWwQ/kJ+SA5PoqqD9E7PttVPr9ms4bQ3duJNeoD+Mxp8JqppklgT//oR2zm0
0hj2dOsWMlNRiczg+1xFA0MAhl1R3eHWVDWRoU46ztl8/DGMWuz7ywQaP/8BoNbX88sWn1td4jge
zQW2hMAbwDbdPSz74lk8YBjDslnjeOr+B0W1dVg8WeWed4UmNsiwwWpyYOMm0z676JGd714f4hTF
9ZvYl50AE4TSQH4LOlccbCWjEWex2UH1U7toldKP0QshyfUunm7EhnifrF3T57Y4/OoHI9UgvNNA
RUbdxYZ0BR4KCrtWN+9sPRx2lVJixWoEGwb266C4mIe+N3bSp+xa38/7kjC36iBn1jjcUsM5aUYR
1iSwxif55YDHfiUftmGf/QgfFZxvGwdS9RwYTdfDSDY/GNHNUn2r50NMTbq+9l9tmeEAKe97y1Ib
mPl4EcxO+T07zAbexRjiRdJdfEiQj7LsKIbXgwHb/Xa3vcjVuPF8ldy5nozeCDIUrl/LUmhXcPCA
EG1ZcUF793rS6udKsN8HWb++4Jvedasr9SEpmb9IH/rUT41DmhIwvO32b1rVq6yTK1VpGqeIaw+S
p16oKU/bu7fthyafDW1itKpOOkzk2aEaAzswD6kpU9BLWeGwIhWGsQmYlcFrYnvChHcCWbXI1g+9
O7vFUXycQoyvk3Ei+90/e+abVvYmHBAFS3CN+RhFjKAQLqm7C6TjPRk66+MFJWpJfTG2EWdvsnae
Iuhms2Ntjk6klLZWE70F1FZywKHMZTii8wShbw3lmYseOlQRgbZvX+S/Qbv5RtvCquNKL7CKqrQx
v8XIbzD94UCShLHB4uLabTshtWscgAxd2GXzDHtdD57t8XIOiWfeNhCaIgcR1ZSOdW3B/4IisZfk
JuwCaNE8jcL/PZX/+87xTe2R2WVN3uHrQFVpNC41i9iptwU0zgB3xbdDO6taDwN1ED6KPcRZ6+ap
AvIA5l2hLo6FoFl2n0X7TjI9/E8EJBHu9+o6Zw6eB1bdDAk+VZ0eI/lzoFzKFKsPZYIDi1paUNNg
l32gPjbpld7uwR207XAS86gNYOCb2OtM7CCABRtKcFQjJ/CFEuF7xvgGntKD8b2U3SpD5kFxcjxb
KJQg3PH1RjvbxFlJyiYq8RGL+m5Z7uPixerdLqbS4usbiZSJbml4I/OMdEY7R4bGjtWA3uwUcah+
TPesqcCqnLrz40N6EN2GJML7A3yc7HIPZkvoYiWs+gZVhurAWGj12xjzFqrX+Po1FYauP1XMkzXO
XSpk2nK8VRpHe5ihDQDtH9+8TR3WHKk/0/Wnt5XL1xN4ssfFokVRZE2awV5xyR5GYLw9sMbc//CI
WI9IT5bY9z1zk9YQlDlvYGk8irPN2tAxhWwLM5itMJPzztvSklVdtpDTeFPx0vMqV/oZKCn7OBPM
Hgg47KaxhU8/eOooepnVvbQURbdUXUIGiZ95FqQgyNQJK0wOkxs50r6BQjdT5P2/05f4aHikwIhm
gu3o1YnOtrIbjMa0UEhx9P7eMB9Mnboy1wDl3ADnFYYgNcaIKAdThbuhB/csuC/kHWOb1HaTM7vN
d9QfytIuPrPlUVxOlHXOU0pFT5QaQ9FOKr2M3U2BN0VqXIP+xqmmpySj+pXWgOV8sVwMUi7xUg/M
nFU9JsXjGN1Ly+M2Qq9B5LkJ7ukiVZJimCVMoElIHPaWdDunuYNE+raZ1eTluR0u9GiVtuuWEXaQ
Nm0zO5JBdAPiGYCkkbkVem0QJmY+BVprAY8F0R9dh1SFofN9lF1qKFI3ikBmM1TsYpktuxBIKQY2
PctfcudWOBwWA81MpHFm5xnEp8dh/7V3ERf4JHHPm0oEO13oQBAxr6fqSKP/DlSSUqaxoGA5ql9e
s/Jr7ynHwBZBvkVpf7CferumX6Z4lmd9MQalkmAqM4r7oQ3sSlt8ExWQOgSzf9hA/Qrsf6b4RPjJ
2kvibIk85XOjKprVlhJuGbtkAgmsMdpwAgiVeT9iYorPZvWMnfZU4z5eIJVqGjMXKebnLvbS4Eai
KqTrzn9mg7s6wQU41mKBRU3x5biTneEhBCdK2+7Cp+K75WOY4YoK9allcTgJuapOE3ssq60iv64L
H+yAakyAx2oEcv612F9xBvepkut4+2FhlqbfFu1hGqUrsTLcoRZcI8fVaYa7VKtfpEy+qszZN0kd
lFX8OttaDiITE2urU/wFbf4wKDfdcjDN/VRQbrkWIpwvlIPJRMymKLawnZ0L6c7bHw3AE5pUxEuR
JuhaBxSQprEinary04tGbLatmQNQlmWy2+iu169U61oykFnyk1LysUSd0jxkK3h74E82OYAWTTx5
0oaBGLpHMvWpjVunQGHBOETTbvuQr3+zkykOxspJDOcsZaZU057L5zY/imFnGyold7d+CH4Z4gca
WzWYRrx4wdiX7CXVaZIHgbrYiLXwpfsl6aBlMU2sINjagbifxNIZwy9dQhQ4V7NvFiPS++ET/NRi
qZutPg4wZD2wTtt0N4ngwfdvDc1mTUXGQb2nKFjXbbI6saqaMnq9OJ9YWj3UShM2p4/TS7trmM58
5g4XBvQuLANio/Jl+UDdcqs3z5lRzjsq9Cj0WrkgIgn9QsnsZvHG+HZqSqdG89k870qZ8MfVKOFk
kS8iDF2ZKMkENymlIrUHUyrtOEsP207/lrqNXd5nVriMgizHbTapsKLdyM7/SLuu5rh1pPuLWEUw
85Xk5BnJypJfWA5r5pz5678D3d0rGuJOf9f75CqrimcaQHcDHU5jHQ/VzV9T1lKPnTLXQG9yt22f
x5v8RndpdvbVTNoSX3B048zZ88HkCxOma5v8kc9S8L1gp92Cz9xLQH6KOWUBPTdnVUMWcgvOb6qK
wSwZ9pN3M0h4/VeXvnHNe7DDR0jRcBrPUXeHvXJ/fcHXHz0LYMEFViqYHAYLC97WF0l3k8hwsiFx
ZlPfBiDr9seHMnku/8xVLGC5UVr4xKCaDH9SoTT5uT7wIHmy+8EfW5w3lOoqpdaW/32BpRVxoGcV
1rbFtXpuMO/mRjfvyvz79aVctaMLkQTvp2hzzxITIlnsMRseK/8ixUQQhZJEMDVM0cJK5y7PCC5l
ChYM3XD68msgeddFoXRdsC564HdVGmHFWP/CjK9N93r9+4SafUpXaChB7guDn7of/LjnXvHU7BC8
iNDWInvvY2Degi1Va/W5TPg36/IphQHC2hL+G7DJc2A45uvsFcd5L7mN1877wdMxnrnZ8yP4j5uA
BWDBrMizWfd1DbOiwgEl28J6aqlg7PU9QzX676dcna3EniJADONXZThk2q/re0Z9n/99oUWRJNdd
VONM2N1Oke4squR4NXT2YXo/EfD4eWT5fgwAMJsZTnOTgnZ3vOsKmD9jG28kr3q5LtF1H2qJxdvJ
hOkBKSavorPgttaPanFbl8cZ09GGcp/pJ7/aXce7biA+JTJi2dKtkQuoTl+68DjmN+ZA+M/1t8bf
RsgSy9ak0dDGwsYJN5lTH/j8l/k+darzuElBT0GNe6POhGAnVJu1Ze4DreyPVfU4acSKEXcrS8xg
BKodRyhh5Km6HHOi8kc4RnSZuPH3tsa5UJzsNjZgDZ3rO0XZJ5Gqp0mDQdYabp9ep9SJMm+aHHXL
iQ/G+xpDJUAs49+qGCJP+SpiRd/3d6FleplZSsHvP4l2N0tfJqr2ivq+YCUkNRq6XMf3R+W+MH5k
lE5d91CWmMroJowkKFp8fypCJ+pu2/yLNd8EFmXKuTP99BD7OOdi0iKzQ3mUuAOR7G9++hzlsaeD
BVPeRQnBRkVJxP++2BHTKnvf4G59Tr4m8rGWq41mPtTU8FDi5vuJjEcNBtPv+UVMd+zb7AWc7bww
CES3SeUom+CITHHoah1sIZ9xDcYespCRklS4XZhpYUtVw52U8T2dnsfuabC+N9rX67pFWEFxbHcC
UpnS5hZKGl86ZCysxBmoNicCQ3zSMmVE6zb3hXWNFo+ZqXiPzcPoTHn687o0xJqJL9vOxiEMuaGw
9cixg7cwfpFAxgmvdR2Hskjiy3bwkSCsQlhC465WHG3THninR+I22+aMJAxzdbfc6V+orkVKPsFe
1MxXpiYD7NzajjZ/Vdip79H63O6vy0ftGLdbCy3TmaoXJvckBY59sffjr5pKKDJhMkSi/aAy/33n
zEbFDTALsK9vK126TOlZJieFUuvG/76Qx26mZqj4+wa8dVtehhy3m/gLTwhab5oX9Y5VOFrv0IEB
wsArfBUWwGlYZ02fYsOk4jbXLrpOPEGo7wtGwo9tE+1p2ChT/zmztzIgbjDUQRCuFK0x+1nMr5lp
N259H9UDZbMbQop/mP/MK/5DLPEMZBSt9CrEiDvbKaO3qDkb86us+048pk4Bpofr53s9uv3hsMRm
NwPP3UydADjcdZtA3subBJlo8wJW4klFSo5XslBRe8poiBOiJ1POC3/EYioFavDrbTvv1PgpC+La
i2zlO6qgQkdTTcOJyz7fNlaa7Sy/VjaadCz84Fettcm2ruY/el6ivYJZqmkaKAj4/Yzahh4rU4CK
A/QBTPatYW2JxebPqU+7+wFg8tDxQgnsqNb61AZAg+Ek3If27fusCD5uLKycP6rsshd4QtRKMuLc
VlLg6QFKzZt7Pgl+370Nr4NXzs6QO/+Ptyy3vJ9kXBwowTIrQaJWYY69rV+HX9MG5d53kosi4sLB
GT6h8cC7vqjvjGzXAAUT7etd0vrcA4H+59c7yVTo8RxN73CmxWE7bjjfVKa52ql0ba/AQ3pyqLgn
YX7E9kMlyzst4Wqkq5KXFPluYCTD3+rp0U0TbT+KDd54YTfbWhukWUIdQLPh9MbpVo9B4ja++9j2
yaS6BtYt3gcc/znLw5pI4dxnPSyqsa8Q4Jxix+4o4tn/8jD8QBGOS8gku1EGCMVuywOvS/Uxink8
2qAQDDfWHzmJDzDhqIy93XVNy8GqR0vah8P99bP4X6zpBwBf08WaKeY8+FIBgDL4ppiaY7RfBvMU
Fodpvomr7/n8EGUNZgFcmvYgGRs5JS6x3EJ91oUPfMG9q6WcNTIvt/VNTLuBnTtmkun5LLkN53TH
svpVQQYqkCtKCVeT24uzKbh3CTw+scUAnJ/tMwhhPMOdC4eXNfleITntsTgEZ32Hmb8760betRfq
gbp+i/qQXPD/WtV3o1bgtMbmITYUR9czR0qOdv6tQTCS2OZVTfywq+JUMAyznRulgrQhLte3f8Uz
9Bv5R3yvoBmTeoKtKuICTRCNb6qdyLDiadPETlpUTlFWnjzUT4RYq6Z7AST4v5ZpdTOGABpc6453
f4S3MKJu9Mhc3gFCcT+tXwM+8AzBHbbtqGkDd0+MOUbjgGlz9pgTe8indHs0N3rBT3QH7dML5RhX
rfUCWLCkdq2Fhd1i/7JBccemdvpoJDRi9aK9gBCsZ+7HktLxI6LPyGq3qVeP6qbFVG8/JEe2EAdE
JPjs6iAeBhNYSIzEwXsZS+hpPzE3aUC9jmeBeWp8irYU2zC1ivzvC2MXW0ZT+wm2L8mtN/ChnCdp
eCSOJCUa//sCQ++kjjHgwOe1XtsiJp960k3iGs48OcytoXDlE1V+QQkmWFHJjORB7rGeTd+5Izj2
JIolbNVaLU6HYC4VM2V2yat3gwZZUWTU5Ba997cFe8srIvdMHUTBeihyMpttiRXMBgzUrfZRojmR
fekswvWs+74PmUS2SpuBpn6IASTfRfez17hgEce4avnVcngCI/Ko8/ceW/jk7RaIwt1hLrvJLC2O
uGuQWc48a8AIJv2cRk7v9Ydk0++Vhxr/jfSo6sa/DGfMQPVSutRUa1J2QRUiFNN3Wo9f4n/ljWzD
PQ+CKKozbefUUbx3hrA/M2LIR6CqiqEcVVCNMauKXE1QlCeXP339rFLsoOspWOMDQFCDWjFDjF0B
QOt1CDaDqHgquUVhuE6j4oPQ9HXn84EmqISFx18ezECDT+2m9wJDyXRsF0w5RQQWO9Sa7yxqmOi6
efkAFZQjVrJITVOEQyJzm8uPduUyiidq3Zh8QAhOVZpHe7Z1XEw6qT70MjjMteSJWDv+Mz8rwt8Y
YtRA7sa8Z7zUdHCTm1HBvUvfB8f23fbXuHwZjuUkP9GxtyOHdxPiifEDWWVGmPIS1CCy7yRcbuvc
/EWIR2EIvnRuE9sfpfeDmFWu4g67ed879jfpzjxCuU6BR7HJUIiCZamksSgUBsTK3HbqOS+2hEjU
jvEfsPBrsyYZymQBIE9dY5fsZ3DWTpd4K4GUe9zAX99Pfyma786EQ6BkE+xGnjKp63Oc+Xo4oTlF
LYneq/Un3YfdUAW7kSDXl2Y+ZEMfG2oomicb0eD8G0NLdIow0/WVJDRYFczGxEJ9mCNIU8iHwDy3
yi6g8qPUXglGoh9gBcsG8qhVe1D75BgFwQ+58/fZkJ1tudiEmURZQ2qTBKuRxSF2yAQmu82erWMC
/iR0T57NTXGeN7hx3VJhFAJQJM5BRrM1TUy0cXt0l5nRdsp7QiYKQbh0l/OAEIIKBHuSbpOsPhYJ
9QylIARDkWh1pFUaIOb21Qqeij/pA7U/TrYmmIVhDFCYG+Kwxe1eDxFCcI1/TtPFSzIWGFzGhWWo
lbg0EwUy8AZ83p7+owbzY+xg3UiSH66JV/yG2FmiqZjfN/D1UrRXJbirDRBb+WeZrAtfjQ4sZBIs
Qh529oBObh4d+EsmTndRYO40aJ731+3Bf7mK/e0LNcEgsDplzEdVC3yh7I5nAxcx23eHwcE9HsMQ
MYwusxwzJwz6auBlIaFgI/RcqfIp4CcDgwjUvYRqQMzV/rMOnQWMYBZYouKtV2Ih4/EhGfes/Bex
esQtTOwcyFk81Tl3583G/hHsea3L9IYmP9/BEF6kAmSqpIGw32LLAGgoBr9psHD49xLW4Bkv2c0s
ZX90LEym2SDCQdOWLXi9wFBqjIdDgFa5i24iCDY77Un9Gh04g2+yDZ+oDOWqLVoACmdeyiQpz7ib
lYt6J7f63uysHbFbq4u3wBDOujxohloxYKTn7lnf5h7PvNYZYjbVoUAm3nfzJ+rZQWEKJ71rY1PS
Aywk6yvHCH41FdJErUI4i1XLtJBMOOhDPJpFVkEyP2RfQA218YtxP/mY5G7VhOquF/P8B0uVRSZX
Uw+nKJMh0XRUMPz5vWtFc/Q74wc3U7ywViLN1NVVBKbgDH1zjrUsg3xGhJGOsn8pQRM+dvY9cUJW
9Xkhm+ARA6VCyqkGDkbGF86IVsUDQ2Fh74Yy2lqLbbD9s7rzBaTgJP3MQK/YCBNSbSb0IziaO424
3WIAu6O8alvje/NAt2W+l058cmULVMFtNmkbWkUHQeMD7ylMtxEYebp7HkyUD+rkWhhvzR9AhVe6
hkmm2rimXYMXzItlKr6aSnw/x9lp8vs43DXSTyPMHF+jGgvJAyuYllm1/13ZP7jFc4yGv0Oz63B8
XBvzu1F0X3B+ry+U4r/PJbomo2BtoraxpXcf14HRM5s3CLXs9Z4Xye54QC7eZi67k7fZz9KN7+Zf
GCTu5KND1wNdtazQHcECqemYqSOvbZkC2IOudUiWPUo7BeuDehYZZatAiILyMpvF81QbXlq8XFdO
AkUsIpxUtc77Emem8r9I8r3dZU4ZJ4QhpUAEQxPZOmiqZq4XaMMztaMkbbRpdq9Lsl4j+6F9Ynlg
24dqhHEe/MmnbpH4Ub0ZQ9ADlJM44Z43JpBWhjgEYq9yoIAaFaUYiK8/NN+aewYLw+nt2hTBxsRL
N0geUkKu3vEWQgomhvl5n6YGIHkvBAKcDm/BCN3C5SSwnVc/88vlhIaymuT+uOoOVVksKzTSIisk
XrZTmKUT1U+mUTpyuItSYhwHYcbeMzaLxwdDYUWcKMAptXs/PJjKtzJ/zsZt3lvEuaSQBGMydX0X
xzxIwIzBBS+RU5rgaY8CZwounUbc/qjlEyxG0SYDG3gk07RTJ+tjzJfflfJj3cjEGaG0TTAc4Mby
x4AfEcPMXEtKXDlCyYVCTeclYMQ6QpkZVV9PgImNjT7+CIdb1h0IlSY2SKw2MLUBEwt5aFR/4PwU
KYZfGCgTG/eRa1/SU3IYN9apvKiUdyP2SiwolKdeLVQeB0bHpqeCcUSSTTerjtb0/bqE1CIK95RS
VSS7jmCzxih2TcVThtLJMiIrQoEINqPNmjSpQu5J7IcsPalZ4BTm8bog1E7x37BQWktro3TQsFOa
fFeat6O2VcO9Fp7miQBaT9h+WEBFuHhAEF+TKkij7NgryhdqsFQFJ/3F9zSnixzza+flDTLgVJ8m
YezF4sFKiaNiiiGhrNrflXDa+snwfH0RKQjBRKDhoovf748yu8vCvTU9XP/+elxisXaCaahQmTHN
BWRgt+yHjmKXbBN8lb+AQKE6qy5CI3wk3nVM4vCJaYHS0JN+5kX7FbtT4pugeNMlwkxQEML1Im+y
gMV8Z3zjtUu/G9bTHFJiUMdOLBcEYwnrIl5cZdy1h/BQn8cz29sb5dbcNZ7xAwHR3eAYRK3QKvuR
/bFhImMv6K+NqbIhWrNJHw39nZANLdUIWvGRnRv7Tm72xaF2rFO4+aNo7AJbMBslRvOxLgF2KX3T
7NHxe6qGhdo4wWiYamYGTYE1nXvrPjPts6UbJyWQ/4BTbLmIgsXQ07nIZh6hCJptVtyP8rEIvLr6
36ysmASokkm1Mx4tV61bzNeNu29dSxwHwsiqgn2YpnhKSt7BzTT1qxGG8BVz9i85z895nF9aySYU
i8ITzEUfYNKAym8SURF+sTrV61FrbCsYhKzNntnI2+umgn/uyttODP/reVjXEJGTkxjHHFHn6CDt
Wpr1ijh2mmAvuqqxytmHWBPKjcsDrw9FzOoy32hO/Txvsm3gkaPGuSO/Jpvyu38c08HQNf4EGtwW
zeF7ts9c5cCdFWI729RV366vJfUaEtMEIyKoRsAfqNZXYxe+8ZImTLDWkMS2XuPTtFeIs0ktqmAt
4q5vrIQnE5n6LNdfu+YxophYqfiKmCrw0ybpTP7CK73X1jOQVT5jGL03fk9cDd7fcKqDjorNDgT0
CVnjS0U8NMGMoLbv309+3oQUXtTb4Ve0bziJ2c9J24wbNJmQJCwkKFfRxb1qZm0cqPyWzd977WMZ
4o3ZOyhiPHNm4nwXb+jYBnVN0AQ7I6t+Ys48vNp6teLweUESimjYUd3pR9nDJGCXolmiVF+wNDlr
AyPkl7r8zIODyGzt+PA36g63Xqf94dPE1EKm1P9W/fgwPCOxdUoi10ewKnEwPRWZmnzrvyVudmbu
/M0/Mf6Qrx4MLPeeUE9eVnjFHogphyQs43bg6sLHqQ47/5CcJSTYSjckXtP/5QRptgKyOJupIrdg
OxldMJQo85Lvei/9UlWujMik7/1oXmF8wg3ir3+W0zMtFbNhTAXjBoTt7BNLDtMU0tVgFZBM1N8n
J5vd6WPtEeu4bnb+RhKvl+009RjlAqTol4E55sNT7CPww6kT+8mVwI3n+i9x5VC8kOs39Q9YwYUY
ZdelKU+1WdqWZZecmnbxX8z3B4DgL4aujcqEr2CzkcD2wUc1WAcG/UPI0wHtOnVK+A/+7TxqmKuh
Wmg5AcuZYYs8Z3mi+vasphgt+T6zhtMJZmc+9Ztm3v0sm4AlyGb6ij5j2EbzF9vZvnA5WeLoJl+4
ZKijIV4g7w3J12QTHtlWMUtq3QLP799HGfqH2nTYO7UwZt2TdNOfzacgn+AKW2Ns8nQCHs/+JvfZ
Jva0wdG8AVOFqy1qEDOHigt+Oo8CpHCTDiJJSvoIkHn9qrcbK6UKJ7jJv7aGgvNrq1jLAwaAGfPh
3UlKEfcp5PknWlbrncqmclcm1oNpKqZLaDg/DdeQBQ/oV5I9jxqQWy/5Zm6rXbCTLkiRgVkzd6k3
z/rZ1BSFYU6eDI48YSFTa7CK2gBzVbPB5NxvTeUgtYHDydy2ccCd9UQirm7dAlFYWbPsgmwqwANZ
NpviG58YH4BCaN862kNrehq6svzAoe6j/KOfFnUBKixqmfSykfkhGHy0WDung4Rp5Zhd9qWIEegq
9CKg/N3qLmo6BhHICrrm3td9cY+RwqjRNB1STsfipn9MkRJLEK8eFNSFhxvKnK2v6QeaoIHofjHy
jPP1a1Kzt0yUnxc6UWH26W3ENW4hkHBQZlOLkITm26aNDjPQVza/jGrpsqZ1oiGktGB9wz4kEk6J
rwRhnGqAq4NN7TUo6HWRad8auWt/m93xmZenYpxUtJXvCf379HIRBBWOStB3TWU10D97P2+jPR87
nCONylwwErsBWdD/6Sb4DmfLlooJaYosOqK5RGWJnebcEdWH5JjsagwHTMkpWZ/uDRxGV3Rm43qC
fRTaPgYtaLS0LnB9Z8NZNcsvljmD6j72iNVb9asLHOGioLAoluUROLkK7upuF2zMTYaC/k2ByztF
ObJuvRZoXAsXWpark6/qMtDaH603eqrX7DBg9KUN3R4NiJiNQeVjVxVtASi4Vqb0sV0WAJTAo9u2
33zfub6Aq+d+ASBo8jhoNcrDANCxY19vGvO5T15q+9d1lM/losJxELQ513slHDvAmA+9p6Otsd1b
odNu/mJTlom3MrVqgjLXulnnYQS0cTwx4y2eX/9HcQSdxUgdg4V81VpPdvk4ZcQ3wH6tgKZt2FN1
ypQq8avD8tA1rV40DGDDvJf9e6VBldHhukAUhPCe0P0UNJ18e/LwPq43mTWhPJSIEq5vim5jTo6m
W584RrpimKKB3zN0cx9O3+3u7boMqw4DH//P94VlmqXS7rUB3+9y3+ltCU7jTUFQ1/yuDDbhLta1
5gNLWC8lVxvTsoElqa4RogXEZ65Zb027o7IxxKqJWcBxUuIh4BdPTHDnDcEgZOmQFh6c8tS7qK4E
N18we1NGmIX1O72B/ngVY8FVW8wMFnWGYX0+7mnpgb+OKjfcmhuTE+Hu9D85fAsowahGqJBQTQV3
pZTTV/rxechycDx2xBOM7/+nK9kCRjClMuZoV0MBmMEA1PRSSBmGAiLTrv1i46HxieO+qlILOMGw
tpmKaq8eC9hpDxGaq7OLrxISrZ7CBYRgVEOM1TK6DBLl9q1cPU1S66ZI12Kix3XNWj2DCxzBnFZV
V8EHcVHqJxXkpv3P69/n2nJtZwRrWoH2bK4HyBEkL5L2rZy2bVm/c2H4SAYFl5yaW0ztjWAq9MAa
s9kAoI8AZ7+vkbC1hh/XhaI2RzARhjWyCMzOMHfhztdLUIr8mkoQRakv13E+p7C4a/3YHTFCMzf9
lEkMQAMqtnhvrSk7wZ2Ee5D0JG8VD+Mf3Hwz7DvTaSgzQSyk2BgUxb06tOgmhk0/NNPOjg4tRc29
atYX4gnWwZ+SPG+xlG4+qkdZCX+GVQPr50c7ptQvclHurq8nJZJgJrQmzs1JhUjGfEgL5nbVvscD
8TrI+kVyIZVgHaxAY4UeA2UCRS9KGTHQYmN0m/AXQwBY2Wffqz2BuHpRBj2OycASjEkagrGoU6XX
c/5AZMzhI/GKXf6SxxgOom3jIxjjCbjVZVzACTajx4xNXePbVqHhe6sjrIBJVyg01w4Y1cxjUdVt
sGXU8MTPwViuDAtYwZSYSd1PLX/GxYfkRsWw+mon3bTH+Yg+c/S3hxs/I8tC1zdzASqYk8noB1nm
N49mw1CfHW202NEe9R1qzr3Iw9RLifAtqwZ5ASjYFktKZ78wIOXYHqX4ElJjr4jNE01KWlZtafDn
/Zic2+5f1oxRrE/XDwghgmg5lCge8lABRFlviuqi6cTFiRJBMBvZmOZK0uP7pn+rISPoW/ug/9d1
GdYvSSCQlTmTEG5Jgq2wda0Z/BxBXV4RqZ+RxtngVcPn7cj7dqBUiv9k0U0yjWHQnmIz8McKZ1sq
szEJWYldAVpxjDY2iO5fVChwvSt6Mh+35pWXcMKp7k1NGaIRcNrOOnL2SczK3Wl7itNjbaOWMMJZ
9tsOAx4MwOjDg2nvpap1iuaB2Ci+EVeWTrxF12ofWBh+x31kDtqQLS+Plw+cNaH4gmZksrRjNUS9
kEq8PitGn6WSBan6bfVtzFzkL/cGQoCOXqNGPd+ER0l1KF7KNZ1aggpnPi+HoK34AWHNxVKelZEI
yREn4j35t3iITmNfS5NeNW6mN8ekjY+1VJ6iGNa8to4smREtG36klk+YirWbFNPxrMOpR2pRnFZr
t0PQm7aJsoU6cUZtj8FMTilv+pwQb33TPoBElnkJs8NRgWuhwuSWbUM3f1C96uJ7CkYzMre/65+k
n8S5JESzhegVw826NnwgooniOKPOeNgwkCrEnhq8x8TRD3+fPVAMSasqh0yBaWPujqqK2UPJ6uVU
yg0c/Dh3rOY2Bl2qrRIxGAJE9CGWn+WTGQOEdbuhOBf+Reufry8fBSGsns3MycoDHZmS/pVpuw6k
gNTtmoIQVArEah0KLzQUyOZfMSrM6dTRmUudMu1rlzP2sSNiGRpGPnZFJQPGaAtXjaZzFWKGIejw
IyV5HmYVdLYhOPRayyv8GvzQJbFZq5Zjgc//vtDsEj0KUlphs3LpMuvHUv2DC8tSPr7Mi++3WjKm
qY+dSkewpjXT2fJHag2prRJunLGdFFHRYg2LiQ8i5yM4bAxu8z35rVNdu3YweszNXSp6sXr7W8om
uOVembvCyiDb4CJtkH/hXQqZm56UVxBhudKBSmhReyX4ZWnQR6kZgKcGaDzCDVtJXq/r1YpVMnWm
KJai2mhqEtnchzIG50qh81xIv2sl/2yxeGtG+zLuiXNHIQnnrlHtPIo0DdQ46m5oL4HttE8Zxb26
cjAgDh4+YHxUdP0T46MNUcIGnKvvXQfMmedbzHN3rq/ZWoR7iSLSPlZtLYVGaPFHgL/L4TgGFdVg
4KoBpUnxfST4HUg4wfZZgVlgQg8Xaic9gIFhN8cu27XI5aDa7YnqxCGWUKT9kezejuMJaH4KQvdu
r4ME2iSXkELht7iFldDNeEz0BkvIa7GYFzmPGJt9AVOg2xyKW9ujnlFrDv+3PROOn9R148hChAPj
AzpC8dTn7cLvlPXzBsVfmmN7+iNxTigh+d8XQqrtBD7vEZj6g7Gr7lOvAOkDyjNCdC+eFS/cPPRk
bfWKyfhNTsE0TkFUmHEOTDUFIzBuGDvmobgaNWcTxj8DM75QBWfrYtoMxEXoT8Zcwd/FDOUQLXyj
Dxti1fcZGhWiITk1FjVPm4IRjGEjddI8ZTbeRDVoi0wIBorJZthc3zQKRXijzEGv11EFYcao+RbH
4Tcjk09SYL1ch1nfpr/XTKzPnXTcruMKwmhM9vC8f2rzhLAbhCRiaW4RR0qgJpAki/cqqgDjHJMk
I8IVUyDCpakONDMdcoAkUwM1CkvTrdUWbG5STtEm8mMkPOxwsj+WTDAZedYlFkbZIc0cv+TGoUoQ
eZF+JMWtFVTb67uz9tr/DUuwFhh5aKexjO3JVfnNKAOvzbWzhct7hWlvZjG/KQ3iALp+ztRhj9od
IqKxbq3Q8cjZDWQF81t/V6neVAaW90GLYOsuP6BS52IdwBVpPIDRe/I4eSNdqrrqoBeYguUYsinp
lByYbSU/+6nhyaN/ZErxzLTwJ7G+FJZgMto2UZB4xF5Kp/QsPYye8qzurUPr+KEjXcIGtaIlLnD/
uLBak019IaJgQsAUPQ6WBdg6Pncl+A2300y9LPkx/HRMFxiCAQmUvG9Rh9SiXR6M7CgPlVzrMcJw
wnCvnPwN6di4hl3BE7uOrcpQkiAD3l+eFMHs2Gm2gwcSzAsoYg/EzhHivWvOwqf1CBdqfgO4ccsb
COOt9VaeGi+94TURvoue5+uAfEs+i2dgnLeCqa7IT/6uCT5CwLaRQxOl8aYMniPpPu2OtRa5E7yA
WuiU5q8aNOUDT9R8uLJitnAxKb0eZR+8WNSQHO3N+KlvuAPFgMn88I+5Rd7P5QeooO55qTFMeACo
j8nJyV3QEW8ySihBtUeVlaXV4k5XpXvDfNYtt5i/X9+ndY3+EEHQaFAP+QMCKoAIUDwclJ7VSGAt
lg6a0ZIplVXvudgkQY+TCM5TagGm3/I7jnrqT2gCbtG1EO6rbYjZxYNJnEMKUlBrFPV2VlQDMvZ3
xbhrqPEv67d8VbFQqYUZo5osAMidZfdRWreudZm37SE6RjvjdkbRNafpoWqNKDTRaoRzVekoamnf
8xi4f2/szJlvOtRIolPggjzG9dOxunofwolWo4wzHXlewCUYaBR/r1Pi9PHF+WQlFt9XfrcSRRp2
U8Iwg2UApUwBfjrz0Z62qjE7AaucVLmLw38+aYErrWqbpswsW2NieeusmKxG2rd1URPitgf9VPzL
fzQepSdQQm6SrQT3VbvXl3HVGGoG+OIxCFy2LEFMu26nNjA78J7MN4q+U/LTLP9gde+F05uqVMSm
rVqNBZpgeougbm2rB5rdSoVnz6cgLlDs3dUDAfSZ+JUv5QJJMLphAzoxJQOSoUrJLqoUdFdkvaKh
+LqWIjcK++xewVCzs6E1c+BEZVWhajlJEasYJnu8wdAaeaMbITJ+qqoHhTulehg4CqLYD800Weew
qsdvRYjKWYzRLUuGJvRePk99Ye6v79Baiv43UQRT3qDZXe00iDK4bDvdpA/hQ3uSb817zek3uOqf
eKYw2EqP6EcgoFeVbLGKgpXvQHlkW23fuuHBL9GAk4FkEBTBjmyj34iz5SRb6k6+loT9TVzB7Os2
VrevgZl3rv7KX9axV8pOfTJdkLNVbnPLZzRQ/nL9frwQVXAArMstzbaxyvJdfugiENeg68edd+xY
KE57g7jIznwklpcf9082ZoEpGGgmd3ZoDhCV7yw3mZgPV58wLgs3u/oCDqI/uq3qnAwYc6dNQ0wC
tiWmvZtZ27qBeidn95F/iKla8lUVR92Xosgy0ppi7irvRl8NW9jNJg8cs34IwAGmWMTKrT7cTNmw
VRv2UhPZ9bNxHrQqgqG0h4cRKiopd6MuQxGfR2re6+otxNQY2rOQ87DEyodBDiU9z+BEJ3+j6ru+
eLHzjaL+0/Zkbq4WKIKiVdaIxo0YKEO9tYrMmczvEt36wo35p/OGUYRwL1AxXWw2s0GeZ5UFR0GI
jA+XGff1XkNfJpjgdlQ/6Fpo29Qx3lw1oTmKLaYl2r6IW2bjJMQH3lEbXdjkgUCjx+SOdBNt1dxt
KY7FVXuFNjrZxhXeNgxhGc2wypUgkHG+ZVcJb3TrmdDY1RXkY7oxyELGpFLBgVlxqzYdG7GCx3lr
bud94pab4qCi25Pu01uXxmKodtUw0UVkgBtR5uNH3YS6vA7V1Sc9IeLn6zuEbrL/AHBpFy8vFmqm
aXIAnIfJCfbqHnO/wfyWHZIv4EgibfuqbVjgCasnh3ZWpCnHq1IUC7enQjN3U0alYikYvq4LsZKx
i6PUxybV0iUZj1VzaAwinEJtjeCTp0jt0J8DCFvq742k2akKFZwkd0c4zFGLVvipBkbfOWnn2j/4
cG0UAjyq6Go88mGKVAPu+h1+sUGC740lPcx1CZDazn5VPc7kM7rFI0aWuAH9YqD2SXC5sVqkcYSK
q/cCmJw5xcW8AYka0h6coCvY+i/TiRpnvOrnDdAfMRMpHZxvIfXRwd360cBgz481CsqQ5ePlHOUm
K5zsoP/KMWt2frtuNdaeEktIQc3SPhuqRlMwJ41pW7v+Hsw7OT634aUqj1nx1kdEmPYzGwq8yRJQ
0LMit4am1wHYb9nrtOlv4wfLsw7yAa3Tu/7X4BUo/E7H3XUxV0OcS1hB76Qg0zr0HGNspQ1jgmXd
lBvMgOeZU3q0CLmRggoGrJmUusVGDqabPiIlAQ4FyU3QygkSSUyl2wUexZS3pvVLAQWNbMc5i/VQ
RSAuuuj1d616uL6Cawqx/L6gfno59yb6OFu3sF47PJBYirKz3vsTEN4+adiKilff79ZRz6W2Dflp
1IeX1H7T5i9mfn8dYtV0Ge8tmn9hCJqdhciqJD0WKj5UzyaqRS2P7Ti/JneUnHT2Ot76vnyIJNyj
47A0xsqCSMG4Sfq7GBeo/wlAzK20qtqyRIY89Xiq2EPzf6Rd13LcurL9IlaRYH5lnJE0VrIkWy8s
h71JMOf09XdBPsdDQ9yDe7RLj6rimgYajUaH1f/z1Ne3A/tbAD6xUiZ6jlE5+P4oZ66U1X4upW4E
1+myGGxref9vsy0aZ4j0tW2nOcE6kSp1yuVhGW9V6SbWn83kx2UktsGXkNQ/lawclqEuUghUrf44
XRnLV6pXQZY+zL3umvHLZTTB/mvs/5sLX03nJtcytj3NIatfiSYK1e0fzPP+cLZmzOOOtuzgF81z
jDCMgdsCNByC7RGhcOYlsjMEKFtsDy0eZfpsRz5dBfsiOpk89zlYbrJSHyCJ+Tj5rLDaXsC7OyKZ
wJrpkieEMy7vDfvRlzSBMwVV1dNeYqaAkApxNH+dUieloPsVdXCJlIAzArbaofJExuoZQ35S8+SY
xY2gZUYAwbelasZkDRGDgIU5mHp/mGTRgNFdF2xzRnnqkURvosJiqrbejh5xwYLyPfk+fBn9txlB
oqitSCLOIsTWIketBImS6mQsX6ieC7ZfpHC6+ufZXFaFNMoEhAEvpvynirCK8iA9/ao1QTWoSCLB
IdI5W1BTI7fjFXjol3FqI7TIX8Lkh2jVOHOwrutI0gp7hHf2a9xl1Ml68G9dPjjClePMgTbOUVy9
nZzIjw/gvjna39oEbfmsSse+6w61AFG0dJxnkBljt0rItbvWcppKBN3giovmY4iWjjMHhWW0BWXe
Ryzfrv1TXHy5vGoiGTgrgCuOoBwR389sVBi31WGpwHRJ8sMHYBTFJiiBRSc8n0PUSBfL1pupVsMs
ebaXsBSVwO4GQo0NBlvKza02JGlDhpE5uGjNGo/Ut77OKWa0uR24SmJks/OnvAomYSqMnch3FnuD
y2m30cWT2tjANV7zY3ssg/FAJSfGGATWXJSeREVNu1u2weP0vCylpkXDCGxQ8j0BG/wyvMiigOH+
YdqA8Lrdt2mZRwDJkMX2ys9s+lylORLK3spvNSMPEY0I3H+gbCA5VV/bJI7HDKrY/hh8+wujsUu8
OOx+VDckSP38SeQGCzWGU34yWTKV2c6BV39xsJRs3MN4WL6iAOKTEZDrKlgOoopSkZwWR9ZAM13t
Y1Ch4bXJ8vf0Cp0lktt40ilyEDr/K8IYKYE/vuvInpeWp6HAtO8h0djRkNGQMTRNWEpI0B0okNVo
Di6f9V2TBUtuI5oJ9iU+jRrhwTQg4Ix9rL7S6ToXMULvekjn7/OJ0zKv66wz8P2a1KGZTD5Jqvs8
I1fV2AscmP2j9lsUPmnaZHk5qDmgNCVc1WPRXxX09vJqiaThPApzGfIhzVhkDJqfqH4rf06RLJ0r
gQqIROH8ij41ciwbcIbV+j4l5GgYs2MqaNa6LM8/HKrzmnFmOIuyWq1ZyFc7DaB5ta+RIUw9C3Eq
lpWdn8qn5Ep4ptiZeW+Dz6CcDVZR+VDrlG0UJdij1q9jFX2WyPJ163Mnq1dptQS0k5+trhGloUUr
y9njBRSmnZ4wfaRPU3KY6nujOgoWdadlAemns3ycOS6IPhu0BoYJ+rQOM73na+2I9LpfPIqCmiJx
ODMcWVKKGntALfmjnN61xheSfr4sjsBCKJzdLTs7ybu3FeuPfXezjh85tnA1DGS7dBUlsX96At20
zAs47ZgI+WmEkQOH/KeMaAJffVeMDQy3KXY2ZGqusESzfBuPB8UUxCVF3+d2AqPPE7oQfB9t0o4W
D04rfcQt20jAbUTbm8pisHx13KaOWZzIbDtDJyh92g+vnlH4Z+BklQuqbYGywDFjQfnUm5grQZGg
NgI5APuAU4azJLJEu47ZBpcLXc9mUc9UR/aWhXVZ8snCVIkpsBzVHUPqCY2QCI8z5RSzvjvkqPF0
D7Wr+TP1MaLHNxzwbv6iAhTR5O1eHehOlXUdXor5Zok3Dq9J0RWYqbC0MVH9kpI7u7OPy1yHXVNS
wWLuWoUNFnekSE5SpbORe2hScCmWT5l+W7SiEVX7j/kNCneiEjoOU928JdgWnyVcwV8KQnI7NFA8
LWwl3/WKNmj8+UqafO1NWLp8SfQglfXvC6XUwbXxfTHtpwnBecF52/f9NpDcgaOplGdyBgHVWwyZ
uEtc9C8F6gOtnPwTelfc8iTSSsHG8c24vYER0ij0RTKl8c0+cSK0uwkLM3YtFabAoQYL4+XAdvan
wZVLdVxpDf9SC9VgTDDGZTzor7MbgQ+vBhutPwivfBEk+/9G+RGxIDPo5HG4M92p8xddETnNu8dr
IxRb2Q1CUaEnW5ohVP5lTTxLe5G6B20QPR/35dBRxIYCA0t7F79S9Y4MMQ7xSvTFs6228m1Eg73L
Ny7Tq3f+kXpG4UxTMi+W3Y8wwWmboC7uHmXYTt1/U9KT1h+H9fuHTNMGj1OI1UzbwpjZ0dJ/NBhs
MT7W6r1Jf1yWale3NyicDsSNtFhNxK4vBSTnBKFzHUMWqSZYvP3HMOpmFFVTZeMdmVY0p3I5xOwM
HTAIvcWciRmkzhpa2vW/wdwZCCdusu14v11nQM4yLbGymAbLyPdfFje66sL2kDwPngqWUMkTVpDt
K/oZjTNKkUYza04hXvQqX/0a1pfUvvnUeWxuMpKR8DHV4yiiD9nX/N+wvGXS7N6uKYPtpPhTJ2MQ
sE6OlxXkrXrq3UJikrulo6oG3SCcHnZRT1JCChime3ahVFdI0R+SwVnRj6WHkWN8weh1tDnImPD4
jDkUgcib3tcdXUVHpMrKpfl+emvssqbKM2bxjSsQE1zLIBQ79n7/zNjrmoNZfuSmPgPyffU0MiMT
L0o8KLurxLpX06MsqubYtSYbCM6xUjE6ZFjWFAozEAODJKVOvpGsBXFdZWD8RGQBg25Ur5abSNFw
yCQFI/wu7+zu0YeDL6NzFjlZg/MUGhQVS2lbwR+J7kAdtJ5WQYXZrnZuALgjqBhznFc1ANLMQuNv
5UzR58siiBC4Y4fJ7rXSTSWeD+Ud6Jxoe3/5+/uqdxaBb5KtssmQ0OIOI4zB5z/YEIokiD5rXu8v
1NGCD8zSZWnZDSCnF5U54/VYALDvU282lGu7UQUe1K6t2kBwF5kKd74rdUAkqtdbnwfptTBOw/z9
8tIJtoYPV1t2Vw+pDBStf6iju0xyL39foL0mw9+4Fqj9t+3Uhlmy+idV94v6VemDyxD7vvRmpTj3
ZZbUGA47ZMAwuAH1Jaw533QxQHDB+FXx60e0Mez/G5HWupvBFQY4ZTZc1APH0+jaxrWwXnbXad+I
xR18fbJHeSxQyqovIAwelSdVVY9pv3gYu+2hIFWwU8Jl5OwApZg8ssTAY6xD2XV8Bbb12lfvZ5+V
PqWmL9g2kepxVqEqurkzE1iF9GZxVRBcKS9FaBzj0HDkoArSWTiWSYDIx6PtFrMCUeaKNHp9tw7P
Rv4v7RAffS50GRSuzFbryKEzpmdWQdYFS2BesStX5M8IDhffotHMvW2PzET0Q+mrOGRSiwp8UdxW
hMJ5FnEtG9GqASVejlb5WUu8Vdyjzz7yzn05K7vF2YlplOiyTgBJwKkFGrkCNHyH8lBgzjtmKbwo
X2vRo2df3y3ZwEtEMUzCV+zSRVJMqaTwyvzZ01yWRVuheyyHGnuiSr/9YPEGjROwGzL0iegJQ1OC
4pDjhsrC/PqNod7FcIhD5EffLp+w3Y3bQLL/bwyVVXTgHaohYGqHQ4/AXahVgmpXEQRnC1u6Nrks
Qao2v7FU8ByQk53lAg9o1xBaaExQZMYsxPOG6D2mINYW/LxuPdrarZG9UPVlJZ9bEgts4K6B2CBx
m2Tg3WrIdY4Ok9Yf1IdC+AbeX6+zKNyWaKYyLhhBAhur3gzSz3F4MAvBrotk4LYkki2pjzDS2m31
Q9nfmCK+210RNi4x55esRlWYS8RcYvkEn9hpLQ+NYoIt3w8fbVA4o6MpxqJqJvZ8DJI7w61vwRP8
KQpmN3kApCulzvz18mn5BydSlgnaOdDxRrj7D8Mq2iq3YYKMJyMkbgE/QvLjY8fqVNlrVFSPsrtR
xhmPu/9oEetrmTUsqJ6HvaJck1T/2DqeQXi6rHHKpKmQIFR6o6guI3SJUNUl3/b+jMlQvozJLZqo
eYBpwHtb/lswnoOxBoULnQY4EtET4xNIH3Gl3/6aOyBexX1N2UjI6aNtU51MI9CMV/OH5usvSaA8
0GOFkWLlfQESElGccf/i2CByuhknSVcqBtZ0aJ0BBThY0xq1xaWjYG55eiXiaRficVap7rtoaXIo
ytvV4cc+WNzya5YTQ1b4p7DrXrR9nI0qlbmLaqaXbFT74pdefBWHGNwblqw353j51O1ak/O9zzce
xfb4n5cb5uA4FrleqthtRLwFuxfIBoRTEbUcxzKJsGG6fds4andtgg1SHp2u/+uyNP+wVefHOqca
9iK1Xc7eBvHzZMGpZXMc1PtlwA0Pr1OciNnfqzMepxrEGCatnIGn1W9jKtiQOfNp+CGFcGICUYuE
aLM4zUjyFSyNKtDS/kpXfKI8652gSGDfKJ4F4m4vZEVoq6+A6K3MoUiF0A+9SDd3PPes6pOxtuiK
+3Hu8K7+2hdX0/B8WQ12hUAjnYJGRE1FvxnneBmYwGoteNkkGmaSG4c2F5waAQAf7yjHVC/iAgDV
cqtoh7QVCMBW+Z0FPwvwrhVmraxRUfCgoKT0cqV3pLz3osiLO8FdsatRGyDuZBJ5qZN8BlCPceE3
nWF8r8ZqdHJJtYLLe7J/vW+guKO5lDGZ6QIoLVze3maNax2nYPZbp7z6f/Qw7R7NDR53NCdKhzhh
Qa/eY/XUpZcEtpvd/GpxFN25og3jTmbRjplpUAg3yPZx0obHjERhEQ3BaJSCLdu/cDeCsd+yeVaQ
rFD1dAQWCVPisesPI1Hv0L+p39PPjPV7nVzdE+yeSFG4U2vHth1FKVaz/pFSx7pq7iu3cIsvmPTI
GBhTB+T0nqhEeRfUllFbgRF7eCByoJFZ2JOCzk53rL7K073aZc7/PgSbRRI3GJzXOXUt3hsmMIzq
uc/csbiuDdHiMdV+d5w3GJw9In1XaxVz2WuvZs/rIbTuTF8+1n+/zem9XgXlHLvaeMbjm2Ls1CxB
swA8up5K1bHkMYA6RotoXIpgf/jmGG1Q9LjDQBFXl1t0yCvOqNyv0/fLqicShjNRWVxJVdkCRFJu
iuIAOoCgLK7bNBbt0j4QGsk12wIZFx+KLQt5QmVXxwxU9wwT9cSGLlC/v2alFXruYC3vxS4E2/v3
unFG5czUaMRqmTBylqZ6jqzUtWwFtd2JW89+L8VumXtEExQtMZW+BMkZK6lBp5EBfhE3wzRJZ9S1
z7QxqNOokT8P5VGn6c3aiRzNvdUFewoyUzaSwxqvK2M9ZtS2IWc85tpNYiWtb0dZ4szKNNxlfZEH
l9Vmb123eJzaTOVSgGIHJTkkhCX2oyMb46QdRAnUPdd2C8PdarZWpWlEAJNG3+T4s9Q+Si0oY5Pr
av5xWaC9w7ZF4hTFHFtVn1emKO0PPQPbR3SK8sa9DMI+wqvGFoRTDROz+fJ8AAj6HNvqjvSiCq29
W3kLwNRkc3nVCwa0NDHWKz8WmPAZHTXHvJdC4kho0/8IWeUWjLs/QO4Yt0MDMKW8rdpvxnQt60+X
F2zXrdlicPdHt3RyEVnAYFU28yMrxZKek0+Kmx/IIX4UBS1245imrIFDAbwNusXXPK9rbWQNgYOe
HDsd3FEIkriMJucYOSVYYpNPeOmEHyDzB6vCb1C+EHopaZZJDNSaXo3ppMUPvYiGcV+9zxBcRq9O
F8vqSxglpNgd5CsDPRq8OZ9FVn5fAc84nF3QMk1ppRGiFIxXocSsEl9/MJCplMI2nFbhBPt9A2Ep
oGOXQSNicjpYZ1IlrQlOVJu9rspTmT0V1hPJHmgTfkgTz0icJtYd6g/0nBkI37qPD5lfhPbqqBgT
1DqMbF5IzLNr0hUFQVmMfUNJFmcsllSqlyxGUYxxb4X0Og9WxW/Y4Nf82rplM5BnVLGE7UmUdtk1
Uhtczoa0sTkSmQK31dNTbownSUp8wWKKZOO2TYrHVTd6VFh2fn2zemVQuQgyoRgHgSYpnEPZKV01
dUSi7Z6CjWjcHuZxSdK3OqPclIJpMp5LotwqtvXzsngiGM4hteU5W1H6hVurTe+i1HQLtQuIKSJ9
2b2Dz9Lw5bjdaHZzYQFGt0Z/qGOnHZ7p+ikaP1lUdoo5yHWB5ysQjK9xq7LRjnqQcroKeGbQexz0
Ses0zSqwIgLt0DkjYlioASSM+KsvRkfC1Jb8empURMVFqReRPJx7sdKqjlpW+J0l5k0WScd2aW41
YgtshwiGnbjNrdzL8DrNjm0UutyJflePxLUbUb2Q4Nzq7FdsUMpknKSYVUnbi/YAo3IoyAdGYIA4
5LdJ0jnTkBJbqg1057h2sQyOqaa3nd2fcqkTHKA3Pq53jtIGiLMPBdhI81nFihn3bCIB6L5DFL0g
+jeDo0fFYDbM/jjkrrBIYH8NdVnWMC+I1WL/uYbrirurHlHumBytkM2DTlBqIb0OXuTgeenqdyKH
g33wvaAgi5ItlJQRPqVeqcsk6Ro2rc3a5yWbvSohwWT8hTpFv8tEAyX23SnQv/wXjjtZhK5gq1Rx
ia23CXXqIxtopj7AQN0UR7iJB2HV3K4/sAHkT1jf5KVeA9C4L97GpJM7PPUwGRqsxB/rPGTsNv8V
jztoUa2UpGI0i2PUyffUnItjgfLfBzh783XRN+ZfOfgR7+Zm1O5IbQ+P0kTmR31ILeKsiRY9jJ0i
3c4VZp5fvhFE28ydTVaxKzcmlsGMa1fTP+cYHmdFjqXe5KkggLVvbM5rwJ3R3koGJamwBlUfGMoj
Gd1k/HxZmt0Y2XaduWNC2q4Zog5a2/msGrO4QpXYdRyuqBNnLIW5sPj9HwzCWSru5lY6HQS4JhAr
n+YOmupk8IQOyPbpSBjZrvGogCLqOf9/kBjtPwk2SsXd5lM0NOk4A7rMwdQs++VX9iyI0IKyYPAG
ek0fCLpoRS9f0Rrz5Z+avIydKjGVeVz+/hWGnAu4R+hDwROEUfOKMn8CJeXHKlVRPxKE0RChsbyx
+ZLWt5jS5kw1CeZU8FAVKKnN2aEE02tHiUHVeuIUw1cU4DhSLboR9/2I30rDD5qrYvxpLEgh2yDx
XkBp3PUO6NdcwxKURr2/N4iiKzKyIXgyWhpfbFMulllZMVrUrTLMu4dGNBZ39/uqidQ9ErMogeYO
3GgjI2vlFHSZiuQaWuSohXf5TO8iaJppY/yeRZS3m2PrPchRhgrnBE32mu5KCXh/U0Hua+fywSJt
INhP2EA0c2xoKYOwcE6Pmp96/fflp3xLvqB5DPHtSqBkIpE4o6sjjZSUKvASJF/XCtHtvy6v2Xst
hkCGAs5FvDwZIycnkFSo1KDN5KbqX8PgdebiUBFD0k7OlYGgIweEnwpR3yrjN6u2dkPcRHo3ue2X
+FN9l73GYb2gBVd1U18CGcZHRDqjcQcz1+VS0lpMYSzLW3D7xvQpnwVBsH092EjELVuGl3SVmy1T
ZqcpMHwXyaNb5VN8jGIfs+ADSRgl+IdFtPBwUA0dnR+cDVcNKy0neZgQfJ7QxeeztgHzFYO5Qcsl
3YkM6Xu7gy0zMQnKVFUMjdU5tDHqczOTICCRfEJRZkp0VNM68jqFl3dLAGSwbuqNbky5HXWlDKDS
/rZSP0Xen6reICqD2z1IZ3n4KoZUMpI469mGNejJvtFmEac5u73/9IL/WDCD0zoNw9TLaWYL1lHQ
HzvJit6Og9KADry/72WBXdjpY/0TjlPAgtjFpKuAMxg//E3z0LnoC/PiG3KLQW4u8bLA/iqqLthd
RNDo2jqC9Cjw4mSMu8UslbICp4kVH/KcPihJG1xWh/2TtcHgBJvacczaDBgNqjCJn+LJBN6N4FfV
p+2JEmH7x2qDx1v0TrOkbAGeidhlyKZ1wkWp0HrssVmuuUtfLgu4a3A3eJxFX4thiEoDeLb+PSNh
Ow2ObQjMkwiDnbnNmRqyoY1tExgKKhkdrS+f1yr/3FeaoLZ0x6WFFm6E4e50vU3VxFgBJB26BW+x
KUwz6OFYuwZSvqzTGJGCqw8SkP4JzXnT5jxqdj0CekhQNFcGsb+Ubp649IbVIC5ejsHn6s9h8S5v
n1BfOMPYVaRv6FDjLvOUQPXSIP9e+wN6x+tQvVsExlGExpeR0LFV5DKHlKmN5VW9FVTM8mN2gzlA
eCeIRoXv2rDzdvJFJWOdwVFQgdaWGFw71oesyBxbXjHJun+u1zykpiyohRWdd37AHKiz2x6Jgwnj
7LSQhdsxxVZ9mAIpXE+Zl4eikmuBDeNzuCiFJmkRA88abhSjdprxp0BDmIV6dxNgBgQq1kEzbdn8
oaBdozRtCc280jGgr8DrDofibzWcffa4+99TWOwgnOG4g2AbbQb6ccD1jT9mGViND3OtOZeF2l+1
Mwin9Ym5DgrpAdJUKBVoNbm7kfuFCg7Xvt36L4otc76AGhN9nJgonWo58dp5remuVBBc2HU4wGku
q+DOtonBGWCdSHk9MAO89uFCggYwUoy+40pghHeXbIPDGWE6VOks2cChpS8NPy1Rtnf/5GwAOD0z
1FqOpoidnMWtYQFBCF84JSiyfMbdtFyn4SR4Iu6bow0kr2trmswmpm2gbngOuk9v5dc3eGCjpsi3
PRELvWgFOaXTcIZMzCqCgFAHJf3SiobfClSBt656SVGdCSobzH/8kXfEwUxSr1Cd1BbRUIkWjres
ihmhCQhjulmRN7yaBqS6xYQ4CPPU5MOsCo6rSDd4q7paESGNDrw5SD8zPHLH6MDL5/SwHAbnQ07N
WS94o0rGcWi0Gao4jE9J3zkZ9bXuf07cwM5tMJi2bJwazALvUEoEkbToZpl82Tr1dfABK7eB4ExD
qzVor+sA0UmN0xaVK/cfEALtMQhOKDIa+Pm60yqVF00fgVC3PpiHHBUqYM2C3d8zoxsQXq2juaRT
+7b5khdZJ+S3ZNFm7Cq0gXeobhkqyqH4uJQtTRMiE8n81ooIqroAFe/ksTq+uSXX/dfLG8NMGX+l
GqZiY/ShJWPkMmcJSEna0Zxt2FL6MrTunFXOiNrgzAoiXeRy7V3fGyy+H6Oka1yAoQL3KapCDeRt
RkxW0OHisbazyDV/XhZt96hu8biyBg25uqazLajEF9ys/3EX7KcWcQSU5wWih/1OUJagme73Wqrc
I65JdZqZuDnc5X76u/2M+IUr+dNd58V39ScWBhZlrPd1ZYPIVnxzchGr6welAqL5OHomOPsVTNq1
MJwN8ehQmP9iv/+CrqicncijrF2pgfWUr4ibuOshDm9AV4FOjGvhWoqwOINRZVVDrRGSMZpPRktZ
nDJQSVXHMSxDYTXF3n243TnOozDaWbeUAWgSqpTeMl+Yt1g7IOSiN82xvpK+5qEouSfC5JwMjSRD
rBfAjCZvxHxibRER8+8kJ/5USM6pMFR0GCc9IFrMWPy1ZXXvpN91v/zbRt1X7aZPq6jwYNdGbnSS
syhGCcYqScIpLysaVkONQR1pmFuNd/l07xouzFNSLR1zKyw+qK7VdmKtfTy7PbUcCvrsBlFpqgfg
isN0s1aAtm9LNnBsNzcnrdMVkB7k0q/HKeg8fcmPbjSPkR2yWMYoMMt7/pOxgePUf8pBD55mkK7t
m6M2lc953vmWlgeVlfmXF3JXDzdQnO5rMYlta4WS6K1H69dMNLByVx823+f0vEt1GW0zEEXpv5RS
5dCxcezWEtzM+1LoBqpbTV0n/FQgzN0q5XEFij1dI7HZidqo9o07SjGQx9Fs9d3E+6KsabSAR8zV
XlnHfo3oWeayBAULGNAgB3/UR/blN+A7X0MdG62zDXh+lV/b14QI4gP7B+j8fe52lNNozKwSApUK
wkkIcJrWoZJeIwWJTPvnv5OFuxnVrjBb+Blvts6sXrIPrRVopzEPCsM73k1GH7NGqfMC30/QQmdM
GUaRCBzYXS3eIHCmNJe1jqgTrFqxHlv9JLdHQwsvL9L+bb7B4CznpKmSlKq4X8svvfeLYjp96bwF
V2wm9FZ2LcwZjO9TIAWJm3UB2IphZ9n3SfuRZt40/vh3MvGl51ZWmcOQYWcYDXKJYX71i3XDBisY
IF2eS0FkQLBL/CiPNDJNVEVil6YEDzTddOkYO1Yi2Ci21+/8oM3ScV4X8v15tHZMpiiWnVVV3JKM
3+xG/4JJCG5rGF5S5wJMkWTc/aNgYIRNOrZdzQm8T07aYkqzIOi8a0PRIYB2H9uU3w1DV9mMPBhX
ljC6bRXTKWNRKmdf6c4I3F2jKITmUw6Euj2R5pAb13UWGCLG7305kHa12PDWd6Os4wXtsN0ElKEM
h/hHn32/rNR732c98rqm4rZBuuZPX6AkxkI1A77A0FUh6Dm/6fosykLt6ZiJIjMdBNuWpthMHzb+
Rm7KuibFyELNQWY4zHfLPcl0iic2B1NxiWNcN0fi0QBzHkXO956ubbG5XdLlSs5bhl2gTtvMKm+w
fkxJcHkRd60d6gXBmIaKAhRlcauolaolqbP6y8PXIGAaFMgxkKDEWOmPhHJBC6RhQqGBK4/vZqvi
yEgrSvBQymO3/wluS8+mzwKJ2Lnn7cIWhLsj1HxdiJJCotYb2jcmF9QBYdQGwkOY8oRolJDx/Y2a
/BIkd2UkxqQvkQS5FDDsIMeWBjRMFl8OWAWdSC929R4ce2xInGG+G+9AtFzPSAyPpJB8WQLRoyB+
vOeRmJvvM/yNzmcRIssoo4cnOj022bVMPs0TWts6x+4/8vgyLTRyIlCEgaz8EW5TfY4aDea0IFdZ
nDlz/POyMuyulU0wsRpTpLV39PhDv0YzuD4BoE6OvNy1WexdRtg/QGcIvjEEHQC1QRZAsKZexvqm
msGAIRhgW0JysLEFeLu7s4HjzqsKkzeaUDjXWo9zZziVJXky/HgMiXdrTTpelk6wfm/Cb3TBVqpB
j2e2fjGCx7OzUPsDLwbUTP13h95efBsEYtFhklogJJpbVy+mKLK2+/reAjARNwCJBS7+hKkAAiYu
PTRI36ovswPi0hhZRjZJ1NbdVERjumu8N2JxF4ddJwOtI6ASzGCRJ4cW90RE9SDaHP6CkGZrXjNg
YPa72f+0o5+XN1+o2kwXN0tnzXlG0RCKcLHPCLGQgU6d5c7ADEzQJ4dF5V3GE8nDGe61ViSb2oAr
LerN6yi5aRx95J29VQfOVGer2spNB5Csv6HFt156+FdC8ESrqooaw0zD91ldkfX3KKSi2tMsFDDC
YoJtH0aNE0DTkkobUxnhW+VuzE5pfjDM+8sy7NmYDQTftEK6YSwLBqHTlfxIZA2clmOezvIhQ7He
HcY79Ccl19HAchl3VzSFWIxj3dTeUf+2dd8MMdFwUNtXGvdOhmdDN4vicbvSbVA4Neu0vC5QHQqD
IMueZl/NZuSt2d+gVHSWxhCItGt+0Br2WyZuu4zIjlZqAo2xdSPafls9sbJkxg4EMiT0K2AeoKjR
eDdMtgHllbDIVoy87tlCXtED+jFLJymPUWCGBLNVpybUHkTUVUwM3gPaInLXUq/UciYxN5K81TiM
BzVk3YTCXoV9FWGuAvQDCW7OrpadEbcS27z+xxoQtJ2wKm/rpo2dGqFwt3YwdAoN8v5lxdy1hEim
G4w4XFfeURvLa562mqGw9Gbx3B9BneflL2pYPoByXZhPYHb7/VqewZid3JhdA2Z3ztFe5Vaz16Pz
o/YM46kT1SXur+QZhVvJQjP7pV/hs1YEFMl4XpRGd28mavgvl467pdDX3w2kYcftP3PdY5+GStgc
GcfhR8qJt/vE3ViYrdc0WYSl66tGCSsz1o9RryeCF/r++UKICxzl6AjCNf/nDlWGUnUIUiKQlofk
yg7ywPZt2TdfpZMZKv5yiDqBHdm7GxEQ+I1I/kQ0e5PM8YzdSrurlXrL/HJ5m3aN4ub7XDCl6aa2
L2XskiL/Xalf6+E5wjNpGV3zQ3qHqhTN1vB4f8fRPTXlaqFEf0Q/36ltHwewNgpDeHtPQOuMwfdl
xFVdJ50EDPo3/TR7htud6El97bz8ocJj3RC8mPbNA8GsPZT9g5NZ59RONuRyxbsJbTxHJWAllloZ
mCfGszMdytIVMXnuHl2M2gEZNxLUMuGOrlotiNzrxuiOyyPe2s7Ufybrw2WF2NdxbJGNtm1cxXxB
sdQleWUaMZwABzIh7hH7jEh2dpldt72PlN6CEus3HKfgRhuhAAJsRa5pPpHklQh7w3c1fAPAabie
Ja1FGYCR+8nofInCEh2L6ift86g7A2NYlJGJKz8w8xOPG7BqGjrRdEvjq+XmOhqqESS5bqs+kDLU
68yH3y4wD7t5EaTgMKCb4JpCtO1P+zCRaZIWdEa6tXKTg/GwCWk4z75+Mk9ywJ6iHxQMT2q0YGoY
d8eXeuhdMxm5piKKbBZOn6SHnj4qFhXZWmZL392GpmYwBiRYDT5GMMeW0lJijv9hManCPEIk59eY
eMxrvqz1uydrA8ZpYbnqdtkpAKPSjV5fVRFKZLKPhMctk1VOyiiSecdfQeKlyjDfZ3Tz6aUf7vKy
conwXb3rRJxB+LCE0VroB5ggiW7ddvHRML/11F0LgZXYX6/forwFxrauirLAwBcwtJX9okRgykOQ
VH+9vCf71nUjCrcplmEQPZYhSp67a2AGoEn2DNWbAgJa/djLXi7jiWTiDAVeOO2A2tfRnZTxMMeT
E9Wp34jGsr3NXXuv1+el47y8IlkLPK+YqoHp6PirviJxY79wzdUZdFRZGE53RMbpawurZH++LOT+
u2SzqNwdMtHGlMA+Pbry6/hDu8oOjMxMX531Xrtl87YRFvHmDxSHbRT/redjoy160sRmy46yOj3K
VdCupzQ5XJZLpPacHaztsSjlHhBNHBRz2FaxHze+Okn+ZRyRknCPSFMuqVVqwMls+9QuxFEk7apV
ig/Zo7OScK/HuCrneOlwvuQ28oqucBKrPS7CyItAGv69SIxMAsMrYEbpVV7Chvy1fCRzu9l73mWe
IzBt9ToWbB0fU7hE2upk0dfLm7J7xeOKxaWEMrp3bCx5hlJDpckRryo/RWgMUafV1/vbJb8RMtKL
oLhXzZiB+7KxM4QtaQqmjbAeYf0S2e8UR6LCGDOrC39nKzDJmVEeqMjRcFotV7EUgygezxqU7C2f
4iv5yOod6ifh+3rvnWHLyASB6wCE9Pz7OrORVU0iyNV7ssvY39Kg/m5441V1o7hVgKKv8QMqvkXk
VpKskVXJUYo0nnyrdsgyrCeUqghA3q47fgW3KNwKNmlHymmAXDmac2NqwNRph6H9uUJFbE1ylBLD
36Ppurb0m8tK+XZ43kPrSHmhtBOZW+4+yUurqswUfcf94ExXkz990/zqZHl6iKry59qP/2o8E+OR
UAh2aq4LQQpz72ijvfE3OnfNGFHe0rLHmSikGO2Nw3K7JAlqE1Pp6bKc+5pzBmI/ZGPcqT2r4zBC
TNJ+r+qAan9d/r5IEE5P8l6fy8KEIL3e+6o0OhrVnFGUMGJ2+91mKUTTLAQgTY3vr0/Q86GpGJfq
St1wkLPQykqvqL9a0TVuFmfIBJHW3UXbwP0fadfVHLfOLH8Rq5hBvjJslFbZkv3CcmQGc/z1tyF/
x0tBPItz5Re/uGpbAwwGw8FMN5faFOPc2lYLOMWiCFd7eRB439p9iJHkP/ZwzhcpBXoEzdfPqtRR
R5c0padHTijuclxHMix86+B10OK/gTWSVR3YSvGdYzuDstUzp0HnrbWXFUe/6X9h7pqRMMRgSBW9
Iq4miDZmhP6B5i7jAfWyIQJnlJtAEt4K/HqvQTKussFEQ0cmC7+97IoiU7lbOcuTOMwkmGr3z022
zzA6XCSbzhQ4x+qz8sIufnQ4T626IwVw1C17VQ4Pwa6AGgmbwxc1a6x+7i+xuJIWREyjqO6whvGn
+GSANRxT5Zjf0KEco7niJVTWD9qfPXs3apuMXUdr4OnXWua+MpWnIA7sHa33dHyMQ6f2xLTooYi3
EUlorp86FDZkcAjq8Na3oSordGWsKtxkFmQd7GNjCfKQ1bFRGw1w/wBwsUoassE2FQAMB/VQgnCF
daq64/1UIeobrr5jbeiBq9xMuXPZNVej5AKZu+egvmNNBdj9XH1ON7I5OA0E6RIqUoRb3T1VJZB9
RguOwU9H6PNEdaXApW1GZeWUmrKByMPetms8485fqUUO1Sii2l0dCbcXoNxVVvVpMVo57nBp1zOe
BXDLgPrpvjxiJixiiucaKq8zqpaCj9zV466CQ0LFc5uMjXvrLn1fpbXawlijvLMhbxw/a7Nrd7vL
OydC4a6Cbm6kNpyBMuHlwx30+OsQjDup01Hs7QQBbNVLFhZxt8KE0Ra7tICVksQtg80EaaNU+X7Z
IBEIt13JoCforcd2hfbJbk/T+NBRwZqtQ9jgwzQVwgqVb3emVeARlN1uMrH9JIr8SsdwYC3iuluN
F+ofGH5iZrLxXjiWLCmInor4ZM/u5ZVa/RjHWNY/dvByJXZE4oHaMZo6nsKv0e1vzfngMdjksQO2
DY9uxWKZ60f4jMn5W9umRl6yeij6v1wSHBL7s4b5h3KsfB3+FymCyLQeFBdGck4nBemEbhwUlKnt
5L/KqxGjMmysnQ18gy2F3OnoOYt8MYf6+t2mQU1WN0AXR2T2ebVITRUrtNAvBXfHK2ztGBjQKY/q
4+imj2yqPXDD58v7ueovCzwuYMhVTqK4Al4wfFGix1xwsEQ/z+1cbk6jQhv8/Iwnmr59KubN5b9/
tZps4w2cqCBjwds1Z0AdJ6E953OPxg8mfTQf5WRr/WCkcGBrd+XGzbZU1DGzatUCk7NKM0IzHlJg
mj26mcAzZTei7t3VEIv3Ev21FQxvNW/9oCXRkBWZ3rshzlVYg2f3YVJ/kOHx8vKtRqUFDDt5C3dr
hyKQLDRpuLVO3Tygt1WLVMMY7y7DrLv1AoeLfoPcNHoQAyeNXpk9imvIwdLEbbwO6RN4u54qUYvO
eqRCu54FHi0QUcnM9oVtI8RG6qjC0xOu/m13GDHQx0gfbSieH8O9vS08ad+KutBWQ9UClO3rAjSz
jbAiPWpHkgwmMlBftIequNcTxxgkRx9/fWhdzzZybhLIJRp4WA1RvdZuGHN6grQ0etadfK/4tfC5
fz3NX5jH+Uspy7Mes1Jstpe+lxhzD3aMzFK5Rlux4KZhf/q7z9sFFOcydgB9w5mtZFgcmwAzwP0h
xahOLB377OuHlhFUpCaKSSYEzd7uGsmjRJEncBu26IlVvAoaHfiE1hFE2LBWs5PvLwOuBhDjjMf+
f+El9VT0BiHAm6Ww2jY0z3bDQEU9SusreEbhDoDchjZ4wPHqBREFJ9SOWb0pDS9obGcSUi6JsDi/
J0Ne0UgGlqnojtIy6pAIAtDJYxMRL85FFOf/ElDOtnGOb+TV0OsSY6MEs6oG0a2aMS6Ee6aFSqFK
Xom+VkRbxnt+JJHeDACYYzHrijiNvr/sFOux+GwS5/CFpLIuSSxhYBxj+1eqOYqIqkpgBC/pSuZq
riFugepDPW5JHN9LJBM8ggqs4BloW2sc8nYEhNxf23mNpt9HagnCHnOmd6HBRKUQVV8VE1zcnR+U
kPkOchbZlcdg8AsZDEfDRpafPrAhCxjumlcrFKvaCDCTfWtDDEYlTtKISCXXK0Im2kigQ29qMi8R
IJkBmSiZ2DWFcoLbuPO31G0ddj+VTx/h47PPYPxTq2ZEJGsLgFUzdLCec3tviTr6Vn1sAcFtTmXr
EbUMQEgamFUtj9aCR1YRALctcYpuD0pHnBN9ZONa2yyZBJXo9axyYQR3ISi2FEdjAQx9G8cu2FXQ
ip0iW9Ff2q8o9/yHzH/13CwQmdWLKwFK8lNhWFg2K7utm2AnS+XGyDvnskuvnxyiq8heZQy1cGGz
CIcpbEtkrlOZuWq6N9ofWRE5VMgzwBbo/RE9A3HhMlb10S4mAGVX8T1LFOKt/BDH0Kqm/nC0fCI8
R+sLeEbkwieYl2ZlIMy0g2S/fjmBN8uTNY9ct/7gURRcUsW3d5cXdNUZ2cwYpt8wA8erKuiVVNl5
BEcpp59RcIrCWLBj62nsAoG7WY0w6Ms8BQLTszRdZRcaXnusoYCRb4ZjckgfkmuRgNiqmywwOTdR
G2OKoxCYRnCI58euLZwyf1A00VvX6p4tcDgvyWooSpNm6N1R8sr0eixP8vjt8gaJIDi3GLKpowEB
xJAjfNunVN50kSHaJIEb8G3odtnEwzwBRZ5elSXz6+QZkwGMVIgJ8NKniThCDgrBLvHyCdVchcmU
AzT8FJ4gIXKw9iNxWgfUBvJtvjfRciJ5U+LWksDc9TUFGQpSZWKh0fNtrAKtfRFqNnNJLUfTUeyg
SP2tLAJBoP8X1z/jcDGxG5tY6QfgBNXGxKtC7Mc/pdkJdv2hxpM5Zhoj3zqJaCiZR7wLXYQQNjmG
DwI+gzENZM15jwym31iHDqrGCvrD1Z2oiLr+LbXAUd+uoqLlJLVb4FjXr6SJh9T9PrvTVSsk/17f
r7NF3H5ltiKZo670Lm18XdqV4LkE96XAKda98QzCbVYVUxkT0AAJrYd8uG7yGynZx7GA9Xn9oJ1R
mKmLa9JUGrOp2Jea1hm72ABfiCzqXxatFhdw8zrIlF6GIXl7Xw62S/ODhlL95bAkcjIuwjZ1CPGY
EnZgtgefTo4yZLu2Mj1t3mbTS91TN6WpIDVfTzUXHseFW7upoUaRAbSBDjMjqcsSdG797k/UT/OP
yyaKtoqLvBUurYimQJOVLU3uwk7QyizYJ75zWta6OQg77FNS74hxbQSGU0Hy8gNGIMQxahUwmfMj
TFabD0nA9ikDCUmh/Sgk7zLA+qacEfiro9W7/32TQUGDQKuTTYlE37JPs59/lLoaTdL/GMRfGlGR
JW3FvjJDvHJDsCPxQvQmoNahvshedif6UF91ggUcF+TUOk7jrgNc1V5ZkFqQpI942QKAi20SsnRF
Zd+begjRk5fYEH34r38LLBCYiYuQI1GrtnX25d+CE2k4pXf9cwI55wc2o82yyig5il59V117AclF
ORrVphayqyEqQ7cfJ0djH7ofCnQLFC7Q9RI1aEaxN3reHKmJbr0g3zWWIWilXL/oFjhcrCNmZUam
Apym0slt1HYaNBoKej20fXaUegUaaK2ZOkOeQxV3mCM3lapDH+nW9v9/1MDzgwFrDYQvbIz77U5W
jZlQTUIVugTpBkQ38m141XjJafL+E7sb820ukXgDx9mNtgE8RxPYDePGF6aOk9yUu8RyZbDJiYft
WfS+BMdF91w14qCUABeaL7mKV9J2F+kvUQA+E+MYigLjygX2xjguuityLutjhLVkTMEKelgMTBPV
WxFzylqhb4nDVyyGxDZnuQZOdMVaZppt+lQfzathw5QTm2/G/u985NWZF6c9oFVWhhOz69p+wOAF
Xv1SFDXR5gEVJ6FGyspBf2MdFx4Ts9BDvGyhlYUcMwytZ+HGSEURbAUEonPnkM85Rqj1aNmq4Bga
ven7xlHRA6o/X1639TiPpxZ0fGrob+IiVtpYWvSaYg7jlxAzI+OHXqqsMwB3ds26GbSqQkikYLes
SOTLutuF04eu+zMKd2TpBIbNdEJOocypW8ihY3aC0tL6ZpwRuM0wmkwP8hx2GNKNDG5oZTrkumjH
V0KBYmPWBaNQ0M58rySShkTPagupUXBdt4ewow6en4bwq9R/E/KormcwtqXpmA/RzXdqGJ2cWW08
vj60ya7KKpg722+dYl940/EjvCyYXvsHjM/6wA2TxLIJsC5WfEsNPaKON2ZeCfJz5k5cMMUKnmG4
KqbU9rFNAsBkdubU6vfKAJ+A/Y2MojuJ/dAlID4CDGXd5S2Axg2LNsG+LTAu0l2xzELSvMundC2a
vjGLy5bSvJKigZnV+IMffWZdSfJnGYSjjFDVTjxRHVC0jFzuVMsx7QwW30LFyDYVHZLPFl6JNiNp
TrVU5KIvHNFqcmGImpMpFQPw0LjBLlyMVFyXBiumb+xbUZVM5Pg2F5NAV5mpLVvN7jBvWK8GxH23
BlRg0Anoibh01tOohUtysSmNR3vGuyFrHWVj3f1Rxiec+5vIXjj6KrSNi1PSUBZVm8K2+abz2316
CJ+I2xRQC6vRhiIiS1yJiiqUqEC6KIOPT+fbHIO2CdU+R4dP198b8te+vdIiERH3yhW1uGvfaQFk
ZVnZhN3seDR3SvQPhbLgeIkQuDXT6kJTpAAX7TQ8Gd1TWAuChej3uZwrk4cqTVgXhdTJh0QxfmSW
9HA5QqxuxCJF5vqPSDbZQZCxhARilbnpDvHnEdXfyyCX7cBoIWLiIsdSanCkgcsaUWF4qpNDLGJ6
FRnBxdQ4oY1Mbfx+m33RKYgWoOAoop5aC6ULdwLR1FsjujjWR81gm43DD77hu/lYog0f6jijb+2k
vfGBm+8NIFvV5apVrZ5aHU5kSI9SezKVK11UXRMtHPv/BURjV12mG3CwAF1HAcihp31d/vqrzeeL
x3lomHKaMie2rwf1FFf+5d8X2PD6Ob+wIYWgcBZa2JcmOwTarUG3UyQoQq6VBJZb8Vq4XmC0ZtRE
qgYM8BLu61vlMfEwkQh9lm17YkQpFhFS7AnODD+QiA2xMpud/RYKo+RUp4LYsjbk+cYm7nqJdRJr
WgiAZA9mcK8PvfAT3TNts3qH0cQSb2iS221Y6zKY4wSbJrKOi5xymwVRzUoEA14k8yK6mkgtgBBu
Gh89804LXh2j9SbllfrF3LcyeAKUQ+CABPY5+qL//0uUKnrO8bIPrTjN5CmnG6m02ol18Y3W1yw0
HE3yc9GZXbup34BwcaGdjGZWWRlHUxzz8D/tkfbASPLRASYWkmeBjctY3+CxA7hw/kyvBhujR+yL
vPXCnbbL3QBCTwyPPYxLgrEg5neX4Lgkyw5kUMww16BWtilHemcO7ehEdu2Yk3IaDJEQybqfLDaN
OwimUVKjZ5/LjIBW81Q/28DxP/+2UN7Zn6dQcB+uhiwVapwgCbKRAnH3YWDFvQE2MXRh1igPPUrz
vtGvL0fFf7HqjMHdiamSpnGqY9f6jbZhOkiD4Vpe6ZMteIHc4WhfNURg1kryD0c5Q3I3ZGyRsSpj
mBXNJ6Lv0g5628W31hQ4yNoz4Rsc7gCkWlBJdoiLkdH22HBKlvlL91GLt1DcY+wYFK0jEjdYDVkL
67hjECUtCtsyFjRTrxr1ITYFAVm0epzfR1ppFJrNjtmIJvR0OozNtwxFewO87gLfWD/R543iPD4s
Ky0o2bWf7ENM8t9DH90Fa+wdrdwQsqAWpgkFriHyeC7e60Ypz10D16jkaygOOFHvWaqglLeKoalE
JuD6ByEHF+/xNK7YaUqQ74OvEbWLmyyWflpTKuw8Wd2pMxDPux5aWaKYCYCiK3ZhZhAVyjxQfT1m
x/GguBCZpk7zLFJkWo2LC1QuaOTg+sdFiRpPPWRatpkzbYLCgB0XmQMuYAjmjDkNJjdrszgWrOz6
lQOFWkY1LBNF5rZvlGVaZwVOnLQDtRkkjWo0pCgu+/AVz/uxfXp3ASzAuH0MOtpV+G/sIxjiFGQj
+MKGgohoUnLdXf7YxBeaFTIOjYHI76ayW3WPk+oHiSgIr3vKGYPbs1mZdTnOWF0OpWyQ6xx/TsRP
AjSWKThpqferkx3pSi0/EkrOK/i6nYsbm445yFAlbFcsf1bJbRepqG9SJw8s73IkEdnHRXwSFEZA
WSVwjPptXpoOofEX/GFgZ2zuLkOJtosL+kYwQkuT1QGD/CGZ7w31YCTfL0OsRvjFsrE/YbFsdd73
kAqBRxBzi6EtRVQzF5nARXjNaNDkrsIEC4/+Wu3m+qduagVbsn47YvTRJGg412X+BVsZpDjRlYrR
HULRyInY05dxZOOrWbz/nSRKt7Lo7l+1DUrWNprCMHPJDyJKRjRENQUqWvZDSLoYxVHKRKOd6urF
tUDhkpp4rktprmpMLz0ZN5VTONQL7807SNcgCqfb4gUaIr/0TfZVcev/RCy15vCKrOgYGZBtdOxz
samyQwiU0AHMhGbmmdTXA6ie4s12jj5d9sW1iVIVSiJM4svSwBrC3dFTFbdIciY2GMaK7Iz8PP5p
ysdg81pol/YN3TWiGYzVQL9E5QJ9AuHaPqtmRqvLKEGLbSJjUl07sPFV+7ERlW/XvGYJxy1nYBIp
Ajs0TNx2PigzMc4iuUTGOLLpgMIejKA08UQNyyugrLsDbJlwU0OzuGModVqbmUqGY6hsNf0m7A5m
+///DnwDwW1eNg9p0KU5CsXVpsxSd1aPVSycWmS3B3dRvkHhNisa0fCbUBjCivsm5rhp6xA0+ES7
eov+w8sOKVo1bqtQGsaATgUwLQYHVIYehY5IXw27FvjEShBeGsW/95RWXBVti6XLQAtnHKJEcLBE
v89dyb01Juj1wu9PphN2nzPp5+V1Wou/bwzgYlQaoXRICgDo19nVb40WTKqgR5Pcz1tGjTPtjNtJ
xL0u2B5+6r2u6jJoQ6AOqu7FhbbNpxkMrc23y9axXb7gcjZb3cUV2VSksaQGMGj12ylH4htbNqcq
6gIQbRKzdgEzzGk7YkoKxa/uoBWHsRcU9ERmcCHAHGN9Hns4Mz6AUNBod8Mm2qk7UZWLHcBLq8WF
gVmmadwTwChgSxvyTWQH1124NTBUIvXWzRiJ+KPXvvrfOB8XElQSWCAFBCIu4hsT3azhl8hT7tGy
y0bb8F0sOyK6tvW1xIQ7uxLVdxdVJmVgyQ9a1hjSsnYNPIixL3BRur5GkwTTzjicadqcx7lpAafH
w2m5ySFMD30T8GKKZmbY5r/ftTMQF+loY3eTFXT42ClLJ8mu02xDg1Ol7S4fJbb5/w4D4Zy3Pq5H
ZVGPM2AC/UWvvkogfmryJ50isNKXy1Drx+kfi5C/vIUiedDT3gBU2mz69nZKBMdpNfjAAV5zFRl8
mG9/P+5HLeynnr1TtV+kRgPDh4qJJpTsLtshwuGOrdRSQqMQDfAK/Vynj7H2q28FpqzuCvICMCcb
Jka0uC8aualtCg55fAPk48HWKzc1ZTAPDrpnZOAnH82/xOMCqiYVoFaOgJfjKSlPM1yvzexVtHgM
WY/cnIgEltZSPNPCHuE7HoWSd0poZqzNRJ5l1t4YbCUnByVweUSmcmXuwo16f3nHVs/SAow7tK3W
9aoxAqykNxBsCSC7KzeeLNLjXo1BCxjuyCrWiJmPBjD9Jtx1iEEaYlC+EUWGVf87w/CKaKHSDSi+
A8ZMD3X5rIIRQpQ5rh7VBQR3VKMyDQbQRCLNyspEBzd+rH0bq5nuP7Av0DNVNUaoB9b4tyeWohk9
GKMab4vFqchSR49yVzO8JIg+cmQhRWWAixyNH/zrX2TIVB1KhB6ZouHtxZgoBrt7AcjqoV2AcIco
TUdCTAOHKNLaL+ak35COODMdfEmRtlUt7KpZ3aQFHrd6hRp2FVOieJXhS24lkIlFm+Bq3tpfJBBr
254iaKld9W+i2TYIJG3Z4kdUIj2bgi5C4GP5Crtjhw3zb+Edq2Lb391JCxz2/4u8S9PmcpJYILdV
l+5/f45NP+KraaN6iS+CW19GoiNvwMwPlKzfoiWJnVSh1iAVr1KHjPdRJvDy9XQIwgj/Q+B77XsU
JaRYB4JNnekQbHW3+GLtwdKcocnrE/uolXNHNOy/nqksULkz3KCBIiskoIaGOhz6Sr7NpFo51GFR
+WY26DtcP3dt0n3TyincKkbcC9xlNU7h+lIgD2fb7+TnmnpKJDvBH9BK+nbuwmPZGjdTXQvuLhEM
5y0luBsD2gGmmJ5y7SSl+2b4dDlOrUKYeFIFO6VGwHD11kUGU5lqk3GUdPK+MjU3K34Fk+5eBlkN
H2cQvhJsKMoE9VkEw3GeyD4fOzDmkZpiPiOWjQTiSGV4FUO0IfUu4wqM41uPtUGf0LqA9QsgrBm1
z3Wjutn0AZ5ekK7/WUK+GFz1AYT0TKBk9Z5YG2Xe66X/d4ZwSVM9gJ5UUbGAjblpaupUw2kSXYyi
TeJivFKVzdz3wJByJBBQL1BMR8p/mZU/kc1lc9ZTJBMsK2C1RRWVsL9lEQYls26lklTIMx+SztUP
mpdsbAw+ohmCqUuJOv3W/eAMxyVJyTSBaTYGHBnNg9RHrtkYu1ASZX7rMH/ufH50GaTEI7Qn2J3f
BN4k21eBVu2VXlRDFMFwSfoYGHZPE8AotW/JL1r3k4aF4MSuB/Zz/qJzO6SryayYKUAi1WkMMP00
235Hd0bpdl7VO7JnPoMcXYAqsozbJ1lrx27qsU9xeau2IEVNH3LzA12LTCPhn8yMvxSVOLRUKQcI
DWxXiX29p/6H3PsPBH8rQsZMS+wCEOa1tYXs3Jb46g36fPD0G246waKt9c0tDeIH0EqqxOPM3K7f
mJHL6DuhDXmjgxmguE0csWzxalZxXkCDv5Xmvkloxdw8y24HMzySWNS/IXI/njd5ljIIyc9YQXWr
vECxvNwUWMTkU3HFZDzHn+JuYJFVXPjLZZpbNoVVdPppBCdJe/6IUyySFm7ZNK3WIUGCmzbZJ7fD
tti20LIwHFawpNuZYpzeuYy4epoWgNyloc91VkoYCYMc8vcyw8gb9c3ux2WM1UsDFPWQ84UeKYgY
3wbyvqIKaRVgaOptRWyHlj8jejLwqGx+KIgvoLjgEM3B3BqsamSP9Eip8qDLZei0pv7l70ziMqIS
BGdVxb51bJQHWtkr8vsy2eM5lIiozVa/3S3kztDJkKHIzDZwcQt2+RRqOeP+0u1bq/NS+4cVeWMj
SCLXz5KFCW/LAocpOmg5GAncySYqVChZdr/AauBHGxTLzQeQS0KFq9nFmw908qC0c0bkzpJKrEjL
mARTG/k0uilFNaTVs7r4fW7hcpkUejLYyLjKcTPWFMMQlWCqaI2x8o0N3C2bpmbegbcAueOT9GAe
osDR3dRvvxG38mQbhFWMycyRPOteOAWxenAX5nGHihplqZAJGxY8sX5AzLB4MnWD2G/9wGHPrt0x
bh25FlwkIljugGFopqIaBazVfrWqL335fVCeLp+t9bebhWnc4VKgAF0FCTDSyZ3QXKZ4+clGqVk5
aQmI78xNCto7kfTI+g15RuW5tKdcLqYxgr8QzY9PkgOplYP6w7hG1Z4lnOIrUojIfaEWdVNXaQ87
9e3ogURwY96qP0aIFP7vk1jE9C8E5G6XfLBG0+5g4rhJbhUv2ySNG25r33TYmkogKRccEMEZNLmo
ghYEu21iAOrpQRnv9UzU2sN+4F2pZLFpXBAxep2qNAQAmwViSRTEcdwaTdMhaErETVHr3yQLPC6o
mJFUhoOCoKVUHmNcD8DGXDryK69lhcF0MXW9yEIuxNgj+poMprxSfm+90evBaS35UFmrMRsLqTrx
wJNoz7jAIo9jCx0xAE6ZV/2qr2yQFVjemB/ngwU/QQeCN5eCLGS9WAPBd2gqgFwO+gBvr585nXI6
Z2jKCb+OHvWqn+ajvNH8PHJE5a71LVxAcT5ZzlOgtayFqXyZ0JTzexiv20xedBR/VArROAeV80CZ
QJIONG9ymdBg5Raudpo27MFWVBlngfHdaViYxnlnEWhSKssAG+m4bXJypc75nRR0PwLpW12QRyVO
PqHtVDRYxGL+JVjeRXs9DSSojqMn8jgPm6BqnSi/C+LGHbv7uRRcD8yI92jQUpUhJ4t/uNthnNSk
iSz4Z6GDOL/Wm88DCTGLqriXryEBzrsWiESOywmssu40yl4ISr14sB/niAhg1jMvTPD+zx5eUETG
hJxdsTbBnmzR8bZh+uPQHid+9ItgqBGE20+iF3GRadxpI5NiFIQpi83ScAx6VAhKy61K0UPhaiRZ
WMadtNGM8y7uAFNjjJfW6EtMP13eo9UviwUCd7rwRTuMIWWGKMnGgpKTJM+HSILYb1Q8a6nyka6Y
BRxb10UujtoXMdWAuYR9wpO02mwvmyP0Be4k0T5QTDx7o0HbwCAtCl6ekbjybYu+geGKFb2Ce1Ea
zn7ywnHiO9ySOh4nwmxSi5Ma7i3LPrYUjZ3j7rJt6ziYwDcJxi10Xv3FtkZMB5pIlcfOqP04H2uv
H2I/S9GFC3L3y2D/EnbPaFyaWrdhR+QGaCwv6PdsNH48DB5rlZa8j8jLYP7+jMaFJKVWsgp94Ozj
qfcUaGKNwKv938T8og50kW18otrTOJ8CCWnjqPx2ko3ldZ9fSXjhIaJYsX6I/9jGt5TmpDLmRIVt
Waj7+qiczEp6EeyWCIOLR3rYoef3VQ0FXZaa+voa3jranfUw+oz/AxfK3+4Zn5omVjlIHZOzsa7l
Q7uvtu1OuwMRnJd7klA8R+D8Jhen8kRjYsdYxAY0xnlX3ihZsctRY87a8fHyYq7H9vN+cTFqKtsa
2jWACqyHprrVyIOmiIoFrCnmfcw4Y3BhamzMSsfMNcpg2SZTn2L7GirYSIm/GaaTkg5FpNIhmSQ6
1CI34TJTK0rTziCAne6CL+YhR40iUfClHUJcEfdk8ZBsDcFqrn4yYVRaR1IK1iCLH5GXJ0wy20zu
a36oX36/QUiu9DPcTxsmgSnMTtdsXOJxSyu3aZYMCTQw2k2cozWkY+r1j23o6A/2HUq1B+kq/HbZ
Y0SQ3LJ2ldyZRQVtETpsMnlriIqaa5f00iQuFmttaEyVylgG5K1VIJ+Rjq28HZqXdvAvW7Lm+0sk
Lg5bUpFpRYXFy8xtq96A2Cqxf/0VBK/0oidZluUhINDn5WjNr6g8VbrgfAkWTOPqAlkwp6UeM+EV
EzSitHdIvtd64rbJoU8Fj9SrX16LNdO42FvNVjBYDQxigwqUVVm29va/NPStJjdLJC4dVHqtLypw
Ibu1F5+0F9VXdsFVe6h9++6V3uIkajEXHV6Nef4iXwsaTG83GRClyLHZZcmKLLYbX6XdKxvYf6jp
sOXiQ+PSSC78VkWBoQ+W5qSTwxokI68+yreja2/N3YcGuNGJ8ic6aVy0wFMYeFcCGBglV1Pq94Gg
g164glxsCCH7XhEmP6iDhmR6TTeKrfpZux4Ur9hnEBgV5RuCM6xx0aLJCoVazPlBJNDT/ZQ8NelH
qkbLZePjRBDIOlWwbPpW21AvvlP35AlDKy71pX36TThgIXAKvmNN62pQY6SwSbEPZnQ9Fs92sVOG
q1n+PKobMp7iwWmHYzF+uhys1shrlv7BU/Z3saYbEz6SXEg2Hdjz2G99wP+iYr9atUWXi61YRGOt
m9zx7kcyhcGAhGogyIOtg7GT/crNt5gS0zGmrvjRAX2Vgvt5PVSeQbkTbhckH6QUoFGdKU4vtdem
2rhBUbbOaGZfqub58oqu35VnPO54q2VDM7sAXlk+tuZjpm7+7ve5Ax1W0AloZvy+nDynxWMmejZY
P13nv58/z3rX4gsT9dJmbvw2d6up3sXp3WUjVr9Qlq7AnWErmHINM2LID9nYG3uaMHzzAe1rYGAU
PyQJ4bjjrPRSrmc54OQSNOCIuRvbr17mw2/CR9ESsi14H+H/WULwBnCXSqiTaRyxhHaeHmtMUfej
4UfSwxz8uLyMl30NLCFvgZpE6jOQSyKT703Z0WekgjEV+LNg7TDQ/xaEBFFYhAXWzrpWMFM876C3
sGHsBOxDWdS68S/XyXntuBhhkajVS/ZxkhRO+otVOMID3VUexHH+Gzun0D4+QNhWbVrsjQXTkKyX
ct7NuWO2LuPNjA7a7YfeWM6+r/L6V1AXl1Wobr3ygvRoiUEPEags9QfpC/uWxQC1e9lLhBZyIaOV
VanOKNbUxBUNBTaUz0PfBnn7nmkVBL6yFwCyTbp0ALgY0nQyMXUmzNp+ZwV0ljPK+/CqfdVGCDei
esflkKXyU+9mNbeZouO8WfpRkg6N3Tq69VdhF+Mzb09BFsXqpJswqdIOinIYesHvC2IG39vIpqZ1
dBJhviCx3ULddrLqJJgFD1pBOi9YLL6ZMTMnKR/ZYmlYJrVNnSgFy04vKNiIzOGCRhfXoTSwQzVO
g+r1Y5Q4MVXup9aI7gIyUpGLCzzuNaws8vh8xKNN1wIveOo91mU2OixM2desWgMxgr/F44JG0FWg
jJGxiq03+LqbofEQH2F+472qf+w++J3yJyy+plYL+6zBzDQ5xhEuQK8DLqF8C3aC2GbTYnjGRFfq
kxF7l08xO6QXDjFPbBUW9WQVrHPBJKeidCPIew4/63k/N58uA4niE9/9U8Y0rsYWSOp2fGF985Kv
e+p3CDj/B2ZfwZ35Kiq9WEkbhdgktOApJloSzcLV1UjkHCIILlakUd61Jgt/6S9S4Ut2Rr133k2f
K6/TfRkt+v/hFVFwAFQu5yhTUiRFD4ecb9qX35WveNvLbn6lHQovOrSi/sd/+XL445Iql3xI1tCP
uQZE/fq32rdxb18bAIPYtsAV/8VDQNcFAkJo+fAlZhJhRtuSsaK/SZKija45FNXY0Wddb1HiX/bI
ddc/w3HRy7bDNLfYJ3qiqI5EC2eqb9hUXopOHVPgLevOcsZiG7vwx9Yu7T4OYFo04AXsSLWHy7b8
S/nmDMD+gAXArBhmNLLyPFVQ44izg4p+tyI+Rlm+H2fHbE4Y8HCzUZAEiNaQ3UNL2J6Q0mQpd2/p
7qjSjazfq+ldRCDhWIh6FEWLyK6jBdgEiehA6gAm277VHNpEUOVYvzTPa8glNEmVto1mYJNI/NRm
14311P8tBPdFlCuYzSoMmEAG6iqgCaKYmzUEz5PCg8SFprJOQO40AkW5kQ/hLj8oEF96TvfmCyNx
yAaBcwvWjWdgiswm7mv0w7hSXIBLCgMoL2YqaLRcxUBfCGQD8NwPCey3e1/T1gpGxUD+Dvmc3FQ3
eD1xWlV0jNg5fHcdnmH4sm6qVJMc5joLQelJucqYdJo72E7gIFG7M/aipHY1g1rgceFVnjAfnpjA
K+brVvMTerKzgyyiI1g9OAsULtLhqSSrMqYzrFlPavfYhQIOOMHm8GO6Sa9rzVxhc0bte5p+ymjs
aMkHWshYS8v/HICv4XbZXDZTAowiqLYJnVwFJffLQVS0TMzMRXxJQeKjRjog0sHyrCF4Vuz4Q1nQ
wgwuhtWWYqVBia1QbthnaAMKcHWv3hCoZaeb4ttlg0T7wgW0Ksm1oSbs0JDeyaV7ijshzkVVVNGy
cTFtkqJuMhjrd+d2fh875WPjJp6+D3GjbjD7cUwfPlQcXqwiFw2GMs0bk0mJtHKBZz+ysc3GN6bO
+6v14+u1OZaPFglgGgzKVsZpmGt8SAlA1oshZ2P44mxU/R9pV7Yjt65rv8iAbXl89VRTV8/pZOfF
yOh5kmd//V3qfc5pl9q3lN0bQYAABZihSFEURa7VWorNrES/ZN+6Azl1+/lni9QYiJ4oleo/rysl
MJfGBQNNJlmCaVrccfMnqY2cnn6+LkCoEAuyq33Ul2Vrjgx3leEIEYyYFDv9FmE0+JvITdRcun3c
rRaQabyS1yjjUGgNM5M/o0k4xb1pvgeZG3tNGkZHoJ0gZPODW2UNTL+MrR+5W4B0peABa9knZ9A4
+XgJJm51AMfmPhPVdzYzrZWSXOCoF0keJYY/XwyhNwLMS6vP2YB3/S+ptBeoKIgb/DyX1Spz8Yrj
3wXGQ9Q6VePWz8NdHkRnNAnjNESZTnP/gOB8+/gFEL1h6DqOeS5gAfw6nCwWgZOX/kVzFac42+50
JL91QPpH3scu+MqbPC50pWZtTkqJnjukegEDaKl2NiMReFBc/Q84grZd500cF7amCoAplGEptqby
uKCLwcFoVAa8enKSgAoosCLbyO9zmf9KA7fx5baY0izStFd+hMJn/a3Zrk2d4sa6Y7MckkcEJaft
uILhHtXAiAoMeCmuoVYsV4xwDt2Yi/RlSH4I9BEJ4HZAq7ck1RmZGf0xH9kzVhwsJi6ImmOBjXI4
07MI+Gj79qu86cT5Y2aVMe74EBkfapzWoOw7VQcGFQniE+8j6oGCwWbjwaDh4KKmHuvUmhmqeas7
qeqMOWZI8IR1kH8iqFg/6G2GLm8RvPN27FQBvoZOPMMAf9Cl1VIAW+hjxyoKkQfo8Rv9FB7CIDc9
Vof/gzv+phFX8rjTRx2lStVYBaMy/zOtUp6QyU+uGuSArw59dS/spdmMKjomp1Ri4E2Sj9i5Coju
QS7/+8ybPYTIThqAfoboFcrPojXd3OUrcZyfdlUEapsZ4pIBc95JUUqeqpt3aR/+VTWFsEKzuaIr
cZyP9kul9pRC3HK3BNIXlntJbneUPvWe7DGSYtG00+bpoBsagNU1HEh8FXaIKOnnuQLsI54ZjPEv
WV48QnVR+Nq22psYpvfqVM9JWdTWBDH4w56I9st3Ce8ntu7g8of4VYv6ykR6cQHMQIl8Jkk9uoaN
OijADXY02V3f5Nu2etOJcw21T6S5XaBTqf1OlWe9FlzEtlOvlW04ZyjrJKuAA4tGkN41HsId8apd
hGcZ9Ps/M8o2EcEk+967M2YljztAF7Pqp7mCvKUirqzfV+pZlh6y5rknQjQ1kUNwp+diZ0kqEcii
3vKF8f2AYfy5uFlcAwBnoWsK1lJgK77WivbrwmqZuJg+WOYNFcERC9yNr6xGuLaYdoTvT2bm0Ppg
zt8t49t1fxOYhx+nKebWwJM4XFpGv2k8owCI8WhDwQxkmbvSByhSDPvNGV7xYlc7Fp39UW3q0Ajc
IpnhzSHCQynITUWrxkUFTZYToqeQUdS3RXUjN+eP1ehWanBxoG9pngD9ncW3zqnpU9vpTtZ8vm6Z
be+yLRsNsrqMEZbL6GYrMRAgFpTi1O4mlH7E2Y/r399ep7fvc+dsI2VtAkQYRJq0d9rxYV4+N3Mi
uAuJhLAduzJ4HuvJXKQQkjT2rkjnwDSBw9vEn67r8v9EtTdlOKPX8pwquHehc9RdAswretM+22ke
Sxq63bi3BTtfpBb7faWWsoRhP1KIK+j9PH9ZknOmCjbmpgjgvWHchyC/5KcgMiVSSkmBCNLNlTMp
rRNJWu0YphAcQSSJi9B9qahFPUISpi3S51d+QCf2ysrTnPwlvGM07on3Ie9eqceF6nSqgQIlZTi5
ZbBcmCTIsuwjRgL6lgIIfFAs8m1mhSaFWZ5DRExuJOlLM+yIiNpiM3quRHBuB+StnOYzREjINsLj
aJ5iNUcz7o+MCNxh+6IB3C1dk3VCgI1w6XKxnDQd0OkxXQFoevbw25aufbYBXwb3Fr35brrEShgX
G6S6bxrMcuAiZZ9zAmLKx2ESRIaNpTNZP6qBTQu+X579YbT6MTNsiDCG2hsAB2OfQrx4WN1+CR8F
0YGtDZeDrGXxzw9knuNwCRU0Yj0NXrJf0E1cv+ivZAjCSxpbmmuyODvVVr3gARaXNHI3+kxWhhIk
KltsBnfcz6Ip+y2/uNCNMxWQsAYlsaAbY19odsm5zj30ULos7BUfeCa4EMaFcxJhpD80mbDQciKq
+aQTwaxu3I1MBn5lmhYr5ZuciEWO5GYgC56T+1IOLCoHeMvZa4kJecLJza3L7YU0bgMXujWAAgEK
zeG9hYZAAIn5WYV+mB3DUK93xj9/QLiQxx0cttkOVj5CuyZVHnIlPvdCsqKNvMGU8UJu6QAG1LCO
l4FinnPcv15VWs4x8Uvzy/XdtBEbLr7PHReqmWlm02HJ8kr1kw5ZYx46aSPasyI1uANiWcAhXPUQ
04e+/oNV+jAq59ajF/+eXC1QMVwu6r4WaGZx5bB8iiKFMs2yNvPb+iYJQd6p/vNXqvXy8WndgrEd
MyshRLM/T/RzWQjSxu2A8GZ/iwsIPRo1k5lCQKR/aeQvqWY7k3lXhInT9raDRq98vq/V50KEKy0w
mMVtXGtW0m6YILfTfizdJ/0DjL9gskHDoAL6S6AkcltHXZQ6TdQED69p6s5kdCRddnXLl0RUDlsR
aC2Iu4I3hlqldZQiJmRHG7j5TfNAUClpf//zfbQWw+3TpJHG1KghRk0SdPqhJz0DQFAlqpJsmWUt
htuuYd7bRO4gplKP2fBQj6LHva0Dby2A26igeZ4qLYYAeYe5j3BX+CHA053Wm/wmkE8i5AKBdfgG
yW6ps84GIZs71QcVjxykvI0odVq0V1+3j2DhXvfZKsdvpajP1AR6LcpjQ24y+nT9+1vRZrVur0fT
6vudVpE6UqBIGD7lZukYSxAN/1YJblPmttxPZg4lirTbg/AtiNJWEKmZffmEZ60HW8eVHrNsJppt
QUSqH4iRODqMT+x7jK7G9osh3SGKCyyzddtbh4J3XZDSlFFjxtJpu+HQuGnpWKNjPQNQAk0Yfeba
Hoqd1621NZN2IZOLCjTvBlNZILMLBs9Ge2J1tO5tMEOpX0KH/GLIV9clbiXI63Xl4kNm9EY/jhBI
o2+ZdYowkCPdtYOfDB/ISdaCuAihlDPGjli805dbvb+fLMGzz9a8z8XScRFioEkyqzZbuh/SU3lv
oP48gIt3znGBGTHuU++q76LuekGYeFebQwdFITGZMyAeNMSJyrqjywO1JO+6mQRhgi/Sdd3AFg+r
V8pPs7UrRsHqsdW/sr34Ah0ZiySdMnw/6XMnLL+VelBGx1b6aVi7pjP+5dbiK3T1MOUlQOxhKzQ0
MxxVUjj1qXNGgGnVu+Zz8v368on2ssqFj7YcKksbYCjrXA8OhuwCyc8rD7hFLuuhtmph07bIYlwi
IZfLPJlRhhNEvk/6u2wS7CdBYFe5SKHIrQFkC2iU2E+t9Ki1X0pFkESKRHCxoZdInxkaRBjdYxu/
AHKmrwQtgqINxEWFpJpAqsVEpNFuGkOn1ILK3o+SJvI4kTm46BBrU2OYLEEJP/U+nDsoXEBZknNx
YNE8uVMjRxQcBCL5Hr4hyaY5l6Eb7b7oWeOYigimSmAgfjB70IzRUNm5S83QKbrazaaTNn2guroO
rPxEdhfWYNcgbLMut0MruYb2AnpwkYHU6xGIf3YO1SZqW+k1JMguiNTd7FfmsjnlKsh3xuP1eCAy
Dft9nU2M9ZJQZhopfpyLO03UTikyDPt99f1qsiK1aKDMUt5V2cm0JzcnrXddCdGJx09bK5VBytRk
+/M8gXueYNIq9mx/iJAWs96K5K4/fWDa8MIZuJiQzqAbzVjYqe0janbUWJzI3PeNCKtps2ayyhf4
ueuCZhPtQggCOQgboox8VHBPBBUTNtHQCNIgkcG48JCaJYrgLDtJtZsESCFq54+W6GFXZDC+jy+k
UwKIYug09c4SsLaK/Cn5RB41AOoaX9C1hX4O8vO6lwg047v6ADtadhKBTGVuDs3SI0DYXkHz4LoY
QSB/18030MLo2AJqHXH07qSN+CeYcHtLECgECavG3TXaRZNyncW8uVwwxfBCohF9YefKvGsxrXRd
KdHacWFimkNFIuwG0APsGB2lcuc30V//TgYXKkoq923NEnB9DEAj6ZjGrSVUZHPRFGwnUzEYniG3
aBXuFIWZhL2bmUCHlNCPYWWOYVA/w5QQEcCFbCdbKKtiWkdhj4rcZkqKSA4nm6U+gRKgeouJ0xD4
cZrTHIZddid65Nm00ps4/q6u0bmc7AkeQexPiXZblicpEp2Bm/Uu1vX4H534e7pepnmSV9Dpb+LN
1l1AQWzuGA6rfrjuEcyr3uXiK1HspFwdHradg8o8hah5Aj+HOj/Eo+1fFyEy0evvKxlmKU1zSyDD
OLMJxjKIjvSkAyPM3g278iwqSG/fa1c6cTtpyIkexRrktccWTYAleuYKHFDAls1+UjDPh64sC+7S
omXkNpbZ5kDHoyC90+rbso+dKhRSfjNLXLMUl4NPfQFsPxNaoT91x8hmmyronB6wboUXgQlA2GPF
asPXBHKnb04KtFj97YWD198mR+0V96m6+1BZYGUvLi+PFpAFV+z20i+Olf0ymwdJSdx8/GQkgmgh
2r1csFApSoe5BUnDcIyi45Tvh/JR4O3b4e9/m5e/pte9kupt/2qn/KYGR+W400/RsXDlA3lIngGX
7hUgZxcmSyK356/t9iJ1SdQiNOlP6hHwI0dlb3nzT4DlKgyJe6/8ZT5f15Ut1xUP4S/ymWR04zRC
YjxL+0SS/kr65SCpeTAn+i5udFfT1XsMfrUfOSrfHIa/0RtFS0jN7lejugvbu0U+hIlAtc0NrQL5
DMNpNpB5uQ1ttaU9m2wxa+m4aGdJ9GaynZ6tBHDbOQpLIC2zqoTOHlWpq+/TJ5QJsKF79RWqEayS
8kf4Q0C68aYWt6fTubLtEWxPblvdpvHtUP7Kc8FFXqgZt52TtJfMxoAM84neMESGdhfe4waMiW4U
d1jnhe19YDbmQi9uY5t2USsqk4kg7Oj0qTIPZSFI2wUuwXOWqB2Jh/S1TG+NZyPBKWJ8YBhrrQZP
VJKnuZLJJZxiSAsnL38vyQcYeC4kcOf90HQ0ttiTU9k+S13ozK2Xh43gNNzMz9+8jOdTqEgY1zp7
ZxjAH2jmD2YPEnjEWrysXg9Am7F2JYiZbJVZxETJ80GCNpRGriy9SNZTmD5G9bOpimoGIutzASEt
k2VSmPXH9HOYvrTSp+uqbH6fKAaerjDtqfGPqNEw9CmmlXtXjUgQd8pOHjvv34ngbJ9Ymj0tJRJz
pTnLxU1WCXLJTbOvVOASf6rR2oonqJBUt4XWekb8Ldbup0awUmyl3506KzGc0akZzQmGonu3ah+z
8aCH91EtWKntDHwlg7O2PSrzAKaH3p2PxtE+se7yH723vGh7UfKzXXtYieIOAhVEKkWVY9VaXwnA
TnSKA+MQHdhoQPxV1KYv8jIu/oNpRW7rhd3NiqOR3EiiKu5mRrBShov9bd/kfdZDGW2nBwRAwIwl
kgqx3rdznZUcLt5PWpFpYcXss5sCVmEF9cc+OuevZEH0nIuRhpjzXvE6HhFdmfU8SZlHdF52q7ox
sOyjzIlem2qGBnQLoidBgZvz0OiZZIIwmfkFKGKK9ET1IBUN5m+Gz7dVtLmAUERlLKmW1bt6iIL4
j1J/1LLIszUM+5BEcCaITMb3LpqpXRI5xgLGNzLIAFq3OEq3jHpgxl/ZiX2RrysCZ+SZ4qNJiRtF
xgqWIDsocP/zyqByDTzVOWTXHopgPoX+9BvQVLuPcVdgTOR/Ad3mQkhc57Jdq5AenukhdhMfSFF3
bGgLqwtWIVEfunB9uTjS5yAckxdmTGfwitYZ7pvJCQ8o0KYvzWE6R6obRo76eP1MYRv62rbgAgrt
zG6SQVfuSt3oNPmprF/C4a+Fpk5vPBAhYKtoF3LxJVJjHJ2stkQ97ajAiVK8rWkHFG5Rup+/i2bh
BCeazYWZtFTlopogblFfMO/vZHriKPOx1gQvotc9FVWsyzzGNMsSD1OQIx8xXHuyfYbQlh5F6lwP
KTo/96bQGNbKmEuqD1HykkW3k6h9WHCc6TymHlX6Qk06qAJeOrStp8GUugBmQ38bxZv4h0rp/9tk
usylHI1sxHoBWh93Gk+1sevLu2kWvBpeD5K6zKUbbd9lNGS2maevNlrVa2o6Gvk01fdm8pFn1pU2
XMiYO9QNSAxtCO7PXW74igKAVlU4fM/i+v+/aXWZCxV5O5Zp20GODBu1t2Sv3oN1u/MZEZIKhED/
eox4xdO6Jo8LEpaaljUpsIT2k0XxIA7iJR+pAXFaoGJWAYLveTiLT9Dtm+hqPblokdC6H9Xm1RdB
PHtKjsMpAgrs5DYHNgJQuwjDwu7l6ykWkNIu93KySEmcs8Vl7QbdfTE5MTpwk5vcciefjdHGv6xK
sMICmXxVehhjvRspFC3GyAcorG+PRXDdiO9iB+BnTKIbxAS4t6bxZS1NGYo5bQwQkk2zq3fRNyOS
HMmK/7ou5l3E5cRwveZ9i/GaUNLBm04Sx64nh/Yvs3Q3K6Ly5ruDixPE5T6RnEVZrEKQLb8YjZPO
i0+V3ZLdVoi9ojFx0eJxYapEVwslBMJ6ZTcpn2J115F/Gjs4fbgwNYLym2QFRLRRDBbpfJ8B3KsY
eoEbiOzDNF3duJVMjdShh5hkObSWj85WcNA6uSl6DXv/aPCqD+uWB/iN+o57oFEpHg1iFUt27P3J
Y/m2/bjsqkOFZFFMY/JuB3HimN4rvVQUFBNaKqMvL34hHZRUcMIL9eFioNEn49z3ENB5CnFNIG9H
frTrg+U3vf0TMMBtl3tbPy72MZQHXRkhT0q+pp3bIrITwTTSti+8ieAiXV+VmUFliMiUXWkHQ0kd
OUN+LWqTfp9TXBqHb24p0LxclxS+oDx1Xg1UBwvsnM/Tkd2Rw0JYJH2fSnPyuCCkJ72sRCnktfA8
BoE5nexH1iASP7IAHgXC5hqRe/B9L5IqLckYYi1p5IFIFVMb0a/5HtA7lsOmejBFJLiPCfyDb4EZ
aTF2eguBoXKctEOYBbMpyJyESnExKV2stsJ7yOiDKPA38ZqdAQSCybWc+ETdKBC1i4hU4mKThOcq
NclgtnFxo/QWOATSKFBJECb4LpgaFpIrm0WlGLB/RuozPKbrJ6BIBBcoyikyCpli0axqVzcoMYjo
e4Vm4UID+NatrmPuHc3oDFm86iF60AtnOko7TH0HSSCC8REZhgsUWjaFUSRBpbRnWP+zQ/ODln+5
vm7va3aXu5ZveKF1V0TA1xz9ZnYZPWUaKKmbArzqsfSToOgcgbx3WTQnj4sSY6JLms0MNT/8l4Q2
/z7ej+DGoTvhc6wg2PI9L5aVlrE9Q1qs3gxa50iY0561/RDuBWoJjMX3vBB5BkqRDu9o/NFfvMy3
Iwe1Lh9vzQFDCKpKHL//GHeAW0suUswhpelUEaxlC1ojvzB2Aq1ExuJigzURJZxZOkGRlatuiWnq
v8sGOVgvRLdSwRbWuGSitLU5sSbYaup2VgavFxy8IhNxIQJ3qaYeLXw/AmQfYOR1XxGBdgh3Exck
KAU9b8sSIqrgyNVAN4UQ0f8If8geFSJqiE54jYsQedRrZdlB2nxkWxfG8ahfHYDGgy61XhBhBcvH
P+TVkWlli8JUS4NeTRz0a3RJLggPgv3KP+VNUqTWsQWPDnO0g1Q3cXtrLuch+y5wbHZ1uLhbX+4c
nTn+KnEldW0iV4Yy1W8LyCftp2kvuXnsdgBmozt9dERDcaLjg3/diws5LAYWicAVvQQmSu/DHpPb
0qflaO+6HQrIz9d1FNmLCw5jNKZgSmTOUd7myDPbR9v0r4sQ7Fid/RdWqyjVGHlPmEtEgyel+1aI
ci4SwIUEKlGlkth2Ur8OP8KH+sC6jqe97s/dTj/mgHoWiRRJ5IJEXEaTpOeIeHG/a4azXIsOCna+
XfM8LkIYaVYmBjtvzSeWJTfuctLuy5d4L++JoCogig86Fx/qounIoEIZXKK8SR88szPcLEE/nA5O
dEPaq7Hs9uh0TRCuQrVHr6HoRipYT555spe6Vg4J1NWNvW0F2SA4ogQBg0dDsJLE1KMWKurqzzS7
02KMo0teXxyue/rmZgLmAiDXLBkdkyyerDydZHbYFDLiktkQDPgAbYH0gMMUDZeJxLDVXIkZ0WVQ
yZIGbWSvl0+y6iXDy3VNto+olSrcpp0zxW6IBFWK2B1fGMMTuQ0xVO0TP/ZFgGqb5lkJ4zawXqWm
DqS60a9xKWvz70lyG2k/K2BjXNdKtHDctm202SIVOzfs2gvHXRF5VBJ42qYnr1ThNm4mFR2YsZht
6iMtvFz0CCz6PrdZ89leEr3H9/PYx3xukgq6+LZPoDcF+K0otWFrk4wJyF+rrCqM3322XVUD7Sw4
IwJRe5FAI35vdlYqk2KEUbJyZ4X7pQ6uG307vq004k5xW5WaCaUwVnGYfUwTBiEgSu7/Jkonf40i
UHmBk/H8r1Jl2SoArKGPepTsk64cl1ZgJOZE704HIDoC291WyTsCpzQlUYbnGVxj59rru9Tt6i/o
0gpq9asO2HyaN75gDZlbXZPIraGpy22kjShNUs8GXPptjAPBSY6h1x0TAKax0Svt1N8gLXKlwyKo
74mEc2G1KPNSXmwI13bRXgFS0x82Pmyme6tl5eNqaYTYurBciYIeHgsTHyO7tjt+YY7PHjREd/f3
cY+gHwloNhgWUYjNP2Mvsm6pk0I631rsg2FMe7nOD5nZualRCkrY73cZkU0VrIqqBtBKmb95Slqi
5QNROr/vzBrsJYl0kxpy9EngJyIx3BLSpgF094Txir8Jq1s3Dsrv1nMbzD/+HgAbStH2fp8qQTPd
1nVLIbr1DvhsRNNN1rZJj1QJ+RiAPwBG9VlHQ393Fp1T7x/b0EEGeChkXiaA6VC4vjx50YQlx80y
d34XnI2HZJ8Hw+lXt9dbhz0qU9yo9NIVld42SqaQSnRwUelAckVv7qVUI8wyLbK7zi9vMLuyePKn
7js6QHfRPQE7sfE9+QCOMRS1ZbgJHJQoaLS4FIlaXJ6QtOp941xXjuwCUOVU7MCxa38FV0sQPoog
0jbOHSbRREyTMd7yDq/DHGDHpocZk98zyPYKn82JSd8YaeyfgAu/j9IQB5g0xdANQ1b4UydZMG4n
50Pvl43stCHxDC12LE0TJPKbYiyD4FkP2uF973IdF8k0rKRhYuzWme1fg3ImUytIazZOONhIkWVM
2CKSwDkvpcSzAYCDoez94jerb9exkxiugWrw4ieAZTyogmCykR1CIMEjhw6gWesdsY7V9HZEMY/2
GpHHM2PNGgP2AivvW0HL88YKwv8sDU9VgNsFBeilblGYhnNqS60vKa48Hmn5KBrv3V6+lQguaA1q
JWeWHeFWf9f73SEPgH1xw4Y/0E8d/HOqQpso7Iogq8BbAjERU3iVvYeZPWpWa4Ml0/u7iaNw0++s
i4NNzBu3Qla9jZCsqCZOGRncYorBl38UOewSfSRM3oCrpOJIlUciB7BFeKinLuYlms/oIRYcBO/P
Umj5JpWvAyVW3FbVDKnamUH2Y0z/0TjM94zpjO6w5UQdfczFLxMUBnsJpGvELPjJa7vCalUVCROR
tMe0pzGFg6PWdXNQpr5yp9gwOmdQw8cUBLOCF4vXjfVOqqLKBEDXBtg8OOfstX5o63Zh+6A7JH78
ZLomwKBNn0GqscKDFExBFEyChGhrTyB4IZfDIaSrvEnBqp02kRm1vlH+DPsbCqacVsQsuLWgKxm8
AXOQF421BhlIX370ReHrUXNTWtSV2y+2kh6u+8tGJqQA1E8GWrlqYDW5CDba/ZBmaoaRMrRIys/G
0u7lNP7+87qUbZ3epHCXs1DNtV6nkGIRjH8YYKeTjWDu9b0EAqhR1Oi8baU3aVzsN4hm54aRtP4o
905udF6BO1RBRMXQrf0NiHfwxQK2EkxnnFI5bWatKiWUdKssOkRKoXlpps+CDb1poJUUThkbXdS6
KofUL3CYOqXaeX2d3qpK5YGzVnC8bC7cmyweWC0ELnOsppAFYDUHcFfOIEtOE/513Rm2Mg7lFU3S
QDJHwAJxGYilySRNmcHD6Y/Om19aVNkKN3Ol2p297g9IarfVAnrlf+SxJV6FKL0JQ1ObYSjV1pcA
l96vVT+Gu9KKK4GxtlQjGgQhSdV0AgzGS1Ex1eZwmZC+mXfGUb9pXImxWj4wVsv0KL7HbJ2gF/K4
62FrYNx2qCDP+qT0TnfDpvzLz5LpysGf0F4I5XFx147VrJE6JDx/86xHR8kFGBFScHmfuyLMmQ27
XSjHpQd9PIBhFbjkqHve5kPoZNMvXdTauSHjwhe5+EdBHBhGEnxxCuPRWTLdoXr7oNRCJreNcxlo
mWBnYLcYDYwol56RdIOWJxLIjbRduKNPDMCy/s2YbdjKmTei4s6Wpdby3rWXmHmttibksQkMzXaT
Y/2ZTdbKnjm58nfRDW1jHS/E8Y5fW6k1Mu4mS6mcSjlo8ads/nw9cGwEXMDq2qaMqwrCLeGWsMyS
qUz6svXj7tCH5ygR3Gg3Tqn19/m39hIJRSX1FRI2+zzQc6mAcDd6DJcnNf3yrzThISWqmCyq1UAT
zFf7ZQ/UHpzz10VspUgX2nChobPKJTQTaMP6fYYDnrzTO2PEhcFA+w11cn8+oLSi3+VnUUq46Qtv
duJLHujY7xW1LaCd1DnT1Diq0rlz93xdQZEULjoAj3scpzBvfXXCu2qpu2Vs7rtUhMwnEsN+Xx0e
/aTWFPgISMeSGA8yT3GeecWiCA4OgWvzj+v2FOcLGMrg2uN4MInpx7ZIhEgRLtJlsaSlqgJF6q5x
eu2USqOjzw/XjSLSg8uJaKLWXdnB9HYX7kxqeaaICW9Tgo4Cgoo5a83gb3EFrUBjO8Hs2ljtzGrZ
G7Wo7rO5UisRXL4AfsK4iZmIaE53chlYBQYkB8EVRqQHZ47SBAgLoRDSENlLu9ArtMN1W2xkjqDn
eVspzhaT1VBF65iEmnqxdJcWZ9XIA3sU5HMiTbiwXFBg5bYGkvs4zQ8Yv/WU3PCuqyKwCN8KXtiJ
khLmVs30dSE3iqQ7Uyaod7Dl4K6U6+V6Lb2sNnrUKbOdtlBjyQfHHoKBPObRrQSSUqtvnKoXiNtU
CWgyloWsUzP514p40pYktyGuKw3f1o52vjcU0WzMpgtYaDXWVGTaCo+eAN+o5EWDkKb80QNxbKk/
9/Fp1uzddftsusBKDnfWFGgOqiYFcqi9GxPiWKloUnlruVBCIRpBqU0GhgwXhrU+jyVlav1+JoPT
YQLOCS2j3iMbbQVpwFYSD9ou9GhbOl6vUD+8lKXVIRpJZ5kVbtCd6+WYr5Nc3ceYP1pzy50muHVt
LB5RQBRmq2DDxdwKFwmkOB2RgS5YvNCO/Al9kgGdI/rPtxCrhRJ4gabbpsVJaRc1nfUEW6jX5fue
Lm5vAclfjkWLx0zNbSPCtCC2YpiaxY98S2ohx12FqNN55cF2MCN4TM7o6guITz+Jss4tUxEV9SNT
tnSiv6MZrMYJQFZzg4LMefIW8IlkXytcJbOD4iuf/qA8v6UdwRoC+Z7YAG7nZtqWKanyCdOXfn7o
Mf4Fvsj8xAjbm2c2AClSj9mEX0uCa6RiAXJKt/lXjzijhCrlgtsk5hHT526soocyp0V9l4+a/Jib
I6AUaDto365v541QeHHxYptxFQoXWZKWkOLiRaVgie7D5DDH+6lMHSs8a9byz3MfSAMmHlowbRVP
SpfSkFDJpNbq3o/nz3N7pCIYo43QcfF9FiRX2mhVOKT9gO/Xdugo07iPZXQhkEjk+ew776wFSmsZ
7wBEtfh9XMxVI000GvxsxrBq5XxtnfqpAA3lcJzc4dufOMim/6OCYmiqogECg/cQu0uThCyQOQX0
0H5Ng+ST6bc/ZrTrynt9dJWf1z1jK1bhRQAamiqK2vyBoqaKBHrorvdl9dyTWxtQ6NcFbBpLN0zQ
5NqoDplcnC9Jinlque39VrdzZ0jo5JAaT/kKsPEEcXfreQ8Ugm+y2GZfOUaMrdxR9PL76i4zHMlp
XelxAIGhvkvuI1fbiwdytkXiLRFzUSaKAfwVVqsrvOhHPUoavzHP/Ng67eTkd5Kvn3vP+hLjQhaI
+na33oxWuxlryqkJ/nhQ76BmI+/qA/HAqoLnvTFgLW1iTt2tAPlWAANpzKUweVqUuBohbMRcJMOu
U76r9x3r3GQ0HTT9wKm2Fscd1ek8xha46lH/0msnmd0Fc6yq4n7AJ1dFPT7oz4NqDiwc4pkUgCwR
wuDRnAVZ9Pu5TsT3dRjkzFS1k4VuQHhjf5zd6JFNy+C1KLzXQBOD+fofmGA4i/ogNrfzKvRy1tLD
prRA8YSHovGkW8+DEDaJbVc+Jq6V4uwz0GixbRZ7gQB/UwboqQV1NCqTf9DTsRkLdbxTGkgQUeLn
y8ozsSdt7qoBTxn1wXCb3QQump0GSGzVw/Po51BwSm4KBEnua3MAHs75Kg7R8rJu4nLwUwCilUHT
OEMHduwBz7FoQKtc3fRHUxAftyy2lsnFrDGTayNXCygZ3QyA1koF15L/Rymkb3jXAEQYn/wOiWXV
ZlyzVZSeoj3KRnhiQ1CcPdXJEYxTR3RJ2WruIHiC0jQCDjAdWfdlzCjDTktqwE8iZpxlV0LOGPkJ
OH4GsFSPweKnflwHBaZdvl/f11triWIiXtOhpyJbnHPaltqOSRnj8LR2aXdL4/3172+upQm/AOgZ
uozAy3upWA1/BFYsPPK/I3e55SRnk83c7elX29NF87+vF2F+v6GlCfBuaJUxFB6PJAOelzoyiQxk
U7lZ9jUgNok/n0T8WVvn9FoQW9vV2anKzVwPDXzfwBxS9anTgwQTB9fXbyv9Xcvg/GKqaCl1FDIm
7XcfPUnSzYjeMPXzXIki/KYnYB4XOT3rM+IrlmmJvr52GAYfjBUgiwSIvvKPMcoQ3tl9CATNJrJ5
vu9lUKeJdBN4Icze7LxkDkM/p2D5mcpJEu3hrai7lsUFibhNongqugFRt7jF1gFtLGsVLAD73At8
fNMPVmpxD0LaVNllbvYDZgfPiX5fx2djfrzuBpvGWYngXA0Bo6eWDW3UBmMt5DOAKAWOJlKCc7Sx
DfVCi6FElw1oWfi21KkDsIrramxdD9ZG4a4hFJ32ckWgRmSd4u401bu0+m72/nUposXiQ46ZVsif
oUpRGR6lxi7qJ8Gg1qYIHQVY3HLQGsfnk7itDrWZw5Pt5vMEn7JerquwHTZXArisxNKTSEpHCnOg
/qL6KcbawmfNMZx4n/rjKfv8L+Vx58AUVWVVyZBXMV4kwwUjTtBIjobWIPTXxo64sXbTF/6rIZBx
uIyylLJ8HCpI1JXaJ7V5WIr7cpyDVuserivH1urdgbCSxELFKk7npm0VY8noaKSnKusAXY0Wv/mX
3VdOXz/Z/0fadTXHjTPbX8QqkiBB8pVhkjSykuMLay3bzDnz198DeXdFQfgG19py+UlV7Gmg0Wh0
OEeVESqI6o7oT/vbOqAa53uUdI6ypXjePNULTzFIZAovurb2ZVB+lN1CF00Rwjjvs1pW25CV7Vx0
rtJPWvNfTB3f51xPqKFroCkaPOn7T32Evohpeo//3CwX53pmu2xw+0BCm6MdcqldbT2myc/LRsA+
8sYIKDJI6PEB7isPLbtmZaYXIR4wi3qM5x85eWwV2WUt3IqNDG6p+mk1htWAjLC4ihWv1iX1EpkO
3ELl7ZyBFAIPSwoIKRKoybXh7C4v03P24tI6cS66XNciRt0UzyF03tZoOLgh7rzrMShqdV6FMHj4
snwBsppXZ66Su4Df3smQE2Vqcv67G2pzHimWcU2vrT5yTSVY3nWhbraK869TXAMXpMSjDCyATeSt
joaxHDMB1KXkXhWmHpDFYakp1krK98spEUlrxcqReji1jxSI78Crq73iSDCf3JeSZ7rQAi0dvcwa
0FXASvra1TnpXEb13GDp9MAEzuQkcaXCrUFiynI0gq5wvmIzlpUCshhsTVTuLQcU3FVC/HlRJTMm
whyRhZ48E33gFtLM3EmaSrXLmxkN2QxZnnVwhpNrpD71+wAwLrv4blqlUMOitbPR/q1i+QCOyOdg
gew+ak5SIC8VRwGNyN6JU8m1LrqJHIK2DTA8G2ig5G6iNQKDQrRge7pi9ey8CLQ++6p36l5ZzIDQ
wa9J+uc0WZCl4hELzEJEKiafrxy0DNzVzXN+FA1ffnTKP/cn+pwSWA42ZqUlFi+wETSk2iCvR7ck
EhGcl0rLZVEMEMIFVXmlLfeNfaxkhE+iQ2VoRAVCsIFk3ptnq9bpMbBj0Nre+795fqJTiVce7te9
jEhBdJsbGpisYe0OzjD/njS7MUxTdWKu4hmjJjzWFjqYm2O/Z13T77jPX4njTL+paG8Nz6rZh77Y
51Nw2cML4i7juVvZYE3SeJC9dhF5M/Zq1mOSdlC/VrOHWQvXaTzpaIzgNL0SwznYtNFLjVCIsedv
GHVwDe3jZT1EZrbVg4tY24noTWZBQBz9FauVZ8f7uLi/LEOyVnw31OCkxahGkDETQ3dBW4UGv8YG
2GZb594YG9Wfu+/tovHZNLWkNG4nyGva61n72kw/LusjWTMeawTdd+jqoBoy003/yXbKU9c1vpLI
EFSYCXExxCs1uJC0KLIsGwnU6NsvjuqqKyA8jdC1/rJLWa5OYmYGd1oweDgnsQFR0+IcE0V7sJLI
v7xoMiNgi7p5Pmh1mFs10ybuTln5UJvtcSGHRYriLdsc9js2cogxY9bKwubUNpjf56OmZbt+PF5W
RuzN2LDC7+PPN7vbs5mo1gxtuoANOoFBJQ1mb/LLYDpEvUseL8sTLh4F5w3mIgzU3rkbDxxLjVKq
uHxy48dqfiuGI9FO6GyU3DlitTZy9NeLF5G5bG1WBGz9JVDcepecor0JMGATI0iVJLkk3ClLMzBn
j2cLOlpfC1MsdI8sFdYwXW6LDKjxt3MrcwUyGZw1jLldR40Oaxjjj5XlpcPHfJQYtkwEdxNEQ7Ia
IzO4bD07uhvVd4ms4U64/ZuV4m4Bsq5opccIQpCUNwMtvCaqdnN2GKany2YmDAhwN5s2oivHwEzr
6y3BhFuJF4MyBuGknBpT30WK6UVWstcZ8/sEqhS18zrUDHSz29VKHVyWz9wM7/G24jk92wS9NGsE
8WP11VHvgF1x+fti/dBsgTELzDhYhDO5oQCLWLjWDHFN9RhK+Xr1T8Ajq0WIzAKTdf+K4iyvUdWw
i7oKA9590rhEia6VeVauFcuQkdiLslzoLnoRxe1aC8bYsh+hVXxkgDNoCC/c9Lu2n/yUgY2kbvT5
8joK92kjkNunGDS7Sq5BoA3YsFVVbwadfrksQvR2eaUUF5jQmagZZTKIS8/Gvj0WQAivD52/3rHm
qURe3WbO7Y31vWjFhyk5Bkqn2sGOpdcrQPO1A4ofiQf8FMD+Fp0njYhZau6SPM6pd7XSKiuBvPzY
H7t9tid7ZZ/5iS9r/hG69Y2B8AFLrGudqS2QpDjrjuTUM4f0MKy2O9Np3+bxqZ/6fesY3+qcuhUZ
g4bmkievqCi93U++MFIPNhZnxG9gEA4awA51xc0B8mnekz0batGB+HNIJIYqPISY1bEtjMxr6I98
7c9Irs15lTZQHPrN17kSRORw2VDZJ97s4osIvo9rsCMyKjbstEQ/EHXSYxZe63Q4U/LJoba/ptW+
C8M/zyaiD/NfvQhnOmmsTrQZoBcJXXP4pIW/LisltpiNAC4QAIzjtFYRBISZy45e7Cfn5et6x9qB
6r0mS7hI9olvPkoRRKtzC3G5jkFkvbtfysmNqS0J24R+a6MV+/smNhyKEiQyE8TMsW87P+1BsmxC
NVBnRFMOntPobHr9fYBdtg4pe3gQ40DVTyhjgnz2PTEapsSBG4KpMPSVsh+xUUJN+r6u8wJQvPt1
x4ju6FcMprM+RfUQ/5SdIOGSbaRx11g5x6GpFpBG0scc7ICqJAgUWxoyYaiXGshCPF9uG3WMMlKb
UsGe/IZ2afbjd/BP3P2eZ5IamqhDACzWL+I4EyjmGTUUC+JAJcBYSvbWDblCo3nhWnD1z2SBKNOU
nnZ7+USxK/GNm9jI5XZNw8snKpmFK0R3V+erMe1IerbHY2n5YS/LVol37UVLbtcSTSkMyvyDnf8q
DOU2jWTTbtJ942wdRfsY+T+ISBOXYRKWsZtqXuKVmIMP9AMg6GQtRuI4Z7OGXNgxgFqALg0TiS4Z
4HZ8Dn8oK3JIKjqCl4NpetKGUqFz30jk7o+8iIseNZXfErW/+XrU97RAbI2SB48fTG3oEg1i8uZY
ZQBsC95TmH4lgrsxNM0OZ1pBREGutPqzOXtVJK3YCSMaMIxQ5M4BUcMn6cfZzpNIS2F24XUUuVat
gK5rl7a6q1g+KVZ3SXe1HAtdGLi9iOXn3ONunQaADUPsGQBDQbNfweKsMSIZfzrIEotiw99I41Zy
6ixcUDak4Wq0n8mwsz0cMKP57vfD5/eMX4J3SsdrHm04psH3FpGZ0qVLs38cZLpzWo+1omlBfCK3
7/H3G2k8jxMqIgtpLGgXKRh6v4rfUaWENlCDAOqH2Hwjk2rXtB8MaDOS2CPjD5SUPZQZJRlA0UWM
9huUmzC+oes6521T5BhTO1/Qu6B+tf8K1Z8Ytbvsz5kH5f05IGFwzaMSikYfzgq0zppp4Rh4qhpB
lfzs0O0DL57rMhxyobkRnCXUAhwHkxCcC6p6p0CNHw1FLbBG0Ivo2bdAWANfTLFzpDjDwnXD+ANO
MK5ilHBexxbp0NvGUGrQiobuiFqykRZePUg9uUQOHzQ32RIDmwhy+qfqU3IAuaffH0B/7Zte+tdv
0BbpQrJ06Zsde9GNj5nt1bAsAzwdwfoBiZRDt5/LwwjSY1Z9CG9Uy5Xh6ArvKxj5P6tJuCDaUMdZ
K1Md7S3AhP7AcFtS3/bbyE1AXwd4gqPUV8h0ZH/fBFPxvCpVG0OikblO7JZHPViv6qt1DjqfWcxw
kCHviCKNrY5cPLVGdaHZClY1HQ7RsjMGSWu9zFK4k1wpeKpqHb4fpg9zeQzHK10GkyJTgQuW2gon
ubAgQm1RyFlwMxbr7rK3EGqBYTM0FSPthKaW1/sC0qIiwagT+g+V+Sad1WPeogYyyxA+hGIsTADa
Jrpf8f+1GN1YGktf4LxNBGPlecnva0daiRfdtmivVZ8fBUikcTY2Za1tLW0CBM4DBYtht2+vQAyD
rt7Cl485CPdmI4wzr9EsBmKNEJbSxG2Ln6X5HvsCcAgaXeFl0Yb2eskS0qtO1DljYNPRtdbezcfE
sxRd8moT6uGAthSigALHX0h2Eg1RP9gjStX7RQeG+/HPDQxlAdb7jKhb44dd0AwYFV2K6yikV2B9
dWl6rVrvaG40tkJ4fzaaU0RKCIlqgAvfzJkbj3eX9RD6zK0Mzrr0flkax0EKygSXCfPSgAW5n4E0
wAjSFCktoOjEbMVx9jUbxoghQ6gE1K3xVzvM4V9TnWSqS9bSmX2JcqKjg5knBMhAFgYMIHe99mAD
DNti/p1+ZgjX0SnzGl/dsYq7bFpHFKFshPGPCsuO8nVsIawnaFMAcdNYep15qMk7cmxbOdwJomk4
ENOAnFL5VjZ+PZcufc8tsJXBWV6dG2M8hhPjP4BjO4BmuGoliQjZcnGGV4RkZoA7U0CXw1DvZuvR
rIAPL+k9Y69iPggxkLWhOgHyiM13vKrmMCYFq3DoneJO5HPn3NH4fuy+6TKGdmHguBXFvZbRVpv3
VAkRYwEJVQ2yIDNQFWgDxtIb+asshSfycJhPwPysbmHggw+IqWWPhb1gi/LkPiKfh/Dx8uERnlSU
P9kIOqtPcWcnonFVqAMzgewUzXvVCOpKckuLl+xFBo9aFZfUHok9Mm6PFeSMWYBCSrcbnkOn6IMs
dJJoxM831yku0imEtDU3ps61jDb9WSdJ+bikJP51efXEqr24Hp1zdEqVJ6PdwLzDb6PPbu3yu5m5
xTFHhSjej18l4oTWsBHHRSL1vIxNPSzs0artQMERODdj5Ud7XFCu7sZ3xPRMiYFIVWQnfBP8LpiW
0MoRKiaLWyNnPR/sR+sj2QP69zAc3oN2ijmjf525ziXALCXNonmGuNaffcz2+3PvhtcszgZf7jk9
y/y50Fw28rjzjGnhiKYp5HXRrjTOUbyPmgfJtjEn98Y9bWRwhyxtwjjtI2yb9oHuDa9zq3MG2LH0
JgLMpDy6Exb5NmvIvwNrVY/C2YJOy748RmCgXAt3jJBLWT0S5CdcWIdRlqWSmCb/DmwMvc/jBDr2
YAoi32oZCINkn/hXX9YPlIwxdFKX8zS7hXZt/ry8TcJL5GWX+GrJMldrgnoJu6qOcXsqovtIOSj1
TakkkrBVpgvnNTJqmAktmT3Yx0x5GlH07yWuQiaC/X17aistIloFEcX6LUGmwVKCJn1PA8XWzjjX
0GRkMcuB2Vl6qlBoVXPX0c5KJ9FFlwR4fFcgNddEMXXIMcAciwve0+/nHYNeLh+cG3rNuN1aDE9h
GncA8XuxU/z38G6hkLKxDs5P1LE5a0aDBdVzNFoyGL/MUz8U1XOraiLF/hf2VGzlcT5jqFJNXULo
3INzGtC7fujXVyaaOosP1vGy4ctk8SV6ZVSzJLchqwueVxUj6Orxd8PqO0CLt8vINxGSTFGAeYZ4
Ix69Qn+IV7fVJe5WYvp8Wd7skgb1NexUEn/Rivk6qs4k1iQRJzPtCy6dr7tjVDGuTXbxm+S6r07F
ctsqgQ2SOcnWSNwq30KopIkJmGcow/KUxE+C7Jx+fmL3PaqG59yLvl8WyOvFpg6AOoT3tGVoaKXn
rt8uSmhSaEuMSPre6G7x8sjzn2Z8/nMp6DNnk5xAW3xTbDWbbFTLbo2DYVhd09np9ie9+ULXp8ti
3jx7KZLIeLgzyHaNAn6Ge0QBp76plMKKEaxPv1h4BiCHQNvbH1SkVcKbP06G8vKYI9t43XWtavTX
QN6461GP9Es/9TMPQ0OGC7B2v7DdP25C4UWy2GMjsoz6SLULG9QzR2Yg1b4A5PFO3VWYJSW1+6eU
ec/i0OGFIXAwJqDk8Fqc2lbGoC9mHEzZic5fnF4yXMEfXv773JVSp/mwpgMFhUt6jNenOrxNRxkI
LH+meBmcjTdpkrNJESzZ8rkKT2rvXTY70fdRhkHdHekvlOw4112k1oBpjTACKtBpVO+kbcVvQnKm
wEYAH9+tM3YHV2KE+zA6WFcM/So7Ln4Ln5D5soYq0Y5shXFnKI5gC4kFbZJuN9LH5Kn842aF3/rY
QFoDUjOQV7kNAawG0VsKfYD3mx7Z7Vqc6bE/rb+ANyyl/Xvr4rB68G8ADtMpSE24E2MrajW0BRTS
zO+tHoxm7ms/h1Hie0TLpusa8GuQBdXfwMnm+thmpAZemF39nNLAqEDEHsk6i4VC0OWrmpqNxDSP
BaG1VUeymERBB855gDBYNWByQ1hCRyKJUQt9qY4kuK6phNkft0l61yZrA2mAP9Frj70EUx+oayvq
0UBLyFA2k5Ip8HEfswsdJU0cIRv5Dz4nro56HmtjGiNxQPdqUPqx7wTLB33HeC8USfOXcC03wrig
XLNXIAwzYVrzaOkfuvnzKAvK3zzMfisEeBDsFkjK+fsoSbMWg31mFESfhoDdR+OVcVy+hqVbHXVf
OUaqK8NoFjkjYF39K5K7ksBUhss2h8gZlbJ6r8guBLbt20DoWSUHaTfwNmhgvODMwmn7acIEAlQa
P+og8x1Td1Gpa1rXSVX4lx3rm0CVF8YF4Wa8zurSGmhv1DAIDkbuo13iWavs88A5KrvL0oQGsdGM
c+OkcEZnGiBMb+9N3XWKmzD+jwrxnGLF0iCSNCBj3NET0qOHdd8cdff/wzUvUYfHt8i6qc2jAhuV
ZYfManxSfi+d+8tLJnYSL2tGOWvTkLqxlR5Ckk+2+fcW9ao3n1jfSP9T8WVpAalEzpuX8YJRxRkS
1bs4cdVnIlc4Xd+ifoEzle3C4LKOwgO1UZH9fRNwDa2mz5mGLZsgL+929iybURS7iY0ItpUbEUqs
V0k6QUR8ZOyq62HSdkvqsjcZa8ma6sC4/+PcIjtbBBVIylhrGAL6a6Fhog95OGgxHoFFgy7+Dl38
tm+4+Sdrr/rlSfGlhC8i/86AhRhVG7BweP++tgmdlJoFkx7w+O5rwE89DYBqxNPGk+GgiLZtK4vb
tmIFc5PeQJYD8snyoGWSiqfQN20FcJuG7ketnReDrZ+2i718RwqX9V5QVNikMG6iwwwUBwe4ggCr
QQ/L680iaIzJjEKP0Ym4uEnkqhhHwKPtsqULzxYQSYHjjFFZTJhyZ8ssFzQQF/ju5K27/FFHD5h9
rA9x84yKX32uDpcFirQyUGXFZDWgEBA8v9YqTS09jEoSB2r1SS0O6ANyDRnKizB43grhXxhmuygZ
E0IegCOwI4fkTK/Z5Dbyy/t3vQjR/qKjC8ZiLdLcEkapHmp21D+beHOOUHlFz7dX/7JzDz0EwCFD
88jlRRR6j61IztKzPDOyqobIuT4nN+ktq4jGO+qvwGRej3NQ+f8P7ibR8doK5bauNlqtK5UuhuOv
j4q7nKNTgvJyfA8gLTAEglLWlagpch4GSv/IUuCGxI6+NpZ5Gmar7qEmsb5neuVq1YdFB1E8IABR
1DrZduaG4wPaWNfMKzrJaReqi2YQdA6CS+TNGHmyrg0a5KCuMu3K6qodJZsoeqMYm+9zRlrpoJib
RyhnZd2K2RF7vi6i4mORKj/JkiSSgy46dyZIMxm4FoqA/LnTaw1Q17oKbVbfcH4ohjugC+HyfolW
DH4EUbwGBE28v15vlxPNw1qEA54P+l1cXmW65H1isNiPD0RNHeN8wLLAu46v+xlglKsUiiUrsjHR
r/O47WcQHIxO5xdhVvVeN6S0dUOjCB+o3qpg7Ft0clrVCtljrY67nT7m6Iaalmo9ksKmD3XdVYU3
Ra1yLjsrUW6rCCSHeycBZIY7N2VieuGcD6Vvl4V1i0RUn+9DW22uQgW9hbsyLpzCpeHooEOXjOZ6
FWN03kLTLrFT1+q0tfGGcqKpN9Rmds6qKvXiOEkqz6hJ7sdJmVbeqmfrB3MK+xRcfLNxXvQV5L9r
VgBOM9NLPfMMxaQnyLYMz8jXGL2MC+1A4tTUNXlHRAxeVXSaIk3IkBxf76Gmr0vtrGDC6Nr7VTnN
Ogbi8v1lOxHa4kYG5726ZQEIRgcZs/YzXPY2QGaN1b8s4w0KH4t1topwxmgXodNOAyAuav16TW76
5jxhKHeJvCj5OMef1uGvsP58WaZML+5EU1B4kT6CXmCyd3MUap3Z62UvZuEh2ywe5xNLJ8vVNisL
0N+m+8pu/6q1WdLQITxmGxHs75vYdImszgJVVxH09nclA2RM4Vfpnd6dSH2t9ZI8sUwYF+aUBsjW
ox6LNpU3cbHDxLMbGU8FWIrpYy17yUoWj29TIGtvLV0OzRrnwSb3tWxoWuTTN0bHO6iuzOyqbfB9
tXpqsv1gIGQrPCIDmJMYms3uzc0GlcnUW1XKDA1U6wqpj8NU+WVDJTegMI7aqsM5Awuw5xqZ2d5Y
Xp24M5LdDaYt62Jv7XUfoVRw+QDJtof9faNX1ZAymgnkZSkSnW3td0iuXRYh2yG2tBsRABKbzYUd
H2LbqZ/YcNb2qLlqCUpIKeU6s9039xV67oBUD5w+yufuYr0sGLUfzqqaXI2KDt71waPV9CO1VMAJ
ZR5QIt24DyWFK+E7hWLGDeipGHNDree1klVCqzbK4iIIlyNYLVDIxCvPQgsJAFalmyaVxrmLPo4V
G2FhEawaukdYfcK8L3+hUYsFoZLtE1kIgjE0hqOopCFF+VqzwjAzMnRaHqwjeA2yyCWy7hSZBO5s
JSAXdzBdnAfItxVuj3jTjeLseNkKRUKAR6upmk7RQMsbRmOoA5A21iKgSeY5fbu4A+guJOGYyNQ3
QnjCFlDujYg6FgiZo8hP0H7mTk2D/lC7Ka7AFiIjiGFWxVs7nkAOg6TEoCDfql2WKOwky1wERm95
UXm09F+LdkyqGl2Nze7yArJjekkW031zjFtlHFargKx2ocGqYlx0qR+NMDlcFiPaJ1tDGQzEIAYS
1JwDHNV6beoe+4TWZM8E2dHoZLKgVqCJzTgX0NOI6sjz6dpoUlbLEjeziitJm/xJsYM++lMuThYK
bUVwJs3mcCyz14ogzxji5D1pidvOd+9Zqhc9uKVS57qbVAV6IKF6QAu81w+ypJl4N15EsL9vlipW
NdQnbIjQAW7vDi35NuWyhJXo0GzXirsfplbX8pFth54UX+wG8JlRcixqFHdbQ3I+RbeDjc55G8xD
Nto+OV8WzgOd+xjncylRI5hQ/ui6j2tf+3i0eI6JN/W87CpDhsAjOjrg7WOFOHSdvgEXB3cuOAJV
iC3KxC1JsJaLW8pgtyVCeN+D8Z1hpRkOTqlfk/aBAoRUlo0T7tSLHvzyjUC4qNA3gVhLH93UBs5b
5EbVB8ORGLYwCtos2PPfN2anGbE69il0yY/NDbve1sjNwYsBNoXlYNzI6D2E9+lWHneSjLks1CSG
PGPxyG5ANsmCm3MXnwC7QzaUKTxTm1XkzlSljiPgpbCKOfmk1nehDNVbbOT/WhsPVRQ6c6jrbPGc
8BuxT7NzNVsfQ/Oh7HN3sZ8iKnlOyPThLoaM0IgszLrT+C9E+GoTXHZzMsPmQis6l5WW2Ph+vzgu
jcCZ2z+Qaf/fhHARFamawsxUtmhGclfHKYbDiI8ue/+yGNHTy4b/sdhLHwihTNeNYeegl1eKFK+V
3KCeCr6VrHTX8qw1O6VBZNWPEocnWjvHBm4iRkJQ7uVHedI1pG3Z1DmuuGTojshH9ZZrVA3AXou2
aGWj/M9zGlyQgOlsAi8HznmUzznbTisSxr3V5Mht10dW7UCnznm5rTyW5e4PRu2u+2dOrPMQ+s4P
AI5fXl9RmvbVD+AWuBgWCyRR+AHzU3STHMiV4i232TV1Vb/1Er/dS1uFBOb/SiJv/rUNbuAJEscd
uuPRh28fLQ8tk6yeHu1qaYpWJo87DuWShCReWqAKNR9T1StCSSpCYDKv9OFOQgImti5SoI9a3Y4r
GBSve9k9IvLvkIGaGO5CVOT41lNtYAQUVpkH2pQp15Uzzx5imR8VmLLcZs5CN8fwyW7pHRPsWMUE
cuL6U9Joltcmin5/2WQE+uLV9nJEuP3TokppMw1HJF9vjWhn5JXbyVyyYM+gKNjnQINgs0Hs18e+
yYkV9U6Xg/WyOHVt/5ADj/yP1cCrxrDwDy+1N/03U7iao51VeYAm9Y+1brmroZ/juJXEzoLVwhPK
BDQqegxNjd+5AZMzq5NjtZao9yngMxzdL2RVCJkQzgTLYa0LDOviyVl4OqlOiQ66SBkWkiCYeaUJ
u0Y3rrhM7LinJezcrjFuVF8Bb83Pu+92/47zxMbnUFJkHpFP7xYqZgZqUuRBpT6mtTuon7Knd2z9
RgLndDHckStVCAl6hlcZAGmm0u1lnUqCqAIz9i9qsD3bLFcaGmrZgjssmE2gVU43uqFc65Vvt8nV
ZO+W6ZtidBKTFiWU0c4DAG3QUaLax+f2cvBGLgPeuAFp1eK+b2saodiWr1/SpjA+dmnXpTvTLCyg
/BvmlxKooODQ0VdQwv/5Am/dFWePY+30eTjCXYF42a37DrHooeglqT+Bj3jlEzl7dPpFS60Zu2iZ
Tz3mEudS4uhEheetBL4hXZ07ZWp7qMFq6dRLd/ajGRigxWYcZWGwPrxj1YCrzfC80W3G17+AqREZ
fQWLodkBpcPJOnTkz/taUal8EcH57jwC4pNSwlFoVuoaMRhYkVQsalmHlMgfobZGdR3XxFs+2ShW
TNAVYGvKLEzd2Rx/gm/kSVeG75dXTOSStnL012esmWKShDHkaHHpZmChwpjM+LMJO4k9i+VgR0Cw
yZA6OVMz0Twy9jN2pgsjz878oTP9pPErKnnHCdcNPXKqzvqtQJ/4Wp92MHMHrIZwse13GnlmebvS
3eUlExv1Rga3ZmMJRvaYQEb/pJpue82QK6p95g3KjjWHJzsZVqY4eNlI5B6LFPkve+h63E5Po79e
awclyHKwJ9Jdfpd7KCle1lDwZNC0jTjOu2fRRJ22hoK18q0rO9fI7wfnr7a9KsMbo/91WZjQMjbC
OC9fNl1t6yGEWVVxoPrJNpGpmBVX/1MecCTIoBV63fEmQQsMP9iWRlFed02Oh0J4OyU3tSWJU4Te
dPN9zizWSXfqgWZwPg646yN3kdEBiW3bAdkv+vWBZcCHdOacOmXD4q3sYa0O63KAG7q8GWIdXkRw
1w4pFnSPNfDXvfkUa4+r7EqXqcC5AVBw5THg8vIgazokQbVleorn1LpVtDgNJVYs1GXjqbnlmmc0
nBQplmi2+3OE+gvGKyQihOpsRHDLtY5VrhYrdiRdUMoyvymgK9Gbz5f3RHz6N1K4RYtt8L6HDcJG
5TD6amAdVheIfN+aY32aDuR4WZrwOL4I43N64NizgF+LVaPK5EYLWuxuFvW2aSSBlmRz+LxeGwFv
COQoeAIh9LAfB00S2vwPJ/2PJYN88PVFkKtO2OcJLJl+Wzww9u5DH2r8zdcLcBnJJgmXjb6I4+6d
xiydBYOnz89Lb86vnewngQ8YqQQnUWwMG0Gcl1Hrfoh0FrPZ5xWkryt42d3qy+9+Uuexk8FpCi18
I467efp4rbqaPZvrQd8rSvRx1CK/iR1JMVMmhpnLJtRfkyIxlgjLZypAmoz9NEXnqgxjV7ZH7Eds
hFizMmbglkGLuXLXm51bdjfoynLNRWLb0j1iP2QjaNGNmaJ7Ay/WEyPmnQ/kvHq1a3pxgFvbv3xg
ZUtnvRbWpJgJyE0mrLwdFc8GPkIt2R32iTcpto0RcG4uLq2wXtlDf6pafyr9ZbyjxuQBpUc3JaJE
eXHg+BNUTVEsU1We1yWZynzKmyQPwnMI9EDlJv3OzLtEFr54RxnolSxunxy7mzG8jcde7gABrE89
xf5OKSOOlE2qiU1ioxa3S2psqEtcQq3eH/1n4tWTg4cQg+YEVLfk/S92fhtp3IYl+aAmJVoBg+Vu
gvMr0RsQnaNr52wA6yH0ZEgdQme+EcddUHWyxmXTYx319WgaH2gtuZNkq2dxzlwZMJ4O2CF41w/z
jqEeJfvkevAZplbiy4olwgPFhlkZ97pt8M3SlgIalsRCnAjeBRuNvdrPSgapJhPBubsM9+vasgRN
Nn6k45EsB2oc3uEWNlpwzs5OHasuHYioHbpryu923qH0OEsCIKFL3UjhTlA8tWs4snjOKCsvy27K
YnGzcb/Eu8va/A+LftkU7vzQuUlT9Awh5T249jd7nx3SneLFnxu0Xz+/uWxZACHbI+4MTcgMN1MO
iU3rLouLYq3LaLWXwTUx1IBpAPXg+DLCOLFQB2UTzcQAB9/5QhvitFqGUK8xUw+lY1fDBVWnPy6v
pnDXXkomPGamUdTo7GX59tjsvaGDYtn3Hq1fYykZxRM6hhdB/LktjEIp5poVDpSgGo9ztv9PivCw
bhbY2+pCwfcrOp5MClTW9lduh15spv5lSWIXtFGFi7sw2IoZihGipuc7vdoDNhJwFT2AX0pPdjEJ
zWAjjIu6LFo646jjTdw4kefYiPC6k63eX1ZJJoRzQvNapEVLoFGrnMz68zjcR6kkGyPbf/YTNoFQ
m1M1BxkzLtjmEamYepY8uWUqcO7HtmOQrqgw5LU79O2VpZ2S8dN/WyXO8XSpmWqNDRHJ88k/pvA4
q6ytRnIgLc7XALAwCesQQtTl0I6eld2R9SsF8sB/04W7p8mEOXfSYsfDGvne1G2zQ288/CcZfPMt
jRLN0GaoQvPTnDyO+n7UJSIkVsXn6JV81Fs08yOXuITgR5u8JJIx7UgMi++9zYrWSTQNIvL6sa4O
QC+Y3jEj9aroyZ3xdEZS12hxxtFUda/YlmuG2glR1Lsc1+ZBzzkudawNK7Xx0sZOIHvQeSM4fZ5h
LFArlmUPhOu2EcYpNa5maFJ2IBELpJj90jwSPr3DwDYiOLeVmTktwF+HSCDcG/RotH4owwaUacH+
vnFbdMq1LEGqMIj7Q2H/0hIvdn79Ny04z4VhPOz+il1J1iOCzLm8leL2iq+szUpxrisDedxa63i2
pdf10dytB9tPrgtwlWV+JOU1la0Z58KQb62ow9o+JvUucgILxArJ7r+tGee+piUZq5WVT1fya4T7
csAibsfTe5zky6rxuKAlJmaAKgEpKDM340P25BBJDkeyVDx4wDI4iUooJMzLTWJdZ/2pklWa2da+
ebFvlOAOvZHjJA4Uu2H0xE2tU1KfSXXdGl/M+MflTXnDGMLS6kimaxTIASqoX7kjTzGnUNF0wMZj
9nf1NbfZd14SgJg6qI6ohvi5px9kLTCiJdwK5ZxAD4i6rG4RWAzd9wKVpPqRyJobRXfyVgTnBKzR
6ZvGhghCvyfxXYuGEar4nSyp/wYT7ff6oesYvVm46HmQGTQez8C5gjWMO7Jbn0Cei3CSPPxGaDSD
ATUlwEN6xuCGD8qeodprEntki8UbCwbG//kFPApNUxUYkGCPDhMFrO4mlq2keLNevs/lRhUMtxnR
c3QDkKiZ+PpMvUKR5DxkSnAWH5UOzUe2jDRs3ClG346M1U1sEC9qcIae2GbXdyx6cuyzldwnaLNO
ck9W+JfpwVl2Vs+01lk3mRF+HpxzI4N3fPYul3abs+thjYpyYQLAYQl0ADXQbkFRP+9YppIZ2lx7
QLD2GGJAc6366jvP7ss6cldfnLU5hgGxjsVUuCT0V8z8KjLGVuHltzVq7vKb43jOWgop04mepv18
6IEvMlwj6PUiaYOczMK5y88COnKMAQ/4CsyCDbProFlZkY0Ss4/wG2cYFuYHkBwFQSO3cUhV1m3U
6pgHW3XbHwAGif5+7dDZxehrJbmJV5AsL22WSq5dgVygMaObE+gOmH3l6cSBWpz2JUUyUdN7zwR8
RRXdt+2T3mOm/66TwbgKbq5X0rhznLdT3s4tpHVV+9BmqtdFltc4lT9o6SFLHf/y9SU41K/EcYf6
/0j7suW4cabZJ2IEwZ23JJu9a7cl+4Zhyza47/vTn4TmP9MURDc+e64V0akqFApgoSrT7nRD6kCa
uLE7FOqLXW2nW63fBs2v/4bDbWurr7OpaFAilczEUbXvQ4OD0vypd3/eGf3OHi5ICqUK1MaCPbnx
2pX3nSTwF/s/uSDE71tg4ENxFMNE3O9batRIZSolG21ut6WcHptIFUCsR8AFgssPAbGh3wdqh40U
B2SDWewjqBNDT9WzLSbCqy1YYmQB5Noh/M4sLluklRx0VU//yRbGFiW/4VdwHt++l6KDBJ3LyZ9w
ey5TR07dcdO66b2QvZOF9jXfclkkL2yjqsoQVftCmg9jpn2J5Hl2C2O0nQb81NugjrrHIc6e2wma
qRJktjdjpJsumKFE+2Ilo71zCHfXtmhfyEELh4TG99jAiOHo9KJBUAEGf+/oZzr2Mjj8NmUSfSrb
+IigO5GJbq9vPUHIfuj7qJLSsmWYos37gu6sRhA8IjO4jGUpZjrNUBPYJEV120vf9VI9dZXsXLdi
PVH9uys+vEqgbiOTilkx0L1VHqNI2sXmsRNJCQh2n8q8ufj2JbXahU2PICwVw5GCvRTHbtzfGdXo
S43gU16ExSWTpBrbAkRWuPrWxDEy6pDhNITyBg/ngSpIjKurxLiJTFTWdZX/TAnzVkYbO56QovBs
Bbpny3uaFIJQWJsFgLDbBYXz3sCkTmsDaX442Ds2kNBtC7c90i3ZpjcySKxEH0Jr95x3iJwPCQlI
J7d4pkhP7FVk3qEPzad3tZN4UA4T2Md2/YcMtTCPS81VBhY6uwJYvK9hmrRpfPOQHkRGidaKy8aW
2dkdYZ1aWfNgWg7RjoPokBFBcLk2TelkShIgpBpPOveGghH+/fUd+0HSF19275aGy6FTJ5lK18Bb
ILmr0LcO+p7xyKhrO79TXXpHNomfCpU0BbB4Q3+/gxuI+s51AtjCJKXT1L8ic76drMqLatsfrQeJ
qPssVPZ6/bUo+2OntmCcCrd6SPyxtgRpa93PbL9hOkfFNPf7f4YRpZCONXYEypcuv21iLxVJFK1V
IODnCwaXgMM2s424RAeE1rcPcRM9T2Sr0V3wecz9QS6gPDy7VO+2Y5Q5mDDYG8G4SVT5Bu0ss0MT
0RcW2+MfN8nl3+GulKSzcEdibXpRpm9iRdoOeSjokhB5lUsztVpFWcsaMqx0drMJUm03di1Izr/J
LBc72D+xOAmMVqJaIANkuo/3/an0Q8/wenBPbRhrp+jeL/Ial1pymxR6P2ER8QRiyl4/fLq+G1fP
z0WQcDlFbuUeM+3YFXPQOtawN6TULcd9pwnOmbUGlnfRyGWWJBiVIB1hSAgC3Gw37spN8kRBhPdX
n53voLgEk8QYljFl1qkwaOdUeTCZZF8h6qNce3tfwvCvuKY6tFpnwyKMEjNxFLQfu+Sm8gZPOmQe
FSrNC6Kbf9VVSd9kKmvcrCoTkpGZN5uWl6hC8iC2Ed9tVBWstGixt0zMybDpwfcBXigktJXIMLwk
dOMCaoCmD/XQzVRv4s/StvDTrUiG7KMrOUguyiVFHsbWAqUlvjCkzlHu3ziSt+TBjndM5iry/5j8
lEPk4n7WxsTOQhiplLUnj24y5m7W7v5wcwEE+vFgl1YMDRJHnCdNOVCydCZID/3zVPpBeNSbh/iP
eX04FM55hjVpTQq+EK8tnYh4naho/iFFcL/Pu8puQPzX4vdjMM0xYlArOQXyUyucivmQ6zggLkWM
7dhbVgUgbau4kgOp5u/jg/Sp3RC38Ied8hAJVQlFkFyqsKhmjQ3EFz3VKULXgiA1CFyoA19CIHrc
RF/EV9NVSDZKhcjA/PEH+hN7MspkVgwvon4Rn1riXw+61c2kXgD4VuW6yZIpwiXMgzrOCXVzP/Sh
d83YClmdPP0ketxcjY8FHneXqWKjh/Ql8IIi8qLmW9e+VNLs1pPgdBc47u1gXhy8dakqGqZbDK8z
XtLiNYsFI0xsrfm8t/Qbd0FROrXUg0xl4UcxrtzuilMImSuRuz5eIFiYL/zF7FzYYQZdkNqY1fea
DVYHpFKSa5wGv9vX28AVdU4J0bgcJEdypZUj0BglN8awcUjpG/mFqeWKGW9FS8SlojSVA7B6MBca
pUPtyh2HL9ej+8MhyDmPS0aN3EWDbLIgqJpjPYCcTUq8qFC212FEhnCpKOpm6HRJgFGL2yT+PtkC
M0S/z+UdY9YCSA7AUVVxFyYvhSnYK6IkwD/XpqMet+UMgDTuzhkqYlKTu1M6ncLqR2+G+25+BN/5
rVnR7dz80K3eC8Yf130oyAv8e646JKGdggPKm+LdFB10M3ds3W8HUQnoY3WBxQSyKbQVcHNBAfb9
hsrA7wMGSdhq3OdPrA02tRxpE+ySyJk31jFOnO77HzNlcZhcgBi1RHOTgkaKaA9jem/FD9edt76A
C6O4CMltW7EGlu1aTzmkT+xgCp+DXba3HAXSJ9AavQ64GpEXPL5BKZ8zvCqYzCDrUzNtzfT5+u+v
RsPi9/lTIqraKDXZIkmdF4BUlBbNbVulnlwK9tZqilggcd+9XWQOVQHuIS+VDlr3Jc92peiMFTmL
OypAq9GOxqQjtI1jTzamcJaS/Y8fzqKFDewfWJwRSV+OJBkZwIHucm98zlzNsx6Z7Pi0m1XB2ot2
EK8AneVNFUYFXCbtyn39pXIDXIDY9nEDp/AgJPNJNJ4h8iB3UsSQ8Gu6BuHWZ2xM/vNQCmcL1r5j
FmnB4tICKhixNrG0MKM7/h9m6nLX+eOb5jSYh73rAS6yiMsImlTXWlPBonx6DNuH0nD/2+9zCWEs
oGWdga3ZC6zY7TXZNfSv1xEEG8fmKmSdNCbKiEY1b7Q/dUHoBNbWgP7EdRDmhiuRzT+bxmqeV1MJ
NynKk6w/StrZBvfMHN+F1dNIBVc6wZrYXCoIuyzoRwlgbbOD5gmJBS0iIo9xecAIBtUkHX4/HtFt
Y94Eqb7tdEHpRATCjFzkAnkyNJNaADHoWQ5+ForXFt+uL4ogOdvsX1hAaHU310ELCFOjj9UobeZw
ANUzJuxl0bPQxzfF9yenze38oKtLOWcnp7LVtY28ATGQQyO0XLzxIHjqFgYGBKlHdREXn1tMhw2O
iEiY7f1rUcjlhlKRSNfF+Cf6+c4cFacfkSb6vSFvFVE9RbR8XF6odRIU48ByK7iXs3MzPPfyy/Xl
E0FwqaGwet2wBmzcNIvRQvRQzxLYOQQgHyt47xYOYs3vg2QY5nauUqDQb6oPrSI/OqtnTJn43XdR
o7/g9qPwAx+Jij42kmF9wn3xzfRBSu6SLSsEMGE78XfLdQeCxf29aWXSFX0rw7QWMT9Mh0EZHfrH
T4ic/7hkAR66qS/AlOuxBp8u3U5D6cjDD326LUUDIGzBfx/emBh8b08XDqgIVYg5dOi7dZA4cfC1
Kk5qcyLVJ2qgTjl/uh6C1zOIwpe62ri3atzScWFpHuRoF6q7ab4JMkEqFFxUINvx3rA0jfs0Yodg
+ZLvyzsT40424weUXwePXYvN/Sg4QkShwWWKtJfGYuoRiTnTsv2sJF87ReC7j09TXGRwKWKIKBnk
GRgVqPUix9pWN6FbuUwNTD8X7UHx8Y75SaTdIQoSLmvkpNJBEQdUbdvu1R0Yu/1wpxxFr5bXz2Co
q71fMrnOu7BvWCwax7k+daIpXEHk8SPzg62PKqHYu5XhDa3llOFLO99Itmimb/3I0FW8k6ua/EHT
M+rHarIabN+i+NyEh6LAu7x5jxc2qG88X99M6y67QHFRXkijXvaguvDGUtmbwXyqk1RwDRNZw4V1
WULLJ2IQVKKuVHp199kES0NqbxSRPLjIGi6644wWdVnBcVS9H4u7RPqrizEY3dD/Z1r221myuLyU
5vD/62lWeqzDEtwJf9xi/7ZBLxBcPkUO0OYEaoseRkacMT13g+3U0u76qv/m0LugsFS0MEQzkzof
8OTESnW/jMlh6vDGXe+2eFty8SQvFKhaz20XQC7OqrxoZ62HWUN5o06nNH2uRQ2n60nmAsHFmVGM
5tB2gMit5DaC6grKg8ckyp8nOh5oE5ybEsf6IGoyEFnGxVxbNcTq0arjNe0pbo5xvjWJoLP6N1n7
YhqXP/upipuMvbsMrgHdbt1P8RQcEnyos09MtMKh4dUbvwiChNVJPh7t/6LyhT211aAEHDPLUD3O
0JrcZ065GcCPC94b0dCHKCT5Gl5vNZhgz9nyneI70y+26XN6NM9sPr/cRq0jegkUrNvbx8NiC+SY
Zs6jDHhJti0gk9Y8NKL7uGjdFO4eFlpWahQdtll6ghqm/MvAWEZ/xLUs9KzX4aQ44Ub8Jr2eBC/L
xmWQmkRG07YAHWY3Mk6pSFdY9Ptc7ghTqwtk9ggzlK/pQMHY/eN64IkAuFyhZnJdQxMK9UH1ZKMv
eNhc//31hwqwoP1fGle4TBH3tZyG6Lf2en/0CNhbe4i0j67it9tO/AjDbh3XthGXICBAINdDCHPi
PRqQnOhQ47nH8HGu/8eszg+yhLGkqQFbGfJobE1fP2KaYDMf2s8UM9KRJ7rVrV6HGEMeZK50Hd3p
7w+RsrOGwA7wOZs3e6jLeGXkNRPxLFlABLC6Uy84Onetq7JOU5QUOEkq3aThcBMGsmunIrWX1bDT
QVmHMSoVHGVcXFvZ2IKvtcXXM4n9fA63tmb61yNv1ZIFBBfZFJw04CXrkFGtm1KFoNUPS0SjLoLg
Yls2plDLNFiRx6dubNC7/LkQddiIMLiIliQz6pQRGFFxV5WfguGoijoN1o+Dhau44IKGtTarzFXd
Qb99I1A5mA/GKTmxvpAGDUSCq53AJr4iWfZjouUS8OrqnIQ4bui5HkWNaSIQ7mWC6HlHZQOOo+lh
UO+0wJlFnOaCKObrkA3RUc+3AKHJ+2o4SqL3iNVNr+sQ27HR2fRBSLrqcpmkOTbjEKJwAbEGat/K
5GaMRJ8N61l6gcQsXRzQymhNFWFIzSHdgxcTHNvT7ejOG1aWEZXUhWhs6RZoetAQOwmZXa7sskbR
AkqPgV/scRve/zmdJLvlv1EuQvAE5M1cdOP4nNrWBFpwVn1otIO7MnXym/+tSW01JC5gfGhX8RB0
kdKzYvvZyh4U0ezG+l5dAHBhXfZDHM9kYA+I5xfmu3mn7P8hVtL31zMoS18fDtMFFFc+a5VkqEE4
gM8jI3NyJcSc0KGx7o2k3MaR4NrN0tg1LO72pkRzYA0xw8qGjZ3NuzpUnJzaXkWmm6JG845VSD+u
2yf0JRf1Y1dAjIuwODz0J0agPweuvWle1AO7dpPWE92D1yN/4VIu8vO0nPqQrV4JYqzZM9xiWx9b
5x9AUUvKagZcgHEnIOnVNm4hwuKNwb4pwCQU3MfJ9+s+XE1RCwzuCFQLEjZqAwwt0L9WGj33Zf/D
ytT7jIigRFuLOwmbJBpnGmO1knmDpm5Z2FzB4vlaDHKJoi+k2NSYv1pv2GiQQu53FNUzJrErHkO+
vji4Br3PgXFMQmpPAJvyrYSx1HhvCiV12ab5vUGQL32PUfSlKTctklHtEb++QzM+moRQDrzRQOfU
7EST1SKTuHwR6PGo2pjo9fTqvsm/NRjhEs2PX48BiL++t0g2E0m2K3hNCT7Pul+I2EdFv89lhFQJ
+85gJ5OWxodcn9D8JguK3esQjJgX4liYLeR2jJWrdAowFO6lySkmhzrZXN+Rv8lqFwBunyhaYoPT
AwDKtn5lg/WxT8/BbvD/EZYXFYLXV/0Cx+2aUpsnywwn7JoIPCvhVssx9fDnghZvh/i/KAa3Xaqi
ttV2glHhftiYYPfIj6lDXOrGG/Hgj8AkfoxDmTSqqSZLBCW6pV/BC2wJqUY/cu9zFnG7xVRjSWky
+K3347vSH3d0b2+tneTFgts2W4CPWeDiOm7PTFWr2oUO1zXR4I6WQ4Nbqdll9DBWP2rc+UV0f+uV
mDdq6LcIN7hNhC/VvOlSWKaVborlavf/PHu0zly6yX7ezOdSLFm+lr3BzWGADh+M69A8eZ8a8BFJ
Sd1lWDR/RNUu2YSedmc8an7mUyGJxNrVaAnGmZilePKjY47qUv1QtoeBvBBIjpWp4Fa0el9Y4rBI
XdyUUWKnstrDKEY3wuR+UNPaaZ7sW36+Fd331jLTEoy7L+SREcdSmLKQUDdxkPlTLXptWbsuGKoG
5XMkPkv/sLMSaoW0i3CG451FCo7l+FXWwW0kIvJdi/klDre5+n6uJrNLUJ0xdrLha+UnJbvNpTvd
naUH44+nLbGVl2hc6Elz2fVRAccF2VaWdnQ8ln+scMdBcAFH5CylUQYIK3Vi9Tbooa4poC9cy3pQ
WAUPowU1K5uvaIG+sJCh9Yy10XJPaUq3GguvpoF//XxahdEIKHQslLI+SPW0jaHqMwlx8cHWTDaB
sTPjzX+D4E7AbDDNLBsBoRufwte6ftBC5zrCanwtjOAOvaAao95oYqQ4PLKSnb0ZfLIRa1+tbpd/
YcBH8X77x7hba00OQ4b4UbNvmkne6OUpjT5ft+b6koBt/z3MlHeWHKuAiTCVnLbHwQgcKmpDW02Z
C1u4LWlJFp4cGmz9QnoeFXdU9lS+05rdaD9ct4aIkLjt2LetRSUZgUwV7a5vtW1HBycxwZ+rkXPc
9K4SjP6cja/VFLsNGT53fbkxR4xSSGQzJv3NoEp+1wa76/+XyMvcFrZnkthmh5hp8l9GfCdBqVtr
RYlPBML+vjgw7KTv9UHHUhYZejxbuo3KGKx0rXvdltWjYrGYLHAXMIlRYnpxxGI2fbTr8TVmJLZg
i4lWkf19AYEuT6MeKlgiYUzMlByjL50h8y0M9HSBSLdUZA+XMUAfVtPUQMgM1vjFHul9Lpr+Z7/A
38KMhce4jJGneWjHMlaf9C+T+tjqR/BCgQq5lG5aMxcsjyBv8M0ZmIALLH1gywO9lmivhxtSPDf1
/fUgEKwQ36IhFfWkRzVMokbpWsNZS79F8p0ab+tU8CohsofLHSbyk5VKsKetngxpbxavneba9o/r
9gj2ztuH1SLieqQKK64RcTWYf3Dhp7YTdZEgrEUgXBbI1KTtch2mdPXriNaMUHcURZBp1qNZw+kK
6WrV4FnlB7OJadlX6H1siSu1kadSRRBhq58vhnbB4DJAkzZdZI/AIMqv3NyUkMQmsmdGUKwGq9bw
ZNYP9I9Zz9glaIHJpYSmDs2MQKTMs61t2hzTUeC39bW52MRlAbvpMIs2w6Zs+GpG0Cp+SNrN9RgT
+o3LA2RK7HgIgTGZxWfTbG+lwnApNGqlpHeIHnhDY+3bUD5C6dy/ji0IC36yuY3tTg5bQFvNwzC6
RfvyN7/PKLvwVKF8UEiMbN2OW9rgUjQdxnhPI0HP3mqbILqi/wXg906ixbTQ8d6SfDYOuh8d2mMT
O6CYyvYQpHHp7QBVxrvrRq3HxAWT/X2RFNJuTqWYANOCGsRUmRvLiDeq3om+9Nil5OP5cMHh9lMk
6SESNpw3dw4bkx6PBHq1D/VmdsMdoyDQ/+aBbOlNbjdJfQ4htxqI4Ti4M4m8qX6KG1FVVeQ/bk9V
4B0ZzAoo+ljdlIr9GOvNpgsiwb4SwXDbai6nwR4TLFNjPybxa9MSR6LCgZr1c+jfReIF/sqxTiSz
gDExyhqS02zHZ8sj29FtfEhno5lr2lW7/PV6BK4XAS5hr3HX86CGentewjaUb9BCQZzkTIHJWiio
J2qhF6JxZ23R9VqUENjYHRpMljZb5UuJIMTHGsgPhI9zq2GvE1QETMWEBAqHNpRSqxYZChzja1K5
yQO4CTw2pWQHm+4E7l5fRMO1mgQXgOwfWuznOJtokNgF8u98q2pHS9v/zWotALgkBeJCK5Q1lIaG
gG7zdL5XpvQEmd7vWprsOjLuaZt6tWxHuJ4PuAHKXtn+zcuPsfgfuKQ1V0MTZia8SqDUZbf7ATVZ
cxQNo67uhgUKn7IGMPuaKiwljxDCiL6x18jYk9xEdxtvdnXoRlC3FQtCs5j4kCoXuFzimiOlmpIW
1oHGIoAkIUrc2RZVpAn9cmysTRQyq7llgcelMKWOqwQi6WhFDqWfcZM/x3L5FNjCq+HqKMZy2bgk
po16OLctYrPRnX8ISjO3ZhQ0CmQWRa/wAqv4b4RmznPTnnCZasgT2EY08tMSheH6l/jFc/wXglqY
qQLyHtyoX4x7WOQmG7VxJbf7YjiDVx/an6xb6u8K+AtHvuW4xSbXUqiy96DxBP3Sa2Gd4gIzj1QQ
/mzVr0Qh/7UgW4TmEYt+K8VpnTvSdCZo3aQaZNBe2v8Yg29Xo4VFvS2HeY+rokez0FGGh6w8U+Fs
pSgkuLShNYNVhjFA6vZQjqc03yaGwGsiCC5ndBWdyzGF10z6QLoDVUMHoh+CFLz6YboIOy5BxAlI
nmu0g3qZXLqkKh/bTH9IIvVLXaS3nZ7s4xg8Wdn8bOv6sQppiGpX6cc03amSDoEQ1bPC74pCtoL/
S3DYES6R5PU0K0oP49Xb+YWNrmZutG38zosfsA+2/zVmuHQyZ22alwl2n6n8bOxNpjWOIfokW19P
pogO0UFQC3Hn94h7a2qryCKW8WxjyKUZ7qDE7ggct57xLyjcod1LOaYBKL5cWl9+uwMl9/Q8+Zrf
nyUhvfH6DeECxh3gRTXavZHiZaygPqZLLVEhdP0zRr8AcNvMyJSmIBq2Ga76/xxe1kn6DIUvza9x
o/NE/X2iNeL2nEqL//vkbO1zQ90g/NqkgkdtEQS348apMMFFCZNGEjqy4YygJa9F+3o94178xm2f
qkmpkTdYmIocoK80td+seDtW0Hkwtn0gKtSs324uaNzukSFKpEOsBK061V7tHQWzOtZ8p4q6WgSe
4wkaqthSw6GH53IMxGp3quWSSFA9W7/SXwKOl5DBoGqe5BEch9ncF9VjrJmaM/+ib9IYoudmgd94
MRnGjQW5SYC15T0+apwoxFy78TzNqSDNizzHJQW8v2rBEGGBSHmb2b/ixm8V0aSECIPLBSG6esPR
BgYqaU7a3YS6BXUqwbe/CIT9fXG2h5FiyBg7wSS4vCf2scXHpPpfQ4DLAVUsjW3G7g/DgdFhzcdy
o29Z/0TiDY4oBFZbUKBe9/9PBZ6jwaBmUWCwAG4jYH17o5rDd0ExQD4eIpBQt3wWfUiKfMjlBmkq
256yslqo/cg6vJPnvkK+XT+G1jEsxTYgSm2CbfD9Osl9pJFAQdtyEGkumCLpPDrCBvz10+cCwhkC
UkM76kOAREp2MMrKNycRhYbIDi6zTRYldCwAoZklFCpkV41QJX667qz1NPCvHXypZE4tPJkzZ5G2
+FobFT7V1Ppn24WvUSwJ7gcCg/gCSa5kM8TdgIUbHDHuU3kndQJzfnNoX+zhLjpFAp/JMTBazAjC
GAxp9d/tjZQ40lcCPpXqMRLWKkR2cRku62mTZAkwS+s213ek+CyUOxDaxWU4GnYRNQIUl7RzWKDy
yI6HZnAD3zxbt+xN2/7xd3v14kpm9iLf6RZV+q6FWbLpKdLetlxLNPwhij4u3RG88Pa1CatCvXE6
jIKhVFAXW1P7m+qwfjGFSwmKpCVZCO0hz7bPtba357Mh4mlkP/HxO/MCwSWEOpQqLZGYKWXlFfqN
3fzUaOfliRNlP67vWVG8cYkhpwpqYzGgJMgCB7q80UC7nhSzfx3mN8fDvyZ9GDIyldiw2GjGSBz1
lp1H4856ag/2V9n/X0odoiDXuQqq2dNW7/8ZcGFseWj0JhvLm7cJaLcY9VJE3PnLdSMFy6Zz+aIz
On1U2LtBM/SP4/TTLNXcoXJ1zhvT0/Jgfx3uN7Wji0+5XEEl0hs9extpvdkPDurR2Ktbza9uxR9I
gjDRuZRh62ExxSqCPqbfbMnNQsux1efr9ogwuBzRdakpaSnDML/3xqEfv06a6DmJueTKztK5JBFJ
VC77ABja2Xwbewp9G1wTb3K38T3oTxrBOSWMQy5doO5BDKnBIlmf5tcaDLxgg/Ah3qQ7qdPsq1sc
Ie5/8yOXPZIgkypZho3yfA5VtAHEmKoQ1HTYel/zI5c25DkNjdlCmzkNf84paNMEjWmi2Oabf9N0
RkMXm7NKT6wsWmyzwYn2g8cYhLVZsEjsv71iDd+iSE07VsccHjP04iZLdMh8G27bJfsomk6S2T8W
anxrZKKJeoETDS5fSFlV0KRjsMUxLW4UsvmLQIDGN5ho0Hv5QU9JzWkRdKynWU5/jj8685v1x+T3
7HV+gcBtJ2J1slkMQDDbrWqcK6l1VVukyMN+5MPqLEC4HaTQYjZz1qDfDo9DssmUyIlBWvRX5/oC
hts2upnQ1BwB09NvqX1QUJAvB0HNZP2zHGVqnHUKxgFMLmUTs+vmYsBLG2F1oG4b7NUbyO5OaCUs
t/rdX5WBFnBc2q5aYoayjo+yIt7Z1Zb0Xi2c9l5NqQsMLm1XEtqotAYmsSnC1IPYQratd2TLKIpR
Zv0fKKXYvvgYEBcnclGHkSMFr11AjPc42O9BruOObvig+Uz28+8eRxf2ceFHq6ovswKZKN5bBxPc
8PTcHozb2SUbTNSIvqNXD8EFGheFWQHxuojd/2e6DYJdb3p5Icitq2lnAcHl7goP2tLEmgCqELRs
lpeVgoN8/cy7IPAFLsnKlYJQhJ3xlek9lr50Y24U4pjnfsO89qOPBRlctLH4ehc1IOY1dDCq2Ywe
e3SiP2233dgH8GRvRcLiAg/y9S4rnuyyYR9QLRRpwl1KdtcTN1vkKwFucVkiK63O7ANUNmJrF5iZ
P/Zu3YZOPuVeLz0qf8UsbSAlyZpuIy/xH9NzG8haUSHoRj/YKpojZY7lsfdc6ub3SeKGojS4njMu
gNzJp6XjVOrsA6fZsNOdialitQ6dBzm0XeCK1mt1PGVpIOdQOrYkUQcYWNuOiZ6KHN+8NHGSn8Ze
R6ND4PSNI27l/s0+uJjJpd8AnQ7p0AB2cIeNsulPrNUh9OLnGbQy9LXcijRG1j+zTNDEyToeZwz+
9VWDSsxsQZXeCz6Nr8aBscqYNyVTw75P7jQMAF4P1NVstYDj1jGV9HwoBsxcjPNdMB6s6cYSfQsL
TeLWLszw9N8RYFhnpXZUn/GbJRSlzAD9X+UnMU/c6n1jYRS3ahHsieMYb2hFWbt6e9Ssfdn8shNB
CXg9ZZm6ZqJsqlq2yeVhfZjiqS1Rn61fpzchrWxrnMyvCqaX8m0huAuyU+pDSrmA8Sm5tUF0lUUA
U1ps7gmqUDfRsOvQgKiZT9eD4jcr9q9hfC6O5EGXkgxY1qf6RDzzGB3gzJP6i3Xsib9N100DXZii
gzFc1bgLSGzrUYQXFQSh/DnuHK35otpeOh0MQUF9NetbiqpZmk2gssYFohW3llZ0eMrNZSjF4Sn7
r7LiAoALPNJlkP+G+jumcXzloEJPIHiqbS/bu9VduHkU1eRW43wBx/lt1NFlVsuI89a2XUqdLoMe
TOEa8cv1eBD5jbuuGVoyxB17k87Kh6x/qvvSvQ6welwuDOFuaMTCrGMgY2FS5Uc830zlaYRQbJU8
jdEede7rYKspbwHG/plFJXNs41yiE+tmyL9ExbfAmhwqenVY30ELEC41tHnUpG3DLHoZwaGkbPCl
gA45iziMjkzMeL2eiy6APBeZHNsKtUas0eCar2zW1nhi7Tqtqx3F06nrx/ECjavNBYGtqlMNNOnY
YVQUa+WCFX1fbia/dG7wyuKLSMpXv/AXiNxBRZNBLXIKh0bBXUFMJ1Q+t8mL3dkuJP9cJXSquBIE
yrpPwaMF6iaiojeIC0tdCSpMHwETtaZHdgumm5bJ+rCZ7PBQZYIr8GpgLuC4wMRpollZALhAvicd
bovxPlUfrwf/emAuQLjATCF0Lo8MpPXLE0VVNfC0p8rDuyKeDVJX/6uj5ILHx2URUyIVMfAGt46c
aBcdErfMnOYFvbfovNX3wiHt1ay4QORiM7LrWp0lxGagyk4AjUkLt9LyFMSCbC/C4SNSRyUgKWHZ
2NhO1p3M5ldSTW6fiYpbgrjgSfLsrozkrgJQXt7XX1r1qyHibV1L8FBWMmVLUWz7g/JopkVgb9Ew
SSWFD814U2m761G3dsAvf587F9uI5pZR4fe1WnVm8mNuPKnPDuNXRf50HWnNV0sk9vdFcm86SW6r
DleJRN6N5het2ybJy3UIkTHcadhNEwloA2OGOHBUyUvMz2ljOi0oJtOH61CideESUGjJNKatBCnY
znaSuNoElSjJiazhkk4pBXNfhnBYFRHMT9bHwrQ2UTNusjZGYasSlC5E68OlnzawTU2Z4LxK82P0
kMpP+t9MXV9C4IO46NT3WqzUcFpq3c6KZ+ef47/J1EsIPsU0s6JmDSR6CZjwoNfhG42n/c1A2BKE
yy+hZo5SQ+EqYt9W2UMlYg5YPd6WAOr7vaI0zWjLHVuLXzakX4kTe+V3DZeG/kb8Kb2WLZdgXApI
KyNJEoVZo42err92wa4w5y0RHXAsXvnPpCUOlwBUkqpVjJ4z8E/TjZJ4dvKzyamrNcei2Y/x9/+y
QTWeAx3ftUEfZYi12kh9JmBLqta7DiFyHJcDNLujmoIWV49EpzHzg+ChD+4m4+t1lOv7UpO5NKBN
s2RbGdymxHvwSTqTspnG/5TNMD3xPt6srCFdzjC0cY+7DU3vr9twPVtqfHO8gkF41JXx+5akuymx
d7il+v8Ngtv4ttrbQx1g47eGdg4oOU9mLVhvQQC/7drFCZY2JElTlcl/98+S+V0tDnjzdIfZUbJ8
a4yCXgiRz7gcEMZQHce0l+5lwWM/nyMR9Z0grt4KbAtrFKU0SIRmFQ/jzDT8FMiOngmOlNUr7WLL
v32sLDCIBEkAGsCG9jXfQ8Rkp4E5AM2SlhOggQSTCpqgjiDKnG9yzwtEc7LNtGKZMzzZj8ZB3YUe
SNRSfBiw181eNBkutJDLAUNi2rlEgBd8mtwaAgGh96pAgQrsCP+DAsdq1XPpUC4ZDFNZF3oDh4IW
5SFC8acHrfWzcjugupv49g9BxF+/gmiEywtGX88JAhHlhSxydNtvq2djqFw3UkTdp4Jo5z9G2paC
mJWtmxY/K8VTK2IkEOxdnqK7DEJr1ikcl9g3Yf+cmrFj1aGXRZ/aeTOof9MLsVgnnqG7anUIpspw
nOr03llxQ5ce8uMEQvDIw5fV9dQnCnr+M6T/f6R9127kONP2FQmQKFHhVLG7ne3xpBNhJ6xyzrr6
/6Hnf6dlWtv8xrMLLBYwoOpiBRYrPAVs3mlgZjZrP+r0VgrvtPEQRs8kMZzJ+qaiVEgAE5UE7Shg
VCQ29veNudG1QlcOix3kClMf0ydFWNVlbu5C1MDvWU5Tg5AmBYX6c++yPa2RV5t+4ryMUPoAspA+
CE5TRJF7RUxIVxjwvNTVb0Y3vR8CtEGH1/Qhua/c1LPcVTQ5LJQf70RSUwHGDijGR9YIOR9QBLVD
m9is6Do4l/kTiYxzIUWdEK3CAjMXAPmntAndLDTsyyQEVwsPfWSkwxhaGGVxdX08LMR04pSetEzU
+CaIv1QOzqfTJb0GjCmLvzQ7Cz8q9ffSvFoyQfCy73SxXUnTMIVvGHwLi1o1WU9CHbcYMuBov9ZQ
+Skc6Wd/IHe/oEZFtaZdGRHsFZeRddcV/gCjXs9pTC1sS6szv851e6hn97KM9pXuTIM/vbEdq66I
QGOeffOBgaEBJfYwL4fZK7FFQxeEmLs6sSHHxWdzG2paL4FcQ319/KDlfkrfEzFtSJDXziisk0JR
JpO6S3GKhmCeDoIj2/UMGwLs7xtvF2sNLfoKBHq/vZ6PwMTzlccGy9jiQx/QLyItEB0Z05INuaZc
cStKBsWD6ZthfR/N2mnjJwFP7FDe+NcNT+xHbIhMGlQrWiGX3l+B8zcE8V14HR2Jj41lvXCUQaDY
KudbzWTQjBGzTe6E7V568zkf/1atOV+qVnnWUeYUmtZmJXf0lV+pK/aUS4F+SPxGUGkUyYjzpnOp
LoPZQiUM0lxpc+0sqX4oFFVgPaJz4wIxI9aqlDQ4NxrPQdxP/qxI3mVNEHDCTxgoNXY9ZCZIxOqP
an5Qqx/jEvwdCc4H1ChNpKoFEmPstsqzpduJCNF2PyA/67PGOQFlRsO1yWw0+rg4bCg0dMPr2htc
2UVJ++Y9DaHGhhzvEgCTsc46O7X8OpmAf+B0i0ild++5DQ2mHBsTleqZSGTEjV1b2HrGuruTOeht
LAi2e+zGCD1is/9OgnuP6dQFz8DXfk1jbbBmCSeZNbE9J3WwTpqHlbtQkMxPTdRbqsWJ20igJAJV
1zgXoUiY15HZvZS3nwftto4EbIn0nHMQ+UoNdWIWK3fXVe1P8Ny1/w4912RDl2VNNyyds9Y0iwFw
0FO80trpR7M8k7F4LiPRRq9dtThTMbjwx5rzAUCZoBIjBS1LT6VWOMvyqXwPIrGxocNZbbFiWX2b
gk6jy3Zan8K19ZpEhE+3K/YNFc5u67meymhh3OjkoFWW31mJwJBEJDhbnTRTatACQF2SPzX1zSgq
hIoEwuhv7HQY+5UULVgoeutOgrFiq43XpNZtSGJBZmVXiTenxf6+IbV2ZLRGJpPRvEtTOy+O6+pd
VuL9sFfDox/r4jFcxs/n0aGpRrxxcefYbHOX5pDnApDnGHV1lI/dk7h2vc/UmSB3l9IWxUgkIeHn
usVR4quUlG6Yvss2z0Q424wUXV5jZjXZ8I+h3RGa2kR0CQkY4a9SKS9KTLexwG1YbYy9D2j60wfB
mMD+TXeWD99Z2E0WYg0NxxU+p+Rlgq4KkMR/WBH4eL2D0QuB/ezr9++j46/WaNXjtAPGw8s28gkt
9etCLJtmtHWws0uQyds31jMxzljbUasmAmQ0V0Uft36lvmfKAusH/qfdGmesdDGSmUo4PUnz8v62
NQUWuotMtyXAmaiqh6GirGBAPiUH5SA5PVrR2XSUyD+LxML+vvEFUmHU3WiBEwtgxk2T2m19SuLS
TvQflz2CSCTczZmZKbpZYxDSsyDu/ELUjigyG87+ZavrM6xmQskmPCXraSm/LO8BVtgKhbN+Ihch
DVOQUKzpako6u5yiUyQr9uWTEnDCT+S11ZAOfQLZK4BKDg3MCSW2IaqmCuTOT+ERCftWULynwBo6
SXoQ1aU9RVeyJiqpihwNP3uHMYcJHTDgZv6OkdnDcIPdbA792mLQ1GadIrkIJkBIkTP+oYuqKpvB
2oRwGhscax/6LDmGU+Z2fjt9IAfhcg+BcvNTeKaZKmXRgMnoo3aKHcUev432hOUeioMg27eEK+he
kudv4uuzB6K8gzD6gRaU6eLd+Fl2Fq93tRhwLMTBCX+lHo2d9V/5c3dNXCLMGTNbvUSccxq0q8ys
ZVdUSDN/jGp7VAs37XS7qIgv65XzdwbBuY4Sq5vVlTlDa70a5+vMuMtE3mO38w1AArqqWJamGfxy
bSuOsnkwFDwcEtyGmqdcxW7i0CAgd9WRQoZragsyQvt2fibJnSJ8YdYZCwFb6XWWXnVmIA+CpNZ/
2MKZBnd0aY1t6E0HGtFHIFTppxL7U4Gf8oPczd58+95b/kyP88JDgWRQ2mmgN2HHUXMfEeSh11ul
8i+rxL7BnelwrjgvhlKtTdCR6KNVfUdPy+Xvs9/5VsN/f5+vOcdovx00S6XuGpKfUYy9a9F80Ent
muMYZGlX25JlCfRBpIP8jAAaqbVSMcCUcief2mMXmMfwunH1O1sDvKQlnKDaNWOqyOyVaaqAB+Tu
ftpN2RIiJCPlz7y4icM8aL9GeWwr/ZfLx7mr6htKTJybKKPsQ7MAFDouf6w9MXTiTHntJMm7bs4N
Gc4pKk1amBYWHbiz/i1t71T5obc+X+Zk997EZnJZtTSCpD73nh3LcgjrDBWlqrwlkpfDXfSWo4p2
cu4HgBs63It2ndRhQeMDZhCWe1qjre4p7z6l4egAqVwffsTlj07kLPaFdGaNU4fUyHqjZ6wZgG3E
ljLgaFDRs4P97Dd2tWGLU4QYrfpdhD4OoK7NLgNt1b8MjZu9ZIzzwHgPEi1mK35Li1MIachxM1sg
V7WtU+SGN+WmTTG1dVkp9k8O8N4W5g8skzdc3UIpRGc7R6Y2txcdfefYl/ceBDmDnolwGsEGhmmb
gEgaHkf9oQ5vu0k0rSdihFMBbcia2uox0jORU6KkWB523b9rGSjqUqpB2dYt1KheOwPdWNQqZp1P
GINfM0dZb0YROtmulW5IcNdQlJpTn6/MemLsd49O7XrTDqqdUUGv8P79uiHE3UPUsvJGYn02NUA1
62Pppy44YrAFbNeR9S74uM3ZvZkWqps8zRZGb/pURlfoLLcX0c4oXgkUWWHLOYHsDSR/GfNPr+VD
u6UzcS/kfoP5SZK2x96Y0BT7px2qL2RMi2AmzkIfPt93kJmKamZkzX3ZTEyHZv38uKKo+DCQaL2a
x6j06NDTP3xbvRBFTgoMaooJyq95S4x6NaVhzn2rC4D6G+aFLWxV3D2/Mw3+/basJUxHBo2uaA4A
ynMsGn2opo+XfQ5/eTNOVCDwY2cz0msKv2LLzMa4qtos941OPgHH5DA7GRCaZbTHB5cp8bHQC6WX
CgJRCdsR/frM5EQr+ijuc5+Myr+SqQGlrC4+tqb2oSjRUCyn5cd66Q1BbexNiZkny10VMu2rqYUZ
+xrQahkSEltVrjitjSk8JxR4cCE1JtRNhGJEo0x0A9SWU3HLuigwf/dUHdlMT+QKF5bz4SvjDY2S
MDJs3kIaiTvShhhjk5E28/Pr1Sde7puu9HPyMYZnyxizFXUD7mkkqBimoVkWlklxFt3kmgJgpC7z
qXFgVwcSy73gpbHLEcF6C/Z6wo5fjiMLL8Ikr5bMV2s3JqdeEigh79FfTkzFJjlFtbBKg6+KWNIA
SMtyzlBXNpyYOOpE3HK1Zdn7c2XXznT4uoi5DlLSLxP4oKbXfhli2aui0xR5SnywetH1wYdDHFcG
F03mBCNKcw9qg+b/ag2RnHX26MP/bVPemxfGCz2Lqgb8Lrjk9Y5YYZHkNdpCYsVtPOtpdWNssTNd
+QgwwPxfBgKA6pxAdLvatyHKGXKmTSoqgSUyBXVtW2RwUv1eFa3/3jVgCqvCOwabfd6UzZpJpaig
RJkvh8j5AIX8WblNjhmxiY9N1u6fZpjZSW7I8XrSUmtYyjjJfH25y8v7UAQRs2dP2+9zmoHFoVHW
j2nmK/kNbfDAOF7W893vE12FV8M9b/Ad7rMkt4rWSqlf1Pckfp4jwWN2T+g6QIh14NDITPiv/WmB
ZhrsZIxzn2peO/gdblzZv8zCHgkTMTdVEEeitZ07omKWyJRmZern2M4h647WKrYWCq4hEREu6o5I
gjktrFH1E/QFVVb3yaTWabS6D5d52RPHlhfOfZZxpOdjATJsG2j4KP/pHICCKhxiOix6hIngicLY
3Fxv64RpParWqT9J97HlY4m3Hcp/vLn+hQo1UdbDRkEFoeNrKkABz/q0BhWUL3/NVdJb6gHd9GT6
4lzTy7Nq+5hk5CiSInjgGSbB7faanFpbmhQOXYJbFGsVMsy5SA7DWcu+v2MQlyfGPSnmFrNuoQZi
4I3thIngNrsJrUGyj82Mz6KU8lu9IzJm5rGVU7EU7PTmjnJoST/2yQB3hpf+fOwx1i4CM3mrcwTx
PbZ/ahbI6PymwVoNqzgN4WLa9tjmN7NoqGKPhe33OdMxV62cmhFBqao9pmHoxuuHvBXMt7wNC8CD
bmFRJrQasBqc3WjYyYiaL9xYn0ulPdZL6cgtmpiXMcgzw/tTI31NjB3oxohSNcyTgrIrJouroIlX
0zNU0aATU1peqS0FykzwSDGQ7XtNpKKaJRulmfpyi2noEZNUd3KGCS4DO9Z+XuZnT0DspadpgCXR
gJ3wmpQRpTVynIipkqqon3IkS5y4WMcPylCp7mVSe7qG4i7Aetmjy+TfEHVSjnktIfCQppWEN1ae
h/lNnpWhQERvHuQwU1zNaG7ArjW4B/6B15WDuraUQKk/sw6u0pc8cpSPg7t6bKZCFAbs04PvYU8j
/MOPBlTLIE0LMvl+qjpawAIPbPgOgERLH5hjEK8K2TlJ8HgmyFlVOaQdUXIdsbzsTs1NpQmitR2L
gufGhmrNVOCB+OxMkTcl8sJj5pfkh/nPkKvO/LUZPl5Wh10ieIpAzWG0hJdS1Uh1mhEFp9addMD8
NLVDB3cwvlwms6PgiiKrmsIaqSxAyL1W8BI1ek0u0XBGqn+l/sck3QmnhvdJoJFN1hHkvLlY0YRd
pLmOd0+up3ajnabGNdY/nRRnSg1GiIlF3qhJ8G99nda5SQY581FiS6fv61dTBAWyEz6/JsH5NiWt
2wxXBI7qK+D1cL9VWA2DGg5T4vKPt2HwDLFT3XjS3lAqowxBbTSPjf5s/SxEmeY9MwG4g8WiHoiG
b7ufa4kkaQrfZmHmtbqvq+d3qNbm+5wZ0hLTfHMOuSvNQf+HqPfTn6fhMPwis+e6qaNqoXJnVNdR
BguiqZ/i/27yvFZ9SY1aNB1NuvvnzBBEUZZB0RVj8hOcY2m0zRzGiA6XA5bAZN0pFK0N2bMTYiDZ
a6gAVNJ5i1fmrJzkHCTWIbDW3q7lQ5E29mU+dr0xMXFLI0+A7ApvKEozLqRLrMRnK9o1p3QRpal2
45Lvs1f5kT/JjoAikzN3XStbipzdJOhfyhMsvPD1G+mODSkmgfW8+KxfeLoS9VDtKTXBY4cayEUp
Gh8UVita3ApNB3uK/Lme1WMbCvuFdxmC1iGGN9H/8SZFUPc0yk0z8VlLv+x1QX9Y7ma2cs4PPUX0
Cn2bWyRI8wIxUqOqBmfJxW9hVpWFZCKkokYcfhtNK/8QJ+Zo2vnaZVekjehdT5Sh9iSpV/5N12HS
bIRh1lMt413mFEU/2TVaA5RDrEd9aZvZZB3GSk87J6+mKMAYTHKTDHSxp05SZwf5j+xhADTaYyFH
mXJc4hx9T1IctZLdt/NwX89U/rKskVkfTDMaR6fsU2W156HCAGgX6sjupynAM/Wh+KSGi0NLmaT2
jK2KdyFJVNBJp9yt1olqd1SVk8IGqAR63BQJTdBupndh66/dnGDZtaSZM3pSctnvV5SPBJq5pyua
AjGyyIQY/AOc5nSW1BFxpJF+Lct7VVRi2f8+cnEaMQhsjZNcTae8QxUXLrx3eiWoRcH2nsPQ4PtU
AkvGA4+7uyurWvpuapDSbh+HAc3Q19UgcBciEtyTrsTpkALzWX4CRJn8+4LFr0n39A4HseWDe8j1
tZY1JTun9nvv/q9CJA/osmRdJSIPIWCJrw+NxdzEIQFLq/oYwQUVX5b4PaemAroY73xAnPMPlGgE
0lCz9uzmA/JzfdvGmkNnAZFdTw6ps3YcuIc3cbWEtclx0yJpqN7pwfRP6aZueUVYPELc9iYPROvx
dtUZeFAWkvHw55RTtzmuxqRf8RheZuoNXXNldKIaw65sNiQ4dYvMcGiLPIdsosexOiQAt7I0QRpe
RIPTtmmoJGwNwJu7VF0FqWtghYoy8fuiOfPBI4CHyEosVQ8+yFcGj4iWoicJftDNbcXBiLJfVe5l
GxLIho/lsiwked4wprLrpL7pROWYvdeItmGIXYmbaFTPF2PqC8jeaD25cjJ5stXM00QxtogNzmNq
ZChTEoEMyYIQWdHx8OfHhF3PloLnL8vocCoc9nMoRYnBAsYPxvK4hMHl7+9UDwjqjGcCnAL30dQv
uKlS9rY+Td7U4qHAgEwtBz2wi2U3RzYkp3sCsuz4+RBrS5bT6a7CBsGxBVnTcNgDO/IyR1Y9tmea
2NGdKdwMsEuQqrg1cXNioQgzso0+pEiWFA2udb/zGDosJjUBZK0/SQHbCGcJWr33tIJuiDHl3BDD
CDLSOxKI6eWtoQCwX5DA3jVXqqumChBOKAY/Dgyo83UsFxAIn4HVBnMFmukHFqMywOc0EC0h3H1J
AuMW/ypEQf6fU8Nm1OYRgVzqj77qs0pq1ruscFt6ZUAeR9H8+57xbslxStk2axHmPTKAsWoXYWzX
eu320o/UyAV6uCuoDV+cGsZto8h1DEKW+SE0Dp0I4mxfUGcCfElJRvq/MhQQkGFcqlsFSeWPzuTG
V7JdOvotaQUhokhUfPkxLjttbTWWPXUnT3ETb5kwoaPbQM5+KL5J/mVD3pcUkjF4NtO3JWIqRfNa
mnjQlvlyDWlF8lVN4TE6gZ/aF9SZDvv7xqIMZe6GboK/AHhfYRzL6HiZD6bAb/wRe12iYINEGd8C
2E9pTGazL/ysCEIMOmerPZDyVi4yJ2prQYl450JHNVqmmkJ19MrwTz4MNYQrei8w8C7/m6yegrWe
A/1zzUYtmEH0IoeJRzrn7zQFEV3IanV5axbHacRzrI7/dKwJKR9VA5A5ktoqkdEc/loqcViqsVki
bznOYeJiJvBxHNbVpabIAe2dmKarFjIZMkVZgL9m28iap0rK/AwLoH7G9KqOBMGpiAKnYEkW1ZKS
hbjIaW2b9Q9zUlyLCPy2iAh3XnQKAYRRgYha1PZS+xZoqT8va/KORUIm56Nif99YijpUtdkOOCoz
tDytNlwD2Z+mnI7o4xYYpYgd7lagDDZ3lkCqGDVX7Z4UvXP66Q8BZX7pmKFicI21NPN9mBKaxopV
jXJ/Xm4zrOUSwePvM3H+Phco5u3YQrPx/SZHh8uVRh+nRMCCiASnvdhwiRd9B1uMF91T1xLjZc21
jJ6ry5Lf8WGQ/JkTToWneV3b1YA4tHGwB+WhlRzs0/Czz20nYGjvWntFinG8UbK5rwFBFyW537qz
+7KW3u/RXdW5VlD51lGIZ8R+OueeVeR8TaDsI6wCxvRrelGRA9BIsdBTU6ARZAgAInM/O1ag3y0u
sWsHoDgCf7BrRmeKFj9LvWTIBldwbWHW2Wtsp9nqjJk3lv47hLahw9Xrlj7Rjc5iLrQsr9ofPRZQ
GPWTRD9nzafLlHa1cEOJU/RVWhcsdDXh4dLIRx5BGVtfywThh0BQfKaxBRrp2iQGnl3xI0k9+o4O
Qlw5Gy44JcemObQuLuACibePv9Ac5sfk+KsSKNI70ZFxaj5Gs4WBWnCjNBh5/icZK7fKP/+dWDh/
3akdrfsZChDXN/F3ggGeTKDKez0Vr86M89NZqmD9QQPrkZMjW0DJusPq9GAEcA7v6Ax7LSAudh+a
nOr5DAGF2lVqnMbyhypyPyIl47zBkmEWMF4hloWiYoryXHBZJHsx9ObAENm8djcoYSsTRvYzf2p9
9rqarzLHbD39pe9sAOaBwGou6xmApV7Ti6uuV9qcCahR7fqHjFc4BlAETImIcPZv6Xm0Vi1OLT5G
t2wAOXPKQ0PxOGD4TmVgXVtu/6fDBy+3929zBVrWa87kqOkllCQQIigfcmAIt4957l5mTMQX5xGy
vFdDPWcup3rQdTuzHsNaQOLyZYAGpddchLo6yiFTuBTLG5oBwU5sq7pyqus/T/W9UjzOGZDaLFAh
wnFp/Wq3oW31P/RUkJwQajfnDioi521BYaHx9ewnhy6QPOpJNyrGWjETJzi6/VBhowGcP9CVEA6O
XTvrHUEvxRBUzmivt62H6p0r7ukSaQPnG3qU1YdhADmCe3v52o2fdEvgHgQk+DnCoqaqGpYgkTTo
T/uODhh7FPlsJoO3AQ/Agll3gIrtLq81rlsxatNlLLRWC6crvVg5teWRaN+xEvuy+fyHOpxJcQJq
m8KqrBKPkukUPlCsXAN2Ixau4Ub1JVeUL2fGeIkvTjxFWUzmmoKvlnycKoeSL3/HDT+ogZ0ueq9q
cKXms/WyczQLljv6wDZ5JL6Im31N+H10/MD93Ixx2pbgJgK8PFmdinQ2Ea19EhwZP2zfk9mQxonJ
J/IN5WSWh8tHJvo+56J1bYwLPL0QgXafk/phETlP0SEx+pu3QpHJmHpEBcNfx09yZydaags7qwXm
wk/Ok1bWGquDILrydlKuzOIHqa7JjNrFKAvsZfcuMNEVJFNCsPaL02CLLj1Wt6DNxTRu1/bYxL29
lj/j8PGyVPYS89BTRUMZHVAdQJl8fWzGMplDpqIJjfaOGaiueiV52gf1JjxYgem3znCQ/I+Xae5K
akOS8wSjCoDBXMfts6Qn/SfVrsxOFISwSOaN/W9IcKfXTslarBNI1IrkNNYtNQ9le5Xq36zCyfXa
juurKtLsVBMMqe4q+ZkuX0OVMfNhlAqjm3/tgfMjCYxoVys23+ciOGou8awa+H6LvnUsmhjyyBlH
t0zeEyBs6HBBnDG29dyg/OyXZewXCXDeOvPaXN2/UgR+JSIFitiksrxen0hePGM4bMT8dSwCnt2/
ejbc8K4hzqNRl6Djnaf6tY9OeUd+arEjUMWCVl3UcbevA1jOy9rHIAym/htHRAZFofGEKG6tvhTk
I1K7l09N9H0ueEOjX017TFz7uXmU0htJNH6xH0pZZwY4l0CSMUF+FIHH9MCgxQugjQKs/UZ/QXcS
r7be1+kzOc4dFMhIZEMEcvECRCQl+toui2ctiiOPocCp/ocmnGlxfqFZitSYLWiCorxAdRRBeaV2
gFvRfbT7ucJVR8xO3vqh3/T4uowkzTBUpgvzYJfojGRjBtJHJZg9gv5e0Zj3/gv8LLk3RZl8kWKl
ALmy1FvAJHZXckSOnXrq0ZQVEeMzpjycFjXqLKlO07sKDhjI/Z/mG5zXiOIsLBNM5vphe41c1qBc
R6J8mUD5+dYhSZK1Ph/BobneSdanpjxeNq79u+nMAucq8mHB4gDmYIE36ZOlsMukuTPQLnaZzEtB
/a1imOjI04DurPATzFY4SYBNhCK2LjmtLlZf+/RRdVGodntP/04d2ZZcRbJFUIFvwPVeXsrWmTDH
IO2b0FR79DWXn/vPNSClWbOuZDlKYGD8hS15ES1qZfZ7iVXOH1LZqElc4S7J49Gvv1ClsrsoSOe7
HkVdy718sPvyO7PHOcdJomNbtmBPqqZjp5Q3ymI4YxIJyPyHIznT4XzknCYrbAx0Ok92WLeo9Wg5
o8PQi6M7UfVzjykKRO7/P3jOT6uRpZtJOuAEJ+qPRWqX2ITcCVBrmNx5KW1pcLZbLrle9SVoyNWt
utwkxLssmN1bZUuAi/+j3jDKvgMBS/XYvGqC3o8mcteABqvHIGpEDaK7MtpS5FR9CNehxLwHWAqs
p/DEEHm1D9E1w1dog0LUpSw6QE7NDVNVCk2D50BLxtfJNI7wVIIzFOkBp9xJFyV9x2J1NB7a2s8w
HW1DNHG7Kyf0ccsqGvRMKDh3Ra5GowPpZICc2IOAgf6mn2bD0bE7BYILjA+FoFr5HxSRkGLtoBgD
52wpq60cM9oLwsDILY/GyyVZpk6GFXpHBvMWByJMoZfRGl7bIZHfJLmYw6gXwORKK3xShT0ZbNFV
41i3aFnGLufCSRjcG1bFAC4gemJ1H+xhEF0Ae17RQGu+ht3c+C+fsWyGVUfr6IjMS4L71JETSS5s
qVoHzKSitzSwjGY6YnyR+HpYkMQlZix9DJs8AnTgkAGn1GyBVLRokeoRWlSTPU+rpNgMgCO2gQGr
6OgoyEkiiKD2VBDzUZghQmstRs24B0jehVpMsDHSr4rYNpreCaPCjorPl52FiArnjFCga9NZAZWu
SzGCMbiVlT1V6vPfUeE80lhTijQontiyfJoLp4k/JpN/mcSeU9geF+eCdNqE65SBkby/of3jOApa
PHZ93JYAO8nNY6Ps9CqrGvDA+s2iqy7IgurzLw9H70WNriKxcP5n1bs+SdG+4Cf1dyt0x/Y6Ew1m
CxninEGnD10VzqChPvVudGB7jaiXfmRZY0BLCayQ+bI3bmCjzZwbyGtzbhsLxLSAkbK81mN3g2gg
l53LJTKcS63X2oqlGmR0+YNZ32vScVF+KvPDZV1jJ3OBCl9KrjPZDMsSumYteLAXY+LNOZntNU29
PLECtem8ywT31cEgCuvmlhUeVyPGEMIqtyA4VN/zyQ+RlcxEa0j3JfSbBv+AGqKMxohmEc8puT+t
4WOoh7eqGmHRVXGf0BE9Dq0TLt3xMmv7Z3kmy7m5eAD0V0VAVq0fQgCs0KsuudVGx5AEhPYdxJkQ
5+lo1HUFYbj22lh5ebYeOkuY/mB+7K1inGlwfq4Pi6qqOtBQ7rKPbLZe8iJMGhk3UlD4eVAJ7nMR
S5zPK8wmXzrmvJU+MOeTZLqXZSNQO74bDLty0pkMYCfpHkPjOqqQzhu+XKYh4oHzdNU890M1MRqr
pxvBOgpMZzftalhnmXBuDnMWehMz26m82cdbvcRauiNrOCkPGKUGFByDHol80UtiN0Owpct5vEzJ
ojFSwFi0IAHCOkXpbfW9Oja+dBR1X4sExWx7czflZmm1S8h4DL1Cd7rZj0UZDwEJPt/aanovDQTs
yE0VmErk9m3zSa+6d13jv6XFRz0ZRrWVqQGZVYm+9H39mKSPlxVuPwg+K4TJOYIulcq5KkCiM7GG
OwyvzWW1Vym6H8PMKZbVVac4IOaVFE23S+iHY/0No0Gi/nXReXKuYrQG9Ik0EBkhpxir99afheih
KVJBk/MPWGge1f0CGlqOoSY0Wt0XzkiRXJSvxW0i+2H2WXKM4Y0OJqaapmqCYw2LBWkHzDc8tfVH
YvxDSjvCLsjLUhS4DZNzG2nftQAbATXLutOGh6n/O9fKo5YkS7nO+YRAguZfav2mCP+5/Pt33dJL
9xtaoBWAe3Buqe+6sZrHiV0Vg/cLPT43bPmo2YoTOa2DJV33osfYns4B2QHz1kiM6yZfgap0uceq
XDBllF9M6ZBg+4r14TJfIhKc12uKSBpWE0PwGL08xWPhynrxqQpFLQ974t9ywjk8YJbock7BSbbc
LZWzUIGT2P2+Ilv6y1qMN6grVDaXZVp6OO8ClgLMU71xLx/UbvgN8IbfJDg3FOKolEUFifFlhVUV
TBO6KLLj5L707oiwPdiJ8KHJlhznb5I8RTY3AbnwhvVsFDeDn91rB1Fte1f+G67YwW68QJErUqQX
yGkYRmD+NOTTWDmXD25fNJrK8EmAk8THwtQEpjpCOKTohudS+ccUps/2CbCcBcwEGHmcZRZLJ6GH
uEOSxJWd1cVi2Wf62NtKjYWUQIoP8oCK7u/dOwkgq79pcmaDvTglJQz7j7Xfak7mzbb2ZfBfXMHN
/yFhx6T9VhvO9Dj7wQMmL/IO9GZ4H6YPrBQdAp2SPcoiv3tHsXbDHr8tpQFYxiKxI0V9veyu8jy4
rBN7zz7kSYiOOVTNfDMbEZHC6KcczjRpv7XVoTewXwLjrgKT3dXtDRXuzlFHkk6WCt2eF+QFv0qz
W7/nkbJlhNO9zCoH4ImCkbBLrsj8LKtEUG/e1e4NE5ym6VJCayNENmyenqTaqxKB59y/2DYEONWK
piZM1WhmzWhK45oBsoyoAme5Y0tfZT9yXhaeCqIBgWT41cLAR9JLWuDYCDYchFex6bbJOwKCjWR4
CKG4lORqqEGCtvNN0S+ekYna/fe9wPno+JXC0zBl6RqCRucpGMpLXR2gSCw/qnhtEDqLQFSiU+Ou
BHWSMr0xoQqJdG3A1chXkfR3JkOYNm6ug3Qq68JkKe5iJG5spbaSWs5gLQL5C5SanwXNYs0IpQ6c
SGYwxr40/CUbnOXLQ5TXcQvBaOmTOR4T685I/5IEZ/lVt85yIYEFshzTxMump0HUzrBbkUSdAQEn
xueBJMPlWgxpUc0pbJl+RY9Y8ueowHtz+5fk//ozfxB3HOxHORuS5LUCTOXQDCMLpLRA+7fw1kPo
z6fkuLgUScZMVBnavwfODHIa3YZzpdSAxwdyqtHZ0TJhRah5XefGs6Utgjhk33rOtDjVHq2elAYm
/3zM5QWpnnhqmOLOqT5cvtqEJ8h+x8aEgFxm5f2Eu7Pz6tF+KZz4+tHIbDaZU5S2aHxKSJBTdmy/
xTSjBMbWu9lnydokiK5779dAhqhRnp3Sm0Bkox+c2mNYBplUhlPRrDfJdDBngdve13kgbxsoAWG+
mt9vn+RaDbg72NXkyA5bgUy/FUGCIpvirDe1k9+I+qPZL37D0Zngm7so71LAkMHlyRIwsDHd2tXp
4xBFTlpVTqNHzwL9YEZ7iR5n1NSqsUaxYL6vfIEEw8Z7ZxnsyWXN2KIs0K6BbZjjzLnVjVlfE+al
QrxWrOdKKdyou5lakdh2rctEOGdpDPXyTWtXqq1VXCDKH33l8/RPFxQNtkM1LvLtK97HqRdHTu68
K2mHdnxTZ+gMBKn218YWlYOeEBXoD7/G4mPfqrzOXXCW0wHZfYHo9qJwS5YB9Y3Bf4CxcqHSkiRx
bUrA6JicycNaWQegCdBNDSlJhoMlvWdOYEOPT/FHcdcPWIHFLHt02eqaLFgrVGJmD+DLRypaxqns
aQsKr4DXBESq9bbnvZGsVqPsVTNYbhqpTmOEV1lUnRSpOYyj6usRGjoKeGoAesTRilFKGkiFeait
a5WB386ihWp77mb7i7jotwtlZWwm3IAS+h/rQvV7XXQviEhwQu3kPIqKGkyn2ZckqnyzDg+X9WbP
NjZM8B3xumFURsxuBH25qQw/Tj+Zohbvfclh9ef/I+26eivXee0vMuAit1e33dLblBdjWtx7lX/9
Xco5Z+Io/rbuZIC8BTA3JYqkKHIt8DUDpfMdfBAG8wv0kLARnAdYqQN6U6e2Tkoi6IXZVuVVDhdr
rLlpFgVcJnhJu1EwZ073oSXIDUUiuAhjh2ZfZnjID4DUt2tj2+vq7ETDSHCY2bbybhiYr79XjLMs
eQbMaVZCk0iLL4lROGqSeYnVOPUAUveyoZ6l94FdqN5HjOFVLmduNE0UQm3sVElv2p+Z+VSLGtm2
Dfq3BN7corYEfLiFM9OUkVOgG9pORd5+2xG+iuDcbo3p97ZusXgDRrXtIrsIixmczYnTTR1eM2yn
S0y36HNfzRo3NiunMgC+Mcm7v1pLfjCDAPmC1gV+xtRddOZFQe5G4RSASFX2/1U6t8yFTRt2spTr
JTChIZw+egJzT9+xHmm1EDcisqB8xjR53sNIHkJTD5laSIFYB073aHl4ibKC8lGU/WzeYVfngB/c
oNSoJVOGfuquPMg+Y0WVvjGqHQPg4sadqPVMZJycA0FBs0x1G8ZpR7uaBJKwSUu0eJz7mAeLlNKA
xesD2GF7YG0StmtFL0mB5IkSLIG30jk30g563y2sEChnR6n6REEMOQnSANGScR5DrUKr1phGJArm
+p7qIjZRQfDgocfSeoi06CU+DbLiUWQYfVM7M4BzHTwNCJALBAvGw46pEVBEbAULBhRINTlNaaCL
SuciEVzSKxEwW9IKIhbrcUhuMv1O1QRaiI6NwbmF2QJs/dLCjult/5KaWYfhS3LBuD7kfe4u9+c9
3aYNgFNQBrol+uL45m6i9lrdSQDu63IUNE7K7J7//rY+KwHsB6zcXG4aeDHGVHeQPCdP/yEVK1+j
Q3FgJeaPHVMk7QDTBFcPYOLeytP1mI5Zgj3qvb5yyhuge7qmD+5q2asw9Shyc5smsRLHmQRAoBV0
CWK7LLpHFrksl5YuCEab93CM0vxWiTMJXR9HKhmQMf8Y0Z+FMc6DspsCaffSn+ULNowt0LsgsZLG
bVgqtW1vswVM00dFCZCgS7rf6Z8KY68sfix/r9VLJXo+L1W0jOz/Kytp5bweeqaiPQdFeCFrz5lw
GdkynVOMixA9zWSM3UIx65EVozVQxlpeuC8OkQsS7UBU0NhWCSS1DJZOezdNaI2RpYUzQzpL/MS4
UImbCC/Hm6cXqNPgY1MZrR0Xk9QsztAeiHtjd2zil5iunxgxfBfQ3GWQpfJeFJe2D/RKJheY4nSk
psFeQyt/CRSPwe0lO91n9qjukVQLXow2exdsTVEBeA6qKjSHvjUN3M1lSTKgY+OzYclmV4du7U8e
a1OuRD3CmxFrJYw7zjUmGVLFgnJ5ofoluVBjNSDLjW0IQu+mcazkcEe6N6VkIWwRx+I6rK5moEUt
IshfXoYGCH2wiGHYA9iIgGXlNqpVU9mq5kj2yPCNSFe9fiqbX392bHkRXAaRLgTAVwQimibxzf5Y
67kX0fvzQpgRr88tJ4TPIvQEECr2EsvesjRuQ3ed8ThrlWNVByoC9eO3nxfF2Vo2SZ0WDgmoGqrU
qQqnxjUUvW5hLIjy/Lnl5XBm1rRpNNYhVJoNP65OpWieULD1fBJRGmq8dCb2JQIFbTq6Yzu4lYhG
9d0DH68FFymyKSpIPkILdBKhdaH0slvgUoGCmwbFDRpXHFB7CQxOtHBM8XWcUOQkjhuIzE0M03nN
n/JH8SpxMcLMo0IvByyc3H5XrH1lhg6mIs/bs0gHzmmnkTIOfQwjU5UdGR708u7890XnhTv3WpL0
YyNjjTr6mAGbndS3y4CLtDtNoodK9qlzR5M7/1IxT3kbQRVjSk5loX5SKWg6EyU+jd0UaOj8KWRZ
NA8hWD++eJlleaYAjVn2bMlLUl/Nb/9q/fiJzqbq5s7u8P2lOfRpQMtTgx5o9VmpH88LEinCeQHQ
p1bSNEOQpdQPi01u1UzgZwR+gM/uO4wAagXzz3anOHnq0FR2tD+GGeEOjcn0XB1KYLo1XZuwBcNr
w5Ec2cxt5tLImzy89foi0iDRsnE+gE5yVqgZU0p6qOtfvSYoRQrOj8n5gKnu7bCNoU7a5X5OT/nw
tCydP8q+rAr2Z0sUMKhAg8gA2lX+uVrPSytv1HDxek1yE/vJsr/VxU89Pi6aoNtjyxLWkjilZr3o
6nyBpAX8LRjAsj5lP85b87vEkJnBWgTn1zIDcKR9LC2ApfTJEVOuO1AtkAdJdxRXd1H6dEUpNnMv
vPtZS+Q8XRvJqtpH9uIRUN80EdA6wh351maxYwzNqQGauiwoUG7Z3loi5/AA1a73IGRZvHkkg0Oa
3rPTSgj0y1/BuJXU5LcHapDTiRgUUmjYRo5lD4ey+G418RXwSbzaMh8HsBf1uu3Ni7ab+1h0orfS
oJWWGpcGNfOstw1yLq/pNT9L0BmA5jgnMgZMI1rW/rzdCJZU47xgpebgGtEgLNV+6fmvUg3+7vtc
qq3rlW4mJb7fdmV57AtNBQhKK/AZIiXY/1cuMBk0rR4y2H6j3Ob2DbhDzishcBQa5/MqdTQK9Jwt
XtZXO7lxQSYTYVp+7C9yKXb+ThbnKrI86aSUwlXIheIPuvw1DqljRCBeGXX1su9s/7y8rSQCbyKg
48It+T2FjRVnmSnp8OcqVWpnslPfGiU/W+Jrqv5K9NQx60Zwpdj2hq8iue0qpNashhDbpdk7ajwm
CsZZRGOC2ybxKoPbsi4NK7OLmDscHIasXu1o6uh4ZJ08+9jvgJh3EGEpb5/bV5Hczhn5IE9pjpVM
I9k1u18g5Hb6wTNjgbVvZv7rLeNcfUx7NSsM6EZ21rEPBt8MGky1oMpxbe7ohboPfe3neSvZPgGv
unG+Xg1DuZg1WGXUtfcFpV4h20djiMEjW+wHKkoyRBbCOfoyDYe+ZRZCyKlu/EQC4L/gnJ3fLYOH
oizsvDEI0yimn0A4kxgPYOF1Nf2vbP1dB3s6JRVaqKFJMnxrLScuf8Z1cH5vzps6iBzfer9Qqqp6
SSDCkr82WeXUsQhsUiSBc+IdGTJWGYcTtw82oE5FQUK0F0z+yn+rBC9j2cJyymjXxSbDUaHy99QW
YZG/60L6J7T/Z8You78VpBNt7kIcTy//rF9Hd8Rt3OhoeeYlJn9GINSgOumf35zzlowOmrcS0w48
IGqFzaFoO9I0JQAZ1m5alL+0Ac4l5M1CGgtIxN44P8lF0PwpID2/cNz5140kK6MR39fsx9G8bdpL
U/9Qjvy6N9yZV4EvIutsb9Rc8adJd7tRO7ZJKFip/5Eo/5bDo0xKnYTpGwJVdAAhDFfNzrzC2f88
H1m3D4ZDB4FAgQW8VFhXxg3bHgpqIHkwm+EqjKb7qE0Rx0UNaOc9NO4Cbw2tjpe6KNkVoymvkhyl
rcs0AYqDclW2Itcp0ohzBwmgq5SCeefJdvv+VzM4o/3rA8cGTKRg9kXpGfMEb7UB2+US2zNaUbIy
djAd4mhdUDYCPuTN1Oe3EEAOvhWiR42CV1h58UIiu22hOD3cgFo+5OwmnVSeIrBw9qPfXZhW8rjE
XhuBWrFUUMrOs8zBAKSbx9IhnQFlUVcDo9s7Vi0SlULUULFpGxhaV8EQhkjHd/HRridFkqgYolGW
IKy6ywxj6zQdcLmJTpoimld+OULvFX2Vxzk9WwJfs9lD3lCdunpxNO0KeHdRkuLh+b6dvtvZVf+n
AH4vHmqlI+cBQTLSLmGDxR3yvVkcZtMbRaW9zTC4EsE5wXlSQ1yyIULp/F471NnuvNFv2+PrsnFG
Py5SZi0Kvm+Upy67pOGnpPuqN6dFl51CNCEoUIav49XTEkW5xPaIHOd034i4/DadBCiwwDlvYBpI
45yETFvSoUEOd3UE8w4DB/e94Z5fr00VwIds66DJYYAMb89vChxfW+/hWall7IF46NSRKXgpegdb
9mJWKxmcW81CW5qkBjImFyB9s6d4xTH0phuAKR7j/eA1B1SrncQTYQqwI/LuCK3kcss3R2VUFCbk
SprhmAqQkMtfrf5FmgQ2J1pD9v9VdBpzo8vKBXJKOl82RePXeEQ/v03blvC6Tez/KxHxGEqxUUEE
UWQPxCbOWBC3zj9SG1otGOdz2kzSqkoFYucU0UOYSvslU//S3jgXU2LecQSnBK7mk3UE3+IJzA/+
B9aKnRmQGGPM6SV5Wa3VIvdgWs2t2esI3lmXKxXPR636cF7Ipm2BrFYngLuS373pWrSZEuwKCEai
wWu/JMppAbHJJAvOzqZprcRwR6eiNLbr0Z49SsEla/WOLOJi2rSslQTukFizhdcoAxIqa3wuQ+NI
bfUeSKSP59drUww40UE3pmJmgAcIs8q8rSYJm6LkalDrh4UUrjKIkMnfNZq8uJpXMTycjRIv/+49
akq911wNgG/rGVXgPxjbovKtQCub855dYQ76GJqzV2JG/ALgfvOdPdPZkadGkPdsSgIvNwERswrM
M/b/lVEXpMoLqTZmT0c5SaWgZiqfleTpA5sEBnPTAqGRjmrWWyG5FCaTTWOKi7bqFrPiLV+JaL51
06JXMjhnqSIttYwqoZ4hX2ryl+lP4aZeLADoTMgRcS4VvomukjElU8gZ9YbEcCQKuN4sv4JfExzM
zf2wMZ4r6zZ2gyc5jJNGG+wqol5W1I1j6vZuVsd7Kxc5s63lQlFRBzM2orPFYytU0zCOhYTlShMM
SOESfI9C8Oid3/dNIQD0BjWXDGJsvgmnsiPwVMwp9aT6QZqvW1E1fvNYaisBXNYXWyOGDnsIILf1
IUbFoD+B4BLToGjt2IuAs1gI4cP+WhiXAsp2hv1XYQEp3gqT/IeCNqIFM64Rqjo/zy/clhWsRPFI
MlkNjm0tgSgyEY9Gx4R0oN8W1Cq39bEArYhOoff8x2kx20uUwNQ6ELWX+65Cke0paSPJ8k07apZD
g4ppCtbLQvrTziV2mDDrYoNVk6WfNjOcldcx8qrVjL6nnplk9Y4CKp/uZamMH6a2y77ZuoQnKxqS
tAMIIe4Mgx4vnzOr7/0pUUQwzFuZPRgQVdnSgJCNYcW3v2VcWmMx5RJrnQL4ZayU1F3kMXYre7S9
BqyjfpcYk1OVrah0t1ksXovmnC+6ffuUNdR7yr10DyRa4uaedEUO8638g1YOwziZ9pOo0rZ1KtdS
+WysHCYD76vwxl1gKPf5dHveeDevmBrGtf4zLE7AlA1pYaQwLOpS9x8YQBvwXulRVJbatGDM36BJ
l5D3XNcSiYnSz/LsFXZp6EEeUjwE5okaNFabSximThbdM+okFhQnhBvHZZu4xkd1OmAJq0l97NvF
0ansN5n2oJaKG0+1D7aZQ1OoGM+Sd1k57/LeKp2EAiZ/DjFlo3jnl3zLX6y3lPODOLRVTFv8Hir5
DVDOCr/QBTeFLatB/doGAQRCOJp33x4TOs+jnk4AdMhyP7EO2p/COjCXsP4+l5FOVE/6CXUlL27s
oLRqwMqIWhhFKnBpiFnaTb7MyK31+mEovmRJcH4XNg1/rQP7ASu3JqXmYi4JBACKsPe6pv+kU3rS
i/A6stq9MT7b5uw3XXoVL18EokW6ca7EXtJ6zDHcjcppchUXrhnkQO+evhDMgoaf26N8EvaTs+Xi
4+FaW+6YpyE4ycwIIu39+IMh+TE+5sazL2WgxdG9EABGpCJ36PLS1ohawALVXX/AzNMvq3aiXeMZ
wMYFZsZ1ftlP7vll3aoKrlXkzpVEu8ps2DWpkYdvUY+uxGq+iBTjBk+zu6iTfTNC9y15Pi916zSD
kBe476y3XeZzMwpg5Xwu5tkzx0+FXDpAGPRqUYFm871Fw/gwEDMtNg/AWUw9RXNeKXCerRffyC/k
4OZVuZ9eEHXUk3kjYqffztZWEjmDMfOsjSYbEpVrY6cH3Q7d0ZeMdKkFTdFHrlBr9Thr6Wk/RZ0G
YeN8r4zU6ReH0O/nN2pTI6JoGE42ZfBr8CMVANQP5w40vSjUBS/w9TsQHKDnHKDeRTCdVEHGtmUY
a3Gcj1Tq1JKpjssu3pNqV+sepJ7oztCIQPKFenGeshtQfqcF9EL0yjHRVQbj3u4D/bI65IDdNmRf
sJAizTjPaWlJLi/MfbFn887vvrFnc9uVwekaGD9Ub3wET5/IZ7Ll4h0Y0QgCJ3JR4NlzCX2tKjNt
W5iIvCsTJ9qXQeiV+/aZzXonwnmYLfe1ksbPiCp9/W+yQvXo0CVjkKuiS91WPkQ0JPNgvwZ63UvB
dBV/FruQSo0d6X7WjvMs+cnQurIs+0uI4cJKdFfdfK4jAOcDFICt46mccyF2klaYjAaIFN2ZikOf
pp0ED5I+oQGMoeiXbiE4cJsKrgRyHkSqsl7SJAisYv0b2vacqI8ORvd1TLpLu0l/Cqxy00Bw3Qeh
uGYxRJi38VzPbFWLa6RVPcaLYJe72PtR039rPiL4580jgAIWiMUtA8gKnDXKraJNTT7isqwvwVRo
u6hX/SavvI8oZaoagNx1eH8+utShjMxqghyym/wKlaw4aPdV5TD83eFE7s6LYzvy7oytpHERVKXg
buojSEtS1aGx5sh2EEs3s+gqsLl6Kznc6pFk7Kc6nXCjbA6t5pvTVzIISmWbB/i3CBRP3lpDPsog
UYggomSEIRdlLLoVsw+8XytbRXotmwZg9d4KwHXFpKAMQe0n9+J5N+ayYwBFi/SnBS02Wo6Hmqc5
Mp3zO7S1cjoBjB8Bi/Z7woMqRVMbpQPuDpY3zOOOSINrDSIs163F0wkoAjD/L+vwUG9108xyLOSi
o96cgFUBMNl1K8JV3Mxo1jI47zCTnNBugYzWUwLG+NvLjmr6iTv6aPzyIzswvUXgI7ZX71UvLs1o
Mas0hR1kau1BTxun1IJS1DC3LeO1WsLZhQmCaVRwUC0Z1Sd0eoBxMXPnWDQ8IJLC7ZBEgMptlrCD
ufxCI9XrdL/KSvcjxvaqCrdFMrh+dCWHKknx3M2DN5FfKZzCeSHbtvYqhNuTnmSNkmgQEucALr6q
xuD89zcrRqvqFefTkrRJiyzG920JnZ/y4t5o3YVdfOrGJ11UdBTpwvm1QRnjjJjYFaU76NWTJsLs
O68Lbhtvz2UfxbmhvJx+Qr5Rq77Q8vnrXDTg0bAzIJM2/tLP38+v3/84qP9tEDBE3wodtXaWEpCs
eKBDIjtgWFBwnTCC7rJ1bNOVAzTF70TzyJsriZwITMYmgy/i7FspuknpgVnrmcspVi6lWeS+N5dy
JYCzbQPIQXOnzxRzfo50T47pjTI6BorS1k1+kh7lzxMi4AWjsZS8RvDCysyADx0s4ftPOc7k9TDr
M7temJmkVx0YrSXrU5J3LpmvlqbChNtO7gXhcNNfWKqmGYRxgvITNIVKLWnWK9TAlDaYxnFXqbEr
Ncb+vLGwVXun2UoM29ZVTqtJnV2ArBdV6u7OCJ/64UmVW6eYRPiIW6mlvpLDmYeRd9VgzJCTgAw2
XD4nYLWp5f2sBZUpatIS6cRZytyCeSiuIStTQpACUzdre29QpUu5EF0JNnP0VWmQp27to0bq1Ao5
bNeip64/ZLe2nz5PtZMD/8wK4mMmKrNtH+9VRZ3zKVljZaOmFzjeu8G3jiASOOXfe4cgxazQkAGo
gZ/nbWSz8LZSku/jk1rNruQCSpJdeGSXVXLdHVjrhwgfbNtKXh8L1LfWmIzRLNkTVOtbL48ekzBx
KgB3pEPnjvNOoBWL6+9N/1UYF/fLyooay4CwF6zTPYblHxl9fXYwgsJLvOUjwXld7eJiTdr2Zb7o
uPXbU+na4xNgmhx7EpznLTe8EsK/pMtzl2saa3Ao7YNED2LCULYF/KqtBXDBBQhKpdLkEBBeAjEO
cJomMPEqBmWAKpPo0rapjSoDZUBhxMU85G1qzzH6n2rYQzWdRrV25EzEs7YVVgwV6HCAJrdMwnc4
NGqjNVWNDDObgV5oX0cmGjYyd4ju5PQRFxJB8rTl1lfi+P3Bc1RTAxkU7+jVydKubOPUmKIHoq1T
tJbBbZGKRzWrTZBAkV115WVX1R16vf2lgIsA5OSTFWRefdkJQqRIMe7oYniRdEYKxezMOgBg4Kac
rFNfRXfnT61IDHdoTTUhesUuITkCyFxhgNEgDs0ESyiSwkXFJPxPmd6+HqKf1XCsRAPfW0FqvUns
J6wCb2zoutHIUKSNS4dKd0WaO5JxwlVSYHHbZ+i3gdtcNDRbMGKaAwQBpwgoXxZe70Lv7zaFGeRK
lxoXtFRnIlLrEYAtaZs5Nfn0dzLYOV7JaKR8klu28an2E/wvsmo46sf0QDc0QQeabvHkhJ3S1YmZ
w91kfTDOF2TYVdbDR9R4FcGpoRVpLVOCoGNVT0CUq9vvlughYNuyXkVwcSbTbXOcFaQ/85IGdmwH
Q0yPlZZe6eYkGCPetq3fogwuFZEmMzLiEgumjzfz4uciWL5NVYAPhYuTzvJg7pDoQ21OatTi+2Hl
kmG5T4Hn7ej6sle17+c3RiSKOyaxvExDmQEksUvHTPGNqbcGf5ConDkzKLJBoxyVotizKRPYMgoK
hToGZDhjUIHlT/U6h6MO63mvSONJK8fKM6dmH02zf17Bzb1aCePMIi5VtAqGaHqhCTWui7aSfIuS
RVCB2JSy2jHOFfSZlja2ih0r1N1Y7okpuAZuemaUi1kBD2UuvmZM+lGv6gaxTUvuyLyL5BtZVIjc
zOmNlQym48rVIE1oq0TG/Tl8ZLSEZRChyMUAqBW3ApP3R27OBiBq2Qw7MH/51jdriVU7t1D4rJLC
K3GdzIgIlXzzzrCWwUXnTpYno+sgw8qc5pk+/wv168apKz3qR3rIrvXDeXvb3qlXtbhIPYFh2I4y
lFuLSXNMcmkBB4bUoh61zfRttXjcXiVmEclyjqqARmt/qB6V5dTUt6Ve4kK2q6Xd3+nE+aOlKGO8
smIZNWm5G4nhUiX6rqSiWuFmA8x6uzhnVAHfOpZ7aEW+6tfhbf7ACFlCz/Rp5KPutu9d8bje5slF
/ZhV3tBDyj+QqNrYYiwCVk/sqybeEyHrGbOxdzeHVwE8uEDSpGgOGeEa6LFDYe+g7O07gD/rOyMA
2lEsvDxsPrMaK4FcHjwDlHaKDQiMD+TIXjxBodw52g7NpcA57USV/u1DtpLHHbJp0oalpkhRpN41
joU/nyQ//Q4nCDTtBrhE0140o7F5xlYSuTNW0rDQFoV5Wwt/T+p8KlNBXNwW8RqjOJNvurypZBsx
qgcDtYXRoi52MlvgK7Zt71UIZ++a2UsNqVhJo85dSwY0/p/yZ7z0P62iHxeX9ClbTFuFGjSKx+tO
L7ujbhfKqcmtWBACN+IHRvcsvNjirZG1X3K7kqrZgmZdChzIwMxdFkDwVOymT/JnrKJb7kS35A1D
fyuQc4LhVMyV1i29l1+gcDdfsJfUxM0LD9ckX/JEvR/vd+utOM4kFpDQVIk0Qz+wnmtG5xqDIMqz
3XjrKt5K4OxhyQeDJhkUaiPijLl6oMVebk3PVh/SSTSzJ1KHM42lSnOz6tnq6WgDHk/pIGg6F2nD
pXmRSVVtKWAPQ0q+J3K/A3qAgxfxwZGVYScbk2jy+n1e+Xb5uFQvlAalBe1575UMRoyg6QJjDqn5
edL2fxoPmSDL0tDiDnYtPnWJ7RATNSaWrpwwM9o/tEAcr+njeSEbg2hvpXB+tctIbBiIhx6yMcxS
7rudfWcAxMwpn0AJApqC2nspP33Q0F/V4w6ylKZRHCoQTNGW0KOJpROxE22bxqsE7uSmSV31EZNQ
6BaqT70z6SCHnS7yUvGX+tf5hdw29Fdh3LmN1bYBhzyElV3/eW4mN9SJoI11Iwa+3Svu5LZq0ua0
gEWAuuVH98RaruMA80/X4T+EIEkgqodvamWjbZZNTMsKn7dMUUumvpx6T63QO6L+TA3v/LJtZGPQ
6VUCn7gs9pTOOhC4mT+/rg+aN/1KvX4/3w3gYQMzlrzXJUd7OC+VbcY7F7gSyiUvuIIUxmBCaJej
TNweUiBNJUJ+DGbB56RwR6sCp/cwzWOPsE7GyEmGKtFcnWSYw7Iz+Yn1FEeOucgPempqn3uj/1b0
quVahYmDLuOXFUr69bzi7zP6t6vNHTozskOtYfvZyfUR0cVJ4+tUO47Fz8YA1Yvunhe36StX68zM
a3XZU1hTsYb2FuCTtQ91HO2SqvoaD1qgCpEqtg/HShZ3AGeaWrWVQDV5N+SOHqQ37F223efPOB31
t8qrd6PotX5bP90EIDRa8d6xvBZN3RdEQ7BustDRosKp8GZJJacpg/ML+Q4vF32aOCaABLYszNq/
ewEuWRvsNCiwpchLrsxg2SeX0eDqu/8P3Pb2qX8VxvkZlLaiMKtUBG3zTk2/hr2gF3Q7iVtpw2UF
ih33+RBDwHJfPbPm0wgP6NUP1n6Nsee9qAiwvU2v+nA5Aq1ILM0zFi+y0dpKvvQxeGmkyC0nkYdm
R/r9kX+VxCUHM6nGcBkhadAdaXDyh2lX7ORD1/kFBro/AIzO2YXJFQmTkTZxXWMlWySMfvmg74nk
DLZjTt7ip8hPRa5TZIk8kGZUKhKJKFQ0y/JqJpOjFJobz6qbKugRGLtLmgBbI0aD6Lx0V50mcqsC
4zQ5rwpqF3ucS2g8LZfleNWSD8WG31vI9wbocoznX4rv4wHBN5TCaTp9ry+dwDUK15HzjaGKK9Oo
QI58LO7A2LsbgvCaeipefjVBu4NoyTjXSADVX9c5RAEwBu2npaPKn877p60TxkaZFDT/oRWP74pR
kxhk3SVzTwaeJ4BjaA2WowKvLFU+n5e0pctaErf9KS31JCyRZ4HC7oRyyzGjfz76iU7JlTJckBy1
sLTnGiIWErtGYjmViH58M+tZi+A2f8wTebEUZHKNDz6D8UJxEr/uASRnXAMD3c39+EhPoikU0dJx
ZtDl+dKUOW4ucXwHINSKCoxgo5Xh7cJxcUMbJrNWZCxcHh5VZd+Phz4HDcmBkpuoerCW7/b87bw1
bF5f1gvJRZKyyyIJkOjwBq55TY7h0T41rnRlHBpPusRpuqhvY3/Yi6oC7LO8n1+L5SJK1Sc6yWfs
36wCoLTtvHF5UsvwJHe3qiSweKGxcEGFzrWO5BDCkqekcesDLmnozAq9MNB28VVqOKh87Mw/rhq9
2cuXvV6nbkoyZJGOhe3qG1W5mEXX6M18bbWEL/5xJSCrgEcZ59Aqe54/Z1cx+PFCBjCcu4wk/f/z
FrCV9a8lcq6j1/I6K0NINJO73rht86M8Pp23R4EffEl8VkrZpFeN2mDVqRyU2/LXnu4TYvj2KHgb
FKnC+Q9CY1LoGXNR3TGr3VHe9aYgQAlM/MUqV6ro4DSLB4LVAkDphRUnLkYKXCNUg6y13DA3BC0O
mznhenc45zFL3RCHFeTFh9HTg8wHOC1eHbzuoKLtCkSegsKRwBvyAyfUyAwNM2S9Z6X2rZShyGGQ
n+etQSSC8xJ9pDXx3CAqhs1PU7qwIoEKIivgHINkJLkazVABPT5Ojoetwh59PRY+cLEk8oy3U7kk
s9CqYu47yEm71J/66WunFt8U+7vUSr8wtmxF2Y406ZdESwX5tMAG+RYlRavkyGaRWG4vDB3oKAau
zp3qSijoiCfHtpfTRjpkYqbA5vk6G0MyqkiDtPozRtPC3XQZHmy/8WbXjF0QaH+I25wl8Bqwwv8V
yifwDZB4Up1lTvL4OEg/lfw45YJV3HRKCkqJKsPmAKjz21u4BHiZAuED8UMmTh9G+3mkuyquXV0E
FymSxBl81dadRe0WRbDGws3xLitbryXpZ7noC+/82WKfemeTK6U426e5TBJbhVJZWYd+SachoA1o
INWyrVw2Xe9bMTV2ediKLv2bZvIqmXCnQcmNZe7QMe0ZVNqxqSCl9838/rx6m88OeLX+b9P48czC
7POuq6Gffj35qp8cw4CNt7YOBk4/MN8HI1wJ4yJjSymwmicIk8NPZvmUqf55bTbP8er7XEatxJku
KyZThiqehuViVYwiCOXj/KeEcS/naSWK+eRV2KKA9/9n3bIidgiooICWrAkHkNkPPmN9PIFqFhso
1REoVD1Pz1qg7bMdVZzo0PusHpM/imDbNiPJSisuOGb9YiqhDpsr0WMQg8ZGPFPN9vicSpyXyGtl
aA0JIiz0nrIHXeRi14xGC9NHngiRSOAoCOcoUHpF63iB9Wtm8rMxgdCb5wEK0K6S9YJ2w+3EYrV2
nKdoaJUBjwbFXuurwdw6pgZB8VgMLtAc/R6NtaJyk2Cz+GlZI0onM4wgkFr3CIn1n7e5vjmtOle9
pqAqGBizmtdpIwBFXat8mMKPJJivi8ZzpRZUbYH7C2top5OkHcblIFvBeacg8OA65xTaoiw7u4EN
mGrv6+QiHx8J5t3au6p5qHpBDBTtCecWVNkoZ42FC6nHoJt1JQsn+AQmzTOjmpM8LjaAgUDQ46PL
45IZ2uzcYdyNuqHiaOqRJRClK3qiEYQjnXMNdgQekpJZGwC7b0xCAtqZ16n5AXzjt1bH+QdSgbwX
jch4CrqNvrF39zhAi+Xz4P3/Rs4VkXlwLqLS+5ImzDzGH0oAYj9HPrLXScnvgslT/NHtn9GagVkC
0fEVLSjnL+I2t6deh+C5iNwe/dYyEJTqL+eNXxTf+e7OtDdzEDLiaWRylcBw88D4mYBGV/ERPtzk
+3lp29ZvAHLXwIOyyeOTlzreDRsMM+Nx0nLteXDCfv93EjgrrHtcegcb6gD7y8HDeIQB4PMS/seK
vSrBGeDUF8OcNlCi88EO7aWB/IXdDxnxMFbsk0CaaMk488uVVqq1mL2U+eHOcNMgu6xP8oEGDNkq
ugcVwsN5iSKBnNml6jjEkwSBWmc/9hW5z3vB4992IUn5vYJ8TWdEURajshAhJRc1DTTYXYUwv+Qe
uU4eYj0IHRYPP9LSoq3EcvFKb2J1MNjLXEq6YJhbvMXXAuPYdr6vmrHkZpX19dacx+EA2yjq1Bnq
r4n9bczQVfB4fo+2XQPYF4kBVt13c4N6FVVDmiIq0vpK0U1XWY6Eiq7b27q8CmGGstIlmttkWkZc
ouw6vSsy7UAbctcvKEXPjXdeH3Zk3ud8r6KYvitRspQmEuCdkMYCoVzDY19SBea3YjnUkaDpaNu6
XyVx/kEdoy7uaqwcUbPbriOXWiMoBbPzcU4Xzj3EydDpSwMJpp3PKCOSfdXFP+OwuFeBWSaP9b7t
kv1izgLPJ7IJzlHEUanHUYpwES37svuEeT5gKopsQrR8nHOIMTrRSBGEZEbtFmAwS+nn86awqQb6
PPAH3HukkG9NQalSqpk6TtBk35D6qocasvDNa/Pa9CqEd0Bllkqlov4faVe2HLmtLL+IESS4v3Lr
bkmtfTa9MGZGNvd959ffxPh6moJgwkeO83IiJtypAguFQqEqk5ZHf6L+eip82r6in6WX2acF3w9V
6TdwTOCJG8nSag02qX2OoYNTZtyE+H8zCeRO9KRNI8w799tgMREoGYk1aRlMCzNnah3jajpEvu0q
6ZGATykKlNP+9+JfazaATPq8pkQtFBnGrWCkMoPhk+XFf4JxyDECch36y6MAT2QgE5ZaIxkMi/Y6
aA/aVXZcj5Y3uuX3yC08cRekwg2CG+uYyCTVQ1imdDmnNliyq8mHzsV1caj9qL9SWmeqnF93Ny8X
ys9xt9oGmYlUo1KQaqVphjLmP+dU9TQr/7a/liIIJlSlRqWuJVi+PCO8Dcs7FG33f1+wl3+l1puw
buRSFXcVTLAH3bNyqD/ojq1Vzj6K6BMxEaORRkIkiEZ57dq/ZO1wsioMq0Yx1L3sDzxgQ0vx7+DE
FqCbcZWh7oW3AaP+nI+BGT3sm8I9BzUZTGjgLn5PEImdpEWKFOP3I6ty4mU9tSE4vNYnFCo+gdFO
cBhyV24Dx8SKfCxbq1kBB7X7g268WnV4mJcCj+bBvl1cR9sAMTFi6mvDHEDJ51VNfrYX9dyEq8AW
0dIxYcGO234hEyC6Ijl2UvvTyiF4Mpy0HAQpoikAkT1MVBjStrOGBWBjAXoKJXIMUaWSH1Y3S8Zs
/znWE7XDGwoeW0sCYrXuF1t6Uzm0OYNmxx+6v28AmWCwqHO0NCVsMmjmUJ47MGAuo2ADcSPCBoRJ
UtY5QevoDBDVGh6mUPL6iFyNS+Hu+5sIhgkJkIOBGmOJxRvzyknBiGKWh6oX2CLYPeyUd73IS2ND
Dtkb1ddOg7DXmTSN1wofqLkH3mXNWCJ7fSBoLKBr9ldBFNndde7YB3r/k7wPpSobMCYklI2UQA8g
pTeL1lXAErK21yW6Um3IgI6iyU/+VXqDxsSFeZ7WadWoOzwpoD+leZjmgTcaY3KQ9hXZJvAKljG7
K9VQjXrqFeMTGMebtsBV5ue+5wnCkM1EhphkepPTbTsrmRtXsZtFQEnuKmhJRZPg5BOuHxMkxiJJ
0fFE1w+PM7hUHCVXhkaiilq57YkcUeTvTIBQuzFpbXpa2Na5tA+pDPYTglmUx/0V5H8lZP4GuqYw
EMzs3XZuorBOMwTytkdPH2SxWrdfDvsg/7Byv1HY2nhsDvWiWPDzMWi+EzBcrK1Le55KPwnUe+V1
H45/XlzQmAtAhO4gy8hgk5TKj6ksnzRNNCPJz1Qpc+Vf68ZWylf4dpznwDAWlxLDzteJC6rk8Al3
mmA6Ssckd65r4VwS3ysusMwWTuolSSUDC2nML1MVOZp2O9XEN4nQ2enZ8O5mszGQOeErM45tW/r1
yaY/F9/6I/ELt7xWHiAE7mRe5JkP9GSsD9GPj3w9kJsSDWLBeCB8eyWtzUG2uy7CUZzP6isU26K7
MB1twZn1Dy55gWHOxjmCBEQqh503fwU/s79ej07nJc9/iVt/7LS/gDG7rMpXi0gKwHQIAjQgpzAO
ivplf934rVXabxA2XZ6Q9JnGDBDzDjqkbqlhGNQ4aa9TEB/lIzLbNRVWzenHeO8lF0xmqymgWyun
GpjhetKnzyEtmnenZbhds1UUfkVY5K1j6Fk6q9aMiNhnwRgU3/NTZbkgL/RST3LVl3sle1qCf9MY
T7/OnpHMpsu0CiQ3eCT1CtVywlRzJ3102uauatGhJIdBrpy78rT/Nfkb/bKwzPabs3nOjIFittpT
O3Zeo2Esesl8ex4FW4EbLqFEhFkCgscelhO31FepSgiONX0tT02b+mkuck26Qu9WcAPBnpx5nFVG
DIi8g+pZdE0fYxPa9FfdzL6FUr7oNUdkE/WlzV04necmLGdELyshTt3+UEt///twz82NRUz4IIqZ
alMLZwynxtchFFbZwz0B4+k+DL94v8FhIsdiS0k703S0nK4xFF+fiE/dHb0A4RzIP8FE7oAlSjim
JzDvXbadxZWajYANIfLRgNbaWJx1Fjge94ihRK4gI0ELOfsUrGazArrinN6/w3OuHsn4SbW+rGvj
x6Pp9ONHHoM3cMyWSsO50Q2pgJ+jU30evs+RwJ5/+FgXg+iqbrwuG9uiji0kBdp59BCDT5SB2b7V
vOFn+t1Ai4jtyYIKJDdObIxidhZ4gTqSgUvRq9Pwuq7vtPFULhDIrI/7jsjfUBfTmA0VR7K22gu+
VWRUn0El6mapKXR2fpi4gDCbqloSY54WaoynKJ75ExKjXniS79TiQOV0xeVU0eoxuyu2+wQN+QCU
FOVWKUvHzLtzNK0+XqAFAZ2/o37b9u7lN03TqrKxgGNyo9XXSvV5Fk0wiCCYw7jXqy6KZji4OrfH
Movv+jB/qbNY5OaCz2QwB3GvZGRZwInrpTfaAeWfg+Vpz+thduMjnXVaBTd/kVn0z9nsqk6Xy3pt
YZYNOfIhux4kDL+u3r5/c5OLyz4ymOCgp5I0DglAIgkqs9XqahhpSeXlMMXfF9FmEllE/31j0dJN
2ZxHAKt0Urj2UF6vZZ74UiRi3+LnhBuzmPDQ6GCt7UwakQ7g/4beienXujOjr7UJ8nPqFn8agoAk
so0JFC1phwRdjLSPYpK+1+qQYvwzqWJHnjPRRxNsX5bsqW6MFNcFWNeDYN+0rgzMouVgbe/I933v
4AOZOvpoTQ5p4jir4TqbJS3dGteoqbl2qDsN6rfW/LSPRCPO+0zpgsTsrTqPC9nSgESy4mRrPulq
b9UxJp9cd818MCyozOeip3qReewOq8tqsDIKitYyvXnWOg0kFE4pUkzi+8bFOGaT1dDnyFMFfr+U
lUv02pUbG+1ssSBpEsEw26sCzZU+TjAH4gQQG7Fjw4ln001K0YsL/1C82MPsLjNp1Qx8MYjpeHGR
yAlkje6+O/CvqfoFgtlOWlpn4VrDlurP0UuOCt7fGi/9rv56fxsECydEYw5gKQwTBR33yMge1sDG
uHHmKgfKREpf+0SXYtHqMYfvQKxiGGOYpmF+BrPxduRIpvwfF5BlGlBKYmA0Fyg6FOv+KuxreO12
tAAdroFo2E7geip7BJfJMpIYC6go1kulhV9a5TCbvsAp6K/sBAmVCRIdCFuISTNZBQTWo+6pbeMo
eEDIxsepjv0UMxN99WoOJww77UNzvxm0PixD1TjUrnnbgB1Kwr2gkclnM9G9tc0+70Nwg9EFgr16
lKtWxrKBoJ6QBcwnFYSe7StK7Json/aRBMawpf64N3EMa7gk2mpa+fhyyJxGUQ8H1yM25jDfak7S
WspoHa1U/9A7b8LzVSo6c7lTxZi//fuzsPRIRMmMRG9oHnvU76KjeuyP4D6d/Q83Sm6w6Kpukhe5
yGS1kalB0Mtp7urqVRY9x3GTsQ0EXdMNRNGOZm7T23s/g42+SZ1c+tqHo1ukn6b/6gRMDB+tKayX
FPmKWYWH1VrRJBke9v2Mfy/c2MMEcXOsNZnkwECXiAr5t0N2jMA9h0s85KLKzzMu8bSiKjrWubnE
BpaJ5lVWVCY613CdItGdBQnBOYI4t9zggdMKvxRIa1V6QM56KogS/OfUDTIT2ru6jiWlgD/qsdm7
StPhmXPNTpX6fZzTq8lGyzLJVS8j+smuu8jv5HV4kFPJt1tNcKbtb3KdlYvAhDp0kmb8KWMjqQ/t
OsSHKMwVwTEjQmHifh7ZcTeqWGrFBi/CqtYj8g4p2Pej/VACSZq326LWFWuKKrhRWZqvepw7hax9
IouodiaCYbJBk6DjrKNPG3JEnBLzhSUSXoV8aPLzt4/oMhNHhqofpKHBkukgcAMZyHpcvlkJxu6s
X/w/g1hGdv9kQc/H2/VbLEVKFxq5agh2NslRW8kR7656ItrvdIXenc8b05iYktQDKrYJgNqf8lV9
otLr2ml0p6+0eyn2/+sHY8ILyS19Rk0L9CMxBsXyP5UuKEU5B98pNBAGq+AMfsfjHMtWERoZfC8C
0WRWHayucaLE33dwfv5pXFCYiJUmagK+HaBkC0Z26gDEra7pmi90Mly8bvxHvA0cE6aidSl70gBO
1oLwoHoV9B0bF3mUOwVq62hfCebuxHFZsJZsKSgqoK+69kjfGoKB1vhsNKkfZ4K15Af/30vJ8sh1
dmbOqwbbSNd/VtdbKY2Cvr611M5pq0CWXvpK5PY0/rx3+wskE586ydJbvYRd0nFof6lLzsf1IEuB
HPybFpp/OGUueEygWnpZyUsZJupP81fohFxVLg1WzgCSxsLL7kRP8vwlNS2Irtgc6uw6JOUYWTaS
uMF04zw+hiCvK5Yn0/ChKOMbhVsVpw/tiAsmE0pMY21jqcAD23SFztljdDWiemPAMTNvckQJA/8U
u4AxgSRW9RDEyQCrUWII4SlJ5O3bw3f9CwKzwccyCgujwrMWnjNq4pblfVWJlowffS8Y9DNussea
lD3Y8+mShX5xS7tcksNy3/pD4jSnERqPomUTGMVeMfOsSDt0rnaegv60xbyPlMZNtOP+ytG1f7+5
flvF3ixj3ZoUqCN2oNQsvLQMKu3RjFGr/jKIyO655phg/cNzIIcPvJW6eJ1G+gCf6Fdp9bA01d0w
iYo0XF+zqIC2YoPmkhV1TBMTDau0daeOxvs2zu/bRfRd+AFig8F4W5xbdmMP9NnxxjrQthNMvaBM
bTmyR/PtWBAAufnFBo5xPKsPSUVon2KWFKeqMl5sfdJcqNLe5fGHZu5/Y0Eu4K2TrwMVAFWAZXQK
ppLU6Mcix6mvWePkTMP/roVIH4b//lgmS/QkFdqqdjLQdLW5lev0Vh6Mj+TpGwjm8EhrkAhXOfyh
S9XnQQp9NDMIjkSuY28gmPNi0NUw6jtYEUndUY2/d6N2LgrBK6PA6SCx/PbLLCRDAwvtvm2DfABv
D3ThfZTRDMiM0+aE3NWf9yPD/k56N+YXNfUyqrSVFGP8eXq1ilplRL/PHEEKPsRfO3WNhvM0KzfD
SAQf/9cIyLvotvk0zMmjr/pQLQRfnxzoBG1x6AL7MB7EuRffGEsD1wfIpEEl/fbrNJC+rEBBi9xr
GNw0MhyrEXgZP4m1LhD0T9icP8TutElTcMZJpTMGPZ5d5qNxkyS/ZhfEWSw/6lzgqNdv4CbU7MM+
Qrg2FtmTwt5ZiatCPXlFPrLvaPw6xsYyxhPWXoEMrwXLxtxVeze/Gb0FLBUNXpWohvhXm7aEfYyT
aoPK+EZqL1NvY+fi2uZp5qeoedo3S7SAzCkBbZdZ0VYc34PyPGjf1ElyVvlunERFERrBWB+nsisK
3pAMG/LTzIdSE62UWoyqKXcDKJcVtI+GEK9ffZD/Cacvud9qi8Z44WwOVZSrQNMdEJhXf1JJ9Nir
fyyvxtPql36dObaw4sT1/S0q44zjktShqmO0cAzCBw2eYUMMozgR3N5sT5SocEPtFo3xR0WTEysa
YGP4qQXHMybLisP6aL4UN9DtC6DWFux7Ci94bPEYT1xNqStAc4/MKPxiWOdKNM/KO6BACWRZumFj
1pQVTpuTLlvysUEtUn1cQL2lfcU4674J3DvvBoMtr2et2o+2DIz1rrxRA+gxueGrfosia+tPXusQ
J35pJaf29nG5pumYJTRxc1I1VnZIqZVJaS0LPF9acdZnPMvl+m1v6wLzRDCMR4SZskx6ApgQV2sD
nIDoMYsGQemKFzDQm/rbFsYNBrmdBtU08W6Aqea1dJTppm4ypxRxlYlwmMAkSetUNAQ4anfVGi96
iUL4+G2pD//t07BpqzqA9COy4RGY3ifzlYqHxuLTPgZ/q17WjL0jLbOsdFMIWxAYcMBHV/11GKD5
1k+Py7V+kgSfiLtTN3BMPTauQtU0JPhBYaGdY17v1JgITkPB12Ef4UitGjW4oQEB1pfbfJ01261L
O3/Q07JDST8vRP1R9HuzB4hObMg2yoZh6oTxu7FotLjQ88Fra0S7xHSUNYOHa7cgbDyCPvpaXkXt
ZdzEbIvJ+GAfm0oeUsw4bj+R9laSbxt1DWTlSzWeInKjVq2XdHkgcBdqCmvqZouxaVoLNcxcMbC4
2jm/qT7LLtSVzqFHoFvtJCfpgKotaFUkSI/8twCiMsfmUprTANVihHjtWRtOdv4kf2TkYmsbjWGb
hK1f5aGaV0C0+qMl/azjcxo+7q+fyP2p724gsnDuZ4vA/TvVPk1ZdTOCfX4fQrijGW+Uacae0k+k
PI1fa5y99JoDcU+IsqBXrzyIyKMEoV1lPBFNyqbeQM/Bw+t2MzwYlqPHH+hd2n4ZNhKCm3dVZyyb
hf6UIXwqtDywRW2o3LiBV3IDapRotn4nrjCrsqIoIfL1sXBy4mbDQ74e0eW9/33o3/puB11g2IBb
pO1kkhAw6Qml7eN4VEEa36M9bx+Gn2ducJhIq9ilVuBWhUepr4pxpDPpaGRzm8npr8YWs62O6qL4
Kxw84Hr4Bpa89XC9NbOxiwDborYTfyLp875dot9nkvUqKq1ituBtkgWR66a9CSORUAl/B21soH/D
ZpfKRjq1aG5Aq9wd7EB+jjbXk+73PmQfweEuKn8I8ZjAow75kNkr1gx84CUaydej9q1LHeWgP8RH
RNOTSK+OG8VxUskKjmKks0yIKAcNmuuyhGysr72q/xFKpiMXmIKpXLX9AHWZBnkoCzprFn3TfbuY
pVVloSkhHJnVg6wcoWSAUWHBkc9fwQ0I43VSkleGpCBAtBFW0AzKu9BTbrWn9Pvq9yjtiBqyuLFi
g8d4Ia6mOIxG4FXQNp7GKbAs46GIokMup96+w3PD6waKccYV+ow9Jg6xj6HRikZvh6j2ldyJCDy5
+2oDw/jgsIyxIQ34TGAANBvV0QvB0cf9RvA4C82eULSEKthbR7CG0Ji02oCXP1CVCfqIKLnSH83X
5kRbyEXHkhCPOZeyvJPbZNVRZFa8OVgDqgNZHQwkEP4IfpNMSDQoRGSOKZLb0OyRYOGc3JTQzskD
yzNa3zyrD7/a5IXXep4bbpbUYorN1kBSS4/w0UrJ1JxmDm/l2Mx8gzSKY9REcHJxXEQH7QOoSfEs
YENa4O0HJBn6REdNqr1YLn0y44KQqAJn5y3hGwzGSVoC7Z0yi5pftRg6vym5Y+R0QXGiOobxQZRH
c3bXGzzGScZpVabWhk0YwE+qm2UJ9PG0v4E5HwkQNm4GpoYKExsAQcMG1uQlrD1NkgMMJ53LJT4r
kuxEevqhL3SBYsJgpoGoql1gTTr4cfqkhB/IwnVVVUFJZCqm/o6WKI5wvS5nABSJa9ixgzF/Jf7f
xwp0VQc3so4xUwy6MpFokaOiySe99nQJtbBeb2NnrK1nu28t5wNfBuzS6JnUdVtjyzp93MxlqGag
lFZXNFZXmVsuKMRZjelOtSZwA15CpqsXNLbAM2OmwFqrvPHU5kiuwCGMTjPjxno2MyejL6AtOlBC
tw0+YCPiuq4QVK7e1dUT0vSmFtINVX5rdNsz+kP/0oAsbR+Gax2mxSxEBzBcKixbt9LaRWZO8Iz1
rkMRVT1KvvyaIgCm6IT17asqyCGSLDCOF5E2oCxb9zKsVR31FNQ8RuSpSv/33EXXcLFX0MGJOPsr
Wm0SQXhN32fpWntmHkjpg7EE9QduhDquNqpBLHo2sr2u0VDbedlgmCA1Pq8ERe4HwYehZwBz33gD
wMSEpFA1pe6GGsI2GAk6Jwf9sEBDML5qjvtIvFC6tYTJiWQ71jQUfWtP1V5L/TxnV5Yu+B68MjaM
MUzbMlHlQxLx9ggqc7PoFQvGENPVrjQ/PKU/uiD/DAoxNF6IRDe4FhnYszJeWVUIBb9FM2MoxnW2
gqG3bAyUpPK6Edt0SQSRgZ4x774QjNGIYSryu4snaPiGGBr2tVfHVdCn7WvUkpvS6B+T5lTMAbqt
9z8Uf69eANkraFZ3TWg3Mt2rJX0JLTC6Cpabe+UQgcEYzkGJcUWP/rxjUNuAMveApSZLp+dYTDm2
/FVaXolU+Gh0AH1UKwhG1AveLyioxy30kFnvrjeDttTg1DBxSnWal2uJE9mgbWksLzJ/lPHP/dXk
xiAc7YpmKFBlNJjjSi0LS+tCq/Ys6UsefolsQYzjG3P5fbqumxikm3kNmUAYM85T/VQkWXtYSfwl
1CbUp4bQvmtUUdjjta3r2sYmZpuhhapByx9s+v9tRiebi9xtbv6VaJpoBZkcbCjCKa4Vu0Y3yAx+
hC5ylWdKhNr7w032zeogI/yBzkxds2QEdd0mKPcwO7sZi7LXa6P2QlW6rivFHZryEcV2gSII17IN
DP33zberwLQTNzJSmdT4M8z0W1nSBeGd6x0bBMb7Mh330JgmSyHa8HV0IGXQipWJ4QzNQ2IIwi/P
HByDv/IIHQKLzBaO5FzrloyaEx6i4ps1vu5vJXo/Yvft9veZo6qqxkJRB1J7GURtHFuG7uaYPmrV
HCTr9GpDvM4ZYqoAJ3oC5htmoTMH/yPvrqb6NCJvlxCb1PBqKm+qVLCHebFPVxR6AcCpZbP6BLRa
UFmNiiuAfJCqq6azHeUPcNwJ8lmuGSq6IFEIV22d1WeJo2K05AGv8V3/WHaPk6jMwv19C4JyumlB
uoT9/hVRYqkLV7B7QZ8VXTOGwJlFv898/7RU6gpHZAMnPqfQiwizr/sOxjvQkegT3FIImtvYEkSW
l2StaxjQ4BG3uEfvnLQKHrhEEEwwU0ITcxwNIHTlRu+um/A8i6YbRRB0G22iSpmZytqqC5ou5tnN
waRUvU4fuRdvVoqtLCBmFXMGlnJvkPVgXVNfHotPVIP0Ix+EihSaGP5U2I0R2lGmQfMcHmU+Ghp0
NGqXzI//DYM5QCcJjX7zAowsrK4jeUAyP91ao2jIn5tVofD32xbm0FzTNq6aWsMY0dmExC2mCyLn
ZLvrbXTSnPSWQElVVMflbpgNJONsra0NBgYDcKUcDqN0U4seEeh//y4gb36f8TQtMufOHGHSZBVP
Rd1/arPcz2Tp1DW1a0bpq54RgUfwDrTNKrKMZOqo6L2pwCRTxdgpOmTUcQVbau1IYICcZX/fN7gn
zsVAVrsDHYFKvnTwjXxQbhTMH/lmhbsROpLLonIby/5TUpdDKKMGsQ/MIwDQIcyJm6WBCrzOXi0j
rcxGfdCxic/L1Zg40BzwQi86SJ8Mp3oGq+FB1CXPc5YtIv33TdgAS948WdQ/SwWsxNm1isxq3yhe
YDJkjd7QwIwDaeS3CBDXrscslRsvHBRyXGrU+SUCaRx57J72kbgXwS0Uc1Q0SR7GfYYPF84OHVKq
DtpJuZU+2Yf+EAWihiaRYUy6KKXjYNT0YKrt42yhs/tUZIL2VBEE83XacKxLuYRBZgUdXbdQHxHc
9xeND4G7s2KAwo2wlIKdBRoF0FQ3YBP4utZ3/XSTaH/sQ3B9TNEsWsBD/zhbu2sNQ1LJNEHtMx0x
NA61okqQUvPig7FBYKL5GOElmNgUYVRup6G/MSzlqe3ywxIqT0smepsTwTFBnaCxrFInMP236gqx
b8qiFnsrCRK1cLJa0IkoWj0mnK9N2ylNBDAoFVXx51k0esR1gM3aMeHcXutx7BesnSU/QxSkQJdU
WAls4KW6m+/DVjkHaTRHM6bfp1evQ3MMshj61xlpD7FVCirF/PVCv4QNBQhZZRs3tWo1R7QLo35r
SeFdhW/i9YVe+/s+zV0126Q1TYw0ocD5NqoN8bwo69A1GKn/soAyNb1r48/7EFxDNhD03zehOdTn
ySh0QIA1yq3wQjr2wT4Cz48xjIDmJFuxwHFAjdwgdB0ZzRosAd7Qxi8aFadEGxTEwpX8jhCQA6ar
LVg2rk2oB//9cRibzCZMhzXvQYoh2aFjdQY4tvo29vbt4n6cDQpjVxRJepRlcAGNPHTSsWw+R50g
oxcZwkQcW7EjOVLxcdLUntwMXeSOOeSC2MzPBzaGsIHGSpoEoiwIzofoO5WwC73R9jRndRX68HUO
H0UPpCK7mGhTlamZdibsisLkFXoTN9Nsf+TrgHKP6DoOA5wIb71ukJDxLxq+zlBJV+l4LWfpi9yE
p30f4IacDQqTC6zprFn9DBRdesEASURU1+gezPzHf4Nh4sBUDZLcy4Axm2Nv+Ko+OFFPZwz3Ybif
ZWMN/ffNTs0mMLhXxYjPgmuK3Q6Zk4zF8z4G39s2IMy2KfReajMCW9a/O1w+Ref5YYLkEM7sh1z4
ziqyitlEybpOU2nCvacuCcoquyokUd8nNxRsbGJ2UJGnUVQ3sKmSj5LxvPTuLKoTiTyN2TJl20G2
k0Koy33cHuoJTaZpEC8iwkKRKcxBnZdlVMgKfEDKvnXz10m7gbyqKOJQf2Uvd8ZlvdhXgHzo85VO
+iPi1DfEV47yt6HGECud6V6OoT+KlFoFPsBOSuqj3tfaCKuGpg4kKTtXa3HYd2wRBBMKytySu76D
Td10rOxHPO47+wDcBoXtqjFRoEolPI23MKLzF1/xEr+9Nn3NMShv0ZXpEUHnoxCPWrwJBzN0nuso
pxb5SkAHN9Az8x2M4K4RyNfp4QOyZ/rWPCYwaFFbpOoEuEQ5hMbNWAf/cf2YQGDU3di1mKXwBjd8
aU/gKDxJnbMeBo8O4Zn35HEfkL+VLJQUIOmMmykTFaLO7iNJxdVtjZUvMhleJn24L9pe9J34oeGC
w4SGVp7CIqNVprQFq7QzrJZUfyKxLSeY/ay63K3BAHUjI8l86ac5O2Y4sTKnqIeqPGaWnUJ4JM11
pyLx/Mdoj9YfsVIY3yebiM5kXsljmwkyHyApBtCSZpBoMLTa8mn2HM+tH2tI0kjRnlCSk51ptVu3
qUR3N94aYe5Sgeghsia0d7z1ZU2d5TmfAJ0nZuG2qvStiYvH1TY7FwWmVLRVeXCWLKu2gQFs9JEw
nwQDn3IZQuYMZDdOB97tX1wmWO1zcTbQ7+NUp+GUop9TVJUT4TLRO5HHrNJqdFbiDcWflHM2PEt5
5CxpKbCQ59sbA9/xVURjq2g1DJTix64YHKP1tEm0jPyQenFsxhqM0iyVXcOx9abFMn6Xx0VgBr+Y
Q35DsHbkUxYpCa3CyQ/1DdUyDb2fxuD8JfAikr/gfR1DJ1BUIBZmxtinv6Qzy8VIysYb0c2h39lS
5dhoEh2EQ5nc83UDxERuaTZKs8kAVH/9q4u47yH37o6u/NUI4getcPTX/VjH/VSoKqJ5HY9AoK56
u79GaQbxYYX3Hyt8UqBDYAju9nTDvMsYNr/P7N/CiLLV0iErlUsY07eCuf9qpddjWQcmeV4SwWsj
9xXa0Ok7Frht0G7IeN5aQCSraQrALb9mk8J7416TwCRfBE3viFp6+Yv3G43tJQrrpK0zArRFOTfJ
TToJCnzc3zcI+g4IHp0x5Pz241iqESUx9bvF6gP0znlDnnv7358XD6DK9TeExrSDypMdR62CDrN0
tp0a8+ZGVuBJxTjuwwgsefcMOMS0aYo2spHVjYrCwUzDf4RgPFmOSVc2Cz5GVn1Rw1siEmDip1UW
qpSqjL4/VWPSgkQqJV2JYANNfrNHDEdcrZETYjB8wTh46ZcHS/TWIMRkzqNxthdTKoG5QvH3TDug
4yBzI0h9PmAy518ILvKveRsrGZ8rOhU0wxYQKbs/TVYhPHHfBSuUhdBt+GJ7wm4zum7vQsQFkX2+
icJ5DPMUiGPQ3vSjYwadP3rNbefGXn8sbmb5SClSIyFpKff5DYqHf39R9iknHDUTqR2QY8zVyOfk
CtLUEmZnDeTKGIl/iALp9SOvpFtMxk0x4WzoKl1fvCzKM7SATosuCBvcPb0xi4m5fVugN5WatYCx
DHOZ6tkWvQtwT8QNBN3vmytGnXWJUqPp1muVP5NocTrjxxw+9SCq3I8b/A2ATAx9w0gDNfYBYlUl
u2xXFCHJQ/qsB5QzNzoVN6uLtqJ/0eTDzysueKwz9mZcpjY4WL1Cd8rcpU23tCW/xkXtQHDH/VDp
ZoPHlLsiQ6kalVaKUQzzK319TFbR6PE/rOHvavQ7FR41R2WV1gkbP/lMx8RjDyQPQXYiQQs5PFGj
1D+s4QWPCVqRpdZznMIm7YVOEyJmeb8kqu1DDo0o0Qryz/xLJVxhItYKftlYWQHXg6eM0mrpL6tb
Qwc79kU3Q67bX6BYWR5QveEkXeAd2npOjTtizk42HBshRw93B29wGK9AH1WFGy9MKsOrdrxttM4p
h2/7W4sbdjcYTCDCLXFRM1D/eaTI7wsICkpmc9DX/hBnmCNT42AfjmfS9iLHRAy5GrRppXfIKjqT
4bzat1P7gar7FoL+CZugNMSZlBUNIKz8aUyvuklgAncjbQGoe2wA8n6KDXx9ejYO6DLATgqxk+ZH
xCN/PEsnEQkVdydtAdmUY0IrfpnA3yZ3QuUo9+xbHaeThBdr2ysEyyf6Qsy21fR+AMcIwGZy04V/
zMZ1/wGJajSzXW7zzFbt86QlPQFEXT9jKsSRraNZCl57uaf6BoS9GtphllvqSEsGqkuVEVMvO1SS
Y65O7lgYYSXO9EUHXe/jBxwczRm4S6F8gDest87RaElkDiteYmvQQreGv5jfQxH7MG/PmhcM9qVU
qooGfVxosUpQEo+0ximjg5aNbpJY52RsBCvJdYgNGhOFYkyeRPMAizA9OBdBW6FVVBM1XnNBCBpr
NRNkCCbLbWktq1wPEy6gg3xuc3RrZuhPE3g2f+NuQJhYp6K0Mk4ZQPrBkRBVMWhH50zQnwyGXzmg
0oUifhnup9pAMkmYNuLtp4zhhdNQ+XbhqsjBMHLq1LLbiJ7lqGuxGTQ0j3F9N2W00LBj6EvTUuFy
ZGOR1DiW4UrjF7V9KtfcWabECfGsYYp2Mo97huos/43JPgWQmYBX3kxh3wOYvlzVU64NN/WMk/qS
nKw7I1iOzZfsy/4e452/W1DGI5sxbBXSU0OVq04HcX3kQNti+Uj7H01fTPD20KoPG3ZVzMtichFJ
We/r3b3dQDPrYd8SrttvIJhg2zYliiK0UDFl13pzHWfXheg45J8eGwwmIg1ND5UnetVYbRxWpRf5
/TUp3S4gIA8AObf0vG8T75J/WbZ39NxmipLfIAFvqq6X+FOtfGgb/zYIbd9vQyw6NtS0TbFoY6AG
lAzUSK5j2QmD6lTRkffypjEFF5D97/SOp7tZ8JlUetGZoBc4gXkjszW3RgFjf+m4O3hjGRMtBmut
c2gvIzSpN1n5apP75dcBdlXNj3HxZyPiSeNe87ffiknH0LGtN5KBb9VjzFnxMr/5ozjkP1pfOhSB
eV8ijvgfMdHCDIWhythBjInl2HVao+AWUqmBjqpJI73kxdP4CdnA+IDXBXcfjhsqUMH/G44xsANp
VGrXgFuuQn08LrH2UEj2QasEZvEd5IJD/32TE2Y9kSQjAU4yVwdJCr05lJ4l0zrum0PjwbsQjzZJ
FAJN07bZwmaiRwbGd5CtF6p0yMv5pZGcxLpr/4+062iuG+m1v4hVzGHLcKOCJcty2LBk2WbOmb/+
ndbM50u1aGKePAvPQlXEBRpAd6OBc9TdEFs4DqjU4xTbEjcE8rVNLWlEqWR6SeOuLWzRa5wYpaep
OmIi+ZzsKPdYtaMmy5itwXQNhr5e21Gc80JXBTxMZELgGA0Ka3PrqCE177CeFHW0fgG7TAIjLZfb
5QTTAo06YnpbOrHnHYYRPt937X7ayRjwf5daC3FcntdnodFU4R9x6Dics1+YC9x2jdW0a4nY+TGk
YL6hXjSLMO5yFZYrQGVqJkB09H9sS1hdm4UELpbG1upSpaoxrwbybyn0wu4HCDa2ZaxnpIUQzgEm
DdBToQwhlSdPTo1e+MLR3XE61t4Ecun0Wr7vKZA+Uih3ozMmX2y7lGn2qbds/WTtUjfbDx8aV7bA
FA8GYbKnejUxIYDRV43u2TcT5NkcCp3SlyUQH2LwWAV2X0To2/qYUYRx66v2WxB/WZhGJWKtjfD0
8dtcX7fm50oisgQlgtuQi8kC8SczX2h+ikt30L8rI+EX69590YI7ugsAZIsiqcIclDV/LMXiJtOp
IiMlgtuZkHQVq7RgKH/qrwNN9jDa7W17N2UoLoKARJbrxgAtqvxGLc696js+7r/bQtY8a/G2y/ct
pJUltcLIViMWPSF0s2w4Atqjt+635azZayGHv7JlUtoNVY+Ekxv1Q6J0H5qcOB2zJMxvPksJ/KI3
ShaOKZ7Dez/ZK+L8lKuS3UbFzu8rW58oXifCcDrnALooxt3QskfxWLSL4BiDSQTXtTwiDrBrXrBU
i/MCsPQU4WRBTiA9jK03drPdB8SDK7U47DcsziNZZ0h9nkJGJ6u2gvOwqRBHEUoClzPHMArGeYYE
qXoo489KT8QK9X1uh1bFJGywbSJWqg9ieRebRFmD+j63JcexFIVBAueSyrsoPJUK4byUN3HXLl8U
9Vb3EYZl86WMKzsuPiQCcD+//lUU8ge0AN0b/0ShPt3q1r0y/Z0jGVxurwu1nwcdZpKTxjb956Fx
36MAxt9NEEbjfZuLOgy/Yh9MACkgYn8yP8vv2f9ePq2KmHZGR8/rSAAXjDxhgAnrMIAga69Fxyki
VFgNaPbr/xXB5SlZiaa51wDDgEFEx/c/1mKy0yUiHlYPKUtFOEMFqWYkhTCUQCrzzD0bXDLua8Oe
bpNj8IOxh/jeSJ2MVoNkoRn7+yKNhP4sjOjqw9y2dcSY4CwQSWT1HG5KgEAQgWJhYP7mtQC9yoMg
SYGTIhxAfu7lu/4zJva6XX3TXlvvwgLVFuL4clUa+aijs5Wqm8lRDdkLpNIT1c7Z9mmWO95sXIoE
QBuwnVtvIG3qUKoK0eqBS9DlJXhl1KuhF0CQ0sZubEb7XK4/hwYVSKvlTfMilU8FY4eZTlUDxIn+
yf/2j4eU5/Ss3047NgngEw656hsLcVxgCaMU52aNwOoLE6QLwzHLqZ7Z1cBaiOACq6o0f0gzuF9q
pfZQ7AvAE8gJsViUHlxcJZqPIh/z8dRCb1DaoYfR3XaH9dBd6MGFURz7fZIU8AfMdKObIt3VZ+ET
AHgPJfgQXJl4+F8PqoU4ZtZF1GpVmAJJABpl8YFhGsYueoa+KrrLLrf0eCgpjzsKaImeyA3LTFno
ZE8MLS/wXtDyWIWRnqkkzckdDcBko87jBM9DX2FwI+3KnX8UHjE9Cu4HO/dQcj6gcrC9hqtn0YVN
ueNCJ8yj1OpsCU2M2GLCuK/PxaR7KOTLObHnkgblsmIizJ3Y4TmEPdXfaOgwwsP5jYZ7aOwN7+o9
MNHHhJ5SC9hIfHuZMCQRCGdgzSQYbTl/kPv9tun+oM5vCXx3GRDukskqIUGzy6vBs3Ygm7ti3TX+
mYaR/UMaNMFBZAIKzuJLSIqmF5nE0mBssVce9aS480G5Qa1xSB32JIFGoiOhIcsRbxP+RSYfAaI0
+JqEU1L9HKWY4C8Rc4kTR8fw0fqHt4DK9utbzEUiFwPSrBpjpELiWIdXQavbmu8fxVFX7LAHRZGc
+mehz6lERunJRYEwBbqVjew0eJfLeE1QDsm+P1nfpi+st9JyyaYVluG3DMtFghUZieSbEOi3hWf2
jSOU381b3y6dsT9Yo2cM3+ThecyJPWG1mwSQLv9zohcQ9UUKracMsKZMUXFvgkZwPki1o2OkTkF2
6anxlvVt7iKM20l7dfQNSYfHgqg99wcEoR0YD9suSsngttIiN9DkkULGLM4AeSyBIdndxRFFlcN2
so31egnOhd1Qao9meYDdAv1LZ3xq38H9qi3XhdtJlTjoxbGEGobZ2pOMPbRKCCdfvbgtlp7bPU0p
Fsd+gohCupuSc9/cGN2TFFLVBspSXMowS9EsegFiyuK2jT++82itYmLfMNmLgcHp0YmBjgF0CAhb
5SQDTLGu1KsuaG9L3fohhqUNPuaTOdT7WAqcymhv86inNrJVJRe/gVNSD/RpxswTLtn9ubyaXcmO
PBMVg11WAC5OcWpHIKFtVz19IZPLjDNwOeXWh95NHH7pdTF15vIJ5rnbDqh11cBdagHeTxJFLjOJ
Gvq9ulCGeeWrMHX88fP299d3TfW3AD4FzWM05kbKBNQu3m0BJZ6elbv+pQz+Ls4p9JNdpHE5SNBa
3C1rSGMUi8FRLHK7q05q/GVbq9XF0dDHaRgM9o7PD7I8GoOlR0h1fe6EvTMFjWNoRASvLo2O5yPg
2cqY1eCWJo2aLCvFALrI/s7UhStDpF5bVvW4iOAbRM1Y8cF0GMLJxFsVwA5551paTZw5V/V4GYEG
87AFit7X53hLCcTRlHIImftDaRpfRhB3EDJWFVnI4CJ0zsO5GhvI0HDFQitRpyfIq972qlOKcCGJ
eJT7OC1wVbRuFfVcU33I1Pe5Y0kxKaUSa/j+4EehjXaH1hbR9rKtxHpAGhrG0bEFAQaSuyjmcVF3
AqveszY8YHS72r20NzG+We99h6K7Wd2FFsKYyouN1C+TslV19uCBzRTgMa2k7MvxIKT3hFarggC2
gHEZBSH5pmGt6aOpT+EA7bOmesHT6Ar28In16kp7oAv79WH2MjdydULw6ppd5PLvUmGOST4hw3PL
ECi1PaXRZ1BSuoRylBAuq2F/rcawYsoN58FTneKU7fWHonNMC0NiNYpmNB/hakQtFJNfr1yqJ0XZ
RFBMGtDEVt8VaE/yu4rwRkozzhllEJsEswWXb2YFnDb69TDPxCGY8AyL/YSFC0qj0lVDCBFVr3lz
tjOzEFjGx5F621sPrIXFuDyHOQWtE9gqiXfRo376p1M86hzGrf4fGtOZad6cUU027QQQT+UtFPCo
htjqBPCPX3U1LmuZNx7kY186bJI428XX7wGBAo3Db4FcejKrLM1TwcegzvTNLA23CVFJp07Gq26H
kwhwwgHV8hZyuKpnvRchJCkeZ+NZz7DrUZNulAzOI4zBqI2mgYw+vFeSX/O3UtgTEcui483iLNTg
fEEfSkETVIgIr9iUd/5CtQocoP/IF0+J47Y/qwf7VhJZhYsh8HMxd/fJ0H8cMGfXz81RnVS3rKYH
ReiOpVLjegY0YFmieKDXrIqOB4wbowqOAVPuuFL5KVi+4gR12/lrDSqV7EdA3TDXQnkhgq97+0Ez
h42Pt/lRzlx5wGwfUKiGctwL1q/tBWQ/ll8/S2TlJMZY8AZBOZC7EqSKKR4egQLphDroJHTxDtQM
u8GvBkduq+tmTs/aqLyjCWEpmAuyISv0Vh2QRIxWc1Grc6pkupo7YrSUfWVLPW6thqGVwnzK2IVG
uRVrgA0PT63VHOJE+NYkTtkRt4x13/ifObGE+D2LHIy3YdOwEsgrVNHOI1eUZRS1iES/tpdcTAeq
kddCMk1MQOSHNUvLu7xBZx6FWUgJ4LZEQUpaZZAgIMSnQ0y0h9SlnbITtx3WZdyEHTsqR+oXuXJ6
dCgNVGPFalFoaScu/SF+UFuzIASjny8zmP7B2gdO6dCY56tVzKUsLg+aygTYB6YQmwH39yhxA+Kx
9CJMa7FNkZptZyfwP/s12AhfuwA2+lj0RYgLpvyg4y1HubFKfd9Z+4zEBVjd7yHCwvVPBWoyD3xe
+L40tSUugdaB0eY2ezV3gmPnSh6w3j5Jx+2MtOp84B1hz4uy9AaxOxDkOewt5D5M7t6GWnKITIpM
fdX7FiI4xyiyJkqiDhk8Hs7m6FZNZQ/GezIBiIZhMDSNiXyQAlJXQxsh+gmi6TYLfozyw0A1vL+U
FN54wUIGH6fjrIIUAz0X8bG/YpzdAYgZ9UPgUgeJ1ekcjLL/1oaL17SW0Try0t3hTc5u8nI3OmVo
9OtAEp56we0vikSA1I1bo6mZpQ7NhchBYZDbKEHs2079FBrC9WgpO0EDb19ojEezUsEtQD3er+6/
C3W5aC7TSRxVJlzPWLtfMdzIpeTbkyp/MIqnbX9fd8aLablQlodO0P0GjmKoz5WMt0bVnvKQ2DIo
hbgbfWzoTdFkuJq284e4R1Kvv2e115q//k4XblPvBCEPZNbGlM8fTLGyRUjqiOdSyl7cli4D9clK
4Y2uEWSOnN23sW8ryue/UoQv5nWqlogNI2spRxWQ2NqdklXZrZJr74E1XATWyx62ODBURjHhSIuF
McfICRIRxJeNW0dUWxBhtJcUvxQzCU2nGRDToS0oRDG5zYBGEFIQMqvbElAAJUvWLQBdcGsjZFmo
6czNxOm2bT1VcRUwOw2tI8eEF6xvShdRfPdE0VqKEfUQJbSOyfbbIxgvGaCmJ3niwXcovKx1C/5W
jW+symKpieoa8opQtsXGlgLZrkR32+3WjxELrbiMPplGEohsneZbdmhh3dS9Pd7X3j/HCGroe32v
vSjFpfXKV8TYr1B7D4qfJUZlGopp9w9p/CKBS+ONJfSVNSCQlKH4ViX1UQR7imCpJznNHTUv7Egr
P/VqfwrK95BYAPv/f87IP6hIedf1mgJbGsDZrO/nwdterPWcevk+l7glC1RPjYDv61bgaM1B6nbl
wOY7iFeZVTkyY6uVVVAU8Q/+fhdO6cw6EwfhqsHgT6w7UnTqWurUvxq8Fzn8s78WAexO9VHCFMo7
zXgIAXupZT8rQGqp72nysxaiuBtMmuSNoBkQ1bXxvkgCl13++iDZba/QaufJUg4XThZuGZOforY3
P4MIIgrsxAtd08UouCs5zY94tvGctt8WSiyXysXUYCZxEqmQaQCRzA6koLRnkOiNuEPlTUUIW0+D
C0ty8TWnYdEBCYp1MqglEqEC7BfTrcU962MAg+393ynHsuRiH0kwCe5nJnyxBT5T/RVTdme9PAUd
dUJfvbcv1OJiK0jRBhqycYts+qaNsav2nyLdcE3wqdTKicQgWE3uGIq1JMBkaqDmeq2W6aPm57Nx
BQ1I2VPuVVPjdgOlFCWFU6qJWBF9ZgHWejmKLE/de+ZTrYUeLMQXyyO1wdhGbHlC62mMdnF+DilO
sdUtYyGCO+LVRaEWGiN/M/wn9EiTj4ErHo3xZFnSGImOjAoKp0OTZnjNN+PBVQ0wluGJA6TmAKx9
7j0210PtgG/X5LU0Tp0kiluUUhKUKzGEjZZFDLQ55vT/7l1/LYQ7FjVTpuDYCpWSNrXnPAagvLsd
l29X5ZUE/rzadpaVqjUk9OgksvUu+BpKOnExJ0zFH1VDzZdn82Vhqu84KwjV9zmx/04NLl/nfWha
cxpBDczSanN50hPitkUZisvOE+CrDcxCDG5rHPriFFNg6GwpX1/JXy8Ek7+IwGLCkMJQYiG6OT+o
PzEkDu4PVy0/yHW1q+J+F4/EsqxrBN5PwNHidMA3zJd9loShkQ2uWeC6BfKpb0b0cXtZVo6lTKuL
DG5dYtMc0nlKBxQz7B4QfYo7HiTAvH9scdqu9wDpoyZZ3+6iryVy65RNE6A5wA7rylppD8Nsx2gR
rRjBABU6f0g4F+W4JROlvI0GCQaUvyXmS8oJ0fCrGE58U9/Q5wNqvbi9RtFT30x6iFMN4cFUs+vG
+LG9XJTtuH2mNY0S7C+wXVz5X8Wgssu8/dRXgLBITML5WDJ+6+4X23HJ2pSiNgwFiDKzsyB+yNEe
ovX7WADASf3wd1pxmVpOCyPLVNgtFPRdg0fatkydXj4FFHcYtUAsxBchLKOeXpQjBNX68xxfjzNx
nidsxt9c604caxBkwgG64NjXXqOb3pTYcnAfpMTzBxW4/K1VDOpW9oEvD5IyvJzmu/Gg3cz3zdfs
yFiqJODp/L+fdV7FrcFlClX0VbFtILBQCltLQrtsdsKw33YFyoJccmCV42AQIQQjANei6TtFZqLV
wnLE6Bv6TLeFEdFkMHdZuIPoh7qVKzghCGnjxu2xSJt9bnk59SC2cll5bTouMZiTVGTqAK38BOyH
TvQ0u5jeB19r8dz9w2T/njay1zK5VFFmra+AaXFwB5AQadNHHYbUfgoicQBaPzr8ThP8+L6f1UMg
lFDNAL+yPhn7KH0oKcx+Im4NLkHgKbMaegVCZrP6kcjaMVZywhfIeOJyQ2IGQY+j1gB8isGbAcAB
9AgHFMgOA/cKXIngvSEcnSfn62rWoPsSTXKIhtBCcqcaRc9cvQfE02FKKQYcwoQ8r5c6KRU4VuAO
iSGc9U45CRX5lEDEk8llCM1M9XJgMgZHdODidrxTP2B+37Fydzyx54R8LylggXO343jVBxUQr2hg
R8dVj9l6EcdjqY9AuBZ6t48Eb5oGd8wkL0Sz5raYVfUWYjgvRMffVE1mwLapb3nn1ZFvh4bdU9mC
0oZzxBTsXolVhOxKMVzpUWSnbXSmh+y3xaBt9rXRim4Qkz6ENtb0YTYgpZhQzSCiatXrFFCiA0dM
Bg4bl847cwBjRImVkYLoyU+F266pve1VWT/kLWSw37BYfRn87rWm+D2aeQAv94JScWxwEbsafylw
OHIUbt0NLjoxwy7kzTEa3fvS6l0TjQAyAMHN6Js23YcthalOGY/L4IwQp09VCJKsJ8u/MlVn23KU
IlzYCJJgAJEI3+/8z2H4bQR8kyY4dU5hKa281mMrWqwQFzhGJluJPkNQ2QFHhNFFFM/K3jqph3xP
oY9SRuOiJ5CmbrJyZrT8q1+fYnLwhiWxN+fiizJ8LTVSGwyU5nBpDDXpp2EfeAJGwvSPDP6Z3sXZ
z92SxpVTB2vIiyqEOkKZn+PK/NLW4wc8JRySoLyr6v6gBaBZlluROF4SZlS5VK5EBa6cEeQ2dXsw
Wn3vBxSJBeF+fDXVNHNDmVnc9qDl6xJv1gcvHw95TtQFKBNy+SEXhTiUGsiBTs/jaNhZEh1AB3pO
fBSG2kq1C/CFqhb10ryeYH/nCZ4XV2yLYG51E3ki0oEyCEZq1a4qIsFSQrgcEWntbOQtvLGIsmM8
7hSxvFLKT9uJgnIGLlE0FXqqogBCQv05zM9m621/n/IELj+IfZ3OSoIVyqMGEFN3cvDDmFXXkHbb
cihjcblB6izgicRwas0IHyXNsEWpPQsFxcpEqMNPJCgDQ/evIUaekt08fayzY+hXezCpbquzfmRF
QVUBX7iGxxAuOURFblkJCC3degf42+BQ3iZ7zJOhV3x2hJN4SJ2GyuWrui1EcnkBWKil2CQoshl5
adfzTpEmN/kihAQwCyWGOzege/BfzViz3Sy4bWThoXlHQjKuesRCHS43WKMCtFMZZ604vx1Nu8u+
ztSj0WrwLESwn7A4LqhRhp5SCYuU+dMpltJzYlEHb8pa7O8LEWCdjCc9gAgUi20kgTo2d1F5CI3H
bYejrMXlAVEPB3VuYa0ezLCt/izVQDkR7L8TwiWDtA6CTpohxAwtp6h++NK8q1NvWwhlMS4TTCE6
TIYAbmzi4VX8lgHNwELpqdv9lRi+dq82XScYOcRkySiehjAtnBYb9kkf6/TYTiN1OGEL8Oa0cPE1
vo6fSGXq6wYcoderH4Ffek3X3Mxz+YCGZ1eQZmKpqAT0cjRfOF4zjEOJPircIQ4RCC8ZkH1rh79a
9DSgdWxHbXbrR/2FflxaCPtwGKaQvbZMNuvEDHeA8Dhoe3GnOcmOilzmaVvW5JKDNChoQIBIwJCV
vm35d2FQAEV6/NqP6aGd+8hVamm/7TFEtnjp1ltY1OrEBhjFkCkmszfU5pUSK4SI1fPQwohctiiG
qimkAk6i7s1Tvkv20p6VOCjKVSJZ8CQHvQpgYIHdlvsscObxUdMRBvHDtrmIOJa4ZCFqflgGoCpG
9ekplz4oY27H7dVYEHFM6cKlixLkc3LHPEGtI08GW/mAvoaaKB4TQnguA7MVhLqLIESPPkt6aI+5
5AkRUcQl/Itnc/VHcLSFAiK2nyVn0jC+TyUFSg3uhKCZnWIAOBK1ukQ8R2Zvl4l/NWgUCsgK3jUu
lRc35imdhaDHlLQCOWnqiHfhgwywE2CHXif78Jff2dXVe2eaX4vlkoKh4D0WA1/w5fk6FFy/P8vU
sxW1RszCixygZOBY9VWIaKf+MZ6nW7ml0KRI63FJYCqrvFBGyJDv9L1gY4aStbVfgcYRz9iO4qQe
mCmv26/b4Ur5BneA0AVjykDnN7jNmN12WWtbonUQ4pY4GFNiuKyQNSyNSswFDXn8VWflYEcg1Xso
BPQk/Z1GXGYQW/Pfg4Sa+HZee2kINOrg17YQZpaNjYifGZKLRKlEtinEQv1UWY2nBRhCr41TLk2H
zHhXnfMSWTzHa1KxAA4gThpvdLzPyn5kV2wmOSTcYf1dZCGJyxXVkHe9VSIbJZ0/u+oUHAHM+dTk
p7YLcwCNYMZaLwA2K46hMyaVLRpF6lhynVz1AnK+JrjbhiYchy9XxiDGK8cOUVElwy62Ynscy1Od
Pv6dFC6FjLDnZNawrynPN2OrHWuhv8l6isKSSCMKl0aquQnLmBk36p8083NR/53rK1wKUcPUF2N2
uAXhvVv+yITW1X5uW4pyfPb3RSYsgDmTh+x6ZgUmnhyv6uEqLr62AGYJ0by4LYtaey5pjJquJd3A
fHGqvFJ5xCzsLqYmYNaFaJqOiVfLwP9eK1QK8VzjH2Qm+WdhngP5UaDQLgkR/Bs0KjXFCKRhZHZ0
IxWzNzWIG4oYc923fuvBPz5PWQ9UMwNCgBN8VTTVbqoKYj3W1/4igssNSZR0Va3hcVYJrBu1cizl
OqiwJZUfkun79tL/4R5zkcXdK4pMVEu8BuOk/3MEMtXe2FV7yyue69CZdrhL75rDtkTKflwKEHIt
KoSY9RJVOOPDV3Z4zQ+IJ8Y/bPIXtZirLMJHy8Yefgi1lNYRTyM6sg+MdILVq5W7QQFLOADUnMil
Rtgo7bjMoFdJJig5u6Zp51K4Lieq4EH5OJcX4rEdC2lisVqcI+BVtledut9eIUoElw5QVSuRe+B+
GQihsefoTlkNElAJheO2IMpYXErwRV+Tce5HWwWgxxvpUaKa2dkvfXt6QLslyJoVoLpyxjKS2Cjj
GNVbH/dWW0zxliAHTtPF3zHTYTi1UVxXvvyuI9hFKGe+NusVvFhAaBKDjab5rpnJAZ2l26ZbX6OL
EM50eqmgsaJF3VisFLsAAzlmTa2YWB9CCP/eU/ozsAgrnAkMeXAk7V7GIFcrE/XOP2Sg36rwfKx9
ooJxnD1STDrgPxhUJGv2lmtvvmM8hzRUJKUWl161VK+7PMQCdSlaC7VdiLcQ8OpsL9AfCjYXtbjE
qo5Ryngp0aT0sfOiQ7WP9vLtP9Sl9OTseiRdhLG/L9JdrTVgch6hkqTXP1UBJfEk7oi0QAQT/6gD
OE9ljFmFLcKt1swCOw4QTqWjsEmbEuhdFHAK8+GN6FW5XJpUpa+XzIJ9oAEj4HuMEm/dnbQpOI3B
IewLL2sP26vGPrklkksYU5PMuRy/iIRiaP1ri73o21VD1CIoOVyO8OMiKowZ61VMU+RY4CrNtOBu
7EPBjlXz87ZSL/WmLa24ZJFPIAmSWQ2n31U2tkITzQLlTvDMK7N1lL0MvJHQ6840qy0RafxzkCXU
WVGqCG19qLyk8GIr2yXUlZetyYZ2PHMu3gHr1jJgS4bg4hb66LT9jIRoHqOhA75OIhPVKmLxNC5/
DGqWCGEKgYIc2aXxA0822CE/qBRNJaUYl0Hytta1kT2fmMnHUHkOQETMKOKmXUEVLIn0oXHpQ1Km
KOtNaBS1PpoqDS+pPxI+yIyytUrMVRYZqtLmqS10KGN8hBikw/ogfGJjjQkQO+sdIY1SiC3hQhrG
lRrZ96HQWB2CG8Ad29FJ/lAHuEnZ2t2Ew1/kdkTuoJydyx1ZUA2GKOPts0x7x5cfOiAV+ebdtmaU
73GJAxe1CQA7UEwHU4slnGbhi1Z9H3NiuShduIwxTkWl1T4CdxZxD8C0koYDM0UpSgjhyTGDOAkH
ixUDJDm0s/DOEr9OM5H7KBn8O7FUh+0owF5dFe1kDQ0PWXczBz+3V4VwN53LCEYYA1+GvUb71k06
3XbUczf1fS4TGIP5b3HGl3JXRKfA5NvbGlB24jIA0EwxbtFAA0FubC23ZeHOr6jpZmbsjRzAQ25M
qOxi1hyLMaRARGZDUAJIvNzRk116Boo4PehcCkjUFLfDCRqp++CQ79pD7TFgLeP4d4bjol4TR3GW
WYOIj4P46NtmGDudReQzav25qDe7VM9TFo6RZQAaHsAKdq4RIU/J4EJeHLKxRCcwCtRt+jCEomcK
FPMQkbz4+kzfTaC4Z1k5hAuL4sGwqr30c2wpP6PkcEGvDGkbSwlbergauIpNlPklmzWdj3fqLYYh
R++/NKytxhDGmVVJEw0VmG6vN52sGcqwLZHPsPvY4NQxCsw/UNxklBDOrf08USZFg26lxECYFMcy
wT8qf9r26lULLlThvFpQKkXM2Ou21oQ4DOBsLzm6dh9RI9Mvr5RvUsJCEOfZwIIdKp11/E4n4ZAz
glhHP2XIDL0d/8LoeWorbLlkYG3T+EaUlpzL11GUCUPG/CSVPD0EMFjiBUlxElPCnKuxddGSb4YQ
jHACUxS0TLUfUnYe0/32chFOwTc/FCNG6XMogP3nc1wdMlW230Hhhte/hQ7cHheikbBJWhirE+8w
ddUDQAvgttt6rF+aF0K4ja6Wql4M2QvqqArXpomDaGTd+K1cAaVG/5AFGJ4t0usiEg+WGj6WsnhM
yR/BfHvDJV9ebhZnR1305SQV8BuiKvIm6ZhJj0Z8V2jPleJtq7vuf5qJmWAwJWPM8XXC8FOl17Vh
7F1DbB0h69CchybAQHOKkjibsjB6q9NFEnPQhU5W6+faaEHSrHuhMHrd/MUHKovw1AT3+fSwrRYl
jHnrQlgz9YIgq1Pv1kB9iUF5kFaJbTZOb/5SC8UxKOjOde+/KMelRHCyWYE1DTjjqdNkR9XoSHWV
2WlNjbqvl6pAUfG/BePSoqbmk4BnOmj2PJ3y3pYwywRQ5MzOH1HE/ECPVVKqcekxDkxZzBKYUlR6
exC91gBwE1VSXs9OF634NFiJvlErcA6Adzp972QDhYX9h7j+LYIf+QkbITNGpkd8NbNafIUBo8hJ
QqCtxR4oloh8SMrjTgBFJOVhFM6w2174qO2kQ4RWH+mkOAxEmEL1IhaJn/3BUcNXZyZsEupjhGKs
ac4HdSTpYlePz6hiA7BOA5wDXyhNs1oe0lrEmcYxbDZjFJ00j9EqhSdqwdZd4iKKS/ZdFWt9E0io
OKAjov1QpXfbKeIPC3QRwKU+a65UAIQxXU7VI/MHvbQzy2YTnCCJEh1qZ6EUYn9f5CS1FqoWSLxI
tb0dqt/GgAKJWhUAmgPVUmUTGKpcEHWpNMxAsOxdSwcWlfw11V3CZMwkb3L4RQJ/iBAzH4j2XY+m
+uu8dhkqbeEkDkDVhs5hJE6WS8F/Ezq9OVYMbWiiGQLndeEUTXs0bv6lSrybqUVuJhpUqnfNZDOV
Qhd57oOyT29EMCBTLSvrbrewIed2SpCWXV1DYPFLAmt77Pbn+LNqizsQNn1/10vnQhjnc42YF7k/
wnwA3T02fXWsE4W4tlMrxG21edFFYsa2Pj88GsH1QBUGX5out5yO21sFzCNXYQ6D/QtTzTASpq/z
3ejot+pOPvieYlNvqKv5dGE3bpft5trXBAsyrehK6G7q4LoqKM9jnrWlF7exaoYlVJEAGfnVhDvG
CzkTI4NqHnDVeB8ey0IjLjkkiSBheIolh/Gz2T9Iwychol68CY34Hso4D3RMxXdsd5h3bMi62OvH
1jb2uRfdUjd5yi/4ZkpDzoI6yqBR49VXoxuc64/CTTfYoxM8hAfpU+g1n/0nIl2sHiwvZpS5dKGr
wTQXOYSq+9C3ZWe4D74pbnnUHbxLnlHalU4qgGnD9IzuRIcQTqRfvukyT4HXkbEE37rSLoTE4Kfm
da5vB05y63sU5MD6WXOhLJ894rgYMW2J0B5vBcxn5Kc88pT+aJj7xP9Zd7aOxqBI+yHq1/G7HuYX
srm04heZUGHSBU8q7clUbqKcqtBQxuTSSh76mZxPUK7ywgd2PqsPhtc9iy8ckdWZ2shIY3IpxVSy
OoqZMdvOHp/9mh2fnPGgX8nCToTLJLu/jhAuw6A+HxiViXjEo9uj+GTuZYfVNSwnfKxkV3PqvXV8
BwUcLumLheMSDRo/rTxg+5shO6B5LGwGahvvMEFkADttvPkPWyqRrfkOTUXsFYBeQaT+LXnskQmG
mQHpevlnFTSFe8VREru4pfbWPyQgHbz1qigb+O/1gW6Kx8GfExy6WXkX9NKB155xERt21ZG18ObX
+o11SP7/fFnMvhep3KKazTx1FrsABmMGENgdHm2308z6hn4RwC2gaQx1ELMUJzY7P7sf/cft76+v
1u/v8xexQoqaEYhaCITxY1V+Mv2nLqGCe1UHDLyDRcCQwHXMLU3pFxhLUFt2+YLXe/NhX54ZKWYA
5sj3MG1hSRbSuCXRcquVxRJxlkjzkyE+T1ryMTYpYov1ft2FGG5hwjrs85ptr1Ft119w1/MY+XF5
Dn/pH7X/1Kayfli9iOR39DTOOr+UXjLIBKqfcCdldnQl7thov/VA5UiWct+ciBbS2O1zcUMaQeY4
oMEaqyYX14H0zfC/dIPqpZj/2XZBypT8Nq6a9dy2MiTV7rxrMRQ/fm4Pyv18wljGA2iMPJUq3BAe
ye/doNBIZSmCJTOtr2xDKm56TKZuq0XZj9uv5RkcHooKGaof7JMwsoug35nhXst324IoZfjNWc39
CJdMKJMeLXEvl0R7A+l3TNOlJxhlZeUaBAyn8optzoKjusGD4iQonlDnKkobLlkIeTPUeY9k0Su/
xvkaJddta60mvIVbc+lBlkWhk2t8P/Ex6Z57ifRLrR62ZVA6cLmhmxIl6kNsgcl86M3rdqBYvwjf
4vfYLCgzSfWhBGBzbCW670JQUEuCk4rUCCq1+PwERNW1QT7XcGP57n9ta8b17Ijuf2FJpPTiDvRS
r0aKqTJXnqa9L59iUdvJ1YOsEy697gS6KUp4wjAsnsMuz+JqHCzYrxNPfudO/fn/SLuOJcltJfhF
jCDoeaXt7vF+Zy4MraP3nl//EqOnbS6GIqRR7HEjJruAQqJYqMpSNc73AQ+COTQFyYISsxjxoQy5
biF9M+POET/1DmyKkkz1mTWZHf62aFmTdR3WSyLkpxBH9+HAs4Oetw/XwAqC+vrq8CtpYUg1Pfxp
GztL9FoTzYr1xGpmX5l4ypjbcfkKja7qCk0YGkma8wZ1iw/KSbObh+mg2wGxyiPKti8CmzfKd9Ph
VnjMLqWV0mapXuMgoTB7EQtbqifEWY9mwdEG26SEFRBDa/KQjbLaw7BFeFK7+8Hg/P3tSxRi3FSm
BlNF2A9wIYjlMpHh0uJb6yaPChoAp0OaOMs9FOoxDJCMNi/PTanyo2voBILCgBXZIX1Km7StUOGd
oC38ELFvOlqt/kQmRyqPg8YxcGunVEJzqaKsKSY7j8oc9CRLKgNgYm7V3WgpiT2FPhk+ofaywmGp
NSFFOFUhqrYwgvxmLhBdTbyC8Pc8KbtwawwmtDKJWupqplOvixQ8qS9+lbZ2EwWO3uqZNaE40oz0
S1V/61LMb1Jj82X/gtoip/UPYHg2RIHKUlYaPrfT5LKvJVuXjQdRyzgcuOX0axj61b86zdmI0d+t
RO3MHmrjpuDNV+L4hMxwUywacUVU+IRivkioW5UtVZmdueSs1hYFrs1gSCkyDYO0PTUjHz09uGna
n2NkWIV0kjTetxJd+T3XYAhJG3plqjOY1J96V/Vav7mokFWiD1X8HBZvfxhSGqummtoFhg3BmwBB
5ZLXW8sDYIKtBA2hVVvDGlTC3NdafRtxe6w3iW+9O0ywVZfmhP4XYKhWeC17VPt+sOYbxVJPtEok
9D7zYbQCZLsg4lZqSTUD0AzGC7kZLhGwvHZthwlVM+cbYjP6WmMxTBFrgaCp8ztTuMrJxAuPYGNo
9jDb8ql05oPCa1nn7BgrdoWvsHGQBDAD3q7E47jEtVf15Y99+uGBMLyQ57Pczwl1i8At6pMpc8K7
zWTQetnoD1gRz4iYyJgjANCrkD7Kl7aJ8pQrvGU/ItOG+d5lZ/GuQ+5mMTxRTYvatgo2azwtnu4h
9re0y/yoIs1hOjxxt63Ld20iQxSlLteJRD0jwwjmKoaSXJ54QRZctfJgY4z7Q5wNvM8O3r4xfJEv
WZlPBM6RS51PkHgWcXX9N9dgGEOsknKGBjLWUB9OtaAcSfpfr192EndtlLI6UsZ4D5SQtRGPui86
tBSAJ7zPWTG24SESDSISSoBCWnqYBAmtqK/7C8a5ytluh0qWm67PsWC9VFrGYqcdsQhvri/nov3Q
4ZBrdTPWAKkI2sowWKnVEitIbaX6zPbjYwWjxQ2FaGxFMNSB5QBSxKAfs/M0bXKF8lMMt4JgDk7V
1CZGOwBi7vObQiYXY/eyvyWbm75CYI7JMNVmU8RAqMUCumrPjc6Jqzb3fAXAHJKSSEODgbtImMmp
XTaq1eaPS3DYt4IHwtyrjSm3Rl8q+IAdpYchKG+TeXZkUf5vtrA1wJERZ6MWw7USyCqk81WFVEbF
YxWOLWyPdiAkgpiXWLCaVI/TKPhLVll1oHO8d7PLWD1vDKsLjtvTWEqNuu9ddhxPTWmVmhXZxKKT
y4ufRnP4Z9OjN8/nCpe5UAUzT8aMetzYly4xnrpeO1Z4reOJT/NwmHvVDMqkVlGggbkPiyXiIRC5
DYWkVhhwmkA5R4idarUMU6y1M4DQznrZza2fzdVnKnTWm8UQQT+V3TQWlAjC5SvRlsuo+4x8yBqC
YQIJE35qnX5njVIbukkxu5glIKEcCNEI0bkFYZsxwcoNGF4wJigt5hNWLTpqp8gOD4o7XuEhrLPE
7wNEpye/essfQke9TTm30Hbss4Jm2CLWEjzgioBu3fRawezyysXUDBt5IpvfRsjxDvbRShJMdNTT
ZQ1UObS0TLgTw4nDSxxXZ0XCwwoztZB+REEI0X1FuhCgZgM5PktO3H2e3cx5rZyELRc0UqkxFZoN
CJ7wjojWlBxlXMqDZi0uFAk8XphKfe7DF+Z5pwyGK8xQEeSJwDAMFvQSabGDuH+clsGN+uC+FgRO
PoW3jgxlNNKgFUsE66Dc3I4pkmyi08/PRv2wv4w8s+gVsAr5u7wWk5BSPOQ3kMorlYcQATE64m3d
qC0pSrx9PO62MfTRNjVEr6mDDN+CuyG3McvATVBfY5expXn4Dfyyob+5XxTVhGiKgdnszN5JdSrn
JlWHTfEo5usoeYns2rcMR5HRHd87ikeVTtOXT5l6hmX2UAkqhJi0bZeqnEAnLzgGsYMPbH94poOm
M59b2UO/az866RmR2U05DBYtFGmIjtdVvAjGTx2e8ttLEfM8uJUZmzkXPAT8tarsTs5FKEozzENN
m7tckoPpSnjDVe3cQ0c7z2+omPyeacydsLRikykDRTsGfg6mXFCJ0Vipw+tE+xtOPtvFXAdzL2IN
BSwieaDTunuIjWNgqTu5/+RL573cdM8u5gZo8Rog9Q3syi6bY3UTHBWopzXX0oFXtLnN/r/MYvMv
UHIRIgxrRGwAmX4Zc0o1nlz1NpecEZisi97HoVJpyAEr3XzQhSfI73ilckvae4FnzHZkeoaivrmi
LbPXJDPoAUWStzh4bug8mf51//zyFoxhDT0KtUWn6tumPluK+hV6YvsAPCNYfhiHmAxUIT0hPyft
W4e5aQUvp8PDYBhhXhYjqATcI7qQW7LohHiHangDhOlJ3/FhVmEC36N9qckwZGlMr6pf5Ua7Ao5u
3u8vGG9HGA4QxHZM1Bw47YRIMFHL504prH0Met72bGFOfyKpGGtC05RFl33rhe57qC/WMExelksN
FHBFu50EPy2V/2gbwwPQboqjgGrZx0TAHNemke3FIJyoguMNbF5FLyBOIPUAKfD1qzePozraQXvc
X0EegbK5FbNo28KYsU2FaQk3ClQ1Iw9qz7NNBxx8skQQzW5/XURsmqVroorIVDFgMMKD3KFwt5oO
slH4QSstVjoqlpZGbyTJrpYldvOpvmiN/KpGeYEWS0dCGk5Mtf09cf49DHGYgiBEHZ24MCj4La2d
5q9y6KtobM5EOydP+8vN21OGRYiYV1VEX/hKZLKS3MvGHv7KoSrOyVMZGpm07v9binBUKR9n3qnj
XB0qE0uEzaRrkEhGwk/J38USUt0LQuEgl997lfNYxGErlWERXUxrteqwYFqnOJn+XU5/DkbmhAvn
6ZW3MQyT9H2HR7YcNjXQN6mb1KqNyW0VzmnjoTC8EandVKsGrAlH5TuEM/5YjLFw5Fnk8CIHh1WZ
yJIhNCeako2TwAoEVyPfc/Np35U5XsZOq8T8m0QjaFmAnE/o9BjnG8scP+bsPaswoRpd0Nc0Zh3y
wV4gl5Ekdj5dmJ8pl1pRksZQQKKmuaSUsKQliqUHvjoozsJr2OTwjEaXcxUEoTETiv0hjGnVL3n/
liQHHc2A5h9afz1+LsP8i9PYDLPZJaIiytj+fjnKtZt9ZlrMesEYAhjaSdTz92tX/VaSH4bh/TfX
Yg49SaNalilLQkkuUr8oPGmR7eNhiLhnMN9LYQdp9H1dqooETYZuukiLS11wo8/MHlGlM4T0+3bP
kzSVo4DthsQs1UUIjT+kmZNA/JvPkTMI47hZJLRCQsdtJctA7GoSnkgBYatQ9bQkgFIiBG37yhVr
yE2mI6/3ZvsWOIMzDj2bdVmbdApbDbFe80b5s78gcQRbSK1Ed0r0p/xcoGIQO6HD6wHb3EGZKBpK
ZVRNZ4VVRcxHU5sSHiIriQVZ86FHrrY87Lvhdmx0RmHz9p2QRZGhIwenXWF+w5F21FI5O5qz+mSh
wgqM+SAjatOlZgawrn4kwuXyqWTf6u8zHjlVo9pgshPyKmPpiiaytN+zzFUEXrsAZ2vYBv9+zItk
CbE1UAONSz9p74vG3t8YHgTjelmuj21P32gX4S0Lnuq5sTSTc1XTv/Hh02K1XPQ3rPgaX8Vy0tDs
jDm8BIUrNLx14noXw6KZTkZSGfjaE0/ic+UNB3JnonWEHpj+4lMZ0ZU5DKUmeofGVhNLpmQ/Ei13
zOytSkNPLn4uGYeWNm+6FRQTSsmobqylFHb1kKqQyx/d+NBXP/PgULezrUg8Mt9OUq7wmKBK7Kao
0kXgGVe0JKH2U7t2Wsew6EQA/nM363woSCAYn6gRBTVRKgR1f3cMTRejol8Qtg3QdRhSW9ZNFFjz
vIOHwjhHog/qOIx94fRmhymK3wdRdyOx8/cPEsvhrC2MV4ypgllFkGV3mqi1tdCrpMFapJemw5dY
+7CP9aGIiQVj/CJOI01VJZjUuu0zcWjfc+xnF71H7AbdUoKTv+wj8taQcYwYhX8m1PcKR500V5FH
jFRXnbBOOWz0wQEZw9hou2vnLoxL4GA0RY+THHko6bgOL+tLzUu9zOdpV3B2jY28O6j7qkU74MOh
Rj2YAklBbfiZlS/yUEGakXOaWR5kjWOujUSr8W6TAyzHyClr1pCZWqTW+U87xUbgXTxU8SIDRA9K
Oxuv6edE2nMY/UO4xJrCXhuRkQmBBpQIl3nrR15qj150kA68Rr1Nx5OIhHphmWj49ztFdJ3Rd3KZ
41hVd0p4Eoxrc3D3V4z67vp6ereFtuWhwF+FRBHj24VqNHM1FsV7K2Drp37jRod/r8XCwLCVwkGS
NUVAYaRet+Km88xYscW+5hSzbTrZ2Rq2ASPRmzrrKEy73AjtLdp791dr+4iuABgvDokZLFMGgMEL
/NZur/BN7DQuOdETmn/tOZSw7QCoe0KXpolyboZXa8HUmihMC5RPnkTjhwzRioZzLukF8NEBzhAM
m0qLWMZGBoiwvp4I1DAnq4RKjikQztn8EKf86QNnJMbVOiKpql5l6G99xucMynXDJ/2qd2gxmeBE
n9upv9Cg7vz72YnKOV4CFXNcW5d4slP6o+52J9rRX/j6UZathfMhs7+QJvsx2KIyAp//ACTabFXk
WoZuud55JOZs2N/44NkyxgehLi+W0DIqnOrL/D4Xd7oQ7NbTbhb6WMWdOcCzS/59IcO2zRZJANw8
vg1oZUojqxHcuuOoOn8o9P/dPUyRYVU57+Kioo4IuXQveKYfSQskCfrICrmTBj4UvbJg9OCto/Iw
q6NQglH9bM82NG7Rk9r7OaobNWIJd8QVrZn7GMfdOTYYyzM5QjEvWNAX9f8fAeUY/czf266H0uZd
IFxEhkDyWtdDScSidt/0/2vExL7whGFNbmcXV7yvA84ZN0WGTcZmxuNwADztrXPoZD+M1XppnRot
SbHHm1Szz46Y+fT7JurRNC9JDTATb2jVSyA5Sf7HPuFvXigyUWVDVzGsjc2A9VOoSKMEzpK7LzP5
2fcc0thesBUA4xJiqGpKhE9d9DCgTh2yOua99tg6ktf5hU1e963ZXLAVGOMNVJdCNHPcXrnmhcNh
KnyJ28BOY5IP98kKg/EA0AOqRmN6Qxp+dez96RC9dPP7ZMf+hedvvO1hPAAkjMqPDKunT6YlwaSR
DMf9Nds+QmeD2OQN9MnSrNCB0Tn6N8nNnLy2jCN5ax3zJB3KwOHVWHCMYgswjZIUhhFhBeP0OBSH
QDnsW7QZ9q8MYu6PUkm0Ukvx94vgJjcvhfRHQqx5voCfc8IXniXM1aEJpTilAZZOXZramhDk2EQX
Yt4O0R+843I6/RkrMoes4KJn1OWyBjVhrd9ddKql9FCmkl3hqDsKr/WSZxdze5A2TKRIgV1DeK8W
R2Ph3IX0jOwZxJBCSIgwdnTdgvhFKI+K9CAGb93yJpudpTUv++7AIQVWDKQY5AERCwVToY8o3mRa
Yg8Bx6LNIGLlcwwrjIE6k1wASCRkyPLisRIzV/LyJhe/7lvDI1SdpYSkgriSBqSQznpV3MjTjvL1
ZCfXEp6hP3fByoqpo40UQ6vYKjOhmbNYqRt8or0rG6XucGE4tAsNGetD6OiPHPPokfnoGmc8xtfR
zV7GUgs8lAt4YCMUQCrfe2+xEbKgnG145eBt0/kZj3H1ruyDNhaBN9qi/WcJnXKkSoPigSdp/zdM
e8ZirqehSEpZKurCQVuxj7SOZ3w3HssvqLq0Smc8CKK3b9y2U57xGKeszaotxLJC/NB8EQYPIhSO
/EOKuKXG2/x0xmFcMjWg51IT2KX4sxtfhCfURVQ2VUyjHyPpv1WFeI9tzy7J1nwNJFHSmi5jSHwF
Mjgjh2+32emXOayUZioo5tiJWLY8wjTOjrIGKg8xHfimEEQo0uPRuzMnzl5tX1pnUObS0lNT10kP
PxSlx3J5nONLU75Qoqck+LnvFB/qRtnlYy6tbiA1GWQsn5a5gyd4mh8fEidyetVWXQyUpGNO/0mt
Mc/9FeZop2U7zvOCdR28AZVt79ohquwPNlVcF45tYMscNtk+AGgeEnVRRKTE5JeqZYwWJWxBXvpT
oFd2qxmuoDsFL4bavmLOOMzmFcWiNHqKzUMtOsZvvnVhY0nKE2fjtqnxjMJsXBb3iUgSoAi1k9z2
/nCov4AdnQVVTxAZqvz6c+HnGZHZsTKVMGFGwfrV8UsRXpoFzxe32fcMwLBvkbY1GRMAGFeQ3DxM
h8DrHWIbB74U1PYBO0NRX1kFUUExo23N6PCZL5BTr5lOimEWghsGgZUjbtvfK7owH2+xMxjD9CYK
YPVMoEwv3jbzTcUT4thOJkD+5C/PZqi91QaMXythTUR+zvnPMh1ttfsjSAy8od/gm9FaiuMyus3b
vl1/E32ccRmqD9IQQ2YS4LZoSaexaOCQ6/i4uHSuPa+tdfsl5Gzle6J6tWeh3swmigZhZYNZDbpX
3sWY/hYfzciWHMyBxjc3r0mTt7Lv/7/CXHpigqjgkhhuEx7IIXCkI4be3qvQAeQV/HL46X21V1iR
osia2GE107i6qLrYL+TGrhLhus1rZ3/nOBT1Ts4rqDALy1mPsZRD6Mr6KTGv+4yTkuRBMGyhTaMB
jXXKgsNFqFvyfGWm7r4Vf3OH/PK/97zXyowgImpaUg6cQrc6jj7VTEQ3FfELi8och858z0HcDm7O
iAxvJEGGwSc6jjINgCEm6qR+eCX7dFyMds+T1uZ6PEMcRSqKoUCJ41e4/ZWKoS+n6KAcKjtwl4f/
aB/DJNFc111iYEXVB7GxwoMKj++sKMfknczlvwrzXJ4hEHFpa4zIxfEyBUeOHoXRNQVPmf5lleKf
Mc6vTWPV8QQ5EFF4DJQR5edp6csYRZjzKns4prAqO9GgTlVG/T2Helg0XAwhJmvoX82U12rP83pW
FC/vlaDOJ5hTfTHRQUe/+m7G1+EkvMWPGtp8eI8LnJPMSuKh1bfEPFTgLeOLSJui/YA3JZtzQ0oM
WaD7q1NLiV4k+nBAj8VtA2VejmtzAiaJmrkmiwJzq9ocGFDbshcnc2iYG/qZZfqlB/fj5Tp5eAxV
xFWjLz1dtqS3VaQBHMHK7wJHOQ7LUfCh0evz5mbz7mOJ5Yt5iPue8iEgaTYycppD/kWDhYOfci9H
3qYxXJEvRRfnEQwsg9wzG8GOhJ7H8JyQkH2wFQu9heQfLNLr9/6yBN3SISYbehAf4Wpvc44w+2zb
xpWcpD08hDRXS1bYTZNZVXxqtZBnFsc32Jdb0hQZ8vlYOuOJTjfLCuRYdRdV7bOnUcNuB65aH2cl
ZearpE5EiHTkWEnFHy7p50KGtjnBR4Rh814qtksGzpEamyaqSqIkck5df7DLVrIF8zB0sTWjI6OR
fA0pN62v+f2ynKCeFX1aSrNOahGwC0TUMKzcGurRK4Pnoai8OeTFUNuJgV+3iszwSTT0eiguWFDS
n0ThZ5ReTcNr2iF6c6Ka1zzAOWsyQyZhFIV1ZSASCBc3jG+HhMNW9MfufKKw468LUipRT7B0WiNb
0njXKKJVp4/7FMwDYQijbCdlDCucLyFCI7Pgl8vtYNr7GLyIXWZCiqQfw8zIYMnkQXj3Cc0w9mDJ
yJDjZlQLDhpnW9jkUy8OfSrq8IGeVPdNEd2LSPbuG8SDYLIWZUSCblEBkUjjV3NqvHnhpbg290VB
Sbem6Yoms2XBeVmO2qwiFdNIzy1k5zRxQtcAtyKCA8M+LZlJJcbpCBjjyrhDytMpwQGY5u7RMoUI
A/CoJpfDW79tVBSVSxpGxOmsZ/fRGPQLTUdGy20reUJ7bybO/hbxIBi/XjS9E+cREBmGc0mxraDA
TJb8fZBNP0DJ0l92MH6taVlplhNWb57zG6k2fqjcKcIcOz54M5SO64Da0WO8nmB6pPlaxYf/ZAab
Tq1axawElEc5eX4ayKv4uRfZ8zqxMmWyVpI2h1Awwjz1GxXezl6EK0wntCNXCTlnk7dg9JpfhZSY
G7yoEcgeI3Zvs+4iQ2CncYh5+xtwZQ/1ixVGJZFS7zNgSHfki4RGw/AOSQ888PSXaID/BxX1m/fa
CpAavQJsiSrFHX1zyfTRThMMUP8jmE8EcsLJELsVT6lx+3Nmhcdcbc2ShYNBcxHaVdPb0k8MzHCM
o3wfRqgLGO4il5dn4e0aEyXn4RJOGl3REj1+sXQYWt0KePq7PBCGE8w5aeakB4hovpTk0EMda5C9
/bPEw2AoQeoNkoc0pBPV3I7nU4XhBn3H+W7aDKrO28P20+Z9KaQCzdMnUoY/j46BaVRvQkzgCqL5
i8lV7tz+iFkBMhfekhidGQVYOfXmT6080/0WP4bv2ny8x6PtSHUFxkTFcyEQSaBBXJAvmKd4FJbb
vLsR9RTSAZ01qWiFJlbH02X/G583dGJokiSTD/NfCzErhAilUcKBvmump+EQXCo3tKQ7uwvcllMo
uu0oZzjmiGFGYSkqGBaBV2J3Gby6fzSmb/u+SP/EhwBSOUMwh4pEyYyrAxC69ByZdybSpMm9lDzu
o2waAkUc1O5iWgRu89+5aWyqXMtl1EAVxo0sOW3+qvIE7XgQDN/GMwaYmwQQC1pam/wuVBPL5EVc
206+MoT+ihXJovGibvQEy9VgKBFxat8U7c7qHZq/aV/il/1l29wcVVVp15dJ5fN+R8vCNOu0Usid
WoPyV4IA/6GFgLbxcx9m+zStcJjTVKeYkFtmwImOoq3Y5KBfdyiwTk68oqHtTTobxPiBpjSJVBcx
OIJIVvc9MCNrJpybdzPgWhnDOEKTYd4AOtlAfOa3JXnpUs6J2b7ZVwCMDxSFMSyFEYK+T+k1cVII
vkwVMthQnXckK8MMAp2rRMozimGCJpeqboiwQ5r8mKGZPs2+cHyA7vEHIlhZxRCBWcUZLnRYpaOU
9Y/iWHmJYzhoeBwdyYncwOXg8SxiLlronDZLkWGbFB9V1nb91Lz0iUVrROjD9fi1GW3eSxTvODH3
rh7oUZZg+IETZSgBsMRkru5jcGxrjfWo/8yqMc05keY2YeiaJGoKkSEexRxhKQ17U47RBqQ+VFhT
cpHbui1+o+r3ePZ65Czq5vlaoTEHWYqVAkOwgIahW7e0Fqa+JhfVC27ExqKxdOKOX+vDPujmRq4w
mTMdl31i6AkwtRRjrx80iSMMspkZkExN0VQUVkgfdOKXfKgWJZByfBlAVAcJ4ODYQfqu9NDQd9y3
ZWv9JNNERaaiEyKxnQxqHIuZ1Bm5k0aGp2XDoYmbBzFqeYeN7vrHw4bhAbBJxoBfxhMnEszyHIEH
l294OvGmi+xriElenoEk4qDa+0ZtRoK4Q/4Pxr6/jpFgSHmPk1bNoSXLRxK8LLWnGN5ift9H2nSF
FRLj7FEXpKqkwayS3PTiRRLxLqqt/SErAMa/DbOehx7TKtEuMbr0GS+8Gw4lRoP5qj87pSNCn/BJ
4lQF8kAZB5+HjogRAWiZHlHAHZk2KZ/2F44HQRd2FVaIxdgSvIjiPW16mfsbAcm8Zhg4XMQDof+/
AiGLUWEUAnanKl6r5iFvvhS8QjxK2jt+/V61tIKYwiwQIwVLNQQd0sZP83A3tI2dLSe1uop5E383
mWHtDsydRVRhrgR6jDDyAIUFNd50has/59hwvzjoLu+ZxtxXYzIjmdvBtNlPn6mAHQr/nPrbZCue
cuBXTfA2i2EIcRKWeMgBJyDjXgVSYoU4tLCVc2T/Jpr5xQ7sI2uniEugtAAyD5o/Prd24uT2t65B
UKugWwwjh719X9/+iDofYvbFVakkNQhkILbu5Ohe5gwH5aij0hCvGmgnWHiqsJylZN9dDdKkaasB
TzOvC+VKRDXqv50+9P5SvTKJoYheCOZyiQGRFDfpeDDMU817auVuFMMRQdSZarMAY/iW+NGxOuL9
2IEQLD4/vkC96vYfyChy+Jx9ep1LKcOEG0COtoymAvTCTZbxqhX2NyionZSD0V7wKnc2ITX0Lkoq
0TWVrfOWsqwfqgiF0UNS4g2odeQy+EyFywqCOcn5DCE1fFTjqxrjEOKLAhPDap/j4+IWW6wwmOOb
C1XZVzLM6Mf5wlAFF03mj236tiyQ2CzNr1VSu2pnOpI2c8Il+pc/8NQZmVXSNamzVxWQ46zvLTJH
h7ZqPEOOLkSttpcxvq7D0psi3iM2Z+NYdV1Ie2XjUgC3aR7j+q7k+v/mMT7HmazGf1QHSSXpeIUa
bfNG7/HVQA6GM9gyupHuRjRoJm78oHI+Jjc/Gc6gbBYNwt/ZmNLgFnNeIcP90mpu1z8V6fO+v2zB
rONOxiV7SWlrrdFzvGAfGuME/WNLnQcr43Vlbq3hGodxSyKkohSkwCnxEUIeouqyEniuv3VRnjHw
zQMHXcUAyFcZ2RgCA/p9PpXQNe+bC82hORJ0NrxI9/tLt8mLazwm6FQJlP87iqf4sodvO68xXufX
ySY2fTsg0EGYnYhXK7z5XbdGZSLRVAsDLaKotHGXzopORDAxbXBofOOal9PY9w9I8v++pnUbh0Fh
QMikQn49t9pGsfLONfS7/bXcdw+ZbW7F0Im8iKgbjup1KV7UHWrXOfTEg6D/v/IOoUt7pYsA0QSn
eHzspcuWZ8V7AMFS4Hpv6GquMOQ80SUMNYEZdegKyh+hIt/mi37Sp/Zk1LVfm9lLE5l+m4x2HZW3
yHzY8hJ6pdz4oineRxGxhUH9ObUQDxarL2QmDkZGHfYXm+tCTPQaFiaULBT8TKq2lDnlD8E2LvWr
wZXd+VAozj7cFj+vF4WhmGE2QshoY+GH2ZP6K4Mn9sf7+wy1hH03p2MGa5rA6pIvavTt3/9+OL4s
64qimB/miMStKTWyjk9zybxGhsPWa94A4C3XXCMwbpNKcVZjMBtqJqsrRTgE8WWrcshx6xyvIdgt
rww1CwmMyDHZEbpykNPpb4JavxFr9eG/rRez36IxCqU5AqpCkbVwF2gcrtgM49e2MBs+V0MoTD0A
KAN231tfcNvX2jHvBNpw+jLzUmlbDiaLmq7LKHmAEBvDgWk0YHxECAfDa2YfdlZbcKVt6PKzxLGG
oD9hRRxtN4dlZULmU3vr3ez7G/0YMt3pRHOShUX736kIBK8/429W8mwZw4nibBa9Vqq5M58gj+Wm
bvYQHOWrzKqPmTt3Vs15GuQCMp5eUFUBCK3k+G6ujrkb33WH+RWSsyi2yT1kr3lBPReQ8fsAs7uU
OsTC/lXDSaee6S5G3HoY5O7zpOx4rsL4vqwUqRKOsK9rXK19zeuJk0rhGsQ4fyH2qCGjgrDKFQQB
6bfYdMheyNtyai9lt/J5iUmORWyJR6VCJ6SUgTepx25UbDVS3c/wxS8nZN+aosmQxaDC8dKbg1Kp
diD9Wx07+pG8Ol1shUfZBYuOOV04Xca1FndWuniCzGG9bQ4/W8GQRKsGZbFoWKceol55eR2XuUcC
TsjJ2wyGJnJBCkwNat9OId4rkRPInBhp+5Y4G8HwQavrvaH1MCIsftRBYYcV3pS0U9392N9ynhez
4uhd38TqKFIvRuicnzBc46IdMe8CMyG8+aCFFoay7kPylo4hAkixR3LWYOnS7CJMSmsJeWJEHA5X
mLPfyfMYxANs0oPwIKalKxX6C5GrJ2UwXE1auLPuaaS/c2mw36WpEkHQqYBJov+nIJ94q1mYq4VZ
6nxJGI5rsN+jaSKmZKQ8EA+l386trXTFcahmS+wWzi3BWUj25UpYljKfCT2u5u0cX035hZAtXlvc
xWbg7HsF3ZOdJWRV0iEtYg6BAavyXsfg2t7rm9AvksQiiXHdagRV5EXE8cTN8HtFR+yk7VnOtGDM
YV9ybB6Lo+wsh4nOcLLzYwEGj3k5IXol7BnJsEYctkULCTs45niRB7GvSti1HPpy4U2eY7ZS8m3C
c/j+wnLokFVvTFvIgE2mjAKCyU3S2jInO6h4lyHPJ5loIk17TYspSFo96+pNHF/K1W1iPu+bwiMr
Vhs9I+OQZRrWL7osfwZ+hcmpptuF1oTO4/nI7yrYfF1YOwjDJPWSq6VA7/iMJluhotZdjJ7itTf8
8Veb+wT9NNGUTdS7si3OaHwmXUazCbHqNcJFFddWlvMkcbdXcIVCmWwV3sayoIxtBxQBqf73aabo
KQDZSxg7q77mL595OEOR1C+rmMu4MaS4rQfgReVgq7pkE9RljWnj7nvG5p2ygmEO1ljM2tzTL9ty
vtHLl5CnRMPbHPr/q2UTBpMo0YDIyESXx9I6c3LT4ftj3wgeCHOINFJNXYv8izNJl2L0PHZuXBz2
ITYJfbVOzN2rlGExjB3sCKrGbqSXHpVzpoymh9RquQInvE1hDk+FfLCGybnIwZyIR8t5jcoSKxRm
WRkuRyhKXAWL1fCeujepaGUiE5YnRScNIl1FTGSy0gl5v+E4N/7U8Z4DOUDsm3qeSE2p1ABKk6My
fBNkFI+Pbsd98KZH8sOlcTbonaNWvqdOGCyYqcBBX6ctujU+SKVXKuOpXBQ270OU4yDvN+YKLO0m
NZhNOMhY3CrLqRM71L6itLc8tlrl7TsjbwEZbgg0s4JAIAwLqudiuC3AeJrkkIgXDnL88D17vLIJ
IjudLtMFVArfmG5N3rfA5q2+2iCGHJZFWTKZZmZpGZOMOWP0imj8Tyn4rLiUfVnPhKHIwonacZU/
08lfkyXYWYRXU0jge+Oh5ER/mzWBa0CGLXqM31uiBYBG3D0b2nW4LE4wDQ+DLqPLJEbHlHGpNtlN
G/I6P3iuwVDHEmoQZ1uQWBKMGyWz0Ejt9qofNhKHcnk4DFlUZGiUguZfSXuSxkez/UMeD6b+vO/o
m+8Tq4VkH9jnrDeqiTJhM3nLFwHDY2M3cBao0n+bXDpsj59R4lwm7Au7FtVEr2RAmhHt2nNjCSeZ
e2Vxjhb7rq4JZpQoI1DI/D/SrmvJcVxZfhEj6M0rjSip1Wo/7oUxbkFP0Juvv4mZuys2miuc7XlW
BFMFVBWAMlnnQX6RyDuqn9cLx7kIR257R4mwP1YcaG3s2tq+agW1PQKXxzcwjxbqokp28arVo9kg
xocLeRx9xNAfdyKiMQ7bCqeZuqGZpv5mjANRJG1pjBn+tfqgmUfVzNwMPJ6xwHS398XCIHINc08U
vnNqkmOjxNRihBPnfUJP5rsSF5pyAeAMdCIFRmWaCov8zqjCSgJpxuzI3k/39Lb+mHwTGNBWLn0N
x9mpoYD2Ih9R/7e0SeQlNTEwusZpzoTarVulFd2PhkMC25amQ+ZU1Lf1afQEf4Ip25uDWNUcQ1Nt
y7H5CnbTmK1xVLGo2l2i/KKMBMuxZ9b7JnDCPEi/iLr3t2/rK0S2zauTS5kpzQcZiOORkTuhuOlF
B4lzfWIcapYvCyxhk2xWW+FxJ5lqgtu5MIGXn6Jwilx0LAXktv0OYqLfvG1K55eh6M6x/QxfwTKj
WYtpz605M23tdr/DqJmH5uMD+RU++WM07lRTpNiivQ40NWw/sGspgtB38u4X2s4WKM2mvauWZuNN
p9gqH1KdEriQhIU1tGZ4qc2nwTa+UskOk0UVuEpmcW+184LErpGrRZSUOMlqcD0itlD5nb2X28+g
zJAUSKcfWjySr1vDptdcCcZ55r4fmw4C48XVYGJtXge2UeyzxjjTKXqqs8r/MzjOEvpaa/EGQ4AB
crqm8WvkT68/RuRz3IpmiW0f1yvZODOY8jFua4ql7D4x/m9WZPKsdh6rJ3hR3TJMRNKJ9o4zgBm9
1RrafLB3mrGgZSUiLm3uxja7KxJyo0vRfpBEPHWbR8RKSM4MUpmmfdIBs5TvR1VBN53oPfsvdn1R
Se6QwIDVJakINq0/LjvmviSv3Bvhbx51kaWJ5OGOCLPOszbpACaXZz25l0UTG7adMQYcqIaqGabJ
F2w3XQ696HEX0Z6GHWOMRtj/R7TPwAiSH9NbUafCpjwXOP55OY2SpnbMnkEr9RhL6Ye8FKVTN214
BcGVzWRynyXIJCHktLRBVN2Do9pDpTsCA0dN/XjdgEXicO6pQHPT1LL0nzHvSvlZKx7/7PucP8ol
DQFiwkLV2ZPRPM6ioTub9+nVWjH5Vu51SRynNkZ2E63uLD2Mo3NdHv5MBM7toPSAFhMTobHUhzmX
P4/vorPTVlJwjiZvpFJKW+wCVf8qaeY6VnBdhm3fuULg3ApBwQxVbZgh6+sC6b/p1V4M5peBel2g
79Jj7sl/uPWcm5HGyCJDwraejjtnsJ9GkoXXxdp00CupOOdSy3KklhGzlGxPjdthRItGkGjnynzs
3sPnsdoj/rFIh6juJJZabJxjrrlR9TCIylw2byUXcfjHoa4iVi9nECeaDxraJqQWMPsm/nB91bbD
5ysczugbqrCcNXCy2NOPmp/uIlTWeEPASC6FFQYCE+XJrobOzJ2FZeGWO8xKYK+Sh+mQ7iRP+4IL
7BAoqKnS+911GUWgnF9AtVyE9y9EJM7HFOHt6nsqarPf3i0dF0iE0dH/xJnUmCvg18pw1TINTOmw
X6hDwqT8nOuC6/+2KBcc3o6mwYiLDjjxUO/USbq3DBlcEo4ARiQOZ0sjSEyoPgNG7V964mHUhIcH
Wy2LyNYEOHwVdDRVWZ4zcQbrpZkyf1bPunRbLu+hEEFJmumgJRy1aTpb1tXJQLOpwjENnKh/0Qmq
BicvMRf3upptH58XECbsCgT8Vi3Y/aBmJSZrTp905ev1728v1uX7vI5JLfplZ3xfHl7kQB5ST42/
5o4oT/gvl6gLDqdjWVeVo9PjeCga17hrQPw47c1T1IGsmBUeoRpeoG2iheO0Lckp+gkmALbd46AW
3hiL6hk2eZhXCsAn5IlT08kpAVEH03f7IdnPtym43Mmh/GuaMZNPdaX73DOer++YQDA+N683TQUO
N6BG8+JOqbRLHOVdp94/m8Xn5HEKmajpBMQ8T56T7pT2lEmJK1fP6ezldiPQ8W3/c4HjrnBzrPfS
rAJumBBebt1UMTyqvCcyZoDtwJIN9JfYnLWi+SGNadTA+4BBpKVfKtG9fdOSVgCcpc7R1C46bXFv
p7dmdC7S74b5KRaVdm4bkoFpaxqaOjWDL12Ik8paMtDlgIOb7NHp8dDRgAXg5BN8NuirPVFf3+bu
rACZPq48UIRR4UmR9YgNpV+6zDOqzJWFQ2bYFr8JYpjYFsafLmOO2GsQe7KHxJqwO/bLjNaB4tdQ
hGiXHRizOLI3wXUb2tyrC5zD9ylMuYYRb1jEsr6ds1ClX+zho0wl7zrMpqmuYLh3FtVkw8l7JlV7
KrtzEu2uf3/70m0bIEa3EZPF2r1eNjLZpiTZNSNvsEPjRI76D5r7LF7BkgvRo34m78p+riA5R47R
qvbYlZApWg7teCDEdgsEEWgsWLttRXccQ0c7NmKEPMNZVZOJUm36HWlW/CTIwuhZR6HqrzaLR1HS
a1PNL3A805kuKRFZ5hGXrTKUk+9qfpJER5IIglOHRcIttaeQSC5CW7vJy9ltl/dMftFWcnBX7yRu
ornUIEfcHLSEuo766brSbdrOCoDz1kjKGK3OFmpuTzS+6dNvI31WM0dwKIj2n5+ZU41KWiZMkN+O
btoT3ZcPKDJHyL0MJzg6+qeQbANXrg4R8mxsDUAud6NHHvWgxbBi2S33QyCDOCKchalWZqC839MZ
PwTGW8oo9eEQk8V01GkZYE1V5Sn9TaU9Ksperj919OW/b9saiTueHHPR0EQHJNt4qvvBVZBVyxdr
JzuCg3ZLy9dAnE+KdSeNJxlAJN8T6yQpoXASnwiC80FaYilpnAGiNB4J+uU6JzD7D9fXa1P/1nJw
R5LewuWOA0DmHA8wl/WXTXvt3GCCb+UqR5aJEZGwbpnWCpIP/WWDThInByStD+hHwvtyn3VeZotI
yDbf5yjIVm3blMEkxWcnlq5WtKVDFk8OzVANlH3aeurzbyLbIQ2ur+Tmbq3AOI+EiukFyicjMpR8
ofaRpF/yRJAD2Vy4FQTnk0xjiuImhTyLk6Ow8mjkPw31oRh275HEtFTdsBWcurxKyIQgXwwHvgzh
YH3WUPUjqinZXqx/IHgVSJtMnxMHEHV1r6KBMekCJ/t2XYzNa4Ouyoopg/RHV/jAAiWRnU4ZdsS+
TR4NcCcUXnmjPhmhgjdLdtfuC4FPECJyFuukCur/R5Z7u10cd/5r8cEmGeq+rbht5U4Y9RgHwrgQ
O0/fONeVmNx2RbajmCrLana/Jl8lAfnZsukkaNMcRI/BTUeuWrKmGrImIyP1+ugYU7VVhqxDQUTy
Be+yplx8kK6r0a6KDdExxQzmrVwXLO5GXtR91aUasOZjd0ItLNaxOo0+KOwDcdX51h1WXwnGFHZ1
JpqKg/7xBldlg+pj2EUkD3SrO1zXyE37XYGw31cg8kSTODHY6hH5sVPLnT42QZYlh1QXpYs2DWwF
xR1PeqdHiz0AyhoUN8ZAQbm5TTNRuce2h13BcAofW4ZK8h7L1gbVVw0nh3zQjhqGtkq+6Ea+Wa6l
o2PXBFcu7gt8+71Sma1TOBWMyxhdIv2U7MdU8fL0YJuaq2VHw/mQ6cl77udrVM6tl/YSp1JLWc1A
+bz0XoJZMqwnv4p94y/QnIYiDlBmrm/UfiUmZ2J2BhqWOQNgdMuGmie3RshGmotgNhV+BcNZ10Dy
FANy8MDpjO+19KUQPQo3FXD1fc6gFBAlOVUFMbo5chXT8mr1HKPn4bpFiRaLs6hOsebYySAF6Bc/
0Gpwp2Lx0QC9r7TUb4j1l1zQPfjsBYYsEo6zLnN2VIqIJfIl8VOdP0bWsZpFp9emq10tIGdaTVlL
yZKzBYRb19F+H9+BfGXneMmB8Zz9KqoL+o+imIFINLbiax+lx8g0MvVzUInQ4GElKW7RC6KWmzHF
lVXxkYkml//fqtj49l9BUupmo1t+1DEsFAMUvByUp+5I3Fx0ggnkc7jXaV/Xca4RbJ2UqTs5J/el
E3klFU1z3ywO0DUN47N1Q7ZMvmeqQ/18EdVMM39tXwImG+Pco3K2AKmbIxgjI0LjY7Rxq0aY6wmp
GOEQU5bJLb/1KKJuQiLk4Nt0HYYi27qmOI7OR7GUWEHUAr7YT6WjE32iog7HbWkuALx2aDFYr/I8
wuP+ZDLqxDAJoz3jnsSuic+VTY1YoXEaQRojWywK4slulx7G3LU+sabobl9o3tBgYh1mWgfjHu+v
665LKCV3suCqSOq2xjJ2mBkGolXkkfX7HoMvil0eipJfm1ePlZDcqeLQohvUjvGslmdJ9RtQCFPz
ky6My4gWkztW0kSy01HD1pnpsUK9JEbYiVrpRKKwv7DyUE5qlgppIUqv2xiX/KA590VaunUq6FEV
qLnDnS0jnnOybUKUPH8eCag0ngUKwNb8zUm/2hPuFKmafJzzAmSdUebGYEbEuKQqnPEYqlxiBI2b
QdtFleciobhTxcJMzVGXsXhzflNFd0YvYJ7ajieshOLOjy6uwHBPIdRsuMmZNbHFvnUmB9OVKzdy
deFF5rrGGTwZzyTVkqzN2KYhO0XVS9sdxkrw7hZBcB7CwkhrKSshUx4/LslOrQ/pIrjIbEOA7ltW
HXB88K1/UanJ0jCAh8yYS8/OF1fXHzNHlGZ9i2IpmmIapu0g1Q5ewdem0zi5ki8KIX6p+pWKUZmu
FQvopAQQJpdzoAaykXMEiEL6qCR3s/VSDaLizLdK/EoMk9uPNk2HKdOAMbR7MhyKWrDfG0r8GoBz
zY2hKamVA0Da62F30PZsfCk52O4SsLkGoie8aM0450zqeEKZPpPHOtiEuFUmu3YragbZOHBeS8WW
deU46wZMiAliOwg109Pimx7GmP6ofXlXBknsiuiPRZvEhF6hRWOs9VkngfEHxewR2H4+Ctzn23Pg
tTicf0bxoJxbMwDo9/wwBro3htpHEqQf1Tv5E4YC7jEH87YQob512q9ROadtEXQkGA0WccZg0elU
BKyEHGXBgYpllEZX1BYlWkbOYWtGUrVg1CF+i6CiaY83hiGaiy2C4LxCFklZEkuO5M1y6WaN4g6x
iKBSsFd82ql3KDj4HUghGzdWE3bW80QR+PsqUAlm+K9P1FebY3GOQTKGKUpMtlgg7GH1WDFIdPzF
Y1wPQqKHbXtSZVnWbRsBMT4YtsROXlEJaMOOXbq1fXwHYpFflDakfAc/OmRboXHWayNmpMw10KTm
YI9HtCxeX7xNJ7T6PmevIHGum5h937Se5DKoNOjB/HwdY1PTVhicySKPa2tZFyN8Nx0k+zzWIutk
jvmNAqwAOOtsFGpnZgUA1reDhvbQOUe7yWO0q8RXPl+XRrRinGkSPZVLqsMB9cthWnxih+p/D8W/
3nTONBtbUbtGxaaUmhUaxbLLlCaIqaisVbAvfE1mOtGljFIsmyp9SJWD3Yne+4J94Ssy036OixzF
/qBjYp5azdwksM4tmPen1u1u3+U0L2rA9+2VaJlq4wHyMJ857+ZWEOgXrRd3YOd91jhqhW0ptIex
Oi224BK1fQFZCcD+wOrwXEwbmxwxAb53mKPKTpnBpcUvJogSE6z/O8P9Kz3jaXDBYlBkRQE8fb6r
2ztpDv/IVFTO8NPYGeJixoLV9Y8swRAEdXId8q5TZrVqnPXbjj2jz+SXteB6u++Wx679JomYzIWb
w9l9HWfTSJh26bclWDP6sA4zL3e73GVjrxJfFMvfPDxXYnFOwKiqlpoGxDKjpybZVdN5Ng+d+d9j
SK90gJ8x2tRK1UwLYORjskcD72f9gCzjJ8UDlUHYCVMHApfADxodizlvFxurOB9tRnUSyrhf2y4S
wSAVEj17RWe1xt3oMTGnBTUkhJP2zQniHa2gODHSOxZSEvXgCdwDz+OX0ti2GwLRMvkg90ijZ6Ly
F5EO8gNFFWma1G6APMpT8pU1yxcv6jPbLkY3B015/CP71bjLQalI0qJW8N+yjYaqr7PtavTLdQjR
onEuArUUVtaMkCien2bGaSucV7mRnn2t4Zx/iK28rhcwA/ool/fRsOXlmVd4KnW/L17kqq76bRGd
rOyTby8kmq7LeNPLNp+0ogaxIwwWlLzRAX/Gk9Qfx2FPiekSVVQQvn0duUBxKq4ioD21RSR5KmYk
yhkWssOcm3LZXd+nf1nFCw53+BmKo5nFCJzRGwM2rdpqPetc+1PuslFo40fMYRPctESryB2HGoLN
NF2wihKyAo6a+Ir6ILf3vXFHRFMat9XwIh2n6cTEO2saANU0D+r4kYhudP/iiS4AnJ6PXW1bY800
AsNrVC/2yNHGIPtfk0YDEQ/m9tFxAeM03pzxsnMaW/IwocfVUalU50El74pEWMe27c4vSNyhqA/E
TijTvgYzzOWg9aID+nIxJ/EX+6Xg/iVcRO5IzMwZhBMJ0Mzb8kSQks3CssFTjyU8HMx5EKi8QDg+
IaFPhZX1DG7BjezgsFqEg3w3YiiB4WU7UQpOJB2fo6pQSjSpJlQERSSofkYEVT9E+8lbAnuf7ESB
mn85S/7ZOodzHHFRFQR0A5KH8v6wwthbZCLMU6G6jF+ceuVPUbxLYM4O50GkChkeogLQbrWgqRDJ
L3MvmQZ3HmmQ5anIY23GbNSLgJz7MHunkBoZeHqo7AoE2XOEBUaXBhM6tdA0BY0RXKYEvtjhvEg2
pkTvQdfg5UNYZ99a8PkqL9eVUgTB+ZGEFJldRoBo1B+Entr5Xlh4zazoyuHF111rpE+nJse6Fcu+
JQe5RuvppxHVCBiJ3CsLxouLijwE/srhvMhCnCkdKNspTJyv8mBSQVZCz50wxShSCc6BmNayOFYK
oAF5FzlgCVPzIMNhLUEX4l337fpmXdd4h09StEoszb2KzTKr73K7cxLFraezVZ01tCJdh7p+gGHO
1+unYzTUWjXKgMIspH1T15XbWlQgjsBDYbTOa5BCqirp1z6xQJvppbtx9NodaNd9DIm8eW+o7W8L
dmTOYzhdk/STCgccH4bKZb32sQ9yJoqJhIyLGERr1xfxunEhif9aPjLoERQc6tHVBzxV5fxzZQgy
ZSII9vvqiU/sqm7jDvs0q8dYS/yp+GZ3H66LIdIFzke0Tk9KUM3j+Lcey/bbIGKsFH2fu15gXk9U
DBW2JVlQ5LjQ0JEM/7oI132QI3MeYZwo1DcFxLDrDuVu2CcgJEiPooiRaDd4f5ARZUG/DmD6oIlQ
qzl5GNMj0KqNEjb2ADFtC3FO2VH5opAsBmezjni7Vzie1CdusUxeo3/VpkCWvKxV3AUnk9GJcLe3
6R9YvjpEK0AOLLFUTGH7ev61Af/G9U0SAXA+xySy0xoTAHT1QSrvMzW4/v1/eXNcJOD8jazPskSY
/bM3R3NIbtqwuFXvJw8VAIfadnNPGDHYPiEukJzLSak+LIYKmdggZA1FKPA4mmsFLJpc7KR75X3R
qwsgW+SVQ1B7Y0i0GjK2w+JKGA4qgxXOuZ3qdz20Lzic4zGLTqIgI5Y8Iz3lc+Yq8Y/ru7VtSxcA
zut0NRrp6hQrl9e3+gJGzOZ7Lgkw/uXSegHhXI9am6PmsCt5emoqtC0gAhLaz2ieyX9xOdEvwgL/
jWLXV9ZrcK5It1sDYWzINfYvXfMcDWGhPOTOnqDwNJfdNv1GhmOaid71QuXnfFM+9UQZLPgm+r36
Sz/S3YKBp/nH4tPoN672sxRS8W/73H/Wls/hW0ufKrbC1vbAqq+y8Dfjo6gEdaMK8NWC8nn8VMNA
dROhJa/zmxP5qB6tHUIWqS950W7cZYPbP6vuvBf5epHumJw3KfS8NagJ+RgpfP2ANKEfnbSH5B4t
KV4UKMJY52Ze8uL3Tc6XxOCkpXYDwGJ2G4yjiHcKwSDg0e/OIIo4/JH5mZwfKbUayVwKMEW2wrn9
6uT6oVmK3Z+hcF5EMbJR6xegtOnRGI4JZpEnxbuuSBc95ByJOtACBxcUP1dP9hCUxk0+vu9pf8Hg
/MiiZf8foGOsGg1uGORn/HHyGOUouRNV4f3LvfmCxrmQKi+dRbag8ekpAkPArr8tQlr5tV8fuod+
EVaWiHwH31466lLSjCUAwYAUlr5yQ4Luhk2iVDx0eD1JvqhAQuA7+Ez/zEKQGEqFVGJoH+E7bpnv
6P5UyflMf2IvpZxGUI2p+JwXt850ZzsCDd98s7FhTGimtw3H5rSvttp5bnQT5+QACYpdrTvoU1Jc
PX5s8m/XrWnbFa7AODWsMCWpHBsLN+m/6r+WT6rla7sMWT9MqoiOeQ0CeDZNO/cqwc1q86xe4XIK
uSxK3FUUuOnouItDP1Djc1I2glLKbb1HENwwLVlG5TB3hKlTpmPD8NjJGpdxILLhOEnqj6h2bcL6
m+jRwFzcm8DFBY6P1yHwggvpAqkyY3BHI3OnUeCaRAjcjVceGnMChyZuh+gsjM+tISIvEy0ZH5XT
pVrB2QiE+cjO/CqMdl0w++hc+1/yY5u33dWKcSdUmVSSRSxsEB20Yyb9tC20ZJJG25dmF/RjlXql
RY+Y53W2teGxdyw37tU7wxwfBYbAzt5rW8edXojspk5a44/IIWM5wgjTo/aIouywDJx7USByU/tX
UnOHmCPDIUsG1liTHsD8UZoPmJl6XSCRonBehJVc2lUMeQg9T+WZ1O8x4JUInOOQTMvQM7ZeZbNv
UYdmlq7WF951IYTKyLkJMPDaEwYQILeEG1PslXcpOM+SExtRX7789/5gXAtXIvHOIjaKXM7g23vj
RsU7vGtdFcxnokpVgVAKH5RrbDkyLQIczYURe4zKDVeNG6ZqZRiH15eQ7fO/67XCh+UwJqK1hwz7
NOjf6/G5oZjx2nzJ//sMwfXagbX99SNyjkdZUWPIBHXrpm+9qMLqusUofCCO1MpEdQdiGOVdUn6t
4sdaVMV33WIUPvYWmYNhJsxi5PJmiW5q0TCN7XfcP/ql8GwES1TTukgAUCN4qaBKUJaQC2DDwOU9
aQWmI9p3zv4LDTPpKxbmc+azHP9wiOP2+XNfm+51/dq8reiWDiJeS3N0voAcwZce4yiw8cVQBJq6
a+c7M/uJpL2b28buOtYGkTLTsgsY5w7qtMMg1Qpg0Zf0uTtYe8VlBUq629ggZfnNdCUJUirbanHB
5LyCVWbdWDTAVKaPs3LCy+O6UILv84/epFLNKGEyUeNxmh+7XJSzFAFwV4aoHQowH+B/J7j5u2NQ
n+nOslzbb787X1hMyU69d5UOXTaKf+nSbEkkwsKaHUHcNO/3ln5cFOsDApECnRDoH//ENbNCaWt2
gbCHlzim7tw/oyc3xWyUVPScFi0k+30VKLO7vFNqlpbSIlxV9unsX9eEbZP9R9NM7lZgxdncT+xc
kOe7RgsqY3Yx3pwK2eK2fekFh3MNcpHIUcVCWKCYYXVddmiKeqUUZolvj50LBnc9qJK6kkwmS+cP
fvODPueHOYg/IcYSkFOLSYjueIoL3Ckj8UzMTfkMHdMATBV3VT7NWy5UrVA6zUop9r1xzhvEtp2f
1/dq+4G7AuGUAVnWzirZFW65s29/tRvtlMItPrHQMPG6lzwUsTxsqt8KkVOPuLDqrh+YWNqJRI+9
iO9127uuADi9MAiyKqCzQLLrZB7ZBRhccb59oPviZKEXXN6nt9m368u4+WpfQXJq0iYFiTQm06K3
Lslvk+xI8xKpiCyYMYm41T1HOFxDhMkdIs089+nCdk4Pf1dwoLJ5X+yE0b7N4NtKNu7gWMrRSkv2
kIoPsoekNRazwZiz9vCuGTY4GP/BQs3ma9fUqU1elTnWsW3cBV3bGJt+5wTSi678esGAWckSnPvX
VxE0IK8RMVYt00uElLx4tAa3m9WfHSXPg9lFrmOnmGcgRajEiWfVrQaJCs5Mgaqiee01emIPdOo7
oFdBfojvdYxvks4oTj0Wh8pnMQvpYD1fV1WBxav8FdSc8ozMLJaghrh8RC4sJHDAXk+/aqwC7X95
Hl/3ZCp/JS0w+Lu3Wfp+qZ6jbJ8235JEcOhse+qV6nBuRUs1WhCmpvnBwQSd5lP6jAYGt34xztLP
5DDvimfVB7/0i8j2t+/DK2TO3/SorTPRX4A3Q4oZik4eOFVzZLy1Rj76MSk/5bF6VBALmPQq0J1k
f31DN4+oFTzne+ooBUlXBvgZAx2K3E+kg6R4WeTKEuZDJ7vraNtbaYFL0ADpnsHnHMp+WJSkr9Eh
oqNBufVM+RFkdQKj3E70mjYiXYZivh3lHkVplpoMpYjOihlq1k7V4E6J4VaN7EbJs0Z2kah0cTuv
sULlNtKRidQqNlC73eyxugyKd7rt5zfRnQ1qctROXl9L9r03lwvbAL8W5n9hsiGnssQxFdBs58TX
ott2GXaK4RvFqe9EnYubJ+4Kh5NLK2PFLhXgtKZLaeMW6SiQRITA6aCi1pOUoM3ON6o7W3tU/zv3
Pc6FlQTcWYcx8lmmmvh+3IcWfTIsweNItBPcGTcqGLwy2/h+b0VepRxGVJ0XZoq338frW74dNHFw
n8N4eu3txJfGaa0uYnthPE2VW94reyko90qM4kR6lHxRLGhbp1d43AmjYsi5JHWoZlaefnfC/Kre
M0AGyxounVQ4yX3TQawAtddHWo3BT5hhBcDOCbM0jM2bJRG092xq2wqC/b56wBj9mOBlhjXshqNR
Hpf3VJuBa1FVVBgl/AGnzV2Xl5pKZGhbekrsG5kckw7Tcu7t7h2C6Ipj6uhD09+yDZtktGPLHlEU
W1IPEa59r1FBoJ39V97HrCE42y8Vg5KiA8SUDydVKj8uceOb03BQR8vLStHogE391lWQ+usyKL/e
EA9HFrX0Lp6xNz70O9kvIENMDgsqYc0bMfnIlias0ThNWJRmhq5NxM9nY18OnR+bRHBHE0FwTrpD
y3eiEwhkGMSNq/tS1NQpXDJui6phqlWthhDW0xiQm2VvJ6FzO+LG6Y97+j0VMqdsmeh61Tj9nqSO
GukEwPQUP7McQe11rZfc1n7vR671M9nFP4X1QMzRvFHElWJwLtySR8eROqxjG2TnxS+C6JCCrsgJ
hxD1VKLMxOalbC0j79GLpp9rUIFh0IiOF9l3J7qb5m/N8Gi2d7V6b6bPc3/CtK3r7n3rHFmh8kGw
vI/keZGwsu0SOsmpl2K3ll5Ukd/YfDescbhXizY26SgbwLG/oKd1n97ZsWeBoVG+1+/q2K/vywey
k56vCydaUz4a5qC/uU4WoPbH8jCdMPfqANIp8EGC5HQQaqlAYfiIGG60xOgT7KCkesmj4rNpc04g
YxziQ7zvhPNTBUbBl31MjVnPkwPhCvVYmneDeVMOgjSuwJXwgbEmnrqmsQFh6D87JJpKlOwLtki0
aJwv6Ssi57kMd9/tflO2Oh4bV88ai8R9eqIl4/wI1fNxJC3kqZa7Tj9I6bEhTwKBRBic25jipI2J
wrQAZYTteURf+u8Hq/JgGajCUP1kZ4gonkWgnPNIsngxphygjXyfSpU7x8HyrqLPlQ3zlR4S0eMo
ZgqHmU7HCFGi2agFZ9fmW3+NwfkJOV6ILssQZLnTj4qv3VQhSzNUyDwy6vcyFDUgiA4ziyno6m5W
qgUZ+hkK2B+jW1ZWGPnt6Jp3vykERNUym9fbtYDcbROBjKyMNcD9PWg0uS1vOncEfSsFtWT2UaCO
bMGunGI83fiUdEQjJfMSf2lohSHByHJfTkiPdiGkrBC5eYvp6Wox7TabMRMN21cHgz+jKQzhIeJm
nu4WGHmgsW7Bm0QgosBJWZwHMTNFoTW7wKnxrWUcq1Fw5920LQxvMEHWbxkaH9UGVb8eG2h3A1kP
psp3YIeT90r64fo+bQqxAmG/rxbOQi16rI8AqRA0n7XvxXtyKEiB/iMFtzPjovVmzgASO/LySAvQ
jyAwXpEM3EZ0XTJW1dwTf7T9Wjoo48P1NRJtBOe9p0pW+mnA9zERkai30URdKftxHWMzKrdeJ859
y40k5XkPEP3WulN2dEceWKWxiWnAv3uG5T2KIHwxrfNWXHcNzLlwe5EkLc8YMAio6tA8/L6miMoS
tv3dP4oAZ/pa08oxm+VOY+q8Q5m7jyGWQTt6HUatmDsatjS4vqDXN03nw9VpY2fdrEEstQjq9F7u
HxbExv8Mg3fhU+M0I7NQqv4028G1C08tDtcxris3hlC/XjaKAXa1ETO/vbhW+lDEn69/f/uuutoX
zgOko1KVjcK0G2wM5VOBLbEeWJN6fFQEHk2IxTmDofnbUhXUwLJcTOxLC+qTWVJaFSUstg+FlWSc
X0jTpTalBZKZt8lZDsqdBZpXtHCAkXLP+u9UN8eYMSsQ5cJFW8b5iyFqHdumwC2KyO2odei1fH99
17a1GxPeQIuKmig+uJyXE4bbMq3QwelNTlbzOIloz7aluEBwyl3k3dyW4B/xixTB0Jy4tpD9jn3i
zR0Badu/peB0G4S2UZpmgDBvf4/lTm773cLaXvzkfRXK+gqNU/QuUjNMc8eNZH5AoHxn7dMdQuT6
offzM3r7vLlzRQ3WTMOuCcjpu9aYRpKbEFBRP1jg6G+RZ6BuJBoRItoqTtEzJTFtGROy/dIKIzus
qYCmUKRtnEKrNiWSgUoFv5dvG/MOsUB3Sb5f1+h/OR8uysAdgATB3sFhDzI57AM2HUQ6y58Hrz7k
AV4UIhvdvg+vtIE79irFituRbc3ogaKjRYk8ckHTDSp5D+k+NfFYEt74BdrAv2PKllCzkQAZn/og
pWh/T9CO5xqPkPK0gMs+/0I9BGGEIR52tF5RQ76GvVEMS6cqgKMu8UbyY0SNubSfmwTUvFaAQY76
9CXCbCPBjgrUhn/h2BL+o6pAbRp/QScyco2pX3jNjXxIz/1zh2cVEjo/roMKTMHiXEpcJ4M9phA1
Lz8XUeJGkaC6SgTAfl9dmAdFzvsqwpkfLd6UPmSO6Dxmen5tszifAUZQSStaSNDgIaNhThcqYZ/7
gJ2WRWg8Fp+ojcI3dY/ZBCISD9GGcX5EKbt+lFh8tRucnWY1fp/QPW364PoeiWzP4vxJLRlZQhvg
2F86cPWG5U4qXPbcHv5SPO1DI5xPJ9o0zrdU9WI4EltTzb5Tuv9hprnItDlv4ugapmxI0Ao05bH2
l+QLIn7ed0w4Bl0nBqR4eZh0ri9Yx8039sWH8ZNZc6Wxy6yAWOrglwc1YDN6kZQdGaJwXITIQfMM
Q07Zq8tQYdfiAz30IQkKr9/Ju8ZFQ5YvatkT7JjN3T6crFIoxq4h8r7cl+ndqAvymKLvc35Cq41k
6NjtZpGbQLLooSxtwfaIINjvK08hRyOxY3ZHc7rsJqft7aJpnkADmKVccRb8FE46q6TqmGeXj90B
1P9P9Im5jCXyMIp6REMUpl7dqJFH1EBETSiyYr5tqR1K0nQsOdIG9Qfl/0i7rua4lV75i1jFHF6Z
NmiVLUv2C8uROWf++tsjn89Lj3gW58rPqloIQ0wPBgN0n1Bs/Jw7QQSB6OlL6Y97iTpQ2Ca65CwH
G0UUVA2KFYzIDVp8+xgTX/9FsIQAYJMDC1NL6lozYabp0FuVl3YpvVQaKJnDezxpGRrFaER9Qw47
BnWwWlODPSVLHKtGmmj4crLLFk8bNSJgiJjk55XELoESIcOpNrrW489JQvBvEicITygU9Y3Zljli
Qsx/NrXXDU+FQbhAmeCQASulgH8RLsT9Q95V4DD3QZpOGKHAji++GUWHDmoLVtR70UF7lFM68dPk
FDZ0Yff9ntjGlE8cVFi6XMUqSyp6J/2IS0K4r3zWOdv6ywxF58VLvPkrdTmhYoH9Uyt8mkSoto4M
O9rXgaFR2xFeEdc7XtfATCKtqlmwVdbrLF7opU4AsWBwdbEZQ8ofahE5eGjyUocOCvwJc9zzm10k
fppSooJB7NU3tEFNNPcRi++y9bVexyDj0xQ2dh8calKxk8gpLA4XhLI2CovZSutvSndvlYmtgbVK
oSgeL9tBv9qfcZC3XbLk7BY+Ng9K/GBl6D7U/ZCatrmM3iZfkBsaRe16HVWR5MBeO9IdK/vQr5OX
o9rkG0XLXup6lZ260XQVWg/69FeJg8nX48Y6gEQ5SyXT7iGQ/F4kEJT6GhwUKEkaBzhW0YbS9NeW
IR6GvrKHpbAbIz5c3qCXN4zJd9VVkM/t5AWuKPJH6Hnj8e6LNb9ctnF5w5gic3cFMvVkLnE/wIYp
nBpjt4gPiXo9ize5Rj00bLZCMnFjRbMkDS1J3H6xUHbrI6tDwSqC5DU04r5O98XHxSv99xAfrCzx
BLaVpAvznMKSPuV2pQk3rfmQxuG7bpq//eF5a9s609OhhRWruFXaLwV1Vv/LGXc2wJ2ki2HKJaZv
8f0llxESBBi1HENveb1eBs5CYOe/JIxne8qfsaD3UmMZeBdkH6g7qXgTTDHsay+75RcLwrt409ff
idtLpm5pVVLAYB+EzhQA4ZRTSeHa9i46e8Udo1IdZmKbwUjTukr9qApu+b6aw9kEt4nmRSzURYYJ
iN2ehnLxUSEgSnybsInGWkMyIdnyRvk8Knutr0yg81hnzpC2dia+K6VameDyakiXSZOgwoR6/auc
gWqvYv9i0RH3DdkWw8LpzXVhZY/Dg6ksl3SMkH4ogg/mHnZnHfbWU2tBegIjmLlvueTIwGbK89vm
G40gpRuWPJtZ2ljFtjns9fJanm+T+FOQf6qVL0KT2nK5b8vYXoKPl5F2ezuvbHMtDJJY//NeXP9k
KhGZWzpgAN5rO92vb98FgStjHHaAdrqMe/a8NiaBHZQP1lTYek8g4PYLzsoKhxiqPoO6jn3C8Vic
gnvDl55zDE6330Y8E2hOwtpyKUbNzQN4ZZMDDUmKx6nP4JlkIhGXX/TwqShvpjCy//J7ccAhZ62Y
YK6FdSD1XvkAsh43fLKe6kOJrIIseG/C1MotDkOmaioiM4e1svsSYzDUkqFhmT0TPl2GEegR/gnx
UiGYWdmzDwb6NHZtOkSmbTkD3nQy72d6W34lDG6WwFZucaBS9P/b5Ob16MnespcP0c1/a+LapE6B
xuI/GKnxctVRMWeCWCIylNv6S2tB/DA4mKfOk5zhJryTjnjsY7LLZGJDLOpr4rPKobRZ1aOE9Td0
LsZjwIMdfwaPlB+js0W25efQp95pKYMckoiRIUY11LTcVP4cd8elewcx3GohX5Fs5ZACBt6uyfD7
pqZ5bSLsO1n0LgcG5QKHHNkUYV7zFYi10l4a3Y6NhjjQiB312lK28mJS5S7qChYOeXCVd+jQ7eUn
y5p2lz2hzLC/r8zEQS9mCXvFLuYbBaPI5UeS2oNaLB4bosHqM4YNhf5gTJ+bdxVzzxuHHxMI51FS
Z3b1GxtfiD/NBtEuSu3M1+aa9RrJoplLBRxgErayl3r5k3lXqhh57zw2nateRZ4g+dTDGvVpuAyj
FxchFgLkZUJxOw73cr8zC6I0RJxGvGBOO6HIquRYuqQKRDsxUXEv0WcZadZhDi33cqhRKQSvnpNJ
LbQFwOXqBp9fdQt2IEH4PL8+J4QuJQVDrB6vnVMaEObA4xLKQ81LPrtBWdkyNZZO2eBgYBjHoUyg
eOc2cZ3u0nb6hMuo4Kr1/PPy0hFbSGZ/X0Ugbu3ymL7mQ+WVHnw28ofLv/+6R/49m9V44ZxQkpLO
kBHi5YwXptyTvobj3nKWnXE0r/BxnrPaZiIj/6FxguVyl0xz8LAooRCFMhYRYmBH2UPnFuiu0FrJ
BFvmvUzh6naX0BkuZC6JWBIhaBYB9mqvAofhsrfwfvZKtinuA/JaQmQQMpdBSKrZpT0UTsAjxy7B
w771jSN70sLxR6V8VJRwgBEnQ9klrNdq+JYb/8gtMSYgdKZp0Wvfi+BOxLWbsMkXK4ZRD4u0hn/1
IjqBrHuKmXlEcBIRwpcq0qSaLYMV3eT70UtBmg0aiGNyw0j9oVJEWGOf/0I4vlHYicYiXRhIxbEM
GUGzemh7FQQn5bXaIzOLZeIAphaQwxDBjK1sEmHPEPMnHWWYcaHmW/8FeNEUaZg6plz5gQf4b8Vi
hapf404u0+pgnRLhiSlmFjvBJz7XNiqerXEbWgr7MOnYeAUmaUGy1TyGR/0Qg8dCcqpjs4txM6aI
8iiT3J4OLOOfJ//UuIraqyA99Srxnf4lCzi7xe1kFc2leTzDrdFJBps926i1rUlOt8/Y9mKJgGiH
I54mKSr87fEB7Wya29hpNAaTyAZ+0h7duuF+Kr7rRWR3yb5tcruPrzTpWsoNJ4q8JHocBS9JMiId
/RfY/P0/8O1FYtdHYcpGnYrTrwiK/HA3+4oX31KJDxWvfEdRKTZtUDNbTOCo+1D4+a6z04NxbJzo
SNUaSGsMflaHa2MVELp67UvBTRnvo7h3ATMxEdftUG0jig7b2/28jNx2r+oiFeUBrmXCcRCu1OBA
7D72nvIWv84G2D+w8sYyqzQua8wNsIbb9ilHm8hOdrP7d/GRqOeg5IciZsFI02oCKouT96u/UjNs
xrqAPvLkXiHOGfIrcaiSxdKgJpjDQEzoaCWHtr3fgURf9dk8K9m/RwAK30Ok6eq0FDo+0+RXh7rz
OwyIYw69AOGK7reP8lfFwhsjJWFDWeUgRha0wqjZvFOfHQGitthcaxSzHsOKS/HBYYlRLFFYsb4K
CPLaguGr6nHQc3sxb4zoJWxSRx6JNy3CIt9HVOqKNFQ9vGKNFbmHh7PDeKKpdKkIedNBZGACqWGr
x65pEvpUxASCVJPTH8rH4IGaz9l+EDrHP99DFOhao88MlFkxKryCSMlrMVS+ou632xnJ7x1tcpCR
TkU1Jew8TfWrME1sJFiL9jSXn+L+fY0JK6c49OhLqR1NEbZaDcQ/shcfpdJlYgGBnYTgMCdnWYmQ
51uMVGWupKp6/WiGXWDCwWuvk0f9UwomnPQDeMU/V7VNrej2W9HKTR5M1M58JUdzzWvGpWQ8B4f+
xbQDe9hFHjofiWs2GZpcfpLL/5uCHl5YHbHexbv0NHihk3n0OChxxPAdRkkrloXIToC8vhuaZ3km
80nKAocholCqhVDCwnhkPGyqN//As36zn/36MNwsuiPckTkQESh8b5HWi7IpsafeyZ893YmPuWPd
zHfIQDB+x3TfnfmBOErZxroAlXy7UdoLE/q4fwHKi4yELz5WXzHHhoqF+ZX+blSUvKFKDhUrlBk0
i/fqUf/BknTosb8EdnMEvb77l95xsIKJorpJmHf6/eRGjiJ75bXhsIxOh48RrqiUSeIgsDhwUZty
rCpG4cCY0grfPIz/jb1s+774GzB51TK5SwSUmv5B5upuforw9Kzak9d/F/fvmzw7Ywnfh5TFCkhF
GrYZIIS4YDxe+Qp2XIfR74pfKeSidgEHJHU+jUvLLiFGfTBTTy9uQ4pAlPpKXBKiW+JQi6w3Njsh
zdqxPsgeHHOUJ2S0cyCitNOQjIyjYXpRj5rPpGy1nXWv4RYV+xR8XEasN8JlSdRWS6bC2NAexPGD
nHy6vJsuf5c3amWDWta5YOD3pWi3RJ8WwcuRVF22QZxab9TK4mqpu4AxMcxHJDinFk3S1k2LcwsQ
+Hncy0SvEHHjfaNWpsVTLAls0Zg6WuRoe2EPoWhUzEBv0dv1qf5QQnaQflq/vH/fqJaVShFaC1tM
jAjgQqZjcEY9qDYrV8xX5P69fGGy+D6lIZz/8fKXmm58ZHkcU2Mjb0yXzxOL71ZqU6lqI8bTgDb+
4oPhp/fDXvpsPfVsWnCPCiv1frmZOeqiaVigcNN0vikuXJJB7SYU5/Io2hWSuktaxZ6hPLekltOH
OnVH23RwZY992NXdM53zpVdCQEfe2IJlC5hB6lU73jWNDR48yUvd4omq123vipVR7hzrs9gIhxhG
Z0x26cdx15fQ8W194R58KHYKJl/v8j7c3Osrg9wxtqTi0mevJV3dFvQPjeaO1Mgd9eHYv7BaSLPQ
q2EW8eGCtvqyiPVRVZqTIC5OxFo8co1Alk10XHnEpcMiVDsCmfUKpNF1p19HLREY1Irxp1b9v14E
HVpggyFfmZXipFlH1FbYv/kmX1u5wZ1ckqqkXdPCDUPfS9PPsqmcBuRXWU4hMeUPd3QVdaguI6un
ppPuCsKVYt2FM/VRtttTzu7wD/OZLEhBznYT4ILpvSbusFfAtHLX2cpxdqUQ1e9+r32/HN3bhb6V
We55fgDTeywuWMXoYO4gcQJBewMsJYyPlCoqEnH3miKswjwHJZ4wsjb41rgqhf00vYd0beUKBw3T
MBRzMqC2Xmhf1XmntTd1cjImu6MGH7aPypUlDhOkrG00nT2D5D8HF0OX+ww3Ejdmup7oJGI3SxQT
D1RWwwL6QsC/RtBq/cKizEqpRoSUfWoLg24bzVdt2g3dQ1QLtlkQXXwU1L6uwspenljg4WadG2yq
laW6oWfescm6+qDuBZes+REbmn/ZV5Z5ifUC/rFhRQn0aOpoZ7eMDbR4VnaLVxyDxQ28ieqJoeKS
AxK0Q5p98dqzbsxuie4RrdQ8YptRNjgMCUy5tnQNa7nc9l6FxwSI96qJrT8yPg7pS3MPOVjCJmGS
f+0PRKnSc0YoIS8HVbubYiI+2L98IRz59319QqONpeP3WelZ2se7X1wf5M2BSDP4p/2lE6a2Z2HY
oNCnO8o+elQeWldyQie5x+2SqncQp7HMwcjY91UIsgIA8fBFVg6B9mgkh6b42AYfLgcFca7wz/wY
8wy1hr3Cj/2pDR6Gchf2xFFMfSP2L6y2cFDO7RI3MJEdQnwjdC0cGG0c9Y2oUOMyinE29AZqj/Ak
OsSZn/RUT87mHeEMuPwrvtkVZq8z6GN3E3Cw4E04u9J2TPskc0gqe8odDhACLNiSsDOxnp3sVBxA
MPPUfdVY4wBD+Ly3U3LgiAA/fuBgTtKiahhAmMuuxGznYjyH/Y2eEGckERBvHvC7NisSRpyTICBa
9DArO2Enk2KVhDf8G37ShF0YsmQGjK52WfsV2owy6XrMayKX/Zf8RVVAO2CqILfigDVDAU0aGeNk
f2QVbNySr4370JFtmvb0X1K037b4R9E4i/Xg9alb/dx73Sn7pF2VP4yHEDcsZzwVx6m2x2eqjEZ5
yD+PapKQtQKrmY+OCcGnFBSe4clCCyzq8/5lRCJtcVc61bTyeGLUZ5pt7tiRz2z9ahxQDpdtbW+y
82JyMKtlltmg5MroTH7W2cOc/K0v7B9YYV8yjFJRsCdETD36/z9fyHXjcNaQ26zMpPfZ2j42zgvH
9t7KL7WXoffTYeEYFiqPjPuogBas7pZ4+12gXtBcU/i+Xb0zVUsBP7MBFQ/uSicJeCpK2+qXTTAS
eIKXPav/0G1JVEK2nXlaEgbiNAOt0a9/X7kImcyuLYqC0cjay7cA9xIIgO4Dv7dQFipd8Yq65G9v
bUuTFdDrmxbeFv5c1LCW9S7MmTAsxIkt20BXJGj/WNND9DH7kukounU7gAwBX1vfUhNlSZJU8O2L
fMorJ9KgWyUkGqa5dAPpeu5Vb6z2l3faZkPJ2gp3nrVtgdhkKlvqrjkFuyzGTLCyVxU7+qjbqm/9
QCPJ7i9t8rhs1ZZkMTm80ZGPwwk9hvv8aQBJpP5tuond8SvFN7IZNCsv+Xx3kiuzbROs5RhAbB0s
kfemaw1ujpc3zcmOxl37jgR4bZCLmUE2tFmo4eLQTDtzxszjkNtKqXuWnu5zzUm71Jkz4gDf3Ipr
qxxEJ3k6RB3TsstOS2wb/rLvclu3URb2ysf/QC1KhCifDmtz0S7Jq66UiOjJ7lTsi2kPdtHoo9w7
/Um2RZy11F2XssqBt7LkYyd2LGTbk7C49XiFXqvLIbqVCq0Xkv0LK5BJinmMpwkm+nxXqld5di10
u7w6MTFKFdRu9ZgQu52yyCF3JsvxXOmw+ItzYkB7CRipjiQDwNaNae0Zh9YziukBmgB/ySe3dnmf
7rKrCRp3jd1dC+SgGuUWBy+FWnbj0iAioyQ+ynW4z3vR7Ufj2FvRYWgxH4dSpkaRjVKoxmfMepVO
nc6k9cLZnh3zGIEBK32qE3ACxB/wioqOHev75ZDZPOdXK8unz1Epo8GXKdOZ1+1HDdTf5neFcaMw
jpyA6qDfypDWxjh8mcK8Kq0Fxqbi1kyvLOXTZW9YuPEX+PXvc0hSmosujkyovFVyp6xPM7hI66Z2
s47qiyZ2s8Llesui1Hr/Kugn34Xti2V6eUTsZgoXFQ4xpnm2WqjwojEBmnEs3YuhGa66JSSdhDsy
X6C+DQcenRH2WglqfahxdrCmOssVGsaqrylEynto8iI5TykW0s0epPUH4/BjQG2sFAJ2ws2fq8Fr
ss9a95zlqlMEH8bp0QyvLEpmadNPyZKRg+m4YWkclESDVC1aEKOIlO7H/noxiW6x7c+2MsCBRz/O
ZS4LMIC5jS8skxVu+k85Rlq9YadBCsa5HPObkSjLhmwouCzK/OSDIEh1ETUNzIU7M76bIJlLjcJT
JrivlJpaVpgzqLNUuCGOh2y5niQipWPL/mbrrtzgPsu8WJlhKEwzSflmyh9K7U7VLHcxriptJlZs
MwJWprgPFEZmb0gDTAnhQymNIJwkYIhaL3a8rM5hsx3MwjRgoLXuKsHNjaeaanIgTLyB7U4v1RDD
9ShHCNd6DXkIMEgkIVmM2DwJz2vFlz00OS1COUZ06YNy00/XqiHYWT+5QwBNubR2zLp2l3B2EIXg
+8vvUlDjqb2xb4PAm83AHTTFg9rqUdPbD5IyEunH9um1+vc4wNfUPAnmHP+eJGGCvfKjW/Mw345u
+4Fu+KCWgoN8IVfHVp+w5MlB89tdh24x1U/9990zVj5xsB9b4yAUFm6m5nXpzQ7j8sqdwZYfmey8
hhyAqsdQscT+vgrXYcyUyKiwiJ0u+KZY2UmhXRWgHrwMVNvAuHKMgxE5hhQcQpTNVaBS5xSPUN2t
9kzvedpB+JRKNkh7HKQYRjpmHfOLsd6LYL0PPfUODWl+6QuuTjSbUIvIgUrdp4KuoEroqjoe7VVt
V+nToe5D4nQhsEvhoGXK2ro2F6xhKR7E6E5SCTeI31dZs8kqFiC7ZOJizdZsOeb99WA1VBSwbXIB
6FUuB5SUQpRb5kGeQXyZtVhEt4Y3voyIbShJXFP3ru1b9DnsVA4j0qyPrYrtWzxDz068x1y6mwRO
fCo+zm7mYdylcy9HOnGWqRxSaJFURyI7y0p9sAMDwab+qK1gN8+tHagU0+DGJzNUQzEVcHmj5sKX
llLQZah1MZWuGe2r8ip9R1nzj99n9lchUc1Tu4Q1fj/CbUS5mcePl1eL7QwuIP74fQ5+rITxWGT4
/WZ6DrMXNTkWChoGwPNmxfe5TgzXM5C5ZI0DIVWGCnxaoDZlKpWTjaBcapAJnpTgx2WvNvDgD684
8NEmPdAg8FG6XXUvLy94tw80onBCfXgOctqyGLvWgAkhPtXR3ggILNgI4z9c4LCmaYsx01r24a3m
S6HVN8FQXxm9cSr62BfS0vurFeOrXWLZYMhPH1E1DKzrMOx2TV486kpDbM6tY2HtFv/Km7exYskK
3BJ3TAyFqQB1e9YjUnix/45j4Q9jHPjI1ixOUwOnwiyFdJ5+VSnzTjEnonOIiDa+pCXMZWdYPQsF
9QGT3O0MBrHD5c9DRBv/tosZzyItLXgi66jM6ZnbTlQ1aes6+MdqMTdXUFMOXRDWKTYnSJ2h8QF+
Hq8+4BLqUDNzRGjLHArkEKapghnO5PPnUVTtOYi8eblrx9GWDCKuCcThX3qFNJUA3wPwLczcYH5J
oy9S+jMbROpkZWfzBWjjR7XjsZvQs4kgqJTYjpfPdfEQjcfqqql+aPFN55RLQdyktpfRkJlEAZo0
+adK0dIitVSW0k1BXOYFA1jbuzLHTJYyYAox67rvXWxWu8uBuB3rv43yb5bZZFVtrCFI9PlQ4Y00
fjYmwq/tT3Y2weUooj73VlOLJWjSb6Fs3emYKxAfuv5dAH42w4HDGBX5DGkeREY0+HXYfsxbio+R
+EI84bs5tHVRsF07YbYljWzT9JQEHTrJaejvL3+XfwHWsztcotDkVVXPC6KBTbgobrlLR4d1tbAh
betD+HzZ3DYena1xWCEvRRVCX6106/LOGBDw0sPfGeAwIl7mou5lfB1oqerJTqAmaak4Zp9uBXZx
3ZfawjKEIZYfo9S6ErXOi0Yy/2XB+hYWzgvFpQmGrgRp22Ch5qA59El9ki3LzhvztqstSIROBwFN
1fpo3siZtAtVssa3kfAD1M/2uTSitwxBjwrYV8EwYjOCpghjjbWFBx4ZRP2qQeqdESvLD2z2uGNq
sQyLbd9ByfyugfLQmL/8VXjw76uSIBW1ZSI8sLOs5INAcekS8c2PZ1qh3nWmgt+P4oc5elKV/eX/
f3ORTNHApRvfRlG48FP0OowClm5Z03MmixDz9mOS8G/z26+McLEXWL1URqDFZ31H1i277LGhsOhr
ldvph9oHPQqRs24i98ogF2yDJi7xXMJgPxX7WcXDSRs7iyZ/qCuqtWTzA51N8VdltVWqTFRhqjWV
XTYIu7oji/LsBHizd1c2uIMoiFNsrQQfKTlEd4y/zbpJE7d1rV2yn/di71+Oic3TYmWOO5C6GTnE
YMAlsF15nXDVhbKNgz2pf6hiZl+2tR1/qgRRaVVXEYZ/wp/RFIVYdIA/EwJKGfRfRSuwzfQdImSG
ap7NcChemHEkSwvM9BB3MeWrutHsonm67Mt2KJyNcHtphrhzX7C91AxgXIhiR6lkYrm2P83ZBLeT
KqEuJUg4lq6mpM5SH5fmygwwhpPHTt0Rm4hyh9tEcad1YjRhzcIFDQemtFMbi+g0IL7+601gdfgF
IdQrEnb4jaUnB5h2cEkvtjpg1p/+tXi8shFHaRnnIZaMDTYy/YekAOWZ/r1DcxukH66tAwrSVLWE
tMrtIVHvZ5CSwbOkRH1LBslj7VhQaHI1Lz9BbBPtTLG/fLocgNRyMhxeuYrpzUoqAwRgXnd2m/RO
XUd+Ir5HUOOPJWWRs7LTJqIWjuwuo9QgW2QsqkNn/9LRTU/GDh0ibv4B/JL0tOX2SfI7/l+XfWU5
UVJJmQYs63xk7NV4UZhOscNYJXO8huaSM1OCVNSacsihhhOSmhwWdb31qrTa6VLl6WpHnMPExn7T
MKVh8k22sKRNfBqH66EbQcYYuUY62Wb78z1hYmiGYcmiIvK3gbTS1AY6xLivFbuku4sHJyfjf/tD
nW1wIQIO0FEOsgrpHjTjMOjOiLPxpjCCwwtTODhPHqvR+Tu32JdcxQYmPOdZZib1JnPSGQ8YYE4e
e6qNfhsWz55xASGO4oiON6xeVA+OBskTpfIvO0JZ4M6RJA5Nq4daq5uop7K+Dt6Xi5tnF7hTZM4y
pS9jrFT1bXZ+yRQ1ldeAGQO0MNVOze2YKktQPnGHCbqmwfxnwafM3A/VbhmJ/UP8Pp/sB0Omhhr7
KrFk2lUZ+iJZMtxGgt+rxqf6OeThREwqoSwl3o+Fp0s/mok43lnsvEn0LEmUoM4CkONfRQy866hq
1uDI7Z8mxYUQo9uKvqaTzy+UIe54aizUiNDBBEMzeIigBW1nrvopPzKGKhPtoC6j6Y39kULT7erA
ykPuiIoQdqkuw7DymB0aDOYP++jnBPEW9hpHDkUzNy6tJ4uaFSTMbSSqcs2s3WYD1AtbzFeo7txj
Num/UJZstW4Z6so7DoIKSa6nbGLLyl612PNm7Ri5neNZyzrKduoan8iL/Wbkr2xyeBTqCfpRe9js
0B/E2KTj1DYPtcte0jD2BSK3+OtlfNou0K5McgBVQMxen2KYHEArVfnTPjxYO/k/FGjJcOGQSkjl
tq0VWCosG2oIjmTnu+wZejIeqn4kmcjmDl/5xYGUOihVYgywBn5EWzQx7p2Ldhc8XF4+Yu9p3ONq
KTXLuPQ1cvh6D1mcOJhsTb9a8C75/7ejAUpkyZQ0XVO5YJTiAfOUcwe8qmM7H0s7jDUHxPqhTpT8
thxaG+IicOqjWZFEGMq0b0Vxk3WOvtyN1HVk6+OsrXBBp5iynsZ5j4wiPlitk5mPw3C4vGKb+3dt
gwu3TkcLhJoxT5baEfGGWtajr+Wpk9cGtKUDr0qST5Zce6BLsaUZFEt1d9Q7xY7VmfhfqEXlYrES
CnFGAyouxtZzX/5shqfceqh1agBtK09becwHYx5iSjpVW1wZIgeNPIqfepGvf4cCVeeNrvCz2VEv
SMR31LhihlaJUGWO4ZgEXpb2Vq2gRU9cK7cgce0UOxZWsB+rYRQtBkxEnenUarU3DYPINygvuHNM
7TrQE04wYUEAIZ0+RPEh1Yguj607wdoN7vQSgetTOOLbpMV3Vfg+d36O3pX+pUqId0NqvTikGOoh
ExodhjJ5Pkwj5gGL98iZYuTlNxppHEiYeN0fMVrL6r+64c4ojlyVO+Wh/pYfui8ljqt9+nx5N1Of
iAOMqQnj0KoAGOJUelMmuZMwelLUE9cOCjQ0DjTabEkrQ4ZnjHlFh3g1qpvaTePlB9aYLu7HZ4rX
kfKMwwYUU4VYU2BR0k6KfLsUOz2mmuqI4NO5Uyor8jJR8TjBLqSDchLwzBuhGSNuvHr69lcfitdp
z+vRygsZ4acbmZvoso0LnDe0MXEeEqumc6gA8YFBCiyYUYubtHoI6kNDMTVsdRmto1znYKEohyAX
2SFVa+gyag7zNSPtEm8hksnEPUJf9/5u7TiM0KYpSzUDTll4RxmPyeAGyu6yiW10UNnFB7eSN0Nr
QaglUqOzgzc8mPVLRbYEbofa2QDnQwWeV0kKUbbSik9pOjm69LGGAqJW2dpEnAzbMXA2xf6+OhlM
OU01RYMvqdQeTStxDVnObZCREac3ZYdDuzIG3rUh7MTBI9oZ7HrYyTHVlkutG/v7ypkUvTK5wrao
IS3ukD3N8W5QPiXxM3kSUe5wENfnAZpBO1Sn9EQc8cyvf9KzuvEzrSKpO9kO4a9smnj+Qhy2WbpS
Z6oKp0bo07HRF+HGwp2td6N96mMmnirnEK7x/UZ6O/emlMKeCP2iwE+kT8P0rvz4t0t8q5EYNnFb
66xcKvj6eFjwiLIYd5l691f7lOeTmKGvnULGoXSX4LionweKrIBaKQ7bzDRPuoX9flV+qCHOhaYz
L5epWwsR1HyDkVUMsbossGLCxDCfpumzWYLb90oR/m6P8iMTsxAEkInDZzG16liEKGWr0kkOFO/y
Z/mX/OD8+TksiPU0UbWIrds3TcL4OaOeaxLHeBJvk4+jq2CkpqNacjav6KttxLcbZVqD90gRRnPl
apkSd0y9oXsqrJ05dc5S+Xl5i1PjXSfs2VMOJgwpCdHxCqMoxDmq7Md4ZUsmYj2J44gfjwv7prZS
5tko3FXqS0sOohIIxA9VjH0XmSouz+5sONotY8lIfNOVP1SRM3i6T/Nlb1/1fi8bP12x5HElmikM
5uG9sXwV6/s+v56oS9FmLUUTTclS0OyhvBkFF9REz+QQqUJ0kHzVmyB7x+p8rCxFD4D/SyZ0tsZl
W42YoZklgbXqhU3y97sABMxglOhdNlNouQJxh9lGp7M9Hp2KKJRaVrtpzUc9uWnm257Sat7+TmcT
XJ6ii+Iig60FdXlI0YHBTo0/znni5OaHy4hB2WGurs51qVasCdoBOC8wKNZCAxhXTDH3U+Nd59LZ
Hw6YhCJF67AFfwTjVp8TR1efw1L6JneoIF72aBvUz5a4TGUWEguDEPg4GYQlF3TD66e5KTx8ob77
cdnU5svrOsw5EGqnSO0FA14xRqrg2O4iV5ldtJB+Kw8F+vyRVpre8v2y1W1QOjvIZS1NkaMzv8cn
m1XRGaPkSSlaohpABDjPHD3npWoWrOga9K7ZHLXgYd5ddoKtzNvU67cTPFE0svC0riU40RjNg5DI
+7jHHWmJ/TgLDnGd7yVBcS+bpECJJ4sOR73plwJe/dJCzNzwvrp6FT/fYW79L5eQw4hpETWzWxAa
VpTbRdc7s+zE47fLLhGhwNNDN3U3opwCIxhncHJwKmlUNzllgcMHJTPm1OhgQQny57icr61G8v7O
CQ4aouh/TozFj0j1l4y4h7H9cCnUOEAQY30xIhkuVProlCNu4o/jeJ80V1Y8OsJwq8VEbBOYymvS
R0OaGmaO2BbL6llfckcKzHtp0bwsSIi1ozYqhwVhV9bRUDGwy+vcadMWZVU5mpzELKnHn8vLqPCq
9Bm6G9NFh6m++9xFfi7ZgfyoocE3nL4b+W0+zQSQX15GhafiNcp0jJcIyxhqlVNbP2vguSD7ESXv
wb7/m/iQQMpjGYoh6Sq3hpHaFEnA3ienRXJTyAAtSeW3TXcwdO1QgRH1crhvunU2x1fBB5TAcT9D
ThnnP5Z2r2eKo0I9VHz6OzNc6bvpq1kRocbqJs1LE+yG/HsZftHnr5etbJ+AK2+41GsOhFoIY5jB
y5K8CyonvAl2OqqSgpO/BPp+8GSXnljdRKWVVQ5cizTsgmhCaMjjddP6M9XDvrmtVr/P7K+yojiv
5LJkvy/NN1FWO1rsxOTsCRF3GvsnVkYqJS3buEdltZitj8KcHVsgld1HzT7S+4MEBcbL34paNA5n
syRrQ5E5lXYPinFTy97l39880leLxuGsUoV9Dt111CPz8pNpaYd4CDNH1iUQwuSHoRrdRaA2E/Wh
uAQsyixZG1rY7CoZ3QVBE9uSJkQ2iDIoOKJMcTCB8r45DGz5CsXrw9TWay9KqIoEYYSvhAuR1M+B
CCNJ/DmcvFj43MsE/lBbli+Bx1mv5mGENWOaEqMnemiP9yPRNqAfw1TYwfQRQhvkcnAQwccXxMcJ
iwfF3/8j7Uq25MZ15RfpHFGzthozsyZXle2yvdHxqHme9fUv6L63M82SE+/aq174dKJAgkEIBCJQ
P8zTUz5Xx3SLiPuCWjsBFFDMk2U0IwLHe+ZkUOEEN6w9+9f92Jv/N/VzlBsCNCAr1oziZ/aNrsAS
PIJRCq0fND/gVamnBsqpVeMuX0CEqmqjYU8Ihwia9fpJo47sfr3owhsBE7q0Uhd7hQE5jB7BgeJt
h+ht1TlNh1kJ5tZBEZrUMwIZgAJQyJtdS5MOo1OgQiQh8yCa5Eee9Ln1wBoVdCHL/oQLC9umyyBg
YUx+RRKXpFIN/nELwVGNd2i+uLEqzVESm4jBfUw/mxHwyNIkO4oiE1l/DZHjsXAX+8UaEz+Jgzgn
Pqn34/1sSwCkTknBawSVTTxu+51+mhZv7IhCx35l5bxsYsW6TcfeSlcsW/ljC8xAP4C+2mOhGeZv
wG9OM1HwM/o6F/vXJ7F8vTVdmec2fMpiKORxYrYCCpFh4xd46zyildMj5bQok0IGY5WSOi49XMxx
gZxGjGeDhnwcoYLWfeZ9RvrsbH9SPb9YVQGpEqseVqWDl8bwtBV3DUVQuw8b51UUMKobClwhmc2v
qm46TaNiBdC4/XQdCYnwE0vadqfMhT3AiQVxwO7l6iMjwZbaGwGeoAI8jLkFG9qjvDrDsUVlb3Dw
wLm5qpvdNCGlirqfnJ9XToAmfCCYhT0hGBj7PrWncukcXT6mKtEKQ62dABORHEuFtMKvSToV9cno
DxkLrm/PfrXjIsgEeKi22cpkvj/2gVPloTYVzB8ZyE0hSf1AdQlQQCEWsrOx1kDIA2u9nxpO9aYI
pCfLaw49egPNzxqp6kSEuFjHlqV2jUoV9lQVzUTxk9QSZ/Q3t9S/oSCqGk9KVuS9gVBYQYoMrk+v
/VRChC55maALXfiFDm0Hchn3A8NC84phaZYqavtNetQZi46Tq3xa3egxQRNiErDY0Tw7d6IHPr/W
HtS310OFMiqcMjlSpjafYTS37lPbzZaHipIQp0wI50qvgD+bCRNyN7p6c0gZSGmLl+t+7F++58UT
TtUsm0mhFjCyRvVx0BSnmqJAH0ynXe4tjZik/k0ieLYmnC+MAGSy1keoh2gBf2iLfcllhsdOfMSU
pGjaRULl53uKbhmm+LGotVlZZKvOEzXtpHrgh/f0J9tFnmZCeWk+lLV3fTF3d+zCoBAUTAIRjy1p
cG8CH+RNpH1lKXHEds/whQkhKIYpSotWMnANRnUw2KZfZ4zwYk9lxNQvbAgxIbGsy+sM66Z8WgJ0
0nORU+NYfzWewTF4HN5hs0BET/FbUZ4JsZFOWbKNG6xO6/2gfmKMyst4UvIqTzq7JX4nGt2wyK0E
A3OHRrD0kJ8sr/ygPU8+JKMClSKTJvwRPxmtvKqTVuU7ZdxX6uNYEyVa6veFHCxbpaJuNaC5ZWRu
Prcuq4nrkK/4tQUTUq5lYuaQ9liwzvi2MXzi3IHG0NG07802uJkRqCkx0UicH/E7UY+22Oh6vmTT
u6U+rirkIVfijWH/8+0iDPgfcfF92FRLw9QaXpXIjjw+pZZg4PBYfEEfnR/V0GadbxqKM4XyTECG
pMKTYatyo2VobkGD1aSmkvYvX0VXTdVQFZ2J3wFqE3Vxz79tFIx0ofzmjGEZyh+3UHvYfC6YDeau
8I/eOi6MClE4bnHdMwNGJxA2O/kWvaDDzr0Oq7/ZsrNnQiBWHS4NRYYRKAOmDt+y+k4H+fTtcoLa
5luka8f4y3WbHONex/7ZJD99F1EygAMv23JkMnqT+BsPRPsO34x5l/nF9M6mwInv/zVzQlDW+prY
9QZz9Qjq2PHWlFY/Hk4WNTq+H4dnt4Q4TJeBoXsHdozEfky0OcxT6xhXfzLOrV9EhXBLZeNcRuB0
xRMLPgak5Mk05CAlJ/32E+gLM8JFZVZ2Wm884rsPiu6wD/+U5TRPkQI7HNzEpyb9qeUT7ijLmDUr
4VGxtZkvM4zUsuEmM4mbat+KZUHFSDZUyAL8GntaAvpl1ZTwQdXctctdj2GNjUDB/cvjXxPiY7VR
zy2Ky3HjLfPLWny0LOLq2P+SUs4GhKcU1RjGUa9hoO9wYDkSmX6FPTpBePVQvrDj9eO6n1mqiqJh
olNmr/iCl3brtnZJGkAEL7psh+qmPGLEGeJ11KPefthd2BLCTm+zzcoa2EpuM8Wx0MIg+dL3xl+D
BTibPFKZ0W48XNgT4qHv5nloxrTxTDVztvJWw/W7/AkhsqmfrYjpUc0maLzN8AqjXFz5IjpmiMAN
NZ1/uIFGijl7NwYvDAohkhZTVG0ZDFrs4za8M+oDERO7+f+FAeFuMgwpa9oJBuTH+HMUNpCCNqJg
feB9JvFDe8MG4qIiNkrsLpdWK54VDUFfy49V/dAqqdMs3nWvqFXj/35xMRUyHtUsvk2mlj7amgmh
AuotnnKD//uFidRa1qhIYaLrT+lW+nXVOA0mQq47snvlXeyOcBXljL+CTojq1Zz9UXqz6OAZ7b8k
1PDMfqvlhSHhMtIlvZh6Fe4kQ+xWnRImnXkc6j5c9fS0DJpn9oqXWvHBGqz3133cz1wubAtQoSxs
yDUbTlqfDLwcASme1jc18+bgH1LTaXTIjmlqYQW4yFqWTRU/V+UyOuPixu3sNPLBSv6kIHf27RXD
G+tywyqzxlMH6zYxmsBWTD+Cusv1NdwNeE3R0fePCg+YU3+NRmlq27LSVKTO1ffSepinP4nDi98X
UGIYmikvFXy0L03mK3pQTd8mkCLgaeC6H/tX4oUhDlcXx0rNrbTRMhhiaHz7OevsL09zkBwyH/qq
lDX+a68yygtrAk7MCOquTPAtNZsul9PmjE615MhH+xEcArgWqSt4t5J0YVBAjazL0NfA4J42gjaq
c4fsQxbfttLnTn2+vpJURAjIkQ5Jnxc6LJl4/rLCtiUujl38u/BEAIxmqzSpNvH7W/dY9g9VcZTm
8LoLlAkBF+ZyYrJUw0RjHYzpMS0D5Y+eui68EGBgK6VVMkycmzh6TqWnov8SjcnfnU0RAqRMTtO8
hxtx1RwVC+mPRMkA7GdbZz9EGbopguT9hi92ry+86miiiCe5lelI37mkJNRPXP3tX+2NKQDCGs0x
xmn43kzVk7aURy3Cp62VtX95REWelzQx1tnQUBSIf8yn+jPnXYv93DUNb0EHEP31QiGQKWBCo6Sq
GvGo67wFVOsgiv6OlyFfCsugctnHv1tGAQ/MVh2rSIUxA2RHaRI7+do5XUKF4H7Z4yI+BDTYBsMo
Bos79SF+giLK4sR++k69G3zVHd92rgXrHvXoQECQqEunMG2uCn5pKNu7IVeceCIyB8qAABDbPLf6
JCPqrS0+yrLs25NMxB+BQaYAEIViylkqwYTRfdmsylmXl759uR4EVMiJvC9mZ9mbtWChwLiRoLE8
rHCAc8jOuflbHQxUlPjwfsZ1DgeRBWaw0ioqeDhMAQuGI96mD8NNd9AcTPK4I4TKqDgndkpkgCwh
mGhENpaxMTBysL6zk+nvNsoSEoe6tiutLTlO1O8j6T6pv8oFkcuR+8S9vEhO8kJN15bfqYNnoRex
8PJQOf7T5217jHjE2M1QL/ZIgAYpRbdCEcHY1n5QpgKdM89G3TidSUXffojrNuZi8fyjirNIhQk5
ZTQW/7d7HSIGidNtnu1P7uArH/ho16R50UZci78Jwn/tii+7cyrZbdrDbv4jecvLH9Yb7WhuTh+M
XvwRT113UU/Z5FnJ64TvbFPIk6EvKeszD3yUSPXRlSF8qD9FeEwGm124ufcYdYc2mfxC1cRIZ4X7
Mq5m0+xLXrW/q471ExYZNzQ42Jzmc+yWnk0WYPbD5+ypcB7Qw5ONFTe4NdDpbOvu1pKMGxPjjpwP
5jqAcRC8tqrCueiWHNz6/L1NbdMXxWyZa03yydrkMJHGYzdyDu+4DNJJIzLE3+Q9Zy+FQyKnEuYh
WlhWQmX1h2MBrdXqJj6Wx36CKij9XkocFlW4SIeo2GJzAczM8Z0C1e7tmGpEZk3FKP/3C5QxFG1q
BogigQXso1zZUHb4YXeqI42FYzBqqIlcQeEOxeRAvZR871L9hjdGFYhL0M7Z7+bCXSGd19C3z/5X
13nThDs1MyFaNU04+NtD/pk3kJSh8XYLZ2gQ1UFzRxFo7d89NqBUg0auYQvraeZ4L81LnPms+VhG
J00ibp7fLOHZgLCEZbxF0Rox9Cf7sw+yM4fdDNBSNcMFBJnN3Z+Q9era2ZywfJEt1xhuU3jW86B0
D139dP007yPHf3/fFOcx1jRfJwxZIleUxgDSGBXTA2mjGwF+c52eDQlgbDBp7myevmmGNzduc4vv
FgypzuxWD2WvDHriYO2eXV2xDKYpqoKOzV8PlqqXxaTzj2+umdIvd1un+iapfMmR/BUYXlgREGJb
1LFFKPIJ1QZCt9lz5LVe94NzEkpvKaGR/XtF/zliYpuyJoo3SkYxR+2GszSejHAYQFKZBcNhC9uv
7LQeV8tJAyqt3983AxmbrWoaBluEAJwGMN5GeLjAFxKa50wIbdp++wFMMX7nxg9Ug/e+iwhDjSkQ
M7FFdmWWLPJoRiihyY9bUD+hBduzPPVuc/tb2ct826Mu690DcGFQ2EGpYUllrjDYoKa71t+k6Wuf
4Mae314/aLvAdGFHAKbN6JU4KfLGa6OXcX2zUNhO+SHgUl/rybRV8IOZh22o/EJz9TI72hIBGPsB
ceGIEBBVK28YZkUBd0z+o3duQ5PKeFg9zr9IvfTsL5v6k4cfIpFiRaCRE1aNeonKe3yzSo+G8vn6
tuw/k5lnA/wPuLiAzW5OYmTcMLDKaeHUbDF9KU/SN4VcWyCSVvmU8QpupLhkflJXn2xb0QAoEvWH
7ELJxR8iAlZngNje5J4GkeFppybgpY/eOOCcA07iwSE830XIC4NC5DdyX/SFBIPpD+tTCflxMDEm
OG2otuALBPkUqgSFS74VUn4KB6E3JntJh4qbVR/48EN8Kmen/voPk2tMpau/idfzBosHY5KbJjLg
ZnHL8A5ah9sT1+geQPkck+G6X3u5WFThdKwWhg1lvovsYaqdxdN89WB5qM6l7ojP7cwBT1AVUiC2
n5WYBqiOFE2WDZGGNcbUyjynOJSD9ImXBKH+fJRbD8LgEt5V0KvrUQdzH2/OFvk2X56bFGRvWwOL
poWBFbtJEhfamc4CiaB1ND5cj9X9UD0bE75vYstocfPBWKvfbMNBqjOnGr3rNvaR5mxDAAKGIdiI
abAh1WnyKOeKdKs1LdHIwLf/Vb5gqZDvZWDww39/XTWdrVueN03jRYPiDnnmLpA4T9PMbaYHo3jK
dMfsiULG7tpdmBQiMk3sURogcQOqvPdzfdvlJ5MawydMiCWtfl7VApQ0jbehIdcEOTfEovq317dn
N94skFthzojppsgN2lugdIq6Gi/J4+dxPtTyhloJ2uopiqrfXAjnOODOXgQ2mE0iSY9xkWZHXqdY
DuadfuJdE7NDPUntrtvFqRUQODJypYglvEtCEwife6GWZPgcI+J6f+FkVbMVhoRKFvZfBc2Iqmy4
4FTlW7t9KhXI0KdPNUU1so+z1r92RGUERR9GOdlwfqAfoAPYIWqLsmauuouP9Nin8Gf3uF6YE74n
plLT2q5CPhUVp6YL4jm4Hm/7kHphQAC4SI2h/6MgDgZQjv8jZmu78vPo8dbBNKBigV97r5HhvHwC
xGVFnKeSBn9A0t4fS0P5Gk/9FqxGzj5WQ5q6iVQtx+s+EqHxMxm/CPW66Ow8V2ETj7BflaX3yiFz
or4uHFOnlP7I+BDOVYRX+CW2sZ7V7epDjBlDgpiD+AySNK9ylafrnnEcvbaawsnq+jSSNAPBmKAN
eOpvkughWptwNE+J+lT/UZfLRagIKU0dlwtYxnDEmDXfGN0c9Kv8Nk8n57pTu3BxYUa4PIaG2fXK
4JQih6YVjOYxpk4xdaoEsCitVWkkA5ukFrWT8Ws2J+CIcEKcBVyhpBw1PWJuzMDY/i3rDK9TX/5q
ocS+3xKk5mkfYaHi7djmIHm+WVMCHig3RHSwK6UpDWx5KVdOYXwywPrQg2/ruiP76eR5y0V9TM4s
WJY69qP3tdNyqx6Wm9zVnAosbHg6xKUELRgCFPYvwAubPEYuUKGLk1medLjGJ7v78Ci5ne8kB1ob
hYAfcfavLgwwMCxwru0V9Oo/1FkVdtCbGR+vryIR1KJoptJFzJRi5OSYxVvjUKFWjIBukbkuLisp
7mr4oVg63qirVA/7ppCcUZ7fQgirP26dQqUp+z6dE0kBcrZilLPVRjpkgyK9yqygaCgC5FcmoMqs
GZBcAVG5iTc7IcShHGN3kPCyXJBJOHb5rW2JeY3XxR7BgnDnddqwtnUDC3JYoH6mBwyK8co39okr
1MsHqHpQMmukSSG412SUN4gvWq4SsqDExEvp2r3DlZUYPni775GfEmD0KjoEJ4V7b6zjWGUFLMZt
5DWse1i35dnuwR7VV66xJhRpMOmicPeplrWtg1JZbucVR3yBuuzQQezokHwevfZYB1VYUeSNVKgI
0SjpVlEZJV/VKpy0T8r69foJfoW2whoKN5+aRiUoQXigSM9Fojs1Zinb//kWF4wId582rlaL5Afr
poDT+TRVYR4Rn3+vk6BfbYi33zJGg7ym2Bu983kPWnwakXEpqA1wzozxQLWgEQsn3oTFoCYzlMQs
NwVLWX8/xIFN9caSPgk4oddV0VQ8wFt/Qg9N7kcfqxvtJ3u0BAZmIgl6ldkJKyhgxmSOTdJaPLpl
9ZSp3QO+2p+leH2XMjvsu8xjZfTur6JPJHhdjHmp7Agm4zJ2yrJCFcLvwFR03QpxhsTbsCmXXjMY
lnHe7vT8UTKIjIXChVfXoFSA5q2CG7nT3G5eAqWX0sUjvCsHqo/P2wP1dkAFn4AKo6oZY57BoJzf
GC1z0tGJ5o1IkahlE6BhXqN4jAoYKeVDop+injiyu79vMkWxMUWhoD3w12yoahbotyWZ5Wbbc7X2
/tb+7/wEPKQvTPA/4SLhktVNmWYGE0ugnQy3heSPfIyPuJJ8+VC41IW0uy0X5vi/X5ibVn3N5bzA
CRpOSL8ceb0ZqKLT6yRS8Em4hApbkywbVSHXulshp4a5oJP0mUvVgxfIv35wXn+pC7aEOGORnhjZ
iPVjDNOLKNk4SFmhXMhwqxsB5+CeqOlF0qYQdnljoVdxyC13PXGBUxAVuNtT5yf3fM/6m5KIQmrP
hLtJKTJFzXWY05evrfpkIjEnydmJSBereGnWLWXMt2ysb+IMxOwEABE+iH1oqHKqymDCB4nH3RNr
3XEg2qgoF8SrqFSb3soQCbZ016QvhfZyPdSo3xfAQNFAUywzuNCX/V3DljdtRz3482D9pXLxazBb
AhiA3L3Uuxq7oKmyq6/3Y3JoeVVVsxwz8667s391n6FAJIqwIx0KyhbWC8OC/Fsv8uKwgrgZ8zMf
grBEEJPmBFCYymW2UwvLBxXOBtnPcpDfRIEygpQHhGGeSkQDdUgtARiUaIWa2gx79eq0P7jwV+LZ
90XnFA77wVuldcoi9+Da7gmwsEiSUho9DxB0h/CmQenJll0oOUO/TQGTNEoeYRwwipSWiksBHnRr
mTHOA7NWFt3ib3iCeDFxzxJxKc5HdqoJluKWg2z3WMkQXjdcrXvQLX8yqR4bwhuR1XfM1aFUUhyB
rFA+d808OYm9hEToE2gk0vjKhm3LUG/hH4IDSpJqwPm+sy+x5Jh3cgD2jwOGNlhDJHlEfNgCgHRR
20BUGlYne3Aa1ZHn5rBmn8BjRvnHoe5KJIqkvoq2RmlSYr+KY3wYbjEgHvaYNP36D31/SSp0UuvJ
//0iq4iLOe/w+Ge5Se2UOGuaX4fNzTyHY8BrVYqzvqjHjrqHKasCopRpN1aYS7fcaPtQDiFDsa8k
HuapaBRApC4LyNrymz5GOVRBeyWG84hYlIm9ElBj3VixRCq8aOP+zsw1x64TVzekII/rm8T+oPbp
TTJ2rqqlVAmGP5NcCxMBOfjUc5LFCMgty7zCfLSrhyzW3LL6qGxhM76fOIeBEWpxH1x3+vqyop/k
13gxs0VbJQk+TyhiotuheXf99wnwN0Xi31Wy1CZPsW/DhyXgw2WlOzlSDhDm7WZx0BEO8U36/Uqa
spB7ZJVclIoMhzbl2yC/sdHhM87HebjTtPe9ORJAcj3wTVkAknLgqhIz9i22J5eVrpmiGczwiDW8
Hh1oOft1kwYIPRgovWCTgtXnJ1rt3NZbPQXwqMjEDUPuGPf5AkImyLfbXQ9rXJaMC5Bngf00odk+
lAPOgy8rh+v+UYsooMciV5I68y+hJMo9XcdIU/mxiQkj/ARdiwsBP5YcE2HxBiO8nF4FEEdAcXMI
qX5H6jwJGGIPid3oOszEOLGrCpJr839lSPglMzVfPSTb8VAtCw6ULN9B8NkBbQwR1FQEiG/IRj/k
czLhDMmNi9lnRz0kgfYNpGUGykldmHynShSkRX4CLmKuWCtDm1Y41XxVH/itxQm4tnskwT5E4QPy
W/U61CP1/tVeYw+t3PMEMTtunuSkJ9z/Ae/vohqheVhdCbufjl84ZoxrNoAlHPAHAtsse1uw+zWT
nX44Ks3L9WNEhN7PwtOFqWrAs7EtwVQuQQN+Ntxh/XDdAnFQfz6TXVgo56prQaRnuWZ7QPNHWz6M
29N1E9R6CVhgRtEiT7wIM+h3bfRpflidIn7KprfXzZABJ8BBjmf2vOYXbnL8h5ajeNF7R3N4lwRk
lWaHkpkh8IeJwGBGVZtvKVC1v5mMdxZ4rWfIs7RLYCphlt4YzPzbYywkFVNpDWUeYS17fwVXWhaU
rvEWEmL/KWhR46nEd6UpVtUxwdkbUozw0KFhLTmVlzzz+Tb+VclZLa7vIA+EKwdLLKk3FivQ2AXn
UoYROsk3IsUxjRuLIgMhSmjofPoVKuoVQgkNr/k07D9fy+we7TR2iJ72kCo7kGsoJBSmhq7Cin90
gQSMzySWYY2Gp7vR4+BUfqG6kl5zUPx6m4hFdQwIVuPIv83n5aHIgrp4ztIga56T4lC3x3g4Jjb1
dEDglFhh78uuUUHRgDrr8tzKN3lEZIBUZAgQYulbsxo8W0Id2WmyIKu/tuCwXwmkoswICILP8HLS
+cqx/HZtNCfGoKDJgrgqveuRTsaEAB1J1K+L1MCh7Dgd+3d5GIfyc/dDweexfSSLGKQ5ATZmKwEj
vg3HtmcEIX8eS8ETXce+HICOJCAHY4lbRZxJXEs7q2YD7tW+/qCdekybR3iNu9Vz1ADYafZAr3a0
ZP/6qlJWhYwjWXsom/PtS1KM64WYt0kpwm0iQkTS2aJSiw7Npfj2n24qLZxlsCs/q1AbuO4JcZ7E
cRTDUue44E8js+5JGOCcvl3/fQoBVf4HXFz7+tZ36cgRcNLjA95QPstje8/kPtAk9TvYfr5CSxSi
jsa7ZVFA0tQSHyTUTvF/vzDfJx3TMl6ulM3nSHnc7NitWyIaqK0SMEPaNpl1NWyk+XNWuav8Pp7C
yAyIlaS2SsAMPGuVVTkg1PFsyeugLdcYu59cM+z8zeed/pRoOpFPqQJ2ZHFttgvPp5j6dU7dQoH4
CRqW4qdKpvhqqJxKFYCjxE1pJbyWID+O/j91bM3bwpW3vuNLn/poIOJCE0oXYx/ldswrC4Z1X8bf
1vau0d4QG7YfF5oBpQEoDmAc6tfY041BnZIOG8a/hTcPj6e+WTp1Hchv1m+G8w8B2aoeV0rf5TeL
ebYspB2aPNpFlpV4Bjppjw3oAlAzh5yt+YnDfhxQ3ym/OeRne0LigYHefmMp7C2oMYBaK1wlR3+c
UWNIToNOHOnXDXU/046zNQFSskkyokyFNfmkY/w1/hS9Vb6NnnniJY3MZQ/qRyph3D97Z5MCjIwT
Yw26+BAu8V03faujj9djhZ+k1wnp+fcFCDGz1OzxkIMF1J7izI2M0bHwKsk+182jYRKE1fvH+mxM
AJKi7nSzmGCsaBpnLvUg3+6nFPOv8zvbfH/dMeoMCBDSWnPWzjUWriwTx5AP2ZI682h74An6o5vs
7JUAIC3ywn+2aI2DiZ0squ+H//9XtkhU60qHVFlsvkXVbXdkh+Gghv+fhkoi0nQBNPpJqsuawUzT
82/kmhKa3Qe+f5dJF6BBXrRkiwdsyAqtUvt9rd4ONVFkouBHF+BAz7sCmhawMQVFHHIqyTzsAwni
9NDh9MvA9rT/lWP5V0jQBUjYsrljjL/JzGnklM2bbLPdRSLn3vgffi0GBBjQJbPc9ASOzeZzBfrc
1qnmzOny58Zh5cHBsNb08cf1A0Ttl4AMW52t8sBLj63xRirBXv+wDQQeUCEn4EEvJZYKSW1eZvqs
JGH+tyEnYoCujHk9Y9Xs5WZrXxLwUOe9Qhx/6lbQhfM/mXY3G7z1QX40oBjD79uxhYDLXLn2uzUY
j9lJHzzqm3sf3ywGHSFQ2mpiQdXI0IYDIlM0RIAzY8NIoh65VXJY1T/ao3/tiFVVpSlWy056PHXK
d731IFFvqfsxcP59AXYw2mzIptIBFtghgrxih97n64G8u1KWBmlF0B1iol88Ow2akasZFvrih61/
Rb7gsvldSvV67V5uNrM03dA0UPUKjqj6NCvJsPL+hCRQiw8tFFWqN0n3vpuP1x3aXbILSwKSQnu3
S5RpAVKvjd8Y2bMqKwSSUs6IQNrWWW40MBElhqNrH6rswUreGc0hH99fd2Z3dy6cEQDUVOamGyxY
YvZdEgVyouD9cHKXqA3+zpAQBiM+nJkeY39S+eNSP2w1iOgKV21KItz2WyUvPOIeX3z5oYPDjGOc
Gnd7aFd8MAXoX0MpIot8PQSFj8x7A667tpshXFgUcLStk6ExoJGFdoTuWAXTgYVSSDPa7F+vF3YE
PAVVrqSpBvZKDieP59uY+D7q97xYatzEAXW37td0LuwJyFplA7obddjjpVmOq8kzhto9dFgE0pGi
qaS8E5tUVLNr7MiecceeWAA9uFPujsHiNphmzz2J5LzbzbzPzomNKubUlkPPnSuz77HZepb00GX3
WXtXFLljKQRm7FsD2QgGYC2GpOXXoGRSZ+hSiRDBNEEwze8lVjtNeqcMLbIWz1i+/ElE/mtOzFnj
xlQT6F8ieSjmsIhaby5yz6yWT5g+D5osPybjlyWiNDx+EzBnswIGV5ORLj14o5H/4bnUyx7GzNPw
aM/7KrfMo0JmH4jP5gQgRnKRyOq0ASVNz8wele75+iqS/ggwjBgxusT66Q8LVLyFgFxkOplhdkhO
auP0VEMH/4NfpZn22SEBjG1LXzUdggZ4blYBW3UoD95y6m+BWg5E4gaP8G83rb2wJ2By0SSRDYly
fuSKCU2E7KC90bwBZQuIyHSh9I2ClN2k9sKggM3aqJlNO2NBNes5Ul8q5dQ2f7uIAhpX5aixiuO/
6gD/eU/xdJN9sUboSqKg5JUv1xeRckkEZdnS2k2FuVE5RenNGp3M6OnvTAjgMRWTPW8Gtsnu+6Bc
lfvKrJ1Ks75dN0OFu8iZL8XSZKYKXJn1nzqIOuhTcH43f8EXb0MSXxCYKFJhKyVb47SEW23/VSpv
SuVRz++G7ks5+pZC8W6TzglggfaKXtoWvk+n8j3E3A75Hfi9f0aFF3sSkcAR0CRy58ftOA4KX0rd
yIK1Vo51abjXt2s/c/sXLAwBLJKtzMq6h4kVpPaLph2Kzgo01p+UMSZM7aejZ1MCTmRyZsyKDlM1
hn4XMLF/GLJj075r7B/XfaJCQsCHNdq6NJNhyE5vQUkx50GjJc7aBGscudpKCTpTuyRAhaS24KXY
kAPUU3roZfZRGqsv1z0i4MEQ4KFMlmKYOaQ38lfo2TtS6xRMJfaHMiIAhBJrxtqNMmKbvcW3qFp9
SyiGFcKEyI0tF/U2rfxqb7eDZAWxeegphQvKhJA95Fu9JU2PpSrt+2Hz5OZunoLru/GzvH/lhhXZ
sBMzyQs7gxsL64Nq+a50jbstmGbIvxTq7Zgpj3HxQykjZ45TZ9Xep+pzPVReadlBPx/S+r4s70x1
DFkNheRsCpYpcfoyuila1e9tCBuCn75LPg5aCV22IlwW2dFMlMGG+kMu32Z5HmhDGiiYju1RPBpU
p4tlX46pA0ucI3HwydKSru0TLOWMCfecP7QtL8t8x1pPHk4k8QC1cQISTcW8jmMBa/125J2n2zFq
Dtc3jgA7k/8JFx91trSmhsq/7rftDZuhaoAdSj9HCtX+QrkiAFBkTTGruB2zfdvGJ039MeZERWe/
e+KcBIls23HCYsQEbPDPKpBavTN99VSBv5O6hH7zSfUvbouMRVa9rcvGPwMGD5yk0C8NbXxTzQFz
ZS/HqzzF60IaFIBoaOctkRoed2gBZF7hlaH2BhVZqMoPYXRPToQTCbM49mRl5mLaGhxMIPV5TA9F
wNWBNRsdWeAII/0j7guxxhTHZb2kfD2Z+r2p329UM/l+9FkmM3WbQRtEuCxyZVbGOplwH2GcXruL
0LVLvWbsl0vtsw1hi9bVrpgdjUiPR6e6/cnh5qchdMq32NFD+8QZXbKQbg/d36p/7Yp9XsY4Z7Va
wDewjj3g6clPggUoGEjhEBqlQ/VY/ybfO9sTbpNeqkroOKOcIOsOr8pEHtI9PEUhnS3Qj0x9i+4D
1NmckF6ij2etKxvLOo9pUEHRqkNHFDumFAX9PrKf7fBPugsgNG09trUUy7jafqx9GLQfrfayan2w
YgoYbxJ/ArtnawKyd8WmqQWDVwl0B4ZIw2xe60vsMaPYjKiwFPu72laz8qyEX8Vt/rm9z0+Srz8p
33ovfbu9lyHCHvkDxXywd9x0WWHQ4sFTPb6uf13LMdUwOJHjOFfJ07bcLvEdeTXuIcalCeE+YRho
j7cVUaiqt7H1TqF4tflpFfOZy98XMtgsBpWNyutKWpji8z1F3wQvtpCtz3un99KOgEylZUWJxk9T
cuTAzg71DCqbzbWC/DlyjXfXw45aNQGjDC1CMXCBNXt5rrLnKideDXdrxBfuiLXGAZJS68J3fvpa
l55yUtzETf3pkLzYpT/fVuAIo+7GPYC4NCng0WKUXYxZcQBEtTog+fCG+ms//4j6P+mUvDQkIJHR
pWytW3zUzM3q5OyH1BDftpQnAgR1rGFsa7A7jfY+MU9L9EYZDrH5eD0GdnOJSz8E7FlytdpYjQWL
37MACu9+7WofB4cHePsckzT8BBjYAhgM0zTPa4WQ+D/SrmNJbhzIfhEj6M2VrkxXeytdGCNH7z2/
fh9auyoKXWLuaC7SoSOYlUDiIZHmpfH+9AyLW+Pfj/BG4HetEocGg5EGoJyCDHPeVwcWULS8PnTH
EjVBMjAudKlr8NLLfS2RwwcNPTnm2GCv5KDe6c1Lr5+QQrBT7QaxA+IVSpxai8MI1PDJYWtgwwz9
IUWS3CQ9ZwKFLA4XgkmWczBhoKb1xCpMy2vzhG5gh01eKRySznrTzk1Mpfn9esBEj8ZaCkhjfrom
2+Vx2H9VdvlBcVgxFRoybcElpV5qMvm1Y5DK4YQxq1VfiDi+GZpMWju51Tw2330mPZbtAwZJHFA0
saapBTvH0UnfBUdln+N5IIMkET12rnBHFYttHjCI42Bjio2xrVuIK/O9Jh/kCCOw3rYxgxLBQYal
WjPCbhAxS/dTuY/Ku2qmwsuXHLD1/vA40dc1olTYn+jAxqU2NiOQYHzPptu6pq05pq2rHuM7z3aU
k3nRqV0L5wBkAsmkErAjNvio8wcLY9HiGs4PIGK8TZ6p3ozNA40d48CjFXSrSnMsJ+IeTXxrUiOb
tq9hCOAQoxYrcekVZoGohbQVX9lbN2i5bz8hZQRATB9b/Efc/dSp5jAk6TDiW6khc5w+h50TWDex
8ro0X7ct8fJOSZppGSD+QdEDt3aBLslxF1SsjaY6IBWGNpouxPRZ05ZdcV+NNiHv4l6t5HFLOVrN
rEst5NWzY2LebeIbN+P7dBB/cRh8qA9Uc9IfdLQURVHBUGsqHFSJaT+BExQ1MNpj9MQIDgUP6fzk
RbhnAkkdL55u6SyOwyu9NTHrfsFjRMLMGjHv/KiW9laV7baX8vJKnsVwOJUW/WyomMHmJOZ+Fvax
ftj+/kUDXKnBgZRUDFlmCvj+jMpIQQ9tRb2KB8vOUjLnQYnisApF8HKqVeytDzqdtzfRUZ3+etjr
KAgWLeTDnkU79KmoE7VNHEa1CiIYs8rWz5jtJqkddXCsnljEy5fXahW586UU5pKi3Jmdr8llZB0Y
J/Sq7CQHU7IxCEd82N40iVpK7nwJeJtONZMn3sN1PxxStJoanvR5cgobbJ526gcO1Sx0MVKorZTk
sCoPtKlqUJ6DHh6k7dHW1fraMbEjj/JML15qZ0EfquLLJqyCFoKkvjlVkfE9EAZPMUEyJiZ7PVdO
0vhvmc2ZK7ySyGHHgsnSVp1iPbs62MVq6MR54k4LdQQuGiNGT+go0UNNGM/ZMUkoew1SoH05Pifp
W4QcY0RBPfupH97gKxncgVbNpasUZhqjs2BGn/Ka7tKDcOyuaXf+MuSuZHEnupeLSM/Hd1msWxL+
oTvsWfxY8QSaTZZB3ZZm3FGullyqrQTSWhAeSi5idmgnEA+TI+yyY+BRHEPUZnFnGt3VKlgR4N20
qBTtWpiFbNfU0K6LPQvaagm5k2w0UZyJ7BFhPA5uvF/AY6TtFAfsZrQzT5kGd4AN3RhSncXP9Ove
Y+Fp+S54VDBGjq5nunht/VJL5l8rSqMtssACg4ssOYLROlVEub6UCO7MjqmqmhO7gBs3z1AuAkKE
a0SNxcOIKC7r8C92VOX1e0fun01Q5h8pYWhqmjZBJhJujFhCj5wCg7qa088Z0AaK+mIPWY3Qm35g
gh1YlSmGYEprzh8okmJa5BALOy03s/wqW0/E1UIJYH9fhXR1s+96s4EADBVl5I6Ky8i84LwtO1Y6
1d4KLiVz+6TJ/KSmYGkNMSgg0lJkW+pBolunNohnKa90G0Awyet31dASGiiZwe6VEG3QlT/tqwCM
Wo0XP7WHzrEO4KzfXk1qMTkMKUq0FJohTrcWn8zyNCnUIWBe5pZB8vAxp5bR9TDI8Ti4aEPyBa//
NPpoQtoH3vQ3t+TqUHP4EU+miMGM2KeieiplX0LpqhS/bK8YAYgyX2K+FEqZCQM0avPvGlj3wR4v
qbtKfBTmL6m5m9rPFrhTk+h1Wy6xU+8/a2X2bWsGYpFCN3PZR9l1YBA7xXZ6Y6Per9LV9zECtkiW
92OllvaS+BMY3rX0URhOWq3+N6t791ZXsmSrNLWSoVSV+eNwL85EyJVaKw4iGm1IpDTE94fZL8xP
2r8ecMa8sbOdvWdnVr9fQ2f9PDETiIyHEeMkzKftvSbw5t27Xn1/lpYuE9mboBR+jPNdnN0HHWXG
xMGUuJPf12VciAFk9MfOVXzMpkIGSbuePHaz6w/bClHGxaFAPCqhlIkwXhAfuUn72Le3sfVPnn0W
RIKygtp6DgLMpO+MgN3rmvFlaL4UqbetCeFSynxito9NsU1jdvw9yWdTCRUkdE4/iW0Mxc6/bMsj
TOEDBUegF2HH9DHbL4aY2Vb2mKX/UQYzlZW5SQuGSMwCZBSiH+PtO+ZOIDfOtiKXo1fnQ8PPd8h1
qe5mdmiEfXFoFFs9MqK+BGPve0e/ZdWmwjeqffmyNei4sUHsr2s6Z+RiPwVJrqEdSEn8IjkkVAsf
9X3Orucpr+JWRbNOnyHCnY72kBT+9rpRIjiD1oJcUqQOIozWS0BhrAh/lQGTfy0SX6uWjYIUVEYN
TqNil4dHK91ta/CHI3MWwDnCCnggdNXELjRuj8YIhPfcwc6uygMbLkQFfYn14kvWArXRQjEErg3h
P0l3V1L7cflAnpXh/Nsk7i2lK6CMxGiFwM4PIpnD0FbUcbmY2FjtCtNzdSizvO2tiMXVtKl2u/4m
Fzq7LJ7BoSGadm+9zp1n9KZNbNVlD/SsHdN+JVWPjbQSFVhboGJqcryvMSZRvhO+15L7M1VO5Xmp
7eJcXrzBIkmTsZxhsav0Y0gR1bDj8dGtOSvEIUBZ9VU/Kfi+utPAe/p/7cgUBQT7mVtiOCBIu8nQ
KoRcnRqZeDcxtGOmVk9SLxzbnqKTvBzMW5kGBwlFlxq6bDATvK1iPCwrP/YA2SdRcaJ9jlwb1b1J
bBJfN1am1lhmbJO65oBpTOJAIARxpvhCMb0qh3kxgUBdsDhwQu1wqg9K+H3buCkp3DXXxVMJ7gzY
ti6XdhDu+/izQSX7qb0xP8DDogq5gKUaHZaGZ4HWeFd5BUj92IvH2m/rRMrjYCKss1YHnTmrWRxi
+30khavd6E89YgyZh4QQdaVSq8j+vkIIqdY6o12wV6oV7tLl05gJt11P5XUpKRwsFHqdmwlD8Sk5
VfVOS4+95BFLx/Z748zylNkGCpDnKMRWxS+SZbP2e2DdoRtB+sloxyiko1TiIEIN5XHpBCycWN7p
KK0T8ZwviIcPaQ48NGRmHY0MGjr/54CSEqOR7cpj/HDzlXGgAk6XkcFCHxyKwjB2kZNnmvqY5Avk
KeKdId4bAmXflzfpl4CPxFU15o5PMITkpB7ZSG7Dm0BXFSIoGP9dUYt8FsY5KqBs70LRgjZ1vmuE
K1Xwa6pqn1gwnq+qmQe5kkt4wSBm64TTNBF+A/V9Hn9yM6yaEusldw9W8xA2BFRfvujOS8ThjdFM
ySS/x7jRkplknzMFSTHtIaHeWZdPy1kO+/sKZgLTiJUwx1YY0stg2lEBPkACACgRHMa0kxbP8wAR
gXisMeFderEoQtw/nMezGpz7kUnZkGsDtqP1tK+yx+adqEj5LqyiHN11f1U0sjJgDmP0Lo3ATQ5x
mY4xAJPbB18riSjIpyyAO/LZnBiBvDCVrEdVPc4WJo/k12MfEb4osT18kk1JLCORLNxskSg5mXYr
I1sfUaWNlBDuxGtNXXVjz47LKNj5eK0VbqFRlDuUEM7xaKrSEKYahhYp39j8RH0vZUSZxh/eWL8M
TeXOvbQEFjg0IYOFJRi1lJzYhjdgGoOCVomAIrAmjEDlYEBAnDpdeiZu+iyDI2A4lKiTKxKCG4xa
Ofb3FQrklm5FYwG0NIsbFSPdqvuMep0SgKlyKNDNS1yG7MgUOYYv1BhVYFKXMiWCA4GxTtWgZykR
8Z7V4SUsbOTG13WGWWjRPsFAqpbyn6j94YCgHMXYmFPsjzCg1C89GMZ9BW4MsyfCbRcL0bUz4vCd
+lVhjGH3foAGt/4xe6wwWEDc0pbuzccerdgxa5AgLjnK2vmGfYxAGquEuTkIvsvH7lAeY0+7mY6D
V7Q2Pb2T2ECebEoMNFGLmY3I0r3YD7YSf/srX/TX8eXpprJZRE5cgYQYnd7pXkxuovpNW061+UPQ
X605c/LxpZn9lAr7M0P46ASfBXO4Yc7lrMsqVrKSQls3TmVyjOWrPHoG1Z/ZPG6rSRxnnn5KaI24
TCIc52q5W1AhF5+kjkgBUVvFIYYp6KOoMawdQEyr6qeq/L6tw+XSlrPFaxxgLBWGFhUsjqnZOSMB
sPN7REn8n41bph06y/dxj0DdttiLeimKaBj4R5EtDkO6MloWabQMJ4hf9fCloRpWLwLG6vscYJj5
YtR1KBjvZfBJ/y0z7zX52BcU0SilB+c9GK1RqJMQoO1zhB5f5X891ZmlZn7pofB5/TSZx2oo8P28
+B5Wn5fwsL0Pl6FnJYDzGLJal7opgwDMLXkf/eIwuNuBH9stUMZHklRubwy4kX6/AiM1VJCqgbxa
OC3tTspzDJEe7Wwk8n+UHA4IamFWwkiEAah5bEuC24IaWMuOikJ4KpQcZiCrK93QY6uIkRR2dExq
VaRnFZwuk+aqBaHPtqEpfM5+iGvD1GesW5vupeg27Kibjy3IB+RcGQJTdKXIsKh9aYYQ0LgNyhAK
1/wUnFR7eGHTqtHL/IkwPGZYW/I4BOjjKJs6lDM7FWjHDmAz8lWMpgLDPWYqpL7yV/Sh65PEIYIs
zlEVdZCXnSbMOpX2giP8E2H4n2qbdvxJ3AeOvBAoRxkHhw76PERRKUFmmTxKnTcFqi12cP7+m23w
KXwNMIswPmww7R+K5bqnHsmE7fG5ekQzTdFa2NKBcCq/q0Li91Mg9P73le1FQx0NmQUBrRfspsOy
NxY72KMGEb6+VpGjpCl9OGyQzTESQ3aWSvG6ju40Kspz0S84H6X31OFKHTExEj1hl5vVqb4kd64W
Bqe2CP/jkeXz9mEthHrPzEu5tSybDUoSvFGys9k2dqzO3KhsqhKWWjoOJSSESpD2hMg8OxrKmyw9
E7DA8H8DFvg8vtCrfRtKwO06cn62J5uu/NS6ozseKjKIeTmgsdoqDhWqZBSjIoU+0uPoMBhCPWVr
x6fBe19Ad7zf1u+if7qSxyGClGi6XoyQFyXPvXaXjK/q4Oni9yJ7DAOKe5HYLD63P06pCkIyCNPN
K1l5EYTdtjIEvPHJ/L60UBkn4/sqatmn6K5rvLYvXXGhvEUKIPiBGpXRCobKLqfgmVV39GCWXR4m
R/Y7hzYKatk4eIjFuQly5jsW82sQRMiBRc72whEAwU/QmMVGVs0CEqqoPCGLcwvSm1NaR5RzR9zp
fFt1oy6CpCRMjtu9sWUzD+q3ZafbWLgdyLC+bKt1+fV8tm5+TrXQxeqciNimeLbl++6EAfY26DgN
hG6UnXWv+s197FKJCGq7OEciz2MhkxWgbY88mDpUtvAf8VzmQMKY+ri0mOsQp/s2PGbggYmJdx5l
ERwuZHgSC7IAJZL6TYgxlebTQDkjhAg+9VB3qRYMFUSIqPY0kttSD+xgoSZLUEeVbwuqS511+mGx
CjTF7RR0qWVfmhyQWh9AHEn2FZLyuAeFDpXiIYe88GV6Y1QP+S4q3QTBDUyey3Zm4W4bOWFu/OgM
o2/VEH39cIbKTwOSBhn15Gf2unED8qMzdLGQ0vrdMS4wwqfJnVySnLS9MeNP4UKdWAIhFGY0K1el
KTAmQ9ehTTP52cFA5j3d1cG+O7LpQalfv0pECJRaPs6BaJpFCpuBLZ91W1THOKOik8QNq3Bw0DVD
ZGVs+URMhzXc3nDQ4A93X/3ECrNs8066aV1hl/vJM8WTwA7p1s5xOBFaVaPWMYNbtOFJhd1rs63F
oh0ldm6kjhHeixQDxOXy3TPk8gM0REGYyj6GuvJO8tmcx6XBi0ZCmLzYkZQZlLvEJzG6BW914C00
fGOuOpvKHO/G3k4PjDEycETidU1glspFJwIlHueJuZuZGNrx4qWo3Q2oocWXQ2DnNVQ5COkmbegX
FsSRP2vvM1ZCL+vsiV1baLnaaU7itej2fqK0I0yVT3J0c1sVYQu5Cc5CjBLSV1HehVHi9MLzYD1s
4xYljB3M1UmXFjENK/ZIFOpr1tiIeKKIBqLlWikeGmOyt6VRrgDP+13ISqgFzLEOZy98QPzcLtFf
PszOcoRzXbqRlznftmVSxsJBi4bohaWzm6eprqfqaA6PzV8lcFaWwoFL0ihaYjJfQ0ZUqWuQIgrv
k57ISFJnWuVwJNeTtgwCKNL57AZFkcBiDw57kkRHsyV26jIg65oEtfAc0LkbII06VW2bENm8xDa7
FjztFFXlH1DjLILbGCGZrEVsIWKsnHfmht2UOHWCfmjJmU+grtwF/2ybwuWXyVkit09C0WiRlUJi
JbtmccoD3KCIANdUWSMlh9upVJEDOTYgJ7V6d+iOgaF6WpPZXURR01GSOAcRgeBwzgMgr9Z4Jgb7
xaCOxuy9+nF74f7gTv1aOb56ttAlUVe0iBUYMhLi8FiChNhhweBiV77SxGCXw4BneRzCt1mgjGIb
s0Rv8iR74TFMXPnW2DF5WeJta0fY+odi2rGKYtBMQrled7V2uYorKv962Xs768McrhXMjokQYo4q
LKI2jMjtulizp7Cc7KgVbrQhrOwhjyifm1KL/X0lc4jMTFRmyNRNT7Hu1PnL9rIRtsfTL1bKYER9
h+8H8HeL8mBUgWsurtl+35bzB+A7Lx77IStFdMEyszzB/mBmjPPOyvQ+ZJeFAanSEgqUeB5GsS7U
KJohC5WNbyzenSPncZfZ/an0AVPPKnH/UpvEQUWfz324qMwwqu8VWqtkygpIjTiIaMeoj7MAErq3
2ekwrAizxdFsp6EtHtVl6FAnduvyfftrt/gy2jlMs3E0IS87jV75UPilAyf3OT0lDz/pjOqrnAp5
yrCAjy72WSYHF/0YNkswQKYKdxcDznz5m/XM7hE2ZRzz1LdVJPbMZL9mZY+SIQltyiJBGSaqVdcy
VbNJHCy+urafY6OMNWgziLqdBzdGjxG46ZEcVUjpwQFEU+hZFDDbM+STnvV2SD/7KRGcG4GCAilD
VJ2RFSR3rBNGrGzQgQy4OjSncvov8Wv3aXt3LrfgKGdj4OAiNyVJahdsD3uLtA+suB9SQ+F9JjOb
Cle+Cv1/u0L4KtvCKidxUaCnED6gfwG8WttKUYeKgwlR7OUw6wBLuXWnT64C0mizOGzLIBeOQwol
6IrEYg6ZILpokGox69nwl31wGua9fotubpS5UI0shGI86R4Y9zoMn4NMuTst5TFo3kKTMAjCBvmh
Hm1dZU0cYe1K7U0UXxKqGJUtywb4WBwcNKWRqxYDH6Pbgxi4qEob6RDHGB6i+vPUnEqJwnRq0Thv
Qp4HMYoieEdxth+70lbkY45+7W1zoJaNQ4c8VYU+rKCWtPhBeS2n99vfJ1CO59aLtWYxtAjfj7SH
Qt2LmuFK02ESqVJ+Sg4HB5mcKnGaYfsLAaVo0bWYJTeNiLEJVHEJdX746pVhivRBBzmBM2NqKaBn
10hOfI2efW2nI7Ieu6lokyUzlC1wyFAqQ28JErM+6xjrrmC9GoO3vVOU989T7GE8dSNM7D1jZl72
PsXZ8pQFxW8z5jiD5Oa/yTP48pYqEVUNgwmZyzK4bPyrfugru/PAaObjOiRig2yF/nx+DZ5cz0zi
MhNzSIuafR8d2+UuTG+WDvTD4Wk0KbTYNkeDr3TJaqMGPTVuJyF6LjtfERRnUPzE+k7s2bZdGDyz
noyUYjbI0GqRbMb9tdi5I98tDxZj3kbvh1/sJsVWnrbFUtpxoCFHRpyjPJtR2y67trwTs8JVq+R6
1AzCCaP0Y39fOWFWrzTzZEE/UXpKxpdavGuV/bYyhN0bPFNFDc4vQ5wgY/CtzGGjcEBAfG3cx3eM
XZK6Col3jsFT6wE6GmVgiKvu0hvpJO0T1A5FDuPuVT4tRMR9+0Vq8DR7eliBwK2AMKG8bdB90O5G
jD1I6h9G+mV7GSmb4NwKzUKpGq4StA8vThJfiUgz5d9009+WQtgDX+0CnhIJJLqQMqb7oTpq2n1R
UcSplAzumZFoWiFjjAJszriS208heGX+jjjql/dqvNvkyq7bDqHE0YSM0ZlAJVKAymm+/TmpWSFM
gLLv96fjSlZTqZWCUlUmS9/NXupNe0aeau2QkiOn31wmLltpxmGDJoGWWmQxEKmGU6QU96gse1KV
yi6UXsMQ0N5vo2kPuntbFRYieErtHIcWmTrWehLDY+rja0t/CoTjDObFbQtkv3/jHuH5LJRai8Rq
hH6puJfm64Bi6ad04KKXTd0Yai3j5uirr3GY2vrs4zht6/BeSLOlBOdOoHY5X2IW950rkM3KDqpe
0HXLSvlBbedU4FuaUQPKXlEmlYmm1o/DiUyZsxiVcfBkzNvQfAlHAiH+kNCxwPgqG4xrlnObxyIp
zWFCmH66TeA0v8ngj56uUqT/9EOTgVQeAdSdefNXjKnKWSxn98Kc9Go+Q2wjR7Y8vUWit71plw3j
LIAzbgEOrq7nJstwPGmpIxQJcjiEYVAyGMivoEKJqlQSCigxi9fj9Far4FIisnp/8J/PenAGPjeR
lQ8J9KjQM3Zg+dl6Z7pZ4lSe+Th54H5127+74s8yOXsPe21oMxky53vjUT9iJMShMhCfEHbTdexT
4cXLJn6Wxpl40KAnsq8hLS/cVNgtCbGExC7xiVipLBMU0DNtFulWyip7nrNPZTe52wZH7RSfgBVR
0RMXzBqURy0Ely2jOjY8UEWMPqvIK/3QHyl4vexG/Fo7Ph0byTg+YOiDzPaY134doOlXx5uegqE/
BEzPgjiYMKs5NxcRyi2Mn4x1MgVujQjcvvEsJCCq2qbMgto2DiHmWVfiDONZnLaL0QvuN43pasPw
V/fTWS8OJsRl7BXQRKOGEqV/9T75uyzo+fscRBS11CooecfHtSslcAftTQiI40rZAIcQVmxpqCWD
ClV1r2T3PeKjoYxW84ZYKmpDOFQwstGw3jfEMp5nxK/Vh5jiuaZEcFCQzHrSSQOsTE73guEbGNc3
EKv1MduuirKmGbqI6bK6qPFT0Ms2DuQu0Ru0lZu7dG/+aNHCA1IaW5o9yemcyNMfdI/ABnY8fvMg
fhfKD4xM6lQ0+wpCNVuN3h9NEyomlp2xq240BwmHvxKoG5aki6rB+vN/v5oQpOrR16E1zuT3xY69
0vRDVzn5KbyL9s3OGB2qtvAj/jEdDbABgHtSUjHu/XeRYxHMWZmbqKn5PM7OfExvRK91ksi2vFY+
lYfSHfcUSHy4O95lqoZpWKBlU/gQ89Qv3RLMQeOI7besuimlh+2N+2CQ3Pc5mx9xTUT6iO8n7SEY
DmN3jP81Yx0TgWnHGkBCtiS+Mjgv4iDuNCxbu+yX7scoP2+r8PEFzQmQf98XcVKzxsIodryg2azh
6BZszPcj+DLnvVQRGHFpP3S0qCHvbehgouGuCTFRRUvNpgaBt0O17JuROL2X9mP9fe5SSDHAJ7Mk
fD/WfWn+GrTXekM4dR+vOqzXWgb7DSuvri6FyupjpgNobzFeDN0v00OGET5gnkCAiIpwUCpxN0Qy
lZmhBGPjjOWLVj/q+rNKlS6yw86jz1oj7mQaMuhUUkw3gQU0B8xY3DXe341d51aOOy1WGbZSl2Pl
foYopb15sLz4gOopzMkQ9xQXN7VyHMYZdZ9hyBfEzVXlj0Ltq+gYkmTBIw7QJfBeLR+fvM2nYZQK
ZnQNuGLAjCV+T1y44Da6qqeXENPzKMUu3lFriVxMZRI7dRBUbNjydXAZ9Un2Gvgo07ydfcVjM96b
xKboSYjV/JDAXeYsyw3ITJveUTGwSgNRfEy1L31wVn43ET6NK8ZWPQpMSviS3KmOchXe5064m5zq
BY3Pe6YbArDfiB1k67VxAEwONvQikPDYfD8Aw0H8Xu7w3HUUp39srv/944lpqOhAQE1W0YXKWaWe
6b3WzZCVnOIb0KghTq+66ldwWfuWSzoWF3ftLI2P8AXNYuXSBGmDn95MLqOdQlXyNZJuGAyiPaeg
BCOt8yLIr2Ry1jmMhtAYImSORwx2Yb0SgRv4wvfMlt9Ybat2IGsZLh7BlUjuDhNGEAnXPURKj633
s3Ld8MSDtpP9jJGWEkeeWlXuGpvGvszMaGhQxaOgEOBeK3xV+NdPj98N5d2fWt0zcRiVZVRAiFDf
9+FDT43wvXjUVmvGlFx9P5WzSLJqfB+D776NjWmXQeVLWm3HXU1kiz6GMTlduEusHtVkFIQeRn9g
hLLBIT7UB3k/2iT/A2UJ3F02xU0s1CMsofN/MkoKuR34LD6L9IMzXlmEatQqcndaLnZyojMo7qRT
Lnq58jCBvJ1qm6GOFAcaagRW4ViGFLn6Li531UT4TZdvlLMx8P1tliyFyZDCGKKTiHIx3RkKO0FH
b3ZV/VDfGrvwxKuKaiQmtOJdWyObzKkxYRWRcBsNzwPZDEsYA9/rpg952eQdlk0D5f2C5FDkpg5m
s8IWUJfmUAT3BCzwPLZgmOhkDOZCj3fyOQCBC0ZJ1kRz08f0w+8nie93m6o0DQJm3wzQWV0fK9WZ
7/JDhjyvSYTG2GH5cC+urIKDiAFN3oLcwCrapHSqTjoURo6ssmm3dXLVlyl1+zOY/iBPF3XTUFQJ
M5g4eaMlB2VRqnDfX4L790epgoc3ioBVH1PArlVCvYv7tRLHoZJcptJQVgpgPGxAm5DYYXg3Wi7h
XFw0wpUUDpG0pjSDMYUU5RYl6KfoNoVzUR5kX7ZBkEaPyqC04hBJV+Y5lE3IG3zwtC52hDyEfmc8
xwfRb24yr3pGez6RKvqYAmFmCa4/WVEkFW9t7kasphDdAhniCbNj3aK0dXiq/zf90cLRYJRm7O7v
dn/nTq0EM4xZ3WJDPVlVGOvsiGPyGXuOmW6wF9Ag2TkC2SB5eW0NRIVk0zQVHrFU9AfJSo2+oK57
S7tbUXvQk6e/spezDM6XaXop06oZMsR7eacfUZnpqofWR9cnaDsjj+q0uhiX0fWzPG7rtDruOj2H
PP1+9IpviAA8NldoRH5cMA+yjuy+s8l618tn4iyT27VJNCY90vBkkli7/fsAlO8g2MTUM1f1xb3l
UhwZ7IMfkeUskEcWSQ2ryoBAUb9KqmNLvdIvRwVWq8hhyZQP4VJGMx6B7uQuGNgOMm5WNWJipNVw
Xeykw7aZUApxqKIGZrEYaCJzct2Votc2rYlQDWkXHI6IUimgugEazTMCAyY42Wtn2iev1Q/pB2KE
mLFKjS0iF5FzczqwOipVJ2KXjsGu3w379FTYCvy22d5TvMyX9TNEFhjUgV0mJyyLkbIQNQhbvqpH
OAdsApTd2eObaVtHVF2TDAkXXUWMrUX9C6aLg3T+d6iqhqDo0zFtnXwWXanN3bKz3FZxg+ivIGQl
iTNGxsQQ6AEk6Z9nUDEU6C3U8QRbjoy/lp7IfBEVV+I4W6zgYkl6zvj6w8XX23Y/RiOqPKihpJd9
n5UcziKLqgjS1IBapbTrDsXtO0WHdp/c5E8sezbn1BG4CFMrgZyJxFWfdihbh8AcDdiVX+66q+DU
zfufZfLFzqx228eaWEq+Zwj9vOqwTJCoqrkzad+FGJNkzYdtIRex46yWwT3Q86qS1LGHkKG67a1b
8mVJbRTfHCQKC9QQIKCw0ASKVlowYalP3ZGlAlNyIDjb9g/YvlKHu8CqoS2CFpSGGNaV2uV4vYgY
qA7Kpfx26G/B9eRur967G78ljy3vyuVAz8QQBWHWOtb+bQRQgXApsg/Na62hXRhVEd7gSV501JCP
B8HhUXCja+nb9m+4jJQrnTksScExJRgLdEbNOUYMvU+Eir7I8Hk+szktaOCICbUvPxFXIjlQ6dBM
PwwdTnmCeTC37I1YPEZun3gd4jrdP7j5/h9z+tgJ+7jWpmqCpktRdL78pM4FcxmqvHViTMubXozq
elAP04LJpbGdiKJdUuwRlEBuc6fJSAurh0AtxbAj1FUpQmlPCngkZMOOxn+m+Ngkmkds5+Wr4awm
t50DyDL7IofU0RkxBwMlNv7s9bt8FzvojsXIAK95zhzK9bsMNmep3I4i65MXSgKpTXvQ68917odU
dokt19b+8VdDCM7sEBMrHK38ZBq7KfSJlaN04O6ErJnCXIXjAL8r0GwdRbQuxth5YFGfv2KY4wve
O45xRzmw7GdvqcVdDEsUKOqUAwK6MPL1IDmUheQPde/rw+THYkLknAgl+RIVIWmtQpsY4mhf+nKx
e/VbPL1sryQlg7sU1FLKajWDjNp6A/2irn5rMqqOm7AGvhxFNCtExU3I0C29P2DAh+qOzUD1936s
WcNjFCXplmThfwxw5FQpZnm0wiFu4UayYrzUW65yTOsNnlgE+t2dZE8acqzyJaNYi+UebkY+ynMs
RMAq6SANr3Pr6z2WU/6B3L6zvVmXFnItirvy1LEN9SkCFstweirpU5sScaZL1rAWwMGghdE/xWRB
F60G2ydi0JjxPaXuthaXUG8thP2I1UUqmZMia2zBRvFQS4aPQTaOhYGYi7ActiVdTHKvRXFQZw7V
NGYSTCI0XHZjs4eM8DlDcQUbcrwtjNocDvPyGFEsMYGsslc8LVQegi4gtufi42WtDwd7oFCqVDRh
AIDc4tAdVNUOvdTJXiZPc8K3yrHIxxllERzkSXrUtIsCiVF1X2eetdwXE7FLhAg+WVVlcagmAezB
6A4LHrSNeWf9+07H38Hh3VJWRtfltahH75bNYsIuTusxGG0kxZCEE0+JLbgiFQKk9OKAoa2zWJdr
nNa5QkcEQE9Zejse/nXzGacZBwq6OUhRLGKH5iG303Q35/+arp6TwKGClrQm8hCQEAtqajflcJcE
zVVuyR3x8iKQ4d0XXW1SO8aKnAoQ1LapZ6rSPm7RidPPb5Mw7bZPK3Vb8CXolarIecFQSN1F3zDs
8F4tnOKqdU3kZEUbM3KflKdxT3XYXbYJDfcd7idR0bnjFCjS1MYMwYMW/F7STaeAk18jAPbyjfRL
CP+aFAqtyDAjEKjXhl6sHAVBsgXYYFG4tfH0V+t4FsbdujPIH9HNC43iF9aAlvllcqW7r5/Cb6wI
2br7oYd2Sz3RL2PtWSh3tFBnVoFPARqmWXDKFdmvF9UjFGPnhnf2DDw//ner+KKlJmpQKN5DMQu1
rScWrAzccBceon+iB0ZoRCXQLxv/WR53ytp6zEcxhby6L3pPH63x1kLd3BHj10dwGgWftvW7aIkg
2pFUQ8Fwd54xXwgTLahHOGVpq5wEMKFMUnic0pJwWS4+WdfLyH7H6kyP2iItM7tACskVQUiq4hKW
HsSDtIufoj2dGriol4jKP5Qdq8gocSdM65YqDmW8DCrjFm3gdlYc82j8K6D6JYT3zPu2CQzUNMGj
nRZ7TFI7F3aINP8PaVe2HDeObL+IEdwJvnKtVSXJsha/MGzZ5r7v/Pp74LljURC7MKPpfumIiuZR
AolEIpeTVpfKnLPMEYctHw9AZFQHDZCyqLDq/tK1yIyV99d1Yfs4vYnDHKd5STp5wXAdOr42lx/l
jJcnoh/4eJbeAJg7Kip0BXNvAIDASe7LtmqPvwR3upcaK4ic3DM4LsVm1AKNev/WAnYcSRKa0Eka
QFDvRKClLrhJxMTSEY2aPZqXquED7HjxGd5mMbo+mcUiSlmBF4h2NDEDKfKI/vq/bRXj0Y51NCdp
QAXDfJo4+SmDEOw6wj+c2Le1YxzZQUy6fpRhGZRL79J0bOC8mmcdEXk6YotXIMzTPcalJYIqKpoK
tFaSOntJg8Wa+5E3ZYC3M4xVqBNdkkUFKFH8FXNjiv5rF+2urxtHkA8GFew0Jsqu4MYmJyV6KfQv
17/PEYGdOSLLRBgmDd/XhMzKpscyTWxDlTiWjScFYwoCI9YCY8ZCFVpiyfm9GXCy79tvGAkszbIp
yxpun/cXglAblTYuQOieSWoVexPxdfFWm1xKuqh78069ETiBlM2rFWAKLgQRE5qZ3Ue0qAvaNkS0
KEKMuNoV0UU0v5Y1p5CBA8M+ZOakWdJchkvZ1c+KcMhCPDDSE+GVIm9u0Zs07FMmKtH9J+mQZpy+
K+ChqUuTowTbJmAFwWhBNkaGoBIKcah/01avCEmy/Ll+RnctaAV4adRNh3UFx6hEpfZiJXRYOKUv
3LJ71c37cS6doL6Tx8frp4i3ePT3lTtCmrgpqxSSFfXdYnxReF7c5ildicJcASQe8yWX8f2ufZZU
NE/equbDdRF4EMwV0Gl93qQNVktedm11mpOvyWcij8ZKCuYKWNRaadtJQOFZeYsn5WDelKZ3XQre
RjB2v43zcOprLNSQgjS37rww7jkWmadWzLHHUzKN6xELVUfEGyrZW5A7t5Y4sWqy7DSdfL8u0vab
8m3Z2HK6NE3Hvu8hU7RXXgOfVmnlKKy0y5P8PDuU0svYh95/3WpPn+crVOYFpptZjcZ0oBLBLYve
msAkxpsjyjFtbEldPyplmwTA6GtUi8b9bZ2FZyWOLRnR7+uruK3eGhw0ouJdwtLKxVGD+ewhHgzd
4Ncyut1HX+d2rW1WLhnyGwqjfoK2JLSJGibnS7YHL+7iLOB7E+zaQfesU89euQdZrmfc8iIA2/ff
CpnRSl0hXSeUQJYDt4gQliy8pADjSP8inAPwcFn1S+zxcj70ox8c8DdQtlkhKHMlXihoXzZ+oyv4
DzU/F2IJpZyMxJKU2R5JvderkeNOcraTHeUMpmrwFNU4hGECZ78urEoEXQwvf7dtTf5uJ9umkBoB
Euh0O7v6MOhHhddwzZOCuaEWpY5CkPPjVandK5pPpieFSx20fcbeZGCupkjVx7IJgJFmVvqj/U3j
lM0l8voRo1zIl+4x2hWHkDvjlrd0VPTVjSi2daTFfy5f4Zs0jLZZZRx3YhsBQQadSAYxWSZjUERm
ojaaSCc0kbMMod0HJsf12qw9MOQ3DLq4KynUWozy0ADGaA9Ofi857a/wTLsd8tfowOsv/Af/6A2N
uR8TjCWqOoq2SDLmqiroY6p6txQMd9TByxEubtdUL4rR2ks2H7qlcOQqeMqj5uG6reStLGPFEr3r
9STHPd0Umt3lo49p3Jzzy4NgzBVmhtQFTH9jm8uTtOwLXpPA9sn6u5Tss0mSlqWUKnw/SkXwjh1l
8jXJEo4G8jaMfTzNQt2DBREbpl2WBjwJVm2jtBkFPWPkCI2FwnCfO8uDOskfbe6bZIwT3WdDMxU6
MJN9uCsPtBpmxLUSorCtsHl1bbxlZAxUO0up0tGW1Bq95KZHyMXkJt3pN64JRFVldcbmxOy7pKNt
r3ujcUZ/OlZo9B9LS7Klc4W6Wx7rzp/C2muIjG0q4l4e4wmI8Sw+GyBnEHLpAW2z3pK0FiFglzdB
QTZJ3yOx8xUj8ucq9luh3meG4JDe9MCx4wSgzGlD+Tip8bEFp9cSV871Y7gdblJAaCSjt9pQ/qjf
amWMoskwARLuUe2Suym2qtvKS7ziR+v1PahVZadFv/Ne5j2lxa0NWcEyGxJOy0CGEce/bINzMJh2
E3QuUjW/jLB0tLrxYsznSkvFDqaJ86Te1LcVNLMzs4hAlKkCup57yyzOWfI8cC8OHghj1IVWXup4
AYgUnCP9+6yhtVK4v753m/ZtJQhjyjG5MUd0CBhT+i0ZvVzjkXFs254VAmOkiV6H5UgfU6pfYwQp
JkyYtnJH7yaCzsZ5x4uobfp6KzzGYovzuATJAmXM0HVVeMNO8VEWz6/B5+Cwrx302JhpT1Wgey72
8mN5QKTwQXXrr4L9qvgavD3MPu0xqv0A1eetKmfb2JJ8acnycKbgcSBdAiRX+5lHIrXtqb8tJPvo
aTRBysIBC9k9l9/Te9pRIY5WeOrc4XvtxU544UUPeLrC9hLJYRLGaQpvWbpUpz/z6OxX+dI7i4sL
0uW9RbYXEQ35xNA1vHeZl2OfkEiSGqScOtF8UGLMCcybx+vHa/sIv0Ewl6BU6nKVZ6hYJEj4hL+j
6kh4BcI8KZirLzSnIjQx8cE2NAxc1Zpda4buZ6T4myxjeTNEs2limQAiTKbbpmrcLlrcrOF1kknU
FHy471ZJOWZDZjSfCGWH2OgIhgwnAZvYAexRxwVE5J1lzvagW83j7CSIJIQOL46wuY6qImki6Dpk
lWXqIHOVtIuG90cinEP9tp44HHqb75vV9xk7aEjmlCUmvl9mqSNH+0hBIHZxEyFyru/W9nW8QmIs
YINXVG+WOEX9ITuZl/q+PiwgL0MKqAebNu1i+FyZv/GGyVrDOYy6pieQTpqmcy6AzmWcwWKru7o8
cZpPtzdK1zBXCvFsg+2XG8KwSCZ6psrufgmOi7S7vn6b38dAUlVXEaBX2Y6FoF7aYhmRxsqlby0i
5kPAs97bz7UVBHOzo5rRKEhcwiyc5QNt38qeBntBx1iOC5FXmbXZhwwau78CMXd8l8sl6XUIRCfX
ClZ60PeKn4Dw5pNIqkIwLw/NYmzhcl7KWlVr2JriFPjacdi99g7aSna80OY/LKBBJKLA35TZYsdS
qaUu6iGSip4I+VfomuhwjX/SbufQ4c0s3TTi5A2MMeJpE0i9kGO3Ck226gZzuaTJqkdeJdOm9VvB
sIZcK5FAGyCT0kvWot818fdKOGIajC1U90ThFdPRv/qDsQW1jqYqqm5qbC2OKIayHIg1XcLZBXcs
8pzi7ehhxqJv7iWO8dvesDc0tihHEychztEnDP4Y/YCHgm3cG98Ikqqyhdach0+c4BUYc49M6qwF
plEhuC6gz+hG7H9f//6m67f6PqMQ1P5UiN7/S/sodQxdNplL5bIdUDcpJRdCO7rCJu66RTL0dIbi
gZVLOqTfk9vRz7+qe0x/BTGI+KoILo2q89pLtwwgEZGjlGWdqODLev/QTftYCQcF4unFEY0HUs6L
VnEA2HCskcpakDUAkC7FftQtVE/hAAsT2p4XDJ4jT9WZF7PaOsMrmVhfL5T7bEQYBJeG8qCrT7Ma
Wklxf10ttm74NQajFmaAWX1JDIygbhypeVBQzbkkgyNmHP3mCcNYClPqETai+heWN7VynMqfOo/F
c3uL0NRMZFWmg73e64Apl1I5xTQulXm6fDR4OrBl7Ij49n1mrWYydUm2IDpUC6IdV7oVgbt4GK3W
OCdoAYl5vCKbT4s1ILNmWtAulUGjN/HvYi85wtOyo52qem/T2ngQwtjXlYG3gPT3VUxEr3NZkwMI
qKa/1OUmiX9d//5Wdm8tD9WR1febWidF20OehnzNyK9Gm518OEjGvvtMNnSNxDgrcIUqIRcgiSgX
ViPdt/Vg9+KP6+Js1qqvURgnpUCRVx/PQNGs0ZVO1KoOiB2NIEzh2bdNh2iNxbjiodgv80KVO9Ff
J903812G66hUnEjxM7w5IqetO07ESNq6NNagjFWtBHBo1z0E7JzRDR7bFK23ijPWmGsYg1hYsqeb
2BFeGksXEEv8H9WRjTMXta6nWQl0DEu4T4p2L+kGR8Jtq/T3SLNB5k6JkmIasKqFElo5JhXoYIlX
vnD0hKP3GmM4iqKYqrgFinrOTpLkBHd0SDRmz2Au9fxqaOgbw7gvyh7JOdDb1p3AW5Ix9ByUfe8P
XGwKVUUEqjTCoY1+JyBeKAyU6wucg71tOP7isGU0RVugjZpmBAbyLRXORPvGWUG6QqzjR5Bd/n9B
2AIa9I6BTUUCwAjeim7ffAkc6j1LboHh2jy9+we7+4bG7FdcKXCVDKBRNhpK3ZKnloDnfO/0JwVs
i9y8AzXk18Sjv68MYzhWsjEtAFQAODmthQlINH5Au5elMz8bxtsvxtBrhRHjDqMCVgOqK56UhheZ
2PQD1zvG2Ppl+rdKyCCrEN360J+lJ+KIe/Nucju7vVS+jqyydV1Rtk/a284xdr8z23iOFAg2T2g2
tgyxyvZEN4xdboatacmIrueY85KLvJzbpm+g6ZpiENUkms5cBaMwYFJlQBD3VnRLyyS7GT0MlhLM
GyG9ifOUc7A34yUETKMGfbfqpsyc7GYqqxiRdrxNakc+IH9BLUr61XANfz6NGaWtAX8AzyPl6Q0j
5aIYGah4sbytfmNIL2R8vb5921ojaYqoS6iqAEHN+4Mw9E0xqCKWsXXjwsUosJP2I8JRly8dJiuA
1Fd9GneffLUQWaM2kmiIpDG4yTgludEgNk1JQZqf4xlVRyH6pVun3gfPxItc81Y8apwX5qa2yiYq
+UUNBL9s+C6pRaXSWwS9jDqq7YrEdkviR0X/2aCwX5tHDtz2db7CY3yIok+W/y9DxHzwqd2ptvBU
29SUxvv5WfSkR7iaTnARHfWJV9+9edOqeJ79CbLghfZ+Z8e4zyI0bGOFpd+y7FfyYBkaJ7u2ed2t
MBj5mtRMTINiTDiEjbbT586uR38ZHjhqunkdrYAYdYlltQ/lGkDGl8WjtJ6CLfnRDfXKY65Xvn0d
vaGxcQg9WppR6oCW6DvzMuwTB0RimIKw11NvcnOMlf5MlgGv6H9vFss7UerVXEzU75OrGxkP28rj
LOCmIVkBMDesPreK1lNzOV0MyQp1iw4jRYO202WOeikfZAfTT3ktDTxQ5pYdSjmRRvp+y/agCgjB
sjneUFK21Jbuyn3bOsmBVybLg6S/ry72eozFsqVbp+F5INqT/HJ9ITmn6sOU2nGqxSnF94XE61Ov
WNyh5QXdRPyNH5yT1V4xd2o1TXkZ/WvZ5MxqfeGGDrhMX/6DHpDtc2ViIDcawiUiMwe4JI1mZgXu
l+Qk/iYH6ThY0Y90r9j9RdzxCuz+4Vy9oTGnGBS2rZwTquV3Dcby2AY4bFMMj10g5UMDXiFerJl+
8ONK/gVU6EqvtGGW5EnI0RuEdneaKEx9muZNDp9KScIN+fcyKkwgZECnPriZgIPJR41H++DIXvk2
YZSAJfi0II3ndm2r4Rsgc5wxuUBteuoXVMZeEx1TPIgJx2TwIJjDWy9EasiAzQrSL3F3icynQPpM
1dt63ZjTulTqHIkNPU3xV6O5z3hdntvW4G2ZqIyr/W+VRBeFGNnpuXrNtItU/7xuDTb1CxkmFSW4
8DPZLFAnKeaQa/Ankn28k44xYrzRTuQScvFgGIMgZLmZy7S5eD5QFnLo1p9qBZ4ab67WShrGY0gn
0Ob86c3QUS8gC+I5ygKOUtG/9MOBJIYKb1NCBshgNlwbm3DoQYJsV0kleehDQU1ZnJqHMGp1V46r
nOO2byrxCo9RALM0mmZSoQCRfo/RFtbQzJbMHdW1uT8rFGZ/SGNmQ0p7Z2oVMclUrr5lQ+eK+bhf
cEFoaFVN+3ynhbzGRx4us2Fd0Ol10gBXhF5UqGJp3Pi283me5HbYbSUfc0soy0TSIATO4JU3tFqm
cut9B6JYvmHbfmeZIjENjRAZPODvj6wmpUJU0FrohRC3kCLQcJVWleS/o6WwO3B+5fJigzDZSQyE
cAzDN/VulxXyRQmmXTVyKew3b8jV38NobDIkxVBqkJ2ePcrPLF4IqnZkK3ID+1Nu4AqMUdcJCTgj
ovYkGL7KxmmUOP76psKsvs8oare0sZxX+P7gNXtl1+1GD3OY+WVPVCE+HPMVDquYZIqFNqI4z3Jt
h0fJipzY7w5lbA2/zfPoZLvokNiyH9i8/tLNJCIKqBVFQW4Kz1pGgZSxDKYyhomR74g/7eODdF+e
CMqsEnc88uJ9m/VPazRGPUqxbbKExsn0b/CrKRPeYg1H0xUvy4Ey6nQ+N61NF+/j4r4JyCjJrC1T
TiJo5BQ6g2n1vwuElODNJw7mAZyyZTcqKBNQ7BSdqFx5N33T1eoyGlQ1VZWPtDcs2dOuDPSp+zAF
Pt8QbFruFRCjQpPZFaNGF7aUVavWb3QDHLYKJxrNVRbGsg0GZoXHdApO52QyOHJb0Bh2lp79qbII
HZ1z/raFMgyk0hWNIGn73riBaCDAjGqcC72MrFgZrd5AUN94vO6V0D1gFcQUUfAAWgbEq9g5TV2F
mlBFh7uQ9q911FmpuTPN30nGWbzNyuMVDjuaSWqyoZJoOQ/5WqBoxHzGw9yenihzTOgGTuW2p+Ym
DSxar5K4fBXZsmZrfGY1o6LPlYo2g6j+sK/9bkcHY4vcSUnbMEQ0DLh5CFcxKr+IKQojcsAYF81L
D81xpon8I8/72rxlYTP/4jAanwWGGEmUuOjfQfDwLsSYK8S/j7yw4qZIoBGXMJRXkiHWez3UUb6U
z3TlpNiRu5dJvxjBnoT7uXrRlsCOuR7S5tPPXCEyBw0bhV8NILbu7OrfkS/eBwVmcM+OZqdf6h+8
chwuIF2CletvdkY5aRTwz+wmzGHEjTCAczighP078ydvVPWW82wifop/EV5EEw+DJ5ZibJgBtGTO
DrM5uGJU76+f683LxkRGWDMUcORi8sB7DBpPlbVBoMZX/U2PGTX5033riV7t9U//wej0LYOFGi3d
VDCPRZVZJmB9iUtFJFEHnoOhAXVN4aEJb0RXyOLrF1q7XE0Wgu4/OYJuOV0rWJN5t2eGVEyiCVit
B0uqbrfn6Mt8u9j1fo5AQ8W91ahP8MFivolpMgsrtFPUaWEMvC/InTxmTmmbLtocsz8Uy3zATWVZ
4THPd1ltdDGWIF+d7lAjZptJzHn4bN5syAHCZuFcAYrxEgZS1WKfGfASLuiV604V7ur4jDZ40ydH
zENwr2/ZpqIgnE8kEQcZXPfvVbNXxwxV2SbunBLMZLdSe8oGTjiRB8G4WglmB8W5CO3HgD7R1tEx
h2GHfWmrTc0b2rnlv5qopUJeBI9Uky17C/qgCqOK0GK+74saWWL8KMq/RPLaFV8lk3Ndb+VgcLoM
8DHqJnJj7IQAQdO7usVEiT+5EOXUnxXRCl7ml9YR/NzLznNnlV/6I6/CYWM938Ey6znBcUAZPWB7
YzwpYrufyQKGt4rjJmxp4jsc+nesLPGUB2C0z4DTOYbV4v3Y7VTL8BeUpcUgAP6v9fAdGHNZ60Y1
oe8BYJn+24wekuaUjXfXIbYqQ95hMKZey5K60ul+JZhoHYElT97T6WIz1/Pg7RBzaeqypBkhPDiw
WDjR+FPKbki+4wizYfoUUcLNjEEHsvZhiKKuZ0M8zUn3L0ZQEBeTl9RvveQ7JWomufWZ9xkAVVxf
OsoVVdbWhn2bhImSdZQ8v9r3/oTC/fJ1smVv3uNN7V6Xb8MXBhoRYQFRAExYT2dApHRsTFj2qEbe
VrtFvYPd9aeQPFzH2dyqFQ6zVaGWkDGcgFPMwkXuNVsLiN/kPBu4FR5RRKRLkcDUUdVuMnY2iBBZ
Syr0phfPOt63Eih9h85Cy03tSDMGKkx4zgsOd1ryxoUFWNRq65oqgYKWgVWnGO+ZToU3VRwbRbFm
NMJcX8DNjVohMNZIrHStBEMd7sIoAHV3aqnB4FTByYxurwNt7tQKiP6+MkfRMndDZgIo75OXRjZ2
o97s5jH1/zcYxhChxL1WlxYwXbdPg18KxvJGCmfNeKIwhogEKI4M6a60+cFoZSuvdwPYAz4hiCLh
etIkDal6xpHuTQmTQwMZGyP9FiK/nTyi/r4OsX1FgN8Y4T4FXQEisyedQZJkaYFBnfUURJPdU1Xi
ATmAZ6LyTR5Tx8bzB3f7GxyzN+VATDyPARdOl7H8NTTETbMnSVCtQvgSmoI1NTyPYvMArSCZraqi
tBXMBJAIpnok6Eo8/wse5d6mPqxAGCOEcff5MpcA0YufbfRLNyVbyVv3+mbxJGH0QUn1pcwFCQHR
DExnLaZAg1zyMzr3Jghb3qbH0lhEhohC7OFrnP+I02+d+vQJMTDdxNRlIoo6G2ee2kkRlAZiGNVL
Rl6m+hP8m6iqQWgAUWzDUFiOFtGQ23ascTiN3JsiT+t5aeLNm9vQQQAjGbDKbKCzQ7TYKHMAqL58
mF3VBTflneJjeCWYmzOfFzPYPqQrPMZCS6mZopEa2kXOkkfRBis+GT7GuDrZZybC4GGpIDqBxwTq
EBktMwP0HCNZ1NnTXNgZGtWHp9L8mqX/fUBuDcNWvHZLLGSJDhhVfsmil3p6UseYo8xboQiA6KDa
FPGUkNnQwCxLebY0eE1Ep+SBkgUKdoys9/iMVi4PQUbOAd2ybpKEQTqmKUHtWBfBKBNt6mO8/BBe
943dsOu94uY/6G3eMgSShMJ/JGoMmtB7f5FqqfL/N5x6ppMZCi++G46Drfi0YwcZvq/cPJSMLzLP
dGWNSH9fXd0NyZR5qTTKHUU1cNphcA+K1BCFQCaKV5RKjeVHMEM3JIJcJXjx3oNlvUAascAyVuEx
mPfa8kONbsEk7YRZYdctr91ve9fe4JgrcCyJmheLTmM74bH1GwQzJZdf1r51RSAg8Fcq5uozO8w0
VwZIRWZXwdwOWbAHTIS4bls3QWSqgwQz7ZHKe790abVEptgjFtaKvqTarRxbesdx4zZfYZKOSAOi
HBIMBeOSjoUYBH1e0FfYv8baDgeM5saTkvdO3jR8ayRGE4w8UDqkATtks1Tw458o1Z+JsghvdsaH
xueFUjbPlYHXkaEi4vahx1hZKlHu27LDJPjdWJ9DHtPj5u4g+YAZ88gRIJj4fncGUxzbOJ7x4ktV
RJ+w+4moOkFWfKKGXJFWQIw7oox5MQfKhDcR0n6O7GZeszO+Yf4VBjqHDvd+2lo3OtICKofcn8La
I7Oexzkrlz9BQ/UQG1aN+YCxDRKJ2m5PnS0fMXPIvq7pPEzGIqXSnGhyAcxyEqykt5Km4SBsat9a
LEbPlRIkEksCiOBrPVuUHDrYz7cyUlTeJyeWKWs4Rtn7WDfDzIB2yOpyEtvg1M/Fuc9DTpyGt3CM
uZv1RS0SulmG+V2Ln6aSt2w8AMbQSdNMlCUHgPJFkk/1d5USDfqqk8/emHnUaeH3MdBvslfGeu3Y
k6WGPZLBWLuh8+v5IAuvQe02Csdz3Tq/axTmWJFBC9UwAUrX97u51B+iFoQ9o+H916pNu5nhe4l0
nIbG7FCbZWTSF7h7aZbtiB4eha7c/28QzB6Fea0Xg4Zghma8JvOlGjgu8sad+k4EZj9ICEZbCTSd
KAMVD0haW1JyNprXWHgxhthZEHnicextOA3vEJm9aXF66plKlISoN3KX4S4hO2JGVpGHmJnlXl+/
rWjQOzi6ACuHKCazZOYh4EYbVzlike2v4YgJ9l7Q/xmNJezN08CjP96ySGtUNu9rxvmwiAVQO0/E
/Otb2hWuuTUGgR2QzOOmFjZO1Ts4xs9cYCokPBXQ/yuXVp4ftGTBWC5viB+vr+YmDkKqOFt4U32c
YBvF5SjX8MDiOrXAEIXEQmGZXWOT6vk60taLwCArKObaSLpIzPICUL0dyRZ1XwJHuTfQ4acdoqPI
pTviAjKXSDylRiNlAGxdyWut3k8csg8xN7d00su4+8S1+E4+9hIZ0MpfNIAzstxr5fqIQc/O9TXc
PGmrJWTMU9WZIwJ5gBB1L5QGW1TuwuW5i/d5XljgXPKvw21cJ+8kYkxVXIjgxaXptKzZa+GLMnLu
Q2qKmKvj3fcZUxUslAGSblA3mVat3Sbmrg8Oc1dZAq8JZvv8rpaOMVKjmFdT3gJLP+u+7GrHyFMV
q3KhDV5W2rwQ/Fba+p1sjJVS8sAgZYK1QwYZPQCFo4D0IzgNdvxAqR0K3+AFk3n6zhZ+qwMZB5GK
GD6Kh+RWB3eA4Grngs5Lzz2EE3iWmLN/bAV41TQipq0AUD7TzvHUbTRXdhMvRr+p+lrFeKQOfuqE
Dq9kkLebCmNLOpGM6jwCWblU+/mmRH9FduweNUwiEPY8NHqqrqgpm+aVQ1VKUvpKjaZjmxzL4Jxq
nJPAg2Bsh5HkppbT8EXWnCMEY4zCz4ff108zVz8Y61EM4yjHVCVHu3xEVY8bOcVT5SrISnY+CS3e
um1bK6Jg8B7ID8HY/P6i1qc6kucQkQtdGkpLFqvW0vLuBM4Y1+zbcxMrnvap+U04eG+ozEGvhqlS
lhmoYMVyur1+oNPdaJMrrdzQ6CRnsGxyiynoffxRR95QmeNem1nXCypQzekLyEqX5iwoT2Z5MdWz
1p6Qx9T63pKL3fUt3fT13mRlnZKpw+CtugBqsh/2y47GT1Af/Kko6HpN2VemJAxaItbAUS7kDkX/
COZ1ltQg5IXzxu3z2CoKewfHnG6zN6YqLxDkpeNP6ZCW9BzswN3phh53xjhvCRknYR6GaBpMqi4H
OhCGjv1Wb8v73E3QsdU+Gz5KBPapA6Yr5bbkGdDtY/9Xa3Tm2Af60IZiA0EHz3wlB3otJR7tr6Uj
L6YJpFeCo/28rjM8TMYKjJ0gtLUAgQPa2JedS/VnlTfWdRDuFjKuQ2fqQlHnQBkPNGpZ+sUOhZEY
/MWviNwqJXmnLoydETKCSi4ZvnJ0Sh8XdCKZXubEtUUc9Yv8urjkOO/GI5eTj2rhlSOvM4amzSvS
6dS8DYBM3eRCe+mLRxXVmP2u5TAD8XaNsS+VinlPIk2sVMm9rNyGrTPXT9f3jAPBNoD2qWqWCd0y
ItyWs68t+3LhENRtQiBUpSsm/v0QpQ+mvMBYY6S4pvyipr6hHqvMvS7FtmuwwmDOlK702Zz1wKBe
P46xp//UcJ4ofdJ8nHjZ6O1LdQVHRV69RtOuS4ZCBRyIjTw6qhlhUrdyaWlHh4RUybH4XPGYgzUp
XTMGygKte6Vj9Vo/cKSbeD8i1geuA85i0rX6oOIr4ZiTBdLkIZkzCGc0z22wEwr/+mbR///j91Fp
SbM2IA9hFg8kW0k59jR3myBiPsAfF56XJHXU5PvC7TDdPK/KGxizckrbj5He0hzuYXxUnGU3FIfJ
ntzSG3fxjyThrN0/7NQbHrN4mlJHvToDrwb5KGKYlUfJ+OKeQqKbmsfuu/3iWMnH2CNJNjKhy7CY
SWmZtIS08nIfocyXyV5+g7wOTfc8Liy6P9f2j7FKs1kvsjpBxFR7NiqHKIk1El7l2aZr9SYXa5fA
S6oi6QG5KB2fcaTjvMtnmiiCnTU49xZHILYlXe6NpZBSCASyGT+Npl0N6pJUjp3res+Doaq6Mhry
VMRSW0MkWX6I29upLRFv4ejf9tn9q37sOC1l6jv8AwwpFvZl0uzDvuPEm7fEMJEFVQgYR3XCdnak
c6yWqYni1Gn6Uo8XKZWtZNxfX6rNcN8ahFmrcFSiPO2QraZF9EGGMM6wEy+9p/mi11iUsTW459Ek
8gRjnEIU1U2trABTjMAOIoYnSZidKe05sm1t0Vo0+vtKDeYOcdOpBYw03nTml6LhJKN436dirr6v
5ZhzHSf4/mzeaOld23CcEmpR2OO//vsZixq04VCHFb6f52p1SadAt1Vt1E07ivIytsdSlH9Eg4QS
fRLpXBeTt0mMfc2yLFyEEOj6N/lQ3hgeLJ8juLoTPUI3HOUr6DOd68rIg2RMbDUaqSEuVGBxX5E7
kFYrE2dNt6iejfWiMjYV06GNZEaFG/L96l1zEl3tKbncl7Z2Pz6j0zW/7c4Fmhd5D6E/PMQfNpOg
sgYlloS+2N8rC5kG2ZxoVYhyoQ8h2s7Ufw388XtkZ57ggtmuBGFBGeDIiUcTITrv+tpuPhlQCv73
D2AOOmgvAzOlVcz/KnQofXIq94it/yfxo82NRJYW+WCUyCJx+l7YoixmOvcbPlNvN6fmgVK4oyhg
duI9qI0ckHdMlnn7ic58w1yhMuedLFMvtUbcwcM+yfJTEnF0hycV/X113s22azKpSDs77O5n5SbT
j7nOgdj0d9cyMGd+0ANzRk8CEs5Whknz2q48m3b7Z9SHK1qhFz9x1GLLRzTxgJMws1cjxof+n1Ef
52RBXQV1sOcbycow6xYjU1RrdOjIlNipPdFKI8v4yUHeNJ8rZEYhqz5ppmYGMtjC9/GxumiiVdq6
I3xtTz2iETNK9XjSbm7hCpNVzBkDyEzyBzPa677oSphI04kghmufMVAFgVyn8HUewfL2GqMLQzXQ
PIk+9PeKk9RhHAQtNnVQf5LuMTRu6l716l6yunzm2FCqIB/sjPkXi21zUlUy4pzj6BnBsivI8tAP
yncpJIds0X5f38HtDXyDYkxahVYgJSkhVkicOr6VeCNCtppBUXH2BsBoSJvqPaav/jFZo0sbaYcY
XcmShcD7TfYkXih5JTmiIzm3qNPPv5A2Hxnrv4DRF6EoBlAvwmqL/uBkt4qTeOb9dJfcNIfoTr6/
vp5cNLrgKwPTTFKf5FRPVB8TRJzkEpW7Cq2hktv4cXXg3Umb/sVqeRl7hs1Ddog24vVCupMLxVI7
1Svn1lrEYU8Cw1Il0+eIyFNPxr6ZnSApwgLM5CQfGq91u315FzkIIIOKXkX3FeisQ0zc5jUMbR/8
N1WiR3S1tKVWRpkUY2kbR9es/jsNREaO+rMcLfFSPSpoTEklO+XZG6qh104j49Eg9atNIV1ioSEn
IQM1gSjs6jA8LIm6kyPxTh8Gu0lhdYP2Nte+gnibU9PGO6SM7QFl26KG9Awt3XPSo9qV8/3rGyqJ
4vuFHQrwvDcyvl9g1gxafxtp2k8hDdRzrsYNQVBUjaoRjLPDZGo23VFP5aDmtOK1mqV9HQqWqPIY
zTZkAYSCCm4d7bBofX0vixqUTYpmbdyF7V3QD1aivrTVl17jHYINrXiHwxyCxgybro7Q2AjfncYR
QhfTjwiYLs/JDTTx22e0/x0go/1T3CzLFAIQUfjGomGt5of8kzwAM8dgtNwxXzCBcHi5ftg3zhxY
yRGJxGYR8oHe0mjLPsHgLwSpwzuJPEzVcUk42seBYHOyeZ03S5PgPkfNtx0Ggb8YIECIueUpm5rx
JgqbihV1bVAFWn0a7Z8NS3jGRfB/pH3Zctw40+wTMYIESZC85daL9s2WfMMY2zL3fefTn4Q8v5uC
OI3vyHMxN4rodIGFQqFQlYm7UAfuUxeNqKoH1l9veTi/fFu54Hr9+FdYuhhB36DfyJl8zLfjuXnY
m49MroPVwNuLRfC5NjfYykburIsrYyjR+o3iTKbZbazuSB8czpskWkbugAuKPpRoA4saGttt9t1K
virWpSqqRbKYxkXddwvH7WOkz1Q1GAwb/QH9BihpmLqEsIlXtGLcPh6TIrZk5n3pF/aQxs6UwG0w
iWraC1g4C0f4KMK+wUfLMPmBUSOID/Nd0FCit9AlhXykKG0kQ9ltv5M8qbWbChqHxrHDs7b/iWsV
VvOEyZ1hspyHKC2zHCh+Xghy9HZyz7vF1t30HQT7oKvTmbRWEylvQ6nO5BJ2OT5mF6yRqNiJlnAz
YhBQYlC8k2BAlfONpk3kqg4Q4/OmcZcE36yBZqA52edNEsFwrjFXWTwEGTYTpk5sMrz0eu62SS1A
2Q4RK2u4wG5FfZMkEqxhrzHpHpUEJ/B7H5TTSBlD9xOFO4y9nhaPcwU9kLPE0NHisLS7pGrsedgV
nSkyiv2jPzg51B+ggoS2OZlvCFnUkGYlwdqF0HjN7Bx9trgKOpKn3msPpgreSmLL9mgLO6+3P9oJ
mAtPFubpe5Mdk4oCOlGaehWGkFRR34YIhfNAUMU1ZqwDpR0WuwueiojapBGU9Tcj7WoNOf8L6g7F
dsqyJfBH9dc52kU1dA71okGkzRC4wuEcMFe6eMTEGjprekwLo5mylQQNtyJv4Hwu1+e+WViQjel0
o9LhMFZxbi/NdCB15o5dJDJp6xoGLz+5AReNQP1IOlkG4nIDeU8wUoWe4UFznVGe/w8PSwJ/0LgM
ujW6JloIPpW0l4/sHKluOgUVmGKv9XYNrvrEK8CJsjsfoAQOonGXdzVEwgZCaziI1vo1ZhtQZNLL
zm1mAZDAQzSWDK9ie9YXixS8HZLNjzK5MI3784aIfp9LW5RYSTtMnOARFcRlQfE0zU/nAZiDnQlH
GhcVosiq9V4BQDt9G2XJ1oYXpbnsu2d5+VrOgid8kTVccOhR8wgCRvmTLoWto8siHwTjiSIELjJM
BnoERlZ2UzS0j883k+WdXy+RP3MhwazCbDIiAEjlYw7B1eEimf45D/Ef596fLapxQSHLdAUzdsAw
QK5DvAUdU5qdHn5PCYpFTEQmcREhp/AvWgOOJkdpOBbWQ7cItslWm8066vBjo0YyaT1ll0+1x2RT
89hepVfk0PrRr+jL4Jn+eEFyW338+amVxPCeidkwgrnf99uTzkMqDwmoM6bQSyGTi3awAOUY9W7G
MORbUe1T+SQeBv4PkQsIYSBPuDUC0TB+FVJ7ZdTJk8CobR8/QXAxoSRIkkkBiHy2Zyfc5x6jCO9s
0tv0hnXrWm4uqDCJINnfV2GuTHUIvy2ALGXPCm/a4fW8Tdvx+mQSc9HV7ydSYFo1we+nFI9Do69a
o63Ih0ATtMqK7ODCQ4WYk4YIqQ7pLxXzWhO14m7n+qvPz4WHIMOAtKXDEOgHvPVQdEcLM5b/y7jt
Vs8G9tRp0bgwIc85hssjGEOvFl/LbOpkrnlreVroMpK45Ft2ZT2e/07/kT2cMLlY0TeRNFC2oTpX
ixymsSknaI+NHxVPuxCnD9uh6Q8cT2sQD2B1CQ3AmZ2/5M96vOwXLRFkkwKnePumK+czyJSEaYt1
NLRIPeZBTY+pZoqavTZNwTC2ouGVQgah5XsXL/IiKaI4xxMpoQ+q1eQ2ul92oLgQWLN9epyA+JaX
atZkDI9gzVhrofQdcyuueak9zD5xU7+WbdEjm8Awvu1FV9NFKxXg0XiyKWF3d632eigOC65Om99p
ZRgXWmWj70pLwQpa5tMyfJFEw28iQ7i4ika83ipaZkib2aZ2l1r/0Prl/AYSYTAbV76mKHWR9gxD
ii8b2e2UO0005yN0APZvWGEsGroxqwEYqgTS4twLvfAK7maCbdfG+MgFHpREvQ2iT8PFVd3sG8lg
+zSnboPSTZhZgo8vtIqLrEmCKc5hBMRyE16rfr8LDuS2dgdP2mn7/+FxbLMYtfI2LroutVzhtQje
Njyn10aJ6Jr46jVqyrNlt5fUn/ep4p13ju0saYXJxYhWloIIQ+CgL3OCXWq4eCdjfX+Wqz2iZ9ct
QQs7mxjYF13at8P6CdjkbmnFGKdKNGFxR0e6YT361vUArtHywBrlRL3Cm4f9CoxLypSiVzPKkolO
T29MEjtxmd7WAblNJOkgWNHN680Ki4sZo45aS8u8pnNlBxpfjm76lmNcEdVOL2WExNhVX9qv0636
UonIhUQua3IBpVVpo481wLNLs7F/i/CoV23maDfWrvAwRdi55+1lDvLhNrcylwsvcSjPU4M5Gce0
PMnam6lHgUwVlDeH1qbyozQ5f4fIBZu+aAYdGiVAHEf0jMpZfxiTkbj5WIcXcdsgHlhWbMthgkku
c/r2GXQNtM2QD2TkLe9DnVln8wLNHIRTTXsa+skLmsmXq9AeO/3aCgx3qouLJC3887DbHnyC5WLD
GJao2nQs8zLjn2pZ3Jq0PxpxcplSWfAw+B8x4YTFxYTODIZEk2DiF2lffsFSsk41000v0X4MDTXN
p/9D9Nv2oz+gfNUGStwqqSyAtq32UFjpa6PJh3F+pcPkjFWx04tpNxmiGL99ipxQucBQVlGf1gWe
sTvpOKiHJBJEg+3D9/T7XDCoNUoTMuCzLXL2M8imO0tuj2Gll4KzSmQHt+9JrRqQDcDq1eHdqPzM
okQAsJ364+XxX7/nqzZJn4RGN8MSa0+hB4I59sxF8Ya6QwWvYHdAEwn5Z2orGLwwMYGhGzrPOadp
qZb0FGYZEi4b9LtcCaLX9vc5AXBZRF7XCXjtYFWqqtdqpxzKMNzlwSjYvf8Rl084XNRQlFKisYa4
zLrCVPeNen1fu6PLnh4z8P+ejxZCPC5cqNL4b0KmDa52VF3la/c9bD3W4KNgetI6zPfnEbfj08lA
LmbMaYRxzRELKY+LndCbEByHEb0Ysl4Q/f8jOv1B4i9oaT1gWjLHUo6O7CwDsqR6N9iBL/9EteU5
ZMPKT+rt564cJ1QuUOQReFAKluEqYNVMIpR5lW4fJsn+/DL+xzY74XABo9ICCd1CwOmPy4/fnEmN
5YaXOjjcGse6pdcislfBl3tzpVXurikBpTPrwqyUyyjBZo47CM4dDWknME0ExGUKstn3uCPANPUB
lOF4iEqRVGfoADM8WrtFDZYw9g4VCqnDBZv8rWV/ZWE1DpXVB7BQbZ7N0WvwqqKKSF+3A/DpuzHj
VxiyMuhGpyJSxdM3qXkwjOfzqyf6fS6AoFA1lBASQmKnvtYJWP00QcgQAXARYzZpUkOLCxu473bq
bLhSnz79nQ1cjNAnDAROrExgao1vtcuFrFGBFYJP/dY1vvoMZqIG5vAWHND8mpg9rqBfTEwXnTdE
4Ml8j++ckKIu2XVCzr1xvNPIdWAcaSvoxRGhcKEgLJtOqw12Nk3fFj2yI6OwJ+UYLJ97oDsds4TL
HpoSJJgZQ+pczD0YPhpdLyanstNb1BGFgn9brHCmvILjAkEya7WS6YDTzNypo9gNlfnWKiU7TSxn
7nVbypYDyPHBz/x6/sOJ3IP9feUec1hIc1nBybXlsJh+txzU4VMZ359AQLhAoE0J0RtWbmmDr8WE
V2LlV9yKuiHYTvl46TqBcNFgTgdFStjl2ZDwvNlejJj8Lm/C/qbIF4eMfql8hqsLovegkmTKymhs
53ykD5S5XlQw3jXuCBlIJmdEnhTM8GPSIvNlt32Q90K5FWbHBztXoJynDJGRjKoC0Ohy8IsDurZe
IVPlV19bP4C0BWreMeY7Yj/+ft5PtvOnFTDnKFmgDH3EbrVyfOg94gwPkW+6w+xIBgQuiqN1EM2T
bMbfFSLnN2U1KI1SwdQyfG7nazUSZBab0WT1+5zL5NlcNTXF78tmsmub8jEg2oFK4a5vRO1H26Zo
pm6qTJv+w1O4sejJONYwpflpJEcyCgIjO4o+esXp97nA2Kq1FIU9fn8hP6w8cercAlmGYryM4HgI
2soe5kjwGrW9eidIzvubjCTqlALSUHDTR291fkiWb1QVfKTtxxxU6/9v6TiHb8iA5maGMzrKM/GU
fbobK5tJScp7dJSe9/LNaLgC45xcyYahKBu2juODVO/M6ElNBOsmguC8WqZ920DGG7dG2c00x0iu
qKj4LPo0nGMHRqG0ITotwNJ1mWauJGMse7pqRD2QIqfm8qOBZnimUSvABDeS/KiL+kc2Q/rqY3DJ
UVGA3bYjWKkeuokVJJ/G7DJqviTJ9yW6n5PHkYrYbLdLsCfIDy/kEHU1FguQZGce2511bZWYm/td
9FVUuxWxbW/NxpoyOgkgU2BBg4an2x5opRqRBJLW+It1A6JM9lQw7McX5U45Tr+gyopCs6iEsJ1t
rEC5D5cRqGdkLT4cBH2utAmlUGX6GbbJde2mU3ipVq8zpLYnffA/sbtWuNwHzROag/IJfhlO1RHU
tRfWEtxPg4gCcnOHnWD4OnocxjWSLcBIsrErcLEKlcVVa0HVc9tXVjDc/TemUd8a7CRW6/2o23Rn
+LEHEZL5lo3TiNnwNrfbCo+L8Xmag9g5Zrt6TKbBicJSBTMsRE5/nP9K2z4JxQxDA4e0pukc0Jjj
8Mg0zFvoNmPIzlCbUXM7dcYej8yKw2rm+s/8E4P7rGP2Dyp3nsTBVPfxDNQ0vEqJPxpPVSe4Cm2u
4AqCO0qmMBnlsgdEXoR2Md1Qkfi0CIA7PiTdglh5hNqpakh+p4z+MsqCE2rb7QyiQoxYBX2+yWHo
vWaFkoqIUXuLL3usl4b+7H3GAIb+HUG1cXMrWRYY7S2imQqvokHypCikER1DiZyrTjOOiguJRmsf
G6FI83g7wVz5N+cActjrIU0RlQZffaN90e/nlwUcAYz1NnkVyk5sfqwVHucNkUaSslywn+b8gkbH
en44v4821043KeSgocYFoe33NytJptJkmXAGaRjtWQabkbXDhL39dyicFVC4CfNGx/2tJvKhKRWn
r/I9jWaB220v1skYzuvSeQGJQogLahXuFrwtS9LreTs2c5bVanFpUVvWKolBE+GQeR9X0GPrbbk/
Kun3v4PhUqNeqbLcVLBcRaPYQ4/mxzS1h/LrVFmCFRN9fu6Q7arKwqMUDGq75UoqSyTIizckunfe
INGH4c5UvBP03RjCIH25LMlrLX3qHeX0Yfj6UZbSblHYK4dcIB++Xca78wZsB7QVAHeOTtoUpHPP
HpzceHF+P9CSh2G2ZTfxjBcRyet2PXmFxx1veA0F9XAMgzq//rU8/64oTyFUQegNLrIYjhPRbAq+
EV9MMpuhwWgXvlGu7Gj4s5kezy8hc6UPt7+VRQx/VcNR5r6nI1PxAoVLJN/r5DDggCuNR/Ce9KIa
3H/E6T+hgB9hXLphnssJ61c2tvTA2BkxzT+EdmaP6ttQSH8Bqa3zFgo2E19CGseiLBUJFrbD/FjX
4W3Ux17fL+7fwXDRIcXRpgasmW+qrrrqWIFArdmdh9h2P0ZZASZlgm5bzt1L2VAHuQflTnSY0QwR
OVGKuZPY6WrwWzbo/s8cVDXPg24G1xUm5/JdW5qGpgJzqO7G+joaXklX20OnCXCUzSvbCog78+Yw
yCj4Cf8di3Oyh/Javwl2GCG7Dw/5pZRDOZc1Yray3V6Ihs3Z1/mwDVbg3DZQJVOSGwPghmQ5eQz2
98tRulOLHwIvEa0mc9bVdiNNkSyhCZxmLMDskNjgaPJo6iSDIDSyf/BHg/6kxLyaUEwqMkKQHqE3
ojauapjsFnywzX21yoi5lqPZWhQzZEl3ov/QlItwuQ1FjIECI3TO34uq+5fCoe3ym17PHoYwFpyB
m1acslR+RJfUUjpXLQZNaEuvrBIynZNyU4AB8fwu2r4YrXA4UypwRQ7FDJwyPebXytvNqLkI9vml
dUd6cCU3jngwYDverlC5zRsrTaunFVDVG6V8a2Ay3d437tpLzWf65J+gDITi05+cn5+NyxcDo+sJ
8BKt+CUFdt9iskuwkiwO8J6NRiFKoMkImQa+7DFnizqbEbbQctN7zaGF5Il+rV9hSg2ci5Yrmk7f
2rFrOC4XazB3rJAYwxXdWIPUylMIngvrR1VUsdoM7msgLhtLO9mYMjbg3Op2+YUeIW3wJt9hPEnf
rF22r4SyO1u+v0Lkix1kyINMarCS/azsDSl8siqMZw61oANqaxevYTjXD3Iz1Cs2aC8XmJhE7hzN
AgSRIZyb5/KwtNUCQ+rhvlAhY5BeavPyiaR8bQZ3Pk3h0sQQT8P3CW5pCoFiK7Wr8p+/826TLebq
gBjnlI7o0YdAiGJXl6ykN10031G1np8XkFW2OKHc85CixWN/XyF2uRaaYQjEab5O0+uqvVerp/MQ
Ig/gLmhxARl5mVEFmBNxjSJ2c9FJsWkE9HVlKGNBvoWfm27NIKpJoKE8aHT6lVlRMB90JHDDAOf5
J4xZQXHG6ErW6KkMqH5wk/ygibprt02xNFz7KXI8fuQpG+VMigsVhSBpceaUuCb5RXNRq95mWLNO
KNyW0cumSTQFKFN43zSejocEA9fZufp6frW2sjpIbqG1E9wNFoR033tXAlpSK1ywWnmufBsNDE2M
oKUoceIpaDDqmqulkV6TkT6eh91axBUsP0MhFRUUl5k/SNaxRFtr6reiLrStlHENwYW1uZVyq4gB
YUlwhLG7suTpsEj5odSMA5KKH39nEffB1H6w1DjUkW6FuV0Wk9Oql3kjIvXcfDJbW8VFOWoEjZJM
gAmuike01h3Vq+5LgssFNCsEgWcrKqyh2N9XgYcokVZLzDVGcjdL+1T/xLDq+veZj6x+f+kCYyxb
mML4hRu595Ve1K4tcjMuFrRdoRgzM2HJnhq6YPLNlUsqCDhbV/S1HcwRV3ZIepznfQSQIS92Hbof
MHfkWhAJ7VvTDlIQEQQiqqHNdJXgTcnUZdPQP8gTt0QzkqCSWB2/iNzZk9C1nL8WX42rZUSfJRtk
UH5Kgk27Wc4hECOyIDaPJy2ZCxaamuRTHMh4XALzpIZOxELxwgMEL73Mi7zS9M9vqc3YdILjex97
S+3KVFaYniIUq4/dPkU3dnIUErGwPcNnrCuzPsyn4bCwEoUwVrHBhWzoGzuPfKvZ1m6AdDm9P2/W
RtaPsjH00qE0D7lDqnGOnwxdUkGBa3LyBN3FrComj04+2uYNWKPAmQvpUNHU7EcffQ/JbYQqIySZ
MD/mpET3w7D20t5WSyRI8j63rsZcEuyJDVd5D8htilwDYZSRAhBP+z5jHxox+g6ed8YsYl7rAs/8
GKreo3GXABpDmrdWQsiIgMVEuwp1weuS8JNxnm9ZQ9zKNT5ZxnReHfZ8bCyY+4CLMK3X5IrI3nkv
EZjEP1criCqxBfkLR89faPw9rgW/vxFC2Jqp6L6QTUQQfjOPrUGnJE0mzF8FdzI63BW7fB1vUepz
p3+IjWLV7nNeyASHwQ3xUYBaK+Zy1GIJLqEH41GN6sEPhu41SI0vRov0M8FET24n3TyI5Jc+hhJm
7AmZc5CeSl1dtHAQI7yuiut0Prb9zmiheUMuaHFdj6l7/vN9PHneA/IOo4RQfDJhqrrcmkHtz/Qm
yUQlno9J4jsQ/oIY5jO1shhWKfFg94tTjdleRqPYHAq285YzQnSRQDkXL4V4LXx/xJEZ40VxZI7O
Yr6MtVeJuLY3nXENwGVPkamWZloakJSBbOBwqHfNRVpcdkfWws+KitYhAkOR6OVryyvQJMZOMlj2
QQZbCawpaUHP4EgSCnD6Ldq35vIQ5qVT6DMKxXfilqePZw1Bi9gJknPEvI0KE8okIyiXxj+sbN2/
gVF6FPFVfUyC38NxbjiASCqMqT46RXKjEtOXZlvrH4c0s4Nm3J93+U0nOZnGvybNJinCaIJpHTIS
8pUOX87//uaZslo7vhG5Gvs8aiUYI+8qNLVjRDXyi4tuBrVO5mFmSrCFRfZwPqmZYDDvIthTSrNX
jM2v0pjuPmWSAW1gC0wDOv/iH6CPT1oka8TTrmMiFUA+P7vJjB44sGf4xa7SBTt5K2RoLHMkUEjX
LZ355ypZNbM+GyEMh37npMnACBKm6ESmy9zuJasZHClZMgHi9t4m4OvQTNAiUZ6/OJMI5klmhMLW
yx7BXg69ocFWdqPPpnMcsCd/Rh8bbn+C5GmMlxF6oJ0cMEiWfSR+P9qtD51nb0Z/i0gpaivWa6pC
wDqA8PhBSo0Y8SSNVgqWBqN8WhA2ZIg6zKb5/11Fg1ErGC50aFC6UFoKGKuGNUlmS8vVEAo28WbA
WIFwAQOH9ljPaTY5syLt6hCaL4udQRNO6etf6ZI8nPf/zS12QuMl0uIozQYjZiaVlR3LkpP2onq0
CII7ukb4ZB9GMCg1R3oTLVTxCqqkomxqG8aEVqsBvtIP4kmIexPeapFNFT+SQ3DHWqsSSLIXe7AC
yD56K3aimfJNrwMHoSYjemj4MO93Mq2VStFSHP6k8JQM/GKaHcpP57/PZt6rrUA4n4MmPAgP2d7t
j8HV72J+YfqZCalvNKt56oshUl9hv/j+MgYvXyFyDrjoEhSrO5jVoNmu9AICesr+19jUdqDvyizz
z1soWEV+ELfF5EZoJoArBvRW61pRulShxy6x/vk7IM4Pi2ROVCvASnbmXkeQjZZjI3x82fTC0+Lx
bGljq+eVxbJOTbmi83VC/nK1uNNjlK2oDkqslrXgaXSQ7KBya0tzzy/VRpHrnQ98mL5tl5CCe4cd
9OxQLHcoDIWHwatxIualCE20aMxFVkfi3Oc4DxsYNR7fdI9viXRgrELdfQTqvBpkHo/CBrXNzHP1
odgxvcIMY9JK7QhMxjH71vfuoyF4L+pOEXk3FyNqqx2thgDGDJ2uQd+v8jgZIi2trfXTZQw/UNwM
wMvFrd8UovlZH8jkdMFsF0VkZ0LZOBEEt1wj1cYSoj+smjC5Zu5W8InYUXe49ihO6TevsSvsJWK/
yQciXZFVtHHgJRPvFu8/USbpSUmIglP9jZ5X20HxMfTz/bI3nOCBNlesd1E8vrkZctG6CJ17MBnJ
hGcqn1u0/GjBiFJDCfaxwtpNlyoGI2q3IsfoXnabnWjwaMtLdF2zWP5JicrPnUt4QM0h8gy+A+N7
F7xU1sOoCaLfVlqh6yZrakXtkPLzVEa/yJWkgByDgvVaNfZz8CM2PWxzu0Iicz58bJtzwmLOtNpb
s95pi2kGEzRxrkewc7TTV4waCEC2NvDaIM7pEWi1sAtgkDpFZWTr1FISO4+yRL+pyiT9lUvPCt13
5V3ddK2oZUrZWk6IgejWmx4QNt17E5tcXzQ6ayy/nVzFrSEHpKl2cIki4nTXMyYbP9sVP7oXIhII
2XTPNTSXEUwGGD/mGpcwslN8picNicN7LMORuPI+EM72b+38NRyXDhgVGJ2aCpZmwzMpQF4nR/og
+Jab5w1e80BPAfJ+nfJPekts5lNvqDg2IWLHFImLBCwPChOl3DeF4D60adEKjLtWylMyTokKsLwA
ecyrZP067/6i3+fOaKlospCkWDGdeKpOXWMSzXps+f56ubgNVg0qxbvQ23Kx/q9h3/vSrtsZh78z
hNtic6VnfUoBM2GayniJBtF3F60Ud6pY85QEFHxQjixfpbiELJboW2+WLNZLxW3UGl31YJwCxG8m
jMQ3D8o9I+GnGHFbRHFhK3deo3F7s58qKTRSoPUDvUqy2k3IdKtoj+W0HBMiIY0Spc8iV+C2JyVl
jEYgICaX3UHdG9eMKz87ik6ozRrCyjL+KUiVGqsGaQmrD/7mytdKn74YnvVPhgyA4Lkrhljy//c4
HyFrUC4D0FNdniRmHJXue0lxtCJ16PT9r7z8zYPWp1XdW8pUAyRTbgf9eZoEVYPtgE1UVTV1ULSq
/D0xbrvMUnqUVqcb8DMfCt+6xhk83wweC28Qnvh53qBtnyfUwEWYETHy6USJIUtaKAhAGLSDrmoJ
DkZnapwOhLBMdHcuBBZubuMVHreNY6tFGXwAnkRTuw0iW+388yZtZRS46v6xiNvFbVtFIJ0FQgFx
oaGmtpn5iohKTWQGt3kNSQ30xgQIWLU6ucEAn2gCdqOFDQ69soPbraVktTpp2EoVbwq0oRc/oTs+
7Vz1jvgFdEgyJPH784v3Hw74Z/X4vavUZlnKIzw8umy9cK/u46s4cZc7GYiQS2scQ9BYsIm4Ts44
j1i0Zg4jlpyx1wTiUKd/zR0DZF6lizaQg4ggY+vL6RCEMFUD/2n8Sxo6o+WuDZE/B/Sa0hRi9GYo
GtXYckEd+no6/qejCM4dhmnfIMNklyxNNe1+uiuZJ2aCUXO2Lh+uPAarRCNDlz9IxppFnARo6UTt
ZajNvYRJADfS1O6AZ7vBGwuRZMy2TSc4LhMCy62+xCFsosjrSOtPGoaDLMHeFdnEpUMjKRcrnGCT
jGfn1s0nxaXQ1TBFdcbNsKejmkhRjcNDI9/RnS9l3uWWNjl1Y6tvZEbDfpBZHjnbxI2O4gHjreMe
VzYTEnMEhLdvHfuro2NpZaW2KhNPxHZpPy8uI64bvqr74KD9TH6px98cSlGy0wWZ2X/Y+geZf+op
ZkWuITCEK787esVLvSMYjGX0t8Xxf7iJb+4vGKmpukJRTODO4QAUhHNadAyt/AKuUDRMSE7tWt9w
hDmJV10J0w3mefxGoGiU1hUNncyKxTlNoxc9USvcwedjsMvxYKFcyw/swYINyJLFPh8ht/YBioom
DmdTJx+VrgY1apSyx4U1a+0SgplziqdcwTfbWsQVCN9In3UUDZgmQKayiiFbU6T21PTeeUu27qVr
EO5L5XUZq9BRxXUQMueYiZss4lRFbNfl1RDcn8faNEjFbIuFZ2l0L3KHchjiBatJW1b/jhvXaBvT
lizRXIAIhDuU1T4k3UwaEEFG6B1TMSNg43384bwlm+cVmuX/mMKdyylRFkiswJTGjdAt3zts/iDf
DSizHiYPHKp+4HwGErJqkFaDcCu6/t9XECKIakzTArbJ6LD4i4tb3EVna9DEVKHnFruK4GTZNHF9
j+fOLzoV5pRpSD1+TwCXuzmxyYFCRJjJhFu3oaisu/Xl1oBcDqDTKlCnDHUKC4JTEg0gzYqbkcDf
NwMhI3jAqx/4UWWD/StWIZhW/Zzo7I2YVUNUt96Fw2GAxBDY4b1acWJhVZLtID4yrQG5dUzmWcnA
4IBSRbKvDpoXQRk5y/FaDEbYm0/dwFfWcWuYa/EidzLWsF28Sn40Rc3HW2fz2hjOCZOigpg767+Y
9Nnu6bOGF+lZ+2GZ7nlv3/SFlR3cLm6NGQcoxM+dNE5dqQ0wFSxwBJEl3A6WhyBQG4wGOEEdgU5B
Gr9J9WXbCXbRVnhdrRff7xPQWVHjhdXeqirVXG0B7STaclC5wNM7utAmGt03ukUE59N2fey0fnz7
j1zKaTczP9Bv0P2G47C4KA+oRGMkShSY2EJ99G+oHCORAvEWn0t3Zq8lnURQMLHAqB7ilJLor0QC
SUWfN4ETFJHTh4utBqkmCInbi/sHmb+mzIEVVmYKZFObXqzF+kqb+dUcoh+tQW7UhogGKred8oTH
nZWVUqDsnuNaFC9e2N4UInFL0e+zHGcVmojaSV2OKUMH46pOoUB3IRc4PYs1Z77VW8xfIXRpIEld
DAvyzh/Dn2ro0/T5Mzv3tEjMyBXEkhIrX1oYkeNWFZS2qYuSr+2TCZNq/3rcW+lpBZGFQdrPMSA6
kNVqTubnjvnIOrKY6GPgiC49QjwuqC5aEBv9BLzWGy7RJ+BHbrUv9tjEKI+ELnRwzy+hEJCLsnnU
q2nDqoKdPz0zRUvJq8B4D7ECRrKPh1xZkJmJ/IILt1OqQalAg4VmZT0neB4uSHbIiS6IhoJQwV9/
lFoiaTsARtt1GDOMWUcRuouFl4HtI/ePg/CXHUwo1NnEAgNLXdAc7i8FKt6yz8pnJtmf/1qCXcu/
OlLa0SZtACaPXhL5JHk8//vb3oBMU9c0hZUS2MdbubsuVfVAewV5UWSb35pLCwW64qLS7eiLtMv9
0M2/ChA33WGFyDk86BvRakzQ4h489bhLNTajaA6P8wtRcAUBfR1yTgwCuaL5lc0zGY0xlqwy/q23
lVhZavTRUBYS/L6KnursQk4St5sOWiu6+W/bd8LhYlRbypPSsKoaaDbL8TBlD3Mh8IrtPHNlC/fV
rAyyN5Q96kj7xTegCmR4yy4/6G9P0KIpYZFB3AdrwwqZcwKw0ryWW7vonzRFcNiKILiYVEM/sK16
QHTkdcBgTlBfTaKpxu1y52rRuDgUBqyhmTlAdKnfdAflAjN0eKCYf85+YBM7vjFFh8nm7l0hcmkg
CRWz7WWYpdbmZZ8Xmq21/ZNgP6lbx+4JhI9HeUNIO3QwS/6GWzbdpfvE1w44QdAmDdHbeS/yB4FV
fExKQpyPUs78ofsum+gJzL8LTGK5yIdMYmUS+/tqq06G+e+LYgZFnUvVXSBV3VE3eJB2DWbGhWfw
pkWYeyCsWIeCC4dHsnEMBhCrODV40I7RoTgwGuBqb1uTN+AqlfqiTpztuLuCZF91ZWKqK3qkjcih
5d30gx4LHPu4J3xJL4mfeeOFEG9zSVd4XFQq9Cacswl47YzOYs1bLtLdrNi9Xx8yz7oV4YlWlAtQ
UdOH02LBR7T+aaaZp4LG7jNOsrKIC0tRu2RGy24hTNCcFeW6fezIN/PbQTyI3lJFBnERqkvnsOl0
oFXS9BxU7V4xBsHD1eYBtTKIi08GardV2AICjSpt9CvvE6cEc0Eter7aPj1WQFxY0sG0q8booQKv
HHsPweQeBJGDy9mnfiXWNT/veWj3ee/pjSkNdVHBrPHYYTQx94JD9FUD/UPpZlf1p07GP7apH3o3
8tksRnYnbtwGMjieCjHP2u1+vdWxfGH9ZTP4ruC4yKGMeTEYzM/n3b+jey/gR9IwNEXcakevw+8C
rz/vh6rMxQ11hnZeWCNUYVMVKPgsduS2ukMxE+61LkoZkLeQWvc8qgiU/X0VrHqlDHWJBY8iBhNv
Lz0ppSZw/s0MYLWQXMBo2lipIGyH629rupWk4w78jNdL+7whIhQuZig16jEqM6SmmUtwv9O/p7Lg
HiLC4CLFpOWxNKXA0Nr7mjyEwc0wChZLYaHgwwG5Wi0uVJQksMBdBYwShbILqH7DEzK0XuEZ/3vN
JiuZ1FZ6m7vSYRReIEUbmgsfXUzRrmoCvPVmT3VjL3xKLxcnAuVJ4IhGObdXE3Mi7DXEwOnMuV5T
53UW4n5SdKWhQyaQdG5Q0Um2g1ElgrnOTTBqoiMRpJsYxuX8nEZa2SUz5trG+HmU5IsqsOzJFFLH
bAaNFQz7Z6y2U2JVWlmbrAXD7y7ZMCxeoz39qnfZfZVei8jVN8+VFRzn9Lqugy6LDdMV4XyNwTe3
0ehTNKKloE8EC8h8+4NfrqA43zdL3SiCBvNL1oQ7eED8PqpjjCJOno4h+JiQb+f383YatQLkNgKE
fw21q9nA1JFdhOrdLNnyiwaZQuo3/4+071qyG+e5fSJVKVDpVmGn3h3dwe0ble2xlXPW0/+LPXOm
ZVqz8Z122XddJWyQAAiCwFrX/aGimiY2Q+FKoGCPpTaqPeA9IFC5XqLbOHu8rBHxffFdrlIxeg42
FVQXIs+WnyrqFkQYgyaUGfGyxJrShombvXQGpOQPeY7vzLHy9WAgAiFfit+MwbIMzNJzTFQRUbbJ
hybRTRxVvCCjHOK9vucGHu0vr9im076LEVdM0piUxwHETI3X9q9M9Qzj/rKIzU1BicRGAzZ6mES4
mibSMDGcI+JprR+Frwq1KdT3BQ81MEQkYViD136dWakdRRmJg2/bUVYqCJ45R+bAZn4qTTvjxMua
kp9dmW7v8bAdev//4Ks4nFfiBL8s28FaphjiahmXJ6m5MzAR5wAR8RDrAKy8vD2bFqD/e0aIs/Gj
lhTyVL6dEaaXKLFXVHcpNW66GdpgrkBL42CO4jV70YbK6jNcsy39c15JThG+WsvPqn9ticOdEiR4
qJVKrK4tXqcCsaM3jdrPjvXKrszNq1pqQl9ql45YwE37MxSgTKuAAUfXwa8HUjjo+dLMmI9sms9B
/E2mOoQ3VVp9X7DvsGBVVyYY4NEZHm10c2FgvVGQG6lpfwjjEMPVYA3df8AqVpFaWEdt7pcePOp4
HYtCR0/uGUAnGJVQbt+lVlJ4srQ6y8fYKNBniXhd5nt2Yn6MJ9gxcUA3x9FCiicq2m1v1XuKIuT/
odEoWaRC3hwlz9XI8Awif6TPdeW7whEX1wZqtDzayebnQB4dw/zSMmJzttftXYiI+ARW+By0AMj3
eQUzPoDFLnGZE9xyOP32oD1etoWtUw9zOyhvYw7EMERSFjzUWyxLJyR2GOYv1fugvVUz1Telvy7L
2dodVJFQSjctG7213BFW1tDMtZSwaERtO7pWsp8jFYS2jtT194Ww2mhjlJVcDz4nVuzSfY/+6mbf
Hy6rsfnCu5YjmEATZCErwTDrIg/xJCdyy2vdN1FNrMjje/NkWskSX7GnilM42MP/u06EvqKhZ6LH
cHazL9wm8aaECHdb58VaohAZlj4Juobvksw+x9WVVKVOQ/UYbBr4WogQGKYlai3EBVzUB49fzxC4
MUTt8LlFxa9IdK5NC3+3PJH72C7naJFLiEM67NjLQw8yEZY4dvyBpG6tFveAlYUzdKapYc/X7qTv
Wl5zO/JJRbKlcOuOtJYjHEl5FZU2+oPwIvB9BmQQx3awW8AE1KAC5/fMidCLWj/hiGr6XkfNGfLK
QX22tPBayl4MFn9lnfZ02bmIGGEJMQL4LOoy2JAkqZGTTIWzULxDpEsJYaJdKpThuPua6LezneA+
PdRu7iYvaA1qz//LzCC1fELACJeajUMLiXMdu2F2UsLRSacUNNhEhKX8SsRyMOtlKg3wLIDypfHB
25c4cR9fZXHpWQoQRftk14yAKywnJy3mr6Nh+JbZkvP9PESId5uVeYo9qG3D8jDn+nJECd7o1ZgO
xmodhY+IUbg+b70ml6QJsSTRMNuH/n+M1Rzjg3bVHcadukuc5ESWTym9hPRCxURc3yiQxO/TwUk5
VMUhPP7dmh9UVBJASROCiV5puomYhcrEPDlLP/jWkJy6GBgTfc32zAKQ4ZQd8ro4153laTFFgEwa
kxBl0sAeGYY5oO7sVsdqF/qpi1ZwDVQkYKfZUU/Qm0+Qa7MRoowdh0oi6TBe3Rm87pG/WtiuMnh8
upBPP6QyBmA/dNrZlo7WZU0xxQpaqodJGowLajLDFVP35tw5SfjzIzHtXxniDQxMaobV25CRxf3Z
jG130MfnyyJ4WPzdB95FCId21w52kgUQYYXZzTSHh6ALTtUEgN0yPtiLTNgmJU5wuUkKeiMc0KUw
FZXTBDvbMN1QO7PhbuivL2u2fSC8ayb4HLpJdRPw7LjwATZ2VPrcCU2wTF0Wsp05vgsRXM1Ohkxt
FwhRgi8RO+c2GOkOknadWqkTLru2OF6Wt30gvMsTPGscw0xLLayfvDigf3csAHcAtC6ZqbeJ//Dh
d0mCT8nWFGoZg6QC0PynahftYnfO3BSt0hyThPJhare44awSoKVLzF7hhpHYT00Hum+NmiWnJAin
96xK8d8OqxWtVwU9xjY/cMOz1PclE07raFwaTcuhw4jTSsFB+SRnhFFvXyE0gIhxZD9ZEfvoDAwx
9D0KWWiTsltfR48Ku2NeesxsF310/gesbSVMsAGzVKpG5q2HKdv1jYuJqBu5JC5F3GJ/C0ArGcLG
y2bfmr2JVqyywCDDVatgyp9QY3PnVyKEnQ9HScNRDxGW5LPiXFH4YpQKwr6PZTM2Sofvh8w4aFnv
Dd0AcpCpIbjECD3EWllVGHbYd9xHJvMg69ExD8mejc0LwvtaiV0ocaPnI+pZ2HIQ8uJ+NR1KXIs9
w5H4NdXtDyqhFLF4qnAiVIuWAeeb7//4GAXGfijPrDcJI9vOEFZqCYfB3Cb5jOZqfvOWXRUwnImX
105buO0/LYbM9ijNtrfLQPufqcjWb3CO6NNAW7+Bs2HSzlX/lA1ELNg8S7X37wsr1+amldvmzO/b
OWqMoeVOMbCKzVo+qmG6NxXiFWp7p97lCWuYgOnXrhRkdUGVAU+utzs/tHXDkYOqcS8HHkoUX9rV
adDU07xUJVQb9SvZcBv9yqKYijZP0tXq8Z+wEoG2kwHI6BDRA7WnDRt3wL2qX7Jv8Sw9XNaGMgQh
jNZmBo4YGaLm3FuCz4b5evn722f1Shchhk5tvUiDAQF88lc/gMz6SvrxBuqJPjUS3JCyOyGcGpgI
GxoV0hb9L2P+XFWaMxi7CNAOLcX1RNmBEFn7JdYUZYYLFdV9WIFybvC0liKEJISIV1+5SZeoq6GP
0u/DKHFS4yEmAfKoPRKvtnUQyRProAqg2JvzW/EPzdSBCow3Xv/7SKeY9W4SYu+dUchNU4VQKlcx
k4BRxPj7ZaOjVk2IBvmQN5EKNlpgJ30d6gmXn3tGtVFzS/o9N/g34thCGBgiPoiVYM0AKOjGde8U
yUuUdI5VfjGLfVj5l1XaxL9YLxrXeRUTskG1g0iHTvI9Q8obf+kO2rV2z3FEeHHMPoT03ZVH6Us6
CsGBzZ2KpkXIHPCCqPG+99mr0B7J+95Be0k1fhCxyBZChd3amorgirCn7ivpc4y2KmIRKYWE8GBr
04zGNEiY9z3CESYvduwvbf/P3AURWrdrOCs7FyJEqujd0vHQx5THUpqcunsNs8ENAMIbgNYjjZz6
Fczu3h8pqYvdd3aqhK3BlUzO41sWbvu1p+//Huuk7kbbsYPJGMs2LIb/gpKy1WqNzmsN8x5tOvvi
ra+fA+eX6EQia8SbG/guTaw6VG2fjooFaXmE6g0vsQ9OZjrpmU8u9AcKPHkzkKzECRWIClAPZTZB
3DC/jAH0M+81BCxiw3g4+s3NmClrmqGpmMUVXBsjfYHU6T2vwA278NDvjTvrrz5BTxcf0Kn2tUIF
k81jciVRcOzB0DXwA0JicuQJZ7YbDvZVudduBje8Y584K2/is9yJkg8Z50qy4OPRogBL2YRk/PMB
o+8CqsAbXLSG7sIddX/7D+N8X1nR38s6VRO+st0u/Pr34NPc+8z5G9grpSaOt6vwK+0EZwBJYWTp
PeS1vrZTEDBz4L/WHp8k49BoMnE/IbZRzA5qlmeGsUCcVd5U+nVt/ZztzOkmBzBnxMZteoIuYyTT
kAGHIKJG13nWgdatwftCrp3kRnaNNHBjy/502Rf4Av3mCisx/IhYnXKBWSUsDyrkO/Vj0N3V862O
CVPZAiH6o3I9DIfL4iitBM+TjTZQSgVaTbGnF6du8uSIuJnwX3xJI8HV1G6cgC5Z49w276bqpo6J
72/buI4ZJ+DdyLIm3oqj3MgXvWq5L/N3iekApCVeXFYRf+tD8OPyim2r8y6NB+jVBtljVhnBDGkY
Zni2jPrJWKgxXL4iv6/YuwgheyvGSreB9Ylro3lYxr9YqbuWcmNaGmHS5MoJxtaZY6SVGgRln3WH
U90OV+3r4AJ3HVcTCqyZWjjB1Ngy6nPEhdlB5gyS7mQFlW9sHo66iT5WXdes32DWWy1sMxbgEhxx
ihJ/OWiyDwQkQEEWe/WBUaNOG/uEUXQZdmeiRU4XSz4AZAP6QhgObmE9TBJq5RhcNebBS9Wvl22O
EiScwrEh50MEVGg3Lu+0/D6SrsspBMdATBjExhb9opBo24pW9WD2691aG/aTYfqlUR0vq0KJEGw7
kxVNYyNEyOmhSm5lk6i7UEvF5a/dszC6IZ2DHvSevPj+Y+x0N28TzwheLyvytruCl/6yWII9N4sR
FujjGjBRwimTDDDi5CBXuVoOSeAVL50jXQeO5len5ISENwe3JJXNb9zAfvkFfC1WunbN0E92hrWc
00Oa3kX1p8y4URLPWg5x419Wl2tzSVshbekDSetnHeuaq/u4+RL2eLP8/mcihFzFTPo2Bz5472rF
bV486MthCYk+w62I98uSCfnJUMly1yVYMpx42LQUnWvxdeVL+8yXjhR4ImGLYpduUUeKXkkQVumt
k4x3nbxXli9VSrRxEC4ltjfb4BEctRpi2vA+wdigSmz91s17vWiaEBaUVNZ7a4CA5nOKJFI7VN+i
zpl7Z/D5EKl8mK+i6456w6VWT4gUZT1YoEGCOTTS1zw45cadAbsIyEYD/p0Llq0JESOOwmmKemg3
fGdgtM289Cl1W2941t9oyCguEMKRNP73ldPWSzXJoQJxKbtvjJPZnzWq9rxVUP9lw4TAgLfB0kps
yGD7CgyJ9TVKwiZo6mR0zqlOeouLTfxy2Xk38tZfRArxYZbSXslk7rxD7XaFfBt2xqNVJF7dZDvM
nTiNDBCEvn26LJa0TSFosAmchjrjtunJJ3DUgHLCrPcWblS6/jYRFJ1qE1Vw97JcyueEOFJoS40r
BsSit9iRNMwgt58uS6A2UaRlSFFSkKwCKzrYaJwoAnQkKhjsi938nAPt1QNGFVnwItQSe0atJC+N
eYFMpby17FMQeJeVInxaJGeIMz1LRx7ix2ZXdFdWl7vVcmo1anJ16x66NkcmBI+5Wuyg4SErO86S
j5VzpAftJgg9cBq43VMCEnVCNXK/+NquHLvss6HWGXRrFG/EG9Zj+YBaEDoglczTkIoCp4CmTyei
iQhlwcJhwhwA9NTQ08DU0NVBYj0VZJDkGeaFIMmEiCIrjdWhUjegjtCjpNaC9tJdbpQTb+tcKDYF
SikhlhhVLGEaHivJJEQsJbuNmeRGERkmicjPhNhhS6yRzQaLlz5Xx/o+9C2vw5mW33VvlEzU4Cxl
/ELMsOUBJhJCnK5OTterztA0roLHrbDfXXYzyvzFKqFqdqoW8gNAvq/OvOwT7XrNMa9HjNvJB/Zg
E3CzRNzQhQuKDlgO3MJhHtK0a8rj2B0uK0QsnS5kIGNcGk2j8Lik/9QB9sWMa4ykBErqXJZDnGJi
kaeTdEkJc6zb2/jWVQx8EW7hFN0qtVxCqNAUkFDApnt3CsGWe1VpRK8LtVxCjmFE3VKDQKN3y/Y8
VzsrKPyq+StE+Lu8XJQe/HesQl4j5WObF9ADrL+V0jlhUBAbQlqyEAuqWQH+5AwR1vXocx6cdN85
nW85vEBLY69R+YQuxIRSssCHxC8I2XnZWYaTeXiwfYldgEacZxUotvJVsp+o84qIeLoQGsK0mmym
8g0rfhjqFVsaR6JKfcRmiURjiyaHZdZDRmcd5/CHKr3+kTEYQgzoyzozRrRuuUvyEE9XMvXcTBi1
IcSANkTvhM3XyGTfg3lwZOmopk8q+Nov60Ed5IaQO6AnN44Cnjuwe07jiCJ97HedY7o1upM88JiB
nJgqjlF2bgghoVvALhpY0K71O6C/xP6ceNpNeQa6r1M9mZi/JNQkTE6c70xjdIZk/JDtg7scs8pA
lwupXmPK5IT4sNh5M5U8nMYYHNaOcUNc5ykdhOBgSZM1ywG+r4JySQpfS/acV4QM0hyEiAD2vKDL
+PVavQeIjOVFIJ6/Y3eAnAbItVu/mjNmSakOAUozISBMdZxlCQ97ZQP0ms9Bs68ZUSkjRIjTaKwp
bA3gYIis+acyMV3GznrSu4QzETmWKUQFYEE16OyCmYE8KgbwStE7fPbfflpcDRPzLn2H2erCXOf+
phAoknj4p47EX9iWc+Ghp5594g9svexQSR1h4iKrU23P+pjyBJyld1q7S1viKKd2SYgLDWbjg5jX
mIPuQSoN0BxfA9Xoz2KByX/E6hwf5JjVwMpEejW+6PNfTdECZZIwN+4mF24QphgLek3qK3SYu4b2
Wk03JnialPg2z3K37a5jRjwKUcsmRIZm0pQu4lUWLfsiS6FjKaHTNhTF+/bmA+keZAGq/hvevRJL
TS1pdu9Gc7CPxtIvTLLVe9uB/pUhpvI9WiNba4QMeW/c81Q+dwdM1C0nGUcRfaHc4tWC97zLExzW
LsIki3iqrd32wDoxd62L9WN3mIlRAfHDC0iRHwIcLCfniilVBcdN04YBohiqNuCGvJMcvI3fId07
qT1HTtolP6gqzraVvOvKf9DK7s02rIush8CpeNUL2VHY7IU94cGEkeiCB1fgNCl6C0LqNEOUkPym
Hr3LUZbSQ/Bf00AC2TUQ0Vbfq+zJ6nUvbT79mQzBf2tWZWbPy1Ea6/ymWTwrAKfNSAJ1UcsleG4Y
W2mxvF31MBjy1iAxvKTgObTvJ5/TDY5XlBVsJ5bvViAc8Lrc4Sk/gmaVdN+rL/Nyo5YvzfR4ef0o
vYQTHczgRfDmV+H4tUZV1nAvf5/QQkzv5SQAzkANLcwIzUf5fRHiiXo6WOQAG2FsYp5vFMlgdfwe
odwOvN9pVz6hOvMNRBGxo6Nw0h/me+rCTMkUIkOYVJiAyiDTKmbAo9+o2oNuEs8o1AIKwaALA93o
FziRMfWOhsFbTSmBvM2cXCIiwn8k+/9a3G/JPkDeVTXh6nyRbuODgunG4krZ9x4HFFdfKPheavWE
8CBV9jAFXFxmIAUD6G2SX5UlkSdTQoT4ICthD6o9CInVU5Z+1kyvGe7/zMSF0LA0dRgsNnZI7jIn
AShWWl/b1pUUTEQ+RPiqIUSEYSiHCHVqPKzmN3V3SqhYoFC2JgSDppiStOY7gm4I21GfWxfIR370
M/hUGA4firRAuVq4VLJKyRVz/ilIuz7hoQ5vI25xpxeob2SR03wDfId5zVsIAVVdg06BnNUnzEO8
B7RplDVBDMnDoDg2O8wscguKi4LYNzHzL0DZZCkS9i21b7LqU0m10/Ft+T2H/ddvxWQfnJVJWPBz
VtED0Kx9Yv2tYX81089tdzDjw8eeCt/FcXVX6UleL10OcJ7eLaIKheKrMF2c2vx52amojRGCQ6rq
qZzysMfyq6VG8wCGvBIwOFyW8h8P7++6COFh7s2oLbjl2Z+kW22Hh/fdkDvDSdpbV/YrBf9GGYIQ
KcZC18HsAqXAG+90+Q+kLJf1oQQIEWKKJ5bNPEIY5dUAujM2/HVZwH/cYt8XTAgRajrFY8rLXVG/
55SFw8E4a7nPE+FiT60XJU0EJKl0ZRhYCX2SswJMuXK/PGgnTNsj0yeDELF2IpWG1kYTYMmhGe+9
BbW95UQ7+bX9HPRomsbztKffmfLuz5bTEjOIUKqbZYaC5u1w5pNzsVv95I+BkZ++ELJ4pvBbmFBN
nZN1gVRaJBbSjDEBSTzQf7tdOfvVMQdFcOouYHYreVv4LrihykXb7rUSKdpjPuhGU0Fk68c3vKN5
OTSoWnP4muwLBZWzuYErYYJpJnpj1MMAYXrQOVP2s/1QbfJdgJjLGm1h9kkGATNiRIQKryKdl/Ib
sU38JvvbNmkga+cMZ7IuJrJx33TMRL8e7BCkBjvAhOxGr3E4AwVV399+VoA1oG9YUxka3X8N5VZb
zFUVNcD4idwAhC7KGwNAspNcprpl7Nj6P6xTH3uWXknmm7k6RGalrYtGq7FZt0PjweHc5RukPs4K
ACPr3XwlaU5NJLibBrKSKZwpoVYOZVZDZmInThA91FQX4eahtRIgnCZhm8tocsFytvO8jyXJ68rG
G9H4edlEKD2EY8QykbXomGvDjOOhTs69SSS0lBqC11bgZOpYje8n6rloryCi+9Crz2qlBF9VNKtv
SoatWKp7Vfc09fXyEm3fZd4FiG0qfar2cVxAQJg58Q0f3gi8YMcLVC3nZvgQirzJA+s/riT2qORK
U9Uyd6Vh19bufPMG5L1LYxSnQnf6AjrVj5z1K4HC0VGzMtC6HgJtXJry3vhUD6lHrCJhaWK/Shca
atXHkBE/j751Uv3stjugRNqWDr8Tzt/0I9Wxtf2wsdKL/6ZVZFCX1Kgsbt2c9Wc+yS4HLJDc7tRk
EMpfV0moHcLgxXaVslfkRR4hsvqu8vklUCO7KYbLnTIBlNCS4VW3wRh7Q/USklYqBAyrYYk5VRAc
tX8fyLfpNfPKCJMpXCRdR+Wu+9vhslpcIXREQM5UEpOHwKHwZeWY2Ddx5s3mU7NITs2Ol+2H//xL
0oRAMjVoz2lHSCva0Rmz48QSN4k/ZQqRRlH7J0QTu0kwASdzk6lC19DPCXBNs/BwWZltX8Asnali
ngMXnF/tslUi4Kgq1YDyFVAAooc8IMIuIUC8BUemFBkZF1BG93n5SvONby/TvxqIl905wFODpZfQ
4FOjuVbjpA86v/KgvSiOHdYApqUEwyR11lN6CYEqKUNWSTXENtXrUH9XmPdHGyNef61FbjIjgZVZ
8UsCKJDyr8vf/w8vfV83ruAqIqGGmcyBxRXwyq+cZA+NuLsFozyhm+9oH6W2if99Jc6eymICzj/e
1qbbIDpGLYaX6z2h07ZrvuskRJ5BjYCsy4W0fgDak+qcPqAZ3JP82B1tJ7rJbji5qfFAiN28gwD5
8x8nElE59UA3kfVhr/KffNAX6a2LMTkVraQ+ry9JZwpulDI+IQSxDEjBqNNiHCK4kYqDlBEhjtos
ISqU5ZgOM1/HRnkeq5tiejCoRSO2SrwEG2U7RlYHFXQMl3eHEGipdsRceaba2Yi1Em/AeNH7R9CU
TVeLLe8Uc3QuGwCxXOJ9t7WXNLUn6DLNN5HqG+2p0b3LIraPuH9NTITfZKllqXGLHamHJ3k+mfaT
jL6luHlsBnJ4bLtA8W7PlhAa9Eay44jHbAwIx67q18Bn0P30GAISYkdBK73x5v1+nr6rJkQGOWJt
VWuQpoRe/bM4jvvSLQIv3jOnPPa3OGevehCPqE7lji8U3PH2ZX6lqxAyYiXspLnHwsr3yaO+0w6W
F5/Vz4HDH3yp1y9SmpCpBGFeLJkBXc1PnPwx9cNTd+JBd7mmicwpyxeiRJM3LAtAv4eXyquweNWo
J4L/SGrfd04IE5KaxGHAtfHAlI58Eg/m+o2y548rC8B1JY+ayCccTRxBlo2mMFgEgWqb35ZV66Qz
e9IGiiqVEsOLGauzqh30mrEZNjGH2UEdKmeZvszL82WPJnZHxCVpiqTRUh40gmF+NEPw61jUfZTa
IJFX3qylyqxHKDJ8nkpnUj0V1TH0NLit5hZftedpDzQP/7Je3IQvuLMIVVIC9k0yU+glL/lJQj8f
e2DFgzak/hL/WfJqC5HDGgulnDIYeBM9dOoBkMSXVaECoS0EBwxrK0uQQRcTMzVvdWFwGtzPaAah
KdIpexBCg4zp+qAJoQyS/mNcyVdKMRElFsquhYBgWnUUGzzWZcFXK3/ou5NMEbRQaaUtxIRULypJ
M7Fkc4OWAmVAY0no28Ard8y9sZu+/A89aJfTL1xjfnVXkDpLS21CLWSyz/nXt5u1r6cO52cdP80H
6iy+vIyWSAEmxVW36DwKSaFfm+cKlFUSlcny68N/e5ElC9cLux01OeHp0XjiBIX13vRjIHv/b/fn
7TgBGA7NBquGqcuCI1VjZtpT2KPqUjizmyVPHFplujIee2tvomL7P93aNzPAlVDBuXS7Shaph1Bg
VLuDCq7tW3M8azHRC7fpVysxgl8lQxg2ZdchvZDvgBfq9M2HXrBXEgS30pfWitMKisjj4sgscXTK
cbfzhpUIwasSe2pmxkVUn/kNQz+oklN+n9y3V+RXqlq/aeDv0kRqcjUZJFlDazYYxs4s3Vf2zWjv
iNC66bQrGcIZ2yxdUJh8W6Jj8tjcZV7pWmeO1JbfcWY76tGGUknwp9icYzmLoJKqPs7W2cRbRzx/
v6zT5sm3UomrvEobJF2toz4eUP4dayevlP0YNt+WunBCzLmqZOZKrSA3/JW4cjExYM1too1c6VN4
MIHBPhzKz7MNiMrhWjpSJQ/KCt8eXlYSu24xOZwOajmNo+Lx5tzv832G6lfmpHcFni+118srun0A
r5ZUiBGdusyAEoWVtFkIYuDRqctz3u/t6hRHppPXj1WQ+I1yX9b+ZclE1Hjr3FypOgLrtU1rqFrn
rWNnP0uFuDOSqglRYwK+e1+OUC1v3uBApBuUExGB94UfnQwCu2f7TWy1kEIAAXy2kdoBpOm9My4H
RXXMA5A/9/ZXLULRzJNLB2DoGLagrjyE44m4HZoZ4D2Q76CmoPcF1JzyU/QBKDdTe1dOBKXprURS
jBGbNVi3CiZdtefLxkA49m/IrHKhW5WG74/WS5HvlJm5Wn6ommeb7Ibiu/7bub9SRYghkbpUTTJB
VCbfIAeM8sciOoJBrZxfsvFwWS1qa4QAMgZxats5tiasn9PlpJTf25h6XaZihsp/xMqRJLnVZiuF
Qt1u9GWQSDYvxaEDRQnanzz14bJGPBxcWj0hXKShjs7FChFYxcyzUo9HpR1PmVz6ZUb0vG/nuYaF
bEmVFd0S67PxULRNN45YvOfB+7tVPDhnjnbiw+I0ufy2PBCIK4qCZgdVfIlDW7qp9SU2CxTSHgej
S7wfD2r3DwU3+Xi0Gf9W4oTzcqqi1J55vKi+88ZTTuELSkz7q+HUx9At7gtXI1pCN61xJVGwfHOu
50QHr5sbz7fxctKX69EgsmpKhGDwIZMwhhxCqbT+HphnMBK6ckwF9i0hTAFSkWGBTxTw5L8afAmK
0UDJZURa86ihcjbvomp32cy3Ngc0U5ZpWZquyaJP1eBoUvQazRRTVDiy8iOkdNjyo7UAwY+WuSln
aeTdGqHltPWzhHucIX3pVEIRSo6Qm2vM6hbWQ448YtjTcPRY8Q3d7xuiR2IzCq0VEg7b3EpmcGpC
ULxcF8f4irPVgAWEGYfyWHNIU/8DO6QxGYFBZswSB/5mZSoKFhRYwEXxJj1yRzMlxsC3DiW2EiHs
UWnK4KORIMLKwl0jXevI++T+Oql/dNZ0vKzOZvRB4w4IKg1An4Eq91ejbuK5zzoV11FFcfKf1t7e
4VUFlSu3+1kfG0xpkgnLVnbLmImbr26DElETTCOejCgqZZRDwuQQYRjGN94QOQBUDtgdzrzwwULC
WqZgJWVWpLHKW0SKbm/tVc6196nGG2/o95jFafYZxm2pNHBTT91SFFlXwY8oxvUhVNqWhQh7bD94
CkCSwCu0Dw4Zcvhub3uMSgR54BaPSGbbQK4HayqYGIV1zZKlbcyO50q7JXaWxwz7WGACWsfVqzjF
u5KcNKIkCqsaZlamLA3PAPA8e9IOBljD3DhCSZ+/NIYeCdW16e06Y7IMflmTc5b9aq1hGI0Gy4GC
yO4x1YLnixQlT/v+fyye8K+JK7qWJhyVda1mQcogLdPcYM/5QZJv2U9uosk9NV2weWtYCxMcEcVo
WeoZICuD68VrndqNdsVh3tW7eEfNgWydMjoz2RunIQ404SCrjQakuzbgKhvth4I2FX0iphi2IthK
gFhmiLOwSuUeIIVtYu+1XP9Ul+O3yI73XQlw3YU6bPjv/X2f/tXnbWlXmWgo9106j9CHoeVlKB/n
asaAxkM8vxR2783GUW4Myru3bH+tomAbvaICgyeCiigg84fhyBucGABGmLHLPbp7anPmYC1PMI86
K3U11qFjdp7Aq5ie2F077YDu2/kcdrq9km9mN3C1j7RtreUKmVWQ6VGtcbn6chcE38fl4fIBRNii
WHlIzMVQjQjfX8xYdZQ2voqNhpCxecitlRBO1HQOpZx1cORup55sR/OK28DrdczD8eCfBx7Vnc0j
3yWLFGJxYcT60ATQqh/mnWR+jexHddoVi3yXzKc879wPLCIapTl5KC4uYkNY0ktjNlTQD1P1RfKp
C/66/P3tBdRxJQITmMrpeH+Nu7mp1lbawtr5MHh704JbxPLYkQEbrPCTe6qFYCvTBhzov+IEo1v6
dmnTBuJUDHSpX2f1ee5/ECptBveVDP4bVkFD0YG0gYdGDkqv7PIDUo/QSZ5HD6BgBxL5adPKV8IE
A6witcnqEq0jg32U5qNEIjJSKyYYnN7WQWOjbQ0vJQoQo3Ew7oPX3JVvObggHvc5WJ1J5KmkVQjn
f6Lm1tgqHbeKeXY4npXkIsdHr5F9AuwfOf20HQRXyygeXHE9YeIdApVbKwPG8tupnO+TFzX00PY4
7mZ0nqcePfJFLK9Y6zLVYo41C8vLrMrJpoewug0N4tCkZAi5TYm5q7JC84wbt4DMOfedL32A2Npc
+ZVY7uqHAM9BCczQWL7EYYGhACBWU3koYeuqECsGS5vbMoEeKH/qt3xuI7tFTojZG5e3iS6pU1x/
pE64VkwIGEgLWRdEUEwvb5P2PFCPDJROQrAwQZ09ShkML8x8e0wduYqIEE7tvhAhzHzqJrnGqnWt
/MS00ZHN8mClGmFklCJCnLDstJYKDYpY2imv7if7+c/CqirEBLMuFFRsIaDP/iYvPk05cEOSG943
QiXNm4uG44gzxRm4jQsuM9fj0hY6hBXt0WSaU+iPefb5skaUDDHRm0B7Btwa5LKmq4J7SguPVUhe
pTb3ZaWJ6DRqLPXBCHrP5VNwXT326JRSTGfUHKDWOI3Dvi3o7j5c1mwzbV7JFJymNmTLtjrILFO8
Oh5L5dBGtW9NL0PyXNjPWjs4lwVSS8n/vjpy9VaTFrvFUo75IZofkupqQvfAn8kQ/MiaBsnA/DTy
crNS/bQKA0dR9VNZ4lXpsiT+pd9yvNXyCa406lMxs5wzsmK36qcpQekpcSSJ+ZflUKsmetRkFBnQ
UUBXJ19b0fdGubY04iV9+/K50kU4WDsWlhqbIaPzZFfxFAdXeWVvY5LZfKWaLPjvvbBuYqtXyXq1
w2EHKyhviubVlBvXGvaW+jUpb6aPZa7vmomcVD2z4yHlVBpsPwPBNAa2bXBsUIXBA/ghIjNXwo/F
3i8jqvRINrg4+RDmD3bz5SPGwIw3wj31N5qccJaUIExxTOjFbbp8buYvtvpyWcS2Xf8rQoTKsdO8
S+0BlwnN+jrYj5V+0trYlcyCOPG2iznGuyAhemdtrbCuwCWJGx1qHmgnSjE9OKG1Ot5JRLK6vTHv
woQwbmhpbLQ9tGIx3sNu1PT+z1ZNCOBlgubjecT3ZUymSJU/R+BsCXcFIx5TNt979f8j7cqW48aV
5RcxgiS44ZVbb1ptSR7rheFF5r7v/Pqb6JnrpiG6McfzcibiOKJTBRQKxUJV5mrVuKit5xiVzWKs
Wu2NgVejZMvki+Jb3XDpDJUGHbO4oSs6tNtB6LJ8XOhOKm3JRry7OVYXO0H8dQruDFGTv2iLuNBd
EVM3ClbGCavYLpW3TCRiutkNpaPL7iwypaj8238ZzBMBHQDT1Zm9hLABAsf0/h6OGJ9ku3mWP1x3
i+11uyBywVs39N6oeiBO1l7WKER1vD4Ryf6KQLjovcSS2qoVQLQqtan6pQ2OrWhWVLR2/CeQnFZV
OeJh1FnuJ18G10btFJ9MxO6b2Tf81JcrjxyuL95vIsTP1eOf/+uqhEhXjWiKLz581TLKO/Kh9+kR
Ffud+meX4AWNCxHq0ilLO8PCzmWUSRkkyIq9fK7AikZ7BTvGfyPlmUwsKQKU1fjy8Kg1Li0EAU8E
wcWJSZmIZaKxxiGLP0vfaHiYRZpEv4lFlxVjf8MqoUvTECSvzPEaydeO0wGlUBbCa7d2GbWscWIN
X6JmJZFhXJigUzb3CzvETXFfZ14/fGp1QQ/AdiS62MWldjOIz5MqAURMTpl80P6ENHIVh/iPJJ00
yTjk2JssdNP4TjLQjyf6DN9Osy42cEGhyxlPAys5JQfZy71X5RvEtnBoI1f/oD1NTmDPIMP3smfR
qRUA83odJeSQjJplXL3+FCuti/ehOHmK23soH1OZiLIIwV7xuh0oqyUYBGLucCaZVfBykt9W+wla
cM+ITijqiRDZVf4+gf25sryQB+rwYVTEZ0Q26pGh795wNRd82n6H92a6F0RBkYVcajGpaUFpgwX9
m7x5OSE5Nxc7sxdneUFPmVefYpGRgkPGy3lkLUE9pQKmXrwGHfVmq3Gg4in4hGLn6NpKcvFDNWNL
z9j3e6+8kuWDlB6S0k+DW7L8dX0NN5fQVDRqGrpJ30kjDlZJM7nPcODSmxpNjf0seu7dXDA8ozPx
RQUQ3CaVs1Zb0Vjg8ugm30jvtGI5aJUgNd824wLC/n0Vb63GQgqmA0RebkMwKdPn68skMoLbjwiD
CYui4Pd7Sj0lsI0InUGgMb2OsvmBsVoqLoCPmFaolJotVR3dhDKqnbmyI3L3QW/+ZN5HX0FxgRz5
nj42NR5VtWGxh+p+KhrIU79ct2dLoNVco7CIuNqWuNWUklIYpO7YM3G+W3b1AUV3948eblfmcDFd
BqXsiCEFxDpyE05Htf6T6iDaQJg6ow4RUe6LTOoMPdKSFG/Q5HMBFzP+5F5d/T6XYcXR2E1tg9+f
5bKy03T6FoT9H3nXxQbuIA7JpEp6DIxqKF/j1gKfxjLuO133R0M0RrR9Hi9Y3HlEbl8qmLaGPZKn
d6GNRjeBNduVmdWScUcyqaa0Bssh+2RhnTKxp37Ob6J9A61m0XvO9um/WMOdyzQD7zxlKyfJka2A
s52Gdi7SGt3MDizFYnJ/6Dnim+hIboWLruY4ke1Xtf3RBrWdVXZoJV7QUnfQBBFz+40KqoJnMUMi
810xS50qkQauWBB62uGLdpaflhz6Zfw2eKorJlbZXMQVHhcL6l7Sq8HCES1mwxkSwynLe0X9eD3i
bEbQFQgXB3I1V/ucvffOOYgQDHumkx0nz13y7TrO5v18weEZpOaoI1HfwhjS7ZtuF2sf5zL3yZSA
EW52rmNtnqUVFhd76Ng1RSEBq+tnp6LBTdKImgUFe8NrH9C6LbSRLRs4GNwRUn8t2npbwZqJPI4X
PlC7fFDMGCjNNxmD3B96yMaoB/Ve/lbc/RsqH9EmcUGoSCDday1s4ebJrnSIFmIOVGeMm1X8J92W
uoXeKzRHI53i+1NB26MnAVMfHfwJPW144gnAxjE55UO3S1tHVHXaLjqs8LiQlA9yGComexX7p0RY
78o3dB4g9Q2d6lF6EHUnbrvIxUAuYcAsQjNqCWpQQfuhVU7pfNclogretqdfMLgQMY406Wr5bNS5
zuCnt2QfgLl0Okb73I9SO/16/WyJrOLiBUmjeGwWIKrGYAc6tRsCWWRhTxTZSucvu8V/+Y1di+Cn
Aqb1mHfEXvlM7ww3P0i7ZqdIQrGwTc+naJwnUKenJj8E3fdg627nEt5RJR+i8pGM84FM0inJgtsw
tJ6vL+Jm0F2hcecs6ZMxTzRkeQQ5hZI7IUYOO3mvCmWnWBb07qtoBcR2c5VOJlOYU9rCrDlztWN1
bsiVFXs6shtLPEC3fchWeNwha/KoV8YWhqURtCnJt7/1/6Apl9vFCHo7dk2Kijjbpb0VKHfQphRh
aslhJGIJ+tmic2WiQcOjgYbHRFTa2/TMFRp/5Mpek0YCExsX4/Kmn903+0a3e1AVGiDv05/KT9ed
ZfPErQC5E9cVw2DJFgDl+V7TPg1l6QSyiNl2+6r5ifJuPrrMc/D8sEVkNVk2xh65rBKxYFTl3wyy
byejKzzujm7MdFCSjlm1W/wYPVPkLgc93Z8yf+krKHZIVofADAy6kAKmBfJTRQ/GcDDzU5vd9vQ2
VQWpx/ZmgWOUoinWUngKy0CmWRIquEHbmtidNeN6UWViN6US7667xWbopxckzipqxkqSGcgNQsNv
+sgeMZb93xDYSVitm1WbWt9NQDACzFQu/V+DlAieukTLxQXCNrC6ppIB0aZvtXZnETSZd5+vm/Eb
176sFBcEM7XoWhJgT4zXzrWOjLlXb235nh3YCo0kgwBw87tktTNcEKS1GTYLe+BSjVMkp5A5OXUg
PSkyPyionTa5e91AkSdw8a8srXhu0MDiqElqL3iUNp/+GwAX8sylTerZwAJq1c0U3Wvo0PtvAFyI
C5u0yTIdABSOHA3u3IoSJXnzIvzpAzzDnGUY/7ypqjvW80z2zWn02bevqK6y/ZBx2X2eaq6IdBCq
s8X6O8/M3Cr209Jv8YzBOBwt0zY7N9qFgltC5OU81XobtkU3sHjQeopP3HJnHaTW1kDCqWBWeIK4
z+H6pjG3ep9bXJaUCw8RwW0BUlnkFlHqRM0049IfjnKp3/ZpqrlmN4YCN9lOmy6IXLQYTLOfjRKI
dfWQShPqiXdVfkwiITnwlmmGrGoqvktUDS1hv0Y+BTRt1aTM7MGDDVDQ2Jefw2MOFePJmbxsT94W
za5u2dTPH5i4RuaOWqUXplXpQJ41iIZAhlfrJlsKTm0keNPbChprIO7I5UMvLxUY0x0oJ7/I87RX
lXx33UE2i5kXDMpzrnRgiMjjFhhkWp6nlhEczJ6aYqB8nm4GtXyI5uwlwsXcUDDvCcCvG0jfEbCg
nTieZ4D/nRUaTl86TKxZP0Z3DabYix0RtaFs3WZre9Vf3cYgshJEKrM32KnSWxzdaaHgbtnMsFFR
xUwWoSir8kODEZ0UiI/982JE3MRPFjf7ioZljEo1TvSqgLxE5JSbsWUNyt1oy6wWQTkBlDU7RI5+
ku7i22/oKkZXV1QKVTG2t+5iI3f85EivLJ29wy3Td1PyOvLpum+Ifp87ZHGS6Cphr/Na4crFjVl+
uf777OzwkdGA9CXOpykrBj8IaY4Bvg9MkF/Lx3hf35qeufs3orW/2ZYLDrNzlaCFlUzHNoS/de6C
kB97xgPL2Xs32le7/iRqQNletgscl0eBtMQsmgVmVcNJl28VofzzVuK0XjfOzca0DfWAAoD1aMwg
bqv9ehe5prfsJtDfdQuEN7WTdpO6kAu3BJn75hfJGp3zOqNqByuMsZo61N2hHfIxd77VNwSXp4ih
bnP4YA3FOaAqDRqJo3NsQo8k2lH6t/RWOUl4/G3d7gdLS2dLqPMg2j8u5IdogWlIAVQz+byot4WI
Jngz9TEU1YTjs8FKPuTq0qxA8goArSc7moNM9DNpHRSjzt365ht0Wn1FFHS3922FykXdqW2rgIQL
0vtH64hxIj++ZYDJSdwkvrmCKygu5RmMOW1nCgMRl+2UPJhCtsTN0LFC4I50h3fsPkI5yGlidyif
x+7FSgPfNPbp4OKrtc59Vb8rRt80d6RWHAVKmgn9PAb3AwQLUJm7b6GJfD2aiYzmjr2JEYy0HbC+
WvU1Mh/HUNh3wU7Wu3i5Mpo796VZJ4lSwGhEzHP3Zho6Y7SHzERx0nezO9xlniHbmYHHA2E74nlS
5Ro6d+57zFZXcQH7GPpwqEdP/4pyRI1sr/NYE+SwK3bjp/pr/6lyhg+pG7qDJFjj7VC+WgIuItAB
YkxZ9M8SME2IvrYDFKfLg3TEtX5UP/y3TeViAel7ouYBjNbrAkKzL4ElejwVuA0/uEtUSZa7BAi9
iea33DjlSSEwQhVhcEWkRSkXmbA83XqefPCyniLGRgvFg/Qt9hY3Rzer5LQuI/eumLotVMMP6EM/
/Ke1PNcnV9fwUpp5qjIHKkhqN8q9kogasJgdV1z07D0rBBOMNcvEQhy7miDZ69a3CAo7gubmSFDf
3PrGWsXwc/65gtLpaGU1i+GFglG42KPN5BjpTTiIpiu2M9mLy59vkxXSkM2yFElAoh+VAzMr98in
4Ssb7YKY+HQbuiKXFATX87W8QqTKpA0WqEfxWcc0/qjXef+qBLDtlugM1tG/wx7Bf83LzDZSIeMM
nDPD+HcIvJysh+LUuuRHY+duVduTKIAIIPn6xhzUoW6VgJTaT33m10SQ0op+nztp/dQm2chMyi0o
exeD7NLJErR0bKdFqJn+s258CWOcoRA8jABJ4ebsw1v5FL+yQr7uzT4jd0Z9K9k1wsYIdm2/P15o
VFFUqhgmTyPSL3lbpx08sQJHMfvAUb4OkKNiRIPNsboVkvJtficqFzwu2LeFtAxjBTxwljDubIT7
8FWuMPG/ODoINuon6Kr6ogm3be+/oHJeGYNkIJ4ToObz52r+qPVkLwUfa/wfMqPqG3aZdLgeGH+T
EP6E5KVompCEgVoioQ8y9EGzR96yto3RlpzJsezqrnSn8F/QyW2+CBmXBea5PTCXOmXWDNzBJ37u
LfvcSb4SUMvm95lDvgus3D4bFyvVX4/7kpC4kRgaWvPdCVpmyikCM3nrMypWFDTBlyJ4PN9EVIlM
QFyi62CF+RWxrmZtMDR2H4Cnihp/6U0uSkg274EVBJeTtb0sq4kMCG23RF68N0GHxOQyJqd+Ao/Q
MTmBPVIomLF5MlaoXC5Wmdk8U5OFGXLbWy9UuVVT0YjDdphZgXDHT+sto8lVmMYqQ+1d9F32Jstm
1SFGQgBF1vlJeROLW5xHQt6FmRUudwADWamyqYZxrYd3cxWZbg3yg6CA4M4EYTjtnslqyPsgcUQR
Z3tZDc0EKxO+zXgeuggsUGkeogVX61+jysuaOzN+uX4Ktl3yAsH+fXW3gvpQ79MSNZWwupOiT6gC
X//97VgCnp7/t4Hz+aCKLK1lc/NnTiLiq55iKyf9TrOlW3rs7ysnvhc+LW89G4Cl4icodwqUzhrC
lM04szmO5Wn5lJ1kHwzpHUSVr9u3fd4uSJznh5oKpq4CSIpsQrked5Fc2PpieXMfCaLHdl12ZRV3
ANoW3c2xBiz5qPv9LdOvt+6jvbwXTcr95qhdrOJcvpEwhDWwNg62fpKde8o+f4OmqYbHtxCPverX
0O0kW6ikJXB4XjikluVBqVnPOcPNPlPZLh/n18jXDhO+A+LCYfdOYYsY3Zg570/4T3P5IfKpNeu0
YD1NGhRC06Pkjb60U/eim1xw1ngpkc4E9V6E9xWwB+7j5CXuPl73xe2v0YuD8EIi+twb0ZncofWa
g8y+RDF5nyE/YU1F415NHFFqLjKJCx9SO2aySWFSGhY3UaN+mBsqcHsRBBdAMkOvQy2FTyTNfsof
jfZRsGoip+OCRdxCMI5IaPgi96OHz5l96pHEmR9Gn+4C2zqx8lcrmq4Q7hUXOBaIxllyAJ+Td53L
ZDNLdpxvWpcJ04a+UJhWtIxc8BioWi51jp1iHepqioNV32qfoUgAvUwjsPMIoZEKHqtE54oLI2VO
80plsT9X75mpFik+EkW7kwLZHyztAI2M3J6rNhBkQQJcfr5cKsqCZBZs1XaMvTXdjf7iic/zdr56
OW/8ZPkYg/0xYd7PPhjrY+Y2n9RDCzrB3M9qoRiowE/5wfJ+aBQyMDR5wsOmFt23umFnSiOqWjDP
ex8NKcVLiEIUi8/Ci7CbykVlrAZoFIQ0xvgcqU54tFDj7m+SEN9zuZu6td88i/IdETKXkVfgvLTo
DORGC+vGzvqiC9yGLvLdIufDfTQX6bcgn0ZR98/22bhYzEWxPoqiYtGBW5V/FflRF7XVb9+nhBBN
V0AainbFX7Os3IpSUyIIMdat4rMS8X16XD6dyRLTQ/1EvPAvudn9GWkR3rF+4nILuoxqJEkycLvw
NW1e4+SLrMWCB5jNDGiFwRXXizACK64KjDLbR9GxttARLEFvU5j/b/r/CojbJfDF90WvAEg+Evjg
We2ms8kje0LNQdk1QG9YxHC+nXOtQLnbR1USzA5kiF2AdUw/PrICHiMIE7Hsbfr+Coi7hYxQ6cAj
yqyLFAr+8XzcxYVeOVYvTU5FoKExGnkkyF5/45jgfQUlj4zHae5WkBQlbww2hRw8q4/FAbRhjyBG
9atTB+amR8s2/OQxvBfRzrBffRdhyAWVuxfUqaNFFgI1Np5SKWK6Gm5a1/bQ74z5eyxuS9484BdA
Pq+MFblPzpdtPTszvvYle76N3NRJUVbYZXclGkBF3/oCG/mcUsrnJI0Zl1dmTu5iYOBwOoZaa1f9
qxJ8tNRnQRbDjvKVNeWTy7TSQVrNUvbg9m+u2Xw3f1Z27Kk/dBVR7U20oNyhz/qRRDFj+BqVvRFi
FbPKvW7Qu9NOWUu3gV4ek0LlR+V8BPOaWV2B7t2Ttf6gx8leU9L7eu4EMO8M+RWGb1gPslFGG3yP
FmfdOCRxdbCqVBAg36d6HAYX/aNebeoI7cCe9lg86TflY77LEwzIMxrZTnelh1yQMr/zPQ6QC/tm
nvXKwNZOSv2xuun721q/wxRSi6FoIQmSaAU5V0jqPpBHCyu4tEc5/RovgiRS4Ajv5pCpgnLkgN8P
pRvjbRxO9O26p71P47jlYn/BqgaiZARlMwUILF0ESfM+3c0P03F0C6+67URdaiJ7uECfB1oVjQk2
R0k+aNKhbR6N4eU/WsR9XOigaAlNyrwaQZ2xMmIYCArN0u7fcDKKHIC7Q1qwc+gKOKC9aE68uat9
q/uf37K5HeKCQaxE2dykWDN1OY7tngyH6wu2bQLFBWiaCmINt17W0JlaYMyDN0DDgtwnlsCHt10M
bxT4aVbf5luLlrZre3QgDB4BQcaddcyPgatWtkzt9pAdIa4jMOhdUoYFUwjRddUisgw+oF9dWlJM
I+lmE1ocJLSnkTolCGEgwzUtguC25c1rIM6bmyUYjV4DUI7pakOys9RNIUNzfXu2rAHTFdTqkTNA
joPbnnBoMw0z952naafuO3IZO8ltnX64jrLlBGsUzo/lpEV7TK12XiwfjOKJEsGH1bsMD3uCVkKq
oBMWw68WZ0VF2rLMoU7v1bkM3Rc8Xd0QOZhQKWySYxcRHJx2FF2jW1cBUVRVJZpBQTjC3T3DHEJB
D0fU6wzINba+Abq9sbpNyH2/POiiPpitJVyjcRdPjxcyo0oaoEW7md7mmaCavP37+DLVNcXEQC+3
hInSRdrSYwlVUBK0uuRWQeRd94IthyaqiidgQhUZ+/TryWkbGkHVBiYgu7FBsu/XNXVJ0QoiwqYl
Kxju3IS5IpmKBRjoMfsLVd1AFuVoW6dmbQm3WGOklpWUtb0XL4VddppN5EfdOGVEFxzPzSUjiGwK
FLhVENP9umRVHZIhSIveq5aHNnRq5YcaCDKazeVaQXDLleCKTmkMCC3d6/lBLgXxUmQCt1ax1OFh
N8Tvp52fFs8QJDPMz9cd633jBDv/Kxu4+KI381zHOTBYNwibd0OXRmg3ewz2Zfbslq500AtfAMpO
3C+fBQwUtOCaiQggQxvi172R4OG9KgG0PfYeKzPmO7BcQ2kIDTWSqwlC6KbLrdDYNq4yqaJAs4ES
lL0ngdYDdNPFZJtvRS+IApsxbYXC+dugpWXQspg2guc39l57cLKmJkiFs7uirv7gglsvIOd5mlHQ
tGQhx+yOEhPTSI9BOP7JCcLnDi4HCwzuOv113aRxMq1xyHqvsTJ/oOQWQsh7JV4EN9Dm9lxg+GH+
IQDXhmHAGfL2gw6CcEJtRbNTUzSBtnmaVjjcpVOGljGGIcwh5WfJ6EEE/NxBKvG6a7M1eefZKxDm
+StfS6ZRC+oeICoebdA6Bmnqf/NoI7KFO0ATtJxRiwTMebrDmrzgVNSagHVFBMKdm4liqCVvWGgw
JaesUclKUfnp5j+Jcsg+MbiP/7E0zpY814xMjXAjWJknL3ad35si3Y9NS1YQnCV6LweSie8p3NBv
MfRzlcc6e7y+8SwWv9v4FQT7E1Ybzzg25bAHRKN9mFKn7sE60KZ2p7w1iuDa2fx0Jyss7vS3VWdG
Qdj1Xnaz+ONduwsOCJ+ty/pLs9fw/n9mBWTheoXH3UNqPCTgTmNpAfSXQj33aB7cqNH/TCjMwXBX
0TiUjRSEWMJU3SWIZn0BHUxhLwo7gdc2iotqy0xKLZGBwsgAGEta+IxOzvPzCOQBBbFtMxxcVu4d
Z+1Q1gF44Fg4QDv5rvtnTlD0hrsZQlcwXGhrZkmWhggwg+YFyYNuPkldZltgML7u5O/b43/dIp0L
byFaLOuR2ZMcukPsTV/H2gXNC9KEcW+U3nW0zfQKVTZNBSEPkfmHY6XTOjz4sK+E9q9ReZEVkTWb
rrAC4MJCONVQgwMnoDfUZ074GA2+eerrGLCR95kzCeZGN6PQCo4LEciIGkuVAGfWyBVv6uDYt4LQ
sOlvKwg+MoyjCTIr5AWWirJHZeVP8UBH22iD3O61PN4VdfBXRMbJrfJm99+2i4sS+D5JphiFN8+S
4puoSk7FLKpSvX/4YP63so8LEbIxWKras0hUpC9LGZGPrR48J1MQ48Oru0skqd+PrbHstDqW9qps
JYI7cTv2rv4CLnzUwSRpaom/AEKs5Btrny538sMQgpZc9ku3exZJPIgQ+Xdj6PgtQ29hXaUT6wQh
+9Lp7Pl+cs7ZubBrbrMqtFpj/v04M6MBKSUsXL4NN2in8dJnjak5vah25Yja3bcjymU9+fdjOU6y
ogCXLsLxWQJ+X6Kfhs3FesWuEI33bF7SKzAu1Wgjq56nEmB5V7lJ8Gwku3lO9n3uzPXH66dBuG1c
cKHQvCezDqz+uHxjHBglWvMU0+k8NpFFXRGB2XZ00YhpUejDagrnmGFPrTEOEJoX1SXmnf7WjALf
FyDwTMt1n2ThGODmXNCG8toVD+Tt+pqJALhrzJALgr4XmFDNiptUYHl5pbOobLcNgrdFjGLju5cv
eLXgXRzzDF+D+nyngR1V85fRu27Hb/b+gsGFqTZJYl2Wcux95ajHBboFZ/HK1m081obR70XveiKj
uM2PZIJnKQKjgsbv0WOFAac6+Utg1fZ1+dMqPhB1wySTBdTNXgctpwiZE2ssQfkTUmX9Kf10HW0z
pYHe7D/bxEch2ie9OYIn2JOtjz3eKtH0kZUeyT5ch/lNtLvgcBmNNE0FMfCEj/oHmjLRRBs8MB6v
+pBhHkakhbmd0VzAuPizhCST9BFgE7Qp530iGnoVuAHlYk6N2Wp9YItGjefm80gSzIbsry+YaF/Y
n7D6zpmiLmzxWYgbGBLo7gjtxHzMoC84Zb2dGKnA50QGcflMaUlEKlHp8IL8wfoSJR9b4TuoyKu5
tCWvQUujoNvOk3fFwcSM8PzQ+4oju5Ar8EUp7fYFdHEALjDoeG7Jkwb2JOaMhOyjXEBNs3Qm5QXa
Ntc3iv3Uu++c1QHiQsLc5vqka7Br6kxMe4Ka9X6YCjs0MXdph/2P62jXDXvP+JRMFHQhMEyX051h
3UzGUzZjLsPa5UTggb9JGf5/ES1+MrgDhTE1clgWHcBz7SH/OpQH1ZZtcZv9df+DNDDn7VI8LOF8
NusHJOXtqLtRRIT410+UJXNBockqre0DBIW5+2IsXq0nnpb5OsqH17dIEOosmYsO4WBkfWQBiJG6
sEJvJdt/04M3Oz2xRa99QjwuVBRju6RBgn2KA8/YmX7iS476lFN79on3Bwyn52+Di1twsQKaxomZ
U+YW1a31RZpv9bfrCyjaKC5SWAMYdasCGV2S3htoYakel1crEeWoIpfjQkQ7gK3QiOByZLDr+DR+
D0UbI7KDiwxNNEmZaSGEJ8pNWHrhUvoJmAOS0L2+XoI0yOKndiNiLctYwZTOPZda3AhkkmwUTgUh
Pab3D9fxtuwC9aehyAaUVCz+xScnVKJqh6JoPPa2SfdRKR3H9FGtRISSW1u0BuI8LagDo4Y8OYKd
ddt9j4xHoXCqCIF3tVrtozRPkEDmbjs8WSpG1r3/tlqcn5WkzouihhEm+ZBPTo9m8jn2p+L5OozI
Es7ZZD01kPEAJuyfjS9S+yWXBHFtE4GAWUnVURvA9v8ao6WoMMoow1pNuaPSN7ySSdK3PzBiBcFd
A4lFa2tOIjySLx5aAVwdNB6t6E1nKznUViDcPQClxV4aMoDkxSkyjhMVrNPWFb3+fS78J9EsWbkV
Iz52x07fleRuKu7wtN9JsX19uTYP/hqKbdkqSeym0WzjGVATNGwL8Ao1n4zvFWZviQfdlcqeRVVd
0dpxJ1LuFwUDqfABNXRodD+rX65bJPIx7jwaJGspHbA3A+YDls7WykMrbCjZytg0SFmhdx+9yTL/
EDJXppkllt55RZzVkp9gUL+1gyZQp92C9zmvxYtf6Xd1M5xMPe2f/8BE1gGC0HlWDfh1z6ymI6Gu
9UhDWj/AJ2RL/VIWYGymbuc2k79B+Ho46tR0zE2UEKwwcsp2PiyN5URy+2FMjQ9QNimQBKl2ZLaQ
TM/uaVIKSrDbnnmxUueCBWnaMsQj7d/Vf8Z4VX0qTt2Z107em99FV5IQj4scBq3VjOn8ecVf6QvT
nIUQkUNTVAsZj0TkiYYMNw85GnqoBUYvy+TZAoZOM2ZpCXsPYuVUc9C75FJU73QQRwaC610AxbME
9EtaRX0idZ4u+eZ8E9IfkfKkLi6VRIX6zdN9MYpnQQzU2LI6CqPSzOvUYy5iNt5MHFa/z21SqpDO
UAZYYtCH4btsBbs0fc5zUSV3M4isYLgAX5uyGS4hggi1vhjDU5J9VEQtg9uWUEw1oysMw9zsT1gF
3rEKE3CkB6jWlt0ha9C5Xjc3tP5R5p13PVxse7aB9g30uFkEtbRfoaD9M5uTiiwSNKTVgbFBo3Nd
x9RzeWBRPtpJgrcNISJ3gVkjaTKFNQqwUg1jhEqgcBT42blYk92K0uTN7VoZyK1lGlW5kS6AKw1/
SJ6C9KYUFYk3t2sFwV1bRaMHPfIwQOgned4pVWcbirP0j9f3SmQJf3ulaFvvWLeAtez7+GWZ71WI
glzH2DyjK1P4dHLMobBcYbW05KCYd5ao12r76lgBcIlkIdEW3f3nr9dwX0ADb6g81j7M3upqkeTj
9Y15Rza5hEYgTQE2Rg93zeRH1VGleHQZvl9ftOsb845WUqGlBYJX2NTkvl6r4M3w1V6UjW3G6Z8L
h6aNXw8q49mTswK2qPNt8COYUFcvM6ctbHMcBCmmYJOgmvYrVkCUVDaYQ7MSAxuG6gkGfUe8D8/7
QtSfJETjAsJUh3kb9P+gQdFkRxdQSlg2iz+VCE20V1w40GelIEEMMKN0SPsjV5FHf77uDiKv48KB
lQ6VZLaAmOrarbR9NX2ooUekJgJuHJEpXDzoR7mo6wQ4qvw6DsEx1jNn1kPvujWCeE1lLiTURYzm
aXZis5vRY5XVBTPzcAbipC4epQNHtH4iu7gQoell1EYK7IpMw6cKdUIqYTZU1L0sOFB8WWMxBzXO
mNsZWmXn4a3UnNSHTJ5dqSsFUXXTIy7pKv9JUFcSimgj0kej9sfQibLUsQJbDkQ4myu3wuFOkjlO
YQmKA6Qm853eYur6e9MKnE5kCvsTVqmJNBVtiRcqODc9TrEbzKGj049z+Cd9v6tPDI07RA2kwhK5
AQ5E6XZSEUPIErtUaAeBd7OwydfX1zjcIcqtnkQhqO/OD9c5xhPDBITObDxn3Kef/si1VxvEnSUz
04YArPmo1gTKQVIfoDT6QMpJFL9ZfL5iFK8WmE1akBQyXmAhuTH4Fd5DGOkdrovalX0mEiTqXBI4
ns45nt5klCw57LK+hNHL9BpFL9f3SQTAuV0eQDrMiAa4Q3fsK3SUFbtJtDmble6VL+icz8WNGUvE
hBXLfeciO/EDN9wpjwtG6YqdkFtW4Hm8dFir5AP4xFkTFrWLg3YeOY5BdnFzJmlw80/XV3A7jlua
rKqgU9NA7/PryZ2nwcIYEsq4Gcv0GRt8vKvj3XTEJ6xf7LreFpEDb8eKCyKXsuD1vFClFjdHDCWs
5Js2Ko6q2lb39h8t49KVBaOvQ1SfC9TVgX1PdCfqSM8YiPLmvXonatHYvDhWC8k5u4Lh0bJjC0mV
txG0dN2PAr3obecktBacZPZT7w/yZQU5tw+zWAlMBVBVfWtlXyxT8Ekh2iHO442G9ASM/ewZ+NCn
mV22sm0Zr2gQENyA2+f3YggXZhuSzmXGUuRa+6uab6T0R5aIikLbB+qCwQXXKV6UNmfupu7Yl2xw
CG8sGy4HGeLAER1f9mPXdoZLUiDEN2sFe4Ura9NOQVyBOdiisqdqsuX5FCz/uxgP3sU0y9R0SyHQ
G+Tb+NtEabKAdSaHup8On+X+TSu+Dd/zRfa6/K0aMH11VMcXRfkeJYJP9m0v/AnNt/YbwUAnZDBY
2PKOdM+tIehIEv0+F5mWNJ90q8LvV+YhHr0qE/z+tpdf/n4uDi1qkGStgd+PErueHLm41/ZNLOgR
3vbwCwgXhDJaj2Gfo98uWQqn1IrdIL8uhuRej3WipWL/vkq/hqyK1IXNXU3lfUpv5cG//vsiK7iA
Q0bMkZYYffCGxg2r5ym8nfIv/w2CizkWTYtM1gARFj+M/EtOfkjmy3UI0YZz0Sa3stjIKFZpCJDz
gOiCtj/MOMQMpOBkbF8Fl03nQs5IrRAPY7BFTo9T9gX8JzHGH1rjmw71tus2nYt+7yPOBYuLOJAz
wx3XwcFazFqxCrSBMt1BfYJaHOMItIu3QRc2O/8mJ/qJypeHZz2ApNTfjZ0z2Dpjr9vLB9Za3ezQ
jyIYXNz0PnxhUk2R8R9+BJNOWjtbJiq4UehFip0be1MTHKBN16CmaUC7wjDx1PjrAYpk1RxMDHV5
JaYT6G1S40Xzaak+XN+sLb/QQR0rQ8hL1imvGm9GTRqEDV7OFCW0l/5hSX8o6bGbnELk6ptp3RqK
C24YwZ1BmIxydPctfWENqqEnf4Zg6+S0B3Vv5PhAv27bVghaA3IruBTKSEgLwHnxFHmniop2ot/n
QhzGY6MIHS5sBMd4qDDwuRTp/k9MwDQCOpw0DPtxRynNpEJuziNxypTtS7kMbvO0Fo5ZbFvyE4bv
tDX/j7QrW44b16FfpCotlES9au/27jjri8qTzGjfd339PbRrxjKjad5k/OoqnQYJAiAIHPR62uoW
YgR607nTy41iCD+330d380ofnb+Cy6wIj/OjVRapM/KESN52/jo9FbrAxR1r9Zs8nKo1iHwTrcL3
5zyx69RRDNDhD8+T9WmKvl/eoaNjqstvUJySaZQYZa8hORNtziKrtoKLGJk9lHkLzOqRydkDcdpG
tLYmeQIgup2K6ZNc+KkoyP6XI/omDOdUdTMvI9MARsb4MhzlM+YonprwteZW0oWzcpj68p5iLxNb
3F2QoKWmPE4y8KQYN7s1sc1mCtb8flzNL40F/2TVIeYUu5e37HglqYwhRCYFBzHndEHVaCn1BF/Y
jneLdD19k2VB5HCsFG8InLe1KqnctAmlYarpNpKTpx+1j6OIElIkBmcb4lWOZMJAVut+XB6G7aZu
BfHovyjEP4LwAfVMlLLoNGCg+gTsrl9Yw3aGDras9GSfYkKpaLqMYOX44pqplE2plAFI+2eSnCbl
We5O9Sy4gQmWjh+ArWtFnMk504A1hHlI5u+R6KogguDswmhorUQbCCJ1lWf1D12VhqOomPgQRFF0
tLTrqiLzFWhFPCZNL6MMxSTeVJ5I7w2RwAMdbsgOgjuiw6SauNzjLa83/KL7bKHcKS+/qKIZh4cW
ewfDncmRqpiarOWw2NZtqc62rK92OwdqFoIe3Ll8/kUicaczyrZ+m3SsWoJ7MPjBFxBPmM+aKBN4
6OR2InHnsygWrbEYzLZ+Jga9yaNZ4OYECDxtl17psTSpWDStP9Pan3KBmxaoFx8cSowOaBzxfSNq
7eK7IhMMMfAub4ZIBs5VG2nZkhpUXd6q9GfSrt+qNg4uQ4jE4I5ivvZ6XPfYiLK0jeRTt7i19OUy
xKEjA/E0sh0qomi+OEFRY33QNqSnwLygmx9n8pBmtxq9zaavpfrJjAUafHjF0lEejk5VlaIagom8
d5y60ltr3g7e+mAEFpoRwcWeO/KpSxwUveG9q/rYh6LiosOt2oFypiAu8wwUxNXgqXPqx0lxzvRV
IJgIgjMDZUf7OE0hl1oF0XBjDYJHoUMzY6ETDixKKFmh3JnsSJIMSrcN3kAetw7kU8Q283B+Elee
MaXiQxsUncEmozcOtXWc0mGIw9qr1TjgEvza9l2OrvmYYj4M61/SsuDXuZSRd9sjsrXd6cTaV0qF
8hHcSVMbDUxufu5k20L/H/Fzvzmn4s5NkYycFpI+IwY0Aqv5fXXiUAsj1+wxTBwvhi4IF31Rd/vh
HX8vIqeBxWbIsZS+LGp2z+74kTt+Hf3qUQ0tV/TKcqSLezBOF8eMrElsDAPSfH4TmU6iicoXjgzT
HoFzRKRLDb3W2fpNjknO449BFqR9DgO4PQSn8EQb63iKIMTip49ocsRkdJRI6EHzKNt4FHVaUWXs
oUyYQEmRAkZ25OUH7bSwG0YjwyDE3pOmq2q0E+VMRJwnx2qww+A03QQ/sjZowFADciaMqtDpPCuI
ncaRhHOXjkyGgTEKloo7uKWqnBoY1SoVRF2Qy6qmu7pZb6TxR78MJ11SbvCSKHAkhxsGQi3wkjBe
LPBvvT/F5ap35pDCQi1+FGjXmVs6NHWlj1bAqJGSIMu8y67rGBFsbAaYkUDNzCeaskY2atyUYCdA
/Nh9qAPlFgw/bGZlhVKnyjFT9zLi0cFCQusfQG770nLuq36moOVDS6camqJRjkcqaOoUVVQge8UT
BJddiJu87HsTRHldel1817trXCwvS/Ava/YGwUUtVd+vshoxLr4bAoLwAKVH8L/q0+Jkz3iFDYRt
6+yDvDvZy8SpBaL8ppNnAA5fImZr2Rx45YGgruqkO6kvKus9CpH3cNwW5SgCsUYDcFG+OZrqYZuW
8VkxfME6HqoCjhbu3NSiBs/Q2OtruaTLCi9Za35W1b7edfawLadRw5w42A89Ux+nidoxyPJVFS+X
BThjF+KBtF2wp4das/spnG+xpjVK1wYHL+oeJxIO0rUp6tM+ihJRIv2PtJwpyeOMJPUEiELXsysS
55WnFs0arFWSn2epLV196HG/kmjlqpI5BZdXm7mTn3QIQ5cIG75s/MSC1hNUqigZ3A0G1tt6aqc9
pnQbX/v5U0tPNRHwkx1aaXMHx+lQFisbzWS4nsHHI2MUNFDZhE3I+0tzxCfkcPtMgyVvNBPxHXfo
k1IuVWgt0IYC/HWNY5DIHhtRafjhwTAtmEkLvg1Mpu/Nc76pVmNu2EJ5O6FibkaVJipoB1EX05HT
Md9gfrrZ5VOHmjkZJhIAmC+C+RCJrWkoNexTtzDcy4pxWNhoUmSZTapbSGayxd057Uhdt36JFkwM
dVilc++Uf/aY+4Gc3I0owXMo2Q6KO2aDqqWjVgBKLVGWpdht8hGDJ6utAXXVj8tiHe7VDoo7bnIr
J2gxAVQ6+Gn5qKiBZoS64l9GOTRhloZrH/pFzJ+mGjS5PKWJZQ0ezRVPy58r0giycMcIBphLTVRk
6RancwlGI659jpcgMyGPaxz52Vz+xnuWaf0NYfDD7lOj7TEHDnX8UxzI3V3Uua0oXXlZCowrfK9j
crVOXawCopHOdXNDFO/yPhz75J0MnE/OC6RbJvCYey1qgcHhH0i4ELcYKM4qtiNHFdi3Q+3awXEe
eSKFXBor4Pr6ViJhrn7Qmx8TiGUvi3Vo13YwbFl3RxOt5+M2Skyq+n5Sn5X2e0Y/XYY4PJI7CO70
z2q+dXkFiEUq7aa5G9PCjtQfVuwoIkoX0aKx/++kYf1ekcH0bFaemtLPs8xFOmZpiWDVRDjc0Vdk
pVfiCIcyQwtCS/Iv8/YDL2lOWqaCVLIIib/DlTNZBrY/DXS6/FDOrTOC0F7E9imC4WxAt6FSWyeA
kZVzn11F5mDLiV12Io5xAQ5fayxjxkBeDsDZhnOm1E4xt97y59qIckkiHM4aSPBFWjIDp0ScFQco
GTPam1UXWE4RCmcSSEWKqGTqFsmBMn9So+86qFZ60aIdktqCSAHv9KZKVfiC92o96Wg5NjaoW+fr
d92pD1jjuVVhVtCErrs17K+EzQhHdmEPyUTfnSTLanorzQG5tZKbq5rTjpXXY0rKZdtwaFX3ONxJ
ktQ+bZoGOMbN2uGmw6I4rbcRpr9212ZB/Md/hOSOVDtHcVJKuB+ugRHovhKOkq1FTnXVXqtucpZr
dzQF9kK0mtzx0nXD0JoBUprrraSd5uzanMLLYgkg+JCuHVR9yFRItU12P59B5VAKEI487G6r+HR9
1Me5nvYQIkMbdHSviHjNRRJwp4mW1riCyAFBAtg78twd6u+6KkhYiTA4r5r0qdqvCU6sLv+VxjZp
Zm9EUvvyVhzGu/uV4pyqKQ9buiyQhASa393VwaKGxGYdsmu4pQKRjozQHoyJvDupMY27qtIApmue
haLprraV4VoVFReLVo4zCFq8GfO8YPcjDIFOnxBU191/lISzBVUR9UUZY3OapbO7r6ui2EsVtLXA
arPDxt9T9wvGnf8lmlRFws0KTCG2YTxZNSqXJ7yjX3VKZfeYSVz8TsPiHpE//sNatmYCxEX9MaFR
rfo+W/5lnRMcTn6a9FKmStrJTKhhCMicnsz16XcQTBmDlVHNhUng7/VsbTJ1KVaUI8XFaaMfokEQ
6bz4/p/2BbQXjBIT5Cr84wmxikZd2w6KPF0l9DzUqbt1KKsKB8OP6ddZfpBEG3O4ahiGbSL7ivlt
fDnAWpQleIBxq6elVy3XsuhqdXhodt/nTNqYz5YlsQy80V2P8UNSJHauC8yyCIPbFzBBK2ZfTQh1
iJ8NjkWuzFqgXMcGbScHZ9CyBJNn0gYY5Gbxt2stpG4LhqVgQ/VjPQic5aFB24FxBm1uiaSnJcBy
wzdxOkvy2OJQmqKegmMcSnVF1TBVgZ9HY8iZ2eQ92xyjd2rqYsyLXaDOV5QvPsxUUdRyGuiIJ6im
4ARKOroYXYZM1XouItv0t3CytRsD87TNZ/CHuJfP6aE+7NCY2Dt/YBQdabqqhyVQzroOQtDbVkSV
cHhsdhCcoVZjkMeoHSCi6r6m3hwJnlGP9W0HwJnoyepMumkwBW3k0YA9wagng83yYj1bogU71APM
I0KFKkGemDdsyYqH9WYEGEEHwxQ9z+R7JGU2yfzLG3Mc6yI3qqFpGXxOhLuUjNakzp1cDwg57OiG
laiWQa/Zy4N1M7uq2wSoW74MyTbiJ5O6Q+TsT4+3TK2nLY7Sdkfp50jyjNlAasyR0Dp2Gep4Fd+E
48yQgTC+HlGX7end2XhW5ut09YffSYbRnTycHZrJiBxMha3qZeLGyeR3ksgqHB6fHQR3WKm5xFM3
YMlM64bOX5MMnC4fLy/V4fHZQXAn1JTbPu8LQCSa21huswoCnGNPCtYMk6BwCwXeXLyhlJq6aToD
MMfVrqIYIwIiP1JUn0bbI1E6ByRpN9FWfhz0z5dlO16+f6D5C/5q0ioiG3Pi81VLbjfla1MLlk8E
wR2jYd7yUY8gnTZdtRiwgNa9yrssxfEOvUnBnZuiwev8qDP7k4TW7M4kuPx9kQjcYWkLs0mHAd9P
yskZtzuwqLjb9htCWAbcDSUYugZak/eOgCpqRLtEQ82bcqblczILMpRHi7T/PrdI1SaBPrlTQOq2
2Wr5rKNt7vIqHerxHoFbpo2WXamlkMCarqj2RNJ7HVOWRnK/dq6c+lVzY/1OImwPyVmYYULPjDZC
qC069biADElYaI+SaObFkQLsYdj/d056nftONdF06OWLW9RnNXFVUXLqMOzYY3BmJlJIroySyvpk
Vs/yCzdqwI9pYBheF0iaLSoQOvI1ezj2/51IFe2aZVrZyq2+0Z276S8l+yKpVzIG413WiyNXs0fi
ooOqVyJM7YVgRr3Z8/olqzxjwgQ+IV3BoYZjliACA/CYaYQTyUrqWSV4qfYS9ZooflYIQvfDJdt9
nxOkWDGKrqkpCizxDJf0J5LkdtHFHu6gmSIiEhAJwzkFuUiMuRggjGQ9N9GVWgjeeATf57nQYkna
Wq3F93UMQB2udel0edcPg0ILb68G5tXKssmTQZF5yts0Tya8IoIn19GvlnC7ZcTWcWKLuloPz+cO
izs7aTSXuO7EmIc6f1wxVanOPy7rF4FAzHzx0dleIE69mnFCZeoEkNpbHfDEpaESml7x1+hKweCU
dyJygsMAdA/I6VuEN+xoyAA4+ZpvONVd4mKERgiGvkf2Yi7KtIoWkdM40DOCiEwFnJEWYVzq/ry0
N+ZQCBTjGIaiFhKFsRbaLt4bHqNQkl5udfQetrm9TD7RenvWBc7uEITiUV7WFDYXkdurKp/LeDFh
c2Dd1jhcrFtdWEzHHOZP+rDD4LYnj4dYnTfm7kJQBYSFv2LUydPyUJ5a3zpJmntZ/w4P7A6O2x7w
66MMYQTcYoZDf6vHgjBUsGT8PHC9yJOknPF9Rb5VrKuq+TRKIqKXQxksFAIibYTKF55Wf8HMmzXV
sPfprLMycgdhkMDbHIqxg+DCnLzRkobGBpxAOdl18YdZXS2i3NqhR9thcCqMuZGIo1Cq6dGmc4jh
q9FjPX+IZ4HFEcGw1dy5aNwILNL0BO3APTqmbyb1rk5uCzBoXVasQ7e2k4at6A5mwOT51iogTTXI
qb0WukeSzJm6xR5H+ucQywIDIBKLM9bJUBlL2wFPizTbjJ6tDNM+DVs3BB7uOKLaCcYZAfSba5qZ
Yv00DJfcXPQquZKne2bALu+iJsYjNFRKqFTHeHbZNHiigykDV+G2QPGiG2Sqt1PmRi5IX9zI7jab
MRJe3rWDo7SH+6kXy8gXslWAW9bPenW/xIJdEn2fu46kW71JQ4Zgh+IRJL9bpsf/9vu5c7r2bT3H
CX7/lsleq1HHUiWBYvOmAGW6FLQTsoGEMahjLM5AZ5nV0HaZcy+drk3Zi5qnVXn+NSl4CM4op3NP
DFQB5+BUubaMB0nUD3NZBEx2fH82FSvHGHHcoJHxvpc3R5U/iWjl+X1+lYDg3olaRIvyWa4JLdNr
Gcs5+B9uE/pBE+WAjiV4+z63z6mlGM1GIEEvL6dla09mXH8vqOg1QiQGZ5IzrY4qVGznrN0hvl1c
1WPP7qlDQQ/kr+6AUnBRQ/mhZBbK/jAfHeedJyaiNSk3KZ+w9/OVHP1ImttG1HTwUwj4sjs7DG71
ioQwrrwRq+chAekWd5ITB7rHBgZ2gfVVRBF0uIo7OG4Vm6RNyrwZck/qz9Xk96Ka05+MJC8P+wE7
X9MuWZSVPeTpvmt3FOUDdaDJTv0FWX20pWiiaQbH8iB3i3qmg/J5dFwa2VZ00IrlSipvreUXjfCr
OG/f58Sp1Gxokhzfr7e7Kj2Vv0qbwn+fqeBuuawtVzZjwfczK+jTTyR/umy+frqkMQBDprqO8m4D
h59zkXHd9JWJckKMn2GJ+zpQT9r5dZjJr06+YlDoxDCJhkcVFQb5vSysy78jcoO92DpviTNPJUih
y6IumsMjs8fhjkwFHsZViYAjhT0e8mxWgCN5VVhQ9FqV7nglIlY+UrI9IHdoiCnp8rQAsJuv0tw1
DcE7+5Gd2X+fUzJj7YcxY9+vlRta+cVwHYtmyL/s8/4uw28Op2hyLS+xoTMZXPU8dzZrKSgD5VG/
WZz6lJ4mj8VMhZAzU7R2XCwoaUqS5EwprP7LJgeR7gkUXATAK7jUzqCsB4DyAYz51QtTdOkUGWxO
exqCNRxDUWZNqIFc3FFFar6oFJjZNdIrqFgqnRQUhuB1c0pXPCXo0KhSjJo3LRBhKxpfhR6N3TQS
Lc+9+cwG3bD3yirUA9lF4+evNxa+qso/aHzlUj+yVpcIaKCgeY5D5mYHG4WuiE4wXE7MDsJCKF41
0bxjoBXJgNng330xjqZVBgzcZJUsY33G66yX9R/y6UlG+TadPU1Uw3m4nntEbv/yvidJGxXYP0x4
YoSD9En3ljOoYzEVchJ1mhyqyx6OiyGlWYpkfQLc8mVyGVEtdZVgA5dn7HT/R9giEA8VIu8NcW2A
LrJRgZeAGDcN26B0dK++/g/K+SadyRd6R+iVJJYCNCmcI4/NIMh8y8kpJhCgfM8TGWP+csm00wIL
E8ouKQEpJudlRtJIVqXVuUfkB52GcULtxnIyUXbzyCbvYTgnoyRzu5EVMAs9reYnGbPW06fLpuvI
clkqK3ZQQcWELuX322TRXlJLds5IEQ761Sq0+cwv/XSwVGIY7CxTlU/EdXItmUudMD1gZgrzocOh
tNNr2a+g5+R2EZUJsEW5BMgk3kUzKMandTTGOMnfhmum6MZJeo5GxskMwstSZIcP9giKh5ZrRDiE
5Zvew5nFquQrZvBij54jYsugtELlyOVN+qnWF/q2B+F5xjSUIywg5Mi8TnGjl9IHrKGOCz9idBbS
mpltuqI5fgLJ+O6mdUKvYadDssE8SemdUt/Xoqq7IysBwUwFPGC6AlXn1C8aUXzZrsBYz5Mre9g0
lz6B0jgo/fnqVweIvq7iGxgXBrTFSkopMTOvaE8gO4yV6+VXewB4CC4QKEpLbckMeSi91XKnjitb
/9NQTwJ9YPaF0/F3y8b5jloeo37OIUnVzX/oJmZgZkPi5yQJt0G9kzv5cRobV5EHZNjrs97KvuAH
HBwy1KuglsDQLAIGNy4aTVu0+y2alsHevgYDkrMF5Yn5ktgXHbEDa/sOjDvRi0GLstGMzFP0PwoJ
tQsYzKt8NUW0dMfKuBOKU0ZqbZ2RM/3Q7pjL2kIDLpLFU7nL2tYFS3hgGC28HiI9jVsK6x58bzjk
dp7WqtFTvFxNbh5mvhnbw1XqmDcyRkitoWy5AkTmcnmtAQWFqSKEQ0sXf9iGqbWypN3SNwrYE+u3
+z9ixUPZdkjcSUsw6b5JNCC1rHwfY6Fvqivzo4SKJhbctOGv9kWxY6dRxdAVBBqKyl8w0S6gR5q6
pl4xjOGwon2xrZxuM71l7gRvPkfKCO4TGXOHwOWl8ywoa9Ou9aYaqZfWmV21ny3yxaC2XAqO+JHx
3cNwKzgukbRKqYnB5Ag+Qb3trfqffSUAOXD+eBxTLN0yQHut8U3rYyfVnSGR1JPapwbjJBLB93+q
1WD7QnRTBYsgSHl/MhMEDzAom1kghfIwxw9GszpW5Eztj2QMBmhedzJ1QY7uaOH2kJyxALd3G810
TJEJlJ5I9z2e9BIEeaL5CEdLt4fhbEXZLJGVaJDMqu9GM2iN4PJhFX2f33+qWkvW4PtD8mjgaVEW
hUkiAM78rEU6k62ZU2908HSBAXZLqGSOeg8S/O+Lxwj+lVQg09HR2a8Z57XyvrXamEypl5Vf0eq1
6lXQ46EkUQWm9VA0AzwgzAJhxpzFWdZ8KEmjQAVIddWRu1VUXC34Pl/UIHVmW+gpvr/MPjVPVNjF
fmSowVTxtwD8ALdm6ccmRXG1J5+HU3mundyZ/f403IzhZS073JEdEHfBwEtSHCFKSL1K+StOEqfS
J9ucRvSwC559j1KAqHV+E4l5jF1U3sLKzMvSY08CJpJxGjxb8dTQEbJWMC3ivdweie3eDon2qGmZ
2O73qy0HeNY8tbf1OfUoOuOKW/lLEia32v935z0Ky/bQnFHQtkqSQD8N6JfJQKln3mo3KHzy11AR
vace3gn2YJyFyLd0NDBYicUP6J//pOEAS5+Us5TbjLZlDrcfk4gOVLiLnNHIkqZr9BaYrwRTerhd
NSHGRN6D0lCQjxQdMs5Y1E0ej23LDpl1kjG9c8ZL8WXlF0rD24m1tfSqBgRbweG+8nPMe+hPxudY
SOgjwuIfUjsrW0Zzedkt2elvtTAPiI244VoNRRU9gpXjU+BSkzW6WQDKMgM59zRVcJYFRuMnIsvY
aJNEgdGI0bigqr1dYnuMMShiUYfkYUS+03GDsxprtmVJNUCU7ASaIFQmYTTQB8VBut2JXenpv+mD
wVmOPO+pqq5Aq66jYAzKYAusQAfBUyyM/g+jlDdzyJNf6GnedMoM1Rvn02qd2x9T800gzdEVbb92
nH1Q86mnaHYGX1mOekg8UDBW9BTk+95rz6GoY0K4WZxxmApJTYwNy0e/yc7mluf4QXJGn35pHioh
i69ICTnzsNQmZkPmWEBzuhrN+2S7MaxTIuqfFR0lzkJICPFIsgIlSV2r/dD0ok0SiMEndkolzujQ
YM3Kv1bPcNoA5binPASgazqjK7tma+cfjEeBbrDffcFH8qmd0gSfN/ijmR2PgsTJz9L3xGkddr6S
wpZPBvpSVVv9ozhbp+mrAFwQ3Zhc0GHSXln1lzDwpPm9rYTGKcc4TVX4ZCY4ZHzqsRylbbQixByD
iZQ3cQjYeXrhWh7qCMWUN9nCi6PKMzuTtZT0FWksBGvrJ8Z2F7nSn423Oc1tB9vRX42xyHEdXa/J
DpJT/mHCvOTB6Jjjkh3VSZwxyND8j+GNyByon3/LoezguFMQrTTCeF9IaEm+VnzJTMGV7YXq/Sd1
fAPgnWOlrKaBek1YQx2PZ7o/fBiuN3cO6sBw9Yf6JLv0A7oKPyVhF2SBkOHxMGzbwXPZ/GjF1AMr
A3zZTld4+LLr8qki43VkmE61YF7OZCF9TBe3y+sw2wTnQT0MWHfw3HlIrKKYIwZfnIaTcqWHKGG2
8aTMOJHWT3pITxGmisd41ctscLBjApbmZF7s1356Fwtp8pmVvrQXnMudTbmq2wG/Jq+DvH9MCmds
ZrcfW3vuF09gCphol8A4j7u16qTMOcBYN4Jkl+chjMKFvaDjiU8RqNmhrd2tMxedmxMta4K5E16T
mX5HjY+1WjilUrlU+yiQS3BADc73ypNmrWPUpp4OFlS8Bid+9Xn069RuXdUfHEzhdgWIh0Z1Jxzn
fFVSSPNWQzidVSFeK2F3pQfMqIqMgWgVOdtjYWhIPq8QjQ6bLeMxFpo6xTeR8BIs0g3O6sTzHDVZ
C92Y/OqpRNFIF4JFVL0rbgsPpJS/TEn5kqt6W0HeFbedkkVxCrzBnz32FFEGMnheQQPoDDdFUAru
N0cPstbOiPM+GATLXZaM2DFyg/Z5vHBLnumZ4OrdvMJLhUn0Q2e4E4+zMqVV6srCjhoIKtvKtbrH
TcjbInCFvMOt1apUJoaRdC7rZM1vtjMadC23eBk+n5xX07aeLmu+CJP9f3fd11ZWSsbs1Vhf9UOg
GM7l7x/f3HYLx5mNMh3GVDGxT4OrIFx5HZ32mjcXxhICT2RydgP1HGXVg24PriAOxxtW85CfklAO
xY8qx+H6Ti7eYuRZPVoUchW47Whucmc9xyfGwMoISQZR/YHArZic2SAKKh2aGZIt5Ie09HZWKUE2
43kqseVY4FGZZbjgVUzOcphILKKcEVgs16Tgpp2f2ESmPrysGQIYvpUBvOFoLosBk526kxYOoRYk
Yen/VxguOrGMNpITFhwxncjPlvf/SXOcT3rTB8oZCK1Jtl4qmTipTZeXoZutIznL6hrX4xcpYATi
tqiQQmCVKBdtLEpB81SBEvaDAVZb/fM8fNFAVHJ5p45R8D7EagNlg6fKMqq2ybSuho1QajtrvhrV
U7eJKg9/4sd/dSBvKNzhbVC+aylSCRX3FV8K2UijPojcCpy59AOrpI1/fWwpj8kdYsWcYyU2gTn5
EZ7aHlSvDcbZ1h7YzPi1sqvA8H5jLVFOjR4EQ6VoJX9vb2t9LVRSNnhE7P2oKO1Yvi1mUXLzcMN2
INxSTloTj6mMDStkw5EHHwRQfqV9uCzJocaDPk1h8wxerm/vRWlpXtGeNBmiT9b5lvmdfhPfaN+I
jbmYIP2q4lBNfAHoUVizB+WOGQ6ZirwtQFnSUXELd7pCNewLaUp2UwtM1KGR1030hLBOVZTf8LuV
gcuYbGUGU4hOu4+x14TWRzbBWUMMRWSRrzwUbgfH7VukK2sqZRWDg63y2o+WM53za/aehM5sUefF
kevfC8cp/6gXVS6XQLOMsI7PmIV+ea/Yr+X9yP77nM8qKrVdWq3OvNH8YCyOlimO/if68ezLMEfK
vofh3FVcdBstLMC0hr+NPxYDxHMiRs9jXX/bGb6eMiFKNsUt1io5kSB9LMP4W9zaaTD6Mq6WKZvh
bIk6owT7w3MNSNlUUCVhgnW+8ZA9JQ64u8L4uvirHZ3+WnblUNSvdLiWFh6bDcy/gL3n9L0nZayp
mBmCIWx/KarkzFrrdrVwNY/iNJAx/wPD6fnYqjqRE8D8XdDeXNUn9qgkzhQfLuIOilPyaF5VGdx3
mWe0mt8Oy+dsiwUjfUSLxun5uMiK1qqQRgcF4Wg5VPHQOSvQ8kP3uF8zTs3LfBtpZkAQxn9X4Urc
XGFeHV5oYxt0uU7tz6E2hiJ3dWwB8fRIwYCO1hx+JgpNpbWL24JVmNEzeyTbOmfGC6e7urVfBIPo
kfvwXqfvALkLybyBE9xcsZrddxIw7kr2fDti+DEql9GWfieqjvqXhX2TkNP52Pp7++hH1oDY24VL
TzEq6bRAetActJC7miCVcqwxb5C8/kdJpRsN3MqEaVaYdAlWxlkSPDMJF5LTfL1LNj3rsZCsQkF1
CLLj3R/6LWyjhczGGs6re9kQHwX0+53jzoHU6UlraOxUn9F1fzWEr3evRFBBJBSMOwlWR6PIwFAB
xB0vY3rc2qFI9xObzbYvhD2jgs0iLHW0uyH3mG1vRRLgYtkZVpesfvvLtCIsDt0tHd/fl9Neq4sZ
CrGMdnPS3Oir5VShcQeJ0B3we1b+H/UjXAzVdHNSryokGtTUlhJ3Lb6qVnBZGY7t7hsGdzNZpR5J
rgkYbXEu2j9G+vXy9w/zCvsl4+xEoxWTtdXwyGPjNCeCxznJQQmGGVRe7ovuWcf+/80q8UMvlAGD
gycZ4swP1XX2RBwEnmE+271Pvr823WhPAgHZCv0UPu0gOSMxxEZDpxmQ2oeXCiPMnC8+N+HsIwUa
mPeGwIuJLD1PzFKUq9QlzNJPyLm25zpY77VvxkssL50GUdPf8amiCsZt6QolfAtALK/tKmG4hZcl
3px+ijSnNh8ur+CxCr5B8GpeTjkafOAxp/kqSu5J6l/+/r+s2BsAp+PykrVTuQCgUNwKKrhd0WsM
R06vpQA5Vpc8/kc8TuXlsV9XRcaaDa5099oqXzrLo4l6leajKFH9L2b2TTrOL6KtQVdjC2jK3WuD
VOSmg0uQiqzgPSLslyjEEW0Yp/FZNep4zUnZ3U7xlxO728VB5zGzzgLD1Bcx0vzLsX6TkfORGBaC
PBdTkezEuEFOw9UW2zSxe0RUToEivlp4gT0+1m+QnJdMLbTTNwxycF8vsCjZd3W8d6o+m4gmukWI
1pRzlg3KbJOeYE2b9WpWPsWjIJQ5VBNMhsBsKDRxGMjRvHePSm+YAxmY1w9mViyGRqXcab+w5ufs
TL1eFNawU8ubRbSKYPYQ/tD0wG1ZH2mROa195tWv1OaJO9mzgh17TRGJpsYznbsEx29X3CbgKhpQ
qd8ptvGsdVlAqF/2fwnO9pFa7MXilrGYlkQtEojVezMqGdiYvOrqu2GzN1vLFUl1ZH3f0MD89H7T
6iFb2NwkBNmQqtj8TBsdWp8uy3SkensQLvMqaVVfbAlAevlUpt+0UmAPRd9nmrILzNp8SqiJIaFe
1t5M9HNS/84FfC8AZ98zubNGtQfAbLza9xCsdZ9yC3cRTPWBEaSe0OtfVm9U374XSprBNZvVHTAb
57XZuwtTJ05t1twrDmxEisAZ+aSWrdHaIGIrP2CCFkVXsSwK1UQYnFmXxnqQRgki4Zpuz7mdlKut
iB7PRCCcWaiNTVkn2iJKN3BXxDTLVEYZrntZo0UgnDHA8L8kaRSsViHdDFthq8QZRIVn7Bv/bnBU
nmd0Lkk20Q6nxozOaL+wS7S0AKpFj6SGaExUvcHsygU4nls0kwqKIh/AKcbiJfKAe+JJKjtQ/tyb
jWorleDd9rI9/Wn0UqY2cdkXI/ZJ0R0QUWs50vyS0zYf/tNWvcRuO+Mgy+Afnplir+tp/TYjxW5q
ny9D/Ivr+9sVYXzd+7NqzZgsjMG3cH0Pr68VkoMH6IDVnbEWclG0IrB3L8HMTqR00eZF0gCXLVfT
creIGMkF2s1zAWbFgsTcysSxPqQZErZ/mvJsX14zEQZnCxo6gPAHxN2gmcxOxZZ96EvDL9PnyyiH
cd3OcvMNTZrcR5k6Y/fT1SaF+/f9kGqecTdes6Gj4hplkWZzxqEftEIFLT2uG/TZqK876142w20S
XGpEKFycIGd5XycyFjAG7/2g/WmRzFmjcya68Qo26qXmbK9s1EpWnCH4oRbEXD9KmO5SESiDQBa+
fwrX6bYlC2TRwdi8EGdsC4+o14OoD/zworZTB5WLFBCeFomVA2jC0yLrbZ9RlvxCMbaGZmPPgj0S
GQaVMwzTVg4gnYP6/c0tgUz6PatXVzx4Qfe3nqn28v2PtCtbjhtXll/ECO4gXrk0e5NkSba8vDBs
z5j7vvPrb0K6Z5qC6MaMPBHzpDCzCygUCkBVJpc0WEYSagPLhHr0QrKCxtopob3DyhnTXb2/vrgE
YYh/EzMivZugrQvP6HFwSbIn2awEAyhyPi5KDMYQGREbv6jzwAg0fZtG/7oRIgQuXZCXYEwUFiC0
4dH8PtQ/sl6QK7AvXNlYn8sWVwtoUsNQSxX4XJ7uSYJ2ymduXXdBD5/RyoKVtNkpuPYALixM1qhI
UEPAiJnRr1BvT2H/lwICFegnuFFoRX5Jwl2shN/k+OH6SIoW15unsRxVMDXiulfOYKRp/WE/Eecl
Q67Qqxr+4a7LP4s1Jl2IyZw9Oiw72ctQMGx9rMHBzMoe/0WNgHJ9IjUueHS9nNUZBV5Gn6s6wqNc
2TgE5AcVlT618BaEBYcrjsO/uEiDNqZLAceZ/fBJP6KMF9fbICw9j27pxjtRI7VgJWhc7Fj0DB2u
LNCn4zeKRhRI1KkiAgYRBvv7ai2EWW3qJjtEL8Q3QwcC44qIOUAEwYWMaomKJWdeIZvgEvmg/S3J
guOgCIELGWAlyKGBCiPGBcTCd9O3XiS3uXmnvVrFGpdCxEE9wtHYKj68nP2KfXtObNkWS6QLly0X
MfRYXhZFxYCp/gt1hHUwz/+rHRZ1ownGjn9DCWmjJZUJsBIVRLp5itvIjcbD9UgkAmELeeVl3Uhj
s2G7/DJ8Dp7a/r4qBDF9GwEy7wYlmgYm39cIjTEPbaFgfjr2bvetbGo7FLHJiTA4R27btqhNyM55
KorIoLT+PROJm/1m6i9mcJ68WE2uJBMg4iK2e/VOzW4H+iFPdjIkAb4nyvdWewqM+1oXTNB2vnfB
5dzb7EheSAS4uXpjKqiID3wpOCiiy63tBOUCw3l2Us24SmPmjem+m+5yTZAA/WaZ/gPA58ZyOTTz
ICNkgnXlXO3wJu6X2AwYD5TodVrgDXyKHKN1U5sMQEF51ZR3Q+4SkTsIhotPjhOSGzVqWdkN8dmK
3FFExSD6PpcMt2GgtVBBReIr7WbtthZdM/4m275MB/sBq3XP6gXMsIcB9HEobVayarnZjJbvxct3
0l+VL9oyhYhcHFCz0VL7GYgvd/is3Yyi9ty0JV/dZ74ovxc5ARcSwlxNFqPCCKbaYFu1A94TNI66
74mel1HkgkIoQ0uziWFTCP4lyDgOjerUIkU9Uejhs+K071XLamFK+PRCZ2UxtZ7wUEJyoPCJiI59
s7gD1Jn/i9g86x5qtspIYVaxk1h+y+o7c4d4qKo7jLimwS3bB9E1jchGPiGe9U43cqjdgM0ww253
ZBFCuZUy7yVjtFpB8s/C5puEEQ+pkHfTifJGa8tUu74rNZREmiYYE3N7SW4q1IWH6CwZsy+m+fW6
o2xG8RUct9xoWXZWy65wqHVTZyfaNzsltUktWmWbcWOFwy2yLs/rIE+RMxToUk32g+iBc3NVrb7P
rSpqVUbbJLCjCf1C/iQXdi0S39wOFCsMblHFFCs3CFlWel/+eilmos5cg0qBvVYFnug2V2QTt8PG
ZZsN0gBXoMHO+k7rU/euY+3KIm5zbfSmqKIMFilV5FVf02lw2nq0CaqZh5/XHU00enyHgFoGGbqk
cKdv3Sw7skt23b7yGs+yoVjn0sO79tqLaTxVdFuNJp7EYJo+H+TUlsubbPQEJgmcmu8SWJJmGWv2
TGHeIDZYfuv8CL3UiTXn61fGtPiHTs43CJiWZElNDCcf02MrP6VfdJGC8bbLgSsYep+K/EaAL9UC
fQ4SRDs1/3sc7yMNZgllTNkZ+22IQ2gDd6oOpkDO64pGWQKdTLgpRGfnjvHeSl7/Vfo2Pc0QXhLd
ff7G8f6B4x9FJDXOaTYCLvtSz5glHa2tduAOzgICJj85xTtJcLjc7OE1WfB+sfA551wlMX1Myrg1
MYzjkXX/j76OF/S/Q/uADdKLY1bbhkowejaqnXQ4iapLtyfxgs7dceS1Rpp8GVksrBxVt0Fp7hiJ
4OlHOKxcJkjlZMzmAMM63WU9irZQTnqSD8Xnmj5zrhSfRKWCIrO4rWowFEnrS5gVGl+i2Lf01u5T
R7CkN++HVjPHfsRq5mhhLCl6OpE/985Ly0rtdrP9QmcvalQVWcRtWhUJE2PuMIRN9TGoQcC4U40n
gUFsGq4sNv7xRFabKuvJwPLp9JYxFbPcto7BHWyg9TZzlIMAcDOjQPEIU9XDGypfXIe8Zik6Hb4/
7Oon2WshAdL8CD/VrmUH9vyxcQon8IyP11E3R1JTdQgDgB1R5qO9ZVUlmmRY98pyKBZXWW6Eypoi
CG5VJSRK0zIEhN48mN8J6E0t0dv69ppamcGtqQld0oMyoEmg+mLcMeLe0GtOxV6/046MN+ldl/8r
OG5FtVkbWTLe7jzL+NJZX81eECM290dITum4YCFQrOYSJrQ4phMxUISYlqco2VuLe33WfzNeFwAu
Q1oWkpkVa7FpwATLmpbST9Vn3Z13iifvkxtUDVwH3PaBCx63c+GhAQcQGZW9GXiOiRfonlqI7iM2
d8fLoPH3EcOUWUGWAUN5nHbGrr+x3OWBHX8HH6/Q3nWDto83KzTumq01hnnOQoygPrgWmMxLP/g4
ECc9sJTWfBB2IGyGI3iDjNONCZEIziWS2FSkGUQvnnRijd4F7vtjf75jV5UdSqPeddhewXEOoqj5
pCWaBJqDyNOrzJ/DMwGDw/VB3HTzFQjnFcGoGe3Sw6YyOraRZ4hePNm/fxPC//n+G0WaOCqjhiz4
vnx8oWKajupO34vI4jYD9wqGc4UlMKU47zBWBk1QRgYu+7I8KbSy21z/en3EFBEWF0w1qQ9I1sGk
Z70I2fuWesMpviHOvNNB4ez0d+Lbt+1osTKQi67gouvLdoSBy2NyYEwUCaP4+cVaDTon8t61u6/g
mNusUolQsSw1qmGjFaKtZ86xM1mGnbTCfrbr/vdGPV2Gg6dyDbsK5GBkF/UieszNsLeyhM3mypKp
z8s0yQAAgmNWHBPaip24udPZaogDnIJ36eBB2gl85HqoAH3la9RiyFVTmSPmI92ZNYeGx+ZHcerB
GpIda0XIoiUaRi5W1EFoLBZTSQmTm0g+tERQ7Cr6PhcmlrodzYbFohKsvyDtiEQ7hwCAP+h0mawV
QwMDzE86urvQ7I/8QXerX5Bv2CMBFEZXQWDijzlBNJIhnGARZMbBcDHs+x27MxUde7cLgC7+97yJ
rfxvmWk66CVwyJ2C3uT8W+pjEbE9g/WR67exUPF++wl+BcnFilD+X6xQffOYe+jUfKaHDt3MEbi5
IBTyhWDVWNI2lDFr5S/pLgbZEUuYP+tI0DWn3iXfIXq7H23RfZwoGPKvX8XcSah+xJjmv14Y/lhn
HsoZpiOrTUU1rOhiUxBEnreE1SSaUVrl+gg7O9U1zI+kdsLkXjCWm6e31axxIaOTQmifsyXM2irJ
PjyaKooXFKdAg3dhiGaO1VVf2ZcVLmBMytAMEL5k+3KMTKbbZ6x5EzyuItaL7YVNFN2AqJts8Y28
0yzjjYIlGFbZ2kZOT/0cv6dhyISs2v8wuBhvxJNUKSx4MGYXlkrTW91d/BGSCvO+EVUOiiziJgrn
URqGLKVJ57tCv0s0X+AJm5sHupEsBToUkCbh1u+UJQN0Pigj05pAKJ+hrVBygr2ORx30nbrlj+t4
m4t4BcfsXTk3sdRxzAILdBdF4eR1u8/UQyDDFyRRaTQbmTdOt0Jiy2yFpNKRhmUAw4bY7arPXRZD
VEFRPueQxL5u0+aCXSFxHjH0UphISYBdP/TTyU9D6KEJMotNN1hBcG4wQRUnLxsYs4yRPWR+HAhO
oCIbuCU69EpsFAoAwMpa6x/Kv2TzXTFnZQO3rUvRXJaSjGGadoE/+ss+UjwN64aRZlBRQ7XAz/jS
CzkJrQ46qOBXnA9xbg9j51J0b4ei9bl9LrxYxfewokzK7AITVo0O9gQIucbHAG25xNe8SkgeJJgl
voV1mHsjjGPsRUZ5g4nqi08Qr7zuzNvP/CuDuIBQ4GVcj3sY1LiszxjPeLit1I6Mi0PInbt5hGdt
kBBFIAT9VK/XaFUNwZwubOVAECQ8xUfTlT6N2BoihB5Rnrw9eBcw7iiVR9Kc5SnA5PgzaGh6xQQF
nSB13c7AVhZxoxeE6ayVEWaIkXmz3aEwj7EzeFDadeYTRM8cSeTq27HhYhcfUqvZyAlbV4PxkLUP
UCMTeIRo4NjfV5FUKVu6KBH2ILRpBzesqjzahTfVvnapHx8WL7FT9107+WocuZhq1QFeW9lkpfFf
dL7LhXLfwpniQmqdQowxDDFTTMEebLb3U2d3+8GpD8pN5cRu/Vn02iGE5IJsiDfkaUgAmZ2fW/h3
FAUHtuEZEG9hqaQa2qKn0a2TB4TN0DComlDV4C+Zuxads3mF/Vb3B5SIQKD1OTC9p7d+DcNN10zR
xWpGgAkbp0T7Thc6VBIRyW/54RqEm7EmmOqADiaiX3Ku49u23Yf/WSmbURKsMbgpqvsigkg7U1CZ
oUED2j7Xquyf6UHGQ1R6J/JykUXclthPjTZbPSxK2mPztc0eiOhIyH4vnwWt7OFVJ2paBk3DFGFm
TUaRU3Oa4vHBiKOPCrGcSNZ89FZ/uR4vRJBcUO/7lprYfqF1o3w0/zZU2Z4hEL/cBPFOrUxB7iXw
b4ML6urSaUuUwL7h+X10AJ0eO+yKhnFzm1+PIxfXIxJYqpZgpkYDpOh4iL0F401kSzes3zdz5Ifr
Y7gZKtZ4XFBX0YUGLXoD97E/52Py4flgjVu4c3ELfujIDm4nUUfz1pFwjchF+UKZqGWw1aWCf0bD
HRKBugs4vxjFTig8VW8dCddoXMDQJFoFgQoniQrVy8fOXtA2JJnKqW9bmxY4EJi4hI5kR4dgnWBs
BauO596uaA+llxw+k53nX2SXPeI+9VP0BAYtRz2zixLTk79dxxRBcmGljeShTzuYW1U3UFew5g9x
7f0ZBBdLaJKHuI/G/IXUMdTcDlA/Tf+6jiFaBibXQW0uRm/OzElYehM52h7Xmu5wzG6Z9A/5eB2N
+fiV2MVLUpBMN/qMqVg1uRMl95r6eP37gknhJSna0jSg/oVJkazvRrmn9Y/ceMe5jcjQu8PjIWOS
4iYlGsqcLCWDoDd5ioIrwfd/Eyf+AeCvMosykCdDxRhFZyb704LsSP1AvzP5mMonX/WH9zQDryzi
rzKtsQgDieJgVSbH7i8p39e6c31atvePi0lcSC/ykcxqjTFD06Qz6p8VCIxSj9LRy+NdVRaicMC+
99bNLnhcaKdTrJttAzzGQcDe4SNQU6A8nPFv7ETvbJvXievx4wJ7FrTq3EqYsOTcxDb5uZwZh/Ny
35Y2aIlClBqIkgwhJFsHq/w9gySdSljwMVFtemDFoOhgk6H7PHjhBzDE70QPZEKv5KK7aobjrOVw
EvW+9+rvOBSDpqizSw3FwoyYOHDeU/2+HlYuN1QSjXQGS0DB6mhIp3QQHOy2Y8XFSbgAXpFE0Sx2
TdZ0fon9ooJg0iCg+NqOdxcMLlioU6SnmgwbspHu0lE7yUYvWFvbEKhVQNUa2A4JN0zoQuhpXiB+
L+Op0g5F9Yff54ZJo1MvQ/8QPO+yH1qeKtRM316sFwO4MYpIqUK0GQDs4rq5g9qAQz5paERgEpFq
IzCH+enb0PAPGl+KOUx6tmQVhsvsPlnfc/qXpaGNa3c93m271gWEy5elEj030wA9xWR8ZDwRxqkX
hdTfhIALBhdTtQLlH30GQ9gDFJ4IUUhIvPjM6GpQkOukP66b9Js84YLHxVSzrlQDTEq4a7mfHfYW
PzD95hYvkuhNcMvP1+FEI8jFVCMyDLBSwbq5PyvypyJ7zIr31AoS+WIRF0RLvc6IzDIfzfIt+hDM
u3kUVEP+JmxeMLiwGUJm2NCZu0HRBBWY8a1ktw4Y3rzlIWzcwZOOYg2IzbFjmoHgI7PYm8brzYGS
Plhohv1IXRxCdkXhKf3h+vRse98Kg7fLHLplZolc9+X/RQvQjFB/Yb2rqG9xRW13m0HOQuWMaSrg
m+avZMNCDeZSRv18qdw10odWJEvIYsybqLD6PreYrCUieWri+yr4ipkm24hajHz3vjPnCodbRFNA
aDkOwGHJNnumjlymLcFkrulBEd2ubK/ZFRy3iqaktdpcA9zLhVh5nyO49l/GM5NVWURwokHk/K5e
Ulnu2SSpCOTVLvfbXY0HXGHys+nfK6s439PzqR6KETj6zfyselT7TLUU1EKFrTidk0INR1S8JcLk
dlkz6NJlJMDsoeekE7vLnnphsGCzf80Lua3WWEoVss0AYd1YupN6iSt51NPt+mCdCrHyyObOuxpI
bucdiohOOnMP45FpCrR+t5dfytH+RUnQ5isE2OIUaJ2gxv6NNnNdq5WURyHONShAyr1lH+zCD6pd
oShW1ACxGZ7WWNxIdkOctkYgRV5AnAyqDDnut1NH+5Zlz+XM4joNNv/81K0BuaEEqfYyNhIA1fKn
Wu20yInUT6r2dxc8CCLv1qUOXnZRYazLUO/mdaclKZ303EwwaXfajul9sTR8ceZzJ74i27rSsTTo
FegqUQlKml/vJEorGTplDslo3JkAlea3hwrOIQqMW8vLMlTNwr22QXC2fg0UBG2rgwkXd3HpPog/
tOVdIhq4bQiq4nbS1HSNp/dDm27O0iXEwt440EXy2xLtAW3uCOZnaxGjStbS8T+xdL5gQdPTJpUU
uPno1Jlt7JS9BEbf6TiCaPrflNpt+voakAuHKhourEAH4Mv7VOmTB/VD5bFSlspnJYyCc9PWXrzG
40LhOEJUt9SA19Uf5/hcyu4fjiC3eMemh5wlM4iJfY43rHrBfBb7hBwS2DNFj4ibrZVrg7i1O0im
tlgL8Ga0jBwZI27pxDfpvvTRT/eEHaW1xR6/uTevUHmZqRwH+LwygQpFhi8gB/eX2/wQ4Log8uhB
eDm7FerXaNyJxAomaaGETRq2FvVZJ1BywgMjGQ7vRJXVW4nAGozLplD5Wff5wAb0+LKr/EE2tcbh
osaY9EO0RBHKD37OToObsm4v/d15jLQMGcB7Au8ajUum8glEeakKq9In3GE/e0nxmdXsdjei25bN
JYZAhdodg8iazMXdEfoxRB9zDCA9N+nBFL2JbX8fGjiGJuu4Y+G8wVR0XQtKfL9cDt38EBj+9SW8
FWupcfk+5wBWbkyJnOP7Cglx9T+5ZYpdIxSpsm6erqiJDYMgrGtogHm9bShJtcgSczTGeotm72/6
IUORLGQRbcagE7rDe3LcNSIXm6y5HIZaDSIUofjKfDMYvi6HdtLt+iy0Q9X7F5eZm5O1MpILT6lB
+raKkVrE4FD89UzPvK9O5nmpnvv0nxUSD9fnTwDJX5LEk9KWaQcrzcntdD8fBC9Tm/5xMYlvWepl
0vRyDpP0cPGkwS7m1pOq79eNEHkH36KahtHY52yudNTWR88kpJBGb+00tnWKk0L4rNMhzD03Q+3K
OC4qGbRLpVwGbDiDAp+RtOmH2FHuJw9cbWIKh7dwRMZ/Cl65qYx7Mm4N5KWkmdE4syR+dthzQeyD
08eRweIReUJKAJZMvM5zX6Nx/p+WqLiROqCBWVM+Nigcydzus/URShqMYZ1loaGLogfDFUymCJhb
BYucN41cLLjmvOtnO83dIoLGBesSSx1lgdDV3B2lI44TvtDmtxndK5v5F7KYkiyJZNicHLoze0b9
2eLmBkX4KJIRn13ero3XaFxs1kqUwUoZ0MZlv0in0ngIM8Gt9EbG8xqDi8+1NIIVsQaGmrnpU3rL
0o8QHSj9z+R78pA8q6qLbts28tTXoNy6WGSQsMsJQGvo/+xGP/RMd2FqF0yEqvJ7u/t63WdEI8mi
3OqRpLeGIo9QLuw1BqYq2xuhaVOhLKQIhf19hVKRWZI6c0L6fTRxHzG52In84YSc9ZyepXtrJ30Q
bd8bueProeRSfpyiukadYBlYQVmICUZbemIKTvqOvdqKShfebgev4bgQQ1ELacwV4Aq0+hflUyu6
zBYBcFEln4eogcoL3tL7YxbeKLogeojmiAseUmtIVsli5CTXjjGHLoW02/ifz0WvRolP6CODtAPe
OfFQEqu2Jd2XoaCgVzBKvFCsES99gYopRIYe8ql47gtSQWAQIXBxgfZZZekWTBjVo1bcooj7PStS
M0yVmrjB4O8TKhQdKn2rIC8E8Y9RuSHNIMPoXAf5zeq4oHCro+nHoZNaFYm6kYD557ab/pqgY6or
B5QdqvoHbfrWUY8lbIXo5LPtaBdobqXMZRHVcqohxsleHX/oEXtE9xhC87jFkqWBXtcZBlG/x1EO
T7/VCWceiLf9G9qujSSKefXFIm7pQH8Rp+OKTRnEM/KHFnysjAOW3S9AS/VGEt60iuzjWYcsuZGD
qgMiKDL87qNiQ4HpxE6Q8RexcMbmhEEiDn3aiorOfW63jUZqjVWDyDMnx2rZaebXLhUs200IiI5B
XFLTyBspumhJiVLlWLalcRon1zQ/LeruusuLIDiPX2bc9DcavK2i+zD6a8p8tf78ZxCcZ2t5nNZk
GjFQ0Ovt/ibfFfpwHWE7QVgNFOfYGlHaaWkG9sL4/yzkXkbsBooiFipfpPP03ytt4NsrQM630YXT
hzqFTcXZOhYfW7t2rA/L7eIEdvlVhmaqiHRg4w78FSK/R7SqOSitAV9gtY3D3bQnjkTAxIJbmN0o
euoWDSi/YWQj+HnpDDT1vilR+9r7TGNkvmN6cDgf+P3++gwK3JBw24cRLeWcVsCjLXVbEA/RydN7
wdlxo3/69RhyeaQ1ZObYSpi12tN+PlMfuIGrfjDPyW2NC7QGnOiZE/64bppw5tjWuUrzSD608xgD
NTkERxB73FlueI5uGdlCKKJa2NyGL35J2DivsFDoUUEhEVimcTIskJIdBMawiXhzilsBcPGiDLSh
UCJMVO0NrrbLXPaKMN8xMfNwJ8pW2Sq6BsZFjnleqslQYA2Suyihdk+egvxrXzN2UwuNabFIkWt7
B1mZxwUS1ETnSz0jkEj7BTQS8TGGvOnyfCT+F631osHkokg96ro05kBjj6yFm93Fgxc7L+X/cuII
r6BE5vG3M4bahzSvMXvZGTSRsqftY384Ksf+zC4YRK38Amfk72pGIw6brgRaSR/lwSsrQRQWfZ8L
GqmmJVKwwD3abN8HRyKqxREOFxcviljXknzB5ojjGW4sWj/3Id2bnsE4tJdcUXeGyBz299XaHcsA
FPYdhiuOUB5/jlJXsHbZz72ynPj3v2IJddAaASCdvWeanBAJGXW0+/o8DnZyDMWagSwJugbJhQul
GrWQjpiiF5Xb8Fjsy0MI6jqx9oRo+LhgUcRNHJls+LrpsShuFWHnk2C1WlxssOYwtgb1OTZUZ/Y6
Z9yGPrlnzBsgCfiz1M/iQgM1jN5QKwycldm0/KwX9pI9CPzh7Rvtq+2Qsr+vHA4KrEs+azAoObBe
RWijngwf29JJdLYRLSTK5crKrC5FSWDNcpdnaJkwTpEbO7XGOgrA5y4KPIJsgnKBIU5ADjDrgIuq
G6N5LNWnRFRiukF18HrwuNgwDlVflA3cDbu6/0J1UB8SCOWKUqPtc9RlT6JcXBiSvIqbFEhKb08f
WF2y6jSPuV+gRQynN1St7ER3poK1RLk0opk0Y54HQA4kMm2Q4n4rg8UXuJ8gHFEuNkhySyoI7mAE
z81ZfVJsdiFLM29yqmdlsa4TBECRVVyEUMp+Gjp2StBHt9Jv4llQsrftdjqapSwZ/at8KQLkOsyS
6g1bs480+hhlh0nkDCIIzhfCvMxLWrVIv/rczvTILqNPCW4ork/NNgrBYx5BvcgbYdIq6qWkqrDv
dXlpV2gSbDu0FwtSSREIt0jJMEgJHQASKgfdPFOcmUSN8r+JOxdDuEWaKEG6WKC484afMxQFx9Rr
0KjKnvlaxRbfdv7m2HTB46aHxI1RRAnwtMyZnxiJn+Qg3oEJccdeVeaTKNKxNfJ2f70AskFehfC5
aVpFnQAYNz+k8axH+zz6Xrbv2owuKNxKDfPMyoOYmYV3EvVW7/1UE+RyIkO4tZmCItAwU0BkwY1E
Pia4QtQPRSFYodsR4GIIv4UnQ9kFVgdKnPJjmt4avWhLFQFw27akQeOPMKcuUWSlH3XU4XU/1MSG
JhqIadpH+fN/5/dk+9A/JvE9PwmhHZTygJiC+r32w/KuDtzr4WDLrXU0DJuKwW67DL4ACtTatZUZ
OJmr9wvaUtCaTz3Fr0u8vyCX25GvQnqfjXFcI/K3HbpS5LFC2F0Aql3B3nIaUVhzTD+1OwomErmz
a8kRVoeyiMMtplegXJYC5uMsLxSAjniLWdway7c76ehrL3f0g2iL3Qh/r8C48IeVO0Uas1CZS9eS
fqVd5OGawP6zqSNcBCyMkXRk6KjbH6VHVlKTOwNKyuiNhnJXCTVR1/FEVrF5XcWj2izrYQgBVyi/
6uI4jItdkD/E4GKe2metKjXASK1HWXpoks+tKOBt5VyvZoeLeBleG+UEagAu6RzrhlVOsFDeJjb9
NH+RfEbHKiIEELk8FwEls4z1mS2yUjkYytGydtenRrSKCRf8yjg2sqGATdojygubQ49WM8MjN9JN
DeUOXJB71wG3DLIQmQiKkZBF8KSVNB0lPcoN6uaGbBvjt2l5DwBBpROxqKKp/P2CMdRmNiwmDGoN
m0DzVAsFrrZlApUR+sC6SVkAfO3OtErbtgziwJWqj1K0MxvBq9nmnFCVaIqmo0xW4SNrVE7hFFUA
qKCSQBB0Wrv9RB3FDw0UozXH9/ArEkyFZaF+y5JVkz9YtpUJ+ox5oG5lfYrp30l3XtTP1yd+Kwig
PRyVVdiY6JvaXzkaQxIlgIi62tb/RrcRZFsFMyPC4BYogTgeHmaBodadrQwOgaiS1brXDdm6uoW0
6cUSbk2qdTDOegiUEMetA9khtXelzJeRzYmbbzaDzhqNW6AZ1VpJy4DWg3IE5Vqqx+iDBtMNHsFF
+N6SEUOmVFFUBc+qb3b2PAkVGeSylms1P0M5cUkKGYvy0/Vh3JgrAwgWY7dGpRFfMwiB59wMKmq5
o3FKam8cT7EkcIetTN9QNPbcSFUqgzX59Uodu4JCMY5Ybvw0uMaO1TLVX1jWnbK+Xe+6QUI0bvPO
u56qhWVarn4zuN2BddCVP0fwJ+e7wKN7AZr2Ni9BRSfiEBrHQY7Pd2UZmhW1edaiD5nJuOZe6Wc/
wrN+t4CjT9/PJ2FZ80Yi9AqQW1yqGuVmkQLwf7fgjJdGOf67d2K2hrisy1AVkBpTDSX85DlErlOG
htHnDqrlKuDLK+Jw+kzmroWAtRxXJ70giWpng0iNb3MGWXxCsYPC3lY5f0n1comzfoKq4B1rKkEZ
E3uc7m1G7SLeClna/8ZGQyOaTC30r/ASPLORTCnVscxYN0Trp37jMVF7US8Em5c3MKhltVRLBsMA
X/w76xqo28qculYGiRX6ZJqBLSmHIBIc1ra2LQP7rQrKf0Ydz2eVQ9NX81TVALoZPfZMMtgxE5sC
O/6/KSXYCiCaQmWWRcBHeAUwMKYmTdRl1J2U0M6jG5OmrjUJzoYsuvKDtwZ5s6ZJnzcxQHJUlnbL
rY7iAfVOCRtbo49F6l9f1BuZBVj+4fMoZUFPAn9XFIVt1WpRQ11TOcrhMRgE398cMsR1lHbqsmnp
3EGUjHXfQ/+NunLT2YP0PcoCW1VED6pbgUKjOovr6Ct605g1pEOH6weMWevNnuImu/hm/MrK8lTs
j7WoPnbLJpRCoIgaXBwoEed241azEHgl7COT9rP5Who/ltS+PisiBG4HHgYyqGUUWG7ePkjDrogP
1eRdh9ia+LUR3MSULVJwsPIimA8GKyp7KItGsGFsWYENF71y0KJBvxwHMdOmTEnRBi6uv+dvTfJY
9ILEaCtmGxo2bgjREDgxNxODrNWyGuCioc3/XmJ3yhMk+JId/sSL3DumZA3FTUkVpuNiMqhavre+
k+Fb8I6DkaWAFsVS8DyuQcCH2wua2pC1DIzMbuMyL0aSd9APELoBUzKe6F2R6sbbwQMcGqyJgv4M
GXwbCESrDa8Nwi4rp0JyDeLr5pek3/WBTa3PvSkoK3y767wGYq64ApqKMsT5opFcWSpPtTSf+kAD
0Be9Gfxs7u00Cfw0F4nBvHXw16jMO1eoqjYlSTjDvFkdvijtvI+0/85u9BqCy0/Kse3SogBEq8t2
PB7M+KxLgqPZ20X0GoNz8V7VEFfVEqqzwWCj7AFNz6NjTplgrYqcgXPvGgQZ/aLDlCHuj92ge2R5
kkaQwUTJZLe6iPLjbYbArLJQUQaKTaLzt4WzlLZjNuSSG7Zt8oumevxpVtMosotC6b93Uh5bgvUr
QuQWV6UoUrPkQCzD9qQOZKeS2lahJ21LUtAJwDYSE9iHUwAuHFCTh/vK187XaZExyJMiIdFCRcUu
ukt94mXPKvAgYD2FIsBNL5GJCkQQmGFPeo03xIUJjaxBQqi9p+S+VM/S5F/fMAQQ/CutXGbaSGcG
MU9HiWQ3BtV8y+wEe/nmslWQNRro2rXMNwW2dTX1mopgQefbWD6hyOa6GZt+sPo+t2bnsJ9yy8D3
w/kOh0AIWdjD7MtU8FSxCYPDEq5TTMPQ+Lw+nLooCLIFoxVQZ2oPlrzsys5L1Mfr5mzOygpHfT3x
ISkD0yqAEwS1raA8Sartnh7eAUKohn44vP+Coec1yKRaQ6OrqeRqw2NC/KA27CwRzPvmJrHC4AOQ
FrfNiL4jHP374yhZtjSmTisVIEQYi70ygTgO0hhRloqWzvZaXSFza6fUA9KN6Alypx17nGPJY+jr
NqsOBimUUOxq08EvcLxCUDGNOQlSwM3LoTKP5n8XrUboWX2fC3TKZGptWeH70XiiihfQIxkEa0hk
Aud0c0ZMo8leTLDiU5b94fe5zCQLdfZaAF9opGNIDnK8u+7Pm4tzNURcdA7MVJmMAr8fx7ydpYRO
KZcunXy9E2Q+m7vqCoit3nUOkipZraQwpJC+WQVI0q2vyvht6R8G0fLZuEh4Pe1cXAsnfW5NCVCI
AYM9nLV9t8et+uwsXuZlvohNZBsP8VlDQABTgMHN0RRWqhzLwGNFOzeF+zH3F1/yWfOcqO9qM8at
oLjpgpSuDDqERHLrZZ/SM5X9cRAIKIgguInKtbjC9hZjouZdqp5o+UETaXuLILgJytrakNDpLbnL
fKtZuwWMWv+9aRk+gHOpaSKxAt8Ft/SNpBjqRaoxJ+qT1kW2FXnFINgLNm6HX4Pwiz+wGikFU4ir
f4N6QfRRdxQbVeCeRXwmqszKN0Wly9tDd7GL8zUptlLa1S0glUPaUnv6RqXIuR4T2P7y+trltVmc
k7EKkCGuYVYexsoOShu13cpB70RBXdtpO0tO3JWpM8mz6Ny3GU1Xs8b5Xpi0szkamDUl9KfxTBOB
b28GodX3OcdTQknSExPf78qvVn+/YFu1Olub/SmMBYO4aQrVoD2LNyRF5tNQmiuBMpqYqMH0ovI0
iHLQ7aiDixcNl9q4UeJbhdVOCc28qbC5Heid6jFmkihBaQuqGtCAOYnqsLftucBxSUmMDkXQ12Do
IPqkRbteSBTCFssbr1vZw+UeWomHvZ7AnuKLgT7I3g8O+WgzTbNyF9y+L2hf4N70AVckqkcTh8nk
rEL1psYNsPTdfBw8zZv35mJfX1KC0eNz4LmRxiy2/o+061iOW0m2X4QIeLOFaXQ3m6ITJUobhETp
wnuPr3+nqJlHqIhBXlFbMgLZWZWu0pwENWk+TO2HpSQypdT3OUtUpXLQZRq+32D/iLIcta4kONgY
M4ZVsCzLQBUe5V3+NWJEbS8mKbOoJxT2pEvmAhMMK7Ydzc8/sinjILeTa/KemEF7KxavZDmVHdJJ
DpsGZJH7O4leBsT34io49C4ywpi/X77sX9SmfV1xycX3srDUWh2DXK3dFdVDF911WAKwT2M7zF4R
4XRpSWOtak2Ieoqi/+XX8sjObp/k5wXlKnq9GcUUp1pjYNTFzB56euFLGGEQRq+tHgimmIjtXBQ/
6adPhdLnOZOPi+nHx/hsePlldLGc18bfCOu6af3Qz4l0CYQRq3iZ2KzCySUS0zqV8QQ3pJdZKOx0
8RZfOk9e59Ddy5vCvybH9G9FbpixgFNXQK55quIXgPnoUI/OC9ifi8egI9s0VSba/ImuifLeUAxK
U8B6M7fHS3bJn5L8oY8vg0S8zzfFcU2HU7G+HLI+E8Fcf07il60KJWYQyqfp5TTRTObui8qWF17T
43RMGrRaR2cXXImq+KFyAMKGnVo3SzjZIzXpSAoKp2szAHNyjd1cd/i1FlZwqhwr91ibe+UX5L6h
LUu8Zo7TtVrRk6LuwdxwYAtmar9mTsy0Gd43FgqOd/tnSUimLHITA1kijYuV9uzy9DvZkdzikF43
AWDkdLYO1J9FO3SpKTDiVGU+Pz8sSy3nI04VDfDMV6MR50ftAlDuUh6A80uEbSQ5zr1ZYyEJdTOy
HOIU2y+oHVaKDl7LZ2tZespAbwXAr3eITOLv2i638lRazLj041dxAh4JtggOpyL3hvmrmhyIG2Rf
+99qjgoORy2ssPeowQ0WTzPWzzMUlMGOokPrTh4DgMjIfX9bpnrNH2dYMGAy60EAijIY81WgN1pY
r6mmhxlrblKy64yUUc7AyIOuRWWN65vPWeR2F9GLLF87ZIfU1x80/Ylh6RXkrBvTtL1z5cxMBBS4
WYhxiwx5jlX4e4yd02CRW851fZicgUmqcpFMCQo/VXdDhonI9q5RCQXYt5jIcf4uIl005nVS4cIS
/X6SHvXRM7uPZXzf4Vm7L40EJb4akQmyssgyuBnL2Lyuhf6nroYQjNBAmzlMGYBTKZO57+bkl46v
lW815/9q22L4OtaYSbkbP6OY+p6oa3VRL0ZmRaeuFaVpJMiD+hVBA1uTxRpMwsTNbMOfP9LdY9uS
gZQQcI5Ri38T9IuaPjQLCEbhvYCWmewnmebY9javJDjDKOoCCiECSFRAxSmmAr0lhHnatoWvFDhb
GFiRmmioJLt1ap6rH20j2UbtD8UZmyac0iTcGcUPZwtnFXAfdQJqjTjZDfoIs5EQ8O1oB89yvGAA
UorWtN91qZImU66ZvmK7jCN6BfAh0Wv3kS0Wyw/9dwpwalO6X8nxYbFU6FalK1DdtAnQRXgwR8nV
Na8h4fM2jfqKEJfxGupArkQBCYfqqXN/bTEWfrIYIPMggf6+mdj2yCtqnODViRYrEUtvmF87l5lX
wRu/KH4P/4/mPipC3RSLFTVOCIswWWIxxp2xUTugNR4WbPtyehcNNLZ8hOs4UR0BMkWSk8TSUMIp
rl9ITpiqcKwbBseWo3Y5eNZ5usOCXGBQoceKZQySu8zJr1Q/u6PAI8mDZkZmZbXmcLHmssLviE6s
rys7oAXw03iIjpVPr7WimOYcda2acZYDb8fVNK/DlL1MXOSmRVzdI+eSpyrJCznE96XmZChHFeuc
yA2Pm+HUigbnjxsTyHIjo1F67S+cQDbEiC1V1qOFnHz//X1v0RVFzqKMU52brFHYlXWXvTHCc5/Y
euwCThLdKjk67d2/0z5+e+oQDos4leBR9DGnifhNcGq3vij/qtWPsph8szAmD+OuCMCfdPMLymWy
dbc/jGjlzd1/8bYnbpDfoooactIsLbhTbrTnXwMyqZPNDBfbzTzrlnqPEiZa5ayLgO7CSDZgouMc
YJLDo6Bd90psW/nD/rUR2qVyJsUSlFGYJ/AVYaVk5Q8UcBD1fc5UCGGY6xk6d92y9FXzRuiJ/hvq
+5x1WEZx6ZMG30efKTZI3jUhtamZFDXOQGSzFIdyAhI1hsxkoG2yyt3i9y/Lu7XTn6Nfm0jOG2hK
QT8biircicVW34pty1p9mruovU8oe/c/+HklwB1Z0cThHOgorw6HAaMkBfoxc0d3MamHXQo0Oss2
PYC76zJWhagGP7yi18UQqABjdcNP5TfWcy84z6P1UsAHwMOBakvftOev5PiZwLoq1HzIcX5Bc8lD
u1duhz8fWcIVrUhwYQ3exmZemIyjrHPRPXulRgYRzGzq/4oEF8vkIVp/tRRcJFniBuJNJAL4Rb4T
K29f/7d9+YoQZ2hKOVF6bGJFdJu9PPTZAJvyNX3JktJYL5QwGJy9KSqlNbUK5Kyj+ILdLXh9Zdfu
rwqR6YnEK3VjNuf3u+LUqaz0WVBLEPy1onI6DgD8snw2J0PFRdSdcYqVV3KbYVMWapRs6XGBfVk/
cklyyuEncWdMvt5kEVZ3xlkkjMRnytCwQwxQgJBRgDDdSEWmREKVLfhbCeGClylfBCUIQS34yqI9
6Zg6wrfwo+RhZsZdiD6jzfr1Wre4wKXDmkBVbaFbY7hcZ8V4CtvIxpp5R06Tr31YOZ3hiGZ9TFT9
ONfHShvsrkIvuUgNF296FjQuKEA2kNmuo9+D3FhNZyll8UzUPk019oQRz8pNaVl9n5OWudOjeBzx
/UbqnEF0SxlVsgIY38pxX1woQpy01HKU/sr+Rolpl6knJYuzKGe9/WefDvvOG6lUpZftF5Yp8yFZ
3bShLjcIyQQj/9yP5lWTZrUjo6A9xpIvTO/x/CqGImRFVnSdzz+pZTlH6ZwYLmCjDPE8tfY+O9uS
+EqATzupSa+otQIC2kMPuWcz0QZw+ZHDVg/VGRhwfva0T3JT5FYUOb9S6LVWhWNqoIn9ZEZX2Uz0
O21KggrUERN9vWj55yTBirWwGXpwNIyfowrzEdeleZLVd13MKxXOXkSGPmZmlRno+nfr4OcU/XjH
KaFpF727GANTVE5x8mYcizaODTcxQu1TVUYNpjub6LRPZfOsVlS4s0pFK8naKsLt109SdRyz3M7D
b0305yAq8E8rOtxpqaE6NSK2bbsFsM7bGzE469Qc1qZYrUhwJrVprWiykC11u/RRl3+qVOWFWcI3
iv/6fX5feCZX01Ik+L413+bNV7m8if8cBea3U9I4zRBHQzCmAacEnN2vg2x9CococLKRakPfVvoV
L1zcNcl639YjCIkodGCUt3ZyBx0FfW9LSK/0J4avr3zcFzXifvhevchYIh31d8M1kssy3SzlYf/7
2zHeiin2A1b5mjDJMRhagEBinKrLr/nktnbj2GbpAHrAkGKIc52WZKIbmcm0oQjXuTLc5NiStc8T
JXOcEcBmlmlKGsicljpNfso7p5Xf4zdXp8ZZAFNCQarRYAFy6WONrghNHlhbFoqM7/I0K0qcDYiH
pcM+YUFHcmFyJbd9DE7IDvkoz2KFROXQ6Qzq9DiLIIejEg8iWNMxvTss6aEenJzcNsd0Zccu8O1M
mWUIpZlADKITq+iV/mBX3i9cv/dsNfjNQvCFjXyaAjEsQSxc7CD4sWDN10TN/W1bBzRushFkNNXy
mjrFRhKEZqC/5Hx1bOgZPmNyBEnfCQlXtP54f75hAFytCHKam+uaNUwqJEMobyxMgAlncnBk+0m2
osFpa1UNQl8tlo4Gewx6ectVnNyGvvBo+KztrJOuksTdV16SJKe93VgHSVKCrV89/aUfCwDcGl3R
Le4qX7kN/xxw5vdz5HQ5ies0tSJGEHZPbkavabG9ZBkIq7RtaVdnyWlyouizKsQwS8mluExY0x0d
YgdruueXrCTFFfvVbxRsRY1TY2zLjRKdGcFIeU7bQ6Mc6/wGw0UaVcjZtBevhHhNVscMyxlGiEjT
wkldh60rKNTDjyUadpjhFVjJrCDLLeiWeT25qtP62OyUfIfjzS+TB2ilU1wQBp5SZ51z9gEyexEK
lfqvMTAA62KiU0OXCsonjn5MD6loi5Sx34wrV0fJ5VusUI8jOWOOqz4Nw6FCfXRS7Vx8/DsV0znL
YSS9lqgFjjO6/Hq9CI70oTh2DFT/X1RpCFHks5bdnBWzoOEoY310ux+1fhmsh0R9kqnX7GZssTo/
znTEhlI2NfOVqnaQ85uC7DzbJmAx3HYdC9L4JunRGiVxUZisP+s+mpeAtJNjT18Q2ekJu4fP5j3V
SrStXf9PkR/di/twHOvCwLIaWf8+pQuah9qbRSSNE8EZD6+qDokq1aXJxD1Ejw1bHFUZtvATq0rQ
nz0fpcoeqEYKijdOxQoZC3LqBTQ74ziP5wLFGcHfF/VtjXo9Pk6jikIcdWXGhY01wPzzp1lL7TS9
zPP9Ph3q+Nj/V1G0IGuhrOSgUytTaKNh6bZfZIKX/2GSXplh57kissg5bGaK8ypnp/VYyRz1VXQ1
h5e2d5QzA9Wnstn/w2m90uRUalmacOgF0BTv8n9+NXthnEIBwjgDjaXIURLBLMmaw1TS5yAHtSlG
yRWzPB/K8fnvborzwm0y6bDqUCjJTH2r7B41YyHSA+Shcb531pGC0GqwwTAtjMPC8sqhnUGVJKjS
RKUJ2OfeeEdUbIHCZGKai+8tFiF6AFlBamhYgtvOmNy6mzDTY3lzigqyGWLZXFtcGf1g7x/lpl1f
0eWEvhXhIfUFKaPCrGZHGOuDrmAeuzUVgNwFHZqwGgI1ZlPNAHamapZmvIXc6fUGgWGEt0kwDU+x
iB13eCBTt7eZQV8R4c1Snwy/nvmadS5OihufpQ9hc2RDpXTRg4nbm7tbEeMMFLqHAN8/M46QeRW1
Q6UXKA/ctKprdr4aEP0Mmze2osbdWJ5pCdDbQE0zF6de8C6W7EzJnRILGFoiaKPuirNWcmalicay
Jal+FZkfZKo6tWkrgKcHzA0FeD58X5QYJXEYmvh+Exa2ql/lkWlXlrMv4gQRvhsqK8wMI8YgIg/l
dT4aSFmHN7lGTbBtuqlXXhQuhQUzZMwJk4JM0e0qDe22OS3Tmbh9ihlOsGsLuLVFwpLWSmtXyi+8
w/fMkTGYw/9cC49K1Cxq2VRAsHUtwzfKY00NtG+L8Ov3ORE2jClaRHbt6FSLD00npzA4OpsFrj9g
uNrFgByRs6aOjf1/5ZTMUa9ySQZHwvDQp7d5+xQ3/t+JGedl61HOMFoOppRkOY2Fjzr8lUKtJN1W
yNeTYye74qNKxP+cXJfBH7WZrfz8Oy441zoVRa+HLKcjSU1kCwA/sce+Pypd+nWfEMUJ519DDIDL
YQSHp4pHbT6ZFOoN8X2+XWmJrKaqmdbH3SWOHjOq54uQKL4aVolDPwk1JGpsv1sxtgZNtpq8S2qh
iABX00QUdH6/7SzJmjwWayiE5OfdF0O1l57wlNvH9EqCu+8ml6O5UltcQ7lc9x2KzF1FhBjbJ/VK
grtpEdPKVRqBBJTQzjMXOyAccqnTPh/Afvn9qJamyao8B5GwzW/UGnU8nWo82Xbz/+UDgIG/k2iD
LNQHsUFSVesOzY8M8NPTdCN1shM+6cnTvnpseZOXxd0I+0zT5N/bddzKwxCDn2REiaJDVTKSzkp9
i64iQgK2rscQddUE5iiG1nljX4GpKhAqFCXT4DKXnW1W8WdtyN/hhddk2AWuLFcUN2NdaiCjwNXP
4yOQSO0iJwqgm1MfayqM2RWVpovLuJtABc+r7FJ+kh30WvvBR/0yW/avZsX48K5mTAORO7q7ATej
85Ix17OMlVHQU1F3X0CiD82V9LV/+nfh5jaTqIzCDYgAhuIbrox6kqdIHeDMjgVw2I/FYRDt1Kmf
hzMrYTU+YnfjRDWVb76IMFduvEBGMbjl389WgqGQu2Ey3Cp7WYWNjb/+8mE6s0VVWBTt7SvApliu
qHGGKR4l7HSVQE3DSMjgRsUPMjNOkeAME7q70WhjgIQ+9HY2P0hS7KQaMSW9mQtfHRvviEZgUenW
CCri3S/Yzwht5MNZ8RevwdgolTMm6XFmKmk0swPACuhpL7IRuc/lc3haHP2QeIFHbcAhDpFvnBXC
WU1UwMu7QvM0m5+kSLaHjnqlUkS4F1bciw2gqsDTEpp2qyNtK3VYrkFYD4oKZ6KCKQw1vZghcvFX
+SeSmwPVRE1RYP9fmafOTAETk4APeQFWS/RVn/WzqVNrGykqXCSaykkRygauxJSrwC7aj5UVYGLZ
lN/h2NeSzRkEJSm6qmWSVsg/u+Z6UTRHpiD4N3lh/T8AsAT0K4+SmE7LMnUA5HThC50q9OGr3IHC
d6eIcBcPOxNOxdwzZ1veRHJ/ClLtNL3P06544W7fWHL0giTgZZgwVP0htnzzPa0a8OH/f1zc1ddx
35iKxI7rBVb0RzQi7at93jfNm0nMNRXu4k00zvXFDAFrK2c8L0+ygx03B/SVtraQ2sqZtQ7+Oaix
Ka1pcv6gBqxWhqkz1nV01Ve3Yw/IqNqOrH/2eaNEgfMJTbn0zTCBTCeGdgP0fV11jJhIqxBE+P2L
egsIn7YHESGdL/k4PlrCg2VQxmYrJF6dGI+FLmVq3fYpbgngcUfFzPwkmgkLsBmlvoqbyWUjsj5H
ezG7lEqKbCO26xo9dN9KjTDM2z5tRYez/6HZ5lM9gpXSm5tfUAhwotrX9ASkFhcDYd6+FFBHxxkE
NVf7BfeCYBVQ0LYa54WNBkUiIia54uxBW+iFaAF/5qWEx2ZOgh/VVXiZDwxMR7sV7/eZoi6Lsw1C
ojTdUOOykibxcuODNIXnLnQikUhRbdMBrC3iGs1Q+ZfxWDdynHYlVEgfrwJreizEsrKr3DzkGYUy
y9SRT72yjRn/pcUJoCXPpTnGOZ6vfneSriwvPbH6J/VG2paHVzKc/EkqAKjCCM8KYbltzZv4PaiY
azY4eUuKUkqSqsCRJUae2pFaXDVhCkHIzPpilhXxuNy2P6/scIIndAEq/hnIidNNU9m9dEHkuy9s
FAlO2MQR+8QHA0JQi+btrH0cmz62J0MgHq+b7f/rk+Nc0TQnQM8JQEcJ3cCvDhHGGywDSBtslc17
hrbWxDgfZOUdpE3GuRVBZmfm114dHclyTCkj7Cp1epwXUoxsbscFYq1F96EAsHvUp+fn/RvaVB1F
1FQJ0YJm8v3VuokppNhiN9SEnmkdRqw9ULNjVj/UQ+F0debElbtPclONFAUPSEDdY0Eid1lBlJt9
GOP8WuupTJozUvP+PoXNg1tR4G5oUao+WSR2cDLmZCunmG9MKnv90hj+xuisiHC3kzajGImsVpeZ
w70FLOMwr25zGYUl6XYMW0eqJM8UfkZhdbfPHXF+fNxQGk0opDrrHx8fDYRBFB4acXp8xGBYc5Ei
k8FypoE7LYktqourd4R/2A4fX8/vTdSgBlMsTGBDCt30G5YdYcNa6hiPkl/CRnhoifQpzWWStXNl
JmfAM6PuxWxCz7reZPdtltpIsDmC+X1ph6sBFnf/nkgOOXveYYVeOGU4yAoNcI5hM6w32KXWLhps
XZMP6tGl4mOKQ3a3q6elnGBN8BiBZIiJGRVLduYPnXrS1ftxIQzHpn9fXR9n2oUqA1xvgLOMgtTV
qw9lER3CzsszIvtNSTtnLcxZmfN8BkdFfI+ieDQRLmrbd6jYwoCNR6r1ZnFYAwRsFXjnLHjovykY
kzS8LnqZrQdEDYXGt3lqK2JcpFJjRjJskw6nNifoLomqD/M0T6jchidJpjZWbQrDihgn7kohB0qW
grMWE5L6vNgRpowNs3XEzuuKx31pp4hxwp7IggJcVRDrhoe6ifFSL+0FzsToLmZD2I5NmVgxxkl5
hHG/Us5Bq5qSAyTkNsiX4z472+nVFQ1OvnM1SwqN0Uj/KS7lN0A/uCxl13/RricnvjWP85ECm6CO
kBP1IDKHRUgRmjfLrGF/XY0pzVZU7KRcTOS6rNI24DgJK0WdJecrjaCW8tmERCpycgwa1etNqhly
06EANkczNElGXpzjK5eiVk8mlEzm6WY2PQXdddQLYJOLFQmOi2qJJDVrQSKOpIMayScrC11CIljK
9I33WNHgHP6oC1OeK6DRuCJ2grbOciWeRDzTgNrp7dMiToyHJy+HvmuTCKQU6UfZHmaxtueOMnzM
1uzwwwMVz+oQZoOCesXwArkee0GFzV6Dx6AjsFjg4z5Lm5bv9fRkzvJNwWCqqgZqi6k6ZnpsA/TR
pydtetqnQ0iCzBk9Te4a9BTg6IBKelLl4LMctYd9EtTtsJ+wcrKCsaiNwYRNbC+CfmeUHzrq9bxp
ClanxX7CmoRUd+MUQyubfvyc1OYpnKtj2av/pBCFDjn9fY6oy+GMXZDAkPasOFvM0iWsu2NdApA9
SXK3UxYifKVocdagMFupWnrQmoovtfYBYMim8qmdnv+OI84gFHNtxEKFO0rzGXga13Ms2lnpW9TT
kxI3zijklamaoQw6VfvQmkeVmuojZI1vW6pHsZj0GqdlNeJZM5+XNsZuS10gBugpMly5CLkVQcg1
sCEXH3Jkg4SLTi2O3iSBCAuL20QsAuU7ritUsseAtWvqZeMkA4oEkYtutf1rJ4jwTdZyq8zN2Opo
fs67x06oIruNv+k5lRmkyHDHZdTYixAvIAOQWLuKvFKDACgP+7xsZwZfT8ziTKbaImbFfB2qyVPz
UxqRWJXHOzXV7TRD80TRFkDAlExsJRPsZDGeVC12uknJsNpNJMqXFL+cUZWqbAha1s3bzbdGfq3F
n1WBiOk2Ld6KWc6oNoYglGmDI4373B51OzFSLxRKJzM9BMze/tFu82Oieq2gnmBqnNaOKBzWmFvD
FIrxkD1L5ucidf+KAj9LI8ZhptUNBjOE8tr8JhWfovTveOAnabDvWKmUFDw08UWJPED2Opb1c5+L
Teum//858aMzQpv1hj6Ai0qdC9vCRnR3EM1v+0TYYa/jEA176dDrbOHxZaCVgR8sLlJdKzXVNBz0
0wDQNfcBIwC4LOpp/Oahx9PhlBbptEDPce3OXKAzQvzQjZ8a8VtRPXcTMCdPVvNkYqZZetznjhc1
niqnxG1RYsfSAu6MSXKHzquC0K8bwlRQRDj9rLvIrAsNrFlqa+tpjjLvMVb9fU54DeU54TS0N9AM
VZcgYk6Oln/TLMzzZc4UO5lKVMbeWD6eFON3Hf4E+dxZMQ6teJJ9tpCVAdMWR+FRPmj/AmSbD0l4
clz4My7zhEEhkLOwVEk2rib1qasSO6Qyn9Q1caGPLrVjm2AprKNjBkNzjeVL3BOOnDw6LvBJ6mBW
4w40hGP4gWWcwsewcxnqdIGHivGjpl53bzqC+NPjjKmBfb29kEMuWm/qnfAoHeNr61G1bFYALpz0
+74YUvTemFYJqEnNDHqqP1wKdzoCF7ZqgNFW2Qy0uLcIU84bQY4/3tDqOpoIUxEnWlYfzPlW+ePB
fZ4AZyLmUEY/dwoC/Tk7xccM0GPGdQ9odwyven/cwMVT42xFMStVJbHrqpsX/PrSSR39oviTx4ol
VKRE3hZnNQC+PBYqsxrzOfDbu9KvCyf6xqSx8NtjQy0LIVSM75g0lRAzK+ihdUYrdNB+r2KexRKO
+yJIEeHshTgDSbIRQWSIL1Pnjd01vW2eXfqOV9Q5W2Hmi2kFI2iIPtthnnr6rYLMk3oAVOzVTJh2
ibCAOmc1UtZkNzMZr2enc2VHsMszQ1bFQFppWxh9b0+lW/glcZCE6+d7GDHvYaU1U+VC/tFpP2Lr
Zxg/BjI6nQGTrN0KeOzu3xzhw3jYuCYXrVIRwKcxPuSqn0LD1NDDWyeJqPQ/ISQGH24MddRpjLek
OpXSpzmyu4QwhcStGZzhmPI0bHWmypKe2tpwW1lXwvioUAt/iFviu6/C2Yq6iIUwmdJ4oqadMnPC
9gvjy2j8k+rS1ST3ztSJlEwyQ7SjATyI3NKNRqLlIAu8FMxHSkfT1RlY8oXV9tsj9QChPKfBLnQV
dCizUGlBBXoLtqd5orecUBKK/fHZyDEwlqJH0/i4L43UwXJ2pAoLTc8AoOFE5k0PTJBqsuU+OYQY
5UKKx1KeJQqDmvBlfO01sSo5Ap4OXE14pyHfK3v7HFFCz9kRySyUIQYslYMfP0vHqA1tKSOiQ0rq
uXijjCIrEQbwMGY/F3QaTd9nzFgNBCcS+6k74seXWdO209ooBSvagwh72PvpT/2kXGNVsm4Dp84G
YsvJcusjNvV+2T9Eyme+qcDGYpJrjEOA+jO0+MjNHWWxe2ydyOA2a8IKk/Q4OzIX2FPy8kaZzww4
aDnqrnE9oATbYDkCFYAQIsIXYZO5ijvpJUDV7qXmIa6+VMX9/gFSJLiYIypzLZdanF8SnKXYU1D2
CmciJUJoksl+w8paDJWYaJiMNBBkXA/lZ5Ma8KRcsskZB1lqpWiMQAAwkxEYuAc4nVMCBbxM7Kly
mk/seoBbeC2d9k+P4oyLPFSg0qoTc1w6KjVdo/tpQW5EYBK1p1ycnWj6qS/DhtG4Xg7GQbpSK/Te
2+KBhYXyffh5nyVKIDiTIdVSJTZModLyUxUcxGSwxYUQus3QAkCSmJ/BPneVH/+I2BilMAkYLMUY
bhBdi8mnxhg9KTwYVHvqm86Clxh+RYtT2LzQFKFtQ9MJHt0BkPvKMTrY2EyO7WhO+S9ankiC3KOh
7cKiDRlzrNE3xBMlcmN/vlHu6gvbNpk577OBKxY5He6CKlnMGYhiOibgAW1eXwvY3T1pdvvi/6l3
yqaErMhx6hyrBmaQB5DL009Sco4yT/3TYS7+0jiFzoZRUKUYZ9ibsHq+PqGH1XTLP23+5slw6hsA
YUceZXAiISlo3cehW1DjgtRhcdqLJ5YVBBVICNqMvSz2OKROrBJeiSLC6ewgRKlgsBtpunM030u5
S/YRbDu+11vnwT/1WFanoHjRI7ZLosCKP5T4nyds641dqvuIUqKXBOXKZQTKWA3Yx4EE2qPuL651
SM946TvCIwMZz29gy/13mL0Ve5yZKNK0wzwyO8LwYgbPEjLqPQWguhmNrWhwlsECPERdsWtKF09e
EtREGXiZsCjOPi+bXmlFh7MHbV3LvZSCjl49m9KPhIKw304PrwhwFiBSwiCNCuZv44uhX6vNldK6
RXnsg8hBe44qXgn/aGRKkGKLMwqmGocqoLnxIEWr4twfJ4Ooq2w/a1Z8cfZAVjs1XCpIHd6IzcuO
r/A6FOzWRRAL0x04iNH3r4rQ3JfIeiXnk4Qly7WCqyqWxlblD4r1QaHCc4oGZx36BMF5kIGreIkP
+ix68xgdtDpz/4oVvhEjasehnZnNrosrffZN/XuUEBdESADfhiECDqorB5CozFOPhAc2IBP3Qago
33qBUc45b1RQ0BLRrsO7dry2isZpRpUgRNlTvvkiqLtZnGrYU7ZEAciJh/haue48HeijgUMhNVGS
/bJIZyVnqYr28jACX6xGULj9Y/FZ+dp5yTE7x27gDNQIO3VTnIVQy6C2FBVynZWxny3Bce5NIvam
roozB1M7TnPW4QD1+bh0zhwmyGDepMnHfbFmDvpN+P1qE2TOJsxVHRvaBE7KonqsK9OJwsxrK2Rk
K9OzxuoszsrjPklCYWUuZiiGSQHQCy6rn78mtZcDeS96z5NsxRVnE8Q41o1SA1djdD1g2WybUelD
9oWdc+O7MQQrx5xrByYWybITpXYnDelzjG8FjW53aOsNxM+TOBz2j44QCh5TphwHM+6YrdNrxZbD
k6kGdrAcFqqXhVIohYsXBLlKBrnDAbJlV7IXe4Ijn8Asss6Nb7nk1gb2vb3j5GKHIJsWwQzBGJvb
yc+RO9jaHUA0sNK5cKhNhm8a9rnAWGHqvTIXhTRJUcDeMGwAWzmm/nSOjokdkztKCVFXODtRWwDO
Qc0IPn25FAAF6TtHHxciHiIvizMVqMaWcRXgstjhxdhNJtls3RRwNL+lbuFIRNaNpMfZjMTEkzNl
l/WfFSKlj14Nwe4A8YbtSOUh8wOFiF8pwedsRjxpaWMywQ+Kn1Z4WXIA1tWu2uTuvoIRhl3hDEc2
1qnWsxBJa49afWV0BNgZIRD88L9VTbmZsayoYKR2ghBckr/U6dM+E5TzfTNx1xWibuHNxBJGL1nD
Q3O0JrtDQyfT3j8d+efUiR/5z8VGY49m00m7ewHDdgbKr3+6XJ6nwRmIcjAKIMCDpVY/qNNBCI9/
eWacTVCFDDAJIpRovus9ZhUET2n/g5fev7PE8OqhVM4yYCQIqI8j+FGvGbnWV7/oute60B93PLaJ
ExC9NZTW8msU0LNsoCYKimwNFFtiz3ZOFle9K6OQOB4twgUTGqtyRiKf9HA0mCY1UeIYtZegBLu0
l+RP26t4weAsQy9E3YT9lugZwraxyjXGws6jL/vCQWktZxWaCZMZVgAaefpQdKcwwH53JOT3iRCm
h29+MqMk0htmGgINc54xov8f+wSorAO/VCEf80pIalyJ1ddOKniS6jfCwSpH1+yvJa2xe/F6VG/L
xnKRnLDlWXKmv3zjaFxg0eVCCIxzqFkveEn/KaV2rRNixyO2Z7qWWwuLZyf0j/UH5KsX8zO5Q5K6
K85YSJMuLJYAKs1yZeW+Qu5sE/fjIY0zD2MpzWo946qidv4aLLrf1apvRsshMTtPFGHXFzm7r8bK
03vCexDCrvHRhFEo6cQMoZXfTJg8Lz6ZAxVBUDQ441B2mAEp2XtNswc3PsZeeMYWZN+wnMlB94kd
edoXufT25Z8iylmKehErQ+qYgjUXaThEuW/17j4Jysjy7aRtJQtaaODwhoNyMI7hOfkufOoP7YVV
M4JvDQW3TBHkW6CyGi0oVgGC0o16x+CDc784Vl7vii/LwajMJXGGfAfUMsZRtDD1nRRsKnzMpDuR
KndRJDgL0aBZQjVZtSszfTk8x8CR/lNMcc5n6FwwIYXAE5dZoiWQPrZjY0vl474cEFaIB2MPZmE0
A+b8FPkHFpbkmuVm0Wkqi7/zGXyPE3YwhmKX4DowEgnYNjvUyJ4+1pyy8zLTOXMgjmpi6SzwGs+s
/XI6zreLY2LnceLp9/unRjkovtMpasLWbBqwI1xhba56Vj3W7RmpvvXIQDCwnGJ0KBQ/wpTz/U7D
LIpRwbLJQalcgJN1FVXU9D4lDVz4oI2h2vTMWxSWL8zPYowG6vLQ9Hf7x8c+s3NTfEfTEGljvbDN
O+wZmB1Sv/GiI73sh9nmPTJcN9O4JHEZSSBTovxcDac+exCN2pG6+zo+7HNEmAK+q6kd4sgKWBpH
Ui7y5M/1dasRQ8XbxfXXQJxvaQKSTFSNIuS7PaezrfU2g4cOz+gkbREZm4U9Pgl+frBcasaTYo6P
IZI8l3UWqRTibYge2VI7RfLD3x0g+w2rREenxU0RsUSHYt2k07lCmYl6mL0Zj+WMqcEZiGiU5a5n
dYv0H6H/P9Kuq0lunVf+IlVJouKrwuTNa3vtF5Wjcs769bc5e453Dj0Wvmu/+MVViyEFNkCw0XBm
kKV69LZ3TjRiyOf0Ho/QHjaPuq4RsCTSl4xYgq48D0TD5nX6NITZN+ZWd1NPp7IVHnHWPF5IHErG
FrnkN6f5QXoKtrwxockd+6bdZ/54pACJur2bAlyM0Wwv6evSlA1vQ+8LpEWWwwFQfaQu75Q5kd3U
Z02g6CVu75yWm/vTLthBrtzpMIiKntpEQbxIaNJbeUiWFt4yuiMqVVDjvAk86Mt7g7/4wzbbTtTX
IwBeVJfIpX6pJ55rWu/i91wSJvSb43zffrW35SbGSFPq2f0374eGBQFzVUcfm/ABkbLP49RGFgi7
SGEwGV25zfdoovQL9/+r6fV6+H6aEjG/mpohlIrEcgf124xe6oB6H7i+e28GBLTHEAyQZFlsuV0m
v0sXhMeFGnXwGwR5syFkfLkcZ32dwUaNYjOvTASoS+iPzQfUuR05drotmDNUY/VvPPHNqpAEzjOk
e1P77Pf8hWqInMhrdvonw4nvtV3bOVAXo1CL2k0B8+WwU+fCgM3mRTtUm/Zd5Cml32/kDa90SyhB
f6HoM9eTj7dlCiGgT8s0L2v+AdHNqc4m2MHdl1ruH5eQyD+uB7Q3S0IgSBRz0PMMvljEW3k4lvnG
IKccURsoXByDXDcsg3+05GQc2odgj2vqp8Jhbuf++IF38/XwyYH9V+B/W5EI/EFXobUTB1kyviCN
Z9Fd1HqRnnla8DykEmGNWpsAG0zuon5OsX958MSK25ESFSO+jwj0LJkNlslYDaTzHJRfFHQDVfb7
9S2jjAh4kY3ohqgkbiQ95eXoj/NpSkillusR+eeHETHdyMJqNKGS4doQdAYtNtnwGdXR+8EvIT38
/56ILaDsL0RVq2pUk58h48bYMkwGDjz2OGE+KK+no518fQsJP7AEkGiHtkC1B35gaLOX1smHzhyI
o3o9h3/bPwEUciMvEvuMuEbiGsaxR9eyar5joauDxLW+nN+UKN6MCbgw2lVn4ZkZCLQ5wzvUUwYn
OxoOtBrxVkR1sFDbJ0BEHCRWO6D5xy0Gt88eDfJ1hQeGFVSwBFQwUstOZgnrkbfyIUbpvjtqnnyn
b3k3gu39Ibnhbf8EXEggn2wbZ1z4sbw0e8wY9NT7cK8/TH7n5ndkdyxxhMXO+U61ymyKsL72ALHL
7lShpqTY3nAW0bO3qGS5GUnhoIwKuBFFZTo3Coxqtn0ztNImsodPk6z90fvbz70UG+lLqZOkMYUZ
RelPRjgflrn2C0aymvnPXfERcXxTqSUSSNt8OcNZAX7Zyfctdg3S6PSELSqVsQXE6JtelgseeeWt
/tS+j7hC0Wa+N1Q333NmV7LtqMIj9b0EBDFZOFhMhsnF/jy1KDv2mGTff1uHDuIo2wJyLGmEyTYt
jKj5j6a4l6iXc2oRAlQsGEsGsXJ8pSH8bIyDaywQLoso/CPA1hbwopFAUQMjxXLN0JdeegQPbV/8
6JnTYOxkxxs7cY5jL3pHppuUFwrIEWlyroO0iEhSb4o9aBwH+T5VvFcvJHFjHRfRv48zcVFsSFWt
zZYS1hJpox7S3bIzH7vQ0T/N6FYJ3exg7tfdY/3zWSLPvi0x7rLv4R6V8ThBOLmvnSqmmveIw2XJ
PBe5WNYUsSYpdViZD6gOvfImO6eJcCdXN2jCcXcUA33d7S1ZuJnA64O6V+EwDAWv6F1NjcKh9k2E
C6MYR4UHsH58zor7cdjYwde/+zQCPJR2UCmyDBN1g0qQ4fed7oXD93UjRGZhyQI+tGq2RLKCUA+W
UuZwj8u+QBZNe8r3iFI38mNAcZx/Uy35N4BYsgAZihxmC7R5Aezbyct3rWvtjdPkStvyrthStRn+
+38fRSxZQI6u6iLTGrCLlX3TN+6kLY7a3ET55/V9pPxNgIkm6hPWGjBToN0xOASUSB91hERyvSaz
rCt6GGh9/YWdB7BEpac5o1ffp17mSicp9tbXRBQVLJFiH9vBoLT8qq1tuXTEBFJ/j+nM1U6+w2ae
e1WoewLxuc6+c4EUgZkjJtoAwIl9tVM3TEDnKKHV9Z5YGgG052NxYadkg6YlA+xIu+CGc0ciXkHb
LAc+dfp/0Amg7Al4EZZR2rcNfL7zeM0uRReihou34fAWdNsj+WWEP54/7cX60LFXLnIOe3Xk8pIk
Zmpvtd7HtCsXVTRH/qDdsue/3FMBSuJoZKpUwUUhEgYtCXQ1NbuRQQWPX/LknWo6VPcjtUoBSSyl
HYaKV9YS3ZeKg00NJKP+vgAeyOGrDtc8fDVZuZUH85iPE5HaEIFEEYCD2daUKg2WoC3yvi5it4ZM
vtMFNiFlQhwskXu/SJmeBha30yiqN1lD6Uq9XjjDbERHqPo9/p0ziER8o7cmTCbHAStOw0k78BKu
zUf0zA6fbJS5VMWY+FQiLX+wMWgm5Zcfg0HcRlPdWCUgnn+JlUgi0vGVVpYXTJpBprvhDxgBHkvq
fYfe+fWdoxbC///i5GqQpAsMXmIa7acy/zhRLD3C4VQhrVDDf6/e07QJpF3EPkV0wkfAnSpAgV0M
SmKG+BqNlz3z9xdwTUeXo4/uys74oTaJY0TtmoAEiWxJecTdTc9dWb1VByJgULsmIEE4afj8Ez5+
1e2MSHaKajODFL/+6akzKmBBMWNCF+NJa6L8qPE4jPElSrkd5L+7eOKO+V8XK/VMh2IyNktDL/eI
rog+xYqovlpiNSLRPrCDqZtVbFlcJ98xemw7lvYJOfmDGozu+sYRX1+k2mPMEZ7DIpiClEbePwzS
t/W/Ty2Fu/vFmex607SWc8Ya4IZrP5lJ4Zr5jy4jQJrwMpFUrwWl1c/87MfFPfrldLVy7T+TUtF+
pt8ioZ7puj5lE7ysNGXHXN4p2VPSEJNIf0MJeDPCd/Rix+J61mfZhBHISmFquaP69bbb2b7Z4mox
+AHIL13tGLcNdYaoLRSAIDDmelIsuEI6fUpGRy1xPfP+zhsELOjs1JQYz61S+4Nm3CdQ4OxGkAgJ
pyPijcijx3TdosxabKF8YBvMI9wp2xbxhprDQmyYSKcP5kxuU55DDex9Pr8k6sMUfF/fMOI11xLJ
9ErSSmHZwUbjTZ6GyVbBvsOMw3JTbP/w6f+n54lM+kXtY2nhiU7v1j94Zj/sctt5fWegu24I5NEE
ZGjnEvMbY/iCkXtx8S7qPxJbp+KgrGQdGv8BFwepTSMWtCOWo2PcHNIOSAXcFKaT/eBa2dI+Lgnn
vq7U8gYPIqt+lI0JzQgwyNuWumeo5+CxQfWrp/RG85RDspuP7QfI7dMDJc7S5WtrFUBjmHKJSTyI
K4ozH4ytett41cl2DHfZqXs0uSWfo121DT2ZyFapMyCARmyzfllKrFmdPvV25NhQo6Zu8JSnCKgB
XnqfVPwCD0nWk15KB40aIkHVcjQhf7DCVInkkDvjjXzgOhacEKw9Le7i5164oZRu+K6sfC6RbT8t
nYqZi9yc+VShF6cMvg3RJglmqN4blFsSGaVIvFeZPdfljO3LMjd4sDdQn/al9/kLBHqBI+ORWhxV
cBFZ9sVsxerAK6P5jxk6jMWmO+qFJ33HpF3eX3JMP4QRkcYQiC8S76U0ZlXLq9yF/nXpb2r+vvx1
WG51ecbAOQTrP+v7/omVugAuKdRpXp9Ji/K5hryf+TmlVDopJ+FH7wK/pkFf4oi/xGKaZVPsdQTL
pfgsTbcTtRiqriiy7vOwY6p5rrFswkeecCSlV3t8bJW8a48K1cBM5Ti6gBppqccoauNzaZmfnPS7
BaENEzQg+77b9rgb5ghvCEPEJYHAKl3AEWUqAn3ghzzpdpphY3LwvbxkhCcSYCVy8OciyNUQmrHu
UHyMJ3dRibBGeIVIue+MiBUmB9y5Tn1pOGT5tyZVtj2gd6FuO1eTd11WdVOxbV0RZywPBuYSySxF
BO1qT9fuhtF2qxRjnnN/PVZf/TIXhoQv0xi6tUjc1QsQXZZuOtUtnmys4mHdzFWUuDAjoDzaqED0
4o8pivGlbY5h+KPOy7sm3Rrd+9Q45tMfPfG9GRQzRIyYD5u4xAbOzaZNjpW+MYrd+pqu+tuFCf4K
d4ESrCmrLLFhojTvE3UXqx1xaigDPM26MJC3oNfqfNNq41ixT3HztL6A67H3YgU8fl0YYEmqQakD
K2Box8nu+YN/B405/ZDjtVryyCc1/vd+Cb4X9gToLqEIoujc2dpD73OueqG44U3shhiiooDlWiuE
d18PiBcWuftfrDCf9brvswzAs4/2XEUVkqaufptBwa+5Dd3/4U2eOFC/tFvqiVnWFV+jH2zNXbLJ
Xen9veYMPp/mafmB+/+dq3JmKV2sUYD0togx7muExWRWvF4enBma0jLm3LcmNYX5eri6sCXARZ4F
4TJn8Bi+OpB4t+FNtQtP5b7ezLuIYsaR5gTYKKZYUaaSnwC/zDDFXNlBp/UDH5muu81N/3cHWswN
7UqvUB/D4hbJtdCZSzF6rgaQt80T00G7kvOiAo3ItWXVaaedYZyyBs3zli+R5TLK88VUsLJBKxxU
GONcpTn185vu2Dloa/BCV9EcXGIrhyoDU99LTAarMSqWmuefwwbPbjf5dvyof4r5cF4QvsrZW8cv
4qiJmWDDiigddH64k2FTZYrT2fMhb6lCHRGLxZ7M2orztoxgZkadVqlj18wKJ6lBUa767fqKyA0U
bpN1z7QiDGCrytwKUk0cPsrRGVxza2zkI1VHIcKymA3yJi8UveAkXBCDl2vYVtuoO4oiQn0oATXC
wuxyNcaqhnDbDjut2Rt/dFO9OFsiUjCjSlsNKxnaFwl6VtX0THwaIniJ6Z89RX2egmSIlMzlcoQJ
JFnT0f2XDooRll/WLRK7JvZchqE2Rxk3WHedU/XHRcNbREW061M5gDjgo5RS1RwXbFyrO8YhR+cd
ZMahvrJLbhU/OiiJsxCdGURaI3ZhlqOlV8aZtRZuin6jWUSuSf19/v8XMX9KQmTqHUe+bmMntRsO
g7f+ZSgL/MtdWOiUSGoGA/6MNs/e+lH/EWP7zZnF3stpLpdy4oHIxNjQaDeBJ0FRTKglCElDapXB
MnPnaiGbZWBSgzm765tEepZw6huryCqGqQagKxSnDvxVybdlN8qg38m7ottdnhAmqRMjgkBeDJbN
izulvNfCr5aKcYnP66siTIiNN8Gy2L1aYFH9dGdJu0Y5YJrmuglq40TdeLnIWdTwpLX7Oruc+MsH
NAQ76PqgJBb5VG/39Ur3m7uJ7Zbh1GumNmFNs8sVQlpnORY73ngbHaiAQ66No+zF0cGo6bxsuVN0
Hu++Kbfpdr6fXMXl2XHvUF0w55fhlSuHKCEvLVHYGybs5UF3Z8jx3s5ldHuyXWwl7mKUXsPKoxwH
n1NL8vLR3jahvutD5UZpMDElit0y4wLjo2PW2JuscvMazSfK1DqlGXtZPW0HJmOAse6vO8H188kM
G8NnGYOOzn/3qYAWrarz5845fxrDx8qicJ8yIJzOAA9CVWWiPU7aSXfDc+aVbrNTmc+/RePIzny0
i836mq6fnbc1CcdzMoMsGbg2YMK+YeStyh51y1s3cZ3+pf+0IebwUVdPLJixb4VyJmDzG0oLlbZD
cKqhjcDb1+sP8Z8Bz5tVoRSgYBLcqGEEk7tY4a7T3tly+Q6pHHE/IQ8P3+CLw2OMXVAoFZx5xEHF
+5pXa44EhsLoBc7yvSCf2YjMV2zxLW1WzUYOIErKvRXdKqljqXfJX+bXYkuvFC52HfBSjWHOhy5O
n9CXWjthFx+1ghr79ptr0c8vJQtbqHQjXii5wMr4wO7Oc6Ue2G0LwtdN5rzKoarUNeU3n+3NppDU
B2mlsmKB32cvrzkWH3MefQj3vBM13FAdjte/2ps5ATpQ85AzhZ9svbiTtFNgZ441bBOTQKjf3FXe
7AgIMknB3HcVnD469T6fM5VjUQzdMOn/0lzLA8OvQP5mTQAPTLGG8E4Kaz36k8+tX/qtETnLdjpP
xLG9PxKyekMSkbw6S0omlTl/2MAQVluLnHFZPGa3bkrxdH4TgH+u7fz/F+e6DIOxXWY4yOjKrupG
bnwINjwAV1tKEJpwjvNHvTCVqLlVVBa2cehtp1lSJ0w+sXI7aoS+AmVHiPNajhHMQ4QlhZrslrhW
qjM0lF8CaiQdZYeHuYv1ZEWtZBp/fuq7ZJtX97bd7mpzV1I9FUS4FLmpyQgpj5lr3cnTLlKfNWoQ
DAVM54ebi4VIVtkUCQ+O4+HcPH7Ub+vEyYDt0qFxQ7ClO+pV5vqz+YWLC0gxKrWa53yIQPaiHnrM
MSn2/F4r+cNhRjHAQsg0tzJeosiUkzjNokC0qRVJWnOWdlQ6KMye8gNUmWDWUhyuuhFuqJEWFFqJ
nFULT+R9VcPx4/eDh2ECqAMD9nnstDaoy5Ldj4TDiNzVqDS0aObyCsudoWN2RwR1zmgDpeIn8FVu
ZY8WaKHijEhf7aug0m2+ROMTL1Ckh9BXnw3HckJ3uok3f5n0iOxVw1gaaAtihUVwF/c3S3Echuf1
dI7aRBFFZqkfGy6GPKheljxk1IBd6u/z/784dOiSmswixd+XpIMabwPzsP77eQhcCVoib1WeFaOP
eNu6IkfuaPmZdDI7P9ce2+rOoKCQSK9F/qoZa12v9TBmdY+F/g4KEXtWUeOjKCMCZFRzmyVGznds
RGWl2lZm4Gamu75tlBEhs4gye4yhWQ9qS/U1155C/as5EkUiIm6oYjohL3paTjBRDguKhaceg0xz
VJDN93+1FJG22o4Fi3tup2tfSthg30PpZd0EFTpE0upcx3ltNTj38jK5WTg68ILDmE7OZE9u3DWx
E6Sxk89mCAqw8RiN8o7FoNiMsR/n1Ufi1/C7zorPi7zWRrVyzR6wYvmweK1Tu5H3mszggWhL2CLC
CBPwQZU7WQ95GFEfrC3XP85vbLfxs1sVshqhRyEeFURErqtsFGlu8dtlG/hcYHdBlI5mJ8sQtTI/
9Mo/KgH/TAxF2muj12WmMKTyRfgYVPcd5EGHmMAo6srM+FG5AMGs6UpFqbCJSemUUMrpwT6UnzDl
TNmOnuLz6N8eyKci4oyLDIcp7K1mVLGV7K78jGEUbn6TuupzdyhP9pahPqh/o+b7EWeeCbAytOkw
6fweVpeLW2IwDkYIVr46/Vj3SgL0RQ5sUWXm0PMDMGuVa8Q7CaWHyZUxeUFbjoZNDI8g9lEkOpSG
slQy1zQ08h8me5nDbUkRHSgTQnUjV1V7KvmCWNRiDIafRJ3X9X/Sof+Wi4oUWAynsKuYS6bXykML
5qt90/2RZPCFCQEtSgiiaRFfR1fv6+C2wEDzjLJB+JhIfVV0q4wWhS+jPeWyr0EEmaVepX5Y9zEq
1xMZr3HWWV3Mr4z/spMjD5UgL3M4hSvcUNcfygUEjEhraWLQM0QZVR8cU7vDOp1kIO6MFLz+8mY9
6cPMzncgqHYhg1127LHaWZFjQn0iOlB0SSL7E1+rw8Lq6oRX7eZghCh77LDC/7vPJD5RFwm6VnSO
rY0XPcs+xi/5lhdi1jJ/Eg832iNhj6dfK8FXfKsOknmJQ+7i4Gc88PCrOOzEpzh0TgKVnNnDc953
CTMr1+3ybOlXs6ai2opmKpYopggyvqLovHNCPmASwaHB64GBW9WfvSO/mRHSdTYk0oJpP2i0zd+x
5qjkH0LreX0lvzlYbzb4SbiIhkxpi0V5pf0HW8Ott/LH5ZFfw7MdCEq75du6ves++GZOOFi5ZWla
zXWTmuKjleVOqxO4Si5IyNizGF0tC9+0Gcp70NNM/W6XNBgKABGKx6Z06w/tn4nHgrv4rz8IkRZz
coZx4Q3s0g55GVityi0vJKSeROZk1AYKibwZm3FpcUmjID3qy8eeUV161AaK+lmR2bXjyD2C91Dy
NuhXAX3jFWo9RiXQxIpEqcRWslmRcNb4Yjv1e94N0u2GzKshFQo1wco17/W99mcCB2+fTJTWympT
V2PeuZPjNQFqifzNMcVVwklumZ88UIhxPU7+9BBRWivv1TkfeAtxP31StRGvaTeq+i2on9aP12/u
Rm92+GZfHOdKT3so//Dz9U8PuzbsjfvqqGO6Lec3JOWJ4m1Q309AkKrHQLyFN/ZhNHHH7pbq3fqa
rueXb0sSIENVYwPzm7Gkti6/zMn3bGrdOF/ctoGKphV8r7Psz8LYm0kBQ4qgt2qDUwxHV9lomOpV
tIgo/KkwcYpP0IiizgCntq4EFFFrS12KyTD4Gq36yzztLP2hyF17+BrPbhBiit38qbOhUgoZ8j8S
Sbk4BwKeWIWc1CrHkxCKAHXrRLXl9VS1l3ARUWqrbdp+0jlJdJ6rA6uKgzRT4tMUbNlC1i43QdYC
SOD5GbIB+Qe/HvOJPaXm8/aC/6H+SHw0UWRL7+x/mjRbf8bwqHrbYjgQyo+8/6k/zqGzfg5+ky7+
9EpRbKvWZ9NOePs81w9dvBQWJV974hmw5JGp1fW6xps1AUlKtQyNkcNykNV3SzE6kYVWZ1CzFdNI
8DDauWW37AqMZkjiaNth0gCx3OvFjrcfIOBKNqrSLPOuOgujY14r2LE7bjihk0/LImv013PJN3si
ztRGUdY8cVAMiDvEmMosLycZRSzMpZ/3qbI0jjHZXjQsh6JjkN9Z6lMu4b5jKTdVP6MSxbZBFByn
YSbwiK90BR1sAY6sMcYVlOtzMkhA6jdG61cKca2+PivsDQdE9a5pCKui540yPXuaJb8wofk8fdK0
2xFZWjYhwZW9qCCfZKgzJMCPrQT/6O6WEQigGmSZ+8RRnya33mvHcJNTy1z3alsU7wqmWIu6c+1w
y8dw/6tZzDO1PxI++bmjtijblVrD0LYzAMm29oN1qwzEJWQdVMGh/m+oD+pMiTou5TJkm3Z4HrOH
vzqAtqjPZU96nA9c6kD+R995Cp1gYzicN4C7wZGqV/Fv/Xs3t2UBcRopbjXGiZJGdphMv2Pf5fzz
ko6bSAqd2vRYQgUNagsFiJHS5p9m1loakP1VjtVT1cZ1B7dF7a6xD1lWcFkCezcjmTDQ8+40R90v
96WH7nqyzkjZE7AiSZmFyZPAiuWuOY3b8l216zdgKUDUI93kX9ZdZB2YbFG4K0P7gG5wzoBdPmi1
U9uHqHHXTRBx3ZYFhICPJ0HEO/mNm/L9cmq3rQZ6E9LYe4xlAPPRUQmBB8IpRCLEorFAL/m56vqD
1JwkEmopA0Km0pj6P0oYXGdKGRzJif3Amz92KOSnH1NvdFKqtYraxXNucXEvUANrbKbXaz7XtsL1
6gYd4/sJim6ZH9UOCewE0J5/0IXBqeuaFiU7fot8Vfev+QTm3uPq/hXZOENtKf//C2vlgilSPRdI
aKJqV8bR46Aoe3TvOHU+3LZmcN+O8nNljA50B1wVoynz/iWa8gcpJi5g1A8REGVkZhFkvBKwWJ+H
yksZlQWuXyRtkTdhyikbJS6+ZgfMacsfS/VUyorbpT5x7qgPKACJWbQl5iXj3HHy3XLqwVztHEhc
HlQ06q7bWs+8bJEdUcZjU0i8k9XQKye2T7F2n2rQI0EbSEfVXKllCXAijW1nG7zFPzvh8AFOuh2m
2Ha4HDfbgfTLqwBpyLqhK6oiq6KoBlOCVC9tg8+XZRu2N++CLUNPV7ULVLdF2zO/krdUBYcyKiQG
c9V2XcpMTCopbw0Dw/xKZ4mJpoarbnixMJ68Xxy4ObXVIU+wsKxFb/BtUuymMnIqis98/bHuwo5w
sHPNzExJgZ3lbspQJH8dldQzR7q133GlqjZyUP4nHPI6XF6YFY6xvahNnKnYwm4zvbxKD4LLryqo
zJfIfYzQmchW9avQcWFTuH+kcxENnQGbxQv0qEdfcszjsGs/tl+1O6D0IYPWxvq5I5cpnHG9N+ah
zmFSe9AwFAjdovotu2lfejhm4ptggXvrFinXFAqlecKMJG5gMJj3LYKPfZ/+0TCli20UDrg92hMb
agtE72ZXsb2abaR4u74K4kuJpGspTHJ9sfiXst5J+e1C6f5Tf19IEHIWp31e4O/P9i0aoS3zYf33
E19BfHfqBtxwdYX//gx0tCnFwNJNXVKZLwERvzw36VWRGQU+xHKn482bSwrl21JywlN6elWXih6k
Z0pj8Lriw9v3F5+gQND5B3J54mFAchJFZckpvGk3fsTTWgFxw023LW4YgYjUpgqQUdlhXgYTkCrs
TrZ6V0m+2e/Xvxt1XkX1jLopCqUz8eFU/mCo+eU2+7LcKg+dL21R4LqhnkGvBuaLvRTwoS7lIcbM
ONONjcpVcUkONWca523EnmWMDFtfHeX1AjZoeYGhMVida2U/WPwg1dRNgkvm/XK/vFiNgAwVejKn
Bd0xbrbn7VnpNjtLTqk7quuHcAWxdTKV6yTsCxiqrdshvUvHDyp1OadMCBAx6l2nzCE2SzLvdNUJ
yk8TmQFevUq+7ZfYKoneC8z45AFpCj0NrZLlVv0o31lP/OqKGOivf34q1It9kuESm5HKlxSdtC3K
7n6nYDark54bPkK38I0v0r36SFi9mg9eLJJ75UUiMwV5nFsDvpV+N3mRy+lbGMoERk7kU2kudXzF
MZZJk6tDgRD/j8Bwhmbn6sPXyeXjC0HH+7K+tOvnSZNlRbY1yxAvzm2fgZHeY3RctTx1+feEerQg
/r54T84yGeywAPieZ4di/FrLxO+//pZl/FyA2CYQabOlVRUWEBheArWO0FdMR/Psm8nXdnw0p3ak
Xtyv19gvbPIzceEOfTwm6sSDFldW4/fk4CN6uDEhsduORypkXI+QbwsUkmjLyuPUmmDMkrdS+lxa
k2MpkdPOOZGwXEeLN0OCk6MJSFc08BhcGf2bzSc7/95r1CM4ZYP//8XOBbmplEzGxDs52o8BhKq4
NuborPs06RNCktya02LEFVbC+yk1F4zOd8G9CfXqGc8CyUP0jsqRqWUJIVCTh6Aq+bTRvDwm5scR
JQVGUBYoNxACn4oB2O3E/bxmg1OGTq7BiO4vMZHuU0sR4l++aAaeVLB3TX2jJLWTMy8LHtc/EAEK
YhuAvQwp67hLD/bWjB8aisFOHVCR9B+wRjEbGwZqX/l6JgtgKlFQ4AbPGTgjdZf+DWb/PDoi61+P
anMc+NxcruFzlqo8mn41e/z2ftbGpOIg8ZVECWu9tZAH6VhgDFHH/j0znMr+vv6RKBMCHBhzkCZp
haOaQBEwXRLPHvdjSlVaOFT+mm697Rz/FReAMKdD1ZYyFlKc2wD5VIIhBy1r8THo0KPOKeV4AjBk
Rje1Jv9OFcbjmZHiTMH7v9s1AQmaJGNKcoYe7TGTvdbKnKz8vG6DdDcBC8aobyN2Dgnvcqg2nQUq
bDebneUwQQSID9FZt0iAj9gYoLUlOKIWvpLJTmwIHEk/aphLqdsUcvNgtuIOYmeAZPesjXIYOle9
vcwLvxdfssQFEeYsMlv/kUTKWygX2wTkjM1MSeHlQ3Oj5h/DnrjwUVAkMv9NM0ntLoEB7WZ2+Y0i
vhkOqHBj2FG8oSag/iY9/nmcRO5/H+utNoEIg1oNpzqOW2XXHNuPyft5w5Waowf9Pv2w7hvEmRLp
/5IlKRbe47CD7UsgR45BFSIodxcJ/3UadP3E+KIGr80cMDhdDI+CwNHOeOKsjehgUJ1q/Jiu+aEA
FHVvj0XBo21efIcssKMXx9r8WJr7mJLVJGBWpPx3arBUI0+Q+xi9yY2T25uIIkb/8okwVEZVTUNl
qC7jHwFkF2ZCoanrOleTC8fMj1NOlXF+ObeCBWG/8hDpibTAQrRXZ+dV16ST0XWCh2DUzEvFpR7O
f9k3blHTMILKspmmiFzvdNaNCg3yncuG7Vh9Kmx/jp/XPZsyISwK62FxEyQdkPWpmk+hdVeAlLdu
49xi+R9PO6/DUpllGaYKVcv/BsBQAllnnvMOLyiFionh+W6ETgt/e9tOX4xT64X3TboPeO8OZoff
U4nEVdfQLV0zTOC3oQjxCowcRdO6onPNWd3rMViwSUU5xy8xni/xwoYQrkAPMlGSgo35AexNruAF
8poXoYF8+zrxjdjSq85oKLbFXV63LcHdtaxRAkWtOgSRoXenE+PWPoQnnv1ZHySPurJf3UND53cj
ZmiQ3f/vJ2RFOGO4HD5hgqyikB/KwV1f0S/hl2+giWc81YDyiSV2TC5drrG5DhEx8sjpuidrPExL
4UxDSXnjL4UOwZLg8sUQTGVgSi2kIcMdOsZdrqSxuGgEJfXPfoV1wZbgelNdz1mtYlXaNoV+3Cbb
2P5UuZWf7+0DGqwY+Wh/dR+xfTYKHTocRDhr+ICjNFiwmAf2vm+M0mFN445MeinkgdKSuer1F8a4
11xkttOytKMVxnx5yX3uD1CEXNzAyT20xm0DwkN+vfLyzbywJvhgZiJDi3QsrT/wkkSdYoD34KDD
EWKiGLYu7W2Pgo6r8HhhUvCVjKXtCOnLzq2iwlGqwwy6W0VKsf1SjxUWJnjJbOqTIrew0ijFY27H
h8jOnhhT3Glpn1gW78L8vRTOkpN31LAQaoECboWqOjYsjzrXCB8W9MHiFzhNSCk0/5qz8RXaKlg/
usqJhcIKG7BIIMwGM1w+tD6UD8MX+3G+r71zN4Jb1Y4pOfq3dUi5hlkMdoHuKPtpIu9srEyji3nA
ltP7Eu/N1OvXr3kvVsUw1tAymA3UEvMaM1PnaDQbHtdkd/5c3Vl7pG5u8DK8sz2SSHLtU8GIrqrM
lBVdzHDSpLdCEy+jaI6GOJh9DPZF5ddeAjlbDMR5x8NM4JLyCdcCDVNlZmtnWBYf7nGJrHv+jg76
Sg1uNJoSsg61x+hz9yO75eVvlcpLr57zS5McdS5QZYjjIeoimLRumpPqGm71FB6gThxh/qbqxJv2
SL2VXfUUZFjMUhUs85cERS9U6HAguuVL6bd56FkR9ZR5NRSwCxsCViZWgmHsFjIEHnZG1LohTO3G
ruFMfuarSB4TMn+8uiykWwomSaoMDMz/biQiecr0Gf45dS9afJrHzfoBu/6lLgwIXyqr1MzOFBhQ
PyUM6jzMi9HmVthe8uN1hgnEK4nL5vkeLiaT7MKmEOC6tmVl19edK4VKkDv6mErbRCoiKKYuoGqf
WGlZaE0Y6vRHIsXLQZLMQnfGdsboKDvvjYe5WVT040ey9GUKzRaCcIp5jM0hgxp1LEGqBsyY5ziY
JcOxB6nz1LAtDk0TJU+zZYTPIYZ++EMZhXdK1WfbIoSCnjMi7XwIFTWgym7XDr2OpAgIpgI7xbQI
o9TRFKRWuA2i/7JivtnhFWp5Ib7jtUN+aUUIc8mERjGrg5XmBWo9m9zXrU2Bge32dtpCdUlzyg+E
xWtJ2KVFISAYCZ9YAWA5N5aERz5kZ3mALBZ/T3tct8X/lOgwl6aEEGenszloTd26Zn+Qc7QjHErt
68h8m3yVvpYO6boma7KOqzq+13/PW24gkOd124Kh+X+kXcly5Liu/SJFaKKGrcZMOz27XFW9UdSo
eZ719e/QdW+nTLOTr30XXjlCJ0GCAAgCB8uP7lgFuEohn/QXPeHZX8InGt7x3sMxu0YSTHte0VKC
smTwAxjh/JIfaAFl6uq6D1PppYGobIV74veYzL5V3WSr3QLM+Ur7ovoKagnGBs0eOoIw2ryPRslK
FPfRDXq3gbtlZTawq0sLTh6Y0qE4mj+aAU0QyPkc0uPkq16UOPoP60vlp172SVRFzNWdHTTzUpCn
ldxHBaAtpXYmCSMzbMvLCSahmnep7FxWVPqxd3LiGRmdn5oum2w4IdlTscrd1CMcupnmLzoMVraM
TrT+6Kpr3bzaeuFdiKtCO0hmaVuZQIXiucdT8xbokk/7Xm1X+rUGMWTFa2zs2c+XpeSr0A6TWdMZ
OjuUFJN2C1kvVGPjcL3bXpvKGjSVaT8FiFzzdkZkqRI2Y8sNZcHCTsHkDcfct+6t04SK38qXcVER
uSh67t7tI6JcFYYAN1o2UJsxGaebawhYk0AxrrTqpYdzap4uS8X1DKZuEAN9NabOtl7HXZ8Tu4jg
GZpbI7tNpbuuFvh3rkLuIKj27AKx1Mq1Xklfb8rDUbvOQy0cj+q1KPPOVcIdDGM2o3UeB0OBJCsK
D9K7tvt8eaW49mP3fcZOyirio7mFGKpdN46EDKuJCbOOYutguSb3etc/1XV1vAzKUwLNshXcCmyd
GGzPSKFbCSajwnIoMqpqMSfBOGnG5JRg3rsMxL2F6HhPVnEHMYnFlh/IKYqFrUmn58kKE1c7DJ+R
aQ1eX+q/iwqhuDe5PRoTUyYTOrz7FmidDbGcoaOzNVwku07V7znQlBDpXa8ShrI8bd/DUte7U0Vz
bpM8KQG7WN+a4rQUvxpVsGPv2RhxndNVA50VRDZMg51IJo+TgVpX0DrT65wZmN8TD6+rJ+uwfhf5
UZ52ENnWTNVCTlJnu6BXI8vidYN25BJxqvbzaHnW9JkUIpG4Eck5fGQLyjvwlWvThjCLUnXSMRrg
NPbJg+bSe5QoXc09xzswak52ewTtTOa5QKDVRXdT9qTUonSTKGikeZQdQBJF0aDSMLU0R79vikBX
o2AZ9Ntks7xaUp04lo9ms/l91t61xafLB427Z2fx2Ad3SUmiopiBnrabO6Qm+m+QNtEaV26FIQ/X
Y+2wGHWf9UaRwM3UI9VlhCVuiSjwQFM5+hyc7pvmdqFoBArXiuyjZPqLdms7TOOsSzoQO8Wzwjks
wwRR3f36Q0YGEYGdISQe4JrlnYyMd9E6aVa1FOpi5E41ooyzxGQNv/DKUD2af5Un9Yv8oz9h3gsI
vYS5RO7B2PkEJo7NyWA2ZIFPmL78YYVUQUY+Y/Q7JmN6otP+nm8TloXs0JgwS12RikJnB447Hc/3
uByRfL6Lb6Kj7UZPc+3QprTOlTwjdkQJHK7WmpZsIwFAiMXO/JzruJbnArnFdl2QnJrNxwEE54ZZ
3qZL6V0+Idwd3WExOzpigrJaFMjyaZH+qZlm4unx+pSPmMxhxH4r525X26V7GZSbWCE7VCZ8yPW6
nU3q3lu/BMungfG9qFa7V7+W9LAMvSPO64sWlf5/d1hqKZW1YqAJW3oVGF6W8We7DEepmQUrynN7
2DQbTy5IZBKWgqQ0MfSwtRAaydOjRYjT1L+t2hCsIB/Ewos6GjlQIsmchQ7jrvsF7YXuuh3K+dgp
YVoLHBHd+XchMRzdfyGYA2Ata5KVJhZs7IPVONm6oKKLG5aQHQDjeypLrZuRyqCH6UGvUbxqPkan
xY1/qmiOrFyQ/4/fRbSAgoVj2x9Q9UmaXoNUBihXp8g1qyeQSDgf0e+zaOz0qFiPjTYyqLJhHrHx
TTkkQXewHzCvB++l3U0piJb552mHx/ieWm90xJpYSumwBZTeG617KSazgkQf2Rnb2/59ww81jztE
xvcslmIbE9283p9OGO0ZX+n3xM8xHA6ujhLfzK7oYs/3dztMxlYZRpTNdoanKxMVUl+65zGMvMFR
B8xBAo+aJ6pwFeIxVqpFeas0b5Bx+EKnSisHUjrSS7M6clD586G1BZaDa6J28jEmyh4j8KlRrVFm
02sSmGJSOSTfgqYSPn7T/blwutlpUtM2yWmcUtmC7EjZBNIH7XF8JahorsAn4AtOBNd572RjrElS
r+WmUX2xYOhBWSTd5m56mjG/0L4qA6GqiI45Y1vKTs8w5x6qotzpVwZIcMDBQavjD51vhsO3GqNZ
0u+XRRRAso0T6kJIG9EVnczvbQKKjWh14kJQmCgCYa5yKDlp5IYuY9Q9NvKjVt9voq3iQqCPVUOR
Aq47r2Z75yirFkMKYwtLZ5nXqHpz0uEYDanIQnK9yw6F0XWiNhgCV6FORjro4eR19wqGSeuOMaJN
V8VEy8IVzQjgH2cbj5mqquom7oxvI4BijbppjhB0DAG6Zz16AyaPPS7dYPfzPvJIS3ZgzEaNc5RI
qo6znGhNWJqyH3XLVY/ikstKx7f8OxzG8pdpXaukhUKQpyhUvMyLvOJzeZRC6kPxZCIICv5hES1T
hoFHuQJ74U7sdZA6ArwEVkMBjw/FS4FHLbDIr/FV8W8w1lnHK+mNTAPYuN6o+fdMfpaUJ8EC8hXx
jMFslGHUhWZQgdL1Lv62eZgF/z29qbNTQyd/Uw43MTcxjc7eGV/Uef9nEdkeRiud/uOuB228L0pw
+Mf5U2bHf01F7U6y7F+WUbSMrK8etiVpZIhYzE955eXjw6gJIN53LtJ4YCcSXead1TDjlCRmB4ze
XzwMPw6yAN4yd9G1WLwsvurkSPWDVkp4J+U5TQMUppaFBJCJ7N1b4HhqcmPVEW4XZvwN7MijI6vq
DcqQHS3Jny8vJDdk3YMxp60dRjmtZ4D1PuoJMe7LxQSGR+NIC+pVpw7kk/iaz9u9PSazexoGW+X6
BrNV6Y9LZTtRrzjTQNzLoolQmP1rW1XOFXrd1evreI1dsjhDISwToL+VVXyDlnyisQu1fSp7bSla
aShapOswK8/XvCSQB6+5nnCL13z5s3E7iLIyvNO9B2TCDqnd5mYuMQgm6r8R/bAMIhYervrtJGIC
jVaKxzZZIVGVnfrFH5rPRX5MtW+Xd0cgBlt/rpNYw+6YuFNqz8NyF42Cuxh3989SsOXm4NmOBjDR
4j6uhvacO2nqfdDn7zaDrTlPM9nOZAIp4t8D7kUYy/aARuPNKb+sGCktH1ZxOYVIMObwgJUQ1zAL
kOagHvuxdFNihlGmHi7vD1WjC3rNFpvbVSInnQ4YJX7coq8d5sxLMqIZ8yaqOrcWDRfj+Y/9QlKp
d8Z2q7JtUukxIstPvamcpH/c1jCXH6ZBlKrhax6KEmHcUQzG1iYmcZvPA32yskBIY9djOMaqf3nx
+BC0Guu1IoudnVrDaM8aQSjYVF9n9TYR1WPwj+j5+4zR1qceHJ9mgSoe6xuRbuRq9KdkceQ48S4L
Qs/6Oy3QNPghG2MAcOF+uy15UROpzVGSVIOqXKqOEyaI5He65lVz6Wgb2kVkAdcHV73PiKxdAHO9
oTQmEPPE1BGwTwnIgcjiZWu5CITj+74dFuNotbyFGkjAim4iTL1CkkFyi86JToYjJehwrsKDLCTQ
4u6dBrWzcXc08HL6dknnMlblesHeYZKYGr6OPArkzCu+Ty4dzdOgkC7BLAcwPF7eSi4uxmzqSFLC
+RrMVrZ2S/p1ptVl07T5axTbTl7HpR/pmG1O1OlDG3nGY0eVqlGURZsCPG29lfr7hQTtvx45gwjN
2EEw+5dGZZmNr9qpB0oSpuXXSBc0g3LrBAyw9ltg6LGxa4x/T9Z2RHgCMZAV8tpvdpBepXjXtB9o
JJ3487Uoncc9cqiSU2wT9TvvWkj6KbXtucZltTO/9+vkyNNxsFHBMx+s5qkojlIlahXmRrrGDpKq
zs74FvIMlrUBkG3n/DX7Yyg9Rgfz0TqhWg9j4NYDhnNhKqlAIbkXLwP14YSYiJ8MtnZg1VHSVuqA
RXkJJZtMguaz8dxjTmaB0EmUBOB6mB0atdk7IZvIzowMg31cGlRr90tztTSao+lXfScJIs/XLtR3
ZnOHxZxxkGiqk24Aawj+8IJsaIJ0UYyIiepK6YDZkM7FqrCyg+nnDiJGXMmmTLTA3Nh09zOYfbUn
TA2fRvyM5DgWDn141dGcjQ45M6S9XMkNJpVfNjJc671DZE6L3TXyOG9AbFCibqOpPYk+5/bXyyD8
M7lDYUJgrat7Y16AMoNTHsQUqKVZrvsK/DwOqoEDPBN2LkkEonF9+g6UsZ/9UE92RUXr86d6vOlT
gTfi2meUcNvKa101+0S2giZcW2RcV8gQSuN9BnWIrSvJ+nV58bjmZQfDHANpmQZJpU+OxTGlCnGk
sxJkjBa4DPMPe3QWhzkCdrvFyUpTU9mR1trHfjU4yq3utCfaHpn9lYSNyMNxSyeMnWyMvmcYJF2l
MzCjm/mVAVqzvcb/M0paF6W2hWiMrteDZoEKHfkwyk1BE7IJyrhQeE/b8GJRVd4/GEtTh6WEX0AR
ylvzVaXr2Gwb0PSHGZWH28F2tbAEI3+Op2KRD+JHRsbfaGw1j1rOSq6vQJtd7Qs6n7N7ysUSHfEI
o3tdAU5tTK/5fxR2qpDiveE84zIevWyJOVr0ZCfQGvAh3KGO+2A96dBQcRE33yOcweiP2XkEs+2s
BPQVg2vbaAldzTm+iat5DIex/yvXq2dFiczfgmPBM8koykNxD8ZqqyjueotZobVo2DIZF8ZvkzdN
IMKiI1n0p/hZ9sanNBCWGPDO+x6QOYdRpw+apAFwRYTbulPpln7xNF3HIcgGcDQoefev1YsKV/bU
w3wQNYzwPMIenzmTm16g89sA/jSFiV44dX8jSQKbxjU2exDmKE5mMevqBhCU2Pvp9Z9ETDE4P+wC
0QQt57aaULCTPFU1FULQDCPbtMnt7U7inhJlMVFQOGJ4dJLzclAeR8xgO1FzmtzIgnwG90ju8Rht
lVu1wa8BHt6We8ql5g4JWs+M+yjoR/SkFAfdcuaDMD3O38CznEy+oUGtxCrZwJ2+SHfoN3aqu+Z7
H1h3r+NAHmjkInzXoGvHmgFcNlUM/ZB1BPkMZtsVUTLk5M9+KiflkGPO8uzZV9lV+4H75h6KOZBT
A05trQaUVqUoLwKMmp8MdfMvqwv9DCsRQtz/mu/XR4+drYmkLpV1Bbam254SdEFGnXMZgHsGDOTf
DXTGIoZg55hvG0obiIJ7JXEmL/rdBCUIYu2b+kj9bePa98KHGt4J2CMyYRgusWQbV2Q56AAE1EwF
oMClrURSOITRrWgCwmtl27sl3AnIeMC2RneLskJAmdJBmajSohVMsf9rcrTH6ar3Ol++W9wG82bb
O/OoPgoWWCAuWwUzpLox51Tc6tS/YJjWVYx+QZcUGFJMUwWVaMI57+DtlpcdxBOXuVrnMuQtQeVa
TjeL9NkigsdXnnfYY1CZd2o5WzZeGyS6plfdETW7h+UK72wwX5fX7pVn6MLesZWmBobr6UTB2k1B
fKi8DdRueGZwq2vzBr3iT2QD9R+IOjCnY44dzB7Iv1/+Adzjd9YdiznlIAglzbRBzqx5tszTIAvS
BKK9ov/frWM3Ty0G00K+qFtD3KfD2pZc2WqfL4vBjVh2YjDOtI6yJZZUwNRVmfqqpuUHecsjpwfF
vKMu6eZ0oy5odePyJux1hHGuijS26qpi7Xp/Mw8TykbQU/DLAHEnQon4IXcH4phVuG2vhDiFK5pR
JlpbxswkadHhLoEMjG5nmApwgwpRV0pFBex8DdGRDzbA2/GO5cI2e3MyO0jZgFQzmzHqR+Bo6N68
PwJnAGbvIqWsRmmBGM2iBwmZ/Wb+JMkvnWh6MV9HzjjMdqWt1HYKNRt6932xRmfRSsdAcSuJf2mL
iC+BvzdnMGZv5iEjGKMKsKT/ahb6Ka0yV7G2h8tq/w++7QzDmP7exEybtsXaUTlarzshkeJZXhr7
ZYrSJVyCUF0hugTxNcI0UbFqG9Y7vpB0kJZZ6kBKopPrTD+aavghqc4ArFFaujhFEefgxmAe/9G/
0HGJtIWh6ZwJ/QtH1SufhO16vAsIXpX/loqxVJh6q09SA9DeVwLap6F9L290rz+h13Jx0PZ0vCwl
X+3PeIzak1bH0S2wiptyIm2Dp+zrDk+W5iRwz3xNPOMwah/Hq9x2LUzjUN91aSDPT52wvFO0doy2
j+sQrRaNAEbibE/x4+t8nNnZQuPJDJNrOqr48uKJhGL0Xt7qVTIXANrgO2nMByv9RAaB6+KqOR2c
aes2LqQsh4tcKzVB4xOK/K3G3aL0kBvF4QNi4PP0gRw9SCxty5SB8FLN0DaDEMC15QKPfJ9iXXMu
o3A1bYfCaJqdpF2xpUBZ0aTc2c8NuKUn2++m58s43E3Z4TCaZlZlLk2Dhvfx9qZYfkYgIZgEBo9+
4p2vsC00mOt4JjJfQ+FdOJH0XaQ1hYHH1251R+l2ng5LC9Yq/es8fOheKVM+B3QLE50tm1Sl2ojL
BRcg65Meym5+0D7HPqbsfpp/JN8Wn5aFYhrPv19Cc4fJHCTJLqYylYFpt7ODeUxmazqS6MrF26c9
CHN4hkzPs0EDyCy1jpEi19/lTjm/XBaFmwbcwbBFkiC/1DXJoDBX1hVCaIS0s9e9kkiJ5iAIJGJT
DkNpanWDZzz0+8jOgJLWJXfl7QM2Z59LYe/eWpONCtnQrJWjV3BzNu1BHkTvBNwiv/21m4q60/Ch
zOZkoBqgh7gQBMmddYrQSv2nDNnypw9Vd+8BGetAT1O8FQBEGVzt4FXGJddRBpYZPMVQ5h50RIrz
mbxzvAdlTMViV6TNdYDWizokIRhipFu1i7WfRj7plSuv1qA5ytiTVXDA+FqJdg0FfYR4SGTzDX3V
56VKCZhSQm9cAUiRQnS/bH7pJQ8iN8VzIegr0glBvzi4UBmVyaxyw7MCSpIU+65ZHu1YwGsm+j79
/05ZpDmat1rG94vB3+rP0/j18hnmeY7972eUcYNtbasE36/jxWmHrw35Ms1+Kyqp4ebw9ziMDhpV
MepbhJqauUB3G+q3bwheRCwFIaziN6HoxfM1S8+6kT0eo376MPSoFEJRTZwqAR6wnvU59U0FzI6Z
2qF+o5pTV14MF0/ON1pbiK5UQnkZM1+2bYvwAvLSlBQm7ODOn3hb+CdfIgWXN5FrHHdKyJh7Io1J
m9O+Wbs92MWJTJKT4z37Mgj9xRdWlM0BofQJjC0ZNCUaPun2yUhu9W5waHWhKn/ekp+X0bjm4ywS
mwGaIgUDdS2IlLc/lvaua8NEmp1eejYjQYQmOGGW+vaEycOM3hd6AvLxsey+aIvgBAs2h83/kCJJ
5JZAkk26spsn0/TUfz9rGYninbazOR65mjslHoERLU5yTG+Rp8DE2XV2o8mlg9XKwMzEL2V0ZS5p
BGM7qrWU/tQZTq8l+EVgkFc+JT3ABJBfH2KsMXUUrimyjmwyS4QFDv52U6gC1mt6qMfp2EVgpC6U
gxa3izOV822TGSDmjz4NnZw6s759aCfPP4DRlGzB1Gxlxg9YcP/pbqvqF1mOl9WeryxnCMadoFm8
biuDQmg/Mcd2tL5VQrI7+o3323bGYFyKLo1rp8V4Ku4T2vPrg1hvxGQ1NzMczZUd6ZjcfCQHud86
RlOUPtbzukfdYWd/K+2fvWhep2jZGO9S2CYkWrBsEsqpN6K6aLPS1i+X94abitlLwfgU8Dk2mkV9
ffzSgGkrv0q86IT58GOAUmG0FiSfZlkUzPCt03mzGD+idYa52iYwp4DSQiXBlgSpD54YdAN2znKz
HvpSoIPcmqi9nIw7kWTDatv+FRNUsajo9ROvdNefLeriQaURGgEeTsNVVIsl2ES2PySfylKxUHHm
6tVt1oVW+0VNBRd+EQTzcBkPVVOWOuykZB3lmmCQkEusXLBnIhDGTKxaMqKtC8unxKGa3mtVaPb/
oxyMmZBbpR8qG3LMykNlPW/jt6z967K2i6RgrIQBgrXcmLAbMmImPSncovqpz/NH1gr1AKoJEhj1
3WSYrYiyWqZNkuXqj+Y9aJYiEd0R9wSdIdh6jhq0zlJKO5/lMfVmyfQmZfY/sFY7CEatmgi8xBqm
ObuldGuaDxi4tcS/L0OIpGCUarHJWG6U6DWeFhR4bf6oiEaz8J/Zd2IwWjWv2dTrlKlADwvQlKDc
UwUnHH19tvCwmPkPYhoWrlgGrmoW8szod6RauLveNPKkdjptwckIeKmT0jUWEWcJH8KU0VivIAXH
RpJJTrQGMyhxVjA9VHJQzBOSR+u5zhwqWR3M1/UoiMdFkMxmRenU1+i6RDxOq7cX7YZssiBq5R5P
PE39Vypmr0aMIzJekwi1XXmlPD2kWetZlXD1RDhU1N0GjWYxrlOH1euJk766vda1vqJsx8kTqIXs
fZgcBMVef0vHqMVKwDRvZVjACZ1FlBINGdPU3VxaDJUJoxO+w0MiC44Ns751tg1y7DZ7mqhb0P+S
w347/nlkkXz5SfqEKyqGfU9+dwuX5F8+1PwTZ4LaVQU9rgoWsbera8LbTcOEJEnzwwg3L/uCwM/p
TORlyJV6h6cR9NFsouYwGgy9i/92oExIgUkDVRLRrCfNdT3FmQlivVmaj4rSd14y6KJXuX9Y3rOU
TDyxrHarqT0AKa0THayQeToOonGlPo9eg1rgKmymQ4246vPl9aUfviApOwLIiro6ilUATwElgyzD
LaQFGiJqdu4ZwfMLiKTABKewzwhjk/dDMiJl3Vahsub0RXhJflwW5R9U5QzChLjLOpZFUQNk7pzt
zkKFIBI2xle8cFbXm6u50XVxleWOiLuTa8p2sjEaOhpgazMywJYGGHPl/mhJiSDj/9pH8G6bwJCr
6Fg9GzXxb0+BYS/SMnZwAmRUhtNWGObglImePEqpVnxXtDaeHVVOpnsQzuZH3dZDK9tQF1JH6VVn
k+HBGnP9cWwL86RINcEgja2y02M7ydYpjnP5Zo1KS/Y1kmqqa6OysXDsHGk7x8629T6uR+U5m5vv
GV6CeqdoB/2k1KX0CUGPBW2tKlyq6QW+dqKNlFdtJ022k6yGlTmVNObE6eD/n7NNz39d3nPe2mNF
TM0iIEPDFNe367I0WVeRacRMhqm8a/JmRL+t/vUyBk939xiMMbA2aUOrGzCSaXYIct6kebGUTRDm
cXPeexjGBMgFkUDaBRh6jaED00p/A50h8t6q8/+bliVYPDZdZeeWVq3S0GEkzgISFe06Carv1WEM
kgOa24Pkl+jNXLCSbJwxK/Iko7uuQzrsakwPUaUdyCpy+yKpmMiCzMUIKlas42AdEu3Onp8vqwPX
Vu82is1WNWMST7ECKf4wqhtuFlSfpwNaJxY8y1Oi8/X7GLmLQA1FCsJmsNCvOESLDcHo2/wYkqDw
pkPyHa3YJ1TUlY4iKO0RLSRjc3ojmcdxBZ6aX6uoXieorbi8lPR0slZtv5KMwc6HUgIb9oSVHB7z
PCTz4G3FdZq2TqcK4k2uc7AUywDVKfJiiKffWopSjSTYrZ6u3uKphmO4dRjfLA+bW91WvnRPOdUU
wZbx9f2MyaiiRrKqqydgtvUtXJOzbHdtK3Dg3DT6XjAmzEXBAYmnESALxq3jLceMHe229erUKR7r
oPgkCW4LfLU4C0X/vwt3l3gbBxAAg/OoDEb5uhUNyxV9n1G7diZSI0f0+6bqFHN/JFshEIEX3u2X
jNE7U48qFfVCsOgNFkq7ihYQeiQ3hSx8V6Q7/F7Dz4vF+Cdr7ibVAP81ejn/VIHHp9GjJbepV4Si
EgeRujGOagbP6xpZALO3zkm7ytGaeyV/uXxmufpmYkQRxiSh8glTn97uvxmNdmcuuO5YN/FtfNBA
cj3/oOEVKFVDEV0nP6F4RmM5bPAINSkgR8c98Wk4KoGauHTwvYQkepMd+2OJu6lIwYWYjKlYJVIt
pQxMcLiiFJV8lmKwh5cnsHg3Lyu9Dx/SRGSf6DFlNWW3rDZjKwyp0aVio7dIME5rXh0uJkqH/viT
+A5EImso2EgRImM4bHNq1oQurX5TYNxDFaSfVsRrh8FPDvIhehSNOOap515CxnA0lhEtEV3WNL3K
Ir8gzioaY8k72HsIxnZ0lTlWzUQX0b4t52fd060r0Y2UZ5/2GIzxSHS7mfQSGJaV3BZREc6JLVAG
eoQu6QJjNQolsttxAEQc4/3BfKk6X7Fukz7stZdM6pxcVIYnii1MRvtGO7e7AXbdldT/zKqXMyep
Dkr4Z7CfWbkIfAUKyFOInftnCwMwwsKyZwsBBq3y2CTQlUludEITII51U4P+d0XFoXA0I2W9Yhd3
j8qoYZovA+bWAHXsR3/tG3dARrXDjVEOpNLFXBtHAkfW8OuysCJZGc2UOx2zBXOgVvF1ls5OKQdN
LuJmEW4jo5t1utRxRGXrvOJZRTuxft/PDviGMSK9ucEwAPJ8WSzOgbPAIQ/aNPwp8quz2AUDeosO
OXlWKMmo6gx4UI8VAnYOyZFiUb0A59y9gWLMFepVVn0oAGURr67u/v0wZB0DaHaiMHqhxWapmSW+
H6NBy8aDH9rRLi+WSAJGB4hRrHY9qZBgzH3MfLottUHw/sqr7HkjBaMBCw5VnzWQgjY/Sw6eu4/V
wUYLynyo/cviUCvEHKQ3UIyVysdWmnsCqCn+NpdXtv3VVo8tyqdGURUdHwkdkRZmCYJkgUHKMvQK
LzmYrIdkc9Ikc6zkk7Vez4aJ4cGCWw9fo89YTBAFiytVk6mBSNG+MsbHRLUcA92Qg+BqwAujsHpn
HCaMyjutK7MSyjCgWw+8clf2rXaD/BGu3tatqDTwH9TibzT2qp/JXdU2KtCqkxLQ5q8+6E9/WGdF
l3zBZrGX/HVIO1WLAJVt3f1UxQe5K67iLgslsga93nmXtZBjWPfryNamzPbcWBiahR6DoXUGI7SL
2JGs/xGEsT0Y1ypLVQ6Z2jpJDqTKateOMUPTTNdE8G7Jiz7fCMTYIWVd4zYxgBXdNEe0CoUJct+H
4lr6tLmN0wbz51zElCLaMsYwSV0+dSh4gC4u9m1tFHeJ3ZzkqgyMjHhrJWLW4dtBA4TRNkGzAfui
1TX2kOK5B1wbzdfSPFqb4Hon+j5jA9Mm3XLklaAS6Serl51UZI/4OncWgLFHUj/JJSq9MFLM2G4N
afRtyFCVSnBZtfmm6AzDmKIhXfW2aQGT2rdLhgRv+5And1n7P8IwlqhaGlDqU2lWbUmdLhkfSnW+
syMkSmZRhZJg5dgChnVNJxWsNli54rCV1wR8CCJmIboq79yShrE2NChBzydzVreuU7J+g1vSciTh
1MHpmieSH6zpt1Q+JcjCXN4kXhklBted8ZjzihYWmzQGRCo38yWZB78n89dBrR9GlE7YKwopkvRX
IxuhpQjZoqgsl2RlDq4uz8YcdZCVjmmnw4pj377F8LXXejZ0Xv+8LCt39zAvSLYssBOo7Ftc3jRS
bDawE+ZMDkaRBMmUul0hCZaUe353MIzeG1ppSnMLC2hiAg5eIZxexCrM94c6JtFg+BFqgwijJJRZ
cxmHCCVJfwYhR0epd3pv8bNrcZ0339cThMf4rGZoKoM2ZZK8lkoyutL14FlXPWi8K/TSrh6SjoHI
/3I3aQfG6GM8bkZNVoCpSmX87u3OeNaGGVPe4mashJX63L3aoTEamEVg0Rx0oKHnCQwAoPEKc8zG
WBI8RdOn2fq7aFA793zvEBnrvvVDMahJimEcme0SWQqUdTluw3SdqbNbl4h0KxFjE19IXQeVMsoq
8QKOY7i75fRyhoe5FdpiDadIORUfSClgfi/eRmkzDzi9GIVfq7zbLCKh/qbtQtKUx7wR9W3wroZv
MBgZNntV24liUFMBPhrwJpuYzPpnBGZ/EGaX+Gr4t0xs4wvanQs5M4DXr25uetId+OSdLLC8UgqW
1Vk9yi0iCYemiGCZ3F1W6Lqa1THGjRsIdmvjLjFmJyl7QYhBV+ud4T3vmKG+1YgtlxdtyQFTpHiF
gTxx84A3bYRNWXqKhqtE1JnJ1/rzcjImpG7UvtFmAGrVXRw/KzMIN8vVkaT7UX5cJdHQPdEyMkYk
6bSqo4NF3WKMQclP2sqJxuG3VFSiFDk39tytJGNAJqKktqYCadRQbBivThodiNU4S3GwNUE3m0gq
xnS0tRRZmgKsarnOwDUg30tSeNlFck2FoWiqbtjoz9Np9mlnKhYAtEacj249LG5fkmNnfShe20Ew
Kp6qvZ5pdja6+YIhwNJv2h63aV+TD1RQYp7rWRRGx3OzBwn1AJwoPeb1Y15/7VLBZZvvGQ06O+O1
uMdgdqTo8nROWhhztMeFul+HkYZaYdrntR7MZyEBHe8VEDKd8ZjI3VLSMiET8KageeVzH28en3MX
ZEc0ZupCO3NEFDJUhHemYgfJGHd1zfu1m3ByZ7Xy+jVUWs2PycHsRBdHuu+XgBgLHxtVuhQzZFND
lPJ47U13bbrVC60diAdBiMY9SSatBiMoB7PYWelFbctDXlu4EGefO9mz6xciTNRyg1vTIjJGE+ra
u0m19paZQzfC69KZMopXeIUF8tXeK5+RAfcS3VEF5oGvjTtERhurXq4kXCtwO3nIv9Ex4mVo+qXq
bKhdl4QTt7iKsUNjdBEEcUq1FEAryWIiH2jNrlJmyVVvTWBtk8bny5aJn1jY4TGKWICvYN1y4EU5
Gq5qdMBgQkjlTM4ENt1XIqw00D5k3negjFLq0VKgY4MqStogb1fM8CZNaztyhkFmbRuucnS8LCfX
U+KEvw44VgyN8ZTaak+LucL7NyRfjgrYUX2ZtDZeFKIaV+hUDaZmSNw17Wv3MjI/xtpBM16zqApD
LSh0522Yraxhwod6HIPySBsrxTNmuL5mB8e4Ti2zJH20TTrJYb1emu06lkRvNNw4ZwfBnIgyKjHm
YAFEdtSQN5zwIETLA03BnvHt8g6HOQtzjo56owGO9mSC8f+hvaUcHnTakSSHG8jnxjsop8D7cA/g
DpQ5EHY+FWgewXbZqHsHH0/TBZreSU5UGAq69pBv/h/1gzkMILrNl1QG4H+6wbzlkLtbOPiYk3WI
PjQAxlJRV28aBKSCGEHwNhhJVEzvRD8izTGPGACD8k6XPJo3CWYmF66oXIhvPXdoTLywFIhRSwlH
HXyyPuVw2q7Jow4WQUww/ixqKuY6oB0Yc8r7YpAMUGjDrkRPdvaQ6j/X4ffl7eLr/nn1mNM8tZky
DQYgSvVrbL+Y0c2k3zUFZvUh+M7mqz71LwPy9fEMyJxnFJUVUVMAcFLQd64c5Z64yvCoLSKOexEQ
/f8uSK0GopgjwWlLxuJqGqoTOk88vMd3af3pskiibWLOdVV3KrpHIZLdPJvpHVG+WqLOTr4VPK8a
c4q3jr4/UtOhpscov81bQVwlEoE5tNYSkaajIqxKWGDnG/nGHEX3rX9wHX9LwbbgxFI9lLIEKWgL
BuXQAvHncXBQhhtiWlMgqnERLNprfmynAesizTqKWkEH2B8G7a5ani/vO4/SbW96Xo3FDkDRRi39
P9Kua8ltHYl+EauYwyuTKGk00RPsF5bHnsucE8iv34PxXovG0MKu/eIHTxVbDTQajQ7nzBFcT3o1
PQH+8nXZq40jHyS3N20jdEyXOKIP2A3J8sgburLxlOG4W87GvS/56icoAHsR0VGDN2wb6OClbMIe
7cm8vl3eStK/r6QA/lKUFiqFRLeadmx5K8nTgv599f1QN6FGgoVUUMzIXqPmkzw+Xd4sngjGHYD2
aggHiarQBcY8ulaLMRKNB/X6mzv+bOKML2jIFKkTwUGiMKzdde5njQ3KpB7YjKOHV4qT+Fno8pBR
ecox7qHopVlvY6yfQJ6nKNDqb7XFWT/6wz88vM530TtE3mqLpqguLFDiIK3Q3NXNYY6+k/SQGbu2
4q4hx9rYcQ0x7pYkpSFfeGqvokB9W+zQVV3jDsMwtvk8H3kIwZzlY7GGwqIPO7mAbpX+MtSPhvWQ
8Bo+eSKYuKFXidbPDUQsy/VQ3k/NXWh+vmzh75WJC1vEZuDLojQjkb5XJyBkV0+zF9NiyWF8Hh3x
W3gjOci9AkOaN/bC2y7GOQiltRQjvTvGKDwIS7FT5Cy4rBpPBF3dlfEtxEzjuoOIVlOvo1LwzFzk
4HPS839p8Rj/oOVJWqLnE6Qr1dNAPpndoRj3UvL9siI8KYx7qHNLFjD+BSlzhQ6360GyMwm9WCon
dcFbMMYhzKHSVSm9mbIyxLTIDDJxDpbj1oTA+vJjeXFmKStlPaQWfZPhmZ15+bfKETy0Yi3op1Oc
DnYYaHvr70yBJceZMaemLBrEgoXZGdsoyAivUsGLUxTmSdFJA2gO6EEyHn4cogz9egKyZ/VXyrzb
IofBeaVx3ANLoqWGVd+WCySS/iBNnd0qdyb5dtn26J5fsHA2ZzDWVUkS+powE3SPjG9hedNXV5mw
A0OP3fWhd1nctgmapiSrpgbeUSak7Mc0KxYggziV4KnSc51wLiTO91lyHbVrlBrzilgyJCHGJ2vg
hMTbqSSUq/6rgMFYwaIvvVYkyGnKX3RwWTd3kYfWTSQ6dH/0NLhS3nOPK5G5JLTUwpAZLbjEV81s
6weK89AG0aH2TAvFJEq3yIMl3jaKs5LME1MelXRsY4hs8u9R8rT0hMb+dfQg6m/ANXUv28S2+ztL
o3u68uNGqppD1NE9Gx+GzrYiyW0Ge1j+KHO72jrmvtAHsVIEWgecJtWVyNNsgvtF/OeyMjwDpMqu
lOnjvg5DWl7XeoCNtFdzyLHA7ZDrvFrMZSHLtVFVtD4FDpFAT4qjTBtkAIh5o5YYJNLJ7rJCvN1h
Lg3Jyot+FqBQTo5i8drKQaO+CRFvgoO3boxjwMGtBSWFmFF5E4vPQ8NxPBw12DbAVhvyNIlg0tJ0
JKFbyIldwMiGp8urte2yf+4O2wKI7EIddgl2J6meGvKpSkq75e0IZ6nYvr82m0zVoDtixrojCEDp
6XmwVzw1GAdQWn2uJwRqpP0ujY+aCoSX7OXvloo59sA5rQwxxY5U0amv9vm02JL8/HcymCPf08Rc
O0AP3XqehfvCfJQqTj38NyHPecuZEy/oQ2qQmeqhgbBKs8GYR7MYJIifG7c2XGsHa3AfuEWizaLX
2Z2ZjCPQyxC9aw3kqjskqG8ib/qcXI2e6YvHP+tLWslinEAVlSk6QbGOZnev5p97Ifi7fWJOv1GI
yP8V0KXTCwfsZzbCbseMOG8hzsFhJ6rEUgp7jWqRy4Ivz+2RjFx4JHoyPsZTP62B5SgGbi1YemgX
RvFEKbiWQHcxlqhdEyfXbUq4Ms3u5bXjacXEB7oY17OpwB1kU3YN1AzHlHkkpBx3wDKDzqOGAXzq
caQsP+hAg6jn2l0inaPJphgLjO2mivk6g8VwQ+tvuGQK1s5aKncIS0ebZdeKeW1U209iNOCaqgqy
IYzF/npHE1VZrDqDOgjZfRXPYbDFKHaFKZzwKruafEDa+MK+Tj3ezMj2G2IlmfEVuBxKsZ3xAqMD
1PFnijrxrf1ncX7A4vKaFjfvvJU0xkPgrZcVxQRpQ1H6k6p/ribLl8LyZJHRv2yE9FMfzH4linEQ
LaxDHHFtgNj11IWNQ7LUlqaDLO3kcn9Z1HY2bSWLcRZCkZFSQCc1qv36XfN1xrCHZDc70BoN32a/
+g4kV8/iVXM5a8lmqec4iiUpgs305n5Or5sldlrTS3IePtjWaVZEWdP0d7QQ9gwIqVyQJiU4zZYn
mM8ojHCSAJvFqrUExl8oYa7pUTLT5aNAIUswhk70zmcJpFU0p/Hk8TRiYol07lV5jCGvfJlnu/qH
TgNHXv2aVRiz8zRA45VcioLNLte1kvRHrcLw2FCStokgVEmuZPNqChNbaIjbGg+KfNIwoSXUJ3n+
VvcjT92tC2AtmXEuXZaToaCSRz8EfiIJrNmdb4caRC4h0GymoE94zRvbIjXLwlANWF9ZCjyjwxK3
y4KGQ4/y1A+P6IV24ifVJ7vUCz3l0+UDuL2hP8WxRyFCaXBI8Q52Qmk3gmurmhLOIm5dBGgG/Vch
tkaDEVN9siRIMKUCBKFqemWhEbpU/6ROspbDHIVqbFpDLtDAHmnF5IAnagbkr1QBUx7YLn+3aMwp
mKvBGtUcKi3dIZpOY8Ebf9tyUGtdGIvPx7ErxwwCyE3X2rTptHGKtzZQRpcc0D6Eyfv61Dzzigy/
cSfnvWLsvVmMsut62DvF5qCIIGgnH9ECTZuv1Pvub9Wky7A62Jmcq3WWYcue2hcDw2PXaF53xgDE
b7krAwPnhiLzz0Fm/KVJMnfprPWF3kSQO6pWCDqINLYJZW3oRjnaXTaVrbtUQWpMwggHAI/YjL02
RaaW5T0qx2nqCGKO3qHb3vxUdKeQC7G4OcOxFsaYTWFWRVzOSMsaYfMUZ7E/a1lij3W4C9UU5Om5
V4fSARDI38Koubus6GYgtrZZJmqoZ0Wc+gI2K6Lye9c1zvKyuKWb+ror35DQA3/fD3gFgYtPvLnI
KxfDBBGL0epzLsJsQ5BizACtGZe9tbxozXGZeHMJHIfJlq4aVBWVdICsBLzm1u2U8dZx6ym4Wke2
VGWqhZpqFlUmzv6ZJTxA++yEANrHqK1TSIUra6U/RKoT5/peF/+kjLUWz7jRRRo1MaTbaFgHowpi
6RN3bIVzI7BngsRZpCjUfUbWdYxZrSp7DFVOsWczOl/rwZyFRKzGWqHXDnqxJ9X/QUGPcr3hoG0v
+jS7atBxHr489ykz7jOU41ozRmzdOwEcHU8VbO1k7eiLILyOeZCqPFNk3GfUWRmJG6godM1e0eO7
vDRdzqnmhCMy4yrFaQhnSaEy6EvbNlvAamZe5PX2HLnFlWE6+YG3jjz7YDxJJAokJtQ95wkaSCTR
jjBEJbVvHNXoZ9hnztpCGK/RJMYsayJUmw4isjw5wErmU7UD+6/1qObO+91znCM7+WcOeJPMHI/F
1rhCU5oXgx4Bkvm98JqMz/3ypY0PkcLJMHNshC10xcRSJ9GESWqdJyeAf0n+5DG1Wka2sEUkkqAH
C6rEFqChOmLPSMeKy5HID5c3bDsoogia4A8GUB6zX/kyqTPYKeEECXGMwrei1uuyx7TkwVNvPkrB
d/uvJDa/TBqDlKSHpPRKPXS2FiyBdt2nTli+86jQzE8XOsOfhSVnsfRmWIVDTZ0Ug9hBbCcGchjZ
Yx5EGgfsedsvShSFFA8b3WKnltEsNcsVfcEV/3SzHe5qHzVdp6+d1rN24REkwt7lbds09ZVAxkuR
tLGAxwiBUgnO0uKgAb9S0GxZvSriz5dFbW/cShbjrea6buOswIM7tfCSccs92m99wYHTT2Onc/sn
cOE4+S55vSx385CtxDIOq1vKEW8ciB3bfZqf6mV3+fubDnH1fcbya1NLlZpgCcPRAClH4ccR8Yqe
cHaKowY71UwSQRorGv3n465IjtHIKYHzvs/Y9yBYSdtl+P6UP1TtC6n8y8u0+X35HfnZMkE0zOy+
1Y6jlckYIy7V73l/FDXejbF5Ga4EMPs81TXKHDqdU35RFAdcL/bwSAGSlckdrpD82PHqxZsbvxLI
bLxYLq1aaLgJwW/uK+RJUIBlVD/+1bKxEa3SS3JnCBACYAtpeBr/6PsA1lGxIxKYeKiSK7emz0bY
68lAm2dPavi9+iOzWn2fcTCxLGHKOsP3i+UwCAcp4fXB0JD3Q6CwEsDYVQnSabE2Rpro/THBU+zU
W2Wn+iBb2XP5F3nSGCPTo7zHOw7qtC+jS6d3yt4uNVsDGcMczKnTck7N9o2gKKpJCWEp+TqzP0pV
iWJDrx2PJrkibxDs9LX2Rk/xhP1CsW/tyxa3WWZTViKZLZsVJJ0itKU7NXQE8q6d+4WKFsCptjt/
cRaPnMABFDrlt8uCNz3ESi6zk70iKH0SQtVYODTDpyTlRFvbF9BKALN5TVTWwO3ATSBgsLXZmzuK
XiU4KnhKribFkYAviKEo7gOYpxfjJ9S+0kqADeACsr4u1Tdj9P5q3dgp6Aa0RkSn6yYDTL8HllDB
4+vgaMCy/jVlKy3SBIuIu5PVX2vN18saUCP+eIZ/Gjk76VxVOjC+JGhQaq9KdZOko632nFXalnHO
9dCTvXJ0JFwEY1HwSk9UwCsKsV/3pjuIJefA8sTQv6/EjFmnAw8EYoz61DY3+fCmSinnhG5vx1kV
5oAmmj42pEEmqRW+asniYMrPubwhvzkqZxHMWSxjgaRwc3A7MzAXpvdWVnThWQ6oU4srydHAd4zp
SF44So/CR0M4i2VOqLR0stm2EBt2V92yU4agVhG3tXbevbbJyah4rwneUjJn0wKbmZq1WMpZ+rSI
XwtePXc763BOMbJvyTaLYg1JP/qOrRHwoh0YECDRLZ0u/R+KMRzrYx+U8tQM5dy8S8ueRskuwY8E
mqLrKbUFAxk+4sluemgCjrVwVpF9ZaoGMuIWuHAc8UDjLsBzPCZogrYnV3MoeqrhzjxYGmrjFyyF
7aaURbmVwXaPuKgBwrzbir1dGfctD0KNY5AK1Xx1nAFbb+paCM1Gv993gB2Z/Hdatd3lFeTtG+M1
en2UQLMBbYbmWys9auOjFt7/nQjGaUiT0fZRQi0dw4+i8IVg0VLC8Rs8Q2DcBsAHOzOjnomksYem
fk/XQ/eyHjwRjIuQG1kHdRqWqshumy4YVc47iLcVjEdo8cZXNRUqtNNDZTgD7qJCfrysw2+iup9+
jkVwGKdkBBAqlBAB2VwE4T4V7SFyKQ+s5qSHctf/5b3EVrutNs1BuAmJs3zKp9nuBluJE87287yd
ylyyTSxIZVdBSvKkH4ad/rk/jB7tnI299MQbVNm0BMAD6Bg6BTwA2ysT9x1pZ5pyAn2KVn3PU44l
bGuzEkB/wOrwDyNojMYFAuYDqr27yCsQKJp2iwJfwu0E3q4PraSxPqDRszijQRARMZygWIoHhgzf
rGZXLHu3n+rSjnJkTrTsTpe40NB0Zz7405V0xj10Va6pI01vqXejmyCnZroSkKG1dwAdXplm84yt
hDFuoi4BbUJm2npR7UrgQffCbf1HMxjKSgjjKCzdiqwMVS9QjTwZ+cmcHy4fYp75MY6C9FZc9Aq+
3wunqDklvOapi4tkYbL6V+tTQ1TJ4xTfn/Sj0ewwsqRWvBrvRR0gg0n6zOEohTl9EU0zpu+X/qD4
mVfsEtCb2TWYC7wKHT68vAld+N+aGoQyTgL8CHUUyXhNGPVdUR6q5DoClPx822VXCRgwObu0eYP/
awaQpvy6jA2yc7msQxpyW9nVmLX6nZYMpLBzVeqCYqzSvWZMah8U5mDc98Ck8/pFq1KnyRINEacQ
eWUblXdkKuR7ZbCi2jEWMsWnJBcA9GcB6/k1NGPZa3MlcUlLCox9gTT3yZCBm2CbySCjTJ+LqHRZ
Q10Q4HlO8SHR9dmuJdIeWyELT8uoNm5j1IUQtOBasOwm75rCJskM+DH0MxQ24vz+yzSJOoBkKtkA
nEYC+tPCwFSobWhkehCrrr0HO3ADLMqQjIMt9Wn1tbSiAdyzIokf8qawiHt5dTdHJn4eMqwu4zYK
raui5d1F3mk34Q4cYRgqNhzttBxkH+9FrvFsX52r/WR8hxkTYSxrHIvGy75qvhQUThgYJxMAKu0u
cnmxLe8UMl4kFgzAeYQwnz73J+kYxlcTeNr/aBUNTQFGETDa2FmuuFO6DHisiDLB7XlQDzQvETX2
UjtFQpHKkZQYbB5b9W/27qdU9mmyaOoidGi3wEq6KoZdlsACqqOxi5AF4b9NthfyLI1xNZhF0jE1
CGmqFIEb5TYHS3FB3i6v5OarQDsLYVyLGKJuFMoQgk4tR4lr21JHO05vR2l/WdCmNuDJ1A1L0VWR
xSaqtKiMlMbAZY3pp+Ve6O/VPyuSr2Qwphep6RjFOpSZDvknw6dPx2/Fvtr/b1mq7WhnJY65z8rS
HGpthBFKoJaFOZBX041zu53t/Lpy653w6fISbt49P+VJ7P0GKkpF6mYs4dh+aupHeebYwub3V46C
/n0VvS1oa4Pvx8klsgy48Ls84VGxbxrBSgL9+0rCQJY5nmK4IiOvrhLKQJwKQPuXOFfYxkEFzaJm
KCrSv4qps930RacndYg7xwHuueKXvnDdnEI3ceZv45PsZm7kmzxMng03+6tM5rhq8ozBABEyu0O5
l736IfIyR3j6QZwwiDY340Tv4V+jgl8FMkfXICLgvnoIHDQbbyK0c46gWHYGl85Nx1+Uzzz0yI/2
8atAJjBo5S4X+hp9XqZ1LSr3y/8/afHr9xn7yxJlSuUBCkngqTOmxlOILfGKmxun9lcpjA1WZROZ
cwSK+fSKtvuOx9GegG0n26JdOv//oP6vwpjbnhikU1RqiOgbPWiV8FLOBgoQPFDAjacQ5OiiYRhA
QwUhKHPHDxjtkxW6dPk+CebH2LUc6aD76iuvmWXTBoAKKCGGkTSV7QmS8yZtwdqK0lGTRfaAW3iX
daLIuSx4UphlixAdgvsEoS38hJ0Z+9bgFcE+eiK6YGc9mAXTDT0r1QISzC8UVK70o7eqB2bDBEp0
HcaQuMaEVkNO3MKTylxQJlZvwaDfhFTJUY9eQoS0onh/+ZbYdkQr1ZhrqZtQZw1VbNHoN1/Rhorn
yXRLMWWFXeGnb/HusjzOXrFBUVlrjTZo0EkanVzclbwKIu/7jF+NKkyVqjnUaasbUXpIdF5rHWdT
2FxsFCsTqIKhAB18Eb3cXfzFLbBqy51uA52OBpPGp8uLtu2FzpvEZmOJmeeRQh9vU+zQqqjgTbfL
nXSQEJOHzt/aBJuV7aNysDod4gTFM3eGT4L8uc1h7ciVuIUPuqS7ywrydo3xslYttR1GUiZnAbOO
9ZByRxvp7fbh9lstIOMi8jKS6PQkzA6cskkgBclOA22gArrvP3TjK2GMtyjTRB/0DDef3pd2ll/l
2YPc6BznQM/lJY0Y5wCMUEFHSgkXE3i/skOCzDm1Bh5mMW9nGPdgVcnQtBlMYU5rzRfCGM3xo8zz
dBwpbL5WMIakHRpIyePlLgnbG1HkkZXzzhCbocUlMY+SBBmUbFtxYx9MlapN2/vnYAHBEm+WZdvk
DBBkAKNewTvm1+h10TCwpwrYIO2BtjJIAJIsg8mnz3Y+PP3Hhxm9oM7C6AKvQmUDXGN6C7wIJ1VB
/2Ae8i5x8t4XBs5B3Y6VV4LYk5opUzcV1LZPI/ipaAOddZ/2Nh7WbnFb+YJLeA0T28Zx1o05u0O6
ECHUILKqv5tor1y43mEzNl4pxRzYWZGmFM4Bl4arA90s98kxOaWvE0h021Mncm1D5tkGc3iVWpi1
ZITAzlP8Gc+N6E34UrpwSwfBy489gop2p6aYJpsdGl0IqFo4l13ub4LA87IyJztTyxTE6DCZPkMs
G1auqL10JrHzchepD7mKm617FWJen+e23/pXrMk+S7tRj8N8huphLWR2F+ke2iPtIQfIqmW0NqmI
U2XJbiDdw2WFty/us2AmMliahcgS9cqSubOyl0Q8CnhnXZaxUddfn0OTzb2ik2gUwgRCTMsDhPOV
5icHTE3jgOhXzVX2PrvkRNwWmN9EcWflGGczGZEhVDTsWQZ7fGn32jHcd6k9DbZqU7BX4bN6f1nV
y6cSHYeMxxHNckyoe8vS594kaI7hPf95lsK4GrVGP11bYS0TCZGoQu4ML9P3RBIDoEp7I46HUhX+
Za24C8k4G8vCa2KO6AY+AlVqX8K/ZY70RbdlP/cEV/c48jaX0ZBEU1NVS8ag1K/LSDDaifZWsF4s
N9rDf9/lg79cz36Ibt0stnM+aePmZbGSSb3T6rJYlkINxRkytfCAoS276WdPBmdkyYNxpn7zQ4yy
EsRYpdIv6CDQFCzmKNhGetWQYAJ0ZNTuLbXkHL3N472SxdgjWMnlQteh1Ah0FyPEELXoRP8/AySO
90oIY5LDaNVmskAhURL32RLfxBgLkXWFZxV0By4tHGOFspzVWd1CGVDb0C515Py9LHdmNEeIQe7w
pvm3jRDUKJIKFiSNzY9HolIP4EGYnNg8jfkhlnnvZ2rFH/X5KYB99amzSECzoNGEQxS0N7GbOTQS
ku3ihpdy2D7BICT7rzJsj05Yi1qtJDr6Y3bxLbIOzSO6c7L95EYOqLSJPRx5hfLtq3QlkjlQQGIt
lIpg/cQDJRuWguiEbmKvPfGicRoXXFpH5kChBoWRSvAAOaUJeKl0scWpBUef7GixfDvGgpPK+f6P
PNR5PZmDJQh6bRkCbL7HGHj/nTykPgb636Ag2LkQm4C1vuDYy/ZZPotkj5m0jCRvoKZkZnbWDvYk
fJ3UR45i297pLIU5ZL0R95UsQErvSj7AwyV3/qofEsw8oQ24caVDZO1lEMPY8d3f7iMTcMayLE/A
DpkceZ6DpJ1ekMF6QMeVH7XNY63Vjppa7mV1OWdcYULOrDeQjY1wLMC0BLCYCijIlwVsIBVQ5wgi
LkOxdPMDn0QVa1nbo48V7Rw/8AKSq2af2vX/EO9s32BnUYwycjdpSNlDFCGWK2aKP7XCXiK9rSic
qHHbSM6SmCh5qNS8EaikRO81dxRHwRnjjGBsU8y9eBxauxZkHhATPcYfjrkpoQdFAczNB9aMuTIN
0B/iyNGm9LR06ofCQdF3pwDmzZEqLOgfpeVWEpmzoJnoSAepCW7qJejzU2NyOiHe02KXVGIsXqnT
GfSlEFCi21Vy65v8pr4hYCQ6SX7sWM9TY/+4FSSMKtGOptrpXjP0N9aomUoOENtNf3lEFyLvvtg0
pZXmjCk1Vdl3fYUflsz7BHNnSn4chqtR5KU4NkbEcTxWghhLypKk6+YSguK9cSOCvit1R8C3OXj8
AE+jvdePaExz0h13xGEzmDgLZpEkxbLUF5NaE/CGwWdR7TK0jo4ert8g8v+ohGFJBmikgX+ExlyY
9iq2DJNlnNMKN305vCjlviaPps6xpe3rFsxMCo4GqhgKY0umMHfhRG/4H+2wyaENij3IsXe8U7Ed
S6wkMcahLaivSgYkdR4lXMPs713hlMcf3IxToPLapX8jkBYjZcUCGTdz82kZ+mc0dFWB4zfcLfsU
9qE+6LbiAAoI1sGrCm5etNZZHHPsiVL3VUUgbiyW2u0KKwPnlWX6TWi8Xb4dNo/ZShKzZ53W5wtA
0GmN1fhuDLEjGsudQsZj0iz+ZVE8pZhNK2SlXZIWLjtM1VerLV8SazqGlsHx0psX6kojxtKTWsnm
NIZGjQFMHBK2ij3PS8e7VTfvgrOY98OwOlBzk0a1QLeIkoED4SE5mLcWXgL19bzPv+B16F1eva2N
sgC9I+I1qoAqkQkxu1KdFaXG6k3TjTF9j4f7RX+2oqfLUjaDhbUYNqqUE1Uu0I6JKD0KphN9ZVdX
cZD55Y6b6draqbUsajCrJUysMU2ymaqEJdSfFL9zprfYBbxLD/Y9ZEdMoKR94ii4FTishdJ1XgnN
DTOPshFCxV2T22AOc0IKH1C6gifdixLwXQCIRQFeuqAKOLKp6bGX7Vo2c9h0vZjUesTzEQfbrQtn
3Pu+3NgDuo9EXLO93XsIJaabFv9BbPmZF95uncC1fOYEmlYvllYB3XNUP2K5OzRt56Rp5HL03Dob
aznMEdSAZBZXOeRQxB6gPNc+dtWpY6fZ5950lEVutLAxvCfLK5HsdLxUZyCkTOi2HtLFV7GfC/h/
TGDoHAZEK+U1JnfcUrV5S7p5M6wFM4miRQas7NxjT5N/ere5HsA/m7+qtnQQduMu8XmTQnSLLpgQ
C82K1sleEAn0HAZQNxWlW8d3ln6lVDuSveb5N85ObiUI1toxXgdki+gQoO6ARrwUNyd7pMUSmu7g
1hMknm6M7+nLtK9RcvwhLDvKjjDaSqDvaTXI+gf9nX556NAVCGZTjnPlHEyT8USi3rRm20EyzYP8
W7RLD1xj2Qr5LBEpRQ05Us1ka12qUGPapVx+Nvs0J8HT8KZtwSRY+LwQerO0ZoFQ2pSQwFQ/wLap
Y6mXRQZx6q7fC8+0lWn+FiJip00yMpeveNu9/BTHXonKWC8Z+OF/+PPq2pxt80B5J4WvHeDLo9Ae
rzM/4bWJ8aQyBzCqVKnIK0gtrcwujKsReIMjb4R2e+POqtG/r26Ndpw0XbbeVzIKxgxvBN21vsgv
6OV088fmT4oxq417dzorcbNWL5ZM7UTdkSs6fjX43T49DJwLafvAnbViDpzS1RgBpPbR5l9U7aGX
g1Yq7Xy8EcIbS+eNldCvfXRdZ2nMITPB/ziGBqSBIRSsk+q/lx5x2qcf4HHWd4774olkLvshNWUc
D7qOX3pXeMGInhO6EagnUfexdQDb+394xM9aMne8pIlxK9DwU0U/w/xGQYm0nXVobTEIr3kh1GZQ
KMkKMAwUDR3UjLCm7NpI7HD5ZLlX4VmyfJvFh4EHvbq5iisp1IxW1ihGvVrNBaSA0EpSb8b50+Vt
4n2fCReiMJyGRcL3l+LOkE4jD2t8szhunRVgg4O+n+deoQLS/eiKT5KLcYRKtQ3P2FW3RWhj0uk4
9u5lrbYjg5VUxjGZYyEQw4BUGu1pfmdnX/BMcJDjQ6/OHPAsb9MPrsQxLmoG2MRQKxDXKYfOalyz
PEVzaHOU4uyVyQQEhTrkILSDlBZU55Q4FhAJuQXq8c6VfQPluCADPijPzrelWpIJpyijP5qRWjd5
Fhm0iDRXu95Y7EznzdVuVogt6SyC/oSVkQtRNoUR0r8gNgeDaxIUd+RoolI7oYWCeBiLfBsfkYbi
xXM8zRinWCVtOkclxCZ5UC73ycx50PG+z3hAJVLFIqNPjtm4zpSrlNxdNojN59Rq2RgPFE5tY3YJ
vl/HCnJLxiEpW0evTOLmfXIj98PEs0CeRMYbIbiqtCWFRPq4KLz8BgMjPgg9nOhgeXC1QAC+pYMc
Cg9nmLeUjJuq4zCWlYhuVfLWNkedi+zOEcBi3ohpTH74QUrihoFyNFwAfgTwaPs0QKnMtW55PoNn
9SyuY2j969rVu9mZvSxIKVT5d8Ce3NRwizTzKd9fthieloyfqjLQBA/Ug4hA4ZekINQ5Jvkbx/vz
KLNQjmMazVozQAJ1vABycZK75DQ61i4NWpBD8RJO22H2+QzIVOOV69DzUR+y7F2eCACm0q3egK4C
dkmym4485pztl66OYSnZkMDsrjMew8iJZi55QZyiQPJTduRlLzpodb0rdvrV0vqpiEmZFoQQvBTy
9rqaBnywBvR8nU1BjZjFs+qwISjMDbktY3AKWVC8dDVEN1Qgb2By695W0J+OshX61BWdxc4Syizv
0jAniKXUdF/cx4i7wepkC7OTFGgSzYPE5z0FN9zLLzIZ9wLqdZ10FpZXr5eTqjsLeRUTL2ljX293
l0/C1oL+IovxKErX5/kiQr/wi34wv9Lg1EJ8MCe24uUHPiTtRoigYB1RA5BQwjLZtv9uHEwzKQVE
4PmziiFOMX1cJm6vFb2MmThfEVVdkUWJzqezXQtjv+hxaVpo+3+Q/OkaIYJjOdmePP1vA3YbMbAi
YhYe42iSKOOfX0+fIJdp3ecxcv/JY2FdlfqLufh56l3eq82lW0lhvJYA2PxlbiElNfcJ6Cn6qzEK
LouglvVh3XQdwIMo1VpI8v6qiCgL2iR2JpIQ/a5orrX+QZ9e2uUmLQ9KzJu93NbnLIwx8zxLqiix
IKzNHiXxG0bG7Z7woOp5Qhj7TsZsVCPVQHAgv03qQ5sGZcvJ9nMWje1Q1sZ4NIwFegxz4rfq1yh5
VFuk/eHwm2Cq95e3aOPugq39XDU2f6MNZoOMGBQa0BYQBYPAyzPQFblgAyyQRGqZc96OUEc/FU9y
a09PSJo6laPetoFFQAUoOa2dAuPfeOID+237I0NUDLgHydDYKlcsmUOjZigSosPjJdx1EK1/Hnz5
RUThN3Gr58uruXVxKuJKHhOcInMK1J4Q7RYIBhwjQZ642DVu/nW6otMavM5IrnrMAVOnPB4yQM8i
R1wZR/QD2eRVRqxTlojvxZoOiLgcDTdPwEpD5piJXaJ1JMWKopxC3G6xe4XWOsSg8JpTG/RePeb2
iCzujnePcReXOXySrDVqV0A0mp9ij97W/bH10sWLMFxh3PKard6j0w+me1aVzf4VkhZHAm3bAUEV
uqOd+pbS3mSOfJM+GF7/j+REFIzyVvUzP3K5U93UzV8Sz1wDBYnySsjfbVdH6apzFjs5EeSL5cD8
gxGCtd2+L/0q4FuiatAsWkzPnoQbsk8Oulvh1QiqkdTLT7zHL28n3+16JS7PSJ2U1Ih6lyYSSlRT
wk81GgUqX0sBSHjZZjdN1hQx4Q3aZRmF9F+voRFkfBHQDRB0Fccp85Z5z6XK29boLIO1lUwYLD2t
cZtawKe4nnbL0XKWu/grBjhd/hCGvHlJrMQxtpHVJEyKBir1UQzeASsiUnodzWX6NPZymNkGMVtQ
q2XVIB2InEegMUJn5L5FSylQiE05j+80XS1GR+2n4vuMju7FluukA8dLsMwVikztvVZmyoAM2TgU
z22bF7KjWGVy0xbT/DVq5vYxNXNyrQlxfN1m5vRtUeuOMwO3eTut1GRiFFWsy3ig4Z1R3SjLKc04
3oz3fSYL0xSG0Rsdvt9VR11+jjNOrmLraaOIKwXoD1gZ+pzHfVLIIdrvdsUTcQW7OSxBG8w3OlAu
RP/dcX3+S3t/fyKvhIZzvagitXedfMni75FwI3Gf2ZvOaaUYc9El8iyHJo0eGzrkjZqIYxW2+GDt
aEWE5/l528Rcc8Ay6Kw5h0JSep+Gz0r5/z/gf9kl5k6bR3GyGhVmMPf34IazNeWP4oLVcjEuqM4M
aRBbSKi/9S9oVvJTvz5auScdFBTmWx6uJMfjsXkXa5BDQY6wYFl2GMu9kAaG5P+HtO9akhtnmn0i
RtCbW9p20+ON5oYhS9B7+/QnMfutmoKoxn+0F3uziuicAgrFQqEq83pQ5ewJW2eJirAeFnp0aq38
QmY0N4S8uX7qQ799AC+L9jHbtPJj1ZqNVJkBAQ0ne5RTvxJyL5VV3+x4M3s8KCYQtAlJsm7AghXW
fD/qhYthAi/Ry/t84UF9fAp+N0uVJM2UDRCOMN4cV324kAa3SaGAdG9bF8iDy/dICY/ofn6KQqhT
ZhgaLYRzqEje9V3b6oaBq1/AGVdXShKqRQnwrLgv88+R9DRG4Fex7EH8FE7fQv2TJQWdyZNo217f
Cyzj/0mlICiFuAV0RgpNbg88S67VKbZaCZyPPf2l31fX0PAejc4ihSXeH/MZ3MMDDOwIKU5EIXMw
Vubs5ctsoss7/JophYRpMMlwxL6MXc76bh+LCzxdiJXPhuXUVfr4EfBp0wYN96ZrOPGJPFAGNmvP
5Y2grnnNYMadMry+l5EMg/PQa07CI206op2XUQjGvtKVj7zYzzORcaFSraWwIgAMyWGsbzqFl4zy
ABhnicELWRgN1lC8NzX0Erm0g9V0Q18J6pMJCbzWVnfG/vrObYfMnxvHsvILRqwKWQWriITWXNnr
FUg6TfZ/A2HSthKEmlObAiTTvWI8pTUYATk9q9sn7WIHkzKJ0EgknYSguSge2sG07q3Jj0v0dt2Q
P+S7FxgmYEpLUUlaDktqr829Cuy0tBfDyDywcR/5F3ne7lCXWR0rvdDwCc1gVaj4huWHzaH+C4Jf
jCShieV/kYMlaM8VZYhBO0XdbnbMA2gin+PT4sxu7s5HXj8sPZVXTq3GxAlJSqsooXF4TtApUARS
F9uygNrs7cyT0ftDzL8YxkQIefn3wKqG80FdjJ0qoXcI2o0i4LYEbsUjSUQ7p6SjN1tiO4+SVkNV
scBwbTzDL5DpuAOoCRAscJ1E1WWn3fEovDar6mtIZjHFbg5nUSzQduHOeDho7fw9d2In+Yxud7wy
RXyaDErZyG7fGpFZ0rEGL588A3E8UE9BR5AT74Wg5A+ZbSXaErqdPl4LDLTKMp6fRVFigm3wo18t
94hfjpAeLfeFVwT9X4zuKGswJnio9RwnJZRdHDIdJf1Twku0N8PGGoAJG4nUkR7c39QayTfA+Uf8
DjpQvUulD7nvm5uev4ZjwoZV6Vmp63iOEHaLTyektTM5R+hw4r9EbOUdaygawVYRKutNwew0WDb5
dPYhDahyhcwVP+PBMK5e94ulS9bHAxJleviHxlrktl5szZDAE0wQSmgg99BZ4qaRaIM6FUiIWy//
vGDUMH6Pa3S/9UF5Y6ApvLwb0K7ttK+8qtvW92sNzGQXTRJ1Ux4CWEtKlN3AplzdzPq3ueJ8J7e+
KGscJskwKjWrBA04eXgqO0+aHuZE+ovP/QrjNz2HpkY3RIpLstw9oB/Tnha7nXnvHlvZ0hqECRBh
OJBOXOjVJXsqSdCHnBHJrRf1tSuwmg5kbNNkSQHQoMeNNsgQV77rfRvujeB6nzkCD5FnEhMllkLs
l07/QKR1V6TRQfx9FGzyGWJTiHtybmMq9XpGw8NkQsXQW31mmcBM06917ivl8/Xf36zVr/eJCRBL
G7cQLaEA6MahJ2r5QkeyaIKheDF3LIDj3zoTKOKk7VOJwPdE46iNL3GHFireWeVhsF9BpRCsSYVJ
EPguo4OW7Cse9972t/0SiHQmHlRVS8K2gB1FhlGlCgyGECv0LA+DDeajdihRXeV2GW9/c38GP3a0
bGgGTc5ainkCBZu7vILggvoeVaRrNOe6Y2wuIp6vUQ/AGCZkzH/9cBDDHLpcAoG/rLtGEyzxPiGc
WLcZU1cQjC9kYBWulAwQfVjbtX42jKepDV3I8nIO0TaQpuCzIaGnjWUiynoFXSMm0vR0Us5mEkME
1PQEjEmUsspZtu1UQpFhlgr2dsD9um6LFDYTeNZh1GHx410doGPP1wLRbRz+130zOqzAmMRololR
ljE+u4OxG/ubkXv5oCHtt4RyBcCEvHGeWozkAUB5RN3gRbITPDQNTjzY4EEDLyivRvyRN14DZOKd
0Ax0EgKArYfWF8oWjoqMFzuDp95hMP2IJge8XOp4AKBSSr6mOcun646/fbRXNjOen85Qvwk17GB2
op2X6QEq0TraLifP9GMwPGEonsuGupm4rzCZo6Asc2r0Ocy20lMJIn5tga7c9F5hpCYZbAP/p+0e
BrK7birPfZhAGS9VGJEQB1CJgrh8So3767+/GUMUCyOiKop7EDL59SwIJZhBRCoC0jQ3efjQTXDU
SHavg2x/wVYozNplciKrVRIjZcJX+aC4y7ELnfBkOLpkK4jEwl5QOJg8w5iFk2YhKlIDkGVrT8an
XLIX64FjFv2C/H4SLovHfGEEITKMZMLi0eY6JBmoUR6aY00VaqG44y1BHduSh2b31ibqI+9jQy34
DV1F95miaDqueUwYG1N97MEnA/Lk8mlSnsmkOqa+z+Lv5chtdd4MMissJooJcdwZagoscup/YCwI
t8nY0Ql4ZsEVF/RHnm2bn4MVHhPUZGloRI3iGdU+Te5kzbeWZ0kg3vUd3HSSFQwTytD5oUpKAnrt
ApxtIP+ZBcgK/1WavQJhj5hYg9Y4gy1tGdtq/RzPNefjuX2+VAvj2IpsWZC1+PUUp4ZuCIUIiHiS
pEOc9qabLhWx46RDuwVpH+VObnci6Ws/jDvTmTFn4EyVWNuRoVa2oM88eqDNuHX5i9iB/komXT1i
ohqlclCHj9aDUk8vf7N5P402GP+vdcMgxgSIvMUolRba1jC7Rts612F4ljCu3yWo1kDtGFKICaju
oJMR97yy9fbpuljCeHto9ksDhVqMXtx3ruJXfugWr+YJiR3aGsJzzbkl8SxivF4v2iXLasBZ4qmE
AFBKMs652g5NF4MYl++61EgkAWtGerTbzNWOQNWgbMk3kUyP+SL/TZa6cjbm8wI2XSMkHQwi1j4t
T8OAqD+f0ow3Xsc7Z+wDXB5DPiMLYZdV72k9dNqZT6ob7WuQsh/6PZ/adDvTWZnGfGKqaRyXWANi
600NGl4yPw3k3mtBfew0QS855Pm6u9Ot+e2rokHCW0N7rAlyl19DSVVVZZjpCtYSDzRRZZMyiJvH
6xibDrjCYIyypqgzRooRS4KN5mpXsmSOB25v1QqDCYlVCAltrQaGmce7Jp7xNKqcCDF8EamhmZn3
uv7Z7MRdF1d7rdT8ZKk9ceS9qWzN8SrS5c9gezIjuSksM1GhQADSQ7fbVyc6zBDdF3j1GOzOTs5d
7oW39C2fO8fDWWa2QzMxDdJLJpZAHRRvafOjGnecUCJvfqhX9jHRUYsUJdJDihE0+8hN7RF1c4z5
Qdpb9qRdEfvqfr7tXdqG39yoiGy4Gtizi2uxx0sati92qz+GiaNTnOUR2kuw55lX7KlcRnU0no33
Ga1Uqc9raKQedOWkqEwYFfN2rKMBW1uXxnOCNxmnHWLH6I1dKpTvfbbs5jH5rka84VEeLhNcqwUE
PXmPJc9kYjfIXdIbQXmI63dVPoRx6ZNqdq+fV+7CMgEWt/YQ/HhY2MaVQR+H6m1A/OnBCAovuW85
PsWzj4lAiVAYVabAvl7c19W7UX4y08We232R3+rinRDxhpn+ECt0DJFAagBvT8yKDqMIhoYYOzlE
LlrgqOvUDnGXM2n82cfre8Abddu8OWBM+l9EZkHFTogFNaW+o5m2MC5OhDayKRB7TBzpD+rC7d7Y
DusXQGZRrQGtKZ0CQP0Gz4Z4Wyts09UWu/HMWzpwrL6CR/+G96S3HR0uqEygnzVtXNoJW0nyxK26
V2tS9m3+Vglfrzsozzom2De1HHbDgK9kGWNopPmsytlBEdrgP6GwnZqi1RZLb2INoTG0Xyrr6yz0
dqc3vOFwGqZ+Dyw/V+3jbWr1IDTKQhbLE3CapO6cpe4E12ym2AaFIy5d+aRjOWsL1MC1fM66NNqZ
2lB5ljBCjJegS1Of8SR83fTtT8nlT2LCvNRMBF3FyLD0NHVDwQQZBZF41xjOLn4c05XdkyDHWq3T
Q4HmJuu7DOnQmFPu2LbDoox1GsbP2bGtqavNSFMhOBQl+V7CcBHJNE4y+odocsFgvgtpIpld3QOj
8yV/QEd0iz60J5A+UCL/Z+Pbwsmm6NH93V0ueEz0kstYHwTZhAamTBxD6kBaIDtjciuhPseLzdtb
dMFi4haEK6paEWDblA4YLNHw32Sb3CWk7vSbSTpu36i3oSbMZi5G1idZqsKkZK8esrsxSG+kQP9K
tQjnncAZm9n0CR0PlRh5xqAke9wmU5jinNZR5BiNO8UjVzp92yNWCMzpafPRnKISCJgl8XUn9sK9
dv6qg9epCch3HjvW5h6t0JgsaKihBdRXQJvAVBWdFPOcJrzZnM0NMiAWqUkGxvbYi5DY9NKCd0mE
QnS8xA+4sULRBjzeVlD6MeFSGm2atIJjviNoMu9auQBcZj1b6o2U7LmiKTwI5hPSmtLYFhO1SNoP
ajBbe7PhJDbbfgANLw3DgDrYtOnfsApwudwQUV+QRk2SjTyjOmHGGHQBpf5BIwSZFI83j7sZG1aI
zHmNa9Na0EGM4kW4PChW5Y/FXNmLUu0sqzgJy1/oIGBa6mIhk2bExrzgHQd4Vn2PcnXJe+Dd3iUw
tyJxEqGdzPi2NWgl5D2QUED/0a6r85AujqHa1z92f9inCwoTwYmi5UkzAmX6SvvTNEiduQlYS24H
j6qxYEy0+buFu0AyrlGDDM3s6T1RHHet9FIJvC/4tidcABhPiNpMyvIcAKmo2lH3oM0nHewYU+r2
Eo+yZzOiGhcsxgvaBVMlYJLHF0lrbWyYEy0zZ482M8sVBBMRQrSexCndIrFWbD26D4fGq/RzE3OS
Md6yMWFhHlK1ISVwlmI6xBlxwhkvF1bhCfKwy5qc8y3nmMW23yulIeQjvfssEWR5lichuY/xVcc4
F2f9Ng+SqRiaJeom5CsZuwxrKUe9w0FdhCVIBEgJpqInQT7n+lHiwLC9saNeGaZawhNI/NzWfjHK
LlH+qlnmYovGFIITpHoZqNZRI8uJTcTM6WNPTDiZ43YlboVCP4mr4N3E6rBEFkXR7Bp0XoEKhVbL
U9G/espPKp5BtBF1j+vrt+l+K1Am3iVVMdVdTk+SqPq61P8oSvLWYJuiVPIytfiLqSlUhP71Co0J
fK0lzXOSw8ZIkd2pym/kVOGkDpuxYQXBBLqkFhJrDAFhzrdR9S5pnAO7eYJWv0//fbVNA7q/e9zP
4NgqeEJ0fxI/TdWrmb9d3xieGUyISwZtnvoMZlT1TRo+iLzCGu/gMPFNiazclCL8fj3nXjKrQW6G
tqgN++tm8GCYMGBJddHMEc1I9C9TGKgxZkV5OQhnqdhetlAXBEVIYcpcniU0lqspZy+2mzUve84K
lOA6alnhBIS0h+Z1KN8rieC23eDqhexWaVY7pljcytMcxH2+0ytemYNnIRMaQBrZthDuQX5f3pVz
5AgmT2eGs086GwfGvFpyEQhxHtnT9CXDBygO/pMv6NTK1ckZLbPTCQRYMax52ymfJfEmVp7/GwQ1
cwVh6WkbyfRwStGDpAWSdSfzMkTqsb9dHVe+wJz/ApwwydLDo9UALJ3+sOt9Sp/LrTXz9pwJAFNk
ReFCQ+Vy20E6DcSEpWMYtuahVeMguzpGvH3udN52RyWSXwvxXgapCHtem6nLGgH5gRwob+E7xH/c
+L3obOm+eCn3y+cM7wgLlxae+i+zpmAUs9DoAL5ldNQx3icLHZQEEwgORWJ4EgfTm/LSlorEh269
PZkghtGqnVmoTqohLW8sVbLRr8Zxz62s3ECvA71cmAaI1ZgVF1VMjTbIy53wWbutZJs2lKaqjRST
cp23PRgMeWXaD3qk3yxfYTJhONJI0w9CDZKLA6UzogQUcYlLfOcP7gy29RKjHstDD8nJ8Xa4aU+K
J0DTyrl+ajZc7RfDmU2XSwuzwDoM1+VP47grwy/Xf3+rvL8GYLPOElPumgmJD9QnIEh0LO9DtJDp
tuSMT+RQ766jcaxhxxIWTeyLXgJY1ELEukmfiiTjXXY2koBfDGICcqQYhhSP2Lai6I7LUKDc3TjV
VKNTkvf2vHUkf8FiDodmjZMVtajxda5h2VRbZ9bc+Fnc67eL05xN0ETayXPJqSVQx7vimCzPFmQi
Sd1YsDAa6vdWkNyxkVzDGF1pMQ7lBPk2TM5c3zjeAWT7TXsDbSKjQA8gGreC8UXFaRh20SkGIcqT
6PKDLM9VmFiu59EoVnRpi+W8FPuSp/218a34ZeuYiNJYJCuTCAZRqmOqWPvP5AVv7HHr6vALDhNF
iCmgg5ce4P4wO5Q7OiO2OdqUGA3E1a7+Su8t//+p/C+YbNDQZrCThXAQrdvJPZpBzZ7nD3R5rvgg
q5gF/obGqhZsz6LIQTK9zFLvSPrBKqpdkkbOMn4PjT1YF8+TKDrasuun79H8mGeYzFS/D7xJ+Y0U
aW0w29Wr6yFtxMdfEy+3RNsty01jcO4WnEP3ISCzSl/qBpFrHrCPhpL586TYmLAKxIZ4JAIxJlhz
omjmQHKOAKuqjDRgCqOFfoBC5SxN5lFUePP4vPDPSilHlq51aYKV00BShmKDa96pe2RnXnnLl4Hk
GcSkgGTUjSYu6Vmox2DQlZdUmX5cD1Q8v2TCRjxkg2hWWDO5CW0h0o9y0XmaEfs6pJAGkyfNynM8
JookIUoskNbA17MrHTA42VnWBKn5FxWbX/ybCSJjVkZjTj3B0qC4iKu59d3oeC/9PA9nokasZF0Z
KrAlXTwTmqdF7yXqbSzktpLupZFXU9lMLC/pFdsdEzfzIlo9PK8/dD0mZ/ub+KYe0VUavrV385E3
7snxPfZZKY+FLq4JrCuEg1yeen1/3fG2Zt/We8RSlrUE+ueiBYDwGWzlrgparaywh90EedXZnn2q
kZNDfzj0Ot4wCBebyUMkXZBTCeJ74JySvkYPspf5Q2c3r5Te2wTPffeZDl1F/sKjDOGtKv33VVRM
RqObFLqqZfNtyt4QTOzry7rtlLpBqfvBt8k+NlUixBDEDJ2sabLXKJPzbZfeVtkPPcntvthdB9si
2cAe/kQzGXPyJS4q2cQ6qsGwl2xwXbqzr0PkgafctL1uFyAmEorKnE45gVlCc58aGIPivGtyLWHi
YCcYuVjOsMTADI1ooeHMaP1hLm4n0QQ5Qrk3o24fo1ahthEnPeXZxsTETJbbcEhhm6E/L+Zih8Lz
9W3aDrqXxWOi4aCU1tzWAKg1vxR2UrqL6+A6xB/y3QsGEwxxjQ0hE4b1o1xjUfQxG6559F40781X
NGXwEipaqP49ofoJaIm/nqS+VcUij2FUIrnhveEvu+wLmA4pM/vftZauHd1iyuZEKq2Y5EAje8lv
HzK3dJqdeAsuVPrOXgVzZLe83ojtgH+xkL2YCZMaYyoP30rcp0UP6hGU/GE5kF0k2fzhK7pD1xaU
iYn9AtHAsICJTdQ6YHSxp3kXTk9Z9xBqUEXEPGjzet1pOH5pMdGjakhcZioMTKLj3N5m+W4ReH7J
W0QmcMggSkgzAxgN5R6OIcgO+ecg/EqZhwWXN6q5VV39xU+YMJL3GbRoqFeaFS4vyk7wwtYVb2nz
HzlEpfvfFpCJHFKSC2b1MbZQnA0VDPoHWeN8pukffM0rmNiR5U0kKzR2hM2pnfZTcZcPQc9ja+L5
HhM9JkEShqgESiwKRzTJ3qlSfSS65E5hd0vSYkemAt2iIi+IUJ/+s3Wg6f01iHy8GC10AQdo4VrH
+h0CD6bb+4MnvWAKCt/PL9d3bDvzUGlFTlJU3WLbGkLI4ynJPOAeeEvZtwkmS9x+3MWqre4HZ/Lw
lPQcFvtQtIVPvNoYF5zxzrHTc0U1AT7BXMWtIdPWfAFXI1VhmDF3m95ReVfV9HNeWrJF0Qc1+4vd
jKuOdauDMQ/QtGxGudXr0csdyFqQh/FUHWK3/fJNfri+2JtepRrih/qDoptM0J57osllDkwqYyQd
Kcs/RJz55e3NGLPCof++SuqMvs4Xfer/URaQ3PIQHZTz4LUQ7JiPPCG6zaC5AmPCdAK2xnaeAWYq
va0bQdW+5Mrn6wu3/TVfgTCRuUjJEkcSQLISkgKKS1AwBvego95C7R2TCHaS2jxRIS4oE6rB7IkJ
Swo6+PqIirGlOtltd1RdnMbF0yAHF/Ba9LiYzIlo+yWn40Sj8/L2z1Richt96LugCf6RVyHfTPRW
q8qcgXpK9CVdYGAXK7sczady1XAych4EE67LQrfmiXqHoHdvkjntDcvwrzvHFisqjvLlWDHBuleT
Zqp1agYdXMCExrIzHqBI5jSY1+geUww1U5mrwSFnTAqqJ7AuVFA8LX3IKARJwA2pnBPBZoKqmJWl
FuLvEe8n3/wBZULQmDWRXeAyZx1yt3jmFSk3P4qguZbxny6LbEPIYkoLpF7xxkPaXZI81Ob3STlO
PFKGzb2kIgaSqIii+hHNV2GlSCS5z8YEZWvr0cjv6sq9vpG832d8JQlFtBbUKZ5Kyhcx+pqM++u/
v10rWxnAOAqmihfQb8VwFJ+S9ZaBChH2EAGESojzUq/tPfm5Wuy7jKU3i6g2WK0B3UCStYtnUJ7r
rqTzboqbF4+LVeybTBVZWassAMKd96S4ZSB+sj4bgeyKu5KX4HG2iOXmBNOyVFUqVjAbgrm/adtH
zhZtJkArY9iviTjqYjzAmMZNniS3wMxR8iXa66CdaYL6Cy+b3DyqKzhq78qlc8yH6rEAe5bqvh6e
mvI89ZxaPs/r2JeXqQ/HWqhhUv0DMiceSG2C5GWB6sf/heDhD2iGgjZvjAAaLA+bkE3SvGgZmpUf
ZwdPzHhEbz+17uJlnuDyngO3JuQMNF//RGM+V1I0pcuk48h2vvWYfm72mC1yR5BGnKsjCoE4Wmhj
9mJwsZk8oavtrbtAsx+vLJ8HIlJos7Nj0ZFEw1Z4IWPzEKNuhclsA8+OGuOOCoE2ctZEuG2U514q
7UX8jAZTp/kbGQsDWuM/gVhHNHJoV7cEV8/5DDYxOT71PDLWzbO7gmDSmbBSh3ZQATFoD2r9Fquc
8Lq5IavfZ3wh6SexlmesVS2XdtbdSeGdwNWi2wx2aFjQTaima2gM/PXAjimkq8QYh2k8UJbBcK+i
wIf5RFRHuV0im2n0CotJo+NuVqOaAMt8771hjxQJ0uxKkD2gFsvtVthevYthjKfNcRgPbQIwWU+W
LhjFeoJyRBILX5t+LjlbRc/Gb9dMjNgjU8CIBpaSWcU2Ks1KzRHGwXqqya4AJmCwYDnEPCmiZnNi
+rZpFzTGMeSugBpYCTT9HjN69LbV3C7H8Cl5jU/1aT5FX2N+OW578y6gTHiYyiab5gxxsPXMQLBb
kHpMtnT+IOZ/5E2T8ixkMheJjMLcKrCwzX6IqW1GL5Baur6K2xAX/2ACRAZOuaxM4R94TjfK16YI
0vnhOsR2gLhA0D9h9TGMS0swWxUQGQnk6KHmUsrxABhHSCQ8cUghvrY1JroPaI10Q5dI3nLWgtCG
Ugqexhzl23WjtiP4Tz8wmZxv6WJTyPICr1SqaOdzUEqPvQq+kO7TdZztm9vqTDGlm1YsDE0Q4QPJ
vttnbnZL3FjCuLTkFJC5kfGB4hxi+pdfO8RMKOz7Ms9G6uFGeGgqsPBKhyXa59EjSW+k8MWwaue6
iZyltJh42BbSGFs9PcdoNYv8dKwLYosCifBKVQ6aYDd9Xbxdx9xeVgMzN6iaWBgoY85xai6oTmVg
P1Vvwhuaz+QBKXGXWxxaOumPKHRzEDcjxwqROcxEL6dZzOAxyu0CslKar6m3I7rEqBgjr0d880is
wBj3rBIhs0gI8xTxrpu/NDHH/Ted5PL7bP9um/VgtNbo8qHkVIB/YjpQflJeHs3bJraLN0PLViIo
wAEXr4c6CdgiQaYE91ehBx65C6ezYvMDtjKLccUhHjAKJQFOXLQbUyV2WTRH0Yh8hUy7pIuC6z6x
GXxXcMzHWYFSlmKFcIncOi/CMZV1uxRKjuPxjhcDMuNqbYYpjtfU7CYtWPJvSeNk1ft1U7Z3ahWn
qEeuony2NFmRLh8fxuFE2zBDV95bXoPyYBdEj7wGcp4DMnCCKqBA2FAHLCGvIJKjlMXvjf46FfFb
V2R2OGXHqUw5rDyba7naMOZTFjWSWfUpUEtRsItIdkyt9oZc/dKmjcdZ0G1fVDUMNGGcUmfvdxUR
9FLVcBER729SdCk66Bw4hu6Y2AJa7UCXUd91gWu56Py4jrxt5AWY/vtqJ00yq1ZhYSc7QzgN3VlK
R79c7maetsJ2md64ADExGE29zRSGABKTA+SF3vSAPm9WO8MJdyKkx19EP8HzFb/faLv5boXMxGKp
lzq9roDcH/SgiT6ISaIDEe048pIzagJOEfAICrcP+8VaJiTPIIsniYY0KJYPmdg4Ze1NFm/vtjtP
L5ax/XddluLumsBrjMcFnBy0GVNObMx3khktNJOnH8OzXnr683Wf2f7e/DSObbQrCxKpXYsFjYsZ
RXO8hmucAMNZPrbPbi7qWNQlLF8Svye9B9FmR+o//TcrmFCZ48TpkwkMsXwRmldl+nz99zkni22q
k+qyJoqKzcnbh1A9Z4buaumLLPLISzihQ6FruT7BWdcXIb3NRjM4U3/MjWTXkp1iKjIdeG3V2x0l
K49jwkWjiXKsEGy9HOgHZWfue7+mId/lPuttXtJXSEy8KKVmUAwBy6frbrXPPbDKn5XJy/cYIDwU
vN667S/aCo4JEgQNTFVLveFfpupw3x1p55QAqQPBlf6j8zHxYdLnDLJvsC7Oj5H8SHruCPN2Bvrz
kLKddeEi6xCNwk6pN3qg+fSlcDj0qOHRFgEeJSxv+djGOsvo4xQJL2pc0OgR/IpemBGQAt1Nqq//
sC/x3it4cZ3ttetUtYu0CJhFbH/clyAFSAdhcIXxcteJfZ5PcuIeOwUjJMuQxbQsSqzPTaRC8Il3
b9iOGSY0iU3wA4DM8dez3C7qOFUa0jdFT/DgZJK7mBi63dcayv9zVOz/JkRd4Ji8ShzQo5BSL0wW
vzZOEXludJ/kvFeMP3jHBYcJUQmYuNVywMIJu/FHt6+DNCh2+iNE2TyqEcl7kvxDrnHBY6JUqxqq
kkRYxspVkJ3KdoMAQlzjbHi93/wYS7vF+BKufuDA5FwquLYycauwFlWrTKT5wvGDRupGye06sbVA
x4Bw4Uif/qriYlyMZSJXh1aPsKCBUqms5ygTbuuFl2hsO/4FgolWUi905Vhg/0ZRCXpTwRiYyXuB
oq79WyUCBMSgTkcDCRTdf3X9WgR9Y2HQdzWXMjpnOMxoBcblD4f5/xCAt984Lnhs7hQpRZboOfBQ
y0afLn1g7XatT/lLcAPkHLTtFqoVGlNngYxYR5YSaMYjijguVTEuvtDOjeyeW3Le3K0VFnOv1cNo
HkkKrDkw2oN+mB7R+gYtdWl2Cs2fXVAm7LhHbvNzswJlIlcyFoNZLyjct16IyE/Zj+fbf1pT/vaQ
rdCYwFXFqi6HOZ4hjB5kbfkD3T0BnOdVDp5BKpfM7czk2ceEsK7rKIcvFjX/MTtg9vcFTxId5Ya+
kZJDyfug0kN75TQoTASTZXPWWwEGysmPLhRquzNiz6wi3EGjG2Npzxhu47Rmbn57VmvKBK5IwufU
CgG5xA8kf5jC+zxGvqC+Xv/mbAfIFQ4Tr4ZhEQtJx0pOvuKDJMYTHOGzEhQPjRMjz+KFx+3nxRUe
E1jiZZqVJgYevttP2dsC1DYwcjs9qJ9Uu/lhoo2jcabyrzsnL9hsEmblQmc1Bta0D1/V+W3qdsZ4
Ihot7g/pXliOJcaHIW/FWWLOVrLZ2CgMphUKOIxigMnKxY92xEl8ZRd5ujt+jbKPKFcEYeFygDfv
bSt7mdAjywa4Kqi9pdd75g/LH2+SWxOV1skbT/NTfVs43MhDa+JXjgqblWEmflpigv21iKfUfq3f
Efm72t0q6puWHeqmsQm3XYJzPFnmz3YaRiOnr3rLLQZjbmUUbJ7oq3XqvJoyJI4+ox0k6HcThzqD
d3bYRksxl8CiTUN7f5gsOwxyD/PHQXcY/ehJcVS+lhM9HNcWl4lDc2z0JKGHVYMbaXbjqwdtV6r2
18kxIZBmPOt2aFNOtvCccyYItvP7lTMxAWmewUXSV3Cm2pudMbNlLwXfsnVWzsWLjvpzSuy/UHJE
Be5nEqIysUmYIetpWjC3Qas4kZ+V8DXP7jmHhPN9ZhutSg2aSAr9eJWqL73RXrMyyES7Q1iwUOmT
0a0auby+KF6+wxLxqKKUzBCm+ae4jtkgd3hV91QSHr2jryqndLrpNpZkaLoBlgJogDHJXNPEo0UQ
gFSoz/8jNUZ2KVdtZzPcrGAY71QFQQQjJmAs6YUobpq8V5XD2a3NOsQKg/XCOpOEKBUGjIxVM6hT
IezZD0vilMkY3iAtJ4cE5ENBNICEgQxQ6qpIoh6mOg+u/yGbXrP6OxjXjES56HsBf4co3Y/oMiKc
FJW3lsxnshWUVlIG+vuD8DzoxT5qzYchrTinmgPDygI0ajmmqggYI/s0QHCnSm2Rp1q5vVQaOMMN
Oi/GjszqRTmQJceNSChu4/Cbujxc34ptGy6/T/FXFbe+7owOLEYoTXXm4oR477YVI3N7/oD15qUI
TSr/WkL/khUSKA/leUxhifqe7cOgD0II7ZRvxg0V3RiPPNXs7WvKCo85UKPa/K8favD/aQNUzv3b
CJExdCnzah28VWQOlmFBCqCmnQKJ8E4mNDu8C+PT9Y3a/l6u7GEOjTqK/VB3wFDs+PwxunLWT+pj
efrno5XyeO8284IVHnOIrDwFUxztPJyMEEofeLYRwEFkHHTrmIh307jj2Ld5K7ngsfllJU5aHpbw
j8ZV3lQkA8sDbRaghNURt/y1/QlZoTGXWOjC60JKd6z1KPVJ5hf4an2USNECXduCf906joOw9b0k
jhtVJTCuBhERCtutWxScqgP159/SG8vUZZNW20Cn8+v5mqWqqxQ8eYEv/qXXZ1uSX3twqgsGr2/u
DyfrgsRkxssUTZ2looTSI4tCNQpNZ0+gBTkjBKJ9/PrCbce/CxZzF5/xXmlVCqxKcZ1Sz+b8eP33
t+trq2VjAqCkY8ao6AEgBv2PBuPamOWb3PmGatmGg9P7vTui6IaWaJ5pfzjRF9uYiIhWhKxuPvrA
DOSkVIKjDAY7DlDcsALojXF76riITExsjQjKVXTnFPw4GiAqn04slm/j1+WHhJybl4P+4ZhdTGQC
oxzpvZrSJ1kxqEBEH2G4b/SNgHaYx9x3Fp6vMBGyNMGy+vFKpajfstjv+zeOr2wBgKxJ1FVdB68g
q0xEIgVMef8WhvogD/AAVu0wP+hHjmhHt+pZ5ektbW7ZCpNNMip9EqZSQl7YWP8r/eZOIgYQ2MVc
67jTvoXfr1u5FUfWgEwc6dVoScIWgCN055fbMj5qM/j1O05avekaaxwmihBQfc//j7Tvao4bZ7r+
RawiARIkbjnkBGmUbMvphuWwy5wzf/13oH0fDw1xB9/Kta69URXPNDqgAXSfTsVidt6yFw1nYkI2
vfvn0lJVmL21ma3BpDCSalk09DrAIufBzvZL/yQORRxcW/lhnhWRWAUmhZSFTtVEhWR2kHrD8Fgv
jVuQb6OdungAyVrHva6xf1lKh1PGUBiGitTfQ7/hzK0V69Wv+1/Udgae7dsHB5PNlXeyW3uZaC76
H5oUREja1vGUgiKh4+g9w3Xzof6Lv+M77WsgHiJ2eYHmZ6UfbPveBVWKJLwkcVpZkDFDOSHv3Pq5
/KvS3eDc+eIauOZ7K3GNUbG0KlQppJAhpQspwVNizD9D80yM5+uqU31fSrJobY6geBSaC1C0NQb8
EBeJ4piiwHh5B18l3vUc9f8QhUzLx9J4zJX86SoAKWJYYQlidcFlh//8AhdkEcZ2YhJ8vxs9Df1d
+neQr6hKjDef71dm+OIUK7GCpGm6UBh9gh43cNkdmlsbjxDI7o/XdbRZmrJGkoIHWFgFrSiQnDsd
xUzlU7Ivdyn4rmow5TY7/TY7qJ5nVS79cqG0ki7JWy3mEzBFcUKxjx7aAoCjR3A/5dwrWRFVKpQi
SM+ruY1q2DkaLs9TgkUslaTdKgwpbowYpZ7UueCTmXFd/M4wFHpSfV+KENZkgiVXyFDHgT9Vw/e2
bL4pTGF7c/wVhV4u6FdqSWt76EMMA0S+hqe97Gfuh75j7TCmArQ0aO/5nLDdk+rNWRFwZZ7Mmnda
RCyAlgYG07rgTTrpqMC5LppCMrk9r+rMwWoExVpp3tT9Xd4flvS+ChQ6EjqQDykrV5LbVXo2JXip
h1nbLd1py3cy35b6bTGjQcb2rwukMAe5Na+JU150L14LtpOJHmZl+b6Ia9eEkeLCNLd5GGooqsxO
0zn3nZNx0PeNCwJBT0WAp9KOEHZld6HD8nrosG5V9Mz7W2a3B6cqduPw8/qiif3mmkhSHDCdwNHK
UuCMEXXzsIpdNqejm84Y6+RYINgPugk7bh/8LDCjZ3cdXaUyKUIYpanRsQF6lu315KOZKt4cFI5E
pAgx6CShM4WNR8HzaH2qk7MTqJxVJYOUMaAduca4HmDYzTElt0w1t0m1G8nFBUWWOYEmVGR+LU6C
lCtM3e7WSjGwhN509ygF9ZLDoKLNfbV0SPd0nWDOB0HjII4/vxtg34VZ5+is97Xa2ZnY+CLTLZbn
6/pXgUhWrgeNWVmO1fuYAeRaqA/umwmPYIoGVBWK+PvKl5yiAKNq7uBRb3hmicf7Z8YU78+v33uk
5ZIseazrog0HLFfpU9BuYehP6CM/eW7jl3GBoC5TZsivQoQEKRn3EhVtac1YvHg59fXjnNyGZuhW
4enPdCTZt77ojZNokCzWT3N5LtsjnxSrp1KQlBQ3+hhZdgaIIVh2OSi9eP7X8IdyyOfqIFnY2OFJ
0Nfz28DxCb9rJkU4E0vxWzD9XSPyTN/GKMwcncK9X42gqjGPOXnfJ1/7+hihyiL+8Ed6saXj9Dim
QzVEWDTbOFPia877MfD+DEKKAYIwJ0wWyMO6d2T8wIP3s4rvY9uIQc+tg5mb6XKEniPdQocmZsL2
yzEfP+S27UVZ6g616i3sVZh+0c0FSDLjhQe8b2YxfHYe72snxySmWaH+bTO+QEhmzCbQ1WF+UO+n
1ePY34XxcxT8fV0j2xb2C0Iu/EJtYLi0Le1909C9ie87/Yl25yB/qHR/ihXnSIU8cql8VSSk1bkB
Es2mcksn3aXtU1BOihP365PPi2a4TZhhgZ3dkeJYHIAlNiNm7xsPA2YEI9Hx2Hnc617uaZ6KtnBb
pguYbAb9QDsLRD3wF7QZOB8Jf47N43UlbZvaBUOyA8Ns6yV2INBCO6+yBxdFjm8ytV8QMsNKZXNS
gPYcpoaJCnP2HfyquN36+EdyyBR7s150wdQAhM8FWmKZX+VEEWHEUryOmBc5pCCm94wNsYWlMg8U
NT7pYdyL7jxlnY2IVK9wwP7PMAIAhTzy5MSImb0VdtHg8yNyqG/tAYWt/Jv1JI7zsce/UFVjw6ad
rQCFjaxyDiMNZ7KM4eBH9veoPBH2nf9n5l7hNysI8RNWEGzRa4fkkGkIZxA82jsN0y279j+3yksw
IoKvYFBSUk0Bjwc/eLprd7z1hnhvR++vm9p2/rQSRgoCWVSOvblAmOJz8DR+tI+oGPSK4/jDho7I
EW15b7G8FaAUCIg2lnNuQqzkNJyy9/HBPmg3s7IvdHN/W8FIsQDlrAVGS8AOSGscRxrdmnPhC8IO
p58UEm0H0guWIzVg27MONmeCNczOyNaOy9E80YMBnhXRt6taP2HArzyKgGLF1G3OTbmtfDRB01Vx
DVG7x0j3DyH/cN0iNh3IxMuLaHoWIzt/N7s2MQceVyJd0z4NOJDOVesFhurN+/XhSlj3CkYyg2Ux
2riMeO83e/4A2mg0mxwZODXM3nUe+jNIxx7yB9VD4LZsNsg7MAqEmXKNh8NCDfNqEFgj55SDJDVD
GY5i7952KPOCIfS3cluDtW1WibR92EeP4rWlfOb+cihPFGw0HA+3qhi7aRArQCkcRUnXhJEQSkO3
E380EsX7kdDEK4NjBgHbDrNgcdL3LT2Kc3uAwdksv5/a2m1Qh1MTVCukR6J9rZUEupt70wpQCnwF
aZt20QEY/JWAY5b++OfNStvxbyjsx+SD+Gwf/mEtVd0Gb67lCloyfsvkMaZCAzprnqzpIUkP151r
Myqtvi9ZfQD2E97EQe93NfeSz0b0IbWRDilreV+VtwrvWuFI0W8pOUnQm4sMgqQHVuGCafKs5p3O
8Gb03COrqHmG2kHvunSb7nVBlasFq2LhZS0sJc/pmceuFtn3g8qHFSqSx/bFQ112pfUi2pnleDXd
XxdiO5qvpJBSo6kebCcwAZCclz3xBU1uhQ7CEPXe6pd0JZpIoFbhQhubol46oPU3cXrTnE1/Oca7
abnDzgU25TftHivhxOqu4KqSpl1uCBUtdHDbIGJuU6nGAajsQIoYQZ9UCZrTEduLTnMTzTLdILFO
1CAKXamApEgB4voMNzEAYqMfg6f2i50p3iFUCFJAMIygsbsCaURV3c1f+/HQcMWJ4nXdwe++akkx
ITb5UPcthAhHLzhU+wQF4cv9cGM/Lb4Odqk/dSApNlhlFzqzSCDAgW6zD2P6dN2BFDFOJv4gw1hY
pMKSZcOn8WsVmO70VYsU26xY9yubksz60WLw1MwcCNEb1q4KD5MZeEP3LQGDr6WQR2ECTIoHQWiB
gqCGPJr5sy0/pCB9jhR2rIoC8qWvAZchhQEMjt3tXnAcNLeEeqJPiNyG3psOSWABxvWrgeICmQ64
syKnNq0OdzL6kYLtI8ezjaKlcTtMXyCkVSuC0WhNY0CgmUpcmmiPhaOygX/xnAuGFDu7cZqmrpuw
m4JpH2Pk0K0ZPv+vttD68t/buV489YInBU9tjgYz7YEnnt+bx/ypO047XDSjSh2JvpIPaNvwLnDi
76tYPWiYSdrVWEITZP64/inY41ypzn9CD68d6QIihdCp4nXM2h6x2ps8kWihH+Wu3ZM9JrLvNUW9
znZouIBJ0TSlwTIyExKVoH5jRXqfa/ap6n6wjKo4bV7XTkrKksLqwtM6tRMIZlNsckXBftYYk4z6
2gjXHW3zdx/l5dNStIs/WP20W3T9OS2bT9djoUqFUqy1h6wzAuFoc3Uf0B/UdIf++EcQ8o1UsoxN
Z7VY03TyyAh6YTSJRj+uYyicWb6QMsxyDgbhzH2z67/Qt23jv8xCpveKaVJX44TPL/N9SWo3czyD
KAxdJYIUK/oqTq2wAEZjH8PgZ0iery/R9oZ0kUGKDQMZiy6MYG5GrLs9+zw1twnuU0NH3anwL7vF
BUsKDEHSxYEzwKrqBu1c4KL06H3945++WdtT8SipPIlLIaIAoREqaLF0A3oCCy95KL4Hx3lv+Ppx
Uc0jUkQILkWIuqZmUU0QbRg+se4MQjlufi5VF8WqnYNLwYEM4O0wZ4jUNmCBCI+CBkd0O2fOTtS4
aZ4q796+77hsuVyKBJRE8zxWsI+qq/dZaHptnj7n5fs+h4gdXLct/KZpj2WHTWzkqbsE3SmKs7vG
qNwgpO+um+v1wATG3t/3lpGXKdUSLEC0PLbVMzc+aPlbIMBca2PegA2KF0li8OelC8b8wUqzv037
bBp/DaqCu23TvGDIzzLRUBdz1869j8G2e5Dz73mzC1D2TDHQNldRUG/a5gpMVKms9uN+5LFeRhAo
LPxkjN1RB4Xpt6LNvOu6UeFIqVNltZmhjxDK0j+ClSGbv4/RuzBVPM5vBsSVNFJAtBw+sNiGNOCs
i7tDUPnXpVB9XwqIjaazmun4foI2xdia7wkhikPAphGvRJDiYNc2ZjOVyMeCLHRpe6y1r4Wq9Uyl
DPH3ldLLSjdYzuAoSwoCEO5H3X09s93U5bvr67W5gayEkSKfUZYLGbIFAYLi2J9kGD2o7009P3TG
9BQkqgCgUo8UAUNUwYZBJnJZx0vKe5afrouzvW6WrnOUSlNTfl/WcithhYlATvinMNyHvPSmZcdi
7l7H2V62C44kh+5kZRZTxFUz4jvUn9nzuzzO3Cw5ZdVbsldEsv+JJAU0J86TVCcQCSUtXtHfIJl1
7QbDu8v9dZm27foXkBzVlqmsCiKCc8zuYx2Dcb5qRPVmvq3/C4YUzMywDNCuDGG0BaSm1vw9m6P/
WgQmMvDLesl8bHHnNBUxGpT/1Jnbg0okRZVMoQgz/7IFXASR4lhlkzKhS9v7034W81n24PUF8dtO
zNQODQWaSjNSUIsNOg2gKoYJ6F+yH6P+t7INVYUg/r6KN6i7L4tB5HZjc3a+mc5dpyrwVyFIEc2p
ls6IJsiAuuOwv6u/6KPCUV63ekmal2IZrjSTFHdavU/RtyAOldlZHC5TPz/wFsPuw9NLK+qiTLNU
sknRYLGKXtcbmFxg3hqRGzh3b+gBkYSTwgDjOXfmEcKFf0d0h1dtXzyZ9vVJNNQUh//c0Pg7nNyt
aZZRO5EQcFlzzNmudR50FdGQYtVk5o+UENBMLlg10oN1LZlcVNXdVaniRkixI8idmZldd2lhASVs
HC/A5WNP2Rc05XmUjx+vB9DXLQvSoklBIauLYak6eNHAutupmb8aJVqeCpSdJN86c75J2sgFy/+O
pSp1KeKqTPJR5zyoGnHtMGT7LnlSvsZtH10uUVV+jouI0c0hhT2QQ4zp4+ldcDYWd8K5RbB9j7lr
qgKGcJpXV0QrRClgWGZVGw2HSMmMhpMyTR+NyiFuxtjZaIfATdrQ12hxuK5DlVFKMSQcJyegBlCn
pHTjxU1bPKU276+DCF+9JpocL9LCWCgoElCMgLlox+YoDtFqoiuVLFLIaDInjrIe5phpex0dLfZp
VNEXKLxLfnvjdln2tdgGQSG70+kHa7H9JjvNXJFzq3CkvIGEdcdakTdkFBxokd/39j5maAhzVKTv
CrOz5GNQUQZdMUE3OvnAp/NI7jsc0JNWXKhwzhTp9zaaY5oWo5bhEKHC1b6LqrTG6BscV0j3HI6+
PaReDu5dw/aM4Q4NCN51w9u2iAuc7FN1hXYGcaeiF9S3YlBBsEOUvCniXkAkF6qzKJ8Q+BCLpvvs
R2BjROvXoT/9mSSSC2UdnkpxCYktd9oF2hNGajDFA8y2yV3EkLynmqN6jMRRxRpcE0lLV3ycrbsZ
LcF/JImcdpOaavY0QZIoembfSv5zVr0tb28OvySRCzvLqe2asgeCuEFobsNKUc+t+r7kMkZFxmYM
8X0n1M9tot9O1h8arlxCE01EC3MRlkGy8DHlwcchL96jTO34Z7oQkq7ckRcLrssETDmMZKfn3bAf
qY4rVbr415GEE7zeAi46kRw/tYr/u3wO9S/sGwfTWva3/c1JFNctCoenksMv+mIIKlg4fNW5ok8K
gaxQsaMoPIVKDl+BPmlMR+g/M6IdHjVSill2z810uL5kKlkkl++yLpnAlAPlGB9QC43rAy1UhGMV
hOTz1ECS3Ym7tjnc1f3J/vbG+69fepfzaho6SZ69+OLiLs1tb/2ZwuWkOllyizQDFK6VfF+bzmks
p0McJIrwq1C5nFWHmPnYMY6FSuMdKc4ldn+nPsyxajdWuIlMmIeefnBahRDHiLvPI9Hejzx/NKYZ
87bi/Vw7iSIYK/ZjOY9mLKx09BwjM1sscOFa805L+G6KGxBA9Jh0lDb1KZs1/7pl/0t2fbEKYZer
uFNm9ZDmDsQcn2aMra4wxG7i3vQEJuWXaToj/7NEwJTiwjCRViMiLgQICGmf77TmXcpyxWoq3MmU
AkOta0ueI+HwA+2nlifu8pczqApZVBYiRYUW9z1jWUGSOVnQVzb7qYbRaCXbm5OxS3OVQaoMRIoQ
vcONlImFc0i6jyMQ/9rgSEgTt7BGLx7inT5nP65bh8LX5By7SbUWFNFYxZ7f98W3pih3lnYslcWx
Cm3JJW5g0ChbM0fCU4BWqIbB15/DUGF32/dmjuE4YDtDE5A8YHBI69AxZjSZmDgHx9H01NHK1Qcw
dhU0MtxhxrabpphxmHlVZHimpuqD3rSX1Q+QtviJ1QUnAy68NRCuIAV2QCFuY3Msv4Sqli3xqVd7
/ApK8uo+t6qGUh3JPbEewHF0n9dKriaRW13DkBw5SiqzoQUwBJcxeAT2/eiSD61n7ATTpVP6121x
00ZWIkkeDdrrwaEO1GcNtyixYuVTSv4QQnLoYIjmqjKgoKzzUbJaaH70pkxiJYXkxFZaW01dYtF4
e6zSuzQ90/7D9YVS6F4uR2vbYY5xGwQ7X446ezZUU1YVipAr0cx+ylnNIULGbdrveJgW73PdgB9N
vW6/JQJd1kuuRbMb02mSGmDljBsftlt607O/FSryAJVM9PddEEOaHC3CedivmlMHqjF+X/7nmZ3i
hm4lieT9DdNCQheoZSSOazmnMJs9J1XofnOPWIEIOVe7+ZxFoNUsIUenNz4PFnfWm09d8wyC2J0R
fIuw3V43tu3SDMeiYDF1MI5Brqzr2yI3EFch1o5FO9FUR76E55cqMXGxNKhoc/4FEA/s1LJQyWdJ
HqRHJGwyG4/FEXpPBF56oIsLQs59ifJhtigSCRWe7E4aiS3dEDVwwTNYogVjSn7IbrtIAIqKsb1i
Qbfd95d8sns1Q5DwRlwvTPvgkIK3DcXry7v5AVP4dhkuPFEdMesKLW7vTBdMEepXZmOGut3EHTBn
bEcT9XvyCbWldDlQVfGWCklyNJZMGQM3IuIfagnwPEb4O6NIXPoXjxRdHJvriOmIGLkK2iry8mSz
kkmvK1Zrs9ie8KBEnBRlBYfrqtoMGisEabuIFq1pIg6PjhKXt3+hqUGfvl+H2EzAVhCSsdMRjX1G
CCE6dsx+2At1+Uct+HEdZPsMcEGRCVqaINaIPgBFO/7jUs5Ja13ssS/TPyimqymMXCGWzNUSdx2v
xhyAFXpjA+O2a86Dtdf1d9cFU5iAzNNih1nfhGL1tOqu4rdd713/vsIAiGTMVdCDgNCBARSgrDCn
m8Z46gOFkW0vFbg9LEs3KbOkiB6irsCuK1xz53R5X2vkLm6zs7MQ6hqmoTjBb6/XBUv8lpXLFMws
AqsUj4k6P9aDcZ54oYg0/2JrFwwRIFYYMQ/SJm6BsTygmM85mKA50nbZLeldfY/KdmUDyLaSLoCS
l1aB7RiTeIWb684Vxa+d6Y3hl+uWoNKS5KdVHw1jEFc4m43RfTaY99psPYzDfFz0QbEhKZQk70dN
EVtxH0KewT4G/F2Q/ZkRyPtPpo12iWwO6d1S35p651e66nCuWC05qSvnxtGalxde88dUYYho4DJ+
6O1CsVQqY5O7DOImrVJSQJYOnKQEjUbJ9+J2Anec4Dqrb1VDNBSmxoTqVrYdONy2jAlWUEWH0f6Y
JvtGlXyrtC+FAyfRA4aohpBj8Oqmn1l0qvPM/yNrZlIcsJuG0VjEgUa7mzGNnX2xwh0vVHxGquWS
QoGe2k2xoBXIB21mHT22P03V251qtSTfr1OS9FTYMlketPp7aL6l4If/ii0ya2sZOU5ia2Kh+F0X
ue38WKme6RSLJJPJ4Pc7DpsAoRcgYMBci8OQdM+YU/CmdOmXKDKjDAp9knAQcTmiH4flTlNN2lPJ
QX73Da0dFoOL2iijsty4eiwr7hHVGUuhb5l8gdCGYUg2QAh/H/O7QdXvuV3UfFG4LXm4bZpNXGQw
WeM9O2Amhds+p39xDBtwB38+Y0TqTvuAioTr7qiSSiztKqzQ0ZipXgK071IfrwSfSKJi+FZpR/L4
uk4z3RBW1pAQ3GzgQKVnpmy9EfnQqxuj1epJDj/ODQgHZwjSeOPf9j7bj5o7Pxg3DIOrq10A01Cs
3Pad3wpRCgDNwpc07YAYZL6YML7c0vtuxtFN9/SjsuRdJZ+UBaDvpSHVIGz8Ib4XR9N898P+uoAX
AcO29qruLIXOHKmivcjCtqqIWM3m2I++w46O6vlWBSHVPpTTWJSGAYipO/ThaTK+GCrLUxi3I8WF
wqalPohSrKDZl/FjopqYp/q+lKPnhINWk0EEW0Ob0EOn/bzunKocwxE/YOWdRliZ0dACYIh63Os4
x2phjzmtHuY6ONQsPybtchdMw7vOerJqzaMhyvTs9s+yNkeKEWHcBLr+UuNopoesi+4NvEdcl1Rl
DFKMSGpUzJXCl9Lh2Qi8Znqw5rc851/cVSZoCkYSWLGIdONguhXjfruomnu27YGDK8C0wdquS/ZA
g9wouGhLsZoT4TfsTV0A/PJ9yRy0yOlKp0S5UN7u7QSKV5Sabmvh8n1J0QMvaQIWEdzu1ntiupn+
lKvmnaogJEU3BYtDinnJKMg/AqLJD0t0fIstXaSQdgLHqowKN+E4lDn3afbRtiuXJB+uY2zf3K1U
IQX/OdFjPojy9YK/HDSn2/YLQxkkmmXSfbCjCjzxm1/vbheZpOjPjWCyshBwyzy5GnpMyPvFxGyH
xaXV1+uiKTQk824bg25nKMrGRlNqHngnmjL20273ZyBS8B/sFLMO0QfnT/b3ybzL6o99oTADlYpe
/r4Knknc/l/Pqi4en3vMhmtuu5vGj94RbNAqSjZhuFc09BLKV2hOWacVF1a3oEuxhn+amVebO1rs
r6+cCkeKAT0Bi325wBKc4nHQ71u885k95o2PsyK/ER+6JpAUDGwb49Kbl7N6WmE2Y/7AaajYWFSm
JgWDql9o1QhTK3H84Fa/o8YxKd5dXzClHUjxgDmN1Ub5y0F99DF2be944+OIjsvmwD1NUdG5zVh0
CQwy1faQOxpoaGEH403yIbgxdxgi7Vm+/sPYjefMLw7Mvy6fahGl0FBasRMFIjRwPI8wt0purFph
Cgqbk+9whzAzx1i04+r6Dfur6BcffdHBnwYF+ebWDmdMDYtRhMCKW1Y8W7NfU8WhWmHU8q1tmWfV
HIhLG7u+M8ofvFV8X7VSUgZgNMQMuA1l6BiNGIS7sn8yWtA1K8KnCkYKAhqfhwbcMzCy+WTUd2Fd
uLn9fXa+/JFpyWW8XaDn6WxjtcrZT4Y90fa1s/8zCCHpKmyyqF4wKAamhfca9M/En4mqf0alcsn9
00V3qoBjrZjT7a00PuYdU/jHZp5u6MTktmkRncqlqHqgaQV1SmQ17uBpbrRr/8p3NsYhjSfiaifV
XM4tkdZw5PdFgxBhMLYF4CJ/ZMdAtXVuhZT19yUrzjtLz5DKomVueE70PYYSulxVTq3CkEy4YtqS
BgnuM5OwcO3irhgS1yk/X7euzdi/lkT8ipV5adhdaIlBWTg1B3f/JAHhHetd7ZD5mTIUq/QiGbOR
FKymNWRKm31RHivVcF/V9yVT7gfbNMIQ3+9Gvtc46ASDVmHKKrVIeW1dmFpgp7DkDB26bNbcoqZ+
S73relGhSHtWlIVjVAsU1n+b00dwQrmkVOR/Cgy5JLUrunJZImAk6CajFtsNlfbVUb4DKHQiV6aO
rdG3UwkLm4J9XH1wUpUJi6sWOQ9bmbBck1qDeBG0ogAgXYZ2JF+3bhxcZ6UPgnOsSg9lXrpEOSRC
uPg1VCkEWFFNdXvB6lWfq7P+Mb0JvMp33tMb8Ji6oE79M4OQC1RpPkxGlQFugNnNX4MWM5pUJN2b
qZkBJm6KDmpLjBv8PRgUNWLBUMF9srOx7x7qg/nonLVv9iFwhwPWM3F1xVlq2zh+Icp0MjqnhqWJ
O66sOVnBbaGq+lN9XzpGNUub8Ey0hjb1h6R8xHD6636q+r600Zh6WaEuB9+fs8GjsbljperRdiuV
EXSYJifMcbjMkFr0UWlkYuSAAc2X4FfE8anSd1WseIPYxAF5hmUbHFSp8pxJJyUlj2ZQpJqhuYv4
gXYoYArfKRuCVTjSksWDldK8cxCj+amr3lfpOYhwILRthWq2cw6T2oQb1NFtuT2h6RcWJa0tHrs7
rzn9M/tcP7Xe4ne7N3roCk7aGHhYcMcRegqyv6njjuy78aa9ZwUh+ee4lDkZSyxdxb8FIO6jsfum
Ky7Mmvvfqsm7wpguZVALMVp+z4tjCP4iFdX05sazgpCc0rbMqaAEisnw/Fy9T6o9tT9e90uxEq+i
8wpCMjJig5FXtwGh38TH+CY8iHun6qC601BJIm0CS7t0A62hkIT+XPq/beNDSZ6vS6IyYznyJ3FY
dQ1Iw1Dj18WutY9v4ufimGQYGsb285F+0RWBYDOmga7YNLlj6FwuejFQAZdbtYn9dPbL5FZTTQRW
fV8EiFXK2YeBY2cGvs+Gc7IcA1UZ5qbuV79fSgJDo9JsblK0vSXjZ6eY5l3Tp4YXBoPtle2i7RFO
F58X7BvGTzSK9FB8/JXh2QYxGCeO/YrrMDcMbewzHSeDOnHD6Bh175LuHY0f6U+FXQgTvoYkmfgg
GPDjFkjGe0h4EnO3yaP1JAilZuXr2qbOuOHALW3Dxjb0u86wQ+fxXEyDb9FzG94wW3HRpfi+nAfk
JOHT4ozg0Z+5Z47mnk2maj9QYUhhJ03nmnMODPMrGBzPrStIuAY3RF2pO719S+AW9m0ce1FEJlli
HOkzs3OsGtELdyEgiwpzN0UX03VT2IxCKxhp57G4VlPUJgy+g0n18XywnU+5dbqOsZ0brkAkCwDv
Dep+CUCafeeJ0doYBRm6Gkbklaf5VO2yuzelvBdEudaqbDqzz0HUh3s7Xy+fG2uf0E8KqTadaIUh
2URIiNOSGBgaAbeGYMPFFN5gF57Hc7kP7s23hNYVnOSzFmvHNGUwQVxOnavG3vXEeJuZ/zI6uexq
ovlI7QYiiasWsKG4yT59rr7bz/lJFF61t0XiKVZRbHOvQhHHlmoidzRh6L9Hh6gd0jhLOlRhPLGD
vU8euuP80HoOKljTPfdK1RXyltZMw7CppaPLwZSPlNNsBihnwBVyl+2CO3Yz3mFk8ynKvf8/N96K
6Ws4SWtFr6VZnQGuQaXp1D7ZVuFG7LMW3YXL9+tLueXKaygpoUBbQt0QUcSAcTJZ/MGJXa5Kjbby
bxzv8ACLkQsMufHvymq1Mq0aK8QdzPxAotPSEDeacpcq5yRt3i2tkURAXm30djTmoMyNROYyeMYL
2atzsvwX4po7VVXzVnRfg0k26Gj6MhYcYAv/guORsvZvUzOrZZOzFt5ijibHslXNsR3urPwwhG94
gF+LIG0XNisCc0wgQt7s0/EErOvGtblElAivMXWKkRu/64MluRl0QdD5IeYX5jtD9fK2yYNjXgDk
jsUWCo/bGL/bND9n+VOj5a5W+9aEk9C+re5G4zGlb7jEWkNKAbwZpyBvWkD2bPRAu7sjGmbLWaoB
IpvaX0kmhQCtLea2i7XONyy/i/Zzc5re8jKylkTyy2hgdsdTQKQ2CrIMd+bUM9l3orrlUViBJXll
ndSJrRfAicAAH07Gfe6o6BQ2K/VMxmxDZzhpUZmMMyvz2Uot1Oa3fnM2vMwrMdbUZV4vzt4HzIO4
nW9V6cJmuLEMsIw7lDoYmC4toEZnvMWUMIXO03didPR0dDyRnpSeelr6VhRdg0mrSBJQAU4ZwBbT
p9Ydppi7FTnkNXGv++xm3rUGkuJa0ODZfKoBhIHRYB0t9osbeca7zkUY9fRbflIVBm/ZxwslDaaC
MlxeSVFi6E2zLxve+Un7lLXvEqagifkXPYHz5h8AOUqwKU3LLAfAsKf7HCRt9F3fg1Jq8kWHVdR5
ihUUIUDOTixRqItBFBzdSFJYdaI5LLoYeONO0MIZ7nRbHMXqFYf6P0cjk1Ck+gzVtBSPXRKUNjrh
nFtj4euodp/eoT3cpIfr4rxWj0kc3CRZ1NYNkJhK9tDSWS9ZbmPd0kfL2Y2dIkV9bdgmQQ7HQaQL
CUDZL20SA03brMT3W/Aga33zdzLTUzwSN08m1bP5RoUoLuexWib+UUyFlFwWnWN2GNOqfMlVjbNo
J1xu2hNGn+xV09431o1SdIGK/+F2S+5IA0dgb1ULLf1Wu7ed+1A1fVa4xe9WBlFW35cOYWnhsMBC
++fLjZNxtP1xz/bV4b+P08DFDDEty2YcLiRH1o5m08wSUvqR7o3RxzFV6WRD/2sAmZYI182DORhG
CbaVQ42zcWSB2ZCE5p5n9fvrpvx6U/1NFvlReATlipPFkMUc/SAwdiHfhxgjfx1kS+8mNWDUzMSM
USb5i12ZHR+MpfS5feiK06y6VtgUYvV9KS+kud30RYfv61U+H2MyoKI6t6tHUJirCuCF68kmhvGZ
nMDQQJgsb3AT5sp1XB9LP1xG7sY2cfEQeTvFmNo4fsFJ8vN/Xzmb6hSvMwyjG+Xm4jBqUDdFeqzc
8rcZaX4/qciQtnwGYcZGk6iJB0Z5q5mrkNnEHkp/HCnaK+z5Hi2qbhHQfdlO3+u89ULN8WJdReYh
64wR27Io0U3TYZhqR6UtTrerfEqcJvAKNrtwNjzeG4clV+Xbsr4kGPkqHTUCGnEKwOhN7uvjN4M9
DfpTkvEdUfHxyVYuQ0lpcNUN9ZBNNabSYG5z8j5RjW5+dQv9DwCMDlea2N/kSF1WZtgbTQmA+CzO
+DH6BjEyRs92YkQaaji8/1rCIyMKkVenx37GLetkVoEX9rkb6ngrQv8tqmFt/7qZbxvDRTLx9xXO
/yPtyprq1pntL3KVR9l+9bAnIAQCgeTFlYQTT7Itz8Ovv0vkO8EIn60b8kYVVV67pVar1cPqtCPm
zFxIZqeXqXbBC26H43mI7d15gRBsRK8YcdeUEKUf7pfsU6FIbJxMBOHOHl2jzt2phKJZDtiLqhF0
vs4tm27OiyFeDc87YloI/9q4Rk1VODYRVZoxMeYooPVdqtw27DOqLKI/dXB+oWAapImUnWaLDggb
09mtliEKWvuCzB8N2chEfhGvrejz9xEeA1m0pqmayGialcgW0hxSGEYRuDS7yGs1ADPrgbEkXKLL
Uf3TEi4RUdh+itRqzFyM7S5GVnpul+27Zfw05IkkiP7GsxaBBD2wTI3ZHRctwSBDtgN7wTW6yH0E
eMI4kFHCbJuE1UIKHo+2jEpNC4iVXXYBf5l0nYfYyE7zMS3xJt7pt+fV7014QRRP0L88xZgC0NNH
wZhH3tx8dZd7rQj65B6RmHLM/YrdmDKinc2j+yKk+FihtIQPrgKTaZe9E9qVxN3evCNW3xcMd2LP
TbXwRdRqy2tZHi7KyXaqo1U+MekIbu5Ov1V9EDCBusN0rDcORKuNhuLoUbBc8wY6hiGohY9eD+rx
Jql4J3tKbgv3gieY8LnXWTaaahTM4NKMSXkFFr/GqwrnXs2Wq1E67/I/VBLuBPw81K+ILovb0Eaz
Bwxnm83a9ZICg7n1LqdejT30up58iDB21BsRzd0ltGm9KR2+l1p3V0RT7JE0WmT94tJfJASONFYx
lG/gF40+D0q0frazQZocqD+msESx89xI7oJt8/ayBFwHVtcZNVUl7ogRBbmqHocULEeIi7dudbKb
6LKsjN2s/Clj869z+QIpbLOKnh68VwA5sTtS/LCHxVPVwGihVgMIQP60I1OEEy5sndAMlALQ4lxV
vFxv4QXLJHoTdXnGIHgzOMTAK0v0TKuid1ByD83tdnqC7KpxSK/Gj9rexfsUw8RRF7/IwiKbluYF
UrQ0S5GWesMAmTbepHlYPa4u9V7/OMAyUH8IeTZFNs6X28w3JmGFKtgfzOUcFXVc0FHmmPdOaj7m
CGi5g3EkEQswcfyyLtO91quH87Z80zKsYIVjQfMJjBouYAv7QkMSvjEz3+w/Dg54afRv57E2vaMV
lnAiIqqrSqPiVjRphvlLff1tBEdpaqSSk7e9gcRUTQzDNYgYYaBRoRoqwQaayBIZV3H85bwc29c7
eQEQLtxaQXihTLjif9Z93jdR+OUDv+DpITnJSlu2FeMFTLhs7XJRqI6BpEF5GZ2MQ3fIj+ix3v9p
WObXQfsNI3ZOsLpnk0YhUzbtrOqjIetw3TSHL2smtkz0mARjdjW+HzsfxjHU9M+9gsYDTE1rVH8a
VEm4dlPXEPC2wRWDHItIc5hrykww0gClGKrpKfRxNDNvtCV5om3rtEIRDC78/WbqYrjIw+MQ8FHm
hQ8ru+wXn33gbfCwTk/ndU8ml2BzF2dStFEFYlndDU8tqMobWfupDELwkh20PWIyMSCyLmyqh/HJ
MiQmVoYguMcjRlsYaQ5fy8kO6nAVNaepkdSzbvuoq60RzmiG6YJl6UAKnn1PD8sFO9j7Mkx3svMp
E0Y4n86UD065QJgy/Y5hUZjkdpco3fH8tr8J0D4fzxdxxBqMZS5iJa+A0u3Y0QiWQ3moMJs6D+JA
5ixums8VlHATkYqwXEk4lHPboV5mGO7OC7NpClYAwp3DOoJ6UBdbQ6p/urz2wVjuRcNnK1G9et6p
5v48nGSDxDoMK9XmFO0beIxFV1p6R5GDkhWhyyAEOzBZjto5GiRKktssu2vLL67+cF6K7UtntWr8
N6z8ydZ2urwqsS39adlxW6OgOsbaq0EW4sEguUKfSbveuCMrNMEITEZE2yqBRMb1HCoeEoe+efz3
r9yfbnvXs/c16h7hL1yVP8xD6csUcXtVkbyE44fspXhlRC2699ERiSPcgAUwe0ozJbQKiQ3f1HYH
4QcHBIa2KhbUqW6ulYkNEJYWT+pALcwsY9Z7VPAFRKyqU0tSxCD3xd5RDPYzvEr7aUhbu/ixebNl
KxDh3KaLlvR05Mt1DUZk0DwNHqaJ77mRKPeZREEkyybObp0UOyO53kVBRLLc7/PZ8GmtWZJbfFvp
VzIJLiPiGgtTSpxd41P+mfNyky9Ao76+o2H2j0yoTYVboQnH2CmLoiwnrGBrXfR5UJGDMYaSYyzD
4P9fHePSHCalVbBwQ++1oXkqwqr2zI9x7zdhiee/7rF7J5wkN65su4TjXEZTak4LJMMcFwcEz1kR
KCg3kGwXv7fPaSD//0q2ulocVK1CNiR6d0RNwRIf0ccst26drgjjRL85v5gyqYQ7vqdNFOcGpDKK
3bAch/hw/vuyvRKu9nFOLaI0kKfsMQ+mzE+90nlZNEmsw7Yb+VvvNFV9vW6t29dVWUIOPDer2Stx
wT+H9ZuQXC8hNMKnvkzX+Y7/914h/voac67jVjf4AUbg69Jilo9OPVCq0trrIln3/DaWYYFfH/ke
BK5fY2HqFsWAEh4vdObv0ww+/yW/0dCyVylmcH7L/mMtX7AEnXBbzS5phEdmTD3bQ8Li0IOAyA1H
JEhQ10D3sof7ttK/AApK0qHd3FUrCKfUh9b24+GoKwaoXEdTRsK7qY5oCUKCDlujuYIxzBUtnREj
iIJaPSLlrKC6QUYVJ4MQLCCI6PR0NgCBdm3n2zJ9r2TEitsmfSWFYAArQ1taLcZ6/fJjOFOy6Tke
yuX3SfjHtUjPfrNrOMjVurZqiTyOJWn+l8Rw7nlxfonBDqA/8TDnHmFWmSps2SOEG1zT1DUDaWFB
z8nQ6TPVUujeeBsbn5dBllfgOyweWoJvw1bAklqqsHZEN+vZohlc8x/2NZcm2VnhcCoueQwzBZvL
+cO0Kc8KTrg1ZnuyTLPO4db22g/Vrp+q8Z/zCFv6thZIWLE5yeY56yFQvlzRHjW2n8o8PA+xGfkl
yDKh0Na0UUglHNBcLROmpPAheORXQa8wQr/dAV0hCLfzypBK9YoHCeaWL7bCFB2+OkYppL4AM7vE
ULFdvc99KyyOBnyxdCcz5ZtHao0m2HIL6WCMK+YSnsoj6N1Q9JIeUVPoN34sTQdvKgVxTYwZ0FEv
JBrzONUpUTOYCFS/eAP7gcKA84u3qRMrAMGC23Ni5dmMp8dYfqDxB3W40Op3uENkBSGohOI6fZpU
gGBD/6GbKMpjBzBXnpfjTfEltz0rFPHNPgwTIZiMAldvl35QQeeSBEvsRbsu5JFriuJLKvXLN++/
NaigC5ESR1mSYntQTHHdf/6le1niowML2j4fqu8yxqf/UL/fGiES2bZVqWsYMsPVz9m7UD/XT4/q
zvDxMg1kfH8S9RNf826fkpKWWFRS/NM1D8nwXbJrfIHe2NgX3RDpa9VUd3rX4I7RNW/aSE/53vYL
1K42V7Jeni2/aL1X/CSs/OXGUAtk+AE1mcRHyuyUYrz4oJjf0qXY/6VYgi1vqGq2c8xvdl/bGUG2
w3j2+NgHzm6+aP+0SlvUfMGst8ShJLWwSZn+FJPAYaMXyVhn/8Ouv6idYCcy3ULX4ASQEaRZyzEN
k4AE2Wee9QYFVCCjzHtOG5xTDMFoOLNd5AW3S4nuNceh9BRMJt2bx2xGCXAZKoFZwFNntyhmyDzZ
VSyTVmTAHVrFSRBXhDHBqxRZY3T3ICajfTCyE09IyQscZcda5MLVHTawDINecayfSUMRTyCXvHcp
31Ffxg21LR/KWZ4LKuE9Cc4tJgRPsWU1PCXOixg4CZrrE4zQ4E3i5bu8drKC42ZmdfSGMuvjfMRy
LkgMZOTepSD2mC/j+WNpSSoLNi3WCko45Uk5xKmrAqpXLpEkVZ3780d78760XdvVbBRX2qKL22UY
96m68DqNqQEjhYYZx5MbvgMDhdtIp4HaDwXVr5cr00097eYERrG+yqd9ZR8cGaUjP65vjtcKQjjO
1khIntkQw6QnlOZ5WX6TYtas0YJ70b6fHV3i3G7rt6uqGBpLeAGisC9ti7HXTkdRRQUiDz8+GId8
n49eg9u52CXvCi5h8X7DCQY4AmUxrTO4upnF6tCxFmyTvlQX2TC+JwG6hhJ2i6Vxo+Ym/PYGJQYY
MuG52u68PmzmI9YQwm71cTdn9gSI0TcbNMNrB/M4/ORnVf6I21Tw1coJhtfIiTsUKDUKYv3Gai4o
5k6mEodw2216wRDN69KoHZsrYHSP9qN1wFi5EH97+XEcPJBUBG4gC7FvmoUVouColUmrMbOG+sXL
sRiu1DQ4v0WbzsXq+/yJsrJwrVlN2hTj+3qCtH4J9rXrvLq2s1ji5srkEAx3D7oUhSp85Zp07+Qs
SBg9nBdFujv8N6xkKTulssHEybVt/Mndl/yU7LrT9DPyYp/56bU0brBpjVarJxiHJiJoUeCrN/rz
7E2XxDeGneKr19E1Jp978yF/oHsMB/LVg6yzYPsqXGELlqIcCMrKHUgLw7Q88pqXZKeOHr0w9so+
/5HuZPnYbVVBbbmGzhzMBRS2MGHGkrkgag5s98SYt5A70gSmLtvFTc/afYERdnGirECjCa74NsQe
XtIAV3zoflX2xc6VDXX+j0V8ARM2UGm7vit0XoiN5ib+5E/380ceaOLzuHpPygKxdQxs1XBQP2+5
aHwTbC6N00GnJqqX3c7n81wW1AIUWVAeqKf5lm8+OLfvyTyvIQUbTLVy1tqBQcQkmPWH9knNbs4f
vC3La2OCjoX0GPqoxP5uvbJJnxco2nBJ67mog3TNwdPzKjgPs7l2BoIzSDhiuo9Y5JW4M8ZMJijY
SaywyR8n9/P5728qA/rT/wUQS7owfXtmWgMA2I/QRDVXwcCtOmAESuw730fNf08kcA0oGPeWzmg/
cwGYdrZXxbdpIwsFcvMtuktrBMG8k34p5jFC4dav5r1kt6g+umL9alfuq4von/MruKkIqwUULMRY
paw2KORBZWHUfRntQ9pLrmAZhGAdlsxmVC0AoSqG77ACVHHOI62MT38nCf8Zq6tkGAbdxUhjXIuO
6k2Kftu4sz+Wshkcm97len8EI45mBtCRxjg6TaDt1KvoaIeD7yDBR0/ydsfNUNMaTbA+SkVt1k9Y
PJO3pgb0etB81798UPYD3qPjRYAhiOfXcevOWCOKxqfJczq0QDQU21uGvd3/XKDrYC88j7NpG0yN
GK5ug7BUpPS3Fi1lEde8jlUei60LNlIJmfymKMQCBYPqgFFHfEApI0NMCTUvQVH9YGRf9HNoRJ+Y
IhNlU8NXOMKRBX0s0/oEOBjRXrGv8Y+4kzlj22q3whAO6rAs1tSnwGjDEdwwaTiPv0fYObfa8fzm
yCQSziymtVHm5kCztKdO/0lYHQyyEuBNBVhJJBzYaqTJpHGJwE/4qScL5m/owd+JIZzVeVanISaZ
Etj9fkDaTkE7byUr+pdpmXBErSox58wCCGXHLrqIzR/pj1zaZbm5I7ZuEfQL8kUTUIhV5nmpAsVq
w3l6XL7qrSScsSnHCkE4+Latp8xlQBiaEUNyjipoEFXT72UE2NuqvAISnn0I9FZmPicKIkIjUndF
GJW+88RC9o2z4leyCNvmymE2GWIoaE1HV/fri6Gmpm0qVsSrhpULkpiPSzyF6ThKLm4ZjLB8WZZn
CDsAxi18Y7wc2t083b5DnVeSCAs3pFmvFAwQvbovMX1NOw3vSqqBuObf1RJbKiu7RxYXHCaBuge/
24Hu8NfHOlh4uG4P0leJodmMN9ggIeU9by48J8EKlKpbz1oaK0F2xEghH2VU6X7w88EzwvkwyF4P
fK/fOFcrNMEgNBqmLRs50NTFS63IH/MA+WXP0G+IjINx2zddYQl6F3GeIa1ReKrQfqwxS8uPQ9fv
A3AKgPgf4RRZBoVv/znhBA3UrZiYCXteSmPHg17GnuejZM/YTbu9kkvQwjZKjLHjcuX1hy4K42h3
Xsu37cMLgDj+Q0GjhtrNAMAcrZBzm8Sh9aHfKXtMabr4U1YjntFY6d+zfq7cRjxdx7ZvAaZqh6o5
2pXEB5Gs1rOwq+9P1jA0k4bzZKvxpzZpdqhff4/lQayTlzqCWUDsHO6R60zMyeY9WcMp1q1jsyie
Pi0Sh2377LzAcElXkpBqyDVVISjuLpLbuVc8d64+JK6FOJdx0i1Zm9X2wr3ACYYBtFZRR2IX/mH8
zYgey0RSH7ppr1erJpgCs7HGUa0dBC1GEiRlF9ajeRVbneSlLRNDsAJtpNc6VbE5U3qJEZMomTt/
WmTfFw69as61abb8++ic0uX6u+kVrJZJOO221g3TPGGZ0OuXHqw8MsO0oHRPSyfzSJdLax629sXB
oeQMQ7gRxHdBbsWNYyzPZUTsqCEgiKKOC3Jp5yhLRrjlMB+csJDVo26t4hpUUIalLpK07gA6s29x
fMFklfGbNs3hgRaUKsGHE0ue3d7KFZR/QZsDOng8eW8e6QWlHsbnIW6Fydfn1WLz9lkDCm+SAhxX
zdBwwN2y00NwM39yjtFBueJDZ+h9/nAeb3MBV/IJz5NWbdCGqQCOjj/j/L7vn85/X7qA/AesrM+I
aRN1ClrCQL3pgu5IMaaeHfpHHSkdN5CxDG2jITSGMig01+J+ENDMGKN1JyTVlQP6eEPtkPv6XXHU
wiR0A/dwXrbNtVuBCaLp0xST2AKYmpyc7tQpEh9r8/uYr62jCQzZMJHRxqwyHcwpKONQ85PZXtuj
5PubJ/bl+yKhzUCVmZlmh5Qru3LNvdmebBmFhEQEkcgGLDe0HXipV7y0YV10nqNnkl2QSSEcmLLK
q4a0gKDpJXvqq5tsklygMiEEpVI6y7AKXpmrF4bXt85lxpw/HP7DvRlntRWCKuW91VYpL6KhXe1N
uR/HOWZPH10ZEaFMFL6Yq9PYOHmZtSYWy57t66kit0Yue7vzi0v0Zh1UFhMd9WgmXiSvIfKkzUkT
QRSn/t70j3Z00ak3boEBd1OQvqvzc40mXKOsw6BL1waaavtN6qFA6DmzQGdf+xn7nbQrc1vbXqQT
rtWoVgaWcgOj999q4tPyqZXOAeMa+98riLzT6xVsdG0eOhuXmvZp2PEeC+eo3w0+/GjMoZc9PrY1
4l+BXLHsfIpSx2549aAVXcXtqdXD80Zyyw952SBXFY6n7mT5zGp8v1quZn0/zGjFbJAE1wzJKd3c
GWKBfsUwUFxpCKe0iZzBoQNU22Qf4+6LDjrK6v68LNuX8wpDOKaKNZepk0LbEMsJXVD9FH66T1G0
xd9r7cW7Htmw/L9l4jKvjituZ3UxNMjk6OSQ1YVfFdF9hXbwOvuR6fEN6Ih8VhaHBiUmo07+OS+u
bEUF58rUltxpVKA30yeTfqGNr6m78xDbF/ZKQsFaTEnTkoQXppErEwMJNBBT1o/zc6liGtQSemT+
sTcHawUmGIsprhBU5GCDe62Th5wZPtHCqLgo/3SQ6LM9XyEJZgKEpUvbFkACIZAyf3f1O0d5PL90
mwf3BUIM+DAj0yKVl8zGPfX69LLuDucB+G88s1pirnFcxtzRImz/oCp+rXxwymsd7c3p+BAjw9+F
ffLlPOCmqVhJJJiKepg6NeGFnkmeQeNPenwCbVM4/+l4J2FzTMFSENZWZO6xcnl/X3YXVLvpZIR0
kqMjjqbQGhuTFGx+cLU7a/AnB8Rj4fnVku0//wkr2xDFaIxbGkhRp0/zfGH0kgewzNiZwvGPs9pq
9Qky1LOnfPo1R6Hz6BwuPjd3UdhKXvabLeIrc2cKxkCzctUp+V20JPfqFIzaDhGLpLnT7JPWNEHF
TpElkVK2UYJJYJU5dD1fxUgZPdbuB9p6Hd2f3yoZiGANXIKaRpVfG7T6Qq0r1259R5eRv2yBgMQV
j28UO6hvqObNimEUVkVQF6VeGcbXAS2m+qfzcmyp3BpC0Aj4WUrvZoBQl2uzCSkNzn9/WwSbO418
LJGY93NUJR2HzHIDbWKhmWLeQO3po4zHk2+paNdA3/obRTAzurXkeo4RL0GfH7L045TdD9ZeqYlX
ViD1RHnZeaE2r7g1nmBunGTM0O1suL9rHeKQHM2Ak72PF7IXsGwJ+RaurMKSUm1caghnJ2EzlR4c
A5VI7LQMg/9/hcHmLm7nGQIlduYZC263m1E2qmZT1UCkh9EgvD9RfPsOJkMGEIyfgW3eau7HpvLP
78r2921U6doqCPXEWlPFyMgwclWj6W0U38Yy4sHtXTdfAISzoqCyarJRchK0RUhOvDEs9ensgU5h
pwdsL0uWbd2d7gpOMJ0JBkj3dYz1gtN2HTnTRWXhtRDrt4iRSEzmJhQvOUYAnpMTC9uvjY1u9OMC
KhUQs2nGpaolvsX2JnuPNQAdm2ZAA/Q3xJokbXoMRIYqU+2fknmTuR+Gb+e1YFOTVxDCadGtsjHL
gp8W98rtPkbZZSntJebH+425WWEIyxVpOC8RP5HZ5dyg+zUHr3d5KC6rSz6QSN4juL09L8smKF6n
VUZdDjidXTd/LZQwj/od2JEu3kXeCBqw3/sjqJzbJDGYuAEUoXM+GjE7Ac5hsXvHDtmW7vApfxjO
IFydBobQlDkFiFJco0Bbm68Kad355oq9YIh5qywtrG6g+r8Gmu4qvzWf01epX/6sjgbI18GLNd/+
lWhiBquZEpqhhMINDMc+IgftR5hrUBeNxKvatHQr6YTrLhubZXZqrODYGl5Ev8yyqsdNALQeWrZp
wv0QaUOVuHLn1lHcgJCdo9wo+ffz6yT7vqDQtUITa1bw/ZHsiuagyDhot031SgBBkQslm8ANCID5
VH8zw2qvPrUBrxFl/vwgK0TcNDkI9bmGqZnmG6bJWR/sIibJM21m95SrP5mMxlWGIBg1o67sOurQ
t9EaJ2aoHlr65+rhPXvyIoVg1IbJTkclBka3fMzm3EtMiaspE0LY9CRV5r6iAHDUvT58UeNvdvEe
47/aCWHbI/gFv5rDuzp0iw+Rs3NMydnbdDVXEMLrokpnkHwO2GwyX/WL39GbHOMJMWfEw7OqmmSV
WTI4wVhaqAi1h5g3b9vMM+qbfLgyaKj3SRAn+8n557wObD4Q3RfpRIa6rBxc0EFij7TrIeBjRWo/
ve936UdOkFFKCTI2S04wmQnOmoEW9bfUk23N8kSPUcObYCSZGWa7+B4ulbqzfDn9owxNLFFGeUGm
WU7kBiyzOtPL8NqmfuI4RhRGKpK2Wq2pHepe+unIxirxilxpW68ci272i7iWBS343gluBPoAbA1v
O1CyYlD8a6c7bXDexqyHq9KgN2piwUxTz6wu0H/TDBXOSBJ05M8v31eYgiXpaaXWST7ihsp3lXbV
g/9S/fMaCBABYKiuiT4E9P8JKstwuVta1cGJsB4JZhS53yZZlefG/UFUS0XjLhryMOJJOOe1M6u2
m6luEMeYhIbhUbIaTxmAcMqzIXWRVYdDrNfUj5vPhUslGyFDEFYJkydIn/ZAwETVI53JscokCSgJ
gugDqaNjDlkOBGXO/bLMPEfmyW0dqPU+iP7OsphOTGZA2HiZgFEHYxJ90vn8PYSaqvC8cdq4PwBm
45WPgJKqi8FLvIYma9YmN3CM4WtDy49gmS89U5VlH7ecB4IeQozQ0A3NeENXNi6zq6fUgZkIll2E
hx6SNUfOElTs4sC9Oy/V5i69gIksFpHJHCWrbTyJwNUyH7p5f/77W2Xra2lc7bWVwbMYRJANAEju
WZrnoKt5uUBd5Id25zIMNDDAYJEGsuYufpm/sW0rsQQX1aCdXhQz1nCernvtONfgOERQuxqfzosn
wxFsqIWZ5IVZA6eY76vmK2ZOerNVeFUjyTNsKh9XBk1X0akjMnLY0TQrtulC0+cdtTH52J9lvVsy
CMHmzKgpH7SIQ9jfFfvGmr6mk2S1uF18sysrKQSjA17TPo8UQGTjRRuj73cI5uGBjjdGJDPRm9Ks
TqugAGXRpaCExGnVHLLDWz9hiAGnkqtm8/CsQITdL+raTmc+RTczHRQux+Ru6pPb8xq2bQ5WIPxH
rGJjaV4SCwlijOqdQn56YkwDGZA4uwH9BkjNZeG+rUbMV3aOr+wKL6fjmFY9x7taHvvPLYgh4Qh4
GvMJGJxo+P/oxOTr9EYvEPlB/8cv7+A1ZKykU6HlDPGf65R6DHXg04VaQsS6wrTgCpNUq3fQV2Ao
hYNONBBCgm9LMEt2MiiDOg5uMJlz6TlZT3w7OSJEJSml32LZJKoDU05AU2xrYhGbQ3nZ3MS9LNtI
q1Nv6JPvxo6qh2qdJz8ckhQ3UT22D/3QxXixm03xIevczPFavXWeLBvlaMe5LWjsw08rMdNYod0D
ZmnQKZhV0ma7RZmnr20BS+slRpkkXrXQ5dFIM235MKTEqLzzGrl5ilcScZu4UpB6wcyypoODlXQ2
aAAzr54mr+m/lTQcuneQPL9aPsHVMvXcrhS1RWh9WDyz/ppUn4ksMrx9xMCbj9czehve0EepKkju
MwWR1fgbp3Li7Db0J6fBSMJsLysz3rRMLsbKqZaFmY2iKTdzc8mUEkGaqBj3S6XsMFj8omhLyUNR
BiOYc1Kixmh2eSwo/0rqr3VaIvGRSVRhc+U07gyhmMxEKYZgLLrBcdG2j5VLLvkA5Oom+ZTuS7AF
7HkDRyvrIt30+DTE8B3wfCGQL+ZzMHRFYWTBDWJcc4bc9MQu4jvuQshnIm0t4BpKuEHctrdng/HX
mh5kxsGJTpkhMQ5b98caQrg/4mZBTL+HNIx9UeZDLxuKJV0u4e7oc6ekNr9weVMsr5+3wfl/ycvn
YY/uzpuFLVdoLYygCnnV0RTRVrwo1Gw/lP0+RhnJ0HTBQltJJf1/qN2LGggmaAYdQZO2wFL3/Eqc
DtFu8hGg4Dy48ijB5jZp6E00UQNqYrDla4OHF7uWYIIS7opd8nH+Wu/JRxMVOsreCKtrdh8Hslz/
VhwEQ1V/I4p1lPXMhtRIkHsZ/a4HmRMfQOAWXnnBJxA44CaStnJsaju4AfB01nGe39TYYaZnauNV
G2TlF9vBpKkfnYzaUAYhWKR0cobBwoy4oNC/lDT3KUE+XhKBe3s3OZpNeG++gT8wUOT1ViUNY/Ax
IvBRLRXzFDZ+t1g+7iK92Q9K13u0yGb/vN7LIIUzNtZjOkUqIDNzCCtr50wnVWk9Bu5To9qdx3qr
ia/FE86YW49F2czAMtEhWxTZh8EmsmT2htF4DSIcLhXUcosdA+QXrUK1zzJ/8tF2HijHRlad/tZq
vAYT7vc2L6NSXVyCeV1fEeyaEtdnuWf+eVHGaxhB9xgCaR2zIdOo3RVJG5aTlyiJRBNksgh2gila
zCetkAB3JfONKGK7rs5GT626LOxKKwnOa4NE80RCmwYUBHanKxj1PGbsYFZF8THVGWHInaKTyeMM
o42X0EXGti+RU2QNc3pU/DYlFtOobtzUGzEDT0WBsWJKvAuZfMIN3LV2HqOVgAQxA5PDGHkmYpJe
bMygVdJQqhg34d8tqGA9eFdijvZQWI9veXttTexCyfaJ+bEf2uN5JK5vr188r/TRFoyGkbXdmOZA
KkcSxkipRD+1WT8t3be+821ZTeTmQvL5fgaYS8jbOcZLiRDFEttBatihY+YXo108qE59MNr6ODSl
ZN82rdQKTjAgo53kscoSGxNFY1BHncbqy/nV2zZRKwTBapRqmjlsgWY0ccDpUBH4C+s44G1B+e7P
uxyxVyswwXZUStTHBsXqGbVzGdHY9Sq7eTwv0du78TWGYDqKYskNK8OSMYTJOvcePAl+TCQRWdmy
iW7FVJlLFA1A4W7Tc1ryWBwRL/XiQNa8tWkjXhZNbNPAGLb/QaFA1jMKHzXOXtLdWqnEheYL8+Yg
rXAEG9GUFus7B5szWJE3skuQ33vOt5iZXlJlHtWuxuX2/FZta7elq66B8gFkXV+7GKSyIm0yYOX1
cfEcQ3kAc8HdeYgN/5arwwuGYB6sOKm6enRIUIflZXxo90qoPv3q4Y13yx+zsrwGE5yKqiqqLo4A
RrWfWoR2UXAAxZLX6IZH+xpEsAkl4gnWgjAfJOJNaJzJ0w7Lw4TCT/0Q+bpELaR4goWYbMwijDPs
EmdL4YPvEeoB89+EsRK6lwbtRddLTPq2xr/smWAmFrtMkZICIo2u0PGde9F30sZerbHP57VDpoCC
rVDtLK9Jiv2KM+vUwVNPRxkb27Y5+lcWxO9f63jVsnnoQaMSONGHPrJvqsgJ1FbWOnR+xYjYKFKr
TMMhhU5UKZjoiw5cq+h56CXLJZNFsBAg5TBmK4YsbcsCje4Mpw96WYvS9g37smCCUYiXMioixSYB
KQmCOtfjovhapoXpj1i9P7/9slUTbEOPJ4BTT1g1Bdla9x8UnPlZ7LuVjA9UYoQQE36tBFltIuWF
HGjQW88x2SzIfdc8tQFCsju6n+3d3wnGBV/FFatcT/MpwkYtxPQb5dSn6WWfXxeDLGol2yzBNjjJ
tBR8hj1Ko57K6MrAEDQ7df0y93q7CP9OKMEqtFr63N2M26JbvNLQPW2xdkZ+qHrJ6smEEqxCVcEs
pPzVVucYr6oeCrv2DffB+KciMv9OooFiZrecmlqLdRggqyCx11rpycUU3WZEbxwyOufXT3J6n12a
lVIYrsUakHXjdd3srbT0GfHdSHvPw+33dQuCxNeaN+gMbQIFBFIaZCipp/ZV0D/FneSila2bYCSi
XGFmVOBAJTbBy/COVAi3zJPf15/OL5oMSDARTp+bCemeTZ6xs/tyF6GU3xs1cqoms/nLHRLMBDPL
JDVLLB4bPrVKSNU7Nfm7Q6RxeVdKYMZNqU8UC2cW1iPoJYOqta6nXrvu41niOEiOkThYtBrNlsb8
GKnLFzPbj4rmDcZlMZFTPXw+v0sy1RZMg9VjbvJYAArFHab+ITf9wvzjBOXa6yKaYBSGYra1iAGC
dXD3aTv7ldM63l/JIRZtxXYyKk4NBaiyk/MtyW6q+u/2X6RM6LOqV0gOhKa6I9/gfgcs9lE8JRGE
H4u3b4nfl7gumIHJjKeqTQDjmNW93g/3WXV7fqkkB/M5WbhS5LTLlRK9ZLBm3T5u/AEtO33kgfTs
PIxEs3Th/EfjMk1KBkEwoLsNcm1K/MSMq5MzaJIlk/jZb3qEZr3CFM4Upia5LH7yzG21R1zoinya
wBP9rhq6VxqtC6ZAY+XQgI4Qdw8o459f/k7AEBzfV5iAJ8uFbyuEg0ocUK3BIRCSxONIc2PmrhbY
c3epu9xjkOHhPVv1AiHoHBh7xtpUsH6DcVuhPwm5s+HPiYf4mr1gCPcOdSuUIj/H69LpoA3JFRtk
z33ZSgka57auAgoSiGHO11P5OTIkjyvZ97nGrw7ORLtuUh3sRBt3BzsF827XSFR5+2y+rJKgWQsq
EJy4gQhu1gZmfAU3IVzoicpi+P9H2nU1R67zyl+kKkkUFV4VJzh784tqo3LO+vW3uSeMTOsb3uN9
dtW0QYIQCALd+4fzgsNln2MIBbUCrUtuPDqtYqC/00vBzXDdrXbXC420Cl5J8Vv8c46U4o0UH0nc
ESnePI6maNJA9Pvct2semy4Hk43Oxlyk2u36T9f//91F2vz/3IdLqRoIEFn4/UJ51M1feuGsSXAd
Yne//4Uw+Dsu+FTTRYVOrSv3VUD7KrNrOXV7DTJ5ikgd7/pyGfxNN8ylBo+ZMKcCTaz2TdIEmeX1
5cL82cvj0eJwgNdQ092knHy16P0ukTxjlr3rSyaC4QJJbWilNuENz12Us6IkTtWdre5NoWSzL2wt
N0ddJWk0SAtA9KHw0Bz9qTZawXKJtoPZuYEYjWaquojgdMhSUOvEbxTRHVMEwUUTfSnCwqxghaxB
+7y3nqd6FfQEihyYCyQ5tSJdKgFB4i9GYs/pChFLeNj765u+mxFv9oM76kUZj1kPNlK3iOw2HgKS
5X6+OmmNgerh6TqWyCT+2GdZTKSEnUkqo7W2cPvqwwAyfL10rgMJPJm/wlrFUDaEbQ+MavrPRuW0
lsAWwbrxN1fF6Mxas+BkWWQQuyBzjxbY6d5KusZOjf5H2uON7rpVAqfj77GQ1pGNmCIMyOXZJA/p
9JZk5eIKv5PBzbmhmMtSJwiiuRPTSVXtpkazh8DdRDvDHf/YjPOsz2HDUvxUVjcqP0ei8TyBl/1u
Wd6YEaeT1GXZbzPAIZTYZFDv5+jUxtT/s/1g/8gGCPKn3RQWAGom9POhb2kI+iEVqYDs5+CbbeEC
gSVl+mJGgOm8MCi82I9u48qdQX1fetOZPEjjH54eLiSsQ1uAeQuASfiwkkNdfYhFOavIDbhIUExr
KS3oqcSZ8azonup2PgtyjJ3WdOTFl3XjL67FXCV9PMEM+XF0qzsFna6Fox5z9AEerSDHjOb6uRZF
HsEZ5e+yhtXIplrBv/v22Mb38dvOqGlRgiF0E/2FL32uadF6BR0E3Z2nc6ndp+t9VQkec/Yj2wWC
c+s0DpN47RUk+3KL3ru8eGeF8qOqRX4DKrOuFRHt75/XCx7n312ijbUywyQMoFXTjVQe1wbyu5Ig
YO+6HERkTXRFIj3n56Faok/dXCJg6/RTA2ak6HvS/7oeEHYt2UBwwU0pMKwHfjS8EaElvYQq3xo7
SnZQ39ShscHhnGDuQIEkpzBlKX6MZoZGqNmr64cKc5V/ZhDnCmQeOs1EYRHqIfHRKEq71JPDWnRn
Eo+Cj8/+cd0YxbtBVy5WpACrl/zelZ3VHaC5IB/LX9Jt/YGJC4t7/3ZdfYPJRbq6kedQBQ+WG+Hx
yPimWNFvyXjdLkQTHiIkLuDVNGwTfUFcKMdgGt7JlfHcms/58HlVRaxIAkfneZ7CeKziBvxfron+
jA7v5lHnkuQt2ell5V6NS/VKapo9QPoYopfIskh8DKdzRQRusRtPNzjqy3gXKk1M0xY4TUYfjTbL
nSxMv/+Rl/P0TmmWK6bS4TjRpY1tY7IGuy7a57mz8EAVCQwS7Q4XI6o+TloVMk4ujLK7mtpT7Dai
ACFaNS5AFJIpL2OFVZOmj2sBecRUcMXaT0o2+8JFBjWnaJdhpzW8NQOwEAT5N/NGfjYCKJU50X0m
oisRLRsXHaRs1uX+N17ycQLhefFzoMF1NxBBcMFAllcQRC9YNLV7KqbDDAYMUaVbBMFFgVIb4qWo
EQXMXnpP+j5z5i7x1paK7qeCLxE/i5wTORvTBrakw/RRpp8bqLnaDe5Bcyca4dh/SL64Aj9ro8x9
TvKYHR82pql58wEqMmB7Ys3MrKk07d3rG/U/nI+aKiuAIQviCreNajRSyh6MplP0NToM6J8hnb18
n1zGlJM764/rgPurecHjgtA0VEaJViQ4+3KLUTYMpdr0J40Fb1P/YyEvMFz9xaiXRNVYXb/FZKjm
MN4XcjeDxhOToX71pgB+AePiEK4uphLjpdLN8YXANZmppuTQ6VC862sn3Cx2Jja3pH6N9JA0LA2H
GAek1CDlth7InTTbIwW7EROjFY2H7h+zi21ccErT0syMCLcLbQZxzvqohfF7CXzm1y0ToXAhaTVM
rOGMFVxU1g58m3SdQ3rBLASLCK8erUCO/o+rc0Ep6ySwWkDV1W3bT0ZyNsbnjLyTursEordLhiqK
aL9Evs6FqLWi5YDkAW0aaOkjEoTA9dRToWNYZoJjLEDiizTSlBWWMgCpaMLUy1SJum2Ph1/M5GR5
KnB35s5X1pEv1/SgVsnQII63nuaRlB+oiLVJ4Ax8bSY25mgyBzhDlz9rynOcn8xY0N8pguDCQ4Ie
kL+jED3H/c/hhzwJnE20I1xMiMPaWlVWm1WKOUBSJ0kyuIaeNdEnQ2QJ+/smJFDQzZAhwWJp8iM6
qaL6cRF9aXfmXHH7vxwcvqmAZssw1w0wiuSoB8kBPPwPoexmNwOYelo7c5O3NcVuILmAkIV5q8wQ
QXZ7q7eb9b7VJbsm72TRa5lo+biYIC2hkUoTTJOqxwoc2bhsZrWgCCDC4MKA3ui9obG4Y0G3yYzs
PnISkTYlW48rZ5Iv0KhQH57oCoy0NVyl0u4yPVIcYuT271dZkMkKcm9BMOWLM7JULpUpIf0KrclO
8hMIJQ9VeY+WiTz5MiaO9QbGmxdeyPccZPHUQf4OW2UMIxrYG9PuJfK9GuiCNvD1INXki6nLdq6V
GH/t0FWqRrVd903nN6MqiB/MLfjlxuAxE1RVZZBvcVlMA26aPJNhvTastt44dDX9uMlsUNFIDYZ7
RWNuey60xePiVR9HRa+w1VYbR1KP8eymb7mFbiG4gDXUDV2qGQFrVCWHDGerN5wmvF9EJTHB14Nv
7Bh7zcgb9sBHhuacFdWXam4Ftw8RBGdKNlgGdMQBEcMv1HD6OhTh8XrCIoLgwm6janktG+wbaGk3
lVS5eRH51yH29nwTdfn+jWXCpHUChXs3lnw5s00T7+zedQjBR0rloiwqX/B6ljao7U06OiX6hFbd
Vv/7gPXLk8sF2UQma53KgGnH5+lL2z1g4PC6IaK14kJsOmZ1SxLsuFY9KEnjpJNXidRU9jEsFeOm
mk4Uni2pyjNrMHVcKaLum55DNLlwozc1C4Bm628Mfk5tTNNcLXLWWTHrnl7TW7NY3etLtee5m3PO
K/vNUMOTGx1XzClZf5A8hc6FIjh/eyu1heD2Ox2GvhsL7Pc6nofqvKiJ3Yk4Xvdcd4vB7XhdR2E8
sTCS6t/Un2X2q4k9YWVOsFZ8+W8J6xjFb4TdLrodxudVVKgV/T53+R7knNJixe8Pyrsu/0pEmbTo
97nPVKr3Wj2N+H0pTk6G1Pp0fXfdmwRbzdf7rMasajAe4FBkK3jqH3JIzXTC1jm2Dlc+tzyjO21J
PPTsEtrEDtPkKIL8Y6g6xbGE3uEbCE9MZeNaPKcmnfEZ7NjbrdJ8yuRjko42SPivr9vvnPmaScy/
N3k7IiImG1noDX+GkJt5vF08qKe4EOKuZp8+apBoygNLcCkR7RYX76sIWfyswx+yITl36WzXTf60
FI/XbRMcTY07/q0BfXEm3OXW4eqUn/tC9/XwXiXrG4L+dp+4EIBH4n6IWSmpoa6u/Cgypxm/XzdF
sGB87S9O0PuwhgiWuRw79WeigtFzFbiCYLn4mt9EcyNa2DM+eAcDWQ360TpK6mM9CI6qIGelXDBo
cz1X1BrL1Zpfm8orsrsouTPonRI+vOlNerM1lMtXJQmMb8Zft4MHIwoaHCTRBLJoa1js2xygXAvz
YWZ9KZm8uGb3DcrIPlTo/mz/2T+xAYlr8BP87n/Iy/tafd9Y920vuErsliq3a8VFArPDe23PGhCL
xQ6DIYhd3HpPNGBtwWKG6t0a4haOiwH9sEpTusKluxONXFZkDo9tYSc35mCz8qhYrla0U1w8qEOM
9kuQ+HMrWJh+0hrF7rTDn20UFwuaZWkWyvrtDPMrMQ+yVGG0//11jN1n1c3S6fJLb0iGiagJuyJR
/cAWjo15jYu7Pq6ogjDeVaZKKCrACo4t31ltzUuvW6yDxFjkyLZIezCb2gn78KmJUEuQy9Sr9C/X
LRXkDToXKkwNa9mxHashAUJPhkjU7XeJ8MrXjycfIRCPtSgL3fERlC2sE/6GnNAF74aOSGNLEF51
Lk7QzpzXaYa/W+1JbhNHzeAd0E8RdZQJvJzvJsFVjURlCpOqLreN0TbhgpkuKCWJNoaLFVJeZpHK
HgCk6CvNf1qz4PdFwUjnokNUtIkUsrd180vxoT1iHgo+Xg2YBS7cxBc1sApPFBcaDOgMWGnPvn2G
k30wg/wBXR52eJS+kseqxfhk6aFVRhArmA3XnI+LFTSdYiuCYLzbL3hZ+yrFkz1ZpzxV7SF9d/0g
CaD4+xwpDX0dWYK/KJUttajayDYtfGmMTsrgXscS+AbPNdKWeTOECjtTzaOieCoRJI+Cg2Rw38KI
trHWN+wWD417krwvi9Y10kMrIpEQHCSD83ETyrlFZGHNVrWzzba306JyNFHbvMgaztHbRl0gbQCU
AnWuqMBMq9UECyMl7QXv+yJ7OB+XS9Do9aznsFi8sjomza36lpra5sNkcB6tqd0wE1b9Teho19NN
2gjeUwU2mNyXT6lpIs/snFoq8oTHiXpacXyL++qMY9si1mtN+y6OYpl958DmHLR4tKJm86YTglkI
S9YNKBdzWWnZ0MKc8hwMGNmXskjsVtSKuX8ELwDs75t0UavGJFnXzHCNsPMNSTnnUSK4LezvxAWC
/X0D0c1qaFVxYrj69AVPzcV814jIokVWcAcwQ1Y9rGYKKzCE3dIvIf11fatFNnBnLzP0BaydsEEJ
qXzSKBSduyxUPAu06t51KOb5r2P9Zbm4wzcvzUSiCFByN0cOnfUWo+Wo19f9hzCtbrJSOiU1GE0J
+e8KOqyKcEHmzqScFXqopfCFMZMqG2lIZmd5dR8t3X8XfQcSuILR6Q92SdDuvXSJNOwgFLgAKQnn
+y4bTjno264v465LKDqT4laglPtKCaZZ5SIaQIej5v2HZIg8rcZKXsfYzz0uIPwjdt2i12qgAMEN
JXemPsEkExQiK2u20a8ftE341BnDY0oUO5Zn0DO2saMXb+mqNzf/Bbea2ZKTvqGgyWm65ZDo40kx
wfOnCDLs3SOwQeEybK1Q47rpYGsexroth1DPpeq7bk3964u6+5nb4HAhrxiGFgqwDEfBgunUKSPt
YBQomQgyR3aQXh00CEVB2Y1gauv3tXMTlxQlXNIqauAhEeYy48+0ap1eemgSv/v/RNpduzZwXKSd
KB73hqZmvvKlq7xKnuxSvSWa4NstguGibTHjxEUEMGOM58biSzo/ETzzkfkN0+foBPl39dj/sVm9
2hqpEVZYvXG5m/rPmSHYHZEdXMSNrbDFGAJ+v1j1o4rh2XGxI7X1kkWQJO4fYmgAm5qlyCYE2l9a
MiSRlbUTvrGz/xebUDv40c3qhHblS8ewEOTyu25HIEkig+cWelhclCVVtiqKXBi4EL2Xq4eieb+2
T02sgVJIJYIzu39buYDx1UCoNCRToQGslnymgbIeoHX/oT9ZAX2cXCZZJG6r3g0UG0xuPcs1mWKp
BeZS/JLJXZV+Kcun6zFiN7hvILhYlGAMahj1Es5hUL+LpKMRi+aIRBBcGBqnGJqsCSDCpfUhGu7O
6Y/rRojWiQsITRtbeigDAQ5e16DsO0il6Cu4i0E1EJQbKqQLeT5qZZSKXE2xF7p2TgpQiH9JRAMc
IgguX0nXeMaAKr7l8fgx/JWMj60syLN3Q8HGCO7EYNAuNECdh1ADtftQOsj9rTV8JY3gsAgM4Wtl
/VDHoyIjDujhQzh/yvFSE76lOHuxhK+M5eUcjxSszW5tBtMcSMtREjVF7IaXDQR3NPJ1zOI6wY7T
JgUrNDUhdF/8NKvPTWgb5fvrLizYGb4otiRaDK4l7Iwp3ZD8dkHCGha+Xr2FfBWSfv+4MV8Ra7I8
W7MZOBnU03UUqjqbanYpWjuROcxDNt80k6ZVbzBXjubVJuF5hi5WCwWTtzTob81h/8cGp1qSpjVq
7JE6p6e+iN24CAWfZ5Ezc59PbVV0c2QXx2ZCiXxNHRAefs6aWfDx3F8xg0UXpNkaTxEvJ3gKICqS
Nb08j9p9NJ+VyCneQn9lghD+HxRuvQza9iWYe0DSGUW3SAv9WuuRS8vn5ZlGsyDa7OcDGzRu6cKh
XGclBP9o5zHBgNw1j/mZcRn2wXAQNWIL0bjwaQxJrUK71viXxR1Sf+fWkwL1ABq24Pp53feKy0Jy
kVSHIpheMtPU3m/Kmz7yO1HtiK3Oq6z6sno8DWlm1iUI/gERk5t1/kGfMvO7qR7Iu+uW7D8KoelE
NnWDEsjSvjxDUJbWofSIa/L0OH5nhKepb9x1nxmBnXUCV5F3HW/X0Tdw3Me6RuhO5AgVhro5lekh
Ic+jel6hEXUdhv3Mq9XbwHARCHyJnZxRwCjTOcGtMVtEsyG7LrBB4M5SSMNCKti6zapqr2rvzpBK
D6Gefd0QEQx3iFRTjibMaiEJbG+M9jbWCsdIBFed3S5fc2MLd3bMdYqWiFHealAW9iW7c9aP6sMa
aBgCcUy/fm+45fc/s4s7QVZbaEM9wC4QXJ4g4gJ1h+QQqiK96f1mi39NM3kCkyGsyWCwgpP+nl1L
snPnJNSFMuRN+mG4ic/oYH6WxLn7dTd/NVujr6GMKwO+gBpIzjvpiUIwMQmDt1WYIQeAGWYVktC8
6gLUJOYFnKHIrnObqvekwXuGINfaTYQuEHwgaooapEXQEnBbYwXhW3/Q76aSnkhpek2jZpiKM97k
8/8axdMi58UAqc4cRtVZZcegCs0jO1TfFIguIFx+V3R5qIQxzFL09+CZ0E03ze6W+vm6m+8/d25W
j7wMr2GTTJNeqQivUo4Jxd6H5MLzkoernVTwh3RyDSVBjqmoNlhRP3YLeUsCA9kotGJBNdrkSY6W
uUzqHgM2bgWOlUQNTJqBZ+PXdTN3o9QGhAsgsVZpC5qK4O4t/FBzSiI7efuWe8UGhAsZxczogVqA
TNV3E82L81O5CiB2PxsoxYBnGToeKv+SG6kS6tKrjBtSekPw+8vp+jrthoXN73MfjXgEZTm6yvHR
sIaHXK6PvfpJkYgTJcT9MyTuu5Es1FRqGZZI1ugS1VPbe4KBQnl4y/MQXlRM5OEa1Xk+gFjJMRmr
4BhVFprW8M6lh1JhR032ppW74HB5QwdTTGkGjlxntjX5yXhYwh72CL6F+zt0wWGevrlSWGNjjktC
DchFVIGyZvYErvmIzLaePV7fof0zc0HifKGcq0oH1ymQ1NA3c8m28shXM10Q50QwnCNki56l6gKY
yaxtpXkOi9Hp9DfVRzZuwAWApMVkfioBxQLtQH4rqzerSAdKtDPc8Z/0eYWYETxgGlQnX28q69cS
hrZOBF1Z+zHg333hO3+l2KAhhQifq8rBVJ9DItKtFewI/2gDNsNZ0zALgRmFr9p4zJXHUXQ/EdnA
fdzWFmPxw4C1yuRbGn7SesGpF/0+91VroLc3ROw01h0x7JTWil9FJBLsxH7V9eJVfPNvbaQFjRus
lPyoU3tMbKbOhd4aB2Ov8depsjVfPkCkS3AZF20Q+/smBqiQYOr7AjEgHCAnpXxbNHycRbULEQh3
/LMRPNQaO/7x/DyX8ILP0R/GMo07+nMTKpXSY5cGTf2QJb+sGOzdhWp42ixqahZZw53/GpI+zQrh
FHcN42OdT/Y6dHfhHHrXY+b+bdWkTIHLUlHG4oIANMpTfdVwOLPFbn7JjmTTM1rCzy0aKO+JA3Lt
w3XEXU+/APJtPIuuxHnK0kSjLz0VE7blmL8l3d1AcHX+ce6h9wnCW9caP44/ouQ8mX9oBBcOklaL
FyNB2rFYCx69VdCRl++ur9OuA2yM4CICCJXWUIesGCDkhy7JvLHO74pQxKO9+xHYwLDt2hzNgfam
ITGYcJLstD9XUeGMqzOPgo+zCIeZu8EpzSGhqGIjEWypXSj3sTS4dRU0bxlCRer0jz/zHU8FuDjK
sIM9xXrftY2dDXaU/OHWcGFgmQ1apOCAgOLWbIOI2u3GxVlMzb3uAWzpX5VcNqZwISDB+8ioq4Dp
zOS+s+a7cpr+EII7/SmBJEGYYLW0CZJa+rR4od4LrgACR+b7nRLwnRlZBjMiVKzb/iCR0a46wZYI
1op/Kl3Nqpugl4Rcpla8WS2cIhoFFbB9O0xc+jBgLBv8sNcUDbrWFfi+hIWrDkdDt7U6uL7jIghu
x/NWqju5A0Rb3mfSc4fMcsjfcn3FCfnHDG7Lxygp6AidUzervoMMPCLfzfAtK2XhqdPUcFHR+N6w
zmwxCdkt2PF6sWOIWyTjXa8IFQNZBOTPB3rbDAOXJHa/5I7hOnZWv1qA6bz6qLhM3Afyjufe0/wW
bCvFx/++OVs4bnOQOa2F2sCPzeJnlXt9/ivsBZWh3a/xFoPbnDDJ2jmMVrgxlFOrp9INj+tTbk9u
aNePka8I7mbsX76ygvzRlDJFDnOKO21cpu+iTnOqGBorNEOfSePM2nhaTVEL/quDig8vRV+LQiwD
sqyU/X3zHegMo5pW9sJEzfez8i6OBN9+0e9z35khlasFlWqsYHZs2kMtKre/OqLc/89lmdKQzHUF
kh/UTKRTURmOEU1BLv/nR34OhvPtgVpgSmLdjxU6maInyHBfd+bXFWoGgEsXtKE0zSQ850BTd30X
99gHLfit9PVEnoL1kQluqhA+Jz/Ij+uAu/uyweMypk5OoILdoaegpqWT5fQoa5N/HYIdjhfezJnE
ZUxRq091rsOkcDafq4qeUm19Vrr13EfdMTGhcj6bXkml5+uwrw8th8u5NF1QbZ9W4E4Oowfs7PVj
4fT26tT2HNRBIwgSopXkPDxvlrUyKqyk2dhDQx3aibKC109/sEjH6VQtU9Fk6PO+PKS5Xo4rerNQ
68JsTu1Hp/LArIHM4f9H6HjvSG3RONdYqywjmF5A4fjeuE8OBWaBop8j+nEre/SIVwfGUfkskp8T
2sh5S9ZYS9cZQNVutYBNZ4yQc6aPi4vhDPctUY+1Y0N33QT3K/+qkLZ5PpWs8wgM/6r2kIqGUXd9
cAPAvylolkZilTUFTVAz803M9VYBeSKLkxxln0liiCzaX7+LSfybwiSHnZIWMCk99jc1xLBrrzhC
xw+jW+LXHyEa5yNmHUmzZAJNfRw81VMOkrMGNJBd1RZrsP+P1dTxygStd/1Vib8xwPgSVzHe0kKk
Fmwt1QeMMAfovpT9yhXrYP8P+y6IXHIx4sF4klogqkF7Q9z1oLkkUJwIfXBvIARixxt1cQJpVkpf
FeW1siNj0uKpMKO5mzb3yao46DG1lUQQ9F/Xm34joccLfawgHeeL2VGZq1M/9PD7L7mKiUxGE60S
W3mcfLmymbckbu5E3wQRmX0d+S8Bnu/+heUicrYU8zgy2Nrt8U7kyd4QNEEWNPic2tNN9S5yZLsW
ljZe3XE5a7nIvKLxT82SDrBGgMaWQm7RjfxJcJHeC/+oXUDzHoLjqsyTDMaGBiWiYUCHevOhXW81
UeFp3/k3ANxRk1DKKJUYANJ5ObEtY6OZyh0Jpt80hqJAsmsPIfjS6EQ2X12r0kWbcQwbXNhnT2l9
YReg6Pe5k1WX8lCGFjYlklJiy/oa26o2Zd51l9v9hmmaCrpoCi5nvgTdz7nSruCmcqfmA9VX2+h8
Olb2dZBdUzYg3M6g2fDvnVnlm0w66aLypsgI7pOopkPSKezYgL4omEICyuPBa+jgXDdjP9ht7GB2
bu4ACSV51eHxDB+r0dWczq5+Fo5mV0fzsJyrw3W03UWjUMxlF1ET0rkvweJ1afQugX9Fjb+mx6g8
Xv/9/Ri3AeBuBFZhNUms1Vg1bzlNsdMeLb9x2F10+l7+Ku9UfC9EZVuRUdz1QKGL3pYyMGVDsfG6
5uVT9l/rBCyY6Rpuo1A71FAdfrlutDKgB6xi3WQokpl4Xdd/mCItut1biI44hjqBbqkar3sXokBg
pDViTf9JemYD+9n79ryCXJTNyC7n/DQIvGHXxTeAXDQYKsvKIMOBCr55l34Hxf84eQJ/YKfw1cdn
A8EtXKPmaK/oABF9WP3uKTmZ7uRPCbJnVFtc0Tvh/hIyKWoDTSN4s+Xcz1iNuRrZ9Ebrjm74C+Ha
12/i3LZuJ5eA0kV5GP7zextzDTDr4hYPFjg8Eb50DSYqMiQEnXR9eKLtWVmPXSnYp90YwU6sDqlX
vO/zBT11aEY1Y7ec7pQf2yM59AcF19Pf6bl4dnrvPG3RuMjah20cqqDZwKQFHtydY+6bx+xmdohz
1waRa7y77iMiOG4B07iRlM6CcU3/NJJDbAquiHtevjWH4W8CbNSkTVknMMdsb0z9nOe/ql4QxEUQ
7O8bCOgVynKLIOHS5Ea1HFl7WkQKj7uZyNYMzrUTs2u6umE+AIUR4ua+5IwOvR09BZfC0JkF1TAh
HhdVVRpHejoBj117JTsDlwL1siOSY6ThkStiU9jLUg0qm7JmIP6pfIQ1yr6wKNulbCzsUXaV7qlC
91zyvk0/XPe3fcsuUPy0jaaGbUdC7NbohwE9zIcodddAvZd+640YqgM6jD+E5GoIkxWFa1mxIzXY
1vPffbAe+TJ8kn2sZyDKI1nk5sOuAc1EzQThGhqyObx0UDq90tGu3Kvu3Bx73enAl16s9qSqdpx/
E5i3F+W3cFzEyKNsXIwFcDVIsakP3/SmB0aK3QaWWwjOM3P0a7Zx8aJCh0NWagBrJhXzvWWDfpDQ
bmbpXMzDm3xls5Bc8CCoxEDXB1dR8gw+Eac27flgOYuv+eVj6Ylv2yLjuEii0coEbSWMy9bBbkkK
xeD7OskwlC16MdiNWRvL2H+yiVlmTGhUK0CqqC+ril3HByl/EjgG24tXe4WmOlWmpkZQ1HwJMqWJ
ko9sJEA6GPfzTXaSvP4UJShlKR4SQUfUb75r1AaPy2jKGmpsoFYC7UcNnp5IcXXrUEmfBFax03PN
Ki6pkYoGpcYSKCxlV53YiU71oThW4LWPAwGWwCJdfrmCabrqxtICSwuIX4KgLroFqZL+bnRmTwVD
svHQQIzTvY66+0m+LCNf8myMdZa7BqBWd8iX+1wSJDQio7h4UZVZh5FeuIWan2gJEd7IiaLJvm7E
fta0sYILFOsiVWqmwIrOU3ziIhV8kB/6k+wTrwwqkfjF7tXH2MBxocKI4wH0ZDDKfB93XnkkeIST
nHB0lKAGpf7v8lWEAo/ASsER45tKc6UctHGFlVLvDN7qxk730/KyySbBcOydGASv3nVI0e5xkSPM
ZGqFFQzVyjvUKeoiKEUk0CIILm4MBs0TPE7ghM33ZePJxDVKgRUiH+dCRdfI6I8sYUUFfpZWT5xZ
6v0/WyguTmTRuMjLBCuWCZ/97N0IZ4hj0ajI7ifj4nd8D5GSD7FcZkCh8bc0L4MIt2C9mX2rEvVg
sCV5HffQv6xT9PdC7uBlLJLrNsWrET6GmZYeM734EeaaPQ/Faciq5zZWThj3EezSblrIWpr/huR8
zbCgdlqiZwISRkG7HEo9IOo7rTsvnSjf3feHCxLncpgs77qBITXe9Iv6yqFwlCe62uq9ETA20LUU
59j7H5ILJueD4zCUZsumfNB++PtDUt3WByNgN1URN9Xu1djYrCTnjH1rlWRlWNqXweuPQ5B4WWB4
nQsqzafo/6ETzn7wirfwrzB6WiuJZcFb2IsSOWSBEsSHwu8E6eB+qPh3Dfmnl2HR8yQnsGvNnEh7
GE0vEemCvR7zwR1/s3aE+171stXlsg5TetewaWXXD2Zrs1k2CNUpdnMDTZ3HNEIRXZTH77o/OK4h
TIwMivIf4iKbJIWw9HNNn6bqJmoPZejO/XcThNrXY9X+rWgDxdk49+1o1cw/Oq+4053clbz1CVmG
wzI16/imW/8Gjvs4wzWUZjURfi3JWZLzIBJYE9rDf45lrUZHAgCSD6P713kuz51r2rJb+OJHzV03
3NjDxcYia01SJNgpPbzru3Md3s1UEKJEEFwsbKO8KdGnAIjaT9uzXtrx+E7gBWyXXx3ajRlcFIwi
bSllRlKTLDZEJaATlZ8RJm5lP/eSZ9Glfz9n2sBxAVBumzzt2SZpj9rt8sS4L9Ln5Oca2QZmAxe3
hN5xIMpfdiP9BpSPhHUeldmMdTTlU56AK+rjny0i/0VuErKmGUsttMf2hrme5RgOWLhR8xQ7niBE
8Ox85TjSqgoBVqt3yeiN0qlT/FoHtTQR8UEJHJAXp8DbkULGGFC69VBBiQp985konRVsDt8upxVl
BVI7bA6kClHm6t5LHgiGSACWnLse1Uf1SdguIPB5g4sUcYr6hbEwyJvJk+zSTZ/Hg2ZPbvPQCp9F
97/DF+/j2Q6rtNW6JcUiSoeG8fKiW+BcflRWu/MHV/czP/9Jf/yhQ3KRo+v6eF4JMLvT4JmnLghd
EO2xjnZHckXfrB0vIbJqKSiHq6qCu8DLLDHPjCECaTtoCctzIz1ly11uffjvBm0x+FtxWGttN/XA
mH3FL8CXQwrbfNejrqBjZqMSyVnsnLEXcFw5bS5TCG0lgBvAttlhkzTLNiQ3yk27w9zIdePYZnAh
+AUY9yHuqqq1sF0YzZchv5aWjrw+WOl5jf/754TIxNLQ8qBBRIfPLYw4z6F6M4OCfAwU8oXWfjwI
ns12TdEsPMZgdEJ51VuB2fUeo6cLqLTXW0N9PxiZY1qf0/Tb9RV7PQaLbgo8zSmGrOFV81VnBST5
2m4eIHRJbDTEoCCzntUjRR6NhrPDH2Jx0WIswL0KMVK43uzXN4a/Huhdr/lGwMo/kn8dbScavjCM
yyoyMk6qxLR9w/QYxg/5IJiBEv0+28BNEXBEA/QMxXpW6PmUrA+Z6GFkrwbzwgAun1hqMmoRA4iP
8YPs5X4W9Pim/9WVfKs9XV+u/wGHjnSQFYK8QOayynpUV2PM4dN/PV1VQTEhg51cJnga3o1EcFT3
l+8Cx/tCTEO17kf43dLcaSsNqFULPoi70ZReIDgP0OWoj5V1QP1v/VKMhzb7qP7nUdHfp+cCwTlB
phRR1amwoiliKAg2threTyJOJeHWcJ6Qt2a4ooUCpdnH5dTi/mkei0+zs4KJOfZEKd7eV5bIeHUD
GZGp4w2E+whVyohkXEMQlQNJwjMPg4Pj4U2C2u0HKJDiCUs5Xve+3a26YPJp36CjuTi3EO0U1aXk
HgQ4kWisb9fhNhD8h2galwK5yv+RdmXNbePM9hexijuJV66SLHmN4yQvrMky3Pedv/4eKPeLaJgR
Ms48TqrUbqJx0Gh0nwMT6bGqnzTx09+5wJw9Qz5J6ojeHadpBRAuGi8t+drPFWe+c/NYWHnB7NJO
LDNxMrFLUfS1DfkfUtyU0f0U8U7SrTvgOgrYzC5YzEEF5zwiGxxBMtBHsA138RewBNE2lJYzRc4L
AGavNmVcyyEK9uiuuR8lj4in8R3VjlceMXsVRE69tCTwyGw8o9iNmVfX/t/FALNRpVwchFSBiSVy
SXLCTaIRODuFFwDMta/oxNis6O7sZRGT4/9qyqGt92bPyXC284JVoDEoEKe1EhgL7FS4e6GrOXIw
pT4ditvkhn+t5Kw+Oz+iNgYpBZq31ctJUXahfCwH7/rSbIPoxSG2EWTpil4WaEDns13sDY++MEi3
ZmHRoiEYUTnJDv0+b1LRlTkGDgQwAwcpKl9OIOsjfY4MrKWoHuopfZHG2A6yxclmPIaaAudg/Y2j
OpGoDJaCW8TrxCRVxARsGdBE0556N95Juxjlw3xPO14Eribob3DiYo3ZVWMTtqPaBPSlCI9s9KXo
c3WzwJ7uzbv2Bg1f71rHi0Fmj2VQJ9AbAvfGQ/tx2MeHSLRiG4RIk1s6hR8lznWD2xvuYo/ZcPmY
12LSwUGi7aTyEEMquJOeCuHxuhnusjEbLulEUy5i2FEKKXerfiosXWtKu53l3BKzurXkYWksIcsf
dJKmVlWS9FQTJbLELuYRUm4flr+cZmmf5wVQWQj4yLlwrxXOsrjXveX9PnMYJ7WSamFMQI7fZHYL
0suc9w7LC8zz917l59AIlcs6gInxAX5U5zdF08mJVcy461JZbm7mRA/ft3v+8tWYw1kCg1onlzBp
npRPtHhV3Qip1X6m01AlpqHi8u9i85zKrXyMwnqZcpkuk+4VCVgXgtQ22scs+vf6cnE/JoMpstRp
Qkx1FuUvYH1y0pv0kNrfTLCQuY0dubw6yGZ4GKKiiWjlllR2+FoIZCnD2yz2QnAwlXuT12vL+30G
Q9pyTJrurKgSZbdtLB3iidcjQmHhTSysXGBgI0lNvK4scCFoejss3SS+ayTNE8oj0Xfxf2appPeQ
lTUGPKS8KtC5C6GGaPouLbUTQWp3kECHW7zveLmYYs/qaA7QOlXCMflhcKjutGAnjaX5EnSWAvs/
i2++dow9tSVkU+MElmnc4g9F4wtcdsqNd8T1lzOZc9qYidHVVI6xdgeH6v1NN/Od6BXoc+BVJDaz
HAwmoLhnSuRNbz+oX9pamrBImCw9VRCelobGaaSSk+nwzDAetd0Iuo8BezVLEnv4buDaFnNbJ7Z3
0MUXFuoICZYF90fU6Q3LfIh3GTLEzopqtLr+yeDbNgKtPh79g1ZQJ9REr5ZKR9j54r+0dETs7N/e
mUHxnXqBzYsL3kdkAC9MRKVKJpgL5p1ZesWyL+O/XCeaeKw8CsN8SKQUn7Auvpe5VUqRJckcG/Q3
3qLQZZkYoCtCoQhgAuef6WvzMcg/o041jhxanq23KGyiixkG7CQtk6IxhpnOm+38ccAwFkSqDFd4
BpPjTj0uz/ETb3yVt0IM5AmqCVFLqkbfT4G3KKUtjY1XzDw5LPqF3n5BQ8Z/6NyQWZWN3pi1Gu1Q
WCXkXEb5UkmfU+JF0scCEhicU5buzCu22KwrVZq6gpYDml4q2yAW2PqcyEHLpOD92cjU9if85dv5
DriKwHkJl0WgDXKC/AN9KZakW4Qn9rINFBcbDBrFQiEIIW3kyZoT2MAXXtLF84EBol6TpUan/XZR
cGgkSyDuYjqcddnM64yLDwz2TKHQiwJl/M2OS2nRM0/fG6f5k4FDL/X4NFe8b8aATxTryRTp1Cfy
XMfPc2tzHOIFGgM9kUbqOR1gQAqdAMzCoUvc5GXBS+Hwzx+82/HMMSg0GxNRix5xPXybbcoSEDhd
bvXoBM6d4vk/8+rRlMFURTzPiAoGlpmvJxVxVpcg+3DSsdgZjQb6k8QuQ14T3PaJtLLDfMRYDORa
lmFHeZpCNC3Sz5jbQAUUsukFg9/SwjXJfMi0gyRTfr772ouXPioOumdd827G9HLuhfzL/ebCrVxk
cJ2QYRCRyeAUfO6ccFdgmkV8oocuOho8XkfD5k5eGWMAfYkgbxm0MGb0/pDvG4zbcruRNrO9iw12
fmGWp3icM9iA6um5quWpDmacfpYONA5ubG7jlTHmkhsUY9As9BJdlvcFCM/LH9e3MeeDseLB9SSm
YkOvm5rxrOp20T4qPBe2qxIrHxh4rdKoRCsmfBgPkifjtVje92gECtGPwS8m8T4Y/ffVeZToORh/
aEYk560VmbdVtr/+xbY3EMHIsy5pYPBirxM9WERjMuFREMpf+UfzMJ8yUE531jS79EWfv2U3XVoZ
ZI6/qpTF0oiga2kWNxUoUkKH49HmFl0ZYBYoA5/60NQwUOcYbqIcG6YT75cI5TCaGb/ruF2ZY5ZI
SppQXyoZWZd4NxbHYXRantDtZs66MsHgd9ssWU56mDCW0skzyUqMwBr06UEzeZDDWx0GwiE9Nye6
AlNkfEnUU8/j+t3ePitfGMAeBgkkTC0MQDeVTijbJLc6q3XGI/Da4zUG8r4cA9dT1beBABoWZxQf
ovJTrjjTvE948hGbGfHKJwanZaOU+iRExAnkrl4qSxkqR488FRXumieVxtuwRHwNCY1YYOY6xwcc
D3VmKZ4Cwg7zWDvktLi5U514Qqcc5wiD2ZkpCFMgwF7WPYXCtyECL99zGOzBpe5ydu5mVnn5joSB
BnMoSCanMGWewI6wS84XaN0KPiWWaPEHfDdPi5U5BiiqAfMwHcjInUq8TdJPZusaAXdYb/N8XRlh
4cEcjVqme5dqSCtO6WcJBvIliHAL+4I3pcLziAGKsdLUrhNhTO7Ra576cSJaS+pfXyYazW/uZCuP
GIjoRq3Kddofg5H/HZ0eVtCK/d4ceWWHQYqqH0U1SrGrum+D0+2lm8BRHfkbjXL+Qbv9ureyxiJF
IgpKmKDqNXg0rYvw4Or2HtIgrzgpPS/SOWcUYRBjBnvL3OMdzOltWmPDK5GDCYFbgr4ffrf+dUw3
WF2JIaor6M3A2KK5keoX8n9vmoca7v9SCIgCvUYkE3rEcgEWZ1BdfikNTwjviMB55L8e2IbIIIO6
jL0yD9SF1inITZJDF4DTvUQX+PdhjXLuay8ivDRhIAUmMuEE1WujuROF20weLLX+EPFm1jgojlaz
19aKqJLGkB4ZdJxMO2bnssZy27mL2/mCYvGKNtcPQqjCMfamqEY5Dd5ptSugrhamt1WXWWr2cB0c
uI4x6KCGuRmrBQwJuwXpsbQLT7VDeRZFvC8R511X21XsMSAR6FoHenK6avGx0/xqdnpe2xkv9hhk
yLR6LibqkZkdKhMkjp7Ba8bnfjUGDxZMXJmzBhsxHjrP92Z9nwsWTvUvdLpV3IWidX2hOF6xlbUg
SPW+ABmF0y52U07WKNx0vKZQTtCx1TShqgZdX2Aj11t7xEGuNdYcPSbvoAgCAKkqJotlyP6y4/7Z
YJit2WMz6f2zUh2U9rHhHXrbGPrLBHtNrsJZ6MIcJnLtpg0P9eJdX47fRMDFAAOiSzFNcg1ubZw/
5JsBXjRiC8/p/meZM7NFDqCe1/ct3F3sMYiq4fQpe4K1icABUmEUmCbhgl96xv4vPWOAdai7qV0a
+hK3lzHdjMO1trsdSS1aNunv+Tey7X69SzywTKimOGcgqDyD6wjOkdjNf3Q7cd9hJ8m7/qW+4b1j
8aKDQddWWP7fIJmemvSp4AU47/cZUA1TOU5NeqVdgoMqeZ3Oib7tHP8SDAyKdvHUCXGD34eOhCg8
TcrdpPhG+bHseE1U2yn+xRIDpsXcZ2VdIxhE3/QlR7kx7wskkLR+Ujxk/rua6FaRwOBqiADv6w6O
pUth9akfzrdhxEl/OIvDjg8Y6C3KWgoNg/m1Le7ixr2+gXi/zyCDSCbgXkx9qD6qya0scBKf7d83
TAU68JAnZpmiGjPU62xEX5Yo7hV5p/JUnbdPmsvvM0suTinBYBb9feHYag4xbvO/NcEssz4oGQkU
XElGNC40X8Lgbsgfr6/CbwoXv9yQmXu3OYyZXKtwQ/UDv3Dq03DTgEuyd+jlR9PsvzTHrLo5dFnT
nSsXoL6VbVDf3gigvv3ZmqdxMHo79734xhwGdSoEc0hTnDreR/NLZz6J0PdR7sNuVw2f/9Iz5jyQ
KzmRanrtRh/tbHVghAJz/fPokQM4Kz0en9s2tF1co9G/qqAWmkSSsqLLhs4xo/kqqSe5Pimpv8ic
I5Wzj9iBdqFUSqLSfUTwcLio+9DgDef/Jkm4OMOcA6LaD6QQYKLzRlfzah8MHqDepAwyDYRKye76
UvE8Yo6FRBXSpA+xUjI63oagvI8JbwKGZ4IBh3EKNW3R4FEo+4V6GpO/AzeWHthA0tbVdBtNzaeo
OszN++47v5aEHUw3qmbMiQEDaubQq3weWtIu+F65Te5Ibn9X+byCHC8K2CF1JdW1sJFhsoO+OyVI
ovKxxW6y6UQ82Pm/Xo+C36RTFxcZdJhqNTQ7Cb3InVfO1uKBiNtOCqu70U59gynD6BDw81P6o2/z
04tRBiWigQRdSWB0AOey5NS+EVraSTrQy1D+lZfA0Y1zzRqDEkavD3KbAQD7HrgUlHZMQAAlHRtd
4kyxcVePyRW1BRqfXUU31cMAmgbiBfeGq4BxmZKhRW75cn31OKevwkBG3kGyraXPE4qOAdHIsJo6
sRSRkwPxrDBIIdZLWLcFnGrBaJX5Sm0P5fPfOcIgRaGg/z4zgBSQU3ckY7H6rsZNnFjXzXDOC4VJ
JcoyR1G4hCdz/NJod6P+XEauBkoLlRMInE/Gardh9kKslR7+DIPqCmmw11WMFBHuozzHIZY/V570
KEeBDpUfi0SWfgB30ZPwGKNJMThmVvOREjanppXZvD3Fi3SVwY1RJA2uLfBQ/aI+ULLvaYcmh+jj
6FGgIg7vAOYBlcpgRiUvjajRt6X+QJ5OlOFqH1qpDVaN2ensmMvUzjm8VAY1GknqYijaomrTfVUh
JTkoT9eDkesRDaJV9lLLpRZ0FOpbd3YlzBLkPloP7mNbt6Jd4pq5pfBuaDynGMDQGqUCgQlWTSgs
FZ2FmMpwIi+149iqS3xIyjDIe3Xk+sngx1gPRh5TP2v3JNp0tFP9rIFOJtplh9F64FU/eHuPwZJF
m8SyqWHOnKCJbVht7MTDf9bqoV035NcJxlalel1Iq3TBhxzRAlrrlqKDipL34sM5uN7Upcx+FpIB
nij5XVFZMgHZRe6L5gdOIHK+mMZcRzqtnFphhjPBF+lb8EAgdmzTMo4KLqqH4C78TFsFeE/rFGuv
nMpsO0ffx6MJIR3cHA+0xazZ/eyp5tLi0T/+mh0GN6Y0rlOojgGoTr1LC1Ry4kqoxVMChWFwOZ+S
s8HY6lSvTZOCXgwkAKfWBXc/TaeyyCJuuK970CdlbujxaCl4y0f/fYUjbSXKjUrvXGL+b6zUlg79
nr/NEzUGOaDfkw8FhUPhRgAFJAAfb+D7LLMqt09AbCQ70aE0OOc172syyNFPGolUmnkY5l4xb7v3
9I5LogQ5HyqyDIWR118uaiSoetHSWwpl7yR25VayyvcQlWAu7WKF+XQ5tC8XtaXrM+8pDwAdxWsM
Kz7OVNb+J7UG70loE3TXRplPV4mGuuT0IXe0ix5aRegkcA0bDSzjtx53F3GX2fHL9eDfisO1SQZ4
9UiQNCok6DR94aYDJIul/qEMck49Y7NYs7bDZHGT0NZV0cFO604OlFg97ZGWaug1mThcwZutGFxZ
Y1sylALzHyM9vZIj1fnDfHjkDEi2Lf2pPmoHQOOJNw+0BY1rkwweg9o7qYzzm+tZZCr1aVLFH0Pd
zOHWdpgcbghBVlYscC06TiDjbZE2GnblLnZg0YyKG5P091goXttjoLjsezVJaAqn3IkLXiZy2olr
J8su+PYnkqm8z0hXdoWLGom1oT43TKCoR19BJJ/4A5+nh/7Z19xiUERbhjldariVHbMPGmY1KN92
vCe+QoWfwF17fZvx4p8weFJWKslBjE1fYU2fNimK97pFWUPTP+id2MpB1mvG4Ig+p1VOGsRILamW
HO5NzN3l7W7iFj54wcGgx6B3eSvSXpoZrZdoLkarL4Dq7BW/O4j+2LUlYyBEJHEy6jSzipTvYuvN
426RHtpx3yoQRsI9mrNiWznI5SOCbeR1JJrzmJchxRCqGqf+CPGKaVWLjfYTH8rO4wPH3PWANNme
jV4X+0AM8Sn1k/SN9v0GTnMzPTbu5EKA8Zk3+30d9022f0NJSGNABwA5j3GTTKkVLYdY5/h0fcFM
toEDMswZ2GHwBdNofuxNN5M+DENsk7mwhOGf5D/rliO9Xy8YAx1tmqLuR+8Q3ZI6ZkecXlM8zipd
P1hMtmuj0ysDGhGwkR3LGk+n0s5E2ywYb+j1r3ATd+RSe/JWikEOQUq6ZqL5TiX/iEKn024WXgmM
5xWDF7G2FGlAaXw0JbKLcLIEnYN/PCcYoKjxVvPz8aTIWqeZn6omd3OTU8DhucEARIpudg3qqSjg
hH6lnsjA+X0OiJtsi0YoCWrf04DOjrTOSxcfDSEPGgo2fOY/zklvss0aaazPEaFHxnhIP9KRlAHD
2qoz2fWHzp53vOoQZ4nOzq9OXqM7vy3AXJx3TiQ4QxvbUf6eYsZqk56dXlkp0bsqQVGewpxoq3bq
gmQNhS9P8YuPNMNNRUvlPANx0moMa79G8iwJcrWNYTM0bUXCnH0OtQvTwcwa2l/+x9zNE6vhfU76
7ytH5zrFG82EbSuVlaX+MGtIgfPGMzkBfya2XdnAYH08LPQSmVTmrlWjvan97THIPkYXQdH0Y4g2
zGhPSXZS9O7LH8bz+1bc8c7c6/kESKhffzQtEPSmpRfW4Fn2qdQilZZKZgy//ImMxuZMKJIuidaE
DMxNMrhXSOFAFhkPDJ03OKMb2Wjkv8uRT4cfgrMCaOjwhna3MWRlk3ExNZMg65eOXoQkL7IV8K9m
N/QihALsnluA3fygigbOPOCHCJq+1x+0k6RUmKuJNvePYI9PXTzawLRTgG2zv+FV8X7j3MUcc1bp
dRnNWQ1zqk97aKWbyAmhKzOBkUneTdw5/80UbeUds37Q0+orIsEcVaPFkzyIAQNvxmD8HxADbu7n
lS1m3Yy0RKqrUtdO1V52lRfBFkoX9P8oBoD49cm4N12euOPm/l7ZZA40sPJEgzBQ/0yMgJ1a5ZmT
ztAc9k1KraJFTzM0EzuAfuAVgBSK0k1hhg0g//9tq/XqfQJZU54W2fZhhvwMCTMkDjH5+NqSEZZB
HeUNhZHFq/bxjk7Ht46OS+SfjGltrtbFHHtSm0PTDFLcAhnVR626M2TVqrk1os1r1soI8/UiFNcM
mfo0P6gHFZzaYWi1UMMTQEqYgNiWain5yj2vw3azMx4Kkv/7luxJXXSj1mgCnOvwwE0ndib00v3k
g+B1A2zv6JUtem1ZRYgS93WgprBlniqQHbd+7CcfUTp/P4OCpBOk0BqmYiWVwY8iMzopNGt6n0xv
aZVIuJX3893POlHygwuPm5eulT0GQNraUCZhofZA5Vx5xRMdtJMezCc6bVnRex5nw23u6JVBBkUo
/U44TAiZAf0i9FVlAhw3L1RBGxB5M+5481a/CZbLJ2U2XkVCRelluFi7naPgxAkPyUsJNZvYizj5
Mf1ab9Dk4hz79NHHPU7aBM6JQ2LstBQDrEqSfIvj7EsrdqAJSN6htA5aWEWVCZRIZY3NJuWyULK4
RE9Crt0a6SGunzjrtXl+rgwwqeMstUaBNA6p48cBIy+0M0p/WgD6IBDh19o24XhljTmtI3nMljCA
tRZX5BAyL/U+BKXdMn8chGOl30ZVYqnty3UfN0NyZZTdc+EYjc0Eo7nhJWiXyTlRsQ39KwPMJkul
RcrVEAbEwxJbVGE6eSkwfyBbiTv4fJGt7bRuZZDZZEq3CAbUNukD+0xnqGnDcTDa+j7won8mt0b5
F/yg+JbXP+Rm+K/MMjutbKJQESiNdJEci6kFDdqPQT7E4ldT4xRWOEvGdj4Gi0DEIMYXXcLHqnF7
NeK4wlszVmEu08pUyJQRN939MFhUKCC282O5R96IInNm85RrN89rA+xcwH1DfCOBGacjuNwaVCDq
sfOXBZPP1Qdk7e9z62KGbvfVaSZPOVHClL5fBuJ87Eotcdshif02DY8ZiupWK0zf8WFju4hEvG3G
0YMJciK7n4m6XySB19vym+98+YOY43VUQPnaiYgZEBk75iGyE2eyspt8v0D+a97xXh23j/PVd2bw
DNrAeGVXYE8B8aLi9X63Wx6oFAOliucWvTeP15U1Bs/kMq3mNsLnlp5+cjOUNrH1Ix1roGHEYwLY
3haXj8kg2ZDnQ6oVMJcUp2HZReOH6xuc9/sMkE21kalKjtupVE878AntcNh5101s1ypWn4zBrraV
Cn2ib9E1roc0A4ru4hotM5TmWnbqJ7KfeLhFP8ubY3tlksGtPEDhJ4ZkuZOP/7To9RjcrPwRBpyP
x9nh7JPcXBZ92XZYHGLspdrvpENYcQh6ebuJnYweEgj4ipRPffDqj5SAC7e1J8psSGkG2h0v3ngu
MWhS1YkqRud4S6AUIHsCmgaUheMUZ3VYAWLIfHSDSLvcw+xlAW9i6CzFv2H66Xrc8Vyhob8CRiUq
a7E679TpVg7tPj4OPFZUngn67ysT+tyEY0b7R+sydnTTDqvaMSb7uh/cEGAwoCCdFCcxPleX2Z2z
OP0tffsFe4bq/X/7CK8KwfOLQQU0FWVjFMLiMmGYTrtNG80yM14StZ1c/MI2wuBC3NbhINBNan65
GZzsA2gGIEBoOpVrSYd8wIXsT8Q+OIjHTkWPShg2EIukQ6qfIuWfun1XIvM/rwj7xqaGQkMIZXDW
w8afzOx2Hsfd9Yi47gJhSxyKnjZhQXseIeiwdLZYcvrZOYhN2Je0RCbxuNANOnjlR/ookJ7AZvyl
9xZb9yofbG883OGc4oR9WINqGOaJ6SFBa4i5259KO7X7T7LX+YUth5ysifcFGWwI5kWdG9oXq3eG
lbSKJXPJvq6DHGGf1Za5neOazoR0HabQKEuVLFjLo4gWihHDFJItv5tvQvp18hGRAYuwNeVcTPEd
9WSXm25U3pbKX4Yfiw5ZYCgFTWwLpb6Ju+TWlN9FdLl2g8GGJTak0IDgJZ6lun0F3vBpB47dU1ue
SaPAguXKPDiiR9vvcwaMe78G80Hvg0Wk1OGUUnvZLzAIIkVvcKm4oc47OjioTt6U82p1WdQB5kLS
O3n2sZvmf+umt6J02inC11hT8b9wPykCP85SfzJEr1Elzj64DvRQQHrt80Tq2kgpA7w+uUpqB+WD
XnIOe54JJqMY2gAqcDn8TKoP9WQb052UOn+Fh+dPvTqGlcaMh45egVrw2FcOkT9c/30eOLGvbZEq
j1FEQyOczy2HpS240YtqtUeahb2vBeWyh8/FgJU/xjROI/jkf5awu/sEXFmDjdCv96jKe++alVvt
NfbJLVbGKGmSM/QGVCSy9KvdUKFzSPQoU4jAo2figC/7/BapYYZBDrg3dsfAvDO6vwwHBjuGyRyj
mGo1ZP1hrDCJ5/9lODBIoQ7DUE70SU9+0H3Dq0+hr99JNpXsee+b+SUa2MpIa875YNDgi47dMXfr
HzHC75/xfII0ftY78dfr/m2uD1pbRFCAi0Rme8rVtiBSpgzodjX2SblTc+/6729vp4sBtqg6qloe
JbQSkxxNv3+gSBseE8rfIbnRgc+dvXlnX9ljUK6Nyz4WqVyQ8lQcZ9cAnRVxB8PWfBXaa0Jl8foO
OF+Q7SlflK7v5wwO1uRJIveqxLkSbGLqyiHq8AogiqrSp9DE78eQpbFRHBwtKVBSp8qi2v3LxaK+
rmzVogZhdXAyo2Vj8egFNEVrZr7/MypCunPenMErx6jjK2NFoutoq4FjMhrUcnfYSb7gyzsewvLW
h0mS0n4uA40GBGh4ymE3a5wMaTuBXvnBpEjTuLRSefbjy+Shxu7Qei0drQZ3/x++M22mLyuTDOol
+SJW8URjDspBIl6qaXsweRb8zM18Xm1zO3tZWWMg0MimRisM+gXRNiS7lI6+csF9gZbdxAW7LSfg
t598LvZY/oM4iZSmzWCvlw9F+NhXsRVqL0JxKON/yuk4i/+amSfP364HP2efsYKDnV4UdZPim/bm
bVEddMPvG95hsvlAsvKMyY/GSSR9FMEzVa+ssfZN0VcLXy8fmv6wtJkl9/tZ3/+dXwx+DE2LbKaB
X3rmy7qtlyci8UCe/saVrawzuKFB0FUwzja+TOfmz9AdrOkxPcb3osNvIudsabYrRDNbPS3p+wGp
HzrzNhs5OMgLBQYyonbWg0bEJ1Pk1lK7YxETFNT/Ejd0BjfyliQ0IYcXkaVBalXHS3hwr+9bJ7vt
HdqczmXO4cUfgxthGcdNrMKxGPGXKrtM+RaFPS7EopVoojVPaJ2s7bHixD1vvRgACSs91E0BZpFc
o587t2udc/HgYRSrbteKWhcZLXbWaJv4kjGOEzRRYqyg31fQ5eW1O9MPdSXgWVnjIemqdhrg0VQo
dj1+NudbofpK0O5vHluZEymccGSFjdtykLOygW/oCcH7qWQ1aE2KOWvEOY1ZZWOlHtpiWWAEHag/
2kA7RgFK3MrojVHpZQZxoip0JdJY19GJZ5ZBDhRVhSI0YXbA0dn6dOyk3Tc+dyKPc2KyusYxQFdI
Jmong9Za7kYeGrmfNX90aCcB7wjjrRgDIGNqdEFGrSmC1w77DpkNb714ibXBwAckq/olgzoD0icc
kKCzhAiZ+jR6olOAOZw3HsTZwgaDHKjgD1lbwFpa3BTlrso4Mc51h8GIcghQg6baqMGJjmJMu+gr
BhZa50yYCckxDsTz7LEaO5WZZmpPlyg50n645dwLbfginvX/oDOCE34sKbam5GNh0hyRdmrS1sJp
p+5VkO/UXuy9r+kJLaGKoapQdmIv3SCCzDCfTxsInprSooraqa9hNM6bneSGT8C9He0Xc0xskFCi
Iq24g0viRxlaiU1tmbwuDJ4NJjzAviYlLa0sRdML0U5d93XkyWhvh/gvN9i7d4NuqrIcEYGtuO/D
3RBzQpxu+rdnxuX3mZupXuelEqRYlTA8VeNHYTmp7W3DrTVuh9rFDP339bVq1CCoXcBM55kPlMzF
3OuR1Z01jaGj8eE6fvOcYrLLqDUWPaa9Kt2oP4kgRiDRp2Zo/DSvneuWfrNjL47R9Vs5pid5Pi85
TNERTNquGOw1jGvRVwPi8C49vGCg8bgyZoZBJXd0C43KTSU/tO/irZMue1RmjoiskKvE0GAAI54u
HSTIa6vb1Y7SWFQY3PjO0//lecScF/2iT3JDy79CZu6Goj4Y3MOc3aSSKCuYHpJliQrKQbv29UcT
ZEProMiZemHw0mZuO740xL0eBawXrAlmXfrFSMx4gom+zR7lIHpe/nsXvwTdeQX9xNCdN1TzzSjb
mJqt3JIx8qYe3Ve9n+ByTRUGUTb/g5NVe/vVYA6fDUoqaOZX2Vf/BpQEcqLEsZeaZtYcNI3It13a
R8IpQvtebsXDJNzmGWj09IjkD0JLygd1GojXLT3m+6OuTzWripvasKbCaDsrXbL5QQmg12n2pRre
ikIUFPacVKEzd2P+tJBU9sKxHUNXyJNql2mhZnXFED5G2djtU71UQANS1VDjnCWjTnZY1vGrju/y
IAcIIC2f+n2uDPndIDfC5IdmrGAKZqarEhqzF0NC+TvYlZuvWtJA6nyYRcOpxbb6GneNZpelUP8T
1mPvlLEx3LdmBgYZZcl3MujpQovoo3iqIyWEfE0eyL2VC3ksWuiNWZr99WCiIb9GZLrQJh2pUgiV
1mJ7E7KpA5PjtEReKUP54LMo35bVh1mwtSa3r1t6A17UFJE1HUY0g3Z7vt4a8ZiHujDDVHaM7iv0
BcPT2glxSwYh+LgrCo5BeuayrhGiwj9TUfU3DWmQrU2MYigQw9FzOz4r5GGKMGZafYxyS+V1X7zd
lHBuZYw5cqZUIW2lpJE3ktY1Y8Htksq5/gG3TWDORTVFU5M15vzPMxGjmN0QeVpR2XmOfr5u4Jh4
uw9VUaSUCaJhysqbrCmXimbU8PjjLaYfhwewniQh55r61ovXJphMKUKdRA9VmNDG/rbTUpDWdpx7
HM8L5kPNgqxAmQkmMs1d5OdZdkjxeH0t3ly2MYmDL4VBNNlQREiIMsEcQhC5x+xR5OmnGXMr4GF6
iW3zqd7/7MLjDgywKc3ZnmSqmqhrkqZqzNEVK1mkgPQ38hqnxxRQ4VAxrWJH/OIP5lW3vVtZYxap
Smsz7qk17WmAIhNlKCggt0wfEABw3LnFN/Vj1jtmxRII+wlTDXvCrqfFXAyNZd6AAXsF9fDcGzuL
d0HYjBHZxMyMhgXU2FKnaca1Imdd5FXmfqrcItnPvHczngkGEoo+FHC2wMQkH8Mwsdp2L8Yfrsfh
5m6i40WiJgO/RSYsmilGprnUWCi91v0oLCFFEKn37zGC3gqd6pzpbK3RBLsokQPE+kykG7FJTo3w
47qFzU8FA8iOwbsrsYQwahe0/dSOsafqiZ3UB1Xs7JRXet78VkQVIdgGCjuN3bKKUejRqEuxJ5D6
vq+m0yh8vu7GxhEHVFiZoH/CKmWWSd2mRSujLxa9uXTUJnDEfboHRTZlYeWcb1sfTYI5CRztYA9j
O7sKyCqmiTnHXhd8iTo7L54DHt3W1ie7mADQMf7kqZCbrRh7k9Bou3YYmru4Shvn+mfbsqIokiQD
TEX9jZReLpQN0SYZRGzyQR1uuFT2m8uyNsBcNNqogeibCAMKCofgZaC9VmNv6ZbsZVDg5XUAby2M
oqomhL90MCSwtYdxDs1SKXT4g0lN1JXFAak6r6WLZ4SBaDKL4hA2MAINgFAhlvIjE2Tr+sJs2zAV
+IAs6g1PUx6Naj8GUoJOnMTSfww0vZ44+cD24qgXI8zizDKULQgoEsCDautf6Ota4gl2KGAKlMqn
895CeT4xiDknRWbODWKhiFxlPJaD3fHqkpsmNDoiKUmKIbFAM7VGieELmJjHL933kjwaPAJKtuRA
z0tlZYHBmQgdC4FSq4mnpdj9TqZVVveFH2Pba7OyQz1d4VknJHFYDgo2DoZtzjP32m13GL3w/Kb1
rqVZWWMiARJcE65asAaVpaodwAFh9yR3r8c079Mx608iKZeqGkYWw8++BXptt5GFSjJn62ymUIpu
EokQUzYxDvn60/UDuiExz5144uAYd7IdnV/EwROrLVa+pzXI96Q0mIFXcDvGJQvZ+2uLNEVM2nNk
lx+G78WSWQFPAH7TK2QaOKVNTO1JhAm8oVHjBuLB4K78l2qs0kRtsPpvOu5w7xqno4GOrADgLEFL
VWETg9DEW0+X6JH3c7qZNkhAz+k9IqSsJSb4OlLN8/+RdmW7cevK9osESNREvWrowbMdZ7BfhOzE
0TzP+vq76Jyzo2YTzescYOdhw4BWkywWyapVq/oYSPp7oYt+yPbq/YyyGpYckUlyiTyEpeH6aaC5
CqsCPl0qlLgoVeeY8c7uHXd4RZFgKmvbKbJzXAtVE+9SAxVZHMS0NI6RxyoubWCYxC4h0d6Z6+ao
ZE5922fzl8vbSnSGw9U5Jp7V7Mjj4OYkdsDaN5Kdk1kvGh26vdbo2eEyiGjatiDcjboAdKFrALGd
H3m6+iSpvdpqJSeSDIXbuaEV9WG46slOXQ6zdWUuB208/sVAdMu0HMQ/DYRdTte/VFBNWQ5Wskuy
o21eEfvQ9BLJFOGC/IHgkzuGomlOVwEiIlcV7EtGQhXZF5zMf4fAp3NqVR3ahphI3ax2cz0YYYuq
EILIWGm0t/jfcPfxKXOo7iD05zis3OB0yrqe0hLFwtGuzQpPCRMkFTUX2sQfh9FUxDvxyrFsiCZy
K9PEJnvXm0qg5GqAWGOQ1eXeLHoJzLsMymlwCltf1amlWcQkZ3fEzJxXO4nDaJd/s/bJIQkYY/74
Vl5nxxC8yjkA4Uyq/So6zzUWZQW9UjM0yrdTqIqstepqjHYLyG26D/Wj0gsPrNWBehj+yf65vGQC
E9FYQBdOyKY24uGnSzZGZgRHEaHtX2YMn8NGXYJ2UpeHPG+b+0S3W8k79Z1Dzk+qbuOFquJwQnCG
A6yiHGMODSVwmqPWfluWb4av65Pfo1y+dFPrn3YZJY8w4Rg3kNw1fMx7MiWVrgS19gsKc0vv6W9G
9zcDYzkraB+bFnOypzOJkphCHUMHVhl9L9fUjaqgp2gTgGRtdyTzDaWvmUIkQxP4Qc2EgI+GY8rG
FYabTVuh6lxrRAk649tkPljW4cNMdhy6GnaAZlODYmCUg5idQl+rqI92VIPoV2CO/Wy4+Vxavy5b
omgo0JmF6CQj+SLCcDp/baTVa+8M0ABGa4nPUdOmj1WN4oMolQWdBW4XToNa2F2mjeOd8x9qVap2
0k7MTRntoVcMaJfOi8S3C/cxGjaqNqLBGttcp+OJm6nWnV5Rgmby9co1cLd0ILORI8dwnPfKi+xq
KQrQYUf9AeTMvIx7e9BoqAQTWsIzcWVc0eevBpTTyjuUrtf7TvPUp48v2haTm8pwVoYRWm1KQNtd
ivvYsO/042UI0e7dQPAVrWgi2yxOgnlEFb5ZX+Vq5TX1/ZLJrEJkf1sczv7iMi7WRMdQrAIaDTcT
4tLlzf82FO5u1I6ZUVQjhqKAGDqNaJZTIC4AYp0ZXAYSvQG2tsC/bFZ9nOx0wWD63bpLDqhv9h1v
BV+PKQFHPpGYgWhHbeeO/X3zBs3WzC5KtkZxZvuQ1/Rpk0j8K7Ne/tzYQrDl20BEZRfpE7O03PpB
2idb/SeJnyrnp1o+VjK2gHgraQRvGdvUz3USakONmmSIop3pjj47+enDbLvFN9bwvtkpxxz6AZLx
iczPgfy5SqGQZpj8ilHa5tkcEUSJ57sRdWXOg7z+j9kXP4dbDG6ZrNlRjLgDhvFa37AgG9N9Gxw8
DJlOgIyLJRwR5IUQ+oYTxP3idMVQwkiGscDrBiE2QjGk71UuFYdipyo3JIKHroHz1gCMzoG0pbNG
04S49+TVUCBJd3a8G9+lw+d9fIVikY/WIeM4xDvXQhwU/IHzpEQ7kUGNEySuaNy6TG4Q1wmj+Pgj
CjECHINIiSJMwHdvqpS4sdB7Nd6FxjX9ruYv0teNYMduEfj2TVWjKLBFIEzRbWV/10OJRxAsPr7P
8qD4h/gAt12V1FFssuTxLhr9Yv7W/VSizL3s5GQQ7ODYegQDA3A0pHML9TbKAi37JC0rlUFw1jUR
OmXQ5UIGSvUX56p5oURW1yzYkycTxZ3aWlP0ejtgon7XsjR76zl3qYuuwdDH/osteQLGH9dI+BcV
AVjRZG42PXbKqyJNu4pGZIBFQPCEwduBvwh3YUanZq3jXalAgk73G0/xUM7cLuAREgRqZN0yRKZs
4tpoOjbiaiYfqKnHhtgxbYE37KvyJjEkm1F0k4N23x8ANuCNoRmVWq2VBYB+xzKfWQD6+w2U7o7F
TvGd549bNRLIeESg0E2nlFsipuWS5g02Zhfdgjwzzq+ljBUuuh1gQP9i8Fcqs8iaZGWsC+2e9f1A
3za/Qu7Th+LWe/eD5el/GhNPHXKi1jTTGRaRgk4ywbDDxrVTSSsu6ai4ZSqtKWxtA6Mi+9+ib1DF
vC0Pv/UowjsZUU3kG0xKEcllFAM8WE6tgqLePIOVIz7Y7aF7OCT7QlYKLbJsrBKyFCh5xD/OFrR2
CM0lU/D0Kjo3Ib8cmV604G6N59a/APwpsKDSYsl7APR2iC5HNxMuNuNr18sSYcKBOBBTpMSx8Obi
5op0Pcp7KifdpcrtZB0WaUWgKrgGIFD3LwC39i0c20oJy7RFULdQS3/K3LYyfhI0Xl1fq+5uGD2o
PPuX7VowLEs3sVVVQycsXnNqAlOLYlVd0cJgqq7X+X4pJU8f8fcNRKBwgiJLya2/jXzrohZzGCQw
33byKqOVxA8EBmAhZIFLGlXxvH/fUxvXlnT5slYOQiPqhKLGbtcXzSGObu1EsjnZL+WuaSc4bKQb
HCdamwY3BSUIs/RYDTe61rsqfVOzcu84d2N6l9avl9fmrDwPF7UTSO4GUhZOpBYGILUBBfIDZL3T
1FPvVWQsl4O0HY9wIpHkZy8GFizklqpOq6xb1lUJ5vFTXV9pQ44i9TsaaRKTE3k5C9QiaAxbuIeq
/PlAEmVNx3EC0A6N3vxq34cevVkf/8Myuo7t4PJECvzcFpA/LHLTXKY6BeA4fqLzlVZctzKlFeHk
/RkTfz5QparSsQDE6tyaTuk2nemqq29ZL5eHIraJDRDnJixaKvaoA0jds+qNal8e7D1rDlJ6svSR
6NZg4UmCuB8jspyxwSKaa+gcBosg0FphcowhpGpC9PuuvcmV8UxEL1bLxCVFhxfEk5WPGoOCulJ1
6ljwZ0R3Tc2FhubXQnGzGwZa+WiYEO8uz6bIMEyw3RzE4UFB5tVkptgaQZ3CZCblQzniREf5oT4d
L4MIp3GLwmxn4zm0eTTKvgTKcDUErHxI8dSjif4xBTq6yO7HQgMxwdZB8kJFXNzgPLoaKWar9T0s
UUPLSNbIa0ndonJZybLjK5J4kHjVNnCcPXYKbeK8YnD15Dp4iSsqmie1rd+XyQNFILwrP+vrLTr5
+kkd7tVoP9DBVUxH5lVE/nk7bi54nfZRM08dfoj5SfVWXz/01/f1kTVeRI/dIDtOlbsG9OA85N4s
2ZQyaO5o0GstQeUgLNfuHLeHrJKOFrtL5qbQL4v73O3MfVfN7l+YFa5VuBfoTJaezyFZXRuiPN0O
MeDfLDDF0+5+V6XJzUrk3zZgfNVnTiBfrUYA0/WnOglwnXCdt07W/Eu0H7conO02edF2fQOUzPna
DDdx8TaTvWTa2Df4cxzEPES0dc3B456zE70wp36e8zAYE3Kcs5s5fRoH4mYhWriq1g3NXnvzZSxX
t59kWRzR8HDRhoYYBMzOqRNzZke2HQ9hgAooN7HgchRUAZcSwxAt1RaF25HVSogx6EDJires9cql
hMyyl6nfJRPJvsNP5BaHm8hWL1PIRQOnM3ZQNQefKoNf68AYxhsZ2k6BBI/tojM8qMLbFGkc6MJz
kQyqNlqW5F0YrO9PPtb3iDzE/6DpA+uPxbj9jcypsE9eguQiGxON9ALcEExl9K2GnKbWf6Zz5mU/
wmyV2SWbrktYzMlsTommp3WeFz1u4lcTxFRY369yQQOGxc/BvV5rN5FVBAsPJooooGPgyDVA7j2F
zNfJrFulCQNjj2KUQHlCWVTq/hYQXQ5ZLVlBofnjFgGNJQt5Nr4yOAavuOnVNgzy6ZpMzxp5NmWX
dKHto7DHsiwd4l/84Zc1vTGkRRmiNsKbisItflRNsA7Pl01RaIkbFG6HlXnmqGsGlMbc9cPPhUrO
E+ENmVrw6sSgBIRVzhY6JjdfjjESOZ/7d0YcU3koJiwN46lHO1kNnvDSwLpRIYmugRjN16TH9jIN
Y10jpV3ipWEE8b1+l6PlzXvPdtje5fl7z5Dzts48sOVYLO3LyxI20BBdh4GdJuqXUfXpcixW1DWV
rRunuF/SL53yPTH/SdS7bEJUJ4vcInbV4mehPtFOkuUUWKWN0grQTg3E+qz3qdnsO70k6lL1FItp
fLPe1PDHSnaS4Qrs5QSCs5c5zrK4IoCIh9gvrPKgQO0i0pPAzlYPN28v0Yc9pZnrGI+TNrvGemNk
jTt1nWTihWNFHAYXQ9WwKZ821qPJZv/CIKwz1zaOM4T3R+VJMlxBJANprn9R+PJezalWlRCg9Hiu
ruGPRbta7MoleuMuauNZXRzY6nFUjhJcgQc9weVuDybyQmuYY5pVRM8IWibgkfSw7gd/OKqH0Iu+
SvBk4+SX1VCmshsYXvkTNYQISAem8bnvHyCaE5FhH4aLS2yJbxAcSSeD5E7d0ErTQlcwuVWW+R2y
oawG3Pk+oH6fSAYoshYN4W8bRWConzXY3zc7I1kh+KaTJNql7SEEC3M96jIursgT2HiloDLQwIGA
MplTDF1b11ibGqQpUTntz76SuG3szpAUmT3qTjf2o+YZN5kf7WT3CcFRcYLM/r4Z3ah1gxK3QG5K
HOydX62xt5ZBOUgUMEWbHywoXLoMsEvQz+kUh2iLXfdKHe00um+GWyLz3cLvQwzfgj9FhpLPupZq
UfWWvUY70t+Twmtl20r2ffb3zTzVqUGUVcf30R+3Te4tmRa37PucBTRQAGoqpEB3hgbHmINWUJoS
t8eOS+64sTUL3DBCVBD7zi4exZwQozaiXeg8tMvPKbme4iO8hTs0jxPJXGQA/cu+QTgoGxK/rMoR
1c3cAR7aY92WaRvtdPWBRE9UVvQlenYjXq+D0wmOIgKfHEDW68ZCyjTadQGJPTVHT3dIoQUGuIqu
DXVpn8UWZGkq0YURzG8MCLNJLFAKT22BZZNxXIG2aLwuHuu6i6q2p9lzINIvF7sQzSExbFt33qtb
+NRBr5EFDeQZGw0nY4EccnW8vEjs1/JmQdipr0ECmZ61PAtLPWorEzuTkuc8ue/Dr3X5F48kuM8/
GJyXmdp2qQ29QnrCZx2YmH5cf+h2LBijSIMxwgFZeGDqSF6CP8+dDXNh5KEyFDCKWdnTPPHyDP1g
E5lCiOi2iIbqf3DYym1cgtko1RBnIMlmX9jDL3pkMcjlhlWfScNZQitghBK81TGRvH5w1DvVbCt5
tBsRLLbQty3vXfOOPo9oc+Cxd6YTypKlYkhU7oEzb+k2r/cT10ZaFwxyuFI+Ma0kRKoLV/3UB6GL
VjSvufdhsVg8VWy0JqJIwuAmelZEboRDnKoZTFGJ/PbIurkPSDcHK1gt5V4uTyY0lA0cd3NJ0nUJ
tQVwaR9Q+iv7pvcvl/eWcA43CJwp4ga61qMJEzHgoyDceBWSyvvfIDgrJGOkkEnB1jKi2yW5qQf/
8vdFr7CTReG8XVc31pIQtnfRgsveJYF1TL/maMDF1NqHa5lUtmxROFehV2rUJgPgSv0ttR9b9XZY
ZNFatrBnLg/EBtsBO5Xd6053bpaoa2PbOJeYOpK+y/352jgOOzjwPcInso3EFvkCGi8vCT1aW88I
zEx9/N3VJfQRPbQhx8AEPmDYMo1i0Z0OvP3/Do+vTbL1oiBmjTtdZHXToxMp81Wj2GUVNEMdPc8k
R+MeiZGIZhSJTdCokKtDMp2b0cIazUybByUofmlIZq2qawfjFWjgT3qgHGWRZuG5j+ihA5IxcUDt
526TLeLttdEg1FxBjxQF+mgLRya3fw+BRV7/2fELSd5TeOhvITlnodQJtM96QPY/GBEze2wP3Q/o
t3tpUN7KrhiiTYDaXPC1wYkDC52bTkY/L+tFUwKE0OPqyra88S/qJu0NBB/KhuZKHbe6qgRRsSeZ
v2g3pWwUwjkDXZ/g+NCxSPylXG8GRQnVLNqt98V3VsDWHwjqSLwVLdqna1nyUQgH/TFGPAfZTuVj
2nNiLhC0AcG9C8I9bOKgFAcm6EbQoNN+mOzdZaMXOfctHOd510yvGmsAnDP9bBTftCRuSmQE2+9z
jrcyQ3OmFr4flXXsN/3a+XWmZzujdaR9+0Q+aovFed0hGxctW4A1shx7ATk8hRwMf/CZk0fBq/Mi
S6uKRodyORtcLyZQy99oesbE0UeY+Kr+mjo3x/PTfLu8QCI/uIF4r2DZXNCojkZ62cBMvE28cIIs
mern+j7sJTiiYMQWh/NGWu7ECqhFGIqOtvbZo6JobhYHVRsokMO7PCa28/nDxAQ7BnFXlBninXF6
dCVFFRp9CkfbIWsyaKNHE7RYtJUj2PUeWj4GHQkf1C6RcTSFc4kO7oQpU7BIxSkulFozNZtRnzIY
EHDtm2GvjdqOVtbq6nMoKQoUTijFwxGdz3FH4g+w0py1sokQcimaNx0lvCaqa8ldpLtlXAWX51N4
vTEdPLBAaMJ7js+noNQnauh7tUDmRg3EXKEFeU2eIeUav7cQkxfFi/zGFpFLpxj1OtsOGrsHebFL
7GNkHCVDEh7GmDYwzcA8RC/r07VqkSUdshwPIOM2TyD0y7Lf+p0VoY0cagZ2nWS12NLzJgmxEkiX
oWgKWkacaaS2HVbtipSzoj+hzEcvfoayrjDCVQI5gankIFx+RkXNzW6lVrGwMoh5lx0y6Km219od
Uxms7uNbWddx4ZA2cJxrT8rCyqkNOL2H+j3pD3afuZAMlRifyBJA/8Ehj5VCgQLnOKIyseHa4aCM
WadfjEJNb6eWrNLyeJFBoKIbOwqkJhR5czijHg+KOuIcdg7WnrVcim5Zu6Xf1AuZYxcew0jbWCZO
YQrrY7t743YJmXstZzUX4w/6yE79Yg8eYow9fE/8+AoEicv2LppFiiCT9V5DCoLOKZ6eNxCZbilK
l7RifCiLcPFNxLP+Yq22KPwJGbWgqE82qsCGxAf5zXdGabtN0TrhRLQQMENlNfQsTkeiWVVUxT11
AuvWue+PDRRtMHPhJy1o95NbSALbooVC8gO3M4KAAlSFuFumkjbLYOMNjFt0lbusu2Xo28Gc+wXa
Hdf7Uf/4Qm3xeJJqZvRkVpsZeZflKqnuFefpw4aA77+TOHFlRnb1dPocvHaWnmKXzkUNpuXkofuQ
dxlC5IhOMDgzAI237iGYFAapjjoVsMG88UCeldFn2XcmD5bZklljxwHnXk8Que00dyFYTuqEUUFS
d7H9Di2cqq8pCaj9uVoSCRqbo0to3OE09m1Z1j3GV+sJNBBvSXFfmJIDSjYizu4g1pOhWy4oE0bT
5m6f6I/toN2psTW4xpCtbqqXSIbKXsWypeNfPEParaRgvJPenwLWDVCBMlFyM6AxDEuMyQIZQjyE
2tnzFGqFZ9lkmrZGpCqgTcRoMqb71a2Ke/SMeNbvF0n3Ven8y9YpWrwtIndsTZbZoKUnqAVqal7H
0eKtQ3RkJJ7LMELHscXhNprurEmWD8Ax9vouC9brEEWJxv3vqgOcmJfhBFdPihoUE7pxeCugfP90
W6OIOGnKuQJfyEpBFNrruumtb8vw8zKM4BgBqR0MEEaLApuM22fxOvcrSmrgndAKd/iMxh8f/z5K
yg1kBnB1P2MkRjnSlUaI76v5VZ8cM1l1i+j3b79PTqfJblunrdIC3y+ulf5O6XaXf78o3o3kGmrT
NYPJ1fIvtlGJ4rQa6xA8WHanLPbrHlIXeFtH/iBZcuFYkC8Cox0x4TMlGjOeOy23Y7ARtGeS7gdV
UqPJ1pL3cjoemCZKQ6Grw6u5janW2GOP70c0LaHco+4zZ7gB++KWhIOLXpEfvyLjJkQgPoJiHUi2
cAd74XRtrfSOEyhm9bpoU+3WUOMMYmLmweVVEs3cFon9fXP5GlHfX5Rr6ASzfcymwCGSkYi/78DQ
IMipIoJ0+v2pWsciTPD9JDP2zTjv00mVnLGi/W5BnQ7PFxx82I+nEG2XpPCmgDCGwWt74ubJ5DnK
YZwkYxG5yy0Qd9Z1ZKELTRNUZcTTvrRfY2Xcr7WszlQ4Y0hM493Cchs8qaiyaRynDYazLpZHwUGs
bUOyXYQDMRHxZZUfoATyM1Yps9KMpgO/f0ygeLxY95b+etmwRIc2Xv46YmtgYulnt2xU/rQQ3XcC
p+v2Rg5eb02Wa7KAlJfnt8TOPatfny9jiqYOYhh4yKIqh5655CxDp8KQwKVF+VXVXTmGf/n7IjfA
Sg0RZgXr4ixg2MxGo9tpBu5mV5c4m/H0j1DJHxd16pLlzVS1l8uAwgHpFFnJ9znkjzK9sPO8cWY0
iAut6z6J/SX8i1IjJM4gdoa9idOM36CkMcxp7mHUK52gwU12jSZroCqaNoqorsE0UMGw53wAXGdu
OmOFGBS0rlb08LZezM4dUR3e598vT5jIF1AmYY3xEGgAc2d/R7JotadMCdL1oQ2PEeJc5g9po3rR
/gHvT8cLEkTQMxpBo4zT1KiFEizqY90ddftTNe4vD4TNCXfiwGPCZ2LemGgpN2dDAqLbmhpgfdam
q2c3RqJjxmgw2Z/Thcmke5UsLCmYO0Ba8DkEsBr/HEqMcXVIReDe1gjdvKtO84uwuWmG1HQ1M5LS
GWV47O+bo8fu8z4sYx2WVyn+utzZq3FIwq/goLZq7xbF97FI3Gmtdp2TXS2xG4Xddai2XlS1XlvL
emrJfg3nE+dSo3W2oKRPAzE7or5pDm4aO143Su4SMiDuFEE3vqKGIH0YoM0tnb16+NIkPp0kt0cZ
Cmc/0GJLwwZ6S0G0BL15IPBXY33ntH9xlGyNhn8kQe6jxf0BOJl1TSkWCW8yXcIFE47FgYgu+G5g
1L1n9zaG0jf1uKwE0TUyEr+orrVo3SnVTw19yS5vurMrKz5O7HdRJWQaBHnCJRxpO9eWN3lDMD4P
e4Si3DFIXuRtH3kf8g6FMm+VRVMQteYWKFKdpUYTEstTmslt8rsi6bwmf5QMiF3it24EKDpYukxJ
AtRuUEFO9xjkVNuqQkbeY0WD5A1Fvtc2epIo6OuTgsH1JIFj99JLcGwlNyvVGk0DRjTgTLf6kiVe
cmDNGA23bLzm+a9E06AoxnSpQWlCCBHKGRyiU9RVYTpANPYFJIPRJynzFg0innRHvjq+I9lW/K2G
h+O8hI569lUxWsvr17jx5hFNGFd1n8T65Ma6c6M6zZ2TD8HlaeXtnwflPEZSG2W+KhjjqM6uudwo
4U3VPtL202UY/rLBw3AWqcxTXEYWW7z4aRpfwlBijOLvM34+xN/AdObO5lxNBzD88P0sWyIP19PJ
z1BxI7mjnYVR3oeBRyeIT+DGOvyFBoLompFaGboVBqOv+cN+xRZGrr86lkH/Nh1k8evzjQwLROuM
9yHhAcqZRJIps5GGJSyw19HiXv1qtDaUiT4qpfA+rA0MZwTT3FSo4gFMUiFHM/hh9Nk2JRbAfurp
9j0dCmcBKZpYVLYGjHmEvM38YjmIw4e1ayutWw4vl81NPG8gLRANq4V856mvALnfVM06x4CAYOqJ
Z0/f11CmEyTcO0xk9T8ozEFuPJI9QexZ64CirJpnq3ex9ZqFuVsPqezsOHe1bPL+IDHfuEEKFwcV
qyqQOnBMLNb+yfR61J44V+1eU1wpxU80MiiFwP/h8o5QF7dYmjWHlr7CzkPbA+Fu3c3fZl8Ff994
CA/OeoSOGfFbT/FlBn9+SqInDUQxcXYhNoEgBTdS6Nrn45wujm/dGlf5j8aDkP59dbTf/h8Nx5kV
nJgkh8WcymZWMz2hVRgBq/XLY4JmF9aDuV+D+VYeRJKOizssbcVWEysDFtPR026yq/ba3GtBc///
wDpbPYyLUfehe4j/VH4O+4wkaRMt1B9Qtr0EsZfX/nLXeMU+gYgVeAeFO38u96ost3e26zhcbj47
ELLQ7n6m/tR8SftfTn5YDckF98zPcxDcNK5d5qwo3KX+3Pnp9OqgOOGy5xAu1Hby2ORujKKNlwi9
HDB5cxQw9kl4JM8ErcmuCNJQlqz8R7hUCGKYELqG7ix/oMxTREKbjtTXtS+KfiD5LgyP44dVbBC1
hCT5vzD8TTpKnBLiY4Bh0nOrr7npzngBnzU6MlHt6aDISjnOvD0AwZmBegm0dHHr5dYps9XFnOvS
8bMcPMPkW2yMuL5PqIs5SiUDmDPit7GNimuKa6gODh4rCtqsWJ92k1X3meMb6KXO2j3qewvdamSF
MSLrhh4qkPBSMFGWdgqjQdvMipwK7fYgZVLG3oDOxdJXggyEO1K6ompKMwRI4tzVneVa/WHoJXvo
DIPF/1hrTATpmIoeN1/lODX9pOaL38YUXdNctb81MkmE7mz9GYaJqCmrXCRnbeS0ehq6eEA0oVOX
MfUi1Zgfkamkh1AfmtZfC2t4aNAu4fny7hUObQPLTV/i5CqMIVt8y/yW0UDTXppkdxnizANxI+MO
qDUuelYXvPhON7lkbt3KkSCcMUpRXnEyeZwfTVOFqedg8pQWLojpQ1sPc+R2u/rLgt7YrZf4psQm
pJhsZjebiBYZ0WKLLVhA9+hJt0PzPaQIvpj7/qn2hkPuxbJg9Fnqjh8n52qdEVpX0wjM3lc9Ddqy
aKoF6jPrzQKXJHldSdG4u/QwO0lHIyxcF7yrVO7K0DNfmZAJI4ASNfjf7IS7U6+KqhZLArgChbLz
8Kbnx8sA4i0G2jjihALB8qqiTTW0KEiHXOSs3ZXN7KrVbdJAHV+mtCXeVv9C8R6Dmi2NBrOAzU/g
OCWpi7ylr06Ff3lE52cvM3wLsU+kViGAxT93BlDjYjSGh2fyF2/BRXc96E/2Hk+fq+4gwWL79OTU
4LC49Sm71F7Wvkabh8nvb6pfTJgFsiTXHUVf7Pqp2MkQhZO4GRx3p46qQY1yu1p8LQa14NluXKP+
JBnU2TvhdFAG59qLqtaVpMAEDjXYg/Yu9dHQcXXXPROoSu5l7wShL/wzJP7VbRqhWnTon+FD3sLt
0E1NzzKZM5Ssk8G59GyElk1aYUjjjjW3b/aFF/9jQMySEZH0B1ntpmSV+OzoOM35MLcYUl2Ddnwf
VodKl6lzyqaN8+9KmyYIOgJj3GmVi0j4VeXZd8r3Fjod/T7Gs86X0Z3EwwKVABcXhP35xF87FiaJ
KxjfVP/UzKOKiyyalV22PhkGN6weHEU8O5hDYrJeoTuZR33+9r9hsN+wPabIHA6gRix4AF8vyZdc
O1oyx30e5HnfRH/mijuWtLldu7TEOOKbHhU5RRBdtV/RKRbanCgRfLElflxsDX/guHMptOsBdyQM
aV1Lj/aN27XB/zZpnKsLnXDKhgYDovWdrkBnv0GDqo/HKLhp4/ybY6AAIdeZiXl95bLobH+NJ8Z4
FT/lh/hqkakMSuaN73OSDHpOmxCj0quXSZvcqpOpsQhPWDyb/rNp+CiSFTVEj2MgDNmBgsX+I5s/
dfS5KiVnkXDjgF4AtiUC6WdV/WXtxK0zlLOPxOJEAwtdaz/Mw36/ayEHC5Y+eCxnVf1NUkMbPu9n
f5kRuiTeemTN1ogeVOgbIK8UFg5pA8ftoTrs5j5G21KfFLY3VMttms3g0Wmya6sIB8FRVuPMAmS8
LHCa2ClBS2zg7KdfC5oCgQYZBXaQx57luJrXuhAq8GVJZ+FFBfXreHQiSMWqYE/dUE7NLm7Kavbj
wmywY6GpEtCxgVhBM8zRNQr6+qNKc/tXSsYxC2pwqg1XN5r+tbPqQQ8+vr/RkssGa5uJI/OlTU1t
JYlet7Af5wjKlGcacO4f7WTADGgLwnl3e8ls6FEChAw36fCzGfdqL8uRibb0FoOb1ghlFoXGMMb2
YJfHSNbjh1kdf+dDmTQjCzAZfp5k7GDuzc5qZvQqKr8ulBwJmFZLZbjW6Hh/sSZ/oHh+cT+tmo7w
NtZEa10H2i7UDGJZNynheFCvRJGCw7nO14uEtEBXdGWefW2BqPOy+srYub2tXbelrCeMGApJMLw3
WEsWbmm61aBjbC6znyyvdneo0j3VvoSZ7GokusCyCMt/YTi/QfpusrUOMMph8ZgUafFWX4+efUUP
5Z5IdIaET8ItGnf0DuuQDLEONBIrTnTMMkJf43hMn+poXis029GUXRYNafQ5ocVYeV2uJy9GZ9QV
Tpth6nZxRZO/OddY9AwkI6ivnFHOSNQaWj/AddZqHoA1cBMZMnomO/D5fbCF4C4EbdXEbZ4Os18S
graErWuk19TeG2nlUj12U+PrxzfDFo+7GkAEwVJaeEa/hxplX+yIGnttvv84yHYxuUGhoeNCzUmd
fad5jMKnKfpuyFgsUoPhBrKMVm03MzDiI3ug4moYoEGq4au7EsQ9VxZyFPrDP7uBf3dHmVrq1QD7
nNrKK+IChA7ZhmP7ljcFJveFymXsuTNS02AmIdFbQOD2pF5FT7HH8gQdur7ezF55116hpfFRluWR
gXJvOt3up9pw4Lc68uyMX+bwk1QbWrxUm4Gxd+XmpTDmYDr2MQb2XhxRQJY32ne76QcI72gXIHsJ
C93jBo07HTPTDJ2ejchxUMWfDkHZvWlkvcuJrB5RNnecI65KJ6qjGkhRu+vrA0HoSvaQk84d54Ub
S0vBrQVGeiTIZ6J6uXe7b5M/3bCWLpnEO4jhQLRAKNpCAxSerjIbXZXoyQQz91RPDVgcsL3+HQdE
3aDE6QtX6g8YX4hraPFS5zXABn101fSHscxuoQe0lBB6hXt3g8OlC2qrCpvIGmcfonKLfRhkekPs
bDrbuGCjoswRPFjI35/adzznndEUHXwq6QN7Sq4sc/TjKffVIb4xm48Kdr9f/0BJRCEspA7OWnVr
UH0xYxsuvLVCBK52UzrigS95CAmj0PYGhTO8oqnKfqU4+1po8xCPtTfLDHd+0h7pJwcCPdPBlt0J
hftpA8nNI660akMqDKzrdnnzKUn8SNaRUwbBnUxFvThxkzEI2x+HB51cmapEEkIIAflARlQC4YsX
n4ocyFuBYAarnl7DJajHH3Xp/8X5+gfC5GKLS653hr4AouhueurGyddWlqeUjMLk9gydlTFcR0AY
Q7ijk5+qurz/hRAEgrUOCOoQ7OCfjOYa0mrIErjquLW9hBpv4OKmblbksjp1kQugGtOassBMQlH3
6RY17M4oVgIqkmNPXl5ofp62f7Eo0P1C0hNdFM9JhQj6F0lVxXgB5C/R+trMo6dOEo8pmrAtBnda
Fymr4u2j2W/aL+Zc+l24c5pC8l4SzhW6yjpQEkYU5Ez4dlDMkHZYlTxEc7Ru8Uu9/pu5MlBqg5oX
eE0+Wh1DDnxQcnjM1fqsQH19/BEqklGwFeWdMhSj/oXgpqpcy6YgBP4Lcptu+EWbvqht7hu1Hw0/
p/B2lKmaCJdmg8ddctI6LuZJZW8FXEOrep/anafIXplCkM2DhP19c5OiraI4ls2csg5mOKl9BfrV
RjRL5k5oARsYzvc7VtVNxIKX1LvwJS3Nb73ZuB93YZt3CO/CykZFpbjFLMBY/TzOA6rnL+Na/h9p
19VcN84sfxGrmMMrw4k6CpZlS35hOXwGcwLzr78N7a4PDdHEXW1t7ZOrTmsGg8EQmOkW9BQLHMan
sUap40JO4LABTeZQRXIdFc+AvWBbCvxl8LEG6j9QN8Bf4EnfT5PsylJ0/G/+4sJrxv1CbsqAqE16
Pxv9U07AsYGrPMG6rF65LxeG2boIMSPCosgTAwr+EsNKdjmo80dP3ZW78FZEgyVaIC6iS9UaurQC
nFNpXm91YPktISH18b95jwtoyMCX88yMcto9iDTHPBAWgSJDuOIlpmESRw0OzMG+NSjjhxYTJ7FF
fpPTTIjtgRmHKe9xh7KqFJNuTqzQfP5L1CDyLc94MKEmxzoRRF9Sq3erEMr4hcfF9SwZ09Sxm2oa
MDmVZCe/hAdG/oPBaNH08OoeWmBxAW6Oug2qMFw4kqTz7N7EMOy7omABwYV2ZcvJOIS4c1SifSF/
lXWvRefrOyJtgcHFcxUZJNQKLJERFqfI0twxdWKX9LEgsa19Oy2XhovoQpJUVWphiz5KbmvuJXof
Nakrm4LuIREOF9aDU1pGA00IME7Yrp7eK9atkf9MRY8iIhiuLidzEuN+H6s/1RrGxT52mh0U2klK
REebCIgrBJOaarMzA0gyCkR0SlLPGbXEjxzjqbIV0XvA6mfUYp34jjiHGE03RPDfaxuAHuBKx3Oo
O9/GEO5hG6lz42/bISgw8Y3aUpFV5azAxNn+mhWXTjXdKfd6KrivEsFwyaEqaggtUcA4GW6Ic+V7
KSmHqk4gYPC0bdDrdMdG3uNfVUA8QXOon6Dv+WHK9/YUTBBpHA8NcfvIky5dA8ltpvIk/euJc/at
vVw+LmVETUWtOgVygWevwJ479SRX0EHaNnD17LgmDZ69K8sHaGBPQJHqyUtJ49kGOXQKFdQQohVj
/7442tMwknOFGZM7QzDaLpUcTyGXuQ+2zVmvIRb2cEmD9I1axZiw8ik0nfB0AKKpeK/cant6TCGp
OQueHkXu45LH1NcZRqywxzTMtfbddNR16abqk8/bZoncx6UOCtqO0M7Y8ZHcTOk3J781hqAXniDb
MLjj+X2VZqpIQ6QCpi8wMDFBNoa6VqUFYyQ4QgTLBFq135GaxAQzFMEyMRFxJglgV675o3WHV+oT
+nkQdaWLTONSRhE5k15LAFTQW1FNZ6f9qRYfUzkUHMJswf+cLxye6rkI1SbUWPxFfeFpGijAiw9Y
rmQevaT7IIeCGx+hI7kskY5hNZDkNd7HzAvZ2zeIXfaO19Ib1u5V7W1Bxli9qGWykayDCE+o/C1T
VGeKlkioaCvHbdAb35+rQ+1LF0Yikwrv1F9VKd569Bcc/7lmWX0UahRljfoQXopje9TO49nIQeda
+zfOJblF45nbXoYzPaeuSIn1D/69onOBOki4fDVVoNtPdHLtvYOEYvo18Z0LPSanREj0tl6MXgG5
QC1BQSkrBMU8ST+H9XMiuixgCXDLnVyxOzngeNMqVlh3uVurR7O7tOXkFoWf9YftrCUyhYvNKk6n
JkMjHW7wZOJmM32IqSaIxlUMXK+hYRRE8W80K1OprhMrRsqK1ZeiB0nC8GnbiNUMfwXgq6iiysJa
t/GE37anLr6XnTtqffxvEFyMUTCL0JzZUOIDtEMjL66frVaQcgWOcri4Gk29rdUaIKMuf9TL8jms
RfdeIldxoaVYWWdDuArHR1buoD7up73ht/G/Jsh8rYwWS8LFFW5UaaXh0tOf71q/PRbQk8nOOvjO
GIuv5IvuCUSeY2YvahczUwc7t9Dmk2nmacqHI9UzwamxejotLGL/voAY6s6Ye9aSoo93qnQ7D59y
Mvi2SBpOtEBccUTblOQ15Bh9DR2tvUZA3tZeFOM9V1ILY7iaKB+s0WoMoPThV4xhuFR/T/m/AOCq
Ibl2lKyOmBlIK62UuT2u8NPkqdP/057B0+TvyzIZxIqlDns/SqXjJOX3tGgF+Ws1Hf+yBWPmv0OM
mlT1+gAIW8ddV+7R+NxByXwuz5JIMGb9LFtgcSmAkMjWQwq/2RftO6uN+4Pz1O2U0xxAvMwXvbFu
7xuFL4W0yaJGZMC0YnoMlU/6e94+cRH1d+oHK9fvrouUjKRmDnPCKTvjfiVw0vQpmqmH/jEvboSM
8mwp3pycCzwuD1QTqI5NZg+TDJn9NMj32uWv90hpt30iiFzH5QOzLxStZ8naSNJzXTi7efjwHgRG
TY73InAncamgM8lcxSFy9RRVx4Fq57kUUaatX0BgLOUfDC4R2KEyy6EEKxj7eX/HmvbrAlwNbPpU
dqUBnTLh122z1jPcFZJLDWE2JkPPPmfTubzUkDFsnf5L1otINwUwvIBCr9YJjdg9h2qD1u4gp6U7
hf62Ketnwi9T+EnDrGxoWtjwXtvuNf3rEN3r9MFIvm2jrEfaFYXLCVmOm1anB0qpvCT6cyx6blNW
XYX3PN2EWjUjHPt9l5pTlJmNZeHd6LvToYA2QOpaevq9cpt8IvfjVwihetpx26j1THcF5fsu834M
43YCaL/L7nVMyke+ExSH+cT4pk3iir6JVr24wOOyeFhBLVIfbWTW4nZUv8bNO9pI7MXvc6vEnn67
Lsfvz+0pHz7a+cO2wwSL9GZWXDGylLb4ffQdugY9O8njaL3nqmRhA/PhosYhqVFUeHobfauO90kt
3TgqhmfLXMT68Ea6jpWHeAnX0AON3uw3pLtZOGrakJooD9DLpj3P0JV+7m9Y1FXfYm9UoPnsshcl
sVzn2sf/EplL22kfYsMOQC6gdeo6DUY5DAUjD2ONzyuNOiQgVTr7XWb+W5Ik3mYunRdOEyeqZMBm
9WeXQeDxQKSnfx8jS+O4bF43oIlvHED0iuqSeY95LHcQXVqvJT1HttHD7mBy/A1pgYJTSNJLBGIx
1l7jHGNiuYlVuZ3autvmrOaIJRQXj03Vg4qhRjyaF5L75qnAnFzvgmCqbxAe2QE3J8E25FqWWCKy
XbjYATSqplGmMG4IqadDA8chIub71csZ1sVpY+wCJRFfT6qoHNAKTjAa5QSWi6P3gU3/vU54NKf3
TXgs4bjEJFWgNMWtIQ4pPXSVfnCHsQmaQVDwr6UnqEuAg8QGXaXCT4QWmLjPzRgoFBLnbQ9R6a7w
on+tUvS6iRYwXIRLQ22bFNpEfqq85NMlLyU3hlaxY0aH7UAQ2cOdiUUvz1VqI/RiGzRF1vexRRcn
uJi3UVb30tUcnft6MUejo2YU4mrfmT9EUhw4cehBt/cwK4ngwBUYxDfVKDF4OBUCKF17tnq3y74K
q0kRBBdpGelI3aNd2NfwUIHXEK/RE88eRCe5yGncHUYWK1oud+yUkrJvk2KdJs3wx8HZG8KBr/UM
xHg30eSvYnSJmbzIB01pRnHTK3gU+dk0h79n/H2IVM3HHv3JYvIKISJ3QE1WT+zWVNnNSVa+yuqw
7DAVO+eJDVgX+yoJtoNw7fvWWdjIHUwmMcrYYohdFX0A8aJkQ8yRupQ6rml938ZaT34LMH4Dh40z
RwwsnV6NA2XCMTsbD2NQ4u1HdC+0GioLNG4X130chVMLNKe1fFM5d3jTyqpzIfpuX418DLdpkCXC
TDw/tYsOXzsZFA0VdIP8Kh/xdeiR2t/23boxVxDuNMQ8VpXPVMdpqNd4LAMTtit3VfM5dUjphUn2
uA33h6W64nGxL+ehlcUGjOrbffmTadyQwPZt5YZFvvicWj16Fz7kAr9P8pTqCcybydda/SG8i2CR
xd8N4NsGbgHXEmKC+wDoC7kAA+2ED4A8OZbTQx0e5vlOzytUSugsz5633bceElc4Lhn2A01lKNzg
StIEV1s0qu4MbVg3rub9O4BwLkJsUwbXPc+xHMYKHnsclCzsfNfkGzvtPUUEspojFiDc4mT20Nm1
CpAZAtrupKmu3XfgQvpC2+x7TwxBSlp13gKOS0mklzJ8WCPFO/FLa0Fmejfm77iGcBYQXCKKrNLK
Zva9hoZcOruS+kUTdcux7PIm4hYQXPaRtArkthU+ca3RDCJL/2Bq0o1GknNFy31ogjN6rM+KMwnu
K18nIzZw+ee4ybSmLGMVep3+HJR9PFxIepLH3g3pnpo/x/KeWIKv3/VkgQAGJwgjNHs91hYHpa7F
4YRPPZz9WjB5quecmVQGyOud/biXD6Lms9XNvIDjcqGMkYqmoUjsBh1+TPO+d/KdVEPrzlY/zgY6
PULRfd/qDsD7FUjZ0ZH+hqmQKDRVW4JvKyP6optuGR8HJ0jC3mviw/aG/oMvr1Bc6oiS0FJLm30p
/uNLVgKMOCIxAi4uOVY328Iyrp6KwoTQKcQn8Zy9oDKUZnFlKDSJW68+xHi2RLAV8M3zW3hYe/sg
Nmn1qFyYxExeROPsQEJlYoslOZcyxUxUsZvym9p6x52Ms4DhsqLRSU1Kanguip7m7CE3D60o8Qo9
x6XCtEzTTIuA8RsfwGsw2PgAFm2sdc9BeQYKnGgc4DsHJIsWjpmB6qloKjdMP1kU6V6+IcrTdpCv
nvbQ0Pgbh89RVRpn2WTEYPWxDYiIz7skEs3nrsf1FYI78Ik8z72jwBTieCm9q6irR4Kv3tWkAB5M
FXQN0A59vedaxtmAG78oA41Z3ztuiOJovNfK25zcOtJ+21+rxiyQuOOqNubJlhjtF0gjj7Ze7hwN
vCeS8OxgueXN2bHA4c4seaiR4C1YFP+cvNfWkUP2bcSlrH6IAlGwrQbBFey1r2ThPr2SU3RvACzL
0s4lk/l91IXkZQLPqVwY9LOqxIUCfq8kdsv5wFRoSABK98xzLgOaiV3WG1h4oegUFhnHZfGuSzCK
3sM4qLOZ52nYK3WhHfMwI34dDV/R62R5+pRjgNcq7V04gJw9NaQPRfMtjr6TNhfNVKz/PSYYEcFS
DLo/5qeFs0PbnORIxQUA0esg7ytMvk7+dpCuPicxJTqQcEMYFjLwv2OM0I5GSzB2tfKo78tbRp0+
yp5xGXa2i7PskH8WiaWv7sAFIrN6YVVB1DKXJVymVVKKu87PjvGMYaGhPDoiobjVOFogcf4DvXc/
p2Ct9hO1PZMs3UF67Cg5kcCHq8u0gOHPFAqxFrWFCzW1OyTo3W4rGmwvk8gS7kipu2HMZxMQFOob
hCjmQWryMZCh9uhuI61WwAtjuKxVQKmybTogOVCEa7u7cNIeK3u+HafuXOXRqbT6zy0RcWiJXMjl
sAqkplpJkStrabwb7fKop6JvcYEL+dfFbsinwjYRdm0lg36icK34hF5JgftWD+Or+/j3RYlqA3V0
uK+x0BRua66S/y80fwy1IkhWInO4XJVGSpymBYBs5/MY7aEa4Srhp+1YEKyKyeUGiIpAR09iUafs
7eheec9M6iL3mAx/kQnKWavxZc8ql/DUSOe0vmiibrl1N+HVwzGQPx3+KBmKCnrXFo4Sm36zuh8k
vNN1wUSFCIJbiXKMzZooYHAsh6fRuIOImW2+o2UGz26/rOAWAsO27aiOgFDUmyq7zCJ+j/UrzAUA
txKKUug0UgHwF89veGyL49AfqnN+ZIcAppEzRdBkK3Ib+/fF4jeUGIlZAFKL8ACLNtfoJVVFeWW9
Fl8YxuXm0IykJpOw/gNIG2OI1Ib+lLjaXtoXD2BQ/vaeDXNdJy5NN+y4rihsivUXBeJS9b9VfcLV
hLIMBC47q+HcoLCFOTWuB9THPhJcCogWhcvDUMnqkiSFAWV+oMa9PD5mwjeH9fP/l5P4NoIpzXRH
ZeytDq1dlRwrC9J8jeL2dJdroiHuP9Q3VzSulozkZpJsFgDyXj4xTWR5cMfcpS9/CbkW+xacekLC
vvXMeUXlcoKT0bTrmB+TY7jHVdghUzw6uAX2E6tdMXo15a5QeHf97L6icmliCIewTHOgsl2cnpxg
2OmYSBJR5wiCROOSRaYXNCslcPeRInLV8oYaidsPH7e3knDhuPxgNUU4EgnGRLHbP3c/w323Z18B
E+iSv+ZHRlEqekpebatZbC+NyxZ5nw5ZyXKSfJp96tZelHpd4hefe2jEo5/PdxLXgiqpiABOFC5c
3gh1hZpJDNwyP2npY0r/W67VuLShoRN6Uiv8Pri33Dr8OWovQhpEUVRwqWOoCTEgX4WTNjlS6N9K
Q9Bon7eDYr26+hXg/OOrWkZ0rhJgFFrj5qCNVOZL3R6aUFTSr07KLiKBf3qIiWSqhg2kVlfdvHpS
1LtR9eT6S2vsmjRzDWR3BRrG8nvavZfAXOZo2nAsLXbUh/Y5to66Ecy9YGsJVorn4S0yEqd9DQjc
F+X9R1N1p/R5e6FEu1fncsRE9XaKdWBU3+fvNj7gk7vR7Ymru9OzvtMPk/B+WRQbXL6YjATnSgfE
Ujk5wz2JLZDoAFATCXULzi+dSxJVZ/ahzdJfl4d4HIpBUXmTzMRvIO8koi8VJAZeI1VCLMS9CaN0
MJ2YD2onaB/7wzqBbxO35KoOBsvfqzBilmU+2SyX1173SQdD2Sy7aPT1+gDTLOqr6u+7ugHMX5j8
8IdaElA4ZowevISctFnupmIKSnITtwLr1gP9CsSd/Z1WphQTn6g0lCZI0+Soae2nTOsFn2J/qJ6v
ONyezdpmHBQCet7oSD5Yu/nQu1WQHuUd8ZKA+IYv2Fzs997c+C0cyJ3z8aC1etTBLu3RuGOE++FR
P6L/bvDL/wf/msJOhy04bi/PivN3wEdHZWd6yqHbxx8UKJ1EvnFr3rXm630cdOmgLBRsm7q+qa+e
5Tb10E0SVUN4tpZVz7Y9pWHXf3UUCXBEkcLt6ZJaRG4z4LSts5PDcqcZ5gG3YoJzeH07X83hzvm0
VRIlGwEjy2BunuJzPWS7bY+tZ6crBHfUk0YF+RrbXE7xsU2fjAHvvtldV1+m5uN/Q+JSRwOKz0li
PqM09gxt9sbMCvoJg1addioaVRD124aBmZXLVLMFSQtGTx7T1sXlsIdWe5dYx1L9YIs6Af5QCP7j
RY1v+LMyCIaVKcCa7xiG6t0IbGmRTy555s0nxVPd5glFr4i7UQjLJRJTyaFPy3i3B6hLSUCFRpfk
mi8V1B+nnbmr9hEOUNG99/YmAxPJ756dklxSwU/KNFGOoxF7hXpQ6VHWY8EKbkc/WKJ+xxkgvBwZ
CnAKWXtoG+PcZsIe9fVPoOvCcQkDQkKpYlJ40Lx0gTl79tfh0khe6aWe/jj4TMuSgs7nUPrKHIjV
QVdNZOLvmJuEAjA/ANKGHeR/a3xtovnwJq+MQ208be+61Uy1QOD2d4YZMK1ucWcmF7HbFDtSvMy6
4BZAZAW3s6vRoVUbAYPWxsmyzBt9mtxtMwQQ/G2sEjslSI9wNV+R27B4iU2BCQI38fewqtHkIB/E
76MzM1LRXXMxEv+/mcBt1qEYkhkJEKd+eZdbn+TsPZd+15Xmb19TKGWSAtrGfuoo50lOj1YruLlU
3u4WS4UOIVSjVQtElzz/EBjUnSI3zNYvnrU7666ePTaBFfnxfrgfPfs5uh2eZ8+ALJLji6rAlau5
38E5/8mRgZ4JAnDtsfftE923B/2x80HnBd4P0bvl23j4HYzLcRivH5JKA1iS1uYpMyFYOaeyvNMV
88d2WAjtYqG/uNiM85YUjQ0oOnngigRzAJqEvSLf/9V+Krq0EFnG/n0Bl09yGTsNs2x4NGuQVD2C
D3/bpHUIMDpaaKt9S1A6F2AzUY2487um8ZFNMd3mxZFIRIotwe9lJluiKwpXg8W5bkbpDBTnMO+M
HVqgAgIhH3/2yo/hWTqSb//NKq4YI5pcmJIEPAn3kJp1cZz7PhJ8B697Dt2lEM/TLEjP/744jUqT
NgvTDmxLowclvUety3do/BQUfStfIPAdBhRMNPRbBqQBf8cxa9uuzFpCEOgByiLVA10FiImmOzvd
9UGJrud3bagFIrd7c0RcOitABINOaf9s8CUXfXzHAi0gOOe16dDhuxoQaTSiFfNLHn2I5+/bGOu7
FTN0sgEJhrfsrmo9KGMhRx3Gdxkl2ngozvNp8FU/CkKvEazTajhgeEBXFN1APysXclRJapXkCIc4
wxVIQZ8GJ72JuvLDtlEsw7zZSQsYrkZIWseJnSSDTWCYtj4O9sv2778txRFt6Me1oI3mQAeVSzmD
lnZmYRSdb4XHqZR9cCW6tN9bieVpkultg60aswDj0gLE+qoa1Kidjx5BBdIqRFApiIzh1qSrcBAp
Fn4/qx4gONDrs5sVZ7N3VbMQ5FGRKdy6NP1M8zFmfkuepvCDrgjWfTW8Fq7i6jZiJ06eU/y+ZGD/
dxkEnNCPO/eCKF65NPpt/fkLnL6uCqlvgaPcyWgcTfHJh87R2EuP5MXwukfx8f0HSAPy4DI6wt8w
C9tyyAioEpjWesVNCBnF6C68ydzkq3qn7gxvOghvWVh6ebOL0N3+DyRbzcXBmsyx2g0mIM0HZaf5
TKGe7pT9GLTsBccvBXcD64t3heM2VUrBuqLj/c2P03up/dEOwYRQ3N5Lq/XewiRuL2WaTKeSYfwj
58oeiJr9v38gYvFxNYXbUkMV96PKTtawze+kuj1JUwnBUENgzfp2usJw28kioPXJWUz0/UmOn4b0
Ydtb65nB0XTMyKFFmu8dsFD3JCTO0TSvNd/Mrv+sjSNofdLIMySd7iYtEwCuG3QFVH+POHRx2sXc
AtBO945+0ruf2watlwlo9frHIu5E1aMktxMMB+OiEl/Hp/EYn/Bd7JZg6/dZTIsuNFg8vd1CVzxu
Czl0yqaOJSRC73vno2TunuxZ+Ni6vlGvKNzOMUknG60GqwZvCMAEjrl088gk3NVduyc7R1CoilaJ
20RNaVm6lgCuNF4SIt1MpigORG7j8ngZajnoeHB+5+reoqrbzwdFPWfhD0E4sHjaWB7+JT6VdatF
QYpwuBl3jPIHwrTjB21ff2Q3I72gahD4TeNq1NkatMxIgZbQZ8O5FzJQr5dy1+jWuO3TExKa0wSA
fscETpNdurfATzDttKDahyJ5cUF24Kf7Vb0iNBuB1uEet8CsUBkdlLz7XOmG23QiWTQRGreT5KyX
lbkGWghV6czazyqOW6q4Rji6RvG0HRiileI2VB92pHFYhNM036Mp9ljoiiB3CxeL20UzaaauMBHj
xt0Yu6wxw/apH5kuu20gvuiOk/3JW6HOHUmj2tWtmsOkqTxbI9jpL0P9uO21dZM0aAYbGBE3bP4t
LaqSmBS93TIKPyZvPx6GlyqIj6/alr7wqnM17V3h+CoM9ZdmUNlpQW8VVDesXwERD6ZljxzrG9lP
Tu+6aVgAchtYCxVVbUwAZqX1o4rCG3xBH8rp33egonpYwHDbuCB4kEwM5sbiLuuCEg9bNb2JWq+P
Po7F/0qbBIKFW433BSJ3LMoWgfR4CMR2p9W+8qx7bPGUDzIarLz4HvpTQqkcVpu8iccFJLefjVC1
p1IDZDHGmDhM5ck4DEYq/c/M2kL3hsIpMbiXxJ/GsRNVtqvHCzrJQBxjQ3yCT/slRg9nqbCgDN7n
biqfks70KSgYRSO26+XGAogLmAqd5V3aAwiSXlAlY6yWB/CNPysnVkSLlaJWN/kCj4sciiH2Fidn
65sG9TIZUoSfyvI9p9gCg4sVK7cKxaywcHV1josXLRa8WQudxkVGOBEHlHIAsL9gGMrt9mnt2j6o
kY3GxX8euWsMb3sDiAKCy/cgkGnNPmKQUer3ZlBDgkSXvg7/vpuB7exr4HE5P1N7y2yY72zl1NDb
wdhv27F6SC5+n0vyTaeEw6iwq9DmOa9vRvNjYzx37VmJBIu0njCuhnBfHkM1J+UQw5A2PElKkDvH
bUP+cJRcAbgK0JSzuJZrWIKjah95aCw+m37nV6arulFQft6GE+wbvq2qkIbe1Nk+JcX/ovqgIC04
qeDzVhBjfENVOZFI79ja9KXmUeVAjG8pHVxb/rZty3pi/eU5ncsBja5TOsWwJYlstzCeKDpLk/IH
0e/aIlDpv2Zl/C2i+VYqjdhk6pnnKqe/wwt1UOpy7G5bJFodLiFMaWLLE0vXBSN+n+/iEJ9qIh3r
VbdBuQeXKyZU4nhG9jxrTLPvWETHcqDpsWsNuxo0kzWtUV98jkUdias7aIHHGdUqkS63BasljNgF
QUFr7ra9tr6FFghcUstUUlp5zBBuiiNryrGCEhT9/7/RsdU1WoBxmQ2tCW3iQF3Nz5NHXQZLFaaM
M9F05Pol2AKFy29JrYXJzAqwWqan1Ip2oYOXBXQIjKR5SgbyCVQ/dlDPw6OuRx70zC61pQaV/JOE
WNFt/64u4KKA4dxLDDMZixp/S2jfFsY+qgT5QvT7nEcN1U67mNk6hJ+V6Sjl/vbfvx4fCwM4Z9oY
8cvRbA8AT7prjzV6BIwPxl4J6rvCE12ECNG4E8OMrKkKdaAZj0PAvnb0H6HqjR6a4HbZHsLS29ax
P/5teQnFR3Cf6tDQ5oxLB1O1dTVsfTUc3Fh/aOXRhbqDi9ZS31AEW219qa5gnG1QrlPqvgdYldjg
ocyaez2ORZQ3f/DgFYU7Eic50yqHvQYpd11ADsqhOfSnGQ5kz8Wi9Vrdz9ovML49oXcaDNVmeBVq
kWwVxzhVJkqitNpvL5PAc3yXgj1U0ICyCWDMD2PxI0kEdcq6Gb8OQ5XbpA6paTSUSEuGdVCLJ8kE
sa+oVGEF79tQu2JwG9XqU8NOdRzs5pckudFPfxHlJ1NgE5+16YupAta9dkXkgtuS4qIs2Fu+DIGc
WP+uqO8K6CsAF9B0kqCizOpUXb6U1lMhHbaXXbQsXCg7nT51hgQDjLgu8QU4dO6cY5i4C+dP70Ba
nBicJYOZDz3tkXYs66kCc2MTUPk9JdACgjcGFKVqyj4eivFzrXwSc52yiu1NgP0DALporvGvy+au
6UakF9P6W4chvGlP1U9nD9/tRaQhq8G1QOO+WWkS27Sk8JgTtq6q/phFbzAiAK5AtdvJprXGAJL4
ZNPwhJupYHvVRRDcN6qGssdpJkAoDjlHkX2KRllw/LNV3VoU9icsHseiNpu1nN1fyKAESCDwFqao
RpzIS6u6ctOov6/GVt07il65BZkmwQ5d3UGLVeISW94VIDRqYWEs1eC8OCTFjygUBLYIg0tsfU3C
OGR7p6olEGrh1Ycm+yEUMRKvHtULU7hsBlJdJScsHhQEXKsE1nzpHdTemFL89wRK+FpZQHHZoNON
vE0L7KRUKfzY6v2p2wslEURu4/IBiXJ7oFDs9mfn61wd5IJ4kvRjO8DXMUwUgaAtAGEXt0kLBVLG
+Yhzc8r0h6mo7uwY7GC2SMGdrfDbIL/CcFvVQvQqicVg8OzbR64u124KoiSp9Lft+UNlf0Xidqwj
Sbjhj1FvMFLv4dIfod3jT/fag4WCtNl3Z000crbuQodRI8krArrEnrVeTdCK4uiHVn4ohoOTCx7K
WDi9dd8vCP6esc1zKe4rvM8m9HM59V5ZXIpxryU3oXQuOkG3pMAe/nWpqamagHgHDQLhqe5fJsRE
I/gkEdnDhUMyRCUa6/Gs3aY3CvKBE9/JGAGzrdkttW+pLCLTXQ+/q/+4oAjbSLYNCrxeuijOSxKH
6EwBy88QCKJPZBiXzIlSQlyL+Q7pHB2guDDZxU/VY+Lbvvwjv7Ff5SilF4gftiKuF9GysX9fnCNV
Xxad89pkMV5SO3UJvRVyvrM//00cgrNGlm0beu4Ol2Gd3JAMULbiYygvvaaVfkDZ+cO2C1fNWEBw
mTVSYxvjvsgU9fSlC7Mg7feOKlLlEYFwmTXRiNVnBCAmGV1wCx3HcPAHTT9s27Ltrjf6HO2M6d62
AAy6UbzMNE7doO+3IbYteavPoVShM5X4lpuK+4G6KoW0ctcLShSRHdx2beSsbqoIILNU7VJduah5
K7oFWd2iv9b9jRqHaXX1AJo0YGRQfJpR+kSz8lyF1tkO6bs+Shdg3DaN+1bLSMvWfzrZE/EI/ayH
pcBrIou4DdkneMXUJ2wWqc4Pytzjvjnubhol8ztzjrztOFj/qEe/qsZIjqBmwKGNsVSqXQqTjMfs
aOxYD7iTum3AupIcX6g7xpb8bSa4wjHjF9kmHfqyUTTA0QCsyq8KBuRSBdIeVIS+Ivj4XvUkPn4s
1dYU/M+l76howfraTbity6L9kAxHp/iCPlRXo43g7Ft34wKKi4y5SZ0kMgAVHeknkG/uJXT1jD9f
BUGET+krU0ooIxdo3KKRthiaWAFa+hNcR0fJzfzx0B7GB2UPzx71A3z5sh0oq58bC0hu4dqq0fRU
G3GZe2TMBuk+v4kO8qEWnPCreWkBw50UIMk0Wgwo4YHKOE86uCnnwC5rUdCzhX8ThQsU7rBw7HYE
6TaMKRwXmcOvdvj2j//X7ZpPmpc+x7t3NT8sALmDY8BzL9RqABiX517/YpnnqHzaXqD1Z8srBv+G
JFeZlqcsKBjLBt3HlwYaoUc2zgH9Qn84mNp7zpAFIPcNMDokaS0HRg1t7CX5RR4+W72gghVtLP41
iaiFWdYTQNg4WXxgG2t8vSROAscXXT0IEgb/mGSPaJOsE7hQD1HzTdnOItYhtEF1N8oC5wmXi8sY
fdhYQ0RhWIi29xG33xj68dKb8shWSzqKhn1Wz+LFYnEpA+/ZKZFSmJY0l2g+zmnwH8OPSxBhkXfK
yHzX77Sd+pT5OSb+ksw1XXPXXog/iHTBRVmQH83Pdckmlg0P6nuofvkRlL/ALfTSuoXbfpXhxdAb
RR9t69+JCz9yqcM2phn8iwDtd/EH09M+Q5Q0aILsUwRKVuM+exLJTYkWjksdVeXYdBrh12EILLQU
mQ/bCyfIuDypaNKYIZlfU1O+r80dUR9bTZDUBWeHwSUKyxwLyWrgswQyp8XOPg47esx31nHbEtGW
Mrh6szOtJIJaAwIidTH5dWMc7BdE4eCywVMlkA+jqG9DsDg8d2M8FRjUZMdVpz0QckpsQQWzvjga
aFJtjMeo/BS0HVr4gs9mfDi1eWBUB00zPL0SELL+IcdeUTi/JTMNTYx2s4e46qY5KqDdiZ+Ynll9
L25NF6JxVVlaNBCbLGTcvbusaa7wSWDdkpvXsuUoKjjXM/rVNC7LpnUxlI7Jdo9xnlPMzX2n+c4U
0Vz8IfKuMFx2VbTOSqkEDxqPTewywqnkscOzJug1/eRQ7szQiwQHyHroXSG5fAsRQgyVznCjJH3R
FM+2vr1rN10BuFIsjOI6VTO4rgT7tNV5MV78MtzI3/WBuUPvcLx73xl1ReRyaz6EJqU9vFjnGAS8
0Ol9xcQVgMul89QOcSvDpCzz0N0fZI8hDt0BmhCvktKiCT1RWLySzi++dooxcRKJYo0meW/vLSgx
5V45uNrkma7m5aAKEX2h/uFQ/GXiK63SAjKNUycyZviw+t4Fsx953RN5gEChn30Ft4aXPRBfdEKJ
dvTrv/8faVfWHLmtc3+RqkSK2l61tLrb29hje5YX1SyJ9n3Xr/8OJ98dy7TSvNeTSh5SrtJpgCAI
gsDBBlOLh6Uh6JvwpvOIupUDT50m11HiLL/UmsjSchKv+EvtGzzS53acNsAzq9oBU785fLPrw2Xz
l2yvX3HABgMdDWZmUmAo81W53miypjeZDILHKK18zEMd37fXD3H8RcM7Z/vxsghS8xNchJ6Fet1r
MHf0Qat/r+jLqFwMzXpkd+rn1e8D2QEsk0nwGEM4r1mTQKbZvlOsw0Sf60iSGuMu4O3N7cW8BRdR
m1U6ZRYgCvNKx7T0uL5dFVdprub5Pl4jyUVRJpDgL6K51BqdK7CgZ7W6jtInk0lOeNkiiXzeeo9x
em0HiUzUpShOcwarzyG74Xx3EeZ+H3VJlLQvEzpt0Txq2ahAfp2BsVEDk6zdhEUaXSv+QROvqj9d
Nrz9vfMbwhTeiyfbQg1+hThMN76Pyw+je7z8/X8Jwl8AhICS5HFohRmX4dA0LnNBhwTOBNvVa9cM
dDQHYghrJ7E8id5MIUiidW6GzQhMJX1Kh5+G7qM2/LJcMr0JkVHdT5E+9tCbVZzN7oGa7wr1X9TG
8Tc+LZticxrpCL4HzUBb8uDU1V+MfrssBHcqb3aoie4LFQ17JsYdvgaxZlqsY4Q9Y0zf0vgLBqe0
452iSq4U+2fOBkZwBNVah2FkAmZyq9zRDtmZfTBvDDyUNAd5XTvfFJeEEjYNS9GeaE9YmYF8oeWj
3h8jrXKy8G9z8FTjO6bHOJe1uGttaGODClWVGeJwrH7u8LbfaTjG67siRtTVf8xlhUP7K/WCIZhD
M2sx1XrGsx2NY1Sxk+XxIU9vqunHZWH+ZbFekLi0G8NLSWFpYQxp6L2BSblITgX0DppDZkoeRcpU
J5x6pB5m1tZcdVPlacrVxFLHaiQuaHerbtZHsPJZNUe9GDmI9RQWd0ssWX/Z2gjmXaI+WK9NChfa
HM35apxTJ9GuqS0RQ6Yrwa7DNcvVMIUYCFBZ5Xb1jc48yeJzZ/x27/xefEs4DZSSEnTQQBTSHOkZ
QTC6AtMUTYGENwX6l9Ek6yLScIysNyLya/HDuzGPHbOTXZa5E74kjnAOVESdtDnFrpnOk0/93FP8
6UPiri5/MYlvZIQV+/HBi6VZwqFgNioQCZZoyr3lrB3mx3+aeJIOrybrk3zAiMQmLK7izWbttZCq
xgRAhUSOnd/gMdJZZazwsnXiP2IDYk3UrmwTICEG3EftcNRXWYZVsoUswQ+ENMmqoQCEVj3GBDyx
BeavOWUoiQukCyS4ArZ2bcMq4Bg35g/u3BS3PNYLSov/md/Ry5JO/IOXLFDwDZmRK2PXY0MNmCBc
VYFS/IyNzzR0lPB0eTft3yY3xif4h5r3cqQLZOvO9D564A9NnNWmwGzz2+zE6fCsW/2nBFTiMN60
VY5GXpEcoO2MDDIiO/qpZddtdc6jOFgbp1G/5AjwiIw0YddgLKTaLAP946CIeW2T3dxqg84TU1YP
jsvwGaTlbmx+SufgsoC7G2yDI3iQvLFHNa2Aw9JP3RIUWuzU//tgB7wQbjAEr1GTNOsx5AW3CvpT
bwNmn5mMSlOmLsFP6EtXJDqHyKqfWngwE7yF37WyRdlXFsNYLYNZoAcSLDBC92U9ZjCGZUR7QDk7
uL34qT6/axdbv3HEVE2T4ME1ngh28Ve04JyGG+sELh0whsXH3pXTqUjEEtM0hpnZamZhD5dhcj91
zamjtV9ksueK/TV6kUowtSJaclwvAYPmmK/tEHol6zE1bPV6633Jro0GRZOjqckIX6nWG3wVByOn
pNH92a1OY5AHlWTFZBoUzG/O2xjVN1iwMD0XeaCr96EsXyiD4H/fHFKGkoarGsLC9eZzZByS6nFV
/1AK4ZCaatZHeQopKGbGTeAlYrWbyeTYj783SyMeUXU6mRp6TEGxtR6o3yD+Hg5mAC5OmLYsBcmP
nzfH0waM/32jNTbQeFoSiDTbNzrAKvTZTE4bfoiGzxNGf7zHmb5YuOAfkAafzRTTpdCbdx0zzanS
p1yacNyNVl5EEnM0ltaYiW1xb2rfNfYNlY0Skn1fOHnWqI5zNcLWqfKTun7I33ca/FYSFd1Asg79
SqCkov8W5bnTd7mTrN8vr4TE11Bh/9NZsxdzAsjcNIfaDlj3hWmFZ/71ZzDCvrdmkiDXzB21bmEU
ROS3za2tfx/m5z/DETY/XUhc1RpwBmo5U/Gx1L/aWXSQG5dMb4ILoHUzhx0HsqdPSvWprb1mPVgy
KqX9UG5jw4IPwB0iMWMOQ+95CQ94aw0XhB9fOm9+7t3Fie6Un8vDZR3KHA8VfEGqT1OE4kOA4lTl
UwQ5DfAy/OJJj30ZPYYUTnAGKD+e6jQGnFW7YCg78hKE4Ufv0wN/a5GdePxrFxydWF2djgqdxhoG
P1X1YWAf0Wnh5rPbNN9LvPeFvb9O74ocf+9jscS6sXLSEx1+aFCtj62eH+t49VU7PfzZsok8Pn2a
KT0xIJlynA//FN2Ux+mgevy8kKlRcsqKVXoo26WRzkOhJjs2GOwxaBhQLLm1yzAEpxGtFgb48aUy
C/VKVTuXsfkjzYl3WXESP64JPiOJ7TUcUYbuFVHs1szC3BIJgszExQE5S5EZyq+oG7fy6pmP5MlQ
P2nkaMPsXXkyQCaR4DXWrtZmm99VcvajGq7rVtZSvQ8ACmvVoGBONQUAjeitUrcdmA/ITbrcGcS/
vCT/orAXAMEFWWE5sc7qsWfOVkD9FU4BJILn/y722bMzQ+WzrplNiCHSi+bgqCNRi8ecSi09UD8W
bHKl3BQyEEGiZKrmNZkAYo+fWOmn1TOV9a/tQ1iaaeDaxacBv47h6h73ITMbcOtqNWfqvg7WUxHL
UvgyEOHgm7qlH8BxhcMhWA/Eq844yzHwrvMIcmm8Ci4Psk+XrUEGKVgbxhf0qoEybsxTfLTtIB1X
B2XBlzH2jgX0DP/WnbA86YiYXsshVnTLK2WTQAsgzlH22Lr7CLbFEQ47OqIlc1SBo96bd9pnA8XU
1klbndEdKofnVpWfsvrIXfUR8OZajFDDFPkYuxxPSOjZR5XzMuPFIOjR277IClt2OdGNDYoYrRqL
WbQzUIYzCyYUMWhH+5Z84rMYYg9PIQOIBTXQSLQzSNEjWXHBr5u+eKxv4YU4djbtMEwmHYffSH7M
YHcrW7yR6vNDSUF+W9iJs9LKN0gWDNPoX7YdmYK5t9zcnRQT0/Ki2ERIkfCB1Q6pWo/2krbKXQPd
6Jf/iA3IYqHbKOYgLOBBkuIPByVAi9vxz2QRtjcr+jSPdegxSk8t+LvMU5FIApW9w2O7VMJ2XsOo
a3rOvL6GN3P5QZFRHsiWQ9jKYbRUc0YhQgZGkahHnVDmGlTiL2Qgwj4eW1TljjNAVDWYh9tsOahM
ArGbo94oSgxVMzSe1ksKRfEqak7doLhR0J/RYXTgddQyJl3C1/bCHhIDVRu0hQkZgJeEfpI7nP4l
PShuASqMa/ZR/cHngPw3dKcSXYqBa1GErAlH6HKcgLlQR00xxJ5NzmXT3g0qtvoUfESbpq1pmcBh
9ys4y8kRea4znzYFoaQ1XTJlCk6hWUpjrQaAYZDWdRjX12lJwPrXOHovY1aV6Y//feMaSIxGPTPE
upH4yWZ3NP1KZC8/MgjBLcQ0b4uRD50w7ZvCuk6Sh6X2Ly+PxC2IJQiGvcSGqgJijgKruJbm02QL
IrgFvYSXnn9Zd5M5VRbkxWnsH1YZSQX3Xm83kWXg0m4ZuiqyWaqLVa+rAj/dRoU7EepNy3nqY4+Y
hWtGHy/rbD+cwCCS/0cTX10acC2TpAda2uSGq6Ih0NJY6RbD7M5d7bF1witT5BcJmJwIcea4+Lz0
K1iSTd9kssIr6a8RMmLRMMR05ESCnFrzlBw7kAPFXqc54EElZ4an1tCXtYvtW+aLBoS4YzaUamaz
hbvOfKVO93X4aZS1zUuWVCT5WvJkKobM5ml/HIeYRFGZnYvx1Q9LAmKQ/ItkTbkbumBBtuA5RkWp
7GmCFpO/4fYtj/qJb3nMYcxPPvCC+Pfc5UFx9duIBP+hU6MHdQcAq9x2R9AdRd1npkma7WTrJHgQ
o6hNXn2EhBIbHdv4MmnXRny4rDq+hS9pTogsumkJ9RF9YrjBfW7Ws15/UuhXFj9UDCShsgJamUCC
PxmjmfYd5y5bewXM45zfoAQhUSKLAvYeVrerI0QaURNpbWhBcXaP8mdMBPUyN49dXokh5wi6bOpv
mpiHQV+qroFQDZJjaPsmxk1k226yXlXSWaf7Dvk/Zvemm5kqSlqMnGlucmcvOa5HdhofUzxVoyTw
vsL8PafEDPXoXbkFTlFFVXS1a0wk+aosY0GZFvL2yQK+YZ7dHJ0Mj+SOHeR+4imPl41yP+zY4AmG
kmDWKQYyo/ZEOZIfPIdLQncNytzhDrFSneb4h4CCxaCOr2L5DAE7nw+eTA/RDbnNkb6lXh20srBq
dx+8iCdyfhnZHA5LCLRCdc32inSHUVZuK4MQzpVi1EmSdYilZuUrra9aHeQ4seQolWEI5wjBQ5se
9cCg5YeWnfrlTpfdE//FEnRdNzSNEUvkFUtrY5gYgyU0Pi/zL73UG4/9uTqVfnSIJQ53N54C0wsI
E1RLJeKptSootu0rbC+bXNfmeXoPgRXo8H5/XzimuiE0Z4vzaA8Y+7J81mtJ38f+grx8n/99E9Xa
LI4Uq8D3jQyWbE/P62I6S1dK5tj8y6K84AgH00jjoS1S4IzZgV95IjyAtxjUdc09rLyTSiaWcEal
kY3AcYKHVQbyPbZ15b5PtNJpyq4ILvsBmQEIfmfJ5kJtOBFTPJsny2wOlh1+vwzBPcmbA3djA4Kn
0dMIg99zzoxUMI8k4/cwV/62w8bTp/G6y2qHZYCea4lpS9aMitxmCeZ2qTB5VEh4E0YW5B5m4J2y
E3eoticz9Msr9qadT20IJj5YAJuQvUqIMyw/TBnnjwxD8D5ZGa1ty43dKm/1/mRlo2skMk992SBw
/L3eUaY6pPESYbXSsXEKszWcBBlR57JJyCQR3EJNFTZUDSRZYwws/Rb9CGXzzXbjht9GR1X+C7aO
obETZeF23Q24yHW20yqrQ8GZNQxJJJGG75F/N3CUUL7GWmlYlkkClY0hZvMqbt3fWrUXFd9o7Khr
+0c7lqqCbwibwQh17hsMc7a9gqTltzItSoljle4ewTGYQ0dUW+EK9NtT5if3xuTQEwkmzzjE57o6
XLYI/qsv6VBwEg0KRfEyCR1SdbkpKhXdH1rQdshjjhjCEU+xdxlPYuZiUViarmTUMuANNBhiDNB5
vvx9if2JVWBxraEPbIX6GBIJIAqmYJdqV9/WZMRFu4Kgho5a1CKWLtK1YcCWMhU2gJIhexib1ZnL
6nRZlt3dqqHpFGS36CqiwtqAWj7vOx6DV6ntDkn5k5kw8qSS9EtJYMRMZo4Ob2UycYcZ0OXTXKWF
o+cPlyXZV9ZvScTkZc9qnTE+k5UtX432vOb+5e/veALdpihlxGRFU8cGee0J2jyMBvCp1N5oMbc2
ImeqHpX4sK4nFg1OLON939ukWzzRikkaK5mhcjwbrcnaMfRMX3nq/dmvQLojuzPsLNArNCHCxrso
agzHvublX2t/lWafmCy/J4MQjrjBiDXLRI8HuCf9fr4mBNV/ksfJHRuAFLyDiWD8HBP7bwoYsKHr
E6RIr6vxU/QO9nXQJqq2oRFDJ3hOe20DhYZCqVlf8H3Mg3OUmgVFzSR2vONdXmEIagq1XEUp3lx7
ZJp+FhE9lMWzHQ+f8rKRnDZ76bpXUEI8oNYpeK01iBM9j1501DBKaL7H1HRfC1ZXw927lM1+3rWB
jQL5Am6O7rTqmD4oEK62viW2m2oqnM2Pyxt1H8O0NJ2APkoXaxMwirfIGwNG0FvfKts10tGZZE9Y
MgzhBK17QpMZb8YoOn+KZi+aRnfMvl+WgzsU4djE6rzIITicZLFtdEsDw046V7UwhSHFVB3V+GGR
xF2KpzipDtkiuzRIJBP7frJ01tNmgfZATevEjelYsU9NSUSw97K1lU1s+AEhv63RBrIZN/WJ+eld
5o5ny5l9HdUwkfeOyT2v4IQ9RdZCXyeuyni1J0etRj/E/6yrdjPbi+VcXrf9bYWndpOolmHYjKt4
Y+SDmS4p+GKhwvPyt+LEbnyn3c6YQHOafZ6BmRWH/LyMubtqG0juVDaQMcXTfh7VNSZNm8gTOwMm
2BaGfxlk1yA3IEJ0Oq1M7Wqwxnpml4JB3OgTeoxCjEvth1g7trWpjHhkt6gzhXrnmAsZ//coQrc3
P0DYdbk+dClT8AOK9mA2AVieBktimTJFCpsuotE8NANfO+3LYDC3Gm5VNZdYyE5AvJVDJO9ZWdRF
6gqQRAlv7TY8Fg3F3EVzcsKW/ayMd1zJgMdM1VQxr/nNNO0VBLmRgXJHj07+kD9kn41BYn+7B+8G
QfDrod6nVRnjbIfLOtlKd9QzmRD7AdEGQ9hWcaekBiKUGmnU6FY/aEf2BUUznuZax3dRv0FlaF3R
kCEGy6Jw0qutUQ+NjUJAYn7LMKOb/LQNiRXsm9oLhOCUpnJolaSCFcTptRqdS4KRSJJ4aN/PbsQQ
TvjUnNNpabk536Oi48h7EFf7igR2gDliXvxE1PfsH53opg3WWIp6uteOSI9GVJSPMLVUw2TjtMX9
jjpRM7qXXdGu7l5gxB00x10ejT1gFhN5hkOVrs4wrxKQXX+3ARFsYKgMfVi4vyvt0auHk0pv+Ggf
bfXnRfVKZG/pp8ticTf95sjfIAomsXbdirQqEHXS+xb6L4bO9MLMLcfHy0C7+3UDJNiF3ZrVmvJl
KhN/Mp+LSUbwum95GwTBI0COiLEICOsdu7fOhR/5GLIYO+uZHnJku991gdngCd5hnQZSNBY3PNDB
gxFtTJgbT8fLapNKJZyzExniqdWA0g9O9mxhnHYDbhZiHoxfXGXLcZX1gu27vY1g4qmrDlNS6PBE
1pP19T/vf5n96z1dxbjZyxLKLFA4Yqe1btcwhQVqxhG3wYhTAVInlb2oy7aW4CZINuiaVUOPGu0c
Ml+FYBjuqZd0BVo4b8wIPsOU5PklkOIzVWyNWaNyV5hrD0gTrhno/5JPce6Hw890vQu7vy5rcj8M
fFk4MXsTFkRRBpVbJCohEjzcnhQfTRT94vI9UBymY9qcLmNK3KIh+I9oUQu8ZMBW1LJ1u7B0x7Rz
jLiWnFwSIzFE7wHRNMK9x6ovzjwEVXQ0rN5ZEu+yOLtx0kaDgg9ZkPKKwww4C3o0Gnau8iRomnNP
b2kn8fUyzQnuA6ZhJAQVliAd/lvR/tLzBE/C3/5MHMF5rKzvq0oHhgWKg5Jd98XfefNdxYCk+uNl
JKntCU7DUg3wnzaASq/1u2VxWhA4xgfjEROkdUcJ+gAlQt8vY8o0KHiORB+GsuBnl5YeQlQPmpaH
sc7vsjxdJczm0YVYqa/qC4qdMAvTC8fG1+arVGFOEYbH2LQltrfvLiymq7auW5hN/DqQUUla92wc
IE7N0upDsrbJcGQ5WAMcY0RXto6Bs1dNgqfpc9bQaoicyKCFpOb3X5z/y68QTGaJCCFaiF9hNYdh
cRY/xms+Dhz1bAaaX9zJ6JJ+5a7fRiAvgKLhrNiOYw/ASUfWsT6A3jZQB1RG9G4ZyND2TeYFTDAZ
c65JWHQAm0P7qkx0F1fIZ7VsJEYjgxEOG8xvW1VT49Vw3eAuhjPkhWMkks297xN/yyIW4plL2+gt
AYg1fW27e6uJYZ+OOj+8Z5e9wAgxaVdnmYHBZ/wqNzgDiESGb9oku5/KZKGvbb/JmjofGEDUMvHM
xBki0wmTr9a7smj6izDCOaIgNWejgLH2MuV6SlxNfWwyiV/nR8QFexZr6VDx2xboHOOXLPPeKPTb
REr6I4MQPEVudHHW55DCWnwtu6GK5BIn+77gA2Y8A83aLy1VH2y9dLL08bJNyZZb2PNaZhRFV/Nl
YAe1c+zoLhxcJsv5ycQQNvtUmLGRm1iJIf+osytK/T+TQtjlBYjaTZs77JSs6JK9ippDEc3HJv/f
mxJ1mw8E5a9lILYXjLbFIOu275CGyNfWaebZaXQ/69+T6dqAcGVu8nlrvjR9+Ct2zErQJWorJpOu
h7xjEte4uygbHNF2rUirm5KfpyjKVLvGGQfvHcuyQRCsd8xCkmPuAWJFGymuzNUwYtw03EFmXvtH
5QZIsOLeytRm5tFV41sB8fKDfouZ6WiVaAPTKyR7UoomWPOShXFXlrCCafk1oB2k/QHeAFqksHsX
/DrvcWMb4QTjVnjCZRk53IqZXdd1Jlml/YvtC4B4O7LrZU3mGAB15dDW6TFzPkVRTXQdRh6YW3wl
dWSkX7vH8gZSOMpU0vS6XQGyLDVXG8GUlmOgg+RYlgomnGX6POaFogBFR+4hOxiczxcRVDY5BcGc
Teq1gbShnbuAN4fORjLBRdijkaRr2/BsvBM/8orP8bjcJafyWUGFaXTQTpf3mEyTgreouwIjhRvI
2IP7a4nPa/UjlrHByzAETxGuzRLHAzeQVHVQIzAQihR/cFmQ3ZPI0DVKbVXTdZHxosW4X9TJIu9A
0sqxBg3lfgTZwxr/+ZeR9sV5QRKWiM0TqQ2cep66nqzpZCRPYyUrs9k3gxcMYVlSs8naooPrG84E
rJ1456qCBSVr58lTveFjGbyDJBZH0wugsEYqLbQK0z2wRuWdbh3K8MMiezPmv/mtab9ACO5cRewc
UgqZWi07RVp8SkYqOZP2L68bMQRPbqyJUmgj1qbTneyWjxuq3P6K1g75+v8TjlJnlRy4/JuX5BL8
uWq3PR0YMJuyOapq7dqGFeiL7ifpt5LJ+hRkWhTcuVUVSz720CKazbXyObG+XLbufzmefi+TWG+j
D7qqKDnEYRg0lPkF6r+T68ELHYohJb3saUaybcXSG6u3KksH6QAKvO6H7NQaqN6PnWX+cVkqyZ4V
2wQVPQSdawOYMu7cDC0C6+yMlaziT4YieIaxagx9yoAy4AGctiqYQWB5uDL+mTCCc4hxiStKHTAr
+SvVnDn/a6DuZQipFYj+oIwjsk44hzAurjxpXgqGd6Tguw5Nj9VBPgNYpjrBOaxzasaEZ2fY9FXL
b+b5TpNl4CU7R2wSzBFNYpIbIOrmRm3vLO0o0RmPOi44Ak1wBIM9dfHKDwaKNuvyMB9X1MK0DnVq
9w/dtSZ4gTIiLLa4PUdJf5xooC6Gn5k/LwskWRNxvhSLmLXMHUDY4LXj4HSgLexkU40lqyLWRYVd
kjRzhVVZs8pZaOJgXNtlMSQuRhwoZas9XdcQYsR4jj9MSgxm3ckm58aKNdesuvdEVBZqRlCRZuim
WBZZmkmPMv248czmlNBDwx46WdC2K9ELhOiiyz5KhjpLGk9F8A1ezK62D0oWo3GzoAPxQhSgSQKS
3VXaIAoB97qiuIeaEKoLP9XqfdTL/A13jW/2jo1aVRVVL6B+FPxNMmCmvR4r2Ds1OrpUfwgKtFap
BNOkZr/w0rPstWo/VNggih5nrWfDWIC4Do7FiaqCtvYRKeQYg4NBd07i9eCClESpu1tqAyrEJ3Y+
DSuqbRpvST/a7FsKTnF9erxs77vxyAZDcENJS4oevSG1VxnwosryUIfkyp4MnyU1cpiDZOl2TWMD
J7giW7dqOgxcj+2N0l6jW/2PxBFnCywU97CqxPfL5XYqbnvjnNofmuQhLN4zJVBHT9J/jNAUrHzJ
myhpK0B1/nhdetVNMWGOyuRZh+ROuWY3sppQmQ2KIwbmbE4SK4E5AOd5xuyW5Nx+NzzD0c/pUb0y
P8ioGvfvtBsR+T7cZIfYTCo2Yjqr1x+K3LHO2jH5y7hufVsHg0x8xlgNSXS8H0lsELn9bBD1IlmU
QglhH3eDr2Nkm+KHh+Jac1FGImVOkNi+KbiRJtSqJg8BVpF7Vv+VjV/6+WHMkVtJJHLt+uCNWIL7
0CvcL5sVSFOVoMzSySwdE+sfVu3TZfOX4Qgeg87jXMYmcKy6dRd6SJXP+XqnSWvGdxwwp0jQdaZj
SMibKQ4EZa8Dqxgq9Iijff5nUKuN8gRQ4vI8WPz0jqoLANq2raKlEbVSwlKZVQPugRIdMZoWOSw+
VgQMQ4bk5X7HOb0CEVapL1NCa8PAsWJ34bOmmFaQJmXpX16jHa9uqCgap7h5mqBJEjaVSopxYRHW
KFxuWvXDgnTlJJsPsPe89gpE2EdmWduRykGqImBnzasC/VYzvO4aJH3S57W9XfsKTVidVmlZlZdA
YzfZ868nYLSOz/qvHKWcWHHHyF+hCctU6BT1SxXQDPSNT93zxDt+9J92/Hx5oXbcA3AMy6Ao8CZv
CL+HSm2phfo8b0wSDORCBUfWFc+sQRk2K+6tUbZoMjwhg7gq2lyFtg5vm2PQetomt6WBlz0z9pdI
+UCJrAKbn7VCFPVKPsEQzWosK8bNnf0aupEF04FvXtnj67/Y4oseBVtUMIquy9BKjf5g5Hu7IAvM
p/zv0ddAQjbLSkZ29/Bm0QRTHKdRQbk0wEw9u47m9hh1sqe+Pa7UV4oTDFAPKwJKVihOwShRj49n
HYLQG1JnOJC/+Txd1Ym8d3DvYK6oSm0L9GpgEBQiJ9XuxrkdTSSOwvm5DdnVMsTeoMlSLLve6QVG
7AZawxxWOMPR9qxzKsvP2edRJsruGm0whMipq1uMN+OiJH1xp2CUX5F+ubx192KlrbZ+eaxNHJGl
i1XaCcRoPw9+eF5uwi9r6jKv9huMFlVXb7p6T7T0ClPYT+00ljWdINZ46BoXPDjHzO3PyWnyhhPI
N+9lbCq7fnCjRmFfUQVskjk/E8eqP8UpHmz1NRgGtKm+56EBommmhs42CyycQlxRjnpL0wJ3SHLH
G3g6mDt7rP3511STPHifgbzACZcSdbHLwewAx+pnKwbJlKSte19zL98X9hIWqeybEN+3MfUD+Qo1
/6Jk51JGw7Br5xpK4Q2Gf/Vf4fXGCO2ETm2PjIU3NjfxDEs/XbbyXTE23xcMoESsNGY97tmDhvFM
JH+kTfpZjeOjUeSHy1C7bmEDJbhVxUTdCbFx90C9hl9b1EX9n7fOsuo4mca4xBuNgVF70Mx/YIIq
fEgMycLLxBDtOK/bJCygMbVN3JI4NZ4DJxk76v6Bt1GWYL5JwUZKVKCkYNLO/OgetPb2DUZ3Iyde
Tu6frYxgy1MK7kmLp3dGcp1h5FDzOZPdPPkn3gQKL/KI/PZxbyV0UCDPeOBvjNapx2whOWHF7uLz
vlcwWJuofBAWp41q2sVd03iJ2R9mNfqKYF2SHthfmg2GuDRTZrMyBQYKPXmgGvm904PjCOzI8t6O
3f25AROWRutStSorgOESdTUUnt5ajxYehOPjZRPgP/rN+rzgiOtDGzUxaNo2KH2w3X5IbtUWXSTo
fbbL8CkvbBf1wZKCwd2NxEdEGuiCNTSxOKVB4eRK+6rxNCsYjfNMgqGUeDcZhODd6BgWSwj1eaQ7
mnnv9+Ht0s3+ZdXtUVGiVYlQ/IOo6g1nLSVJvNIMKQ47dvJTGPQfk7MSOaC+P1TXmNCEpp/ynD/J
zu79AGWDKwT76RiDqD0Fbn6d3XJOKutR/Ql1omOmgpvojtLHs119bhCF8MSsO/TDRkAMwRyrJEeN
PvaySRL7ofEGRFg0PRyNtOs5SO3Wp46PCs+cwlWeshMPjOvAuJKPFJEqk4u+OTayKAO1HE97LPfz
objFmFSwARoe6kkNhx56ULXIxsvspcZe2Y1wUlkL+BdNcJODXjn7ph/aO8WPmDdgcn0fxPfTFfki
MVRuEG82OYjr0JeIarA3ZGJNjT6acbT5bS0MGMiOK4xp0QPis6tIOqRl1xVvwAQ32YNxtp95+Bzl
52g8ppoknNi96m6+L3hGpKjmJe/x/cFab9XU9OsJ84bVB9PU3cQoJJ5kPz/xAicWHeWxTZV8Apxx
YwSc3xYl45wJe/L4HbSW0d/8i3H8XiuxI2OxE1WxU+C13nr4h34r9ugJtepBheyw7J1Aok2xG4Oh
v1m1FphGFN62c+KU1bNtHLT0qoj/95pEWP2LYIIPyVajMlN+5Zh7PyuvKVq2O8nJsmt6FiUMV2ym
qpoAUeGxkioNxQV+bU71ulxpiSl549v1hBsIwUlRlg6JmWgwh/U4VmeDXoeTLNDY3a4WKvqJjaJ+
pgp3XJQMKMqizkhY3hkojSDHJGCYacrHuiteKIkB90jJwfVuq4THTYYpTm3O41ZNMLoe9UyE3KZh
jOo66mMq7VWHDqRuHg9gW/yOV/MrHT2TEm3u+/wXcPHNxWxCfW5tgA9nvccgezBHflRcAwNjrztM
oXiM3NqdrmSVivuL+Ftk8fllsIrUihqgdnQ8J8UHkEEc+/CjxOvuW+MLCl/mzcmS2ysc/QjmivjU
nmLXpBhxWATjuUmQ3KTO/BR9lC3mbtS4UaewARTNqJa4IIDEZNoaiQM6OnUZjMm7NtqLaMIuiFdr
VvoZCpyGh3a9GWSMP9yHvzmwNnIIh7KeK7VqZPj+P6VB41ELlIAeZelFmbqEg7hPrUq1J8AYPXUn
88ouj9rEvD4LLpuCzBKE2wlYa5Q5LIFD5tt0vU7ax8vfl6lLOHJ1Ghqaxb+Pkc9upJ9V1C5PV+sQ
OyMfHITcvSbzg7sigWpI1zAuGOkJQaTWBh0vmeFqo868VYsksPRZ4hx2V2cDIUgVgoWLgN8GbjAf
3T6/7sDal4PFL5dob/+I3wAJEYUZGUuy8GPDuClPqt8F/ZHegVzmv/K3VKI5sdjFBj+Wkps4QSY3
1J3VQ2/pAR1T7uQSzZ2vtWN/xct5ajwb+FHABqe57r9V6MR8z4Opob7ILVbEWLVlzJTgl3R+GMwf
I986cWTNre+Xq0ZSjb7rczdggjfsjLnFowhWM8nZd2MJwd9ffWxGWb2SbDGZ4ALXVSW0SrlQC5iI
QdviZU925uTfVA/lOJ4MT2KkjK/2xsn3ZWUpMQOcnmv3Wl2ep+bBXur7bGWrZD/sG45ugQVUxaYT
3zGxCxQ2qdDgGD8Z5UOuSgK0/QQHyij+AyC4wzSdza5r+DNB9okMt3EYelPMnHn9PNXnUL/S6C3R
zu07aPthhi+wgitZzalYYxWwWd6CkzM/KlPvxGEpObP2DfAFRnQnUdb+H2nXtRy3DmS/iFXM4ZVh
gjTKtmXrheVIgjmnr98D310PBfFO75X94BdV8UwD3Q2gw+mpzAFjzLfJfEq7q2wmksDbj8mVKIIn
iRV17loVGSRDC5TvC6+zCHLPKfzBy0s0KJZ+dEcF2Ded/xlTzLoUuL7VTQdMBWd+4lyx8JfTfWLp
KY47V+keJerwJxbytxqtVJ5hhE6smtDD0LhXrKcK2fSiIXT9X8wYBEvYME2xxUx3LpcYWVvjJsOf
QXIAAsja1V3OnprvrHuqRGDLihVZtdAPYViyKnrCZmaGUhgQadEfo1xyO7zK+0MyEiFkCkbwgYa1
JEzHkewP872W75Qh8uXYjclE5uYjci2P4ASbUZqtYvrt2eN79Bn5od8c5GOLTqN8Z0cuxV21pYNr
PMELYiZd3Sf8VdSVtpeVhzaFWEbQ9T+HCmFS7UtB9cxsOcM1onBD7OxlmjodZ3a87PLxKn1HQ6O5
/r7gC6MK97XI4HcC9aGtHgqqRpg7NfGGu/6+4PTmvMrU1MGKJVPp59Kzmux7Cc9vVFlE1MGx6djX
YILrm8Y+tesMwmQOKhB5i0e0DwsXBdY+PdePVD7BCeJlIBtdCrT5AQwFoFW5yvfVIcVwq9+0KjQv
5LZZmYht2WARN984JBRDO3KB97LNUn9pH4riR93VvqQTlVj/ItkZSLDfIYVPshsAMdCq6EjOpGDg
rk+KZ3jpLvSoTqMtR4sy1T9yCVbMZr2zBmfEtpnpkb/GI9280qeflx8P25Z0RhFsd1Lk0mr6AdXq
8r0635M0hJuufC2GYKqlg0FXZQQxStA63Elu66L2xgqiU3nMv9DTIchdEky3NMKMqRUEaoM5kGfX
2tV7ydPdDFkULwmyGyp7T62gYMv5Yph6YQPQrL+1SuW2jKKUoDRBMGAmtRobWiwh6r6c5DGyZ5ds
dCf3SbDbUgIhtmZBjH72wpfidyuY+iXJA2tfBOnTe+qi4WL/KJ6YekJTQZFKOaypDXJszQ7vrmvl
sXbc6WrxzF21N77MVEfLtts9YwqhtXYZMmVuIeMQXWcqygHT+zj7FZdPhUk4i22lAAurZsu6ifGj
rx8GZmXgQJwhXYFhaNM+nv33mO35+4JKhG0Lam4V36+kzG2bz2DgugywvVRnAEEdnFGJlzZZkN3K
+9uhREOqrO3hKdw2K6/sciLk2Xbif+BETs9Mt3H+cW1AaMllZVAWiP1pVzk1WWXTlEBHwLfENjRd
WLekS4wiX3qYUlh9YNZ836V4iHchcYGlYITVmyuz7/sGMAl7aZe9Mr7EZP5xU8XOoogEc+GSRskk
AWOJfMzsVT7LQeFPB/sUHQ2wJOxUnO6k1fJD583FZQUqWNCUmri0q7Cg+TdbH6fs6a4HD8OVT/wU
fCcehpQZoEzWrN/efvXa0M3C6SUZrm/4PAbj19bjLd+ph5HRYPBxacDtRT3j8b+v8MAWmPVhBj10
CiM+JJak+upgPVy2rW0QB/k4VPGqssjcCJZuNZEQJvDzzvIctDtlVPR5W//OCMJVxWGohHc6ICBJ
fTdr6UnqMk+xqU4GCka4orSRlqeSBifBCcfR72Qu4ANMHi+vFgUibEkhF3MfKQhvOg2SRrq6Kxd9
19qmfxlm+wBUzmvGf8dq65VmmVuVU03LzS651w58JCzTvOLTEqAj/ol6uFNiCfeUvtSTLjMBZ+K1
NIVfrfxHq/+4LBOFIZxChpqUi9RifzJnn0Y/U/0010+XIbjDfOsQzqsmONTMbPS5lADRS/fpPLgJ
Bh/V4AGx79TwWIS/LqNRliP41VGJLLBhAS2JMXHlMAxFroHf3jKoJBwBJHIlxVkZRxpPQYQ34T4P
sqd0P0Sutg/dzlO/hZ6COovLohF75QietW9K5pg8G+EMBRjBj2lluEVNRMHeioWJThoypMiuGKYl
HrNd5shRrtqDH2u/KuWDQY1XfCvE6+8LQmhTNiy4mICLtP2cIISyHKf5439dp9cQgmsr7UgujRYQ
S8R+6dJ8bTfGraVIL5dh3l5IXsMIrm3ImYlML1+p8bnTPplDFRQR+Gf+8z3xNQzfsJXTMedoNooZ
MFnzINefQ0ZFdd/a52sAvmMrANQtldmYAWC8kq8Mt0I94R3POiwHLXetQL2re49Tp/G7AsXGveFS
X4MLPs6eFceIFhN79V1CUy8G2UUB28ejjwkR/nxNlka9vZ28xhP8HbqNhiFKIaxquF0JwH4/uZKn
olzT/l1wTNPsUBYl+L8St5Z+TgAJYpNvkYZXjF78Z8/wWirB6XHOm2XQsYpxOCDkwAM5lXRl1tZA
3FoJWUSnN0Zh63QhTEueX6YqBUctESEn3IPo44ym6IepxWJZKDmMBn/SbAzyJMKshMY7goPoh7lF
HQNAQifypgGD5KfG1X5Oyimawe/b/d3uiDPs+nmZcgyUHTDZ2NphkO4Uo/WwJ8x4e2d0B0O8LOdt
vhUjZRTJdCDTXP4q2UdpPF72dhtRE65jZwBBjY0UVNkxohh++DLgMc7neOua3wR8nrbsSvcxVXxM
SSQoNcZsoC6Ns1bP80ve7VOqsmlb1f4IJOZZY3zbbBQIlFV3VfKgT9dxSFxMN2pn+KJhWrGMp+Tb
lFyTaTUGditchkMx7iPtOS9nN7fB+dFk3pJ/7Ye9MX0mtmpz5fB0sEwb8xve5Eai1lTnKTbgVJ/m
K0wOkYPMjwIHsxvy3uNBXZrba/MwXEHyn7Q6RJrECB1l1gFp9A+daf80m3ZvqL1XtNXPy+JR0gnn
VRSOkTGMGlw4U90GRfY1xau0EQ/Htq2kEU6lAsaKfAUWMDR9fkTEu2hfIvmOM4mOh2/q4QpMOJJi
MJXWqg55MuRS8wjjUFIvaoLLi7aReXwtkmC+ttyg0F7hq2b60/dl9w+DWI+mi0/JLUYCenShJ4kp
WLAadX0G7Rx4/cCDeTXeGofMB6M+xv6an52f6e59x/t5LcXbaxvKRbWg8cJvvpv7xR/u6r16b93w
moX+HkX41KoSeye+03MzLuIqg9rrL/JVdywfwnsnGO+Hq963fiVu6mf7lgpREvpvC6dXxsBsy3pg
DkvyEtfdJ02jJhNQEMLV1mwz2Q5hZX7dfZOcZ9LA3oYOXymjLXiLJEeH95JgmyTpQbGPZb9z0i95
Ge+SieJcoUThO7hyTHWCKVuyCai5qw9WnZ9Ci6IoopRA8BaMaWYvcSWo2qoDn1z6nBbDzukr77IN
cxN9/ZB+vWqCoxg1DFIbB74refhZzyP5KjHD26lCd55tW8ckdx4ks/t+GZQSTvAblZxa8tRi/ZwZ
PIDyU2VWnlwRlwtqkwRHMfQjasJVbkZThFq7wmUS1S9HyCHeXFXJVEvFAESPWR61HHQ6Li1LcHmx
+O+8sEPi7TVdLLuJuLItLPfm6Ng6NwbbafNNlR0m59QMRJiQEkpwBY6Sp40mQ6gMIXg8FO8KBe+a
Ifp5WSxie8QLbFKnti3By/hLNX5nlfxJN0tCt7cfgmfP7QguwWKs1U1+PrVB/0kPpkNxGALFK33M
WiRbEDbKil+ZksMXduUVmrmo04hLZNxxspMOtJqI5um+eacEiVs/sV3hlUSBG7WKgpsIjSXprQLm
Oyz3aepbKqEMG4WDr4US/AMr7N6RZwiV6IEcBmnt5RiH6klPv0mFMOJD/mHclMkJ6xoUbj7vnJce
nDJ8XDx1EFOyCl7DTLSs7Xv8lHQZT3YmXw8RRXFH7qHgNHTN6kyjA4a6V5ud7DG0Dpce7k6n5QrE
5ZGX+gXKJi+bwmWLw3yg14pT5rFpgrMED1MzC10tiW4yTFJxl57qMqeAhDiZbTAj6nWYtoz5rGzZ
10jpSlTyZBsEc1PRd63bKLJ7Lc0oR2VRdCqcohl6qX0N+3OnNnUvr9lGHxxXzD8wYgVanqHtQ8JN
HR3e1ZHn+EOw/XSHdqfeqd/Te7D4eTxeehl1+0VyBhUW0MmssouQiPKrdDoM8nNuTH4xqp5KEcBv
v4xX4gleOE8ne4n5KkaZy27DPSds4KMAS+byvjQ6x7ZtXWfRtNfbpg8Dohcp37YpOi5270vtj8uL
RyHwv6/8Y61Uac9MvFsTA/2KUge2ht1lBGp7BA/s9EmGYjcg6MmzbuON6mRIthduE70norTaHcHt
Fk2aqkaNxRqyxI+qCMdjvM+y/WVx/sUbnfdEcL5La0+xPAPG/AjG1/JXNe9mDHXnbJWVcd3Mwew3
CKG+z9GeYQVHq82hpERc91j7WGcHjKgmjJdwEYrgIpAhTJUphe2OmNUQZsc+51NCidUjlEGs9MCk
2EnGPB4cx9NtWu6n4tCaoes4Py9vEiGLKriEMc+kNp2wWDlClxHY9hCgwDFJKBzf6beXwD9bIvI/
54rt1AOmd/uFmp4KVfFbUGJmk76zVfU+GbN3nUhnOMEZDFZvRtMAodRWc9P8akLUtB8Ia6XU+/fd
Y+UQQEo0VKEJlDIYMs+5Mz7zqtEosDw78tGJxRnjaTYmasP431eomhozJ5OwlFNnHMCNpCTRbq6+
/J1WCA5iGbqwdhg03Nak60xxpTTaqfm7IudnN6QK/gEZlsUaOoiy5Owqacz9NFHNctRqCb5A7Xor
DAcIkjcs0Bo5aLrmSXOo0msKRvAIKBSN2saCKpjyw2IcG/CXUgMYCRMSaUUdhE2TkOs041QaHYgn
Dna5azXVDamOOApK8Any2Cp66wBqrLSdoYPwMOn8sE92urMzqcE31FVBZH+ulWlJQIaDtYMDytzo
MT2UeyuYKo8xlP9nwXiQKNPl148L/khseu1mVjHDgeYpd2Ps8bdAeJR/zJ/r0xLQjFybNwcDJSs6
v1G+KWsr5rDvpx6vHDtH9ZzySaFukxSAoOVo6C6U1EKuS7VvFzUotA/vcAcrAQT1Xsw2RS0DLt6p
3H2LmuRLkqLGI6OS1Jt6d4YRI5WSZk1pizFVftQrgVIGUzy5k3kvoxVpcR4vi7R5vK6wBB23pVE1
JBsimbXmmkg8aJl9hRrUYnzP0bcCEm7CZcyiRZmxN2aEkhjNVevRtZUnp/m+UE0mlEzCsTc1kpEW
mKXrM1AAp9p1tZT7OPUj+ePltePq9MZ6ViIJN+EsVVjqqFzdCiUwQ9mzleLY4cmJbtPqZhmDy3CE
dosT2xRbK8uxgVrk4fgQl+a+mhlxYaAghPPOmZY+lWxAOMnHkF2nAxHn4AZyacWEk66TzSjLWqzY
on5qpMOg+FL4TVXgeuRdV11PFC/I5nm02iHBIYRtnOd1BO2OEwxfRz4tbXGxI1LGFIjgFdKo7Rut
hlA9bgesATWkul8SotSD8AlijDJU8qlOZb5yc+fN3a5oMxeturry0xkfLuvZdm7mvGpiqNKS51zP
F6yavkcgY/FBJXXVuSAR+NUeeeKCkUE3YgnFrLvaZpJaKZDOKSpXra6rpHUrnVA+CkRwCyP64KTC
gnIPdXnXtvauStsbDLM/XF4+wobEaCXac/NqYEjph3b70DbKd4kc7kLuEBd1dfmVLLYoxsLtVHEX
PCZRPdmnfnhEOgtxhuNguvZ1utOoWb2Ew3ME91B1Dtjo+QEeR9KhdJ6Aaclf06EI8r52s3c9z1d6
KHiLQZcUW+YrmQ7R1dgphxxcY3lJPWCI48IRnITSa5Xccqek5XdKUbqpPnrysoujv1QMwU/UdZFN
joTVM9h8y3TnKp1//YXqWbIYgVyKwjDTDJIM9hEs5wqVKLmo2vi+cFkIMTYkNkxIUOmLz/TbrtCJ
A2jbRjEZCf0HvKREUGxj1hUpHbDlQ3g3zp9j/YOhvqeK0ThDCEo853PcJTMg6upnqf7MqGobSgRB
a3MQIY65gu/r7U6zblElmVPEQhSEoLEY5yBFDfq7/DG8XaonC6MHCuJeSEEIyhqlY50XBffI2uSb
4CYfVTswNWou27ZG/dkMsQ2hz3M7dXjJZ7rMh36xPRMs5e8xijOEoLSDNY5d7EASy7mzEUOSCJXd
fridFcoQbrZdlcuJmkGGxHGrz3wAGwtCv/1SZihm4ERPVHUStWjCQSaV6lJrJQBj5zDWN+N/b3NB
TH4lEMdfnS7MlPWsivD9tvgZOY/qvOum/Xs2BRzupom2nTedGWqqS5HM89VMPsjhwaBaZLeX6Px9
UYRIMrIkRLyjd56a5Ik5u8u/f/vMOH9f8FNtONi5VeL3p5aXYRZUWvgyRrmx4l13yzOO4KyQcOlm
VUJQwBhabWcrVe0VLH6xKqpLcDvJyln1/3dHBLfF+qgabF6lFZ/6gB142+Nya+yXIN0h7x5cXr7t
mOEKTfBgWtLWYcmwftmpO2a7fJ8/xDvltt+hpNOrXuZDsrc+XMaktkzwaEbDGjtqIWCo9UGT2m7X
l0HT9549EfX/277zz1KKIescHcy5LkP5omXy4vqL0yLm9r6swnkJxYj1NNQtK3mOM9E8BZ4H9dHg
K/HCQza7w+zy2ku8eUnOL2IZxRD2nDV9GfJMMtNlb1ZUX6tZIKW6p1DcHps2jCG0JpL7lm2/4WWt
0ibpunb0FVwuW+kFLMCXNWJzn8DboJm4tOCf4EdZaU9mkdYoKA87t2meh+JHqX+9jLG5XCsMwRHF
utlFZQWMBUksefIMDOLAEOh3MOTBZ6O618KtydEcURtmqY/YkmKx5qy9iVvr2ITdLqvk9ywZOuVR
s6qgVc8WjEi2s07X6hHTZqz5WbYir++U7848/h2M+Npt1Lro8mwafR00R203vpTq9FSVVHqW+7Q3
4QikR/DPtjBWRPR5Q2dPDt+coVHcsDP3Tb9r8uXGWQ4dFZTawjJlzUS5poH/HAErTpYyxKhWmGUx
u10uuzqiH7H6oZmOTf6Oyxvao3UcrTJ0QQzrlm1cSloFZUCv5aPTjjcV3JwzUAUPm2fGGkdQ7rAc
FbW1G4z7BP2eheFU1WECueXvou93xQjWYMKRaxqFEekqhBozlOTEgTnHnt48/XdzhUPgbahgmwcV
5Ourz4jZe50+F6Nfx+11OL9kw7xvMDq6YMRjcMv3wK1pKMM2FAw1FQypXlSmZ0Y1otanqLx8Qg+u
FhU7MCcTz50tB8TbRGUdDypdE8nWOkmu0lFeRl/K0BtvHeQ5PWlT0L+nO2ONI5zo6qhl6YxBb34y
JockvCsb+2RMRBB5c9VWwgirtjiTqZfTb5AnZdgN6ZOsENd5Yr3E0n/Q+ehOUQJCczBibdkNeuhJ
+k6jbsAUjqBpmpHonbEAp1isPZP6Y45+Ny1vr7ucqgredD3nVRNnC2Ks6AKifkCpnfacmdm3cQy9
SUpvwjH7kTrfL5vQZoU8PJwK8lHMKbNErrEcXZ2tkioYP1F53am8SnwbpEXeEKhoLqCKHLY14gzG
l3n1VpFCdCqq6PH2tfjFaP1ZiV3nvw+Rt9FpbZk4xi1NkUU+qUSRFnTk49BDlOhmruujxP77DJ7X
EIInnZcYAd4YB55k2IGjBt2QuFEzukaxn5qX92yQhTuCgR5OXpL2es3ablBRQZbh3uO4/wzVsE/J
13+46P97o7KNUXWailYTJC8dMaCTpXlhT1WGZ4X0tVke0yTxElUjbHbzCb5GEbTAitWO1SpQOn8M
osN4y/lAItXl7Dr5LrpzPhBLuKV2a0DhNC/nOsmqEYDNfC9pn6R2b7YeWr8j+9TNd60dJGCwmm51
+2RLDyAYAs0ZsYvULxD8raYw6LqEXxCZ13HzVId3LCQC5lzpxOuRraBoUccAFkX7veor28q0xmRZ
nqOwA0ygcetcz8N/n+8B9UCzNWI8MjiExSaJTDI6jDlN8ShD02B4PS13hkSctFuOdg0hhGfGsohZ
JjOEdzXlW9v/kjCMVHYmvMiWZ0IruOG8WbCVNIJhOaEVKZOSQCs+QxVBvmwfkwaJE32nHjIPZDXv
2aAVnuA1yrHUm6wGnpw8D80+678RAvG1uSQQV8KVBqR5MjdoUuOV19Z3zv3lgDwjfuTMyu9LAq03
SjDizppi3JdixGx485bs6/PkjgvxNt9MnaxRBMs15maQFRMiaU9jwAuVyht2M7jxV8VTkduKdvo7
LuNrQMFQy1kLWZRDxevyUz/e1ONzRc1F3DTUlR4I16JqsNQoaaHiNWKO6jwHepy5l1WBgBBfZOj5
6fQ+xbJZbTAOx7IirHTzLbFaJjHpaA5WYpvhb1X7Z1/YRwZlk/b5zvEVIpu66TzPCybmG8OqL0oc
GXA7zWM+HarkmVEv5e0zaYUhOIM4lRjCnBzjY58H1e/x5KYvfcTj4h96HeqoJRydmHhcYquZZQWA
6K3ziirx88Q4ltN1Sk1IoWxIbJHAkM8lryzsVfU5Qd0VyoaW53SfXVsv0oMW2M8OGTCkZBN8A2uj
0K47GFGOvPeYBd14UpSHgTIkUjLBO7DYUaQoxRryoxzjbn+PGN2xvfYyfk4/YBwsOaaQMizBPejS
qOesx1oO9kcNfKhJ/Ouy5W7GWteWJXiHJY7LIf99Kvl4Mqe3XKb0xgnmO5jXgxKo18WeCg1clgqp
wtcHh62iFhg1OIhbl3d1cUdmwC8bsPXmnc4WqSlnfD8Lr7ruWrY+TgbhIygR+Nm4OvtKs9THmSt5
16bXmlGdBocKQFIQoouIspppDNrWykHYYpoRcT8g1NmS+Q9YyRAjVRSaIQDkvdy47DHG/Bb73vEm
cKK74wkHHtlnS+2McGVw5CUGrTuWTXPuyuqU1d+79+QmzwqNwN1rqTBATwlt7ujkHq3rC+ZMpR2m
G5cBYTjc9P799oML6mucepKVCcbJnQFmCZxMT7mecWVI/NhnnvYQ3oVudsgeoh3lySm9EHwCysTz
3JmwhqP2YXKe9YzIKlHfFzxC36qRHqd4OyTZrgGn5bK/vHKEDohNPV1paZ1S8A2yy2vFinaWMsMT
VP5lGL7+F/ZH5G4F++3EIq4HZlIdS0xaxyvdy0LL1fo6yHKK856SSnAISi2ZGsZR4nzFoVfKgToV
nkMlLolrw5vM6KQZuDM43O1gwqvmgzoxUH/oLtrUkUkuny3iPkyowm8PsvYQgxIhFww41GfezmNy
M6qLd3mbKAjBI0y5pKktpkihpuNYqQ8dFRSkvi+4g8hWh8jgN0et0wMTpaUDCMsui0A5UjEXVcq1
AZp0qJr1VByVD5yZfXqsckwiDd0Cldks9sy/ejeAq+O190mkPp7zFleezrmpolNS3KKJ+7JY3M4v
GZDgB0LJ7tSc6xrmnY4lyE4+aNF10jyn+vcqvFXLz5fhNpv9Vo5bTIyqitKylN91EubyGlAXsyt2
zXVxrbu2y51pfUTu4EBSMfDbxgU5xeQYm4vEwGAH4GLSHjbtwKsZnb1ODoUhPJKYHB3iLgI9AtRE
bzEUpr51sht9uJbHIuiXb8RicndzSSjh8hDm0aSF/ArUwFHgXhfYhfedxxoQCPioEspIGYDY5CMv
i84K7vzy2ZuvLLfBe4ZbgQzCvu/OQ3xNtwsQ/lYV/MZQVYNaNYCcl2Nbf2yim5KM4/FFurSIgu/o
MgkVSBow6tnjrMWJPxycW+0WMqHjghUupYuEsxJ7fcZpUUOVO0OmHiL1k1W/Jyz459VpqYLXqHLW
6E4NDVRn2c/kxB3qBnQDRFKJ2hrBcSBNxrSYRwMiWfbzSfZCffIHZyZODuowFJt9hr7Vuo6rQOfX
mcuZpXKvc8OnIZB92aUnp/4LoIaxjYhFImcmCCaHRhU2C25G8cnKPN6vK92iECbzJ6/GhMXxG9X5
zxXsrQL+ARQL4PKpS7RpgJevNPUwO0nQYSZWgtLB0qRCONubdoYSMk5mGqJ3xQZUghzDMsdBYU13
qU0o4LaCn1G421pdKEB7OOvFBBQr7m9GKQwKieJt+ZdY0RlDcH1lnnddFgNDfoAKorc/vZGP6XEJ
cj+7obrAqB3iAq8EstR5SMr/Cz308p1m7ew490pqagQpleDv2MIYhqFAKgksoQaGLXDCQ8djmHQL
VoZmT70yKH0QfF9kloYVJnynnCu9ug/jj3FJ3JuotePn5WrtABD3dQ5zYnno5uOXGqXi0+Q5keZe
Pg0prRPd3hTXw2BAFkMx3Wi4a9qG8EUUgugZCiOXe64GM1ja9OrUGzGBQOyHOC1Uj5tUHUMgDLaE
1PmTpKQPJvVmInbkzYjQegJrqMrFSK5K5ViU32UjsNXD5e2gUAQnYDt6wljC3aht7iT101h8rFq2
UyX/Mg61ZIIjkLK8S2v+kO0SHAfThwTzBJV3nXV/nI0p2L+uTM5oZcAY5lvMq0vLyDMHKv9LGb8p
GH9nN8oS1kCRr7L7fj8chiuQlLsqxo45R6rYk1o2wfLTWF8KM4ISZJrkTamX6La7qITtUyCC7TeV
E8dNB4kaM3Fn6RBasBuKQJoCEey+UdrFkLgPS0bNV/PMVaXcLaZvl9WMsH2xWEeuUDs4xBCl6A6J
c1tQKUpCCnGSKYLbSCZjRpvfpC96+FPNZDdEAcBlISgQ4fi3x7DV7QIgFhjdayMCoYJ2W9omAUOY
viWYviJZ6dDyU0w20RCp+5F9JxUxpjIQLoYSRzD9Ckk8lXFvOdr+NN3VX1hDRE8pBMHwzbGUkn7G
gmntZyaprmT5aCcklosC4X9fnZBqPBqzJkMMTW1+zlV3smrnm9nZRMSPghEsPqtYbKYDZCk7yx3K
g149KIzAIKxEnFoSR5OaMKBgO540XNcd6m1DAQjGHprKPLUOhJC663LYy/3u7yxEOOLVekgcS4cA
KHAOTKZez4v2UpnPl1H+5Sn950AR27vr2QkjUM/zpDpmDH1Nr9Kb5TH+xOfWmNfMz7yaysYQuy9W
WaCqrMsq7or1sdxnzeLXYXws0yq4LBlfnwtvGZF9sgtHu7W5G5Ov0EBww/b58XfJ1/EyDD84LsEI
lj/rdVcZOmBsw3bb8hsDjUVcze6yfMwYdbHcXDpdx/BvQ9V5ifVr+2Rtb6CUf+Epmgf76+j8kKgu
x02tXiEIWp12+YCGURkvwDoJljR3y0m+eseKrSAExUala4YRZ4CQUZvEDgsobjIDk8EOqkGowHay
8QwlXmIHKS6nuAVUfBp2Y1BgFIbkzffRUcN0WH3X3WR7hzgJtu9OuoVqNt2xTVMMFOkzS7suGblB
8dKBmtd+nXgkTEbVjfx4eS23FeIMJnjSOLXzvmgHhC/Nb1L6MKuqa4U//g5DULqqWAaU8QMDbV5u
pWBchO14VvLp71AExZs7eZAjDcsWqh+M5C4Gpb+RWMSjZlu7z8slqB6L2z4CIweuNmji0LNHh+Jy
47/yjTc4b74YItKSSmO1BoBMNV0FD/NGygP0k5ycKv3aO/UJdV7EmU3IpAk3qWSwDA3lk4AsHxzn
Nqs/Xt6Yze8biqzoGLCgO2J9ZqQNJtOkGeaKQHxaZ+BB++8DbVF3t4LgP2F17WhSmbEq5CIY0N9i
cuP8INfUScfvem/2ZoXCbWmFMo21rMY5nKd0WHbGjl0NrhEYew2U0hLZmEStmmCYCcJbrEsneJ60
9dL+YWreYy8raQSrHHu1TnQL2+LUx0L1WvVHTNUcbN8NVhiCTSrlkoc6AoKoTkOtxuSzQ35l36sf
0Eq8N0vXQHaEyjORmIKJ9paW1GaMXeo9Nd8rOz0Ij+O99pJkoO7CgNG7jKTK3D4m/k9O402nej0r
mjTZ0L+YuWg3XNwCafV0v+zzUxNUGEp30oL5QA633dYRXTdkXcd0PTH6oWWZPXY92inBbvEpicA6
nsyEc9g+jYwzBjeKldLPki2XFXKSoJnwiyPnUu8OyyO4e4y9yQcTErehzfNoBSfchiLDsBE0BJyE
kYSldg2meK9hPeHGtwPjKxjBYWSKE06lDKao/sp4Mq+KXQnS2HZXf1Z372V3s1dwgudgOGVlu0KX
YS0F9XDQQUgbEtcGauEEf5F20tjXGhaOFbdh5pbsPqLaXLch0Lto6qqMcW2CZTXz5FgJpxKWNCSL
d1H8saEGj21r9B8I8fgbm7HvJr5QU6TcVIl9tcwfLp9GfB3eOvEzgnDamXqvlxrOJFTbfJScI3NS
H6y27UyRd23ioPdKVTVHR0W44F41uTCnuIcbiiZEJI1d1147Sx2gd/ayPJsrhuyOo6Oo3bTF5rhJ
N8rQZLgwYAzlwO7K9uny93/XArxZMPRR25iZgKmD4jtYMYrBnGak4MYrVOJ64UP7iw8olYLwYN2E
T87sKgHnH6ZKObYd+QpYODxA2pOqXRfBu92ln5QdO2iHEMTV7NhkYJvtPLrMb1PBV4iignfGWDYa
R1TSo9GzPQbK38WsI7wPASO+mNPUKNAmjMrwygHbQeXq+vcxrynHTaEIih5Jshw3EVAY2lsfmuO4
r73SwwwR37opY0yd4o6Oyi5tn4TnJRQfzVIJojK5BGq3CytviH3VU07IaO3Vp1gKFK4s8BxkBfT2
MbXCFc4NU401reI1EZ2PuIDXeuG9FZggGix3zrF+j69dgQmnh9o6dT01MIla0d106FwHTPuKTMW1
N017BcN3eHX0dnaSdLUMdazrTwre6++KOa6+LxwZQx9FUsPT3mn4HC37ov0WUi3J2wftCkNwg0zp
y9oIoQ/THWgKjsXOvs+u28//1H+hup8I2lFKL/iMwsyHKTMAF8/PY3Vail8JRYhD7YrgJHoWjrUx
YPOL6mZu3a76dNnhEt8XWxOiaNCLkTf41KBD1+pvM5Wc2TyZzlsitiYsWtM0HY4MpP4wAG8+Gej1
GsZjLBFXOcqBi20JrbXkedZiM+SH2VO9apfdSXBApss+8FRQ6sd/t/viS9MA53U9zAAsii8mqNCt
ylXGv5VKMP6yjhR7KQDSh4HxWXIzXPXhVb/np5q5fOTU/8Orcu914QwWOxSQSx+L2sKW6TfsE29Q
mBCGMlIspbM3ryWfouShVETwDHU7Fa3TA6+TrhJjLznekD8tHbFdlKYLviHT4mYseHfCJH1V449R
/nDZkigpBGeA9IPU2PxMYFb0ME5+o96OSNVXnfGXQIJLYPGi6GUCQUbFWdxMsfxEZZ6C+X4us9/D
gs3JWP65j9liLwL4pRqW2DgVnLn4hedfMM3V10pyiPvDZU9qiy0J9oCGIrsCDMhn1eJxNh4rqmec
ghCelhLorsGNxi1pcY45mk5tCRfJippxRsEIV4MQXX9ppUCSrMDYpU5/ZAVGyFhUkQBx1KHa6vVx
PdrzYivx/5B2ZUtu48j2ixjBHeQrV1FS7VV22S+MsrvNfd/59fegPLdFo2ihx+MHd0QrrKMEEolE
Liep9XkVF3vCkE27BG+4DiKtW/CB2vxRdDzJ6OcbB6E2F3B0JkAU1NRKZXscXjTeoB+uWIwtKGdz
ycwGIIpkabndB+JNjrJC7auYez+brHlO5HW7YLCNCrXWxYKiYsPG9bZabiMexRk997+3pobI2AWx
X1GMTO8l0r3qq7NOpyjyhOgLns/Wqn2+boQ4nqnBTh7RKzHJhBbS9I5oY9qsXfxNO1a0Y+UJ97zw
Mcf/NthehTAL8SeCzcMgOr+zEgs1V65027or+kHfFmQQ+i/XBeTsFtu20MshSKRp188gGSetBX95
Mf1vtuh9iTd6XhZrLeoCIJrqPjLcuTuLPEeVJwVjJHo1klOD+qkT2KnFtbel5NP1deIdpHd3aSOF
qQ9rW41QBP0GUwXwhA4dzVV84i9OgclPPCoJnkSMcWgFOdFRtAK90/5azLfifzSr79XxG3HqYVIS
1RAGZxS+jgUGsxGQ606cWa8cC8c2KjSdqiTrjJ2XlNhS5ScyD5Zi/ri+M7yVYuxBamRRLFbYmNUI
kuQkqxyXcf/7TUnCcdRliSWN6FK8FRPao12NNdhSe8fgjZihntJHi3ZBYG30lInT1CDVD46re1VH
f40yuilpbWMpXvSax6SwvysXOMZxGxdlqIsScE2dWmv6qshHgRfP/M1xuYAwu7LqajiotJZ9OJK7
n7we6bfBq84/6Qd4idDfvFYueIwTJ/RFVI60Sy0910FnVcfKlx7X2+xcBYa3HNTH9a8/Ubt/AD/U
SjdzKZIVq5iUx1p+jgZOxyfd9CtKoTEBILhvnTbSRlnQE9qRZlq9/irEx567U7v9KOZFEMaPC2tz
GkvaGi77oa+At3n1aTdK5PACIjyJGCOdJzPmTtZYMWMJVt0vBeRgDauaOE1kPBh6njeWTepCsxRl
Kk8xeel4mppDtDYYJcBxDXg4jIWO5zUvyh4bNK6VE4bfh9lZIg3zMThGlHeUNPpDNgKVmlwKeYV1
K8+0B6Dwia34JYKoBcjPB4uXJ+DYO7bIpC+6WatywAmKbukGKLx5UzTpWbym2oxtiLv1P0XsVOOo
QFEg+Pxmdo5Z1RiToEUNHkG0S2gcLVPEoOfIAlOxXyVgpHi+bgw4JpUtNBl0tYsSWsMaxTod2hmW
Z7R52ddBeIrAJgxb3ajD995C/YbMHu0Qmg9ykLewqquLkmOnO1xH5InFmIaoBsFZQY9SGpWYt3cI
Q8UqTfc6yG+c3n8MkM7YhXBoywhe9uicJnv1ZDdxY+e7iXzez6oZ0+k4FUi8y4Ktol7DFVyB9LJo
ndlZ3+dDLQgFneS76ix7lTeghdK7LiXHWrAl1V3bIWVANQTBhhcV04OlQrAVoTpVJi89yoNi7IWa
K2oCmgDqTozHrja8KVTdcaxcQSk4e8dTEMaV0Ot2guMIBdFIUGlgjwtGXmMId7MYa2GQOFpz2r8t
PQlPK+bCuxkYrXurb5EmtZoz7UbhzZvcpY0zLpciW2Q9TXHRCRpAw+VQvx80/RkDxKqz4Lf+wDlm
v3lk/nMC2JLrJK4lDKbHjrWvZUCdJRyAdvlp4T2eGeFYX8I4Fmo1xmJK6WbUYrHaxFul1SkTZyTe
1DeeNr4svFJMjpawVdh616DFfwWiLFfWNDjo+LBSrp7w5GLMyBTrsY5lpJnOqcDzmZyE/v1+iRHg
jRJrPQqLrSEJ+qrYqWs6mnP9hPMUlTCOhwLuFEOlTTmdOyOJlYOZAWQtq4+JijSNpQTX8XirSj/f
uAUJHr2VTLktZsRZ2q+ScJvzSI93bxxTRM+9Cs5OESy7v2LkzdAsi4m3FSpjwOOjfae5ufG0Pkyd
qxxFh3/y9ryPLSKziPo0IhJLs2YpSvRS5IrLmGP9eQjMulU1iE6iAQj58lko/+JyafK+nzG/+dwP
CBjh5Z42ptO0vaMJM8cl3Nv67SIxZlcuNEUH8SzshfxJUg6t+aTz3qQ8CMbq4uGuiXKKVZrbg0Ru
ovIu7jnNmVztYhy0fjKFuET5uTN6Bhq5P6EBH+yc/TFvaH+rnXk8s84Rim35N+puTDINgF1439U/
WuMpXt6un8r93ddMTFzWFANE4b+eGHMwsXIttmZVz4kR6Lys7+5dYYoXAMYnQ6lareY01JUUrnpU
3cgV7EywmtcqmP3aVzkNZ3tWdQvHWIA6mrpBpClZWkYvHWgZvQTuD97O/EYXLmIx537Jw9ycC7o1
ruTpNu3mj3zqAupe5oUur791XxMucPTzjfFMC0XJBwFwykDj4jcqxiYI4afrusDdK8YUyAnIA1Wa
Iglv6tEiXnQ0zsOr6OWH1I3+KH+63SrWKoRdoRQ90AqSO0q0fh1I+7ce8rKLPA1nLANuiahpaWop
G74WY2OVIS/FzV03xjAIEikXQis04nP3A0GJAx2XrtW27P2bUCtHF9iUPZGqZBhpQmFWYjuZ3bTN
rLDjZEt3vYPN7rB5+7gQdQx4xrKJtb228A+oF2s8i0HvdjLqoVqbPwSe6hf70N5israiXLRWV6n+
Ffe69irW5xgRl6Z1OXrOUQk2cw+a4FAzqNEbFhsdXU5sVw+F3x/1J83XjrROmKeEu4/GrWiMveim
tRimCioy2YiRn0VXOpDIIi65KQJylJ0FkC2va5FnpdhM/qhKaS4VEJSimrFbg2Y+9Hq3NsAzH7uT
xZOTt7KsBVEz+ScFIFL5soQaBe/61vE0hLEZmEKnaSH1JGQ8gElxoy6ZrfQIm/GeOOwhU03V0MCp
oymKoegKS5MWY7B5USMZaScIKL0puS3k9oiCothL7HG5k19Fp3zgn4B9WBWTSRSNqKCX/tXOL/GS
5ZMaLuAESe1efJoAK6gP1xeR3aSfsv0DwkZ/QpDml5oJkAVU3BVJrTrj0WV8MIksBuNXiIugLKIM
jNYE3U2BEIlgE1pCQqviE66n9MFcsXiM6cCkysxMU7yY0spKboknnaiu95ZqlW/acbjnt0x8eHOz
kIyrYSyR3mshRJyOZQwmDeVAiEWQbNVhH7lUl1Szt7aRRWMMCAmNcio1oI2Sbpfj3634ZBTnrBvt
qJut6wrCnjIWi2rpxtsIRzLn6wisYvo6S7eaHBTKj/a/Hcn6E8XAcw3k0Qr+8yvKikmS8iDEqw22
Pm8qx+OKssDrguwfpwsEY47aQehTfUhWuxPOSeZruQtin+sQHyw7KwZjkrIxmcg4AoPaWOk8K/ZP
qp3aHTFj4/vqri+RV3Daq/eP8EUwxqlJajNTRgytsYX2ueteZd5ACvrvP2rb5fsZOzT12ZTVarra
BpwLScytNaks/U2fJFts7vq65GgcZ6PYSvxan0dNKIGXhPex7gtgnedVUn64DJmNYjvPYOhJnxnA
iM89jmvpgVpB/tI4kq3Y49+lz9uj39jAfxZRYWySpC0hAUkpWjd9BE1hj25Me8C7R7rpfcHhBpTY
xBgrH2OPlEYUx7gDHCVqq73xIPmyRwsfeY8fjvIpjCkyDExfUWQspCphiPfr0nAiHtydYiwDJoou
i1ZRgBvtjpbxzify+E68+kYp7nhM8L+5PC4bxZgJ0MguWYQRInbnJo/U09UnGPLs3AW5W6Pbznjk
Do/nKTxjNaYyntBkCOMnHMjT7Mk/YgTgQke5HTWLEnd3T5HHi8C9l+NcOdUKYzVyoiL2Xb1rSHKg
8T7Trc46On25r36eeIz9QH380BYdVrR91b6359WZHt8dXpSgPCjHyE41S8SYOo4pphp+RT52/Mys
T6I4FJBvQuOI7Da+QiyztVVndHV0jwmK1fGqx3i6qjKOzoqGSXORIKn0VNNBcpR1NPPh6gzfKVN5
xuW35SwtO5BmNEYwEmQAbAbFK5bWFc1Drn6+vpScI64ytqQv5BIThOn+TbWbqO2xi2LnOgTPPKqM
GSnUKlNjeuqiBXxdlD6wsDs4oy6KSQ78Xj/uTjFWpZ0EYcoyaAedc/Iz3m261F9DF55vOiYnr8/b
J8aogP1YEkZqjhPleQkFR00GK10j+/oq8jaKsSO5nGpLR4WSy1OsHbT55fr370qhSJgiqNB4OvtU
npDnnMUqx5GSvkxRby2KOxHvOsa+J70BYTQh02U5E3uALKJfvnNjGs6kH0SPssPy6gV4EtHPN85t
LU0GRr9lq52b66NhiFbVVF8bZOeuC7UPoxomkQn+YpPfiak3GYhjcIcVp9Z40LSTlHKcQB4E41+E
0rp0VQEIMQ1UclbJQeGRoPMgGDsglUYuTAnUazBui+xUV7eV7F5fqN/s/mWlmN1Hi2RddtRqZ4Yt
fC+QTzddo7fHH7R5Syacfdk7MKC5EGUD06hMdBj+uv1LXeJZL6BkOppfRgwVWTjHnt5s7B20/X7m
jm3qwuyFWFpsQc8wae8tHdCspfhh47Qoyl6DfvnCWT+6zdcQmbt2MYR4MFdaBG5PLi35rewCk0yJ
X7qlz3NcOMvHdhOGmdCsSQswtXzKwIkfBdel2VM40IciHSFrhi6xbMNCq0xxr2uLPUufxv6EXKwV
T8/XMfa36ILBnBs5KdOyJzpkII5ZBJn+YBQ/siVAi1oQDrdS9P063v6aXfCYQ9RKQrjmGsXD1Ajh
EI0cf5n3/fTzjUVLqlIejAzfn8+f1/RO541m2l0vgkmYuqzIYDllfj/JTcEEhxdiYf15qb5F7dcm
OUeapbSxlYuvTcxJF/LwGHmKbArTIVERywn6IDuqAW3+j4+8BxMPhqriZtlCIhDVjBUs23sNQ+JP
3r+pzaAG5cPx3Kwe4weUcpijDBurV5ARS/bZbB6SSbSI/KwLEe8m3VWFDRhj3cxKJMLcQ6afaany
rvATGxxvtmSj/OTOdITn67rNW0TG3NWqIcazCXOn+vRJPR4UX/UKjwTXYXbNwkYu+jM2ewUeFEEP
FcglKeOjOj0uk3wQkPu4jrLrIuoXGDa10g9ooq807JXs0+7z9o5O8iZuEtD+ifxvg5Os5EjF5lj6
Qmm1UAWcEd6Gya2QBQ0vkMMViTF2jZIhCEExNCQ6QLxiK5/HE7GroMRwciHgNUV+oKmnUYjtEjLG
QgADSySHUIjZo2woFUaTx44atC4K1ZzpVHmJl9s8n44rJWMy+lxBeS41UfQOVMDonjwggWmD1Mhu
vPaGl+bYC49thWRMR9wOXdVTPZnWlyG5y+XSnoTH3HwyB8TrO150bPeptMVjbAjGdAhIyAGvcQ2f
knTJXzqkcShdfejyatM5NoTlkkiiqp3RnLTYouaNzVPG5XjgqT1jM8p4EdHWTO07GoZu8+cyoAz8
hf0YegNqnR41lFLwDMhumHa7hIwFkfHcnOYRFmT04nty6m6GMTBtPDlQltyqFixyDpLoxb9uUfZF
1QiRZTRjgGLtV7sVmWtL0gaoaSG4RDG8NBRtOeNlNPe37B8YtrhfijJjWkp4AKR+aNXCWqOn63L8
5oBdEJgwR7nOXSZE8MuWo/BkmpbigZvOrV2h9TDYC9wOhn0dkScSY7fKGKX3JnUEs+qUhD/q+u1/
+37GTk15OWVKBSWUjRChlNghFe8ypl/x8ea/rBljlLIk0iOSY1eWB9mvA/RRn+pv8Q/E/Pz8CDaC
yLouEkfZNMYqdcaalUmOJZvq71HzkoVvMW/CDm9XGEMUTzMKumNACONtoT2G2et1Efa/38S8ZQwQ
gPfP+C96qzTVWi6LjeLj6VlqjPwV48Z5M4n3tRlDg8G1qCk0afzrsVzzqJnTCTCjt3q0QLfCPa86
WfBeTX3iMXjs2+8NHrNsUyVFqKoDHr2e3vlCJiuzVYvCpV95YxH2bd0GjllFaVFTXcJ87HcvUDvn
jvFlLhBWRmGn07+EbuukN7zae66MjFUXy9IYJgJQ9UFEM7JkpQ657S2MnA/4ZZfcHWQMa12kUlIq
QNOsPFjeCxvy04qBQrJFGV94Rci7R+uyoqxjGOqpNtYUrgQXWT5EltE8l+OX68rPA2FsbJ/Pi7hI
0JJIeohGBZO4KteIa46V+M3S6aiQlWRCTI2xfGuupKFEhneXvXuv8uqtJOiP5EGyKxSiIMr3J3Jd
ABk7mChtsrTaSF9AtRXF37X/uiXj3ek0LgjseY60uIyrCcb8QQUFvHYIg/ZQveaf1k+ytViR05z+
25pWFpI90nErtdkCoTSMNO9PSwoavrDkXIK/OVQXwZiTXK6KNBECwaYH4+ZnkFywWyRP4EzHLq+J
d99536wjc4bVolRFUCottv715xzZSbfnQ+SvR/27YufIomDIr8OlWN61+htY5jDPndCv8gTY2fRF
/SUznq8rIG8Z2YqXutDjIZKg8umZlrpTaqrkhs7NUr30yE1D7SViEcLCtAzQkOoKW9iwrOuCyQoz
9ZVm1JYlx/qg+ZLLryrbX7cLEKODei/3pBIBJAh3ZHgZeSS3++tmyqYmi0RTdfaBWs8NGmMLPAWW
Y5u8jxAyHGO0M9TUigfTSXjDaehGf/CYNniM0zcp9VgXOR6PcVzbIZGsvvqejQSDa596FFhnTwrP
5u5bww0kYw2HvmmqMAPkcswe6ZTu+jOSlBrqlGj4VAtGnv3d3bQNIP18G8pIICEGWeGMSYh0HYoi
xnwHzHg0PnGUntqGa4vJGMV2KLRJ7gD0qlkoI6NVKf0h9O7Ji5BZoxuhhDN6aj6LvDL53WtsIyCj
lauRTvKQYEWlu8kVrM6uY4v2tKjW8jqcI5vWxCp/XRd2H1NHBTvGTqFaj7k6uyoxMrOCrE14m6d3
gxJZMs835WEwytnk5oRZFpBLrO71KBjitzxzr4uxrxsXMRhl7JUoW1MKMao/MuNO5XEU7eZadKS3
/n+dGOWTh3HtUI0FP+Y8vNWecCvh0o8PhVP73KoK+mM/6t8Fi67nRtGNAZTCM8YOwMlGj9gDhnHe
6sH6SE0h5jGl/PcPVaxrgIziLXlK5hknyTbKW0V/HFK/F0tLkb0/2STTkFVRRtJSZu7kZRb1Vabe
NQnf5iK2tNm/DrCvaBcA5haelGUoDVwi9lB/IrKbCV7bcFKHv7HsFwzmyiWLkFVJCwyaDF8dyUKJ
jau+MxiW/p+9f8x/0Njyrj7qokJJkTVS7tbXPsgxl7U/pm+r2/4bVkh62D/qwQWNMQZZh86CfIRs
mGaKkCe9gSNf82VHPPByCLx1ZGu82qjvotUAVpm/z0CMW/SHJ3Zj4m3X+zVKiTgx491iJX2zloyN
aIpErgq6c/P31ZMc5bAe0Hz8XYc3g8CZM3z7oxKXLSJjNAYiJlM/A9F4QWENSstoe8Ny37q0lvdf
eKH7huOyf4zhqM2ym3KqLcvD4I6BdAKV522NuAkt4gnt9en6cePuIWM3MhRSii3VlwomQ8pAWZqL
L13d+HPfTvawLjelljypYRPIYh6BZlTx0mW0r/8KzqFXGKtSm7U8qimMl9Rja9W3tqq9ouaRwe5d
MESES2qapm7i8ferTZ6nBGQTJVCm8mmubkNen9LuWm4BmLU0arFM5AEAK7QTNT13mZ2cRcQI1UPC
JR3add62aMyidfNAjEIAmnCajnUw+HFpqUEfWdEz1ZVC5LJNcAVkjXOezkMvAbL5AUov0PIjsoJx
8I7hyaBG/JMo6FZAxkxnnZhhHCTQluWrNCK6ofAe57v25ALxgeFP1bukM2tApO1/roLyKXZ0x5Dg
JE7PqZt4vFjRnq5vIRkDjf7qFBkGQPZT+0j02Dey9LFthuD6keKKxnhslFV8lOheqX79vNxqp9hZ
JK+3ZkT9UWCi27luc29WnnCMfS7CIS1repA1S/ej1aLpmtBJUkfyByc+QEv+GnqL93Sn54q987ZL
ytjoOpvjKhaB2mlelKbWRIdgtg4pMo73s+tCbpEYE6KlWqgh+oa0OdriM3Iq8nuzj615PQ/ZWVmc
pv88yse+4g374pw8g23JqWJJUHqqNXjH02i6kVotsZKzCS6W5Ik/u5QLyFgX3RRIm1Jj2Tu0RKB5
CIPRHl0aUwJ3yZ94ZEg9G0QzwOAushSYrarEkoyZaYhh9WftMH4mX3XM9UbRkE3uefHMfdk2aMzR
AL/7LE1yRyMiMh045feHxE6e0SKPemce2u6tswFjjsSkDWpHGtxrenOrFZH133MO0WjcdvEY9Req
Vs3NDIvXvq5oAEJxs0As/Qvq7Z3VTWu75Y6O2L97FJGohBhEJ+yFLaVNh0EzDY3p6/6KOA+tXzXt
2qWFV8uJl+J+H3/+4YRv8JiLpymrtlzjluaAdX92UGd8N/ndJ83LjuNhLWDU1Fe8rezSrW+qL5lj
oj/U+hODqqqqSbn/RZlll4wSWVmiKKMlM2OQuP1nLfaayabN3D36CZF51Iug5REy0nP2QfILKssy
qYQIQ5lTiqY4ST8IRfIMrhFtkF7bZXKS0fzMEXLv+UBQ66q/9/2ZLIFeL5RdZCQ1ng9VF5Vuasj9
AXxJ/fO8Vu3neZ1qDPBoK2N5GLtFV6wwF4yHSjUxFRLXs/zG+Tm7h0dTCRw2UdUUlvmQRmSHXs7h
UUn/KS9XodfIHX0HtwuacCOHN+Z2X7U3kIzhSzG6UQkHDKunM8FwS6IxITz31mqvrnzIuY0yuzem
ZsiKhilkiv4hG0eSYTFlwI2ZYREx9hUdvdPDn+QuYVz/gWFc0zHt+q40sZCmfCbT2eR9/767sQFg
lk0TEWdORcghSVboF4gl0v4DW2zd0Ra90S9v5MXhvV721eMiFWMWQHgm9ig6Rch0fSqLH7XG4fXj
fT/jgfahBm6mEN+vtQ+Z/HfYc75//ya6rNqH1Fqnyv0ilDRMhLoCzWv86IWG5jGxqbV6n1e6s+so
beAY3xPEgXGrl5BH7hTLzCQrDxtLVtGLze0N4eg1y0g/VYU2RzEkE+fSqlDAGL+IvXvdPOxjXIwV
o9RNtka5VuIWitXeDiNi1aCNS3tOReZvLMIFhlFthaThMkywibO3uIUbHZfkniq1ZufH5dSp/sQr
ZtjXuwsio9diNZt9kQJRFYNFCNaJR3BAnY4Pt8rGzDOKneRlCAo8ANSvPwcfjqJluvRpMD7Spi+e
4u07zhdAtkhnLiotiRWqDj54PLzMFSJLvGvQYxY98cDoj78iHMvGmWCyX0uocLSEltKg/LvaVs4m
aYwXGU11JccUJiffalJa5vx8Xb15iscmq9UkHvQyoggJbr/CJaI1QxxJs5pgCTJnOiw8b5WLSaXe
BK4XYelDUQdm7/zkdlEnuzz1LhpFkfbqPmOIDkdKuk7Xtoue8g2imFQpGVuc4vzcgg22ozHEM8JN
aJLj85ryNo0xGWmdD4VC/ZvYvDPTZ7XnPLt5usfYisWoBAPcw7hnsxLO0TfB+Nw1z1LiL4WXDJ8q
nXOSefIwloIkTdirK/CIcs6TO4Grgxwby5IygHurjyMwi8HTp/SLCAcW6OYdT40jaBZGmMoWwpK3
vCP8G3fiHwvIJq1xh8lxKlW4eZ/mFg3LlMIb/XHhATzyVvecu9Pn4tt1ReQsJZtGwxAscQqppFX0
UK33Ai81/s5YdUXRdcZgCHGEu0rBXuWvo1d9WlwE593ixnTHA00KjPbkhAOOtn5InlKf15K3f/df
VpR5h0paFi1zCAusF31mmaHkCsJwJ5draeXZymkE2q3C2rwjWNZOSevXqG0ha/Kp+ETJ+Ou79ZCK
FpqB7qpAsfVT7C68KAl3hRlTgl6NTG0lusKJNTsZljXDKC7JQnW+E3vtIX3LvoiW4AxB4USe+nhd
gbhCM8bFqBeCknYscdZawoFyvq6HLqV627032hd3yR3osTwOLE9xWZuzooc7ESA1TWdJTuKGeJV/
Md3JC5EVaf8OC0vkLTVXVsbwxOGAXrIaoPEZtsFFAMyHD4F5zYi7+bSSKvUj0eLRCvBEZf2WRKr0
VYRZGMhrMQWi+Pn6WnK+nyX3NJNFHNcU368jetIdBYWTwOJYU5bPs5SKCu0IWDWtNGx96uwuT+1k
+B9RGENDxiye6wSWzOjOQn+rZMf1T9ovN+ebMNbEzIxETqg/V1apEw2j33eVrZi8yC7Pb2R5OvVF
7Ls+gijz64LXeBjI96pFg0zJHS8wz3N9CGM91BEPCtzecIqdAWnh2F5P5JaiYRa9bQY82Xi6xliL
GlNkawH1vrYsHXF16ybHLtB///G6ucROmC1KTIJkVIh4VSjPz3Imo5zybEzzeS5z//qp+c3KXaCo
qBsXTgn1zlAKvCs7N3uTbdOLnwbBUgckURS3vyltMGteh9xfvAsis1cN0Rqz04BYYu6xBZ7I5TSF
Oq/aYf+4/hNfMJklTEOzAtkHUCphRFU24orKM1E4QYD9fbqAMIuXDdoQS4SCyA8yOdfpa7E8RRI3
fkl/7Ed9uOAwS0b0Vu/VCTjxeXD7oPHz1akmBNMmR0R1gFi7C+8d+xs37oLJ6Pg0kwVkffRG/LF6
baAcjC/xt941ENlf3cIpuRSYvzEYF0TmMsSYs2YsDUiZnn9ODpce41tKIhxxSWd42sFcgcOQlPXY
AKrtQJlSHTTFH+PX63q+i4GoIEbOouyBsOFBDTWw9Zgg8F13gV6sVtcfQIZuXQfZ5UYhGxRmm8K2
DXN5BspkizZNiOjvbad/VrS5BWJ2J6z7aBqoOKb8V6d9BgU0R5Td9SISsvsqshKSxgDI+L9lTItd
6/W7rLja5BrLN85q0evzw0HaYDD7rs+E1CXCtogvgJ/HyZ/AZPh1cjCbF919I0+iXUu3QWNcngmE
JxhfgfxRvTz14kPKjQXt2p8LAPvUqpqxlUEbTXNvdaDbpmhhcOg36Zb2zaLu9Km7yzzw+nM9yN1U
wwaXCUbmSdmFfYdlFP3VIwh9xpK93tLbFjTuKue+oPv+cc80tLyoKtE0mdHwujbR2JehWhicEa+C
0D9Eg4SKgr48RzO6uAyZEwfYj+yibvj/ARlFXDVEb3Q0ptndcXC7t+JQ/Y0rsbfaT4qbgybvkaOU
u4pvmJJmKqpMCY1/vYIbYoizNCCnud4ln+rAo/PwYCueZzu/fXtpuaHkfUO7AWRWtIoWEukLPLPR
yx7pYJDBE/HgKNHcxRtGs7+YGyxmMYuyDNPl5wvnZx/v2lsjFjN7BknKNx5V1K6ubNDY8y2hz4Xk
WMopaq1mDprpoWhCO5deS1mxOfu2a0w2YMzxlqNQUZcYYMaN5JleGKiO5odWhMx3ws1F7ztqFzQ2
m7hqvTJO4vurrXubg+RoOLmVBaI3IN5W+zwXd/+VaKLiiubuCDgUftVKk0RFmSeQTroDD6tuKagH
iRoLRUq0XSlLrexuOgwnXhRz12ZuYBm/rRJHIQoz2EzJDNLu1LYvnF3bPW0bAMZnM9pxkJcUAAp8
XITFELa8KW4wcUW1xhazIGQrRYzlXuaccp5czCFfwiZrxgnLuWRHbfrLCJ+vy7Uvli4qEkyIRtgJ
93W5KA0cKDQr1ff98HcUBhFvoNm+CiKd+/8YzNKhzLBIh5A+sW9WDwWOh/4kgaYMCqGjWV1GrILz
GpboeWVtvyHpukokRYF9ZKxHLOYF+IgIznONEAlSAujO07zc6w/CC03rinezbR7ROecRXhhsz+c2
ZFGkfDtEVdiagWztFbNdQxhJ1RXuVqdwlW+A/TobNqpNjonHPXF7t/kGkT3hk7TUkRQJNHAagk0P
DZfhp/d2RLf8JCxW/dZatMqFNyp396RvcZnbvFBTra5mSEq7PAUrRheLZQQgoOu8JKgCDE11w8iq
Bu+6xu5v7mWF36+OzdOzNprUrCbgVjHyc4XVNOi/7NC4JQb38xHxVB0EIIipnjAr2uVg79nurcyM
mQnDVjByyiWM6gfQ6UgOpQlP7Dk7kiMdQsvb3L3jv8Vjjo6ZoZu+EoAXReKtkICXI+NlY/YsAH08
SSa6kGWY7F8NtpgtmqJNOhTWKG4SQ3SIrJ8XhTd/hQfDSELQQNiltMHd6AtXjg+YcOm0xL6+P7vn
XhEVUwLhlam+ezAb1ZhqtEMoBo5Cpo7WoJ6mVrWK+CWeHpPwS5r8SQ0bCoP+gWPuukWcOh1UmqAg
rUJ/ruJDlN4q4Rn8aO6YFvekCZ2hEwJ98MyytoZ6ebgu7q52bPCZrcs0s8PsVuAn5b2o+EPD0433
apsPhnSDwOxa10LnMO9ltUfTkl7Tv2ovcQ1HDIrK0jCHMHyinBypT/66Ltiu+7ddWapNm41E4Uyj
CBiSAFczfVac9ZDZlDo+QsV/xJ2jtntBbdEYx3aujb6aZ6jNZLfomKS1bbEXnskD9crio/l8Xbpd
g71ZVOZ2yoyyJD3dtjyc3d4M3VQYvxZS4QujYV2H4orGeLaGFkbVNNHLYbDErz/5OpOb+HPtDolF
y9R5Oa/dANB2MRn3ttQ7uakxFMwOM0s93oG9O7ZCh3ar11bxpbX+xQ1I9fyjluLJRsCjRvDnV21Z
q2Se0xnMgDmmi2K6wdcYNnm0lWNzT0vGJE74bv/YXeCYNcXY1FwOU0ho6K9dSiwNteN/tG0XCGYR
m7FRiriBRJTYisBziY4tKlbNB9rBS+55SZbfnDdYdhncjTr4L39dQVHt9bGgd2rjopK6uKWvOzA2
gMLzltIS/lHg3VAueMyOKVq9YOg0xgo1raUi0IFSh/kU+dKDKDmmX8Ex4+XMdu+fDSKzaU0aqYLU
Q8KyukvWh3RdrXV0r2/bLgZINhC5k1X5w3ShtpQrcDBCnhmEuEnSW6HxTdQ49Hc71sMUFV1DDbBm
SuCR/HWrIkLaSM1VHCeQ4bejdMaYP5w0vXVbNfuDG24LxlaryUsVLn0KMMr2Tr2syk/8/D0d8y/6
5nbO8S9ojEc5LNNCxkGhLNE0MjWgAqA99cf5iP5/qAS3d2HnIP+Cx9zfVdQloGqAdLTzivK5hU7k
Y9Je65o+6g0O2WeT1/f0TunC2KpfMJk7u4yEFSSzkLGp6aKey3dClvFQlHbnLLCTGDgTpAiphB3H
qPCkpZ9v7lShEnLSaEAW229pgum+PefZtaP+v4hGP98ARHmaLdMEAG08LZG9gNqAN+2b2oWPq4e4
OMLjMv5m7EYeYwjiOGiQwTCsbn4mU2qJlWhF+XMc/rh+mvfiXaaIMDymios6yk+Yk7aKudppCeQh
T4vbgUYhdtbHIqBVUVwOm13Vv2CxLaODNk4qGskpeb7idXbxFbGFvxIwutGJltrI5b6gv/3DQm7w
mKOWTEWm9zPw0nc2yAwVc6vbcweH7ercBoY5YeDUHuduAQxB7LXMglLXOFq9f6A2EMyB0tIo7owG
EOVZeDVPuWMannqv3st3mOwIQvsXYULVZiHZvJDTrrpvgJnzFKIPNs5NAKNF1Zrr+FhX3zKJ98zm
rSBzqJZWinuxois4lUe4clZXrv51Rd+9UTaCMJd/MuH9Z2TQ8/n/SLuu5bpxJfhFrGIm8UryRGUr
2NYLy5E5Z379bWh3LRricvbKelUV5wwwaAwm9AwXDaYxx0bssh+xRT1m11zD5YESwzKZr9RRoEOX
4AtP7Uc7zITij/X02sQQ+BBTIv50j4Rbf5Lmokn5sQq0C1DwHsz2ogksYv0oQxBwIp79FqPksH5K
cLBG5pbDZ6X9vL1HhAyR6z+NWn8uSihSmo2jxxcDXmABVVq45gZig5AWBDefjHFMgrFJsWagGAZS
9EMDvgT/pKCRnDcP/pfCzH85ua/SBLuTRglBQwXXb/Kz+Nle6jtesKUhiwFyMie8zk1HRX/W+/po
f1NTvEXy1gSDBtSsdvnJPiNHfatdRYfGa8DdpVsOZYXkugpmiNJrNUhV7mic8wdeI8YpqAzMQePP
E/KYcex+i+2v6yrYY9dpjWlxe/SvOB2AAjoSFJXvNQyGpKo219HpH1GmLAtXvq5ZZczB1zT2un6b
kkSM27rAHH4XoGmDpGoyVk4++2fjonBbh10pLkZqnKnWj7Wc+MIsTFm4rOYot2qMVeXW/7Jux/I4
7f9Cpu3DvG4Ppi7jPaIzWxej7p0lRXrVy5jNsEdk/6+qUNe+5HsU7shWy9U1NNG5p6kq+o3ENbSD
fjCHHHrxeS+YLnOMLjtUJ9YIplCVLWtBYSYvZAlrOPRMycOEG8Rzice47hoXmBp7MnbdJ3bHmVCk
W/IxuWqEC5mCB5BWmhYYM2S2mjtfgqgTbA3p5EBHPF1TtzrSdJ3rvuFCpnj5jwkiVIbC7RIsww6m
y+ytHbeW8PzH+gmoXEt1isEa0E+7MQ/FBxS37sxTeRxdG95h5sV3VAxn9bJZKCcAsz9nWV5KUE6K
PmTDQxheWeF34ghQRilisKHEqOaCUrwAhR+B+WN0sA7xUb6gDsCqf7NQR0Dfbk50DaTxsMnoY9vz
Xp7E+FYoXwmNVl34hRgBdnNrGOswgpjaS0OPF1Ykd/qAAS+64hlnmytGXSyEZmLqJ8Y4lMYusVFd
/n0YzEPp301ze18NEeFl8yV6c6W86iYG1n3NahubOwYsNjM0LdYPVoXaBru9qv3oqgxiuNeJnBBS
qVP2gqOLFyXyBcaQBnzn6q9m+UNSJTdIEVe/sNPeKYO7bLxUlQDd/0SEb91TXegrQEoeRGaFiTaw
Ts6mwELOa7ezPkRuh1DcbX0toyWeKkIgTt3Lb1oo24LDwNC4TKlE9Zr2qNvo+7UozQgrfQHwhRSm
ZFFZm1jS7jzvVcxlzWA8CJYOngbqC/uaZJxbRWdLZjJDjZYBDorfb3BQUsRJpMx4n2lucF1FSNZF
u+BHuOddvaCA7w8qHYReW0vIM3hNGNj8TAEywwZl+ZoeIan1iSdhkf9BywXIuHazW+CBc5yOTHMo
9pLVa30pVcBNTQvjPphDXpbf/ERXPlo85Jvsktc98ufNNt6snf2lMAFAldZCusuGigbwRodl6rvW
8OqAqiKl5AjoOc8zA30wVyotHDU9SdjCTr4u/R/b+qzlmthSIQE/UVs+R2WEvvfWw2RJDHYZjzYa
Lr/OMsxz8l6y2JIT614sUTjDbVCEt4VosQkArJI982XoqN3/Ndgh3CduWzt85ySSx2cNTJfSBJ+2
HsYikWxI05sPsnIxyXcju4ui3Mmaq6L6MzMRj98wzlWhWTCTQMNsaUXdJ9P1qF7MTU8tInHmxESy
huGwlqRAUvQ01bwBZ4+X3M6QXVAGNd64S3c5p2mIPm7bDWGfb/oF0sHOwxxm0+WHsv4YZJ0zm7e2
Qp2DtVQaY3hsgJQCaPbGaVfmAVdgJo1uj5pPNL/wGb/a7CSXJnhV60PzkboQVh/IS4mCk1lpZTgj
DAqJe54hiW/ao3xrntiuwog/zu/WoJLq2Fjv2smFpgJ61q3NskjyRzf6GVzbB9x9cDkTNxkc4+6L
zxmn91Sv2totsVRVgM4oBQ1FaXGRbJfHxy5+2LYS6vsCWpqD3do537zcPvb1RU3V1K5a4WLJBJS0
KrVVUFM9uvN0nTYHW/luJceuozBy9YyByN3E0CgkmMSnXJDkfWiULzcMZx1HrtO1YswtxgAshJ9A
hjJcZMou+rq9eJRUDp8Ln6HIpH6UWkhNO8Mp4m9t+UMhX/prjglbqCa4XChw9RMjD1Bb79kYR9M4
1aONNG7nlY5/IR+pfOC6QbyuJP//Qqe2mRtliiDOiD/McHv0++01WwV5lTFZNQ3TUkzhNjMyI2wM
CbA0z23maJl6Z0/WF61qdlqZ7sDpemIohtmWua7TL5niNdYXmGZlMsicOtR4Ro91utsWsOoXg+v2
H63Ebja1l1lbomQIrPfDT2PfHFTJUa5bDNt5GTmaHiJMoDluC123vleZgvWZqYKXxwiZZvdlwmiM
6olm5Vg/vq8yBOMzIqkHnQlkzBWsT0WErr7IdpzaMosc/3u3b07jY+AZ5KXCf/wbz2OxoIIZgs8k
BHs2BLOjeeBUoeAsPnZIBGbefwh8UtL4Ui+MvhlYNwbcKNt9cM0ZkrUPHDhATHpIydjg6r5p+LNN
DNNEwu53YZ1cGxWLM5SW1l9ntu9lzbFmqkKJEiKsnxYpWiibYLlJmGffVtVDLVM5cP4732zRQg9x
0SKraDCFlvs1nB+B+V54z+eo+o780AbucCx22wbPoeGtQNOydFAgaSjL/X3hQnvo7dri/iGGjGlg
sR72INIjHxDrDrf2Kke4c/s6sI3EhMM2nHlvunJpBTvwMRwyzACzrmJM2Yycwov2CtXgsg4jC8nC
bVyVUWvInOKq3/fo8lQ8dJSCKdvNEXDtLrXH6YKquVr33hYixQvaHkpN5063emceIrALSAgla3cI
qoGhO9hTLLLUHgrwn3SzPYUSxPGOIc5EPuz/KpXbNpV18/+1hWIAKGeRriaY5+1WY4m4oJnftVr5
IWorKmzAA/kbNikGgLK2H9osgCD9UFyDru/4Damoax0e6LZCq0D8uk1ixMeqTbubK6wb6+9TpLq6
GLw78u2cf9mWQ5ngi70soLDEU1Qu+bsovtR/dsML4QS7tnMkZiz+8Btu5KNxIoSuQ8nrdglopeB1
GyYT7P4vTpzGDc6JyzCVOb3WQL//jkI1xhaLKQCJpWWDlibQcW4PRXrQsntCn9X7ZCFAQJAomzrw
pkEf5AuRNtkpF+Gez0sIevSRhTuy5Yk4VS8PpsWmgV2qyjFNDet3jm+bJwwER85Qu+RUhD08xe7k
fxoPMsb+YKKat60rddIE/NDbOfFjG/5iJLOTGV2g2sXLKEebQilFgA105aGmoICC6SVYV+BbOeG9
icdelSHlVf6HZCGhlsrP/WJFOysxWpPfAaMGR0f+pFTfypE409yq32CHrsHXRhuebIoz44O8sALf
sHFjzqdAB+lZJzvbm7NqFwsJ3E4XWkRNqLUNl8D5nwDtuw43Jl3Nsr49CzmCS4PobDToA1558Slq
QHWb7jNwg8sdstUSwpggYCbJCVeP2EKkABmJPdsSBpWPbvKU4xmOqEroJe6AVTzzwYFU6odUUcSM
qbcx3AfyaoZxJI55Bv/5wX+ICidRXwZ4YSDOeyI4CxUFFPHRuBX5FVY1DfFSmi9n41wqklN3BWEm
pHKC3xEGihGYISS98KZc5h6ndh/vBgQXqxvgL4X31OYJoFHrTR5GGuwSfg56xtAsclJPjYeBeKgu
LP7wmAnY0VlBbkw9di4qvgfW0zjstg8ZX5yNYywSutltXJkRX7wy/KAiGpR/70GRoID9pXrclrTq
BLwahEjnNqiKApZzHvdq7MuO+Qf0Nzqxqp00rd9viyKwSaR0K3rDnrQCogLZcNW6eJ6V+vO2CEob
ATQCuTKkNoMIyRo9P34C4HqT5uWotNoWROkiQEXXovZeNiAoA021f9TUd72EFvsiYIPfSboV8SCX
/4x78Kgc5djRrtHsdam4vIc7HdxtjfgHt0xOQIahGqW5N3F+IvWcGjdqddfpBNcjcXWIFaWBPeht
EkOneLhPpNAZBoR0g8ip9A9d/mxLLmsJArfVGgkwTv9zHxoCKmBaTdcOFtdqeiFOjW8yDDk7o0sI
nfDSKQeDE2huZ8KFX7cOS7ZVA925stiY6GMkYz7mUBQjWh3biJ2gIgDi5bXxdrt+iRBfI9FgjK3B
48YqGJslJzmDZfskHVCqQwDrul28ChIyKHLWJenc8Gju8DFUUmeWdjoZfefncksbDu4Lp0KtbLkr
Ywgxo9N0x6fRBc+2V84n6w4k207pUm+fdVN81UoAilwas9YceIKBHfThOax3MvteaV7TXZmyp1f3
7zlcr+IEuGgGFSTsOnZLGiq3b02376fjUM7/J8Iaiq7ohg7PT0Ujri1a+5TJtZZ2EsYO24c5urGS
w/+nhvh9vqqLbWq6oQYDBP++dULk3Rie5fnDtog3iV1BhkiYYbbMDIMWMqz73uPAB1674HI+87lw
Uun8vze5KE4w77lgftcwP/PS/HNuzk6cPm0rJJ4fUYBg2rnUx6k5hLnXZ5/V8lIOdKdJ7rZliHgj
yhCsWUmUQJFMrFkWsFM6qS4mTBEej+iRiCIEC+7BGJkgipV79nzVTZ/hLEj+Jys68hfitjLiHS5K
4gu6MLIskJVaYZAUDZ3jR4dCv7MZuD2pgTXUxggXHtPDKAwGLJoefTRMFL+O94E/E34CtWz8/wtl
mGUXZmdi9+t0X7MHKU1cJX5SuzPIrwhRlD7CVafklpVOjOszh9cKQqeYkbZPeonYnjc94eL+CCAQ
WfIccLZNj9cO+OfcG1MXUe4XrgHmxqHLGTam02A7uUuF+ggdxawLm8Y8LpGC9tTqm2E9N9p3uamJ
deTrtLyLBP3EvEuusblKbaxjWZbOVDdO0d9byblQr63o2vQJn+jNO0kUJ+BDl1Rxm3GVzOduF34P
wYnPw6URBsogMSGdqDo2AivE0gH0pVd2G0Fe4Y8f4gKFbFNHmAi1SwJWFOEQF0YFEV057OVZPjRD
uFMiinWIXDr+OxaHawp6zZoTyLGAeAdrH3u+5OQfOe8Exl97beVQbgNlGwJmJF1ZIHUKiXN5lUU/
GRp7A/0St+FYXsQFETelllHAjqTGdF5Dg7Acmoz60Y7RCZ4QjWTkIgqw0fZqZeQTzL3Z+YfGVY7s
Wr3luWAQhhxw4f7fD3XR4AX8aLt01GeOu/MNEtAIIfm4GjFCXN2jgviKyj0Tt4ktBN0UdZazWgVa
gX3yYrbPbWLc22boaHVJWP2bt4agmC24Ekqndcj6vayksh+uG7S2Szv/kpOv8JRm5PkuVcpB7Z4t
oAc4+g1f9V9kTju2531z8mdM7EPYA73L+h8ai639fuIiUEHEqgJx/hVSLU7lmqfo0sYsId47gpyt
t+0KUM6gLSDJZLfD1AV/3zWcfBdFvikqnHTYivWZ8gXJ1RQApW1DXG4RxIHLhs+BKlzpAyoK0p/o
ZsLQt/CRorAhjrgt4InfoaQ25dsnDRelfurNi8w4bK8hJUJAEYxjV6rQgE5yei9VB2Z+aov9tgji
SrEFCDHtUgU5LUQ0MtxcazjU4UxYwroWmCpogjbFVMXB14NdS5jjYmceG68Hda+AAbn/QxHCXmBk
j2YkEUSY4PJRH0P/tiwpxiIOAW99i1c1hM2YpqSJjNbKPDmbd1PJvjZJ4EWSeVf56c4e5cCpI+1g
++2DNRdX4AkgwkrrO/UqX9ipmA1Z3YLA0zPsg9Q+SToR+KC2ScB2TWJhWc98DYNPZf/U6w9t/7Bt
bP9ySH/pILbvjp2flrqMNWy/tZ5/4PQJ7Mt8SE6cryF1R0KlN9nLv2D9VZ4A60XfwMeYoNN8w5ts
2vsClWDBod7p35oTz9lTZdzrV9arQAHTS7BRNAnfJEkavqh68mnUBt1pJe1DVP2/NAqicgKgT6qW
SWkMWZV0OUVu3HwYcsKfJmxC4za58NKCKVCRC2BonumqvYaO4bmyz2aZEiD0L3fF67Lx37GQM2Va
W9oz5Gg1Wg1555+EShWHPRbYpelITU2j1BLgQini2ZxrrByuKFe3pmslzg6p3t9tmztxYt/08aI1
qGtkiOnbXRZdJgYVIeXWtAFJmgAJUV9hiF4JAQXizNcMTrTtTR3o7XkNRfGVKtyn9BEQwpekOJ8l
fnrVXazvLfV+e72IbdEFf8+SVB9cAvh+KD0bPfrgfw4U9TdlaWKS1TJkA2W7sDQDY+it/Xyc1WMD
fk5OmWR/CBXCsimVBDxIzV41ZAU7pDeXUQ/esNM4EkQnb8LJAg6IBWSKVU1hFnAZY3lmtX2tm915
jNiZGeqDbOj7pEy+lqnqVC01FY/feRsGqAv40NmpnWE8W+Ylxbcx+iAHieMHudP5jl0SxkHunIAR
LElTeeRwx/lAeemhfNt1L/MjUM57DKmcCnVXiVw/SmRLjc0gr93np+E6QpG+fEovOjiw9YHdWg/v
MH4TKWpV5YFgkVHd7zR77mvuTqoDQs0/ZXBBh+SbYxUxFlKEDTP8sB7bDiFTPd2pZ27/bBfGbn/u
dwr6nkkiQH4HvTGQhTxh07RwTnOZA7vOqzbR/VmhoKyI8RCwX9qL9MnbXkauwJZAAdrtqdRH34LA
IN0x5RwV1GmjVlBwA40C0xBAppF7WfjyzohRZiD96PaDp6Kchpokz3/uljoCwgddKM9Jjf3yaxCA
ai0icyOLx7uqkMYDS/rT9uqtwtViuwSEx3iwlg0yVi9pLxvtfp5uzODztoh1n+yXjDe98HGYlj0L
YOi1F11b3zipupKBHpY/RQuv/PCOYo0XhFyIFNzAyFQLpU2xiuNe2WcQiCjdufG0l8QEeGopFbdt
5E2HfJdn9TCbWEaMhtrbh/42Oktg8EZNT3eaMPjG3V7SbZsHgSyMaOE9qWVa2ZhghKkBKLTpPptU
Xof6Pv//4vvSoINrP4c6dQf2libZxWpIoDu343+3c1Os5fWVPpkKjhNycFVG9c7WHZYdQrDxlX3h
ZIpN3MuUSgJMWLZSjooPeb5/O3UP80TBxDrw6eg+URVDZeLMrEoJc1D68wDgJwPZ63KPij9Hef4o
71PeP7rbtgB+Lt8sn6WA108BNZ3JBFDKA1Sd9CNAiZdCNwdOU/RfymhXV20hRkCjupNVrc8hpjI/
seG5oapMVtFu8X0BfippsgZ0g2BXMKaqye5VDGRpuouiozi+VnHulyAs2+8WneeZVlUtFJnDYo+S
fKdrQi9Wqar7bX0ssQ3JDxJpmvm2tIrpJOGdrqd7M3OnhojtrasDOhpU/KBwUOTJSKSg1abCxAGt
b2SfuW25bxSq3Y0SIqBA0kV+bvK3tC5d5tVuzC7G4bRtxuv29aoH/wkLoPHLqpJ93YBzHhzm7ocU
khX1q8iM7Po/KyWc+xDBhynW8MRACUuDKn7enogW+RTU8jxKOFONK9SiCQdTj6xkBpMS3JH5Ji6O
bf8odcQrkFo04VBKUZpOloTND1i166vqRlXa4/a+UFoI5xIj1HpbmbAvgS47CEm6s/o5HYjXMiFE
fP1NSa2oRQI9QOHe+D/meVdE70rYvW6/+PqLpk5tipq/YP+e4Wl7GgZZgThhn4C9kwoRr79ZFvK4
OS4MOjIyjLYe+Jk59Jf+E39DlEfDQN08Jmb/mD//0Ta9eQhGGHtejdCu7g6t/JgamGL8Z5YgPviU
TC+TKuPGNnppe53pbjESgVbKDvj/F2uWYtYP3igQUbZsj7nZ51qTT0YZ/aEYAQl0qQqGmR+bWdIw
y8IL9RKTxp3tHSENQDj/XVL3sprw8w+GeWQlQN11oV03nry3ATfkc4vfW2/9gF/wpgtYoDZRUaDG
CDHc7ks96odJ3fnSwZf2fXVrNz/N7jCHLaXjqquzMHIBHYpolpCHxErapftX4XXcOpVXgNABb7DT
O+jlX/z5V4liiW2FnHTVtC/Hqj1ZLYi7JDe9qCKHz+KdLuLY295GwiTFQlulkxtbL7GLRpijAmiH
mQqOTJV3U0IErPDVurNHvoxJMDrSiBBKx5yqSNxtXfhubJiIODq566Pe9wOI4S/yBnRuyjk8hmeq
G3Xd9flliYbgLchqV0ZTjiWz8sbVo8RJu8gNrT3UJBRaz90urEEADNBENOE0wujtR7wXUIw/7TDU
FL0uOaowHvQbeMKY66ASPhd1tA0BQGIzxehzAxqOe/Oc7YqD+V2+59Rk01HRnHeFrBdKCkBipGNs
aiO2DUDYquCKwJQwwpFYf5kvZAjo0amR3Mc8eRE8dbv0O0+CB1fBJbsLbnkFn++S9yMBHYYAHW3d
T1rN80Fm4rReDS6o9KXXQCtdUL67NAc6ccjECkV7CpQkRNDSKwvEoyr1GSU8bmxUfwYY4utPwqB1
peIOeTFaO9zJu6wpD+yPxQiQYfZpYIcVLD+3Hpn1I5TZ0Q40QhfiJJt8Dxf3cVWoUTxwXDIYJyfa
hcmVqfysg/02LlE7IwBGzdpMTmaIGUbVM9PEUaJgH9XvSka/2rjIeCSloZ2FISyuDDM3VQs3LL4j
+/SHd6IpgIPem4We8FQGn+VTXXMuOrbLPiUnZadeBHuyMIc4SKYADw2eGWDr5Bj4d3Cc7VLL+Yuu
ajoiN60SYMG3Y+MaMQWsaBQdVZ0gOfOGZm/l5276M/dM5IWQJL9NI/79MduryuDovhNVI7FNhM2J
JYkj8iaD4UNI1wYnRbdcGxW+CUXGTdy4YlFibctD33ewBTn+OFWXUzK6VnhVht/t9kuKcBcVDKK0
ElBB7sKA6TW0auSrNn6o2CGgdmc9OfJ6jMRKRDnKC7NnsLe/HlLxHrPL8o8R6NH+rvU2vm/Dw0vP
6obBifxFTcZibYiwiiDReOkR63ajx6emoTMY3sXkyHveW1PH3nTYFk2tJ///AgAHWwZLCfcv8urK
Ds52fpNJRG3Heg5vsZ4CXoS5YaFAH9pp4BBzQqX8ZpbNsWm7IyauuKOKZt1E2puteohZQBxlcjMF
8FCzKtJZyQ0GS4puTQ/j2lqHMzcEbv3o76gsFHGjWAJ2aCxkbcRf+jkm8STzebCeFMwK1QbieFMO
jSW6F0wrK8YF1Z56Do6ghkLf+iFEnS6e/Jznl4HSj4oxEcddrFqU2tSSwP2aeeo0TU6eDY6UpyBl
4aMujEvLjHdK198nLeXYv2GBFF5FYg0jq5gdGjFsSD3Yh+w4H1G1G5xGMGBNx0TZbR8KAv/F4kU9
V+Mo5viM1ogk+TbLz9vfp1ZR8DrSaZZ8sPTg/SDbl0P6NSgarygDTy0zFNMmhx5eQhN1xFGnnHqx
aFG1w6EBsRkeYT+TpxpkYj7SeyPavnfGfxhbxg/WBqaJM4wbNWMzyI8RjUwNT9GDXWE/T7PslZbs
Wn5FeFjUQ0msWBykWRoVHoyc79VDeFuC4riJd+Ndv/Od9Ii2+YPvjlQMnDIUAVymALxEaQ+hoxnj
NEROSUWNCXwWSxiZXNt1yW/xCverup/zGANlHrbNkZIhIMnsz3oYqJDRaXur+opAUTB93RZBLJQ4
QwaBb6bnHUTM0rmULqX+uP19AnWZkAQthsoyjZCrUNSeFiI4aKSehUE1NsUTSSwWExyQus/Hxkqx
5YNxMRm3lXSuqbJVSoQAD30axmZVQUSiXuVl7Sjtvs+pQcyrO/IyVlC2QQn2Jn0TmnUdYAC9hyGZ
Tht9HKkOo1UtFgKEhcrartOnEVnINPBMnLysPEr+9+1tp2QIK+UHipIGBV68Gruqla+sf5Tr+z8T
wddx4SDpppJqPndwO7P6lLb9vYrxVF1YeH8mhmu6EBNnaR0bHC316VRgunh8X1GdctRiCW6Y0iQo
2OLwryICYQTPU2SAo/DLth7rruxi2wVIVLRA9yXuyvJpUaxzOYlrgXJ8PryMPfc70LM/85AVJmNt
S16FgIVgwfFqpsq3JV7i20VobgYtthMl+UWphtesz9xtWSo3rDeX20LYG8jUY6XguQ8rdECh/NJk
MNyFmC2O+VjBWf+enYZTdUJOxDUv/aO8Rz/3gXoLERqLrdYT66y+1vAjDD341qhG6s6a5prTdCFj
Huq2xusO2KvGIvlTY1h4TWI8KPpRb3hPEy+uAo0s14wuaiFM9cWTWZ4GH8qAaYeny+5Lf9+Zx14n
ihioxeM7vBCBhBy4QEeI6Nh1FN8O+Y3VeTWVUlr3uRbLJsCHJauNPLzUfhxGBbSCaCDfMVdPXkqq
6Fmxq57lQpwAI7YS12oyAXT1g39WjhFqJcy9THNr8/t0w/5faOUWq2cOU5zmHeTE9oEPlBwvUDyo
eBaIl/gs0D+0PQFTIqud5dwGpigx+KCRlpu83EhOiKEFzU02Vp8j+xiwj4b/cVswZYYCpJh6GpcT
vyOD9H427xLUVZFZW34Nbq2kgCQ23orjpEKGf9WkDt80tptTDETSzjkecdW7Kh1eLUQkeyqMwO4K
Xudc2PN903yP8vFHSgIkN+sNrVTBHysZ4p0Wr6ewh8exfPKpftv11+9CDcG7MKQ+NWULavTtwbgx
z9U53JdHjGZPK3DgBq7s0IOkCMh4uRQWRj8peVRMEZQymocWTNrlcDTG64Qq46bWToCMzmqQxOLW
3s972TyqGuEr89OytTcCRrSGxXyGHfLaPEaxE3NG+14qLpIpcdSZSiQRF6XK13SxZnkWDmVvYc3i
zg0+SBiSwlmkjefwCycDR/qUuKeII6sKUGFHnWolDeRJ+WemnYb40Yp326hA7Y+ACrxYULF5XXjf
fFLkz3FCfJ9SQUCEPGgla0Ik32vUz031rLPHuSFqRQgRYqtS12LySsQtOWYY5Kl6KkZTy+SYS0qK
AAKTpBbNxDs4zHHIHFOdzupYXsXleN8z9SGSI6c2IteozIORg+Cis46NrJ3N1rixQ/Ojadve9sZR
oKEJoNFqIWMNNw7jhk94Vo79RYQBFPF1iWBgCadUJsyfWgHRyfCzAQQYOMppdeWDykwrrsM0JRzf
9RDnKxaKjUx53mdBzcG22ZUn3oyKyTMXzf7vYn7vXcX8C3Fc6cWRjlEgEJcpf9gVU/2Yy03uSrIV
3MWyQXFNrx81ULfosmFrbwm0+7YZel6RE44Xfnjpv6tSFnNE//6+mCOZDHm01ALR73CKP81ldhOh
A3vb6AgV3iRICpRVdLGOMO0Q7+pKP1hSftgWsQ7or1oIZt3MuqnNNkSU4G+cpdZR9NDV44PKeswC
IXk21n2/V3GCUUOXLEgjiAuu/UO+zw7dngfZapwg0vPjP/3tXfUqi6/uwtZsNsFXybFBg6ueOSE8
H2Sn3hoHjPW66YiLcf20vgoTDLvMK60JZiiWFE+q4XX1J00nrIESIVyHLB30We4gYvavKvO2M76R
PQiUwQk3YBAV5aSpEGGAnaFmtxE1dIbSQbj/DDQKz1mjwbebcicZT21+y96VgV0cTOEOZFNT2L4G
GbPyc+huWEUlMgglxERGEna13flYpVh7YmwfTs8TOUlz3ff5ZU9iziKPct+yufEq95xQAkflSnIr
r8MksP8ScKdUEmBANQuptWSsWZLaezWoXDkxTvH72mZft0akWsiCvjXKDFoZ2vc+eWhshA+pclkC
0cRMBQaZN1LGs7zoEPIsdlLyJ6W4CYaPSR0QDiO31g2EEdMUIQZlGkkCdRItvApLzM6oi5s6/SaH
eF1Kuiv77+JDWiyggAHNCKdY1WB6EfvY624sH6aC8O/WXyqvlidgALhgmsnkGWzmp07fXWf2T6W6
UKOH7YuHgBoxOYFmqjqO+NpJUuK1ReH6VKCNsmkBB5Qq7guLZ+JC5cln11PcO3AZt7UgZIi5CTPt
ZzmYoUVbH5EJd+bkRBKhERsi5ifaLmlAzYk9VxNQvDRozC4lTy+vBuUPlRFAIFKyQc96viV94XWY
S11b3kD5NJQ2HPgWt/LQYtRNM2NX5Pw2lT4n5tciudTbgLgs/8Vf/2XGTLj9lQatX5EGZYZz8ySj
8DHYlR+nGPW3mFzqtM/DBYp/to1hvVjh9XSK449bFcxk8BcBb0HmtPKhbU9Zkjhmd1QrNGtpaN7+
ElBRIGpB+f8XCzpjUu8wpBA6NF+TLPAs+1qzLsZ0JKzjX8KRrysqAIMEdtMot3FHZD8x9QazW9qj
cWUcMPwD9YhU6x51sARHoZnb2O55hYIG7737LNd3jfK4vV0EAjEBH9o61AqQOKDaorzLBrBdvYtk
45c5qGIzlSXnwzjiSL2wUPmoA7qXdtaOD8SGtKvoxv9Ardr23Yds0u+2YBqYVy7zazy0v8b5nVQe
NPhZhvQUR0/bi7e9P+Dm/F0S6GmRNC+gW48uAWu66DLNZSS1DCVFAIskrjDNoeW2fQcumfyk7iIU
HgyftcYJn+JrFQ8HGLy3rdq/vIn/MXRVFqGj9plVKpAaXlpga3zpURwGp0pBIMa7B21UDRKPfQKu
VLHPs1XbtJn4a5LxAUIlRt+xHai2wPmMkCTvF6CnOxAHGsz6v++hn9ZIypSQqV+paI/M99GP1jGd
5vI/BeJXWzAWp0GAjyFOTDkcIG2U9UdZkyQnKiSQv7H8HA3qwVCjczsF51L2P4LHloDmbU9NlQU4
aQNV0TofB6Nht3pxPSqPdvZZPvkKxnftCPPhpv/vXqEqEiXnEk4hi6FoCS5JHiuKztY1ZsWceWGV
9J5y0NdVFfN4g9oMCH7BVq3ABm3fXdvc6hXl5xLH8E3+bhziyOeOAfamNc9K9lOKqAPAj/LGqolp
O6nTWWAx7JD/WFjeX40DmPg0GhgaYB81TJiiUqDUOX/5/+LmrCuFDV0PkeWn/PKl5XEfHfrzfGaH
FkVNVBMStYoCrJhh1o41vz/V9kPNLkpjL0VEueT2lYYG699PdKMGMeY+QcQkH7P4cqSYlajvC4gR
4LWTdhwxWvuxCH4MJC8VcXZeKgQWW5Kkvppl/IGIshWPe20R8v+e7lSndOdbDgX1/PduGZ0AC7Li
l+hC5l6GCuNGjBmX2eCDBXNPYAK1cIKvYWmmnzaYp4MSRPlsfApR3onpcMxt0P+KLHi8Yx41BWwd
8mwMeZQ1WIJIsoQbOu6CCrr52nBXZpiokz738Z02qeDFsq/NxtvWcd33eJUnrKUR+4ph8Hc3Wv+d
MNIdxT77RuLkdeJIzbdtYesb9ypMWE89AcQWvPfCVybwsrlDw1AGf8dIOtb1gOUvQW+ab4dM0iVe
Q6ceUPV47o8JqCExXns3ORRh/LqNvIoSnDc8ihTbiiBKN5tzWMQnu8gpH34dZV9lCG5boIFbE3Fr
PPGOLSZIYB4MH+CNmuZsx+knYYXH7Y2ilOI/aHGgg17BBBNeAqXIt6PyMFNR3nVQfVWIy198P7QL
q8l5H2nURK6N29b03ax9F6y+ChFgdaqmKfAnCJny2yDYVwhbba8ScVZFSiXEdFgY8m2px8SN6tqN
E09mtz7GHSZ+dmVT7tDaqhmmImsGiDgsTBj9fdVsdHsP8wg46nL9Ptb83TQrl1n6Hl60pRjhuig0
NqldCjG+fZ9El+zH9qpRWgge5SwZWWIlQO4uOnUYwJHfkvnuNZxZaiCAWpSOjKX8QVXlP80sdQzQ
r83ssshO26qs+iJLQQKg9dPYaSoPjCtIcDrsRnf/R9p1LcmNI9svYgQ9yFfaMl1t1GojvTBkRvTe
8+vvQemuio2mCjPSPOxsRMdUMoFEIpHmHIxGHfSbUXIogBJ/VpizeO/KV1ljEiGGwHD+XJje0hCr
EL5ztNq6zldasQUsVevEGPThODgHCk1GH2/ZcX6VEM0FNi/vz9OI8W1qlahqOMEc5CHxozB1ovqb
EHMe9Vv+bK0R48+GolqkUIVGYOe1ahOY5jwIf47JsfM8St4tJK+ghhA+Cao7VIeq+xHpj9e3hrdY
9O8rv9lrDfq9Ckgxy4dw3AfTbSi710Xwloo5/YJhyEJTQkSCOaQpbS0t4T0atm7n9W4wHsDQ+mWU
Z7rlD5TOOj00L9Oh3WPrD3/0WljLYlyBXPdzAKZalJXu5ANO5Sk+ZEfKXKTZ2YHPtcvbIMYhjJqy
DIBSxotVP4rRfRk7Us/ZII6lsXUsWalB/phAoxbpdxPz52gaCvLWIVxiaZ6kd6FNLOdZDUlDkKLE
5IgCsQwBoNcKp3ixFYSuNomdvqlaPW3rEauWKc80XV6EgLBXvEjaJ+XTX5k3W8tSR70SKmp7qC7N
xNd5bEic48PWsQrdbElJn4sR6HvLYybwrhyeAGqBKxdgLk1d6/R8Nt7wbW7OMBy0wWpOvfyGRoMC
FxuAY9TsoM0ya7qqdtBp0r6m00fwpneLf31btkToOtE0kbKm6+wAZrTkfRcgaHIScbLM8mWSDimv
OkvPHvtsBCCqKKngV8b/YVZuDOVO0NMhcTJDvAUChk2MD7WhOVrdOfGgfAlAVGIWSexcV21zTokQ
EUhmhgES2DOLyWrH5mnAZ6pd4pQ/ymeKZxb/AzBqRO6ihQDBkq3I5b2QtyJTPCE1QxJVU1NZ9E1R
reZw1MBVKkiJ5mmzUNtNq35UZzL4Qg0gjjbKF7trCQ+5fDMjahiqCPA2GRzgbIAiLeYgTGacOIMX
7tSn2galgj2/yhJSlJJdeiBANDkLvGU7a5GMmyrjuOuVGigpUapLjqCodl+lgwvkR068f+ZhZS3I
MAhYrUyTyO+g35M5SZJ4xLIiwSzaC5KEyldFsDXNLbxhNx3Kve7hyS5WILSWHX6v92ZL/voDmMu5
FBOzCGJ8QLafnBatlZGnA5lG96ID7127mWdey2Ju6SE1TYABpljWfbUf7inbbuVOP2anQ9scj7OY
K425p8lo5kkjUc1ufgIZm7bkE5/iGIfcMtWWD12rxtzSMzqnugCt3o7cO1l0F/c/rh95zu+zzZYt
MZA1T/H7o5YArijcDcvsXhextWAUWldBl5yIf8uMDt0kzFIZDDH6pAxftnWM3OS2cUP80olcjRM/
b0QCa2GsQrLSJJnWjLFTlm6EBgMj9IpUtU2DkxffWDhZ1iWTnMnjFIVRaiRpjJJUFzt6YxxbQX/R
JpFz02x5KHAhKpJoSBqaY9hrYFKGSKqrEJtjNzfFd8mSduRW8aOdepwdGS6Z54w3Fg8UwdglTTFE
orPZ0amc1bHJBXReL7sZ5a8B6YHXtIrs6xbBE8OcIMyl1o0RUTFpaOXZDlhjTireS0XPcYM8Qcwm
ZVUb5p0ZQBBQudqTMfqjolt68vG6PlsbhXUDXyaMHAjSbJ9OlrYCCaUYfSZejHAH3VQU3DCarT50
C1wmFCd7FDmruHFzKipuLvwjykiyMJeJHHdlszQQqhl3QoKpueFpRPCrfNfrk8yFKNqoruGqFHF7
Ib0KalBmKZUg17oICBcOmKV32V23E05oq7TEIw+jYOvmoJcy0RCBAFKXbUcRpTyougCwoMGJFipB
7uyF942VOrHzB+VsVTJk3VAo+yMCkLcRajN3Wlq1VQzkr4dFqByxJ4ckP4RTfCtKvJzYhjGuhbHY
aaEaztIUQFie+9g1ofi2qJas8DAlNp6sqqwSU6dhDYIqxizaqtAWUyKA4QrcM7+XZzhF4A5AI+Cj
ZG/5dlXWkOPDjDTMX2UiVVUGEQbpoBTFv82c+LOaWCq6CGkZWy25G7bFo6fC7RJJNCVD1diSWjwm
wRAMKdzuKdvLGN2pxZ3sAjjD6SzzIRdOKjjO08FS0DaCDIfDe6VvbSLsBRobui7JrMWk0Sg2hVTH
jil/D6eTOt/3YH7msTluxIno+sa6atCRHoK3dqnKYpYSsUwcLSutrHICoN8lPLrsTSF4DsF/EBxq
lh2or0x03AhB7GSL+TGqJVsMx29oa+LcYhsXJUa4JbhGGTrh0fRWlykXy64FZIUjIpeO7m/D6fKe
44C3dkU1NBxgWSLGOxjeQi/aviYIALvAysVPOXnNe80ReXhCW2I0+FrZFPFckNmnH95kYynmUeJM
RLWXRPYqsXKHEjhW4n+PYtS1JLqoq4dYMjaF2apCDBAm8RibTqTkdmQE9qxwgrMtI8D7UtfxnBUN
nfUWXVUWsVxg5WYVz4TWKQCC0fAOzbYQU8L9oajAfGbcbNqbhgg25NgpysqaAP8ev1QRz+9tCpEQ
uUCAgf9l7CzvisXIBARLwPuNrUA8j37Sp8AIj2RF4okyQ/LTaJs2YcLmdFz9Kp6xb3cqyApTGgeE
GBWp7xVJPqrmaC8SQa8Ebzpy6yQhuPglisk/10AaU6QCojIBOOOidKNOhXc9ktlaRGDAKyIN1SWF
re/raaM1wCyAiPB5yIQHtVNP5aJxwrItRdZS6JqurDvuon7EayFBY5xh58oHs/72d2owtlArVSlU
HQSYRmLpo24L08PIxRva2npdQjYQ1GqIiNhoGY0QqAjEGt7Y44IpAOGuzaJvYyrvK/1PLoS1KCZi
DomQpAtyqcCrwd3Wt9aofzNrDvKPTA2ISRqo0EU1DFyw2Hzm2hEqWdOUREmc+AdF+hKc3tJP6a3q
lpgNGL3sFjwRvnRbfV38xaYJPI1XP960jNUXMH4vjDRtnhZ8QTerXpjHL3rBm3rfNPGVCPr3lfG1
aJgkeqWC9jTublA0VjJyW/4BdOOblWQsnIRlU2cChMj599F8JElqy+Zd8Afw8xCDJLooSWDEMRjH
WgDkXjZjE4mPbECdINNe5062tKl6uX6e6O+8MwxFRlApmuBV0JjzJPckHXB5JAj+w11/oiwH5qHx
yf66mM3dX4lhrFxvRk3TwfHiEPVbYb6gr+P672/lNzFudtGDWS9ZrgAQJlEBtZMjHw1cMu9+Hq1g
X7mmj5TfRz5cxLZSuqyg/xH/sGFWOGtSmus4umU4OMiOWGr/39EioNVFAmtssR4OZCCIFoPBMbSb
LnipgLrG67TYPDgrMYwRENQiyCxCkXA0S7/AOIpTadGp4Wiz+aRYq8NYgYI0cTGYkDMekC4C3VTo
g92RIuIhm8d7AXKlMSZRGXIm1CqkaY9hDBTtn+0qCTq27MkXwD573QQ3rQHhDhj3THAhsO+HaSoG
vNok8MWR+rMpYKy9F3hzfFvpCFW/CGFfmk0BcmJJhZABDpzY5Q/1AN44vAOFf6R4T3ya8OXFeFuK
AREOeXRNIrLC3h0h0UypGOEiuhCBZJ9bcsvxDlv2t5ZAv2DluCsxBEhQhcMroSreKqWVxC9zzBvq
2brUCbwphpwQsL7LqgRi0Q+TCSlJNH5rkqd2SLxIMHzamPHfTWEtid7GK32MGi+8VoblVcVdLR5V
3iDMVsuHSsCBo5kq8jUieztUVa6TKZBpbO9lPTizzvgurva5bHb1jeTya9ibW3SRyE4rqaQpm2yB
RKmvPy3NyWzNbzkvqbeZIFrpxSaIZtL0aBSFeXcmmud7UGHrGI+y/h1u9aZdr1RidikIFGOYC0Qk
Ya6At0SWkbwRwx9/Ygq/dupdEUyMxSbPIWQu77vmg857g2/uC16tooJQQUbE+tbUJkVJFZ30YEwL
pd5aZPQ9BwS0ycPy3xvZVLISxKyWOc8CilIDnl3EuF9C+YPYc+kB6W+wwchaBhOlipFaGFUMGc2r
FjrUqnEbvZDkoBwoZenAY5LZtjdkLxRTUVQEQMwV0cdSg6ZWCKzzeKfqs5fKQDokSbeLsnzX64Bu
xehfrshWVYueqvMSh5v+nFw+gK1ppDPpxM7AB5idrT1SmtYQ2F1I6lk/s3q99XDdHjftZSWQsRfQ
c+WxJo6IkeXSagZPUAarKTkVlG0hGi4M4HpiVZl4Yl7CsQsMEdmUpnaEdjdKumUYX69rsu0E8Zj8
nxQmmtDFIigWBVLQXxscfoZ8Jh6ddtiAC4QyEfOKKPS739nnSiJjLno0lGklQaKoDT8yjNvkiao5
cxVnlj4NozUuvKYUjpIKOwhWlG2uh8ZMj4Q423S2gQJ5pYqt3tFRA76Om2ET+aWkwg6CCVqI11kM
JfPG61RMTv2cKJKMR4oGzRd43ViQnHjrwaJkipcWwF5gixlt3QCIvGzlDSeHRG3h9zunsGnX0BxV
8EjTi2XS3bKNPRCIAYnyJhqtFI0r3WhdN87NWENF7pzgYY0sL+PJ5rHvm0yY8DQwwo/oLPKiOr9T
6ningLTm70QxwZMBZFCpqrF+WmnYS36KcLDr7tXovetyNo1/pRLdx1VQswS1pEUq5MhIJIbKx7b7
pFWNPXcHPfvPu0WDABS+CKqvOpLLb0VlWhm2UlSHmEXci9VT2R70wgVamBXIX4KJ50eogb21jbfS
GMVENH1VQg9p013v0qgDoLri98kW/NyrO4sb5LyPO97Ko7azWkj0gSbGLFJ5vaVZjWyJqHJEnvEx
+xHVSL6ACZfbPbVx01GhSGgpiqSgkMkYpCZJhd4CZ8QJiucaKUzyKqQf6+reCHd6vZONL7Gq25Xx
fN1mNpzJW7HMTiamJiC734VAmB/dBZicwafU/jmTkz3x3PN7T/JWGLORvWF0pj5BR63d18ZzGLs5
j1CIqxCzeUvTl7UpQIZ6Eg/NXtkFjnRr3IGN5F+4Rq405iLNTDJmmdqEqD5LHiCWDmZuiZ8Wv3ei
Y3yn84h+N8KRtyvIXKlaOYmTsEBe7ZbPMaXXogFJbovfl8gWwcPDH23bPg0Xw2TuVGLIfSpRkVnh
hcY+rDhJB/rfvz/d//v9d9S4ZldMiSzi9zEUg9sz2Mf78abz2x3H0q/rgbTd21Mt58Mw6R0svXXR
NAqQr8DRbgnGfinif/TQHrn8JNt+66IZ/fvaj8RDoaZnzW4wCOZJu+pIKZOVczaFd7Y4pviucAlw
n7CqB+hH2SmA9u8g/05c6iWzg5ZY/33+Y22JOjtIPY9ZHpktxOXpEVdMwR0a5dkF4yzaQDFNmUCA
uRMPgZ8Dw0x+GF3BGm+Lx9jvDuqd0dvzTfc55caRPFthnIigmHEjSbDJPItArnWKpD9AXHi7fozn
kJNmbmIZImiqjVJ6VMfRowiV/2bsnacP4zYozl5eGhBmys403kzK4/XDxdsrxkdMy9iNSthDmfJW
rG/UYGdUt4AxAf+ZJWQ7U+ABwG2E3W+W791stJKQLJ/o8gEADJxuvnAL+MgHiv8h7sx7Xq7yfXj6
VhzjPDCxN6GbGrdKV4tPRBaOkhB8agftNpSW/aiIVpt9ur6kZ6jcK37xfN5X3kOKFNCSSRCZmBYB
AJ1lHAqHwgZgchCnGp6S+i03dATvumSerkwk0pbtIsTUWJowt0098rVydDOxPtRd7ekSyL2zliOS
Yz/na2+layLKxhKCjwitLN0+BiL47FFKHR5CGc9HsjVWCT1HoQFuWhy6pbS6vbQznMUvUdfDseMX
qH8T1CHfjNIN8iZs8kepUPkvO0SS84H2qyaemrj6I2VerXw94izib87ERRpz30zZAgIuAr6QZN/s
x6fEKzGYte/OmYr6sXiSYv9PLOUikLGUvEmEIjchsKkUuzcSVwlae4o+dNNO6vwq/LMr/CKPurmV
mcRlmk95Cnn9IX9O7uNj5kWPS27lN6MDIgQMnt3yDv5vTOYik7mGuklLcRMVoSM+dE6HeDL1xcfW
+dni1HJyeO+fcNTNXIQx9w5pIKlSoWDYVyCRlOx4fpmqQyY/qFweMK5mzA2kGMDqzNHj6mAoMXig
vJgmfKgqgRnaoo8chVdh3g7/L9oxt5A2q4WZGFjKcCmQbnLrRrKI8OO6TXLVYu4iRZ1HsoRliGnL
EmmfAxpCPWKn/ZlcMXJ5yA88eewsQ9iNUVQRaLXgdUpvotSfPlADyVzB0fbXteMsITt0CbQwMx7w
+nZEXfDlLrC7ASn4lldR4jkuwriSJtOrdKlgG3kJYhn9XjDvpeEZBBRlcdcKu0zc9RIIyDIeiwo1
8PeX3i8TYdu80nEJY6WHXG1JfWDXuvKAwmNYOmj2cP5uKRlnoneBHiwzRDX1KVLvSHnMeTCyPI9M
GOeRmKMQVx1VB/xtghXZdeqS2ya0NF95poM9Qs8xkO1I77KAjAdJzabMkgXWmCBJUgLFGam06+vG
k8C4jUnuim7QoFMnTZY0fW55DRzcVWP8xLTIPYgkcWsKO/3hPAr1NFBmtrtzG5nHNfbtd9plzRiP
0ZXDMswBNAq/DA5lsBAou16+p9wc4M7g9BdyfDw7mZkCCwej0zjCVfHJMGUXp9mapMcu3asqZ2KS
55vYDrk4AOSnEGMlO6+5UZxll9q9R+dlKkQ73KuSXvfvDi+6sYhEK7g6W1VQp66fan2gL+yflHqy
AEo9BK4IVJNDBgwx67opntu8rklkLIVMJGr1Ce8OkM2Ndtxaql3bw9fQMpz0Bi9f8lnwjSM/Jb69
sCtVGZPBGN8Y5xpUJUAMp2E5AF/czkLGzpt3PMbgTaf/Sxh6LN+GPeMITri5hZYahmqC4ROyJZao
c9IwGw06iD1WUpgnDiZAMgO9LNRXvc4uhQufrFzHsFDnBq+YeHGG0VY/cDbwusmgsfetah2R+kkK
EPi3SOwWDjyx842cFpsyxgb2f4ddf6siE68GeTUoHZWWa6+Sus9wt1Uqb25905us1pG5V/pZM4Jw
wG6pD4MTg5FQsOe7fK+ADgdry3H3HEMk7JxSWedFFeSQNj/8xBKeqLxvNN3JHxjlGSJzuSxRMwsj
OgAcsXo2Y6+WfqT5K8ciNiOA1fIx1wtRu6KXqLELiqseFHq0bEAC6qPV7CzrPrmtPbWzypfrYjed
8koq40jGtkwx8gWpfdZac/K9qBtrmD7Pwz+xwmuF29bQNNHhgpkekQVoiXJTUGEhyOE2HyTZksrJ
CnMvmngHevtsXeQwu9XHiYa+f+g03XWO4lWAABRHawoxoAGQIyt5qHn8mNvpaeTl/qcas3ntrJBB
IhCZKoUT5DdlRZlKlOJxHtAzlPsDOZHiOWo+L8tejoGFIvPqer9xY5dPYHZSKDVjwrAUTQxhBOcx
vY3AvDV0lvgovtJpsDyyEBzZ182Ht6XMdZDJtZlNVOjcppgWeUaTeDbdkJCLQsvZU/axUXfZUGfA
NcPgtITkp9v7wKDFAM6BPKSYv3CSA2Zwruv2Gxfza0XZN0c/aE2pUOUGb3SNL9Kxo2EE0ubzY/PE
w3ziSmNvhErVwkSDNJrGnvapq9IgonNlL3N7yealzTejWUytqAodRns3vmKYaT2baLx35Mkxpw/5
/I2zepueZSWAuQ7aSGkxVQcBQmGZg6378Y6yv8336r2xF57Dj7LXgZWo8Hk2uZ1AXElmHh9QbNA6
Bbdd/Lx4WYU5cKBwUphkcpJAc5y+ilb0gMoAL3+4eUus5DJ+pzHlTspaaKypHwLJC4wv48TpX9k+
5SsZjKMxGlLrqQHdlM5WD7q9HAXkzU/yfrJvZydzw8jqd7zCMD3F76LNlVDGtWi51GXiDKEjiJu1
+zm4N8Mb1fwwgSOzMZHV+MCxnc3TvhLIuJWl1H5FR5LX3yJbqdnFy/SQ72mZoKithHf8OMeBhcTL
y3wEdyDNc/fHXrkJtD+6lC4qsUNPYRk3fd/BOH4GfKWfKDvJP7MFYpbDmkCXyzuBHHtUGY8yzn0s
VyU8SmqVZ5zh4m7Y3QvPrTM7aCQ4Ihx8ub5xHENR6b6u8pS5JAdyL8BQ6GQmTQgp4CXh89/xNotx
LWo9a8pMq1QdciTI2BU8+3s/eIx4ebVZjAcBcEBP4gTWoPrZvbIbdsOh3gPwa8ebPuA4SZVxGTFZ
6kGkmjStZHXdMQ4ssb0bjFvV/Hh9a3hrxjiOGO3HmqFDkth9NlB4E/65/vvb99dqzRgnkUlBHXUY
fkfKH90HTngIWpD20cJeZQcfYq6X5/gItqs9y9IkHmJYt+yXt4W3HPXvyqlzAWSJXgDitFyB9Lhc
8YJsh3ssq2Od6zDuxgl83a59NbGkD+meFmzKjoueTdfrmjjmWVpowCsIaNm+CH2QPWThjsQWcGSt
tnnlUuFyDq7GuIq0nZdB76j7yxWnAsPHGHgC+OvJsV5OorYLgleOudDPv6Ye4yr0NIqbgYYHxY1s
Rzb60fzYn0HOmd7xfDvv0tQYfzFXi1b0YHdGXq2CtORTbS8o1CK1NrnizeRjMH7PS49zzpvGuJAh
y4I+zLCiS3Uqxz2GVjgLyBPAuI6i7/usTCFAupu87F4FEKHg6uBQsaRDvxd32j3ulOsyN6P9yxFn
R7LIGKEpnbpFM7DA1VKpT3NaAhaX50q2bQNQDCYmHd9Tceu9pLUjfdt3r6OLlzCQHyh0i+Imh+jp
ukq/cVsXWYzlJ6TtxpgGi7If+PNteJD3kl+Wluln7rzjuq3tJbyIY8y+zGJZEmkmBm2eQ7AbBFtG
DBB6f6kVa/FpNSVKihWUQAVaeflTZ41eAW6ByuY/Aredx0UnxtSjpeqJBGs/3/oK6FqbM+4u767c
fmSrFzmMxWszEYWlgJzwBx3Sqv1AsbI74vZOZXUP8tfQ4wW+526K917qIpK5NWU91QUynlVLP1Te
tItvakpz4fC6iugaXRPE3J5lNyfFaMIuJmMfKbs+9KfJ5xjFdlRzUYaJqo2lDkFTA2WSfXCg0Zlq
jWfQDG7L2fbd/EsS26SSGrOeZhIkRYo92xMqQOaL4Eq3ACCj5cHQ48FxbTvDi0DmsuwCEi2YWECv
XvfSC6e4eby+dpztOXuRVWBb5mWRayD0ccr+phdfS9M3efM429Wfi3mf/76SMWqomA0ZFm20Ja/7
mLv5CTACg02HRCMkO7jEKjylGCdhlMIA7goIlIwvKEzL9auSOtfXjXdmz1fzSinS05oZjdI6QNGj
n7hwzNCKvgbeZBuW6HS+/i8AW3jWwDiKQpAbJcmRaKT1GBUdgaBI/PRtss0D8t626cQvHC159s64
iayq88ScoSXQ9g8/U98qso2Di0oaBkh5zoK7qoy3mMKhqNMe8rRHXJBosNSKHfrBkZqi7DHVqX0R
c87dz1tTxnnkaqBOowyRevDYVidt3F9fQ44xsjTcjVKaqVHj9yMgtpcvgWHN0R9VBS8nTGa8RNgo
vRwPkNGAwmS8BWTVXrd+Ng8np7+9O87IByvTnwp1Viaq0U8eDkoLGt//G1JQztawNNyLYC65TF8K
Dbpt5S8kijl7/5sA+pd7lekXrFRRxcgsK3o7IfVqywAlHiJr2ZkY9dEt2NwNAmiHfL9uEFyh1GJW
QiMzKmYiQ6iCHgLZFqz/F0rLZFQoSrken+5s+9l1UZXxHUIFrIaBJk1kn0o1PYIjpnm1j/eCUaDj
ijIlNOgWssHyy8nu8TaScSNBNvZ52kG21Bzk+XaUn64vKe/3Gbeh6Uqj1dQilxa4i14tcLq4eGeY
8RFyXjWkp+eLgiAuxQPeP3bGg5DiRezsZKKAl78y02Jc/Dy68RF26BITnaGSLSNDk3DZMjirpjBe
o8EMgKKCdsRpvmV7CmEff+52Irr1F1t0Enf8+oeZhl82yNJyZwrYH2LaYo7h370OqqUaFWjrbPXI
XBuNfd0sqElfiT3ZkTBTGM2xpWZRzfep4Rjhc2V8FJqC50V4C0n/vjrQpaDrc0mfWq07u10MVFgU
xmziz9F5NABpIj4ZzgYoLU3lXdaS8SJ6nOYDCfBmjZ+rPQGK4IDSSugi11BZaNFA+oZmqFJr/lqc
eHEB5zwojC+ZjcrMw/PrQTyo+tHIPgncdnreojI+Ix8UIaxpQaDzeswx6XZnWMF9cSR+4c5H4ysy
Gxxz4T2KFMaNqDT/qtIDONqiHQO9Qt9rPu3s5b34NtcPkGQSMPfE92znkTx20qihp6tNdmFiS9Od
zGvq2m74u8hgC4uDtOSA8ALFpA5OS4zhmMQy7QyD/dLzv2DnotmEd0dtJY3xJWhSXuK0gkbSYxH/
f4+m7kizPQI3+A/HOVbi6OesTlwRCK2SzVBObe5z40lpPl/3HNuB6EoADYxXAmop6bN+gIDBUzwR
eNZCYldH9S7azY+U/ynyG26hm7eGjBuJo6QTJyqzdkcXfU8HaRci8Rvtms/83Mamb1wpyLiPEqBN
CekhLNSOonxKm89y2FuExzy5/fhDFxLGHQGf+Y7YSg9aaQkNNMfptVfsiXdeyeVDKDsL/BONr3i3
DHUM700R4CZERKLNZBtoZDNRE4xaYO6y0Y5TZxwJpU4KVDcakSxSK1570OYbCZDC/5PHOMMkrsRG
KrCS5mNy3z6UdurT8jbxAyv4yldv23dcxDF+0WgKIjRtiuIXArfYrDFCeqzDT9ftnwY019aQ8YT9
Ihl9UUGIiuq2hEBEO9e7uOMbvLVjAqt4HrKhSSHH+Aw8J1vUnNI2nPFV9oBR29nj7o+MA3B5MgCg
0R/AtiOXTTjki0o3q/k4iU95u2sWh2SHoeYCB23qthLFHGcRnAJ6Rl3i8K3CRD+yepjckB4oHn5n
yzvunCx1se/2bCWPPdFJrrVRCXmi3yMOAUFobQlPaEbwzb3CaXndvl1Wwhijl5Mh6tQEwoRdj4d6
6nYdhNH57fGo807YZiiwEsaYfNeOuoq2OGolKpK+tT8cv6mP9IVGF/JfvHB5S8mYfz39TzupdtSD
6k7HFriXAP/3ChddcpzXxeZhW6nHHAK5S7LIyKAeLS7TcRSKSt7w52U5WrF9ykFSj8PUwfYbh1iz
G6FWJN/T6kPlc7sYOVvG9imbxiAagghZ0qN6kG5GP3ZTH92Ziz09K24K7jry8brL2r6yL8vIssl0
lZHHIj3ab6xksZFD/3dWsumJdQVt5hQG6B3c61RG/WRM6DJXT/QMFB6mBtMn+XvrnA8dphzs/shz
YNvZg5VUJvQhyjQlxYAO8PEgPA5Oc0+j/uaonDIkvXWveRB33H76bVd20ZT+fRUNGboUd2qIOqMO
FPEMVcYQ1NiqJUSgU6J72XjX9/KM4/fel10EMr4z18A6v6QQONqVbE2I/vt/hp3iKMd8t9wUwDFP
vvZOf6P9U971ohXgO8iPxkoO3BLrZlC2Wm7Gq6pzg7ohHZb/mXJt7SSympfKFZC8JiO3e41nU4xf
badgWNoZuyu1+0a5mwNPF93ri7v9zFmpxLhTkDDOWkftNtlj/O2Y26ktHXRP3PHKJTxlGDeaYSRa
jSusXdK6Rgr2oF3CIx2n63HNUBjfSbIO81MxRAD3rRG9TPw4ZbvhzzpvL0vGtkg03VD3moQlm7zZ
PbdI3Bs3SAXZ477x66PC82Ucq9OY51QfhOME/GDa127RCyh5jJzldjgMbnNb+Vwj374Zfh03tkuC
9KVRYNKDHjc6j4+5kmPgzZ7igvaeY33bF8NFFONKSDlgwI26EqO8D9D7rf1JqnG1U4zniJQ5AWYC
fl8HJ09wSkJevxtPAWr0a184lGPTzhAwvU7OtJeOuW/chDfnNJ1VfDad9CvnvPJ2h/EJepuZ4kg9
fnCit3ZtRw7tGqDAk7xx1e3n2mr5GN/QdHhSBXT5fho6EC4kuIfeoTFrBoou/rXN045xEmMoAI2E
nuDxoB7qQ3iIbfN05vS2eXQ2v4laL8bHeIu5KtNmKbCSKNqBxwmE1YdqR1eS35vD8X06M+IT9WgB
EhqIakm6W3RixXm+C0Me2ft20viyYexAejMthU7wrEFQR2GmW7t+0vfgokKkWvzzR73VK2FM7NGT
JSFGBGF68ZKiYwutcc7fGbvO+Iey1fOwphPhb7cIAJsPPLfHuTt0xlWgB43Uoo4tkqVdWd6M9X5R
PCX4/pcaMQ4jjipTXUZoNKJhgLaEhYcCRlfi+Na767J4Rsd4CpmgdKrl2B9FvJ3Tb6nw1Kcfr4vg
eQiWgqKWgwzZDshI9pT0HdHn5+KYAZIgsJbTvOORzNPjf+WC1xn3kNaiMAcNVq8P3EXbh/2PQPZG
Uthauq9ROONoR/f8mjjGQxRTkDUqPU7THUgWA1DmWNGd8VHObIvOK8SOwFtPzlXP5mlTs5OAJkod
hZsuNgUVMpzhYHyr9/8G+o/nL9jZDzmaplEgUPAnPBh4ix9MNzu/bIV73sOBs5rs0HmWEy0n1Lcn
7d4oPuTBw/Xt4tg7m80JwvT/b0ZlukUUaC0tsaX+j6rrF6/HcvwmmiILIr1/AXI5W/Gu9qUcLBij
E9rDA6gc7etK8V547Iw5UcClGNIQ6Wc0FtlgqQCBE5BSMXgb7TLwXwkAMeLmn3mryXiPJdOiYaAn
2yB2Azh3PCu/mm7vST80W0VTPbeRgGf6TLAxohAeVbTTMwGclugC2Q0EE4rVe/T93AfOX15fhPEl
SrHAcQX0qIUoNr42Asf9cneO8R6iIstdmWEFhV07o7gf77rHxJM/EZThvPI7cAeP5J5rL9vLCLNQ
TdME0SkjFShhZVW0WEZqLyqG4+CxnMyihbLwkbeG20bySxjbAddrpR4ZDcpyJgFtt9PWe6Xyrh8A
nggaMa4ibCEXhz6kOEmS4AjiwdTtTPCvi/iNG7yoQdd0JaORJsEsZrpmAOsC4t6BuBewLt4ObXCB
oFYLdtv/36HznbqSFmMER2moRsHT4sW79EG4TVobeUXM3SkngFy58k5wzJv+WNmKC0gTe+QOGm77
4ss30L+vvqGuSQmgB3yD8SQfVBsgKnc5iu/pXjmIDtg2uej83DWm+7ySKM11AQI1mMp4qL9QFAaZ
IgE6jWXsYo/XOsYzGsZ5GfoiDeYIYZKU7pclsEzDdGf161/aDeOyGoJYRDvbjT30NsWbMl0A7Cx2
u5epVi5HHv3s9/HIZdcYl5WmyxzqVK3wi9Kg1N+UluL1Pu3TkO+Uhzxykw/VYeambn7jyi6CGaeS
xOHSVyPMRTyEuxgtwpSspnNpU4F5kK0U117JU3bTkaGypYgmYGjfsU7J9VIn8kiBfsIvnfFYVscF
EAXNsifpMUWnaNHdRNNrPGDEuudEEtth7Uo2s9ByJYqVWVEQj9fwlpJOBvvmuDwsBxr2jS88c92e
5VzJY9Y3anQxm+irgI7N9T59jkq7CHP41vIwuAsmAohitS/cO5e+n94Z1EUuWwRAp2Na1FTP2hU1
K/xA+34ovnVEHIr5/y/IizdNeCWRced1Lc51KkGi7BsPtJGDACXH1U7SQcGYrLBvX8LXP+EGgctd
SWUc/DiLWVcVWN94PM1IJ4y8PBDHWFlGeYSEohrWUEul7GgUtBW+fPlZJdLs/JH3Wt0+kSuNGAfe
60GuphR6KLrRfbW2KUiJdhtECC1Cu3SQL7YLn4fnsXlrrIQyPhytnpEcDNAyl/2i2I3kb5eR8dti
ucglIN7R4L7PP6A1HM2k5P9Iu67mqpVm+4tUpTBKrwo7OOIAGF5UYINyzvr1d83mO8fyIHafa4ri
yVXq3TM9PT0d1gLdpOpIXuGSxRPK+gX3HbZRr2Uc+40jKPBzx8vNM5o9/xvfBeVVLMGr5OZg5UkA
efIvCj0+KJ7NbvStxsAvv3TJ802ZpeBX5gwk1z3fMAAi7njhhKcLxy88mZs+UMnczUv31TpEipIh
t2crzbB5S3Svl8eSPevlt/M3IGGAIj/JMNZSEfbQJ5kvq+SwjETMTn1f8BNZ0ZSRFUOFIr3qAU+l
E9/fLkuu1khIaE3q0DYVd7iogQALM3LH6+UyvH7mO4KOG4zeen+3YlzjVdhV5QkQ93kfgKRFToWa
ZFZ9/DsJglOYDTnplhZr1hqKIy2+TA7kcSs9c0vZgldoKyOfbRWL9s+89biT9nRJnNp8wR00s6LP
CkfuUlS3La5G+8v5haLOvy2cf2uxp9Li6Hdsz5pTzR3kdVnnAL7w0dqh1zq7ph4b1JkUHIASGXEP
alUAWdnfqtqPrb1sUza9OXD1r02DiPatielpE0x2CxkcBa+9aUFilx77Y0amaIkFBJX1W0nJoGlJ
xREmqxKQlnz2XvLnl/G59+yLbh+4AzUKSpxXEAe/lZiBwnVBOy9uvAwbBgQr1wxQAmn8ESNly3W6
Gw/y/XkzOb9l7DeqjKbNFpCOwwfZ31LAUMRXakbFt3yh/nyimIju3YMCeUr4iao4cQtHjisue/NY
3HA69ZzoaNkutKwMRPAQTdDFUsSzttlVdyww5sqAvhcdAJDolZSs83c6kwVfMVmNIUn8EBt3kxe5
sW+XXupKn6YTfH56S4JAnvcaTBa8RlcEba/yyG+yvwNGM6kIcyBNUPAanWFaxcQFVF7vy37r9ini
hthdXM1tH9TPNBo28RwBMdNbq5/ChvUyd1T/tDkYkgPkAZcT3XFYje5mAHetRxUszvt5JmaTumTI
66CEWHnyWulqXjwb76G6cEakzNLGD2MqmUtYy8lyV7ejFg5yHHO81dbnoPrjdQhw6l/57/yB7jck
bOWUI1mJsxOzykqOJdsx1dFqzPWS6WlKhBBgtE1djKkGjRpveRojUNOB1sEProaL2UZcOx//A1M9
4U1OFrxSKxmYXWb8Aphsh/eshT8AhORMn4BiQ3YnUDYi+BKWKGkk8QCK96KmF/Ge96LKl2SqhfDC
pyOy0qmsUjWUuU4NcKqQc/SU0ts/L+7sYfawRul7pHwyv0rO+GSR87hc0sI2O0hs/TZzVB/JJFfZ
17Gju4kPf+afv2a2E3KvXlkR/IpkM6uquV9ZONcfoH+B4gm6v6JxymPmF7pHzTlwT3hOQcGrZIYM
NH2G411H16y4CGZ/QMmuAhdtO30ilCNMUpyz7LNw1moelNYzTLLdsw9xiTkYzqz8H8h9iEMnTlzO
Uq0BCx7SFMWZdqi7OyUc1vXgcDD48Ypd0aSg1PaJc5dSobOoySEzuprAPoJRt8cOmUfARjuRTx2H
kwZn9k4cvswSlakFv1Y7r/wU7DvsW+QEX4zOQ3fBM+8HaUKMANc+z2h3u1xGPZt6ypws8tyP4Nuw
OpNK27RoTTqdEO6tU7+8QY6gdqrLH8ueF+DwggofCvRZUmE0FcKcWhRXopeisxRUVngI0/uqnwHp
34k+jzsOpD5S0ihzEmKYRBklRebZKiZd2exY1ES/9mmQ9dxCCjGLpgZFZwfQRsb0Z/9NvuNxbOLy
7rITIufehIbWB/UDQyU/aZ3mpgS4KZmdoPQUPFBazlpU8te8/BXDvDOqVamPybUDbvvJ1X+GaNSl
DJl6QoiMk0FZ64HE17bk7Er2TvseeTpodAYDKMacm4XMMhF+XRzkTIB1MLc8U8cHOTlxT/iVHbuf
J3qPC5Ws7FDiuGdcWeoYgStbOyUGj3zChs8v/8KEhnI0cgjh08UZzjRXAZbD0cKRmb/inf/W6KAn
/1r+MGBSVfGLbwDG9Yq9TLHhbdsOUw3DBiC1yYQ4IAObWj1xEPEQE4H9dZS+7wZ5FSAcwrTprK7n
2SwdMQAaYyOvOUgV7v8OrCyUa9uONl6FCQcyZEq11BGENfVjO+2HPHaqkHzMbpvGqxThvM3JhKc6
JxCxrjlhVXwhuaZr3fKCH51y/0OG+lWacN33VmdFZo4dSkGLuJMcPFw+Rjv2qPLJCXSKe+Pn6prM
ixM6ir25UqSYusmZDWqfNyQBphZp8RY9BOUuuSYnlihpwmGTQ0uSWr6ibD8MDi/h2t+Abu0iRvwa
7t4Zsv27pGJn7hDr/0OyNx+68hTXRF7s1kCf8Uocsr9eTOExwcy0CGOOnN9fGHsTBpO6aDzhwPnw
JdStxw/U75fSq3LC7a7ZkzXqPO+RpIOTgJoxYI7cIZ1I9AT/IXJ6FSS4jryKtThLYJgawN05bkp4
UV1yGPvkIJPQh4Sf0gU3kknL1KenYYnlukge1epwPtIlPIcIVjZUpa5XvIlVlz805UUwXRZUIwul
guA2JEOaTMbj9kX3FeNLEvz8OxUER1EjBqgaCSrI9Q6JPVX3dPvhvIgtFQzFsjVmyABRF2/9lvXT
GM0DJkNyEBg9StHzX31fvOPT2CxlpUIgCJbxuHxcqJO4tcur3y+CM5gzyrSYQwvciL2owUvRXzXk
VMOWL1vL4H9fBQ7JHA1p30KHf+gdJqfCaMt4Ve76A8WSsbkhqs7h0XVw9Iog6Y3epUstg+CmTj9n
aeukJvWc5r5JdCfGSoJw8PJYKoKu7Lk6C6g7OcMrO9ae4fDSAV5qRExNKSTc4KwLpClrIE6JwNqj
WLssTP13GNlKI+Ecjp2WK1UKEWl504fPUk9gLW4a2er7wjns2kkbpxZ7YrDBSbPcibvaaToKcJz/
zDMbI7a4TgxACL3UgP5hmg9S8hSEkg+ceLu8XMyrcSaU2gpQV2YgdrgqtjpPY4hFA2846KLG5C6w
wJYSAKY7sL7qlUb4483bxWAGU1XNNsE/LdyZYVpMyCgaUO/UCPCLk8X+j5wsm1a3Esb/vjqzYWQm
sDOUJPQpdcfs3qQc56ZNrATwv68EDIPd2yDYhgD1BW1UeohCub445w2bXDPhrEq6kmeKBSkdBmzD
Q4EGV7BCfEWjxr7/TMXam0/A9Q4JRzWrc82UO0gD/3NWnt6802GUnPq5aU4ZIpBOU8HNZgJhLVQ4
vHWdVAGwP1CjQmEHFRcUJm7mHkBLvLuVyrRtq2ib4O6W+W0nVkwHrZDGaixxXxzDe44haXnq7bhb
gB0U+ZlL4RJuyjMVBVerLctQUzATbVQWqcnhOlr/lB7BBpo3BoCR+Qy4/YGSt2X2a3GCvchR1OZ2
DHELe2mtb6q+P2+Q29+3dNO0mKWpYp2xKPTIkqYiAD9f7feWehzi2Dsvgv9E0QuCm54x7BL4IzXB
CNNJN6w2zqDC1Ln1cssCvCvDxpFiqiK2da+blsxUwG2YmiWmrtSSjS2+DA/4zLvLOLzncs/AmP1f
Jgq23K1pM8UAdy/+iRxRclqWrF4G3FE4XOl0HBHBL8wxckASkiSxm5qthAlnKq+kIVFrCIuOHCn1
lf7q3XkcLCMzTcVm6m/FZy0P0ibPLW7jg6d4qT8cisMvCw93FLn0lnmshQnBmK2wQq1lOPahRbFB
9fp6dJb0kFb+eTPcPLlrQcJ1FYFv0M57aGWccgL1XnJH1KWQSeaA39JjSdyPWxcKbFC2AXWEuE8s
Laog6tA0RQ/cQOn9JNonynDo3sOotRIiFhJVqddiU4OzrZLwOVXtn+ZkH/VRJsqHW8ZuaYptMNti
eFsIXk/Jo6VgGoOx67tIv7DKK8O8DVnspDJJvbMVzq5lCS7PaqoyDgIN8aXioBeheBz3gPdy8+aA
A+bnu3BHLeKmCa60Ez1UVRttrEM7Nf4cz66pWqBMcluVMAhKjHCIW5YruhzzRaxNJ213Wda5YbgP
SPrcrTaV9QoK4a1lz1k0VbA8pe2Odhdfs9lyjCZjDlPm20FDJJB1nwKlc+1RJpTctPrXtRSzUsFi
LVNYQ8mcWY5tfDGqR0ZlRLePsoV8qAz8CU0VAe6iTA4y3Q4lN/w0eL+aY6TC069P05/7/HNLgaVu
amWbKsMtaVpo0X4bHDYRG9OeFZLbs8rtpOsciZuo+37eQ/FtES9KayVEsI+ESbMxNRAyxsdKudkB
utKp8pcy/Zo/hyVZH9jSyQY2lSozTddlMXy3eiOp8zaT+Dnjl2XpxkhmqzKQfDm9VLFfEqdLHJV4
pmxFHGux/O+rOBvDGJaSjjmIgxb0Gmn6sWm63fmF3BZhIlpHQ4fGRNYSzV6mGjxJCOWbJ8v4mKfu
331fUCGZ2TSDGAX3Iyq6LCwcffDPS9hMKYN87F8V+OatVqkzl6gzJ4gIMyf8qSlOgVbrxJucvnBR
3wXAHMfdzvZUvLn5QFkLFrwvM6IUvJgQ3HjJI4L3C+PIvOQnh8uZDyVZMtqy+bU44WD1RZuX5oit
Sq4wj3RvYdT+YUE303LQbxITdWwT1/Ry99/Ghjf9yFq6cOJMI4j1XlOg7PMEsKocK2xB2ejT6PGQ
kWob3nwareUJjlkaUqu3E2jLm5R/TQYlN7xs9B9Kjlt9AStZoiNWtEC3lAKy5DsOHrV8HkJHBtId
puOkY5R45w1225n8a68icIcZyG0F0rzALcxjHTpq8DWneD03TUVhTLU0DDgoIrRSZCysMSI5cDPA
t8QYXDv1wxyoSsem81iJEeLROdfnJldhE0k2OEMwOiZ1uLfiAIS1/yoiBKJ2KccgoYMEucudQfMV
+GDNBm/Ex/N7sm3eK0GCnwLAc1kOOQRFR+05BJ6d5DeVmx45qnh8a9xQoTy1dILTkjTDCrFN2CGj
3bV29LG1u/eUNNaLJ/gnKwcqexlABq96cSiL4Figy5Jj6oe794Twa2GCd9LGUpnBlBa4NrsfU9Be
g2dL/Xx+l6hFE3xQpGP4q4qxSdrSucPwzBYCRm7zaK6sQHA6CToqCzwtsWL2Z33xphAlu+D+r5QQ
ByIyFoJGpsNCNWF1kHP9pk8a/7yIze7Q1WaIExGpYbZzynfeum6OGAW8tAwfg0ftiYFiPHSFW16G
EXHVb0vVdLyGkWCSNUuw6UFFzZPVM0wAJCjcjzq5W0qOcTUASGA3eidvOhJSN7dsJVQw8oTJ2YAs
O97ExW0SXlVI2cUxNfe+aXgrIYJxz71UhmBSghC0ZsTx11DyiB2j1BBMu+uGypBDrJ2puhb67U5N
GiZoQzTD0+6Sm/82CkTpJdh731h6EPSQGozzIWTznd3PlC1uXq6vayfauyrliznwDZJU9J1qXnTb
HHredcpx4cg0LqGRaPm5PRa1kWOnmvaCL2KyS69NX32Qvuo6wOtz9DRQHUubd9RKQeEWlAp1wdQ9
FrEY+8zR5Giv1vqXSdfdMaCaoQkzsYX7MFebcNJMLKapxc6Iakxf3dUDxXlALSL/+yqiBsemrOUZ
FjFB2kKqv3eTQ5j7pgSm2Iqh8NSZ2BtpAGNyTGwk6crGmZ74kwpIEgfV3E+gN9DwoEq/Uygxm0u3
EilsUzXEdqdGqGRaY+8URoVxRbfqH88rxo+p+C5F7hZpaAv5WyQ8366cBUavuGQJgpQ60bK7YirQ
iahKrMt9ORiMT0xaUsPHO0iX3RAp4E/nxW8/SV7li2U0DIIXxZilktvqToZnAhr3dpIr1568e3+U
vpIntLpIsZr3yQJ9eav8uE928styoWDUFMBFVGKBVE7YQQAFqJUqQ5iCZiX+Ct8jIyR7v2Jb5QsV
0Wza6Eo34awhhdHnDdetk72wurYqIprZfuKsBAjHLO8DIzZ0CAiulR0H1MtHlH74PTkfOo04cpvm
bxm6pVl4K/8GeS2Pda2yPpbcwd4laejotRPllCvcXLKVEOEy7jFTZEkLhBRR4VQVhtiG43kL33S2
PKuq4wEF7mbB4DKWzM1SIgXeyTcpwEWz5ZBJPzDyf17M5mqtxAimNgW2OcVAcnDnWbsyZQzmpfhf
6/07eOFPwZJqmrKKgo8QWcR5Oo+RhPxjr+uzg5D9QtWNnRUXn/XcJtJJG0q9kSXEGMHYMkOdkACf
2hqEq6FjtBdaeDi/chsm8EaI4AHTIAjMSYZCjb7sgqQ5qpHt/ZUIEZ9gasfasEyISGQ078fFIQd5
xnkRW+/BtRriC9rqeYoR8/Q8qdR56X2/jzAxlmQAQ1n8Buw7VC2Y2BwRmrgN41AJkWVxM04rubxo
euuWLCOi5e3d0UxDM0zwgojFiaSZLKlKJEhRzYNUoonbjPfnl27jCsTKvYoQfIAS6ZOOkBJZbfum
jS6K9I7Fg6NG+7j4YMgdtVH8JAo37htxwgHKi8IGGyjEodcYUzHARjP99qn3eDtiRhNbbUSzb8QJ
ZyiaSz0MF4iTZ9e4AEKON/BUUQ4mXHqsacPZvREmnCW7StNWtiBssj7WRrSLzEs7/lQoNbGIhFWI
+S8zDrOl7yCnT3BcP9hUFxn1fcFpz2ESNlYEq6vqa7257Gz/vMltfx8VWNvQZUM5HeZVvBqZYGi3
e9Q4+vxHVn9XlXedmtfvc/mr70toWM6NBr+/DEAGYACqP869v1OBu4eVCDUN9TI1sAV5OH8xg/TD
gHrCeRHb1vSqhXAwE4nNSsIgAvnOD5iq9NLM+qGqCMAHRtRAt3LysNxXWcKpNO3ZNMcqktwmOx2T
0t2FP4JHdlvGDj8p5Wf1/5+6eSNROJhVN8vlbGCP5gD4xMaXgTEnovi3qCUUDmRjAEINhI6Sqw+f
S/XIQMKa28dxeDm/U1uZlLUy4qBaWcWR2seQA7aon3imwKtFXvS98acREDzlLtvrVOvJH268f7dM
fJIFpmQAtgoLGHycge3Hp+iTBGxAvD2o2SsfqPB6+8J7lccd+8riy0aeZ1Xla1k+tuiYQO/de1rj
36yjEMInoWX0I1IcbvccgGJrn/vBcborRu9XDlTand83vv2/30WvKgl+Qm8X1ezQuYgOg6tCUZzs
uUZ9ZA7dXLpYlH2PkOu8QH6MzgkUvEaY6FU6czvposS1wl1lZHsDFJj6PlaokIjaL8F9xENiRqUO
+7BUJPtf0D2EF/S38/rwBTqnj+A2gEs7FWUNGd18M1VePD+c/z6lg+gkcvN/sYnWHKLwy9h6en84
L4I8R4KPyKamt01+WWRX4f2veZrKR+A4egpYNBA4/J3jE7vMI5tVidXCBspC6rxurG7GMDacGvy5
hGb8RJ7ZHbHf3GJZNKJZES72ortifrnXbqoGdUewQqJORr5YCWcrTpFpTRpy6GUJXWNfrRGpvHwv
W0gd5j6hF/cC5/QSvIQd25KZ8jBL/dp5+U3kKg7g073TSBJHUCeTlJRAwU8gT45MOR5KLmcOw4w1
sPrAezKBCK0Ei2P0H1InhOFr/O8rZ9uVUNCOcB8HkzOAZIv5tTscphztrf0Tr+ByLRXqGqP0FFyG
3Ndgd2hxFNg++8CHHDEfGxyT778mZPOBRHgkHLDYe2IhqukK/rxBU61Tq3dGaztaDuayzO+kT6qe
uBEFDkWtrOBSBiOXJSCFwniS2b4KcoBihKWRpw5ao2ziftmSheqUoVmGzICBKNjNPKZ5a/WB7RrF
S2u7S4Zp69onTgP/weJpWAsRTEWZ0FeTDTZgBm5NxZldbVdeWKBMl/wSjEqTy3b17YjnVbqj5lk2
XedatGAvYw3Y2CGHfq2vPWmYwNJQ+L9X9rxWEPn1d33cE8puXThricKFo/VlDGAYKMtAG8VxDssf
2aX9UfrI26Pmg/2YPZ2XuOXU1gIFc8nbSBqmkavInjIZTT22Y8tHMyMu0lMzo7iLqwBcE24haxqX
NJbhPDlP5QAMUnY0342JsY6xmAD0tMBM1WyBJHat3fJMfnBUFsf+aDlfTn0wlxPxuNjas5VqYgow
ScpBbkwItJkvqw89hYO0dcpkBZg9im5bKno43/rKqJ7mjOk2Xqv5F0uXnXwGxo1KWB4hRHxy62EJ
3K8IV0AM/lUdqN3I/iFtf97YuPX+ZgSvmoidJk2rN9PMfZMe3LL8NhiOevZDri4AL0XEBltmvVoz
cQa1zMfIaAuoowD5dXKToHS6GJhExOnZ3PqVQsJNLTGWTEkLMXa4r5brjGJu2bw/Vt8XHGxaxeps
Zfg+x5QrdpxmjWM5UI6OUkN0sUlRs0XBvjTBNyl5WKhn6lalBPMJ/5qwOF8qF2kXpgNMeHQ5Z2Lr
YgTZH1x7DwiX9zBKvBEm+FDMzLRLqECYok9ObqpP4600Rg/nTZk6L4Lf7LLILAL+klNSN1I0Z+TY
tFT5grJi4eS3zdDOQQIhQ1U5QXDAGgKIuog/ndeF2h6R+MVIzHKU+eHnLK4LHxq4VI+/KOEwNP6e
98GrLRhC8q3SNTuxNBjbEH00czco78rWO68QX/wzfsbgD4dVdNmotm4F/PQbWezI8jE3gTktfTDq
y8K8zGvCFChpghNIe6UrVBPSyqG9qWwlclI1uq3Hm7FIbpb0Zerb2T2vIOFIRRoYNa6X2SixhnOC
DgbLuJLkLwwZGevneTmkZQieIW/gsVv+AFbvOBhDu28OLYAM2Y5T6FE9aKQ0fh5W+6Zrdc36Fic3
6RHmVbtoNzjTnbbXL/5LeEc4199ZYbIQePqQloWWE84AY1gchJpuYlzKwX2Ufq4olgDCz4rEMKDd
zdRYgkRgz4b2tbUQdk99X/AXXVvVGcadYPcaADvL1MwdMy+JSIFwSmJJfwhmTZ0V7pRa3+x3YYUU
oHTIFo2wccLDijOxfdoMS8wrGyoYpeXGTe1dZhP2TSyYSPaiW2mcRSgRAp1iF8kfZ7JRi1oswTfg
VT2Doxo7ImVf+u57M6sXGWpQbUbs/Fbtfn3piYQvuj3lRZPzXdlhqMLNbo3KqQ7zLjlU+6WjpPGf
/ZuDVWUb0weIPHWxs84E897cWhHetQ9A9+fQ87waaX/sn/QLFSkDKpG57RkwwcHnrgzjN2gEzL4k
mizhmZJmjn3Lx0bSvdG5vDuBZ7EWKn7cNL5Xeb8lsZTJVuWGP4ukq0L15/h7QPFVbyfVVzKEi7Bl
gz0suWS7TZQp+X3cK0u/D61pqpxpktV7Q59m07OKZWidRIrsl7ivtMxXrHCeDq1R55FTlkn4za4K
/T421PTuHc5f0fFP1nUA0ojNQy1GMXQLc7tw/u1PHn8GHgNs9gldiGbD2DqLK2miX0nDVMuyFNKi
9OsSf+4Mwp9sv+Zf1REdSmKxFCxg2NME6GgmKJlzAAs1Pud0z73Yo+gSto7+Wh8hCOnapRwZXz0b
SIyWcmdP95b6Esb++V2ilk3wMEqoh1ouWTZS1A1aXFIHcy1/J4H/gtWtrNUxnjkJFJExLTuxp2Ki
3AlfCtGdKLwTSEVjIgPN+VsJzSCnhT6hj94AKzGPMsC1gFfoib+9PbQUfv+W91qL4zu3UggUCJo+
xQyQYxcdev04ov7gKF/7HWAz4byo9Or2Dr1qJ7xHFNtklZ1DXBx1V3VhX03Jj//3Dpm6Zaqqgv5F
3WSCQlaNYJd1deXVKXNz2EHaHc5L2PCHbyQIOqjMLNoJJBxemz0U2Y8idyaSnWJjnd7IEJ5UaOOe
Uz2DDOkAEtT+1JwbAkS4yjwTKAulF0YOtTdbTviNUCFkGizGBokLDT4adwAYRRNfcanfMaAC8Cmt
Yv+OMuNaoJhoKacuGLuxqTwWGY5eXZR67vUdgfNCbJeYaAnCIkuXEkIa61seXUT606LuzlvE1pX8
RhHBvyl9ZzdyDxkz4BmVHS9lWo+1Vx/LXXCjEy6CUkjwcoGqFnVvVJWnTl7T/9CMp6WlIF82HPYb
hbh9rtzCkvYVk0uYQgJEmTJ6scJPgWY4c0rNIFLK8L+vBGWzYQK7AYK0dNeo/hje2wU1a7Ph494o
I7iEVM06Y4yxYK2ff8P4IRjddF/6yHOu1T4Ghw1lDsTpFSG+ImNkbRtAoPWxw1wvjwiL7+rLuDvh
zH1EnfH+Lw1Q8Bct0CIkqeEnie04IVpw1Bu3bv0RlPLci5MNK6TJC85CXhrJmEZs3HQKspdD4C2D
NwK3j3uKmBoGJwxSTMsEaKyX0xniZKCbqqkjhyn66x8T5R3gG2tjEVMyWoy6Q6mXlVfNOyW4DOZD
Er6kAFwNnagZXRt1nRjJ7WBw7KI8EttInAYxWWOaBmuLHoaj3PY+n3TL98X3UXPiq8EvfA76mHZO
RRWPCXMVOXuj1k6qzIDKc+yq+ZWdE9ZJaSU4k7GrYikf8f1w/KoMThaOTkGV+igdBD+iAYfbMGRu
H6jWMjl0EsrtbqS2eG+2oZsKXnq/NbJZYZ+O1ZJXXjenxqMkDcWhCpL0uRyNb5KWqFeZYqBpe+xY
QZjF5vqtJAvrV1hL0OGJg6kIK7hRh+KjrL9IoeoRxrfpJldihCWcojmajSyD5T8lj/EBrCDXHWbD
2NPiI94gx4EorQSvLMfARUgHiMMbJzBcXX6sMiK9umkUK42ESK2OVNlo4qLyxuwwpA9WQzgLyiQE
r9u0zARyDjamkr4u1sGSvmbWl6K46XvQ2T6e3x5KF8HfVrmWG7KeglJCu+uUR6YTDehbT8K1fYt9
bah7FtrEsB/JVY1hfdxakh995rwAix9cxuT+b3FWvBEovPm1oNNqqcXqNbth11ypYERTvBbAV8tN
ozvgKkQvooXg+sv5heSbLjyw3ogVYzVDHUbTxEKqxlMzfIir6zzaS9VupHBSyBUVAjUwBC5FNGNF
rY/jxa85qvBauZ8uWiA0FnuJiHOIA3XCEF+FUvmSZUMqcWsMgfI+1ou+k7O2cNOq7t3za0gYo4hQ
lY1qjM4mHCyWe9XwMpJE3pQAwTlIOeZGEwO6FMZ9Uj1nVOFl+63z6hpUwTVkha4umQIrYPsc6Ax4
6lSXYegv6Gfg796s86ILCjeBsjzBXaidDeztGUopxW069F4iXaFLb27u27+8MUT0VBkXUce4KTS1
X5vfWkwWBc/nTWA7AHxdQTEtOKmGMmgJrLt74qC86UV6bQPLgLegFC41gbHVtLw+tWJ/mz5Oy6R2
kFZlrn3g2MacVBu18qFx5Vt5x+cSzZf483kliR0T29ykvNebIcU6Tta+6D50udv0APrWPw/UcCLl
LEQsIBV0SyNgbLg3BFrUP2lkOMJfj+9wR7kLUiI/gyt/MQRFk1YTlBszjOwxP/ab73rrGLfaRXTg
WB6U5yVNRogwEjOsk9aCjr+YrhUn4WDfPpgHgYWtE1ET4UI0wYUowdzXOj8DWfu01N/taX/eNqjv
c9tZLR8QlJQ05FFZVIzHSZvumrr3z4v4wxZx9B9FtoHaJFyRQSHrMcsRObd4DXS35X4I0b1jOApo
pos9Su3UQ3L7DnkVKFyOgTUUCSvg2MvipdOPcQrKr4rIOW4v3KsM4VpsW2Q/6wxKabXtmRKfOKdm
bSkR/O+rvVGXKEtkG2oscn3ZWcCCSn4SW8NX4vcw4lULwZbNYBh7fYGI/oJn0AFK4upwf7KHATSP
Ss1R2yLYcmFralXPENZZ33rrSkWvpty/J08GKLJ/bE2w5zRU+iUvIcNiTq8ojp3szZScE+abe27Z
hDsQmFlBfLrYu6dfkGfxdeoOF/p+9gCJ5+mEUlu1QNwbr1oJYbPRT2k8MGg1gjFk2k2h5igscuzq
QR0/190uGC/iXHYsEs2asA8RWkFG3Df1BgQDCGoH53rRXfbYtVvOG1rth4RwFYTFi9gKc2kt1tzi
UAUKYA13cfcub/rvOtqCY8iDUmYZt0C1u0d3V195588T9fsFpxAZwxSUAb6v4Oqb7rOBeN4QJ8gW
PEI+Gu1sczswkgt1uI44tHRrOH+nhOATqmyq5577hFA+yuYnpbg//33qPhBRguc2zbuWZ1KmzDVv
jQsdWTfUga8wi/p+BuT1+RHhYbUQaLdtDZWsUzkqQ90z+V75v4i5+ksKlJ3UUPAPWTmVndbxJfzU
XP0qf4Ev4yk9ciKw/kBVIP7wDni1a8E/jFE+JMspCHJHP7jgmfvxw4TVrJxu72Z78/H8FnJP/Wf/
p4vUq2bB1GXuoV/LkS7GyFHLWxPvbaWgGub+EG39o5r+GyZyleSzrnJR6GRTgF/dXXLeJA5fbXs2
8fjcjpRfhQn+IVP7SbcWZC4xw+7Uky91L8acuvFz3/04v4LnPYUusq3Ww4zWjobHRHXiKMrjLHvn
BVBbJLiKQtZYm/L4ZJxuFXtfxaW3FPuR9BbctM6ZguAt6pHlURafUtoPWj44WuNJ+sVUvsTSTp4f
FmV3Xi/ibGEaFz9oFRWZShsiaMEeyfsA6CMgUflc6652XR45TOaku6z9K4cIcM63EsOYGQ3jXn1A
n3YHNNVIJVJwxAHWZcFhoDHKDlUNYbjyYD9Mnr4DGsBt6lbgBt1VN/kuu6ZM/Q9vUROdN5jzkH9r
QpcNyRwUTSpBR5N/S79rtxaeo+FF8r1UvBHZ0m4ffaSyz384zf8KFWulE0vCIQwi6NmDBo3X6VNX
+drykVM8nihU1e3r8lWa8PCQo7Rm0ggVJasD8oWXR63bBsRB+4NBvkoRnAZL1a42VEgZL6Rb3oWS
us/Bg+Vwfiua143SSQgxyk5KZ9aHCGGCQrrGAPRykcYLIIDK9Mv5k7btQV71EjxIsiyxxUZI6nvm
2fG9FerHNNllFFI8pZHgQdiEiSppgZxGfx4xSJKFjjQ8nteFkiE4jQzdw1HI98jqwS/SfGXmsdII
z8TX43dP+LpegpswC7uS5RZ6RFHlIthwzMI/rwW1I4KXqNB7lJYdTk8qtYdCXx47U8MTp8qeMepH
mPWWNoYsc7wD9ImpIi2sFBdhNIYJQvECEEi7LiLez1s7sv6+oEsXZIHEjBipSz1+LpTpTi9mr1EC
YlMoMUJklOe5XBoVxMSln0W3aLzLKLhFQoRYcmjjNpmNFrsyV58i+VtsHcqIGEiiRAiOTMukbExB
1OelwYcOEFjsGQPY522LEiF4saQMDIxZYKHa4kaZLmNgxLTWOy7S1Z6LbK5I4XeJmXLvn3wcy8eY
qjxTOnCbXoUGSZ51UrFAh2pqnHg6zEroKBZxMLYO4VoJ/iNWQmoMB8hLDSHD+HkBzkQH8mkgKqrE
lm9elWs5/Hes5ACduKv1HHIAcMHRkHnjVPSz8e29DnCg9+Rm1tIE59UwvW8DDdIK5BF087ptaycz
dcIAqA0SDv0cpflYyZDC7AddepLUvU2BA23mStaaCCe+DmqlidEL4M2YTFIxmRReFAd5dwKMO/zV
mRGLB91kSvqMnhzPjK+ScWcFuyQmRBBuWKwYVBhQV8wIIkrZbYuPA8nOyTdWvLVWyyUWB/DBVGcT
lquvnpviGCTHpAx9Jl0raUGcHL6750QJocsgxeXcD9Dl9LoqI6eXXsrpUk8+tInstAnh+qml439f
HSCrQA+K3PPdaXGFqf3eiKl4lrBnTfAFwKowEuBbwaHVx6B0LeXKaN3zNrYZXq43SPADujEHSoOQ
wjN7p65dnk1I9/rXzh98DSUWJ3/XlLS5Fik4g7A2wgRQDCiiH0df+z/SrmvJbiOHfhGrSDbZJF8Z
bpo8CiPrhSWPLOac+fV7euT1XPVQF95ZP9iuUtWF0I0GQIRzfJCzBNHeuhkwma8e2P1ChB7qoiSv
wMby74+CdGlu49K4rblGOB7KK8jbyvPUhpo5QqVa7wZPYBRxLcEY5QQ43HiPgrFbgWxkKdTPaYn9
+igihjgIS3mzwxxHFTws5M89u9LWH1Xs3LLkr8u2QhykvLe8hDm2LXK0gwHRobZBPAeXf58IfYaU
I8RGg8J3DnNXYrAsxQAdKatdr1W3ZUmNqFPhT6aNGJx4BoSrkHVYd4JKDEMHIFs3vTSIfKpuSzhB
Q3IVltM4miMceQieFGue3VC90WLHRbIdjFTmS6omeQ2ljoqpNyFNv+nB8TzgPXdg9/ibT4ckkRBu
9YLblWfJp6LVqrqFh1f31WexaCOWPrDV7qcHnOWOmhuljFByHkjqC7vi4qXx1C206/Ed62rn3smQ
3EXHc3uwKhzfMBauEoJ+44anX0dqhpKyCSmP0DWlmSPhBM25DmZM4sfMrdKvGvZN1+f/613JVRGQ
KzdDLETpTuTx7j4P73o73xeEGCqUyEPkzRj3djrAEiZ0+wDXL3a89uWhDQRNtXVPRcfNEtNZHJF3
9mu7j5K4grzE2EW3yMXcBkA04FlwPjlfXxA+3sm1AfswwJSmMgDRyqtsiWX1gmqj8gcxEaBjUtr2
ue6pgvybZBERVvD2cb0Kk6JzFRdZ3JQoLBh7sLUfsn1yVPb6gRoD+M3VvcqRXtWYxUqqz07l6/vu
sygyYYfrA3txiNnOvq3e5elfxUlvjDtVbps5zrAJB9/+1tiZ74yfjPnxPYb/KkZ6Y2ZcOAPWbCq/
DzO/74NGveoLwMFRSdT2W/5HjtzGzEGEUMcpbqnWgGIFhECnu69ayy+y6zWhmrUiCl4wCbmJqc6z
oq0cwpbF07DzHAXRjfN12QmMmfd+uL2qJsVke670EKCElW+O6AZGAFzlSXc98+jh8lVRFigDwzeM
YcmqhlpVGAh4p8rDevoT+5ok7s9mDDXasx1IXjWTgnJXsFyfIgh0jOck/pT178usXwVIcbjVAcYw
dxAw7tRTObrFY+elvnEUc+orrPBAoXJQZig5izxdrMyc8IirZXUX49Dqutvzm7ETNcOny/dFnZ7k
MDo+O21bwS74WrqYh3GN91WMXo9P8hG1k7McPAh4VNHjZPtFWrk8Jxre1IlJDqKqqnboKlxRaNXu
ZGN7oUxco72y2oNNjRv+Ji/7r0IIXL9+MIJguFNLYXB67ouKy3ywr+vAuRHQu+p7lgjPwhSXG5t8
Go2OTTg+tqoflS65sbWGsPDLNsBVyTconZlNoFKu/HZtrlp9eTKd9XjZzLYvCCx8lqqKxXH265ml
+jjEPMGZNYPuhexqAmD2wGIXo8iOQuQvlCzJIWQKEMwnRTQkDK10iw7fpUrm5nWLxrM1ewujBoSF
A3jryV+Vkx1EU6112ENgMR/GfnXj+MBLiqlCPJNLQmSnwOOi0BacoFL8EeX3BWZ71up7NgY2YOUM
SqXNTiNXX3WS/ILDNd0wDeSa6mn1w5OgbwBSZYq16Z8gfcZjqBJm+JuH9SpT8hT2pDaG2eAc4Wi9
1Rde1rm1PNGxjT5QlczfZJ2v0iSfkdaL45SF6MM06X2x8qsueVDbIsjav+amQJUu2Q9l+IfF9Zvc
xBJP0R8L1J/mNfWmbiHeB6W7vPKlNGkGvE5c73IafTUQ9L0LRjNExh3tqIFwwpbkta8ornSnZeKg
QasyV4dpPTDzqxrfWxkQB0hu023/8s9Jy4tekQZCpraCOFM51ekpzqi2uPAeF96GvNOVKagBVDWM
1cjc+Kh6urfcjFc1UKcA6nL7wuJS+ZcdGvHmZSAe244KfSqhk5V+nabAmD5M7ytMvh6b5FaMMaqc
QTRWren7vAaK9fmyCqTNSS6lnTRlSkYIUA79lxaRrNhbqjfstMUV8J/G6l4WSJmd5FMSbalZJD75
Bw3MAilwSmBuqu223d3S7ysKpPI3qejrAUr+RCn0uNcdvCkBoqbG3k/0kKTf/1y3Gf7EOuxlDckj
lZwKTKJoWIQj7f3us0CmHd1hJ0aY7SsaaIJ4V5aUiOhJXFhVDWE21gDz9k8MWF1WhzByGTijNkdz
ZQoOsE+/rnqgs6DqiMyNOjEZiScv/uuG+119dDBZUh8KB1i+iy9Wa8uSCDLUmQlXclbtr0ZuhVyc
2VAtrtY+OhnhyYnsQ8bjme00a0C9hVo//3MaQjey/dY4ct0Olvbp8vVQoiQHUTCrirUIosoYj8g4
FKty4AUiljcX9v6yLPKeJGehFlNkt/hA9gdvBS+lwCTMU4/t4wNq/X9Q1UHq7cp0NCmP0ejXkPYO
p+SbeLhAJs69wQ/RylCvHF8hYghlF5KvQIVIc8oU6pXtR2N6MtiBOD/qLUmewZxHxTYzlCNT69PM
92F6yOw0aPn96ID7YPE61ZvL02w8jNXHOj6pyrX+zi+XfxyizFeDUaDEVHIoqe7zY3Jo9u2f9ZV9
jd1vfLiAkOyyysIiLkRleZ/Dygye1ia8x2pjn4MPbqVGvjYv+7ilHBVxezJnTW4CC2dI8RK66nPf
A4fPIK5PXP8lXSS3UfB5zUyRLOotcxtkp8ZjMx3RqfHH+GGeiCIKYSu2UPfMSXWJkcWjKPTGoBct
mgEcSfGtwxJitmb7TWuaDmg4CxBbMtPCmuZ2YtVoBKn7+lps4DtBBcaanyB/1JPeVOpMmPSViS3z
MWojzC7axs5gwIZ/HOPnyxZHKiRdk4nhl0J9WbOOAv0k2kH9AVteJspqWhCf3jM4CJaXf85Puicl
HvWQZTi/zERZqJ38Ib4u7D8uK7X5jM6ESF6+LqO01XsIcdJPavi9r+4TxY+Mr5elkEcn+fepzjWn
SSAmvRY0182+PrD96gmiazpz2YxcZzqJPz8z8N7ptCJ3IGxgwJZgZvUJvkL1mkSPvG52ItQG8pFw
R5T9SR6+XFaQ5ZRi57APgD06f00KIvSTZyj5eN6MrE7g9Hx+I0AztUN70L6yPd+BbiGg6Ba2Q+Tr
IcpjJYZea/kibkykt+ZTvDNvndlNjgvA+8u98x3QiZdthDhBecik7Ue9qi2hXnyqOoHPeBXbVDeI
EiK5iSEf9FITb2plj635qCvcbRtifn/Tm5+dnOQmmFonzmSJ1UxtHy1/RmsAGAzQ6fqLuuupoW1x
6W9Cx5kwyUlAHaw66hBWAaPNqHeN0ridvgeGsJsMQRzea9T8J3WE4s/PXleitMpqYt3V77IPae/N
1geNUooSIXkLZ0UvPMInnD/ppwE7MonXjZ8vWxvh92QKhRCUl6ZmQwu9/pzVu7H4HrbHyKCW9ChN
JLdgtpZSGQ2up7CuyurJrHcF5Rc2s5MzC5Dcwih4MPkAEZpyMxnPVULMABK/Lw+N5EbSaoPYpnas
o1UeGuZfvgniucjzIjxbp7Kt8Puj9W2Mbo28vbGW/azobgiMHireUdIkBzDNgzN24kKq6IYnt3be
e6wL1g60eivWGsO/LitH3L88QLIqupbhow2WDPY8XdE80+m8hEfBZTGUVpIXsHV9XLkA4nAGY1d/
z5T9lO1BrBkvilu8Z6nnLC+RyRUrBR+gRQRhVtKBH/Bk89HPhiAh+Zmpw5PcQFSvbAZzKKYehvRk
dfNeTYZbx14IA6QCqyHlC44xld04wSaW/RCAqWYHQCxwxoiJhH6P4ayUiHSEz5ZnR2w9HbN1gV4G
lofE4M2wU/btnqJoIlycTPCAkXq1GMQ96WjtGJ/DsnSH4UtREXk+4R/kuZGeKXk9qOL0qts2/ZBQ
HT7q96Wxc60v9AEMkRiLmm5G/SHpqVY5YWZvBkQsI8lAp4NZoS+9L/DB0XLzR8dnN85eAJhUTwuM
YXf5xVJaSUlC3Ra9kyQ4tST/YLIvyUIkIdTviz8/i9LDai35IuIbV8cPa258sOM/LmtAPRtTnOuZ
CBUAv9MkRrpETi8YwGzlOHqjILz3Q1DqTcSz+Y1Aw1Jtx9R1bkuRznZynjki18GT1MGBygAUsNQu
lgRGIBypB071jLZf0D8C5YkNzcyBUSdgvLoSRevET7rcTUzHVbFiSBymuO+3edyrKMnKDQDGa1mO
9b6pdVHw9wqsuWee4abcjUDxmviUE9r+SHoVKAVCdY6NXBOISg06l6x9AHB8xj7WI/etkYhO27b4
Kkqy9W5WoiEScG+VepzBjmvsLx/etj99/X3J1kFTP6R9jd9fFzVx15V9TtvB7UzQwRvDfmz06zCz
D6ldHC7LpQzSkV5A0tpRrAv7AEYU7ix/YaFnD8perAVTNAbUKUrRUF1tPAqBwGbnBvi98F9qSJOS
IMXBsrKMdBCZZG5nbo/uyUzNnmy72tebEnnMmcuoslbRokpUadJjbO/q/tocjsSlUC9J8hJVMjth
Iqo00Tf9BLbNEz+WB8HvaXrzTRyQnV7xMn//cjGB8KtOaTl0WqlBXoqiZ/thdjMv/PBSSD40T/+X
bpY8rpH0ox3bHLKUbLfE2MgxMB9SXsE7DQDDgJ9QSLwUwshB3/6rfm2qmKlp4s6mU/f5pax7EINk
qi9moBuiUL7dN9f+ayGWvJLOwrbEKIqwwcq1XMEJu15lQbxLvD4ouau7mZ+TK7qX/Tx47n9VsY4N
B3NlENq3/XHCHEK4guLCAmlNQlU5flNXeVVQ8hllPf6Ng2XGYFxfAu16wCx074aRL0orik+VETfB
AfnZkUqOo84tO3ZeHEeNfYMX9Dyx8ZwC1z2oG0+pvdUTtzkcKKx6UlnJo+TxOPWlCtthH0LTdZ65
J/gYEy+LAFLTYxCRimqXHQwyhV9vspt1e9YELlyq3q/drb3c9hQE6/YWx9l5Sg7GKrKpXVLIiI/a
TiymVIor8h4BRlMrRGJAmKYmeRc0NuxMD5HHDckTlntGkNLWq5tTwM6XXb/1ovOZYwZ637ByASem
K9fWuLNWooiwPfHzemgvXuZMAGL02mCYF54fU45wWyk6fADxsTK3zJG+Cawnxad6RJTverHPM6nl
qiNBFb7LvIvvjWA9rI/hhxGwhPW+I9lEhDFfCAQvR3AmLDKLwl4E3koXTu5ap/5oXtmz18wICDPF
ZU8Y+osfPRNm2NhL6UTUAVKla/QgGlCe8pHoFJHnJ7kO2xxLxcxxfvr+ZfvzFO5WL4QXbr33gQqc
+Sl52Vs3DLO3RUYaaaeqRPX0c5r5RAAVwerSHUn+gSeLoqwrZAhK2gJxBcu5dTDsBIzodMgoMumX
53lJnuQrNGywD/MImyiX2V3i1g3X01xeceUYzTutSN1S/bq0VBAltJSXwetVq3uQAUHLL3PlJod8
x4/dl0J3Re8NfNaEPMJ5yI2+nHM7MyIoubCH0fgyUF+a1O9LGUhoWIPdiW/lYblbFU+bPv1/ViGv
hC9Vg+9/AZ8b5n5S+D8J1JPryD4CZd5/57j8qzOU4WWHyNSiRIAdR/11zR9U0DBTVWHq6cq4slZq
aChp4dCcD1Ogw/VZAb8TpDQibaMCPXVDkp+IDR6O1QSFFPRDmxDZTLP/P+9ISiXSvMw6Q4MITKZ+
MXe5H++6yW387H7Ex9ZCUc4TcVeXHIXetSBVQ2VLdDmKHkNrjyl687kaUUUN4vNBxpdtFnwYdwIr
mnPMexvYsM+8Lvp7DpbMBQnPIHf1VL1QOoCjirKTq5/aY7ePkXsWA1C68kDxY+LWiCgl9/Tq3M6X
WijXAWtWzyOvxxI09RlOGJ+8PO5UC6iGRT62OvxZU9hzSbIhUYnsG0jZLJqcl/GC8JPYscLS2i5+
CjF7JzgalqvmcNnahXVdCBsyA3buNBgGFtWgxSgPy3AI9b8AJZkAGH+y3E77dlkaYevyAnlrLUak
ClcRgqaQr4cYu/dFEnSUTxLB7pJWkpfIonHgo8hZ5p04whEjAAKKzjpeVof6hpR7exYWaipLYAd2
sZfdshz/EmT39r3hG1hfz3dg/dnl7yGItc7yFya5DA1VgHQcYYdO2nnTALSip2H9cFk3ytalfKLB
pA0gMnCEan+dLLeKFVz+fers5G4f0wpAtglbMPazz738CEBqDJq2h9FLv5W3YntRp3wtFavkFmCn
zBPrxfDOEgYC3D3e1QfnG7jN9vPtcqDKXKQ4KZ/IQYid2SXEzc8jUM5ADYJCa/sDsKnYBP1/v0Hk
FqCShkU0iEgSfg33sdg6eBy96hodHw/f48SGP/WdJS+RjxxsjbXoZTVBj4LQi6da/lD+mj0Nsb/8
muwoH0+YpNwOHBU1LTQRUnh7bWhXqkPEEKp+Ia+O2+0SD1ELlZa9/dXALONnA2UEESdzrEdhzhaK
/ZvvESp5l/uCnFXc6gUe3pCC3W+55upHs7rLYjUIC69Udhn2GyJqrpw6TsmLtBhcUkwxPaI3mTtN
+6glZqKJmCy3BZW5GctQfOr3oBQejcidwWZsVT8IR0IEFbktCHAL1H1Es6Z9FvgCWcAcF4ReYIEO
/cTT2h37wbwen+GEXCKfktfLlzVV8kV84Tkf6qN6M1/1boZV273uxgGj6H62z9LWDMMBRr8qs1Op
Uxp3hcCrKsM7a/jcseuYAvb6TerxKkMyiGSd2RiJsS9EM/Gei73xvT+BaOGE5R2fLtptG+CrPCnE
RJpRVXyEvJYFob0PqW6NSNTfZgH//L68i1QPgz6BQFvMlZduE3kG6q0cdXn22M9Ucr2d7r7KEsZy
XiXp53rRwY8sQH75SaQc0f5vQhSRd+iE9yWOTl5FysyUY0UUR1eARFWJ7lZq9ooSIHofZ/pMWajq
g2i5lvx7ND1N7NPl1yNs6dLdCPlnv1/aTaboAocptELPtmN3AmDd9Kwi5Juo15Xk9jN1QeKBnQkM
nTk3ciGw34mqoGhmcBdrDWgh0wWmbZf0ag1S/lmpbaUrwrJj47lRngZnDpLnOCQ8EHVH0ocqlsXy
jhXijoZ9ET9PVBOI8Dky27eW9rw0hZEl2SFmh1gJgH9z2QyoJyq5gLFw6qYUGFnF2BSurYaelmMx
cTQbt6oTv2IU0A5xM/KuUQcoUVUXN6MYj2p/p6DKjTHksKMyTeLs5JWjsA/BDRFCzhreTMohUu8N
Krskrl/eOMKqh6OnGkR03Z+R8ahRR0WpILmAOR610BFzuVE0Y7fN1xPbrUikKvErbxyBDjZbzFqA
O1euHmllV4ygQEIU7T29dfUfyUEsja5AGjwJePR/0UfddAVnIqXXOZrAea1LiGz9qHmJdPZRPU67
8tsa0CgI212cM3HSM03NhtmzI87xVrCMYrfa7fzhut8rPgUfvmkSZ6KkCM4SB/CfCkzCGAdP134k
MVGA3f6iOZMgPViljWtkCZAw7modBV8gswTmTf2ZedVOOVKfNJvu4VWaXESyZqNRV46jAwDSfnVm
Px92K6AR8jU6JgoVwzd9w5k0KYavmb3iq0a82WdBjqQdohu2iz0BPoPWUX4Lmu1dWLiMGgsjbk0u
K/UpU7JQzDk3Magcg/yjARjH2C88bIpNHRAw21NNdqIpodLrzsIhsdUFykZVfm8OZmCpFnGgmw7k
7DzFX+Es5MZm0vT6BL3q/lTWJ6e6rahVMEoL8Vc4E8EB72RzsVQy4wupn++qd7CTYzP+H/f0hpBI
yeyoFwPirO32pvrAgat9OQRup91nIiT/oIa5YS1i+LT11R+ifg7iLw+kNC8ATvQ4FvWE5eoRgL0G
HXSYYswiexSZUOaBGeLLz0yI8kikNMlhoENZF7NwGOW16HbMhzqw9qGbYrxicqmm/HZR6fUs5aKS
Y04tMwTkl6Oh6qw8xxiVEjMPixGAFBMlQMf/zAPiAoUKF0KYXFRS1GRNVjEB2QKEdb22Pbzj+iiK
S8Z9/aM4qgCg665F6eBfcKwRwUwGKayVuNRRw0Xj+cPY+vk9u1JAiIfPqTUQ2lLbby/x+JKykt9o
wnQx1hXK9u0hehT+MQmgLubBXctx03uMwR3YzXxaAFzzhQVmkDZev2ANmn1u9+8biTq7b8nFWNo0
rnUP7bsgfEBL47Tuo/vIAz00Ocb40hW+pLnka+Ke6bhoyFpM1BeiQ3aKMOoFfFI0ClFo64M8O/Ze
uwchEuEiCEcq16X0PqnVKhaVhqV1jeqH3QBVziC8NfVS5SJUZ1R624jx51QsHYrBiVzzumdcnpgZ
j3yKVYUUKGUrpl3EM+sgcPKWH9ZuPZSH2TNP6suEBtU4/I1rAKMKty1mWTKgVwIQitZc1AqmIoCS
Y68Drfh86MGdZ/5Aw/rw3qkQ/VWmZJ66VY1WN0Lm8jDvmluYSlCYnrZnJxaAo5qcW942lFd5komu
6VRMOYM8MBD6jguoiBO7in0DOATddQrohshXHy97P6HC21fxKlJKpkNmhtzpITLs6p2NoqlZU3nE
dl72KkIKkDXKKr3eQsTcHFLttmGT1zk7TkKQU6pI9qg5jgq+SsiZuD+iNy+egBOw1lvAVan746eS
XNDYrvyeWYgUHocsGgqMtwu8nNlH7wirlmCc/xefIeIv//t7suXhUeAC1EPGIShPr6PsymEgJRx/
5Al34+4+GX5ctort7sA/etny/Oi4rI2zdJoAcJxENBQcTcvd6D3ZdwIYsCZDwWXTt+Xh0SXTHaOv
V1BedI91jhGUa4Oqh2zaB9Ns/KNrBphkfk0203KsGq7M8CDtPRCX3Eon2qPbqeCrBPl7J1GWBdC1
S4VF9nWnBhqYwuzrFevLfNfuQ49avSUUkpvmBbfXDEWxyi8U59DOwHZ5H68GM5luWFilsGUqslhT
eyubYAdhA+JL9S/e+oSliYTjjWGfSZBerWWtWpVPwjtoLv9aHnVkAeHHHKWEOwtbNeUNlXRsWhqz
gWZncUfTueRkdd3MlLAx4GTtbzqgrVjiFuS36LZWr0Ikt5ooodrWJYMlPNj75ba+E8lk+kOvXpY0
ot1qEuF/08kauuZwy9AdLs8dKG1lqZ1pAawx/TDlAW6rX4+lQ0jZtDjD5Ey3EIdV2S3UydQDrglq
dagpZTXClPH0Hns4EyES5rNPwsrM+5EpsIfkR//lJQ2/M1dXqwH5NgdlMB0K6quDUkrc5ZnEWgFX
ZTpDqdn+ZKDzEw1UhWAzyT/TSfwNziQklZXqaY1XBB4psciH8VxX/2jdNEfwb+4ofr3NUGGAJdrm
+Bfjkp+zJ2XITB0GjvHj2kM/6hS3KsZnB9vPstVPNPVj1P5x+do2Kz2vMuW6bNhpmmOVHBBNtWV6
Tthep6lpeb2qM7eeHAd8x3HuXpa5+ZDPZEr1nrGbEsYsE4CoHGuYvVe2gxfpny4LIQ5TrtI2ZRNl
nQYhg4npONSu9Bbp2HyrAd2oCf2IWsfbVMpE5DU4Nwxkur+aSgvanJjP8OkDQFBD9a5zAJNLoV1t
WvyZEMnnGv0yryyDkLnYMfs2p8DIt9OHMwGSCepx0ZUJm2DwIGI1d/pfoV9brhI0vijDDaWb7ztq
g347+r4KlYsH8ZQNqRZDq+SHGL0SHDSYkHuedgIqkp7N3PS4Z+Ik87PqqCu1QugIeoGlv0miY2jE
XgFvddkEiduSSwQmA3mzKm6rajPXUT+qVHONEiA5wGjms2qF0GTSTl22B5vKZQWok5Ldn4pxd0x+
AA7Exv5l+Clm32AgbrQuRHja/sY/uxMptjeJraR5g6NSDvW1+EicMb1d+qlvY5QgGTzt5Jzavf24
Eh5+00ucyZXCfdVEgP3toWGTA0owvC2sp6m8dsCAPjJXGUl8P3Ejb5ImU3Asc2aDp1zS0zLLOKsz
JJr2pxoYhgXqGLkfBb3bhoHTusxLTxSm+7aRvIqUVLTUuEc/CUer6dfqeIXP/stGsl1OMB1mcYC6
YuZZskLTatV8VAbgdN29zKJnD4CtebCw/5Ne0V2kzYB1Jk2yyTzl2DDMcGPGfKdYp1l96KoDt2+a
5fGyXpvnBlw9TQe2v2PL1UUrK9uecwjKEmw751hVW43gsojNmHEmQqQfZ+lFNNg86gpcTdunN9n4
rGj6DQ6TuiBKjHRBbLAyrV+hyX+hmUw0+x/nx87/icVrP2p/UJ84m67jTDXpmrRynIq1hkzTdjwL
w37VU6t9bBaiL7ZpDdzhtmEyxk0Z5i9mMytVRcdnzqzCzaIXsaS+rqWenQt06J4aUt8+yld5UgAe
l6lPzRDyHKt4ihJMCS/16GI1mQgdlBwpDhuLnmlmAzn4qrZAXI0llsJ5uGx921f0jy4yml+WdFwF
fy/SsCYOAGrFsX2WNA8mJ5z7po99vaM3OH7gjE57VDnBZHeFEqfaPTITRetxcDVzZ0QTcXTbOcyZ
POlVJXVX2lEFvbIfo79ixHUy3PHQ+Auona8LfzrwYP1++Si3UxiLmyYHGBNjL0XQs5dsGFwBuCU+
FCKAhOcvjHDTPt5lnqKCPENso73ra/hMouTWnXUcF118bjnDqdN2Fqov4Y/LWm0a4ZkIKaWtjKlb
7RxKjaUe9Aqm79XdRBGAkkcnPamysbSoEd9Yc4MG8LS4/bH0q73hK+Wt4NN7Zwg500t6XGPdjHru
oGSVFuFeBX1V09gl5l7a0KuL3lcGqp1OHKS8rdW1YdoUM1RM+K4bjmXrVcPu8l1tPrJXneQNLb2z
7VYTd9XM7c6ydwwjn9X6tZxnr54ea+pDYTM4nomT3phmsjGuTIjjHb8xC7bLm/+VDpvZJrMMy2IM
9SvTkkG5y1YZhyysHD9R7rv5tic3ZUSef56LCQG2zlFPwqc0AJTErZ292Ua1JrNUEwdbvgI5eL5a
94NfuxzleqpS8SZHepHl6KALQpHHekNz6xRWret166BB8LMJ0nwa3Wds9AftDTkgKw7/V8UsDX0W
g9v4eMfgqvRus3qtsylRrJcVyNLP7+x7y8uuS1cL0E/SCPf+JndHSU7DyB3ovR2OcqOc00Ygjqzb
JEGR4kf1Y/HYzjwozx0GuMXiUTi4ziIox/7F4L1shC+CddVBPq2pmNCV8ppCR/GiLW3w65QdjP0e
r/nyo6IEiD8/s5Bx6ZgGLivLT+b6cTD0YzWS7bG3VojTYyhniu8BbsrD9aVdIa+uLMsPnfufa9O2
3zk3ydEANNX/is7xcmIMEQqZksOQ2/6qkFatZWcaHCem/qFne31E909Xg8un9sajQwpWeTlTmWbY
hqFJ/tUEACfXsYAB0BRtx0WfGoEwPIyBsVMPuUd1wt4MeknyZPdaj9FSmTbk5cfxmCtAPqgcV9Sg
l0NTB1QnfuMtW7qpa7ZjmBY804v6Z1ZRReZkdxhawtiBQAdIAuM+PCB9Akpn7pkficPceMy6bWP0
HDcGS5cduxMVLFrsxcKwqSdKkMUefYmH7CjW0qId9bEo54Q4SqbqqvYiTrPf5NPVUpdmwiyw0XFQ
xP0Zp40b9gCcjIjEfesUIYkJazPxP/IaS1oNOjciw0ITWtFcQU8o5kXm2PsJG0GF4I2nDCncsQG2
i/qqKtlkmqpD02iz5av5nzH3Z5XQZ/PgmGrgzFSVY0nr15eF+YQ45Opk+aw7hda1amYuejpp+P2y
OciZxMv9MOAtq0g0mSXnmUAMZmZbjBZYD/9kyS6JHvP/lV9eFiE0PTPvRrdCFqUQETt3ef1Ux4fL
KmzfvKHiHriu6wgbvwpYYo7Jq3GFV10C0SeIAseLKlf5KhqUYJmj3NHm1cANcd10BGGfdPUg580i
C2D3YiO2+FzcRgfMFnpK0EeuBUT4VmCjiGF0yi9tmpxhoXYAZnvbltEOOtVJC85hcsz5tjpPJblY
vOEaYHGvAiSba4dhbrgBAc5hedn0xfjuAwiK/hXuCqWNdIpr2dZWp0JYb8y+Fu4MK99dNgxCguzG
Y5NPQyvOawL0VWsABsUiHulWZGJgsmaGbnBgacmcec06KdocI1UxHoxTdlgxgoePjpPYL0NDh9wM
3NIIX4PIwBwxyShbQK61lq0Nq43loW+G8WxTTm1TH245sC3LRJVK3uvlZlnqeatx7HIK2svlL5Fy
Ga7mpYfiQ/Q/Y+/ANaBTqTPU+lTVNOVm0cQHq8nTAa5BfeyRoYxeXBM44htHZuiMqcjqDJGlSLmr
nRhGrpsQoavxbdU2N2tXupft7E2B4EWNMxnSu1ntuWOrAhnaBxQsx2uGdv96m38GYaOBfr+D9+Rf
Frnhtn/RSno8YcX7pWjgU8e1PI7TX30W39ssIh7Qljmci5ErOrHSVeAZxAuqn50760vnZqDkGf7Q
HUySYfn/SC2GEmrJ6aSqT2toiqAHFAC3Nz41WeqlGeG/xW1IXzPYTmDw3szmwpn+Gi7UXAc0srgt
xfoW885dmz/b+ql0gsj59r9zGr3Yxpk0KfpFRdEsDHbua3dDIIYM+8N4GgDcVQC4i3y/Gx78F90k
awcwRKlZBqTNu3BfnQSFbPVF8ACiXnRMnt5hhHi08H8Ig5jc+PUgQWnHeDM3lt8t4NFIdiBf9Voq
e9g0CXx3agw+SXfkWR3F7gaT9xFuCxtlbRM07RerJpBPNwK6gW+X/8qQp3XsZVWmpYaMFZlpHu5G
nvvVECzxx8sHJk7/jeXZcK8myOocLg+cGErU1Y0Wcj+Pvtn5Y66CveOLqe/ijsLOEkd/SZJkdTMv
iqXoIWl56L9Ej9iBcOdDdD057r9bxdl8U2eaSXZXFkbez6k4QTDS5fb3Ib6vcJa9euij7zXplzbN
/Eyc5HC5iVm7HPOKcLjqQ3HLUN7jfocli3dVRsUTxge1igEKpOO63LjJW6cP1wFgK8ZYo2ddLV9j
ix/UKCYc05apn8sRWp8nypg+WQpkeP6UfZ5rID3/iXYEkbFsyzANPCXN5G8+W+KcR3VWQUZkfsmU
R0v7OHTvEaGbFhbB8EEBooJf1aiKPreBFWv5tvYw4auSVVinfo+BM4aZLR1EMagJyAFQKaNW7ypU
OW7EpJjYtQAwHNsL9KUFNYH8y+Wnu5VGoCGk2jaYuVEHkwzcWYB2kjXwdWv3xTG+5FRQ2gy15wIk
k1YBdVeoNRRSBMhjuC93lYfFoQmY4vlttSv3VKea0kg6wTVN0znXoJEWXzMkx3lB9Zy23OqZSnL+
vU6A2GUYA/LTrvGj+DgpD2HWeQVlcFsfgAZScHyMIRgxUw5EbGQ8idQCgq6nwAJVTOapx+L4Aly1
owpsmy/oTJg417NXmjKTd1EPYUV3jUEqrfo82URCSYkQf34mokimCjDEJUSwj8mgupz9yCNGCNm8
f9D3GsAgwJHJY/RtHGUht1KkCsZzWj2Xg3/5xWzfypkA6aAUs7I73YaAccfB1xqd6vLQBiNWQUHK
XgKP2LsskFJIOjU9GmarHCFPrW5LYEZrweXf37yVM32kmLrYtbEuDL+fY+S6nT6v2dM0EHAA227g
TIjkZ1JmWIWqCyX29v6nX+tPaAECijgNQo9cedpKFExHZaaKhgWyONkLAHQSXE6a9VJ7BHiP3z4B
NxfwmqK0GgaU09k6wzNxMsTHFJvREC4qjA5I5e1d1gQWtdlKiZBK0umkjlWorpafLXdOr7u8P3XL
839Iu5LluHEl+EWM4E7iyq0X7bJsS74wbHlMcN/Xr38JeZ5FoemGrYm5jSM6VWChUChkZZ13hRO2
P0sJ1nZwR3WeqWbZUtiRHOwjo8TrN2qANlpPGNsEH4iPbVKRFBHe4bBi9YHcpPvoOCaYH1ZrkOD9
KT8kegje2kcG3pRU1YJ0s8Xfj2ijJFaEbl3Pli618ijM3phL8bnp+ve5fWQMsZ6bGn5/ar0ovQLP
TCb3vb3Xk29U2dsREQS6LYeAZ8tEZ69YpwVvmppWrEymR1BoGpPJgfTbbowEO1eEwnkE7pqtEg2z
6cXg5tXTfglvSSygz219mbUlzFdW5wISus7UMLbFswy8wD7QeSdwaxEA+/c1wLSM4cQANFxWJ6+8
b3eMOjm5NP5XMUl0Y926OKxNYsu6QlQ7E6OvEuZs05fezt2JPk3UdGLlPtY+CZUWNj+SDjK+isYx
W+NfFhsFA5K10TK9fvK04lP8rDWCxFSEwDl30lb5rONDeQuN572R68ZDak85xFy7f85/rM1vtbKF
Oyn0JF/qwnqx5YupXKTNw/nf37QE/BMNcxgNsJC5OErjtlELSTcxqGdxouzY1bHb2N55kK0UkZFc
/g/C7ZrQGIdeDlXTa5IvffMlAqNVr3da+3QeZjMXwSsNapoykXHacTsHBMmatgZwpMJ5kSX2iS99
mqBhCQ6FUN9sc+lWaNw20kO569MaaDNknSf7TkmOvSRwtM2VW2Gwv2G1cXKqzJhaDYx8uYoaR+2u
bGtPikCwcCJTOH+2xmIqYhSwvIw4Bd5WEs+KnPC7gVLgge7ZA2X8Tb4I/fOwm769Mo7zbUqWPIlD
oEqhl6ofGJvmPMC2WUynhPFmwZ94u3olbq1zOWGb1n3mzNE+hyS2pH0+D7LtdeDD4Z6tKHiJ58xI
tWGIFhUo6SeSud0hCyjYx6PmMu472MeCVXt5rONPVsZT+z8ed4fsO1IqGABq4h40eChDe+ETJLKO
+QNGFKORmu6yKxERZeswX0Ny+eNYt3GdZogSyYEVN9Md685vhDwD0VLyEmCFqWcGzbCU47E6sBZj
y1d21u5lpEQgYiBvut/rOpqcd/RjGGv1AqMIRIKr5pkmIkmezSeD1brxul+VoZCwsvCpjA8m+lPj
u9xNO8/EzBEmLxBGTrvXHv6bO/IEqLAYhjhumdP7+aefpWjjS+8pfuKDs7T7j2hcEDS7PinVCJWm
2mc3mSToLV+HfYzWgNHOopvM5o5efTP276t42FhaG08xvtkwBynWD/qLU/nxvE0iv+CCIRjAaYVn
Jhzu/W7p/jGk7+d/X+gVXMAYaEdnk30haW/vLMye7y4Atmt8zL1FCZ9eiVjVopDBS4MRfbLzEK1j
YE0MHkbfgGVwiD5i1sYNmw6TYgCpY9wOlSD8CrczFzbUJhymksBQ9ar32fB2SJJhhsqetWfP+0I0
EkMQpfh3RisL1WROAZcd2FTpeNfhftuIlSTZaA0+ADOVGZ0YoI/pvJKktMhSTRcZZmFMHwZ3glpD
dvp+dERp82adAO8hOFPw8AIaD5fQZFaRpAuenVAn0G6YxiM60K60qzFgAwjRSSio6W7i4UBWVRyW
cHF+kNowSklcmzGKupgWCW7NsJdapw2Sr+w9Qf8sbqjfym9WgIQt9Wo/a31R6EOd4nGJThBg9oe6
caEwHVJBHrUVN9Y4XKzvRgr1PR2GxcZjON3p5cNgCXqCtvhk+hqDy3KlcLLtWEJRh817wtPSR6Nx
W4/smHZElfiCILJVMbCJqaCzE+nNSce+VS2NLKWoHiaHpt+xCTpYNg8CwtOFHkSYoCPK1k7kdlk1
hEGB54VCIngDb7+VnrSdORsSc/sKXOv6RbNY8pvcMSDX3SBJTD/LF8J0Zyscr2G5cDznZtoNM2C7
1k/vGUG020sfF8gWQ9QdQrGQOn1P3EIdwSQqCKJofua8RdLTzIgWPDwxS5nqyOCMgRw0EEESi8Bt
uKbBeAugwYJkAnbg22WN+6Gom5I9fS7XUxY5yj+JSHly68SxDIuA/CWbMuhTnEFjU9t1OxqKRy+L
Q/KkOKxDLn+0vrDhRPRo3osET7dC/xtEbjPMutaPNqjeIEVMQbxnqjsYEfOvWIwoPd1wkTdgXJjU
5epf8wZ63xS34ukwG5sND0KabOuyhoBvcQeZPIda0ama4kU/5tnVjwQ3pNwFE4xk3k/hL1F5bnsB
WTiRZWw5eONbtxiGokyMRle8EYVHEDhxRXK7xiF3E0jR2N2uIJ6wD8IdagRk9p+6DzraUd7ipZaV
QpQjMbxUnw6K6rVK7WjjhTo+46kcrUuOVu4tsPbLpMBkpr8vq70B57xFi9pBKtDFjmZ1VN3DtMfs
Ze3amkRPyhuOQlQN9FH0G7KuQ25RU7srxzqLDU/TxsHFyWs4pa0KwsfGmfYGhLufTfIyNE0PEFyr
3Vh/ivvCzc3I6f+2qwwBmegguJiKBd8DBfftJxup3qcykQwvz34YhZPEn8vWO+8WG8GJgDHKiGKg
Xcq8V6goseVRC+arTEttdKRQMaS9pFs6hjtPikg5aMvpCUbq6TZyD8tS+HRgaWci2VWO20Tom8f2
jsLpZ3RbP0/+fPj7ZqiXBVzBcT4fGXOfpEWBSmvzmHU/pvI67D+dX0ChSZxrMxGrXIphElS6cWyC
tgo90cACaxUvZIEwbGxEKmKAJKsSNAbIJ+STaJ5b3Y5anJaP9KF5YJE+3Q2u3IOtyqbFvituQPEI
SHgSJTLfDpM1ydimtDPRDqPj/W/Zo6y8Gz12Vv4B2tYGxubFsQwinnXynKkUdKJSlQEN81wDRl7M
PkhudLm8FFsY2Ur0ELx1drI8/xck+5NWKerca/qU6Cm7O8nu4rUua05Y9vZDB11TXNiKnfAiw8IQ
H4vXkFxKsHS9qs0FfEZRzOehvLftzLMgFua0MWrnCFrnfXRrk6/huAwrkRSriyLApQOUDycPuY8/
UgHIVnr8Zh252Esa2pNKxTrqmW+iVJDhMjNNvoyBofJemDWyrXtuCbkgHJqRhosTHGU+KpjcXe6i
yxJUAfoHM65EX4tLDrJSHnqtZz6Ztp4J39B3g0X89rutCViuW/ez1RrqvCpYaYxo+smZVY3TZS+q
leVOua5maMbJQeGntiPq/RFickGym8BRMAm+m3zXQUaRzdaO3eH4813yD3QbNyPYr/2m88pgZl6o
SQgGk9cfo2s2og6CeN50x+7ymFAmvvOyAPx7T0GC93Z/IwX7N0DrOzb5L98VULi/GT3Gxqn3zTsI
GW8+IRdOIsuMB62GeZOm3kIOd68RYd1FtIRc/OixgFrDMMw7JWBTelKmpuSCN4f5jOJJwOfjB2rt
b1dQ75kskQYPgeBfmLH5BlQ0n/F83EcXyFsIKcK9dGhgUV4/J8XtKJJE2TymX2Mgfu0tQKbGsTkt
AJA69Euhpn4oLmTF6TA/nlG7/3YyIss81nBczKDKkuilybygvurnW9UOzof039iDHik0ZuHCwhe3
CyqXktJXjOJPQ4dNONU9+nX0NNe8EDOStz3gFY1LcjQ9i/p6LJF1aK3TIUComKoijOnbO/UVhdup
yiS10jwwFBSnGBs0jJHazEEdxDfW90qoCCDC47aqmrZh3spID5V6n+E5ghVYMHjHuOovX4TJ3lF9
g1O82sdtW/RvqZYc45t1HnplvJ9SyAY2LlNCDn2RDwp9hN+30F2zuhnrySJff5UEEWxrfEaulPcQ
sjnvkiIf4bZwRrUiUwpYl6JsX39IkZpqgmuk0CJuF0vFktK8AkbbONEeXY8ucUnq9B47O7KdkEkh
8hBuG+tFqxqVCQ/pvAES9K0Lpbe95Vq7AlUV0ey/7Rj4yz348rYeh0NHF3yuMF2upEG7kgvR8GDR
AvJzMGZlQmRqsIBDILVoZABTx0sPaF/W3DqgvjC53j6pXm1iC7xKrlW5LiXolfx88NM87VvVOeqB
tU4ovrynpqven/fC36Qzr4hcECkmi+oSC4zRD2ShkIxSviGKUPCs2AxccaQXAnJRZOgVNYcgAXwS
dRzTBYf9VruXD6zRuNqVn5HVCywUOKXFhRFM8gxHhTnlEMx+d1O7tjc+/SzRshfH43k45uKn6dPr
enJBxFQHuSAl1rO47A7psbkwdkwPVzi7UeT9XPjozFpDDx7zzGfluRsgloxJr2hbQ60I84vbQ4b9
/V8jJN+eq9qLrcQDcxbwB1z2goUhWx4rRzBCiaiM+Zsr0utacuHE7ENDjQ18OXVHb9mlheB5E4Vu
dslsRAqignjMd31N0Rjbowm/JOSYaE5oXFLin/cNUTjhy0eN0TYjhsUgzYEr5kyf2Z2/s0ZDDW1l
ukg47zdX9V/rZ3PRpDEHrYgWtn5fBoyWy/0a5PrUVW+kK0aijN/DEgfVUCYWBFIh9cW3Landok+9
neAEnbSDTYvKGSHOppH463sW8hWI712KF5UWYMv8fMDVEbUSZKi6Z+2gOHsh6ubf3GorMO7GNyIZ
phYDKxXlqZXoMaO56FttY2DR8NiIfgu+SaqrUblsoxrZAB7+qvLT0IkyYBZ4TgIT+yz/InCBKZab
DLEXCBikfjSeWeWGBtjJxxaqM9hUzcuselE9TGQXF6YkomRq3TO7lDvQmqr603lPEP0+l+FYhiQr
pYHf18w9kdxZfscrJlz6ddm4GAR2fVfnIwDY9bs7KHvjWr+Rdh17UXTP27J9NL5i8RlNMyxpFIYI
D/ZH1slY4FUFu/VD6/1Z+xpb+zMewSc3kq405WzDNHv8mA4Pdjo4dXk0sx+K6J1hO/CtLOMiEcjP
iiSzVZweGeGCdYyHewsnI7t/C9dxM5SjZwBtWFCQBQ3tbRY1NVEilxHWEVXRofxXcjjeqd/jS+su
xhz06Mb2G8EGE4FyJqILI49Clira0uDC1dEw4w6p6E60mczoBurKeCLF9Yf9FasEcSnylqqNZSDp
dZL2X44RpG7a4+CrXhoIy10iQC5sJE1hFWEHQFbuYmQ+cFb28YGdH2JJse0Tf2UeFy5iKUfzXg20
Jg1McIGSQHLrKbBeSAPvIE/h2V7FA74tQyKLZ5PgcNRHeTIMqHlf2fqtph5tdS/Y0hvcGGCwRylo
FKDNkXPFbiqXtoZ2C+6U4Fseu32G2xfdy3vRIcW+w8lmXgFx7kcWVNLA9TG8ap4cPflEwV+m2W6S
Duct2nRzEC2Iiv4pCBNx8dCQor4KC9XwZtuv4oP2T92Kbq2blyCCxQLrxkbbMOcENDHzuVhgyuhO
UB7ELXKXf0TnzEv7fXKn35+3aIsNRiCF+guPO0OmqFxii+FVjybk6hXPkh3qyYkDAoJrO+ql2Tn0
Tli+YZ/+5IutYLmVjOWegLkKWHn30sx5EV7mB0jX+rEnegbb/GivUDyPVB/zNjGZhRnpd9SClNQQ
+zPRfMFKbptkQr4RPTSnWnCSlep2L0UsLRt93U0xy0A+sEJ8HAgHeG95CV56FVsGx9jWecX/okjl
As+VjAuG4U35V/3lAkTcsn0Ryn8Xvx38oldAloqsQm8tmbTpLKSBff81x9NJ9TwPgjNkK5tZQ3DR
HfqkUP8vYZNhJs7YjI5ZCq6nW6ylN1Zw8dzqqdaZGSA6DwOvoJuMjlvdi/5JfvQem7kFZfJjeSO8
rm55xtoybk8rVdqVYQdYNfNYKwJaha4nA+OmoYq9e4+22BsjuR2d6aoJ6f0Ylcqb8IpdU7v9fDO5
csDemIVEsK3dtbaN28iLUXbtyL5actlTV1/20NzGxRgDQBtnLp1SQ8NF57LGQsF223QXFa2s4LyB
w8FPOpDrOLYqahv4lrKrfkoUp76Srqd71hDeONVdLKakbx0zrG8F3UsKshCeY0FKyEYMJTgWcv0t
ipxRD53li5CgtbmiKxRuq4V1lpUhQ0nox+H7Yj7ZiydYu83wwQZpoRMCwnC86iHkMjGEJ4eL9HrA
HuoTiOsVs0tB7VSdCqPuhNUMESJnVGQndWeVCI4GxsIeVAgnRb7klokjpXisVJFOiZK37WV8tZH9
+ypiVVOT27kMtooRXxpjIClP4qmjW1ZZMjT1IL9I4Bec8ydVqGXZYCOz7yE/l+NxTZm9ytd7x0Zd
owzIQRKRcLbuLStI/po0D2E59RJ6wKTa2FffyaI5dVf4yj9RI0i3tzYYbhD6CxcR6RszfrWAZMT8
s4k1zPRtoNOLxRJIsLDF4VOA9e/zLoFc1whH/H4ChrYGhvb7+0hQk3m1g3OELB4GUg7A6QKwREA1
gBA2E1tkReXQnZ4Ee2vrzrCG484Y0Bxjq6sAV3nQk/ELFBmineWWhxIlXtEc6c275RqNO1rkXIkg
non+BPuKDdvIgnSnXek3PzWoRF9M5BHcyaKEqO9WMUwbZxn8w8bLLZGUs8gpuB2l9gko5zbsycCb
xhTf3YyJaij+785/pa3gsFo2XqciykdVSjC0hwWHynYotAM00e1n0xEMBaEBwyH0k6bqtE0ancaE
5WjM7/B68pB8nvC2wF7UKlG/w+a3Qdg2AAXt8JO7lqzHZl2g96ZP9pJ2qArv/Iqxb3uyW1e/z12x
ZjPRsqrB70vKP4b5hc4XdrinVeJY7U03C7qeN4tBINn+soaLPRbNZoUyXZzq0XiJrNQbHPkwHVky
IR7nIlo89u+rUNdH9ZiGI4JqqDuWehOJhsNtutvKHC4EqWTSKjllvx9DYY/qeyUbfCvrBN9os4KA
k5sxQEGJO2l2RtumGhM0bbw8ihv7HFyPzmcqBZUrVIjeSmrXWFycU2c1zyRWfByg9TEd4mP/lGXQ
mmLVfFVUId5aQNDVFabSjGZHPvPCuKQwn+YGFdtE8bMiUPTRa6u/7wshaxDOC0bZqCYSspIgenjp
sKuhWNGKyCVbOeQahHMF0qWNas/gZNbtpV5dyqTD7GsnUT+c366iBeO+TlpndDASMDEX+6u5+H35
YKWH90CgeAAhEajw8N3ii2aPRR/hzagcZhCXglDSoL0rknjZDAVo4f4FwwUePdelNhnxjtMe6UPE
mgd88vVnIYmpFyv/0Sou8qhLLxldhkpmqpSO/FWitROLfGArlqIgBm1rdn2HTMXbcGP2kzFQCyun
GgE2sWNrupNPjyX8LYw/NoPApO0lfMV7kTZZhbdcjuekxvxLHKrTZXmkN7k7RM5yRJKKs3VA/4d7
3jW24unKwJc4tQI0JlumdQrAWXmSmvtZxB/d9O6VQZxPGCRG+0yHj2TWtqdKfjmm7pgKCJYiEM4T
6lzuEpsF077+JttQs/poEkEaIlonLuJgkhOGUXZwhDFqvhhVfgMKjnP+U4isYP+++hSdHGvJKMGK
Un0ypAs9k520ExQtRRhcsGnHVLHDBJ9DsTuniC5n41suB//NDi7RNZKsox3z4Y7iaYE+qeHiVuTT
eRD2h/JJjs1mBUM8Fo1RfPuVUfeRruUKmIXFGGhmtgN5MqBDeN+keM49j7X97V+xuEWLxtmaEVqR
Hmq2flVXc32Y+1n3zqNsPoOzCRWsXQ8K0vyru1rEbUhziNTId8mBSaWVd5Fv+fPz6EVuCPrfe8qt
6DZAtxwaX9CuygW3SbZTq5awhlN8WWaHpf9KRNOANm89KwxeU2rK41jtUOdC7sFGvJW7pruuUPlk
3Ag7vfrbGe6MoLmGY6nQag8VY95PBYVJvQyGDmZPXrbF9DUtdUGg3nQ/yOdh6gZBjw3fkQSZGluN
clx+qrBzZu1DVz3bhi/1Ahi2VU68fAXDXeNy2R7bUkUjcUf6yzxCZwYUhUdyFw2lH9pLcN4DN4PD
Co3zBzUa7W5IYFRpX5fLDkOGctF5urmVXiH429ygDEZqVoDIQ7yX2Df58Hjeht843K8vw9+uZnTX
1o0FBPtL+YnVVNmgASvzVJAxxUNcNx9l7JVB3Pk2qCTO8wFfaN4NgezW1yRoXfTapTsF3Pfw0fw8
fhM+ybAfPeMWKnfekdastIVJiWBQrUKgmVMFNKj2QxP8fIF/T4FubSR3+OUD6VtkR+AcKdSZe4/U
mVPZgiLTdu6zWkru/DOsYhwjqBZDdmAKpGcdndHdfrJcxoGT9/VnUdu8wN1VLqxb6lLVMbsnK5q/
oKra0T+YNS4C4Q/Dea61sMTSqXe9X7xQgAL7gc0eQp4PhRS0Jj+J4rpwD3BhI5PrdIDIMSoAFwUI
0NmN5feBdmTiJeLOD9GW5qKGPkxyJLUAK8bkSjX7W5WIKiYig3ge1ZKNlT7nKAI1j+zBDjeLyIF4
9mV7mD5G78uJXx2RH9iehrouoU0PaHV/HU9PS9wJ6DoCr9C4qBETOueEAMFuvlGy19PSyUWvnCIM
LkjonVTnkDhjJUBIhEXQJZxyp1+EYjmb1YXVanHBoSdKSWuMp/LQ2cQq69STXKg9/+RaikKfyCj2
76vzXdNqqyLMs3NyvVRHub4zRT0YAn/WuLAg0VxS7R4QIfk8zN/qan/+hNr+fQvd4ZikpZ0o3I9j
J6m0R4pCyidd+RFVoqdTEQBnQJvXijoOAJD25Ca5ZdIL9m28076YN3SPrhjNEV0it7/Kq0lckMPY
OSskZMFNPAmdybyv7cgR90eJULioFqdalics5c+UH2Z8FSmSO86JINffzrheTeGiWYvumxS6D0jC
09YJNZDpNdvpkscOk5DV5sN5V/jNkfcLjW+cxizaTqIxsmPWypH6yQeoE0BTms0EaDATQCgoxPb8
aeLwiselx6aK58oB/cdgfQ+XSI1uUaYrndb7yVWOkMruzlso8EXCBTrNijO5ogCMjBDDdwzpbih6
9T0geF5WbMYaPdEPLEir9wmT21E7iDJl9mFIFJFfsE1zsnIrDGboKvCEuQmBqQlfKuy+FmgwmztH
mTAP8T338xUMF9/IpGLANyZboRPmWxcZbo+7s9Z8P/9RNjfSCoQLEFOazXkzAoQolxHdU/KhelfG
uILgIoJsDWWctYBQmscouSXK3RAJ4uh2UrDC4OKB1aeWMUvAiJaDXroKFIuHr038rSgu0uE49Ldm
4ydR5y4iZNH6cTGCTrHSNAv8LYqRpFquWdjukv43p+a5UFNrphjsCBCpjJ7zkPyIZ9097wfbPg1N
IMiGEIgPcNEgnOYyi6MOd3N7ADXzuSGgC4HXPZPgPND2gr0CcVEghkRW02o9LkmmO+WJM/wDYUJB
4BZhcOmO2RvN1HYwxrJvZOWiSI+ZKjBjM5jhkf3/68XFABmjpMYhB0RhpZeajYlSyT/nF0qEwIxc
RxnoVuc5ZHe9JX5KIDdRfD3/+6JF4nZ+WZMSFxL8vmp/luWDkf5QCv+/QXA7v4mreOyhOOOp4Yc8
fg7JrtE/vwMCUx4M2QAbEnpPb1fJVgebWnQCEXJw7fDQfzfVw3mE7djyCsFzN5gwkTKRkXE79Rwa
eEw8MyycZfTMgE2wGO/eBYgjzIRVmHXDLRtEEZeegEeNe+LkSQ5qCJ5+yxQZx4OYHbX5+khY1c+G
ShZBGvp2BfvBkJtlaA2of2QPELK/MHzzOYKiYOGKWO7sY/AH5xqK2zR1I02S2gFK3bHbwbBXdvVB
3YsOHBbsT2BUZNOY/KcTKIC9tWjKm6RQKDG8Qvk0D89L/NGedgWmjodqDEEkwdmzadQKjQtorVY3
ChlAl1ZfxAfggwGTEhS+3G7la5iq9Msq7juBKq0nMwWO8WHS0Mg2XlEv2ilfIhV+mGKGnWgA6VaA
WANyX2uppSJvQgDKTTBPx7nfJaUgir7URk8+lWZiIiRGeUGAhnN1rZyNGHw3gw3dcky/8/QfaOcE
lZlAn2Jn9w4bFISmVUFg2tzTuFP/wuXyhV6T86GVwKOvWMkMu9rPXevjdPwJJ3LIrVC+RuOCVDMX
ZQPaCkiP4Q0dPg7DfzSHTxBUq2gs9LC9LKP/U6rNvowPMjoe5r2wpMT2z8lHMywNFCUogp80fpmL
NRlzCD79eFwCJvGbXeSHxmHSPSIG4ubKYVoMCIFQs8R4wLdbOayoVel0hhBX62XylbCovrl5MZcI
o7l1sCr5N13we/PBzhuwzPW2f2gTtfKmLDYdy6Szn2pp6ydjedsVtRTQuq3d85GeHbEnCwkaIhp+
0GtB+NArp2SQdAnoZdQH4M44lSQHixx5Yy0JoE4X0oYKnQHlOwPji08GUkL8SB91tcdC5k+D9QGj
D86bsvn76AMEZwqykvjv7YdSy6Htk6REk8/Y3S8NxjyFreBcPI1HMEGDxC2Iw5CN4js1TaNrzXoc
0JeCykKN8yld3N4QcJg27UAlBukEpmpgnO9bO+yxMccyhMOZ5W2qfk9EZLyNiAcrdHxvC90okJ5l
3TertG6SrDarMiQs9LKKnZcKJnsjGJz5ZnxOD5NPjpBpd6W9sGeEHURvve0tMncstsWIyW8GkIfn
QnsRHmLzd0cpGNAKTX0h1fs0TAAPpGtMabRkC5eKt5bGS2piILiCtht3huqW4sTHMGCD7yuI8pz3
vk3XWEFx3meiHQbDahCR9OayVgN5uhaO3Nh0DAsZBR53MUeR149UG9CcJgV7Ncx/6PSjpAs20KYJ
r7/P93IPC61KUiE3GqvU6SonZJ3IonlVG09U+CYrFM4HYgzkC5cMKMWjXLnhFaN0T/v5dsq8+XHy
k5eGWqEY6+ba2YqM4bEKZtC//FUrn08KvdN7FZ7XEUfftbkn+2w+qf5g3GVt8GearC/0mBN3xxOw
zCR2IUfI5WV5pgyp0gGUJZusuSHC5PQ/4dRtfTkmMmtgJLzJkui3fm7nxbTEPSjr7XyTqx+aNohE
deiNfAXywCsMzhgzhtxQrwOj84xnduQSt3/OD8aLGpouKDwJ0bhTt0uqSIopGg30DIPu2SwJgt7X
JAPn33DFGo5CPOY/K/+IE2QTdEGb0vK8BCQorwbH8MnVgKngiS/Sbmdhh/eL9VKyz7kCa2YttEgL
48Za87XWU5UP+ax4HRSJYsFCiqC4K7Y11Z2G9AWFwiT9FJrznhhW76hpcTXoWe2kU/KO02ttGxdy
VZpFbctcUQ39pr+2//694q0bcnHWTto8NTT8fhQfKyOoM8Hfv1EEfwvAZcpV3iiKHsETpPrAFKrR
TUtcW3G0Cp1QjIovIomIEPnnRBqmk5JFcIfWx4SR7oFJkqALG5Our5mA3LhPLUGk3wzCq6/Evylq
ZmVOpoFVNG6yh/lTAX3q5YJAaFxtodzE9nT/7e8Tabaw4HzaL5qifA9sUswqoSrUyvREd7vsxxAK
fP03C/kLgX+/kLJGz1odCPKOtUHXu8GxL1sPzajo8c6EYyS2zpSVQfxAd9tMx9aYmfzaMLs2zuW0
eU/OvIbggm5cmhAMKQBR9vdF+DkWtU5uHxyvK8aFWT03ijiK8fvmcujNy0zyc1GnCduQp8HuFYKL
rHpTpkY+oc8vtB+T+XK0do2qO/GAcsgVblwiz95K+dYrxsXWCdemsSSwyJ4whIhJ1uFRbry1dvMh
DkTt49vR9dU2LrqGma4MoQWwORp3YfU1op8mDMZQf0SikXG/OaBeobi42pBUH2kKqDj3fzJs4l2u
eK0n7RiTSMRmFuJxcVYaVV2qB+D1mVdAJy9GeUK77p+ihwXCTP3+77Pn9Vfjgm5B9dbqLCYeqx4r
+aHAKB1pdx7i9Ka7Dj8Wr3qaD1keF0yb0cbdrY/uMKfADdVPTSwgUwiiEPLNt6d7pHQQb2EOnxyU
m85jcqBN54RBH9iPbGKJJGAqnd/DaCHn8Brw6e0EPPdR3mfF3kr31ih6xGdx4Peb2DqRNw3LeqjY
rpJ30TUbi5JDvnU6mg5TtPgDLZLzoRU9Am9tsjt7sFJ2VlSPSyB/YvVnyHUEqMYNL+13BAS38+6x
jYgcHdMNIKXBlwHnCCThiAlZhb3mR6hSJPTHeYTtYPGKwO0ovTalsaVAMMy93V/K+m0oRw7VHgb7
76s6zNdfobjtpDSFLI9MvE0JuyuyhBcVvKK3liCdZUG+tL2tfkHxdb+5jO18xJRwL4m/yIVnW19N
e1eK5uluhyNFYWObMYxR5wXClVbO0qnApsKWKtHY1WKUAXoje8w1ZX1dours5rdawXGBfayI1cgm
UrJO0nckxQhVPBOCMqDMN4OoAr25f1dY7G9Z3QYKmpRzYiEXQ6fMRa2ib5Fkj2T+eN77Nv17hcJ5
X6K1kHKFSIinJIlLrDs1lwVH76YnrBA4p0uMRMtrGWtmWq0bZReVLjtKeN1IgrNC5At8vmyq84S6
OnwB1+rL/wsTsxHejRuJZZFY+DwJfa9m8alykmgz2BxYuMYbfaanKt2HweS+HLseeTj/lbbXkE1x
sdCJafGDttMJ3ecZ61nCeegota9i0LpU3hKIBpwH2nQ6jO1F7ZzgQYevZGp9WBtyhLZ6O9vFhRda
N8Xon4fY9LhXCP4z5XXezWMLiAJju6RjKapIbO7R1e9z52yYWJgjgaYrrxwlqMB6ZfZNKRuXqgdd
ejxvyuZnWUFxRyxNwGE1J0DZoAuQ2EnDcDfJN9U8vKNGrqyAuHy8S/D5Wxvvhm3+wZoPvej2vJ2c
rADYR1sFG0pbKesHWMIU7RWMX5J8+bY7duiAqHZqhAew8ysnBGSOuAKERJ82DyYAW/S0s/FSmYFG
czYwrnGTu1pGoidwbZFfcLE7RfBWGwV+N+Xjoe963JoqP8zKoIsjvNFXn89byALnSXxYrSgXvgdZ
azI7ZCuafo40w4naQ93dau3XpHXGiv5HB+HCuJzJSm9OMG6AQRnmFxLo0Zw3aLs4sLKIC+RzGjVG
U+BA6oLwH5W6s8/yr9ydb+vHAeNB/6gKsh0tiALhd4iKqbyUo6318ZiQ0PAmsyo+kHaAGFIS54Kz
Y3sjv6JwvjHlBglLPPN5Wni04w+lctlDMyhsTcEabvvgKw7nFEZSa+1UwJpGnSGLamcKxoirWrOv
5wqdm3nh5WklnI6xHdRfUTnnyLSqqyYDqAn1h2LfIed7hzQbUktMecZ7oargKYyLUFWkTkWjwjmK
S1aXnfbRoTwUxz9QfmFB9WRjrZC4UGUWQ7gsFvKJBQPGGefFuidf60cmi13sqkKwsbYD1QqOC1Rm
lZOaMNkXejlBEKPdDRdhAIfHfaPahf701z3jb9eR80QaEXQqsAJ3PxcO6fwo/lLYfy3E8haD80I8
JXeKjRHp3oTIvuQXZrQ7HypYJDj3iTiHUztZMnJ2xCfoRo8GCMDlX6hC9km66/XKzSJMmRZAbu7g
1WfiglNUJp3VJrBpDnvIvl7Nxce8aD0qYtexP/3UNIIZZmwg0YlCD9QwzapjY7FsqTwo9F6mRwvP
YmV3XaDW0w4CszbDH6SA/oXjGV60Lq24rwFnzbUbS4cBL7Pnv9VmcFghcOlSiz5PZUqBELa4NaU+
lWo0ogniqwiE7enVaT822pxnEKD2TDL6OUYh5xPGcYrILCIULgbpuqo2PYtzPSivmJ4HJpzcfZeT
UFD2EOFwEajW4jgaM+DUtZE6Zo05UXX9Y6GKIPaIPj77O1arphM6EdLg08xGa7u0nyQni0QgW8Zg
6KaKKzS4BWjneQtiadO8RNBN8XI0Uk4fq653W0PgxSIMbsESJbVnTL00PDJquVdlGdITI/bGQfSs
dXoHxIsqCIhQqQWRAbQtDiknfV0pNJ2RVkJuAVM1IJk4/FAwETv1wmvR08VJnOPQ+A+EMVqSPSYz
rhomqobJHMzFl6HTXfxv345TN7eGTwoVlXFO/IKD5c4IqPGqvWwAtpG+jtF9GQkqh6Lft966RFh3
C2mybPbGXv0YY7qsalUCjxBBcCdEOSYSRMlgQt0GXXMxSoIj7sTjuCXijoNwsSNVb/D7tn0tLfe9
fKuLBiSe0lPfYvCxOZpqqyE5fK3DVZYNOUHtSa/QhvPSFxO1gmhwmolweFyktpMlKS0dnyW5VNkE
knZHUetCU95yZFqTsSd6bRe4t8VF7SGikNljBjZldzCyx8mG0lkdK3dE0z61veQ1VvEUadn/SLuy
5bhtJfpFrOICbq9chjNabdmWbb2wbCUhuO8kyK+/B8pNhoKYQSKnnHJVJjVnGugNQPfp8HJEkuiG
yM1jt6zWWwV71+TVh7Hrj4NZS9RPupb8N2xda+W0a6FANHpT//EnhaZWerXr/UkP5khn1nKbeZU3
vGweBoDZKKzS3k4y1Dpadk21BMzMvJ6pnlve18Vd1mPbkuR9qnJGEz0EVapB6UuoCqjwKBgS6xPu
ydFAhYrcFhOjcb7WHy7v2r7FnSEFp9GiXtDuJ0CmXQcuN0wDNtrQnmTFSP/g4cEwjSJP1NqJ8Wpd
s7FWshgzjDD62td99zoF8aPrhvWJRfIKkH2xznCCogy0bWPWuLyJ6sda3Jv9j2qWpPz7yojYq2Ks
JupJxXFao4ZitRrNthgmMJt4ncQAYPBnKr8XC541+Bu17Bp7V6gNoGDYVZOkWWcAsEZ7xUrdz2yq
cs+ditNlndhV+g2OkFvgBmTRcLu8BHr9yMzEU+ghjfNgjk9DLKPw2VeMDZiwU1Ydm1XeJdykOXOh
ca2E5uqBvRVNiuZ3VxIj90UjBkHHnoZpv0KAqXUEfrxxsGBSH7XSxxAvM3lyq2cay+7P9zfrbyTx
vnTCO3xvUSBp+XLTrNW906URDjvB5b2SwQjRRddzLabEYkGCcwBxwzl+dsgfv4Yh6F3SLv3aNjYL
8vYnqRMvLSZ/XaPLIP+gCOcFE7QuX2xrMAug9CgdRHlne5WEuV9rATemd3oIUGb/XxMMQe+mpk5W
SgGnrt8dsEehk8OVeb19bcMTF2j4UJr7pva3sKYFBzWIlJ56nDM6J4HKeaka6YvsjurNSZpHKvih
v7CE1KxPCqepOzhY0jlfZ031xtm6cqbx2FmyjmwZlGhEnQNG/xFiufpzVt/2buF1uGgJJQrBN/xN
7HX5RG4D3URvugIytLgvrpUuKC0FuTmvkihvzYcedzj0Ifbk46T4jl/CE6Jv2yZt3IMjLXDJb2aR
eKastXNfxTcScX3ZpC9jp9S0iuFYOTU8f3yarrsjr/l4YbCTVC7seoYNmKAQ6MgsNSOHOE3xVJMP
anu7tF8vb5EMQlAEtWy6sks5RFYE5XxVZ8Sr88+XQSTbIubr+qSbClqwlyCPrSNY/P12mSUBT7Yx
4hSYIiWr07sQpAsmTFuoAnpIvrRBi6tQJdBlhW2SZRMT9KXuZ53xOF7cWFf81Wa4Zg9ecnI8C1w0
1h14dyQCyhAF38qQCg11w89tGTga0AtiqHhrSOvw8lZpXKcumJAtONUMvb7dumAdq+f8MW2R5z2B
+BjTzbvEGzBVx//KyxHzIAn+M5Mvd39nbRcH3NF+LrVyxpqmJSwXF7BL7ucyYq5df74BETxERxIr
MQssYwkQPXcjPccf5djroO5k//W6SpBIcBY46pQV53IJKBqbMys7sJp+qGvZTbnMvAQ3UffUVHE9
uSAjukvoQylbM9n3Cz4CDKTodtUhxgJ2cjXKZTWPku9/0+bAnMaJuddOLP02LYzT2BWfLqu1DELI
sTKSTfaSYNuzIayzx7r/NTcqjqgzxnJJcgdLZHXLCwd1/61FbdSvCSG4gAr9xrqVcRdQRtl4vba/
Fm4cvoib2KZX1FyXCt9P6gUZYkhyHJYXiU3sX96cLdDhjm6Dgkc2p8jAbxwoPWbFzigX6fHgp7kn
l5ySITLBy7cS66RX7Fi3wXtWkFho5HLQGi6+lbF4KJaUS7g4xbXZZKde+88snS82f4YQFjEtbK2q
+BVhoz06eWhUH1RZTcI/xLozhrCEVkYGkDZhCYdDPaMbg2AOiXND2sCNcMn75V2HVjDP/7Vqgs+s
impIZwNwKo5ZzKoDkxqdp8j49vdt9AwjeEvF0ZSm1QFTDOFS3lu5pDBO9v2Cm5wUFCnp6CsJGov6
w9pfDa2sIXs/eJ5FEDxl65RmxghEyJgVmrnfjpnfKSGK0r0RNa7aj8vqvH9/cd4ZsXGwpK1ZZozv
zFMXkCv++osx92gZVKIu6r/KBtLsB08H3VMYBIZnC8GLrrlr9eMCLzfZsdeQkwkeSPt6ML9N1rv8
6RlJOK/matNMtANS7nyKldDKargKSaqzewbCy8tf0gjudJqWRG25NGb6pOE+P818TT21veRCfEcn
dFUFjz9aldHyKLJRLPG0aODcR2go8HBdtcE4zFHq5sxz7cSfBvMua2VD/N5WjLjWFlTMuLOkMhNi
QzHY/YzB93CyT/UXffbaAHxBfouu4si6e8eh8hWooB7NUipKwhO4Ca/bWXZY2o9NdpWOkuSbezch
Q30FI+jGMtuxYieQLVduWjNY3Q+jLCORQQiqoVFt7ha+fCVGH093TqEGrVYdJNa745BeCSKECpor
Ght4erjeL77qE5AcrD+749CB4UAL88N4ZP89wr9CFAIHc9XEaFcg0tY5aV2KZ0HbGy1JiJfJJcSL
QuvYpA1AGa36o5bTK7LqklRoz/O9kkQIFvoSu9bII/kQdCnmf2FGW6h/IAEfaloe4tKTMRzIVEKI
Hqaz9rbG37WQ0nvNHI1N4+FF6LJKyECE+EFYZyvazFUb9NEVKY6FxnxjLqLLMDueb7t4YsJt6pWa
TgU2CC8m3qB5jNxq+R+JLZtZLlEEkbHartS6TXSsWT8/jFPrMdmrs8S3iml3TAfHHTWsV98Vd/Wo
Y9ic89WMk0PTG9AKtb/LqkSyR3wPLrgfR/ANrlNVCuE3QLa9eNVwS7MoLkPFWr02OxDjgbS1RNll
y8g/32bMbtKyQoGUk/HI2p9m9XBZHfZS8lf6ILiFYUzMBsNmcQBbwbtlaOlDU6THrM9+6vnnFiRm
sfVgqexEzfnjnHbHy/Ay8QR3MWl5jZIO7i4I2o0mGmBkjMTVyiAEbzEQwsw0wwo2unFFZuc+Wdh7
opLmgIIJpRy8nuP1JqUMRBcVMVhgr/FXLXki6hgR1p4ur9Wuwp9RxPkPiVI3vZrpLDC6NqD5gXan
Yn22+tZLqslbh6fLcHxd3uj6Bk6I6JObTbSmgHPpU0MTX42fyXo9jKeOSQTb3aENkhDULRSntzUD
ZeI61gFefQJa27+2Qy8hZWNGadWQkekQRukjHZVDCx7e1m+XF2zXOWzEEEw1i3VnAKM9Fmys/KTz
GYZDF/cx+Vl1mYe5E1SXZJd7Z0EUEf2tdyKPQpfUqVFQ6F3svrzKtle/+iqrvwxU0FQbtA22YEk9
pehgiAEH3hVPnXK/K6KslaXmu3GQj234Pwo3g81WVSQ1k8bAMhLjmzl5yvrDlfEB7sbADYRgrxpu
bJyiJSxYlttEvyqVo/K7rX9+hzqcQcRAC07DTh1brJYyo6fDUpf2YNTkJ/iFdE9D2u/NRTV7hV52
3mi0Xy6D76vGBl2w3lmzxl7tgb6wzYO9bvzLB3spnmDD9aoqS0qxpJsCATzL/Vu8Xee0EU8IxF2r
rS5GOLOArhhLmvp0+tqx31Gp6s9Mpi0ShRSvxoZVz2eVi1YMUdVHBTnUffSL2yVE4bHEDcXKMbBd
U6D764mPDf/XyycTSQi7pFUYKv+hHQZ9moxQJ2ikkb2eyjAEb1H1VtVO3Mga2zowsoYGiw9OIjt4
SjVP8BfoBFL7tgTOzEIVR6kcpSlOwMAxfnLAgycrd92NwhvNE3wHCF/6RmkAV5PMN5c73Thk6MPF
dF7F8lZDkrxIFlEkUVj0zmUd36iR1d6AYfLzTRf/dln59m3JNG109toW+LpeO1yM3EQDWq/yKPK1
7T7w8gDz5ZW7YcfLSP+wV2coQe/UXEmVzl4hjv1h1X/D2WOKD2l2xLx3wyh9Wjw67bc0uXGSWZJH
7y/kGVnQxtoqOlPvgVyDEapAd2IRDYOsWFAGIqpi1oyYpIyVrF00fOjLMWttr8r68BeXUdBBN8EI
44bj4C31xrDRn281x5g6h3LpfMOJn5N2CHM7Obb9enCy/HZqrF/cSnF4T6nnLaMqfsP/PZZ5w7vC
XzyWc5TXe0iU1BTiWZ6uMTM05Ihl+7Nyn1LlMMDc2yOxosuLK9lDkSYKQxCmujEhF9MV32IeZcxv
ZIdwGYgQvtzaqPrUWFhQUcPX+h+9siAnVSR6IkMREtKC2J2FwmwESeUwYqwIkweufQgXTUgYFYWe
BUGQfjCrtioRh7taCRzUPLJxvjH76l3We4YRJOlHM7PGAjDcDarqgc438fD75Y3f17AzBhd1k3fi
VDj12ojVQhNup3nolvU70NZUh6mUNUXKVk1wg/nSVyVIAXDgcVAoWhhB4hAfZca/uGqCzzMwZcJK
GIJHSXApEvXsILUW2aIJHq+gdW4kfP/bpvNRrXKwi2iZZi9z/ihNicuRrZrg9fBKnPY9wQbhhhEX
6plH1z6k03uOvfrfaiBOoaJp4472CIlq41bRn3EC0Rbz0Cy3pXTg1e7iYUi7Q/AywKmJX2scbTDs
Le5nFP+BYoWfCBTjYCSHsjxJIy83kDeH+TOU6K1VsPpP6gSohXaB3ZFgURTJEXtXGgISSy6LY4hv
u0lNckdbJtjPuHornnSNSJ+/qEnlza5s4sKuKmywBANSu1pFyciIlLzqviujFhWZ6y9r/B6N28AI
BoQTzdoNE0Qq3WuVPpkDKDtkRKn7oqD6RXdcFUQDggdN6OymjY1QEFcYw5P7C8rxUPxy2be9nR/I
34TIGUVwoAVDNas5MqjaH7g0P9nXNMh9Znr64Srz0sO7Lsw3cFzojS+djU5J1BFCGVyaNWrjp9SW
FHBz1/JGpTcYgg6srqpn6wSMtDHCaWCf1tEMURUKfobFq1UtdKjs8X3XijaQgj44GelKG4EimKzq
YZ27TwMx3+OzNxCCQ13SvjPNBRClNR0navxwCudYKJbEy+1qnYlpLgSWahCR/i2eSotkDvxBg/Nz
m4NhdDk6/X8ejsm17owinl7WVi17W+EomnlnxqDddAyZZvPE740abDCExNCp0eZoK7BRc/CtK/uY
oC/BtDFi6t8wU+76uA2Y/lqvJ3uARzAA1mRP4NPwjPo5XR5p/egwWYfo/llpgyU4htFKDLqWMFlD
aLlwIxbJz7Uy0QQPQdiUzPbMfV37c8AETv0I7z3aP9zx11TPFXxDaiets7YASuYn3Q159iu7TpFo
tyu4hkWNO6MqsHRa8d1+uUKsNYmd7rqCze4IriDptMpWVq7aBWamt+NRdf/ztPQX6wG/sOqgitoR
SbBAPbPYE8WRVVnZ6HUqOYws6/yikzRV7ItyxhFcDmurPBsL4Mzz6tX2DxyNL0ef/e04Awh5Tgna
eJLE2I5RMY7dcJsOxvW8ynKCfzCYv2FE8qvSqRZ35nLAYFSfBcN9hnFz68tFEE6kMj5riVRi/9A8
2KumFfDUINGOVrUP5nzxmrz89p7F4wP/bMfC7btgLmVtzrW+mDgq2rnnjE9WC1I5JtHm3VhqnkEE
g2lReIeTnAUnWtAKM9Qqx8ttUqFhuOrAl1fVnq6WP8Z0evw14QQrUmv0+Rg9cFfjBsN1vK49pKPM
k+5v1Fk4Qb/dMXF6p8UK2vyasw8mJFqtzOX8g/adUQQlJ4rdxfUMFLH/hXMkp4f3ad/fcGJ/UpbY
uTYxrNwwXY+9Zzm36fMv7Y1ItTW61LVr0NsEXRNHiv3EkuJubGV9Q5LNMYSIupj21K4JR4mf2vn+
3ySKsq0RKz/zeeyzGRy7/JnM9nRfveWO4V9fVclEEiJpkiEtxS0nIqkaZbOXUhBVyLzCfrQ+b7/g
FZKuoHZHIVKWOt+GJDuotPuJx7sra1aCVn/XTcLZP4hzL3W1MV1Fh3Kz2bhiseI7SnxcNFnPEHcz
b3I5y0JZno2hoSimfZ1epQVNE9oABk1d4B6t2ccRpIyZrPVzd4PAKKoTEOfYmliVp6Va7+gdrl8y
/Y/c+tC3p7aQHE4kEGINnjHNc4eWBtyL9IXnZgeKv5r0+A4LPcshtr3EhaE1DWozAjfOPc3ArJr5
Tl1qWYbNTfDNrmxgBBPlM9on4gLmfeazm46Apd8C/QX+iNOu2nxwSc4ftR1D+Wza2nEl+eHywu17
BJeAfgMUo4arCubT9o5TDw1ShSQpG+QiM8W7obOE7tKrvruiartpRhAmrv3gjTk6dR3DRV2WWfil
S2Txaf9wvvk1QvS17SofrBwLrBz12xmnmPqld9K8JZ/Uw/AvCPZ3tXMDKIRd2+nzylR46lLelPC7
1b+415CusRB2nYGa6TpijV8VJ6j8Rdg50lD2LieTSYi/daU0WsKflmw7Suf7QY3M4j0VlK5tGzpx
HV0XKRIWzK+b8xlGnZb8Ifjf3KfveUAN1cJw1Q5qk186tDYXJ3meTW5R2igLTX4u1Q2xf5oj+CC/
X9b/PRPTeEsmyFpwYSde1VlK3qZplqxBl90U840rmz+1txegJUPbp25YpiveaTW4IZzrRkHJlXMq
k6u2OEj7kmQQQpAdSWw0FYUIaB5hRom5lCe3lxXf7RbHbQXhv2KzHQVhmWvhTgkzeLuTcVRCdtWe
VC9FB5whScH3IjqGobgW0RyCOhpBfydnVezRjtE+sHYPazUG7TR96Qaw3BblyWG/X9YA/m2iT9cw
mQlt9IYGTyAIBv7ZckpzgipQCNZHZWRESiSfvLerzhsYwbOBC9tMY91ApS4oyRrySKajrveHKS8k
q7dbE7wVSHBptG9rrUkhEL0pX6hF6iiJ4oMFD/pv2s93vRvq+jEumdf1g4vgtWYoRupOiav92QvM
hxmxazcsvD/58GTM9rvLuAETIrDZLg6bUx3dkdCPSR1wT4xxV0Vggw3rsl5I5RJunTRTyeOWQC4N
3bNgml+PScQeTMw8ONWBnLNfiifYsaVVA0sziMYOnJE0OwwZBl/wsXvLMfbjXqYnu65vs5SC4i/p
uC62DfkK1yuLl6EEGCkSJkPQBvG9EeZBcSsLTZps/wQzyClmfA0KQJtvzY19UFuUJ3v0sNqe7ZuR
8y3xYXof00bKYCxdXsEsEmbaWU1hgFY9Js8jSqX90kmHbzZauTw6FlVUgBnCGxjBCDi9CjIyXaNl
u/R6p5bZ6K6HQ2KvG4gL1hsSP4MsY1W32RrohJ1idYq6IY1Q2/xbXZW+2+aS7Hh3p89wYgpeN2WP
1/V8DQw401nrwsV+zw0d6A3+kkhMwJs+7UitQqICFedDG65D6anOx8smKZNDMP6q0Up91ACSmWFp
3SSL5PqPa/ybULARQrD4lDCax3WxBjWoWxoUPOiRZncSu5MJwT/fBFJnaYvFcdI1cBJw1mbXvSO9
/pNBCJatwkPOA98Mm3r6RzrhoF8F6CPNgvVj96iF/Sf5OErZ2gmGra2DOZm4cwxss/fS/OfYfo5l
LA0yuQQTzpMCUyFnyGWsX5f1w2JJWiN3+8W2Wiwk6gu6FhXMkl0xxMk6zHUeVUbra8l4wr2zV82a
b9Xm9RSjga3JOq93UWYUtx+cur4p7NZv5eSvEkchjtZT2hkdmiBeC5zcy06VjgkD5RFDYA/6KblR
npLJGx5jTKabj/95xC2u3DdLIdbsNtm4zEWP/UybD212B8L8UkaUvu+Sz/YmNsZYy+wqJIdfmlGs
uAZg5w+HawKyCgzhiWTMERLlEZtkmGtmmO7HwebK+WRrphuZ8epKrgj2UfB47fL81RaP7Gh5bovS
RJqcGaMS5Q08Cf43iZ5yNXzjp0Ch65ooeDcwn+a1C3G7HBVALlzIaH9y3Du7bMHodpd1z2Zx1JtP
l53urmFvwATDVsoFPG49VNCdPyUj8RwVbOlS/vD9rHUDI9h2pg5Zt+BNMVCukRK/cORE+m/TVRf2
N1U4H2Xjn2RiCaZuFynNSAGxKvNBq6+Ie98kV7+2csI5JrG6Et4KEPn4gCnRTEHjKTLWyyC7HuK8
bmIrzJAtwzjzdVtN6q31HNq94U+VFZlpFxnS6CVZtpdj4iZ6TdagJi6KQYJ+VdEIn4WpxQlVZenE
rhltpBIivZ2CqI51gNEr47G0ugc3LSW7s5uJbiCEYG86/f8lmdOTWXkFqzz2pMkocmSC8M8369Vg
yqFd1NCBbgTT9amZJSnR7o2ZthFD8AWoVOh0c8ZKxUXImftav/StxrM+D16O996o8xVpLi3TOcEl
qFMaj5UNzKFC+bCaeUsa4Y7Xc/pbtTxd1m/ZNgl+wW4zR8l4zKf6FAepodbHLO4xmrzSq3u1W+vg
Mt7ehqELEKNYbXCd4X7r9Yb1Y93UC4EDp0sKcocjMSV6t7d4WwBhw6quMqgzAKCvUeW0glVbva/1
6wzn2NSQVjvthQpdtVGFhtG8mK4s+KCF2XlLRpyVnS8Zbod8/Qpt8P54a/mtj+UE+91pQIqDw14S
qA+Xl3LXp2/AxVK7KVdGGqOgF9Mc+0cTXMiu337LwQ6lglPSPr2DOQm3hX/LKhZGD9lYNrPion8z
z6iXzLjv6A3qKUUbXhZsb1G3NifEjr4cLLtm3OYS9gG8oxkeNLQIU6S/5JXjT1Z3yDsqURuZ4xU2
Mo2nrpn4sYES414var80+UgrmeOVwIg1n5hMvZaxTZEBr/dpHuHibZExQcgghPsip7djB4SSiPSm
flQdeqCjhtFwi2STZDBCCOkLu8LEO+44nOekPmDSzxJ/v6wHe75Cg2UZuKckGrK9174CGWWi5vzM
4456NC6pr7i5xL/LIAR3NKQLykZpuQal/p11D0sXXRZhf5VAWA66RdvF0M7XIuC8s2q2Uq+BNX7R
uk8OfXCkaf6+DGcMYSfcjOpIWRvEQHCpzSEnqqYHzDu/t2/dyDnK6WVlgMK+9MmaM7OAUHFc+lPh
+vkoY16QrZuwL2WcLKQcANH2qU/0a6WufdK8y+bPC8d/xDZ5MFBj204AMaxbR/m46GExSFR4Vw68
+oEX2tUcvFO8hsBwbr1RDFhJ5XwxrSs9vWGz5LSyf6o+Y4gpqlF2RBljYJj31UkZfT4B1w1HVK57
0yMPBdYDbhr9y4q9F2a1Daig2GPPyGhPAG27Zz64oM3vYmcKkuKLMcoE5Pr05jy2wRIUHE/1+lhT
+IHiZlxwRC8O9ODcLM/LAbzogXKS1RTv36JuAAUFt8uZoccawrEDrOmK06aAhPPgfK9+alHyeQ4S
v6489T1EFts1FZReYc3g4OYD5079trC+Lew9928bsQR972bNpFOJIzohS6QuXViXT00qOzHtp8wb
GDF9jXVTq7KXawd0AYTs1N3Xfu5jYsdHeiTXygfZfu36ow2gkMN22azUOr+3tNOHufuWyIYNyL5f
yEeqdjYY+BDgYKfI7m862SRI6YoJXiKbMMH65XZ3vbcixSMh5rP5hZc9riDBLJE6ylpZJRKJaQhd
MKulbmFRalPcFUMdrUTWSLWXxG3y8JfkdeNcS7XEBUCDNCQe7M/r0ESUjZhTq1yhWP92MdpD6TaH
yz5pz9luIQX7IVDvwuEvtRn5PSmYT8brIfntMsY/JN1/H2BEJgSWlVOd8ofa+LagIR8YVfqDR/iE
WvsPjCGRtgHveqOtWII9GS1YOEYHKzkdbANT2YbJ51d53KK61h9vBsvjVKnZrYwJcu9suAUW7AqM
Yk1flADWrW9jfjfkt479kJB3FDBtUQTrctgymvqKBbVQhzXej07Eyp+XN00miGBftaNSM+NVAq7Z
HVN2VDrjUM0PanW8jLNnVhtRRLNi9dSNOl8wlTYfh94JOqMML0Psxd0thBB366JhVbVwZUh+qOSK
ZM/92AamftAH2azQ3fvjLZYQdzGmGCPV0RoQkI/rQcdIdSUcPB1viPzSQ5ZQ7DrBLZoQdNvOzmvV
BBrOetZVhRifROvH9IQ7Nsy18BoMeZUp+L6POp9oBQG1jk/aaXB6T/r2Pk5a35m+9qnpDxmGnVsP
C5Vkg/+womdAQUYW035oCS+9GMGXN2LWnO0rvdcHLCzC7El2FNzX+zOc4BC1pKwWI4HeW+ttQj66
2eeu0D3DluQVsmUU8graVqqiuIBh8frQgHS76nBpuTZw/b1vV/1tvJDoshnsW9pZMsEngrcl1gy+
kKm93lVdfFwrWd2zDELwfhohaTtSSEWd1INB+2oje6uU7Y/g+hjub9SqAERhPhgF5rLVj5YamK7M
kmWiCP5v1juy5BpwysR2PAxPekLRlMT37Qffv3dE7IkYMcHW6nXsyAy32hhVaBvJx6KT8aLJTEgs
hxlWNuhOCVnc4wIbAmv41fIduSXGQ87XsiuvfW97FkpwEDGzEXsHgK3sbihumgUMq/RG76+o7KJZ
skWW4Bm0xpxmu8LyKaT3GPoGDBm/7i6Chn9cC214RBP0OanmCd20uOGa6dx6tKHf1l72PLer0BsM
QaENGxUQ1QSM3v1k6B+aFFx5NMpkDmdfCTY4gkLn2IiVpjxWPOY/+KSs5idoKfAEELLb5LC+oxpT
P6OJYd1ZbJ26I9DU7Cvpf1PGJFRTSRa0n1duQITAPpYmKkj4O2APWp7Z8gxUFNi+1uEMz8uh7JOs
AEuyV7qg27ToCnvgT01qEocLvTIIOo8fil5adMx/uXh83y6foNp2PcVdQiHZ7DuR7lM/uVI/8PI1
pM+SnZKuIjeCzaljNrtcNSpg1SFGVFUnzlkd32SLp0XgSAvVo+zsKVNFsb7RBadhPxBuVhjVQZCZ
l7cuP+tG9aGK2vc42Y2SCGEvHsmKqZEQD7TfxfPQPcSyFw2Jl9AFL1FboFsp+B2E1Wcnq4gjFOr4
74jdGyEEJ1HotpvlDVZsSmrPUD418+dfAxC8gzHU9qjksFfXvZ/1QzU9/NL3ix1R87r262JBgK6s
7hIlOcbrH5cRZHostkQpc21kCz/zoVoQT1hH5N6+ej8fphAcwffyNnrJtovNUZ2GkcQNhUiuGSYo
PZa9VUmcjdgYNal5Z6n8upCpms9SjXeBp+M3lTxdXrjdLATVuaZpoa/DFuvN5xY05SbHMZUntLX3
QwS+0V+DEGzQRJPIuOCEEFDr2XU+t92JynjJd9OOjRSCEWapYcY6f5QFf5SnpaGhB0by3aGlP6+L
92viCNaY5Fal2fwFvUDXJ50fB/17HUuWbP9stxFIsMhcIbWp8htc0xvD+sG91nCWXO/K1COHLhp/
mt9lx0nJEoqEAMaKPjJ0H8BG9ZuWXNPlmSQE4yY0Tx1kQWdf6WxMlTEd3G2KTQiLE+up+3JPEg03
HQibkZMasU8+4GB+hZoyv6PH4lZWYbNrUqBCQluFaRmmLiYMsesyl2/c1DaenmT498HVbo1MVk27
K94GSEgUuqFJitnmQDSkwweCgjjldFkJd93PBkJIEbS4cQu80HObIreQ62FyFYkOyiD455vMgJrV
BEI9SJG1tyZ7GGSjobidvMlyNiLwVdx8PxotKgt9O3hJ5OQgOvNXsvjKXF0zlz4tbP6J4YWSVZNp
gOCJCjYOU75AJGc5VcOpGHqvKY4te768OW/330YRtelYaN4A5Y4YG9Kma6t6sIdAQSiKG+3LWJve
4MqG2+y0wHAc11DRe+6aujgET6sSvSe5OwTjVXOao/y2Cacw9vC2LL342RfpDCU4PbZiUGGtAaqi
oT72/jQf81E6sfKtyr0WSPB6lUJjm3GU4TDhIYT6YD9x/Sakd8hEPRqOR1l+eBkRK/laCVk7OZXD
nCEgzs2g6EGfj9FlZXjrV7cyGeJwDqgAUcopHgJqhppxWpz2YFt+bj4l8yrJE3c3Ce4N81JUNOla
gkU5eTOV86APQaoSXCW117H2oelldQx8E17bLQTaoAhGNIyTmqUEKDpGPDeH6ahF+oEcZTNb9mEs
DdP0bJvL83pnbK2mDfhjOAzIaQ5lpEVuNES2xCXsr9kZRvByBkPvR10DpikPbf2FlcGa/7ysAbsQ
Juh8VAyURxGXkJyAtswyxooMwdLdKO59qVqeXkiefHf1eIMh2Kc5JEtFKnMIMjcP8mzA2BRHQiIm
gxCMM48NBVSkgOj0wMxum+zXvl8cmtOMY5lqo4X83brO+8YvRkeSuUkkEGtL+qbEGWeFBIR+mmrt
VOqqRIadvA3Gcd4HIoZ+BmrKPoYQ6R9Z6tWPitf7aej6uhXq9/SIClgQ8EnM/m1Ue40pWMrEbEsp
uVgzLUActh40ltz06EHTVvV4WZVlK8g/38Rsuyi1QsE02YDE5nKqVTizAc7o62UUicGIrLdms+Rp
oQJlib/qax8Yc8jeUTj8etUEN5amrpWQBEG6B8NficfPElmh3ZiSzZHJIhh/GoMKopuwOXnzwZ3c
KO0+sbYIfm3BBOsflnyZphIg9nTQaqxZQNQflyH4V7zx+hvFFqy/dKi2shV7QlHWQZ+N5tboPjWO
FWUTmvEtGWfLvqLhgGCpNpIosaOAJkXCbIbdaZqh8IixnCYnl3D070ZmMGf8hSFoAKaljSMpEfvj
5QTLUTC8k6anJf64mq7E87yUFL1dvjOWoAaVM87J0EAe3aiOpaa2uAqhvjuOeNhqgsVNg7jHcL08
9VIn+3R56/b9wxlb0A67AVNMYwNbG9kNiEkiiH2/dHXglvV7oulmSQUtwZRatPWpgLL1LyAt8xon
xOScd5nU3/KI5Vv1WFhrUkAVdXoE65tnWVeD8nx5zST6J7YVkKzIq3yCbtQ1hmbR0T6SUpXRd+z7
hrMgQrAwqRPPqoLVitXKM5f2prS+VG0bXRZFhmK89tkj6Ax6lJ4NQamES2YextT0yCDL3WULxj/f
RIacUbSScIO13E+tknpZI3FAMjH45xsAp4qbBTehQ2DE95S6XtqiykJWg7NzOc2jwnlLBJ+QraXa
LxX2fTrkD2VYR5QeiMcfm5djMfv/ffDXazjBLcyr5mLIDl+18mqYy6isKp+BbOuyBuwMDwaMhUnp
nGgUnSqCCuTZ6tTVwDOEP/vavP5Lb/nTkWW+eloOhs/uVIyeszN0ZmDwxWV0bvNvXN8GXNCMSsMc
iNhAhq2Zsac0TyzFBHXj46R8wwiqG7qGjSpx7Pu7uIEUdMXtprRUF2TcE8oRy5AeDNU3w/HAQt65
ZcmGM++q5gZOUBojoQNmrQBuzq8yxQyRGufaf+d5er2Hgqo0FlCMAnvYxcjw3OwmL3BJVqWS0gTp
2gnRoqqo0xoU29Udmht2Wo/NUb+fA14Wm+C/XdYNKZoQMPShaLrMBtqAqusIQxSCPEIbivulvlnD
IZIdKne91HmnxCbSeNJBbhjj7Po/0q5rSW4dh36RqkRF6lWpw/Tk8YztF5XTKOesr99D3123zJGb
e8fPXaXTAEEQJICDQPe78TSLSrNE3+eeGOdUj2kTwhKicfIHldxXeiTIewqMjW8bnZsuILUMEWjT
Y2D7McB8zCF1L6+LSA7OYeiSojYLs2gQL2H72qGwkuNn9vyCW+BHtyTS0BMtxsq3XnOYd73XgexE
ckxHRY+7Y9jEKcEzkb6I6gZE+uN8g6znihYWwF1mP6ke049yIaiS3wyVV0bGuQPQvSGyZEYGDiFb
oZUdZeE+67+k38hwhSl4Av8qEohzDHKkgO6nxFrh1CVLZoffMOtKgLFRMv+b96GcVzAlVY/qf04Q
TH9C0jbySW4nX2MLtVjgkHEir3yh+f6yGYo0yXmHYGqHsUshWp9FDm0wRBJEPI4VdbsO8+gKK+js
IjMEd3iBPvlESFElUCY7r9TMjwmB7YMi5/tlwQT7y+L8xFTGUWfUcOYkdeTmNly+Xv6+SAbl92DJ
jEZEOT1k0KbbOvT7osJcK0EWR7A4FucjDEp0g3TM18WFvSS1o38xpq9J+9p/p6IBECJ5mD5Xwd8o
mxhgy44JZZ5UOyJy4lRtfSLDoHuXNcd2ywW3xFMgl0nTT5R58Kkjdq4QOzCOVXtnxHYeP12GEgnF
+YnFKBQ5ZobWd53dYcaOYR4LQ3Ceb8uDxC6V2YA4/s1Lj1E+aRHIQ8fCVsoHM75fUm+2jnNxuCzO
djrCOENxRleUSOlZKoy69QiirnIXJ65mzy4Yq3dR4l5GE8nFWZ80zroyG7gEgrT6Jis1tJZ/xFv3
daqhHKjp32UVZ9E4+wPpeyVHCdAmctLIbVieGnnXo9Zoyt9zzVkpkRnNytKnvNZb0HnC+0QDeC6k
2zIE44/WCTzrRr0Ec+hniTjj61E6PGrsja0FIXPZ2v0u33UoyS9a+/8rHf5DqHdG5M4pomutXEc/
zQPF5G7iz4XTeLJf4Go1IOQTSLi9u85wzH2tFEkwZxsdG7ha1fKuVHY5BaPU+2KJMwZ3PuVy1ygV
U2KhOHH0PExO2T9ftnOBGHzLcjJVOWkk7N882xddYKvd7Vy+XMYQGQPfqJwui4G2dixNFHoGovAY
k91t7ftyM5a24TcoJCeCw0NkDfwsJ6Lh4S+Mf1pDsGNv5JNpa/biUL+6pp6omkakRc5blLIkR2UD
LQ4DsROkffPoZokF1062Zd4eHb+sQeechFaCn23UYA1Z6HbNyLiUEstCartxLq/XpjQYCWfpFqpS
Vf59XEXls5p0au/GiuI0dWODyM9OVVFfmgiGcxEhejTVNFB6ZC5fc/MuzDRbFuWtRBicU1AtOkpU
hyhp1n9tYhQ5dvVtNIcCc2Oqf7M0K41xzmBZplJiUbmrzyXiOvUYWvp7wsYVBOcLCnlG7nhgEGZi
N+MdVV7VRMikxQz1giC8O5gbxWglpBNdeceuy+WueJkeGm902WUp2S3f/8rSeMdQJyXFIw1MYOmK
e9WoDtJY3aca8S7DbDugs/J4b5C2WpSNCsSad0XvMLId1q41mM4/c+OTD6JaIIHd8RVIRaZ0S9dD
sCE+kfrFLK5yQ3AN3M4FroTi/IFcBprZgSAOr1AhOLLyz5hKEvjmbj5hro+L+uTKFr1EbSuSYrAL
QW0VGJg5R1fnktS1CYhpB787WTk627urBQyis2/iDHSLXfU+k1xBcmKqXV9JmKMFIj8nvjE/TgfQ
aqDtaXGsHSYMvWe4AyKXFR5b2tXBXqdGRMMIeMpyLUmOlIb2Ihq9vukvVhic6yvzIo0wUqh3jSq7
LuLu1CuiYg3hUnGuT8qNBUE/lgrTcSrQedZ4kB0SZ3oIHomn7KXvIpvffgZeScV5waIHz0saA7Fx
i1P9XN6QU93g6GUDp+LD1Nj1qX2aPreRjYlDgi2+eTiusDn3GEgBrcoRGqWhYtfBa2BmdhbchKWo
RWhzZ5+B+N6DSmvReZBBSNkCx2D7FfQ59ji+xy+uQLj7e2k1ZSsRo0fzyXK7SLmn1eNTM5r+Zb8o
MEO+42BR9bgeFSitWwqv6jS3i94VS6wk4RyGPMdJkTKIJJE8lSxXQ2yeDNMUhCwiSdjvq01Lja7L
6gYwTYx+3BjEU5bl/p2yOL9gZROlyN/DL6SLJ8+DY3Wi4ZACI1Y4t5A0ZgTiFUgRT72ThZ9hXhXp
bWP+9neicK6hNtUgVyXgDH3kBS0FZZBorAz7xJtAYrXunC+Y8VRd9x20FUi1Pcmz3VX3oIDW1B99
++nvpOG2/twNphJQbBYlPdTLXSbt/+r7fHcBkWM8hy/Qltw3jtmVHrVCgffaPsvP6uLbC5CojypT
groGy14yf7Hsn92omPdjk8gpdF/xSz++FdEObL+7rnC5N5UOCZ5CCoFbueXzEtvFJ32fH4ND4Jdo
BXmdH0tqh75o8CFbkQvGwdfehWUuqWCN7N0pReYH3LxzrZ6kJb6eZ90LutwfzPJmiujj5YVkNncJ
lnMSeB8IlrmGoaTgQg6zXa7sI2ufWZjtGKIkTHBdExwUKucvCMVMzIVdPeIudkZ61ePKRtunyyKJ
QDiPMRVlRdESjmMPPK2xr7YnXUSGIXBKfHkhyKv1tE5NsNEPu8qQbEnaG8WzKtplIhjOYQSFMlN9
gk0Q+sWq8egfS/uJurUqyG+xRX5rBKYmq9QA2x1PEBd0cdtPkdS76lDbhX6VRoJ13xbkFwB/hYoN
Kytm3erdLOqvYh19aJiPrTyRQVCS+Ye9ewbiggSpSOVUTyBJXoIL1QXT3WfwD3jTVbAPk5OcnNBe
7EpuIDhqt03uDMu5jNaawMYaBD2mko35PsqDfWpIvjZVoifYP0SwZyQVS7k61Au0diipBqTWy9RT
vAcJi5e9pgcU0apOcBV5ot7Bbb90BuQcxFhYC1EKAHYyfciGzE9I5RVN6LXz5CeT4Si4CfRp4r9n
E59hOU8xVbNEmzocXIl8pyigQTZFN+zLGAKz15nVrnSpymkmZxEwFplxqy3X1vSuyzyGBf13Z+lc
VNHpOl5BKLRXpspDYbV+pnV+no0PfycJ5yiMoBqqTAeMZLY2VR9K+q9b1tgF8CwHF0+gujYxpBL7
yjJSvOkmnqw3NtgN3L+Sw+BaA0BpJeV9BphIzZTbrui+lWUo6kgRLDvfnF9nSTcoC0DitD2UteVH
tYgAYPNUxdAmvKWpmInBt7FTa9QklAXhfl7+qNSv/ZB77WQHBZhxFt0tx3flo1d43Pr3MdXNwcR5
lIxXpn4YlVd9OFxemu1yyhUGZwLSqBVhGwBDPiZ3/Y4evhl29qDs+/1loM2z4ozDXyaRX9RqM6YI
hJTJzqx7cy7svn+0WsGhtx1froC4s4LqupIlA4Dke+tWc+Yb1r+KeYgZxkD/f/Qxm5a3QuSOCRVT
UlpMe8OTW4/5L/qhmkUVS9vnwwqCOx+q2ZJNswHE6BSH4i68StzIrTzrPrCH+9gXBcs/G/jehA4r
PCbyyoeGCtgJI6ZE/RYVvHSno4soMFzGjRMc5DvpQ5bZGGE5urHmNOgyFHPyiJTKnRR5qagjLtDY
zuqAQ4Jk+24ZXy/b5Ob5vpKSOymUvjaXhkLKLMAFF5mb41DNn6bQ+HgZZ/OGuMLhjoswwFzBHPUW
LiHPhlq9DHHlLWOyG1X9xjAr9zLatuZYbyYlMpgfOc1N0QJWU3a007ZxNOs6zQWnhgiAV1tGlGnI
EfbpsfpDGmY/KEWR5fYDG0Y2/U8ITmVGl/dxaAEDIfiORG6Mtt3wWnvSUEAX2P8Ee+2Tgqnuoue1
baM4I3NON1B70iJdhOt8mTladABvktPFohftbZM4o3But6sxiVqZsEizM4JXMkJMy0ZUBe7djjR+
eSBwV/8X75Rg8fianLpP9Chl1pEn4MSoQgdmedn+mILe+g6MFyImRWaYTwgsGaZCzgvB3TMY9l1D
Pau1XjFk7KClyXVbd1d0ElHd/sE/njGZ1Ct/9ZN52yyRIMBgQZB8XP1kIfXTk7mT3eIouaLwedtI
znjcHsuHOu+HHpfRqbhdBsVOspdWFdQvbK/UGYPbZovWtU05Qo9F89SQe9SoXl4n0fe5Ldb2C9Wt
Bt8fl13ZHjriX/6+SEfcRsLlKRtrKmMLq9WuD/NTHZvfxlbUdigSg9tJ45BYcZJh6dPlGNTXjSgX
vfV9UybggGYzBDGt8HfTqutOyyyWUFu0MLJrlYDZPRJ4VLaU/JZhQ9aIBUZg1JNxS1EXpFIHlt9K
4mkXZ61XLu0OZfpeKH/794uyRuIWJTTGUiIsW6fTr5O+y5EPNAQZ4s2ChDUGtyKKAWLjEq+5Lqo5
DjGbaeNWV7MPqjtM+RS9PQlUx98tooko5hQBLOmORrrr6UEKHdGZsBlUrkTiLxeDkQTBUgNF2aFk
3G134EnTnuzRb26aXQhCQpTd/NVCGVxQWRRoEssiLFTRf6zUCkPinN4QkRCKlMeFlX1s4CVWBcgQ
TK4RKW4+4lWllNwq+XFZnK3zbq1AtstWDhqvaRgixZxZiB5BPXkY8oNqVmg9OVj94TLUlt9ZQ3G+
OaqKPlMphGpCnHLYtXiQL7+BBuQd/nmNw5S7Ekmd1CAMrAWX58w3pEPfCV7Xth3PL6dgcE4BpchL
pTL/XPeNG/eyv3SD4AgQqYrzBtUSg3uHAgIcpegkuSrDwg6J4BVDBMK5g8CKSTh2AGkRj8bDZ5n8
KCrRDWkTBE4aLBHQmMxTYWlql2jSjMxFCybXAcmE4yxK+m6uxwqCW+9ikUlJSzzbqrnsVZppx5Po
3iWSgltyE2xvWdMDwlS+p2VuZ+VsZyIaYREIt+iqMsq0MfCK0SeHod6RZU/ec/Qj/vu1GtySl4sU
lrjc4GLVHufMm5br7D1p0BUEn6rSlwql3zMgwih35wR1daHqXXYkggXnM1WBGs/p8jP/3X6Q5tt8
+n75+xvsyqayloHz8a3eVahHxEokJ+0YJbb0Eki2/lDsGy+8U53lc30ruWnrlIJtv+n2z8vDJ6XQ
VCiPGIYJzxKaJ50sO8yROaFC6RBIqn9Zxk2/v4JiOl45yayus5qyZcqXazU7WdOpAK9UE++NWeBm
Nl+y1tpkdr+CSupozMoCUHPjJ+mt1sbujCqQcnyk40033lfVFS0F9ziRiXA+oTUaVUVPOsRL93X6
1fr3dHK/WwjnEKKwLo2eJftLTfcMEFKYheJeXqHtcG21RJw/sPK+LxoNMpRLfmxC08Wp5rVL4yhF
9airo10smaNaHzu59INacsuwsi//BZEWOXeBSeByg4lN0GLV7ScFvPOY2n4Zgn3iTYR9FpKnxIgs
PAoGActspwe0pjeaM/a3RLtK+lu5/agtooZkgUh8s0CcGWUUoHEEl59gF0zdoTeEpX4iDM59FFVl
5BMFRusFu3yf+WAZMx80F1cVb35sdvnXXvQiLYLkAsZ8Cht0GUKNYFY2rRthBlb0ffb7ag8HhpJE
LcH3I6T16F1RiUYjCw4/vuDXLBqwSLDSlupjFvhFcBP/+yljv21ZjXMJpR6m0k+ELjrN9KDpgmSo
wHlrnEsoVMnSZVaXOE2+hCxHiFb0na5+urxfNl9UVt5U47xCh2axevynXGL0Zi/1asMx0fjLBpBo
X6VPojNpe+U1Cg4JHURcfA9UmLVjFFh4jApQXn7otClyyERFBC8iFM6+uiwk+twARQ1vrPxV10R3
XxEAdwgpVhEppcJSRA7xwXEcOYkbXw/O4pRP46GbbHZZFCyVCJOzuCqPI71WmequKfwAGxMoH9BA
gax458R+4IgaQv5gHOfF4mwQxYcjhsXg4bxzQ1AwYWZIfD2iO/OLelRcea89CB3PdhxxRuTMcVH6
QZ8WyNiXr9WUOn3UO7p1F2iRs8Siop3tLXYG486jsC1bpOOxiMEs7VBBti/rwB1S4yoMRhHW5cXT
eNo0uWvHOmP1j30Jvs30OpXuL5uHCIB/v1KLrtUnAIThdaR/qZofl79Pto/W/2lLk7ljSFGkzspA
e4tC6eoQq7ugtmMP8ye86ll1Mi9+nG5m9FcfclBJ0wdJ0JW37dDP6NyJJDd9iwk2MMVg3sMd1uPL
KOqs+EOEdMZgKl6dSnM6zGYFGm5IOLiyxyagmDfLLn8q/XGvCPy7aL04D7JIJTjUa6izUzGb2Rrv
SDzvLi+ZCIJzGKUaWRqSlMhHGaRx0kg/WC2eSf4OhPMRoD6IScpqFQtTu07M+Yhhqd5lCNHac07B
aFrQyk9Y+za4q8zjsFwPImYjEQTnCoxkDpuUQlWq9aXMdr0523R8viyGYDl4Fh5rbBq1CoERh9fh
eDuaop5zgRA8BU9BdQygMbEUZa96Y5aCTChx2rgUrLgIhnMEctQpilKxFe9qtG19KjrTCXWRwxSh
cBteJe2CljBoq6me5uietKq9iCZyilaE/b7a8CAQHzFeFTGWXLx25BPeXv9uxZmMq+8PhRI2xQQZ
LBQJZ8/E1ARLIXJZP58eVgggl+vULsLWqL3ek73MRdr+oGFocOaFvih2E8QDb+Y74BU079C9ySKQ
oEE8sOxzR/pBHzPGNrrXD/HLZf1tv8eTXx75Z/p4JZ6ElKKlmxBP2tN76RuLsgJXc7Pn6Ebz2UEj
mlggsgjOD4yaHEh5hhXr6D4vbo33PS7+Eogvj5lnmFyjQqC5vquUJ1nYUi4QgE9jIYJpzDiCAMmp
1n1Wch244W6YHXIM78an2C0c0agMwU7ley5mJZGskJ0AMfiexkS2h+S6TJ4um8K2XFRVTEMxTZPP
zFgYWz6kDXs7CK8b5QFjwwRbaTsYPANwXi23jKhFkhZX0ijetYN6XKxgZ7WZQyRD4Ba2FXaG4lxb
lfWVnrL+r6Wu0VuZeeC/xptI5V1WmQiGqXS1eQpNDYOhBExJrkGqs0h3SfnhMgQ7ed8+t5wlYX9h
BaHQpK6lCjmYPAhuaBveN631tY/lnZWWzhRKe6tO/b+D5IIaOQypHFAYgjwHX1C6+yRJxcEk5lOW
q891VT4GZSVYL5HtcSFO2iBNOxNA9lV+igMNvd6iYgqR9XEhDqkXOmasRS+IDLsIb9AYa4+g1xyF
PcoiJM7DSbkZFZIGYYL2ISs+xi32axjacvUu3w0qYkM1ZASYCgcEUsPU1Nk7be/0HkVF2fBiPC03
rTu6Clpvl9EWccOxL76xxjMinyswq3jKY/Zkov0kQB72vd8eFDT5XrbAzX21guFuWu1shTooOHHT
il+C56Z5KBaBLxIJwvmiUSsnuWIXU23XHcg+3o2+4ae+iNtLJAjnh0DsGxVUZg4ipT6RruIlcrpa
dEHYjlFW+uL80JDMCx58mL5ezUe6Y/Nysq+Yy2LtVC86ioTatO8VGueS0rDTiyiDUHqCqe6LRZ9p
TJ10iF8aOX6PY1hhcb5oyKalzfBy7zaYC1buU9FsMNECcY6nDPu+lVj3nFbEdtB/jTAIe0wFlbQi
EM71IKiTCxBuQ2EqRuoNkSMx0vVERKkoguHcQRuHY6ywB5BB067rNPeCQj+l3eJe3pxMJRd8AJ8A
0HsjTlOWiGpNPGGaV33wHPWGmw0PmSbgLxDsUv7tv7AqOTFRR7jiW5fAt/6X7oYnyLboUipJCokW
yU/JxyRv7URIiSZSG+cKptyKi5glvfMBdKGYmWKhyb+zZekYNIJ6h82Y4bxpNM4dpGmQKF0AKIle
19LLTBY70yj6Hj5kqBVv6g+XDUJgd28yAUueEtoCzkxKPyqT+z4Yr2ryrgzhSirOFbQ1HWlsAUYl
ta+q0m6RRHOzNtujGLn/f09UPiWA0hqzGWtgdD69jz5Nh8wtHXoAc8Ax1xwF4x7Mg6hUYTvdugLl
3IMl5/ANrA19qUo/6eVrNKYf2qj9Yc3JvgWnrNnne70wbKkOBQftZty1guZcBlUwn8FEzhoM2vSg
Z/dlmQnyugLj4DvbUs1Ks5g1qZZ6+ZyHgVtM4ZGaopmFAkF4UhAU9GiSxHYXyNcWkKqGh7+y8Tdk
IKZVtlYO32oqJxJVdt8eMtGAY5EMnIdQDcmMC5YCVxQZvTeynbaCF1HRYnCOYTY1ZKRZD60s72X6
nKanLPjxHkXphL0a6OiU5A/UMkzTpIgG15I+N+SmQtcsOMwvYyjbmjqDcDumkPqpGFOAdL52Lx8Z
+2PhRo9fc6RQjrKX9Ha5s7z4JF2XCPKH3bRL3fA28ETVjKL/wW2fqQk7qcrxPyZDVhzZiO/1KPh6
Wdjtc+N/sup8WkNKxqGpoxjjJPEWNH0YpyfQkXaoIyCCU2PbOM5AXNBtVX1elw2ESdQf6GWy2Xtg
lbxeluayxnQ+xTF25qjnFC2Fkw5mUHCKWAJ1iQC4TdSgEM+oLEgxGh8T6TT++wlUSEqjifQf+9Zl
hr+6j2ukifUix3LQ+TY29pbo5UK03GyVVt+fl2GeBxn/nyC2rjvfHL6p1osSu2MiSGeJ1ps7T+O8
zg3MmxhYaVk5V26SgnFPEVGf/OF0OyuMcwjoAZyzvoNAygzWE4ocoJ6ODyS6CWu/mkI3LVuvS2XD
wdu6+3fGxrmJbsJ8Wb3DWhkF/USGcqdrotBRZG6cBygtqeixPQeI4VFj34WC41PwfT6jEUbK2NUD
RMjbxlUnDMeN33UmoK9d1zVLofyApjqdKa27FE2+pC1c1LB5fdYGjjRVglvQtihnIM7eZjM0gqhK
sHNIoNuVMtsRnUX3xW2jPoNw1hYt6WKMLUD0cFZsMk2nfKxGOxIWe7F/++YWhMphk+iKSpQ3lX+6
VA00QvdPkVG7txKvsHov6wovF40D2xRphcT0uvIIGY1CWg1ox+3JU64cZlBCDKJOg821WWFwXieY
s6yjJXzBrH0a5s+BKPEr0ha39lWd13FN8P0mPk3WB3UAU8fgDqIjTATDr34SaDiTAWOZ6SFYKlvN
WnQVl3YSi2ZLiFaF8y2KpjQVabD+yvQ5wdS5OD2VneD6K8LgnEuBoNNSKmC00XWu1Ha++NksKhnc
fjw6r/2b+7y6YOIH6/Lvvi1+O7mgQXWp2/tpu2cE++9LZ6/wuDhDVeK6KWbgLe0xjfZJJYhjmOYv
7Ez+Nh+MlUkSHfulXg5dV9n5fGznm2lQ7Ul3o0JQNbF9vsF5yqZm4bzkZ+nRMcSIQBaftUF5Y0yz
k/QYBDLhrFtI6RAS+2Xd79UgvR/C2H/HAbfC5l4xTbnKk4kF22HT3zZa7uhzJYDYjEdWEFw81bVy
nuUj21JKZIfG09TnNg2+BJgfKkp1bJv7WZOco0vKeQyXBJostMgutZvc/JrmHy9rbLtSfCUP5+nS
eLCKuoTK2NiRZHCGO7KP/OEofwIttF/ckGtQvFgH8/tlXJEaOQcYz4Mx6TNgyzZ2+ubZmD+GoAjR
fmSz4DzfduVnLXI+UJYbKU8ULJhEySmSKj/WZ5HNb2AYBCEw8tMKRqlZnN3pUl4tOmwNk4BZZIIx
94kfnObbagZbM6MGyD50oqFlG779N0zOEEme1WnfLRWqFaadXt2aeuCgBtWJFIHFb5jhb0CcGYLn
SdZKFcIF6R7M5HrsJKJOyK00/28YnBVK6Mg2iAZhWo9dXtk4GMszwEzOKLskV1iDyhaE84nID6kq
8rqyLL8hMMIQJF3uVaVCtAJex9xLXMkhN+032S9ZLZl32di3WNfXcPyjT95mBQ17giFiR4JxnNMe
hX8H1oUtZjfYNIuzZPzDT10jBZugWMbV8PLTTh9kcpVk1E/N3WWZRDicyYdzKfe9BhzTusa1jIbU
nhUvER0nG37iN81xVj4YspRYIWD0CDUmzf2gHHTaOjKYA0U8Ipt2vtIcZ+ckrOpGtbBIcfHdTHBK
HUj+eFlpm35iBcGZeT1kS1MnkGasvmf5ays6/7b30QqArdoqNh4CSZ67DDLodos+f4/sU2e6L2zZ
150EY5VExStbwdJv68N51zFXJpB1AXC5xbX1kB7TnXqNMdEeqw8W9caLbI6LMatAB1vXDDB5lmyD
ftTlJ9Kbdhf+5TJxceZAomAJmFATTtz4FM3uZTMQWBrfWbzoYCZtG3zfUlpbQyCWFZWvTk9/h8LF
lXmnE1IPQKHxwTKOpebV2v4yhMje+F7iaalQoFUCgzzOul2AEzrxtU8GGmTt9lTfNTvRgFuR6jh/
kGqYABkwE1jaQ1Qea8VtRDNuRTZtcI5gGaayKENgaLviibiZi87vLy1aX5DN0YSTYQU+gX9vUJc2
rXpZrtx+JK8T6Q9R/44b83qTGpxXaJayTRqFCVQ+z6Huh+WhTUW5ItHKcJ6gpVmHqYXs4CmTAx1N
u+m7nVVozmWTE/gAg/MB6RiUNMwAk2mxrRTuUL10/VdxVRszpAsRgsH5gEAdc7VVobOaYHA7YwTU
vg9O0NvTbKsOo4kRdVsIDMHkuMyo1nRxB7I80H3FXh4rhyGuvcvKEwUiJucT+oTUuhEAw5Ksq2mq
/TbXrlCcc6qX/F6WB1tKQO0Putw4HpwipIInVrY4b5WKvm/VMFX6huYsSFJrbnqEkqCJCe25mVl5
+EMa42FdKj6NKZ540/LfM2DA+M+YnMFoskQTg2GO+as5fK+NfUn3Gvki0CxbnUuicfaS5abSJHRk
J+/omX79wfTMHfURTAoeQbY3wC95+HrOcg7CMM0QKucmRXqHmo3djfSFTnhAoJN/WSwRGGcvSVGY
Ke2gvAVFll13ZVp4dZFu53e8va8XiS/opEQrykWdgEPTXazK3lhO+5ESQdC67aPOuuNOj0GJMhlp
cwwLMz+0i12TR0XEQ/mHLXbG4E6PYWw1PWF3QZD3sWCfDUmIe2dCRITpne7frQ8TeBXvJaEsDWUP
vWm9amPWgNPT/Ty2dicJNLdVCfDbCjFLWSFVpZHkYwSx6OyAsQ2DeiBZt2fVdeZOOVVfFDc6Lp8u
i7fVAfQbKneoJIpFm6SEsbO5BcGu8pcrdIN1XrqTvkwOcQqMrZpDe3QWf7wqvwrQtz3yeSk511Ei
qVr3FrSL+83OQn7Orh2Yp+lpNrWjvXyVLy4RiSwC5RyJ1Zl1l4dQtBTZ2QlpIk96iT3JQZ5oB048
zIB1RDcfpsULvouvYsyDXKZ5DEjDCpzGGn2pHY9LGe+T4iuYB4XleSI8zqssWanWBvMqXS0/Z5p6
JQ+Wo8SZM+norg/IoymnzpIWjpaggaipnHYqGIGoM0bhtRXk+6Y2diFqhi6vt0DzKnelxRyQCMN0
8LdmyfL0KriVSSdIX21N1FwbNJ8mUfRlCmM8yWI2zOKz+5lO0GVrY/iHm9jRMWV9lW7gdf4g4sX/
Q1j7y5pVJv5qB6elYeWyBfHY2GRc1f2KeHh7Q1zbOIUGlyFQp8DZ8tzdSkjiqS2xe4ZiOmpyvR+n
8FNsjiKVsg1xyXo5z5QrVpsUM+QKM/vjRyvCNUTDYDv61LrU9trRNk7yo/mz8rPq3Msm84cL0Fmp
nIOKlb6ieMpkSh09xWMbVX1gg1U0v9mNtsghinTKeaSI6KRMa8hqIbeqeLL5oRLljEQQnP9Rg6yb
egqJ+uLHjJrthtiF9EOgts24QpUVpAjAfvaGSTJNmJtj7xTVx9lpDqxlpDW96NUA8WfosCnG1Alv
c1GIvfXabZAVLmcrI4bGTFWAyxZC3OKU3eVe7QSfJM84WZ8VP/etHZvRlL8IxN28TKxgOSshUqEt
lMGamFWJBhnJU76Tz/qOeMiTOpnznqbm3+Tk7KRsMk0BiQ2CEKu+m5TCCc32Za5zx1zCO130fCta
Tc5kqhkcG0HEVnN6SWhhV4wZ28E4BoFH2XTQZzXyDJNWKyuEJIgGrOTDWF0rind5nQRyWNy5pJI8
18cK3yfjizQESFgdk8zLNcGNRCQGd860WaLrbQyYxHiQ0fElKkje3MErNXFRbmmGbZYa+H7WIqny
vW+uc1Ht6bbfW2Fwh4llLArp2BvJ4Jv2jMbl2gGV6k6zoxvVm6/I4fLKbB9eKzwm8+rwUnt1LBKW
7SC3vaf7BMzLxVV6+NkGLiQpFimQ8xLYL1mToTwHYxTsNL4JiS0pglucyAY4j1A0gaHhMow1qp/0
4mYIncsKE4nAOQDJGiRiMlOe6+40RP2TEnZuKT9fRtk8elXVoLqhYJSZzllaNtAGdQvgGU4Out/u
8Pa7Y+eeqMFi+05FqYHQSVYsja97TyeUb+e6Uf8chMomW0s3w9FC5XvoS/5lkbYUp8g61YiMwmeF
8j5g6GcQ44eN2wyPWec1+jGpRFQebIPzEcsag3MAUziWFm2jxo1KW7/9Z5Ke5WCek+z/P5fErVVa
w3GrJHVzl/YtRFJ+NSkx3YnoUplJXZKKcwlKKKWKNQImMECrLdtT9yGdQzeYjm0sHTKiC06DTZ+w
lovzCWPdDkXHAOVd/docCp/NSFt0m12135d8WKNxTkEzqYoRTEADp+renDENWukchWrPS2p6l21w
M0xZY3HeQcbMOWUOgdUfy9FtTpLNmCEGG4jzt8mD3/OqHa5Lgoo0oUY5rxHH8aRPHXDD2WNtU+XO
9AI/jO3ypPnvamtDtvy817i4IWkMWStUwBXzZDefDGRDUlE5j2A/8zEDmPYwnDnDXhvyTxX2c/ZK
RGNBtiEsNAnLmo6AlhNjblqzCxQKZoLyHgwLi/GUfhMYBPM6b/fWLwg+gTwVtFP61IIDfGWviwvS
ejSy84OOWJmICGK3N/IZjHOBBaHdEsaQJ2xT28D4Z9rY5fSyDNchvVFFBTVbJyErmfiv9vhOgrxq
pSILzBozoPeghUuVDwLdCZaHP6QkI5HRbwFx9KgtbaTFHsBNekwWAlaM2JUWLFqd+3EjP2OSl1tm
2Q1mydiNLoHDcvLqSFQx/YdddpaYc5Sgy0BBVonFRJ7kyGZ6k3tGPY/SDS9wRDW/IunZ76vAadFD
OZxSSB+YLd5Peqdr8ls5yATxzGZAuF5Gzj3Oo9xoRQMcXHHYle4fbyzfVq/sXhX6hveXy8r5SCnp
S0OTAEgeQ/ka72QOe2sd7PpjHNtU8v9D2nUsSY7r2i9ShLzErUy68rbNRtHmtrz3+vp3WPOmU8XS
JO7tWdSqInQSJACCIHAw+cZ/kXDdlhPNxSBUYJqpiTMQzJQpbWoqMHYvGpy/IlH7mk/F1tzmhB2k
5Nw0/RWgsLCF1sVFbak1XiOr5xydrMt+cXE3uaFfoDZ1ZQUlLKmyaJWc4tEYJM1fyzx3YsPXqRrO
be1fgQhnjITuz8GUII/1NPrdfeoPh/m+Lh2wa+ysLwoRa1EiCb5Zm0CuKzGINHXJfYQ3Ehus5FOh
PxDauL1LDGcZMy3MJhBjrNGMjQxkaUhU8wImHqHG1/Ux87M9eRfaempSlTOW4D/UxJYxYEuvMVjH
2MWnwPsxo1lbPvxBLzDC+jMOX9uV64hwSw3zEDglJz6PT0peunFAdZ7/g0WdYQQFt4dixpQFwIwn
PGF5KYqxUte8zhwQe8FxUHwo2xpxhhOUvC+HVG8MrfYYJh8vSNlVDy1FY7d5pq1WTtDxOTdTW2sg
UlBgBEc2O2NP+NtNKVRciGUUHaLeXjijB62bsgqvud4SPjbTa4IBoSgjpiLsTa1eoQgXlbyPlLiz
F2hAZT7GveFinI1XD4E3pvMeAj6VBopX+upxLr9KJjUslpJRsKmgakJdUmXEIcVTZz0YTepMqPq+
bLlcuz5EVisRBWPqqzTX8hYgGGu5a41ba3nBNBHXjKlAdNvxrZAEc0JTvTqBpY9fYu29CReBGSYn
vOCiwpF5JVH0vamBKzDBqPSh0GWbAcxmEIZ1TmERnpWURzCkVi5DO5agHFJ9lO7GfelKroyRDLnH
j96UrqLk+31pqwSrGtCCxjILMnWe7IYH8DMe8Brn5sfooDrSkVrCrUlBprpaQ+HsaAa1Z8oMPBPs
l6Zb72tHuuMOKtqF1+ym54+65S68M+5lwrqJ3fvwIJczWen5Qax1o9MbzJHzkdB7wrhECnJmoQS7
K/lZbx5C7aRMqSOVj5dtixJDcB92q1atzN3HECORhuIOPPNdRtg+PM57JL6nYe5ur3d8pfpT/Ys/
EAc4PPBiCAILxBPRCxV2UssmuIt6khNM9OJ2pYDlDmPufbUcjyVG8F4WjMIRnEVjTHYTdZDLtJ5q
c9ehy6Alq4Go/RGcxFhg9AgyubDgzk0tjw8+TbzBkY9V7ktf8azv0RULlGCC12hSWY117phC5WQF
nhxnTjtQDwUUiOAprFpNLWmBYBhQnHalU+YPQfL58g5Riyd4hyxIw2kZsENR+M1OPUUuCAvdzHqu
/I/YiKSPWhGhiIrfE/+qGo+vedV45IcgOLosDLFgYoJVG5mmzty16sZVoh/L4CSb1DvtZth6NlWx
D4k38VZWwjH26SOfB2nd1OBKKsiiGEoYIW6olCkIau63NflXlt/VmEA6jESqjAgbREqRWc2rSOHx
V5G8DOGX1nKTKnRyi7hXcGu4cOSJVCJRrsdhyq0FOSYPd7GyexzD2g8NkEBXL5d1gPKluuAOzDq3
+pL7ts5D8Ti/WgxO5beedpLfhiBTxUuUcIIrCNTamtMIeBFzmuAOUyJy66CqrkEIRumD4A3ACRZp
+ghv0Gd+1P0KGcb2UMZKeAMxB5jH7cCiGPpQd8oBpIG+vFB0gYQYYg5Qk/rGHhqIodSfl9QN688a
1epDaLXYPKLFSSoXCe7mXRk/d4F8P9qmF9TVrkzS42VtU7ejOVM30B5g8HTK+9ulWTdBpw88r/GV
V8IgujqxT5HXHPp94pneuEMPweS8JK+Ki0SOG3r1J0b0bW2v6O+fIOaGRxS5DpPNxbUOw/KI0T5l
T0TJFIRwTzNyXa7QPwU/gdumnT+ayn9iqpn4Hwz3LIcQZ6lV3BQSGmLRhNH74aHdR57UOsVh3ik+
4vBblYjrtno8ERmfAQUP25u5XhkjAEeYaxmar4o9gCsh8ZYSxPSh8Wyz5ymxnSCjyiup9eR2uMpJ
YKxgV4JrDSf70MMFRm7MfsT1/rJu/sPV5iwf/xUrFBuDWhuZpyTQKh2hOAVxZb43/NA6dK+cd7Ym
bmvkggqutx+TskACFa7wiIEbb0k+44TnTe8P5rK92znB57Lwb32sgxCvV35gZU6cXTcUDwSpk4LT
RSWFqkg50izmTR+hx44nZxuUi2Jq7DPq53dUDeMWce87yQR/khkDeggTLGGaOcGDsSt28uhUV+1u
ccdr+br02DH8dFlP3sqSPx7Pf+vJBy6aoSlRJhLDDmoDSW+e+Jtv6snJ/a/pq7LTvOXAXOMGbOhu
2nrt4CZO7JGP49tHz/lHCC4mlFQ9TSMIXikeH1qAhvXw1FwplYtWBWmP0YhwnhkRMP5DcHpGFXzO
hCx406jcBWS+Je1Aeqjku066aquvS3LXm6YzDF9YTnhsSlbB8Zh5gGEJErSqslOn0T9HmX95Swm9
/cBn05qo1UonIERHzsifvT0qazcgG9vnu2xPZQq3T9zzMgqextTwbqhyrW2j7CZtlFOrZ98tZXJR
g0rEkpddpyELPiaX0k4eFkjW57+yZi/PDRrXCUfGjeySQQjuxYwjTVJkYGSY/8vCQ1N86cOHeLnv
laM+YiQjVa3IP3gJUHAzil41ShtzwLhwyvSVtbeheh2mhZPQBQeU9gkuZomyGQ35ANOe8tFLnnVU
PYFExzdMr8Az17Bnnk4ctQSkyHeTKrpZtQz6oRl3af9cF1Tb1j8oPLPBdWPbzBYnxFYaOqHTAbU1
8kPrN0cNBOu2N7j63V8zXqign8QTdkyzp2kwG+CxJ17crhz04/zzB2fobfbSc04o5Pb6naUTtsyO
hmlB1z70I/lasKuSakfbNqrf3xdbOWclMQer59/PSqeQOydSTz378kdO6YwiuPg2UtXZmIEy7Lrr
+pTsbM9KMSPWRI4L5eJu8O0y4LZXOuOJzr0o9cGugTdVN2aEzpL8QULXdR1ShOH/cGqfkQSHznKl
CcsF2gB/jpE/j5jNhKG+eP9R3RYpPB4CUdHrto86Q3KVWQV3VTOroCCGcPo+PBS77jDueNEaGQHx
Tfnoms44gmuPFik3hhw4nWc5i9c6y1Ww43XoxZ56qaNEEly7VhtIg/IaiuSo7XrU4fU7aU/X61Aw
gndvFDwBhW8r1w9Xi3EdVvE+Nb+GKpLUVeVk1RWY9J3LqrhdC4U+n//3T2LDp1aMY6hw3e+80Zcc
ZN89s/Ps6/jahotq0A7DvhieFPsELuE5PjSA6oWxzDFwYXPH+SV60u/7L+zr4Bf+fIhblz1TsQD3
fBcURmwAlbRxtiS+vGlx36tHq7gK2M8w8rvFadh//p14YifoUKbd0BsAQ8OEuefqmX7lrylmBNoX
fm1MarLVefOwRuunqeOV3TTESWx5m+Idw8b5OfaPdh/v2tDN7W/jCBoi4+myfJt+eQUlGLltN6Op
1zg3S3DEpZW7FKWbZ0REtakiKxDBwsclDjO5A4jE7qbprqB4QyghBLPOjJKl4L2ovRnUk3W+OGH6
VUuosTeUFIJVTxKTxqxC6UJV3RjpQyjv/mArsOmo38WweyYLq2R0izVMco6KWvvbZNwZ8oNeE7nl
TcVaQQgLlaOhCqnyDIWEhfUg58Mpya2XWJ4dhqfcWqIK5DZXbAUnrJgs21WgjJCo657T5qEc/iRp
ZFmMmYaqgqCG++HVCdVbQ7mgCq/2YrN19a5wdHM5LCFVGrYdijGD0zszxUbpynucdF7SoC+SxtNv
ep8fHHxwC78wT/7bSDX/DxThDCcmMOMot1tdRimmnh5bPOQroJO2Xy9j8J3+4ENXGEKkNE12YOcL
RLK1k1RNUIBPWndXdF8uw2xqALNRj66ZmLzw1ua32qG6rbMuYDMsU32wspspJJ4XqO8LQXJWsC6f
UqTGzSpxRnSCMip3QSEIe2/a01yFISRoNK+IRkdiBZEiIBDERvUpqusxaCDDonlzcFMXh8t7sJ2l
O2+CWANT9YthmjwhnvHuA3f51B3mO95UhbkVn4yfBBoljhATW0FV66zkW3ITPQcnzM5259EZvyy3
xl72GhcV4RO1hNvh8UpEITxGw3phjNIEPTvxsRwMjSKO+mXuHYxz8jIQ+ixf0ojw19upnRUoX4mV
ck8BnGk0QTWKqL/JFcmfzWpnovomnDGL2ij2i6n8Uob2sATSdT9TnAObp94KXjgv9ArnkVRhoSXr
OAav6nI/R4T5UhDCeaGCQnpCAQRiyvYU6QeWnEZj/y/1RTgktLEzAjmGGAYPsGTfuDJ29d72wCd0
a3/mTJJkJpCr4Efn99srqYLXCCWjM4MW2hJdL7u/SlPlo8Fbi/3Yo4KTbU97BhMcSJK0hVJYsL66
+WlZD3rzuSxuup7Yqc2GaUT/f3tasRQmyDTZyg3AaBmvKvbirwWyqOBUUPYdpoA2bv6zcc3v6DMh
3Bchn1ggky95aCUBgC3tdch7H/3wLygmvY6Siqj2oRyZ2HhuG0Ym27wGDQXhb8NqUndEKyoniKNf
AAjdFytm6qiN02YAGFIjJ20Bg04cuWDjvKz+W96SVyci0teYYYhl0kWIfPycIT0c2em1HtT3uUql
oLcEWUMIRixznjNpwpMrSBocrfvPYM1uTo0OoeQQrLhRlKWYcoD0uPK2YXsnSRSHGiWHYLV1NeHy
vABClm8mdAKrfe20HfV6zH+o6BvWqyWYa5/0ejOpQCl7sznJ6vIT06onJ5hBY9rNzHLscFQIE9oM
MFeg4gMrJqcxuZthQ2bmSU/5LcqzjrbXGY5RoUE+821wp/qXFY+QU+zh7QNjSG0ZkE1wqjFD17yy
uzs7zd26I6J0CkkICODfczOvuWdCtYy6Y/P9rD91neWU46/LMhFKKN6bVW3pypBrutpqPtrsvMAg
Vo3QQSYc+fbAwqHgOmjqg7O0lTNlgRPaPy7LQaHw/68Ci8bWWDbrQCmGadc0J11VDxEmwV1GoVZL
8At6WbR6wUvnMnif/ufUywQAJYbgE3pt/v9aDwmWGgx+CzYclSrwpqQQvIIxKtloyZCi6g6dvtdS
QntJ2xQcwjjX8pINUN/sOr2d/QJzXEdUaGKefOi2d/9FC/fWgarJhm7rmsIPBTGWRYpBnviNY4jG
17xGc6O9uM1oH+y4+pWCo0DOC4Sc7bEsFKePi+sYY38muXWDINxncerJaupdVpXN+Hr9mwS9N4y6
S+ZgxE0bNfqIL3Qf6ecdaNBeuuZtpG22p0baUssgGMHYmS0a+RCkhZ3mtMlrMN8r0Y1NVY5tBhVr
0QQzmHMMFjcViIYJqT6y6W4UOZKrO+URs8W//9GzzhpOMIo5TRp7XgCnPpR4gN9rB+Rpj+3n9Fjc
8uGLVJ/2tn2ctUm0jwZNnbI2AC86pNZxIgPPrWB6LZBgH4mJ2cm9jH3inM7geXKUT4PTOW9VsS/k
YwFX/o/H829xxHcktYn6sLCAVvu4zWoub6dHOb3mpMfFD1CHt6cOSmIBxfG2RSrZWphhwwrpxo6v
c6q6eNtLniUSjsdCmcM6nCFRKd2P1jWKqwKqpJRvwaVFEzxKME9TbtTwKMkxPGhXnH6AneQDea+i
RBG8hJZ0ddUGEGU+DdeaV+/DBxszoS1UBUSHZt9/N28pphpqdwQvYc9mBv8MyLzdaQaSJwQrOuUe
RE7QMo/ydlIBgErSXZw7iZfvtVv2EDiJk9tO+wfvsCtrMgX3kCjWaIca4NLyHsWEjjQTFw7CrYrP
RCV6swede/Kusg9x3rtNmt0GPV6lzMi7fGpQ6iB4hqEfpiqxIUsi49VEaZylfyipQjdqg8TXIHmK
2FBmQDF6J7wNURaZu4PThh4qiY4Nhv0RUc12OPvbXsUHIQX068vMU03WdNuXvmQ9pbZvq9eN9PPy
8pGSCZ6hm8cxH00g8V7JBfy60iN6Nvy/GqE0Is4hDMkSfIQmpbgR8Kgjta7U4FFKXy9LQ32f/38V
0y6BVqVVBWGW7M5uHnJqvDqhbJbgCDKrsVDYxtVAeskqvwtuc5PgI6IghEhhyOzRSApADNWNBhr3
8DGjAi0KQjD/aBnAf9UAoumiHVrf3Who3Cr7/u/2QogJLANM8WYLH9Co/cEeyrt6ohqOtgXBY7QM
ZlVVE3POnZ0Gdsl111BfCyV1SjtAyQfVnLXtzM4ogoVEgzaXRsUPNqlDKHxrJ7iVpfswIp4ZKGkE
45CiuotUvvNqkexDKfoFooxTmvf7y/tCwQg2UqhmUzY8FOj6fdS/Wv8hxwRsW+F5wfgvWFlhojUK
s0pcZnLrKm8+Wz11XFIAgo2YlRYmswERpp22w0SgnTrt1S8VSqy7R9kp3PqTFRwur9om5SofpQVy
JVORTbFCPukNScsGPJcz1bW/8u6sbJe+4IYGpvXsjSivAlnkH0UeZ1QxZ6MFCx6DeeEu+o+ukz7Z
mwE1lGxzMblMsmKYOrgA3u8WxkSl9tj3iKeKny2bnG4g9Hr7iFkhCAZkq6Ghxbiev11+JMxjWVBV
1J3kHb+KGEdioyh5BDOaKkWLVAY060nZKR5o6d3c7Q5lAqZajIO/skbnT1oXtJWA/CetFL7TVBiU
zZcweNXxwB2MP9XpT9zpCkMwqsKc08GWccWq6pvE2KdUvcumW1h9X7CpwI5UqcN4YU9On2qMN5Lv
NWV3eWs2g5oVhHDuSLakjMnEo8L6ea40lLonTmik+yk9ZuQdjivVh+vICkw4ftrMTjFrBnvyVoX1
FbM39vF18k3fJacIr92E1lFKJ0ShoI9rMX4FaLH+pWd3WkTUVGznRs7iiAFoM8pGpY3YfutO/QVG
c5SVzfcgA14etFMB/inwDtmNe3m/CKE+BKF4WVRsE0KBeXdWb0tqUhOhcpbgF3oWx5VsQB/s9FAq
u0zyaypg47t8QQvEgNNWmj4AWyG8dvWQLoPbGKrLKlDCTqhEuZ5rqvZlO5G32ifBFZRoDFMDMFWj
BToEry8f+RJeD6fR42+MoUd5HmqLBK8wLUET5TLgkvQ5GnQXhC6E0VKbJPiFKbKD1uBXuUk3ncZS
HnKt82KDrPCTiZ0SnIOdZrWpDsBZosJh4+wkEXMn5bkv8CJyPyR7WcPRrn+6rOLkfgluAtwtfVNb
0HF9ryCUwBRjV3/OMCiMc7gYR5UIXajVFPxEBC6vyLJgxg3aNFooZN5jKGfe+JfFImBsvtirA6lC
sU06t4AxjSsrewjYt0AjTnW+7xcsS6RmjNom1zEvGR4vvFGW1AFzh9vrd5JVE16IODVswUuM42So
scxdKwqHqkk7Tln7POK1rLKGmzahWpcIi7KF8AEDTJsp0bF0evejktDdW4d/FEqefYQt+IhAmorK
CgGh7jGa91HBSMvIs39yuta/RjW136k4cnMRNZWhOkrmXCOCdVkWZlsPZouQPFP8Iml3GbuPwuOs
gUdfKr3L2repGiswwaZ0hiJyNQaY0c9ul0xunizXyRT7GOJNKAcFJdhTpjTqmMCCPTv/2QUY1tI4
+Y+Kmnu2aU6/BWKyYE6TFTE5C4AyaD8yc19KmauEPy8v2uZJtcIQwvA+tY1wGLBoSac4udpiapOx
wxjXu179HuT2oZh6Igt4WSeYLBgWBs+UisrXTrO+x4qx1xeQrILhwKntn6wa/+glcCWgYFhFaqWh
nsGOMwvzr8LshGIlwu1t2u4KQjCsRFInzcw6XDTSkx3dSxJhuZQe8P+v3GrRxJokzfi+0h7y/nlE
pVlPBJKXFZqJfWHBXMxRZAOCof4XwxBxIauN1yim6oy3L2WrtRI9Alj0JTPGdkTgs9D95dA5DYbk
qI7s0Fx21MYIHiGXQisbG74x813YyY4S/LpsPdTOCH5ATiamhiqsJ10cE2dDXJ1y+eUyxqYQhmbY
FtMtRRFLp+VynpJ5MhGhLCjVKCoHocllBP4rP5ypKwSuHCv9ym1Vs5LS4gcD7/36bztHNhdrBSNs
fT+rhTkxCGKBCQhtxxIKQKJ5f1kWarWELbfnaGpQrYsXp+DWjl4HKtW7nZBZSSFs+cAqbWkUSNEw
BwVh6JlQvkdesMuPTYSaaU6XI11T8RshldgBOEpg1h/5DjWs8aUGE/aSP8rHnOV6KwhdKYGORNNi
VJBrqqYT3gD2lWx7l/dmO+pdYQiu3w7ALdKkECP/FX/7mx60T3faXnF5UqajamcJlXv7QSuhbDyf
1GUHQAQomEk3ezpIhvP+j57zLdkyLVsxwU3Of8YKps51zBbjJNRSftcp98oYOGn/OVW+X16/TWlW
MIKdslTJEyMHTACmv7Kt3K66sqkpXNtX/hWKYKZIQmbKogNFuVNATQ6affMYtJh9zqcYI3NyZ2mO
RbR0b0YhK0zBaiUzVIdQAmbGsp2mfTOiu1I6ldlzaGCQMnX7otZRMOFGj/HMVQKt0q6l9CaWTpVB
vDgREGKbQ6FE+YJ0MUi022skn5wIHUhjSdzqNg/t86qJTC1BODBt5jslm6UT9DcaKx0No7lkg0gD
UdIIdjvLth2YCoDy8lbv7sLoMRmJp9vtwGAljBCndXkRW7nMhcGNmFPBgEBeAcstr+RnXkqY0mZ9
u2bpqqxZ4NFDMdJ7k01i0ErOjCHuxXgtyUFNsd9dpdftMTv90bP3Coo795V3kKvRsDAlAZcF+aHB
lVVdCOvZ3p6zLPz/KwAletsfyMLHMEexw5ofFWWhmyfQSgjB9ygjOqiLEUJU7WmYr4P2+Ce+jTch
8T9Ege9lGKrMrttUQpI2uQ7GY9V/Wyhuq80wxzpDCFqM0SGVVSwB9iFqndzM9vEQ+2NSncYm883w
E177UicbDMJKt3fnDCtoWh71QRfWkGwKFrfCkK0JXLCVRI2Cp2AELUOWopFSCTAZ+D9svEZqFbqN
B0KY7SN8tYiCri2WpmS5xHXtCUNRDsrB9ua75NeMRxVedDM/XlaLf3AL59UT9K6L40UrBogVHdNb
TqZiucuJlyem3h8+e62EE4++HuzlqgUwZQj26HJ2ERa7lwXin/gQa68ghJPOCoYltnoooRI96vqt
YZyq/oVpu3HpnMtI5NIJxxyLJDVJQQrsVeWzZj72KfpHwclq4kQdfFX9UldfityXzZuCmoi2fZz/
3jTx+dCIy0wrDK6L1nxsEw0HbQ6Wx4eknDwNPb96PxJJBUL7xYrvNubHbQHEUTdcUIAsiJDqiTjU
N9vQtfPmMcGDZFqWm4WBzav90dfBUsAJaDE8zIs+KSceHDX74j9UVSUlmuA/0jJq077BwbhEj6y7
r/Jf9fDzsqpQEILvWPLOsjMsmZeyJ2nxKhBWKzqxeBQG///qkCprxnQbmU0kMTBCM/Va3GSDhrj9
USCCt8iWtlwwVbjxkvhRq/wouNebp8trRRiwmNJEPqwDvR90IJ6CXaehS6eO/LgvPE2TXgppJM7F
fwjHz7YkOIy0SJIusoA3P8SvDSi0ot2UO5Y7ndJnPi9iPMiEz6WsV/AboPeWwtEGYi9dW5Fvdwj7
rof5bplQP0WEfW8NoP/sD9Hn/F4t2jKrq74D2IiJsmBaW3Y2iJY5/V/qqs+dv7jsm/Kgo9KBj7sx
ZcIdE04SxfTv8cdFsk1kCBsQcifP8SHbDYd4X/wCXZff7GeKyOKyflpi7jMvx1wNuPJMSuOXYeRU
WQdWGsKc/yG4/VtnLFlwGRULA9RWcW+ICvshUR86y/IUjXmSrHpZoHpLEXpdE/uFPr5M1KTDyxaC
msv3S5ov+tQ2I9DDcXHK8MGQPkfFggu+pX26bIv8S5eUR/ApdZqxsRmxnBjSVaU3ik405VHbJbiT
IEw0s1DxfTmPnLb6lk9Pyx9RqJ8PFdyA3i8Xy4wUzRAAiY6LBkpznoCbTkntziBcjfx/d5xYsuBP
0ICxSEXEVVANHbP8Zuo/w5yKErnVXtoYwYWoszk2rcRBduapQMOXsq+PfFIb9cC0nY77fSRbYmZs
llMGjkHEoyqujRpqspYETdm5W/mDHziqk2KAMhpMqNiKEFDMlk1LpM2BDB2fdvltjvElCwTktMzU
QLVtAXE0KszUNAWEie/Vw176sGOchsl44v286ksCKggUnTW+4la32UHGq7VDjn/a9osrWCHUASFq
0WPoH+8M2FVHDWyC5nP5I70O7/H6QA/327Q0ZquGYcomAwfZeylLVVWawcQ21j6DnIpnXC0H41b5
KjO4fp4b1B9tqh1y+2w9o4pxKpKpU6cnUNPaT78xxeFDaIdDcaU8tL3Luf6se5s6cDZ91gpT2E91
mNVsDHGRNu7abwr6CJpPymPkoTfRU3+oqNZYpv1lL7l9Z1tBCns5JnUqGTwB0e1wwnbH/gZ1cE56
PX/W3NKTyK7pzQNghSccPykaJYYuxLIO+uOsn/LUD6uvJi7Xc9kRy0nojdizuOQLi40Ook3sRlFf
xgXkCIfLy0dtmHDIFBPqieMEqin3j+n0aSp3l79PiSAcMhWq0+Qw40qYPc3lLmG3vU4EkRSEcMQE
dTyGAX8UyfQfif0Qt58tqvCNghCOlVoNJqmJsUoYsWeXV1X6K48JPeYL8eFQWamV4CParmjtlm/E
oP7q+zu73TfKTZQSZ/7l7f7w6N6zru1CrlFsRgvE9ZQRe3FZCuQe33s69CGMTVJiu+N8j8EVjtl/
bW2w7vS/LqsVJYdg9Db6vIPYhBy9NN7bU+/JUUbkHTcvCr83hIlhJgY+q+msYkPi+nWY7tXgULcn
Obwq4lMeE3U/H/XLVkEbxbAhhsY5KoVlS9VhMPJ48EJ9x+TGsYYFRfHe5TXbOGzfowgqVvSBGQcV
UFofhYHHxTMxchMvBOD3HPyKTzU+WD8JzI8Kscb8oHBDY0v9GIcDMiNO9SM6/jWBA31/laM+xYMD
5g5c80Kyxnt7RZmumjLmLmIK+/sVrcCqkaNadfCQk3bj2HLbbnbDhWqW+KiHXLzfMOJLSN4UuRYo
gDEs896qJh8Dfqlt47r83jO8xxBsSk3RujJMwFAfEEKjPe/QHdofmM2z+ODHufrfyRrewwmmxTS7
weiHbPD06U5nfmDfyWRdIj8jP4iE0cOYjcoL5EVyqSbuhqQOiwHvE3zWNRgP7wZH+TqBMiHfmaHz
RzKt8AT7mtWJjWabD94wXmn6XVs/kE8Imwq3ghAUbk4nnbU5RNKsY2DcVvpeUj5fNqZNZTtDiHRT
cVIPQyVBiqC9TthO6QmPtxFKYetXAIKmVbo5d1EKGfR9/8piJ/OiXftlceN7sJt445VCZM22BcKb
ssUwTxDMvO+NNJdAUNSE0Ox2zJ26epg7//KKfYzVuEBnAO6dVmm5YChjLUoT6FmQIta/K+XFG+AT
uvuSypxt7/8ZSohCMBUGbEEpZNHYzZgfpPn7FFNDf6j1EtTYGhMjjHJgmMpeH640MpamAAQlbmYw
9qUy1ms8Kbv5G/YfdHn9TjkpeJPQr+gZp8SqiXeUXFLnrG0B2KXlqakVb9KimxnF0Jf1gJBLTKCb
XTdZTY2FS/TQ6VELnVJFEhSC4DU7ZYrndsLZWsxPU/ar6ogIgfq+cOuYOistOoaFmpKXZLmx/vde
+XeWIl41mqypGybh+0qUnbRA24VqQRgjV56PTv+3hTCuCytjnHSt1sOIb8KxObbotVD2nMKX6mWn
VkqweTkKslmyuErZ5s6UZGeRFiKK3sgfvF8twdg7w2yzOoAonLFXdzNvOIT7CZdqPg2VUq23JMil
hRPMXmZyb2PGM6wSWeTsHiPMdiAHexx3kovxtW/JY/lgu8m15TC8U1LUy4QTZYJTyEElF2JKJlQ7
uZ5kz2y+S/rXzqqcCHwbl+30ojvApEghX27lY6UWGiRtg6esBGXdIxlqX947YAiHXDkUqoQSbZwC
XrCPPoe+5KpPtqO5xYPksefLAl1URoAJbqFYUq3DsTB4tfIlKhsnpJ4zqBUT/EI5K7M+oovNs02n
aK662I00Stu3ozVmgdJGZ2jWFDBqKbcLpUHc0aQ7c2/tjE98EOayn5odz+LGZN6TK/RHhT8D8lVd
eYp0RI0Whg0PKPk4jFXpWmbujG2FEVqfBlTTjf9zARC35jOc4Jj6bDKUOoF8U3NMsjsVfc/h0x/o
gaopJsMCyqjHey+RmRZ5E8ms9yLwajej6uh57/07CEHVqqmwjLkGhJG9dOknoySiw01VVk1TNmxm
MrQ7vBfBHqUMo3UkiACaQJnh4gHSlssibNvmGUMMBxrZzlCgh9vifEqe/2r0+tGj7MtNfMmjkpWb
prMCE/dE6Q11KADWgdU0SO5rVCD3+cNlkTbvvysQYVdCpg+ZJAW916E2M2Lga2a7sGz3OvU4vPEs
Bi1eIQlW2vWTLZvj29r9NWCpO5XH0I38wqWuUxvDnN5jCQba5GOeZiWwcvlLVw2ulnyT+h3o4lxU
nxbFbT4oTkLSeFNrKdhppQeY2qBCA41EdqbwezRNbqy/xsvj5T2jFEOIIKw0aJopBc5oXCnG6xi/
GANhTJQoQgCRdyYGYkmAiFMdHV5XRqy7Y/JYUoPTCKMVE0tI+IyR2XOjjUYM98p2rfm/l1a/1wXB
LyxoRJ9CbrNK+lWxnzqKWGP7VvpbsdFS/97xBGqjqIsCEyp9/WHOHNON/RyRDzIgmtu58Y5yDJuL
pqGRWbHxYKmL82IYBojJegpPWtnfU3Y3qu5l/drcfE3TLcvWdQPPQu8F0usgjnoF39cr5bA0NxgA
7uTsLmoWAmgzclsBCYocFY1V4Tmq9/Jec8KoOxj1jW7cN4N9FVek8+b+8sOpvUITdForx1rJMr5s
3d5GmJB4tlfomAfyRld9uLyGmza6AhNi4klXqiwFt7tndIdp9lhxldaf/h2EoNhDVJl6xg/UsXxt
y71soiCFan7azsme5RDJf4sZteEKA0jzY9qNfndskXVJX8xn66v6GVO/D+YjVey67b1XmMLBF2VN
PvcT1i6eQ29sQS5cO8bw0nQY+M2cNLtbYtUZKDsmdkwTTkLbWkw9Qv2SN/XBl7HH7LbRuIuyn/9q
00Tu35aZYRaZUPksLJw4DG5GddklcrO7DLPtlFZrKJyAY5pg5HwIabSn4CZASU/k6fedg25uUDZ3
9BPytk/67TM0wWf0aOlfogBy9aeBORHIcjAEbzrM96risMptUX/APOP5spQUqOA/pDEw86SFckYs
3UsSu9G0mXBRlFYITkONlBCpesgl57NTLz4rfmQykTuhMARfMfQo14llYFTtfkSHEaELfBU++j3M
eNVsxdYVkbtWTtNpYCUulKU5OGz+0baGU7OHKSaqQLd344zD/7+6FaF7LpmbBpfjYr6V7F3eEHUt
28t0/r6oYv9H2nctx60z3T4Rq0gQTLdMEzTKtmT5hiV728w58+n/BX37eGiIe3AsX08V1zTQWN1o
dKiVtiyZPxwZ3zGqT5bvLGEdhAiD0yiFjJmsSMDovhi3qh856r50mqvo5+RYO91PvP6b0FllxPJu
f6isUoSZCcFrw+/r1lhGWMYJ9idC73GWZF3tJ4eN3P3wuxNVDUyZw1XJIpzRKHqSUnWGw6UPxBmU
54I0vjF+xPidQXijofSdFUoUIGHxKMW3DbLQROUEm8q2guAWTTeUbmqZfU3rf4ryadY/omyr73PW
IC3LIFXxNujmabQLqxPy9Vx9ebrMX9vWlRrIrzFU3Lz5dFa9sNLOaiMWOZMddIhFW/1gtFPHcKTr
0R0P8t4Aqn0ZdXvpzqAc3URl1KmlAtAODn350otm925+H8MtNcNQVGgZd07NEYOJrbRGyKd5CMfe
wU1MwGjb9/AVBHdMMxQV9jIudjgy9RMbk26he2EFyybb4miPSB7OBARF3DeNCTAlfB3ke0sXmJiN
RCjcUDRDIxZeXynlI35NP+k4lyWetVJbvWXzB+pdjKl/dvZTA+lUu8ARJdOz//yOc1aQnHobSWya
ZAZkPk+OGt8W8ascn/qkcpRIQAYb8yN+F0/9nd9MjKEe25yJd21eX3duhTwvlmD8UDxTNNa8Y0Rn
HUQSbjL5SkK2qytrJPda0OkmUA2ETeTSaY3Z1geBIjI945ZRxSWMHV7Z1GT+JtY2JviTSHjxnAsb
TdpCJbTn6aoaBGu4IcxvONyRbfOmrCQDOLH8oip3ZGpsNRTIsqWGv4FwpgENf0K0VQTI8IU1Bwgw
bO+u0WzrmmBOwLjvZUcSeAybYlmUdZRij+y8Z5KbtAplKcAeDc9ER4LadVLuLpOdCIJTgwHtxce+
tcAUQWfXmB5cd0j7FoBsqQFBdigxWPz0Xch+jsophsEdXEuf7S7q7bYvHNS42rWoJ/2WOGsk7tz2
sRHXCrq6uAV56uP9aL3OukCYLaOErppnabjzOhQZSgQHHbsSoe+2ZVMvvmeFD6xD7BJ4ss/GLxai
CroNlv0NldsobSpTfTSAOqinNPnaqofLirCp3mux2NKuCKFFHWiSTABgM3bpTnYMf9mbp/RQHtgQ
m+palOstkohpzRqwNRPcz00UuMrGbTrVN7oxCvZqE4IQGXPqqG4aqvE7xGKV9dhjs1yDPqTat1LU
3ntT3Vbf53hHbySapYuG9KGxOEihuVuy7oVor5e3RoTCEc+cymh/UgKllojm1Evzg47yEXl6AkMr
WC3KBeoiTAaZyhY4gUau5Vq9aixL4Fuxv8obBHJeMMq5pdbSw9iFgDDVEk28T3r7TSv3S4pi0OBR
Ug5dIVi7rYu+ukbkGEFWJr3sKRBZSgRT6dRZ7nXbtFFs6AeO6LF3k+oMhB3BDybR+dhgEimd3iYG
WtsVxqd6DL3Iagw7tL7RafnzZy/MXpc1RUGrX6g4x0NEz8ouGePJjZBSYL2M5GcXiuZIbqreCoNj
HWxW18YzMPJIRxPUH1Nr2FLw4wP6vQJhf2JFBHHcd7KhAGQip3g+zubnUFTlvs1umN6CJjVosqzy
l8igLoopqJMJs/EWFPCzFoQtukN+mhzTZrWRI14mBbq+qQorSE7zaKtlBLmTaCCOLnASuRsqjMax
9rloov32Hp1F4/SgU6d/9yimGGSfNo5sqq4uC2v9RDicLuhFlMqlDnnYVOrMLXetg5b8uIuRRzaP
V97DdfiAlwodP8vGqcaw9Fqi9cCcp69D/JqOqtuPT5fVb9ugr0A4Q6SnKrvNAqQ/ppnN3O/wSBJc
M3XkZhSetQsd8fBt0WpypgmDjenSMYU0yydU9c/R55F8vizYJp+v5OKsk5YHbVsXkEuTMnue7+LU
vwwgkoEzTEUWLRo4aEIvVLyDXM3StdF/+isIvsXraKCxeEuZAsyB38+BI9eS22FC62WYrRvzWtH4
tq6WjjYVoQpRNHtE3yTFnq4szHe3kBFU7EQRR8G68T1eA30aQn2AUIqFIzOfuhbzaESWSLD7fJfX
zMpnjFyHRLF0R0s/kP48AvTbijH8FWun4ThWaYnvD+1xTNHR6hi0Aodk23ifNZgfLTAnTSNlTMH0
z2R2Kgw/QsK7k1Fft61dt5Nc+iDQAwFpGxwXZAMKXmrGBR1ec6jTubhT7uud/BLsw0N9Yk9hGGkq
MrMi82RwbNCQoTS7DrDqbRXbqp/u8QDvSs54p0EhT6Vv3Ykc/m39MFRTVRBZNfhIpzIg7zY1gtFt
1aPannRRmIuxyztXDz73v9/ng5zjtMiBrEojBrYhh0/xE3NXZjfT9K1P0bip/Xp54wTS8LMwNaQ3
jaQF2hzh7mKanmp94KkDCn8WiLPnHQ11GptYsFotkTyXhDeRod2bqZIJHIdtejgDcQY9iZpADwPI
UqamXxbqwYrn2179kLu/koc7wG0cSIOph5ObjCgqjC0nrkSdSLdiW7+tGRN1RRJ5GIYmejNNrvUY
vPkL+itL2KP27OefoHcOsfNHVH4LAifsuFzSPe4UT2XYY2o5VrBDrnARHIq6sRWzsqvmVIgGL2zu
FsJbCjLvVTwZcEc3xvxrjSQ4uoieaLAWlrOIIDZJaQXBGXIj7dS2mSL4CoNkp6YrLZlDo4fxz5sB
mWh+eRaFs+edRAdLM4EzZ6Ed6ncK7mWz6Fl+86T+AnmXDoLXnFhuJYAk6onUB1M00nNz71ff566Y
zahJWthgP1pcMec+tbv+LpAVBLhOsqjf8+W9V/j00CmIikqKgVWG1xO9lpv9OAkyjbaPEPpOWQou
QfCFOTaYBuSbqBh+4wafZye6y/eRb3kYT+NKP3Q7sIfd5OWudBAlpm6bpBUuRw+VVaRyrgBXs2Vn
ONROTW3LI7fqbBfwiYLX9qr0LpP49nKeRWW/r9kizbQ+KdCGpy/vcqTX1F8K0QvmtvadIThmSCep
agnike48vLbD8zALLuXbLstq2Tg6aIIwHPQqn9wK44vRoFDdSx4GpO3Cuxkj2MXJTtvccBaI44ZI
KmZaZMCTy6vCuhqMY599Tj7khq+k4piB0pAGnQyUvv9sLP5SPhuxYOU2/YUzBB99woTfCJEO6Fuc
PCvzY2vdpvNRUl4s06GdoHBpS9FUGZ9D/w8N4ROOI6Sy1sOozqDbmCRVubN5W1T+ZV3evFGsMTh3
gYRBV5gKfFeW9U+dCLWagdv6LDxc7EQ5/ltqvQbjSCLtuqAoCAQKq6su34XCWW/sA7xFXQNwbDCU
Fi2bMZ3cwrIr1UEt5p565a7Yh80B/bqQRB58gAzWiBwZTGVc1mkIxDDfybEzWXdBJYDYXjWq6cAx
LU3ntDpCtUIZloBIFn8YT9Ofd2gBXUPD/v0+f3kdwkWy4oqpWXBrEhyZPa12H1KzMwanynjCU9Cb
H8dGv9Z3bCanfqC3CzIrGdmIGpoIFoy/uKLZs1QnBgSqaz/qHlqRPRV9n1PjRh7HRiohTEUip09K
m8ru5fXaPvnn5WL/YGVizDrHiK4IEqjDs5Lfl/Dkk/rzZQyRFJzmxngNRSQWUgS4+Wixn1EquCH8
B7mcxeDMWJPJSz8gccnF3fvYHHIv8sldfCoPrMPzx8jlDMaZtKxGHoMyQ57C6k+0LG+DXDTPYsuK
rU8KZ8VaKyJt1WFbdHKUjcfBxDwxFH7rjS5YOdHecEdeHlspGZl5nvWrKXnUS4EVEwjCDxkxEiWN
Cdv7SGlR4auhCtvNB/W2NR4uK5lAkfmWpJFS4aHBhCBq0bpjd03wjG+Kwubb0qBo1MS7Ld6fuZ2f
xmmkSW+N7qAltpL7vZrYCbmeqYDFtoU543Db36hBj9czhqOTxNGaJXfKWop3i1E/Xl62Tf8MFTy/
ROIVgGCmRIBycpd+7fHQ2e5CL9yV31tXQkAp9Img+EqwgrxX02sR0dIaQQMjydF3u0LH6lb7gYYG
R7x4HC7LJlhF/nFtJFORDYE54malO/OAVuyNawUf0rtf60fJ7wQ6G8YSZTkEmup83w2dE1pya1e0
efk7YThT0CaTNhk5rvCBPJRuPU+qrWhR4pu5Lngi3KaEs0ScSSirUO9JjmUjCSH7IWw+4XDl+8vi
iPSAswnKkASWXDO1G8KjlUaPEalOy4xLPBVNKNuEUihqH1DpQHU+8EvGoKcBhtu4adyhHPhVMbKd
Hj1U5tNlkTbXbYXDrVtRIcwySDqeOtvoQVbz+yYVdYnd1OgVBLdqWhTIRYW0AHc0RmpjpleA5pxa
fK1BbAEFMSp75+CuoNiqrhwDfTQnNSDQgkGbbdN0ykXy5GmyQ/SlDUWOpwiM/b4CqxbSmwNTuWks
Y9vsQm+i2lGdKrgM0xULXlzeKkZql4Tj+JWmjQptAZ5UfDJNt539RT8m1WM05Hb8PVhEKijaN45k
o0hG2dIMbbcQ6w2X3DZRPZe1/1yWSqCAvK2No0IZYxPaMcfNTl3iWxTFeJchBBvFW9kq1Yc2V6Dj
MWKYiGY/qW2/X3DDt+dg8eG1OH+Hx7Er1VoiBw3w0CIkzq5K6Xu2HIi+y0htX0badiEVU0VHO4XC
9+IuDgFRi7hJsEfy/eR3h/SIlvbhAYn8KAk2XgKBYJvhJKTP/YLjJMsSVcJMVaggvUahrqvtp2ft
oQnt4HF08b7qWHfClKlNrUfqMCWmaSpU5rTQbAwVPXdxAzfMXZZ8m2sUIkuYhQz+vS77m1w0iGBb
xjMg3+6RxEOnWuzFX3vsVJuVWmeueZd8G339lB+Svbg1ITu47w72CpHbxEGXJpoZQKwqyZUtzHSt
02OJOCQmpXuB1DlK1hwuK87m2V5BchtZt0WrNyxInBj7rDiMxsH689FiuDevIDjbP0zhXLbs4bpZ
zOuiqa6TBOOl5yZRBIdAJAtnwtQ+bStdhixde9SnA0XTUaIKLL9oi9h/WHG9gnGAhPbA0IJjG+3L
MLWV6nuX7sbutYgFga2NJuC/Lx1nxlo0nVXaBUvXufSoYHK9/vK/LjAamnXkfnLdOJIr6gMkWkbO
nMlqlTXWABHD4FmDDTNf+9q7rHWbRLxSCc6CNWZdS9ICCNX4bBE3yg9Lf2fQexL5l4E2jcoKiCMN
a5zUkbZg+2ogu9GwfJOKvJrtOwjRFMPE4xfeXrn1mlHPZEks2WDyZy9HGG1+0U+spoUgkC+dAoGD
u712Zzhu7XKNtgthx2lEUz/iqaXkWE3sNJFqEyIqJ97MplFXwnEL2AfD2EYJQhN0RxzqtE+sv0q+
W27KL7qNOrfr+FE0L2Vb/34JyDsCGKKn6DlLErFwoQv3mnWjSh9ivTMER7RziplWowkILTsF1Ve6
XNHp4bLmCbaJn+lJkRepFhjHg2R5NOao0JAmvJ/H73Lma6J5ntvG/7xJ/EBPDE6WQpTssOA0S3No
EZw23eFYH3I/9D+SibLSCH60p9ZpcoHBCrDDzbURH7rwL/eGY9gRE9xnOmPhSrizIYyepLmNyCaJ
docj1m4uqtlIWISqvMvofmrvwojaS7hfsl5gldgJeW/UQQ3UxGA9hR/YlUg0j5QMV982Xr4lDcUg
ujD9npPwNjGlT0NHb/Og/hYapoD6to/RGZcTURvbeIIfgYuwcl8s0U6J920hiRxBZrwvSceRH+bf
IY2rApM339Fd/hPFiIoc7whRZhO/RPRSlGYukopjP/TgrkpTR8AirjHIpDJ3ylC5uhF6l0+vCIaj
PfhE6VCzxUuN7hatVW4rVevsUX+6DLOthr/2iG9YWSNNNkKDVmTVIIwU5eF12WSHio730dh9Ju0H
KhXhiZ3hONqrVaoHYQOpRutZQVRJ0vuDIswyZop1QSU0zqVMR2PI1AkoTf2FyIekC49hhXcfoe6x
DPZLQJxjWZtz1VQWgJb6vpkGp1Xuq5E601TYUehLDbEL2Vtw5b+8aQLd0Dg3M82GQSE6YOP4eYjd
MVDtUpjFyrbikmzsT6z8TBUVzLHE9Fxmj3MFClKKfdDbk9egh8xfHiqNo4qcBmPTvzm1s+JQik7d
I/VmqRQs3LYzdlY/jivMhs4GYSlKfXCjjV/jXuQuixSCI4eh0kLdmNnOWOj2mA0/kzH7R5vonZKZ
PpWaz3peOLMU7EeFCF4KRLJxhCH1Cbr5sqNFl/JaCaWvafGBpoDr06sz6VcqkdOUxArF8hErzPw8
W1heeCvwLgXKzWfWL00gp5oEvWvIKTU909h9KJV1xUI6xw9xHLXKMkCOusA1PkGv9qE1BaomMLo6
Rw1ov1RkM1O1KcfJCQI7DIwbFMe5kZndYfz5zlKjg9QOgkw10epx1BCVXYDWbIDV1Ies2eXzTTcJ
LK4IgiOGKNUmNbcAQSO6j+PE1mPtlOW5YAEF+qxzlGAZ04x6esDE3WlA7YtobIfASOgcFxRdPS4F
u5jJc+qnpdcqmP2QHedUkNcswuEoYYwWNc0XnMskSlMvy/LK7nBOH5QqRoeXMpIF6/YfvvgvkuOz
EDDSTUkoiy9Ot90XVt1c7tSbprFlv0OJkogTBOLxOQk9QQnraEA8GD4/QAfx4jXoI1TRi/LWBPrA
Z9SHiAV2OjN6o2Znn3RHsSO/upIfs5/5iZVVzPtMEiylQNP59AQtQLJsl2Als7hyaoSMZPMwi/Km
RSAcUWSBRrspBUhP7osUY05QWhaKRrhsLp5KZE02ZUvX3iIIK+bWExWlV1A4d260FGNiiB8MolpZ
EQb7fYVRZ3RJewsYXXfshxe5e7zs9bz1s37nkayE4IgHTS50Pc0AEB30Y39T+M0Bc46PlV/ukm99
bw8eavDcubPnU+7Osv0hJ2WFzzESyfMYdV+4aRjDo/4akO+mKLa36Y2vEDhOMiW86clvAd/ynqID
xtjcZeqMrGMMWzcE/sKm3q2wOF6atVaq0XkMt1xklaTG1YyW2FPqXd6zTRDNwhADXUbHFb5gHw2q
rSg1FDxMBdcD3Dk1vA6F+e0K+6vvFGOFwokSW3O9jBHB1DRb2hcnNoRp2JNPoddcaZ52/zZN7XO9
172P5IWrK2DO5xrHckh7GeIp6IqfHvS8t5cRVeK3JBL0LNo8XGck3vUiozbKnQakyCS2JMePXZiK
nFeytYwmGvBTeNjqu0YiZdTU1TQviBNg4KOOKJvkkYO6o36DXlK5wFHZFGgFxh2mYLTUyaLz6GZk
mo5xpep3LHYu8FW2umCq6gqGO1HBGEjTEMtwyLMl3EXmaEtTd5UMyYOcgwgl+hS09DbLorsuT0wn
Sir38gkQycnpZlJLUVVN+AMY7Do5UdOoNqYdCMTcNMIrKTk9bOpck6II2iFZR6L72dDb1uLF1fNl
WUSryRt7SmuCqiJoSO1VGM5Y7pYdUsTsyimcD6UGnkXizb21FNEgTYCK0q+J8lplgkQawb7wtj1S
osSopQmPvU1qtwZmIYsa8G6S+UoCzrCbHbokZw02JS/gI6deWX/X5sxBdzM760SKvkm0KzAm7sr4
otNrF0QpliuXBseqjgPaJC+hQM1Ea8b+xAok6CqEkSOcWSM4GvkNgpUC/dok8pUUPCmg0IosMZas
9eonlby19rT8xY5cjGDW7Ggf3RTeeGI1lG0ocPa2rcgKnKOKZeimAJF/+JKW3bkyMqznz5HboD4i
dbRd9kBdlBBgHonlfiipa4XMccQ8ZlWgTEA2jcfZZPNVnUV3Cum7YHlF+8fRxNxI+TwMbP8iO50x
fdTw6131LL0iWDrdazs2dBQF+QJUgVnhX1NiYyS5ngI1b2xzV6EP6GCbJ+168th9ROSkCU4dn2FB
NVnR0QEdAc38Dk5HqNR2Ux0NTBtTBIGK7We387bxDyxJak1F0IPag9RevrBptdPV8iAZTn7Q/ejY
27GAfwX7x7+yBLFlTSWj+WpSj9bUeqUuPAWi3eKIZAlS1qIa6zf4LOqX72jhS5DPCezMsw5Nf7is
HiKZOE4pRyup6hZ4je7lxn4uBN8XmEaTo5RJrqtZr/D9SPmZfMEgLc8gO0siAi0XqR1HHmUqoXNz
Af4NMtuMnuPcziWU++teJ1owAdObHFmMbSYFGm4J7tJ5oXwVNU4i6iwpWjOOJxIaaVY7A4L0ua3R
g4xUmmh2jbH6u1Xj+7vjJWDpZxNAJTHRndXulew4oi6sLvdpb4isi0C1+akv5pQnoalij/pj7yGX
BvMy5jttJ7uJF7q1AE2g1/z0dGvIeiWxoHd0+KzOD60u0GvR9znvYqiULBpMfH/C4+GyV+O/84/4
ATBRMWvh0GGxaP6jS0O7jf3LB/8/6BPXJ+SKGUTmCxGVUi3QiGiABLf9z+ZQ+KFneORxclqUxTfC
qoPtc3OG44hNK9ulpt3IMqdPZGxsRHwnVXCF2j44ZwyOzMiY9JhqA4xpfI6CnTV0bqt7YStim+2k
CLzm/r+141itKTGOd5ngvTZo/nv3vzfPJrfpY3nS/RQuiqj1r2j1OH5DIDZHrTo2awmOhX6vY2Ks
KIlABMET29zk5mQBIqV+iD54wWkU9Q8UQXDEFjaFrLYFlq3oNbsaidvLLm1/XlbsbVPwa2/4FH3k
l+VVbvSwoMZrLDt9K9vyYa7c6iNtOXG5PSNxr6l9VZMSfQre/LnONY/Nbb5LMOP26+KwNpZV4l6W
bJtzzniMYFf+f1eaYTG12CGr7Q6Jqe+WWhRyFS0eR2tok4r+WgsgmuoWU1Lc5HkknpRc1XohsD0C
XaAcHyxqEagYC4X3zTD0K3m+zUbND+ZKwKMiGPb7as3aPg61bMEeWcNjUl5PaFyZioaKiPaFYwPJ
6NJpetM47XtAXaP79nf7zh1+Ui4YT6BCht7AgB818qVc1PpHZA0od/rnoIzDHP2tXGtflf9rmuSZ
nypP/4745y50RUkxAqrmB4IOc7fExYztD0b1UMkY/RSavhaMXppG3uXlE0DxORbmEDc5Kk9Y5xJ1
R9JPU4ip7XF7O2it4ICyRXoXCD0TgsYRAkK4Xa4wJHn6WvR7fbqRJmee98T4HH8otRxFIURX0Urg
XRfdUCpUpErDATGn1M/+KcwXM1SOJHXMVNixl/3v93KdsTjiCZasVEwWrGl89qCV+AHyn///GnZv
b9YZiiOgaYFSBJQtIWm9SUGhcIEGOoUb6J8ua8U2MZyB3vFPJimIDMJXGK7C/kFtfyyqfxlim0zP
EBz3WOEyGZTJMpd36Fqi9L4efY76B8zl+BCZnpHYqq5YjpilHBgKhCHmcEzQWr9VKi/WRK20RZvD
EVGi9HVeSMzpnW40bRdg/m01XneRIFAi2hqOi5oUr2gBgTTJcqMrz6gS6kW5/SJJOE9Et3oao9HH
6GpGYSOf+yA381frR5Cmgmee/3AVf20NX0QQLywvhEUGB1/1WWFvc4UutqPdupNXuuO+/Da9iDKE
BdK9xZFX6mCpVNb0Avu0GN/S8qEMK4Q9fXkQ9bkS4XC8UGVyHicJFDxsvjUvvUG95Ue7iBobbb+o
n6mOfz2tFYJ88XK1hLK0o8iEYp0XEC8TdowXicVRgzE3WRwYUI5WrZw0dtBWe1eMByV6uswPAj1/
U53VNmXlbMaExdgXzIrsAq9Ib4xJFDQWrh6TdoUiKalctQuUQb2lR9YxVXIGR/7ChrgVjij8J1R3
jiLG0jL1nsWvWo+pe7yPj+Vo924AhWcJ8fNeeQmf/24dOb7AnO90bt5iTOMjm2WRRbY1Cc6xaK84
wrCG0gg1xklVXtpBc6OjJ1m+pAIe/w837BdbvL3BrzbLiOOctixELF3NTrB7u5TfKDesnDnzQl80
D1Ngofg5iF0gy8nM7rEUT1b6sG/K5yy7TlEymcmy92e7RDGtEv1aZQzYIrg489qu5moB/86anGW5
k0p0155e5+Xb32Fwuh6TOOqiIABGbNQOapK+k6kLnbGdRdT3rjiMF4dT9EodzSBH6bmTnboDa5+a
+REi6/GpjW3FUdFBPheG8pnzs/bDeExO0cNSikoSw6fUM0+p3eyABwQncMk/3XxgPVuz+z8NCvCI
nNoHij61SGmZnH65VRYkTd0Nf9pVhYPgVb6R+rGlC9OLyafqcZJfJiJ47H53rHgM3jFX9Y5KFJtV
e3Huqj7mQ/mxU/zsfs5u6RY7UVYWsxAXNopwhnEuilBK4TE7UnFdxw+hqLOb6PuclxyhG2hhRZAn
Ri8SC1HioDz81UkinA1MS33JjA4SoKW7E5afqPU6Bu5ljHeTz/htYaS7YrtyImZKVIiRHMxj7uU7
VrLC2jaIbpui9eJ4YZBnJTIXSBNN2fcxle6VqhVRN597zAvDEUIpT1nem2/CYGwc5mmrKNFL7NgV
TdTmSZsH4ligLSOr0iYAafHXoHqSklvZyuwkf9RF/UJ4o8cjcadfqqI809mxafCsopcPeoGx84No
yrRgc/jOolONdmQzU+aQHIPhWg4EqvzOA+LEULnTLzcY7ZkiEcWJYntC1lqPcTPVfvxC/G4nzqUX
wnGHv85mBR282f7cjnjnYA5X7SY3spu6ofvHhdi8cBwVtGOZovIPaMkhXTzJbp3oNoWHpzU+87ci
r+xs0UROgQaqHDnEchjlWgPKNmQdI2Y9ZXqwqsYl9XGYvlzmCJFycBQRWki8kiPsnbrAOb41kt3l
7wtUXOWYQSvSUDFKLN+UPATK86LsE/J4GUKoEBwzBL2qSRh4PaH98OihiNdHEa+t7hav2/V7kTkV
onH0YGG+8aJLWDHWqK7LHepNe+lpyGz23N98Fi3gNh6GAWHYnoWh3fyLfx1QUlWNiXcjb4Z0sTfs
kWnvLg71yT4WpVdv7pemWkiSM1Q0VeekQz3H0mLoH1QPZQNZd9V2NbIaf1zeMbbp78z3CoTjvaYi
cd5VAKn62kYRVirt9PKlFVlxgSx8YFINp15HTivoVW48vblTusA2K2HXbbYkF6Tho5Idck4iPQeM
cjsprr6TPeaqksPwqXVKh3GFiueeeyTGF/eGiHs3z+95KflaMAoXWULDanheP7uT8inzA/d7GNvL
cXZVNN9OaluUufbuCvrGiCtIjhFzhdZhj1QNpziF+9wL760Qy2r3L4hY2Y0zfwu8KbHRmOqvlIav
CmtCqU1qZpa7zIpsefzRlaU/K+iUgvHSAiyhjEy1Vp5TkVpjnkWQMc+9t5DsowX3qfWD297PHjAB
A0/qIgFF6spRZdnVofUm4LxcZ5bfGodw9P9uDTmmLAY82S/sLqAbuWOFlZ3KnloomMMkClSIhOF4
JJ11tagIWCtQPjUSXI+nlHiXhfkPZvzFVRpHIxgHoetBCo1AdWq4V/fNt3C33LMstu6ruK2fgLT4
FGUkf4eKxCxZbiJ4vifTtZ7KtmncX5ZKcKD5+jAzwjNx3QEGTX1V434RddYSqTZfHTYFtEDLAQDQ
68WySWOzfojDfnmIS7vBddcmNnOkRNr9rtUGRxt8xZg8zGZRKdCIziXH+Th65BWtNvDUYT6mB/qF
TUTJduXz5dVkKvCemzFQT4Y9owofFImlsqGhFc4OG8Ki7vUDm4CY+qIrw7a2n2G4o6uoSypFQzQ7
bZoX/5gZnb60gxJUbmG0mMB5WaaN27Ym411KwRAjQhVq8GfLipH0Feu40WeO/iaXdFNdFY0dvVJf
3iNpThJUJ71Xyt8RuZPWN2oxoQkw7tu0dAklPlEXUQyBue2XtorjJjkc8iKQoJejgxlAaMWSX2te
Zv/bY0GAtn2YzxvGLWGfR1RrFOjFNGRe3meumuy75i6ffgj26v3KwWvTzkDcyhlKMOgpkoqd9jjQ
t6zyeic5ceKy2xLazqKE31FfBKCbV+UzKB/ysayamqX6r4vKbkgU4SuW/SpqdfofFPxLPD7Aid5b
SSaZWMfmu3nPClPQfPhQzOhNkHmxL4ITLCYf9tHMgZr6ADTFkE7dFO5Nq3m4vHaCk0w45wYlIjMq
GgGhjc+peVUhnyHTBTkTIjHY7yvnItXzrihDpnwYIpnJr4slsIwiIdjvKwDS6UUdGwDojEPVPuvk
SdUEqWAbJPSbYhOO8tCUp1isABjJacYUKF/ZR27s6L2t7diw6WoX/3EfoP9ZkLOy8QzRtVYdoKjB
aTEw8oCnD3QInw3PwJBZZ/KUa3FTbYH5IBxNtGo0zxYzH9kh3KdHyxv9aC/vP3jHO0vGsUSmJKpl
VJBM2tO3rtTwmHblKcCdUhKGNATawceDQmUIC7kEJQ3pCaO0SuXOErX/EfECHxLSM1L0agWM7KR+
mb35c/5ZftQtm93JrbtZlNYtEokLCZWhOfRLhH3Ku4esPGjlkyRSeBEERwwtck/0kBH5JDWfVLl/
In1x1aG771/xDx/6kVutqXumCchLQfenxCj2VhWh1M8aLfcyFFPe3w3ub0adL1xQ5KQxtVHDZUCq
7Xg8ZJgQFd5UyicL9ZiGaNLD+/X7HY0LElqTWs6Ypwq3M32qzdeCXEWdwO69N+q/Q3BaEId07IYF
EGX5FMseJkW7feyiRMm+vHAb3Pc7EKcLJsFsh1QGkHwsZ/jPeO5wLcf6PH5ndg/jCv5YKYCHUTMm
hkMrJnl7K1vxuULyZGh0FYItn+u2cjBxOMtDgToIuE5lG7gCkTD3qkvYkaW7YNfvJE/ZEZ/u/9JV
5gOC2dTVdc5sk5G/9NFema+X6SDYH4GB5ftw5z2plTTFIQome/huorGk8i1wMQG9/z77xK0fxfl2
2++VZ59L5UwFondq3kiQK34a3CW2ravEjdxFdpQZY2dQRLjLFUf07vL+UP1mhFXObqjVkhsd4z1L
i+28+SqNiy1Zk0DfN1F0PCzrlCiE8iUZi2kWksqs4GA8pH1pZ82p175e3jMRBicJyuK6ITKgfT2G
+yn0UJKfgeg97D0/YLXOcvDlGEuuB0USAUPNZFtKdC9JR6dMH4kidFVEUBzbNYsS9+TN7fcUX3cS
XzNfBhkTEpER5XTXRmJHmIQ9u2nriO5q27YXW6UThEYwR55zk4ymyzosxOQMfp/Z8RV7IEFiJjoL
syEXruixYnvnznCc4tNM/vddLsxbu1HdIB+cshKkh2xHLVZCcfpRN5IqFwVuh/H/kXZlPXLjvPYX
GZBteXv1Uq6qrt6XdPJiZJl433f/+nvUc78pt9pTSjJAgAAJ4FOUSIqiyMOXUEL/tmTnx9yPnZJ6
xn33EiL3Pu7nh8tKKULlcz7FNBC8wwA1OmSxncDP31W74Wq+DSMv+zodWY9f5IlGuWycL0xR/1lS
PgdkJCh3VirAml/yr/FVguSj8jQcUYu6Uz6NV6LXdLZ27wOB93DcuZkuXZAmLdzlgMc7dd/t/26K
F3l+oVjcsRllUqEsA8QqrOvirbYico3FVkFU5QweOZG9KAspsgWdu2pJY50PJUt2GY+jh2ECbJy1
X5/YuBdxYL1t9OdtY5ayOkHVdq4SfQSYpNDnJdPsnvbXtMO8PmkQJGQERsezB6nKjCogHTaezr3d
pm6GfuFa+nxZ/UUgnCPJS4Kp3DP0YmkOTXelKve9aOqlaMk45yGbcRdL7KSW8sHW52NOZ2e2WpvI
IlK57QN6ZVScB5laaZ5K9pBrXvdvqoBZzI3TsdbP18apnMCLG8HBuRmHnCF5PoE6U6SgYEUeevqo
gyzc+H55g7ZzqisA7piROoPEqQIA7bZ/ae7wUgFu0mQ33hHMNIrvmofsGO5E6SWRVJy7IOHYdARR
hlPo3Zc8rPZy1u8uCyaC4DyFpvUFWRLs1SiVVxJo+ZJhEcTU/+LbMQnOVHUMMVI47daIEWHcKqKa
3sHbuqldhbodXoF5ByNOlLsIHbXVDUhSxRHwtnBnYE7nTSUPFotFishY23WT7pdA5B5EELyu10Zd
KRogZM3X9Cc8tQo0+wNVxlsuxpBllapUMXTC7VAGcmlTq4r57RV8caF1j93R8ksUoNaCXO22E19h
MWlXfnXMzAxzNnOks9zgXnZTL8Sbn5P8RPHUg4Lpwt5l5dv0SSs4zo1rcx6q6AyGYtSJHQxX8nBn
Nvep+vUyzLZDWuGw37ESy5KCvFgyLCH19aOGAl4nPsbPYYkp6stLc189F8/Tn3j0FSSn8yQPMca4
g2hSL2MkQ2iX8dc2EXD5bB4bKxBOv7sl0pJ6BkhdhLZF97PyEkeC8287lliBcBqeVvqUKN3b4iEz
58Vfun2wR1/GQdmDmXSnPwg2i+nzhxjpjMe3GUidPs0SZoSjCoMxQOdHMDAdkKXBdRKnr/+79EGc
efEdBqkE1l8ULwDOuImi64D+tz16M7mV7uHLoVImWL5I+mZKoY0SMbsuCkewauwouLRqnJeolAnj
ZwKIoX+JnhjfwrS3WDUEK074ferivxfNJETHVF5QPHE6EVlqHi95NjuF3Dl9vqDl/iuufCLX91EV
3mV/+Cnr4zSoS2VS1NO9YMS601+XvuVELyVYMVhZgOg+x2zy/Rq+h+PcRGoaZp2xtzdFedqloxcX
z2SKRUJ9NNr3KJxn6EyMwop6lp67D/wYZR14f3N0F100P1m1deUHjojnfMOvv09rcY62buuK6irS
Wln/RsE77LUb6uq2doyuyF50y/l4Jmqybmr4w6aSY2TBe3erTsks9VOgOZTg8rjczcrvP4kAwdIs
C7RzJkZDc9GYhpJhDMdiCD66Wgwoe3OFG+opfmLEfWFki643myKtAJn5raw4LVRagqNFc+LWPIKm
1FMq0ZC0DUf7XijOhDstltSAAgMMd6fuMXHTt5g5/sFi5swXZbREInFnPeq656AAA4gzpp/U5KiI
2jrZ4cNZ07s94nTOMPU2RfGo5lh6a5fJTRG+9NHsVfk3Un+vTJFKbJjVOzjOeMdhlKW4A1zjkqN+
tHbNLRsdgJdfnw0dxcAscULmTc8uychp+jC0mPzB9FAD7wcqIXcpSGFsgiHYASinMB/hAVTejUtf
k9JvXpavDRjOYnHBh2gruThgytMKs9XwM9THXPKo6SjPGbrzhqPyvVXc4ib93PnCHIMIlDsDihE1
BKEMUOO2/Rq8gOQP6pq9ZDeLV+7IlXUQKazIQPjntMBSVBCvALH1uhOLhGOvuyr2bIBR7IaPf+TG
0OijWHgJ0DGM6r3Nj50q9zSLwESrY8Sb1tqaKYit3soDPurPGYJzK1mEwLdpADF8T79iAMpVc6pv
ZDvZ6e64m8BCyobjyMfqJv+F+QMbx52MsmY2ylgFpSZ/LZuGRlvQ2wEnmlT3fRy4tTncKhSlthqI
asfeuxyibBnoGo5TUhUDh+tQAVxomrasgAlq0sFsYYnO1y29XONwepkT0AhPCXCMx+6kePkRA+lR
GRr7rCCp+hLuhIXrAsl4vSxCOW0NydCcAjeKn9Op93MUo0Y38anbj7vF06/mK1HmclNKWdeJxeqV
NYWTUg7Sis6thcOiCOwo0e1cxDe5qR5nBF6qsqrKqWIIFkUXYnndtfeRpDhp+mUKLUH4KpCGf8Re
cG2edQNYWYjuPWlvBSKCqI9XTYzIWUnDWdqSp6pc10BQ9Ndy2hdkr0U7OXr8Ax1XCCZrEwVTuwmH
AuJEtVyIpDlJ0mPCaej1HZrbJNF78qbCrWC4SGEqwkAHHYjuRNFDMoHtSv+eTPf/TRS2ZauIp5mM
JdAXiNLV1+p8WoqrVhNcjbYiBENRKdruULml6EzMFcSo1lObxrAbqavs0ardhlxnmZelu0nt7Sj4
/fYc6ABytYgTDNDS8u+u2dTEGMcDHQCDqo2Qx6z/SKAzABeD0GqswtzAAZUuw3VcpndylPlB1r12
kuHNGYqAqfTbFU7vZeIiEKOfVUtFb4nTaD8C9aZoRXEV0yX+iFovGue2B/TPtWUPAMakGe5bR/4G
Kj+781AAGdni1P62bp/XkHNs3Zw2chwAL+nUyA6r6tRW/XGaKoFgmzg6NTDfxNRwV+FO94Hky9/h
bzJYdt/+GHVMcZCeLhvRpg/Ft1Esp7GZt5wwaKtN9CGCoVZ94GdSY0tx60cpSJDH5qHrF4Eb3chS
QxvOeHwfRlBbCSIW4LVe8jQMtuIteIepvOln46k3yQ3rWsfAbCJQQibGBx0xTUNnfo8q/Dsobcs6
AKu+hioN1iYf4qhVUZQoCjk3twz5Y/hXQ8ejK+cvJrMAcWwiw7x63e3D2zIZMGjBu7xlG8lCrKGl
6SqTBp6Jc65aUsQdIjZ2t0yemgOSxlhCpI9P9aE//Mpj1vaurRA5VzvkjSVPEZZvdAq0j6Y3qhsf
dbc8sQiQ7PDi6kpC2qLNaHotJ7eabdhEZUqBajya9+zBTvJSJz4Et2zOauyKbtCbOrISkvON0xy3
ijZhWZe+dkdzR+rSqbvdNDyPyo0m116T+Zd3cjOoWCFyrjGy6kyTcU478kKv6zFDHUwjqKXYtO8V
BOccFQRJOWE7h5K1L5aco+VOzpy8vEfQ7RpUxM4tWkPOnYAAPwqMHhIZXUH+quqkdRPSfS8jjAhq
kcY8IM+NBTbgWCyMKXUvr+dbRdwHM/+ftDIh5P15XeVoj2uTNz0lDvGXneyiesmywRf3xBoCVTfZ
WZ7mD+jkH/DOrHqDgykbB7w4u/mBuIRdwXfE/oUQfDOUsCxiwP3gwOPf8U1Tm5qQaIhWXApSH5c6
yrH6kbmhZzn6I561zO/Jw/I1R+nC8nh5Wba90hmai/nCZIw7aaaIk4vPWnrbWrjZzH+kymcMzicN
E+gm5wLimdnog6/Rmdrvl6X4QFpNLeb2zhCcE9IYN0JtQIxhJ++I13pvdQPIt1Lb8PGvjnqEM7Lj
nbBdZdtOz8icIxpTas2dDOFYhDF7bMzMYKPJ0wvviIs6mv+OyPmiCh6+SxDEI68c38in8hh6kqNd
L87wgivI8RcSRWyDPprOWUbOF5nNnEVGAxnHY3SXnJD4dUeb+PlX9ows3Riwlvwu2aVoxKhezNfh
F3jqtp3H+SdwvmqZxi6bK/wEVmHNuvrHHdq3xHmhLVFNuFViopLaMPibadhLSVAFiOqnV+2VDZqe
7NSZ7utTeZeDoEJEj7tlfis4/poKSthADzUdXr6MrgwluUqJ6sqG9nDZPrY8/RqGCxfTvBnnLINU
XdE6c57ZZRnZin4X6a8D6B4vg4lk4lyKPDRKhgsYavtJUOwXXat3OdgEXWmZZYFT33oakNeCca6l
GamsTgVLl9wGfnksHckBQ4KN917kKkUR3Japr8E4J2MqhT4kDKwNrw11b6iC4jXRwnGuJNCVpQ8z
fL/PHw39y5Q/FuPny3uz6SjXMnDOozHzYY5LbM54HNz5a+ql/nI1nYq3s0Z6RvUfcdvb2KWBI8qA
ipaP8yI0T+VmiSFeBaJ4ZbkLReSZIgDOR8i5Prb6CAB5uQmtU1F8urx4bG14N7heOy6A6ftAWijL
AWKa9U6ZLK+j3UNfjPY4ZPvLUJtx/AqLZ8/tJVoPs4V90uxxtuuXeJ/dksSuMpvNoZld1GgK2XJE
1kQ5N9FIU2tMEwRkrXX9DXOzg8Mo72tgaofLIm4+P6xF5PxE1oRxQlGXyqKeY3A9KTZKersneR+4
nR0PduUtIM5AIOYor4uXY5SAKEe+UZ2C9OPZ21POfTCNUTSW+zRucarYtW8eqG3a5JTvRB34QnE5
77H0XaDPIcRlBIR65SRP8mBb33W8Ayif5+/ZlXkbPVQPnW/uBi90lL1owQXuhZ9/jBn2xSwxYbXi
82QeQyW0jenp8qYKTJBy7mWcpjirZwipFK0ddn7QChJ7IgDOiaiE5EnA8uPp8oVoN6UpeuHeXiXk
O6iKjCuxOICp763KYJGk0SqePh0ko/cwsPRPlukMwnkqaVJRtpYjmolxNpqHTMSSt71K5+9znmps
MWGnS/H9pcXkdrD5CFIml7+Py9T7u5TaEvBGUyxSszzm9fUsYr1ii/zR0/7v98uEd0StpsZ4p0Zu
dbnrsuu+/Urk01T6pt44l3fiXxztGYrzQlaaaHmqsZvDd3qUbDDIPY+fdVR7lm66y5G6ED24iNaO
8zltHyIt+Ba+Z49helUaglhvW4EtTPvCoDlK+bmXJthgG7PD2slZ4oxz7pBecsHwLFg4AQxfswrH
3TZ5jMjV7NqbLsGhOA/XZZG5l/dne7X+kebD/CtWe1n2gKH1bGtLYccityhC4BSAylHXVSyPr6kv
lD7oom4S0UJx+120ylROFPuhdEbutam2eInWR7sQKTzBYomgmKirJ4lJTjBhDYPvHaWKXts8QNWC
cmyrTlBoybzHR+s87wn7GSuYOW6kqB/ZnoBUgM0YTA+S3wjvYtvh1hmGO0saFLQMcQ2YRXsAS7kt
zV9o6amj4NnjX6KeMw7n8atRz4qcZV+Sxs2eoreBf+TQmegV7nB/F6USRZvE+34t6AapgFhhhe6e
6qCTq2b89t+shvP/kmwFaZgCQ44fLOqTSKABmzYjK6asq7KlmPzMEjJU8VxWC4y+1D+1kXpPldm+
LMJmhtdcYXDKnFhDGlrthG05SY/mUd2nfuiDVeUAakJ08Yhiwc1qhjUep9VKsUjDmECm/OU6eVrc
wl2g3AmmP9YIQlkupzzMJ8X++fgn7yxrZE7R2eRgNZ7Yakqlo3WvQx7Z1GzsXH2Z1WfBsoq2jtP2
2pozoigA06/1++SutWOPNeTT2/AJQw3AUyfq+xIBcvouK6AG00MAUl3zkhZPK4XuXRZqO7Ze6Qqn
71EzzfW0zJozH6UdCqWP00FHf3xzopiP3NZI4ahQnrm0+9yZD42fXYtO9e2rhIxnHUWxVFnhQxYt
rMymb/G8Mx/NY4veAIbZAusXHj82HfAKizuymrGgtVQRJMNiuzoVBxWD+hbX2BVg9QpO6vW4MzLk
PVk7qZj2ctN/rcC588xIwjKkqOtwern8pgzNoRzKL1k5Cl44N73/CoYz/6VcJqrUgJHU2J6br0P8
qdd+qNJfAtXZVs/zvjFxV4dZ1ZCARDlTT19zB1c+DLvRy+7YMRC41K1uw/vOBgPdDSZIuOXO8rM9
ilwFCrydlllJy7mAmI7VoqCJEM6uONReD9Lu3rduUBXqB6d2lx7UI91lRz235YNgAVgs/eE0X0Fz
DqGMpNbqwCuIil7lCE66U3DPMqyBG/oZwmA9sSl4w9WfuIpfkyvJFfmHbWW2QNTNytRQd/J+A8Iu
WApSw88rPuuQH9BVWKM6X8Sdsa22/8B8iFc75oE1wETyZBcxqhmap6J9vryYIhDu3jLLRC0xaALn
boj82biXTdCADu5/A+Gsv6yLHpU6kKSZm5OVpr5BZj82O1EKihnyR8U4rxhn6Jpa5xKmE795NF9x
8Fj2QG0W6in2bI97kQcVrR1n8NOSl7SI4MPVCSXQGhLGS5O+6BgE+t+Wj/2OlcFPNKW1OkAsqnwm
0k+lfbUaYe3/tvc6rx1nz5GFEV4oa8WlInT1+/qFOgW6/EEI96jdG5EDRlgbL4nCZ3HRGnK2bMmV
VtIYa5gaxLYISocxcEu2aufyEv5LbHYWjzvTF/R7ov4Rayhd4Zwt7b+nCHZoE7Kbr2ia9UXWu+2l
z4Cck+jS0Yp6A4CJ9S0pIls4c1cAwJOcLKZlhqBzguUa3+P21RSNSBd9n/MMdYp8SWwxAfT6EIRk
HwpTGYLN5+ewzotCK/JmQFlp66SyIxRvy8I6NKZDH9yCghCHKpQYlsrpmCGZZqRSHJh1SE5T9iWc
jg3ZqWbgdGMs8kGby7YC4xRN7XrUBBkAGx2C3o/IWUBqi1PxUHgVhmaIo9XNRVwBcooWtXPfp+yY
MJS/rMAtzMe8OgisZ9M5nDH43H7ZpooWy8DAQ5yu2YWG2oP4iNBtr8uudc8S/Opx8cRnIFutC1vH
5/fDvlMamWA1u+I21e7zTrb18EjnXasdFtH0oI3GWSTXV2Jy51QwJyWZ2bWmc+sX4qH5DsXM1E19
GQc83Sdf+r0olhDsHp/PL5IUNCcqrLhvOrsePleYd1z/ySvdSiymsqvzoxoiKWk7xEvz8BzrNwa8
kUIFKiKwMT5V3wRJnCwEGEQpXBpfzaUfl61rhDuaC6BEysidVJra5KoRM3HKzEmik0JCu5lyzJ0U
2bJIKM5xEL0uqV5jc9Aa+ZM4ulN/kT+BAPlOukafn18/MULR6rkTzVIUKQXnQxoMI6GRAnMrCGh+
RvBzsFe718tGLQLh/UZtNlQKINzQFDnKmcxdszSYgZyI6sK2L5pn/eOrJNtOq/tOh1lRf3Ilm/Fw
ZAjQGaOn6M1K4H15xmpzDOJONgFVxCYGIGPQmIj5YNsj6ZpOwFaFZBJnTMjsxqBgQlGW2S149JPN
b30o3fUBKCQ6jAcoxl0+T+7lrdpO+KFg+3+gbC9XFkymIaRNiqt6dEhvWI9uec0u68ZPZd/v/+jV
ewXG2RdGhJJ06iDhHHwqo8M81oJE2bbmnaXhzErLyUx0VCc6cSjvZqPaa2lyGjvR9IZtXTjDcFZk
DdOcdgYWbTC/B9OnQMjcw96MPh5OZwDOghJVDuTWgCMKrtnlN/c7aLXkM27+y/svWDCe9VTtiRap
CySp1NPSKrbaP4RSKdgVwXK9ZaxWOpbMIGswwGPnmPGBdLsw/npZCNH3ucMVE1uarMfjtWOgmMLC
afcnzJ3s/EZzgy6bJtVN7v4XZ6EqLewhCVOilx2baJHes1riUgFDFGhbhZmA7Y05AzKZV2tWFPVI
khDPFzHOVD25mbPBlvKHywu3fd6dQTjjb7MikYIAIAacWUefSwPzC6InUvmXcbZPuzMOZ/eVFgRW
M2L1Gss8pVL6mqjUTWZjVzYEbZbCIciixePcwDyRwRhr+JlBdgvFVpzImWvbRCmrjLFiu+JFdX6F
JJRZ5UerPYvJuYUWI7jBgQ/Y6NAcjKvgoPrpXeeLTqLtZ9qVMnLegepg241a9ooGejkVl4HlVGF6
AoY4tphoVyt2sdhUeABuX3TPsDwVXBTSag4UiMdmyKBeA5wiXgx6tql2WAWOmP5csI1822ZGyrCc
Zdg1+MHbFnVSyF6T7vWybm46DxWULAryfirhqzTUBC1LywJX27bJt6EwXkgnOtg31X8FwaljFVIV
9HKAaOpDZjyY01FqbobuoapEB+z2PWMFxangoBUVTUsmDXizFX/AXLHClRIUcNiDY9qw8vtEF05Y
3FT8FSqnkC1V+oaqQEUa3J6a4xzdqQkBYcozBsA6+ehXw+HyrgkQ+cAvMJs4KhocKX1wo1pXQX4k
6bfIwqB4zZ+y0Il6wcvotproJlpyUJNO3+KolT8OhjQLB3bGyOSmUG/VSnCGbVsXWJX+B8CdMNKY
Zn0NhrK32ovsc++XPlpj3JjCuFJ0cYiKtTcFogQazzjxDf5EK9t2kslo4VqF0ZRm+Neo/XV5i7YB
DHQxEc3QtTeBVyumzmGdGgpqCYwwswPlZRTxxG+alW4YGFME+hKDZzZHL0gBOhs87Fbad5rd5LCm
qvKzJrFLSdRCu+GKFExCQAxA0HP4gQijkDU1GeYBKasyX8AQlXUe3uNVz+ya2b28bhuHMqBM/e8a
fs1kP2W1bonWtkEpI12a0Ycwjm2SDBgRdzCLTpC53JbpDMSdyqEpDUua4ppmKT+7/HquK1saBPHl
xh69E4ZzffMSEiopWDeaKvZgfZGzn5KZOGpb2HUkMFGRPJzvC6d0mCsKLB1PAuhLDzx9mL9ojShn
tfXC+k4ozt3pGDGsyA0u0SChipDRSZ5YhKHjCsoKGI0QAzeHn3HuKLFduqxoQhL2YAlk5c/iuQAh
i9Ji75bUuC/N8NC11UNVRILatjdGei6kWYvKH8HEGDIkeYAzOvFN4D+l4Gm4jZ660mYd+fJeuWvd
qEBFQOo2nuywv91+n96KCkU2nMm738GF+KlqhL3Kkvlh8GiVh67+67LRCfSUbxVMEgVN0oSlOq3r
vIlto7ib47uufAxigZYKzNtikq7MuyxluSkWaKnUHqX2upOf9P5YqwK7E+kH+/8Vit5YZUACyGO1
+3I46BbyB4IjWN44g0FtrBCMtUKDJV4r32OoKkYLSGqPeNCe0Kilui2oFNl4mtSRj+ydWMbRNfgY
afH8B60i76A5t2IEvTlNIRZxXjDO7TXuj1on2KfNFVxJx3kTKSBpJncdguz+q9Y8dvprIqJ331S6
FQTnR0g9y4kxYgEb41khe4uRXmK6RUi/lpPgprfts85YPCvvYDR1YSrAIkfmrNrn4Qp9Q+Dqc7NP
FJRV6rHAeODIbz3dQ19x4Td/kHpc7xnf2FdK4VhFLZOW/jXl1xbex8pBUCjBuwlNZiOLFIMaCjrB
CU+UHpDFUOUIHPZROQ+HmvaTN9W6wFfwmsGDcMqXKoqehcacuKGmIo0VPyfNbBOMErrskj6k5ngc
TgOjcur60QJO7YWLo+1YHQJ9Qq9XjJwDxtT5l/FEYnHaiFf0CIcJ1s4Y8+e2M49BoH3qxkTgNgQw
/IOP3hppMDIYlWLoZELB55Qf21TQzitaPP55p9bzkJQNYEpPku0KxRQRWLgWjKL4pUJGIR53QJE8
y0KtAp5yv+zCvbyPfeMa8+3f6MNF5QEfLgucavBvOxWtjSEcoBryrRI5b7OjIV3/WmSgCVRsMb32
tmEh+aWipItSvqILZPbg95mXxK1K+PR+sbXevax+/7KCZwhuBctkVlUpAUSOmOqVHlkPcuoYk8ea
VhtfFFEw61lHNm9LaKi6gcZxMCPz9/5+bIZ5qXRcrDIMLT4V0q0aaLYUsOtqbdxfFm5r+UzUsWPW
PLKHOk+rkKCm3sgKK3YVpax9Miqtb1Txt8sgfGTBJFqDcP5CBnMynTUjdmMpUe050n0aIZchJfOt
2YmqtLbM2JTxTqGDFxC0kdx1tdS7TKvxdOtm8kmOvCL+NP4uycubPCsItqirGKYJK5okNeTppk8R
xnRqAo0TicD+f/19baDF0uP7g/RFlzycxPYkGoopwuBipKxPUzVeoGV58phFfpTPtjUJHPemcq3W
iTuP5Hos6TABAzR9XjoUTm4JfDb7Am8r683mNAupMyRbBiCkZKR2M3ZO0E/fplH1shaPl1oqYFMT
rRp3FOUJelkNDXhK+jMI70s1d6dEULa9icFIJ0Fyoqk679GCAeTmVQ0FTuv5yUgbw0F7BchBKMh9
/sAuVRPjgTUkGFW+SCSNg2wpUbnp9maI2bak7WzFAIlFX8A6GzUUXOs3HanJyBPAUqObBuH0IYD7
ieQZkqm3Flr5QAfixA5Ohl9rwd/UPkM3wBejQj4+XdFXYUSKaoEjmB5l49EShSVvLMEflM+ChyEy
BlIqPFdMqhA9mKsSjvqQ3fVow2x39aG+LYQ9uZtI6KqHR0MOH1zj3MKh5F2NlKqNQTvJpvnk/1+c
IS5N2zy/10icQQ10ins9ARJobw6Kl+xoYtfudOw8xWVP1+qPyyq4peyWLL9l+qDrPD/XRKt0kMwO
mxS1zqS4eq46dBDo+ZYmrEE4X1cFYZ7meR+7Nbke5kMvCRRbJAS3Pbi9gIE7w/ebJvMU5TNNWzdr
0j+RAg/wsgGLlZHse38qBF2c6klKYjfSHqb5uhu9y1vxoWaBHWtgHWKOAIPJVYMTAweOQdpiRjG6
N7lpg1pS1lmMOSUYiy6cHLXlDDQCaUxQX2IQFmGLujrkBjNcaNjkoKD9iThYP+aYvE7uItbQo2J6
rCiq2tABOAKZ6GCi1FWTD7vBz15Hap8kbkb66kU11fhONyRBNLUplKxrqoFVNMCYyC2h1FetWmoY
CFp7yw7dKTvrIfbDg3Hs/HBnPF3eMPYxzv+AzfcMxtmqMZKqNplIyAu5YfBS9ocCNUELhkRI/mWo
Lb/wbvmU97tVj1EclGjDdMGTtovZLeLZfAp2MyYoRsdltH+3Rgy6yHi+qAWWdnS6EE7ZEU4WQ4SH
LzeWP7eojuz0q1iU8NpaP6KgOFIlJsVTALdZWphlYC0dEhfEKbYWTF68oEUi3usWKv5EvEqbqrFG
43ZrRE193Gc97n352+RYRhukfSl+Wv6vNEptw6nQdTR5wGHwxWlZ3ye0Bn2Tqz0iJ9ocWr/bp+2x
RbFGuct8WXUFGsI0gNdGNLOaRCOqjGQGH3c3QbvICXZMve09Y1f7sR8fehc3JAznET0nbtwoAHMG
Y9a+ch4Iv3M6mpBuqKJT3GVOLPenJix2XUd+3+2+g+L8lGXEk54tDRzHhJvEs5AD9V92ysTwZ9QK
fmQJrLRMCWINamhes9aKZCc58j3jk24wjUoV5KE2jipIcwbj7FgLlGhAXA47ppWjgXV1GkqvDkTu
Qt5UhjMMpwyhNGhjXQJmRsCSe8EBc5oOIMb4FWZqERanCyDcTA3UoCUuvZ9cVO3bUMGHeSd72VFY
4MB+90clP8vFKcOcm1UxydgrS3Ewnwc0UvRQhyjfQAvODk98TvhNYFabiFTWWdS3Qe9YS6Su4wHp
GzSPgQytdRpU+DiYe4Qnc3qFiF10UH4o4nhzvRQRhmJpKrSSc4s5zdHgkXSJi9mU4K20bpW3MUSm
S6cbRrrIxPxdgjMek3OOZY/hbHkH5zF3X6P2MQbrRTwL7m5b8Y1GqKlRDAjC5YO/EEygcDKsAJtn
PC479kbUVB651XwW2RbCUp9Nf7hC44LO3IjSKLKA1u10H2RnmOQU+8s9Ci08zDQRyMZ0/INearJl
oqePWHjzfe8P2wzc7O1YYhB5iu43vdtpVPDgtuk4VgiclSVt0VR5UcC2UuWgTj9onB2j8Odlbd90
65qGGNREplzj6/GURQYVQgFfW2qYHhYO7mSGzliVt+Mf5L3QLXdG4vxgF5NWyuQqwUxP+WQN+kHK
BAu2HTKtILg9GdSwbBYFZ9R4b1Zv3oINC8hm2/hCdpgU74tipm0lOMvEbVEeJfEAimM4wqR/qhdp
rySac3mDtrXgDMH5P9yiAi2lTM/GKzolTgvK+jlP/yMKZzqSEmh5pWBzMCPcToLBa3T5ql/+yGbO
snB+TgdXfFRoWC5jvinKT4Mh+L5ImTmfJs1ZgA4BfL8P0Ytn5E4oqbaa/8xUwWnLfuhH4z8LwsXK
sxzNdR3CaqRe2+eRduyrG2zOqzGBk1KUcds+Hs5qzZPh9VE2LjkTaz6S2WPUErkP3t/GTk/jqXR1
DGhwRK3jArXjudsl3FatWYJCkN6wx8Zy8RiZGp//RLdB46mbcNumyS2j0c1g7l6yxE1i7SlYTDdR
q8CuYlHlyfY5BID/B+JLJLKkt6KY4ubbuWycLAgMupsBJLxs3FoquuRsh5crNBY+rUJl5McC1I0B
jcZq4cytqb6OGiiNkXskdwtqUJC5b9wYceGBxDV1BinNMExeD9izbyuwbLaGvKqur6zcGkedJpWS
jvtxctB2fw8njfbprhWkULc84RkGdFPvZUYwMReRDJgO5Mrzfac9XVaVTd++BuAWNUCeDOMRcPVu
G+TJEODeFZ+sZ+2e7Dpn3our4Td3cQ3InVfJGHaKrEIiBNT3LHaxvH6XPqlvvM2iCrwtz7UG406u
foittDUBZmYYZJf5Rk/dedwl8cvlZdwy6zUOd2AletCAhRs4YZo85rL1ZHXfzVhEPymShjuztKrT
ymkASqP8mDHELhtCe2GCFYIhlCKtYz9kZWmaHmm0nQHUh7pfKfNeiXuBqxetGHdm0awfBoiClE/2
s532evnFEMUtWyZKVv6C0zS5C9RFkuAvZrN8rofSaZGps7NUdStzmV1tbp2yzm6HOfvNupa3OwCe
ADDQy9qgXjeIJdHSwB2gL++W8SUENX/e/7yscdu+dwXC7VEYmvFMDJxeKshpcIFjrLxN4JEdijWF
L7lbmoeU9j8ScbslaVMmJxEkGovZXqpPg/UpB0FD+XxZqC29W8NwgUafGUNSLyzzYn1dkiddNHJC
9H3OaQ9alof9gPgirb/H4UOk2f/p9/MRRRGrYGxlgbJpPBJlN7evl7+/6TxXC8SHD02mBlGUYoHi
DEwsLBcWuIazoPfil2johXicCS2BKRWUpcKmzGE0M5LXqrZ23XkyS2zfTYKczuZpRNg4C2oYG+ME
poCSRlJwYyeGIz2qO5YCQc6+2IFCOLZlr/GH362ZejNWQ9EJMegGGTrtgqmaW0Rk4fAc6V6jveLd
4E+2bYXBLWOlyTlou4GhPrYe45bqroIBrU2jK3vRcRLNt9zyrSB3/0ck7tTDVEbZkBKoYTinuwoj
b5RhOFGz2gnEYt/hY6A1DjO31TFRgK2jrSnE0jFU9WeD6CH3Y0erMFuwPjA39AcVEZh/fBaMOwBz
edLTwsSlLZLy3J61wtYsBSG08eOyZFvuTmbTb5BNxwMSn3KWrCDP8c4Tu1Wk7Eimfs6H3kVCNrKb
QhEoB1skfhHXWJwfTwqlUcsGWCbmdJRN5UTG42Vpts5BMEQZmD1qbHQJKFGSBoNqsjfX5iCjf7fx
or24239L62Q0Gxi6qrB0G+dc5caYA6KgomBOzF2iqbZZSm45/S4R5P+Rdh1Ncuu89hepSlniVqm7
J/Qkz3jsjcpRWaJy+PXv0Pd9bjVHbt47Li+8mCqdBgmAIAgcMHtdwfBtKW1DwqacsF6pHP2YWs0t
4+aORPTh8qJtbosGKlAUY8Ef8QkcqyjGoVFQThST+CDj9m70iXsZYtO7KisMzi20XRU2uY2Naf1w
V3rVLkVEMuzZNIjSn/dR+uEy4OYOrfA4v4DOXbVdRshk209E29Pwno6HyxDby6ajSkoFmT3hM5Pg
B5X6UEFYFypNsIDee6Ct4JDdvLejmuw3BmcxjZ3h1l7gBW90R1/2a5BWmd/zBucSeKPcKuj3GIp1
Waw/bJWFxlSVtabyaUl9yq3KmJA0bEN/eWX0OlHmNNdh50JGzHB8sgVJt00XBDZ5lb0ZovOGu5f1
JQXvTIWFXManEoMb7WNjBrjZCuTaVIkVDKeCdS6pacOuFKO7vBqYPxD5zb7ZD1fH0SuCn+STMCm/
dWiwEmLDVPCWJ/PJiTAJx9KeIFjjUVTZgvrLesxc9S7GKExwjD++owQNLuM3Hp+jCLWsb/MCeDTe
2fXrYLqzKljF7UU8QXB7RSaaJwODYDQgUv8TfXNONacivWd78eakWEnC7ZU8NUbXyL9WbvBYhXmV
Od1158yB5uvoXt9f1o1NU9ZtEG5iPjG4fbmYv2mUGpPloPKR7CbhPk8Fwd7mqkEJWLEMHnf50ReG
ht4acPsgWDau5/S6ag5GJOBO2RThBMHH40qahzNIXVkWPoizh6IQ3JM3jXT1fW7jDTKmVgJaeYyz
vbLkoJHRqIvWeFGfhEgMbuPtMUYBgSahlEkzr2xDe8CTuCDPtHmdXGcwuKsXtapZrQ0oF2usTl8j
H1leUJ8mr0kgyu5vRvlrLC5SKGNKtFHFssk7c8dSQMmt9mjcth54ypA51EWk29vr97/yEhyA53Fq
P8mSpbAcV2cfMutmFFE6s7V5Y5i/y1e0X2u7ioPrsImKntl/njzH7cNIGgwZ3Y9W6hDjoyryNtvn
3wqOUwfNzBJpbAA3BM2h6dzaLXbzp+jGviNXzW78aH1SLeeyLxBJyEUOpGoxD1SGrRr2rdJdpaXi
NPIHar4mjT8Noiq3Pyijbcs2G7eLYu7zDcujemzzGgo/zi57dY98+rUNlKsc4wpEbm7bDZ2wuGgi
Kay6yCtgodXETZMPZuZKpupfXj8RCOdLk6TqaSWFKA4Eu6g0zU6uPqiil0ARCGfCgzSRKWGSpNJt
Gn2Sw9sy/HFZjj+Y7mm1ONOttN7UowSCFG32kidy7BbRYy91B00n/jCke7XJ/LgqPdMoHuzETwrD
Keb68fLP2JQU3ci4sGOaL8r8zvUjUyzdxggzpCWWe4PgsE2/WKJCsU2nscJgf18Z9ZTOYCRJofIz
6nrr9lBGotEPIgQm5QohiUYMDM6wX6r6EBpf00FwOolWidPsLMrlTm8hgakcCJgr8n2ZvidKXS0S
p9cx6fpGWbARapl+rdII42jBq0Tz7+MS7y7v+bZTWGFx6p33tpR1HZZrxjW2DKSjJrvGw4Sr0rjv
iXcZTbR2nJ5PoVFl0gQwyXw2JydqXnH5vwyxvf2sUgPM8vKbfp8+mv8/A96TY535IxVkoTe/j9J7
lDrgAoEq2HP16ofQSEMWnMjm9Iy+haCW0kggw/a9aAXCbUrP8rW5Ah0Lb5Ug/cRIjDsku8GYWGF8
WdT9LR6/L5mh5cMIvNFtYu/XIE42rlx1miPIp/8zef6vZMNJPL6TLpYiK1JZpDKFlSvL+zwp3ag7
vEMRViBcFFmyPIPFDtehbOELJDcUVf6JtklXz3WBlRGHYwWI7IWNe9T2oQSuHvRTKles2ouKOgo2
zWclEuegwXzRl0uMdUtb3dcnF/95SvKe6H4Fwgxg5T8jtSB6GEIoLYzuUDt3F6oifRPYEJ8IbJUY
c91LyEGkBwPzeaIvl7d++zxdycD56MQiCxq8IYPxNPqs/7RAIwnBcMXQwVxZ8TBHttFvQlXbIDZS
Gaga4mvVFWnQylZDaQD1en/2QVxTOIPT+MaVuS93lehWsb1+JzhOPNXIomJq8QS3PFUvLP1YBoyp
Xo18NVAdVIWK7habgepKPs7pLaplL7mM3JBJX1TbBw9WVh/ixtVxHddFh8T2kbRC47yfrJRTpLDK
/+HbP8Ilz+RzewOKBiShLmuKaCU5x5fRHlOedQhW5kFh3M+iISt/0MTfW8Vfkgjo15SYaUYKkv+D
gr6PwLz/RbGMeteG9dgG1cfLMm15CRSrg4rdZiWhfLu6YfcGhgXNuaclFDVFqmMZr1Mvcn5Mx3iV
X6Nwvq9EKV5WohwGdKa+Fr1Ii0MwjTLXny4Ls7VBaxjO5fU0zwYNh6GXRY0zoQ5/fk/AYBAFNFqo
9FffJEzMuRw0Be053twcbTN5UapO4I42ZTgh8PmSHkNQkmwEQl1eD/o+lgTh4qaSrUTg3y+JGasg
jAEAG+XTPWG8ezDet0F1I1dOFWDeqchEN1VsJRG3+eOsU70zANhU6KpM9E9KUX1sclEqXwTDbb5C
J6MaE8B00W6J74bSrw3BaSdcO7Z5q+POqDH53M6AkRJHv2IV2/BpdQoSkOwD4h8330UC+9zq1jPg
EUBgZekyeXsPj8M5jBQ598yqwJAEGYRjeWp8wUyx4qaaataskGLqCCliv6nNbEdk2wwum9Vm6GLi
+Uq3kSVEMwbn+Bq0zkwpabG0GJfxawBwhPkqpoPJGH7+Q1Qw9IbdjUV8Kzg+4iuMdCz6qcs9lboY
AUYPNKjcwl0Gr35lpIapk90Zh1awuVv6s0blQsAkU1RTbYCqWbs+cml5JJZ/eSFFEJwloFavzBcb
EKYSPmp1HzujmTg4n9+R1gXDAAFpDWYa2xZnCuZQ6aRt4QdT85spIaff40FQNBFg65hfg3C2YJYg
G+jaKfekOD8MhXroFvIUa4MT55ajDJEHfv2f71m/k1xsfVfmV1TJEiYUkNoYOZFkOiMJSChqPtry
wBgOYxE8oSom5kGeoyzSUiXqMuaeYR06bd8m79GC0/f5U77XkXFXJnxfqj7p6DBqTM9evl5eqS0Z
ENKCrJ91RaL14lyGsl9iabbGzFOm+rYk2H9TcS9DbDpDG5ZKUOCKxzE+dOiTbJqsfs5QUUFvWOmu
fSCyX+4ttHUkQf21FTmGLfNZA3Lmo/dRNqUGABN59sLRq+LWT2eBWCIQbuXGHBkBE4xx3qyV3khK
t16aB62wBRu0FRGtZeGsRy/1rqsWwJQdjhLTLfGoOZn3jSo4PzbFsfG0YxoIWt60JWZ9lcl4rs88
UD/IpWuCjSsRRBRbEEieoBsWfJE6enDPdY3m9tw3TYWYKEPB+LeYumUvSKNt+RqCtm7wN4LC4E1H
ilFFkb6wSZNLmrrZ9JDGd2T80NulOxX7Wf8s0Gz2GMGHq2s4bnOWAd3zC3y1ZxSfKv2qT4+h3Tko
/62NY4tuonq8T0qRPW0u40pG9veVc1PrGVwmHUDnctcPspNqV9EgfLhn6vtWNOySroHO5E1TjJHo
Wq0q2Kxw8IxXNvwUCQlXu0VmNfvAXn9FaYgtT4Tg7zcgZ7SSVutaaEOsYaJ+2ds+Rkn6gv0SYXA2
axZ6pNYThDJUV34wd1aAZJgnJzv1abkCO5E/X9PRuQy6vV0nuTgd0ccBzJJjnXtFeWzbwMpQ4iUq
cBfJxalEkc3z0KrAyKLbXH6ezXeEPOu9YU5qpXIgusATIIZAeFQG20TWg0/ePqhZ5V1eKnbhf6tz
aJEDDauFpAd3oA5aZSI/2SN8VCKHpKXTmo2jNQmetANpEvGQbG/Mb7Q3xQZLp3SajiCrUW9CJVDk
XRkLEgGbEGB5s002DxNe9XzdwiVqummAQPWgBUWi7cBwFyh1K4DZPGHx9P8bh/OsDfqRu75GpKD0
Too34cKPg9wOtM+TG+9RqJG6mNxxea+2zqU1JLdXGfpiIkKwegUms6v6U0IlL81eLFsEtKnbJ9l4
pj5pyBoMSIJsavUYDTtLdCptHhmr73PhvEI1K26jIfdKKypvZrXKqGMuZr2nujzvq1FTnBzl9a4W
opHq8hr+Yd9sxbBRuYYSLM4fjSgcojXFIkqNH9V4Pi3hZW3PyJzC3qlBFUie/ngZc3vfTpCcOwLL
blTIE1Qyln+m9AOZb0BHj84bQTZxe9dOMJxH6iqtjfoIMJKi30qp4rfRe4qBMWD29+JxTkmKSbgA
Jvf6UH4Y289x0t3MiyiRI1ovzoRHUNN0S48tApmZ2wzHBNQ0Ko52EB//rTZwVpybUjtU7Nan10EM
Dl0oXtDtJ/lKZ7MWg3mPNrTLyrB5YcdIUvx2vMwyJu9zB9U3IfSPZDmqGumBMcxJ7vSgXLGK8dCd
BI9cQjT1HK1NaVTMIPb2pH15sIJlPzjRjbFjKdjIe08t2Vo0zrba2posWwEYuudBwh4UquHImeh0
39Tz1QJy5oQYxQoXkKF7KppFp0W5n6PcF2zSZii2wuBsKazGEdT4DONh8FgRnuSm2B0046Mt/ja+
nQUuYvPUWuFxhiVPbVMbTClCFK2V/ZUaak4WBgKpRCvHGVZXE8zgsYAyvQ6YT1vviNsGLUaJeLbD
lD2/tZe/VXfOwnpMEUmaGZjdt85jDxzDHkk5POQFaI8XkjRvug7d0DRbRov8m0nYGCPToQ4dUdOk
JA9UroOkm2SnHJfMAbOXqEJhc9d020L2z1JRisqZcqhFgzLSBucYDXeaTq8tqQgSW9ld3jcRDGfD
s4lmpjYBTBHeW/2R2MdOdHZsr9tJEs5yQRw3mrUMCJmExzG5HZvpVuost7cs97IwigiKM18w0TVR
rQJK2s9XyytLTuCl+hh/ND73HgWvrP7ROsiCe7AIlLPnxmrjfu4QrSOK7h3F/DJO+R2RQZETaoJj
ePPVC3mX31rBfssqcs8Uuc6GEQIqda44+ty4tWncGRHq3Rb1M0WrhIIcyVhUV5KC8hnFEqjLpqyY
ew2WGbwZIQd0jt9JMlF7C7c6TDK0+tax1DGYQUOMThfRXjLNe3N7OEHxU3znaGmnKgTU6A4eciWo
tUMt2p6Rh8S+qNd3M/eMa/H/BLM4cxv1En6fXVfBEH1Veu1t0nvTg/VrVB2aBK6jr/mz6MFUsJgW
Z3tDnEx0HIAZN/tQf9LG2VHU28p4n58EK5COJAq4//hyFK3TQ0JqyvL4IwZQshda8PFh0AO799+K
4oJNl7JC47zygqRZLZnwkyoauiIN5G+T9WWQfl62dXaevFWPk0ycJmo2GNLCETKZ5TG1brVUceTh
GmzYWie6jm9eKU4C8e8S9myQ1kwgUDzhAtva9pdqwNCZKSG3k66DF6u1P6q6KJjbPFBXqJxGgoEm
lzIKt1KT/FpNxw+xFYsiuM1QZIXBaaAq5TQhDRbReGLVwOUdeRxLzMeL9/K+/1p/FWVytzX+96bp
3FGgkKJawhQyRfRHY8jHqYtQotL6Qy8Hl9VDhMSdBHiiWIidQ7K4ebWz/Yw8Xm34fS+AEW0S5/uH
rEPhpwWYUlcdk0gf6zh+/jtJmKQrl28XJgUDCCDkYXEaK3HiEffYzo2E6c9Nj2sScLky8h+8Op4j
LbVBa90wMnhcTMDysHae8dj40q4IrPv3sHEQNDWraDQgisXz5llDMWuZTjJEBfdT7JDhWyoKPLad
+gqD80SR1NkWBtFnIFIcfR1UlJGP9K31qB0xr5ONb0h9LXWESrHpmlaw3DpKVpSBgQi5d6smqZNo
Gfpn+6j9HmU4plEjMwYDJb0gp8c++sYfog4FT3MmuGT5cimzLJLEBhshnqil5bPRdq1T2XbhGXFB
Ayu31YcijhsntKxkF6NWWQC/aW8reE5LKzw4xEUpZV6sfbfLHV48A7Xd53bsXbaGTV+8wmFrv7IG
zO2W6EKB04HjNZw+6cng1NG1DfbI0byd0Bl2GU8kF6dCnWm3SPvFODqX+2xfq7WTmL6tCRzx5pG5
korTGFLlst2okEq1rysQVZrG3ux+XpZkG4OAAQ6PKfabgVU1ipj0lNrYoeWIKiatfZz6T5chthfr
BME5XbzLkc6kVgYdbCZHmbQXy8I1mv7Iici2Nx0vKB7+Jw3neFtrNLREA1So3NrDdScaiLbZ6YHK
qN8AnEIjk2ItUozlWp5md/7Jqh+KndQ6Ouo22ZCF4k6U9hVtEKfaLS1IUg5sgzCqKjd7Z8n2+vDj
HVtkIzeE3moZ1V9cVFHa/RyCJAMuMZE+29Z9tcT7abSfbCJsUd88TlZQXHDRNE3bZzHcYBfoDyzP
gfkenvn0iy4hEM2M2Fy8FRgXWSQocdNQE5GBU8zYjxJBfsj028b2Ly/fds5rhcOpOPifJUtnQum3
/6Qcit1IneVo7TCmfleJgkCRWOzva3eHOtJaVyGWNCnHckLDUTx+mwYRa/Pm4bGSilP2LioVssyQ
qhrS9iYbcFBYaje5spU2Pmq4NF+rwvyohVWxL7VE3QtWdVNMgr5icL6qICDkxJQwQ3JIDbyKS6UT
Pg9B+QGjloLiNv04Kw65lYPST/AX/zLspg9ZoXJSI2xHXiWVMYk88bXiuhH1Dm7GAavvcwZdFzJB
Pxq+H021H/eonJrLH4lWeWNVX6V5IRBHBMcdVbmJoVEKgyO0dozl65C38MFXuvkpz0XF2dt2sJKN
O7H6OqvIFANM3rWzw/jkh712xGH87wbQCGTjH/dAvyQ1Y6TgZKGHNNxL4JzVh/2MqgCMFBcc+dtJ
FjZbAEQomLLEF9FgSrnRVxrALPqQtdcSOVizCUozNw5vTQSMU361DLo3Dd579PGEy/mWFPNMKJ1U
RAHdYyrdRGlw+fsbiwheEs3C3AQ0ZL5p/wYXotZXPc5MO25St+8x5DamshcX0d6OtXuT2IJ4YOtB
bI3Ibxup9U7CZ3GIgkRwN6LktKs863nwqdO58VX7Mft4WcQNR3IGyB1vVTTWcUEgIomqKyW6R9/2
XdSb79CQMxjuaCtGuZuSGm658TCeGHy64UE+EBwBIGUVbNqGkzqD4g42jGKkoAnAElraTZLezIPg
+1uFpmcAnNZVBW1BiwiA9MDypcNe2VEHvNE7Ee+xSBLOyadNbNnlBKDO7h8l+qMrI0H9I3PY3B3o
TBT299VpCcqdahhsINT2UxldmzH6OYbc0bS/1DJmaCscHWSyFK9RODikZY9IMejz+Wgg+XpZmTdO
5TNxOIceT61M1fbXzmjgOcRAu0APCuFktO19sRRQSYJC5g3ZQKmkczvpGirfsn1THlRzd1mMze8j
2ESpICZR4cJ/vlp4kZQLqzBR8qaDGFI3glIzBBBbxxE+fsLgdh7DjeQ5Yhjgq73CU+R1cx2N7oRI
vfRxG00FR+2mm1nBcQqQq/IwVCbg6ulu+g7adYdmglcF0apxm1+0SA+bFMkYQ/fb9Kha//3CjhVj
EwvwDzEX71eMMNPjEvmCKWndOL8hZe4q6qdYRPn8h605ATFBV8aialOua0uCFNnNlDiqj5dBP6z3
eKkAX8y4V3rB3mwv3AmPU7d5jsZQUYFn6N+04nsuskq2t2+czGrhOFXTRiPG7QoLp8S2o+O5ln4J
42MkN05k5KKDhu3CWzCc2JoBUm5Ux58vXpIbhRaWKd5u5+KqQt9tihYa4NJZ+UYx0WuetbvK3kf2
ndZ0z4v5mtF36cnpF3BHXSovmEQS4hd0tUpf8UJiYYxGi58xtgu91ytDOVx2F2+dONqS0JhLVOQa
QX/CiUxne0S9L6k8okig7b439NA16QdLxKz81obPcTjBmqxSl2S0K69O28gZultFjh5GMYX7Wy9+
jsMZWqtYiWr1wElvpG+g+QlszbHA9NMH9l39gY1nsDz58/c96q3cyyv51hLOkTnLI8SkQ8ckTO2M
tVG3ogEazAeda+c5AGdqrRT3kjlZlacUbekvVesm1vJYVLJDMtPtDLtwrOVvpeLsLx2rqEVpc+Vp
ktw6WVqUDrpjBIYnWjrOwZtFRhdE0BUqSyV3QLY4DAWlzSIEzr9raKNQKqYWIN12Gq1wi+zh8vZv
KjiusCqIs0Doz5PC5UWzyE0XVl6nP6KaeWi+KovAOQggeEK4iNB8llXshRQ91kPqVvSu7iLBXohA
OIdg5ZMqkYFtOGiK6ORUYZD85VoZnDMIDTmXolqqvIV80bTFwaOsIZo2vnESwlxOG/LmXqnqlRqW
2BD7FkXY8ATd3nruPRbTEU/k3t4eU+dgnPF3taHNjQEwmtqOWnwf8QpQdU6MAhlT31/WtE1dXgnG
+4FhCU2F7VBKDoUSJKKR9CIN4EzeSmDwNYEsTXJjZWCK+VhXAhFEEJzBD2OYj2UEiLTbdfbeVr8R
YST09jA/3xLO5PMB1Y+pCiXLb6S7/pj5xTNyCrPTY5ySel23rihbKRKKHU2r0Kurkjwfa+yLZe2X
+slAl3knCFM3ro9nQvH1vCbqu1tTx8IV5CiZV4PyUsQHMD/jpelgKNd596WL+/ccbCd946OieMzV
yI6BWQ93k3Zl091lfRasm8l5g3hMJ0MZsVFT80qL5wwt0poovt94nDxfOC4uiCx5KosSm4MJcjs5
UryoxB08LO/1mfp5qV+NuektXYj3Xg0DP/CE2EdHPTM/lmPn6aUoB7sZdq3WlPMXDdX0xcZ4Nq+Y
PmvWlVGiomjyUEh0eWlFTpDnl+q7aqyNEGKPD8kLY71nFdJoZ538f0OeLfBMJuc5ejuM5xkEIp5F
MkeXf9jT98vyiJaN8xtahQm+fQUAu/46fqZ0dNXQk0QDt0RicJ4DDb5lmqZQyK74YJjXGn2+LMXG
a9e5MnKeAoNvQ0tpsSvyjt7I7v8e/wnKUkfPDOSPovagjVK9M0S+vKte+mXoLSDS1ymwf+p+eif5
GDyY3LCbofLSueXOPpIPlwUVWDZf5qXrRbbMDbYrA3eoUVtugQppVeQTmX94ExefbIkv7MLTYTd2
GWTrXjsv2edB6KE98uHXhFpPxOop0A2+6Zcmeav0LUSqjMHRpNqp/vsknfOtYr9gfYygCbQBiTbc
LU0dzTrG8kH57y3S5xhs49YYi4W32AUYA2okavq5TZ7RBSWIJEVLxXmDpbSatsYjlld3szNkqNiJ
P13WL0HUxVe1pCP6busWhlqnT5FWOX36VWlRMpA5cy04pIQWxDkFY5xCUrOYNT8wNhlyN3mat+zp
Prkht2Q3HFlYmX29LOBGSv98ozhPoSxmCAGxUfJDeWgfGQMw8xLgXYxAVBJ5//1h9wzP5ggkmzzK
iJEwW8KY7Jw8q0bo6BgYdVksgWbwSYdG1aVWbbCW0fxcW18VEVmb6PvMY6zUWyoMqctY6E8SEBok
oTOFL5clEHg2mwsn2klVq87GOvXhx5R6dXtVaf5lCJEQ7O8rIeYmz5RMgRBDiwGuRnMgoYisURQe
8C/Bcj2QrGQLZTwVL+w9IsSQBc1w/t2QBdGicQ5h1OxcwiARLFr/3NJnxfR6EUEps4cLZ4HNBQiG
GbZW2EGz9B36wTDmqg2kXSd8XBGFkzbnDabZbDL0/iCcJB+Vb/+0nkHVjnZyM2roLZE92ZGE1ikK
//kez1wrrUWWsF9zckCSYTSPM9hxlA8D+SGTHL3TxzR9R1aU+QT803UZ2Q1+uKQ2jSAILE0oSVQ4
4dB9nSguVIX+Kqt019dR0IEcxenizsVMyICkeZCBb2Pp88Nlg9gO/k6/g1vzPJQLqWT5L9maPhWz
R9r72TIDZWmCy0DbenoC4pxu1c1abLRG5akYtGrT6zQj7jJ+uQyybd6/QVTO02rUTu0Q5IveYjyS
LEYj+tNlAIEUPK96gl5+lcYAqORPlnXbK7Gb5IKk1x/Op5MUnKfVu56UWQfdmE3PciZvRNGn5JqJ
zwpZQVuzE3Vg/sFlnRA5z5ujodUkDbSgyd3ZcMoDYtmAuHJ9YIwY5U4TaN1GfcKZ+qucH5ZTq1si
Deto5z5rvAPhVXIbN8HkIo+wl0U1SEI8tq8rv1/bld52CVKVlKDSg8KH2Tft6+SrYMkTRbMCk1I5
j1xmbbw0CravTYlrY3RcTDOnkm7l5X3B4GnbOMfcpakcFxq2jaD9cynvi8T7O3XnvMOkysViVRAl
16TAiL5IcXEY8v1lEKG+c66hGAqtBcsp4iP0yOCIoUH4ifjSi4QQUN//i4sbM6C3B9rvdeOJyswB
k4SlGmKR+qBfkWD4Gn6gflx41SG8Fo+/2o6oT3Bc9ncBgZ1EMXgGXqmrwBwwudMEvzFGn0p7KB1Q
074rFDwBcg5EVqJorhPIN9kH3b5NRA9qAi/IEyhLTdmmUgm90yN63bWFnyu1PxSitxkRDOcklGwo
ylABTJbu0SoWKf+idIR5tkuqwDuGtk5yzH9GLufqn1nIgxPCC6GRlV0FhL5BJBLnG6ZCbUcaQ6Sk
fw4tj8Lvjf+9P/zMt75plcqkpVfZkd5ok0dif+mep0ZzOlFd+XbGhYAZAwVZpvlmjvQymFVf6QBq
/eSRlRAlfuzlH1lveHZfg49vFr2jbIeIK0hu/ZJS68dKRoiYgz+r7a29UYJIR0/8LrECgsoi/CI3
6aKvfa4+lRVet3tYQS5dl6i173tdcI5txhurn8M54KGrEX2nsGyZFgdVCveNLSJ12vaOKwzOBxvJ
EhkFe8eLb5Yg2dfgeLXcxl8wtK1xxeEw+9wbg1jBcc5YNaUIo16xqfl0PQyBaWAaQRi5qEGYjRZB
yIfLzl+wgnx5nV2j99lQIV1Cj4v8IQwF7aabBncSh3C+V1dKjAQm+H6EMpcO3Mhg1hR1Xopk4Nyt
JGlqbCPE8OTMDqZ58S1NxCyxHaGt5OAitMgkfd0V2JZSc80rdkJKbh+0qEYJ7ABEuP7fbQsTeRUv
FWpZlhaGFnlRqwUE/SLhIqpAFO0M+/sKwpCHMNIrmDJzU3MI/17ON7r236d3wBuuFo7zGHI6dJpk
YXNa+3rEXMhBEK0L7IVwLkC3ZTOzESR5KMR1TGtwpO45ib/k86M2PtNEUB4oWjTOGURNizKFmEkT
oyrBSHoHU/QipyWKIAEs0mnODcxxphYDC5grpQLvVRHQVJQ/vyyLzQ8nTheTgOqRmc3wPKa7fL6L
RBViAueJeSDnSqaVZZygcw+h152+I8SR/czPdvL3YcSbdbMjnihxfnndbJnzBapa2DEql3HRMMP7
utOuxuXnZdMULRvnCdIcSYGInTmWjpnzZHFb6vT06e9AOPuXZ0InOgFE668jdFoVH+P45e8gOPs3
WUlWyuRIoy9WfqtMn03jPQUqv20flni++2HW222ENmsvpEcylU42fbssw3buaIXAWX/dV6oSsvok
+7Y59DvpGO7rQ31XuqJGe9Guc4Y/j2NGR3bGlM3tXFKHgrdX2EvNrOHPZz84Qs7XC2QFTday6Ep/
UALNq3fSS4FJnOj+CETzOC67TTRynUOVstqiqhJJN1pFbmTA+xefltYh8pVl3+i9iIpEYT/9gmi/
EgSr0yYmqHekMURjwxLRaI9GOLTnSEfiFjdq0O3y3XIv79tDimzHvLusJYK9+3W2r7BJIf3/w1CW
fEy0a0q/tc1fQnBOodbbLFOZpk/JZ0N1WPFCVfuXxRA501/3gZUcLYbylI0JEPrKBiv1u8olrvo0
IRJF+dT7XgVPtvXrLrCGK8daW1hoOExPVLoxTFcgD/PFl3SCcw+kV2ZV7uGrQSf+qCLjJfn0Ov45
/BpPbMt/C8f5ilhZbKown6ruZjfao2x5D1X/xUSdBNLNXwrHOYzaCo1sXNjqBWHj6P7EqK0OU+PI
AYLtoHtXueFqtzjfoRjlMKU2FjOzwKI6FB+qbBaEWgI74rO73dB3ZTUzG5bSF60x77JZfzY1UVmj
SM/5JC8ZB7UbWL7GcBgPVPkkud9MR3HrgOLCJQq1RVJxEUOl5FaXGJBqiXowpQ8eXhtu0ykXeAih
VJyLyFHwPMc5pCJ78sSsN/aIG1WOiSsESyqLun62c64njeBzvBWlVZawq1fxwuDIUX9aXMPFoB0h
heD2QzJYYcDxjqkkb1h2+9Ye7Z6V17WG0/qTlxV4O3GYRWvH9lUO2sJFDukqPBYfBXa2fWaekLlI
ScdcnL6V8TgWqvVrp6VPdhSCQ3xMnZgsx1kZd40p3aTq6DRhvgNb6aPgB2yfpBbmTWNqMnhPuRB3
luUGhp5Qr0ARbuVMFVjno+v6KvFDb4gc6itXDZIFg6M6MEz3XbXM5ATPqW9qxmloyjHFNe67jSEc
VSNY4W37OAFweqsPYA/JVcgnFXeJdRz72slE1Z8iDG4TjRT8YWmEN2e5oPdFo4GcRD1gFPH7joCT
LOx3rI60aiyHPpnYYnmzH77ET92ekRhpLv0sfRKFjNtXkRMYd7xJcP6RpLOFUzsXxShS8SRQve0D
9ITAnWgtNepYYQiNN+YOo0/MMPaz+IA5B764F+APHuwExx1p1iyTRFYAV76C6gdsBvmTdcyd6afs
FQhRRev3Bwd2wuOONKu2o0oqoRXRjJEZ7BUueqb+/Lr4/+LxmwW8b4OR32D8m8SkLnrT1AAbguLY
7yY0V6SPMkxWdO1m234JiPMXcTYWkjECqBsJRud45nfSak4ffxYoh0ggzjFM4YyX7w66vti7wXqI
6HHC1AhkY5xFO4bLwVJ38iRyhswZXBKOcxZxNarpTKEi6uf8QEGnyCjC9Q/DlXYFKu296B2TKfgl
OM5vRKoeUlnGWmo4d6h2n6qRV7ideS2Nu8vLuYVkyejltlViK2+IqEF9MknpjGPGwLEdjU4p3Zog
rNP7q2gWXSa2NGSFxedk+2Ie8OqCw7Qn6IYfpBZjGLRv8ggeg6X6cFmuLc+7xuK0sSjNMBlZ8UVG
h+tWTQ6znu2WWcR/tuUL1zCcMqZq3YE1CMtndo9DHjmhcL6OCIHTvD5dSBFqCONY0DhA85Tr2Esw
acZ2lC8sbiwEme1Nd7iWiVO+Uur/vzmGcV2BpdTF9GXP9NiNgtE01wK8rThjDcedXWPbL+g2wxLa
A6b/mdcK7Zy2el4Wt5J3Sbe/rBdb93ULYy11XbUwxJ7nKY9x4iskiii7m4F35Z/GYTHF/7b6nWC4
IwUpZ6IsGoTSrC81knUg1E7G4LIom+9ka1m4c4RkTa6lDWRp/e5m8TIEZur9N2OHUgf49yhYBEni
P2jGb6n4hgZEhHgpoABUb2nigAwyiO9AEq17rdffVJ9koR8Uici3M6BgpUUWHOsIIjxPgYikDxI3
f7EeZm/A0GUM2n1PbcJqVfkOhzqSM5AtM33M9lV6lKr7THm+vHMC7TA5m8b800yjTDvC2imsl9Lw
mli0V9vO9rRXnBV3UQhakBIYjCN0/D/Srqs5bpzZ/iJWkWB+ZZqkZFmSvX5hOayZc+avvwfau54x
RE9/a2/VPsnFMw00Go0Op+9AMfRg7vlJ1hFLVI7NE5i3/Uoljte2tcKcYxktqpgFIBzmVBriJeZ1
TCzbR8P9avxG+sCUz9/nUl84unOkNVlmaQgLWV9S6y6mvv8LFT8DCK6nNrVVyBJeMxJwBup/WOrD
m9Hlg72mD9QjfTPxfCmQYCjsuJzUpoVA6ENlO/0rT3dz3wINzDLu/APv0bd8mXCithXwLKVgOeJc
7QYlBN2OGiEb2xbe2qg+GyT3up4T2iD6nmWiNUutAyYv3Rx9fFQjH7Vb4uA+NbTrymr46t3yOaXr
vnAbGKN/qizoHPZmtvRit1Thum/mbtVrEwLZc5Dd1cG8X3GaFt6iA5V8oCq+fmH+fuyTWBCTaVau
tgO0scGJRWqJz9dzJbf42H00zEN2eGWpJTxCQjdUwXBI4ZTUpoI1ze3Rz2zbq5f+0azWj9d1g4IR
LEWY6hqSwRBNHU8T+0vRUjc3KCNIKaBgLvKoyWpFhiwdQpU8tlz41d/RLs4xDNzpbpgHB+pA7Rol
mWBCShX0ETk3IZiBUyzYqP0cf72+eKQiCmZDqpLE7hYINqC8iM+bVh95ecxrGw1ZXLR9lZy1ULAW
a6dmkT5zMEVzlk9yrTth50vUaHtKKJFMOK/qrhz45dFhBrCCEQ217CQuHiSBvG8+UN4MsU2a8EKQ
o2bs2hhSGf1nA0VMuVUEWlESJpBCESxGNgyJ2mrc0nbHUd/VyjtG9Q0SSi4yB1vqYiF6DUFw4TtZ
/CzpwXVtowAEi5B0PcZqmABow/t52UuZf/371CUoErQ2oMDpZ67N2k75OHvlN7Ag+8qdsht9A71o
SBTaB+rZsSkUZothWJECKkuR5AUMNhhOP/GEumYpRxNUP6dc0om4AQUirFyWGAbGtgBk1L7WIFyh
Vm5Tuy6E4H+/cIfkTsnahZchoMXFKWPVm9L2mOr/nVEUfG8XMIIZLcyu6WMbMNqwgsoZ81V74phs
hiEuEESbWYzZoPDS9EqbPGu5L1D0Epk3rFOc2Xq5rm7Uogm2U56VwY4MYFl9cpKrk94gN8Jk7zoK
tfWC0ayHGbM0G6yZjhrqrLqptafrAJthxB+7ghc0D5RdbH41TKCTl3k1LmeQw0DYXX3SP/Fm4Swg
/dSr4gBMsJZKqURsyrgK7Kyj4iV+4WaumWIs/IKmnXaHn0G1B217d/8qBTAF25mO4Ri1XMDp+EoK
4cWB4XVB6zcHnli398SC8u+JUbfLBVV/XtBEjcekq5FYaoMecXTVi47KY47EZokQH1WosH3bXUjH
V/xi+7B5/18JZfzTqsDn8/Wyu9xXh9eZ04R01AYKpqKLp3CaeW110edONb5n1Lt500u4kEcwEiEb
W2PqAJAiGdwWn9QmCcpq19rf/3CbBFthNaCy1moAtYrH9T7yk52sYLaNHPBpTtRGUXIJ5qLvcnUY
uQ3X7eOaBsz6u4bbTzk/1PYI5kIL2x6s89B1RSoejNI8qvrTn62bWBqTxKq0RHzd4oN1bN7xV6ay
k96tfuon3m95V2dteDVeF9odVXqedlzdyulDXQQRAmDrREh01ZCb8usJu8DQMC1vqBnWrG2l2M8S
PbCbMvXTdtxdXzq+xVcMw6uhugBaRisvDL451pIE9Rof20i+mzDhKCr0Xa5PzmyWxNOFko3rywWk
3SqsAyk+LkSzdqbZScq/DN2/LhZlYMVKGBvFUouWAGQMFt9A3CH0tANGQXj8XRm6FAMpdWO9Ztsv
hEo0swttFeuYH3pEsrMdu7ec1im8xLOJOhVq/QQjofV2NEfcGmVo+7cQmdQKV6a6/7cP7WtyHCx0
b2bKGXZflUoH576Q91n5rCcvxAZt30hnAOEGzBXJkIwWAJ2vBOP7lCeBjgjDY4ycdKDu+O0lO4MJ
19+o2saCQDV/LKuO1biGqbl0yIYSSVBsaQmHcUkYzKnyyo1cwY+IblTEc3mtFyXTL1T8LBQX+kLl
MHaqLAz+/tLrW35ZzHt2sA2vYo6CihEQb7oURzKlFMI9OGigsQ65UmSr5JRm5w5UXwC1UYJuWyZL
LImTZddq75d15ubKfOhUKjVIwQgXX2RobRJN2Kmol/A8TiO3nquXfhkO17WcWjDh6sOYOjVuG4hT
6eqHWjZujL4hnhfbd/gPLRAZVcIoDXnEHbcRJsbp2rOSvq8kjN6bqANLrJlIolJjsrgl9wAajmoW
6NwxN+GgWN4yB3Luri7mSbsJWdL4C2fyLKBgKKpx0Rerw15N6d442qfIt13dBMtrcajv2t1/n8fA
H4RnOMFU1HXUhvMAODUuXC17GGoU2/4Op8IliGApenRBoVcEUQGdvSTL3W+1AaIuAtOXFcNUTSbo
3VhK01LnuI2yLkSVkXaw0xp1TkZLXOW/2JwfQGIYnE1yqSWYhuW1UmDtEMLdaYf8e89LJv8XYqdt
HTzDCU+1Ia+tRMsQRtPt6bPURqojN7nmRPJCZBG2D+4ZSFC6OLalYYwANHWPeu3Z4+ffMQzn7wta
tpRgBMEsM6xb865MAtYSZfzbVuH8fUHBqnptRoOHndSueC6q6jCE7Ekx1psqUwgobpLfepBnKL5n
F9cQyszmqechtDRbwCcs+xazYLLXQIvjkxkZv/XYO8MJd9BqTRm4QKHaI/tu5n/H/33iLD//5+8L
N9A6hIaVqRBnwbBKlh/HRkUNB6Fe5LkRLiC7UpmF6SVwr9qgPNSoubG8dHHK73LAPLo3jcQTDEKz
WvZi86xYfGN94vxrkT8iqvaa3OFUtH+k3WK0W8lsqZV0SGdUlcsJi5WVuPV+4fz82CYxxF239toz
UGt61eLzUenGX/KD6Sq6I+3mnezkO/nxukwkomASMJcV5bn8SPWe/rV8QPuF3+8xtTE79C/MW/Zl
SqziL94UZxkFI5HPcjuWHDE/pN+y44hydM2ZPPUFkQDiEG+n485qrwkGQ1PrvB5qGKSeX+3RHc8n
RT7iYKabHWRUOydkPwullGJsPJ2qMpxDyMfsQgY7uMKctu56RzdMv+5QEVmr/hom31Z7cjM0I89D
cW9ZVLcjucyCRVHqUFbZCtGjpo7dck0jp+/a75qc7qsBEcep9LNOd9vxy6it76VQJqqEyHUQTE5T
VvJa81sN8zJKzed+VbWzvF4/LbAG/0PEkyvOFZOtCdZHkqd1xdMB1qe7ab5zGjFOXcIahKj9EQQf
NJ8DKaNggAa90LRlAGRlghsvO+I57kwf88+qy5/IlAGiDqtIUTz1qIWSuWrFlSMfeTkPV2b5Pksw
qoY3c/z3wYa4NpgCk6NoCpPFnlbdWIp15RGotfNXhLgs17CD6xaI78qbXbuAEHYtCstuVXm0LkOu
0iwbZ+lvq+62Ve9r2R+oKS78wF9DEzbMAjeaihJKuPuJK1fPbUV4QJuu3A9pMFn4Z7fBAIdUNPGu
zwa9sg8seawr6o7gFvnXIihiYD9FJXdbVIDQ3rGjHnS76HbEO2W4iZBGoGqEt1XuQiDhflj7zAQ/
D9DWr4XhTHfrybzrEUZz4z1YLT/lLsX1sX2mLhCF+0Gy9alkPHfVwGYonrrv98ZT779OC7mleIyv
6wMqC37er35Q9Q6kZtCH6pth8TD4y3X13rbDF+IIjiSKM9Z04dvFXgltxn0XVIfXcj+SI59SPsHk
5wpmntY8g9WCKk17SItj/TvUlmeDoMiCUR8SA71DMiCMd2Hzea1OjOryIPdfMAisBzcYcqTcI5kQ
4+STW7WHATkrto88ikN1O5N9sT2CQTCnTLEWbhB4CUP+V+nNJ7VAr8zqtnfFU4iA03TKqFYZSkYx
sj/YozFLEVC1qXD06bBgvNmEEa7gh1rnF8NT6m/LfLTavdzGv2c/0NOLEnL8J5Yo5dJQSZOEe7nx
BxRtZD6mJN1xuq0iGPYUFfn2+TqDCecrTo1l7kEP49npjTXe6tqROF7bOn8GEI6XnWUyC/k7jQdc
F3f2mL/uQYQQosI14CWA5W5OnajyruPyo/TWCJ9hhaOGHjN16nmCITIKV2k/NMmNOn4uiy/XYX6h
KGcc4byFXd2XGieo6hsP44x4a6obx8GExBknLSDr86j9Eg5fvMpGZHDl4GVKzFf2s+loT3oGXvfQ
Kf3wLk49asY6KaRwBlHcDeqKCULy+nU+nHTca4fZZUEV2IffoR802Y8VFV9xWV9HQ8ILF8Le8lo2
BEvUPSXDcri+c8RCii+5cKjBy8EVX5kC2dpVvxVSvhBDuJdBaKApGIaOV1R6k0x/2emHWPtwXQTi
aIllSvoS9YusAYKhrH/0yvJkhcQx4up75RiJ77O4U6ap4AEDTDf11P6jpXSBMn5tpqBJ3/2ZNIKh
WIbMKhb+HtKqHtTj+fOwvi+S8enPUAS7YC9hJ5c8C4hZhHJeOFXnLdrq/BmIYBTyQhnWmBuFwXrf
qEFY3Zrr7joEtTGCHeiqKcYIX0BoTZAoB8xJdRNrlzG3tec/lEY4/SZqdPskAZRt3afl7WLf9lRu
8fU+vaJn4sMpV9ax0jgTo9p6Q/vYWF6ZgQPGPLSzn4anxH43JkThO3F6dCGou+hSZde8EniordNq
JvukMz2raonV29oosPoy00LTs4n+mJ8dWDtv8jYZu9pT5AdNOWnlXRYdVkN3y+TrdZXYdJUuoQTd
ViNmqJHW16AzXgMwdd6Pp/BbGGSH0JGOeL953QnDpwjQLTt6CSro+qookWWWkI+9W2MPEyS63XzS
75b70bc+6qvbu/UzqS4UqKD9ZVomMiiV0M13X96gesppXDihnlU6U2AE6dG6o/wkhX9S1NBLOYVT
EKI9IzMbyGl96r38YQ5CvH3AZnfqj6vLM5/aVyRc0c1F+aKErGKuY10b3Lw1dlXtT4bha9O3/76D
lmJqiCNgGizYAYX3nJ2YsRSGbe0tx/Qp3DE/OSIBeopAX3aPqEUwnbrFIzD5N4XV/AmTC30RvY+N
aAwHHZjr/YA2g25nPSiP67vigBTiXnsk3SZ+mK/hCadQyvTEtFLsHoY/O+i2dkxE/sLcWeSDNfhR
/mmUXAshL5miXtzwQ38SVDiTihUPhmY16Eyu1CDO7hF4dNQGLLMrUZ6xoZ8/AQnnUJsxtFiuIKGm
7CIDtEOq14JIaUKVi+bOVHEVJZZwABc5aeR1xv5pSFfEE8Jbw3NavJ9mQqot1/MnsYRjN6dszcMc
YmGcNYgi7ue5cUMQRtYHE8OlEPJ39RSDbI6L5raUkBs3xCW2OA1gyCKMzDEgZIZZu9kX1PfZPREA
pyCES0gpUjaYMsQbM9kJ04diaR2LekNTIOznw4b4sjobEeRow1tdvVf7G4sa6ENBCDYkjdXSLvkt
kCXMsaKXNrqVFZ8wGvx3XjnElmA0NKNeijgGiKw77aHDEHD5fsTIGMz2/B/IofnXrqFxkS9MlD2F
NitsrFo1PrfZkzk+EuJQAIJpUGWzNTpudw3TNf8hvOOlO3nrDAFotYYbHoT6jTqDn3RaMBM1aMPA
swZ7lEpBp9z2083UEy8rShcE28D0Iq4xxAW2FpnZNJuccbAPzKac7Fe6FHGDMMSMWSa/tmRxjMbQ
FROLEpm7O2PlRKh0Wt5ZuL7WfXSLFrIA87+PYewgTIN5BC1aW6nc3Jaglz9AOFf2nCZVkS+4OHXU
bCRfJ/ayqkSWhsIQDtZiqUW0LMCIw9FPoiyYqhEsbHVwXRkpGOFopVakhPKAtYzQKQDiRfQgr9Xz
dYwt/9RSZQVEQyYaRJg4vkEbQ1MaCyjGYLrRS3nQA+62TZNjZo4xIEOiYz4p5q/613E3PPBLWJEk
QdIapE46wI75jdY4c3HI2EtmHdKB4i7YvK0uJBQ5bKVpnHo01Nae+X5EvqnZtSf5G5I/YPJCeWFE
hQq3buFLOEEBNUnT5aLhcMV9xnaNjhLAJ6MgdGMbxTJNnTuHb14wSm4lVWfWtTcplhPeltHXIRud
duid6/u0pYMqs1Vb0RWkPsW4Z5bEq2bYBQyu8leifYizfRER7sSWyb2EENQ8MQq2pBkgeiM7mObg
wKcnVmtbB1BHwdDehyfrm/RPFBfZrIPYpEctPX8isNTBLYVp6jwgSI1I2pQIdaS2rakKYsWCPZ+1
IWZ5C+Veq9opxg94cV3fla0EE757RhDMeRLnwzhz76GYvPUjZ2qJ/Pakva8SR/uouj1ZCkciCj5f
lJVNttpQ62Jx0tGxjuo+DtbHFC2MrnRE6XsQfbku5KbqaYaOBjXT1mXxCTTr6dyzDiq+orWobvwW
Jc4ZNS1kc6t0vLFsnFkZRQ8/OxTaGmezZs14KavpUV/lQ2NRHSPbyneBIWxWXqemxlpgjMHk82i0
9dQf0fMX1Kg+X99fXzW+D+IFrF6ACftUR0uJSlOANSxLjr2M+ju1gPsS5kjeSmNkOrKe++OQ6ztM
3v5wHZxYTdE5j1RWDmEO8Eirj/Fa7sPl23WEbT08y/fGwWi1nBX9BL/ZS5/4LHmMdolRC4P3vi+f
1IffYB+1LtbTEsy5kff5sCrAS81DrGLaRBBHhHXaVPQLkQR3AqW0cpqNcCeKGhQMMd41o3wE7bp3
fek2r9wLGL55F75zWw5MNRg2R5JG02lMey/L6tFAXVuD+g+nk5r9dUBKLv73C8A8LcPMkCDX0DX7
JVV3sjV78TIQclEw/Kq8gOmKpZPQkwWXvUvcRroby8q1QiIQTh1icYpXNI4ai7lfmWKOAOdqW/4a
OAkDjy+hwkz2/2ztBJsRztM6Gx3gZoxxw8ST5VBT7iWlD4KlkIciLNUe+tCi2GqEjY2k99a4N+Y0
aDpi+TbdlbPuie4euBUMeYpXmFnQVwzfFxaD6fB9Wj5fXzUKRni516o+9BIXSZZ3Wv132obejJSY
/Pk6DD8pV2ysLdgEtV/Lpou4NMZy1Kp8lzUj4XcRZlzs28bIir6pGJQ6Knsvxa2ert5UZZ+HdXW0
ai0cy4pfWp39mSmyBRuRGawPVw0LqLdepz20Ze6iWZTQ7c1dMlRTV5hmGfarib84sPMw2dqiQbZs
CB/n2PDxD50RowvKLifyCRSUIE8sMTls+TIm5d8p2gF1C9VRT635cl0hNk3QhUT87xcSJXPRp1OE
ZetMY9/KtgvmmaOdR4Sl28rIWOBo/bFyXNwLnLVo5FTTRoSdxxPauQ2Mcy+NzwMKi/LkazqCTCe8
pWPR/P55o+4XqIKPlCmGNZs1FrFHrQAnCwJPGvrnNDDf8tg6VV1ELaZg+urMavHowGIO1UOT3fVR
67D6dxyVC5EE25dFg92jVp2zK37W09Jd899xXs8AItmyGduLCmYZaATmsmrHkDmFRoQpt10hS1MN
E/wOpiJS11qd1kyRjiSEGYO1VzuC9WWH4peD+u4fkmqqy2zL7GkMkQINCqjbsqDlLKrkueoU3El1
7VTG4kxUfp5CEPSbVVW9jCYQVOuzFX1N0uD6Od0qbbY0GyU8DFUAhi42wyxlbqjTnDRe9KIOLuKV
Due4lNzRNVDKhOAeXW+/pc4XkGKqSIkbS18rQC6G5VTJRwlDAqXp8bpgmwtnIxqgQTCViTPV5b4v
41iKG0yXRXpheh//VnJIu0AQtkbLilYrU4ih7Vr1Jtor+9DLnXxCO7oJEtk7eR/612Xa3CxdUTQw
dsIzRe/Sz9bOwFVUgWsVYbYb/mgv4OwXbnma31U30lHeo8+sJm5dElKwPUgVl82QwfZMeFW4nHEI
/bSHdTd4q88bUpc9xUO5tXOXQgqWaBhDqZK4V27F7NFqm79iphLRAgJCLN6p87SHKQKErHXv4rI8
9owasLTlS15IIRbuLEqDZzx/4lrlt0l916UpptDeo8pLb6npfBQU+1krCim3pph7D0aa36F/Vx2/
DnK7r9f7NfmNOK8BH8XSmYExs+Jbs1Q7Y9DNsETSjuPs8s50+oEIf23ZB8RdVZRTqoh5aoICzE3d
G02ToChOP6nt7YxbPG+erx+lrTW7wBArOVTWz4OcxejsN0K3lW9MvXQa+/MU3fVkQJmvv+gtXGKJ
Pnim1GvVQ57l3eCrwbBD16GJ7AkvRUYp6rfrkm3p9iWaoA3zkFUsVyFZMxZOE35SI+LwENujC49z
HTOQpEQBgLYeeuW5iXeYMHxdhq1qZ5BI/lABnQt54dbFk7badg6M+BDuVA8NHzfda2F6/juDcH6C
4uJeQCVNAzaLkIuD9Mis71Id1ARU39zmY/lSIOGySBSLT2qEDmSLM/i85SI8WN+UXfiRV2BSfgm1
RVz7L2Sa42w15gUyLW1gdqe0flhDIpSx6WtdSiRcDIvSVa0aQaLOrw8aZt8UrvVNc3o4DZxDQiXU
mlxBwSqEpZHZSQuZBuO1hDXxMV2leHXtSn9ChTOh5vz3Xzm1Iuct+nFmVeentrJOff0sNTosHZxW
ZfUUI4gY8YKm5BMZb6WprcFqCfmSxVk/csqC8NAWTmq5/4TkqWITwk6IdLcRk8Y8iSFfpCwYN4kR
pXPuXz/Gm2qoKqYOxmVMJFIENcz71EjbJIVIyq7O7q3oc6je/0cI0M0ylAXZmoJnMxIyP2t63c+l
3mOisFvY0dOizZGXJKVfLeGXP8MRDBKEA9XLAhxQCjitBuZ+LXFLRg7n5HfBT1onyCNYozXKG3W2
asPF/FtQUZVeeJge7B0ioAHFNf9mdwQowSQVlloqTQKoEhhJ7oDeL1OoufRv7lkBRFCBNF6mVFKw
bhYirEoe7ZcMMz9hbOtbDKpxrm/S2zMkoAk2KZviBi0RpeH23uihAtyJjjZe5ZzIi6ZNoUQTDFIx
mHaOXLThTvrHSfdWo3RMPXXN4S9V6v5QMrHTox3HtZ9zrCPmAvCB1qCWqP8lCuYcZStlbt+Yh5+X
8vWGvrhCSrMutK6EdAhKvSiB4a778Fu1M0FAz1C8WDcO1SNGrOfr5l4gMskuiyECosRuZuX9CKK5
VXXD1svr5+t6Qmi+GG6b+qVrmQ01WdvYG/nMyzw9dPp/JoQRllCwGXPa5gwE/gaIYIIkYm4fm8Qd
RW2SYC2kTrF43zpUMEkcs2qORqi8u75Wb+95QQrBTAypPC2micUCb88crF7srh9mx0CoEjVNvGJl
pSZ/Udsj2AyQMpg6+uOxbuXfY9L7wxikyNL9oVyCrUiaLizRIgj2q8hnOwNtxUhDenG67zzOa2iT
8xUosQR7YdfjNJorAKM4dWqGZ3T+UVmopy2BIobZkFwqbT3D4qmZO8cKsktHvSFHz22ioJEXKWJD
V8D4/vO1a+djxQaN2z6QzHPqcjvB4o1ueL/6ql94ceZkHygDQYEKC5hNKii4dYA2+ke9+27lwVIc
CK3g2vzm/j0LJnp9mCEb12vdGq5moGCrPmBopVu4deHMX/KT/FHDrJ4MLdkyWaBOAQuPRAOsN2mE
aYjugMEvoGyodkvqlO9jL/0ygoiid1vUBN3mO8oNJBZVdAP1ss9ms8WiFtE7u/87U280s6TOGgUi
eGksixYzLiAcH6UGciyvRX3GuJee/yFszz9FHjUai4IUjG9mdlptdRyyu0ntQAkfdKqJdds0XigL
/w0XN9Zg4ZGq8lOgq/DWYODv51O7V2c/u8HkPRQz9FRUadvDuYAUrHGiNpWmxxCL7XgfHx+Q1QXm
Dj3bIFGjavrfBv+47b9AEyxxg+GSeRU1hitjwiTvqWtjBx0MB/bVcjhkeWs8EgeQq8K1AyhYlrKe
O7WfIOBU+AxFGvwdhLmCQ+5GDJ5HjTAn9VomxRQMi1KpY28vEFNpDuWBp7LZA/umgfMahCItencl
j2xP33T0z0v7hpmsVLQJkXA8KG7VoPSa57zDqDPrXvXT40hpKl+0K4sqspMpk5GMGjcuzLprw68g
kXP05b6VvklwXW3quG96JReisZ+PhSTVqx1K3KQ0X5X4Q0g1uRBHWyyDQqw/mmYGaWYZpJ9Fdiya
yM27jFJFSg7BhCz6HJudgS2qs8C+V4LYnZ7jIHxqVLd8iR9TKIZJ3T98ba7tlGBS1mHQx3oE5r9U
+DIqbF5LeeKj+kCF2ilzYgrmROtsjD3hmj+5iuom+zywDr3TDK90dfE76gbnB+madII9KUZ0Scgh
4BhaP/C+8KvwUbZ6ZzH8cjyM7RddIRaU0hXBnKgxpqyEFhDjfnKkHLQgy4e8pjSFMFqmYEBYFiMN
xVHyG36/od15b4ODT3FBnbizD5RdJoQSi8rqXO0rNFzBdpihG05ILljOrAaEJSZUUYz1W33VxZYO
lKkNjCPmraKF+6DueM3/IfxQun94Y4t1ZZJUySZC5Yab5N9zba9i5HRsEJR8hAJagiOSx7nZ5eCr
drv1oFWPYPhBQby1QiG1+zZ+7if/+iISJkTsBSmLaB2ynBveLljqT3b4/fr3KU3gf7/wQFYjX2XG
3dUVjf22cVT6zI+Wr9dBKCEEIyGl/4IwaXJidXSS2ruOwL9wxS6IpWTFlIVdlEKMoQ3G7ElvTnET
9AV1TLc1GuUBhqJatiU2uebZWmZyhRdY68kuc/GS3Sc7sAUhjZkE/53F/tV5OqMJy6bUpazPVg6h
jsbOThx1L/mFjhLr7jDuEi/yIqqwf1sbzoiiee3A4mtXePutxqdyeJ60+254ub5T27pwhhDsaaHk
ij1MBd5g1cOkPkhVcP37/Ce+1YTz9wVLGuphFLUg3XZb89kobzDqs0t3enlX2ERcgwASixBW2wr1
lgFItu9KcKVIZSBpCp+p7OQUm9MvrtkfUonjqmbU4cuaBbBZcUD9+Nr7Y9wkoI7jmkf5s9un6YzG
j8GFUSjjyso7BWo+Nb3Tjqhxxqi++cOqEMlgQhfETojcHPpcLyAVZt3szUp6blb1+bo6bDuuZ1H4
T7gQpcO43GLGlBjXKl8adhyM/VzP6NRaHXm4qzC29DocuVGCPZVnu1zCHkvXLHtjx1tjJHeadsnN
a2uMRxELEgdWFUxEl0Vdq3MT0dv3qnq/1E+jRtx4FIRgEwwN72BNxQoWyd6obq3QsakaUwpCsAlS
q+bliqnarqKFzoTG9ibz25Iw3pSyCYahktbS7BuALOyIKRatTqwTtfViTYiU5bneLK+XA3/p5nh2
tnvMScDs03zXUXxDhDhieYjVjVayVhAHJL3u4mP2X2BGTm46M7r0+ey/KSUbIX7xzv1xmjTBMOjr
NEjVBHUze/cfPuLwKZtc9lQcWoc508lAyfOHPztSIv1LvVhJHza4lED9F/B1RT/s4d8YK0W5QC2r
YC+mWaq7rsEmytVLaz6hOOu6NNT3Bfsw2Gxamxbft1W2t/slWJvZvQ5BKqJgFOw4nFgXQjWaNuCR
QDDXP6yP+m1+Vz+mRyoLSEkk2Idebqq8HSARa4M1v2X1/ro41PcF47BoylQkPNdizZ96kKeGDaVg
nAvxissglgsNpaUqBndJlmynS5qjGPcgJnMq5jahb6+3heSaRkGIRdyxb+qHJrmaYw2gMrP39WLv
8349ycPHlZWEo0IhiYFhVQ/jhd/mMZNcub5LzWY/rv5kDH+oeLpgHrJohhfOL9ve4wk/XmChRP/f
SNTuFGpCHqEZYh1R1qbWxPgS9usdyHWdiow7ExeTWEVk4nmUKvwk1dpjp90V6U2kEXpAnVZdsAjm
qqFpV4dNzW/qG850ZvvrXXaIwNwaPlJP5F9YcBNTdhV0lCsikaoVVYUCGkgkrQ4jc1RPPcWBdTPU
GIIU7/W/MS8PVVmEU7S9T2dM4QRHzGpRvwYFrGx/6UdH18mqB/7sfnuEzxDC5Z7EKTwhboQ6H9TK
8Lo4s0vnNTcqBnBVJyootH2k/oVjIrvqbGlSW8aAM7SPqMY05NgpvuYjoRrb2ndGEQ6ujfrgMuz4
aywZ0JT8vmzBykj5+r/IQZxRhEPb1eA3GQtETdrpxLnS5/1UuvotJp2i6uExcpe9SnlK13eLiTU3
c9NGjWlAMG3XHzITrovtYj6oNz3Nn1PfPigUIJfh1+rBRHbVFP6lbfM7hHea8TNmecpuCUCN5tCz
fqltEw60Ig+N1ZeQbpmZm5WP3XKnLxVxpn5hNs7bJlzylpGty5pDpNV2+Dz60Kv33dcZtV5FMDnV
l+uXMCWTcMnrYTO0KVfFcDm0zF1gDpXfuz3OEglmgs2GPpccY3qdTLvuJWSmChjC1v0fMlOUDgoW
A9VYVbf0QMP47OgLO/LsvX03t278woJ+FwUV8dildkyswIl7Y2UDqhBR7oNeb56+DIMBrGWL17tJ
QFl6YsfE8pu1XRqZzUCLjMDuHkq2s//0HL9KfPG4niZECQqGNYxvBn966XDj8zHaQ4WzXPwP6URK
Jr6nF3gr7OyijMBL9cRZqqBREycpPl5X9ddZYleMxesVeoGSZ3ptgaaPhwzsL7aNLI05PjRDfzDa
51xHe/m4uEuP9OmE0YFp+qRb4d60yr8SKfLLyZ7AC0ScPlJ1BJNigZmyVXhcLsGMUyQ0ucGMJFC+
8Hax/Jm6E6h1FmwLkvmh2o3QnbZ2WGr6+XSbkFMfSaEEm1KwDKQyOoTSbge/P+RBv++PA7p/uepQ
x+FtQfhrMPWHdXnlvbvYVdsw0GbFT19v7HmKlhPY5um+wCR0ef/fCfIFNMG6mMtapinDpbrUrw9l
Pg/ELD0Mm+QkehUIjnWKE4HYNLFuh8VTZqjcs4tGlGIOL2uZOHVB+XLcCF85HGKD3IiKvjbjqpGt
+2a8YfriWA91/cDakz0TJ5Hwshi/1S+2jOX6yFIeS1PsEKyvxm59nBq/b+zH6yeewhHMytxnstYz
4NQozY6TxhlDr+8HV1Ea5zoS5Wwx7ipfiNRGbbPqA/QiByuQLaMWQvL5AJejyoshMG/wMfx8HZJr
2psNU9EIY8mWYehiVXhYNzlIKTr+PO+dQYoQvWsddDw3Q+eYTe6EiVMqVBiUH903oOD91QwZfFWA
/VlMuYzifxLsGfgDZPOj3X1n5b3W3FoG1bHJleANlK6DZQldlDp4TX6GKqYltAfwZr26dgl66KyD
/P4fFnH7IP3XxiJ+rHWMycP/qBQT2zXllGFu8hi+ar+avSvLXR0Rgb3NY3wBIdjexrDzZG0BsRpf
kugQTe81k4DYtryYXm4oFjrMLLH+wa50OeskYBS5M3pqoO5ROzJ8XYIQRTn1rU491LfV/gJQUPvB
XsdEUQDYBzjFnr6v3P6keerO5mTvX6j09jYemIlM07A19oYyzR4y9HUODLZwQcnp642Jg1b0QOT0
8sue6pnavl7QBqQgN4hUjBhDwohAYwlX3XDHQAlUDHzRw9PKp9ADLB4Jpd98UJ/BxNhRMhZsHjqA
6R1oPQ9M/52eiIvv/x9p17UcOa4sv4gRIAm6V5pmd0saufEviLH03vPrb0JzzoqCuI17NE+7ERPR
qQIKhWKhKlP48Mz6blacGWeKFT/XJojBpjtnEhqBXT9H+6eNkIRBRlsIEf3YjhNTKFyivsmmoFXP
eES/HPr2lkkn4HSCwqqFIV7hEo70As2JaoLvS/qAke5I/3j593eLKRsAkYJjpFVBMcZhofmlvkbN
Hz2XqG5AskF56qcrPalj70W7LaKwM3a+LE6tAbGGkFHrohoOafMorJcgfvhD/nfZxL1d2uLxv2dz
XylWbi8RX8J5emzswFQ/mk34dxDC7ZujIjVNSWp5enKtUC8ufhHZDPzu6dyaIcSfZs3XyDK5J5yg
jhTEt2kd0Fs+FZOHuoxOdS+d2IIJnu1ojWItE8CyyHRb+5hU1zq1Mdrh/93CCTcFMc01LQbgROp9
Up6r9Ks6H/8OQrhc59VgA+sAoY+lZxeP2VAG9E0V0O2C8Zxz42ROXjZ6aQNFA6+lfp0fKk9/FyWu
6cbHFm/3krAg82khLJgYdJ67CnCDelZqdLu8m8rT5XW77AK6WB/UiipPwUBleW37WZ9+D2oMfTO/
T79fhtm1BFJRvFXSAIOEcHT6kWL705k3B4EWHyJyFnPzUeJmu9mCbhsI1A5wXnFi6NNoKymdUOy8
gaqJl52dB66+HXnETfw3vaJu0YSIk+flWIEcDLnJb3LmXd4FYiqKkcaZQKtN1k+4u1G2ozkYRddV
Kl4RTaKRyBoGJArlVWwcxyl1qzGMkSZf3qm9hFgHOT5gsIy2IRwkpbN1FnGccUY7sP1Rae/j7mps
MQo4SXxvP9htsITj1Me4bMt25FWZ+cBLg/Un+3HFTIVcJHvXATdQwlFK5qrsTQNmmeTeGq4G9Red
P/7VyonzFLOpKTrTYU3aNS7pDnlkuDG7K+ZDLeMm2Pf0Z3PEb6VOmWcnYjBn8ohHAq74lIVr+IeT
R/bSLEUTPL3uFsWcFKAN5/nAO2eZH4XV9eJD51laDtzLhcD55ICVEYwIr4g/0mox83LB/WpnzIUW
kmv8urxPe65gqCbFQBp4TVXx06hLLbuZlsjwiuJX2vmt88mMJJnC3mE1NPCaGshNLZCOvrwnqqxX
Rm1tDA8syVyEwUnvGzI/Wkx2Wndt2QAJO6MOyH+jqTW8JnIhUelMX81VNmq6uyF8+smyofZmiCyZ
ltHZcdeVhpfHD9b4dX5Lb5VBCW4FSwcLsdh8m9asrskKG8oh9jXIe4JP/PKO71qwQRBWacH0fmlS
bEcx+yxdXQXysJcRdjccNKUg6DLAkCR+I0T6QjEki5bHQhl8dHpPxHRzyNepkhrJXnQ2Njj879gk
IAktm2JQgWOTPHFVZXGL1vJscMQlDmgBqlXmYLuGORpRDXydGPjvS8A+n1qQ3TEKNu10qk+j3ffG
WSk7FI/xVr9cDXavyip3O5ioxhAbjNSgXgGP7kvMFB/K+dwY1EsLLUD/W+Sghly/T2TDFXsf3y+A
+OnarKYxpejQzwCk3nKt1fWKlYf8ClqDoPqhD86pllWbdo7rC0Bh+3LL7MqlBCBZbwYDWumGm9BC
4os7IIbhGBQlJlUHe6lw1aGrr51WBxoTaPxeGYSlj1pyuOzuEghxomcqo0qxY4t6g/U460Fvvm9z
SQjdO7MmMSzDATOODQKol3vjpKnZGJg18HrIuYD7iUhM2Nt8w6Q6xmsdahEoNL4EaBj6yNs4M7z1
NtY90FI+daZhhr45celbeQa3+xFugjAbySnyYNC2vUSMaQ3yrhqHdzizr/11jYRRR0fc7fCkl4Am
q5+y1/+9fdoiCoGPTHY7lSMQUR6JMPkLshfD+f2/+8IWQ9ioLlUsfSh56KNn2/qYNgc1+XgZYn/l
DEKhh4PNwh30cuWGHg2ESZsYnqWhemrf84Z2PsKszC4amf9sl+xpaS/UmhtMITlds4rkppHiWmo/
g9QxiXQXVGVukt9bnYzw8zURP8q1WzDhzNatUpfWwA2MXbTugHDqgCYUcPHPD6YVJicMjwZ1WMtm
LHf949lGMWVlaTan9QTYSH2vN0Gh/jZlH5i753gDITh9EdOEEIplzKEp0LYPIDl4k3PoyLRsEx9/
uuDk5VS2VWfACBry8cLkrARG0Ph/3ssgFnp/GW/XIAuZEM9NUa7na7q5NGY9mwtjRfo4GqCRJ+/t
4g1f/eYGwHwJkDQ6MYsihj2sAf+Khy9Cd6wkIDIrhBNFCbQ4yQArYswsYhIhtDXJNSRDEM5P0ppz
2/Ywo2Q3S3Wvyapxst8Xjkw0KjZpFFiQkt5zGssFQ/zlneYLLT7YbDZCvOWMsRtoNgLBKLXEw1O7
qy70oHUGA6m1JamU7x7F510X51YZnvDARA8vrtDQ2VQfxvkrkQ3N7IcZy3JUipNCqZjNQcp7ZcaA
b6ur9rOFkf/6gO9GT/8KCfbDjEsvObzpfRk5PZ6gTFzlODAvvdk2FDuj6FXF6YxQ0Fw/2XwOaYSy
SHbAAeqYJ03r+IEX9w05IsQeQI6KNyPBMww900vdGpEAYQSfevwNR/HUe+2QB4qvvL/sJLsfxw6F
bcSkFBsoxIO8tKu50FaKPKJ7orzrr/QbE9opvFdGtpx7XrIFE1ZzBr9/00cAa1rzZu16NNxFn2rD
kXi+DEaMDkO7FugMwNrNmTeRwsX8ttfrsunpXRgTVFYEuSpudmHpxn4dlCmxoYbWOH60omBrBzIN
RhmGsGKlZTRcDxFhVF0PRvzAqv6kyxrZ9yKFszFEWK/VXMxaWWFI3YBX+MEEpYvhTlSxfhHHSqBp
mo5TLXkb3Yt/W0whvq7zfxevRy0VXzJupEq8YDdcbCGEg5Q6lgkaMqydCiG+2uM9l6An/Jl4Y4CG
xD7k/WCK/yYft3RKwG7M6wICKgjW6rhrHHhFzFCXJjFzZ/wBlMjkbXZX8BlIfJwcqLKgGwpACeT/
8vQxdiSX7H5s2CAIyU8XJZ1ZOdwvnP9QWY2ufqPfQ8QRzCqyhZPZw+PiJjOpU5Yo+gQ0o11A2Ebc
UcZyJ0MQcn1zicdpyrBiq3MeWk+tP14OprLf5/++sYCSLoEKJSxwiiXGAHuqYOwkZZWs/1+GIwQe
UhngjOxhx6hfJ+pHkkiepWW/LwQdc677RQPRvTdnETlgOrY4KKbkWXo35qA73iY6xLRelZw6e5is
FHSBXkZHt59VlOe+YQzgujIlxux+KTsbJNGaKLPYChkbb0hO6fs/316OlymH5MSTbPmX8m7M3gAK
4TRuF0KSHG4wFVcj9IU6tBv979qF+OTaWiXET5ai1aOKABJfgxGQ50IpyFfQMclVz+pQdjhl2yVE
NdZN+P6rANcgT63K2U2sq7ZDf8d0vHyGJEDiU3+BN7hs0PkZ0hI3imw/H1e31U6TKqMN3b8fnvdJ
LGhEEAg3yhJQ5ef5ByeQigLdcs33oCEcvNqF0LDn+Hg5umzg7uHaoAphLptsZrcd3DFJMt+sHT9N
JQ3QMgQhzNmjXtdTxh0+K05zF53IeLhsg3Tp+J+wiXRTyujYMUCAcIW3dK/H+gqtgwcl6BfPuSne
NxDVMn5KUPnSvMqMN0snxD1a43XU4DFDOf7Rscm8OjDQAvL/alyXoQlxY42hcVpxtKoAgxMNksDB
g8jJ+spJKqdjbkiu2x3Pf1FdFbbNaLSkgwIfBXt75k+d2+MphEG+dWES/5ABCfFJ1WIHdLmosLKk
OFWdSwsb1a8flUznb8cPXxgkhKi0WLQZgR8fMkXs9n3hForEkr3Y/gJCCEs0HdjYoT0SHpF947LP
ThD/Hg5cUKsNQbIvm2/ZCe3PeEj8+YTjxu+XtMhr1gNvvUXAuG7fQ1DkQH28NfOwS456IP9o2ntn
BijVQbOO4RkIyr0EjZWElKmO/frDlcppHa3ACjW//SB7pt+3D5+50HRFeUjUmECbSwnNMO6DxAq0
bwnpA41JAuC++/2DIfI5jH1Udn0MDORKh7r6EpPxzNY7rX7838MF1u0ZSEhfizFJxizS4Ryxm3zs
r4sgCvAlnUP2QfPlV+S+uz/DCYF91iFbj3coCj7H0a3r7C0vvy/sEQJEQuu5xbbhYakP+vrRWT0t
lZRxZDbwf9/6dwcl2BGznp4TQVY8i9xE1j3/L0f2eZmEIK6BDqljCaywP/RP7ILMN30cofP/r+Qg
s0iI4mbSLlFs80XD/FHa5a6T+pf9TIYghFOzy3vd6YEQd/dLVLqMfr0M8MS+Ldx70HDAQw8aXvEo
Lz4m5QWx1L7uqXdjgIOAhdmxOlvfoyDzjFAN2PfhTh51+F/9GtNGpsWfzhF1XnpCgplfZ60GJHw2
jg+J6psyzn4OYx0uyvqgGFogMZJ77ytAahimjtYdiLUIgEbWTTmbazAXYqZ59dE86LOfuHFdiikx
9k42U7UbhQz0f6s2gbCqyC+VKWpWLCrq02jEckvSuvG0eulcuGov+QDZ9Q8onuJRE2owr7iMVJL3
qI7iTA1xVsQexRCET3Ijkr3C7O7YBkfw9HpNtLisgdNBNzrLVi8aHrKlDZKm/6rKSD52L4oNmLBb
K2tTcygAtjQ/MjV2VYwfyCheZRhC/qAUaOawM75wc+kmkQuyBReTuZf9TgYiXK7DONYJSwFiV5lb
ILFLiDRw78c8Bx3rEJ+C8K3Iv8OJOZei4qt1r6HXrgufdNl/zyDv+/90i+1nDBs87pKbMI6biGHY
XcXK/ZmK4jJR5YK6F89P4vDyCu5ahwIoPFyF2C0kb1+iDW2f1+WCfHg+tJprHZrQCpLrCVmY5leP
byKMNVUKvVuVX6evhg6ipomj2cGTrUnOahPk3YMhI7fiuy4Goy2EcJdbqFTrdoGmIV7216+ysLg2
IbfcyPJX/juXcISl06mpjUoCHLA6Hri2M7jif5hudofndP8tBC8vFk5wi8hK+06nWDj9dgqSI9e1
z/jbLL6fSgiBXHaLvbC3XUJ+8DY+aLemPqg4wx6vINcQd+47yb24d3RV08GMkEOp+kpH3FyVeLUa
vDlBbtkteuJV+q/IecMjs7lFEcLqTHU7GUa8APfsbBhnGtluT2QNWHul1hcoQjzV6nSgSwIUco9Z
If0AWumb+lNSuU443Ca3su6A3c1B+RtjIZDfw/+83JxoaB02MrwNzvovU/+RyVrNd7dm8/vC+Wmc
voASJF5PB70mvpPFEHtsSXZo1VTGcC6DEo5QMsYxlMxhymIQyFxVansbWcbjak7Z4bJHP42uiqdV
50+P4Ag1IZAoQKGveM0NNeGshEMA8XAXdQ/9He9ezb+jPaA4lSDBSPziey2rDezFoy2ycHJVa5rL
miNXs226ZI3BbhthnjEqltuYqhC0q6KrKk5/j84s+16TLbCA3XSY0nN0LLBusfFb4oz5r0VP77Ih
esOLBqRnnr2S/yWbkGFp6QRNc3iNbRiHiTpnBSQml/dwz/EhcUMwMYlM85Uwu+oUlV3HOGfMibwE
hLbWLEHYSyzxeItuDh09uq863VGPSKgZ48V4HVQ3QiOlWv+oB98isvf9vX3ZAImV0nlejNLO0duo
VvZDty7+qM0fLPY/qzlruISe7RGrpCzq0Y1s8xbK+FNWBoMFxpdUUlfZXTNkD5oGAih0zQvRbyVF
mqa8VcFaFSiugfx3tMzfVWz96NZacufuLtsGS8wqLXPRWwJ7Mi1WoByep+5AV3+tZOFCBiRklgqL
mllnANKqn2v7KS5+W6kse+ULI0Yk7dkYsQPK6VPFMGIsXKqp78BEpPvmTG/HEtplJqO1mw5OcPkA
8eV5jQgNVRtqqkQTmVmnGOPvSY2iuakRDFko3sBAutdRF0qhD3FRHnRlkDwV7xuJj0JEXUysOHyh
N2HBjHD3xwkWslCXH2aZ3RRactXk2SExlNJd/3chae7xlqOpRCWmjc/Dl3h0tYt8clD4TbsJEfZM
2ubQSCWQdq2yTWJrCEZo4xRLiSWUcecRpcSqAY/3+KWqbxp2Uxg3srt+1w83QMJdT9ViiLUKQE5y
XY8HR7km0tco/huvvGKDIdz3lGlDhNI1aiDKgasdIJH1I+UwBir6/mRvUXsuiKd1m3d1g1tLpNbK
edrXGwwtm9XdkuVuR1C/zlLfaimUIUfPkN4ae/FpiyjEDMSsSc07ICbae4tV7ph1rpGGrVQ9ahcI
iSCqeBYayMUPxTWvu3xucc+D/qe2wpGNHvTe2jfMs5lo9YdcIsbsbSI2UkUR1lDPFdhTf2xZFczo
+k9kXTj7tjyDCD5R1r06JWsELpVodqfoF11nt2vOWXm8HJFkOEJWhk8LjXQFcJzqJtaDjoD6un4X
gXbhMs5e6rDJwcTG9BlcWtFIYhAGLO/Wanbb+OdlgH1DntNLISLYZm8rS4rNL9qHKZim96xFdzCL
/84OsVXPdBpn6QvAxLXtWWVTu/Oy/LpsiixfFfZ+shVwqmVYqz67npPSK9hjFh/j4WcXhYX63TBj
ybW0W4TA5YBclI8toUH9ZdAexmFwBtUxnuQYOCVif7SvcSu5nHaGPlQSvN0Y9Az3imMKjJIkTRER
WPaI5/6jVn8d45/G+tW2v9S9bBx9765AhxnijGY65qsZphFlvGbgLt5kvT9Ytjtot1H/PWkg89XY
h8t79y9L+YwmRDulGNmiWkCzv9IzCsDe+N0KZk//3YM7hXmy8erd8vbWOmHrMJ81W12BaNRCC/AP
n2UE6aYPyF9+cPFqUIXh4+pRs1zr/WVTd0/c87qK8gzq3Cps1LCLI81CR1WOuTXfjdp4o+nSPu+9
K1J3TNAkQAVT15+e1DdZzAJBAyNe4aCgluLtGkU4fWED3g0hnRvIrsj9Pdygccs3aHPfDnGPblkv
PkUPGtTHFfCFGfe2S3wQ//mm5DhI8YScycB0qpk4sK79UV6DGTJI0ZmL0kwfcE3U5pMMcDcYb+wT
fHRMohSnAni2cZUM79s3sMOY290SfDKGyFBKcqyfUtwa4yGxb9tFktZqu6f62QaRSCqplqlUeQyJ
VdUn9vJxUj7iQdt2q/xOs5cPEDxOvKYsrnuD3NrDj0TFn2Pn71bF9Jk63LUxu4mU4hPeGw9aA2GR
DpLvpuNOFd7a51zDSOV6ssfrJiqgAVkt/uXDsxsCN3++kFfGqV6ioIg/36i0QGk+af1NHt80apCX
v7I2vAy2WyDbbIjIUWUVOUme4rsGae4/4vYKCTp/8vlbblFLHNrYSWi3cEJSkdBlNi2L7z/76mCA
gWpep8rqHbvhZ7OC3Mk3h7TAB26KpircWWMVJvnJ1mK3TR1vKe4vr57MGv7vGyBKYms2Y1hDl1st
/7aM3jgcL0P8ywY5GBCDvi8qAoI7rAoh+WKlIPdCFLdD3FWYACJfLLxQ9jdSyQ6eQIgfHDpmK/+L
JiQYIJnLjcUBmnKlne2zfoRI45cyB5FFcXiTICSiwTOa4A1jg7bUtsxQfsN0Q0YfB7B0jFLtCf4r
l2wS3CGDPLO9mEBpAnKOjqU/H+nPzucMEP2N4sv4xP8lZj9bJXhFreTRYhrAS6/NkDfPgLX65HxY
IBq7HNE88yjxkP2Y/Ywn3klTP0HvEgTM9WfwJeQuJ7afj+UVbXGO+TWR38hm/2WQwrXEZoTCknM+
a911oV7ZnX/ZJtnvC9fQaqaFCVo7EERNjzb93kgJdfbviOc1E+8hlupo/wcARgfzE29erW+zo33m
zLqjV2l+v7jdqUC3nWwOZT9m/IMslhfZUiRT5QDZND4/TZ1HXpq8oe63OVdibTGdirzUVJzikqYu
sYPOvF6zR1V2mctikyNEi65gZsEYbBnB08GnAFbH7zC2yq+O7orKniR231+3dgnxAn1jRZnwk1UP
GIUcwBkMQOcrf3+twzENLjuhFI576Sa8FwZmS0kNOC3cSpFzxRrZi6XE4cVa3MCGtdRaQCX995p8
0WRjIdKtEoJEvpCuifmJNTCccYtbF5OyUZg7Pm91acNRNtMuBRRCRFyBNq1R+OLdY8IGUdD21zB+
tyBPTnzbu7xVskMlxIsWQ0hFmQLMxkUCxRwfBVPmSCrcsj0SYoY1LWbZU4AYy6GYP2fNp8tGSJbM
ErsgZz2q1okDaCFtXZ6MJWFvuJznG930H97UYPB8nCyxXNWlU66geQYELuh9/FyfhrAIO86dzlkG
82Airuz76fI+WUQIGGsKMYyFIjAN0Hdx0P/E3FHGurqD4WCEH9U3lOHwWvTKF6wxdxYb9GX1xzJ5
n5dhO54u79TO7fECQvCEiSgOZMYAERWR25DcnfHFAHZIh1B3mH9cBtvJZgFmUd1C1dxEB9fLKMTU
ZO5y9Id4zhjiLcdFqcajypWipIfLQPsL9wwkLByzh9nqOVCxlm5ZxXj396tecjXtZUcvzBHWLonQ
yqWlQDFZwFt2irA1XB08NYc1GN+1XnTQZTL0e4F8iynWIxpqz0m8UMsrHZee/4x0oG9HQ8M54CTO
sRMmXoAJCfvUMHMeGhNcfU5YaZ8y7cPlbZJaIxyi1s4thcxYQeYEXLUdMiWFm0VoXe7fxWfpJ4HE
LcSOvj7TLS3qYQ/N3Al3B+eVmo9VGrCjc7N6zAXd0+38BpK7F6so3L05JiEcU4GRTXmX6FeYGnfT
WrKSsp3ilm/v96LTtQbknt6Y1RAmxJRpIZvflkEI127TtvG08MUrnRNR7guZM0iCg6gbmaSaoyzg
S/EgtOkR/V4pE59ZR13GxrTrBE9j02iVRXeYsFTz2jtZSS0EVfW4WN8wrDT2XyR+vbtWGwxhrWLN
HlE2BwZIb1vU8hzwKDJfq901tB857S171xwvY8rMEmLroFvRWA+AJOWdlrnUvrEy/y0QVAe1i4re
lqd4uHGyHjOrc7FgZHUtvpD4HDWLV5gybqR9O55B+NJuQFRzLY0hVixvce7U9lGr3jeDJHDvehou
h//aIXgAnWkVayO3Q6m89svigGVOOedUArPvBM8wghPMRaZkpAEMzR9b877JJF3D/HoRigG4wp5/
X9hxXW2GpjDw+5AuM8gVi492bbrDem7i6pBhAEB2cvayuheIwrWa2WlbxQ72Zj6wsIQ8TTZ50Ojy
OGM6e6gs9+/8TbhfkVWtZawCLo/uiHMGiR1VP1yG2BtT25okVlhprJXrnEQ2mrzdvgUBNzR3g+gG
5dH8t+0y1z6aV3XIgr+EFW7WIpvGSu9hWme46YmzYkd4jtKrILq2cBPVLp8fMwYJLHfsCx4jVkjb
pf7PAWYkdGjYtMdKl4Qh7gKXIITvWnxipjNLsZ5pmwcr5XnxQ1v8rusgGQ2/HiVly9309fkMiCT+
OAK5Qp/OgNG5UXzbNe/MNPX7OnKrSlKNl4QNsa/FZiv47xj2jIIbjkQ3VdyeigGl+EzyCSgJHJoQ
OJJCdfII3ArgShp8MAWcV/aWWYoXfi8ED2aOeABSETzKa71yNajYZt5KgjaYfK7TNfc+lYxzy5xP
CB5K187gtIVVa3VP8RWN4d3OlkSMPR6tF2YJISNS6WDFFd+jm/XQvldd3tdeldBv5xxadWjUrkxM
SLJb4rBaVVjGXGfw+Jx9s5YbuL0kVvBYcOFIiYLDGVEjPPrCJjYilQChvV94ceypZ17Vs04SNH5A
L6EJKXlV076MHThGep186/FV014tdzW+4UPuF9ZPWRFRtnxCwEDHkDPbBawbxg96ebZmX2IQ/4Mv
GcT/gE1CQdCwQcwcANr9hGehHBPIU3nofHzS+NNRkT07ym4UnZ+DDV7dxktWF/AHFAXQqG2AF4Pi
ThndEN3NGJaEKFh0kPHgSWKTKD5sjxBcb0cYOVIwgEL1abQ/pfO3QVptlrmHGDdI0qgxP8VtjjEz
0OyDeSjHgCvEdHjl0viyPEj2TxI3xCJIEo2pM3HToEX22frBWZTNux6EPf7gE5+fgPisHCSgMjOF
OJKqZULnkoNi6gKNoAHXdBufRs3aUP56tF9KeL7HxFa/tBsWaMgBb3bw6IGmU0/9BOq/n+gN9szS
lT//SxxGJPAt9aJdBh4ouwgkHssjXeswJl6vSOKJZPdEmeJ2GSc7JggnlnMzGXcOJnFkTwSytFRU
Ja4wwjsTfl9yOiw+IsN8/Z0e8vci6yQ7aZJ4RYVwYippU7EBYLS6atC7HaOl8LLzyRCEADKba2NV
PDdkkVemj2z6cfn3ZVvP/30ToCa1yLKCb8ncfs7YxwRTrzp8rZSkS08NThcCLxVCRQ4qr3RSYEdT
HPOhcWdUeBLmEus4Oh+dOZjj81hKVIEk+SAVkgyLjBVZLGDWFQsbZ/L55CHJ2rPp3A5vIMHZJhsi
j9NckrICIxEkGarhjNZkb+h17/Je7fuCZUHFxiGv1XO6ua9BUIzLRNXQWXqtZZJp7n85O88AwnWv
Fyrt5yy2PRKaIR/4aq+mA+8BggaWJxv4+pcw94zGw+7G9dq47+mywpwlXPHOph6VAIopwZ9A7viy
mogUTzisiZomiU6wQ3PzlDpFZ0c7siNvGevDnLoskHX97UkWwimeTRRO7xC1YMHpEnxQ3rb+elBc
ELneZt4vjmqc8UIKij5ZzrEfZJ8xhRMNhcBIGzosa9ncWH3kdvNjLmPB3Y8azxjCaY7BWa84E8do
T0lyTrpbi9ysUr53frG+DhrPMMIBnrMkq3RM0HlkWg6x7potJskD04yObXSw7ZvFlnxB/ssnwzOi
cNUv+UwqogGxC9RDc84PqOBzymIufsgf+LLvsitEdujEh3Pc9Va5LnDL3odUETpRK6/+NBymazhl
OEvKUBLnEF/Q+9qxWkzoIyTGwRh/Gdr7vPpwOUrJ1lB8PWfKnGCqDmu43E+LV6O9vwrZe6NEAwL7
0brExRuZjLhdZpcQS4jWO0VdI3Ix83NXf83mq1L5edkuGYQQPpamTS3NhFnNepNqAUuuNanULv8z
Lzi8+FxORrqMSgMzwKEwgu1CB0sS2lrXcD0rYRuCJE72wvwvXyj/eLwjhAu1daD3CeKsJ22N1ecf
yY7l2r7zzUQaXyKNz0C2+IZWtm1gFGcydKUYSGbwWEyDtjzN+BSfVn+0f13eM1nMd4QIQnWt1CcH
1rFfHbRM61uoU3hK5pZopC3+H6QuqiRkOUIAIVpeWaAzxh19W54Gb05d3S1P6nWDkn9e+dTtg/U3
c1MXBJNSGbLL4OAbenmjllxc3rIAvg6F32g6+pK7YFHt0M66YC2L0NCyT3hXkdSeJauMOaiXuM1s
tTPlR8P8YIBbbgjjQ8vAGA3x+sXnxcu49yUby0/bv58UTHS9hFQ0p7BpCVPN++zd7Hdu7lcgukFT
gXlIA/NKTiMgCdSgAn0JqTHTMmkKyOHMs6McjOwmaAvw2enjNgouGyizT4w2Y9+hKowlxfRIln6f
jL/L9V4R+a4rgUAe3zMCtjLOyJZ5/bk4obs4iHxpz/5+2eq/UQZzci/XjrZzM6h87boAjwW+egXp
juEAKQBMWwyy8QepPwrpSTsYGAzli2c9Ko9/RNht7NQYdKce9sn2av/l+p80TyVClBnKptXNHHjp
ab7mwyT1p/l+eOpRHCfvsmNI3VCIMEnBwD3NQ6d5M/o8baYnLmipe09uKEG7nOhBPujlvqWqrbC8
5G4I2t11PCfTpzWKPU3WPiFx96cV3nwLODMpu4FXkhgo7Hu0myzat8vrJkMQAoZO8gaqO7CkK+rD
WNRhrsg63GV+8OSXGyuWSCvMugdGpdXXRbn6bBrdAo1IY+wElTIfNEO57i3FHxryEW33f7lZQswo
qRo7NTexbk/E9lXrC6ahqfQrkce5C6H3KaPYWDlYC3jn+FmGeoMW1tcOOjUyrzyiLszr6tDI+rtY
+PSVtQFsYgiwdDOcoyiOa3cdDZLHCJlrCOFCGfq5ZQ3WrbRPtnFHh/+9wW6T7EDY9+UhKvQlsmvQ
ckPG6EtprW6hPVz2bVlMeMpKNivUNjXOZ/sUXomn+rlvf7ECPkuDiuid7ENaEhPEV9JyXvEuwM0h
bHKztnSnuOS8CLp0RkDiaZqQVxSYQlj0/MksXsvjzBlRiMD3xPElL7xK0ifxRbQwbc7/B8PQhefH
dXZcFiOw59zA/Fx77Kr8AAJJCHPLCsyyBeXLsNm9zBr+U9fp+m+Vckf0xTMwtmLdX/aSyx8wqvg8
Oql9nNpPHxfteTIP+RPPxGWI/YrbP9e8+Co6RlYXDfwiXBkLWKn5OsWzaPJ9atMQ0lnuZTSZ24tv
o3m/UNbbgOOfzvzeNWuXuiiTo/M3DWXTfzL3EMLEWLZWgrwCzSjqFzUNmeWzhB0W82hVj0p9nUkf
OyRxSRPiRtYxu1r+lOOgv4qbBFovTRqgNuDnx/I+yjzLtyQ1U5mTCNmFk5j2mvIHzDStXMW5n6GQ
2zWSgC5xE/GVdLKMiA48XEV9hkrw6rL1ioL7POtBpfzxspNIDpf4YGqYdkoi/lA/g86AhfUU+Q1I
wN4wIr+N8aIsj9Zq/+kHGOL5fpnsn/qqu0k/S7ZHltqKE/8WjfJ25SGRhu2pfqzAYDu2Hh9O0APl
1FxllX95/SRerwtJRaWVXVzxNp9Jx6RhfCT9tyT39SLB3OD1OBbumsoor6VGcifdBMSW2TnnaUKp
BSmF35/Uq+ymPeKzfeUMeIfpWH26bKQskohPpr2xstgeudufige0B4dRSFR39rgS1XIEdYkEb/do
20gFCKTpXsvSq4WSZRUXfBi6a+UWnDxufEhCiEzE35wwdXm9XfZVtHsQniFF/Qd89o8KEsQ/KbZa
n4fykMY3ffQoMY0n0q/Sww2OcGkv2rKytQNOrPqc22M92u/JXdqCmgx0QJ/e0HqPAf5/VtIQ8nq1
zZ150AGnd2eVnlLziskm3Hdj4gZCuJ9ZY7ezsgJiys9sONbkRFtJiiiDEE7ZqtutGvWAsFvLXTUP
46Relb8lAdjYIRyrYlYt0isAqQzm9cM5VRdfSwLJ/ktc2+B+uDm8et1EbT3w1YJY7+p3XhTUxM0m
L0vgAlBZ9tObTsb9uR8yNrYJl/OSk87IUd0GOX95Aur9esy/57k7+ZgqQDVIFjFkGybczXXTzlXW
PU1jZK5CT2zKPLORnKXde3JjlHAZk6xejTrnj7PJdRu/M+OrIXkoS3/Sjpc3bTfIPwOJvFCQKadV
zWPDGCvHVEcT9N00X5HkIy2+LOzGZl8u40lWT+QTzK1xNSow9XiWDfbC9IOeL64Vy0pcEk80hdCw
pjUo6PjETNG6uuqze3DdelVYHmkUlL//4lt1s5JCrFiquanWEZjL8tWhnwnz/27lhECRQkqBFTwW
aelJN7+Uketoks/h/TLGxgYhTkR6rTo6gw3x9RDw8pkVufPDjLmSPlzfwJe5jd+mEC4GFhWJzg2y
mtOcHGb7cZD1akoNEoJDbLUGqEdhkAZ6VsxJX1EEBbe5VoP0TB3JDu2/f22WTwgNfVwMC0txausf
1eKuA4JgjCCoBLgD+yVwwjGEwJQk7O6fYMpJQXXLtp9IUzZRF/qr3dr0ADXNz7o1uA1mneh61iGR
bf0g7KT0leTra/8MPyMKZs7WCiG4Domhqb1PIK2nvl+Kz5edff8AP0MI8a9ZxxW0hTx3J++QG5lv
YYmA8/0DIJYy5pz0rf1/pF3ZUtzKsv0iRWgeXiW11CNgwGB4UdjY1jzP+vq7in2Ou3fRVt5j80qE
srMqKysrh7VYZkn1u13mRQ+A4ll80Wvs3O2fMwr6/Xqx7UIeFxspwRxnVY5d0h6UL4B8hEzBSZ7n
zOldBqsL4JrMiYngltgoPq2hm/kY9hWENiL0ivYgAgaDJMVudz28PC8l5/jUybICk8VhZf4zHllT
byJ+0sW3v7IIPofRWaZgjuDgxRv8hFYVNA33hFlTenDOLzKzvLNYS9fSGW5nvIbG51n5MWRP64pQ
Ytj/L87r2JuKFLCWOz10wmVXWZ6evsYU8c71AOK8KZzj08S0RdcQtl6R7pJWt7vqIFV+srzOoUS5
PWa7H+P+syzOH/TTWIzie7e1P28Kt/azztZvGd7KvG2paZDrD7aLk8S5BqFoCr1psH7p0+BqwBAH
/tNu2I9etEXjKTW1RzgiPmGRdkkTTSxyzq2bXDxM1DAVpQ6fpRhCGSMgbNApOrI6NVpMFVDnmbes
Ppb4KeERKHW4wKgt+qmdmY1bpj/C55jDj3XrJlwOn6VITBATSawZDjgahb7vje1MPcqIA/QhLzEv
pTmw+TMFUzntnRJ7UvwspP66Ir95V/yyar6B26rEMCtYw3h2nFzBzrz8R6g42YH5a4ySb0UKP5fa
G84x9EaPaXkderX1W1M+4VlBaMQ2d+WcKpxPkNoqlQfmE9CcM8W26mQuGgMW1OolB1iVLHO6LpEy
Bs4xGHI1dynryBWsUxW9FOWBrOBcb7Q7uwOeBLeXgqIxWZssspaGW2/ap9YefSu3Y+TGIvA7OTLm
eUOXSqpQgvle7XRs21TssZqiuO9cNCLcJ7jSrdcFeZZdcWCzyyla/Klb6jdB5i+75Fu2pVAWjIU5
jPiJ4Vv1/vSc+q2AonoA/J+wt80b5ftf7SPfvR2mFcb0meFYBvri0IoudK4WE57jN7H6WTEujggK
PWlDplhbOepecZet+NKA1eydg4mKmqnjzTdwy0IUmCHrVWtnp31iebhglwp2fIy+viMMOX9CSncZ
cvITx1kad31fYBXB7ZLeWKCkzh2hcLt97+oeTIViwb5++kwROJdo/sEj59+BhjzNSTMmBbpWrBtx
2AnFTUC1PlMiuAMuDqYiiGkGEakbYvWM0psEimD9N1fkWRHuxl/UGjQlMrjnBjZs8g+Xt/xgnf5/
PFCETnxXZlvrYqKNkFYrvjbdN8stXpFEqEnJ4F4DhbiMoRRARhntcutH3e6SMCbc/fVr8teqfWjG
BPY/GIUgI9MBiqkD2eOlTuyYquhcf9mAad3En4Y/7thOUm4OUQkzU/3ALz8BJAyInGNih/7ssdaU
2LTrb/nzuke67gUvpLLL9CKKTuZZqocKUkeH9c5mGIcLT3aNca7Ot3bfqTamq4t5IY5t6IU4HdhT
s2VCXP51AbrfbGxN9VQpVP7l6g19IYYLAVI9Dw1lgZjyp2Gz/EvkTqGdzP9hjJApZlPmAj5EBBfy
OBcRon8pNrGBTmn0O7MWK3CSDS+S3nxNe8vuEwqQ5WqIcyGP8xdKkZZ4KUI/dCc26ZdifFw3C+r7
nKdQMGcyNxG+Dw50SXkFhhJxcAkBfLrUjMIuDtkGTdbbYA6+FlHT9ZQEzjWY5VD2iYAtSa1NMd/H
UfWXKjAbvDBl08q70JrZnsv+3L40VLc0pQDnD8ZFSpOUHZWq9wHBb5EYbZQA9v8LBQqwv0k1c9Dx
vMErBmdkTlyUIyWkb0pvfK5ekVT5y0Xjzn+dm73Sysxwo3sz6+14jAkJV6+E89Hgs6GRrFRRzZYt
U+w0v18W2+g/rZ8OSgR/2os4GAq5NJ1GLUe7j1HITQvNzRvtbV0QtUPcMU+zsVwY5wgYC96EPrZl
i9CE8FsfENbNIFSyFppk44Me7YP5S2v+DKW3TCA0uR57nLfF4Nogh2XskniCKgXQLb7iQeunp+zb
wGhck9CmKcGJpeMx1yPgraCsDnmduZXC0a5aaq6QujoNzgHEYhqPconFw7TaQ7MrvNzRd31iRz81
f3RLJG3iP2oluFhFzid0kzmGUQGRxTGL/Fn6rDfoIbvr8tRRk8FORYruhFpGzke0EkbMlgHLGKuH
pPsmJoQBXn/9XWjEOYTWEGQxZFFPVkdHA/niPGo3A4wkAtOIUQW3qgrSUl05aV3jVIHkL/PsRnK0
lY1206PDQFWpy/z68VYtcPCAZgmsJP/2i6iq9YPeJTCdyI8BMW8cuvD7+sGmRHCmI09F3tR5ikg8
0vymfLWK7DHIu826lN9Y6FkTzlzSyUJ4J0GT2TdfRUfcFMBFAYfpa/v/ZOQlJXL2ApqsYO6ZYs2X
4mjuW199Ee+iYMMGr4tN4QMNrPqzZhfrrCZnQ4HQdJJQM6FIH6DJ0UOxxgm80WMP0OREVfeux7Bn
cVxw2XYG+GdniFs6TOE2fhkbG9DzJGPvru8fZSXcPaN1ZV6GKgSlNaLY4EEEOXREReTXr4CzNtwd
0y+pNSYGhFjzZEdS6qSAWha0ykmyjakQBWVq6bi4sp+leMh7vHPl4HnW78T8q6pgYmqmUIKJleOz
zZ2ggjiugVKJZPfgjMkFB08rItIgVo7POAt6aU4g58JkVJVuxjmz5xgZCDG0hfAUdtSThp3Vj0+M
X/vEt8ehD6ou1AJnWdiafn8jbZGsGtGrme5Yr6Y22pSZ/+bKPkvkvIcaL02rsqREIez14VVH61h7
14HCRFoakFDtkPexrepNMTepRsWJv3kNn4XzjqTVxqA1MPc71K6CQTDGcCTcB8feKxUH4BhOBwZN
KhfJPrq2xpwjKWUxQi2dHbjZlWov/6P2obOj4nvkxEYWxSLDHhrVtJ+z0NVnyRFJXmLKC/MJ6qQC
QV0bQ067+aerN1Bd7X702AyuuI0mOznlRPsVuWGcH8mDqdeUkd01+3xxGETtktvaSX4L71gJJnNk
IKr/7YZx/qRqzEJJTAiNrK8NEFC78WXdBV9Ppp63jM9O93lS6V2AQyCK+jGU4kOM1Ew+22GC6X4J
WeJwQB/pnH0yYsmJp2WzLp9wZHyS2mwDXcHYLHyMfBDiFtXaTw2O3bqQ6zncCyW5cMQSRlEvBCbl
lZUCgSPgaJvBGZFPlW0BDDSEPMJz8ggjSyHNk1BhUdUM1AXzJt/0GwY8XTvNMwjITV/2SrdxMp8a
FScOOJ+srlvwEEoRBBtGf7RSyU6VP8DrBu34L8fFZ6eXtCoHucdalgVY+m4Tk+hfplTgoo9GSIak
Z1doLn8ywpc8oCJyttkrTpDHGYkAX9HPMpygsGUYstLW2CDqhsdtHNoUKEvgvIZlLiMmbLFaCpg4
OvE+6B1ZS+243wz513WroxaO8xWiGKEErUEvIwQCEJBTIo2ABiAk8P3BxQhGPpFtfdZ+mcQ9yPnW
NSCcgcY9TGpV0IpSxvdVc9zIw4tRf8sUKqqhPB7fDjwkmbGYbP+XEKwi6gZo8CelckRPc2hmQbbo
K8bGJ73RVwMs/RbCGP8GYDB8Bjovbv+sSnU+lRrbuotcF+7aUZwiyLG20aO4KfcM9Q1vddU2gFuW
TTYl8f2VuKYZF0uMZRE1BvOpnafdKh4A6D8Pb/oeLePugF7A/k3NnOwJdVWoG7AHGmEslFPnu4iL
tAgGa8AP6PcM5i7e5OiTKrb58b2h5CD/EdKsZSog2ATjFlgi/73ExaQFfZ8inagXs51qNRpGQ1em
EgbXz9gvKXxVKVTmGmOhLK07fNXFp0n21s/Yb5btLIA7ZGO/xJJUQUD+MzVchglu7mKkIIA8/NSg
Ai7sqILm9WN9lsjdvpOaj5XFJBrFbRs+VOX3rnkltKKWjYvl27AIo6aHjOAU7As3fe2erY0BFhiG
npzUdvWDmir4zfPhrBZ35JZJz4Z4wEXV7ifvP5wcmEzeT46OZ3ksEkEMpSF33qQA4/gtM7948Xvj
awKwG2INr1+MZ4W4m1cclADEuJDAJvDzTeTlqltsLZ+1Z8Wd3f9ZjeQsj92dFz4r6dKkkdj7cmqi
oymOt3KTu+s6UabHXb9D3FZjNWKPqvg1SO6k7nMxEfEEJYJzC2IRKJESYdUs/WRN33TVUWoqFXs9
ivjvSik8aoeWKVGUFZAh9l8n5aaobxN5AHXAyaTYUtatTOFxOvKhysvWxJ4UgmsGu9l8Wd8Q4tQo
PCpH3A5RE7N8aHIsHrVjuI8dAIi9yXYCQgIyEGfH/uMldV44zi3UM+LgScD+N186ICGwOql57Hvb
OIlgQBi3I5VbpXaKcwpGMUdTYmKnQuOuMyt3CTbzdNC1UxCT2U9KOc4jxCNy10IG5bBd4VbZBq50
b0Z2vGuPDLtWeqEmP3/zBj4vJ+chqibNLWOCdvJJuq124GT0giOD9FSRJ8TINWNKo4Suny+F587G
kGln5jq0LOvMqbCkoOIdBsq7sl++ZiicozDFGfduDM3G+TSAAytb3AK4GQOVy6XOF+ctQKApZWXO
5GhfZlmzhfRt/YARAng4jlHqxbDNcb6WZjtMbxU1vEcY+Ht0feG0Z2sASybrsZGzB2l4CvSdIvtC
vZ1J+BlKEhc2DKBur4QSG995CzBVW6ffLC4j6jFdUAN1m+Qe7LEwOLJzmLCF9wjqQkUri5YOkwss
uapvcrncx+l9lCbOVFI3IOUN3xNdF6L6XNUXVcH5lYAawDqWPHlXu/lxRnkNXFGbddsgjtL78b6U
ViuzWL5X9JdtjAbieqsJ23UR1NpxHqLT60ZVWeZDmaNdqmh+m84bvZXQejsToihLZ/ZzoU0TaFOu
srAyLH5iCK2bnHVVqO9zLmEZQJQKFENYunYQwC9jeOvfp3aDcwVCZcEZhPj9Vto6cT9uBEVzlEIn
lokQww+wBGi960v13ZoXN86/5YDiaIb7dV2IteJLirE0JHKpYNuHCMgDqr4dRIEwXkoE5w5SIEnX
Zo3tiKXC7fVs06i1va4FtVRctKCHQTTprKaOUMtOzWhTN6GTV9QxpE49P6JSDGBtngWc+nb/z/Tc
DATnl3wnI3mdf1uIrA2z05WrjUfc0EAeLgusv0/MtnVwF2p3OUDXhBhACvvCmv5yDTkHEEqt0QwN
O5XWjZz4g7QXqZEVwsfI3MEHAafVJewl1GKCrRxbJ4gOQftYkPNrlMlxHqBvKnmyNGbVgR9q96ZG
QR4zm13bGs4FtJiBLssEmgx4QA63iafdaADlCe8YNnpFzVFS4RtfNSzy6j+hlPIQgr7KBwqfG58A
NwRI3S8zxqDLyDbu/ogV7FfeBDzl//bTg5GmosnKbHJwo823AdUzQtg3XzgsGjRTNyNOU1O+NGCk
yzG4NCXgcYvHg2I9VFPor7uJ32QQf4XB/OyKbKJ3w6qhkSTZAK/BS7nZRqDC27CAhMpzEdbOT7FY
gyqCqhBOaRIjJxYeTCDZK+VB64nSNWHs/BhLP4PsW2FRT5vsovTL2BNuiNKDcwyNUYFea8D3RYaW
sQU3lK2324LiPKbU4JyDOZf/6VS15GNhPFY9hWRJ6cE5hQmZwUhkEbzq6xvrtkblALBTqa8+1l+C
h/4YHdjQD4UsRFxN/PRKkhdTABRWVB+lT7nyoMiPOQUcQ6wcXwmcLcNs9AVWHQW9Xw36rig0b/3k
EEeVr/aFYE5SNXYV1eKt3InAeyhs3OZzuR+tZ4Ei+/lNmfjXOeXHUcRCbfIghEYqhrozN3swbpJq
U6M3SHEGP9rLoW0o7rqKhHnwpb9cTsM+Z1WYBS/itv6cK2995KvUZlExBF/pS1q1BZ0XdGMYGvG2
/VyeBKezk69supGElCTMjy/6CSlgCUeWauiMbTx8UqNNWmz/buE4/9AF1hwpMdssKwQc/06zatuQ
fHIUhdogzkGUuWRmKculqcVdlL2Ei+QY7etMwbWQG8T5iTZOUWOK3v0EtsfvDuFp8ZtNfSyAwjRT
eSfq8HKRRKmIsTKxPkZTeUmsh4DKCxJlA4Wv/WmNNgEvFduTHEVHdQpv+Lbcd5UzYXAOzdRoVyR8
BduHldiILwamiiQbugSBFVLpsbwbi3ugmyRm4EzZ35V2FL4kqDdTJAQTZAnmrT75rbGTqaCVcH18
ITDMjTYo2PNlUtMjG0qtpHRXyxjlnWQ76/rI1syM6FkhTi1fFGwwtZElrNKZiNI3pa9OeTHuinza
rZ9cSjX2My4e4rWIHldFxuqFWWAHya0ReOL82YhrR0BuJqFqPYSp83U/U1SlVGajFYmR2JlRAViS
CPAIF6FxLkJWdaPSWTGpLn2xetLU23ypHRFI3esLxw7lmolzLkLTMWERhNAkUo+xPNp57xWiZw6P
mfgyyZU91Nrf5TQ0zk10mTBVJSvxaO1Gme+TlAjyCIvjx15GPU8jQcf3l0TALfEzihewxdT53/kG
HhyoCpZsltlkhzYq6E6MdrVgbeqx9o26ega+DvFOIyyORwmq+04oxxH71KcIv78s4XbdDijnqnOJ
B0HLs8Rgd1LxJTlWuwpUmZhT0Y/xTgVUOc1/TinE/n9xYnOx05uFPWz1ZKf3p0ghHA/10tQ5lzDX
g1n2TMA/CF+SHWog1oueM+DzMfR1gN6orvhnLaS/4j1+NCZXcA1WzMdKD8WRMY4yGrVgqz+wl1lF
dyBQy8j5iRrIh2PAHJ8l2VbnAIETs8j690F0hn17nG7mQ+JT7czXaZLOz2mdcxqDGc1Dyhr2CulH
EXxVy7e+/qoEx1j5oY27rPfEkEpTU6ea8xpTVhUA8IfIJrrvBi8QXhuqykMsJT8+0zZBtIQdTkA7
bbUutM2cAuggnDo/MJMWfb6YJpQw6k/h8k2rXEsy7SilTJ/I6fBTM1XdSuPMTL9D6x+jgmNkLRVw
5Uuv30qEv722bLooGRZICQ2AunMWOFeaaehZDYsXvHH8VFbE1X41ir0UwFmbPuhRUbAZoOiY7WIw
GnRbGWQ3AdCPYo/qdmUf4+/DS2GcnS1djOMkQJtM3khNaafZdjLjjToc6ry0JSPaEH6XWD7+usrr
cZC7gnV837K9sjo7cnU33oV3qpe68W3mUHxP147ShYr8zZW1lj5KEdazLmJ7Lp2i/1wqhFqUDGah
F95dt7S5SlosY6NtYu1OBB+SSiSLrh2mSzW4C2upM1moKiycXL0Z1VZgDcPdNvqTnNSlGLZ/F5rE
rSAtVQpN9OIwKTtVcAkDoPRgS3khYLKSeJAKCIh2jHSi/xwkm+COMcBMzk1la0/qVld2lJ1TG8R+
1YVUE9TGrcgGDXrzZlF3WXETjcQGUZbNOYZBDxHmVbCzRo1toXzWFn996dgHVs4qfw21ioRS8wQB
WVTcBeW3OG1uK4wzCLPwKM4i4VUpdTjPoKmFEg/M3ppYvG9j8aCCgWhdIULEhxso6sfBwGStowmP
OiOijh/XBVxNG19YM38DBUImB8nAfCkYvEGF6meHcicD7TR0qfESYnf4SyhMQ6HVFqzXgknD0ZBv
DDF0U4yJiqFqh2VFGANh0AbnDsw6XYohhLi6B/ZLKXipAebaySJeL1fj5MsVZHt4cXCiuNRUo4Uc
kErs+k+s5TM8qQ+Lk97J29CVyJY44kYyOP8wpgoe0SZTrIvuQGvgSBOyvaXohglgppfh0Bi9E7fz
JhbMTTyDfrsOwKWrHWQldqQx9sIy+ITo/tE0xYd1c6LslXMiVamrSKjjpynFS6Qd6oFYbMqE2P8v
1lpbQmnq2d2YSMde/qRauqP2e3SVKJSXpyRxMUag6IEQ9exOlF6L6TiPz3l2CpPjVFDHgrJTzo1U
mYWeKXbGLWNrxbcBhpoTIiIjRJjiv5ctDetuapnFaONzKXxPy9vepBwJsfUmV1GLylgR+gEy9FN8
0zxGQFKRcrR6I5xtbXSxY47hTwZLLk6eycUUYjdIltZj5RZz16eZrQMXbN2eqYXjfMhYqWUndrCC
SW1tSfzaB6eiJGZLKBmc/8CNGMgau+6r6tPUHdK5sQ35j86lhoyXAeh2kS+3i0Y35DEwQ1GdPlnD
d9MgkhHXdTh/nzv3izDJuqzg+1p4b2VfCuVRVAl3ft2+ziK4o5+L4HNXMXuGudyj1IxOGVAh6jvY
7Mfw4SyCO/NR1NZyn0OEquOZJDoRkHki4PgjUb4Vvzeb2Rue5kfx0G7Xrew3l/BZMOcCeimSuhZI
cIDxD7d4nJ3EAt2L/4wpNKpLSGNGu6ImX3HvE9EUUqNlzyc2ANICFEL+Hjtoi9qxXsmZmnQjjIOv
tY+jVkWCBu3G6baI74X8zhQJB8cWaE0lzhOYVRRFcgMRSrCfFcSwlV8um3J41KqnJn1T0WxPLCL7
4ppEzjMYgWDKY4xTG4HcZ8tgKFKnf9Pt/qih3v4nWIQ6sND+c375evsQqlYuAEnMycWTMKe2anyT
/6gN9FII28eLy7XW1XLuMiyiYe6W4q6i2vAoO+CcxBBJRTQyJzEAE7nytDa0q4GCdybcBD+FO2RR
JLYWhCSmfjC6+ZHxlq3vPaUH5yaC2bLCip1WpQn8oZncYSr9fqIGzyhNOKeAN5IQYEgf29G44ECy
F9xw64r8JpHyy6z46npZxBht62BW6ql9R0yPP4fHyal3GVAjSsLLEfrwdfbEiECf8+7Aq5sgx7CA
t64NM5+VE8kX1rMmkoZAxLYUwLvQ82dpksGcfqdQOGfE9vPFdLUT5KIRsC8oLDhiNPtVLzvhPO/W
1bk6y3ZxHPliOsAPBykfICc7hjfxtvbVOzYfPAMsLneW+wmTwmwIJv0m78dNfktdSpSa7P8X3qCD
9GzWYRum/LgIh1lL7J7C272akr/UkXMJRRNHad1jz4yH2gBxMCq4W/1ozE5aggKDNZyxSTqy15Ey
RS6WGKoyjI0QS1uX7SlJhLdCFo+BgppnZJ2Au3acwtSrWvCZ9ME2LLPToCG0KYNjJdSE1VLLzDmT
2QpFJWHL3M9o2/miNzsrIUoQlLacI9FzLRhlFia3oW4X5U7STMKREEePr8MD9UO1rBnbmCqlPeSJ
PcS3encIIqLPidCEL7/3k5Y1dY19i6dwr8uhY2o6EclSIti9f2H2faKL8xhDRCIh4T8MqAkRs1lU
tMdX3as4rWSJxUOyb+7zzbDVTgB+dGI3c6jCDLUxTNsLbZY8FsaB+dxOHx0hBvfa6xhtlIBw7YQR
a5yv0AKws1cscjDRrJmBODTQNmk4O+sekdoazlmAplQRyqTDc69OD21Semi+Jgz5vfF85RLhaxeN
nnZqorCzsplc5ZjegBrXZRU08/vg5Ef1DXig3uKgAxvoyAHV8kGaBucNxqrK5XiE+NGRPHmTudMW
bgHXseCq9+urSb12+LL7KGuauTBVVV/x2gMzxnSPLDObT3XAm7IH3BfyVwvVYHC1A+7C6fMFDlEt
LLENcMQaNure2Az7Qgvt1hNelfmduCx9tggLpUIdvsZhjGolGOyFMDo6HtjvxNEZZH8CxDY63Acq
S0ccCb48n2VWUSUqlBx639D3efS5wbjq+hZSMrg3iJDm4KlkEWIePIvxWxbctO0f5bh/RYg650B0
MNpFI1OjVjzRvJ3q13UVfpM9PQvgXIcB4Dd9YdmvtrEZIjibmQ/c6Hn0uic2MKgRL0XSEDgvUs6o
r5QNBE6h247AQVFwyJLnQN+KwOqetxQLMCmQCzY6cynnaIDAOQJCT+vnzmBXs13YjBMQaESb9RUl
vCRfA5mqRm9MFlAk3b5Stj3VS0oZHRdNAEEvi3u2fmYFYsP8ywRKxYRCACKE8HUP0L7Ixshi39Ry
McTjjPmjlPzt84evfWCiTkagx3xChT4JFZR/omK3b9k7T292omYOqMuFL4Ak1lgKgCdGps9dwk14
wwbaK+BS9AAJxOSba2z0h+A2KzbtDNQozYk9Ch+AWlfOY5TSYIxyg3WN59uy/Jz3fjIQ75bf3Cum
rpsGCh+KxclYojbRhhk50/xnM3ul5qUxMmkMoV5+GHsnuTeSrQVmM0fe0mBizPo+3t9n4by/6jFN
mGM6CiXGtyTxS3Vfzjdx9q3Ut3N1aw7f1w8bO7tr4th6X8RXBshP6lFHc08lfx86p2dovndJ/9mM
XtYFXQ/kznpxXitRCnSJMAxSC2HpPH6a69FW5Oee4mL/oJAqKwDbR95cVGVZ5AfzFtBKqYauQBWp
GV7CtE+/iEIU3QeA/2hdU0qXDihcQRERV9kH/Ti5XPVgXFqlVyS1c1C1c+b6WOeh03dfSOv84B05
OfK/NwwlgyzMBshJ8mTaCVrSeymq3sQj4sMx46RwR8A0wbess1VU04cw2oNy0S5JxqePj2dOCmfr
ixxLgahBFwjqXH0fHli8mH0LvKqxyxijP4wEtqRq0h8vNE4uZ/Sx2S+AyNSYUMljOfL4B1hZ3nE/
QW7+bd3wqaXkDL+WK8NKUwirMCKq6T76vGYyOLwqxFJFXbdMC26L2y8kb3p9jrGS022Y2W1mN0dx
06KCZd0EHvjT66Po0gQzV23xQiq/f7ElAC1dRo8eIFr1R/V/h7VgG3UhgNsofZKqeQohoN9Hsc2g
EVjvod4BVgqT3B6VMfr4euHkcXtljQvwiCwJ8mbnn4ZRgD01P/+RphH3DHsK/cv1csK4sKqeltow
CyjXlJUdCpEtSc9dgAlZy5OXNzTpEx6KshHuaQYy3aSbBShXdvcAMXas8FmiUouURbDb7eI6SRZN
bdoCdmg2+S7JstOIFtX180SI4B9fCgYmFC2FxxiKlzgH0VBOpDeIdeIfWo1UB7UQvXtY8fOQ1ndq
MR+7mGRJZZ56Zf/5B1YIMMO0Zvvfij6DzAN6gF9o6COxh43uRfvIX1+4j3HNvw2O74fuhbzNAxUr
pz28Ax67aAgM7pb2wByFdq/4DPhYGE5me/ifwzZONOcpJlNsjUGArqn0aKVODiy9WCXOE7VvnLNI
hXlCKA8Zi3mrqM6Uf4+7//UxyanB+Qc9swIMqOII1eUBKIrx/ERsEfPTazbB+QRLnZIwDyBg8Lp3
lnndRSLZ8BmEWIjGyeAHIZD94jWBnFNIokJMEhE2YQLDU3aUY+GGG/2OYXy1O/Wge6IdbShruBqj
nd06zx8wD2bYdyOEAobmVg/mm6GJvGLOtk0a3xSK1RKe7+Mb/d/7xr/Ghl7UxGpk5jfb5VOzKz8J
G6W1k8iZgArM0id1tVlfWcIa+adZGIhSbLG7MTM/i7ozKaeoJvouqOuKf46hjapsgoytI5qIjdZJ
/fmlQU80xqVLV79fV+i63zU0UbZ00CDwYBR9q4dhXsMtSvJTXNymVBcR9X3mLi+ujjRPlz4WWQij
b6LhuxBTCS1KABcj1U0sZQa7m4TOD4dTrVP+9frhPa8Q5+QaU7LqWWJhpZeBCh2cT3t9J+8YCR4e
b4eayAhet7CzOPb/iwVrxxDNrgN2v4wmNwU1eS4stmqS3Rast+qjizjL4ZzeMuZLL5dYN30cj0uq
3gZVfdcW4T61pEe5amJX1pQnYBH6XTISJk7tGecPg1gbKoW9EGpkONNPZvuwbtS/OUJn5Tj/N8ed
YQ0K9mx0Bhf09c50KLaGz6ZJqbwWtV9cbBQOYyA1zNXqFtDL7NJ4StT/tVD27ud+acM3xqhVElmZ
wLYq3wOVLwgp9iJCB74TBu3CZpZUWK6m+BRJn4sksRWBOEfXr6SzEpwjKNsIvBYmlJjkYz/tekXD
PElshxnRzP2RRIRbLc4hLME4JfIIQYMXfcfwLW4+K3Diz9Vm2sw7/ZA/zM/a7n/uIuCkcl5i1tOl
GRssYZg/t6knTYRaxJHhEScmVRSzyISZiQvmLC00l0YWEWl9LIBwOnAuIRsY+yZLD1RoMwOmm9t+
zv3Uab16J+wZUMNIxOTXlJJFw5REsNzJMt/+1zVxYcmyiZtOuouNY0rBV1/9vmyqsm7IpqzyQBAY
xwFMw2x0TrRIz2KtfO/Fkuoiu5p2wI/8rxC+WSXTrSntIihR/pwBLdj6gTu+LPtloyKPSLUIXDup
l8K4fFQngGg4NyBMbI7Z6KXmrUpZMqkQd1KrpNHbWoUMcO8cNa/AGFP/0m2WTeePByqPcjWIu9SI
O65aovb5zKQlu+E4+ss2CdzsGSDjPzUn2weY7KQoga8riHSiLhvIJJo8bmdVVoteVBhCVB469x8w
WuWm99odsBR8Kiq+aoMXwrjVNHu9xYgHhFnLUx1+k6n+06sWcfF9bv3kAnBiPUCeHEPSkXH7nGXP
uUrEJL9ZMXCemrqBTAkf2pslbFwMcZAGj70x403kKvfS+8syuKEM8LpGv4TxYf1kZupiYijCqcfq
Pq1FN1OGkyi/rccI1/flLIU7SaEpD7PaIek0SvvKPGUgqFgX8JtFMw1F1TFho/GNZUHVlJlmwrKz
o+T9M8LSbRidMBtiofInV0MeWTlL4+xsDkUdkIWwA8wCMt+NssZ31ZaB3Fr49fNfqsYZ3TRVS9dO
ECb67UYCnnny0G2LbX1UNukDVZ+6vlNnzdj/LyJiyVQGDZ0vML7IF81TTtUwrtvb+fvs/xffL8Oo
mwO0ojuiMNranCCdO9iC5K2vGYsD+Xj7cn+4y1UACYup5ExK3cifZTNB14bWyT+ytl12kWQGfmcF
uWgXidJ+jbS2opo4WFC98gP4JqUActS8xDLqYlzatTgGdi3LX1UzPIKDYzMto7uu8dV4QlZlCcO2
sqJZIrewktArZdkKuEg0O9sxVNLMtAVnvGvdcqcACSV/MKgYhpn5By0vZHLLHKSp2c0zZI4YwAZ9
CUjH7oDrHzmyl6HqQGbfrhrnhTzuKVM0c97NGeQpyo908cX4pgw9VRdtIX4Rgxs9SW1j6EEz8Sib
ii136PsksldMozWNubdOLON2yUr8gmBe7K49Jv2mAKuPTDVFXjXgC03Z/y+OiaQIcy2PkJPsul0K
dobRkzbylmopJ8TwmLxKauVp0DN1zJuxe1qAuKcGN9H0Y7AeFOCW5l3kEHZK2My7a73UTDKneNQD
lMUAfdWHaJ23i8PoMSCEZrLDh+mFEHj1KJ6X8v3muBCopmVuves47otd1G0tL/1Ul47pKj5qBrgf
qtouPRVo8uTyXnV2F6J5z12NQa4nWN6lPk3mY5E/9NS88/WQ7kIG57B1XTDSYMJ6ivt42xR24uqJ
HXyvgNYY3OrevBWDvzsD7yXJiwVNYnlC4xYkLo2fFwer3AegkAGEEHWns+VZOWzvj88LQX2gyWHM
jjuwiI7qBlAWAdpmVDQFhw74n7JTSWhGLibvYMZICTK2mGCW2g23jLJxcJIbwW/QmRn8H2lXthy3
rmu/SFWSqImvGrvbsx3bSV5USXaieZ719XfROSet0Erznuzalf3SVVoGCQIgCCx4oguGwJoonDVZ
x0xXpIwdv/JWUYgbWY09gdJTW35cPgQCw6lw5gSuL9RMCXLNmGWujJhmZYiuZvu6TlExoCOzafAB
2NSt81QugGjIQxZF9qB/j0fRWRaBcHFXlqJWsR4QCv2szGxuUUkV9KfWG73Wzj31dRE+u+wuna5q
pqVruiLL3NIpJFTRSgK5Sg0TGmloa4ag/G1XqDMCb4Trrokik/mUunkwWpSNPE6GoGZ6PzzeYHAB
eAqWtB6PZXi3st9ydDbGf2G8lIkRGsnT393CzjEed4q6aML47Aq7NCmtH1IJPAIiiu39cGcTgXNH
x2gxZJzmCLCmBSUIsxs7wzM4Y53lY/xCMVhoOfxbqThFaIY8W8BzwhRcMvxQxdjJiZJSkHpif/c7
m3eWi6+i1wxdNtoYa5eGd+30EsaTk65fC/J9rEEgK6Sy34Xb6AV3oMa4mpKJRY3pcchRhDsEuYSc
e/tqohWwwR09Py1Xpdc3NnX/JtOK+mKMINYVixKTUxNt6udaW1Z4rvyogoGmE5yrfWu+AeB0RCH9
Eq85AFjqgfXnVQ51ZDwmjF7lxp6oyHPfUpzl4RRkpX3T9CvglkjxUfnut3niXrbj+6aCguQQY+5M
8x3bZThqaw2SLKepv0WjmyWfaSwoW9r1SZi+/F8I9vvG6dZrJJU9WlGR9DLtuXYHxbCnKNBELIoi
HG73Y6tU1JFitZLhOY3uQ1m1Y/WoD4fLKyaC4XSgNQvMAmuxYsjY2GT1J/n7aHws9OAyzP7en1eN
23tF6ebYMCBNah3T9bEV3Tv2Mw7nbeHtQjeoi1SrAPivAV+vooARs6M6+nhZljeH884GbbA4Z2FG
xZToK9asCmU/UwubJG6VRI+aAS7IuPZWq3DQBOViCLioMFug4DzfZaKi46yVIGYOkqVbw8nv8k8p
679GatLuVDe9QtKwtkXvSn/wj7/2jy/+osTq2ooAl6Vh2cRb9d64/tl9jfcFEePXW4h8aYWZOm0O
WaxNZQYeHJxjT25t2TF982t0og65aVubVf1iLt50JTK4osVlv29Qu64n65wy1KnxFr1xUT9jr8KO
BOFiciZkmUOr7dnRNm7qa4Kc9vhap86A4kD1QODPRFfK3XvCRl85U2J2cy0bzJGMmV8eWRVQ4Wgy
OkmUEyhgEQoIJ+79wbWc9YUzKwmZllphhli7GdGyyN4hQItJbhafXbnMoyjyFdgXvk8nXopwMinw
1p66zdDcGlYisJQC7eCLwrQ07/RQxyqq9X0YGnYue6H+d3e6817xlWG6TAtCmW7MH8NAfk7RZtS4
q1P8o9q1E/3vY4rxyqZu4Lj4pi+lcipMwKXRVY1meaUS1VzsLptBDd3SFA0vU5zlnyMDk+IWFKmE
keYs2WsXVz75n2dXMDHOILz17+U2CWsdIF3xI8f/x6tSE/h9dkjemSSTyFQjloXSFO4QtckYg1qD
yRG3ttLMNh2eZcld2tzTyv+5V5DJswHjjk+uZWgWZHUXRd67aVrcywmqECWRSu8+T29xuM1RpDFL
QDLFLBF9Gq+JW2ZOeF++jqchsQ2/D9ogejLvRXmE3dN6Fo8voC/YKuspxJM06WEk8a3UDAInLYLg
fDQZ8pSsbAVp+lhK9/UiUAe2AxfUQeUOTr22bQLyZByc8lObPVcZseP+x4gXXbPT0CL9L8XhMmXF
hFbY2sBGSdLnanxKRC0NouViv29cX2KhSj6tIY4ik5OkIZnTiHi0dw3BZtN57yqXjZZqECFrMqzV
VTldp5ogQcX09dKucJ41LMJiaigwlLA65El2V6HhpGqsYFhLZ7ESx9BDR8U7myAiZLt9CZczDkZr
pqbMyl5bn80FyryssfNXVt+Y+YNsi97XdoP2zVJy5kHK6FJWJuCQeaH/tEo9HKKomh9mGc+INmbI
NY8CAff1g1I0ZBCdkZb+rh/rUmtKyapSox/6E/mIqUdOFZBH1QxIMOO2uBwk0V1uP4Ywz5iccdIa
yyzkAZjgqGRdYNUzve1Se3bqLxZIPqdDJ3ol3VfRX4j8Yy/NM1pKMtQnXhonnN08au0wFOWadsOx
s1x82SamOsnTzJS0VNzyiDHW8PFx5fY2662s7hKhk993XWexOFuVSloGHgCoy5IjsznKQRV+jqgd
LymuKF8va8q+XTxjcYaqIgtoUlkHAKnuemPBG1CgVR+S8WbSZ9yVK8HJ2z8JZzjObmkkL3JFY3Bq
icFiypw5lZKFB3ml8Y9Q1xsB3r54v6IAldPJssa7U6VjKSUrty3dX5Pazsuj3Hm5/HmeP1xezP2b
wvmg88V249rmplyxg/72sN1gguJy/3MQeeiJWLj31/KXbHzhXUtKdYiZS+vkG6sw7RgxgBYPdhMa
7mW59s/ZGYlTyFGXo3nugERJdkwNlJ8PS/ucWqOgtFOwW/y4p6pcZQX9e1D8DO/L1Inm2h4Iuuil
I8m8Wfr278TilLG2QIQ3MLGqpnXD5FuPIQrN8s9lEPaR967ml8bzN/G2VI1sYBqf6R8VjMUR2cC3
t45LAJwUHTjCJL0GwOT8nN4Z+9RLvjdO5MWvbQT7qzi6E3uV4kQ9MmD2Zfn2deMsHxcmROAN6hpW
1N7SO4qGL7ybJ8FlCIE9fDeHolrLoWXB1DRck/QhUwNDvQ3XV+SnBMLsJzLOtp6nylgrkpYKwWL2
2hDoTQNussylmfaYqZ3T59RWwtEuZxTh9OltFKJ9W9aq26TENJMCXd1hJ7qOibyqznvyeQz7YYDw
87fmx9sMNFfy4q/5S//COiFFOZX9I3jeTs5gprEmg00VcGp1m87XmVrZiU7tOj7Iemdb6cfLWys4
Hfwl3TSKiCw91ht5RlnPbEyVuAwg0B3+fr5aE6YYMPUc89GOZczIWA/dcNsYz2T4dBlKZb7ywknk
u7dikmvaAO4xZ/22eBgh5+tuVN2bNkblUUxIAIVugieWu9nT0VyFx7frBUUQrbDMc98v/NpCvqcr
M/IpJC3+DCnXHpPkCTTBOJzT/YRZOJcl3s/ino8Lz6SR0xkzAJnEOBksNKqCtMeATYpi+emrcMa4
wNTwsy5maU6LqoSy1N+sm5bVxTkNVhIZlySQnkfP8ssgUzyBjIITwc+60Kx5aY0UqAo9jX59zd7m
GJ1HXdgyMre24qw6aC2JgwV3RY90IpGZem/ueZKkVNOSAdyiyXXfxUdEUF8NQ5inZh78gury9Mul
GfXWUGAjFfpGXVM4vU0C+rC4qBQQTloUGTWTqfBGrNlEjrNtABcfo1tGlSM5JXXf2N9sGYUQeCUU
7KLA0PCPc+AZl8KVxblmbCN1wsocM68IlNtocOIvKlIn1KWCcEaEyZluSV7B6cqenlbSPmpL+1pR
JRDIJbA5JmevqznNmjRjh/2w+smBpYo7P4dShnbqlY7wDAoU5R3rsi6tQ8u6EVl/We5Lj8un5MhY
7eCKHvUP/046nn8ZAzHMJFaANj2wcT0aSoclpwJpn8/exMtA8i8DCnaMJ19ectUc5AZ4Wqd4NFpv
UJvxcBlCYJ0ttqEb1Q9NI0ZWEhuGIs5jqykuDMyJDsRrrca9DCWShv2+gRoUVMUkDCrre1tRLbsa
f1xG+MOF55evsbjoL26t/xxkNKe6jF4Ao8ic5Q6740uuqLttTx6Cdg8qo24F+WMOrNLiUlIHNOco
afdFS7/TAQ94lwXas7dbCM4w5WVZ5nqOThzaK3Za3Yzl97p7uYyxpwFbDM6mm5aWkKiAGE2feal+
SCLLLuXB1kWd97tmligalko2NQWpoN8VAI/r7QR+RCjAy+r/pAczrkmw4j6QesPh7/bnDMfpm2V1
mblQLN7QXVc5CH9eLy+cUB5OAUiD6dpdA3mMz8mtZMdO9ZyBUzobUffYwvuKXuL2teEsEKcNTZjS
JjGBV9O7rPaJddtPh8syMfvMO97tFnHKIBckX6IUVTha0B/JIUNhrObnJ1FhrEgSzhVNKONo+xBb
Y5rPsuob+ldLE+TJRJJwnkjPehrPGRaLlsZq51Z93zWxPSjNtzEF899Er81w8Au1/asj+2uT+BYq
eUL2U+sgWlt+svT7svzRCumf2OvDhV3iiwExN2FRlIIpnjpdo4w5UJSPZGw8izaHkGjuOsxeHmq4
v5iKa/SrIE0u2D2eBThZ0lgZGHyh3tDwapTv2l6we/sQpmmosmbJMt/WhIGSbb3ELCLLrknT2rV6
Qnwm2Kp9y3cGYcHFxiFpcV43DWvyr0sjwvVaoQ6y/7NdJIN+rJECFByuXaGIoss6XgEJ5Podb+ww
aXstoBqg77Crzl8SWAoRd9yuV9qAcC9Xeaeq0sqMEhjGs/I5mgTuQvR9btHCIadSxFySRSx7jhR7
qo6XbZBomTg3YehVOhsNW6bsGM2nMT/J//uQXryQEuW89RwGeA+Gce6x9cpTOzhhUPtFIB+j1mWv
EbGwEvkPruKMx/miCR1VkcwSv9Np8GSv9GMw0YUH0IAGLNQXTe3YrTHaysfWeKPaYd9ZUVoAD1r8
3JjdCXN6clD8jc6cRa68lkdlaDBxY/EpygMv799u1moLzvmpzgzzbLVweNEG6Xazq3rRKbrp3P5L
9mFBbM4eX4RcNWzH3tvE8wpznkstVyUxmMUwnpOXNx6mU5468QtuxEhq0GMneMFl37uEx7mwuIn0
omQ3HQRo/pSfeuV5WJC7lWd7tv7OqZyF45wZ3iRm2WTC5YU/pLe9AgaeSHUE+8aO7gWR+EppVS7i
n6Qn4TN7huwCyetPxtMbh6ZfuwK0PdKGjZbwnSpUUevaeMsLzTJeCqbsoFXRfSxbr33WeshRu2pm
PMwEpfS6ln+4jL5rY87n/+0isTkf5jqqWcJeRiLMxwLVi08R/C7oUvl3MJyZUZW2oJRdGGvMMZxg
ZKIvnaikeVcUVVGoJavoH+T7WU1wn2okhrnsO8UGf3qDwebyKKgcFIDwT5u4D2ShwZ6MZxRgzt8i
eiwtgWMRQXCOSynqQhkYiYeeD7cYn/KktbEXabnACe/6r/Ny8Yw0KxjUfnKF9OMcpIp0lbe9f3nX
mX17d442ENyux+CnIaUGSToM812b1wiFMNKhJH9jgTYwnE+p1mXVMbUE1ym06GXJA+JObM/13F8v
y+Nlifb91waLbd7mvJRFpgxRB6zhVKKPnjGpZo76gXXSF7haiyp8RLrAexA2MiOjgJPqG7pcS/W3
xRQkPkQQnL9IlkmXqxQQi3JDzcFWe6+bRLROImXjnERr5KUsMbYTpf04yC9Z4wn2Zddkb/aFcwzT
2NCkZFIki8deY6qb9koqXUx3kN+6pSVReLnbGULOiHwQ2xpl0VPGfcLo04mb+vSRLi7IKTEbtkW4
bhdfQ9Ey7vraDSZnGtKwJR3acqF9pA+WLkbDn+RKcuhJ0eqrquiBT7Br79JuhbLECeMOKZRg6e9S
UTXWvupZsoFEFUXTE/t9c5isqUoVJULPU48hQMt1Jp1SS5Dr3Y/B1DMGd4LkRZ/1RkOjixbQwWER
GHrt9LfXVzZ5snQsUGCI2Cl3F+589+Cz2gWFrmPQGmIw3VA9iQ6qbWSGZguUfte+bmC4UwVu2ZZi
zCWioaPqoCTlRUM7dhVoxJbvQoLBAbI9HZbCFuZ/mZ69M+wbYO60mXk+tiEDlgMFCawqKK/MQAec
ONezs5SmidwiwesJUmZ86YaupNlaLDUmSqCpYngoRKlStkacKL99nztSBY3iaanwfRUjJAsShHFv
V/rXjnijgnEFjagXc0fnf8Njhmyj8xpGaw16C7wyRwQbrOnHmIgmS+ylf38D4Rxv2i05iOEaCBXg
edX0c1yzqJNcm0H1ScwRKNoi9vtGJFlfpjnLgbYUp9b0BxHzl+j7nJlQ9Xmd5RRj+MLyajU/GavA
qYu+z5mIhZSKSSRsSbUkrlmsvjFpIjPEVvySmnFeNs1GtYhBbIgesdEFgZVvTfZa4WmtfEkx+kIv
HeHsC5GmcdYBEyEMa1UAmWinsQeTN8ZtjR8EJkgkF2cJSmIMpGkAIpX24lgnchV5Vm1Pn5SABtqB
SvZfZLNNdP4SU9XBL4VY+3dty3O5mcMM2lBGz237LaUvl0XaXbbN9zltrnRDkbUI349MX+01m6Ks
JZQEpntX5TYgnEpLbVE0vYwjk8mfFflrEf/Po+k09O1tADidVnqpzcgKgKrVDrW2olhrhWW7vFR7
MdBvKJxWR+qwEHkAyuiTj6vbnFK3f01uajT8lp6FwibhXGfRwnFKHZkyxjV0QDSS46J8tHTB7ou+
z+lz32mKOTPtWterOXsYW1HhkACADxsLNauihrCdb++75qbMBDlp0fc5f6blYR/lCQTQx1PT32ml
0LnsesyzavFRod7XWTXMkEALjJMEFmzdnW6Wm+xk3MtHcMAYtmqrsg3e4BDjn4UasNdsAaXTLdli
Pbcyn/SnFhkyi5nS0Q8/L055n53UT+VVkTvaHaNskG16b7SO6Cq271Q3uJznzkC2E/dticayxCZ+
gSqF/KvuQVq/8ruvogoTIRxn5/qhNIyiB1wP4r63qZ8BudVsNqDJ/PSv0ZhabXx4TMMsHKeKbSrx
pdf1oB6rb+YNqyAog2XwBYaDrdU7d7hZS97+NSQGyTTg5GBGeUSOy9MY2eyNTT7kgfwXpBG/qQxn
DelalAVRsJZr9qjNJ7gNcxEVXO5xdv8GwhlD+KSqJAR6iRd354aV9kdeWNv6I2O7wYAEVt0vm/aD
Kjv/cjU5o7j0E+bQMvF0e/IYm23lYFokzmLuJX4jMDBsrS5tHWchp3Fp5WIC2KSNoNK5NiUcuQmJ
S9icy3Lte+JfB53vRiNFbeAVCkhqGdmpmbizNdqtOgm82L7FPMNwFrOkS5pijCfiJNSh16dS1IG+
LwZVNU0nKqi0uQWrpaRMZhYiqfR2ym8H8qKLuqj2brnQvV8YfMa6t0wtzMM3m4gq+hfGj4rWmewz
6MEdGugv/Wf562QKFu4P7v+Myq2cstKwowZQp5PsSHbpNt9D9F+MJ3Ji/PTNq6hyay/99pucnA0O
kzAhJvM99GlBbR9m5WXgBVdAFf4BA1jdSJidZ5vzXtvPInJWWKJqq5YzDNUCboljnVMtkCdiurje
R/baGRLmUUnmg5JUmg1XJSKq3qtdNTHXyDJkApJGgx/G3MrlMOVMORtv7U7ph+RRcypvTq/DoPTD
o/RSXNPF03zTwRAW5bMloQKLnXoRJ9quEm/+Ds5g9xGe7aIEW60vuLUYxFvVG1UTFc2LUDg7Lddd
PksUq51WnZtbqd1oIKqNBRZMhMIZ6jTLsjpiV37cJ03zw0CDYv6r+95mvTiTPCQ5sgolJJEObKBu
7lvH+qpzR092Cze6E1XE7NowXVYMS6WmZvKM71KYzCqhEMmc55uq1Q8T2MYuW+N9G7PB4M7etOax
LrH7ZNbasz8e5efEk1Dmo2DUXLCyx8yrg0iu/ShoA8qdv0XW+0bR2F7NnoELJianYZrZd2k5jF70
qQ9EBTlCQC4QKtNI7lMLgNLBOE2PjBQiPBh2aOvPkiss22QW8p150dHTKKtgp9H4vgYtW7qSsOyW
FtQfumA89Da6eN9owCSRSjK1fodlgpkZDeSM14XzQ0pbK4q1KBOaoOqj6imqrb1Ej8yGshESuu5X
H7Rr9SoPRDf2/TU9I/M5vDGOUz1B/wJS5fKCdFQTJEHtkdN0jRSsL8qw7XXemEh//VdQvgGrNqcZ
HFSA03JX+agVKIAcVpvR8qCc+cp6UpzmPsd04saR3fHzX/E5/4bPHZQ5I12F1hscFGvObdLiEbda
VztEMb7gSDLtf7elG7fPKWs3l9YgmVCf4VTcxk79lPqwMrnzk7AF5jn6ehlx/+53doecG1jnuhwT
ZgMSPXUk+qFPK1eaDzMp7Ljz06jyLuPt2jUVmV8DVUIGDggWYHMtyY2xMmJjQBqjuM91fyHPl7+/
r5obAM7jhETp4nmZJmf2w6B9ahzzUX3qYaXVwyrZQtXc3bANHOd6mmRapSkGnHFjnNajYWAQSHTs
iDMch9gG/c1X8uGyhLsBzAaRc0RxWplDVo7MwvTgD8kCNnVEPfzFi4dpbmA446LlY7HGGjYqWSyb
VFcGHiEuC7J/7z9D8NcBBaTbLa7f4IB11dMQ36iO9tzgqmMgi2oudvJhQidPbf8VveZWNp5kV1mm
Iq1xO3b6+TW3HkId0x4FZQX7ofRGOM5m1BXtRh1zJ2CciY92aeVqjO3Q1VzDtmxMQ0QNUWaLI3iB
PvJdkFKUropEmGguBQX4oUAGr72KrpMCtcjWleSKSJ8EB1rnLJahZtKgJNhEU/8+TU+dqJ5l/4aw
WUjOYswlmkmUnJ2wBwvN7s0zG3Va/8BkF08+xM/q/z7G4zfd4OwHAncLhODQexI+q+YxGwSx6u5t
W6U6uPN0XCDfxN0YQEtXiq5ScbW2lruhuC8nyTZAaGMKCXOYgr1zJRsgbmPWuR0NcwFQ52knxc3R
zbh8mnzEIkHu0H8EZ1mExu1SMmol2BdwjyOK3VcYF1j7sY8wRPNkH7Wuniis21e78zJy2zS36ypL
JfDq0E/lG+EwPfb3Xlo9zq4nXbUMlYXvS+ARQ0tfq9vpKKBs/IOvOgvBmfJ0yaum1AAy+os3H5XD
aCdwXBiLxdp8ctE0od01I4aGxAUKqlSecWhKKQEPS4GHFuXWCm8S6guUYKfwDXfbXwC8QVczTakq
K5/wfB0dyFV/kG7iQ+2UjihltW8UNkhcomKSJ4vGDURBXSuiQYSCmIwtHzX7rer0SETWfFe9N3ic
Ne/lMI/WDHjSIT/+7KOTXvQAdz8fh0kQ2Av2ibfhJmm1aF0ARpbWjpQfxV89WWykYX/AxgY1nZos
egyABWVchYTpnqJCEOEGcfZgIDTD7BuownKyTrAFaCcDd5JLkMyvHXoUXitFa8bZA6kCCdAQAk+u
ERjF99rbzOj50fws3VTHEsdJ1MK2ayE2i8hZiCFL1rrS2C61bpJ8mxJXTh8EB0qkdpyB6PNl6UeG
AbkcTMjC1DxQ82PE+EcmkfwogNtfxF+5KZ7KawBbDxYRuanlIXuJDnC2ztsIkdoZXFZrPByyVwHk
7n35nFbhmawnOcSD0ArIkIV/6GqLXe3IiDzSkyii3d+ws3RcRFsqS6HoGaBojrqW2kvLxLZGgaXY
de9neXgGL7PPCZ1YMj1HMcCEOJYghl2f6CQokdy9t21wOANo6EsfjTW7KDYvXXxI1BeqoJfuelSv
ShFl2H6gvgHjrJ8GDsEuWyBU5w0vCCXAe0FvRlu/mg/GtR5gUOUhxsVHpBu7sewGlv2+MVOpNOSj
agGWXeU6JznFruFGoOGFU0EMs366rIvswL5z+Rs4ziribi8niQ64VMOBy4OM/gOyetvQnEjYpSES
jTOPmqSGXa0CC6OHa6R+hyD25fvWUz+yAU6Rm9mXZfuDPf6l/CpnHxn5ryppAOy/aQ/GqQRNggpW
w1slqL+0J+kotCWCg61y5lFrDJxrCsDsjThcsddDe/jJcvkvU9kqZyWtpKPpWgIqbxd0bmE4g5F6
3Th6l9dQYB35dFs4hUY4JOzloPw+SYWtiFrDBLaDz6rJRb5IUQEAbVSduPg4Y9KNAuK8ZPl6WRIR
EGc8GpBsZYmMBYsLy841TEIJJOs2FbVc7vXq/PbWwdmNuphw0WZKx8oZQebwoL8Rx9eBqEdGJBBn
KVY4f3VhR5dIvVvkt7VmOoNyS0X0k7s4m0QkhzMYUV3WGRKBVfY0kKtF/cfqDm0i8CH794INDGeJ
2lgLwTytMKf4c5oEY4mALzn1D+KU9a5b3IBxpgg3nXSlLcCk+XVcvsuSP66i4qV987MBYQu7MeV9
UuA2OgCkdRcLrMV4PnG1p9nRT6itPtWB5VzW8D3ClN9Stpz5iZExroYOgP23/Mjsa/sav5ATi2JE
V1HhdnH2xyjAHFJMwOo8+g3DOE693XrjS4tqZDEx7T4ahjFSFQOb0J7P7Ve5Rp1ULRZucezuI9mK
HXma7kz+cMQ0lcQXVZLs6vwGj9u6rhtXk/bAa5bPrXki8rOSvap4jL68Y7vWdQPDbVioS2komSar
DbgKo1MxCgIm0fe5TUqTYsLbDMSIW9NdyYAeTMG1TbgzXIAZL6VZlC0gMmTu3/gLM6ct7M6VQT/0
VzMLTTaV8z+KwPdjG5qUDuAfR2Ks9dvoU9g+Xd6R/UO7AeDchDklplZqTJ4fxsMbI5ZvfdCRe2MF
UsOr8A63GzJs8Dh3Ua2ImysdKjD67bHE/EJi2jqYsVmir6vcy9IJ9EHjTLmVacswMbCGeib1ouzD
5e/vmtWNMAx/Y/EkMKpY2kJxcUuRB5Hu4rY5SN3zZZD9l7ENCmcMTGSZK4mh9Eihz29jr1ViW4H6
NlGXXRUJUs8Bq/qqg1rUri+SkTMNKR3QImq8aeB1PZyoXNllJsjHCrWQMwwGIKKc2bv+4+CB6wAP
BEkQv7DBPXMgNnciveDsBB1ndDYZ0ItkdmfzwRDpxb5n2mwZZyUyKV/WLoM8KVIk9qQCRnktzNBO
QtmlQ3waWvkqX7uvWtv/MIa/oDjYWg0+RzekzTpaMjSmUT5L6l1ffZ+piHVcsIb8+0oozdixCiLW
KyYwGIUjRSLbJLAV/LwH1HvMCvjIoRW+4rMrad3b0fXPNAURjV1gW/LuZnjeMj4hV+a1Iskl800B
CyWKoEMaXRNOfRM5EP4tJV9nDcSGb6eZjetk1RjyfXZkQUvoCG9ou9najVSc7SCdXukt04TZL24L
bz4oQXmbIj0nHPfIbOml9ePshD7TmgwUmyUHVrDcpn6TXrE5QQRkMhn4+UJXdCUUWY13dRhrrkj1
DOGUJyNQ3ClI0KjPeM+ye1DYCKkARRrPWY1yiTsZ9CiQMD/myqkRWg3m+y4tIWc1jCasVHUGQIxo
VsNmgf4P8znTt443kScWhHw8WWTcWMQcNeg7aY+D4sXNqUdxntLrjsB9CRSDJ41s50YlnQSpOg81
b29sf1GAq9tbtjH0CsHbm0greOJIKybaaNZveIofO7kbuu0BpbyO5he+mJdO4B95gkipXaZcjQC3
DJrbl4YzyZVr9aLrIlOuC7rBk0PSOJ20boSuv+Xa77IbTBi9K25Lfz5YLq2h9GBvKO1cxyRCEeO6
QPF5qrCMLEqX5cCupFdNeYlF3xctIWc61N6YVBnkos5MUruMg1JLUXIkiNxFQnAhRqRZrVa/nd7i
CbyhZe0L9FxganmWeGlB/8bM9HwdYq/utNwJE8zvoVYDtmLNb9TEmcfBS9fOVyIR1dp+KcLZ0PM8
CvEcEtkqsUfr3eyvYGdFHTsG3djt5A4uqmx98UkTrCjPqmDVSVEUMgSWsvVYoJMDxDePgkUVhAA8
Xfxo6lY2TMCYYvDcsFo7EBbOJ/YCGLn0gwBNoIg8u0K19GZYhUBT7rRTZxdeckhdVquSvsAMH1on
ehIVE4ogmfXcXCGGfMHbMLP51XqQ9KBobqwmEIglMPUm28gNhjVl1CQmMNLr7MuCh1TQvJZvNdjl
F91hb7dq6CxXItFE+sFE38BGehaDcRIqmS6v6nqaR2Enm8Bh8syn1lBjho8KwdTAvEtA+WK5g5+/
EBDySa4w3STaKs6CyMMcDTmLeGe85BsvygFFKhjH5Q3gDsCAohsdkj7/XRnm+WCbXNQRd2qdljn8
NKsfwLwEP0PfduizdEN8WoX1WgJvzVOg0nQutEaHkPrT6ut+7qbuz5uYglph6opq6wSqyTfWlVKS
ZCNTzch06vpBrq4nDDsbRPdLgSry1KfmZIyjPgKm/8aKkYuH2JU/5T9YVSm7NGPKmSlwN6I4n2+4
U009lxIF+xYfa3COQFs+ZNfVUXZZnF8dBEdcsG08EaqxYkYdekthi0sbvMr/SUxJqEoDZuVPB6t0
L0PunwZNB0sDwXgrnuOumqZFpR10vtX+WdLR6aQrKizJ2BfrDMJli2a5jpd8Bghy/dapOKFN2QVH
jKN9W9AziL7v478TirPGhhEZct4Dby7VI2a5u7LZfoml+NNlmP3HVussF2eREzOck7YBTo4J7ubT
BFI1BXFcvoDHfAXbMCqsnwZGAnEZV7RnnEWWwL6ZYTeRTURNSLpcq0psG1Qg3P5ZO8vGRXNVlCyd
3AJkMK/KxZ1qka6LADg7vJRK3qPFAEpx0ya2CnoQAqLm3k4GXCpktw9QDC+4VOwvHEb/aJjxbJh8
dNWH/00OROoRfBZZdCt1gmX7g078wuDDKYwE66iZwkapnxPrrWcidQsnxaz2k3SjOK3dPjDmE1Et
5B8ixzMulwGeSn2I2eAa9CHW1zn6cU+MFyd05wVdYTQgXzJf+JrCtuj9beaMyZ3reOjaYo6ZrGxA
M/GnWxSF+IF2bxCXsQoWvlG5bOjfX9WHWGdg7oCnCBmSjC1yYpaHMMO/qT/Gs2gU1x+s/xmHO+BE
qRV5kbGojaeeQOUcjGzG0Yo7aBtMr6Kqhl31pApmI6KPGuWm3ImQKNXNTFpxIvrciRN/bBaUewke
V/aTmhsULhIJ56wn6InAo9R1dlujGq8+JB90JFrKv5raaZobLPp77LiYxjrIFFgIQz4uX1hCWPLk
u9LAANTCFT+Q7m/YGZB/aGlpnzQKZlM5S+xkjx0mIYRubqK5ubjvb8JbUVi3a8M2cNyho3JYzwt7
K011T+7uhlTAQCuUhzthA+q11VBmC3hnLKBDZNHq6JQler7YEAJRNkmggfxLi9IvrV6aC/Td+Jgb
R1A32dqcCNyXUCjuVIVykloFezNfTvM1JsceEnjLn+WGkXCuwr5IlooOXYIeK56yxCTqpBYlREpN
JEyXQ9U6oYi4Yt/40jMIJ1FJSRcn9cySYxOmnICZbrLbr8gUoP5p/IyavEMjCgL+cI7PmEzwzb0s
HFJQeCFthXMc/8PGjGhuOGD+GngeA5Fl2s/GbQTkogGLRNM8v4EldnuN4r8T4/KanREjlRzmz0S3
zj8oyVk8zhgSSYUxtLCk+M9jDf3pHfXQ5wtGOYzzdP8iotqIx9nEzFgXkjAlWcPsOE6f1eZDov8F
fyqM4VkizhhGQxVPJIVEVf096u+Q3bQXsIJflkSkiu+uYrixmKb0tm7Dj/5a87obxj/Ve2Xyn60S
GY1d5bBkBTUjVNbRTMlZQT0r8okmMLrokwYjWepHz8snNlgb1YZXem0LWVv30kmWjJ5NYpkW2rO5
lSzllcgl5jOjxBvvp956sK6LI94K/h9097t6uMHiu/vNNC/TqUaZofIUty67duLujlZfb/Sq+/9H
TLV3V9ricYupVriODTLwWjc/aqxjc70Kr5WTdFp81hkXegKFYS6ED+IwDFgGIwjGRxC+zS/Sh8Qk
I3avygZn6ixbHn1JPi33/f+RdmW9cePc8hcJkKiVr2pJvXi3kzjxi5A4iTZq3/Xrb9G5M5Zpfc0Z
z8MAAwToMsnDw6OzVOmnrPKVJd7Z9DasPAJV4vPYW8/nGlrwKlmBbHRT4CGoIFdgpMRrFxlr4+Z9
WGMIfmSsxzAteHdR4y3BguojBvchR80V4EKXf2RQ2YfN1ouzRhSciTErU9F12NA4cdHd7scB+eb8
HJDbb9ANjg8ANNUPUgaUTbtZHaNwJ5I5T2JCsc7WdBnGBDDVw4OfEgw2YKEov8mbqbai/9U6xfK0
WSdzTGsgIrnrjOBFUO3RL6g9YlBBa8fPZUXo6Icdi+/Om83mNLyjOY6DvjGDqI5wpigsQMnaoDxh
2CUu1xWrd9Y3ewcl110KTiD+ySHLKWx7uRWocKwkz4dINULUDU/hiXnJE+Tgf+pof0fkfNU+yuSn
tq3odY3CeTZhpGXjADhN/TJFe97FaspILCUYlNdCViFEyYapiin2sdMeY/Q9NZk7Eya55LKNo4JH
y4gVdpRXVEzX2s9+62IEHfwoaHih8a7wlSP50CO4MhAqhM3OnEy8jM3jMS0YgsEzg+SkRe5QYTyb
38D5sZN1HmzlQNeY/IKuNrNootFsMVGwo1kKRxZ6bWX1blolv5Z2ke2pDEwIOMsO3e92A+tIfjcU
TUR4dR9AzhPta/oiwVtclR6vCEjf+s2n9/UWUG5Sq1Vmi9p2Q4hVqqaLzi8kGKyffbD46YWcTICb
+PuX6e8rQMXnoVmqWSdY5EuTGb4TtL2yl49Pb6ZsHAK1et3GpLshDtuZRbGw3lF4jrdnLph9uRRD
uct2he12p8pn18QLf8hLEZvX7xVXdKBGoQ65qmN9Pb0uRvCZ70P1s8RVSl739/09IabTSrRB85sQ
79p9DM5s4+ZPEV0/nkfbXNDrGyR2+mAIxEqtCi+CjoykQg/zPLlxLUnJy0CEe7awEm16Op7XPD3G
/XU4XeSVf34dspdNuF2ONYSpEfN12N8d9ahCGs8yUrc1fuWKtN9aEgSZfL2rG1V1lR7VNdbTeOng
ciVFDcPnXYqQfby0gmrfyts3ZVYh3KxxzKKyd4DJGefi53pPd33v6nd/ROsKLTi/n7IjE95ra8BQ
eKcAjtVem+duM3gOBEDPg8j2UXifQ7KMvZri0Or5pi7uMxkh9/aXwMq6hRcZNLJNNdgvmxYdxs+R
D6lL40EN+IdH+ovJaEr/x7tpYvAc4kO6/fLvK8No1TQc0ErEu/2vXzTWec3QRr96PQd/NCil3p3f
nfce9xVSMPyy04wM3KXcW7BPxOeSnmqxQ0OMz8McBf8rK+nJEAXrNxozzR3wygGRj75nvqb5uAWI
ztEz+pld2dLS6Par8rpG0fbTqSzDCogmpp24YFo+u72f3fMgUtmRWwbBd2fXXxJQBiqXkySjt22l
r+jCVYhNhs6EHDs8tgwduBEYBbyP3IO/X02xSEoSZWrCFK/KGP/M21PcOZKLtu0dXwG4c1nZZRXl
4KFRAdDR71P0TV1ueoyQs8fwI9zTq4hKrIbCCROD8SDHpN/j6SnOJDsl/Y4QzD1v2mnCeYAQQ3Mh
6JxcOycbrSIZmkZDJWiYGx8y9JpJazXb7vd1BwWj1zE4loJ4DjlJDN9DxP0iuTL9NhjRSzcfwkYW
LG6731c4weJ1C7k7m8dRnccFny/JKTmArsgzrxO04VaTV5xAxS9D3bzZq+hGDPsR3YyajaiqeZ4w
JMAHyylY36AObJ5KqBLP+/N2v+0vV4CCXUJThTqUAjC9HECnUoNvZ7pHbPrCPoLOmHsJ3uYprvD4
BqzuQTwtReaEwOMZSt5jEQeW91doJRXT2kYzQUQIhjnHEQe+s5Clo8rbtNiliulr/TCg9YchyTYf
P5qFQob1LzThMVVtMiZKATTHRn6Zt7HGQXNQ6gACJWAwcq5VyUPAbfDdy7MCFB7XqHBYGr602pM2
iPXCn/rwzjCqfR9L+8MkWOLg92jUKWY1sTh0WXApND7NXsXucIDg6LIjQXY0gtSPgg+1dzivixSZ
AtUCihQOL1t23uiD8sdnLQrevTdeNvhW6y/Gj3DvrgGFKzF0ttGWfCCsw8cvmI0YfQyJxItuehfI
qeqaBSERU+y4p2mkGUYao5tDuR/1+9Hc1+p3yVXjjviddawwBEcd5zReCkhpvrzZ8Tfzkiucd26H
GVXNX35FcnLATe+1QhRcNNGrxazGaEJcEu7zQwoOySbd2bvB553w7LM1S7ZRtkTBSRNjGCcSYol1
fhjV20oWg28nQnVqqrql2YQ44g1jRqlUA1ZkPLW+/czlSsIj+RQ7WBPxKrQzjXfnj217SX8jiuml
pkH6PpqAqNAbov6qnU/nf1+2JDGzpHXIyJntyyHNvn5Z7+3rcr/kLvmpneIIaZ7E65TjeVDZooQr
1dd1FzcYadlVxOu1hySVLEr2+8KrQp3Z7M0Mvx/3Fxm6EltJD4zs9/m/r16tyJqgOhfh9+c2WMrH
nHzsrr6eunBzhtFaGsoB2pN6ShBWM/S/xBAHU3Bf43vOxB1p/vlD2YzpX21bzBRNIeuWcQYmn/rh
Mppgrj12IEE5D7P9CbjCEaL3pBkm2nTAGU/NER8Mmav4evvCnd7s7c6T1SWlgMI73BtR70Bfbfpr
LN/Pfk332ZFdFz7UhWSRosw2BBeRMasb5hRoCt57+06RMe1t/r4B9RvTtAyqEsE0rCRK7IE3wVYV
qoL0sR12kgPiQeW7hwJU34ZtanhoxSkVbRxK2xjRVJZi9qZCypAbAi8H/INUKP9rz2EJnqAol7Af
5xcsxNM37X46mK2blG52nPxr5kc3zuKm0rTApq1bKrQWDQvFVirY4JQloDmveZ75AcXP72BhvHK8
5RpmaO5n76VlGrEL+RHu+p0sxpZhC+Y4D3aqFbxgkFngP6tOTPdZ+onNhccWv1J+j720WWTzRBFZ
UBDn2hSCuW/9lV5qXT3w9vPWb79kF8kJZR7mQUwJfiSXsqpvPvsgFaSU08XrYgvWRNNiTrWJp4LJ
CTF9YN9bPxM0JMYHuJNHqZjX5rf0Ck/Y0AS0dX+aOHJI1+01N3GnQ5W7zO3c8OESwQbamsuLee+d
vycyWOGiK6B80VmFtqKxQlpzvBvp0YHGXH09fuwr6XWFYkfWOE9OaUHocDc9//kqo35yqZ/0HQEB
guyjc9PBrMC4Ma0eN7NVKxYTgCmtv9QPinJ/ft+2I44VgHDn8wik6BnDxsUsYJ/+pGqTfZ26+j66
VU7TlVyEbbPRB5XOv2xSbMrivg7kRvywQFWwHKeDccRE4SUXBykfz69v06WtoPj+rvZvseoi1Xmb
T2w9z+MnBZ8MNPr53zCER6AwrKoERRUWE92b6afK/Jpnd+chtp/N1TrEYNparN7J+DFdLgHvmsv2
/ELpu9xLpBMlm5+TKzDBIVtj5tRziQUNaXJMIuWTOhmBk1K/z5cvkoXJDFzwF9FYFl07cVs4LV8b
NE3sOMOX+jDkfnqto5bao8bpngeVrU9wFmPHzMmy4ROb6s6Jr5wwdsliQQYzkbzeksWJ9bCIxbmd
xlhciEK0k/6w50/nVyKzC7EaZk22qtUxjooz/eZgs9eMvfmHdPCiS30Z/7PkOon1sJzl9TAogKOh
azUnfUJ5/fgflyS8j8uo4MoyYFhXPQbd+PBUeMiP/8zUZSfE/33lHyKaNVMawhT65UadrisZDZXs
9wXfYDdtOispv0pG7OpoHRsMiYfbLva+3lZTcA1mRMYxXACRIR1ynP3uJ7bsNv1hIDGp+f2NGvAx
S1mrvMwSBB9BFtViA+9mnNBHlV82087SJRS1MgjBNaAlLowb/kzkWXs0c+jU9tQ1Qic4b3CyIxK8
QVo5E3X4FUqyi0wJquL7+d/ffmId1dZNXdWJLQrTxiyaEJf1vLmHUpcOLoOgTrTPLtvG03bKibfA
SUdqXtKn74L5FapgFpVZGXGVDEh4Po24RsNN60anxXarQ4nmZLTH7x7UixFdqHvJcjcjzhWwYBlO
mphZkwKYF+jR7HfoDjYK9Lx5stqbR/IRK4EKBfQJIeaDXX57g4vGHMrMHlHysI9Gup+WoyLNNG0v
6RVD8BJdlQ+kTGDs8wn1Bp6JV6A9vaOmy+f0Cij+WtI2Pxmm4DnqOBsp+s94kJQSN4IfDPFRVKC0
h6IKdM12yY/zB7d5D1YbKRiMVcZpOFs4t345mfq+H2S5WxmAYBhdmLUh+kBhkQyT7vfDJAuSZFsm
OAynWqCVgbQjqD6y+/kKqlVIqarPkBBAmKR4Uo5QHhu/v2KvZiF4jmWALjObYRbpMTn0GbjQeFty
/gkEsj67kkqubPrD1wN61wg9LWbdECzPRC/KQ4IgEGlcD2IZhmvfsWRHPIgVeouM4WGLP8BZwQqf
IGinpWnFvyDVEydSTG/Qk4VYPT5Jqwncws7s57vRVAzDZtECJLwqkLVtd/m17pX72Aim0x8tRugQ
LbeJtEtAtkTBh6TW0LUR1+3gFfTkkJySvQa6PvUgG6+RHaHoSKYRHUSE76X1tUOfd/e9ySXXWAYh
+A2NjKmy8E1MksFDMOUq5cUQyWauJHfZEZxFA/0fK+a2GF/OO24W/VV0Mv3pRO9mj0uGdd/+k3cS
O2T1jNldP2JZZH5yUpD8ywajZfsmOA+bgNLd5isiGGOoYlDuq080vz+/ChmI4DFaiPT2ZYRVdPoX
vdlr6M5TZbQKEgyxSFG1WjyVOozZQiqk6iNX5W+WLeNx34axLVROTZUa4oxE51RVU/Mu+676xOLL
qppdIgvNtj9vnFcQ7oFX4XlJHCVhNkLAvzh6ugsbLpbrSFBPVpGWrUjwAmaoF1UVod9KrTtXH0GO
zEJ3kilCbzu51yUJLsBZ2i5OCfYtqZVfxUJQZWfKNdWKK8WZPuQLXrH4ilfbN+oRo6qG7Vvi+yEZ
XQMJHeXneZP+H+HtK4jgCoY8V9KG98LpNwoa/aAkOB3Un4mffIZy80nDs3gjU8+VnZQQSSxGOxdG
BkizP5XZj0nfT7Kbyq/7+7fodVWCO6AJQdWH5yWMTr8mRfxEmHXdDHrQ2Oqdrqk7s1CD8zvJ/+pz
kKJziCuDmLxJszacW2eO71EOPEblcCJpeekMLHXP48lOTkxPhE5BRsPENlp8YN36DZZk37iNHw3E
mBglWVwMFx7OY/I1nFmjmK+AxLelhxa2dT5xAanuoIPBPZd+nW6yP2Oa4i/v9C5RES6sUfnxJcN8
sJ36ZFqRP0MDEqMsNxOzP0/mcBlHij+qxv78EmVOS+wfSJMWNckOH5QMz9Rlg2VGv4addcPuMVko
Xyr3gee2VHAo1K6StopwithSTMelgX6/7JNL/tkP2k1ptYaHe+fgBJ9iWVa3mCXgeJCGCfIdKIdP
qF4EcnFgyTUXMxtFDmIsLeb2WbPdnN+CUs8Lu4+Uj1eWIvgSXv627Rkgg3bZ0101P503B9kiBEdS
FSGI2Hhn8hze6qGXjBf5KHEc28HYq7ELjiNW4yoaahi70hwq626RagVJ3iyRk081B1YNLQAaCHu5
01fr1O+jk+KjsNMGzYyv4MYdPlPPlrwtkr0Ti5/qktZ2F3Jv0QXN8KXDZ28m67KWYQghRtto6dL0
wHDSY9peE0hmFBKnJ4MQAguQWNeRmgMipI9xcWTZqeu981YmMQGRhk+d+i5fUkCU0VWX3dWmZAnb
naWv10Tk2ktT6OnUvMBWfY2+c+rv/goNdBdR6o/o3e7AtuOGO/0j508hwqITFIXADAtftIpftL5u
mfLSoN7qLm0vFPpIdcn93+6yfAUR52Erwky7mvDspuhDJDsk0Z9UzNxByeH4F3WxZDP5lX/nQhEy
g0gCohiaLbicZXIi9AHjgZin3s3rn7X2dZiPAyQik/xpKT+fN43Ny7tC43/NahNrMsxqyA2866ZT
x7MjHXTkO9slsWSQZdMIV0jCcTVm1mNqE+tStW/J6JdM4kr/x1H9vXFiBkRRioyyGgDFpfF7vOZy
uhXkUOF/Si97SDxpYmAzJHtdkdh6PiwhIYMGwLjfDRhEgw7Scmx39Drag+zvCaKvGmbQK4xpy+gC
tpFhISZ626DWx33K6tSGnC54OfBsOLXtlsqtVewj8GhS8+tSyW7AZgRBX7G4Ba2wKpU5ScrjwC4Y
feJjotizLpcX1fXQbyWpg01nuAITjJ8p4VJPOa4bI8SlGOsLjV2T7c/b/P+wlNclCUY/ze1kUQtL
ir7Th+hQBN0FJnVKjNJ2uwP4uSTud7MIg08pkNxohoWpZMHFM2YbtUOQ49c0xHzpLearMH2R79Em
lux06Ny0t+lJmhHcOrg1Kr+Qq4OzlThKYx2orQ9Skwi9JCCTL132nasiqRjF8D+wrVSFK0a2XdWI
eB9CumCmfvkDWLpmwIWRKFgzwH/Dh1D/Qa8A3zjRV64Rhed5UobUSiYg1n72nWfeyS0yngVzR7CH
IrSvXBlR75YXWyMKR9knlsYW8PPvdGc/zZdmIvH+m7a5BhBObXAc06JcRHfeIUOH8TheInmeAx0J
x0jKgLP5cq/hBE9SZ5PRajng8t/smH6K0NmFGOeKMwaUxG2PJRTkZcy50jUKLoXpuan0c4ei5JfB
4xrd+U67rnwNItmZN1/I8qqyMxOcSjVCtrCtcWZsuE4XP5ZFwFtOi2qOiQ97zUR7imATRh/bFeFt
JIZhuPp0ScxnIlWP3lwE0Sh6wxxQ+4jN9FYEeksG/kKUE3hGtXzCfPAjuHI9Vv9hg9R2+eNHLjRx
HB2IgBWpysssVVg2gpyDF+sszi515Prtw8t4HPUU2VOzeZ1XeIJfjky4+5To/OvRQmcrJxOv/PpS
Q/NUtYs8WZJy2w5XeEJIEoHIKCMm8JCceubFSLozPllwHphxvCv2Uge5aSiveOKXEjYYWkMq8Hg/
RvNTc1OP+s6lg+L//k/Vtf9hyDrtNzMOVDdR/kShxjKpYJ6lRess5iHsgN6g+DkBG+WyrxOU/0Hq
ef+hutcaTnBgtMjVfuEjjlxqlQXxQzn4CdhAQrdAWWiWJVS2Atg1nODAUn0ZurTBW66pEPKM9tWC
ql4zuqEsc76ZEFsjCV5rUvIpzxfs45QFZu8aJwNUPNG+7fYOxmKJi8dcHmNuXonV4Qm+C3rgesF6
7Ca56307gKr6jhyn0wJXyWd2ZNKhm6mx9SKFK6jUQ6kSfnpoZj9wAafu8CKjeCHrBOB3693TvVqY
cPfSyUQnGc+nG3sMBZ6y/RjEB/VjyhUUqVGHOGA8QJvr2ygoQzGqQBSN8PXr4PHeOIjqZEhhck5D
6snCg80b/oomCuVRNR7jhesTtPNTVCleg3r8h5i1qMMrKwYlBDHl2yVpTEEzrxYOO42lntG2O624
GFLJhNq2c1yhCBfLyDVGTYMOeHDK74aPRJ7lKROGGsBlCGreFB8fMnWWzd1bQQo3rA1HgrYUQGZK
7WqJZ3Zf+ki2rs2weAUi3KhwHKK6yJSBD0K/yFuCISJCKvjle34+4INK8orKAIUr1ddKUy8djguN
B1/414ZzTGe0X3HC0NCX5dBleyjYO4Gak6kkWJ5WfwWJf2l/KUpfsqJNp/S6heJEITh0ZnPmptH6
+ffhuFzEP0q24w8nn9PQdHeStRlI9lCMfsY6c6LZAaJhec0lhUao46lTwOUx/sk13nxUVgvkf87q
08nqWNbO3EZAyueW6k4zrqLpgdmSZW3GdCsY4WVmTA+jUceqFnqFTjnDvD9/ULJlCI4iQslarQdu
eTH4ajvTtasHfa59k0k+22XOQhx1aRU7a2sHSOYD97ItWqDSH/Ntcvn/kwuyBMj2Y7zaOsFVLFaW
pmqPE+KzpWgL9sqrDA2uGbS87RPz4RSlkJKbRQTHMdi1SksTp6VPQfadoAOFB8TkVj1qDYbZ/3Ck
y8rOMhMRnIdWsNaqGmysMjy0+amwVPe8jfAfePcOrzZS8BdUUZNCS/jJUbpr9Mil9UWseiFL9hPZ
j52sz2s7GfIKKD6RkbpobMqxjY0Xf0JignNVWUcn8cZnrvnBm9eawIZ65PH8Qrc/dVfAQqtSMbCh
phZWmsQoDXMpOp/nCA0dUn5D6OsnPmOT7sJfElyJ79IFZ9KF6UjHCridx1OEzJvwnVF7YKkLokDG
SbQd7a9WKfiURm2XhFrYXiSsTy830e/1/x/Zax8/9NpQDLihBUzHpL5wJxSLDEUMKrBdX4EVprsG
1+3O6SRucttkVijCJWBFRybMISJfN7tIjJziW872p+zsXYZnp3/J9qiH3g2/nz+6zRu/whXuhjnq
loXpUXRITNdO+yNCTnKRTQFszrvQVxDxMSVDPoIAGyAKmkUhgcAZqm3m032BNkGZcsW2eazQhEuw
GJnGshx+c3ied7z63B1mDeFwfHhRcpMEW5vea4UmmH6VMtpTBWjLBMFR9Azo0lyS5IyIYO+zQlqm
Ldi+dnaXyONfZREodfiM0nwAkQ8o90C+EbkfmQ1cH5vwto4VdQonxdL49wvfxjGwEIv85wPj61+F
IqYdT0kW8gfgogUjNuePtkBjwqtqsf+RgbL1ooRX1XbmkQ49NhPkmm6qP2lmcP5GSe1PcBhgJx3a
LgeCevcnUIAD9hyMKnX/gN97M/5ZmZ/gN2oKDldnwBkVFbJVzo1i7DIIWcWJpMtcuirBUeB7Ik/H
FKvilMCqD0Jsz/bJDeoJe3mEv9m8vzol8QXVu7ENJwfLqr5Sw+e0hPk+DIwHCsGF/qjvOSNoAoHn
fic5PH6X3sUKr/upC84Dc1GVnldYpnWFB9SC5EIc6Ndh0GBuDq+Z4smUtCSX+93TOcVRP2lYKQ9g
w/57OtGDoR/OL0vipMSRW2syZ8viVrKQy6m7Xpb9+d+XWKEueIqlYlbeo1Sxy5tne7pkLQLV2g+L
+L8ej+AqyELiquHetnpW6hfu5hKkQMnOoidMSMEN1rISqGzrBH9hFoPTD/z5n8ilU3yqC1nMthk7
rSxOcBdq1dZWH2JJen3ktJ/RiV1gOdPOQTYRH+tSmnkZoOAypiRss5G/xmTPg7UCQmr5jjzUx9wb
D7Jsm2z7BLehLFlpkQarc0bEo43qatJWbMmVFeeRk2SaIAIPCO2GK2NpBwWTjBi4/jNwo32T5bgl
N1Zs/NWbUiu0lyXRGmywbuQwt5HFTDIQIawYSdEoNY/LIG7mQfEgaPKHmMlsQYbCt3b18tbTEoU6
D5XU/KcJuZ5adweZTjW33zMe1RB8Q1aUnanrwOhSFc0eQWxVHut6COgEjikjkpeYm9g1UDOwKxYL
QgmWzqaXLFbs2kopZY5+BwMmARszaxTs6rppvWscVaMhxRtV+lNwAbpNVLonNyDHGfER74WQRUjv
jkmAEx6lps31YYmH0q+WxlfN7MnJQHvc2JI3fnNVFqrauqYjwStWUTQdAq10ako/avPOrQ0rD7oq
1L3zb8X7SIKvBqVE3aDoFtBEzaZ5qvrUtKzCJ9XOOhVBHKjQFsiO/aX5D9pDN/bOtkCuRihxiGqI
FXudGk5kambuj9YFGe7i7Bgxyb69e/2oAQioFmiEcC43wYNXpYEEl6nnfp6FbogUf1O7uXKTSj0d
P+c3V4kDUQLqUPyHD1IByEARqEA7QO5zrVkwNR8baBYgrvwnQj+bi0IdVuUdOGBSFmxumhY1HOIl
97PZLeZA+7p4aHXFgNdSQWcZ03//z8oeebLvnc0TWyELrg9swIkzLjP60Hh32HxkTogmoP15K5SB
CJ4viWNLh8Zn7hv0uutjd1KvWChLBG2B2CqBAgOoa1Rwqb11r2nbNEumYZJ/Ag9wmZxGFO3yWnKf
ZCBCgBIvcReyASAOHV2auF13G5Lf53drwzPYmNu1udwlTEKskuva2DYpPuN9O4aMYXEdDZLj2LK2
NYAQk5QlbXK8drm/EGXXfOtb1VXmw8g+nV/H9l69rkOIRvSmapZCAUwzXfeWWw4PY+H+JwixAD4m
uUXLYsr9uOkPZvQjS+y7Rsa4ITkPsS94itM00lNuWM2d1n9n0b/9XoCjWR2HKNWdRXHGQAqA33du
aH8bKhKPKTkHUZu7o4mtNhP+fhBQkOhQR/fqv4+r+RpMHQ0BUISyiFhCLMBTY+tdkvvgSD3Cebma
G3v6PVyZnz/ISr3vM68CmnDVM4IOhCECmrHvjlrA866Kb3waTuAgQG9H+kQ/MH7LMSF6SByLQNHO
ETAVxlJljFju894Vzn1Rqa7dYhoWiMjzJrJptM1TW+EJnsbRlFFP1AxIg+5HyeeuKXeRKfEEmyBQ
VdItVF55o91bn+kY+bQ0rANI+hhbvtnaUF15Pn9HN6/PCkPwNvOECRV7qeEyl6dOvcvzu/O/vxXi
QMjkdRGCnxmT2Oiissn94mvnceGWEF0w6W/eshf7UtvjWyKGBSs0ceAxZtnUxxxtPI13CXMN09XR
y8QLiIOJ6ccdqh48UMBUqiwyla1UJGykjV4sBcfOvmgBRX9RttPv7D0GffAxKatPSc5NFAGpynkq
DIJzM9F2HzmTB1LPQHJ0my/R69GJQXBXpRCUiLEg4yqdA97obz4i93RAAshyIQCLjFd6Uezj/2b2
lC999SUWtvjeC6M+9xndW8Ztplw5REJUvrkyh9cwTHSJaGIPX5XYMeeKhLuYpl3WBikI+23tmxLt
zm/h5ik50N1wQGWnmWLkSMJQtboap5Qsx9r06kzSZb9pc2jzskyw5XHHLvi9uh4qx+la5qOLDjTN
fxIYy52yZ1AX//c9xtwLrdAEr5fYZlgvPdC4NNmLKh/65zQQiMQ+9WTfr9zziFd5DSZ4vyGt1NQc
AGY7YC6mpeeAhg/kNrdTFLlLP/lLqT+cP64th4tUKzogHRtUsiJBXmM3tq5ONcN0oDeMcBWQXmuI
JCrasD1IHjjoDcdDZRqGENOng0XGRS2Zb9qHML1O69yzitrt41ECtGUcb5CEwB5tsAxdgkD609C5
HMw4GED3x3n3xtKjEmPc2D1HJZgLAl0y5RyYb+9t6thLWvUF842sBYnWzlrQglDenz+ijRu1BhHT
DWmpFLaOOrmfKZGbm35Ff/83AOFjT1Po3IQVABoVTfusPFqKJgkp3/dP4Et7tVPiRGo4dVAPW4BR
oaB5Qmj5GH0eMYhztUBSs9pj5FwmuPW+g4JDGhTZBgOc2e+ae82idqyxrZhvXVUgdzUvIj9HRXXa
TV94+aDYy5LF29ZnIymkgtzPAN3kW3OooWE8ZTNqm5DbIKj7ZycF/bYZyLu6u9iXTl3wayO4C040
9Dec8Go0PdXDTAWcdpN/4ZPn+V49jl/pnpeaPoSGSRwHrwcSX0invF1c31KtokuGxM2+Os4gRkUN
qA+Mr6Grfx4vZHu5dbMM9DQiD2VR7d3NavVprDIjRGSB52qcHBczxSAKJZLXatMuVzji5RoTnVZl
o/Doafoa7vVDCdIcmqFfmde2ouDfN2nAKvGkwNsS9Li/s8q8zG1VGSneR+Ym98kBlDJoskGz180I
hW3eo5H65Y/zF3zTMNegQshr54gHtBKgZK8FupdA6xU92fmRfyiwHfsqgeN2LhrmGk5wi0QpE7sz
ADcES0B2ios2vZ1+bd5Bf+OfaKVvXQQL4gY4SBMZRTFqGzOjUrp0LPCxpwVdvuO0Oaaf9PvJ58oU
UlrZLeNEVhFiCha+uzCu8vYqWFEbx3OqFr6Wp17dwzjVxTPi2Du/j1vPJoV2KIF2CNGxtrcwXbOo
RZPZPO9SBp11TIBWOpm7DP55oI31wCqRuoQgOcYBXi7JKvxE+ihqUzViPuggSa7vQg2Cx5l7HmTr
qr1BEdxVMTMlz6r4z9vMyRYg5f34zMXXeUtUJrH5jVfzDZqweW09xaVVAy2H0js9sUyyZ9LlCJFh
Z9Zzx6iS+f2JDwLwwhO7mG94hkHFt49MaGjDGLAeZN8QU6tIZQs2N1pWZeiQ1EBsGJ/yoQq6Nr8A
2QLGI5kuowjd2jzcJFPHII4KkRXhIZsrZernxsr8uhsOdKrue1ZInMSWza0hRGvoxq5wehsCUal6
n9XdAysj5GFVyTHJViKYQeMUulVGWImmzreoq7lxOEjmcjdXYhgqJMkxHoV44+01HdKYpI2dw9IY
ZM9JFCA6OEX9KMmabTlxHmNaBprfDevdh49ZZ2DTTIHD5RPNizioLtDZBOJ/r/SUY1h45+/rlsGt
4QT7LlQ1rGwjY36s/rYY6P6fl/RAOwnK5ubZqAWpjoXik2jWtTM36OgGig5JWxa7deen1r+P0uHY
/sYQ3/g+15emTbBxU/kpfVaHx6GUhREbL9AbCCGELo28IloBCO3BfKjQ5MY7dVEr+ZPzkcViW5tm
wQ4wPe+Y77WDmL4sYRuRzC+NYHHcqbmMZd1fm+5tjSGEDCoErdI8A0bzbNzxiJ2vCM3i9hMPjKgn
IzWSAgoOLh8WPOIaAI2nIeBk/xjDrtwkQZjCqTON6yY4b+BbrmG1QrEvcQAfY2vlWuanSnQIwxHt
/R1oDM+DbN2iNYhgGMyYerMJAbLEn6lyoTu91z1lLJMZ4EbIhcnJv02CcANdPeFxGC9LqQFnCGZ/
Oi4H41u0Jw98rBZdJI/aR16INZ7wQuizPvbFAjxn9CbzZFmShvvNw7E1iJij8PxehYjRgmVVqWI9
oNWbbmIZ392mN8WXhY3YykbsKBZRwqpTCcaC+YbpSCKlSIi5zieu6s13LJWFWBtZWjQlv8IJ56P1
Jnqziynz8+K6gKzE0uwtNXa1/Fet/2tOF2oAy7EMkxLjvaJEM2JecFa7zG+zA4EIHijF++N5s97y
QEg6W2iDADcJFXdvCQ2NNFWZ+cVUernj0Sbzu9E/D7J1d2yKuTZ8AJo8sH9r00xtzZZmANFmbZcg
0HF+m8WvWBbJbR3NCsbm9Jirq7MkQzYMZgHdvj5K3dyKv5SgP0mV9sBsFVXCSvKQb5m2o6InwdQQ
X5livEBii7DMqjI/nri0uwEY2QOxad1cy13XVQsvq9il1Pco0tijDhOA3BVvsmhH17psMNrGu4Vb
2Qjuljms4QTrTud6zPoQvptMN1Z4nxj3Q3h/3hg2IXQsxuAq8e/aLDDmqCbMQbw4hVBLiBLX7pPd
0kqy5Jtns0IRXj2aaKqJIe3MV+obM32cqs/nV7GVlEINHbUhYqgWMlPCezCWHTTBCABChk5aOyge
MOJ+DA/91+YLVyL7B+Qc3H6Fr/E3kMLh5Cxs1AGZIp91e1M5KeSW0GLHimuzugjrx7k/FdLeh83X
fL1O4X0gag4p7AxfR9FvioAIapGBemteKVeTz/t8pJUovm/iIjkXiIVMtmoRkSvJtpakLnXE+eaN
g9ghOoWH5LZxebpBlpra8hcrKJExqShNxVBV/kkxoAhAb2vymJa/B+eyzj7gKdZIgrFoSWQiPwAk
MGf1ppdbz+etccvBghsDWVIdWXlTZGIaq0Ftkxp3Kuu+Q7q2aX/bTUCT/XmUTZunqgOL52lDfMW+
dbCt1rczS/Epzkeuk1Nz8UJk8q3/yns0swDdHrpMFXjLW+AVNNAqpSEPK75PGq1mbc5qeAs1BvOT
b6KkF41fzi9sy1msQYSLBRGjDF+wcORG1OzzkvoF+9A6QCoIzWhHx4e/YAF9PGuLPc04odypL7Sk
vkBPkXEwMpmGLT+Dd/cH7WXcoFAHEln6FztFJ22KBwO50Fu1tGPXGCs0aCyP4Vjc9KR+rlksCSI2
989RkU62kRBFLPHWLqY+0UMnhXmXS/+9raZANcjhA0e0guB/wuptN0PVVi3uFgzl/0i7kuXIcV37
RYqgJEqithpSmenZLruGjaKqu0vzPOvr36H73muZ1kt2VW+8cYSQIEEQBA4OPjf1TaofLn9/1842
3+f/33x/KWg8MNvA/rQ/qBYwTJWfEu+yjN3L3IZf01UkjS0i3hlzl4ytkiHWzn4O6IbogsrNXFDh
awc+/kYWO+w6BfTXmbhlUax7befaqKSoedWFDVSyjB/D6lhL5zexEw4y/tWPu28QQsAYYxk87Si+
/Ns4BqJSXeGxs2YFEYOpLTc5MxLZPNOP7hpyVFVX0cyvwzELVhZZSm9paM/y9R7Vp7i/aa3hVKq9
D4IsZ2LJL1sExPGiE2iwUC0R4aBdqETqXEaAg4b3kXYYxie9lwQpHzvqkC7ZyhAcqj6xGJhNyCAB
x7w3QQOWCWf0Oe/V+usu6L0wIQovar3sxxHCsvxnrIGxO3mm/a+20b1XSHyKY8pJoinrq4xzX953
sg6YjzZtcGPC4cFxVz889lY1iuNZQaUMNtYZh4Uwl2rOHP55+aTumTRyWJBhogoNk3vvDQwbB7Vi
NurcCjpSp9wzpt65LGLHGXBV3mQIl85cphhpNyJ6DJ8BK/27N6o8DoM7+5x4Xhbs7Fze7+UJx4dm
bNHUBvKQlHlIHjW/wUSiNHbJHWdJgr0pv05BBmvYqsiXeeOBpqhmsZlApJ4e1uxYyiBTsm0SnPbY
I36cMWPUz9a7MntgkSTfKPs+t8bN729yhOPzhO+3661hfjJSSbvw7veB+AP6BRf1hxLiMnT2bCgm
MCkL7ps+XtxJqWXo5Z0I3kCdAblqwH4B2RAZD0irI72TwJhBI9Jea+70qB7bq9G1LY8/VORkd3tq
acRSLYKSF/mQU6hjdO6mJg4psPqzcg3c928cna0A4eikbZS3Xcxyv0SJC4+E+GDcUo8+KYF5VQey
e1SmjnBwVgXkhFkIdRTrh73c9LZ/WZ2PoQf2B48dW2eY1I0a4XsrmwzaxU2K79vLrVEdZ/UhlM0W
Vj9GhZCB3AskAGjw4dFNlaw17WkpfDPUazAHtLhHMX1lQBnWiedGqby5nsP2AADsYJynOCKZpw7t
YD72vdknjhJ1mhr0SshuMtJQw5sq4BWcmWqJca4HPcbExSQhn5Cjy73Ly7N7SYIUGrE/05FEenWk
m1MYJoY6mkOJS/I8Xhd+eMquk/t/2DfKLed99GyQrSxhL8BgRcY+roBoBuKTD21TXFI7oCDjdA/M
l/HI7YU0yL0BiQGELF45ggMLi6LV+6go/Can6MUwnX70SHO0q6sadLCX13HPzLayBGdGMpN0qg7Y
r01+TkswqNd5JXsg7i2fZuKli8mXPOUr6JN0STtnEcyMc50ANuOPR3LC1GLwB1n3v95gApvmpLJI
K1MbUJb356a0i75XDGAtre48Z3ckesyNz7++ZlsR3DVsTE9VAAY3TGAtteHZGO77pXTURlJ13LVv
pEZNdFJpGMIk1mgHNlR4f8K+E3BMJiCi0+6Nh/U1CPjlrnlcyJqNVKKNk0RUEbC/xk1vVlYHG1gy
NzRujdlyL6/YnrOEIjpBuZmiw4Rb/GbFQG3cxsk68U15GE1M7JE8NXdXS0exDFk3ZJOJOGVZVypb
6yKcUBpUtwU4KJav2sCbuoGAWYhEGx4Si+5gK0yIz6e8xbuwhbA+/9amqNEWx2p07PYqTA+mfW+2
v8wriQ2iHBaAv0BzisunzVlhKQOWbzjTGlNldS86LyWQTOQP44w+4itTErDvhqHYLpRtQfpLUYN8
v2FJb6Rxzxtdei/9xJ8gzKv+yE4cyzEcyeNl69jzQVth3H9srMMifZWgoI7Ot+EZDea6cZXKag0y
EYJXyPQQHSM1RBTKddyeNfUlayQlrT2vvdVC8ArGXPdhBIpFv1gxLg0zdnp0pfTX64TRN43EAl+f
maIJ4m0NsLdGkRMVvVwHXmQlamCCCZD5gz+DZzf3MACkBxUKcOz4q7rs6veCuK1cQcmwDJWMTZA7
dsGkE3+Q8mHuLiNaR+H0cPOhQfG9MRSDliRmBQksRE2jfkqIzzj9fqc6Wf902fD2zRy4MnR3YhWR
In0vLLQ6w7BzOFleJUR/2hX7M/1pBQ1QZSipyoqS+6q9SRP8RhIbuapzaWlVO6UdRGnkRd2Xtr6u
hweJZnseFwkRJKf46SVieI+0ThfnjP6NxtJR/+x7Z3RqjB0Oncorb3J0bEtCid0nBVplNaTcGEqT
otPIst5atZqDzUcFjYsOfGNqevVk1KALTzIVQ+/G1YiCqVSq4lHpe/UlrUnRoW3SBgVZ2yj5dUPW
8nGsQ0V2YvYWBBB4AtATIkbUed5vdbSmhV2nsCuQPQxudFzRMqbAhVoP4RMgNgd5pm3P52wlCqGV
tq4lA1UjHIL9pBo3DXseDEkFYdeAtzIEA54mVS0MDKmCn05uVS8/mPfRdXZSfY1j7j5fNqp9hdCj
bDDQ8H4obs0FARtShVjRoo95G2jqtaXJrrq9WNEC5PK/MoS7oBv1pbfmFB2WlVNWeJly5s7yuES+
djD+Ae557y7fhPZiYSnTSyupF34mAfIrD1kwHLpTG8hyErtLt3mtCEXoRAU+jYUQQ5qXJnyk9o0i
DeV3LXwjQ/Scqz32PXcvHaB2Gn0sfz0bzp9Bb+8SwdjGLm1muqAl0Wr9bPTofNBkLTL76/QmQnCR
Bqqno1HAnvPmQaufM0ziGX8nttmqIWQ854UVbZJDDbs5csIy9ZgE9uipDwTYzgSUppdPzf4ZfVs2
EZ9mlZ2iDCk/o1+AJL3iI79rf/y5+nxsqyyht28E/1tAcQSZxcLeniquXHtWE3/IJO8SyQaJjR6E
NDWp+dt0Du/mFRNhl+fIXCU3iUwJIVpb0GGZGB2UmOKbXj1TWRJfuiX8B2wizqguKStXCEhe+IuU
Z74KzI3+e0tkmSLZkvH/b4QxkipgGYGwhiyHPle9aJzB6GZIFk2qlHDf5CgmFipXit20J+2vylVc
8ym+JZhYmt/Qx39p1YIz6NKKahNIa9BzwNPG63GZnPIquk5vdV85SQFWMpMQHMOCKmk/JhBH2kOe
3FWV5AUp+77gFEjZMxKVsOty+UzSb2Yt8QK7RoCWdTzliY13nPD9wdDj0rISfL87xvSuWg+YV3R5
S3ZVeBMh+pm8UaJC1yEi6lt3tIFzm2Qwtx0tVHRlouhOVBu4cUELtcEgnUZfG79d7mvq9vaVUgaX
tdirSGxliIxPQ5KXRskgA4T/Xj4GfPouML0uOSxPWeelzj9osuZHQ3hOqeCQQV0PmB3jQ7FyTZN1
Hfq5wTsgOvJsOB9boqWYbrO+MnWtPiY4BLK+nZ0NQzaMJ6nwADENkdp9QWOLqmtd43fNH7P6ncoo
f/ayIipHXTNgLMH6I+aQkXHPwD5XNX7eehhnEyQ3hj8urwPDyZUMo7OnzVYY///GzdkRGQACgLB0
CIzoqy7rk9x7XvCeBXQdgyMHDa2C8YH4ScEcQCxX1jrWU/JI/eaVs2ZSDtqBc9HK6M24TxGtAthR
UOSgwKyhYv5eI7Vq06arYBVamtXeqvTXBcFomR683VTxZ6P/c2Sr5OG2d8KAWQX+H4AAHc0Z72VG
E8lpptQNJ+cgyPzSL3nmSU4Yj6FFvZBXBve+zjmTbEFGo+iVMSt94ys1WieHYDzGP6fKibTXAVKJ
9zsREKqyKGcQrCJGGAgLOS3lWrV6+/eRVhxUBT6PSFVYQY7e0FjyJuK//oN2G2HCTcFoy+hCIYwG
4RnzJgI9GBDRd8fLq7hn7q/oYkBhVYAphEXsTKYM85A2SALSxyZlR70MJTf6nldCso+qQAMAICsi
SSezKVlu4kSV9t2aeHoXO61+TmUj9HZNjjf0wwkBsCq+jMtwxcAT7iUidmtjWm2TOfkgsbl9GcCv
o7VJ52Cn92YN9EtfWTlkNEZ/0FjhJqw6hpmMn+cj0zJYx+DC/ydHcELMiJQqDAv4iJ80uOE5ndiL
nkewOwBNg0Zd4sTOILGEvW1C2hw9Oza4tKxXv7V1fGGxpBlpgb7NMbtlZuVjuRahi9GbnmatkoXc
MzumocyJix6pDJF/YZy1KSnTpvWnslYdw5ifW7JIFGI7QpDEQXMuEObwRWIOLq0VZU6jqPOhc5wa
YMdM2cQ7uWbFnQsEAI5tq33lW03WPtmZ9r2N1u6UrhiR6A59kyreaLJmdBdCx/RstYBonSLamFdl
bFqRg1pjkRxQfU46dy3mlPn9ytNA3bIWJMjBd7I41CYrmpBLjPFwu3WNElddV/Vzt87tmYK9rvOK
rp9bt0HtAkS84cqe4462GGjd1oZf0tFC9hBj8nylbePamUdb/YFhm2Xq0KUi0WnudYa6Z9aR5z6Z
E9Vd07K9o4mVvwxDjRxHNqrF5y4d1AJD7M229FA7iVWn0sCh2LXDkB3CAWyHzqi0WuhRFCUeKRs7
OJ25Jm6KSdd48KV1y76FbZm1PqsN6yaxMsq+IEbTU19L0P35aYlrg3hLE61hUNg97a8KpUjr66hl
5MswmulZ6zlaKy+y5lNOwpa6VZiqi5fPI/IjdWWyU5fE6+e+TfUTamL617DKc+S2QsN85OO4MJy5
sK2XYiiQVbHNspskqTXuvQWHq+HAUVRh0YSFquX7s016NVOmyWh8EOV5Vn9qutgP5yezOMkKo3t2
uZXE/785aVmqDSqWsfHjpHaqKdBMye0rE8Dd2EZAM6ikwcLBqVunNj1MreT7O3cTlgpNhABcALYq
gtXCkK4FNdMWRDCLU1TPQM45BjhnxudZaxzDukoVyVnecU7gLTTRKKJSQOtfqa02GgG5bzRsTFof
MK8va7N+Levs+zhWp0H9dQYpbD7RMc+HIH0HWrz3i5cDElHrdQ0/aNRumPxcNBNpnOfL1+7ORQIh
wCwAgo00s5iv6wqWrK2O85RhrqBxk65uqx0ui9gLm7cyRAS4nU0DHeHa0F2x+EhdB0vqqMHov1b7
ZbmOvffOO2nCsi2LbqUsfZWGXg5PvTLv2Z9rYAU6aJaUr/Qx+XxZvz0jfyUBfX3HYaPe79OqJ3Ob
9krjD9rXXrvrZIWwvUBd01FQMdB2Y6G7R3AIjI1lUpawuerngkx7F8Qe6lKYjkG8wosOsoq/VJ7g
FlIMUG/SHPI4P0DscnmZm12XDj3wCUWyGVm764duYOTAiY2HsBDNNkNkTG2EDbOnK235Qg0J/nPX
xA0EZDYw03AVQmSJyt6sdLgufTNN0luq0M5JU1NHCDj8edkSdojtcGTBvmGqAJvxN+h7UxjX3G7L
WsML1MeQIIz2qFG3RLHIdqcDYFPH2u16h0oSsLvrtxHKXdbGJQGKtoRJrjZoqD526dU4StZv7/u4
bznIkIN0RWLOAZBWlVg2KMrryG+1NpjlQy9kMgQdGrXQAN0P+cIV33WYHZ+LEmPdGupjlh5QB0yG
Oti7ZrdqCWY3kUZbFx0i+xzDaatvFZI8EaYLN38kiWQF9yxwK4q936F2ZFavrljBpPyrHP/s2i9k
TCSPm710JWq8b9skmPkIfEGHBwm/zB2CkSjGMfZGB1cHT8PXmDtw2dYv75hJhArMlMX2nGZYvmr2
m+ZGmSTZt72rHSVrpJAA1PiIO1rspJxriu//PU8jC1qfHjT5PMB9Pd7k8P9vTk/LNPChR1GLTijz
zMdZK26F4ZGYv6m7qVPf2LUjo8HadbBb3QQ3Ea9ZTDRu7RjxMrVO+sl2OlyLpkfsG34tyhu+9sIW
lK+RLNBM5F7ExhhlXRplaKfWV5nTjKew85n5IJsHsWfmCCResTUMCCvhRCnNQBKT6tiohXgg19V7
6hl//brZbWUIRyla7BDkurT1Z91bR6/MJM50D8OpbQUIx6hXW1LkFAI4X56CfUk9K3V71a8UkEfw
Ae6pzx5hF15JPekAhf0ltHRg7jmZhCVYhq6YNh0V0vpDfkReyUn+WFZZv/OexePjHFCA5pgPHSvT
qmqjRfPWT+crrb+r2t84uQaYTwEeQxrnA7pqXiwasQHhAwHxtn40T9kpxTQhWQl49xQB+oanMVLn
HzFV+krnWVkQH/MefhOzxZNguqcOc9hhOWqPMv6D3a1BOy2o6yiCFTFMKdSEFGla4eVp3bLvxvwj
opK3xV62RTMJRkaj45WoYPN674siK6xJjGesz7nyeZv96jw+lp8ppjO4eBkHZSAbD7anFJLMSGfD
5jBJXAiWh6FXtMzCAypEvX45g9hb2qyyd89iyD14kgCKJojv3iuVWrSNW2tBNAn0fbXUTls/Tari
GuEjImfJ23n3FuQpURwdRHwf0oilpk5sNCENQ+4xeJCPR9JvKAaX06s8sGUbtneUNtKYcAkqVkmn
2cacAbSa8emh9aEKbB/5ksVprlc/csnxNyg2jdek7380FFFBddprtW1BZmM40SMAzRjKS0+d7ZBD
j1ZhWbVVpiJPfm/uRxBbK21NIS4yv+TJYSyeLjv0XQt82zAxk6lbSYYHPr6PlO/SfVWYW8cvl0Xs
XX7bXRKu+HGIFTh1iBgzJLuU0l2sMEBN8VDYicQi9lcL3YdI3IDqTMz95hZbSaTMrV9U9/nyo1t+
vVcGHcE2HCsOLDpaBA8RN7Uxmgmy5AZ5Ae7SBDXG5bXafT4ji6UZOKsoZ4hPGFZacZhRSGDfiMuH
Wq5O+6PxrIfupDmKhzzs4bLEnd1BjoPgxgBPk4oE6XsDS+YutMJhrvzBLNwmTh2NfSf6S8laiWo7
ewNBFuZL4A0NxJUQntAVreEVF8SSk97fFq1/WZEdS373fSE0USmYRBoD34/mZ0sx/Kp70qVI1T0l
0LWPLhM0GsHIBG/KEsta0imuUbRrwT77ZOeS87h3reqg5+IJLh14WPG53Kd5NlqaVeFd5KqqN4LU
ub9jJ3JXpqd/yJXJt1jIeOqc7BZ5Lj48Q8Tm1wWdxjnUKz+ryyetB6Kxwwwfe/AsPXIHY/aqCQis
pnKtGQwjhn1uomealO7l/dt7vb/7GYKfqKsQ9JYmfgbyVEF1NZ3VASOf+CAPTJLHYOGX1ZfXvfbX
e6O8cKQ7A6MJJgqpy3n9Yh3yQwEUpfEw+hggC34LWVvXnpVu15ofx40/b+N0WodRq3wNM0ERpGfT
6Iaa5CjseZF3SymcNS00Y2MMKYzodRyvcbQAP8RdbH0jFS7j4lA+y6r/0oUUzl9TVOWCcT1wJGfr
iaFUWQSNN33tMBsRbQtX0m4v2UoKLwWr07t85Bs3H/6eKBBrz5bL9y3zYvScg0ujq/3162Ur3XMA
1AJdKFwZUloiyCHvu1iJWrXy86W5Ymy6YqOsl3FXMUTVJt4HBAhFQTE1RQdzPsMDjPFz3wbrfNco
3mUt9pw+bhgbAydQl9eo4PRTK6tYbaKoPGjMofkpLoCoqO/b+I/LcnYNcStIONNTOWVrxOv/qPpe
K3cYN3HMAg3NbcqDde6DPOgkr5+9CPS1z4yH8QgiVGH1EA52+VS8JhT4A7IZwa7aYhoowo3mHww0
2FtJ3tb2H3FiLziqc00bW8g+263hVPbL0pX+QN1BayVbtmd4eJJgNg+6m9Alwa1m4zgwcd02aZ4i
UJsOqXaeZQmf1zKAeAug1IyoA0VfVLUFAUOT61FjoO5rM5QHq76sHpGSjD3WN89tZVKXqsXsdGiA
9LIaZARjWYaS1/+e5QOwBG5FNC8AoCKYZWuuoHjh1ZCl/DMyMQdX+2m00qI6v6M/KAoqMIDXdAOn
THCOkbnYmcq3LLUdiqGZ0RlDM2MQEvyTzM/+sgKfixcl+riQSXu/b4PdgEJLxXM8GlQTqHnzq7Xo
ibPQGy05GVp0Yg1j/oRKqj8OSvkiOYD8ffBBWaYjokSfGghmhIDFZGhzpQuGzPNigolsSh16UYBB
vPwu7dzi82/I41VT8A2jKvih32Uc60obDBw/EvCJ3utx0h0kczBMpA5yd/3zsri9Q7GVJryO0igx
rYJhK8EIkzlxlaWuwmQJld3ABDVHk6GDB/gpseGz482y/aAjtXs9+Dp40k3DrT/Pj0bA7xpU5o37
5kr2uN05CziEiDMxRg0QSxE5VdpUSSobG0cLb+krUEv6qy27avYu7a0UcRyLlWhzrPRcCkYB5Qd2
X1ZedK2jC286kgLMZU7zGy0R70SKFlmpcTFkEMkBkRTQRPCoglXMqU70ugykrX87JvJOnGAiIVEa
vVXeDsBBoxjFgsFDPMMM/MwDsAuGxCz3Sq7vhAqObDJLsydcR8PhATwIFK/aI0qgwOMbp8tHgHsr
4YC/E8X139wLdYd7nEwQpXQus2OnjxxAJEKvNX/jAYcUNgez4mDjzhOUYrEyVpj+Wvt951nGOY6e
Lmuyu1O8+8eE3cM1C57SoFmPB2KDQtpMnhYtJIc5jzLJcu0dZjQagiqIg4HASiFIqTh5RBiVvNQ1
+fU9pyeaJoT8GLTg9zAJzhYbyopde4eZ4tWL5AFEAzf6fpOSYmnorGodOLfmQz9gt5CGPFgoGh0u
r+Fe+EO3koQovM3RCzKveoesLPe/6eGVbIc53N+ji1NWrOafE61vK06ItoqKxSkmsYJ0KX9awVYz
HXX2uSVubr1ksoh/bxHBJ47+PwQp6NoU7M805mlZGyxiPvT6l6Wy7dotSbQWAEWlZPElK7kTJiAI
0TCWDUC4j6M/V6WNAGNQgRrDRPn8MF8xb30wcIbrgElREzvX9FaYyOqJmMxYAZzs/B7bRrFtLAn+
y+7aVJ5srsNO1MoDLJVzlQLkRAV7bAYd2HrL7PxUVd1e8VaduAo5gQTEubyKe2cahS9MxSA6wi1x
Qppqg7SWLBUEzVcpu10rib3v2sTm+4K5L/aozpmN72sKWMaX5WGJktCNBkVWtdkVhMgbYCCm4vEn
GF9ixMPYJGXn2+VdFz5OzQ0iuMtrtfdYQoDxJkNw5V0HpGQSQ0Z/sO+MQ3LWvjYKiFD5iDLiRE8Y
dBt+/5cyud6b60ONFJAyVAUGEN2ZgX6dnW0MkE+ui+vFaw4tfKEsZNv1UFstuW1uJKJrddZUBRJ5
hQ89tO74+Y8JkPfcB+Rdkq/duxy3sgQ7bxvMtltMyLLpY2jcg44KndeoypvOYMu6sHZNHdWpV8rX
jzgN1P8XEk0tTDEe1lNvhxjtQaN+lnFZ770oOPulhUlOYOUFL+v7BWypgk+vSYeuFWLOHlP06MVA
RtF2TKOmuRPHiTV5E1rbQbMF+qi7ZMmGLwZDcVhyunfDRxPd5gDugpET3uT9T2E5m/o+zXofBCXt
K/R+fpjdPnd4obZ2I2+QSNxzXFuB3I9ujKcqaZW1fdL7WQMkj33b0tBdMQ63eLx8LvaOO16hGFep
qngUi8nqjJHMSJQSVJzsrpiPeoGpu786uJR/nOdcUf9DgP+BFwcjS/MlXlXLq6PvU/VJOt31QxT6
KgDxGoalIPL4MCglCWdjjNlseeOBU+JXQe1zIgV6lLPMivsiihJcV2uBErSxIMpY7guk5Mqr2vpa
kB+/tiuiFMFZoefCyJiyWB6IvrxenX2FVuioHH/xUhHFCB7K6udSpQnEtJhB6DSYxN2r5Eut1sfL
6ojeSZQjHOTZaNbRXiCHVH8CZm/gtZWjdLl+w3XqXRYlOidRlHBPVharEqPE/pTh3ZqeZ1kcKFNF
iAO7PlTCkJsaOEO8KFE9o9HQG2gE1gxscz396rgPQR8x7VZoo2aMPeSpTeMlzZ8DmovacnUxAOby
womOQBQkejjWG+HQQhCxQPuQJNMnq7deSNe7l+V8uBb/FsQZw7VX9IYgSEuIpQ0Lsbz4tB44SwAm
CWBYyj8jhebbsQ3bRWGCG0WiaFXjCq5nKv4Ca0dmdq7GriwdQ+6NwivBjjNLbuJ9B/GmnhA/jVpM
Q3teLS+rXvL0OUz/6Pvai9NEso4yOYIjyk0N1awJclY6udrgaexmzDtnTCVpDH5gPq4gck+8Dcz8
0ABbpYve1SvDdmmrV6yDE42f6x7zf9eAdedSJu5DbPj3jv1PntgNG3d605Qd2AwxqxTZoOo7R2hG
vulR0KQH8ePiycF5+07jTaZgkmNq5JbZQMdh+G6pblr9ddnm9/fq7fuCFY5DCdh2h3ECPaBWaB5J
h7/U3nJAROhcFrR/iN8ECcZXlmOssBWCSq3snHAOPzddcSws2Xw+mRzB+Po4ZI3aQk60eJkSkCFY
7cd/pwr/CZsAKEy6eEISGXtCHmDeBojQG9k0k31n/rZcwv3XluA4Hrhtz0leuWiuPOVEBX7o1OeL
Q/RSNg5GZmfCPZjrakLb9NUOzvl6o8qgarJtES6/MJnVqU5wdgxcFuy71lreImtkk8kQLsDC7KMF
MG1cgNZT+xVEmk6Ty96H/Dxc8DmmAHcqp7Dp25mfx3O4uORFP7af1W/GA2jMYuc3ZmgKPkdEp9lp
k/QKunA8pTafrDi9J0kcOfWYu62iOWiP6w4RLFGN0fjGqvFQgLQYQ9HyX317v/4OgN8NFDGQ9xEL
NnHXr5beKVhb8jXMz1H7hQ2SsuHu9m1ECCYSaXEIZEQIstg4xD2onw0rTxD6LRJP9OHFJOoi2Amd
w7S3KggiQe8tvu4Bu+1GoOkhh9JP7mTZYYleH+IkQ6+alUBcVfzVU6A4WsUb6OmyT9qNJt4WT6wx
RbndZ1OC/WFxf2yYt8SY83Vs0YBdKN9p+M1WJHXC3YtjI5AflI0TnEJ9TiIdWoXlfaGeBgVeqr9K
hsNlvWSLJ1wbkw1gerNArzahjmqeu+bBlJV5dn3tRhXhyiiqeRn7Caoo+YiO0edcrxxWHIrpyRg/
/Tt1uLqbVUObvDoWOtSZYW/JVVqCJFUSFcm0EW6ORbMVZakgQmuGz612m2PRijJY1vh6Rv/wZX12
Q7DN0gnXBlnAjjaaEFb0g9uFt1P5XIP9OV/OLTnVln9ZmswYBA9hhLW2UgsbNTXNUWtnt7SnhyqR
Eavs3oUAmCItAFJ+YILfb1KopjrJQgM2h+l1JPxDk2GD9vV4EyBskT7lajf3cNuYM+mw73p3n0/f
f2ep3kQIGzPoIPicV4gg+V+z+WhZTwP78e9ECLuxzuZAwgEi8gjzbHNHszIvk9HRyZZK8NXJmIPk
DBVhjwB6h6lx9l0my/lKtlusv7KojTWL62Gux6Y5Wb/KcPP3dfO/rRATdGQuNSskFJ4y/jzHfjy8
dKvES8pUEJwxhm8wHYxQ8P7rDeiDayq5mv+fK5NPVsMwWRAuC24YHYN1DN5uRO9fjCd6rg/zUX0c
3Ri7fqi86Wj6l21rX6E3efz/Gz8Zzwup6xTylqm7Jel6SvvnyxL2L8w3CdzwNhLsxkoBU0JgpaG0
NIDTY0B7ovz9tu8g38QIR91gdd0pBRQpqitKPkVzggm5mFPAUje23CyUOP/9NyoY+P+7UcK5n0Mz
ikAbwuPT5Ty9oNXYVXyiO2jKRTcS6mYzGo8lsceHbPirhWOuH6bGcYYHMfhAPdlY+iliXhtmXgXA
f/Else9a/ZvBvImcQS/hGLLM7a5j2MgUTD6KTQzqLWLmhWpxHpvqDDpw3877+8tmsmuIGzGC4ddN
38ckwwUXoo3Q6jQ3kkVuMkUEUx/CtMqsAYp0tRosNAsWA9NAgstq7JrhRg3B2lt9oHGERLSnrjFq
c/EUtEw/qAoOMZ2P1WIlTrr8aieAaBaC7aez3hGLYu3U7mQZV7YsHNj3ShutBGO3Z8YKQ4WA9Dq6
/RvXaF6rD4PHSaXNWxl5E//ch7ffRpxw4Y163OSRAjNPo9yj9Dbtv4OpwplRbZGmS2R2J9x7lj1j
7oTC7a7DaPWocNW0dS/bhEQdXXjKjk1TjHabME8j1W1tvdBw8vWuPA9xhrBnXf3L4vazq2/LJ866
WVjC5trE8vWe8Yd1WI/lUQ/IIcJokDKQ9exw27qwV7roHka7yMCSyfNmmW+qp6LG9Ov8pFWSm1Fy
ekWmkmwYrKqooZQS6ZNTp1nhRJ3uGlLkj0whwU3k01hbpQ3H3mI+VGcfVr1wjWV2118uKArHVhd8
RZ8Z5RDHUIlYr8TwqVe4NmhxvOVLfEwfIq+SWQZ3opc2S3AUrKJpD4oXWOJN77UnjN7wjNuRuBwP
xKePlobE9F/TFZckCp5Dj1XwKE8wD5SKz9WtdRhu5mN/5EkA5SH8ErkxwHfd0fh0+QzINlHwIF1J
emOcoWgJXhtDe2mXk6pVzkRj57Ig6WET/AcGgTfakGET49MIwuMqSFzQEF9rr/Mtf6vy9HayRX5F
DKu2MEcLwqawOFTZqVGCNLTRa3a0fut1uxEl5MPB2tQATosVVLrhOKzf0upotRhROn5Xf7VnTjgH
VHAhI40phkrBP06WG5bgv4YZYgC0s0Z/Xt4siVWIoCoDACBz6LlODIOTquOYR85sHuJKUv/ZDXk3
aye4EG1sYqDgYPTqXNjObJtXWby6XTGcE9Y+ZoN+1a+Kz3JFEh9KLhqRHSa0ADavIpjHWkVupg/O
Yj3PNdLYy1M6PVxeS67DhYNNBVdS0nKdtQKyAGUc7rOY0eNsjTL8h0yK4D4stB92S8gNPtauBtuE
N5aJ2L9YTIy2IpjP8YGasiySdArtFGVATFFp+vrzktZPVM+Cy+slESM+foe8yJWc295EbtLyZK1H
Y5aI2Dfv/2kivn8x6rlpOg0icrB4mdGnwl6Ditxqk8S8/x+f9yZIOLBguGmGPuK6nNVDdozO2kkP
VNeAM488GTfp/ktLf5MmvAz0UJ3CcMIGTeducWxcJD7G7nqJm6Dk9BO1QCfxZFWU/ZP0JlM4wWnV
dXZcwiVZtEaxnSkH1RpclkQtRp0rNxW1JPeITKAQC8xF1VQtVzJeULWrgNhy2mn1U2M4VRrJnZ5Q
77JBfgAHv7pd9MiDy8wC+EeE/XTxWLczT5f31NfWE2cTjXzLxTheLXet2A0d0IX4cvjMvvlsBAuX
c16VhZavKFH1hxE4rrNxzJ7LH/nP2Q+vyI/fClA30oQLetCyLjZDqGnm6+RkqnK2ABM2Y8DHQZ8k
iVJliyqWreLGSCebR4+p7tKg1EC4QvzylV6IRf5io1cfvZZSgopd83lTUqxeYTAs6Oh6iEUrhasn
Punu0OzuNfVxDo+X7WbXkW1ECYcfDT5koDkuN1Lg9hzuS1SxS/ZyWch+3LiRIhx6a9LKJDNhI+DH
OfCxbfRr76QeOyG8wquzDdgtc5WvMmeze99sxArnXqu6bNJTKMdKW3VVOzcdK1YlQbFMiHDWkfMu
6xCd6J4yYS4oMd1B9y8v3+5NsFFDuJyZ1oCwglf4TPJVy/wmomB3GRuJJcj04Ea5yewR1ch70CYB
FkKvG/s7NSSHSWZpop9Ilj7MDXwf7KVOlx9pDOai6fDvlkpwD7VV8RY1CKHqJ6qnAXro7kDWW8eS
/Nb+Nfa2JyLqvdOXORpfj+i1woL2kw7OrN5RH6rrbD2kDgHhgWyghMQrWEIMzxQKzmAeh2I6GdKF
n/LBwZq6Scqc7LdwhBv1BLcwlFWsoYIOo46pM5iuDrCGav3bRfw/0q5jSXJbCX4RI0iA9krb3ePt
mgtjLb33/PqXGEk7HAxfQ9rVRYeN6JwqFApgoSqTSwtSFyKVs2RugbdKs5ufjAdlPqwBibwJNCye
BloSUVIQxKHBJQUTfc1twUC1tHM0DaMlip3PooYH9qe/u1BvHMhlhRAc23EL/u2XjMckwcaL6Orb
7KAUcELX2ofzYS/YuwaXIXRMSshDhYt1MqH+UFGIDvzWLXFjEJceokKSh0yH2+gNOTGhDtONjuHN
v1OoFa0RlyskmfZUYSVQ03iw+o+Eog1OF6QKEQaXKmierX1mwqA197s56IZgKP8spfIkPxkom/46
XIl81a9X0X/V6OHufDyhT1FMA0lbuGmOw59rXk+2GVarp4G1+Y/iy+TSQTjF3RqBe8rtocgRDeU9
yneCY5SF6JkNw7P5aKQtu55gOTrzQRnu+lS1m/KJriKV+v3q92sgv1Bub865Jl9yMrWwJftpPein
0gc15aH7KF2xdCNWJ95/5dngcZmgLfpxSGIYhnZcW86LozKmVyXFlwf0eWNi0ya1tRm03IpIm1CQ
FUwuK+SFaaUZq9bV6vJZVbLLvLcEqybYRPyQlNSlJW1jtlG79gHUhJjhjB+N6L/y7/OBzuUDMps5
nSMWHBK4zOvr0rpAQ4Md/lY732atuJwwTqQOdVaWxnwjyPdNs2etxUMvyAv7XqMaCCpByIGPtbdX
rX6Fz/IcX9xWWvm99qMh+mmM/xCEW/2IRHLaNFiaBhMgaFgOpc+6yF//5+Pv1RLuVCCgbUxT9raT
YU5+gYAT+zhKHPQRj15xW/gihn8hIBcJRmuZUsJKwZH1UKPkzarsYEDo0st/t31FS8VFhEHSEXNC
8KK1dBCkCVffzHMJtEJE1Om7v1t/uZJ/VwKxf1/L7FUOBEua3YLYHpvp8XweF7mPf0zKh0RuRvZk
oMUFXilUL/YNj0wf5PCExIRBW9Fta//S+moVd3LUs9GMvYkAUYbpazUTFBi/d5J8tRTtU/5ftWX/
ShOo/ZkyRpPAzPp2Xxkkqqq2ZC0jTXelL+BPVns/itPfuTmAqxR8YBC5wFz5W5haK2Z1WNA2UpNn
g9w084UkCyDY5nx3Gm4gOLdp/TB2YQmIVInsKp7tfuntbv5giQqZ+xGxQeJ8NkEtKFNnIFn93wEB
9eQDvVt86v3m5XuDxjbB5vClsZrrZYu+JFpZPkRfIVBKbypJNJS8u2s3MFyCjeIYrbyoobhKNtqg
FD2203Q5iDQERChchq3MaFRKcK+76pL5JJ6hC6PdQHZVcMbubqGNMVyOrWIjxXAkYMLuPlRPJnkc
89rXBncdjufTg8ggLrnGhZSOw8zcBjZh60BKPOjVT+cxhAHHZdQ+7PW6YS12hhGgcu5DEPfQ6+7q
5NfUEXcSCXYS/6Eud7KVrxngZHynq33n9HiLGmMrqKdP5y1j3jmzZ/nv8z4d0lVPgTRbuS3hc0Kz
7MRY7CgMiOmr47fzcILFMrgUYQ1qZxQhkt0kJabTJu1DYsTPnfz9PMz+KOZr+PHcGRMZ9KheWJQH
FJz+xck8rndSkHvTB1EJShDp/Kd5XxXRCBYKQKWQ5jsq60OqXcV6ZRuS6KVX5D3275tEZHZqKg9g
egQRs+pMyVVp1DZVhIRNLHueiwkuRaBENI2jDouWAOTq7MJSBdq16iaXsm/6mS966dg3C2QFlgXO
H4PneCvUgfTQtEG7g9JfaIN0Y5LhUjYUQRe7AIa/qyDxVdZAAZMmSmc309dUUu8gIiWooohguIM2
M8Hs1UcEU8BNeQ+SI1tSIZQh/05hUjNAGwaKE+iYcPlVzvQ6S3tsJL1I7FDFeXGT9YLMul8v3IBw
qXVJQPOUqDCFgFyKgtit/kCO4WF56eOJbpoDFVz19rPRq1VcmsW39NI1FQJcOrQZamrWU04Wl9LF
NXEkimYk2a+9j/N/0CCT9nY7hRk121YB2ui3xw46dq33b9pC2fXgHAwXEI2uJ0XP2pqjHk9qQ9t/
XqaP5/OdyBIurRaYolHnDNHQKJ+k9aFrL1uIvUmXcnrdNdSZoEBzHnA/yF9dx13AWhlC0dUAmyDq
ZUvGXVlXTjf/1mHxCsLduyAImYMeDBu2n6/huaW6ykQv7/uFlV8hDl7etzGgSKHa1RNCnD70INDu
AvOIWXqvAp01Y+MQib/sH+yvJnGpNTNHaKMRLNTQJWiPCPKa+sPomPPXP1sfLj0skRKp6wDXNUl+
FRcKXnKtY7/+0XZVZC4/pG1bgYIUzpOX0u0xUJNSd+5uB8ynEXDuRSIaTdFO4tLDEK9r0qaIOlQ/
8Q1gd+OP824TALyUxTYHLNUT1ZhYwoM2TzrfCNsjdn8fb90aKI5Q3+bJsOol0vV5QiP6ZD3I43FR
BQXv3W25+X0uvPK87aMcR6w712WgLJcroqwdRR/9uzeeDQoXXGpRrHJTw4raOOTTs2EcLP0xI7ea
kC9PhMQFWJSsoZaWDAkUOeXPfvLH/nbqNbvoBc30opXhQgt9CDJ43YCUqKptoE+vkd3zsUVYEn53
Dry6jb/Uh1lXpA1Ocnd9mJy8cKrnETxNo70UoOUrfSZfo9xhSqz9OaLrAXPTEah8GYWdqB1hP0pU
halrQcGV72Md1FIblxpFm3gw1JshR41oTJrQ7mH+eZv3vfqKxP59s5+k2IiHiU3bgarnNBYK+Ng+
nEcQ2cL+fYOwaBF0I1mRVW5CVOEXN5EVJ8wk789guI1Vm/3fGwv6EYG1Vu646EcrJYJjdb/ujtGK
f5aG21olhfJlyEY78wm6xOUy4xm4vRog8LA0ppMt2Y1GysHGi/SnlXz6Mxu5zZboXdl37L0kr2pb
qj+lSunqonG4/TvlxkJuo8GTFLPFWLD8MrnHKELnxG6N4k12zK91P0N12RZF4X6MGDpYUqHH804N
qKLD33NlVnMc8ysZfBHj71z6IQLzDwTb+5sw1CpZz40VJxPtg9g4mZjXNuLfojvYgHCXrnjJx0Rl
RYgZmm6y5jb61yzzzwfB/pfzBoTbsnXY4qmHldZy6kBT1JsP+mMFiS2Mfokz0X5+eHUbt3vjVB4l
q4HbFlLaBfnZZ8/nzREtPbdvO2U15ZmVofL+1BiXg3UziaaGRBDcll3UuUjmAkwE4Kx1YrwAalUL
hpdEkBpEruJ259xYIESqsS54HctsEC1fqYMlWHwRBrc3jalsQGEIDLn+ptNPg1y555eDufv9Efhr
vfn7lVSnYGdm07ZDUn3qwWsqFf0nOSaukf3WF8prHL/E+WZHqpYaDUWEZSk0Tb+aTKs7dZ2hPS9V
IiJ7ElnFbf4V8ttNhO5RN63jxdHbVTpAj/tkJpNhy/1aB+eduP/NsjGNywOSGiJNs4hLngdPflbQ
lCaB0Ne07H/X2PBOJOzliWIDyOJm48usN3U5YTwrTLVh+RkWAflZHHI3RPfQ9G0uvFLywGuJvpfc
EUk27cakgQ8zqMxgIJVn51/NthhDUPPh7Wy+N1P52mxC63f21isGfzMz5sgsU4iRumQFC1SxOnUt
uF6yJPAu8DcIXA2A5JBljtkEaj6WFxl6eDDLIBU/s+Jz1nw4Hx67+WgDxUVjlyWDFDY4xlu5POpy
aY9LfK1QQarYD8INDBeEFdoDIM3CbrM3+p2JjgSoWLvGFQ2Y/ETi/tYZboBqVwNDIJMvfBuCfTku
Q1M0WKL2fjWPbfazNpzzjttdI3yXGZoOjHdCbkoyLN3A2O7U8LJYF382g1Q9QvCiVvTjeajdoN5A
cck8aaV4LUZAkbb5GenRBUkNwQKJILhcrppTR2gNiH6+iMobYbPdbtJ7NYFvE9L6sEJPDTOhg25f
7Vha6NQEI8dfz7tqH0djjMBgFlX4gZKu1+eYTh17ecGrxAi2jk6zjcZOROc48/m7LYqn0X+A2B+y
SXItKz0qeo/aY2u5I95flQkEdJF1pRfUVSXlSI317rxtu1t1A8kFdbcOtWm1sG3qWkdqr6vwKtIF
Yqz7G3UDwsUamAjXsGpgl/ZATtFBORTBNwKth5cW5uqDqL1r/wK5weMCD8RSEb4wgZcfQ6jSSJ5x
NYFWD4OfDhX1YrIkc2bNeJa2KMv6WikGvP3dDOjjAJqjPzJNRCYmFN2ImlkF68VLlEtt30BtFKaB
1bGcQ3vS79dKRLm6v3F/xaHG5e9qCDVaEwSF2hrXtWreDqYIQmQHl7u7Yo20nC3RaB3XWLGtyE8w
4PFHwa0xOzf7aarkUemZHa311I1XdHpqRSx9+1vWBJ82bigmuhreQii0noxynfAIoiwuyGPr9qEB
MaWGjGQ1did/OW/R/gHxCsdZBLaMKcolwJXovpXUg9VgHuwmLk6SaIR/J+mhH1rBlUeX8UTE90ia
GWrSipkDCeX1VQvm+XNKT33qnTdIBMOF2rgOk9ppBc7wMLfbBGU1EC81lp9kH/8MiFuo1Sh70HwD
yGg+ksi3tNzNIKUcC3LdzgK9cRu/QEOpSpMEmLb7qOt32vI9se6p1NhSIhqW2ncdJG3QkKG/l40D
KfIak6JF5tGfaPsoFa2tkDtt/O8nBCxCbOM/GU073AlRquC1lgoEQqvEtmo6FKNgffzf3xJRFAGz
EyIYBvEcSNKwxHUPJUQX5Nce0da7CFwvQ5b754NgJ+u8gWEu3SSEVVd6sxtqtF22kTcWOXLOh8R8
PA+yV0EDCroUDdUyQePPhZqih5gGLbEw8dE8DRBFq73yuvIjITX2vjmvQFywSbWlQYkeQFpbHBKo
J6m5ecwMUVfQbqBt7GF/xsZrTUXiVJMAk3RPNTHAunudaMdhFlE2iMzhVieamrSLC6RrdJwMKORb
hUvJh/OLs5Ov36wNF83WmiZpFeISH839cz1mX0koOQTa8GUsO1ZW+oo8CU4hEST794378CzKxhoB
mbWZ3cU/wukpzDylam2U+71JFx2tbNW5G8kbE7nbD5mbYhlU4LWFdmmUxrWW9AKTBCvFz/clhTRH
dcoOVqgujAiEsvnRFSKCZBEK98XapGVlmSkMMZfSnqZD296rolaJvWLw1ls6dwDN6pjUTYvgrhZH
ehjxAFudKqdwaGdjZWZvvIb4h3c+CAUrpHMJYpGzhC4W0lDY3qfDRVn9PP/7IsdxeaFOGmVsBtg0
r+RQ9dVR02lgxaJ7NgukM4HGPyU23ZRVpAZMUV5b5KeiXanlk2zeqOt1D0FG8vBnVnHpYc6McEkm
hIOl3WvyU0tPwnYMkeO47JBY64pzmm3V7BS2n7vkPjUE76OiteeygdTiQbRb4LSGZH6lEh/cIILd
KYLgEgAoGYdy0gGhDrm90s9d+un8SjA3nFl4vlhFMItdLy3c1Js3cjw5s3kf6sc6aYMmezwPJVgR
vjkwbMaKTjOgjOZQgat8uZVFPL77xxvqCBQq8+Y7vbxoqJqSZuxTRPkx0JOl1e6UeFT4kry/XV5x
uExTFnE7yeyTB7PYdrneqwPIe4pDN36QIAHQ0ztdRDW4f/K8InJ5piJ6Kw0zvk0tLXtY8aw1jOlJ
Spfr0qTfpEq37Kwf3fMLJvImC87tabeOvUVMBF9ihU66XoxN64b0sv2vMkD43ELefrWNBc4GR+tL
GlMKb1p9MCkXpLlKRGNou7FHQDEHmWwomvJ6fBFKdGpTIE2ncvE0d5kTVdaTMSwCj+119oJT/hcO
T4oxJpYylTFivPPCYD1GJ8uT8cAaTExF97CIiLgEZvEEGTgP5iWsYVbWXeapT9BTKXxiZbH8LkNs
TOJiPZZkXQlTREHvylB0zjzzGAWqLQV9EPlCQkB2ETiHxsV5348dUVZYVDxDXwjvhfJDccQMrDtc
/Eb95c1aceFN+omomVbh6C5u9dXRQcCliIhz2G+cM4cLbXVoEvDVwByoNF5pc3qylvF3jojN+nBn
aW2EnU5SmLGo1XNT57YaGd/OJwJRmHFnKQ2huRrOgGjLm1A+DMPRaATFNxEEd5Za80JaU4Gj4lQ6
tmbvGJb0PFj18bwluylt4yzuPMUEDskTCZboaJgLr05OJ6qU7x6ovxDetYFCp2mYFAufv5MhKW5q
QAC0xyTLQZ3mn6qstYE8VWVw3qp9TB3fp6yCgAT3NoH2GubPImgxQEslPdbUG5sID0+RLXfHSMQT
uh/Rr1jcQkllWreYXkCVp8fbk7HcTYPo3NmPhVcIbpEMLVkGiV3dLHofGU7Vnajo+3TXCkosRhSD
awI/JiXXKk0onm3gseFDbSknq1ud84sigmD/vjnVmlDV17kHRKZfzPLp9+46GxO41GJ01pDMOX4f
TVn2ZF4mzWSX6kU8CraMyA4uvxhEik2TAmfMQiiS0WNZtn8IwcVvqki5qZTMlPVGhRKLqJ9md39s
XMXFbJ8pYP9O8Put8dXMj0u4OsQ6jPMHbRDUDEXO4kKXQs9rJhKQuupHrH0U9lTsbg1qGQYEwdT3
AvayRds0CyGQo8t3Q3zA3Y/2AhMEEPxgQyjh1TIjgBir6Tj2jzHRHGuOvPO7Y/9j/dUSfgwTxU6z
WlZ4KmckB90U9e5QoyN70UBqFJv0geRyGqTKlN3KqTr+nChKLpnRJF5Y0Ju+6Aa3CIloJmZ//X75
lyf/XM217zRkDRcHklMvfVB2ok+63SNoYzh3w2kG9HMvTDesNJ+KBirNfdBK11b6fN7B+zH/agmf
ftQZJDAjlnGpbtP5WTa8Nf9RhE9SOv9WontF4hKRos+aWbZYyVrJvbEqjlZX/yEEl4MkpdCVQoYx
VfagTN/k6rcS0KsJXAKaFG2KNaZv1Y2fJs3ThsfziyEKKy4BzUU8D8MMF02a+WCBdZK2neAaKFpv
LvNMulXqQ8S27eIP9LqqbxOrdJIwtYtGF2AJzOFZO0dlyKECDSyiVnaoXFaiWaHdHITmSjwhmPiM
5+eRUmJ1clSgs0vDlEZhD+VTKBL83CPkAvfAKwa3JktBrTzCSAg+1SZPd3I/hYy0bDMevgGt0rLd
Xo1B7FkuqiLno0FkHbdUSjLO2com1LIBvTSxCuLM+UuYiYoh52EoP5BEtDyLJ4mgPm44pvE8fLes
H39iCJW5qq5pdCWu7XChwmit41Mzql5Gnv4MhPv+HKxeTnI2aEfbIy2OmeaBMeLPILiUjDJHGy8h
IObkMsvdpH7sJMGa72b9X9FGZS4dr3FPi4pBLOhsiZMvc5t5VnWbhO55U97hUOw8kxoU3U0vD9lv
b501acNuiVYdjZ2jjaG3Bkxj7erFIhL9940gHBAXxEOdUH0KF92V78qjBTKk2JW/67biVG5xY7mm
wH/vG0He4vHXkm4MJTq3MKxZnBKsDelNfaH2LzTP+ZNohvT97YRD4yJbCoc0MipY13iDVz8OwfxB
/VQf1hbdINQrMzt1VNHb3LusymFygd7X4Zg3KjBVlKmW+2G9Px8aQhdyYa436MY2SwCAptIlju5E
p/W+OuZefBKpcLzLPZwtXLgPsSaXWgeoAhKVk18rql2LLqoif7G/YfOBlWv1akkFIkKxTqQC35dg
wlcYBNytI43RKNZQGCEd1ADDBbHTBP2BfGfHA7TWmUKyLFgjkU3cRSTB7HffTLBJl4+adqEq3vkY
EK0Ld+jlU50XuHyCayD2QimAhrzZCppThW7jMkNGwaXbgwfA1a9Wf73M3QpCImswO91l5KSedRQV
8gRO468jU1nqYcNSkZl+WMzINujDea+9L+u+DWeVSweZZUEcDbJF7tRigp21vbUX5WFwo09oRRO+
KTIHvSkacmhcImgMaNhXUD7H0ASxtSJz1PF2HGI7zw6QMKKoXIm0CASnBs8jXs6p1CQs9aAP01no
XT9Car16NK2jwJEsxZwzjcsL2Ry1faoASL9qnkGoyOZ1LE+1W80nLnudJYJRGuHScVkiK5dqbUC2
gZHcRgkYJ3Dsq66UHGdvOYrfg0XnIk8jziTnSoVFPxTej9qhCULX8MyH0AaB+U3oEUGSYhv2nEO5
hCGrVbEWPYNbsp9mRlwSa5dWO10koekloeqmXWGfX8S9HII2IkvBhyqF8DkHGRtR3McV+Ermwk/m
ICt8XUSUurtqWwwuT5kT6H+aesDtIpj9/ojunqvlpnO7478ZoxYZxCWsHEQYibwCzOinD6bR+A0q
H4R8+SO38Y0WcTLlKZSnsVLQL1GPZXUtDb8T7Bu38bRMBpTq587odHAQUJ9RLESj1/nsiC+DIXXG
T+dN2g32LR6XqVQpTQy1gufUq9ln8+6Spz6ShwWbOT5BVfnDeby9RL+F4y4wGcEkdDQDLk8/xzS3
O1Nw/O5ekbYIXH4a1jBspBSLpD2sPpRmLuRbLUgPBFy2oXPemL2cu4XiEpMVV1OLbmPdJZA9lFrs
pu9jdVuIPgj2EsQWhrvEJOuaTwUFDNXuC+u5yy6l/pl29+MPcF4LTBJtW51LDZUiZ3U2Aqx1FcRf
6hv3hjeCCI96y2GmgkQkXC0uS0RDk66FwTKR8jNLblIcXnJ/CfWwFZzoUEVvwhgVkJu0FDR+COOe
yxjrUg+92sBO62DcRIfSxwzTY3ScHSlo8SoqajTZvVJtFpHv0lAai85rCrzhNPqj29yznQZ2PCUY
XEZZlz6JzhVBTuSbNfpEN5ZRQiaZzaNcPSnyce0EhWZFsAN4+qawn5Y4YpttcmRn+YKhH5zOoRsF
0nMP7pQ2CBUPHWOiIGWXNf7I3DqTyyJVSqWphWyjW5X1h6ypvq8aZsH03DXW1G6S7LqGYEGpVpd5
rfxUjM49v+9FnuVSjEXqGJLmgO+mz2MbqOYXXRZsDBEEl1rSTokHawCErM5PXVkdV0qDbBVR4oq2
Ac+5LGnFOJYst0x3MeQWaj/2sSVm+5990P3X1mJcjLcrx6UXKg+9rjLXNXOETg43L1N7sp7Or4/Q
Ki6r0GJtTSsHitQ7g9cfIW/ixrjEVR97b4V2hvC+/3/Spor2YoweQjiWW6+V1Gqa9pPuxpeDx47R
6Eo+spGaFPIjcXDevv3geAXjDgRrHmiZNgDLZsmWqyCLn6uqEkTg/3HiKwq3VEZc1Y2aA4VcySfq
l37lZI6G6R020Bd7ok29f8q9wnFrhtHcpTNrZlR5C7UI2id2RS6X2F6TS0VY+xK5kEv/g9lLQ0LG
v6pDsoePGF8tHfW43Fh3iwtauINS25iqP79w++nyl418BaxIoLJgrbBx6D+XmeW0GE2CzLmp353H
2b9lveJwH7ugSGqiTIV1Vu6v06WRCj5ZRLHBP7IlVaioeJtCBvRmV3Hxoucajur+NUMWeqKsIcTj
Ej7p6dJLEvDI59FXfNXDwIDdUFtlErR+5FeiCgj7wfcnzKsHuRS/NPkMGlsADqfZZ4NksSuhJf1F
6APq4Ioj6hMXBCQvvFdYU96tYPtwpdDV4wv6RSufzgfF/7mCIDtZRFf0dx0TVUYxz9q2uhs9Lw7L
UVDak53eXiGrQ5gAzFXy4Q8hOTcWNBllLXq5H7Ruca1B+BEkunfF8d+VkYQmMi9vCoq0SqQsRncL
ir7ZF83PQaKz3NZfDWd1VL/w88Ym9wITyW6kvHqVS8YjSetuGQG5BINHfegXTjb51LgsMMvKEc09
725tDBUSjaBXSOO/D6Gl8/fR1kdfaP+z1AVbezcON7/PzN14cDYjIhGdHZ24yA0Hdbk2h+fzLtvN
9BsIbjN3ehJVOvtswuVsNE+6nnq97lvqqUjtOe2882j7R/MGjotBS7Lapu4Ah0pp8FeukqENxuLB
OLb+eTSR+7gAhOiiuowqwGJo6ETTEZ0eThSKGDlFQcDFXNVW7KMJKCGt7HW5GpXDeTP2E+7Gadzh
39KJQIEbCJJiK76EKl/xI3PkB0xhjJ7p10EvlOXcvdRvILkLgF7EfU2ZUQN0vgL2GUFu45/SFdPz
Fc7MCA3kLgCRLCXL1CPftm5b2S9Ef278Nfn7zia5qiBPCAKD//4z0kZbrBbW6aDQKQ+rEsyiIVGR
TfwX3xJ3yiiz4spUg0rXXnCtSX3LiS6zwZlcJkMTijbX7jn5umj8ByAUpa2xBwctykeMLhHzdTgk
w4NuLy5EfXxRxYWF3btjeQPHpY5ZUhoypVi1ybpOpcuqxUPsUdaOWXE8vwFEy8UljRyP++PIcpSK
z3PrYpwd1O3PQ+ykQdwvTFOVVUu3VJ6SGNSPLepHkubO/UWdVa6seWvyLPdOIV2aVPSlvnNMvUHj
DApJR8rJAhqK2peKm4OeI/TNByZbFnqiHvAd76nUwKgyRlR1BTXmt4dIXUVJoZYAk5uvuWJH8kWZ
CRbovaodBXfXBoMzKMviKinqF4MUH0zifu6yS2EOCRkU6mtnOsh3og+vvR2mUpPgBgWjTCzcW8Os
ojJji12hQNT3aPhVgJuG27mTS1z2ofcbb7BbOJ7OwMIHSmlVgMMwTPsprTN8kjjno3DveAQGvsph
lgEeNi7T53JbgkcKZaLaXX35RcZS/kQD4veBfi8SC94NjA0Yl+M7tTdDIjW4gra+bl62qj8Vgm0l
NIhbo6yta1ObgNG63XN/xLQDGOSeZoewC2DliFLSzlm89R/hSINnNWtBAgG4VXWK+Ftnig77vUst
ECwsDu7tqsGPY8upkS86qL5c/W7xXt4E1mB1ZP/p9G8E2vbhLFalwQ0TfNLc5s1kJZcqBhctnvXw
0qgBOqnlU3mIJa+1C1csCrcbFhtIbi+bZtK36wpIObpa1UBbD1T57xczKF28WsX+hM29liZZXRqY
lne15hCX/po+RJooJe3m2A0Gdy3TZAO6bAowhlPzs2XvlIwPK3dYQUFcMNlPRhs4budKUfG3Sd1p
OU25LXs5xCi1q2jEpGyBEo3o20MYGtz2jbWFGJlSoUYzuTNunhglAkEEbPTVDoRff4ntCpPuzsXw
zdJxGxrUSxUk24Ba5xD3wJvETeaEGC8JmDy8iL1/P328epV/5EvmpaJKzwLlwbxj90K2iIpmr3Cp
5Ipcups9NmhcpcaUK12NTNhGqvjjUuOeCwYgQejvYag4rhRwzYLclf9kTOOoMuUSGLl6OUwPXS7I
uMz/3KVMxbmBL1JZI/g/tz6YPq1qvOPgrhQwf2UBwgG5tjucP6l2zYAdMk4rS6Y8M3dppmHZ96bm
RsNlSp4G0RztXhKCHb9+n9+9FTXHAmRgbj5f6EZrz6UnVHvfja4tCLdnB8iT5yXkVsCgr59qPDqx
zWMF5KUVSfS6tnNbRgvhq0XcdtXSvEvkGBbR+i61PoVt4cTVtym6jGMRTajIeVwMKNVMwdwJqJR6
Vu/T0hu6/16Z2FrDc0W+CB1ilFVzx+RyQJvJcquagp0isOLltXJzSFhGVNOOAkKhy+3Yz+5QKB/S
qPLOR/Ju5t4szEuUbHByax2NOUEUxJcLSutDIN2rx+LjemIvgXpkL8EfAnJneqNXlZ6PuvbSB8de
O2M3CfKL5Eh8cohcRTAKyLbKu4ygmooBcj4IlvPNVnqNnpOk1fBpY7QfxrL+BtXNm2V9rtIksn/L
tFcsdihvfFkWTR1bEEFxLfBF4L3/kDms3Cf/pUkhfPPf38E6tEnAPwdtEv4TADOm6iwvRAPPYfaF
rV3S2JljLRBFzU+hJxIIYHv0nStf4fhPgCRc1DzXKFau8GXpW6Z9LKqnPLpSUx88mL/lzA0adxyB
imWxkgVoTCandOdD3tvk+3S7OqZd4lFkFSl3728FMCzqL5Lv77iGzHGiZZUomqt/lk9MObcIQr9x
jbsJBQSxkOXuDt/AcUl+SUjagLwUeYr8sDrMjj6FQifu3VfUDQaX4xtDmUFqC4wVHEAn1kORBMsA
xuR/o8y5dyoamN6jBiE6iM+4nV1HpSmZy6K5LXGl7GrMBFl3d4GgRAdtboWA7JfnW2wHudeNuAW7
tBddszGL9SL83oMuUHHau+Uguu3t2bOF4xaoUgZCVtpggbTIVtXbRfl2PmHs5aYtALc6c6onlWoC
oE6qS300TonaOqRDf9XyO0+o6haLO4C7iq4ajeC76Et5lD2WdrVr8r31XorPki26Te5e0PH+jIFY
TdUxosDt33VsqTHUNQ4wLbxdQSmRF0lgkMYxwjSQ2tyRhsgpIc5hrg96bDik0L2mjV1lKN3zbn4/
nIP6zPZP4fKy1JTKVPf4U8hnclc+sie7FYyg0NRB/70jH1IvPYgJxPf29xaV2w5NDdr1pgLqIl1C
uCGJ7kviCyxjv8Gn5C0GC+HNiVMN67rQCBFUfuy8pnFY0cQo7Pke/Ber1wfdV1HZZK/P5o0zmdkb
yHistVKSYFZ8VKC2hFt2f6E/tpE9uNDi9vAACiGuP/cmtxnz2mhMPFljM0ZBorrjetBKkTd3VwzJ
RTbx/aCoMndzlPIx1OMCGNIhNQ7RPXtriLzMyUMvKxzF+etqLHpu3T3GwaP4Dyx/m1QlUqJBCoso
XaRH9txgRHbi5M/Ez+FO0Vfl3im+ReP2ZTbNY6MxR+rrkWaPYZeC5szWp8W20B5FRMVeERy393qF
xFO0VviUOfZHxa5LzMRhehQJFY+9spuydj6oFIYehleFnW7sx99tj41nuS0o99bchjDXVRT35W7r
rWAduWOROmLMh34/vx0F8fOSEjdbQ16qzNQWwFFFt4voB0hZbU00TbR7Km1s4vZfk8WGVDCb4u5o
WRdtJuo3EDmN22kGjhFTyhEgJFBPjDSlxBsK6zhnZWVh8O9msI053BmoRAsdZBaOeWVLD+0RB5Ov
QsiN3q1eeiG+dbG//lxIcOdg2BWDKVmIx9U6ydNVKT/N80ERvX/toxhgeVR1DFjwN5Wma7UkmYAS
0cduPuXS5aDd67qoHrsTCwZqEJYMHk5Lf0cyO054N2yqUQUhzMMY3vai82UnoN/8Pne8dG0FgtEY
v6/LgV75UGWVROG8l/3eYHDxPFdrlE7hoLpT7jIB5ciTHMzGsK6/Au00oo8Ykcu46I5CMw/bGnDh
BBbjUzsLugp3KlBvzOHiGWIR1ZJg8upFuI8esmDw4wMaWoLzqUZkBhfGSpgMVoq2YTeJpwANmXY7
Uu88xN6z1htTuOOwT9UJ7A1wFfojX4qdkAZvD+u1SZzcVhzWha3cTncCVPZIwW3QLSr/iLGUUj3P
KywjwV8aL2tgBWOAFk3nPJIguAl3EFbmkvWZAfOi7tKIPZThqYjMQATBHX5klDAwYwFikB9N8FRq
F73pnrdCEAiEO+K0yVqbrkC8LfVzuxxa0eVZZALD35xpRq/mNeTz8Pvl91k9mlFpd53gyGF74t2S
Y/THwCOtQd/VMawhm7Wo7FQIMAeS8n1Fbyf6b4bwJhfNZu81+aMI9AuKr2FEeRRZUdJgkgmDdwN0
Nf9H2nV1120z21/EtVgAknhlOU1dlmXJL1z+7Ji9d/76uyHfWBTEHDhK8hatcJ8BBoPBlD3jDsXh
3f5O9v7ZXLcVkKBdzATrEKUN7ExjOOFyYplvUdmrTgYi6hfBcKdMgTR9fFQiLywf1GF3Xr+2rcBK
EEHBYjuqIzsFRuOhrGJxDG85gALgU/XtGX05YDRQZIgbLoGlmjp4+plq0vf0eho6i5uy4Ii8opMn
03MUckwvdXPMY5L+i80T9AonsuxlrUabBVPuwTj/LYwvkk4iz/b3TcwQtkH6jJV8e4L6xe7mHhxR
HiHX2eKXqSTnsakECFr9/X3hKiBaUfelhd8/1Yd0cUjxoMsafbdFYDZGiIEU7F1JeW5jjHnW5MTL
9M5tpt7pDU+iZlsQ8JMISDqQVmaiNdZBy6ANU8LN/ujHCAvbt82F5aaXBnJ5+oE+f+RxYK0RhcPT
21UxqUNKPOoMnvrI227anf69PjaoFpI2t2141RZkQ2EDgmMIjwlaYPaMmlEYEpRrROCEQRkv8427
OfJ+zUWSlQJsKcUaTlAKKyyGUJkBR8pbo9k37NM0HiVbJhNJ8A+mZqjUcFIMT78bvBjNqc3BuuKP
OgwM8aRxB24wxUtiJZGYDMXSxV3CuER7zIPo9+xau9Nczc9O40G2elvBK+wWCNR5ll5TxR6KSTWi
TEsRZyh/BvtxcWIfWQq395TZiQ66l3p/8BLacnw0VF8hSwHaPSLS1FiV2hZ1ahqeilEoKJfzOlxO
mk8OlmzjtgwsT44ic2mCc1XkZ0bJPLOmCksZfA3ylxYROHYXIHsseP114qSeFHJTV1aQgtvdLhYF
JeOLrqi8prLaDQdwplKUB/DiPNntu72BKzzhuOW2HbCBi0j2dnKEwmBeDm6RzknB6P7YLrsGdVky
p/yFZuydjq5QhVNHx4lF+RIYnhI2t+YcGqOvp4uWO/DWMed6mnBfxuqxVkjCjtmkJNf9VLJPcRFF
95mqWF/tKVDQ26Il1RUxC011syqJvuR9Gi8YrGnmyP2zZZoPrFswA3Gem95yCNKdk2NZyRI4c4IJ
zk4Kj+0yWexR9ZaCzY9U1esvdp0YjaP2Wo4wYaJkHygQszTLNAzMbQUznSHInsdq0IEXD7e28jXI
TrauO6HmfMTkrEAEk9NnGdEqcLd4Vug1xxynEr5i5tO95iOMu59lKb1NM4q5ohbGO5nMFDmJYow6
majC0PysHYi609FzFEuc362sBhbuFYMfnZWH3WOOzkhCKA3Zo3JG95cD87uTCW4Y6tY38lbhzZt2
hSc4dEMYj01V24aXt9ldoZr3eqDtP7RPrxZG2Keu15hZm9in5fvgUfD5hJ95vK+51h1Qhfjn0bhm
nTl1Yj2zsigNKhkARiI18JIlpZzaL3eCAMzW+kC+ldD33aCjDP48sMzKiFXOXU6SKVyA3KS71p/d
5mjteJmzNfn6zeDjopBatm2N/L2yYpXzpOTlPFmALOL7yNzb5Ich4+iUQQgKgky6SbocEGF2KNub
tvXoKImSbEZ9VleQxZV0pfQIjs2LkQCD3mg7rvMtWlVucMJAbF1fSJt/JDeexUVewdmZPtdLA7jk
Uj9VD/x25WMpcx35n9wrPtIagzP9ukvCddfpgb4oAc50mZ/IeEGlTYMygYT7bRkjrUOY1vCMmxHe
ZHwanME19jyfxb0vWaxk22a8GncBjifj44xylQivhsDLLIkR3P7+qw0U1GEeo7oxEtgkWj8YwUXR
fOCNt7axwv4XWqgWfYP9CKLJ6fjUEFPyCpNJIOw4xnyXQzAAoaE34bJLuw8kv99cE8IWRFabUoSC
DW9G1wanj8rQR9w583cdjoDH7arMidq2q6+bItzoWamWmGAHkSpyn5hHtctAlXEM61NVfZtiiXyy
9RNujLCdmnjg4k3VIUDyzTict9V8ed5fEr+FEZNsKvjDOvRfGR7GKLodqMDnttjpenUoabZr4liS
9+I/9xycEP6JrIFNBr/UazD2xyHszPyg2q2rLYFfGLljtPEhnqX1Httm4VVKwZdo23pGsz6kpA5B
eg+d0qEfuxiZBU87uQ9deSD6Hyz5K6RwW7SWkrGWS0pvpv8veup37aWOqYrymO22s2SDZ1NlIM5F
s8pbQ87oQjBgHmjc7vESq6D3iTN6hl+heWQYHdksm+07/hVR9C7qKGODOQGRD2Eo0F9sGo7ld+g9
M9wCZHfoQpMVS26ehRWkqDw2QyVNAUi9Hq9ZHp3iWpcch81AKKgd/15I0Y8I25AuFccwhr1W9E6r
3SE247TlNzjudX+XZYeJXg/T0/ljKBNN0Bbaq2lrgx3TG0A+Eh8T2by4bXVcycV/wOqmJ5Wa900F
gL+Dh5FXXdSess/AFVdKVnHTU1qBCddKoOWKrXYAs8MrJXzOg6t6/NfD1cEpv94o4WJJc1U15wBH
ujJ+Kt1t3d2d35FtGUyT4H2DQh1DOFHGOFpqZyHATy3bb9plX80IUoWR/59gRFq9LsVMgXkETMiH
29wPsTtO9+chtnQL4Ro8QBFAROpVkATP3S5VE/z67uUKsWVnZsum66qF8J2tIu8pJnUxarm0Jn0i
XnEZHtJT/FJcruPZeV6MTRunIwpqITKjospbOCN9h7FmpYGsEbmaIze9Jm7rBh5zayTjES2R58Q3
D80aUTw0pg520mZEHuFk7/XHGlUvyzXP8akP8vfn5jKuxBMOjZEb4RjxvNuvGn3F5w3QH7yYeG+c
RkydUFQMvrUEYR5pfWRiu0J6MTRXIOB0IvZZVS/wfziWgsHwIJG6Z7ZnjhJvc/POQIzXtIgBZbHF
sIHWNkwpRwtJs7vxRJ8IfLXAs38EkVM9tkdUu7iyF86m7qMEAKNKMV1Se9GpldlTyIiZExWSALX6
lMa+JaNX2rISPFqomhgAgei86H22bZbWCzIAae5X9WloLxVZQF4GYb/dr6C0miXAk9pb7H2gX0zL
YZLWtmwt01oMwUQsphpCYYCR/4yvF88C9yavdp8RZ01OvDNK5kNvps9WiGI6eypYOiU1EIPUGXaq
Oz5q3vhX5Nle4w8Udbi8qqaWPKe2nF1Erk3CJ1RhSK8gJuvD0gps5OxGNA8FebRLqOGxON3PSnpE
7E9WxbO5rAbvjLINxgk9hK2LMjRfm4j9xfo+nU5aJTlQsu8Lbm06N5NWWvg+UdD1VwzOEsomV8og
BKPL4mSIxoZDqAx0jcqu0SvnvGHf3JXVKvGfsD6jCXpK1AopLhB6nrQJU6Bp9RWphi9aO1yPnayc
cRsOBFCwCUg7ir1QGNNcYZZkiYyaetSD+3K4zDQQ9D6T8Pm8XJvXB6q+/0YSuYTiYZjzfALS6LY/
Y5yp7H980DlSCRfy0P6mmViBCbrWG0as6DYsXdVcocnV6C4H6UQ+ydK94xQKFUNTGDDMdqgc1tWn
Lp2cPAqPQzo/k4BJmlQ2vfH1CgraZyYTKbMeK8gfGQThsCpx0+PoFaix0WVz3rZV/XW7BD1sR2NS
uxzSjcsh6R9H2duXe6Ti29cgGE4Dj9FCgzpf3ZWeY2qipWUz3yH9Mg8fAu2vTr2hUtpEfujPwQj3
RavOIR7ZWLNhp9wQH9xjbnyJkaYY7xZIKcE2tW4lk2BRBzsrlcoEGFkOM4oE2p0t43nY9Pte1w1F
fW/XLVbGWdUMYHTgu0yR+0GAx74kN5oburGKlKM0zXl+CZnop4QGiyctQmkCvcGkY57C5VFRK3L/
LCm9rRjEUpEnQguHmHfUq2GwGxt3IQuuUvIlTz6POk7U/rw52t6qVxThwYQGFNLWCvL6s1467VA6
mP3jGMPDeZTNQ4ShCH/LIij5RLsgQboWnoR6rLpbs5fEw/5BG14BBPUGc6xdgmaB7w3v3OHE58xt
n6w9J0/pD9L8Ojcx74/TK947DTdBvrhk8CB97TsnJUeg1GFfuRnnGVpZRFmyS2JYpawD5MFzwBXJ
/WI+oMM1pF/Pb5EMQrgpmjysgnzECtbzTYgh6DlKjDM1dM+jbN9+r5ogRlLUJlZUjWtCETu8YjH0
zdtwr6FqERWz/5O1HkvhhKtiztAqEJdc8XKQSFUI8GFO+afsZ3lE4cWH2CQtYyWdcFlMZhKVUQu4
4Gt6zdXCPqLjqnRU3E3xTsa8KNsy/vfV1TH3M+njFGhDi3k2z4F1GpTj+f3avNtXAgnmIa2pUi0E
EEmf/0Br6OjMk56D+LCwfbqkta9kpTQuK7EWlmAtsiHESzEGaPw4eNEP4me2E6F6BeQZ8JJyMFnE
n2bZEZOqimBCijlNMNQMZ6w/9S8lR4offfn12paX0UmMuyXYD2QnzCDVOZgRgAC3PzGyuFkYoOqV
/jcLbwsXZYCF7JPkRUsSr6fJ3Zip+0DJJCZYooy2aD+iHjRGHIbMB6q4w3KVyKwuX5QzRtcWHjZK
g0KjOeLKeEQ+ACEluueRbNlcedllYgtGA6EQhtHcwBlP0cOve179gRng7nhZ7voLGUmmbOUEo6HE
Xd+nKXShmzHSAhSVdXibfahwwkBrt2HBQjGELt8aC2VuxpFSuBPkjqu3dsjB+1n5PDDfuPNB+pTn
+/1+s17xBKmCILSyggcP1BM2y4/QS8vJxfioCdkD/h+O7iuWYAizYpxrMCLzB8HsY/LrTk2c+Ii5
wuC7aw+T5P2xvV+vaIJNRJULWutGoJVz45W9daHUw2GKVO8jpvcVRrCCtT2YbWAAJm4QCatir6wO
mXZRdKeZStKxMokE01flCuaAVoDKluuhb8Gg4ZXJw3lxNsN8awUUTF6EcEjYcoUYdr2/eAX8dRPV
c+iOGNFhVnrFPv2fBJKbtjM6KIbRq6iyi4QAEnVtJ3pAEd2VdWrcwo0kCyjTQLF/t0MLRmBFL0gN
mKvCO8XtQUv8/7k2Ndqdl2z7+vitG0SwhMTu86zj0b+xvWzCy4aqjtpcNpNzHuYfLOErjmA0aJCQ
LGbASUqnu8xRju1MBzi6V4O/+PRzvJN1kUs0kQhWYzQUhi5vANLqqsivKLsOZaw6Mgj+95XXZAcU
aQn+rgrLW3s42NpjJWtr2oIgFJ1/Nt7zPMD8FqKMSoM0XYd0YZq4bfWZoiiWSnt/+OKL2r1GEZRg
BhlrqYFh2WtPxWX5jdc4DIcCRaJoBitOiidjmNW27t81oKAN1hDOpOgHpOnHqnQz5XlOBoeY5WMe
Rg5TEk8bNaekxWHK00OXBhdpByqKmF6MFlr0x2LaDw2qO9Wscqa6O2TV6J/XV9m6C9qjkLw1RhU/
0BipRyfidq0NKsNMcvr4Z84tvKBBIciKJ43DmG28W1rwKZSyYekyCOGOAZNb0+spGgcaUl8vU3g3
BdPhvy2WcL+EHTHwVoH6KPNtYe5r+n0ZJPuxaRbXGiNcLDpJwcdd8g3hTXH8tYd2xbv5++T/CaXG
NpzJo+o2XLR3HZ52kiapGqq8xn7ZsV14qg7GHr13CHJ97E1OVmCCsk1FWdo5AtJenpzMb8V0H1Sy
5du6v9YQgqLNmP+sh8aC/D/qnPvRz5fCScFv36qTM4yHyHoy430ZfODBsEYVdC9v6zoqBwhmFteh
dR2ayMUEjexq4dbp3SFCHTtIa0zU1Yt5Wxo1Kud8QKY+1a6myfTNvIocjP4YZuO6wd0SPBpBuLcs
RFjC2CW9+vm8/m/doWB7+f0DhP3TMb0LBhw/oDEuF+NAnsfks5HfnwfhO3ROSnEHNSWiZDINLxpq
x1i8Ge16iSZJYG3r/UoUYceClNXFUKEgUJl2f88CUTXHuJv8EqQBvcRybBqnFZxgOZq2bMmSQ6gw
y7+OY/fVUgr3I+tmo/vQIigfEDOojT0VZBpQx7GE9zqpnSj/MsiYJTezjaDl/A0iWCe6hHU5g5kH
70lzdrrj9Cn9iilaeOjRE+bDfjcQs5FGkTdv7RWo4AabXT7QcsFeBVdotPhFRWtrDkU1KgW7inkt
K7vhUrxTQXS9I4RsomxBzOzbYYJI8jKhVrA9aeq93TBHqb5ryb6YNa+Jjuc3blsXV3CCV5IkeTiz
jMOFyM7kfuINTms4GUrA+oc/CLltvTORZP8tnuCUBAXYuZUBeD1FQBFzcHjf9QzSWD54TbaWm8d5
BSbYDA10FWGXAyy0P8FkUVo5CpEEUjZP1wpDMBkBZhI0gTobnoZZ5eRJkdWObsrAOH+1ibLAdx2W
cdUEVVOPBigEPi2Vr2JYcU4kweRNGVYYwskKs4Xo6oJ7P9eM0DHC6HaZGu+8pm1jcApOiqHL79os
26bQLZUrWlx/18COKJvetmkeqKHqhODZitIYwczRQddbhDyxETcDKNLb/X20yy7aXedfcrq/zLUe
zku0+UReIwrL1lnpPCekhkiP5l1+rzm1m7twsWsMaFkAGe6WZwnk1jW8hhTMUa7kehFh1C4YEzGh
E8cVDRn1E63Aw1fyqaASu/4Pi2qYaO7VMWNeJAOdikVLZkzk9mzUGPnoynBrdwD1XzY7ySNImNzh
Ot3JCH63VIWCQPVvUOF+VFnT2axqeX3xIQgfk+Xp/CpuHan19wVNIbRPylzF91n7VPfPqXIzTpKi
Dv4J0YqvIQTVMOoqa4YYEFSt3YTu8/m2jk56BSbpTqITMmkElZgxF0UZLEDpva5cjyZTvHig1B9i
cnd+3TYvi5VUYp251Y9FntuASi7Ln+aJ86wNjhp6DAWo40HWK78pGBwKnaAkCy2jwjaZY2/0NExx
vBaw+k17Fnypzb1EpK37HXR+v0GEjdL0pbDmDCDU0U/ldQWu+dQ1HZDbc0KswpXlLWRCCbuFuz1c
xgJ4aMgvgmPRgphWForcNkyvQok5BNo0bddYAKlzP//GK/T4TDEr89Krfjf52aH4LA0gb/nnq4UU
EwpDmoy6UgFzPE1PLWYDvLCfYkjFLj0GzNHcxPkjGvVNi7iSVXBgaNJEdskXdHRHn4vKckQpTac+
TlfZXlbHtxlio5TovBKMatbL31fhqL4uIop/4Q9+VRicUIyXdLOL6JGB0glRnFuZA7ppC1d4/O8r
vGVZFEa0GJ41JgSFB0sWCpV9n+vr6vsVWpMCm0CevL2fzR3pa+f8CZMBCMa8rAZ77hkAxuB6Sg6k
9v/b9wUrkfTUaJcC31dR9VocSCXp5ts8sKsNEAwEKAjVoerxfZaWThl/Z9odHT4Sj15rlWAV2rE3
lZJgl7sdb5DXDvF+OC0vlSpyQvttiZBX0jGUGuRaQrgT41iZntIM/Xvz1zE+9XbgaNI37pafD46B
3yDCsbR6NRqtBCAgrN+ZmI8zj07tDT7vZUZf9wd0AFU3iCNpug16gbdKXKclrYuuwCFBNUd/pX6k
2AIjwP7+vkisk5uNmiWY3+m1Qe0E6iHKQoepEiXYOihgxLUNrBrefWLGjykWY1VVIiqgX5rRd9J8
Ob9IWwZ6/X3BkkSaPg82Qt2eXn0fx2MY32rFRTn9OI+yaSDxUtHRz0dQJS6WXUVRaOmDCg+V7Ccv
chmm8MJfnL9zHyEDw+XVJOlG21w33UQVvKlRC3TfbzffKPT/70YjwW0a3LPoIJGIq6roy4HV5DeA
oMrjmCR05E1gCvgd8WQtXX10isSlKO1HBCB0LNkayhCFR7LWZ/DiCBBHd/IWDx0St7Y3uHwJI195
OC/f9voxxM6ojTeg2FlimWzp65gTZljozQ8/K3Q6nkd48Qvfr+BvCNFvLJgamf2M+uOhO0SRVxqH
BPY6vW6G7yaS6EUCJ0j2OtsUi6gaoxTso0y8qNMej0FioiA5oosXKvVOVSfJ1bP5OjJXGPw3rC5P
1U5Ua4SfzfNto+3aM5g4eFanOxDHtPf9pe4Vdx/zITGUyUQvh03AcSJofDuXSz8wVCBk7UErT5V+
MpuPxCjXGILS540y41ZF2k3d23se9krddmftQ8Tm5Z2Pm6ZpJZCg7yh51lOdg3UWCGJtNFcWye0c
fm57InnQbt19a7GEHVNY2oPJHkunLz4IRuNhP8vmJ2xbwJU0/DestKKZMmMhDTCiYzvjzdw6KHbd
jc8mRlgdgy+RL2uqki2f4GLVKRgHlAKAU3AV9jdWcrJsr5Q9aWVLJzhaVjsOZc3rXpLqQWs+qXro
LMPdeUshwxCcLbOZzLBpgWHrD/V019SPeiK5LraN0Wp7BGchWRozqjnGfEpuOQ9+5XePnIPxI40j
K10TudcKRS+XmRed9sHgWqVxn9qLxDndfJGvMQRTUMWjRZcCtU/6XrmB/3NAh9GJ11T/SYOyRM+Y
YBNGzFA2lg4CMfumiv16tJElVp1JkTHTyI4QEwwCDWlZFBWQsktwN6u+dVHvOzDzWbmvgnckuP8I
wc96HQW7MDLW9goHVObMT3t7H6qVH3ZMZlY3byWE0cCVZ+hwjoRDVM0mMxZeq/Y0uxqG2Ea7e415
1K+9yS985Uiq/fkTxU/Mu6t3BSicqC5RlMxScQ2WRRs6davuxnn6NBRPydTsuixySVo8nYfc3r0V
pnDCVF1jPeaa8tLM7MjZ4BSXLU7jm47m6wfjVjpFetNfohYmxmBYoP6uqZQUzK4Dnn5Sv0agwOJE
u3fZl7H2eO9buptl741NM7XCE7QlrFCZN1LgLcutOtwF40Uqq/Ha9i1WGMItYtRTFIPYEVw4T8WR
k7XXf3Vf4n3VOFwo9WDdktCRlWxu25MVqnCVaMyyp7QCqr5Xf3LqmuZg3oxe6JJDLCVe+QdFed03
4TQEgTUh9fAiY6VjzFnr9H/lbnHQCY55vrPvZfVK28fvFVA4DRFm2HQRs0Gxxa6WcTdmkkQK/8Hv
TpvJZ3hgaDQf5PH26s8yKyGYSAIeE01x9G4+zPr4rE/WzZLobpNnksO9qYeWpqF6AnNQMKv6LRxr
qoGqAVz3OoucPjuV9RMJZPflpgVZgQgq0SaD0UTcya39EfRWUYlhK2jWvjCuJzd8UFz78lfVdX+Q
jVOSiSeoh22QtI86IJfT17m7ybSTXkqeJpsQ4DDHc5UhmCf2EZZpqAaZBrs/WDP6pt3USsFn5583
iFv3poXRLgSTQlQMehTkIEuSU/TT4Gour6r6blEujBHMGjJ6CBmMoNxtpLXwbwFTIUdIMSLYGN2i
3amyt4EMRzDv1pQYdqKjsaomg5NUx64vfdW+m1tJ4e6meVitm1gPGlhKmxsJBGJYLc/MwAsU+rYX
En/e8X6QPxgzv6UPFlh5NcJAUaCLY36MsoZpLyM4HiX6aRTrmpmfGnWSuAGiGTLQNo8hHAgiq5zK
gfFfsXohlMpEWiPELC2zsq51vbtgmWTtthEwFQwk/TyeJOwRjfRuyEMMmJrnIyl8s3g+r9KS74td
sVWoprRm+H5SXyndj6S4P/99cR9+rdDv3/9CRrlaISWzF8vK8H01vc30A1OPViAjHxH1WMQQ3Nlw
npIwjAkmFGmXZXdZ6hcKzTA6QVaWK14KIo7ozBZdjeJfyBJZx2XBGPSTxW6nr0bx+b+tGd+z1ZpV
mOfEVEXHmjWXSewr49dM1g8mE0VQ3KnHdJwuwJLNCB3O/2ORb7aZZyDtYT+cF0amYHzzVsLERWrX
CAtQLzfs2yBXd2YiS628a0wWN0awy2mwZO3S8kNy0na40g7Die0bMMT++7fgCxTy5wYDQRVBYPSt
OGHXaAjxM8wdoU+Zgkii7Mm0eWBWAMJ6oZooGdUCAHYeO23qGM0lVSWX5TuDLEohLJjajT0bZ4Ag
3pU+gqitu8126VV1ULPdeIlp4KCpOq8Gmwq3Eku40yId9E1KCUTSpX6doI6S/hXpJ0WbL8ry6TzW
u8iAKJ5gNMPZDI2MYFxk2KOzNgsVp6bzCV0dRy2ubhnYdWFWHa2K7uOh+XwefFPfXwUVW0ZrXEfg
uwe2OiyjE1Zh4mSljAdCoiQipedQpZU2T1xJ6FNZ3IN12hlqiQu8aVU1G6WaDOPRMDDvraYv3aSS
jmu6Eavu1Nz3UYU3pkvan+cXbBMHL0k4v9zTFvMMzYC4f5XyMaU1dUZw6XetY8/Xli2p5NhcsxWO
cEtQKydaEnMce9nXqu6CKelaPsNuE4agQNiybPJ+PJemUCUdDbgEPVHdqHKqMfSmfzvy5kXBCTYG
L2VOkiueX9DfM5uP3m2CUwYPKv1Uy9oXN7dlBSEcWFPN4sBEUMqbotadh0vef9C0u0aWiN/EAWMP
YuAaOPVFVhZ1mfOgVLBeZXGrK18GhTqxcVnLfN3tO2KFI2x/pOfREkzA4XcEOmr2xYH9fxRcFi/c
VIEVlHByhiluuzwBFBkWpHyM5K8mTXVfWWRjVd7Vh7zowQpJ8BSSPMbcvRJItQ/CTbAj8LqJaGc/
gExxfNLjl9JWWaXB9u2xQuXyr670SS3xQsmAOmQuskCcCwTt5J6BGRg6qNJLXvS/P28ktpYUjL4a
mgswqkoXc1uVOlrwIwjxrCHrvLig016nVuqPTDd256HehU74oq6wxCRXAtryZVaA1WH84w1BoVzp
4kGJGYy7DqwG0oKbLdlMm1qmDdYelL4LsYacFm3WR2DUKH+SU+lXl3y+GPp8WszlzS9nDwScCLZJ
XICta2oNKhwHxrSotlK8/coZjd3Z4BiJpJ52cx3XEMIxYG2lxowAAnSs9zykzVx2xccMp+g5lJVj
cXO0DtjwTVuDCSehakqF6JxHqFZCV7cvKKlcezwN0bFODr202kzsEBHhhCOg4begrxLsMcFVd+w/
8yEIZFf9QYrwXfhQROL2c3XYVK0ri56z/PAU8pDv+KCZMcFgQs3tTMy7Mw/5DfN0yebJ1EO4YJhe
ML2k2DtVv9Ptm0Z2gUmVQ7heNI1MUcr17xdFar3Xj5wYGkkBL/Zk1a/b0qB5nBigf3o3uqlOokFN
Mt56qIeeCoINlUici3+Q5zeEWFmi98Y0hy0gCjicpdMcuxv7SD4ps/tiED2Z1dgUiaGYQTXA4Peu
UaPua5otOtSCmL2nD+ORLoZ73hDKIIQtIjVmNbABEAO7C8OLXJaHfNfX+KLaKxkENz1tWTm0aDh5
IXSku/w0HJtwn4PrEGVGKL8Gl5VXD05K3Pi5fv6DHgZugd4ZDcRu+KwGFayEgoQjptb3Haf7HJHD
QXmqn+6Xe04KxuPygSsbr7Np6BEkwtwJFcXtYutVFQ9TbccgsKxHv7Qzp40cdf7I0wCDqQyb+6CY
1iosalmzMhx0EFdG7FuixLuO+UOuOOdVY9ObWqGIKVHEJ+1pCSEKveHNJuWV4s6Vkx55gX4vfd9v
7RPmzeDeR2j8fetEpHZTb6kLT44GexTDXuk/2BUfqzPzXdqRe4l0m3joYsA/fLdEbrBKJ5rRUkz3
025wfr3+Otmlf9mX887ctYUT7mQO4/ZyrgAFRdSzMFHKFJtGHdUFlYKT3FDERmuMKJbV5G/6jBYU
EPPjcUmZYgSjRqysMwPclOPJhK99nT3wDmY+VmpIT2THOU41ibOx6TGuMYVLzIqbYKGcOS78NmMi
epo6YPzeL3ve7FCjCcGVreiW7VoDCvdXqObogkElptenP9T6ikWJ5ARsATC08nDaQpCniirCaKnR
hPDUaNu4Q/85kdXoywAElaD5Ypo5n1SjkcvUPpqylqrNPVlLIBiKBeVwIA6EBI2Hh+pzA66fXQo+
v8ZCCrvcFXu79D9wrl4h33HHaXlRpcUImYanXwNX0n2MCu8W49P4PAiZ3diyt2s4wbHOcmooigYJ
FWvZ59mPoJr2IfnfeaFkIPpb/0yvkjDtMw6S15ZXdsw1KBvcNLRl+Tv+c8Xbai0Ot1orTzDt56Xu
QiBZaENOyXMYEDcPnyrrFC+N01mXY/Xcl99NWa5VJiHX1BUuM0KjWXgVQKNfKvYuKG4W6cTLrSjA
Wjb+G1YYbZ/TMORb1bsT+Gc1kMrDRHCSkuiaZ63zHZhv9zIF+YczgCNM4LGDM1uA5TzCUTYja6jf
mXtOzhN45pE3oi7+tP8Azy73eOBm/MYT7KARavYQc/4QQvHocobLFq1m0W5w4yMmqaM9/0/GjG1Y
Eg3z4ZAGU5GsQs787drSzFJSI0eu3LD2gXZBF//8CXhhBxYU8w2AYKrCYomLGaS7ntGlCwj5zHws
3dZKim96mNg/YxqE6WWI+Yy5U0x6/FQ1TV27aaei2cPKrHhGcXE2p4e0ZLnlGhjZd9nUTX9v44ma
O/pYNU9t2AWPCY1De18WoR1KLqgN9dNUCy6ghb5kbJG4RIues7HDdYFxA3urog9jbOzTKD4Rrd6d
X62tu/4NlrBaZmfodUfg9TLz8IubwfZG6/ix1iso3BswwcgP01TXKsMzq1qu8/EuSY+KtENgwz6s
MKAJgn6hr4IEFAJpNxNz7P24RwTqB/UnV3/CJFGvcuUVJ5s6jY1SKQGX/vugcTnrOgsNsBhUNzTB
M/9wfpdk3xesuhVWMyh88f0gbpzY/sbG5/MAW6ZHQwkBTIzNp8eKid2izuIm4YVq/YmPb+QN1Klr
d3x8477Zg/nuAxKt8MREb76EZlzymj9Ve87Yzlgk6YJ/EAhZMR0T5ek7v3LOweYd8wI17SY7pmgw
TTwMIeHGNP7RgelMkT25t/ZIwwyFvwEFYzp0RpzGIwADE5lSZ0E9i5v6wTHYZTAVO041Kc9jyUAF
S9GWSzJp3Gti85cEtCBJJ7vmNxEYGtPAzYEiQnGAA2mMJotBX+HFmUNDv32MXA13oel1uZ/y+Oqf
3BHc6IgmHKdIMwkq0Xnd09szDJHAJD0p2DyVomNcjfJc/1Y2Uf9z6BIjOJAu166VJCrKh7GOhlzi
TW8qj46gj6UTFf05tnARJ4VNDdbFSGh97hvnF5dGiCcJQcMo6Oc/ME2CW0Z0QuNShP6g/k6wWsxm
izouDBXKnzuEsDHT2ydH89Psda784t8ykZiqa2K0LooaVV1QVTWIy4wzVnlZV9SoWVuebTAAgzsM
IQCJXeGW6d1OwiLaNuJc6AsTvMQ6yYO6TaE++pVx8zf3z1C59THfhbt/29r7soorNK7MK78t79mE
pl6urN3lWF6m7Fs3P/1HiQTdKJdJycgYItkFxmmMGuFUsre8VC3fBb4s8LkVyEN85nX9hK1KxwTU
oB3QNFBZc7O80+77Hb37s+D/1mHHPum84Q0jesR5pCzX5zSNKlRHVNdZcEv+7Uzsl/1ZfV+4/8cq
JmAZaKANrLzoFOOQTx/xZ1YiiMVdJStVwygA0b1sD4Z5nZZ9eGugCFo2BH3zGL1KI3aImQtmII+o
7PIa7dEu9h2os42/JNq2EftBlslE5hZj3RkTiZIDpQkQHCmoZ0U8kGsjuQUqlYvmEMIs/pEp2pRq
hSic2HRY7GRpS+qxseTTLFWEBlneSgwD19t3dmGFIpzULF5YUtdAKevOafU9QVEhCOLjQuJnbOJY
hqHhYqYaXLS3FqEhgxWj7w2WHC2WZpM6s7bsFLi4haxlYnOnXpHEPJ1ZkAgs6in93TAejCADJ46y
t3eV2198SPssZNUpg+OJAfNvJUsbVJW0OTSD9LnTT24yKk7e/vuKQnS+ottNgwHHHHvB2OWd3vW0
AIUvpiv1Lu4Ut5wyWfh2c4/Av4QoMeLe7/rO8F/IWGrQBcx9Hp3emv6PtCtbjhtXll/ECG7g8sql
N22WJdkavzAsj4ckuC/g9vU3oZlxUxBP41pzYs6TIjpdQKFQLFRl3unt01TXsZ9kumSbZFjCqoF1
KU7iElhmv3gJej8H855i7DaTyS7zzOudg6+MEo4RidCy1U4AYnmGGfU8NMjOiokXK0Hd/PmRKAEN
aa7ghUqqOKhsKWRxU4Wv4L3DFXXZHrI1d5BN5Hq6nBpZxjq5eVG4uM7RBIo6uDhv0oyulhH0agaa
Fn1qqeU77bS/bNRWHDIMx+IjLeDQFBtxhmSYR0tb8IUwfdNUdFG7tUeIpJ91835dowj+wEp9ViYb
KMOP+S/O7jN5+h+p7pm74UZO+7W1bAbG19G+xDXRxBtDMZs5H1Pc5pF+WpYb3dl9YM1Wvy9YA5pF
ujQ5fr8rZ8+t76alC0vwpv03FMG1VTd3isYACovNw5wkUBcaj1DTksDIFov/fZXMYWwYyu4tX6zl
LmoOxu9qXvBkBMVP9GAh5KBOIFwNEKF2k1ZHsujq1536xRpAWiqJNpsmYMabEJ1g3kRsjEJHu92V
RYS2htF9ye35RZXNxW+ekhUC/5JaLVI+tb1mKvhSAkukl+ZfVUr9uJZ8BMrMEFaqzesIzA4AYdVV
udyYMrfdipUQfft3mURemSlzaVwV/HOvGb2qTj3Nup8MPLkqeJW07i97r8QY8duyGpkzjxnALPq1
V++ZTPx064ZZGyOcwSVbTKVCw04wghbOnXdV/COpbm0aXDZje+PR6I/PRnRViTezkdKpYR1gGvT8
FmCZztSAjT/+Gwi3deVdcxE73WjzI9jmnpr6raF6eioJWtsbcrZEqGHohoJBuxGWMKO+TqlzyAtJ
lJchCIckbVI2q7ycMNbGdTU0t0klKxnwnxCve8M6GyEcEVvRMbI6IpiMZAzzPpyymym91hKvRIw0
Nf/yvkgMEts7lDGee0IQV+KCXKmD+1hmXXgZQuJfRCjBQBLZMLsIBjU9843Sa9Te18uPhPjzqhHh
rNDRBPVTg42pWTj3+0KRpK9br8vaalvEHgfLhmL1grQr6DNQokanEu1KUKVAPo6CHAtQXtnLaFG3
z/8vTyB871ZnJm7ivgfFARqVJ813nEDD85utnTpZ0JT5AN/AFU6lTrNdRzANlaoQFZ3rOJVNL2/W
wdbLJ5x/ZR70JHWwP1q2GyEXwUlKwEuFLoRTc00P2YOsHUDmdUIsyCpK2ponSGOReJp5Z1fU63+X
WvP14l95nRAOtH4sWKPi9OCdDwIYycJ2OpPxy0tdT4gIrjoto6JzU0Agxgdt57AEK4BGT304Ywp1
PAzjR1Lms2GWUERscmvqS756XflFtaGyhUnen5fDgsS7xf5oO4qK3LbgEcsyMQ+pM9qxlodIL/el
RsLLWLIltITw0MxuTCsN9jBfPVHmvzJTBv3BacPklpdG58MiuSq2PwhWaygkt6QivY7KMgmWBlzl
vAvL9cdPCsiv8XYkb7eVnGJLiBZmp+GhPuXRIlUOSm7duI4SXF7G7TPlYgQADUuoZgsW5bTXXAxw
wqK2WK6Gskai0BhPWjfKONNkSIIxoxNVud7wEkhlTmDy1O3Gt5KyO/RlL2152fREtMqhN5ioKBEI
56tyUjCK842i5R85OfQq2nbSz7GeS+7a7SB4BhIv28EcSzMe8Biw/OBtIpx2YEAn9N+SOfI2kU2P
WMEJFy80kOMlt2CXmSmJHSSTW0Avh3bF7rJbbOKgyGuDxcgGQRPfzNX9Meq5o4EFGnevorle4Q6Z
VxqlxPe2jzBmP/CcDeYuV7yAC3sk5sgQa/Uh6GZvQjMlRgj9xvCI7Y87ZY8W4r3scXHTD1eggh82
EGSYhgymtYsbeeXS6549MT9SDUn+IgMS1lCPJkoH8BwGlXqTm8/TtziR7NJmXonyHp/xJhao9d7u
khIn6hBRPNWU4MUhS+KTyFPzz9SKfKqf4o/U+16rOoB0wf4vHKqc9GD9ZzAozh/U9GWRPSduOh2v
Gv39++IzV8sit+ohxh1YVv4tnm9S0v687NabYWGFICzYWMXlHC1AaOPPVexDlRZ3oEXuL6PI7BBu
JmvuLbUEaxyO5wPYEdTyePn3txwLTUCgTsP/8E4n7EOja32KLwnUJlITBKdZfUXcHqzIqUzXdhMI
T+QG5gBRlrIEINuMCzAEYh7Wps7RIdpfrFIHL19sSRSV4IhziHgbLE111pCIGxgLyg8520XQQri8
alt7D8qFf40R5xChV7FANQjGWB3ep9XbsUHvtAOZGRmDhAxI2H6oSdUuyTGvTIvhvlD6YKr3ZKJH
p5dxwcnWTby8BxR2wXJKeNMg+Esmv6jLqyWRrZwMRoiYoJ0prXTCyqXuV9LqYTaQg+NItmfr0Ky3
h/8jVjdO2wz63I/wAY2RPxar+sQUWR/sZvq2xuA7t8LIJgvdgRN2prADY8f2UBcLIIZEufCAgQZt
S3aAtgK0yWnhoRCBYTCxnW0Z3GpUqYoXEqfzlf7ZTKifWzuMdniGExrT82UX37xQ13jCx4vbjLk9
uhN8/ClDjdfwyesMjuuDBq4EPfIn4vOe6cuomzu3MlKIEnh9YsjEZ/5Z1nmoxVoyNphN/zsDiK+2
rC9su54XALSpP2VPqTXgm3Z32Ypt5+Dic7y5jqB35K1zdHUO9lgVKMm1+4AZUnhH5iPUkT2XCOw/
UsDmogH/wgm+yMoe3y8d4FI0ZRvz5FeyqdjtfTkjCJ/LozU5UOICQkGdXVI1HjqqDpcXbXNnMJxO
0IeD3jCxhG31cHlL7eDf9Q+QDRnGMyGS6S4ZhODSpmJpVV8AgrrVoTYrv7StQzP+vGzIZqcj+ol+
WSI4MRnsvsXLNvJ45nGSed7z7z5x8fN2L5uH2jSJ4NFZRRJgYUbkracZo9UsNcMpbY3+atLa6wHC
b27VSs6lDEbwsBZvO8gSAFOnTw5kBnW8xUhPDb9ixNImSGp/2SI4mR01tOyXgbPK+MTFLBlfut7L
/wLTGx/QcAPZR7jMLMEhrLEGQ3qGcLOghLrsmHtTpOFlb9g8OSujBGfo7Sqv6ISVK+b+iXb54zx9
pMVhtW7id6NrFvjWNgGhjMVT2iBwauQYFfpDY8lESiTWiMVaMNW3yqQgXTRMeqjIctcVvSSBk0EI
KY/KoBVDclijjWVYVIZPY0l43t51pLuYFNOh0iFk7mXauJ1aMhJk5vyoOc231Im9uCyCyzsvgxEM
qdHy1vUl3FlpmiC1do3xo7XUj6Q6SN7/tUVI2/QJ1bAo6nGfLUfSPDSN5GFx0wgLhHpclFsFVcHb
+NKRUp+SiGDmXdnl7eOs7Nj88IF1WkEIh9BRlFRTGCBmcL+qiC5x6t4WKBVchtn0qxWMcBBzWusM
7K94YgLr1+B+WrLjZYDN+g2Ycf5dq9d5gVVKGMd0HlBRwa2fgswOVNtoO/PjG/UBSSEDrSOywlJ2
9Uv2R/xsd1q0FCQ6rEKPk2/Tx17rQhv6dZdN41vwLjKvLBNceTFydxq5ZYyMAXG/q1lYVl+TKPZH
ep0Vv0kkz8vmuMs0CKWhIwPkGG99jstFgXEbaJNy4zjfO9kA7rYnnH9fuMwSO6tmpNhIA8arXvOy
5vHyam3uCXIVUzdQMsQ06tt/f0Jbd8liOLTtml8ypfO1qQujypaUBmQwwqa0jeJW4GLB5VU9Wgt6
pm5JfvhvlgjRJcGg6BKlWKlu/hYbV4OBw2lK3vxlZvDdWp0ap9ajLEmAoZYgf7BvrJZi0F+yJZsO
vNoSwaXcUTWnFnrkQacaRzSz+3MHvqyo8+Ou8abFMxJJeX/TKj5l6uhoZX/HX9eUoCHtB2zOiKZx
p/EWvGsXMjoGCYg429CqY7qgTQuHX71X2qBzTySTeACP7+9O/tkOkcfOyudh7PlnLh62A1Z/yvo9
GXZGiRlaRRJktqwhuGfQ8W5a4PYRrprW6Soduj/o1DQcz9HvCWors+zlYPPTbI3CPWXlbgPRlXio
gPKvrofzZ3zk3WvqobmSPQtvRZo1mHDnFPZQNNaIL4G6W4760Fx1lkyWTrJqYktL1CmGsySwJ8F0
JNr+SPq1ySUjJzwgik6wMkNMmArIoGhgfESkKWsvjR7m/LOK6lol033iy3EJR4hoWhlrdWMDpwfp
Uq5DCsWC4rhnpPdkUSHvEGEwRHJpyyCFCGdlthZ1M4fsk8CND1GS+BEqOMaNrYyeBYKYmErSzy1q
E0wk/XJ0R4h4BYoQoFnFlmHSRT3dtNBg+nzM/JZ4Fpp4iyB+kLHEyJyE/33l9MlSGjO6RHGjTq2n
kp2p/kyYxEk2MUAQoEOFA7aJr3+pVSiNYwOjhSIGfFEpvziOJBrJMISVY7k5mKmKRniHPoAhckq/
pjIl2E1fX5khLFUWF3VFE0AURfuQsf6LChVO9CJpN6UtezDdxAKzE/pCMdD1jsxEHYt+Nhb0jNuZ
/h0jJXeQoG29UbXCaawk6e/m0q2whLgHxtulr9HFEwzotk8nKKQ6yzUpZS3Wm0kwSl6/bBJC3kgH
R2c2bNL32k4LyrsKmpL6sQu4Qqr68gE+J6RYGCUEjxQERcRnv2ihqpEMgLPMncY+NUTicdv3xQpA
cLkMQlMs7l7tcbh2zj6/Ag28r7+ybMroyzc3yeKEgCh2YShMyBx1eJ8b8Qb1InuwIMNS/NSzDyTX
GIf4BSHE2DahTba06OZX1cPM7gfz6+WUcdsBVgBCRGUlc4qRA8z3Xcgr41HghiWE0eeAM6TJpvQ3
z9AKTtgf6sS1ac18biV+Kma0v0y2r/b0xpVVDaSGCZGBjnltjCWQ+iBefNN3dwu+70ho7McghzyA
tBj+PxDBt22Dvtx4x2kTsaxK6glTUoOGFhG2r/zBczB7Of9DoU+OkyRt3Ur3iPULUXw2zbu46KcC
iJr9ZGTXif7dGh7S/jAPPyVusu3qZyTB1dPBpYNZAUnfN1/mMPHr0puu8AaJ1/rA8FPNy7+5Uvqo
7eO8MlBwf6cy+7pqAduEy24JymB5MT/Vobsf9u7ofaQ6u15O4Sw03WAMRonLZCaDp9jImhJvGl4u
LyX38HdZ08ok4QQsbeeUqgaT+pJ8qZAsZaQPLkNslrSJxfvYQTanvRNxnrXJcZmLKDjs/tacId9Y
EHl8JFf9LMHii/LenjOWcFMVljIqGb9BlEN5rfpcPowGBKNHO/cUXcn7YDZTwJVtwo0F/Rlqkx54
UOawjDvTmI0OgtvVkuI9vLMfE9tpHtSCjOnnxk46xVedenyWGL15HGwdA4X4ZATjk2C04c7zqHNP
aZ+t+zHUArYfvjrH1C+Oy1/tLVdyldE9ySAFuyelSuZGQzwrBsUzxtFrXRbU9oPEMn6i3m3n2TLx
I1Wtc8MaargnOsOOs1qEZGZB1hfX7qCHzEJunyweW+hzptt3naLe06aT3HkSS8WPWLcvl9YZca2W
5p9mfKrIDyuXQGwewpWVQlyZo2bq6g5WVhU+WNDJHGX/0UVEYmKUSGdQicBF+p2ivQqEKyH7ozB8
TtsCinkQTpS+7EKQLZ0QXKA14syJiqWjbhZYigFRhuy4sMq/7CWy5eP/jNUHSkVBPKIRLF8ZVyd9
pv5UO5JK9ubVttohnkisIOzSNBKTwt2ZNpoeU+dDNbih0bLEc/X5itJUEjRlSyfUM1jMzNHUkXEX
3S5zPy/fWlXWdS47W0LUSHQHuocWIGbbN0+Qtd65ocrCbjcG1g49qx9pQ0Mx698oZQgho0amEvcp
timdmtDRaq8wlF07d//NG8RHet0oQMGpY6ucKvVyaDE3ssLMZtZ4NkScj1NVpk6UH1c9Cvto9vL0
uOiPkazLfPtTf4UjhIWlj6pRmXiMLUI98Q3md7cQzQocSGZpe626jT/Rg3roDpeP07br4cLmnXyO
JpIhxJ2+VKTEu2bfnYxhp6gnVdYRsL2CZwghMEBHISvSgT+dVo+L5lvDlVLs51lyhrbjwhlFiAsp
eMsHIwVKPl510BXudr+/UBZG8lB0RIrtiHIpTcYsBtFa5DVcAXMBV/UfnfGBwohlgOPYxmwznjSE
Q4NmMTClRbOJjzptX7Tfu3o6temflw3Z2o4ViPgGzKxhsatuwmwTuKjV9K+yr4MFX1+N5PNuy7NA
vurieQbNle8IS0yjySKrAXUoOtNCbRwPcZqektyVXHYyGG7uKlizJHUtBfXzoE/ywIQyNomnEK1w
EveSwQghuqmSimtPgkoH9OsdVFwTvA12xvfLeyNDEaK0Wvc9+lGB0isvsT0dxtnyDHChXkZ55wEu
BLR0rgRFcOrRhP92ydyuwJlPKdJlu/b0+bSU1HOWXWZJ7tH3KhMCkGDO1E5KV0YcCNTP3Y3ddV5H
blXTb9X73PVn5xEzdt5l495/twmgwiGywGO8VApAlSv1ZGA+KArIrbZ4xdEI630tK2Pxn3uTtL6F
E5PWInJKsJYDTt87p+zEea6Tg/wL/51nCDDCR3Du5Imr0QxWNQcdNDL2k1NLDqxs5QzhCqpaQ0kW
joFnm10Z5HfZvj9ZmDvv993X3+bFEQzi33arc0tHBh2yIVkCl2Bqp1OjL6AbOtpmJHFC7szv98d0
eMUPTYFi+zjNFKZTgusmtoqTq5QnFv8VJ+2Lu9RcT0OSj7wvxLya9QtOLIvMVjtCyQBwTRh9648Z
bvB0H+2suynMwffiSI7ytnWg7HYJBNdA6P92FTHk4Lazq85BrVselIQ85vaeSkv8f0fZ7365vNp2
BhOOs95OTlykACNT6RcQoK/M4+XD++4SFxDEs4u3o0jvtDlgugoFkiTIiaySLoEQB9ImS5kYkp45
KIcy1JjisVjSOyhDEI5qrWWj0lb6HCz5ckz68pQlshmW7WjwayfEKTR8PkLQq8A6JfYhGw8tPRIp
4Sg/gO8ODghqbBRxNAtcNW9dS1OMCBPE8OTsL70IOf8XuhP9qPeLytOh85Dfy3Jg7j+XEPnCrkKC
0eO5aDSBOEBG+Boj0pMPTTxEbtMp8N6fRd9r12V7U/ntbk/uditT+XKvgHWri02zhU9k+E7y3Tje
t6TpQtr+NumyACQkK7QtLGsGDz56pMjXxklOE/vtb8lXCHCU2KA3Bz+e4H1Wx6ylc+AaVf0pMj/R
6BaVqsunVNtMIDgPyj8YwkWRLPFsLxrHCIcd9MT8MqBBdOTEsPl3B5ILqqcEyx+XUTeP1QpU8MfK
hhhCRQA6ZlcZ22uppKC9+ft8uBukGGA3ExlO80KxMxuiUUGs3jXJZ4VKQvX7Nnm+MysAIXyqpdOM
owsvKxI//ZLemmAtxGe4P92nGCYFcVb2+6IwAqQQT7NEQaUSDGrQ/DzE9MqNwmWS3K+boeiXVe+4
TbtEV5Kqh1WT4Z7aOj/NzbTTs1Hmc5vhaIUj+PVoOU3v5jAluWZhemj2xRBy6szIq6CP6QbOIkkk
ZYYJTq6RqlP7Gf6QNOy2c9Swy9KnrJXlQZs3+Mouwa3VpjKTAWRCQZs+FWDQt78T+nXW/LmXiUDy
zX4XXldIQnhV+mq08onnCs3sV4qyN2rl2iQLOIc7dW9ELMzSHkORkutQZqAQXEtl1PAuinVsDDAq
gKhaST1neHCi05JJqlyXjzAIq9/G8QkCCOpM4YuKoXsFaGciGXfb++eNNycKYxRvIey2rjKH31GV
ljZBwpLPqqaCnH2mN5REt335VcuUXapWFCVk5LP1h66Q1S4KUQRDLwplOXaR6cey7T3IkEkcfzu8
ryCEqBFFdByTCBDDc309BPzty/gaHdMbSOqc1NSLvNan99XL5fi+eamY0KNFwwv6OUWm8aZvI2ot
8JMO3wNJflflLyiMeuMYS+zbdsgzkOAltTVEaNCAeSCs8edk9pLBuErm+rFRhsABUcplu7bjyBlO
9Bgtsee55zF4/JqPf8btjTYcL0Ns+/0ZQvAJzAx0RTtg6Qz23C43dvzw335fcAgdU5rTRPH7Nprf
lH0sa+PdLhQQnoK98oqKDxadkbYxaP3mQD3pfuJzLfbiyBvtfrsHgB/fFZAQA5lNtDyaANQpIc1G
D6pYPlW+6fPnyyu2GWs56xn6OdGdITLFdXNZ5BkZ8KlEMbuK0UVjT0FJpzLzxcH59cayoleKrgeZ
Kpv+23SGFbT+NkLNVRJr5jDyPCn7brbNwRwj2djk/9iws33CrYUxFQe0SADhejPQ3wYRcXPs96Uv
60fb/qBemSPsGPjjHNoSILXBFJh+52c/M78DBTjPMtlVJblCNqPQCk64rSJj6LqBGzaDwtJawjmt
8KZwolSCI9slIQhh7jgqpxE4joopH9ZEDExWjiQuyIwRQk/fmUs+tvDCqjJCkP6E6B45Zazx6lmS
BW7XjlbrJoQgtthlk7R83U617rHPXBKQhPiI+pvucZT5hcw0ISRpETW0bgKeVRm7IdrnNPKKjPol
Cy6fZMlGvZ6E1beha1VNUhcAap3iu1VWdzmRlSw3b4jz2r3mHCsIq+gmtPMBIq76L4ml+KYdF565
/LhsiWTJXrdwBVNUPWurFh+f7ZT5iqb5qYk2iXzXWpJnDNmZff37CgkKNiAWtGCQebOglGgcFN/1
1bs+1MIsgCT07rJhsi3if1/BOdlc9jFfvyauG4w4p7tl0b/8NwwhLmiFliezgaOEVP2vOEZPkNPd
X4aQuQHfv5UZtjO4pOkBoWIQoE9RNP8xVfvLGNu53crXhJBAjR7sAxROQB5Aath91yCv4nzqC6/7
MaE5AIThIJ5Ff4CsUCkzTogPs2vUbVdjj1z1S/8nuMG8Pj5IbOM327sPnJVtQkyI1cQdTAaM5Bjd
62EDVpxmPDWBu69AbeVI6ZX5J+cFPHGKq8m0zIE6HlifAtXneUt8inb2vgzlvYubLs7pKKHNiFkh
caQ/mpV87GLkLTH0afRMvSqrD33vriDEHVKqvHZ4ajQbeQ/e0RI1ZYyjaIsVXN4nmS3CNulsqju7
BVDdpqPvlnPqm/3jf8IQ+wIythROwRNKg6ak9yjoPB9NqshEOje9mjNzYXTLgmahEBWqrCc2K/E1
OC+t4deWFSjUYegSeb5sjgxHCA0La2jdTDi1U7xHAh4lIUy7DMF/4p0zr0wRAgNhI0ZHS3w7Q5bI
N40rfWr83DiNkSTx2Y5AKyDBzwo04WogbpiD3AydexPHhhP4TZ/rw+S7e8gycwImN5Ap7MnsE7yO
2nZEwd4Lj4BhSnPKmzRg7l7tJWVE/s+/sI5ivpDknbN0HdbRHqrn1iQgplge3OgPOsYGhNWTsKvU
8PLWbR+oX14o5g+F0hlGXmNFU/WuRQ9MJ/uakbifmDlA//OfGl+O2l5SKgc2ompE7ETig7K1E74q
olxTYifDHmHwZW+VIN01D0v9NXJPFVUONZVsFXfp91sFAjBNg9IeiFLw99WFW9k4vybk1Tljkt48
Ge4nJb4Za3DBSKLRtl1nIL6BKyAQbFdF4gCoH64WUMOVNxr4vNtkh4M8mpIrfnuzzmD87yuwMuea
sQmv3kCWXie3c7lbqCWpoWzn+9YZRYhIZVUlTCcwSUm89DtvOR8OBlrbw+bY3X1AHoZ/t6/ghOgU
p2rqMBVGpdUnKwsde2/K6Be2A8TZIiEulWifZ4kJi5Yx89P8No5ZkKP7iknSvE2vQ1nAsjH6AoJ8
oZAdMYZOSf5BYSYaSOBUG2LfpEfeVVJf7zvfUWOZ5M2mS9hcCRmkQDZ6ct66RJG7GU0XnKuqvG3V
2xlqXWV4OQZJIMSwF5lJa5QxVs90HupoT0H2TnXJ1bGJwekBIQdGTDxLvjUjifWWxjRCeBiHB+hJ
e7mSvqjDIDFlM5yuYATXjlnau8jFcRO6t6p+W8pI3mW/L/iyghnaGSqY+JRIXX3yunJKXvRSS2Rf
YSqWQwxvXPkLfT4m6NoMwY4euqtTVZi8qBadtIMSFtecG0Uuzru1L2sgwSCiESW1wZARNP210Sde
XYYJ++Oyf22dmjWGcDpHnTUdLS1eUIOkjXEdJz8G7d5yjp1sTkxmjXBYDGcAZ20Oa2h0Uxvfi/45
kUo88JvlwtaI6SmzW7VlzMDW1D6XUBpe4qe89SYfkvV+Du3fXScp0GxFN0jOGKhIQjnlnWAzKulE
JznWLx7mvZ16JKsOlrNPZKVoGY6wTwOb+nSOgTM6bugUMdor0CxQ/NW1D5cdYnObVgYJ20TieQG3
OUFKPJlPMUa56tH51A0yssvLMIYo3ZjFWZaBNAm3qRVW5KXQ/VbKn7b13XreG3QpvY1rpVXl5aLD
4+oAOU98MCCyuuzHZ33X/j+U1rZ2SF+FN2GH7DJpisFC+GmrwXfxjsqOjn5tkw/szxpG2J/J6Cio
IQFD3WPE7iFkWsg+Jbb2ZgUhdrKCk0kZshEQxDky5ZglofrbBCA87zgvlshi5PSdmo18sVznzlC/
0/H4+16M0EygMqRa+LYXVonOumUrmoOtT0yPGC24FGOf9LJ6/eZKnWHElYpKrclcvlIje2JLmLhf
J1lL0uat5tposYPgj/1uQpmodpJEIC4PCu2mbvb48Lm8Uq/8Qe9iJu+/Nl2IPkFA8+0pGdFlUDMD
S5WDdZv5NriVc28JsrDYW9c9Ho0wGFgE+S3BmXFxlCTwm4cU2sDIQlVoFIoDt07sDmSgeMYjHmiD
b8vdcMiuFVSWaj8OHF+CtnVIocfzC43/a1ZJvOIoYzNYQKN4gG2PENm7S2+ixwETjzoU4Xl/jfKn
7HFsy0vWoPzWWoGqblZCigS3EuZ+/TFSAmKPYVR85EF0DcM9aQXjDnFWFgVgsv66Lo+6fRxlM1ab
vTZrDMFZ0N4DyhOOwU5cny47ZXvki7xfRAvVA31qDjL+1c2it6GZGrJ3iF69G3zMWog2488cUnt+
5eQOjRttn9xqIQ2jUFbP2DpvazghjFPmRrlRAa5qbunykpUy/tVtAMwxmiCmgaKWsITTqBfK0ABg
cb4Tx4siWZ/BprtpZwB+BlZ+AM0ze1p4n2Sj3qjGLVluMudRco62SrTGCkNMTQslM50BfjCe0KcW
LofoYJwo+heU4CONGWsoYUNK5s5a0cCcsax3zOr2SzrLvrpleyJcF+5oxGrMl2x61jFXnobDix0q
NxFa7iDkC+0B2VjyZhw6r5/Y3Z6Y3TKmHNDOBs+NrqaBerTa0/bb5Y2SGCbOXRa9opk0Ak6mqcEy
1Ve6VNFJZooQUhPWQcuWN0aikdrL7FuzeS4g5qTlL5dNkeEIUbRZqgES6sBJo/hx/gbZNT/prX0U
SZyB7/W7+3C1NXxJV8fHGpq+thn3t9y4rov8RBGxlb70a+r67lL6OrhcvDwxwsv2/Y9A9+vcGkJg
iBNLmxlvjDPu9BNa3E9OYD5OJx5a9YN9/Nj3GCestV3kFWIfMmO1qoIKGp/LZnGftfl+od1VEn0o
0T9/LYv05prZ6FnUIAmfrau2vy2y60qWr256xhlCPEx6PRgsVRCMumHxTP2Kt9BreBjtJB13PNK8
84wVjvA9QXoMbHcVcIhBPdLck2lftbvJvQdtYqBEEjSZVcK5ygqKRmYHaHkXttpnXf/KhtMQ/ZR4
3WaEWBklHCtWmOOA3mm4u//3YxsNnNEbbI/nRPxSN6CuKykQb95QK0zhiFVls2gYBYZPTO6x1Hih
DjU625JkezIY4UANkz12CBqI6pkaWvMc5mYXKkUcXF7CzRX89cUMje23AcNgUe7oCmAwIXUTYezB
HguJJduxgfNLg5URJU6xiS+LB3VkaYu0vPUgU66foA28y3wyBGyn7rjwp+yG2ly8FSJ3z1UYrJwR
9NlVjTki7aem3U7x6BcyTuPtdHIFIqQRbpEWsZo2C9KIZaeH2mHw9Ed4OcjgkhP1MWa/+8henddR
SCZIZ7hONQHQ6QzPbgwvriRfntvecEYQUomqWsY5z7BTSvus9E9QhP1PFojqCmlp2LTvsC+DhZoG
+axLydE2c7vzpojSCvqypEnNsEZGHMYH/kFW/ZgSn6uex4H9eNmcbTdDFqxaluVAr/utmzXxNCyq
3cPNmM8iWKSHkyEJN9tbcsbgf1+5su0odbwsDEuWhJp+V36s7GicAYRAUzE26o3SYcUewDAM0mwQ
Lvn9aXyewmaX7mQ9H5uPRGAs+7Vowtm0HKtCvzIWLR4D/hkWHYvRGxk4iTi5ffEiFYfbrBKvAIVz
qtuDRU0LgOrefXB8Fk4Y0vXyIAnQKK15ZJ9/5z0uSiBLUjYvwRWwcF6XzKgiZGNLwJb0mDTLVVTp
vafkbY0Sr0yA43+Eo/O6Cme3jZcxstHjEGgPM+rHnDjLRIgY/Ql3YRmW+wF3oSRe8N98l1ScLRRL
1hjJ0oa0QbygxLEaz8nIHcpaEBSn+lCEDV60vNShz5NtzDsQxn2/fPwk6ys+mvWVorsDw8ZqRe2h
fG3a+KhXfEafL+NsHkFTg2fitQz/CakTpyvUTbvCPqpHdTz1H5lQMFa/L9zBuWPqFuW/n7DmBm+o
oevK7uDNSLWCECJVl9eTNmYIvI3VGIFNGmgkjAsGQvMP5S0rJCFejWk3THELYyYn8iZyPdElZEwS
FDd3fgUixCx8E6rFXAAETyahFn9DgPQYfbHcj3yBrnCEWJVmOkTvYixbnHUZFGzdGU8XsktXtjfv
4lOkxs4MkGWevHrwdUzi2DKV8u2wuzJFCEbqSChEUbBkPFXmpFgR9TI/96ojJxavvl4+MrINEoJR
VXZTFKewiSl4MK8oytfgLrFHn2ThZSSZYeIjc+U07eT2MIxeW/vlGJ+gAnoaAxQ//DSQdRhLQoHY
VWM3Dp7qJ4AhEy+9Mmq+qdmHakbnnXo1eHXj6yo1IhutfBBJ+KHlqWdru8tLJjNCCAZ1tQxQ4MDm
VLTDOwyZ+52usfLHB1A4Z7ZlQEUNj/NvExerM6lRubgbdK26LyLjeYrc4DLE5slZQQjHs9SKIklG
JHtdmXgm3Uft8yJrYt9eLAL1akuDiIEoPNarSs/qBRh5dGNW97om8d/N7ATD1P/8vpgSF9qSRWWC
9Kua4xilGnKYJ+uPFCN4UBif9uq8+JcX7dVH313aK0ThOtNyaPF0BixC0PybFlLxOSdkQFAvlD1a
bGYIKzDhbluoplQOgxcMU/NDVZzCa7LxaHTVgWl2EDEVGQoqUpCdebps5nYEgoqOA3kL/oH71v1q
SCmorB3hG2mFMYdlb0doEYran7SYHi9DbW/hGUoIrbYTV7YaAyrVy0MHBdbqa50/5Xbha6XuXcZ6
TwmFx0d83/yyS4isTT7HblMNS0B0vwv11oNcb1Dt20O0G+OgQjdHdSefuNk8aWdUMdGbtd4ZJxOo
GrF2WdN5ZJ6OC5VNo0o2TczoFH0aB5sCxtAxUbh8mxq85EW7aJS0wcjMEbyyq8bWsgzkypn+SNDn
XlAMX0maK2QYQpS1EoyEmi4wqip0AeB+sUHYLfEG/g99f5Z/eYPJo9fqrnDIPJRxhgXj4s3/R9p1
NcmN89pfpCqKyq8Kre6enuhJ9otqnZSzRIVff49mv93W0Nrm9dhVfpoqoQEChyAJHKhOhoZ71VXt
+oDj7q7cX5Ym0mj5+0pYoVMTLPvQKMc8T918lfvpSmqfLwvZPsesXI0DdUbzEkNjIEW6Kk5/M0wY
N9Pt6FQgncndwhcd00RqcUiBQtY0DE0cI7LpzjRcVBRh6qdoUxeqxYEEWI+CrisAEtRvTtTLdvGT
4WVXwy6wQQb9KXO075cNKUAlvopgsMJ8zChcI6i+jf0rDQrHmK8zA61r2YeeBc9rxpcSdHWlkSaC
cmpxhUsKUxF4nsh6fMkFcnDDnBeIVf1wD/4cPHwnL02I0tLRK3fhbac5geB0KbCfxmHEXJpyPGtw
C5qYR02qb6Kqzm05wVMUq71WFu7LCyBciGWei1xnTaQPJhYM5/SddpLt0GO25g277Abswof85bJ/
CNxe46GDlUZovEF6W9mRPN5GYWhn8ihaOpEdOdQY8ojFaMDBUeDYepqNRql97y+zlUM/emFgH5U9
+Sk5ikZBisRyMILDDkYpB4s159SZqusRrPiqX5tf0/bTnxly+SUrWJQigjJXsjhKOdlxG7nTdAo1
wW6yfYm+CjEOP/DdUgvzJQK+jK+mr+1zX75hjn5bHgh6okXXdCLv4NKMaJkYVg9Qala+scYvjScr
FCSigs2eJ10iaZyZcYcVaud9BOIgqjl1cQgkJtgkRXK4fDdQw5SaKSwXqKadE0fLD3FKbFX/0GXB
v3sxz79EJ3UkFoE+khrZpZ7atUiCYFF0LqUw2mhMxuUu2Iiyo5FVHrpEby1tEiyMyNd0Dhq0Qa4n
ddnoZdCon6rDwgzb7fPBMb7o35bXjdoQrNF/nOLPxuNQYtZVo+rCJVx3rTd5uoMTnQUm2mmneNkX
43A5ZBcFLkCtzoGD0cpMLsB56ZLupCp3SS8gphEtFAcJMaYc9jGmucG1r7NklzeveSUABJEKHB5g
CllcjvriCyj29llDHnJDF03uEenBo0A0ZqbUQEiisFumfaeJ1NtzIboBE2A1fwZmyT9pf1OSoxbb
Q3wT6MNV+q2yBFYTSeKxoCm62oyhUDrmhzQ1kF9m2ve8muoT+u5xIyblr5ddTeTZBpdHgMhH0acl
Dyt/sqWQt/UlTz+lDd6nG1+7Ez13bC6ZhimoqqZTGYNN3u9GeV5qeMED2skYsaQMkd3jHtYqnz6i
1UoMF0H5qAcDeBFwDO1t1X8rRsSM4mQAB0PmiY8eizf/ErArcVxAgaBLn0MGcWbzMKN1N8twLVbi
/ydFvlfNz5e127ahpqJ3U0FRKd8DRiqFTNGISwujlEDrf+zQYxQEAuLEbZXOQjiQ7Ye0USlIstwu
YbZSHZnxNcg+T8ypUVVVioofN+ECI4X/UYlziyzX5FQtcc2EsqNP49Q9zNGPPzMa5xEGS9MgJJCA
AUQnGaw5RacfdF1Euby5m68U4TwB95aNHgcQM3a+We3qVrZBwR7Rlz/ThoPXIMBGjpFXAIr40H2v
ottZxCGxvcuuNOHAlfSj0nTGYrD7yfn7Im6pINDt0VsGY3yoJuIsjp/0JjcIInN5Bp3RJ1c6rXzq
ReN9l1/8a5T+62T8oLe5TtOBVTCaGupf8jx7MuvpSS8kMI8WmIRmJoc8n2onmsiHMpaVchzIWjoK
csgI5YZj8GV5xC5BLiE9af7oUTvefejieSWOS8T0TFdANIalK5rBzsGVpmNKJ9tfdsHtnWMlhUMI
pWeyUcwLQuxQEf1GXdDvNHDcLJWqopcNoTQOIViqRNmYQZp8yzAeQt53+/i0zNJZDCi6FhZEscmB
BdFGGmPgBTbFqkh3pCoedDl0Q5kUO6mQny4bcvnll9ySg4xIk6Oof1stU9+RMUbR4HA/14Z3WYwA
Yk0OMobpH2Rik3E7pfQTwX5/WcRmn7yycgkOM6QEEG5SRFh/xMtQ/xw5C6dO7Bupbcr2sJOd0l0K
fkWVdoL14hmMZwayibqGcwQVzjXybVXcod7THhNB3eCyFBeWyuLys4ixTjMXBOmAE0V6q6NY0QKp
ehiekk6wy2/rBAIDXSMYmcNfNpMwjeJx2YCD/LsuH+pQtWOQDPQCt9j2vrMYDpq01ipnrULKSci1
FrxaplOogudwkQgOjrK+NjJzQb9e6ftTZJW9V6txvQMRmegec1PU6smNi6VwKOM+WSo+mmZv1d6o
XfWiwjqRCC6OpBkhqtZ4n8pR4iaXn7GteKNocOdmsK704AKJyMOkGDmEpEpybHJ5jytg0aa0KWMZ
rv4/B+PwuwtmFkpL0qpmrnE7PIPo3mH74a59bcw3Wp1wJyrI2RS5kI6gFF5Z+DQQX6u7qL4qSSIZ
GZyNoYvY1IarsGs/crg9y+Af3OeCsikqitmdyGfLRFdDaseidHX5nb/gwEoGhwOkiqyIDdCD7Zbr
wm7fvxHoiwadbELASgwXm03YtLBTjgI+5OCsPxq0cizqR6LLSMGyvKWCq2XBVLQ6DyuYzCTgkriW
VPfyviD6/vL31fc7PVRpkqFkQJPCfTW3xyoWze4RmWqJ2pWItJSHLJphqrhHRWUtObEUHcPe3AdK
InCw7dv+1bIsv2UlC6+bYTEi9VlqVY45avW+JS5om1A/7GpHaoMuRXZE6bHIhByw5ZVVo3MKHjfk
bqQfS+MjNw8rnThU62VMPSE97IfRF0etCw5o06rsQQ13ZGDX2SRKHjd30pU8DgkyuTAUbYQ+rUec
5lFHooCZF/va0e8MXLpbvoLGjAwY8XDZFTfR+yyX57/qmUSMcHFFQgo7iK4ijBOpcUL7MykcPjRq
OJVZA+3i/msYJXbBeoeSTIDgAp+nHDxYjZ4X1IQfMjRlJN1+RAukNh9GEUmZyGbc/q020WxF7QIP
xd2IfaK+bzXBbcO2KpqhmGhCVC2Dc29c1shVFWFZcPpLyx+SejtlxGbV7vK6iMRwXi5pk2z2S+H9
SCNbizxTOkSt4RA1FizNtnuf9eHcuwRpU2gudd6xFfp1edOUxzSPdiPmkoiK1gWi+IMzlROrizTo
JGWxX7T7jn1TRsmHT6f980fMZ8mGqqJkReHJTJqom0D5ApDo47mzg3y61jXd7indpUUhCKFtwDvL
WpZyBbJRO2IsMkEIzXJ62xjlVRZ/hFRZwainf9ThnM6Q6kYnDGNw4rmwS8WPVeYluquYt2byeNly
2yF0FsU5nqrWiVVKy5gajHm35oc2Nu0sECyPyGSc04EicyrNJbuq6/wkNfG1Hvzhqvzykm5lTG8o
RCjRPNqUKV8wU9W9bCuBGvxjeoZKs0TpISNHSRYKbTTRzcU2Cvy7GPzTuRaAHTVUsBghJiqrKcap
WLc0uh1EJwWRHA43O2m09DmCImTQwVGfH+PiW6ZbIDuLRY0lAv/65bUcdUkYvBoDBLTEbofrGgNP
CNtdXhiRkOXvq5Csulxrhxr6ZJ3mah3zplTzKya66tkGtPPyLGZdiemUrDfAWI9DNjiTnKFIcRkC
kqZW0Xd9BfopjczfLyv2q8cZFOkG+B4woNbSCRedZBqHWE0T5g6xNmCjlr/Gimhey6/O8F4GF5x1
nLfJNEXMtcprOt9a408ZQ/NKUen5r8Z7J4Y//ShFgVZaA2L08jmbrqwUVKntMcs8pS9/G6Hfi+KT
nFYFg7IZM1eb6+u51V29Fo3K3Ei138vgUhx0fGHwkQoZ2Sn+q/8rwqxk/TDfG9dVhnKr5Cg9io6o
gnXiz0IYCtjTsYDECPNU8i9aep93tdtqogxh40LzvWqLU67cXNKKWFVbrFTn/lMbF/otqDJyEL/+
fhHZe2Fc6LI6zEKphjBlVL16+FxT2W2n58th9Cs+vBfCBW4pG1LBZAipp3aw5W50NVZ+D8xIkFwJ
wvWNdWVluSIbAlJ0kDPq2edYQpWfDj7WP9OFg4SBRIk2KiEgAQ85aZS7jVJed/PTZSkiTThQaBKj
T/UUzpbEXpfcMxFFgWBF+NOOgiktYdLi+xJeWc34WUr2Yy5YdUHA8CQzM6vCPhuWgJHVn5POduBW
c+gYeaPcHC6ba+NN6p2H8SeesYqDOEmwKskhflC9cZ86il+fFi6J/w+BjgBMKbeBZ0lG0kSDOGt4
wSodwvBA2ulkhfdM+e2b5UUzDAtbBomANIADU8L6bPnH0Hr3Te9TO6vutPheTx4U0fCjbZ87S+Ig
lYRVgxLtHIRA4RTaGhL30SpE97AiIZzlOjMfZ7VMoU7XOFXbOHjxv+wL2253VmP5BSsQMLqqa0H+
A/icG7sbfAnVU2HgTyKOhSUE31/1vV8YDjkxS7kfixyaVPreKOJjACYOS3meQ902u8ijGRxelKBu
VNG/F8ohaZe3sxKWWCP9WrnVNVs/vs2rGGzVXUpKOx1sMIUjmmW3jRZnk3LnoSzTo3Js4IN02mPm
aYO5C6KpKSK/4GC1qPqwyQkUsyLi4xHqEPbDh5D7rAWHqWEylUZiQIugei4b1WbSXRDLgtxn46Xr
3Qrxp+68l4OatVAERfPtZGuWLe+Il3qlkzpVY5NvZeSi9tf9CK36e8kcUpRVnhQRgUO2euXQ8LUe
xt3l0BK5n8lBRB9HUqUwiFAnJ6yd5cE69MzvyjXYrhs7/k7tCu4nyvsFEW1ymEE6VS8HHDDdiJ66
7j61npX8h6r9/qyZ9/bjgSNoCY0srFw9PEXBXUu9y9YTRBHfWDbPnRWyFN9PwTdd058EvduD4LZW
JIPDhwTPnCMGMyIt7i23jhS7AWtlJzUCLxetCAcINKEjoxHE0IycctK6zVR6ajfbqfyhqMWYAFQD
qmjJ4/uh1Dxv8ghlGG6DxsUo8Jcqo4AK9ozt/GElhYOfRpZDOUSSioF84V9L80aEqjDpKT3Q3XJv
//uX9nC1lTgOilKLUWVQSuYaHcY6o05ZUyrBEm0C6lkE3/lUjG0RDhKWSKuuw9TNIsHF7Pb3NVMG
ebGJ1GTxxNU2OxgjneoeUKCguRjboE1FzykiCZwvm+YQ6yqFBBQ1ofWbOEQXkQT+x7qfteAc2Zrj
rO0WLYajfk8mb0G0ZelZ4A1u0tp0//tPasvSnyVynjaGPenKFhJLs7ItqQYXnWCfE9mNcy6j1dNZ
UnFpUdGfjXFE+ZLAtTaj/6wCf5UgGVXMtBEq5Fl+qPqjXtduPBUOHtcuI+Zii19SrJUgbkfrUN5a
tmgTcwvpi9rHjiUdo+BRtvR921xX7P6ytM2kXrUo5rZZeInmqyd1ozKMyYK0TJ93stp4zHpJ8sDO
BtMNrN1lYduLdBa2/H0VPgkI2sEwAWF68TMFC7T8oRPeShsuPkkaDM24RE9uxuQvieayU8lN5at5
U3+6rMvmprMSxQVqJiljpGrYnwdJHRwdI+RtI5fseBTBpkgQF611oFRU7SGotAjOrfMyg6KuHkOw
NwnQ7T+A4bw+XJjWNApk0JLgnAK2y9fqLdHRMeTFjp7VEqfKfPf7tf0LMJwlcmErBUnBchUS667D
DLVDWwuep7fD9l8BfGY6tvFUBUsWn1PVNsltiyvT3PoqBfvL7rCdJZ414cspWRnnsawtvq27coYS
0b/7MJo9Q/OHu7DW0H0oLATcBouzelxuag0piv5DqJfNKXHjwnDSqr7WatTLt53Tmuw5tETzqQVR
zGemCcH8Fw0ZiUvQ9oHsETVf7mVjiiRwODH1piyPMiRobDy25XQqk0EA55siNKqjXlxfuAI4lFV0
dOL2ndm70YRjct1ir328rMRm3K4kcEtT9AHGoWIqoFvq6GQy7qoKfCSDoJhsE75XQrhTQp8PCTEp
1KBhA2go3RJ9ganReU3zQ/rQXclKGLcs5hBiCgWDRpqVqke8HHxRpyHwLpttM2BXQhazrvaIxgSp
uRJDiFR8ngJMUz4p822Tf7ssRbT8HHqjbDGX+wh2A3h/DQ3rOAe1QBHR+nO4PVt5a3XoKcf6g8Iq
+mTiZmYcP1/WQySEQ+yM5OB3TSCE5H4/7KPwOhT1LokWhINoMiddHIIWwk0Q6l2Kt2G52cff0unr
ZVUES8I/ptbWWI1JBQYa1QT/FNIdtc52l0UIrMW/pU6mlpeRBFU0NXKCyWc6sYtJkFEJ7MW/p4aq
0eAlFUIsnAt3dVl8rZNO90K1NhwjKT+UWp/jhW9ErjEwT5WXoKTaFU2uYkuwsYnU4YI+oXWI6bj4
ftNZT1MxHVlX72lWO1UoamMVecCyfKvQT5U0U/QczpxSPyx3WiRQRQCW2qLq6vuWWhFKFkRuUebU
RofMeJSyn4VxBe4WwfYishoX/CyUa7WQoMqMnoMy3ktBbWvZ0fz9UVHIn1arz8V/X7Rha5pwtmi6
mZNdHT3JpoB+Y3tVdJkqimJhMgAX/0GLMa21DKtl8VNczPbQvVyOym1b/SuAP1kpLVUiqiDw87HZ
SeyuzBJ07f/VSQ+X5WxH/1kOt+X3tEKP9LRQXA0vkXpQzdtINBhoO4PWzjK4TR90anWjGZCh39Of
xq70w+vZH4+Dq+/yWzEbhmBt3n7OyqNZp+hk1CCuVo9t9VgpgkPO9ovzSh8u+is01mVTuTz8HTNm
j4fYi3bNvnaNCYNuZK/y9RtD4G9CG3IwIFcdSTX0roJ8I6N/92A69FB58WH25ut4J7o6EPkFBwt5
ifotI4W8rr6fipcEJ5Em++3BV0ucnv2CwwNpRjWfMS4oLT/Gs58roY1h4n/m3xwW4O1KRW0A1qpv
4l2SF9do2d/P0XT4MzEcHmAqmgTiRajC2FHFDRK5a9Uvl0VsH6bO5uJfauOhN+Rk8WviY1zhHepi
nWRXfSW3zAsddY/hqR8oKX63Qr883LYd1QsZIlMU+fZeJuKN3Jh+8l4ABw2WpbfNXGN5olN1QjHA
bvDrp2gX+xoeEmaneUjsyk9+iLxbFE78s+3UZSkI3RbX89Xj0phmHqKvGRhc1R3Z1y+WIHwFkEQ5
xGCWoRpzBztmCbrfstprimIncA+RDA4h1LFLzHLJSVS/OxRuet/tw1N4mB30v7npbeSLSqIEEEE5
iCDgOtBJDKXC8mZhQ1ZwmdD8fqXfewfhMCLo1GqoLGjVVg9Ssxvok8Bsy2Hwl5vFVVRxAJHkgypl
NbToXrPD0tu+kOomz52HeXx4mhO9YG0bzdI0C+WxpsxXMbeM1Tgt6r3bT7fNfDIbzSYipBDJ4FQC
aZzFstSAzeZDlV9n7SlRBXugSASPd6U1WRjy1LsKe7HyR2SRDmGi4luBEP6aSg5LHH0sCKEzwCD4
TIvPY/x6ef1FMrj8R5sjLR4s2Cot7mbMH1YehLRI26ncv0vOP5W26OrVmQk1cEiww4VINAa7MB7O
BaqoSyz86spnQYurrxKfucPdk6VCF7OI4v2AAmLH7Kveb+P4vgvj9NZsdM+YRu1TVLLOnkqpxLWI
FO+xmrehVlbXloz521FXRn7YJKrXdRZKMyiT/5pL/XFAsfpzAEKi2gYzXGXrxYAeZZOi+5VSDE9J
SOmQOql3o5H/0INqKbiQUHzRWUltD2mn73NafO/igt0pw5A4UTpEN5SOf1WqjNoPKiuDb5AmvU0M
0u9x8CXXrKWf67ZJnKJCobyGfnZ3SEtVcB26jZxnu3HoDJbFlKLGH4d5NjzKSnhvyKI3OJGbLX9f
LU2i4WUJNA29G5DPZnVVK9Rmg3fZlUVqcHhsdnrWk2yJybrL3VTXG4eFcSzYyv4jDTlbi0NkjLMB
P/biZcVJst64G+e9mtix079qPnE7P/uRHEUXYCL7cZCmdFVRpRhL707F1az5BjoeRWNYRebjIA0c
9UOudTidBv2TND/I0p9BJt+AXI+SpBYl7Mbqe4KOe4N+tsJvl13g7Vh4AQL47uPeNFOUcMJO8Yhc
piM34RD4SjI7UkKdNFKdMpztHm0mobDuX7BEFpfKlbGZ0XiC+0XVY1w/TcExnwW+JxLBARy1wiag
I7SrlcKWBorDyROetC7bUCSEQ4MCHWcgFIYeVTadULjo0aq8VUtRCioSs/x9hQh9MFNjmBfQodSW
qJsZrdOKejEEO4LFQULUUWlMAwgZ2syh5qkfXhRcvMqh01YC994uVtb+xQWLw4VqnotqmJf1P/UY
XNH6xk1ny0cM5AQViMh6gmC1ODww86pugiU1iLtdad0monmvotXhwKCdjL4uFXyfJnsNhbd4/xUx
bP3HNcI/BqP8DNbebOaqjrA40akDXYWyN0K7usJglNExbQWU5vlLK0o/L+ciaFN473Vpl9S6SSET
w+l0C7PPyGNU/hhTERvaZftRfigPYyXtaQ45JTko8WM+XvWpIN35jzPc2X4cGuiYkqLj1Q2Z+066
Xc5wucNQ67sceBZ6EdGT8wbr9HIUOcvjgCHoJlNNF5208roKbll2rURPQ7SXjc9EyRHHV1pZ2J3y
kUKulVgOKFhOhpFmAL2Rnqz2yiiuBvVwGfI2o0mnlqVR09AxhvS9V9CY5nlc4JBVDYCGuikjJKjG
7zcgwX4rKRwYNXMR51UDKWmdPpcy2UWFVdu9IvI9kTYcELUSBmTmMjZyNbsryO1UfmRBVnrw2MMw
AbF+ezCRAi9WXs1e28e6f3lJNgNoJYQDIDluZNpoUCJrXsfuZVJa2wh/vwf53Yrwr0vNbA2JNcG1
muQ0oSOs2Q+pILfejtKzIvzzEuiURktLsOrRYTT2fw800hA5zlDaoEEDG7LmXjbdJsatJHKJCKr3
VNMIl2cGcGQ2saeWTz09afXDZTECN+PfmIoorcNhWsRkp0l7aGuBB4i+v/x9lSDgVYZYU4HvU0Vz
CG2v4s4UQKjIUlzcx5GVxvPyUFL3TyijcWJwLmTN10jO7Y/YSkdL8DKDwHpzkpUultRRzJ5CA8gk
3YXt0RA9km1Hy/n7nK3GPEot3US7T0uSY66/tExzQ1MXaLEAxy/JNSbo/KMFZ66mJ2MxpJASy4+p
Ei5tx3ZfmAdae0UsaPbYTqdWwji0rCtLHcoctXv1hMnM8V65sjx2HH8SF+mieHMTWZADTTlT87ps
oBt7ZcF1ntnNacBVmIW5Cl7Y7tXXZVMVX4dtO7ll6ga8WKF8gVCQGHkwKtAy0eobvaN+14tqFEUi
ODggmF+lswkiejm6ATXXfi5ePuLdZyW4RCTFrBglTFGZM3XGDWZs30nFxwLoLIJzcFhmjA2Mnne7
EoxSD9Tc/ZkKnGuzUs+HLlu+Hz/o8WkS1X1sh87593Pe3Olm3pnL9832r0BpPWu6KvpnWoZOrIt6
/7YfFfSzMM6XE1kzrDzDenS40bGn59bBJL3rcrBbV2uQWS8zhel18jZb+LIZ/2O3O4vmcoMwbIie
j9BzaGz59W+q1H5XgOvTV5yFE1GU0Iu8m8sTMqsIkZRC1zK8JpM/iWaFCr7P31qEbcgaaV6qzsbG
cPoixRAkaRYAq0gIdyppadTPZQirRRo4N8jRiAUpm0gAhwGWJkm1NEOANliozsM5q/Qur/w2fv67
8Pw4X6OfJJJVsFNYp2DVSO0kGpwsF+ghkrLoudpHQ9BndzXDPor5mbsydaVW8YjkXlZFZCwOCxrU
PMiNCWPFirWvcssuulxw4NjUw8CMaAUj62Wdn+xQMSx4MuLRRQ4OSbHX0gMRlSJv5jZnEXxui/4d
ucjBx+2m5Ho0vk/KDYpCHIK63cvWEqjC57eNmaI8p4ecIttJwdUU+oWommkbVVa6cO4bFV1KAwyh
dYPUNm4XolXwxOR2u2tLe/Y6v78Stbhv4vVKIrel9W1TMBpggZj6vaZOF3qKdU+L2yl5uGw+0TJx
Ht1Z2lgmSy2FjLYBSUY1qPptsL5WmHB5WZBonTivTvRJbywwMLuydR2MTsBeUnV/WcT21fjKatwu
p3SjhWqhxRe+qb68k2zrKnEDN7tqd0g9fOanwmGkIvtxex1q7aUqJ1ioXr43QFcS7DVyiMrdZc1E
xuO3NZWxVG4hJdSvZOOxjZATfqQYZGU7biMrNMVS4xLnxM6Qrqe5wrsTuCnoh/bLsxh+ZINW/+MG
3fhiNejTdi5barHEL2eE1fe5rayM4nhuTJzaNJAKatJ1HF+N2X1o+rQo7SH8fFmaIEz5gQ2kMSQS
LatvjS8FpoMxHRf7Hpt9Mn67LEngAfzghkYaBpMsz+RS+ECR3ubjC4bgCmL0rYTlkvU4NDBokPep
BCmtB270eD9G9ohWYzvwZTdz0cvvax7zAhtVIdRve9D66qJzl0hRDifyTvufSekXcsSPUJ3WiXYY
Z/8pPc0/Zw+nIFcSvGtsH/ZWXsMBB5MCbayX+hB6n0ted2j91G+QQWI2mjvepDvRc5poR9E52Kjz
YqjbAQLV6+SReH9XPcSn2akPS5Yquq4XGZXDDzM3mSRXCO5R30vtXlKvIuJddtAFHy65Docfskp7
lkTQKCif0RTkmOg7qrXWLqeHqfXnMrGDTtBnsJkoGbqhWLKpEPIryQgZrazAmbkYr5Tg6iODh3A/
txLAmY0MTRJnb4RAKDJ3R1d11NoG+7iru+mpLN9o1qtj7FoH0f6/fdm9Es2ZM+lBrpdF2Mowk/So
7KUH2Wee4iDwHE1gxm3n+NeMfF1bqGStSiwktYQ9aYHb63tcqF52jv/w97MMDpZlUC0W0cIK0nqD
J7uxF97H15g+Y0t+48efRGPVBZ7Bk5BgAqBldB1UqmnRHEorC3HzhbqJy1qJDMclaWaod0a2MPYU
5n7s75h1o38M9s924wGZJWakShCh0B8opWbjF1N00739DnZ2NbqouTrUoIy6rtsca9Mf02fiUEd3
sk8SBrjTV+uNK/VDt4UrgRzattjMYmupR85BAF7H12kCiBcVt4oiiHIQG+VhlnQLcc9SVlbdRi5G
ofmyx65DV0SlInIEDicwcFvTZ3Pxbo0ggb6J2JMZCvYokUvzgNAUct8uRDdNkTuN0Xtd1An8eZsx
47wwCnnvCWFfqpW5XBMPzjS47XPHnN6fv8ZO5+XMKUFw/Kyh0lU8OkBgQIWDh7zK5DBaqJw6DOOI
mtugqV1WCSwoAiGFvlcvL8pRq7M3Ry8O+nPiRm7sxIf21NiLUqJNVyiPwwcpU0rTmhG8ODbOO4xF
sNMvkqPaJbUVJ3fFZty+eVstIAcXjJA2mxgkTv4yAjD35KuyBGsv1tGtD8k+x5w3VCkfSsHhQeCc
Cgch4zhWnTLBcfJQ3gWq5KFV3L8MtiIRHGhoXRhV0Zv/B7dF7luj4OAg+j4HF5mSSM1YQoWmbb6P
k3w7liKGt+0U6V8wVziYCPXBGJpFBdU3j0uK2e9ajFkVneS2i5BWXsBBhZH0DQGlG27bsumT2Rnu
2BuHOYy+mB2oNMrR1+vkFPYgSrJiwUYvCGSe64IGpG665TamBW9no/tm3DolebjsCiJo5/tkJysw
RzmGgv+bRG+XT7FfHvTdtP8QuYaJ3BKUaLqp8FQxQQ+S25ZO2KuyfZvcseZJoMum360EcH6dG02U
0xICtKb1wRWwsHbaigR6Mctw1SRyGglTPLXx3ujD3axI+zKM0RhKnCwYBVG8uXgg/ZdlWSG6wb+o
NtRqmlzBmKK2Dm2DGQ54tKTu8bLCIiGLPVbZhiUzdaoVAiHh4ATyq1opzlwJPEQkZPn7Skg4V0MZ
ZDIevSfVq0JMXtXjK3USdZ1sr93ZYPzayQAkrYHBiHyI5auk+/JntuIwybKkVislfH/u0drU35Ay
wfXZ858J4VAJ9KB4epoXIVPiGbN8wGCdqzwbBQd7ka04UFIxyqLrc6y7ZVhOY4J9IAl2f6QJf7eE
qx9MtKshAsXenpZL12yar+VU9Ja2nSad40TnshW5ol0USpBDfPY6f6sO2j64szzsSTZ760Ard/RF
NGhiG9VXUrnsJdB6eaoT+HRxUrCz5z470l3nSx/LZleCuLTFMsKCNTUcQur8Jr/X6SlJBUdOoQk5
FGAsn7ICZeZu41qf/uZWTW6jDg+FKZLNovCifXS0NEdUmyIABp0DBtT0xK1iQDdZPVnsWzDvRuvn
ZS/cvkxa2Y9DBTOMx2BaEE79MjkLg5V5CE/xYXI7MGCKquJECnEQoYH4qehkCMuVxya7ZvSRVU+X
FRJErs4BRFSqRWZEcLxG+2Gpt7moaFr0fQ4ZLLPu1JliTdLonoZ/dbJgWxN8n58NmkmtNXQaTCTF
zAcOObnSC5Bn+wx9XnOeG3S5JALXPmQMjvSpHF00pR5DP9hndqA4xC2OyZcPnaJXIjk8yIco0vIe
iUNlNXvNTD0yZV4STyLVlu/8crG3ksPBAbMk1kYtlqdZCGQq0Aw2++7Yv/5NnfiHAWpwwGBYYwQ+
O0gzMsz8a5V91GdOE7KPPOSulOJwwMSk9DLtsF6EKTtt7m7UyDiWceVdDp3N6MSbk2wRjcqmxkcn
iKyaqEbosJzZFUap1jqIGZmAIkkkhQtQvcpGNlmLMtUzKZ80egw+VHO5UoSLUcOgcWwSiv4PVI4k
Iaq7GvOQSsqf2YvfwYuCWdMov9krn49RjtuAoZUww7lLc/fy0mzD9FklfhfvaFpabQVZGuq7MGTA
q53cIbgNKLzCFx2QF8z/JYhWwrhg7ViJjm4CYbp61Mf7imJkPcWQ6lDEerqs9SVBXLQmxtTnxQxB
KiGvRTp4pMoOslzg5p94WqXsAm3wL1tSJJIL2SIdU8xBhkhD8dTxkHYPafbVlHWnSt06ub8sTGTI
JRZWmX1fJmpCejgi6b+2WbrLcVIaCOaHDaK6NUFU6csvWUlSyWw28XKGMNG7oRXRgSUypsOM+8sK
be5OK8/gIGLu0LpOGYIXFSzHcta9KAzsyyJEmnD4wDJptuIENmvn/agcqLHvRRugSASHD6Ze1lle
KfBvcj9Vp5w+JyKilO099mypX/bxlCp9y7AgOTiLdliLT/M+ferQyXUvO8P3xsl88pFDy0okl+lL
cjqWRQ+RsaT4utL7mdYKcEhgOX6492zJtQmKGTzNpfFTz8ydSumP/yPtypbj1pHlFzGCIMHtlVsv
aq2WLFsvDFu2ue87v/4mdGYsCuZtzGk/dwSzCygkgEJVVhCpgkOQCIbjhaZK+7CS4ANaVdmLrjhN
/lyOr3/laPzm3XcGMfqRzVB5V2Y7RX3NtOfzEILlYjA7V6syaUxZyhjZlOpRpw/dJCCz/2dbMFir
EUVH4SwHMOVS1aoJxZbtdyemXx87k6PhHeR/0VPetuYdjOOYZWy1oTEw+UbeH+O8PLRLK1j821Fo
6x2DI5jJqoZS04Ah7atTvEeWlBewA5xL/dQPXUWwZLYd7R2OIxtzlHCCkwFXNNdad1dZn+QLerfh
XXZlEsc2LOGrqWfMkdEWD81Q7HJJe26rC/prf8Dh30MSSZbMTsWisT7V35ZH1ijXwvV0WtDRWLZD
9993i/uIx9FNOpiBFAUYu8BIwHF1j84wC3ICxt5J0uoi4vk9UfxryIgWqUrGHF1Fi6BYaRHqU+1F
VNUrcAeV4x1VHSVZW2BSNchH2kxOmDTHYCoFu6gIhi20FS2US4QS9hkwWowevNGnWU6dMBecPUQg
7PcVSKAnZBpHgGTJiUbHNn4KRE32BISgcoSQj5pizCEg0OgM+UoESflNJRgrEQZHCLPVjXJdAGPS
fgwKshguSih4X578O0ffV1llDPCsKpCogwPp51JJbuoxOpzfC7bPgu8ezNEAXt5bM2FUUyeLJ2fP
Wou8AvpLFz2oCHD4R40m1TPk+YEGoBN8rAPUZqD4pCiOmi54oRQ42B/vGvNSqPLb7Jc/8uK1rxBO
jC65+b5PDuVuIiRfYhxk2Oybt0Z1tJqHeRaYseVgpowWKbIFbTYorXxcJ61J5pC+vSPQe2X6FI2C
eRd9n/2+WocFqQxJD3FkpsgfyLLQ1kWa0FsTYco4aekYKbQb44hY0qcptAJ2yoAYYzvtkRxr1+WX
8+7L1hl/VVuDcDNhDYa+KBncKrQ0n6XERndGdmUooZv/+7ZwhrKG4mbEimc0plVhzxB8o+qNOnxT
Y0FIVzRk3KTkaplMZAbEBE02ZfSMLobogfd3Q8b+xGrmW7Td6Q0LQxYYN/Fg2HP/qFTXNf2ZhRcs
k/WIcURcxpJpKSmWST7Mu4pOkGYMXQ2VZucN2nbld0fjuDgd6SwnLOARtr6RXPe6wAzR97nTmBLU
WmwyR24hFuSjmVnvyJNIWWOLHyF+LFsYEvSS5JUHzDhMwmAc4F3mrdRUdkVlJyV3gUjiYBuHaio1
USkt88H7TKf9EDUNjJluS3IgS4eqm8yORZXtm4NG3nG4uc/qtEAbReCkw4MePRSXRG7N1fe5SSd9
1shjju+PUudnM7KFIcmjCNvXba7IFQw/94VUq5lU4/Qq6V4pWX44W3YY1hecitbWcLtwSBBfUANY
Y0aKTWhnxwbUbzIBylZuv65CzUjTdFm3LJnjl4bUBYknq3ZHzTbvzV3lp0+WV3ktZgnpNOx+ljmi
FJ4Nj/sAyvGNmcxBvygm+obPt5qJQCSNE+r0jfkS6ZbgoibC4rzOKMswMqugdrXZH/QGvTb8WHmo
89Q5TzkbbvHBJs77ZJ2g58kIHEihOUHyk6nVTJmo2fvWtfMDDOd95dQGJDMwdPSlfWvmEXqWM9/q
tuwziU7RO9jGmv0Ax3lhW1SmNQ2wKtF+VNJoJ52gkF4wbG/Ps6utp5SrJGgl2DMsd0H9VEGjoblg
01kb8Zb3ssJIUOVhlSGMyGLUX0SN10uPpvx0fv5FK+ktArJCqeWMJKWMlRR/Lg7TiTXshILUIbti
fcsKiEyivllU9rH1ev3BNO4E0tfKmBQWQC3lR9C8Ksn91HoZmuwW8ose304qtevRP2+paMo4yoD3
BSVEAGvXjA9yiVfsYyg66m4OJpUJWlRrJkTt+ReeIF2CUJMoaMkZPcVDqWtqm+5PYKI1xXBdPN3X
+/NWbXn6GpFbWGbYEbOp9dqdEdWvzdKX1fqCgVtDcIspJlY1JguMCqqTGV3lk59PD39lBf/S0zdq
XOUzICxt3+JKFQ4/LgHQCCRjNKrrfBwPDKqmYWPUbh0sn0YdgmJjLmBSNtLcAV6n8jsEx9iWqU6G
2gECDZI8DbEHKbfHkniGGTpozHWo+y/nbdq4MXwA5Kg7kQYz1UxMfTNXnma8VlVqR2qB5PBdKRLx
3iTwtXWcnw2FJfXjBOs0YieP/5ThdLYJYSQQuLw3XCKYMZF1nNcVPUp3657NWI22K9EBelklfSDl
bKdKJthstxfR76njI3ulMUrW0IMa6vo1ar7PgXt+pkTf5y6Qpia1iVRhpiQt/GqawUEN5r+E4K6P
uiU3gY6eJ1CoSWI7XYrHeha1fdpi0JUP8NG7zLAgahgAI6bVYy81tzib23HZCRaSyNdUNpyrLakM
UikYC0yHfk2Pmk/2FR4nbONaO7LH2OWrsNJNND/M8BVgFMjUqltGokPptXO9azVld94F2Oo/ww58
KC9O0zAijKeDSvWKav7SExmDlzlZJZKZE0FxvBBGxlBA+q2GRFX4E5eLq15XvpjBfJ8giHjeKpFH
cKwA/eu4bgNAJSUuerm/0KuqeT2PITKHI4JGoWhzF4EI5PYhb05V9otKt30qyJoQ0A0f1WtJTJqM
AsXq1VsSVzY07Y5Fr9lVYb1Go+qfN4r96TPuwMf2hgRKDqqCgdPo6EzTCbpSDXU6rbKpKjlGbVPR
FruVJr3eLvhQn9xZA4R/2Koy/pO5g3Z6syP7nZP6ogP41sPZBzTuhFdUbdK1OgxEL3ZlVxyox2qv
68mH9IYX+6JOuIIVTDnKqNq0iZIU07ck0j2Zqpu6fDk/YwJX51XZ0D7WqqcFCER9DYyrPv8a1YLH
MpERbCWsaCiEKktLRszQnLM2NqEdNwIW2no1/zAtHDckprLQMYEVpuU1J8NPj5ITPimPeWxL9+Gb
Up/osC8aOI4j8gxJdnUKqxaau7o62plcHVGT5/3d/HA0UUIjVEolOFxbq7GtVdZNJ8kvbSW8MDHP
PbN0eSmLOJ56yC4DiF7rL01pmzvqlTvL6SVf9hU38kSCE4IB5DUtWnVARZSJOauC6y72Ozw/igSH
BOzHNwSaKyiCdQQQlvyrlW+l5Asp7qroWhPFhQUuzhcVQOtS08cQQJHVn4IwO/bK97/yA41jgoz2
BVLW4W40edZNzwpw+hYVlG7OCCF4z0BagIqM/48LNSPRVJpF07gp0pVNL2i+GKJJ39z1VhDceS4Y
tWWJy7Zxx/JHQVNbLq9JMjpJf9EWvgLiiLpGERzpStgyL7fD/J1YXi6qdBINFzclLZGkzjQAEXSZ
nQ/XOD0uqYA7tw+NaHqratTQiaFw659OU6RlTd248jHe422+tuPd9BAfiMPEW6vEvSA3VaeKRQxL
NQgC0JwTkDLpFnnsGlfJd/LymBNsp4Xg7Wxz5CC1YcIeyPPwzXyzttBoRcrGjdvSGepdFja2FP46
v2K29+oVCrfvqDRSK3UESnSCUFaAYGq+m++Sz/mBeM1O5NmbFLBC47agvNQia2mrxh16VC7dVeH+
vDlsP/mDn1ff5/YbNU7QZHB+GzO/i6+G9GREj6j/tYvQjmJBItXmOW4F9ofX6ZVSTgDrtSspeySm
M1sPbetW9aeosZW0ds4bt0nU73h83LGXShpWGvDk+g79Ymv6sNS+hU4G0iX1sRBX/O17fPhxTrVC
Gtk4Jo1rHnXEBQN3vEtje/nFbvyJI0qvE/khH4psjLZKlRCe0Tu9BxkMJ0TW/OBYu8KTXBEpCdE4
4pvyMNBaE/bp171n+EywmLrStQyFbHHEU7CQ385lq6Pdkg9ZJOkAG0uoHu6h7TqLZIO3z3arCWP/
YYXRFA16JxfAoLvJjZz8G/XYANYEoBCmyrxxPw/ueX/cjniuQDnu0KO56DMDoNlpzOzyAX7iW6GN
9osn07IbuzlWThDaoqaSwtnjWESu52XJJOC23uzVx9ph/XU6j/rNLnRTwZlCOLQcpyiZFSxNA88c
j8WB+UqKcvHn6JduB/aw6/cxmtRogqUu4EnCUYtGu8LQGljY9cRWs5+D5Qnmjnn4GabkpT6qqJrQ
Uu9tDInPegEHmjPkvwXPh8HLBXQpWAZ8ByspqXqlGJi3kFOb7fOisktJgCEYN17tI13igMpsrrTk
FA/Poag/yebjxYoY+W5VVDEpYhIwgu6GU+4FB0hK3nS7whHdnESWsN9XCzqBPPeIpjsNSu9qm8QW
sltez7vA5inzffXyYXF11hHRS4Fg4pRJVLtD/z+k7S8P52G2CvzWewnfnKrOjLzQSuAET9Mr8eFs
5S7e5Z1rPBlQ4ah2+z5wRAc0kXEcReRBbppqiXkKyX3f/Oqazm67+5wIlpEIhuOGqA77NoBaL6SO
Wpuo31rju0aPkfRTMIYib+D4QB6kCD3tgKPsBldxVFdLwbWmuxx1O/46QLvVF43g9qH63T/4wHgq
gYBmxu7kts3sbHAKFwfpm9YfJK89ZIjGSv7fmcmLfwSyMmgpoz3tk3E7Z3bkZK55sLxlZwR4kSzd
akcvyYpe+yef/RqOKAosIvhnJPkF2qLHx+wZObfSC270yO0Vnwc2J5PqqmYpVDZkPv6HJEKFdCmb
TOmB5s4iujhsnhNX3+euj73edFrHzgIxan3UV/R2NpR9UJvQD7hAtl6nFHXaqGmjGrShPrJUXlOp
aTpcvMLCI8ZN+iWTdud9YvNE/47AH3oVqKIrUoDZqfHCJacob3y1ujujN5yhP2nNJYG+FRp3r6vy
Oi4JGpq4afUjSFM7LCG0FYvyrbcd4Peo8Wfdts3RgisGSkD9qDwsnWgdsRn+Y3NfmcEdb5U8G+ax
AAD6X+4Uj+wNr/VHl8X4YqG4zSYHrsC4ncpEkm8+SpihWMJOpUZ20D83xWxPisCszWHTdF03iK4w
f/vobIjm9INqFbg8xrlNisgeSsFeJUJgpq42XS2tc7VNsHKM5GtMT20vyIwUfZ/flSKZzhbb1Mf0
k7Xcy4t7frFsHrFWI8RtR0tYNOVi4f8PieyEzROqI1xdlEi4ffxeoXCLfkpKNdLRP4R51zH3kk9B
ZUfftR1r2Gl8VQvBWXh7I9KRTKjJpmoovESxlEhpovYEh2FXb2zWXgYH1dmXb42dgh0h2fUijXcR
JB/nnem0SGa2QJJgP/msUia9bjuXQjtcgW6SktvD1/Mzt31KejeSD/SOdTahZaDMTknSbbDD4Vg7
ZS7U0nd1bOePqP3AU41ruReoiutIivjv4PLR35rEwzDg/cs1oqc+eU0aQWxu0+VX3+eoyJiHrNZH
jGSM9B5jid05CATPd5sQqDtmyo8aa17ArdpWVcPAhAlj29nlMOwkQ6S6u+3zKwz2H1bMgIrGQbcS
BcdxOAR7ls7R83k5MvEu8dFLZBBHdMuiNjVlYOXkLRpaGH8XOBvbxv7YH1bWcDwnWU1RyiUAsgMa
8yDi1+HiN58oFMFE95hNSjJlg5jY72SDv/VZWVvNEtHg18lxjI5pchrG/SXmrDC4A09TpMk0aMCo
oZF0YLcy+TC/ji5jB1PARpu73QqLczZ0m5e7SgbWEp+q1s2GxI7kvWR8Fti0uYWbaHIlW4puUD6b
bCFq3C2Nyk7fvfdPrV7rS9eBzdTiRMmt23y3QuM2jq6no6FUQOvcBg9ofoynwT50wwNLAyx26XMn
4rtN+yyCykoLqxbpch8XVJjmBURsRjw97PSd5hc+xLm/J5//E8N5FowmmxXe4bF7IFPcANUhF+Yj
Wi3XVZXncHioGfu4VfjxT41lLyFZWNmrd6IaNLJ1atWg8kAo0gHRaovbIqtBMWTFinCnOLD7muWP
kcP6yukHlFsSd3FYS2Om+JbtRCO75aA4jeN1CmZCvos7Y6iYSo1EKSIUc3iIpV+yMbld82MUZYVt
kdQah3OZDEWXUU+BE4/fBsufKpEEtcgQbgyDpLR6aiEA3ZWtq5tf8MrvdfVNE/+4xDneR4xP/xhV
iYSWCSByizaqmt/uJCe7Gl8ROSVe6lvu/HAekU3BH964AuRuGUqLZDqJTdGUJy7VHTk+KdFr0n4X
J+mIoDhqnGhu9mYPKM3oPrXVU9mZThQttpbhmadS3fOGbUaENUVTTV1XUZnBv1mFQwvpGyVETOll
9tjtPXzprmKndSevfWSJ+eLB3AzJrTGZH6225iVB4bzVAZPeNwd1b95RG01Wj7nfi/aZTRZZWcct
rTiz9CIugaR+Mq9Z74fhymgc6FlryGupENKyhcHnTUiqyzKiisQy3oh7ZVxtzrkSQJYXkMijccbr
ZZ88G9eDF10lnuXmz4IJ3FzVKzz2+wovVSVa9Q3wogN51U0IAMee6arXUFx3zC+osdoL1cy2dgKU
cmDjpDLqeXjt7h6av9JQScgjQ7dSFl+Pd2Q3uv/sdKLjyKZ9KzCOtdI001EsCrAG/W2C+a7uBRHo
zZPi2hyOtlpTVYquBEJsuPoR/UHQuUvKvPnL6JbuvFcu6Nijwz8sw5R1pCPwT9FLR82soRmuKplv
Kjej6M66uaZ12TA16KoT9IbjvF6dF0NrOgBMuI3UDj1Wfgl9HOUxIDZ2GPRA23U7yxXtoVvMpSOc
rmsmAkt/dMLsrLRB9ViNpMnlqzzcS71TdNS1qKsuo33e67fOqGsojkHaIRt6xB2xyKQXoox+Xe4D
IuqFKQLhh5F0HSkNgNQotB6QxpyiPl0WZadsut/aFs7Bk2hCnrGBYZuPOHl48Am3/8rUrhu02pIF
G9nmuXGNxjm7VDPi0oCWncyd4S97fTwOzuSFTuJFP/vE0R7PT5UIkb+ZN7Mmj5B2RELUFw335Mo3
DwjWLveDp/vVLnNUAeDmtOFOqWJ9IbPE5PbqZpLHNkB3YDdp9wWUhbLaT2QBZ4gwuE26NvKEjFHJ
KiAiJ24Uu46oG5DIPT92Ihju6pIi9U9SMwxdXZROMumQlaj3Vlc5F8BoaJOrIjRsoEDz4xayJJnc
BbRAmmFo7dpU3yN/zUNQ7xIY+B7KABFH/0OdxUJGVGA1KcptyGKj8a9eyqj/FAn7b/sbNl4TLsDq
2NmgrjZEQ5/0JKpQnaLeopIZHt5dERndjdGCAalFFIHIH+eHb5P3VoAcGeXqqFVKqyLluUvsLjac
QJo9q+mcoNH24TgJuG/zeRt3ot8G8rxUEt1AozFkIysO3gfYEzfb8uPRMV70W9bT6iKVfBYS+o3J
kVQclrPWtRhUzXiKiG2Vr4GoZ+s2Ea4wODekgWT00wK7LMUJHyDfcxV9L79kma1D7CZwFkFoVzBt
/DvFOIRo0JACTjJvw0JxAwV53NH3ZUocUzmcdxGRU/LpOVEwGyQ0AUZuF1/xUi9yq316Gl28VnjZ
RTGP1XS9DfVqDShFPBdGArhIAwGGp+gtRflgieTjKNYSfy9a43AEhZQHJNuxKau0faRfJZpgjjYJ
8N0l3pbCyo7MoK1k6fi+hr6D5nhNaGk3o3d+ckQgHGHosRK1Oitn66RwH1jTVTLF+2QUHWRFMDxN
tCQf6ga25Lh/5OOjZn6qO8G+JJoPjhqsUiqoMsGUqZl8iVi7uqQi+mFzem7OOSooUJfQFWzO6S76
oZ7QrjH2ckf6WR4U10g96yCMdbGROYfIEcMMma16RqUku8XtKC6nTrnLZLva93giU53hob7FPfXO
ejzvFwKC4BNu8lrRIY8I2Gq5K5PPA7mr5S96lLlqn7nnoQS+wcdcKyqFkzayPYsmdr3YqT6Lywm2
QAxZxlu1KlNdMbjFqhdhTCPmHAlUPuLx2sCjzJAKPFAEwjx0tWIHhPMIrVF1ZvbfStw7qkc13f37
wVrbwf7CCiIZ8UjWEaT0W/HL0nl1+RgHfwnBrVVlXroiHDH1mrHrgqc4Po31BTXpayu4pRqXsd4s
EyDm8mpWKrs2XsW5wqLZ4NZqZy3qkLIpX16NL7qDXlShTR6WYx8jFa6xUzd6SXbTBaS9toxbrmYe
sr7RcIG6012y3BQ9RW/xC16pViCm/NEJaGq1Q23BsnnxzGAvzFDfYtL197lbxFQi5zlvYYSVN09R
pV8TU3RS3eKXNQR3iTCXJjNxk4ZABZq7SYrbRj9S6VAUP5v26fyKYdPME+gaiVv5iWGZSxkAqVBO
lfZq9qcCesZD8CxHud1pfzk1HAVAcXyalByebUE63XpKL2gdp6+t4da/LEfzODSYmjL7pFl3iuhN
fvOAvQbgVn8hKxmd2HBFsT079BcLi6a7XMP5enHYmzk17AukFz8YxdFBYVZ9lhgwKmmPo/FM29Gm
isANRA7HscHSQXxzQDgNAY2jtp/orkkOFrXzyD/vbpun3fUAcgxgUSOZalbrbqZ2cD3ENnFbJ9+h
PT1y+wZQT7cTBiW3XkhXmHyzbSVbukTXMWmdyx5w8HpzVA7/W/migFUtjhsgMqqF7QwHLyQkKWav
ZkLtVlQjKQLh2GHqRkuiIRxCMa7M4CetK7vpZMFhTsByvNobyf7r6ZB/tYcksE1R7sk29SAcCHVM
hAb51DmUEk4pQS21q7enLv9WIwcEgu39Xi9uGyLYUjeLZpGe9xuMG7MyCAy9Y2CdO3qSXbjhsdgb
KEgodiJdwf/Hxw1qqQpSGBDO/bgBVUQjWaMrLJCGPhE3sTfZxtPiBHbpNmhTd8ntwZB/w/G31SjN
DLxBAW6B4EYlPaqDAW3Rz+cX7rbPvYNwjj3rtCnRzgEkZJieVuhenZT+ootyM7Z56B2Gm6ZJrWZi
xoAprZvIvFeG77Q91tBpky/bKt6RuI3P1IqwR593bLHDQ4Kc2Eta+4K23wG4vQ6KXFlf9QAYw8WT
0C5kUvaQZhUsU9G8sN9XJ95CC/ohbTFgVlbaaf4d0TVbzr783eRzu55pjXJesVtW03lmvyc5NFEO
5yE2Qzzr4eJ2OT3u6gEZBhBi8umRCTSnzsjqcN8EmkX3xm1ye58bbrsz5mRpY3a+immxp2nhFlXs
nDeIjcmfB6t3CI4ElAn9Tzp21InRqm9SXD3+PCPfuRf1VhCYwl9Fk5rikW/CuMn1TWjsJ9GtTcRm
/AU0lXtrkmsYsqBrA94hZI/F36DjUfwqD4UXu+bD+ZETWcRxQBDQrKgsWBRXw5Wa17ZliXrHCCaH
r/xAARfaGrLgUZv/1NAeQp0dg1yrwY/zloicWmGmrlbn0tIwIW+mzF51MPasyUr0XH+xduOtuGk9
c6kzLsen4TSqVaNfKfa4FkmUvf6Mg48zWosdFfExLYtHJNW4bfV83kbRUHLcUChdHJjMzw36as6q
Lc+qS7L9IsrmFo4lRxBTa8R6zEho8ptD4Q/78DC6qEtz0MfcEWWGiXyQIwhFMZuUmPDBtvwRLdeS
qE3J5lThAUpGSpimKvw7+TwrRBohfujKyvQwZQHyOAyEmFG0W6lXIyqQ9Vrb0+zx/FxtbhYrVM4q
ItdDk5ZAVctbyXg024MkqqPdnibVpMSAfBrex/mDgroEgU6Tf5TTFjeFpALel29r5EeFLhXcJ7fv
Yys0jiuaamnSKsHDkYaUCqKwc50nOXhE7N3kIb8rjtluEhwlNwdxBckdHJSGGGNVADIcH1S6m7Uf
VKRUKoLgaCOmKlS6JkD0yuM0P6jVTSFqiLDp4CsruHNDqyxdK2mYplh9XNRbxRDk8QpnhuMFvWnn
JaWwYfjyT38C080MW0O2C/FyP3brK1lQ7yF0PY4hyiKl9WTCJvl+9IYD2aOmamfd/9OUV1hStUl8
qxHkFtNMB6SmVDBwdAbf3NUPLMO72Q92miFHqj6wJ0WCrrwCJQHRxHHnimFcwlhmHi/Pe1XfqcGn
8xwhmji+VCxXsqJbIgB0ruwsruq2SHtJHeRu3M4H6RB4ogqa7RPG+0jylWLDFGd1AZE4uArxWX36
9F0CnrFL79Bb73hRWoWxwuNIYyzliJYdm7nj4rNnYOUwOKOrISdfXCAmcBNeay1XZrWyDDglXvmg
6ncXdrlT6j+NSNTYiHn3H7u/jhxjioxmTeHTYslQSEEjSxXEzR8L43HEc0G6nNDwMx5j+7yPbPLT
Copb20Ox5P2EC46LYgC7Qa55eyxCAc2+bRTn7OFWs0xqqckjgCy3rO4p81Uf76MoXGSrbLlp3dEt
HpCwdGC1FJflupsUveSQxGbpSMn6eHQbrSgcOpk9JeB9MY6OefISizpPbK61NQjHIVE55WahIJJD
kH71uYK41rTv9tStkbp6z57rUSNy+Pdzt4bk+EPvKrRSZa8ws3WnRa6efY0VwdVnyz3eIYjMBeDj
tK2WgEkYInfZptTW81PSC2hwkzTWINw5I6jiNNZZIDF4QrSSFQq4uptdTU6Ox0Z5H+3OD9vWMl7D
cZxRLeOSFQNskqH2N8XfyIKiMsWGPvZ5HNHYcaeLAL1pEouJUukDMmGyU1ckdpA9/R0Id74wJSJl
qc58W7pPNZsEmr3Ugt140xBNQ1UscuZRzsMZUvaxZg0mBqwhnztiG80p0/0LzFhBcGYMCZ4TKgYx
49lcLnI7a1/nC1qg6eYKhNm5usKlaDq8xGzis7Q8FhEkbdPwtYDs+t/ZwlFqGS5RbDAmCLtTZdzn
06c5fvw7CI7R5LLTh1hB0EMeJTuYAqdWOg9JV955mM0c0/WIcaRmZpPVBSG8i2knS3ZrJ37znd5Z
T/RW9kt/3C8/JqEuOVt//G6xBuVoLW/joplLjF/roeAOqgQBWkjYAVQKC5zD+oveMVZ4fJ1BXAVB
0rEYPH3JThXoJ/SMB/lr4ym++lk6iNSht3eKdzfkg+Uzsqr/4dTa670FqjCJe/hJbr6aNlRIhU8m
zBXOjCYvMTn1kRUTNpokGdA8qrPD+EVRTl3lW8qzwF0YEZzD4oiCDJVVDCrcEpJV0aPq4yXake+6
49w7TFAi2SmCq4mAmShHG5FeLZPeAZCEOy0/lJqXDIJNdnt3Wk0XxxpDNneawt6I/3HHxE93y41u
/5No2NuhYBBFJnHsEcRqVCeMPfryqotraLG4TS+gD/aNc/PE0UcnN12ixsAoEV3K0cq7mk6pfrD0
6C8JhHIEEi7DTBJ2REHaos3e6+pvUHLw4p02uCgVdrtdfKvLznk/FA0hRyDZW2nNW2pCE+9xlUR6
JuROhXFu5lxnRpFPeTZ62qLdDWwzK+VplOdPZBYJAW7eg00IhiOfBln+fwjaGUWOTkcaMFpPZfcp
P3gs0LKa1VDKe/OSmgVUG4IMLQPKdjwz1VlWjDlL+gpi3ZaazJ5F752bj3drCO7wpc1xFaW43ONB
jUByJjwGfnsK/6dj/+b8rKzh2CiDCpzUstybJn2Zum+JqL51081W3+fIp+7NOGpYFJMkkCNpIbCl
Xymi/tSbS3UFwv7E6sxSdHo3zOwBskolT6b3RVvvE7IPMwGTinA42jFLI5ICCmPmEtl++WRL2vQQ
VYFdCJ+jtxl1ZRNHP8QqdDmr4QPap+qkve0Sr9CwQ+MRVF9KQlHI7VPMCo8joSony5KosE3B7aLw
y6eJeEuCShltx6Q3otTOkWdIXZEgmshBOB5CB5ehmGLgGubtHB5p9CR3gqipAILnoCoKiZmUGMqQ
PNYhZHzvA1E3mk0JhNWS5SUQpjhVy4m5Bs5Hit2dFKe7TfzcafahYkffWvQUwrnMcMf78zS+fVB6
nzdeAyFcFkuuAwCjfjw56McCne3lxFYRMFB/aU6HB/hesHUw1/uD01eQHGdEaZ9NiQbI0EicKfGn
/qcy3Yzmd7SaFkRetrl9hcXxRz9WSRuXwIoOwS5/62Ob2fWBJexlTi9CY5foc5ZxRKL1PU0yhtZA
AhCH3HwXnObXydOgURV4gpnbPMKvTOPYJIX6UB1HcMvoYO4Yy0OH1SkPoVNB6OaSpAkTPeVQTkop
+UPsqA8hdKMUACsS0676GzWL7DT5KjCJzfyf4/cbhU/NUNVGQzErxi/9PHrNI4Qw0S1JvQ9eNeT2
h64okrq9sN/huJiILsn/earNuqOSXA3h9TIdz5u06esmbvQGE8w1DI6G0es+o0OGrUVdbjQ0xaH5
M+R68Y4OKYjH81DbS3mFxVHwImuQEWXbWD7b4c1wYnK22gOT6C40f36rwMSL+nnQzf1/hcnRb780
pQXdaUa/i58FOVrDiyoUtyF0wqqqCWux9nF3hh4rrZIZEGb2KUMHyjgVcKAIgFtI8lwtWcdSW0wo
5Y6Tb86CTO7tzdh8N4HzgtwYMrNm7I6+Cv9tIpN9Hysoj8R3+j70F1F0+/9xhndIzhm6vv/PUtJs
lsQHhb7vw5V8V0C6sz6UfnaddO4lrvCOyLnCYOioLnjLvFc/m+MnKkom3Tw9WTpF6RRR1T+kkNAg
fklKFuoj8w0yHYomdmLUoMW9gFg3WeEdh9/ulUCyaDiyaB855eVpNA5hJWCFbQi07zMME4Je/HP2
spgTUm8BMVs3ueLT+caS9udnY3Pns9CHUsOzsoJUBW46mloO59yKmVqn6rMID/ISmToAq9Y3fpSX
uDgoTjYNHe94f2i2hO1kWnkEgTL92txZfn6dOpUG/yYOq/xOnErk4RtjaMgwzZAhtUB0XhkriMc5
Ad3h6bD7lmf7sHwc0wuC5rAIN0JKIdRC+Mf5qjO6aFGs1u38IrbDfYGu8fnoyLfI68KBLDoWyb9f
RB8Q2aa/uoqQKSPWbAKRxqlbL52TVwLG3tiRPiBwpy9FtlpFqYAwFfk+TA9jdzuPlTfkLXQuBU64
OUer8WPMu7IGnZiyPs6D1rXQmkKli52Vu1nUwWYLhGnpqCi3RrEyL4BfQclXqiIZ51WAWIFrTbdD
uTu/mgQY/CMv0XpNMhtgoGMb2vpeJ5Nk673gnrGxDxlERl9P1BWxfsvcLiFHkjzTnLTIrrvWWz+D
yt95K7Y44QMCtylYRixLSgGE5KSwbgGQm6C3i/O/SX9v7XoGoVDwR+mwSiHH83H2m6mlQRJkHXLX
61/mrLtG0DlxFvjaqNp5gDP4TFyjGQ9yM10n6N41q8PnJhWJD2zsGx/+BueE4dgYMY2Lzs3oD7PD
lWZ6gVa+3dDn86O7tbBQLwzONZCd/UcmT57ES4POzJ0bkV9pothz/VlSXySJtYQVEdOmTSssjibw
S9JLBrCU+9lR/dwzR1zZ0hPC2052H/r3xkGU4rUVVcJe9W4fN51z/H+kXdmO3Tiy/CIBoihS0quk
o7PU7nKtL0Lbbmvfd339DblnulS07uG4CoPBYFDACSeZmUyRmRHBWDITmC0ayhaisXlvYgBh6TiV
3WBtRsIKStgy8KklWWahQvHV/MCiwTMNKc2hDGMJ+VVuGnqupWC+aF12M7rQ9dtHV9QNvQqa9o/E
WRrdrY+Q6LxbQqHSZIVZNGMJzLhzGvThQUEnBEmFfk91T/cy0C1ZEk+RWSnkFDOdwk4NEYM+v7DU
UyIVVtr4ZHtnkpBSor5LCK0B0HqtO+0WnuTR/sVajJekyKskdcZmIjZ0MLJwSycYT3i/a9Y49pFP
g9atkvswvonJ3ShrkpNBCBbFiV5SlYRo56k7B/9vUaTyukCS7Ldz8coSsT7LacOoApgcl7SlF3qW
0+6s/RJOAzo0P5Cb3sC40GIwgLEsSMMIqTi7MNvETulffm066uC1/CMet4ISPqqVqFX8doRdZJhe
w3a6CHxZN+jWx41BDBNEuODOsHSxc9cwotifsgmi1z8XilJ2iF0TmkT/abHO99WhkuWLzUAyCWcG
R68mtG/eO14wZp05MkBOrDwZen8yaxkdxeYBsoIQsl7fqTSoZkAEASgB+eS2+alVrB2FtinE+c57
hMweIf3VJZ1NJUFFg2ukSz027LHrJbEqgxCzXeeXsdXOqGfoYxw/Wbr7OROEXJBOqqmq6vL7aDma
e0fDJPt5hG1HW22JkAtwNRCk3Ygt0e70E126cx1rpx6V12UcbjpA9ebLecTN5LMCFLLCYA0z+Bph
E6VfDOWEPGSXH2CPWb6h/+PKWCPBlbOxLUwCjKY27Hi6aFD+d/Rw3pDzmw/+oPcgDBpeMTN+gXzr
YU4gixYZgFgClXUHVjBszRw2pQ0qsB8q/3HehvObYapCzMcWBpboApFDgM4v7K4Hm5lkw7fNYKoF
NTWGyxNhnbTIYkoRjzAj6W1luujAivARK0ymWcy0dPzP+52gPOjLsoEVpBw9Xv+Ami24HmXbsV3t
Y8r6PzDiJ5KfQIJnpr9CZf7FEmy6/Ynsf31dgEan9j5lldgEO6ZD6TcJ4EyMfJcjbqPr0Mtkmifb
HvBmlOBkNZ+GFjQgjRuB4UEBpWka2E0mMUW6dIKfBVY+t1oLW4Kf+n7pagx2ieN7amdrXuH+D1oT
MrMWp1zVvo2v5LmfA9DA7Prz8noQe/C+v4eX6nnyTJCJVRfz/fkN23b0t6Vc/k0rzN4CAYjFsJR+
CxGP5GddyiqqLas0lIQqvNzk+IB+j1AVRB2jCclmuhu/owfW0Z38HuxAF+Odfz9c5qfpQib3KoE0
hFTaUz6Yvt7BqPg+tI4dbiBaWcPAZqWIaxncfOOrUjdEEsLUKDFH3w1wD9PBgCzay3u7+t59V/aZ
51/z3fl92jbpDU048kpfLXg7YxV5/jeZLlum2qH1eB5j81zViMZwnQ/mRtTx77eqzM0k8qcWcbV8
Bd3kbuhmDr/U7639qXbyvcyopdQQHpZAv/2Gt/x95XyjUVGoAEOfDrpuzgDOfpLg+i64S2UifJur
twISapKQxlZi9QCq63HPtJ2l0/1k/Pn1MawB3SW68nE3KdLP1Gh65TnH6uFCxaa14VDdpkQSr9tL
9gYi5Ihw6IJo8AEyGsHBILdqZF61ja3JCL228sLaGMEVFDOriq5eQqh/yKMn8yOFyPr3ha2nSReF
JMHvm+Z1Mzo6kxzgm/ciawBhyxs1C8PaxEKlwY6DCHJhkEuC3TK4g5t293zkbPvX266I0Un03hoi
WAPykT6PXKXfKdG38xiynRfyqFbyOJ8YMCI88mZgNioh1c1czZJ8H2wntjc/Fpln8oQ1+rQYE1t2
mzoL/d58SJ/IdLD2hRd4MunDrQ+s1U6JfJZq3adkJtgpvYqcJLsP+x8tL22qXiWyVh/JPplC4dBq
adQVHHlAbVq7Vt3IfGhldyGSyDGFsqFPspHXi2cX3NONh1ampSTdHyEF6FEVjsRYjJhw8JSgqU+c
GWcpcZgjd+1Nt2MqNQwCckQiSllUMcizkwpXO5ZxQ+qDou7G+guTUQVtFluaoUOtzsJrwW96uUrV
J0qPrXEzFFvLcYo2LKew0Bml4QZO7nSbnmBiKmbR6DB+6y60yrbnPK9at8E7VR2jikSakOlYb7rC
CkRwt74nOTMrgGjzVavt4kDyRC4zQnA1kBuNzaTi97OQ2yV/NY2HJpXcSGy728oIwd3qvMrD2AJI
6+mpWx6HfbDTXowECu0VyLdl4bOZDVZwi82rmiDqVZaQsgSc/j3VL0P1ZRydMr9gMpKOJSf/Vnys
gIQTaLLyoi16APVj7tTG92ne1+bXJH9R2Y+gk7U8Ldn5HJpwHDEw3ifdsorKiF5WkElimsQsLlEm
2Ey/Ri+UE6e7DxwYKwOFQ0ljymjVWoFLWWqC9+bCb7+a9WCHsmbQzQyxwhEOpnTiihb3MC0w5ktl
hCRCbu4MUp6qrnXOmyRxeLETqezrMM8Z9oxPN3w4xO0XLmsC2C4c3sz59feVA0JqM+qGEOY0IbKe
Nv01gFkjzNNrVe9BhRw9zSpIv0lw4+v8Isu/nrdwuwa3cPyapqqDtV1YzbG1IistWyC/aqfyqD7i
ARhSx91L5wU/Wgh7yoilNrfvDVD8WKqCIvEbtMW7Xfm9MneRjx4Rviuhknvess29W+EIVypVXCkK
DaFZhXdUs/VSctfKPH4zd6wghHwL5u8y6WasXZb/1IbXXDk11UNcPOLuWOKIm5l9hSRk3jK0IFSq
L4tmqE4zelMg7VqUQQh5l0e+n0dgWV66k8B1CmkYN3ULJ3HMe5accA2N7kVZHbt9DK/sErJvzRSc
iwSbxK8U8kt7vT+ox+TSv9e8/wlw2ZLf8uIKUMjCoNqP9DYDIObP3RYKC7+aQfE4+6x+lasKba8p
U8ECbpjUEr/ZDStLRmohJWYgmaEzpnAj2dzCtpu/QQhZN0HxVxoEEL7+DKpsJBJ7kJWxMjOEHNHj
yrAZJ7yd5+Z+rE66TIFNYoM4FmaRvK76Er8/T16v7435GMiK/s3zEHIs/9kJcd6C1eqcxzokd0Pz
rypHx1VoT/E1AV0/v2O4W5M98kqWTJwFg07KSJoQJimWb0fWX355PJ/etlrtUba+WSSkBDMOwslS
FhHh6rhQDpQ3M9ifGgzTQfVS81CbQ2pGxt8g2ykhSQy4CbeKBmYlLPESNjklZx4vZU97stUT0gLH
aExe+4DRyF1teNb8oXT6tnZCFgiComzGAmtXoo850X6wwDu/O7J1EsovyzeUIKsWd2uuSH5SrPtA
//NR4Xf7LwS+ppep3gYIfBNNaW31rc13qbH7nBlC4A9zG5FMAcY0GF8bq3AxPHxVhDJZhq1zlOLd
A01PEDX9rbc3asKh9jN0D6h+qGPIljlTq+274bnFXC83P9CiaqzhhN0vuZZUYw/vYvwQWodM//v8
qm157/r3hc2ndMRN/ozNVzuISjbcHXzZ492vk0M8x9YYwu4n86zyxMCSWaD4v27NSQte+phnDngz
NMsufWV+baNg+DETsOnZpqK3V5qu8NgZmkS5LLSiKuyZmkpu5zlkLOwQTFGKPRfFPDlqqfF9XhXJ
nZGyerLNEYqFvmayn6ywJq/kgcLtHORLxeVc91nkDaqWuaMVpRjx0dLhxaDFkXY+Bh/qMXGLKL3W
pnQ3jgP0O/Wqv46IgjkgHyq2Dx9YeihhgEMSqnqoqt9/zZUURKJRgWXpo9xOda8rP/J5SlcIQs2n
szhLqgYIg2PufzE1QQloubGGSoQnUwDarI8o46YFRkxIIHIhySszDYwm0NAqdFzaQ4o9VR1yTfaa
h2jfZ9CzkTyfLL7/m1+tAIUEH3Je1q1OkLj8U89u1J64cXBk1QcGR421YUsCXX31+LSfJ3Q6Lgny
0JOdqQa4YMw/8AmwBhEC3VAyYg06Vo9nbpbOdp/uSfrXeY/bPIfXIEK0Z1OZNHoBkLmzWWeDUB/k
XXhb0F31ZvyZ3dY4iFMp1drmd9saVkgA0aSAVkHBRg13vbcMbPnH4MooduNJ9Za5Jv+6s9zzpm7m
tZVvCKdBGke8wQgG8mbqhew0xpKb4GXP3/seCC9MyEJyCllMCNq89wnT9MdpIuPgKvp3ZcZ14+1M
//hcfg8hxFMa9VaDTo7BndEsMmSHJigds/95fp1kdggxpPGs1ecadpTjRT4VTlDtBoikngdZ9vfc
YgkBpEWkSpNhWazScuvZ6+PZ0YIfRVOBf3qvVYOkZPp113EOUAimnOaYJa0AWPiDzZSrvDzlxU0T
p/Zo3ev60Sq/h3+uRv5+u4TYquIYNaY6DK4RXMzKs1LKvnp/rzzeAwhR1Na4nJ8UABTgG1XJVWV9
IRBu18cL6RfIhiLqeywhfFpu4qs9ge/hub0I8c6BG1ovdPOLQLGjqxY0B6rb70wvdwKp3ubGreo7
cLEvYzD6QgdN8ACi2GW6vdgXxENvAY6RfD9BoEc2ESaJAbExo45Im0+Le+rR0R8dK/uhyga2ZB5J
hXxRR+YQsgwYAdf/ynq0Y/HmoveNnVl3F2k0X1ZJchWm864LqSQVLs5+JhhEnp6psPAkosNvcG7b
vHJSPCXpxqGTTTVspPn3+ybkkjrmYc9mAKn7pZ+m2gd/lxe900GmRbOje38nY8qTWSbmFWakpO2x
qOhMtZvIUQoobZY/KmWUJZQl155bQyGhxL2e84DAJZMJY7K5F+OZEaWnPe9HZxFU9DO7+HY+aW5c
tr5fTiGhkCirVMXHcobH+liCDjU/LBTjS7utKamkNoa532MJuUXNrJrXS25R92DKXui2coS7Tm06
29FR92r0Qxk/2ivZ1YMs9IQ8g6fPNtUocAdSgAXLHvzITv58PO6dceKVDc2bPsgHbF433QThwZ+u
Q5mM1O/lxnsIsZavSTcoy/qZNdkrKRRR9VTig5KlEm9pqq4w9HIERJIcGRhgmI6xnu/nfU5mxhIG
q0pXKZexVQMBZWl20txw8nD+92U+LTLz4HW2i3MkW5fZA0iOwIn3L0m/lFBJErPiFK5Zh5oetDAG
YryXi5y3/pLGmIRTPbpTjiT+AEfPeycQkkRXhVZBfABOFphCI+aZauXkpuxeSxasupAYrCKlSaEB
J7xsnxGuBAIbobewqbfMNq64rXvaQa6ZJ3MOIUfkflg0hQpYVT2OymXC9uedQ+bgQi7wdTUJiyWb
++QUtj9bbqf+l09BiIOyVkOjJu6XNB4fO/+RT7Xdt39+y/3ODURiDDTiM5CHwY5IOykJrjmJTVNZ
c//mYoEJlGu48MAEq7BYuHyK0jTkqNtn4hKaXQSJemiNyj2/YNu+ZhmU6hQ9Yr9JhMcjyzKl11A8
7Icdf1D30ZdhDzHyW3ZVXKo3/3S9KH88kIEVXIEKgTSZWdNPIUBn7W+Nfill/YlbdYOOjzZc4XFV
08QL9mikYD8bTRSY7NtQXY8gfCyTY1dImt5kMELN11tGV5gLzKBObsQv+qjxlPJRCSQ4G5/1Jl3b
I6TtoCl4UaHLCnRQ9bHZj0fI33ytUofb/4yFqV/IS/9y3jNkxi3ZYnVUGBrm5ssFU+sit2tvUjNz
ktxTtcN5nC1HX9u2/H2F46t15YcKFrFUb5eXkACMIabEFhmG4G/F6BdECX1E7IQC75ZEzlDenzdD
tlxCzsawe6WxEss1tiAcSvaBegExXhsTTvZ5oM0qfL1gQpoe4jQ1wwBIA8fQ7H8FYlEg15MzOniq
xN2fJdmkraNhjSlko2bKOhoqwJxZdWdyUEaE5cN5uyQLKKbucTBYz2L4QaKpR66/BLXi4lXBAQPy
eSCJM4jpm+tZpkYjbOFGctDHyCOsuQ2bn59DEXLDxNLB4BNcTqFf0u4UmH8N0e48hGRTxO60ApNs
aotLRZf1+T5gI+jbZLdssrUSkgBewwdt8gGhBldpcRrMhyqUXGLLrFj+Cav4J9k0GWGDhWJsesU3
SmGrVvbJlRLi38/nZgyjBSMuTlNgOOUgE3GRrZQY/1UE8rwAEJqeOSE7tiWaxgcJW5tsrYTQt0Z0
M8UNtkNTr+b4ZMr4TGS/L4S5HpVZbix7QaNisnvwS/vFJPkUlcS5OPdZD5CgIglsMJtLc3pJMYWl
Wwce350PDtmZKU4xcYJBP9YCh9z3roUauvpFKku+4EUKFwoYBDbc6Ok8qMQJuBD0Fon4HA4KRE1q
ZkNSMiCho/vueRDJJonPMBG+PmMwM+MwU3fKfOz+nHpwKTYwU6pp+F/wpr8PyMbAe91YB6Mb5LOT
Nd/NOt4p9C6TicdtvCe9A/p1pbaK/DRQ867yAcRflftfUySefiR36eM/RaeMD2Z7c/61S+xtM0ur
8EMDm1NN4O3SHLXLHY1LspnUKMEFeoVOvdbDKAbRV5d63V7Z5Rf9qfw57+arZQ74vDcseUW8uFrt
1q9/z2oRjSAPkiYKR1ctItzkHs2A2mOT2OPw4odfz2Nte97bCi5/X2G1+PzF4xtW0BzMpyidj1Xd
uOchZJu0/H0FMRSky6YMGaiDEKdy1Oujod+eh9hOQG9WCIcBeqOyfKCASHAlNTcmGmxTZ0gbp5Vx
zcjWSzgTDB4GZYwxU0hy3uXJfSNL17LFEo6DPgTPTVni9y3ltaEvA8etfSWpazcvttcOJqSDrOkK
VmsA+efVd4Ro0/K+rLiy5w/JvogyaImxPIdl8K5AaQ6RkXidkj/5M/qTrT8n83iXeUQSpXaikwpR
CNhU30XRQ9Z7511MsjHi42GnR0pDerhYkw8e6GQOVmfYYJJzPgcjfBZSH9/zhQ6YKL8YOlxHXJZc
AiHbFCHky7E1xiRGevGp91orF/G0m6KPrBYhKtgT8F8wEr6PeYMMIQl6A9dq+UUXHBR2Yer78yu1
OOlvWXIFIUSKlXWcsgwQaYsW7el5su5By1RFFxFDzBQvYyxJMtvlxwpRCJs4H9XcpECESm5+RG/4
00JjGlyBE8Cyo1vNje+abzJKzM2E8wYqTi/Vw9i1VbWspN/cagwFDqt3n1pJsaklmsykbJfPtJH8
zdLLUXntlC9mhjqku24nr8qP5/G2D9SVTcKBOjV9x8YZgNPJ3Ku75BS69SG5ZPvl0SJ1sqfzeLIl
FGJKGVjUtD3gMGm2ZyM9BtDj+RyEEFNp0xF1zgBB/RuleGxjibNvZp/Vii1/X52hCWvrLrLgBVXc
XjZ9a+vRiI6pQmLGZmpYwSx/X8GAFQvbPgGGc+YEybUxKHar7vL4+/nl2j6BVkBCfsgnHozmvADV
EWjbbs30oNArjcU2911NyWyWIcokn1rLj57JGKaQMVTe+EleYZP88TVurv3hqoiuB/+B15p93j6Z
xwmZomiCvDNM3PT2umZr+ndiSjZKFkKienbks3KoCyxg//wPD0Jvt4s6kfOPrposC0mS7W8K2gFp
Db3B0kGNxzb9ytYaW+/uwvQ0RK/D+KRWEoff9kSdoV0TQ21genzviUraqlO3XIQkw2tA9yO69/V2
pzHZNeySan73CQN9zoQxZoi1dpAX1dgNBIG1I562mw/G9VLaq14FSRQuu8TebJMAsc+/cEKemIae
FDMDXKtapyhuD3HnH7KuutTy4ja3IH2hQVoDBlcjuJ2Nal9SmkicczuXvP0bhKUdVSuIphL/BpN+
xT3QsUjMv9mQ+xKY/8dF33CEZFIGXczNDjj1c07RzLjIaOk/SsT2HRRnXPVJJvEtM0xIKn3Gwtzw
AVhw7WootcusJ3ZpxbvzwS2DEdJISbOgZguMX1xkSFW8t1NLNl207f9viydkEG7hjCQlnlMG5RJT
TDo+bC2M+pOnT9kiFuhxGOaktVR8m3X5vIdcT+om0I11asV8Po+0mRI1QsFPrFm6KhYZGPCoQl2B
QVW+j9mJy4qKzV1Z/f4S6Kuja1YyXuWZjiImeS0jj8WnJJecH5t7soIQ6ogZnFx9YlJsfP2tbo9K
CQWe9hjLyLy3k8QKR0gSvGtA95EupnjTjjvzQdmx3XxSXe2QOsbX8/siW7fl76t1KwuftWYIMAXB
UuCzRlXs/s85tPBxtrJISAVt2uiY7ACIrx6G6ILo9+eN2H5AWQEIoW/2AVPTFFsT/DSvSnTeFA5Y
ySFyNdntjoCNeDi0MnWrbY/WF344FYwpIjVwFHWs5vOEG+jJU6oLJvMDye+Lryd6W6S6Qmc80BjH
JDj2VHL2bZ7p2r//fvHRRI07DeLU+PcbxkNl3BIe21p/VaW9TSrURIarcNkgxrazvUEKQYrnE4vV
EdINrxK7MXJnyLy8ej3vDDIQIUz7kTKt12CXml+XisPVx0F20izu9FvVsFo6IUINMo21MmFrqvxn
PTxa7UPh32jdbSJ7SZEBCdGZpgXJ/GqxhfVX6B+B/hEoMsA55Hvoz3U/t3BClKKFM+VmDqt6S3dM
+hLGd7j8loBslwWrtRNCNehHvyEBfEC/WvgeQOXpQQkkP9SPgaPawc0o+WyXuYNwXFsxLzsMBMPN
y+IGzeEnXat3FN36n1s84cCOM64X4dL57af7qHR080r5c9afJYv+Gz3iM8ts9lMeztgfZu678BE0
Oa1MKHz7iHuDEHviWkvj1QgIDU3Y6ohOqGyXhBfDKCtCl1U/E0HiswqZusocYywXL8HNpH9Lwdwe
H+LdpNpj+nJ+a4gk04nPKyYZLFotLmA+LF3R1VV8O3uzu4jW8h+9Ux21Z72w44ty7zv063lw2YoK
qWL0y6bPCmAn+a1aOUXbOCN0sCPJE9zyM+fWU0gUhRZH1WAsGam8nppTnUjCVpKIuJAbaloHVmhi
v2hN7B4XYEX4xMZsZ2URmDqcz62ZkCIKMx8LTYcxas/SiyRX6FHTzOuAQMSKKdMkCV3Z2gkZoq/S
htcF4HQLNKijdjH5snd9mRcI2aGJNFqHiwfOhb9vrMbJjOQ+03HHInkjlQCJ7AdBXqdhFsKWpK7d
qlvUzCCOap1GTVJySRbNEDJFQJvEjxoAgRK11Q6ESdK2xOEMoVSAVlrJwiVuWOalWeJAg8iO2xsV
QlWp9GZ3KQl+jx4IWECkG7IFolIG5NvrcVya18LL2dMfm73yhV6XtY02+Eft0FzkMrWZ7W16AxRc
bkIPPNdwS+72tN3Nw9+56TtMPbayNrPtXXrDEfxOb2N/LELgjL5lgbwSLUWEBZYkXiUo4lfkYDR5
1S/WtJHmNcbkKCXZnU8J2+7wryHi8w7ocUMjLLBDkR84WfI4qycrbSBi7RihxPO2v78oAfU3RD/w
hCPkUsgm9pDKZUsTv35ahiJ1l4GEvkV58hFFcxzqKzAhsaYZVf2hB9jEnkHhYytm6tLSO796299H
KxQho45EGfM2xgeY+Rp+XfqqM6e157vpe47G4xqC5tkHZu3WZgkOPlhB2FcdzIrISR0P8/g6yJht
NmNoZZPg23jmYXrEl8/ksrQLdq8E3KbjwVA/Z4p41ZpYU2FoNXCGmkKVG31yiVvnXyQ7tOSz31LQ
mzXiDSv6eOO5qX85XXY97It9glbQ9lGzURNL32VlLm4J2bUHc9M4qEDTr5rdojgTeuQ6u5yg2hh5
5kdid2Xakn1XVwzK0MVKvHz9p1UFThTM+ygMEyMG7uGfVBkRxxKc59ZxyVUrMM4pumkoLOuQKJLp
NCSFHY4Si2Qgy99XIAQExCnUgnD4+aew2tH81vclXifdIiExmH0PpjcOQ/jV7CWH6GTgDmh2FpnL
yJUx92/2jK/iVVSFaSC/rEwR0MAqYF2zzolmO3SiHWbPXeOVTru0u/zHF2XQsrUUMgVRgqTXM6zl
OF3rya4vH5lM7mjz8Fg5oJApFN2sclxK/roRSP3j1H/Ny8LBMF/XPZ4P4/PGaCLpedKFRaFbWMZy
rpwB97YlyNtnSa7YPG7/Nec3rj9VK5pOhQKeq7aKXefZEdNYkgNDBiHkhyzshiBbjsAhVcHe3qSY
wm1lLCnbVwErQ4TE0KFRMOmWs68u8KAeHQgIZsqDcYUGv51+IadL2t4dRiiYs3SDid21cV2UPi/x
ihXTH6Q4hiiNEybpFtv2tTcMIf9EcWjkIB6GCXjMVPiedY+Ya7Yj/SBlNt3epDcoIQsxKGnqY2gh
C42GmzbJzoLAwnl/3oaADAqzLJNZYtllKYNuTEvdAMLmwCZKf61T2XvK9jn+hiH4Why2fQu1FVzQ
5C+xghf0S2pdx7Je9O29f0MRfI2GU5eyHCht9EAVJyUvXNb0sl1lYURFJZahLdSf748FzqBcpHXL
sy/YzrXHRTAE94+XQQ2B9EXlmwz2nys5oHx8gxSLk7QiINdLAVlCJM5QnDZ6Usif81y8BxG+9QYr
T7pyAkiTHAgm8Wlvl6NMMW5zg3TTNKiFlKaKait9mkaQsq9Gt1HvYnJbBZlTfKhkXGEIZ2psMKUP
DWCk+ve2Os3mS5jjiyj4cT5qNk1hGM22wP66/Oe9HyS8I1msFSPe0q4b5rbaTaMfPgchpJmkR/nb
+IAY59DpyoscuwPFnc+BCAkmDLTUzHWAdNETqffLg1c8SC4slpj4rV5brZWwJRzznkpVAMMH5yvl
RytyZn5QIFWq1qFrVlchRrY/Z5bwMVQkw0DCCJBmfhsZtxbUXtX0+TzGdrPYyi6hrEmgHpANYTm6
6LqfLTu81Z3KicGpz0MbipzfNa/+oh5khIebuXSFKmaglvhlCI1vt9S/D2j3RsaZp9fc/3neus1j
4V8YqFa+d3BNr1QjswADkW2bFd8nmXvLAMSMgxbFaIqwes0w26O2G7n5KSfQVeHUSRXLii2Wj25W
3Vr5IdMeeSd7xN8+EFbrJCaCppvmaonShtn8YRFDnA/BQ3qBL+/ncReDRkc2nH/eATDfJezMEJfG
XGHhGDqPMHtus1LzFiUzHeJv551A4uK4LHmPNSmzokQJsEpcLT3Wlxa+ImPVnm6Mq18KgSfNDXey
j8nt3MpAVmVyCF2LMyBxiAHgNgaoxSZ7VFwSWLYqK+K23e8NRHCOMKp68JRh3+o4uIpqy00HGTXA
dgscWo7+a4jgG02UqeHQLjtlpnavggbLsLv4ljZHzZwdFjltcs9NSbbdrE5XoIJ7WCQF2ebikGF9
R7TrIN2FOdywvguJ5PtVtoSCcxjJ0GZliqMWtbaWnlrc1H3I/d4WcAmF1Uc4zZRUr0fYMjjDrj32
t9FOgTZ9/Bc9gX0avDPs+OcCHyiEVssnnBwdNHrGqIVRA7vA65imhLjI3w/qX+dNk/m4cHYo/jg2
WgwYg+Jwz3JoKs1Oi+fyz8EIh8WodW2e94CptUdr+tYXt03w8ikI8Tki1OY2gMdB+jI6DsVlUx/G
D11xv+2J+BDRcA6iwApWJJb2NatnZyqHDxVCYMNEfzUEf6CL8d7VJrUPwZOTIo8XtzwB2Up9FcqI
cbbT6QpESDpZTGe/9DOc2j+Ve+VQHqk7H9pDfqHeRMf0muOeVtZW/Ov77bfqa4UpJCGCmd+KLYbN
N7OHs3AX3ZVH4kY7EMm4o4MrBtfYWw8jOGz0w/AkLfo3s8QKX8hHRQAl6i5IRlfRRhvN/EfcCXwk
ERkQaiIQJTYskXVBK/JWqXUsa5Yc2+ZSlb1MLMH4+xJCfdjgps6pyME8BHxq0zYa3Twv7XZ80rJv
avqio+m3v1RriTGbmQFQ/wUTMoM5J0pAfaxXn2pHlgw2+qef2nbafSBsVzBCZtAmvEqEZowpJ2Wn
k3t0GhSyZmyJJSLBTxPFsR5rgMC7R9g1ttrvExmZw+Zp92aGyBlBVSVLwwEYltW7JH3Wg4cZPCjF
Y64TSTm56cgm1SgFxTea2RZzV4dRGsxVohvwsjh5qK17PBH8+Y6gQZmaYC4EhQgVArVvSgWjvPCy
yLB7/jX4Po/P5xGWPRX9eI0ghOKsBFNLEowF9bXhBl3kBP23sZvtPDlWHcTA6u+z7OZnywfWkMKi
UT/oG8vAzBbp09I25vIuNQiEImX8CltF8RpHqBQ4H1kEGSOYFj4os0dnNG42z5MhG3eT2SOUB+iL
t+o6A06Cj75B+TJjbjyqZNIbW169tkbIAWidM0COBZSRfq/Tr/X0jRSpQ4dji3LkvE/IFk7IAxDw
mxuw1uACoH7MmsJOIZgyXZsfKbdXFom5wIjTAaqScD1uXVO6dFT/PG/HVo5eAwjnd1MQUtAJjmbC
v/AoVGs3FVQ2QZ08Q0dENl8p2SCR9YuOBi7LMKDjmqx0GorJBc0m/MUKjl3/47xhmx7HNY1D3I5D
IVvYoIIH6TxAMt0l+IhoWi8CcVGlSnLPEvm/ZYY3ELGIS/vSGOplJrXSQOlYGjej7+8/ZYdYxOVq
RLShx6Bo3JiXU6Ef/DAI7Y7KOhU2HZpbhOIJAMonYpo2lX6KUwX1TpT5uG362tXPAbVNWVP1Jmca
7npB8mRaIEUS5x8zmiQxhqnwfjI5i4x9cCoP4U/Nm46JJ7vz2fQBzFjiXlM3dPLrlWV19GR+SYi2
jO81RfJXoupubUS9XeiSj5LNGFrBCOeDPxlJTjXA6Hi9pQH6VeYvavol1Y0dLS7S/u7PPYIbDERZ
xKKUilbNedN0vK7wNhTkTz1lLx3RqF3E1u48zlawrnEEs4bZb6pZK7FTKpluO1pWdl3qpatZE92H
hF6PUnGwrXhaQy4butowlvslizggw1BDXc38p7bUJM3dW46+xlj+vsLQyhifXiaWL+zGK56i/FFH
367Sr1oQHs+voMycZYVXUAqFdhtm1tF6GKMZcG7Lp4HI6F43A2ptj3Doab2PKa2sxiORUn3DYNiB
TT/HsLlJaBzbeqA+DH52B3lTNAhm5bFOAve8kdtuAsp3nSx5VhxfqSdOdVJ26GcZX8nXsf87p2iW
aC5KU3JUbUUz1Ob/BRK+Av1pnoNmBlAQPCsdCA/pZcNlhcpmc8EaRSgnkzEYCclbNBdghHBpcooh
utc8W4bv9DvNTaQ9IDKzhDDTeWzkmMLF+iXBk18YO7QpHocykRBBbfvi2+oJoRWDzN6s4h7RPJYu
mtl3YSIb9d2OrDcIIbJ4lrfl0GODLN9rS9ec1F1afFFUJvmi2Mq36y0SwiriBbwQ7/C4qhtsq8a3
pXHfNMf/I+3KmuPGee0vUpUWanvV2t1uL7Ed28mLynES7fuuX38PPTNphdaI3+Q++cFVOg0SAEEQ
OEiK0sao15JHrsPbIMbA5kIL4qHHBhUdSG5mDPpJ0eTJsSKu3jHxSjWKy6QQCNU4cEmowI489aZy
MYDaExzzcd9mOTvFvo3qgxwv2kJ1Ds2N6XhO+xoZtVPAmzDKWTq2dCutEO6JOnDyIPyqp83tkiKB
m/GSNTxxGM+Ahz5VG2esXV+/SeG5qxUL5H2m+XN/1d6LXdlwb6V47OullNQDHmghjmr14HvVbNWa
XTp0QHidbAm00I1fndBhx9ENnnjUtFfHSFPotUaUFimnCBCx6M3xcDfH4MX6vC8g/dCefIyPEKK+
awZqwKhQPCJYP3elzJFlM5e3XkMq7EqYbK4DuRCxhrVLu9EiL2pt8S446H7hpg5ua0fhEVM69wXj
7hzjMsbFCEmoAHXwmiMuAjZmvJ9S2/ycHsPjX1zswrn7Evn7uDz9Z1yHKGHiXpoDVk4fBnKUzeuW
N4v6X87/X17XZBxHQBDHoCUW7qm3ab3icJg+TXb6qNqNz5Nn3/Pq7OtmqsaY/IImTEeKSsUKxcoO
ys5LM8HtothRReN5iXnNhPtrqLMZ5lIISSNlkC9FSz1mFdbCtRq97e/TfgyDVqfflXIaiyo3Q+zT
JGYSqCU1+PrEHkjtpSZqggOZR3i7aWmo2Ya7IBIuXMymdSpGOqR4bXfmJkXZ7G1R/YnmXQDYFslc
1/JySACgZsKnwqi8pdb8vONNR9zcnBUMkz6IIEOciIgqBO0gGZ48eRhWvr83nKVSmb3JNLOfVQqR
9VY3vpkybyLx5uavZGAiPiUTi0guoGC1Wj0urXabzaWrNNkR7ydHKeZ6QPqDP3jZFR4VeOUB29no
0kGCQI0DIjM3c7rnGFym+inDYCGTE/bxNoj+fwUmkrorDQrWmdeTcRiH54Z3T9w8nlbyMB69HidD
zxSsnxLn9ij+yOtrkOgS3pz6zRcZbYVD93ElSjcJJgFtAuUFNnwNXIMn2W6t+Ktg56NFLDoUWz6A
M8UBh7idHPgDsnmayHjzuh5zTPbFWg7TVR3eGwVH03mKyDgFVY/CwWjxfXXu7GX0RvigXvoRT17c
8QowOJvGdkyqilktUwWsUDUsabDJ6I9laAfJ4//LetmiBEWZmzlVgDN23xLytUy+7H+fo99st+Qo
m3m4UD+X6yjuq4vaTeLoHpxG3j4OZ+/ZRkmx0ioxEKF8ZQHW5vLR5DWi8DaE8Qq1XOZGGNDNJ5jw
Tb6S9hREftdxinA3iytWVqQxDkEO59yQYyxY59GR8mhA8dHliSkcvGnDmzXMayTWL6RNF2Y1PYIe
Msz8aP3AUW/IA4Yledkp9HjtDe+9VB/9qmqqmiQRA5Wfv/sHPEMbdTcjOJE/aXir7e0AfAc96N0D
L7kp3ounx7vB1bzKr694XT2bkRHqgP8BZw7CTAd7OGa0Qw+Lu4R8L6fj0mQWSvYG4awQTkvrtq5c
wJgjUTJVNZRqGobJ4a06YeJOcE7y0Fq4L+/07NtbU+ZsbLRYFgwRSMKheWkwER630vvhJHvw9vC2
vIvctjVfBGOMgBipCt4VxGGCcVQQdOmpqxef/8SSLxiMAeiGqNY6Qb4MDA+lVSc6ngdy3qMnb4cY
3ZfjYgDtBtZtaE+iZitJajejW4HxfV8YHg5zJopFpcUi1QQMPbXNxWnDFpR7PnfUxLZ6o2BXRoCv
6Wzjnzzoam9o2JiWeN2gWqVQ2np4rQXePD6Vwsu+VNtqcEFjVy9dtCSlKbGm/BJj2MSYY5Lb8z7G
9mF7wWBWLpCTcsYUT0Tg4XWbtJYwejmed4fgpmh5Ppca/0crumDR1V1FLnORlUqqYZdkX/Jo7Ur0
jQ5uKZ35wO2f3U4k0erqv7eKiSIom5c4VRCsdgcHGmGH6I/SbRP3az4hL2en2ESSKAViRgKA5eEn
9Nlb+eDHYsZR8n85SX6JxKaRGpJ2UpgARQGX8TuFjWCjcLN1JBsjTz4HLs+b88RiHKxWB0mXyNgw
Q0/saBLRR2LHPc94eVvF5pMKtclSc6HWi5omHRWwlSudaB6psvnttNsRzGURGd+6GGkfTPSOWzed
VSQvApd5j2NSJuNZ57CYqkKCOI0jeNmRPGHulpM42rF2pMYC/Z5H5339WeErXhP/0XiTcReTOiXR
QM1rEe/K4ZkQm3v54CkE4y3QHFUYrQGIfIi9cI6uBrBOh1Hq7zsl3h4xjiJXk0DRGuxRq35Jc0y5
rXllUpsIJibFEFHRQPfDxCnDIBpFmNMXtrZ6SOruSQ158wc21WAFwRiP0DZJYCwFXk/KpDqT3syt
MFbiQxpnhlMaWXcwAo1XyMIDZQKVaepNAyWCiM8xt8/qhuapkMdPugSjVSXZNos/GcOGgsdfC8mY
UyxJfdYYAGyEDH7PRM5SmNChMQ/2vk5sqR4owCRFNQ0U46uM6mUEMMsAoMH4PAh2b9zqKad2bksp
1hCM2pF6FmctAUS+JH5k5F4ZhhwptgKVNQRzKqlFmYtjkyFL2Qq91YqKO0sga03l+opMhbe/ZPT3
suftCoy93JJoHLLCABj4S+06uJtku4okZ54fwuYQ8aLxzeMJFZQiaihpyybrxs02AVOChIiydQNf
PUSe4OJ5MvB0PztEp/Rbx7nzbubQ14CM7rVjQNCwB0Cps6Oj5utebUdO9K39Ur507l+0BdyrADXb
D4u6kpLx7ijgEnvM/cEjiz1HoKfqcRcormLZmh38CvdPajfWMjJOPStEZUGkTtv3bsXUD4bnIOOw
Fm5a1koixrIECSXrbQGnnkg/BNnpUL1h/Alb61oMxrS6UVKbwMRWLeF9Jbt6lzp5citgMOS+yvNk
YewrFlAHPrVYLsW87gYvSx8M3gV7FwK5f+Z+PaBla4pKiJLUTl8WFgpOjI4nx6bp/rMnAGHOJ1lq
NZK0AJH7z8jJWkJxqvpXRbP1/nPCs9xNv7cCY06qGlwPTRpDAchUXvdBYMtG9m1/X/ZtFQIxBxMa
nnEUUltdbjvnnU/CKZ4jrzlIfvEKL3ior3j+gbdRjHsgvdBNZQbIGo8L4pja6g+VRwXDw6D/X11p
BBzoqPmlyiB4lXHqpMc64Vybto70X6aDlWM9wGRo6ULvtnN60pNHYozHYPgZLF+UhUeDsHk6rRSB
8QQ9mD6VNoY0cac/lqH0bLZvaZg6XXbcVwfesjHuwKwFxagGAAnFbdHdmLh78rLIPAjGExRiq8dt
SHfffKh0ARbkVn/yXgZGaPJeKKiigeD33V9m3I/aiYZ4ZosnuZgkN0NcZedYzTCzM0angtbLwfN/
WzuwQ8iSLIvITWtERej1O2iVqgQEib1qS6P0LAmSrwbdt3yqOfVhHyz2LxyVoD5RMYjChshEH4ph
SgfVFg7tT/WFgOtDcCvXQK9J585O5sYO77Bj9Y+FZESbpkUhiItUu6qOUXIulYewe8EIdmt/BVl/
x8IwvqgU+lAe4hEweWlJ8XPyX9lfWADG85SF0DWljKWLlPqaiLnX1cIPzBf4vC8Hb7kY5yMuqpYW
AZZLFxNPjypLG2tUfKCOmHdFfx9eso56WIkYJ5R3Q50bGARuj6hW7X/2T4KFjIqrOcbd24IKgsQJ
HNDLgwRLsZUfo2hJnGBP5m0a45tiUNFG/fL+C4QHSs1Y3EaObqfH4FR+yn3dpmO0wxfKfKNYg5Mc
tEPs8VjuP6Qq2HVgHFdLZ/vICf0VJ+UtPLR+bmvOMEPqzubTkXwIqVk4xomNDd6MqglwysPkDcfs
NvY7t3YGFwTcNh1mtq9QH15FGDyFiW0WkE8WQg687Kh6+rNgv6VHzZOfuY8ibHzDAjGeU5WGZlHB
amZ3TnOWbUq0mfo5iDdjH2X3n8Dg5sUeSlGuecjsscACMy4mlJRCGagaGaH6OvTT1TAljYXRbe7+
UnLUlW3HUXq1n3ITtqkFd3P0Pcnv9r/Pk4NxMZWYNhkeLrGAgubpA8wyrK5EYeLcV3liMC6mVfKx
LzTAEPWFznxpP+2LwdU4xrF0sV4M6V8aFx7yU3dATfWhgS3x3lQknsoxDgTsu3Xf5PD6GSgcUVno
xYfitrwunvPz5Cr+7JROMlnSXeH/15FNrM4xTgOjMbpk1qALhniY5M95cx1Mb5x15OkD4ynkUZjr
kerDaFfnRra0p/ikOZ3bHie7eqVLyr+b8rwh25bTaD1YMnSqhE7+SgsABxQgFK+hXYGBjOd73wOO
nTOIbdab6myJdOoM+8iO7iSkwDHf0U68FL2oqZ01luglqJ+j/GeiQ1WI91bClZdxHnKateVE5U2O
+svoT4fOmuzmFcTE7v9AwcexPcKEKUYyDFFJfWQWW9ljbw+Ocer91EdrUuTQbMP/cL5RNdlbY8at
jBPYYNMGmOaBcm9rWF79ELuBo2N3dbt3+jPqEz2k5v3/XAzGmAk70UUMkKbMFWB34g0SVHJ53LcR
jokQxtUsIA8izYzv9+pL1V+hwa9UD/sQH4ik/5LBQB+4iRhdY2kT5TqqBSmacWDfhjfJsUJWKj6M
fuKAJu8Y2+i/W9zZmx1y4EcL2/JdsBl9MVFKJ8fRgrBWiqwi9s14sVuTR/W0GXSijVWT8AIqieyd
Z8qyvhVGoEjBdZ1eleZ9Ed5Kyp8cbysUxtLKPk06yQCKTkKrVO6N9LORcPJe22fPCoRZMJwIXdIL
ACH+dO594yh8Ffz3uIpTfbZpVSsgxqqEuInnLBWp3+iOysF00yPNTvKOuO2tUdHPjAoMk8jsGdBH
jSgtE+q/0mdNne2+/jQoniLxGg/oSfnBSSi/cNgoUTcNdNoUwKmN3k3RKT2YN5F510vfR7mx9y2K
h8UEilMcaZmeASteECSaohXJgzWRwUoTH48MnJvhpgmtJGPUzhRh0aGBGEHBTUoaIqvJHuSO1zT7
gfXn3UusYBjFkw0x1CUdMOHTgOLH5KW+BjEbzpLokN0bV4X9Xyk0WUBGAdWe7m+JVVRAVZMOGFVs
INjh+NfN8wqvj4pigORAZyuwZ5kkKMKA79Pn56B65M5A3t6cf75vsInXKel6cIHh+1qo3pWVp9SN
3ZS5v69w/7I5FxhG49BzritNgLVCw05YoL+huwPdN7Ynb5zARJpfuubXVG7f9H4tnsGWXpvB3NSi
CdTOMYmLV8KT6aJpu3MxhwInvVPYvLEXm96C0L5g3ZCIynqLUMOo77bqVDtFE/JQF3aRnPIBdGDR
z/0V3dSLCxDrLpZmjJQ+A1Ap6TeBonxVDR6Pw6aDXUEwezaWlYmeXUBE/VGXb4ResgqjABfzaGGG
jTWg5ih62pdqe8dWmIyvkCdtCGKxxXGLAXuLM/q1bzjdKbqJDp09H3iXiO3wF4aM6XCqCupI5v6i
i+CDytUS+4X0xuJECM0CUIpYeFeO/fCsIPdCGWAQeH9WneB++cK7Om/v4+UHMNeYbDQitdXxA4bw
akzOBq+2dPuGtpKQOb+GKurUiQIQn74QJLfinXBNh1sRCw/1V+KV4Yon4Zjj7/5ebkoGCwBdmIy4
jS0GHQphMMCohMuThCXtpYMRm5yT5UN/yrsLXmFQc1y9FJClMeuQYsyn6lieguNbfqYVp7Gjccoi
N4/MFRKjKGmnjkIxNzgyQZMQi1FtkTH5WpvEaSOEvdPg/P9Wj9ELM1hEMZchWT19zpYD4VENb1+7
VgIxepErQppKPQAwJ/ARnNNW+FW5XmzDUj+jioYTcGy6xQsYy2VQtjoZygZgWfFV0J6EJLeCEhPp
Jh6/4KbPQvu6pKDRxgT90O8K0Ue50CVgwLflfPneC8ZhqsbHWFM/1bWJB5jxLdWms2wQXtRL/dKH
6G2Fy6hHL7cGzmlcg4gvI8nn1b7pyre4mQSW+MjPKW6vJ2o2TA1cB+K7G13pfRngH1WCUzuOr8fS
SwPLTXjdHTwMat8rjLknggAbVu1CKexqPmcoAu6r27EROMqxGYLQApS/haH/XwF1mJWhaRgXbJtK
aEXqQQ/uct65zMNg9KIOwrmOBUQCY3bqgzcFDI282l8eBKMCeqv2M1wEVM98MfrSUiqQdMacK9z2
AblaLMYvNNNC+k6GIMQ353dFE+zxjli16krIIfBHSnxob/zLx162h3EUS7skZKmxPa2LYSbL7YjJ
Ucgqh66kY5yAjdd0KwarxztBvvD4J17wFzZbdk/kcpQqqoPS0rnRQvwg4nUYbR9TFwgmykF774IJ
41hQo/4RxvfmyHENvO8zEU3ci2mdiFS7zSORH0RQ7O6v0XZsrWm6LIG2F1wkjG53GkYp5QYWqXWb
MzkNj5kXOaqbvaKs69NJ4D4ofpha8K4RK0BG07UBh31Cn8hqkOzKVldaDV5s8JRpHCs3j1xRtqj+
27kzXvEuXdvn1gqcMYCMGH1hTFjPyaOPHL0/XL1p1vSUoLBVP+4vLRXkg1dfYTGqj3hREocWKxso
J1m6wqtznT7lMbGEhMdvsKkmFyi2pzKsm35RM0CVRmtX4+JLaNLal4a3dB9GT/aFqIn03aF1Z8Om
hxRiaxUPjPmXBKM6W95jN08mRvWzQBjFecBWEX+QLfq8iA6PkLbTNVZyj+coJ7zls//Se/7OprHj
BpQGXH0Yp0gvfZJHH9iHb9rxbcK8ueyUfeZxDm0/4oIYkFCWOBGji34/vea4FcWMun28Fnm9S37S
weDpDbEx0/draZNH2r1f3vW32m17bOzkxLtBUIVn5ZVFzOzWwYKHYIBZ5VaVekWjDiZJB3vO5JNQ
wxJC4a6MluM0gCuobjl2sbWxa0gm1bLERoh0GRRJHr+V5SvNJHFUlYdA/7+KCTK1WYq8wncHL9Xe
VQetcQHqvZ3sp+CbT21kCc7AK9XhoTKRCEjXa0zOBmpJklM8EU+S/ysLOvWd66VjnHUaVqOg0mBH
UDu3kfBSq85+H/N6hLaCkTUM46LDNIrCheamehRRJmqO+OC+ND9xdomq1p7qMb5YqTsFE14gDMp7
acPfcKjhXJz4kc4UjT2Tt3i8/WH8sWQiGb9EkEqao7PQLl5bNxyZ6Cd2RHpPb68UL4lbWdPpW4Pe
F89IyJ5LIbaVeTgqo2yLTeo3AW5jBo/8YFMyAlZlU5RlXX4v1FjBYvq3WncghcW48dlW50OJHMT+
Zm0iXNzE+1V6hRAWIIwKGuyVND+jpMqQ7/e/v5n4X6nc++mzAoh6fZyaEJtD/OSONn8OJ9M3ME+G
92ZJTWRvixjv0xZdQ0JCHV5EA8NzPjfWbHzPhMO+RFun/1oguqIrgeQgaBIQbMEHRa9x3/hGqlhm
2d/P+TUulPtYmzLJGCqjSJQsly3zniStnou6gEedbsvhPmqekf6Xwud9lM2jYoXCSDTUA1HjErkg
OZVewip9LDsT0z4xq9sovbwzb7ty4QUBm6u4wmR8apiMQ932kKx7wxDgn8iwOVWHGECz5vNkzx49
FAs7dHjENpsecIXLOFpBx0TqqIWsytjfkDL10iK8rs3Y2V9Snnj0/yslmQJDbScF4mnT1wzEiYn5
BupeUX/TxdDfh9qWCLN0TElVPhZGRsMyF1WCFFQ99VZRXDdqbhc9pzB2003IFxAmmgiGbgzNEI5I
HokTVqGTJqO7L8emi11BMPY7BWqUNHr118Mdhk/56VFy+Q93PEkYZTfHum/DFDAR2qTrYMRYOokT
B21b7WWxWN1u9DxoJCyWNF21gi8pn8v+UCVP++vFQ2E0OVLnLJo1CNIk93JwJsjId4qAPiSONJv6
pWCOEpqWQJ6pMAvWdzialAqqrIstsfO8SW29Ftsrta95lfg8KGbhgmUBNTB1d6qsuaD6wdDrwo4F
3nTwzRuPrKgE/JyiBB5CxjqLAaVWC3V4yTH6TtzpoIFe3XhJLFTCcc+lbaEuYEw0JGObWiGAUAV5
q3EBNuLPPY/ygodBbWvlboYk72PUy6j2Yn4Lw9kSlMdJ5T1Fb17wL8uG2vXfUVLRiNtJhCTSg/qe
7EmcsAaxFWZdgTYOLeAu2tIGbhnhZiZjjcvkYooJI+o1GbjJEazE/uxqr8tVdyDW4Lbf+2Pn8+a2
cBEZd9eXfbQI1H3Xbu+Kboq0Fm6oHU4nkP15hd1e1ZyoYn8HJbZnY0imssKwOuwg6cpjJgiR05hp
dYi7npcM34QiGKWLCdqaCmLc37cxjkPFrFXqniQjPCllOdtmOMY39dxyn5k2sTDmE8yxGsJYhdm6
sOh7QSkhFvHbV8nJT8ZoRc8YZX9TeuZde0jRj84rzdhMhsorUEZA0qp1WjYA7RxMmAfvWvpJvdEs
yVbs+Ridak4r4+Zb2hqPObn0YVbiaQZeg/lF9uIVj3S8FN5DU3Asmb5im9fNa+nIz/zCtc2XyjU2
453FLom7krrM+UQaS7bT3GqvBSu8UTyaV9Gc+DhlFvox7qXr/Bgd5IPKOR82D9TValMVWPueoSjj
hdrKvByS7kqXOJax2RyxFpE56Ook6+eKntjJsfG6c32KvOzvEvjqtUPqhL+sm2frrwNCYgc3FSUR
y7iGP+1E9UueahitVdwPQQsv8CfFy7KCSXu6qKsiYUnDBcnMkrGENYJrbkoeU+l+P0zYjEQv32ff
2BpdKEO5wBvblE5XoLN1mqW2lqS2+0DwonTg7Namwa/gGIPPpkETYgPRKKhYj2LTeIvWHOt88val
2lQ6IqNFWQTTNlpmfle6SIhiUTcQ8pAw98c2vOuKnHdF2RRlhcGYlhmJcdjLwBAiK9es9y6Mr+E1
Hshjq3UMixa/pg+Buy/ZtvdawTL2NKuTUI0Z0ujEN/B8Ta/M861mgS8aHEax8ydvsBiP+WslGesa
6rTKShlw2tLjKNdNm5SGr+jLTREnP/Zl29TFFRYTd4lNLyQ1fYZNETrW7edl+BHEX9MpstWKl9jg
riMTd8UdDjVdxfY1SPimV7RyeU4sHYO8YcrXmR3wwkqeTjJBWFhVSxyjGcEuVcSRhepH8cxR++0F
/JUPYpMpgz7HSt7CWdS0kULs/cpQrvXmLkslG9vo728X/cEfMiqX7NP7Cq88uxSXmPqHUOG9lJJW
Q8dHwZcPvOeU9/6MPRzG0OIGU7V0epNRb2lqvkO+nI4fztEJV9ylrnz6qwIHz8CaIz7ofvmIPhm8
68xeegd6bLToDK8Yle7wenW3HcBltRlLzDOzlsQO8qtKZInRqVJFaxof9xeZB8LYH6hYkCcPACKX
D8p8r2RHXeCY3WY9jLzaSMbuSn1uw2imG3k2fFS8neY7moxNXNPhDWXbrMpeYzFmF6BTVstCHACY
sqg/GKf5GkQBt8UhdA1n9PSTfEc5dJJD5oYP5bf9tdy2wMuGMRY4LEXWKC0UCRVwj4IcuWG68JLN
nP1i354Rjwt1GAHDqIerYpysStbOyHA6+6LwYJhzFHPAAhykdMtmxSH6nWI8xzUvZbqdnL0oxvsr
1srCS3nU29yklodHoim7jvvPc/4QTT8SjGEV4ms1ka2BVwHGE405u3MMHRYKqvHLBIs2vzf1azj/
Sd+pvLrkMCDKkA9TFQGk66+U8kbIOWHVv9jU5RbFOC1lnjJSt4irEsxKz0+0LUb1ZS+0ccHgxFTb
fvgCRRd0tUvJBMrJVqe6cFS8v/zw/1LS/i8n5gWHcUWi2Ct9+h4qeuSE8Xp25uV+Zy328tT5fHYo
+rmPbv8Cx3glPVQ7IpVYwTB4SKdbtW0sSXoMg7d9S9p8ipVVDTN5TAznVkQGpwC/TaEXORJYD5I3
oXw0gmDErjy4JPSJ0LF6oJ9B/9bs0NOEXxG+6ZZWP4BxiVm/BAiucEPKdS82bk3eAOBNg1p9n3F7
TVwNw2JCwLB+i7qHplMsiUfiycFgH8DmJC/KAkGNrYbnzHgs+nM/zdb+Tm3blIbJjgZKKDBYjXF6
uUQmfQQhI9oGtZNySBFr946Msz5yec/jm/KsoOTfbUrsTQnTmQE1Fj8hUld9n3hvHJtmu4JgXJCq
TKQJsoQG8g06UVJ/xKtG7v1/JWEc0VDOLdFlSJIEmAiOBw35x5xxmmo2TfVyx38vBlt5ICQ3plqm
GZUqHcA5dRX1T2IqWmHPqWPbXrJf6aL3TMsKR5OUcmhp3XWCVnPpEGPJiJeceBkiHgxjMGEkttpM
k22y34Eklu4M8XKPB7Np95dVY0MFItVDHEuAUZRzSm5m3tWe933GXGalU5pwwPc16XY2nwRu2Sxn
29nwQJfUSphEbIeSVKPblMpgo683OqDWavCIskwcB0A98YcTYbVgjMWIfd0GYgeBxiy0QARrhcG1
UD1H5tlIPnN8Df3WHhZjNrpJkmSgKXN0uAafypsIKTukEu7UyBZ8xeW3nbxv9x4idUkr5SYyUthl
gWCrMC0CuNfg1NqPgROcxxe3PKouOj5j9LzIVooUM2/KEG9tmcN9mOUlRYCMrK/yPQmdbpjcvvaq
9rtK/vNgmfdqltU+MieuasKL5wJVTDW71/XaNjPS2l0ePy0SuJDj5G1Ok7syH+9VbIIlGrJlJK23
v8M862BP3cRQF3Cy4aFPKxHfHs3kv46JYMVk3Eic91Fm0CzhPN8uxqkWacEBRwqOCbINPUU1KOl7
Al1rvjfktZgwhEp8MAXT2V+t7Texy56xk3O1YZHLToYwqjW6JrJd6Sn2kcM4/Ey5/ACcrVGYrclV
pUhb6lcG6a4Sr7k3DN6iMRszqcbUNQW+nxZjY9WheYyL6CXr8usGrK6cHdqOJH6dWWxjvgF/FbXU
C4vZQ2CeNfVNnz7tbw7Hdtm4qEKrWJMagKiE6Ij3msdxTN0G3JZWVgfXccJtoNl2jib6/gzFRPMp
c7KIaoCKRhWuivi1hleFFm982pfBDh/bx9yJvvJimG0BL3hMNNZkUhQmNAMUDqVrCreoAwApPUKN
1jNrXmZwe8MuYMwpM6AMtMHlEBmKwJWWH6Aat8qGNxd2+zKlXVCY8wUvYvkSUucQHeHiYtDXCLbq
pucSjzBYQi554bZNXfCY0yWIJiVQZ0gV55WH4UNOHWcP+2q4ndtZyUTtbnWCgZioIA09MxsnvC8e
l/P4wzgmtwZez3FyBVbzPpGqOMnfMn/2OeA8nWQOFQzW7MNwgIC6ZM12hlmNKOJN/fCo57i5UYYG
HkUPT1EYN4XJH2WU5kCs9MUbB9GSBxBv1J3NkYxq98fA4LJ1jLsyKy1vihHLKvvVkZYjZFeUYImm
OEM+rdK+onxo7UVtV1cIVP3TDKPENDtPrdIWbPQgeM0NJZvAdE9OXMcxBnQm/a44qj6LZhYDs3NE
zP9Ax21uv8HmFihMd59yI28uIONQwqFu6mrGkqpo4DR+VkhkpGCtUn7SgWn8VAZvTRmXEvbk73tL
3H3Tp9uQlw2kmvZBQ3TKamCAAk8ijO63+lJP2oQDINYem+ynnFxJ+c+gOHb1aCXB074+bgqzAmPU
XuuqRStygGnVct0nma2R4n4fYtOyVhCsxsulYRoqMhY4ZqyRfEkz/Km/7INw5GBL8AszLxWlhRxy
+KnvfCE87n9/O6C/SME2Tgw5pmmRBABoeJnd+Kq1S9vEQ1PgiHcZGHKIZcApJlfT5/6QnHjeaTti
W8EzOh4Yk0FiI3s35AWMZTGMKrZT+b3F5n/o76HlPTtKyHZQlAqqYpIIm5YctZNkZc4AAqnx3Pl/
FA2sBKMbuzpmBoKB0fqIdTXJcjAxVduujNEri9EPA3m0CmXhZYu5a8mcntoQ1a2pAnJRMGG4T28w
GBPd+eFNHEgVovrR6uIaz5SpfBVq+WHsI3cuU45C8RSWOV4FWRq0usUCB1VsNcXPvHb3NZYHwLiR
RJSGCv3D0JhZuw5z9IHkMecw40EwzoMoJBNnAUqpisWVQMQjppJwILad+0o/GO/RjmoyZyiNt6Mz
5bdVDoKt3Axw74ubuILDK8Knn9vR+w/U3iaphfebM83j0WxR70UH8cB9+OcsncYcklIdF502QqzW
lbzxprWXq9w2znS0GAYp/xgPIqd5nScY40DGCFlpleankiPlAMjxvit7nc97392uj7rsFzvIqle6
BTyOwCGf5BNS4Kfw+r3jK3+JHxXaEnIb2P2VeW6cllOaxVtS+v+1J1niQqlkLGmBUjow6NzFAXH2
bWq7VnAlHeM61LYfFC2iruM2faV5pMUKHOLEZ/XT4tagVuS9n/GEYtwEhspXU0sBg1G3dCT785zT
nEq/sKfxjJ+QgnI2hpRu2LhgzsBZF09192Lw2Ja3nx9XS8c4i7Ep0kgl2B76hpaCkDAD+QTxRG6N
Gs+/s1VWihQLekYlMvXXCeNyzdSKjN7SySGK78XgPu1OqX6K9dgiYmBxNIQu18flpF2cuqHLKltB
Pctg7qvotSkBGyKtJkUVK7KNqEepLN2XndgLXPoGxTO87ajxgstoJpGNf+wbrOa6mFpVgXNFdVrh
3IQvWcIxtm2tucAxepkZalhhjjkyqqWfJ4cR3Ihzb9XjE2c5t93WBYfRzlhItGBUoDU0to8PylWK
mgYMsrnCiW1X7tRYJogJIxdsZsVL2HF2k4fO6Kwo4/E6i7GZlDiF8os1LhgfufxiPBj6/5XnAruc
HJUpYOLa8JJoOctK7YKwvLIyoX5Jx8ntakw+nXWOeP9yuP5aXTadNVbG1BoBdZlnMlsyikWSb407
uKFdnErkLXjebDupoF8AmWOvbUqxMKk7G5GHn95G8M7QC6LgLj455mcTNbQEE8nlc8r1pBwDIcwB
2Ep0/CUNuPr8WS0wilJ7SMQaNGtP1fRoft/X2223fZGTuSNGYSemwgQws7wNWt8wvf3vc8yPUPyV
xhRL35OeJj3DWLO0/C0wrnHFcqSx5cVfdFl2/BlLHqktKeb8/lWPX6G+mj7UGg+o7AG/jvlnDVsr
9WC8SipqpF9ozFrJoaXmj41RWXLPcV08RWBcCjob0hYliNBBAV8fP5HhOem8ZUC9IAqIQGTJW8Lt
u9RFGRgvkghlVVd0CVP5UYrOJE6tcXnI8RIpOf38tMB7mV/29eNfApULJutS0mJOsuHdc9HicHCM
HhIn/Uwc5RR/6ezCxyC/fUiOSrI3cCUrB7Gi76yB6CviGXNs8dz+VUh5TouHw7gQIwrLNqfOMpU+
icLPMD4vmhdIr/vScAxYZbyFBFIucxagiXWJAuDhttRljvPlqCF7w1aTJgmDEHJEk+yT8dqUMjsF
AVj2KamezOVxX55/Cb9+KYTKeAyw8v99lAVieBpMTCPUWotg9oUtdv9H2nU1140zy1/EKhDMr0wn
SEc5+oW1tneZc+avvw3tXYuCuAffyi8uV6mKfQYYzCDMdKOctLalxfIkwRO/aK64TUke53nYsXYo
0EDcKkG3l6T5eSip00B6+LyBIij291VENEqFEcUAaqpfLLCPj7pdktI1RxFlv2hp8YJZZBlGs2NH
txrVqrVXHYab8tGAo4ChuXM6VBuLegzZMJ2JwRoXQAZtbKqSuYoKZ7TS6xqdcqElurjddHlc1xLT
AHkh7uQ+jmC6GHgWlFHSvOgHo7tcRL3U27uNFQAXk4a81CBph2bqsh8uzNC86AK89yjanDhL3jtG
U/slmW2jl78X0+j1oOiSjfR+yUQhZHM8f/0QMHZ8tHRIk8UsIDPqyHlzE3TqRaM0/pQkoqYCZWve
VjhcqJKnXFWDEjjZoUZDlLKPH3+gmeAHqz+J3fT7+RVwfv5AIvDRqklPQcNQMUYOtEQdeytQnSWY
RWFeMIsW37ymziU48ALAzLfLC5PpGvapEx7mF0b0LmbO3lzXqzHk4laTa0sUx4AzaOc00kWhvhjF
/ZAIItUmxRX4Yf/f+y3ChSrweDZmych31N2c2SAcGQ7LRepAi/hBt7Uj6/9oL0t3/C4Jyq1E08YF
rtoibV9aAO6GnazuDE1w8bN9HF5Zxu13ZLmikhxi2TE+TXDz3xtefInyE8aR+LVntBUYF0RaNQms
iU1XUc0OjXK3BemeXImO2aIVzIWSQtcDCS3weFPQmYZXaBvjodRvzy8okavzdZDB0sdG1gNFvgbR
6QO78jfdYK/hIpzV7YhOR5s7gvexe6uYXKUw0Fqp2dQCTtUeTGWX5H4mub11l9Q/IQsu2H4I3O7N
a1ZgTahPMokwUdHc7sqGXMxB6p0fv+2lyzrr0EgO5nYWHlcQRlmRYmZsIFZb21l/1GjmTOCikZKv
BfR3JC5IDL0JJgvG+9yb90mz6+erkAr2F5vLSJFVPASjlRZl9JzLNallVFmAZ00V4u/kkWkUgL8i
fnu5BY2lAG5r7FZoJpei6EhbSWeUragJikCdSg00pSx4glEHdDXpVLDd3VpPazguU1FriceJNVPo
4UtZ4h5QnuwlF71sbm6d1jBcioqTOaxT9lI73vYe1Hv90hnsYG94k0N91tUjel0S2cW5IBh/0zHJ
UE0fEOIaeeVIFuKetT/v6CIUzv1qQmO1bTB6WaY9pXO77+fkqq4V9zzMZjxaDx/7HasFJdUGBJ1N
DJ8Remh1xmFcciynwS00XkN00OyILhWFiFxyimpQkudvhZPH6CHcyxf5Tnch7gVpUDy/BI4sSMOb
z6xrE7lkJWGBkZKtshJ33ZH8HFiFk1UN6Jb+bJVTTdDK2j+HseZaE6TnxoNBSkcujiSXbTNLnRrh
RZYTF4zAdkZEO+StAL3+cVxy01HpqA45vMnAXUtYQDh+epYwKl1um+p13Aoy91aIXsNxEUdmOouB
gum26spWssiWTcHeQ+C4vLx6Oy1QU2dML22ApqPjLOt2DLkzgduyVc0fX1Z28AVmmNBastiwDT4E
Qvxyp7rSafISO3XHvWiOBIPGC4WUUmPJEascKoLXoD+GqeC5ZHvIDDQsIKtRi7/fL8puhhYEjNHi
P+bhZGIx5F+IxgoeTzULxbNQZOaJFOoM7c6JJKlOP5huL4Wn0oTIsLmI9jcbY/UBhwvH4UCmuR5C
NjEUZTPlznKWnXQCnaub+pnTO6Ii+a148gGRi8dlMqZUjsDZpd6md6z6Kdw1Xueh/smN0O8syqIi
A9nfVwGzUNMQ/RIwECrkdoEHCmX6whnvg0VcTJ77YIFBsGh4QfWk6kE2yUGFsDM8UZe1cAvJT1nm
51bTB0AuJC9zj/aiCTbNEC7CU+41zl8HJLULYfDfcHVIcMqqjppQwwKh68fRm+Y812sTx8hZLdEk
+GetoDN9Bo2OPhzSrnZlQ/XjrLnV4mpXpr0blyhQ0ttdYPSX8GBXEEaYb6wN18DmbbF/sJuUwZbP
+U40NOYYWFqHJ/P8j2C2CZ4rLFANSjMe1FI39P8rfdjfgGBBAiMbtBxMLv627WwGaaBAgLB5odOx
jgrQT4rWIB8c/wYxoOsNKln9k/x6SUIp7TpYNR4Xn3o1KkdbPz+w86aYNu/TJpZH4zIYWNA1OUje
0JrLDlVEkrNcBdcYPz/0RbUUn1Y7j8YNIOREuiqOdTZj1HCpJ++LZ+lJ29UH4qoX5Fl0lOYdlsPj
izdAbWCZLYF1hYU28QkvSpp8NVWtIGt+4kbicbjdct0NeT9baufkjZ1exXtGolu1Duthml/UEsEs
gZxCdBpFzsI+/HkJ/HIWXqJ2JKYKDQIAz0cTVVlMOJa1bFpHcV0Wm5tzUNxqI9piLfoE5x/Nq3l6
HOmzmfzowtEew51KZF8j/vn1zcdqflC5WF0aRtgaEEp2qkiyjUm9sabi6TwE2zyes4kLaFWs0apg
C7rPIzum+6lO7TY8Stk+E00Vv1XkreGidNcmnRVRWEMX4lp560vkNWgRSS+05kel3p83TOT43K55
qqo2myj8IrEG14g1O0PJNFX/+D0ULniEUqFD7wbDV6qvjfxHG/Z2KGStZQNzbo64mFFFDS6hKZuj
4q8g+mlot119k6Ae+7wtAm/jmXLSflIVEmDEUogrRtdUVLjwqRGZcwCDixFpNitDJMMORe7ul3LI
PLM1LhtSJzvSUDSCaTrcoSySyMYus9onQZA7ZRgNe33J0GDeFriFNPXbPp0IbrfQfxtEaepip5E6
IxMwGh5GpEtbqXXl8fzYfDqmv/120IATUO8pqs7vP5sma3Ww1PZO6SUHtslAE7WbPxqpbd2CyNqV
3GkUzMfmellB8lvRSinxeAjIMf+Zd98VKbZJ6Otl4pm4QFSwn/9NG7n4VhkhmSe8o4NDPrqpbgo3
3yl32UVmSzt1X53676IS3s01urKQi28ZFNesgMLCtEhsyyfQETQFYWBz7awguPiWB8RoYgkQsgpd
rXKyGzmzh2Z+qJbpp2D8NvctKywuwGVzroZ1BKzWC3ZMLzRwzYf+rbVW+inax4vGjotvnda2g64C
rEi+ZYmvgW4tbwSDJ8Lgots4h1DkBc2OM+i527WVK8uHOn05P2ybYWc1alx0W5Y+yKMJICS4r9L7
WN3/1vf5gh4LDMJTEeL7QePrwU+5+Xb++9uDpKJbnyqQdOI5iluJZKY8yPj9ONvQ2E5lu+2fzmNs
j9E7BrdQynEmUlYCw1r+MszyUGm94Ay/vTGFw/xjBrdQhoCqxdIBglWVoeMNvJYTNm/GTnaoPe9F
pIGiUePWSkmsPqEh4JBzbKM+zr3i5nhyPz9ugh2bwYVQqQHVaSxjy2HNk20pV7jPV5VvVQdiHKSS
Gqkiez6PKDpOGFwQzRZ5MK0RWXQ8BrdMTCI8ybfmteyhYtrJBXU7gt2bwflFU9My7BvYN2XaoVdK
36TglgwhR1fmhttn5Pt56zajqfZrs21wTrLkqtIHMozrgsxv5eESmiPX6aLuzbTxzkNtu/yvhEs5
qDjoNLMAJQuI9LzEeIh/M7ZRzgFVYlhVoyHZgc3Zxhq2jehFir60bt+N4IK0EetRIrFdwxi+xMuN
RgXzvzkf77GTcgHatDKttViAbjI0p46Zq071rVZLtk4TwQlve8G+m8KF6Vxtg0GVAUWqp7TyG/La
5oJMINxkcS8882Si94qFakkrHJlIr4aJonyI+Lhh2L+iUuLPtogCpw7kXTvRvbLoizMtbe8uCkgE
aFIJfHB7Ma+CIjd/fThJoIlElAoeO0g59LvApQf9/n9rt9yezPcIzE3mOFhBWaoAk+LLRHI783ls
D0H08JV19Y7CzWOQlPky5hQuGe2V+BCagu+ftUIhfCGJtszdqKNX1YmoBKH0o95mXpfte01wy7gZ
+v6ZGuBwhwk6a1XUs7S7dKpPwZHXtbZmHAsZLTe96Gj0iZnn7+3//48a0LhEUpq9lc8RGzXcMC5u
5kbXwZ4xPkP5XbCm2TR/Ou2tDOMSCIgqMjTdwrCuoSh9kJ1MD74PzVNgUci1DscsGQRDKZoyLouk
NFLKvAZiGU3QPI5dWla2aj40ki7Ix9tB/X0YuaBOm6qVSQskvX/sh8OYCoKUyBL299XldphOvVTO
+H68XBfqobFuMty7kq8c+lczxEWFAKQBUQXOUIdKl/G4r+SHNBNsx0SGcLFA09MmIQsg8tT0Q0iJ
kRxSclAFmO/OhwOhZ3PxoMtDnFsUDBnb98mX8TFwY8fY9YfoVnT5KViyfO3IYFVLItcwSk+PrRTa
rHxvpJdEX+wQhLwCw9iSPLOO+NKRCG9SZZAALTr8zWFu3Sl3jccKzYI7EQm0YL7eEsnK8XI5k4J+
xChKBO+F5NosJTdv97R6FljFP3VwgehtG78GSopIgrQzMpL8IFN3uZp+gnx7r+SVt5SNW8nFPher
5bKYc24suQjRTPT/x7LK8DAmXVvgjrOc3LItPFqi7FhY93M+8ypE5iJFjoeWhLATz7ybXljbIcSa
0MEOJ4WgY3RsvnbZ8isyvd1vr8aVpCrunQzgTZrukVC5j6raaUnjLVr60tehY42Df34uBcGQJxWD
dk4xWszEFqKo0m2GGvjzANtbtnebuCASpV1EG5Yiy6n0alU+KQNF2g8FCUtkBxdBFDlM9TqFS5pT
eAyC4sJCvdZvWfJWIrGaHZwV1XZYYEmcnPRgP0nP7SAS3zh/AlbIG9X8CoSVqwQ52+xN1+aJEU+X
Tu7IqHEEBV/ph9fK4bxR2zHDUCEELcuywve7Nnk+WTVaxByF/sRjaTsNjpo+ZlYocIPt+XnHYYFy
ZZfU5H1ZyhNwstKOomu125835F9yyDsCv2WZcK1LCCzRpnwfGXRAhJ+90UxQp5LezZN0yoLCM+LA
s2T1UbZGgTqP8Adw8WkaVTq0E0wkx/JqPA0XoBq8DB26FxdT/IubvBvLRSapiNswUWBsf2SdWsq+
248KeLVZYEKd3R5NM+eHVzR/zI9W8zcp/bQQHcYF8SlPvCZ7Ov/9fzl2vVvE7Wdqc0x1PYRFUWzL
Pi4uv+FZF+RXM9hJFCd1mz/1u/J3fYYLTmGI+jqUTWNHXTmM9QUJxatRDOmh7EHcZMd8/HMCezeR
i1HFbCgRKTGGjdt7WomiBDArOIzz156uYqEWrGBp808pzbCQYAoAF3eZ3Sc/B9xvq+llX4tolkRA
3CkoykEcBRkkXAxqP+s0tQvrZoI4oxTcnfcRgQ9+ukhDX2/Vd8DJyytLP2q9YOP+L/n+1wTx12ZR
khtTgO07Jmhy6VO7a7CGRxc1S7dieQshGhcvZDIvvZQBDQ1ZXneQXfki3kHYwB2u6F5UcClE4yJG
0uhTbeYYvM7tTUfz2aN4Mzvm/ehG++ioEkG2FE0WFzBMVa60QYN1dDnE420jInb91Dj19yb0fbK4
gJFak6FpLNyyvnUFUkTLEeRXdiKUlhG5Nxckop6YDVEBJJcvpNmHptfml7H6pRv8d3O44JBi21dU
NeYHuwx7qJ+pcRgiQbIXpSi+etkMyJSaLCSY6V/VfK8NF+oE5WsweVWXY3VqhmuC+ohIcLTfzlYG
sWSF6R3hfYJLHhW0/aoS15zZy+wwgXL0ge2LvQ5fl44Qb/S+ECfe4Xi6xr7Qkww1dNgJUDBrUTCC
a5kgc7Bf/CmUryC4kCdXEQR/FFhkYTtT54c2SmwteiTJn4ZxVUumh3oeQQZ+O22cw2TpZZWCo4aq
jdoAMznIvv7Uf2PsBepN6/eucQx/zPvsm6hwZ7uiZmUnt6lSzAB8lGAoccI/JlB2t0/mMS/cfoe+
VU+77ftj+1BAnpoKKmyFtnKxsR7NsKMEuIvsjp7qFH74jaKH8ChDuJS4k/rW5iykt9sMWitzuSBJ
krwcoxGwg28ejX2Z2sPzwAQxr/WX/oFpnM3NV+LkCpKLk/UoYW2wEU7ITWQc81BQuS0cSi5OophV
n3UKgPyp9AYXXMunaa++1j96yOdE++mU7RRRabFoHPmQSZOwn1imRpv9hL1oknzpWLkaNi6k6GO/
zEaDc5K+VG4UpgetbO2ibEQRk834mUXHP9zm8YK6rgmWqGCpRhHgVVV54W44EogMEDuDzt58V5fu
+QAmAuWii5YotFLZXehc/NkHpSsrF0b44zyGKCjzvAv6Ils4zMIvDAvCr0N3HE1plzbpfqgqN+6z
HfI32jMip7N0h6Sv2tjtBrCLiMIaC1vnRpgLMaqil5WW43dM/ugth8zVExsEe7gja3bWqyy6Y2Hu
fg6OiyyWlHV4jkVyAM2TIymP7XCbSr5u/CxExV/bW653H+UpGuS0m02DBbHBHyh2+yXoD3sfwlUQ
IUBZp6jCXuQ1XCTRg6nUCrDNOMN0H5KXZPyjEVEGigaPiyV9rAfpXGHwAjVzR3IdRa9L9whxQXsW
XWYKQojKhZB2bqICYk44D/Y7aXoSHtdFo8UFEEKRYRpW8WGa95F+ndO/4vb+/BITmMAzLxBtmLIG
m3xnoJchKFK/dl55dzCe+9BCpUcrzQhO+gkHSr/d5QPqTnv0ADW7mtiW4Hy0PWRogIDIsWl+Umw1
uzIhqoI7trb4S+0PknVVx/75IfuXNfOOwU27rMRS1KcKEv+1dV9BsWHYl4kNMWqXiQwK+x5EJnFe
MEemUU814AafOJbd764TP/KDh8rD5vQSMluvxoPAwm2v+MfCTwKutTxPscVu6QMDe2GmLJd09njT
+zE7vjDB7cyJv3REh/Tn31MHwd2Pe8fGnOUKCjbYgdPLadopaO8gjxoRZEuRadwOlYDqJqctUBaQ
IMz69SAJALYPMCs7uGTRQn0bbMBAgDYFqFPY5eg/hdYi/dnzrvFJflKNQ4l2HaD0rPKN9Ftao63O
ElXQbd97rSxiP2O1q5drUkaDARgN7t7ehp7khDtlx7QGSze9/x/uHdgYfcqApkxx4QveHlPhxjAu
yKRWBRwQOpQW+r4iX2qc6qJ1tWNzVznFo2iVbWaNFSBzm5WJjdXqNGRPAOlyIOMpVvCKmBzK6LIY
RCwImx64guJGsyK6DrIRQBmSI7dXSfRTsHo3dysrAC7JGkUJmay3h3GcS3Sn3U3PrEuWvcKP3yPB
A+xbfdHnqVKh2ktMAvlvbtkuijUnZYTwJF93LuMLSvx68OjDgN1RuZOhz+HhrhIU1f2z5jLJPvTe
oFc3exQqrm0P7Psv4Zb2ojUyOEjgpnN4ahLZVnNRmdz2SjDfIXi/DBV8VAZE642e7MZeBrkK9HKn
N7lbISjWe3L3pdlEKlOIpsrQpvromWgkRGu/PGB3f8uOt/lk5w6U1XeyZ34P3cz5PbhPN7KNNZvp
gusXdEpdKSB/WqBnfYwPBMpX85586QqOJeq/reNL3bNIosUywDpLRXW4GexiOgqudrbd4h2Ccwsz
z6a8qmAR6uqfFrW8DczcFoyaCIPzC3S8VLk0wQzQ5V6pT/Fxym2rAN394hC3cbI/x8QRsbJu70NW
Y8d+1DpmSWCZUsFk4VSlzXhZC8glfv/BWPDo3pJs+fW8kSxsfF7o7+PIxa1smLQYjKKsZmTeZfV1
2kJ6vFfAfiy4uBINJhe/pB6qw1aPwRzMQyQ/VqVgSYkM4U4I5lgaap/AEFUpXDKgGLBLnnu03EN6
7f78mLHFeW7MuK3ilKZ0IOz+XIb+sJ0bs9vE44U8jLa5WA+9Wft6nLmtLLx5Zk79CRh7YAouHwO1
1pyNYVeoAWVvYeZp8Q0/8U1QzdaX7JVKEvaVbk7YCoyzcmnTSiojHCJk6yArhywSjOLmNmf1fS4E
apUijT17mCXLtTantmxAWOwr3v2OwV+ihHNXLGiQw5lb+6lbxz7zkv57pYluujZ9bwXDZUsNsqdl
w96hcN5GfVyBgk2weNvTbXhomaYTa2wP7qLEDZ/Pe6IImIuC6G5UrJy9xtYq1GDCy34o3YI4ciTi
Pd0OSysTuViok3LJc3aBTyavOFA8IJo/swsQKsw+5OWFJPAC5/tEZxlGhaqzJVbqF3FyASKw8wMn
cD7+hgSCFGQY2CE/KV8nbZfhIiHoRG7BxuTzclUtXUOBpolciL+vQnmhN40ylQh50cHcGX7hd4Gr
u70Pjphon3ihX4joqLfNekdk/rJC1NGLoVQsyKrzKaWnuoIKr2gnuu1z7xhcEKqVqgnpAgxTf1GX
0IEWqmNA9kCO3fNztH2BbL0jcRFInkCaOmYsZfiKrzuJb11l34P94JU3TKjT9EAZLkz6oiHkwlI8
VjMtWNJvfkx+eTVdQgjVJZ0LVlXLZhwn0bd+/6XG8ndL+drAkGqJOlU9TsmNZte6r2ah0+qCOpHt
NfVrON+OuCvnmLsINHsRLCOLpxmGo8Kq8zMmQuDCEfiBaBF2HSu5eiTVSQ4P57/Pxv7Mgnq7WV5Z
0GIXW2PRskIXdunUgXiL3TiJjo2fSInfXnhX08HsXOGEWpzGdYyR0k/5X/MRAvKgJA6/BTfVM3qd
8XiY7ZO70Cnv43sR9uchZFXjiBaQqwW3Aa/1UnZZt0zsHDk235fuplIE++bP7v3x+9yaksAfr0Nw
CycBtKXLkeK22bd4sZzzEyVC4RZRrVJDkROgLPRJk9Hrv2smgS9sPCPAEsa8RTRToTLfeZYFqlqj
JwMbZVRlvjBl8+ki+V40djfbTDYU1TSCgL5plUE0TVepTtHT/tEtSKfhHZTAvTvrEKHus7hcElG5
0+foCqtWGNwSalRaGEbbYj8+W/smH/ylyp6UXN2HQ7g/P0kb596PWFxOp0mcj5IMe9RT+dT/gccY
F9oFNnhLW+wpGRmgkKtk071X5nErax6xTUdYZwdR8CTkaLMDIvgUpdvGnnaVM16od79pJZvV1WIu
tSCjXQ7I8Kn31CPqXSCsYXjGaYbiFSjGhEaK3IRPwkvakDQCYJaAAgWKnhO678bv581iWfZjKPw4
d1wWRjN21Eikwc6v7nvbnMmfoTwvdmLmoQ2CDTuZQsGa/iTkoZGPkFzoaAxaGxFldl0qP4rBZlLa
tSN5GY4hIJ7AC5OBkh5QxWFMO9G6EDorF1LIqE8JkbAwWggoyG7mp38yrov0ENj9ITlabi+qHN2o
QfhgMJ+Vm7BM1X7GGI9OetU95J58EbkIMXvsBBgBaOVYr3NoL/fnp1bgP3yezmVZtQodlub6YCvB
a1i9xlS0KtjaPuM/b/v91arIZjqZugLb6O3otZCbSVzNm46Lw1hAxSWIgrDGZ27DjGkqKbCpgXZS
G0w2DmYOIZemIri5/LxF+DhnXIBpomw2hhROGpyY7HZ3oeysI92L0vTGe8BHHC6q1F2Yp2oGg8jR
shkbQuSHaBc2/WpXC+K0IGbyxfk6bTs5Yv4wTX47/VHhdub3HI6LJXSumqm2ACBVrTvkFwEozDRR
icu2FYplIXEiw/E3nnOlyWWdYk9lJI81uOZDoW7p9rr5hcBfckpGkyYawe4w6S2/t8iFZqj2ZIlI
FwWG8JebfVaUUoyg67Tzt6b7o/9CbTBzrXc76MeExTrD06UAgHWfQLEF3R9hjfs4EGKa0BMSNdxt
j5oBORjwWqFQjpv8McNuIy4w+YqmuVmK/lkwR0qlwMW2B+0dhcsdpdZDdD0FyhzcLOkdqC9E2Yls
BrR3BC4/TFY2T6BFR0CrG1dXXgf9ZKX3unpZGLcWaCGhKW7996Mwm6lfmPz1UjaMQ5/PsCpNoS6Z
XuoT2F2sq4T65xfoxkn4IxC/86zReV6zaK2Bb83Jrzr2Pi1Dt7N2pVs98qB/6kaPosDzLzn33T7O
E6tSClUSwz6mdmOZdnHf7CMokh3TB90vbmPXvCq/8C750VaWuVaZqam7bE5ZZA1Su/8rDO3ymLiS
g2MX1ML89AYMuMLrpu3DxGommf+uQCscJqgqAzSDpImKq4b4MfAJWPtkh5UZpkIr2Yx9zr/vQ8vl
D03L+ixhy6712qfcC4+tH+FIiVdQR7TpFqw9lduP9oFC9TivsY3JriSwMYi68ja/bxJTxyu/YUAZ
+uPYzTmViyWAKVNzMvLDkAlqMjcj1Or73O/XoppCxQ0pvW1Vt4oNP1DjXZT0okXGvPnTlKxwuEjY
zyRXaQMca68fK58dhqxHaErZHeSkRLy2W0bhFGxaBk5DVOe5JIZW64Opi3FVQjwZhYpjeTCml/Nh
YxMDc6LjBpLiqY2LGgFKLywQvWMlFVepejU1/ixMVluDxub9HwwuREiFHGkmAQZroFWdFhR0kVvt
jV3hxb7oWVpkEBca5LTMsjFlYJVJoH2hKSj/oqbd59bT7w0dFw8ykie4PAUS+vn9uBqcPAE7dS3i
jt2MO+vhYxav4o6R6kqoRRGuFN7e0As/MW3pih5GX9rlvpW4oiHcRNRkgoY7ZC4FbCYfEaNpBmub
JnW4VI3R6oxHJJTkNHZ+wIWGizLjC1Go25q0NSDnITQo8zalANQtBy1c5qOU3Z2frK0AtEbg3MIa
AyMJRiCQ5nsZX/WLKDKwD/CRYQ3AeUNXpUPZZvCG+IkJJoDd8SfBFClH6jK1QtEb8LY9BoXQLcVV
pMptZapZmk11skDqSHextE8GwUXwZl7X5F8AGttLrbxO75cor0wAqDvFz7181wWOGaHiYfLA5XYo
99lllbjnJ2njBQkvICtQzvGI1U65EgagBkLXESORyE8grvNRguCPe0kwZYIh5NWaQhnMQBFlQ1ho
R7SMn4j83ysQYA9FXY9pWSbOypzXNWne6ZUKe4LZ6+OnrH78yoCtADivS6uADAUFQAPyFfb80VzM
N0xVWsGDm7AFfHPEVmhcJKr7aUoCA2jTkj02mr4viF7YApO2NumaYpgqBswkoIb86HgVSs66NjCQ
UA8dyP4jN3eUXXsQn883g84KiBs7rZ0zSx9MUF/Fd7L2LYx6O4t+CKxhketTWFiB8EMG5tB5VpmT
4YmAguh51G4MJ7pibFdlfyMqs948BaBaCKVBaGIzTb5l3hzmcgwbTJF5ap9YIx3q5nuf/pwcE5Xd
qYsKGOtnIlq4+paVK1Tu6KbOUAruUqB201U6PYDC0jajXWaIKkW3M9MKiAt7rE28TXvmgT+CnYqr
Reuu8oLrv5/PQ9d0BNO3tQVnUiSUmGBzlnk25yxUwHaggj5syJzmkGPfAoqFCj24eEPfidg/Nh3y
HYwn1m8Wsij5DLAq9fvhJFmOJVJg/ZcB/GUQT6uPIqtUmWtgvD1ZXaBOr9iPN39nduO1G7xF8CDy
dgP6aQWsrOJyeyeZTSqXQByP+jH3AhQTEz+wxSrSm9FpBcQFDqvISUsKAFHrfjQmWwOD3Xl3ECFw
EWNs6kWNGVV0Nmk2dIn3EY4z5yFEPsDFi3KKYiMfAKGgw7yPOzuvH0rlj/Mg28l9NVRsPa+Se24a
ndmFiLHzccI9HsKEcadf1i/55eLo/rzXXuWf5yHZwYjzAjA4UIoNBeIS/vsR0VT6IZ4j8OINUN/V
5ruyf0TXAbRkHUkWsG1s3cl/wOKnKcmpKanACk7mjnjoLNcu2Eltlu3qCeW9TnWaajv0RXVyG3P3
AZebO1MiQdEMUByj6GlXY8WO69ssFd3Ebtxef0Dh5q6XwylYanAEsypziLl4MqjR/4eebJE13FEX
d1Z61C/AIbsZ5QCOdRFdGw4ohUF54M0u008Or0UBV2Qcl0impcYrboKpozsWbgdczTPjhFfzGwnr
wyByeQRaH5khKZiq7DJcbBmvVMxBqj1o88Dw4Jg+qO2hOV9651fBVvhd436iadEHKSjGt8n7+4UK
m5u73tdR7NPs2ov/zn6pfIDj99OGRtuggJkT3hclJBSUdciWeqTN0egPv2kbF+j7xBiUymS2gT1i
F+wKf/jeQaZJh9r2+PA/lGCwmHEmplAupsxQoMgkGdYVl7KvOsb3EvXRPTqO20PikWeh02zs5T6M
JhdXsijP5DEGnnzPCt77XeSDygf8ThkK20XMz+xjn40D2wtu3S1s5jgPDVJLaowSMqudeVToMQkF
RR7/EiV/AfAHPHDrNF1eAIDcmjvwSUCnrrmgBxT9TE5le7XvSjfR6Jx3ku119w7KOaRVDEWkMatI
lh9ya74vw8KbB3RXRpogWYugOHesZy1TywBQJq71o/oYx1extesHwf5GME/8cQVFvksy1zK8vj8a
KmJJqwoM2Y6J72PGuV1hajOrcsP9vdF66JzxCyPddVHmBVP6TVUbR62Thzwz//uVKrz9HZbLZkZq
4Ow6w7CqeO0ynckMT7molG47ybyDcMksC2MTT3JYUnP1NHR/NdlRye/Ou9zWpcIHQ7hEJhmWGpYU
hkCk02NdKrRwlCtWooU8dpGKKFFFJnEprBw6qJEFgOujU6Od5uYWkrS/aRIXHAylq0ypBwa7J6EO
q7GIXIJWDepWu//e7MqSyK854gVSkrnv+qAFmNy+TOShEFXsCVYQz/KlDsMSdAa+P5SSB0WhPyXd
EnXki5yAF0FZ+rxqG+bNrRfezZ5sy8/JM7vMArmRr7yenx9B6NG5xNSMcTIkBGDSdJ/PN4l6kMiB
jj/Oo2w6GsS+dIKNNZ5UOL82RsvUgwRxIVAv5OChjR9LTXALuLlrX0FwvtzpZWaEy4LgBnbwAfoN
1fjXQvFibqp2X+/O27M5aiswzqkVox21JIQ93XJV9TdqecrbHRXps2562zsK781NFOA+XQdKZWa3
TZscl7GbBBFbhMFluXHRxxKnUaQecpKGn4H8/fxICWaed2YrzeVizvB90t6lzbehuplF1HsiEzgX
plOotmUEiCzYJcqhCe/Pm7C9IFfzwH7A6ghaYSOsQwaN3VwO7uy1b2VixUV5YN1mohC2ve9eobER
XaHlStOYkwQ0/SSBSW3f7uKT9di6SoM60Oq22okOMltHbFleIXKZrZOsjA4WEAvwD3iRI6Puzo5P
6KZ+CWx2eCpKJ/AEg8pm5dOmcQXKhQQaqFIWsj0dOz5pl4mfOxO6Lg/WDvSMfjU6tSiBb1X8fbCT
CxG4QZXKvkKsKxtb2k8mDouLWx6ni2JfvwyNDfVZtAHAYoitCfuPhPPKxYysGpdBHWHwgh5UVgYT
ubMGKb3ZZ+f84rE2BEtbEKT4AiIKNbZEZY5kjodAihwlvNcgNDqKahk3lzhEdCy8wUFO5635duWw
mtJAJalArYheXczlbax7ERUswW0IXUfrLvSjDb442lC7qsvozPbimheMIHVdYlttui8dNPR3HG6l
x2VNtdiCKcGjetSd2Ot+xh4rr0URMS5Sb95uEu6FS34zgq1guSUvaWocRzPMGx3DbnW78oMby4tj
LMDFQQW4Q/bFF+7BZXmFyS36QLGMSJ+AKZGbTDstpttap0CU+EWWcas8GWZDjg2gaNZey3bZKNi+
iL7PLem6CwpJ1/B9XR3RG3T9f6Rd2XLcuA79IlVpoyS+auvF7T2JHb+osky077u+/h46d9IKrWnO
OPOUGlfpNEgABEHgoK0W9x2OitX3IxFtUOVN73ipRmZBwhoLFaJcAwVsuEwjtd4qbvKpuCn9YqeK
rgFb6r6GVH8/AqJYot1CK3YEKKFnUoyCREXrI3I+93LmJF/QccWGSWuC+yHzQLxLXsNyB6kx11Vm
qYC1qnqvl+19UE7XWhB7rTK/yKVW2HPQ39Gk/fiHS8x2eeVB0jBTYitmS7xffIIxK5JX7JfdTwKW
wDEF/CtbjnEtJ2duYKKexzIBHK0PtNmN9HsPekphv9z2LhqsnUNXwQ7GOXyq9EOVUsBUz70XvLoT
y82fnyyMo8wxftYUJmK2yngV1fwFybt8LSqrfJgA+bOqvHasu/jUHlB64ZaC1LVAOr7wojFHdTay
BjqaHsbkJbiK88NltdjeprMwvBVEdUeKEAg9vUlJYU/BVR3PXtiJMj1b7z6/LRun+NIkgZKHycKq
fsKr5LZBK5bmpY8iRsXNIGC9QZym4xFZHmsNGzQ6i+Z0h8yXPJC9H/sYPCU5I8t1Li+iUCU4Zc/n
YEG1KhBB7G0by3PI3llj2wyv8/lTJ53M2JmNl7Z6x4m9FpQ7XvLBLAMyA1Zrj4X0uelOgSidte2u
zvrBnS1ZKyuDqQMiORhHTHM5aLv+JH6rEyk6d8RYRmwVHVvAWr5W9bu+3zXCZyB2y+I9L4GjQIkM
NVHHzW1SW1ryqCzFzyRJeJUehz2jZYj2+a2IjmfzNkMMlDeCvYhioCrnlhJz1opwZIfLC71llAwl
2EG6yFk8Vhgo0ni2CW8kO6PxqdvMiAcSMbSg/lrWn/DAVee3JN2ZhZDyfWujVoLxLF6g4J/1BIGi
k4xXszN7oIV+Ctx0tMFEjXpmx7gy0M4gushseak1Kuel9DbSZmUB6iKVSHvaKV4R8C+jFfjbTUMm
eN1HbSJVqcqXS3QpniynFHqYHaZTeR/5nc36Rav7d41RZhOhz1iczi8qZp5JOTMtDXzeZB96mPz7
3bBlP7mqdu95P1ijcRqpz7NU1/D2DgL6QLuRRfH1VpC4+j7/kkVohTmYbOXQGfBYzdW3OokEIYUI
gkujhChtqvMJWlDmha8Ghq9UhSvw5CIMTtMso6NhagFDfQEtGKvrLh4DF8/umiNdSzt1H7qiR7lt
Z3FWhDfvVko7FcWr+b4OUQgOlTeAKokxQBTOO0or11qnsgVYhYFTpiZorMI+xeRKzvdl+IWI3NGm
j1jJwznabm7HBBXYSBAXn9X6I8Eca+mTYJ82nfkKgzv6ytEczaEFBmM/X9zWyT92R9UfdpIr4hUW
icMdgWpmyW3XAQp+Nvf1MB4OZkQjm7bWIAokRFicTxjUui9iBVgzBiXouBvnuk2d5AdCF5YxGb8m
qMEVdi2KUDnfsMyBXJnMsGb9WFYvaO0OxdSpAhCe6LohUqhlJrNe3VeeJTTAJX531Y524IcqSlsw
8DxmAbvAaYisS+O8RjEuoV4HwGXhOqu4W0yQJC8gR5L32mdRxL5VcLe2L41zIPVSSnPObrKDz7Ib
2l6WMDdhcsoPjPoM91jTDnJbVOe3FaatvC9fWLp0f++gMlxNC5IqnW7rw2MSoY0Ynbb6Tsx0xQR5
E3ScLVDjHIla1k1T1hBUue29eK/sJSfw08Pi/ZsIW6Q87O8rr0VaGRbIzJ2graa1Ik8aiJfQ5XDZ
rYhgOK8SxOha0Ah0JdGXnTEUdjCBQ199TzJvvVucRwlkgywji9src18ZR8Pcd4r/Z5JwjmSZ5yCR
Xm8kCTmCCMFuUnKMBxEhMluQS0rAeQ4iZUY9saNLGmpbGf8qqsahBSg7RSw1m5e61ZrxfXN5pDdm
wvIJI2Kz8EH14mPqIIHxQ3YZLY6IXUXkNnTObUjVgIZNBZIpis1ae4avg93Z1m17Ao+bcAqAQPF4
fuuxRkA6suhp6IPdoOl3Zpq4eff0R0qhc1dwOrZZmrDLfk0f5Ww3NOiWo3+meDwLk4a+0Dhl+S1C
Zrtp3RpX8EX4WiQI0/i7XGNWiC/YiTU6Mgo67MLPdzNa71BH6sz70keboehoZotzQdX5lrgqLtJy
HgCp74aT8qF8KdFL2aH7fXZpbVfXtWCzRCeJznkJmZWJg2SSFb6/pkQNh3wNvVQCZzIafT5nR0b6
KCrPFSki5zfUpdHmJAOoJHV2QH/kyh3SkZfVUGjLnNfoUPQTajKWEtN9ek/zx5fMN29kDeWYga3a
Q4+mIgGkIF7kr8iFEfYoDwOkirbU1Jv2cmIPjvLajdNItgBNcDbyt+RWpX3YG1jFKcMkgwrZbFaK
Viouovp/cbcTqQrfujJMeTC3LLem3Mr3CZjDWCtivFNubP1x8OSTvP/D6yRf5oTRqhiizKKqPn6q
C3esRCeLQBEJF14MUVSkPbuIVZr1AFaLuzSnN6pVfb28VQJHQtjPWAUWGtFzK2RZ8Wn5FFUzcjSi
UhNmMRf8BuFiiqJWMtK3EMRAbh8PwODca+wSBKSDF0u1HYhYyd8snKKjAsTUKX47lQlfbJJUSRwr
KsgkszLEqLDaDRXb7AQVR2+WjQPhdifP4qSO4yRzlaV5MM3seYlEL6vMvf22bhwEvzOykjQYxZO5
cRL6WXuog8jWg5dhKews3V3WgjdhDIfF7ZGBYfA58loQh4S3TeFbC8K+urKTTAAkEor9faVuUdWO
vQ4H6y7Rx6nbZ+WBqLkdIKidzMi9LJRojzhXjm5AK1iyNHMrNfuMuSAftUJgPG+DJG7dOEfeRq0m
F0wNkoYxPvuBO9hV5Bg2uwXEtyKnI1Bt/uVF6iYkcVuoRKhZtipfa23l6rV3edlEIFzgRzrLwpAR
yFQbrTNgevQ07yJNRCC9uTkq5oXASA0MmeIUoVdJY8pSmLmBBV4T+Sokf10WY1PTVgDc7pO8JstU
MzfQRqdhbm3wqO9GC7mDNgmcGYSBl/G2dWEFyOmCHMam0sxR5qJ6N7xBSsZe9sH3Cg3kPhKowoh5
ewFNVCro6IY3DLaNK0tSzKjOUe6WuYV0rJXH+r8HKUy30W3/NwDnE7pAK2XkgmE+z2gcYtNNQ89w
yTWIbmQfx5IwQ/s2LOIQOZ2Qprg15RSIaWMrFJCvMx6dZScZLoNMfZFBiRaRVxKNaNMQZkCkj1T+
GOj7y0qxaUurNeR0Iia5EZsUm2SBLJVY/tI+FLGgnmRb0X/tE+8UTDJacm6xVUuoMwY3uXpapKtW
i/w+CL3L8myeE2d5+PdYkgyYsFQDCzkCE5WCebevU6JedSSbPDpXuXsZ721g97tK8FMkB3TeZ/UA
QBCbTN9eCQv3rWQnJsj0X19P/WG0s52I/kOkivxwSRI3VtDkwNUeyW2ww8Ofi2aR2/QwvT5g/aEe
mkxPV8bc0L81v5gKTwpBoy/izhBoOs+dgeLINl7YzlWT4hpp5nSN6Cn9bQcFt1mcx2iHbEIZDjB0
UG2HyIgtgVM8KSgtN+9Zh+i8j64LXFgFhflvSws5XM5vdK3UEJrCiq3r7mSieS9RnPlz5UU3jHI+
+UsjjjA98uY+xWFynqOYJl3rmGKqO3bbKHfBvgQLnGyHrujFYvtk0RRVM3X8J/PJzS7Ss6kZSlid
jYsw8TOfCXjbu2zqVgmu+/981WfCrQA5daREDYO8zhEOorEHHB5oOqee/MgG+4DrwBU9nW16yRUc
d5TRxpCwmti/WC6vlxD8c21yWAJJ4Ew2ndcKhlPPqK9AzTRhGfNkn2iIA+a7objRRK8/m5a2guG0
Ma4wMyLOsXgVCVgNYYJ+r3b5dtkximTh1C9QK60ayiJz+wg06bhQpeapNgbUrRwuA4mk4U4wudL6
2WiwaMp8V08Hqfr+R9/n05oyteZ+mCFIVOmJbRV5YbeNJFLoTWvVdMNkzbZvWWitSC761EJspllZ
5Axz6pbV7DR6dKN1ql2G1b7L70pr9Eozd4tA5C3YIr25yq3gWbpk5d4nXFebjACetaj2u2EfHthT
qinYq207OkvJMngrmH6ei5oQFrmTZ/h7p8+vg1wQ0fyDM7IUDCqhr2/3v4Nk+Txo6gBjrX8MLuN1
yR28RHxhnlY8T0GExgc36dCB9akDGmvPB1vxHlUkHhvnyEi/RH5vU9d1hYBjwyBvaf3acNLnQKGp
G0VfMuVzNAnUcNNoV9/njNak5qKatZW6Juql6/Aw5ejELkLbiARtKtvhywqJs1pqlSYmUQBpwJhG
9uY3sHxf7faugU7efo8++stmvKl6Z0DejPNWa82xwNLV+Q+qNW7V3A0i7hDB8vEvEnM6DUaZBClu
dM0pq+yoyk+oMFtaweoJ1IB/iyDTaGRjBFnS9KDSozQITEi0VpyZkpgkatxjc2r6JGMOwISSV+1d
GDrF7ALUWL/hl2uDJE5bFdfrsLoZlatxuSu0x8tbvr1MZwjuOFXnzNCjHBASKvHHvjigzetdBnOG
4I7SPKQloRYgmlb+TKfUljV6AAfvTpO0pz+ThrNNqdTMVEoANaUDWBMftTISmMi2L9PP0nBGmSVZ
HDUxTgF5F5pud2JRo17ZYwuHhhcbX9SyxFbnzalzxnstSF0dB5lEknrMgDfV+b7DHKQ43CXJTWxl
PokFhWPbOv1Ltte6sjXWGOWNXGP5jJRcDVJmj5iV2Kcf/2iTXld4hZKko1zFBChJW97OUWuTJv10
GeIfXCfIglCNrxGLv/npGEeUdZaJWpOjjBoUjOlEc6z5sXcZI0HgTJ8FeNtmdMZjf1/JpMaNHFgR
vIG0n3dt5LA77rJXHlKMGrgfMR1UXE24CUkUi2BiGtg0eUeKsoGkMQY4uFwzg3tSasFuCqhogJoI
hQt6ctAS5bQCCrhyvZI2xyoT0kewb7xR8ZUknCvtMzUuJwuL13rgV3DrXfH1Zyez4kXHibzHHa3Q
uK3Sel2yLAI0mhR3cdVcDVHpDIV+iLpGYE/biwceRvT3Kqohc74iR5NIpvew3Yo8VPRpEnI3bEbE
5BcA7xwKFCOh0A+mFFoOq8+N/PlOaTB3CYVx70uzGaoCUWSLavxrtVFnaSvHEgKfvHUXpKmG/9xh
ym6sKwTuMNJHKw5iFbEBBYMOmyMwiJ6xNj3cCoE7i+I5iUmrQoapjrwhW3b6dNXMole/twW4nCDc
OdRPtDIrCkEaii6gAjnX6ir7wbInqS9Sgk0lW4nEKZmRVLj5hNCBBg7b7Be70EWpmU0DRSsd6sBN
sBxZbFVX3m1U8CybFQHSJC/z6wDdfBdZKCoePAPlZwF1L3vTTYlWcJwaSFoo9XIJuLZso51E4xKH
XqLuLqOwr7zxOpZqMhpahRL+7dealjLWlBg3xSzeGZk99YsnJy9SISjdY3t9CYdJu168UYuVtEpQ
T5Z0kq0XLkz21JXFLVgOnW6WDyjVEizga4H3G0xKWScRyOM0vglShz+yoo5iYPjRxLSKFHPQMx+j
I1xUmx/07y0rvfAL1W8FAet2dLQC5oQN6NygvBTArQc6ArBSYGDqgJJ6Rgw42qJjd9OaV2icXpqh
OidqZ2WuOVBXSZPJbgbND8ZmEER9mxq5AuI0Ej1nQ2cpALLSq1o6moZAR7YEATMt7uJgxQH3Afda
N+mFQfveQP5kvOkM1THjxFYskXsVoXBneWBkRpAHBGZslPfD2D5KAYpH5FTgLrYWay0Mf5zXaHHA
tSJzO+WuXu5G/XDZcDfFUGQVg5QxjQjL9btBDWg5SEYpzF1puunQHwddLvw/g+D8d9nTGLQaEnLg
eAAeDkXhyUTw4LMZoiorMTi/nXWRNUsY0ePWaJp/PSXS62rffitPLCEceKpgW9j3eJ9wxsNgvt+X
LZmjbqlqLJsJJittIO6gedkQ2VLU2CFqXqt73fp6eRk3NeGXiIQfGzVFrTqMCiC7fqda16UhWMPt
72umDB5LaAP/ehpluLwSGuVuTuudbMXHUp4F0aIIgrN8JddDaVRxSsyLM3V3afrh8hJtK/NZBE6Z
EypPySJDBGXyM+R4qsdaVIK3ddDhEPi1SpwyZ2VTBFEGEcZ7Ca8cgy8HRyKKQtjvfKtdZxBOmzEs
SJaNCiBy4w/0g6H+mErfIFd1+mcbwucS5ymyxjbAgsXVTa/faaOgJmjzHWq1XPzrqJyi7U0yADD1
KJnV3NBTJTt70u3qh/7Merilk94KzpetGGGNyXnmFHN7jCDC6rU9uZ3Dp7gFg4dR2suYftaz+VEh
Ir3ePKnXkJyXHswA5GRI/eDpS/Fxzd+r341TelIxF5seEtGlazMiVhRT0QyTYqw6//qF/1MEZg6P
OvkMLnHH0VF27GYs79vSvWxU2xp/BmNGvQq50jI1W62Ga03nQzGBomPyJRBXRqJ8yebD9loqZt0r
oGKKQ8PMIBULdxhRdV6e1CixkRBi1MSKh6bMIbR7y88G77KM2wZ3lpFzTGpADLlmQXI2OFPkzdVH
UtyNw05P3lPksxaSc1FaOoNOg60mGVBCtNemd7nAsyScf9KJ1YMWEDGjAnLYRF6O0fC1TFr/8npt
O9ozCuegkt5Cwa4KlLJNP8aDtg+15Bms7AIYwbbwKfSuoeMc5lgspdspAeqiPlnmbQpqNkXEBChC
4mLGoqnxfhMCKQ5G21B2afGgNQ95+TkvDpeXbjtUUcHFhTZtXUFd5u9qrrf5AvJyqDlYjXAXw3OR
hHoeEN3CfNW9uKmU2eebw2SFx7nDygzkpVuAZ+qO2st2W9SCU2RTG1YInPdTF0UJyIjFizB2Npm/
VdaNbgpOEhEG54XkYGnANIvoJ19UVL6YXplaqGHNXMHusNW4tFrsd6yc0Gx1kh6U8OTGde+hI9yz
Elv6NGFqFjrcUWXzh0vHOR69K+paBSOTmzUHQ7sJ+10samAW7T/ncUhaq41hYHcMOfVbo7jJpEhg
p6LN4ZzOiNEZqVFgcwJkTBZ1cawE8z9FvAMiFM7pSNagKVmErdHMfWN9SORDbn0QbL8Ag88Btqaq
aGOF/WBNJD9ZEwfZjhQnQ4uF5uRuipY2p/nP3V9IcSER+LdP4N8KuhotMWaLBVQwubQ80eAuKwW3
4u2ggU3NQwLfpJSnRQnrvinSpczdJnSLA5vYku6C1mUjdjBsUJCs3Y6Izmh8ZEkjeTCzBGiM2oON
+Fyemj3rUgGh5l50G9tW8V+i8VFmVavS1BAm2nglWX7dC65G22HsShrOhwZ5LC2NWkDBr3XLUT2M
bnHRMDo75Sm7Sfbzvr7Kni+r4rYmnmXinCoMdtJTFTL1w8eRfqqNb8JEyWagvJKKLevK1wXVOCdV
jwpFpd731W5YvknTKR6PQ/gh7gQNPiIsJu4Ka2hIHloTxJEz1gO2r+R7ZbjRA80N2ut2WQR+lfnN
t278vHqcX+2CUDHJq0Z8rpsXI/CHwcUIIfvyHgn1gvOt4RRrZWFAqup58lluOvic7jC26kV+Hl12
vclFB8Y/GBYrezORPNY0DnJuZ1WKQ2waxovt2Phyy10eGCEFWh5d0fybbSU8g3GOve5kuQpNyBfL
ToRHeUO2G+vH5UUUYXBufZJks6pnYJTZUQ+/x82Hoft8GeIfYq5fcvCBJN6Y8fiP4gi3P/ZedsfG
1JpeejJ3P2t0RJu07Y/OcFyIJ5sDSgF0wLXqfTDdDKl3WR7BkvHlGFJqNmoNyinUlOyr/mYqrtpM
EG/9g2qfZeD8T5QjNhkjbEt7ZM8UjBSZ5PZg47UKLZXFUXKNh8tSiVSb7xOlVoRkZA1IfdcdWqdF
JxTmJGs7lsLLajt/T4WOosmWJRsWMfBy8btPqvp5AbFCjiReedCSx0Dbt1RwDm7u1AqC80NJG8Rm
bwAiUHR7RkPUUKNjWDizltnIG3e3guGcQkh6vTaZJL0ZtQ5t5xO6Um+IEX+XZzi+UfLGlrq0FU1i
EonH+QcpKyStsdLczfSTVD2axW4ORba7GZGvZOP8g6pbqVxmkC06EPAm4a758dvkZKyQWTjAUyAP
H/5pJLVQ4Y5zXqvvdfUxRkmsob1cVnMRBuccsFNWRZYsd0PD15qrCMT98afLEJv+57xkr4a2Omyr
mmRtq2LJdPU6qT7pojBZJALnG3SS5k3Z4/v5cjBxf82vJtHsAZEIXGwydgUNA+C4qvSUkKtYlFrY
zjat1ojJuFqjoFZjGmtMdU/RnYyBM6+9avJBwiix5iZ6QLDvi6pRmRleMNPXboEV5mDJuMcmUK9R
Jc5IfKtF1x/BxT/6XkvPl3VAhMW5hKrpiJEN2KM2PyrWpzLbW+oMeqxdP7/Lb2u6BlpTQglmTv++
lCbpOkMhgLIwTEf3yuvxzgB1PiMrCm9FZ+v2KaHrhopcFqjUTE6w1Kj7dKpw+EUn3NBRjYShvof8
NLuIUoRlGkI0zsPlejxFEUPDrUk/UnZrctrEpi+yj1lpYrxNvV9Jx3m7uVAtS6M4Azt38bUYlLTD
VQyeKcueT4wthh5EjT0CRIt7yppUtabyAAnH4WNZH0YRgdGmszhLZHH+bpgDzQhZKK429X5IW9uY
CkdWBAH/9vWWKGidRAUPaoE4JVySwWiyFFl/3XwtGAs9+tD3mCsTXIm3aVOmFRjnnVTUkZYxe2LQ
810y+HOzby3/sv1ubssKgvNPmVmrKI1GpUPZodd9n4kyniIRuMikBd9XllJ8vy6v6uQqke7K9P6y
CP+wJ2g7Z/NHsS3c1ldgZ9VxpsIwI6dA6yJGyeV2+2zu2AwKESGgEI0FEivvqiZL2+ot0CLFrU7p
no1rknuvPChecy16ohOicfomRbNGJBZydf6CqY2Z33xdHmafUUgNIvKI7b06ryOnbn1EKJV1SEbo
51a9qUbwYovmJoowOH0z8rQqrAFhCWmpPRd40H7JpS+XFWJbp89ycDoXpgrNe0yIcbPkoZ/vUllw
Eom+zx0NeWr8/0wPl5cofYwTgU1uX4rAF2pYGFWtoVzidxULhiGLUmb3yiOKuw/ZZ3aTlD9bYNTA
7ONvqS/qnNpWM0MBQa0OG8Jx9zuiMURUIjIreEKfTA4LCvZ0x3o9QldEGLapAfCeuowCWFnjC9MS
pdaTSkN0kiWyPURfMEbTm99V8q2sUDgdIFrx/0ue9rgoOFJ1L7qNOltDjQZeS7O/RPHCpk6s8LgF
JANomxd2j41GaveYLNiGgsyqCIELERapCMO5AYKcPuaVE+t/Xbaa7RhkJQKndXIUBOE4ACA7Lf5w
iI+mJ10rTojxBe+Zl8By0Wc0ysUDKDwIjBDTtlGeZVvEnlwWGUeucUgbV7pf8EYlVHLmK9/ExStI
7pwwmkoPwSifu4ti1z9YkzuSDTep4i5HVlsXuqIxjEzJLgFyR0VTtWjhY7nwju7D8Ee/PHXjPhdV
JQkMii8c1GY5Sk2WqqvrT2l0bNKnOBeladgvvSQJU87VoacbWlObbOlUtFA8UFZ6UDiDo+I8Qvgd
iztvRXvFnRNFS+ti1gFYE1vTPWu2dad1gsN0n6IBwVUx9FbUCr7tdlf6wfmMtLCKuMqxXfpL71FM
X7TBhOYUV9UPxtkIYqrPQkiRmJzbiEMS0mgEpNZ41s70Yy8wvRD8aHZ9aBwkUsQPtSJ14fyImXVm
2rHkQ1XfJ/o+MSu8oX0S+BKBs6KcLymp0Vs1xRGczzZ9REnOPt8ZHwYHLT7YvH/VrH1ZLuTkf1fR
VK6VcayYXOr3ON9HEWZqlY5Arst2oPOv6lXfJ1E9A6R47nSvwmDQ8LjcxDMGCf+re5oIj/Mgc2QZ
fdcCb7YerV28L9zgED015d1PPJGL3Nw2PD6yjncU/qich8zKoZiLFNuWVjddss870fox5XrjR9Cp
QQyVZUJ5X0UktWn6WkWRJh4VFj/P8GzHXheopyy2/p2xo/YnfT9+JaMt4tHbVJAVNufD8MyhRAoB
NqlYr7OFrraBFZeg+V/E5LPp+FdQnPdS4j6ifaGgarfWUNv/ZZZu8+hTWx4uq6NIIs5h9YQM8jgx
GLguu7PwsptgYIrfKB0VRB/bUIyZHEGbhVlAv1uX2Td5j5dxVL4OH/sSQduDOn+7LM328wn6bv7G
4JRdN+pQLzpgNM/klj1zMeq6JAKFre5neHbSHy4DMuf6VhnPeMw5rw61HmT9WkR1lJxNFj2gberL
EDehT/NEOcom2AMk9CEItmw7IUgxfdpSwR+kqZxnnLupU8oaamdlnoqwtMZcLLv4Ojjyc/FFcRiJ
5L+YHr+5fWdUngIZL1NjSS0Uw2sKJuJWh9vCzXdB7w3EZtdkNzpieqeos2DTm6xAOZ2h1CyLZYSo
QyR5ekQe1CoQLeemg1xhcDrTpaUOmhpgjHDFr91UmHc024at+ojFX4T3cdFCcjpTLnOvtT3wau/n
sLhlb1WgZy0ip3cru/DG/Zjb5rteQFZicr6rtsphrhvA5sp9Xjy05IEE+8vWsOmzVhBM8pU11Hqb
0EpmEMu+KjSnNWu3i0enEpWIiJaQ81pKHXWYTw4gjN44ZtHXOFWekAAVHDXbKLhigHcCxw3fcaAW
utrlLUpsJEmzl/ra6O+DgdrvWbMzCBdLJZOKuY2sns/SYMRojG8DD/OtSSgatS6ShvMaYBBqgrYF
UFp906XQ1tMXOrzPlv6WBrXnv2tAXi9ZV8sAyU6Di/hX23dPLPZtQOFsF9eiK/MmaxEbK/dzi0w+
mEJfYW2mJRRBvZcdjDvwAzCjXlFP/9B4P9uPStke96rA7W9edFVZkzUDpc3gjeNsmJKknKIMzhBD
jH1WAZzuJEQfeEtgCcP6PZnvNRxnu5pZosLVMtFbs9xJ6XO3CMqGtnRj/X3295XhEiVvjGbG94Ol
2GeR6SpadN0prXtZ17dCtzUMZ7Y0pomECeHQ9cZXsi99sYtn5AYst5JOy3B/GWzr6FiDcfeivFIK
K0sBhspfuwJrkCV4MRcBcJYb6aNBawxedaUWyYcxPBFLEtiTaF84m6WtlKTofECxL3leUmeR76N3
dQSs1ulNxYlqDWqZMBN6Ub41uI5Evn4oNYe1rcZ+tLu8KwKJ3rSvt7E8txU0LVeIP6iNHS/GlWw1
Ak0TwXBnetDIWTwzhcabYpIrTmscJl3kukUgnBMouwYzXEamYU28J1ZyCsLAGctQoGciGKaHK+PU
LSnvggiyNNZhIsc08hqR3xaoMt/jnZlmjUwTIIzsRxy/wFdf3vWtMHmtY5zhy2OI7mId31/k1s/S
wOk0epcrvZ9Kvd9lsmD3ReJwpt+r8izPGuD6+WVWTrLooVAkDmf5rUlDdQmx8XWAiG30OwmdfBJm
nFgfWl0QhIhk4VwAXm4igqdlkAlYt4Z50kQzP7ZittXW8NziCHGm3miZLNlfk/ppUOhOGx/S/Pmy
BghcP08qrkmBqRfsztJnEeqjNDtYnFZ7quOdBg7ZIP58GU5gMzynuFmPSYGmdpCN0NvUuNPSR9K9
g2lovXCc9ddpkCu5hX5XrX1WjONs/mGMwZOIt2UP959AhuWxODEK1+CQoi8CY2ZZnkiUtxHpAVvR
lZdppzAjtAaaFV7T+bTQ0S7qGz0VNfJtvhOpsoFhqWhLZcN6fwcitTpGiikjRMwc9qiC8aU3MbXZ
rGwcN6KsM9sF/oK+RuMPApxsNZ0WZGxql+XaEpA8SxQDI1ElrzggRDwkIu6Ubd07C/hGMUxlylVA
9sawX+Tx0QRtnVR2/mUV/4cYFO+ploxCC4Uvk2/KZGrCDsko7Vbx832IkSL6Y3kIncQLvHp/GW3b
Df0C46vkra6vMFgBYHH/oJuepb8jOaTK5+9zWjFEpIoCC1oRBndLem8yIqI/FIFThQYNWpWuAcKU
fDW+C97ToL4Wgdv3kep9qLLcU1wm9pTd51lp538KwvZpZabRnEwyXl/RUImRXoXiDNnVJOwx29bg
82ZwviDUwqHNIyQFjSUPnkaS1VcNJhlcW6pwmpBIr7jIIOp1ZSgNtikIa9LnLPzrst6KROFCAdXQ
ojpYoLfT+DTMV0txR0PBRWPbc55Xix19qy3ptcRMmxQQ6uQm09FA8sao5Fcyh8uyiNaKCwVMPLGn
egEFW9S/evOLPvyhR+ELrNSoH0gjQZLhWXXifYvHq/hjh4R6+h1vqQJiApH/4mtukrYllaZCy37W
pcSeDArUXeexKSr6Uy/qDt4O2n5tk8WZf6XRpBl1wIHKbRcFt6hQMfVj0Rtupwmu05tpaPRfaSD8
JaZJ+NYHKe7CEccODAjMOc2hxTxwELA84jnJy7zs+l3pgRUcp4HWgEEaVoUTx5o9qYvsoP9xWfM2
VXwFwGneCMq+WWogjzWER1l56VLpFJLhQU3iD5eRREvHX0dLjUrGYEKW6rlzX9OxLtgv89HODwEe
/aKjJTuXITddxFk4/kraymWaosEIIUIXndSuf1zk3jblSHD8CNaQb4UADW+oN2TEzddabpIAVC+t
+VAa2TWZBQ5pWyADrPLggSYYo/K7Q8qsXu7nCT61knytQqvj/VS+KzhVzhhM2pXTW8wgqFRM6EDw
EbWHn2OqjchWM0d228oW812JhOIcOa2bMJR7CJVJg9uF7XM+1zYdMkFUv71LZ7k4U8qqNM/aDDCF
ipewxtMMEHxiPpBBdu/QOhVctQo1wcvEa11BJRQwjbjXmUpkg2fLNqwvc/Sea9AKhPN5mVQFSlLh
jhLWN4nyZTS82BQo2+ahtILgoh4t1ptlKZkc41WX3Rui55nNfV99n+GvFK0gYBdZZHx/MD/q5qnv
dr2wWI4tw5tLwgqDM5gkLPOko2BICj6qeNliA68kJ5lRZ0D+xagM0YpxpqNMGNkUU2xK2Z+odVP+
qWZxlqKMiqTOoMF15fx7bbgtyCgXUUJHtCucmehVMTc5UyyrOXXkukF3xX8eAonqLnW1KdyZQ9sm
ADMEWyYMAreUK7Jcl5r3R0bIJz+WYM413B6RJiSyXUolPKaHi539Zyjc3SZP89roWqDo+lWZohf8
iyki69g+Ns+rxSc8hjlT9HAARvzDvC0+tKg8wjDVB7BCTl7hvbPdYLU9PI9ebEWhRXB8gUfPaWKU
VrHEcfHUzY50z/qMRTMwNsO3lYCcH9CCEuWluIrgpb3YRyYeuY3Iy0pwynQNrvOGe3nPtqPTFR7n
E+K5SvqU+bXi+Sf5IYaIeIzM8d9wbG4nRVZonE/oszqP8hyrGdT+a1UhKsLz0FuOup8cRfXnoqXk
HMQ4BWqkqgALqw7vcqcc3X6h8XXofFMW5K4Fvo5wfsKsk6qImepb2eLkw2MwPV3eJ4EjIpyXmKY4
LRPGOqehyg/Dr9x2vurJOxrhVE0mKpj6DKrxjTzSYE2DWaPKY9EfCrnDvGc3+e+jnpm/W4FwS4We
pyzWc0bT93+2zcjVcpt+aV8nhZiFIOrd3JkVHLdwVP4fade1XDeuBL+IVQQj+MpwknKW/cLy2mvm
nPn1tyFf76EgLrGrfdKDqthngMEAGMx0x0GZK7ApVZ6l+pqI+PLXF9AZgL9MkthQszGAPV34RlKr
x86c2fPdtAsP6KnI8GQmiLOrfr1A5OJs1eZZWYYMsQP1ZXcTgYlVa17T8DSTh223E1rHnawkGboX
+Yi7uDF66MkbXVbxrt53gRc8Tq52EGmArvr5wjbumFXEbZcoM6ZLr47T4OXNZavstm0SeARl/1+c
tOqmrrM5wvAFw1NuvVTFYfv7q3VLCw/ny/ZNiEHoVQ4A+nTVuuGt5lRO6CbOS/7rqCXepUQmcWHV
DLpkMClGjWj3df5sjfttk0SzwkVSFPvGsa/CC4byeu4j229P3fgZypXlsHGBoTFBSIEaBEy9dVVB
MAYUGKIHM/aJDwfghXdxwSCbtbifJkCEw8Xc3lGIB4agwcuzg98eA+0zd6wzGl+3r+TxUFcG0Org
PjVOc7c38x/pJEjCCGyyuGgQaDRWOx9zk7X3unSIlNPYvDQzyGLLC0nEHCqKBxYXD1BqoGglKwSU
QONKbNZDNh+MH5nm/dLcFlWRCTyPr4IlY1gkSJ6y8M00cOxJhy6rLlqxLKps+IXFhQSCl8cJFY5Q
cLmbHPM1xIIFawg647AnoYD56VPF7Kw6VCUUNK8anxM0mlBGaS+eCY0rOTnFtyW4zcm1WTp+w169
3BycRttLeH3mFpDczGkJyIsbVhdHHpJn1rkEmWoHOqDQdfgnbbqrQ7qA4wI5bRLUc8x4ZzO+9shv
sdSg6UhPs8NUR8VS8Kt+soDjZjAl7ShrEayj+Y9ofKrJY179EIwgW0kfvGSBwX7DYuMw41CRJEaT
3OG0/Ob4vjubTnZUUBQqOryyULQFxoX0Zs7nVk5g0OgjM22eeoi8JJlTpvrFYN6R8nlqBIlq9sUt
RC7I62qXZyOr1xzq+1r/PhaHVi8dmQpOL6KZ4sK83ytGTy2MIpVu0fEKJdKrWRHdE1dBDAJKHjQe
awblAn0Oabg8zQBC+pPcfImG/dAJ3GEdAivYMvAqqSmcN5RSFKErHLt8Oo12VtyT9skaj9sux7z2
w5QYZwzOCagxRpU+AUNtDkZ+qemCHWr1Oq2Db0VFEtU0P1Dfh0Plt705pK6lOENtsyrreCc5UrUj
e3NPd5O4tWzNJp0oCjjPKNE/ENO3RtlDAWyETQ/swtkhMMgEbPujA5FAe/wzdyZR+eSaZy8h2U9a
LNykzaCgytL64Zg4Un9rGXdSGzmldL89XasnvyUQ5xMSLUkjjwDKQke9oXsFh2UoxqlX8m56Zf2B
aEb8XAPYEpX3ElJoM2HPIoxLiSk85z5Om/OJAcZ3lSzkSFzdS5aIXKgoQlUuBgV2Gmj/ig7JSfLm
62GHYrq9+HArmj0uYITWIGezAbDYfLL0G1WTnazy6u5xe/LW1vPSJi5kyAUk/VIKmNa/UmXTznXX
Ii/bGOvrjegm+iXg+VAveO+JQTr3fRD0iHqVq5wUp7HRxuaqsy09yVBgng6ibWTdqjMgt+uPw5AG
ZYkFnieyPWuHpK3sXBSmRCDcXt8GehxoCnZFa2odw68ca7wp0+ftsVuPG2dLuEXc1alE+gEgYZtf
jGp/apPv2wh/49ZnCG75VkaQ96oFCK13Q/+tjXI8yLf15FWXOthnRF0fbJnw4R3vIkQDzSQ6efhd
Sq1jPY5aTI4SvgTyIYtNW1e/5m1ix9Zn1BEWWPxlJBgyzZRmYE3Ry5Ddlt2TPN5uj9/qQoUOEDEN
bLvgl3jv3JOZm5Oe4Vk9j9OTEdyNY72DeqXSClbqqicscLh4J8WT1hsGcNIZ3P7a94YIjijrjrBA
4OLb3JA5IQwBIt8atHNZ9Zbk0BaHZeUfHJZX188CjotwtTHjcB4CrtNerdo11X2nC7Ym0dxw0c2U
tSkcSkCgKKiLn8P4TpkexkakJCIaOb57KpOJrIcSqg8a3OM73A9Zo67kDMN+2gVfZGG+SOALKhdQ
qybt+niCXXMb30cIrBKI87fdWmgTF0OTvs7kTmXe8DPt8G7GBI8Mt4ovf5WOCy+HIpu4cOobJJrG
AXg4RbQuWG+9mlVFYk8vJ2/0VLDDijAFHqiyn7Q4IRltaGppz4pG6lcTYnJlYmcigVuRWVx4AOmx
L9cBMMLp1tR+arLhbE/UuhHWmzIqOK/4XEFZQy5nnnEOCosb0v5Z/Qg/JRWlK2cIbpxQ7FIZNQGE
dsc0S6OT7ql74qj/7MrOJvrD/qAaIOuBgqRG+AZI2s9WP+lYSfONcjJ3Kgh0LIfcFZe/uEVFEtfr
jn7G4xfvZDSa0cfAw22AXXBjF8/DL9V39cR8TlRquTpdCzRu6c55FQWRUuMtCAzvULMdG9OZRH0Y
bwSBG2Oo8ovXrPNqDmETo2vp9v6R7Ktju/+cMC80eX9PFt8qNaY6tAkGAI3mZPfpn52oGn81hC8A
ON+rwLCVDDUAGnQRzbsGTXRRtusGQYWqCIZbpv4AbhtTZk6QNLj9D/eQRXQi6OHFjYjfZjUigKUO
h2F0sH0QuAlGRdWKsUIBT/0adz/bSJDXW/Wwxfe5gwJUR/qgn0p8nzWsUE+DNFBei7YHEQp3WMgV
YwibDChatet+jmDWxo7nScFuePWsvWJH7mCL0qKrSxUkRCalFvbuD03mNNGkrNIgSS6FtgYKjGum
jqgc+8Gd3Ao6rZ/ZIAzFki3kUhRo3XBeEfRF3TRtgU19qBwzeeqLwknHp+0Avno9WqJwE2aFddia
BVCMq8F0u2fjLREbHC3fmz12t/xUVpSJbBHkI0DnxDMlhiABaP0S4zic6F6FOGd5GHbs4sxysJ/J
Q4AjGtIlKIQCNQDnKa0chLXcI+dl9hhEa9+golmjT+W83x5H9h0+5i1xuPOkj+ctxWdSDFGdeEo1
O3o/nFoK3p6J2CQhgheI1Vf9JR53uIzqqk7TDnjy3a9axrq1UY0j7WvEWevHtnFrToIGWFmjlgX/
/8AraKS+3ltZkcBJyC/9SRRkXPSOqqOTHdQzR9E1bSVMmag1h/Q5/B9EJty0lSNF7XYDoR05PAXm
sZdEFq0klt8BcPPVJ0YNia8eouGgk1LwoKLfZ6/ZkW26dBbdbVbi+zswbrJ8I5/ltIM1jYd6lrIH
z2qz72NHc3tWknw57LojyMx26pfteRPgKlzLdK1MhhWMwG31uXQDubD+HGOru9KVpD3WbV3utvFW
wjLSLBZVdGRrIJ/GDSraB+SAmkYMIQ/1AuJtduL7R8UQ8bSsrDUTcoBMAZcSjfINXzHRiJ9mVowi
hgAVyT542YmiuVFsXncZRW9RJrBrzRuJbKBNH8dCVeHH0aIl8EwtdufqLjJAqeBuj9vaPC2/zx3L
EjWcGhVnGRcnT0czKZhBiyvIsD7ohuhE83GKTAXrGDu0qoKplj+bhVqvJxb4DcBc4oXNhY8I/O8L
c95DcHepstH9OAmw/VtFaav5cxQJhmtlJ36PwOZrcXUK1Tqho4FeK3lvIOFLDmhPcrF4sYOIc70f
J/89GLcNF4PcGGaLEcu0DJRigZMnAntW5wT60QakxVmM5YJdUaJ4Qe4NzEl9DIvDOB+m0tv2sFUj
FhDcymSNXtGsAiJKjpH0tY4Eeaj1KVkAcCFOjpQpyxsG8IvllHGThX+0JybKIM7irZuDKAOlcg2B
gJuTJDCTqdFNy9HL4jW3UhxdWsGIfVyTmHam824poFg2+LtFTwOtSCX4GE0CWy4u1DayI/3eV4/b
M/MxmAHH0A2wWgEOU/Del0kEpTK/hntRVDta6uVgPldqY4/ykYg4VFYo5N5h8Z12dd3QrB2A9f+6
KeQ3NDd87lxjV+5Tx7ycDqIe4FXfBiOTocqo+8Mt/r15mWGEnUpb34lHw9GD/djqXpbebY+hCITN
5SIeGLVmlEPZ+46c7JledWkgSfmyjbHu4SBWVnF0BTkHXz9Qpl3ShxT8G9R0WLtnuLOcUreHV8Z2
62PwtvFWbVrAcZfoafDB9lQDLmzRFnNR1MdA+tcVlHCHBQQXqAPwPynD2ACivqPVaycS3VpdQovv
s1W8mJY+CxoS5fh+pfS29k3XZtsnl0YruA2uBQPsnpDuxckUx1POxSjiJ84ise801rVKX7RCdNZm
Q/3+bI+G4gUA515zAQYntCf6jnZl7FldRbIndwZK+Fm9rujCsupnTEYTJxsVIuL8e5XiUzWXphIC
W+7gyR5yNS51lRumvZbup/22l608n7Jm6TMa52boWyvoKAMNlUVMclL2iB3ZVmCTexBVya/oufmU
nCZQFRPk9abKLhWc55nUD6UYCw2Mi6YtJVcyvTHTUxt/37ZuzQGXMJwDTkqnzj16z50iv4Civd1N
py6B/ta/54OBOZBRsDSTCYvx9HNVMQyNQrAd9X32rBkdNow5E80UG5MPXgiBARWeqLDXq/eryZp1
qx8b1XJQhB96OlKTPuS3QBls7mev3kP0SxCBVtfVGZBPTZbThFvYoFiOat0Miad399uzs5InZMP2
l0X8QwJuIkPYM4Am2DUNHuKU6yG+NdXeJv0uaDBX1E6FHciruyA83jRw/kVOgD9uTb0/9b0J59Pu
rBsmPZk5EeQMvOJ7dszxHpz3nvm4beqqIy4gueOXkk++FARwRGjkYp+ljZ0P/RE5n+/z/O8vYWxU
z+ZxfkJScDFXEvyEVO1DYwWB3dK2cgKq2NtGrfvHbyAQLrx3SKTJ2yxjq8sciq9FY36j3eBsQ6wk
HpbGQOniPUYbzDGZIswV3mWmEz21D4EHJYjUi44oE9z596JekLfMwsdldraKC4jZBHUPnGPgHXt1
l51YbpGVEgfomLgbnclljMLmlwlLvBYYuzqe0IhQqSGzkjcWABbbJcmKPjArnM7M5tWXA5tGotKj
tTMFwSGTKpplgY+Ac8PWL/qmYKNJQJxe25Zt2uYuOKUv5pUfuIy0VaxIsGrVApN3x9isA7CcWY5R
JWBmCREjBae/VQQkZlHXiRMLLlHvxy3TI5L1KCZ11MbFG3s5vW47oej77P+LeaGqr5O4w/fbNnQ1
1Pca5pfPIECwA6TzSHe9JfsWCEEbj3k54/I0WQ+j/NiJyuPX7hhM6g9NIAZFiR53QkqNeFAqdKA4
Y3kXFJe18T2Xv3Ty9SAUTGPr8cPqoRb2KNAfIEXOfsnCkkRNx6lktxkfOtlvFOb1IY0PPV5Q4ztR
Rn7VnRdgnDuHGWn6hAJMV++DwbOyH3EsOCKLIDjvrbu0bJSO2VPfVyDiK56HRrDs149gZzP47FJI
JzI3EzDARh2HLnllXOKMKU2KT80lo/aOXMvNPmMZmyEwveJ6yzfZDfEUN3MLvqw+v0mNr5LG2BtF
kuKrh1nGZIRkH+iUcUJ67w9qOkdBYYR4CnKia9lD78wVdYfv0j4/Wa4iOFCsTdYCjK+3yQcrp1kY
+c5cXnWjU8pf5s/cyhj7gg5iHJkS/uCKYuQ4KgmyAg2iWWB5g3HZSE//PhosMbh4E+WtVls6/MGw
im6fDuifMo1Q1Ga76nZIZaL9Q0YSBTzD76dGV8Mk0wrApKqTHtmNdjzEL92OHqfborCbS9UDg1Hs
bhu3OkdnVP5QSQw0kxYMVQXZejw+WzjtDYagqW7ldcRUWAepYcA4sBhzYSjzfV3SKVKQTNeM1QzQ
y+zYgbM+9ESvdOsuvsDiopBPS1rRGljZT+uBdXhn+/yAU+vkosjfFcW8tZPk0jJu1pqRhDSQgRbU
f/jUK2nmyc0x6kXccAKz4CTv3YN2bdvJLMfaB29M8v4x9Vm+o4JfTAc1dwpv2zPWNqmzZSp/1IvD
Qa+6ho2jvhvpHRSzbLW/MqyXIXncRlr3wd/egcTUe9MCXE2DoIZpfqs4xUBcqbLjXHB7WgVB4IPM
tI53D5X9f7ETxmbmF2YAkC7DG0X4bBXPhYggYX2SFiBcZmIwfBrPeJFxuslJntkang/+ZZt5/RuR
m8j51mPGAo9bV2iGLaaWGaVCcwX9LDEKpPC+Ge78S/rACGqng5zZoq1qfTkvYLklFlCaoLsPQWM4
sRKgaq9eZyAjw8OjK6LhZ8GVP8Cwjrjf08avLxnt0gE7U4zNoQjuA1FObN0WS2f86qhq+lCxKaup
mcyNhmTSPn1UXRS7PjBeIh2hqXj5hJ8voDjvILNSd7MBqFxDSgfZN026SjVB5n91wBYgnEtM0ZSQ
tgNI1MX70oqP8tgILpqrN3bIpP01Ztz8Z42pzWoNjF866tCbgtBYJIFHfXBZ2YAf2IPoNkbWIi1i
A5qyodahm3xSx6qtYgbnGvaQyK4qR7IB+0DdGhJNqUfBhgdxTFcsgLK6xpa4XHSqAsT0wVSQMT+O
yAAyjfr2AuXqmk1tlqcPr6oXQxB7VwPJEpS7Q5HaT4owh7FhYdMrxgjJeEqk0Q6vmdjRpwLJEo95
1SI6aq0cgV8IRhpIqbZHcpAg2GunYGKSXQdCx47+Y3strGYSlohcPIas24zHZCCOOybkjDh5NB4Z
ARmE8fbWUS9FTsuGjI8kS0Bu9aHQqlOHCEOq3NE9/RadoqvwZ/AY3NKdxOBEUVJhjrEFyK3EUG2H
3mIO+0slbTwEVwNu99Xg4M+P01PpdBfkOH7vUOGaw422B3gtDizN5dYoGRIzlXyMb64fiPGY97Jo
QNd21CUCF5rNJmwr1ATDvsv0yNLwSIxfVu6IFHWxk9w70VbAxmtjPPnXMgM1dHlWYDylSvGU8oJK
31Hb4ITzt6kSRGrB4JlcmqtEG4JqxoDKygtjum17weT8zfpG5grPVyz7w/mGViaaCSkC2HKYd+Zu
PqCfw6E2C57iF/P1yHkG41whkVQyhJOJd5/pUE2ZLaNFJe8uM1FWdXUvVeUzEOcR0xQZMSj6fUe1
O29Gpi7AQd/cM1IaUeWsAAtHuvcRq+qKPvFTGIUadBddRM5sm9fq3jrVe2F0XF/Jv+3C3fk9Vqwp
SirNmK2UMC4DdLQFIMh0hlcWi7uDKHKsL6wzHPs5i2Ccjyg/RIc5jiTyKYy8qrzTRIqHIghuf8lQ
PYPMIyDC7EsK+eUGBGsitez19Xo2g9tT5rocE63DqBHdt9sf8rgP8RasmYcoEWQchc7AbSY06i1C
JpgzQU36lEOeuM9PDepAmcKKJO+2Q6tg9eoyt5X4OHdbgQHLUCKcHxX0ixq3pHasr9IenGUXIjWl
7fULLev3/tCrmY/3Bbi6hZrJYrZTpdxZ6Gv0RXuyyM+5QDFQSQsTZPDQYo2U9JvEXHDyofh8TI7/
5Ngh8kIuXiAtAapwC4aZff44Dv4fGXmpR8nbni7B8L09ey2WkzGj/t3K4RwddAisKnF0CPBqBqTf
6kEAxX7wxy3qL5d/89MFVJXNJC90GJTWj3KvuHr01MkXqtTvZfqk0ytfmBZY36nOiFysmP0qqKwI
UxZfSp3NSDSzvfSMp2Kw1V/XDiNR8L9tj6cIkosdyCtWFYqyccNI59Y2OtTGx4VIrEwQPN6uIIuR
LMtCsSIDI5ngITJontuwvRy0Y5eEdi+SRBA5CBc9xqRWZpDWY6QgVzl4RvA8G3ZWvmwPmyhqvF1w
Fia1etThOAUY7Urb10f1kOytpxFkEG/3ZoEnst+85YlczKCl5Mv529KSQ9tKnqJq3IWVSGhq9SZ4
3vFRb/Y+NPm5lmg+GzoUR/w0d9Weus1reC27yS7YPXeOYAjZRrtlFRcw6ipOZtVngTcE1y7zdeMy
B1FbgQO08IQhiIb8O4ARtGOpI/eAbRgdb6qLPvajldjaQ3gvu//9lPGh0CSj4WxlwOtOxU9/X+76
Q/hH5RaPOBXuhGcawSp+u70svJGgpkEu3gLHEeq9XnZFDvRHjpchCALigUNtXd3dnj3Bkla4uFG1
Y6QWEuKwnEfuHD+VoFfr+84uyGhP3fM2mMg89v+FedMwVKZaYTBTEFFBbGt6jIQliaIVzXf7WoUZ
qooGEOkQPrLKhejK9MIJInksJ1sJS5FERrFAtjCqoKWltwXwaojJs5K3h/pCh+JR6Gg2cVitBPUq
EaWlCJSLJGo3hjMJMG1GGtopii+jf19ubSLF99cepvBBZEYXFOQjcDPHoxftNVcOOkfp9QPd/Ten
4MKHQnzwybD5ioubUP4WD6JzqGCs+NeUWovKKhsxVhBOlE/sJBqclNvoqJ40FIylXr6vBSaxKd+I
iHzNDk2pJFcTTFJBstEpu2pE5w6uX6AG3x679TwYqqpkwiruP3Sq6amqqiZLKLRuedmdGNk5a7jy
L+fr4pLpJ5ZPIuaG1eGE4JuK6irdUvgKjLI3jCLTDGzM6L1LakjoimoJ/saqMwT7CYsllUOsI9N0
QJAHQ97nRyZWnb6ATXVfUrCxsBJ2SShqL7KLO3BQJfSLsgJop3RHTSt2SdPst6dr1S8WQ8f+v7BL
s2ZztixATPJRGU9ypjq+eghCkTDW+tVrAcSFh0CK/FmrdPaiPODOT2x2YyjABzUdPpcVXWBxgWLO
UboILiB2gmrdGk977SE/qPtfhZ+ih0TRJHHBItZzLfUljGBhXKTjTSLibhZ8n2e/J0UzYehgTJ0H
ThVQWyGC49LqGfA8XBo7TS18oM7DnsgsRSKNxKVoJGwapykEqSyRGdwFxMTRv55KgFDpsqlLR89F
LbLr2+zCDu7gkA5SKk8KZqL+v04APVavv+t9RdMuRGMGL0YNV1EtbtEz4zSn9pXtsrgIuwoBufI/
4b0QDR8XClBsMs9QRUGIK55HQu2i+3M7EKyeuhaDxwWCps1p1RMAxGVT2UOI+5My3fQzXoVIdh01
kcAfRE7HxYO0qorekDB8sfa97i6MsfasTlSjIwLhAgHp6iADidrbqMnqzkBDropHp+2RE3oCFwGa
LDUywlDYMycEyPEoUuM19Ug8+RA7/ZdtOPa1Dzv5eaJ4gnJp9OV2MvGo1k67KARjVjw7g3FRx69z
XjhjjdpinR62Mdk4bWFyEWJK9HrMTVjYyLlbkochd6XuhyKX+9rykuR1G02wJ/HE5V3sS2mUspUl
PwbmBZnKo093oKxwt3EEa4ovpfK7ZMKyAg6lYFO4Vf377e8LlhSv1mYVWjSHOr5fBFcSiexctRX6
0wK1rfKpXgd14RVcfEjrXGuDjPmgM7qzC4p8vAP6B2tf4IItqksUebzOBYtcivKu92EZGH9OiRd9
zWW7+U7euC/02DZEj7qCdaxzwSKckXCcWfTLmnsDdK2ksDVRO4oIg4sVfZcqeArHBqUbRzVx2vw5
KEUdKat5icUscZFCGWuD9BFbR172jT3n1BfzXn4FKaZHRBzBq2X6C5cw+JePogXftoFJitPY1RU3
CL9n+bWqOVr0Rw87reGQZwKXFywp/vG9CZpuAJcEMsP+1dg+laK6TpHnGfwxomqiIuzw62uX7FBw
uU/+NPCUyLpswB8uukmvRyL0zqM+2TJB1/V+j5fQZxV0xoQDOCqOIt3upNBpst62sm/boWJ93M5A
nFkaSagBYis4X3jvo+JSRNu77tzn73NHozwnPpHUGQuoQBOx2819i/4JGqGhsKwkRaTqvBr5cA+T
LZSI6xbfHIkNSvFBtMhcr32NrOzLNIOxctCdqS5sw6KfCeSoIEdlDjHRl8KFh2oODFNKMXpKcFXW
98H0iZowVqH++/tcaJiTKY70Et+vrIdAh0Jpbs/qy7YHrBc6LEC42GCYllQo0oClY9msHDHcNZJN
etdA/QhL2SR/9CL99/XVdMbk7xZqlsZq1I8oJt6haQKtkYoMdghlx5ol4qde1Mi66oULOG45QWMi
wBUaJibK9NLS4GmQ+/tECe8+M5SoRKQEjIGKyatdoYDKV4sR3t541TN7hk2cbjf/vwnkk+/mCzhu
N+xBBtWWE+B0M7Gl6mGcjop0akSvl6sxYgHDeTnVwQSbSfDCrDDu/Rr0NWB3FIzcasBbYHCeHrdo
QClymFJNYGWd4mN7yURm9av0Ww9F89CJv42edvgM3wtye6A2ICaB/hUoyd5HWo0alA4UWSOCRCVR
7J5EroHu0+YTZW9LHDbIi1tb4OOJL2QlaQFU93zFbXoR7/v6NJ0tYYtggYBksh6mDbNEcs38IhS9
Qom+z3lb648aGOjwfdQOD8Op6wQjtB4UFlPB+VnQZSloalDU0ngQkfWQp3Hn6+TtNpM66o9tj1sN
CQswzuGoqiWhDwoeRylbO9Zv/LG25U+lUBYgXGilXYbYyqrkCHS86M8IjZ7bVgjmhBc2qVqQGQeI
Oo6snGJyChRv+/vry/Ivn+J72JXeNFP9rUQMbyCN7pZq5xXxjaIKCvDX7UDABM0IumL5TFDe1kkc
p1gdTf+N1Xrkoj6M9V1OPSNwBx3FH4M5QWuWo+zJjoBEKtkbrn71m8ogEu2qIou4uBKFNCw7ZhF4
+pQ7Rg3IODZry/UP5l5xiwd01AmcYX2yziayn7QIAHU49mGYA7IvJTeqBm8oLG/qkVDxRTSOIuu4
WDPjodgiI0bTz9J72lVo/w6rT/ne2Rwu3pi+KUO6FObklWw6qaztRi023VCdv4Xx/Lrt6Ovh4AzG
xZ400cCnIgHMqO9T7aDg5Kge/hsEF3HqeMBJzsSYoazDzuT8Kqn3UimiHmI/9EPGZOHnXMjp5cy3
EhmGZPUuNqAA7NJ5sK35ivErbhu0/jZxxvqQESoVKWgtWBRB5LsGMz2rPTZu9QZU2fnP5PGfPU6s
v+kvYLnTnFSmLbhpYCI0En/R00Pb/FqLcB3DS/tuQA2hyFK2WjdGlc8M5XlFTckCpNWCy0PDgTXa
V9G+xwsMOyKrt6OoHFgwj3yOSCnypJomtsJA4qDsQ7yhVlZyQoVEHAeCnVcQOPh8EZnUQu7ZgOr5
FxX6jJkOvv8BQnqySI9eZBUXNyY1N8F8B6smKpk53gOjzI5MefbSsEWFZEnqG6mtRA/768FfY1RJ
YM2BjAK3KHwUY7a+iWuhctchUdrsJY98DY6sAQV0x/Z0v70wVoPJGY4v6FLr3kzQH8D6Cu/CcdeD
am/Kj9sYq3O2wOAWQReRQa9jdtqrgtYZgsgDQW0KUvI5cjRNXEjDvvdhBSzwuP1zjMJGSlN2s+4g
oYaGocN0kz4P6FkTt8iJxo/bO/GQ2lWQx0ammd5kaChDorn1Re/FIhBut8zbeJpyGSCp2XsNid2x
iA7gQvC250nke29BdLErd7GKdcsmqvFQugXeUYg3Os2ue5PSs1xJdJNiE7E1Udy2iSouZYKoAUvI
soNO5NFjeeggdFfvjXtRZcT6mX3hFty+Ocq5klQh0BIkdFCDhK6FJ+mbiULT9NS8CJmCV88dCzhu
Dw0MCYrpCQYzBz0w4MC0sFNuQfBsIF3RHMGe6YoIHkR+wsUOnFhnPfVhYYVXNmlP4mPUCuKvyEf4
Sq6s1io1DIDB0iE5Crkk2dEeDZs47X2JGkkzEnjl+jgyqjIUSuDuy01bj5NULrNxVOlTjd6SOXre
dnsRADdRVkfDwWcXE6NzG/W7NIj2x7/xvLMJ3Lyg3D1SkrfrKFRKmeLh4B8aF4+gNnLag22KSAQF
FvFXLdY2mSN9gIr0+boqv36KkwzcNr+nhL9qjaVpxtOAEbNqCQz5IIRt76NRkFBc9TQNLc5oZkX7
BlKWiB6LaGS0Y9aDzQZP7rmNrp5HJmqGbtDvxg1x/onA9N8A6qYJ9k3doHwmO5mkSh8UZPraFAGC
KQkFV41qQ9a+9VSncIcDzd1t3xNicnuVNERDXLOMZuOx1q3Ii65UFMz0eCAPT9VF9Mc23lqE0NDx
99tEbkxBkK3WRQ+42L/yi12vv0rRZ6L6EoN552LedL8dJMMChnKVX7JOWtBSlQf9Sj+BSZraIiqn
1dW1xGM2L/DAc6/GpMS0Nd7oao5+YOIaJjSSil33h+i1Y21pLcG4LWsE/xCkUmHcII9OQEJnTgTj
J5oiLt6ZfiopdQtzNOtWa3YaTcFmL7jfrTaAgh4KtWc6tXTy4fGhG0t1DrG2prseHT/ljuxUF/z8
9yaywBkUOb+nHmq1Pjd6f8HybWeNmftarre48SUnX3e76eEz7n3+PnfSlKcmMkupg1lGCXnHlzGb
wZv4uA3yNw53RuHW7BAoNJECoNSuETrsjE5d+UZFUs6NvcAVniTYouSPSYvJ4vO+cR/lKigLcH5+
mE5vxcwXw5dmlxzZi574FLHu4mfzuPU7hhMdQh9wg7IP8ktdJGu27uDn73PrNc4NGpAcvtfQayPA
NfVJ+0wyczli3CotSZ6bDcEMDbobt39GiuhVSGQDt0gLmvjoKQYA7qCuYo67anhVUtEWKELhTiZy
0JZjzmYiqJ579Tg1p4HebTuzCII7mhiaEjcVAUQJzpJRv5kp3Vc08bZRBC7FH0iypJcM5GNxMM3/
pOq9L9IJEn2fW/eG1HaWn+L7WvBnoV6W1s/t3/832/RfPku5JW8qdQROXgyTfKedhr1/K5d2HUDQ
lXH7y/bwkuvONuTqxKAiSkPFLDh5+PdaDUITWVBglczWiYDFbzj5mQBiddQWEJx70b6RAsj0YKMe
JVuSdadDAnbbChEE516aQeJoqLFdmmgw9TRdk71AGf+9PKepQM/m91jxT7RaLYP8bYYhaad5IAGH
7C1WvDWNQmKh1VC8QOIcTarMNJgsOFp4tG7MHbkAKa+X/mw9VsdW/CHt/tPwaZzbDTgbx5AnwE6j
Iq9QdTtoe4kudIIp0pjJi+MT7vzhSANgVJ6VOhF6z7Vb5RhdhtfGK3vjTvfkx7ZVAtfW2C9aIM6z
IVdRBMTZmtCxMti0ucuET3QiFPb/BcoQZQP12R6gXCEP9Hbhx+Fae4hfEpAYGTfart7joXjbtPWz
wcJBuJ0najtJmmXYFrM2fkeFcsVevjHexCsK4oiSlKLJ4/YhVDHS1gDrp9MV1338Kia9Ezk8FyOU
oU0CqmEBa3tk6J0Uaq5g7953LvHQluaOX7bHjw3Ph6POYvi4eEH9MqhKH/YoaG+e/ZsOz0FGdUd1
wSMeG5cNHP45QGunuK4pW8fJJan2razZDTpyJJSkihQdBFPEKzroGuOaLQBFBukmCfSjXImK+QWu
zqf8/UzyR5oAQoruB9QG9LNNRFugyAwuTFhmJsc6M8NABry5ltPX7ZkXrRw+s29U0ezrAwBaVK2x
PnDJme+HnbGLQac3CuhCmR9tzT8XHEIZBIERYX6G7lH0uCPrWB3rfXfYNko0MVw0CJQpKTQ2aPFU
uHPRgsbTtKtOxFYrWDV86ec4mz6ZUGzqaNQZzUdttBPt3peL/xjcdC4YSNQardpEMAA1vCfZqHSB
EoIOkuZ/wkohcjguFNRG0jYWW6J5chmR50gXFNevn+nOsYav/Ww1fYhmBlCPO8Y8EJ001S6uoFYA
KRubNW6KWFeEkNzxIVQ7Rap1QM43CYVaNSsnMz28F/isJ6LYWUdRaPibZcXu+DohHxWpoMhd53Mu
o4BbPv2ykl7mh0DzmM48FLC8bY9fffHUyBmPTeti26Wkq2Y/Qn44+Gnsq8nWTiX0LVErPB2nHdro
9ygrEIoQsXH7uJzPoNxyLiuVhg2rpZQOdG/uir1yrC59O/bERVirJcNLA7k1rUBhl1GCsi03der+
eYq+jsWNOl7q5S0oM83Jo8K3yPU4craP2+ZNI+okIwZmYUGYqj6mZrRrRffy9QV3BuFWd24qSdxO
AGm6b0N37Kz9tmuIvs8t6P+Rdl1LcuPK8osYQQ/ylabt+BmZ1QtDZkXvPb/+JqS9ag5EdZ0YPU+o
UwUUEiBQlRkzo5vTAHVzLPkUx+cm3F3//W0W/PX/Fz8ylQUfNJOETDfCp+ZlgOT5QCBQi0m8+G6G
REaNEYYoNs58MUFp60W7rRWPd23SUmLEtItfncHAjLGVEVHR2k7UHsMq8gdKWoYMStjZ1aKKgiIB
SqPhuRR9qBA+lFKHC4K/zX+df6xdpkkgCDPT4L3N0yztLG8u/amPHXi/+3JBdRLwr6MrrCCaZ3TL
8t/bdvUxvPspcaDdRp8VXOXHHtXrRmUf//uK91q1iCGph7DC8pyiP5C9Uz3WEscWCkTggaDN1Sbi
5NrXX8blOOh7xfxnGLzrC4kv9GvjJhDBhE7aruLv57ryshTHvtq3rdNmuRM0t1lHhETluMAKKM0a
Q6kHmKKh+ye5H6e7biAwCOYRxZONWiuizOLMMH6wi/fRRByMiGmxhW3dNrKpa1r8fpk9SyGy62sW
prAm8K/PCxWGcBvQDLmVygFgYnaOVXyuUGrzm19FKvrDIbSAamKxtDEY06ivEjw99IGVO4Pef2FR
5GoSRJoVyUn0kDqCba7QFaAQkZw1s6n0AJT3A17Y7rgtdXVoGK7V+BqlDiebA7iCE5huNnHRtUAb
yQ2Lf7X4EdJt1ydoM5dXv8/xVxwg633URRZ+vywelMjXisaZeiKXNxfnCoP/H1YYsI5Mwoi3I+jy
S5I+2ZnkVgz+bXtDedHIp2sqIoHVFti/tGEEtC5+l6q7qkicqCG+xTdXzyoigdTmdmzhCgOMhX1G
RbtlNE5m37XK5+uTs334XuEItCbpYWQkPNl+PO/y12TtLpTwtovSBehy2l745ToilW4CtaVLo8zZ
iHQI0ueheZrj3fXfJyZHvMRICymcY75c03DwrOJ7Umg3akDWzRBhiBcYELbRUm3k8/M8fTRP/JvF
POaSg1IdT9qrh7ZzSL0gvhJ/24IucyXeaFhZmi6pgaFrPLVxuIhqDl2Wxs8+ay7/MiPv7aggBWpI
Ufs+5vwRmfeG6pmDIng3d6X3yj6747egMOPMP1yfPgqS/321klkE3UpNAaTBDlb5KaWEN6mENwSq
SCxVXYwSAPoe5WJeEjlq4RZnYx9iDKt/B8l5k2olFBz/fwcRm17bUre6dv4xjIMn+60bHLXb/63B
djv74ShjcastWSyUjNXMSiQTnxNZC6Nspru5fV8H3vU5IkB+K4+s67yuMoDkTeyVEJbIupv0bTcR
MBX5LxRR6q4ZhwVe2NjYZ8MpYKILieJ8Lx97acfrQOBb41Jln9uH/hWksPOmQcGUKERg0dGCPFa5
D3YTKoRVpDr9zbyd6Zf4hMUlNWplFSXAhvaI57+YtGahpklYSoWR9WWe8GkK/OTY3KBt+Gw8YfU+
qh8NWIhx1/SaqNOgghJWl5KZkGbgn02GipYCbIxGSfA7OUnC7mvbRd8lDGGF7/+/Fji+4fKR/4s4
NzWGwjYctDjBprytDb3dbbvrmidtcq6vps0qfH2VdcIWHGhtMrc5MPTbrIT2pqPtwEvwAOx7h1Vu
CUcYfglLicD+gQlh3qzDURVvqUJs3RyNpW7WfDtRdj8LW9Uj9BYdjhd61Jva9lBe4IQweyWUigJl
3G5jfWFL41rJPSmBSGEIh4s2stkyyA00v9kx7r1x2pVUV8t2hv8KQ7xQiTRbSysVEGX7ZdYeisy/
ng7bB7/L7wufTWlrTrO24PdRbcL9Cy15l0afR0qJgRgp8RZlwMNwr0yA0eXHqjvgIlKviEM5BSEQ
HDqf8e2fY8Kl1jfjDI+aTqUSx4VNDA0t1jBQMzX0Wb8+LixZa3S9CYwIwolj9jm2D6Z6uD4jfB38
duxaYQiEEyZ9n8OhF9UgyY05+iiEc/Tq1Kl3MlWius1tKyhhSRrWqCq9CSj1ke9304cld9QXXIWX
MCocD3lBhLaZbCs8YU3q9aD9NIQtZtMf4DsV9LuEnceISAUKR1iXVjYbfS5hmuAi3zmRbdZuXIbS
+1FLJG+otWx3fcoIPPEjIF4GOxwbzjWqfbJCy5NsnJglBYV91I5HzZn4JTDXOmtbzmvZEVVv7/AB
tUAP1WE44eXoZcrz4/XYtssUL5MmfgaYDZZtxCvtkCQ3vDSh+SBrXnfS9ouL632ncpPbMXciidqo
NqlvBSwsaIhEBJKiIzu5CMmMcyx/6VpCR3dQVuqpH8Id9QVCIfK/r74GmrYPZGnG2BZFctfMi1+3
0/76cBIMIn4PlGUPu2ruiazKA967jbb2pSxAIbqVkeqy/Px4hUnEDwELb06qEiEc87b3uZxn33mx
O6JsQD5AxoVyGqdGT2CTMoQvZMrr8aYetiWqcSpkmSAQCkIgkK4L0yHm3Jgbd7HmRdTsUL8vEAd8
iuNi7DFiY/mvjPaooaQK6jdfyS5JLT542nqcIwgg8NYN0y335QhbktHjAqsmZWyzzUumaePYL3Mb
5tf5bE0RzuTcfHmRv6vlg2SXuN39UFOdqttHO50LaWqoHoOv9GucMJ7jceHW5fPj7A433Dk4dVPb
mVE5wB0/l+fri2ibBFeAwkJVY1hAlNz5u7Gdn48Kco9yKXnHDSdwbRpQPQKbI7kCFDZ+qalHbeLH
sIwdURCuaaNXV14fjgTpbdLDCof/P1YMVKcj5N1hcImy9hc9e2/boxP0VKkCz+LfeGEFIizUTtYg
wV9i9PQfbuPdYUS7V7pricVKjZmwWAvFiELbRixD+DRHp36BD2Dmj435l2MmLNp4KuY8rYEj5agD
VWpuAt9SkljExIjPF5HcJvXID7B5mTgdPMytzilbIq8pEOEwXlWpxBjfHMwez9dFg57sNFW+LeEg
EXOzXSJwyQGb7x2rRGvyURlhh4d7y+861MD7/XBgrVPlznSyUUoyHvQnnarcJBJCNLcM4RY6qPxz
KVYfJ+uljR6C6dxH1Bri6ft7emvoHtLQvAvrydeh2bJS1vWESpzK6mLcRqgv6JV6Nw7dc2Hrp4lS
8dmIyjI12N8yVWYIQUjzdimaOA6T0jMiyC3Vlp/N76L8S08dxCgcISy8ZqVyUQOnR/1SwEpgfZmq
BEI+ObGgCCSxvbBOsy5veyCZdefYrdvILyZcaSjJ9o3Ndj1woj78GCUJOrhjBCSFbohTs41OhOsb
BQUhZLmKjVHqGkAs/Z5ltwblZLKxYF+FIGx8S5JVaTfg91kyOJp8V80FXpuergdBgQib3ZTNo4SJ
Lj29To7WlLttjB7dKvSuw2xRwqtg+P9jRQlBNqdpnAInOSq75Zh5wdF6YS5vK1WdEk+d+78dPp6I
K8TQgJnuoAJxmZ4Lc2/XX0lraioDhL0OXQ96nygpIOzbNnuQqn+vj9rGXvpq0ITVr+Lsk/cmQijH
edcE8gvDvUPdJP4gWT4qn32mqJODQmviE3frzPUKWKCDsk+TNuKLtIKIcPlZdzFfnpw4seEae14Y
3JBXoRtn1zWkqAYvq6nVWJyBuOAS949IB79C5WEJbWzYll8fWCLrRSH4JgzVOjGwtOa28ZrqNC2h
17Sk4QdnAGGzeBWTwBBlO8I9OkZMqK2eHRuX8Awu6T8P5OfQo+7BqGkTG2qVKiwGVL6ikRWVgNCF
/GQsT8259biafjPe1rJDFcVQAynSh2Z142gDES+T5Xya7Xc5+QFArDLRjFark6kpIZ3tMQXXyT+7
dlM/35cfzXvYIu+X0aXUizZ2+VcTJ3BHjYtyaDQhP+IgdOf8FECVoUtcO/8wN8SxbEsT/hWWQCKm
zGDuyIBl3eJCzk1P7Gk6tUf1MEI3+Xrab5U2vsISCMWU4qyPZgxlcgz23Oy5RVW0fqDln6g5Ewhk
0ox8mjIEJS/7JD2QbQvEKUJsCFKDpWVZi0ByyY+D0dHVcx4WThveESNGLGGxYqYbcj3rFh5I5daf
I1dxcggpwiCgPhr/g9MMFZfAGOms6FMeAC5SPnTJS1m8K8pndbKJRCCmR2wJMrouQ8ph4zJa1CXL
msNmojaPIAaxBShS4maMJQQSj5/z6DCkH9AYcX1uKAj+99UGP2fmqOo5cmDWmA9xOKepYr9Jc/86
DDUlAheMqWw2AT9HtCVMt1noFrj2bXvtHgqoRETUtAhUUCzjzIYJg1aVIT444VFCaW384RxmKLYG
YVBm/1Yy2WjyEqm4wgjqXfAoObDB3kl+iHwuf/gRN27oUbSzPYIXTGEE83KSOl2SCq+x9mN/b1qT
w6Z3tkbZa3BS+X27veAIw2eac93EAXAkVBrq+eJoaN8fJM9uVFztHliXwoCNUj38A39fUAVOnQap
bWILqFAL5U1o03mEpYzmoHsbgk4L1TZKDabArFmtBqWK50cvXOKvDeg16JPQaXLdTQZrfz31t1fY
r9DEewnJQNugMiNZjDryUf7qoPPtWAfUXTIFI9xMsC5sysRESJaxm/Jjk52KkaCjPxyNLqEIxCrZ
MkzyUmAojZ+oDvdb5RqIdQELeI+fMivSE217NV8ghe83WZvwscshs0jyTd1wjEEjuGnrrhIbumWq
tmKgjVhUZtPyAkxUgzG0++o47qW7yldO3JC9wjqmulu2A7qA8b+vCLeKg6Yses7p/bvQ9syK1NHZ
/gi4IPBMWSOkdhZOVgSujdA8w4tFldCJMqc+QsHfoyzm/3AcusAJxNRPQ15n/JhnBAPMWPTKL+bq
VA/G7dwXT5HyKYjzoymbz4NEysBRgymQVYvLHtMcEap06LzJC079fvqQu+mN5QRO/JWuX6cABZ4C
Q/WmqgFwaNp7q63PtZkTfPGHVXYZUIGc8qYYLK36kY6qhV4D5WD7jR/dzSWkMzI4G1NbCxGU+OKB
SvZ40hJUZLfFuat9rSLOf9ts+ysgUco/neMYnlcYtCiAv7t2robcCaN98wY94/U6FhX9rcXGtp9j
4NTqoRzPClVZvr01XuIQuKg25ljOOsSRNtUHOITmVe3FS3FgseQtan4K5X4v9RqRD5vErhtollJk
6OBbQjqkcZdEamiDdGds+ai2xItDTHLgJophQElRRlk7TjavSSOUjaHteuxS+Xd2z71ntEP+b/SB
ferx4Vv4OSw9PeV4fWfczLsVJv/7iqhMOakb2UBkpp64labvCtmgLmE2yXCFIZChVhvtMqFEzEtH
zZ9kVGxFlqsaiC+EfLvSH8ph+KdZuq8yCx32Flld+NZdhlUgR5xFR+jUY1jH7kafHybqxocaQpEA
lxSvHRrCs8z4vje4cXxFfOZQmSFQntz2jVxNgND6wsfF80tit77dUBbX2zBweYAuPIZMJAlljrUp
5CfACHenQ1Xu4nT6rJTUHeomF8HZ7/9hhCNMEHcV7MMA0wSLW2enJjibEtx0OiK3qXCE9WQoMGBQ
oRHvSfm91h5Y+bV+Qx8FBuoSirB8krqCNnAHCBNC0Q6zVafVB9kppZjIAGrMhDVkx0VgRwPGbNK+
sepgmqkThTs9IEpFqSET1krRTNEY65yCyhLtNLeqnXqBSbDp5oIxVejW2Wiws1WBTRNrLieTs+lg
H/II3QYU4cggrd++ny4A4hVsJbGWKTorvJ8iVPmeWycNKJ+kSmG2zwkrJPHEH5cNmycgTV9nlxf/
N2dmu1wyWfWkY3RLvjptTtAKUFg7Upo1Opy/ASg3jiGjgG+AsHtXOte3ha16JmhY/poj8QaW9ZAz
TFALjRtfbae+qyC0jjOdayrOAu9qt95Fj+UH+ek66nZwpgKVN93UVFtgUlY0zDYazqQQdqugZ5iW
TqwQoXGu/D05LiAil+qTkZgpIjNhsAZraa+QvU49MPvOKqDZuVBXsFRQQrZbQYfnogx4aq97i/al
lc1TaZN1YJubLFRHf44dDFtfb+RyrtrVqGPsuAYlbD5Qlv+QvJ9gMx751CFs+3tjBSakfTYYNq7E
ACZDC+CHlvaJFYfaul/K2UmyEJZK+0nZXc8OPvt/njiYpr+OMIs7nJlyDORsPUvdR6342MxPUgSD
NOoje5ugbMNQoaOFrxc+patDkQLvMMXKMzztBs+RcRurRJ5Tvy+wrFpFagb1E3yr17eK+WhQd5ab
vw/3XMuC7YOME+vr//8wJLam6Tkulc2PaO/NUu/6TGxfvq0A+H9gNUDcs2ucAwCk3zntaYfSbc6W
5g2omwsc2YnvC53A3I4JKm9o92QWajJeQ87Q4J5L/kjddp/n8DHvZmKH3QbAuUe2dMVkotBk2EpG
Ew2YdDt3Q5RS6m8qGMBN5X8AoqTkUrZtGBu4fzWsd4vq6+Vt0d+0lPHd9pa0ghEGagpLVGB0SC7z
E1x/drxLHt3r3yZX2usHSGQRh6zNg8kKTliV6pQ0i1Typ2N2sO2dwc38JDSKvb+ecpssilIV27Rw
QaSIInNtZBTQua/wfNF3+zELn0ZTdRr4Vf4djLA5oAh6HGwLMH1yHKYv8VfWEZ3EVCDCdmCgljVi
cs3Xpu2E7J1l7dp6JHJ5kyovoyW+KvVjpOdDBZCay9fnKfy/RriPtWicMvCNPNvP14dtO+lWgELS
BZZhGzkrsTrx6A2l0XPudmfd06Emlu/YSFr5EaMoys1VMzRUohbzFKQnvUa/ZeymVUOcFCgQgUaz
sFVbZQGIWqEKNfk61OXeqpa3ENtq6DgvrbjUKCI14Ze6nqzsk6B0rJmqKNtkthUCj3OFkCAHpFEB
Qm2X51gb7qeAej7fvr9dYQhbWjg1+VIXyDj59F/Vg2sVaFuyHF6zW1DVa5uss4ITTopRHXR1biCk
fMz9WvrX0pfdmNyb01t26hWOwAcVSnmXJkRY83zIx6P+BqUZeKH9ojWxCm/IKnnRFawbCGHvi7g9
G023u742iaES2y7Utk5kpeGEk4bOpH7v52EnG19Tk9Q24lT/2wHtEozYdDEuLCtKhkmZHzuP67ME
Ghqh5W9cv0k+DNQDErE8xZYLlmujmkmAS1BpysYFopBnrSJa/ikQgQPQohKquE9H5VKxL5YvSfWQ
BN+uT9A2hAlXUmbZmiH6G5ZF0sJfBRCq9dxVBxkVNtby5TrGNgVcMITlqSV4j20MJEGQvJdGL7Ve
rv/+HzaAC4CwICWji1tU/vKCDGnXeVCIh5ZWvC++8y+QeEfxzfYGd4ET1uVQqlNq8qQeymMaH3G7
Iy0Z3kZfWBATuwA1dMKGbU2WlkUJIhunT7CbMyhVI2L6xcbtKWEjIBCK2dxY4Qk3lAp1KU9BCLtz
acpzOQ4IoV2cqnqePs0VdQDYXvu/JuTH/rDaY4w8CnSzAoTO8Hic+9O5Yo7O/Qj4DiAd33YRgk+B
/1bNj4RcASphgqqJHqtGVh7lEFZm7KyGBjH3VFr/+BBaoUSdkUtRjsmZK1e6bx0UmZznxKnRiQvn
A761pYp/fSlRk8X/voKsooY16QzINj8bg5NH701SHYxP+O9MfRk8gQ4GO9b6sGiR0+6yU114Axyq
c+ebu/SeWqnb288FSiCGxLCUuGA/wokcyXJC63uq34/URkoQglhfHqNENh74WS1SO3hpfpqsg9Xd
6knvzYy5fzdDAiOoRghxK36EL+07NTmn4WdleLwOQZCOWFwuTTqzagkQeSeP3mjnod8MyrvrIMTU
iKXlSdnk2szPbIp2YxenNtsF+QGFuddRqDWkcupYJfRoQPVVMzE1XC6Vt7SbR9Or/P/VJJIaOmHH
VsxIY1aMqOTlfsq/taRYCQXA/76KJ+/stNI7viG4o6+6LdrTgm/Rh/aj+UMZczwsPUEJfzhd/1pE
qsAJU7x0aqtzAof3Cq90ag4oGv3vcD1Q1Qv8166wgyqww1RVLDFkoJXW3ZS8mNG7gJJfIZarKrDC
MpSLlSV8kuZbEw+bpjw6HcofU/O2om7zqDQXzgoM+0QNEWWcFQzUcE4fxv5Wj5tTMh6IRCf2QPFd
I85MKx9tBMXPv7zhLr2Vn398AnuSR/WNEZMkvnEkccTsmp8a6+p9bH2Hu3JH+eNQEMKxwZylOFVq
xJMFqZdGoVNk4W7IMoIgiPWkCfzQRnnWjzYiKZP3keVZ1DccRUDidWhvLEkxcTLt3Txz+IdJVRxt
d9xxS4Tewqs6qfO6md/ooTIthq4nSzRC0ROIRFdtgaFTv7P8SasOWlv6du7ZLflUszlNKyyBj3od
dUaLiYtLfc9foCIwUgQ3PNPpMlTgQB+YC4Z9uJ7rP/aG3zhiBcr/UysSZPzLq0sRYF3Hzf0Q5EXy
EinRdBelanZOg1T9wkw1/qcazfAdgzdx7mhSPhh4BcnbKnS6wgzkAwsmNXJDaE7fxkwZ/qkSSU69
Rmvs+kOkDRaqorOmPSraYu7wWGW8wVHAMldRCEzXLCXUTxLcYw875SM/B8H6zpvwmexaTnPCke9I
HYeoyRKIz+qUuG9ijNs0nMvQic3DQnV6bvLdKiiB78yedfHEEFRjHor+oy0pThD5JbUPUpEIpyBZ
spp2iACTNScjjZzJ9jvy44sAEYVdZkPK51oBiJW0Tt466iL7HR4hr2czhSIQ3YCH0KwLMSl26Cf9
XVfsc5Oo29wkucukiNIulmZEpcIvSPUCb3O5fsZThv+WKDSorjD4+EK59vWSNANbg3kfeLSSdq0M
C5MvIeXBs51aFwiBqhmbJVNtAJFmp1hK3TA4xO2tXb3pase+4AhnuHyqOyuyMFq59CBFL1Gx76gT
9vaZymbQqGEK/BpFVbZSiyRUnaCSrPF+CsBFO+Op3/ELa9vTKKbh/+Pf+fIXmviVHyuzXIa8/7VK
dyaEv5dDc6igJVQ51XdpD99NV6Xem7az+gIp5IMW5hNjvCh00b5N0D8Jhh0Ecq/n3GbROCTtdGaa
lm7aol5VyFhuKhpvKsDFPz/ch/+yWx0K05mbf7mOtRUPkzUbQviGZWiirFDT6LnWDiiRlKdPfXef
8e2N0sShMIQNIbVZnaUzMOLlMI3vp/SgMULcgoIQdgAZIqVFqQFCUryweqdHXksVwGyRzXqkhB2g
lLPMjvAQ6PXmzpahv0Q1BG4DMA1vsVCzYOLlSzoYnV13PIZI9lVV8rPpLbJLEEu8YAjHGmMJ6iXN
gME1QHI/hJ3wTrtlewMFDbXsSBQgFROft9WJBq5iii1FWC54NNfsB1l6w60BmAZv1yi0hp2hsBxT
OY/yWcYxrcW+r2c9KltggUJsM1u6ddYaRWDoJg/HttLxHFtnnv7JhJwm7w6obG/uncFd3OjARRon
it74z4r0hpIqVZVRZymjsO/14OWt3nfMxD49nux7LqIDn8Fn5aR6/PBJlZxvrqALmPiioRdtwpQR
27VuSS9Z2O0iQzUcLWx21wnnD4P5KyrxQYNZ0BZX+fGw82TXDr0hdhQv84aD+rwYTnnDBcDSZ6rj
f3NnWg2m+LChjnVlsga7X3A7+7ofHEMYUgSOChEpNDgSabn5dbRGE/ZaSZqrLrQQ5HyC68+h3HP9
WuXEVWJ4DxVVMkdNnrCsB2WoceXN4cq7Jnnp45uR9HLjFHolG0X5qCEKmWQXwDAN5tfl05J03hKd
9PI+r5+JHNmkDYWhWtYwIIuqCHRumCFE2zNe1fFs7XW3wM6eusOp93hfZQSTzbdl/wVQIPe+t+IB
EqIg9+JhjN1JPWYmkfjbc3SBEFazFk+5Yo6AaLQbU9ll5nl5i8STxVQFzq6Gypgi9u9loNrQLEGH
jTf7KnTLrKN8L+1LHL5Koqh1s1xtjSXs6kZhxwtuGfgXcnnHPZSmE0wwYGnNjkQ2bPLgKiohG9Ql
lRWj4yTv2181LzylLvvE5Wp/2EB/u462mXorMCETAj2RLGYDbIGC7HRfUGVem2mw+n0hDdQhlLKM
qzYkDE5dmqeplpNSNZ+ba/UCIrbmmVpbNHKADWtaOmjRHGT73yHUcRp+lIp318eLiEc0PwjNoLVZ
Cqge6kRBcJekAdSJ9tdBtk/Eq4CEHdgajKod+T7PFVx/bhcwXjnmu3BHacmRWAJ3K5XV1H0NLHXP
u8x4G7xxapDYhfsGH9n1erUF3o7aMVLlFlAMhkzTaTT8QPavDx2Rzzafv9UJrK96bOwjIKTyfm5r
6IG8vw7AF8Rv+8JqagQewDVmPi8KACrVhFVp7Zbq8NHo1F064MDU4XvMyqkLHyoogREGTcPN1oik
i9JPTXycO2LQqKQWSCBvKtZLPAXiqtq10+hben2XwbL6+tBtH0pw4NdQgqnJ2DhfT06Mb7yuHtXi
vw+9BAVRjvKIziQc8ZL9THUjb4a1ghPCGtEBbXSFUngL9P7y9NzLk9OP//5lUALDWelsKEuAoJKb
3me7bIdj69HY/3THpqqmNzPhEpLY4hfr2ZIZEkIys+zWLtu7mlHfMNs7HRQkmarZuNgUH4qsSpXR
VIV+BCjjtbJbVXBhgjbM925639nnaJnc7E2f5StIYVGps8LqxtYLrx8/F91dvtzlzYfr88R/4rd1
u4IQcm9CW3VYLEbh2V3k94axt7pgrySJp0RvOs6toIS8U0rDlhc+gNAsfkyfWieBwNPXbEYhg7rL
d8EdZZy7neiXGRNSMG7jxGgaAGb6N7l4MpuPdf7x+vAREOJTEaxl0V1tYPikbtqNKhdLjHxZJ7pu
ttP7VyCiFBE6Jyt0VgDFUstbtbJ9OaWuBX+8oF1JBPGpKCimHuJuwFD37fvgu+bFvuWhrbp003eR
K3/XdniNhRtG7BqPixtX+GbSW1e/a7xna8fdOCh2p4ZW2IBVCY0ypmQWXqxre1lRb5o5RHeHTNwZ
UWPL/77aGecwnfpBBUxpSedIyc7QUXb/Lkl4pCuIfNCnNluwjOPyWwCZQ+PjTFlUbH9qXhaXJlBF
kvR2ZaGS21Pul53+vcV1Ye4yP4W6vjvsYfFIxPSHTeuSkwJxFMHYTsoAwJw3cbf7yPsalw5qQrzc
S07UhztBU5rAHVCYqFtp4tkZms6i4npSe0q0l6L/5++mSqAMbTaXgc2YqjQPnR4KUlAJkRLqo4mn
7pW1JtaQZ0sZRJHKo3mMP3O5KgmlnMq+86V94ofP0f6vghJfLwr0dU+4+C28gh2KYZdbe2k4/B2E
cDIPEk1fih4QdqzucAXrdlp7gnu9cx1m+9rokuaiKFGnN5XcVcCJ33exM/um296G/8bu0KB5LnDQ
hXGb31OnC2pxiUJFSZ5McqgAdXRZ9iPbrYcKmmnF5/Ihhzc6tXERnCRexwfLbKEEF5yULNN+1oOH
Ml+ICdtcULrCZAsPWgwmDq85qTaswIo03oS4YH80YlcvXubkXYgKPGLK+NT/luwrJIFgzRztyEOA
YH5ol6HAJnXxNMOfgXmN30SmyObgrfAEtlWLppcqvuvX/ujLfuqDcZ++QtHlKeEWTruOoAxOdNfi
E5g3s8smDWzEF9ap05t3QfaPxCqnxtXwG9wfLLYKTeDcOYS9c1YjtN44a8VxHJ8D8pabmi6BaVsG
bY6Wb7v6bXUT7LWD5BcH43H2/pdaY2quBLpNanuCOzYCCvsvffi5UnfXk4//+z/PDfr1Xmf5YOS1
Ak4H8y21a6VfsunMrJ00FbBG/1jDT7qh2oO298Vfc/RbM53WZU2M+3p+oHZ/2h4PTpN5rafjjGt7
KiE+snlKWsHx6VydLeZZbuRBxggmEzwm9Md0TnY9VdR6PcV1WSALVFBrViwjpjz5YFof+wRtiHnp
1JZjde+vz9g2164CEuhCyYzCahYQU3JjP3fHdi/hGDOcTKfFpS9d7U7Ol0AXc4+iw8xAbNLB3Ku+
ctDuWg/c5CY+TASIU9N11oWFizBbQ6MUecfzsYj3eK10tH68adGpKh3/chgFqpgGY8RDGZC4Iv7i
tU7tSqFTwwhrhsiO5KUfrgNeX8m6LNDGYNXt0vLW72SaIidZYA2yNG85qq9SQ2CLsNfDOow4s+Nw
FvSH9A0OPit+1cVKgmKx7bCuOL/aD5HiKHgTpQShiQz4ce24Wq9SPOmFNmFeqhn2puU+mmQPCZDE
X6/PB7Fkf6T9CkcLVVm3GebDzB/0or4fulPYeUM67sqUogc+t7+zrKHAV0vXDSZqm9hhJxkL07CE
rPmhCKCf0fX5GbdzR8lSTmM0egZsuYlzxfZAXkAF4gvjqbdqA6CL8l6eQ182+n2n3hrzx+sD+QdC
ugAJ5KcWS2U3HT4Jwu9chMtA22/o60fFQEkyVtKR4ojtlXTBEwhwLAtFNxsENuewvbxXYuJBeXvH
uPy+QHishOIcqrLwiVPe5dI32d4zqrqVHDOB5+zY7ptERQz644ARy3b2k/4A14o93wSh6U5ZhVJj
JrBd1eNkVHfAS/VnNfK7vx0zgd20rDa7Ocfvj9PiKCicmOSD3ebE7rD9daNfpkYguDRhZQwXXP4R
3/OHuz3T99mHDJ825UO3jz3p2/KP9kLkNz8DXVm9Yu+8gq9qqaiR37lcFC6kKncI1RmgkzqPi6NG
qlvowyFOhwctMb3r4MS8MaFwA6n+3yXx1H5s6i82VRD0h93914gygSXSUQ+zCM7fP6r70/NyCHq/
9dqbwp/PsD6lvgUIUhJrk40wmYw2AlwZjm5n7sfun6xpXK2klE8oID6wK3rPgkJOUv5koE3PSXm0
40Me3PcTsYlQ0yNQRRq1sZRHSI0ubA9aze4y9S0KX7Cx+/+9gwlMERpxosUZn6AhcyIjdy2daDOl
hkrgBrlXlCEOgWCzwFGim1q7Yz1zS5PSkSKIlQkkkfQKVPJkfneUQFnHsqdDKNf/FGFCnO0oHJEl
WG1AhgIBMbgiSF9ZeJoLotbpR+PQFVIQi4MDuSgH00Z+je7gSU7kprOT3YQH4zA5uuF+5e/unVs8
qbi8h7Mq1MGpznpq6YpFXZqV4c6q57wUwXgcaqyZNx2a3MGHB5eAiu8pY3hiXMU64jYzI2ZoiHla
GkeVDjIsXU3KxodYUqJTVaqMujT3mDwtzXe9qp1Dgyo7ouIQuCEulLZSecIP8sNgnuzlfqz313l7
U6VmtWzFEpMpkQ0j4jkILY8BlVux351bvIxjg4cyr1+5AcwEiBMfFZdAFbUKoU28zmEhF/+k8fuo
+L5E74m4iM3QEsiiDqZ8iVpgLPpTOJ/67qZRP5dwJlWHXWQejPTYUpUGVFgCbWhyPFfNgKHMosrN
BnMXYccI5b/NboE15FkpgrYEjDQmOw33pf2gQ1KGOr0SbCvWnOQRS9SKJ98S6k4y3vWt4gz9TdkS
d+jb68hCSSR6gHRFbAjTTTOG7CW/cA5V20nm/kku2CORDdtT8wtEfN0bCyZXpgkKkh+74FSaZ2j+
eKFvu223T0yHKSf+2iG9rZBPv+AKx6KuUEtp/D/Srmy5biOHfhGruJP9yvXeK8mSvEXxC8t2Yu77
zq+f0/JMRLeYi4kS58WlMiE00Gg0GjiHv3bEaC3tVua22p+qUhPp5rGpXqQIudFUdZuy8tM9YYAa
A7axrDlLf9tR/FSEqcQZsbIbYxXQejwpuovTd+gJIczEb2CvD6sXRYSAVxTdMOQRlqt7WlGdBziG
Z/h9sAabj4fJgIK4Pu4E2JmHu80u+dI3PTUqDfLGywQ4uOhBCRdfc/UT9epF+R+34E5QbGOSRX8u
F8kbfOGECa5gWqlYfhzzXpZPiHlToSfA6+PeZoJkiRVWoEWVmyqxB64xF3w779t+/jgVSQC019N1
2x36oGHohqqaAO8S4eBqdVD0QkPjRtc1jmSoblaFyvIYK2+ZhLR2goSlVBtzWOwFbx2YPhh6VM+9
NygCbGxVV4GgZYoYaiZO3aTqV17Zu++ByJCNoGmx74AHRezaw920EyTsWvBsrkq6QJDBTpMSdhTA
3aHP7b7PN9vO52YrY6syYKHAVIwBBzx+ZjpRgThO7XYyhA1rrpYU1RJ0GMtQv7BgOUVBE/lGqAb6
iXkk8zulk7Bhy14u+zaCvObp6Sl9r3itW4YhYgQ47J5DBPU6TgkUvK3Z0A8pK1zBImy2za+Sx8ZK
gusuR3mCsG874PYNygYh9XYXN4HdEnBq/N+/Cqs7KwmJCVPKRMo6fL9YHxJ2zuxLPn1cUky9zsRB
exgF0PeGbWNbBrqrfvW5bp2keZaRdbWziU6amyw7MUwkyuXHt6zYX3LEUkcBtrKGVTzDb36f0Xir
vmk66EURsZ4xlrmmpwzhLFnnjxjH/azHVFvMcWPqToYQAKp02BRthoxJulvWHjQpq7Os93GF2cfK
nRKvUoK4+dhFP64v3nHOvxMsRAZTn0uM9UGwHC7B+Fn3s3vJLRzLQH2K8xyBfIFI8o630Yu9hDix
ZHNuRynsZRW1k8+noRuchXK+4230IkQIDlFsYBUHbrP5A4sbJ4uIZwtKCyEYoC9ntq0aWvQte1zM
3Jsm887WEp+wD88KX+/XF0WEeDDaSSmVC1ekdnjLchIUvyWfVw/EayHFq/Q3IfxFmBAc1lKp14of
3EMwPr+yJ0F0y3v/B0wlUX5AmUiID2Aka6eZ+8GieZ166Sxi6Yjvi9WOMp4MfeOeHVlPG/tgp2+K
1H8tlljKsA2g/3c8LIzj6Bfq4ppWTKhwHEKZwilBFF0TQTznuMlTiV+OK1t3x3hxCgUPff03k8JU
PPbmF0GC4Ust0QqrR/5k56dKrt21e1TznEhyjt3LUjECqWgYYhGB28ZRrvQVBWkQJgGWhZMDt99B
q7Fd8j/qYDxFX9+yd3byhD1q5VnTlRayHvWZi7gMqxPvJ+JzYQlxrB46206UsE0jBQNUbQPVTOAr
psoJs/7hdW0OTWSrHJ/YAKDvq/HrZJjavuaA9vON0T+mKGcNORGaD7V4kSE+lZosL6SR82g17N5Y
vw0zsUrHT0g7AcId2G5GUJ4neGoZAvSrpU4VmGA9cXrPuMRgLpIynzpZj5fN5Nk7uvAVcd66Klo7
3XjngYVC8dRzvox3PQVBduzZmO39nxRh/wAqbin1FlJ+cphyZjXlvY4jFAhhQSwTNbO/WcYXcULo
NK1k3iIJ4vD46yme4lQ58KQnUBMuoeyYmUulvoeB6EU/MZYabRaNtg6BWWs4cyM5IwjWRutOiU7X
vfxvVGO2ovKxWNwhf80ap0bZWhBi4976OXsAk6kbPXAsZs5sVd+zMzWmcazYizghRBiDEdWZAnGG
rjpr98U0egf8HYZM7CxukVfHOMNF0sL7vMqe1d5dwBaM9FmpjmHp7NyBFr0Mx8C6DOFILN+ht+/E
8A2+EzNNhrWMFvaXwb42jVex32aKnYbSRDAQ0AbA480QIyx7fTTz05o9yOXv02y5EWPuUFyi/i3d
UDulBBs1RhbFiQGl5PmLZNzp7ZnZHuF2PL++Zh8hfreaMkyKDnCLPr9wxLAkYK6tONKX7rP8PLBz
Xd5hoN2pJMQLmY1Wa2dwB3PdnAmNLylVg6E8QQgR41b2UZVgFnFW+ku1cai65kPb5sSpdBz5XjQR
gfc0yTJxzEKT9RK/17ztZN9uQE6P3dwDVxGRQRwvG5AzNGaoiiqmXEupRczqoFTZfe/KH2bjXzcL
X/bXXvDyfeEWlqtTy9AcjtmwUvGTAiWFZg4Se3SVVT9VS+k3tvL7dZGHAYi9iBTuXyWbp0nWoZIc
/Tbn37L+fY5OtSGhjoxjB3+RI0QGtTK6NOV4KhyEL0UbfGiedQDi9R+XO7oljjKUECQqUFqwnrND
G1HxbaoUcOm1wfWFO3bwF4WEqDBPs4SEG3OC+jBVTmS+Gys5dcyOsM/hgQSIBkVhmLxmpojUYNaD
1tWonaLrpcxP3bm8TKfqBsefgf8v/BrWEmfFkUvsJIpwDSszQI8lI95JCgBuXW3cnLly9IxIxo5s
tBcj5GJLpUdzKkOxbPssAc9UfrpuIOr7wmbSF9VW1Ywnk9knc/h9Zo/Xv3/kAPvfX9g5stxLksah
Z4YV4JiVclOwPNjUzLsuhkd+MSbsxXA1d0dqjMHDci143h191ZtPZjw4c3vH4jPur0R4ozQSdk02
AxFa0yBKK7azWuWBheueUVD9OZQYYeeAR8Gulo2LSf1ivk0MZ6CKwZQLC8ep2ddAf+BpVW8+jelF
Bplnp4KG4l+6mHCMItnSyowni7X0IK9hWny6bvtjF9YMkOGB4E0WsSrmumdtn/OsgEn+0M13c9dS
kZmSIejQAAujqjn2kFIG5vKkYgzquhLHtnhRQsgEZn2zEnuDgLJPXUsr3GkrHDV+AD8QIekwGcDb
7f/WS0wGGF5j1jHDek1BfMr94sNoABtlxsxzclEyZyHHUI5d+UWgEMOURWNj2kOgBTAR3EjC7TRp
p+Zb6qKD5bPqpF5UX9gf1xeUsJiIzxuByamtuMUSUwpKNb3oy+RdF/GaTkzVTV1WmWwopoGbkGC0
YRpXPAdVpluWoXVvhpu33mWe5KaSY91ZuPp/fr4ve1QL2utn0F8Fi4fP3KrzPAGjzJWST/J2Sie/
7C/S5rHVsXB7jrtLOxLr+cqIzyJNTVcUAMKgFfzXCFtHhp7YVYapLwSLyV/RamzE/1KGuMusNJ2a
BDJGVXYAounFZXUjUdD0rzxD0ESwmhl1wMhLIUXFE3/ZT05FDY+/3mK/ihC3WAMSLhnMhqbbFO7y
3Q5/jvSqSyAHaJ8ieQMI26jCBpv6vM/VCOIGZDxxehpHw4vW94S381TglzNWUIr/fHfGKnGfjEOL
dVsNp8N0SBLYt/K9EXJswTigGJgIK6lC4tDEZTZV6Ml1G2t1FIBYVNQ8ACWB/3ynjxFlkon5QtNd
uhVbtnb7fwyOJqwYt9tOApuUMkVlCzooplN0fmdErjxST7rcutfsImQKTJPsWh4gRb4M59xPPsyY
tqsdMK/4VUjCmVC+JsSBqMz0rF8hzWjRfxao7dmiei/+ZvsAdtFSAItoiS1uIHVg8arAMkbi8Kqw
5tVhd5pH5+f2ofqzXt8enu30Ik9YQXBzLVKzQl7tWx94zRsT1ewTBz4vsVup+zGPYq/t9SJNWEG7
jLZ8lbk0WXeK/MuK4e2sP6uan6ySUxb/9AbBlVNNZiBjVEAxLTihOeZF2eUIDl1iO9tQ4m2XyIiP
7bUTIawfW4qmrlKIwJO42wDxSKsczchcjQVx91QA3BZQZfrmWQrsSZG7ktKF9Wxak5nDDOnah8Ez
L8YpD4sb88OGERHUCM/Xo+Bh0NipKhxRc4yHN6Xn7g/oqFYqHav5fF0CqY9wPq2G2SpxChFDoF90
vw5zt/XqM08l6GLNse+/KCQ22kn1ZJmZDmnK/eQN5xZAeepZ/rAGii8D7vRtp8hOnnBWgd0Er3Ax
5GF4CNByfutGnrQ4G8jVznogn6gJfMJgIrjGJidrtqrwjil5P1kfDOl03Vzct1/t5p0+wjmVS/XS
jBu+L/e3dbWBi2qCTwRyobxpl2mYwLdBLmxo4qwX+AintpFi+LnTr88nMMDlQN0C5trCzz5RYep1
0wEPHDt5wnlfgnNklDJoZikOw58qCIBI4q73yoUHRuDMedeX8tgXQYVog6TXYrIu+EZvKoUF0j0D
Ozn6wvl2ONlSejs+8csJgDR8Qt5hRrOTJ2gYjyxfMgny9JA9gd0H9BP86ZEPq0fvqdcZvm1fOcpO
mOAoZb1GahmbhjsFfLY2D1G0PHUhiZhw6PA7Ofznu6TDmuesVXUoZTiTx9GfzAf9Y4ORORf9CEER
TppjUci5h0nBTqZwxujFpHURGC7dzPq2oVAZl+e2oHATeBx/tYCWYnK3VCxdfFvtEyUelZgZbt+9
L5JbNvyJ65djfa3Xjdhqh6Z6kSS+sBb5kFsaJhJcNeSEF2W4he0ZZMrEWUIoJA6kaqlZmOUAMbFW
R2G0qd/wIIC3T7vWLoMqyU4x5Z+uu/yhoSxDBlgvzIEE61fnYMwY8qKCoeriXG3vu/IiTR+vizgM
iDsRwgnZJVmWSHgydEvVCBbrS5pWoWXoDgARCTMdx4udKOGkrCaGsm8EUfHqgBUW2Jdu5iXe4JTd
6ecB1pNRkW/T11741wqKj6wjUNxVG2+iyLa7c106LabkB4cZjhJy7p/11P1jjmDu8C9aiu8pWavU
doaJEPD33lj1u5G6QBwGjN33hShYlVPWsAw+MRsf4/wTo+7br9vmBAWEyFesW7Mt4Ah0J3DDoke8
DPPZ7YA8NoS9TJKoHudPO32EAGh0lVWUCfSJ7tJ3RoA2D28M0o8agH/peQHKB8W7ihXPdr1x5ZR7
PK49d8BbfszhmHg2w7yemA87PpZ36gnJdr+16HaOoV7bOdUtiN31C4dkrU4AHS4cxVW99USzYB5e
MndShcCRrJiv7LmT9P6CUwU9SGfM+wY1bv468ZJMGlCIIGm5VqMqweGH2G/OOs5l82ObB+WZo9bI
CJBEl+BxHH7Z0kIYsSotU4ocusXWU7V87vunCOFKmtwp0v3rwZFyF3FIpy7BvrvydTS/zD+e3QWc
Pfmt/r0+A8AzNAl5x8HY1hnIBZiuiI0aCWuneumRdETLvdLdbXipyluv1wiUvL/Z4i9yBKec8mKe
kdQjhuhBdW6CFJM6qXXmHKlNaPfOm1bxRZzgjXaerUtVQNxYeBlaQnw8LoQABkjPJriZOTr7m8pR
QLn/30IKPmnXE0YyR0hMys5w4qnqnWH5Sqh1mI/uhAiOWGZaPww8RVRaL/qSv9ORANuebp7kgHf5
UqnicTLwl05iFbkHd2rSlBAnY7S+ln/09icjol5OKCFCTl8ws550nmOz7qnWFSeZ3ytzSCzc8RH2
oolwhJm9msnqBE2K1NFRdz8XaMHtf89+lLcKmFpzz/qdaoyl9BIPtXpcZX2FyDZ60Gxc+QC9QTGc
ErvXEE6yUpniom+xdiAiDTrAomRaAq7z/kFrZyJQUCvI1d3dGmRb/a/rRcrdXP5ebU+EiY7zphcT
CRFiUbKVdXhvxAGSfeTYYLU7Of3vi8sBSK2MTAOOg/qLPCFESO24xIxfg9plcdsMzfKtP6iW3+vn
tacCEiVMiA6WGUVJvECYZMenNblkGXO3KtzKc7MQlwbK74QYUbWJlI54jnLT+ns+vl9l06mot+e/
OaX+WjyTz63tvCHO1CLtcghpMNbHr0D84s8rohyLjL74EzqJlQ15GeSqryCOTTe94c3rg02NTVMi
hAjRSlm5VdxCHe6MU+QMLHZrsneacHJTCApbOUWxDihf17wb/fiknErX9OLz6G0+x7Si+iKJTWsK
8WG1lSFC6QlmMt7rqEWm1iOxa4kTSRwSrPShH0ecia41uEPv84IdP5Lq/mKF9YNKVusoMwlRwqrL
pJG546nyo6KjUfFHk/uETpSRhMiAu/3MKgzRuxylUPVTP/KiwHhmbs05TBxRf6dUEmLDAlRBG3yB
COI6otzo21PlKhMhhNyxQlhYSqSwMc9PANkwr26FtBmUtF6Gv6GIi1fHJiTLdYRm4kyXZv+vfsFU
rCW756yxwDoD86GHetPoJSf5pJcOldP+zf3gr+gkjnrVuQ78lRUGrFfg/GEYCk/uyW/alwlUzys5
CUwtrQhkIyeWnXUzxPGlde3LfJcEccgKPjTpyaf+Jv3tuocSp4kIZTPqql6mFmy5qSpgU26U1nJs
832fBz2e9q7LomwohBB9YZma8g1X9rmPorOjZO39BjTt62KOb62M4T1PR3+1ZgiREbw1eavNuCan
P7YgPRm/Vd8wUlA/o5nwG2tRB1R0PFRtJ1JQbZW6IUs2XCPzMkyRs1tnZfSuq8U/8aoYtBPBf4Xd
ORmZWTsOvNYlAxu5694PA3E1Pb5Y7SQIAbGtszbTJKxbNHnc15MP1uagvMCxX/STTJW3KIWE2JhN
WDW9h6/P4KGbWeGwN1WzdgoJ4bBJMcq41liyKdEdUN85qepeNwoPddeMIoTCskn1WcmwZPZ6L5md
01a1Oy+YB8YQU13eTvq7NqOyW2LdxIQpyqZRYhFkSpVTnVW/vbOC9II78DlCzQuVJ/mGur0dh8GX
lRSzJiky+7gvYatMc/ljSXRuMnA0Fe/QCw+OV5koy3DDXFlWU8ig+ixCK0MDw0VKWI3BvPWXNT4D
cfU2G4JcJw40akGFeLGoVazHA5TrCxDX9g9N5V/3EmpnicmT1cpN10zQp7pVggaD8NOlPqscp5js
iCcikZhF1QMeCBneZNw2wbBMc5Nqk98lfxIKHd4Wd/4ghAoznf5bGIw/T97m4Z7tRLgIS9hpoMgD
Z7KLO+p4Q4HoUJYSQsYc63na8gJop0BUp7rNQhwelAQhZOhjKTc9X75p+a0q/5hmIsulzCMEjCkf
eytdoUE7Ab4kTh70NXUK6x/3wvMy+It9xHQp7pWSGSnU2OThBtA2zrQwsBpZJAkZ34lXduqr/IjF
yWCuz+72fHlLgjFztsLbgBxWoCcIWIPXXY/wPDFDSrthbAAVhFuCfZ+tt1H/ezV+XfV/jK4lLKAQ
E9rNiFeVL+Dc4Ql8cY1YdUb9dF0Xwhks7oy7I12vKsDG8QNXb79VGEkvfkwUvhrhzxb/FXYiqsIe
9bmDHs32YMefy5pQ4Thj3XmaEAmqeG6UrkbwXMMtABxwyHzlXR/A/n4HnkzqZCDlCSFgReeyHA1Q
qBjd7IFfAtBApX0Z/PwB9ebgbf1hO/2EgNCszSbXPLPjN7jtlqPCxqH0iT8o2TFZSaJyV0uMD1Ft
DRN37wInxXQGwRaqIdGp/45s2dX8+VRR6TJX4MoOFh8ZNXTAzW0BA451jYn1yjVMlCzqE4bFAhCs
1uQDPuGS4hvj2ulKpPP8xR6ycNoURzMpgA7KS0SQvwwc4bmUQimJXapzfsq80p0fhosc+xNQBROf
6u8gwpII+GekRlbFBZSyLN3NBr8a/rRb5tkm1f5ACRJiRsp6q5cGCFrkxJ1QUrALB2hK8z9GMPw1
AIpvjawp9bTkb8+6EupK6yxjTRy1VFJpC6GjT4tkNiyoMl6KM28HG058IyuoX9GPKkSsFSH/DNWO
zZEf7IN626RBr7/PKMIXaicJoaLastrcNjidCuzjSceFBk9gZTo7q/FNMwIUU6kV5KfQtb0rRIuq
ipjR4QbsTt/NR95MyqOFDEQvvEz9PzQEVHgSnxSrkslpz8OTcT/7oGYM4kf7ASd+eu7PeAv5VA6O
/P5fHZIi56RVR+NcYcTExdyVV1hFWJeB1hfedSlEUGI8z9mdk3ZnFFrbQ7G5/zba94VBmYp/4Iqp
RCYWRe7s7DnqDXi05GOx0S0upM+NUt58aqg06Xhe5OXcEtkmZ4mxOm3gjM33oXDlznniL5cgHfTi
7pSmzv8H4ULsMpGAUjbqZhn4RWdUHpPWr61zPQfXLUXFdiaEjbwzI23ippIf9b+cPkIXMHDFCp+d
qRogpZOQcfRNnWPwGCsZV+8k62RHX9B6eV0nyvuEyNHkADhQeRuJFl2U5oNBRSbqAsqEQCEDZ4XF
MtZMDzm4ZR2af8S3FmqK6wkl4uvKHK2XIRvM1oFSp8i2IGtqNKOIQKzolgiDShyueGYpydcCQooY
ierczFUWyYjnQLyoe0dtnQS12cXNP5a3eqCe+t/Ke7IMfWSonW5iMGpTjOYlK3RrnqanqHN05J+Z
l7t2FPQe7waIMpdCvT8MunuhQmzKZLNrKgyGueqdelG8+a5Fm7busEf236l6EvryKFjtJQq3n80c
pnlqoCbrfD3kBf7Yl9Bxf2Jh4aeBRFQeKVvyVd8FX21OAIFZKNhh8mnAnU66pEb4r5xSDExdzliu
tRDRDkFqYrbZndXTdRGknYTAFKuGlscTVk0P41PhpY+Sa/jp+b/1kDvbpy5DRwnH3kxCZFrNbMhM
A0plgLmfHo3i0Sy/Geiz1AMl/0xoR/mEEKN0PUUA0SFsChBC0POwjqfeA0Y3wJOsh00mwjz/3cXz
cq+bEEUU4G/UWfbsgsltHD319ri4nZzc9zI7LezpunbXPVARGaRm2xx0HQZ09a12zBkqztjjGQUf
enh2vWiliPihkmLkIE2BnN7nrHacvXFGX4LtKH6D2zL1unOYYu/lCaGjkep+GjMYrQe+1pY4sZ+7
yWfOcN25EYiCCKACahmFuFFqy6gPBV/G5d6yHmf1Nn1TwWGvkhAsVPA4KZsFGdu9Urj8lZi3Y0mA
efyOjoGwIqGOKKX4z3fRSe2MSq/41W5WaqfabmcMCeaqf90BSUsJwaNXpiTNe6jF2yB+YqEpX0ye
pgHb+C2DKvs1FALHrA2sXGsIY81H1lpuE/9jlgRcH/cShGhhjdqoLAoczx4sJzMbZ7BcXA6uLxpl
GSFGWElUZfYGIcV4k0rnjqNREbQS1I4V+/OTWgJ73YilMu+mp/YrP/Dtc9Y9Z+7De7pR7nqGoTxn
cntvS9cskhJ4W6qvnr4O7lIQrkas2rMn7iQUidV0Go+sSvGFVaAK/VQuf1w3DLlqQiBIdKsdGT8K
i3Pao1W+QCN26tr35R9wZ69wqfdXvjv+/rRQno/mnU4gUrLHpoU8S/0cGR/a5UMHtIGGSCJItfjS
7sTMxlSMOReT3VqgqhjD+FKiI58zulaXN4Dm/LqJnu94O3HDWCXRhFkXt8zP6/Kue1P1frdLxUH7
catY1Oe8fsDPdNwOtXfymZN+8IsBzdnJrX7NSkJQGGMZ43EYFkGClAMaKkVO2eChNJx8zZdvzHcK
5Ya84fOaQCFAKENpxwZ39eyM4/ZzHxa9C16gFMdtF84k6B+hnziKH29JsjEw/rodGMTyE7CNm2A6
yfc8A+xH5/9oizlMyjimuqyqGugRhEBuY/RmlkfM9w7B8hSfxlArHcOvAFEG2pHfqHvBYeTYSRPs
l1jt0tkmpOlV7MjqzWb2rlpSoDfHu2wnRrBapuPEVSaISX/EX5kGXkMwNIfyueIA/PYp8ann7cPo
8ZdATcz+LN4kUOQQuKBhj+luEtUOxumdwu6IE+v4mN+JElqUVWmZ8yWGKHaqQW+Nkp30DjMcE+a/
ATJGojWQ8oQEUMo0hU1xDigNJIB8h2e/Gf7/WHlNqjeVFCfE/WWxpbVkmLitngbvJ2ye6fXfFzRG
062chKNospAKtlYaKdKGxcRkynppMAsAyr7M6QPYrnr3/yBxkQoKJ0ATMzlJIohU78Yf3YQutMzr
QJw7elGH7JMa2yPlCWlhPeHCgBEE001uR384ayfznAJPT8PjauqR5Y3DALbzTiGcqItRJ8CEg3cC
mqAK2jDygNYTlA8cOCf2tDftBk3TLZVTVMsiZ0i7aQmbZT5+joCp8hHcTxjBxWhbEwKV6PfrSclh
9NoJE7wF7GNpL5sQJnVPln42GVgPqAThMJLsZAjuEW2RaSRcoU5zVeTV9fPEFG8aND3tS1Lgqd8r
z/z0oWLYsafsRAueMjVbzAY+XG8+KgHW8pK72qMVYooE0ARUTZTSU3CUdWmXWeEoDIn9qQd0L6pv
Y9q4ak4VE7lRXp3gO62EI0cumqQcML3qTsZ5jO5VigKNXDbhsNkaUPAULQTod5MXn/pQf+j8zf05
dU4doPy3vaKNLvS6J3W+5KMloQqFG9GEp65+drPsw8Iap9CYg8nV6y7PzfBanslkG8x7gI8ST5tR
Gg2b15UXlnzKrfEm61OM1xfsVjdMZ1sn97q8Y2u9yBNOmypS6rrn46Nm8zA03+eFKBRS3xeOF1Dc
YxrBxPfTKnXy/n62T/9OASFGVGM2ABEBAiztz9b8VObU8BpfgVcW0TXAdcsMGZsmbJzMnBXbMJAi
zpctsAKgLJ7QXunytj36/nAY8QywNKMODywHXTA/+GPsoivhbmmZgMM70LMMpUJqSPTw0NhJEYye
z5sMyJeI15i0oESmBpTP7d2CLTS4wAh72Eb/upEotQQvAAoamlo2qKVXn6s5bEAXMVGsWcfF3J1W
gie0c7XFJRdS/qhuu3MAsCNgULW10zhfQYmIYt11pUiBwtGRjVrclRkgN6Ivd5aTntoQsw9P9r3s
AZzeiVxqypBaRfG8iDvgeDWQ168nJf8koT+a/UtDCc4uWVuCKUPuf81D0Zya+p2UE52ixzmgYRmq
xmwLFyEhfsvVWFc5WLyQsmAaj8/BSKhx6jE60ED6E0qNQyLiHe7hF5FiSQhI65FRMogcvHX20hOg
lFHfWt3Ra94PYeytlnPdN45N9ZeOYk1IHhdrkjgaxVh33mx7GiDrLI1Ij/hCvYpMWD+DgVwCpOGC
sQppAMpyAWMl5/ikAdhoDKRQfduIA+crwMVDZor1bNBdUQN8o7HURYOJ+Yb2M2AEb7JAzZzhMnsg
Ykic+WR8vL56R4eGaenIMmWgUikiYt2aJ9oKjGjTbaXWMbUHfSAi4JF59gKEAKhMA959FNyxmvTW
ku6U6g+JKqceuvlehhDzKim10cQOGeiX+lnzxk1f6kGU0Hzl0NpFGFGXOUotIQJWI9s6gPIArQm9
+Zy3bakctfGuG4cSwn++84ZVU8fIwhSWqzdB3dzFIyxEtHcfRtb92gmRDqXuIjW4A4DEBmUgoHbx
Npkkc4HypoUcGGfLSHJHUqqwn+LK2FAGhdTqVnbBrOsvstN8K26Kz5Mfu8UlufQUVdhhMrvXVMiW
lSjPZ+AzIlsOlAATREAldnTo2J7fDn+xlycE38KO5GSMC9yGH1fXwKvg4jS/mbcL8N4xGP+m6+JO
nIgfplR6OWwM6qF0IqObJf8TV29UM3DXD2zAoxDJ4GHXxF6ekD8taaXaHd/YsyujCtW78WMU1OfC
T3yTOseODpW9LCGIZNgG1ppiKZ87NILlJr6TzwXw2PlleKOuVYfbDpQaiMG6AdBDwTkxcYvbGwgh
3Si/1BOePJOvGjmOf+yOOymCO0rmgG6JHHer/vKzPS0Jtvfa44bEEB14lLWO8lDgQv2lk+CMEoL8
bOJBHAmNa33gSI686xNU0hjI5nhvXUhd9/kqiUemBTI7TbfxnyzOWhSa2VZjzFHLZoCOR0A5uluS
xWmlMMvfECf3ooQYVqdaNCo8W4tGw9frD6nSnayGuF4decVeiOAVMxurYp2gz7BU7hyf1Sj3+oTI
M46O470QwSk6mVlNlsApLPY1r+4t8w3J0v77ohvobT8mNXftunALOajN1ZlS6kzhW/+K6cUBi2FS
baPsYY9yRtWAo3ii16nwADCA5mKKS4qwizhksZTyKncVVDKLxLGyTwpO4l6irqZH+2e3cOJkhcai
ZbZGSDGiIP26eAnaEyS/XYLpYoT/T8mKUkvIaTazRblRQ8Y5Vu8YxlS0P9a3jOLvdRJymCYFqnNb
QCd0wHnWNmCGA5QQJpEAHgY6FDAtGSmyqeO2/WsW0xvmNGcGNJFOZrict5OFvh/06+NWH78ts7CA
Pg8OWgPEnaI7xBboy3t9w5XHPPMBwOJ5JrlgXvs0ej+hNKkc+qjeB7V0y1bwPGKJZQvWpRNaV9CC
pssfFRQqOsuNTT+rqe72o+CwlyMEBwP98rPBu/oaEAQMS+5s1Eg+JUEID6aaR7puY/Fk+4M0qTdx
mpyvp7SEBLHINyxR3PR8rfImlDvmFMNbmpV3qyTWdTB9t25bwSXUYR+lTlaTd1xKCSEdmcwpjyuG
ZdIn77n/75HxbuXIic9ywC8cMY00f5QC7dUS4kGeNFveKZDJm6N0RB/Q1n/no/3Tp8jfPly30uGe
3UvjK7C7eSzyVDaNCWk8V+aoz2hjb/z5GVcvCd+ERbsXx4PhThyrrEpv8Bbvtutz0xJvqOxjj6fK
JZAyKbpvvlHE82kvTsgXYsuozALIE+40ta7VPhrr+1pNnUj3qnJzwcVNnLqUvwipw7bKrZKC4NEF
D/yfY9R96m0KPoCIQboQG4ZkW2PG91W3YDDpTiqSiyZhYLclsR4pRxRixNwY/ZhzR5Rufr4JWO/l
ex5aMz8OuuDfOaIIjTUOpskqHvOScwT0/jqMQ7wMuHw8uHKpoXvK7Q3hqNK2EgPkKnT7+T4b+0OE
XuLR09CAmPwZfyOUOzrjd35o8KXeuX0bFVOTa1BudSevfzffRee1ccon9tUEDUiFgbZJcqLavy6W
8EYRAWJBgSmfedvjJF1W8zbdiET5sByzV0sIHv04YAwxhlpTwB9K0Qw7O7hpTK4ccJ3Yx2x2/51K
QvzoNqZOjQG7rfNjjCt2R70VkToJIWObNHlpFejEH2M3r/CegZgAnimh6RtjN6frChHbWbyCdpUW
6enKPWMs/QHz49sYrvbJrgZi5RTKB4XAweZ5btmKpesKVwmAaxE03+QHJdQuFfASMkfyPmy/X1eO
XEwhhAzyOLcbP13Gy0+oTmB0G75195MAtAQnJ+Hy1MYWYSEUu9tw84HP53JohgYgIbTYKW5Ql+bw
tPRkLLGqIiREVJeAc+n4HjM/rflpABdMmRJKET4i4kDIKwjQa9DfAuv5pEQ3essx/c5JT44iHl3n
dvtZBNMaI5vlKe8kXRuczk3w/GI/YDdzoEyq+5ZyDhEOgrEN/CY/owdna819WXKATqMHQF90xtNC
3Oy4r13JBcQyxWIn2aDw+4IeDuf0koZGyItKpFrEsWkKAQScD0pccznYZxxLtXZLV/qqO8k7VHxC
st5DOaCQclhyu4xZBHE9JrNNt/Dk6Yxn9cZCGMalHHev6J0FAPKUKNURh4sphBMZowFaOkCuDLiQ
Xmu9TqFmso9F6EzRFVljiLm/nppRx2bVQjeOu+Yf8uwhjc5vCk8vAgRT2Y2Sx8bGBTwOHifYqd00
tIBLxhtG6FjxN8HpRZ5gK80sNyuXIC878+GR6MyqS+HEH/kUIp4uqDkE/rnXHv8iTjCRWqyqAjBa
ZKOb0yxP0eozEGiC891YQmIlj53+RZQY6PtSbZJ4BbRL7POLUh02Ny3P60HREFQhNfJzHBFtDRRg
QFTXRbyuXtXiXCr5qSnNjhR/ZkbmRMriFWgheZNmL6KEHGfZJknVZ/j5GsbveGeM5CPFYZ/42KB0
LiRC3nGUehEn+PxQLElrlM8uwjkLhhPnLCjJMvHx1noRI3h+Y00V+jKgVcv+Q9p3LUmO88w+kSIk
UY63cmXau2lzo5idnZH3Xk//J2vOfq1ma4t7eq4rQiiQQBIEgcRDlV/UIkaozUcDS34XwJl6SvI0
KGQYROfKjoqXH8aXzQYkxb7ogUKkC2fmQV3KlV7DGFD8fq+amIAjiwbgbj5jWSpKUijVDEpOv68C
+KEMrDBrBlTEAOgOeER1QJR90cF700fzCD5kW1jzuOm9mDxi6FSVTaT0P6LfSOYANNlYQf0BRGRO
a4Pj76/s7whcGCzNOiuguOycJHTCL809YUNP/hHNvH2lbVqFkjIMEK1VTnqv743bCIfmaWy7vAff
RycK6/9lfd8lckmPpSF5U6Qwe/bGBJIAJ/HDn30NAMEIDXSGk8dENMCUmcUndFwpyTl2rExTNPYQ
WQRHqdg3+esExg/zQS1fR1ECdhOvVrI4ryYZhnWPFRa0qq7I/HcBqk3p1uwHAXhsxgIrMZxXD4Ya
5YGEnr1y9hLtYDV7WRMgvUgE59d9Ird6wI4w2qLYUfpbrfepIYjUNmWAsxBvSvC2T0Me81Yu1Vlq
IQMF4e0vQ8GsuJfzsH5qQvi0++8y+HRDq3dgjxsgo3NHZNlYTXh3MdwiAY9G5h0oUnzVTo5qYVuq
Jx1QP6Pen/8Hm6i1+gOce2dhHQ4hFtOx2nvdesxEJZ2CReRTDkXQ9hhL0wGxMOiMEWz5syboChOJ
4JwWkzjTvjF6tFApl2F0HOlNHrh/tkqck7ICo8w0sUpaej2WN1H+h7vAVFwhXVUXSa8u+L5Jp2ta
FjeVNIsu3mwZzpka55XhrOVo1YQMA23CIJSMvQpv6LvwUm/sBWOdqivR2SHaGM5JyyKLDanA3lPz
0E7HTD0WoohPJII7dJURuTpVh1KdtTfz66hyJukrULPyEC6mtLSpbAoV5mUqfyMdUlUPjeGfNy+B
Fny2gMiYAZwEbGvkK7NHal87RkRwUdo+29714FMEUzOqRDYgBFXOg71cKnbpdBedbd4NnuwOV/+h
g0EALnzGQJkW3bBiGECa2fNs998Vu3bofYwqUXvwhhhp1XkvnCKyaeis8BiPcYr2ae5hJichDanJ
3v8YCRrj4tbc1rVs9gIo1nJz80y8NmK2Kx6r+LYJE3VFER5LoGSyV/D5Lgbl3l/nDWRrIVlxCAiY
NF35NL1JluOmmMcSt2vJi8vLRVRrIPo+70ZFnKkh+34/PKnkWg0EPrRJgLNWgHMiuQB3c6FBQOe+
UPvEVVTb5ZPpjf7sDtfqvt+jJe8rN/eVVJ5NbW7iJtAlSJVrJ46+Jf3r+W3Z2noKNhhKWP3kpyEr
VgbK4xkt6c4s71VzsgN9pxHB6XYqYOVxey2Ew+1BoyQrghp3JAvls72L0he7ap4lyZOsZ0tyghZt
0PNXcuprqRx2q+DdNEaQxTjWFR54UP+cO6b3+0mbMQmKJvFsG+D7SnIGSPBEO4U5E2e6FQaRp+T/
e8462nfXCnEWSCKrjmUWadVERrPFt0m70ouLIb47bxKb6cSVHD6im9CONlZgUkYibHLZuItpD7KW
XYupUCy7ogiGAAtMkH9BktR6UCsQZjlL7WVqbmPmxYRKVIFSWxnZtVLqx/hkSPWpN1l80nrxPZuX
qF/RHeMaKXaiN7FNS1A0y9DR+mZY/H1TplleDSXMPSG/9OQxzp8EurD/+smfVgJ4XQZMs0pSCDAf
TmT5d6kDxuvYbk5PfF/qJEDq8H/6cNEpreUglGKIw4Qa1pERYkBSABy0M3SZ4tY3ochaZBSbaY+1
ULbIq3hSG7Uq0/SKnfXsWoE471hcUKQ9JFdUDrWZTVzLYha6khWAsL61LMjqj9qx8qMbvNv7Cppo
/guh8rZ7rZaTQ8MxrPoUDEzsra8B9XV5JTlZifs5GxQKRqTKbkSHyDYAr0RyUNhZQ1IMGXYQydnL
eK9cqLfsEae4E8XLwqXkULDQ67ivmO23nuJTTPBsLtQHNtyg2vUXovEUDPDO+QEHiGbfj5Rl+ZxW
PqQww9S6KNKj1Mf2XD6GwZNqPgo8b9O1VcQvBINeFfRkfLSUuOqihBQ5s5TeY4FZ5CayPeS2dtOf
8rNIroim5olkcvbSSmGGzuQCbFbBg2b90svv55XaxN+VTpxxSEMWk7LF91PqlNa3oDzUQqILkQzO
LJRgHGI5ggxUq2QvxcH0E59ej8QuEwx7r66Rz0FlWy6gD9q8MNCVapyBSPU8puOE7RpCt7pkqb/p
AjMINDf61p/o1UJXFV1SNsH5XSZPJGcUoVTJDZP5/zgwtIP8t2Yztt3/kOXeRpOVOC77MXeRrIOz
ldEXzQ6rHJUQ5VQeY/r5LwPgN10O/UCI4Yluoc/6owOE7dzkSpcy7X6TCv23rh5mD588eyWGO+E0
RR1B5QoxnXQkwYWlxM5i2S1GburqY908nPeATQ9bSeMOOD0cKrORIK3QnCG90vWvRDir7zP5q/Nl
Uuam11PskTFfKciCUU/rvD9TgQOmNI4ks8qhAqgLA+WBzC/nv7/pwCsVOBAKW8ypN2Z8X1pu9f5v
Vfe6L13v6UoGB0RGG3XIXGOZTkUwyCNS0PaGKKJjA+RlO0St8oES97xiIoPmkEnu6jzQKBRrputu
uc7QbFqlv+LAJ9N1ZLhR+XRe3okD55xpc5gE7vQWLdQQKO8UDCbPHQXENZGLfv5d9Kt3ZzfzlKPm
J8cvtYSs1pdvd5GDvjKLEesraz4rSkAM3DiDI+knrCh2IhrGbfh931DCgQWR1anJ1ARGE9nGTgJv
U/yWOj+kq/oSHUsgnBD1wwuslHCwQfQ0HjArBV5QXgfdYGuya4xfuleutOLQQqn7BLX6EPI74Z1h
arOE9Mw/lZeiuiaRThx4oKu2a9QKu6a0+1q7LTsvTO8ENsm894xNEvYf1gDV1AkdmU2yM4sZRoMu
8sCtvOk4eRkm1za+dmfcn5cqQF3CQYqsF3KMInAMZamlYxilfjgKWZJFMjhIycqckCDB4rFwlDUg
sK4rDJvZ1250X/vVz0UA9dsB8Mo6ODxRrFYdixDW0biKb+D1bRzRMsfKtKLjfyBkZMZ2buc4NJHx
ctCYLRQMnppLUJF0duTLr+DGu6S70kdfb/3X+V3brH5boQhfjq50TS1rESQyVlK0jqJQJsS0tui5
dVGS5jRPoVs+C2RuaqmpGL0lI3+I5+OP9qk3y4QCDBZTvciO5mCYqBs8kp1+JLiiFY5oPurWJpoy
+iFQCmYZmqZxq4ox6WmlNhQMuRrCHKYi8/Gs8eNbxqr0FaBEV4kig2aSaAoYGz7ql03WWCS6hcb2
X9WP05X+2ODGa8u1G98Ou/Ei+pk5gjVl4MtZzgeZnPthti0yfy1yzIMfx47m1agTVgKPFZwWu07U
a7nhiKZMFGRDiIkebZ6uXEub9PeUW8t6UIqDHgjCbtH32e8rBEsQOhSFillwiXUwpH2S788v1wYK
myoYL2SVKjALviNHTYISjL8LdbI5dep0V6WBPaW780I2YNjECwY1wS9AjU9dMabSmaXWjdQxI9Un
xWuffaeD7uU/zovZ1AWUIZphofVG42e4hNIY6J0qU6ef3vL0tg4rRwHhznkhWxcTEwumWiqafDBB
hzv8TXOpSRUQ6tDAZ/WjmW+9Dqjp7FE/SpwO9CRfOP0hUTMVy9R1GQp8tIGw13SpKKAXXjp+NIZq
y6V5bMlXOFcgBxTt4Jmy0OvKHSphaNRjWSvUUW4YhxZjtTKf9B1xcj90RTU5mzaxEsadJ3JHpdpq
mbDhoqE7C7WBmXQbTAKb2PIf3CJ1pEhl1cBw4Y9rhxHQcTeRnjrDfGFOb0ohiJrYmvBos/4+jzZz
Piuxhe937WimO6uv830YS/KvDpYTuUVFMFRqjodFENps6YXTmIAa2aQaXgc/6qWkZlZIhY7MRnU7
5jdRJGjV2/Kl9fc5WyjhyUqbGNSxxtyOZrAGk79H4RSxzQNpLYazgigNoB12z2le+l+/L97jrVa7
M9C62hWi2rlN513L41xpUusiyBrIk3eMPRhFHa51mG+Sa3YRK3aitxPBKp7ylyv0lo0sSHAWU2dq
90XykOS2TAW5IIEh8JwnddpWFgJM6ki905mPlDyfx7stA1+t2GkHVyq0Mcm7sYYhyLXlNu3DHOxz
HBUUAwcHwVm0JQq0pha1DBUxCh+dDF0eTijNhzFImNKoPRopnoZBMxl09iiLStm3tmYljH8M6gh6
iSStow4hia1hcJm6z4Pv59duE+PeFeJfgLRc6mldQ4alPOIRqFpAxzA4g4h7WaQKdzsEPVE2UQti
5uxXkV8V+c6YBVa26ajr5WKR7MoMrLZaNK0dMEL9RurBx1n5+RUGt/cn9irxmCiRSlzYQ9QobqYI
pqDNhzy3ifkaDoLISqgS+w8rldQpSyOdyRgd1seTMkrMGIMxWBF+ciWMhdkKfTopVsbAIXY1VE2u
NcwY3jIUd/eo3KXfxxd2g8KoXWcUHBCbUIfAEJyAGDEiazxn8ZgrZpZgljDUi2tUTLYnkkrrIX4E
5aId+6LXQaFADssbZALl2oRAGtnxt9+8EparNqiW13w2ZUk08WirdMFcq8ihuUWrUA8sSJR1u7vE
NfiImQ7XAe74YLh35n15QFGQkIGMffXTRiJoBo8FOEEUvmkuHmt1UGe4AiOAyr1hr2CgTrfrBWi4
bZ8rOZwPoMc3jIkCOUXmpL/X00+dMfVZtw32b3cerLYOEjRL/E8tzh3qVmvGsESQHtVw71naUUmg
0SYcriRwHpDL5pK2BRTKMWgufUys6wVJ3e7XeT227ZAiPleJZZmEr6YqCdgAwD+LI+TbaTrzTXxl
tvZyR44l3iEVjN0UtQBsHlwriRwAax3au2rcozBHtrNz06bxkz6g3Rxz+6JIRHG1uYorYRwSL8li
JXVlQT1MsxteJQmXjunQG19gnDLVlRzO/PQ0NZOeLSOZb2W8QY4PrSW4S51eVT650koGZ3PN1Bag
foKM7mVCBXvsW07SO80l5sf7ULBEBVy0x/h67x9qDZHRixaTM8nWyMHAn+EPDP2Qgz7Iit0A88Bs
Gpm/2qX667xpbp5qK3WZHa1OnBqcnEtDsXWTdh/Obqu1tpDJ4zRa6dyacjDcR2QKlQYq1WDimHZW
vpTpfWrmebCX0rjwe5DXYdyjWhp21izGM5jmJ1upqT59y3IUXHu1nmThrSxJIO5XwuEl17UShYll
1ei2JIem7Jq1uVzN1dj7OWni3K7qcn5QdUoOHenAt6awRh+bTvVcO4HUSJYNaj7jzhqa4ICy0Law
F6OpFaenmnmJ+t3lKVukZ72q82u1BT/QgmEsl3IOplZbyqoyBC9iGV6b0dLeSJEh73tdT1/TPmuO
tLHoHjNwQuuHqk7zNxMstVdlWKvuIE2WP6dW6klxV6AgBo+JPd4EZDO47fsKtKjJrLR+NkTL4uRG
W1goP4ql/qgMFlgUojmqnWls5ydw/NReqgzKHgr91Q152TnlmFWDQwySOyluSfuFBJ2yKyNQQyWo
EbzomjF4HGPJVLy8NBe/66pkj0g9c5VoipHma9V+fIhiszz2alDc6nJN921cG6/9OCmtUw3D8thW
vfTYpVN8XzdT+WsEq+M+nepkp/Zt9jDmeSKoqt88AVbmyR2nlVoMIE+CeSpGaifG3dwLjhiBt/Fk
QCatDCnKmbvTq6C8iMIR5LQuHR7Pu9n2yQl6RlyMQTODvNNHPyPVUi4lfgYPkCcfWW9RvdPvyeSx
9qJipx/Oy9tet3dxnMdVxWiODTJfTkJRSP8UiOaub8PG+/e5faFSl6GpwkQwXFR+VaBircC1lYoY
X7aetYD4/8j5NNxJbYzMmNid37hi+e8CwxeNQ6ejHOp3CU90FT6fX7l/OavfRXLJtDQpO3U2sXQn
tg9UT4CJrMcg0N5Wjqfamv0keMg4v1nIe360jSzIOwuJeCTT1G8W6uv74adAJ/aFzwD8rhN3QGNG
oUz6GtuFh1B00aPRcc+mfIcg+Y2FY+xF6rDfV0eKlgZjXMxQZwTV7nKhKKKLn0gAd0Sj27to9QkC
yE0Tgze2Bd0uGGAm53Lxggt5LyTXP2/tyqfMVj4k9bBg+friVqk9Cr5dUSAq0onDB60YtDEOYei0
3w3FdTcJkmei73OAQHQtjBBYwGGVu7x+UUTf3yoi/OCpPCIsGEy1sF1X0anOekAn55kR943CQdtb
u7FK//Ad1tWcVXPBHLRVNXseK7usH4moU3xLH2rIFopKTSSfCQ/Y2TIE6pBVljP5ErVVvNlYrtF4
yD2zLKDmCjx04yr+QRy3P8lsqOWslBaAbvHRbrG33BDjfFQQNn2RXvyDOG63orJl4QS0U6c3Ol92
8bNeP/2RSho/mqWc47DDoWc5aY45lMRN7yK3Aa+F5bAhGA2qgUXUVxuWsdLqE2e+VGmlRqXccszi
pk5ukyqxSfTtvFrMETko/SCDA+tJL4IKqT8LTAnNkU3WVsrK6dCdEqb5Po9EOcENv/0gjkPucMwk
bdQhbh6fOuWuFl2pNuKfD99n8ldgXcU5iAllRJo52mYzw2vBORUb92EpwJ+tt+wPgtjerQQlU1jT
jIW0nT+ApCZylD24owHbxqVyVx5K9KUv6IenzvntEpkEd5uay7RRkwjrp7Sa16SjHcA8lEw0zk60
TRx891LaEXOAmFB60K3rQBPEcyI1OHjoAkvCeyUzg+Lv3ryIKtDrkd35pRJAHoLUj1tUyQk6e0aA
QuNaYLNK/PjndM+Kl+V9I2ye3ghJ1vbAv0M0pZ6rSwGNotjOvzUYACR5pqfPyN7+p/k4InlcWGeR
JilTCnl55KDpSjkVp6iPCqiWUQwuHt8ksIjThWBl741qzEFEYO/ldJObzhwKEvkCiziFsavvgxZJ
CYsO38/qVwXsmLV2udDJPm8SIiU4dJCzZgqIASFVjbvfVSpiXNj8Pmh/Zfa8q5t8XmzpLaT4htpy
WgyDQCLCAw/NV1RYiWB2sVonFJyOWpmeROzq8inSHs4v0dbNDqz77zpwCJ0NXTguOQRUL7ptHQsU
W9Pv7OQu8URNBFeFbR9dSeN2RGqtPMvZwZ2b4HQg+2HfFuyBYLZVtwEPogA+RRvEoTYgoSrUEcrl
8/CiZ+qeGv1XDHmlEYfQwWjQLgkhogSne4keqCK320zETrrpLispHEBn5YBEssHCuZldsNDUhaoS
olOBtYnEcDjd4H2tnSYoYy7XY3Tbtb7SClIiQoPjYDpSM7CCa1CFsZTInmJPe+oNDorQkEsmgoNH
ZHB8gkQlY5F1TFqdYwwdG9M2YKIAeKg0X94HsyvwJuYtn8Kr933iCXIXw0rHXscCMi711KuvAjd7
/mHYjOq/fxZxvQm2i+dNtgxFoUoO5Yia7qJ6QWAv7ZBzE3iRaMt46p8uj0daxdAqBlHYzkSBjuQR
2TPBpz5g6oiwjYyB2rlV5FAiMPIkMUzIY7WY6HvahU8TGFBAEMGSTaFoeqZoGdnvK4wNliYgqgJx
0ZhcRT1IKLLs1qhzgXEIwMjkkILQSB4SFWKSQL5KxsmT60YQpm5G9yvz42CiMmo5UkdECdLwEGQX
NC4cKXiompdEfxZYuizYIw4qpiYZc405VnYobgsMG+0xnyB0up2oJUK0bBxeVGgSI7UEnQwZTMCO
PjwJNGGh0xlr4xunq6yZI7JgX+bZaQ6MIizDgA4fYzH94qeo8kygDd/xqZZNqC4EyxYvh8m8mxP/
vDbMiM4pw8ULmmyUc5c1sIBuV9VHGj2Gsp+Hr+elbF+H3g3N4qIGTPVKJqPGmo13eYZJgyNo3FD2
+hxf6nfJNTmV/ogKpkVLx35fuWk1Jl0QsEtEU76S2h+H3XmlBDDAl9ZOoIutIwVbY5pP4Xgo8GYh
GkslQlKLw4C+Va0qjLBuA0XmD/StbqSweTBsEhvxortCEdiDaNE4RCgGkD+nJQQayxXtbi2RvYkW
jYOBzMgNi3bMeXrTWUAZQrq/9ErgoiIlOAhA4m/sLZbMKjF8z5Duek10wgkwgG/FiwyqoP8fEgZ/
9FTQxRjsZs/KLJpd3AqkCdbs9N64MuRWkrt+liCsC4OLUgVRYDc/TtMXuNrXkT3loGBJwkaWWKxN
pcUZF9BVN+4feQxfqt11NIySGBKQhqvHg1o9kq88oXzQgvP6GjWfRcpu9Z1/GqWN7m75lRE4BnaD
VtDM+Upb5geJbPtW25OSCQ0EGUxavmOji9mEDXLf+/SUOhUNvhWYNuUAQU2ILhG2SVH9uJCbRTQS
YOsJ6oM2HABoM/jfwwTaNH42+2xSceTXidsdOy99NGLQGsQufTxvFyKlOFAgs5Z2BTPwJaJeWKiH
OBONEWJ/+8w5RzlIKIM6U7UaImRcu6xgsnX0B8+4F1m7ujqcV2fbX0F4wyqeUafOyVJ6TEChUWw5
ffd9Wa4D61elCVZs69kO2/Q/GXzHnWQaXdjKCZbsZj6yKCTyyXWMwX7lQXVTX8iYuw147/LY7ysj
l/NaKSQtgutWqNplRhHutB4sDf+lvkuoHQdFWFKDKKjqRkBP/PrICFZIi1dQy07280XgiXkMtq8Q
7/pxAQr4r+fWKNmeof0ePAZ7UFJL33/TDydX5O/zFrJt8O/S2O+r1aSZoTdyht1TzZdY/7GEgrhe
uIAcJuUwnW5RoU7nMmLKFAzH3Z6VVrIZDqEvbGsSKcTB0jwVQ6MQyMNwNWpjdB2GjVsHcPJo7uDh
9eMteRMVDv1LbPS+iBxSGaPchloGmcbb79kH3X65Y9zUbGbX1+Lwd2EcRIGF05ynHsKG8PvQXtdf
mBT7wZ85zFiIEahSDYuIa+S6pYserTOaiAxQsEt8g12Cp5xcplAiqvpj2AXHOoy885YtwD6+N6et
tWBJTIggXeTopacUYJ6uJvfPpHD40M5xO5QEqzVX30h8I0m3UykIhEUupHGIYIbWovQqEI89UZb3
rDMQRRKhB7Y20J3O+/Rrycf/mZjGgUKhF3o3TVi6fvFIc5Hrgkwa88HPR+D79zlM0Ps6Bb0pFm1U
7yT1WYq8rlswumh/fm/+JYJ4l8NhAaVtCcJuyElnuzrgff/iAHYs11HQ8Ys+RF8UEm0f7e/yOBwg
+RgOeO5A0jZHE1j6w1wOUXKRKt80TbCCIuPmQKCfrTAk7JAI1dSPk84xUnpdVcIeGcFhxLdhpEts
WkEA0+ujU4ZhesZj/MP8wsCbutr9+Q0T2AXfhyFPujxq7KwI+8qdhl2ijr6WPS3053k526tnUVTJ
mWgv4UsMpipVGhXTYR21q9x6+I5boEt6gTIiIdwWjRmmxgxRCq/tnzLtpq7vAhG97jaKvuvBQXVC
8p42LXvXpzdLc0+EyHNeAPjTP0YHGoZJoNUHCzU60g0buiB5kWx3tmEzqhd1jwyqiMSMLctnbPhH
J51vQrXaWC1zCz5kRZpjkFdMfXBxa66NfSY7dfwlP3qXxsF3mlpJElaQFoxvueVm8XMSiuB7O2B9
l8HBd6vrSRR1kNHhEqOBlS1AM8KJlU04qUi0Xxxwh2pVDnSAzbXDdw29TI2ok2Qb4d51YUa/Dhdr
dVTmU7g4tcc8CJwOtQNG99IO6Q3KXP/ETXW++ivvyiSvDCzciCHUKDkKpbdaNC3lX2K3d404zJb6
OhlNEz4kXfwz1aHb9y+zy/piRAfEeUzQZQ4TBloNslxjf6zxLen24YLyYdHR8C8ZzneNOFRAUXE4
jgqERJf57C0vjFgu8ZXcNtzazdEA77HCJlFYeqobOOO4fF1BMNfRkDGxphH9Ckbk1JIKTWHGa1HV
e3MgfptUtZ0M3TeUhnjnLUVglqe3tJVZgheom0cNm9iQHyGaBWrNpuMbegWNNrTPi9o+o/63uid7
WokahyjQFAqjNBa6nwi5ygw8BYeWrwqfTgVQeIoLV6LqIR3jOoJWcnnbm6+0vpuH3s1zkFTGfh+J
HuxFi8iBh9JbhRa22EB1PpjdoQSBKYaYq+DKLd/Or6HIRE+/rzRLl7RI45D5weSNkcMICVH0squB
WI2t3ym/GC2heJCbAB5PPWQrsZNWh5KsYu+aOb3pGv3GFLb/CDyc77RT2ggjWyrsWQaS65hGrobo
3FBEzBYiTTggodUy9iaLYOLiZ9NeZ53g0BJ9n8OQLuzpKJnYIFm5IzUuGvXDeRMQuNGJcX+1FXEh
lX28YCtUPXcS1cm0zK2GywDjS88LEgE8z+a2lJVKwwVL1bkhGOM8BUSvPbGltxHDCatdW7rnBQos
QOVCCkPGgEWNXToaWXG65KEYnmrJOS9D4KoqF1IMga7GQY/tKVArD5+1R4z3alhtmvHS64K5zSKF
mK2storOmiXNLCIDKdQurUBeGyWXqiJiT/mXa+7/kJUnwAk1dONHIVyH5a5ZGhGDqeTDcve7vqJH
cYoIy4UimZWuVCOWUhoBO4/pvvdYPXvkmp5mjz5j2hefkaKV5GIN5AnyHD1C2LbhQUIBa3Rjpvvz
liHyKw4Y2rEh1XgKNufJbpA6pGj4baeHOv9Dq+AQwiiVoFAqLJ0pvRmwCzWy6+zPZPCpZb0c2xbz
ytjr2fW4eKn01oUCTxJsCU/f1g3JQmcJapTqAHLwZ5XW35rM9M7vigBOec42LQgbA+k0wLWpHJPi
LdIsUX0ag5Uz4RfhIAHFEwtadiBCNVztyIpILTyV1BQM/iXS8KJIVoBAhAMFvR8jK2ZZQs16KLtb
zF5RrZ+KdJkPgpOI2dE5vdgGrlzUHGAA8Br2vskeF/Jd62OE0l40GU9kBxwSRHKsN8EM8IkxLj4e
3FlPbX08/JkZcP4/B2WdSCw/RKaHtHlJ9d3574vOOsJ5P1HIEEoFBHQ/ogHP9Pqe3vcYrHZcfhEw
3HWitywRgBIeBUicxQq7onVggovAIQZCvQvwmCL33aC+StTlL/AjPm08VmZkYA2RjgJP9nwvVwL0
FOnDJ40TpR9SJYO1JQdWKl9EtnVY7o3QXTDGO8OU2tEU2LdozzQuXtBCZHZRiImI8ZLN1A6Pnd2A
oey/zQsXmDmfSh5DcFnNGoQVqspqPlvl51CLoIhBzRmX5dPHrWyhkpDClzpQcLKmN7tAxgPTAv5D
SC/cMQ4fSNr2RFagUfWj9SogRLmbX8Ndelkfcn/ci6YkCs5XjcOJfqiW4ARHAeY99X8NxrE3U7uf
Y0HYuimHkbGB00JGNxSnVjub1UB6ycRdtsOY36OKBvhEuq4NwfucSA6nTy2hLYOQELjX3metO6rX
4XTRW74AmDZr7lbqcMgnN5YshzHEUFyHtOqtkwpb7feScteEhyr60eqxXX+B74saK6EcGmo0aFWd
vZvkanJMI2kvoeJLoNimra9kcAA4xq2ZDRZkaG/GLrwgz8Fth/PWYdzU3U4efMs7L3HTg98F8mXB
izVKWqLAMCZMsTTNu2R+C0RGsQmzKxncEzsZ6WImKZTKpsLJwTFbieaNbYYPKwkc6KFyX05kA1oM
xasc3ZXz7dzt82af9gJmH9FycWGR0ZZhOFZQxUCOX+8aO2ox3yMUTR7bjFJW+nDhkAWWt6bQYd/J
Id5nfrfXWZpt96ebz6GClpUY4MueY9QGsyTDQ2AcSiG9k2j3OUgIy6VXxhZCkkv6YO3YpNtpr1zX
xBk81pJUX4g47EWbxKHDVEZKoFWwhgztT8Nt3x0rEYfd9jG72iEODAy1HbMkgIzq96Dl8Eg944G8
oV3ELYSD2kUacbBQNmkdLBnsoS49Wl8YjRsO384DwfbJ964RX/1rEJNmoQaN4l/9qUNg2Fe9z+Y4
swKz4gpjF89LFBgGXwGcyRYtIh0C8zByOla9VB7OS2Cm9SlyWKnEwUJVKzKaUWB6rSajxlB3EyNH
OvJSa78Uo6wkcbigZHOtNQwX1J3yYvo1RgrMN+rN75yQeVAEiomWjsOHipp1byCjBjq7I7rMF2EJ
ikgAhwxJmaUVJpyxZiiWycCIBC+I3fTytzFkV/WFkK+Bbca5zeJwQm8SKhvMa60nVn5O9t3zAiIb
t/pW4K5RJN552xBpyIFEXMQhbRRoOC3XkfYWifoCBC5rcQBRmaNZ9j1ctjKf1AnJpnvdEEQLIhEc
KpDFwO1vggpJchlIPxVcL2j3en6ZRLDAFwQHDahl8hR66JFNHspvYAO3E1/6TRaGGSQ7USpgO5v/
7kt8VXDUVWOhnHbmh3XXfus9dmQE7nKv7KiJofIVnptEHedCoRxU0IlYURlBTQkE3TNK8lwJg7a/
Zza6YFjrfnYV/4VZma5gdQVWyBcOG02jgWsBW6jbg6tcsjr4nxmoz+kxO37xwWK1suzfrJIfaT42
QZZAybK7JNNlLCLeFWnDoUYVEyNF477pFNaeqDdmcX9+uQQGz9cIj+i0MRYDqyVVV1J0k/e7ahAg
q0gEBwuyRPulZUBeWIdOOzTqXUxEWQEB0lEOGhYzbBJk9bENzYnuMnKR7nrUEOKXbuSJbExwCPIF
wp1E5q5OoNGYHWV6T5JDIfld8gUyl9XtiPK1HVZCsoHk2HsD8H2aauyXTuog7zVhjDZawX1RS+P5
rcIkxo/W3MfGEBnIGzpmdZUtfwWzb/aCjPF5g6Y8o8+Qg2YMF00YnGr38bVsPZ43aIbQn8883cKg
OJVQlc+yzrNWBnmMbEMbPBchnrb3aSy7NDzUpHfS+koeE8GZsV3Epr6L5DAgrxrSF6yOyHpSZzyV
sq5C/Vo+BKAXvwudHPPOv9SvtBLJwYJBqzkJWN49SB/m8i6p/POruL1L7ypxkQN4ZGQSSPh+GTx3
8l0oOhy2b5fv3+cwoS9HEiYsDSr34aGVczs1tUtUmXqmMbo0mkVbtG3Y7/I4fCBdUpZVBHnudJqH
Ne13WmXHo4MDcMeyhkvhFKLcq0goF0xkUUiRuYGpN1LndpLGWBm73j2/U9tCwAMH4ljTNHiXHc1C
Ta0IzB1GHNhqdhwhqxCNBPiXkOVdCsPf1TGnWEaqDwUShsklSCLYbAgFNDzzbfaLEdR2O1Gyf9v+
3uVxwT8mBNUlaaGVXtxEIPSTBUmHf7lsvgvgfHbp2w6EflAIpHPFQQWDZeBahmfcsKQQBj4JbjOi
XWK/r9av7qkeTGyXovhJC/0KhdudcJO2D8F3nTinrRspUuQMQrSrAmS3LW4Y5Co9yC6mNQufl0Q7
xHlwF0vqMkpYwBT5BuWSiKKG7R0CH6zOiHtBDcgJqObOVKcFqBr/Sg6/e4vIfR7bv/l0RX3hmxu0
ksYBRFxWVd7Dk5wok/Zph6E81XUXCsKUTdRbCeEAQcNUDaMuIWTMQn+2vAAFPK30fdpFT18ABUJ1
NnWQqibPA9bMXdIorDgEDCsVRnlGN30swJ1tSMAsAyAPxWADvnE/zBa0fkkL0M39PRq1ROcN2OC9
+sAA9UuhyUoc57BjXA0Z6WRW8X6jBZgyK3lyJyo32DTqlRDeTdngE3lRWDRc2agM6b/UurESwLmo
Ueljhi5tVt90W3c+KEqVSGBk246zksE5Ti/1YVEzJfrjb0IF6qFsazgyOs1xX4jGum56zkoc5zmj
ikFMWgaVykS11eKShFeBJDI29pFPUd1KCOc5nTZl/0fadS3JjSvLL2IEvXmlaTc9XiON9MKQWdGA
3pNffxOtc3YoTC/rXK1eFdE1BRayCkBVZuM0fN2+awo/1/nqCS3H6JqsbpbH1tceOz5rwac2qVR0
vbx7sy3e4iX6EEazjkBPj/x9e7ipPsWda0DF81KFz7x2YH/Uo7QyKlTiMisktRlgtJN2srobCoxG
pYyo8kjXhLTeWvmsg48XafY5fOSk85IXf5N7twtslz9H63fU5Qexw8Th/q7VmhrsVsi7EggdYv08
15T6LxGQtoAUYK7J5GyGU0v5Qdeei+Zb6nzcxle+TTfCURznL9tankqQ73qxvVftc95/yJ1DROr8
8ipny4yAFnWHntmshpkGo8gnZaf4ilvudX9W/BFzRXRSp/wSoGPpEw1Zg38d626Ig7JrPdD3YQBo
e/moLyRAhgQdLoVxv8biZk4ejGKfVMG2CSrOBMCo22wutJKnC2NXFy9a+LT9+1T6Ey/xai65oycw
YH6Rm1+zS4ep2tc+xDPP6ck6hg1xuX/9Qu0NE97d4oHmv5wv4dCeuHhx9Gj+gOaK62D874GduWxD
9Gfz1iujAkRYuWpbNYOfYdEGhlQHuU7N4ZCOCdW+3g1MzyDGwQnv6grHC04tHPuh5heQiggknNBm
tz9QFEdEjDgCUEi5XspZD9da65XFL0X0TMQIZYDvg1XVn+OEXjQq/GqTI3cqCbpDC0WDO0AsJxkG
xN5Q9NbX95aD2yIdM+W2yFQYx3pSSsMM9LOPSfIQRzuD1Lq4jkt/2xAHCVptqi2QxsOvoMbtNQvy
PWigm2D4iKEZqLFQLNDXmbb0N4NCNjQKOx9YA1zS8ZaBiXKAIOqzChpu/A2X3mlXT1Ire0LQozk4
64YRDjbg41T8zOeUHT6IVCA24/jOj+04IT7ZBWpWYWKUkWLWaOD1NOvgWJ+rxVOVl20T/1AUvq2g
EOt510W1FWEFubaq6YH26la5U/aoKpDm8z8aT12tnxD4feyoS5jB2mQfJzQFGxGxZNcT1Zs7QmaE
SKUs1cOExpHsrpx63+4/meWdmtUE5l7fwW92hISo6hNEP23YqaRTr9RubuTu9pehLAi50MiSSTFV
fHyMPrh56NxIeUNcufI/8n0Z8eaEkAuNTJvyaIEJx3jqisOs+lUfuxK76ysC8QhL4sxAEzayk5ew
VMi117PJ06TAjD5zsQ6NMEWsmzg0kHVQwshMmGrNG0W9JztsLnMgG6smTglM+WJJRQ4D6XFB3dXF
Lvsruo3xfAU1VPVceZFvBtCG+qF83o4I0jKH3xUetJmpSbOFoOMshotf+A36e9BXy7wqD0wXvQNo
1JMkN/MoBTwKJlS+6ivTXVymUKeD07+4IKD+GphH3ecqvuEd1StDbGJxnICFel0XNowN441U+qPm
uIbuWhHFQPwPx5y/N4AqoAWUlxs54jlR39un1lM+Dd+QP9gR0x9eez8fzKc/mzJ6Q0BVAA4lZfk0
MSBgWASZlQf98q2p9H+HHaqAHaUiZaXDQ3Rc9pGzX6g7OGqPCcChJSBHGng0lEvhDtOTpO63Q53I
fOL4QDxlujz0WKU4fBmkV638SydHSIgoE+cHIJKeyEMOG6VxU/Q3jhZ6UvpxisgxJmK1xBGCFhNM
aTJhteJjuM+D9B7dFjk06nrfOaWn/pPxYHzYXj7KogAUWq6BJssAUJQoTNitTQ2qUkvH7a/QQGZ4
ZhoNeFRp3+MKWbz0a9y+UMdByg2hWpAcy7AWngLDOZDMxz573F4mKsqE7R9NJTqCebmqxrEnt06g
olNOMQsimKkq9d2NNRRtJ8b94J0HC5rTo1NxsMA9i2PhYdslCqjFOYIWbwlxyj/9LxrT1J/qvXme
d6ovH8rQ76mbUQpDxTkCQ0Zvj1RjG0Uf7T3a0h+z3UX8pQn07/pOPcS6q1OPNDx+N1KwOEyAa944
7yrYxDvdDvrnOz31kz3XC1Td+IsZuVTvOPUJxemCMtGapeOFKy+T+YSb03jjd/5ECCEizd/+iETc
i3MFRaW2S8jhdclqNyle7JDSziAiXxwm6PtYnmNeJKnzwRl2uhy5JFEQARLiLEEEbFVNjuGZ/RIW
h1EKdGly5VImkh1RW4ra0PHYVGHETzA5pg5L9klPZR/PyH6euunSEp/mH653/i4ZxCkCzRmTNG1h
TX0cfM7xxbxwhxNuIPvMx5masEc5x/9/hbSxYRUGa/GhMvSMq9qzWX2RWOQ2ThBHJOUyta2EsqGK
JENtChhrMBKEp09/OMgPHW4k+qN6SPcTweBx1Te8QeEYY2s2FLAF37ICl1bSiOrLeB3KQyI9jGhY
j0CEa4PTc3tLXQ3GlS3BNfAgS0k9w7UJzJqNeYyMB3Mo/S6lxEEop4TSyDHjxTRmODXO9+HYuTF7
1qtjCqJSTH0TkX8d7N+8Eo9VpcSWYjJhrPxZoHu9vXUCTBf8xASXRzc3XUWllTHhrqUesz7KHWQW
sLso4+xKeHDZ/kjXc8nKhPp7RMij3Q9Jgq9UvGr3v6RnJUyQ8s4m7aSCL0t9+qN3h5VJoVSao8a2
FRleMefMIPFHijxdnZ9ZGeDLutrBoWWUTVXAwOjJXnJYbvSjtcdJm9SvIyJPPDVhkkqO83rAG+Vw
Kq2PVf7cFgdM2yUVMXh0NXmsPBLKptiOYo3F+Eqz8iilr5ntp9OeiAT+pd9l+JUNARtCVtgtS7Bq
mn5uncex+LnEDxpCoWLHUTqahZsar5Z2SiyiJqSiXACKscyifmmwparx0yC/aIwAdHLPCgAhGbg2
16JLPCg7yWUgUAMtk+7Wx+I0HvJP2wtJuCMepCaFGXYx8vAGFaX2Rcb9zrYBIhjEU1SUZaapZQiG
EESNSnFUBlALZ9Sw1nUrFpSAVU3RLVGsWdL0qncSfBUDUy3qV6X62JJv/JQNYaPmChpLwgT7J2JH
ozwt2XNHKqRdzbDWmx/8b1iBgTRLxaKUsDEovol+wPie3YKWa9yVeFQDvikP89OffJ83i8JmzdvS
YeUEi3J66DDK6dwZ1G3A9Zpo5ZWwWWvTjsq4gQ3zVt9fJMqP0Yt87Hema/4vXNb/kCfenBI2aS+Z
RbRMPWZ0ZN0d+tmTo9dhPqMPOobKgXFnN69S9WUeQNKLkSGweNTEtrpeTrz9AcImblmHyiFDPHbm
j0RRwE7pZ85drpBPe9dx8G9DJs8uq4BpoxSjpNCyxXFuDGJwsLJ9cZjAwNrwZrTjv4oVUVoIUlY5
WguwrLaZekbyQUazS5Ts/p0R7vHKI2nm7VQ9PJptX6pvYsuLisO2CR5v75PH26IJOV3vnLAeW3yd
JgQTyehO/V9L5LgdVHLCmCS7Jva0KeAGNnShLFKHWNihKrqEv48aNh39wlW8EpPMDkV9RoSfKcDI
1FhKHMowyYqTjTIsg4rSlLijSiwkAYmmAB6daVTyKOFbaZWvqYlXOB6bFm/7a/1DRnz7XAJ8KFVi
Rr2JsGu+x8cOquFMd407dmYfprv4RNEMX8+Ib9YE7DBiPNzkCtYuNs5m+lKSA9NUPAjYEC8gGdMM
uDPsyjvFT4LYrw6DZz3yJ8nIp+76KPQVx4obzVINA5PM6NWZve7IdXK4vfnChBORU8wU+IpyQ0Yn
MUvjKBEy17rngu/5aToUn9Qjeuk/2DfJ7o/UWN7yiyg5NDX6Euoc7vsx25cqJM90+99Bn9i0uOhO
UcoqLzDq205rIF/wrEMCnYh0IjQsASoaJqVqyYFJeeajftrBPsoa3selvb1jfrankj8R65aAE4km
d2HCE3Mpf+ln04sVqsmPgFpRX2jWJYglRLAQOkC+8NCnrdebj6yQ3ZoRpTmBRpaAE5lljPnCS5mW
nfrox4ILJY24kqBMCOCgV11SyCHAobYeZMjAz+DIzCkj19taVvEsIMTQzHXTzYhnp3BjNICAaON2
sdxwl5zRB+Kzh+yEWzIqu1MbV+xXzPKWhQO4AgEURb9f/OSGz/oZgf2MQaUF4OT4f9Sc++apOHes
KIrMel63x0kwV1+WxFPyr8Sm4vcOG9neFgqKBiIqXZ7DrQQX608Xpe4bkCfJO8NjNPoRW1jsU8To
TcXmCREi7/vAgCqZbXhW0Pr5QxFUnuPbFKsuhe9i26KZdnbUdPBv2C24lcO8czDlODIunrlju/qb
c95eUB7jW+spgMZsS7nTQPvGm/osyBlzdfvWmesgZb6j/FAZseV4sG+ZE2oMvW2VeBywq5tsx/rP
WnNiY5DiVV0CPVXl66TuDlE82QKMdJZcLjM3aIe1Wy/BaJ1xcYKZdeKahKprxLFkHeTebR8h+P/7
Zj7cWHim//VoUBKlGgHEtoAptaSCrFXFV8Ntu5Y8JJGrzCAVbJ9q6vqH8kvscKyabMrR5frrLQQi
DTvzwfSHE28ZqtDPQSVNIom9627My9rBqCg/ArGvM4SS6r0he+qH2jfvf4nz1RQ7NxEioooReizA
cp/CZNMaPlMOyvCxBF2jNX/Y3mpEuhFHkiWmOCHeuQFdYJ2fyoPRf50oMSPKhlBzSJijabsK4a4r
+zk6meo5S4n3OAIxHAExVL0ss0yHCZl9avVjPBSeGj61lRPk6oPiPG0vGpXHxNHkwZ5mx+DnheW+
D/SfXCYk9hNvdNCBw3td6TRGhaAAGc6o92M+YieXsXoj2+3PRWqJUKBMCJWHPC9l03NUcqST6tzm
JMEcFQcCQBgWMxxFx6pxldDCh9TPIfcGt/aXU3EnQ5LJvmOftr/Utk/giQL0r476eRSqTWTAp6U6
SuqHRaYGoa/frf/3LIcnpN8NhAx9ruqAZDyfhmO9j3cdrtLMnXxDkXRsLx5+VDCkgd20T+GJEhl7
KEN6RtSd547CHSLX2zKvPlYrBgFSRBnHOnCB4CISYn0hIttID72vBWwXelQH7TbS2TL/hCuDZVZX
bctP+LLpHAF6JToZq5cRSoF6So29UuEgwETqWAmahvC1lvrWse7ikUiBRGKyRdZ51tpDlctYOHlv
7tlhwdtsFeQQCOWs6X/Uyvp3aWvLAiboljQ16gBM0FnstX18iCWDqMRIhwRQsORkUfsFX4dLWPHm
3Gn2J6i986tiyDdQD7KkPQEjWsYWqeYVS+a4BVTbpoM+njgtEc/suewm37YB4kLb/c/FHx7afg8/
KNWMapbDwWY4OWZz6lr1ucvi02zepUYFDuafval6EdRYhipyM4ydWOniG86uK3/WqrPf/nO285gt
ctFnRh+mzEL8QJGlHg4antxt9i2K97Gqu0q2EJUNASqXr7Hae0tn5HZfY7V75XZiCogd96mseds+
XW8afYvTC+SsrLSGUtulBqfML8uONx+NtRv7bN/6U+CASRs8BLsQa+uVAWF5+6hkX/L4ynJv/bey
7z1uGTnH7w5WkKEChs77TiJ2y/ZBwr6culfmVJaUiZPB0eLcHZWDeYQCzU4lUwHf11shK5xX1Gmc
2o6fom1l9kf9FCWp11Q3lrZ3pD8CNFtXMb1vITmLRf2ctXiRCnkLzbnNLlfLbD+c+gQTjZzkmqIv
Ua4u4Zs9sbKXzNbRshRzKdVrrLrNcTlClOGJzzmEfueWmpd+LUy3+wqBDT/zKB2Kqyu7si5kc1Xq
mjjko1lt8y1cXssFl6V1kCmFbzvft2PzatpbmRLy+ZC1s2lmcDQvP0qhP+XHUD07FHf01Q2+siJk
89kyK+ZEcGiWPrXqq45xCmX8sO3J9c60lREhgydsyFVDgpHuMm6NC4nC6y6VMFRkFQJNrqbwlTEh
hReJNTumBWNRcTOonqNS3vCFf7e7VgaE3WXUcip1Dgw0bQCCVtAXcsnBpEFrPdSXbySigqS+kJDE
Ab+aPIwwpyafivIxhGqGrDwRX+gqDq58ErK46jToaC8QbD1Or+zE5cziXYKhi5u4CHjLfuJTW+k6
6q9sCpncKlhbsxqOySfcy0LSwi1PpZd7CWjlshbM4r+KIsvPDSKrEQH5TnmKNc445h3cHfTUbae9
pp4t4zjn95kcTNBx6Jgfh6eM4lC4XrzYlsklEFXHNoRvqSqOmbUpRsF55ytXzoEMAa4lOG9HRBIi
XUfKN2PCN53jqa9lCGtjCISfPJobC6yh8YmahLheIK2cEr5jNtTTPPLRTpu5A0SoNH+6YS+2P3i2
q+/mHedYiWiKtush+7d74rNzbw9dZOcwyzkcTJCD6xIa1rl2GMqF5/SWvJu+vu/fDArYD63toQgv
gPxR9WIPl5wQop1xlksDdLIdiR15tdB7W1WT/zWrUgEEL9048fF2dY+8upRue5ecolsjaPkdggZm
Jsk3jogcnBuoJHsdQt88FZJCUvZWpzPOWFAfjcGLagpCqW/H/4CVc/WcLwroFrEPftroxkhOYDz7
oe0xVeqlASq9PzoIrRZTyAmxjINYimlg8O8/S8vnSCe+1qWL8X1OeFsxISdgSkdBrzIcKoMC59PM
rT/m/NnxQll/mMDyoPycP7Q9toQG8aHkz456Kw8FZFGSpdLHCh72ZeSqyBGLROWIq1HhKIqmgjbc
VsXmPRWjs4PK6Q/isw82anD0oNIDN8fi/dIzoWhtrl+irQwKi9onhp0WfPrFfImP5ceL0pjvBMUB
RMv86eR/IJu8Gpgrk8IyjoZamyU3KR04s1INF40Agi0exKZ9B0Nz27ucWlIBott0sYzOQmfaUj0m
hjsNX7d//2rtsHJHgGYF4jpVlsKdutkxyAuEp4I6ABAuiN17Y2oWg1nChM6eWXevhvttF67nzDcf
xO49MyzS0Obde79Gk0qMEnKeHk74P5JAQcWcOAg1RYbeDg7cmb7PGYhaMM2PyQ0XIuo5KPK/gqbM
TR9VamvxsBLhw0JFYDmmYdggJfodD3s7LOKiwYGtgbpKXLqD4i47PnMvefqPsHBbDaIXsp8GdAhe
feld2RZlUS2TRRrjb5Pq4Gv3v/jE4LH8GVwdPQb9/7erKdKskE1jK+pV08RNW5K5Uv8f4ksbYiLG
HRpDXp29fVPsqbfeq8G0dlbIqhhxAvMTd3bYQXcMZecetfu59/szhxPqSvZqNK3NCYm0dvr/vNW3
wRzonnZIuD75/KDjVaj9wKmm5j9S/FjbFHLroDp9qSxY2GEX7vnTV3eQK5ffkPHudFP2tvfntWPq
2pyQWlU2KGyqW1SZVgj6+0eIJe7m3Jtb4gGHsiMkA0dpWWPE+HJ9/lc6QEeCQRTbl+KP2+6Qn0zI
AFoqSXipx/I1fv51AGcS+8vA5JFrPXJVYumhlUnQoVwTsgDuVUK0rGEJ8zYJTFNxnXLc2ZW/kL29
PLw3cMYQcGbQ+yWz+Dv9fw/iFliNvcnjBxAogVBl19Vz1io4xBq9aaTKrHUei9+L2J/O7JHtIfHW
Banj/ZnK0tqaACl9nYP/lXfGyItboLsR8uIjlY34b2ysoFiW5zPmuBhvzSt/KkDo9kXypL8gl2Du
4lNI3b5efWtZeyTgh+LEGrjkYc1+6XwuWxcF+tEIJpwYef1P0YVdKxfW5gToKHLcbdcVwiPNdgU0
JoybfiJuQK+VC2sTAlz0c2hoqgWPZn2ApuDeUj8QG5iIcbEhNO3UiZVoSPH0Rz4hxl9YjNv8iE4b
FHDU4ZdaMQEtWFvbascba8s8dvvmC253XUur3W2fKCsCQLSVmTU1x9jJOjaSpzmlm0QVYYT6MgI2
mO0wAhvgSsgeqvg26ggAv3rfs/r0YhNoX+vQ/WhhQN33H5sH5eAESeJCMDPgZwgu6ZV/k29o9kXC
MbEZ1B6z3Kp4VKvLyQxvSVZo4uuIrZ/xZCyNyROuqZZuYT4W8u0yBNsRQPkgAEHTMGj7cdiBHJqb
DblrkLUKsW/Exs9QM0KLcazmE+D8ggOc9x4fBON6CxTSUP7wNV1dANiZUWBCH8Yq1Tfklzgl0jj1
+0K1EKq1qrY1fj8vTpn6We4etr8HVUiKjZ5NrA2pbcAAH5lbztqB7a3bCof7HId7k9o6/PNuZB1L
AIDOruZBtmFt2uV3ppdA5j3aV8Gvfm3IY37b9o4oSCwBCmAsbNsc5tjUu7K2MyaUCIOnUr37/Hc2
3BK7PTGibBoT/0o6rhNQae15mzEf4912h0qjYovnAPWkYYpgB+3uH7sjO2Fi0/CWRx7b8gHs2Z2/
bZEIP7HfE8+2vVaW3DEJ51bZOSZqd/h3JgREmJMo6xgvGrM0vkm7dI+pFW/bBBEGYlfn4ORLk/LP
E6ntnWSUNy36LcZ4DtKWYoOhKkWRlTIaS2OMqssn0nY5SNkc2avPIMjiKnsV4Rh1+LQFeJj7Vo7C
nh8mTssu4j3GhSf/4BfWitc/pKfQa3Yt1VpPBYVQKyj9VKcy7wTqjKOtPUQp1ehOgZLYzZmEEMRg
vFcvO6Y4bULtUT2abqTjDM/8lJQrIRKf+PQLoYL/ZIwOk1/WuWl3Mbl1iawkPvdmtoyLTQ5FbePO
3nTu0Q7eudp8uXMs9tRoPAUVYifnlISphMYpvoQRpNbyF7bH7Gugnbg2WXujfdjeYqQ97v86ERqj
IdcatvF4Ch95T4Dk2eO+fsX8tYuhy85VZaKUoE64Ykdns1RW6fDcG94i0QcZemNTpPrwMO7iQ3oy
czcmAJiIfJGschisrmlNOBl3B3t+kKlDBbmKQjmBkQiG6wcYMJ75rbviRkHxqfVldFdwWVBqPutq
E8KqlBXbO9V5kSyVYQnVR1DWNx3en+q9cxeeW1wVh274KT+33xkGFtKAxS5Fk0ngsiMAicXMqTc4
LpfDS7ucyv42cmZXqwp3Ozj572ykZ1GYpm2QVpYIcCKD83OMj2l3Z3WYAZGfIpW4qCa/oFByROk0
gAsRPvGGWf62kIZ+muJqgpM5S8cx9Iwf295to9c7hZpClxs956sopWdN/mrZPmuIp/vt+uadJA3Y
U8uhUxCWOnQO2SnZjxfOz38Jku90aZTGxAtsAzvOgbPEZejIrG6kW04RR/MsU+smFB7jYmWWyvea
rjzqyo1SPjCqfX8bLxyx45Mt2ag4fHtF2fNkfx4tglSS+n0BLgZNj/JIaYCA2SmcH6qSuOQgIBZC
db+juu7kSTzqWCP7yxjw3qToZIOKsMhQX6h4uIh8qmSnXBIwYcR9equVsGguziGVyiAdqSkHKpqF
Q4jBIAAx84uVsPnmyE/DXLiLvrgtWhDj+NR2X0OZmi2nYk1AhaIxWiVv4VVW3faTP+mv4EvdhgFi
4cT2TmaMS23zYSkreirn154S/b7ugqljhgHvO+rlVmSV4GVbwbUkv7dWprs6PmS16Wo6xUpzHanf
jAifxqyK2agVOJGGt2V/bzeOW9enpD0b6vOfLNebJeGLjGlu6zqfHJ7jyHXiR506ExLrJfIFZbHE
6pm3l1vNMR0SVyt8Mybmuf4h26ABRzFlDS9uAgCAtHgokgIA0AYLmOkz6OyFP3TXdDlJsvX5jxjv
LOPNnoAHeT5jgIxjZvUdpODncX/ReFPcKej4sxN1vOEQ/D5xv5kTwMBR0pAtvN5aehTNzbE8YZTi
yTxzhaAscD7/Sb/I2j0h/KQMbbSXbZorw+uSZR/a4nE77K5HxZtHQtiFecYi+VJBWt/M4QgiC0vd
bZu4DgR/mxBPGlU7dHmD/nxvCeuPc1rday0l5XW9cHszITxQ6G0FgvMeJnC7EoTDSxmpO139qOnU
7RQRAOJwmBK108CKGqQI95xyXPmUgwHOuC3PGMe815/+qDVqFQDikUIxY6cbQVOFC5ZfQwCVhSez
C0n8Id5TfFhEMLw7TsRWO+oDltEpNG9mvmoyt4iIiPuHw/TbxxIwQlvUMq0hLe+B2Ou7HPAxl+xT
//pLqSAnbtyo4BMAQi2S/9zm5Mv9mN8X1NwJFXkCIpSpNTdSD2f08kfZf2iMfWI+2eP37S307sPo
smZDT02RDVUHtAq7dIHgUtzIbeOZmuxaOfANz81pkhLnkneL9bsZMWX3XTOysIOZJt+l4FhayAeX
CyPobwgqmBB2qtNPllYlHTjq6nLECQ4skY9WrS6mWyZzbB0wjqQ4oNQp1C9jk7DMbedJ+aE4iYxG
2ThuvkazqfZemFpg/5kUzd7FaLV2E1v/ktiQBO/a0qvjKHdbCw85qmWlsVv32vwoLc5Qu4WuKh+G
MexqVx4tI5gbG7SvjV5AnKPKLN1XM5ndTk2elViEEbRWkM+GipDcSkXqG0raeboZRW6kOTVaWSdt
+Gm39FMb8b0vZfCqtilDSa2MFh+iblzTuPRw5PtIxwVN9VM56cg1cWA8TJ+3o+x99hY+jrAzp1qD
gJsBs20w+dJrv49O7La6mTAkiKEN5pHX7+92j2BQ2J2yNii2VCIaetPnDTKYAt9HLzgKTxUYkvl8
SuPNhwFNM9TFP7/+2YpDYd82vYyHRQZXL9qwvCk72mc32p7n8Wj3/76nEfwU8njRZ0ZZyg02VnUv
60/kgCcVLyI+DA3IjCt4k8iezNs8zbsmIc7c70rh330Q60fchHRTrMJGzQ7mAFa+u77M3XLIAi2f
/X8XiSKRv2K3UWhxwJNPyaE0MDsUnScoa6lu9tjcjoeOgr73N9eCezxgVluujQo9tnlAdD67S3AW
2yMofObljpugG7hEO3K1D4NtP4nvpvJyY2V0ke3cDHMYjZy7KlVcFt2w4eO/s8FBf2Vj6pw5jwzE
XlKlblTt0gYTIhlx8Kcc4f+/MtJmg4xOdTjSq6fBenSWY1G9bPtBfiEBLOxYcXqVZyd5D1E5/cTl
ysFv/iFBZJQfimB4+R/aFnk+2sAJVcAJ2RjttslglNX5sZKKHejRfC0bMYQYPraz88GSWr9c2sep
T0B0QomxXV1XKBarpmZayjvhnqaQamW2KvBNR686smGiQx0+Jsl/r6Lhmxkx8UuVNmpGhRgZdgOu
efm0nvnwSwU3u6VuWQmfLi9Wq1jpR9BHjD2Moet5n0ndYydBS6cmudkop4QdPeTVnNUpPl18ro7z
XXRqd9VH3nbJr4koruarmWy1gsJORt+9CrlxODVXd2r7xVRbN1buMdjvbe8CavGE3ZxIOYvipG48
S7rPG921jcSNBp2wcrUQXHnD/4rVJ5onB0RmNZauzS1X66xDLddP245cLzZWNoTtLBtFPDKQIaEt
YkFDpXYYDp077+oj12v8gwFDju8rc8JGNuZSsbUW5jolcq3lTi97N09lt8d1bmy5hHM8ob+DjZU1
IeFPRbZkTIa16jtUns8XVUq/+pTZu/AArhQvdaWLn+03e6Fs81Dbsi0UAwUDVM09bE9Y1sKvX2or
GDx5xz6nQeHln8hXXyImxcqgi+UkVjvEvo2uhtIx3FlOd4VOvcISQSnWBMuQdFU68i/YPo+qH/XE
4Z74ZqK2j1TZhT0O+P1UezKsw9B9GkGN32svc3hqqP6296fg3+NRTP2x3Ji9omPRqld+k1RAykc+
Orezz58WqIkP6guJqJFbaVebMCY1hz75mGImTjoSIU99HgEzSlxftuoMG3wEL4YuQ1YeHA8vvN4E
wlLJ1wyPVGbgEL4R6qKGzzTokD9c8MlGL3yUg8x3cld9GLz62O1Dy6Wu4943UwgfTQARPewmyM7B
R95Xk5+6g4O3IJxO3MKjJtqpTyYgSCVbkdkPMOU0h5F9K+1DTjEEkjEoIIUNuUp7CrF8mLaujlCn
2TkBgvALOlTBCEeFPOGRONCSgCW4LFFleHXu4JbbORg4+OlLsdsORP5Hb8SEONbSdmmYmyacUvch
ruiGg7KX9t0fjCDwWNBxF2ODldqGHDn+jlWOdPRcLueZl2ZecjcMruYvINXpP3dB8jCfsyD9izpF
Xk+ZkEtwdJnrd4u3gXGupH2lwTX71t4rfnGfexATsm55kyfbZRAjIXLJ1U+2Mijghh1NumTp8NEI
vxrdz1S5tafv25/rehCubAjrqI2FWdUdnPolkNN606E56OCJKHAQpxoMroLUyphQdGTztKQTX8HG
udejHzpFaEd+IgEhJq0vmS5hxVo8tvPkm19UKf9D2GdbLvU+SR2LLuu7ikNLUaMmjVCrGc/KqxoY
N1HAvOLQQh34PxRpSedGn4ivRpyLLuuwsjqaRddrl/uTXn2xnemQWpPbzE3sDXKOazXLk7XQHeLk
RQ/7MyQ4AuIPuAr9qy8p4GMiNdZi8y/JbwjQtykD+JUvXPszPumW21DVBxmnAliGoW1KhgGD82Mb
8IQd+/oD+qx/3Rj9/weqOLz87Z8p8mdVcpiM2QXGHqsj0qkv3anPGDS/tB6oT/9qNUE58juYWV1Z
GMME57pdc+a9/Q5KxvbcuLg28EmCgqsV6so3/m1XwZNNsmEZvELlPb7qxzwYDlVg3vPCmE9fkFtk
O1bwMvm7vaphMpQhYa8N9BNnZbYflDvOEIMk90QVJdsQY77rsWiypC1sIMCMUWXlbDDiHo6AGFMW
AFPOpLgZeeSPJ85CyomEzWO7G3e8xTfzKCHa9z0XQiQKmDlqahgzXndbHXR29SAKktvpRvKczIde
MZfa9RICXq6W4qsAEVDUmlqtaBSsoQ72M+uhl/6yrLsW7wVmeR+Dmnc7+reznCkLUBJOQxPKfEHD
7lzIH5zE6yi2uqtFiW1pmox/Nlgqfo9Ape/CyKkvhWOChuzuYOx59FHd//8AUm92hJ3lJEuoJvwi
51fjtxQo01PrXx6nj8tDxIhrv6uxiPYrGTR8jqnqmrCzILjr9OjYb/Aeap7S76mPCmiHqa0lgBhb
YD/1xKe6trkcVTFtx8LpGt0Sv69jqpuWPZsFru3NGwbKDZ1oMLoWeOvfF9avMmSrrIqy8fJaupmK
/jaR6l3TO/djn94kcR+ME6mgcS38HMO51JCKDtd+9wn047oeqrCZHesi4MrZ8U6a/RQqS6hbY6TV
vfwNE1bedtRfPcys7Irv8kNjTGlqYpNxbpECfG/Lvj5CqxsatlQdeRVD1raE7yZlGZtDBT7yuzgU
KZ/so7KPoHxeBe2xfS5uZaopnFhV8aW+1u1El7l3NS4lwsiT7VuTvWwvIWVDiH4LFEKqPMBGWX3P
x8exfIwNAgmv7zB0OKmKrhoaEuPv0ZHo4ZQm9iV3jYHmp37pjemFAZpDb/ySU+mFw7l4fsJe/tug
gIZLxUwlSQAho4Uu3OSOD+qjy2HwzGP/2bm19vwhxPnx/291QJpZ2xW2ARj3rS7m94HyvvPV3Ld2
EK/8EZ3lbMcZCGuymYev3Iaj4gxtmFlMbq3LyiogWEx3E24MdhzCaj/6gCsE6KhF90bljo/bYXN9
570tsZgNbIhmOjnSAeqfEdPrhR8ek/MvamiJOA1T8SPO1U5lUo1Fis+p3NuPCWQHUt/2ofIOpg+f
7azP5LLyoN9aVmFT2NoS2vrbsqLY+ixzAqHejw/yjfV5Ji1eTQqr5eT/vyonrTnlU4JYzuXZ/qK9
QgMb28Tx8ldW4hjJ5daovrNr6RwZSFUdDYCtmIKPnW4Wccbv09JjdLPgvMrPHfINdWNyHTZXdgTP
5MGYismBnez4f6Rd17LbSq79IlYxk/1KSqKknfO2X1gOx8w58+vvannmiG7Twtztmarz4iqtjSaA
RiMsqD9AuXZV3YR3GB50LH/LCeDjylEoX73q1BaY/N8Xp9m0bAyzHu9JVh3Q49BnV+VwuGwAFIQQ
UcrDFCshT6NVqldr+8I+DBZhY6s6sZBCcJtKnto6pqtwkbP52sDoRV77RKywGmwttUDwlGMYxHGv
QYxmmz93Hq60hxnlpZgTJHpUgYnUBcE/ylFRFTVHS69tL7pKn0rZmW+ja84FVntTsZEOZIiwasuW
aZqGpsr4j3Bty9Ko8okWrufzpnEqNwpwDczYthvua08tSIKs1ctnASjEX5YWDrk2IZ4shi9B/Fqr
z7d1EBFB5B8+3FkswXzjocnnvOl4lGwUjrqNtpHXpfBQ8jVG1LZUW926Lp7hBCtWJ8WYshpwTdlg
dSF4t7P3ywa1cmxICdqqrDP+X5FqRgvVrh1kHQKNd6lyH9nWpiye+pBaZ74iyS84gj7ESRN3Wm9w
q7KdLDQOMyO3P65iaAi0TdvCPkQxHO40ucEDBrJMDx3yLNp+kpzySnf8u58cQc1+pLqWV/wRgo9/
IcVIWI4tS+paQAaTU4L6GAulX/TSwcKGO32Xb7Gdx9UfqZt5FVTHUkPZQo5OFafnu1ieJN8YkIr0
bxr7esxD7Coj3mcr95QuLzAEc5JyFg92MvL7g9cr7IPh8bXzH3l2/oIjGJQ1BGZcVcDhtR8+sgVO
/psSZFKtN+yl58vK/jsvIrCWUgn2NDCjLyobJ8crx8wJXeXKL8D4yFzDs7x4r1/1ujPsqeoP9cH4
vy8vxjqrKrMFLEaQnQaLeqpvCTVAsxau/SKbcDXOEdPVqgeI6oXPnAilAhVcvtdC1+BczeTEHaUh
wj2ZzUlg1RG+3H8nxbVTYoKapFp5V+voXVUN09INGbHar2eXqkjyh8aEKHSsXDuqtkn6OR+vMUFr
zO8lCwgPv/qpznC/lZoSNjKtB5zNw/cmd1r/reuol9LK7bgUSrwdq9yfIjYC5ed+xgYDpm7kgqfk
OHp8o9f/e7CO6/1CKsGap8rSkTKeoRtBv5nLTWZNzqj//wOnX0AEU671JJraAkL1Rn4Y6nDrS1SH
wqqHX8gh2K8cszK2FEBU811tHkNq0mXdiBYAgqVOViwn4QAA/6Xf8DYxf6ODDdYEdXbr5shXEg5p
Xd0Mk8GL2zZjgnbXnRoa1azBMxzHHThksH/+HyyG3497i/Pnu2jYnq6o7b5rUQy+1H9QMWYp8Ofb
tdb6s6by/A3PDETb4CY/jRqXXuqSmwb51S48635BE67+rJCiSedoeeqG9zwLjMlmPEk8A/0KlLtY
C3Z/QRNUnSm9hewU0OJr+9i4TeUUHpoJjtJN8h319r1xqD6QMPoFUlD8pkS/kxIBMhyO0YTKx3Cw
DcK4VlIOv2AImm/m5tTUPTAmEH/k7CEJX8N8RlzoxNYroZSrnn2hHoIRNFBI1FmAxeuq/pHz6lqB
4z9n3nybHLLnwNX3aEKKndhrd/LjZfTVgHQBLlxjWmCbYWApvGYgba2sfmJj42Z9hOlJnVi1Rckp
3GByatVtFQHKBEl4H2Et6te826nlbTY+NT48cvN0WbY/uJez4QnvPi1S5aTFKkpX65zwecTDKH9C
U630yp9FkeLQo8FrGaNfFEfwMBqmMfqxhZDtRnZPc/jHfP+fBVh7QjxuWxcsXWwGrZTRwvY3iKc8
Ja+8hSLcWdsRJKqnmToqqlq/DP49zJPki6hqQtzbzxnQWAQ6zuo9oEIqCkBwJZoy5QEGq3F0lew0
eu4FTCYyARSE4DowutOHZgWIOu2OsmEfmCY5l7/KukExRbX5LaOJKcPB7iWrD/FEkbuXCbPBTe80
3Tal6lS/c4mdYowzjnBaQzUO4SxDFAvPkV17MJAvRFMV246Wy2lcNBeF9v1wFdE7Ktdv0TO0cIpK
rIBQrMMtWvn3g7Hx0XyXk1zL69fYGUTwwH2TTyMmiPCpOO0fLs1mwEAdp/CU9+T6xlNL4u+mdEYT
fHCi5N0E7i/44J+nmaFFrcEqn1hx5ytQPLs8m46Q5MW/VTf/y6KiP1yk579AcMRJm2IFHFZx4RYY
tiqI8aMjJzrzUabrt9VO+hTgdv1Y+H0GFVxyH42qHXElCiS2VXzJUVQLnj/dXLaJdbM7wwh+OJYS
w1J8KEyBeSjdG4bXv/t9wemOoxlrc4HfV+dt43+OMVhzGWA9HPhXAJG4z7K6qGgbAMStl2N7c5K7
ETtI1XtrEb2txFGJyYaCpaqccVHiZp/7hYNJBUKWP4SjZ2EEz1GEIJSeufmm18Vrsq88/R51YDe5
l5GApwZnCHcormy25iosQr6ruWlArjPYGrxhtUtrc68244/LX4k6O/7vixuqboLIbiMYsWI+DuxY
fKRnDKVIvI11niO0NAGgxRCplvHIM4r3yvt8zd1Su1efbZDSHeSNfkXma7gr/c0vLRAFvyT3SeeH
pow8Xu307+axOvoH+Xu99Z/G7XAoydbP9fhlASi4oaLUfFmq8XTlHT9QDpfvHra8apd7FPX7KT65
JJzgfbBEL2uzBMKhOIN6V+Il15LH+5jIHi3qGAUHZIL0d2wSRGUYIqwLpA7RySQ7+qF3+wmhIM/X
WN8vK+PqJbk4SMEnTcHcKAbPAXTTnapc6dmnWXu7DLGq72cIXXhX1m3JzICHt7L55svzrm7Sw2WE
dV+xgBAek2UwxnIk4RM12+JLdIWNH0ic8N5BVLWgfRTbyaq3WMAJrgk9G7LMMHLuDioaS8vWzYxt
rb+F48tfyiWEMElVjjVa+fiTPLvNQCbZOs0GJUgw0+QuWfdcjWUWYgl+Iyj60EojoKXXvndCOxZY
eMgbOKgonVA7sdk5kIqpbzVoOiufc3DTGJPXmkQUvf6uWsgjOIl8LpRSSSFP9Dp2bnvK2xjbEjvK
+9cY9SYqy0ApuuAo5rKX0ZQCoaz4c8dCZ0iJ5z6ld4J/GEJ7VhUfALkZHlI72Sbqdd39qFJy79Jq
JLE4OsEtgF12riz+CB6Ok5d3LidrG9B7XMVOuZ2+GbXjO3yuanAmKoghTlGsPbWmFilmi6+msS+t
/dZPxPt+PYQ9y2YIzqL3izwKZcjWjzuzdlCIxNLfzNWf42FjPag7vrCCUg1C3w3BY7Rz5NvjyZCt
BNtD7vM8cAppQ7gL4v4wBHcBIgTZnANIBrKDrbzNjv7g9Pu43mkPfE3isFc64nHPNe7C3WgILkPy
815RVFwfepU4hnEzghPBR0OlFh1MbXSCkaq1UgfJ/30RPOlVr2BxDi6TZngJ/O+DuZ2pwXRKAQW3
ofZYBazwy6QysqNqz4cwJ296SgzBVbC0L7o85ToYbHgPLB7Fj6gQdtWm243YpyY77B7vVapyTMEK
DoRVqjJ2MWBrDC0qw70dNm4r/fhLNRSch6WGINPIgDKeSGaCY3hnI2H+sxJk3Ssx8VQgpBIbryqr
kupQxwcrxwFO137QsDgeDeFE8ZOCEfzGmEpJmHKfGNvpLlAGp+Y631JkjmsDGMvwXeywigwzLe0B
4vB9aZyTzlK25qHa2AqufgyOb8zH4Cs5dEnCCs7DjjPZCHmYW7/Pu2QfPYQb9RD+aLe8HcR3sys6
DUlYmil4DwOjYsloAzL1vwzBYaz+0luY/JMuvIXi541k8KMMbS/VtpoOlmzQIhD6TimG4DDSDOw5
JgOKcaf+KHfB53YvvY7Y7oV5GTwiP+cYVIyoIhEFKniQatJnqee+fjB2SXCMi6uIYmulIARvIbfy
mCoT5LLzW6n/R5aOekPUPCkIwVX0kxzOPpdCl+6H4aEvbgvty+XPQ0CISRHUHoPQDCCFP91laAEq
IkeX3i9jEOGSmA7JGk3VYo6R92+Veqzrx9k/IM5AFiF0L0MRNiMuMUBXRKJkCqDC6tmf3k2TaF6h
fl9wA1o1VlbNb78ZTI7SY53tL//91OcQbF7SKmMYJEQMrfk4xa+z+gweOsoiKSH4H7Gw+8A2NL2d
IQRKma/NYwz+ifFBux0UTJj4Dl/nFOneZbmosNISvAD2iiMxy51ZeI0G+G/dK8MSGOt2fpTvtOP8
Sm/R4T94IfYSNxtoJRips4a/q63SMeRHXb2dejTKGB2hclS2RdxqUOatkg6cNLR9x9bQfRg62YDV
XzIaqaerPN7+5UkKTqFUB2tkOeAqlBpRen5n6KCS3EpzphRPenUHGify8bZeqTg/C8QdB3NXphkq
nKj73fCSmFZ7/d64UfEaQCNfcl87+r59yV/UDATOhL4SNiGuPTC1udVDLCdxWXtMpH0FoixqOTFh
EeKigzBP9VnlZt0VX2x0alMMypSO2ILf0PuubjQOkIL/DImrEF9MQ8c/mI6iHdUvTai+LTgRMP75
WhADjIXdpgrfB/T3Z/NbYRIhH9e0CyYm0o/qtR6pk8GvJ/BC55j91jD7XXvUK4rKX/225qBk5WgV
wOlRIsMY3Fv+1bqprvkeOCV3Ke58St2E0KEY5UrBwnLE59Ze9x/V5kAuDCElEmKHHNeuPmn4QvW7
f8OLvpmnHuDo+R5cOpCk9EHwGOHY2W0TQqK0KsA2OSWxa42m7yZxxZxekihfz5X5gl6IDZ4KTMmo
+AuH80RoOz5hBWo/fcPrmeYeXfRUvmy9R/HsncR1B6GiJMHEzQsZdt3jmWH/Xr1Pr9TSCd/aLS84
hggCd6TvJxyHOPfU+5jlNVWI2mxBYXaboFFnzJy6diyP873H1AKlP9yjyGrKJq8di81PTW4Ffcd7
WuJDhMUO0i3WiAZg/FVwc2Mz2L12MF+IC0dd/Zz/hVTEzqcR267SaUL1p9raHm+RTNw2czilPV8m
QTLqrNvfGU54SCYYLpFKnsMo7Nu2vENp01EnIvm5HpGeMbjIiwhoBmdyIJcQiU1PraY58fjoBPJ1
N1DUTn+w9DOS6PirVBuykmdksDoTfHPb8K7eD994Q3/3xp4vfyrq6ATHXwwxb0CGWH19k6fNzhoy
Nw++Xwb5Q+L4LBL/KxaH12hWLqkhR0EnXHmfY2INrv+xR3dasasLl6qfrdvYGU8IHYcsyxKJH2FY
P0vda95+/kuBBI/fdFMpZbx9qt0oOwz97bRbfweyL6xs4M19H0szneURnL8/2V2X8QxrVl7Vypc+
e5I+MkWOLMkZQ3D5cRZYPzvC8vfoFYxY2/FKQ1/JF8UzHn7abUM9uSlVFzuZtEEdtHbgxwhaOzAN
b/q9fa071SHbgQHpcPmjEaouNjIVdhwWrIVS9Mo1+HN9+VWhZoAoCMFJJGjHlSsedpjx09hibmp0
Mqra/Ye80r8f6mRsC2PyOU9P1kGOdlNf2yna6yuvvVJuR+wSlDcFps7QqEVxAv4hmj+jCo5CMlNL
sbiPDaUdb1VhjnV16j3b9I6uumD4xW7T04IHaqSc8h6nA1kIPBiBZMjcR1VbnoVP8fi04DtGl++l
TW+KDz2oz5IKzmO0I0mackhatS9WhdJg4yEbQT0B1yOeM4rgQcwR2xESG6oyPchHvgOu31vbFi3Q
85YH+JSpEdeXIngQIx8atPgBLqiuC+W6UQ5RPLpR8Z7lVMBBON/TCqHF54qTMpMt3p7YVa8lXMig
UekIAkHks8MsFcYTefNxld42862SPV72FNTvC/GEqua6YfHfT/3Uyar3riW+PuEnRCa7yiha3Z/x
NSJ5r2azw7Inu6VYMygphDjCxg+XKrfYsXpg7SuLCYrm9bfcvxqscvzFd27HipU2d3Z8MgVMr9jx
wzPbVKWPuiRUIXjINDWv0/qEk92qW/SZb6XX6PAzQh+p6VoSTjB/v7DVueXm3276zWmDzedyjyXi
17gyHikSOeobCV4gq+Vc10vIlhXJJumqW6WxifwjdV+ogumH5hj4sg8M66muN8ljjnClvUqvQLsG
sgD2Q3XqG4pjh1JwIZjw43ZmOX/nT/l2ZFex5Ubh7rKREhC/jRBlqe3H/B1Vzk9Z/mKjQXT+ehli
/elkqbalGrYt25rwebpAaTVp9pG7vcsjxzyCU2rXxQ6eT9GBx0S1V72pH3E+C0zhc2VzLtupDExm
fwqirU+NOKyqnMUsLKvRwOIkptbVybe0IMTvj60rFW9zRdXbVj/MAkAIgsy4m1VNRo+QZYFj0uge
FbVzmmL+yDW9gBHcW1kZrVENgNHzTQchxsLLytohNID/sb8lJhYogpOb6irrp4afFkqvfDtnFm+z
ExXEsC+uBpm4GFav6QWc4OsaGUn2wodQ0iQfU6Z4qt27fBeU26gY11TAbU0ISKmD4O4GXZLmfOLH
6Gk7kJzetF+N4hh4hsfpJ8wKGp4PhJTrdmWbpmLqtqZrp+TM4uro7Ewy5yoClWBxYxrT176L7qVA
dVhj3Uih7ZRpvZf9dtt07NHKdddKlaPURq7BZqrWvSr/4k8RTLxUKr2Uorhx58QvPex9Re++nFhE
WW493bSAEaxaY1jGFOmQ+JSE2QQP86Hyopvuk3nNTzre2jaGtCiarvXQGRwYto1TVmSRjkmV7Tkx
TTQlGJLl9fc2FgIE2JNRZ7pTNq0nj+walC6PU5g6gzw4eVSnbqbZPy4r2apWL/4KwSNgv6GacQpE
t5kOvuIp3b2BlvYRdjt8v4zEj/E3c10gCU7Br1BVUTrIWzWto5ifu052qtAzq4NfbsbQIhR51dUt
4LhyLfR46Kq4jDII1uafStPeZcmLJlGPyt93bp7SduePKDiFMO0ytWiBYnbmTZJ1bjCCPQCL56zI
AZlXjaJ4w3a6FW9aLJ1p5Js2CN86y46dqjn6Rr6TouRKzRtXNoLt5fOmDkDwHk3Za2PAJDx45702
TU5Y3eZkF/56SMYwV6PjJMCtKkQTtT9nXa2aPyPNZFvc5F/1u26DYtneftSeL4u0/tI9o4lJicT0
7ZYlQNOelN3nr3hu7hQQxxpb9Zt1/LnDkMJcdUILSOHBIfVyOWN2nd/53lQPG7/KNoRUqxfZAkKw
wSQdce/LgOCrY3TQVfqx4++azWmr05NCjDOsOh7kfTVwOVq2hf/9ahmzVRlGgcI3Jz3l3E2bcW/f
Ry6n4THfUpdK56/p4RJOcK+1OWH3UIVbzA+eG8lL6gdjooqKq2q4BBHUsIsYM+wYMrU7dhdhgMLa
Jtez+5MTk2we5q5KdGULNLF8WlhBl1oMVB7BD+1OPzLwv5UxaFccvsus9Jq3j7Bw6ktEQQsDqQ2z
RDmpyIS9voWXys50x8sS0z77SjLUUgIKGplG4A+cRnyz9HrA4ow93wDd7RhYbDbs4VQnILfWrBnB
UkLhejBmNqdFAwnrzQRer3TTX+V7EzR+PN9IEbWtGfUSjP/74nIAjWVuBwbArAqE0yg7mj611WX1
bbfEEK4GxE315GdQyXpjPUl3KubHQNeEcovupBWygS143UnSK+rDCU5/HJMur7STnvwkkjdi13hM
DvmjCmYlbFej+AgI67YFZ5KWWg5CIAAa427sd8r8Se7+uewf+d98ydoEBzLoSSKHGpQR3UZ6/Vku
HubgB9ndS7lFkTsni0vZQPmPF0KwTstFkn1vvfBS3Ole2VFZW0Iqsawam3WoqCDycm2zcOzo1h5H
xwRLq21Rj761EG+hiGI5VfGDeG7BuIZ58m0W32bVbdN+Uq3vg0ImaAj1EwuoWoJSXDPyM8RubhdB
h7bjI5uBF07bAqSAYF3zLisH9dlEXvdYRkVz5pDzne4pOxVE/BjSNJ+7zbi1r+IHigWdUHhxz6Mc
Kk04nTxx8QoSJ6X4lprEDU1B8H9feKcuZHHVWBBJs18ydZfFL0O0I46NcLfisnhml7qJXdA/y348
ce+DdSg48KIf21CsQ4S7FXfDT3Gvath6i1DUdOvhGvsGCWkovRNcBGvLfNQK+FoT5P71feUWrrmx
bpprvgRPOlAhzdpTZmlRQrQhgcckB/0lrkf7SyP9M5lXRYQGqlhz+uAt6l4J6fjl/mcHaIsle2WO
9Z4NOD6YlIt6jjvv1cN0Yvak1iRc/lK2yGXeNGUR2DxYs2xvCFvHVj9SIDifnS0LoYWlz+OkDPxa
VFGvetfUyrl8XJetxxYJy7F9qWS5j9PKra923jmpdG119l+CCAHE2IDPJQoZrxLcKdKIR+bXxH6+
LMjlG8IWucqN3lSSOIMgOpZoztEnlIidrH3Tsi+Xcahvzv+Ohbvp9c5qMq5e4XylhG9Mo74IN4dL
+ivECKoxpz0WjXICq9vQSg5z+CKxQ1thZVWsO91cb82MaGZbTWMt1UzwCJhdAIFbBDUr3+2HYM92
SNeix38EzZn9/r/0VFJqJ/iEkin22PBTrLqXLLktu5euI6o6xF1ni89fy5bjxu+AMR3ZNx3llnLf
7WzU5A2+l21HUlgSMolleR89beEIjjNXvbGemle+iat6kTXHR0r3VOFFPqF7o55Xl+MV+/TWW+ij
oScWMpCQMvBfq/qb0SMoQtnc7K60wCLsmND904kvsPK2rksjgYTMfhm7F+kjBdeFGp7UdPH7mAeu
46jF7yvWvrOv65wa8OPu8nfb0ixmatj3q4jDpTpehgGYrPjwog1Kd4cvMOGcHIrpcE6Mj0U/ZzjB
V5ijqlTWhHn+UfummvdT+BKVh8vuaN3tnSEEb5FgW7A8WZDITA9Rk7nZuCt8yEPWD9a1+wwkuIgy
6P2ccdIF3vBqciLET+1ePxhbw5s2xaa+yWSHesiv69sZU/ASUg6CoNAAZqFgy+ebPn0kZ64gsfMf
fRAnSodIb4NM4ULFrTNqO0V9uvx5CAnEidJonobK5LwbdXMzjtdt+u3y7/8hlXOWgGv8wmSGuWNR
qwOg48ubNWSn4jf20myaQ4JMACN6BwklEMdI/SbLwiwDWpP+qDCE2DTOEFNlXsJIxcnRSusH5G8A
clqYzEmh1Hv1YDrpbb7NSYJt6gtxkRcHaNh1ENfgVnZDP9u0tun1qv+XbscQ/EChy5au9PAD8eE/
pKXY47bPDrzHLrwZqDnp9QjirBOCT7DH1u5LztHL6oNUen0ou41xy9J/umbfRu9TS7zAVmtCSzMS
fUMTJlrOeUv8HtvdTlftW+r4T5ErYbkPA/MQf1c01LFS2ii4B3meksRXAdtsqy/a5qDsyzfz+/gw
YYPy5OD/5fYvPbo4UJroCQsq3jybgEWiHJ3Rvh5CygDW32eWimYsLB4xxGtWbjMrYjUSprKXHzS+
fO2l3UfujHXs+TEIHcqq/5B8OwNyG1nagKl1fjnjIK0ODH7WTrmyD5E7dI5ylDd80898L22owGXd
8M6gguENqfJfo2B3Sndrkpl7CkCwOgOptnrg5Y8x2HKuZWwT8vTvteHo2P/Em+IxRj1TpkB9O8H2
okzNbMXHUZqf0wMnBA13w6cWDY1gD9iyT1Q33B8i9/MpCqY31ZE/SCVPrr/qP5SNcTXuAw/9cM/G
D75Vwt8W2w/dOGdEweq66b8SThaWNP1cY4G3b3rVb4t7zAMTeOtG/i+c2CIX6F1jjRY38myrGTdR
4DUm5UjWb5wzhlAvUCPJnzv+/DH1q8He1tG9NdZOG5WOpjwEUugG8SNQ0W4b2hviOCn5hAtcLwot
LyZu7MfUd7jvjN/a0m3eh53i8q1o/mMrOT1ZA1oPHM8yc0Ve2PxQt2kcM5wr6OkeeCZw8PKnzGsM
lC4UdzjoX1F4lg4f6V3GEqf/+jax106VRlDT6/xzFj8SZOusgzJ+unykhN2LbXaVrWlGKuNELfPz
0OybgPh9yl2Ku2Bla4wUJecAYNvFzjwLzIXmp/ArmnYylNHAvIKpeHItILfk398u55MTPEuVazUy
xkBN/Zu88WT/OMRXanWw0qM+t87lM6S0UnAr1thWaSrBd+I55pRZvcla5CPe/w5E8CRSog+j3gNE
a/eWfqyLrc6odhXCtMXmOmZLSuo3OLVmm33h1oWut/CHdcNTt8GuYZQ5E/5fZOqe5VEb5BB4ZbCp
aifHpBKfMY70jQr2xS/2Lr8h6ZkJhdcEF8L6uDF6/sxUnhC+HtAWubEPMtZeVdfyBo3lHtXs+YfU
yr+6KC5jK1NFSUeevumO885AV0Hiobtry0vI8RaFOveyohC+SqStK6U5jKUIcKwz9mWB6MvG4nYN
WmklxAckFF/j/75wi9qA/Qxhgu8XzAeG/TeIEWzl5bI4f3i0nY9PiExmVFNLuQLIcFSP/PiM2+S6
36JPDXkpKklNHZ7gNybbqqeGvwamAEvQamQ62JtuNE5bEI9DUizBaUgSmmXrCGLVfNBX24MLvXRy
C9mvLHP5aL2h/eXXEjyIr2VqXPPmjDF51JQXO36cpe/ExyIsWiSp66W5sdsOUlXYOKFssmP0j3rQ
HcWdrgvYVkvlJKjrRWx1k+YuGS2e0Wu2vBCeXGXHECxUaJiofzAsncDc4SP+9bKYXAsu3C664EN8
n1myyltCishlxecKIsqSO5q7ony7jETKxw98YWJ17RtmeNL+ydWP05fiWLm8iTDAsh8tPfKY569f
Gzr3oQtQbMVUbTmHfH7+2EXbnBr8XT0/BWNnNhZvqlin++vvByXysKqEUlCobqzBd6TyVu+fmfTY
BANxN/M/9bdPtYASRMn9tAMxI6BMKXGT+qYMIkIZVp3gAkFwgkYWSGmQo17jT5/L+K7MAoxK/0Oo
AT+RS2IITjAxQ40ZKsT42Uha/IOFnoPDiVx5y4w2OGSH7KonXIgleMI2MsIWa4Dg2/OvpnkVl08m
3oUaVcChTk9wg3XCZlBoAybDzmY9z5yy2AZmvbl8fhSK4PpqO5vmigHF7l5M/59Qvosq768gxKYL
dMQVVowEmduXD2r9OS9vWb+/DLEeSZy/idhuUfjT3GD+hg+p8AWFybbyyq8MBOCN6vBFY9GH0g4L
QMHR6WGe5EkDwEy9sev3siWyN8R3ETssbLDrThI/tCnnG+f63OupPa6ErxGbKvJKiYuY99ZX2b2R
3qThnd88dMMruUSCMBjGZV04zZn5/WikAGLsWZFTJ8ieddvNpOLvPJrYXjE2xtxjwQ3S8KMjp481
ObZNfRTB8getrrWqBUCP4YcQTZyzjxVzhQtuR6ectuUr7wyUSeIfrksXXBwTPAGzFKNMuSfAiqV7
bTPvf1ZLOHFqRObT1sOvhWYLHqHSQu7hTqbEu9lO68y+jS4fZZM0h2qeu3ykWArzq27k2Zj1NR+3
kE284q/Bcxvqb5edw+WLDsuff4XQW9/yTT4YI897pXqaKA4X4sSY2F0RWJNigTWAU9bzCTnF4Wyf
+R5vw03uUZkPShohQkjVzigYB2NDtbP1/toeB+K1S0Hwf1/Yq+U3MnbAAWLKN9r4rWPkBDP/qn/W
aCZ2WVQJY6Dlg44Nbr/hna46WmuULda7Hi5/+8uuh8lCdKBHhVpaMQcqr+bxVk2arazc6wU1wEpc
QEwWXEMzSI2MhmgebY/QgXgnPQY3lttu+VCcDkqnvxRM8Am5bhVsjvCNZmncFLX+3rTPQ4W1xxH6
BC6f4Xpd5l+PwMRxA2YVQ6KnkI3rt4qW2vyuQNHbMxKnP/KdLrWXu7W+IdcynHorLuiJ2HtRa7GK
LjMgTyc9iY7l3sJ+XHlPvW4JNyQ2XUxIgGPOAMcpZW6sWU7Q7Wu6+E0Y1smRLAxLQfW7KEZ+kEji
oCSTgsKq9eEqfuY80gfpI12ANoYOmGkxDdvnReeXFejVQj8T0m4hujnkfwLTu6wdKzL9AiAEQn6j
mq3pAyArb83xqPuEoq95118ABIdnt2o2ZAZOLDyAGw63X+KiIAfa8GRDv+/WdP0XNMH3tUMgKz5H
C15RUE2vW05NbbrBMfGUx6hAQ4zTb7P7+Ei1N1LnKARJqh5MkxrhHMPpCv3xif/8ke+EgSGNKbKq
m4KDKseU2bqK7OGYvdvhRq+eLv/+igXh4M6/LzikcoxLvxs1/P74Kke3me6qMaM80Uok9AuIEJvM
UZ5KNgf579AOZrrMTbPhAwtGTJNirX4ULDvFXlfDYqpoPV2Hvup0tFtXtWCwyPtiDQSTXWl02I2C
LKXsBHcpNQ26cmdhsvoMKlhUFoZhrkgcVPuUYx1Eljlm8hnNGZvLX4zCEQyrAAlnMKWsdU31uRt7
Z4ZuJxipwcYP9zLSyX0KfvwXkfg5LxxfWU5DImMpCZJfM2pElddIWGL084muUA3x1EcTLEnRGjVR
FYAx9dpMHwOqzXFV0xffR4gp1CCdJ84H506yp0f7yfhq9J8uHxj1aQRjbdIoUMcCEJ2cO3aSOJqE
7Xflfq4+XwaiZBGs1jRUq1N6AMX5XanvZXDLse1liHWXaumWotiaYoFV5dePLwWN1dadDz37PB35
k0JxlKvwiYGwpv8R3bfg2kxdKj7if/jvGvcvqEjKy8xCHRUFoLKcHVs1dqTUfPCl7GFMvo2s2Adt
Tij5+jc7IwrPjLyZsdJAA+JofvP122l8R1ItKpK/hBG8QxvLHUrJgJn1EKT4LwFmqUz0T+WUPOuq
cZZHcA/JmLfY3w4gVlebSsrRqSw5bCA0/US0c+lDCa5B1fSh7E0Os+93vjfc5tf1tepqm+omcwft
tOtMeY1ip3iiWNH+4JbOIvIjWLilnJV+iEU/7Ymxpbwr3NaZj+G+dNFPRYRJq9phI6GqWRbTNfHF
w9oBnPEWDK0chnGHbjsU9fo2ccO29DcYFqJWNXCj+u1YMeVuGBZ2vP426B70yWSxUW/d9GDsGq/d
J4fTlOT+snGvKQn2PKIP1mAm8tWCNoLRQrZ1HTC6chd1hqskg5vpEXFTrb2uMLCvKaqmYZ2gLW5j
Bptz0xQB1oRwpi0zeOBzYuam31rBw/+2qmbtDtF1TsUAZg6MWAty6a0ha5WedG5aRi+pbXt231BC
URiCgaVyYiOtC4x2V6UOr3T1+yF2ejBE7cK9/xZt2GYkGza4GxIVYykZ/6sWOi9peWlZcdwhnK4P
84EnrxSveNbRnkU981eVQzdtE+wt6NQQJ5DMaGxqkJV1blfv1OKaFbd6dviA/i0ghPtrkEapH+Ww
w76JRym+SbpDTbUXrCvfAkO4v5K2jtO6A4buJbfKpvHqt/HIwAH48wkSfL0s0uqDBzvHNVnDhjXF
FCP1Ght+pKyOOgS5yk7/Ml9pj62jHfOt/nXYfyD/BidxBhMOMEvrvpIGqIPcZU4+fteTwpnmx8si
rWr6AkQ4wUGrskhpIFEV9Qe5ZhvGqNr+WgfbUhDxwpfDvvSDGYLYn1XDkToYFOeIzlxZAUm+Gz6i
mEzzKq9LplkaA4WP/JubHesk6CMNFBT2S37dvEoOZ0foY5d9ya7Tx/Tob9F1dfkwV63KOEMKrknF
RvWxNQGphBhqlvTNqD0MmPq8jLJ+npbMFOR7MEYjLiysErVHPyeev4wF4OLV5NuosXd9kNzZtoTV
xeXRQq9lnwbXk1R+b83J08ekcpLcPkgq+4gCgTQBT1duiGLiBLtQ/o+061qSHMe1X6QIOVLSq1za
8qbNi6Knjbz3+vp7WLPbqWJrkndrnjNKpwACIEgCB1UwmFjGRQrvIhLfmKGIFmxzJVcQXDRO1XGW
WgUQTf/UBKC0fbqu0K0NGbQzsmVaeNw1eBZAMkVF1VY9iyLBsQc7nLabz6rwImsr79UtBeMHsGmB
zobLQlO9xbYfjr2jjU/RCD6UMbdN8ikYd1o120ErOdfF2rTGFR5njUqvaZpsDXDt9nuSYRqU9MkI
SwHIdkhcoXCLU6ABJicxk+qOfGf3xfFuIW/nR1aXJBrIuGkKlo5SBUuhss7X2bejZc51XyFoDDtr
PDeiVuNNU8Bti0zRs4qcieGvtuBcK6wkbRtmCv8lCoxQjiG6Udq6PTWJrOBax6SwOJ5cfgrxiphG
JUzaNez6Vtt3p+XYHvI7UT84O47yOcUaiDsRx9q4FAlGBzupdqzqT98L4lfmuRC98m6tyxqGOxWr
0zimdQ950JDQgmBYRGm9udMTVdWJacgUMZ0Z+2phjJxi3mKH84C0L0e0IFR+cMgMW3nIz2zMgPVF
dCpQt7KxNSKnuUkb2iyTJZy/D+VePrJxTOYuAhFHuZO88GiAW01C/V3zjYDU3ryV/Oveu6nRlcCc
Rmlt6jhNQuCGPkZg9ItEnJibnrsWkMsvyrY2g3aCgMSuzs2BnLpT7wd3souaUFdUULgV/NZgXJ4R
y30FBi+IUyGLWRZ/BsFVgVPrkHqj9rUV5dLXtafzb5e6lS/SMkK2jEaOlbeo1hHUwokQuGgeJFoc
VzMQmrI75FR3s7j5fN0E3rhV/3De3zag86+Xldx2jcVWSL/RMW/Rm87WHterPuZRoA1MeZyIzYb6
frJSBNxoT5x5L5q2IRKTC+9jG+vyxP4FNKqTX5qxFJ8zkHyJSuI2YTTVwNBiHEjIH+uF15exTwAz
mfVBkbLdFNPDdW1ubYdkBcEtWC4FOfZlHHlSk6DCIbRbXFYvlqiNcus2YQ3D7bp4gsbk6hgwaNyz
q+UHakTtpkrdUhfVcG3mgWsobm2kpFbCOIbS0tkb3Pab+Zr53R5jOlFlN7KxNUfpoAp6rkVaZAu5
isNlUFBzpMBUpMBWE/lrNnR71PsJvGurhNBcy8bF+0oJ50Kr2GrNtnyMnlHO0TrKvtmnmjP65vf0
R+GFd6ogmd3el1dGwgX9hkrW2DOvJqRunuNO1hRbH1P1WzV16rHr1Uh1zKpqzo1aTc+hbia4LMo0
bRGkVVt5yCVcgkruvZqtSLfmpMf/0RWVrSypI7Wf5fgIulV7ClFCo6s2GUUcAZtruwo3nM6nwehG
PG8AFJVa5s3smEe8cdx8l+8mxzrOmOUt2mS3EYlp4eggE5xK3oupKp0VgOse6RxVHMV8brInuaEC
XW7GFtVCskuJrit8KbuVp0WBvQeROtiF3VHV9tcDy7atrgC4xWoDeaIV29swn6U5y55xynxKnMFO
EZxHN3QCPEYJq4G2d9SLWNxqNQNJNb0C6kRTO50Oc2D5pnZuui80eRH3i/xDunDB41wj1zCbRcuh
RtAKxXYFjrfOjl6NB9YbXuyELa6iVePyn5SYEQhkAGf1R0JOJBS0hG3G6dWiMfWuAlm3dES3Inx/
VONTOj1ErWEH+o+wEo2IFAnCZT5ztdC8ZW8sZXU/W49VKmhI3MzwL4Lw1et4Bq1pGkKQhObugKak
4I3DuD8OJcZQB1+uG/u2x/62Ar50PejAQKtUQFPQgIJOlOVOKwSxX2DY/AXvlKMWv+8BoVWVnYw+
qnjj8ZuRoU+DvjaByHu38/yLRNwuavVDQBIZcGBrA/1j5utfyEN7aHaWK+odFSmPCxSGFSYo7IQp
EPVnjHqnLr+lgyiVEjkqT4FRkSAmRQeBJOtYHeojm5+n3IazX6JZSN2LTphCPC4wyKNcVgbDG4+p
gaMZwWW5+jxqaIhlRyNRu6go3OpcZGhyTVIJsw+i2LmBBiw2tQkPUgSlnqjH7s8ELUofq740ycrR
uIihGJRM6gzc+ZjeskYz4jWeAuZC1s0gavsVmQoXNfIw7SW9BlhYv87JTq6eFVE3jyAC8tQYNM1p
0LInNjqDFSq7kyiYpad9ZL1eDxkiHG6T12g45PkAUaiROzFIwZL+J50tGzVx7nUkgdL4SevN0vXS
KAGpqR9a89wWX8IPDKFa5aW4iHq/bZSJavZpirw07x8z5SVGxWLy8AEpfuegOl9TnBt5rlgmIJQG
+yomuCtjvCe9iL99U1krGM7CsrqKaFog9yJl4hrDT6lAc7IuiK7bIFSVVYrCVDwQvlcXSNV1Gge4
+s/iwlVq/WCGkR+Mhf8Rlf2G4V8Yxq6Rl9zCKwYZT8nY2kZ1iokgPd40Y+2CwZlxqILSKiYQJZoL
Z9aJ3aBefsZbQioiYdqOcCso7gypqVIWDTKgRpQ2dYfaiY+B+123wTXrNBhcVDjLR7b1FSK/CZZq
UqQGFGimizd3YA02ZBx00t2/WyduA6R5h4jTQrCiL7w0/DX1r/HyoVI0ooHxB5VhBEzc3ErJ8KDS
bPB6y4piMZXuAc3HO9VvbHmf7UTdJtvb3wqNWywilWFESqApT9kBYxIxOjYdURsh7TIvuxEVz2xf
hK7guJXSJk0P9QhwbCYjm48i3eqHxtOOjGom/esjF+5rXXIrRmLF6rMCcBKGwRdnvfl03SLY3/9x
xbUShwWQVRpexzEhU4zvZ9a+SI/RLEjzRd9nXr36vhkE1JJSfN/oj7p06LPnD/z/KBoxdBwXDAS5
999XO1UNpwyOk0z1gebk0QwqQc3/toWtMLgl19OkKcccGGyCX//A+D9qDLPWHFyB+KJu2M2IvQLj
FtyKa1oHBcD0cbEXkttR+TMTlRZtxtIVCLfqySIZWc/2niI+GxTNK5lj1T/QvmNfXx2RMNzqN/hw
aOXAyRTQwI0YsKDi8mRqBTDbTrmSh8sKElmadKWE0ljEifexl/403VwCPTirwS9ujFgQSIWIXDJa
DI0ylawSwdr3Hnt2wwza+X56yA+MQoveDqLSTdGScTt5grlMmI2JrCRMVVsrD0GKIQ+4ApS960u2
6bAXVfJ9BWULzghpxpK189co8pf0cP37bCn+CDir73Obg2Rq4IysoLhm/pSXZ1PZmd1NPowoH48F
ZiGwvje/XsUeDeTj9ZIAKptOdXorkc9G/HpdGsGqvJnJCoIoeRsXAyDkrj2VU3qzFMTTm8yr5FmQ
/4gWhgsMTT6jf7wDVNmd2+glkz6SKq4WhosJfamTeGYxIa9fCblTrArDqwS7ATPSPxefEkUmYFjG
YKn30Xoy+6VsFGDMmGOI0ruTtlO8/8eRmHnfNRxOFiLpldqq0JW+S9BxdLbuUkxLdNmrDT3XKKkl
dveruEWVkl84H8tIdAuXqtiSUJvHuSqYZZUuZSXK+Wz3bHLzDrX4YFVyFYfGdi7kHN+0c4L6PxX1
miqe5t9rVVMXuaas7lWp99g0Gus0iQbLbBofxdephicihZ8wsZAotUpWTLa0e6v8NDSCYutNPzJQ
LYmiVpQV8CyO+thPiDwQIegHVMRZVnxLFy11alN61qNZ/8gRD6/YFsquddXihyrmvY5uowg37SrI
d1oDvKT6z6QhzvXgsLkuKxQub1DjpKmGAEKNi3GMO4yRsGCF6vj472A4p0pHa1hqBrO0zZlOySdw
snmJ8aH4sJKG8ylpNFHIznQmZX6qnAfQRUof2RtWEMxKVtE0DpZpKEpAWOV0k4RkHymgMZcaO7JG
z5AUwfpsG93FCvisoZ1mFM4ATi9/jdhZsz6z6ZLak/F6fYW2n7VWgnHZglqnS55ZQEreTij5bjha
O9WOPNEUh+1cdYXExQJVrZemTCCMebP4OtpJWEtYfdbQElYIR+ls7uUXMJ76qaSgFkhnWF4+uFHv
G/pXGV0F6WetFxiGSCye9Al9h2k6mlAgK/ysQJ4tf2n9AR2k8r7di66Jtx92DYRulAeB75mnGjFm
itkvNGPbB55aFrd1Qm+w0dNZHqxjhrvNdi96133jTPtjy1phcl6M+yacKyWG2afxQcFW/KxqEans
uKC64Zdd1qE5Erwk9yS2wtCb9W58qtt0ypyxbZRnVIhbmp33XTV5U1+o+pEE8vwaFhH4MeiIcTaw
a4q6SCOXE8km8qDUNpnlwEFTn1a5LcWtQ0aG4Kkow0l0nbrZT0BQqC4jwhOw7KvvXVuKKgXkLRBv
RNMg0yjKh05/U4R97IiOSVKsyg+3EDzZQYv5ThEYupHJNPbs/E1Mabr199b9e+bHRwqFURf1G4+L
I1WqWwvNgGdYNyq5LcmjrgscYHP/tRTFMNEppOOc+15902S1BWb04pJjPKHizx7Vb9dD1BvL4x/2
t0Lg8vJOxiNWUQDBiuy2sYP+W40Zlt9Up3AZhzeuqKtfeeSaTwmKHdLj7GKAj3D09PaxysJbtKxg
CKHOc3vIXVir5Yg6NtzvsUnXgas9yk+MCyp0imN2I3K7zS1ghcd5XZX2OkkT4GkksDvqyeOR9ZPV
i3tdvdv2vwLidk8Dz+wYQQobGR3ZWUCEsHwKd8bO3Fc7EYPutq1cdMjtomo0pRaa43BSrFO7wWG7
MER0Ips3pKj/ROYEtgNT5Rkg1WxYpkpBgh1+i57pUUXjWv1iuukZBHzfwf7vZ45IrM09YI3JyZUQ
DcT4CzBRN6QfNXDwBV+aUwg+SONXJ54lvaXGNRzn1XJGe40yEbWn4typNpvvLHlTbg+YYK+geM7+
fwyw3tpR16BcopAocYHeB4A2bhPb2HwUN/bCB/TFd7bs5/cLemtVu3JCd84Fp2WhfrnUwWoWqg8y
sFsPnURO7Bm3rU9t3Vf3gSOaeLY1qdJcScrnDjQKMThiBpq6ow+TW9y3N+r8902KS250RDpv9nO0
Sr9JK7pNEQnLJxRLncm4GsBNeI3Srb9PhuGNjg2+9CWXCoq2VJbp88F1LSy3+81lD8ay8U216Gdi
BDnhsTqllseYK6t9h2xwPKAR86CgyCc5Ta8gZvoSf7oeg7YN2mTbL0YzED629mDZ65WZXcVGeu+W
hoR+5kwR8nOKYNjvqyReU4ieZxI0G75iN+nOlW+ODsWkkwb0Riqu5ZNj/0kVnIG2/eYiGxdeLZoY
UShBtiQBg/ArTY8Y8YLBLg89XQR+snWqw0C+32rkwlA/dHnZs8ehNEdZTNPY6Ee/a0oquI7ZTELX
OFz8GTJay4kKkabQHfzm/Eatqrtj6E4O232Tr1Jli3qFRHrk4g96/vQ8YIuHxoVdGitOUmuFnZuR
M0iBZ8SFQEqRsXAxR0+aJU9HCKlYuw7ltaJ+gn/w8/+uFuULW2MVc0dbXAS+0enoDmOmSneBz66F
QQQquKITonFJVDthznxOgfY3CUPrGIadopkbnQW+AVrc3XWPZtr5M6xchOPCihEamP2tYbWUztx3
VPE6BRURY3EnJSHmccuPtW6cO8MULJrANMFS997FzTLQE5m9gSUx7tuRze+SyEaRyy58nt3MS93x
JBJVuW6ZCKbvMesYqXHDWkKlfXGg31oHuehB/REfTJsdbiV38UD/fhDRDWy26F/ckPLdyTqaELqs
gY6T8o3iB+Xsn/AcfDDdwYluDZSFu4pX3XSJd31tr4cZytMzTVMoM3J9GG5W3uLt66aVfxRqJKxW
EuFwYUbtZcOoM+AUn9UdGy0R+eTW1Fzp9S3LwWNGb9hogLwu3XW/h37fryaKOKIkWIBqWbupOEZC
vxeJxQWWxUrBjcO6lNNfrHOEmQve0gwv+oY3Ezzhh24vrNXfzopxSMPcaYyVsPhy2jFCpYjMilM6
39yxeD0hP/UkFEz3Zwaa3ETTbhZsfZuqXIFyQSDVwnnsBlzN6iggaWc0JE4fuC2lKwTO3VsVHjCy
OyVDHp0l6xyzHuxskQQWv3n4W+NwLr70Q6t1JiRR7jqXvQ9EroEaPVC+D56GVzxd9G64aSQrwdjv
q1SllkjcphYAO61zkTK5RfyrLoUVjmwF/gjTKxguY9DkMiALe1ILbhT/b5qmxiOg4WV3csKbls1c
c4XGOfSI63tcASLXnI+sTwWRGRQf8lN6GJ9lzNxtT42IDoP9/9fk45y5oTUqstjLETXno15Vfq61
O5K/9tm/NhHOrcteioqAmaJMXVZ4uOzNQ4MrfF97qA/ZMXsR3e38g1HiuQo9zLKGVv33NiJl0pxp
IdTZuX8PQy8d/YtuF7bqdztcxgiOCtve/BuOPxYNSVVPcYe41aI71chiuywP10PvdpKiXCC4JGVM
SitqWSHV4LPQmL2NbYnRTNftrI9Mo0BT8gWMi04NlqtV2MMRaXHdqL5ooONLBYSwIp1x8YkqDUk6
VsMih5+RmdjN8lmgMhECF5lyKa/aIYIRoFgKxAPOCIam3E7P9C67RaPBy3gy3FEQdbcxTYqTGsb0
UIszvIQQM+smXOPgFGAbtYE+mNfrYm2Hv/8iGHxuXKC6ZGjAde30eupH83iUxtDTpMm/DrOZuakE
ffkWuKXwHvreg8BmKakpK9DKC9xcygH9ZXR6bVcFI70ecas+02naXcfcFE01LUMzLYLeFg5zRttO
lEYQTS5OqXHflbexJVgfEQRnE8NSqmPYACLqPqfRoegeSSYIBtsJxUoMboMyMDzPnAZgjI75wG4p
iqfItIdT5cXPDfKYCLNzHFGB92Y4X4Gy31e7ooZkM4xSgIYBPdQzGMmqyE+n+ZCkougqguL2KoyF
ayaMycHOYXxW6W1T7DNzsIvox3Vr2HQlTdXBMEAtovDlqX1ZJbGatHinMj4rxatqCkxhO6SuALiQ
qs9SIhktANjVGQup+S47sZGkCKmuaIvYNLwVGBdSTVrNcRszMDLeK7r8SZGkZxBSiQ6zIq1xPqQE
UzMMOXB6dKIhncWML8WJHfrEDs+xr5/EPVUiSPb7yvS6PFMizGLGA7DlK+1PKxMxhGwa3Ep3nEOR
UpmluoFM8lDukEl4oUQPY9GcWlJ+ZFdaQXFupOj1REYFskyj6WhL99DplaBqYltdlopHIQW0GfwZ
cZYktQizCoUf2XOpn1UiKNf5B7u+AHD+OVh6aCQFAFgu2e/ih+FkeCU49315j9dGUZWJEI/LJMup
1FqpBl74jU3JW/aDbbyQ3dvMm8NHWqvxOvhbe9wGS3UZLR4TwIrupErf07x2PhJ2fgPwpXTdUg6S
VQGgpKcMA6SCQVThJjCAt1enlb+Aqwqc5A0QGvWVjp/bSmAAou9zoWYJZDQCx/g+xgVP02OnCza4
7VB20RAXYoLQynSpw/eT4G42UaoQPoWpKI5tHr8u6/x2m7VSEjjMmrBkXpKcg5twr4EhZXro3dnN
3WonZBbZVJkOYrk3Sh6VJwdK2jRusghub77MDqv9Kh3jEWR9SeC9YYKURRZNXd5Uo440WzOoboLL
+H3YrNNmmsNoAEkAGcG2kNhWeKMq3nVrFoFwtmCaXSV3M0B0DOTp5/thuUM9mn0dZPu4tRKFswgl
l0gqTz0KweQjbhfZGY+9kSy3Ojqg/epWXCy4vWAX5bHfV+ZhmX02juiid4a0OZKqdvpS1Om1DWGh
zxr5KPJsLtK0i9ZFSwKIrLjTMaNcDQUtm9tr8xuAjzTBVJK5CEdorfVb9ald/EhU6bp96atfMDgj
i0w5iIwRQrDu9OY+84dTW2CKYnkgmLbQ/jVptvERsYgmqwSVhzBubvuZ27RI5BC7ddN8HqKdiTd6
jQjadzczghUGt+XQYS6xTbMsJ5Wr2La6ltxFWYuOQpKGXyqaYxzsdRvfXCzDwL0q62YEN+R7gwvN
QA3rokOEUHaWGjvDuA/6H9cxNi1uhcG5USenMLoRUqEQ1U+1HHUpo38dQiQG5zdxTOWClhAjQCWg
oiHmHNPu17/DYP/DyjfjNE21QEY0GKybWq5clGt5AflIooY3UUUDDx/IGDkQZIF9lKXYH/IGg+8W
tVZO4AhvBNcuzI7+uCRboXDpoCErvZW0QIk7y5mzcF8u2UGB19rjILltHx3jaXy6rj4RJuc/raWD
F6qrQZyu4rVEAlf7HDxKgfytQktrlwaHRYlERa9/+hOYSPHIKxNwuWq6yZsFWkuINIAlPut3I54r
epz5p+lr0g6768L9aX8MCFxuioXk1+Q3varWc5QrGKhHjVtHMjFE8Fc9CxQowuBctapzywQxATDk
FgxuYUUXDG/r5ehZyvJU4LMbe997iTinjeo0kgcKNPNri7fytwvwzk7Q5ejXCLKpLzp+i8Tj1ko3
s8KIKxSq69OECbzSaZhzTzVEkWJj63gvGOdhi1T8V41vzTL1znQN59xhHGPjFE7miBq22Fb03tfe
43G+NhZtAzJ8isLr6o2bPvTMezOygzs2cUTYf8+09CcaYy822fwAfneve3mutV7BoSWz0ZiOISD5
T8spMRjItItHdgMQ//UR0/+NyG/3mMYh46UJAwvS8aUAYbf+2Oafr0Nsr5mOgyVohXU0cnKxo46G
oOtmYOg71dEdTXHKXfcXm3zN2F2Xn9YXVAf8S0xuLy4yGuNtWUPsONOH7jur3Ix8DFOZD+wtsnQx
QUo0lXFz8VZicqlZQ8xAN3OwNKd148qB5XTRXiAVCxJ/2McFgu+d0My2bIkBqehXJBjdob+RvGWX
NnixzjEhtxTgCSTiaS77YVnIEEKiUbmpQNoxKi/XBWIrf00eLigOfUmaYoBlNNFLhEkteFfFdG97
KlSbCuchiaThYmKNetAKVPwgmwgNb5m1A2ZOCPb/7bi7WiD2P6yyDGpgS0wqLNCQfJ3Mo9rfNPGO
pQLVkSbnuXVp+TVr/SY9FZGwEI0JcE2bXGysUKoVzBLA1QfyGXzkmJmmf+nsxkOb39uYRhGiSKNc
cGwjmrRtDkD0kVXSqVAFic7mprLSJh84Ql2D/eH7Ee33bVLdGTFo0WoRHcBGRS2C/AqHCxZNRqel
Yoobj+xhjrXoWw556ycTseGzT11bIy5I9AY4TxtmIHMk5/5QFZmjkKy060Tf6amWOBgz8DOMJ9FA
A4EqLa7q2yCTrMR4m0btyZ2qfUpAVCqaqiqC4E515hQY6pwCoosqbCeDPevfW1lYZSKIgRYXM/D8
PVMSA0a5C752B+0UuZ1tVc7k5S7YOwUbiWC9+EpHI7D0TFcQNIy63S20cwMav+Yl9RakirWcOlmS
CXIOESQXQ1Bt2IYpE1BTmjP6vT7H44hWjuxQJ4aLubguBfnG9TgsWjr2+ypsNSqop4IGkINe4SUt
NZ7B9OFHY/YhHJOaBL0wBCWA73HkPFLktGSZQHxoDXQgfI0TQQjeFuUCwWlPIuj1KxZAFNqvymzc
SC1sXRJd/v9DoL/AcBozgk4aIzboqfxFj5FTO81fsYNS2Oe3ImNf1Ai6vVFe4LhIO3Vzp4wKEsNO
eVXHfdreBUpoKylI139cNwWhZFzQ7ZoK5D41JJN3kz97hcsYmfRnage2uZ/3InLcjYt6FnwvonHB
V0518N8FEI013LN2HkZyFfjGjnW/f6Ch5z0aF3/nsc81uYN0jRs8yB57XnubkjShSDz3caFmPF/X
p2Dl3pplVq6lR40WhzkA1bhzu3GXm6/hRB2KJ5CY2Nex/iHT/q3LNyLkFZiMJ5ZulqBLQ7FRvhXs
Kr90cEJq7TnEnXGyn0/WD2t/HXXzmH5ZQL4fq+8XDI9jKo3r70R5TJZHCbyWsdDnmOf+uXVehOOC
R2+WmRQzw6y0ZG/00W1HVe+6KCII9vtKf0uKqx3C4pNseU38ae5FF3Yia+dviGhUFpHBrF19YCVV
SmdLXmXY2m7xcIDV7VEUOYQ2wYUOyZoWENIDcfD1Y7wv3PJGwturepc8hmy0mj+JtmiRFrkIYoLx
tApZsFLUn2CzNLpOYOeCGK9yIUMHfxPeKbBMaXpcplfJeiIiSm2R23JxwrLURY8XyFBhqHWznCfj
WSvuTfKoDc/XbU60QHydVtmUFQrXmdE9mDsNdRk52AymR9bjr9rDz15YGCZQH9+wkg+xKkVMNiV6
KVo3xmvZkKSCNdrMYoiqqGg0RKc/f3YM0Pqp1SVSirr90ce33eKn8euo/5jSzm5lkUVs1FYjrq/g
uKywa4oACQeOqlKERk3ZqW9zr72JnrK/6u9jiWuGHAWSWuKKuqQ3bX2FywWl0AQFCbhpIObiFdpB
FbHlb67V6vtcRKIovwyNBnLp/exWEc5yReQ2k7AaUiQH+z9WkW/MtCDqa9y1yg+a5mCyAN7KcnSK
lSWob6dvYMPdfejKcCUaF5hQTNZ1JRua2sSBU4fKHbKEkzXJu+v+ta1BghFdjNMJjYbvJQvbvgpq
YDlNPth1U9hoa7d1Q9TLs23vv2EIf8AyowTbE2By+YvW7o3yu0aPS3zoq72Zf2THBdR/ROIpLqap
HA30CSP+Vamd5LVtmt8aCuaJf6c6noRx1qceY6yAI0k4YqmNY5IfxTAIIsVmqF1Jw7mQWmVKLEWM
46RsXC2hniLdTobfyvdj+b+zSLEwcdEc505lqkjjHONevM2ekvFej1/M6fVf2RvhPKnUQ7WNCZRG
opc885TiNu696xAbHSzvxeBcR00HxRjY/NwlxAyB+lXzdSfFtLYUiXN8UDWHfobHfmxu/Xtktpir
OBEoTRw2OqRTH6oz8ZWT9dhrGKW2gHun72xRgdr2aWS1YNxWH4MMctZrLFjnY3IG6+OO3OyvDu8Y
8b3qYojvv3QtLlqkjR5YiwzNllPohcZ4L/VkZ85R7ZTCC0lBZOI78ak8NlM3MTcOMYwkNFw06mEG
VC3wL5EO+V4SZWn7xRiBk5yV702EfojCr+DQjo7ZdF7mGV9EnQPbu8lvN+Pfpc25KkYTNBAOCTrb
tH51oeCUv1HO+s4OKRc0lqKMKAYKMzvEVC4dbeOUHRwflxBDg62H8r5/GvfCvnGRXFz4CKq6S60E
qBgrNKOxOfGt23q0i9fAzt3IMz3piyh/FxkJF04ms8q6GnT+zowHmvS5wr2/EjxejyciDC6cNNoy
JYX2hiHZgYY3GW12wfbqXIcRaY+LHShUMOSphlUM9XMp/TCN/7mG8b1NcLGipVldRynEqFMdFcdg
7IsmgQgiTXHhQc+1kMwSDEDDIOxxOVblbHeRoFROAMLXGFMDk1PyEiAtOWWNV5FTJRoXLNhzDe6u
VpGbpCQ9VEW7sxGc59LDJN2q+Es2vlxfc2Y6fxzaL/Hb4PLyFOS3S95jzfsmdvXxucUbdAgGR6mX
RWGOfeoaFBcSuiqtLCOCTKyqSMd0pyiyY1CloR14l9TCseUCa+YJ6NpFV5qaJWHgMRvDYyAqxNq+
KlipjvN8UhsZaGkAYH4F9y14IY1HRlQU2NmehZrr6ySyOS4EKMWoF6YCMEX5FcSqS+rXJRPlyNtH
3ZVIXATImik3qhxLNCIBs+NH3TFO5Q1ra1ZxH2cTJ/KoILb9A6ZpWRjmCEK4t1xqlbEoLeZPjBTH
a/Umfw33ZJ9U7nyv3oX34wEvBq6eOKJHg39YugsmF4nyQvrPw1h0iG/BuLSLd9bNAn551l0sRNv2
sQsaF5SwIzXyKLELhApcXeYLnpOqc7oPj8VJrQ/zd9kPnQY8Hx/bmn7j8lebixxpi9IAt1vSOykY
/bGuD8kcC0r3th3tAsPFKlmdhsooADM23zPLrUzBe8u26V++z4WoSrHIaLAhzpYU7DO53ycLijtk
TSCGyCjemD1Whmig3xDbH64K9J3mF/5ykpz5Lrql/oxBDtrzdX8WojGtrtCypmkLcGcxV2MsWZh1
96K7f1NZS64kQBMtEReqMCs1HiICFSpo8NBljPfIRAnfZiEOyl7/48YqH6CkSg8jtkpS4GeHeL/s
6X2h+8rRhP6EjxIim+ACFSkNOZmY9uhNeKs6ho/oezvfxQbIR1Q/9/u9pjq5yKFEauTCBsjY9DK1
gFqNIAMPrWNXGIIEZnvjv6iRixVy3FV1PcIIrSI99RSH07HfV63sq8HoaSAK+ogZUhXMmKhSNY0/
pmN2dFAxeR65DNj2cMrxzUOIci1WPRU4Ira9Tf2twHgbmS1JDROABZNTa49Z+EMgDUsh/kgxVgCc
WehEoUbJ8v/+2JV4XukxPzL6K5tRu1wfhp10WIRHfREkZxO5Wcxhw5LBgrHE52ACsBz5kJ+Tb0jR
92LK2U0DWYnIGUgLhsA0ioA3FreB6aVogjXQOo/zdiYwxc1t64LElyTkc0TaJcVqyXXjlIObgdJH
k++64XB91TZ9eYXD7R/mWGBWbwmcOXfH+mvROH0nqPwWQXBbSN9F6azlUFrSJE7dgI4ta5zRSL3r
kmyf5FeiMGNZBfWgNeWosf5enP/0rD/rxi76husXRm4lLH8QCcY8bgVYNBgtb5kADEESZlTeRHAp
nGaCKCFCYb+vUEp5DpqcidXFZ6rcoMzYrkaBFWzHBmJS9PCiyJdwqquk3tCSCQO9R/JUK4pdhaVg
dbaluCBwuhpRKJomChDUKrdr+lJ1PkixBE4jAuFUlTfhrPUzQBrd6cbALsd72r8KzIzdVf8Z5i6S
cHE0RhljMTFJghvVae34qB5mnw2lEJ06tkPABYiLp4VsVNPIBrur5a6Xh/NifprGm7GlouxBtPp8
FNWqJrYKACUH8wiG/XtUT8yaPYFyB9XQrhna5ID77et63F4rS5MVys48/Gs87qGrKqnBXGaieKLR
bRrtjFD08iUC4ULP0BT60jCG0il+QQ3+rpGP1TIIJNneFC6ScM6DGRJDBRYJEMNkJ6lk13rQHH1p
tNHWpl6Qj2+v1QWM86Mk0mhBDUiUpChDimw5Kd3rCyMSh3OiUdKlsUjYwnS6TfpxL8szWBju5g6k
2v97Zy1upehFHM6ZMEy7xvM7xFmqfSW/FMPHLj5WCJwXRXI4yJKJ1en8xV/c1Bv2Cp6PWZ6a3YhS
Y9HqcJ4UFXQpKwni5OHPjHnty/W1Edkzl3/MNMhKdmWEYwRBWbB07kLNT7FGH4DBlFJDA+cYSEc5
nYHLNFJAGIdrXOLnUWqPstuLpn9tn8FWIJyu6JBHoMUACOvlj/BCI7NpQowHs9kZ96Lb6c2VMSwq
W3gXBDkyZ9VFDuIPqazBImHE1EsG7Qf4o0bBVr1dK7tC4cy5H2hezBKj1d3NHktH5RjEqeQ47LIb
0xKEgn/Q4EUmbplGcwhVWsFTGdetCs692MsdxnarouFW9JbPluOPbW8lGrdcBTqgzWkG2EL3WfC8
TNlLbn6tMPyl6HW70UTjRDd3vxUeZ+pkJlWQDFDlOGI/VzEP2AwwjmyfpsInIIFt8DUmMqa96GoD
26g9VmNS7xb1W6u7tTugcwZsYqUzmsjw//d+acS+i4R8pcmc1MNgWJBw8DXQVZW7cbTVym4xSlfz
5n1g+Ne9WiQmtxkaUW+acYoVzCTMTwVDqKIJdkIRArcT9gtpMCMBEoVhtuz+j7Qra44b57W/SFUi
tb9q7W63l9hOYudFlW2077t+/T10ZmKF1jTv53nKQ1d0DBIAQRA4iKy199qoF/VFvLTdXFBFhf0Z
m4i4HkaQSbOFU4Px3AVFAOb9Y3kSX/dE8nBOIxlJqYYqFGPtPmd97QymqGVLhMA5DLmRY4Khylgx
vA8P9fw9p+aPy9u+/xq40TPOTWSZaSjoIIV65+4vcq35gRxiH4Mjn6LYZZyZ8U8RxYRIMM5dWEqH
rCvzhAtu5MrdnHwXSMW09Y0SmAobYqLJSNnwexPqodYN2JsWw8KQO3HpZKMVTMW5Ht787/wJMNUN
GLdNhkHWojMAFuWnUIt9Y7zOQY72H0XiNgptb+Es90DpvMVjvNtx4ifO4k/HDC1ZqohBeHeLNkJx
W9SZWaRkhAlVBppZuxg8IpJIBME5cSS9krVP8R7MiqULMNv0tUfBZ4IxfoynEc+EaBSoROQGu1HS
P4JZoJP70z+0dC1JTCGYFp4sqfByeijKVeBNRSBc4gTTEBfQEQHEQrt0OPtT8qyFolj84vpBEs5l
zzJ43SodIAXI11FvO4yRIGQRicG57D6t5jYbsUM6aqHx7GhMjxp9ECj2bnp6syFMzI3DRlFAkk8z
xPgVqLBLc31lBOyUE/LXsj/4rV9AKyXI8FQEsBxWtpRKJUdwPL07uoxLPpm8/sAGGLMadmMUPg7u
v6Gx5s2/ETlPZDRabM6MQG7GYO0CvK7jAZElix4ULz0lrnUOvwoWVCQk549oS7Nm7AHZumZA3PWQ
Eke7KQ+yT7z4ZJTOINKTfU18FZLzTcvcVnRMsKypeST9TT8fLovE/v+lbeOcUaYMdTHK+L5R5BF4
ljr0ms3V+phncXlsxuxTrI6KwIT3A+jNznHuKU6qppPZBAf9enQxfzaIPoImwlMcZKtdIWPN/on1
ewn5yoV+Iqke10D7deEZAlBkO8oH6udsvKXgQU2wnnwNQ1spGc1irGdcOlaKm68O6zNUTzOmW9BE
Bpd3b//i87qSfCWDuRoqstWAY893mRedxsLO7cnV/cRvRf1FAl3kqX86DCMlZMRCytZDXOR+krXe
ZXmY/bzVRguEBxhLrRk8GWmW9jPSlXBYoeUNFrqlDDulQayIrh773vc3Dn/zAIUsmWYV4V+Knsa8
bZxpCT+B5EPgL/YX7BWGO6tIqihyEgHGyM5LclOEj5eXS/R97pjqdT2sZTY1J++PNDw1mkC9mB1e
2A6e2RLha1bUJr4/SSCHyIOi+QhiXhT2HiccipJxJbycCRSAv2JUdVakCwFiiQHuVLo32jNCJFs1
qXN56f7FB73uDXd6SKhWRQaMyeZMHuvwmj9nILJmI5skIUusEI07OAxjmpXBAhq9nnHrHALrBsXe
g6+dqBufdBHxs0gxmJfaHPztOo40bwG3pssHOjb2ENMPggUU2RB3ciy9Js1pDlvtn8xAsnN3vtKP
fYG36NlDaUdQXheVG/4UoIok446OdlDaoe+AGp9Xdn0/tN9QXSl91G3TRuntYTFs0SiXfZf+W1NU
Lqw1EqnpCbNiNT8M7eAhBxgUkx/HmH2wisAE8vGsL2q9tMjZA8xcr8P0phkFZXwiTVQ5n1HWhSlR
5vpGRE3oNXTN59Bn9QM4DR8aQapMYM4qi6c2elhnka4nI8CGsLrLjdu213J7DbPrhebmuyLq121i
K7vBMpoMxA3s5mt0JMURVd5ljfy9TtAlcFkHBYqvcp5D7WjU9y8+SrvPNDfNHuJJkKPaWzdVxqRT
BNKg0dI5LY+o3Gh1h5M2Ge7J+ilRGtcoTr0s7LDZ020V02oZ0xDByBzOUXRREtZdi0WrnxYHvX/+
+DkLkp8wqfyqR0Am2yf0/+GyKLoviIA575E3rTLQCBLm3SmVbyrFl8P7pD30huisFyFxazn3fRq1
LNg0Q80u+2MS4farfK/HrxIRJaL3rHeznLyrANOvimIZLKfemVddrIEyOfMva9+uarzuGO8gOnPJ
yzGGSRWK4dFY6ZC7lBM7m1cXFYUi6vtdd7GViHMX6IK2SpMNrCMDSkswMS9Qj7WH7isPrbW+MFYX
LSDnMCbZSnHxANzooyEA44wzw2s0p3Nn1BLgSfQeLHyqaCT4bgXDVkjOdbRm3laWBhVRGYMNo+Up
gnXwG7c4Mxb8AZPI/2diUAwC3uwi50MWPVuigd2WrVS2q8hwJHW0yRIJopw9V7WFYcq08Ylq28+V
TgFTFQnmOB2jvHPNdxCQ/ikM70SGuswGdkfFaMX4+IvVKP885q5yYpxGpcjKRFJxvgMEmpo69MAz
F4xQI/UhxemikuH+sqWJYDjHQfI6BAELYAp9wcRp9SCb46dQCgU3RoHK8z164RqCBnABzIKO4fY+
E7WP73ahbpSAb8yTqnqsNRXardks0kXRpaOBbf9xNGzt2ggY8dqKgak/FlmgfSLnwbfq4aGxCVsm
2nRiXf/jVchm2qLslw34E1YcM1fE31a2cnK+g0xhOSDt+LereiGmvWnc6sxcVSZ0VYJjReN8RlyF
Cy3Zk/OEKZR09Awvt9FWhxrJy1oock586944EfRJscqDssEc76a+nQ0amKXpUGt5QNXkKZQiD+vk
VtWHREtWW1vbgzEVos1ky3dpeTlfgirGai2Ya2ZZcjY+cTwYXnQc8GgmH6TzElyWW2B9/Ft4XYLP
MsWOOp18XHXq5PXXcP5vFq5xjqS0UKMAlk+EWdr6dcxWzEJuMSUnRqnWf5SG8yVKmedZR7B4eql+
q8wS9Ysh/ZiVs3151QTOhO/eM7okHwg7ydryVlG+xKKCtX2tN3DFwQAFqvMpoFKukkRmNiaXq9NU
mVNlCSYuDx+XvDoUq5CZYl8LXvE4K5OWsYikAfKwrPIL9SBKFTBobnWlrwXjjHQ1yVbR4i44n//F
6l6B2R+2OTl1sqxjxcw7PrLksj9jiOXsPWMoMFr2hS9Q+7b1isbZVruGf6eyl9PLNK9Actb7wV+R
O5cPuaM9XtaS3bQhmk5+byPb5o10Um8u4ASGdNNJdlSMQK6u+4MWlPfpSURuwzT7rdt4heJsbJJj
awhlaEzdmCgXPjfD7TA8WmBEkKbMthavFnLOiZSUMzb0DRrp2kI6pX2ql/O4fqvojzV+SPRSYG4C
4Xjqw0FRl5ikQIpi7QoTn10ZGUvkr2yF5F/kVHcafbmT9ETgTXafllUqgxSW6gpB/9Cf+1cvyzit
Y8eePkCj6qxXyVXqt1eaV5zXxWbvO6XqvqfIagvKzt+N0qgJkWvQgCJpKmPuMpJYncjo2Bfe6MpG
LO4EH6S8LJcMCPFxdBcv88IjuZkd1iuHo0+Qm9h1lRswzrWsTULNtAGYlGM4UGbPwzumSCMw3kBw
TmSJsz7PwPWAmY6rj770g/pMn2vijajwZJWr+oCwxPohMG6RYJwzKZSsQ4UiUMnD5EQHdmfrB/8X
5nKwarv3Rbd59slLG8f5E72QulCe8ZpJDbdVc2cMwdCRBJqkegLhdj3lZkk5d9JnOGRCil2rvMHT
fMbSvqSsACE+0CvrKPKUorXkXEmz9FOr5UwjYVtW46ikci5LJEDgw39a9rUyKNitusC44sI2JZEa
CjaHj/+jXB7NvoIME/Uj6ZyPn2LlpOnvuca8bgwf68tjWqCjH3JYCWpCNCOxdb0RkTjthgMbEM5B
WI0ljZSJshaRoxeIuc3uUFe1oDJbtCfs942n61dSK2MLGCNz+u5mLQXvQvtiYIiGQVGEq74cz5vv
kyIrQ9SxIN9ATnJ1rqu7RBWIsH/3QovTPxict46tpsFcP2DExxDFdfMBOb1ieikuL70JVGUiy9x3
3ijJUSgB9z9PqAwG1HqVkJ1H6mb1CQp+Q5cghpGCFs6b3l+2mv34DML9g8b5gWloUCO2Ao09fGLq
MXoXX0jlrtlhsXx+V75mA8f5AWMkmimVTDj9VklLZ52uCdJCl4XaV7vfMvHRRIbG7cmIAaKPiW8l
1YPZmoIjVgTBBQ7x2KlZUwNCK9UvXUvmQygn5btO1lc5ONUDI54xdgyk1o75ch+XopZtkRScG5BR
2hS2HQBK0Cqod9X48/JG7JaWMNP5W7t4kn9zlYdIYxKwrn0dRW4haBJhO4tr+hQBefXZErjPfZfw
ish+37gE9AflVFvxrtUMX0F8oFmVp0ei4kCR1ZhcaLAUZjrNPeRipa/y9XowWofcqPbolQhHDMUm
Ijbm3Vh8s5JcZGDSOV8LFoys7VGvPpayYufy04pOF1M5XN410RJyLiEmfTaqCYSTajzKPEkNOEl+
XIYQKR7nBrp51ZK2BUReOOvQ2Rhlal9GEAjB9x8aGIna6gUQGv2qJPVRTx9zQ5Rm3722KISoFuZK
6IR/wQLBTzulMjZlBCWJ9KQUjjKoDojAi+yarMeY+JeF2l22DR6ndugULdZ8Bp5O/VDqbFyb3uM6
NwicmpVpVtXo0MNxEJ26tnBSI/Yuy7DvEzYQnHoZWR+Hag2I3l2c7JB4+t2gOdUEKvPFZUfqNPi1
KOARrRyncIw61cLsJkRVSFLVX8Ll22WpBJrAR5/50JZ5inpeJz8yMo8kmFDJ1gYignGBGHwIOg95
sdYGYMzsYJStXYBi9LIgou3h489wnBR1XQCBEd7oN+rsPLYL5/vg9p9w1UK+eRa01+5HWK8KwTdv
EooyW5VF7qyChOWmKgccwQcryMERLLp87wbxGzC2wpvzIVNyqUnZ5TsxYj8Z26AA93ZtZrVjrYnp
ChaT6fKb+9wGjTuNSKebKWX7FeNlESM/Ggc3cRtUVhgaEAxuc2TNEqzcQnvGg9xl8F0PuMHmnAWJ
UDanUWDn640eGh867Uutt4IyCBEI5y8MOanyUgfIqHqSGsTyx0EtBIKIlJ5zGGuKiXID00grnxXX
Ugvjg7YY8XsCB8WUUXqHljFL5raqxniWsmgXuKWktktwmOpzZ1egFrq8K/sppw0Oty0dFkstZ+Cg
pPyDZrdHVlZuols1smtvedL9OsArkjDO31/EV/G4jQpDnUqKvLKK28ruz5T1dj3Hf6k2cRQMaSV3
yg+BoHRX918RuW1TrHUeKwuC/jJrYqOuyZ0d2a98sVn/ixN5ReMcPI3rOCQWWq2Mh9ll1N/GfNbd
3osP/UeSBu8KM1938aXFZ+NGIqOIoy7Ccs6Sv9yE/aPcC24Y/+KIf0vEX257VR+IOWL9flFDRJ5x
g6JUvDvbCtL10a3xKIsgBVv2ssgbqWZN0Qqt+HvLWO25iQkjWkBZrB6I8ob7W6aqJrpnDctCt+af
rjhf4nIuq5kJ2Hyi2DLTHZDxDdJD5lefRXC7BrBB49SRUpqTVQJanhGbUrswBoFpixA4FTTrxcqG
Fgjr4kdm4w5G4gpsatfdvgrBkzKZ4KEt9RIQhNgmXoLRkHKlxP7y3Hor7Fi9StxQduZnAeyuXmxg
uduuhv3r1hqw2sPosvyr+UNFnaAMjhKQlQlCUNEJzS1jk015F7JwQAXXbo4OPFP7oLcPdNCfBGKx
6+2F05l/5Gv1Uu7AmYNw+rr5ysSSnOJpdYpH9pRvuaKX2P3XotcTmafqxEw4tBM1kGz2w4AV5cS1
R4JfDlErfYF0u5u2QWO/b4y51dVuMtjR/Kt3KfWjj/VB+vSrbSWqPQGcaDHZ7xu4Xu/DYSGAWz70
bnvsgtgNz8bH3mP90O9jA1I30jFj3MApRt4oGQu4a+ux1HVky0UdHbu2tkHgA4KegE2JrV/bHaf5
aZBOyX+8NehcLGC1RYH5WIDoQm8EE62E8CZp7GxAIBWBeG2yU+Xh8j7tOqmNVJzTDTVtnSyJrVvi
asOnXBI12oiWjfOzqR5ZE25byB50XjE9rhGxiVT+V23jnETYVXr6cmdo0Hy/uqUfusq9ipYNlia1
jqLD418O4983fb73pW2mNUpzLNsverfY7w079nVXwtNrULnSUQUrvSjw3a84UlTN1JAWBf8UZ1OT
0kSSFiKoYfxajJAWJD39wXKsyGZ9lbqff1jsTjlYj5eV5F/EfQV+Y12JYeU6gNnYFtaZT67i0rY8
UMXcsvZ8+ZBGh8uY+4r5CsmZm6zPbZvOgCxAsJOhorRue4FL3FfNVwjO3KbYQCaHxYiWFszDD3m9
V6nguWAf4p+gzeQHI/R9Lck6mNWdVDuP7Wxr0gOmnwoCDREI59nrhs6oVUWYVqoIz/RnvQ2yUsRF
tL8fr5JwuofKSrqYMSLcfPH7/EkZBCsl+j6nYjSWM0pf7luKjpnA1M6z4LJG7QeYv4N0k6enizHi
o2gybEb2afLm4woG9fHUnDUUzpXige5sQd5GE68LxmlX1pRh0bF4neWEWV3X/M28i3DL747jtYl5
ToKojH3vEh7nyYc46o02xwYpYBGW74n+WK3nWvQcuZ/q3iwi58/Noperhd10tFvlgeBBisg2WqB7
e3VCe/1SB83ny9smUgzOtUfmFCUWC9Sn7C7pn+dYWCW0x4ClvorE54ZB8834gSBSIz9HmB9SysjU
ZXj6tlIvHm/1ObPDMYhFHo5tyIUNs7goGtO8F4yPZGZbX496UFHq69Vj1wVhKspyiXaNn6MnaRFe
diJgDafsa4IJwcioTYGKTWMJBgnXLJFTEmwbP0vPMsNpNiNsG1Ed1DE7BiaNXFYMoVCcyyBtJpN1
AUTvD57sodWMOEnACjLwiP1t+qx7lwEFFsZTNBiVNIZxhUUMNb9sP2OUo1uhgR2jRgUOXZAUMi3O
dwxrUs+1BslYrK5jgu5gnIfU7dg7M3Ei3Pe7b2l1Tkz/soQiF2lxTkSfdLD5M+smkdufWfN3+dnq
7BGMWej9rr79Z8Xk3MlkSpJcF5D0n4Fw1nLuD3GMlsH4UAdEOkzkP24j51CKaKnbdIGMtXJOiRcM
yjlPBRiXtR9MB39eR4Z5XlpJharoeeaOme5NpTDmvXzsWzLnPwoMBawwIBN7dRvdmCflUATaTV65
38OHX4w7NLJ1Ec3dS0rh372WxVM4JMSqWqUBKtXyq3xU7c7Ig3VBtjINazvUx9we84cSzmzNPhvh
co4kxS/G2jMw63eIU9C1/gR3AoaZULeTvuoKFaSgRUvPBSrSVJgDGDoZ2RcqfyJyGg1RnaAIgnM8
OtGmMOqgtItq3ddktau1FnSq7Tk3ZMEMDYE+UQyqci4AA61nMMJLI7ojveYv5gWik/moeQTDT08v
3TOCgHtHnf4A5Ex/LPMhLAkAuzbxyqXzst6jkyCrLhSLs/d+rDCWJwXKsjhFi54g6rERkFqHLh3k
glmmJRTY4o5gJkhTLAtnPFtP9vsmNYAHgkRu6nhywvaso3Q0OWuDe9lv7hzlf0Bwm6VGK/YqA0Rm
PhSmu+jnKfba7koeBY9jIlm4TSoIKn5nKwJQczOk3zL9SEU0bCIIfodKrVzKHrLQ+pNSSU5Wgvw4
ETbA7YTHfywZ54XBHh036QRJ+qfiKzwEqilbjEa81u3ypv2SB9G3y1vEtoDzW1s8PsirI8w3DxOI
VWB2VvhzUM9x/WgKp0sLxOKDuqJMmjZrmbLNXn1kpEcoq59QnGFXx8qn58xPg8uCsf24JBh3+8uH
gi5TA8Smu69KdyE/zfKjlfj1cNbAnHIZbM9+/1hGzrumHU2ikaF1XvdJxRQqy8nObFwsC0rSa1EO
/V/wVFWRFZ0oFv8YDPrtQenzcHTW703saE9s1EcRoDpAxwOS198UD6L13Et2QEQMMtQVDBlE1d2f
/qLWShplHTQTQ5j/MgM2QKk/6OdhsKMRFCBsUm0kIkbaNToCfh+TmuyxkbNrHeP4cNTqI6Zo/lVR
1lPoaIPAwe/xzLHrqE5kqgCCD8kbKIocrho8fIz3DhzUVnOXJsjbL1+i8SApn6xpeYyjh8sqsyva
BpU7LPF30FFLgZoa0JoIzCNzYddgN7sMs5dNh3SarOpUVlVI+ee2IT8Vkooao1NpGBEFy2Njr1Ri
aycwT7jqvQCOmdUbs9vAcWaXobUkr2oTi4lcXPmMxwJvIZiNFtrUTj8MoiFb+6v4Kh1nd+CFl+u0
gnRqdFsj6Rg9WfTzZZGYjl2SiNsovbTSKJsAYUn99USJ3cqd36iTnWTaY0oX77/BMYm3x/KqrCoG
OI0OWsWcEAz7snXSytiO9GCNBcfm3r3mD+XgDmhZ7sM5xRg9UEJbT0w3TLeEmtiMRasOOpE57x42
G+XgzLlpsghjMgAXDV9jDMpoEjR22ZX+4fISipSCO6qTpjfoUgImNw7yeJ0Yh2wQvAGLJOGO6Zm0
1ToogCjmyFXWs7Ya3pwfq/4d7wTbHeIz6lpVlGYaAmgpgpD6cncqo+Pl5RJpAU8iNTZ6MZQWMIzm
wFxEdJokGzyY6Adzhrt3DT2FTCZYdDAXl2o87VLfW0SNJfiIgRwG695Egmx5epdMvzHeUC51bZSi
qXB0zI+z/8I0cUAwLV2reKQPHUMQvzMf8NZHvKJxTja3+kGTmEQzPRvNQ78KLm/7Gv36fc6r9rlB
0iKzRicjt6P8kei4RX67vGJMY9+IoBCUaILfDkybnG1qapaRSsFRKyXJ17rOfV0rXDU0kDedvSnB
TSv7apVNcBl1d+E2qJypKn0HNv8YqEnzySSfctENZHfhNt/n7HToy4SEBb5P0YiUUH8BPYsmeizc
j8Z+o7xJaxgkoXO5AGV96N3kntGUzphsBN7VO9lNT+8LxRSUmaAhT0NfLHdGpCSTimmFwWIA7pWe
BRoyYN1waFZ/yu/L4WzpH8L8OV69df6GlseoFIRM+6v6is8dG2CnN9eKOaUSlRVdUIdeEfrvUYxX
CE4d455iKCg7mZYcdc8V5rgmgpeVvWdDU96sIqd7iZUnS7bAaD/Ntz3ov+KXcZZVYHghHmNrB7MT
feqKWUdEq8fppKnUZJAa4Go6emEzvBPoaJsTjSv4F6X8vYL8yVEgcbFWEWDC0UV1d3FT+7FPj2N6
HAtP9hmfiiga2w02CcaLoM3IUA2Vj9e7YumtblFhzumhRA4jOcWynRfegoUUnyO7B9cWjttBSS0n
o2MxtBpEnT0ExXWCQ8s4DUc2CeYdVcXmFo3bt6QklZXlQFv7J6rcD7oot7WnGDgUZRR6gdMUdC1/
hn5l2pnS3FrsHTu7SaDyVw0eJECJfrXcVuf0oGiu9Cwqzt9dxC0qZ8zJ3BjVgMG+fxcgouDmqj+l
N60t29KxExxku1q5RePs2opz2kyxiRbmT2ZAnYU1hXjTE3ubGK8l4Xi+PTwLV2RdBasuxkO8/L4J
p5Opk61lhEYaGIRpuOWRXc7Nx4G4Big5+yByRXfzN6GhZhDsnambBmDfzFpMhhycwXG4OEZq3WhR
c5dMjd+HpUdzUT/4W+lesFAZqOq4B7+ZLBbG9ayWhbTgMTU6xI7yGZ1cBrqyWTFRPNsgG1eeL/vl
feleETltmc2cqBWJVqfqlnupi91+zQ8g735uqSw4ZQgzqD9CEiYdtSzKCMPwL3e568u4k7UWK8n4
hFc3dqrrobGL069uv8TBCDWUQWDGd3ELu6jty5Iy53EJnbv3WW2WdRMBehfXd3TG6AV99swc3GS0
ctRksNU2PF6GFAnMO4CyWvMuAqR2G56Sk3qUrnVfPojme79N5XALy21iomdrpCzAYb2Ti1e6Q8WK
ZTo/vGUcbNkD+Df1+8uy7evqZjc5yw+Xia50AqgM0gnNl75F3mjj5nkDZnq3/WgI1vJNZMnJyJ0N
qhqZQzgCLg9B9ttVTt2qAg0RbRf7feNbGn2WrdwCxDB8jfSTYRyM8a9x/qbrvtLfgLvZvbyEF0VS
3hCeD5E6lSCpwbZpt9NwUqlgyd6cP2zJDFzNkCYy5Dd9WlGY63E7gYN8bJ7a8aYmj4toEMK+6plE
1fF9mRVs/blmUTjqpFCqFX3CswsulcENkUlxlABvc475Tb7Kf4oqJd5GJUwu04QPkVHdQlVun1KJ
DDmyUquTn9E5462H0O/OLfxG6QgjIOaT3ngNCxTJskxkFl3+KV+xYobB3KxYQz+6Z44qQvOzpwTD
mYUkGugzBF6SmQ0PyO5rKhKXRHsTckmFpWSjvqDMZEoDw5qdqP1AyvPc9nYsuua+jM+5BMYZVdyO
vTFUkK6fk+lYGsVsela7RJCMmEbj6q2FPkg9aQbkNMmcHoeuGDvfQLPI42TREm2Ya7PILmaCWQdt
lNLIkfuijW1wLNDRzpOhUuwhQeFMm9VGdUwVZ5in8bmu2/oBcYoS+lU8RKm7TkklIi7YMy+KCkJi
mUi+Ev64SWYEYMYyI+sRL17Sq7cZSQQh3t7piR58VQHZNKUq/zaNYKGnkwyIFfTJ07EuUFz6o+pF
hRJ7jmkLQ/9UwlGvMJebAiY99igx7g+9xwo+hZlzkTicskeaPJkVnaAOvn7Sne7jfFVfDT4rxRjQ
gMHePobDLDqY30assGe8/BoqW0lD4+PkqNHzsI8hXvQVZZceK0hv3PwrG/D8/4gg2WK90fkNGndY
ooElzOua7dmtcRti3Gnl0NS2vkiBfpCOommAez54Kxt3SiZZ1aRrAjSZPpftQ6pWdtt8+d/PEYo7
GtE0ZNrg7f9UD6Jk6OFSMyh6eNJBT9p0ny8D7Hr5LQKngGlvzjlcLrx8ZacghKjBliA5Eari4OfZ
7AJyRwWmtWu9G6E4XdTCNdMKBtkkmUu71Bnz4LJUu9quGTIOLV2jGDH257JZ6jwqWYLQd1YSu0Vq
RynccfWK8dNlnF0VeMXhm6biPovrJERQ3xWHYX5aQRcvbMLZ9RAbDE4F1qJvS90CBm7OaMTN0IjL
MqMiop7dTTEMHbYq4wmP712SE7jQmMXQcvGgR1+RJH/HUqHkW7EwSNLSeFbEph9bSRqsBXMFP6ym
nZUfSxE38m7cimT1bwwuYlklqmNALzDkEyvxTn3rPnPWD51LHPbmWYkGYO+7tw0g53BmS0njGC2B
TrKgEARNDn42B8kL82EdgBtZRJm2q28bPM7lDGEyYVom8CzaHhCi+0P+pU5FHdMiFC50aKK1bXMd
KLF5yOQrzUCFrIAIRATBGWg8V3GmTYCg00etuKLUEd1+RcrA90KtkzIua8akOKN3g3WljgerdENf
CcAIdQgLWzSTateEXneHf7+dDNoSg6UTRnOxJ/PWEDZt7B1w6OXFq76MscAIzP/0a6Y1qnNkjCxa
YCWwyXU8n/H86DOSgVZ1LcW9bLR7fnSLxx0Ockt7o4oRNdTL5yT+bpQ/5NCNFFFbyD4MxkAywjo0
TnLaYKZDI5VjCxj9ezr8leaLnUcPcmLZl8XZ0zoFDFN/4/B51tbMTCtqgKNMVxq6ujvlHA/PlzF2
9U5RdQVZJVOTicEJU7RdEWLEApKbvaOeVBSHtd9GnHHYJurqvf2OoXgIsjaIPDtQHNY6nqIbVEKD
O1HDvAPpSSDTm/pyDoHTO1SvLyBEBUJ+ZBOWyVUUsGadRXhFepvp55A4jWvr0cB8YKweK0qIQS+A
Nlr0FcLHoX/dXpB7DGU79ES93Xumu11CLiTJh2HJJQUCsqHr84iIZHYEa8g+wQenWwj2J2xSEIZa
RETRANH72Y3hrwez9NEYhFu1zcw3QefkDwGkSCpmDxtIzFeeez3FYuof5gZzqQy/CsKz/qh8AdEO
emsjcRJ315QxoodSU4P+8wQy5dohy9IyExuzq7A37jH79QoHtp8PP+Oa2MZMT5gl5VI5umswbhxV
h6fSojdj0z9PpfZpHSfv8irsL8LrX8Sf0bla6UrSrU4Sfei1q+hdeRJlIzJ3KBdDh9GKK0SenBF5
ktgpbyUDLRj2UqPVnHUnmPNZ1K7/L4byKhZ3SLfKWlUYeYK4/awGjGUkO629XQSZowUKOn5xXT+g
xP59WvwKy3m3VCsraWbCvvbRZejCMALZpXYZiAIewebxLDQ0xSPEXGDzOnIs1+NUCx45dk+E173j
6WdAgyujuw3izKgz7xVUycW5l0yiAl6BVfAUNGYzKlpbQQyQp1wl6/A0VemXyMidbBx1wSG3m0Pb
6COf1ypNOs2aBjBi2cmBvUuh1IV+/0XL0op4iP7lvPutEXxgj3TQlIPBZ3Vw+PyaFBL76hHu5hbE
424inNrGNOytH33F45xaFK/E7DPgsdsq2mSPyZG9DomS0iLN4NxG2lSzUTOYjgYN3thiDN35cNkz
CZeO8xxTriqqYUL7Og/D9VCKELvq83cdLb8YmXovsqXd28pWMTiXMdJONyLwHoDbefUtnAXkBsz0
L8040+E9b2tbMM5RgC69NUICMFYV0FQfFTCbkxm9Fo+CRRRsFB/nI7E751qPRWRjZ1mXonQzHhI8
L49eemgD7dl6FFxe2LZc0EA+zjdVxMWwZ4jWp/ZAW1AF/TXT6XqOjYPUmYFAQIEP1LmQqMKAqejl
AKtipz+zeVosQzN/GJ47l2mKdRRxWopciM6FQ2E5NdP4j41JtnLQj6pd2vK5DUQVMqLtY9JvYhRF
KZa4WxAWgZJ7yG4y5WchcvJvm9FegsrfLoMvwqlGJR+tldny6VeadfxGn5XWmR1EYzcZeNvVCMxI
grNS4PR5LgR5yulE2Am91nj5LHM0Hd8Y+b0yHQUKwhTgkj5ybiQvq7/P5BZU+KyLMPKSwLhmXtFy
q8NltF33q+kgpzVl5Nb4fnBSV0asU+xXFt7FE+4b2inrDgY9JtNoN4MXRobIANjt4o18G0jOAKZU
jUfJACS5HTyWA1Pv9Nv/55ih3Sh9g8Vp/pSZYNMygcU4nhhhkHSTBDlIitgYa/P+f+8eZKq5wePV
P8wTQoZ6RVvr/H1GinwIQlf/wTLz1Q9xq8W+ZW/wuNMTiYW2jyTgmV/SxxWz2iVUnnkTLnPywRTN
s95NLm+l4w5RmktauUZYTfpBDfpj7lv9jeVUL0UP1Wc9dMTn9q633AjIGYOUa2sOBli8OOQ3VjzZ
2TS6ly2AfeGSOnLHaI5cBS4UECpKZIy5SIsUBOCKfM6MEjRJ8vLUocVQgLl/dm/E4o7TVCWSmcrY
t/5luHoXZEF5NTsv/t8tPl+WULCGfKfROpZ0npiSKFHQWPcJ/Xj5+yIt5HuMzLhs1FTHEqI1UA9Q
fMYooWWPnOJDfBLWUAhs+k3ruEpWlkXHQ83faeH+GybGV09GYOLwBO/H/9ypxYzalA1V19mUer62
blFWqzPWCc8CZRfZYTG7JqEuXlZTu6g0QUHz7gG6AePUMV0zoij6uDhNeIdyF0t90oVN1XsriCdQ
Rcd7F97L+QO0UfsqDUmP5P13lkXIvNgd0XtQjC8Ph+K3+T2Ztnic35iSMIM1AQ/Z7ucabbjSkDgF
TZzLerh3Qm9hOF8R07Ky4mxYnL56LLWfgyw5EjnIoukVew5jC8PtULykawFiJxRHNda3ZapLxMPL
dZvGd0Ym/9QyKnAWIrE4X9GYJdpSZuC1UmGPPbEj6XulTlANAdCen9gIxudT47ExUCCCbTKkaLHn
zLodZhFl+K7n24JwuUfp/0i7sua4cV77i1QlUStfJbV68b4kTvKiSpyJ9n3Xr7+Hzv1imeY0ZzzP
XaXTAEEQBIEDm4agcAXIGBioJ0tge+WTecfq5iJ//XreIoSGZ6JtzlEN28Yz1dtodMyokusTGnkV
xbMNXNH3hmy01MtLGn9+GCa18dCGpjKdcCFG2fe2PZjA6P3sOvzVeanfX8TNnhGQMKlI6C1ugZvz
Kr2riyJFtOiZyEprqPvl6yYyUAY3Wl0z6N9Dk1j3Y+Oz0cZyBkuhddgWOh4dquK1gls4tAxNy4Sy
bS/t+2E368uwy9X++wcWbAPCxYY9WpTMrioWTzfxaKDkbtpmu5pKHIXwwDI2MNyaaXOpr5OWw6Oj
J3a8xXDhA6N30D4pvrQuSbxIr3pjet3ciBwljXFUACvFgKkak3gZ+zKeRMw9m/nUThLZZMvEmXyL
iltwkABOma+V8li1H3jt36qO8+VhlJhjrOP7Y30z1VfEOJ63AGEWBZOPLRQE4VkM1VVv9TViqgD6
TiscFs/WHZsxGZ3A6/U4BPMOlXFSWiSRvkwDj3A2nrJtjT/cUTRf5LjV4T2+9Av6sx9U97xAIh9k
goBdpRgEqjsO574dzEY0m2lBOSTRfkSF/b1ry71lm5IshliOPzB8kFfF6ZDlBDB0ve9nX5fyLImO
ITz1o1KKWJgJxzsbFBzFTRHD2TC61+pkB3iwTPdoJUP5IHHVH8OheLJTV7Z/hOrbwHLbJxzrbokT
wIbTpxpjILLm69DIkqyiI30rG7dpwNRn2YTC5tTkYNuZq5hXYX+lgXOmGUOJPQj1CA2aOCowV4/3
o1NukcjMGxznpLSfapTi3VmGneJpjDjJo5amspSMDJDzqZWZ0NlQoMGxbwKatzdKpwZJWgWrLmPn
Fy4WTiKCokPDwFTrt3uXjmoUaRYiZQzEAs0hjRQ0HpsVuKOLTtJEJISyLRy8oMNWUWL6FspslbCJ
UsTJda/4WUq8cjD8eCqC87tXuK2oymb4EpS98RVvrZHO8VQ7qGzIfznDYzPuz39fKMbm+2zxNqdD
iqLENBvwfaXd9fUxax61SiKCDIJblNQBR4cRAwLF0lN2TccVXAWf/psYXExcjbMS6YoN74N+rnS4
tvvvQydRlWwpOEdaZHnn5AnkmNegm05NfvefZOCrv1C2qfY209OsPzvDZRU9z6PkcicMFs3X5X4J
TDbLrdLJHIccGLnuYfZHdj3t4wf1K/oJEbMp39Z98qj6rRcFMtJitsh8lLoF5pwAZlpY05wx4Ph7
an6rlNNonaIwqJPn81oUn98bEbmN2UVVbJMQptAtu9/tvwvYRtCZ+ZkxuS8H67qRpWZFlmGpKHQz
KMEIGn4iVZlUjRmqqKlzKsxVi3e98lMilMiHbhE4+wZ5b6nrMxDQw+frQedlszv3ruIZLwwL+erm
uwWFDKUsnBPel7bInNVP0VyHxgpkFuOjWgOsSxlQ7X0JVnxZ1aBw8TZofO0J0nvTUGlAW06sixAZ
vmv9PrlkNxn1QP1ZSpIhWTo+/9yN1OoSJl4HSik8iJTuiv5dciyOVuL2mB9Nb2WlZEJIhGMYtWSr
IK1l/nKzB/Hek9i1ZaHKr3zQw9vC/sAjNChN/nyfc+k0i8qVGvh+t15FpjvbgWZJXLp4nTYYnE8f
zDBaGg0Y602x7Jy9gXEJlm+rJ1ahEJ/020ISXgoLFJAvskFEY4EihSetSuJujWYH9XfTaQZ/aOm3
q28d2ZMLiKBR/Y1yXH86RE/nN57o7Nqicro0zbZGuwBq8KrsMJU/Kv2Shp/PQwh98haD06XlNMRq
F0iWta7zjW2y6jRfOMd6V6H9DSKyrGx8hwpDmVMWWuJGp5xXUUZSR50OZJrcd+SvSEb+JNMe5zuy
YVDMRsP3y+wyme4KPC3OkhNNAsFfO/IYzEUgnVs8zZp9OqYuQaOgYsroUtihwR9fmzXiM8ww93Gp
bcBYnxDxoTQX9EDol/Ucl12inZ0s5fuemgg53y0gd14WYZPARwDQ2IenPMj22h7z7F1yaCQbi1nw
Ocm44zI2QZMQszWKhhq1mF8bO/ankVVWScIbibFR9vvG7YEvues6ylQYXTno25TN/pIJwrnVfs5t
J7GwVTUwpQwXRhi5Wf+oJTJTEMvhIHuNG7v1rs9rTsJGaamJSOZLeWmc2HSabI+Zl2h9f2TGII+d
hIho8bIJ7hqGzfNvJaQg+lpDc3F3tMZDJn0RFapuA8AZ2zqOkd6XAEg+Z9/rY3GY/ooD6tmWb7ka
LtdFoP5IP5nH845PuHU3qJzlzZaWJEkO1CY5Gmnr0lZHk5jEPwgf67FKqsrasnW0y701u64Pi6Et
UvbSxYpiOq+mgXWLSUJ+61YPEci+MGm9+XFeNGGCb4PKuyWnmcpRSYCqRJj1UAbjwf40e+NnlNIF
sj5A8WFsoM9RtV5KZDjLb4ewR24nXj2qufHj9L1D1YrjjzCXAHj+P+iMErrDDSIzqM1eVjBEfo0c
NMSQq/mZsfphan2IB0xYC3wUss+uLMQWmugGkTska/YuWo9AHOenlQ5uG0aesn6PLdlUC3HAu0Hi
DsXSytJwZbKBG7p1WdsXNrjXUMau5y0XUhYG4e5GwhHlraD9oDwnEjWLtowbvI5Wv0Yf8+Q87VCA
+iH+PPmLn/nyjKNYwldEniFpaK2hCnsgppdrMB6TE0h/+115zZpalntVRmQl3gwbPC5zP1hGuSQd
8PKjuhszr/BGDO12WQlE3rj/fjYDOzo3cJw3I1NjWgkTr33+XUB4H/vxj+KSBPlO8WVejBneu/MT
K0fQJ6QyroK3W2FMtHiYFLbTC9If8imnqluHC/NnDal2YRYvigvm71TCQyb0nn9w0RP+FtdczbQK
F3S9qZUBCs9HtAuCYXn3ET+2QeGWLpzorNgdUFjSdYWp1HHQsQcejORz6v15NLFIFPR2oPXTLP5Z
uDNCUixFiYg+O7TWt8R87qSz8mQYnOcKm64L0xIYVP9l5c+Jk7pJ8Xhejr/ZYK+CcM6K2mqNklKA
zNRF3zcm/VCP3AwvepOzCknhOI+VYpJ72tS/4cZL0F57mUe/mfvFZ1Q/Mocl1CDynjosHllWvmko
Te2o7m34RyN5cqrLvrts0kCiQGZW7zbVBoPbwnaYJrgQ4UQLZzTC1YF24fhJhaQDC7BkAonPzw0a
F4g0JQnbOgWasTeRWtF/0Osa57W9H47pyUZHuvThVKZDdiZszk9kXW1jMICYfWYldnmAAojqZfCz
hsusjjom6reKe16rzBOdUyr7UxvQZaBZY84A7TV05NaJS6qrOfRJdJF2D+lke6Ms888M7xwit9nS
VFUVg8JUrBQR3rOG61m3XFfVcdR+OlKyB5lSuV2n55NlFw3ks21nFzbOvi+mo1qOJ2te9rFJvdEm
j2qhutaSH/pcs1yiqpcY2+bNDfVr2VA44d+xCV7+dUoxmoj7O6u1NFWpI7PU5H8tmEaEc7WRNsQL
A7ENCLf1La0vnZ5lHgvzghE4olzZm8pgPTWjm4LnQt6SIwxXNojceTekmV5GLBAbqn1G71Plr/NW
Kvm+wZ1rYz1SfXAgkZOAMFpNbiK1O56HkKwM3wUfK93SDij8R6f9uvhgS7juFyW5yBJZ+YfYs7wq
y+D8WD/GM7EzKKsPkuv6tsHkXsRa42ncsW630fClBaDCLbdB5HyZY83JmFtQX/ht+DX7KHA51YfG
cPsDKCq9+ru+a6+ce5wLvmyzC6sz8Uz5P4M3OKeGmiR9tWxAI2vVvpx77UH/Np9QaItJz7nXSo8i
qX7ZSm9cmtMohRJX7Cy6Kr6v/nibIDk9ek3sgzff/wfBumS/8UMIRssqlgTzQHCbZMRUuR/t2ot6
x0Y95rt8L8t6yiyV8yHKBH6tuAWcU3QX4GvH5EzlE61kN0jZnuO8CDo5at1iUpnO96m6y2UNueII
ZWManNPQLd0uK+am2I0jQxOR45MbzE3F/SbyZVNpxPcNGxG5iqIKXP05qyhJX0akSRB+BShEYNzG
urveVUf2+lPI6gP+RjZq2bh82+C64Xacbji2tUzg1MiPC9it9ANuAa763B3ZM5r5eN51idEczCdk
POyMr+mtxcdjOC9jD9+1nNi9OzrVqLaGEwPFkLwTWHjp3oBx7qtIkBmcC9hFqceu1vlzlezq8cbA
YHWJWMKAb4PEKXEq6krXwBSA1lJ24y6uwH3oZbf9Xi6U0Ng3UJybGpYoAR0RrGNRr6r0ekwkzy9i
p7QB4MzPGpQlsU0WZ6G22vmLVcVn+w6zzNcETikJFEmKSyYQF2UpTjQqWgjdxTbuTLuBfJcsDlvm
d2HcRiDOC6lLG89zDwDnqr1kY2CjvXnHpiwz1h3pfhK62A0a54xqfZhU2kJ92s30ucMs+P6pwtSn
YLqsguFAvqmyCT7SBeO8U8RGS5GX3FLQ2T4bbxD69i7LvTlG1xfzGmTxJTplOjujU74TlWrmqJmM
UgaHJQ4S3DpU174nR4y7/TLfQ3gPjaPsvXMdduehhWcKmFrBxYmmm3dkNmmOCm8nZRxA8X22fKHV
dV99+k8QfCWDHqGJbpiQE6n1zl2yXRZWXrTIblFiu/8jyMsxsDn88zzpSpsAJVNh+l9Vaa7gb5zt
KwLn/wZHS8zSBIIO7n9kceeDVbtqjSd3Vlhbdd5HOKAsajlIJ6GUF9n+t96dJEll4YaG6A0pcftS
105NJ3nvEWptA8F+32itmSPdQckuiqyN+755ilWJ+xOZl42DF61cKO03eMq9eSY0rjs8j4TKpW4c
C3rjWBII4bpsMPjNs4Z4QV8mA1UCaJEvbztvPZjXhqsG+i6LXWlgKzqcwPFhgdgPLIka/4SQJl2T
OwPgGiTBdL/aOz+7Z0yv8ct9K5snI1QfQaMuaARtdEZwvna2pzV3qpFR8lxqU+qW1YXx70cLIEMK
ouE/IJyLxeiMuGoJQJT43kg+V3QvLWYSmdkWgvOpMQHLWEwBYUaGa9V0l6GZ5LyXEZsBq7eh1FHB
gst0uTHlaY6MPNFR7cfGhbM4D7wohs/uVkiaHyNZIa0YDzkvHfXuoLbiM19KZUZTqcC0OxQWFadq
r8c3jT/vXuhyUFttSgQU3eUwn4tYEFEz3/HY6OHaO4guUXoTXhXJzdJ+rrrRDc3kNI3hIaufzutT
Ase3X0yaZg4LKzUs9Z2el15On7KxcTXDT5u73Ml3H4FDCYwOunDM+OUsHWdEu+rsoj9iBp6CGt5u
2inrV5U8dMkuGWcJ3Ps5fczozVc8zujncVRrgsFkyPKhddDv/mpyl9F6NR4evCf3eWDPLQM4Ydjl
mKZSNyIKprf43I7IEtvKJwXyauVNlF+MRHVbsi9QoXNer8Kd9yonn0DpUfCtOCyULuxhZ6XV07jS
+/8GwV1CjKIpa5OlNQz1hmCoop184HFjoys+b9KB8CgxGNf0QO7a4a9FuzQ6Wc21TE/cWQtGsjoh
NdZjaFK3Hj+H0mcAIQJOch01wpSAPvCtf4qmiRZqjEjW2Oe3BSqkNAQqKFrSryb045aIK+dEcroL
kzC4+v7B5C8DYzzkOovVQSE3gxq8OuVoB0JSJPaKI3txi4IPccdsMbmdrC5x2+s65NRvYrD9g3c0
2+P962UyawVGIuSzPfQhwU4kNx9h5L5F5vY0+gGmNslxl7Oupl1yWPH0EV22u8lX/SxACj04b/ds
wfigfQvHbWGtm5tyzJig2k/SYLZh7iaaZPuKT5nXFeSD5zxzCn1l7yvdzvr/BrX0x4CIE2vnE1lq
RiISH0QXYGZYdAUiVf39qn4CndIo7dxgYfIZtb1IvDmn+3LQDTMEhvVtObHrPWpYFJgHe5CdnmQx
tGwL8EH0ouCVY+gA978JumkQ/lQT0ArNO9aYlqd+/qEy2Y1pvPypjYyqQshqKMwl7llx4npIUpSH
sYrjcm/cD7JlE+a4tnicb6lW2sQmxo6/ELmTXbOfQyQ+7Rd+qH8/a40dnRuT5JwKuLU7tWfbrCXf
68Z2nc6bxt4/v7nE3hJTe/Hyi7YrPrM10rZIKJOIOm5H/5oSWa0vESIgKEX7mIFxhrytt2auriiw
YvGbQl3Dm3+qL+ZY7JO7ZHUzTNxs/PR6KbzmyJgEpp9OhY7kei/jb5L9EbZhNsYyjwbphhGBpKnX
+7kvTjbpJNoU7uuNrNzphllrxbqmgNCcG8vGE+1lKBsbLZYCtGzoITIsja9619VpdcLMwlWF3pj6
0ekP5w1C7N0RBvwPgPPuA7otBoxwYuulf+mP+kV4i4ftK1ZjFP4o9x/KPGEsGUJu3L8J5R2HRbtO
WZcX+6iPbOpEtJtd9eE3Yzw9Suk32RrwfhE1W2i219FAi9Kft2bQ9FZRWbmGV+5va4CBQPAa9o48
s4rmAnlxmWNkx/A7ONxfNRSq4GbJN9D1emEYreYgmzs9YaKNh4Y9P8fEh+xH6TQfOClB+vsHi9nO
xsLJWjmlsgJrXW5z3aXrV2Luz5uHyPy2EJwHrKPZxGAHQOjjfFXm7YNCZZUBok20heD8XpLrebeM
gHAGyzfzwnbJCrKrwpH0kslWhgugCB2KNKspGKyX0+iu+yg8nEwpe7pMYdx20leziZMM0ijdqVa+
rLKKJGEh+1ZdXHikj027OAoAuhN9YGRq0U79GmkBXh537D3OicCRS66iQJfFTOdFQ6LmrblFpULm
1Aby+tzleHpEi/PVcqtfVZes4DK8JyjRPm99503jXS5gRTpoykMgqrNnxLdR74XdRyqNX/Vp8ZPl
LZKpUcYsHK/Hk4+6XFwhyh8JVHnZfmaBBf2pSi5eMkVyx4ZtFvaSpLDEeb4AyYlnho13XnFCr76V
iv2FjWtQ2kUtqwlSDacB72WMwz8BaQA0icazf1CryjbpO7dHdIx2IAabBMJbZU+WVZ9sRGZXFdMi
G4Zmo/r3MKPpjbjxbsKAjiz4COGf8wrLF1kWtjWHa2PB26q/lDyYatPtLYkuhUa4weDu4W1dOXle
QZWJZu9Sq0a3fRw4vYyhSHgl2crCHVS4jA8V0pW/mf7YGJX1njH9sT0d+R/qAduicTZopKQKZ7Zg
yqH6xSYIOF/Dx3Wv37E+mOlJyk7HvnfGQHTOIPNYH5OywkrFmk/AsNyADi9+MvGeDxmJH59GWdmO
cJdt1o2t62YLjLqS6ZkFCRPaHslM0fBNyk/n95kMgzu7MNsdeWMTUqn6o1Y/VOWX898X3kC2y8Qd
Ws4E9u2UGfiEQAlvZsoufsp0XEFYOjSzZS6ebdNzq8SdXlM9dWAXgM7GZ/uGFepN+9QP/cJLrnrc
JeNDfzWeWGiIAntJUkV4PG+Wi/MgTlWVhpFgm1Eb41dBqtkVXrhoYFrWy/vzWpXsaD55N0+lPYQz
pMwxJqb4EcdXsSNJmkgMg79nWaA77TsKaWzQhIaVSwvp5VQGwfuLWFEMFD4xl5sezS9sKirGxbnx
L7aH050iDaVlgJzLWPqQ2AqFLc7NlaPcLeXx/LKID61XE+Brm4ixdEWnQmmpAcYWTBK8wHjL5Xa9
Y2T5y5Ocx1KKyPmILgURDUjhGSFzdM+OydBXf+bg9EGt/tV0kBbNyFTI+YtOW8y+niHhOrg9ExIP
Kr7jg4wC6fkhoHvnUDzIntYkO4vnWgFHRW8bLMA2u/mKgtTFjo0Hm0yf62kEo5UtOS+FTaS44Bko
niF4YeX5IQpwCGldq7LcmvqLePMRTHEYQrZHG+mOuOMnI2DXfVmLgHgtTc3AxCKdTWvkzHMGhwhu
Dzrew7/gXRQnGuM7W6/N/X9gnQRZOsU0So1gIhkfF6wtxmyx+4RxNWFUBeOArC/qQ3L8ze8nG1Qh
zLht8bj93oVdPqaYwwO1akFkuxh3ad4bbvs7SKjvkmB4kk5pFEclGyk5rVb2GHc1enVeOrsYr390
Ul76ZVmqdFVkBxD73LsDaAPHNtDm0DaypJzGHErNLzG/dBexAbdjhMKy4RIn3gUtXU16rxG9PIP4
Hjz/GCyHwXzcQio51TpLVVi1lxaw+aVhkF+D7MaV1/WKz/MNFr+IBZgh+jBScdtQfyUXyGDuoyOI
2B/lLQR/s3SvcnFLFxlRNExarGIw1D4/tkfzMB6KL1q4Q4bWrz996LK2EY1bOm0ZOxWz5lTMHSk9
VXsoKsdbdBn9H2Eaem8hr1JxLttqcP9tRmhQOcS3mt+g0QkPL5fsidE5ZpcdCJYX3wGNrv61D3Iv
PsnyFUIfvpGT8+FFnHXqoOEPkPH7Mj3MkXf+GJR9nwv58nZcw2rG9w163WLOrHF3/vvCGG/z/7kY
L+87Oy8drFN6RBI9KND0rOz7vazcVWp+XEDXJjbJcpuZ3/+u1ea1NvqdXzyyHjiyynyHxDJe3qY3
vkPTCstZVSguvGL7GNf4iwGFA2xMnrxdWBhDvmqRbxcOHTXJsxTSOXXil+0+w4TxjnzEFJD0RREZ
2rV0Pvk7rWFBaMZSVvkpIQ90ejxvCrwQFrEtvARgKJFBUObKt9UNdaENGMoIyo9a8aP2ez9GvpL+
9V9A0CP81qVbdVdEYwue4io7Ev02bP1U1i7ORzhv5cAAn7cQYE5BzQGBHHSZ3UY7dspzZP3oqx0d
JZvnnQPnoTgHrk4jGOZmQDlXSCfjll5eFEcTRZqJvEiTN2gei3Pgi1Y2mpIysUo3vGJJldTPPB09
RHDg8U72YHLeGtAd+FaLjZbaGaFYqB68ZbZzYnNHFyoJ8vlEES8T+xObTWpVzmTmjkV9ksDvFNmx
GJprUmC4XFtKEr68I+WhOEddzZTUrQl5CGoPivi+zP3zlv3ySrw9i34jUFQN6RTERO96KcMuirtU
pRg/hDwX+MbTB4rO22pw7QoP8evXprrJx6/nUcVivYJyYkV2NOchYaDKExogXbLcfwCAWIaFQxYv
kipndjUdZp2gNRAb9qEbH1tLojahnTEeVcbHqOFd5q0JgJknrvMBdNtjUINekO7teX9eAhkCU+HG
yIo1TGiBEbS+On/rlF9R/q2tJBd8ocvZCMHZ8TDVI64+gFgV3bXAaESL2147aqjHXCVJIP7AfrEy
NozVQTPC+zdbrW+6inYE0igg0Z/MX6Ve+mRt3WSw3D4hwdR8XWpDokOhmW1QOUfXWn3t0BSoen+K
szt7kOxOjcUZ7zbPBoAzg0wb87hLdIiljb8ao3ErDfFpgYFMnbEvUyVzMZZjTC8IyL4uQmXeoV0j
iLRhVzVzYBWoZUsq3/553nLEy/qqa85yCCYBrphJgaoWJ/Mxh7TOLZDePFp55a796J4Hexci8SvL
GZGuYfBlWUAFM8bdn1jOnNwuP60bK8iC0FMl+1oMZ7FJoarD7qzcMbks6TAPVR+y82QwXQus4Gmg
YJxXYKNLSM6BINyGGEaO3kyiawZf0rtqYWkZaRL6uYOk+bdWO0hpL98xj7yo8BWD5wDJFm3q1x4Y
k2e7PVINsa/9qG/YpaBJ3A4lBkTbyXgyJILxREXqMtphzgRz1Lt6uCbTQyKdf8LMn98e6KzCxdQw
Qa/EZ1GWRZmKyUgdfzgtp9/pvegT6l2mgM2aNifvXz8JMFXqDuMEwEu5SfgoKpqNzMA4ccfH9jqR
XRoUHqah/c6GqYeslzJjCQ3SMNhwR9DmokCV7caNn25yVFgO5uBg8bSA0YRbk1eCpJm1MuqTJ+3b
FOnUAFM4eEDwOv+OBWRKipzaa+n4MTrk2ANmwUqZEU7hpQpN/DIzEcv3isc/T8XEiauc4WW/bPQ2
YNas/0xY9StmbEnJH8Volg6qNJQyYygw503msq4iHdXMfvsyNjAPkivjYcAQlPTUXCyS4+Fduo1Z
CyZm/kHjwhCjzEI6jkCr/YJd8Bg9DUHVZfqZtfTLp6CIziNGg67iWEWdJz9vdFQTlNGlwMN1wp3M
H6Xpn/fGosjUAJ2Eg/nTjvGuZWet9WrokhgCLY03RA9tb/lDGliywZwi54EZi+g6QDUKyCw5o6e0
xXCossY26zQ31y/HifhdEpwXRnSObUG4S/4ag/cszCrHB1lTXwZGQ9D6VBKFTvuiT9MLq7Pbz2aj
S7lPRVsMRWx4BTaRAX5X/1KVtdXSbHL8PgC7ZITx16zRi3pNe7RPDfqxZWknkV1sAbkTG42AuI/h
qRsXinU3Fgk41aRPLSzW4X3xFoPbWWuV9ErEMKbaYzSM6QMmDXxLjmqA19lAdg8TGSI2FuqjDGrC
0DkDGcgapgrRHT8yvjiOr0yZa2p7u5REsEJ/wRw+pm+zLhWeXLnrMO1tQSeGPyHvSXCVNa9nL3TX
HeuplWXNxEK9gnHLFEW4bmg9wDRr9KnzvaXBWLR+qMuIkETbaysVt1a9ZuRZHBEYYPslcXYooneL
XBKRyzCYsJtzC6tT5CF2lm+ji1Z7WJFiaiXPoSKzZl0bmgYWUR076S1EPzY0NPIW3mh+sqrHypHE
niIR4IBUjeW8HZMv2JgzvRkLJkJGHNxfLrMeJeSmpNBFBIJkPkjx0UltvbsfO8MQl3rfOD6Nv82j
izZC14wkfWoyDG4tVLsmMTLCwHCotgvDlPqFXeS7ChM7vPNOVQhlEigL4ZiJKUFv1wSTvEsyjHCq
7D3Enp/UFk94dHceRLTwaEf6A8JtlAbFg2GlA0Sr5r8mat3FRPbKIoNgcm7Md6YDztkEEHHz2CqX
tqxnTHj4bETgliRx5iVcpgKOJQ2/t067M4aO+k11FanzbfLvJx2xUATlpNQyVXRzvisTK4tIHRJ2
oqbHqvESxHV0Z17Rq/IzQv/TdJAN5RTbwSseOy42+msSEscagcmtWeCkF7l10coyGCJ3uRWJMzVb
7xOno4AoGt2N4lOHRL2xm/4tSQuvOc7YlMJuey0BTK/FbkT29jhg9JVk2wjNzcYF0ECSzHxXc66H
iY1MeY7IrTzN06fQ/IgH2HyfWw7HjptpqvD9OWxo0MJW3KzQxwt1yCVIokwMTmTcx1BJjHFD7PfN
wqcOAdVMj41jIK5hDTi/e5RlD/bCk5m9LWBUo0WgMm6DDiGdUKiPDTR2p9/j6BUvxCjPaDfuQOcR
fCSGYrzxiNrg2YjDWVveK1NkVYg4jK59MEPD1ekoUd275+sXU9tgcKZmEadLtchAPBO7BS5DxS4O
6noXBsXl8JiyNvzUnWU5JqHpbUA5RaI0kDbqDMHUfbe4mFrAorcIvJ197ls32eMK/yB7+BJ5P8au
zojH4ZD4Uc5qG4MbH820/modwuzB6W6eS/rQykaki5wQIyBnk91QbMEnVywyWJNW2LjtgYqHnurV
pbEkBhFDGDrukgRGz1/PQSmpNQpB2KvonTvXN3Oa+Y0sEBFeJNHb8AeFu6qU6Fwiardgje6sO0YA
UOyX2+gy/8zY6CNflgWTCcXt4awPhxAnlONX3X3ff4nNL1MreSQSWd0mtuKv/aaCqwJ6y3AeadbO
LMOj3v1bfgm2m7YQXCrPXCenzZDmAxv3U5HeqgStcg/nAxGhF9picH4V7K2WaoPGAhlgrzzaGNGk
3lqX40kN/kmyUKY0zgdh3E8zqBRKW/V7pbvIZIsifLnbisM5IHOYu77KAKBnQX9Z7FjhVaUErLZM
OUrnVzLl8FfGLRrneYq118pcB1pU7JnyWKLV7NyWkZ1oO3muVbiNtoBc0NWESbguCVbLydzsM3ss
ZBOn19ZLfy1IqKmHQZbeEu2kLSJ3T22M0MrUEja4mLXrhL/M5Bgq/nkjlGFwziHsGsUYK2BU5U9w
G7TlrV7u/hsE5xCKWaVO22GlnMHP7OP4rVQ/4Ec3iuLrTRUw5RqKDg/XlqC8NKcvGJXpKmP387wg
opjRxpQkqiGFBUIDzuTWsASRQQmYSL1L12CaWldt/UT2MCSD4QxNdcyuVFU4UMO4GPTAnp4NdB0j
d+b+N3E486rGNYqNBOJkym023PTjsi+nO2JlkvWXycOZmDkVxmKkbHVAVmnEB+Tm3Ci7rJr9eXmE
prxZHs7OWqPXVYOdc8Xwafxpd527TpKDR+yykbLB+uPNAHn1twFq0oZ4u1eYy26QA0aiCj6ueY4/
j6w1KJDFqUKJNmic5mIM4upT5A9828GUHExywe2hkNXAiP32BoXTW9Sh2amMIJOxXy/bhxglEKzn
d7hVD7InEOEZZDIOe4RUuFFwZ9A8mukYq1ginVyqw10iGxojNLXN97kjSK2ctGkbiJLmy6XdHZIa
JVFmEJLDB0xtg8N5Ajtswyphh0+bXWpOkJVftezHeYi/WZZXXXFuYF76pHUq6Irs2dtNHoSP+lUP
Whj1oMlaOcSG9orFmXVMUBsVWWzr5JFbjp7W3jvOUSKQbPE5a1aQ4Y2NGkojuR/W3gjudAwyCI/h
wYJZ55hM2Xvx7iN5UXTf/jE5zrqdstacOYRoRti4WeRS2rh5F5Tp7rx4EhXyxXGkdjAmBr3Efkux
V1e/nQbXkb06SFTIF8X1RhTHlEUESfbQjkFZy5r1hFHVq7ZeikM3F3CaD+mIERqObz4Mu/DEhqym
n0s8qLEBDLJWZZnKOG+gJTTFfoXK9KjweuKXVuh1mXd+XcRx20YkzieAY6Ctc2Z2hoWast8dAYXH
LlwsVPxwpL1BZHJvlNgrQ2wO7CAa7UPZXdujbCcxxbyLfTcAvGuIjKkb7Bdbc9NH46UxJfO6Z/OO
tajWe1n6QlgEsNlEhPMPepFZashCOLRVlEfNBx/LQ7RHp9IpQmXe4rN+A9nGldk65y4wXr3JK3Sr
+O2CUoNWc4spOG8aQgS8jKugbUIegd9NTZrOTcICoGL6lC436H49/32mlXfLtPk+22wbO9BL3aqq
BYFcNhen8acV/lzJgiTaU6ZIAmDhubdB4nbS2qHFu2YhI0GEEOffqDntItOzVYnGhDt2g8PtpQ4z
q01UB0Fj69XSuNZ4oTcfiUo3ENzmSaJYr/QeEGHauRkGbbaJN38z9P1/WxtuCyWFkTcxRrH5IZak
Mk9WeF3X0a4kj43MzMS7ZyMSt3uKMVcWdUSaxwj1fVZanpmTnYMj0K7HXe2E6IkqlGOh9W7mGN9T
x95hBPEve22Dxnb23fpwXnRxELv5P9zOignp5qWC7CV1UXdVohMsDSh6wP9hmZLYBW8AuTM47Aqd
dAUU0Adx7L9Q4+6Vz47m9jtWGZ9eVZL4TLKz+QRRRFcjG9EH5k/5Q9Od4lqys2Uq1Ln0kD0q65op
AGDsPNP3l0lqmeu4IaYtlnv935KEvmSjXhWoc56kU6e6N3sokCjVbW9WF30rOfklO5t/ejPbsTZA
nOeglOz7jB52vPNPZCcxPKaVMw6R71FWclOhWgQQsmeXJ9YIVB1xdoD0WRZbyGxO5/yI3lhWuTKX
WMUeuXvpdjzUF/oVo6ZdfOMgu6tJTYLzKKpJtbbvIZyFwvXfjADznY5ZH+kOb3MSAxeLhyZAFMMb
qF/js9ONXqxmziL2+tnJX6qD0gCV0dSdns0943UdJIjCI8ZBr4SpY14KSsreHmbx2Kx5bo24WjXm
QVe1H/agBbMxoPM7lhROCG1xA8X5p7xQ6nE0AZV1lxi01KIa5GMh1AaDc0lFVdsoXUdlnHnTE5ct
F0LQk3VD73QPjyUPH4pmXvEsrkljzbs11hXg2Vn9gFL8+8mUvMVIFoifiG6lESgTB2itGz7lsR1Q
Bw0za+mNsqIDppp3u3gjCueM9HSYmjkFENmzLtDxEB0J2sFk1BMiH84681HBrmMkHM87qKFyGflP
2/Zte3EbmrvF83l3JDIzJOxUTIRHbaTDV+tSK87MvFVtf3GWcm+aSQyYsUbbWSyJaYSibJA4jf0f
adfVXDfOLH8Rq0gwvzKcqGTJlmW/sLyyTRLMOfz625D3+lAQP2Itv22Va09rgMFgOJjptusq0Hpb
MdHwfEXx0kgFB2Y1GixN4fK/XEUjS1bCFPU27+HNzV5yQU6Xpg6+cK6ms3QlkpRdDXdLSC4VlMIB
CmwZbMqg2Aw2PMkHz6/m/ZrOjX6IRF5XNwts37aG1llMVHHhR+qpIcnDaHoRiTFrgiv9eUwE27S+
jAsQLvBERE5aIgGEPT8nGI+3jui43FcYjY136kft/h0OuIDjYhAd1HwMWsCFoPsJLDcONScVTTuu
b9QFhS9MNNKksadME/eSAbOUg3kPcq7uCj1VwoLlWgzCCPX/7xL/RSVleaCH2WR6c1M5enlCQ6nf
6sgzv2+v3OqBWuBwByrHlHZddFi5wTiX+Y1m7bZ/f/UxfWkId6AwrZzUugYAZA9W6ZbEmb0c9A8Q
1e4ciR7kHRsQE31ni8zizpQ+FzO6cGcsX3vsyg/Z8LhtluAQ8T1vQwiiu4K5Qkq+W49K9n38ug2w
uv8mtt8wFPS38+RsnYTeYbOLkQO134wf5Xifk1NaCDZnzQq0Eb8QfzMtWS4UyBEYYaQ6MD1iPox6
7Oh54bbvaUVbgnChYGzjMjcngGS2/KEpv+UqRoPiL9vLtRpwlihcBMBrUhIiuzPRUW4zidXMD47S
D00BQQbL4YIb5biNuLZBC0D+paw2oqiTAwBGOShEI+OgzcTLZOV7ar5r+Ab0g+zyBmPEG0mZ3iJG
JINwEb1PL4RVLN2Pr6Sv7OxgmNPftmzVKxZo3Nkx5TipuhmWlfGVIfmj/Vn9sY2wdjpteDWbFgbh
4ZvmpKmqilhvkS9Uz7F2r4oi9aoFl99XuBRRNjuobNn4/RaUx+oHUj0l9XsWiXE4YxhZN9H/9DqJ
T7WwVokOeRAin9RwL6MprQq89yzTBYO54KLqRUs9y6sJZujjmSofZlHn3vo2XH6fO/56i/kF0uL3
7fFzHGJwVzSeuRr8URWErAhGGDFFwAX/LpakzBoQJmskAn2KQZaXnpnb+JhE/uynfncWRf71SLDA
5NzX6LQ2MFtgJj/xMIJX+EMErqHyZ1M40r7fhzvhrM6quy0QOV+YpwivSzUQ0brlp5GXf9RfMIvn
ec8Es9PZERMCrW4emGsNTMnhEVDnzJxYQ3wbV6aXF1/U/MYcBSncanxb/D5nVJzFod4S/L4kP8ah
Q2qw4LZ+lzxt+7gI5o2Py5bU9IBpwA4DnGwoHaW4ad7TeYmM9/dycb4+SZ1kjTpwynlX1+eGeLqI
pH7d8yxUEDDThOT6zdwPrbJEUXVcCVesTvKrraUtXTbYhCvIF11Bq373a+6CEA3n+HV8MKVZRYRQ
EebQB1A3nlVC37i//uMNMjGABsFKxu7whtU3TaR5GK0Ox0mVnQGs6greDyBm1glwVoyBvomGjFfB
0BQ6BV8bg8aTNC/qkD1hjQct1fCUKR/GSRI0d67CsNZrBRzFUEjnyo0Ex6nOAvSrStWhVBytuKbJ
fnvFWKrBfdXjEeQCwafUVtQGNMIoXR/dEyiCpBh8T7yc9Nij1Cn6ffmOQP4KkQuzSkFCtTFh1Dju
FM2NZUFJc82zAYAagoouTh1P2K83J9XTQMpYl2/8+IujE7WRL/o1m8WdDvjq+ry9gkI8LmfsEzyT
gU4EzvCgKy/ZnHQT7DBZBIrsE3toFFUBV6LpKwO59DHSFL2wYjRmW/J1KX8ZWsF4ydq34xKATxcp
dCkjOsKi7mSgYFtdJ24MNiXG+CKWtGPb8cYDLUzHIkG1wDDGnSVrTOdUjVEiaxvdS7XG0aRj2s1O
HkBzuhFUy9YueRNd5iA7xNyKjVjx2jmSrENFYcL8j/Y1rNz+KYHyZu71h3mvNFcvKapwRGvtFL+M
G2mmhXIw37hsZWg6N8F26o3V4NAYA1QpuBcF51gEwt2wXSarEWXjLVb3LaK7qPumiLgXV26/X2NT
/9rBbZSJLLWfBoSKvAT3R+pMrQx9nadE1C0kMoW7ZUN0RetzCFOmMUcEwqBe5yTP24d27Qgt94SL
EU2tll1qw5auvEubq0b05rFqA1Sw8MGACS0Url672aBidCrMJFQqmnsz7pzCyLxJ1Pa0asQChIvd
cxqOudThY1XOlQMZ8w+q3O/esU4LCC5Yp4M6mUUAOyT0ItbTsRDx5Its4Py2z4xmHgvcpFZMr0ap
8s1BREQnguD8NotpgHk9LJOdZK5RqmeIW4sqsSIMzmcV6J5FSox1Uh7a51/NJij4xl7zxNqSo1Nx
JoIgvY5ogFAAnyoEadxrD+vNRLOlBB++llLv9N44Wu/5bER77QWCu9iKONezMcLCVeQUm1e0vZJb
wWUtsoILx1No19aIWW4vGL1JPs/a523/XT+H/28C4v3rVUrlxuzlEb+vNJVXQlw8VBRvNCJ/G2bV
DF218HkNhT2Df0a1+zpRCMRvPFp8ocopib3t318NvYvfZ/iLj+u5L2kfBhQpTanuIjr5EeNdsrtd
GYsO5OqKLaC40zIGlhpaMWp5HeY40ms63+oisZTVjEnRTYJxHhukKXxeCwbppEsNOJbyoEIqgvGl
oMTaUacC589zdIhOypftBVyHNGToU6JIaaj85w6pC9UeOxxQvfL6p5cTit4H+jPr3F/T5sJPexZ9
+bwGDHD/j2hyrmfVsdFUOhATNJx5xGVdw4mrtcADTaS4WUuEx105WqCouT4DL7r6lfYGXnsadoyY
XkyKserwhskYHTBipPBJm24OiHeKgWxa0W9pRr8Uk8hLVh1xAcGF1GxW5EqvAdFYV5ZEHYzQZfK3
bbdYxTA16FXikgZpBLdmXa10hjyxj+D2RGjq2GB8LgXF8dWlWmBwt3QypHVWyxpSgZaMTh0o96US
Hv/ODu6abtGDgPoH7JhBR6oeMTkbiAbn1xqTIaR0WSsuBklmXnaMfcOTwJKO3qHwpNzbqW/utatJ
OAq8vmgm1MehgW6Bde11wKOkS/KhQtxmCpwJ3v5KkXDyakg1fyPwZVcUCCQtQbc6SkY/eg21nOQ8
Gb0/FwIXW/2YQiXi/015WddF7I4wKxmbBUyRDowZqsIb7byfdv9NgFqwbi9/zAKssJImr9jLghVd
V9NNNAkqEuzKfxPUFsZwjhYVNKjnGqum18divO9Ct+2pY1m3oY1PG0GKs346LyvHeVyixrEcDDBm
yu+00S0xqiQaHhF5AXfbkS5DMSIFBJ0Nt87UHeQ7TfU5FOn9sGxsa924YEYNpZ+1Ek4AIaPrLkp2
etEdpvGYW80XWSguvbpwlsLYIWRM7/PjKuFgalHFLrsp/aFqt+p0nc/77YizfqEuMLjkMKxIAoku
WBRdtV4L2URQt/hMCeW/NY2vOvYCjgsIxE6HHhRyeM6ejlHuqvbDtj3rv88aQjCmjYF6Lp0226Jr
JRm3TRLXDnqQHSk8bCOsb8oFgVuwLjDyRusRP0vbdsOoP0pgcbBx6WzDrHr0S2fLL0O4hVKkfKBk
Zjdz8RiW9wnBWHjoFaJpNYE1vIr1hLEra5RgTa9UN13tatmXkmSCaCPYFJ27nmtTmgKjAYhuHEh/
QO/R9lqJfp+7mkNTafO+wu8HM3HL2tjLWetvQ/yPc/J72/nqT5lX9YiWPRO1tA4qnymkRjQIwrCJ
nnJP96Pgg0qw/fxLCwUDVzoxkyz51Mk+Ad1ihGYtW9TbJNp/9u+LiyZKikkCGAJn2Z3qKL2OU7dq
iMCZV8PmxZl1LmwOsU3mHhLT3qSm5xrcr3OQunJlnUC0/ZVOtcAfREZxQaBOqgjShoDr8y9Nuet0
6iQiAkLRBnFhoA4zWW5ZGmUgpbGbD3L8T9gOTjc+bjueCIeLAxB9kZppBA6YfJy8uwsnw4X0pVnk
gj1aT3Aum8T3OA5Bq1vVgFXTgrsahPENCOP7E5Wv/1s5VWAYX1qbJ4J++gJwsS67sl25Q/UUNMc5
EvWFiYC46BDTMh5SvJ15Up5/zqZyn8G/zTS6lyP77wKdwaVVhkKnCO0UqLQU52a6U0R9ryJTWCBc
nNa4mptWK7Fmc6s4vXYYoMIS545JBLeo4ADx72K2Hs1zwb7ZouC2TNGjY7lW8XnbsQVB22C2Lmwx
JKOrRnZIs+BGmo6xLAgCq79vg8dPBrmqAva017/faQqkIRmtzjB/TcjPURLkAaLf59xq0oa0HxL8
Ps2D/WTXkLqeBlEfvAiEc6ixKQPIMuINzFKmj2oeH/ThXTWpxTqxP2GxD7FS9EFjouaFjGxE63ug
O3hWCYKn7e1ev0AXONxNE/SaEYQW1su4Vp6tUwd6oHlvPej72c92kifqOBWtHOdeTQBVn0QDXK89
dsE3ufD+0h7ukhnkQlVVBesmHcIb6dlwqdceCsXLropjgRfKMncFiKuncrGC3JUzlaHWRxJMKp+C
veEWiWf68VXvM53x4fBrduUdozjQjddliNGi7Qh1vtfe0eoBHQwCTKU+yOQmFv3+uk2/f5/PP0M1
z0zKfp/En03lrmO3G/24vXDrrnDB4CKBMZOm71ocoiAYb4ndXtPxyzaCyAouFrShrSl2AQTbaM+R
We7AUvcQlrngehHBcNHAKgd0AMp47QrSn6nhT0bikPJdYe2yWGwxF+EAH7KxrAXYENP6NFo3uoj8
bj3NuHiUzoxcALC4X2DXMdkzOXUMpqscMwgQMOpAWsB4f0WjG+uLBiJZglYSlAa5cyop0mAUEQrh
CvlefyHKD1Fj4f+w6ILAnUstnBSMB6CqT/YV+okOKA358we0fjGe5sAVdeCsJgGMGfdfg7gj2bVT
3UYVDDLJd6O/zyTbLWpfkfbbPv0/AvZvHL7z3GjSNOss4IzN6de8Fyr7/Wl6Nj9UR2TU3jtmlBBr
LoDcOW0pKQdjBGBdd9lOKSU/mWdPwru7n4Wftq1bjwkXLO7Emko4G5UegQxmIJ+kundoQ0XfViIM
7riaMkkjvYFfqBp6AvO7RvW2jXgpbr4pRy1WjDusRUXx/jLgDqrLatdI4BQOJccYCl/LcJgk/QfR
itbpB+mrQUVK9qstGMvt4g5yKPVgVDKxXWDrsR9mz3CTD/1huhsxVz4+Ft5wsEXPs2zFtuzlLnVZ
ajTIiQJSvR099Bz5xQ+mm5d8pIcIY3qz4CNctIF86OiqOjQI4Kj9qbYeaLnb3j/2/2+ZwwUOK8hs
tdXhIOhB89tmX4GSyAjvm+khMz/8HRQXNDC4WSVTBiijlxyT5k5s39PsZ208ZaIa6VrAZdMDEFAA
yxLIc18H+KEqx6lDMdYrc/IAkv5/hvCrLkzv19ZuicK5AtRFaFynQIHm3+eOTqgpyOGH3E4+JFr9
sUgGwYz+2hg42KMuZnHOkFu1khKWfYFArG18crIhLY5R+ieU/hLiDGBR+C9tVWvRfgnL+UhRxAZK
5yyIlNp9BTW1YvzeK/EtAevKtoswF+C9kYDcHVayYTd+RFQjed0nZQmiwXZnaJAJ02snB6dL/NGm
N6UUunH2HnYPc4nJWddSNezVEJiDa4AnR4V84nwfXplf7V8KvpMgh171TcVW0NADkQPjzQhNorVy
3aFNpQJLfirdJokMlgLBsRaBcK4p5eaodizj6HJMP+6s2itGQSRci0zobv9tB+eMNAvnkWSwo27k
x6BEe6cpUjAQWcFtTTeGQZ8VuCHbyC+UXdwchuy47XEiCC4oFfAMlLdgRV6FGKt8lNXZC3sRUdrq
LblYLJ5OQFdpMyYZLEmCu8x0k+LOVh/D6BBa34Z+cKZkF9sfty0T7A9PMJBbgRybNl5ueqo5wVhB
jEfQASlYO55TYFJLM45TGFVOGmbasvoO7Ntsao/cb5siAuKyGHVskMTYAOraq1w9BOF9IvpAE0Gw
1Vx8Epg1lCDynm2QdGXPu8C6zmV/24rVMEqIDq0dW4dCBmfFFIUF1Q1AzPQr3p3svIYi1U87FDWp
iXA4U7I87+oswdnP5txp86e58NPiZ2MJrvPVbw7IB/+2hy3pcsmI1E2kxbUQXWkn1VM/J3tyhE6y
vlfBnplr3vbyrd9+0KsAMy+6sNBl8RqvCss6a1PWo7jvohf54ALKotlT9ZxdDR7rjk5d0STP6hW/
wORy9L5XUh36FRghrzrDDWzrzg5LZ1BHxQcLNZrY3lNexZr+NpJzkn4qbGWMYWTXdK49ngtDc5Xh
W2u8J3ovcDgnSWc9Sgjriig79RxrxVXQiCZpVi/zBQTnH1oYB+oUAIIegz37wm6giySe8l9398uK
cVedHRpjhjo+nltNzN/nfXEbyhBM0PNhp0amIEFhy/ImQVnYxF16yWTMbZPApt7wDWlniATWV8PQ
4ve5Gy/PaDSTGNdRoX6ZA+LZw5fEED2zrG8M6kG6DUkRkxeWmOoJ4rwtQPBfTqDexHKNvovQsaQd
aDIS7UlHFN8+vOt2/Ybk7z8KAnjVsgEJCcY4vpMyr6y+bkP8j3h0weDigxaTOql7YDSnfsdqOtEu
P8dXTEo5F/bIiQziA8MUjVE+ITAE9mdTPSShD8IMgUHsrL91totBXCyQsqAaCtaGNyDaZSBFx4DG
neYorupPh+I8f9/GE5nEhYReGmO9Yr7X5OdePfTazn7PgwUhF4vYn7C4MgZMB0EcHhCGVH5uo/IT
2hgECd36Cb1AcOFAa/V0ridAjOpVCD/uSCvwZRECFwOstisKqWbbUtxZ/Yc5Pmzvw2pVY7lKfBAI
m0G3FJiAj6B9egdmjBvtKD80nuISJ//aHUQv/aKd55JgOw7afJBgEXpMIZQ7t/90Zf09TzrB3ghw
+GGgKrBTorbIgKJub9E7s/uWi6KAYHP4Nsym0NKpZdsfxVHmTHl+pppIXGQ9KfjtYhp39pu2mTEF
h+XKp3MBQlCzvIVMhFNUH6bmYdsXROZwIYDaEcRfLUDFaP5wlKz3W7P8vI2xnlipkHcA74Iia/xT
q9ENZCp7lMPV1GWiGYFnzs5d6uQYHM529PogroivXtoLSO6U9iSUqDZhMMesKm+sT1NxnUSBSwfB
WVr1uAUOf1bDqZLkEc8V03SYoWAcfTIKwYvI6haBZAhyX9B/tfiG/SqN4zorkG5XbXc7tPKjnvQC
K0QQ7N8XYVONM5KMrAxO7SORjkYmmEFddeiFCVxYDhNJl4wYmbyeFKC33edd40ia7DTz1VAKPFqE
xe08xJh7rVRhSxpaTizJO7vo3VA17qwATdOJt+3b6/t/2Rxu/+UWM3r5CMu6RnXsuXXG7KEcBR6w
7swXEC5eg4+ajtKMsJZOtROBPqmfvVFX95Iq6GJdT3EWG8UH6j5OB7OHOYMru2zakAkIBDtWqcr3
ovl+wdrx0ToZ41ErFezUACq/ST7USeAMogcKEQiXtCFDT3orhUXx8E1NPsh95WSiySDRsvEBW62y
cVIoQGqPFfjoDkRTqSO/aC4E7iD6MGZ/85u87bJLGhe000qWKnwlIJHyw3vNL/bQVbstjgTvVcb9
tn+vvpAxirN/o4/GhYZgtiOtZYU+ct35LOm1jsp95TEGvxaj97YgEglcnaf/KHUzbkMWKWr7WxA/
V91RTz6XmUjOURDwNC5ItJpsyjOFVdZQehL8Lmp32wsnQuACg9YmNvopYUhYaK5dqbu4EJH3ilyb
Cwv2GGlUY/WeomwdswrOcUEeRBR06w6AuRndtsCQgzL967uBdHWoRhneBCAXjfmZj5IDlikQOdY1
wkKLeR3RY/bq9AZZIHLpD1oMjU6ZkS5k85FNP42H9LOt7f6bgIEQjTtMVo8XAYu9L7aaD06r68CL
XSUDiQpxxLatesXCNO40xUPQDVHFHjODa9KfNcXd9rr1SLQAYD6zuMkh5KYnIet0GvNb7TTsI0yO
Dak7aD7rcBRz1wsBuZMUhOY8qawxwEr9HJsV472owATU8wSJoHfJlJlL3+COVZSjmV8J4Ru6BM30
QAX5JvhHBJ8RQp/nThbpizyHsgXrQvr3S9/rHVQeDWcEt068M/ztbVvNWRa7xl27NU0TO6XYtWks
79OaOiWlbhg3x4yMD42sCvKJ1cBxgePniSR88lNJBhztjYd8kI+0Vf1m0P7SGflxItrFkAJgmyUd
2qdfsl7lofzJyNgjX8RuKzhaL4668HxQNqQ1CRGnKlQXZqi7/eWicXEine2iwrwCCvhxcKVHSoOH
Q/JotOb3bV8QnaiXr/eFIXY9UyMaYEj2Ew+U+waK4fg6f568/xJsRavGxYs5aEFAZMAqqmH4AiL2
lbdtjsjXuPjQaESqpA7W5L16roJDXcd+oj7+HQgXFdDpFTWRAhBk/rsoe6pJ45uGwJ1FlnBBoUla
M81rgJRR5valN8g/q1n0As/utjepHb6QbRRgCOSfuUgQpnrYdElhg9YLA1774FjRvfVRO2ZHVpPL
ElEqybz2DZ6uagbU4tFEzA/HNvoABXeS2Egls29MANp2UQA8KS576Q+9VLCG6869wOPcITPLmY4o
cHvmrbLLkLrmZwOU5NBo2Eue6LV/1blRv0D6Kpu2zNdqbHxi1lpS23jtJ5/azLiuW9FhZX/v6/XD
xKem4hWXgC3szfq1XVrA2dB4X+hO6/Vo2NGfmWZMttf94gn88WQ3HcXKE2998TUst4yqXFtdSQGr
G59a6SRLqlP/ub+/xuAOVZqPUw8Gagw1z+19a3dOp0tXmS1KxVeqQ69xuHOlT10a9uDQ9IxP6LJi
47rzYb5JPmVP5DlwiMO41+cv2wHjrWe8xuSOmTZSdTY7YNpD5Yx1dEONSfAtLdgi/pKtUylPYryO
eGFrnZtu8Lqe7lShNtYqDLqWkZqr6Fjhq0OBpVVZPxHA6GfrWzVggMYWRNdVH19AsMVcXEhTlpsh
4PGURxontQ6Itp4c+1TZbW/KOo4KVW2igP2R/9IYSDzP6GcHqeGkeEMe4sW/3BnDuf5zuTfsvn4B
4j4w6Ng2dVgyIF3aTaMzoxOoUCNH6f1ti1bdbAHE5QxF3jSZMgCoNP4ZSy9Aj+Q2wOruI8KBRk43
wWTKnVFwfXaTHU9gpzCpQ9tzr+ROpR23QVatWIBwBzQth0SCah0bCP5JwbRmiupbb9Nf7McCgDuN
Nql0mk0jxmSGr5NeOPowgXXqhuYP2Xy/bYtgwfiaUz0VkpEWgLKyB82u0RilOS14JP8OhftmtrVq
1ia2LYF0RYLyVM3FraqIcoW3d/erZeOrTkprN41Zg4t5cKF5TnzMa7qxmxVOdpQ96tNPIrXP1QN6
2Se+7lTTsZtpBLPS+ilSnVY/9+3d3Am6fkQofLhpgj4vAmxRbvwzddeWsaP2g5kI+l6ZT725uBe2
MEdZBLU8zU0lY/TZ9BjjSaI9DKjWEaHmhsjfmLELmLIbVXmeQWEKevjrYbZ9iPaC0XZKD3/ncVwg
mPMotqOeHaExc4bwkJYPgyaa1xYZwwUCMKmUcWQCJJiPLbkvS0w30MdtQwTBhh/GGQg0LYsIGCYt
HG0uITr9cxtBYAU/jtORQp1axgA/5d/7eFdnPyKy+zsI7vwHsdGpUHbBBTPojt12bqEfLCI4J4Ko
qXO3mFVGcUEVZodygjtfk5i4ugG5QnXc2cFfLhp3k1lSOVcZWuE9eT721V5DZefPW1NYOFMtTDKq
0HDhP0UCRcfcT9diNpdkLsmIM2FfxvTPR2VfwxivT+QQ2bWON3ucSPV5MM+m1qBx0TNFhCDrfnyx
hjuQTQWW+VECTFhSRxoTR04E+7/ux2CmgvwItF5NbksCOaxGSUJoKVSQcwyzN+f2BzMR0cyvG3KB
4cJxk8DNMJWFFIOiN/Io/bmIPduPy+8zMxcRkkxx1saMVtoMdlKAjsVzIL/rOr5AcFueBGlvzBUz
QcrAFbufwWppiWZxRdvBbbgRmqigtb2J1+YnOXyYMcqu5ILsZf1babFYXASuKlWq9aEDyK3sjl7k
Jn74Fe/q1/Rb440+e6WrRe2e7Dff3pSX1eOysyhMiNZmMGwKnwqpcVTyIdNPcXqCK9gi+T62FRtg
FsdENg0pVNgybFVmf856VPFaV4vvi1jUL7ZSiHjldvzotExKO1EaWGXZvrHXd/FJv+m+2InD8oD3
sIq/huOCddJJWlkxu2x6NdOHUdSVJLSHiwZwv7RSCezJNT8AEW60M/3ggALE4NGDuAAhxOPCgk67
sQx7GGTRk3b6lxWvdOjgySj8y+c/F094vYBcmMhSUBYiM8SVaoH/Nr3Fizi+RXV3++IWuR8XKSIa
YaqTRYp4PiaGN0T+0J+FFAerJ8rUFMYgrIJZkDtRZURApN/jg1ofFU+fHvroNqwHJzRAT5W4+p93
RWHpLnB8JaLoaWSpMeDiJnahHFUZAe5WQYxdXbkFCJfyGLIed+GIckcwHavqRq07d0TtqxFUVVZv
owUMd470KlE0K8QX9SBfh/Fdnwg+qkRmcMcohyjjhA9ttEe/SLaMeL7NHQoyEmN62HY1gRPwZf4+
6+0hTGFJaGe7ZHYqO3Ti5MqEpqiR7ixy3IZbvZ4WC8edn0rSIPVqYn+mbK/Yuy687zRBQrLSV/ja
0bjTk2aTPKspMJIM6okEkp3tmaCx0OpeRsdqN3yHQDMgLUVWFBkE2W/kQmhWVLZiMT2iqXXD0KEa
QTu7YO1WnW4BwtlVDKkUyshZPXi4Qw3qyqKOv9XdWSBwyQN0XUmm91BHG/DyrB7i+tj9+TjV65Xi
Uodymkpq91ipRoVeWJlDFW3cbfvYylv6aww+sNFyiusAZkQpymld+myiP3KUU5fKUGSu5BOJM6ct
M/TOzt+UsRFE7/VL6bKM/KddnVgklUfgF5CV88zdfDD98Nj72i77D2/fzJo3ucoCjQt5Y1j3Up/D
LXrURXN7n4z7cPisp096MDitdVXHog/wlYfpVwvMf/Ph7puVysQmTjhgsg+ltJvELX3lFOGOtz2R
aLPALXUuGlpaA5XLFhbm2W3+JRtOlirYMhECl0ZMY5z11oQdS/NbFRS+mHMVOb7QK7jQRxUzHukM
K+LHwWc6mrYb/dQhe5rsbC8TXCAig7hYMcVWkE8FDMrJ9ya+rpTQUUTv9wr7kS3P48JF1BZDNgaw
SI6P+gNru6jcwEvPhge+Zegy7ZhibSh8TxPZxoUQq4PeXJfAtqZMHAkEwSjRCB80BMFW52LIREsr
6hoWp/rbofyYBz+2g5Rg7XgKsFCp6axDQssr7PSpsOerLqef8enmVygFb0MJ1osfKFOsQNLbEOsV
K5ozz/d5+Vym/t9hcAlRCUpgVWIXoKpe6f2zEXk0/P53EFwUgFbRvy7dyhCGT2LXmJOrvhW+DYuW
i4sFCU3CqoqwXOWTti+hNAem7RuKLuGdvi8+4onYHc6d6PmRHZWNo8T3piMlKu0QLCRoFCfocVNR
b468zmzPU6J8tudiv72WogjOU4KZSZ2YYwi8MAM1MfGrPdo4Qy/6ObrSvkYMF1GprOaZ6LyHJBzk
wpArYQEW9ZWAShBG6GXDm0jhyPJRJ7IT6n40Pkugd+wCgc+vH98LHOeP1Ex7vSgAJw0wEilh7qO1
5Hl7FUU2cR6ZpEFqBpCygLiV6RIkZXi927XGGXWJoMaAcPtlG2/dMy9GcZ6pqV0wGyXwtOm2Gnyr
qZy6E2CIFo79DYt9ys1Bm0MZGN3sR/KHxPr4dzZwF1M8m0oN3T3DC6W7hN5p5KfdCSDWQ+tlmbhr
qVF06JRIMCEurbMZO9E47MvuW2EJfEyEw91DRj4MpVmw7SiezfQ6Mw5x8nUQfWquF9sWJ4e7iaQI
2sGDjhVrd/TYWW52Q9DZkZyM43CnDN7sK5/i3bvqHBdQmyuAYUwipe0A29JG8zH7YzeaW0mCLzWB
P9tcTJjB5BfL7PwgLpyKIXoAn/Cup4lg7EPg0jYXC8q2xWvrPBteld6F6D0dBP72P4Lpb4fjJ967
kaQ5PgwNyPc69MgInOjO8MixeY5uWBWvOWyfISEgs3hxSAMIMs1tQZBnXc07gvwbXXoDWv3ZeLh8
0I9/Ph7O8v2LgVxQiKQoHkmMjRowXmINbpXfkmk/pLKjimIq8+a3F+EFiosPEcalgrHHZrURSZy0
bP2JDrsxD6/nUbsj6P+J08B2wknYJipyEz5s6KralwaQja/Q2QM9d4CnOTeN3NZX3dwPd8k/qYjZ
SXQCuBASBopChh4LG4P0pQ4Kx4KEewB++G2HEcFwIaQMJDlIUjiogjYTPM1IyY/wzynF4CNgAWdi
05ix48nfzF7r+lKfDM/uSeHiK/+6kYtdESof41kkdLHqJAssbtkSDQ1GBSi7Pck4mo3bjjf1vFPS
2qND5uQJWFptwQqu1xRsS7FxDlDm4amWQCQQpsqs4ghgJEl2Izc+lYcJRfpSeLxXd2sBxR2BpgKB
SsROt5ZEuOBPpk7dWsRasOrtCxDO20Ftm6Yj5tG8WR8f5BmleSn1tr2O/cSbo7yA4Hapl/H6OIWw
o46pG0g3JLrRm3vWfaTE7/ncXUBxDm4ogTGWI6BS5bEnXorKBxFJnQtWjL8SW1DmYbQfK2aVj2P3
Ka787eUSbDt/G+oUHHOawWwgV0kC7bNjJwnKHOvn5rcT8zdhpUM0udcRbrpZ9jBy1MkfUpAiZCBF
6BUwnAa3sUguQmQVlyOrra1OVQerKCJbVVGnY1mrXQrOp2hz2L8vbsQ86OcIZNOICMpjOd7qP7b3
RvTzzMrFz0OOJp5mDT+vQ20x1O5tfbcNsLZMeD+H9h3TYAXf5GuAsZkmhFVEaIovzbw/jQ1GWXJR
3rBmBvq5wRTHZIUVnhHDDEkkhQZitBQ5beGEh8zP9uk5xwPuleWgeHet3tUCy1brXoquQq5SQ3ug
zDcINGDXzDpVwh332HvxAb3dvn09uyqG/CVhIX4t5izBOD8IwrmLzTpEP9V8U6bXsj458/BRBk3i
e7oFl0icS4SVZg/tHGDHxumrlT5WfeVTmzpQYEFsEJEKrvrHYhG5O6E2U9OqCRZxUD7KndcpP/tQ
MFmy6hwLCO5GGDM7gkgqDKoy/RwUs6MRkR7m6rfMctG4KyE1Q71vKdueY3+M/eyTLDnkS+wOHmux
rhI38Mm9/HX7bAk9kLsd5DIwwK/KFs9F3yjLl00///mLzTn0RI8oAhfkeweqqpR60gKtt75RNL/1
09GUPsvET0Si1yLD+KKKWtCokqcXw+adcSp32b7ZZR+JgxjiitouRXZxn1F5UZQm2qHRGJVGjoEc
nEx3c/BQyVf2e67zhZtY3KUBgTgmcgm7wHz6s6zsc51Nj1EoErQSrh8XLYa4HtVUA06DZgXQiu9a
09H+/YpqDv0XgR8KDjGfQ2aU0hmTaHheQ31o11+B8cTPDxA/LDDSp6Hh+GXY5T1PAcvF5EJHUA6t
NrHQoQaJZxV70ufuGH3Ytk1kGhc8QpNUuRYBZFZ+SPM/dnA3/Dl/uYX5lt/3iMXFDluf1fz/SLuy
5jxxpvuLqAKEBNwCz+rdTmInN5TjJIDY9+XXf4fMOzGRGfTFmZrKjas4T7darVar+7Q/L5aR4ZR0
E/WUyIaUy/yTJXgKnWlVEIXzCrn9bm6g8UHy+7lx+KfhB2h+wf0ecrSgb+tuXgAxTl4IJgaWVUUx
AkKDYK19mys7Ht9MJHcqWYXbun/Hwa8bOlqfxDakciJhNbSQDUUlhXEqZDnlte+jCQm5O4xsxv/C
pp3f3DntcwQX+rSPc+Mi1v6c5sLSlxDCfh3qZIo0BRABHU6+Pt2GaeyVpDhtL8i8yuKCLGGEo702
c/QiNoBR49rRCryiRh/L5MR56djZd78j3iQ7fNdsYG44sQmIss03E9h1TLjg3EwhmZG6Gj2Ygeb4
1akjD9uireIw1LaaTMP5LdY1j41SVkqEQLYCUyanXyz/pQ0PRAazagvgfrTAAImZBqKnY4ZRGYGP
cNbsxy8Jq29Zlksi/jWPoy8gBLc2qmOR+nMi2cTtMsJoKN9wrE4SE62CYMq6Sg0MZDBFm1YIIryf
2agiAWf0ELlFhNfhWJafWVMXUTEkkOqojXkzDNea8OkpSPFaGxz86aKV1TTPrlE06OX3hX1Doo4r
uPDDrdkPYX0xFCea4MqXHAt934Wftk1sLU4gGIKMabUg/n0zNzYoIqagpAjVF9F4bVeDlynTgQ3B
NQ36p6yoJN5TAicOjS2jTFG1KJ5Lpa6H8pHWu45rnkFAHY0utG3RVtdJs1DhA6NmKFP6/ZZmF1an
WAjF0SBPd2rZHXjSutsQaxZHFhDCKVfFYwH+JUCo45G3ToH+I1nfmQxCOOQqI1NGvYa16YHGHUpC
r4zMzhnoh21RVtPUC1nELie/sEBZiQ4XL/ihBd7cUjnTMpiodL1RDvwc7GUzfCSSiUecGaSDpoUA
pJG+r8zWJUV57JPy79ZI7HgaxhQTShkUiCj1bCTxdUiVQ0ul4b1MHOFERYdImrU5cJSjdSBejJdo
1HEok9O5Ezqj0Zrw1f4WPW6vmsTGRaYdO9EI5x1Am9G69yP9Qe1lNNHrW/bXNhLZdYYMFOdxi2XK
S7LTU0/V9V3eX2jkgyUlAV078JY2KBwTtlXkkaZBHBrcm8l0MNHPnn4zZU+zMq0JnoFT8MXTeanq
7D5B6WQoeSqTfV9wC7ylWRITfF8lmBmKurLSrI7bCy/TlOAWFJaSyK4AwZB76tprCrJrqywQ/Lxs
A0mWXyyPIz0tWBbPuirdwYjcyjoGJlj/gtqhpmyvrlaDLgxAnIg5oZKWJQPQrI+dNxP0gjXI8KZ7
UBm4qgMqXfOD7LlsdbHmXnxMkEJLrNhCNPRN0HC/QJV9eVdFj+Q9qaefvf7/+75g08FEQQrT4PtB
rzjaNDha7DZa5PpR6sbdfnu1Vi/JSzTBtDsVzHVdncMu7oIj1PeAsQU36WV9Obd5JIrkiF31eQvd
CYbes7oNOh2yYUK3vauH/ho8JJGLJqzgPV58gSTYe6n7ip4zIJH8aqqfKv40+ZIy8VVLf4UQS96b
QetMhZeITcBFRNmZlhdWj6lVbveOEULWfH/41+ZEkpvBqmigBJCmd8POaU7aMXVfUuK23jw1FX5D
IprMLH7+fZESD6fa6I0SZmEfx/M/NMTWpX31/+OHkVjFz0hjARZ0UVhWHaRjsPgWU01jzTzwXpLE
kC3XvK8XKFHa2uPYQaTM/hrZuP61YFrvg4es+sSqztveVzKR5r8vwDJ9MpXYgEj6cMM63Mj343te
lJY2IfgJFurZaM4QiXE/Bg+B9ZFxybm0emjoBkZma+DYNsTkPjJLQYQ2VoRCSueOfnjBfORV+8GN
qvdc+MgCSlgdPC2UjUIQGYObYadow8G0o29NWEuufDKJhHUJ+5wYpAGM33+Jo7Ptlw5h++E9z+VL
aYS1aWiYtqUOmK4v93bH3MIAf3fDMTLVf8fj6BJKcOB1lhhWQucTMEAtShDv6lE/hJ0q8afru+fV
FATPHXfaaOUlLmJW3xzApQA2AFQy9q0Hdpr7SOsP2/tn/XaxsAfBf6eNX6kVRxSp3nVecNSOoZeB
e78BZ166l6f11w/1X+KJaf1+Ktu+SqHFxv5I6JMiq2lYrTBYLJOYzB+T2O9bFfozDv6hvQr3LPIG
TOrLdhjvJZtnJpNGSOabdt2xqIA0Rdph2lDrUirzPv9xQrxqTLi+TF2D2pYYAoXIZp5aEIgx4kyB
Q6663VynxML9tknIhBI8RMxDBWXh2FP2kN/EbfTITFl4IvEOYmILADxgEyBC66xPVy2mCoDyRG9+
bEsiM25LcA9TF9jgjMX6tG6b7oan4lRgBpbt2tGJnHWvOoSS7bSuOwt0N/OwXgxv/P04Glmlx0mM
3UTSG667VvRxW6J1xb1+XzC40B99k1fz96PheQjUQzrhNku6c6EUkpkf/2F4r1iC4aV23hZaACxM
7TTOM71XdPD3w3nYUbc4yMbfrh7kBlrfVdti5M3046lP26zGYnlp+ZIoKG62Tnn5uK291dVBSl0H
8zaWR+yAmXTSTVFcoTxcn25KPzsn4YdthNX1WSCIe8fsRrVGHbOHnoRdXjsRrw9qDTZSCeHJqrYW
OMLxatZgeo+m+icXEcHcc/2bwr1tUVYPogWEsHeYXdmqOiDqplPjdvWB6jdzXViXX+iy0lKZ1uaf
sgjiaOZPjW1Cmonp3wuFn1g2uZqeX2l6IZFq3aoXYgnnq94UKubEAWt0jRAE9uXB/za43c5/QpvN
4c95LHGfWKAJp6tBAh7kFGiqHt9VdX/udBkv3rqTe8UQe2CSsKo5YbC55Kl3u8iZH9yGo/IcX6Yf
8Ba6l8kkMQyxESbzx9YuS5BhGOp5sK/gzB2SfgvL3K1kDyDrp/lCNsHfqUMTm/4ILB59BKOY233r
9Jso/9SP5zCvXCV/KcllKRtVNu/SN4n+Barg+SwtUTvwWMEXTTdWeVRkI4Ulu5cJXsJUNKvoekhV
xsd8LJw4uJjelUpbyCB4CFZ2MYkzWB4NlZ1m/ij18j0BMdNBNWlR/CcWW9mk7tRAgxTJeFt3XqbC
0522fdDqSzIGMvzCENbf0IbU5wEw9Lv4Pn3uUE+M+akjionjD/P8cPUC7BkS37q6+gtMYfU1K+0j
xqA5TOx0+vgwwI9LxJp/9hsDW0AIBjBwSkd9gFjou/IPxT70FDe4ZA/z9CE5rfOquS3QBFPoUg3H
+OyEwuhLxj/WoP2IG8lKyTCE04Ki28WO54Wy1A9cuarHW6L85boIp0QUNbZvhICIkwfNvK7tvWRV
ZAsvHA19q7VjQMHHYqDqaNyTfeb56A4hhcvRkXmDWTeu4snqgdbd92J1hCPCj9MiUC2szlR61pfs
BPaNPUYeVbvh3O3mwuj3NKUs9pQ4XatiKS/Hed82I/lSFoYLKtB9k2UP2+qcf/eGjRMhFMawO71V
I8DQcnTD8LOJEbT1bZxfBOV9poF23k/dbUSJDYoTJkmX2aOpYP20sHBL+36gT6aswkCGITgHVmkl
7TNgpPlt0bh5kDmjKUmgyTAE79AYVunT2dBJ/kEBjS8emaVlQKsh16vVkfk3LEIuEvZVblaQQyUq
6JNOWn4GL4I7yMplZOZNBMcAahRFq1RQvdSFa93NPVfkQtn1raO/DGDljz1ZW8+69lAvwdAkSSyx
+CihiTJG/ZwtngoEeJ19V7JsBGOXLSmIXFfhLyCx4Mj2WYGeE+QFqzg/Vyx0io4f7LB3lU7yOP8f
x+ArlLCXlKSewiCbZTprNyluYzgy9tUxO9K77ueRIYvx/mPZbEZ0SyUYMSk423yiY1XH8EpKaJ0K
1rq6MZys0cLc6KZC1Vi5M/K7vtt18+M3sbvM6bl2qMxCsqfXffLr7xB8clJHPc8oJB8x/st4SmW1
/OvW8vp9wfvmyoC5pHOYpBThZWJqiuMb6BKJskTiDiVAYpTeJMWYRiUEibGdQ5QkoPxzeldgiUfz
/62aGJpP3CJxPuIqUKTDuWdO0vp7I/+87WbX3wIXKEJQRvwo6605PB40mCIm5Hjd0bgtjm3rDHhS
173wzGRpUYkdMMHvDsU42HjehGSB6qaMuMm7ON9QZ/NLeYLb5VpBgtqHWA2xR4cX9k2djtcDk430
Xt/NJqOo8qOq9Wa0b2pj7hz1Qb+o3czlkaCwSJ3Y5SbKVyfkKTma5MqL/M+HkeIqukAVxItDlGWW
M8FshMXR8sSN9ffs1QWCcKZMWpIHEYVclv+gG/eFbMD3qsNdfF84SlB8HiYxBRFnn2qHogrcII8O
Y2w5qiwUlCEJ3o/Z5lBWAZCi4Us8ncvuUQ8uaLbf3kirNr2QR/BtaofBgEOPFdHMkxVjtu799vdX
Xc7i+4JvS8e0bboU3w9441WF0zWFZ8ref1ezAf+CICMktDhnvEUvzDBTVmjfeEduhvaQROEtLyq3
ZJJHpU2FAUs4Bg2zqusRlF6eEV719TkLTtsKW5UFM/lMxmwLhXeCwtq+ZqVp9XhNygonUa/boHFi
/gUVfrFsytiqKK9QYhAea30yRAbCoqHTMEqXOHX6tC2MDEFQll+OdVzlEKat7RvS+fsKh9s2xKqB
LYQQDoLcmCK1GLBNBnb0u1NrniJZufq8B97cIhYQgt9Hw7zaNxx6SjgamSfVPPZTfCDJ4I5EuQKJ
7Yuap9+3xZJpbv77IjYeRx+UITMXa5s0n1EztAMz1HEbQqa5+e8LCBuvBzlKTnCNAKEswitHYU9a
IQlQZSCCv+zQNoMHA8iRmF81kNY26hUzJcGATFeCp1RhABibCIyMJPsmAjecokgeImRiCG6y0vyg
CyaYAPKNgelO0WMcvccTW3h0AP8uZhXYghRK1GosM/DUMQTdXrO+jTaTJMvW9fSKIAjRJROBGQOB
B89qsrNDWSfyupZeAQTfNfiEgNoOt5HYvy2DPUGUWcveIteEwFQK29bpPA5cLNzVSiMcshGXxsww
PmLYo2sNqsTFr528SwhBTybKfJAMAcSQcBDLfRoaurOQs+o+bW/AVRz0iGLMBmI+LPnvG7Dyp9Su
VLTpaSxyhvZ75WMw914lMkaitWUxXnHE2qVW4Vlt5cAptTMLHtLyquslt8NVCFzTDINQC82hgovM
265EoSkg7OYc8Ns0uGhlzXir2lpACB4xq1Rc/QJAVMF9oBeOzz6iT9ixUZ6wvSyrFrYAmmVd+EWl
mYImMwCU+ec2v6z+fJCjpRsgRbIZSMkJgu/fv5/WbUcNjtbt0B4wAzH1LEWy0VdVxbAQKqZOMvRt
/I5Q46meNypDC1cQgl5ouIpo7fjky+S/4wgxmD3nxg0D3b+CKDxPTOQEOKLhRDtEU+6QodoXtYwK
djUTYMx9Lib2PdqPhSXp6i6zeBKiHADdzl6FF/TStW6LiwQ9wa6xrw7qe24qS8RZxQsjqPM6VdUc
iIV/7ineHyXVVqsX2CWA4O61IQq7NAaA/7Hx/MohL+ou3nXHInUodaYdfScV0BJTcGxFW2a6VgGz
Vy598yJFvSnhEttbi1+XGIJJEJDhK2kd/ZPUs5XGqeODal1ZLcYcWnfbO3XVzl/NQmwY0fUeiTYd
WHTge2rvNVR4jYAs89M20Kp7WwAJG0oZNGvkIxTH1Ds/ffDD2rVlVOyrbmeBIQSyaVqEQZ/OBtHe
69ZzprzjJrZYGLG+j9QDEsdKgEisuPGzFlxaiJdkLDiyFRGcdN6oVU98NEDa5ZFUB3NKHD45SSzj
LZUpS3AI6G9XFHvePXn/AYMTfVtixbLtaQr73wSnLU4bAKh37W7y4gvt2DSO7TajoyG7hJInLm3L
XmXhRJGVOc+soNqbAQy4LQVNG2CJUPmbO/Gn6pQeSxflY9/6p+TTXKZduPZJNh53VZcLVGHNgjgf
LD7MRbLjTTfex/QdhwRVCSPUtHQQBgoegaOVh2NuBVqzlcuu2uX2sz55f74/wUehmjhRcW82BWfa
RLnSzQR+nhU+cusY2/dmI7kBrJ5BSwzBeep2P05wN4iiKidQfk6uzl1w5VYO9XfzFNfgQfYut+ZL
l5CC5lLVCJB0BGSN2Q9Kd67Q8AfORTO6UroP2xpcFw8HuWVS20bZmLijuiDxVRyzMHgDryQz85mX
usr3Cs8W4N+XTy5ecxVokvwFKOywpMyKus8BGGIGfUvBXsRdmzllKvHds5LE2/sSR7ANP2zKItGA
g8aePauDXcGHYxo4Y2E4ZMTFGpVrkf1xW51rB8YSVDAWzKPsFM5nbYIhP4k8rTKdvN1tg6xt3CWI
YB6qPbXd1ANEU9M7I46dMNYlh4ZkkcT3JdXy636YIcicHopc2l+2lDudjNh2NR+9kEWkTNKpnuZB
nuPROXbqyjFfFGeuIDJOyYWC4MGZZ3VXB0uiwXkZ3tgGQVA5l47o+ptQ3DdjlsYFOhlD/4cfHW0f
g64G1B6nreNbzZWtvqcpFBdXA221GPyAztrf40qGPhXdUlBOnU83Jj0bqKaVZShXDZ5qJrHRgEwR
UfwOAfKhpJvGwPJ09OQxNLqPx0F5LtLIsdUbHatHZWV6qwVtdAEpxC5mleLGBK4zLzy1u3luHGK+
hwaVA9XBd2UsGKs2OaNRjLsw3lAfkdBuaJFFlje1BIQbqI2JvKmMPF3G/r66v16BxPxoZmeIMhik
0nvTrbsLFmfO9g5edRMLBGGpCHh7s7qFKIr1TI1TCLIIK5dkM2QYwtpEbZp1SQspQIdxUNPIrTk9
KJGUbHn+zpu9tJBFSAGouq0MugJZxvPc4loeikf7eSZFD8/510lShyMTal66xfVsqgdqhxxgLU7G
Kvtk+efROGwvzvryWwzTw5iB7gRhq+YUV9HR9pFpqq1720J1FIoc32UArxjCOYE65DampoJr5hi7
A3+OcRCayqdtQdaV9QoinBOVgpnFoF9A3i8bL+v8h2n2d1kiiZi3QTDc9fcVMQeli5MO2mJF5LWD
19m3oKiTqGt96/8rCUjVfweJJi3kCoG6Bm45pL7NMJtKbVxSf/4bjVFV2DO4rxhjn0OYscjdVjtl
7XMzytJy6yEXm+lJCLFUS8xqVK1WVOMEaVDheTW3VTSPgeJg3Obk+k6+zw7kPa+jdIE463exbVSe
DVZizx6t+EbHU2jut/U2b4k3PmDxfWHLZLpSl7SBRAYqeuKkOdL0NqAvI40PvYwJY9XgFljC1kEe
o8BtCVi+dU3hmZMGs4hsSdS/6gMWIMLWMa26V/wAfqZkFwXu/jIeP4kQYgZDzeIs720IUQTPvv7o
h/exrGdMZmamsGnsNuFaVSMe8D/yyJnbT0AUfwF2sdyxDwk6f9lu2wokSjOF3dMrk6rYIQAnW7ms
eX3icSFrIVytyl6YspjO8HmGubE+NKdTsB/O81bVm9bT93NfyHtuyEss4bTpQDqtpPpsaqS5Ry70
ziKyhIbMEOa/L3ZmXJRdXnHorFLOo/5g1EfVeEeOfimFsPmngIFzfsDmjzDprI6OUWg5HZM0E8vk
EDyAP+WpMTUASZvLinwxCq+JDn9nXsLGb1ONNQ1+vAcOqa9+A2oLM5CcM2tSMGLoqg76aoZXpt9X
o7ESowRFDHJlbXky8q+5anxkpu9tCyJDEcxKsfGEVVU4lyvjRWH3FfpuW/Md0d9SEsGuhqLBVBdk
TFDqetb0Xdd+BEH7thhr230JIdhVGHB/6AdA5PVXGn/oyu/b35epSTAplk4R9p6J8KUqPdsy3TAC
bzn/sI0y/0rx6FpKIVgV7zSl0SZIoU3VLsh3lDX7nu5M2ZPJ6k13CSQcKTaYtdOOI7aoo9M8ryM6
xwd08CYOoT9vufE+cd/jkV8x2ZvgjBZ5zFvYsxp2XhLV+5FTiTFv64+JoZnWVFGr+oDwSXEZRt9s
BWPuWush7GRk1Nv2BhK83zen5U9hwQsocIroZduQs2E8b9vC6n12qS9h/8e1URBz1tfMyj9P/Ypd
8M0c5okxgZTodjXtu0SbBV74fsbLNmsI0HLqxE73UsAqMKlmp39ITCf5ZDkB6E0yN3/cllKmR8E1
THpTqo2OfZV3SuqSvtecRJMFudubF7THgmzWYHU1wbZS/evR3CXxMWLvONeW6hP8Q9OAiawboL7B
ek5eJvUORGXbmloNoZYQgnPQy771G9wQQfdpnJtTfE5df5+/zLdb9agHzt/uV8FHhCPJm3ya7c88
Rsq3SL3fFkiyWcWKgCGL2oI2s8X1/GAiEAz8YddMqJylkov6/Ev/263iLv37+k9dpIeBD83ph+DY
HuJDuzf2zbt6HBcL9HNDL7YQ6VIr4zgbvDjGkii202bK6e90JviECYkgLZx1FrcIaoZDrz6RKkIJ
+vHvcARvMKUBr3gKnNZ+LJrjqOnONHi2lHRBsv1/nlMLlakdCQItB4520+6s80wHxD6T6/QSsw33
0YN/L2uK0OZdsmULgi/oq4or07xIldezC35LLtGcvFNcuqufJpdHLvnE5g5YV854/MajowlDowz/
oK0bBCdi6bve8CHo/YTieUN7msmPUMBXO+aVctCPwY0uiYLF/SWiCVZfamk8hDHQgvELA/17eB3i
mkUlNQTiCooowkHYZlVZ2n6Kp5OJH5P+R9qkf2iLIoJg82jQUczAAgLvH0jqhnRyhuYeokni7fXl
AcvkTDFh2ZYunEXMzBK03ucUDnZOHk5HXIR2/xy472h3+ynWAk0wxKGKh6Atgda9kKfomJ65Z+/i
Sxq61E294EYWG705P0RA4Yjq0ggMQUFBPT922GHcaV571eDg8Fpv3m3thSxvsapQhpIyZmt4d9XE
l40k12ipZL3hxeMuvi72wwXerisnfFb372nvnAVcwInvRCDvNXmSAo4PCJVKzZ1SbWdost6StX0F
A8HbiQoSV1U0k6plIKPVKgMjjhMw55+MlHsxbk6y4edrO2uJIxhIF5u9mrDSQBdBwxGxTIUDOqnB
3fb0MhTBKvReMdOxhzRFfUriB0V21RBjr5+LstCWELWEbBqHrMb3eUDMg6FEKJQow3Sfj7JyifmX
Lj37TySmoeLMNlG28Oa+nGYK10Yg+VV/GfXBvmhHMAFaJ82szzaVUSiumgF6V1BDR9EWJr5w9aBe
75oMyxMn37vmPGgELPbnrpd4v1X9WbZq4pXaBieWsD69n9rt6FPDUyLV8T9xNAymMh7aNVFMbFOk
GTRUBYoEmnodTkHmm8DAyN+8ip1RxYsdHjWS1tu2tlWXsIQSjLo0go6CqszwaOvYNzPPW3ekV0Hn
6BhmLJ/fsWbdpg6GLR0lDBa4Rn6P/EjSTpjDqxpey6cdKl52Wicb27dmdksIwcCxQJwo0WR4ZFIN
p8nq51Eh931kTG6CMhCCDkGJDueDWzT0JaIQmOd2jUGRyAZ5Iz/OHZDDUT1hQq550D152vHNxXDe
Vgs0XXhT0ccuYk0LNFBuDx7xtH0RIdmpHX2vc1NMFT2Vl8SVR9Nrhm/qDMXoBtw6EWtBcn/QfLvW
Dc+ghTsOxy4wXAy2lRz6qygEvb0GKHfQhiYEFx0lQ1IkDE6jTNAae4zSZ2kdxqoRLjDmvy+CXJ9F
LAS/teHp1TelxVg92Sip9V21QJilXCCgVQfdqTWk6M/x9T+pAnBqnqjLd7Ynq1eQiSNs4akzpqm2
ZzCrPU0GO7aaLBRb3VMLeYRtG+RZTMrKMLw6/T7wzCmtH7V+SfXPk/+Hl9Cf1r1AEnYv3myiANVI
htflcHfZ3rLvKaZKlbLGCpmdCXu2RMdeWxvwe0mF/Ep4jHBhnyxv2zNIQMT7Rdag57uPoTaqxq6t
tN70PWslN1DJ0ojHXjO1zAclOwQp7X1Qx06gXuTxF0xUcYzyw7Y8MrtmwuUiqsMGEyDm1dlrew3P
+WrmovHF5Uf9gtzKeHbXXd2rMYi9tWE7VUHSA655Cq47b/Jqt/5oX1dHBK3Rre/wnfpYH5X9tpSS
/SSS4CRpgf6xCajaoNyEhgZ2KdkZJVWk4CB630y1wgZG7e/mx7fhwkIme49cy645WPey1JHMEAUX
EZcWZ3kHIxmL4tGKwcZU0KdJl7XdyTQnuIma8EzPakgFhs17ZjRXFPzL24sjk0TwD0WImjOmYt9q
tn6bqSPmqFQPtS57eZsV8uZIX1ie4B7wF9tOeygsw3sYzMC370mIIT6NpEBi/rkbOOJTr5mBah5N
ahAnvGfagzEzasQYCmm6g7Xj7A8frv9xrsTEsAswUGgiMVLaUjzLIBEyR+T7dAKli51Jri/r7ugV
QvAQOW0DO5ohtMK8GUoGwoLczVvqTqp2E5Gv29awbnCvaEK0MIK9N9E1oBlV4/R24qD3+u8Q5l+w
OMmrSI/6BnV7yId/LBnIWz5uf3/dnlGijIsyPiNeyUs0dIYTWoO8smRX8YCYR7GuZ9aKbZh1Rf2C
Ea/iccdZV1fYmdzqQHJj3NJBlUCsr/wrhJDeAnFL0lojIBRUa+o2Clbs4wDqDX3cUxm77rz93m6b
VyzRygwzb0BfgJAnrA76cGkNmBusXaXBmcf1RUS/oRV3W4H/4bFfIQVTazkC0qYDZKLsjfNcCK24
TeAY1S49zeVsvoyLS6ZPwfJaDAzKdEza8ZSh2NX9Zwpyufqq4Y+jttuWTWYcs40ubLzT8kGjHDZY
KM85v2SKt/19iY3bwukThGVTtypUl2UBckB3E6pOTdmULRnIrM6FENZYlEbWQYg+v9W1i1T/ZEaS
Z4t1Z/1qAsLZY7GpLCMFcjSUUyc3xwuMfPOstNiPJNzXsf6gEP9pW3cyTOEg0rs6ifsemHNBvKYc
bP0TLx5bnjuJfi5kyY1tS3hTr9eVzKTh7CYG5VyzoyEbNrC9SG9K9QorGEbQnMCmq96pVXcoYyeV
Ud3KQATnAP5ePWUNhABp2gnjaE8KVzAVW7Y/JR4BzSy/W1zqT3U6pdig3RNoeti5xUTxyOX8NKdO
ghuZWD9zI//t9EDS8jseRXeQXQSQiz60o2MlTuhyr3lsnALdGC+jl3qj97Ny61pWn74eDf1r+FQc
eBExUBq0s4PgNXX6DIG39dBPxAtlA+BWc+KYu/S/4xC18L/LSBqWZkUIncb8mJ2Ci+CsfsYFLcGY
zd3/76FdZi2C3witIujtAYiBRvdEGW+DrD9VHXlX6PUqmOA7tISxfsTYPi8B6Txl6d4cZdVvMkkE
VxGOfWOFLVYp6lI82jsdyi2pctz2R+tWj4uxhRwekiRiVhcTOyy9mjhuLnhC0Lxkn17Fbp47xl4/
snvZXWxVpgWaYPOpkoYV64HG40uUkjgxKvq1dwX7ICgAbwva7JCV/N3oagyeTH0tglfCcGaN7Xr/
3sZADz/6vK27VWFMZMMRkmK3iqnj2m+UgNYhbCCynEjvHR+TQcs+ek8gtoARTC3iiRaaJWB4o31N
4+4YgmyLTZpb56kXdpEkQl51Dgs4wexik9J45AEi5BSv0mmQXFQx+2KMoSt7v1o7neapUhj3A+Xp
YvJYtZAZNBJkPlEk7bTRJS0kB7wMQNBcmpG6ZBUANPJD4w+2jMZH9n1BVUkV+6pR4TIxhv6Vn7Tn
cJSY2GrKZKEjMTscKl2BlilANC/16Jg37IyW7gO5L73xCRfYCcyGqoMnRonNrUqm4UkE3ZxYcDE5
XKFfIegawKo0etBHdGwZk6xqaC0gBhHKLwzhbGhxi4yDGqsT6vHBeB4b7uagQ9LpS682EnnWtuoS
SzgVeItnS6WALx34lyi9p9Nx0vbb3kCmMsHYqqrprD4CRBsWoaP4+mcdzy5/hyEY3JgpYUDG2Rr6
BzaczUJS0iCRQbxW4t6qpRGesLy4M13CanfUd9sSzFoQgx4LlJmoBjPpPAHpd99sdYGuZPNrx4hS
g77pvbm7I9EPOj0X1V0Xv2zDrTmzJZwuwCVGBTa6GU6hTsYa18jqA1OvLRmz/Jte8jkXs0QSokff
9gne/2df86CfdXfuJU/dBseCgyYWvBNkf1ywLiLOi7m4IRnJhNN8gDGAfAkU1SzUnGGsJXHO+sZ5
Xa/57wuQquVq0M8KLPqLKboJyjstkhjdmyr/n4LoGHhKceyoTMyZdHajZiOvMeUt8IoT8YKzdj13
XJ9/jn+QGOCqib+CiSZemXlAeA2wqG2/96nSOmY7SjBWlbbAEIw8t6KJKnGFACTAoM58Mp8inR9R
avqOoxpci/8qzhase8xAPmP7wAlKUHAQTKQa3WxA/e87apDAcWuDWQIUAhhH/bsR9IVqR8ZYwu0o
iZMMg2uH79mnBB1ShJkqfTO4N6p7VY9SSMJ74kVG6ehj6QYoUZM1FM0e8o3/mad+4AENM7XF5xU6
8WLoWYfcxYSbwanPvoPtLWt+qMUl6SenCGUJ7tUAG2L9QhQWabBDI0YxOI7Sg3XoD3hodcCPcNKd
/08JnEw8wQvVXaVnQwkwO0U9cR04WrhrwMiWkU8Jt91K/2zIsk2rx/jMbQWiLh1ER8LRahScD6gD
gHz2Y0w+t/q1TiIHfTR5I3EUq1t3gSScsGPRU8zhAlJffEt8yBd92D4t1gFMxCQUNyFd7NUjhLdg
GYb2MLwwDG907Xn7+6t+wXj9vhDx9CPBg5sKAfLYd8YcRM6Dv7f6T9soMinEBfF9ZhZ2Y3hpBCea
fs+L4zaATAxhHQxiKRObxYjz6zjeUfDk1ZJ3lPVds1CVEOnMtAe65QNjepkiR9+Bu3aHW2lwa+1R
nr+XvblLRBLfbcJ+CIsqxMozsCWb/l2l3cXd07baJOsitugFNFRpX0KkoSu9loQgWJDY72q086o0
sSePm4U1GR0QEnqvdZ/s9HsRfJNNklwFwUlNqGHhXyasDE7LFFO1LRxuWnU0NRe1Oa5CqZvEX7f1
tZo8Ajvqv0jiolS8xaNACqTuqfOiY3kAvcdVteu9APGU4slyE6vrs4ATTu3SbsCrPgAujR+M7hjL
Jp+v2hhYAPGaidTemzGzYEm1tNyPqZfk1n1TYvKUQe6y0He21SaDEZxM7LdJUZmAaWqv4B+C8jjq
73EAC0lED2N2gxnXgEBBj5IdS+Uckb+EEHxMmgaaxnpA6PEDGS4T/hjKuhZkihINOTB8E4xl1AMt
agJ2sfYeHRmRQ6uP2wuyumGYiVU3cDy+mblp66OBEcCor67oVz6EXofzuLS6XSwb57BqwAug+e+L
WN1vQTWX9xmAtNsw+85NyV1gfUMuAGaNLgDMcFCGPIQk7G4eH6IhlEEaPjiN+7lF5s8JIH5eDBZ4
/0falSxHjuvaL1KERGrcakjl4NlVdrk2iho1z7O+/h26b5dlpl7ylu+ioxaOFhIkAIIgcA5nyqY2
9kkmQR4B1Ch9Lo19IwJk2zaCt83hTLkt50k2VYiIzRtjcKhxU2Xe/7b/nCnjAaablxl2hrP/NCnW
oVO/gW7A02bRc4zIADiLjvBK0ow125/iLtOuKfEvayJYLJ5TE7iCSWSlMLAli05J/ksuW7eJZkEA
E/gLT6yZliZgYStIoWH2OJdeq4D5W51cRRNxtAnWy+RSc9TdojkD64PbFQOmogzbrEToXiIRXEKe
6v08RxO2BIpI+qc2qwWrtbknBmCcQUGCQWaeCNLCvayo4xhTKOXd2O0yOthh8/yBfV/J4NapinMd
hJMRZGBwPS9zrw3yb5VOdv+bGG6tsqWuhoCJmdL4M4gxbK1IDrFcu5fFbIexlTpsz1ZhbO7jLKcG
5Ej73gP5Elixur1+1bqS3/jZtSivEO0Q+/tKnD5o4xSqEGfhXqQO93T4bE0f8cyVSlyknFs1wnM5
rCCu7kyQnPbHTvRSJFKDi5SyVethH0FEqWYna0xPtY6SMDANnMvbI5LDhUsjLMMIdU54TFX+SJPC
1dT2aFaixiaRGC5WYiayT0a2K8iV1XKHuqc9UYHfbDr/265oXGu3mlrasmCAGc1ttxpoS7Rfl5dK
9H0uYy0J+vHGFt8v6nw4RdaSOrFUiB5xBSul8d6P8DKOBVZKU2Zb18FVoXXAlEi8y8qwfT2rzBgq
Bkwo4B0x9fHeTWq8dpIowch6VH0KjJ1U3yNzsqs08jvL0USDnttKmTJQrNGbrvFgkpE1NEs0I9lP
C9/KD2XotyLYl+07LKYi/pXBWbImN8AEGtiFIrO7Kw35kuWFB7wPUoyYx64IwGTz3FyJ4xYwzupy
SHL0HkrxYPdRYw9540rlnfm3mFmvadmbID4NiKR+mIIIes3Zo1XcqYogAogWjs8ATBSxVGWGJgTU
2gzJZvF1VkRHySwU8+KxwHVueH+2ic8CrBKvUC16Et16tsPCLz7l+8ztTvKh30nXVewoaNRx2MRq
LJQt2DKTO/GqXC8nPdFV16jRgNT8LE3VkciLRQWVM4G1m9yJJw+6POoddiwsfYkcSLaLRVSmCjOv
S8vIfsPqmAvjlpVboUvnDq7stYC0rZ7zawarULuZbV3jrQe3hMJRb/LSvRw7RPrxx1+kDaZWYAuD
+RDEjhFcyY3ghN1+iV1ZPXf+1enc0AoXCZfeapY9fmPdOuSl8kw8wuYu+UF2xI5dYSFsM8Zj5A5v
ZQYGm1+TmdWyNqbaLU2HZaXprjqoXuSah+VGZQ9LiiO7/41VikTy1qJLUTczkX3xS7GeR1Hz6rZ/
r3TiTAVosdOgThAw7XKMreY+QJev6wMLin8Pi/IarVbCONuoLJJqTQhho77rg30y3V+2PdFqcXYh
xaNSWAD7B/3Nj3q+s9Kny9/ftO3V7+dOkWgsMh0s3KiEFtTR66tpvg6UVBByRUK4swMovcPcsvmF
uryZ5B2Nno0PPcWawLzG7Y1xJnLJSqCWpW5V0CPUcqeqj0YLkKreVsnhI+v1JodLV8phWKyIjU8t
SLdjA28epa18qF68UoYL3OGcJ5qlQkgaXpvKTkdToijf3n5RXsng3XDK61bpIQN8CMMOoxGLCzJT
tCnLd1MEmthoHx01weJtBvGVTM4zJUUZrCWHzIr+ApEEKCzAs3OnWg9znDi6OdvdJACW2ra8t+3i
3LOt4qAo2LERWIlj6C9oWFZz0SV5Uy0Ld2QNDJMgMGF/XwVROa2LQZIkxADF2g9BbysheWyXwZ+D
EjMAwJcMwIyd/jWkDIs9mGBX2CiAQZHZvperLk02T2qA5UTBpFCtYxSntyUGx0waOsOo3XZDvO/l
dGd20VUlg++krnf5KML93lpjS0ceqhoYpz/joCkTJQbPJuvCnG/V3u3SRyKCOWPbxJ/+KxE82Axq
XFqMXgscUyXxqPoliiubMbUniaiV5xWz5JIoLpD0SA4zkOOib+iq92KgAtoArXiOr7zBYwO6pjcJ
nr+3EsS1blxEGYdY6foIvZ6k+6YlOYpRj40ROLX2WzjNv3WYrEVxBjMRGhCAweB5mnTeOFreIIuG
GEUiuLDSAx29AscZ4nBHd6SL3DgSZJubkYu1jKDfFzQHQG17b/Z6L5lpX8CnZf+UHbQd41LXrheH
Angjdk3B2bVtem/SuANSG5O8XkzYwxB/RVup1brkzsgtgZRtH3qTwoWQwigbpe2ZlDp/GvsGDfzR
dVyLTi+BMvzdqpkw8yCVWDq1/6ZVz3fBcpOIOHcFqvAnsZzLlYEBItzfkse2BanuaIv7oZhTnHmp
wTAVgEwCrjNuvToJpJCKZAFd4+vgsrtv7phX2v0C1tFCCPG+lVESsE8oMgAWdNgdU3kV4AdJHWeQ
xADD5koBllvtG158YA+F/w2T+sb6vRPGHVmpuaTNbISaq6JoBIZdU47sUYTpuOGm74RwPhTXZWwF
AzSyqtuQYFTxrxnDcDi9k8D5TbtkltyBZMWNosJW6B4YvpmodrRVa30nhDODCH5TFx2ENF+WXXWn
7LWbpnLSq8krvHg3FY6o2ioyBf4kkhM1LTVWrpoyJ/B7P/c1r/GCx9EtAYAhKrps2gISPQUzmCYQ
pzj9AE4cD5HKzLy9itLaqTsnCkQ9RAIhvEqNBPi7EDgOaMKznlI1PPam8mjIueh9b9Pm3pQ5w3Gb
aF1gHIRNpJj3zScG3GV50mewRi7OPzD/6fNfJ+uAxv6zfK+bufLbmOohIQsSsyz+anReaN6akiDB
FCnFHalSgXHMnEApfXGa/BCIupJEm8OdpyZtTCDJ4vuFdSuhPyEDAI+I/FIkg/19tUyhBKoHielQ
Sambjgd5BDWaCGlMJIQLa5Qgx2kymLKWvdTj5zR/Wciny9u9kUlhu0F5K8uEkDMKnwwFlH5k10ym
R1997svA14tDheKQCAh5q6v0nSwuvJGxxrs+A1IgfoG6ybQvTvTYAGMgFAaBVwfkDrt3srgo0CVx
IBN2ohJ/uGIhp9+NLnpyfdGg7PYe/VlAPj2Y+84MZHTmuMaie4DaKajhmaIMWySES7ApeOnTMoU2
Ayawe3A99HujEKEvb7vlmyZcUt3FSzjqbLwYeHH2WN4HogktkRac3xvWkLU9uybI/WLrw6ciuBPy
YYhkcL6v4c5ltkwJNKvcDfELUHevS/Jw2Wk2UkIia5SY4GzSFcqjRynzQhedVcMH/XOd+aSp7dzy
50RQx9rUZSWGc/8sngIzRAHaNZvwYBTpqdKtn4htgjxapA2X15jKIidLhygD8rhguVWn4xJOdpMI
7iCb5rXShvP+UCGxHLKK8Fz+LJVfiYgifjOSrb7PefxYFF0xR1ADLL+2pDid/p3EzqgtPlph7csG
IJDFPyPq49RZZQhd8rLeJ/SXTu8Inq1yY1+r+8uiBMumca6fzWrRLCZcv9RP3XQr5D/ezgff1o1/
TLQkLVosVu6Z/fiJpWeMXi1rbNWuD/ku80XpoMDc+ApMMySNlfdYOzT+OcGT0ZzQpeUIeSpEYrhA
MCTaf9YN2D2emT4aCbRCky8dvMsbJPBSjf19lQmkZWP1OSs8Lgj7engoRsm2hKVHkRQuFtSx/B8n
pbf9b7qjwCIzQetna766a3zLFfWUiiycCwoJLa16xg65GZV2BWAs0y8xfeiAwdukgsAgUo0LDNMC
QnSQC2D+QzslFJffu0UEYLl9BVkZORccBnn4N5PqHJZ7hF53ojfhVXDL+uRE13nB4vGoVEY50aZd
ELj75bpPgCjwU9J8M1TtRDSwKVg7fnginNAIFCmQ1JY/hvo6Mj61wbfL9i1wJB6RCsyYiWmEiKtt
0ztdepUW0W7CnKOIVk+kCpcdkDjW5aSGGYzJ0VycNHyoRMifIlW4mKANSjgCrRgHapXanXrIuxcF
+AgFaFkvrxkzp7Ps883c+LEFk1S5MrAYpxZTiAm3yNfo/F3GQP80yTdLbXmLuVy15gcw19aJic5F
CcwKarHFMoaRaDs1/CX14dGsc/eydoIjSediQytlTbe00K5BmQKNh2gJEayfyBa4kFCNPdEbdr5K
Zv5cZIGjLZjNkCUR7ILIUbmwkKnVTDFYi8J1Zf4yAQw8l3islrXIzkYAVC/PlxduWy0dg9UACAbb
J2fiNUnyrlXZo8e82CS5GxcFpR6RUiIpnJWTOuiCSsfVlCqRbY27cemcTP1Q0H5Thf2I1alH5rmW
mwkVt6X8JDOyrichD+BW0RrW/CaDs2Y0zxWhPEOR1mNYeMnOuonwX7Fn3c3ZfX8KRNiYQpGcaZeE
4j6XY4fU5MjOCUbGaqHq4piKHTyy2e7KETUUiPaLM3Y1zGRl1KAmJgftOG6detwtsWB8Z9vS39aS
s3Rg4E4p4IJRE4nLo5zd4xpuR1F4qvvEUzURYsFWa8Z66/gh+aFOgKoTQFz5e9mRpxQH7mAvN+i1
chu7A1fUfwN9+/+ksn+UPBtlVhPZUmMYZfPDvGZ9Smh42StfkyfWRmq5f8uI+VqufbNPQt77wFQB
fKtkNSAZ7+c6OaE67CTUn0TjuAIDIVzYaKK+XWKKxRzChxQAhuqXSZSxiERwMWOYQrlvU6xcHNMX
GmRfWo3YbU0EcX3zAAYjtUXx9ItxT84Kq0mdwznDipGyteXJD7TvY3qVqYpAzuYJ9SaHv58ZU6WX
EVqz3Rhwnb30dYk+citbCeBuZZNa1WTsoEjW7nP1Rl4EhV+RApxpacMwGIGBpKu32jutC4DsLWQO
FWwGfxHTelLOUQ4dImDL3Oc3qqPY4SsvhI9Zb7BPX1V+4H3gBFytG2dniWIpfTRBZjKdsnKvBJ6u
Hi6L2M71VzKYra+OplHSyiJLmF6HJXMY9me0A4qqMr9Cf2a/SkFo3Q47K4HcOUXHLByMHgLn4wiO
gczNCnvYm5WNdkWfnIzBE7krOxLO8suVRO6YUtNkoV0O8wjT6ItSBU7RqT/bYbhetPEe3GyOKjeC
KpFQS/6YwsNUOqLFBojL1VV2x26gyXf9SvPZqZi60ygQuHlirXTkYoWmVU2G6TzUCeTQbvRbGh90
ukcHeimifhE4G39do3piZG2AaFGCT77wQ83/W4sEUCIjPwGoDgVyi8VZJPCvGoyBoXHewnhDd6h9
ycvyQ+fNbgkSilZEB3qmDxOn4bUfGPCA+uJfwIZ0GVpFjQo3VY/1KKMznAr25jxPYiLQtqMCZF4l
5IwGcqmmSQ+t3O128zHwidelTug138Mrwy/dMNmJuWTObJ4TyYWOUgrVaVpMNHYWpyY+LflXMn7t
0GAPFg6PjqKmDKGK3KZllIJ1qISKozN6qtM6ObDuO1tO7Pmu8ZIb6s37PBWUfM/fSDgtuVhCljgG
JQukBplLd70f7eiN+Tg84d1cyN7ENHgXRThZXBSJSK8gK4Ss0nrUhl/a8lUpBOfYOaQeJ4OLGqQ3
szql2LXga93YJHImjI55hTvt290EABjQh832jKQwdcWYSSxEXFKQCyG9lJn9lEPBYdccRn84jTvj
2PmG6MQ5C1WvSrLWMjw5y3g7fX/iJABLBcUv5HSu7BCYSgQrKXQf/XOpo9qTV2LgQLOrB3Lq90DX
EYQXlv+dq/kmnksWDG1QtQxTmUBheC1u4aLkKQ+sVx69HeiAFj15bcUXQITpxEAPNN6KOc9YQhJV
XYL40qBYPN3kImbLTdfT0aNiAomMmGcAFlqtTUFJoBBMRld3ps8KdpIT5Z5s2fWV5qToGyg9wTKy
XeKXcS2VM1U9T2JraCGVRbQcz5NAcHHrQ2JHwvN7y/MMdMYAXAfYE2ezLolSo5GkbgqXmp+zYVcp
R1nUrbIZSdYyOHVipVJys4KM1ks+VbvSr/b0iJ4BR8w5sqmOQllbJYLtWUd8NjSx1pg439T5oFuO
1H+OJcGJsy3CwqCppev6Wb9oI6ddHVkQESr3coHGskOlCNz4LB+GF4N+A/cSS1HR2s9+wipvxFtf
05tJidgUyg+hHp/ytgR1hZrsxlHYhbPlQ2thXJwvTG2x4riCBdgdw1hK9+HRkp3KkyZ73sFvj1Jl
ixKd89SYqajKmmxiklaH4b1XsWmDWlEIZWfa5LJAlbiBG+wsn7X+UMF6nr/Bv0ozQLIOHCmAFbG4
tVpQsgwlrSYCN7YMTzOjFxVziiOpQztEtdeOpMmXp8Sdx9rWiOjx9P/R9U06ly/EeAhu2hq6Trfs
gnOkboJe7QUjDZ8wHrITHQKbG4qW4n+V5aynkdFiiWoi8B/rlyZ+btqvl8MTO6v46GSsvs8ZDOCK
khQJX+6qYHRkvNvjLtpXH8oJ1mI4Cwng3UOaQIyhE6BnFr6Gt+1scS8rs+nNsEKggVIF3IDcgYnI
mFYKGO7cZs4/B1PrALtmpyyhd1nM5p6A/JLBqALImy9Uk0LPYtXUc7cAtkuvI9EoBa1Mm0eVYZhs
YpEo+IfbdrXqlAwoQjkgRGzZCWNHdbJd4NbAXrKbJwYZHHmiDrfzqxgcCw5MiElMHavHbZKxlHMK
wPnC7Y/6PbMGjEvb7RcdiVTnxDtRg8DWbpmqrGgo6QEvgzDTXPkxICxKOc1YTjoXqNpcm+a3Wdjp
JhBCucncKjEG0jIh3W5wm9xRj8Rj+DKN1/0eTDS7VX67Fz2fba/km2qUM8SwarpxrCA1fNI1m5Fz
AQ3Enu6Xo/6DUTyJyDi3LHK1lJRL1dDnbRVNAnlNfT/lJ0300Lm9irhkmjLBYcZDf8lhVcw0DpDS
0+xUhrFXZq27SCKL2AyuwCf+I4dLLqphtiwFmAMuEPRYz0DokbvaXY41aEwb4apteRk6iaETLrWY
Z+YLu0EZlJYWprVrXo+e9CVHOpg6ZmFPDmNprm+tg/pwOXRsaahrACwGijDVkKFxPpaltVpGlFau
rLuzM3t4C9hZThZ4jMlx3ov4Y9jnuPAOVh+VdbODyA8d2u99DL0KYxaNM57X233aak7U/0rHk05L
Jxe+hm8Y4TtZ3OalZlD2qjxVrpY8BMqvcfx5ee02EimwOGo6cikkTSAmfK9LPSlVko1y5VbAOdLD
yFZHydPkYt9Y9e6yqM1lW4liqq5CkxziEqG2SuUS+VMveQP4IvDs6ii/QlX0rLa1agYe7uBUMEI8
mLwX1WiWPi8hRe6ZDU68tLtR2P/NFp43AiSFQO3HwCUSXW7hungKq6RWkBRqk1uT3Wgc5rR3zOlE
o59Nmwgujhv7ZCCTVk2KCo6l8QXgEsw4XdiMEIcGtpYcgzF0Cv3097SeFopQqEdpmgIYP2JxQXa2
yq7Jgh71qOrJMl7kWnQIs6jJrds7AVxUHfoQzf9MANA22UQueGUxf6Q/zjviYpLLu2xzG4ZgwEkB
ioD6l6nwx2EW5AqtAYfjdtUnWQNylHBwm+3zmT4Y1DDYfQrXES4Y9IGsp0nZFoBD6VgFW/VKJ3Ax
jBY9ja58Ja4EbVqCSU2QFulgh6Cc4dUYDFGtoIYl6LXhgJ7rh1YXhcOazxw9F9GWbpi5Ia+kcU5L
6jno5R4LqA5l7ifo9Jjk5HqsTCToyAxdjGPZtUGcv902BCRGOGWqjJuJf5KM0aOrBaBLdZNKclP0
nRvqX+MJIi6sRXCGnhA6ddMMEQ2NnLo+WOO3yzqcH+/vBXCGHiuLYgFwCHVj41TRfVHd0b8GJuB0
4ExBmyc9nQlEhO1VI7vo0a2El99zf32vBmcAwD6oIjAVz2jOHj1wzoHWgxzU23862USvtOfu+l4Y
F7fVSZuaOCaza5J7a/5ezj8/sidAo2DgtcbZFHVIwjpQYyiTR7lvzcNRXoCRJRpcPT/omBZvUvid
N+PCkmR5doHC0keRr3eY3spNh4A9m6ii9/vzePBeGmcEgaEUk5ZQGMGQH8PQThbDK9rMNgxBLN02
6De1OEtYIjkzAf88u2P3TdH8Gh0rsnZ9eYO2DeBNBm8AqS5JsgQDqPrioTSXz4GUCtTYKLa9XzC2
oKs8pClaWtEZMv4prKBMdQz2mNrHZF29v6yOaMm4wyEqk3GQe9ibOjl9i0l6TKKpokYYkRAuRTQr
0hjIq2bMur1YyZdYexr6+8t6nE8Nv0aat33hrpVqNZXDyKJlB3gS9sAS7bLOllrb+NyCaKfcjXsJ
z2UvArECc+DhxpPWJEkvQWzr5d/YHbMf7elhcEaXuJ0vufWpF01WCFaTT4C0Vm0WtLnObhzcEGuy
pfjanB4u67XtsqCcB3GifF4gzSQLLV/SMLsLeFaDCcXD4bkdd0P+1yQRr9v2RxDfW5EsJKrlCIIK
XC2LwS+jHypexKRnIupm3FRJQ51DZZMWqK+8d6o4CJKgU+fZ1fLbBFBDaWjT1JZFhf9Ng1iJ4UKr
TFG+XppldlG6DsB50gviz3ZwWAngomlSLG1slBDAnqEKd9njKeNZ81nncSjiCNw0tZUsLqDKIbXa
2cSazal0YxhgrEYPMg1FydTmcbQSw37GKt71sYY7pA4x5XJtMpSm6UvXEydv/EEERC/SiAut6kDT
0RixerRNrqshvqlqZT+rnSCsiqyAC6t1ier/QqGRodTRfgzGBsyk/dNlJxUJ4cLqsIwSXrChS5RF
qp8y8nmrGEW8J9t+AyBoQEtYBt7P3m9OBR7aUimRK0SxbJuF31LAPclONBwua7NRPcOpp/0RxIdS
MwsktL5BEHgod//UIWNH83pEbwYrIKp7bloCxslxXUXXAZ4v3utlgPWmKAts0Ti1uCGUOZ5K1L61
K+AG2pdV29yolSjO6BKpi7VowEZh6qbsX6a/hihiQXT1fc7aZgDQDnMOVVTpijanStStI/r9nKH1
yTBMrTbhbO0MsCwvnpX/9UwipwJnZVqhRUnEwmZdnrIQFN/9iYpyBMGO80XhNo7MyGixTIH8SU3u
gvylGQTReXul2Mu9gvrE2VPEqCsdAbIpdsICUGtULdcGERa3WYR/f6Fn2/0mhDtiwD+sBZUZw5y8
HheeHFkHuHbuFiewi2MhHLHadsyVPO7EmfB2XpV6Ak85gsiQFWglr38hj91vdujoN6I71vY+venH
Fnl1HMxd3aRZleLiW1U2bT7poF1L208f8ck3IZz7l2pFQpUJUaJv9fwl754vf1+4apzTA0HfwGga
BKiabd2aoJtM/RgNB26PLJuNCX0W8a+L1o0LA0EPPN3Qwj4hpXNSUoCkI3OJ/vuyYiIT54KB1tZD
TNnCte33RN7hJiuIliI1uFCgdkpr5QBWAkm0/jXfp9l3s6JfLish2h2eeyA2G0BJhRDSuRko1hxM
2YHRqThNx8FrwBPz972qrwHuj73x7BBRYMRqUUOg1ha5rRfUXgDlbUtC6mjB8vEkEXI9V8ZEmPcE
t1NwmrsjOjkFqyeSwUUEqzH1HpROrOQyuNFP4sVHdEejHb8/gGzU/l05otNaYHUGFxNIieJm1EKr
PNdOkmXNdqQ3rXtZL5EQpvYq8AQ4IMgUILDSCVx/ieWDytm5LEJoeFxYUEq9z6scdiADtiCGzSmw
BndCH0Gyl/eZs1QCd9p47np3XPBvT0NfKEoFzkfwXhxf+5cBMde+pIeZOgz39L9plRMtJBcjjLoi
E+bvYOyVcU+L4EojIrVYMDs7BA0FaGcKQU8XXzef2Ujkkkc4BNPqIIMJhyaPZRU6Uzy4Vih4E9i0
9zdhfOagRIMFdi8Iwz8PJLbuZorJrlQVPbhurhvj5sT7JMGbPBfB58CS51SFHEmuvHponbaxBOYg
EsFtDdpsS6UrYeNB893SvlrFo8DARQK48B2Z1lzGEwRMP2oNeTyjWcbkQeZovsygkadrMcYvc5pz
Y/h33fDO+t5xrWZqzaGEvamYHwwzH7HWbsxjPXeCS8pl5RBz3guiaY4io8aUMyyghBFf0Wrv8gJu
G/abLlx2N1iBkfQDbMAE0ozapm7TNGgB/Zq2L4OIIX3brt9kcXHcHMCQ3heQlSvHtunAKyF7VvQh
53kTwtZ0FVXTucO0fIfNKTq/0z1CPV3EtS3Sg/19JQLxQY3CEXqkrXWrpou+o7n0S0uFY8Wi/eei
d9HgBpGq2P9iTp0lidx81v4nB1VkLgYMctibUgJdwuZOTT5P5e6yfW2fQH+CDBoh3i9WM6SyZLFT
rnEN2/ii7TJADve93buAON6Xsh2IzjzR9vAhoZGrJMogkdrB9WLs2RUicEFD/cV8DDvvnw5cETMH
++hZTDA1ggYZAu5r3lXDbjbDdMFBmykV+gVCWwXjIKC7JlzMlPzZ1D0p/y5Y2k3zWMnkfFcHRUNr
ZCw39gJwAYYeKmY5sC8YNCJKjteBo4jOwc3QtxLJuXCkKaOss7yyqF8m+ckoDiVq+ClYDy/rtrmH
KzmcFy95FU+E3WyDZB+bnhQfSO1fFrGdqaxkcG7cdEaZWQYihZm5aJbVcWeabCC19/Zk4nL7T1u/
yE5Ee8a59ABiDRqoEDp1BzM4Aq7qslaiheP8eR6jJjQb2AQIXMrMk4qnMRfk4yIVOI82KXDjlAIi
1B5M6E/kAy30SCFXG8M5cGIxgKIAa1R65B4juKg4GIatHiYHe7XT9/Ne9C61MeoBkRZBGQWNC+j2
5ZbNjHQjMNHU6yYHHRNorw86+p3hybf6LQN+BCqPWx37ZyIYRWffPQsbK7ncWlZSgFmkHHJ1bTDc
cYzQsdpWlbv02UkBMouTyI0p8K3N/VvJ5JZ3RLFYLxbINGtweE5fSyriXNo0wjcJKpcgTZ2kLGMI
CbUqH8ikeBoJHoJO1ImrsNW5sHr87EpO9SYrKeSMTp3Z1aF5MZ5bu7uLPclrXXmnZPBi6VhXdvP5
73um31mMygVfNNhERjEFE9r5TT/Ipz3mCwURanujYJIKmurQn8sZJcYsukohUC9dDgrxpkBgfKLv
c8Y3LSnY1JsQbzuF0dhZ2V1ljSJAO95+KbUAW21ADfQ/cidGXi06LXSd7RHaH0u7cyfX2iU4j4fG
kXeFZy6A6ReBmGy0QLLteRPLdF/laEUUyUFWGxPajP8ZW+z2i9+76IvFDImoXLB5Kq6EcSeJpLa6
3s3QsTM6m3aBrUuzTcrBE1GMbYULzESySUwVJF385VoOqoGULPR2C1DOyIMif8pQwVZuU9HpuOXC
a0m8bTRBUY4sBjfSNzn4rcff8uzL5aNqMzVcy+ACEckKJVYkyBiP5Q26lx/xmJDb3dHASMe8x/tP
I+oaPMd2QF1sJZJHPDQXg45RDpFDb5Pj4o4PdJ+48fX48k/alHn5j8gTTY5va4qhMxnt9qaJUv17
a8yKyEAzJLLs6Co6dFcRptVzP/ST7LXrXUzmvrl7K3mc9YcqDcOUXRyX9tgh9232QLAV7B67fPLB
11jJ4Ixe1oalHwrIGB3DntzIiY/VafD0XboT8QhsBaq1KC5pKvJYT6QEosoJLJGSvIvTWXBrEIng
Yi3gjXKlTmAYcRF9aRpp1xiywN5FIjiXIoraUbRzwXkj+SGqgZUCvNoPnO3rleJcalaltEWxCJsS
AzR0oUet+8gr/UoE34to0B5jMWwzsvCkTT9S+WYKRGpsBdS1DK7wEc7aGObMtpb20NSYXr6bFjsU
groyt7tgwjwISjlketPU2PTwdw+ue5CQJjsTrA72oNmGzxqgRKUDgQ2cwaGUQ9pKzDFT0+3jkyaC
NhJ9n/19dewNWhk1eQGNVGP+MVSLm7TK18uOLxLB+b1UI+OK2fW6MP0G3agi9D7mBpc2hXP2cgAG
ds6qki1Rfg9TeaRh09qJ8TjVKB/ruT3r2v5/U4lz/iXNDa02oFJPT4p8SD9yKVubM+f5fbGko8qK
bFR/CIJDc5w/cidbS+D8ntR1JxEdGhhaeugl3a4WUdvMZia3ksGXpY2SVQrBcYpKjnzEQBrDXJme
0Xe0N3CgOaWb3KPicLi8NaKjk59ySsNliCZWbGu90dOdzM17V8e0DhueafzUjYW3CoGB83NOutLm
hdpCournDyOQlzGmRvepTx5T6bh4nR+65fNlLUUiufygkpvEXJiSU/wgN15PvcvfF+QDlAsLS6Pn
Y8+KopPp6+G+S4+DCOVTELIpFxbCHjwqNTvddPC0ZOkn8Os6YejGwqxRkHdQLj70CKGdZbC1kkqM
AOfJjzgvPQWTJ5UVenl7v4SlOy3akYzl14goglgh0pOLFVJVRpZVQ8+mHUGjcF+Ge5OCRUnEkis0
fC5olIOhZpT1XcSZXRDM97X+sAc9cgHaTFvdYQoYaB7+ZTsRCuXiiJmQsW1Spt0uuA73xY4mjnyg
Pnu6S+7DnfHpskDBavKVAoDEo1TAgn267IPUI+Z1Gbptv7ssReBefJ2gUupCNnKmVUBiL49JY08h
yQVSRLpwFYEG94og0qGLJj/l42cw6NqLHKKy8+uyNps9matArHLRoo5I2YQsO1J98A2jJ1O+y570
HboIHFGTx6ZO6JNTQLvCGFE4aydpVlRFUCJDipcfoMI40Xk4LUHpUipqZd2sx7IJsn9lcQaP+24X
jWHFbG9SXPVYvVYJlpssR1cem6/A/KKgArJ9pq1kcvY+FIAcmLUCjWBe+1vZ5d5yylpHPQBE3k1/
AlnADZwP9bmuFOUz6DANrWFSsKhF9KD1qmOC09IQ0SKynTlLo9404xuQAUeboqgEzeTeQBURpYJ9
1d2MCBq6aJB883ShlJoGRifZ0On7pLMwozbQjA760CeS9/bcH+f5+2Wj3zTElQzuBJPQ3AZt0Lk9
jl+rwMbVxjFipyg/XxYjUoX9fZU/x2USVXkMMVawQ2Mm7X6V1kdC3koTpulKRLCU/ZLSHi6V/w6p
ZqvNMRyOUyR6QtkMelQ3CdWpgpFM7g6FajcNpQSqhFl3VfT6QU5Er0EbKBkop6xkcCEPY+9pVFgj
68xhr2y5X3kLTopOCO0gUoYzsUVP0nyoIAh9w8Dfy48xbdyPbP3berGfsNqXsm7rUiPYl7q1S2lf
AsmEPF4WIdKCs67erMO+HJkRUzRidbJZ24G8OP+bEM6+MCJZzaX16imfrMmZAkECtBlYVnvOHQkj
GcplCrAVEu4AmuQCacYOxsoLa5ysIl510YpxZ4KRRxk6YaBMVV+XyZ1aCa4X7P8/i5IrZbj4L2dD
UE4mlEnr7scSJ57cBV5sVA/omdK9WvreWNbu8v5snzlvMvl7VF4rIyC3oJN6nT5FPzFtiekhDPLQ
azSfxzaDswFFyqfLUgW7xl+jYiLHaEGFonVVOtLgt9ID5r7seX7U+pfLoraTyJWCXFQgxqz3NbNA
/XMHeKDcix5Th37V/zMk2Qo6PraPhj+OS7nYkMxLUpBqQqAzWmcoOofKXoDeLC0RTZYJrJG/RnVy
1TTzhEXMVCeqHhvz6fLKib7PxQc5TZdOr7Fwdbh4ciPvug+wJf8faVe2GzesLL9IgBZq4auk0Sy2
x/uSvAhxEmvfd339Leack5FpZXjjIEDyEEA1TTaLTbK7mt2ALyaHo4e0K+c4ZTbMZHDCF7m4io1X
Ob8rm5tBRkr/tjTxXJYcaS14CRJ5IMcbZUWVIWS8kbSRF9C3rqWgjxvc5lpUQIHru/jJIzjWyFpt
IKqGcUwDPM1dDr6typvzUyVyOo44ysRUsqyBNU1tuT1yX9VrA1rlcr89jyMwhT8gWQHq5Xw2XQUN
trNSOU2a7WZLdKkr4EH+hBQNRq9MCkZsbnP90MrNVqPtsMutPEFPZXPc1omSOpJBRTe9Ivs4rtBV
SWqlAfaVOD7Zo5/YUmrua8USbL0iHI4kNHNS8VoLA1uUGEbhQcsCu1S985O1znzIAIKehqxDJ4Dz
CqXqpqqoEAn3nuIRR9tJgZ2/1hvF0R31NX4UXfeuWoUaJghgQATjg/KKlfZhLZuIWaYMcvka9Pgy
u0fNs8AsEQy3nqJ4HKFMwmBuuw1rSebrTr3zvc4b31g6FQ4V5KgK0kxEoNxYNi2t07nBjFFrW2rf
DOlaF4UyAghePJeoka+kKexKMjuPHtQQDVzuzo+dCIKLwofBKuohgxVKP9hUTm3SvejRp2L9kx/w
fU4K2v43diXoF1bq1o2lvJ63Y5W9Fwjc+kky9JWO2GwQpdqMU+yEioEn7mwLEflndRBJJq7S6wKO
7ZSLYNxorY7OLN4ff+jTKwltdGjQhJ2F2Y/+EP0tUNjkLVDkUkllZHDj3v8we1B29aQNusr+um3I
PH8jUuwS+QK39apRn9Y6O5EZUEiUbUoOs5CB2Ko4ZxK/y0pa2NcpMAaHybniVXbTvmYbZMQ4422N
05mGi/rEk1Acb08iohAZyPFErDRGXJb/OUIN+WM+OnorYAWRH3KsoI1VhidN2JdppVOUxzjfW+Vg
l+k97XfnXX51T0TzXyhBqaztCefy5tiGSdHjBiVAiyoERWhm6oVlZBdoGdMHD7KoLedqzoq5AOSc
viBmgj8AbAY3fGC3rz608WboAn2TXXUnymBav3Bb4HHur6TSWEUt7qEqPK3MkU1w+2X9gChaZwcP
TCLa3/SiA9366WcByi+CMA8xfzCyCKG+prnQtx9s9YZpGNQ2E3gt3MgTPbuKppJbFQUZZnOKAErV
xpNRwqHrX4PZQHcj5B9njSupIl391VeKhZncUgjQ8wJiWEAcv/dusFN25rF+k11kZOJG8byfrkcd
CyxuTeQdiSVdBZZ2Xddui4cCXMTslG27iQhaVpeOSMJfgKjyFRAjhHzQjBuIZef0EGNNYKDktHbX
Oega8P/QrVrdD36b+CG9Gr3Sk4kYAAxa9EWcHuTqa9UqdpuYgsFcPYItgLh4VCvLts4GAHVNCR1z
9EUohSnx7BsfOHqBwRGLkktyRNh8QWwHClkdxL0JzlwbKPhvpmdRctoqKS/QOFZpp7HuugSrfJYM
z7JcBcevXBacwQVcArHN91tpJBE/V5hNvdfu8/1/9HkzJ3z9zrK54tEW+aDIIzge6YYC4oeMLFuj
3aDvZ4SyXYoskVKr7PPra30ACZNTlBVsB1wIp4Av/pMnHugXxk95PPaiGtTVTQ21Zf9D4JwuldKp
VVmVnhJEh0oKN02XO+P0jeq+a9Qi3hfZw7mflFYpISyJMCZ30nRZ5V/iSeAO63x7MojzuTlRqzAd
ASEZvp3J34jlDB0KIcyjmSDnOBDl9YlM4rwvQw03lJiBZ0mXCbmvy2MhaoSxTgwnkzh/Qw1oHfsJ
M6kfvcFPnQHKzOcd7Q974wmD26YmkkDNEEzy62EPAtce7rMu0APWlrbpJvCCa9G+uJ4PufA8bpuS
gmY0SQGr8OImT/bs5tiQ09dyo3qtE6h4BUOWBTZlURnEH3aQk6ncntVHpIkKNmPZW49mEdou+jnH
zvRD38a7+OB3nih1dt1FTKiU4knvoxCwOc+GFMUZaLB+Ga3vbfyQ96KCSgEGf7NbQn3TUlntazAH
7lg9j5Nk98PuvJesO+JvQ/ib3FExoziN4STh0H+J4/kqmj5TtQnZ8/+NFZ8Bo9SpUcYKg1AUVC+1
riZs9LdO3ycIjoT8YC5UyE8jZmkUu9DNjQQNvabyulFE36Lx4rgIXQzijrKJt8qbZHyuRT10Rd/n
uAePopqUptiIZOtoaIcsEOWyrx7pFrPBMU+WWRke5mFA12W2rr3NceykjeVE2nfT8p0awtZmFH4q
DjrND0dF4zj2efDLlbtvlXbhy7WA7ETDxjGPOtBmLtm0NMmB+l/04e78MvlDRHKygGMYw6Ry0hkM
ANVxOTowsirdC/Oq32BLcsuf4dX8QwDJ9umPgd1vSP6ydsBzqITeVgxS8aojlPQ2dFO9jJt8Q2Nb
FNit54GcHIO/tDWQ6F7KHeB0O92z99fkStmaB6iyOEK+Xj/PnExjpi+uSlR1/O8Jqvc0pEmgOaFp
Dx7L+kMnIfMzvoGWUyZUpZmYMOd8ZiLNndRV4B9zG+ueVog6+6w63wKAc7461kpcmQFgOqR7/SXa
MU0bYpeDO0OtXd75jijTZHVrMAhSo9FySjf4vjNj3dSIH4BYTLhrTG7r6jv2H8G4iUA4puiQhmFM
cYMgnEBlJJ7stk5svRE9g61y98IWbnokOYMEbQ+YtrimpLV7/8ZEqUbbiuxZzy9YIHHzZGqFEQIM
+QVN95zpoQURvd6ddGU75dSTqsiWwsmrat/tlECwz4qs5PgjzptZKjtYmZTf5+7YQ7o93LbS3XnO
EEwZrwxT+3OX1R0sDPP4Ro/afaT3j6YkOnOKYLgzjJFTC/r9gOlMxP0jlBHSedNLAgIUoXAkYcrj
OBUJhiwrbtSptIfyuhdp/K5Hjief4AvK/ARCyGYMU3rIPeRecIhQZ7WL9rKH0/Nu1B1cB56fo3W2
MFlrEWoQmX9gluJUQtsdnKCJhA66uDYqe1mw3bIl82HnME4Q7Ccs6DWbWmtqY+S+NflxoA700w31
GKpf5D76R2PYHC6QcAVtRKWGcCUtAqcII9z23Z8frvVjjKmgpQi001VIpryHiBWSqxQv5ayY9sBq
aeNrfx9tx9uETdJdiroKM3LPgzIm+DCAC0zO9WLFyhsjxwBGeDmH61lQ45U6tPeODqORO1Xw5Tze
qqsv8Lj4tUYfsWwoYWNVYGfvbzQVBWSi571VClqAcF6RkjkOqhKbRh7kz0PRu4mmel0l9/Y0mAK6
Ew0g5xfoq6AHMzOoTy+n+Nmocjstf0Sqk0p7tdn+2+hxG5Wl95lfzQBLrddo2PkhgeTr03mM1VW7
GDxul9KVSep1A4NXJeVxDnETSiyB063f2C8w2KAuFpMmyUPtR7CjM5oNqxzreuha5OmxVocd+gZs
+uFHMmvIaB7dSU4uw0KkM7t6OFj8An6X6qicSSp+QTTFh6xA6ale2zRTXJ1OBz2CWl9eOFEvOiEK
3P/Xxr0wfEL7hd6HeCqEExIU6lwEydco+fZPE/gr/F1gRJKv1gXbGolcvWVzdYwsTTCBggX2a34X
EOaIIuE6AIQq+15R9lejiTYSPQSE2kTg8iIojjDGkATIr8aIGSaOb92L1V6ls2QrmuDlQeD2v45F
C5MMbZY1iwKni/WLzB/2yNwWbCGiyeeoYgxIKKk5IFL/WxfsIhLZvijxXITBMcSYaAQteoCRx19T
CBkSFXrND+cdbHXTPa0dPrl9yix9qCXsGfGYbgw99JLwKdQKW61QKm4IwEQGcVTR9kFaRwFio6ry
jG6XZF7/qeTlhT0cFzRSL5lSC3u0YJu116HhUZEetMAKPnW9jgskL1SAUA3b6m6R7K02gpx8EQQX
PdSdJJGKOTDpX7v0Nat6bOS3/zTzfOFnpoS6VvfAKKebKn5TxgTqqU9du4NeniCyE6xHvuKzmuYQ
SjagmLw96Mom8QW8sh4Pn2ZdZT9gseDnoYxQEYUpkW+DzDUO7HCeX6ToVruZ0G5UrC0p2vV4LWOt
K2TcPwJxmlQ3nKnT5ak3K4rj98Vdo0V2Oe2zAe2bJReZZHiyawQEJFi4KkcOeuGbJO4xpoXW2VK2
T+JHX9+pxX7IBQ8Z63csi9FlP2UxumVsRVkVsWW7sbb9HurdX/KddGV58oUlMmv9ymoBxnGEZkJI
KWJ7xHQonooj03BVZnRiZ83xVLt8DNzk+fxCEMXqvLChhHauacJO2BTJT9es6EbZZY+/Ov+i1Oz4
H8FG0W2SYC/k78l7nRS64sOBLGO8DiTtphzKbz2lduDH+/MGCtiEvy3vjQH9qHS2jxSF3UTVpjaI
3Zvh5jzMukcSA1kihMimwVHvhK7lVhHhbG0iY0LJvJkl4sWNHX3vhk9dXkFD/L9Y/JVBbKiKmlkG
c0ncuKQdnpBLD5uXE+H1/Sp4YLpqorbJ68N4wuRIGSJEw5ynsC+Ppesmuofe9BsU5wVcKRhFXkzW
oC0NepNZFinbAenpWmngYBB7cfXd7AQbsgiMC8iIQQJLwaWmm9HnYTpo+aHJS5taro5swPPesTp6
loJLAjQQYxk+70kksNAzyEoINmYSowmlHeSXdSDY0tb2GTQZhIKfgj65+Os9hq+SvkpqDW/IfvQQ
VdljYHw9b8Xaql0icBuNpjfZlCYq6vNk9O0JvDp/8pU3SXQ5uzZYSxhusORUH6LQVLD/k4sGPQa0
q/Az98tLCG7/IGYQdA2DSKPLWEW3K8FcrO6QSwDme4tdY0rrCm3CADBMOyRD/GoGipaP7eT0G9YN
VPQUIBozbuMI1FwbNTY1uvWtymZ7KK6n6vn89K9uFUujOI6TJTmIJ9b5arrN96iMPzYOa2U5XaON
U/Kg4iGg2Y0350EFXs3HmyhUyHqdNbzx/WoLaVI7TkVv4IKx4+vklB6lkipbOKRO0Ulw25PMyRIB
s4lAuOupKNDVJp8xQYRWL8VUPzfmgHT6aHt+uEQwHAl0/oSahBzDVUw7rbfj8S4UdRAUsAAfbmoq
dCbkEFym4nipefMAVb7eKXTRq6cIh5m6WEJjRJHUVgCH6q9+8U2jOJirF1QkwCcaMY4KlLLT1Z61
N+qza6I99JFvp8H9v80KxwY+XrlMLYIpM4r26QXRN2MkODSJ1glHAJqf123bwYkT9Uub78PwHxmN
jxOTPEgoZePUeuSAno5b3xt/CXrXjlhgWWANHx9mSdileQZr4in9YuZDbeeVqFpfMPF8YNh2ipJm
FAbF01GCTo7+MlneZ+YdcsBUtlS02OMIEw/zuMGQZ2z79aH9YVg/Z+UTlz0Wykz+i8D3s+raoKz8
WkbYiUbhPR4OSvkzsfoSgov8kA+pDp0GIxp0CGxwMXbd6I09tG/nx4qtAf7+fgnDEeTU1qoGbVmk
zqiFDR1H9doyEjtS7El4pGOfOgfFkSQEhkhi+LBoOCgQF513iVNuzK3+S+RTNHyrx/OlYVzUFESD
QoZfzQ93qGDxlAuKRPwUiVXaJt5QVxL43B9Cj5NLcLzZI3RqcwMDKaNZwoSaBn9fQvpQ9QpP2he7
87O2vohOYBx79r6M5imMFSbL2kZZ5PSK7nVz+In4eTmGHIHOYauGcQOb+vJWzjdl0th6/4mD4hKD
Y9AWkzRn0oR9rX+cUTdtJheN/Phvw8URwqRKORLuMVyl5CmRm07XxHfPQ4j8ja9pahNSKjKK+Vzl
vnjTXwiqi4PbcheE0EONd6VQ0Wz1hmQxcHx6LPULi5IJk5NTG5VakFCTv2jIsmmP4vbFIu/mC52y
vPI1o4F1g2Nt2dMiipkd/YoiPzLf/qN38y2t5UAicjawoaQtVDOcsn7NRNuQgPcMjh6SmuS+jj4M
rh7FjjF/7RrZNv3A8Rt0HP8p8A0B8/FJKG09qq0ZwCCyjW9Kb9zNvSuNyOPBtr5Nt5MqWFNs+Z9h
WoOjB7+E1J1swTjTfETc3nR7SX+RRXrRAhIyOHYYEScmWQGryoFsot686MLXJmk35wdPNFEcP+SB
NBtBBZRpiu6rRMFzUbXVWv1ngJrVQFMFF4+ioeOoovEnxagoNqm5M6/TzLwiqnER9feVIgvukwTD
x18naXlbGrqGSZK7b4Y62GgBXI/b84MnwuCCiHbMaQxFXgRbEfJ3jAoSuVEtXwxFKzhnrUeOvzck
/gYpbRV0N2dkNPjFY5X5W7XoRAwrWEV8AkocaHOSx/CEbHLay2HLNCO1dIMqBA8tdbby3b+NHccQ
fuHPhp7DJH2Md2jFhgbd3cZHh/PzMKsjp6LQDel2pgnx7vfnrRjKtXOasLu35N63Alv51L3OAoAN
6+JAlw5o46ewS7DKH+xa3zWyYVf+w79ZwcV2emNEWW3ouNnR76zgqZkEi2V9A1INRbeoDvFbvsK7
rgiKgixYgVVP7/1ttmF3IATp3pvWCTefutg5wfFdKisrgBqmzgYtCe/ysUfprfXcCw53q6tzAcJN
fVdacztHmPpw0L76CbnQ+mnX9sJQ+OPCMVXcguoa8u91aCFzsvBaNYeJihp5bD/TJsMZ0jzmF0x3
mWmXdSK4j1a9R+OsktKczBFqn1xTvaybi1E9BH9fE/IegnPpss91K9IBURuGnVnpIaGiQsKPy5JB
mBRiAgaVCZ97FiJcLPWg7Vw9OMrBN78VXLCtxIvvATh6ITTuSDQAoNlM0NeMvVzbEbdHm5R4E1a2
9NCK0uk+7qTvEdnELYggolkwmLTp3DLQHYPG7tir+He2IySZq31gn6eEdT84jSAXhKT+GISDCgPl
BsW08x0eC+VMsIKEo8jFINjakiQdAaKg3NP0qq2Ee1EoMLsyiiHNG+uvyfr9EHLBSDDSUBtMwOE+
dqOOsh3Rxjs/bCzAeB+7vYfgApBWGZFv22KWCoiNdMNWTi9k66qh0F7Tr9riYSb35wFFY8hnzydK
rem+DKP6lwiteL1mi2LFr0i5jI8a7sz1ff/lPKLARD5/ngRhFmrILHaLPLDDTLFJupOVS6vYU2Tm
FPW2jV/PIwpt5Bijq4aiyjvYOH4v95Kduv0rjha2/obnXVykiS5RBezBK0XSoGw1Je6wuP17K/ra
x4L7J8HaIhx5pOVcKZGK78f5l87aZHj7DyQBhsgGji7CJg8sytwiktFsyAsN9/yciL7P8UNjJSr1
Q9jgV8qWIpshRcOS8xCiYeLYgeJ2JFRyOFpo3OnzXUd+hOGP8xAfzwvvlivhGMFopq4JU1hRqA9q
sG/U+6K47qmoakdkCc8K5RxqcQ+Ynl4X9InmP3XRu+yqJRDDlw2LqJb1IXs47mQrDkZsD+OF5D8k
2JfMu1TUY/FXctcHflMRqmF7NaCmylkyEElLk2buoP0RPfWdA8oZ3jQv2YRub6uKnWdo7+cFqJ7P
HWHF/rqNv8H5SCjCRRBpB4AbX339V/MEbWcgKt4Zl/GTb5d341XkWneiy8HVnfdkM98V1jd1iUaT
gq0wu/DT+6BPnUYJ7EZTHM0QBRarrrIA46huJKOiqzNslL8aV1lqm9RO7kqPlUSp92W8z/b0IO9E
AfPqal6gcgeAOKsnvwhgYq1VFyi52bejqCpFZBj7CYv4xQipL486DEvL+DZCpTbNsoteF6XYrlti
qaaF231d51tSDXlZUi3AUhujzRRfTmR7njHWzTh9n2OMvK0smujIV5at4dK3rnw84+apqCR2JacJ
xIQ//zODW2eFpXQkjAdsQQe8S32hXrGlG+PSQNgvHawdtD4ECjHra+s3IB9GSLlVpwHLw57aVxXp
r61u6wRim4JtSQTDHS/0NjQibQRMqL3FlmoH6KGa9Qf695k378aP7zPlD3gDK6Dg4LYV8obbS0P9
LkoCE3gCHyX46ShByQ4QUrP1K0c3j6mwW4xouLhFU5NMnnMNwyXtWpfVY7alqx9NhwkSdRCGbEG0
1I2ez/u4YA0RZvliqbZDO9RqB+crydOoX9Bg/2/fZ1Yvvp+VYTo0Cb7f1nulOcbh7vz31wn75Mvs
/xffL0pouVoEowbRxqu8R/ydy25vyS+6WmxjVRcclUSTxFFCOyPToqGA08hdYhLbb7ZT8WXIH85b
tR4FnziBfxi1MgkZnApw5uv0kt2hxC511IfxwCpl861o2xP4N/9KGtRGbfgp4AarccwYvZei3I5m
kQiFiOp0jhKqom7QuQTrqHxhoji4YG9t6rQp+m0PkDWadsXrJ2rT3tGDzu2yU9ZHpizDA7Xyqtef
IpD4+ckSLCFe3FsP5R7tMDB4YbOzom0luee/Lxw19gMWPt74cTpbISwInoY3+QnVYi4TvWgnm267
feblW02wakX+wLGCQuXcipk/9MOzTpx8/Ipb1fNWiUaNI4ZALoaUloAgyl5tt73oWkiwUnWOGJQq
kfOa4lCkhJB5UxRbyi9G/TmUBIwgnB2OEqKOop/HL5/+nj0pqs3UirOrdhdD1RI1Jr2jIuvr/NiJ
6EHnQoauScqiYXuF9bV3WW2272pXyeXkyW69pQgkBHhsXX48CvxmWf7JNFG0ghQm8Hy6SdEEionl
zcVG20LLSmgd+/HnwDiSILNPtI4dmfXmJe7Rj5BMtll+743CVsLAHpLSMYggc5NN0jlMjiRks0fv
ngKYvflYzF/1+EVKr6rocRqOtBHI/Ao8n3801cg8yYoPLLyTbeqkdbPZFzilwPn5N9PSoENkBWCM
ri69NhvsPEZzKAdlugLuE3ki/2A6G9SsZwnGhO2hRpa1v1dvgq1x79/nx+m+3oqS61aeF97ROf9i
OkN+PCuQoeLm2Bc1d9yN6Hd1rdya235L97qo/k3AhPzTacj0fdWK7R7Fw9D3dgjRilGwvEQOwTHI
FHaEZixGiua9qruTL3A44SRxdCEha3xuJYxZtTEmp95DpRHdRZvvWWQzRbVBuIQFFn04vZc9NLRm
Nkla5RDr0dIfzzOSYFr4c3qlDeiz1QCg1y7r5GUe92G8OQ8hWEP8Q2mr5U1QJIDQ6HWQJXaaQ/8R
Kb1/X8f3zqH5x9IOUvBIf8TsjxZ9KIfMbeLslSry9rw5ohFjU7YIItCEPJsjdkpK/asuvoiKa+Mf
owaT/YQFRFBkZNY0QBg0RfJriNNE5xXCOmyRJVzkgI5PvoX2EJgYyTPJo9R9s+TX84MlmnsueKj6
mCbo7gqI0PTCNN7ECd1Wke500ihgUNFS4Rb/3Ot10BkYtDiWcIuh2bHUCTx5ff1riqkQE7IQuCt5
PzFhiIaUBEmKrhm4rVuzfgMetNK30tfJ6/a1sBfJeky0AOSmqJwqRQtnAKIRnr9pL1n1jbmxeqfe
kBe8x1xErihNeSX5HutogcnNWZdqZaynuBWFkfW+OISucTN8SS/Ua3aCbp34ULV2JrjjEA4tN31l
UKlpwO5iZzTD3Ee74BCjK29mz7fFHsGYM+1EGsmrDrOwkyPziChl3Ppw/yG66ur9POzP+77g+3zh
eh03UqzFsKiPHhv/66Ttzn+fzcOHUOv0+/mi9SkvrLpnR2ip2kuTiXqwNxofUIvthNLTeahVplhA
cVHdmCplGFgwRYaCUfBG+8dJ1KtINFrcbWrY+5Gi+ROCOcly/LJxaZe6/2YF+wkLWlWM0CAKO8Bm
aGznB28SsWxVZMeKzuG75fNreS1QKFUrdICDIa2nHtAU/AjtJSTjQrR2+jF42qH91t+FB5F+h2iG
OKKYy0ymgQLbpqmzNbOxx3je0L9XFnhvG0cNcVLJY9jDD6z60k8PxJqcZlJsPf7Ujf7C4Tg2UGe1
0qQcQOSWHHQvOqTodn5sIFXqWDY6AjjNK/0xihKTRHSrcJQgS1UzlANgo6dhgwJjXBDQzXxEhaCr
upCeuP7UG8LJTr7oyB9RcQQR4M6lI7nr5vEqk0QSCgKa4LOtJCmiZaMDIoRcYNw+p8pBo5cSvddE
4ffqZr8whmMJn5LehDohouP4Wa0gLVXZBhLe/bvzy1g0S3yde0uidCwGWCRvx++oS5Worbgp1EQJ
WqTskwfZlXeVgGzZzJ8hW74WKQ5ypJFQYMaQvyu9fhfspW27FQnmiiaLCzD0Qa97le2Cih5BDvPR
JFuCl+7EQO2LqN+LgHH50nZVKeVR+fX62R1T6midYP8TUJLKkYURd1WWMbKIymPSXrfKla8KZkXk
cRxNxPXYSYRtsXNTQX8JGaXku5HbZBS4nAiH44VqMMK8rzH7fkgdkISD63hvDJ+z7+dde33I0JZS
ZvKtaJ70focKBh8dtTUdT+uJ5ZGq9ZDE6iZRvjkPs27OCYbbCENqRZAXBgxauDtaezGVt2aJLVF5
PI+z7mEnHGbuYiuUimiOfJnAm6Xq2Pr1XpqpwBQRBDN1ATGlc43dDqZobfsyBtFlEvSR4GTxh9j0
ZAfnya2slr4UwI74stuYXoqygxlbEBIxC3fYjbHtfzs/cGxgPrLNCZDzazPzSx0d4zFw6bAvpseE
+juqfzkPss41JxDOqWMpk5QggVUtaewMgq/xSx40nmJeKNPLeaj1yybtN5bF5WO2ujkXioppIldg
a+Q+HJBwtYW0NUq8ncgTJWQKHNzibj6tASX3kq4hGkItpzL8zBTJyenGkgR2sSE6M08Wt+NVBhnS
Cu8wbpQjmyczpyuI09uthrwKo5TsubPsUSc38iQ6W4gM5Ihins1BD2sAD0ZpR/nTICW4WNsWoyAJ
WbC8LI4plHiCTA3DQd/rGEqLieAFXfR9jiEylYk9ZPCLGY2d6vymTQXnShEAxw/1RHGUZYyaN5KL
Z/QNbfXP3DoufJtjBwp9uQhSAqAg2brr0J6SFrOA5f5wJrd0C/lDqoxjynuaM6MK7Z4H2rkX6rbb
qBtlR4/R47y1rjXHQKmV7/g/zy/ZdXY4IXKujdDeMpQEiDH5QTvN8WlqU/VLHDworehadX0ZnbA4
b1aQ6jWPiQk9u9vyoYTag53tgg1KHbZHyLA6/a2Ku47EDTxlX3vnzVxn2hM05+Cq1qTQKLVwwT92
dj1+l9Wfavzwbxick/eSH9aZDvMsZfKUHErGkb5NelGWzR/i4pMtnK8jmW1uTAM40Zt6qHumhumq
N+UmTe0og9hwvW2eTQFBiMaPc35kljUtJFtYWsLLgHZwqhbaVSIYwNVFTFRZVQ0LFWoyt1NpVuBT
EwJMbh1IN1SbnU7RBRCrhHqC4C9rKqWv8jgChBlj2LIrVXmrpGtF1OhpdVUtYLh1HMkD1VIZMHlz
mLXQ0fVHDdfhVWs5s0gtfnVqFljcCk5mEqB+EVhBpmzLCK1zI/QaJn/fEA53AgsYbvHO8qSG+QyY
AmoDoUJ3Q/CpeJWg6aBl6GhsYHJOJjcJSmFKhEMpCdDl4LnocCqHIvOAvtyfWKoLJC7wKvuhUbMa
XG5Ox7E40HiXkf2/QXDO3KSWTkJGdp1yNQWFM9ZPVWfY50HWueBkCB9wjWrStYMMQyxk0NtNaldH
7SJzDLfcSP4GTUtYjshOAMo86kM4tADlvHvWG6REsigv3JcP5s7ft/Z4SI+Fl3ipI8rzWnfv307B
x14mDQkJRoDpxluvPBTkck5ezxu0zjsnCM618dBnKikFBNUutfFSL+/+7fsMf3F4iWllpKTE96eQ
bi0l2Ca1SEVRZAK391B9jEjBls6kkUPcVzuiBIItYHX3Xsw6t+0oTdT4ks6C4Da1M+Va7y/iSbUT
xCdoXkza0u6M2/MDt34iW2ByjNBbkTWbERYR67gQKna/m4/1hm4NaA9ErnmTCgJ9kbNxvECLnlSS
jpkaw87Wx8S1km81XrHPmyWaLI4awrpIlHnCSOrdy2y8pH/fz4VR9W9/5kv8utSoRqPB9xvppjJ2
oaijmWCUKLf+G5KokdSyJZkrV1Ul36Jv8TMI9TMx/cIMRkOLZZNYmdnUCmAk67oh961IgUYwDXw3
xsAiEZRtMUy5/rPPQ1xvb8/Ps2DFUG7dGzFFtX+ERVlBAtbsQ4f6l51/HaN6Xb/U/GeaCohMNDEc
CxSapPlJxSYeeUcmruG0OD22qUghWrTrUI4Kur6f8uDXzOya2g7uGrtx/BvqhKlt3atQzY88fX9+
LNePRgtv4KiAzqMadWy25u9dsmtQ4olGpL473Gi6Xak2Q0U/MLFO4XrEeFpMHCWQoksaqQOubPiQ
U8CVIERW0kNRPp83kP3+M5sq5UihoENVhD5wCmvYVPotTWYHdQeONDth9HQe67yfoGXW+5Wl9GGA
wlC2gMmbRDs7rIE1CZxx/TKIWNDqMDQNTWU4bwwLy9JqHWcG7V4+WIfcs/bkYaxtA3FCt6OiqITt
0h8H8ATHOWUxFTnNG5/lyuoKEsLZG7q6Tydb+hrcqHgrKAT8tD6KJ0DOI0lPOxOZQgAM7pTkwTC3
tejtet35ThCc85mVqpVmDghlqtHrDoKq5n2evynp56L7ExDnfbJhWHVNMXjDgBjS3I3k3waLz5gm
EooGrQbOoOdfqvTCL6/mSgCxzue/beCTpfu5hvJsBhss6ZlCVOzvWwywbfX0fW4/6idjKAMD35fj
fU72NLhqRedGgUvxqdF1OZcB5gH3pzKEOUzkR0MSO9EswVoRwXAbU95CuhZC9bBkInhW2zTp10KZ
P3XGOg0Xt/ybEodSfwAI5G3tJPxpyrldDd5nmOwEwi96OeqhpQyQInmeyHHyr8ZEIIQnWIN8YvQQ
UyMODcxJWF1Z465Qn5Nm56d/31TuvXdxS13SmhIVBbBk6O78dLbRt9k+P1ai9cGtcQNqVEE9wxAr
vBqLYyMKCwRexSc9d1FYqdDuxgFBfUgSdzIfJUnguIK54JWhtKxAy3M2F1L+VY7byyhDeSMtbqmZ
Ck47f4g3fnvWB12ooSnbMQOUch/u60vVUTfDlXSH6/9L8zY/oq5bmAW6nlNyYhg+0zlIwmYgjO7D
S/Uws5s9BUWcjnYcD7KnOwHaEz8aF/lWtM38IaA7GcsRQpEhrbqT4Hz1S34Z3BEHZeQ7ObbJg2ET
zck30j4VFQKI3IXnhyKqtLKBsUW8b6RdnRxIIbiy/8P58WQXRw9RZVqpWf2axP/0RfZdss93LZqR
sr7Zfy/8+m4Nf0h+7mpfbkJmUmPaQSHhmvSnJr+cX8aiceOIYgwln/QEIHp+XVboKn0YZO/fIDim
KEaDknrEZh2Buhtdc4b/I+26luPWle0XsQqMIF8ZJipYki3ZfmE5gjnnr78Lvmd7aJh7UFsqu/wy
5VnTje4FoNEhDj0qnbErWx4x7bnRja7FJGQEXg7xnXrDe1yQ4+QRXpaBTEBZjwuJ5sQkaKVEheWv
15XRPHfmhwQHqUkSsZBBCGcEhjaJk7JAc+VyXGjno8WXP0SyujAJk4v5A0qUWe1kwl37odrRIj7M
TiUxAQnTUoERGEmmYqwVWFn6WY0+kWKX6J+MSlb9L2MeMQfanBRjGkKYQPjBuV/86ZiehgMN4pvw
3trVT4r/qlQsU9N1YhFqqL9schVVwDDfMC1iNvjqkgWNlntdP/vX3WfbrlcYgvKmSm2VcsL66E/W
A5+6EOKBhtzr+/ZYnV5ZjbiCE5jUjHtkRKBCBr1bWpc1j7TvvVz59EahBC5VrFZr0l9G5/XB4uP5
ZKclbvvJfuKzpMeDGUvUyLX014VuJZZwv0I7dWfKMLUTYTI8Di51MKAY47pQm5fuFYTApb0e5sui
AWIOXyp2h3uVZ6YHZzr2i+Q2LBNGoNSubWjcllgjEt7p0c4yJSejTeK5SCJmGGr2XJhZjO9Pl+JA
unFvjuNNQhrJmvyaY3NlUcQ0w2q0lKQvobFmN5/CfB91gfWTl/BFKLhVH9DldG9jiGuo7BCUCV3e
hEY+O1YmrMCyTkmM2OYGH/ePSvcjYTtdNslJ5UHMa4IKjwIYgpMmdQiMaozQDYlmXoFmkD2JXDVV
nmrF2NeZ6SZRhSaXzUuTy555JQYjZiJaltFYJT+SddnNGN5a9f666W8S/MpgBNJQ47ZxdM6D3fxO
oV8jLykwbPpVrbJWKAJpRNakxMYEc6no19FEa9DPVFbhJlOUQBN1hujqyBWlqUh8LWfXklW3yBAE
lpimsi9mGwimeRu2gSGbT7W9Ca60JJDDUtu6ks/cqT4uHzXPCNq9Eqh7jHS7X4J8l0lb7EocSGyH
jlFLNjG4znLtFOeP4bybLNkFijvh3w5kUkwmtlX0TxFeCZhjdVbFIz7RcdlRTFXVjny8M8oWgsyT
He22l+gCJjACWk02ZbIg1F5CcT3yE8Yf191lW2MXAIEO8ihChTQ/EiMt2W2Xh6TNPCpL9/qXg8MF
hYu5OpwsmC3ktChw87U9H8EzHcKd4eJsBB6N0Nq7DK4LxQ332hJxoVdwidYTBQUfgJuPNPzAEFak
9l2fPBrVkf33prq4HJkX2QQqcJBbmdIOYIbeBjTS9oulnJtIVnu9vaVfYAQ6QHkEvtfAk2G03OU2
OiAV57TCwDdtR0cJhW7f11ciCcQQ0RSjfWdgKYU7e5PfxX70LT4Zx37Hu6PTxp2f2nfyeWkyaxf4
gi5mv4w5VKm2x5HvtBK7kAkmviAajeqMag7Bul3njzjtDffT17Byq8PkpQMi+NpL+FgfZO3zJE4m
PiwWdDa0imc21ewjcuFc0wmIrHJ9e9/7bR+OwBRoszTaC88Ea9TnwYrcKFPdMC1dtBmVHC4lqyS+
L6qY26Q4LXfmOPW0gnkJY7KFkmEIhDH2KlRWQJro6NyrOxXH8tKbEzc7s8Hlc+ejH5MkjW/bwRyk
aZmmSWyx1YrjhDaqVgE5trXqE6fSkV8eVYFldYmnDDXx0C1J9a8z1b9skb9RxfeDLEOBNPkVGX9g
j5OPlKpD+A4TVo/1brxBFsJOdk/ctpMLoLB9KUvXlBVPxUT41w1Nv0b9PGncWpY1KMMR7HGcDSuP
uTpNO3W7fsRNB6kH4y1LP15X4bZzXQQSdrAly5fW4LHTMXkp81NrHUgvgZDJIlijTtXUNkLIosXF
LtNCd2nGXU1/VuzwNlm4rKuNy6oKJdJ6yKJhtsfQPhV4YG9GSdKyTBr++QpkLvTOQkoizhTV2R57
VzUOQ5L6kyl5YNj0YUuzdNtE92ftr6GxzFnY0mp4ta/u1OR9nr+/rqxNOVbfL+xSihI1FeozUKDa
fKqdn5P6iXSHqTIldCeDETaltnSY0zqAoYx4euwbPRp4hq4Z/bguzqYdX8QRb7p4JmcJml+C8nqM
WklrDzy7QxazhHFkMKL/57ZKQh2rwpKjzU7Vcghllb2ShRdnxoYj3q66BpJoWn1IG+1YqINkUWRS
CE4/GE002wUghhyJoSGmnaUThsZJ4uwyFC7oylMwPdI2UfgBrqTHsf1gx4Y7y3hShsE/X2HoU4+2
fxyjTFAjE+Tjy7y8cckFh1cYc2yHN7NsrAOGqaTjGbO7rxuvbMmF0+liZxZLMmTRkiZ7V0ztXWjq
7nUIiR9qgrsXmYbMCwbDLTXDVe3FteIPBXvfqLu34Qj+PqVEGdsZ/t6DFI0OCTldEmiZ4VaveoG9
eLx4W0VEq58V7opVTDwneW/oihfXvi3NWJHYmDjBq3XmsSlsAOlPdebOXxAU8fFi5Ib3oeqWNzy1
Xt4sSmISunAAsElWKzliFz6equ4IylYYsoDeZhNiz/c2bFSaJ8Bos6e8/+ykt4lRuJOsSoAv+V/3
ydVCCTww1FOZ9yZgNDQ0ccJzazzQ/Dw7szvWeN0LyCxJ+ZAtmEAKuVFTMnMGTaduH8ehH82ghrSW
EMN2KtNKMIEZWJmU2kJgGMVg4qUy8scBzeQQQ3HLMQ46h3qp1S9emUQBSRQc3/Sdkcv6p8uEFbjD
QZf7osr5j3DYocqVG8vSDhmTNZqTCisQiDOgOyimzPHLX3XUfXYiRwuhXIbAzejKjtlSNIFGmhJR
cYOjNb69zw8ZHE69i49L0O37s6x9wjY38ocfk2jUtAV76fLBgAp5giT6NrL6PCfPJaK6RdJJHG57
rS5AgsHkNMyThGdijs5dM+wmduvI6j62eeMCIZhDNE82/sIc6Dge9T6/KcJIYvcyKQRLmDqlTHAn
R85lbLskvo2Z4aa55D4pk0MwALBDkxqc3WmdnZS4PWdMlogrkUMMZ1RhHnYFT8Dvy3e0DpwpGGXp
hxIpxNDFqKDllcILi/TFvjGq4symn9f32+2MFOv3gouRi2FJ7WasIUV0LI5N6FpetMOoMsvHROuj
7hkHHiJ8XTvQFapwgkTxhaM3FQRDZnzqhtr8bg5lpixxSzFRutCruI8ot7O58+bmXYmMUVX1+nAn
USHfS//eoC4qFPx/MrO61RMAJW1Qoa3TdKgO8Q3muE+B5keB7GlCZncCC6RN2FLKTbteDnl0GJMb
5b/PwUJUdbU8AguERqFUBndRu3oOu/uE3PaycVEy0xZYwNCy2BhGQJht7Wd1eqKprDyT/8pr6yJw
AMs0LXUGQOR19i4cWj+s6HM3Rcc2MTWXlOqb6NkSE6DNtJir+FcZIOmLg5VVj2qRoIl4O8RvRBKu
kaPT2d2M+Vq+blnIrG1zV01s2Jv1dN20ry+SRbjlr65HpmNnddWDHKaiv1XC8jwUmn8dYtuaMaSK
oC2a6YjJqUU9I+IXTnh1XY4DQsKY/SibhLZNBBcILuVKitJcmFE2OAwU4W1hP4QKdZXxwQllq7Kt
rQuOwAO6lljREAOnXQ5mtEuI5Jr3L6eaC4Dg+UM7L1kXoaN/0ns8FT302W3D3PRG2Rcn553s0UMm
j8ACkVbUAy5HuOajcpINt7SUmJds7QUOaLvIQX7BjJcO89lq75X4yc6P181LtvYCB6hJotOJx3V0
ooPH0G7KQB+t3DxPViiJV0jUJWaqmkk4thkfljEt057k9rE2ZRWmXCF/M9pvAxAzVZXcccZlgsIc
Bf2gC+KNCL4oGAKUVYY3mje0/HBdfTKZBAJIIpKNiQHvHNiXCb14F4kFqDKJ9D99k0XFzNIEStNu
MQMjdrvcc1DuiTYpoU/eUW+KkPthmjuMOw9iv355m3hc/BUzoCnPglAs9GnHty37YkrzPWT6Eymh
s+Ihi/iCHaxTeqAH3rPZ8DFlZI+7zzfFlzUvkbiU2Ji3i41WL0b4bNNoQaFPmI1Wo6j6VVUR1sUQ
BWqYYmXSFQswuXNWupteVucs05vADFobYaiIDbPoTObS9uskexSX8II4VoelU5SYLQSInbuC+aHy
vWEPiSyrdvuB6aInMRd1cGraxRFgtAf9W/jADsjBeAxvuhN7b+ymz9XeCq5b9PZj/wpROBo0elh0
qQKP1fb5HQkynwXNuQpidBwrTmynPUrwOANcoSSxQa+JuXx5NUHCNuAvhf+rnkMtLUYlHt64I4kp
qrk51qjnhzsVan47dMpdpuuSTXbTgaiG8jLc5nFDFPRnWEgeqHm4Nh9yl6FcwoxwE7JlsbPtdVrh
CMy6RL3SqCOPau3Dff/A9VYd+h19iFADYH6SJuNvGvwKTyBaNIapuoU/pCio9/po7gpMOMIUXY45
7+qjHgy3GCAVyMrZtj1ghStQbG2OsRmGuK00vtWgeVMGE6k6l+2nE2/PEn/MPsia0G6SxwpSIF1k
LCYqXaDaYbmrzH2+SOKDMlXyz1e7xtSHVVTH+P5uPIfLKdSe9CZBwz2Ja8ksUeDYknRVbzAc8pPx
xYiOtLkhtSRKsn2ipHgk1Az8sf4aExumi97FOOC3lddj8JERJLt4H6v+vNMwEfJVV9cLnBgyKXp0
yzEM3MgW576qjo323iolB75fzVb+IqQVhuDA1RiTbuKltTOa+i+tP1s3RnMTZV64nDNzcEcDZ02J
RWwv1W81ikGUOew1IzSgRps3SWjM26wN0aZc9jiybdgXGMGH9Wmko8qrladlR5xb8rrKlpXuBGd1
WD0xna+P8XnEDaPfRzv7vfqZj4xu0K5S5qjbjnSRR3DUpamLslegtm4ufYymJeUtBpR6df+at/CV
WILD5vU0YcQkcIoUPnSs6+D6JihbF8FTQ4wlXqIKatOXZMfUxM+I7OQvgxAORKyN4hQteRDPLBOv
CJEa/O26DPw3XnMb4aJk2K2qqRlkSEBqylOe257KvHz85mi760jXRcHUnz/p0+hjDN5IsRoMhQUF
Wgdasl4y192RiqMZ5yaztdCGsjpck4b6Zej1t4MIG3hporIyJxAjr0tPDT9g/vk+1GUEzdnq35eF
EsHlY6Qh6AV3EW329B13yOlxadwFAyPYTjaASrYy/PPVxmbqdRsvNsBUdnbUh0pWaClbF8Hfi5RE
FD1XEfMr3w960GuxW7Gn69b1LweOf0iFEsHZbTYYeohcRgzM5LU/FqodmzO7GTDbCuPb9szXJf2m
r7MYJYL3k7HIsi7EPp1X3xg9F+a+qXVXjb9fF0ymPIEByJyESsED9boWuXN8aNRPZSjbPLk5XTM3
gQWaRK8KtJgCzTxpp+6IOXt+7SczhiAaO3JI9rIdYPP6/5uZqdg5LR3qcMZ8OGycEWJMdZWdY6IE
fR5/oMVyqnSyT0sqycCSKPJXjcbKyrMSp2BjAjuQLvZo3bix/cFCWer15ZL40q+T1wqlAv/kE/cl
RrVbZIcGtCISU5cJInDDhIYpqVZCkLT9moW7sR3dVnYRl2EIlFATVmP6LMRY2o9zVbjN/LlBBvJ1
XclA+OcrXc0FVVpUGsFlu8eke8rtxC0Hya6znX1MHVu1dfxDxIr73Jj70ULnA3/Y8QHy70svPCoY
5ejBEPzUL24xgOc8vGqI/ApV8Fpm5nZYW1gjVfk8djvTypDI+jHWO2/ETI7ratwOpq3ABO9VG7KA
JCBi48+B4TX3yhMvqSsNl9VuvG931jfil8SP/fBxzCWL+C8H798KFuOf3cLwkJggzzqsa3M39iXa
o+SIT9ZO5PhpY77UqfU8qUPi9VWB8bqFWUuqQ7Z97vILhKM/rnwNI7xeo7X0fZrhuaKaJWa0baoX
CGHXZxQVLhY/WmhzoDuf4nBvydrmyiAEt25Tak1xAT3m5HaubsLiXpqEKoMQvLpZ8jyueVNRjcx7
NFpDk6PuKY1SyXpss/tFWfxnrPza6UZLtTlMXH7vjdpdulPMjkudeanyntmfrpu/TChh46fFUDVR
j6VpiOVppXpOcsPTDXJ4G4yw3dN+ahTYAO6Xi5fUL6j3rV/VFPjix5ZAGgXy+YYkgh/r5ug1bXKm
i6x///ah5bI0AlXMfbJUVIMU5VT4OGCehqr09KW5RW+D4E0KE2OgTRXqKKOCNEU+HXRaBE0+f2qV
0P/PMNRwiO0g35kSRxzsEMdo598XWYcmrJjMYk87c7pNddk9bMPI/kARPAcTCpHzagEliZA5iFFK
KdvNxfG6KBs89geI4DdlnEVlZCJ8kbFzmd/P4/P175cJIXiKWg1pgtrADsmcD5n1oJR3iSE5FG+4
/h8iCF5SJmFHkwoQ4zA2bh+NH0HMp4zp/jBRt8rqe40s+7eJJbhNYulzhKaYsAATsypjF11dXFvW
ZpH/cOGE/IdgguNYmtMWFYNgfYFxRqNyxlp9Q0nOLjcQXLBlpdFbceI1npimygpVaWoKoYxb9oUP
Dexewl3rax+XAN0sXNnDzgYv/AEnbKFlrCV51gAu7G6aUvWmnLlGcRsWsnm9W6HHP5CEnVTN1V4Z
Bihy2LFD4ed789FJ3QlN/QvU/deV9ybjEJNVGQqJTNuAYDZ5IAzjlZ9GWY6jTHcCN8zqXOQLA0Sf
/1iifU0ir3NQzyl5Z5Z4ry6wA24VRtsZUFyCkoia/ejU2e9y9jY61QWOYHUyYQoBhEnsL1a7m/LZ
LVIJhsSXdIEk2FgbBYp6wEPDvB+Xo7l8Lat6pze7pJIcRbahDF1XNQubg1g3nDRtbXV4AkHvbIyd
Mh13mo9Nec6cwEgeXmNpFyjBsFk0s5Dkdeen7LZOmF+w4+D8eBuGcEbs1TyhRgVx1PGlT4PFajEq
6ft1jH+hnosggj2TceiXfIYgTeYN/uQbXv15OBhoCo+Gldj6pBMLtx3oAihYdqTiMaLvSux7XY0p
wy4qbj29ejfh4ei6aNsudAESjLsxW4M1NtQ3NcexrPetue8SIrFuqf4E8+71BoNrE+iv/KnveNZ/
7hnfDcRSll/j42WxFJlQwvY3OiQxagPaS3PzlOrKk46qnL6Wxoi4/f69A1IMA9B0PspS2AHjUhnT
dGzADDfZsTvWezwjzpWbHi2EiEriyuTiZibimQQPlLpGbIuIlWxDX5S1SsESmLcQNAOKv0IisYfN
pVpjCLozktmJFh0Y1m0f8Ff63KNBEnkoOfJ5t/NGVk+ztVh4X7Z0R8XbG4r0/rwaWYWuof04bMOq
vrfKN2M46cr+upFvpfbSNYZg5ZaZ9aEVA4N8hqX7RrC4EOuA5LSAPCGIowfzIZXlqG+v1kUwwehZ
QTXmlBy0eabLrdH996e2P4QSVgqTHpWkjPD9eoNiwAOJMD7ncF1xsrURDLxvrY71XG/h+Lmtzin9
ECr/PQZJTVXFX1VH0rGYZYBErrQYhqb1K+1GY6nLWt9qJUfwrUj4HyDCRkSsPO2brG399Ofs4Yy1
Kz3HG+GpN6Nv7eZD5rGXV2gOATZbJxTdMcQYWzfWetP0NYZb2fcGmK7IsC1FEmfdtLAViGABbBkT
BU+HrZ8MXqzf5cvjdSG4hf7FN6vvF5Z/SurJiScMER3MoE0Zwvqfo+TFbpGlnB2vQ21teOYFSgyZ
hZTlhqVBlDE+WkswZ9Euz25bImObbX5bAQnHeqOx0eWyBVDx0XQtdE0uPST5B9r9FHRetX9FFhos
77cdiG0uq2l0rCyDeacYbo5GdUtt+cVrwsZ/oAiHIDLlqVMsWKgkuS+G3m0jF7NGJPeGzXvKWhZu
jqsgFq1pGBodVGd9Dj////hGpC10nrnn7Z8xqOu6SWySz0p1wsbQoZQ2azUIVRfvaHGcza9WJyGG
TatDfr9DHAyUdcQsUtJauCq3WJ2huo2sveF8b7JDLWuJsSnICkVgn2hSa42ZQFn0ak+y3k2HyA/p
++vq2iSDFYpgA3afKhmjQDFwUa1gBJosR3RTDt12UKWL8wexhAUpiDZpVowFsdtHZiNz6ZumyV55
N6VYYQg7daKmIzaDEu6ZeXiQ4nk4PFG0712rCehexUYderLcWxmosFOX0+CMCirlfN3AO3yJrNtY
YmjbtLOSS6DqISzSaYkAYXw27zntTAflWetdDKdHu/Yw0CTb6qZlr/AE6lajsVtQe9EisJWdR1xb
5q4I8ireD2Nw3e4kViEGNTtkSswjBdJSknOIpqzOXPiKLiNSiUBic9FZy8ucGFAgMT7OZdAlaDIb
7iJp21wZjuCsmPtBZ9TZtn6v7ZNxRgHqk5rg7VUa9ZEYnZjBiQBtiRES3OhqnzejKr3cwzhMfUC9
GWab+cpx0t1ZsqPLQPnnKwqv0Z8kaU2AqssdLd5Fr0hrQxrGb4oQ243OCfbWtuDaK+4WBJ/nd7Ut
2Ra2t6EVhkARToQVGhkwxtOy42l6itedkBrv8dF2vWzT47T51xkII7MoblzoTi9m0HQsMlq7y1u/
+ab3bgU+woOdp35GvweCzMD4NY1xKB+H8Q+gYIDllHZtOwJwYZWHHF+3QP/FPjpXVOK4m7awAhI2
jLFB0bqBMmq/Q9kpnqJQOiFRngxBsLYlJUnWpFx32eBOZeM5suD6preuZBC2JIaOrKXWgXwy50u1
IDAH8tb19+bc+q9guRWQYHTJkrXZ0HBRnA9RpLnqjymS7RF8Za+ZmrANqUmLq1AEjDgPjFMeJL7t
Z40bPQ+onpSnoMpWR9iSbIq5tdUI3VUYjZ1lP9BB67rOZADCHsSQO07jCvI441mdUjdpPl8H2Nx6
DAethnGa1VWxdKFzSoa5eTiQ6Jrf6+8wmL2StVncluE3hLi7tWG7RMoACKO/0dTnqngNIV9EELc1
irKyejRxpo4wCnvRUcGatRI/37zFrSAEQslMPcXBjYuA+XUTyrPrs76gpfXeorvr67HtjRdlCYzS
m7NVWfwaYoZo1rDcR2Oz021Pq/bXcSTrLjbPppmORCoEshHwiNxueLacL0b9dB1DJovALCAVO1b5
PdG0UleJ/ETR0JHtQFrNvQ4kszCBWZx6aGOGTp4+paGbLp3XZpKz4FavXWqalkptiq3ZIYIsdpwl
eRHB08mJR/Tso0oCpIP/el4yX9Hc/g8wQZ5xcmjYTAAzm9rNwWCYHT0YEqVtWsBKIoEqjXbGMJ0B
1MKW28Lw+vhzmr6GvVYQAj1aRRT2ig45rDxytRYtLp3n6ysvE0LgxyE2tKY3gUCdUzt5DnmvysrX
t+8dFynEtMK6bKNZVTkHYxrwT+Ok+8nO9ivT1R/ovvSrvaxT7PbxbIUoBljUyJmzAvasPfSBuUOZ
l0c982H2c2RbydqbSFT468eszrPGEI1Rxq+Ldci8YvC6qvGWV+1jK4kEWhuLsNEWBToccFCyo8+6
ubtuCL8C93/t/CsEzhFrMaiWYJ4pLGGGzrpjfFJcu/J41qkSzPfhU1X8KiNj/iQ5c2ySzwpYYIYm
yvTR0iFaWtSH2PwUzoaEfGQIAh1E+jTFWgHRpvBWIz9nWV44///XVCcwgTPnVJ1sfH9dfI+m70X2
M+7PVn6QrBDfJK/BCGyAZuWtjh5PWCGyL4683bJ6l7Ig+sKzgTNP1hNCZtcCNVQTmvyhE1/r5+x2
6b+jhmaULYwE4q8+f5qB4xnOz35fv1tQhzY8MDWT0LSMDMToPtIAytBMsDrkf2SQ7tETtgtUtN12
fFl/LJlIfBFXboRXumoKZ6BV4zkLj0P+g8mmtG4epi4OI+ZW1Q4rkjwERGJ9ZdS1MUmqKZ675WRi
PrDE5jivXLE5sUV9OJdW03LuDj+kSNkHd5d7NDqqd8md7hG32pcv1xFl+uOfr/RnmWMb6RmszkIH
4vYTc9xe1gNO4q6aQAddodKs7DlE81XTX2j8sph+/4q0wfUZRBNIoS+acVT48UBTTzZ7rlTJ05vs
RCU2AWwUe1a6EmawqIgJYFP10TLP4X2CglfNH/lDGoEM6rLGw8gCsLb/UpWTa0VBGEkCr5y/RFtD
3x6KeLuD8IMmLH3fzElbxgQC4RRaRaWr60fFOLfKjKnX96Uss3drV1jDCWbgZHaBWDLgSrs9UQQ4
alq+4vy2hhBsINbLtrAaQMzpoXPeofHVdWfZfFReAwhbQlv3kVWrKg66mG17v+y647jPb1Ez6pmZ
b2O8DuK6XixxUZniBFtIqqFWtApSKe2Bac/kNZ6zEkpMstMSp4nGAt/fKSdCdmmyu661Lf+3VMN0
MPnX1FTxxWUI7dFhCYpRexQKa0zz8+WOTM8ogJIs/xaXrYGEvcDJu9pRNMSB0MjNNaoPmpm6mvP+
ujQyEOFkGGqMtFkPaZroUdOedOWdLstx42b6l2OuFMYNYsXJDXpDtZUNOcy4+dB2lad2zVcrbW5T
1UKX1kVyIJRJJPDAWC1obxpDIiXOJjeciZsZVulFqYxCNw15JZfAAF2YT4g5AihMzmaOFr2SE5vs
+wX3x1TzOkK/I2wB7bjvGdkjCdd/2+oLBDAltpOiaQ+Cj+FRxdlJrb8MyvE6hsxfBH+ndaI7UQsM
rexuklzxUzr/LA3Hm8pXNJimK48RQ10EXUaUhkyIqqDbd+/cJBa6waJqS3+bSGLIi3UYVDHNEMku
ZtfQVJcgL7qsjuR1j/1rkQQSIFaFLCmuvf+vdErQSkc7Igkx0AM05XBlSR8SmxOfdKpa76K2gc2V
1DpMegO3Kd7Gn2LoS7fyXJsjSNTZ01NskwN6XAfaXJybme2vm97mIcfSVORdaMgTtR3BhcY4Mitk
kSN2oAf2nu545CAJ8QrL4way2Y6bkYo1muBNqkHjmBhAM5sgu7H3/GUH85Lm792pvqkeO2mO5eZq
rcQTXCvTqG4lCLf6ffW8ZLFLOkmx/abv4lZICVAwBVyIhFQOZvQSDmAOZ9oeWyf18RoWds/X12mT
slcwgpFbrGk1p8Zh1ybvHfJu0Uyvk4WpZRjCRqeN/5jC4pzsL9l031iS/XpzNVZS8M9X+xyyn81O
R8KHr4aT34ROQPtcArG5la4ghL1NmS2jjPnLWoyp5WbkR/ZxsE5j9XmKJ8ndTaYvbhoraZYUAZ1f
L19W9qNuXWfBU24v2ao3NUZ12JVDiGGI2aBJtegtpriAbZYgiu5HKsneln2/4JCNU9g6IxUO0I21
x2Oht4STZCvYVNNKBMEFMZvUwIsXRNDaGyu+m5GYOUggJFKIYY44b1DRZ0AKs052dUXOeaJIMuol
UohBDoyUwn0mhxRt+JLlxxohSFk6x2YgxbpoSpxlgLHoQ0k5xrQL97yxaqugQsT+NYPGepw+vYJS
VmiCu49mZ9OIZ/os9UPT/+iXu6J+xdvdWiDB382w6SgLAWGFgTLd5N3JkkW4ZEsv+Htu2k45cQeh
8Zem/UrLN6674OSKmURtzkVY2N6qC3RwDuzhNeS+WglhD07sylyKCjJ02QcDu0dTYv6aLLdGZsCC
p2cDNpCUAcTubrLxmWU3JJbEF2QQgqebppZbS8+Xu6Ouo6hu2QelrGvP9oI7NtWRqYGcYsFsm1nX
lJy/PzbE2I35fDNi4OhrPOMCIZgtM5k5GDz+h0JeWjRupbwbpo9vwxDsNkma2sTbNu5g7DFFlzAD
E/FkTQC4vv+6VqKw9h9VCba7TLpuLBVXVXyTVQcjT1yTnc3Y8ublHer3EltWabIdL1lBCqZcRmgJ
lTBAqvcjavLbPXsYztELsqJLpGHzGVPK91HWKZbLcU1OwbSTUZ9CNedyMgVnZcuzlCXAMAFXzQb/
+rJtlf2jFOSiU8HG06pKQqYCqzQ/Kv1Jmb4p9slMHc9Iat7eZSw+za+K11wwxbzprhz+9/zRTOds
eVwGid9K9CfGa+rJLKnK8x9IfNSHXVgWbslukuJVVPpbdWKaNDFJPxMLJq9GH4zxk1Oii5zyKFkf
CT1YAj3ozkgUjftV5SBoW+3yffa1Y272c9yNv97Cp0/Ft+uYMvUJdEEp+sb+esdh+Y+wvlv0xYUV
jK31mvPmygwEyiDlko4Jz+Whw3Rq8z6gTXyIDHN/XZxtFr8sk8AaIRtRRTPCGjp6rKx9Upzj6vA2
CIElmBYqqlZikQz6xBJviV7KcXcdQmYHAidkKJuZ1ZRLEc0+UZbDSKlkm5CRnZiaZJOmbXUHC1J8
NB6qY78vve6sPk4P0+xZvJRq18snem+fEh2i2iq1HEsTq04iBO5CWo38lMgO5SnyB9dwebcn7eBI
G+xu2vYKTFAjNYuinhaAsfYxtj45X0jNPCIzuc3FWqEIpFoUFWGVDhSKu5trzMV7Re8kZi3BEEnU
MufEaAZEvrRSOeHOc1ZMu5B4qERbIpH2pdoZcwY5qhRtnarcV/XC6zSCwZj2a8j0ojKRTDOqICiJ
Q50fOYeov2NIVXXUWiKPTGcCmdZTM5hmCZ0l1fSlKLrnaMn86366yTYrOfhPWF2i42GIG51b86B0
bkW+1MptJgtDy5ZFIM6yqZFEqAIj0lvDM4j1GbMYvhF12UV0eU1FIDp7UQdxVs0yxAKKxlTCJpkQ
gGB0+DhU2XvbkEFs6YyqyIbUTdsybLG4P+sGog4KjvJa96VNX2IkdZbxK9aFaio6R5m6oZoityVT
2luMv+FO850z7jAq141jCUdvluytQMRodBgvsebwmgzjlqL4A+mwLLB8hQS1331hXuXZuSvLhtlU
3kWwvyLT1VLExAJp62a1z2rbH8YvY//zulVvWRzVVQPtSZGThyvwn1ZdWrMaDqWDo44++ZOCZ4O5
DXIMJ9VCyQvlpjgrJMF/cnU2kSZvQ5zifknet+F9JouuyCD45ysX7YhdRmhliONhFkTTzdTdqI5s
xj3/meIRHtcUzDg0CG4lRNgBUr1tHd0Extgyvy7RUzQyg+trsi3GbwgxS25mUzUgJx9k1iR3Y+fc
2AX5EJf0+DYYISDcFLGNp1tIko4WxjFNPyM7fdBJIdtrtp0HEUFN1fGkjwLUP5elcZo2JRgX6isH
PoYne2IflrvwQDA8AK1SXpJ9K1ukzaMHNWzT0XUMozd/hfdXlkC0vImbDsY27PRdgUyV6Cs5Tp7q
8R4mOX3F7rNGE0xbX+o86yOgJUj6HuuPtizPZ9PoVuIIhh2FE865PQCcar6pQ2Ofz/9H2nUtya3r
2i9SlaisV8UOk53GflE5bSrn/PV30buOW8ORm3eP31w1Za0GCIIgCCyICn/ZIryy6w0EcxQbja0z
Xj+73MDRo3Voe6aBPJ67Kff16p88FbiCXaezweIMousnU2mZKyjm0jEavLthkFWEY9WeBZwsu4rT
dRxuiqnoCs+JMJro2a17AqcznS2iOwUKT6/vot2XIhTE/A+Cn1Xdg3aKRB0gzCgwwgQz7Qqw86C7
1h2+S2GPGZJvIV7YInIbN1mKmPYjEJP0RyMHqSiTuGsKG4mUl6ZA6qE0QAOEzdOHTe5bxTdSHKf1
rsd4m+vKEyFxp89cp/XUqzJSfUb1oYq1kEqmV87682B3wVL1AjiBNejcPtWnmWhRqiJFaoSFdGpE
Gb9dx71RHLdNqaV0WmxDcYr9Cb3Pqf7ci2YaiiC4bdrJbVPFJiAi8hjVH4z+hAl01xdld3dupOB2
Z00R6ZQ9W5ROcaM+c9R2cAmG2aSicFckDHdnI4YkN1arQF8EJV7DQ4bcIpX+ctG5A7sm+qh0FRa9
r49jhBAxfIu6LNwMFLBroK3h5W7Ri7EdB1CgeAvSRNZ4S2PLkRpHL77+HQ6nrBTOWdImKKtW/tHq
m04xHH1231SIi1mZv8Xh1GUrRQ6yYYgDCp6u+Bqj609UDLN/Ol8w+FcwO04KW82BMZ2sUPHJwXaH
oDhSt3Ux8kWw/vvm/Fsg/j2M9mRU5AFgVPlctB+QF3UQUpFEYAa7tmzgpmMqCt5AeeIYomLydosp
KHi1eBr7s56/qzPBsblHlQt6nwsGt/mHocjgY4CRobfwCKKV8T4PxsP8NIL1YMVs9I+VJzvi3Mqu
39zgciZuatJSY+AYtlA1nKJKPubp9O66dbNPvAo/NhCcdfdgaMtbwkRbD/Z8046frOm9QqhDqIin
RLRSnIUbrb6QfEVdjKyNDngWirh0BlHiUKAyfqLG1CWIg02A4DH2uKjrfQaCpOsq283wb8yBn0I6
jtE0I2EI94lRNaoXHbugOipO7YpuCoLF4cdoqJKK2NMAUIMON3k+0vj7Yt9Lumdnb6rR3wqlvnSn
GAkwab0CrAVPFYYtIayyA7SiBp2Z+VJSu4Wc3a4E/Lu5dJhpjSSMqLt2t9Ro+xu4OAETqOJUbvAb
5HAN7GA95GczVN3Up56oQUlgjDb7+ybsrvJenfoKdj9V51ZH/HM7qYfrdrLrAC9by+a8hmH1dOlm
SBNL0YM8KKMnT+SMa9PkysIuMpHdc66irqVhkm3IU9gYJ/RTUUV3LZHCOEdhDemgdazINRqNL2oV
eeqY+Bg7FVxXmgiGcxKzkRc1eBxxZ60+N+NB7b7F+hsqZn5bmSLL8sulnzA6vVPYxaFubpvxXSSq
bNw/Zv+38ADg7gla18SFtUIGNgJMvSEHXPO/oFsD1YZi1pKrCgMYd2norGJolQFgalI6qhWM1eIs
ohq2q9YFEM45lN2MBCnbLU3+Tp3vG1GseHWr4PvcxlfARDmrNYyrNA41PVsoBY0ycQAkEoPb9AWq
5lW7AoxNkAIBT2TeinhQrrpsSMJtegK2ldVm52mZfJmto9xqrjGeFzAjr5lovqpIa9yep1mTjAm7
L1LllHaf2L/AEFFEmX99T14/8CAUt/flso+jngklnxLQ5Ul+hiGUqh+fROWfIu1xu3+Su3nRCBYo
SzCaHj4M+7PQ/+nAZyWqcxbtUj7bp2VDStMMWEpWhKaV+YzTt7ILV+oHZxzSJ6OdHymV/NUqdafr
9WNupgLNClbw14G4OYVUU8OwFLZuTdp7Nv2sYarN2n23c9EwAoFifyljC5QVswFCTPi8+VNZ2thd
h668kecJ9R4/r1uLYJPxKUDdTDW7RNO8N2XaQaJWEOm54Gqxn9m8eNhff9+Io9uRPPQMo/YWVy48
M2jCNnVJWN3MX6UwR7KxE6mQGfkfI2VcNTjnUScLCjBl2AttTSdWDafowJxzl9lrSMrQ6v/ulPp1
J9mIuGJMRqKxPZfUP6bi62wKvs9+7jVxOOdRlIXeqAu+P6uxY84fowK97aKM1vWIDkrjPMdoExTB
Z1goDLM95oH1UJ/JI2PMWQ6liClOtJk452HWeEIZWEdBRTU3a/MHScdgjzb3R8k4/pWN8xfpnNAS
7dIQy27fSZZrdoJ6G8Ee4u/OpZF1thxBlHhEjz54u4SUACIELmzoLcO0kgLLH8mhTE9LIvBsf3Cv
uolHLhsvNnwV3tBrqZHJSJto4b8vAfoTWMHW0A7ZU0AsGgX4B5dwwWMCb/aLtNB8MpFx8uIbVvbQ
hajsxnvxp/mxOCpefJolZ/x83Qr2t9AFkvMIk26SNNdgBUnka0o4dSheFXi6/WW6QHDhhFUjkV4V
kKqQD317NiRBamN/z1y+z3mBbK4lvS7xfaPJHMOo3VWuXB3MavMgamQWQXGuIF50Oa51aGtViJvV
gVym3jC6VFSwvv8wYFxk4vyA3FbJkDCZzNiZgxr9mHFgu8p76YMSVIHkiVLD+2sEMkSbYNPgte2l
5cnFCnKNCM+GklxTJ23GM1Xt4Lqp7WJg/oim48kYnGCcTFLUy3GX4SkP/V8kfWdp4fXv729Xy7YU
sD7j8woHEEma1rcl7b0FqUHQ0IWmS4/VsXfRZeyKWuZ2TcFWGfO8pWEwLWd1nT6Zkl7FIBRWC7dN
gyHCfDhym46Ht0i1AeJsjqC+a9RSAClIKNBz5o+HkTqtj+AS4wgcUQX17irZBoqubN3Cqz7nEKI+
XSoTw+88HTOKQHWV1x+uCyQCYIrdOrl2MuYhx6gDK3sXGX6zvsXMNgJwC2PSeI2R78H3rbti+KzH
gmdB9v/5oMPChVhVsCjsHZ/7/YmuEpXRijdIARrpWU4qp89OloXUsPAtek9ZWzD2942ySGMMkZ2z
mQD3mObL6DpY61qCnjx0TLDLuOW/pfVvC8kZQGvaydQnoJxvu0PUnirRIE+R/rj172hSzDqjtO9o
7MYEbNKlH9cfdPm9Nn+/bmrsp15bKs4UbGWph8nGUsXRe90q/GI5p4soW7vnCLb64vanybhHNKav
CQ9Rde0Zth2Q5NBZothw179tkTj/phPaVKoMpH87Z4qQmiC/mv0xXA7Jp1ZIMM3ipyvq07gkk55W
mZIxkv70SA95ED2MjnxMjjM4/JaDsQpS0oLF0rgjCCEYsesRaLbmW9WHND+UqqCNcfdY3WhQ4yLG
BVxrESoW/9Vg6cXBhOrsO1zzUDRdhuvn/vNfGaDG+YpsbqKhp9i+ivGsST8GI3Gk4fE6hsD+NM5F
NGOSwKiht8j+VNvHLp/x8BompoiGYPcetFUe5xjswhqNOIX5mb37b1NrEiKrIAd4ODoI5x4KPJ/G
uYk5TvNixDO+V7WOEUpO7OrfLM/+On2P7gnSNtUnEeeOCJHzFnmCYnYlByLNDiR9nERjN0Xf5xzF
atpKqZYwBlAKSsUhEU3EFm0gzj0sPTFrw8bvT5e7ih616n0lCrVFLogvWMmyqNYWvPB7I3EYjQ89
abWjd+BBYuxRw1lEBb57JbJw9cIYe9nAcct5hYg0CEZBJOvRf1itz6kOqF9/opJDj8b9rwnmDyIq
jP11ukByTgLv1yXIpBIEENMHI/qiiwKgPyjxAsB5BQmvQxHSSxh3QZwWRW3zwfJQ3P79X97+txDL
bTXIxN2EEMbc6JQkQFOy1e0yXJYVZzL8605IKBPnHBq7q0geI2zsfHR1HhI/8uYnNazvlIN5VN+/
CQ1jxjULHgkdAi9laiNFLxUZflwLF58pcDWd72yecXqya6d5Swhuyb/h+AreZl5yNRkA10g3ieka
3V2fPIEd0Ckar4q/m+m5z6iz/sRIG8Gh+Aene4Hm7D9L2hp04dBr23h4tvdyL/LqxVsCI2gR/F3X
674HuYBxlp9MSlwuK+TsyHtQ8wQ08Vsz9q6D7G+vCwhn/YWmoxRhwI6Wy8QZJMOZ4x/XEURisF+w
sXiQ4HelqkIMO/aX+KHCjCtDcOiKINjfNxDGKs2qNcEPFqp9qNIs6NA+1JuSQFf7sfJFV9whyFhb
SZZCklEewkRNwzTOb5vS8jXU1q2NqLrhD/HRBY87AgeaEFupgIdoFo2NuVe5oNjEZUMKW0xZJ4L8
7X7ocoHjTkRDkhQKjiaYQv/Bys/ZkoJW4lveilonRSbHuQsikzLVWdjXGU5rvq/y5+sGJ5DD4gJl
21jaxbLw/WFKTwpJPUJ6f1a7h3yZBBYhcgj80DszwqxSumL7aMVPQwnk+Rs1vG58JHbjZMYXqbij
9T15WyD7e6UszjNkJTFyu4eExtcZSQHysxhEL4ECW7c4vyDHLeg/KIxh6BU3s5FXe29X303juV0F
y7Xb0rbx5xbnILKsGfWkBxQzcwKfOjsOhgZ6M04QxuZoC6oiBd6Cr+8CxX8y9hac+ELe16hIUX5Q
6+8cksV5Cn3s+sFusUCtitLe3JHNk15+uG7mIvdgce4BFHRN2XUASW/WgL1XFa7yYw0nj/jywXiy
RecuW/LXF9CL1XH+AZ3j/WQ3WKf1HjOTMSeV+trR8DAvA3cO8bwCoV1wfqKSk7GR2QzdPsi+6gE5
SBjuR566wMe464cqKEP7LR1IG1Pka70U2mVgqgWkWh0a+byyOecC0/hDbPZbjXytl52Z40onYKCA
nSVGUw+j49vCKW7iQ/GuO8tvu2ZfADlvUaWpJI8sXmLBICmd8bA+se5N3f2VvX4YRHkywQazOd8h
TcZY5QZziuUZOTNn6F1SC2g+RJ7X5rxGnq99udgAUZ3RU9zYXc/1gdUQJIGohuAP156LBrn4IrGl
UulTeAzji4k7gnoo3GZy0eJthsP7zCtd9SjM94iUyLkQausmHRtgqsrPPp0cqc2c6W0puYtgnAvR
ExQIpyZMY5DDYXbbvnMSXfTMLTjvbc5vFHO8SAmbr6zrxMtynJLCah+RsjhXUfeVGmUTIBRJ/5LM
CyaUk9SpDFES7joOLjsvA810pnEZ98DJBtOJTFCm4uYhYrBhP/bPfvbVZBgMVkojPYJl58fkkJxo
uAQstyyyapEsnFuIJDxityy61LRgxohRK2xq//oRdT2IwLWXU1e84Nk5x4mh60/TeEgIcfLSG8zH
TsQwfN3GLL7cK1f/F5pLxhoWdDxpqYitXaQv9vfNJSOBKCCBxtqn0m1anwbpVp3D6/oSScHt+aHo
0m6MsCQ9DTv1LjMEnOm7kTEBp5ds6RiLyk+DtlJZp3mCN78i/0eN/TIjrpGC/VG043dVtcHhdvxQ
LXBfcYRyxaWvnmlv6ImzICa677VmfnddZ/tYqmUalmJibim3LJOeWHFj4pmRNLqzUFeNbbcWDYTZ
j0XIBYVbGY0sOU1lCZScz/Rje6O4nUtP9XlIHfW2u5Exg2A5iO5j+wHeBpTzzqSRpGqIAKp96Xzj
xLgeUML4gzx2x/yUh6IAb9f6NnDcqmFMiNn17GmzGNHB9aEUMfGJVopz0mVixDGZYBVqZX/Imq+Z
NAQmqQR7SIDCF+FZ+YL+coaikOWMWXVHbTkPb2Gdsi6q+hWcbHxBji750u6wMgvaHiUDjMPm1zIW
kf3th4obGM5FG9Ykx+P06wkdZb/ofQXHFb0xQyuow+ybaFrhfpizgePcddu2mlUwe5tOyomey6Bw
RzBNuyzhgCpadzroogNVZOO/ftNGk8Sc84lKWC7jdg2auw4zvBHmO23u6OghkrzBue4udg/XjYyc
u+h6Yg9Lz/ZUiK6oMAvVkN0yu8N1GLZXXp3hGxjOXzTzqJAux8rVdYvZxvlpbRPXQDxiaKCLKuIw
XcnHv4PkvAXCuFTWFGgSRNhha6POoom8Brn5ZkEb6yQ5XZIKpBR4DL4Wr2/VJU5UKLPAa3h8L6/f
rou0f1799rqE9xgTwhMtx/czajjNdLDod3u9lxuBy2CaubJYChfVaW1eWaUGGLM9ZX1AzMVpMOwF
zPUuqURno2hT88U9erYaY0lhGuu/9BPzQXu/3M8YWV8F6a3oKUCwRDy/Y92m1tKwPU2WYJlOVBOY
wG4l98YV8oMrilpSVsUEQB+dTNlbhqOlBkMSFvlBlf25TZwxEeXhRUKxv2+cholhWRieBky7fMyp
gixi4123PJFf4ucWrOipmSQbEMtjdMvmqhbh8pD+M4DzqA27g6gMQ3Bq8eMrGmMd62mAURjGs4HB
YAVIpIfgukwirXEOorSGxp4GiNSVICs9T6ICzf3diupMBXcWzJnkjo8Rw3j0JUd0aevfo/gwG48V
4j5VSPi3r6sLDrf6kjFoRp6C7SJOfGI85jMCFoEvFUFwpwQ1JdlcCGgNdCVxUvNJMxZn6o/X10ME
wvS5sWKM1l5iskCOtUU5YSsFGWlvaioqjRPBcMuetBPtlhwwoPu9TTO0pXXyx1ZSBNKIVp+diBtp
JE2inUYBg6SPlT9J2DPryRDREu4e34oMig7E+hpGCb1EIWudN3aNhVFCelAP/x7frZDCe/dE2MBw
gVczVlJMbJgymM8eujX5XvVWQNYqdjK5QAZtEL2J7C7SBpDbO6sVy4aGZ1t09sm3mSL5RbUeO1XE
4vTaBVgWllnHxD6Cx1qDs4XKxmS4Ka0Gb9TQeCO3NxgU7F63ahEEZwfWQNZ47EvMnx7SsKGWZ9RV
cB3itbJeSsGFBakZp2vcFoMnR5MzrJEbL4qnpP/9afQFDP/OnFZmZTc1lFXbmjuDpqUbuvC6JDvH
zEsMzp7Vui2mXoK2dGQxk0M2O7Fn+/RII4dNarb8RESXKlgfkzPtaIoIwXv94CntxzF/V4nqindF
UghyY7oBIi+Lp1WK7Elr1yUZPPWeNXdh1ByeJVp/8lY2m+tYCerN9+RR0OIKf6CrCsiUXnqEOS21
0pbiwZvi+SHRpdu5FHUy79mbLrOSNw00Ua8aDzDJrtToaIyeTn7WIDlov0Wy4Fqyq7UtBhNz4z7L
fB2TvgHG3C6uoi2HpYu8tD9MqeRo0eIkEWzQ8shwO6rdabEcGdyv143xtQe3rO1P4DTZLvG0WMjd
e5WR945Ju0+ath7kQnsydVEl0b5KDUMxNXmnwr3MS5nS0cJM8vUwKODYMJyIfL0ujwiDs/R6knJS
aeboZfXdkJ5n+XYSTkBlfvnl1YHp7CIH77dl2sl6AQyKZ9I6eSqtkwziYbzbu3hXbPQjqsW9dtIc
TdacSnHb/15v+PIHcHYDssy5a2X8AAWjd6UDkU9G5DSiYYgiVXKmYWH0ekMXLFfcluc5kRwjKm7b
Xng3EqmTC4ksjVRqyZZsfo7wNJY8msgBfJk81S08+VPuKqIy1519ZysKglW0KGC4L1o8Xu67BAmP
Jl7HBQEFCQy3CZNQvc2d1VVYGaUr4tt/vcdewnGn49i1/apYgBuR/DIi06PxclN176NeNN9p54Hs
JRR3Smpx3NWYUQSowAoNNw/kz+MJbh9yjanAdby2jxdYfMlFa6tGM1nAwlROB2wPlQ0FitgP9tfK
wJmimMhfo67/5VpJRAY1Cx0Wj7zDyzoeoONAfujw+nZbHSskYM3Bv+5Bdu7qkGuDyO2uFf0XhZVi
uRoMqlH8PMjC+WkK2B0wcrNP19F2lbgB4zZZMWIEU2xBvH4lbv59SVIX3XTXMdgPfumvXgrEbbA0
T0a50nuosPUM8144NXVXBssAa46hWCoGsb1conLVW2meO5TE6bVjKjcRDGESFUbtbqINCOfYpZ5O
lTVDiAHjRe3EaZTJNb+S/z5wGrrawHDmVti9nWNO84LWmH8odWhaOensXl8PkSicgY29nGtNAYys
rz21DcHZFJrZA9UEz+XMjb1a940snG1Jiq5PiQKVrRFo442zNo3uiArURTsoQm+wa2SY1m7KumnI
r9iiSSbRITfbxevkZ1xptdQWuJt9T7BB4NxoW+LtoLSAkB7jB9nX2NySz4ZD3N41Pkno4b6+Svu+
dIPH+dK8HdImqZoFg+HVIC0WF/PsDkmjfGgt46BEymd1XX302KPs1Joe2lk0YUigUYPLUJK5MBVt
grxS+1zRJ+GO2kn9w9YvAvIs0pkeD8WqAWBtvF8juVDYqj71pzx30GDiZB71dIFSd01/A8nt4ipd
TGRyoNOoOEfa3aKmDtXvaSu4H4hshWfnNySzjzASEC5p9nO0bCW+xAr+tXcjpgXHJ+1JWJa/u9k2
krHV3MTyyVqNxKJApLmD+o0E3RKN2x963YlztAoSxBbxyfTOmFR53U53ve8GmNvla9SltFmxijLy
5TaoxpX1YRgEChVJxx0hWoFWRb1ke2H4OpY3k3KOG+qj+jW2n66Ls2/1BuJrXWMHCifOEFV6K4+o
5mjiU6Z4dvImSWwkPXRFRSMY5+D1xUSVhbFinfrcUTOkrqK7klgPiQxEQf/9H8zwAsYZxdSnYM82
5QU3fbBXsBHs9JZ8sb+UTnxoQ/WzKKMsBOS01/ZDDioQAMY3Se6wcDrG05o8oDuEtTbEvqi1YX+5
LhJyhqGCLkGXBgCO9GlePllERPq57zEuAMwyN/sqGxN1XFYAtIPu1eNDJAetHbnNGzjCmTe8AHHH
y5A0pOkmgn0UzsHsTXf0xAYeFMfhpgXRsSQcecA+yB/PqmwgKaeZKMvge6UXq81by4alt934OYuk
Yxprri4/U3u5kTPNWfVE0De75yo2iPw8XrnI5smQl8Urq3t5eFzyoBDNYhZBcLGgMuV1M4yAQBw4
JR8n/SmSP/x3D7GVgjtDYlDxDVkJiIHe1vZDJtxE7ANXFuZVe7FpIkIDBYhXLNhCQxgda9NBKt3F
ZNH7PBQRfe1Z+FYezkkscgxTILCDwpaDvixvlwV5A1U7tb0iqILec+NbKM49GEo5Y7gjJJuKH5r0
EFdHRmyiZa4tGjslQuL8Avih5Sxf4GbBFqqcVWrg+anS8h8x6WPHqqvMkRTMZrxuGSLj43wFGaN8
zVVokkS3i3FDCn8VdSiKIDgvEcvmLJUGg8Ajkd4+2tizlmie1q4b364TF3rKXW0vbcN2UexMLhsv
lHqj01JYoRzoLus5v665XRskCNtRJ6aDgoLT3JTmOokUhWnui6qg2k1zULQ1mJ+vw+ydFuoGhtPe
usbDMIEvyBvQI2YY3/QsvA6wG7RvETjNKUveNBkqt7zJHfzV61xMsjrLQelLXiOIJK7rjPB1oaM9
qjKYiaAzDAXvQLCsS4ufrHfCqZO7Nvdba2iVeXkELt24pkmpLSjatBxF/dQtd/MsqBLcKXazFWRX
DAz6wGPRq3EiWqy3bdcCRL03HpPSTzoHdcHoIfxuLq6ZHRRHdqgnpODa9bUbWM5PFE2hNLiEsPWa
FoeRO+F570vbosoavyEYRbVH+xZoEkVR2Rhi3rfbFLWiY4VFS0nm5p3q6IvgkN03iwsC587R/G0t
tsU8Xyo78eCs6EvUzEMidBL7qrsAMbPZREa5nRk1HkthFo/Nnf2dNYPYrv2liZHuy4JFmKdlZvbq
WCQXPG6pelmd7dQEXnxkcyAq5EwrkD7HoFUVEcvvW/wFinNH6VipWcJ0uJKb2M4cGvXOZL/NV1xQ
OG+UYIxkmahAKVWXHlhmUfcj4ihB4UlCHusd9mdsMIW9jqkY1AISs5fLZSta3aNBHNO6/PGZtcxa
ID44zAf6M7uBU/9YBTSw7uT/3pfBYFXEtXjGwowYziGOSYzGuwQJRlBot/TzwCglv193ursWf4Hg
30wjg0a0qgChRA0o1G/6QfMy/WiKypp2rWKDw2mwotPSRwVwanpnd3drfhK2Ee66hw0EH1u2imGs
GlJmefohmVvk/95f15VIBu76CS4KkqcyAIh9n/Z3k3SSRFTm+9HDRgjOAzXjlBWgzYddPy+/erbi
wPqhOUugBA0aqETLwjbjK7+wgeP8kL3kWR+z5Tc7XJJ09EioqOaUnmNwqItGj4jWh/NBCZgTydoA
a4owZL1LsjucZsH1JRJhcM7HshszbSdgtLGvJHeWLjpq2RpfUxjnd+qoLFQ5gg0oj3hc+xy75f18
0P3VjRyqYnKp6I4uNAjOB+RWbmk2WyHWDGYeqnA0HYwPdFdX9fGCUjtUVHMicAn821BaxUVvLRCx
mOzj0MWO2muhMaNKKNad68u1+16z8XB8O66ajAUmgwDrV738HVhyPJTdDo4W9EitC9m5BDuY78Mt
ljivY7aDc+k00VO0PkTZ2yzE1FQUIGiq/apnwzSnBWQo7BkvCuPnOKjP8yl7nyIPQQPpvSgrux81
41n+f3icRUYUIyNUwvAI3tgKPw5MXzLd2f//3DX2FXgB46wxNSpazzquUM3iE/WgSUFXHq/bxL5L
+g3B0yblbY+2swUQQ5U40/B5qB5rjBdV3FwXPkvshmEX3fHVaUZiLm3N1oqRw6GTOWh7x7phbCxF
UGEio39dtD+Y+0U27ojSu6hW7Bx4iJhBEJD5sac/DYEUFqgkFuUmhGjcedWmS1s0Nc6S+Cjdm+DS
N94PGHCrg03ffBDV6f/BUV1k404uYzVq2mZYN+22vPkVknntofFQ3+MXXuyLdCmwRL6MqEIbZJ8Y
EE6mz0p6Z6j/6OXX68u1f5hcJOIOrBVFjXUywPUiJNSDdknAh5GKikr3ve0FhDuxIrsyraWA2rLu
Bl2jMhg9xtKb029/JwvnJYrIiiLJAoxCQnMIslZk2vsH40UOzjM0sSzTcQaADr4pE+1jHyq3QGOI
4ai5Q58xvkGAKFgdnkvJqqJaLkAW7tnLnWw/abXgLigwMJ2LWCneKzONPWZIml+rB1MPllgQrey6
OlW2UI5kWYrKt8LBb0tVKuMxWW0w1yWIpHDMUbH6bArJv/d35waKs2XNHkmitnhp6vzFZ2UzkQfy
NiSqXYJWVfsofFPeVd8GkLPrpZD7Li8AGBu3bXcnNV9KU2ABu1tnA8HZtNRhUkTK3uLl1HbpdL+Q
n+kwuNZ/r0vDNWyDw5m2Oo3I7rbAqerWVQYPBROu0rnXN6hAX3wbnEq7ou0ZiN08r+apBruPYQns
bffVeCPJr1hik3aYOm3UMw0g6VF/xgRVNG9F75Oj9p3lxwuPBtFbXOhFdb+OqA1gRaK+nHMmVf5e
0oM1fbiuNZFd//r7BkDqwS0V1wBon1HTB5pFcD7LTnlGYfYhP9ko0xCFrLuObiMSd84tY6xLlIXH
vefN3vo+xdDB/Fwd80Py7lHk5AQe4lfmbyNetOhtblhswXIZLFkYwZOqR4yEOmtVkTpFrY8C8URm
yPkJWy0VUjIzzBEBEd0ZGh8M138JwvmGWY/KtWA3dTM6rpCDzF5ChXcL0UJx7oGOY6O1MVAw2/Aw
3Eq+9tAz9hPIBvpxUju5aKCEwCHx7W9jpcxRMwJRUrMw09/1CnJ53dEUjdYUWT3fAJeQZizTHquk
4RaaHJpwTl37Kf44+iAeuJVNR366vs92D1sVdwxU1ynyq1nFZCwjWzMASMmRJud4frz+feZCX12r
N9/nN1UZ6UnB1mo5sTaR9pwc40N6ElHRiWCY9W+30xxh5iFSeZhist6wZtIpYK3Zw+G6NPuR90Yc
bhfh3RvzFBUWeePWvrgsYxgHmUvSQ/kRF7XQPF4H3N+1l+XhNpSZoX2/Zsuj9gdlCmf50CYCT8t2
y7UV4nZT1MgLAhmobrAnP4oXpwVdfFs91eqjXZwtUSJn3/FdJOLO3MS0kEe2AGe3J039HOsnvarc
5Hst5KXZ37S/kfh0R7lWPbYs1ko1jyTAUJSPrPonDkZXutWCoQVhL2NLEk0f+8MevuBy8WWCYb+9
qmDNWEQGjr3QfmoPNaiSGBsUnthENXECG+FzH8Zi1mPKjpJ8KUEQZnsWAZsEJhleN0XBFuN5yNak
XueVwZT1bVE/kf62y89Njgx5jTKQUMiHvZ//uOw1no0M47rzNO1hKVrY33Sdgyk+yCGhYypxxRtN
4Ad5KrLExPQC1YSxpNFXg9z09puiwItRcI5jLQawaLErO6r7XCV6pw9JgMHWf7dEnLcgZqfWSgKN
IQoMurA/6CHx30KHycJmTP/A1UbHsyRn4FMbL9oY4yG8w0jexB+Ln5YoWvnDJrpgKC8d+hLbCJRj
PAPRj0bEqFN96o8OXp3mCazUyv+D5WzfXVwQWdSxOUIKveqKpMK1cFLt3CENCExoHZodrjhy5V9f
qD/E6xcw7licWnOqpozVfOSeEa5e7NYZKCXnx9avjnLisLubKnD0+37igsn+vhFQW9eibg3kqPLW
/DFZmmNNueYoFRU8we/iaISYGqtZ0F61nSnUXPWcvRNat2nvzsqRiDi3d3frBYK/U3WF2U0mgzA1
347O6Sw4dndtQdMMPOujdh5DRV+qKqZWsxYsd7NKq2tKtzJGhQ2aaw5vyilvgLjDF3sVTFYF1iQ+
sniPEYuCO/Bd7vw75VzUord7+G7guMNXRZUHxjwCzsLIHKqGHfmIe0A+YCRxcN3C943gtwb5wzcj
WTMtDMlcyuNCbpuZuBL4p66j7NvBBYXzRGuszZo+AUVKv8jkRmoEXvvXoOlXwZEGFiuD6KZG+GTk
kGtrrWvYp8aXsnIwfjG5A32Hmwbm3fq4PtLRKb+qruz8P56mmYd7BY3KD4Tl4HN+1euoL4umKWqN
yBnMyqGGic6ST+7yf3TQpMiHNLyuyV2L36BxDmlN69SykwaXX6o5MWYAlt/t6FMtC3yDCIbzQUlU
6+gehVCTHLY/7Dy0FFcVzosSqY79iq2n6ycL+UOgtN8X939nB61QRNC7SSAahr1/KdjojvMWE2hE
bGWt4FhvLMwMJockpCDbQFE7a1ybBfXLuzbPWmxVW7PYPJ+Xwi2VUsqVWcJlTOppnuKwmp7/uy1o
6HKH4yMYS8QXRRTE7iWFtSD0OTIuzUmTJTfr31WZAGdPki0Od8bj+VOPTFYkT/pjlkkOio6865Ls
eaEtAnempxMdTWLCqtP+uVHQYn2vCTk2d0OVLQi3daxZX9o0hxjlc/GVVbc1H+it/WHMHSPIAuqt
gnN81ynhWLXQy4fCsFcs7+B2kI18QSTe/DMmDlLynYOR5efeQfr/SNxfVewn2euFt9H9BfsNzNeU
KEVW2wZLayc1DdLOdFJbYBL8AaWhs1vBsYvOQjbagO9+WachXnp70V2JPplG7PbLDD6jQ2ffV/bn
67bxSo3/Ypno0lBkDTU43LbNsq4sLbvX3d5LvnYf1QBMcj44N203d5rBZb2ubZj//O8UM7+AUV1u
GGB/gOVwThANyElhwBP+H2nXtSO3rmy/SIAypVeFVsfpyQ4vgj22lXPW19/F9rlumSM39/Z+MQwM
oOoii8VihbVsVctsqXIxRWe3vAQja/qsEMYHJkGhF2JRabbSlloCYIZSje2UaMPHVkaXLGctWcv4
KQ0XpSxpwABgO/iiLhzwBoU0cS/b9M3bgaMvAV6ZuBGPoEa+4z113rVGshKZUwdm1Y6oXa3ZGgB6
Knh5TFUgE1MUKEzJ9/OePu6zMy8BROOx5aXMSmW3Lg5UWjLQ7CwPrDDeCNF2LPGkT09NX1lm/O32
uq5v4nVZmU2soiyQZx/LOvSPQncv5A36jTky3r2zWZ2Yc4BBJXXqKwihr0ZyCNHUPKBy3Z9ym0ei
dgG5urV+dH0XN/Mwg0A70emuncPnaDu4GB52Yifyuk0HuI3Zo5xDlBUeo4N27oUuL855561Zbdnr
c+xHc0zxC4BTSTsDHOO+3koeHQVrvdSbHm/vIOdgsE0PgMMdCrmGuEk4aqUjyM+3v88GVD/VwUPc
wFUtvoOorUjeG2XdaXav6FZQvAiaNw2HPuYNtPHkMHd11cBnmQHk1P65Jfs629Xltx54EbfVWT9f
V3WYC7vrgjGolQGA2CZwnI0ktcdUP+W96XSgDggzaaNm/ofbMv/gSq5C6R4ujFLH3Z2rHXQTH+ZN
9Jo/w4HZmRf7dnAc9wZoleK9YTocqXTF3h+Fq1TGlcyhkKdNQ3cOlKahnTwkXr6l1a3W0z7xIIZX
19UAhyXiBhNclozVjzJm2OV21EBY/lLFgaULjwl6HYEan32eBJ+jG12wd6pdpbFxQmkIE2AOIQ3B
nT0AQa0UOFDqPAnMw0/Os3lUJUgom22eVdY48ihNV13vQgfG4NOeADxXgYRQa6xQtjXQSgyb2zbA
k8FYexJjUC8eIUMo0O43gY7lReINRPBk0JVcGHfZm7Uk6b1mB+bTIG/86b4PdrfVuIx/3tpvxpSV
aRDVmUCGdDY8Wn8pbMG0Fafywq8CaqgKqBAKp/TUu3BXfEU3pZM8xXbh8rA+V53UYs/o3xe6hvmo
5X5H7U6U7CkkdoeEoTnuRJPzjOWZH3NlZjlKp5IJQf6QWQ3ShfnAWdN3aI4Xx77QhbkpMdBvYG4U
kfBgi7Z0qWkluxq0UbzSGVcS4xv8ORxBDgqfmx8xDAs05cjTPH2T7hvOqtEP3TATNidE6mGKzBgq
0brt/yO+UgzH2+bI8XVs62kmlpXSB9gcLRTtqr2rpvNkHMJA25so5/MACtfDp+tGseWXGv7B7Kij
QJlipx0oMnRxVDcJUtS84IVzltkSTBchyBwLiBqkT+PwXUcrrfpye/H+oI4mYXSKKED2E38/Q2Cl
xgRLj1dRfAweKdeH/qx5ZN/+g/m2C5bme4O4ymK8eF+EUjHquAIpXVmDiAy9k67/YzqNW3HXvQFk
C46DIg4JeEQbJ5QlLW3fPaPyxDGZ9fN8/SGMsxcjQpABhNINcqLGy8gj2OR9n3H0fVzhvU6/LzS5
6/ftZgRnFWfj6MbcWkzG0euJGuiiBhnJ6+zkYCAcH4sdpe/k3Sg8ZRhv35aF4M8TBLX1ScgO7cDZ
jHUrv24G48XRbjoEHX2Xl8p3TPJZ3fiEHA4n0OTaOePCMbIyGiD01WzzCc7IqmzzjvY01nfZhlfE
f5cg/OnLrxpRj7W4l5JQK8RMg53LnvKR4Ewl6J8E0gFUtCPuCDv95bcMgfHnHVESZRSgWYRJOjHO
N2VR22b6oYg/l+nbbatbd+m/NGN7NWVFncyINLj5S7F7VKdRPKa5kjqC0A+b2JxEi/RB4hBBKnfR
kH6/LX3dUgxN1UWVaCaLeg1QuVgxRsQdM9mRai8Ub+LfZYmA7Pb/MpjVbID+Z7YF9k7/rHozevfw
NgDTuIVuW5tm21okigDLwvX167HML7lsJ1A2hH6vxbiVQxETT9lukEI7zra5xssmUt/Dmgv4zA3N
xOylQi6lyoVxyuLc9z3JL044tZIDbXur3vCMdFo7e0KG3v33m7aURzd1IS/Jmz4Zc2S/ZvPU9ntd
/hbyeMXWrHIpgvEgUZUMWtDQBNsFmzbyaOM/H5uW4wjZRmKzEUNTqHDQiuJHYZzTigMMsG4C18PF
3Ep9I9ZKXOL7CSheZ/N+1k6CVlhZ++Pf74hsXOUwt1NuiHodhjBxHyheTYZWnLcy/3BbBm+tmNtp
QAOEbAhwFESCq21AZZB9/W8SGLsiadhIPQ1cpuJ7oL6VBmc3Lt6EPSho5/5/T8A2dc9xokeBgWWa
z/UR7Wy6NVOKvG2zER7BeE/b4ec92etb/kT2uiVcRTMGnWRGMjU0RI8G5ViSN9/snXQ4yuHk3F7E
SyfjLSWZa3FO61ypaD5JOZe7YdtuKM5BCJdQg1wucBNPeqzd/7Ge/NcFZq/JtNPUMoOWQOTfIK3b
IQ8vefpedX+2/jSKrRte7eofzb3MrYCuZwYX+8t4emLUNWBhYED9RgHHR7jRv6WHkdYBXGFXZRZ3
AnD9TPzaVbaLIdVloGFRfVXNyg7Bl/DevCy1DnwJE/VDMJpxrxWelpe4aOF+WzyKypEKTVHi+PFz
nEe7697qH92xcPIXnpY8JRknlgngap013NHJuCWoDvCYKXjH8qLwQqGqU8quDKDQYIfPyd3ooPSw
AYgO6FKmt+ao2LJV2t0h4k5w8qIPxqWB83uoxQhHpeqbuzTIvSCfPurhuOEcSWr2N44k2youKVHp
Dy3kULDN8pk2MfqOaVemNR9Mt7dNsNC032Nb/sxrZeS4ncv0/GJp9Xjop4E6gwrsG5juHdCXAjxB
qxwrTD1mE68FnyePcT6GEsh9MUIeMU+q2nrl+HlOgPZNeH3qqxH5MkJgJSU6aKSkQrO7vQ7udFo8
BVuCR00lt3m1qjVDWQpj/Jqh/YqwxnNZuXnzaPbubSNZO2VLEYzvkoW4igEyptkjiB46c99n29sC
eCvGxqNjnxYFSbBijUuLzhg6THAnoMgd2BSTkGd6l++xVr/QiMUvTSTMzQjAnYM8dT/sDZe2yZkb
yZLQYGF8az7Oe7B0OkAB24NlmpOp4uwYy9WCtgFNkUpqHl1rtcrXcAZWoc9Z0tVi2FJFJu4ael8R
xxmbZj6F3zpv3lYAKRRtSjXYHionewa76jfZipzmgGrm5t+DndF36fIHMB5MFKp40Gv8gBmJaC+S
kmSTgmrYqsFU47Y1EGMxJd65RMl4eCy8BaZ/X3iWYTTNtB4RoQ/J3q8/q/U2Fj9yLHbNmyy1o39f
yFCaWgCZMTaREkzJXudGW+mgOwoebgBf3ph7OhfFw13gHESZcSymQZJENbGkiRzvxGZ4liafM7/4
DrSE3TbGn8SR3maYYEUtjuJa0v6mwtMRiCb2LrUwWy141Fjkx/+4noyPSZtcy3MT66k96R6QZBvE
u+h2iTf6vfEspvb8UOy6M/+ZxXM9LEKeXqrg+pywpq2T76jIwCV3zcYEGBHAUD/dVpNqccPvKExO
cshJIfUttBT6D0m1Cc3JmkB73J9Cs7GFebbSfndb4rp+RJRNNFPLssg2uo+NrFcCfREL23KnutmJ
2HSYqcZlxM8OrZ6KhTDm5LViFKRTQKv9rZfoog0MZ0s0JiuebI5a1AzfreRCEnP+gpzM/lxCrX4T
QzXjgUIUKc54yA/mZxMzOqpFMcDCvyoDaQvBzBmckknshgGCK8PJor0cfMkER+fVgNaP4UIMewxN
beiUCWL8k7QBNTumb6N9+rVzyD7biQ4FYUptbrvZqudcSGVOYdyEkT521FiIfh+ruHsBlBSB6uf2
7tE1urF5LP82WoZKUEdDTFa8pmQL6iJrCnPAbrspj43yXTP8xZ9dVWJ5uLtG17pYgiwztDpXtmW3
OVHqFTrTp9jp9h+Ar9BXxy31mFeJVMzA4aa2qXrN67gDYsgWzC97YHSh1sCLZVbvhIV+zD2fTr4Q
1DTYjMBh12AKmAsmz11C5ib3hUI2Ohn6TPuf5AnBS7LT3N6VUXYlFISFU4DnOS2T8SND3gUkLP4n
cfAKr3SnDbpoLhE0r29o9dW6ONIm40tIOwjzoEGadNY9Otsi2DqqQzO4+lqgwPIerVztGBdiKlOT
9tMldphc5ShtwXb/kWCaBuzPp+jr7bPGsw/WkYCEMKzpUqbhl7p8C/8q47qwP8ZlCF0WTGqI70fo
YVAtX3+tTfe2CqvllOsGvcNd1CoTAOI05UqLyAkCktBBDlnf8Fvw1h2gAtY5MA0DGZPRJhBA0tR1
Ga4V9dEsPpIaTrbjJMXl9bvrlxC2roGe3k6NULPB6yO8H59AhQrvHm92yME7hqOcDEtC1z88fGmN
e4oRhefxYX6K3cjhEfT84WxffwsTkcS5bAZ+j98C2gNyFm0KTZWhyjzupdoCmBMtNHPu7nWLvIpk
3COYKiNMWUNkrn4f4t6atM+37eXyfHvvgK8SGJ9Y5WUntibdRWQYlfNkd4AGLZ87r9+OD2BDcLKd
b2HwAaD32cWF3Za/mufUUOD+nxVpjMOMhCmQ9Qbyhz158muLtnyNWwz8A25fvG8BDR8DDNz0sOp7
bqmWKvdeeYJ2LPS4U9ox/H3xMkmQCldiCQFtuDPPtMYuuC3g6GmyCm0DfG+2fpn/kse+3aNKNQT9
52L7GFCg5L7a1xB6NpvebZ7bh8gJvWjDo4Jff8NjiOB/erJv+LDqg7iO4EXDeuuD+UbZJG51yuwm
tnpbsjXbOAPXEUW0Gi1BgpNYnE2mZnpjndlnfEzLoLpBN9mekdPNncoW7OlMUUyBuMe7EdcK8HRk
4v+1ZUx6rjH3O1Bp/aa4ozSl0bHZtZ7JLfD+4Xa6SmKMN5DzIpRL2E+8m9wQDOjofEbnbO/qmAzi
6bXuC67CmIs+V8fCNFqoFaHlWZ/uVZXjbFb7L5cLx1zuUzAW/RjATILMzcELETwQF+2XSDbaYD/D
JaIegGbKMw6eXswVD2xgwQBT6s8Ek24PJ1r4NO0Zhx5j4ee/TCot7IO55qfI/1/OsVaOYnQIzBdd
5swGrT/urnvFOJYgGGYxpY/XAglaSQYOUHQ0y+8Ktx2YZ4Lsm1xDZx3G4rB60nneiC5Fdmg2s61u
kK/iT1itX8e/9GIf5enQ10qvQJr40LnTXnnyPfNAB4LTg/qUPA8bTPgAhm+weLNddMFueBCFuQib
dE4iU4Rg1aN5lsyjaQd1+1cdIosjwM5PSNKQZ8PPE13u8JbchxuBXvDwjP0Lr9uJpxTjPnJp9AWF
pv1K9S0M7oQxtuTopTGsXt+GkheqnLckxyoVxoMEwjBXJKCx4ZC7SneYMH8SRaU98ym9eaoxriQP
AyXLqbOq3PJIyaJTwxLcyMbQ5JOXW+ljjZSKiYQqOfLaov7wRrkaKeNQ4riZs2iGbAMz3RCNKtQH
WjUVTgBnu2RxOdfbeiR8Fcg4lCIc8hy0eRB4GjFB3rxo29Ah0JVCTctOjQEK3lP2D8HoVSbjYcw8
A8lihb3MrBpVWtFtPPPuu3yeNqIjb5EE5ETiq92pi5PB9iPCdUWjpsCl1YWB9rnMafz2EWBJVicl
G8UvnVQSd+WY3g0zL0HPsVuVCby7UZKTmd5LRZzeCyT38lF4mKc+twKj3t7eTJ4sxtGUol7FIOuF
rKH7XpTinSynm04Iviu+6N4WxbtvVSZQMYWgTCpad4gVzE2pQFYgj/7Wvzccckrvsp2+mbbIDHKk
coIxlfE6AZKfkthBqj7Z5REMu3vf0dzSwJ1B09XcJzzV4obrZke3fV9RURWGPO2MqRG8SBO7cQDC
YgfouuO3aPCOv8q6nk5EKzDBaaRNR2hY2NERuLf4lWKA+ncqD0J8vXp0DSdUxt1kXdJg9B36Ve68
6d/MsxiiAE5bP/tt+FXxxn30PINgKDrSs/n3WRJ0B4kUCYRILGhKHROxbns09dQErOzSTiGJFeW7
djoUJapIOrpGwnNkfo1wp/EgNFbDt4VsZrmrvJCJPmCwaghry1c/qG3JiRDX36gLEcwKm5rcKQUd
Fes3zb53JrfYhxhVo/WH3irdZBf+IB6GRO3pa2z7L7wLhach497VfB712ID4KH+Kkw+Z5nFO5OoJ
WejH+HJBB8JwN2H7QK0UWfMxR4OPupvOxhPZq9uqsbm3x2ocd5XIZpXTsa8j0BnTVoZxo1jTvnKV
N9mm3cqG023EbyXIfc7xdtr+W/CTS455IZnx5SBuIX2oQ3I8PvWYKEufupYT5qxfVQsZjA8nsRKb
vo8NS8mukDe1ElpptfebR3HsLSKOdt0iIlc5MT/HTFjutEislFoQodlURpZiPEXa31xNC7UYx91o
sdaKPT0G5XPsI87OXxOlthqdU9dcvQIXcpgwUcsnHYjXUETNMHGFZCswStTeM3VOn9n7sElTdBUQ
9KICiBqTzSWHals0ihAiHI0MqzAB3lErG0HjpQPe2/rvYhjv4dPsh1bG9H0pbdJPo3MBDnHk+/6S
MKR9wwF8R/QkPN8+1zz9GL8xV4GakjjCxSfPjt8C4meuLTHgZPDWpRBd1hXAUChsGjYsBzRctgEN
6j8oSmJJwnFSv/6NJr9ksFlYoN/pYe8LyM01EKBnFhrprTDizba+fzTQnbqKYXyDMPalHJsQI+6V
TQfYLDr+/A8aDN+f1N/lMP5BG2RVSAnkqF54r8LrxWcKVDijTIOR53164qVxV6J1SNQkUQfbiGQS
mYn0MtIGcYnxA5vo23rX3iduUtj6cUTyrb6LRzxLSpv3lqV2/Xvc9btMxl0oajq1dQWZsYwUX90d
JAmkXJl/LmLpFGU8cqnVzVuoyHgNrGfSmAR2OEYKmByTEeOFYnen9dIdWsm2TZltStLv5cnkuKuV
ksfvijIRSGDKg9rTxZ32NZpkM2/2DGsGR+tk8dZ09bAtlGR8SRCmUx/XUFLCs1nsnAwF+6bhxQPv
E5i/K8Q4DlVrDWEIqGM8KhtzA4Y9N3umJsJrr+KZCBN4aFVg1jPds656FLMfU3QSWkCb1ueh/Ivi
8m9KsYkqc847NQ/hDaMa3VWD26LGQCEONEDJ7YEXevwH+f21g07QSSxKMibogN2EI7LI71dJRAY5
wI2pAS+q3lCKdIw7viS2olkVCNJzT/iLO42glCCakgnWV/axg44HAQi/uGyCbgD7SrgVVeM4m+O/
DgU0ZSmGMfmoDtEZVmMxhVK0ZvJZycEbaL4VyCDd9vyrK7jQhzH43DCEtigS2pn2VSweuCikvO8z
pt7laRBOHRQh/hm8udrw+N9+P2PhythHg9zi+834kvinmef11k4QwFZkVZOISN5NPpkDcDGbGusj
NZo1B6+i9FoMEsI/Jyt4fo5eS6xDX8pidBGzWUiUBLZFJ5Ev+EYn4qYXLjggdPAQ8d5HgZqykMbW
qjAo0shtBc3iHR0+8F/FCEU5cJ/YNCJ0+tefHNi8WtGah12KZWKAoPMT0shQMkGltz0nIInmwZJx
9oytRpWt0AqTBBG5HiEvOPuBbbZyY42iEeyGrigdHRAbnBPL04uJAKSi1StDxHLK3Zd2PtTBaJnB
7raxrxQDft8z5sqXmjQINCokAHiGZKVO9L0FAcH4pfX+QeHm/bP1d2mMd9XGMpQ0uo7amRLB0rJN
6Sp73/rZe8J7tK65CkMEGpUETmBdZt+sxVhEQk2Lp1Wyi+WXSPjEWb11izcBmClJhqqz6bg5iTM/
ou1/pWlNdvyMIUMN3OiBWx7iH/UPE8E7Uqv+HTc6XF/Iq2Bm24ioYq4xobnc13wnupIVO+on9Du7
4lHHvMTfLeRVHLNv3RTPURDRMkDy2PjnTOWYOm8dmcsJzOV9YspI14pa+TwW4nnQZq+o4aMkjeMT
123iqgpzPaVtNAkl7XYxFNVKqt3gv/xHo2AuKAgoDYPm2dNjZ9jGXtkq6NM8dxiHlx39TButYnS/
irxXK3Xm7539VTPG2etlpWFeB3L9z+VRBJRXYxcYN9GdwjMcSryN0AJol+U+4Je1OavKPvcG1IMK
VaD5dmQTt4Ur2sljuRm3qGXmP6J7HBDuMOpK1pY6k1/6sjOcmpyqRge6BVs/NQQ8EzQH1lp65SQ7
eTOiKYKX1Vt3yFeBzCOwEzIiTrR/U0I7ZZ09T+iB4AE4rr77lloxXr8thzkydKzkYJPUjj81FjJ7
960FdIOjbxWfaE8gx2B5ejHOxIiNpOlU6AVeCdNKUX5CzFu8tAf5nOzyFFS1NOvOreLTe/mGvWqM
UxmJUg4VPScxmovLzc82RKi44XdOr6+qhMZQRQQAtnj5+yKs98taSho6KU0z7vpkyW4ENvoej1zL
9C65HG4VY9WnLUQy6g1mkmWlAj4LDQ073VNXvviabBHl6W92byGH8Z1RprXIdOOSC4+6B0JwtLlN
glX6gEIcUaDpgcSGfPA4cML89eO3kMs40qb3By2SoV+r2KOj242XoecjTK3OEUGn8A9aCVaj2YVE
xrHW1dDGNdWURrMymulidKRrrriJD7nHY63nbR/jTWuhCCofi2uTcZOSs9nHljaCdfjH7e1bPXuS
BmBOEZiSCosLIwGwJfNpt+ooh5ao24bxRTd4W7V60hZCmAMuoL+zNxXoonrDK3XLpYuI3DYO/Lmk
lZlOeOWFLMbsxV6c5nmEQmjupHx6yrl3UGpGh141WDPG+YWH4FuNOp7v8qIi3loyJ6EJ2zidNYhu
ui/5dByajw0PHu0PVn/dL8bqC0CLE0Jn26QangQc0RfQoI/1hIEI+rwZDrw+FmrV79zkYkEZq8el
IxS+ColzZTqt9K2VRowJJvjvS4aUEpfGeTWMWMhjDL/qtaqr6QgGnb3K9sZO8bqdvOV1sqxulqqb
EhomYfosFrIwV4ocNhhmqYUvPZCejK9a9Hr7bK0FJaYMtk/gcCOb8y5/ZGqzmHS6ih7GUxN7kuLd
/v7KGIkG1vOrAOblWYRhpvctBNCx8+iA2T+CkNLKbDBkYpQkBxlsF8P/29LutmSeZkwkMhqyXOpU
s6ACx0JohdWX/yaAiUJKHw9qMHGqSFK4oh9Yhvj1toA1q14uHeOSpLEJZ2mCBlmnWCOa2udJ2Myt
eZDDAEzv8tnI1b9ItC1FMp5JFxqlAZ6eapuqYFeF/jzmb+Bf/Iv3xVIK44RIO2W1WkFKOR5K8pzr
nK6ateMJ7nEJ0PIm4kR2eEOR+6opBhM1CD/+LCly4HWynh6EZqgcU0x8J0H17JBKmbYV+zLk2MXK
qQXGsS6ZpoJvi2yzm1CN+pxMI+og/Zd8DKyBvA3Jv66KArpMNXVFkw08ZFkMc82vRkDNQkaokAcj
Eu67nDfqua7GVQRzfmQ9IYmfQUSuv1VtbrXlXR7x2jzoTjOO+zc9mDNUaUIkaz6ExM3JiO6j9BvK
vdbQyZzrfcUZ/CaHOUpFAt42KYKcOXnRxDe15jG68BRhDs7YZlLUSxAQgc9A7lEpIZsCUpL57bZT
4G0Lc3Z8OfRlFbwQdjndtdIdERNrzsa/WS5cOEg0aTrSsIzTlgs1luSuV+1ai09ISL1OxczLga8c
UoCDX2Uw9tWWedon0oAtiTLLQAtvFR1j5dPYf47GY9/v64BnbGuBiSpiUghYQIqIvh7m2p4wltBk
FUTqD7RfvzkFe/Fe2hsWxvBc8avMyzasWt1VHouAgvJxLpoF5GnW4CqIhJqXy2QLauP6pj8Ju795
pi41vBT1Fm+4nhBM3JcXib0j/5Dd/Bw7JMCoiXGmGcSmBJgB75W6apILNZmdzGNFSDSNHq7qIU1L
ywCXSBty3nA8IYynkKtJL+OeHrB6I1eBFQuHWBA5dr+W6v1t/Rg/ocadIFfUH5EzhupnD5OTpUVZ
uUQnqrall/EwQXhq0b8vNyyuyNgWEKjMr2T4FheJpXUPf+EyFvvDuIxoirKImDAKP5e8JFM9TUTT
2sCr4q607OFSWshh4v5uzsewAnCx3exbR4Xx1efspGEoppfs+TBaLfJrUWllm+lD9i22wr1QWjxb
pDLeXShoG0QCA7xGClspbCBerlPomkzPAaVf3/bkoRfu64n35lj1XwtJzKqKAJWt5x6SMqIehqx0
TAnvev3boBELdXM7zBXLlzNOPL3uUq76MWucZqk8Ciqk4l+sqBl7mFX4eNteVu+yhWbMaypMFZKP
Lbx/0L0NKcZelfMoiZspljjHjSeI8cdlXppabIJ5KukadzDKXSHOqLjWw2MXx9vbSv3B+f9aOTb9
WgYVOBViaDXY8h7uP3EKwzWee9uwfEtKgDt34E3CrQTwOBBXkcw16htx1qYz9GuD+XMF/C17Hr4X
UXeKZRWUz8lDOxe722py7ENjfDEyC8DHbGAfQtA4VUlnGxXOrq2KQMkIHc0ID0D08bvL0gXSqqSb
sJDKflLvlPHTbRVWXeLi+4wP1nq5i5Ua3y8DwRLiWbXAUnc/T+bjbTnrFrEQxPjebp7iNu8hSDlj
7AZcpyD7OwyfVKQ7i01ecRHReIoxHgOUKGYgUv8YB+Qwp0pwV1ZR5ZIy+Lek3KAWUsGW8GuLGC8x
N8moVpiKtuXih5wCNUV7rEuBYwerp9cgIH0E5j5iTub0puNYh0EMU5tK1E80FJZV31JMNJ1kzd94
pKso9uyGPZmjcIQorTqT/juR9vm4UwNeS/S6Zf/SiK2W+G0f5CM9PFLyuR++teTDbYujy/7uclqo
wRzOIvXzqsTW2LKQZYA7xRFVxqQE1EyDsdgqaq2iq7jzEPQ83pLKnNd5TtJJmaEV7Q+SdUtM0CFk
XmaPm28hGpO2hOci1prHYIDXlWTOsKmDT1oqoSmdFhAkuz80H+loQj9avttzHMYfDvJVGnOQhyFS
OszRIPDAWJRsT19oR0Xplq8Q/MjnruOZCXOOQbGSGJGGBRXlz/nUO6qRci6rVU+BDAZAc2j6z2DO
b22k6iTL6CAbtMOsn3T1sRE47dyrSixE0LtrEXhOcyTVjQgRmXjuo7PIQ1pfV4HScZqyCD435vtd
I80mnpFomqjfRtkdusoSeY126+G6eRXCuKCgKkCURNtaWgfbgGIuRTKQLiOuAAbnbApPmk4bDBdL
VqSDOWY9pCHf90Nx5q36jNOElHbrCTteO8FakQBsJr9009ngIUnrNKS6NW78DKZl13+gsHTBqXJG
F93qr8WOYtOlJ15gy9k5nfFSYzJlmjJAMIIXyx9EawxDezI4h3ZNCuj9kCgzVJCza4yJzyTt+0Cl
LV5RtokK6ZCFldf0vEfJWlVTXcph7FBPQFCm9ijB4dmzUfeKE2+0wCo1DGLQQbDiQD5FHDe/aigS
+mkMGcQJEvINvxuKJoMS3geeGDpNyUfVpdBl6lOxQ/eVY97ztosrjXFHUx7kWUallR/JW/2sbE2X
fO5/zK66DV2eWa65jaVqzLbpijQmQoEymd4dG/mYDrvbV+TqzbEUwOxXhNaQbkihTQqkFcmKXFpc
UTf5nk/XxdOF8R5F0+WFehmRH09Du08Hzrt79UG80IUtroSSrmU5RkpxhIsv4acQxT5Jcw3MJM5b
+bn9Ed9h0x7Kz8YZk8poPIkc4RtnOelhZS//5U9gvEheA/i9p8PQ1ENKR2WbeMaT6QFXErhCEifv
zllQdpzcl4E6MqjQV6nR8Y9evDnkmAdPAhPLGFVcCoOG0xxOr5mxHeLn2+u16pUkTFMZxED+/t20
kUxKQOLB98XZdJTa6jupEN/mwua2mD+cWZAvYy4DVOM6c4zGLBfibID3A0SKaQG5cas8dh9nW3Sa
c+hy04J0l99bwVUcc6jiCG0VqgRxOShcM1hfu//Z0vEPittr4SYaEODT0fCHVwGjGvyDQjoaWPQf
KdoF0Ewd4upWegeudkyn83Rbe4UsxTGqFaU8anEFcUbgv9W6fK/Wwg+/Ri5mkjNOzLRqHQoaZFRd
kUEFylhf2nSGiiZxdMjI4cc5TL5lc+yK+ZRxXlY8OfQULAKNPmmrcCzojIlaCLbSo6gNQAGg6GA6
275tiavLt1CJuaoisVQqTIFTcJIPY+1qZD+SJ5BoczRaPbcLMcwd1aejVJd0JIJ02jEsmxN4azln
al2EYYIdVtSJSRhPN5Np1sIRR1fzv84iuBc4JbcVuB+NUmQjXNEw9UBYgPwR5KLKUNLddweXaIjI
RqsA3k7tRrsMjCedU98lH5ON74bgBOXZ+apNLKQzKziXYaulEVrua7F/SUigb8VcUt2qG2f3tknw
JLEHOBOEMp+gJ0ZK8hrJ06PMw8Shh/KdP1JNmRioXyoi29GDLqVYLEXahdI+DqJbkY+V/2oCPVAe
wU1bc4yP3uPvpMHH6ohOTFG8oKEtjtNo6sCix5gnQkAwgAGZkw6lqdxujVUxaLLH3AKlGmHHxfsy
akF0h7sp3fnAx+i3ijcd+U0hPDGMIQhJXid6ikuWnDGIv68PlDE93vOoYNevqIU6jBmYVWMMkXhR
pz0K1vRCu3hUa3CyT7X3n6UxbpxUc+3XtJVM9ZLH+TkGThk9UeaP6swP/FYgInCUF7rRNV5YBElU
LdDiS2BGTEAMhzYQ9T/7TuVUR/9jf6du+VmD1SzFQijbaS9NnRJPExZUfgD1s4zXanWKvB4gdxtE
S/8AwZ+nJos82oeFLvnUIi/UY3bmpgCfoq4qevat1k6efFfZ3XYeq17YUHRAJui6joai31c2LjOw
wfpwHpl4ivLHMuK0jvxhFa8CmLuxFeNM8k0IAOzufeYCnlmBpUi2AhZTAaXNTON4j1V3uNCI/n1h
K5g2Dtpao7NOGSYW8iq3fUXeFtMgcK7iy7PwnZ+iSXXQTKsYOWZusKLWSB0niNVVTzfs3um2+Lew
aKcxZZtGHjdH3xRxQ2A0oonbkgtLgh/rX0yHh6m5/gwzkb2RJdoZxvpMILDFU1RdfsvwClRj0MBI
P342OfOelOtP9IUs5jSOCmmCHs04AGpAmTy3osdgm+37bY35TNQLxwQd+X9znaI9yJAw3K2BHIqx
00wryIR3Opy1bjwqof5FUKdTOIre7eNAnTG7pUsxjLWGcVTkwE3Cyz/5IKXnGJOEupBaZSxzjGf1
XAASBCkjTRfld72CBLz1cUb7V2sQPwOq2RVc4nbALEPY7fk2L324umlERfUHoRa4ydhoSAuNJvbL
Srenh8mWQCgDUtTA0h5VTEYBl8UrPeXT7bVcvZGIBmpQxcSzQiWMnfSGrLV6C5ENqjV02ht8TjgU
ANhxQnewhr/olVUJAWSDBF5hVWVn9RRB0DIZWKnoUMktdUgxDtNYUZ9wtm4FiAXPQMCtqBJaUhCJ
MDdtIJlD0VAOtgv3hPqjeEyQM1K2+ieKpVCjYJ6+lJhpH/fypv3Mh0Ol68Ya6VI+c/dqg19IdQ75
6a7fSdt6q3kxeh203e39W7saMF2rE6JhbkhnXYo2hElLKD9qlOabWRs2GSHb2yLWfDVctUrwPAM3
AmFOdaX5QdUIEIFiiiem0WbIYqeLR86pXoFC0dSlHOZYz+CNAWcM5CA3e09BXSWv2qmHfxCp0F/M
7s1SEnP7FH2RqwNeNqhaC+fyGeiRe4ytR8CNhU/ZBGeeza85rKU8JrqMGnBXBD7kFaCnkoRnqZ+t
cfqkRJwlXDOGpRzG5uvRJ0HaQU7YiI9hqztiJ7i3jWFVhKqgB0Sm/7LdXsWQhf1YDvTN2dB2uTBx
w/8j7cqW48aR4BcxgiB4vvLqQ2rJumzZL4yxPeZ93/z6TcgxFhvNaaw9sfO0juhUgYVCoVCVWdai
wYFNlzNwhaEyMCif8ChWMNQV+p9Qxx7y0sU+iohbRXqy2FUnR6Wop2xjsyJBwEw0KiwmthLnEKqk
mnqg60zBDNmbXRwwpoN7GoQVSlB7oNVLgib0XQzZJH2wu5NoE2+YewbP+UeoynURlAY2sVqeZsv8
iwzUM7Pl8fq327ggnsFw7lGNRhwspgYrybd6jjMH57WDx3PXUMxDk37uzF7UwUnYb3Jb7QyTC4NE
GUFqo2FlFcNRH+LH+hg+NJ+mG3briT+YfhxADOj/mfLacFQNLf7Q3JFR9rB4F5L6ecYErooSVnRM
o9iRAlG2s7GrNeQ58E+Z4EWRHyQwoYgW1CBycHqo8FQ5FDEsN5xGJ1eEL7+bq/gOxd9yWlDAFCzn
wvV0Bql4/kATRx+dApRtb2TehW0+hvf1Hu9KIis315GauHqjdEtljcsP2qCu1KULcN3BeZ20d6Ho
lrrp/O8A/AOgOgcWKtAWnH8yfavSbVUpvFqi/nXn33z6w+O5oqNaYZjGW8KwunLkYUrHkM03JgeQ
y/yUhOlujK+JC0G04+DNt+o+23UPxYl8vg69sYQqogpayi0T1Au8o+DNMSSxDmqPdultalS2SgTZ
zsYaqiaEmVQTOJg75y45QZYRFDBwJ5VJ/DTMEbh8y9e0FRGjbBmCKr5F2S2UJY3Y7KslTMJ8tDTo
XDlKJt/mmX4IDO35+lpt3pGwW1EJRiMzhts5jApMoWNAMQXUevkdVNb2tZvd/ZzSFx3LW6u2huLC
bl1lrAcHUKHcZDbtzbuy715LzINct2njdEHv0LtJXNxtUE7Mazbmyvo2Whwoo69DWlZ4vdzg4gEO
EjQQK2I+Q+PskdvSqgljdQtOIBd6GvbWSdp1J3Fuu3lpWCNxFqXGOJCxZh4NnrLIoXsIX7rhQQLN
sfgBbOtWBFqcN9ISTCqChe3c7drQ7CpNwrlVvU4+Nq4dP7C+1/EV+qlvQu+i19+ND6YxVSWimXht
vljIWk9KM45wHstHJqxW7VFMYioeu+t+seF/Z2ejcm5XmI49WjMBg6T3RjKmDzktbkqze7gOwz77
tSOYy98bubaMMsYRbCW3JHuW069S+xIlH6+jbMSGM2PYv69iA+odeqlMQEmzTpnB0dq34KQYEkys
XwfaihA4d3+dSHywq7q2bZYaJ5L+QHzjZtrDFcCwPZ1QRPr9uKrhdcIgssXaRviCBrocpDFAJHRk
8ymQfmjZU5iLyGuY9158nhUGt3AFGTIyseQPcld4xC53xU3+1oTCCm/Xl27T4RirJdqfQMCnc1DW
GGN0IjfBPoY2m+pxqL/l+et/g+DDt1Eo2RADQqtA6jKglWb+jJcw7zrKpkvrFuYrDc3AjYdLSqwx
z9QMh49TB09G/pCoX9Lprp6/XUfZCgMEah8Q4KNQaKBclNNAJxU2A1LI5BCicsCeOKRdcgwExmxV
mUDJ9I7D5ciaMdRLOAGHRVM0zu4JCFX2rbugtw+V+toWtVBv+sEKkFu+uEySGUOJqA1Gtd/Lmq1r
2T4Jvl9fvq1OjbVdPA23XCkKuIpg14gejeW5BC+9q/loI3Sn0q1QEBkPidfvg1sm6ia70VFPHNEZ
L/iG/NlRmwENwTHxM5TXO/0w4+ytdv9xRVUulKdTkITQG0ASqxzGMLGX6q60RL3BW4+lWFC8uLGH
UkRbbnOVhbW0Ddq+wFZjQ2LKnZDuf4Lk4FFyspvFaQ8QN8Qwv5t4mJxV7Mj7MzPf/wAuw8iKKpgK
vORCjWXfNbsqPmSR4C2CbaqLcGgiRWfvzTCUO63iIIPSe89ilNX/1UxNbReZejtpsxunxr1R4Wnn
uptubgZ0cWBsDpdFk6dSknuFaB1uBo4x126cuYO8b8NJcJBsBixTt3D9UDDMw5dNpEyt26yBVVbS
HbKevuZ08Ke0+4BedVGU37zmM6JaU0ctHjz45yfxPJlxkVNcqAyd3IZqcCRV/jVq6q9BbKZua1Gb
0EEw4rwVw3CzMWSqI2kyDL6sC8qwVK2oomMqb3DjfeFmkCW3oCsQ7bsXcQlvw0twKKt4R8GAPVJd
zktSJailsAZthRzvq0z2FuMUkzu9g7hW9XjdPzYiCOu50RRWIFcveipjmpl60y0okBelM5L5ZgBF
bgNu9gA8bPCUmyrU7SUZ3OuwW2kOhlxQEUXbFHIPnTNxNKImjBSVrSg6zPGwGR6LfQkmyHkvuqBs
ruYKis8LpiJv5QFQRQSd5piWB1rkt0ERfgvCYDfrwdfrtrHf4/b4mWlcHJt0pVJmDXiznN/HKjQp
B5F0wCaEylpK8JpiXTSumJHcdqlEdYf0r83w0qWCkuHGhjbgFL9+nwv4VcEiSQQTAhNka1Ov3oZd
8BliPSc5UgQJ/ObmWoNxrlAmUWe1A4wxnqT7dM+2VrgrPo4uqjI7cbfZG8XvxfdZGcf5g9ai+8vo
YVyHZy/pCZHKrb5nbmjjfy/fmMDm4LC2usSzjqWf+qJjZuugO1tdzkFGtOxo8QiD5WP+WDxLtuUz
tjn8CV4kQ3WdTT2krjLY5X2BB2pR2i9yHu6YS7qgn+CiOh6Ku8br8Ny/C7LO8q/vgq2K1JmVXKDO
UevoUwIryx8GKNocFPaOoZc7QwgCJXosn1lvc4lKgfgmsOm+CGlgftWR2vKZRBwbpAnwdOYsWfNV
6xRo3mS6HWvQ9I0U97qdm6upaaiqg1lBk/kTfZpAO6qgsxGs3/J0iKYu3iUTqQXH+FZNwiArGM5p
hzlIljZ4M8lhnGwRnvO1L5ODEgg0F0XFlu0FfDeK81A9DHPTkmCUNA+PubVAenmKn8oQz1f58oe2
gaeXPWbimY+rgPRJmiz6pLMNObnEjdGtUN2Mfg2puMAzBGf5RkKEhXwH40KbpcYjWBA13dGH6lOR
VrtMgbqDoXjX3UIEwwU1khpTm0WwKZP+miAFDj7ERRENw/6LV7wbw3nF1Bop5ICA0nqt5rPy27BX
D/GhWjz27iCajNj0dR29kvB0ludx0yxJkmhSEyJyJsFXSh40kULA1kmtgh3awFyWgSIft2hZZNAx
NRpIz0mfxuBVbdDMP9xhoClKBBf5zRi8huJWrhhI2UcUUPVsdz3ucMahuA12de4yvZjg0B3DZ8U3
vsTdkb2bgnZN4CBba7n+A5gDrSpKaWb1Wlu1+HSL6SZt6JmVqG6+vZwGnk5UEPBcvDOCgZamw4Dc
LrWe9Mz0l+Ams0LQBoAlc4wFEWrbnncwbkFxqwuDvATYXJEvZlXeNyR3fn9PISX5ZQ+3ZKGU612u
A6Lqapuq+8D4S7P+IDysMbjDschol04JUu9KzVPXXOQfct5Pbi0XIqa/zQXDI55qoe9TNRRuwTJj
SCS9BxJZ5sW3ZOivjDMV3De3AjkYsX+BcEum0r6c8dSBs5eROVClhzQwaG28KK4Gl2q56HZ20eaA
giJ7OmHXQPAYgX3v3K0HCdTNZlAlLiMTTPfgV94bUF+LjiKiM375eCAuvWg7JW2VqEnccvrSDd/6
wb/ubBex9ScAbiegZcK4GX+wN1rXZVQGAEsTWXdU9anyoJaF3qjMST9dR9u25h2Mcwa86MVLy8Cm
+lkrPXPYXf/9i1eGN2sImgRxqUR7El8p0uQ564pkTNzidvSKD6w9L95lYNco7liy+ftdITwgd87m
mRUQqQRgZkROl6a7UAo9uQZFbxDvBcYxL15n9DwWd24MZRotQQys8Zg0bv4XcVkZTv0QO6OftP6b
gcJy87aDrJaU+2a5HCSSFTHUf1jgHcnTPGtHvdAXNVFsOsgKjNvIw1LNCe0mNDknllNYAwgK/8jh
VxDc1iVEC1uiDImbHJoDa0YfoLYZ2GzGrIAY9fVvxp9N/Cfjtm8RmEbAQqArz3jBU7O/OgJmF7AM
x2N36EtaCo4n4dfiytBZXCDjCAAYHUav+sBumYYHwVlb8ZW9Yojg+HcP3j6uCE0MCL5EPZxDI/ZP
6Ut6V7vB/eLlvigt2w6671+O5zooJ6uJmhxgTHel35kH1gfP7BIhCTYaz3ZAsmhRYwIgM4EiueSV
Bk6Rv697xjYGEkyTMEUqvpgYaFMQzuDZcEvloelDO25PSip4lmKufBkwfmG8Legq+RqTqCV1DgxL
K51OTXd6Z9p9Me0nSaQhs2kOxUuOiUdeFCy5yw2u14XRV1niLvqSHdsyOVppVDhlmrWiDbwZI1ZQ
XMhVpn7QsgJQeQR1b8bky5r3B9uM3dbFRXEXgbhcsI9F5nGht5vUJg5DYEqj6qMRwAbhny9n1L3u
FCLT2L+vPljQ110UL4BJJckLq+Zo9NnhOsRFHepty66Wj5m6wtDiQqr1Et2fzevwxnuO6bnZZbLs
BIyjlNoiusTtmLRC5CKuNhp508ZAVHbNLXsc1V0KAuGfk7aZ4Ett+vwKjIu4eWyFptliCVvVj5VT
2Ie7TD4Wc/8fPxUXaAmU8fqpZ0ZpfpSeFE2wd4WrxoXWtmgwnzwBoAI5CbutxaUzoGxm7TIvMGzR
G9vmSfW+bnwH1wy5i7KxsG6NNX/Qun4nzfptnUNyasI2C3JBMiPwdL4YMpdN0kgWrJOs9hBG3wJD
JIkuMogLEyOhtJSZ1xkQ4aHz9yjSDjPcwNKmlygVuZ3oc/GV/iHveq1iTdX6afHDm9RTR7v91t8m
oL+XPuRfBbuY/fUXoX31ubhIoZh6izpFAeGOHTr+QWUoeaBxPTGuZfBS/ub0OhcydC5kpEpeGnUK
20hk2pP+nFPBdVTkDVyEyNo0SOawxL2gjPP9orX5S2ZJmQBFEMT50XLQSklLN8CM1vpEgkNEVDvR
Pl3/MCIMLiyYSTSkpoxttEw3Rfe3iuiT/3Udgv3EtU/PBQZwCWptwD59S3bF8k2SO7s2j334OdL9
URHs0+1wirshtUyMpb61Bq9Oi8GC7kE5Mz8D/2KcHiSZeJl8n0Hm97pV/7KBMOWBrjcTeQTnZEOy
SAaZO1xEv0lP4A7HoEd4CvE6cGD6H6K61PZ3ekfjPG4e27YnVovEHI/SEcQJLRlPclbtC6za9ux3
HO44wrU7qkMdVskYBgJXjYOa9n3qBPv8tr1FwcATKqgR9v0v/eMdknPBHKwukHQApERs5bi4FCK7
cmsjmz18K2abaU6WbnyfLRh0HPfy43WLtx3mHZ3zTuhk0FlmBlcBxiSGD9F026ENX1KeruNclDZ/
BqVfQHw7ddJAq6OpAdS85h8xHWdnB/NHCw0qyavdwSNMAbu0F0wGsbqm6OlAsMj8RGKTUclQC6Az
nvufI80YQdqJbiL/kq29W8nOgdX+wxyZmeotcIKX8A7EgneMNUKPUNEAIcaTmCd3+9R8x+MS3Viy
Zjgs8JR5P4YPXbVPurscgsZSImqIF2wNizvCIHRUxxX7gKbyPKVPsojqTxRReLJzcF9MuC8CAEO+
4Fytd+YHvMpZXwZPwfu7PrvXPVIQUnh54WoioRwRhJRgyG29Q/fcQDF0++U6itAqLqIoVpI3BYtc
lCB9/zkAq6T+z+7WwCHfr+OJvhIXTSolVHCJwyI20imb7yNFFCG3M5l3j+MCBqRN6rHBeK+r9ba+
Y8JukRs8N9Fb24m8H0QF6c3PBAI5HaOtinYxUxIuRh+UKQwauiMSLDvElI7x+Q8WbYXBufZcylZX
WMBQk71VHIj+R4u2AuAOSw1FR5QUmBG+uUtvWB3Q8gowW3U7CGgJcprtILRCYzF/FYS6JqFTztDm
h+FN3ilwe8le7qyH8RAdo90kopsUInJOPtdpurQsNgz+4k+HAjO0uSMfevRuLqdsJ6Kv2d5UKws5
L49zPJIZBvCyWzaxu+w1r/NGVwEZlFjvTOSBnMcnkgaVBwk7GMKC8/AQS8eqEOSIAgj+NmeWaqbE
PeyRqucAc/HYuJUgmxatGX+F0zu1bfEf8lAQd+EF2DfdKbfZlLPuR8deWGvcDBTo3cKgFir70LU+
98JA0hpatHhz0U+9x+iTWMNkfgBDhBf7miCYX3RuvaUXKzTu4DWqGsygLcJSjqkSn704S3+/9SHs
sp2QDp/96Rcp2wqMO3XzcizrPKlZjX30BhDV6QcVUn/otX3RBHe5bc94X0UuNGloCqhkCVCdgtb+
rLbnsoLu1tfrAfBfNvA7DBegpmo250kBTH+sblnjNdiaqh0jSaGoMkWnQRPUfYSIXJDS0jJo25h9
sLehT6ZfWNvj5/SWdVg1TvRF1OB0MRbJuwgXpKACghbYEQ4JtmS3yHZNp+1bGT3Q9cGMvrSyWzdo
+jPuCwh7znNhB/SuM6rbcniuVFBrt7nIZ9m3u+ZGXBSTodf787GQKQrlEBLF5pQ/B76Bt5rilMv2
HNqt4On1X8LA+5fmolmfJpnUFcx3NRByFD6Tu87s5K/ZZS07vzvJyK05Txy4NP2odxbQlCaxwxh9
VvOrwHUFcYZycSZVo0wtZzgSxpUZT1vih6e+sumD4pd+KOxTEy0gzw0ozVW3KDDH7dAfx86e4gY3
JzTH4ezxRWU+gYvwEjyKjhp9NLDtX1X2Yn3oF0FqIogvlIsvyTLRaqLsAyXEq+DjZix7aEWwr38l
EQwXX+aqKrQihn93Jl66YqhAKe1xUkQUN6KoQrmoMs20kST2Yo3WGTv7zqoS+ev4Wt8SCKNIByGn
juj7cDFlWFor7Vk2rLZg1TBmyNULqPqE/sZFCTOkUq70gEjNVY/dclw8iGf6og3LFuhKTKJceMja
blaVFP6QIjlQ+v2shDY5TfqfZSO/whA/p1JUcThaEoJxdMsmNAtf8oqb5ciikNgo0RryfQaz2nT6
UmMNSQgOYhVC5WDlOrTIRe5ktxFOpgjxuGwErIdjKr9lI/OvS1J1I1tgu/h/GiNFbs/PUyi48IGF
k+3ikwUytcJF1vVheShvZzfzshdRVBJlWyoXNfIKow39hPXUQrfCITLtle9Fhkfr0pVcUZOBcDW5
4IE27HyZM6B1LpvWYyUj8kgx5ZBA3fiPel7eczuViyBtExRzO2MpJek4pr78Zw0NKwAuZGR5TsbK
YGnI8SeFqXJYIN3R4fwQt5UL146LHkWktJirxdpN9z9LX9ngz987L9rnT1piyyLGT6FrcAHElBJN
i1jCunxjtGbBIfmqedEjdCheqCA3Zn/7lVjFNxhIDdprOrbLevmkjLdoFpf118Z4wAico4hUy0Ur
yT+ZF2lbVzqLjAux3ySMHcOwFRALvKls5IWtP14/M/8FEQ2nhgmKvwuyC0xrFHnP/L72BjSAsmmU
5gbCfxD1kFxdMFzxLzHkFxpfoFW0akIuBbTWY/3OrEYRngaoK6h+7ltCimWRdXxJNsgqw0QCjPW8
Zypm/S7fNZigu5d2OdI2VbCY2wf1u3VcRB5NkM8WKr5erDxAjhJKFaI8dPNSqFPowGE4GQ3+XB4a
WGC8C+IFMfhh8dN9eSJ3+YFRBRdgLbvuGZvZ1AqKM0YNW6MlDCoap5MeQXE3S5xycf8bCnfLBYUp
6U2G0tZWbJchOmezEX2uemmIpiy3e4UYzzKarC3MfXFRQ0UFKSOLyvqggl3h5zvNqw8sfRe2grK1
uQga70j8jSSdiZ6QhTIkc8fS96Z0J7SUMbKBFHMugvsW+8Mv4NjkKDUUqoDUF/++qsVFeiwbVQzD
rGZ2mum7juErbOb+Ja8/V5NTSwI3ZL93DY+L97Mmt2bVAy8xl11ZfJWHwiv7O9V4qUTMJNvdmyvb
uI+Wt1aTTR2wOld2FpfY6TFyB7vywg+sWST0refrHrkdM8CaZ1oYRCeYuj1fzYpo00QzBTX7yskf
2SMZ65eTv+mv7NFRWDHY9JUVHJcLVMlYEpqTn3WexQXtVmQjbUTXUuYZo/3b/JFvt2VTNhE9QCsj
82KocWiNst6iG3AyGF+OZLfOsG8/N2R3yxLH1P/+/fqCbgaSFSAXSGQdnD29js45FU/sqTPqX0sR
KaAIgosidZyO47LAJqOenXC4l5UODXoP/80OFv1XuyzUhgWDVawD0Egcs7mv5i9mvbuOse18IM3G
XCgxEX05dy9LdCpJrHlyCpGHMgI79RDsix8yXizFNNkiOIMba4lyqdBSGXD/7K7waHks2aj9Yve7
06g/Pe+XbTznOPh/RiwfGnmrXnNbcFGm9WuuxXYYfo7bPzlX3tfR4Jyu1nozMgu0ORZx4oAN3l7a
2Imi3x394E3iHG8oKj2PI8AoFQRDaeQPhrS/7hLMrS6C7coSzu3gdIFMoDDjTvOPysx2VFcO1xG2
d8/7d+ED3kLTsgzwXZr6YUy/FvkxE3JAsoW4tAL6PFSD+tkF5QZKQPMQdj2OqMieXoNd5bPOtS5k
xLyvFNOuori6eSZiYP0fQO6MalSUYdOpg2cXka+Qw4S6YE8Y4d9JMe1Cnncoxl5fx81jcQXJ7V19
akyaNYhC2pKFzqyNXlhg+FPqM3fWJWfOO+864PaH+2UjX9+IlaQy9BqLGqSLU2Giy4i0YzP/rlbA
Tyd/h+GSTlQFszAPYZdOB1tJ7aC37OuGbBaE3leOZ9mAwrnZKgEMAe2kG5QLnsgxmRzvE/JHha4V
ErdhAzWYMMADpOV+emWlacYV3UUOO/rENaHtvfu+ctzetbSqjUYZTpiqA8IcZMFTwcqJEPi9q0dR
mUpAMMCAsthR93j9y/zLCfFuApeeNKAtDtIUH3/WXeN+cSNGV1ChPRgyv1Dh2cei0T0hIpfNVrgD
pEUEkypkfBMAic2mYrUd43cRzVJtXwpWDsHFCb3r1ayjLHVI0JqRjHiemANwJaThKW8it+8D/J+9
Aw4Jh4yi0QxBxOBFIWUMCJHYhDcm3a6W7qS0dhLrqew9VXz7YSfelQjMFzJiEtNJNoAVz/bkV2im
Cz1oe4EAtT5Ux/8jtxCEfL6WUdZQEMesHbsEvdEDoYCn3XXH3lUx+Z68CN/rN+/G71+SF3NVpWqk
1gIDp/6tdhL5S2irT6xeGPu1KJAINh5PVGJlZhuFrDtgMHb5RzZxEGPC3yq9GXOGLk40FNpEdXNB
vNe4cEIwyWhWKiws9ZumOsqSb86CmrkIgosnIaYa5iEHRIMn4KR2NWrasag8KQLhY0paSyRXsHZT
lB0H/aAH4c38Rxmghelfxm0NsljOEoPghjqwqSez+KgNNlVkOxNN1G9HjxUIZ8nS9tBFY5tqPOpH
MImdpiObNrGEJYVNd1sBcUGRRpVSDWDdc1P9VR8+VakniPObu3UFwMVB2qhTF0QASG7pq/KxdSJX
+RA8mXZjj/ep8AlIZA+XK/UZbRTKvs7cGvY8lG5GP123aCsB1ME0jVIPCHZR7zm/ril4VGriIk5d
AzJUgd0ObeeESmPuozJ66aOAeKQeUo9aYXnKzVgkMbDl42t4zjNkswqCHAIV7hjpNgk+13HgpLqg
8LO1imsQziuGNs5CS4GNUdo6SY0yoGikZeuEAlsrpIfAk0jpW0F3demlQ28u6POHGcWi78dBDlyU
b03blNoPNYoLXjVmze76lxNhcmEuXIoiaxZg6ktylIm+l5LsGKUaJDwW2SmoiPp8M+NYG8m5CvSh
8LUIALUn8u0nxQgYrtCb7eauWINt0zMYITm4LkE/aHLpdDxMcd3lLNHNwPqhE58o2eNAZ+f6Kopg
WD6w+nJDA+IUvQcMKLXsZbkrpwn8YAIHFIFw6TRodZe5WsLUhfq4R6rajpt+Xy3Ct8BLl9AZ+zHk
ylCxUsBWfW6MRTLSmZYagCd7ilz9B7zdNzzlG/0yY8Y5wZxu6JLT7xMGaeBlWeNyuzhb6kpOTOBK
443V/misj7/7kc5/n9m9+kjzjHf3EZcSJ0+Oef9Ix17MIX0ZJM4xuMg+5nESRhQYjdraipbavWjD
brzHnUNw0ZxKQRfWNSCKW+jv4Nuku2+LIx0xeCSIDRv1YFAFo0/XhDQG9HD54ZNZbhN9ySMLvCVV
5C6RR27Jvh/txnSWj0mMgUX2skO/X/9OQlhuEc0oG6S+AWyGvq0MxG1MhdLy+tfAsh0MT+CxTJTt
Md86T9iZpSBgwDsuU9jkfL6bwjjAK5Ll0PQ2Wr5O2n1W/NAsEcy/mPaOw/m4GQTNBAU7643FWn7o
Pdaap38IJbvz2NN+mjqiSYmNiHtuG+f3Zmoo2dgD0/zC7gbtTvKkj3RnHTMQCIhuBpeZAMBAKWvB
bUApyDeJhpIlBZElmRCqb91a8/VhX0xPklKBkGvxNGnfTK8Cd7m8i4AuUSMaZe8HULjj4qLSEFy2
9MJ04txjahPoXThohsOmDFLh3MnGq+o5GndgFtEYhEoMtOQQ78Gl9iU4WGh42c0+8UB6qZ0kwS1h
8/ut7eN8M5zLhdIWiNIN8xdWRlE+0B2j5BJXUYT2cR5attAj7MBvjD3PeHRhYQ2acKRV6IbN78UO
c3mqna8n551DTZQ0zUvTkSXNjgbH0B5m46vARVhpnd/eCGG6Dvcw0L7MLeHS5CExRhhFlsWfp95J
oNJxMJLF00v6GIBw0KDLgy413mCQZwH4ZTEAMk2YyMdLKB6C6JsW3urcWYKUzOqimW+snoaPl0Kn
s4uPFSOXPeafBGgbJxDEBUxNh46RYoDjjzvldFRZwoyY4OqaIDxfHrPWZV0brC98Kjy0wYqfrzcw
Gc87fSsIIHHgsixKRpJLaWc5gQYRxqV97LL+ILDr8s4E9vMVBpdizUEu9WYDjPYYfJEjhxVVghGq
c5MBRZlgsGXx+beJqWjsVgvqJNng3GZKRrwFzMCk98nzW+R0wtHpjmzWR94H3lQ4Ais3HBWadu+I
3O6TJ7mIigqIjOylvYvBVvo2WHQSnkTMD7gtcYbE7bslGDEDUbJvdmJ1v3ZyMgyZVR6JkVA0ULhj
nXsd9GUURx2gMOOKXqg2Nv7ZH8A5qj4YchawDwoFXlvN/5KsTxRDW9cXdNMzMWYEiVWksuZbMrXa
e1ICEaDCbCw8R2EDQKACnarXETa60OGYKhSPcNpB34W/tdWDNuMdorYg+9jdQkj9NB2YPHzkQjfb
HzzUNLvT+IkpJl4H3jRthcv+fWVaUclNFaXAna3pe1ZDAqgcRMFk42g9s43bACPpNTMvgJGBvN24
YfX78jbapyjy/UmyeYbFuT4omKvJDIEl7XtPY+Mld+GL8gz3x50jfWoxDvlHnw55AwoXIGqV+fxW
7WNc6hVA6ickDg66LJ+o23yPvQAEGaNidxg9wXPZ2NmipkTCrLnYfitozvuLPlsCkC9bb8qSuUdu
YoKTPTjIB223OOlwZIrk9SdRKVUEy10emorKhUwqyyHyJ7DTOE2WOmnfoblEEtxWtxIJRX638G1+
eOWfehNDXT6Ghdr94rMufkygnH421sN/hE2lF0T5uD6e4XGHUL2ofZmqwGOSsiSw1ePkg98dEtH2
cItExg9czcs+0mPyOO3yyNZCkO6Kku3NTbkymjul2prmRRrhjygbHwTNdo9Gqz/Y9isEdmatlhWM
Vm0l1UBoYlSLm9GOv10H2LqjgL0NHN2yZuLI5fvepGWu6wgqZ46Z2riBVZiJSPzi6xi6CJ/PrK0q
cIbP10G3/BKU98jMLGxDqCqcWxUuVWOMUM91muGmtOXxIVn2UeVfB3nLtPhNB/1rCu0lPIxfiDAu
tIozWVItR/nSucEOGr0IaNLHzP6n07m3Re1pW6ccyEBMXIhQGccd+twwIhdamfaS5cj9i6k8xOOn
vBLIv29BUIvd0IEC3VjuJDeQPMdjiD2dTrPfL7KdmOSm7nSB423dQxTotOGOhY2L0447DOau6ytt
LLGhcSXv79g9UoVCtLTDcJeQd3EzfKiQagafFZgeL2Jz37U6LQuoDc9HYtns2hOAiziN7ehu8lAq
9H+/B1MHe/vbnRU8yhf60JmEwyDFeedUSfMSj7mTJkVup1QRBMatEAEmDxRVIKkKzkzOI5pGzSwj
MExsL1TS5OgePAZ/X3f0bQgd1QwoQFAYde50Upro/dhZuBHT+B5vrr4s/34XGORgZSbHJTPl8DfF
6FUYCjurqaUeEE38ZTpU6msiePTb8mowQ4NVFKqAl2Piva7VaZBRy+kndGIve7xUu9n48PsLBQY4
CL5BRPdypFWJSRZbEwJC2Q83eO076FMk2DZb32INwZ0I9VQXYR8wO+bUkzR93we6e92KzaWCRgUG
6hE9oUJ8/rnB2GhptUlwaaDS85BX9pi1GM7TRKMAIhwuZ6mVQl0GkOk5lnUfVy+9uY8rwebYhLAU
vCFSUDNfaEXRVqrDYhwAMan+MCOV1u5Acvgn3wTlKfgv3loumpOLBqzjMzprnCKLj3Kvnsog9n7/
m4BmHDcOaHZZOj/nN2UkKToNEHoJqtDpOFs4PIPddZDNkKxDjBEq1+hhvNB5qdu+giwi/Dd40e7Z
gRZ6+sEkmEpi7/DCOyPLLfjzE42sEJHDE9/lA1WkknbUB4XdTlX5GN4ZfnwMbpV6v0sPxjE7Cu8E
W5dUxEh2vbKoLPM9G1o2ooO2ZJ6NuezpNgV3XfCs7VkuCWpStz/kGPYavyYvf3K50nFqo4SiK0ys
8XxL5QO6DeuUZQr535pV2+okqOptOToOGSwkFtNELD0HKNF5M0KEDbfG5mDGN+n41KpfrnuHCILl
XKsQ3aWhmnZqh8iT7qU+sofucfoT2ig44MoQLviMcZOqUw0U+QvjwlA9qKIdQPzDyq/V78szsix/
DcfFIFB7KWUyY93yJFP3FOEaO/BkteX30er9OgVNwEw/JRn9njZ/8HZ5Ds6dq1NRREmuA7yT0NQD
XifPdM1633lMiTJwRFROgg/ITzZ0eqi3hBUvKl15xYTefThVXlIsgmi4HUXePyGffJdLGErVgk+o
7qhfgLJZf1bd0ScOI9TOfp//5WwR+XFrhaSaOfVAa/vczhcbVKKOGQty4q37xMpN+PAbhUMXBuxL
hbW+6743XWSXWubT4PH6Htt6jVv7Iz9uHS+0VvQYQP1IlD3Vy9ZRICfv9qqc7DKL1LsyMVQPzUTI
ywMZDRhl1RLHHEtBQNnIMyAbpbOHAtDwQwrxfLfHQT5BSwnPdOq4N4zP9R9MfKNFfgXA7Tz0c0ME
LgRApX+1Bn9oYqcOf/8aCAwLWoFI+yyTj4qxsfR5M7aRGzMh+bG1dfJjTPxFOlz/bJuLRQ2mR2hi
joBnIjTm2GxivGy64wI1qqfF/Hj99zd2LtVXv8+tlbEM3VxS/H5d3o29W4BaKTRE+1YEwkWjKJPN
PksAolWWm5SJ0xrLj2g2nq7bsrlWKi5+rCXFRJXs3LGqRZICKPNFgPjcyard1IJziv2dXFZBkVX8
AuAyZCmQo1BVU3guwk+/A1no7q1rUZAsiezgjvSC5DmulICZZHced7r5fH2dtm6sZ3awP2B13g5y
bxBMeDA7wv38kjypnzFy/8/L4DIdRZ0aG0EOt3EV+n4KsrELJWnJjKdRI3AAUnWJN3fks1xDPgs8
Ly0dBau34Wy4izOlIxSGNGzSc+PGeSzQDYCzSCUPabYbqo+qqLNh4wMBAnXYt/Tf4EcGKYmh7jch
ZabxC4FmlahSv7Fc69/nj1NcA6coqvH7Sy8fdYk+VuS+ATlGYAgcessQCFOgeobCBQSbuI0ZTgoY
zmIUSnT6kNPRGazaue5rW6asEPhRIrXL5kyJgNBR3TZbKFiWHw1sTZH6KDs0uK3JJDb+sYR/2Juj
sqR1DRzJvK/HEx7KXKnLbSP5OJWdf92mDd5MyDoSZPpI93Fp4pUw2up/pF3Xcty6sv0iVjGHV6YJ
0ijLsv3CcthmJhjB8PV3QeceDwXRg7PlKj+4SlXsaaDRaHRYq5lANofMpjnEtDho5aweQVubDG6j
5hZxlUlxxr2W9KkEQlytHgPSYe4uHFo0sYF0JInhAjWjN1wMdY2KN0WDVrr1omICasnb1vIH2qSW
37bpdBr6Me8FgdTmvqP8aarIL1q4hd+ekanQJXQ4IhGn1U8dfSGG4AxueRis0FkA5ykn3a60MoUA
HflLNlBBvNxrfpivKBRijM1NffDsggU4igq66Lf6jLMud2Yvo3gGMIraTZcp+9LVYIYQrNuWb7Hg
/y1bVfDe4hOYmRy3Sd6zvMJ8k8672nmcqODCF4ngLmQ6pFOULBCxZNe6cSdbu3j5IbDfbRkoMuqY
JkTTFPv7yv9b2UBNY8LruDGQNNfxFtcl13rojwnKSMcIA7TVKXm2O8HqbVyfgP3HZCd6C3TV4vOJ
ldO0YHfGLuVy2uyJOlA3L9EVKNHpa5w6SM9qse01dDZ84MLKAumbHmIlnTNJnNQlhUvHG6UEwqd0
VyjfJPRAxqgdoH318gpvLvBKFmePiUOtNimxwL1ZhG2Cvnyz8ss5/0sx7Fis95Girkpy2Eq0nMzu
Nh12dBKkuUR7xpvKoNRjwvIa5VjtQVi/r2s58YmtBFktu3IrefUUPQI7VaDa5lNvbSzsYlnpluV1
q6UdltB6bK9Zf4EVRApA4UDPHTi+Jjh1bKXeXR+rDWPGs5JWklJZZHhtEPMQtzdq19JFCrE9fycC
7KQAJQR7HtLqb0V0sSO3uE3+/+0aJiFDgH/qfJYBkw7SEJD9ZSPc1OkskI8i4oimQIaAwGzJwrlq
HnPSC6gHNu18JYK7R0qqVgVCCxTDgGRffukkz0gE2fXNAGIlgju2oMRZqNVhZ1IifW3NB6dM97TJ
XcPogsvrtX1prURxpzYyUmrP0cLq+ksI5nLUcZSbBUVuFuQ7viyAPREtHtu/lc0tZlxHdQLNYlTv
J7sMev1RHj4JlGLrc8HsNO4Aa2Ss8xoFHiQmJyC5KAAuAB2OL4dVUO0SgT1sn9rVEnKndqxNJUmZ
RwLUTwCm0520uCz/yWqx2p36MXEoJGqokiLi55SrrT43oxY79l9KMhMIn97kDYf+mSDWFGQuNm3R
NmT0qlmq+e6BKQPgPqdRA6SJCdVY/ZMqHdCN6xUiLLlNy1jJ4Ww+sTNqFrANv8lUd66+Eft7JWI0
3toq+CIDHUcKPBLK2W/Nz0pUsN3pJpQBBGTV+M3XJMwxpAZk4CaU94koJGS+gDNEDX36BgrAqFq+
y5DLuBOrwkzT/w7ikZ16V7cMuCuMQ5E/32oNgDQW2jJizndt0rHagNZUsROAvM2eBro6SpGK/w9g
0owEl5v7whrAxlFjHTqAaLBREpL5YmYzGfC3jYNcDVri9AIQGo1X7npQT1mF+z8gvm/JQ6yLRzWY
1t83vaetRp0k0dgOtgdw++71u95NvileBZjbRlRT21zStTguMpX1pG4zAnHKbde6ERBs4oC60wN6
VdzkQfP+BzC7jSZDDfwOeG2hkM/KRm9tlNg5beTMQj+HXIUO5mCLknqVOXqmPLqz1p+UqPPrRr2m
6gfqKhAN/GANUQhqu9xlMNmLaWW5jaGB8cqgPyR6L3DMW+cBzLEo5iKP+J6MVMHTWF9aAt5iB4vJ
gOzyXZq62Q3xZSHl+0ZDCVIvKOEYmNoCAbTJOebZmFVJKhLJUwZ3NlxW/gD+rTf/tE5Vgg501hIu
Xf/7EOStVG7/+iFakCxJJc/JPbm8jkXIV+8d5dvvcyZJDCfFOxbfH6qfUn4fN2CUW4gn2Kn3kdtb
KZynpPUytwre8l7/g/kSBjsvzf581wfomPTUF+Xf94K+EcgnTUY9cnLJwmYBftBt5afCEaj0PjR8
K4CL2wZEHJI6QCMpvU7jR0r/9UX59vvcBVY1lpGaE74fyTs5elCcQ9x/lpuXyxsj2H0+DYNG7hR4
oVgm1Sl2eoaR9cg6aJGomCwSw8VpQKi1bFLFkpeXnRsZjrvIX5tc5A7eO/O3S8Z+xSoaRCUmow3b
8/a13ysOZsmNr40dA/cdX4gIFXejHPRWHucQiilCCSXHFtmWx4BXkpDoPh4/jCWx+ucDLFRvxXGe
IC4QhxKVnSHf0QO0He9LzwjMxwX0u566FwI4CM6sxXkGtSAI5jF+iHsY+acyKHcY+59aUEXoCG6y
U3z774PDtxpyXmLu86K1B2zgPCu3xPgCi7mO0srwgVYqwsd7H4i+kWVzAE2DVsdkbrCaORyEnewV
m3pd6pe5iIpeJIhzFGWfZgagGSGouul/TtrBYJNu9OdfHWSbcxcIY2Iy5hncRffQlBPGo56IKCIU
acIMZnW+ctJklTJCkyr9ilouoYca2R9JVCLa9qw2JvMUlDmQTnorpmjiEuz2ueRN2j9WHruZKngP
b7xS2d7/lsBTdZaxLadzhsXSHlmve7crT9TNZkSZDC0z8pYvlzeHncy3cftbeZwJOFVuaEMKec3k
HBb9GCODL09t4gLCxjN71b0sbtvbntXjbKGgmHdaSohbxsdoPMhgNpdFNfetTUI3ILLfIAJn3Vtv
N0lN68KZDDiHqttr86mNBUmzLVtbf59zPm1uWFpVslOjaDu1lEAet/hWa9xWOQkuL5dIFGdvUdaU
xJGgijJhJCxyjSz3jOKXIUpLbzwX8eQ9rxnvckismvmySOi1PjUN0MCVfeTHB13zgGKNAQDRpbtp
5mt5nNnFZqzVVc8Uu2XQ+vG94/jmzzqgQeyV/ohx4sy/vJQCq+C9UIsKvIFKu+SR3nKrVnPVf58W
fruGnA/SFIwPotaOO7cCJfbiVhnAubrvl9XYOq/rhWNqrhydZs+6Pi1YuGJWfBlj8LLmWupxGv5J
PkDM9VYhLmhRktI2qAJZ6tI/1MB9oGQML6sj2hV2AFbqxJbRyDNTxwJMG7G+2aK7dMvhrNeLcwY2
qlT6UMKwK9O8yysAEKpW+pQ0nWiIR6QJ7xWkRRm1AoKyBjwqmOl3RIwtwkPKeYNhMtupayCiaTHi
BQJdD08vZMdaN75jL7xJVKkWHVMeutmUI2IOUgS38NwlXnLHikm2X2NM77Mcqqz5XeDwBObNYzc3
mJmVSgMCa0A4GuXoauk9QWdbnbsqOGr+yvgc7jJSHYIqGXNCMwg09a/j+Ony9zef5Svj47s3czSz
5fMIAU6POdE6ZLD2LlraABVlBMZRBYQFOmYErz+BxfN0eiATLxABQGhe/NOD+dEuXFtUYd7IFr1x
DTylXt5Oxly/JhwUn72ZnRsAReOFcW3tgInpyi/liygCfy0g8qHKejU5X9Eok2MVMfzrcGyJO/ny
lYVcHKNKaQBcZAUlUCgSf/5CZ/bMQQpQhGQuWlnOl5QLmaphwvmbq5tacQv9czIeLpuMwIs4nBcp
upE2A/OHeZp8JjMNCXpELosQHmrOjXROMw8OYVa5V+/rAxIeIYAKgvS6QRtztWv2l+VdVglQLm9d
PDGpos0pVq1UdFeTAOYsCSz+stPAoM5bCVFR9GXEjtkS7ww0GFfoDovUZ60+qXIh8BnMyP5shJg4
eStLsvJM7im0IdT4J1/GT+YyuVPWBTHG4C4v3OYj/mzwtswFFF2SRaSeodd8LG9K9Jz3sqfcM5T+
cY+Ks0Aa+9olzdg+rq7iCu0rfcX8xnB0Hv9DvxjvrGfGdVaihCmqGIjMgh22lbjeJI0xyhBHi/m6
IMMnRRIC0IpkcB5DMeqS5hQyuoDlYOOgAMjJT8tjd9d8tViBVruK4AQLd43zEjYGYySTJZRk6vfX
zhUIP7yF+uQw7VphH7rI9Dl/YeJ6VvsGwpb2oKuNq7RIhsRfaEZdGv+8bCGi1eT8RtmpVZ6WkDVo
8sFUpNApRPeKQAT/+iX2ZAN6ACL6ObYwJz+2XjHEu8t6/MEB4gHvYORBRY/yW9MrurJQUhkXifE4
oozZndJndIGnmLFmJO2xbz0JBDKn8P5onQVydhgZvY0xCyR0hmN1YPgN6S6/ZoCROFjC+39jpJvd
zWdpnAFGZipNA0tVxY0nY3oJdWE9SHzbn8F+cZssHuMUq8EeIZox3d69s2DOGFNV1gqlhuCoKm5M
KX2SnCy4vJQiEZwNLqMJDP+K5TXLX4P2ox0Fl9X2Ff9bBR4w1dTaUqtNqJDNM3E7vEgm4AUasmiE
QySHu7LSvqWkZCl0fbptbDx4cXSpQJftq+qsC3dV5VFnjSNLIw7Fr7L9gYdDkMY+ye4vb8mmKgzZ
AniLiqrxoKhDWUUTaUacpvILqR7S+aYTAZRuermVCGYVq7sCf2naRBmQPV96zGEGUntD1F9dvJs+
dmWsRDFtV6KMdCrycqLIv93aOwXMDNOeus3nyUPyBTSGxp0oXN/2RiuJnHOoyOC0FsX6jYVPACoL
jtsdBcfcjE4HRlljoHnP/7st4zxEp9GqLHqspzK9LCTxSP6sSP++HxBuaKUX5w1GXaUFZZumkx8T
kHGihwktu0TdGU3hxtIXa44FceD21bsSyXmHvpSrJidYymVA0RVTiEdwpOMJFDKEMREzrMDuTS6u
rfs+tzCqi+BCDyPTm7tjIeoA3PR2QI3B5LGNYjXfclAZjR4PpEchz3mSGGquoJC3ea7O3+ef91CA
oEsE3zcQL/Q2GpzlqzoKmuWqS58um9y2ma9kcR6vQQ+0KY1Yrtw9WW5zo12huwAcV6M/X6v7Dz06
VtI431fh6i/mFpoNJFCq45x8uazO5uavvs+F5k5fRKRS8H3afM7ak1nG3t/uPv+QzxOgPtMcMmT6
XHQ3TRZe1mHzfljpwLs6NbFm4jAd9BIY9TFCLimIZjk/jQMt9z3mnUWwJNt5A6CGoOdDUzBKy1nB
UNUakWz0lSptkLK53fv4OXuJ9h1xWeaAxUPqw2U1Nw/RSiRnCmkvF2MyNPBDUhzfy2jLOyUGoe5l
KZuLacpAOTAtYBHonLdTJ2tUqUkkLymf87E80jwLYg2o5JYQyE10arkLIx2kfrAddGMW+o/IIO5c
AwkzVd1qPGXq4wfUWtkId1OkspKbdQkbAbDtASgPx2xWfpUz9S1NPVwWJTpS3Arq9dTGiw21UmXX
GyfV2pfVX4rg7geME2n92ENEOaKwmmXoy8zw/19/o4jCJzwku5TjccGapeRRzqlHzK+xiI2LLca7
F8XvfVH4c9RKS2/3FjRJ7F2q7Sb1W2pd9bMfKagKoJPqskbbxxYsLjYgZBiYH2cGNAYcnLrgYqUp
LVzLsWgwFvHkxlTrboxaS8NlUu2gp/cY9n5eatCskLr9Xjgz9TDYQY+mipEtwY9iB/fdGqyOHLeb
sxYvi0px5LTH5hvjgcerSvPSA+tHnfe6aMxx+111lse/DZbKqGnswJGU5W4IZC9+WPwKPG8/etdu
fLUAnwgGlQORz9w8FyuxnMvU0c2Tpj3UNJxTNO6X8euiv1xeSoHz4lkUosZUmqiGZkY77VB+9uS5
OlVZthuKXrRr2taurUyJO+YqSJSlPocptZ8Z11V6b/tROIbG0fByv/JEQGObq7cSxxlJRxp7UeUJ
4tpDHO+n7FBZweXVE4jgA0G5J0tTdRAxFC9Vjk5N7WnKYkHIvh3bgnGEtZ+aGITjFDEHe3RiY0E0
oGFWojXCXOt/UrUOi7m81RpACtYTgrhE2ltKE2DCTHCNbtrIWT4/byAZXSpJ2oyqulYdbEMNysn0
dFXz5bHcXV5Q5k3eHeyVKM7iMylSojaTccGh4Yt6jup2oNG5mf496g5eKCs5XGQAHBmMu2Cu2EOO
vcl3cyNoYN+MPFbfZ0dh9ZbMS5nqdMb3m/57kj+WouKpaEuY/NX3+46gfmpiS5YB7EzF8lPN0Uk2
ATlTlmxB1WDbyH+bHz9o0KeWXs8TZJVdGkxSfcgX5YdciuBIREvGVF6pNEkaNSsFYpzupA3fkuXz
ZdMSLRl3kcGszLzUsCWaZIZ60wXASPfnuj0aRASHtl2uXW0/5+mGHlxdywJdWrD6Mew6805/YuMS
KlqAG1EeQbRBnH+oadV0RgtpObmTi12vEdfW9pdXb3N3gIFj6MhiA2CJM+iyyR2NtOwNZwDvlkpu
I2KJ2Tz6KwmcSRdDFGlLivRLVGcHu5gCUyp2kyV9Uub+h+M4/3pIBx5gJY4t6srcRpRKZ0dHqFYv
5jGV2mPeJ75cd+Hlddvcm5UYzqqpphOQ+GLdNHWwXYqS2Clp7eLoUHn0L4sSRincHsUg7qiTDuEC
/cyCFHR/3xKPzedOLMWteIZX3kpCqpptY19FKdzGgaOoBtYhxDpJ/DPLrNBZ5J3e9j6Qurx+Wlw7
zVw1sw+yXvn5mH1W7Dm4rLrIOrmzXaR2Amhc2E5X+XF939Kny9/fTmGstpE70GPc6I5mQEAPgCF6
lwZSEF8zbF1GGF94+ffL8kT6cCeaZBJg71qIU7XpubVTD85R4A7ZL3530/7WSOWfKhWJLNLHCMaS
ZTo1ZXVFlcwdK5wDNNZWNnXJIMppXT4LwPV8e+QSC+gOPcsDjc5d2YdalbmkEVjC9ntlpRd3s09D
68zVBCHF9ULcfN/sJjf3ll3yib5iJBUn43B5s0RqccduTtKxzSuspD081wBhmu9kkW9k+31ps7gj
ptdV2hoGlFK0zh2i2G0AXCST62EZXdP+1ujPrfPPZa22RYJFQQZhEhKr3GahfiYXTg+tGJRIxQC5
g+6Qh4PgXtlevLMYbrtslaL5kKXAzeJXpvl9FHuTcH5r8+oHGP1/deF2iDTEtl/fsH1oDUAONUKk
IA/L3valT/ETGz020DEsbnUUyeW2rQBY16hGUK7/TP0YYzg0HEpfDvKA7jF+Wl3lT4DD3xNBJ7Fo
TdnfV1fbgvpVqrcQm6rHmoaQs4hYarcv6/OKctcaeoBopSlwUEteNm5Vxnt1+Jo00lFJhrAeZ0E4
LVpIzr/rxTLlvQmN6tLWXfCD77pZ+cmGKoYu+tBxPqvGufo4WtQprSFrVu6JfW0Nz2r7ePlsiVaP
nb3VBuWd3GiaDBGT8ZBlYdFeJb0GeuTvkmg4XWAK/MBRvtAY7VqQNFq1u0w/y5K6ukgdkRDOVUhy
P0UIZ/BAiE8RDRblfrTDyyu23U93PsI8wbPcW1UZsV0ZwNOFgWfFrx7pHlDlp/kzWr783I9D0ZDb
H+6S36bAzyEZzVw4CTO7Llh+FE/pPj+yBCKAHwEtiN58DFoLEeEFpm5xPsOOWqcrDMjMpSAbAirf
ZyCuEXZ9b0cYZ9U4HwHwGztfLIhpP4+Fu/jzTYNQ0fbbQDohTk1BDC90w8zNvr/FzjI5p1FqMwhQ
mDHWIPt124O2h/i9iXYIPTSvqp1o0vMPUdtZIOc2AHBRyHOD9Iz1mERuiljAuNFO+YEG+R1jPHee
BFYqWlXOd0yNtBCLCQQAvAWPjxkOz/y5PMwhixO7R7DN+gKR7ydp2TvmrCPnS4w+cRogPCE5dFS9
zltedD+7YVlQR1AxFJxyfk6gGlQ5HjIISoFc35GdGdtund9dVkckhHMl4xQ37eRASGm4xdh/Tqrl
pJLauyxl+8lyXjR+IiDLHCxqgn2au+uu8PuxChYVcE3xnRw/yKmfddd98aLnxi77ULP4SjQXi5hx
MffyCA11OCz1U5UKVlBggjb7++puSUwpt8sYqo3Dde7cLqIRGOHacZ6jS+Y2pT0EqLv+mrUmAoEi
tMAExfqnRKmNbW3YblgGsCz41KfcTFNHF7wtU7sP87zb9cnPD9nCbxF8djPpqbHIMSsSQp/Fz4/p
yX4cfdmXERLqD5elbXr33xVJMEG93R3kaZJ0iVAEtcmPeDxZmFSLbLeXBRHgZoCxEsP5oW6Uiab2
EAMG6BlEEG3YZfZeiZV73RxfRowTXVZr89iu5HFOKKFJlaZmDb8X24esrYKhaQ7L+KG2pt9iUD16
u3p9TyIjmlH6yql2SEvbVxupcjVgW0dF/VcqaXwHbj2a/YLRK0S4FSKnbt/Gqgs8kr9ZN3AzvFWo
loa6lFj1xTK/p8meamg0KkX4Dpc35x2ZJmDyjaq2IMSeT8PkG9ZNIQv02C5RrHaGu9oNm1A7V7Fa
hoKLvQrpvtPQ4cGamJw7Uf/wtgtaSeNOUZST2SQEGuGNHwLza4cJIhNnVgmSI7kShYGi9eMOk9Tr
sdL3kDahVaY1DgZQpFJjf9kSNh3dSiXuBBWtCaLYBqY9orbaN991UcuHaNH4Bts4iaykZbhe2i31
WSxk+/JjeZDBUOj4ojW77Oe0V3tZ3UJyD4bJ1IQwYH25Ruk5oGQ2TNcSpQ+23wXndXvVei0oaa2h
HrBuS/4fPGwXUeyTVQTKDhOFDD3a8hXBlSHYq9ewcyWzkjp1yFMoN5CrbP5uqt/+yhZenyWr748p
0O+bBQa3DOxt/Y8i6l8T2gJ3hztEThcyQ4MS48XjKy5BdIivHT1khex6J4pSBUfoNXO90qgaUzjo
DBo5uewqaAIE7SHpBJeeaFs4r2DEreG07JzS3vLrog5kOQku78zrIXn3hFmZG+cLCCYW9CaCDIRA
3ytZ82mqBCn9nizJTTVQX7IiT3GID/bxv7uPXqFLV0tYE11fIia5BeVyUjwsWXci5l/eFTxj1mRI
VdLYbA0rBN9IPAPc+XNeieA2t90DQ6gEPhUAgDj7o8mCwXNWMhiK2C21+4kUnj6HjYgwffsFD+rE
/wri7qUqxdMoz1lJJH5QW3cOGFuxEyzgFJ3D4tMrRpWwIrJt7WehnCHSJe7QFQChjIqb9kEj/5Lk
g8ASVYQG7y3xLISzxBhDT4mVV0gJG9814yGxDgP15CYNzOVA1KtMNTylN4Eufhd9aLB2tajcXdUa
aRVrLUSnGOsaMY465jgPu8sKCkyEz1xhQDNBny0WUSrLvRbfaMa9RcmunQShi0gO9+JE3kqdB3CH
eiVIfuYyDidJP6rdoXH8ywptu6ffG8ZnsJyKpoUUQxB1buUodWUh+rfAJPh0VZsNXQ7QZwR6pzFg
YZHtD2F5YEAz4lkTkTrs7yt/ZNZmSmR0dAJABDd88x3Dd5fXa3NjzmVFnj9BXnrMzhC8KTL1eonv
0mHw2/LHhHbRy3K2L8OVIE4TgLtU42QwTUb7UTK/DXLvd4Zy5WhT2MhqqCW5GsRR6WJ4CHiOnXS0
ulJghZsuY/UbOIdItAwEbRKzdpC2J9LTuCjACRYNdYukcN6wdJSuVWUsqQ6iVWhGlMc+FXSLKMy7
vXNMK1U475cv9aBkI4R0gRImXo658faKPjb/REgu5iUGkPqdLLuD5ZrB5Z0Uqce5RJto1UJnSJar
mwieKXmu/7IjT+NcH9CilrFgXqkpf6bpfm4RoI2CYodADZ175U6FlcLYIYOa37rxSMujpYnm37cD
mfMu8aSA4LjpF2thprDrD+Wx35fXCmbgVBSpLm+K6HjpzGutHAXYPgezahBS6KchYAPjUmAE+fUC
Bj3JFzHoCZyGrr0VZttGnqss0CQp0nfgU62afdMGifoo0Eq0SZzTaInRA7aUOY1PLZD+nrS9E2Qt
kAq8BcApZRj7EmYbRM+dTae72jX2q1ZrqZtaUesOdo3IFYg90fgnmoLbjphWIjgf0Um5KgHUiyXp
i4MCfE0LVDF+6pUHpcAc1Hxl3Ykei6K15DyGrpE5oz2zxepTN+3HSHNreNrLOyZwS++oI8dpIPME
IWm+n9LbLHuYQSGgSm6pCJ5v22/S8xIa/BIaZFhyClHqSS93ryzhmatjzr48TPfWbvbzL/8DpKbA
NvhGbTPNU1nSIFXJw8mXPtcAnjRudL/+NQygJ+93GAB8ubymIpGcwx0RhMqNBZFLe+qsZ6L/awol
JH5XC8l526xOpyWdmLdFjKEoBA2w10qyl9X9ZT22C0VnQXwfrzZ3hdMwt2Gpnr1TgzSwDzmDlit8
Z9eE44sQxk5g83x7RZ50xTAVWDp5h/Ht5/g4xW5/VG/lg3bsPdk1vpQvhSQ4AyKhnCue8tIuI5ud
7WjxDNk3Et2bhW3e7CvvAwCg18qmAVZrvs1nJuDKiFukZJTb2esPHcLQ5WEM4fABXiBKZTATuySM
UwljTJZcU2QyVB1Pbln5Hkcz0sLdrjXKx76CfmUueHpt3zFn/bg7BvzOs+nILAsdG/dj9Hlelltn
1n0iid4m22lV8yyKu2XK2UrNkrKl7I4M2ZVB8JTtvrlmmD+i2IadpktLyV0uZVn2S2tgKVnHTwcS
pDH8X0iQ/nDDnJXi3CNmsnqwxqPzsgsYlHgW2ocanJEUNydDE++uRMzO227qLJC7X4ikEQD3YRUL
9JKbeEO27YfC97MEzhGmVZK0NZOgV6iGRSz/Q8AhowvEiCyP84ewhH7sZKwcAShSTJDg+kX6IyXh
ZXcoWC8+U6zrVU9mB4Ywa+RG6a096Hc/5Il+LxifHx7HfDFSNt5amBkCGfCuNG4pCy7ibXd3FsL5
Bieq1dRh5aIkeQBOfmPf2ubu8lKJjJnPBdeSYpd9BUXi7rq+zvfLPrpeLA9NKbcwZ7y8MRUksALR
9nBOgUhp2+cNRLJmQKPMAPchkCDyO68RzirORG/I6NjsiJbR4MtF65ZT78+25KOFw6c9uDUTZ7nN
1BbghyiKJK2R/aWBvHMSJqCQerauxlVa+FL6ktb+h/YOvtrEZBtYf7jjpEugrRkdNLHNx8mfAytE
LTvQTiNxmR/KvOXxssBte/wtj09ptRTcUn0CebXZvqiZ/AkNFe5oicAI/7B7ZzlcSktvkkk1csiR
j9ERTTaBhZYeRv5Te+bD36nEHbEEeAk1qSDKLhcvnX3831NFRMZ/OGRnhbS3z55kmsayySBFv9eP
5IFhfTnApidIPB3R+hUWnuhJ8oeI8CySO2RJMU1RtzDFwHP1H+r3el8Hy3H2i0DyRfGgyDS4u9eu
s5wswNvz5O7aSW+L+VYS8YRuu42zRtyJkgBhPNpMo45mh64htxXO82Vr+MNb/yyDu2mlMR9ri5lD
dp0+WGGzm7+0wegzYM/k/kNFJfMsjLt0SdPNasGEAcMv077N9nO+5AI39IeZirMQzkeUc9pacQc/
BHjrAgzQzQ0jWoHvvSkHbw6dYxXkfhTE3/9uJfluqyxb+q4iUC5P8CJhmP4oltQoqTMAK3GBTmTv
NuczctCfAG8W8hSAnzQPrBnQ/Bkf5NAOSz+9FZ4vgTXyHViTlRaoc0Ke9cjYa/IA8LbVS3zof2mB
vk9D1Nj/PZcxe03+3kqb8yK23mYgzcNWZs2pjr44/QMp7v9y2zi30Th6JUVsiEk/JYf/0OOlzxVD
JSSosuuCGabtePCsEec1QB9rmxGbSqHJQ9xcdc7ikeZYYD5AoBZbmvdPg7Mgznc4iUWBrAz3ZCKH
x3oHsIhgs3g0XcZJMu6TDw3WrvaKcyRGpjQ5IBQQ6Ta920x+UcxuWh8EaomMkPMgJq2pZLExGwvQ
hJ8Y8cm0z74z4mn1c7Jn1FCi/OT23WwBK4JhLiuKxinWkWFeEgOZBpYdt8L8GD31x/zA3nOjqHlu
+95cCeP1a1D+LGoE8kvhpQ+Jx4hBANxW7TUAbkhHHOywETiuzYtsJZLzl86QKo3D8srEeRzq54jc
TqLZg+1b5iyDT5BXTVHFNnuoRifJcRG2nZxgCIsUpQU2Ry7as81TthLHuUY10qtoGSGuszJPTdJb
8IeGjd57RaT+uGyRbHXenbOVKJULdPQyzWyGM8Ce4OhExBNcCdrdh6KNlRjOEwKAjKQlA8PoJPmr
MsjBtAD63VIFjyOBLeicM4wxJywBWxL7lO2z/qrUrmMaXl4wkYnzgH5WrOfWqEPGJFHzYUnyh3qY
61OTKJZrLePnDISTd0reYwQyr56pFvcoVib3SVq1wWzp4DyIya/Lv0m0iZyzLHK08JcSflLfKUA9
7dwquR61B03yJZSYraJzU9HVJjJRzqtUo2ZMMctfpkj+dvFjIjXuhPB4qUXrzSzwkoVyLqVwCs1I
Mig3Hskn4xV5Q1VcGjDyDccX8sBtXjwrS+XcSTk4PSmZCdEwB9AHK2kv92Nou6xtLQ5F2FHbxcuz
PB7ooyonvSMZTgYa+APdK/z5E8sGJ776VF6PfuuO6OEfXkQcFoKTYnAuxjHLrtZZHygFlCzJb+io
+pKmCK5xgWHyWB99PVBdwpAWOrfT1wQf40wRA5OKziQPC6jlsUJ61vyn3oP8cnHRbDO50TXaU8JR
B8tn6jdXksgwN+/y1c5xzkZv5L7MyKulxHtjX95niYto9qHzx2vWmw5iU9GuKczYLxwGvqZUp03c
5syPKo/R18nXvdJ0Q2Y1eJ966bWWePjHyDvEoZ/IYjgnMzTGMrCco2e3D7pxk4IKpxItKfvGJfU4
rzI7JnrV2T273MY3hae5YwtWYQ0ghekuUhn4vLNjj2FNMMIgksv5mBavVK1g3my2H41ol6MBW1mC
RHu87Ke33zwrk+GcSzZhOrPNIScBqgnaltm0DnVHTDEUeGYRDAjNokSx4Ajyhabc7JNoqrCk4F15
SrQvmV0eaJ6Gg9y4qpk9tkbiTakRXNZUYKd8sQkPn2R0FCjaDP2Pof0npnUgFV3Ya5Jb12Rv141g
CwXmaXKBTC7VtFlKSKQJDZNSOi5f6w8w+bG5kN+xtMmFMVkXj1YzQoiq7HP72SkfLi+bKNA0OZ+i
VZqq2KzPfDxmd6yhyjxEe+NEDmY47yMRaqZQHFvUVdZVKTMlGlkFd2n8CuzdmQ8mFhoQAqREluZS
Ku+yggKfyXMHWoakzESHfsbCpp5iXRAAvr8JVB1ocLIGlDLL0TU+Ow5E58JOAdHkgYubPRyNfQbf
iBcIgEdRw2p32hcRb847y+NEcnuG5tWBysQE+e7w4Ay/qiJyC1u0cNtCLOWVLZ7hobzdqTlv5sSJ
dFA+Z6ZLlxaNl3h2/7q8O5tCNBmsowCSc94xTnWGrqvDAiGambvd+FQoX1oR6cB7m2PLdRbC13qs
wok1W4KQ5heQ/cLmhEj6WB7w+vXSUPggFajEl32wUplRgdzRM7/Kx+Ine5Eik/BCa4yQkQObWjQf
PnCuOB05Z0TAKK2QAToat+QG3Ck76nZ+9KMFT0QsbP59d6Y4YZxTUi3J1LoFKurkQS1DK9pftop3
lyP3fc6+p7lxxgkgpyjcf2t1T5av8vopFQFOvL8bOTFsJ1e+KKNGZ8YTM75bYMkEVVg+277+1CPQ
L0NJcwuBKxJZBlN7Ja/WK2OsFajloNyo7vMkyESTi9s7ozPyNksHNxgXzkiS3SSd3YDxXp37kCyt
cr1QpQ4u788fVg6Q2DKgQEFty62cZbSRbMW9A8R3QMWAD7G9Mp+qfYXW0aAKnEMmIhV9F1O8btVZ
ILd0pmTK7aQAZFEfHuY+BRmir/wfad/VJDfPM/uLVKUcbiWNNDObg8P6RuX0KOesX3+a6/d4ZK4s
fLbv7NoqYUCCTZAEuoPClqXJ1qpzrD4KKVVIyobql8yQM8kNZVFAOLNlPraVY1UPan9tpJGdZuD1
Re60P6Cb0wb0w4WZLL/V683FSFSWocTqxRHXtixshwWZIVFGuFWVdgiYtoERxTwZvdfU3r4Tb2vC
2IitvOCioqpzaM3WMJCcFrfFE0Ji2rG/3C4oCGOqztJL/YHkEthcVCujXGRMY1QvhgCjWQ9dlHoW
nVhRFqeeFyLoN+NhZYiLh3wCvfOiVZYj5dVTNyROJn81s+QWtBZeH/+xivrrWL7KK0Ny3HzzVjFb
/wv4Bn1/FVhW++c0o8pWGU6/CXFd0sC6qGtQ4ua2+KALZ2Uycpzj3jMKN+XINLFrd7Rw2cE2qolq
ON0MwZVBbpfK89jsxxD1IyJuWBxcQzz3s0lktJsBsbLBbU5zrAaqMsHGHORP+tBf5aF0s+Q9EQ7b
GGhqmqXoJjTM+TbnJJvMuVUQD+rN7LCDVQSJP/26gxo1bjOvZMKtzaFbmeMOjGVVRIOuAwFN6bmP
UnuaHojlS1ngjoroZrTkqIZD5rv5/Movf4hvcuNQu6wWKzoPoyMTjzubg6hC4t5QNE2CTjm3qBpN
V8woloBJT2KEUSwg5VscBxXN9uwJEJy7L/tebjm5NsgN42RpegTefjjZXjfJQ64Sqcvbxw8s3LUB
bhTDOLe0rJMtCP9Amjg/BIktPVqVY/hsRYHLet8fyh7/UID8udHbDA5l15BPglZY6Si3M67Uqxvq
MZoYO/5EMMlZGpeFYjnBeDDmu7L50+bGX4eOr6LHuOn1OMEVqda60EazPRQgA6URqUvCty/ezJJl
WqYIrVZL5W/tazPR4nnJA2ecneqr9sROostRf25fwtMSgcOSVZLQlftbWczaLIOuVQIoRm1jjWCl
A/2n+CJlwqE3ocYNxkDUQH5Wys6NLLNypMggEk9q4jhIrIaolNQAA2v1ZxnJdPuBCELWrsFvJKqo
y6KlyZoCTZZfHUvNwIwEEZHBgKP3c7+Doi+rxzZO+5Y2R3BliNvt1UHOkn6CIfmVsW049mCdAR8d
Ae7s9+75w8FSW0SpYBY4GUBvWdbcWXmc/pgW4TXYL0PGAVEa6o3UVPBE6s5L+jD0j+R62ryaWE8L
h0W5NLSxGcONQXrVEY+8ybCrg2knR9FD4R7K5anj73ao/XSLP2t3id6MI4uEsH4fBmeBKttjE7wz
M/zpuk0WEaTs+H5s9agVVkDkaAnNu3yOaifp2m/74UbEwevNwmrBagpI4Brs/c6YG7fpXHlCFnzL
Z7L2gOU9e15xC1QYOqivgxkGt9AKmDZvoWh/N95PjS08KE52pt5Gt/HvsoxeA2flV6QFUSQMGEXI
cEcuE0nM/VFz6q94MARTIGO50T+EHvmAQY0n+/vKbh40itSbLOjvULf3kD6yh4TyRr63bsQI1BYQ
lfAa6lhCDS6HGbgCL5KKrbTRST+r7IYTLaPZbfMK8VT8U/HJIUemxWauM2Ol/rHS/UHrIZR8I85f
9gNz805rtbRfn21WI6kGZdakM+zoN/prKbtw6M7l9Q/NNWrj/02ScVnVHJBAhXzOmTaZY0k2KxSM
380vwicBin/WSXohXCOGkO/PF4w5i0wLxoBa/YE9ORV3w7G6Um6W83SoPdbDR/cWsYl5uwQtXdVU
y5JMvrE4E9RFGDuUUEejBsKiLHTlCTKKxtQ5sbB4ei4SU7iNlBeD7O+rGawno2y1BXQ7oHhUnWkO
Wggf59RgMuTYc4tbcWUhS3LTwK0G9JzslCIciiOrV5yhfE5TtW0v8ItT3FqLtSqvgdFIEcOgPQ7C
8G5CUbLbghb5sB8mm5ZWKRxnabJQC6AGBaSU53tTfrFw+LdGwsbmFK1scIs5yqxBjzPka7Ws2lH9
pQu9fSe2DGiirEpQ1ZENkH/9GgNymTdNVtaB05jHBFTBSvBt38BvcOIyIZwLRRp1Vd1gQoTj4rGq
thzazNL5/6bNuDknkoKkGhdBzK1f3TEjpUmnAcEG5uOgfzBiZ54f9x3aGjF1ZYKB/WrVDH2PtMlE
KttrHxvj6c8F1Vlatvo+txMvZYnORrZeiuid0h3a/A5xvO/CNpqubDAfVz5MTItEmuGDeaOf2XOR
6X7V7eyx86le2u3pX5liM7YyNVit3JoyEgsUWgR+5eVMe0/5xNgoxWP0PSdOcFQAcItSr4IERWQY
PRnqONJtZLZORT3nUDa4iEYxlGBpPUYvqsBRlfqi+kiuy+3MGSGsS6hilBHQv46bqSWLXrQz9iDP
+Lq4kVN/D1Vom4N20hkmCJtnPlXoun0XsrLJhbZULXHSZrDZufJZBoHyJNq509nWp+hYP2X+QN4d
sC++2RxWFrlgF/W4DbUI4FCyoofeH67wz6+j90pp5lKXPQzM9qxxYT+AmascIvgHCv9TOlXOgs7/
SWlPGf6vKbNj5bJdyVS94Wa8rJzklkAdLPlY9HAyG9T/WsjtVoZ4Hw3UfeAmMCkorobyGwTSVA7K
47bOQ0WGd3HX2W2sH42woIBje75+2uArt4JCQrOXAlei3qlOOCS4qZ98UHzJgSjGkcr62GJ9O18X
a9waqAX4NMuwZqH7X1FxefAtaTpboo50xMjxJVuoyczyjtnJottBfjAkApS2QfAyNXytlgUaiF4K
YGB0REd8n5710+SACMctcFNL3VBsh9tl1Lgo18IsSdUJEFjJqQ+uqdvcQrqaUXrm1KBxUT2k0VBL
I3yKq1t5OpsWEWuUGxySSzno0yASzPbZq75wp/FrPL/f3wcpExyQB4Yql1MHF0rAXfVOABW59mnf
BDn13C2LWSbKaBTYLIRj+F4/F2h/a8EAclefwBXgUWpcv4Hwy+RzIFAkCyRqNEx+hEbJ8CgdS2cJ
7cHRbdYZHj9RS5QYQr7UaliSILJSDOE0ZodMzP3W1K8iNSP4bohg42uragVcqzXDnbT4bkQfYqqn
atsNQ1IUlJXjrYuLhMUy8nKUcMXWxIdmvNYmu+kJwpltFy4muEDIw0pJcgUmlOaj1n9fMgJkqO9z
Mw/NeGMuFvZ95XOpgC7s619F8k8H+FNxVuLFv2EGJi+5V0E5JBz06+Us+PLRfKRYhghv+IfBvm2G
dhxhLAP7n3ZVUJDMJvTN1oIqBWjm6ApKjFhArNLSsZCqNu/Y91vN7bpDLjz25cOwFLb4V7G1MsUB
mRglQ2MyV4zwUerv1eZjNBIvZ5sb5coEF75dA8bHZoCJxfgs5l/mwnTkytXAf7YfA9SocTGsm107
MepwJ7Ru0aIhthG4cTxUNzmF+PHfTHHhbMVWFoLHHthc3rfNp9k8lYkvtodBJlmaNhf/ZfR4lWa9
nYehiVniNNugkmEP0csRr46Wrfb28B/IOlHDNNrURd1miOsSYk8SdUPhxb6WKtQ0NcET0FDeBeVz
THYob968rAywH7CK8XAEFQlUsAInK235jFuzu9xXT9ancLB/MFtoz/tztjmQpqkbAFFDVfi31EqU
xzQKksBRzSeoKoTgro+tgohByggXg50+jCqIsMEAWovnQjC9RI3vYpSH7/uyvZOunOECUKvipNIk
2Emup48/epMNMGoJN4xTC62T7r69zSV8Mce/oup1mXRZE+FlLu+1h6QYvmD6rC/oJPgozXNLWNsc
REuWRNM0JBn0oL+GBipWkqYtBNyTZHVuL0rsBkJT2q2ZHvbdYjH2BmdXhjjwy7syqdslwDG2CJCM
fg4X5W9Sg5UFDvuqWM1EWbDYafxZ7F1FJ4CI8oCLt3zMMr3P4EE8K7c5dEfFiawD3DxWWVjuqona
K5G/+kUF0agpeYjX4HN3zUqg1ZPiswcyJrhCddptVkmpK2vM4xUuGEY04doPoVZlKJRSGwiTQNDt
AA8VR3kw73Azg/sFqo9jO+QuPnIhl2fmLDe4lMWhu7b11G3TwZ5NAhy2J+tihAs3YTLNuRRhBI9L
hzYuzzXaWvcjmvKDi7c+a3Lo1MFEzpIF3Snmyek7orJ/G31Wc8RF3ajGcj0oWKC4NmMXI+Gh+KI0
Tu+F98WhuIluGooLhDTJAZ7UFGIZjwiL5uPkMcCLXOMQX2v+cugcWjeGGEe+917E03A7TPCw1Ly8
fmdAO2ZOmsP+ZFGxzl+jFZklyBabrfFB9/Nb2WGC0qZrjr5qL+gaEo+K6k7E7BFRyLfdx02aQmMY
rrWmdI4MNJ+gZWnfMWr0uIuzxSi0MhNgAjzf38xKfw9Uej+aMgGuVFDwQieqEYggEcL4dSG6JQwv
PEu3S3mYHBP0LTPYsYLP+46xwH67YfxcwXxiLkDjUs7Qv+MMcmRrqmz3Um2P1U02PYxyaAuCv29v
+4B+WWkmBxlil+qLWGIk1U+azQ7orzUK2qcOQoaV/+fdIK+FPxf/OPgQZ0UDTTsGdEqL+6idn428
pYKeij8OPCalT4U+go2SZbOoxXdyPxHtxZf8MHdQHYjKIoMq5aSMcvCRVNYCnUEYFdASWONJX3HD
c/Kl/JpfLygj8FM3dvMv+5NH2OQzd62CVpIas8FUHyXlRiuJJJBNxk4wWtwF5JCoymJ2+H6lBdCL
OIvlM8Sy1dHXJIKEkfKEZQirPbkoek1oLFga8LItPEA0+d9GisMLUZ3ydFiwrKLkuk7dKiDqKDfT
18sqsph/q9/faWYLgU5ky4Plj6U3Qh4WPTvyh3/zgqHi2kpeJX0jY5TE5VCofp4TdzQEqlocFgi9
1AxLi+8n86003Kdqa3f9y74PVExxADBYatIHBvAmK/F6FD/IMcQaUrxXJwXJhUVFFQcEaQxhwi6B
P0v0mFn3NI8tC5u9BcItel0Ym1lm2wO4PVBPg8q7yFUh7+VO2Fuzs/konfZHb98jtGz9GgFWao5V
biGOLeWbYt3rlMbS/vaDjrpfvx9Ii5SmIWanMD/HzdewK20RBHBTeKMHV4HyT/Emidyq7xNwy5gz
i2fZK+SjOti58bw/YNsPiT9XpsRLLBUlHrtkndk4x8f4EKa29Rj6tbs4lS3b3ffkRqGK7PdDHJ17
vw6inHbNqLHjjFrcL+VpDBKngASFrkS2hdKWfQf316zEH2X1YtDkQkVEFO1ZBYs3DBUhEXVEkoD7
ml89iqtoLtMcRjpX93+0lpRgp2Il1eIVxY9AxTiHEJaSa202IgYnVbtfpLshS4m4Y8vy98sWtwC/
uqN0JmoyFEzQfGZc4cNR8tuTfCS1KFn8vrVzqXLmdp3O6OtqmFC+El0zfjcFmXc8QiaadeMU4Kcn
tuutUFgVs/Cln7JmGkOSoZgF9085HifHT3nzYT/atva5tQkOH4ZW6ko5rgJ2G6Cfiug+K1BrMmhe
OgoP+6YobzhwqGItM7MO3kTW/JAsSm2r+ud0iIlYoDzi5yjL0yLL4FEuvYjZsUeGmDVOq/3NSWI9
chwojGKXCJD8DcDJFD6yG4fSQRfsg/5KAgAyFX9/9DaX7NoeG95VrqAauZy3EeyNjuRJbnwIXPOa
ESR3vnYimda2In1tjQOIYQytKh0xWYxxSkdNaeAqtz2ofXMPAEvA0RZArI1xADF0uSYNOoxp6mMA
QA+ap/3Bo2KCw4debmqwXsCAXF4V+Y3Z3JWRr6cUdFN+MJhaTZEE+Z5QH2Cm0Cq/UILbyBCIoSIW
Ef9oJUTiHClsEZUKBHcrtxWgXEZpYhHDxT9WDSjoGjqTzYfV308xeEmk9GEZY6eKNG9/ZoghkzlQ
iKs4lYsKpsTwple+Gi1xDqHGi0ODXJdrsyrwfRmlbaYzLZmtUouF8oH9fTXtSxEvU8l8iIzEZteA
5kQdRtnP5DceNIGYGmo7dV3iu5C7KtF6Wcbbiv7pR2sc6FkrXPkwsbrK1wqHSrO2x+1ikFsxmSQL
tczeWsQaPf3plQWtrTp+2Z98ygi3XroyNORuhFea8tjkN9qEvp0xdfeNbM/OT0/4e7k4Coo+mmBk
wbNRLoZ2rxM7DuEGfyc3DXVVgLwLydTc2OIcOmr9kC9f9t2gjHALxZBqvUx1GElb7U4rkquoUTwl
NOx9M9RocesF6sYZ6tdgBg3aWn4fUc9C1PfZ31drRZv12BJCFBmH/Z1luK1KzMVmKehqpfD3bVMS
ThWaVbFxBW35pOmdYBtR+g2S3nYnS4UdC8ZLG1TljbEIL6URqD4aDAb330aR2z1jNQY7uYzVE8wH
zbpSKYCmgoHbMKHECH2cGE6OySk1riPxGOTERrN5U7oeSA4BQmi9t6KISBD92Xml3AcPpHaLxulX
yo2SKPcg7XFgEChZXiw5fGJsoZqXeelN8qF2dVv1UJBxS9ljP38HUfmrtigKIDeqY4rqtneSwOtB
uSdoiTPV/iTcWgXFt7DZIbQaT/7uDdyk8Riz53EheNUcFR2cu6BjkDo1msRn8DwwIsrQ/WPid1zQ
okAKHe/ookUvBoul1Yqb5qUegwZnlnTxo/RkVn+XmF4McMGehAZ4/yMYKDLUUDKiLyW0zevwujwx
joI/5grl/OFiP6uquNNZXEZQMkpGr5nuBKo86zfBePGJC/4EmL7MBoyojPTuZjiGvjDhgQV1oa5w
Mg8FxQ20ea2xniYu/GthDFFKi1EcUFcOJT7xUD+gGtXJLVvx+2tWWElJd2xiMV7LMaCSKluvg7CK
jEQbjaFXWkBleW/hLYlSfKS+z2E9iIY7sW/w/a6yjeB6komsfnuWVg5woY3m98BMiwa3dbITySjH
R1nlUbyPJReSfBCRNh+pIdsE3pVFLtaHTAVHmQGXUuu2DCK7EE/1X6VeKxtcgE+KIMZ10uHdsgdt
RPrRaEEsF/9NXrwywgW4XMS6NsfIWfvc+toF7/JKCOy+T4lTMhUCXFRHY9ZHwYDxGuvUFsI7qyXO
D9vH4osj/IEorJa2yDPEgNYcXh/0DiAma+3sv/mV8py6AiIc4o9G0ywURi1h3IL4Q27+pwzEtksE
GH8eksJsMQsR7rSNcl1H9WEsu4+LIv+jGS7NW6qmQr8A3Ji6+jQb5ikx5i+alH7cz4PYcnizya4m
h0OALK7FJTbhjZVXdq27cffS4vY5n77u26GQQOaQIG9Ko1BiGKojRz/nh+loNE6SoPzD8hliS/dR
4hI2Kec4LCiUfMYBBjaDvjhqkT0LYoJHNbSzmL0j6a0jmsNxyKsPejw7klAeSu272pduqIReptl1
ZhK5LxU7HHCoVjGJBoudqD4Vje5Wsx/hf4TbLDT25pRDjm5QplhU8N32rPvJC9pXD6E/Z86Po2jm
UP1p2xn9Kog4DKnkNk7iEgZlPP7KYJVIBTCx/Xiv1xfi/ENMqsK9xwiqYbW1CmNh+X1OD+O8uJJ+
n3QiYYfAEYW7d036aszKDsDYTE9F+l80Pu9PExELCndcjJseCSHqkxwtfGzHU27e1cNfVIVol3nh
pXYls4msXgaGiFBlLUXNl7qMyC1ZLO3EmsLhB55CiklPMUqZkj4JUNJID7oZ+50xp3bZnDN1fvq3
YeNwxNIhHxQGGLYqvi7kw9Bcw699ExRWKRxuTJBEMCs29clpUJwflZj683w3OcthBlE0tWVRC4gv
Y42CaiomBo7aMvX20qm3tQquqA7FINAuEDQw9GLPnKIH9DXbs0bV3FBLigMMqKxbXa8iTuQUShPZ
rQDxqa5Gw59EUXxRljikGKYqEboRji5B6RjVs2nUniYe55LIaqikgy9ubWpdzHKGtOJDcYK6JPQf
UM7zFfS/7nxMKcgl3OKbgCdVicFWj4BJNc8av5nl6MbaqbHUw35kUnY4zFCqsJzUCnai5JOpe4MV
+kt4Qr3Zv2HfG7ldoylHLYKdRX1UpQ+qctz3g03zDmqoHGoYbZiOQCd2eGOShOaJMZaL9GsggbH8
yVqbRbloWeqZXaO03ml963bI7fLr5IAKwE4OwmmCQsiHfefI2GOzuDq1hUMMmewSx4Ph4w+99qX3
tMMPdq9ccsTHfXuUk1xS0eb50shsMIMMHXhGb+NdCOrVf1PoCvloNHrqaFeS+TtULSnEUSjg1Tzn
BymEmE8hEZnLdnhfTHDhXbRB10ZsGSl4tw8kr2+P/fRQpy/7A/abCbrYYQnUaoL0bEhqvHizi6zp
q37ufQjEOUiQoDCKOnuKWGk7kbhY44J9TvtY73tYs2LNj7vsVBaR+48ecbvi0C9mHLAYGB0muwRm
/kPsT2fZYy1/VJ/k66v22+V78YgL8EqoFDFn598AehRDcNWp/0m1PyTHboas+VXdfdSzj4SHLN3a
s8lFeapGnaG0GEXVVzwcH65SXz7pd6xiEhfI+8aoGeP2Q8VM0zwLYKsSvDI8WSIBf9sr9jJ+3C44
Z2lkChPGbzFPavZZmWyxJarjtm+rLsuVvz1NOrUdcgM25E9MBjFAlIOs8WRe6xIaM7ND8U4nTBKj
xl+fWlIS1GYMi6V+VbZ309+QIKwAyOLQQQwaoW5HfH+IVNtonaJMbFOkVtL24enn3PA9UqEkj5Eo
wkr3sTjlj0wVznSbwzLb/zfVz98kmxeDbFhXYBRbZdwismHQm9TDD16qxR8zJ3sve9lhvKIeeIjo
szisCNtpiXIW3QHj9tU9pUfH8/D9n5YQX9fYp1MsizozgvaS+X6iSJ8pJzg4iGRRQss5C7bpzqy8
vvnY6MRuRJngUEAdMlGSJbhQQrQOIgdlk0P3g4ACatFwUDAOLZQ22Q3suBza7s6o3+3PA4EDCl++
WFgQbFElDJTwlN7q79llQHGlpXY1vz5Ni8dJsPucANDfHGj+f1ArfFHjuDSNAr0kth+9vqLY4TlE
DRbIpUh5a2IBgfXi1wVULWmytCKG8MftQw2Fa3QM+ANIaaNzcIj/Lr27+MZlD02bjm0ssCkDEThr
3Mwd8c7wtde3IYo+bj8+FL6wUcOBb2xNGFMLH2mzPdNSmPuIp/DljGPWmkbOcFu5g+Yvy8eFQ/4R
WsCsWwWkYzfW8z/GJJc/WAtSyJg5NTrFabo2jsEp9FUIKzMK0vwuJDvBfpPxWZrFajPADMUts0Kb
NVMqUJo1n8vb3k9vFNZRMrodJq3+Qj4lbs/aT3NvSEvqfgoKVi4lz3dR0tqj9Hl/CLex6WKAu5yK
U7GtjBz+yPXXXK3dOPXk8K+4cjTpYoVbWWmWI7GsYSV9L3nVfQ193uLKfOpju0SeLH3b94kaNG5d
KXovdiUr3VSXo6Xc1BVxJ0CNGbO/2miXPNHaKMGklMG9WuR2EBV2I1AN67+Bo8ugsZ+xMhNYMZ6g
crixQGGB3R1Zt4aDp8kfZMj1kVKf/g3CXwxyq6kzs0oUWMGZfqOe82P7zrzHo+Ro47rvkHpCZYdP
AlHtRE0Vt/tWYRcXsckqHTW3ya9KkzihUd/ntt6wmTt17PH9YbkSFOvGMAviapQKBg4QKmOwKj2B
hSy5DqaHqIjs7O9ueH9ODM9Uki9RNykabMjDu1Fs3Thz8pZqyyOGiucpaVDfCiJYGLGET3LwNabI
vbfP5BcnOAwo206vlQjRNU06zuWZo1oQChmRgs+D+d8+AhCTwgs/GX041strKaB4E0hPie6NFN82
ZYIDAcEwzU5jIGDJyScxK1uwNk4e2HL+XGGaVUFcwFPncCAHnUiZMIgOpkP8mZUfJ+4AfoeDah+s
B9VTv4TuA1Wiwx4/3p6SL7PFYUGAi5NkGWC0QwVLBeafwNPOCcgkKJY9ahw5BNAMLc4EVkgbtJVb
65abyS+6+G4/HqhtW+dwwGzDOmhZpXjvZLHdgSpfOGiLLZ4Y2XtDt0qy7+0NH4cKVj+PqsnShNR0
ohzFiMmtCJKCwDyiYNSIqdlia2fHnME9ZcVSLhSKgq2ijFCXA978E5zrMjTKSA4E+E763zBorWLS
4NKGyIgNVPfBv8I8RcP7KP03VDU4sDC0HG15rJIpnu5whWfEDwvFnEbgEU9cIONQliYSTKD62TXr
z718u6CLyRSe92OPCHCDA4o2EU1DaBHgAzaIBpXcqasLH//NBgcRAnjtpsmCDXl5CaGz2i0oTiZO
sb85iv2EBIODhKIYm7BmSVyNywWmhB1Akgv0bOC7pvhlqNyHL4IWhSoD9y5soa/Z188qXvnl504D
MX5go0Xz2FP9N8TuZ3AAoY1FGoQtDJYKGGegaJUQEESFAYcIYpxDnmGGgS5+N6Sps4DjX3raDwOG
lTswwNc/d4OciomOkFZVbLOZVyq1nYReK+m2JXn7tqgp4q/xBSkrZX2EMXk6gIhDdnSn9FNH+dRK
ruiJqFWn7r9JkxwqLFadzcbCouIpf8+6vwK3Os69rd6NoCOsfJ1SXCQmzeROEksBPTABxKyoxL5W
pmvZeKeT96vEVsHTFMSFqAUqe7JV+maxmzy9EuXQ6UThpM6Lrcixo4B2thJjW1NUu2ruojBy4tHw
xEkDoUt1NQZBCY3BwAMxjrs/ycSq4Cusw2kYB3kBrlT6J0G9ajrqLYjamHkKgzidwB8bYoQXyWYX
pQq6nUxXyA6ih3sQ8gmFmlAu27By1UxnNqG5JPiCoV2FXejoI6VPsTlusiIqYGjTTGhbYqGujm5m
2tTwDOMWT4dp7vDS3hNoTFng8CpOTbmbF0SNAE7W6oMUfduf+c3dceUBB1coa6/R8QYPovJGqj+k
1mc996AmQ7ixSXKiXezwNX19XIEriqV/yTXE8O7TQ/CSO2Zk67bkgJrt3Nz0VxTX13bQrYxy2Qvo
TUpFYM41EPFe3PQwHM3ryWF1pKFH0TpvgvLKGAdaijzFw1LDWBZ9LsTOXhJ4VuiOig1teNmftW2E
XBnjACswpv/VAlUSaCwYfYZwQBVe9p/1wCRpe5ui79tcUCuDLE5Xkd6HhQmMRBwm4mMR3U2l38dU
rx05X+xHrIxEqakpNTvOsfnC67sDxqdDcKxPuYfocPfHkIh8mUtzUJU5a0MDY2V6XJK7GUyEieKZ
YHn+NzscRqRxlRY1K8uN5WchfKnmY22esplqaCeAQuaAIoPYhYq7N7gDmpjwvUWS5FPjxSFFNQxx
r7CjgHlTPC+n9BNasm/bjwYCLjrrho2THU5d+2NHxTlfu6dNxRKorF26cQNcnYcHUJk/qTarFKz8
yJ+IEmpiEPkSPqlA5fnE5mrpHHS0N80nwh8GAm8yt8sy4mv4hGGEmgWEQR31QfJY4aN8P0r2hOMb
6zZvqA4VNid75jiYGFGqWyyssFM84yx81x2ZbGt5R53tqWFjf1+tW7nX0FHKqmaS5UPV4KmIKqGm
DPDAEJb/u7GUmmNTP3UycbDezM1W08JhwajLccP0Wp1GipzMcsPiKao/THqFggW3rp+IKGD7zttp
0VXd1EUL4n2cO1ajaPMkgoQyDg7ymb0IyffG4LLy9tSjagW3kftijPMt0qM4h+AeYiBYIC4/ZFN6
XSVFPWOHmlDcRPi2GeGKAolTTQPLu8zBnWgkwoC+KPZwYoJrZTqqhcckaYrDeAwWG0XV+wY3p25l
j8M9rc+lQB9gLxWW4YwC2W9FZ92GkWL4VhCWthW2YE/Llp6wuxmSK7scHNbzJHRFgTkch3eZ9UEn
5YM3b+YuBnjoU1GHnr7SLQX1fRRfWbEdGeh1hNAk/vN9tLxB+Zt6jJVFLl0qc4gGjx1c0vUILGNz
NB6UidTxejNwaFmTQE+im3hbftuiVORNDx0Ds3Es0PKqvkXlRm/infs+B0Y5tMjSYrQaRx0/C1Fl
t8E7faIebSgj3ArWxqWUWh1O9CaeHL6MsrMUxJPJm3yS84Nbt40g9wMeIRtHQdMDrqG9PPvUl6kj
x5/y+sP+IqLc4RbtYqpjOqvMVneMY8We8nPUqsSKefvuxHnELVVdy5V5lDAz8k3ndidod0AowbC1
m8mpn2XwebZfgBD7nr3NKTmj3DoF+ZNkJCNcSzN7duJjhhvhJkQD3nzd+RbNMSfz2P6rPf6gA+XP
xTIjOAn1tgjipuB48QynGN3pgK4Vl7wrIZYT3700qMEQjjrs4b5bPxte5k5X3XFwFmc8WefOLxzy
0o6IFr6hCQT+RdbmbB4fogEXQpGTILVQFtzPwOq1iDpZUB9TUuNviwi5keWSmUqLEjNbYLavv03o
FsjHlw6yf/3RbG+q+B7HLjWlXrQpVzkwKfUwDkcL0ZM3X0X5Scm/6TKleE/NIIcl5jzpdWLCRpM9
B+i7ofoC3569uYHjkKQqayGoCwzcGDm48TwUrvRBcMSn5YFVNNT3jP+FPHtTXnGQklulnjQKjA5e
0CBImFZP+a650g75aTxpql04pGbUm3SXc5QDGEPWoipla48VEbG4rA+v/nqBm9R+/yrZ034QXnuY
cwJC2SD+ktNxtjmcsWY8Dk9sRwiVBzT+2nJ+Jwtn0yCPRATA8HmBlsSipC0w1Hn/cy5xiy/Nobrt
fDT8kV3MbFntOMafiYRS7pKkwaCK/uRpXuF1X8SX2Jmc6Fje6aA79fYRmwgc/oiUaIE5ZBXsRahu
VCP5ZrSoqxrKBIckZZXFkGGDCSN6NxZQPCC2biIW+B6nNrOWKGPbKWqwWArS971b57UdZVT1KYFP
Cocd2mCEs8SShKo5z13lyIlnyIqzPyNvT+G/xjbf3lQ3UHQNUS2OdSV5OCB54ujETu/m9wl27dCt
KcoSyi0OPLQIQh4Zg0S9vh7kOys9dWTdzXYQqKD+kyFmJ/MVXouSSgZeiuGUcatHn5OEyKZ/k3n8
NMDXdMWVgf4EWQACoqtD8yS0sQ/n0YWqIG6zqIai7RG7GONy9zRPWyPv4c0sHgXrSjDc7J8dYsi0
OuZHyHpHsBA3P5TQ8Pp8b54gBX62/AykENppP+ooj7hF2ikVjlgaPLKMmzj4XuVnJaLijJwjFiQr
lxpUSGaxBSMldgrFQy/iaENh5yB7pSec/viJ+HUdXSaJW63pUPUjemIaZwK7pfI0Rv5M8a6RHnGb
fdbEUV2yfLDzFsB15smFg8vo18pM41760/d7ziNuoVaCYCxmySZJuIvMByM9QraBSOGpQOB29S4x
42pi66gUbqf+/RR6w/C8H2sEFmjc5h0tetkuA0zM4gkbQjUT32fD8HYP/TnxfGGXABEycRHZxE+p
Iyjv6v55Ku8n6dRRHNfbW8/FEocDeI/SYkWCpWXyVM3t46+S4hfUfdxvjnIXMxwUTEla9uqMeW/c
HzuCeW8cMlQQsq68DKuJQgNihvhKL/QGWKG6wGA0pedqRjGp9scECr/Gss5+wgoLetlQmHxz49TG
R6X/lsd+GxD3jJQXHABAu0nNdZZLSVpuK4uTBd//KZB1bvVLc6d1AsOzaehfBAP9B7L+sm+CWI46
t+QTESyIoQEf0iqxewO86dBVpKjRfnNmuQQYt+hNENVJeL9FCuVn98JxcBVknpHX/j/SrmNJbmTX
fhEj6M2Wrmx7qbulDUOW3nt+/TvZuneKSlGFd3tiFrNQRJ1GJhIAYQ4EO/nauqyCF9f0WPUfOTdO
BTg7sLANxMIM2RTjEFqnUHkRzf0SfLKGL8b0AL7laiZ6jAmN4Du6zCBvE0HFe43qvYDaU5LIRPRG
IXAWQZmMoClknGTSn6buRzG2/xKAswVmV3TpEEEEpUr8IRi9pmqIWOAvEeg/6sA3cYWq2ucJ8zPF
efbwKXmM3PhmOOo2G1jE7kiK35gE5IxBnGl12YM2AG6UETdl+IQMzpX3aydw5iyEH6X03eAsgyCm
SiRhAAb63h20fXA/Y9ThRY/s/FD7sZ93tnqLwRtq3SzxmPlerxGbfrAHArDZfAr7G0s/WdbjdXtB
+Qq+x8vMimDGXkQE85pd3qK9vXQ1z+tfhV2yTzwztzMnImhTqCiIb/PSu6ANq4Jdn2vYwyF9YDuC
0R2FDvf5RG20JLy7wVkN5IiKQAzxAPT0JY9+KOPklJ1nmh8GksuRmb0rgQTf+VXNwYJWRsglWveZ
vjPUz9ijWI8Pan1su5AIvKhHwLd+mVgLGBdMMDZ1D6nYDC3WOz/n9/jg3E2DR6UWCXXkt9KIWV/k
hQZVKWKvzh/Dwgn0h+vqSFwW3+olSWHbtiIgsALHzuOnNj2b4mh36jHMyIYGIhrje77Cueu7LsZ1
tV6wG29krzmoIF5mW4vCxp1fF5R9q11Y767LSD05vsDYqUFrijEuLv45O90ZiTAnuI93ywxKH7ZX
D9U54pUzHb+mmFzgIRhi1XU6JP1F0DDsR789NDsqxUc4M5MLPto5nbGmGIKlygdLfc1VytFsa6Ch
qSK68S3Q8v4eBBoGSolBo+MtG+AtwNqxFt2OemU3Xzs7exZ9+bz8EOg+WOYj/zy+CywX7gRtZ2W9
Cdjk0BwYNzfjCWR9DsLxPZz3b2HOBY0zWGaS64nA0JpXNnHUor9SrrB7Jz+zJvnxfa/6Hzi+JLLE
UzDGGdi76hDUn+JrV2C7sPqR0HniCPlCSBiMUpwmyBmVII1jC+rqwavd3mUD/6VoGx+u420/7YtQ
7M9ZfS0ImTzWYQKh9GWv5a9RfkjUY/8/j+39flMylwRp5P+iBOKHEI020ERy785frMVFFC7WqSVJ
SeUa6jA7GSbYuwIj7KnTusqMnUjdbjxlDrUjhcRk73B1fFKWLZEpAbP2zIf6S7zHFK4TvVSechTd
/glrp/fX74tE5CzUIC1p2bRAxIJW10D8uAdVqyvjGwZ1AbWwq8f38DRx98eZk64XsXliAejA1tW5
yVOvAA/rWkFgl1D0ddvBweUeOSOCkWYrmzUNwcGY23m+RxE/Xe5n/VHub4v3VcYuYJwNwbrYGOS3
eG5Se6O2mHwpfLGn+rL/nEX4/fz4YocKcTp1Yqqp2Q12DApeeM6e3yhbXSqFSrxovtDRyrox1DJe
tLH4ZuMZ8kdR85byf24c4UTiDIdVtnmRIwvgiPg87xrDHhXCFBJ6wLO4ZdjOkrQqELrwsc5uJ1aZ
HQ5m/TrEsYMhM5t4WcwIXXFefLkjDZZJ6guowuR3h9ZZvlZflduWDSVh88ygulTn5l8+lv7RPb7q
gSWQHXo8cFPhc1XayX3koKn8a7EH19n007Rlu7lBCx/xibYdelxAOfuRdousgG2kccxxP0+3Aqhi
/+U5csbCKsxhGljsIe+wadLAMF7uoKItpHbzk+XYx/1S+Ncx2U9euzrOZMSD0hQjU0a9uM2G0Zby
fSg1Nrgs35X5upweZy4WcWgH0wCQpkRumWmHNKcKh5vvF3lAQ5dlybD4oFcvFVk0UkT2eYIuxKe0
G+ygPaQNNUC7/XG5AuI0oYqlSExjAP3iTsJE6CHG4gbQkvqCS01ObwakKzBOKaZarOecNc3U8p0c
GY5VZLY0UNyVFAqnB6EmJb3GEpN18CJon4Pppc+Ib3IKgtOACJmtTGgBIcGE19ipM39Lu5/X1Zm6
Gp7EaB6EpO8SgLAPrsqvd1G579BfG+1hEipv+kTgseTZH+9HVlE/xOAuZkC4+KwdtCxvsFXQMe5m
r7WXU7z7Jh1ZyEmRJW0a9RUSF6TlZYielxlIXZo4WifbLYo71VFDj2o8/ZSppQvbt3URjP37Kj5b
MuwmaaQBt2V1Xplhx06vg1gyeL5+gJtGdSUV95SKXNH6yAKMXGInmnXbBv6/A+Cej2SCWi8dAWDo
AnaNprd5FBJN42/fhNeUgHs8FRjL0yHoWYdEsLP8ZY89yLdWaysnAdMLot/dJsfQteIdwrLr0lFK
wb0pU8CWeyGDUhRTjRalH4Gx19tPhvQpkw+yursOth2MXS6Lr2KZQTnW+I91Ce6ag3ESHsfKFjOH
sU41mEAk8Ajd+IOoYNHUUFtwdUn9Iclu5uBAyMMirSv3prN/X+l4WOqCEOsA0OzBZWuX64+Cw5Zh
IClzQyUJiQfFF7CGOcHavwBgYfUj02MUTJFUoBZ3sudyTSLOSFQBqLlnpg+mcUpz1Env22GnUw1l
1MVwtqGb21jPTIgiA2XaZZSp2847rhSNswqm0IErgAGoO6O0u3PlB4e+epsV077k2DdPNW+RiJyZ
SIe81lIDiNm5OFQHzY+PTBVqGSRuiUcPPlMXxZmMsQ3lGssaoNsx1nvL4y4ONNtI0CMqJkTkxWzA
NZ3gbIQ4lekgs1fLPkHBZPTWByfvqczcdlB+uTS+kpUbZVFEDXAqt2+wuKHf5TsDbXgfBiziZh4x
+qHfUp8CxDny/ARNlhpFKAM07Dtb6e5j0Q+WU4Dq6nVbQag8z1OQhmnXWQtwmuRzZn1I2w//7ve5
OEIKY2mZWvx+Fp2s7rEI99d/n1Jwnp1g0fIoQls8K9gHDRShBbkjKLSexNfkcdqJe8MlAAl7xxe0
ojgNlFjGi9IzN33uuzPrrql/GJ5kPXU1Bp4YyUhGNydv35RhqsgeWarBpwGHqk4ls5hhAiu5xoR/
5TfydI5m1Z2VwZHG2FcSy+7i/Mm0Bm8Aj3+ioPVHjfa1OBEebPsMLn8L52CGPFWbVJlwBtJDMqNX
LjvPVFi9ndeSLyCc6kSgM4BqAiT8mUTu5KqO9nU4GV4MyhPQjw83sf++b5ILJLuDleNE+b8La5VB
Ji+hedLrV3l4T118JRXnY8CmIcpmjWscMt/qf0rUWva/mKuLDJyP6dosrM2JAeA1GPtpv+wWCIRZ
hNGVoZrFDfbKJVSv919iqAss52jK3Jylkt0W2qJ3uRf5/YjEe3iv4OsegT3xCKnHwLmZxmoHUC0C
rXEHd8id6HXap47mgZ4U1HmJ4UQe9fApnefcjaQaoDPLACkpsT0ur4qBBVzyy3XBCLn4tGAhd7I1
MgWs8+NofkzI/qZtv/LPNfG5QCMIlQw8HmjLwLg6m0Rm88iMJDl1OnQdSE7/PfX/501ELDN40Xm+
81kWckXUmbkw8k9CirA3tdPKvX5yxPXwuUGtbs1+0oERz581+YtV3hfl43WIv3yEXw6PMw+1aCii
wbRO3nVn1cuR2Y8P1i50KseiS2eULnCWIhPlIDGYwW9BVyOdpZOAnnRHPFg30R7fXZHdn9R3tfau
boozHnkexONYQsIa9dV4L+31729DyU51pF/U9uDLCo2zGYk6R2UWQkJD/Y4t7NJ4npJDZXxupwZj
Bg/j9BUTKu8KeC53yFkOsVXlLlyAKQv38+QnM2WamFv6Myy9AHB2YsiFUINnhm/8bD4woq7AjV4C
lI1lP3fTJ7L8sx0G/4PH73eY68nEIA/wknN+a3zQbPQtItJnnxbTo/Qg+uEuPYh+jUCVCo2JN6dy
HViqXmqiyWy+Zh212KvSm7Yh3CXlV1Qu1MizLhpFZjtY/b1EexTM/E5ykArfGYfr75t4cPyuh1yt
OrFMmWos+yq5k01Klk3VwOiwqUqqoqBC9nt40ZRt1Rksn8IWVeOrHB8SaH/CbNmv1gVq6J89nz80
8QLH5wyXtitqQQJcFxbYFxnbEqYse/Muq2+rnGT528wYrtA4ZcjqSsEObqANPloaMfq95Lbxn7aM
ngwAiKPkKdDVtokXcQYaW3qI0cCXHj1khwExjgnWBmm0yW1Lm+9MQeAtShJ2EGqcsUqzRQOjDD40
xCMzjCqY9xhXA5Uc2v6gWeFwBsrAvtRJF/B9IX4ObuCjPWzctNECFeIRm+iYo5zzdsC4AuS0Er37
vYFsIj4sUns+yhi1tDo4msHpS7s+GLvZRWaCLEpuPrYLKp9zC9KhmxGJoMG+n46xWYd2MIvf3vGg
VxicSkaZKSVWAgzdelK6L71CfHxu2r/V73O2CTsFOpTemUrkP2bh59hKdhGT46HsV/58xv8oHp9g
04ewTUuW6Q1uGlQhDdEORkc9tC5LT7aWT81Mb4c5K7G4MAfbdLN0YccGhWA9otJJSZwUg3GSYzwj
q0OYXUrjeX7QKtN0SWCf8L8o0j9HTniUoXiy+zSfqDD+z922LBhdSceFOHGjLorEMh7jUZ7t2Uv3
E9gHPNBpeskXydGc7NGobXCW+NeVcduTrYA5AyKEhjDnLO2r3Mk/2djUYGBwzo5uZVfct6VLwFFq
w9mRpBOMOp/f4JbYlj1pb4FwVewhIVb3+lT8TZ4rZ0Zqy8DuJ2a30PiiYoJT8t86An3zQ3jIGzf+
oPvIAjnUbmTiDfLZucZUdKlmyipVN3L4FDev6vDz+lFu+9F/HiCfi+tMFN8sFLCdRn3sAneQdpVV
oNHrLBjP15EIo8hn46oolCOdIQnLPfa5NRWlg9tu8yIK+/dVgiPtoYCgDEEu89f+4/ABq4tUV78b
vMUrfTSKUvHptts0JQ2MMKJlytxXTIwOuVyKkIFIk5d5+jRNXqrvFuE0Ja9VAiZbqit7+wgvePrv
EqpJLwqCzL6alJ2oeEX4dP2K/uIuLwDcM060LCmlFAKV3uJn30EF/SLcNvvwwKg95chOjrErPl4H
pYTi3rI0RZYRWhDKisRdM1mHSaZ6rP5i9S9yce+3FyQ9D3vIJWMwhW0l7Y6mDYkQaNNUC+wP/sOn
qZJmYfUJEpr8bhkjSrIoiyUYixGkwk3/ZbJKr23HXZ2Xr6meHo1xcK6f4baAK0x2yCvdz5oMuiiK
v0roBVZ/o+dwvstRFCt2yydqOcamXVqhcXqvY/Yg7yagRaClyh61xbF0j5Bo8zWvMDhdFxF7GJEA
jM5tzhJ2XQXovy72bDkjowChtlWwn7t2aZzmT6FVBFhNgC/N9HOh7YukduLWnU1qsGc787uSi1P3
oskDXV8AhACkc7XSZn3e+W651SYsj2NRdyzaVOfm5htbgXL6X9adKgrswsT0YLRfsODcvn5d149P
5vfPDFGjDskMgCn52GFzhGCc2/l2iYh2ru04Q9WQRhYVU0fs9LueD1iiBA4ufDGP/0nuDacOo8y5
X+zK/XWR/vKmLlgsCFm9KaXBgoeohPftQYo1HbCuwuuO+YGFGMEt1WC4fYAXMM55hYIZGGEBwaL0
oxk/DF1jl2hpLMkZvc3QaXWCnKUYq0oNhx5AxtPkogfvZN1aTnlO9pFn3VNSbYe/KzTeUtSmWWhI
eTnm59GTkBXo9sUTdtYh3Fa+iHud8CWbhgljhrJiIDsDr/z7lSW1qoptorIGmMxehp9gxLaniUh1
ECBvmb+VXkxaYgaYwAJI+DiBrGTcaRZh/Tbf60WOt2ewgpiDWcUeKsiRgiFUvSk7ory8rdsrAE63
saHViFLsV0bpHANJfoL1JWgLYX0vihc94B1ff0vbR2bpaLdCi5/Cb+icu1CdRGw5cqQG42TDJ23s
bUX4eR3kL0JdUNgbW51aaAptJk4K8iYPC3gapb3hTcfBU/BgY5f81tp0UOYFjfMYOuiUMnMGGkth
6w6Yke+xrPCud1nCq32hZsS3VeICx/kN7I8bM70HnCzd6NI5SgmVoH6fezr9WOrFIOH3lfzTlD0E
3ev129k0cJfj4ok15qzIRYWpgFqjN0SX/CZUXKmd78qFInimoDgnkUy9lMkNRDHBeCtOBQYxY4yw
dCdJJJnK2LH/ETesxOIeUhEIcmmlwLIi5Eds80GSbEbAn9xZuY1OdAfMIQe924ku6DZIIrG3KZxr
8JzbUJQ8BOHGm6j28g1Tk645sxW4TulYCNy1GzC9Ko5xZGWc0H2feV9JzzkTcNePYT4CXpIaDyVE
N9CbQ6PP4GMoBFtpv8Va9rBE5RMaiY9ZBLdZD/syzCi2ie2oavWHMAO0evrSkDaJUuEPEfYsyQcC
DdW1bs3z6Ad26MgvyceZmjwgHozGWZtBULUWvaUoP8+uVhzn8fnfPRjOvtSsJ6xkmrUYiysOic8a
ZAzN7+ev14EoQTjLErbjmI3MsqjGiREqGzn5SjYhLEVSJB1MRsZbmLC6nq5Jl6ke4W7E2UGXvOqk
XnozJjYIxZ4z5IjQv0zWGDetwAqT080Js40gC4Kbtvqy8bEHQSmHzIlF88ZYGoo8ihKQ079s0hYp
HAFmLLdxchukRLsq9fucsqVZqlihgQMsxALk5LMTiirho5k+/WFKVufF6Zs1jkmZg+YYpPWlPaLd
RkpyZ+zLQ9aHXtRT7ACURJzWjUOcZDWbm+iiR/BkihVxYtu5jJU8nENL9azXtBlHpslYYGYXIFwH
z9Zj3rniU/xBQGUb/SI76z0sYhdUfmwyEuARMgWnGOTaHQjfm13ZSZYdKJFgF20r29ff7naAvcLj
fJ2YdWIhDzjGXsUuKAVf/h0m9Vu7Peu+bKtfM4ea2NgOs1aQnMuzQPI1VwNEFB/qZxB87wNXPJSx
zWop1Y6Kswg9+WOYUhK7ymDPOKgTbAuP7Gj6QJzhJoHISiD2J6ys0xgKZTUxCBEfepU/7Qes1B6Q
GaJcxrabWiFxZkKzBqxUS3FbowFSx2AnsK//j/rB+qI81Lix/IkqY5O3xVmOvB+KIpwgHCtAmD8L
iNf7HTKizQPiEcKGkAJyRsSc5FDqMZTiFJY9fBtcwS6PmEvdGYs9HZVj/Cn3KQkpBeEMiRTN2IdW
4Z2H6LFoA3QGZGT+n9IQzpZ05fwf25hhkWnhD9CQ4hbtOD7VcE69Z75JSu0QJUtvGlJhrpdVUszE
K15KKEf1ubmh3SRxfHzTVNs1YSxnUElZeKnHpyrdXX9dhBvm+6PKWGsLo4ZGNHnuxMJ4wESMJ0mt
36KL8zqUtBmMX54X3yc1NUrfJjFkSe3Fn14NFxO1mEAtMJSHGvNOucG8963odjdkYZs6Rc6EpPFQ
ZBjjZdOUTOktRKDYO2qEIGW244PkoXUbq0wkSmBmaq/4bH6mMtbEwkgH6D5Lh8le7IUocoCSnm30
rb+SVT7qLjlbgkVmCVqoIOUMOPgzV16cCCvMQXyAyZkOBHyoEo+iGz5RXoAIThTOrsSZjo4PdrPR
1B3AX4VpFm3fVpimksuHqpHd65pEXSdnU7pyDBpNxbnWlhfHZyn+dv33KTupcAYlmVohnxsAyLvB
BVORi93I5wwtCchkOg9kKpOQh++j0nVrlBYFcPpN72WBzZZymK7yObptz6IL5udHyhMQqsK3T0lq
qyaVAMQ2vInrcxIX6Dw6L7L0LwMgvoeqKbBrSWJA+s3i17fsy1dwajf8MGPtc+xTclH+lG+kUqrF
MGoWJne+icxZ6uUpjrJHB1zpy4FLUehtZs4uJk3lDEsQjFU3dYCrsQ2kfiqUY6ZQjDcUBheVyJVl
BO3bEeaRXapPUvW9tPzrGk9hcKajsbopUyZ2Ta20b6WitscxvwkDnXA3lKZzhiIZoiWMGWGEJhwl
61RpVBcpBcCZhjxFnW1KcSHgfYtvq/vxVtuXO8tJ0VB0xq432ZZfqBCHMhc87e1cTKAEZO5ldKIP
ExxMdRccmpNuK0fJqz5nOyqzQ1wXn62L82FW1AKAcYInLIKAyyiP8awTWkEcpsZ9vZjq0mS1Cphm
OMbBXVDsr2sd9fvcp8qo99XSyvj9PLwptM8i9VlOHZPy+5eDtEhFV5bQNnP4GKmHPshsneKsIYIa
jcm4+jopZ1nTQzbtr8jzZ6sW/bGWj+jlfMT+hw9NJTidNnvXj40w3hoTewWZLF1t6kwsed4nhbNo
hR1ivwQ1ELAFg1KhKCo6/qfyWq0NowDCC9yO0CpOUY8O4t5bTVJuZ1WnWji3NGGFxSt0EEx5I7Ns
2mAd2uomFYj0+eYTXQNwqhybZpxoHQAwLvQzbG0de9CC76qbzz5KECjrdqPzriL5GpTTb0uOg6Iz
ANp6xjfQ+LKm/c7VwRzMELX7nuReps6R03h1bHJdjYEoZ9hhV/lsuRcSefNd9Dyi8pGiY48qzVOQ
3AOY60gOQwuuY9Kex+mp1N/BcbA+RE7bJ1VL9ULG76fYMKwn37ous83+PX5jjcI5QEzVjYYg4uCw
D2g+qlggFR7NCtF6k4EP8/85V8eUjv8+WINy3rCvg3JIdYAygkpljz0xBzbDJ4IAngpUqFvi/SKW
AJatgvqO3uY7cEceuygj3tiWtV1LwwXNphVpplDioqT8Y9b/UIbHmuyEJjD41t2p1obAjIChVQ9a
9Gmcb63k+bp1JU6K72FomiBPFlaeiqbyCfOOXjNTKS3CsvJD8kWqtUnCyiHdeKqWb9X4LdF9IaC2
TjP1uaJefPfu1AyDPodMkkz0qtE6iYXmxFriy2ZyEOqf189tMzeyun+e6zkwyxorbwEX/pTu3ops
Lqbj0DK8Z+mR/I6amaB0gTMMelTIiYVpUMcwPooJiLKxyDghOlooZeDMgpyH6TR2wMCKYD046hOR
jyYPjTMBRgjPJLFsbXvMDVe4E2y2UVX4keRYbtSBEZT6VH/LyF7TCs4SLN1kLIEOkdgkSHxS9uE+
+Lzcy8e3ntnCZhyJuWyjN9NGg5y1Yw01gmBTfwd1e5y1CHQr1UymLYmBr5retLXqVKVUPxeB8keL
Lvpphp5Z2Kgf5H0lRak3GnO8y1JR86/r//ajVlQFW94VXBp3k4JpgM2KBbNWe0y1BytSHaHw+ogi
ifuLylyAuAtMJrk3RvaJ04EnXkVnQ9E6jI+HTSbl2EOZfr0uGLuJPxXmgsfdVNOPummEwLtMnzDq
Aeoravup/QPDl2YCta/GmMEo00lRTxbF2bCZGpDFCwAXAhboMK2VDABh7unH+sgW4ZoFtpYlt6Ay
et80zRqPi/5Ec0hk0QReC95dFLiwnvtB/SQ+STtrV3jxHeXit3X9Ih8X+6WB1ldyBby8GP2mFvyi
QLv4QDU/UTDsHldfH3I1CenEKhaZfDasvSydM/VdkcRFEvYnrCDaAqvGI1bxCfXTJJyC4i6dKcNL
icFZdkmVKlMIYAZrb/RYi1VQ2eXHtwSt+MrGIuQEbII2+U3Abv3Ka+J3ecqKMi59hI+3X+yV6HXe
Kzedp2PHg3YQ3xfWXk6SsxVyaQxpxVLCrTd7ySe0Hju5k7yodnLb2KhKYqbHvW4tKPMkc+aiaqRZ
10II2HrdWfPrI+teC8/loXlEZnpvfCfwmAhXDpQvyUSRKERyBBFHZwBRQwTaMNExwBjV7TWPjZUP
t6CLcsR9tLuOTGgQX5pBE+CYFcyeaOgVNhC+z3dmSKgpYRT58gxq5MooMuGC+EXTZRBsU0PJm5PQ
KzPFV2WKRotV7AKAIw6/dLJnoGF8hscvTsn4oQVzrX7qTSp/ta0kaMCXLFXHAD4/0dindSIHJj5H
wtHVj7mXuOFHzCQNTvZFe2a9UO9ilZNXiNxLGGa4zIU1uOnozgBVi+DI34OnmfV9keWQzT7oNRj3
BuqpwMqLAGCgWGWsPcNeaeGhsWLD7V/IgdRNJbmIxn8UVZps1GmJIAcpmp8YbPk1uSk4zeyId2BQ
dMM78pVvRjsrTM6ZGrNpjAGTUL+ZLHv+KbyON5mrfsLYbWNXzwvCcacusIaAVB1KWs6tapMkLxNT
nehQmg4jKgUR+yE45+cid1tUaEKfau7cfOkrYTnPaonJghZ9QBrm1yDsHSO4FSxqKSB1okzuldOL
jP/eojEUjhY9RqpiD8HgKBoVQVInyLnXssyiwmR312Ewu+kj26q/XDeN27HW6sQ475qzb/T67dPz
0Jx/LeMOngZ80KQo+Vj762jU9XCRt7JIaiJKkKcukaiRDiDnwubW79dBtkVSRAsri0yMYPN5gRqV
/14emRI8mcfWiY/dybhZnNCpn0KSjnfzilZgnJKbdS4PQQuwuH2UU0+cXghpmMr+4TVXAJxKo2TR
GaIOgORQP6M0DWo2wxE+5yiGV7vAoV4QeXqcdtdKqOka+q2c3kHzt6M7dW03e+aexztxT01mbhvg
lXicio/tEJdKC5NYzjDAyr504p31GasG/h8tUKRsnLKHk1RqLcstd+4vShsTtFSYWR7PJYxRSlwd
pRqctvd6lXcaSx4FVjE6eS+XDli7aodQkM04dXWCnL+cQMOvJDlghm/MYfZII7vZi4JlZM1OL+l+
fQqPc5lLnzaFwp5XdsYhohdwAKtS8lP0UdzaN+8ygRfp/sgLBBhVSpkJNOtv7fDSUO36myZp9fu8
e0zmNsg7/L6EwqPQgxdKPsrTN+KONl3GCoWzElMUZUbx68yqg+FP7oJBPManNB1D2Rb90q1uMkf7
QMASV8UvjloSSQmUBMKxVcCMgs48iPeTw7ojQp/q2KROkjMcgiDG/bgALGoO2IWVDd9NJbOvS0Q8
KZ5XL8xANZuzJ7Xoj0KBrdfvGEmSV/fEG4hUj/SQVbfKIfZb1OoyobbLJSDE2C5yrXA40xD1QlzP
A85Ks/+zq9mZRFsdbRm+l8295GhVDwlU9jB5T4LWccUSDU3Xkfv6PW5phwxNcXL+q4gh7VFv8qO9
uKd6uLb0YA3D6QFCdxObeQEzW6ZtTImtYDhTGCrK7m3pwhqH8xxmpoJJYAQOPuqKg+UXT5GfOiCm
1+3B00Bc2n+lmlYo0Tj1qGVBLEN2grV+SoXI1oqdPDz/7yq+FotTjXoSpCmugSFGDx367Qcq08As
2jU14PxFXY+hZHQAUHfpY+VjZHbHZruK4/t6IteycK6imFlGI2DnFeVuIMDKTZ1//bg2n9IFQ+cn
ZuUxi2exBAbLKsheq9slWgVh6Xq/jdzFy2VHcN9F0rtG5dxGgEUWUyC+HaL12u+mfeykZxQk0SvF
GHMpzsnNJvw1HrP0q28OpZKSWWOaB2r3h/ik7SPXdOfvi9MeSp/1H897iuftjSz074qii5y9kBdB
SzrtDVPy6xlfq4Zf3zCuoXinN1h4ijy2mz/Bb73N8oYulbeRrz9xXeRMSWblqTYs+As0e5xtOLBb
1cM3JLhb43MB/5m8gBbLyTGVaH1mXfPzaUjAykKlAqk/g7M0eRXigan4M3odiz2GzBZHamiEguAs
iyRZcq4OgAhBalPe1y2RqKV+n7MqixqZUT/j95vmIaqO5kL8/mbL8FpBOasyJpjmNZMCnyksKtxV
h3yPgpXX7PPXzB7d0MEDRdgx7smeTKaG19SUMzKLKDdl+Caaqx7RHOxFbvMCun4ws5d+AmZ2yvFc
N6A6P7csJ1UZaGaGuwq6x2TEPqMwc0213Vei9tqAECuSFHcMe68RLDCdy4TFI66Sn2lelKAPGx1X
KenPo4odmdTA3GbOb3WXb59RK2MTh52cpAwB3UPZQfT6XcGqjeJTfggd5SNN8ng9MtHf/qAVoJGK
nZHGAMwO2KGD2fb0wCITqnBF+Yq3f1/hpEFmRApzfbAnXnHfMsYIBxHxTyx98TAnQEbg1wMG/c2s
rwBrc6iUggG2huYU5cMQFdhbQfFzM+Nw5QW8sS6tUIRyUtOgZ/fVdHszA9Fz8dpDB4M+IBI4lB/i
a6eF0cvJxKIT1giDnt1d60j4Zh9s42ZCaSTzih/UZzR1hpxlUaN5rksVz82qBttsXqsBBEuP16MI
6k3xNsQEH8YSwnrlVWTP40mJqYNjBvbKHfFFU8Z3L4YsWk2wZA55NiwTZeGq2CNYZZwRpct6rMdj
+PW6ZJs6j4WOkg5ODMtEufv3yGGaS9TPhp7lc2aHEWRnfhg6SOG36KdjGw/7ekeayC2bvAblwhW5
6kojGAE6HiXfl9CiJR4UDE/vRZteJ7CplGs0LlApFq0rMrODiN03JRddQ5L3fSG66Yj8VSvamZG7
bC9tPYkO+nncorIcLSy9SA18XLpHnPjWc9RUA92YFgbq/tiiWSl6nS9yiwh+h2ESR0XZkrmlsrY7
jIyhpfA57nEMVFWZguXeSTp1Y9NgDMkZphdZf8FeXlvX9hplArae41o67qmMloH58AkwzeKPw8MY
e6pGfIVvVrpWGH88lqnShDKG+oQY+ylnDAAJYPDYFXCn7UnO70b9Mc8fiGvbcutrUO6hjNkiD7II
wST5ezfslvxBm79O013bH5XiHMUf8+jL0BPTtcSlydxDCTDmXRclQHPpAxj6ZVbnzW5jjWjN3LI+
a9m4F9JJS4CiJGAsoXSS/KEESYmsRLYEfx49Xz9IQkHegvqVN8JnXghKD2BVwZdO+yhKzxK4Ev8d
BvsbVhhIuUsIvhjG9BKZsSNUYC8cqZ10lCTs8lYomSlMSRQARTMO47LrdXR8Up31m8HW+mq4yLyf
zX6JMRaOL7vJZfxcRuXprrZTnNJNU3CGT+/olFsDcnZCG6epTwxINUg/u/Dch+8q/K0ROBPBmO8m
UWAG8CG8lUGioZxyFC1EcLqIbgHqO4qelrgovrMgyCNlSE0ADlFuB8H3Xv/R1k/XVY4dC+/AV0Lx
TQR6Cs5zjFsiRtUfy+VxmZ56436Wv0/Ibk2lfx1ss1KxRuPsQqaABWzWcUmdnxj75sCWJQTnZvaC
J8bbRnVoknicgahmMZAzpuqoSg9udi8hwTD1/vxtwLZW5AipJOFffPY/TpJfmykmVhwMAgDNz1j+
Uz+GoZ1h6F55bN3U2mGNpdt9DMm8zVactz5Wzm4YKRKvpYFL7MGQO6RPiXwgLm5rwnmNwNkMQy/6
qInYQR7Yiovg8I3l2+kb21R5TQRLp4VJjj/2PVqROao6C+vEbJcPh8g4qdT6ZYm90z9UXjMUVTUt
JI35bTJVNPdTaUGWwRePs6dgPBWfS3fxDq2S4VF1TeyHMmIHtU8Q8nRU5Wdbwgs69wSSoBpBTAZ0
S0OxON53VWJjR9T1+9pUiJWInN6DrLvtRnZdUnSe48wOJiqzQ4nB/oKVE7GKqqsxeYipCPOEHU0a
CB40cgstJQb7I1YgoRBHUsJeUyqXdoMcaG0SEQQlBqfXIjoJ9TCEvsnp0wCPm0yKnVCLmtiPXFM4
zhcGVZaabw4Xq2nsML2PMgx+l7s2ILJVlDCcC8xUdJhq7E7K4tbo9mP8OVD31xVr26+vNItzgoYV
ZrJSAUNGMkz9GHvBp2qvNHgyoo0FmQm9/Ik4Pd4LdkHQmzFTguRsnCe/OaiOZNc3+n2EBQJ2fmAZ
0g4NhTtCUvYQr9wa7xkxadCIEXuoyx1yXsjfBK58yM8sF06nioir4/vsDHAPZbHJwMyPg/wxKSI7
1j4TErFXf00iziqk0ti2Kfv+GP+PtO9ajhxnmn0iRhD0uKXtbnk37oaxO4beez79SWjPTlMQt/F/
mo2NuVGEUgVUFcBCVaZjPawu6NOdKiCP9WvJG7u3inKdyFv443ApoKoiEbZ3x9nNv1oGABmbuoSD
/2CwOSPE22UrRSvJfr7JGaGZY5a9gpFVbNgLpr2V2pFFtNj75YdzGKhc3lgs2komu1hogeqHSEwY
54M6h+lg5vYXmqv9SrY7UUFs/zqzQeUSiakqy2CyUGjd7BaXar8/LPcFhlvawLoVdTXt32U2aFw6
qTI6m6UKtBmyVstsW0fjuXMJOo7+6fXHd6w/6s7l7RPayCWYOIIUs8RQ06OFm8Z8wLeyekNRh6tQ
Zk//FI/nPoAmLo3TAv7yTz/0eqWxqbt/dEk0fKaLEuheWjFUQzUVBTUFwital6rayT3bw/Ka3aQ6
yJOCr0LDTCbx+hsr9j+wnoapEcOSZaorGucz01K2Zg7t+NddrO8ir3By1IVt3HLQaaXJgv3bC78t
HOc0StENrdYALhxvurB32unQy9ZHQCwiq5TqJgHp5dsYL7UqVBst7nD50H1FjlDbMI5KSlzB2u3c
PyyqAAe8dMQCY+xbnIHQEYIJyeBoN/lR9QfoK+qP8yH+3HqaX/ipZoteRHeW7w0it1uZRKVl7NLB
GcO/cvMhlo9K/oGK0BsMbovmOqbT2sMqqfX0L4zQSnMzK0BzsE9dEbX0XqZ8g8btld4aUqWrsKhD
wZC4iWcaJ8vtPQ1KcrHN1MPU2u6/CnaOHWXcUbdF5fV/5LCVsi4CagP2VdWdD0UaFF+qo+LGaKDo
rkIRqejeUfcGkauzlQT+p0JxHd2lq6/7XVA4EOU5sbDOsK4ish2Bo/AiQJFhFKPRAE6G+mXeV09S
ox36UDpeXsidy9cbq9g6b05TLQwLfJDBV6Lljk73qMfbaXMdiZTJRTDc14Q8lUaO6/fglNqM4bXG
LdR7pZJd2TQFlyAREnc9UKeqa8cU6zai7BVa1O6W+3V5SWthuUiExH6+WbpBMrWwGYDUuountLaO
RrXsRv6hPK2nGqyjhd/fhNCe/d/vP292jMsgRaRX4IfGUrb1c6i5Y3ifiwR6Rb7HJZABcie6grY4
RzVfWvM0ZXgnq14uO54Ig0sbaEloDLpg9ZbiV7yCETT5y5i6P1orwjfZ5HM5gx8Ohkj0mEGdsegP
jTkIDqu9HoLNjhCZywxqU+dF0cKUfweEIk/72r3ot0xGeYJyBu5zN9K9ITsi1gm21/+dBYnM7iIb
F2ygqKIUMZCl1nKW+UEaUntVfR0lh2ISdf+9Pl9cQuNyRUWlNMpNrOboswci6Gv+1SZoBGSzUJkT
HRNwLqFhil08Yg/FD9HZeTngCN9W0xTgrpdYaM/GIZZeevoc5pa9iHpOLnsmmNzfLuqsz4YlpRkS
ve7V6UM8ukQWfMjvtY+/cRkud6wRTfJMgSktWKQ0bz1Y10xZoEbPl+gudfmOQ2QuX7STNsQ1umic
NTYGdyVVeUzHRfYvh/OeRBIs0jTDNDQd/3PxrGR4zVwoLDK+rX7yyThVYOB3SxCbTfem6YQDJr0h
3PFV1Byxv1u/cfnZpF6Sw2qBMo6TTlcWxJ/MYyJ6GRVBcPG96lMjFRYcQgUnRHWIlOtVxJL4H7eL
sxlcJOth15OkyJFDMFN1Sp+hzGAXQX1o8LyCqZbYC73LG7YfTGdALpibpNXXNMS6aRpqK5D9Jfl1
qQ2eVX+5DCTyDIM7+2PFnK02gWlagDcHxSnd7FTctNBuZtMZ7QnXG8cSc2axXXmfrc4GcmEcLhGp
MJOHbDGAkb3woInz3Hxh02plIOLEFXkIF84LtBq6YQZW2zXuiE+VInXTQpA09pO9SfFAj6lGCAu9
zUuZYQz5ULBARku0rRjVczb0RzNNvmay/KItIg/Z+1JHSP8GfPec3RQNPvQAyGogWmPTx/CavQrk
p/gh/SlqUt7Pia/9W+jxfv/hPGlqXYQsvSsB/a54TRBej7r9jxJlZ37kZrAB43aswRh7qtUAo+qn
obtLtOvkQ+fIBoJLvARKFBl2B9N8/RfJ/Lr218OUCMzYD64NCHdVy/VlSOjrF2xdf261xTZKFb1U
IGqg/WobIfUp6it1z7gXkytMpGDE0PKWqnTImjn1OjrtHAnOgt0TZ/M3cY6aaGVpFqhDoiz3Ilmf
jSYQZBT2C96F9hmA//hTplS1FA0A9RcjiNnLHw5RR/mZu5JDHTOz9YBOLl6i0WKcBqLb8W7m3KBz
xwGRklLR2ZcZthPhMM3QZW0IND6Tx7GzZveysftoGjpydNQo8M/bqDf6eV6l2uydDv0keviVaFcL
4694ugyzfwBBwfFfHM5b47luBzJZPaTfGJNEEyQ/w2dyawZsrIOkNgYiLiPu5swNIOe5HSXrqBEA
SvNti0qBnj119OtlDKFVnCu2FXSVlgmrB3mO5HbxiK3+bbnjiep40MA0kbCbaT9pns3i7yPQdkvW
MIRZFgRuXwdTj73Haqq4m7i54NNDsIb8yChZtHo1cgrygfSo46W9Oy2VqKlJ4IA8lxTt4oIqCnOM
2FmCVxp9dzwATYMksWWDTjmzpeNwEIXZXnnaopuV5G4ow5D2fS8BmDGXK+BdWCa87o+gezJsKchP
C2qQppA2aD+3/I4D/rayLnmkpzFQ4yOmcAPrqKJwpginjfZz5BmGu52MkaJiJAw7F4enVr9JBu+y
54s8g0sbqT5onbTA8eXyqteP5fRiCps9RDZwKaMvTVpZDGP2i1vjgQ3qxf6AASaQ4eZe+zL1wkc7
kTNySWMZrF6vTOzOqhZu02kHCCsfzHF5LrPyx+UVFDkClzqUZeqrYWYreGLVvixQg//L2Nl+/fTs
5vykaBUlE5XxNOgoUK0aMRCWg8aHPM7O7KErSD4MV8I2133nsBRC0H5KUQB/e6bocTv01gpIzQSR
N/tKAyd7/JQFnRs/5rg2oIk9EVM6sG+Yd8e2ZumMk0NBWy/n87ke9UXdgt4gzhavStZDl2ugQ2xO
ZZjchlQ9FVH0pegkl1r59TyS64QmgtN013L8Abqu4YlG5WcJ16hTINOCK21JqD9UGgiC8Vg5ifoW
98+dDQ4LnU1hRrUqqepZCb77NWO6K/WlW+P4nck+zz/FiqP7t8ANHLeykWJFVZ4ADtPoxquqRPYt
dpX7MnUm3/gCmjfHMu3QUZ8vx8j+abcB5tKMlFc6uivYVS8wHvojgRZIeZj8htUyhMxy+yfCBo1L
ONqiz+3MLruNlx/RoQxqMuk2dHvWJHCt4K0hcj/ynGehVem3x3AZJyNyQ1sFmFDKO5V+/NSHDnko
ntln5PIYipTy9tPBBo9LO1afagMkGVDSKzEeul7H3yu8NCx3uGWujuXHD6EjP17exd2k+htS46uk
GdUtok4IigIKZoX5WW6/URQFLCosmbMj+10G2CBxiUelU0ObDsahXY8xGUjoqz9FN/Uvq0LBHHo8
zih95Jq5gWRJaROJTZuGKikBGbVoJ4GCvb4ew+7zn60gd1VRDF2KZwYytddxHDQDpC6U+24QtMAy
/760fFxWIXqpZSmLtj5pH0ocTR1dUzvvkydZyu08l4+XzWK/7xIel1Z0Y9THVIVjSCsUd1vV62nj
XobYT8i6SsGHJpN3pCfzJIeygS4cZwWZkGZQV0seIyGPwW4tSLesV2oVMLVwQRXHUNM0MdqGAarV
X90OXhdemyDJi71Y0HD2H6n/NxbfzgTeqSgzwQXoGL11JY04zRf5S7XUTrW2Pu0sT1tSV8umOx2M
12EIZUq994tFJIayv3fnP4MLNXOUVkJq/BkZTR0VJMOR/L9Th0FxT1FwjuqmpVEuG0+yUfRqsuDb
KjMaOw7Nyk0tafQ+4CAbFC7/kjTRy2pYcclc0boxgje0V5xCqQWuvl992uBwLgIxT4KogjXhjHKh
hr4U44fyY/KloA0KWZCU9p3kN5rOp1zJGFsz0YFm3FgPjC3sVUMr89UA1d4gDyBaeXkZd3P8BpBz
h6FFaV5aABjL/ZNO4+cB96xYLvzYiAU7JoLiMm600ihrI0CV0bfB+pnI3qrerEQ+XLZoN3NsLOJy
LimyNYtiwLTNsUbDoPxL0gT5djeGNhDs55uzo6/rygrZLsmLFGQkPGmFsD1pNzVtMJiZGwx1sWIl
z2fcxVFkhVRpQNObwWeS1tNBigUkCvtbAxFeVmA1IKD9FkwLlSKvNRjUgWBV+Wwmj5lSBmFoCLL6
/sKdcdjfsTFKapVqLnsErTpGoaPVSuRElIhquCIULgGt6IlfLRUo5Xorq4+ZHnzEw85WcKlnoFXc
yRV+vylFV1NpekNDfUUX0QXsX6IhZv7vrnCpB0SFPS0pcBhhMpPwMx+VZzZ9zkYYNNENcz9uKIE2
qazroAN9uzcGKaM6SybsTfwSNracf+0qUTLd35kzBvv5Zv8NSG1CgRsYSG943syfshftvj70HrLp
AwphvpBvafdqZJwROc8mPWrCRQ1Eufo+rR4aG+0qHe2ic5eEirK3yDzOvcc0MuqoBViOl6sbrcVD
JxJQYLgSRHrQOdYG1BVd0kWYnLNbET7Zl45tW/2wrl9rUQ+7yC04Z5dmrTaSGL9/AjmM+Unu3FT0
6s38+N11crNHnJ/3S9OUE6hUnDarJi80Y+Wk1lHqxGVb2XJfQX5x1omdZRJYSdAw7V0O5/3PR4ua
OiGoQrzTG5nIRCwSDsgXX8LRxfcwiEHWg36Llh1imw/dMT0NV6Jnrd11PYPywiPE7NIwlgHaGF/i
SLdb80qnkcgjdz+sNijc8S6XUOWoc6AMJ7RkvNKPeuvDrGNKm3WBpo7xIlhMESJ3ymdhVK5kAaIC
ufhXkT1I1d/2kHdHu3LGaOn+FiDuRsDGRi5xjVSbtUHukVS+sUbDJiiJY7lpa1tPs1d605UOguUP
nTEbUC6TlWVdZH00ovpNn9bxe5YKBmn/I/n/Tlx8e/Iya2YiqYi76BMo1q7Wq9CFNqirfkpRzxgE
d6bdJTxH4DtVNiu26FQBjCYvc/qUTqIQ2/WKDQDnFVqrlqXFstR0Wn3Q7gRJ0JWQY5P90oPY7jP5
IXCK3fAyFXQJ46FaNfjeKyr30ARRcKMhd+U1vg5YWxLYMYK09nqbfeGpgysmiBKhcmbCD02jsmBm
UgSl4lB6rxP/smUs375LlhvDOG9v87GIYnaLToDRZOMtlcpTlaQv2RAex0RzwnUVPPXs3g43kJyv
59PSKeOI/Jwo2UMYp3guxltqZ5bX2dQK7lb7da4NGFvizRVhwJiolhiwLyau8bB4pZv67ec0dsYT
yyDLAbMAzuUlFe0ad2wXWo4B7BCQBnRVreemP1ai1zIRBHdKJ7SMNZ0AQu78PrspElcIsRvDm4Xj
Dupwyqz01eMH1cLH8ApRZME6iRC4c1palyUametZVXyPa9yVWg4C7xasE89FtHYk18oIV96VXC94
Wqk+t+Gny7u9/419XqjXL/6NhyURtZJYgjt3Hhs0SX1SHjR2ILJCIz5Lbf1ZgMjC/kLMvub6DWIh
NQuhK6yacvcf7eMQ0s71L4y2fJAWFifT79z3ugAbuJm2jVFTGPjvAymjBVKOsq+C0VREJrZ7wd6A
cckB5JJ6qlM4hVTokG5J6/mooR/JlSejdIqx+jYn1YdqPxtMLkcUyEdhnsDAbLhuosxuI1+W/xJs
miDrvb6tbFaxkEGHbYwwrM389HrAOAH1UwwMF5LdxmAsxuvv6xSDqC9zPwRA/AcD1fczLnleaWGC
aowjW5AJUYJm7fy1fRFYt3sgm79R+NfFfFHyZWyAot2EN/8wxXdf40//jD+FjiKqfu5aZSmWSTE/
aZl882xsSaYRWywBfmNPNIZT3zFB1vjv8SR/T6GCQr5+gMDVohtILq2rVTeOVQQTi/GvZnq2wP5l
VqKni10v2YBwib3r0w77xXKijobnER0IkZ+uqy2HgiSym3w3QFx6L2WpSQZ2gtTG92m8IZ0gLe7/
fkMlOjFB9mNycWzkJElr1DqdWjq11amcBVfMfQc4/3728004KWWzQgUOv78N75bh65L7iqirRwTB
bTjp5LSmBSAijU2NK/bYfpdikWLk7gXMOhvC7XhbLLUxMZQRE8mNcVDa2jEUCL2azynaIZPJFoTq
voudAbmdT015UbsagOhVkk/U1pziIXblrxnxR2d1ZBdzvZ2jRfaHSgvnbxyN27K2B0fnzL5x0syP
6W2qC8qo+984GwBuw5SBZB1l34oa5Kf/qXY3jDOYnVRlUInueUI8buu6tLKkFc2xr9w0mjMELJ/3
J/YRMn0WKlXsnvob67h9MxZNX3OFfQkHrHwXnXSQrVy16Ntmb8SW7F32k303+V3F4MVZi6Vc4jjD
brVaakfhrVx/q608KA3JvQy0H2ZnIG7XMkwOS0hEKJeMgVqCAWD1BggcXwbZT0dnEG6rQkOPLQOU
SA5BB6XcfVU+oFGI0+EMwO3O2g0dLUfszphbh2bU/aVrr8aEHmMt8uJSCi7bs3/r3OBxl+eKrA1o
wGCQdlNeqz5kYE9rChYh8Kc59NN0EAkfCHaJ7zdcuryM1QTuMEayW69TEA6qk1Nd8Ngniim+1bCJ
pmWoGqxjFjvaCfz56LVdH5UnE/p97Ue02ra7xjcdFmaFiVJWqkN5MC9vB/JyeZtEq8Z9Xa+Q0ZtD
C6umNH+Hmt2q35TUvwwh8Gy+kTCKwllODZiwxo9a/EkpRFctQd7hH3PmBZrKaAZgWa75xDpNqRcd
iyMSgwM3+7NkYHDJAHGqaHWDBauNQ1f7Uvo0j4fLCybaEy4VgHU21FoCiKkyNEeZB+mghfrtWKyi
yxz7Te++084xanA5wajmyEooYrSpv2caFPrCewpWAKp+rVLRY4EIi8sHZAzXZRpY3JRXcXMgqmmX
41+VdSKFyKzdBaSYnEAxTFEtmYMyxlo2acpKifGNnn5peq9YHi/v0a41Zwj+u71XitnSWX0vyn9l
tbOOvzBcb5PmZ0I+wPMB+qbf1vCf72Aqz4eJvSFR+ZeyBpP5qY4ExVfBgvHf6yU6Zup2gcep7UGb
Di1GoFPBi+t+3tyYwWWatlkVVZpgRpe7rxKNnuQ0mI18YSym/4ceud20s8FjP9/cv9Ve0cKqAV5T
BMMv1tvJFPnoXw21oRkaNBDWFOWGPd7LN1vF1nmDKQ8rzNSAaRSq5RQ5nm7CsSH30apHgSFlqz0Q
+jXRJ3Rh5TKkKvNRNIS7eyvamM3lpyoDqWmOll20lEV2rTnwK1trXWsSnIMiHC5JpU1qlokKl7GK
COxePxERTll+ChtFcDESAXE5qjNjmdDXbJiuTq0s9tgndoz+2OXT5ZDer8Rulo5LG62aWb3EXjOl
Q3KreOSQ3Cw/FmiIXA1o5GQKQ42IKVXgpPxkWa90E6jdAUnJJw1Mt0v+5bJRIgDuPazHC3fVDwDI
aRBaN4Z6vPz7BXmQ5z+19KaWSnZ/GNrutjJNP0kx6l8MwVBGTjdGgtE/QaJ6lVzeBJg65N0Qslyo
UQRVILW30fCHEFzemOZlrSq2JWGSuYs82Vb4FxEV9ETbwiUKPGNMpb6yfbcOanXfix5N9tfJMJgW
jqEQk4vOrIxpFBU42MccAoxqG4DiyMtb07u8+/svyfSMwwVnTRpNQ04HzmBL+ECCNhI6Cp+V9FUI
pzRsiCOBKll0wP/HYXLG5UKVqHhc02gHxAhTWkzESnIMDGu5bKxV/iziJ93frt9wFiON3LhdR7Qo
znKYaZJrKXsuFEFhQLBdPMc3IVUxUyibOVLXYGCR+qP2lAw//2yzLHaP3lghmWD2HVtYsd41LXqq
Y+fv9Mk4qjfLd/PhFoQxpw99k53dw+LOfB0sbIrO3JBK33LpSwoC8z9cOS5aJUgFpiGrcERx6LVk
OtEl8fRQ1Mq33xW5sYTt4Gbt6FiV6YLWE3xjLJ7BpMB7ELAPLnviJyKBSpG7cWd4U8uDlmtYNlX/
1auHuf77sifsJ+2zO3PZYcRzo2Swa/+MJ5rCREvXSybfjBKx6/zHZSiRZ3MJwlBTIxsxv+asSWEr
5KkyIlsbBCe3CITLBpFh6sOCMRNHxj65CpVL24qJFaS07b3L9gi2hp+4NdO0HyVmTz/2xyKaD/Iy
upchBLtDuSNbArOlojKIsm5s42sGXbtUDbIWJH+1wJr/uPL89gSeXGls8z7KG2ChQQaadrEzH/RH
cmuEPpNfKXxw03aiD4Hdl5hzKPGjRziXksmQkOyKHKOo2WPnpG571X3vvRBy4MtBxJYi2jL2803o
qrMJ8gNW+Apnt1fuhOKAAu+j7Oeb30+qhqRYQnxoTC9kiOyG3Cofek7frBmXEeJ6omRmHg7S/rz4
EWkHSxM0PYiWiUsKU2tK5mAAgrYHomOqQvDBIFomLhNQveknkx3ZcwPytb62VzM9RkkqcGkRDJcL
pKZS4zmCGVPZeHr/qzVlLxO9lV5eKzzwvd3yKENTHXos8Z3XXxfdXZ0JTrW9+w2V8Z8O2mb8++4l
wopRlctxre48FpcsRJjIun5i3UOiO/xeqfYNGuddakrSPi/Zt9w3844RwEKB6WohNjqGgvHGuv0I
Vd4bQM7X5iYeE/QO4dro9xX4whiHnPooH5svg8skTYreFhm54xdvIDn3S7SwpnUMGyWpd3MC1s3x
xRAxXTDn4uppb0A455twDBk563HsjcNUuiP9GUNOq/heVKitzd+U9QMKB1tAvqky1ZsE3d+wKip/
WvOXrrkpieB7aMfX30Bwx5FpqpPaz2zhBvmqGItPcpj4l088wbLp3MXUzOYiWliRe0A+uFXaLCxs
iU5yY2tqqF/1iqR/7sc8/FQkJT2p2VK6l/+AvXPwjZHcRTWBxGW+sLekqXbCAN/+9nwVvaA8RQL1
F9M+y4NexPsgCnKdrfzm4Bh1Eo4yA40rTNoMQeVkDvnG5p3Ze9lHaATe2MgiZAOHYSwQbbEIoKrH
CmJ4kQFFKoS8+wXdHRCb8eVD6MyC0iKLqwshwdN2pHndmA0L9dwCD5b8fTCvC+uXnh5KDOv1fxoP
XGJZ41hPXzubifUSzg+knG1Viv/UW7hcoqRmZrUyVlLJ3QFj44oH/7yS70kQ3yp+d69dibSBBNmL
JxXL8jFRJ5ZY1ui6lp9jchgUIemyYKv4FzSloFnUsjCcHOW05HYp+9lD7FvPFTQQFL/xMze/yVw8
EEkQrLwcgQID+Ve1pKch0RUsqS41J2IotlSUd1Ze/+/FxG0M8M9pRI8NFHgAA3krjNj+let3qVHg
vb8VAIns4RJKEUmNvLAjVctOTfq3oTlSLEjMomObf1jrFJl2UwEM66W8hmazH/tRQF/Y6Bx03G5E
fVp7xR4snqpRyFaoFjq13yYQKG13WgcpBGdOrutrRkSSgpc7/TwNdgM+sy+tXYDaReQZe0X1N7Bc
mtR6vVFrwprfUGLUsuUFpOcelSwvouVDEQ5+nUi3bbm8aJWoAfRVDu999jqbzOXMtSmKOdVZe2YD
aiUVpL4KguPHjMFLO79FmnZKZ7C1b8KXBLaWl4C5K1k0L0NOcwBr3xYnvu/Au57dKM+QunfzA/rz
gsvhx9bwEhyXN3OphgwOqwbIxhewnDqp8gHFpze7yOXMYtELpWfjq+HktsmzhVF+0ZPEf5zi593i
rl/F2LVkaYBB7m4WJzk0wQLVRjRsnFgZMr+pvI+MRcAsA68GGNo2Fb5yp8aS2aoyIHU6XbHu9ERf
P5QazxDc7aiwVjphLBrfy911Mntt19kV6neXHWA/X51BuNiOwJ/UEJBlO6P2o0PRO1uuCpEejQiD
C+RhbKSqLNCfWIPA1FXqyHBTQ/9ZtrOo8Wn/JDtbw4WtJcVkySsgUSpdZwk9zKkcdG3jz/EC9MxN
4+rTny0gF7C5tEzgccYuJYxmkbSuWXq19P0yyH6Ynu3iwnRRhrapmYNPk2SvJHEK4cQi86b3meAM
wcWpamm1JqeAaF1w23qJF73o3uCyWb7cMZ//zB4uYOtRwtCPjn2Smi9RcijB0PdHAHy5blKX3BgI
A1Cku7gYf5CBjgIMtrMXVoyv12mgHh5VNh2LDoqXEMyha238FQ7zlYzBWQGWwAH4ep0uocOr6OFl
VgGGErB4itL0f1wqfu8/X50Lc5lqhM0RLQ+T0x5B9OLTFaXu1YkPddBdVYJbjMgi9vPNV8mY9dac
qdghlFJqsIYbH+gO2mZovjxnzr2ujg0MUkboS7MjHO2C8lMEwmZ/DqRjc7jsciJ34BLBsGia2hVw
h0rLftGJSMeCPFmQZ3MaXVndy2Ci1eMSAtg8lrqG6KVjLk9Fe5BrgTH/caSe3YFLB+msGLmRAoDp
BRde9FA4Uwo1otIOQVTTv6Q36o/LJrHf+C6c0CxjYAycgECZywlgdo3SgvVQZEWHFwOvht6tQSGF
ep3Xn4pK1Ba5u4JnOL6CYmhRqawy4Pr1fp2+z5mo3L2bUDcAXP0kHdeUahIA1KfuVV2J3q4gNVP8
MUh84Qj97r1xg8b+mk04Na3UV3GLy7L6NLrRofSzG6j13Ey+5qceej0F90bmXxc2S+euDVAeiute
gXFL01+vXXyLWs3VqFT+Uiy2WiwfcfeNdWwzN9YVZlZSWcIXTzlD0amBGrCoBXz3jrJB4G4OMjjP
1Y61jk3LIcVhbhwiUTvxvsehLU2hBmjneNK5LoRQehezE9ZovWFUMPe1COrH+1acITgvGFejShX2
pZaWBiguXro5sfM5ci5H6n4Bi5xhuN3PJEWWWjZYBgrYV/a86GR6jVsd8fkZiPLq/sm0QeM2v1mT
ykiYa7ObCdNXif0kaFzDZgo1oGUSvFcIreNcIaQF2qUnHBz/EJJUN+DN6kHD/P8FcUQH4X6q3djH
HRzdoq9KxXhctG9awCaUYh+pdkauIA6MfsmDRRC9Ik/kTo/WqkBqOgCxiGM7a29I+POyh+ynh7OD
cKeHYkQ10VMAdCDYgIq3XUC+uFVOq4U3ehEF9O7Bu1k/7uBQs7hcywRxVVR4Q5BXaEFktkq+Lb0o
pbPnnfdZ77dZPLNV33Um2ndglpwc0fxpZH8bxuccGlo0ugm1F4oOx0V0TglCmhfpC3EkjjG7+c0h
fbZ0Pahk826hteA6xhbpkmlc5uh0NcumFUFG5/FRG00nJfWPaSQ22hVzW60wGDNAIa3JRZwY7+1T
VLya6WCjVNC1SznvX7K1DJewAqUb5GJIbs/zoVWeLrvj+6vFWwzO30egh5FSD04Y3Sh5ahtqYy/4
ZJ+e5MTtUmGd+P3R/xaPc3+CK441yMBjfDaMyF0rndpbnZC1RV0JKRPfB8BbOC4A9FqxwBAGuLJI
nVnuXUv5ZenHQalEiZ8l9rdeskVS+fdPqqjZqCUtE0BhmtdgqD+uxWtyBJ1SgBaP9X8+0N4Ccpeo
SamVMTbgHXppR7FqL4pDetGH3GUXVN+JyIyTFFYx1k+pQ6/Gw1PUE7etiOChfecge2sMd2zmIQ0l
c2ZueMMOstJPM6f8PDqsKRlavJmjClbvfZ5/C8idnMOs9KpMsHq4q3mVLrlDJ+qL2dH+YRgmxrAh
aCwbOhdbRtnHWT/DJTovDOYjSICOmh159d+613vZD6Yx3B0W3VYOokfXnd6st9BcmM1TVymkbMBM
mtiMOmw89IXd4e0apG4/RVXwfSc528kFGSjAU0Vlrh+uN1Q9VPTGGATb9f7UfGMP/w5T4kViXsFC
76TdQR0/KaY710+5durr0r6cEHfuHG+huLhq4YXR2GHpRp+1tVXBItm1DBnKxY+gcyvdW4+ZqOlo
3xt/ryD/BqMY6G5TWmDKYCeR/26Kh8tGCXbI4MKrt9SCzDmWb+p8UuPh2F1awSkpguACahnKVsFw
LzS7wpk6Y1q2fthkqqvHVeddtmbn1eXtFrG/ZfvNMyohRDuBpX0La4cJuMwH8jg0RwPEaJjjPDRX
8kPz+TKqyAW503iNVGspDbaGxhKscXo7g7HKZoPuzjjXblpH7mXAnZeWt2Zy+aNvKyVWCBBzldzO
9Rq0a36tYwqyVaebDioWodz/LOT40EkY52nbu1CagzBd76V6KCHVF9lLVLt9HAnWf/9QPXsrl1zo
WHS5zPKaioHjdPq0Qkldj+1KXwWxKPIpLrGkldHFk8GyGJ7yrOdC9/LoYyfPb2N4EoSpiKbQ7DsQ
j18bQXQghwwixZ1rBtCAcCERIrgnvL9MvtlTk8suxAIxQN8ALkxjW4Xq2zL4oNWxywUDmm5vun26
ir7a9q8mZxO5CyxdcEiZHTCnU33Mv0IJxVNvqmuF5bMDvReZKNg1k0s2c5MUOm3gHi2Uo0IZ55vi
VrPIqP2L5NkoLt9MhW5hvgYoPQSKGTEi3rUGn/EiLgfqCjWBRMeCyeWcFJ2nJZ4AWc5h5BXQyzkl
N9a12tm9B4LxA254mC66nAEEgWZyKUdOSVKbFWxUlPxqnubrYvisp5Nf5NnxMpJgz/iu9HJQJblg
kWYUTwMeOtfZzYSKiwJzLG7LKjC2VEoGc6Rh9nVVzZ2sLm4jagbJmAg+SNnven8d/+0e75SWx8iK
uh5YSZRDYC4YddHwpgiB2xxzbgpVX4Cw9tmPJLVQgFMERuzUW5AtdKLJlmJY9J0qglFmVR0VuKWO
X0BK+EqZJr0svuyCRM8VtQMK0TiLOksdMlVh35uu7OjQmoi8/io6/jPnRZ8ve5wQjTvdhiZqJFkH
GrsdYxIxCGub3CZHiDN5yV2cugK83Sy4WUvu1Fr0UpHXCXjkbvnFiCbAw+7ULTo6ZbdwpytR/8BO
k8bbzeNOL72RQjKEJVwwO+ZhBtFj7YsKKrO5eqTLfWxel1FgxiJSwt0gO5vJF2LiwQiThn0WyuF9
HPrjENt5GQyZkJJkNwFvgLiTbEha1lgMIKZsmh0YkUbojg7TZEMOOVzevd3L1waMO8KSQU9iIweY
rkc2Wb/jWazTH+U5tqVG9AWwmws3WNz5FaHqQnMWBl0e2cPk1V1uZ4132SDmbe/y0waEZZfNFXbJ
W0y0ZPjgHeofRiPZqfEAepV6usvjn2Ui+HoSWcR+vgFr0SsH/VvmE8nJlHHZWI8zFc4D7SbEjUlc
+pDGhBiRBRSCd5YZgxONY4GF5GfmWMO/hMWi1w9RFlG5LAJ+laZPWYYsKRpGa7BzQY94tVtP9is3
uRPpHops5JLININHGKKizDeOqX5ajG+X3WJ/pzRL0xQNggT8U3M2k6weWb3KmCa8/RqeWnRXJlQW
LsPs11v0Mw7nfl0kzyMGVaEAgI61I72T7NiJ79rKzZmUCHvWDmUR5n7COGNyXmjmSmp1rJakWbf/
j7QrW44b16FfpCotFCW9au1u70vsJC8qJ5nRvu/6+nvouRMrtKY547ykUuUqnQYJAiAIHLC57NGp
PjAW2sKbUOEubj3ft4RveJw+Tnoz1ipL8UxW7xPrx2IRJx0uI+nz+cXct01vOJwKlsYAO8hyLTjP
vjy8tAQ3I/y3Lb1wEGX0RQrCKWAU6aY1h1jELM6vi/UxrtaLuRCVPgn1g/NdTVQbYYNrJJhqFlR/
s1duyaNucmmBNrW80j9koP5ewndTZsbBKmm6AC6N7pfOltIrTB84v0vnF47wZLA0y5dQGwGRN1ej
ederj8QQZFn2bfqbFJyTagYCCl2WOTKrBLe5a7O+bNrYVSxnKb9o0o/fE4hzU8qIhsiaqR1Ii1w1
UU5r95I2Itbe84eI8HO1rZFWcloARZmvpfmCjsfF+JTnguTRvll9WznONORdZ43pyI6QNXgloYcq
1Lzzy7V78f5p8YjMWYNSz1SSD4DApOGfI9syX1SVvjMInUV9b6Jw1mA2p0lPKPRMb5rbOU9OWaqA
bn6xs3DxGkO3c6oFufkjVZeTpSL4VNM7nLSjNqYnPYnczhwu51y5wI99pBTdh81/n4r96y/kTAg6
q/8fDaxgwMfLu5ePaZBKXfB7C86ZkC6KC6lesOBapXpgbS/j3p5Mp2nQFi+juVZx8vH+PKRAjV4j
8k2cM/WzAUYRrH3blEFWo961ERaDnfdihKeeiWeljrUeGBNa++sfNVLryaUUoLzjGHuimufzrgVF
Zr8GboWRZuXKlCkqrzvLAXu2G64NShhqe0kEXSn7bwZvmvvqEzar1+VTIqvMtUxa8qOl4W0+V4eG
LE4jjUjjZt6SZVehNV8r4FXHPFqBvggM9GsCZgOvDcagR8zlxFFApMQ2QJahCWQUYXB2prXUktIe
Ohm292XhK1Vml7EgoyiwmDxn7JD38oBHM9zZo6CTP5fTYldajxbYl/PKLpKFMzShWjfDwq4peCa2
+yT3qCGBXqSzfw+GsxaxTCo9XbFkGdpD4vUSYQGYcwS+TBBvEH5+OQG1OEHXMKymkn+ZDdWpZtgk
Ul/nRuokE0GTb+RjbiPeIasjVRpHla7SVhfYD9HP4LlnomVeuoFAB43YHjzVkezhk3QfP7d/sgoX
M7L/O4sGbLGhyioMiYI3Ys6Jy4Y5mVmFHEEc3iThPRWVeu4qyeb7zGJuD1VLwqku8X1J/TF2D43+
TYv+PK8g+4u2weAOVdxMRUOlAhiHAdV8tR8ezUek6m3jVN1EviKIFXejrA0c58jlUYnmcWZLZimR
MySg0M4nv4duxGvoaxVa3Ebj4byM+8uoE3AlmzoYk7lch6kXpNRGYC7KXbdGzrje0EoUdO8aDuMN
hDP2vUwJeEFwoEMpcmj4hxFRu7yfVWHmRiQNp3T1EOtrm0Ca5EnXPIpJJ5iV6WAWw3IDHubrCBNB
xWMRduOvjXScJsZ0GVeFxd+tlLlKfahVL+4jmxY3uRq0xYPemwLLtRsNbBA5vezy1kxntp6EjHaH
Ch3hlONd97xB4FRRyssslFmGL15aO57sJvleTA0M/0MeP53XwP03zw0WZ+4TkqyawW7PejxejqPl
6qF2NckpIgKpu2gW+RinU9CEV1Haenk3g+EMDSVTiR9l2kXYC+46osXl3EKWdQRjgrG4aXMVx+DG
E0QDoqXlosdpNKKMSFhaosluZ2sWKGya+ya+D4XlzoLjwEeN9YjpWxRVQiBOqh09L3Ct1t28aQQS
7b8gve0gHznKyrLK6QCR1CBWbQsZl/zGuEdpy536GSlo3zo2gmvVfnZsA8mZlLVWm8XqIJocLA4j
nA2P8i2xrSD3El+EJlpHzqzkeiqr6wwwTW8PizofZmS7+zAUrSP7zrvU6UYozpIQY62UxsQ6ShfT
iZ6Qm/CSIDxER9VHdbIvisFFYnFmxFyVriQgjXdSvbM7/bYCBXdWiF6TBMafjxrlNtMk2kGoEvHV
shhOYpaO0dbPKRURp7x+69wCsrO3CQpSRY3nbAKWMtjQRJY2rRzrfvqy3CTH8gkEF4Fsm9ei1yzR
QnImAzwG1lw0gNWbO2r9MCSvLgQBnAiCsxqNJBVxNGKv8ghTxPHyN8/LQVM6V2CMmb8/s4J8nBiT
so5Mdq4mZwYXiWLjXGG2RuWXgeSfxxKIxJfGzwvK4kP2ntN2n5X00cQo3JqItE9gzXnKwjVejJIa
2Jo4+VJQLxS1oYq+z5mGKSpIa8QQgiaOqTynkYg4QhBdqJxNQFV6mFD2DGD25FuRjQejowFRxssJ
F6MoAmVwnQRxVIuqEAS2iB9br6rg885qeGU1KK7XIwrwb8xLFPk9TigJaL6Jaj5FPkTlIo6lqjKQ
oGGj5Nx9zaHjhRatM3ezk163KKEtg+L5A/pn4maiyppGNP6BJRotozFkRPex9tRMo91atV1muSBW
29XyDQpnG6YBT8FUB0rZPtbtc9l/yxaRjuxfVDYgnHVYE2I1JTNA9efF6Y/aIfySP0dXrCwy92pi
E8Hz/a7Wv+Hx49v0tR7Xhp2qYb6r5WMnIlzed+8bAO5aoptg9qgJALpTeMUaEzEfzpu+Kw6evlyR
HxSiccFEGZXZbFKg/T1SKDmZbm8XR7zX+6JR2cwHvbOwG9E4izGsclFMFsCyJyN36tF0oo54uBl5
lUDBRbvEmQ6TSHFTskWkWaDK/rh+/u8HCLW/uNwTNgqbv+IXGm1ISlQ0aK3XJYJXy3oo9MQ5D7K3
XFsQToimHtWeSABZtdWfqWEP4BKPx8mpUBWpJKIZvrt2aIvHzvMmhEjyErndTkNP2Gm1MCwTnTmu
cV97gy+1aIJsncX+7311qraF5ExfnatS1igQsVoOQ36qtRzUwC+ddEUVUTG/aDXZ3zfStVqzFKMJ
6XTpZtGuh/aqx7uy6lqmyH/IO2q+FYqze4UixdVoAInAfwxBERB7dqSAHEQFFLvZ3S0SZ/zkREVo
Pr4ikRMCPkTM+unfXfV3C1c3WLzhS/OByoQCa73p3R7kaWgvrhq7fIi+Gt566o6F3ynOSuzhonbP
H4RdI7/F5mwiOIA0ZaZQk/g4eMkhZwwwV7qXHOND6qFIT8Qhtee5tnicVSyi3jTQwIOTYNGDMWJG
oRbjRmyK5BJoCuEMopVEmNrM1J9Z3wR1quS4+NTHfecoWEH2i3nTu5WIsyUpkbtGTpmmXJG717Fg
F/lz51aPqt0GogSoaPk4Q7IW4ZTWNcCG6vu4PBfjs9F/Oy+QCIIzHKUyaeC5AASV4YYvy/S5TAQ5
f4HBIJzBIMUy61pP0FyqXrb1CV3nNysmP8eH85KwlT+3M5y10K1Zb+MaMIOMClQt9g1LJMmul6cU
XSvow0XpIeXsRG7WzVxV0LPOm9D+kPtZALL3V7ILyxURYLKlfyfQGxhffG2FSRkpDMzAMFH4X6s8
wVnZiWiky+7+bHA4o2DFppEqINtxMmnyeguLR1TbHP+swhtNJJMIizMISBzVpToAq50fMCDTNkaQ
fYdBhAmIpu6dVwjRbvG11oXWr528Aiy9JCfLny96e3SiW8btUzpC2qm9k2QiEDdwFVBNDJfEdm78
IgzQotNUBzEACkQZBWd1hQfWzBnRuk/91s7cBHW99nkZ99ZzC8op/RKXZKwtgLaaaiszhtvGlxNJ
bFVyskjUn7inkFswTvuLUqH1ojIw86jL92l3vea3wuL1vXO8QeG7mXTS5HHaA0UzQP1MyVM3rI/n
V00EwWl8leYd+BsBkWpI7WuNm0yi6nQRBKfoiqzKS1gAIqxW42BqpLiIF40Itl+gc3zrktkMKEWS
YPNI+LyinMpQ7zTl4fcWi0m60WsT14pJLYFhxic9PXahIA8rkoH9ffN9SemtZomwUnr8Kanul/lh
CN2PiGApMtVkCvJqDiKPjZnqFSB6666nfirqk9kX4e37nBOtdCPJSYvvN9pj2t9GYfCBuRmvg4l+
isBZF63N5KzIKJrVi9gm64k2V0qi2Ib0EIc/zq/Wrt3EEKSfWJxRQWJVt3qJYY2L35H2OjN0v0T0
sSr5RR0OxyTVXWWsPLlLrnSa21Mrqt/ajZK3v4GzNf2ClFVf4TdkT7JT5bYZqE/GQT9EnuSNDlqB
FBRiWk/pnehtZTdG3iDzNeJLjtsNXs/Z7W32MbLUXy/MR/wAW3Pq07/IHLDYlHfzWzzOGBVt1qyW
ZYByCkRnr9lmydGQlzvOHiNvNtxalOvZt00/91fjbNM0hph4pQBRw8scLsZ2mD0KVEgkFBeQ522s
SWuD7csvw2B9RIGk03xfT9opPfyrDiSRSOzvGyOimF2nWSE2LW+vJlBET63oAVpwxjXOhrSx0oyD
DIRW+1MnN0k02IYmyImJMDg7Mq2NFK0TVm1tXVnT7So8NuOP81sjWinOkJQVBvhZzL2a83pVzc1F
nbf+70Fw9mPuFxUMZxBDRqEZuAGNXNT7uPtKsz00nHloNMxrS2NAqF8nJ3+U7A7kxNStCzup7Oqo
O85y6EXBlsgw8ld3KRoSUN4DlU0/IE5nR0jyEfCCsWmsIv6a/dDu5yklnF3Ag1rWzDJOKbUQtWqK
PZZBqDyrpT3HgqqR/cDuDYozCE01ynnOTmuBeYhyBRaj+4WW9kqd84ohEomzCiYoMdOVuXppBUXN
nLkm+CmlnqAoIMeYglkAJ1B1whmFmFpxVTM/1oF3uZO1i7KSBaq+28e0UUSeeH8dezD+9Mx6G723
Kqsfzoqfy6lvUTC9hNJ6iPsxIFV3VS+Je345d82FolsGbhtInfIcyFVYhXPOjF45gvzsXgfL7Eca
180NBKcZxZwX8loCop4v0vW+zY6NkI5hd5s2GJxWVJJcTmaHbZIDehcdtIPpovcXOZVjaOeefEid
7kPR+QaS04xC62ajKAA5TMc1fiSIpH5vazhvYRhrUXTsRC3yVTUd1npyklCYaN5XAPArEhVMsobK
WcGqrZOs6S2W9mLEILkbu9LiNpMjXemn1AYL/ZVV+sqPj8j2E5UPkCo5WWUzhcrH88WseLlyShZB
6ndfJd4gONvXUgwQKEtANOvNEn6Xhi/nRdgtGDKVNwBOr1W9ifSkAsB0CoPaL66iT9p907udC8Jc
O/ViYmfPsrDLh6nyu1hvA8up+qgoUznWzFqUqCwovPVQP7eH+W49EZDpgzBA5EREC8kpOklpl+Wd
iQtic61Lo02pqFtKoIN8XGTSKEuiAjo4xm7fPFtKUI1Pgt1iu3Fu2Zj/2kR3YDMOSdJDCtYNy0pa
8tpjbpe9pQzfWtE4LaF2cDESXbuItiq2qXxlLS9NO3bTZ1lB59zk6k7hh/fy4qoC5lEWFp2Tkgub
BrquNCmAGi/EoZLmSnl1UBsvjZdTCkbLBfy95xdWtHec/SBFU+Qywd4l+TUht4rlpdHvGQs+ZJqa
NJKlAVvXd5/H2EJ5CxocRH0Hu/HL27F6FyrlaZYMFCu35Adcp2wtOlnWbQzep/PrtX833ABxZmOx
5szKKFNEvClr/hCYx9XCM+/qpAcQdN1H384DCo4v/67RDXi1JOBywPF1atTU0nkRiSTQAT5I0qxR
MTODbZD7GtM6sV/KdngplTCGi1uhmz53qkyg6/uh9GYl2c/aHOkVpDtxzQzT3/PxwOmNJy8XD1En
ep08n1/H/XTCBo6zIBIq/apUAtxqdP7UkxsQ77hZHh8x6stpWsOeaPkpspI06CvpNNHCOmhZcdGH
ymkZRjR+Eq+ziJuvneAICg49/zhSGq2VtgtUdxqzl6KtazDq/5mVuU/k0tEKcDi2vQBy93164/wI
Z2iqWR3IYCE4kQ79pX4Ib3sbxdTXKHZzxKM3RSrM2Rip7nq9zWBj+tHphi8RmEXP763g8POEvLlW
qI0+Y2tT3QjSJjuNU+7SznBXNAT9HhQXloD/wazbiWlRr52KBiQ1a7l4Uip/7ys1F2yT4GDyQ45G
UOGUaw2werluzceZXiTl8bw8bO3PeByejTdsBr1I2d7ER/OkYXyxHnTH9CR6xhT5U35wkVJM2oyq
VJixr6Ob3KO2182CDtEWpgYSP7zIXMutP1TJv1FznTMxtTaP+dwyzfM7j/G8xS5R/BWsTC1oaRjB
Dy5o12snaKMSmTadszWLOmEUhwJpZ5DvZF4VKIY/OiuGNE2HqLdVYTKEeZ1324gbgI5HBcyWs7hw
Jc8T1WiQ1IEtZeyKibc2AahnPTagqVGcQuCU9r3gBo+zH2o2LQZRX/EYOUnqR9XLWNjIA4OdZDlU
wy2J/fOaum+zNpicGWnUMew79Kq/XnWIk3np6LcEFSGTy4jnyk9FciMcO6edXViwQPzqpPKlM2OV
+cYWvnF1iVc+9AeCVHB+qO9KR8QNtX9OfgqJCSG/4sUFBim0fy2sgnr01M8xYnN1wYQSxIcW6mod
a3goUT5414JuYJl+bX1xMevdymC1VH+uJKk6yZriqm3fOehCEWUH98+HSlWTKoZuEsqdy7lZzDCb
4X6sh8lDev1AXHLDtjH1IldUgSJE404j6dAcl2vIYDBO1elaOUTG5egMr5qq1l77ISodMBL9FI87
jWmiDZJWMu96EV6xy2UM1o3qMwum9H9Rgb/rXzdw3GHsM1wZIgnyVaUXm19C9UVw8vYPwZs83Mkz
+zShGXtinmQpyKTKtSzV1vv0lOn1YY3p16wkfj+GX9K2d+eIuE0X27pe3p3/HQI5+WoIhcaToSEx
ABaE5ZqAq4UkQn5ydr7eG9KfovL8c2quypPCMFg+hTidE96OJ0wI9yNfxCe1693fts3gzpylkTwz
dUBlFQ1A3zdnoMQNm4/EEBsUtrebk22s6ZgsKlDM6mLpMEJp9Y1css/vzG4UsQFhO7cBkfVB7jSW
i5/MyaXplaG9hMm3ur7GeDi7na8s9eE8oEgVOAMSmRo1FabyaSpd9pFqz1n36TyEaHt4qzEkvWyM
kGkMfX3ObLN9bmJRoCCSg7MUlbVUtc5Mk3RY/fIW1tYFu6I/+abNkgziNkORMTQ4Y4FUrmLkPcSS
A/OO1cmZ7jTYevD/UY6CZ4XdssqNKTQ40zF2g1EkOeDA48tmS4yH6XZ29JOKS6UwyGQn5szhNTln
3ctTpfQKVvPvEbjRiRwZSfIY/IsRuOxr59A4Vx3ReNYL9j5NAjbYDtRRnh6ornwQVfb+Q7TFeJIV
YlGTL5GuatUAKT6CkNcgFrRzRLtuXIRaDrlAmnJGnleUANs/0W+Q3ImeXkcnsKtHfuyPyqE9MA3B
MJ/DRw7ZGwx3jtVZ7WR5AUzWZfZCHsho2aUkyvXvRzdvKNxRnlJlqhv2jqaOL3EIPiXpJlpzvKi5
56XZP81vONxpLtWyHkuW0Ygwj9UCT5khsLP7NukNgDu8aEOa+w50rI7aoDbqS6XYpahFTCQDd2Dz
flml0oIM1dDbodEFyiTa9H8Icn+KwWcEU6npyUqA0WMsx+vD7V1UYfq2031h0wrZrcy6nT5CbmGq
b6jceVVKUrXq622a3ofReMja2Z6jDyXDNyicV1fUpA9NjWVzunvMbAG/5rfEEARCAjXgc4Jxi5mF
WYT1W5srs/5qdX4/CLJzuxCEglNTVkyT8oWTyRprdWeg5Eu3FjaC42TqlUu68SMnZgPDtHETOOhK
JSmtxqrXqusmeTJ0QTnFvuncAHAGBhFWOCYrAHoX8xSetEN2xXjzzQfcpgKKhOP9eRMgWjfO1ESa
No6tCbxieJHHq5h+pop3HmLfheuoMTUQZxsyn+su0hqBMEsYLqfuScMoBfKD2CiGumjBSyDqWt5f
wQ0ap9CYIfz/IoTJya7ZtTv2JYeVPKOdOMCAzI/UAlIwukLtUAP6+nM2GqGuWpuSFccykmU3SvGe
HXu66p9fwt1d2oDwatfKSadKoA2Mq5sULAtkdPRJUPO+60E3GJzmWXqXjCuBIHNW2YZykRvHcNJs
GoEmpv9Tlk6LJFi6/RQ3NXTFwMUay8dbuGwoijVDEZl6R5WTAqpRH9uFiHKJwFooBS26xFRb9ZG7
CETMj7s+doPNqUk2LLpUG8ggrNNsq30alIZxmFvzoovIp/O7J5STu9OQJbOqSg9Zeg0NSJ75VLrK
YV5d1h5EcRLoBfXVNhAPFmYO/F3ItxGS05tIkzBpvsICR5SQ0o6HMZXthurSsUeLw+cQlVV/mtlY
iAKYXVxTUVm6xAAjDocrVfqco7UBnZmZdADDw+QMpeJOluomHTheZBHf4H7YvgHklHcOS2IuNQD/
7mWMTioauBl5uCi63T2LGyjOYpqxOTZ9zGSLvUl7nuJAWMLClufdtm0guLgM9902zTC2ypmji3Yc
7FVIdr2fnNxAcJHZiCTzWoXMbJW3jDEmx6AxSr3m+/SdPVJnmHItzBWKxOJCNShKiQIgYLK8Fkv6
hpq9Bivy6fIhdyQ02wtvWILN4ivzrbVYqMX0AhNrKYgClQOK+5JTErAZZ9VNi4KTf1Efu2tb3haX
r3LqzBzM1P2rNjZPstehvsDDfPnQHo7qRXcA1WwgpkcVnDl+5shSdpOasR2tiy+SdWjne2MOautZ
mQTR3L6H3YjHmbPVMqJuHYCEYTRmQBzQJXyRnpghq9ziQWzFRJvIWZMItgSDBoFnkB9Jm7v6fCcP
P87baIFu8hneLCbqWDE3rhlqkHTDtTr1Agcr0grOcExhCPZN5mAH9VEb/8i762q6LUSxtnB3OOPB
HmebnO0O/Tp48pNipy7mFN2UdnLLeOY/Vny+0QbOkujVNKSpATzWHNqiOTR21dKRnv7KLVTPuO2f
3yqhhJwdWaI+Xhcm4YiGOdsA++dkeCiiHVBhj+oa0w4dYcZQoIN8LrfvpzKKmA5aIZ5wmuxgGvpT
otffBLIJlITP5zZKsaB9gXmXz2jJcFI3oY6B4dQgFDriucGWjt0p8YWmeR8W9w7DwJh3g2clKVul
lyLmcQhmptQ3qZ+htKH4JDlsPEFrV27sRb5wTNLuorIJuBY1TAPt9L/epixJy6NUQwxmkR/Gct8l
n3rMLD6/oiIMTj1zlAtZGctFmVXQ5Pej7NFEYBBFEJw+JkU8V3mM8K4tb6LoOFlXMjl+QIpNIMd+
wuaWUWnaRBMZEHp6H8YZWlGPRPhssmsDNyCcgUJhptRbGUDUu/gxu0hvDPC5udVk9ydkyZFNi5BU
835PME4FtNkKM60FppIVvh52F/1k2OZaPJ6H2bcZhmzpmskIGvmRy1NbG3lHgJOYfxWe+sUf0mqH
A2rysHHB9GwIPApTrHdB3BsiX+TRNFmCSmRYjKlXnYmox3Ctajuy5MI2+9muU9O3CvIRH7MB5W5U
XVVMY6RATI1ielTlNLWrJRgzEwtO1W6wscFRf9XHZcxIEeZsOXu/ztGaWnoRvaRhaYsHs+zapg0W
F2402pqafYOFnK1P8/RDLr6kuh13osbE/TTFBocdj80Zi8LYWEYKnBJ0Mq+voH55odzNHrK9wtz/
7lkziGZaKMXXKU+QGk5ZT+ciAXlWdSTx06R9rPDvDYHntEK/SZ9MJkz6csf8Mptyn39jdX/GCVWi
gYgoe1egtzCAL8xRiqojKXPKS6t+Ill2TS3JERxiplW/HCndUNgTPLKiVNY1/i0omtZKi2ZrheNP
rlWP9bJX33sPo3Bxd86eBWhMr86hcWYdmkL7xTRWcEEp39NbDFZw0RI22WzQuPIp8UXMYO9t1K/i
8c9BWR5VVDYg3qsTfqgC87KN7IQRkeEeizgK8+nOy/hu0zhEzlw0MmaYh+B9RNT7qZZfrOjwe9/n
zARpK1Cgl5AIg5XsLkUxt4iFUSQBZxy0fszQT4xNqrPRHmvN1sf/6nq5NWK/YGMWzAQnKe2BEA2f
THD9SL0baw+/t06ce08NLTTNEfuQwyGNeX4vrebLeYj35o2Tg/PuRl6nyMYA469Kgcyjt9Sd0enf
B9axEmz8O5vNgXFuPSpCVW7nECe1vBnISTefw/ZxFqUshSeGC+7WoW0qDNBgMqmxU95mp/wbq7Kn
vhHo8Oqiy45I2ziTgCErsYWJx6vTFKcRA5ZN//wmvRrlMzbH4l6Ep7KTGk3FunWeMdjlaJdHxc28
8Gg50/fmWDiW09vRiKv2i3oAf7WoxkO0ohZnEUY1V9awhZb8NcUr9RXDVpBwRmsTS6ZpXxoRC8W7
6PlXVbE4G9EMlQxqWCCa63iQFfTwdctRi4TOQ2DO+VE8eE6dxkR+leyVCMWVrjNcrdAC56lIP1k/
zm+lSCzObGiFXqIEG3C6HNpje12O6g0l+ceclEl1YmGonPK6nxvrRBBjjhKNZUz9YcUR9BgmrvVS
fIZJd/DcEaia4KHtffvg6369IXKCmXETa4iVZHgp88QKJEYQQKmHyBWNIX7/7MohcVZRa9HU0jeJ
DHfP6uC++QqmLWdO+id7ciXPkSs9nt8z9tPfn7430TgTOeRD2RcRAHX9W2reqdan89/f14m373NW
sUTpdVVm+L5iBaF6raH0VWgSRTJwJnEwpiIzB2yPGuRHHe8p40V5sO7ZQ4MU9IH0RRcs2j84ljep
OKNIFKOr0oqtGlqMx2OKcQLgkNHuzO+MP7UWVXoIFpGPa8cVTHGtCgHD7mUtnDFpUEwVnN8owSLy
6RC9G4Yk1oExFRh5alw29Pt5gH+wsz8XjWdoTa1JDS2mCgguMdAShHuhS12tdjLQHheo3vvvlcG/
niaVi5Riy5JCowRi9rQsqG1iAxMzpwetlVNfszJP0Qsb2/czp0lli7wxTZnSxJipCcDcukmdBb3t
XYhCBk+xLvJktgthz927AidOQs5epHqkjLLCVD/HkEQFU0/Tr/VyL5HOIemTFV1NzYOhCm7c+zuJ
+QWwv6YqE/4RcwAFQmnRFKh35O6v/OdoYz4QtVcv9/DALQitdnXT0HVMENV10+QzGTMFweBcRqAY
sRylvaSispN/EOgnAJ+4ANedJlWzhGvIFUVnBR6H0BruTQ2SyJii7ElH4SvNrmt+E0nngo6hUkMQ
agJRf8AdgTWpZUFymR2tu8VFp4dwDM/+EpoWymZZ5cvre+1GM0OaDGtVYcvW3B9yEDCIc9TMlL9T
fuMNgjPDJE3/D0G+ajfyybBnl3WBIoB7qVtbugtt1gIQCAmFd60jeFYtFCNgbhU/J1dZdXNKltco
xzxFqH/AJFYHk1EvtesRL+q5FxpIj583ZrvB/gaTc5vGUI9kGHBDIqZX6J/ZGIiwP1X61w/AWBSd
49TC8Fw+W1xWTZMOE4JvjP0JBmT+9RDvd0pyqMe780i7MY4la7ICsi5GncjZSm1OzKEvAAUyVGYp
1dQ2H1bPvBDT0b9/iYXV2mJxZrJsxtSoQ2D13+VT+UM7SN6iME6QBe+whRui+ScQ9e2+fy/nQDlT
mQyl0ZQ1QPWb2ZXs7GTc6wHxy5P42XfvsFkKCOZUnZqyybf6tDQf20peUM9hHC3jrhcyHO5ZD0tB
3trUMWhI5Z/u2mIy1DIfWNpk8cZblBfd2r0NTnUNQyijXjjjZ9dAskIm0CpSUGjzlIpjFradOqkr
SpJlFMyhOaxxQrTU1uiO9wo3Pv33AkS2XZqMZ06C90dD4wLHLsaD3jSs7FY2eXIweEwpwdCLcy1d
IdB3auFVd19KDVhIUhKL8BV1c1+sOB897rp4rVfRE4Z2V/l2RL1jyYZ7IpX97fyp2zNd1gaQOwiz
oRQZOuZXR+kPEioS+suQCEzI/mHbYHB63w1gGhymDrqSuybGzK8H/T7BKEzpBbBOkdr1J/X+vFjC
heTM4yC3iJA1YPb+6mMMt2/Ffo/HyhD87vVV0TmiBqI937NdSE5bzKLKM1SVrw5VAqmEA+2Oc77Y
qzbZ5hDa58Vjjox3dFswztFZxaTMaAiAqcREnjq8H2NvwWuAnl+l+UGJRA8Pu7eNLR5325gj1L9p
MfDkYASR+JF4ldP2tnYlf67v+0DIs8zSD2fk45OyuZmm/dRg9xYcO8Y/rFQn1ozF3sPk2hM68F1r
9qahfDiZkLmeygLyxZd/HXPziLbqocRwc9ln7GqNaH7I623mnIhsCTbhUJKi3siMADn6i4czcbFc
5cfZReyA8cs0BQc9tRd30EA0UrnSEaM+Hs/rkOiImJy/bcuwNTLS4oigwJo6iWemtnGdODMY81oU
bQpJSHed0maVOVsj0XCKVQqfsY5/ZIlLh6fzEom+z9mZKenGerbw/Zg4zVzb1dgJzp0IgbMqkS7F
WkmYBHgUxhWyDEXcqQIzYnJmxJJUSW8XqEValF1oY0KKkdgajeidmpZo9286vf9SDeESe+cXT+AI
TM6kSAVlIypw5Azpwupjdr2vDRE5Hlufc0rP2REpjBW6svUjJsYRdLbcorVae2nDyj0vjWCj+JSu
iQ4mModYRkspPTwnHTA78PcWjE/aguLDyCMFC1b0fhPGtpR5eSl4P9jdFFbmjGuFibkH3B1Nn8aR
zirEmCd/xMz5MUJgSgUkSvvWfYPCmaKhU0MZk+ygc8hd9Tcgh3Kkr4oT4RKIhsbb8zuj7PquDRpn
dnQDqYGof0WrXhJ0vWPui9cEEmpf6sLtTyhIRocvomRmhURvCfsLirnwFLExRf7gV6uLxpg2GxJs
Go1PQz/alu7WwrKl/YCHTZ//C+X1prOx7ToKs9LWgmVl+eHMk661wh4RfNDvjFM6vzIeheWBux5z
A8lpyqDRVmkyCMbcCSthUgzE4wauF/IBYaOogeUfdOZNRE5nMCtjiRoTIjIuAQKG87y3E4faxFcP
1TdRwcrucd5Ix+kMRkFrdVEDbSlAKPvDHP8QKOVuALABYD9gs2NJp+QWSbF8rV8iulkPy3jHmuci
JwdTQQcaKRHH166h3yAyTd0gzphxTfBAuzp4qUUb9EVV3meaF5J7TF33BNKJlINzW3QxGEv962aF
gX5IffOHdo0Bh9eMj7LuBbb3feU9uzhtRON8WI4krtE3gBtRMycH+gAOM9VjbaumqypuC2oE2WfD
80RV4kKt5JxYN8RqYdBXQf9iuMDcz8SBu0F2V78VmTKBMeHLSQwUmGQTC6AyejEYlwUGdJTWbJ/f
vF2X+baYfOZd6gbofQ3NrBVbLUpXwmhFvbCH7D/3gP+6a3z6PaPtsuIfZCdUdzYfK9XN82/nZdl9
ad1oBp+AR46snCM8MeHVggYKuO8ZYYbs5e580FpQOaLrxCsu2bHLQIKytM55/P0MzGYxOTvS9Ops
ZBX8KSYVsYyn5MnHKkGc/W9mHorcAJ+LVwdNmkp2i1GD8RLkgYGs2TkK7UAHhLL0ys+DUXf+R9qV
LceNY8svYgRIcH3lUps2W5Zs2S8MW7a57zu//ibkuS0KhS50q2NmXsYRlQJ4cHBwlsw6kh0/5urP
gqzNIjnP0mgkJaOBTf5/pq7wa7hjz5jhhywJ+TdLtEwkIqGsa1jcUR8WspCuxIau4BhXXdAGIG+d
7cvKLw9D5ba3xEVp9Oflzyg+Eq+g3CmPh7SaoHGOY109V3SXmJYfofkZvAWXcf7GnbwCcdFCkcXj
WM5YHZudABvRbtL95OUZmu0qNN4fLuNJ1sW/eks1Uq2yAZzTHmrzpuruZnLQVJlMnGxZ/Gs3NrvQ
aUbgtM/5MdxPSGqhJhV778/7OwaUuW3NxsQAz3xLkgIvGnWCl6yfnfGbJmNGE3rhze9zl1s5OB2m
2fD7TXedZFdKe70MkgFR4V1t6raJqoVhorb69q4ewX41mIOOMDxeozYoFat+JHk3/sAUlrZzosYJ
vaJzFEtmgMwfnR1lzG9qqqPqYGziLL226DQNCVKQ1NrnD38kpuMvRQ7FbtDMp9AKkWY9BZCY5nUw
fYwpMmTjOe+R6Q2tLSMnmBtFXc2bftnHP6Q0EC76hYY/yZUgykKAjQpqKA6GVM/nVM10yagZoyw0
P6faSxkqxhkrKpc8zcjrokIq21RBNAQZRqRRocGC7DX/BjBWxZzWoUD3xnV9zXgLQj88JA/U09xk
J+2nkKDxbwEl7tH/3wKtC8wTy+hmXvXM5P4gwOZGXy57ENHR3q7t5QLcRJVmrC1NUQFN+1YnrolW
kdRHFxPGAMHQ+L46yhs8tvoNXtQ5g9WnwKNoRfk4fQaL0S4BK4A3BirYqDRfPnL1ElZxh+INJrPg
DaZeVVFqosubYeon9a75rrigNN7VV6jfMPmF6rrDfbcG7fuqmG/A+YcC6R0oA+J4aEl9rFA9HVRZ
xMduFX59qCVaOPAg7Lb5klurzauShTWutz2rbI8HildcL2XVENrKFodzLmpbL+h6Aw6LExQoaYMN
NdDxZmQJT1mnssCFaqijqBZ6iE3QUHNuJVzrMm3Ywzsc7iv9w9S5eZ7vOu3zotYSby24EABlmir7
UJrB1xE7CvLivKjgraO92djuFCOxMLjvOGlbFM4QmH7MHxTzkaWMi1Poa0ftDu0+sDpZsV4QGbxZ
Erd7mg7yVa3Fkqr+OupDz7a/R9lDhXjyPasyCDoq8D/0WnNpBPRbQOO3hU2o7NE2wPim2u1r5IRB
8bqbDmYpi1ZF/lHbIHIepKlVOhuYAvQiaKfAXylB/mX50EErDU+29N8rDWIOZQvHOY8p7HWqxQ2i
keL3YDh+11815Pt/3EXONtYi71dlxC7+f9xYfoGq50v1It0XkoF+9mNn7mKzgZxtRClUeBIVG5iN
j1n5WP9rGgRux7j4ijqdAbIFLAYDV75VfclHTPBIW2AFj5Y334ULsWoaTSCux3fpAhsjw503XjmP
zr7YLQdFku8U+ofNhnF+D0z4drEMgGoxZUfvJvI7X2QUcbKPwr0cVvD7VKGNTauTR60q3Sz/KLEx
8YZR3cZNgV4JntO/napsoRkeQaDoQrfQfCivKgwrshlyqa8TxYSa8RcWz+Rfo89Qs1mxP8Zb2WOX
UoUutvUj6CMwfay8QyWZ2Ryr9aMKbqln+olLZCd2X7wcoCXobrPAPmoPjItVO6S/pLYnXN4rGj9m
ai/xPK010P406b/II3ggcXbR+/1PmgKFLm+Dxz7tJoCZYhTCcuZk4+O6gwIguhD1n3TP1M7DYJbl
28WrgzN30CmHUTzuZI2oaypdmLIsBBtuLT6aHwYFAoeMi7zdr6kvU+wWZ1ks1aK6CslzlZ9K6gYy
pq2l4gJWfTbSNR7WPclR6jfeM9PF0lYbMM7XTlOiD10HsFGLXFV/MmSk8ecaQi8I4EthlLmqwSfG
GjMzZ8fQYB6n0Z99xrdKkF8HicH1nyGhJfXWn85R+lARHHE8xAzdguCNLZCjq/oB9TI8O1mPL2OP
i071gYkIyTOnAp+o4p1JdQejFOcSMdPcIWdL8dAk4eCn4aOt1ZBk8i/7LEEU8waEu+qVqhzHFiwN
3ujc0fiDOpxom3jqLIER+N43MNwV31jpWMUxYNKwd/P4rsskF4gocn6DwNncXNGx0SbslnpHWR9x
Dc34DBmAYEbzKd6QweV9EzwI3sBxN3zc9lo4KoAbu77/maV2+milWn2nl5rl5lGiu3E0/4IlWV6M
ArJ3GV2c49vYBhcA9Gq3NGhUYA6kmUDLjdAdry3tJ97oxYPhNXfvYThmZ26DyTktvalUO7KAmWvX
9sf6yHRSo8D248l3bhw0dYJz4B2cFxwqFxmgU3saOrbSnP6csmMemW4fHS9vp+ykcZFB3FZTblbA
WOn1uvww+xN1fl+GkNknf6E1VFWG1ABGej0FWqAeHNCFMioDxv0ly3CIF/Sao+I+VaOp1WI3aDU0
9V03fWywLEWyZ6IFIR54vcO4D9OqHZ2yJvsT7OgB4xnC6BJauRgVtCzcEfiPN2DcF5oUZx6iFGCW
fr+SzB1lsrLsB84i9tfV8MyGrdGNtKkBkII2s9v3hz5Q9ohs9pfNQPBhtuvgmwd6jPPa8ZyuUJTS
vhbtRI9xPJUnk+SyaRSBY3+DxDn2JExbdSywoDWGNESxupEF9vEvk6xpSpgsNDG9jT58tMoTvus0
M4xZb5do8SaMV9NdETDODCNDaR28ZXvHdw7/fgstgjSoZiB5gfbnt5FaZpG8BJEGOqIMcBzOYPT6
FnaS0yravC0G+/dNNNhGVtJXI36cJKGLW8usp2BuPuvowflvi+EOapoRQ0t7e/Ya8CGRCh2RhzIx
dpdBRLeFZqlEN9G/asMquC2LljhsLF3Bck6rr+KqCCfX8SCuPSMAZOV05WhNEksX+gdLxQfSdQyF
IEP/dg+zvrLtrLDAC+oh0XrbYZQhu55fbonSM9+RX9qCcdY+jy8qdABr5rtl2Te14Vp1+Z6PtVkR
F8RgBmWolAogOfXpfB9XwTLfX/5UIj+3XQcXxehqNdhZCQh78KHc649NITEGZlG8o8MrACcVrwBy
NjVD69Cau7VaPLWOGpcYKcpmII0Dn4oGuwjp78GKRkk6RORcN5j8IE1f2GlWROUCTuLooF5lewOa
COQgq5OInOsWhrM4Bc8OY4wBU3b7NJncmF5BKVBiBOxaO98/C1QVmm07KAK9Neumj+wJgkMgxqjg
41a3q/tdPz3S/rta3jug8HmHQYAv9H9wfKvBGmGIJFIANxvQO9rZzZfLvy8+phsAftNyfSg0CwDs
QQPJCm8+ZGBj/KOLKss4S9G4c1qGtdpTFWgjKC6dqxX81HVAnlkrfbKrZKzLwtOk6yhyatQ08M5+
+61svbG0pAFa3Z+csvBpJA3EBe9BBEGvENyBRSlaXxe2oND6H1WKcetYL2QC+f49WbItGOfHnd5c
kK5n30oLSufKwCNDxiItPEOb9XA3n9PQbjQSQJjmLuructtPoq+XTU7ogTYQ7N83lyvE1kk5jIBo
l9gfmjQY1eXYmMWNDlrsBcRwkhMrswIuUK3bdI4Ms8CSCAHlunNl0ujz5SWJb1hYAcoouGcpn4/Q
SQxRSqMBRnrST9RPIeeZIY3jgoxDf2IpQMXPJOsSjYXjLmc5ENXGLJjNuaKlUkOwJLfwd0/54IGA
EJVM6K+u7uz1ufsyVeHJ34HC7URrGjXBXK+eTZ9FZTrQKMFSVWW3LtdJsr+8l0ILNBmHMJhtcE9x
q+qrJmsWK16gEAFJK80+lilUPRtD4ljZz5z58VcYPn9qJXStDShsIOAfj4wI85/x5IstY4PD+deu
nkA9i0lE+Fd0QaAYW+2RX9kzFmbNb73lSpaZkOwfrxCf4s5vugaAsx7Y4w1pD1EqUb8Q3oFgKVVN
olkaYv+3J9iu0cudteniZeEXa3agQf/ZdE4JJNxsw+tkXCDCBaHxASELUUGly/594y9iYoM2O4e/
yKO9UX/RNK/RJTYnfMSATclE7VVnlsd9JdLrs9lAqxSZ+3mXHBqkf42gDZBNCpjAmWwwSXwPbvC4
e3CEzHpaKznWdL1ipqzZt1fd8wKLIOhAWO4vnygpGncPDnpGnKkFGpsq0aCN0/1Ca7fvoBcgKzFV
eRmOXRFnJ2uzNu5KpGNbt+jEX7w4KvIP6WrHe7XNbS9W29SzQGQRXMYTH7ENIGcglmI4pco+nvVp
xAu0hM5Gtl++tkH/maVX8j39eRlR6AI3gNwlaSjWSEwH+5nkwThdV5Pk94W+afP73A05hHa/WAp2
cNwxTe1sz5i2ip0sXhZfIBsc7hxn9TDZRoh1TKfC9lg2W/2BEWlPP9olNOiUHLmccj/KeEuFB3oD
y3l4klpqXYVY3qwubmJMV2v3mM3kPU/CVxS+yackpCYRYUd6oLck0zzFMFO3MtSny8YgWQ3f3rPS
mI5oqEM4Qz+HyjFMr7taRq3A3MGFI/VywDcuMCv6uM4TdoCf9Y9/+laNYHJcNocm78YSm5+jO2CM
MjHvyplfPVQ4wAUk6XV0OLhl7ASLCRWgSb+CMrrfObZfFmsAvkrJlSz2U47mUNVGfgexxVtPTwbM
hxs1Xr9M80FPvA7NwGzONo3c/uM/IHsVnuMNHneOlxJSKbECvPVu9PsjRhrrIE09ND1gZLrd09SF
IqLsUSK0lw0ot7t9tnb90gHUXO6McQ3W5ZRIh1FlK+NONmhs08RmqQpHTQ+lln+sZ13yqJetgzvF
lDYrcj+wkpwm7mCDS2V2OzAeXD5dwsvEMSnaAnVdPRu+NqOuHivczt5SDz8LZemv1lhrvyRowP9u
lBkJLsP9jQmCi5LaquXYvEILmtFntFpiVctJ3bERUHo7f+wDZhDLYZT19ohX94rGPuPmXK+ZTaMy
A1pn4PlrR6BuxthwO+YZJAr63eW1iWzCRt2eSaxZKmTW3oItFhiGJ6IhR1bBsAc/QrHovyEwN7ZZ
ToZBrgiabjhPYetpdvm9UjvZuKfwC22XwQUzVTxFKNfQGZdjiMF1VL0+DF8bjOQyWjYiGwkSfaEt
GveFSF8lvUpVJOTawcsy1LONlTZubsxfaTTWh8sbKDpTWzT275sNHEBtbNIKGxjGX7r+2mwbV5d1
0Iu8+xaDrXiDsSRrGa8MwyyTNQidsnWtrtll6/KhNOydEtYJmHrLUz9bkrYH2V5yng8iHJ1aN/hy
BtKzg+2rNaSry1+DbIpatouc80uq3nDGAitsi7tVOaUUTPOyEE34YmA0RyqK81CX5dmHcgjRoEEA
IIyTzfSa/ejGP7AeVw2g3HslY60SrkmjYDoC0waGTrm9S6mhJl29gqZy3dvKx3n2NWmLnNBBbDC4
fZvH0l6NlaAo8Il1FDFKuzj92KLFJ3XjIL6xO1ergndY/AaTu0VSvIOgQAnMvNW7D1HZluRqdGrU
z5fViSdJhCG0QDxZwZJCoI3FkwLptRGZCAWxQqdH/xfxa/otNA66Lp3FFO/lKxJ3yro61cIuZuah
ul3wMr/ohj4UVscTOrQQXMQ3jqQFQmwir5CciUSka1Z0+87eEGema1cJ2Hqy42B3MiZ5sQumYMcH
1YxmqLw6t9WYTakVJivtsJxxBj6nZF+j0wLk1zupjpUo+LU3aNxWZqWKyanqBQ1qKQ+pP16F/uix
nuixcWMZraMMjttGC2P8bdwCrt0xPZhmT7XD6LFIG6yfpVc+Xz4AwkfYdnncqZuaUY8w6T97Re5G
i/uSPdxZtzojumhivzsWAA6DTvamEJrLZlu5kxfmU2P+iT2CcI9kMtQjFA+qSNrd4OMK0HDkkfiQ
KS1KUHkdmjGPcnW2EPHU4Z3a36bqfnIeJDsq+YJ8w/SUdwpk8IDR+xoKnp23Xhng0GDjdvE3Wbbj
bw6DrppgGcP/eDrB3G7qcIW+I2RGots/9OL1QTUwwPhPxmnF+2cZDqoZSPvyJFJOCu0DMiAedrTs
roFYfEHK31VlSx7PonlhDX2eDoEaBWJGvmG/0LTOIhGyiJOHpxijgWeN52Dhrq86VtiHWhDTxAYL
iyQEEoYnG2Au4MpLokyFA+CS2kGY/1DCyp3JfZOPbm/czvigiWStwi2FI0NTpEXRjskd+MbMo7jS
WbalDawq6MugSiQJU+G9s4HgzrjR9+FiWoCwjR2k8SC9NMLwTZnrYqEvnyawNzDckc6Kpm0cB3nZ
LliC5IoROMRfGv9PlzvqKjLJP1FXKbTSUUZmG2ef6dsWtmWWjYbeD+NuCrJDtV/vWUtT4f+Dzkvh
qUa/HBIDJusq4J4vdZdaTWgyLPePwHfq94cGdMxMI1g29im0QhtsbfivxdqC3gbJWjuqkVGiCGHO
d2F4W4FkL7WvWuUIDmOjzty5enyP03pF5NNVU1Z2psMQk8WdPBM1JHapVizH848kl4W2ssHjtnPO
V6iyR8CbXmYK1cN4GJ6gGPQiBDYcal+yPnaKzmzT0ZDGx9gphpK5U5aoox6HaTh7KfXqyg33yYGx
D9SgKW+urRsUrIwTG56UF6xkyNzhS9p4sZcWyOpcenl27yzPSVW55nKd6b/+4yo5u4mh7jiZFJ02
mPRbE8xvZSc0RPmF1/hYYXRN987LMBIJPal0EftiF3aYH1UuhoxkYEPCtbdrPrOaAtKeT/Rlal/W
jid0ma8f8yyVoKXqQDJsaVLnSPP7owmlqWUv2UyhiW5QmEfYvFTDMV7AOIYTr4GRCA29jARnrL1h
x8oy5BB60r582brYX7RBzJalS5OR+RjVBT3Mbrye9umnX7h6QtSC9B0ouB5ls0LC8oVjQajVxuCI
afK+BiPmS4te9sVzSte5s0+xR1Gnxk3booduuGb0/eC+lPKriV4oG1je4YB1p+pjFbCgCejp/8rH
6n0M1WDNZW1h7x5bcZDLQxuDYekYk3m7w3GbmtmYUxSHjuapOTElkegIEnD0jaJNUa7nJToUiJVA
Cw9uIeS8ODyn7XAmSqzyz1MFHcsncvwzTimLXES3ISWYbkQZEVyRBt9uMlroP2KKbBgSdZ4Yt8S6
L29R0gPdgiVxpwJDBZQB4l4NRMtoQ3q7jTSJq7bvyeJRmrsWKv71fUskCd6/Wc8rCHf+MAyUG+EM
EPOGkUg0++jG+Uhxu0PmyJOcdYE1vlkQd/LiFQozcwus/vlP7iH28RZ5xjsWCRVW5JAqpQpiMkYk
amoOCKvRT8q2eHPWVSNqY6djdRt/CJzD5IEMHEq0kN0d3epJwXxlACaQvezLCSILwOK4q8jl4BRw
X07PVHvVWZOatmeNxtm+/UeNxsL93MDw364v49mgqBjR9HoYr5Zxd/mDCQ0QvgraQxrqRLzTmkzF
pAtrrYLsvB+RbzFecnhxXQZ58UHclYYXqqrBVxgqQSz29hvRYe1IH6PDJT2qO3aiDLhhpudgHS8j
CZezAWLbuTEGaEqE4dQBaKhviYqe+atVub8MIbQ3y1Yxbu0gLuYThjMi5R6NVVhLexgyn/Q3ve0b
0rZbgcPDlv0Fw/da2r3W21UMGB3zXS6iyBPkyODPjUf5TKDQyDZYnC0vdT+kkTWjxDofaburZBwf
oquRgmkPrtS0NJPw3ruMlnluI3gFRvebPs0H5EVA1KMg9ZOgHF7uZYGNKK1LYWgQ1zIcHd0m3JLI
hOLJsKK7icm+UGiFnpSgd5mEp/nDPChSLWCh4cEeKLShoefFEwssY1/MaldjC8t9WR4q+9jokmeh
0ONsILj4dy0JascKOn7JiSmjWMEEWaBM3k3ADiN/WFWiIVuAlCAuJs6hgsUpd8YaZ6j43f1mg+qM
wqZ60oeXmU1FOtMo2jrUiEFeoNugsHE4vK7uolJRBhwozKRrSuTmCLFr/cvlYyu8Bbcw7FxvXMMY
6QNZlxGebseGeqt9ecXeuOylIrsbRLkkCqPT8eSkaAPne9/mpBnXdsQWzs+jz0SaQf/v5d8JGsUS
qekJT5cKOm3dYaHn2eQGphi7dlJQU2BtQar/sLrZY43BF30HssfIl+lAinJKWN0rHreTRrPm4OoB
HsspDcEAiiiwdytefbBuYjAkgqiw3asYTThKj7XIU22huTBQLYwFxKBsqY1fgvgOre5+G+/AL2+6
rPl4OTTy6q4MlDt4ypg3rAUF5dDuk1q2XrvKytXszz47cpsd5Z6bJUjCR0NZZs8qvs7lk2PdTuEV
7e872XUvWQo/vaYU8MSGjv1TIN2pTUoADlzJZS88zq9r4QV/1WyNtDzDbpX0fiw8hT4tsmkbmcVb
XFRUJQv440MsY9mb+9X/oR4Uj94Ye+K/vHbeQZFJVczb2AaoYk2dcuELgme1GtmSwvo5ne8bxZf4
Jvb3nn1/iguLgseL5S/f+iZVqYq+ZAX3GeJ/XUCKCEQQJcj0IOMVmWXrt1OaakdlNNvvZFWLer/E
dPimDip5IrmNNoM1j5pKEhueX6JMyBPDEXihgLYK+cG3f1YXZ6OVt10bLB8p4ywpgubR/NCfiOM6
e6aFJBv/ObviOEDu1m6SeWlo3rfBn4Y5JWD0PPKGuTMTZTAQVqDoikLMy4cjkbVMmZYPbUD67zo5
FibIoAfJNz0LEzkMzmmA3M4EaxmWEvfQNaj9BPoNVhW7USgBEi8GOpqarqPBhq+F5poeaondtkE0
3Ofj57F+Hqnq/lsDfVnNKwjn8lEagW6EVbUBk6SAAsue4E2FrC2rxSyHKZZZ3pmf4vC4A9E2pJ0g
s9EG9FOP26XcgZbT/lkXiOBexpM/ZQjmHi4vUvzFXtfIfbGyjDNi500bJKuL7q4dTT9FY+zqhuyL
sR96c9q5xXHentVkSLVgcVV9tYTPpXlTVp+LNpiWI/5B4o4lq+LZus2wn+3QAFg97wxnbye5S8xg
lnX7n4c8bxfFU3bnhdYplQYcFT14LB6w/QJN5FCwRz/PlZwHWryJDht9A7WCxSdpyjJrkrrA+Sqf
5l2v+ZWrWofivtzZx9FgY0+f49+II7MPyuLK35nnNxCWi2lIigYzkKggcH3rGhNDLXMbCb+AtTiy
thG79ECJdQ2G7aDYKf44uerPy/YpOuiIyjGDoDFRGL6UR+MsGSG53QZd+IXWpyi9LurjZQihx99i
sHO5CZKLKcrbRiuBgcoTSxWtoRfdWKCcm47ksE5e8uMy4lnkw/Zxsyi26A2gZUxqrmtYVB0Xbrnc
zukdWW9rrXKRfX+PF9uCcV7MLmLwtdgA65/+2Gj48AwGkBPjTpHWk8+eUdzKOBfWpau2Gjq2st+x
qJyp02m1y569TGnDvpc1AojuTg30khpGiJCV4Kvlw4Buo7jCZR2FzT7TrvQ49bIpaCoMf93mzXXV
/dt6K1sgEl+gnUPF8CxoUWoN+nvOCq7r2nXot+SZKE+XjUN0ysBrClZujBAhf3C2JnT2WtXUV0H7
PKKC1h6XoIB2bHgYi8AB/Tp0pOViaucvRSTCIDyKoSXbQIqPf72BS6Ua8xVjwUwQlEm3WTfKnrC8
tnSARHDPAQodTOjA1lGe5IwkXy2jcKa8CiIH5fE5Ok2hub+8iQK3gZ2zMcuGpiGYBQeRKWtLimap
gmL+ZlqY83rMJ4nbEEHAJxEQ5jggVuQne0ikjaaTjFXQtPdrcd239/YqSWKLIQzMkYH4H+QlXAhe
RE0cWRYgdPq0hruyva/+NSEBPjtyoH9BcL5PoZNBx3SqAmfJf6Z6/i2hKOF0shS5bCXs3zcer8+j
dhl0rCRsBo8oHyKlDoxZkitiH5ULMd6shfN0td60eR0DxC7TY1GGR4VCzKi2vhlTtU+pjJJNDIdZ
PzRaW/AHXNxOI1MD+V9XBWuku04B7QcdoZr1VOad24yS9lPxBr6CscfUZgMXm+idOcIpqPZNo91k
4ydFPVw+M4LgAtv3CsFZW586oVODZi7oh/JhMhS/T5xdOg6grAndXDOPam4FlyFFqwKlJmUeFTlL
PqCALk1SqSsgx9n0pvZbExWelGxZAsIHg5m9apiwAshqjsGAhyO02UG6Xf/rVhwcpc1i+GCQwNKq
wRpwlOYPyrQL42t7lLg1kcltITgrKHFI6ZDhtIY10b+P0XBqqyz5ldv1g9E3udcXseQ2EvlqiP45
OkqDOvwo+4s2djdSo9VyAiNHdsNDPrP3tInYkhhFcIvDVZvUQuLV1uGM3oLAyUUO6G+rYFKWcp9N
yt28ppoHse0mgJT5fBgh8HIX6+0nsCktEhs8r9Ow7wbDR7KDYKV8nUZTSFWqpK2CFAQP3T4KRjc7
Mq0Y2cia0BBRJEdMwmjR+CKKFRLG4alWQWd9WtpniNy6SS1p1pJg8NmLaA7N1VFWYIAmpULjJ3wT
2vsuH1vB8wrBz18L4ZVeQYg7jrEGEKI+RNoNenddbdj3lqQnWBgJbXE4c4+TXO3XjGAxgfHEZP60
h9ULvkIo0fOmK1kCW2jqm1Vx/k9TpnaGWjRcrH6tOp9qReJfRe8MGxkDdFoi5jlPWhSg97CmGdum
RP4NRj13buRGj4njKjfxod4bsilxoS3gaU9RBYegAl/ToLREAJHDW1ThlwGDCxne9drjZVMQnh7Q
MqKbGgVhyEyyP2LjIIzSMaDCC1Esda60DGKFqYXIv+/RhzLb1hS6qk1q2Ec7N+2j5SxZdLD0Rv9d
qiuaIy//MaIFI1sJ4ncTV8pZ32eWgaSvxi4Hjf1prA5j9snR/XdA2Do6S/HgQHTJLdeErnwdKV0Z
tPbj0H3TCuI2mSSOES7DZkVjvAIIyArebukwz9oA3gD0o1u1a+aHOj3khmyvRFeJ4RBHxyooLn0u
ekHex87XFQvJp09ZfEOHyM3M60T/VVeyAoboYG2huGNsFOE4EIr1GLUCxt+J/Ez0WDaZKAZhbwq8
mJDp5C6qWYmNdIxmfPuROF6adJmHLobpHRaGSA93oYrHH3jD3n6aKBzrpiesy3ZaUbK76ofvYyx5
WAjd3haEi2MNs5trWwdI66cPSoVGvNW1MRGuPy++5nZQhpOX09g34GJnh0CLnAklg/GKf2pobVZp
ZW/UcLXhvvOsL9Av/kr3a4A0kuLKGHIFxsd6U3GE8MZ18J+32zj3VprlDdDqCe0x0TG0Z7ymR9dW
/Eh9vHxiBYaBCgN7tEN0GrliDssBLbxqjA4eUdUVLT9MpeRzCU7rm99n+BsHqFuT2aA4XgW1nrgF
eufT+qqWddjKFsHZHdph5tIqsQhNiQNtbLy6kY3EyiA4q2uSPBxCHeug09UC3aRGkjkRBA1v9ok7
oG0/d1NF8PtOe7IUD+Vi10mgSnl/+XOLcrJvcNgzZ/M9DKMketlgq8onHUSfrPPS9usYExT/JG8i
WxULbTdoJYFEXlYDrZvvKu0mSj432TeLfnrPokwdFPoUZHjn46+YLF/QyI6n7Q1mbK5VNwbFR/kd
NWfU1mWBkNCiN2Ccv56qzpzKFF9qaL1G/dT97IvvkvUItw0SLSxwEEwEOktIpjDBeqB52l7rHubM
9vFd9sLpFx/MZ1bvkDfqiUwc9SI4HNNCao2/8zSaqGabGBUqAYGRflyV35eXJXhBo5eDUqbpY6L3
lzOGTJ8gHEQonmdJ66Jb4A5pncHL4SLcTIcw5BJ+IFqq//s7aYt6NpXUAsBsMdzo6IFmxz4tflTJ
w+WViUyCNXbga+GZhrm5t2ZOl7KJnRGx8VrWrpK4fb9inFISIAs/DyobDmteOu+JyTs7zLMeIHW4
1527rNlfXoTQNcDa/gJgVrk5rFlbVXBCAIgQUb00UuAYtV5vuMkROhvSxjyRlW/xOJcXluwErMCz
88QNLZAizjuN+LoyvscENgvjfF5vtVNrIg4PagiRg3ve07TZtfp/rYzloK9sA8PZd5y0TqMsgHE0
N4PEkeqO5e7yNxIa2l8QIDV7+4mSdKn1mC44Qrmrxc+0DCYqkY8XntINBBf5Vs0QRoUDCAVjWVMY
7jM6+xgE8nRrOHVqsVd6qO/+t2VxLtVozQh0fti5Qt9l2p7Mt6khgRBl8DdfxyRcoIP4LR2VDutq
QZLPJnC6CZUXFeMG8WmtJWiyTWRneXOUYtUadbXEgpJw9PL5tJqPnRJ0uvZx/YVgX4ImswrO/ah5
naRRBbS2s69TO78BSRjmNmRa2ZfPq0k4/2CMA51L9kAHm5ZbT+D3Kb4603EwZWSsQk+E9hKMCqL3
BVctZ4MTjVmzZgkRl9irMVOEMCUKHI9YR7Jjej/SwhwzMD6+3wKyf998ryWvar2mAFxONqZRMOy2
R2ePG3nkn7wmmKmdoSHHgaoIevPO2tMnPZvCosD1zsR8m1PXufTQHxhxXO2gBV/x16+Xz5cotwL6
ad0wQAor6EzPlynOisRk5Su6y4LqpvC6rzna414Uw37KGA1EV5WJ6XGkPKigH3pN4oIJtyO1Uvo5
6M9aWcDHDIDfQSQxQHuMGUUUyTiLV7KuGPCSxVWlQmWD1f8g9AnSJGWfBxiokdVnRA+yLRxn+XNY
kLnUAGd2WVDY8SdS2/fVZKNEl/sg9pBkOMSfi2KCD+SmuOz5TuVujiZdHxFidgHi2R1TACg8+4GZ
5HzL+hnfYR7gxEbsAipp9Ity502dnHA0V6VAowaj8WV1acdrnli7KKP5lhFDiMzDQggDwSuUU894
dtUS9DTKaBdBvX5wxl3SPkjWw25a3jw2ADyzbpjEVote+SKYvBU/7/XX6hPjxkuC5NF8mAZ3DOIr
jF4FSeQrR9nUl8gdI0uAyR3kjqwzXiMrrcssVwqW82vdNr0r529dKgkERBcMqmoUCgpIhSFl/tZh
Nb1DF2dBfsrSY5cg5BxiG2HnLlzBDrreDLIZT/GaHCgfIX+knwm5G7FtKUMxloHTBWn2oJdfx1hG
eio0C+svjJdc6sYJh2NT004dsG9ptTP0/rCuspyveNteIbhtS5yxGsBQWwaY7NddI673+L9ckJL4
kzFiPg4c952MtFN0bYJOGvNAyLoygZm3n2qmheWkRY58pXFVrIoL0dRoiv1y9GVWL7rFkKZyGAwc
L/8MibOhjbpKLxDaTFHzaUTV6utsZNrHviCjp+Zp8VQrltp4k6Usz0s7Y/iyL8uOnLR6bHf51ClR
QFqjLY41nG/mZl0HpvVxMr1uXpQgjocBfT92boM0pjObUwa11B+kr8vTEuoWJIeGIiv9KVHJna6n
dnKdktIID3gsp+qndWqyhymxim8kH57iLJs/whuFJ3uusttlsgYtAAe7/iO1QOjX6GWB7g69M2aX
kD5E8qtpyOwapQoByAqUvL3fFvo6uGk5RE/4y23zQ65NoNSoCueXabfrl7Ypy4c1Xk0/Rn4VHfDR
tIRuaTuYoKmjwjwmA2ksr6ONYniYgq+/xsNSHuLVrq9DSF7ekSZpZ9AWp1l1WJDt/gFWjdn2MIMD
rjw9xvRFgMk2A7xReoE2ziysSAMRPX38hCT8nPn6aBY/En20HjUr7olbOKORg/HOoeTD3FLyMa8X
FJArqo/rKaIpKE+KbEIlPgwRoLuJ7aSWh7qzgnmyIlXMw1Co0bXTRFPmJnFDiVfUGNUq3dUiY7cf
MIeNJnu6IKAotbL7RRGkdV8SqFJMt7oaJqNfrER9akq7TD6qprY8VAmUN7wqrutmp9plB83BLKSj
P1EDTe2qvZidB0EGEzVGXYtQIMl1XOcK9GW9HjRMsd9OUf8bUU5VHJK+Hn9MemVmV1ZtEJQIay2t
/N6srLu6ibXObUObNK4Sx4gYqRK1H9Ym6z/ZmFOI/o+0L1uuGweS/SJEcCf4yuUs2mzLlry8MNy2
myS4k+D69TehnmlREOfgSh16VATzFFAoAIWqTKzBrPrTTE3T+K1l/z04/RS6+oxWoH5J7KNZoOYI
2f6RZJ91u+35p1YbjNPa2SVaXCs+Gge3LVcesjxftcBtHP1OM+3JPK0Jo81t3tT2X3TMpvFYoGQl
i5KmpWhuG5IxaJZiQgX/Iti3+6IAq4+5sK4IE3SN9VHHMRhHa9XdW7MxW+7PxoIXvcarMrB4eSnV
j6ytkj8Dd5cxHHtaNIG2xuhGjQ36aHX9VHw2XLLS28Yo0uHz6ukECY9ksPugnYqm8+3BsO7TYra0
sKjd8peB18UWyV6XVIEZd7kbFOOQPVK2VI9J22HwBtab31dc1dFtkZBJv9ZXDwNnx/rU+43dz8Op
WIxu8C1nGpqTt5b04PQJPMXxCPQ5664Y56jPveUHLGgfrKnVFfnMvUgrktioLrJEi40UaWPXnfTE
hHRQ4Syf4oQEreeGWTGgxIXde27rY8wUx5jX+wc4i3VcwvHMAfm8Jzaezf7hGTHDDvJ0rLhztEOZ
KALs61MFvo+EPBoWUWL66v0sY0XSrIleRtrVP+2d08G9MpRSB6/3C1xODSwhFwzM2OGli2rbxgNI
mLsy6kgRlPAV+lM3hrPNFOVTKhwxnJvhckvdnSyNw5wCC7s/zHYc4DCRZgqc14dn2IO9D3c5vDy+
8oS0nlp7bJoysosxYC2Ilq5Gq0G3/3X+ZnY4XHK2UNI1bp10vahWQNHhIRtvnfShUfUW7znBFkKa
HcSCuTfRmxHFt4K/N7mdDnpknAaFL78+b720RJocnBnAxa7BkoaBfK78kmLjzVQ9mCoQ6WTixnOc
j7xFXzQKizLtNKOrxHx7/hWW4G4NPXddFJJIWb66cyyuZxiw1PnLyIKq+GPnx8snn107NhAiFm08
2ShomnlaVUYOvy/Nu3I4NuzNBWYvrRBusYFYewiQMAKIujpa5kfsGsqe/L3w9TxQ6Jh/CYH9fKmm
DBBNfmPa15UT/JdRMuWkCghEJs+s8f0qBWdJe71MVdBVCuoxlRHSCnSmqcncXMw2dz63dvdFWVKh
QpAWoOWusTnREjOxfDDHQ5F8ujxMrzeu7UybmrTy8hG803hMLCOjNaybNDX1z3PlsUPSTO2X2MaV
zu2sJsLx9HwZeOdhGzk1iCXjGQFEE6+4mUur8HD0oXijR0e0EWVRHE7fOVgSQNzja9dqTpS9HQBN
A7gG4NkCaRRpaTaoabS7GRUwqeFdLd3io+bqkVSpz5QVrnthcwslLVGwTyYQh0H2VbsSva/8JCQZ
wJSoiAQqi6RlaiKi9TaFRQPO1a0XJBYJ5x/KBzoFjFxGltsjTRsH1tDqEXTZrtkc2PwlVrJ2vr7Q
wSOeJ0iuJHP1Hj44ziJthx7aoD6aKKHVAgv5C9FjxcZ37DpbPGn1jk6xLmSGXTUYcpDgdecwfYeU
O3bpLcqrFZw3zgBB5ahGdvfpBboMCi/8X57fiviXF9be9rDFk1Z0M2lLZ66wCjLHOLHTNujax74i
vy/D7AWmLYy0m05z2XgTh1mg3PvhLprvGdObyxcxciisEtwiYCZ2pZHTi9yKCw01tI11by73rXXv
qgoEdgdrAyENVjdmGhLFohS9O+QOiwb2heI++Y6h2oBIQ4WsgNcOojlgTsO1v6tUksgqI8T63ezW
elqiDEmME65o0Gino98RRaTZne2NCVLs7FJisAL85VFXszsopow+Kez7y8O0vyNsQKSoOdWL51UV
7KAPovBI5LnHxJ+DaAoFb85nVapKNW5S+BymxhktDjyd3biJHk7k2lBOvgJE5jIzMrTJxQnWSZf9
oI/YbANn/UsxcAYm+GUC+MVCkRPaXuaiujMDRgoNln/oT+mN6AUvwyz8j6NGxY/ZeNsC0cp57uEK
dXNTlvzgcH/w3pGjf2mStPZRNF0Y/Km4/WEJRPuroODwHsBAABFkEqr623fe4IBHoTwlStvFK8RL
q5yqXo3CRWn7kwj9E5tDtN67nwT3KQlVG/euU2zQpDFMG5JaJUMXQouCTjDWZsGsUrVVQUgDCGLj
uDInGDRot+4I0eHpTPl79oCNGVL0jPOBxT1ysFGe69GsG9e4W4eXfXv3JLWBEGZuva1rc4sx1ONP
/X1KQXU9gQQ3/7vI77j5g2ohrx4uA+68nL/0BCmaOkjS1WvcAhFqn4Jzdz4Z4HUTnPzkoMASl5xX
C3djnRRWp3QtBk80VLCz0KzJrpKje9Rx1nnXot0ASaF1mAhb8UqEYo2y+xAP3X0fEz8FQb6vsEj8
4ksWSTFVMxBUSwuebY0gI4tvlyhFa3B3Io+FrwfkZ4Y3bcGtreJNUC1g+RGsnhjx+hhDaRzpUQ/F
dWL5KCp5xJOeinJw90T8PJzyiyW4N0qnhp9EdPoBUV27n64M75gxlYOocKQ4Ua1j3U3Qao2MMvNH
XJLG80xuXFuRvdTF9F+YNZn5uSIzHVwT9vQRv2FBea0dm7MVpQcvMm+hnnMeOx8qbydP+XqoQpZC
iNtrFhshWx51yXHxsDnWIPeijxpbQ2fAC8tZ4Z9ixC5ZKsUTJKM9r/fgJsunCcoAorcVZwweLWF9
AOP76TKcIggbUizxKqZ5/Qi00czPXZ9dG/V3Pqt6D3ce0BGyPKRRRcuU/qpdt+BNMpChRhETJJHP
8dE8Ceo/tIBh6g7OdXJQlWzvB0lQ5gFQE12vUuAyO9JpkKXCkRa6XuVVElU2DmoxtGWmU6nig92N
KRswKXgtg9nUZoZRtGMexn83y/0w10iFnJtYsaHtR5ENlBS+at4ZjdHAHclpiKDwe+qukxse4SR1
iCPV6ha+/coXn8FkKiKWoE6vyACmz8apofpJM96Rx3M2CNKpJl3KymtaINTsqga3pvt5WBUb9K6L
byCkEFUaaFBHJqeOXHSwafXRFkLtTBWgxA+9NFTyaWZ0mqb34G/pmaKcbT2Bs+aJuiwJVdUvKoOk
iMRrNzbyFWNGDfSiF0HNA3CmKfbJ3cC+GTUpDMWphldBAWKgGHTOwpwueOn8gQdXxfQo1o4rRSAw
alXN1GN6DBqQwQUtHzJ938jwYVgaxcvH7lFtY5MUE5ih9SnpMUdosM75n8T1NSQfKv1TkX3R2shG
u887ousGUIoLhl2j0cMGYGP6OaAG+9gZSuIfletJIWHMq8qjC1CGq3+4Y42P+dmE1Lxaxm13M3w2
SL4rNmmloxAAgS7Pr9rijpW/DY5x0330qRhapxg+FZoUHJKZ5I3BRfiBDEkZ1g33x9iPDZx7kWl5
e6+c2KP+3THka2OGiglui2BXleTTsli1X+u5r5fa4bJTqEI4lUIF0do17Sk8/h8uwCLMj9XJwfGF
4yCoKv37P7beZ7OkaKFXZCK1CbQZGl64pR6cL6wPeNT9LLAVjgxPjYrQoYhPcoGNyRvGZh0D2c8V
9K6iBO+miUqJVBE2qBQ2zNIoE1rB6RnzHcLRoHMuIARS+oulEh7fC4UgksXLr/MkOi3NVzLQxW1q
HF5q76OLyi699RmJOlOxhewN2xZGmqhZRzMvRXNq5GVIVX7IvyUqdlLxBXmPQn0r+spQjQRbpPVE
LeSucJKGIXnuN+71MP6+7NoqAGmrJZAigGArMrtVNv5l5ugiIMb9ZYi9UdraIE1GbuvxBGJL5EPB
qH7ACcX6OpLlaLP4zTyMSIsL0W0wCoKwB03QGM3NxZ7z0Wlrboj2C+jpRolKQmTXkufv69L7ou5U
ugc6LpwYPHADxtegB/SdSXnf3Z0THW9KOkpzwcYgbXqEjpPWibbqxToYfxNfpAvWezr4ege9i+5J
BkJ1QlFhSvtexcFh0JnAbJ1D29wWtaLVfm9joBubpKlxmwEFQSUcOXbvsubG0VhomkfeXOv96OvN
w2WX21v/GzRZvrxE2RhpCaypUSK0gvmqHQ699tGjKgHO3Z1hiyQt0JSVTUlEKlZovFjReios1L1P
YXdFzubHqgouG6YYRlm+HPUGiTmmgMtSK8ibuwrX6fwzpX+m7rzOx8tge4evrW3SwuUlH3sH1Da4
iEUp/ZJmX7PqnnErsH9mA8pcRu10GXB/ff3r+KZw0s36JanXlIYOQIL6UscJdM2NvOTPfwMRP2ID
kqTprM+CKWhyQ+RYrNF3s+gyhGqWpJ0OOu2t1lawoyiToK6upurBqvzSWfzEDtJBUeuuGjUpXGQG
XYxSjJo7Xnff4/oWFZeX7dl9RQGVlqhAAns6YuzLMSMGcSpIVoirkvlLXGH5CRIcA2RFe9CFiTSm
syowdwOSKZoBdUgeG6Y0TWvWdcXKRTq7HVD22N8sNP1y2azdKLGBkKbJ6OjSazMyYYVRhqhlJO4Q
LvM1USWIVDjSBMXeUrllDFOGCQqVZcitIuT2gagqnlQ4wi03nr1M7cI1Hfak0BxmPBozHmUkJMnb
y8wFOd3z3EjBfNRtLekKMXDIYdNbJ1bc+nY9+vn7lrTPevFMO23A9728D1cjOfDRCBweK1xMMV5y
B0DGa05Twac09leF/cGcfvRt1KiWp8KRLePlrHgW6rdj8bY1xrdae8q5YkvY34I2oyWFabB3m3wW
rGQTZGpEljq7jQ8iS1cevNBQHHlV1oj/b3ysj8u+6j2MWTMUv80kvY9jVR5DNfvSyo/J6pTDCghQ
oNfWHdduNefT5ZW/a4UFN4WCH2oJZDZt12CTntu4FJtZBS3pBz4rdrJd19oASJPuDv2UDIISTDOG
iP9u3TxgFdLt4/m/GSLN/YgiWzY5wOGLHsRI+CRjHF2G2J2OjSnyjNeL6fWChS6hYcYgP/uZsm+X
IVSjJc140UDIhBmAKNBd0FeDP63X1vioE0Ox4lW2iB+y8d50tsqJzACqrDHq7a+LjQY0/p7otRkw
Kdwv9pJyi2BOsg7qQxn4V+uAK7OXwoNe3Qw3KFKwTxjvx7iAKYsTCuUFhneVfPLd2zEyo/zwnsc+
9Ej9u2KkkF9AtyCdV8DZrRvGC9iJhnDyFAdOMTIXbJJzVUnb1mPcACTvm7D7nUDtoEkcP2O++a69
8tke+USTpAV6ObEDRInh3AzxjQ3yFi3tDyBmVRilcG45SeXG9VIbA5B6zn/XTXZyV+O2MkAYrXX3
l9fR/lawsUoKBzbIuNgsSBzbzneuRIHD6Ju32XkJRc+vG16GU02XFBlMXOVLTVhG0elSzF+z8ifV
0KbQ3mr118tQioUrJ6jSQf+fx8RZ+6O5oZGX/uwogoNqoqTgAPXrrLV1eF+C9saJfLTZdJh/lCqm
i91J8nQ0Zgn+fzTeimHdBKE6MaclFStXNEEUh/Gr1vjgA8jOa1QfvPPiHt4+dls8KVIMsT7naYu8
GzF/OdXRZL2fetFljD1X2GJI4SEf4pG7guKw6sBK6ZFzQhzk6HEBp7j0OKbCpN0LyQZPpiTpStB5
F6JKJH5geJwcjnVAguXjryFszwbqulTMinu+scWTLkBmO+aj7SIlu86HuT65E/qARt9Bq+jlcdw7
mGxxRNTf+EaXI/c7iYeBJV7zzzljtqAbKxTDp7JGChOajuwoKrBxapiuc+0bJAEOlnky8D5+2Zq9
Vbu1RgoQaFOrJ9Jhlpb5Rz1Sf3KYjzSTYsxUKOL/mzEjBbrAcwLfG7oDRLOhHcxmRU2+CkIM6AZi
XeYpGUWpS77e1tPJXc5x9h/nRIoKNHVweevgYVru3qHh9EkBLb4b3pOF386JFA0W3ju0ES80bpeG
xWgG3QSirJSgap3djeM7ym23aFJcQJ9l75bihUa8SVr1zaQ92tPpspeJb8inBuQlkOuHYAEIDaX5
b9BV6RSg3oks2zkVv5zpW8xuKHYIW/sOftcyVdi0u3o2eJIzFGS0p3gBXmX9ItOjgc6fYjrZqpvW
rs9tYCSH6Ook0xNRpWZUj1oe2nniv124CAnz7dBJztCbetGZJTCgumfVwcwVWV/VUEnTvzp9DLY0
fF8ri9s1NT7WXvs7bXPIfKs02RXDJefmZ4exHoRE8AL9+4QdNdPqcEz4e2KNYXpPsjBIhUmRM8+I
ng45XnyW/DSD861wgxhCgpcdencz3YBIYdMu8tzr8HwVtXMyfoAy1/SzG5YvuuhjLbV0CEdUNStC
9f6pZAMqraKqdaY+HgG6fhDaMKKIqYCYPZ44g+ygOjnuT9bzMEpLSM8M9PS3ABu7bwwiZyXz6/j7
5VHc971nDGn9oHPWRnsuMNz4x8iDgkIHjAZuUf7H2ZLW0AhVWxAFAWdIDH+27/UY5OxfYnRqdu47
Sm/A0v+v90nLaXBaj8ZThXuyfc/sY6VfQab78qjtPj5vMGQycw23yjkRzscPyU96ZUIDbCz9wl8O
ovS7elC5gsrxZFZzg5XuUIp5sv5HF1j7DAVrkPjkH5KQBpfNUzieZ7zcyNs8W/95GKbkpnQg0P1p
TN5zVnieJJl6VK/XdDQpJqnqr0BjFhPHJ7kqRKjskEJENTEnLgXIMsHvfvV4kyHvKQrwkNV/UsYB
0Yx05tWKsm9WAoxp/pCDP7q/71WHnh0z8Jyq62g5xrstWt1fTkfh6V0zdRqKd8vBCcdqze48oiVh
CjoIRVZGLEPplKCDCAva2iisgKKjZI03Z32TL+C8tdYfIzjYXP7YgjuafMozdrDfcR/C4xQueXi6
wImESsEHTBigWMgEWTC5QTtiBnoZpn2Pq3Pl/X3Zo8VMv7JrgySFnxJ8eegzWysw9h80CyWvCnfe
CaMvLJGmKJuTHAV/UwXqNUgnEHoaqxhPWVWg5dU7Yg9kW+ARlmOZeHkU7rI5ZnN0mRXlBEoe55Yc
lgAiEU8qqdkAtWkkMK7eEQ1e4Enb0JDb4F+ogNfmV3p9Tvt7onqJ3vPwrUmSI5Qtq5yOAcJ2T0Xn
+Mj/jO7jZRfYC6Ev7JB8gBSNoREL/NfjwYRsVo3aePfhH+nO6jiqmPn2PG5rkuQR61pYY8Fh0txf
mdW5VWlQKL4vt4aSykoX7sGaxj3Z6Qeuui/sTQlKK9AUCn410PFLXhbXPfhcGqyYxDqgOI1Y143q
gezVLooiQUEEBg0GoWMGNqGXnswcWhlzRjO8yZRtIPp1vUj/hJRpOJzFgeqtnizwPLzQorcREdt8
+j2bleOxNDOd2UujvLnpsi+LGa30z2UvkwMBIKABg7dfquPFBJQ1L02KY09ram/NohVTM7Azt/lN
2oMoolc9asgTBCQPgiDgmoQ4pg7ip5dIZbbMvcf7NCqbQ9c6/vgjiVUKE3szBJIg0MNpgu0ETeMv
QbLEdEejBoiQ27WCIkzD7OiE0HBFd0cS6oqjm+zUwiYTPIXg24eEwSsKK2sxdT2fkiwqhtZ32F3V
KsuGxN1juxPIEFI0s1urYy4HhPWJHlEdEiVXyc0a9GcbFM5VoHK53RHEGzB+OFS/Ifwp+XjHNLRR
5UuKZvv1mxEJbULum2g2Qk4hIMoa6h3/87CoNNuGkIsgdX85YaRpGw4O+TSCyMmpX4fbFd3pQk0I
rKpvPCWKkcQfig6gMu2+ksXSTNIzc06ziKT3le36Q36jT2+l1JVBhMdslizV8sxgPUDwoOobDpgX
0291/uXyon21NQgUG3EOpzhcG14p38xpBbGlUTjFMTnlEblDD8evGedr0f1uqIo25JvrExp4zcB9
DRps9I28tCmtyhosbmCQp6iMo6ibdkD20NbFschyP7WM82XrRCCQPR7kSGKqdBdVNZJLQJnIKlO7
ScE5Km6s46mLhpu3M8kIqxwHQhZgvYMyh0z7ASFwyyamiYYU8GMmKZ6mJiNAi1142ZrdBQUmQipO
xBQSE1Lcs4ekANX7mIJfV2zj7AAS+/sC7BV6pJ3ccPqkwBNlFPLwbfDkXhGdZgk67qc0ch44PSf6
9bigtji9d5LHar410emvv1VEA433IPnGRuV6Hvg55KawbrU9ox0oDTWGE4qe4/Sgikuvd4+XENK6
yqDkPJUI+eFspj5lYVP+Sac3llzJZkibR5lnvdtyYEzm94kd+fJjMB4uz47KDCmaZwXo/Dj3aIgY
cYC3+CzmBwhyvTnUvRwt6XzaVfOAp3dMSL4kobY8eOU1pNIUni2G/KWjvQSRzqcmKglrsFbS0ONX
aXnspujyWD3xkl0CkFYOmUbuWTWs8E44kN5VIQvzhwzqsejCQ8ODn4XsWKp8+fWG9MIquci0M/Gq
O2YAZe6JJY9eARmk3B96xcVV4QimFFOH2ppnVsMRisL9XaERLrbSyWfW58tjqLJGyoyQdiyLJAdM
ln/u48+s+LauSbiqrqsqa6SQnWdcHxNQfIYN03zDuKKs9qtGcdhS2SKFgCYbuz6Z4W88uW/sGxBp
+rp20mrF1Vhli/j/ZgcnSZ96HOfXMLb8ZjmtPzQVF5QKQQoCVpKZa19gtDqNR20yhuuQ3sWGYnm+
3rVfOrIUA7xipkslYgAaPkPIahVomsBlf+wPif5w2csUkcCUIkFJG21soSUWMksnPif8g+N195cx
Xp8KYI4txFmxa9uv7ndOms8zh7RSCD6En4l5an7P/XXbaFfr4p2yX6uuWDm7NkE/GlklkAlD2/al
G5iZzed5smhoM3JO5+YKEriKHPOuH2wgJD9ADZuTt6Blwnr0/rbsL3ZbJn7lqfrSVDCSI5hNlTUa
AQwqy3P6OBhhqjp0qAZLcoC475MRfYo0RCXhoR5wPeFvJZp72pw3gyVtBppTMZSrwQqqfZrTo+Me
K03xBKiwQn5sSh1Wtb2FKbdadnYKA5ScCgTFVMjcIStrwIU7wghwenxnxPX7jlXBwGqF876qpJBG
6+kCsQli2pDOhg7W+3AK7F+ebwVtUAfdX3mQn50DpMCqQNV6Lab41Wb9PD/yqX1MY6YTEN6Gheb2
vkd+FuCyzFfnSIc+IGN8qLPy9+WQsHO0RkzYYIoJ3VhpoGfV6YSVHMdCcL/gzSlqQ/M41f4SQuLo
oOqnUc2f+P8GsFzWteMrjOQNPXH6tXbBDZco9jmVG0phYewcMI11sCpjedjTb+iHPF4eOBWCFBGy
msxNjtagcGkWf0EzkopnQDVOUjwgWeHyJgdAj2db+s3Ja7+1FXlllRFSQLCWamlZBgxGT2t6qFTV
SIrvyzQhibnEPRUbwJjdj8uHIg/fMQmu7WJ3QdX9q2Si3sV2XdYmlqgOodr7pFPEgN052HxfOvpB
k9kBmzG+b88sgSwJDcZkzf16UPFnPmkkvlr6GyTp9Nflk1MZIHUOixvUC8ag42Ihv57vk8x3j/wn
f7RwwX7KHhXB5THcPRRskMUcbtYj6KiTyhLIQ4py3DrD20/K6u/dAKLvmFyn2n07NRGYh35fxlWN
rRQHmF6OQpgccaCit5MJevIZzJeQpb8Ms3vi3ZgnRYKkcupULwBDOCc+WVOfj23rQxL7NBfz+TLY
TlIJ0XSDJkUF2s+2V3CgLQ3oB8EjeiRBIzSuREN0clA1RKvGUIoRS+naeJPG+jWXj8PsZ8l9qxJn
2F3C0G7EsRENw8govXSP2OpygxQDjvLtXRd/TlQPnftD9gwgP2rkdctW1wRA9jhE4j0gO7q3Q6hh
81GnSvc39Q2adGcEuyt4SGegTVe0CdrCb8BKM5/4VVP4pPnnNe3N5cBPJ4kNqBRG1rSGQE45ApT/
dJOfTuf5w3e3x7uu2b4nIuIVAso4miboaV5O11w4w0jaGdNVRE1x03W/FB4uAtGrQLUBkFzOM4fK
deKJhsYtWOfh4vOJfqkh5/IP95P3nh1qAye536onnDkphi6N3Xn2acX+HqskUb3c7S0kKpjRsZOA
jk6uoqZ6BvmAqYMTpobvUb+bUROj6hrdPWttUaRYtNDBa6wEKObn7CeSMU80e+MV/9s7Qlj7qCog
2Vu6WzjJF5hrLGi4AJylX/XF/ax6jdoLrdvvS67Q5G0+lTHaA7WMHjKeBW1vHNGx71t6dNnrVJZI
XjDiMZp1Cywpueuzug4G83QZQYyF7NaQAwPHqo0MrC0T43PwOfY85ZBt0L8nbAy14azHH1FkGOiT
YpPYN+YZSvx/s+FSa8jTlImIqp2G5a5R1SXs+/Lz98X/N9+vaVoM2oQlU7Ah9MpvttlHlH75b+Ml
uTKBokWX6xivNWsCswlr+lhVf4b0uBg/LyPtHo1QA6NhVvCY8eo1bakt6Gl0C9zsSKDt8WEJ4qMV
JREJyirIgvUTKJBAWVzdqmLPrk9sgKWwXbktjdcEwG5TPs4OXYJp0SKGVeWjqfh3MaoevvYDxAZR
OgXWU1pUtAQiHg4PWpRH61cS2NF6JYIr+fj2p1cXchbPIyt54kDZUEDxUaS4uV8s/KgRVQZt1xk3
EJIzTuZANItiP3Lr9QwJ2JAvRqiNRHGIVcFI7ljydM05NvfQWZqfVcxOrKpAC7IO0WVn3F27G3Ok
kJplQ2MvBUbMqj/ay22tqkHfDamb70shlcXzpGXgBwznDJnT/H7Rr5PkJxR4FKdilR1SQF3RNIsE
DewoFw2U7LFeQY5T1eyvAJGfASo9mYtqgjF1+0vTH7mylkQc1l4FbaEGDxYYG2p9khUQ5OZ9znSc
7ZvqurW0Hwv4vcGM9QU1LNeOkX1iHrmODTMok7T0wQ2s8Lr9APEvvlwR6jbG0FKIQ4ep+QucTkvv
+mOe+iaEjQxLsWv8H7HhGUw6uSbFZJXOBLD1Q/u3OHglUR5on+nnObL/Pw4Puydl+jy4ckHoODYQ
cegxuONhDI3oC6SQTsmNoB1sfMHyqSpDfEoNXphNuYxh9uw5zgwYqF1lpxb1bRxvVOlJU4rg7Pvl
80iK/282yCQdxx4yYjiOl8eiuUqX8HKQUE6VFPTcLtZyIqbKuR0iYQsJpu/ZmfrWQTvFgaboPP8/
8JDqhkQ0HuPlvjmP6n2VOtjx2Y3+yzyIyuT4QB68WyGxyI4qsWixrF5P1DOcFKRWwu0lZiJIHfjN
cCyP85VxsE6uwuP3p+kZRlrdayteMXrE9Jl+SOtzXCsSyfux9t/vy51yZoWDxeLhHFYvy7VRrqZf
kfzocSiUDc2q2DhUYPLqrStc13qACd1Gtnzl9tUCLgpeKl7eVL7gSIeWbMzMNqXwBZDLGr4B3h1E
jLse9XVmxB/eU18nzhDPoygfWXJrIcSAYWUCDqYVGocoGFVpOO8mCbYo0pI1cD1rwUgi7megchA9
3WgnWP0+JMcSTLIqjn+F68mFkN5C15VCRTSsV/Mrc1wfqk1fLweJXQiIzKLAG0K24EF/GYQy0Luk
PYN3u9YcEluQUqradnfXqYk6FlSioURRtmKqm2aeKlhB8MzLbQO6creld7MSdLWNpq/Tu9k4XLZK
/OpXoWEDKZbBJrTaGeqfyg7XAjr/GJKgGH5SZcJodyltMKQzWIza+2yOgVEvKBr2yYcJeuVBC2/A
Cw1uPdcxPaL9tEPt2Ekp5qwCl2LfFGtGIdhRwuSxuUmywDQD8lkw5sdhFkwgqqyv0awMmeX3PJvQ
jdVSNASxCHFSIi5cjgX5mSIf/N6dAoe+lTpSJKs2QHLtUz0Uq4aLgXgT+AANTmh3dVFOwst+snty
erZGphkxdKZN6ypA8PrDjNlv9T+OHYmQ2LxVwUs2SIqII11HEBr1iB39X07tBXFS+TGEFC9bpPB8
WT6FF51RlS5QaPVxwAshA3uWSlVPNWpSFPSaqm7MQfgANpGU5ChJc3x9uS6Xzl8tR7H/qtCkCEUy
O+vHHHO0dJUXJt4SopniTEQlnAPuaYf2iiFUrC2ZPdcx6jgjPczrIRq4NHdufssaRC5XgaMyTPx/
E6R0a5hw/gOOUfKQoDKpLsdAM+7L+ns1RpfdYjfMbxxdihd90+lDIWxaeY1uMQc8K5+8rDXfAwMt
TBQbo9riVV1u6yx5PmpiPS0ptHaJPxfluyBQQ48qY3CQy7WebVOtNm+Rg7Pzm6K6TtPT5ZHaP7ng
heF/AaR1WoGha2YiXckP+i/B/0Ci+X4MHB/3t7C5VbH37M7MBk46uID8aLAJQ/ay1epb12yv7VrZ
KKbCkBYsSAv6UrNgktF8jJtPrsq7dleM5aKNH1PueXJdrFa0btVOCDoQt/aHMQRtpt+tUf9mBvqn
GPoMJG8KPbI2ayw2BduHfBzUzmswaWkHE6XSb2Xxl6GkkzJL18FNdYzZarTk1HRlDUJmt7ithuX3
ZY8TAezVYWVjlORwkMmd48HE6OmLHi5DqA9W+Oaemidz/qmWF13RphRsSjNvncbENTqtzMC1btpk
CO31+GZLIEsLRVcPtCnQ3JMOB/bklXq7ll4Y61cj2Ff7G896e0XFFkIu7JljBmnEpPZC9B518w15
x8kR2QYP3QUawhjqyl8GZbx/F6Y5jhAbsqC5fGX+GSbFU9JegNlCyC+NRgJCBNMBBD9UZy2qwjQP
uuvh4B3rg6b5ibL3SPxmycFeAEquzNHBm/AOgAPJT6Q6d+Wfzv1SaKfSucpgYaEovt4JN+gNdNC5
Ax1hVOQLh99sbItXt2nGBwLt6VMyX3nveLlAPTXuKiCQ1l+rB9f5OmpWCnsSGgeN0/hurSjp3dma
XyBIAbM1qjRNxIit6+yP/XnJI3v5C4oUATHfUTr4AksarZrZiMwQ/Q4XetfVZ+r+tNqv71iXrkZd
nKmRl5EbhfnEy6U1OcGhECca7vl8RhWJ4sq/E8bwzvsMIoUxKx0yu88w6y37OtOryimD9M2kaghj
L0Ck3XJx9HkqS4DwUAvEBsDQFraKlqaInN8q1SGDSV7APGeq8EwGJbD8prGvyTuuOC+MkWYeE+Fg
XvD9gjrXmpGfcBP/y3NUPCW7y38zMWL33izHLktJPaLqBBlUcUMcT+ZRUE+qGJh2V/0GRtphminT
+NgBxkF7q3MdW+/ZXDbfl46wabxAMNzB97vknnOQHf7UVXVcKheWg79LiGPEmJDMpB+tpo2GcjqX
1AwvL8f9HeDZFPkYU4MIRXcYcNzPUAqozu5h/QsJ7sBuggVkvflBlS9QzI18zx2yrDGZjrFbq/nY
alk05+7DZaN2zoBbZ3al5d+teubQFRAtA78GvV5A5W2ms2+p/GA3Nm8GTwoBSZzN3uRh8FiGxisr
yNybbr6nMffjWcV0qjJKigBLlvSWIWLabEeW9Y16j25f+JWtiM97jxwvBk+KBFM8FLUjluj6YcC5
Ng36YxloH4fDGK0Ri0ioOknvezp2A8tFsckrxXLapQU0YjosJiv+bDPPd1L7PLK/L/vE/lQ9o0hL
tu47zUWpNwlzZ34wihobwnrbgeKu8cZjZarqlve9/BlOWr6zV/ZuYbcElbYhWF3T9D07HEVZDjRN
HB2VDS8DaTaCjiCbNBLayf1qPEztracqmtg1YQMhxeopM5pU54AYjdAtT+t//b6Ysc1ekJdT3jQ1
vp8Wh7a+GabDO2Z88/ulGScd86xxxfcN49P4MT+a3f1sfKJvZZt82pmpJSbBheSYKcUAkujamDqA
4RZ03Nqvsfk3K/66bMpesh+99Gj2RMEh+EjkTMP/I+3KluTGdewXKUI7pVetudbusqteFLarTe2i
RC2Uvn6OfGfa2XLeZEw7wi92hhMJEgQBEDinIyxt+1oomFn7D8GqnntJpB3W1ywaFBIfcPVEXkjb
+M8ZXrmZ+Iw7QURWEosq9RIZbLdUpc26dYJ17sAnBbMEWetna5e9vzxpKTpX+jj9JJtdvHr+L3Ta
uM+U1YT2HCvYNcxzxXO6PLHhw1n/MsgKn6tl/ZbkXMjaHM55mBV7GSHLLNHIXwRt9Waa3jTsmf44
kZfbtiETtjmmir5oCkgakYHUH1rlo3Xdr5SI411ambxCbfzb4mS2sTm1LSb8a72Bbr2DNwYNXSW5
x/v9nwnZHN3WUTqtTdfNKqIe9AHd00wkDvR64HOxSRsP3WrGxPT1SK00TTYwHfpv5r4PGXrK9aO7
lzF2SrZpWyygRT8lWg9xHNtSDztVjdTm3jZQzB3ui+rPFnA7ETTqVJ8rFdLs6kdRoBe69gpFkphK
LOHnAb/w3+mcLs7owvCU1PFIS4+JyyMgGQW3bUFycH/u44UYMEGx1MkXHKbx08zUwBmBiaF8YfZR
yb7fFnWtr+7Szf6MjS5kzbyuRrXAslneGICf1hdLYO6rybO9xf85a/CgA1kRjTNSVuv1mN7wGT+n
li9Es2ohmcawmpoLGjT1ifWDz0f0j8o6I1bnfUvQxl+AXoDyUkOOz8Mp1IIyou+Kr+6HYL1LKk3i
Lq4HEX9fXNvm695kSJFNqKW64mkWedASFt/eNZkdbpwFsDHalukQYfCXrn3OyRd58C1TY+MssmFg
DV9vxI691c1rKSPAleiwnQoy2qzRCQjx0Gt7qNnBpE+DbAD5qgoohmL2VCM26qL/DLeypVGBMgYV
NOVQ8qOQtYZKvn+bSFaWORhagnOaOnuL3zHZY4js+zeVQzBCDcBdx/dn1a434yZ5uW1GVw8gaq1g
bHQ1VKc3FxtpCAjnLAMJAvliOC9iOfdgQJQ1iF9r6QL+zS8xW2sdc77QRoeLWei3sgDtE5/37pgd
J52FgNALjbnbtbr9sMwyorvrqd2F7I0J2FqSdUoLFTFX8jplPvncxK6vxVPUguYRHXP0WQZIcA1t
4VLfLT0LRg7bNutMOIB4ifKHIc7vs7P9Qvda6eVgJ6MB300ymM1rxwmswMS1gf2jOWS1pQtnmjK+
ELXRYOvsnA2B3e4b2RDQ1Y28lLH+hksZ3GaYnkDcv9K0F7v2TOP2tL7+/Jv8+FLQxmF3KR7qUwFB
ZGq/CYHnX8PVozrNZI8B125aNBNioh6dMc5vjHizMhVmkuBmWCOiFRPK/rG2shlnlBxfDV/30nD4
lp//xUwGyvN/i91GRpWSUtNSUXBQzO8MPWDO7vbBvm4Mv75/4ziaqneapoZaGWG+KhDgmT/6/PW2
kGve41KJTcqEKj3krPccS5/IfObsk+7sl1wG5SkTs0mabJNz3VagCxOF36Y7kPh6av22yCKha872
Up3NAXLdzBFLiWKTQ/fTEKey3F+mx+bwdGiCt9hqas1kBuXyPPVl2E1fS5m7le39+jsuDqlK9InT
Zi3QdWloKqpnFnpUaB+3N1+2WpurY5mrRqULpEy8+ahMJ7RZIQm2ZSI218aUcHB0rxtC6wdaHhtH
UmGQbcjmahj5jMbm9eVHKNW5RFYysa7wdCMJB6L8mxD0wrq20Y7tVqSvLZz49CQigvlGpfNNL79b
oavSM5H4NcnSbaHniJbkhrk+o/bZUoaVXZUgTHB+3DYBiaHpm/NvJZppDKuQ2vquz4eiZZ7eSgJd
TbJJW0AsreGzalA4GQ66NjSyFo9ppIMPJAJqMJo+a195WfvsWontyXRbF/jiECltSxykegh+89No
nTv13MjCBJmI9fMLEQVKswwTr+gR7HvPNJ6HlWqL197tTZKt3/r5hRSmdxkAhbB+IDUAdVQfJE19
zLKQuE+3BcnU2TgEngjVEpg6DbT2XJmfc/aRymbFZVa9cQh2zgE+t+pidbtujJIl+jMVNg6hGcwG
KuD7F7LH61NKzzwJbouQxBvbYZhGlH03rc7Zqh2/M2ZPaKNfK1lA8yYylUySikp2/zdsLN6Cq33V
KCt/LODuM96b5L7P/uywbElXW7B/lJ2JrWfle2rsqLPvxOPtdZNY17bibBs1FcYMEaW7xBMjXllM
d2n/Lwa7LuOyLcEqHZ0+c9aKRFPHRN/NrsTCrlbgLq6BLWtnX0wmCLWgB/i9fyIDnHtMnQ8rykqO
WBMINhILkBnc5vxTpXESbS2VpuqD2czB1D0m9kuLJ0jZO7fM1jYOYMxLpU8LSBIgpWybylsscLpW
70RGFypxA1uMLFGquHYKrCHvvrv1x2DFt23tqiKarqkmKLKBablRxFRbsHcmKEyY7KRWldfUjccc
UPr+9WdyNu6stdK5LX5WY93SE+NdX5xt0/aaXtKzdfXsXOizcWvurI1qtUAf1LEDNHAGfZ8EQOUK
/0idLTldOuZWabC1kEhiBjwFt/W75T0pZCApEnW2GKoCHIgkW18aiG0fOUb9aKEeJ6OUpFDXj+qv
Zdvy0qnqUnOmwZ67QIvAZBIke3ruURZV4j527mQ9T1cfhwC7/X9mt6VOyUSRN7SGPGXn3lvR+gSd
fzPiFQGjuJd1JMgWcRPf1COpCgtvNkFXRkn+wMXR7GUh79VzeqHQ+hsuQg/MOnWNYmGjyj0okb0a
3sBH6Jb5fbj28maFn/jGx20jlOm1cXdJNecABFv1wtSs+2NoX7gtc6nrudxWky83auMf7BkD4T9d
6kTyQ69rEaDFj0xR/Tm3wx6veTntgttqrUf0lsiNq9DZ7LiOgqU0K0yL1WdVv+vzKKNxmT+rxsnM
G4lA2TpufEaFuF5XRhgjn+9Fdj85+2yMbuskEbEdm+V2IQYzhwjSnrXhwdIOTvr2ZyI2ZZAxo/XQ
qBAxsKOaxTOyehmYnsTIt/OxZQG2sGmtxNuZFuo2qO0VKplQlC3UpgAiZjPrBhObL/STSXPPdvb2
+Hp7pWTezl31vDisXZfYCXOgB3jI6N3aqLZO3gJ3yr5X4jyk0b8q8f3yDu6q9YVAfRqbQdOhVVs/
lLnnpHd9J4l9ZAu3cQaAUVStaq24VCggmjPzZvPJXWSgMRJ34G7cQSm60ixXlzO1d5r7wkFlPCWH
gR2KovVtIgmE19/8uyewgJNvAiYTf/65bCxVx1IZUEdw5j3TPIPZXmcFlvgisYc1eb8lZ7N2Q6Ut
ukmxdvbZjtdOBXoWh2r/HzwmO7wt7foh+qXUZgl7YGE3xoxGJTAOBIM5xLMiJLbwXwz8l4yNC01U
TrulQ8uVeU7O3Z5jstwOqi8gnI/ycD5aEgd69eFhBYb8v43aeFCzZCWI5bFRAPAV39meRTTM4srw
h0iPmgBt5qFEpGQVt43trCdg1BigoTLfKdWd0kS3d0lietbGm1ZLNi9VBpNQu1OXxJpw/cna8enj
tpjrp/bvhbM2ZSWjTJGuaFADk4cUz87G90p29cg2Z4vzUxZOBeY9bM5keda9fWBRHmA245v6rGAK
QAM/tCzguv528sserHX3LvzdSAonM9fdGfLhsw2I7472kZ4acZU7e6MU3pQZgWOWwN+c/3DjNj6j
AJccUCQhutUOTREPNd4DNG9QP93euJ8dFjd8hrXxGXhrnQ1lfdVokhAMG2Ee2UHShSrMXU6uLLP2
jc8AEUtloJ6FdMMK8yQEw+RtbWTfv/EXaHXuR2Hi++3imJeHSkhKtDIz3/gHm/KaWiM2hbHHadp1
/CmXjbyuS3BjP7bQBjWoGAdDhwhDpV7lHCv7pLnUT1dakL9ur5ZEm+2Ig2VOyyDWnLypH5y/8vwx
kT0+yiRs3AJnjJpMoHKmTGZkdEM8ASiyX1TJWZFsu70Jtha1STHfstqwUDwHBabE/nexNehGbBip
QX7eVBeewLT7olPXGqCbPWXdezZ/5kATvb0f17f+l4yNt7G6idX9mkwaSgMv/cJTPAV2gMQGaost
qS/8l6v1l7B16y4UmmZDH3MNComowz1XPFbnyu897VA8AA/kzX25rdv1LfolbuNmunFuy2EtN6Lh
/TSrGHKiZXxbxHVj+yVi41wys58Hd4GIlJ2NNszdh7aXFE3/S77/S8bGwYDjvOoGDOkGK/NMHTSf
7Lc2IJgNAayO4clenK8/pGi/xG38TWYuyFLWIaR1DCUDGGmohMsTeNX/k413tp+eAa0WyLrCJUu5
ffiqeqtzs7Vljrlf3eQ4sReiSFy1TMQmMLEpCA3pz06i5LPmvln5Li0lNr7a1O+u9O/V2751YfxU
VWoCg6CtAcrK5zbPA9EeJ9l0hcS2t89dRa9RVq0P91SERhfxev9Hhq1v/ELSl1VGW+xGgQZnYsXw
qJ4hYwNfLffWYm38QYozWZNVCdHcd6AqNA9Kf1LauE2iNJV5Opn30TfuwJlQaCoFpM0HLRpfWj8N
WEgeRQikE38GL9DtFZSdW33jG8rEQXF4zZTHaJo9VLYArcNCDdgLIYDSgz+Wt/ETxmKAuWxtXtTu
jS/9XtsVsTp4Q7BOppSfZAAjUvU2fkIZDZG3FsTxwxD2+zpCwJh7XbjOrLkPshk/ydHdvoepWpUt
xrp5ix069MNMgwS4ird3THJ2t49glW2CDZZBRgIeQ85OK1tZE/JekmFeVUUH+rhuODreeDZeaDHV
pKQpmvVAeQrmDj/vUCxuJOf3+vZcSNmEQRa1USfWIaU82SmIE9c8FqiNDmjsUFJFUnl77WRKbcIh
o7ZZ7v4UN+ahvbTPo2nsmSF7PL66RRdabdzSjDr7qOTr3Eo1AXvr1W0eaPaVVN9uayMTs2p7EaiQ
RV/KXsPidYhTqhfqUq9Td5kpKzytZ+Q3B3ihzsYl8bzKU3VCSYiyO1Hea6z1l/l9dl8G8Wwv33Vb
UhSS7dLGJRl1YZbFT9MrHY+XKk6T6qGmEt1ePpmYjSdijqp2rrOO/aRfrfyFkm9pLnXnV2/Ai7Xb
+B+WT2DcKiCkDQUAB/FQueuPyamHA2qjladqfPsjrbZ1aIUTkFFU2CxncfdKjlurN05d8S84vuAW
/nYPWxpvtScpyxWIWaaIt+e5k8STks3ZFqLpUOTOQmDb+pD5TFAUTj5UIQMTk+zOFp2xaaexrRNo
URUiMNIkVNkf+tFtJdqcTJW7JQygcd0zGavAVo17W8jA5GTrtX5+4QuajHGt7bBeqBAfpq544XqL
yS9H4rBlYjauoGR0No11Im9UInfC/MuLK3uCuF7N0i20sBqWjVfrzZGZ51Fnbg0Z04F+1RrMcJSB
EiI7nr3k/mdUEsnKm9ftADBDJqZXHQzP/nP1kmygpFZhB7PLfTwvxwXa5v7NufwlYuNtage4TI2B
BwINSEPkvWN/zeWX2yKu3we/RGwWbiqmcR7Wo18tg6fqkdPdO/n7aEySCOS/3Np/C9omQdzFzjXr
IAJBuB3VAQ3Jnf3RhSsfxIT+4ttqXbe5X9I2kUirJWmuOFg5VppPWb7c5Z39bo2zZIMkNrDNidyl
VjNjhFLJHDrZwzJI3r20dYd/v0Z/6bEJPkTliG5sIYA13voEnx3Se6b4euuNR/7W7YTf7q2/xBTS
ew1zf59vr6JMvfXzCwdRG8YAdlhI180vxhizXJdYhWyb1s8vBJTU/d93vaHLfGuYfICLe1K2r+v5
kf5rFTceqGi6kXXrMzx9NeP14QPGp/rOiQcrqm4KTBVJmCCVuHEOuoqRd0vHyq2VjeExex9Bxvaj
2Gu+Hsw7BJIyApTrxY0LHTe+okiJW3YEOiKdJfdKGsBYwjSwQuOxyTyeeYmX78qwjuf4tpGsqtwy
0Y0HEZ1hDnx9xRxtYPC5nWcJzZ/0eVc1+R2fUtnSSjzWNl/S6spK6zWyJM/WF34nXlZebjRV4N05
oH4f640HYPUd6r239ZQchm0O1ZSCWADxRiNhnuySTA0XUv6bgvivPdx2Efa9SEZ3PW9svhsav9JO
vJPsluTEbbsIM2dcRkBNIv5XT4AV5PTIkh+3F+qqQViGYYB32Sa/sXAbZT/WhmAoTrLO53SvZp9U
A5Q5d7ZsmvyqMheSNv5p0heSGzUkOdVH+n1Z3lDpva2LTMLGQWVCcRlzIEEoUe9GwBOrZCDSMhGr
vV/4QLcs234AqGlgW5FIo0Ecub67rcV6BH87ohfrtO7YhQi7dly85QCWwsrSHclgwnV3bPUuFDNq
eAMQ1Bsg4RJNcglfPakXYjcuqUmpaictFi8Ry1e3JnFl2R5tyT0YBSX7dD28uJC18UKtyFqS6pBF
X9cSPI+TwAzc9zkoQ8iXSLu9Zei4/ud65oY6IEWDsNa5G+dngkF1Jrv51wjlv+/Zb9gPWWXbEy+x
Z9SOcvetHh4d+O5557ah0tJwoA/U3CvLv0mh/l5GU9X/qVmXzmNPCTSry/cOcfSgeWouSdUlewXg
538KcTpzaPsSQiZfi/SwjdXJp6cxtCMWi0l+Ga8/+tZSbtyEMdkut0bIM2MjWnmamskzvfUqZjE/
9m+3D9tV47BVlL8AQIhS2MYS1aQHUIKoEFGDus7cKQAi1KLbIq4/M/+Ssb0DndZa3zJKvG21jwIg
ipP+WBl35ny3pE6kJ+e+/jRqh1zWd3rVj1yI3UTV1myOnWFDNRU9eFX7Cjp6z+kOivLUAQ6x+OzI
OqSux1EXEjf22Oa9w+sJEukPHooMeR33nb3+4jJ/7UFNQpk3vnrLXwjc2KaRqI2Vor8oSKsI0PTu
KPGJsu/f2CK1rQQwYlBId3O/b8ewqll42zokBrhtsHfVHC2nbY1dGnTfMb0BQJvG9HJbiEyPza01
YNS5HGfo0S7vjRLZoyROuZr4XOzD5sqaBFg3ZnP9fgtooUMTJsprDlwvUoCdoDcOjTtI4rvfl82x
VBWQPipRXcdVNxJtguktfelIkC2ennx0Rdzb/+/47p8iNhdikVR93oIcJcin5zQLyv5rkf//XcM/
ZWzcT2qlgzHxlgTpfm1AaWJ9357+Q5jpSK5BlPR/v+IhDXhUIKDAO/5vYKVDURaja40EE539q2Ib
rpc1NGhI/0TLsQwTXf/UunrnzXw6Cy2PEsK0IFPb2nPt8puY3kbKP7WL+41rBWa/8qdBmSdPzcqH
hNh+MdBDTxTfXMwYFAF3cOK70tJ3HRPnmdHINdn3nJEn13WixEr8TsxfuxHj5o35auRWREnzSXEn
fyLpkVXKR2Isubd0dJ+n+uMgKr/M2POciseFZw+GyVtP8DpUZsfTyzn1Upt/WpS896pM96xuPpsj
DUG/c2daBIe3bMLMTM/4IPG0DreYor+yOo1c0b8xkr6mZv2kkQI85vSgrx1PNDvqRv1ICPKjhZ1x
1XqdmQeE6B4o3V6XpYrS2f3EBzssqLlzCYdTVX2TNmAVYyehs8Au87e+tyN9KMKETPcFGNqyPv9B
OgaEBGVfWNrZEvWxZ9XOyCdQJ88nUKwFAwXsJgCE+6J4c1M39ZQaM/nrBzq9U823qZ8OSdfs2q6J
21T/RHvjkwLuD8qNE9GB+aMUeGiZ2aFGxMinB7d1wPU7nm2Qbbpqf6zKc+F0wqM2OIAt13NNit4O
NeiL0WO96VX5stf16hO1KMwjQcFMAX4mAc4PEPPabPK54H4/2aFFbE/ghbRwAX7dkO9KW0a86U9W
0e11+76wFY+7Y9CkzFtU/UzN0tcLu/RNXHyjJjzRgA7Ayn0qvtr9m6v3flNwGjqJwHAJwAAhnpDW
r2f8DGfwx/IzINvQdJZGykh87lQRSMdzs+w9t5ji0kY3WmE3XjGiOTe1wwrvZ5SlQHVavNIVXoHR
UtFFS8O9Mes9UutfFfyzOsHK6REZYkhKiv5HGrqZUvlgz42nXD0uTh0CQfZhzpCnz2txL0pYFiZ9
Sn0B8G3FFJ/mFljsBau9PB01n5JIqYqDSlxPJMljqvAfI3lYstGbjU+6aSOZs4CC3wed4x4GO43I
qHrZQO4Xl4a2nnpNdpgSQNuMqceH6lDxVyVBVYB17ZGDrokgJE+WIhYA4Su0z6CSD0jiRjZQcEoO
ftCaRQpa7EsO/u1l9kyx+CQHvFAJmlKb7WnS7a0x9WdmTh5LyZ3rJiez/J7kL3AeR5WDmg5FOSCl
ObvZWEKRtMB/vVeNKXAIBxz0bqw730iiyuFvwMHw9bwMS7TrZIXuTabyWtqabzVLpNXvlsEjNFQE
NmrvTQ2ulZx41vzAxioyCnEwKmdn4vTmwEl0DC1M+Q9M+kQF/ats+qia351siF0Gts5CO8zJa0ed
s6N+0QULHEyHLdPsmzzzue2GAsY4t9lfY3GaKutpnPDczGmcFcjN+XToAJ2pu0U0ULyzp5OXzgTG
NTwVdfeakzY2jHxXwz2RdtpnU4oUeF6NJsrbU1IddKUFJ3z9JdWd997UMM7XeKNZ7zPHOtVU8VyN
hZ2Klu0R25Z2oGowOk8hIkSVIAC1iI+j+0KrJTJoGhsWLKzTdqJBhGuOD652jxz8XpTsYdFJuLiG
nzVJzIZ7w41LTfN0Xvh1vnhEWB7mfH2RHhxuf840MDa0Gs4F9UZ2ypQMBO/aow62CBXQHQ26UQkI
Hbh1KkBCWql1SADjNldwh2tNMm2fSmIFpVL7rgkKIcWJetK9jORg1RUaOvLYqB5rBRggCo5iUsa6
muP3vjOMjGTFZ9MgB7cCK4U7jz6Z0RCqAHdJNTw8Kvu1OcUi/yaSEn2iXUjZscVkGphMPdswPINb
ga0tvrvY/rC8gfTcr6sviYWR9tbyHVHvcTQLNhz64l6xmGcR3acOS3CSP2bx4JT1YYRd1Zb1uaqS
fbuYkTK5e1fdLZ3jFZgWJM6LaadnuAUnHK3u0BJ7N2fLjjZd6aWDiowiu2NqEw6j/tgDpHn1O/qk
Pzem5ffizbThcdF6Dwjsu1F7EPhZ3ZL6SjPflQLVXeKEE3C4gQbld04XL2wIOtxIFRhxTDjIPnU/
9W3z1msOeIUAHmZVXsqcp9S2/LL6OtAlJEbhc5Pt9SLH2y6PzaR5dAbghtpzbGHJCPneAa2wVEc/
q/8qCsxRDLWfjpM3D4lXZ1/57MSKMnoO+FTakoe9e9LQA+iyBTPTnTfYdznX9rmZeAs3QpY2QadN
YTYxr9bnSO3tl1r9EMk9r9udA8feLAdDJacMW5ZUNMArc1gvc0gKFpnpLqvmQDBnpxUTEmnjsXfp
+wz/1uofvKwjsxvjlW5ZXypPuE1IkYtyW4tbA2VGUYDHZ70NMOWk75pFDewJ9JtFheUNcsPGzZz7
ZmL5iqp7TlViIhe83kseJ7kVNLoI1DL3Zw7GY9c9ANbXT4Z8j0HIoOI1fpR5NMAUVFt3FBjSltiX
JR6TYIusr3aWbnmG2uxyJwPiwwR3zKLZPjZZEwiq+nmNccnlnS79AdBIHuKdJ953r05lhgunkd2L
QMubXaKRXVUtO7uYfUxdB1TXQgAI+Y317vIW8PXYBQeMZaMRCbXw4M2Bf6btx/aLoXwbiyJm6dfK
aL0ZhWx76iNrereWpy6vvDzXzqytw9QE2ZpWf0oq8or0F0XnKXRHin6+/IjJpju7wK2e1t7YDlGf
fevLPlyc8nEhJHbR1aOBEkQMuqfAE9TkUdG5l+k0nIvkU5HtZgBVGZ3qM6M8gSDqSLoqJFgoo88K
Txv6eE5qgatX+K5OTrpZUKQhWQBmc4+nZEdHFGeWxecFbiDF9MF3ERhm+5hO1U7N8EPcKcjLPkZD
P0BI56CdMGZm6SHjxiFF7tco/UNuG1E/2LixHpSVUaBX/fVmsJQM0ea3nFRxlWhPDZ61BlULM+cs
RLvvk+UHUZy7Up+fRSsiwLcEoJs/IKEF3IkIR60+l73liRnNOI7jta7y0iYcxMH1oTVJaLdPi7B2
WF9/arX32cpOqHCd+xwmPJVxbugPlH+wafow+2Gfq6WnwZXXnfiq51mkKdgepngNUE8XZ/EyMF8L
rX5S1f5J4DYlJt6tZ/fB7Zxjj0jHxQCan1v9Y2ZSnzYisBc3TOfOS0btr3k4isbxcQnMWQ0jRYNF
T2O9fRiEcRbFyUZIiJ9qIMRQxneFfBnbIhxz98joHegHfGLPvjA/5s723KX1TcQpimkd3S71+1l7
WMbxubJ/mGb1QUr9U5GrISPzB+bJPi/jh6LQ2KXpg2KOu86gL9OYHBZRHm3ahIs9fMrN9LW2nju1
iQz9bE3t97pSQGWTeUAa8YriBaB7kQ51FWO6n1bauRlTV2UN6Dv6RssCoADoFuHsydSWrwmzviWw
IL3Ff0+XfaGq/gimCiOt3sh4V3G+M9L1UiqPxcRPWp74jYl3pOQHIKh2GQhgeoS2Tmmi0Tx7IjXz
E1P1Kz19Zk7jm3rx6NDhbcFRNwb6V0EORrlGvIoV6GO5y6fR62p2Py/2vVF3cde6lqfjMIGgI0Sk
BQIgJUQdPGxpciL0mRKUmIj2omnDEVRIu2I2/bbhPp0bWASdPR2NXn3S+/ow70TagUf3QS1MFiwt
Yif0qkeOisygrRGlq0XleslCOiD/GOeqAR4v4jc3Nd7AOQzDzlU4OPNBQxtj3o44hT9St9mnWvMy
0fzkKkrUzdmeO/ZDomOcv+je++ysFM39WPG94mjsQJpnYqfBXJOIV4ADa6YDp8KKyhQnNGUmcFLX
Seki7K3lnjL+3LDcx8l4LMuc+TlP/MHtfIDIn4ay2qWV9Ujn/qBgncocqI216zUt8UxSRhgSi9V8
ODA+Y6wcVe4GzK5J0QMfULwLBx4nc4H+oXr97CLObKOmVBFuDaGK2NNdPpah8kXdP4/5GGlmDreT
vRTGfBZqejSsr52l+7WV+nWmat6EzEblyV445gmMA18S1HG0pTKOwrAfaLIg77LD1Eo+s9FGtq/1
MPcybLXmrkjV53ZK312t/tE06GIDMX3SjmAqrH0nQ2raTafaKhdfz/K3sS7ulsZAkYV4PJ+fC640
uF7pG9cQUiejEWuW69wTra88dWz2dddZHh3ZeUGSy1P3sR6cXZXyo4PQzV05rBrav02uEacjfc4H
92joCfeYuhwKLW/Dtkl2te4iwq6GEGWqqNWUcHITH+w+X/My+5FknGJ6nlqeZiGcoPZXxR5Dy6Vv
1kz2xE2e0W4YdVR9KqwR/sdFR5uY46Rn/kKBVYDCFJiZVEAk9CdsvPpp5TWPTNP5gkG43cjeEmp+
SUwe5qSnuDWSMbaGvorYoNZRnSC+N+eHYlgcL61YrFbsm5pkMeNJnIChx+NL4icWUghHFb4YxHcA
QXxNunIPMvpTpqanuW92U5se8krEA8+ArCwwpqMBdA0BhLbr8+4VOHqRNjZ20PXkUa2hxZBrD7xK
kWaV2b6z3QTho/YZ8EyfAaJ2zlVn9ODc9CAdbIpEAUtWoXYV61w94U4POUl8PJ2GTlrZXk7TSLRJ
57NFuyvodM5wvETPY6Eg8zMUDvLXznhEZS0o0cjQaN0ztzswtw0Fwo3pgdZGNNYuYhxVuRdGdtY1
5blD+WAGR3Y/sqds7AIlS/e23bxWmvvgNEZoEIRgtsoQQ2Mf2iXuaIviR+/cW8UUGaX5Nub6E6Pi
veqml6F2YlZPMRdj0GbGU6Ko57xABpexPQi1/hpRVEwM86w24kUDxp6SMlRO+7euZx925yLcxjTP
7NMF3QMWQtNaLyI976lvuawLXW3AaBvFm3jNjWejs45gIfneYBLIq0vnkGbLG9ex5pN+yllxXwsN
hQXVDodu/qtv8ImxIJGzFitkDbInhRj7iRanJRUh4cbuf0i7riZJcaX7i4gACYR4xZXrqvZm5oWY
7ZnGe8+v/w57TTNabhFfz+7DxkZHkCUplZlKcw6KTY9GQ91k6o4UBGpVkD1GvL1tpxEhXICgiwVA
QI3pS6PKj2mQ3anqmFh+Awvow5eMIYiFq1sN+Oplyp6kIWaunHnPJYojxgQ33mAPtKOnta2l6tiY
uvFxOMFxqPNbECfdU57+4FrSmphxQVZsYIeKGj9JUx7HtHqe/LY0Y4r2aa6cjfFHWaGe7TXjoZIu
JVFgOicZ3ttAjp1f+hathkOcnFSij5aS4EXFp/Yescm+GmREkxG4Z+SnSGoPwOx5BAX0X52X30Wz
/euNzC4J+RFlxH8eUtXCA+5cduNbGPvUzKMECSta3iRT/IGk+3OiICGhBap/GvEzzSBER3KTPcVS
lYHqaurwwb5zkqavXNK1yEWobE909A0lke3Dj8nAV+JTepSn6LGP1Pe8qoCoW+9HpPTe5CEGnjM/
K2DlkBLYzMTStI5a2ojUAa64ibB6n1fQeIQkMav2GuwLYTFQf+mZN8MhnEK8IuTMqgrD1lowUFd0
MpEhfqFhYXKP7Bpyh3bQv4pcfVKibjfVGlJt2XDSi/RmrFWT+uSmojEolajLKsCCITlYUaBAdP0N
U/mhTzD0PXYlQKczZa9I2W7SOpQumx6tMMysB44sCYKLuMpqM2nUXfg3lzt7qmANWlSFyxhWOvOo
qdUqYh2qPLV4+6VtcpNG2mSnuYpdj6PvQ1JaPTYr5QjwJv9b2SYHZcj2I8CQOB1fCS2eKM3tzkux
/qoB3h8e5n59O/n+c+lzzQyQqVHxCp8C3U0S+Z0RmFOF/FXgx3e4AY2kuuCwtKocU0myW3mZk+aI
7oz7WDKsSK3sPhmOcc5NrgEcPYBxbkGThKDRCK2S1W5alOi6Ly3Jy+06/C57uDOhf87ywWL0QVHK
/RBXroRGmjKWzBKk6Xp26cfsjUy/aplZjCQWk6Jznbc3CujuQTZgdj451snTnNxjGgjUoFEK0jLA
ZrECPC7yEKSiKi+g6QoSWZVvosHbrkb/GNPEVQg7THgPeb6VFxWq1+NF0aMbxvG4GPXq3uiy3oyy
4WaIFNvXawSPgwWCVCudmh3L8Q73UztJSG6xoNnrE0tMTQN0BamsPET/YxYes565A5x7G/lvFYZO
qoiCrc53ijZ84HC1zHsn0WuOu9ijeQ1TucEIju4eWhGGx6lJQWk37YIst3TZc5AtPtYGLgcZ7sCv
A7iCn6SKb+n0Ha3lDpO8g5r3zgBS1ZISR9W5tGsNDUOrgwkf9TIVJwnGapoSq0uBpOzVNyN5gcUx
a36Ou/I85eOL5IOtT/0et4GjRVAp3tloqY1SwyoUzR154hQGWOP6YCf1hxaxe0fGVz3tClMBy66d
J+05MrL3TEaKTUFWzngzotgKEo48lg6G+vhRNiT0twZmwbILnW4Jbpw0Y/fJOvBkjwzElLoW2ao6
/RoN5Q65PuIkgeKmE4D2w9e4Rqp0SB5IHyG7Pbgc1EJ6cJ8bd0r7Tj0V5Ra8tmWAUustAURX+CJH
9UmCIeAsepzIN6/rkL+VXQ7s6Lo5D63nFlEMFLfYt3Tc4NRPX7EZptYmu67VzdQj9xEQkVTfPzN2
nvCAr0cMemFO1i/4zu++pxjE0slbVOoPpIgu6oAERo7oeAzdLlRhzXW7HjwkdqljyN4+TdRjn/Az
1X5xJEkHvPdphftSIm9fx7swj58MubxL41EGsoL8Pa+bi5zjF45T+KuCAfWZcen7eF/AHSMdVJ/V
lt8U/UOODFGq5pbcYOFJ0/7AzNNzUmA145uesl3Z9nbH0cLIH6rioyI4DgCZ1SjmaGn+zqPaMZAt
6vvRkUJQ6xj3eEiYGgoPWq6BobcF3XW2IyPZ++UdAWggUk92qYOKWFVvhko/6uUFwdltU52Zz56K
cu/Vb4VamsCxskKGm9SA/6Wvkf8orMJ7rni5a5DYrshopYC5BMAmGH9fOUaqIyQ687h/76bxA7Te
riF39zFLTZA8WFUWHGv2QRLJzeFMGwZsWQCl8lZ1PYlZgI1GPO67KUV9Y3Dq4i+1grvWfEXDKy2E
3y5tIimoR+THIQstpdYurUEdEHs/xKCUbaT2bgIMBE3bV95+6Eb1Y2ATCAwNBZdwuo/0/hTz6WFM
E5fVaNUPteKp63STSCiIhMeKfuT9heNhW6lIUPrkoJJgp8p+a3pquG+94ENDGr5rwObdj3viaU4I
Ukky3Sjyh4/UWCOPd7XXJ8injQDeR2K5Tm09GvZAmHOkRrU8ubQaGiLxyZC9SkxQ8ZmTwg4UnsYg
H1P9LEXqqe9SMwkQCBnBcZreIDpEp+IQKFbOIyuNalOLvXM4NrCV4UuQXdDS6BbGHRk/uIHOEO9G
0jQTDwv0Vbc275O9JEmHnkpWy7+lbeQiay8jUUOUDrFVZfH0V8/vQcFuxT1cJIeh7OZ5BuS2qtJO
kTMYkH7VYSv1LnB6ubK71rA7hO5xlrtFyOyW41FT/TXM4Wpy06t4NIW1E4SdPbWNWwOHvZNOXtQh
OXPnGxMemy0aSp7jot/TPDnX/FFqv0nQtWZ6VVHa6HN+ChA2ZoBra2Py0FY+kJv1Q5PA+BB0UqB1
88w9ep5QBexT9CJQ/ECPndQoPfpctSrE+mqIXos+sLn2qMWYtzRQcKrQ3R4cSP7c96UlI4ffGjIY
kHOL4G0MWE0zY9FtHneXNiRWgUCAKLUdtYAwiQGEyX4io2gWSI1HLL3Pk+k50Du7YOTgJZPdhdIp
g1dNAUekBB9RyZ5qP4BtB57LWL6qNZLXQdlalE2XMGlRi0EclV4Gb3DkqnWR8rXVEi1RXNnLTH/L
ue8mAFDJJQ9hZ2GWEdLxqaHsfdRr9B6vE8lL7B6vDSJnh16TLuAAMvte2tHpMZT8pxZaPXgv+TC6
PGusMamR4/2l6hg8HQarRchHpcgswBsS8veggkssOgv2FHEyKMD04RR5F+TEf/2NmcvNyVf/6rTg
MSnCPUJSs4FZCOrykDZAHciqWyPQnVgOkev2kZ9MR8vL1VOmyzcxR21E+ainX5LEDwreJTl0kBm7
uG7dalBvca9NyQABWIRkCPHdrH0vUAzx4P+aVDoOTesqtHTLQD7U6uiw5FHVPBswAZi3IWYCs5TL
3MqQ5JwS7zC787zct8C/Y2HslpX6M1HkI9TakeXvExKANEeqp+P4X2huWB8LPf4ZZnFqweSbmGsE
0hN7mALkTUtE60i7W7khuVKDNOYk3SmGdOiG713KLJj3A41VO+xjO1MBJZgnLmclTKJmkb4/FtWv
yc8uRq9Zct+fp76wSQAvHPuu2iJ65/mDgTqXr/5sR0B7S8qp05B+CLyfXlv9yjr6rObR2WBnDo5u
ijdoKl0aKbHBY2WXDKqF3E3UTUcEmmaOVz54SG3Uj50Bx4E35APx89w2jOTRD6K9bPgfOUfmCADV
mLLHiE+pfoyBchyK4puS4TWRoUZx9NIQj9bMKtRmsrwYvFwEZUuwnHm3XRyB2jhqd3GTPjcKJj6N
5CJL074jsdlx+OWx3Ks6cm3hGDjgoneRUzT7pkZ3Q3xI4hHXpQlMnqV/9UQOzTb0f9Is+pmM0THT
1Tc/RrZ71KVifvM6Iwt6uwYyjVVqJbKaCH0kgB7jwQ0CRGQVC4xHhmFj14YK6CSFfNNaRKNRPjmy
R19koyusVm7tUUoR1RLZUTlcRiWlhyLSX+Ipj6xaUy6lLN2xHHVbEBGZXMpQJa1M1mnfJmQ8Wase
plZ7a8pkVyiNo0jzdExw6BE/J3i4czQ9OEaKzE6rxfDx/U5v0u99raO9G3ni8V6rcFgq2OD0N3C3
mazRzaocd0VPke1I90pEd3o17CiPralF0dUgT3EZnxSY4gLFY7w57iL0FJjxnMHLUGFq8gTtcSGK
VE2BMUTggMNPDb+wCnjHALhHbf5SIuLyo8mwpIDpeAFOGIckjjzhYUy6zPSHqrSULIrMoU93tQ8P
66d58AxK7pNfhg9y2YAarT6iOxAKnd4ERmuVQ7XPxwlKhnmgQg7Q+5XapeSdimlgbltKt1GB+mjV
5WZaD848QRSR5OJH0UOKJoDam+BTB5hEQAmrHJkPxGYpbEiaxzC5JLoJGrbzusQzSUosVUMnRUyf
SNHu4VZqk84v2ARutWPfiC8jmOj9veprHxksXozmE2vq+u94h59njEJbqhIL/3X0IZIso46fsyJU
kH0rPmiJzJ6u2h2ijmFsTgmeISVi4yBAdXPKkZfwCL7OqyceoCG6yB4nNUAHR7zzUoSVZfc8DcQc
gJVjFrX/5mf69+sdTuutLVwHJj4FHy+f+4UWTbNeNpUhj9EcUNeFnbYA6kOZ1+tdbWvyU/lnf+Lc
RPMpSeil6oc4SBSOUkdv4SVv1Wb5PHMxzqAxxfPWOOtK7+Dv0oQ+pymFCpYqpDWlnR0AUWN7NipO
/2q/3Brd/meb2O/ChI6nqWu1oZbmKo7haur3DJfk+iltCRDanUhHUH6iEKD1oak2Th6/XRewoQbi
bKQS5uCvCVpsl3KDGj/3QysDbzGe/dflrLaffSqBIfRWDnJYsV7HQnwk6hXkqBx/C29n6+jFAUm1
T2IF6EQ65vZ1c7KzGc/zJj/MUyFbEzBb2yb0UfqS8u9zqUZE+jKwIlpDH2Ah0cQQDPHWeNnW7s1q
srisESsQJ/tYGfoyLm1VneQiQ3ks+nH9kOa78Xsn8W/qLCL2DR6CACJDGWK49lgZb7k/PmRecoZb
SuBTtnZxa1mCZSBSqKpSg2UN9bmsO1S/zoWebbTxrdsfDObK6H3UCBWhwPSuT4J6wKrmYSV02D4j
u+hGP2Zc/nY/PlzfwtULuxAmnNRUoHEPNHm6nXQXlGsRwV3//uqWLb4//32hCQWlBpQc38f7jpJb
RTXLLZq1la5kqMFChnAsEyUIMtoergED2v2PeF9b+W6KrGyvHYFh3m1Dp22tSjDa6Cag3qRgVQFC
ox0qqd9LCyn6k39AQfwB8brdv255ii2Zgu2uixE4TRPUYqjfKD1M3p2qbXRDr96nxUYK1tszFAb4
C2xkVu3R0zBmN1z7qy+O0RaY44bWiThgQCyR0LmAtfSGhUpWsgUAtfV9wXrHU91PHsX5IDyS5GO4
NRG+pXJsjiGWai2XrIlS7JTyyGawJGCTqgdjMtFI4JB9dp6+Xb9GWwsS7XfM276kkFf4Oy+42ezs
31AuJpqBtGdekuD7be87E9pxG4Yia1s+Xl/Guhg0czNNI4bMBQUDx3WmIHkGv5DukJhHgdAr9n8k
QgwQwDpFdLXPdVtizym4w4hqBtoG9tLGMsTgAOZZ9jSKZfREc/m0Azuwm29BkG4JEVTMi5AdpQWE
ZGDmRVtHvJf63fW9Wo0KcA7/Pg4RO4GlzAd2EHrsM9SeujNtfgLxMUNO8c/ECMrl9VlddT1WMkjf
8UQy06lwAhQd6Qa+99aOzX9fXMq4A6dcXOPoOTsRglamGD3jGzMDW1sm+JqWNZwycLHYFImnarrU
8Sn2YrSpbvjNFQiF2al9no3gYmQDhUsSzzqWOp5m8iNSd9g6oNihYJRJjrRLHN/mG+HA6vIwC61g
HJrpaJz/fQvHfpL8UEpQ8kBaW2rA0fPQ08CKy9frKrF6VAs5gjOTx1wPRhVyauNu5E6LBh/a3V+X
sW6kF0IEaxMpSIcnSTob6eKmvNA9P6D8PFjTxzza5lnDxpDgxqJEr1aGYUmKAvLCbMfkU6o5mzd2
S4Tg2Aw9jgMMMUDFNbdSv4/USeSNmcMNFRBdmwfwutRrsQpMYJhq8YyOdYtIFkdp6vr5bK1F8GnN
2MUt76ADGNFDO12Lrq3YzJAEuS5maz2C9QnkoDe4gvX0LLIqDwkDdHd4P5rwK07hU9tEMvhSzZOO
ciwHdThkaH2zR94xQCL9+nLmG/iPN89CjGCA8rSsUkogpqC+GaDFWmaSxQonnhwG7b4ubOuIBHPA
KOE0qedrqrwx75fW/xhRzb0uY+uaMsEWtJoX5s0EIdKJ7TSXnsCfbaFHxZo5Gb4C/wjDuthAwSoY
tPDqLoC4gM/cakiwe69a8PNLi9IMFcJkjZN5Zxe+CISYtJP7TAcGIN+lmPtCMpF3Vm2Pdub0+4Hi
HfSlw/oUKWhGGoVVYFCIjAClHNyh97hRNuK3da9EP2UIClE1kTF6YHG3K1e9p26749+YTc/0frKY
O+61g/Z0fSPX1f1ToKAcAD3V0SsJgTXanaTOodEz99+ZUuyarfn4vyGC/nm1DMpVVceosBgOTQDL
G0oV4dD88C47O7HRBFyhRH3Xvs3uNhvQu25KH82u3aPD6/pC16/ap3DBTCVSHk5Ri/xmhebMCH0R
dZ3u9VS2r4tZzy4ABeI/ixQUc4xKvycEi1Qe0QoHcNxu339rW9O4V5wCbmvrdq+b3095glYqqkpZ
XUIeeoOOOoIyt8SsiRNb4QEjCTOhN9kTYMPZ0obmrG2oAtBDmRqaAphz+vsN9MEypioKXGUeoJQ8
vGuoC0bSwxe2U8Hn0aKNcUtD5DWMSZunmQ8p6ANjR0A3OBjNOcQYn88BfviV/O1SGvl9TaGWyUxu
YLvUeM/onfKVh83y+8KeDaFUd3WB73cYhyCvKegc2i+8z5YiBD2nwRiWjYcN89BTWR5CwFwZX4hg
5gCWA/ZSRoJJWEUGox4SrcBjVtnpydtQUHRU/Rr4lndcU22FzpQKqEqgIUHwJCjsgBligm0qBmYl
9R71EsxnQKWjr6jypyARX0D2uZ8MAR42qfJUBucA3Uzk/88xxrXFYkQ8HcNHC3+iI0zK0NkQF6np
89uAF2YR/rx+ZVbv5WIxog4TpipDil3rq7+m5pENGEfuP67L2DgZEVanKVFNjfHGsKmO+NUt0TiF
Kbe0+ULIt9wzQZc7mYSo/2HPagAwVOUxB48BNzYOf2stgsHGAIhXZdN8+BFKurU7pSmqjyGaOjYO
ZtU1LJcz/5JFzIIilMTR1gvXcOv/qAC0G9gxmiMszDiClnwrLl/hn4DGaQTz1UyBlRa53kOwg5CR
wRIkhw4gwpKD7rYdGlPOW0wXqxq3ECTEEGoStB3tIMjPT2FwVKbbOHS/oHALEYIpQINNLss1NKFF
2yX7lehPcvXmjRvJh1mfxABlsWMijXuUNmBe4lgICc5KdB9mb9dXsbFRqvC6HDwtNIIBq1BU5BrQ
qPioVSga9/VGULCq0prBVKppXJd10UAb2CsU1OGa0awZH7SA2hrGH8NmIyG0FjxipOO/coT7KSmB
j/mMAKdSP3TdRWKH0K/RVjZgvv3j+tatFvOWsoRr6mOyw+9HrGlmopfe4mN4Vs3eru+qXb3hQle3
jzFcHk1mFLg2v9/TQlWSgURo7s7H26i5UDQTTQ5nG3ZndfOYgeBJ5TJRRNLJSqYs4Tw20OZ2ydEV
kAd3w3RbYFh3k+h8Ve8WooQLihcseltiiOpbAL3s+gAtgofr57O+Z5+rEfYM4AkZR9uXgalXQCVk
tlGhNUJy9HajhLJ6RT+XInJOdk0xeLyFHKWOLilmsKb+r+sr2dgsEdVbT3KZeH5i2Hou3SbhdJaB
s9CxyvwzMYKbpkOsj12OMxmVaBeS8Eh8DDtiOOi6mNVz0SnlSDaqMgZcftdlNcdQahpjNQTt4CEa
ktF4F2EITXGuy1k9l4Wc+XcsfJtnlHIW95BT9/VF6ced3icbO7YlQngbNyr6EkFnYNhNwX9xzbjQ
cQuyefXsF6sQLkojRVWcBKlhT/RdNl4S9FxG/vH6Tq3mYxREtIRiUoYjUfH7VnVaZGi0LQ288UcL
wzfdITz6u6ky0QcoA8oxsdKNgH098liInLd2cTos0YCwrcwi7fFDd6d9bDVHHUyjyREA2xveZ/2c
PtcnqFzbNmFfZoDIMugPBUz37dP1DVw/pM/vC6rGB7XT/AiLydSHeU6lew02qwPzGfwjElhsmKBr
NI2AyCHBBWQ32rvmYhZv799oZ4Tse7Kv9+Hr9SWt39LPJQl6p9IkiSuKLauB4lEUdmS8xnxfNfZ1
MbMR/seqUD+BfumaxkTY6CLkky9rOVYV4aGTgZVuQEMvZq3GEqoHnJOY1I6PxNZ1sasH9ilWE/AD
mzIruRRCbAI6yxGYOrdJ8ZXIbSFCiKyy0pi0gs7zWH6QmmQIfqjE+8NliBa7VGMVbFGGHceHTjuW
+n6zfrsaEyyWIZiGKPG1RG4goutPsNTWODyNaE0uq2/q/x9MFK+DhSjBJKDjte9DHaICDiACwAdI
oNAZi/YPD0YwBsM4cVbNm1bkZ284gSTzz3RLMAZqnPZZLGVwClrnxGihLABjogNE7bqYVZu22C3B
HhAG7m4/h36x6m5s3ootp7BxMzXBAARTEgTtgGUMvmoydiHB7YS8dnfbJsTtootGNop3WwsS4rUI
LN3ROOFcQAddKM/BVzpEFuol1urw9UHxa2yYnJ+88U4ZdtcPZMOmiPRz8qCAsLibL3yP2cWsByQG
8YlvAmKJu38mSrj3UWKwemhwNrnXWS16xNUs3GXFw59JEa5+WmN0ekhwIAoUWVMbEFV2TtOOGy5g
a9+Eaz8GUQlMQexbjlk7w+tNCaTt4R8ejnDpg+E/lrJpjim/yYtbbwsXe8NSMuHea/2IxGCM7cox
8x0Ve1o9JOwN0HS9/Hz9YOard8VpMuHq50NJCwnwFHbT7mpgH1HjvmlRpmh/eMau2Apu1kO1T0sj
Vut4Cpw2P8ABNYmFyXcXiIZ39By8wFm7+t1WE8x6MLoQJ9qBCrzmxojVReHfPAUliPzmPjvZzVCu
6Pdf6bJb2AVdiAV0JQBCTI9z6427AU33mGVUu420xIZt04VgoAVvLc19bCHgYpP2We/21zVi6/uC
QYAtKLSaYg2D+myUd8ZW29DW90VTkHmBWjN8f2RuFmOAcuP3r9oAQ9aA0kLwr9jqX/mpoZIST88S
sznM4vquGjb85WpAuxAhXE+/TYIixTgzoov9OBwVoGF034eq2BCztRLhbrZcmbJEh5ixp68j2qvq
/jU0fl4/7i0hgm8OZT3sszJAUJZ+iwoz5j+0X38mQbiEI+1TKgdYBo9A12sbpYsZyesiNg5EbNuL
CcZywgGLqIKHyHvqko+0vyu8P9MssXHPw5upZiGyM7L3OgBVq62BSbeFXLtusz6VS+zrTyYZ5Ydp
lrKD1fJ2GPu1Ykt/Vm+JO+OfBxvubNXXLOQJ97HOoxRvZ8hLwOw9BUAifRkHxWKhm8s/rh/Teppz
IWu2DYuXOkbFxkZTICs6jJbsAPb0UL4ZoKhOdv9/7Ge8ABaiZr1fiCowRsmqWes6w20xWpf9oTII
NmCsap6rYAK1jSG3VfJd70JXGjaErNrKxSIECxBUIQAaIggJcwDUdRgZBqxm7G6cypYUwQSUCcd4
xwQptePthsd8B4IyF2Bu+m6GGvYelG9kI8+5bnSAtQ+2JWTwxeo6JrRoaHjQgwzkx930s61bAF1s
ca/Nv/sfsY3xKUXQNhSjkiAf4Qkm77sqPcbMs3pmjZqHXhoNvYMb+7i+jbpKgYInG4pYzM8jjlHM
HEaoNfJLUCkfwFLc2Ld1O/cpQvDNpV8UKk8hQgKsXQ76B+BayOCxlDZswpYcwSZgnrtpUsOHDQJC
VHeQMaYeSwBZ+5J6fy5HOKCI5qhSBFhOIFdmVVEUVzZyg+uK9ilBsAJ5GBiZMXu3UHKS4Ubr7WCL
HXZrr+a/LwzNmHJP9ZDetie/sFT5NpM4YF6AY7px9lvqJdgCyW8CPNMgp5XugOIKwJjrZmD1kW58
bpVgBVSP55jPxfdH+VtYvafyjzbfKRNSZulDgda9r8ziKQt5QljQlX2spNKsY0TaqYNyE+fANwTf
j7+hzBs6IPY/pBQw/UDQ58hsvSr0WVO+TVtEnBtnI7Y/9EE3eaqOtfDBBk4H1Z3rZ7O1BOHeh4Ym
FamK74fNDRg3TDX/1gHE67qQtUVgbIwqMF1c42L39pA2oaqneCwpGPzWsxeANl8XsOr+lxIEFSMk
VztaI/SPDtkdtae94QDyGVU7EHdV/UZMuPrWXEoTFGxI0qHp5syGtNcUG3jJaFYbf8YBmIbnOCr/
gqlZiBNzQlWJtvhUgbjRr0zFA4scWlM69/oWrrm0pRDh8ddLwcTiCDvI5uGXE4bnzSIHjN4pAuSL
9H5d2IZCiL3cyAr4Be2xoinNdiEvgaE7bmzaCice15YLEjxNMXo5nWrIKCtTBv4HMbMDEJfMBJyC
seWDJCTedx/EBQuYmW0GiWv3ail93oGF7Z7UUuOhj+3Eyx3Y0icChHt/2Diz1bZXQDXpqq6gzY+I
3byVj7YOOuHFLu/Cy/T+98CXazhomxxAfKI8j/utxMfqyaFPDpDojBFN7GFTPD9SpBrxVTAAhrP1
XySqPV9XjtWtAyeYYiiIsAwxRQn4Q5WGFPVKJt1JynNUXKrp7bqI9Ru8kCGYPRJxr0pLyOhc4As4
Mw8Ue6I7gF7t9MPW/V3z42QhTNBEHjWENxmqo1oV3cGfH7IYqCM6OxZR83p9YVuiBLUrJcCo0ghK
LwPwoJIOnL11XQtWiq0IeM2nL9c0H+JCvwP0c8tAozDQkzzTaMW7CpM/ZP+VFikCOQY6ZnUdyNq/
i2kMT2oMrYcY9EWAWa1ofgDw4vqerd+ihRDBeXgE1AVjM+DBhQaPmyo0oRCWd0hO5JY/1jeyXe2+
ti7kD6lMNbQaCyqhp5UEuH9gMjHlCDAvv3zi+UaFZ/WEVE1TMaylMiI2MxGm9RJAEhE5eDe03Y3D
DS3PHEusANUtB06xRTe1em8XAgXdAwkAkm9ljdQyoFITkJNEOUDDNsz6lhBB7yJfC6Ywxqq8FIi3
7Jig45CqG4nQdSHc0DnXwfSjCivRaOZloYKVpBhuBC7fADD4NvxKUKR+ChFWoowgZmA6hPD4seS3
3RYn4Wq6B9gs/13FbCsWV7SoDYBpBx1Cuxe/tLxd5qJYCRjjxx5TA6kL/oRy43Dm2yg+iwla5zSZ
E6ZQsTXLkzA1BTYOPL7r5Cdjza5qypsUcywY43Wkrto4pvWobyFPuLiVloaBmszlf0dxmRW5KAIO
9383a+6GrSaAdZ+xkCZEfUHSxAorIG1w580Edwo5YBLRnnNMFFQRoX3dLq1qoQY6WqYbBp4zgoKE
k+p5PaoMdhyiFdH2vHePbdgIZdVf6Exl+McA2LMgI2+p6k8DXjDBYXKRbA4v8d53UmDwmOGuOfJb
gIHZmbVJ2Db7139oCgf5J2cKKKHEjIaaDCVXdIMjPDLnqAUII/AgweVfiUhtYyfXr8JCnODuWSLL
kl5gmSgPOuDccTLFMqzJAlmM1T3j4bvVgr8aTS8ECvZdkUkMaEmsz+joSfPu6YQ+0ihXgOum7OLS
ACdKZV1Xl/+xSIZoUDNkEG0J+tmBMKUvGZ5yc7INUGegEMLwf2nT40wmrGiW/nRd4mwG/3mI/xUo
5saHoa3AwYMUiBI4nf4t+NKw2qz+/16RmBZPPI/q2Zx8B+Oz7Z/iI7+TwdTyLXkBj4Lr32pb2anV
K7cQKOiJJhfg6p7z8AD6jmXwYsU28NY2DP/6QRnoXUUpSdVk8TnsR2Gnqwayh+p9glfBXtmji+iu
TKz5vRq7gCjd6mlfPamFRMFQ8kiSJhQZ0M2o3I+4bYHzBU0wKOyIRjna8wQzEhdA2S8nHFRevsxd
C/HG99dDtIUAwZcB2h0DuDIucHITPfmn8ChZoWR2x95VLOqELr0DvO/1Na3qwkKkEHrKwJKeZKDv
21KUHBWvsiumfwNC5UZDyZYY4WjQbga8t3ZemfTdSN0a78Thj7dPMA1B7dc+q2AagkN2mKNbUJ3Z
yiXBnBvGw07bz9//oeP/1QgxNTbAjqhhB4nKY3Jgx9ldAiFkn94Qt7Gy3VapaX0XdcQdyIXAcQj2
ViPALPDn8k8wvfoRkG/HJ/6VnPJcVPiPjPmSLeKpvo7VEXxBeDNWqqNRTJamW8NO/0PPP2XM61zI
yICt0TPp74LJ6GQ/4yMFK8ZBfRzd0QbbwC8Q4Gw6x9moiWYczxAD7xDQTAD/5HeZNYbqSwL86r/9
xjwpWJ2mhxpIb5kDDnr6hWu1kCYqBsJt8EzP0jCc5vAw3WVDdx6B13r99q4FNksxQjoLIIC9ojUQ
g6DUCut3sHhYRH+vt94jq1HhUtC8u4sT65MoBpQhBE2PAFD9OxVIfg7WrObj6St2fClMUPOwHoFl
n4GjKvGOibaLt+hUlbV7tBQg6HgAWqRB6/4VlyWH6W2wAyu/j3fvGOHv3yYnw9PxS70tS6GC0vep
2ntphVUZxTkO71TvyPsvtFMuRQj+w+hQSRm1Weu0h7h79LbUYHXfkKPAkCCKjnhb/64F4GZHkQPz
9mDIAfFOllgT0EXbl+s6vWpU6UKKsApgrKYyUEw58s4dSCkP9bP3pH3v3fhJcZozvPvDdYFbqxJc
YNXTIZUkldsDKMf8rrFBF3eKytr5MzGCCwyIlIZSi81TAtXUutAs0dSvhe/Xpazf1MXuCXauqTFQ
BPwFqJlxnBEt/SN7AoZ09JIeJudrKZ7FYYkdW0USB0gvzJvX7Ax21JWj95VOgaUIwchpUhv3eCbO
ttSNgRkOSrBf1zdtQwN0wbplWcQpylzAGQ0KK2kvOgBfw3Lj/LdORkxVyZoEKrERUqIbckQ8fDKc
8m10NSsClFC5v76k+Zj/4e4+1UAXTNw0EkoxCQEbikq3T05te9Opu7x/BZeTGcV3rbb1yJ436ZrE
eZMXLqIoC8iMYHxmzI25OFVLu/AwNyYmuyqzwMV0fYVbdkIX7EQPTuU0nlWvoNa/5mUNp2+dee5v
7ruIfgEgfkPk2gvj/0i7rua4kV77i1jFHF4ZZ0Y52tYLS+vAnDN//T0t313RLe7gW/tFL6oiBmg0
Go0Gztm6IhcqrHgpMrNmjhK5IJ3yVW8+pJ+UO2DNLD5IIAFr1H85L3PfN1EUNjGuKYsi5/1dKOay
yt74m/J6/iaBgoDqxtuVYOmGrKGRRMXl5teFs9QUbGC1iSuA/DX8Ya4aeGWO55VgS/HBNzYiuKUa
87KQFcvA214J6I5pUOxWzw2wXjEaqf9O+W4CEOJdH26R2tKa2rizUHLsV3sdLTtSEntd/tRsXDzP
ETTCLoTZ1BlsJ+CEWw75eH/ebtTScMFcAqNMOEWQ0acvKoYMQUq3UGP0u/sIT1CYAzdkA7ANXLoV
dwsGeyYIiZ4HLzqwVyLDGZ31hPPCiT0KRWM3+9rK40KTqrRG39UClPKB2HDDKgMoWdmaB8a3o+iC
Gtensv89/9uK5Fy8zyM8VLYQaQrghr4KxeckBV/Dp/OrxVac93IVLx2WYYhoAuC3ajIuyYxBdxgS
BCZx4U+zP/bXCWhtxMdFIeDO/mXZ3qWxeLyJt0bfaqlgabgMXrJQ1AUwouEPPvAC0JldgWjAOa/e
njNu1eP8pJBr9ANEOtTLQtDruK14pyrfz8vYX6h3pTjfyGYlEkwdSqHPwRaTHLQ7R71CW632cl4Q
pQznEUK/LlIdYa2SYpg8dNX/EMAIBKg1g9jC0t5JvDUbF/uyfGjl2YTZ4mN+bC/BeItJN8dPffNb
eTGe9K/xoQB6vx96VP1577RCog5wB4AJWprORY8sK9qqFKFjnF0OyeX0O7ALm+/zud8ECuOmbhA4
0vlCli5FFX2cdkK98O1WC7ZiuBNQMLIktyaoodm4D1Q/FJ91ovSn5LIHGZNnophIPVyyI+LjTv7H
cnxCWI2ToNagXwbfrumoK3gGAh09kOZrQdlw921iqx23q6Y6l8dEgShlsAVfDnIUkILSjX3LQdpe
gEnUZ9mM4FKN0oR38BmiMM1NJ1vwSz256tqDMvxegHo3IrfF9DCyFlmGZuIdCL/wfI5qphMdV2dB
jBfckAhP/3KuvMvjNloBxq/ErCEvP0aHHBYsbyoH6ehN+gzkMlR54qeRhAvftSL6bVHklmW8c3NK
Wm0oT5kosdE872cBcPmC5zlvdowrkMujT4rK7HcjF2uHMTToKvIwIZgdF8tmgERTPKFqL7RI7Kk8
l50dH/x/I4M7W8Z1BdNPt2LLPRTCW04geOtdpHmz9z8t3b48EOaxNgH0w3CRStJWodFyGXf7wLrR
fFb4Hk8VehJyD7/BPR/6d88YGc+BANcwcFZz+WEnYWCry+D46nyjynfhgiqgejGWT+fF7HrGRgyX
H1ZjNQy5hqOsbO8UvG1mhBq778LACPhHD85oU1+Z9cT0wCilYwEKHSQ6ku6F6wTowTsh/GZ2QS6D
OrYj3GPXgAhJGmt2VU0eA8PSl2rN1Sh0l/Uq74I2OZqg8xu98/bb9fONFM4HF7D3qmsKApR8uRbr
J61+tiiw1d0rubqRwQXfqBpBfSMyTYLVTw5NkAQFSKIc02bxAkyNf6YSc5lNyraCJcsyE6gkpsdq
/JKvN8lv5TUqGwDAHwWgeL+KaCYl75skBTWXftEBc037nqoE7ta+1d5l8BP7gI9XpSpKQjxYSr7q
JF7o1hfgS/ULJDG/hU6BoPC3Rhp3/IdtN/VTDWnq1fqVQSYWQfoJWG8yxCHPJZo79rMNkDjLAE1k
2FhcdBCMuamAXASV3PVGD1YXzJ/foV7tgFHPBfAl5RT7iTwE4lVRF8G3yTbCxivURpeTWglx/waN
wktaJNpRNFtsqSTH6XmUdVG/qxrLWmrH0ATMfvV1LYI/zNLGWynMxyetHNR7NEguRA1pN4KZ+LwE
kCi0eXI7sATggGjF+GFrf1KUm9giytX7mm8EcNtvNJuozxcI6H35NB5zn50y42lwJS894dpErO1e
VgfMJh3FFAmnNX9yNl0n1yN4PF1J+qFKp7q70EGNnR7l/O78Pt8zHEopkg5WZcjiV7SLyknGewmO
s+Umi4CDbj2fF7BrOU0FbhuAqPCexXeWiCDIGcBZi9RbcusjONM8wRG/9afwYXHHAM00ROTaNR0Q
CvF4ZsAd+Kdvs2o7GY9aaB40nqryMM7fNPPTNJzinsga96K+thHEJXFlZMZjDt5yNxGP0XisNV/8
nWvRVgS3w9sskkGRCBE6iNdKXQnAteefX59dB0DPj4YADHvxj41WpaJ0Y+FmNIndKZHMYx3/OC9h
d0HeJfAPjKUmt+XMilzYt7b8qmU/MlCnajP4x3Misd5dko0oLgALVj816gxlkvI6xRRdX9jaby37
RgYXatIBlIgzgqOr4boTHQTtYiSPLfY7+aRW28jgoo2qlAAhRRxFklkfC1Ru16A6ynbtlM7vgBxt
RXEHvb5Mo7b2cDFZ/VRWwRATu4TwL4U7MlIwpDVzBlUk8N0st5gtO+9d1JJzu1BRw8KsCnw/NY66
can2QUdNYvzLQft+7HEyhKjJ68HCQdtb9lv53i9UV3iVTpjRRPJVXVSHQiTC2J5e7Gz/+6jltr5Y
hWbX96gDDuqjKn3qmkcB/U/nbbcbm7dCuMS/mTEWUTHmvuUuPf7UzPDiH2+v5UHkS8ffkaebyMOx
13HV5PxaB8H6aImsnuqy/tDESwLxdnZKm/EsgJf7y3l5uzbciON8G33+ppz2OLTj8VYwHtbvY1dR
JmTbnd+q6kYG59/ToqxKF0Gl6IdmT89DMIIK3W49TC44xY1BWZASx7lilGW9oK1QSbsZPLAan5Zb
+QY4K06LBx2DyHrYx87pxvlgmk+KKILeHhTjLyCTysC+q2QPIcXLRYnhvDAtMWIbitCpbR+tDuNA
oubF63wcTKrFe9/hN6vF3Tm6rhvEamZp3NcRc2LKIQv0xOvcn7co0+up7pr9G8g/EvEq9mvK3EvR
0A4SbKi//Hyy6A/LDahF3mC/ycLSXrR998YPdf1FYqUJZsosdiZn8lSnfgAl9EG6n53scbpk0zTn
99h+cNwoyDx2cyeIZ0PuC6Ceo7FMD8Ar6+QPC3iRQQmC2tJbo2vp/A4Z3VZNLo70mTFkYgGjrvKl
FH+qKcc/HzgQq37VqR/qOpwymFEdXgV0JocNZnfuCcOd38oyX49T+hHP3iqETBoQ4WvWv+6IaCwD
SAIQ4alSEqUSFzjSXkuHlj1lYfzWAIck3rtrl9CImf3f4wWKcr+aLW1Ar5ez4JRfWp8Z4o/u4tXA
Dm0NoZAm6DgfN2SRixti27dJZ7IsSWgvCummHutTJ8WOWM/2ec12jYcipqZImqRbfJK8Vo26AKcD
9eH0CH9bX5Lf6klQ30XwWbIkgBx4zJG6hlc1emGAlvSYHTHL4MZe6pAH8a7vbaRxifLSNGpSmyhA
aw+jyx5Si6C3+x/AHrMTn2qS212njTD2YzYRoh5FQ2pZdT3OnsT0okmerPhCDv0/WiP+bXiVrUGb
UkiRmsekvlTrKzkk8on9WLfRhIsLS4eGfmGFjPyyxVVWOVQOI9pCw9etbKeniIQgJRyPz57nUh2a
VGBKma95401qao8pUWvYf9cxcPkHkgWj2+O27YLmA4M90GJ0sLqWg9FdWZNhMI2e4bXPgGtwwP+d
PFAnx+5Z9V5S4RfM1GJzBDAILup5Ch70TyDKPu8R+6f9RgK3XFMq13nXIh5JSJbevNypLxJ09bNq
Pd0usLtYG3Hs/xs/V9dm7doB4prqeehecnQemhRSOakTF8czwDoDyQ1xov/K2luHIHajQHzoXDS4
ImWnnnBIeZxzzGNoiokEpZSHt3TCb5z+U+aotuQsj3STHimPC+oRGvyrsIG83l99tsX6C8OLjrqt
+m1QOtlfhI9QXshlhGnVFDgvII+NtMhO7ac3+u18Hx1H8MXDpHmQUyg8zGQfjsl3P+HR+eVUnhaA
FeBqJ5fuoDw01WMZ3dWRH49EcsZ+/DlJXJivZGXBUyOUyy/Nk3TRXmiBBNpR6g2arQkvZltD4Hwk
zGrA/RqIUlPzPGR/jX1iT8vXWLlPNR8zp+dXbE+nrTDOQaRc6aVJwAZg5Eul3x8mn7nGn+rE+cUa
dpPYs66Lae6/YsL1tZx0sPiKtqh+k5XBk9fn83rtRY+NXrxXKMpYRqBRw8iOAkZVvFJFqrNS8MK7
sX4rhfMIGff9EiOMsN5VibdnHPxOED4Ovo5DzHy7hpseBQFFrBhfnE/jZlZGJGrAAmEdVFnwv60Y
ZUDuUhCJgKGvK1SyjOxSEF+j5aKnmE/2gsXWetyB0q7RIOfsyJrTpxKn/0ocxZQK3AnSGKMe5TVU
MIenWkVt8bOluufdbPdCutWBO0Aw6YYXKuYB0k31bJ66oD9g0m122JsYzuJHQtzenUDTMcWioiCP
2UFOpcFAu56+4m2ZjQQXHkaCn1pgKDqTy+6GmmJHRETfXSPAb+joN0BCw6cVidaVupzB28Q2d7T4
k0C582602wjgnGCOm+Jnp6NgBLrug+zd1qRAni4bwPYOCtH9xZbjQ2y10PCqyzogEfiXIHj0mAjM
q/Xs0GuemRU2yiPqb5Fs4nXmHzlckp6rQ4UXbKyT0Z1k04vr51o4nPeFXe/eiOA2aKVlQJ9mXXll
c1X74nwd18TZQEnglsaQAD3dAiQFPC6JI2XOpExOpBEV7f0dtNGDc+m4jtQkZEsSXiElwlXNQjoE
Bmkkyui1ts8bbdedN8K47Zp3hYU+TahkjsAEn28U6gGIshl3eM9ZKxdVDG3QJ2qvaOgS8GBdH/9M
C+7Qlpe/lx6w4/N6LMLH89/fTRs1y2LFbBEsrXynzBTmpbbWMBNrMY0OjMK3PTTu4DJu0PqKQv/d
X5V3cZw+XR1P9aKjCwgDghdVPT0ucusSKrEd93Hnv8vgMhBttuZ4BvOzq1+tPqNuMN3iM0vgMvQu
UBiaeznpxn48HY1mjSD0Q+HDLQsnHR8i6ZjFaNXBTGUdEHrtngjvS8X35KQAH21GTUU68NYNnPvW
veGJx8EVgjaIXJGavth38H/saHKRrcoMMc9Zo64Qm7aIDto5c6qCgOyjHNDkgps+dTrws2BA4WLB
TaL2pb8Eb/qyfAY2tJ3cIHH8QzMyF93cNodUGdZYhsDxDf1ihnsYTu0VR8mLTwWepM7L27OiLsqm
qTLU6w/8O6M8dWmly6Yrz09jeNHlL4lJbOK9TbUVwYU6pWgBuytImHu1uvmY60bom2p4d16P3RoO
GkXQJSKhK8ziu2YUeejKmM3iyMESv03jsNZL67VzMeTG4OmQNRCK7Z3hW5FctMiyXBblWjHdch1y
Gw+7TpdGX5u88odRp/yCfYwPG1thXNgQ61JvFzYjGGa2GrzlXG7+ybxbPNaPVB6io3lTqU6F7ItE
2dh3kn9sK3OPHUopVeqwQHa2tg9GuD4oI3Dma80h1pB954yOfE9JMwziohaQk87ptVDm/jBXgWqU
jjCmQZWDhVCwvBDdhFYRuudl7zvpu4pcNIlFtApnE6bVxu4giCdwXp3/PmVCLo7kKyiOmgGqLdmp
6FMnRKd/9+PPZDAdN6GjlACM2wpsLwPJWIx7G9QAfhJS7wGUKuz/GzFSGupI+eD2hn5UVEetrgSd
8gRmjl88QTEtEYhKmgyYAQvNX7/KiKRuSsd6Ru+b17yyDjj0Nh+jy8lntZvpr/8Ma8CJ4ywHPK2y
0PJpdasCCWb1PQsfhZbILz+YjZPBmS0qwNCSNOPqqjmopdP+olZRbYsrIhB+CEqcGC7aylMR1foI
VUzlS4jXeGBYltp1+Z+R1DkxXHqpp4LczRkWqG9dNBrbsfJFQJ/ZeYf+sCk5IVyAzYFamUU6dLFy
8aJLhGDF7fm8iI/nBieDi6tD1EjLZEDGcBq8xTMOsWsezUfVtoLh2DrTgULzoSTyOZlQa60WyXCE
0Zcs24DtnNQN3dFBaTJ/ZdCmCUkcTTgfn5yV+qgKU76sblP86OtDHqP8T21aSgYXQrt2TRd9gl5Z
ed1/E4pbqSH84eOAxa+LxWdjjRFjilLFYvWZL9wYftXYxnUP/Nn6Ov2BEYu3MRXy9Z398DPByOSi
g9yhP7VibjicfmbshTOkdu0NLutvGcn2nQ9JO6clFym0vFpAhwBDAmHlYI2zqze534vj/TK3aOjU
riSkG2s3HaQsc7Vq9Oqu/6oP/WkwDA/dd4dwSj2topC4P+bC3O/iQktpCSG442GH+nN5NHwgX7IH
g8XPr3/OB1GGpxyKizGqmSbRUiDGiE3rKt2FFOv2nBBT43sxRgJ5t2mKbJyAL8SIUlsk69ivrm56
ZkejNVLf53ZFuGrCHMkddoU+2mEY29ry5XwI2zPTVgPurEzKRqpGzMq4i2ba+bDacX2RJkQJc3fx
t1K4TYATWcizeVjRDyKfEJGBDWU5xkuDERn5gCYAIl+izMbtgXzFmnRsWTRRupbK2Q2V1jtvtw8Z
Ndx5qxHnztokzUMxQqPJqO1RO6brVSZclWrQ1XYlPZ0XRi0S58tFMjPcJAgbl2sz6p1Gqr2Jysz2
zv6tRtx52YLnulpXGC3SlMiuBM0ZwsG31PBeHakGzY/DP5z5uIOzr+NoCVW4nRykj4bfBMp18hg5
lU93hOwFxI1e/LiHjH41I0+YXmbqJKVgG+1lZ3yd6pMUE6MlhAn5WQ95Fa0u7iGqWQ/D/CXUPVn5
1k9Uey7hDhoXFdZEr4VlgRglfqk1L01ADEZBHrAF4I+trdW4uFBpfSJPEWQMau4qtfgkjpE9D4YL
4o5AivqDqIa3kjQ65z39Yx31V8fQuEixonZmWBUcY/6ahnZ2aK4sDF0qhstwRobDQMljepzTk9l6
cx9pp1xrqgF6Ts76WfFLP7uaBPsre/qo76KH4tN5/YjIpHFhw+zbVRxTiKuG9HthSouNOEJEWyI0
8ciFcywKpSZCRpvVTrgcZeNCnIO6XB1t+CtTj+c1opyRCxu62WbW0rbYyc1XqfisAh1oMUsid9vf
WKohqxhI0cy31G6zSkYXyspqIgAmdQJSR9UToxe0yTl6KxEOQUniFggHuiFJCSR11bNQI2Bk1/2s
Y7aJup78i6e/68QF9Sq0zFZbICln+C8M0i1zlhvrioFIiAcKtmLf8d6lccvU1FWXGS2khXV/6NLR
V+b/zFf2tnXfRXAxXQWyaS+pENF2x2J8rHU3pND9ZEINvpiU9GIoGz1kWA/JverVrhmoTubpgeZn
sKDl9J7qywflVHqDDzRoxcnchOzAon4F92BuKdHamhp+haze1dJJnp/P76ndW54k/mNKmYvwYyc0
iBQQkOECPoAq8ScQllQ70SPIEOzFph+VCM+XWaTc7DHcKw0hTHBx6MYVsGj3UrHY0/wwUMWyf0kG
35Vj1t0Iyqy6HjPm+LPfy7bsrQfBWQZ7+MrG3EHLaNhUnZpaLy7Id9kMBgaUxt28O0j9rZIRGNf7
MfBdIy5oaFEVm0LOLuXTRSl7Y3dJMn9QIrhoATyRYugmqFAYOAmLK3MAhcl/Lrb/uoNlPkj0eahM
EoSIYLE27vT6QPg189uPp+27obgQkWdRpUY1DBUfwfz88/0qqmxMYEgAd8sD6rilgizfQTszikih
ZU59Ek8/h1nMS+EKw7cIC1SM3fVsBt1kSiYGDcUPoyxtgnaTsEb57Mp4Ixxlhcf1rruMHNFGMYjq
Zdzz6608bidpiOf9KDZYL8NJns3AACxL8qQBlUpDnz3mP5zovzfuwke2Mvm9VLSj2JvQ0RB/qILX
zalTTQ9gqiaO/L0EdCuH21NNPzQzUEygG8DmgA50LC5VPz1pRPqyF/W2Yrh9VWXy2KYSTLjgKT1a
HyUrD7J0wogg8Ri4t4G3gri9hfrHPMkR8iSxDV3JWu2wzwGtSkGq7la5tnK4LdaKVZdOC8vHArTc
yV7uh+56Lz78fCSOwHtUBtSFhHB8iR9oATioWgkdrDj60aE5zYfyYtXdGVApuTcdlJ5s0TxvTVxU
uDNEGqPRYDvNCkfA9swX0dS46GAKiIB1fodhcvhXOVGpCrpWMPc4TT9mV/PzGxM9HQfA4B/aYH35
jYbhX/YXRqR/lTgvct8CmAgXErRE9aoTs9H9jLgiUObjAkcst1ISjXCSuvyiGFdyAkhPqghDOgUX
KSK5VsVBgRBJsmsAH0Re/VeouCrwrCVPPMgYYSDu39RqcTFjFqe17mMmsfC17n6l6ljU97lgIeYL
agjAUAfqFtq400Cn8MOodeGChI6Jjzxm7qbN15rohuWjtRAlS3JZuAChz3KhGjO2TuMtzvTKMCBB
V2iveIRGskznlbtnMBDEMLQKyG/FlDmraWOlDWMKgUCZdMpbkLEGHfpKFae5oUeXSWmcCZOlMBrN
KhEZYrtujyx1roLEMcxr0WeDM9Shv7dkW+04cy7ZqsV9C3lTBOIeAOvjcUSm3i7Yj+bzpo0QPo2p
KwBlqFqFlFlKD7EW2UICJuXvYe8zKlPpP8+FIQZtxXHRtRjrGB2TTFzSObOKgfk6tYffycq3UrjY
OreZ3hk6LFepSAH1p7Ih8iNiafiuz1WrokqzoAYq3E4BMjmrS8DLd0+cEcwa5xaHC6ZpHXZCKEOM
FbmKz9zbeJqd8IbVtrvDeWF7EWhrMy6mGiEms/MGsvL5QW0OMclPQnkaF0KHXFzHocFmbT8LDwtm
RRsndkebIbqZj7U3gkCs9PLMpi/Ve5nYVjUuTIwYKq6SGe5QyJVd1PeDhR4E4baRXs+b8GO7O+fd
XISIBGMpFbaZ2s+yZif37GTSj9odOmgx3VFdLm5qZy4FPk4FJoUPFNKiVEkB/YZTPjDkIQTe9qIs
vOaYe5EvEM6/mwhu7MnPDujhnEiWwAKT4ZhXbIBLfIq80V7vssouQc4iY6KUioa7p8tWKhc6lFrp
B0OBcePwyriZQeDoSHZ4FG+W9Xb2lmPmU22XlGH5UYJG78V8qKDoG+UTHLU/6DEmjSWHcSOkAnEx
IaKKyiVoA6Boq0yCOLMKIvmbrgViR+QxpBW5kJK3SQos0TdfmdHmySYy9ONyw4pbbYDZ1t+oX2wX
jYsqLSrgYHjEooXlYmvdhax+HRoi76DMxgWWLmyGtZhY2iEphW4vUl6LaAOL29dkCrun83ucEsbF
Eq0GMyZaE7HFy9QtmsXpVn+ggN3JVeICSRbjHjZVkGKiGdfw1wMYSy9bD81ZyDOAXOD/mVJcAAFh
pNgLOZxCWa/F/LUqQNL+eF4Ecbzwb2XZiju3pUHEODa2sgBqPSbcgNqt/BtZBHIEY15htBG8FQwr
MbwUm7erYuVOh5RsC2Tb8czpzD+WGVGZjegExH34irFgln7lZBip19kgn0PPNe++bG72Es9tL+ud
nEpM3qx6jHQzdlHWz534/rcYKn89yvjXMrk0Ez3qICwMLxsgDld3LTXm/tb7es6AXHDogN+1lh18
ompt8070sovZl50YQC2CZ71qgWC4IaYcakchoiCxifm3MhlYytIIrEa3AMFnFizTp5gCoaT8nYsT
c9/qWt8iKHXGbQmGL5PYsqS3cyEiiis1zk3o8JP8MPGip9ZbMJwoHmholn8JSCAmAmqXgdZH7miK
hrhbV4slb+7iCXbmpaVtCjZai0F63QehSZ73+2v0LpE7qABxPU/5CongL1XHS6kGP1p2dz4okWpx
HqgYK/p68R6CUmBxPwVNEAWyhNYh9AvgpWywdZIoYT+lf1eLO6zGqjJWY2JFGCRqjIowapBQZEd2
/CokHAwljfNCMRIidLdD2pi/kROpE3gPdVv/LLrjE3WDYKfEx+38rhrnkWFRAf5SwYppWerOgMQF
jskqnAQtdRYw3JXPa0RUPpmxzknkzq1sBNRXz7yyUr5gWMnES7t1LRQFkZft7+W/FfsAqrP2hbSs
DbwkqUBrGruGSnECUhK43FYsgSCoN1inVfoa5pW9GNRg1368AEk4PgRaNkCfw5abt7FlKJRcmQoE
9ORYXLMrQujPp7nwWPECl1fv/Nba1Wgjjtu+oyQJYsVSinC9KUMvo7qk9i8hGwHc1u1rSxiLDAJw
GkqdFxcO4ONdNlwhPOX9Za7bNUZhgAx6PK/Y7guquhHM7+ChDpVMzXFRRpfsAFZ5C9Az9cHsnfgV
LG244NG1J8qa3D5Ge2mPDnosntZOf6n9cGGsekDotRsrNnpx21cciny2JhgUoDMAki+CNWiAAvi/
PAiTzshtXNnspK4toU/nAQYBIJ3afeez4i1wxUigXMJ4/HVVk4p11kMoZqLWVCRPYUjEB8ol+GbN
ZOnSpmeJTHg1uwz3t6ocYBnXNsP+FQ+aAbRzqguV0kr+dT9HYGWokxgmzIb7OP2UUVyE1Pe5eFEC
6XztB7j5LLx24CnVVSJ4UwLY/zcByVjryWhLCIDhPENa3Agtxed9evd8eHdpnkI5EjojC7H8YInx
MbaB3fMkjQ+q8Pm8mI9MFixZ3sjhQsI6psbSog0KAPvlo+qAKGYCiTxD2teu5QdUYQ4of/vGY4dr
HNkyQinJxYayq9slCmFHQcyOZSpfZqZ+SpLO01JySHT3yrNRlIsRGABMhVqEQcHbzC6m2kUEfN01
ACWO03yrA6roQ/kIFyfqpJuaVoRuZRyY5mtCccXsJpnv+vC30gGQXlLPKmfxetvKTip9IdnNmEk+
5CgbEdzRvgLoNqmYyaIaE3Ljkyj+WKXXLroXJrefqUdawhn4O2mclbMYmZDW9Lrb16elUJxqDFSK
e4QyHBcdZkvp9GbBwqAvxZQfEu1+SO+IXcUi2DnLcQGisTBBmya44YinBPh+b69JIPxlr0k1aD+o
gLp/GdisFJdRpEbcKAo7lDKMMaCI2gWpazmDn7+y9mG6qYNwbv4WOiZpk6YabFhFd3F1DaYbwoDE
buXbNRUTc+oWe0BC9l8918chiDy8V72EA5jg/pcXK8r7uPCQr6kwari1uYYxX3dp6JVGG9m9AaiX
juoOfetUO+ceXGxoSiPMdRb39Gjt7Tw3r7IBcJB4cJYBx2B1AIRUAc2iLHafVL6YAJJSHD6teRrb
VR0eRzCiW4oQAN39Cm39Nkh7dEcOS0yw1FdRSl1ViA2ji7+eduKkZnXcwbnG1vLHb5mSBeQcEiWD
CzVzq0hZP2K9laW5KLvZnkTrsZUoSCRKDJd55OHfyWjSZbYWT7acvwzDd8J5id2vcxEGfDWasbLa
u3GzeAyUureToxXIyK8jUBCcl0Y4rs6FGllq0XnVYnWMWWtseZW+pUnmr/J6LQmqd17W27jwGcfl
MWqspOh0LYQw8a4FqPehOo2+kOP6knjAQ/8hOd2xchu3k+1GAXJr4ZaBTvwGlhN8/AlgYwM0j4jW
Z85TokqRpQm07a4eq8ekaQIM21+lUexoY3wQovLLeZX/JbS+y+NcRlJaSw7ZM4B6pYCZ50bG003q
F06IhmS/ua1JQvB/uWG8S+TcZ27iZUZFAsdubs/+z/48tA1L/x/5yKciZrFzFuU8aFG7/88kNJwd
zXWJ+5N4g8zvJBypg4oFtnOi2P7cJM5pAeaEke0M+a3qHB6ToxDQMGvsM+fEsD2zEYNuFzHL2Jol
6kU+CvbQekJTOIRnsLh3TgqXvepL0vRFBGWaVbG1AtMEmHTPGu1U4LVoMke7a8XSbxspUNeQwurY
3QaKJKmSZoJqjOeB6yw9yfHwgStI/lDi3bT+3tfPU3WnGsRdZ9eW74J4Qjgxk4exRkOHG4pfEjzO
Jp+mlXqV3Q2YGxncni6acNIjCzLWmxjo6qztH6/rLdo1GcAvlZnv11824rgtDcZuQSpBfg6wv8nD
ZcePUAx2cO+tbf0B0yfr81DiLf83a5obwdzOjsasBv4zO/ev8rcBL/G2OBonNMKSow27x8JGFL+p
O3NB7g4dB1V0TM2Xe2DlNV8z7UDsAmrtuC2tVFldNnqKy/ZX3N2As56iQ8HBEONl4Yb3VPSn1OJ2
dqkMmZCJkJZLs22gU14EjHE0d3ZC3fH3w/DGgtz2Ns20NawJFuy8MFiuMZzptd7wWTmxfnxMzJ23
I1uPD8FkI43LP/VRr9qpgGtEjf6ia8OthlbA8yL2j7KNDC7tnGo1DvseGuHRqr8U7NydD6Jiqw/d
sfRqxzr+Vi+2+i6RH8wvyknqkxZaCYeptYE25aZu7Ipf9MsevaLmX4lPKUmEK34sf2zWZuwzdhOq
bqf+pmruWmpqmxLBhY+smkap1GHGorwIMRMnPaey/2dLxY/lr7h2TylbKvlq8IbnDmvVH5SX2fmJ
eU69f+yXATcLxYWLuVXHvgW/EYA7kQRYaFDJ7sLH6mt2uTrDUTyY1xT6IGVFLm4seWwo4ds1HI8G
0uSLkejEI3F4US5vcvFiXatEFQvoJd6t/nrJ+CqVazS9MToqzFY4C3UuU2rxUcMCf7TInMMqvuTD
aVQ/pwXVLbCbsG0Wi4sV/YrbccTK+GoQApYyC+aT5DD06dJpiJ7o3YRtI4oLGZqS5ksRQ1SFKfii
V+1Y95P0op9RPcEDQmYPEfWgRB3PFnff7FJtNBZ2FUez6vp1dl8U91g5glN8Hj4bQHWrSQhbYtEs
Lv+oxaSYdFara+PmOMi3hmE6nXF3fk8TEd7iwkZsDn2IeUOki/WtJX5Rf6/z5n2tPjx0F72VZ2xH
dd6K99ncHf+yrkcM/7EUW1BsCq2eshoXMzIA4ajAK8R7MIbi8tWfQE24KoTVqB1scXFCywHs1zc4
8cHphgaLaUKHRXlh3ElO9a0Phk8q2e1JZDQWFzPEeI0Mkz1PtK6qsUPrwMjT5xb4NZpDF4pJf+dC
xiI0mWGydRsWJ3tOXqPEAW+eG52iIGtdbT38BGGhTkrSslwYybq8VwcV6yeAVkh3S+D0rxfTFwN8
Lw9snrJ2qHZP4tJicdEkVtOoEg1IXBTTHlvFMaULXUntZo7BqnZ/fr/tNx39sx9Mfv4GNB5DaySQ
Fh9BYINcJ7+ojpETe5FLbYXze9vkixIg9k0isWchq3sET2s+fTmvC/V9LnYk0tDEJluqPkuejKW7
s1LdPS/i/G42+RGboq/CuI2ggqTey+ZFVpvONPw4L4PtnH9Pck2eLaau5aIcWMSQ5vI4m4duUAE4
dJdb3nk5RO5u8owxetuWyN+hjBKBvIiV4EaMBzyFN4qXuEDoP/6hPC5krFZWRgMICN0w95TPKl6F
TZeVjxenQWod+VQXGKkgFzPQMg14d3aYiHcTUFylQxIYVz8xXGmwECJSmDx/TBLKViJITFoweAqG
yueDdo8uGcc4qUgNKdKV82ECKEK/lm9iYJPFcw5rmmZ7bAsVUDKpW1WD087x9TBr9p+tnsQlHNqq
terC1Mt+zChqlr4R2eqxc/tXhrz934ki2JPre1x6i1ub6lRTx2LRs5wqgrj+WN1VTvTdeJlcxi1e
fqfKHUTseHOljTit7dLcUiAuiZtHXY9u5pXcb0TweHOgjYw6zLtEiWBB9UU8hQEYjRxkpYW93Ba4
QLDBNmkiB9iJS4v59v+N1FTFHUJX3tatPKIh3IleLE+8SXPbCNglPQ2kb4SrUIqy/29EWlpqmVOD
3GA6CYOdXcuAt8t9+f9Iu7LmuHFe+4tUJZGilldJrV6824njzIsqmUy077t+/T107jdW05rmxFOV
qjykotMgARAEgYP7Zc+Yk9xmjygovJ3uJag8L3TBb742b6xQe5bPYaFAUJO4xZF6yyFrXdNdTsoD
jw0q15CdnTJEwb8kakjClKcj5lOee7xkF2N891Tdm+h0iX3lk/H5soyyhRWCEUWbuiEoICLBBM/8
K2/gkg1vlwUEr7UQq2XUq1YpZi5URzytHRB27EL9ltg3hfEwlfcTnt+mu1xWncR/+YXNE9k5CoJ+
2Y4Xi8RN+1yOlmOblVcnu9h+KLX+eaxlRJKSgNISSV+pMajhxK8zoEP0MUSe5zaHq+Bae7CeLCc5
kO/GbZdIvOj2BqLD32QMI5KooDGVTsIwGWAZJq4aNRyokjvTsrusJf8g2huKoCZq3M55z4+GvnEG
L4avrlE2F33pmNN6vHsnOlWjKyVE2vahb7DCiZQY1VjE/AlUuVp85QUvQF7uYj4S2DlUj4++kTUb
SgDFwi+wcEcL4X6GpCdq+Vq5/28LKdZ9mUzPJmMGgPXH4PHhFoFHPhnHyZ0w5JE3a8wHo/1vKiL2
JIVWkUXxhM1D6JcOh4qcTNlA4C0txDhwk2LepqW/G6KxzHPZVUWEfMWyazEGlhTOSGVFtXy3RYte
gwjRXluk4MdiMb+Scs9oHemeX7GlSbmtB6Y1jmBS1B7HpauAM823SvuQzwe7/MrzLkaLnuHUCZKn
3x+sguBkjSkYWBii2bqqsYCJ0oFc8UdX/5ktLxLl2zpd1iCCOZlWx+hQQ7Duz6Z0VBeDQVq01jzS
hy738HAAwrvy+2XMLYNaQYrPWHpLsyAuATm3frfcqLLsy9bVZv19IYU0ZJ0BBmJ8v2pHp44PSYHR
Ts1Dp/mX5dg6TdY45DwAYa0eLWYKnMCa7pbaPoVp8WVsTm2BcvUBDaK6bCKFxKRE4mj0ThBNW4BI
Se510fVY217Fni6LtXmhWcvF9291Nod0TrOyB8rgp7XLyU0UV/fGHmwZ/4qVhq/TBRs2udQrPKJP
9cAo8NQ/UBBIX2wf/ZjHZN7xUazRTvrILsMTfIZOFGtGnhH6584uLsDOgqwSp3ol6NaQ8bdsXtjW
qyl4jkBdiDGD2hcprNi+5TdgfmBlP5PkyE7/JoklMy/BbWhRMtKGu0TTxljx45hKqL5l5iV4jCVK
M30wIFA13dq9W/Y3WXoySu+yFkqMS3yuasqsZZi2iDROk+0QOMVG4ygF9VtwzJrfelkJ52Y0s9om
8bEKicaR1TZWLf7J+MD0fDdcVVf0D6t3LJA/lT7K8fcyhgGZqYljPmhmpHmiAXV0Vagirk0PqTu4
qGbxMVlP8gIj8R7iQ5aBgqGwMQAWlLEzl9+aonVG9sflfZNon0gnnSVmEOkaP7TUyRlyjJmSNfxt
igFGHcOyLU6PxU+0lbsY0S8ZFHyn5uSojNcWkojV7rIQm9dZtsIQXKBlpVmRRPxtGw9ivspbC9AJ
qh+nk1qicNS4CqWzjrcdxQpTcINF2ad9xMsEmFNd8/Z7jNMFqdQIZlFwaRxleVKpjIIbzKIlSEqe
yBzdgoCICaMb9mHpd6C/4W1kmuKQ74rkyNw2s5WQgjes2WzMRoW4s96pM8INBmrdo73jrePGi+6n
PgigDpLN3PT3K0zBIaKPKWYh4/fZ/YLpnCioR0Fu+6Lscz/bz5JoflP/V2Cid2Shmk8hNKezj0Xj
ax96jmYaxaQ4m0/EE/PbSHjDUw0wsPFU/2yO/EUku5pO1h2v8Qt9WZXHtrW9wQlBTt/kNmnaEPZM
fpLhJh+/GInkQJFBCAa9xEVQNfyiYNMYhSSRY6o3QfOB19P1sgkWbef6mJejAu4MzHMs/OHw66Ig
I5Xi+vsullntjmDEQ6+b4LXActlKiRzpfaN+WnSVV72lsWTZNnMoa5EEA1aqIFSIApHIjCit8Hkn
t947PKr4FywWsl0SLNesEtJMFGj0bnmd7KW4ZefF4Mj/NRXRuG0P9Mdl0902pjflEyx3bDM1mRas
Zp6HTtZ9a2UVu//gBN8QBHNlRVPHiQWE8ZRbbnQfgU9mOAwn+2aaUfPWucVeVngpEUpMcSelWXTB
AMi4Lt0RBEZRuru8bP9wlPwtlZjWDhszAt8d9up/YUW5p49h4mXPfMJMBg54ideTKIeY2E7yAs2t
OUxYnY9q8yOmhqMRiQXLMAQ3odlN08H5Ie400U1Y3zbZzzr+dnnlZHvD/30VWwxhP6NaFBgqKJ9G
vXWorOx9M3p+cxCvB+QKwdDyGM3iWKlFra9sO/DmjnktGLKiVPUuCyNbMME/MEy1Sgl33RH8aojD
L0NtAJWc6DIQwS1Mg6L3Sc+PI+tJz3Q3SAZnjmR9x7J9ERwBoz2oA2KgdONV1N1SWY5P5kvFfHSy
FHWWllirwn7lAoz84Dr7qYKCI5UWvUqWTMxCp72xLHMFLEaGxyjHdIFqxvM7+3p5+2VeQMw9T2Fe
9maCRUtRR8YvnsExOBgOn+1Xwa/Jihgkmv2OEzrVTa1sAZcj5zIqmRcM1KuWbm/pkpNvWxtMVVcx
m9C2xYLrjihjR7jOqd1jXtwNH5n1w7S/vy8mqLLBWvKqRwxXFn+RsHOSCWWakiyLRAZTSFJFbFj6
kSepBrrL7btcRkqxrWRvMghxW9sVVp5MWCO9H69JF92X04xBIPTlQ0r2hiN45XhSO2NOIIcWeuk3
dQc+vkOpOAa/NlN3usG45A+5tTdEvrIrD2qFDQOdP3aHFl+zLgSb/1HLHy+Ltbl6VCdENW1be/fs
nTamlqs82GH512pwGe6xqEO/jLF9+X8DEQOBINDmIm0AUpV4QAF1q6/fB60XHzmXAho+yp0EkOvU
u+B0BSjoXFzraqbmAGzy0J1Bd6DX90ZybXefZ7Krxj9JojoJ+RflcJvKvgIWlJFOUPWptmdE+Lv4
maCbwCtQVKXd9iAUqdG8wyNWWSgu2cNX97jSkyEeqhrchzMmCqQOCU8NWHoSyenHw8NLKyro4qBX
/dT0WNFc+2rP3wPytR12raK7NiRKn6xGEmdtx6urleRCr4Qqrbnv6gCANh6+Mt/8U3f5fTZ1p9nt
Z59HrPIDS7Z9QiDRV4QUhYKVHFi6b6zcp+FHanWZrsGhmzoGr4s99jFyYPZMzdmLaelUaO6ya2dK
nyUGsCnICkUQxFKmWZkm6KFyMJ/SRx7sR7jCNLsic16T29IaeBmiEB4lhA5Dg+mbXmu8kPCR6hIn
Ivu+EBiFIF217ZhLhGrZ/i7TJQXOsu8L96POIFk/DBZcBr1Wilume5It4efDOwt62xKxd37sQd2V
Bdh47c4AZ9ehvUFy/PsQuTwLVTyEXv79MuKmW1gBCk6wX5Jk0UNIBNImL2XOSBQ3pTJXyz3aJbEE
j2dZ5VjVBCjKAR3Tt1zPdM94Mvewz489qK1EEs5gptSYvcXX0OakP23tSNukJWog8riZWYtpGxbE
wWgRR+u/Nb97qFObghnJJCYn9n2f1ZpZXaed0Rae2eDFB7nvTNsPVBJzvTtxX1Fs9OmplmVaVKQ4
nUhVsxyUMaiNyn++Di1BcSDY/VQ8/cwH2UOTuGgCmlg4gNdHPSIJZIoSy4k70FjJXvHfhfgcQqOa
rRuGqqrUEtzLWA3RYOsLIF4nyCOF6xZX2p7bTgKGR1n6lvvHtVa/whm2qROqEaKLhSXq1NgMtRCF
N+SJx+JdgDLzatS9FsmSy1a6uVXaCkpwbHWaTKwbANWhatRwyz17DPwKNFN8p6QtX5uC2SahKhqZ
sabCOnbVQNHJlhdeHsSgZq1HPwzzwSFqigdxJnEOYtDwuoorMEG0Zk5QDjsBjOx5fd5w0DhF0uF3
4x8RRnDdS202QUmzAsPps/swtzxjGZ6LvpdI8y6lz3GIpuMyBpkw0FhYO32hZZjbQwG64vBLuyuf
CTo4l4Oa7NQjgqFj/rWRdols7RczNZNphKHxVmzgUBtloAWNKy+feicoQ4cWyZEqf/W2JOm0KR0z
LQMab1sWIfw4WQVcdRI2nb2EFVJp7M/umJ66Q7lPXYamh8Rp7zDwyJNVpW75jTWkEKUg0Ar0bI4q
b+pfSvKcGpJ3QKlMwo7BCPgbMQCi6+KooMGsvrE6r7lS79Nj4KhON7mZm4zuB0x6LZeg970SjTRh
gGVP+fMbEXl/jUEw+484X2ZhFIymEdDUUeGYL0esocYXUUWX6HJUB/+yNHzfRVeIQTrEMKD5nNDy
XC9MKx5GlemlR3U1dKy+upto+T2KZb0AW8pgWBaGt1L+2iM+99ihCvaFlOFCyBQ/iHWwckiDFfFe
yC14jSEEK0UOApSqBAYnAeUd3zpzA3/2DX8+DInEX2wKZBM4WkoZjhBhYyadJrRrbSwcvc7ogVKJ
xW5tjKnCXC3CDFsXa2RYa9llMJslSDgmJ0zcCmNKfncMBl8wjE/C7Hai6gYRq+I7mrO5bvvKq3JM
dulHLwbTS6rl+8s6tnm8m9h1g2iMEFu8FY0k7qqlaaDEDCUJYNneI99Re5wbOPeLG3RPSI7dzcVD
OGFbGjEQWAiR5DhFZdpqEMy0U2i2tsvZ4iv57F0WbMt9mysYriMrp0qaIR4ZyLa9zjLuq6S/1rrw
2mqKW9L0ny9DbanbGopLvIJqVTsPajJUHi37vZ2at8WofL0MwU1ddAUmMRDAqiZFJ41w0BaKUrdq
3VVo18n8Mo4dPdRfWBPcLVaCtFgkG7axKZIO47FBF4dDScBL4pZhvFBZoT89cbRAd+pRFlhKIMS+
T8UC6YllFxXYKfc9ua2Z5AjaVIA3EcQuz9TKA/T2QQQ71fHGEh1na77G/cDpa+Xb5d3ZVGkQn1rM
RskIEemr6li3pr6pK5BmtC4crQdCO4cQ8psX5VeXsIIRDrd8VpV0GmGqI+mdFkWhjTRI3dwURnEW
WDh0bLGptDC7OCkMLBq1jMlXdGPEm2jRfuBgsymzAYHeWl082GYjaJeu60ovbOKDkZU3ZqU+Ea3z
fn9b1jDCelWTNiysBgxJvpjmCTz7Tqccfh/DXC0YX9CV7Wt5pQb2XFWgYgs/W1TZVWmEs7qRVflv
avMKR/AxWacpQxhDxXLyaaoOUf1FqZAwDiV+5jUh/M7RGKoJo+dxNhENv8etOLWWCjUM6KI8oFwH
lD3dXk4GuWkzb0DiOB8z0gJmmTPM024qZ9RMH0HO3VBKDzixrPrValZAQjDQGnFpBZEKV6ZW11Mw
7Xor3tld+TIE2U2kZC+JMrlx2e7NWJIL2BIRb2rgrsJvQCGNEL8FUawvcZVCRPNYVU965KjSfPuW
XqwxBB1nKsYtLiowtCd2N+40r99HvnFvXetPnDkvcEqQcpmfLiv9ZtCwRhW0pInzJtG7pELqKfoU
oyUq8GLUASD3hGpT10wcXUZHLllL8UGzCVNNX3LIyer2j0Ulp5AWLp0NIolO3mW/ubqsRBNfNDU1
VnJLAdCMSq74sByQ7uj9KgeHBDKUr81XRv4BJ2JpNtidKHoZcIycO5Eo0MNcG/PK01Ee6kzzyFB9
HRQ7uyGyZO72Or5BcX1a+asyKlKidjh1Jwzws/3e/rmMg2QNNzFwjTVNhG+EiuMf0om0NE+hHVmh
7BICOvw5OdBWl0ThW2cVvy3/D0ZwvcNopHZp4/pFFd9SDkv4gVNq/X1hV+ZJMWs6IgHAFHbfUeW2
iNR71mS/+dL8qnArMYQdQWiv9MSAGMmYnmKjc+tB1kWwba8rDMETxQoSbUOEHQk+9+gfbvfdIfoC
MlyXT3BM9rlkZzad0gpOcEokRL1TrfCVK4u9mrX7MaV7tNG4atztLrsima4JnohGbdSHBSRj6CdR
XIN9l7LzSPRMJMS0DWOILEwp9Yz0NJvP3fhwWYTt76PKEhkEhpNXOKDwXJRp3YDvd/Rz0B6NUca3
xm9U4pmOLMLfAMLduzTxfB5wRe78DtPZCrAy2Y/NQQfDBdhin2TtCNtb8gYnXPBoFBKMQQRcCrw+
dJrsPpWx+nINuiSSYPu9Mat2kMFLK02wj0OQZ0zT6ORT9ERKTXUy1b7OclmHlmyjBIfA2haG1AO0
G5s7as3PipoV7n9TBtEbFGmb9vxkDYbPSXJAyvPy9//BFbztjuAK1DZjhpFmFcj3Ou/XVGErxuyh
0St2xb6+Wn5cBtzWBhuXCYJrJLJY5wdOP7VxURf8GlbeJdOPuP5q/24X4C8P+jeEeJPsSRxXhYEz
LU1aEPjmbXEKLdI5IBZSJM76H5bvDUswVn0KbDUbgJUcq08GCPTj2pl//BpKltWOeSwlvnTzlcJC
Yub/F1DMQ1dJY8/hBEQrfS0bWw4hLHcX+OxkXeElQcbasrlh1ACvKqEGw232fMNoB/74SuURQr/v
B7QiLLdg1/xIiLACEdR8yg08Wy0A6arjMD+qjdcFv9vE8aoWYF5AftbSkagTtmqO5jGYNKTVs+E0
F99YddUV3y4r9+ZBt4IQPOu0kNSoMM3do3lzXRsNcaKydarOrJ0s1B8+AmYYxAYJKC9LO9+YuBmK
OscQWS8NvkzZi7l81qaDrUkuLe/KFH8t298w4sUsjKKw1nlYhZmJxZGPdMNRQVxzX3rVXnZWbNsT
nhb/Xygxh95betu2NT9cb5prMGW6mEDl6p/SI/GKBzmT+eb91mKUqZqmMtMQKY3LZBz7NuE7VsTG
3ZIrBAMjMNG4dIw0NfonMhPjNgsSY3FLWmbIGESKtbhWaynx8fJ+buX01ukJYT/zyBrJ2CI9MZPU
j+zemQIMNJmMIzLle9SG+ZfhNpcar7gET5BI7KC541x/ejqgb6QdSq+cnRQDyzhJ0hVm1o822nHa
Y3LAPK7dZcxNEVeQgi9J1EKJw6oHg/tYesa3ynwYA83V1duulvSEbT44oVsFlkEJsniqcK5NSqbV
pKjBRw3+TuqVezRC/qCoJ8LJxmezKfeq6aiyLPOWs0QAaOHZDg/W74r4jAkPNxjSWnqLclMMaHkz
dmb5+QOL+IYh1vCVTR7X6QgMK/urLa9seozAwGa0h4H+5gxMbvq2iQXUiYb3APGJmqpG3kQGkGiC
oUtKsF9mgBWNRPG5YovBm23iPUjF6wYesAStYGaJqKBr8BZUNX9UQWG5Wb0Yjhn1xBvmZj4VwXId
2vSAEYIy78aDz0vYwsEDkoUm6QKoydI7y721N/32Jv5sXbOb6Fa9lnf1byqIidcBvKyh1/7VKFf3
7aCgC40avnnt4tCg+hwgA91E3afLOsJt971YbzCCbbOKKVg0wJQ521HdAn94/XgZQiaJsGt2HXd6
M7SlZy/0VHSKO9rjVZMPkiT3Joyl8vgDD2BEbJK1m7rvc0stvWSq/cxWnGEx3Xh6vizM1npZhkpN
iuQcXleF2KAs6gXGjCjYTALXNq39NJsSf7vp+5DkJyoPolQxjppjrZj7GO1EKAd04nLXOhE9mMp1
lct0eksYe7VkQhSSYhZIip9RcoLrGWO+fjX5KmjyLaMdRm5iBImss3MT0lZRSKUyG45PUIaxA1Vy
PGpQa1QC6X+0hsSdb2rB6vuCmdqlVRltDZGKrDzpSlHAddd+3xQvl/WAf+ed3axwhFPDrsN0qhfg
MNbv1Srws2D5glLzU2iDjv8ylmzNhKwIy0xcwmOsmYnZMMuhCiWWs5m6xHsdd6wgRMGrBIRd+Zqh
UEGs3uGNPcIonWf0mXjKLX2Mr+nD/MJnX8qHJr8Gg8L6gWlRI7oJBTR18XZXDqWphRj87mlppg77
aDTbcW+HTfNoK8S4BkdQDi5ylMC7XWorhtP1BghNBqZZTqHqR6MZhng/BIlCvT7s5h/mwrK9ac/9
V7VMphsU89o3Fa01tjPSsUXPcKAOqmNOJLzvUJOaOJXZ1uGORF1pHGk9FYObLdhLJw60sHCCiIzq
brDrRnJSbhj3Wm7xypnENlLE6EXx5iDj/eeWa2eKHyPKKYbkK3RKsrcbugM8S9NsXKPRMyDYWx4O
VblEM/A0FRHGN82S3ZZkCILFGVlgxCpGOeO2BDo1NTxSEh0uG8CGUZ8JIRhbbY/RODYTlMW+C/rc
tYJvpXRu6YZFoz9ZY4yhcoIw8QWzw8ySBcwRpddbt7nqciauMt6NeepeFuaVhe2d6q+A+IKurC22
RppFNoA6z9oXXr0vvhegSqN31cHcc3pmBSr6rCVO94EKijMRBWWwW9ITZkEZlJrEbtdY1EFbReNU
SiOhottUipWMglIEpVoMGSZVe/OUQdUf5knGI7Z13TwTRlAKK88NDTMSMMV2Xx0NFPVZ1+WRz6aU
E1vKpBEcsBmZfRKGcPZV/HVmO1JLDmLZ94ULnZoWYzB0fLVy3Uuj8V/0W16GQK3WudIVZmFEVgGI
OLqJ7RtT9py9/X08/GsWThEErefft8YWD4oaLmzJQMwbEtdKBSe6IHa9bD2broCnZfjzv03FXAZL
zbLMTHgbvdw3SJsMsatYH8ilQrX+BhEzGWxskoKo8DfBYFV+101glMbYlMuSbJ26ZyjCkumkS5VY
gyjqvnwOD3h/9ZrDFGIGlOYyd7gJbqVzFvhB/t71vAkmBHz1ZOVZMwKSj2ZGdw7mE4U3A8Ylc1IN
+Sm/uVnEMime2lCEK7KhhDmlhhXD3zTkuurv+wCJ3P3lVdz02isIrpcrZxoG82zSGVtlas9BeMI4
OLduvTC2JXq3iUNtFZWOSKDhGeIcxzKHyqZDjmM6AOHJ4ET6zVSnTpv7l+XZSrYgE/EGJPgasAro
ASsBFM/OL0Km+LPxqdpVP8sjHMQhNyWSbevhClHwPn0x6jWqBvHxU//MOgxnaffNofWNzFV+dovb
7eXTfjc1A7X6jBHd0kzxsC3bbunVCjf5vPxBoj8t+05pJRn3LY+k8epXdAOgolP0SEyferwg4GY7
lHemflVVsp3ixiIakwaFILg9g+5JdEVpGpZ1GEH1Bp+/jdX7cjjyIzxE8XUaOUoviYK2EvrWClB0
S7GZZujKBeAEvk5OVr2YjvIMNgOMckffgbm7rIpbe6QRC5kdxOkmsp7nKj9Dv9UxQsZjtm/T4Wse
Xg2ym4cMglvdynrzPF4a1ahgVbHqxNkpzUAGmn65LAe3mHf7tJJDMN00rWp0mwPErhL2whLNdOvZ
0FxUSQfX0WL9OQcGaIDTUtZEu6mBK2DRlKeEkC7HAsb0a1L+yGXzi7d8EupgQWhsg8HyXTXxwqKu
ngwYUWYeaxup5sDt608xk9Kabmr6Ckhwsq2uVazPkMGhd8odCJT3xtH+xvbRgVz1V7I+nm015zE4
ZEIqUbSrOLajqC4UXvGNVyTma4ekc1LbyY+85pshZn28rCAyRNGwWpZ2sKwAQcUNJmJcpyfL633r
jroZOIxlVAT/gEbxdME0hlhJ0MceHPC42L5WtFv79FDvh0NxFb/yX4PZShbLbJoYcrM2aE7xFii+
WxRRp4xzb+Nun9Wdaxfpn2FTPZmNdDTnply4kOuqwdv9UN9+bsx1pRdp3OBFhk8856Me9a/g0NwZ
CC0yN5YYtQxN5EGgCplpMvPaBE/zeeJq+jIcaq975q/Ri+y2sWVqBPyVTEUum6oiDS7Y6WI6Zyi0
qlA41vYPaf2gZCim/P3sFQqH3mC4Ia78oYUZ4XlFkF2sMU97eIha39K+fUDZCbFgX6imsE0xV59V
+lwoJp7peEMFf4jWMdoLDzmcfT36LOPo34xn0PCgI5eJmB1/n4uUxU0Y9LzOht6BVO2VsBO9V+2L
+cA5zkJP+3pZvi2ni7wi8ljowNItMQ2cZ1TRYwveox4mt2hiz8BwxQ9A4MEIcYth8FaOc5H6Ba37
eoEczrTc5vpjGku+v63bKwCujSs1QIa5Ixmm2r426GqfNDyktl+7XX3N96hJvMvibG/RCk5wSLOi
RMhJ4W7YePOuus93EeZEOtVOc0M3e2jBuyBLgWyU1qKu6G0FhZNRmek4Gy0u1OqJD+uJH+J9fqS7
9E7WabXl/Qgidmg6Ms540T9fSTwWMYJ8IU6ukUKkPjzBcfhLUcj6HjaB0Ghh4QaMrLYYbVbEKvBe
Cadu1jVSluD6TysnNGNJDPharioGM8Tk7HqWgb4b8fBYKhCrhREYTWOlVlCZPFDD54XX+7RqYuYu
5TTWjoqJosdlyBvLjXOVYHYEm4vJqfU+TJ2YEXaTJvNw1O0kRCVfrnafWlCzpU8Forzc7FKfpYoi
2/Otu+f6lwt7HhIMordi/HLtydiDKMtHYx/4RJpnPppA/mC/uSHoRaD8cZV32Z3vvGJOeZVNPNc1
qSetrUBkE31jhWzIHz/U3u2HbZiIVJA5f0dn3wwoQO81mKp6ajB9fDg0u/Ea86Yk+75VfmCBqxzx
EMhlGBOD8SaiWjJGyJfPJ4rYPzjyvlxeXv+7bFZ4yj0DEnxPw9AzXSgQKAFfefpSpJLMIP//4oJR
LBbDcGu8oonnAcUFu7VnGEq+3FD+5AiWXtR5Ds+XndrW9q9hBDFIEzKlyQAzqc916yOz7y6ZBGPT
cVKGKI4SdPBg5c51LFfzqOor1IQsd9NLsOcV9LgA3mgnPpBWTmIlxRPi8LkGnUatIU5V810MhpDM
U3bBYfRZ45Soe5ETK74/THULOwI/gw4/sE4JKSqSaENfKd0ANvTQR2Oc31u/n9A7hxBCHgrK1ZKY
7eBFQeYsKP/vyr1KJObzXhvOQYSNUsueYKop5ND1l2Bxa/3PVBYhbhzaHMOwDca9zbsMUYdm3waR
9oBTlLdTpLvhi4kZCTzKSf6SnaCbG8NAMqbBI6AYggu8ihCKMmSU1+R4oe1Z5rGQXczfuzUIs/q+
YD69UZl9mzUY+VC00T0LMEW3HwlGOxIrc0iZRSiYpiAMqYwKG2Y//a7xnqMLAUmvorvP0urBG0js
RKnlZJgqaYL18DIM/8y5KzqHEU6kJAuTqVIA05ifx+ovOj1W6VNvfw5ryWVlS/1QSIgnOFSuvO+T
nkZdJRmrBg9HkmskYN6dwZ9M498P5HTQlGDjUPa58bge6NUwhjFBw8nD5Je37DA5qRsex5df5Piy
4Gojc4gAG0zXuq0aCEnEWLuZWh1sB2b//ze+xO8wbsh0bLf3IhSFKcku+SzTfCmo4DAwRLJX89Di
oMHeetYOUeGgK6FzGvA5NPsq3UV/yQq4XzuuRFWxkXszdKQTeev+ub2FWTUVSAT2SJyPu/YWz01f
orsANWKLyykLY7T4gDznKZcozkZxGuPcKUBGtQTiWMFxpQ2K0hNDnTzzbvIUp8RoQnCxHyo4feKP
xFWiw3T7L0af8++eywvyXtDQ8B5yC4MbBAvMg34oukQfcLsed6jhPBRP3UE7BS+8TatwpX1hfNPe
4WFpEazhmohs6vn6qkkWpyw2MKoncq297YenAnlVN/zEHybMI5G8wm84a1QKQGlRV442O+31pF35
T6uvrVkvs8nLMNUd9MQ5aDO6xjGc/NOyS04yupONkxt4yGepBI1NBJwk5/JZ3WipNR0mdFJwmu8a
UyvG+9pbXFx6/MCdJLnvjcdRjmdZiOVQrYRA6xwPE4pYldr15FHNGa7xhvXFQEpLf6HuR7hcGK8u
YBT1UDqISIS9y9NimvWpmLype6np7cD8ony87Kk312+NIZxHsWnWUagBI7rW4ds4NQ1irSvVBsFz
h1GdsvrT9+fruUzC+qlVnM7FK176OOQ/qkIW9hAeOgkaj0QPEghoZd6gSi+qfCEYczSC7ml2oYec
ZpGPTNRAgIphVel+vA+eSuJkxY66uR/tTK/xL6/qhpBnP0FQytGsImNR8BMs3Y+MuyKUaOH7Y4+d
fV9wXoWpTWPf4/uD/U1r9iUljiKrPN3SjDMQLuTKkoNJXayyAggmBRwT3TX9cp+7tcf2lpMPWDnp
WbDhq84QBX1XB5S8dDpe6ekdyv+OywET4rzg7tcZ+7tTGal9voaC4oOXLKXoQsbQx0q505XhVGnZ
6Pw3PRCUfdJzM8IUmBF9aihYJy+lJqOi3PK3aAvhJExIORpobD7fpRARS00JVwVfszCDUTsobvS9
22XfRh0EO+bxskTbWrHCE5ZtKvVYS1rgtfMuv30lTr9CNP61RT1b7k1goZPcMDZtCddyXs+Nc+X1
B63UkNJQYYONNWSFU+aP+vL9skSbtrT6vqDmrdWTwZjw/aw/WNoXUh2W6PkyxPairTCETYqVIi2i
GovGHWyKIc/DIbjuwJXLD2HUc0T7y4CyNRM2KbFSbSYaVwr2LVC+6a3klJd9X9DrahpbdNdjzWJy
ZGxx6sB0/5sEwg0iU+Jk7DmC0p2i7KbJJBJs1IrB/F/DBrCYsXdFzZEaq6jQTXHIIQ7DBXmcnOwu
8s1ds4v3fLoBniP0Q1W6nSJxCnzx351PK2TuBVcKrYdFmA49kDP9cSk1NCig2mG5jRLZGm7E1ucy
CsfEXNiNGaJRwZtBeLnT3Xr6H8u5bz6Su96za2QIcQu00Vr/kf3jUdmv5RWsKmqLVke9LjSeXZfT
U9s8Xf7+xmXlXDbBpHQDPZm6xRXkMPgqKETjE0hlmi+888/wy6ekdkJVsnPbruJNKMGsUH6pD5Rh
PRfWOlp3W2MQyyThyNnEQK0XD/zAPCC+0eZlEaMrCAsXgGhgyD6pyR95Lgkfti4/BOQG/wMRn2VR
E4cJnhSCREdyspFWKTzwCfuxO/ta7dp4XMRlRD6kfTs0W+EKWS8lzoals4CLCaGZU94218W9RjEC
i3r83PoTE6p6/Dk2blK76rVxACvoTqI4kgWmgvnFhtbYocJ/wym8tdBNBoat7kDuFszSjm55rMEj
Qgkot7R3Nr8SXLDEjjGr62yA5s/tt+HIiWFtt7zWMoyVarDSsmkjW9eUsx0W7C9T6miI4nxE9jy7
52yTHSbd2fv67iN5bbCUgZZRBUG1zZtEzv0ZNhQF5yqBqYMlNprv1Fayevy3iosHW9BxmeS0j+Kr
YIAaCb1WKAJ6fXBaLXTaSmLYMgTRsMHIn3apDsMGO7A5gMpplvUMb2kA6FPBLI9LMS7/Qp5D6VHr
ocw2Ytsn9lQd+YBuy7MiZwR7N3NjX3bP2gwMV4Bij1rfpGqsZwBUi1veNJr4ljdkmB/p5tc65sHI
4jQpoKAHQ5xngzoBcDwtvo0m1dTtfV609W8UfGvHKO77loFSVfaOsi4pLEw5XhTcsPrkL70079pY
dS8brQyC//vqnE5jlDb1dQjSeuTBDO1LGXqXAd57IoPgsRatw3gBQLut4IkI3lBHlhqzlwXRz0nP
Xhqr382mbNrR+3jjHEbwPUVvKxNL2OyFSeR0cDmK9kldrpqISOThUd+5nQII9yawY/JCC5GDMZ/R
fZETDIWYWIMpgBo7jPEwO11dubXd3Qxowb68gDwIfA+o/x9p19VcN84sfxGrGEHyleEk5WTJ+8Ky
ZJuZBHP49bfh/daHgrjEXfnFfjhVbA0wGACDmW4V9T5oIEaK5P0MqVENXhumyq6M12Z7NECKNxG0
uezj5rUWcc+sDiM4kP8B42Yr1qzZtBqAFfXkZnnl5JLtmrEri+pI1ofxDMTNF4gsG9IYv7TkbDco
bynZZ+kVjXVXEz16iwaQc/EpmIe0amFT39pOlVyMTeXoxKFqj2b5wa3p0/aErVyEmIucbWNLYrGm
Rkuz1aSAbdExefw7Wwdiywcm4p3ubKEIIPv7txyEi+sD7EG3M+DMrD6FRuRJmYidSgTBXYV0RCJj
VDCElXy0tHvaCy7cq96ALiO85/6qvOG+Pxat0hk1FpVUUodkF6S5ibpvEv2O1MVnltMCirtzJbEG
0lGmyIvHV6wk1XImw7gxmxQEivZPak2TU04P2x6xGgMXmNy2qKBytEMPHiSeArLrwEcURtM1mIoE
sXx9FJGclaH2+lFoQonK3kiSCaIrMh53Y9Dqdo6dXNhl6iS64Gq56hHWGYtzOtT/pUGljJBhs7L9
UGnf2kAWnCbWR+0MwTsFBFKbbgZEX71Y4A4Y8YrXaV+2p2ZlQ8diXRjC+UOZJ2jWGDFo0x2ILY/F
zjpONyP0oFucV4RHZBY/P6zVBRrnCWojS7qZAY09BCkoO0ygbxJeMkKk4SBUB2VBdAONF6DIy6kk
Ywy0fmeBaL5CZnO+rrwe2tMURZXT/fZYCibM4HYq0iRqglTg5MnlbVRGrj27RhAL1q8IhI3wIrha
dVt3FgUICuidMnahSOpmw6fi0W/X4ztalXq2I4M5BSm+V8GXMf05JH9Bs0FOXraHTLBkefGJEGS3
0DwfJq+aK79WjadGaV+pFdiuMQc7kP54n8ADCx+4dMB/8CEhlAQSXu3tHpIkaNMe9uSbMuuOku6z
UWDY6jTZFio3kUlA/wS3eKVcKczAUqFQFKkgXY8c0k6uPAs8bvW4skDhF2+EFJo8AEWZruvyTo9v
GylzsMt8xukWONyyjaOhDuHdkPCxHsI6ceoh9Mj4fXtu1kPRGYXnmpTKSSpaAyjJZXKrefNBuR7x
Qqx66kF8eRYMHX+hrSQrCXJLAbckxKzr/ErujkN4r6StYOhWN4qFUdx6bRTQGcoVjKL5Xd7vheK3
KzkyBPAFAHeSlLJCj5JCn7zupN+BCgWagH5/sL/pjv6m7vp9uBOJGAh8W2UmL0IQKdKqM1KYZBea
W1UyVLhsLzSHvcAfREPH/o4FTtXZRl+24JIp/brxKXTbQx+sQS1unPIba6wPXPXPFpTKbevqaITo
xoZpVvfUzg9NC1mS9MZoRUnG1bi3mDQuPFQ47lX1BNOGYHDSLnZ7NXdCI3Gq8mvTCs4qovniokSV
B9C5yGCUDA3p6GJoDq36vD1Xa/Yg52GiwJ+xIPCP2G2bKM2YsamaoPMjP0NS6NIGL1vUdj9mmu62
0VYjxRKOmya5tlRJpoBr/L83dnI73CKtifpu5auoo2YtUizBuLmqQQwvmTXAWjX34v4SqlzuXITO
HH/iwLcE4uZpnmwjrdEogVvAXYr3lvEaqfvtkVtzhSUEF8jDuqtDvMFBIas5GcUxN4+SqKR3fbhY
/YSGxqoPbBhyYmZxUQCit0/S+EzLZ7W6CyKBC6zFBtTt/UbhYhDovztTrsErFQyvzVy4tv1je6RE
ZnDBpxvR7k9rmGEEf2nWSZZwXmy8Qn3YhhHZwf6MRYyzo7zVygZ2SPRqymaH9CL5PZEhnPuGI5ot
Yg0bXTn9RZJbXUU6UvIqQ8CUwZyTP2svJ4R33qbLhymBIW2f+YbZOSG9otl1OxWOYXixsORJNHCc
J/cxpImNCmYpnZMdW2wOlRtQJ/kpXeWPIZTYwt0gGsr1uIP8LqsQZO0xHGiSJDk1hwaR9CT7xS44
xnvQwv+Pw7MX9Z6tmqhA5wYPbMi+8ynxdkQlexNU8I35ubKvSPB12/f+xZwzAOd8rY3DQxDVONaZ
oKWjKOOSvzdeehz96Rj5oiqu1diDbC4691jJLV/uXY3Y7ybaTqBnwJnb2Kt54hqjwA1Xx4xJZ6jY
pmUQBLxfT01kjmXWQC8vhcqcnmdOntDD9rCt2rGA4E50edSoCu0BMSqRO6DaSGvQqrL/MxDuVDcR
w8h1ZgfqhkGmUrhtG/pKKtIRX923WVUtY+tU0Xn4frjGziJxOANGlS6VAn356lPUde5YXSiiosHV
OLSA4oYtsusOzeyAytVTTU5Ee8vfClHUXp1+AokLvMAYaF/nFugg6XIwy0zOlLy28qMhSkavzv35
+/x7iySlmlJBg8gDs3rfXcT6fdUIdoT1VbnA4OYkDWZN7RPowCaxo7z83fLXnqoSykDtHm9InzkS
LOC4eTGyXAJ7EEwKTdnplEtTfYz147Y3r8/972n5lTFe7HIgnDNUiQAjRh7LVL1QuQhAE5WLaMWE
Y8f8YwGUK2XcVxnGjkm6GTuUC7gzeuPQRPv/6JFa3fIWI8cdEaAKUwSZCbAKd/yQojQdImGBk39X
w28yii23x3A1rY6n1398+1exy8I2YqFSJssxiMVldmtflG4AfdvRHTPIvsO8nWiLZWvlw44OYSpw
UqIt48OTb9/JBGWwpuzRrLJlT48MxY+jNNilaihZF4pE68dKVhvtNsgDiMiM+NIPgc2r6xmLGZSx
uqaj1Pj9fM6gf+9xf5F/FfCQyiVusgt/1AfDV07Wbqj8cCei2Ft5Vccz3QKTWxAW6dH+W8BiViFf
gNGUms68l3esM3r67++P78G4OA8apqqRQhg4jVrsxGZ+XQ6fOCuz3jc0WEELBcSL3Amw1zs8MEDL
DheY2m/D5gJPkv72RK3ExXcQ3OmP9HJWaoEhe6qZuKaNvuvWtZT/HqnegXDBvS4mms0FHFKN4YlB
75id4UeVSCBrJVgtYXjdASu3ClLhicFr5ORr0tjw/NgfdbyWSJqIi1gwbnzfq9LUVhixNSbROy34
Sssfsi6oAxJBcO5sqlVUtgWRvSFED2uPxxfS7DRRqZ0IhfNjHR28ZgS6Bi+dj3WL+/F18QnGGLZW
zgGJs6Qw7KYvYuufhYlaB/QkX8z73tf86aCKcsXrsecMx5kkExTlxxPmRpc7R49z1+wEZWDrIX1h
EbdddVmqNBbCHkINo6QBJ9dBfcThGH0N0yHaZy/bq3T1tPc7sqHZ+n00DfNsyAmL5dUYelrzdRi9
oDN3kxa5Sn6/jbWyihZRlPBMjfls1XI5YbJKMtyNVgmeMSlyrAkibTQTHC8EdvGSc1ogy2kzIoii
IMqnrZ+aX0ozdUo8Z6m7bbNW/PydWZwPWoUOokkVQ1hXmT/XvdtGKigMRK+0IhjO98C33YM3DTB2
9JQh7WA9zKLzhAiC8z1DmnF8iSW4d/azza5m+avWi/x7fQn9s32jye29w4FvdC5BJiZ7fZKmjlKm
h8xsr/Am5+UGmmuszu3RcJY2Kph37jGJezybYJlF15CQEyTXRH8K89fF6Smv0TtfJ2zirKcuvhw/
sWu8cwxuk5Wj3sSZAd+38Eybk90gNU4c3wvZZkXTxu20EqFR0cXwdSW0jpn2lEjZfkz/cEFxgcK2
KzWY2Kkklr8m1JHyY6e9Rbar2n80K1DZ5GbFzqyqrwCUN5qTKdHe6kR+vhZk3+3nnKPPelR20sg2
QLw545ClQYdHcqG2Ku/AW/UDXZb77Rix4moA1JEjgi7lx1JGbairJu4R+uTYPlBdvWomRRDJV7zg
HQTnzYac9H2GRhHPViKHaiBMsxytP2zbsXabeofC+bSUyFLdSr9GbvT6Ixzal8A+I+/QQv8qrNll
oZO7b7xD4zy7Syb05lQYNjBo9B66Ji9iP3VH4qWPOPIdRHjsc1twnI83Mm3HpscQVu2lWdsOOrNp
UPpw9GrY90I2s5U9amkdX42tl4GEDmDAFc1LXLw2wcHoLE+S8TKsCU58Av/7oO2hjHZNGkDNeJl2
qoxC3lF/EPiGCITbCEnYh2FqYbb0PVIUTnpnXiTe6BSHztNcFAEW+/J5G1KEyO2JqlXpUxCxCUue
FfI10ATuLlhTGsNf7BBFW0nI98Pb89If5dKdpJt8Lt1tI5hXbXidxu2I06wMppRg2Jr6laq3mXQs
LU9JXrIC0hLSaZBft/FEg8YFCk1qtLQLgTd134zomQTen32fCxEtEhJZWWJScou6aqDuQXex34Zg
f+LWkHFxQc21KibsEFGBcbwNw+u4Lu5xrfEVO/K3oUSLlIsJAa2GUUYezJvJUwDaRit1h7TxcmBF
nygMXgYEndv6zLSfp7mDWUpd3oTdX6ABf1Ib4e73kSsKhGvnzehDhjcf5lhtYVJgPQCByFe18pQp
X+fRIdaPHtwuIiUjwTrSuciQkXgOfkWGrFD92Qx3cdLvInMSrCQRDBcOBjVMJYJaQG+iO8N8mCLH
br5uu4MIgosIZicPbVhj8QR4GemuotlvCkHQEe2xPKFPY5Ay0gkwjHSHIzFugSHrTQs9xuwk7jb/
l9PQ78OJzgUEXS7rkATAs3Eb+8va68CTXP077kvZF30nH2JRBYxg/epciJiopo8t2/nKVL4uQDyv
lQEUp3Q0q4SzSGdPBMYFi8w0M3VoYZ5kX1nK0SqvdOON0Oc/cwwuTuAuQSO7AEodP8mpN1k307Db
hhAYwtcumiDdKWZ2PBlH5LDVzJkgszmCabAVXNIEOwRftVjGEK8YQCzhUTP6Igf1Ta6nzrYt6+uI
UdYZYAD5QFdMSRVJLQpkPbl7IvEpyRqHJJ869JwxuLXaQPRlGFVgJAaaywzGLf2ybQVznY/70BmB
Wbk4H2gQLYEsBrurJA8deSHqTlWfUySI0ZhvNyL22/X5P6Ox3xdoY2HPdlDjep6F+0Y6KMZd2bqD
JLDpX8LBGYZbnIEdz63aA6bGCzCIOf3IM935rgPxknqwvVmU2FjLrmM/OgNyCxQqjlFjlaECJrby
mrEwB4fyWPiy8xndAbb1naG4VTqnmSrNEmxLK/OaNsZNqNiCTehfwvc/GHgoez9NcafXaBaFU/Qh
KtQYrUb2qnvgQrH3mS9fiHT71g8oZzjuPWTI7bjRY4yeHmZXo/1KzUMlHUxTR1pjPG77+6oHKiCy
MQ08DYPE7L1pPbiJNC1FYCgrzUmawwQJOcO+NkRZ0NXocMbhb0ZGratUQZEkW1dywXJd2iyYJhEE
N2xWHY3tBDYbUM8/1F91cmxEesjrjrCwgjv1FGGcK03IIA7KGyOz6w+54bY/mRr8dEhE/eWrwUgB
+w5ExQgKUbh1a8aJoasVfLvX0O8Vvg3ZK8ufxcZNVj5OjWD81l3hjMYt2shCNbM9wcvD8gsOwkON
DkfloKmi5/XVvQiXUghcoYoQTvfe5YxKDqesxtNLlCtOYx+bUNQEuh7wFhBcXE1jq50GFG2jGZ7g
5qoc9FtzdiA4yaiooOxwmP873y3C0AKRm6oBrUNyl8KorJZvpny4ifNPVIu8g+Dmpzb7oKGglvYi
60itxwgPlebddjT4l4EzdBTOazpE9bjzdhmETa3EuB5HuIW9kT1e13F01O6JuTf3ik/3In4LISK3
pUdNkqFuhVl1KZ/+roNodtTHc4+b/z9katYqqTGKZws577OL0SQhhYUg8kW7euR2UMNxdS+6DhwZ
zaFo4RY1xKwGpgUk5422ZIzQ4ABkFgQODXtviBxV+8wJbwHCOWCuKYPaNQwkfKXNvTI+bruGyAjO
+yYShpAIgIOj0BDHrtCVH5Hl38ZYjwznueE2o7HWmrzLYMM43zZwOsX/o+/zt/GKyGFUpPi+XUBt
6Tm0v/7Z97kdKNCDqdDYGI32waKPzSgQmxfMAX/pVjP7f4/WRNmjy9gNcDDAf9tGrJ4+zo6kcyGg
LdOoRO03ztjojpX0L4pBHQh8OJPu5vp+G2v9oLgA41a/XBQFNH4Apsr0vkN7J+mqQ4IS2UajB2Kl
x0JCO0DfuYlhup0mUsYROBx/L6/Qs1O1YKP0lIH6aa6iCDMV+NzqrrqwkFv8bRSrRJpgoT1CRMxO
HaJLO404an7YHkvRvHEBANLpxYCUMN6m6titJa9LXyf5Z2h8b2JFcNUTQXGxQG5bmVTMRcKcHjN5
R6dDZjeuNoOBNBE8Hq2fuRYDyAWFzgzwRjrDrsavvsg+63tpvo4uq5P7DGcs28Z/RyD+Qg56ybgL
WATKigy0yHift0XaduuDB05QRUfpKkp23h9/ZrsNY1CX41Cnf6+sS6q/hM2xU5xhet12iHXnPgNx
h1Wpr2Ory1RcyOvA06vR1dP/LsPKhusMwcWKyFTQFMIgWmNw0f/rjMP3MEtcK/9LFxUys3n+cDNf
YHGhoigpSZHolj3NzHZTkKoOCCqh6dIcZMnyoTLkURttzTURxMP1GKVBnwE9IIoFbav3EyabQx62
DHhUQLrEUmkgs9McRvYhH0RnhdVwcQbjJTtsu1Uju8RxyMiMfd7gxcpKnbx7Sbsvn/COBRDnhl03
Wr0VYQ0H6l1B39LsM3v54vuc9xWzXmpNh+9nxo85/yGmu1zNeS8AON+jxkhIVGCkUqQz5ad+uogh
D6k5ZvOjlSY/psdS/rY9ZqtLdwHJueAQTCXrOsUjBRZt6PR15AbGZRI+JvbPbSSRG7CTwCIx1MTo
16/Bouel8XNk5ZA4Dl0aHyoR/ZsIh/2+wInbuCD1BJzGQJs2eWsrSLdUhpMFX7YN+lU0/WH5LsaO
257qVOl0o8HYFXqPMlKp9pB42FeNep2S7nKysq+lWrt0oj4pRUt49dy0wOb2q2muqNoGsNKk0rGb
wPCgJge1m47bNq7DgDYW1OYGGL84E6M6U+MR8tpe3z8QWXJUdDiTQrCu1n0QBFRM2BHV75xnoHXR
6CYJKYgyVB2wYuDBTHc0pXTQSQA575dPmPSL5EOTwV3LE8EM0lBrMciVPat/apMB15bL9DMtwZAL
YnQsf4Nwy0pr81ZXE4QK+WTstIto1+eOVTjKnjEGZFdC8fBVp1/gcUNIdAoCxwJ4Vn4b6e5kGmCL
upZVQbJ6/eSywOEWF1oizRENRuzkwp58op1Knfm+8kafVRknif9nc8W5XylPhl6z24dmDqj+Vdxx
1I4hFaVvVr18YRW3mEIticKCZTrm/jl5K0BQYFX7P7OE23G1LieqRgGhKuW11jb7NCmwqLLHbRiB
H1hcWjcp9WnI2eWjxz5bmoGrtD/QL76zRI3A60mH85jxJPAaoLSIpbzGm9Zj/Bv5XqvBbl37ox+C
mrl5FkpOC6bJ4vZf3ZgVLflVEJU+pAHqhyR/EtWgiDC4LXiSqtIKVJg1TekuTaHMJlu3KhXEIOZQ
H3aOxeBx4aG280gmrLaZttFlJH3NTM2PtdYtbG0XQB+pz8L7bccQzhczfLEtzlFVBzUrEcjAw9tA
e4nuQp94ZeYayIJFJ6310tdtTGbFlpVcsDBkWDjFLEFePVWVl4veoEXf56KD3FsWDdl5TGl8M37U
ktvtv1/kC1xYsIIK3LisOaBR+oOEAr+CjDcoYfO2YURrlgsNQdYRSEUABkSvev6NxJd16RbCQi6B
z/GFzXoQqHaIJnjQC11l+TcafkMvYzIhtpb3xafeRs4Ozlc2z62UG+EIm6K8OwVR7MiB5tDJEgwd
G5oND+NJ6uK2ApN5DQ+Tq1eCNoFgABlef0niVxVtWv0A/54FkOtOR2QCcVQTYtHcJaNsQ12qc0CW
wYs0SHtLpYIz178s1TMEF+dsLZNR+oSZ6k7jzn6BUJpvefKD2XuM34jl+itRz8B6zhqPF/+YxcU9
ZY7tIguA2fiDTyARbfv6kelcsNKKzJUF4Wh9adl4VIca5kfCSSO3cVvrM8WTk5OcXVCpd7tBpM2z
PlW/QX6d3xchbygrC8/eKUDIrgpOiqhnd33hnr/PuYJu1q2uVfg+lQIfZdpXfa9epKlxScvO344R
IlM4lxiyKSmqEVCTdFsnh64VZAREpnDTj9J16Lsb+L4p/8zTY9tetzp1S0MgdLl60tfPI8bMXMwI
ZH8rmkGK16M1QdeYQnx1CJxWVfd62r6MYJvcHrb1mHfG4zY9gtRrWsxwMwXFKHVzrCTDmRLV0YwM
5+POJ4pgyxAZyG159kSiKQgBCCUjdyDXA7gfaQI2xqtE5H2rSwiv2xqYRnU8cXK7n0UGyYJYE6D6
U649zPpdG/93Aha03Z0huA0QXPpZJeNJ09OQwDmiev+GovjP01tVF/jf+sViAcVtgq3ZhFORAqr1
AgO0x9XeQkFHRNAjyt7MRM3Dq/N0huPPycFIrdAYAZeMhdsp+56eJMjjoha01wU+uLp0F1BclFAz
y54Uhc2TOd1B12eXEPtt280FrsAfjM2wyPQpAURIU6fGPTPIv8b1wzbIaohAOy2YjnWioeb7/dqF
2GKkzEMBibM+2GV65pjt7OiUOkp02EZaNWeBxAU7aezSXgmAFA0PXXQIzVcoeX4CwiRQrYGorwkl
v/fGTJMaZMOAehRFvhzz2AF3cySsClg7nSgyqKdB6ogFyheiTNqoJMaMaBeRezJdgcVoHAtn7D3S
Xhmz232mum+Bxxek0LEhndYBr5c8C+fHJNzZkHHdHrk1d16CcG4Qd0Mcm5Rtqkb7XZL0OzpoAogV
BnjCtK90JmqGjCBfJKLlpE5niveE5FJ76y/NXYHWF9u3oLV1NMDYPFwkdyKG6DX3VhgBNmr/ifpB
MDvsC3lMcVbx8iE/trQ66Fbs6qh/mafPNM8uobhNIi7CoGlL5A3VusXnlZ1Bocc6i+4V6zN1tojb
IFJ08EzjAIvsCp08tzkVUJasba4K437VTTz6QHr5/RoqgrkOrHLAkVEG3V0M9vP5omtzvzCvKjpe
lUREY7Nq0AKQ/b44PSRdEhc2AaAWfpMkxamLb9u+vRZ4lhax3xcAdgsp4cYCwCjt1F538hCc+JHo
qVFkBjf9TUormXZAKcLcmfPIKdL9n9nBzTwCkq1aDIGOlZuk1Kc2OXSm6B14bRPFZoDZR34Y8Z8L
BUpapkVuzciVFDXqop2sbZwSXGOl5NFBVAC1PjdnMG5TwKuI0ZNCRpFL/SLTHz1p3CgSbHEiDM6j
wSpk12OEFUPRIBvOL7FSOxCEEIS39fk/W8K5cV4rSmyFsCSbKldK6b7QOu8zDnCG4ByZyGkdqCVm
JghxngLnW92T42AI8vYiQzhHlgpc1dUUwxVM9S4YUpBmiVr5VrfQhYtxnqzNCQmUCWMl0WjXyf1P
sNC7MSGeZuNUnYxHO+upUwytoCxldTdY4HIn37HN6QxnYw+krZvHw0UcWv4kk7fZCN3tuVo9+i6X
EXf0DY0iTaBnBhsPnY8Hsf00OMq1fMxRXjwdwEy2jSeYNf5WnBuSZEs1fEMpslMYlpdqQv1tCMHo
/Xp+XsRRydLTSY8AUaA7oxlBMAPDjJtWmNMS2cIFhQrPfKQBnZLXDhc19XDN2jbkF90tn2BazM2v
tMnCkjZLtVhmC8kEHZwj/9RdxUm89mBCjhNvOeCavmHSmGLdEoHj/8oRLYBxmP9fuBvV9q+wDE+t
OXq4NH+flepA8+lqiOtbrRZV74sGlAsctg5qh7jEgCZB62SR4cyW4IYs8g0+aKhaH2kaRtROmj3B
LYISdABXPkFj8/bkiZC42AGNrkDueiDlXe7Umkfk1p9/dCIqaBEMFyoUaubQaEMeVc7RivKYhCV4
lcC7IaLzFGxOChcmRjyShignQ7ViWyVukw136txBF8gQUUUIfICnM87bIaMJW1T90D9ZfXZZCOUq
BLbwJMadHFe4YMKWeNCukyo4ytVUOo2h/tx2AZEpXHxoRinUmhSm1NVdM16X1acCnQWmKRPZYIOv
owEFDq2aiZ3kk1Oe3qZV4OrqUwn+/m071sfrN86HEppx7ALKSmha46ipN4p1GRWCHW81A6woZwzu
NJcoqV6kPWypPWVHkHOWXHrQPQgbIQNs+Y3g9rA+NWc4fmrUfgD3DkzSmgcruEr7L9tD9i/b6hmA
O8yRTM3TnlVh61edz6qwA48e8stPa2jhyroYPWbuIl5PU15offtr9II9hCf3+q11yfLnoGrYd4f2
q8A6NhsfN6azdcxjFnj9RPIkoMDT99qO7sbD3HsN5KgLP9trmreNth7izmDs9wUYzkKo3mF1SUOb
Q+bDSZLHYLptRF4unDIuYlfhhM4x1g7wt8pC6pv3wa6DA9b70BM9QYgckIvbRTINUaWjBk5p7Ucj
zq8Ggwh8XDRuXMiG8ClIbFPYk5dvYFeJg9KTclAXibQVBKbw2cwKgjy5wUqeunAXQdrqczf93/PP
p/76Mad4SMH3w+IhziAshOxfEFso+E3ckhwpEcUiVqaw4d18QtMg2tSjjgo3y5PtgOTpoB8ZS3Yt
7NUQjRwXJMopkzolgBOk42GYdq2IVFoQuC2Gv1g5HSSyA9Sw4PvBs6HFbkqOWnfcXp0iDC4UpLUR
DnIIDHm+GourBoJgcfq4jbFaMbqIbxYXAtQZFz1CAWI4LJqmp3hvX2Fh4ugroukX7UQWFwbmMAEJ
zQys6BKKSJCxPASefFQfysvZp6diT/xt49YTWWf35iJBrEV9GTV4rB7LOxknKjxJBeme4kAq4VTS
SaVgNxcOJhcXtNwMtIhVh432N0O/jWJ0uFxWwXd0Eaat4hjS6CTqqQgO23YKnJ2vAMhJCXF4VD97
enNPhzd1Eixb0fe5E0SQh2lXgsnWU4v5exWS59n8xIPUwgv5935bm8OyYVVUnXlbVi8D+A1z0S4k
soILCb2kSKAJxSgN1rVmnqTqy/YsCJarzfAXISHo54FEbCW1FWLBiYzXucihV03AodRQwTwKwmpu
AXUx1AEb5l+DfkHCb3MsMEH0fW7BFDRLYjPE921U4RePupYLVogIgFsgfTNOJmhBcT9odn0bOXH/
Y3sS1gEMJPvBBYtNnouZliXNdtICoI2f2vhREnI+rsYU1In9A8DFy7hrNaNSkRtrPdlVXVQi77DQ
PeOQeDVOoflRwzvG1DrRVf+ZsgdlAc3NvlLi2lMX2DzTrLnKB7yxQy16e/hWfXgBwTlAkqF+zexh
XWc/R6pb9s8h2f8ZBOcCJmpVioL1YSBYlcNBS55la7cNwebgwynjbAWfCevRTlINKSAy8jpLjyp5
64ZTXd5vowjGik+GRYSiB4ONVWY9zXLrhPaTJqIPF2Go72NKWI/tUFWwBDwPgYs3tdwxlcry07p/
3rbm45jhUc60WdcI/pFNLsZTQlojy6yORS+j9cH07xi96ZDxbRvn4wJ9j8NZpCthCeZ1s/Nm0IeY
teW3CnX/DIIL9Io8NYrWMojq1GenRJS7XtnmYQNeMBFgTPT78joIuTJ3I4qyO1xnkC70FGe+CKA5
W/ixUNpodbgWUFy46Ya+sZDr6Lxo2jXJxSR522O1Ou2L73MxJSz1oS4sFabgpTw1PBspjt6+Vj5B
uvN+zLjIUqtULeigd9Cff1PSyyA4jsrXSfW3zVk5Yr6H4aILutjAD9hivAZX2aEKZJdf9Y4C+hCy
oxAfHgVJz4/r8x0c/zKvTlihpIFVEVRMKu0x10ZPHb4IjBKhcGtTD/F0WbHHpOQYH+Bth/IE1vHK
UY+NR94Cp9+j2T08bKOymX8fRN+bxi1UJQiGvA9hmlV9Me3C0ZqDonxt1b8MYc5DZB+3YK25DYch
ZaN4GV6PXpo7jPZFcoMDzZzuUrli4imlqFlTZCBbeovzWkMGqitI6XnFy+T2nnSjYzePdvQCXD3h
cXhhBOsHkMCImDJE1rLfF7gkjmyzTzCbsk4fDYs480Dv0eEmiIKipaBxoUMO7DpDF3yHyk9lp4E2
Xr0tDg3yfir4Pyw/FGwgIrO4SDJFyjBZBJEED6v7Ial3rZl5cRcd/8wtuTgSG20yaWCQRz8v5Ca1
wVfbGxyFpWR00kL03iUcQy6cKBRMPbUONFK8yqgtpN1rALNAhnSKZ7AvWPa+npjWnPlNRYddLPV+
ZYl4JwQjy1MBSIGkk7SHw3TqiZiXwXxdi/R+mR0bi50vfk402rRzBIgCl3+j8eUpdaPM68f7qj5W
4Hv+7xWI76ILTw9gpRDkalHU5GVN5ZS/KPmcqvb/yFd4eoCpTUIrHwESGxekP8qgtIybdlfZkEIV
ptkFO7XOhRP05lOJMv9n/KOZl14ku9TVHfVl8BQ/9Yq98bht3UpW9f0YcoFEV1OUf7AtVd03mRMf
YuRutKv2p75Ld9GTSIZCZB8XTjSaGkY/wb7RnJxBk3wyD4KQJYLgQoiMnkTFpDAo78wv9kjvp+Bu
e8xES4mLHlmc23Qm8IjJvi0LLzBv5MbbhhAZwYWMIZjTOY1gxJDNeM2zULEnEnwSQPCd/+WsgPeJ
nQcK6aor7/XuYdsEkWfxFHzSMGU6Sk/hy1eMk4g9sWQX2h4Sl/8PDWbBnBjcQSOY+kILSlijNRIU
QWyXao3f6SKiW9GgcYeMCUy6pTXCfxPzWEan2hScJ0TfZ78vtnVzkI066bHd2kbuKN2lkPxz/agO
6RsZernmB9JCSU+NGjRViGYSsg7NvphG1yS7NPrvFVksrpyBOEtUNQ00awJQN/2VByE0M++nUZTM
YCvt445zBuGCl6Z0dlUXzBrVcAMtO9IhukyMfI9Gx+9jkfq13ey33Xrd0c6QXARDaUzR1zK8uqir
3aCHR00rn/ra2G3D/MvqOeNwYQwnWS1UKnhCazQ7ycwPLcH53BwvCaTaHDPsjk3QH+o89kiP7tps
3slElCkU2coFOjlGGmfoYCvFTq4HtQNiWjf67ymQ957CxTo8XVPDrjCJ7XzbzolDqrtefvmj4URF
6vuFldp50UKeFiAvKOOvIayIQzroBXzQqiAciWjYt5fZB8G+QVPB+ZYAbp7N76rSXky5dNDy2ybQ
nW3LtufIkrnAFxohcggmkDTS388RrjogPJ3jSQAjMogLfMXcGUMZAUayZ1weQd9ZGah906bZCYSl
vCIwLnbQIR9wsoNHgGXXN8fED+PUH4fssaCie9R6wP1nmVl8qhf3fJr3bJOaosEtGtNpEsFKFk0Q
M3YR0lO9auuJnUfitEXtPShj6tjPos/tTGdDuHgxKmNRhQZgTC10CuXRFJUN/8s15ozAR4MaSlx2
j1kZTvNu+pZ5kTd9J44CKfPyxvb+dAlxYaHtIhBojIAr8gbirpV8KovEn6nlD5Yq2HYFc8Tneues
s0CrisGLIskHF6lrD+GxRbvo9lpd6d1chjqLz/bKxNLD3gKOUfv6SfNiH9t8ePV/pH3Xjt040+0T
CVCgAm+Vduzc7XQj2B5bOWc9/b/Yc77ZarZm80wb8IWBBrR2FauKRbJqVe93noUrmNIHi5UAUyQa
Fx/yXFukuYIa9fm2jp6q4XsRCjK967uw9Wo4KwvvzbFvZxSguaRJMLY43jcZni1S/dOCARSUDHsr
EdWciIyRr4AslMjUaop8z3hRd9E9BcFAtc9OySeM8fDFw+GFeEzNKxnHpYt6XYUao0N1ZlNyc0y1
QpULyk8yTGuzE+e6qQhCID8WEU1bUWGxuCRJpVNHwQ+1HA+tHJ1V2rjXoUTLx0UOOQ/okrAdRDf2
arkz0PA0ls6E5yddew4yweFJEHAVLorUUzuOagO0WSP2kP/SRF3fIgAubkhl16dNCgD0QOZ2aVmY
wmSJ5iIJQPgqSJkMqB4bYQ55Wj2oyFho2AkSTREEd1+71PJETYs5bo72phLNvZboakMQG1QuNiQp
CpipBSeS9B8ELAyJZZeBILSKxOASh07ShiCVsBxjP5zQFLiriCaoLHgNz/9+DLBU9htWztkE0Szn
GpxF3WG2JcrdWr8+IAK5ojYwQVZu8Y82WpbXlsmMawxAjM1m26kH8pSf6QPKuHwhHFPONcG43EGd
TLPDoAEkd0/0rrpvd7lDnby0o1viIyvylcMfhQKVCwVEs4omQ5m3a1id32pfpyWz0+S89KEn5yc8
hl2HE9kGFwuksA+iiIkXtdN3fZyfzUXUkLhp4lTTDRWNyph6yEWDTJkWK1fbwS3V46B8x7CL6b/X
O2BTv0Dwzze4RAnSZqkHNxy+J8WeZoI6wc34vPo+FwjMKqrgQs3gFlP3hEnj90FUZF7dgPkdY0is
3LylqSrA3Db0FSgXGgID8wA1AqGys3nHCKW7vXo34LTUgL1HlOpt764rNC5IFFpHIlV+RTN2qhcf
qxNaxDKbPTNER+kcf/6A4a3wuIARNNFQtB2sojEDex4+U5H+BGbHD0Qy+rYLmh4AsVTbQW3L9ReZ
fmSDWAnBBQcjIdpIUyhNU3/X9KYSbaQiGbhgACKtmdRBBbtOn3pyahqMYxbVwG5GgJUMXATIJj2r
SQg9Vbmv6McsFTytbjQLM+c0KMV0AfY/TohFzwcQjBSDK++s3fDc7sxb5bY79i6OLXb+hIrYHRVt
R9uKu2ByQvV5HhpVCsxJsedjFduzxyp8LDdW3MYL7lCqisJITRC7NzPGlaRcpAuDNJ/QzQmTa9EE
19wnS3VMK1dRBL5zXTrK36RgGknaKC2kK9rRrsMvU5U5VibQoQiEi3npaGl1kQMEUh1mNdrn4+RP
pej0/y+B539LRfnbkzkYVU1fgFO59WwHu8of9lkJJh2MAnBKv3pR/3ON4toecQv7NlUhuAmQZRil
Kw0n0vpl/K2l/n8PblgW8NkzNgaY/VuIWZqa1KAlIIzUjivf7DLBmXJzd1hDcBYekxxsp2x3yBtf
kfzqwF6GDVcOH8sz8XPfFNj2VphY43G23fRDPOoWRKJTZJ3loDW8zMyN39cVt+VBKxS+j8aSyrIr
F3hQqQ+2FPsjGNm1X5ZoAr1AGL5ICtxNSmcoUJ4ev5jFp0S0m275zloMbus2QcO8hGxfKJq9FDjS
fGOIYo1IBM6KtU4OtZKtR5RmRyWy/Cb/dH0tNq9K4B6WKasKQd0xBzGbVtAkRofA/VAcuufMxaxl
R35SHgYPzxVgyRR55mYsWCMyoVenCCuLZsUYgZid41vVU/bUaf34sDjod/TEhezb1nYRkC3jCi7Q
E2mqTcChwRe3PlRa9p3SuHEhfch5LkDsh6yA0J9vSLGO/FFdit422vlbaknO9eXatrkLBhdzxgV7
vCIBY7Be+uinQm8LS2QRLObzh6H1+nBBxzCkZehi5ArRYfGJV+8m014e/q6YG/Q/FIiLOLgyGOYs
AJjVpHbaf81RHVKL7gMFWuNrMqYF7H7TAhNYtMeiPWjBaAuH3PxLrP5nafiqjLxMyJJkzM60ikqO
1hPtoTMCk/ptkOl0pw/o2TGGNv4mVyM60uQh/CQvxXiv1GFxVmuSfiCBoCgOJahBVw0UP761xzkL
wzGu8IOk+b7Rd5FybJvddXPc9uUVBhcD09w089J4DeU2u2hN3OCgPMoH6649yHbskg9s62uZ+GgF
Bv18ZPY/Tae69Pv6Rv5QzFXAR4QLVoOgwP2t2uQm7qqexYukPQTdTZgLutmZi75zr8v3eWOkQyln
TTsgTGhfSJnYmnTMsw5zfP9qwty9vj6bhr/C4kwgWwzDUqMehg9Wy7i/SVnhY/j1OshmhS1doXBG
0IHkgsRo8sZQpOJA/WVPnvND6CRe4Yi6kjY3RMU0gAZGp3ck1UqLm4u8Q1pXJJ1a2hi0rH6zFv2/
V9aDJ2oFw4XyMS6KALwag1uDiEydc2ca532ei/ivtk3hIg37+2rHCJoxSiwFMLi9w7h3w8bodLsn
oxNrNhU9MotUx4V10GiGUdMBTCF4HCtS+Rf4aUQJK/O/98Z9kYhznnAol95MsD79MYvRNIbnXzd1
5jvrafJKN/ZFUw02DRwNHDqojwiYQrh4kErwpaDGuSKsO7voHB185bGIKkYEwiUscygF4RBBKLn7
0eaRv1jeVIvq4Lf3j5Uo7FesjAEVVFYwMNOuK/NW1b6TqnGohPOSFt02Yeb1ram5YEs75aVcOXpn
PMZYx+uuLJKUs3uZSEUzFlBnjllMOqg8hsKxehElhFBUzu5Jmy9BZbFV+yQ7ssdyTgsvnJYtHeW9
6HKX/eZ3JrnSK2f31UyauVcBRqUHDPhgwz3nyKXx7rrqNt1rBcNZfjcNSjmESNWVIPq9aKMbxLNg
8xNA8A3Gebj0VY5LSlcdXpbiNhWtvkBTfINxvixJpQeIEEbQ7ivVbc3G1qbJyZPH67rajHsqwexB
WUcXC58qYbBAoYdBgiVZEr+eqJdn016uQSzXq46ciUo3/sXeLnjcBmUaGCndKCmSzBuUICOjbQIn
P6M4cjfD3IT2ve1FFzguKOEtXemkGnBdNN7NWe+0XXOu+/9ORYJNaqVFLixlWat2HarYXKs7d6Dt
HSaPJA/XV2rb5C6icEHJGtQhSNoY+Zb1onUvxbi//n2RqriAkyuR3CQ6W5l5X4HNuT2OH7qmWamJ
Czay1SeNVEKEaH6Syk/Sf5+O8HYZuPhSlnmEEZv4fjegOCNuvcas7A4dQNc19S9GbFLMgtRAcSFz
AYZGSlmjqh3X0E+TH+4LH0W95+WoOB/eV2VTAxM1hjDJMqc0JUjTWRmQpFaFbI/VA63vuw9tqysM
TnFZ0pZmgtdKVylle0hae0bbvIjrePPNkq5QOLVpPeoHO2vEXpPvUsM3oue2/Vke5/pLD3KlLjlF
kSDB37TpCyJf5GJEbZ2aGuQK6tQm2b2CKXOkOFw3h03HvBy8eM4bzBqMSGPiICQXJ0360veCvWZT
iMv3+Ts6JZ/lJq/x/V55mLKHpvnRRH9dF2F7adR/LJpX1KLj4V0xYNENViJPCkdvozMyVLtSbEv+
rWL0V6dPj1Um2Ko3ZVvhcqeiNEoNMrO02ywqTBSovQw3HGOVCTxWBMPtOugx6OJoBgzYwqPitlg8
Ov6hJNxO85rRk5zFhBGWDXLRfSWaIcC88H36dFkkbpdJ0iLL0gFpqTIURHGqsS5fZJ20OKGEy3xa
9KEHQ3TTKc9J1/53eiLEVkwHohrmvhOqMxWvcuJGCuNezWGFs1V+onKEx7cP0EC8xeC2oL6OFDIt
wDAVs7X1KbkZx9kG2YpdYiTylEj7QlmcKYqeg4bsesQa57ofsAj0TsMrIblYO2C4qlkOuAKTj91B
2ce7ESQr6j4R2IoIhgu32FHGTK1xXU123aHdUW/00SKANsvr0mxavWahDIBiXJX2emO0WrIBFeJN
xJw6DO4jDLKLz1X4EcdaQXAmOYACTB5imKQOZmryNLQ/hlGQ92y+Z9IVBmd5ihZpSjQBo2l0O8Fg
thQlAL+s7HsE4tPQ0eOHNJXtvDvV0fe8o3bROIUsKOlhlvfeMC6q5Cyz1KesCjWcXDRQwGVEs9Uu
P8u099Um/Hl91URQnA0WMIypZlAWKPRqC+zihZPWD+KZh+85hZi3XWTirFCbJxXDfXBMIjKSipux
O1nzzUL+WpYf6fSllVJMr/x8XTb226+pkcsAlKybFIO9PRrq7KqhXyjgVeuftbA6RcLiXRbUr4Dx
BWsk1hermGE38zG619wFJVIKcrTQQVessOZUIBlP4FeHVa9EJcAMabTBYiJPx9F4oaiulrpcEKUE
FsLXsGVhRtMCccrV4sHXzJ8pGsuionPVyr2+XJsbzsVCVG5PS9oxN4mO5Qrp6KWYGCi/ZOACrjH+
ZDiGHymMWNkjX9LWtUoyGBLEmsqvefxSix5sttP2lThcIKm1QGsztkYNpjzZrD0rck1vVmzQNvjJ
URPRtrPgd80AuaChq6Nl6RnwTPMwGcf+Q9eImOBu6FRFdsZfEoSkaklgQGHpnPzqC8Ouo1l0EbG5
h6wwuMwpzTBUSk6AYYGX20Sft3IMqCCB3n66WIFwdtaTOMW4BnabYoJ9IDhWr6XN6hO7qsz21S7w
rtv19kvrCpDbthQtVzCDFVL1xwJNu6OL8mbU9qe79gttz6wES9wfs2kNBIT5CsUIBJlwsY/UqT5F
I4YdNMENRuPMgcBZN6PC5ft8c2PXyGgLG2ZMng9xe117Sfa7De6E0zs2A90KhsvYWzk2FCUEjK78
1tvP0fApVRWH1Dsz+359lQQK4/sbwd2Aq/8Jx8WpybxJir0xzQQ6E0FwhtfmUhfLEs7WtE1uzMBy
67oUlBVuQqxOOFzQ6cdQrvMGQSBL1CczVHaBKQpsmz66guDiDDjBFcxzBUQRn7ty36uxLX6K3jSv
FQizi1UyqWkj3tMnJJMJtWuviNxmsBnxw7QH28TsWZmT2TIay6qd6GFhU4OXpPzdAPcmMf9+zC8y
P+lum1EQfjbVt/o+p75FNrOyY8UCQerq+gMtnTB+vm7K2+frFQanPXkqm0ZmZ3j5WN+yiqs0tusD
G+SjPl6HEknDZXVNpFQLBrLBP5PSrjOyr6Jx1/e6fR1m0xxWAnHRTB2SuEXtEK7awsoxSwwHWRxr
8Zv5y3UcgTh8VCt6XU/bGieyoPsO/2yy1jYUQT4lwuBCGgoDdCkZoLIBOW8MPvtZn22rjNzromxv
cxed8QGtqvoJHN/AST8Ry2HE9hYoaofMVn4jq3Ji4VAnkWBceAMFKjIDjQHSz0n0VaZ3qogyTATB
nHcVFmaQwZOeGbaymMMuwwAhtVVA+txJ++va2zS41b7DAUWVFDY4Br6GarcHbZhRB2ddLSsb41gE
pZibeS9GiGmmZRK8iXDe2lmqRGICAuFOM2pHltLTMkfnkpaoWiGu2ctfDHPxr8u3nZ2uQDnHRYhQ
4lwFqPmEglaQUphefkZxCmjxYlcUU7dtUVco5t3j7ce02Lqu1g1z58BeRbDz/U3F1dqxF+B5uLNZ
cVF0FBULbGYNKzguxmakwwSOEnu5XtwljTcY3zrzOTQ8M+k/4swrJG7tzFY3FbQ9wyDrQ9XbvfYz
SwQXstvp4wqDW6rUbONgDGGLaeRod+RIvOCgUfiyCR6RwWO8vJ2obnfT/leYXMAdk9SatJjJJSXt
0UDFs1cPEjiUMaHAVTRLFOAFK8Zzo85t2JRNDjy93icj+p+1lwhHgFr/awlFdM3btn8Rjp+OqsMS
G2N+tUYcApzWztwcZOvmTnXBALATeNpmzFqhcWcapaGBHjFjNG4Unzg5ArHkDCbm/gY2xtM76V36
Wf3IS8QKkwvFSWKgaUaHhCAK6pFnWJ91EbUyi4DvjpsrCC5CtnKQWVmLFaOZX9LH1nq+rjeR2riQ
oXZqUIcJ1KZZqGAK7V59WsaX6xgi16JcoJg1vdW6ACCp/WoJTlbY4UO3Xx46FMFmXuwOpncdk3nO
Nb1xEYNWqpaHBSDlI1ji9uFOh9mJmbVF6uOCRkDVqEpYxA3BqpQtoAcBZeDYi7JZoS9xgQJF6lkR
s2OT9RJndnGo/BJ9wmHvsOw8FZb9XLe6dywTBLfwQcbgtBwbpG2oRf2zlvL+0/VFuh7+3rFLoG8u
sXKLaS/DPUT+QPPbbniJ6R/Z+DtqiahA34zOfIjNRi3OkuRp/5102jRxw4/EAgMy0K/AuSlZOl0a
UGeLXNayK/qkihpJNiL3GwDOT0epVNqso62bDNHs5MF0SjFUPRtQst6Fh7kVPa5tWMAbPM5lSz3V
0raHQHHcfGu6eW+aqX999UUQnIumRmZN4F/FPIfQ19pzLrp63PDNNyJwvlmo/dSpvdW64ah7oVW4
2GrvepD6XxdjK7q9weF8U56IhmJjqGoxD9WBoCIvd6LEabzp93hm3buYvSrCFMjGn6AWvSBR2kC2
5qfx0H7HKA6n+xzulIfyLD1oTufM+w+cQddi8jRYeQCmJS3DchWV5sx0sqXqZxOKatcERsEfp8I4
S8dFhmCJdtbyUzJ611dL9H1uy64NvbOSAN+fwp2p3WiiNFK0MAx/lYKXMfiqohHfH4vTUmFeyUsl
qunZejt7sxLsN6wwYvS7NwrTUUbtzg33yHWcEIPMs8aenOrT34NEPkKwB1TTQJRTNUwr5dy1TXKa
0Snp3PbIZiMoGFcw37M3zhx8pKJ0bnuZLmCc75bEyjFuD0QzVnhQx5OeP143g42d540wnM9GY1WR
JsT3U/0UYmhtBvoSVDkrqSjDFwjC1xRW7ATd6lkHCnaY9F1RCu5Tt4rD15Lw7wXdnORg8QKAUrus
fy0BVSylyAt0h5w+0L/2BoxLso2ZWL0cxB1q9/c5fUzJ3fVl2faef5bd4rwTY0LjYoghzKD+SmSf
DTAPzA8GzwsK56NW2VdSOQGFTJ4cObNnoKtVcpLGllK7LtGtrb0+J4rGcYuk4/y2bHVFmWt4UGHt
MHpjSD53oeBiejtNuIjGbdtaMuvgYccCUXqsDZ+Qe0Uu7TC9C7Rvf7ZUXDiwKq03wwHC9MYpyL4H
xIk+0PD1xtq4IFDM1tD0PZy0nVwMY2oNgQgbZ4Q33+eCQKGqOWiY8H3tDn0Cdl1/G/pdPd2S9ksx
fh1FWxv7udyRZA3HH75R3RIkYQSzQ029SzGmr4oeA8mw5WxwzLp3qJB7TxB83p3ArdKIMhWI1svk
L67pK3vJ0T0D3XM2az6kLt1ft4qtg8obIbkIIY0haMBlmEUVeqCoAwkCaxhH03N0u/x/FN1sXXm9
weMiRmZoQVuPwIvObKyoss8hIFKxv6/YfBGd0aYLs74Y0IcZjIjj7dZrWZPULTnGzarKg9qUtv69
Nx4EKmQ/+Z2drDA4H1amOtB0ExioA8DQs3xnRuhLtYmtOGxU6ljsFwG7wKadYMI1RZO1jEYVTom6
XChdOSNqSPROIV8G0YyAba1dvs8F3EGp8CwbY5FSed6pYMRIR91NOsHmsRn7NFTSWQbB3Ax+J4yS
Vs+DZG7dMm/Qwv1UzLdzjP4y0LSLioW3FXaB4qw80K2uzsyxdQN9Plna4mvNYl83A5E03JrUkyQ1
ozkBgibOEPuatlOX2zG8paNgz3idqfne4C7ScMtjyulkBiC0wmje+Tj/bmunyDEbMcHTOXky7hpM
134svGRxWK4nuSLr27aOCzznUySqcjNusW4LOcfJjznahcNf15UpWi/OpcywCks6QMKs243VacKs
6OsAm/nkyva43VCLayo3KmTIptMYl84QYaJP6OWN4V8H2np0NK0VErcpZqCWN4MZojDaimw8qv2j
qWB4nCo7QXtDp7PW/CgHQaXcdlhfoXJbZWdW/VLHzBpvukMV2ZFPDsMxM+wS9PnL/fJ0XUqBOvmt
sopoMjUB/CvEe5A24WaStMegyHbTnAuehQTWx++R3USNvtKZPoNj1Dlq+TyJhkeIpOGiRVSnkbGw
JavC71G9jxrNXqgjPNNspjOXNaJcxIhrvemSADY4DU8o/TOk/KhXuzQ9q1rjtQu1MQpSYPYi5XGR
Q8pJnMRMeZhildllbToFrb/MYXa4bg8C/6VciFCTAncsLBgS4xRWD8K0WaQ6toKrE3VEpQ4nQqgu
OTSHAi/52q4+NJhoel0MEQwXJQwamm0XA0Yx9nG2q8rQqccHy3gZ0fwRgDOz+9DG/k9opVywaEdj
1swRgPWgn1SV3OiB6AFcZAJM5pXqqJpITZ1haRo9uFfpgCol46YsZOe66q5bAEqt3sJYeT2paJrA
Cs3WeYmoI+Z+YMr4920QJV1vIYwsqSXKVscAV32hOlUx2QupnKRyyHJjzanAeUR4XFgoGj2ligTN
gSXIbZsf04KH1MbtJZdimkeRfPqABomlagaSV4wX5HyotLJwiA2IV9LzMN0ZaS2QZzNjWQHwTiRb
KKi2II/eHCcS2dP4e0D//dg+L6IJHdv7kc4GUusaCuF1LtapeDOd9VqBYXsoBfYiZ7EjV7lVjhoy
ZBFjwaaJr8C4KNeNcxXIodq6keTL40vR/DCIwLy3L5FXGNzqgIhzJBbu+F31BiU+f1/k5I4JVup9
dGv4lROKWRk39yXd0gn6D3FlYHGuiy7KnDYEMx8GP8cxFH2bwaGzrchOUaKg4BI5ech2+kHUdLKp
TkOhlkzAM2DoXBSs5gSk8BXUGeinZnHj5hCLJpZvmqKhoxiUaLom8/SWVZN3YZH0CEoJOCDT3JuI
fBjH2JbKr5gSIjD8bWs0UPerEpkqGNn4NnI08pDOVgjLZ9a4uHhp2INOE5VzjAi5FuRi2+q7gHHW
iLb1MaY9ciOtiHeNEuzUPrkhyiywyE3jMHVThQZRhcwTTlaoDexVs21xW9HaWvGQYjpATh2MxBRo
b1OeCxBPOzmCO2hK4wFpCwq1lAIDqiXfLHIByraDrWC46J70ejjoIHh2h5/ST1aJ0+21m/GndMMK
g6ud8jUXrJNAgZr61igUaabzAnJGvAQ0KKgzT3CJZ6XP7IEIdvnNjcSkiiHjockgPDdg2Cu5sagw
P6t/0buTpLfou/RzTbWjdrYzUTr7L6q84HFZRWPI4bJQWGDrsbvT2JNLX/2a2QgaKJJRhoNo2o5I
QC5QkaozpYhg68q00cHDTdwlTlV7mHyPMcYHtQ8ExrKZbPyjUHBfvF06KcPgnayAQqVur6RHaRKc
uEXf52yxH8rQIi2+jzERXqA1+zIrBO67/Ui0koEzvyQKB1BNACM5T19S3Pc5mSt50efhiJ7mzIbN
g7tRRB+0fR23QuUiobLU0ShXQDUVsJMUvo7GT8k2QETIeCprvPJ/Vb5ez2u248f/rFGXuXiIIUmT
rNYsbZPCXUL/Ggplr4ciomyhPtnPWOW5hTRpkzRBshYxXvMjqDOSHMmr9uAxBrGxV+2M0A6oe126
zZ1spVAuqSpHTJpKLUinotk5sY5TGtkkesyNnVw9XYcSKZLbl3GlNWJsFySsZ9Ory+WQJrVT9h8o
bEcF5mW9uOgR6KHRBsz42+KUzrvMONWirgmhGXIBI8+rJGxZKqo+oLjk9VZYxX0Fu8FKPCrckrcT
gItMr5c2K+MwwrDRQpbKj0d25R0f2WxBy9ZeOZqEZZ7Mdd8dVFZoXPho5RwM5+wyxqzdYMfIu3vJ
Jk/9WXVTXzqIGlsF0epV+JVweosrY5NZfrN8bou7fBBUXm5ulKAgBzmizJgwOM+aU6NXEIOR0DTH
4cs4gTsGoy4FIXfTj1YgnB9hDNXUZRlAFuuG5G4Lcib0IJ9qQTDa3htXOJwTjbqJiXANcMzIDli5
mwaKv3IX7xLTnn7D/EDaJrpW2HTcFSbnUVEcFlOQ4uwwItZ21p5MqaOLHpO2QZBiqCruH1Wex9LM
5KaaC2z6ROru2kDaZ5J8H2aKYOtlnvnOtsFb8z8YLpqPU1K2aHTAjZLyO1FsJd+rubeQBJOizoqu
7YQsCSK5OOtLNMuoZwmAcfNDjzyw3trTB8rcTcwQ+0cozvjSVkpmWkJ3+fhd0/Yt+RnED313uB6/
N/10hcKZXmIO/+8mZilu4vBkFPvr39/204sUnJmF8TKkaHVDFhZlR2p+K5enBtPK81J0kSAShIve
GJFDUnAr4kq2O5LqW249/JEgPENgF/xvyfv5rlNrx8hhbvlTEzxexxHIwdMwocrIoImCwJlSNzJO
QtJxgenyY0PzPjeNETOx3aSMP5M0/zbLSeOoiqiSW7Dw/OTQLLGKvB6xHmnfO0b4l4JqzSRq7KoW
MUmJJOK8v7GCfljYykfFeAjL+dOE8ZG2RUTZsSDK8M+4haRZYK3ByjCuBhDkgquB+LKQEmI7D7Ew
hxDRGSyh/JViVvVdkS/AMb6Ft4xTKN9lP4o9uZN2uY9pO6IKk+1EZAXIZf29LElVR1m6WDnBTt+D
iM1JfoOJC+yACG7udQPf3lQv4nHZPm1yUx+WBTu3tewNSbWlofFNw47mCTN3/Otg2950AeNsI7OK
3sSYNthG90WTzpmIIHDb9i7f5zYCEqRqbdSwvTlWbSRzdpYFdpqKNrhtZ7rAsL+vsimpnGua6Vih
ovmS1idivFTZ01IIQo9IGG4viORAWcYCypKGXdH+zjJPon9dXw8RBLcdzIkyGiFbj07N0U9y1DC4
YVR+XAfZLm9bGTS3F4RyFsshu7WONIfdioae5PQgsT6UqDrUBTvopkhUpTJRkY6iwOPt2pRplEVx
Y8Bddb/pf+FFpmoFRQqbVnyB4HmfNCtPtbYDRJkecwwVbf9MBJ6UeJrJMps1vp/EL4qK2e2aYVfj
YAuWhcURPk2jGMRJcDOooHKEO4JIshpYkWZBU68zcVkxaHdUjrPLCgREYWZrWdZg7MesXKZNDKMt
UhRYB7psF/mvIDlbsnddoi23xJmUgtqGqLgSZ79hhWFIfRKVyWsR985AeYBeGr7cfzElUV/qlgGs
gTj/T9QyV3qD4rpTRrdN3NlVLOhKEonC+b7UULCpVhClLnYkf0zBriOrTk0q/7rKNiUBWR5VZdBV
4N77rcqWJB50ucOxI9K9rL1NBoEcm8u++j7DXy2JJkdgJShxlAp0EP4FO2tMnVjk8ptbNCT4Rwpu
4dM4IF0xAYXsrGPmh99Mr5MdNjgD02h3beIIZ65trs8KkbOAzOhQ21AwvWm4DwtPAZlcq/Z6KriA
ZtHqnY+ucDg7mM0qbnBIY6/Nlqequ9po7KSv3KW1W9D49urvVP/QkoGNxaRU1lW+BEuWqBIXVMOj
AfhtQwLaJuVQC/vuN4OPekHh4kGS6W2aNwQx7hDdVxiTRtzZVxwdRbuFI0qptlfrAsZZedzMSq12
AEsxfiRTf8jNnZYcJCJ6RGLb5fvVuuBw1l61qLGJC6guAYc4sSw7iM7DULnV8JySR7N8ue68m5ki
GGZAXE/xSIZXg7feJVULiv4iZh1PM+YIF356M4Q2EkeMPYld6fk63Has+AeN71dJglJNrQrJAgo4
ghZRPJjsP0PgdqRh6gtLjyEPle/b5T5Uvevf34xGGh6QQNipWyb/4jx0KCGbK+x4QfujnkMnjs4k
+kByQFcYnA0sZMQbVYW9AS97YXD3ETImUP1dZOBiXRJQXBEU+D7m0DhRlxzVWtQIJ1ITF9xSY+iR
fQDC0jSHWNOu1w9EkQVXhiIULrRh8EzYmjoWY7IO0/wYRjs9FkTPTQhd0RQdgwpU5INv/WNEipgE
eJsEJYpjqvt+cDRpd92kNkPLCoLTlZKCFZG0gKDjiY6qPWu/g+y5JAKYzacLusLhtNVIUhdmE0VN
NvHCR8n+gacLf/4anjtvcaJ9/Zz7oivJ7W11hcmdDnIJI+0D1UBJ8cm8C3b9zkhs/bHY976063YU
E7f215W5jWhgFIeGUTumxj9Yh6EcjM0SoCHq9/A6yWnaD6Zd/8Q4XxztoxdRVcjm6l3w+Hfr2TQ6
Q9KAB9r83Rg64JfATRLo8aWPWOIKiItsU4wx4oEMILM5Vp03a4/mL4HuNsPzCoLbUVuSJQGpJBh7
acsgMXHtFt3zxM5xEn6lqhC96G6WsdIVIretdrSZBirDJlEKV3WHWP88BCcz97pmh6YFuzDuiajb
eNOjV5BcdK2x/xhSCj0O7ZcwSex8ekrlRLANbe+rKxQubpTTEOZ0Yqv19wvosDepMziDxyqTyOMk
ePvfdu4VHhdECi2kYUyBJ+2bc3vLuP4HjGZ3Km/wAjtnVAs3SyWQctNeTIVqcDd0O/OPAVMZBaGp
Y/VQVpMsh3Hwrxski0jvkiFKiYJ/BDsWF7HSyurnDg7mSvGLqj7TpLYnswKHsKunP65DbYqyguIC
lTpGtAhGQE3KfYxQGAtE2TaIFQCXaEWKqgfGBAC9do1j7qGs3kE7R/+T7oad5Goig2C+ekV3fMeh
JaOUPld1tBntjIdwr+0tV/qkHFG7j34fYdQVoXHBqZiUlk4Y54NcHLQbaPYpfsx3s8+ew837+fH6
Wol0abFfszoSRjigT2MEXVov4S1eCZ+qz8pD78puewduP0eAJjANvhsRU9mNuq+ANjqjx2jRtBZj
i1t/Ad2o9osxO8l/KiAXo9AG1ilJg8Ub/H9edsf78qB5xY1W2aLosbmHXWyTrwldosaI0gRwsQUu
UJR2GdbdRCs7FtGpb8beFRAXpayGgudpgJmkeAGz/GH4vpSCQn6hcXBBw4oVo5YlCEMeFt/0GRGX
9AuPoq4C7qNOGOiZZV/zMy5wmLM6mEMO62g9zW/t8QVtH9UJKdWnbrcofxhF+FrNVguyrvvbFoNd
5OinASWGGaOb88PI1l2B6QvWi2/AkLT/Ba35AZQGTuFbn9CK62LqeWbPbucstR26ouY6QdTnWzHS
sZutzCAdu7jK8oOMYvx6p5r7phE0foqk48KIKjVLWLLtpcHt6FDjWkS6D8svAh0KwgdfFQpqUHUZ
Q9j86KTfq2fDWfbVqfxp2IHd3xVO9iK6J93wZlC14PYSPb7gIeHvMNuybet5RMVrqzwo0e1M3Hii
dtAJDl9bmfYbHM6Zw0YG/ZwZAcdTfMXFaQK1DufGs74wGuZ+3wuLN9mCcL72BpFz7SmbadtLQET5
HwpsMxTYVvvJUVFgGwqHx2+9OQDNwIQyDYP9lFf5V7tMTpYoNSn0qGLWMrtfihO0lLLuy3FPNZGr
bct2QeNDfkT/j7TrapIUZ7a/iAjh4RUoKNPezPTMCzFmByO8h19/j3q+u0Wr2dJuz1M/dASnUkql
UmlO9qiHAlrvghUVxcPo4N8Ve3S/I/4ouq83NP+NaOz/K9Fko6M2TQEGlmHwtFWO2phuST7QF/QG
htOQpkzNvNMZjN0hyL2P4ueueLx8vra1/bxunE4YTWvGVkp7T7KeafzXjPRj0TauGosqX0RAvKG3
IzoqHYRZJr8hnlHnbi87RBN1fG7YizeLxjmKitK2nRpDoLBMr3R5/hEOlSA+KxCFZ0+fSmKOFrMQ
y3Q3NoUzGfeF/kRDuru8NwI144nTl6of9TYBTib/ytG9oGAO8Syo6BJhcEYcc3vNCDEanFId0yq/
t9qhsh8ui7H1Sl1vCc+VbmAkYQUGc+gY9SmsnJRelcXVrPyV01ules6i+2roBQZBJBdnD8qlHTIS
QQ0Ite+jGne83t/baSnwbgXaxse3kjmPpRQ9Ep6+6J5GLTSkCcn62SP+vdn++4gqnBmgWTXXGROF
XRTs/otYjFkDwUaxS3zkvkT0A+woXgLkbEIpmZVu5BkAs8exTTyrvYVHm+HdWCa7fP5+WT1ES8gZ
BpsqnTnbEG/WQJtsXRuTIPKz4RC9UT/OIuSYxWnXLQBMeXKs8FdCkRbob9D1e1kQgcrxoazIJPFi
UuBE8nFa/Ch6QBPaZQjRpapyD0UpLTMlYrqQVDZyQ+DYbGf0mXdurqGKlehugaYq1QgxGtF4tOZ8
fxlfsJR8N8ZktBXm1UPdKbVdTXoI45sIk5Bkw+mtL38GxU7F6o4tslAudXCgetNYu6Pi26HmlPYt
ZlWT9P4ylMCeq5ytqGMzkipmA231h6R8mkINk+wRJ0GB/2WgbQ2xTQRWkStC1v+tTBVJayOeEWWa
zINp+W2zt4fdn0Fw9rykCdjgBsQgh/zLMj1q5C9FElx/W09EHKizGNzW5IuNR6IBMcZj8qDtJoxG
7ysnzRw7KP1xj0lLl2Xa1nokETD3XYZn/i7LhjHfXd4mMOZwJU2M7s1OZsC8ZLBBCbA2t+gMxafY
5NRIU3sBlNaXO0xi67QRZIGCR/amyVuBcHrQdUU1z2oE3U6fY3QIiArzRAv2jv+NpCnSoJBCYVnJ
NsiD0B9mh03hExeWbFVrg3Xy7+3hk3pl1yj5mAENM/96twaPHmuSyU5gyMFDN7ljHv8H6C7eYHJn
NpXVXjEozmzbdHDAglTXXUmUvdo0DCvBmLKsbBDoPHpUZ+LBtOS3StE6mvyzDr/VenBZvzet6gqG
v+ANu1jijsHYGWbivGT5r7RR3KhzS13kHov0m/2WlUiYiZbR2QZWpWKU4fIyYfkGUWfW9tt2JRF3
p7dRkVu0BgrI9WMFjbiVD66LO0yRv1eP0zfx2LCtAP4bfeAu+XnsSgUhfNxMeSBl7uIZGL9A7pSn
6WjJiF41COJLf2otDK7FLepAWJvnkDOP0Jdl3vW4CWNV4L8ItszgrEWTV1KoMes3Ycsi5UBRxx+r
AqPO1uedz3feMYO7N+iUpnrTwiQRVCeDiqeO70ayH5sTQY+CRhylEJVqiMTibpEuUeoEtRNwl/TQ
7RRPGikoyUVvaIGpNTg7kbeLnplsh5L5a97eghr88tndlgJjhkCYpKGKjztPcd3VelHBV560xFEM
18BTvU7/e0UDlPsMwh2nPm7pYnYodKzCb338HBkCA/QPFvwMwJ2eae7aRtYgRfdiBNEeAzhc9Nqg
4hnDn3b2QUREv21X/4bjH9AZ3MiiJ5CnHp5ReBAOGCRwtER1IP9ghc4w3MFJ6DhP1gAYO3YY2aa5
T1D3arqm/hp9Fc9531Q2hRBVVzAxGpwAb41rE8ZxWJYFnjILxTCOFIOcW9HQnG2pViDcbYH5umls
TwCR9iUYS19HdVX7Ltx1O3a/z/vuY+7ECpJTctBglLkWlb0XH6yANWIZV/khQlte5Alj5pu6scLi
dF2lMUbI2xCvPfaNY/+IkTGKPZ09eMH1V792wLKmW2GeitmbdxZwBcydgaJP81BTAGw8t7vsrg/s
B3JX/sDIUhQ+tN/lwwcMxxmOzw1EslyDlxFrisywoyyNb/S121qdwD4JVJLPBkhapc/WDKl67dhV
N6QWmQ52iC4sm81dHIrUlmOfQo56x/Ky4aH160PqVG7hfsg3Xy0Zd2PMaqvKWgyoqEyctiOOSm6N
9gOZX5Cb/32Ibe7GSIg2VZQd4uxg/QLnxV7/aqAHdT6wntc/1QLOYlRFSLOuAZgeV+5kH8oO7SzV
l8uqtv1gW4nEmQwLjfFkoVi47Iqll1HS4wzH8oCJVDhIwhPMdvySRnDWol0mGqUl0NLEMQL2/Ag9
CxOT8fzIMTxOpBUiDecMhmyU5kjZuVUq0OTQ0rFFUxC2A5ir9eNMQ5ljrElaA4IcFRcsOUgaslkw
yUcIm1e6Z/CUCVEBYmA1xI21hM9U/dkqz5c14bJxfddJhUnSXVY22Jpc8yf1U1H8NLSHRjQRVhbB
8DZhkA2Z/L6iuhc2q0LCDJ2hdY0r41F5YZnPxLd/2oJXteBmRIvl2+s3nQsrTHJIF18ln9ibIzzI
CzT999iZzE0+X15Ndjj/WdHR8vAWTzdMaV4S4JWN6Qw2dbpK9RshUfn2xYThWLKiynArOLHUcezt
yUTMb5AdlEMVB9OPjspddzRNNz/8mzEw24KdETnBkjorqTyziGl+S8ZdLn8ay/3ltdtWkTMEZ/jC
QZUw3hwQ1XxXaYajy2hO1sCBPO8uA4lk4WyfCjYtWrLEIFiJk2ivy0ExCe5AZmHe68FZlncGr5ZA
hQ1ZRnqKpZ+IuhbtjVqgJcEdRIPON62dCvp7pgroiORMUWY1pRoriL0VKgKUj0r/1+Xl2r4rzgC8
X1KNrVHrrCBTue7Ai6DvabDc4HkD0tJ4J3K6BNLw3omG0Kukp4hWdiPGivfJCVki97JAm/u/koez
RZQYdbwMkMegj/J01df3pagsZ9vwrDC4EypJ42ArmoVCu9ixH5tDj4AbOfQ/MC3HZx12Il7/f9gk
VPTZ6NZXCU/+tfR0DIcZ69buRnAH1YGKXis8AMYDa79Vny4v4fYundG4GxaMd1MSgbDAS9EuWsDW
TZOwFW57m84YnF4bixotdQkM6WTcm446OHS3OPaN3TqDyyiRZDQL/PFC8gGcMqu1xS4ASwJmV5d9
+BQF9KoFCci8F4Y8tqNU4Nj8377xoRxzKWJrUAC33A7+CK4nD/YcjSqoILjWEdGu/e5rEYhqrAVr
y8d2Cj3E6LcIMZAK09GKnTLfGVRwyjbN+Uow7gTEc5TPOkH4KBtVRCmecmN2mvFbKYqEiERhqroK
X0qYfCtTZjCYv2xbX6j8SS++X1Z34S6xH7ECScsxSesEwoz3zAT2ASsGdpoIc0EUH2X3nugyFCJy
lxQtk0bWF4jV7sLAPCHLem3vwFONuSCl3wT2QT9MgpiSaCW5SwssTPNECCCj6HrSvtbSUflYAGal
FZzhGCurTGRwvSNuECJuMO1TBJsbtAVidjVrC0SlpCi+LbBVfPOxVaANsTUBiWHMjtLWjvQxf+ws
Fd98rMwKgs3MHKqPGCfN+AhooFNHDejgsIrd0BVNyNt0MFaIXCBLt3LwdzLERLMc2Tom6mcz+Tx3
OysMuo95GH/bKJO7MKUh7NNlhvaHXX1r5OQUoyTz8gnb1j1TkXUZ09k1vmqiURtp1hLcl3ZzNOsd
KPPrD16RZwzuSPUmwkiFhOrELvIKzJOST5I7frFip72agnn/oZIw9QzHHSdtqKtMiyFSQR/aPHIH
GpSot7+8btsPK41gICK4e210ob21TAlZprRX0TEwv1qmAg+B6Fm/aVMncxhRVuMWtaPefaBRDDSj
Z1jO6lZKNo+9AeFAEohWk8XJW9XtlefL0m0e3RUKZ3arOFZSJHGAQg+KsZdE/EGbWrf6PqcRRTcT
OSrw/Ql1IH31IFmVG8f7y0KIQDg9yIxywGQ7gOT1DR32EjlYogiwCIKzqqWWV1EzMwikjm2vsR5b
U1DKsu3RrtaKc8eaMDRQGwuM+MBe7+oerNR3fe9gHBs4UHB8ev/yum2nIEz0CTLuMh2zQd6qNhly
pZdGmTUldD8q+GKyE+1s13zWZNRnZ7vI10QVuMySvXu3rSA5hdC6FtndBZBZ5jITwYY+5SNkZGOf
qG/tLou4qd+mTjBUDOS2mskd3nnSwbJbqbB6yq8Wcol8sE29WH2fO6WRbtAuQTUVXjrHpTnFmAma
CkTYfnhYaN4FfRkaBAmnF2qqok0lI3CLJmR10QiJhMr8c0JjFotDiEqxRXCvgbmVJ5aAPBeBCOxQ
4zVXi9cGc+oh3e9qaK9ONUdEY7C5gmfpXssqVnC6UuASjiFdj6S1Cl5KFH9MYSSy4pt6t4Jh/38D
YzYNJZCKeXsypLIOy83kSkETRJ4igttUuxUap3ZjZYSkaIEWtb4Nst72I+lpVMrr0GjNsPl6+SFU
4y5SezSlJAfrmxLfVB+q5VwhcOc0r/OEznRAM6B1G8tOon+XRVNvNncetCWKAZIpFUzNb7dknPKa
mlaLd4X5bKXfJ7rPREUR7Fe+szYrCG7X47ST+9gAREYM1Fh/ztrIidA8OX66bGa2REGVlGZbYIIk
7ya0t5PSdR1Z4COEKJGqXDnR3F7Uj8euMV6YNQh3B5nJMqHsHydlJPfDaDtRcUXg/pZ2kGuHy/Js
6e8aijM5YPwbs1CHPI18VeXX+Uecm9X3+WT0lCdanFkzvj/f1eB8xrZkH6myXmNw6jXVBlFiijNI
UttVatRvlJkLYmuBZRFsvcKp2FQvSjGHbOu7b7l8bYSquBpls7ZsLQtnT4wctOmzia2399kh2tMj
un/LFzaCugoiIpBo0xGBM4D7EvF8y+RT6slSmmRpJrwQdhXcgsqPdsZhwoBWNgctdO8/omtnNM7S
JEbZz5h3jaddddvIxy4W+FVbNkAmaMVFyA4TwvhQ/tzOoUIMSJMqvxrJXTpQAOqDs9CPacIZiPMF
SF3GBsJ27Bl8IJpja6fkA1QeliwrFp4FuqyDmO+tyYxbo0PnMdyZKvMLda9DERSBM729+ysMTqGt
UooXyho5yXHcqV4NBliEYQw2WxJ94OVJ1Bq7uT8rPE63y6WYslBB71ys/5DqHSmuNNRcTUKalc2D
usLhtkcq7SKOWdejqVxl5RFJidzyP6DKr43lKEZBJxtnNkmUdmUl4c1GyXUePsgiVd4WgTWuv36f
zxPkhlLVS4HvG/mvLH+KM+p1w9NlGf5h/88gnI6Rflas0UbzX4yZ0PJTjUqQZp+Ac9jVXlAxdshE
qV6RVLzC2aAtHDQAtvQYj8dxfNRsgY3Z1rGzTJyOqWZhTpUJCLk/YtaUO8zf1PEalXaX104kCadi
ZBppBvuA1+50o9NbqiaOWT1fxhDuD/sRK09WqoeSzRCEG3A/vtIfRbtmvwRglNmxHK/wPcD2+53b
cVZqm63tCm9QhzgqUQqHDkY2sKZ1lpN1NfssFS9yazdjsvIKi3vJK6TQzYQAKz1oDea6FH7pmjfG
k3JbH4Yg8dpTcS2iydp88KxBOb+K1FFWVSMWlD0N0MToV98NDxx0B8Of95WoBHPz0b2G44yEgbH0
jVxBxvgqSxy1/N98A5an13XnlWPGUx4ESnP5ANh8kYOaxKaWMMuEarJj4UsP2l2ru9ljdzKeDEd2
G6dxR9AEJIL3PtP4f1Yem6eRrc221MsJuHrzMtgnDGW5LNjlE2cTznYQa9JaZcZiEgwZwOAId6gj
f/jY8/G8aTZf5hDZfVQ1rzgBObL6P+2OZWgZNUUkJMIQLRpnRqqlUWjMLLAWH8M+yD6SO18Lw1kQ
M4ussbOwKdGYO+D+0bJdaViOhdkky9C7Uim4FgUmC4SYb02IXE6kMBNEtqZb81E7ojAdUZ/pQb9n
E2zEJkuk7JwV0UBTW5MM8hUFemM66o2t5iJ/+w2q4lzWP9FWcbYja8dkUSmgRvW+kV7yJf1DAM5a
ZOMsg90CuiDNj6Z0NYlcCoEAfLSHmBjZGykQAMXmfilrJ0OZBTVCIgjOodCmFPU1IUSwTWRsGpgb
YfZQBMGZgQLUtxhQCClQvsoeSH0g7ebUCf3ksCDtFd02gWi2xD9cG7ZhojfKBssar2VdNkVyA791
kl+nnk17FASgJ+s3bwfZh6L3xbaQZ0BO13pqlg3imYhBpxhkOjrlICrc37amZwRO2cAirBZNC5EM
+T7u7sAWqYsmowsg+OR/1gzVJFkQIm3uVTlzNXsv2b8uH0oRBqdw0mCZk61DDDt+yJbv6HXORY8W
EQSncBh/SExaA4IqX1RrQCvovjA//ZkYnNNq1mqVmjEw0sXPxh9G6EjF82WIbUv594bznRoGzcK6
WQCxjLIjqbljFr/QIG7HogJf0Xqx/6+cSHmOl1mRsO2Yb41Godid0EUdtD6mO73A0XOq6zkVchJt
gqJ+T9YQJgUrBgeKpkzULliQzsr+msuHQn/RNNFrmXUbvXNwVhhshVeCpaFSkpqx22ioumUs+dFB
CkCI6Ih8483TvwLizM0iU4wmYsI07dFUnhMR76FosTjrsqQ6stBg2fAwMTSK91W4C23/srZtplJZ
QeX/bwhnXzARKiYzIxSrvNmVMYlK36decp24YGBx5is0raE2ehHonkAwvkW80JPIHnXEM+zlBo0i
DrLEwm7m7cvgLBnfI94oVpiZKgPZ67eoyT+GXvzZvtaPrOZCWLrCrMsFpeNbwmMydumkQRcYO4Hm
Zj7CgabLOodw7ezyz5e3TbSAnB2qKqnRCka1pRs/JYx7G41fqj0J/ByZ6dclmZj+rw6SLoEVaKiA
Ej4bgeZqO7yMGKOM5dU/CF6b3U49Ek87Rb6xuyyf4GSpTP4V8ixVZpgMLDDUj041PNtLcBlAtICc
jWjKMtUXxg4lg+0Vj6B4N/RfLkOIZOCsQ5JleVcQrF6q/RXWozNaT38GwJkHS8oXavYAWGY/H+7b
XvBQFK0RZxosifRq22MTQgsZ/K715z69MxbRtFoBzLsBOo1E6TJBjBEJgd7aTVGDBIpgrUTW4N2M
ARrGnZoBpfHZGK3Cs1IvBympjQYGEGEIXVHB7r8bpyPng5Iwh4d8LX/97hYLf4aJ16A7LXKzr/ZB
FhjV7Sfd2eDxk3Xa1EzAWwsR+yM56n4bGF+Mn/Y3+3rasdbzPhbcHaKNY0uwOqRGNS9lpEE/CuN7
V3+J51tTLgQ2SLSM7DesMLR8gn/dsXM6IhTTO4UmsKTbeZzVqnGWIF66JSxBo48CkqA6sEYncpA1
/zcbmCR4d7Ejc8GiapxNGCoyVaDUxm1bDW6ZqYEKVg8lNjGgTPcSiZ7KOjxVSSWAFe0UZynUnmh2
PWMVURKRT5VjDG6mPF62RiIMzlqMtI11KcE60uqvCO1bveZWotCVSMV5WgqMVpuHlOLd2vgJRiDJ
ewlsuHKwuCp6qj7W175yjnTu1VIgE95FMtuu5CuNnGbCY1lURylYN56jgkqkISlz8qzkkDc3SXjU
lo/EwM8qzqfbZJAxR1MDiKq9boYEJIXfpFFwoYoMrM5Zg6qxhqxiTLH/z6pXupYX7hkXyr9g1RO4
WzpnFyKwz8c1425ND/SBsSpQJBBcFjYFtcehUQVmiBmBC+dW54yEYuVg6S8hXJekbkhu1dry8u6l
+dD7crVTnH2YjT6zNCZWBj5f8MRnvimiZxJ5/DpnDNpiaaSEAgPeFUYnOIxzkWWT9Z2G5YsXR0Hg
GT6/wB0S6TlnHzDiTW1GZmfz5Xo2XJJcdZF72QQJ/FU+kKHpKFIamUNk2XcjoqZNf6e3e70Bua72
lyFiwhcIxDcxTElfky4HWogJP9SIvbT/3o+LQCaB5vFNC2FNaBazp1IGuovEtp1GRZIgO6UxFej4
dqbnrHwG96hYMqWf01flkz3GeZuCo3VGy6I7+4qnBqwGX0zTKrjg+XBHVJiZLDPbNGR6gCbqoJlE
xROijeJshTGC5J/+fqbvqfVJzT1VdPltS4EKAKKxZjS+ILmn+mApDQt2tldkflFFIeF/sK5nAM66
prFCS3MBAGKbaCSlOztybHQQsEaM8EFUALgpjqpiKgXq6XWTn35QVR1tExubMivBlO570WuZmbF3
5vT8ff79j7WqlbHE90PlSe33Mz2mhY+ZeQh0CDyf7dTeCoq7wilyXaqVYuGk0+SnX8Acg1JN+asc
oIsZA46tyPlII7a8QmRX18plnXtwgs0s/xBlezwtiehZtv0sXwHw53SqsnawYBKUa/3WQuVkcVu6
3b4hTjA42bcQBryKYMF/im7BzYO0AuaUMAO7dxSz4v4+Mxwq7aWGOuXH0isrFO64DiRXimiEj0fM
yiHLS2L8dfma2HTCVwDcZZ5jPJvdT9A+O1P8payCLkTLQA13smm8VkM4NKdOu4S7y7CCQ6Vyd/ui
tRiSk0OuIb3KptSRycufAXAXOw6ULhcd5LLmw6jdlKKgjGj7uRu8naK4MJmpJvI9YsV59E3YQiqA
4GMB4xKaNJsBMdLHnnpp9SOvPlJ7dt59PhCAsI+ll2wUj6JhbFkhOaPx3WzBXjvc/9F28BEAWkxj
LzEGeUpPJPOHQmDaBPrEP/dBBGhkWQlB0u5oRMdB3l/+/SLTqXHHvawqunRMYSvvd5VJHYAlrTqp
17PtsPdxFsjEvwwqUgD2/5Xx7DU5Nmc2AYKAKCNOR2fOv5aGQAVEK8cZgNnUlWFk8wPgHWbyUY7+
dOW4o55VdDYjlu0ej/Yte6YmGIBjXA3H3/Hg0RS4bpurphHF1tidrfFD73M5WyRpQF1tboWuOS8u
qSy3rSSBL7q5bisYbt36yGgXzQZMuewi+TRQQcCRGah3bsHq+9yyyVI2Ik6BjJTeHDN9Ny4vqha0
Uu6o0SFslD9cNM5cTvNCBhJBGnTf9ctOSq8TkcXcDi6tJOJMZtFrpRIa6EVhYx3yXexHso+ZwGAs
HvelsHeIXfwX1o/vyLRGrbMwJgn5omuG1wf0WlHREN9jaEV6NO8+lIU4S2dyvhViVzopB+zXMt9I
A8iOGjcsBGeV6dQlmThvKlqKzLJLYJjVPrdMQO1NjBYxLVHbkAiI86qiVP5fF1TYZE5R36p24VBM
PIhnwb2wbVdXy8bZVaPLZFVRsE0sVZSjdwjt/c3rVCc2Hiu6HUbnQwm3FSRnVnXwpthGCz0ktREk
2ej2oXYwCREYCNEacgaCTkMtRzpgBu0Hgk5OnVy1eotbVjT3dtvgqUghg24VfWTcZkkK3nSSBqCa
XNP5SNOvuih9sx0n0c4Y3DZ1lgmKuQaaJ53mY/sJOT2PPusP2UkNWAi/cZvrxBf1z26b2DMot1GT
TOnYsmpyTQ6GonE0qRSYPX6PYKA1HdXqaCPAu1fma0fbkWSdZqHSUCPXChxduVeh7r6iCw4u/8bj
cThj3ve5BrpO4BD7TjFe7O60SINblcEo4nXg/XkeiTPkSxuTWpuBlB6WqzaggRpofnFsBbe6aOE4
W94N1qwsVoOFq0FvlD9LLd2BsN0Z/muXzFt5wLf11gcidUMKjELX3Qbs26H22cCf3hJZocviYOry
W5RJVTF5pQdK9+LlN4yBYzkFhpdc6YF6ZP37mStieeOV+7dgGsYjm7apY7DMW0gLPDczHTuws+v0
asz6nY5R0v/Nf+QhuEOLXv2lUBZAyOF46vrUy6wIg2j1xPszHO6c2koBfoAGOKk1O9Zwq+m5N/ai
jB5v5nhpOHtaVPlSJwb2aDwuP1gtS3eST2BZuI4/MRNUPtpfRKEZ0R5xx7YqSy22Ywimg8h1Vk+N
0FkVIXDH1c7VqC5KIHTW97x6IvXuz7aGO6c9zcu0YlsTV091fMzKG100rHx7X0wNw29NGU3M3Ant
NclurKrWXUykcBXDN/vnaRCx5G+v0xmEO6BmhkgvSpx1N69+juNnWcQ+8c4P+a1dZwDOtcqzegB1
OACaFwwvaJ5il6XEzZ3V7AzH+sEmBpXCyn7R0nE2oM11PbcYqDXt2JD0+aZ2S1fCLHa3xUxSByNx
PkeeiAZj+4o4i8rWevWsVHuVLnMDVA20viq4vNgVoexFV8Q7f59fUib9Cscw01zvx1ecZG+eYkxn
tK9ZKX9+qwqMw6Z6sAcfVBDl23ytaz9hJo5ZZLrbW+NVqdPAzHLBSRJBcCcVdXrLYFuA6JLCqTPq
2DQW2OtXYui1f/+6YisxuNNa9emQdTkw0kP/rTigud2NHzuQD+Sv/LrdJ3WXWE7zLKqte+3Lew9s
mpZq2Aq6FLitGgwt6cekgPb/QMTsV3E17mSPHqeTiXyHvLsyvOWo+YgO7Bq08AjrQ5ieX4LnTPuo
ZQqJ8xym3dWOkoOzB+OuY4Ry6FRH9PQJnBd58wTYZ3E5u26nxjRl8SseqNKuF0xNRC1XsrM8Fbyu
1iu7mOGXh9IrAu3hskV+l734vclncE6RSos28tBjrSNU4xdOPpb6oZ2n8SpMCP2G3HQ9O0nbJqOL
tl3txTCSqnA7U8tVzDQg5W059bogJy78TZzipXYoN+EIxWPzOMeb5VTtWfrY8JvrzP2vBH/cAvAX
hpIbbd6j/MidetUFp82VXYgcuk3Det5gvtzR0EI1tyasMSl+dp1rZr/kSXBYRRDchSGXRm+YOqTQ
5Sttfhrg1Yt8X9G28C+7qF7aWa+hp0rAulLKgLpoggCTMvUirxe8hURGgB95kxLShmbMrE/pgOz/
prpNPhGQict746726FOKVDibrVt90sA/hnkKAiMuFJezQklM1JYwK97O/a0Vg9Yq0vdJ1fnaYN6W
MjmlvX6t0PmTFSMd28eeXdm7PzudKmeKMiljrdr4DfMRLMVuchz21uPosSdu4QoL8ZhvdMHw8WmQ
pp2ycYIb4NpDv8+S8JMqzwcMnr5PwROUhsM+IoNHe9tJlUGgv+/Kh/hjyNmhRsqnCEkMnPnGGTwd
EbLSbfbpJwRMr5BdFzdqsg9eEpYzMlmWYF0liu3d5TdpQIIJw+QZLabt6vcLWMJ73wzYY0voiQjs
PZ9JsZukViVmcUCxiIRx4dXXYaCCZIWC15F5JLM/e/0tccw7UQJUBM05rnbbGXFHscNdrd53RnJd
KZWHTIJXToZLe2mfRCrcv/Yg0GPBlconXORugHXSGK7Pyhcw5ODGdjH+y8EVDjY64XhlER77/8rZ
kyVDl2QFS5x/mjw2DoDChWXTBxSHjQQQGatt5/Js4fl8TD1FxKDMwuOadIs7eW/e6IG8007/nWKe
Oyg8mU0k131jsUNqdSAhDTHE7SiFleg4Cu4TjTM81SxnRbsAhZ2OwZ+8EY+B2DM8sLjdIsH05V+M
4d4MS60WkfOD9EpL8pCdSHJMAy3oDgZePTHYlNjlb6OkffYYO7vo3cNEuWAINM7y2AYJUa6PvUP1
lZPQuy4/6eS6z18un4FXlpZLOJzBMacwsxN2oSEo7yvXrLFHRwaq8Id9+4VemYHhsxZZ4iRe9p8H
E3Baw1dnVrFBC2bw3JooXkTo9WyiTWpuBDN6BEaVr8pUUbMSJzPWMtVHt4yPbX7bEjCh+qpxsoW5
PMHO8fWZU2L1EcGzzi13sxsG444Z02XffZYDGyY8RSaHip8HAjXlQ2VkismUKUDNDtMV26sZLc59
0O3VgNHBdb80Pzv+C0bl7Sff3546X8VJelJUGtNTDU+EZC+fbCQmEti1xcV6Y/KDcEyCwB/gKzlL
SlLJDHEgtaC8ofA98iv2NLch8+WzIbr9+SLOtrd6RZqxptPLuGMkxxj/gDanEeeBPfFELA1bW4jR
AgpC7IZhIkrEXQ9qVdRZB8GqDIN9KNJj6uD08bc48mdR7+O7ZAU7emDeR4GYoYFUhy9GHIo2owpb
xd6NvlUHycm8/K8fmtNf9Z7ldNi64kOPmjUm9xxYhhaBVorjrqJ9RiozXzZEFZ1b6riG4NbQrOsK
riEg9Gi8tZXpEDVfBFrBfiVvMZFCIjaGMWgYXcVZzCGnIxquoRUE5f/6ftr/aD0bHNSs7010hW9d
eECxDRUUawQEj29VQm2bcil7YHX1fac+L8pT0j5elmdzxWQwK6KBW7cVlbtoUOjdmWZZQhGIvpMT
G7WOohzVK3/WuyVbYXBLhuZ68IUPwID5/RQGrLubtVnqfgYWgc5JfVTlY9qEoXjZTvLq/QcIQl71
/fwTePd2zmStrCespPXcY+BOH4R3eCjaDsziLgsk//KibkapjBUc59KWRUZALQizOB+l287H5eoh
u3kt7aLDfNv72SfDR4L9IHIxX+MCF1aad2mbiEZD3GGlMT/wabqKbtjRLvzpZLzGjKJd7NKv1qHD
arcH/YjlUDDgb9y3mNJTgIdS3BKxdfmuV4I7kWj46c0yxi8qSmkXxrLb2qCpVTsn1sCpeNDGRPBG
3wxTrxGZxq/c7KSptbpjZlsL0jsWIUQL4qMOUvDkjsXm0q+i0ODWjb8G5E6pnQyhPdsQMY6nI62I
N8+6R55KyRB4a9vm4O+zyvu/pNBobIXQqgjD2R3DonilWXrmdZ21eJc1eNMsqCB70VXTsmHn3i7i
tCgKWQxJc6XJV5crqggCGaLvc3dBu/RxETb4fjJ9q+zHpNr/2e/n1C5GjNgcF3w/ar9bdNcj73oZ
YPN1ZaxWiFMzsJ3hWToDgVVY01Pt5m53tPE4T3xR6H5z31dQnILhXSWH+Qgoo4ycpdon8bewEOgW
s8HvLIcJBk/w7KG5m+c9a/BazEGlj67d19FTeSAH7eFfZDzYwl/A4fnPlH5qymiMYHm+giw2DFiR
U3MK9zl4to61H+9EZbSbi3cWjJ+VomJGdaO0AFSi+TkdrKcpz/Y2Wuku68OmEVjBcAqtYrqgDpYt
xE+GyQmRgY8ICbQxdiVL212GeiV0ebeGyENYKGcBpTCfipj6IppkDDd1jevuil1lcpA+sGaLD/kf
KyAm9MqUks4e8tGGUuTKkyQ/l7PfDgJDsG2uVxjcA7tSJIkkJjAsPP889oRIgm4nPReZ03xSvCZA
h68Ac9PTXkGyO2slVpvbMpobAQlGK52c8ukw62B7gL5TwdNz8w2Bffp7qzjXR0+MZSYltkq9pTeI
MR1B2uUvRxZjSo+2J+oX3VT2MxyfN0hI0icpg0s73VGmY0o1tymfBfq3eYZXKNzlUGfGrI4FUOKr
6QX9gWxwdR6AN6fAM7O/HfeiQpDNw7UC5A5XZ2DU1autTcvKscGj0vpxkTiW/eWyZKLl426NossH
WRsh2KB/L7pHPYudehAUrYpOL59DqCO51MeWgfwvtvv/kx/Nw2VpNu/Y1aoxaVdqTps5DGMTQKMS
EBIhLiciG9pMR6zUm08FYJhkF00xIObjvGPZl/HL9LAcfxes2sJ4vEgPOFthUzxoJyaRlnn9rvtR
gNgWrqTt9n7deHKgB/G+ceOd6Gku0gvOYHS4QRCsYgZjvkF7r2PaYD2rRPwZm1fwar84W6Eo5twO
GKYKpmOEpn5k4T4EE17ZZTu7fxiYvoveC5vhv9X+8c+iOtZCdHNBMJRgglewrV3bh9KDT86JfQyQ
il2UWBRgyCsQEO8RQBLFOf+PtOtqbiNXur9oqiaH14kkRYrKlvUy5bSTc55f/x3o3msNISyx66+8
ZT9sFc800Gg0OpzmmGLaz5QsoZ/6EDJXg4pJl/JUY6ZJ/Rrqyo86jTRbgwvG8dxYxwIDR1Qw8WNe
gmxQxyK21iSpMIDcMafVTiK8P/OXf3/wtgjUtZkZWTfPQozXX/WrUh9SXgaOdQy2v08dAzXNpAYT
XfHCWZcg0W778rBoCN9GHHPIPN5bIErvVw0hsBa0FAi4z7iac3cE2cF/mgjNW96cB6YnsEWj9V9I
8OrIgCYHKRrTvko2aQkXnsUfyLe5qZc8xrzrma0LJDhgYNCcTqtftI6TJEZQv+gFkBpoPlabhCRW
DfH91asPfFvCjA0A7TcmdZmVY2liBp1FXILmxXrEaMoWcaTYT5ww80XfcMyzEICT0l+CP1FLU9FE
3cIUCnoIhTFEabkWxEUVzkN5TnTOarKspCH//n2ah3COR7UFgTYytfLRsAZ70MGNGv28LgTLYGxB
KN+j71uUHGYAUWaxWO0utcTnfGgM3QNF1LxfDbG4qWA3OdXJHNtMB1ZSU4B4IhRlRi+T0RROOYNA
os48qR08yzLdOp1uxWV9ui4tSz+39plySKa0GsV4hn2W5ftc+hYZb9d/n6mMWwDyARsfoSy7oZdG
6ER8BLEmYUVFD/d53Ml3wi8RtG6gQfui/BSeuGF8lg3bAlNWuEN0veuJD5m8rJUtNW69V9z5Zvo6
3Sn38P3TW1QXnfn94ywl3eJSthk00nI2kBUdrC9GiA753I54JGm8XaPsc1kaYrOSJ01vdjaIfby6
4D03maZ5KwdlmsuyWFtjwfoRNj7FJ1nJwomQsDNxV/Mq5nmbRVlmLerNXCBunmp0jtA+Nctsp3Vi
t9xyHg4SnRJM0yiS3l+DnTe6zTdpTwowSR1z9xVKsXpGQCZM8grOWEZls5h0hlATOtSUidiwqPnR
KcE4YZ5Meox6ZCp45ALsuJElahqZNILQPmXAxjou1wjkBbhTIzCRzLvaE+5l8CdGLs+5YhqtDRR1
04jGnIWZ8p4qI+PE+93kk7Ikbm0ic9M2OJSVyuQ0UswGOPOAOa7v0yYO09cVZDvWt/jFuCeVQcJX
ndc9xDxmG1jKdiXCkDVyh5XMk0AO0bq2v24cmVqx+X3KRC0YTqcspNZKgJEIdUdRTql2zMdvPUpb
r0PxRKGsUh/PidaQndKN+tCuGGikhrvrEGxTvxGHskpFXUhdNUAcNUD5idOAvVGwh4C4Owomuu3k
XeRWN7HHUw/2MiLBJKJqQVHohFmqYSR2Soo51Shz5nV0kzio1ZNVuNHKe/Iyrbv1G4uOf+j6bKJy
ElhNsga1qfhCgvnLaccJILG36wOGOsNCiBhqayDFoBjtcZzCHTjSn69vF/vsfkBQZ1dZMk2dSGK9
93XUNRJSUitQMaX4OgzT6dY3K0ad3abEFN9RAk7nNS/1HaYH3+h79VEJBKAJe+Mrzyjx1o46tZCr
MBqydnX4PKDfjxtfIYv/KTq6kYg6tm3YmlHZQSJSnggWzz1oilCZ3TqL3XCKgt8jrdewqHMbtkZb
iCbOLRjGjtmLfiA9EUZhx6ATfhC+FIXdBJaH98v6Uv0cH6q7IrQHTOXLMoen+n9zsXxoDHW+V6sz
V5Xs5ISTLTvvdfFISFS+4OqcGBbvmFHOB+b8WnVIsqlL/5003YfJQyXybCIbxFBlqKcq6RYlzzCA
yzYhz8FKnPv7WmlEFB+uljK5bW512h9Z4A80SqSmLTCLrQSauB6E/hgpPPNLDuxnVfkAoHyorgUZ
Rl1AVaIXAbPOO9CbF6/GveyT8jFe/wrrkOGFZ+roVDBFUaelGYu2R5e/5oR9flKK7mZpeP3PMsuu
bzEogZYyU2cU56IhArE4MucjdWdbuo2d5Bthhwbt62QTxsypwoRVvCN2+q528pPmjoGAi4Zjx1g+
iCFiRKhpIrOu0nXgSqXWRZfCRbVkZ3bNg4q8Urkj5D3RcfagqT4+YsdL/bJ0dItKGTNt6U1hyvGW
7ya8d7vCWfUbWeGMnGb6+lsUyqIJsYXRkeCwx4Dk6JuO2R+RZ/5Mc5vMFI3vecFO3kpSNq0nQbiR
oCliFoSDGExx6WMG7G2oRv6f7JqEIbkymesF5+Ty+Yk3vJHEMU4dSEP2KWoV3iQbLnGOedeOETTo
rYge/+QCMjaYlHxFtgi5HiKCAODEDtfZT1bh23XBGOdPM9GwiqmlkoE/1K0qYhJ0KreyivDpa6vv
B1CzXwdgFXBdIFCaZ9ZGq1UEoSskX08i29De2vA455hkIJzG5cGcvmAYdVGNTmrdJNqpbe4qs3Vn
Q3CvfwqrvOfiU6hNnMpJiQYVnxI+j5W9eIlG8rroolXt0FVJAM8XQQzen1QZ8YQqtmEyHH6lCcMe
aQjpWjr+EyXrvXdjE8ooMO47VEQJL2J8SXG3ZLemoNj97E0y50AyToiG+TuiBKXFuaRvJlWYJdwW
OPVrCw7JbHBm6ax3kz3zok6sk3+BRNnxeuqnuCFhJ1DDoN0s8eoe/Ho6ypbkXX6SOG4tawW3clEW
fZwFBCctyIV4Wh4UgoQk5dC0nlH24y4UxM4to45XZvl5MWVJkUxNNTUJ+XO60jkqkxA9iyoIWbNH
Vb1PzMUxrdCOJ95zkeHqXiLR4mnikFiZpmAxJX9Y7XB2msB0Z2dy69JVGlvcCdw3+CeWRBWauJGP
jmjo1ayqqaEoeHYZrzgVqeAKD6jI9YRAw6DRc7rL3PKZZ+QYmnMJSz1R5LXuhW7BspJ2NUFGERhi
KG790u3D7xZq7K7bAIY5uoSjnivNOJgG8jUK2jLHI/LB4ClZd5YXuihlBRtkE9vxgV+fQNT/0qe6
RKXMbBlrylg0EHKx1lEIwkIxb7VQwK5OivY0gFF7ca20L+GPoAy25xi+z+gSDqeiokRKE81P1Zmg
y1jbkkSNFCW2la6248YVzRdjKDxpGe2aP8KKfUA/EKmrK61QXBLnMAdg7NZs9aD9ED0sdVDvhAcQ
2h6Gyg5/LPv4/g8c/gtRyYdtbGupNenUkjxJIe2l7lYBzSOPq5nhSl1AUKYOzqxQDBOMTzp9sQRY
8Npe05frakpO+KW+XO4YZQGQFIyXfgHGAgr8Pj1HycnEO61K7KF41qSvkRZcB2ScC4KoY44kUj6G
TLulczhNAqgxkTlGvyDehfvBI5wjgjffy5icg2gc2hSNp+uobDE/QCnfoGoTa1yJVxpVd3nom1Lp
zukZYYpIcPMh8sr8378HNYzLUWQNmSUNt++levSgxgKfEwCH6a1B/5Z+SHMe/Rar9/IChDIxc9fp
oYkLxFmXwlU71MUP9lju8/S5LF/rRLeH5raNaht8ZnYnR44F9u1OyOxyNJw+f1HSwdH1r1IqO5NW
20vIsQas9/fF91HGKKtWayhNfN8QeoQYvgqU27V2lEO+4/frfb41oVebFae2uJlzUnUKsFb5Sy8P
Jfqfp2RwB6VyrusS49a8RKK8u1ZsR0NLcPThO6KMuXNWe/wy2j+qveKlNr/5m2kHNpJRNq5vJjWz
iBNSWY+i8rgWf028vDYTAgODFQVV9SKGCl+qay2ZVVcOIgpj6hAE7bNTr4es4ZVzMI31BoUSBBOA
paZe4Y8qYGJe0l91d4eqQ8HCwArerHoGlC6KCgKsGGNGSnYvBZLWcI3keCH1KWjVXKAL+QqipsoD
4Fpx3jaM1dNVEEJZGIajEfbiSzChi+tYngrQ9Yf7UPQrC+XcHAebaO+lnZbxbjLQBUOuBEyNuYTo
46pHd2YEO40I7rpXeZF9plO2BaD2Rs/FqV0sQUEN1uJgIKrTC2gkTPDmtA6oiC/R28uLtH4+sZcy
UXvUxbloDDogjXSwa/Og1IGMMfa1xLFDzLV7L+NFaw8gKTNkLWGiIUCHJ4NwljLY4i8cg/A5kIVf
3QBQpgdDxZeithJEIwKSwAr3hgPWC0R4ajzq/n0F6iUYpQmxmKv62EIaKXsYwoc0gj7UnLc0c2c2
AlHK0IhKXaFuEqnoWLe1Cbk4Oban/G3ghjR5e0PpAKjTJjkzgVTGd9N0E84//597QzlRC8oX0Y4H
gC6tn83BzVYEwfomOuVhV/ktyk7c7nvzMt13WfZ4HVsmikUfWkNGgNNSEc/R6VpAQ4l1UdBaxcmP
b2+C3YGmR70jrTbGw4xZGF5yh8oTXBmEmEH3pK/6LY+0hLW82y+gllcP52Za6w7PAcET4vOU318X
kVHNK0tbAGp5MWWzNMYIAL1PhnYN6K0ExZ+nHdIdOmT94jsH77OpvcSjTO2QjEMeTsBT7xe07kgS
mgxUe/QkrzmGoJqoHcuVODrEWUS6JDBP4yLKF2DmCyih79aG4yuyTht4GPFcQmeJ+In6XjbbdlGl
XnHEMbMT8WZaAzU3ba3nvfeZgmyAyP/fvFmqTq7XWoAgafVmhV/a5A8WamsHqc0Zh6pAiS3OmtGM
931V7AWxCa4rwGdH/sL6vZdvbkRYSxUxixTWj3TzKjtzT9JyOZepkH0dflhAOnTWFKlVqSJEaV3l
VXzRjh3mSpMnZeeKvgTOxxf5puHcI6ztQaBeUxEmRQDYpN4MubwMUTPgPszQj5GI1lFZRM55/fxA
J8v3AUG9GBrNsGahJlcuysP0fAkiU3Bk1HWjvb3bZUXjXt+uT0z7JNYjkRmOkoZ/MVT2UuXMvh/F
zoLfMjnopD/mZ9GJHUy1TlHcp6GVvkNprQunAwkQXsCHZSo20HSYSZq6WF8nQDetBTKfJwye8COZ
4/oxQr0XAtKFMhg3Uze5ARQSQkNBaIr8ZvYLY5W8xFmdBV3foZ3axfs0rMTXH/JfvCpRlvnYyknt
aRnmxTCQL4iluLBNI0E9UnKfqcVoVxqvKYqto7/3k+6qzwQZJ3yKIW77dVTPxsqtBiKfS1+aW3HI
F2xOuJLOhSoMQJg0TCAmvTyCswbWm+yPAb+Oi6cklDeFRGqZo4cQT2hJd6QVLVfC5Oq8GRo8FMqf
WhJzMtIQW2SI0Q+paL3ILB+MNvM5p423O9R1b6mSKZczcFJwHuRP6xMhA7HgjCZHK5jfsjNvfitL
MDyvVCSkwf9m0B365bpKfTuaCqiIJswgfUrUX6CUsK+LxVLwLQilEWJUlsvQWorT5Z6yZkh5n4Xx
FFsP12GYNn+LQ+lCKEyYndBAmMUZ3fwOjcGI1kZeD1YzDHLdm2BV5GUWWRu2haQUI56KVRF7QM76
Xh7v5Y735OatHaURTVTXMqbGw7fo85tFU1xwCzlL/rysDacemPwSfW63olCeYNTW4xpiCLYjDt91
7S6RfG11CtMzGx51NdPp3EJRl4qVjnoTDYBCTXqQPZCNil3xa7GXXfM7P412fZNQPHBpkdIEw5CL
AvoXr7fa+CvunjmKd32TEAW5BBg6cTGyDAAtclp4CrnhPjmgvslLAhQLgEZM/TKINq8ignk3y6ah
IwyrKZJG+zj5HMtC0yBDQXoZVA/zLp1wTwgIprscsK3dPIIXKcgeuchMXUGwThcN1LIgFHwpcJbr
ndCVBpAXL+ps1ZsxP9SXbusXAwGHyIlv6tvwJr+/4bW+MqLPMggqfiPTzbZW1Yh1j8HauK5Fp0At
cmxXyAY58l5HTcYckLoMCdOuXR6lFxeZ2uS8a1ELKAIZARav/VmhEMr0hrfGyYL5fnJN0Odldpie
rT23spzl9W2FpjyEIY0x9DEBtFk7ZpDt4p94OdlZZmvndm/cVIH0kH5bS0/vMM+JF+VhXhGbFaei
L4bSW31LwFXxCS+bBfvb/es2i8tNpS6ItTJRQ2wCQs9Rha21qAB41pHZ5xxT1ttju4zU/RDpc2mg
PIOcl/7YJ678q8rc+FF3CfEVpgc/Dce4duZnwrmln3jryMxfbuGpu6JWi6yqV8D3/oTDilEyX9bb
wY1377wZnDcpozb2ck3pi8NUmlElwhK/VgLPz3lq0AU3Os0z2vpt4taKT53g1gH3jc80hxuNoW6S
cpAaoRsB3bph0D3kvuCtt/pdstd9+SZyFcRLSoc3XJG7vJRNQlsJyP4WXCpVdTvViXhYRUX34yFv
3DyVu5spQrY/rszOSYdIOoaSnOyV9jDzbmxG1gQhjs0rnVKzNheKrEsHnNbMNkE4GM1O/qW3myOy
CxHsMUerWau9haPUakI9YTiT6AOKoLsdHme4BAifW4LR63lnLyhTccR/QJDHllNFVBsF0KhPoWtG
1gLV5O2aEuB+D1frDmR8J3De+MsubJ3rUrKMkLHBolRqEIdGmfoMkY8GEVkBbDCY4pFXvAJNhmei
ITYvoZdNQf0GLrfLiy0Vi7BRdFF3knSfgEWKBIOX8/QjLVwNg97/QacBcT4u3a5LROqcTmLVJWWF
x4schAGpiia90yTyzFOUz0t4CUQt4RoSpELWHTPBz6u7ClSqw/DX9X367GpdglCHcGmSMmp7rJ9q
pI6Ike8Gj3ieg0DXwxeiUa3zCoRY6fwZCSGBd92yF8oEbZmiKJgUQskgWEkYFgXRgSrZVerNUM/B
UHBGlzF65slK/UahJ7WGOmhBMc9SR2QjdZWk2Jny6HeT6eZt/c0MTa/pOl8WpJtYm5+ubxLDcbzE
plyZxhTKolKAnR/NYPnWOZEXHkF5j4sQXeCIwpZOCD8qcf9IB3VJ02Cw4DfSzak6KA6Wuld0p+7m
APWEbjfDXCW8V9lnkwj5NjCUv1SBGkBWF8BEmMYepSjx8NHT7641p9fws0NxiUO5Rtak5GOTAYe0
dBFeWdKNVPhcJtvPeYhLHHImNiEVI1LGfpBgI2Zfe02fNJBuvBP3mWgixl164q0fWy4TeQ8ZoQFM
P73EEwawg2bIl17Ixbd9zKOM8ob/wVDL1w3JMiTkKHflr7R97NX763rOVoOP36eWbRrVrE/wlABh
DeomlgMe086gn3KVU2TIXC703mOWEGgHdZrTTu7kpcoWTHSWQTQEhsobogY9vymNqQakGMXCRHZT
pZ+ZfSfV09qNOmKx7bFAorIKEge9fS8R6sD5faUMjwpqt8Gj1KCsowHhUeCBQGm0i92607wl8kj1
27JLT3VqX98vpuE1LREpAAuZclrtamGeoORYRys8yNNuaneqwQlyMJwWItMHBqVzlrj2kZLD9NUK
qEyxWRo4i6UFdUuFb6Tgi7suEtuh2OBROihmRTjOGmTqvAF9uTcSmvENr/9rckGa7CcuL5j8N5v2
ISBZ5I2tKDFZTShjCPgOKKNm0fCK44RnBqER4bH687aM8pcaTDob6oFsmZieJrP7KfZZZE/l6nPW
kekmWSgQQnUyitDf13kjlprmkWmZk468UXmn7HqMIFP9+cTnfWYapQ0QtWG5Go96IoKm20AvtVUn
njL/++y8Bp4OZAtldHbAaFCLJibtUuVDqTsjetJHyxGq1K76G0GNvT9YNU2Cd45aTtDb0RmptkSf
Yqk2cGVGGTQQVeGPVRbEEc5XGD8P7YR8pTJ4bfw4TNW/rnghUn5gU9ZDzdfIxNQLROUHbafWw07l
UT0zAr6AkBUk58Exg/QP5alFeqZNQ46FFO+lPfheRpuwvlZO5ui9M7Z45Cpe5ku8IdCse2UDSyem
0J7Q6tJQ6A6aq4Ik1dEAoB3D8KDzOqxYurgFovy0OAbtcoPJGRgNJL9EUv41t1qOzf0cybtYQprb
OZILa1iILE0ylWCyzF00COOFdVDjMLWteHSvqyTLYGxFouyvSmhCIjnXnUItnFaI94U+Piy8AVh/
oxnwLdArhvjke3RkYy7aODQSpYNmVN7gzUexcLtbtA/C9Io/hNbuv+EtDvbz67IxjT1ejaoGH4Ax
UAcVXmVv1kBtXRklWLfdiVSLz60t3A9H2RVvuJ4hU0M2iJQpaZA4HBYB21dXdnab73vShQe26uFV
uCdkqHXAi8CynJ2tjNR7VTEqOVNjyBipTepoQtE5bVY3tlJlTibMbhTJjwUptNAKzvIyZdVUWE1U
Bn4meO5zbZQUhJ5R4xi/gmUpiOHXX99BpnCYaKar8BI+MyFX2No6GTt4PONzj9Byr93lKdLc9a1S
fWkV/ZhkJecAMo3JByT9nh3judTXGZDrKAfa+lipkyNXo2NNu+uyMcpecdR1CfWh6EyRNZGs7+ZM
jFEpTUveQzjNNhEWnDH+gwwCk+4tDY13pGmTGzQnFoqObmwxKW/EDDG9NEmBOQqghiPRlPxGMFBB
jIYp0CByJCRXyjU06jSABBGeB+a/w/cxLDvZNUESdBbetCuugeHL/1s66iysS6Sq0TzAypgYmTO8
leUv0dzLlltpPmZr59atWKLeRFk5OsM2b5utpGI5M8pjzdSC0iSmU7/i/WwGZPpGEiSqN/5lvHVH
dP3uuOtL5Lm2vtR9m+dtlK8r5E0TDI8RPe2HjDxEGdvtDWq4cvRw9Y52ADcG9+3DvDZ0UCLCsDJo
w5fKQBZUgTNRpx0O50OIOvFBfriuP2zxPkBo9ZkKeUzWGhNa2tCFa6RXpyK+V4fSG7n1zYzaQnIa
P8Ao3UmLSO1ltSJ3hXoQb9dXXBhIS4he5hFmBMJh0XqzZzjo6BTuFa84D9wNZTQgXH4EpUdxtTZj
aOIjQK15AGEY6GsXD/TSfuhKCOaqZwv0g9WRvB+Ku+ifqBT7yJrII6pwuvHXpVFSRmXQZwsbO2Ii
gew171Pim2PkgMP7hntgmcZW/41Ge2661aRrmgMNCowj4/RntHS9D0CI8JAmmdrMtfa8QibmxbVB
pdw4yFe2hgbUHF1VQp7Yuexf11y257GBIMu8se1iGS1dQ5ztHFluVD6QZ6bgKG/FMb/9J6aWfR4/
FpJy42JMAzGqHAYoVn6q1a8BYbyR10rNWzbqviompRZJi4yjIXyjSi8Rr0+TB0BdTjPIusWyxKIN
pmi3YKOc8ifOvjDV29RkuLw6qBkN2qSoxbJi1qv+nq7uEoewI/2YnapAxdzCzY4z3ZcNGmVTilaM
W10GWvruCI4YlaL6Kn/GJ08qymwoWVTFdQtDOfp54ZAYQ+Y0bgK2Lhxb6w+KbGClNmJRNqIUh7EL
G1gpqxwdOU2dSXA4+0T09dPN9gFhUiUi+prOeQhPDJ5DeD+7zSE69PbgzygAnB75xQRMzdvAURZB
6/R0zVQsoCiWox+SYQKttsY2Ryqm97WBoaxCMQ4qpm28S5XeFe+z1kQ/cvpgsrmmlaN7JmURskou
e3AZ66B8tOfX8keOeojXd9YM33THxckSW34CJTqih2AG4y8p2wRuhKXMxVLGZrnk0JLOQxHOCxoE
d/q+8zOQDI3BBEaoPWd1OafApMyHrBZ6mTaQWD9N3oiKn/8E2gg1GJ/4jKcxlCEJO1lD9xK2Usim
86LObm2K7nWBeBCU9VjCSB8XTLh0kl6xhRLTACMOAtPB2mwRZTd0DFBTcoPYp6kBr4jgFMNpiQRP
b59ajROUZwZCN1aDrlEqw1FWBfIYz4/xnYFyi8zJ7S4BVcM/Uj/O6tGFSZVs5mPbQRvms/HYH1Wv
ONU3szN6IxiLegxX4nnjbEC0h5qKQuZZUOo3pnrS4Q2Oh7j4Nug7beWEypm+EuKG//t9SuPwkgrF
TMHvt+noT2blj6p5ByoVv28LjqHiiUJpnhmGwjqLuIin8dsUP/e8nDHTW9mIQuldKpmzjloFvLEz
YZdb4BBRY1sav14/P2zt/lgw6ppC9UmzThKxgBK6g6whQ9wAFL/ifDJM89C2CS+FzFg2EzQSkoGm
RRNDLihADG/ullpBjwOhxxJPTWebldM9W56Gnr9+dCO8zbgjr1iJ6w0qJvVeupryoCGYawA13bdP
0u4/FIz1P6BCYL1yL5DoWxITy+shBtLoK35WB4m3woxjpHhvF/vhSUSMF3OLua+E68sKPu1LAc04
lGdFA+wqYehNIjp69+W6pvzNXfVbVeh3iNIqdaL0OFvLvXqIbpoTrkgnw/gi9I64SApx3BuGRHCg
PuCohewjVH6vEfR/jL8Z6lkWefJwVJ+OIpcGuNLyAvJoj6BwONaSTcquux+k/tUK2tsCsc+4setn
Xn6NebLRoiLjGMik+epyr0CtMoWLjvhnurSYBnCeesuWx4CzXcyb/gOFpoFO67EUtRRXyVQ7bWKj
UwMVE6aboe7Vk11k1TwOIHPDNoDUhokoVVNEDWKNr2ILDuMh0O8Gv/cw4/F+wUixhOtjk4X65ABv
ECmlB7X2XJcEUUy0/GXVmreyEQt09SaSB5qb5qwYQr1bjO5rOpfcsivONr6fl83z1ViU0uhahHaX
dJc0aF9G1ZyXOaJkL+3uP/lm7qFgH8KNyGQTNqDRks4zCsORxjkKZ+IgWF65I8MQNRxC4Y6nqrw9
JWuwgQPzJZRTgoxh0r61o3KrTLzEFBtCQ4UAYuQgAqAkMrUyBBk09LQD/4dV/tS7PzEk1gcAJUNt
qHnRmwCoW/PX2FVeMaWcWmCW1Qfl1QcG5XcsSal16QSMBC+WIANpvZvDl1fdBgOxc1s4zV57SFz9
gXPm2Dr4gUts3GZ/lE7tpZAc8rDVe6/GwLNhTHd5o7hjkhI2HGMnZovX1IsbZS2SfbYmFqCL7OxZ
FztQg/HmhDN20zQwCgmOvUjYeCgjgLY1Y0E6Ha2S/U89fyujx+sSMwTeXK8i7SBnct4ng4p7Lp/R
MDP/1WpoVjB4OslBof1ifYrDtZLQ8Clqrd9G6zmMMEUq0ThXEHOxNr4QtViZWOeplZJLWzNlR2gU
1dUm4Q+SX9slsygrma5DDsYYoKA6dNedEoxn0f064BKfMu7TCxzqMS1K/TylxPMhVFfyyyrbstfZ
qdvvUoT1RtB7pZaTvJbc+5RxDVwAUxak1sy063IAi4d+L+EBvaCUiZ8pZbwtLmAoOyKWYlOpxIec
4sJd0t4Wxm+NGYO68Pt1HZeJa0/daxdIlDWRUhP8zDqQSFQg/SojE+RFh+iXcmyfplP4kvtJIDy3
L9VdktrDIwrEdiiceRxQgotKY4Fbn8PTU8rKINcOurYZxyGbjmZ3yHnngPXsvRCYeut0VSeOIyFk
IE1BqMUhc69/DK6C2WNOfeJq6vWdBMnNpdXUUCeYaGQnoTDgCt33MdRUwEt7ddACdLYOw5lw0PHY
u1iX90ZMib7qiimLkeLEOpI8ZmE52Mt97YmVXdwVLggZ+eVwPEkpna0bxVzLCpIus1zb+SgUdtsa
6HsyxlvMAH69rriM/g1QP/42aKhSvFxYc1rmsfiP4oZBg+KdVw3TakK3RuXT7Jl+mNhzUDwuO961
wyqRu0CmVLTI82Go3gU9mAfjJnVHWwqafXcmVcHXpWSbG12XSPeahaT7pZD5kAnpEqOdPd2bIIEd
d1JgHOQbbmEG+xL6wKEOxVQkZq3WIRrE/BCZ0uk5g4fnqXZ3nAMSmRln0E7wQqLso/4BSr1NOrRz
ywXp1W8IV6D+ttS8uU9/cwp+Q9BF5MNshbKco1/YPJnBjBAkGXOlBbJP+Ej5QUiWbwbV+MCjblmx
KsIwy4A3vs4Y/0s6e6r7GApi3Mc7dVc88o/d3xi0D0zqzl0to8s0sndqkOymNzL7XQdhiEqoB/4B
HGfXdMqgSV3fxEmEXSNXr7g6/WNx6nzUT0Z2dgfSSWfZ8V4GrMqMi2Wlbl308gqDXkHEzovvJBCS
FUHjzt8xW8CR/cpPZ1vltYeRVft8L36sKmXN5gqsLyURk1DKT6fKsZwf5K4nY+D/PaU0MWUfWJQp
08JGT8Llvf8W/UjqnTzcrAnPz+SYEp0yJWEeWxjlgjVE49eRlLUoMCXVmVdxxbEkNA15MSZCGc6A
yVG6HlSxEO2aLO4O8dxyX8VE1a7tEWVA8kkta2UCFlFFUr+Gti5fOZG6LrJNwtN1Y8xWQ00UUU9m
aQZKhC6tcaIViRK24FKI9/Uek3F+ZSiFcIzTirxe+F38nv7imUj24d5AUqqRzU3ZNRrUcMZMCPDK
7dD46VonISgPiBdx4ZgruoGjlAQJ3yWqe8JNgRUFA5ctfbG83q725BpITzyqL7Z93uBR906hyY1a
yrCXnUfIRYybBGmBKCB0R/1s/8nsQcIX/bGDlMYYi9Fq4gA8TOpNsWViHgzpLRq/nMFoA466MI/C
BxhduWZ2JYLDMRZTDRbPgiPkqhOo8R1Sfyg5ta08h6GLermG49OzHZQNMHULCaX+X4YRDVVICNw4
VWB40kHx6oA3fZaLRd0+cqEqVSqRFT0kO+t77JPYs+nrX/iV539zGBQUM4OPQ5doMg5w0PVKmOSE
WXXy5qfpF6oEcJsPe9CC/oObjn0YPuCoW6ftMT9qiQEnnVcop7Qz3RBUGQvofP4JmbnEtNDaBx5l
XsZOq0RLQDwjh7OHsKZ5mGYbrQPKLvUzFOEUhZMXdupZqW28YJSOz71nyXH7ZFA3X0BZm1Ss5dwk
EQ85QEpQdksXmoM22exO83RbRobaLc558MKLv5Pf/YyrW3BxVVAd0wOy6rzDvjZY6bC4kazKiYu/
muVmTngFLTwcSlnNaewXTQKPJcYxBhgd4S1xkdlTnT7lo8V5oBBTeU0myk8qJ1XKrAUyZSlhYUCG
3Z16T8bsu+ieY2h4UJSiRlaqxw2BsvA2F17rveQ2Tod5rjGmcUSIwWDnelQh25lp80Lx7x2/1+Sk
tFYZkXubyd51oMCdjyUJTAelm7oZuuiNXQLuCdUeXMlZnkRb/CLfglcA3bv/wDwQMa99CaW9K2rl
mqbDlxDm/GKHdB/xCHRML51ca0W/ZunwgqJMSNBaIMEIlkCLHnTVGd2kpBkOTKMljbcqJmq8q4KX
nuWg0BeJIc5ZlDdA6Ywbq9wVIi9RylSgDzEU6sKIV0myhpkAeO0eA4C/V6pt7nW39UD561R+cY78
AuPquPXPzCtyA0wdSCkJ50peAazVT4PlSdnjOO84p4P8xie12GBQB7FvBhkMw8AgTag6wtf7/MsM
6jJMyhHt4TvXS2ReGxs86jS2U/tfvPho3r8P4buR98l+QJF1gV5Unu1k38AbPOoAxvm0rJkFN0M5
qwfDl3bhE3bPLr4m3AuCt130CZMkdZ1J2LWNgrR8TftjN/26vl1ME72RhqjqJsswDCHGize4BMfi
bci/r6pfxbdSyEFhC6IYlqRYEvhyKBRrQaFtpCE6Zo3mKV/HL5U03CqJ/nxdGLZ/q3/gUP6t0dZS
Axq09+jfaA/3ZGJnuFPu9VfZ1r+DDZ7zbOXJRfm39dCphTQDT7LOXaYgXvxFVTl9a+wgx2+hFLrA
oRgajGNJAZLuDbt4QG4Zox8quGLSrQGySsx7MW3es5JtAv+3kJjpcqkWYzSGKQpqQdhbzmdtBmVZ
rDb29d1iej8buShjJId5KQsYceWEXXcjtqKPoWMY8qvuljbe62pFSII5NUQ8sSjblElVno4EMl5f
YsEDs8F1kdi/jySZoZDBo3TntZLmUrhomI7Tha9jEWDWNmfNWFQJYNj6QKBMgqYleD1ZQCD8l+Zf
We5OEd4bym37tQp0F4F1Z+1sGZdyfMhPvAcr21p8oFPnuE3QQqkQdB0FjFETuZqp2sZ0IwncUCL7
GvmAoo5y1IpWlQhkKfFUNX/VSMagzoYMpy16sGDzIr+8naNOstHFRpl1HeDAkWpM683Q6byJUsxr
3xB1sOIr/0falS25jSvLL2IEd4KvXCW1el/tF4bt9nDfd379TWjuWDSaFub0PHdEpwqsKgCFqkxC
INT5e1DpptiKbQyMoS69foiP6iLZ6SDYoLSzBNF4vOyMm8lpBUdNXqV2UkazUKmAq8Cl2A03qpla
nf56GWRz3VYg9EesQBS1GUNj6pEoBtBcDjbkWpzLCLxVYzw+qweUQCWYEara10xRSqtasodxUOD6
84S5zYwTY7x1Y5y8wwwKUfMOt5a5vYqjYnSg1pY6Y6/6ly3jATEunkxRBX4fWBa3UCrq1S95s9wm
ecfZQHgwjGuLZR8amUw/UZ+8SArIIOZwl4k9x922PQHMfxqaPVRDZ2BMTEQnfYeANZbXNPqrRHvE
5eXiABhMo18xL9FQd1gu0F5jnyg8qecRWm8v1S8bDGbbC7K+1IsZNvTC46gLbkB8SRM5n327rmmc
UWjqW8VM0GlJVMZAoRcn0DN6mGATXDChYcxItJYSz1om58rBM4xJPaFsjippsHZj9TMLnorxeYDY
9+Xvs7mfr8yi329lVl7VI/hIYNYYlJHTymJnj+3wtSFTYAnljGZnff5uTBJvWGLTL9BqZ0gyDrKS
wsSr1phaWoNcztakxFPqzMsazb1sGg+CidSgq9U+S0eYpn2pu7cq/cw5cmUCEztBk8rFIMKEYYhF
S0uq3uqidLDEJeFtQpuecIZiyecxx4zCVwxTUqgIieAbzN5brgrD9kF8hfIhkEQzUwPkHNVXvOYx
QS3GIV8GXAP7fXKYSi/+/p++kMrElEZ5MgyVAta9tVRXJa9zg7duTAQZiZkWfYhPpAuP2fx9EXcd
4ZEfcNxMZSJIwGOOOqnAqOUD0e60idPLRiPhw9WcqKBZBEkFEhe1cRWhvQCB3KjDt08U3aq06xjN
o0m5y+vWCUaeYs72vWWFxmzcmEZuxFmHNQ2Um5un1i4e6dOsilaM9qk50KkHXkWVxslHA6Gcqsgi
OMUN5iOB5CtKqhRekBrBNzQ1X5vCdIuUcNR1wYM8qptn6nNfd1wG4U1g0CDhhgttXJklEsM8mJT2
IoAxr+WPfuSZIPbPrwXDA9+CW7jCl8wNvTCy9XvB4dLfUrM+mL1CZ5wfdda4DpoTunBLmTzz59QW
XqIb1RN3xt38ifkIUPCfrWWWWSJtNxWEBlv+KMjfAsID2Ay2FQATCImkNG2AE5GttPNjJ5iPyyDd
qT3hpN3N68wKhomHqCP/nzSa6VXUHonQ+mK7hxDv/nJy2p5RWAGxoSBGprQUCIWozTwZbbAmma6T
dLGTrrOrGVMEkJ1Qhys9hi7OZeztpVQN6CWglxRcXb/HPLqElEHoS9yyzcoOl0OW7wMhti+DbLv/
LxC2IR2acIMmpABRQr8vXwv5RwYaGg31OM1LjJts4hyhOEadanSrRJZpWTUECh4W2vZFDN8R4GAV
4izctnOcbWKCatBJZtZGgZpV8lVtXgLFOExa7TZzxjFmMyujGeD/v9BpL10ZU/bSopQBgJbguq3A
WhD8zPRbwyitslmcyx9q++y5AmMiK49lWegEfKnWnd3ZtE00d9jJ64lx2ETNPnL1kpuWuahMoHVT
3aHSAxNp1SL4C+8EXrejPXkyuNuK+3/xOEEPGB9T4nlRmYhLBSkYax2I4qHXLRNEH+GRGpmFlsjv
59pOwGc0+olXnzAaSmWeA6zqaCtvmidiDh3FitEbcaLvQpQreIWY7Sr06jsyJ1JoxtEcDPvyF0ob
l1+nx+QBI5J4puR2DWwe7FdYTAoRjKmLesjXnO4rEejkIy+3IT4FZV/MP3uFO+4CPNFWXAIVTgiy
4jxxIZipTD9imE5WV6Ao+HOEVnKwuxwUnOzF8tZPI66zZQH7JkWyBUU7ih1efcL2fsZBtUkTN4mk
O9KKASfD0Fi74KMnKZiV11QiiPFw30SGIT+U3C/0x8t2bVDEo/3i/OFOnB8rgCgcSZijZcA2IyST
fnFbsbkqezwjJIaVAXjM80M5F26jq7taEw8QbX8SstyN63SXgzypVvrny79p2+aTeg9UzEyDiZQq
KwaIYWKtk95P1UfZ4Bxxt3eG8/9n4qIkYRSNU4VbNZoU0vDRFI5S+n7ZBh4GEw+VWosEHoPcEodo
y67VN0mYn0Yznz/lIL+MYVkABGUqy2kGUK5XUFQIIT7cpjXv/vwHNznDMJe1bFZaEjdYMwg12gqd
J8uceLImC7x1eNmKFswoV76WWLyi62YWgzwFvBSd2gpaEX7Pm5mSLHhohYNSvhcINu6MB8WX3OWa
316y5XhrKHZDmPWoKWpA4WXBNaTZq1GWuOwXm7feNQbj3HWJh8+5AUb3hmpoZiEv+xiqSl5Gp9+X
HoSpCs7Ba8sV14iMuw9GMqFcSd9pJjdFk85wy+1V3trb1hCMt2dgixlGunCjDWIgN3ZDVzEs2qai
gj5fTWze3rZtkybKUK8Agy17HopINYsRAaCMuX9peom6h2TgMCVve8MZg/59lRmrLizxUkm/VHPd
K49y8uVTrnAGYDzb0Jd5zGSELuXGTQs0iCTOkuPya6IzmcryRRbv8suzifHwYDGHtJqR1eeh8/O8
OpIh/sT7GcHw1z+fhnHwNs5IotENBZ9lXry+41zIeJ+edWczkXoQhGDDMkrNaQpJ83PjW9vmBi9U
t/b8tSWMV5emOcaGdvJqiF/Iju7LEJuMv+Ix5tg6szPcdO7sgJnk9l98KY6Z7LkGAkCC1poAF7tv
eplZUMy2xvQTZX+CjQj6vmD6+cC12udSju27xiU9TR4liJiMY3/TN63H8XT6zdlTzBpH/j2U1DIy
Bkn6u5pN7MUZH8LFyt3kdsYIjGEXVnKSrVP86FBfXcam7nAJmqauVRSbyHxECWAiJk2dUa8tMt9U
yl6p7urR78rQuQy3dRxdW8okjSwD888iAS7pjBwjp3Vn5wY6XLJITvx4LHkVtE03gcqhiYBTUUhj
fHQcFSWMGzxEVagEggbAycPxpawX/7JZHBh2+N8Mpf9/70ryJzn2p+wq/1Rcny1hRQ21KA3qQMPz
w4ztMFVfu/FZDkPOXriZ/1YgjCOGRG6bQQAIUSqrqXDRk58vrxQPgfG3UQowWpbhg7TKvTj5Q8B5
peH9f8bB2gyTeKYMCyQhwyudemj1ggOxWZWFDuk/TqVRb1jFTCIOFVpOae3OR/1atsXFiiFLJ+4L
dNrKVuqhdQ83Ho6P8Sxj9qa4kvuu6LFyXXgl9vdk/nH5y2wfvVZmMTuTOCpyTkoAjFCkkjChHR7M
m9ZDFy2Y7+uO27q/mQugAw9FeBNEFiyhb9TEIk4pODNjNf9K8/cxCNM9BE36vRhWCifHbkfoGYzZ
FkOhjo12QeJRlBc9yzB2/qpEn2C7x0z3GYTJNoM2pbGY0DyOHvlUvhows4+ZX97GS2PkQ86GHqcO
dXtZk1iWqsIcTGggnLYLyavuWrDmXg85aiWBhR6t1zK5jT5xJURR/hci63vjJINnEYizLlyparXL
FggGKP2nPtIZhvFAMyKdCgokFCtKI7KGLkgPahMc4tg0ODG87XtnJMYdEgGD5Dp1hyRNGruD8MhL
uqhgiJdj6H+Lbf5yObi23e+Mx3iGIkKdpcc119aN0Da00esT0x3FbncZ5g8x/AuHHc2vhNwYA7qd
J/v0gcqb16eHlAnTG90DX5OZY5bJXHsXLUm6YQCcpLm1+WJ0nhlzDiibIxREBkUsih062paZHWMi
E57Ey5MSIy7wL60NzYob1Zo9xVVFi5dlt5P7Co7ZQIaY1HpQA442TcnfCkc5UsXW4vvs6SVu8eXj
KHLvHafj6oeQXqEyW0rRKEUkp1A6+3uqqPepdNSImiTUQA4hOnFlL4OCe4dRxcAWOVeG7RrCCv1D
ePfoN6hg8wTF+Naq78treV9iJqbBwBZnG9t0mRUWE+NY35QYVLmzjRZnEH1dugvwgsOJA9rIcmk9
mfhuBWw4WgaUZN/e0ClkKkgv+N01r8vzD/6i6SBsk0UJ3DO/HwZipWpUtOxS4dMRPLuZM6fgSaod
yjwbS6gmt5iVrzlxvr2IZ1DmnKbp81ypMmbs+hJ9bxIo8y3w8JlW24AInLOUNDV9XMozFhN/dRx0
Y5ECS3hs6BChC3JoqmBc+/KXGsrrpSe+Zs86Ou4h48YD38zT8hmcicakr0GwS/XXKQ++6FOCXxBR
3YNd4rn6C11l+wZs+OH3yybzLGaCMU+y3MhjgFLGjPjQ7Do32ol8zlXqhJdWlgm7JhCnmcgYBqVq
e5T0YF7A7bDsIJt7JJA+LT1ihTbUDPvvvALRHxLOeWGZMCyJXgwTXViacFpL22kOVZWEtMcudFsB
VRbdgqoC1gDvWdpo8x7ceR+WCdA0GJtQi2B7b7zhIOYY8k5WQ0sreH1H21viyoWYrRf7oVlK5clS
kdgCqJqhpKjetQ7USGVref4XL0ubR3WoRVBZIhX7FpMTwhzXEPA20cWdHCWwtNfcJg5GqcDUWj92
N/KOd43ffB4nK0gmI9QFhrUxV0/TEFgCryiJn4YycHbg0oNsnj5XSEw+wPCkOUtQwoFx0V1cuhKm
RIN3ycdLJEgDfjbPPGKQzdUEB48kEt0gOiveN8i1VspUAzwsMIZVvrfTX5fjffuIcUZgORdqCd1c
DUWonN418UJgl3b43DoQy/4i73g74OZjAVnBMe6xqFWolXSzV33tjVIt6wcZj4GJU32XQARifENx
k69rvrlnrFAZDzGaJp1kerAxx9dhjK1K3Mvk/vJK8jAY3wgScQEbDiwrq59ppjrV9Fy3vAd4Hgiz
J+izEMUVVYVVw7fSyPaRnuzHklOmpfnvQ25erRazB4iZIQ7ygNWK59yVcYcTugeS3RgN8aKAV6Xa
zlErNGYn6NtuIEsAtNZNb+LdjOH8PeW2hdrRy0z+BbUyzzwm/VdxnuMOBMBlgba4jOuIahWzXzf3
c+Rd9ont0+XKOCbVj2PSiAUBVoMtbryB0hdS03wsb0PueYGTKj40UHeGETY9dhW9/1FF13rwdNmW
7W3zbAvbQB2ncyq2mPaGLaNbPkhHAVesryDzmm/i+9SnZe/6bnG1b/ro6d/5BvI8hW2v7lLDHAy6
b6LmHfiLbNNpVRyHvkpQaC8/O9axylashB8xFqMfU3y+SAIDofjV+MwE2BqASRqlEURCSp1frX8q
xb6YviXq4+XvxkkZBpMy6iUpJr3DZ1Nm09LTm1yYrZmnDMBxPoNJGZWqoWOmgB15+l4Mx1jg3YR5
AEyWCIcuNmoJVnTO4i3glEHnkfEw4IUZ2/4zCEShzetcXrhNzqr1x2ESBRmzpYpi+Fvrijaee9MD
WjJBYpNjKwYsOD3czC4hAc49+tP96EIGNpi0MYuh1tcarC2MInMTqXyRwxFz2aQanSA3In9WUF5L
1RFspsqc2m3dPFcGMQ/BWPEuQeyNAH2+IGPGE7uOB1VwWjErr4E3O8576IyfdLEPlCRQckXuyYB1
UxaGWWzI4RTSFKG3sRB/GPqXRLnua9nifFH6W9fryoIw69pH6mQqBkCivWijzdcNv6bodR3s8tjv
q+vM7m3jC+++wbouC8ocwtWxHYM8ACjashVlNyn+Zas4H4ht88C6Yc4twweieq0FJLcXjHV2XBZH
zgdi+TtbKZCTMjFaO1Mnq9Qba8LtRZvty8Z82DGZ1SLMUW1KskwyQZ8L1VTBGxbDV4TqBmOkRyXA
W2AK5Va963fjOF6Z+rJXF24XBs9OJiWbQjZmEM1sbf1r9pRehakl2Npimc8dtOBF8BTYo7V8uWw1
D5O60OpVBSqnglGl+IRdPV3lQX+NVvSHoUsfLsN8aKRkF5f+jhWOqnRlMqqwjdK/NDWkmVqPOD2I
sgo3deZXnO4mjmkfeFIoJljHQYknQx78A+mCaS6BjiNra1eZPUiOfJBO+Tt0dYzZd+74Bbx1rUss
yNGj05FXLdoKvhU6S8ZASAMRCHSc203wlHV3yZDzHHbr260RmBtNSqQWg580/DTLOI52tTc8KkFO
EqhdpfvsRpet/PF/PTgwq6owYYLUb0QhQZhIAgZWSogjhSGET39cdhiebUwsDLOYK3IM27TiVqte
zcIX/9cpRtYQxvXTHKPhUwgIKfD0yIBG515F7fCyHTwvYPxeoDO1EfjUQPfhk/hu4dGU8taJ2SPz
QZATY4IRqukSubameBelvAG5D1d1dqmYLTLS43wwaKJvUK2KaL/JQd7Tkeby0XR4BHT0n7Fb5dqt
ma1yjKSgC2geDhXzQdOTY5pr1izPDrTUrVaV/ld9k7+N08DrD4rojxwPxSQreSAiNQ3e4ECzzQn2
xVUGun3Qw3tcHizquB+tO6Mx1jViW5ihDjTKnBbUKKyC7utOtRqMGe4Td/4XjyvbkCZ6MZAIPw73
p90SLTndV05qjkZsoRX6Nq2twe5AA+4TYoHP1rns91vnHRzefmEyfimG4E+rqMfkaWTJwtd5Piby
U9IPnPj6g2uegRjXbJRaMZcGQELgqQfZlb53uyj3yePoUB4z0vIA2UeOv93lDMh8QKUKdDWqaMSB
Jkbbkf1ykMDrJ+60/eUl/HDrZJHo8Wu1Z6JU25XQ3aGOiVnEI5oDICeYJRDYA72kj9pBzrvr0Nz9
0Tl/2cZetOuWhDIYdJGt0Jzf3VLtrtHLnxJL3vE5azkuwl6qTSMmY1ljIfXqXQ1+ZOF9gi6omXNG
3U7AZ5OoyatF7IwmBC8SNQncxvVXSeCWkXiLxmxVvZHKeZ0iXzVOsRfdzIFL3Ey24Dd+6Mi8V0Me
GrNrVXo0zyZFQ05E0xreDVE2rXY0GYs73f1vLsjerttKiAw0Mba28kgpnwqPYBzFdBUw49K5wE9m
x/PXYtJGkFRzL8z4WsJOPIS71ke72lXvDWhppHgaJ0ttZw+InkDoAVIPH5gtoIqjiN0SgNbx0LtU
5zYFYazmo5oA9RjedYzG64foWoExn86U064rC4CJhwAt46k/esbhE28Fp7yxwmHOHEEciU3RAke4
WtCpQneY1P6BHvzGysHEzq0ZbAYyWBYVHLXBecrW/0D+0Ac9zYidg7stmOC71/nWuB9eSkfYKxaI
cZ3+ioe6efA5g7KpqouKUlHp6Q0ckJYSjVarvUsCbwhx894CUrN/bGOTVDIXcV1PCAD5vjsOYPI3
7UG0s8ZK/iIW2jv8zBeiT6XhFSiTszS9EoJhBKjUW80+x2VpTCwR/HSCn3sFKvAWJ8w3k+QKkElh
JJmXslEASG9nsTu8DlYJdU3Umtx5V74KO95D5B8C77yuTCw0mglV0gGfT3usICELznKaNeP99EJV
j3lyE1w4JiQWs4k00p1ctM0sqlGjPKB92c7BRB1xmwa34UCmhP46KqjEMjvMmA0pigoRqN8XuJRB
EQeN5y4lN6QzZ1HHSWObsbCCY44kgtL2IQEhiz3nPwc1tzL9bSqfOT6yeYpcgTCnkaRM5USgIPQO
0DzlLqZ+j+GetgPkXujxbu+bLnmGUxnSlCYLgzAPaRILK9B9QiigdD9jka6YaITEFA+oGX8/GqCu
NJdFF6F8j/rOScfYnXbKDWTcv4ogfk+5tHgf2lZOmXmFyLhhKoeCIFVANNGq4ibv3Z2Csi5EX3Ur
1twFD09ugpF7XrvMpn8QFf10eCFGlZEpFJClQ49xpmGXS0qMPWIv9FHinFxz7kPeoXXzfLLCYnJX
mGVTLI0qPbRKnuIsu+4qPNKRm8bP7PQ75xNuHsZXaEziMsTUFEBLg9JgJr3ORHtQa/V2DLLvvfRK
9M5bzAhl62lXZ7wR/O3T+Qqa8Z44RrNBL8NQepGjL8npoYQ05mBTma3q5+dS2AqP8Z28UGali4FH
oJJKj0Zkn78hR9/QPUjmtJ5u73srNOYg1gtTNycS0P6m+kFxfAA1RDpait+9YPTf1r4E8qd8x5RU
dFKKUCL5wLaYBVmtNzJAvd41vBjjbq753Ds6nGca3M+d/lZ4TN40Bak1GlFp0YGneOAwvg46R7vR
cL0Sd0O4+9T5bwXHZFA9XKZQLwDXDuKb2pWvi1g6yzTstfK7bpLrGvcfUxV4deXNTPoLFnTfv6e5
RolMKk2Kk1JwjQ42q515vdH0h3842K4QmPwCDTK5MgR8NyqXTXdyzMzs/kULx2ZuWeEwuQXMadh/
sNvZ4Uvvii5I7m0p8gLPwLtQdChK73J22UybKzgmuaAY2IXVQr+XMYN49gG0F5Ly+t8wmCwip4We
dhIwpODaVK/r8lZSOFdGnhlM4lDkqeiHFhBB6kfSszTtxurxv1nBZIsMEi1x0sMBMrIXsmvNvCEB
51DM8zGmziNTmYgWkzKg5IaCXYrbaGsZwlvT31Yoe2ZybskG746xnQVXHsAkiGARgy6nCaLBnJ2I
63Zt1zY2mVvJbiADxeeJ5n0rJkUoJY6U0Cpq7di0RdxmgtCP+JcaThyxrCfiUOSykMOsHm2IlJbV
zC3TFW+pnAKKCKZz2Tu2j8PnZTy9vK1qMGVfpDIkltFELlm0l5W+wBRXMZqd8fTCJV/YzneqKSsa
WgHRuvZ7vpOilJhRh8tMHUDtQ5zvzLTZf8qiMwbj8EPRdpVQA2M8EN9A9yhGZM1nWoSBqs1eer8M
x7OI8X09F5YxoGhB/S2Jb0ezty8D/MHRz/Ywjq4hD8XDjHNU+lc5OhXunFR8TMvctMTgLy2kiqHV
cPLr5osrqPx/fSnG24MZeSmjBc7RNjDRFWHIoNnle3rp/ORe/wuLrRdApkWf2vGERav8WMt97A+4
UWe4kfHqZtthfAZjNkTshv0wlPhgptgf9a7exYv0Phu8l5Lt+8R5AdkuoYokdYJJzlNFyY/QRaze
hdfY4sXbfE+H4iJXSqySF88865h9UWyJIKS0ti/1V3K/a7JdUnzjOOR2ijqvIA2JVcoYs2qWc4Me
7CEQKe0EKqpk6Sh+RBavzk6j5+Pp5QzF5IsCdyI9AEO/bSSgpi6OQbpP9dqJ+t4WpNHiGLZ5Y1l9
MiZzyJWmhhAkxaN0+ZRl0Hkp3iPZljBrHFQHoXhv06eg5BwyuH7CJBBj7pPJ7OAnWmfHL9VedsFj
9F14aV6k+9NV1wEjssOxlDr5pXVlcooaNmE7tdQ5NavbtyitCoVDSfSo0mfPpeSgXncJjkkmfbBE
uUZfuch1ejPsU1f/IitW5aKjHpX4GZ/3iWMgJw7Y9pdWiA2SRTQOMB0xovhPr7si2sFc7WvbQ0wi
xEAqpRji4HK2A7YfJkzFEOw7wKU3TzoyWtrylw6jAxJ4sOSrwOW+C/EQmYN3EyjgvNfhtORr+KAc
s9tpZ7qBhC3v7yODkljD/zrWeaqVnAOFMFlm6jNdqQi+Z0wCUM0dK020JN6AKs8w+vdVmpniTgZL
M0DyYvSJQG4G8GNyPhcnlbGDo43aCa1Jd7nGCe4XJ3cxx3NTv9GdJ/nJcw6eTzLppRRDqV5q5M2q
ezPStxBDCdodxyBOpBEmm9RDvpB5AMZ4Hzyrh8pbQHFejhbme29EJ/c+Vb5aeQKTSDJV03qqaw5e
69tK/K51R6V4uGzTth8QBXrZqD7ILMN5JRRxJRiAiIPR6aN+D0XNz/nBGYPxtSotFinKEbbZkVbG
Eq/ZoZ6iW8gcOPAkAmen4ZnEbGutVhggzEOzqpAck/6lEThLtu1pZ3MYT5NJGIY57RyTp9sy2ykS
sebx/fJn4WEwnrYUEW59NMO25QsJD436Jvccb+ZBMM7VdErVGwsg4ggd5OLiKkN708wV5+vT3efj
7nReLWZ3KkmclwsBDBW8lk7HXFQJuXefzZ0eE5EGrblg/IrVvyjNOExI/neyuTZ/0Lpk5oW1lb/h
gAFxp5ZA3egzSWcNSjPgKovmY9As0oT7nRkWVm82EJSaLIO8XHaGLYdeozAbgjgPqbQQoDQ6RGVu
Mu69eMsV1gBsgObdMqoqAETlKU6/C2BhqDknMZ4N9CesVqo0zGjQUnwek+zlfj8bnAEanglMUEpq
qZWxCBMWEYyAneykkR915SdSy3qhmLBU2qadNR0oQn7b9XeEcIJls7a+BmCCUi1NkooUoHozHylN
JOVfVq6Fr5OLAyz3XWYrONdwTHAucQv+QPo+QpKJOi/kIMrAxDvh1Nc4d0SShR7Hr11n9lY/KSHH
Ws43Y6sxcxtqc95StyOVJUGsoSDxcaqSvy6Hz+YdXxY1WZGg8KKY7DN9kkdqY7SwUnmcPPNHBLK8
iFJ75SXG+lUvO2D6jZO/t92d4GioGuDeYt9BRZJD41tacNnujnmUWlpTcFxxs7YkY0bxHwjGVYQ5
rZMiFP++Ahu7Eqyw4Cq7Ng60p5fX+7qdXiX0QClIBKLBEpHjxQc/JUQVsnVpO0CNSS70VggvcYxJ
d3r2KWoLRPg9j1d6cyFXuExch0MRmdkM3E5wwvku7nktAHSZ2P1JXgEwIa2Ocq0EOQAm8zaPdmNm
oHTm6dVrQPYVWu4/44srOOarRaaYNk17WkfcRtEEWfvYpEbFqhNrAvF46Y27iUchxFtEJsyhyjOM
Mt587LHwlemhXx4uW8X5/x8CGVILeGuEUXoRW3HzJk2cZdvMFOdVY+uoS6mSutUBYEYPk7Lri1uT
dxDeTIUrCPn3DSqJtAgicYBQMdJB7+wNCBz4Tzk8S9i9POiUYRrwKeq0s0TpXTW/lDq3fL9Va1k5
9SkjrnbbMCQibq7UmMYT05sEk1TytA+DhzG7VzKwBFXf1FzwLnvBdkZaLSG1fYUqRUoWxadYxRs/
SNa8tgSZPhWQiA5D4ij7y3i8pWRSQ6c3RV4sMNLQHoLiKJJ9zZ2B42Ew2SHWlsoQqVcotSNk9uwW
nvAgodHEIo/DX8OLbJ12D+eyZdvHgNVKMllCUqW61OhKqv7o4oXWi5xMtDrAjsfSkwQuryvPTiZD
iKQOcpOmd8O8raBnU8t2jtary2bRD3Ih1Z6mXVf+kYpTrYcxBSH7NnsoldoKjH1bDe5lHI4xLEdK
0zZ4M+jo6hVXeXIlJsco5Bw3eaYw2aKYSrIkFSCGojksk+nngWAZg+ZWLU/hiJNcWUpoPawHQ6zw
ZmUUhd/Gy7HtFk7kUi++9GHoT1h9GE0e4xIDApjRix4GcgiV0ZrNyFqaHy10eS9/HJ459OOtsMpI
A817AKxc6u26if1GUuzLELxEdFLkXWEISoS+p4Tac1QP2k64gcweiOUoX1nq8BRued7Gpog6GZqk
Bpg0TxZpVStMjqX6fNkkHgiTENJQDRXs4bgCTjVoQY1HCIBa9RRyeMr+kHjAemVCrheMIsz2NEmk
q8QZ59b0hdxrXurW4S629Vv6ptKBnemZd1DePpxD6OIfRMb30nJGL/ICRM3KLUq4kx9yfz/fTeCp
py9UPO337ZUkJsS8TMlQVeaFimCkMjfoyTxOH/NwPwV3JHAuf6w/HJbPGEx20LENGgG1qfkRFn72
FKEYkfvzXfkDEhuaJ1tQCuZ3I9P/+jGKz6jMtwvkOhsLDajhS2s45EAXsnLH1s1uaE8fl1eEt5LM
l4ugJ4NFBh65lpdd/gBiQCc4drtiBzKCjLbs9ta8450ytnPV2Ur6q1axnVVB0YpQF7SV3BisvPpe
lcmVXhZXotBdVfKnxg7AH6ZKkqJjeIlVY1HVcayTCelXHRziU/oUJbT0JxVUVP0Tv+S7nbvOeOxZ
Wi1MIzldtCrFTh+UHbmrrto3zW/39WPhf+a9dmUde7COzX+25Hn8mseHebopA84xbfODrQxigiEp
M2GIaM8FGNwV8z2vX0oQjjQgUM4STsPPduCtsJgQ0FtTjnV6mdO/zna4w2HNrTV7Oohg75t3vdUe
TIfbTbsZdytQJg6mclCHakEZw3wEhR8cBB/MIVayo1xWvPGy7Qy9QmP8vyyUZNJLLKfsz258leFo
GPryLS1k0EbTiXdo2+xVWLsIc8xu46aQ+1OLk4wzThvq+XVVK5KrBO37KEK8TyfpdVAr85XZj9O7
XnSNvcxRytnUN+9nK7uZbTatjbpsBqxysqc9oHSGRPVyflbb/ppQwTWU05bE4EQK3ndEDTgLZqed
/AbHB1d1wuhEiRh6xL28V2wmUfkMx2zs3RCYhlrQGlgUHOPleYhar2hGzgFvG8WU0e0ogU6GVW2o
InNuGnpcnep7Yy7tZdwV8utlSzaPxBg2/weD8ROtHqoYVF2o1Ji34fCjQqWmzQhkbCuOJ/whRZ6R
2E8UBpguptbQZ2BKKaEmuBv9M3gmfbls1x8i7gzHfKJCKbMooge80Z4c+uoceeoXDImo4ClOnktO
ux/vUzE3saIf40gSUNYrlMhqGr9pvss6r8l5q0NBPn8rlkC8bPRY6UuYROn4IE3uJyKGYuMnmiVz
Xvcv73uxXOJBmRnKSG+z/UG4rXAaCl3T7TO7Q9dd6uWddfmDcVZQYzacOFPlZqHGgXe9ju8kJMrx
x3+DYPaZVAyqQaUXpizymzGyJMwT5xlPKmR74RTZAM8nQZnh5Jmrs46iC9UEOSDaiz6hdQvEsI+m
q1qUBNP8wt1Z6D714fy4QmP2MYlUkrigX9HWbosn2QWaN9OiZL1f3MSCFN0jrwGJayD9lCsDzQXv
HacObXlAF4kKRwyfyZMOpQ2/cKufXBM3N5GViUyOGiVlyowU2XZuLN3PHyKw4D38jL4riyXfJjcK
2lYgVH6jVKCVuOwx21lkBc0kLW2uh2CgPfDlbBU4KFMJMMi/p8dy9mRsZOMV72zHXV0mcWlGnw39
3+5jZLbm0ckJzDX3Nur1UB3jru5mVlmZyKSuPhQjaOnAxBE7p4Bh+2Un72lXo7Dn2cbxVbaUFKeV
ZswmoOoysYrsJ1diiQfAXBPNkfStOQCAlHc5OFEFMHlyPGLrpKHJqmFAjB0TpCaTREYjw0BIj0w/
eIuX7jKvFywNs3J0CCPCwzVnY9myaA3HhrdYadJ8epJqH0zpW11wNpWt/X/9/5lYLlp1zvoB18G5
wth8h9coNbaC8X0uOLW3rfy+BmKCmJhprSUBgIzuKRxeZ+FaljLOGYOHwUTrANIlWdaBMeJQn75p
6T7h3p95358Jz6RNYw0StLQtRj7QVmoZRQ96b5D/hc4uzyAmNss5SPF2BrB5ue3HyurRASxwdsXL
HiCz8zYgUCJDqAKjViEanN6kIPI1JjsR9pzIuezKeMD+fduI2sFM6gxHzTjZ6T4d3A1QeZAaO3oR
6T3I5t+76MdgN8ez02FmnoGMemgY049VlcJrDGXRUS72jSS4oj7fFUrm6GbCMfPyJ5NFJj/U1QBB
HOqDeXccq69L4ZB8x1nJyz4oi0xS0LIybAMTGK2rvNH913DxBI+GGQ1rqHz5j2jU4tV2jw6CMUp0
LKLyKNq07V26Mh9oY2z1gKO0z0Gj6/PxkxFZUkQFD9bs8OdQd7qu0fNMo0LiuQJLm/SQvzXugv1v
uv4XLUg8QMZHQKs0x4YC8wyQpJfW6KchqPxj6ErrmdeAutB0eA9U2z5ytpHxESMbZaktEAmZLN3o
ab9v6vzYRSWvsLIdcWccxk/GDIwlfQCcILWWt+EIKcjn0Kc12tG0aOXBdHj7Fc80xllALrKgMkyD
vL6Rtbve9JvgheMim2Ypkq6aGLsEoz6TFbO6UoghTP/cJDMnTV2QszmTO/kmCP36/2Ptu5rjxpmu
fxGrmAneMgwnaJQthxuWvWuDOedf/x7I+60oDHewj/YrX7pqjhrsbjQ6nN53wtGFTS15w7ygR+ub
rLAIMEGpyp6vSuHA9WsOvZl+aaDfSGZhc9zmUa4gOX/Z5Gk7TAsgJ1w15CWhu4z+FBylSCxO+Y0o
17XRQrd57bMxE0TWT9LtgHe5ccTofyesWG5Gt8ZKKE71MUkwkNwG4PTHgmiTNYNnP1CXddSbJvjQ
S2WNxhlANufZkKhAY/uQGfsMiHB9yy8PeKcEIgY9oWyc7ieZOfWJig9WfQGnGXNe0U7FzuX8dZy8
34uy3EzPL1zl6iy5kEpbyiksLeAlZAnyNneUtDk3UhT0tPsly6lXRFHQDZl3XWkE5sd3SdG+m6kx
4VD14l4zzlMvenRtvUjWX40LsXq9juZJh1yaJblFZqLo2OwKKQxaOwl6rTwumXFqo3aPeTo/izvR
FbR5va7OlfMvYLWsW6mBgJU3eK+T1gEozzwbr1vxkgXBafLEEWhDjae2BVg7fYvzo1qJ1rUJ3Ahf
OgOPhGyGCgC08Chpezk8JuPhukZslgNXX0zn3EivRJU01sBgybbia/1dBzXFcOxm3w7AquORW03k
kVksf0X5dc6RzNk09XIIJZkj8MMlRzPbxzWyLOQb1g051+UTfSP2/6sIqDWpFcYdxCtMMOChImKl
1LsOIfpKnO+IukXqsDMB5Qitdeb0HvV2pxq/XgfZTGesvxPnMdSpxmwV04U0wvo23c/uwH30dTqy
Zuv2Ln4SJhcEpqRzLzJbL6IuygA4fRlBkQAeGxVbdkZPQcoSw2q9KGsp+lKc68jjKZVnDVqhS4/z
fJ9li0AVhEfIOYe8AKt0znRBfmjwUg60PVtBn97Ifyxo9kUeyhV8M4E35LO+khRFlsxsKznML4qH
G+xWPlCM/vlNoIiSl4Lz45O+VW4OmkzxstBq2ZepejDLUZDR2CxNrZSQz/QaNRrKa2a5xQ2b3J32
3dEOsPnapcLDE4nDOQllmYyRsJJ+mu375KWqv//Hj8P+gJVnsE3sweyZvs3HMMj98EAPdpCgX0Xc
KSCShfMQQy4XCZgdkI/vdpr8yTRETbsi1TY476BbekPrGAh60H9nM5c5lgYQBS+9aF+BJtt4Fpze
VsPjWhM475Bn6FnGnAmc3lQcbBOARni0K3BsyRigyepTUrafqN4fhuqXAFrgbw3OUTQZoUvHYqcW
5DT5kR6TYZfdRZ52zg/mLnlQqVOjc/+/Ssx5j5RqeRwZOGKWbAVlzPE3FWIViBq2tuUzsJfYRlFU
tTmgIQTNkMHSEFnWO2b5Tac/VGx+uH6K10E0PnW0gB0GVW08nccs24eWulM7NZCk4tN/g+EeQiON
pqFi6Q65ul3mx646RYrAKYkk4QIYcMnRspEAMVj7brg31Z8L/fO6FJttDob2/z4J0hvvfUWjNZqS
sU+CrlT5F5bbvlbUspPp5Afrmw0yhir4yCziGpM5lZV/kuZMqWjGcjfmjO005k7Tpgdoocictu/5
N9nY+a5wwi4uFxCY4xOh9XXxkLb5VJ0GF9HfrhAWhJgfugz93sA4P5XMQxu3NYTKMWOLFdEO1T6b
qunMSeVf/2bseK4hcQ6qAoVzaLPmLLJYzqwVgUQXUZJm+35/k4bzRIaCKXDCjo4R9HZPpQveqkN3
m6DpRdhhzlTsmjycV6inGUPKE7Ba37AddAoel8/NiRTY5CbhUyWoxos8nkA8vjPKTI0wXgrmI+Dx
GJFF9CTjjgQ96hMRuKOLnVlsBnul7XxfVKr0eazMEA9tsPGt7LfBcDN4zNISr9vb3zTYQAZyYFE7
CDu2K8f6mhhYaT9Wg6EFU2ZWFt/0/d0k39oRhuuzJ738UtSf9PDLdbVUmE5cA+RcSRQqY2T1yLKd
1LN6lP38aOwYsS7xir2JTDBxyC6b/sV+sM0lBYau2IZpa6p+wUDbh0WjLPqA9CxoFbPsJqucAiVu
9HJgCA2rf2bHPKVPskNU0AmwkE6U9Ng0ydUfwHk0w85D0PnjDwjlc6cHbRsIznbTRlYAnCvr+lSO
FIzZg2VNPS6eth9O8h17IOXwz1kgerFsR10rPM6bkTau9GYCXufZtpPu67ON3LO8o38y/lsqpPXd
vOpWeJxPq6lqYdER8Eh8CA2vVm+03rt+hpv2sILgXJpM666w4aXR7fabSeM/dH2tlZFzZ1ZUDHnd
AqcHrVH5mHkJVo4qlmsFyT46ZqIRdcHJ8amaom2imiiAk6xD2N/l2g3RD9dPbvNqezs5PlmjdlNK
6QAI9LW6lYoRxLR1pAo55+HXdaTtcGQFxYU82MGHeSMGxZZBlo/jt/YMsnH5z8ktn7tbcKSCUOkg
qnxsaztmvU2dGGjl5pOHKEa0BPTH7AaavLZ1+qAMjFvsJkP9HA0y6JW1dtcF3XQYK0ROGXV1kutO
AqJsnYb0qW4FoeP2rbMC4LTQoGAXmmUAEOt1DC0HYRhoVZD5rbDMEwPABbwxkrGuyHUIJOP1caBF
0ocT3jBVG+jKU0mE8cKmIb+JxqsjjZZxamUgnEJMSTzIvuKUgXYbas6wH8AYs9wm3xmzXPQQBfV/
FY9T0HHCA0YDvYHbyD8oaKSTh+uKIdJFPoVIK6sdbRMfbtjNmHzD1rKg+qwE6T3rm8qCWJRG3C4Q
rI6Tu7tANbCYQ4Tj/M3BqqD8IflxgNVNfnwnyr0xP34RI6zAuHuMqmlKeqb3XRfdKPLgk4ocYuml
DQdvGAxB7LUZkazQuFsssuJhSGKgxfk+12674m6qvNFsHEv9YpCPTJYyxoi/vAifVpzRgIOeMBxk
hr1I3R1p97WIwFH4sTi/YWO4qtbZx1KDwTN2oKX4yTjNWfsy9RZhw/bmC2olEudFkiKtBpN9Lh0d
4qy5U+2QV/zNV4RMqag/dvMue4Pjs4ppWEdkXpj3tx5nqrpFvsdOTIFSiCyMTyeGkUHnMgRKh101
bAwzP9Oz6bE1LuUu+ySaLf0HPMOSZaJalvG6qHAViNu9UWV6gQdAdGAkx+mpxny9/PWP8lB6bBBK
ECtuO+A3OE5F4lKVbFkHHC3H3ahkd6gLfCQgMN4gOLVoMg0+ivV/qe1NmpSuqddeGntG0QuA/uHs
cCWbRFYMwg+RdYNEC7v7Kx4o7uuHCJSKjDpU9YZPILL70Nm9wXG+kPaa1ClJj6EPzC0mIJlRn667
981QyngD4Pxf2mIltBZ20HD9Man2TfJZS51elCEQHhvn+BqlTa0mhRyjawasgg7OiOFkIwY1dwtK
HcISOvvil379TS4ufqc1DYd4ASBbM/l7LQe4uY6izNF2mn51fpxy950eU2oBRw1IoHn0GO60IxuC
+xe70Led35tMnJZ3WWemWQcsw3ldWuq06GZCD470YO50xRXJtu38/objmfAmJctLtYSqT+PnYp6d
MTxn0s/r6ic6P572ziaxDe2DTL9XaLYBI84fd4qvn0R+SKDqF6sgOzJrVQN5NPkln7zYapwufVrS
HwKRNp/GbyrBc9wNWDvaExkitWjNQlHloXTjTxhW9BoM1Ms/PvTUX8FxLmJs46LRdMCNIXXjzvLV
dPQFIm278DdV4LyErEhZYjTA0IMQs5fpubnD0qrP/W72OjdLnXGviuLa7ZfXSi7OZaS9lGhoumUv
/tGfDuoLmMFBxa8706/20AQgnvlg9WiFyXkN7FkntU0hZ2l5Of05iRb7ifwg4dwFNpHiCWQDIDrE
j9DEfXhgPYLTC3YAIw0kPETRh+NcRt00vVmz5+tfrJK7MHGIZ7kK1puBSfab7YnKVQKvYbNq1iq4
sCw1baYREuZ95mhD6IQYBshrR6CRAiOzuWqHUrZKJzFf+LrK4NPSOawMBy53t39Kjtkn0UmKxGK+
eSVWU1bLgB5wGHV1WymP1Nqb06/rMgm+Fd8zb05TpBOmG20ROlUo35qJIkqjC64Qm3MWZqk0Fgiw
WNpu9scg9tPAfM7AV8i2MWiiOvmmxzVVw2Jhpo6FXO8PbQR56zwOiNYr9YW036Thm6p6mfGRdZwG
yKJU3bDZVljOaosUW7Ur2UCQFIHoC8tL0V4piNHZT1yEE7Ysm+i1NbHglXOAhEgDjdkKs3KkXmN2
bpOBpIAo5HFoa79Irc8f0IUVHndymPCvmtiGSH023TWW7NXNh0YNVhDcqZkJgjLCyJjz7lHBWi/t
Js0EYxObGm1rYCZDFgvkhcyIV0aTRrllgbkOlYZxdnMtDtIkFQXkW5UTU5YRj7MNIyrvCNC4oERW
htBfDhgLPVbTOO2uPDA2DFEOizlnXgnWUJwPCFMdc4syytKLqll+l1WFr6vL5Bat9ivHYKs/p/py
0jV1+ON/1wZot44+eVnXL8jvs7QPk05rcV8ggTTgFf/8336f07ZiVOUwRs7RnSzqdOXPJBUIsNn6
ZmoosRMQWNoXNHVlV8WZxi7W+GVGX3Ab1BgCgsM20dOqfEe0fC+KXrd0b4XIU8MvxK70mjnsBV1A
1PpTTQSHtnUjrAG4GwjaWIfExqEl5g+F3mDhh2N1d9c/zNYrZo3BaZwS1lWsDRCC7WBR9t3+9xob
UWS8mcVZ4/CGalShgrV7KBedJ0/34yPSbd/Ia/N76MqP14XaTAWv0dinW7mFFrT9RSHhzckmdBmX
lpl4aC7x5a8I/N3OXUC3t0tqpxPytIu+GefGu6UdqkbDeeqBUTqqn+10MHu7soYNSO0zi8Gqn3bl
UIE333zlrCXmDEzPSJ1pzIDZd7ROkZe7xoN9lB3kKATUtyJTszi/jkR7NEQyTld/YNmd5blGXVf9
2nqzJz9XD+KgWaSkXEwr13CKY45DlVFfzY/dPj2g6+4s2pXFzujC+765EIsLZWU7WjrVglxpeGt1
qWuDj7FSgzzO/Ov6uenmdQWeXrE084IOcimIKsl1AyAZnBDVd0O6j7Jzle519VGrvl0H23RTKzBO
M5IonLp0BliXSH4XEbeehMSrW0GfucLgNCICo3A6VtA+9iC1dsp+2Ic37a7zoz222SrudYk23zhr
OE4f0F0wzOEIkdjsJ9tvbN/Ss+4Y2OfUBOajMJ25KZ6pqvhiimnikfrenRRLtqhdA7zwnC+vo8AK
daYHkrkN+kMwii9yI5texAKruG0ruJIvgsE8bSI7R85bT496njuWEsz9T8EpbiqGZWs2Vpgjz8jH
TqbaRX1TAiQ55I/jhHWvwyk7TXjgaFjVVvyMPokaQ7bEslTZVC0DU/kKTyUbRrNVpQnCmzTz1DFo
dXeJBe+PLRsmuoz9PaZhYiKPs2GwqRi2nKkoAtqfE/uojLWvGN6iil4Emzq4ArpI3Fd0iS1G7KKf
k4O264PQs0HdEvzeWUiocAL5tUOHd09ER3CnmmjxA8PYey2kMZWqirEbq+DYrHbhYUK/rgoHbx2u
a8aGe1IBhC8EdTfQzPMeKDeSrGvsHOl0rKBpDcm34+GzrQ/Hcgmdoui/jFopMukNE1MJUWxiIoKz
LgJ5CfynC9GS3zXA2HKqO4Iiz+Qbk9cgbfERQgEweEBJdA26ckExLClxaBVL/dtjgWHsHO1sH122
d2wcLxJXRDb08h0e57KyJLVQ46yYfPX3+DHe5/vaNb9ieye6S/6iiIhST1R83LDxd7CcOegw/qoI
Adsv3yv6RU8E4eNWLLAG4GvfGZ3sIrMA0PqjsXtlSbgf0IOEIR3TqW7N/b9IOQnOkq+Gx1Ead4YN
zOr3cvFoF2OHkeRaGP/valdzGzf2ehBWXTeLrRj2naxMh1dR5ZA1aMpuoTPG3YQCQ/tTwvtiRiaZ
1WVE6aBtNBi6jZcneA54K5QMgndOiEsnfsGCoQYlhghptSX/a6e5cGpuU1VWeFycMJgdMaYQd3j8
q8D4rd/Bx7zyp38re0yqll4hnKzc1p4VJufSYqnQq0YCpnmOv+eP6TENZivo9rqXvTA25ywoYlGb
yEazu2qvMDlLVNWxTPDYBWYVexJJQYARO5lWOqT3SuqX4SdDubEnkYPbyCK8g+UssS3Koh5NKM+w
626q3bSv/MEPnSEQh8uCL8m3etJxrIY0goQd+kLq49w+f8QQ3o6Q7++cZJpnLYuHDOf3OGd9JiiS
s/4J6V7U1Ll1065P7tVQVmZnDp06gmUfV/qn2f09zYnJ2GMMr8lY/YWGx6I57p59h8dFe40MpgfC
DCG7SR/RS8RWqQ/75dbQQTUDUs3PIie9ERa9A2TfcyWgpFOTDgkAS/lszzdt+yWMP+SnDcRdBJ25
bGT7PYZcS5peYHDltV8UL2LPJjuVEX9huziC5uQcGZ7x53U92dRD29AsDQklkAhw/lLTaaYoETAz
6TjJz1EpGlDdChqwhRu0kkSzEVdygUqMjfdYNpzBlPEQZRwgqas8WAHbn0W9jzhITTZA4W/rumkZ
fFCe6W3YY7wSlY5j+aLtlBSNvuBp8ewHaXYyv3LtryJd3DjBd5CcT5ZKOcdrDZBLeZePh6wRRMtb
MSUALDxtQNeH0JJLMU1m3M9hAQAw1h7TY/OZ1YraQ/kkSpYx/eKM6h0QpwtW1NhxSgFEi2NeHfXy
fmpRauuOo3nuEQMR5cd15dswqneAnBVP3dh0TQXAUMV8oNwoWeSk0jgMTjTaAkUUYXEGTMa+GOsI
NbC4vQmTe7V+6ERLhbdSWu/k4XS96auK6AUwWhB/4NGLlbI/0e2NPnNnLkHOzIbd5h+ZKyKS2Mos
gXsGxoVUBVExAvHec1jNQBLkoFlGa7hho3U6fAajdxD3H2ye4xsUX9mTyDzVug0Zafg5jxInNB+F
9OYqiykuNHEFwqm8VS5a2DAQNucB33THesrsR8bHoXkVWAOxh+Nr47fPy88KHQ/0xfoTfYmH9pDv
JK8T9TJv3W7r47U5w4ikQprLBHqqYlNw3oL3qwW1GSNklLEc5AEbvkSRyEb4DERdtjVNx0oSgwu6
WizHi+YB9Qw2Vj/7kav9ULFQzGt8goY6NNizLGVyHkUNwFsR7TtgLvKKFxqNGJ9kJ6/tjPQ3Q17l
s+U8S+/FO5FZbnrPlaCc5iZJM4waG7qKi4COz1IvuFS31fXvgzS5QrSeYVB8eR27C29nsFmEd91w
uO7FLr6VYoI42bIIXv2WctEM1o9yh5aBCgt3Yn3XJvc91Z2uC71ENT5dR7pURAZlYm0CblJFBmXz
ezsvMztBniiPPf2bfDSPaAh3U7cxUEBhwb+YYO/CDhkeBLNBlC5jFQ+H14EUZ6ZxG3sNnjeK0TqF
ZmGC7M9ZN51eRDm5Ld0KjTOzvm6WLm672BuPvc+o2TEifCYY0QHR9o7kzv9MscdJx10/egvGkzYD
XqkdLbBkDLvrn0t0etyVI6uSVijs98PwM61zJw7PbXa27M8VhgeuQ13aLScLd/WYUlGXE25RL7th
w9UlemTGnY0wizWUiF7ZF0bLwIgBbUdynGWE3quhBnofcO0CLK7uZ3InDb5AGnby7/z/ewCe/LBN
UxBNoVroNaWj7JB/d6XbFCMC4x/1TeHHO6USnN+WRJaCnCcCVWJYJqcKQ4R51iTLYm9pHmTzR2r+
r4x+EMhC4sxAaK+jEs4ZUtIYchYWZuS1ve6ptu6kdXmXpfVHDg4QRCPYycWaU99/GclQFX3Qaewl
h/Glu2ebvrHtyateitscyQHhboOtD7XG40y2kjqQsmjAM1OHJXqsPds8BkqkzFt8zC3uRK2wm05i
jch9KSheqU05EKV9+cJ4skOPoIxR3yw+azaXBGHjZQMavtwajzfirktlUNxEXoN7WMFqT4KJh88w
4NhltQxzH3tK4gmXdm0p5BqWs2cJhVj25IQF6DeTHBiqKMXCvgxvYmsA7tmC0K21JhVylb8YcU96
lNwyQXaV7XBOd0oi0kyRQFxE05CmpZHKvtvJDOTvWKvsv3JnBcV3cOWDDEQYQ4kk5EIZdByZkjZA
Qtb1BnJTdNQHtWdE7DpBJNOJxhK24gD4QtXCdYl+er5ygvWzQ9TQMPKK4s5CFwUod9PemZIf153j
9kH+DcO3NBjaQLpyJpGH15Lfxvd0KffXES5TfkznsUcQ1UK8KJAdeO9FMJdfhbYcQfmg89oNG/jB
htYfMRq1NeyGdj+SSeUgOTOr0VqVq3GMKyVyq9dt2wt1kGL8hamwgArDzq2reS0hZ15zRlulkiBh
Bo8lEU+ZzwNK/jEFz44uIgth1+GFqRGsMrYMVhPinX8TYV96kxqxl+e/QmwoC+/lAtTxKA19l7LF
tQfduf4B2V9/AWgrOi4SHfeZzdkaaJHDYSy12LOV+hTL8r7rkh+R2jxch9kMOsgKh7Ow0VhMu57k
GHsLfUaRFO2az+qzfkfvFV89GYI4e1stbdb5hDcRCkPcRxuVEovCe5yjPrtR6+tHDQw/gzPe60+9
7luvpBCivN+mUa8wOTep1i1iOFPHt6PdzWK8zFO5q2XTN2vR4sTtj/YmHffRbF1OU5lpSaf8JPQ8
TD+oJHgMiYThvpeBDRO1tgCiqc49GCCHl6W9oUr6IfV7k4QLD8uwJ53ZAaaM2tMigfO5wxoPKqpH
bprV26fhHWHWLiaNLMAMO1Z5kfx+92/2GYpguJAqLbo+GTJogG30D1NLzhahJ0v5Y6Hhn21FbhYp
Pk55J/DBAm2w2OW2yjf3pKjyqIZwy3yvodiC91dkipqENr0g8rIyMoss6OX8vIzVVIoRm7iTse4k
6AfLaQ1jDqa6JS5If5xlGRRPM4f0UOqVhKxLanhDHoLqchy/mk2THOw2Ug9LSR/6YqFg/jCLQOBj
tq470CewfltNV7Dg9v1BaJ1WhnqvwACxtNdh/W+YtHommk+D9jXGHPdD/4HDX2NyjqbEBuS0RfnZ
o3qCVdQGWjC83IyR+RlS+ksg4FYIDXJWCyl402btRu8FTMe6BkGxyi7b0QcPBwh1LQx56+xJj2yW
/ngdb0uxbHB/YPmLjn98lJJGSTVFFtQ5IZ868izlt3QSEb8LMHjLxOr4RW1HYBhYGKfIt0ORuaoi
EGRTMdB5oxto91WQI3t/biFiFLNrFoBo8vNs0NPSzgJHtuUv0UuuGUi6q+hU4RzZrNeaVI/QA7m1
XKm60ylxtJw6lrD1kn1k/sZeIfHlQElrw7RUgMQGGcCU79m3/RfUzlB5VAXntnlrr7E4hSvtMhok
FVjMbzLqsgY8KLWnuIov78NWcIabt/YaTn3/nSy6GClathFqfTGwtF53i6c0mB7jElkr1shRI5cr
wNzUv7fv9vqGXDnPOB21Xu8gYSEPj4pZ7aQ5OmOI6D/CcK4pwSDZTFKEWaVckp1kG5mbDH0VjGMe
uR+wWoxQINoipo5k4/tDbLSqKKgGqDaWWgf+8DaPjQCtaQKRNo1qhcNFCN1cgCRhAU6oE6exT0b9
cl0QEQBnUhY4lM2IAKCIscu70ZzCFBzVZTEETwn7TQZ+YjHBese5zOF9ZLYhLfcjrPGeUAXfMdIw
UXwokIfPkBY0arF7GGCDMciOEmW32JMqGKDYuqbXAnEWZKbKZE8xzqzryWMZ3vbafZiou1BbPCjB
9e+zbTp/Kxo/tkiMSMKCE2At0rfCONPia/G/l4S5D8TZDdEHMyUSzqzzGGtQ5E4n/QBKJAyej59F
c/Wiw+Ouia4r2o5WAFPt+5DuhukxKe9H1Z1bQZ1WdHLsMlk5HX2JsGi9BVCuw6OVPy3b9lPVv/55
/sGbvn0fzhH0doUBYGag0Q3L9PbBcNJmZC0xETl7pTfvLc1JRWcoNCnOLZQUEwh5DVTZcosDuBh9
CZt0wb32bwLu7YPElYEciownLPfF4j7U1LDAq9LUc3f6E/sG3GgUmNS22b5hcB9LK+fJNkpg9OTJ
wBposxPk10QA3HeyxjYyphgADdkv042UCmJ30SFxX2RRlhybVfD7Nl4G0zBiTRBxC1J71/VtOwJ6
OyfOXYdZOaupgSBrbm6WNAEP1pdCSveRJLgWLpscXn3C30AXrbpG0s+g08V5RcVtYvWQZfDjhF3h
muLkpHcbqfMw4OxZwywwqk0XsXpicM8gvbLM0ogRLoxtvR/n7E6m2EWCkebZ9FSpFajedvy1guN0
D/SFcdWUCIj0cw9C1TawbqcjOgSwsgp9woIPuKknKzBOD3WbTjSZAWaWf4Smk0SKU06Cjyc6P04X
MwUOqYyAIWm5J4/PWTGcqH5oxsYpGsGkhEgeTiETS07mjqWcsB3RqW13qGM3EU66b77J3k6Nrz+F
ZaWTYoFEheJZdzr2uEw/0EhKnf6LHeg34lXD7Igu4v8VIBeTL3Yi1Q0Lkome/gqH0K37PckH18CY
bK/Ay3eiGHmzkGJrpmyjimfZJh+5NHpNa4mECCn/2pAYKe6EXTWjV4Bw3KpAqS4ILre/3RsiF8dM
DbgQG9OKvRqzmWhnSMEIHkYCkO27aiUXZ82pZjVtrtlwWQY6cotd/JOeMfYUgwQ8OopoF0QisWtg
dekntaKSmQKsquIgDkH9knY3jRntrrvhzdtkJRP7M1YwXVosUajh5CajdULlpykqHG7LgUy/hiI/
uRjJUCNwEqDnBlGSSpzK8DtCwaLzIV/0Nwjv47ssK6powGGlw6cUXcTVc5f61w9KIAdPolQrS2Jl
kQTDTZw6uZ8bTydfr0P8g/9+E4NTY6zmiue4xVlhMUANilS38Bgvn22CiLJEYUnUlieSiVNoyy7L
Kl+A17WoTpAbiqRKGhYCuxGhcJrcJyGNMwwAe239w1CdYugdaQr+49GxP2KlxxSUqITth/BYX1cT
gSDP9GLNZeu4WOyaWP51QHaVXrhVlEFMZLwMTKNxt19njqEstUhwDpnsLMbiZPIDtphlnexeB9r2
pisk7g5ULRoWtAIS+OBfWF0C+n1ffvmLkyxxFkH8JwTkLkJzGhQ5NpAgHjNsbce6iHNzqjIPQ2jY
BA5y7NP0Ib1/E5G/FMcp6QwaAjEfPQwe3OVgX6bPeYzIhfV4iyIXwbfj214rS5VUIuNE7da36s9V
3rlp7M+WJtAR0UmqnD1PalHYGNqCkmDRF7pcjwVmKv6gsWPh2vdZqVj4ntqML3S0vRnsgWMRzg7G
MMYmPkJg0rZjPVWY4sDCYLcKfdbrxFaNidrs2A9eGsIbIDvsleFltQ6fv8D1FumuVQNV/tWLeBE2
o8CVTJytgaq/1wwCCLCVnWqrPMvy4Gb5ALbjEKVBuRLcJiI8zuLkJpVtNQceqS0HOQVHVs5m9jgZ
XzCSIzBv0fFxxjbGbR/2Db5Xb6S70CB7U6eOnRiCa14Aw/fWGmHVREQCTNIUp6pHPJbY7mKKljZt
WxZ2HShgzNAwa/BeGVD8Nu1WoolHuscOOR6i+3r+JUpkwRe67Idmjzq2VOEvIO5OSUC80OQWgPoK
S22WP9BM4NGH3I1dWFfaeMimv86BiT7Xtkkja2+ZtmUpaHp6LyFl7VxGmiSvse10yDzqW4+dkzn1
YXzCXuDn696fyXFhXSs4zoO0fUSxQR1wYeh3yXMomuBj6nXx+yasB8w/jOGGcxdotytJywrfyYE1
9017eqgPHbaMXBdjO7JZ4XBeIk3ipKOvdRuK0bLUz4MyPrFpg9d+43NB99cBN89thce5DKsYo1Qj
SJmNS+/Y6uCEkejS2oZ4bV61VN3m6ZQUQkt5zhE5L4pT/hp/0T2L1rRbEjn6HbjfcHcJz3ET00Jh
Cmw0KKry/R5KvbS5lSBbFsYHTcNQiMBNbCdLVgCcvoVpYSOsAQA1R9u3lHbx7FouQK6zzH7ddtW+
iMqXtI/QOanVMza6tn984Mut/gLOhcSGElKtwF8wh/dUv58+9gJfAbAzXl1YmpouGpHwIGaMsoqX
gid6cNjk+2s/kKeIwil5y8RWeJyJzVZHW6uHQMxLmUhuOssjS0irPz4Uzq+QOCMLq6SeJPbU75On
urqh9HGZBd2mIgXk7Cox7JEqEeyqBh+lFWRzcP3rb95TKxG4q3dSjL6zY/z+UJ0785vFuoAFOi6C
4G5cU+2LTgNZlJdKGGG0K29pwTVoSAIPtBlEvEnCV6rbFgMY9gSYnp4p8jtdt9e6cR+PgV6mgiBi
04uvsLhLqe7aiJodsFjdFeOKJy1gje0iLy74+HznSCJbSmYz0yTLoZC+lMvj9Y8v+n3O9EF5sUh9
go8fzvsR3DKaoOOW6f/FZbc6Js7yqdFkZTTj79eK7pAhINfb7CYZYr8nxLsuyvYX0bAWl2CeApuf
3juZTFoM3Uhwr76OGQVpwHYvYNBSYC7b9yomLP/C4RfiZlVEpdkETn9k07EFCGKzHzpmccudvDcF
dah/uB3e0Hg9y+p5rtg7bVYeUuUuSSrHtp5nUOtL85cY4/8GOns+lJddichdSUsaVaXB2krK/Gms
dGfIfAmbZa5/r23Ve5OMUz2Dkt7QWb9Skjwa5DlJfv633+dUryl6c5FZMXfpDlOzE/rl7erd6pS4
W0YCn1+pMoVTgzAAi/5DWoKOBONV7uypTvOpPcmiNmiBjmvcdUM6uwzjkb1uX7vkuv3v/SKiW+01
lXJptm/fhrtzpKSaW4uVP9Wgx7IDj54UG5PnHTKwbCBgth3NPLEah3hz/Xa4vzpW7j7Cih89n5h9
mWfWy94HRNmh5g+WHMMdfhLLER3qdpJ5hch5jtIYjNkocKqqmXm1kgVDC5bfuMUMtYZ6XIq0VqsE
GBvzwpIcimQ6XNdUkSbxnB7TaJa5OUJktGi7YIv3GlRkeyfaga0E4XqqOTVxUAu+DiswQH7+rJfn
UkZ7LurA5amrg/R/n99mL8a3c+WX48rpMIK4GOdqOPQ2X/wRK3LxeDNuG1+eTgnF/oyidkScRyIH
zW+3GMw67rMIclUYzv2+eJk37ZPPC8v/lP8fFFbnHE2ILLs25sCLf7EiBVt+PSNHeDuBk6ULDEzV
CmIPkYnwRfUyb0IyLDjY8BwGKJ2xCj5j49J+yXgBjT+EFsIc/hV/wLO+piY2saINGG+7I8tv5efa
63zN/XcDadvR4t/Oh99x0Va11OesW1bXT43uWu13Q3iJb4eKbxick6E0U41GZzri0Vvtfn5Qj4zO
wDzIT9h0cdCf2AI/yRMRm4lgOU8zlRmthgmwfR6hMuNl4V7DjHMzeFUrqK0KrJuvz9A2GhsQ2sCn
UBqMarmbY1FnrcjS+AKN1ctRp0VMLV63zEcu/Wb4JvJAmo99RqJQSKCE/PrcsgOjBjiBmZfEGPV3
omPqyMY83OJLqG8Jd9uJDpCLT+TOBFm+DbiCHBbtW6M9XXe/AjU3OLeRg7peTUKExmbXu/14kJB8
x+bX6yAiIbgYRUttCd3P7MxSJGQMpEgaUTzMItArvoFfnptE/ZiEyquXHzzVBXXGvtr/rluIbhRB
+MMP0teJ2tOSXdTyEXsz9g1gFD8VPrqEes15B6uTTew8w6l1O7YBYtkz1kgDMcgCzZ73rcgtbEf5
BGTAsoWRIsL37sfhoPSJDcGyGxlNtcbJul2O+q47i96T26KtkDitk8opTJcESOpD/6L6yt7y6WH0
xhv4cmE/5XZgs0Lj1U+3x7askbCT9h1iOXuXeCVIvGpPO7b3GGYW7l3f1PcVIBcgx0NoxpiMQTKt
9DN1H2cP1+1p02hXv88FxnNJVegffr+KfczD0GInfcyrrjA47QNjwGRHPftEgTpjVykbkqj8yHRk
jy1T+z/SrmQ7bhwJfhHf4wJuV65VJZV2S7IvfF66ue87v34C8rSLBdGFbvkyc/DrCiWQSCQTmREf
eppbwTF3kjbFzaTRourYeal6rNpdJWVWLj9cXrntpOWEwya5mLLEo3QHHK1C2yEVRI1Ti5YBCaqB
ruxEB63hJUqbV8YKk/l6riIxyEsDSzlXdnNtggSsFSzlKCGpbm9n7pXBtZH+PetCp4pJCSOBjfFz
j4ksKIQmTuyXJQhc+ifRig68zeP4O5vromt4iEWZGigeFelbLj5f3rXN+g1oKXXKQ6NA+/TcICi8
J2nd9Hi3TUVwRdSWGH9T88MEYa7LQJuj2Sb6Q/HJoSmSyeojxih317oIpARZ+3O1H55SkICViSX5
aGLCuNCBEuJxI++GhxAqmqXKKgimQC1ybmCTz12fp2hB0zJX+6Lh7T3xBLtIDrpPuQkiXr/gxm25
xnu7CVYeEpO06csaeMEXxSscHAEUcCglS+GC2pSX525s3xka4/9JJ2EKUUHHpyn/ENSvKFlaJHno
pa+czeNZxfh9V6iQFRphVXYd7tDgtusOBiiSKFeqwUsDafhj8g0iSrgloaMJUn52eqJaahL33YDi
lGs+FnuQM1nJY+SId/X39Fo/0skAYU9u1B8yb+82DtsZMhOYq1Ef+jybaAJaZlaIDERwU9WuVHAH
4e0TfFDJcSk8ztrSPPOSvYyHCniAyqQJ9pIv0V470BdDsm+9/jvEr8DJwDsRHCPZgYtFq8xakAFn
TPFtXC/WHPHY4jk7yDYrhqjTpyi64Dmgkv6um+BGksPeGuqbxjTtsWh9EI5yslS6SBcWkRWKyvR8
NJtipJnjsO9RHNZu231y4KXbWwnP2kXYiYtQzaYgl4AjZ6hDD6X1NgPombbxqIhvLwQm97mLt2P0
31chRRq0OGox9+fU8a6tR6sxeY8dG1kPETGlbWJaCey97IYt0DWeVbNBGFkqP1Kvpxgq2yJnnnkb
BNzAIHmWVI1t76qMqU6LsEZtU9+H6Y2cXIe8eZit+xmGnDCYExzOg6BJlIoGwyqzRWM92c8NKrag
4HbHXdDY6tPl47u5OStE5vTmQZ1URAdine0b4U4mHMfe+nRYm8Q2cullKg9Gg2WjVWgaHCTf9Ck3
He8u2fbtkylsH0aZmGSpYyBJt6TxKhyjyDHduNm114pN1fFa7rwPxyfYbi59MMPAqAG5tLUnoFIz
B54u7S5v0bZX4C4RiQJSdpNt4Ip6sALENVKPCkVuFLhyF900To0ity976r/ohtv6CoOE/AmR3tur
IztORMohkYeY/v+pgQ43Zg85h9wRHF65cNMFV2DMNws4duopVVscrDCwwxGa9YS3gpv3/wqCOVez
oMz9+JPsS/J0pNnzne6rdgoVdx477aZLrKCYA6WrRVVEZgdrqiOKJ1W/WOL0/bJHcDDY1i0QBIp6
H2N7CvV7NBWWmNvD+N+f9dcuwIocxaHSyRBMgWuj64Letx1k6jhJNc8OJi0ruhJOluK3wZZljf31
EL+EOo8ph+NebFOO2Odtr5TYEBVyOSPameXAubwdWw80Z2tF/4TVcZF1OZuHGhCJaVFFqGk3hZZy
T78a+UULnj10UVdgZhVJ+F7AxoTVjSLe5zwiua3HtTNrmMM/DCXp6xDepfRvop+SVduTaHU78XZB
SR2PIgg7pRd6H6DIOwNmAoEmBbEQVVjGuP4h6vtc5KSqvJVjooBo5hCFUmGYSZoXNc2emuy/K4mD
n2UVOU3m+M9tDBHCCDZU31UrfhhxB3W7BRm4i0Scz5e++Xn4T7TBpxTtNFo5QyDi6zooaaDWnPqZ
Fi1KP/RL4oq4GPi+d9nTgcd8sDV9mORhAvMiyaEfo7FrfA5EzCLITn7Lrahf3DCgMfEB2nhFlRpA
K2eoSZKDbNP2yuGq0C1dtfAEghFeXsViO41YLSn93lktaVckaqYRgGb7eIfW+r8gXeO1DkagLQyc
7XSHO6q0nSOtIJn4kS95IEv0esrzqLlr4ik6LrMwXAvVJO9baciPgtk/zH0v+MpAkATUUexcjmGb
oZjIKN7RAQbQn5xbPfb90KQpHEmUD1F6b7Ruzuvl2c4qVhiMmVHSZ3q7UAy02U2Och0fyOfUzqHd
NNUWt5S8eemv4JhAqQpqrrUjbpdo/1MnWdyX+wSPuiE3heGtHhMyc1ERUrAx4JI0/EU/IBG1iLjY
l7do8zQQTSSQUEcdnn1dKOQlLORWwuNcegjju2bkZUmbwWQFwMTHRWhJJNFZaPrMTwUtYsgvpGAe
1NA5xOvg3yqoYQ7gZA4TKWtjgBgkrWyF4AScnHzGQzjkJXKrvM6s7nmmYx7tjsfrRX/13Yf2CZWl
6O0lDY/+HRoi/+nCalzi8fvi6FV1CYaJk9CGomIyyP+M7O+480J9ANXb3TIiSpv3l93iN8cK3FSQ
OyVUBOT86IZBaeYNpaAIn4v96C8vi24RPBOL1/LO3Pe6dRlv2w1PcIyv63pQEoUSKpBS8qNy8bWc
J4e2/cUDWv1/TGIygblIwl4QsHzS7YJ8HbeanX3r0GwS2mAWPX7sCwQdY5TLnzLwnK9goCW5WMWo
imi1HSWPc/p6ecl+c6ecANjIpxctfh+haLntnGbfIiuorrRHSqIwWo9c2tLNLVJOcIxHmFJTzjMq
72jDCncp0tGxsJvd4ote7Y079Yf+1H7oa+GEyDhFm0jSZIo01k4/JgxK5w+XV5D+9+/O08oixiEK
IZ5VyCEjw67uo9pZ+tSR4AutzHHuzUC+wmFCYJcLkZrTFLFJCuQYflJh4oz7OcrbHyb0kShX5FCj
q7Wv9uNDF1nDSwMBOZsWpcfHyhYSl9d2xFlBNvBpSiyqRQBMc77JjHthfJzU3gILMeeW2j67pyVk
BxKI2aKpmX4wDrWjHZb9AtVVEuwGe3TMQ+2Ft+kHk25TAqscahY6W/lpCFm6pcEnUWNa6q12+Dnh
JtJ3u3/VUbW9fyc8epGuU8QAk6V6iHpj8Zo+d7EFdVk7dFN7wOQRWohxnwgOb/h7O8wrJ1AmSCmZ
OvSaDlBUgWQ/vSGYUhDA5/mWfFc+T/uSZyP995WNFdUBGRYK19WW2n41w485yskgJkr1g4TeYYUi
vHYORmU87bPhKMcJciPd8YMPB6v1Y0KUES7mmIIOA8HjMM93bc+Z6tgOHSdzmBClk65RK1qEXgh6
QmMZIpDmXjV40/m/OV8nHCZEDaC/CBcCHPWRUk5RTmrdVo6dKzq5Z3JVbnhmMbFKEvsx6wXAlVp7
txitNQfB3lRb93KA55nFtq2DnieuJQGlVMoQgXdpL3gaDj9ptAK7P3woHP76OABt7bl762jV6jMJ
USpc3KHtvcJ8zsxjFvBKXJth94TDlurERs4jLYDXqdq3WPoyzKArb7+NU8C5uLbz2n++30S2XAf9
eC2RKf1/0+eNJfSNq5rDjd50nhlnz2TR3CrJfZzop8v7tp3onnCZUJhkSYzBd1yYU/QpJI9R9gpm
ZavMPVXl0QNtRqTVUjIBcJx0Y2g1CtWOVqEibhg8EU/ebjFBL+uHhRgzVrGAnus8KhYJvuDWtLjv
fduFlJUxTPBLVZBQBwqQptqJ7mgsT/28sLtnFFN2vKeRzTO8AmNCX5to0ggyDKTT8rU2J46p2Rq4
eS57Ag+EiX9dBgVeibZiyAsKXrkVxjf4QuBcGjwQJvgV06y3ZgWQUf6c6V9E/Vs7/v1ndjCRoZ3F
xchS7MySezJK3nW7S6vpjxYLE8vn4aeRzFHRJ9gRz8def65Kf5x4hKLbZaVf2w75jHOQcs7NFArW
aL45UJW8YSdikpdq+XB7Hugpf5eer5CYKFCF86zWFOmf96LUz65oB/a/4WrYmvRG5eCfmCOJTCAQ
GogyyHSHjMoeHK2FoHviQT7+fs7s3tG84Vm1u098OYjLAUgSmeigRGOpGgI2zZhvA/15SXmtI7xl
ZIJCMOq9rlGv0DJfPrx1P96oCnSoamhNhY7y+bKnb9+5q4Vk4sKUmcGSdtRBNCeIbEouQydfQ8Ea
dAcytHjs4zFBXT7AaNw698k8M9OmIzBRVl/jZbDj6lbFZDTHMN5CMmGi6Y3BEEUYJnQg+K/Q1tnt
ssgTbylv+7wreNQv28n5aiWZoAF68LiUCgAGmSvfF2+aAsaPovFmVMYr/pAfxxXZNq1BTcJCEugX
j2JrB+W6vs9rfGcN4EgxevTd4Inm4QODuOtj93alrb4IpjJIkpBe9eOyj0e3UK80XlGQZxYTR4p6
0Nt8og5pVFaUQC2Bd8S2i8KnyhLjGbkZyPMyKsjHUFmirdPFVXhH50RQWuDcVdvJxAmK8QkSTeAj
wXe3EyXjbZjYeTHcKEZ7gx5gDtLmoQIztYwmGPBfsE+cgzRHQ2iijW4wDFdIElcJqyv0oLkfOVYq
OBQ0KCLI+N/zw9ukYZCqFSrQxJ8iJ7nDSMpVAMkswxoofTSvgr9tlqmbsqSByI2dmNVCcFRXdIDR
yH+Miz9olTWa3mWbOBjsZ0cgLkuVDgRL1x6S4U4wbmIeocZ2mFV/2aEwyyYLWZ32VKIAJHHlDfia
7vEomNhU/gZvSt8r3/xx2ajteuMKkTlHbZ0X6jADsXGOoi2hsh7+RRUEBQx8mc59+d+nOMAudDKQ
uZDjqRzASwdP1+bbUX40U87vb56k1e8zF2+sJBhAoKOyioFyB3mC7l0iY64i4nHJb8fxFRJ1l1WM
A/VnlEd0JLB1abdS5KV+k2CwYnTovZEQ5/JG8Qyj/76CC4RAKscZcGZ1n5MXrTt29U3Rce75zaiK
0phsQHoBx4i5c6Fc3MYTHSZrazsxCis1eXxu2485KwgmrIrzpM4pHZaW/RGMFpmnvBJoCg+7DHHv
mtJoNJqdv1xeve3dWqEyETZdtEjVBBim3kre6E87ud+1zgQtsHknXAclJ/5txopfcJC7Pt8t8DyW
cvYGV+/q1Mn6H2r/R1sFrYxziCpGkw0GerGOmt1ND/XwMQ9fGcGEhjxUk4hQD29eh7eqG4gIJMxm
ErzxBdz2Qt6SMZGhEjPQSdKZOK16zqPYBoGDEHHrv3Th331+6BCpRKe8roFm6nzVykIY9ZFO1Ipo
EcC46SEEMZ3m/YsBis2jtEJiIlGnNUYygL/XMY5Ug6g8jsmVtGD56JzXeGVOfmZrPOp/6saseZIK
fn2TKIoqs+bFadyKaQ1tsQQdCekhhnF0t3hVgi3b1jCMbTEItNC3BhgyIuRpd1nw8IHzukZgoqsY
ToIpBxAtm+9nGzfhbrgybYwVQk0PPfG8Et9meJBULBrmJqB3wh4mOTWyJU5CGpSofNOyy16WewXj
GpT+Mee9i3LhmJM1SQmGgk0KVxmpbZbKLtTkz505OUMifynr/hBmukviIreWcnD1pLqSSMl5iNs6
cGubmaMgFhpZpgF/RFlE1lTmTlb6haxanJ3c9BVNNnQJeoUSWH3PT5xezE0SFSaVu5vAmAQBxqsc
6rAxRvXw7Y0cg9eTv2nXCpBZ3DLSW5BfUcB0F2SLZU47vb/nWEX/6ncHbQXCLB4xweZKdAqioo+v
90M39js6l08/qHjdbptJmrRCY84bqUkpJj3Qkj2GUkK8IM2flSO5HR1KVCcklnLXcp2UmnDJROYI
kkIb5mGmJuo2ZfJMvAHUCnbj9kCdMfTt80QtN13FUIgBUXlIqbHzMGU/N0U46ZGjql9U+KPxzNm1
TZNMUVHxJiJBs4QxqWyImfQNgWjmKzkQt/0UQINjmW39HuKB2LiisDmINGF6t4grRCZtk3tBUvIY
iFS3Gv23av6p6lH0tqAbjoFv4inhLQiNhckuI/Sd8z4stz1nhc8kdHEXqFofqBFa1CanBerwzbSl
+8YdUbVpbPNu4HFxbH7D0Kk3U5XQeYRM8vzAN0Iw95h2QoOOp3j6FWhgncDDQ7xNOYxCb+HkQVvH
HdPGmqZDlRzzFoyFpSxAj7xBGDPJQ6ffB/Wx+gAfIB1o/gXBpKxCkjfFrFBN0v6hX+6a3uF4CQ1J
rJesAZjsVE/VYpg1ACipJzfWAnKRYN9+rg20z9KAwvsK23QLWaQjAhB+pP9/vkcYHklSiarHdqEz
fS/26S5xcnv8bHQoCy2uvOOLM2/6xRqTCWLxkiVgCaA6pK+zrX6nVwGOxZ3RW+pBtRtux+vW0Vvj
MYddSDKpMDo4xmi+jLMljIMT97U1TUdUpni33PYOnhaUOefgxxTlSIdxEBwOKlQScze8F1DIsYPv
zY3MzcC2vf6Ex3h9GifNUpcwLko/FSCIk4IbmSd8vpVMrheQcfsqK9sBbMc0dlHC+mFHhQz5tRuu
YzDeP+tLIhLqjMst1WpWdhiB/Ny9yXCR3cdomXCcf60d298yqU0udDTZi/9Gbvk1QksG1bYTM3t5
003m9Qlz9oqthc0krlHIhn1FkthhuDfT1qoGTgyhDvY+hJyMYrKeIslMJZpgVJ6747jr2hvS7kTx
0+VIxUNh4oYE5ighG2FK2yCqpy8CBOgGSgAzcS7OrVRgvUdMsJDUZBICGtXndC8J13Ox/4AhEkQm
VFEipsT2AUV4uuvNEqVJsDk6mXI99NkuNHahVHIM2dz8FRCzL7OAAfMmHBHalYe2tdT6W8WD2Pyc
gIA6IrlpGDrIeM+jeaWhpXPQYQxVlG5vWkwtQ3aJcgaisZ9L6kD3+J2nndDYPgVtVgpdnoGmWoPT
PNEZ6e9UcSmx5Kt/ocC8GcZXcEw6ISwYpiyDN+PK58nRvfJIBbqzG1KhTElpTOiDV2aTD8jF0iQU
XLkmqI0NtokazP1CrGZ95AjVkSR+KXgjr71v2zlOEEyEbYpUhtoJIBbzmE73kvkyLK+XHZ0HwfiG
VunQf14GOHpzXPrnVnH0mPdSsnlYIUVpyBBuISj3n/vfaHZzLTTUxx8bwfv5pBU8haWVGHhlpcMQ
scfLbOnf/c4LV5jMhRuBWK+OBtglHkDHeRv7y4H2nvNYDjaXbwXD3LOCYU5JktDl+6FVqm12t3NQ
cpIHHgbjBWRS+r5ogdEEnoiWGOUvceI583bGJ5O3zx5RVtmHHy0wxFLTZnQTY2K41CzZrX3oi/up
bFExiBT9YBInxr4F0fd7dMJkgnhSLYuSzMBsXcoFRDsfldIZLDO1ql2GQScZw73ltwaVMBWSe4O3
jJyl3fbM01/AeOYSVrXWGiKu9/I+6D8vpX/5dG1OwOFj9deyMm5YdUUeKQQmps+9Yate7mLOyUHa
l+4VNKCj+ue2+39DLrnt/ydgxjGXXkghFg/g+WAcWr8Da2+063wuf+ZWoWNtIOOcTdm3UyBSHIJB
adp9ZNopJu729LGaP9+0fRZOZjHhasnaQRhLbFhy3RA8rBCQvVe7ZHEq1/SDl+IGU4X8N/LNK+3X
LkLs+DyAiZju04UaRor3vQsmWj+3QSZ1TQsdIKZweJMll418V22UyjD7uXckPBravi2vpfAvjmPS
vOL3Z09jB+JMMdMaKA9Hjjw4wiPG/azEM5wocGmbwYfYexD4/9k3FNbPV1AbdaEaZcB1843e3YwB
56DxlowJJZgZMPKehhJxccs69GOIQ4dKz0nWtj9FVmbQP2P1yhaSLAzTETD0UY+2lmp3o2BJN5kl
2W/tIMOOs08812MCSCubUKRWl5/ZVPYjd4M9sbTb/lpEbMy48yu/uQcMSYWOCziCNGajujCv4qGX
fhakFm9x6MwuTjc+uMr98DDvzCeOhdueeEJktq6s85rIJRCLGAmj6sUHUHzK9s8lpTGEt4lbbzz0
BfMfE5lN7JWxj6rpzcTpmn63ghbDBYXPjtd1wF1MZvOayJynsgbShFIXFXCQip32lL9qcJcS7xR6
sCsEzpX2Gx89mcdEfjEiGM6gO1hcjy4kCA65XV0Fux7FxMYXfvDeRrYvmhMccwGEZRXqWQE4GVUA
REbQQtf77PCRJ6X1pjGBfy5CueoSwERVaCtZBIpHl+OI20ftlyUsqX4ijFmrUkdUrRECl7IbHyoo
N1SWfI05Gj7LyKbjQ8fGFPHxYCpsUwpUYIpi0BFMkj3oJN3MEVztqcdnGS2v8bReNls45RMa256C
cYJgmWjAp59lC/y+25nHdt/46t3lddx0iBUQ80Em5vqiqSo+yOhjhALqSpp5IPPmRHzqxu8usBUM
Xd1VKO5qpcoDCjMWV7rxpEifpulbUDfWUHF7Ejg7xT6bCkulRY0ArMahvRylL4hg0hmdEA9U4y7q
nMsruP3BvrKNCYnqCLL1zABe5UyhS5+HE0ew+9oZ3OLhX+Q32/ZB1AuEnBh9Yts6ZAgXz6iEIA2+
pSGj9sfEpTz/NO+PoWOxv2zf5mWtnOCYkCFN0SzlEr3ThMxuY/THyyCq4iuq88xiYoZQ1N0oNMCh
Lw0FXm1jX7ylz/mYcbKXx8tG/eaAoRwAeTdVEzXmWomGyaiNucFXbgPONIiylFaOpyxHbJv5MMba
34W6dEdl6cSnMc0/SXOpc2jbqFu8PxKnv4C5boZKDtU57iKnBpng0P0lJh7Hxs0VJXgaM3TdJOgh
OD90qllXxRwCYfBmOAroYu8KfKnRKgsoKXjdCpv2rNCYYyBPTSg1pI3wveRr8ovK4yXevp9XAMyW
yXqspZqE+ooIPfe3RMewjCe8Rn1XwMEI+lvdaj8yISyDXEwhKMbCVZjwOOVTPMxJjbKR6s/1LpS/
Xt4jusnvnICqRsqajhdmkbFpEppsJhXifLrs1HIHrTm7rt2+4HVG83AYZ8viWMB4K3CaZLB085Mm
RuDDySyVlwJvRgtU2CScLBlCfcyCSYmB2mWHYFiT10SytPF15snT8yCo26/uEnUhelSlgAjFXT4+
lbErhZxuik1f1lRTRXejhoYvJhZB37UZZFCIOxI+gFAiWniFvO1LQzMVCBmgrQh0kedGFHWaTl2A
p2QRylloOch947qJUAGleV/g6hy9Gy4eE8UVqZd1fdaQ+IHSc6974QFURTpej33KVtT4C/fleDP6
6G/FVtRd3zGLmGZZLMUAC9tDc00/wwX10L2Vp8RdGjgf+zJZ4THxZwAdbBjRdgBog7iiW3gBvoPo
I1d2QDWMkzZtnicIWiOsmmD+YZ/FF6XuUUDFS7w43YqFmw+fu+6bqHHccDvkrWAYV9f6WRCMwvj5
BQsZYBAp+sETwfP7kr3RLvO/KTdP1wqSuTTGSo1BWgDIwpitvvLMqrEnXizfLiauUJjNinQwPbQR
UMb7fLaG18DPfPGB8oHQRD70h0O9p8WpIkfTG/VPHl3b5glf/QFM4BXVRjcSGeehCW+C+SbgPUlt
bB24iXUQS8goCYEWljngCQnUOa8gmEKOmt/elPfxfSNa5mLR79fc6WXXdCYe59l7t6SgiCb4RiE0
ep1HlbEWZyMbW2Sf4pNgfsqFyeo01VaFH5evrY3P1nMg5j7RlEDqchXWdY7k5bsM2iLQCEQfGB2C
r0W+Fs77z71zQGY59T6XOlEGYNtY3TWtXBqfpdyKETFnp31MC4vnIe8PwjkiEzGlTs0xFoy1XGSM
24N8YkjIToRI3OWlfO+I5zDMVZMJdW4sEwyLwitde1Kyb5d/fyPynwG8ZcKr69LoBnS89LBjtOtn
2Y7Qng1ihh+zp7jZF16FmbNo7KwQFMuDRB1hzTDdjHgDGz4lf7gvb/au7OmnbiziDPaU+JSsHEF6
SngtPJxj9Ob9KwhdCLQSqRmWbM6tVngg2jeS39cxh1mWs/VvIWQFU0xqHWQBLJnl7gHl0CtR/e/z
puebzwaEJTGIPsCSTEVjua4eZBRkmoTcX3YyniVMOMhrfKiKDSxpZlXzB0xyWXFWyP5lFJ5zMTEA
pauw0XKgCAJoZGPtkIiJTwYedS0Phjn44zJnpNLpiYRMNnltzf1g/PVnljCHXo9aEJeknWBrErhV
Fb8EPXIJ5pnLKL+5g35dBywHr9nLuS4MWLDRlrz5K2qax8BBuX2v++HnwhX2bc6D5MRpthWjbhvI
HSaAHLxsT7/jQ7d50V3KWJu5QW7993acMwdnmXjrpa8W1BoRoSnDNO5WRbVDsr+8kNseAX4Zgiq0
buhsTlRWrVnGhmDry3NEGrsV/4IsCmfpts/QCYT++yoaQNIgiORAw8pBfKwcD4Gp239mBjVzhZDF
Zl91ChBQOrUi0yuDzjKU3WWQ7dh5MoMJBaVRlmQCyYGNDs66fmyg/NXe9MrzZRTejjChoAhqsWsC
XbCndhfEft8d8oAzfPab03OyhIkD3bIEmhIBYzxM6DCWXZQq47/E/XLonqNdc5xfFM5XxW/SqhMk
ExeWIOjmNnyDHF5pm57wgMZiT8XpMXZ8GlHOXrGc+vkSSBFSV8FWmmMl+mSy2vmq4n17cvaK/VZK
Ol3MegIUY/kCzUSh+GEM/120k4aBXwvH8ujXplwLnYGFS8S7qrgrZO+yv/0mizoBMCGgM4ZRmBfq
cN6YWc0dfWb7TqxysKQjnxqb53sGEwzEpM3KXABc54h2cke7Gks7eKKUjCUKomhE5cQGroFMcIDU
t9rWEXapddEZALzgrsJQHdWbC536Y0npaTmZKBGNqjTqeKa3u++UzCjFxOX8OS7fygPRYak4sXWD
OuLcP5h4MShgNjZyEwoqaFd+exX4FLV2rVioTzl0WCC1QJ8TPJQvl/2GE9QNJoaEMJGYOaJhMl9l
YEUbOCkk72wxASMe1TZVDfx+JxyM+AZv6SIvS+UFJbZFMA1jJexprA1nK7xBSy+Krxjg+hRCg5Q2
/Xi8O52zaCyn0VxrVSfNMApd0TeGXBxDwqNN4qybKZ9fhWE4gCvUBISkoXW9He0yVn0omnO2hy7/
eXn3zO3YPq0KjMkg8Kfbv6fPrQNe1wSf3z++MYZ7jsOEi3AZVFJI2CL9Uf1BD7B4zD8pDxj8Vi30
OljQSOIyemxQGZ2DMhEjxETfKOiIGMRP7ijNjH78STOT+Tz2EK4PMvFiaStxDDss5OAlT5i/9AeL
WGgmBjEoVXj402jIvrElEGmu9QQLiupU4FNFicEqX98UlNH+yHN47lIyYYLIWa/GMcKT6FPakmC/
+OohAWMPvwWXd7iYiFFGTR6m1CXFEkK3BY70+PwnMc9k+69MMkkZoVdlJT2r0CwtP//Z7zNPDBpm
Ow1CwwP4ZPzFkO1w4RHRXg4PJttvNZnj2Ks0bGuqaOWdaCnLbap++TM7mJTCNJK670us0xw8Lv0n
g1c93jTCwNOmqMqyJrNPMVGQCYNCc6JZhFREn7wUgWlFUsTJk+nRexfjVjBMKB36VI5+fhwJgqVN
GHaSKks1xC96pnNu020oAik2AskfBOjzqJ1JwgJ2KBUWFaWdLLPVxVCh7vbLxEsYNk8JWqr+j8QW
zco2Mut2QmwLssNYXOvk8fLeb+/N6fcZHy4MzRxROaYzRTektuXu86R4lyG2g8rKBmZjkqDNxbDA
ao1gyzIOEmRpyX6EMml24JX9aPr03gdO5rCu3BddPdKNkcLc7nBeImgLGsodqWun5Sp7cNyArZvp
ZMK92gFNBltVewv+kaxKrY7He7R96awWkLnggibN4qAGjnGcM2v8+pPstXXExhEdKofBa4PfvscN
HeeV6CIIO5g0NdLDOQg1HFnpsT0Ue6pLmvq6K/d7+mogQ2hwECxj4WTHm86IcXk8Zkk6ZrqZ3ZvL
NhulJQ7xCC2A/bB3cuFrEfCmZzeP1AqFyVGyREPjWQ+UpXpaYi9vni77O70j3/ng6veZ3coUxQgN
Hb9fkdDq5E943+wmV9fw0OmlytfLYNufSys06qOrWkptTFoRakBr3dmdaT9udxVeiyiqgzNwvOJ5
Bm+LGMcwy8gMqzYKnXiRbXMx/bCedhBs5Dw4bsHgOVqG1KWGpgTCBFg1yzOjkAKkWeknEh7M8q4J
ni+v3JYbrCBY/W+xG+ZWEwV8SGuu3lxN+bfLv88xgdX+TsGwOIcEvy+FPiEvsXSXJx/wtLUJTGCd
m9xQ4wEQQuh39Ze68EVTcMzoRTP2XS46lw3a8us1GnM6pUY1k4JgTxSoSstf1RrpPGRJ0lexuFET
zvQPb3fov6/cOtR1FAVbmJaGx1y6mhWOMVsXxdoY5pD2wlSKXYrfL6JPTfsqkH3eQSJhfkx5xBFb
l8QaiTmgY7U0fRCH6M1UrsPi69wejMZvcl4c4C0YczCbUk81cQGMiYn/2vk5VBH7WWR3syV64ZvW
2Ic+T9bGMd8LuW6GhUmXUXns/y7uKBf0/LkxbOltfM7kNI/wbGSiQj2Mao2RXiQSS+JHc4GpVB6x
CGe32CleOUOvYxrAyVuoeypGDP+Y/jaFyi7zlBPjNmtrq8VjJ3iHbDb6QoE5lMUheM5ul9IxflCa
NM1LvSJ1wV7L+4DlHGKNCRlBngt91MA+M78FC//YXbfKdzV1uvhq5rZGc/aLnQqQpjTLOhk+WX2X
YBDmfBIHLSSxX5cQT+rsyO2veAZuXojrVaV/1CpyxNootQ09b6K/eKqXeaKwU27GN8aiTLPT1r4c
FnlGMpGkw6O2PmhY0Sm9FvrEKnreJB/XJCaEdGklF+hJFez4b3JvgEkXHSnukKEm2vmhw1W9oj7A
JjDrFWRCCV5N5lgNANegDSbd0WxT24d7+nA277SHy8u3MeumQ07o11WvMSGkAyN+Ok9YPyr6M7sQ
/XGF3BqPtR1UVvJCN2440m6OkPddSsPFJTuZcJLnQS9LITyF+N1eQss5ZdHit5xvJwI0j1aQ2Ros
lYgWZsvc1gqOnLGHslWU7WSFU97bvs1OEMwaLk2X1KUm43uUQDBefybBSxCCeCAcnK77fnnDeOYw
q7aUmmmYEczJoVOv1wdVVW2d98mzfahAF4jOckWRWMXRlChyo4T4LK0k5WDO0XGCIsllOzY/S3Xx
hMGcqjolpEtLYOiP7bPu1b7pipjK82lTMp/3aPtQndCYQxUaS6hLI9Ag/gDKKpBwHqpvul3uDZBR
cA/V5jUmSWi+ohRZKsvEIgpdia5SCZnhTo7sQYZCSOwGjnFduaA7A98xLZjTgqXMOc48YCb6Nrqe
xk0CTwwT876fmn1Sdp+CLEOfmelf3sBNH1nZyATeeSSz0FAbZbG3TPSuixqnM34zQKwQGA8pRSmf
2kWkVfPlOnUHSAdTaRDekNLm6V3BMK4xtvrUFjRAKNNL1TygwyuXaiuLHtuGJy+0HW1XWEykSNOl
xvgLFk37kjxlsZXeRHZtx/epPz3E+/hpRHnZqeyQO1nP2y0mbJRzm+GtHI5h1vdtdR/+92ZsXCMn
w9jEbdJB/KUSGBYNvY/E7VZvZyRxPFWazei3gmHqZXNKAiOoYEYa3CXZdQ5J17D5M8dmczS1NSIx
bIChjjda+Zl0vNf9zVi0MoL5kkuyqZEwLYTCtYlHBXAK0eFyPCpQMefkwOuT205fVnBMTMiXOIjE
FFsDPdfkKd4pV9o+g4b0M33TxSAUd5aR42vsTE1S1eZQlwCkCczbDM+VcUec7CsVj5135Qt3wpeH
yEQKY0nzdKTeTY7pM+2XwCCFnf2NuU1L8HOv3/EuyM2a4NrfmaABXQUwHImwcXnUfPLc+qnfQiU0
+yo6KWjzuZvIc3wmcMApFbODQA4+VsKdBin19j52c9u0e2/AGGzdWxFXMoyHycYMvQlIRv201isr
S25n+Uc9PV++RTgXFju+OdSiqusx7EoS0Zqr0KpUX+hzNy1eLwPxjgFLWTmncvs/0q5rN25l2X4R
AebwyjBJM5JGlmTJL4TtbTPnzK+/q+WzPXSbntpXBg42DmBglqpZXVVdYdUYqJBG3iov7T53zZgt
4btjUXyouX9pqQxmBBbvoCoZB7SLAQ7MtxZ69Y39kLwSIhFqz/ejjYM2jdgIihreufF002HjUMUT
Hs8g4t4wRRxA6UtgMgv7W9R+sSYGZ03EoSymiCn+uKn32cHc63broQ0KW1WrHYFFyceFGCkmyRoQ
fUCg0MmPjG2kO4VgHjS8MMNC3jfrRRh/Uk04UzLitVCYPVOT8xu9ybY4ma6KhhS2TvP/P1P5i9fk
8/xdJma9zh4OZmU8DkVxNpLwXq9m4n1CXTLOeBTNqMzRwL5ZUqHBRRi3RZ94mMoZ7R4rgYivRrg3
gzMbUp2Mma8ArZ6NzwgJPLHQTmFqgLq1d3wh2o7Z8KENMdrRYhlmVrqVRFHuE4rDN7RNUyfMtQzF
sapAdOZGKz14QdUmJCXuAt/RluujkQvM0elJaEtG5uryP5J8TqJDa3wQyl3YKbYpngMtJZDXLTNY
zjD8K4LSnQuDujxv8mhQEaKY2zg7TYEn6USUQkFw9svAnlxdKRAVj9WrGt2oGBI0ZWo4jCne78bk
IgcXCUlyMVYdWPScrLzRqg9G68VKZrdSbqtajiIyNReznvOTLoCc9RJEWZ6FEoDDge2EnnfTK+Zi
/BBj06yDxLrPviSFS6gJk+KalJwZmwOzz6IcoGwda77B9xqc8LtyYGtHGGJFsvyu67+pYvgSxLsy
zx3X5b0/VqxVKwIhU2TLTraTdu3N/JDa1VF0ZcbzSzWvrCvMT0y+PaxUY72cWJuBCebpzP/uhw+j
8O36UbKo6veTvGBweh9gey92PwGjLs+p/tDJO320k1qyrfzDdSRKGk79g2Kaw1YDktHuUXat6lMQ
vMt9yxryKxJmBMHfBWkXIYIpiMrUiagrK3dgMd1V28yRH8FPJLox+IncimjQWBVpAcd5tiY12knP
AJfVkSeOojOV7T7sxM31k1t1Nkh74LWHVTEK3+vmK5NvSOC9dUCJ3IEBDOW99Mv5OsaqfiuyZGFk
FuTAfOo+rMKm6OUESeb6NlCfc4obeD0KwJ4btJGIoB/mWT76vJiRm8zQLXcYkcXG0KqT32D022U7
saibs26VLmg8y8esBRISKEBr3bQHUTCiHdNWX+X97EhOfZ4LEJlQDDDrL5gFKHeX8sgs8iRLAzdI
7QbMKd1W8Hqsu3M7V9iyPdEFEc6tf7SfZ6rwVwps/FXRA1D3i02DYgsu8l9CcP4k6Gaj6QxAKOVO
7/Zq//09encRgYm4uLF6rdeBMOL3s2gHzuhZfo/VWXwTziIo1jxVsgq9xry55r+mrOssoHqaVo3o
AoSzA+2Y9Mhcsu+gittGCk59qtgxqoaRmrhWJxIR9aqPX8CxP2dxZu0sVmFYAU7OvhfFU1Q+pPp5
jA5d9y22vOvfZz2pvABjf8wCLMUu0sg3ATY4rJrR2NLOP2JswhVvyCc509ffnNECi4tzVQFsfcIM
LMY8xJ5ewdkCAQuyKmgNpVLKxOVRxV8F0xLR8nUJYGVxJzT32kRUQ1edA4jDdfDzgrqUb3RNimRq
rBR9LIq/DYKD1D3ElHKvdjUhI66CNhvrfMF48KsMjR/5ra7HqJHv2jdKnu4bpsJu5vPoFfcyEhjD
Lvr4HoVYYHLK3kdDqagSblSH5rfRxWqiO/PIRsmTOyqPTMrHabovD01hMq+kSXbxloYqnODbAx49
u/xZRPkOnMqUFq7qxUI+TuHRypVnfgPMQTr5wQPJ47HumxYAnJb7eWLhwQ8A+dTBSzTbYlv2G/M4
gFFBvglyOwTnkHv9qxFC8Umhrk5ka2AfTZUPUd7ZuUJRiK4GKRep+GRQGwpKFzAEqUbGXfkmtXfZ
dNtgbe11SVav1QKH83mSn/aahr15bhOOtlL6u8z8qkvB5joKdV6c26tlFen9kX0jw38qrfGpClKK
OWY9JFLBMasiUv19C1EwR6Ck9mGBWpet+Eq84FO0fTN3m6ElVWA9PFnAMZkXlrwBOWQ4mIiJ9FN+
ZHoHFn533iZ7FoPRrxdSPN44SWLb5HkeuPWG9S1UWyN25HvGPyzfWPfvfIku5OMMUxCOySCkwGu/
+ie2nhcp621tudjPNmOhYrHJt+FIuOJ1Pbl8Qs5ApZ0odi2TUYu8uT7mNdHJ/gdjcQHgrJGGvtVY
FdghQkfMAyttaGi/tBvXBE1J6mmDTSYkV93w4iA5AyUURoY3MDDT47xRvXlnHhlTY+DEHr16hZ3Q
bz7/Asa74bjLymkyGFj52MxbXfjqT5sQu+Nz9/qVXjccP0+Sb9rvoz6N64p9KmsbNzeyiv3tz9ch
qK+lcsZJCCvD6GJgjHfMH3db896Sd/Kjbpv22zzNXoqINyihgSpnqeKgH0OphhExtce2uI0MQgOp
32f/vrAaUlzmUTlCJFC4JeVTT3WtrgeYCwXgzESsNXrYDwBgtS3GohGAbtJ4a1qgksOUSVI5E5FH
ndJLIkzgD97aYpuAusMVN4zkTNurFHEbKRtnHlQlkEIN+0fc3rJ/vAfHs3UCNS/iWSpuofSbsxRg
NFIbKwBWWp2i5GYsbq2Y0DV2PNfuKmcYIiHV21LC8c3pUba+18opLB/F9/C2GBeF4PuYU0ykmYEC
hYjDB6G5HakVIJQj5BuZ+xq1PznFSdWFPSI1INnRp8wJto07uNNjdkeliVZnZJcScWYBTMmDFLWQ
KAWDO/agmYdhix5wR8GOSOuzim7WHC06VMxHwnKmQcwbU8p8wI5fjQ5sp+WjWWEhOTg0veKl1Tbz
5/62dCYygibURONMRqM0hhZpUJNU/9zXu6T+JGQfzJjqbP3D6+CnRdc4yzFheWWpBJBvODDCZKwK
S0/gLSk/fkWWx2s+CINdqh+pgQFSfTgjMvRYOpiKDBY7FxnDXOGYip2/TaCCoqmlKZoIG8yv2FDm
Glt0CyisaDis6VT6Em+QR3WMbVsjz15gLyfFXrtC44lC2uIWcubE6hR/CCZ8xDEp7Aj1A/A0Ih+N
//sw6Ts/PAjxTh2+X3eghA3TOAOjSWUxShKOtuy2hinYveWYBkXeQpwm31gzpxXmQVkg0Bs7yTiH
1bvKdZej43OpWle1vsH0HyXkA3rI0Y/ku+ODgaRJkdskuzZLK16xynx3DYqPqa8UkEdGE0PmYY2j
gb6JAcP3w840Nn/1hfgOaL/oxDjOoYpBtpPlDzNMCUk5QblpnTMgcVo3k1UipmG7MLF/1pk/6m6K
PFDuBXfUhB11n/kkSimAYSlhAQhjXEtu0k1beqwHJN5NN5OBChZpQYgAW+csSC3JbRQ0OMTW7V22
1Tl265vqrftZ2At/+cW4GATcHcNc9wAbxG2KnsniMRGc60rBbME1DeRsRWOmBnYo4AQbVbSH/kEJ
XnvQ/gqiPaIrKpzs63ASMwO/42GJDhb44r88d6wS91HXs0fRzNxarYGCN/LQxvDPgH32G7b7Fpu5
dxjIdLTnZENmpZjfvAbPufNGGgMM+wF+Oreufvgxwx4coz02AqIMSNUVKGk5Nz7VqPiHCT4gIxJn
y4qHDbpDthSR+B8s/uVUuVsnhJOAdZRvOO1RcYPDvE1ve/Tjp4S6/OGZdEHiHHdVmsNUYEoegYl+
KDdoIUdzWbQf6/+leuMtmbVcv3IXSO7KhUEXxhZTURHr1Fms0O7UR8bIXmO17vRwXUHX78MFjLty
UeWbVjJBvjB4Qpu0w1jbNL+2i2ivCd8smRgt+4O9vOBx90/t6rxBgzSzl/meFbuYw1FObGYy2vz/
Vz2xwOACxvlo5LurrrcANhXosrTifVVtrx/fHyzyTwh+RhwjlJWYs/vdblp3QmqsORWO+sgK7Rkm
dVXic62fn8b4yi1DkcA9iwu/eONmYj5mYYZsH7ZShhFYMMVTjKYo8200+PgfIvNVC3IB5NOxbV1o
dSqzR/sn1jkfu+ONf+wdEVn0+DDsSIdD4XGVSbOrdaF8S/+eqs8YzMLQkv6o32kHUH5+ElxqQTF1
oHyrXops84/aSuMpG90ptg02l2KXrgJmvP/wzmaX9zeDvDhOzkIKSjArkYXvp2DPXlugzeWjFX2y
qAHYVUO8gOEM5DSDvGLC6huwvv9Y8fFj0ScVkKzGpwsY3jpW6ahlGqQZ4sNkuhHF8rH+dXQFxNGm
hREbvskxiHVTNDOMPNcvrcv6Z3wkgsvvLA38zpZXXddQo9JNDXPwv96tutdkPxlBwDI00i5qPqWB
sctKota2/hRcoHAuOU2ruCtloJTITTh410c6qv6Jl52Ge72zR23D1jjT2cs/nOVFPE715EgwUrlj
4uENis5snKXyYJxYj7TlUoZqVc8XUnIKGM+WkQ4DwOYhcRT5a9x9FuuDaHwh7O+qBiK4MjVTlRWT
ZwMBr5ZVWzEUJD2e0nTDXhX+3hrtjyb6grapV38jY6pVSAOczmjd0X/fad4OQS+KESqZIzYqMAfW
3sUuYwbCTgXHvBm+yJTRX7WJC0TOaUZjX6rTACEbb/CsDQsg/eN4QHuInd0FG4HIna1rioE7gJUR
oqip3LXuksoqG1a1N2rQSMHosyf8kywh+8N2xFHh3OpTGtuUsWFcxz1/87ELn9a3JipOJsSTs5te
uNGn26n0ruvJ6jdbQHDqmGK7gqDngMjaL5n6IGnu9d9fv9ULAO7ITDPz0awBAPjlt42ZBmg7sm2j
2GDwTJ/ZyNd/IXJa/1QLXC5Y7FOr7rMWuPG+3aNjJEZxwgPfyhFdD7ug31DRKXWQXLw4NLmZ5zXw
ovQghRtVIA5y/fcNCRsR0GcOip9fbTA6svpcCdG8K+s3g34cE0q3CQA+ZdsqggiupJnNp4iHDuNX
mZ26KNVvpa227Z9l365Jnvl1Bf8pFJ/FnYMsS1MLmMF8Nym3qbTtVKLLmxKL8yq6FAogmmfjctL9
ON2V70rZY5zxf99F45xH1sxj0ATs96dxI5rpMdSM51GlJsn+cI8uOEzOhS0Ic+yIVnQcVfKMLYd2
8ynDbmAVVVFse7PfuiMPVHfN+htvIRt3d1ssJE4FphIilka0bxR9w2vkjG9rODCNt1X2hLWgvhZ3
a/O+6tShAaJ6SgtbxcOy2La7AuTFHgit2NU1HeqlR2FyN7ceswlsVsCMRAxB3xoJ9bSjADgvFaR6
UPQNVKTxOi/uHdZhbTnCU4f6b387n1DTpl5fTKt/i6YXX46zFnXRSFYVQybzNG/YGDG2zKPk7IUP
LKOYU+xF60WyCx6fj5XnUssqa2JDqcGOsR0mx2qPldxO6lCplPWX5QKLi0aTrg9BBYX5gngvWG8R
Ihr9M1t+rD1hC+OIFffEcRIfkM/OSkEnVKqE0+x7KXLjstQdKdKotv/Vp8lCLs6SDLPVJImPM6y0
7rNpxd6EeaVorneFoN/kYrizxOE4GMm7IoCfhoVP1Br+NPUZmycuy8fe3yeDZF+/1Oz+XNFFPjcb
6E0VqQK+l9jLTjc+RsOhGVLGBDX6EYFFOBQ+K2v6U9ElbPbE12Mn62NHSz8UyeN1gVZTQ4sPxRmM
RprSQWcuZc5e3SrZKflevJ/V3sYI0XWkP0Qxl4/DmQ4MDXRdFDPvAopUtq3P8NAKM6IVZtyCYY0a
UqWOjzMbvWkm2BoJRbfMk6Q6vr/vss11kYi7xKdNrMTXLKxVZLyL+9HEapnd9d+nHCXfxBY12FYW
9QCAKZK3UWN381sgA65NO8Fi26Oh28U/GZlSXn3YXbSCz5cYZVb6WD+PZRIzBsgSJx7Q6T/eqDnx
TqYOkDMTwjDOCBGBo0rnPvtnGonSF6ED/ChjGmPn38BMeWuldpDti+m27L5c/0iESTDY37AIZjCe
GWAHJftGUemU4sdcPKvJpxL7RPqcEIc6Lj6i8OXJHEbcINm4MUCEGFEDK9R5cdZAw360sgA3oJPX
g62iTt6kdikT0fkqiKWKeAhqFt583IHNXW5mcTYyLhXT7vLP9YDtPh0VqFAo3FkNUZoh4QSUWXKx
Ca8SkGUH+biLNeiK03pDuqn2yjOISKg7u+r6FuJxZ2iayKyPMoAHJ91nn0WvduUDa2/0MWRaHSVP
+AwCIxUEVNa+II52PZ5YgHM2ViyMuhBEgBsfzK218e91gEpOuGOTaP+BGXo1abHA44zsLMlNiYXl
oEEB8Wy0z/dY6oUsvPwoTbvwdvbqbUec7+oduCDyQ2hNGOmm1OBKq+XzJN3IAaU4hEg8J3nud8GQ
5zhC/dOIaT7G5a263WbaTC5rk6Jy4avmYyEPi34X5iPWqrHMW8ClWO6aRoY3jvmDVVo2uHNmtF77
7nVztR7eLgA5m9vIiuGPLDRjCwdmN3X7j/P2B/m/8Hgdi2nbb9HSAop9y4Vs4SBEps6uwoyEiRU/
GeZGHg7TXNtCAlYKQjOIG29xdmUYUiEIVKB188nQHwTxnJHKQVxui7Mqo+gLodRC3yvP6uxmANvu
+AEZSVdHu7xpN0dfsqdjdM+aKyOXut6U7nOmRdXjNlNMfDphvlfGuzChdGPV7y8+GGc+ZM0vpLEE
gHwaN5bigDF/I3jzthE2ncv286aOeGvtKUo5CpazIkZVaalR4VTBmad0B5RGnWiw4+j5ujoSqq/y
fOWtHpZ9wqyjlmwYf2O4SZxM9dhezGhD0UNcVxWMGP6q/KoUT4ZVASzes2WOCRrb2cZPyt9c1wl0
7v8KY6YyxjdafLKiTW0pOQvBC3Fq1w0i/PavCIEqjblRQxAZXLTO264aT7qNjmxNuYpdNdQL9fo9
VkXOakSFiCV2HcPTfacKD0mIeUWJ8pQUCmct6qSZjEDBuQXPanNMbiWX9bJjB08OwhV5vGEOk67P
rFl7E1GUaGETtSXxY/1hNVWCzMbhjTS/sRLVHsXNFBp4o2itnQrK+fq3o+A45RBUuOdiApygfM/r
wywVdlp/razN1FGv1TU9XErGaUnW+QnamQFlFfImG6vbTpe216VZfUEuMTjNaPUmmgUBjAWDUx9Z
a/Z4M91b5xpZQ2H/nmVGSzBOQUCDGosTMslItoZ2IZa2oYp4gr+HknsJw3kUIUiluRlxbrXwqcYg
WfCUdN71c1uzREsIzm1UsdiHlQII0Pwp6WdFfxDLM2hebMH0Cvk5MV+v461drSUe50XSXMMrnym5
Zuzy7j5Kjkr0Du6KJQTnMYJK68thwqS7GWxSdVuPrtb/3d3hR7b1dlKyoQDEjK2T0dzdFNGrJNUO
UluOUVCcoMRNVThvMaSS0bZMtaWq1sDooB57TXKtUkvsacKci9EQl2kdUFVUDRsaDJUnkFBQf0lr
DeJNw1OWfTNTcBLoL6r5qdeJV+sfru1PKD5k90GPEec9+AKm84+XEEKKWwFjB6wvjvIe63JhwhWk
jKqG6uav3grEfqOksjfyZN7K2u3g/xMNNz62urSZc13N1y3eBYlTc0NQ5Bhb9oBUfivUCDVA6uAo
BE7LG1DhmUMNhGRwg8+MSVCy/X32oqMS/vzG2Lohe7cITD77bYSJ3uopMOuvLy/KJvOybfpFwjIj
uHpnR84EML3mnwjQv38/F9+bjI21wTRr4EdiM4eqo+38fXBkjbXRhnqNrJulCxTnDAs/UrqWSTYq
oa0ax1x+DYP9dZ1YLTMt5eHc4BCFgjjFADFPA3aTo+Nji/VjYLm2h2P/lDvq7XseBUtEzilWnSb6
cQTEwrrV+5OpElrI1PjaF+L8oBxHU6gw5r1JRsuFkedeLWDnx2gm3hiG2zIeH1DkJazTqhZKiI+w
IQM9HzxxSoCWzDDuIZRQHorQCxoq/GPf4TepFgCc260lpUMv75veSegIY0x7JXvnuxJyFr4jPhB6
QeFxZkmLlGzUVAjUISuUPmobaSdhK5Nn2vUtpl1P1MWiDpAzTsMsqubYQb58vg1VDHS71wWifp8z
TZPeIHpmXHtJc6z6u657uf77607j8oF495s1Wld2JtOAHBSaqJ06KLp8YB2QjNb8PZVvc4HGu19V
AjEHc7/qNG38qHPUotnmQkK4jFUTtIDhTJCSKpKsMutQJLt+fhCsDykVtqxOWS1F4SyQamT5EDIC
1VAGa0X+WjlYLYOjS/baeXBBi7AxA3uwyVIm+9uv3CiFacwi2aMLoS6m2MfhtIrjHxqMPYn76iV4
ZIzfyiu1qWAtZbCUkrNKaT0lZcH40frhZh6+w813MqM2IT4YqYacnSiGKO7bnuGwiUnWTqc99IfW
0w5slyTVqEpJxVmJtBjNLsB8tVPGqCBM9qzdtIWXFk/E5aL0kLMOvpykQsnUvd2Mm/qF8WagtvTE
Uj0CNulg2HXaVVSmkzAZCmcysmiUukAEaKC/CNY9VpURUhEayI9uS7mfYCMdAPRP9dGECiLj7oop
OjzAtrV5zxzLQgP5RtK5VGSQVAEtNXd9ekqHJzl6JCQivAY/v11rcyXOLe4yW+vNGMZD17hl+yve
OG9vqEslrfr6i33ih7dVI02afIJMYr1RXjsHDHp3IKJ1qm3wZCV2+d2YHHRNY9UJnRqhDJfKG5B6
tDRlBnjlockTu3etFzZHI9xGWwnrJeYUTA3v7pldfknOlii+MCYmu3U/YtAGaYV6V3qMNjZ++ktP
w498m01bJSY74rF4FUBTm7tqSQRPq2XjpUCcGZnCXhExpsOWxjCOJAPL2aNv/gaT3s7nwpVv0q3u
XddU4m6rnEFpwiIUNQWKaqlOW24VjXjvE4aR7xjMfa0cNR+nJsiBrfujnWI3gp4/C+rHvxKE7xwU
e61ITGakeq2xU/RBhJQCsMO/4if5PsFMTDNfloEwZ1julD6oVu6gaueU+pNKLeBYrQcuNEHjAg61
BleMzjiKp0O7T90AZRjH3+TYcfe2C9l3MoqZcl0TVF1TwHcoYxj61zDAKrNRwmYupM2mj3J4W83E
c4T6fc5KxKM+tYXao8MN2Yr0wQp31xXgD0d2EYCzBlOtxKVSQgAshO075Lsz1AkiJzSd+POP4JOK
1dc14oLIxRiJoPdGoQExme58A+3ejLjxHEY7zfp2XTjq8DjDoEeyCsZlIGnxJ716IQcvVysspnQR
hbMDIDSJc2MGQL/5QQvf7mJkKuSd71HZEerUuHBiFAQ5NgsowthqbjZ8nWavqk07zb5p8uv1Y2Of
/PcriyEUjKeAjZdPUsx5rCidhFrB1BxrBO/Ss/meThWQhP6E4C5qWtV5nM8ogQ0phMA+ItRm21Tb
m3VMNd384SNdsLgr2upFm9dvpY8J5A9sQjv+gi6BA8ZFd9QgxbrGXbC46+r3QgiTysoswVkYH4r0
8fqnoX6fu62oB1RWykqioZUqroxUxaaZiol4BlAo3A1thH7sUlZk08UIwV54mLr5+bogq+Oupixp
MoaSMEXME5IG7TyXTdlBA7LWLYRvsn9fSqmdDZVtmudxPoW6azZUt8NqzHxB5Z/ZWpAnwZAAVdjp
YHOaPwoFGA5nkCvJdnAX9x4hJYXHPbTDAqyyQt+yl4d/lr1qC7LwAwspWWRHMketfreFdNytErS6
nbIJaIMzeLIzvO3cxpaZM2s1n8Ah4VKPnFVTsUDk7lbVm3VnWkCU4sIO0URlPUzTB+IQKbHYvy+e
2qUky8ZsAkTeNt8zwfuxcT7CSJuX6jZrosfiqP110NUIbCEYd9G6OZdn2YSizHPuVNGtGDmx0Lma
QiYSGNHlb9Z2gcRfNqVuqpCppGqlrjTsgqrAKqzb0Ggcxf9QgwwhQkooOV+Xb90qLmA535jmw4QX
JA51lGAV2RAsYgwL01Ctgxl66h5Qn5BzlBho9iW9h5ASmKHrfXJAf28r2u2B7froH8Rd6gyTe11E
Sjc5jylFohIkGTymEE8vLb5hV8h7S6DY0AnR+Ge4Vsq10bCDRCCNRsLWDinSj/UY7fKt+Le3nvuy
1dY4Pa3FupT2CP5m7NBLHF920BXmttu/1H7+IZ5kXZHnMmSqi9LOxQ9qjnqw/NhQ7djr9YOFZJz9
sIyibeMOkvlPrZs/qkjeFU7ioCbYerPHthFSQ5yEVvDP7lxqyzlXoBWB9mKOB1MM7NwinBulEpzx
COIoxdIyYHT11yFO0f6V2Nd1ez1Rtzg4zmpEslxakwQI6Y51IWofrcn1d53LelTM2BnfExIu4Dhr
UahtmoQKFGJCH1Z9VtCYjTD0ukzrJldFvImpV0PnGXtFrexHM0cwXWb5VjLjYzsaqMJkjqYSfdir
sTRoe/9F4qxRX9dz57MXiKi18abMosmbe6W3tXoQbNDr1raYoFnlunh/sLgXVM4emVbldwJ7jTQY
QGXdN2iyYMFAjuyjSnHfXT9Mg+/96loDnDo9wKIus7vhJEofFOkQ9ESigp3U787rX5mwdvNX11yL
cROEBmBAOzOaqadghDKxsCElUbZTb6rodM6oWtb6Db5gclFOJZjt0A7AHDvb+OG8osNom0dVsXun
9yofmwhLhyLe+IOtuuBytiopUMvwoSGIrkSHteNIXxLna3E0bQXtj9MNWURjgvx+uNiDZeB/aKDi
1BTVdn/y2UTdcGB3fN7J90xfsAcJw+3vyu/KFzBOOwVBSJNyQCNBiXJxgk4ZYSMoxL37g9X6CcJP
kAiK1s99hxkf+Tx4NdY7J1vMLLUe6xTs6BnzdTt8geO0U/MNGdcccOp5Vpwf9QwEHqmd7AsZtaFp
Z3r60/Vrvn7xLpicdk6JoPZhgXPUyvOkvmYglC6kW5KkhRKNU8YpTsYplqEbeZXUTpzrrSdETeVc
F0YmVJCfKDGSWvOHFtIwcq7QwSbED/MGbbJgMMHuHBV5tfF2wvoqxi6CXX+e5bbUbB0lKedMwyqq
lErFnyAr0U3fDsdEybbXxVz3B5dvxjlTYxiypGdzdEkTOYXo+eFzIMu20dwWKRUurluvCxbnSUUl
t8KghU6GWK4XP9aCV1ENaZQ4nN0YxsZIhTeIEQzFoWXnemVbermpgi+VqRNum/o+nOEAV7uozGzO
TZROzXwvkatLCAB+95WZiNWs+ADAFj2WnkRm5Raf6Yiezu6I0XYnclUiT0B8JJMzHGFaDmg9B6TW
6YhF0iZAhXwqT/nUUTvhVqEUTdbBQ47mD5nTvaKw2sAPcJEzEXu2TqiX2FZlX9fv9QfEAoRTOjXO
JCFmg06gV2J9RxI4FUCaqdvTpnmsHdancx1x5ZuZpqUrWKFqYWUOT+kkN9EY58hMuaqZupHwnI0W
oXYr57ZE4F2JLmJeLzeAUFTJUyVHXilK3we9JY6OguE0IYpQKxNqwICQ2/b7k5+Idhi+Z43XL9Jw
XkPShUmWhRETN9/DfdjbLDmFPOXHOnRq1MXBpyrufCpGXHPHv6ByTsSYu0z3wZTmVp7WHH5gWp+x
fA39d680ZQShFLwzKcVpAqsY9uQE8rn3QZRMBKNrEdov8rCPuUgUCZqRGX4gFiBiM8/CnexhnMNR
bWVbPytI8NHTTJRE3OWVq6Tsch0HOLTWXRnKla0nBrE0mtJA7u6OZhuWJdNAwUCFJj1Hg2XX78hb
/3JynMuYa2MowxCfZuo+G+LjEBLXaCUq+uX3eSdhjJKhTEy/1eRsgH07QHkbTaSRQYWYxHHx3mJo
fa2qTBxX4+EeSRvwbTioA7a7Dnx2b4Fm1DjyjppLoXSPdxmykuXZ4OMEMWeGmtbn4lbZmS56gtze
U75bh5YcDVyT1BJBmGdJqoTxCpZYXGh73Mtmkfpq4eqNiLRdH4TunFeyGybjSMSBq5ZiicWZwQR0
m+UQKFB0RqDNHq+Jo7cYLGWRO/oHCfdBicaZwzI1/QLdLbAU4raKbyvQX6mEsaAgONvnl22tSy0g
pGRTDXuz3Zrm5roTXFP65aEx67H4QPnk97BIgOj8wIkS2RED3fW7l7bUCCRKGPbvCyRD7bvKmPB5
UCIEp0EFusti30lU1mklsDSXAjGBFzC12IJGC0s03UZRtpXlyLhYZaDb/fyp73fXD28tXfILGGf3
4qAIgyLG6cWwd0dQT8GW9yXe99J/IGtfM+RLyTj7Z6agyAuZZGbxnI8P/uxel4ZSBc7+laUkFBP7
QLV0FBCzyr2d9Y6pna/DXBfjt6yPnPtNL444s9Y4hLMXjpR1ZfecS0ksPspv+Z40k8cKszWwAwdG
TsN2k2R7kEti2JqqZl0/MoOf9CuVODH8FFCp9D3v97GCNXuyXRuUaWMX/TeRJFE0JNE0sc2Luzt5
lYql0MhvDuNeAmlh6Kr76a5z2cSB8Srtr3+i1au6gOPuECZbYl1uATd0n7vkpiz+UVUCYvXkFhDc
zZnbqcl1ZqwDlAryDag0pPCjkBAolCDclZH1JDE6BYJE4SlEMqDrt4lKrZtatwILWbiLYyjVMMc1
UAwkHmRP2umP2R4loy1dPiUE4mvDzRBNxVxLhZvo0yEdMLWd+y9zSY2nrT3GQAj4U+H42SchEIoQ
4T4MW3nSt2B4ckI3/uhv/NorjthBRjYlrMYmS0TOnSZzVqm6AMnKF/Ewu8qRLZ8yRKwwSJ+bfflp
2PXUPjLqMDn3qg+NHIwhhPTNj0gD69I/NVVUpCA49yom4TD4JqSykGPTpPumNdwxJiKRVYu6+Fjs
j1i4vDbo5QirU3Fd0YHX5/+kZE6UQuAMQiomojRIEKNCfs3LZsSrlWN5yIt2m+gxu0+97gtF1sZu
zRWbp3AWIi2TvOwzpoL7/B53al8c3zjN3/F0WeodZyKUPpfzcIBojar3O12tRger0+W7SdSIaIHS
Bc5MmKFlzWj3KlwxORRVjrID9qO/J2K8qAJf6B0xIPvjQ1latw20cD/PXo/+tev+Ya2bdWke+GKv
MRtj3Sg4NPls3Ak2s3nqaw96HUc54ynhhYd+cKjs/3qAvxCOMxGtL7R+w4xS9N0//RvhBx3anwuw
ElMtgKSQnHmYfVRgFRNw6pYtNWWsHNG2wMYRAAbotx4+NruWpLpjQlxRe772G1uWYPgFUP2n/Pi/
FXVOGToyNlDlZJMwoZM846wRhmga7YHWxVjbCloc1bdNkVIXInzhG6zbJujN1oK66Cf9MJyqJ612
5A/KmS01GnZWtKX2Q1H+S+WMh6REohYyl1x2qKmwTdLGbBtPGCRCLhZraR/Gv7x4nBmpxcgfUPCG
iOI21La1dpOS/AjUMXIGRE38cjZyYKhgXZyP0q6+aZEf1Q6sVSsiN2QTRp/vu+7UqMdCKsD5opLa
hTE8+NFMHBt1yfjW67xD+2XI1L3fIOnrtUe2KkPHZgLhxPbhIZl5S41UEKEn34A9S33blAIgq3k/
aju186booSH7vKnj48xHXfqClSWACdnQhrFBD2no5jeoOb9o3xmJf3Mzba/bZabVV2wHv1XL0HOr
HXVADj5WMOUgwikVOzLBmlGYH9VyJBwadZBc3BFNg9mgf6Fw52GUQa2WoSdmuK9Sw0vH4e9iHI2L
QMqx8hPQY0JPjO4oIIU+BMKH66fHrui10+NshiGGQaN0OD093s8T9sqdU9SlhPE0dP8o6ZfrYNTZ
cfbCmns1ilgg307jQSutu1hPvaAynbajhuKp9wm/MisZQGIuG0wwdWNuh2221Y9dgLHNYmO9km6T
cGD8tLoaS/9H2nUtua3s2i9iFXN4ZZQ0OY/9wnLYw5wzv/6uHu9ryT0ycbb9bJcw6AZWgwgLaTyw
Z3P0x8sVQ2wpCrHTrXDHJtisx+1j/E1MoFuqIiq6KvF94NiUvAjihKSteEhvGZ1v7cWo9rJ2SzAI
O9vSzlvIURhT/TTQXqd6nRQIy+rbRrqQxKBAO+SyF+fniGp+PA8fR1kcfNRyha7OdkI2Jk8OXRMG
ExWPkmfH/oQTdda5aHRVgYgFGzXxSMZubwtPKybZ/pd53t+Y4VEjDi7irleK2MTpoT1wP2BdC9Kz
N/FO3A1/tM0EAepRFgcXc4Mm4yFChj1NsP7pPQLw9EfV1rBOUd4Je6pD9nwcdZTHYcesJ1VtmTjK
FayWbeIqimknjbdtfpRJcJghp2uCJUU4wFHSD4lZ+b2sE19DpE1wMYYYJ9o41VCkfzXvWDdKgWsq
Bmf1AE8+1U5HieMrpKVZTaEoQSXGyNW8L3mafNmXbXkH/lnCfYlL4qlb+0GU6rKGMM38YvSTnWmz
K1AqEZdkcBghIKslpyUOMFl0bD1QDrVREs88JYKDhqTtQrQhQkQ3gXvWfGjF3bahnX+cflozXwSd
9GVsQxEHJXSHRQXtlqza4fSmZq/bcqgLYf9+AkCm2CrqKkORypq8yLxQ8dG6ToTXULhjcFiAAEUA
Ec6IawcUCHbsrLt6xwaqE59qlCDtmcOBUh4yIR6gkb5eNQb6kVRGqgy66K9sg3Dik6+teDZoOV4V
hwkLsha1qkE5BqrZQXC+ZXtWiP+TvciniGpwwKBiBqqd2UM7xveq8bL22J6T7oTQNRofG76sQbVb
cy9jFWclPP2VmfDl0hTNNUa74lDR2KtjvgLtJ0bqbssgfIovjUZhXahpAhlFfNUvu6klfPY3X6Q/
L8rkcMEYJrBIqRAQPadYI4PF3yBAsmW0h4JbCuCa/DW4mhxOrPE0iF0EkSYa18Og9GNf3mPQBnQd
dJsBqSA74RNnVksFmMFMHyyc0xvIUp3mqr8I/amyu70JokqKzZFAD560eDZVLPJifm22VmKLivo8
VqAYSKm8E/PZj98Fx5vj8CPKhz4bNChWiu3OLFAd3QtN4if553wgnl9KJQ4+kiJVpUyAqHxSXLG5
SKIQJHQP26Z+VogMrmdLlERZ46fakiQ11HBlDSHGw1K4UoTsD1kUYbjz4dCOQvhCRWstaOxmzVV6
+01VXto08nW0sZtv4+KLAIltlc4+WCfSuNJ/PGi5Fg4s3BM+5+0MIvYY/OWOqn/alnP+LTkRxHlx
r1XKOEkQJIAnKFA9NpEktx7bz5Q8UOBOXJTC+W+36NgROaFdozV307CrO39OiEb1s7B3og/ntG0T
V1qPTZuujDU8sDeqzEf9PlPxBBSGqigtbYEKs/y2LvvFomCVEsA5Z16YYRwOEDCiy/6VlarY56b8
3ZQd3UbO1M8DKstyHulODo3z0jw2OxmtDEC66ko+oIPLLZz8RXyIW19DWEHTr1JKco88dskKQ8oE
ygJimAgb+aSnbcM+i3EnKnGv+1jPuZq8YwJ4vfTcHhrMfIyDLWefi/S/r0wyraMsvkahYImGrjfQ
xlz06LJdpurOTAbCU4kj4ysUWHo2R1g7AiQtP+nC3UI1i1G/zwFBhARHkVWwOwGjdHq27kOTqvpT
Ijj313SptDLW7xZ1/hjfJAtB20DAC19pCMcuxSc07iEX3wyk/lcNhOCEfzK72XgGPtQXCjlCny10
0OPwSqmr+1GOg6mWO9usU1cyLReI6ueGRaQLzwfiJ0bG4UKJDz1sCIdgC+OI2PPEmsHa/N/uutyh
8tjUXXGQENbRIObsLBXzqZkeCoqljNSHg4DYKMMkVKEP9lmzBvMQq5CdEaOpP5ZWDRHxop6j/vnF
SzlECLVkVLG4B5gTNM8+I8czrsP9t/RZOQz7xc780JkooYRF8hWHuobMQobT1mIMuvGnKhvBNkiZ
xtn+oKNp8CUHK5tTTCVCs6L11QPecN/CTCy2ubMdi3/5hvPFhlKPq6aOYRgdloO0y0Xcf0k6oqOK
OjYOKMxwtHLWGOKK1mTnKC0Ynxb5efuBIAycLy2IuWQ2XY9Dm3E1YlM74l+GChrT8iRUSLulRXM0
PjBNNB1J/1iGt63B+SdOARWKZaqoKnEuWjeRpSzqwBAB34/CLmwTexF7R9BfW7IxkMH/R9w7CuPc
tYz0Ko8XCEOXd8A4VDEv70SX1b7yoweqyeQ34HCUxvmqCBsbLBnStJsfGQfN0wJWPsvcP1vNDmT4
f2lYVPrrRSV6uPZhA2lJbAXgg/S0oryt4skvevMyy9mWmtyR8jZopNRt18Uvrde5qm7mWXvdvtLz
Rnn8S7iwP4pNZQkLfAHmY4PWFNPW1adtCedd6yiBe+aLuqiqZICEAhtxltzLksJRIqpjcdta0OP5
64maQqIJyogTVQPRdN5bFh9Vd7Hs9JpteOiotsXzr/JRK3auJ67Wz3k3FXKP7768R8vLYz1cV9F9
pXydwp02uUIWO9vHSFioJXLOrVqxoqYNzrF1UbpGA2O4L3egk8Om4MSn6Hcp9bi3f0l7PVQlqKcG
0U7aYX7TZxSyVGzDfub3Pm6JHKBEbRp3jcH8QKsPefeS94rfhE95Q9jg+Rr5icPxYILSXTYy5Fr7
QD1MAcMS8WaM7Cyo30y7vq78aUdN05NSeVApZL2XO0hlaVPZ6TBd5oRuFBT76PZ9ou2mwdpbylDO
P84/TfOdkufENC30yaHthjkcsrR7kHuCWzvEymc8zvGByiCdI/g5hbL3z/0TafjCXuKugzQMYtyy
oCraNyAnoLcyETjy7h8nguRwmnQjx2EuC+I35IJFydV7qpmCOjwOR0AfqqRGBXWOnc/4IMXIK90c
wmxuw/jf2zlPFEqVJarlCaKMpbNBXOIkSmNHbe+swre63wu6RQWk7I/fkshBiFXE2VgzdxODrvCW
tx5RMGOBK9p9fM1S3tS4DPG6vEfIJyrmSilI6QgVLVYrqq/ykfgA+00i4WjsHILo2FCjrT0kiKNb
vLH5+QadSo1ir7WzIKVEj7dRdshBibbG/wZBM5YGaXfRcBDqzwTWU+fGAcdSJ0Kq1NCqRf2jB433
bFtgSAVBOavLS6CxejELGjkIsTIXlkxCODRZCNTXP5d7/Xm4CrFYLkkwmDg/a+CnTq/Iag9hkjIX
f0xDPGJxMkwyTHcV6r7/WqTeB/I3GSRFdFMipSQXj1SFXs0psxgj+Wyo+0H/tn15hH3IHIKk1dgn
JQN9cdo3CAY6PzE+bYugrF5mOp74lbnkw6ROkNF4iyMXbpnajEW38+vcFmW3dzJfooZXKb048Gil
tl5KMAa5WnkTpm7Y7BPRJfQiojh+Slrq/t+3RuyoE77Ou06xNfSxdSzoR9Lb35ZHmQIHHiHrcehA
vOka9aNZ3ISds/371JFxULFY9RjKPTsy6bsRfZVAOyDohA7nu/6PoQ1fixBVeVo6DUokz4vD6ClB
uKWADMaXHOGgogcg9FbC/oiXi69MxGum6JUCkes8frKyp0p6qNo7U2yuDf01otoAiVviBynGSF+G
ln0sSdWNOF50ZF2RuCaFQ4QCa3AUZGpZCCN8Yw8Idiw7IegGbBO0cwW6lCW8Xl+3bYO6N740Ea9D
hKwDpIL3d/yWFC67OxaXyo+isRd9DU5MfuZSZ8n+/QQ44qmwZmmFUNDAqumO1V8ibLZcMr9DiyUY
bor/hQObAHmFg46wSMeqEWAv6eXoxio+z5qgR1nOK/Z9Z89Py677y+9BhfuAKTNBVnC+zPWwaKEA
3/aUgoduBm164S8v1LgXda4ckpTmpI59hHMV189zulN6wsvZn7sRuSkckgy9EGJWFieYldeK6BbS
5WLui9ojbJK6KC7uyORC7zRclmvtysQWvqkOK8xYjh55i4vvzD9rkD6CF1/IWIy8bS0denXCdb18
Tv4SO/gaRizHSWZZUGjsNFuab8L1z1KhPwNQnkPPCrFPa2Ex9Spg+yLLkhveglTKXr2kty9SoMFT
2eN+yixnWChf9SBYRD+Cm6Pj0Esc6WAc8kN4vdwTNkG8yXyNI7XipkeUxvJw2ZelcdBkFpiu9YSV
IoqX+RNFtU2gMV/vkNRwKOsQKipG/CxMsi1Hyp1RUkPOhMfyAxX6kvyLSYs22nWTgQuOeP2Zz2/4
LD9AkddrJScDFAn7dbKNenXL8muGyS9FGN+0nuLBpL7Eebb62pgWNWYXhSWQ0+iakxm9qb3QoH3e
xBICu+9X+dDIaGh3miaf7tu5wzIOuWxKwifO36Aha6KlGZbMNxvJViRi0RGS6XWs3jfR8gkrqkDH
1X3btszzmHgUw306VJ2UoAiKbHfbWXZiPeh57E+hncUE9p63lKMcLjzQ9HiVJNYDtCbivZGGl1ZC
VW0oEQyXT57lpepVs0whIsRq8lS97HWNMEbqsNhfcCJBL+tKjRpIGKeXRX5VFNAgWl4+PW7fyXmb
P54V99IPYisMggExZv+kdfs4vOjmFm284Ogn+nx+8w10FMU0PtFobRMpjlg3mPawvqIbGp/9ltN9
qheQ28L0goYCJuqSuDdeGPJSCBlDi95VX6N2fBKy79unR+rEPfOyocx1xRrA0svwswlyIHxnuet1
UdmseXh4obLY1HVx731STAoWm0JeaEVgCPbHKXMyMC6r8/U0vG0rd/74jg8lJytX/h+eEukxap0G
tDDbAs4r81MAX/pMMk3SsxmxRF6kjrFkLog3Lf2lrh6FsCZkUdl4vgJqVu0opSbAvWjfkxbzhXFv
OPJNfs3m8SQqLUkcHl8DjdeoGDKWtOj90V1dNODKtgrqKNXFKipnQTKZJnMmHn6NA6Uwb6w+ySAz
3Y977WvsJs7gVnvdj6EhVXCgcuV8dbRfKmtVWxxoOTjgUHf6W4XtkmPfYNXt7GWPoa3uKALk3zjc
0WY4vGom0VT1Ejaj3tWX/V4Cl0/jWleTu3pYT+pSMw7MxjdCAn4Eq5rnxShYXk8Nkl126HdagOM8
UGUVylo4pOrSXpgylsQ20PxYlIqj1tT3Fbv8LU04pDIEs61UVjeszcB6CAPFjdEDgJnNBPvA5Z3l
Zi/b3n3+6H7Cvc7dlLHE6K3C6loknkxXyxu7rf6ZsusmCfTMz8JH4PK2wPOHeBTIvS+YxesnjX06
6NmuNx705mH7938Tyx8FcLdkZkWsovGAJfHkO/2OfaWyFhvp83xoLhW2X25PSDx/aUeJ3KVlaVhY
LXtehkPyBXe2Gy/Qe3ljPmBprV86+v22POoEOcRPDaECwTICtEqYdd8Ky8TTkuyfbSHUMfLzL7O+
KmIxQSl0yQY/pr2ToC1stCqB+NBlicOCCgmZsX20/p8HyY/BWF2hdCMbI2rF2hNnyWnnp5HqvyNC
Nn4MZirKJZYkKNYgb1gUhzlbnTjbr382FI3pxX/jdYMD+knXutwwYIhqZpeX2Ah4ob30O+MJspD2
F+n1uNTxMcM5Cd3yUSxyZWSGEYPIrJkSpx7FXTx0tjZou3FoHaUxr9D06uRKneM/pE6sV7ZVFaCk
wtqC2fK3jYiwVIMDlzFe8bsR/qDGeqjmaynztn+fUpjDEn3qhagqAVEL4u5IwwqNwW5SQonz8c/x
Gjk8kQ1sr9LZyNEgRK+LdV0J37K6vM+U73NH9J9Sojggmaw86Xv2NbH0tZsOodfr31Zxvlmb+9Cg
5pYJ5OfHZpQcrNmCDmFZ1eyqPsW6vi/pZAXYkOPLpelp4kOXJkQJjnA+nnVPyMNCUzIINdrFaQev
Xu6bsXQynfqqII7S4r5izTzKFyvHrdXqN024iurLAdyja3cTikQQSRi5xeK9E6+TlC4ymhWSCvDU
5YpoJ9/+ysr5JWmSlBiDyKY8DLG5S5PK1gTNE5o/2XKMloOfhm7x8GE0WNCmA6/iy8Fj7SnoCwsG
f3UWl6WvqXFEyhQ4cDAULRcUtFi7ld6graFE94gYIzpcBTuSjN3fnSGHFK2lTFPNhIHtI7E7MX6r
zMmxWqoy/5vI93iIHFqUSW7mJhsbBev8ZbRTdiHGWOzutXhkg995IH3fVow6RQ4yljJEG1wHeSBi
zJYAOTB7qQ9i+LothkBai4s5OrQkxmqP85PafTr6g3yZUr1m236k8M17Glo0hEZm5ldJL3qbX+Yx
lTo8fzsKdgGAL1oydL44BAXk3mzRK5rui2sQsfuCp7sR+JtY+SJ0qILe2VM7Ecd5VNon1aya6Bo2
IozDDrLTTqqjxhbx1cDu+EPYdCKG86TJnMLZkBlxb9nh9i/1orDN8koUD4l2H1JbZyilOFdalF6O
5xL8ENJ4KJLnMX82qZ2kZ8H7RCHOiTr4qChnECH0e2W61Ky73hjsbLgoDIpl9HzG4UQW50BpmApV
LeLwmjftlSXh+xTf4zPWzhzYYCDFzXo+rj6Rx3lSaIX62jDeNTGQA5DI+RmyUaY7OvkX0RWxZIxK
Rp1FiKNAvhY0q0qD5YcQ2M/Y7N35RtY72rrT08dtiCAuja8JNas+YvsHO8jyNs9vQkjD0rTGesHm
0m1J5ycATlTintxmFCprYaJGn+1VAMxegqb4wN6r6rXZ51gKYA8vVAcgYfh8kSiRhUGdWaN5VF4I
K5pgr8SQ0IwBwoYn80UhyWqiJNMhYtL8XMfpYacfcXZnO/FOzo4Di2XuM2Vg4xphPIKDQt+FVuF0
Q1j5UogKVJ15sn6/yMqziCYiu5T+9hQ5+Kh1TRiFBvJLQ3Va2VFD8Fir/2xrSV0VByB9Fc9pJTAD
Ca+kEIR2QmZr5R81yZ0cJQcdpZq0GFCEZ7VYid4+lu6807+PDuMOq/+x9n97chxyCGGchWkIpVo9
3mO/sScLlSMUf7AxxLSOWvH53rJMYjyS7OyQHx+zu0V82b4cApD4HK+1prIoLxCgahdq+9TVV7Fy
yKbnbSmECfCpXUTk2MJm4dswK2/Nxonk75ZKeCslgvvA7+O+UjoZptxnox0aF0v9NDers63H+cHe
k/tgmHHyfbFqSxMajBpdDH7sMUpfpAPrYolcajE3pRD79xNRaV7EtWLhZurwqliCfrkRSA5kSgbn
/7kU/xsTqXdgfLoHt48v3ZuXM6gLESHftVfWnlr+S6CqxqGBnhVFnebw06bO8BElXpva+rh9S5RW
HBT0clPnaoyT69XhVm+vlaJwTZ0iDT6fzT+xBQ4CrKTLENhCk85TfEYhnXjmrbzHFIGDTYNeBh5G
kseKWfHGm8SzZk1lPkYNs/LpoCGfz/ZcsHzqItkN464mCyTEbfG8WdiI2qv9iKNcRsXuUtMWeiLN
QsV8Ohc/IEfWCFGNYzSvREd1uiACPQkribTXf7jb4ARQdQ4mlgbjGNKKA9QezKB/LA6xm0GaEdRf
InTA0xEfYYw6hxhqlIXhexSB3qbZ7eQ68uLFjF3RnGYqnKBui4OMosq1tJRwW5PDKmidk9/Ik91h
1MpmJTTZFfZSuNt2NvL+OAzJ5lyThXeTxKZeyQW6e+2u9mQfAxJ+RUhjrrtl/xx6VGklrhOj4a0V
yRnzqyU8FHGPXb13ofk0ZBTNKnV5HJJMFagZJxYfRZoIxv5drtWOSkbQlBQOSNooa5qF2WR8ady8
Nzz5oZ/7UWPXu2wPmrVAU8muNOLh50sK01BHYy1BaCZ4Qv8ot9eo+ztSTcRlhG58FcEwsdtjYmEZ
OlfsDPvVykM6f9k2wfMyDE0D6T0Y/vgNTWs6NlPDUu1rfhlXh1YJonL/VyL401pAnT13jKckBDmh
cWWCvm0Qv27L+I0n/dSDP6uxleec0R4ACSdPw0aC8qV6ZUsiRPCoK8QjeR4rjsI42BXDZEjbAsKS
fB9b192fZTCVowAOabUmUpWObWTqBzt5Ftg8uuJWAaiFkv0PWi1qrSWlEvv3k4gJ8wiVaTF6lzju
bkpJPqCBgQgACVPjiyiZXmC9kAgRpXCI8ytBumuoZkRKBIenc6noWpnCMdvO1Yq9GHszxR/0m9Dl
eDccjIaLqoPSBWo0XggN2PDxO0dNXQejE97o2ISzpjaVZKY049B0TRps+ckZmmYvreCW+Vsrvv6l
D3FYKnWd3BU1NBN20TUjdAyRiHN6jPew9T4ZNf1AmBzfBpiF2LkhMBRtdD+Nb9Tmjz7Pfl4Uzzdm
WIaUWYxIaBbfstJDesxu4qeyIhCUUoMDgyQzQPHJKIQKVEL7xMb0EBGbsHP/+HAfFeHQIEyERZtz
5jgjiBSQElLafV+/1FLQmYor4XEIE3/bFghzMzk4SPVw1DE3AjjNDFtuQDssHmB9hBTmKluKsb/i
BHS0sNUVga27W7FmU0YOpZ0f6gGUEbJuZxS1J/VEmBw4pKac1kkIafmlGTAeW3mv25LD1tYILpXj
OGsVqmHquimKlsrXzGtQ+Q2JVMCX1tkulMTOqZ0oZ63iRAJ3RUknlWh5wWJSNcDrsBM8JfiftoYw
6/pwSZqkiLJhQByfDg0xu4DRrhS5/4f2Mr/tsJsd7NNv7G3tr+iDO2t5J+I4d2rmpsBEVIKsvHi7
NoG6XltzsG3c56snJzI4hxJV09DHETI670dXjQk6K7YzGvmuoNlFXwl57G/eOkLuqjLN0tcyh7zW
R5iIRG9xqBzx0+LrvvpCNXedt/MT7TivasE8oLYjLqy8NA/VbGOA57H2ugRcXWzH+EI2llNXxjnW
IkZJig55JHYOw8F6YFF49mR+X261q9mr7xlBWLgSmHj2Y+ZESe4Vruehy7saR5qyoa/UFqWDjL2L
bXdbp3vQOW/f4HkN4cXYDGXqssi9jGZpKdZiQMNJrA9raedd4ncC8ZD85uJ+SuEH89comjA2B8zQ
burXGh3LRZBNTufKfuGKX8lZr/NWeRTHEuwn6Kt26WCVFcQth/W9YIQ9t576TXQZHlLFG+IE33U/
EZaIiSUIJoRZ6l7CovvEL+Td9iWR58e5tVHqZtdrkNF5kq+4qd8CHBG9sN0Nwu1MfeCeBWDteH6c
V5t5N2qDCQDuqlulqG3JfJrTw7zeG9XtWn0rE0q/s8/liUDOsWOzr7QpgsD4Mr+MOtDs5m4WRJe5
iCRF+T763T+XnrCf/6yd+UQ05+JaJo1zakF0EjuaZSvAsCqwHEUMfpDuUsbJfu8jYpoSXhxZVjWD
c+8Mmx3ERqpZcWUfzZ46PCbhXqXKs2cfae0ohYHMiVFOjSirdQwpqbXYafZgmsSVUQJ43JBLFM4N
CBDkN6nNbYPKQp93q58a8DE0ekHMYS0gQBQu8+agG4FM0RJTIjiYiEp1xgoKiDDUe7Xy1+lzmj4T
nktcN8/c2yzakuYmZPTu6EquhDdL/lTCg7tPS4V8cBkYj/iooqYy2f1uWBnP3qvO2jJLUYOIUHrT
iququEgWJ5lbTzdSUIhoxJv1wRpk1cCGbxVdGyKWYpucUTeDUFiSkoZOiOnaRnwTQ0LARwTkJHAG
nQpmh8AdEibkE5EPZvnEi9oTwAEU+cJ/TU9xwjjjVuTQ1EMTwtLlWgpB3Rt0grttGB/s4lcRfJdd
C8LMVJ4gol1jZ+7uktpye+kqo3qtP9g4J4ez8XEE80na56HTN1fD8KgVmOUiaGA/9ku8y7AsUdVM
BYbAvU5iI4yrIUHGcte7w7OAbVcx6DPW69kpr1kZjAoEzyt1FMjM8QTdhsrsl7YtQsdQEUW0haPL
z3L9sn1DlBD27ydC5FRrrSyFVq0A9q4GDRmSZ5UDYdjnPeeoCrOTEynlIhZqbELKUF3kwmVDpcY/
JnW4y+FcE5PT4RRaGTqnbljLILZZeWbi2p0Ljlagj+lgryARU378CuFkcs6aS0s2ZyPuR5DsDkJL
v9+JzU6+afaFe7D2yn+uinICOYft9SVtxYlZ+VR7mrkbajAejxVxV78BoZ+XxdfZIgVDuUVVhk7n
Me7HKtCum9RmdVGUHgLou22B1Dnydba516U8LfG7YqAHopd5laNFduh376tbwYNDTekQ1shX3Qbd
rPMkhkAw8TlNm3+rLeNuWylKBAcWkpwsmcEASc8OKxZLKf+5cvirLfCltUWZrWlJcEnTAcmkB8Yr
MTrpF2Z6giveb2tDmgSHEpopDHPRQRrjK9KdxLOuQ3/AEFUfWC5FFEtK49BizttKKNCh7TTej2E4
UIhfM1Y1fP6+UOyjpDQOOtQkC/V5hTRZxYA/qylbzqjZ4rfZ0xwMI1DmTpkGBxuFoPTmKsP6lsB4
UPyr0jf3812yn72n1C6D/5x45gyFA41Z6Itq6qBe2N7Pod3lkaOO37ftg3hE+ApRhlaKIRQhoyuf
De3ekjRHoXonqHviK0RDVMrNWENI/95wsO7Wwo6wy4ot01x2ekvdk8wHl78eHD+eMydiE+UanhTG
VVRi/E3prluUdln7dPxPKez/7gw5xOitoUzABQ8zLLA1y52KTyZVyKOQll9ao2Vpp80WjlDCK8la
TAsHxBIB+8KW/6Thk52goiiqqGmGIvHcX7Op9ZFoxTjB8aVabbSluPXsyMj2bB/dWY86kcNu8iS6
sEzgeaQlCGTj0jaHvZY/bAs4G8aeCODupixGUAN0EDDK//SNN+uPqxS0AoGyzBN/+ZrhjoupeaLG
GKJRsIwQLI9+y8bdvc5n9W9qJvass54ow2E5hIhFAqZsR572sfE4Z27Xv22fF3UhHIAnRS7IgwwR
sXTdSncW1TdD3AdP6DTrdW82CX6/iTAmXb5V+LoQ11vtP2cx3m9EN9hklSSpJoedS6iDYGYEBETd
vdLt0kZ3G/TnrD1hwOexTfkpiP9OUo0ytkR0VTrxfnRFD5yernJdYIt44VsutdzzYyPfr2rxI0nh
rKZq3sDQlgMrfs47cW8F0f9URjlvbEfFONfUjUYEtQZEaXXnzqt8NSzIYwtUbei8wR3FcA46o8DW
Y88hQsjSy7vrhWopP29wx9/nXFOOpi7N2SM6a6GtVdjh3GKn8mjZy+puu855jD4xBc49Y30xlUaH
KnLAWopybJeT95rXe6ww3e2s3bY86uQ4Vx3VVkzDBZpVzXM9fBGpsQbq97noakzQCCHn+P0IPfjt
+K2mqFXOf5efHBgXT619goViOUwMPOJ3ya5zZsYrMDpWgGynG6IiRHLiMnP6iNRHc+BwQRmEtMpS
iDRiW76LsVQTe3uwxwlhoxUggevqBOPO+e/bn0pq/EzSUs4jqN1gFe/BiF8Eo2Ev3+sX/bEFc1fv
1KDwslOqsXzbezWRS6uoqGZgdQykZrUPV3ZW5UHTqE3p2xaiiRxEFNJiGHKJw0zrm9S6FqjmaMKj
NJ46vO/6fjaYCXZe9j5rxZZ4Wu9LPEXwGFMfS9tYoYlM35NnfBF67KwdoY8gDgG2b9nhOlymS+WJ
RkHEjKRqHFjojWi1McsXNl70haU9LOzktZvXYv++SfY7yXjNLuP3lq+JHFyYcW2auYyzVB5kfHiy
svV0u3z78SFIcYZQJ8lhh9Q31rwWEJbEmVuJg901lhuaGbbqBdsoSICIJnIgMk15mkULu7QLybJZ
7S52tXvwh9de/xbv2sCq/ywNceLTHIqEQ40xQBbv9bN0GWXT49ToRGBBOPCHiqRZZPNkQEQiXMbI
p4jPg+BsHx37KzcsgucHL6xyFqMeImrFCCwx8tVJdpU8vYiw7LpELr4Ke3scqf4MImTS3v/91M3W
uCsrhohijRYuxsun7/UeE3OrJ8OrqaQEgVLvnngiTijLTNNVqCmnsr2UWLteEel4SgKHG0YtN2qf
wNoH5a5RvgsK8YYwE966KA4ritUSi45pEKefo95Pas0u6otEuZ/aqyWK3W2zIIJMUDP9CoOr3IcY
dsD9wLjLPXaO+ZY3JJes7YROlZPWwEFFY+BLczQgrVvs1Rc91vuGDR+Lg2p4kAetv60dgUwSBxeM
zG3EVHDo5EnQ9DemnNhtjJZLmfBfCpckDiMEFKKmlL1dS+6qB9TEsUzPAo3sa++hjQx5D8PtqMYk
6lXhacIVCSng0WIubYFblbmWier4vfhQgByqDrTSoZJihO3zmYJ2jsM4ZraZyYe+u12ohlzq97kY
Q62Vfo4L3Nc0rmCOV2ydyq0QFsGzgrd5ZOY5894ZLBJptxuF13XArPVE0OIRiM4zg9e6aKQzK9o1
2X5sL0T5cqJKQpTRyTxSYDGUGrJM2/v2p3dore35br0rn9P79J09IHrZdihKLQ4tzBEdA1WGCzKa
V6XGNscHi3oLKYyQOYwQxNnKpAhqsa4xFKcx7Dx8Um02G4I0b0e4LqURBxGJVZVmW0Oj1MrsDEYh
x/ZafNk+to8DyL98yn9YVDrMrYwOTJhDa9mTp2ACJXbVR5mtIcFklG+8iegruYivKo8QzDxm4zXh
KcKNps+nSoPgVHHYJFZ8IzjCl8my413ma5+oBbPU5fEk4UpfZmbOjlMMrJtkl/vqpxytQfU10rH/
fSPZr6fK55cmMawSUYSwLEJFIG+v0rZ19H74u1eEJ4HIcyvO1QpiCkm1h8TBgLyraH5GMTNSDq1w
oUVsLQOanN8d2l6/xY9sPAqEhteGk0+uFcQXwp5a/EAgLk8JXixLpIyYEnaw5bsu9yNFi0+4F8//
3df51DU5zs5sLwUZp/e5ombgKREcXujFPPUdSyrJ4l7pYntG7np4/ks/4mBCmUJTBkUQUvKDvTjp
7RBEHr5OQTXp50gkxMG2PEonLp5ApsSqTYYXQ1M567R6ooi2HJVgIqK8lad6WFG90/BFFTrq1Y9y
fOjiW0oJJLAu5ldUXZwUx+UpyrhpK5PlY2bQMOhO7jPSPXdw2fTQPDnUIVLZGJ4TPGxzNRtKXJr5
lO9/sHRjSViC+ZHViUCxv3xtXih+HeI7iyd9ABdyGIkxZLLqgIKNXS3agnpkBLcNhAr+eOaHUVWj
FKx+oWPt9IDttBSc5bZz1/dIGt/HBAaSd8cs9uTDapGwsnNggRNrg6+R2ZK/LzdSMKOXe9qFpbut
HgFLPCu4UVT4auyZYVapLYefNZ34HCYcjCcFx9pjbRZZySBPL9f6ZTB2K+VdlA4cZNRZYv3o25Lk
txQxZlrebx8SA7aNt13lQEI2C12WGfCFa+Yba2tr4pOST34+fmlHolGCOC+e5KEfdGlSMly/XH9T
jdcR25ub4nFbH8rGeKKHxGqlpWSl3Gh5X0leBVGQv5nxe7Y28huiVYw4P57xwVwlMZ5WiDP78L7W
rSupPShJ71nma61RLXakclztoxEm7GdjDtt57wWD9640+QbLlZD4phqtWBz+wTRUUZZAJokloTyD
gYGxf3lFs5XTds1e6iOnCo27xFhu27V8Im6NofaWLM7OAXf1usyoiKuB4rNFZhb4v122p0LYDyLh
t+cx/UQzzujB9mb2tVLj0j6PruZf/R9pV7Yct65rv0hVmodXSa0e3J6dOMmLKqPmeaCkr7+Lzrnp
Dq00zrF3nna5SqsBgiAIAgsNMoCmb30YUIWUbsIb6m1x3dGeAMUyq94YwxwNmzzlOGxALwWCtvjb
dD8H/NRaPlMrt+o1zuCEM7Ltk8QZcMvyqvwRjmkeifTS+lXkDEC4Y4+GWs2DieVi9xYGzaPh9SVZ
0bngarU854uFl5Fyq3xefly2E8IkRVaDpVZie85Qm7SMz8ry2EWdVwy7MaHk4/vogjm+qrjKEzlu
U6xXGW1qzKHj0i2Ru9zwxqPqjh6eueoazxTK/352MkYdBo9gwDkEs3bgKnKzT1n/87LuKKPguj2D
AN99NdgTILJZ9+FFbpV4flOZ5JkYQhitdpOuVhyD+yfNjzaFl37jHBfczrW7+S0R7hncK68xsKEc
+DKhJ7Hsrya8HZhvKng6AxGcRTbHhaG2ABnkp677Uhnfe4qFkFh9saaqbuwmnwpAgEbaXfLraRpc
iTJqCkRwCuWSzXj8hVOQVDyZLt/a7lvFiP25fkCdlCUWUjm5ZbRVBEnivQ0e8WU3YniZhYIDsMR4
1LsAX94Lu/RV36aTxWWS8ZWZ0OaVNe5UBNIA9g/5FoOP3MT+/K4dJJZUhRrqPFH+Bg2mx7m6j2bi
VWA9j36mPcELVOPidCUvvexaVwlqTHttLdQ1D8dx6+xVIvKj7EHwB3nJyrgeYA+xkbpLfGUazKvZ
/rLKqJPvVXNQ0RsZm6Az/XpCbV23tfdG5/J0DncJxp4qeFmNx85UKLqEPuplVQWeqR46+aumezMm
ykjZwTQIZ0fpT/ALTpePWdNDf0MSbtiAjgqNV2qXm8saJGDErqFWHx28yvNawfFDPn4My89N9uky
BHEyiM33UWjZk61yS4hv4nKvxb8uf5/yCmLLkNkUg1kuAEj3DAQFm2XnePZjcte67DEJKLdAiSME
yVllZ3YdAQ0Vdm4zY6Q92ePwD4k0U7fRZm2rYtp80cZukiRgaLc8glR2/ZV5HA/hLZ/LPFItfes2
cEITtmqhaI2OaTJA0zBFw4iDZgTdUaT4xDqthz0nHOH4LhRmNlrc4JUarV0WqHmsyE2izRCg1DwY
rownm7qj81/+2oWfEIXtqrJcMhduGfL8QSuMmz6N96oxbBWJJI2ihBP26+hITq5wJeaaxzvJp92E
evbDeKiOEwby/BcJiH/cM/5IJybOQYJV1FoHffJwSPd46VD08yXj128072UM6kNCmf8/XO4JVTjo
zV6yMzMCauunT3wEZn8VXRuZy1vY5x1mySbfLtvNus89AQq3gVLWynnR4XPrpVG9PJKvB13ejSV6
XhXWur057S4DEvtBTKbrCJasqYCEhno0+tjFmT/aHy9jrHuRk1D872fh8jTXipEaMJdI3mjmfcF+
Xv4+pTQu49n37TbrzDCBDGBAd+e+CLKpvK/l6aoDcQhyqkSallKZ4EKWogHNfwxxxhTz8fI2K12n
hC/OGJEQIc1PcCK1AboGnd91tcgH2eK28kZ+LcQw40+gpvFKjxyFQskmOJGuk8bOqaDKdM+TB+O+
8SpP8kbTz93fL35KT5Z+UaCCO7HbHvPrZSjUaf1C+o6Jg5byeNlECBMUM+uNosVTZUGTNpYsdp67
3rsMQDkokS9EkbVWi3poLvlVH8ujeShRADC636Wf1rX6Kd1Je5W4WlMyCb6iCVFcmxiQSdKTe0ce
D2pMeCPKAMXsuWTPvdyMXG2Zm9rgL+WcTwVeLI3kP6N431YkCka2/4QDYiLdNlLTrnjCxXhMMKR5
y+kgxkP5a8AU4i2foESpkTg3xcGanQ5eaKkBYIz2uaEAT3lruJXkt8PgX7YRws7FLLrZ9pY+6UAK
o72U/ZxRigK4yxiUUQguo8+t1I553GG3Gi5ykVtFhBSkUQg+Igyj2epNiME82VPRbc2P4qL0Jk/x
+OuDVgaXZaL0JviHBv2GobHACiPlaTQ2hfI4Re+DEPPpY9wqOUZd426lgnq8C2b5p5x+uCzG+nvy
ybTFfHpo6m2a11BcNLu9z1N91dZ+mgo3Ozp4k6qvww3VxkaYg5hTN8E8DDpoQHbMdmOJueG0bC6L
RUHwYPHs9J1aLYlHjKb1kvA5Tu879Z2eVRyBl+dpi1EjL/ZmbydfcnFF+GY+jbk/YbRJFbBd8YwK
1/dJxW3yTKos0eTOGQGqRNtI7VxWUQXc1MVHnHqXdc1iYUgCAvb736+9/U770m8wxhrdK9SDIbVK
gl8opUaua37GLhgY2N6y8eNlfVFewRC8AmuMYTZrOJ5cQcndb27ACKSyB57Ajg9RQE0qXvfbFiYR
6mCXwGibv1fIiRddnjQ8gdX6ZmA7w7hfFne2ni7LRaFwvZ7ZAVhq69AskEeya0z+1vatmXoSe1IG
Auf1mGJePKOfxBENbsh1Xecl4uWx3Xe4aAyBDj5cOtW3Hi2fgLjEZxL1jqosJS9TGxIw2SimV+ON
Tak/TuXXXHq+rL11qzthCVaX1ImxlFwoGzmKcIcOoMvf/8ceOgEIVpeYxTiVDVI6rd/96vcN6lft
Y92CnJlXp7WMOF35Iry+Y5/ghJOoNspeT23ASc2+yTZNeRvq28siXVaZKbaslEUH+gpeJKGUn9Pq
Y18RKrssgik2p8jg8MxSXjnTNGDna6M95h1Xah28TwohNg37DGO+R6D0LKiGvb1QkSmlJmH3q5iZ
k8mc5QPJUN55UGPk++iqvWerCETC3+Q5mn9ZKsLcTLFJhUkNlofTB8zgXDCCDhwPzldeC6mhX4qs
KKZkFFyCNIfDhHJwoPUPTX0fU8GBctkVmGJbCtgQ6kWpsEpZgbe5OkgO47fe7b7jkckr9tMBjZSg
RbA3EnWx5cv/732E4tu/fVCDCk8wqAC425gH5DYCzNv8YaDOqUXfLtVZRFm84COaSEtnLBzA9NrL
UAU+md4U795pGoJrsNFUkUec54ZHxZhp74+7djehnS7nz7f7y2j8J1/Qn9igotQsXApOaTJlgSKx
nbN8BNv0zrKzTZIMrhXG7/MaYrvKbESToTncUnrU2HVBLn+1YiqvePmsNV9239nJ1OptnRdchUV0
PyqJHzsfNVw6x8+XlUft4pdQ5gwHUzazxEi4QWyM7ypS6JIX7XnvF/J5mCJ2GY3YYy+XgjMwVqez
qWYAS1CjH95Pqrbtlpt83MU6WdNCKVBwGFqOYYaDDKzi1+hz9oXFDX3LK3f9JnTTqySwKIdI7C2x
XcUxYruyOAtIs0HTyMfcT2+zre6iPPYat1s8VYJVhWq0INzii1c702i6hGk79pBy0WOXz0sf3lTC
+icWM8U+lSXPzEQd4eZb7WNdHSLjQXpTAZchG6oMVl/M1RIyyxVD4b6eAkLVPxnGXldMt6JG6Kxf
OM9AhFO4mJzYUTlFkKVt7Ov2qG4SlBH0hWtcDwr4NTkNDeWaVlfnDFM8mKMYVxoDmGb/0I8gfBup
FoFVKz9D4L/gbP3jAiwwncMRQAHdWJ4SP/f1TU/R5VIwwmbCE/XUTTJWSF728fxDaXK3ROV32BAO
glIY/x1n4jRmVZWDDnGq3nIjdP0t1E1p/TH8TGPCcduWSzLKGDWJs2n0VS/2kkN5xQn1Oe3vZXe3
6hBAW+KomgWjdQSoIZxAMJyZjmcyy9Mj1TPidluU4+YyzOrimLKtglMOTNPi2HNj0ZusaTWMVjdR
iK1+lbUfWRbY2lvahs5ghLVJpWUuBkl1vCi8m7qtUn2Usu37JBEUVqRTjb51SFLq38clSFXNTcH2
Fv+8DLNqZWeSCEEQRmlK0dIApjKvjOowa8SCrPuaMwAh/gmTelxYAoC8cs2b2g/vsx2oaJ/VJ/Nx
3LQ39KAh/sVXQdAJUSz1qZKSE9gAMd7zOkAdY5Q42QNVcUhoTiRQmptUlVAK43hF/61Nn21qHsDq
jjkTQ3DSma1ZM+Pfz1r7WZPaXdTlP+yoe5+diRU+M5gXIluHtgqD+Xr/cWCNl6I53FQIS6CWRXDP
jlY0WZsCKKp+FM0vq9zNKMVqcLuQryx72GjsbdR7ZyrkKj5zoZ0htUqLyWcvzCzFLjr07oS8Ey+V
inyq1J9aL8EnLLYaKtkEMDm80427vryaU4qmjh+Sl0xbcApd0yKEb3UU7uK1e9zzUc7z3XT4XelT
PVN9udTmtQTvsHRDa1stbLBWMBHHq1/eeSYX5UVa7SntC8cyuDLe8oBl8vhHUxXYnhAq6JnUVpZl
ON5U124dBrJOXVvWT74zCMEYR61gqrxAkb+ZYXNfesA7GXqEaF7Y9QzoGZZghb2yJHmuAkvfNl85
AWTmtaBZ04N3cASBTEWWVcfAuAUhgsQOa9JJQXF3I1/n9lMxHIaKqMtaL062FEUzVdNBM7rg1HtF
Ugx7lhxP2tV702u8edO5KDzzh9pVbxcv3RWP1p5kuV+3xxOu6NqnxlDkogBuefwdrrjmnfyDfcI7
CS8vkch5WqtO/gxQUOZUxjHrOWDyy+Fv7Tr4DEFZ1YPk141v/pOXeIv5n2EKjn8YW7tQZWDqcYtS
1V9qtb985q96qjMAYX/JDKHyHEVIwknBEO1H9CFLP98HIewvjLKR05JBBtMy3LSfd1Jz06MC8n0o
ws6S2DLXdgsUdb512iupvCojIm5dPbXOdCV49SJs0wXNl7jyseexvC5QoW7fzOPVYlwNzq41ydcf
blGvXPwZoODiw2SxG02FTBpylluehWivmILKIl72Rr2qU5Yg+PcBtyVrtAAW94du2lbWrqEYq/gn
LskjuIo0Knqr6gERyk8Gu5qto7mP85+Tc8PnEF+2h/UMzkl5YiVn42jLzJIQweZxwNgzPgcejZIt
fG2/HXbqwzvhBO+Amad2ZYSQrQG1r4Iu4BhNDMN3Naj+C5651avNmWyCW8D0UHi/EpY4sceUuftm
2Os9Ye2UgxUp4ENpSvpyhETLFKgH7mN5XYe+Xx7icMOr29Da/zZq0DPJBGeh67m19BpAeVSjbnK/
34VIkfJFAygR75IiCk5DU/WmkEqg8T4o6TkN7DtwrH4wXTnQNsjzPdQUZRaxy8RJS3KI6Q31AkRl
dJ2kAcWiy0jWTso8BL9RQr+tw0ESCT2zsjf1OJGlL6phEZuMkkbwGbPSaAMzADRLR3Xapelz0lDx
BbflC05DZIrEiOdkLHSuscfZ+90RnPaudt/tsY+v3tTLdbI/kS4Sw4+YncXwGhLK9KcCtMEZcaQT
OhMpIkGp2qUSPw4jM+iiDL0heJL6SXgjCkRwEM6E3L+sAMS+ju9aTHnB4CEbrfbgGi9GhOo2SgMl
n3osIuxOfG6v+lGKiwnKk/lUTvNuCBWQWGzNhiQcoeQT3MRQLrPRFnCA6naY3WnEwJeXtCVmiW0H
P95htOVP+4Hi0qFQ+d/P7pB5blY2hhVg6Yzp1qy7Y6jJT1NrESbPt+dri8doF8x30TRDE7YvppdV
VtkgP9ZmsstKPyqPqKBxCxAv9p8vG8p6SHOCEjZwli7WBC5Wx3OSUg8MKym8RmniWwu/wE+GsMOz
X/9QMf5oKiVveiq3TuhCPKCwOCvSzkZk2H/AW44efajazWUB15fsD4RY1NkmcRuOk+V4g/Jk2hu1
2YUkZ8H6xeCEIRz96H9uO5DRIazJtzn4uBJcC9TaxW4bD8bWOqh4MqIeLP8R3pxAhR2uOVWVqilA
W98aXPvAabnk2tUfU1xFQL74NiLd02KJdZ653aYys2Eq6VH51L/kG8wnNfI5d7y0jxmR8qYWTtjh
cxhP5aLANqb5rlncsthnI3X8r6ZQzkQS9rMk4UF2LKDD7rAE1Q2f34enD7dK8CxVgOGU6hVY94+n
NeN/P/MfRVQZWZdAhZX9mEu3/QiTyY6jRV0cKIMUHIgxtoNhNdBdrR6L4V5uCMVRayN4DfCJDYkx
Qo5exXzK26lzkze1e50tjeAaKrnXuj6DCHKxrfXd1H+QIorcnNpDYkWnrs/TMJcA0a8xVw5HJJ7H
Wy858nhT3SVUFpdYFrG2swZz97TIgMuKXyHac4vgXb5OLOTsK4y7agx8X3Iwu7y4Qb+mGyf3l0HW
i9hPKyMO69ErPHaUHCXeK99Vr0Gup/AyNJhl+9C9gfrIDjNi24jFnSqGQ8WMHxOJAp7ZaquAAqZK
/NxqiHB2PT13JpvgEMaiU4pMh2EXzK+PvLB83BWfCs1jKLRLD8zNvr1Tm6JLGCU0pqQcsdhY33/P
pQp/WB3G1jlbPg9h+orZuf5lVGL/ilQTVd2guquF32PIG97EWmxsnCEtNqyJJCJNvQ6F5zdbVSzF
kQWNTlpaK/aADKRSf0a6zg3xeNnkFDXM+s46oQhaNFIZXMoJUEB4EkSRtI1bldDZP/KcJwzRqfZo
nes0WKHyGF7Pv8Af7o9XjeTWV53vtC7+cdO/popLKdEEX2uWeZUYDLBDZ25L0LyrM1Wd/Q8/eBJN
cLYyq9hcL8BANL3hY4LGnXLDh2vyGxZJKUWYhFiYZLU5U0MJaPpW9XSv2XIT3Kk9eKXGzct7DC4P
5T5NiRXkmnodVv+RUqxP0q2UVWPPTdG5bvrMtdl9GaLmpnwARes0vs3bn+CEAG0pxtHqO8Al+V2E
CQfs6S2b+PR9IXOL8R/lPHA/3KmfO/VZyXeMqjOlbP4lf3IWsBio6Yo6jiFv1a2MzH5xCJkreY3P
clBzvBQHoCCBHIm67vFPsgleY8ltyc4b6G5xbrNpY7ODLd+pxlte7q0TiuA1lNpG8T5GU3iyEQzj
fV5tCkqD3ClcsjnBaYS4YPXpAIiof4icTaoXIM74po3XWvyWjsMzYQQ/sbBeZ5EKlYX6sEH8t6ka
zIkO3mdzgqPQndoBZyPEUWtpK89wFbETRPlCwPzjHP6zMiJNbtS3ltkxHFDzf4Y1tr3bo6dRwuAB
2XX2FAU14ZJEktwxMixjiaE8Z9iWYeU6mAdNVe8TNq0K/mAYCj1c+C1xRnCpXun96GrDMUqUtwUx
J+UJjqFNlcjIGYTpQdknoyF53IXHEfTd6AcFYTOlO+KAEmlzh2io+qSGTZgmiFhvpPj7ZZsjjUFw
BqgFSECZDHmURxXNfnw8Pdh5b5cD5usGUUD2t/KFuLBnVcEtZIYG+pkCeNat+TKkD8OCrmf/d6UA
lTJbf30+7VuROhel4tYQOlCfzovFvRLMaUjYetqB3+Ir6gWGhBPcRNSFkzZyn5cjvC3wAG0eTTd0
Iy/e2ESikzIMwVk4zWiEUwk9au1ThpBJ3102DGJDie3+tTV3STxjQ+XTldzdKCPIfNC5W1KcfYQc
Ij9uXS9lwSaoDDOt7xwj/D4tNnGhfol5LticSIsbMSmZUu6A9G2/z9GnkHm/S92pyhQq1hMLKjAk
JGSZBWnCD6PPu4jCfe+2v2YfCQ/y5kb4VZEd1y5ttkg6xArVQ2Ye5cQ3qMZPyj2IdLhN2WphwVX3
u9WUJ4KjTYjp5jN/w3mknklJPME9WLPp1M3MZbqe/NiznjE91u9848D2rRf5+vt2kZgMHliNnuMC
67X0+24c3XCkMm2UfQsuARPmFDAjACEeb/Qi6OLg8j6ljEDwAzXTS7PmV8AErwJdarmy88GRCGfw
j6e8P6feq0SvneLRgTs2cA+gytzBKQE2f+eDte1R4mUW7shcmVib9c1kK+i6UxxFVsWCOSWac9Vu
FST0fvH3+Tp20R8ufS1zVw/ANKj7byqdPQPka3kWkA92HGVdCUCrvWbSfW0Gsfr4huU6gxCO20jV
SydSATHFD3Z6M1U/nPdCCFuoqSN5UiaUksntcg0iPtdxBn92ev+yJOtb9UwUIfrunLCdrA4481b5
Ph6HrX2XeUis3A9H1S0Cqgp01dDP4ISN5Kg1a4oacHG3j80Ds3cS5e0oCGEvNeXS2mWCxXFU5kVl
6DozUmLN58uKI1DE0ok5Z0mSFkDh73hMDWr7Ju8Jr7CeRzxpS6TBsqquGeIZIPYX5Xt5N1yb++Gz
dj340Q8VuZTIH66oQaeUXEIIbk1xvNQJFqhhizvYVxr7ovRUuMpX+dVRfiaXEH5r4K/SE15FLd8b
t2mIl8nGcwp32iWedf2539Rfy5sSVfXFt8G7vGyrjvwMWXAO+VikzB6g0VmaN2rSb82FanigILiG
z/wPaxdlHl80WLFtOOU/pqyjaPmoVRK8g2RGup7yKvHBayt38jW/wxVGQ1GmfctZzoerefeml90z
1QmewqkraRwaqC7RZVeJ3XbKXJMaCMh/+CXLEPyD0mHIfZHC/Bgz/VCPd4apPVu9ui2tmTAFSoeC
n8i6IQonWYYRmm7d3RgV3hz277I2sVIC3QJR1FuQxpibPWhtjmVIESysS6HbKFwF14sp8uUYzjxa
L/XoTWalbhFH+3oOg3QsHy+Lsh482CcgwTGUadENIYMs0ddyX9/xUR8ZklzoeccYDFz8yKPiH5HD
CVHwEnE3jywcYOT61kRtVQcKJRCq4pIuHdLD24L+M/kEzxA1cVPMI9DAUGHclk988Az+p9tMG0xy
DKjdtH7LPMMT3IQcLouS8oaVyP5dshNYm8lwhyPGKZLtROs+6aRKwV8sqp4apYWa6t7cqeM1eVJR
3xd8Qxg7UjerEKZoM7fHiaiOxFlIIQiOoa/sYbYdmF/P0iBs0JkuVUSouu57TkoSHIIxhWNa8Y6E
YfyqKlfW9MXKUC9A3WO52b52cX9gxBfVxMz7LEYXsIeM7dZCDJ5tjY0J+lE+u2G4ohpn+a++BCdU
XoxZavWMt/fwazMoX3bG1kTg/bbA7iSV4B6kSAKHFt8+0fhVNm6QEHBN9cNlH0T4OvFZdSltDJJZ
gLEUn/v2yQGHiE4NFKQwBDegaLJUMkw68rr6R1/tYvOqzoky7H/E3CddCVs/bbq0DnkQnHxkKLvl
Qy7wrnMYfNlPUZZPuRpKJGHzD0WRL+YMtTnhV70KbIyCapzPl5eGOh7E91KnKxB3I4/hhV8mX0dn
ZFi7Fvqmd+0vONAAzDV+T0X6xIYVuXK0zjDzJQVmVGQfw352i669iiPWuFFJDaOlsATnYOqhljQx
mmyiCByx0oNp3UrytR0ReuSO8sJuFWn5jV6rG4dvI8vamvHOMQvfacDPuQxu/zYm5NMRJDZPY9LK
UKs9wNR7e5tc8WHPmQdWxMpVXdmVyNoeSjjBRwwJc4y8h91Lg3YownwvjajT7/tP1jK6ikkF4utP
c2fyCQHEGPE5YdzTQnvlXt7UgXWl7JSH6X7ybHf86inX7IpKeBC7TSTqLyZ9WBp+UKX27ObLw4Ie
CFmiXMg6ig1eIUWz0bskmKO1DJFtJgheK02R/FCK8cge9tuRpdeTjUcMRbrBKOIb3TCDfrRcMGlv
rFF345lt43howLLpbC57AI742nL//CLxybqoWJqM3cKbSyI/6YPGiTyZbcB8vIvCwI6+ziGhhPWQ
4IQonGy5Wi+DWfEAflajO6Rj8k1ROo1/Wa5/eOsTjGC1YSzV8J4QLCnAVsNLF7FNrI15DG9NzOaI
D9QAF0ouwWwtY9CyEsTrnm5dhdVT3xP1JtT3+d/PLqh9kmJkSovvp0Pjyh28ZUPYAoXArfcMoShL
SWI1ELLmqJTbziSqfwnrf9n4Z993MFB7SSJcRVvlYy7dF2nh5VTjAyWDENIO5uiUigIZ2toJBn0O
+sl+JkyLm86lPSMEtSOCWjyvAyP80HOikWDcmcceNw7kY0mSEUogwWUojd3lmjSj4jFvD4pdbOTq
TcWb9p+tIr5Jj10UlRGqLrzcRlLHvmbJsUl115IeLiuOEEV8i57tUGF2CZxFbnFc1W5G1ZdTCMKm
1/MwZrHJ94h67JPAlAgLXj8KT5oS9rjRg48v59/vkT/08nE+TqNquItUb2JWfzUMqrJn/TbtKJah
KhifpIm9yRpY1POI5yL+f7Ja4an7bM8ftcrtmwzhDEywtaZd4iLmzfhzonyRVD0wZWnTNPLHRqNG
Ma775xOWmIl14jrqJBvGEO/ZJrnqMHxUezDAm4Mp2R+igEqQrlrGGZxw6qhTkTfdS/DOcLRNVZPv
BsswvMsWvpIeMA3F0GQFXAKqropv3sYgZaHe1LqnLLLlyxLEAkEjXnPdurSuzSH/PDXmQ59Hfi0V
QVxnROHPawP9G19wTU0ZjQw8zLrX4vVknnHo2Q06y5fbbHR8U2fBZXn55/72hBwOjT2mpiOaEUPR
PjG6HBOidM9MntXqTnpyFn0z102g4YWolCNCva8XEXAmmmnBfGJZpiPYp9OG2riMvY736odU+TpO
T5fFeX1AnX8f8dnfB+Ci2okyT/i+hedj9jSGj3VCFDOt2D0wLM3UZFUz9Fdt/4o+2ZEZwULkLb9F
ZuioQJ1lwAuzOfMpxe+8qrIzOP73szM3NsMCDQeAM/POVUHej5Hjb1DaGYIQNRjOwHILPTZ48vqW
NIanGEFTU3X/K37wb7UJt2F4VoZZ2UBRt0rA6QXsp+WGBczn88Fyyb0sE7lKQhgRKkmqNlKl4+ld
CaqHDnPdUHj+aGx5pZH2mayV4QfHq40ENgPTVGVHfUVnkEzSYL1YBTvwe3iL1vsAyQw+Z7d1Mz/e
pNvLEq7ahS2jKELBcfaK20AJu7lbwLqKsGL0qhSzgRIiXl3dTCcEkcWgaKNxlFEaBv7GaC8nE2YR
MbekbsOEHCI/zZKweJwZ5OjS6vOoLDeTPRLGsOpTzwQRgorersd+ZBCkKfsPTXhUjOV73zFfSqMg
DifCpb5Uy70yhTM4IcboJS2vjBpwUuxyvqray73qinnqwQqWXX0V7W2UNfF+HvlRe7FHyjbWN9vZ
TxCcRmtjoiYzsNnwE/I5+M3Vjfv/vAtvl00RWPvLxri+3c4ABR9ismksdR0yVzPGrP+eSI6qODDR
H2VQAtCvFK/zQnAntuZotmKA20OsPWklpc8bLmEcHqLp3ixsL/qeS8pbDqwzGOE4DqUoVBQGGD19
lptPVkUYyz9W6iSHcCLO05ItRvviFu0tCveDfjff4nEHixRuCuLmvr6j/4CJhSiWUTVKXAJsYhia
mLmTqrtZTLVOru/oE4oQqU1LYS6VDFuw9HRXLkx3J6cviT29kvj8ywDEacyyBfrsxQJKgasIfO6M
NFOx1W6UJkiO1rYKym2sEKtFGJ3YZ9i2mJiSp9CfMli3mDyzr43lZvkS9dRCUWahCxs4arM2q22+
nzajz2u5koONYjjzdtjHB2pS2jqaI9uKrMi6+apWqI+bpuoHhE1RDo8V7Yyr9hnPMX7/Fe3Z2zd5
J1VWFMWWVZ5HE4RLMAdpUPtFx4wM+cAnwYV40rQHdDZiQpdPdRSt+qZzOME3qSwrjJDDxXvnNjwo
O5zLQXFcPM1LNzTB1pr5n8NxIzoL2CwprMH4N+tej34i9HG6RUsczGtB+zmCENs4qCvMJQYENX1E
mwVYGr6if7gxZnec063eR8ReW3Mb53iCE6xGUx+zAXiVhJa65Nqpck81iCNk7ZA+BxEcocQUvWsx
PMpTVMljko6LT+ha9jWaR8L00+XjilgisT5AWTD9S+YCMek4NhtNIu4I1PcFDyjbOch4Onx/Vp6y
bDs7H973+4WARo2Z3UQOvp+pB2c6Jv97KZ8JZtc/G1QkSyir0spa3AC9PkNVZ3UM884Phx+XhVj1
OucoXItnG2XB+LplGIAygNbz5fDzJzd84qOQx2uqzmDdhnUDzw74D32Uf4MlcSqZVgcwPctvop6P
BJSv+kF+01Y5wQibf8jm2U4GBaGmrd/jjScwWL6zyIaNlQo1vkInHMEFgKPQiQqwtXna4+xpwbAF
g1DqlSmYoHlVqezaD+rsU1VC/3ClFmr+HQuR18vfz5bMYj2LJWvSvfJTt2mfjF221b7wEmMJxGbR
4xtd9wlPMJHK7NOGSQzvmr/qPSanYOq9W2/Kjwoe7dst3QW/vnFPeIKVTBgF0ys55Bu67EOrd3e6
HBIWshq4qPIJQzCRWsYIxzYCRnxMK5dztfG7cMbQVst8FQNhooDqg/mHuZwwBXMpWZijhxKY6n03
u3UetHs+Wj0BXZjPIq5QUNc3b2Cs4VZ6ghUOjt6oW92I4Kda61u5XGMdCReyvqtPAMKhoalLw6oM
cs33PJEPmXyZubXlatfZkQWcKZHtuv+9vOwvscR0u8b6rh4SoFbVnYKRQWlwWSzCCsU0e+xELE5j
fN8sHtP51qReMbmFiRfUs2UR273GqnKqNsWy1LXtIY8aqY+ysviNQVGdrwcqf5ZHFW7CUatkhqRB
EIYMQjYclbRBGvWHFd5IVeZiDs1lvVFyCd6CZWVsjTasLFWzfaVOV6PTB60mBaVKBCuUIxSnvppz
XI+YP6F7y615zxmMKs/28ysM80RzVBZQITNlEYLPsKvWUbQBcComQIOhofufS7D+tmjBP2QoDe8i
/n1N/qU6Gzu+Y87t/L8TOv6NIriDLs/UsSiBMmLUqWyWXmJsunJ32QgIl6AKLqHTEitvNRhBU/yc
ql1f/ijZ+yDE7q6uSlLLRMGBN6Ect1xSVwepRR/9fJcgYm9XGKXwnToXBDPd2vRDmiqbd4siRJLZ
ECEbjyu6Z5jfMEPOjUfdr4bMf58ogh+wQcM6ZBxlMjGIUb6ZNNldqAcpYo+IDV3xkKECqeAgnTS4
zmTf6WZG7XvCxYgdXXVSh3EXw3Xq22iX4eRu7zi7se4Wg8cvlHjU0910Gz1fViAFK+z/wrLbUu0g
WwqGLw3UH+P3UDHdzHm6jMP3+YWTQcyqRbk9VjWPTRZQN5mlOxe+Zhz6DKK1OaVLvuqXwAR3UIE3
Xm5MgJnX8uF3DBsG7YaX43FaKqogkwq8NMEzmHq8tGUNvHivG+7v0ZxK61kffrcfs50ZuSSjBGGV
YsptkiXcOnjEjLhr9Bd0DCD/sJH3zn2156PykIHeXl5DwlbEynS90rMxn/kalrdM+ZKia6AvH+d3
Hhli/q1M23gMZcA0SApMoBqelR+1Aba74uNleSgNCs6DFV0c5twmcULd2ina5jqbiMmJM0PMtiXm
kioGt4wFTJRaYEZIzafE1qJicPEGaqVxrqQ86RCOPqgW9sh04BHg50/pYwuawI3xX5SerPTu/nXi
iiNbRzXGBIgQgpVHnh8dd8uWU/fEG/IBgB8UFzazLkQQrCic3CohHYaD1rhcpIFxg1nPyZ7TVRl3
5L6ilkxwHsrcGqWKcbSe4Tq3SpBdNaD1tsHOcmQ+H58m73LwshN2QrkQXXAhPSad5K0EVNXy7AmL
yEfShL5U+nXhDoGznfflViK6jogNLRau65MSNgU/2OY22+RoUJVxsy9/DDOBs1r7oCroZlEwRFG3
RaB2HsE4izwcCG7njeZHG11zO9/aprsanMuELle39RmYkCMzpjRp+wYZjOz/SLuu5bh1ZftFrCIJ
xlfGmVGOlv3CsuRt5pz59XdBvsfDDdHEOfLzVHFNA90NoMPq1tPb6yDjFFJsrtrq+1RhV6GKKo2k
ua4gjGogs134cjxYOeZAlwXvHNtU/RUS46BicBGj1x9I4t0MRjjMxaWp3yE+UnWouOFz3sLR31eC
FVJHlqLFwo098eZWewBNg7vvcjeNayUR/X0FIauxIswNJKqmayl2axJbKo9tmCcG3b8VBpmLpYhn
YGjjMWyPZORUNfD2n3FIff97V+bCKeYHEUylo2DF6dP+WvHkYByROudTlZaQI+3uU/05kjk5u+2n
5mozGJ8T9FqkGtQqaSWD5MRgwDJAIaD60SFFvQmvzoqz92wl/DgAcIigXlmYnYIytxrT8In08ler
xtYdqWo2I6kAFLVypuhRAv3aPsC2GIZsgi9CxXwOZvuTSpwwFVtBelDBYa5FKOd/NUhs76Nsb/4Z
hdl8TK2XomEASjpPmSWLaOTXZ17R1B804IzCaMCU9UafBgSv88alM+wXDAsirWVelUdKw1egvmBf
LM7isQGuRcZQhAa1T3aZHRYTvMz53WDwskp0Bz7cGKTfUrFRLpBP5TLehFC0KXxNIhGU1ogMTJE1
K8O9qn/ZF4m3iGzQK9I0QZFbwNFRKrRsK3K0o4IZ3JgS6plHHjcGF485FbK2jpcmB14d2eYDvRLR
kRxJ7tP8BsiO7Ph1X0LepjHnwoTG+FqeAdiUN6lyK9ZXc8RJPG6nbFZ7Rv/DymmnghhVIl3E9Hlw
aDVLilQqOak2bYrnaSFV6z0FYU8IpaiHhpqwIZVWnfpl9iAGbwbMuXzshRPhsWDxFpBxGWHTmUXe
A69DlEJIHkfpssj8/U3iriDjMQTJHLrZBAhVwwVEjdMh9Omc1dLLfN7U9O37/2q/GM8hJoERDSj9
tKu2Pmb144jecdIrbpUjxzqoTjMijpD6ScpJgPK0nw2RyWIZqZkIMaNL/aE59n7khb78MHqzM/iC
86k3L5w8IWB5xkwfRi8nY9Z6oRXxgBsbK8secbGwlcoZeY/e7UfcCojRySxTSCUUOIyXG9l/Z/z3
FMQx7yJHPmo39K1Txh4vHbutNCtURjMLzWwbKYB4ypUGggE0w2AchDMlJ+FKcuVDxLk6bz9zVniM
koL5vCAmvTtnx/CA9jSflmhI97WzoMhVPLSvOvdltWl8K0hGU7NGjWaVQo4nCRO83lCJIoPhbDno
9lg7E1YWjGqZTziKuuljzrBsJYAujomsI9FqG/k/pQoKrde+8mTwEw6Ui/OLiInEHAcgbnm1FSLz
7jH6LEmMEILqJHeU0Q2rx2a+kApUSgn+lLqGbro9JsPuw27ehleo9A2zctwaWXQMTgeqAOLlMPOV
UbOX+knT7vZxtg1/BcQce1HYikRBldE719HiSFaJIbogLldPzUkET6LPC+ttXsFWgMyxJylhFqOw
CZLJ4GYJEIv6VG2vvIJgvMsQaeGIbDi86FvvIst4yN652PUBpLB01Ax3gBhPJsbLxCm6EAYBMpXN
k7ncpXLJueBxt4nxKLUWip1AtVA8xRCnpM1o1hJaMaLYVKRycSZeTTbHxE3GqwhaKyZNB6nM4cGs
nCj/J2x4x+u2ddFRb4YCRlGVcSO1NCuFWuDAKwu8WaNv4+hm/VVf3Q7drWzchHPiTRLvhba9Xb9B
2SdTOoEOVJ4BmsWW5AlWawv3pjthKatr2tHLJ6HdaLFFYE8+QzJeJK+rsRU6vJ+EgwZ2L+kwWJiL
DL48NLLpvooCEPO2fNV4s4v/oDdnXMaPVIo6m9NEra2whs4vMFICwQ5XqD2ltyjrbuTyWO2oKn64
Bq5EZTxKS6QyMlKIWi0Y4VdfFkge6dMh6q7L6ce+99rW0LN0jC+JllSIqpJupNS5df7QtanbG0/7
IH+4Q5xRGHcSVN08EomiXNbfq1vJCt3Unu4zlH+AisKrTmA9cTmYVB/2FpHxKE0nay2GadPcB6Up
nRAIpnFS+nzkVVrxrIFxLYY+hN1IVXNJS0tc3EbLed6LY+Ua40kCs4sLes7Yw3shS3AMjzUYDiub
V5S4fT04bxXrTjpI06CPzs4IWNnIlTw+tIKfiNR5zcXjYvLO6W0NNDRRNSTNQNyCOaflVJX1ecCr
UXrUi+PcnkrB4egCD4OxYUytKptIQM9X+NzhKXCkjDuxLzz3XvJ9yKzkneHsc8f0WTDGisFRIQwD
sst2NCXuNAv+0Gc8wbbV4ozBmO80oNfWDDrEr+Ei2vBOzL8P1XOkPwoCZms7uXhdYh7N/mryFpP+
vrpYRWJa6xPSAnYQqRdBdMyl4DYavu6D/OEBcJaMMd8gySJ11oEyR/avguniEB41VEwbOKy5ZXfb
JnyGY0w4MXKQWtGMw3vASYd+oK6qsvIX46E9ilbsBC6PLOUPJ8sZk7HpyhxRcqpBROGic7pjirRK
CIIekC++07/yLnU8ERnLrvTMyAzQDdPxs03yUiu8UAlV6I8e97c87AsYlaBaMtEtq166F2pk0yF7
LV9GT/QKN77hkRfw1u9DuYgxdZOmQiD9oZMtym4T+0hK0Tr3DtPLSWLxtoyzhCwxMPq0ZwPRYiil
9HXILwqT5+apI9pbQsZnpCoazioNIqkPywvlAzaO+hO5y65rbzzw4t48aejvK0MetakxexHOY8we
DO2o8xSOu0GMp+ikQRE1GculN25yLJAmwjhn24gdlI7QcRamI93uu43tm9NZBRmvkS2kCOQUZozI
GRoEWulCK++I/FXLUt5W8VaP8RhZt8z62GOryEMH6ubCI5WrqTZtIkG/mSPjSnPN2zH69/fUg/EY
iRkEYoBVtTGPySLi7USuMBHC4o6U4snGuApMOKnNBSwu9tCiSDcZbLH/ub9RPN1gq0Q0wdQTc4Zu
KFfZJS2FQb7CXvz8ckYpDLL1DgePIxJbI1I1mqyCaYE+H/qflAAjcJpDnViDrYEeOPfIaPEuAH8I
Kv3WRrZgRFeJMlchxbxIEFYqcKq0I/AwhvsZdPnOfEBV4F/KyXgQkodIjsbAnCc3/1ldmnQY40nB
RFq7z+zZEx3+BCOOWrLFJL1amXWoQF0i1Gr12QVpc7cS3ZjXnsvDYfxJNTdCJSTAMbVDSTwju8/b
l7znPfl4qkL/xsovogNEN+oMSxgQwzKyr7Fx2N8knhyM6yCVLGaSATl0bfGDHo0mh7IktpA97OPw
BGHcRWGQUF2QrLP1aHZLWfDK5VN1jvJZxRlPIUdxVUmUTaFMA8voMGhZvAl5+85zFmyZBoggKgyO
BIp4lxo2vVpEiEctg5NhLldziu4+VX18FosdDqd109gM9I6rLMcoupl5FRScOzQ7HE4gdaMXOo7e
JjiJ5j+L6iUK5yjcvkETRHIl3USTPjuqt0yMLs3A947alsmhWXSjwtgWw6Ld0KGj/9jXte03/hmO
jSsPWmZ0sQy4obfKny2C2XaBspDULrVD8EAf3s1V4PI40LZ97AqWeT5WoP9H4wBgl5vOoRWOkdOW
IDgFd6ufO5Xdd5bIy+NyZWXek4JpjrqsAnS00+swR/grcfTEjq90uzz2D9pLgSaMunT2l3jTbaxE
ZVz7EBZSjCZ+lLbN11LraJJkNZpTGc/7MJu6uYKhXmXl/qYhbJKEwszgk1vQIYG+YwvifuYZuYJh
nHmhpUpY09aFKkh6S5FnPwokw9YL8S+XjXHnqL+Pm74DUDZ+mZYHuVWdMXaqKOUIxDM4k3Hro0JK
oRsBJJ5os9F0aFUb9XmTPaPFCWOSYv/vNopx70qdkTqmeG2D+V8BWMZrV+cWLWyrg6roYK9RVJGl
2xwkeRor6qoksHm2fWkFyKfMA8d98FAYWYbFmGcppg43OcSqEwwX+nDcX67tUwQENv+RhDmrxGTo
FimkwRIQNkiP8Umw1av+7dfkNCmx0i8cQGopH67rZ0A2Sp7NS6uWKoRqXUzBcDMnfYrBekkz36Fj
OryQ57Z/+C0fW2E0ZCBdW1DwYRftlRgQayj9LnqaO87BwtkqjXF+5jxiuGMKqQrjZgisWXvqJs4t
lrdwjKfrc80UmxEQArnU+kOoc9K9PBEo/srFpYuu9QgPw8UNwwVm/WC+vHAxRrwHMA+G/r6CEYRA
WgazwXMtKU/ViFr7gZz0hDsMehvHQEMUWlSJwrZmpaPQ9gU1Hjp0Jz4sB+127JziYrCNG9Pv/PFQ
CBbGs++r9/YmnVEZv9rN+YAuF5hTh05OYTml5FMBJQzx/I9cjEOdeyLpcoD76/tU7cAvcO0Dfes3
CWO8S3DJ8aoOtg3ojMc4ITLn/dBQhxo0xErHYyX37oImCflTpXorwRhPNGShljb0wZTmfqhbmXhX
Kzxvx9keNho3LsGUDiUwSGejRAQXssXBPQV1ulJxrWF4X47iAm679CaqIhPF1CXkj9k+etINjZkm
yJZBMlq1Ed0YqBMJCitGQdPle+rYnu8/oYgrTMaawZA3kqgA5oCqXbNtrYJbkUp92gdPvoJgLLkZ
YkNOaC/9fEd6VPvT2OZ8m4eu6tOxmxPh3SV468gYV1So6pyUAMwyJLAWj5LBGkfth3gjvixuQpNY
nJzupvKvRGSMLR7ieELPNFYxiJ6UHj0Nc3Lq5diRBOVuf8M2/dUKirWzctbRBoXOCSLnTh2j9Txy
hIXjnnggjI0tVZs1eQmtkMVHYhz76WXpOe0D+5uEaVf/9u9THMSdpEAOqYOzLetD1vNIf3gQzPMm
zQJBL6jiSVNtq0PoJMnz32wG+Gn+LUTdRg06gShCgnYBvN5DxSoIpzR9fzMMkTnQsRGkmGpqos1s
xyksJ7fn9mFfEt5a0d9Xx61eTVM5RpAkNx9C4RgXHI3a7hZRVN1QNUQ8QIj9bwAV3FhqMwFgVi3i
IQjhZa+SL3vJBXr33M8Ic8ZitiVPQ1HoaH1fVt6Uxk0g/eX3mR0pzGDsDCpLJUV2VCRW2/0lArMd
TdnIM4hYkcswM0vLK6tWOQ8g7oZQtVvteAwycowDQU1PdKQMi9NBPJbHDllx2Mnfbj7jkbFW8wL6
TdTN6Ziikp/oUBotRK6O3kR4iSbqbD+eNyZKsDRQlWIIxL8FywimDWAqDVpFUBsnJ43VYVaMGH2P
WxOkBd/2VW37YaT8RmOvCkgCjYFG+/Qq1CHG1uzSwE1zkQsepWWjldvpKweS7syOgGzuLpELwRBo
f3RiWm0DThDaVlY+aU58KUpO76CvGG8k3oV820OcBWWMakQE+Vd6Ddc8S9SfzZJziG5HhlZLyZhV
AzbdSKLhKLOwaA28ROsBbcHOEvCGW/rdiFAAaNp4hWZ/sISzZIyxGV2U6TMl0JhPlIwQ9SGX6gk9
xU7o8HSTt4iM0SHBhvQCjV7LGBex9NpLLff3++rBg2BsrQChbVPMWEXMab4BTdtr2kmc+zFPAZnr
ztTmqGqmmcI2VN7qyHitQKCbj/FnaCZW+sBcdRDRSjCaCzBwhNbSHgxBt2TwN8be/optB59WQIzH
oNyXCJBjV2gnY2S3fmmHT5JPr/lRbfG84eYG6QS8eYqu6ZLI6MCC0uWwwlvUFvPYCsTawjSwfYE2
92eFwKgASRM4wRoITdMicnepzYVLhtndR+HJwWjBjJCdMU1AIeb3Se0tPeM5Ovo/Pzg6kOMqqiIr
IP5j7gyB2syBKijEnkKHdjKFuMaPX7PGakIr9XuPjqxBA23v8qYKbHp10OSKaA8w8KZlZxjJmoAr
sAzZohiF5caJpjxDH++w5ST4jR96n+FtJjIGKpqo5RJN9u3XFUEa9maC5/pkPued+TxOsbW/X5tV
oGsMuqGrEx8MIRjBkKVwPncDCDDNixqz2oIfui2/lcdf1X2Cs3CfY1u7uIZl9F2rlEpK0CNqB6nV
u7IdXpBD5OiuUaD9GoMQbeLOB+mWPHLEpQcSqz1rXMYKcpCYzzOEfifFJGjhCo7ZhWLVx9wTHJ5L
3NaY1QYy1qAbcVRUKdBICgJdsHTh4BImi2jogqjQYY6W4oWzoVsXnbWAjH8cimgUBxmQbXFrGsdy
wUwKLLH4OHYcT7zlUNZIjIPUM3OsiwFIWpNZxeAPmOmFOTWf2TBq65gQp8O4mPO/LWez1EaCZO5h
8ohXeMZRup5OiwuyOI/HYrrlvYgmayI6JDRFYwcey3lrlHNhEjuMUXQtZHYRct5tWwgKov46LqKG
iuj/v80ti0vSBb1KbAlM1WprIyfKWzG6IqyKryEYFQdbbt4ghk7s5UG1NHip0sbb8MeECiG6Zlwa
hS2TWuMxSl5U8WT2LUSKLjNUBhMQ+vUYefV+0Q1sHg/d5gKqBkpbRQ0BP51B6+RIjvRqwQL2+pWe
9B7p40+clMoKgjGhLuyXcCEzsbMO3t3FpFnVcDhqzRODMZ4EKUFtziFGALoHeAZaAd9+le7i0dbv
ogNKSm552ZMtl7sSix22EWmdkUoGxEqQYJW0r+b0DfSobftzXzSOZOzg47KeZD3vIVkp3Pb9VREf
9r+/KYaGgAHuAJKqv/vc1YEldKac96aMG4asWY1kBd1jrr8u//ukJU1VVjBUzBVMjkdwUBTwO3F2
SvpnmcflsrlMq+8zjiCKkljQUny/Fd1JPNXR1/1l4n2f8QK1SKRMVrFMRnArGlfF6P7d9xk7lCXB
bI0K/9/QHUV6SKqn/e9T+T94sdX6MEa4CITEeYvvT9IteCSsWnan5HUfY/OOr+A6h/GmhqqAvPrf
m5yp8jD3KkyiV38xziAEUSbWdKJJntArOaq7eR9Y41FXulKqKSEJmo5EgrzS4KSHxDHQ7N8ioa37
9DLQlg63fXfzNFiJyJyfYTZlgghtsGdAlvc9RpaKNwaqvnHAXRQ2r4t2c9tQu6DSxilZYdlt1CjQ
dDmF2qEEVmiRoEsu5+4zHkZ/RyAEm8aonhCVilLQsRVhG6Nm/rpvX/b1YtPFrAAY3Ys7E1XJFQUw
vwSaldcvdeg3yWcsSDcVIqGaCE8KupQrZUjzuCNSCsICeRgv5Sm+GyLd3hdks5hHWWEwXiBKMM2p
CCAJsh7inXEn25odnooLGQ1emCWLvkN74mSzNx3PCpLZnXCacpwAgFyCG1F/GgnHiHjfZzZnVBOh
nXQ8WNJgPqV19y1TM84lbbPnfb1szOmM5jQ0LyuQoRKv2+I5UJGzwZnZ+2OCuajB5Dalmw2PnM3a
vEidV44t+IoDTP5aSihE60ovv5gRUL97DG1cQxxespmnGibj+yKw9KH8EzKqoaOdQC1x6g59CFaY
0RFvZDQYjIeAW46/6Y0wuEnTcXxjtBbjjRB9kowswbNPvENclBZ5x08YdakdNGt2KNGuWHKsbNvH
ryCpPq3MjMjVKFcGIJc6cknkVMW1mha20pTWpFVI4151bW3Nqq+npzS529/TTU+CN6VIcL7AITKL
PAytkXcdFjlodauunipanJo8LtFnjG6FwxwssZ7rOVoP4UsmFAtKP5Ec2Bdk++haITA7pxZpOmgi
EBSfeMtxuUBjSOXO/z98SbluEg7i5kmyAmT2bRDCvB1Q02bXzWuCUETwLdU4VSvbQpkaCvtQiyWJ
7KS2Uh8qUVOBISDHgW6K6aDeV4fYtCjBingALetniNiUFSLjvcIy19RkAuIsmG5I3uRedcg/wmeI
XFR6qpiaCcnYdAcpsgJ5ECg9qY9Gfy8gsJxFHEe8aVkrEDbLEeG5HksSAgA1yr9yEJlqx7qwB1uy
CwRvetPZV8EthVjDMbYUVVo0TwNkipLLoPRS+R+DR07Dg2DMqFGz0MRsXpqSeshyrzc6q+XVkfAw
GEOaiTQE6CzH2YLe1iQorThyI16YYTNtsl4sxnrQhVwqRgk9Mw+DQ7zWRm5Vvq3h3mXPer/bchI1
PLHo7ys3m6YSIfkMZRCrWwNMTHnjj+LT32kAc5tJsrZIGxo0lECajAmVRTDYJvlEWGu9csz9RRJA
FVTmECRozFecx34+0PFAKKndF2bT+ayBGFcgDpPSpCNdMV+/6Y41+FEq5ap1aAB7PHSS13GehPSf
s0+qNSBzq2mzMBdLGvtMqfaRy3B4JOO3gISghvb3haP/fQeKbUYiEx6H43tU2fgizxMKKFFdHYNV
/6LBmdvzRmxtHbOqJBJVRe4Ejw5mz2q9SiqlEJDjXAq0V13T5g9ZsvPpfl+szUuTiuo5U0LpLq4x
jJYPEmKr+hK9T4zC9Iqj6WVOgKmAwlXxc3Y6m085vGlXK0RG54UuNk1hCHGDl+TbSZcOciTavHHr
PBBm/UqtJHGZQKwaLBfJnZFc1vXD/tJRh/NBI1ZyMNouF3JYRiEgksVL4kckM/a/v30arQAY7dZD
GUzCCRYqQAn/O1Wa4bRvwjdKi/tf9DfTo2BHHnayoRiCddroAFc5SDXRBD8aaMZb2pnLr6PkCcdO
OCSySQZ1Bppc2ZR8Ifel+/arekfZokxn4jgKnprrzDlIunaJ2wmb1brZsQL1Vv70Nr4ViBqUXuxl
Ni9RwtE/Nu5e9BpSYBVVjvh+xgyqqvJi3tm+6f3O+qEzJ2I3YTwB6lvwDlANt8EQmDC+NiKnF5tD
wlNGjrLrjJuos7qcIgPblahvZnBZtw5H2Wkh3J72MV5hWhDWyXUASKi7QD7cSuPY6jpwEdaWqtd2
Uv9I+u857+7C1UPGUYx5vGiZBtzOQyWvU4Dgt7sIL2kBfnHFi11te/XfzpYde10QFf3vmF8AWiaQ
Yi5aaqt1ktpZI9rm/Bku4ZVn1xn3EbbTXEQK1GOSn+X6peXVE3CEYaPvWt7EfW3i+7M4HSWhPhRG
/l2UysrJopGX1eXoHxvXDOvE1AsqTLbcltOLxovBcGzJYPxDjLbftKb2ukD9SvFpaRprIJUtpk8S
r+2Ot3DMfVk0+2ERQ3on17JvXfq9EZJj3ktvQrAc961qe9V0DOwGezViwozVogAjE/UAd+ZUvova
+6By979PVeij0Z6/zxhtrSRa1Nb4fqIfSulODe7n4jYvfbWYLEPDpDrN3gfkCcRYa1lNQdE1AJS7
zMIkJUvpPxF3wCTr30vGnOq1oudSliO+Eec/heCl5RLNbB+zZwDGLJepypMup++YAizClPIe70zx
6wza4veQOfk7HWAvrhgSIHW5gDuyomdOFBte0PH4eTi7whawYP62MBcjRCrQ99XJg0UmXvySPoV3
NI3tk0/mhNRyCgjacSibk6WTHu/N1qqbh6StrVqwF3I/1leF/GVf5bZP8t/7pTDW2tR5iDEjWL8k
etKFqy7UEPZy9jG2PcIZgy7w6qmptnFkVDQURczU0Qo/J7XThXcZr7+NJwvjD+KsKgWMGcIVr6Uj
EvviRo05r+btR+DZgNjpChiGNy4KfacLh8WjjCuCLR5pDBazHBzB4SbrN9dORvcyQTTSRM31v9fO
nHMDDwoYbHIcjpg7gLud+mo44WV42TuUDTwfUAjDs6ptMVewzIHREsEwM5pRmTH0AKWpy5fAiX72
I2YDUN6SGM95zjN++6qygmQ0sVKVuJFlQHYYfksp0moU3yzX1G1U//A6BbkCMjopB0slxAsV0Nf8
9310684Z7MGVneikO1rD8e2byrkSj1FOZSpbYaAzz4PmfiBPHeLLevT2CUNbYTAHVjSC40OmibZF
Lo6CYThzX/zs+/Gh4Q5D2/TzKyjmqIqzZZhbmjUavNmloz/ixB9symaH6TqJlfNav3nLxxxcmCIW
SrMEPLU5peELeF807X5/9bg6wZxdUoDhmgs9HMHpOICPSjqEV2rpVm55JHgkkq8yTyk272XnVXzP
a60842iOcptrQDTa751wsySLX6kvXXFfJp+6W6ygGEcy1tIYywYVDrly5SbTOPbL2aB3816Jgpnm
uP2L+H5fXOe1V8r/RLyCTt5qMR5CrIK0E2tAmPFlIHuB8Y9mXnUYJaF/5WjCNpKCEk5VQ4OBxmgC
6kyMtCzpraL2NDTx1fZxuIhQaBkhdlTOHs1+NQge8aqKt739b1w2SFGhxqhVaMQv6J4UnCsmQvMV
eDefOPJtXmnkMw6jDJpeFGH8Hph9WEJXO03HFsIJNtoUw+yddjn0eLTLPEz2SBGSNgh6vEFG8dC0
92PJu0TR7f9wiVoJxagHphHpVVbQq8xRtnHDdafXwRKPOaYDyWAaqkabs4rbKg8SIxW1KBphJ6cN
KJrPCc1sd87oAtB6jHsnBr0RPSLB7H407rlZ4G0NOWMyflAfhriPU2pmKBChQ+LRUx/axqN5Hb0O
J9Gj/jeMrJ57I9h2+GdgxiRiyQxjMYSwwVXgj1cDuAjLI7WCyEXPjLO/tJyVZW/1XYWSsYReuefy
uk1fBTA76Hf7EHShPmrLb3nYW3061UJW94BIDIziOmrCj1htLbt0uJFOzpaxl/uIVKVs0idRgdLz
QDRui2rxo757Vojp7wu17bfOQjEmEGeCSUJ6004FdzF/dOp9Pp/iSXLy6XkfibdDzP0J4QTMa2+o
p4rAVka+NeV1NRz2MXgLR//D6kiRTFNCazMwWkxcba/LorWqafaWT83tAMfqfwyZvdQLdYbZBfSh
P3iTQ/uwcjxVnDyzxxdKQd8f6pHTOLtZxr+GpDu5ki0ItRZ1MbBjPbLQntBcyu+j4XKf3JNv8bG8
FE4NprzwzHjbCZ8lZdzHUFeFOYSAFfTxAqMvHtV+/EvbZRxFm0t9X9NTuhxya0xuy06ypIFjvdsR
7/OWsYRY4xTKzUQLNbo35Y6Ww5RX6RW5ntGP6CWH5GQ+zjzOgs0qo9WesZxY6iiWsUHvhyjVRzNT
N5TOJDtBYfidfErF+2g5GMrfWTTLkzWjAAEt6FDNtiOuHDfHyo1Ev+2tDPPs982NY9JsrQ8m83Sa
IQBqwqCAsnTlfPIDXi3gHy7ZvzVQZRyHVBIyEczU+FXCQWkEEt3CAG/F0izaaqmrNo/6kCcY40dI
r2oRoQ44Ny5r9ZUkfmf+2F87zmmiUle2MudmSAQQjQFCLwx7DNESFsj3nT56TRHZuom0t8zreNz0
9UQEzYSKFKrOdiZgsoOwZAK4VZoYJNih7jRx92Qo6ilOMR9K6I77Em5b3AqPEbEdRGkWOuC1Jwzq
oDPscXO8VVNLeeidX02yvLzWprdaQTJOEoS9ka6OYKlJZCccrozPDEVXV99nvGFlJpmUDvi+Hqt+
GR06nGWtIiPI53EWj7dZjFPsdNT06hIWr26sNLOQSXDBFOiNgiUfJfTENlYJohpc3nxeG/2m8p9l
ZJ+YaW/mQVZDxrFpbESvDuaoOKbBCwhsntUrGOZFkQeKtvQTYDT0Q+L9l5ABCTs31Di3fB4O84rI
Kr0XJUyIshuhBP8h6udKYF2YGScYwMNhblItOhZ6ZQbO1I4WKGbtysCIB7AdtF/3VYO3P4w/7KRJ
m5KACrRItjQ+a7GTInu2D/IH41UUUVcMg4hswlZY9HpQMPYbNxztTvKQB0yd9Apzv4+SZqEMAoO8
UPy9D7ot2RmTkQwNDQtpNUjWyo9mcYinLylPG7YdxBmC8eytEIDfZ4JYKpp+hft45KRLeCJQLVm5
9cjUyTLW4JWK9KfStKcuQOnN298tE+Pk8qHMMi2DDNUSIbdoXCMO5fQ6jyOIJwrj6+pBnudqgiii
+SDiSSV/DXjVNrzdYJwcKWe101tAtNUPY7goe/evVopNyVYtCY0Mo+hsc2qsULXCRLRq09sHkTaP
cvJbp9hcLA1DT+YCKXCzxOS0m+llhq8OT7gT+akdXiqCR060HeOTtUMraMa5JfGkKjN1ov0U20qY
WlpRWgKXeHL7DrbCYZxbMZRBpEvUWT+ZoSuByCUBrZj5pITu5HaovuExJmwff+c1ZVyBHpEoUAIA
VumlMHwpVQeTjkCJ4oW8TDdHB9kmjUhQ+wgPRegI+Nybhz7w99Vj+1w4S8J4BBBExbOJcXp2Z9w0
mm/GhzK4inmDjDnGajA+oTAWZWwIXGcYXY0GunVVR404qSweBuMQypgg4xjD7+TdpTm/jdm3POW8
0niLxTiEqOtkPSaAkKJvUzbY0WzaCkrdS/X7X+0K24mBychVUJUAWnLDjpE8D6fMSQJ3Nheee6A2
+CFuhMYOhSgaJmazcSOxH+FEuwrP2+VQoR8idPVr4dl4CG66+8bvD58R7IzGeATFAJeKiFpJO2le
dHT3Gz9N1Wt5zGfbRnNGYfxBGI5pkFCUMu7svE6uzUTi3Nv+4HPOGIwLCFqjmUcBGPK3ySsCkLLT
SszYlhWXdpIIDu/VR5Vrb6Oo/q/O7rFsxkaZACgWt319kSyv2eSUpiNKIch2nbjn1QlsG9RZQsY1
mLIo6HkMwDT0qvxiKtyIR6ay7UfPEIxfaBBBLLO0Rl5icUn9oAjgOB2PU3UVBZ+SRpFk2t8EBiaR
sV2BhHmNGAvOovgYhw+B9loF9/vK/UEaRVQ0zOkjSLPokslmO0AXIujhErZ2p76p5KqXT63wQ63f
6iay95E+KDiDxLxOpm5eglSNWjvHYJvluuKOg+OJwtppJyxKgGohW8kwrll2a1+5RRjRl+4Dj9Dx
vxjaIx/6C17C6GPWnJGMMd1IMFqTzACeT9Etjaak9ggiEFzp/4uyT94yMjaMCrVKmIO4BV/hPcYN
qxNnmz6cF4wwjMmmWhFEnUJXUWq80AArzCh4QiXdTgkvtswThTHWosSOFQag0G0jL7cN78XP+z5j
qXmaNsNo4vvTcrtgqNfMOb0/+lNmrZjj26jmSRci7EX1otEBUYU3HOab4md6zK4poQ6PaoOraYxD
UNRmCJIWEv1i0888E3PivyjOL+IILp8TZwHZy35eNNIo0A0ytfu4vgo1f98lfHwS/3sB2Xt+qutV
o0sAUL4Vl8H8PiUkt1MQ3Hi6r3gpyGH1Rw7mhyOCwWTcRKp3wTLXwEQMqP8JPl+nfDLvk8Q2LMke
f6QeKFK4rDY8UMZFtL0BhhECUFF76bUvUzxZAe/CytMOg27n6rTtKjNMBarvqjW6w2PrdwfzSrLB
8mSnN7xxg1w0xlH0WhvHIvV6dKK2BFbfyFFuK5cma0JP4RxTvPVjXMWAesaWUEsbi2t0FQndk156
+4rBOT7Y+35gZvXQUV2UkTPRw95KyuscOaD5MPRv+1AfrkWMCjJ+Y24qrTVCSJMcaYVL7I8ene/M
ayj62NDG4DDuosznoEuo1tHBP0hSfwuOFaYooAMVfTfXpZM6yZPIq6fhbBX7DgjbUFMIFW7OZr9R
Q3dYRreNeYXu274JQXfVJLi+sIn/0izMUpqTFnRD93PlLdrL/h7xvs/skdzU4DNQ8H0xuFXJzSC6
+9//g/2cBWA2B/1kqN2iAmSX0W2Dm8pkmfb8pr10SOfnX/bRtjXuNxibzF/6AcOvUf1h/5qejkuR
Xx9lvsZR5/mvC/+7xp1xmEvegutDMSvY/PS5d1Gz4+uu8jC+E2ma/zuRJgPGePJSSEfU2kEoKXZK
tDpXjbW/ahJv2Ri3HRvlMP4faVfWGzfObH+RAEmUKOlVWy92e4mXLC9Cxkm077t+/T10vjst05rm
jIMBAgwa0HGRxWKRrDpH74Ag1W6au9Hj7FWQZPQYBzx1VcXVwEo6QLorRkXya/Hpf+945IzkgnoY
g4KwYn6onVBPCJGX8pSZ/lyBAEVxWE0NKUTv4gLX17jIDg7/BHUmgFxCdIUxBjZ0We6HypmOrIyn
AhVrKPDP7dUAjn3NMPHfu8txg7ZzKvcl0toKxa5M3TjeaS6ES1gxaOqLQuNmkFrBcaOqQLKUkqpC
5tbv5RnVkwM50lAoOcyCxLvlsILhRlJvQ2NKFVjVuTncJ7Dz2GEiSJIHxhzwljpt7ssv2DLd2AcH
wf6y+27O4wqd2zQ1I17qbmboYfOsaea+0gv3MsR2Cmxh1kDWoOrvrmJwf6UHmp5i9z+Ql/q5Y2qR
rto5meFaO1wpHEwR5PbUnRG5VW+N4dSifALnyPKuK/dVcCcJewE2w9jKKm7d08XIxmICxpjsWfsE
+DJdufdavzyUbvbNOPzhKHLuOKBfB8cs4E23k48xPOWO4RgnlpHmbiy8lhENIeeWoy5rIzUwabGi
+33Y2RUNnFwkL/YPa/o8U5z/tUUUhGoBq9rmr2w4LuYzCY6LcQTHqaPS/Ry7PYrmamKjEFIUudkM
vV95Z2yW7a1y4WqpQdnKRpQaUEIy0f6ZQNpReg6Z6CdTvpEeL8/h9mI7A3L5Ak20FGrpAJwhVJWO
qTOIdDdFCFzCINdzrREZsxYWv5p+sVtROZ5oMfMFPbEOcrU2gA3ktvdYQb7p1m7jMearD1Xasq3t
vMr4Wp4pprSxSsDp1WkevcKQUI5/jMIfl2dG5Id8/Y6VGxK6e5gvnFBa5lS35Q534Kh1ka+1vWgt
C2aJr+Apw0pp0g5gcfp5UEDMronYSrdXr6kqqBAAneMrC/fKtSNZk2g7IKwruIwOiR2U+8L6dXnM
tqwwIC6gg0NXhoQKt3yg96CUXSc1qEb2dBVPfIqIzVaEwK2X1ohTWcuB0Mw3iSnZSfLfpdDgX2sj
uAVDOtPEhSMgoEI6g6uG5aPhKcOThK+6zU7Yz7K1a6zw+OsSgzRNmQy4S12UV2Y81OYc5luyG7wS
SZPoPe99+eJb8/jLk8VY9HbsAKcodnYd3OPNFwqA1qcMJXH3E64zQie7R5fQRyLd2kxuAyahgVap
GsMql3dN+2sWsTwy3+JD9/r73OabRHU/RjnsSqxDbp2kcJf1PrUOZSVKOrc2CRRtyRYcXJNBNvV2
kwD9k1EaAbv89rXd+KxAGXqyxxFMRpqv/AyF/GFbK9eQkSgBzmAKT2/x5Dju4I4YOXU5aeNhpE9E
VMmwvazOEOz3VXCIQ2k2rBYQqIocg0/m+Hw5MGxPzvn73JBp0IxVtAXfN+i+ia6qIPRksKLo30kp
Ovqw9OC9H5yhuPShlOfM1Nho5eqxy+/HNHRJ4UrBf+YUfF1HZxwu1qlJmYwWwxk6J1E625KEMt2b
poD83EIbC/hWeIZHcyKMfQBb9+AvvvpMcIjyy13y1+gPz9Ux+pSATsYZ96J+vk1nOMPy+3kXSLXU
qgx2MK/lxUDjtLA5cjPorTC4E3/QjvLYZdjvxiNekJAzxLvAn3Tb2LEmPiqSRd7MUQxwyRN0BVma
zBNZamGfUD0CXgYuOqjTgw0PxP+drSz26Ef77F4NHFHbzGYGsQblNqt+sJIpAbUqiNxwVsRxoE9w
GJB9lAziBB4I+ffY9965vmop7NkP0UnlAkVhgku/K2sMauayKs/ETdGA7NbX4Y7R77k4+dtkN3mM
cDCdnctLfHuIV+hcDGmyRS1bFegDyMNzL/KBaV5P9+TIHjU0UOmINPY2o8oKkYsqXdFmhI7QWEhz
j9ym1MZbihv5zR5vTyz7pCBXZHJjhSMquN5cIitkLshkSoNeeYmNNIgG7D6Sn3FoFhxGRBhcgAHp
r9amOi4bJvUn6OvSZnd5wkTf57xTMjMrUkzYEBr9IaTml2XQRax/m8ucoPcZ/JOmbvICrFVbR2Aq
gw2tt/iEXWE42iOjQ039D9Chsoi8AuMMmqJMgig5MtxJ9nuo07eZKCJvBuQVApcahpI0k3mCOYMK
hi2wa6HfP4Jnm/F/bpp9awsvv1p1EC9uoZ7mlAFYZ8LrSkI3ayoirRXYw4uCBUGgh2MBexbzPp3v
5M6h7fVAPl92tM1leh41XnQV/DwVJCNhC5Gf2+5aTQynVzrU/z53wiZ/gcNRLgSGWlTWHWUz5JvQ
Eip3bYGuvt9thPoh+3LZsu2YtzKNi3m00qN6TOBy4BR4+a3gHTz2vnk7QTShOAlrBtif/y7Cr/C4
iDdK1mTGOobSPGlHdjAB8dbX3l8cxqFJb0SSUJshYgXHhbkk01OlqGFeIt8t6Wma9pfHbzOzXX2f
C3G6gV5+M8NsjdGJRLc5yI1Ex4LNx+JVVKBcVNDSKo6qGGGuzFzltrpmbL/hU3AwvLbbKUcmgWmK
ztrvJa245csFCqWElvHIXB5k0AXYTpf9ktvqAzkqgBO9qQpWMV+ME1bJHCczA4N2TYeutEmhP+tW
9dIq/c+1YG8N49nRxnRG5WEOj/j9fAviFty4G97kaH4OnXBR6YLAQXh2NLUO6yEI4CCS/NyDUyXA
zSZ0ay57oWgV8yX2JWpjoFeKARzvRxz4IY4Igjn1cXL+XUmtyCguaID4xkqzFGM4zL5efU5jTxkF
8yQIuTwrmlpPejY2GDc61Z41QBuqQ8zF5iu7dU1F4ycIEwYXJjqorMoRi4JohzTvGUHtItv0Lk1w
C8jo/Y0R18S28OJEEAz526a+MadCzgCrnuhuwdmIUbpAYRmLDL7oiviEt6fN0nR0bamayitVa0Wy
dFWOMU2U5w6l1vnP8mP5xRmCG8ixiwptIQwCRC0VmJ6+h9YhpvcCf9/eJM8wXNgN8/+3ZPDDfYpM
vboKJbtnepDomKWip5fNggIDLO7/P3JcCM7TJphaljaZJzWCACXUvApHfmBCzmhCP84u+pA90Vvd
PwT+MyoXgzOIymXqCFRt9/tcMO4iP3Uab5nxQMJOYJmosW97IfwNydM0K1PeFEPDjkDVaYrdNvgu
mDkRAHdszkNTogvbzMDdAsYWlI5JXmOAs8XOD4rTOc3P9krEGLkdS85GMW9a3Q1lMmh6MxPjSJdk
l8ayrQc3UXy1VI2T4EFZYOGmb0KCykS7E1VRpfEWrZSXoGny7nVRn5oD5gz9DaVlg6oXr50iUc3t
I/oKjovFlVVOZgFNJSRwjFs0hw5rs/9Nyh/6oggiRGMhZjWUujnOFdFbHLmeB8xeCxrvypNOv6uo
hTe9oqHkokkVQm5lXmBb39iL3+CNVfK60Ja+MUWv5EmkR7KZhqyGkosqURcUtVpi5oiW+ZF0lUEd
uxlze1EfLvvI5iJYAXHhpMqyINQhMOzQbHTiAhIyVChLwRbSu0Qb7MY6aqiJBdLXtzMFkv9SymZc
LSyWjbJ9lmf7yXf2rhp5H5yov8H4sGF2QVsbA9wiOlgvv9Uogn1+GK+ZPK/o6m179M5gXAjRKcll
yIsj2Zm+z1pkE9HF6HY6dR47wgWMcF5IEzcwR6ZueLO4rZ0gTMkPVeTIvo5GWWEmILKJCxoRUeMi
L2GTvKPH4MTuE60bctP71n1/aHb6V+GUbSYDKxu5uIETZkA1DYj90XjAjgZ2VsvLPg9O9Wvw2Jmi
t5cfH3H788RxwWNqQXCVLRjWob6nxq0sqvsQmcSFi4J04zwm+P6iXPfRKVE0m4iq7Tf3ktWwcTFC
jug8SAUwamn6mszTLs8IHmzkQ0rDK4gouH82ZFykGPCg0mQj4II52eVxepV0snMZgn3iQqAgXKAY
SanGuQFH6NDsRUAzWVhPuK9pcmVXjE/T4F2G2/R03GETBU+40OXjnECCTnLU4OITPKPXyvzXSEQZ
xuamsQLgvIC2XdRbGu6s42dTh2wM2zSm+wiMfqjLKXaN/2f2cA6hGvMwzuzsOtZ3NM5sdATblxE2
XW5lEOcDtEdklXCZ5nRtn9noMDvM1XgIZBRTESSBwZ/icQ7R9VNtjREsSrQfEtlR1PlJqp2oV4Mi
2Ac3LQO7JMpYVUuFRt/bPUouLXMBZVDrGNV8A2Wdn3EK6fNsPJZ97CuhqEJ30/VMmZpQ0TI1yrfP
dSb+Cq1F7pnoi6/UgUssgXNv50d4urAUBRRBBv+ymjbllNMOBI6lZ4Lasd6piRf47EAn74dEqNi2
GfEsgynfUINq/FN4VKYLnt3wkCunD7nsKVrl9ObXy+63hYFiCyxVi6roluK2piHSmjid9MZp+yfZ
dOP5Tv1I4rWGYBO3yiq7OoimqgbEpIIAo30wtZcSfLCKYKlu7utrHC72GIrS1hWUNJwa73QPjFuU
yPYEQvTrkYB9k00SOKr/bPi4cBTScdQXCFE7SriTh0NZ3gYi4SjRDHEhqGwUqVtCQMTB51rZ4xUL
PLr7PzODC0K5LvWpGcKxG+tWH3605j4Tba1by3M9O1zcGWql6iYdZmAN2Vb2MwwFBb4CgHdPEomU
WNUIgCL4XiynRPSAKPo+F86yxCwJzfH9es4+mQMNbaPr3cvzsBUyV4PEP0UEU6JHRAFGFPR3Mu2u
IdnnpJG1D5X6JYtE3QabAW2Nx61+gxKU27DVX+b6lS5Hfm+FpV2QAA/Pw76aunuFWnZX6AepSxwy
B66iirrFRePKfl+Fh6Qres1U8Tdo5WxLENgJ8i+XR1WwgvikZNKNsc0tIKjkcZmuFTBhN+F/FinD
zfN6KLlIEECfMjYTgKCs3e6ya23R7Ul6/jNLuFgQztCkH9kiaqTOHs3JBqe7XQiFo0VTwoWDsI2C
WmMwqnrU5cf4Q++upmK+lguhrMrkgkEp9crY1gjVYMO5NYZwP5jzQ5mRQ1uGezWRbgwp/SmbC1R8
omNdNCdNNV4uDyWD4BPj1Z/AN/S0mtG2UQMb5SO76ej2yIX8Zveha741Dhc2Gi1JF0pg6gQGQOo8
llCStOU79sg827OtF04tCOb/sBH+PboWd8CdDMuKh5mArvO5ujaPZB+44IJCr7AGSRrcD3iXR3Lz
JnNtIhdFsjgzo6TCUJ6shwXEocveuBmc2ScAi33DFdi3vZzP5nEBI5qTUtEKjGhaZ07WPlRGZTeT
oDSALddL7sH+iFVUmvOJQmYKIAlRHMMooDr8k9Q3daIIMojttXa2hosboUmXLA0wWRrS/3bGVVj5
oY3xjMAFjSXILdOqYMo8hQeKdtq+F95HMZe6NFxcxFCaVs/LCC7A3t1wpYK2yXS37GQUpYPe+iBw
OOZQl9C48AENw1rCHRu2+uvyu/wdr3yu5soZtJN1dJkltS2qp7kcLAyZifCsvCHUSvSFstRS27Hn
gWEfH9iDoqjK+rJno1r0Lcw0yEsJDcrGoZqfVfu8vJXr3eWxE1nCxYZILaY6ZO429qDlUrP50NDl
qMqWZHd41aktuqNqv6tiUTXUpp+julsBTZimy3ypDQpGUpqw1KbJfYWcsvHxsmGbY7f6PueBWr+M
SRNg7NLuezM9j8qvPhEUdIkgOLdbigorJ2ZOruw09WEpPFMXPIwKRolPYsEbQK0at0LgUr/V5i+a
frg8SqLvcx5G5z6ZFQvfDzvLGWjgapYq4g/YDJ3nmeCT2LwFC6cyA2PwFd8Y7NcXPNSKvzJAxW7x
M3QSL3RVEYvq5vQQHM/RPUuQU3BxLu4gC9qCSMAJ6ZVlfOuq5yX+cXn4trfWFQbnZblUUOgrAKN6
KVQ7OJb36dPyKbPlL4tnPaf+R2onzBUe53I00Me0jnCHkpHOSydvLNDFjd4iaRTdC23WhJyhLD7G
lejlX0wFpjFF+uWaPf5I36K9bEvuRyp411CcF6qDKleQJEWXs/7JILfSR+p2EGQgrosYSsCf/jaO
1uBBKKQFHeLx0HqA2qGFAcn/R5qp1zBssa12hcHSgyFn3C9W+H1pHoL2UeBt77Td2JliZQfz+BUA
rmsCsL8AQIdqRHhV+OmO7KyjKmzv2dwVNBQeq9RA4wu/8WTDFDc96zme8SCmNoXdD886GIFRN44y
UlvJj62wmGBzua4wuZ0IbV+y1LHm7TI8hctOz6/6VBCw2Wp8lyesIDg/oIsSRS0zq2/8ZHkBdblE
C9tKDmP6JYl+Xp6tzdC6AuO9gXZ6UrPQoGUHyGYuQiHfzaxnBcB5Q5cMHVlaAKj3FXqmwQ5wBS1n
Wy7REpO6oSus5ttM6laAXGqqhQrJhhzL9HdSV7jg90CNjl0ezH38LwpmRCPIBfAkT4elTIDXeqNX
/VDwLkcTEDvgxcqZnko3uq8Fe5XIB7lwHqvUamMLjf369JCSh3q+kj/UL2quRpEL4VUsZWrDrJqP
5ffXZq1d9myiu541HwrPYptOolPVAIecahqEG0PdSKo5UlENER2CyIn39S53Aj9lF6DdTbOz3OLl
stu/Cte/W2QrRG4M56WKjDFAmRMuKrXBNWZQmWZNdT3kUu2nRbM0dmQlw+jIc9iEdiRZIIPISwXZ
e6xPijM3Eh465EWp7hNDlzN0/7FNPM7z+ZOhZIvuympj5M6UNstLJo/RbShN9dfLVmw6Al6toL+C
1imNp0lpwlqRdPYKo1mVMwcZqFLuW9G5ZdO/VyDcSIEodxy1GiBSUBzGIfNo3XiX7RBBcM6mzwsd
VPY8Btl33C2g1tIUnCaVzU3pbAV/cWL2Bar+2VAZpdZcJfWS2Slo/pxRDQabEtDFmYGCMqoCWkca
LiLsvl9y57KZ23nYyuk4O5c0hm66AacLn1knSXabOwM6SLIbGdLLkrDFbTOlPcPxRCPSYIJhm/UJ
kOgpxHFTKW0Z8tz9QWDWZsTVQbwuI3lh/77d8Ie8yPD6hFihnjoU4LCeHPWu9/Vj56TCWLHpKysw
LrzXKK+Xg56FWytxZvDNtPcCc1ge9z40nM3hgtFYhEbYLMycXXXQ9/muQiwPbNaoLtysRFjc4hpb
XTMkBViv6SuKOpYr9QA9JX/eiw5R29fmq5HjvK9M+sFQCLAYJZXiKnb4rdpPaMHvduHDh6LGGex1
Pa6SQJIrllw2AKtAL1nXN8OgClYTm4YL08S3XmOlSn312sdn7JPyqc4Owzg5+oIXp4/stytbuJyP
yODM1xjLBeoQ7T5+jshXSaS4vH2QWYGwLXI1YEs9l5Y1Y8DS0WX6HcEhuyp+sdBQCTnwRa7weje6
AgvGULEi1oW/KO7vBovBxrVkh8Nu5kVH0XlQsGZfS1lXcCB1aYuJeR5F0yhcwzUNS+ANwvHj4oLO
pJV7tpLUHfSYdsO+dv/1qt3cTFZzxUUIs2hrVf+NRY/9btr3PsNCTbYotIpGjosPxbIQK48xUea3
3it+zDftbsD/oAR8dAc0fLmFg9rRywFQhMnFibQiNSmZdYsZ2HL+dRHVvm6733kz5gvp27Qvl35E
NUd7HCMHHCvfJE/3BgO10mwfFDHfbu6DKzjONRq5LCbNwt4f19XPIaeeERUPvaG4hip6kt7e4ldY
nGtAnbRpJ9b10B/lY8BeMX4YDlpwexc7CKqjU9EWsjlbK0DOQxajB3EZgXG9GrpWMDiyIiRvEOSZ
vLZ4lklmbpjAQHJUHKrD4upI0bs9uFwbG7WHjnklJsbZfqA5W8ZTOCwKGdUsxFBOvZ1+X1zi1t9K
x7gh99MnvO+yGsQucS/7vsBSvngFClRNngbApFL5MyGo27fMw2IFumCNifyEVyBXSRxaygCg4cvI
yNlOqVN50I1Bz1nzL1JB5gXvNsvVWHK7S7eAXOG1m2mE4KClhnZIvkihX2Qu3iz3QrF40TAyp10F
/HEc5DEksE6eKlcLVE9OpiupHXaXZ0vg+zy5vdlMAR3YYiPT5yEL7UraXwYQRSqTCx0kXsKxsYAg
7Ydr9AV8kqB6ATqPwpv39b4QtTr8wzEFcpqMv4uYfDlYr8xTPzW4O2PtFcZV6KXOcmR3Z/qdwLLt
KTojcUlNWkgTbX8jKS84vxLXQt3RPtzdaXadOwm41aHoICzx3ZwyPEUppq6YKl5o3nqG1bQWPB93
FwOUyY4y+lZ+M3qFuD3xWUep+MTAPvnO98+QfCo6Z5qB2mmMaR81v0ppvMV9u5uUslv05ddZhc4n
ZCqV0hK8xW4OsEE0TCSoznW+kUqNxx4nFcbOEedOzhRzjC9NOAsCyfZ4nlG48J8REJjqjABmsnZp
chUaAiu286qVGdyEqSq40MoRAIwfdTyBQtTWbhmfTXkrpHZgUej9TP1tDB/xc9x0QBgjaBz9doDu
YObnTnVFH1gjLoSgHFkg0bu9us+28dE+mrRWj5lt2NfAi/opPvbw+1tGc1g+tJ8/tFWv4LglN8xD
11kh4NK2usopEsbqQ8cuA89IYPPSTbQXvV1epB6M0UxRfBmXV5Z+TNuPRFxTJip4YyH287qtrQJ7
2cvDlDA6Sk19bKEqH4rS+E0XWAFwO0ejaehUYsd7+UiPjEWpdPQbestINsBALez93lw+KzhuvNok
MGdcA+ExRKp2RYyzvioyaTMOrCC4LaQHcW2SMdLQfrntlk+BdUvrz4Jgzjzn3cIxiUFVTQEZC+/I
aQGSiIQx7CXXWuRM12SP1pDboLfn69CZ96L72m2TznCcI5OkjWf5lVctMfaKRfdqeB2Rh8tGsUz5
kk3MU1au1tVzEQ2MAG8wBzet2tnui+lgKfJhaGiIXD4QbPYiqzjXW4aBVmjDBpll/EDUrxMa2WfB
Q7kIgv2+sgnv5Ogkp7CJRvlO7yfUxELjjobu5aETwXAuV7eZElJGmYkazATCUGrkVV0lWKoiEDZ/
K1u6tLNAHQuQsDdsld6kMnUa0fPU5t69cmxue1MVYqUmcwK2+6THdJceon0jbPbfbKYFj9HfC4jb
5ZIEQl0BmxhtB8YbdadBTQv1ddFDcaXdlrGtODKa14UczYIx5G+lp96Uu6liE9Xss2YXLYdAVDrD
5vrCMrK4V+uyzKe4ZWvVKis7m69mI/Nm+YYsoji3vZuex5Av4FOxufXJ61zFdvIof8ekufFOuR+8
MUd/2oculVZwXHwgTUZjNcVyreRgJ0XLsVFFdfJCk7iQ0M5G0Jjs7WM8Fod4v+zJJ81myc+wE1/X
i5yB/b5aULlR4NLFAFjQ+Or4NVTvyCTYvrfPF6tB4yJD0LRloLNBqy0ZHQeubO1q/UaeD5LxAnoy
Bz0qtjr8/KNwxJe4oJlm/N0s1ENyMzA9BVzWpkj6UOTnXKRAIUBbRTksU3Ntn8s/ewvM+ibodyJL
EF3ZpF9aUVysGFWTJdxYUTMNfDlS3aQq/mgrele5R8Y6sMDCgPaq+r7RcjuA+vXw+Cez8q5sz9Qn
TUUtKp4Dmn07HJbGb0SP/5dHypC5PIEWZtPHGbKrObtJ2/0iPMRe3h4MmYsBk2VY0wI5Cke+H1yo
QHmV6swedWLPBNsnxTklsNFRX/rSneUuXy8PoMg69vtqvU4gxTJynflBkPttXnqzKXqG38yBLBmV
1oSCHoMn2NNjqx4X9hRlVae4eA7Qy1freB6db6xARLC/uYBWWNwCqnGY6EFEgwcII4CyK6STa1cp
dkYjuuTYjHPouIVZMog3+eatjCZ0qNoJtzbkR57fLcqjsQje8LamBrVgFghFTIiiv77+r6YG0is9
zfsR68cIb/NMdQ0rEhyMt6xYQ3C+nYbBkBkxeADSGFzWxYn2hTMpglKgzQ1ojcI5OJ7F5dGIcOVP
v8U3HWRkAheygYtDXrnIRQfUzVvJNRzn0mRREpkOGLc5cpLH30wYtYtaCOuegAhDfDUvNJDb9PRJ
bc2igIGTguaWwtCeIQXQ2UNaHMJIvyrGzhlj2Q2q4CpVtd4O0qVAo0r9eHktbyaAa8u5jbEasK7M
CtNZe1CWeJ4OqYen2K8xLgYg5k3BZTnuoycBqMhNuRS6GAqIwGUwvvW6a+0Z9I5uc8X63cFC4pDa
HveimLV5qb62k1vlxhiqrYT92GncTr2uDjn4LKGXcVpmJ/rePC9echQ9PG8FMdxHQCNS1XEpwbfN
VFLatAqFlZHuYafsqx9R82BErGdARFO7vSj/huLz6TytwiyAYqxTFrt+xH2m/E2e/7o8a9uTdsbg
EmqDznFREIzgOKQezjx9IGpH/wdnPENwsQVMViGerGBG7VEd0vKSbaJdAG8f3nKsdU+GWJDkfuRQ
v5omniNm6qY+qxSAFs2+hoJ48llcDLi1x6wxuPiShhQVVAFcoXjpXMmyNQfUoq761fD6l/LafIGc
tCMdBsFGvR3WFEXVZVXWVJSZvd2pA6stlilXEKvBEPO7uqyz6e3i4PD9Lx5bNr1wBcetsYJUqRSH
gKubzjZUbxh7W0lFF/jMCfg0FC3dfxvFpaFakXYmZUa1Ht3JHvwDL3LKveoPOzwEfig+ntF4NhWp
LSjrhGBo4afoa+XXEKIproJ9dBP+YA+baGfqBTcM28FqBcottb6wIjkuADrPOdnHw5jZTZZA6zrG
bZDc1l+zAQFaicrsqp8kvE3qw+CBt0RzsyXGQa2vW08lyJ8vR4DN+UXnOVUYkw1SmLfuFNG+NdJF
Q+YcPE3G1zy9roZBgLEZNFcYXAgYs9QsKV5onKobbZV8VqCqPB+7eHDHQcjjvOlKKzAuyygXVCnG
nY6M7GF4yW8YPVTq0Npl9FD/ovOOfe6d567guChACpygFBDm/69erN+VjnYHeSHW6ifvM+dj638F
yCZ0nQ4uZZmis5Vdj9azzaj0Ir/4TE7Wt/qQ+/GtiOFzO+CsALlsYtJVFIgkAOzcJnKDI6iODq2f
HoIXsGK/dhde9shN/QHwmf/tklyEy/U4iAYJLinfL18i0FLj7sV057v5dvxSHqBNYaufwTP2+TLs
5kIwiGwZBgFdBi/mMSYVRMYaOGmjomnhc2/akiKA2N4LVxicb2rgF0FaBgzzqbLsAMJbqscYjyfD
t1KoNqEieZecrB+XLdvOS1ewnI+iHahIAyhhwWWkB3YVyKQwTfAP4Xk+9oWJ9+YKXMFxHhqB5rsJ
KODGI4Xi1rK3QNGRH1htReiKbs623XOFxrlnFHVSTgqgkVvzWPj5zxwaUTa72aJ+tdMMW7QCRY7C
uScoDgI56ph50ogU3uva2GlFVEtblwF4k/rbG/ltd4YYFUmN32/njGGH7ECFKLx33N6VVjjcxgsC
syLJMhij7eJPKErZJZ1d/Orxdi3vA7CdznuhezBvexcxz5B8g90YxAk1mWltY7OO7NeHsZ8sHaSl
TRyQWgpLUzenzJIhj0Fl5Bh81t7lIThjCkSUnmj2qN0UqK+g46/Ly2yzDN+yCOpOddA2aHx/ZUyk
SkbvKDIztSJeHBK3kOfHKFQhNIGsIqkiG+pwRzSU3cdV4nV0ceSx8UL6nOLirZ6M27Y2b9QuOYVx
+mWcZK8ZTDdqmsPlP3RzAhRTUVXwlFq4jHm7gxjzrNRTJiMcpE/UOsmqd/n72wF8BcDt9zj8QhBO
BgA6DpwFLfeM/iw+Wl79JWdnUCb1p3/tRPwPm2tmBctFVyuOmiArAMuqJvtdvgsPqq/thRFnM76t
cLhwOvVkUREDWDjVb1k4ZcLcbWmzgj9xOGXh5N1yWaFx0RRtlqGRNkCLdVRuhZbpaOO8oEVsfFKM
ci8vi2D6NocRrqHDQ1DpQTjAsbeMrlY6Nozs0oRJeko78XPRpheqmoWWN6iXINC99cK6HgoidwNO
0t1R0g9t/k3ghZvTpJqQLsPTnaZRDiDFPit3qGD83zSBUtYNd/PL4v2ru5/NPHCFxgVss+zqIqA1
GzUKYqrM1XM7PL1MYEVD2O5sEaXT9vCdreMC92JOZj0R4FUgzM0jdDPF/uUBZPP8zvEIysFVCHUp
Kt+R2NGxr8MKZ+hQuZfAI2/sesm9DMH25vcQrEcKbmDplDMCekwGyt4AYVggdlOfOkhADN/1eH8Z
ZjtHIH/j8PznQUc0K2V3EMFTdT3WDtOZyB3zMb8evGXBW+jHYsQKkYux7SAtc9bO2FfvFX86hMfU
yWzlV4jtLXRFN0WbvrAC4+JtFM7BMEYA65u/pHm20/JeMIDsz70wUTz/eZAOKfjqgVB76Ex2Cze4
w4kDfH+xkAJ32+3Oc8WMXZ1v9DRu8fqFucqCzg5B8yardtg9CAzaDA6rIeOCHMhvZnnRYRBy1CNy
x/2wf6G39QEWudpHSrOsFRiXoiqRQdp+eR09/UX2WDqXjlAVYum+/lVUNrWd063guMBXllmQyQQj
aFbRF5IQO4lLP81NxzCDu0idQVtkeUsj21mv+DOKae0ybg5WqO10M/MuD/TmbGoQ+iMWRSME3wwZ
L0keSxQXjAb4rqkXlT9U7fBnEFzkhRDKOMwRICT1Fx5kC5o4USTKLTaXmIbrPt1SKPYSLrcgpEJv
HUQs0aZq2UNbHJVadNDeHqozBOf4TZVFVZ0Boo6KY9/Tm6JejvkSC7xRBMN+X62vCIpB4cxgtNY3
0WdOiodSebo8JZspxGq0eIeHKkNn6sAwatU6FlJrgXPOskAEEMo+zafWLbsYZcf10jukEZVCbsyV
BdIBBAaL6hq4L99aiBrWpu/I1DldebtIpd2FkX3Zvq2D/BsIbq7afkLupQKiedGOKh5p+5+RW+yr
GepZ7XUNxh3z00ekrN+AcjNXNUm8UA2g5pNxG0B5dtp3V/qp+k4+Vs3zBoybwnBRo3kG/ZwjLXek
QhkRWoqtUDCObGly28obEC5SpW2omomEZ7EZ5x7jjuqV3ZmPdZSAwu1Klv/6w1njIoVhjoUFyrYO
aQCa3xhPVnYbuUpuNxG4snBfbzcnSXdEJ15mxSUruSzHquswsfIFzjJLbptPTlHjJFh8a2plp9TZ
TmClwP35TlmE2wgKA7Cy9X7fDkaKM+3VO+Mkg3ysOHWjs4hEV7f2nPVM8rX+QYw3iVQCaDiiFD79
jl0OoDKxCXVHV3abb/+ChEpkKdvkV6HMlKw6lSM2sC67RoCk3V3u4DEEqhFoA/U/IDXzxkYurgzV
CNlci9nY3GRLh10TauuWYEls1ai/QeFCi1Gk1kjqGat8Sf1SSjw9lw4E9wVzbP5ltKk7hii/lyo3
t3IXzUyCUgDRmHJBRurNSaYMfjD2tH+s+/++/bwxj4srS9eiCHLAIA50rwSuLI+2Inw63Ur436Bw
gUXVUCJaMyvUezSnOwUuIce75JmprFe7DPdal9ccG5QLK1zjAkul5TSZ2Y5jxE80uaP1IWgFGato
Xrgg0hMymchzsKqX28A8NeP+j0zgJT3lDtULaoDvG+anmuh2Gd6US+p+AASlP4psmhTyk9ypCDze
UVrLpAPv/0MZvpDpMUkFQZ75z7upWEFwMUHKFaUMJRViRl1+yDS8IiqGPTe9mzWaoAB6c0pWUFw8
qPIkn8kIa4zgaKm34Ay/PFqi77PfV+EtAxX+YnT4fqF1tjlCiSEOwP/yZyDcem/7oTOrCiBEuk2X
G1kXbEcbqSAuXs9Tzq13tYqL3og0KOC+Fj03+84Do5Ww+HjrjeMNDrfi5XrqyxEDhQNddR3vmdBT
OOLMjfIiaC00o3N52DZXPKqx/o+072qOm2ea/UWsYgDTLePuapVlpRuW5cCcM3/9aeh5j5eC6MVn
+0Y3qtomgMFgMJjpJpqhiTpyFx/XpslAmTL2Grx0R8vYHLJM1sK9OFIL+mTMeAQwZAP5ZENlNn2o
loUxmUApDRsy0lbsdjvzK5XM0rzilZ9r3PabJ8BPufmkjuNeA+B/sUPph1/AFY2c+XvOVtatiffy
zxkim4yWmybrh8TowJZTP+pefEDG+0lE2xIlC5cSi0e4vLmpViNk/MMAVpZUyfTORm/OPh9nNwBH
wXnb4EEwfgHi0p2WNYCoo8kqsssI4d55hE3rWw2C8QyxMZUqeOk7Gw7OTcyHTC6ccuHQzPBAGBPv
2z7SE2p8nfKziUerDy4zged+Nt31aiSMe1CkRQl7A3M11t8SspPKySniXSIrf7NfkQWGwLNofJZm
E6YxndrC7OxFBYVHj2z6eKXmC2ddtsPgFQwzHLUtgrIgsOYgxfOu9C5ouyg7SqBFvOpW88TO4uZ7
NhgcTBEVaaBXQRfqJ0GsDOrgaYIXLrSZyTZqHe91lzL/VnhK/guzI5KMXhgVGXuWVrIW8yhvcyzW
IKeoqtXsVv8pcAW+Nk1ihcJsH1XU6ywaMYehEIDUX6MvY3ZZKt87qeEMiAfF7KOhDFNt0AElSw9j
mVtq2NA8utDwSl83L7qrMTF7qUHRRlXSmZu+VfvIrkHOa9rhLvOg3Vs9KXf9MyWGruxcuOCVwm3b
5Aqbscm2lVDjNwO7dZHua1FOUV6ml6SC7jdVbBEH1KlwObc33foKlDmOhbRV+6QFKN6Vd+1kN0/F
U4fDmErQFZBErq2/CvxWiEwMHmUgQEPciR3eXEJmw6qjHtN5CMfkzxl0kKQ77QLmUB7idBkrAUAq
yEejQyEdBo1zKm4GTScI9r1CF/MhWWrMXhrCWIpvyRhZEKe3wvw2Az0LueUyVG8106xHxcq2lpnR
h9j3dMHKq9wdduG+3pOLgpsN4Y2NOYB1tVHEiW6FLHqdup+l+RwRySX1bZWLjjCLoPkuOc6ftwXY
7G0tdHpq9sBEzwGKk10ws8XhbrrrEGU0vphbeKADnSKPq2U7TUiIDk5PmNwnjThNBB/lXEDJWhyc
DjmKxZkKC/LziV07o5ej+xwvANkXLu727vuFyxY4joVMBiGDWPd/J4JyAWUcQNLtN13GHo/D8Tfz
e8Jj7nV4w8uDNAcefR7SDlAztgbRAg3TO6TyQ9j/RbIc5npCZKwo7aHHkgeYWam4Nusn8H5w1c42
w7gVBHMOhUYdlPWCQU114lAK29zsOJduHgRz/khBFHYyAUSk3ikD5Ey0+785sU/TxJw75UzwRmxi
mqpydtWKvAhQGEJh0dt5mO17w2qumDOmA+V4sPTvBkAOi0OrIOMv8r51KCFbfC88nMfbDE1XcMzp
0sdDFIoZhtUYd3Jn3pXlrRkZnKTO9pVyhcKcKHOHbEWHGoX/aXEqu+ZCv9T+RxvK47fnDYk5VUjb
DYsW4x5OOt3q9Nzqq8oiOK7/aebY5HAJXjZJH+iYqptAqi1tuljMH+cxtqOqX0bH5oLbJqsSKcFQ
glC2JHSYhqmlGX6gcHbP9klywmF8ABlCM9F6pHrErrcHKb+rg+yuL+IjJKHeErH9EjTpYdH+gtp6
7XoI4xdQs2C0k4kp7Ho8bRErGD3cYP9xnRjPoMdRDaUjjC0W7qcEXdt3afxyfpm2nQ80AmX0Guoa
W4BDYtEoFupCRalw5qG6VvKckyH7zRY6YTBbaBj1QCDUFJT7bK94yg4NEntoEaMIB0S4vLv99h46
oTF7aFDbiAwRRZOUQzCXT4PRXikk3p+fuPMwnxpak7EbkfsDzNgeE+kqUFqL8IQOzi/Op4bWqUQ0
FEw0jYkGRq3WHYHXMru9S///ZH3qZ401sR7nko5iRt2hV42BpbW7VviLDklslxMOs10qUVaEjCYY
aRdDNESWvNyYIe8lkTcadr+oczqrNeYLzLvolPqZkwdlANWaLth/sfiQKTcNjVaTskpWfSyLqQrC
ENQYFKghHSxRlq2x0zj7f3M8Kxj6/1XuF0xgcJ4URo2zQ1NUqTUFy7Ew06ux6b3zQ9o+vVdgzHEK
ca7R0FEsB56/yaNaxvFlXYBlnGb95p35ED/9IyDjFlJC1HiS3wGN12pfeRHi0/maXE8ozkuhV3Qe
j37/pzTqanyMX5DyYRFGOr5u1NwxCTwt6pw+CC4kkoI2TvDPw9GfOwPH3t5MMccjWo1nyQkkzLXs
F/ltp1yPSWGBZN9c9oLGUzDiWAt7eQvRVV2bCRATwVONXZ4tVqgeO8K5lm6/TZ4mUmdOXFS+y4VY
YyLlyq72vR950p1xr/uSm3q8FMKmB1xhMX6jURJJEAKMKSgjv9T7g6oQTlqGB8E4DaKiirKkwzFN
qCxA55Wfwac3n3O2QM+S1T6eo7hrYgkQ0/WC1E/upj/K5+zr4oIFj3MscVeH8RlFMqM3oQOWeICw
uoIeughnB147HQW6vKHBcRubx+BqgRivUea52ia0rEEubkrjIh0Lu1qez28lnmEzjmLWSi0eJjp9
yrGRM5sglDSXQ2FwJcmp6X5eKCjlgmtMAl0hY26ofhPzKUQ0NNr/a0nwU7/1ZI9yCPNur9uJAfWE
xlieXIQalFLf0WiFfGvFqjNcNDvdpnd02SqRJqgt/fv52dy+p69gGWtMosUc9ffQ1aEUE6k7PYE5
2w2OrdPuswNku7isFtt77DRSxiinysxwJONgpvkP3ZtdWqcROdpx9iR3+hFyieK3ug9McTVIxi6j
dp70gq5k11vDtwKcjNJTbqvooEmehDukkveFCw3pfseZXJ4FMbbaFLVQ9gkNQfxuj/fHq6qz+tGW
97pPGx4MheO9tvffaWaZU60jQlIs9BJMwLPUmlhI3dh1AY8FmAPD3hhJqo06SnIRVGevhia73VBY
o8YrYeahMBkkaTYNUaSZMijE5KjXq6B30/OOL84KEeb4yuo4isv/dp3kabDDYK9fhX6Ht5nGhzwG
xyCoyzjjUtiLohg1UA5CJwUMQvXmy/g1cMYR9Um9Q/HqEqSrHMTt0+aXSRDGrYSxCfXYDGtFG2/o
W1B2H/v5HkSk94H7j1h0RVcnm4GiwP9c80hF4Cndg+EMoGfzSqfwVec82nYEdxoY40WWwAhzXcHA
xPJmGWNrGWqrxGNkgiaiIOSyf/HmkXEhmjoKhhrg2Gnd/xh48GiogtGYVi4ovNo5jodki4diLYxE
xAhYtGVXjrdZxnmvoH7nnBkyfsKsmiAIFfx+J0eWicJHqX1qxYu8fe7m3u7ix/NL9ZvbxK+1YiuJ
SrWDWkwHPPreRPUz4i8Cbsi4TSggGgYhqsYxxe0g4QTI+I5UyiJ5oomMJtegf1JPD7m6PEpBkB7q
UJTvzo+PM51sn7CQTWne6UBLC1eIin3QBXapHHU5cRLNSdPKP4/3m7DuNDwmMhEg7DqCnhBXQUiQ
vccKh9BXcaZA645jKr9ZOwiViho6oEH0+XFTC0gN6qRTKZZuFTeFIz1VILjY6bfvvQqDqz+cH922
3z8BMh6rGqtQbyMAog7AqpAdSKqfdcepOdzeYScQxlWJY9aPKqoy7KqedtM4vXak/Hp+HDwIxkFB
SI2YgQkIMSntSBnvxRi77TwGb64Yr7RIaBEoe2AIEZRJY9UNSe5oas4xuO3tdJotJo4pgtFsSAiY
su88c9Zw4o+HplP8gfCKXekXf3ZNJyjGNWWdWhlDgtUPhau4+FqAP355TsWnMOEdIJy5Y3mzJTJX
SqYCKWjJ5OmgqfTD0UDDszDHvE20GWZo0ITRVGTTJZ2xaaIrWlEsqMcglyAYQQtl87b4kz07Ga3J
4KzWdri7QmOMOwrkTFIFvG1ql++tWV5NrLm7ri7KS83pHc0bvkSpo5TepHICnE2bXyEzNi+B01ZU
NMxpahigf+3EiGTo2AqimAO0nUbWcMFHQ6psqirj4TW5bEhR4vhfIDd9Q9W0Y7v3GnTUgToscv8q
X7SCY+JEpZnDGB2RKOwkMV5I/Ck9DuVhad+KjCtHsW0sp6ExHneoY6KGFGvC3Uiza9CVyNCbol2j
/ROvVGhzF6APi9YKabjoMbaiQVdmCBJs7Vp8xSXJMtrbfPp23kvxrILxUh1JzEFN6Vv7HN5NAtr8
wYt3HkLa9Bsry2NcVD+UkzhTm39vMD8mN639Nu1iO7p6f3G05Sd+3cL22XiyCoUBNdUsascUiez5
Fkwo0KAOHPUqQD0rzRGEHm+tqO/75BtXcIxvXKaFQL8PcOKBpmRN3F9psQLXf2yv1y8DZO93sjoJ
Rq3Qk8sPXps9/KIbKJaOhDPoSHJPTSw+U/n2+p0wmf2cL7JWTguMPmrQzt6VD6OYuhqJ/dg0/U4d
H8/by+aJdppK9t7XTSRX5gJwRhY64XCrK54WP5CBp1+wHaqtgJjNvKQSMr/UT1G5TsFCm+y+O9Cu
m3HHe+vimSN711OG2hA6GVgdcjmSQ8nlBVdzJtv0oe7GbcvlzSHjOoZWLUw0hcFP1QratQOn1Xd9
fz8qGSfK4dkGc6qUehYPC+pa7b6ddz0R/TLJdsUQxVad9g7o93gMWNyZZDzWhL6wpaI7rcaFBbUr
u6KzEvDtHQbX8IQ9rXquOIPcLrdaWQrjTFSoeBQBfa+q884pZdHXy8bpG7BaV19gPvU+NB8isIKc
3wi8g5QwTkU1WoLmVWo00V2ZXmn67Zw9FdFLOviVfphjt0jvC+1J411itg+eXxuevRNWaRdpMo0p
DfUi6i7yJLPIFHAmdduTnU43xnIgQEGCXMI66tGdMCVWVL5xpk/c9MknBMZSdGNIVXFGxJMdm319
a+zTo+DX1/+HJOb2hJ2QGPsQ66jSxAlI9IQzrQhagE74RdxrVgIVvcY2E2sMbF4qYnvvnVAZ8yj7
gAiCjGVKzSdp0ixN/t6HuVVLeB35q9vMKRZhI/KmFMuwoOfOnGhWPfudLlh1XHMsnjOP7x57laUa
67KplRwoBajnJKNxZrxCS2n1jzDyx3vzMslFnBA6GMic96AzFvH0Av5OXiBMD5DPQcGvBXp3Zavh
KMvY1iW9ZpZQnbaDQ3wYLHCLfNX90E5cMJG75y2es6XeHxTWeF2aoqICeOmyk6ODwWvV3n4IWVkB
Xb8VQJeoZEhk2PngBX7xXdmN4Hp7GGzjmvK8JQfBIaXDSzpsv4OsUBlP0cR1GmMrYx/PysXSTA6I
GHfQX7fzEAcb5GUFKBAhLtpFReOMpLTF5qAM2PTj3fn55Y6f8ShBLSxRSb8kb6ygstGs6KJXdx/s
jOv5e7oX/NzT97w8MW9VGedSVyJZUrop5lmAam+81KgCz3jNflsoiiQjLQsJH/lTG36XS0NJuqC2
BeWbIh7TlCtBTHcVuxvWCPQLVsbTVOIU6Q0Q5tvFAxXqZezjpuZSPmnhbzjEzDUYY6l9ZsRdZJq1
DbllOMO877MXtN+W3/KwVErrvF1sRVtrMMZAxyrVF0kEGMlna4orK+pkO6tgr38ViayhGAvspEAZ
pBSTqDWxpwqXaR07BRpmVdluA9/s8F6Xh5ao84qy5c3VQ1k0WKZUg9KVfFy9sEiJHAdqbYO3y0KB
hJxEVlshcg48Y0ytVtrl0lejvA8nzR4Cb5BiuxZeFAm3/my25sVXFnMnTZas3nZx6HYKl8ds8wtB
BknAVSHLaGL8+IUzKdHZWxq1bVwu3oA3veA4epSGf/D5EpGb22UFRj9mZcx6mRUDqQDWt6nVja+5
eXvepjYzRQD4NRxmwpcUNFlFDYTo2B0juwU3I6VBIo7i6z5Bx1DqhI7Gyb1yUZlNOpr6FFPhEUTX
oxtCL+y22SUeTU3pB/ItiK0I55Z0w2vJ3vCs4OFTDLwbgvDvM2ML6UtDj0n538mi+d0RwpRU5nOn
QFQKomhIG+0XTmLi8xp+xGTGGqVkmjoRmHN+L09exeV2+GyRHwEYJxQZsRGpEgCopGJ1PaGrHXlG
mlssvcxXRe+8ydCf++hgP8IxbiiS2xASs4DrhZtausjEfc1j7+GuE+N/5CpTwUZY4bnoMDyLtuj2
vnk3K1b0Nnr6z8aOXPOBf//iTSRzBFaVUCYDXan0/VEFrbUHwY5t3S/cyOX1R3xO5XycRiaslmMh
SFDKgnRH6KfjXq57lCg2djNlTjMe1Nwpp7s/XzgNDAiaAi5K2WCrFJehNzo5bPHiAWW+KLNntbF0
3sPilnWsQRjrMJWkG4Skw6WuOVIRM30f8I74rZlbQzDGMcphbrZSgxojn2bcclTkCEhv/IU0taSs
cRhzSNM+zKQMOPVs05oRmgWocfW61y87dFsbXnTgvSPyZo8xCqEhSQ55VOTt8x9GchOUl8XM8/gc
DLYSUTOLTM7p9FVQk6HyCPC7dYgckWG1R8pPP+7it/OWt+UCNVPBy4eiIEfO1lEZWT+hcw2QuN5Z
Zv4jzTk9m9smcQJgfGzaKi3Id2HaXTch0svVxDYKotmGgXNzaobKSloBQZM5l5asR7J1fnwb2SJq
Kid8OuerczqA0EWqF7D6SrENCKbTLHDrDVCAAMF4ZY8Xs89BpPuI9cJrRGafKXOFNtUKiEvoTo7o
RrZkadD2TKzWi/ftUYstvCzZocet0922H7QHqIpIQNLJBEByGakZKWv6thTeFcTtH3FHBxs39J3h
T4g3ufOer3G7kUalU3yCpc57NcWhWEJMegSs6NMLUekXF/k+tKlQBI+b6TfLecJigqLK7JSx6oCl
9hbkJhtUtQZOdiFeZ5ll4jToLrnckNRpseuJrgGi43IETjyW9TJLChKpKbVgZ0IrxDsNVWtLuzZ1
cx8PW84CVTGfEkUiiXXelrYWdAXNOoQsI3Fa9didaX+HqhArWK4E4fu/YTBGA7XkLsoMYJh4RFDb
+17bGcbdeYzNqGE9EMZEJDWn7VmYw+KoPCM1psMuo2vBbtz2mH7vb9rr+YL3hkwPgTPrxl5YklkG
G8iMgbWZCaExvFpHt5mQuk2fWa0auIpS/+NyMb5OWAIRFYVAmqb7RAIzt/QQIIw4P5c8m2AcWtJ2
SilTjz2IN3F4iPFX5fhs3swxHizUQmT1NUAYOfhYptGKpMIr0Kkh4H0wm19AnskZ1Oa+xq5GyzIK
WRAGMZFDUIpdswgDrULC8lDKUqr2XCYoREKJmpehutY5P4+/sckTJBNEZGUzlG05Yl970nO8i929
YAc7yXfB8+0keAPiGeTWwbAeIxNCTHFfiJWOMWrlbKnJQ1LcRMGVFnJzBNQJfrb8XyNj3wj1qqiH
JsTIihLhMu3jEmxox1d251KSffOB97rFGRl7847FxGhKgpGlY3UIECebfefnyjeQEvIMZRsKV19c
8TUUPjHmbxRpo9QjxlY9D4pNDuUVyiZRoQx+N5TOZwiVoJD5peA2afNw6f9Xh1yamGGXoJfMztLE
0bSLsO+dokmR6eHUCVMn8XnxTgNkdsKgzCPqUAEkZaJlhJ01ql85lk+97TkIxvJBzqHnejnhtQKK
D1TrPL007QLbDm0Oga1ziGl4M8eY/TIZEP2cMKBOFGyhMa0ZCjqVCiOReLHXJpQk6joSmKICHvGP
ixTo6UiaBseMClWz/kEl4LEFHfHwF3kDfQXD+PnZ0FGasQDGHC+0LEdPGW+FNo1ghcBYeZxkkhRX
dCD3BQhIKIGzthdMEGRReTYomYLlqeFsrc2DZYXJWHhuDPqkU8xwniDEeKUKidPrOueM3Pb0RAXh
K44JTWclGEs0Mqo6ZcbLMzgnWiuR28kbZf4SHcp2wPPzmzaxwmMWa0Sn+TyNwEvK5KHAO1zU3kJ1
Yh+VIi9c21y1FRSzarM+ZFCbBRSRDwIaNMUu4qwRbzDMGkFbWyozAgQkJKy6uMunqxQ3UZ4P4i4S
44RScG5pCp00SbIg1IKoPjzIN5C/Qh2GlzuFLfyNk1hNHeOSxqwTdS2AS0rCr5N+GYzQm8KznH7L
cX3UA3xyfSscxhkhU21UuoSBtYfOmV3FmS6M77WDIgzaOrnn1Ytt3h1OcCxBWz9MeTVPFK64MbW3
vKbNGOjlERyz492NONbHUrO19TDJlU6xhNqahdrOisfzs8exPpZQKlqQwl+oVWTQYRu9ZfjW4MYV
3J1HkTaPp9WkMV5cXJK6jqiHqN3mSNXlQrd4q5DXydziB+/JlGfqGuMfBkGrJkkFmrAzfJpIkkIr
u5B8EZ0RM0QwZU5wzQVkvEQQplVVGABsviV7ygud++Q7EsO4v3Z+4fPINzZeTyVFX00n4zNGVYmi
ka4aXtNRHPweLRkPlUE719Do1IoWKuLd82u4bSmGCqpFvBd9Zg5tZr1ZGjQbDtVLDr7YQXxQijcF
Z+V5nG2bP+FQU1pFZa0Y14MIGWYkZ++z+HrhSlHwABhb7HsyoEwMABpeeZ4rdKeFrghNzONgx4H1
n0aW/OdvMHTFTqNiTNJsqiFYErQQBF/IbXXUoJMFAjJXO6qv8zfanjZDqY7HV755/K9AGbPMk7JV
4x4j7SGKrL7W9e1MOKHtb0zxNDDGFOM0jXuZdnZPHXG7JrTlNt0lUbpf5NyKE8FqtNyuk+ewR27F
2FVjDka527Lm0Rj+Zg+ePoQ536Ki7mN1poNFVmdxBCtzkutqRyuUDTQN/bn6y8cFZU43vQUd8KQC
Tq4f5/xumh/ObwN5+1g7jYc51tQmUoqI7nGF3FXDg0RaMHknViVchMm9FL/kcW0pZEeib/LyEtV7
VXk15UNmGI6QOugssePadAfVk5fREpEbaafv579w413xwxSwHFdFOgp9XNIZbwIrjjOcG69FcNtm
lxWSeDlULzSoJOn7WPZMcjFGftE/qvEliXnxIG/tFSbhtZRZi6p1GOFoB7fNXrISR78b8JaEIm47
OvDyh5x9pTAuyixUo240LA30MzvxizpZhsi7LtBP/hzV/Fp+Nou/pIKA7nhMLvFnlypMponbuLND
K1lb0zm/lLwBMd4JEa4YJdQlkuJHHH+T0t2cccI0HgTjixqsUGUSQKiZFw77NvRFlcN1sx2ZnaaM
cUUzWDj1cgREUw5WG94P+kuPUlktfyYRr2+G5/fY7NYYpmIQ6TC5VtxVA/HF6dpMCjecQ/CSRE4m
vSSktITgRz09q9ljmwhHJRk4xwpvxIwT6rJIiAtqJEmcg1nvypT8UDGt2DykhCfmRX/rnEEy/mju
K3nOTDq73mwHIAsmB9paCOlMvNumAjj/KdHzvDPc7uWfrJPNfVXjkokJ5dbQhi9tdgP9CKuqQs4W
eN9QZ8bHJrxm1ZSRtwNKNl9pxvOkdBZIp60wCrw6LKkWgN9VTtUSd4x+TFrsDnVmZeU3s3qMxNcl
8ZPsRyLctNohUZ9n4UFaeqeu7lU8Uon1l0Tf5WJqjSEYcdTrfBj2QvRFEmrv36aK8UxlhBN4TDGI
qbzOdahpoC+Ce+Gi3uDcTDEBVBxliVxSovpkPx1zPA5lb0pjL1cFjtp5P15MhZ39OYfRh7OGrbVf
0ibTl4Fan7lLYsnpVCfKRI4NcLYTYXxU1TV9bdJ7QzdFVrlcDa0z01wQKuxD1KCfX6rNN7ZVSEgY
d4WUTJbJ9HKXSg9yivyZ3ECSAYLCYeXI3cHob4z4re3cNEk5N3PeAjKhUtcGRkNoiC2Pt6nqJgPH
1/MiA7ahegkHaaoKAEj3sj8gFkP19FsK8qkOTdyU06g4GMiC7sS783NKp+ycZTI+ajBxxpQacI1g
QBN8Ej4IE6mtbg4mR1W6H+fRNo80Q1Noqy6eEg1aq766qdQ6GKqCBgmOQHw1otSSha8QJ+GYCQ+E
xgkrkEqaYk2gCiu6eNOCPFVHqVH6fH4gm659NRDGawRybugC6qZsuXsbuou2va56N0HhrRh4UC/z
z6NxrI/tRIirquzU90igj02nmqrBykACxJm336QcfkUDbMci0fUK2kaYuCQZrAFdTr353BkvKfkR
xgp4hrxhFC0d7M+LuOezqvMGyUypGJWzrFD+16J8Ec3IEpun87PIi3nZpKtZqqI80PO4+pbE1nvZ
8tP8Mhz0W4hKo2qbl4viRTwqHfLKEmVzKolG2YZGe7ZnqAvVP4a34s0orHxP6Y0WyeOVsnAxGY/c
DkZuBPToV1FsH+/6H8IVqHIUdAa9Kyn5BXGM5V8th3HMS6OoS00N1LjUwJ1d++ZVTV8tIZwGou7m
r442VYU+KoQsJBjsx3ntFK2KVHqcKlpLxbdIYlgR9yF7+7hZwTCxojqPetbQHJWMkg6aFMsuaM8C
rTjl3cc2/ckKinHDUjOJiRBiAues283DpSKBykC4CbRLEyVJVfDz/FbY3GsnODYjW8SZAuEOjMzQ
n+n7XV7s/w2A8cFjKIvNRM/Lufg59V8Ir8yZNwDGWSz69D95srr51uCBPOaWeG4mE1ZTxIRsk1qk
kkD3kVBei921Ih9xWwiNx6B6AJf5rN+T3ptBVGP6SlVw9hNd7U+H8gqb8RtxbMySSS8pBor0telb
HD+F9ZWie/m079PBTnEAnF+vbUTDeBdtAfsj4zW0bAjqzABBCLgFwDjYWgtyUGrptelTM/nKDGpf
gTjnMbfX8ITJOI1y0UOtIcAk3VGDJ+SRW22GNurp9xkvEZtFqWSUOamp8shaKgwn6RViJVn3xSgn
3qP89hY+wTHeosghLgFKURgMSohkw6nRURXNby2yUKZ+IcY8BpltT78aH+MzBFNX8jSWqacfnGE/
3qWppSe2ciVc6geQbAyeuecdL5xBsgmsZBg1AqoDxFYl0gTzQwNTGZZXswYXfXCrQbjyvI1sxnKn
MbJpKj2Mo2GgkwpvZWkVscrcC82/22+/lo7NThmDFi5xgpmMqiWx1GDQrbhHD5cR97ortEgH5mQp
HFIjmswmIeY9hlBv+Gm/r6JJxtcsIDonLRUiLI5oKMNTCC7Qe9mqbIEru7x9qK2wGN8yymmU4VkC
uw78vMqrLs5W0ntp9DWbHirUKWf7CYYr/7kMC26jK1jGwTRGOM9DixOHlI9htDPFw6xxouRNW6G9
E6AwMVSVzS8l5mKCuQwj03V/xEOB+makvGsaD4PZ5FqfpnVKc9jL9YiqayfAo3ByT77XpqX6VJuk
9Po33uvcJiiUGN6ZRFDQxMxd1GfZuKjUPKRHEKzXIeThw+/nN9qGM9ZkEQ1NkD02NQjlfAypEkla
Ao2QAcX35vi1RHWybC1CrvMOmo1LhoyiBwm66RoKSQkbeqBxsorHVEDSCE86wz0VeQAorVulDXA8
9sjPU/cRjYlDuqSchW4ygQbZGvIkzddq/O38zPEgmFAkLzQwKcuAMNTKhq/yixpF5MWfx7wfR8L4
iNI0jAY9i0gQyI/98rxUjxnhXZA+GwHFMKA4paGsTDIZjEQK+7FFdTFKohZwKu9rv9o1qAQ8IC2G
yl6efMDGhewjHuOL9HyWy5ziRfveVb3Mg1ivtif70ZuPnQ8Wjz/vdZKxfyT0ImsiylvY6oACl4Rq
yGB8VWt64liD/JWT9KVBxUdX/hGBsYYxFoZhDoAQa895hx5EiN4lhd2rd43xxzmpj1DMahG0J/aQ
m6LVIm+R+twFj+cNe8sa1pPFrE6hikGvzvh9tdwTwzcI79jjATB+LUv7tC41zFW0H2cr3LV+86aj
rGuX7ilHEvhOk8v57vygPgcwHyeNCTonok6qPgFzTiM7Ml5i4XFMC2vSj2l7C1I3TvzCg2Ni0LFO
h7aJABcOX0lz1YAy1wjvBl1CB+jPWn85PzjehDKnU0+WaAh1rJiW3lf1U9lwnot4o2EOibZXmt5M
wx7Mxndq5WSgJ8iH0J+72pqKHrbecaZv00OsbJCt/e/TWEkzauMj2syDQ+aUdnUhXM6o/6vs2OGp
JW+kYT+YB0tK3knpJNUmNQ970neUBy1wqgAlwxLU8GqnPC5u7o2dxSMx3DpE1uNk3IYIbcRkVIGb
9TWewB5igaD/iePfP1+IPg6OcRiCAta6RcTyxeJwWZE3Xcpux6VwGyXa/ZMhsmxyUZglUl8DSTU9
s3uc/iLH+3EojOvQq1mrBgV2kcihJYeJZWrPQsFxsBxfrjO+AhVRpIjoaWGGEQhFmvQGihR21+ag
fQJZfRRwthfPCBhnYXYlrC8BXquVF3I43YhZ/iNXJfv84mxcHD9OHuMmBLkdFYH63fhn8Jqi5NQt
nNyXrqZD3jjRFU3Z8dgbuBuZcR2S0WqFtmDBOk9ULarxTjuyUrCjI/LL3PieV22yGWiuthT71jAE
ZW9WMWww2pvXtI/acCS/Pv7fiBY4ntdg4sxegSZ4FkG9b5qfBvWiUDzOmtG9eSauMBgHIcVy28o0
rjBeRzddIIgYuoaTxtb0U3RSp+KW+vNGxDgLdOii+mrEguEF2woU6PhJPGYYjr0b9BNW6fEialNp
Eqm994rVJrLTGRfofueYOw+FcRU1yMDNzMBAUkO6yCFjEeb5bpB75/wKcc5Gg3EWuRmgacGg5lbX
TtMcuk62TPEyz19kcjQVjivnoTGuQlfKKjQWoCVRa0897lCatFOW3qo14T4n8rWYBry6tc9Zig9u
w2DcRjoNJBRyYBaZ3UCQEBvYr+b39vPY421f3qox/mLOdbxGDVi12LjKquvWuC4kTvzJsXCTeYwM
tDHuB3pI5YnwQwmUyep7g1NustFf9WHSTMYxGGYxCu2EcYSZNYPeXHZbv0Ox6UP/IlxS1QTxSR2t
kmMevDjGZNxFG6tDrKbwR+nP5Xo+UP3IyCve4iPUzWhNb+TyKrx4/pa9PEKsZlTAxEW5K3owkBfO
tCM3CJn2YPa756VEeOeJyfiOcV7UMqKXE/CCOB3a7AV3umtBdEL5H3Un5/HjcmInVjtdWdRAIRnw
hB3xR5eAiUR6G3YpmlGiK9lDDazfv3EvyDwTZZxKHORDi6qp//hACifxwPKn3GlHJLj2lV3YeFkb
OHcImZr9mZOGlVjTkpEMBfWXo508mI6B6iX1XvOpwEjhhS65ScEk6ope/l2102veRHP2vck4GaFM
61Gl51zf1LusEC8Hw9zpJq8LcXtiVWiqoTpbNGXGvZjK3HYmNVZiPg2iYmnD4/njYHscvwDYRDla
bsO+7OBctJRyhKPx/nUe/PMYnEGwyXF4r66tAmBMYKchu5Gn9MkbA+NE9DqZukbGJCVSACmvFlLT
uV9XI29vbcc2p7liQo2pDqZ0pGuuhE61Lw/DTiic+DjZCvxjem86E8fGeQNjnEfcKEIXobDMlnJb
BpuPqPpNf3t+cbYxkOE0IXEOA2NO6MQo5MmUkNsakmODChHlsfp/pF3Zcty6rv0iVWmgROlVU7e6
3bHjIXbyokp2cjTPs77+LjrnbCu00rw7+7mrtBokCIAgsCCiwd3f/zcI7qyQpRrlhtlAOt7p1Xkc
BA7yN17kDYA7JVRbO6n7CVBHdtyZftKAYqBJNB8J+KBcM4+kyq0ytG4lqXacguN6xsz4cXKLDrQS
leTFrYjBmy3ce/v0vz+FwPrXqLEbQ5LLLN/aE3RIt5lDmggTy7w2dsNa9P60b/bfwDj3XeqG0WBK
N6Jg+lQa31UT9AMYgbwK2332A7o3IO6sNVZNZj0GUBrQ8FbCKPD7qLNZqWByMB4sNDyC1+ygNA5L
fETCZyGRnNwRpKsMtqsRi2pYz9JyriUKyjjLroUzD6/rLBg6ft29XK4U2ksAovlNt94loqLp31xu
3xaSncvNpWImCnhbKQD02zbQb/RnRFv0Q+irfxFfucRePLj/vNqWxXhvkJyXLpIwS2iNvVOpi+5o
0OEe2urpujlhR+2a1nPmxMzTzNJYHMnm8mjH7JAFbLDLn4Xdb6JwJkWiS6sobHu6JfElQo+akp70
RNj+dd06avxzEzFjJZVDpm+X9mZGZOHGoPkBEUZQf60/mXaFQSGit2sBJk/eWkh9k9YdlnAqHiY0
1Sz1Z03IdirYp9fn14365bmkha/WKQvviOWkJXLZ2Ys6P8yqbufkoxyJSocER/c1Lt8gEtIlGmkg
ltY2qNK4UxfJK5NLK8oeipaPMxF1nfTS+ppcHp/y4UO+fMml++tKLoLgjIPVzFUVMq0ok1W316q9
LSezRuu64V8H+s217G89f/19s2jK0sZGKgOpdWcfXBu6n+E+2z7Ld4xnqu3Y23sgohUU2L5Xd7sB
VecG0g3YqRTsR/1yNMY/SiC+ScUZiVUGJ76sAmCpU5BJ+UmY24bIwoo2iTMRmIw7agXL5Klq50kZ
LLn0nGoP1zdItFRc5DEkRU7KCfuTGvfZdLRiQXS2f39ESybiFLx4GzzZXENLOa5DSNG7E0ZYYKwa
RoGpwc8xZ5GbPV+XZ3fRNnCci7Bg6xUM24Fmz8/GchrL/+Qi2ocdena4oQ0Gt/uaHmdhiMjWUYev
pLirei/qWEJScqfW/Kts86OyyA4hznXRhEvJKURTV7OEeWYDmK9Wn/rrEa/G3uIzhoY/fDPeSslp
RpOhVK1jL0LkQExnDKKTfCc/lJ8UtNJkDzS1Raw8u6r4tqz8E5Q1j9FapgCswalX3k/Knxi9zfe5
EHMKq/8+EWbRx7Y+KdbDOD1e36JdF7GB4ILLKqmSNGEBSidfwGQ/6y9q7Xbq8TrKfgZoA8N5iEWu
YHAIYMI28tbuQtWnMWptU/o8Tp9i0y3JQdW9tTlqk3cdWiQg28ONZSVSoukJKyoZhh7dIN+n6Tys
51gSTezeqZ765YxRds43QCGoxZWU3QfYAAvJ1tzoVJ/xqIAuLpG32JUJlQqYck8MmChOL6IpjSxQ
baPgg3hmE+K9CZ1itDmN8+EPFm8DxGlHjv63WVkZ0K21FkfTyAJt0J1ysq/j7BwkeB8dLwcG407m
Yz5TncJBm9YBseUl6k+5/s9t7Pb7fHzXD5FmhgPGA855Ck77yW276UbSpH/umn6B4fZlXguyJCHE
MOQLjZ9VYY0Z+wAX6v8CwO0HqsDNXtcBUEfItFN0p6EaN1cOvRSH9hCpqUeIGp/TtL5vML/N6XXp
aUr7WXCcBdv1avY3qp5LRrxmGpYzZn3USePQ8ut1hdhxir8Iyp3aMEfexIxkKMTqZNm3GhWWtWCz
RBDceZ3BoCUpC4QooouuFbY5Pht5JvCAopXinDsajogSSgBJysRWi9qeU0GKTITAufYkK+SholAJ
Lbws8o8sf7m+E6Lvcy6cdkU2VjF2orGcOLkthK03TGff67QlyygBVRF1cYdmXfAg0VbK4AyvlWWY
NOxol8lnFHOSK6qM3rmDERnlkugPkQ1Z55sSJbSlllMyD+jbYEVF43F6HU0mSr/t6tYGhtv2jvTN
kDfYFJ0+ga64mgxvFU+/YU7z3cptULitV0c56eoMKB2oyA0H5OdP0YWCcDM+Vg+YpvL9uiawz12D
4zShm9dwMmWsXZxkR2sAX2uhgcpe6e4N1EdrlvbxOp5oEblwrpeLNu8bnJ1OqWzauXke2+rqXwcR
CKVzKcNsiEO5rJlCmO5cfCbWjdJRp0s/V63goArE4VvoutmYESxCnAmZBQVUs8ZFoa3AkYpAOAdR
ZnOUD8yorTSQao926JgXsXjtRfXbQ8Q3yxGrwhBe5k0V9F9/jY7VCewrjgb6S8OVwbsPFubKvb5N
TLeu6B7fLlf34VI0BJBJcpmNmyl7kNVDLkUHlYIIS7BTe4nCXwRkq7zxb1ZG2hUjIPGEHrC58ii7
fyKBdkEDM6RbjuNkiwgiRfvGGYyxL2i6xpCvQ7uEogcFWpcb4cSEXVv+ZjD45rglHi3zFWX0yYkR
EaulPzuIhmw0rt1W5+mjqGpOhMjZDCuM0BhRYiVH6ZRjQF39J+Vev+wVZyUkJVFQ2Y+VQ97O1uTc
HsDrYgyJ4GCxDbiigHxtuqWVPYqiAVOpBI92d3qnOmHtJtHn64q+d42APOhrkXW0PFt8bBUmuomZ
xTDqP2eed856rI+M0yg+iZzhbw7yGxbbvY2ea+2a1kSHbzcvbTDjpTx1QS/kdpWtn9ikAvmf01Gp
vwjHHazZyJooQy0Kq6Ds64c5FdRU7O8S5toYrMlD5WOJbM2VKo20AfyP56byQtK4Y3WQs1IQ1v3G
QrwBcXaWgF7cJCkDylC7ITu6P2DSKdLUuYsnGVStLcdJFoDu2giiUh0MwFQ3+GF3ZdVaRjzqsIGo
8Sq+ou+6jj8JtG83pHjD4N1hX0WypCXAGE7mYfnKOElMV8s91pSMeVmRLW4Q3jURG0gu/stbvcqs
AZBjOrgj+TQkP9q2PoxDO9rpOt7n9FZNMLynWr7oM/W63HyaKT3JCRHUdArWl5+Eno5pssg5/kgq
+6MVeRTt0aniClaYacY7Q7IRl+3A5sxl6ooBxwtQpCNrpEhOrMTgRjtMICMqD7XoSXQv8wJt/Ftr
eM+pRaRp9AZ4sx/dg87xaMg+sWePUR8N1Fa+C+Tb1SDw6xsyIWCr5oOD2VSqJO6Z77ypA8wMRdKv
8+MPCl4nM9cSN9LvrucGj7Nh4YTB5Fo7wTB7P7l6+wpcx6tj+BmaHNGdKpBvV103eJwJQ4Zbq3MW
MPZu9hXcwCDInKlNHcNWHN0p/EoBn48Ac9esbTDZ7xudMUAqmck9ZGyRWlIdzDk66ffl2QjhvTH7
By8S3Tdw+Iyi+YkiWbkLhmHpraFOwI3bwMSoLjURebudiiIibyTj4oOarLk0FiMOfxMsy6Pe/8eM
f+j96MqxpywvZhSBQ1hUj7l/JjaoXMzQW0hp6dIwOFHhlYyy8FRWboNC0xeUpIE8UBq86zu4e8t4
A+SjhySmfSOlEFPqD2uC8NG0pe7HsN5UuSFSll0ztsHi7Cle6suEFNi04fQ6tNeXPrDeiJXay+2I
ZgX5qKNz1b8u4L6GwicZRFVZDv5XDcVQJTmv2JUgK89d8j3VEocMJ6K17nWcfY3EMBbkWg3w/XA7
Jy+kKEy2kDmajKO4vjFN0Tv3flTEBr78xOCLP5MQjmhagCGfkmN+mx2iQ43JRh4GomAoVUXtXJT+
3N0yQ9MME/Q3+jvSiszsKSYXwqbgHUEdPi6FM2WCgp3dhdtAcAdtzkN09jKtAG9BjLHDIz12IJoW
6Pk+imHKREOK5R1XACqCcqJFiO/AGusu3cOK1p8/UADjDYEzhUq45j1hCbW4cZfpYKSP/+77nMmT
QqOQo9ekA1ncNGnu5D4SXS93XeRGBm4v1HRWURqGsHv5OHg9RpTTyI4O5NZAhWp/QF73+3WZ9qPV
DSB3auZpTMYkBWDfXnQ0kGduv9xJ8UGbb6rqsZw+F/Ns09Ib2hsKfkTRuAyBVvAFj6NFFG1qAK+B
rrRP7BTMVQIJBUvK1zvmmA+2DslrKoyRVkde8qQGNfpT2TwHvbaFV6fdsONtSXleAHmcE7PpIVPn
oS8f5bftUX3EKF5QBuO9R8Sis2teN2hM/E0AIOPZQptliIdXJheNqoesJxcZGTi90u+vL6Vos9jv
Gyh4KS1d2BVNru7n/MFMX65/f9/W/X2ANfb75vvmqCdK3OL78RAGzTR/i0ftCOIIgc6LYDg7MSVa
2AzsKWZG6Uu6+qlRu8306bosyq5f3+wLZy3MASWiMlO7xZm81W2crLHjEsP3wHEIblbki1YPfQol
Rjqcs28CcJHOc2akX2ioFC1UUH41IyxxPi6uCT4TMFfnCO+Lwb8OKdINzo6s0mpa7QhE+ClN0pxe
Ejag7QaEbyvK01NOY0ammtn3tFfrDwZI4Q65QXOnTlQsLTr7zk3U/wA3cZBEiuomnSILbMmu5iD7
Qkz4f7ywckKanVWlc2UgI7x+tgonkyN7arw/WMi/MTD46ddDYFQkw9axS2D7UoIMURc/Rwv2imfg
JKEFfvEOe9Wj56L7yhicK6dw6sKeHZagsCbhxCARJLOZm6Md5zNdW4vtXeci3LCnTBHszS4COimR
RFJMVecbSQgccj+reCtqu+Mgf8rMx+v7slcoQ+QNAPsDGxF0FDGXJQPQbxkpG8ju7+khP+JKIDhK
+3m+DRJnB9GhatVSBiQMhfvI6ja1e/LXzw5EUZmKUCrOGPblkKLrFlhvYyfZ2F9yFHX67HWIYP00
g4LWQpUtvjKhs8z/PkmFP9KgsFd/ddGEdkR08SE/d0iRmW541E/9PQqAbtGfK9i+XZO4gec0cJK1
Pqpek8Gnn6wRsUvuwpveU331OHwTbuKutdrgcX5ZDRd9BdsoXkLMkzG/kPBTiT5ZJbPDDiFd9cnI
H5Xoj27lG1BORytMwDRNBqou4Bi7p8IYe68E8pdd5HRTHrvUSBlCXNnkJNmZZ06IUOlH+mX9wBId
lV8eGhFv9l5PwS+wnJpGYTMPGDaBOPGWtRR1B5JCb5LJMb6PyHOwVworGKknnOyznxDYLCnnx4nZ
D0VbwI8zvqzVVWzWEtzb9MCoGEWHZNfBbMA4v12hdkLFBRP7l51wGbOlwR1E7N0iDM6JVWuLltMZ
GFTyh/FYE3CAxP/ytPHlb6qsZxH4qQbU2+EW8xQG7TFOMb2ZpTKnI6iIUGp6/YCzpXmXPH1bOp6D
AZOH1SKvgSiXZzP8VCV3SKaY8aeQBmUlStrsO5u/bRnljEmZm+BCTACWgnxf+dqXwlwiy4pcE4cz
H3EfzRPtgNBhECpxwEP0ffC7oD1YmCB+feXY2bkGxRkNvUtkU1IBZciPyfQV5PH2XN/NIuKZ/eTJ
Zoc401HnsyXNrCYhDTQfD6eX8jmtXLycuiyxlhM3+nZdMCEiZzXKPAvJxMoSGLd/7DQHXIvY3W+E
wShc666jAiUUWQvKWQsUef3X6vcvBlouOvThRBgk6Mlu4WPnAoGATM+ubR1nL1pNGRedXTLIQfML
zFTtkYJKMRp0RkIKSfxCACjSe8526OtI2ySHqvS5HzcPumh4lsA28ewLddcsJd6BkaA0RruvrLOW
z/ZY9v71dRNoPP8W2BcmURQTYpC4deoZrHmm+q1siqDUNdEYK5Hr4jkY4lhRScvWTD6UN689wJia
AcqqEUy30WijbwC6KLmjyCCK1pKzIGkapgNluF16lBpPG55m6Xh9HUUQnOXIzDmXM+ZKpuIwgWXc
vCjry3UI0VZxRmMZLT3SZECYhmMh+b+klR1b1A0H0XqJkNjvm/jewAVCDQsg9bFH23PVho4lHbWs
dK9LJFo0zkSoktrkM1u0nDiZ0bi1eTMlotuQyBDxtAvSlKtqteAkpQEy1e76LXOmwf75lrgcB1GA
JjAMfPI9T+a26pj3nU1wiFozqBT/oK94GwLyuXcj7ZY5Y+nXaXbX8KVqvPUPpkfh/vjmonjeBXR8
qFmuYNXUQx3kih2iIaawR0di89Oc5lv8kTVSgl/Tua4TguXjiReGuqjDgpWQmOXZMkpbnr5fBxDp
A389TqqpwNsF2yCfJSWrQ3hTvMzIBrGnZUyPug63Lw9VFAyaxVWcb5QvpKExKAWalt1E6Td5EtXc
/Ma1/43AJ44T1USXaYUcRuMVn9gdWXKIS0CnSXzVFk/C/M09+Q2Pe8VKa32KUEyEIKm9KcabATMC
a+vcrI0zjpdJ+dzUwag+X1/FfUvxhsm8/8YiqZlclANLeFnLHdEeYtR/aeIb3X4M8YbC+YmFEhqt
CySb//o5U5StZPxVdltQpYnaDkUiMcXZiFSZpFILBSI1oZfMQUWf0vTT9VXbvwi8ycN5DEXBhKqU
aYY0Pec0sUEI4yW6V5SZs6iftOyv63DMXL8LwUwNNT2qoqFymIeTpEgnkQm3MRWdM5TNc1llhm9U
aG8vWpA4qmv9+Trk/mFGw57KSCkJ4WdWGUqmySNFjtD4yIYghoH6sDqhnXusyVv0nrG7ZRswbsuG
JMvnXCV4YKgLigFI46ess+qTijmTnkAuERS3lgvRZmJJgKJ1e48p1n4FnjFGxrWs/UHNV/AG0q+p
MiK7XJ0NxfQ1UFlhUL23FCAWqkRh4v7Wvi0zFxEMY1HlhYplNqvvhvXDkj9oBJTmyNlb8eILZN89
hptl5sKCTiLgjeuRWya1Ex6GQ+VkjjQjIzt7mC10+0cHEe3nYDM1FNWUOXsWxmBp6FgqW+oXx0jk
QDN0Z0wsQYS4exg3MLwJi7PUpBlOR1cgIDAGajjLSOKDgXnudkjUp1qNLHtU68m9vp67HmgDzFm1
YtYGkrOKuHQqnT6LUTJ7+HcI3LmY0jnvNLaCYLufY8U2mj+q2N7IwB2HBu8dfVZChiVcvLa5THp0
HEbB7X9XyTcgnJIbSMpj/CHE6EfFJot8yOPwTNrSNvPp0cr65+urtnvELYIUMEh0FMXgbpByPCbo
67dww8sestE1i9s8F2zMvkR/Q/C5p5jOFinLkJUm6fY022vf2VlU2nrvG50o0yUC485RqsWNXqFF
zUkz/anps+awhOG3LpdKu+zzMxoTqPevVpDPPalklUJTwgom3T2J7wzJtzTB4RFsEj8LHnRKuOkz
iLWMQEGGcWpqbC/6078ThDtAOuxPN5tAydvjKLkLDRQRYZNod5igm3DD1LVSjSumCvVloecerADR
ySxrW5qEFOX7FudN7biDNCuZPlcp04Sby+qrXnP4YTnZzeqwSbcSGLGur97+K9HbSeJTTRIqkNOR
AI8cxpvYUY7tWT+AcPZSOqKRRCJ9YFZ+s4yqXDehRbBTjXJKqJMtH1pRL+4+BGWF2bJpvaPhz8gS
0mGENOr8VZ5qu6D3pTDW3VeHNxBOjmrV+wmsVEjF6LgqRLUXp91lTfH0NMmPxKSi1hS25e9iQ+sN
jzN2o0G0fmqBZ5WjTzPJX9Epp5Ua41+0BeqwGz+8YfGv4zOIw2JrkOAsTmXA+ukzRzlUwf+vn35f
1/8WjH9BzjsyN9oCwaYlcYd+9nUMMrsukAiCixxmtNmMVhqNuEI6uvGYgq33OoBA4wgfIaSl3KDE
FHfUJf0QRw2ej8znRk/c6zAiOdjvm7MzZU0cZyXbF0v3QwMx+iILYkeRJOz3DYQ1jamVvO5Gjk6a
2Fbav3JJeOMWKRhn35JQsgqSQBDpKD0kR+UcPo7O6tQfUGR8EDE1ilaNneSNSHIvy6kJ2hNnUA+h
eRtHAs4TgSXgBydG2qRlOsX3TTmo12OsOiY6cPUK3XeRyFALrADfnJHIeh2qYMV/fcqJU1s79sfR
iR6LR9zZUi9xi+c/yie9GQO+V2NQ15BqOSBJ7S/hpZ8Ey7frfBQZ8RuRTZW+Gy5SLKOWWBri+jj4
OeSsPFeB7sj2/2Me3t5T2BaLU7wVcozlSnGCwBTCxsTpH+IPGloGEmHLwN51ZQvFqZ1EezDTzxBL
sb6q2ZmmihdioE+dgcfbk4bgumnYvcdv4Th/1Eal1Wc94NJA8YtjdcA45c/FDXskXY5CJgXhpnHu
aCkRbSH9CSpepXxem+ic6xj1V2HA1TLeqJXsLypKmfvskUb6QaOj4CDsnYONtK8pts2ZlozMqGgI
aXW1cgfURHTqt6lIAz2uBTZXhMQF5a1C9KlXIWimXMz5oKg1rvBHRYoFEu1WQ2xF4pwUCiFGmnYA
Il9W33oZDozdmLjW0+CvDigNv0R+Jzh6e5ZxC8m5rWVY6nWpsYqN2dhq/TmO/nNdK/dM4xaAc1gz
uKaslUImI8mPlVqp7iQXrlqbRzDa3IxNLJogKpKIc19UVayioZBIa48WLmjj8nJdot1k8VYkzoJI
q2qiNAYixTc/X2WzH8mhPEePitce0if6eB1PtIKcFRkHXW+sAXD58j0pCttIb0LtOJngSBRIJlJ0
zoBgmIGRJexIlRWaK6LCLUY8YC4JsY24ebou1V6UocggR5Bl8Feq/KXQiFJMgmLBc7KW9mRgYreM
+dPhp+so+2v3hsJp34r23NWsgTK0ud32z0r8PBvnvgD7z+E6kkgeTu3iFXfzLALSqrpkOpWrN8ui
cv69mGm7ZpzirZIZ14RdAEZ/8hS3QZVb/A3cflA76/FPErVbME7toqKM1XjCLa1ObnB1avMfmWjg
yG9O0tv2cArXGpj12/cQqMvd4tPqxk7qhoHlUcOluHxmvoguY1/D3wA5n7VaaWnUOgDr5sVcj6lE
bEwVkkSktfs26G8YvvBAW9UR80DYRsXehHzKYBrudXVjK8PfBTe7w9ccNCXq3nsdu2MOWtA3H5lT
srTEbZa7aH1IQoHqiQTiPFMbTjmuhBAobZrBnrVi9mL0DgscoAiFc0ZUJUtXyBCKdkFvPFLp+/VF
U0Srxv7AJmYwLYw3H2Omb2jhzI71I3G0c/KxPtfe7FSB7JrHAt2ck3B6nkDvTM46yHKNSaMZgGPr
EpXugCGSyuzS/F4gIFuha2rBWYjWzOpoYmoxnDApg73m9N86VCk9pF+7QD2aH/6AxZps9ZCzEn1Y
6E2XADBdP7TGx0L34lkQorAzeU0mzkikvVw1/Yq1q9UfZflYjQFBC0x+lljlK63QAfbj+iqK1JAz
EnI+ZtFcALBXZxc9VLYkKQKZBN6Crz6olaIq8wHLhmcMdZK9FHMKaOH9Kzn48oOhT2OK6nzkp6AC
8apewlI4j0OgcHypQZQkaopkG4KTGwW8i/PRcjqfFe5GYHWI3D+5yG/Uja87mLpyRYcXRIrNYK4f
dEVg5wTnlJ/oMLYNnhpY/j3X/7N252i5q6SPkyii222T24rBmYO6yJc6Y8FP+DS/tKDDGM/pM9bt
wbQjJz9ZQSWQS3CGLM4urGlJk5i9kxTq+py2841pxLi3GbYZjk96l13A94YpAblAAwXhF88/X8mp
LM3s7aRofL2/4IoRWt/N5Mva1wLXIVxSzkqEUwmGE5abX05gtFld7bh+Q+mBPb1Yh+Y7ig98ken7
zX37by/P9+9MebKkLVNGNDuMtuzlfn9MY8xpI357kDRbpPwCwHes81XXgnbUQnyO5qigyekFTFkX
ki/w+mi1UVqnaRK3lpJvTduiMSC+KYtCYLiu20aNf+hdSqnRagUyk8kI9Ahcc3JnCIb87BtHU0b9
A7jZMQP0Vy+99kkmNzne7QdFC6xpciSzS+x4LkXE+vun4g2Ii2oWUHBYiQluFVn3m1k7LvNJUr+s
0cVcbtQJzBWdiFnlN1v4BsmFOK2UFnGWM8iPvctG+0kea8hdXDTvYWTMdQcgko8LdzIMO0tbRlJj
luBCJWXhmIgKOkqcwcRQi7Dwi2FKbdms/evA+1ryJiVn3yTMhg+lGDuI2aqoPkOTYCjswNk31W8Y
nEmTMpphOJ7KHg2O9U1yTGFESemXR+XASIwwl9HFNAhPdIMQicYFPGU6xm1WYk0paMgfqr6bvkTG
jFqdf7iCOsVcGMsydFWlyIlyerJOY1kkwwoicOWEtoN4+qdd+tz3OdUA1evUzCa+H+UguDlrUfDv
/j+nAcmsl5hyi+9jHEG+rmBQEI26f3+UOBE4BVAzQpZxBkT4xMY4Y0pmYLiYgc16DiNfEnD2vE/O
MThdxlaAJFvT+AfSLI26qUwmVNDc9hi5zViYSBD7mTPXMPmLi5LOQ/7PSXU4VM6t4ZWvGvJwnJ1s
wlgaxpuVOVWPNocmGG5LXPuvb9v7GzmHx0zK5oak9UZdDeg5Bw8v62tTjqGrToefXRVS0KWOiPXz
nbH/FZC/KmdmMSRxAv+lVbdlhKvycIbZtwViiVA4lxJZE7uAQazJaQPGbcOeNAtnqO0RvDoOekZA
uCHMCf1GZygSxLJF8b7BneIuJFajhcOM+6biG+gYkZze1qlde5PL5gqVP6RHWcBMtr+FoBzF0zeV
TcKnBtYWc0lHFGsjS7SArDP1Zcmun0c0S2EM9MWIbCFV0e7qbhA5Pxomxn8Pu5EGi/VDQ1gpDJnZ
Uv1yC2R6ssHglhI99rCyFU47GwvOnm2Sg/aBPMi+6tZgsli/X9eYd2aeg+PsY5hYMcoUALcq94P8
IfzHHJ3c9zn7aKmoXKoLfL+MD6CJ9vrxNitEPe4iITgLOcRdK3c9s5DFf1rq55ogGHwfdL9KQWSF
goPLMPm3yEzWdcXolRll0/PLjFjQa5DBU9FHGcxO/hUDa+Ujms6vb837h6dXVEpAPYTRCZic8KuN
Utp6ijIThzlPbkzdzfTCCeNjoaLxQbOL4RQWL4om24NZCpDfxVMcMGeMu0ZGZeiAk7WcoiNqxL3B
pyf1KAox9s0GSIf+JyBnhMdmrPOqn1+tVYK7DHrNnPBz/5w4jB2vuTF8KUhEbAS7wsFgmKZlqaCF
5DTSRLwhlYU8g4yoD9aj5U3+63vGQbB7zBi8O8ggnTRM01B0onI4DVE6MJebwAGZBJpJ/Pq5Phvo
nCYY+YtWzutwu1Jt0LgjkJSYkqxl1oyyJkbDnB0mHyX9R9HVbA9GVXQdTxkI2DS+DrGicT3ipxlP
r21QeONx8JugPwzH69LsGVpwHZkGgSaikp4zgrSidVSrBIoh3VXah3p66jqB+9iF0BDlQBAFJeGc
7nU5fgHJHQJD66GNTGdtKmcmwnKzPS1Q32D411ulTGk6J4D5OcMgdqqL6SbgiyjBxS0agPouDYHV
2oLx3l8pZAzbAVg66y4xJVcZKzvETK6+wpCdVfQyveuBt3hM+E0Q1cd5k6opDNTop3exk3mFY9R2
57PBLpnP6voFhmnP0G8BOb1oqlLG6FMIGM4fhyFotUkAsBtsM5YyBBSGJVs8nTn4B6RKpi0Tic3N
rg5gVpJvmfeNT+g1FD1L7+MRXP8ZuxdqDzmJkkXSq1F61Q/Z+UntYHkdSJ9fCQEEx2p3+TZgnLNv
VHla6gmhvdaBq+y8pIKExq7+EctSDIxoA10ld6YUkGLKodHjTKWtHfc/0uJRQ7pIvp3RSfIHFuIN
ii/VqcJWbTUKqDqunarI7U6JHaMQPbLvWokNDHeiTDVC6iQETKUEBXgnuim2he3Bu0bVoCD3AAEL
hV/69RjV9WqUiV79tN1s3JyGdqz2QIPrS7ava6DDw1AAMOOpPFl11emJOSzQ7f8RpZKgc3FlRaFt
4gopNt8xeTBjtEHjgogxwj1BnoAWXma3s5VjdNEObIye8HV118ZukLj1m6MllPIVSMacnMe09rJ+
vYS59TKRAXXlxaHNw1tjMPzVCh29m55nQv3ra8vcK+/sVYx1AU+jjLYQPgHcZupSKhMi0Kb5jhIy
W9VTu1ofUA8gMlDMIFxD4pa1mMAv3aM7Hw5FdjCbvvaLw/qR9THpzvCQ+CKPvxv7qjCEJmhFZWLy
XVMU/tOMMgDmge5jVGxmD8SlHksFILcG2pJx9ETjeHZBEfWCpcyyTEV/F2ek8dTHszaDn7XAMBQk
17zlkpyot/wlXVIwiTiZv4pKW/fO4QaU74Bo1CRpYhmg5PD6VoEMm3RQj8JzyIwGv4VbHM6otHFY
mCHDmRx6a546p3Lq5/nUBeRZGGLvnY0tFvt946INjJZMkGdg0S5i0IcC93LrY2gzhtvSoX+SO9qi
cd5sHk11KVaVZVXUE+NxkJxwOsz3Px/K2gOGKnlVLDh7om3jvJo0d1PeEoDKuK1g4DsmkLDQV7SU
7GBd2zXmKjYrGaY01yYdMOVyp5uBlFroXUJjEaZP3Eii2uTdu992Jbl4XolQY027nzryejOKvlDc
iDQPk0Ifr9uuPR+HAATM+BZVQNLKXTPDKpEyPE5g/ZajhWmgxa1MBK5HBMEZLQy2rutQAQTmkYGp
tylu00xw39qLbbZScE7AWiQUxMWAWJqzId/10fFPVsmES2O2UJO57dfbuurzGttfh7605namB0n/
n+sYuzIggqdgyVNxb+QMAyx7Vw4mi8/IjdTf96JO0f3vW6quUAWvTnxCQc07JSlJtKC65XFNH2LR
Hux5Qcbwh7FDGBdg8te2KaOYmUirxWnVHwqm6+HJIDwkmkCZdqXYoLDfNwexz0YpliqgVOOtufiz
iE1F9H1up4nZGUU14PtWc8kw8bD+l/+fO9pTiRKj0GT/vzhU87GQBFH47mHbrA93nuVCQ1MVWKSc
hJyH8mYu3Un9el1RRRvNnecC90s9awHRybf52iEF9Wmev7JR5NdxdkPWrUZxp3qupCIfVgAZT4tT
B8Mh8khAv0zgPhI/I+7eZ9EvbBLcwwiCOc59DTPotzRaLoylLfpaI8FRHeh9hk5bpwnC83QWPrbs
ORVDIYoKYj8Ko8LtVTq282S16epQzfR0KZCbzFYHdA5OHTrjPyxJ7VrtRe5ui/BU60eaWg7mhQ21
HqwkdaPp0EeJI1jzvQhz+5+4zVWyVp9qC/+pWDCJY/oK7jbEJyPF688rk5YubJTbSwRSC7MKUSNL
wODIJ2MQozfSCqYr0Gy06MKqPkae5SRBghkAk6u6+cfuuRLY8z3V2mLymZm1tpIQ021YID15C6CQ
0ZWcScG7WuWPgysiqdtz6b8ActYdPRJzqncAnF6pbTsHtiVg050SvxGUwexjgVaBZbfQrc4/4vXm
WvVGVsCnH8wDm0skB1XwOpRIOM3+1WtwgRHm6pjgY9IUpAZ5pnoJAzgSRUpw9wEl0yeQ2Cpujnr+
6a7FJSG7m5CCQrXPK/+L4DKk7kS3v0Bz0W1RhEo19oAmY+Kn8WmdH4j0ndXaV1pnL3Vkz9P3RG69
zAq66dNodKgjpS4pvqjyU9pN9hwm9qCemvShrvBgNIrav3Z8yS9/kLMoRp9PyhjiD3b0ZbFO/Sp4
mdj9PnpIX1MHyJhy9oPWKXoipRjPz01qR6BYkFLvujnY8SbU2iBw1iCP04JYLRB06TQbH+X4oIga
ekRCcEY+zKZWsVIsEtV+VFpiV6Lw8x2A+X+kXddy3Lqy/SJWEYzgK9MEjZJlybZeWI7MOfPr74J8
9xaF4R4c2VV+8lSx1UCj0eiwFpw6hUc3NEM95/lJZH0cgqSgXjL6VQGgZUHseebF336fT0YVM9KJ
VMmpJxHFnhc7ARagLn+xEmcMbrNUBBN0fk9x8jhPgubhMMwi6CPvWPE69QKwxcmHDoQKHUM6FAQs
Z7c9xCEjCtxGShGa8jlRtVJLJJWhnmZcKeExzr/U7X6ik+A0n1kaE0NNkIRDEACrOTNQykiLZSmi
XovhwvKYRx4VtXdvigCZBjKU4Hw6u26zgg7GMFqmV5nmrtB3c3VdW4v7zhODhAX4xiwgOBFFBSbe
2/jU0JqyK4fQ9Ib4NKROGHplKxBxfnkxGcjIABQYfXl4tL2V0ZppXupTZ3ogrWUOntGMocMpPpAj
Ky+J3r4b68YqnJbFDo+Ol8NbcWUzRZ3eDrpHwQZXPQ+xEwSf379quKtwhxjITgJs6K2IIe5mqTUn
9FWDhx7jCsE3WRGFNswbvrmpsGorGTz6VRUDFkobICM0bKX9mXzPcTbb3DcL/7Iym4KQ0acg7ZCV
s8firHW5liUgA8F6OkV37FGDMUbDWZ4T0SzTeezElFrJ4p4TTVdYhtqUugeYZNZ74QRuuLO/sxoM
gz1NbdGY4IY3hUAT6QLEyihvcrZnKX1jpkmve7JSnSY5RQumpH68vIBbBoc0KnLVKJyioMgZnFa0
aaEZUKpMCeNkCJpjHGnHNG1L77Kk81AJ64d/eBWrpqqqlLtCpaE0aRMXutd6rI0k9opv4WnwVA/j
2YvAxW3ZxVoWd5l2VM+aKcfwAK3k0G0mHWtXy5prdD3ABvPmWY9CUVJucynRz0WBG4P+BZ2T2eRd
Ypgt1b1JA2qR3wEOSsRisHUhoZD+KoM7vGVtznNVQwa5HdzuwIgT4MM9Rr+SoDteFN5uWeBKHE/+
NAM8rw2ZSkhn2Flwl4pmws7zzxRuCHcdJfDf5+8yWe+nUi5hf2ZhazvtqLoRtXO0WU8zmN5+Q5OI
4EI2tDLQ68yeu3iBIoPy1gOOfa/NSQWZQd/ZWRX7WrnsLhv7tggVSXywwmMKnTu69WJCchjh6E65
flUnhiS71jwauUDOhs0hB4TZURXDUSrc4FtVJC0p41LLcHyRE7Ljwfw0DepgK8Py9AcKoXGUwiHB
/ghneOGc9S34eGHcodruZnlK7aJvFPeylK3rFvr8K+YFpH+VcoomHCGrhhjW36Z5sTdcVVfsdar5
7PZwLovb8BIGcoDwfEAJwKuYU6qRlXk2h8rwtDL0JGAISVmwV6vOVogTdUIEnrNHFCzBQOIXNgcX
ccYANpVjuwwNYgn9Ic1sNkuV78BMTgGh1mG4RVRQ2rINCw0xIOZCBZDw6eYcKK5GXcPfZmArKDW8
t4OHTJTD29ox5DgRTBIdodhZzCo1ZgQq1kD3jOfZYYxQ9K7FcHl70lE5EoVH58eKlf3QRYKSJ0J9
vvqH5RvUDqzrXoZ6I3mQu/f2qlB8H7hfBm5ygoXjDKJVrEVWI13zJilAYZEGepTZS9z1ioPSzmAc
LtvfxuKBNZ7C8GAOyEypTN+VuTcdIGQiOTG8ESTk9nRS9xHrWZnRP9o5817Uvn9uERAHZksF6JMY
5+SpplolB+NkgL0qMutxrlpPGqzvlRUJTjFbpbfRn4LGSuyOqRgQyDdkhTPapwol1T1r8rPlBFoa
z1BukvRgDtdy1djZLMIwOT/IkIjoQmPMHcjC8FFMA24uLYJdIOD9TLtnCVDMTjXOfjrm7iAtojmP
84ca5GmAiFVg8YhkeLe7oCKvxCE0rPcakBTUmyh5UFVRU8TWQpqs+0sDficuSc4clcrIlBGYpMia
Vf2HwkiCb1NWEwtvKYtAsYEkpy4alCuaVTQ9qUnb3V+20C1F1wbKKTpnBfDU29jw1PFTo19jbNcu
wkPfCkD+thRdGyaXXpLaVon0OsQ5CKbbpkX2uZl2miR53dJ979LsagjRkll13mXtztMJb88Dp12s
p1UQlZLuxfJ41yXTV/AO7cDUe9Lq6KSR8ZOhjv5lkdtHUEPjDoJuQ+W700fQksZjA01jFPerTnXM
wTo0jYifYXPf8Gz4Rwx3IMxxsICJxhZU/qjqrW1kNzTq3ZAKpj42AlK2hK+CuJ3L4RzVkOlTR+A+
CXaMwE4CfpiTI7QHTMyVyIdtRIxvJXKbNnaIEJoUEiNM49yFV8uhRl2/2WOkQLGDz6xVQnTtbLkX
C44MaRMQmFs629SVm26NJsobtFB4SVuPuzIEXGfSFp2tmUvtkimS7NzSROiam5fDWirb45XUZqJR
GQeQCqzG+klziD3tlUMTvXBghb6o2rdlmUC9NBALUaKeNciZkjVkEuI/LwuujfibDPx/S5QtZ3vD
3wxrGdx9Fyxx3eQGZEw+8buHxI1AVVOyvLViJ/eBMwn8ytYBtyyM+bPUgKnxUWudYPKkbgzdG0oK
RAiTlIt6kOPYmm/bbk6vtSrUPwS90i0eGnsTUZ/L1ulgVFJYNVZukfnwvJEn0yrrUcP9rhxlL/Ui
n54Y4TILZ0NXOGyzER+xrk0ZJR6GlMSHfICurrOxmnTIGz1ArLHGYTxxnjAacmKw45nTCPzZxqte
ASY9zgRSfbiCz65eYoWqumgaIvZgZzjlTgMRzOCxNs5W5NW2zr6iocUbNXsFeVKeodsox16ZMjx3
aq/3moMK8spuH+8Gp8f0S/1Q7ITv0/OYHeqxeTm0SCvU4p8InRmrdGqRSJD26RMbrwQDrWP0NgvQ
JHEv39YGUlDpol8e2dkzBeWp1DC236reeB8dAuQbgf14UO6SXx3oj5sdvRGlnDdOvbIWyJ3IOhu0
zNAb1dMbT7acsD2GoitPpBPnPQEiNlVxAZ0y80eoR3Y5CGxwQweVYGsAFC2jk5iPxoxoobU6UcVT
MVfTH4zlRpk/XL62t5zxGxncOhVDN6J4AhmVu2AKCq1ktZ3C8NA/7KaFHXiX5W2sGcShu9ck6Mo/
S21LGcmmGewFXkjugckZq8Jp1w3DhgQLGQq8RI2zSnDfmdlYDIYCV0H89Kq9nvamM6NIWuBlLy48
byv0rzi+CBy3bZyPTBzrpgSqW3iIbrUvHQgqfTa3psi23F7Vn96/injroGaK7kZy1nClFJZkKe2i
eHMQ7qwmd5MpFWzUlot/SVhgkgwDSwZvfEUT5k1fz5BxP7ismzFwq6vo0++Zff3u/RTf4PZkCZJ/
5HGGGCQWkeN8An6vx8h6Ui/9aSL/x7qLy9vQ/wP/gPcwlo6aSCWcQfkPkzGRJlNUb9H3hfxVQ2oz
FFIgn3UwQ6e1EE6naJnyBS1fqteT0k4qWwOazaCBGiH+WBuPln4Famtbk79eto7NrdPxRNVlNFIh
Zcs9rzKwEeaTJKtedGhOikdwkwR785oxzUdHuHiRD9lU81UeH/t3pF/qMSKqJ5PaKy39MIz9DvWr
XZBmR3T5O/kU7cY42nfa+OWyrlsu8sU+Ed4Z5Cz3TksTMMJhqnmmZkiHqMxVw+mjSN8lSZeJ0D23
nKWCihkqf1TGvcljOpRzbZDZItr/l01BDuf2wBV9abZvryxBM+yGbpBmwVeauDLP8ly13NSj0cua
p7efm+5Xj8QNCUXt4BtPAAWJE7hLdA+hJMj+iFUwPi5DMnWRqnkL+dnFXlp/1gEQ39vF+0vcChpJ
4JQRib+kC98KIksQE7OosFOKgiR4eApIfFu0ADKritqJu+ULDXXhbbDhnnEFIE+IHB5m0fnKc5ZJ
SQNyOEjt0P2lujW73VjneRW9XArVLnCWh8s2KZLJvW8s8Lpn4KvXvLpxsuQY1ILvb53vN0qxPV3t
WWpJo2YqEGA8sgH7HMXbwSY305G1Oom72jbtcLWGXP3HHMyy60aIo73byRl627xiev8oGIV9rKRw
TmvoLdAGsp1qPYbinvi5I9+xAJjFh4Eji5zWRpywlse3XLTNIiclW8TJ/03hlyde+Z3xdJc+en2U
/WWj2F5EVHPxhFHRPcu97ts6oGM24zAHGDGp6afJnB5buXMvS/kP03h9mHH5kd6IRowbDWwVJ5e4
MeLseFe7hv2bwjL/g4cvVvFVHlvllSkO7dQEajTBR92OXn8TH0luzz903DUhgIL7b51Qw419U5Hj
pYalsbY0vgRfxiAtmWaFPT3Nl752NN15poduDNRba8GunZMI4gZfS+PWM2riTu8XSBt6u53t6oDr
1M4fGZB09IEShCcsyvujM/dGLreuczzFndVAbpgeuuSzFDrt+P7rBeO3Gm5NlYIw7OUBvNo6aGWO
BLccLLJqf7VSr30o1HJ+SINhEcSrzONx6REVdxhrNEFJj/KPTdmUmrHKYfyN3Pqz8dlCWUo2vlmT
c9n8NzzvWg5vG2lsKkHM5ATTs5k8zCLSka2kACJGFabHsh64l9+aO0lHmsgjjldn2Swmpof5lg0w
6061EyUENzyGShWMfqMHU2YRwFtZUlaDct3sVS9NJjo6UwKsJdCTj5k3gMBaFKtuSlORCEA2gJHH
8XdKWMc9XSrVC1t/nI5oi+8G0WFifzFvBniSoTyNhiN0NnEa5TOAMVUWJ5Lb6M70XwidZaf3J2RV
MDnykfy4bA5b8ZoKRwFoD6BjmRY/BKYYuRQPyax6xjVrc2OssMEenRkvxCCiecXNFbQgSMUAJiV8
x2yazyTRAY7l5UBbjG/Mr4b6B0lpZL9QJMQgHdqc+LRbrS4oVhshvC04sU0fVeRvs+7M32WfsQkC
rUQRwXBtKAWJwB420Pwonw3kRhhJLCP0qXm1/CyRR4tWtqmIykFb+wQpFgaYgf+CpABnfOAxzNSu
DNDIHHioEXqsQE5dqfZfxqY9URJiK93G8PPRKgiJ6BVkWq9cH23DOY1ixKLIQE/+4mpf06PkMG4A
s7FV53/JgG0u5EokFxSqkzRoJKwRbhS3S3ZtdLtlFJyvDe8H+lx0WaI4iVYk3suqSHTnUZsgt2bt
jB5co4J01OY2rQTw7rXqE6kmasyu3sGV7AitTpFb7Ge/9sUd6FsLhuI+RVkcXulsIBYcXGZtjuCX
04bwoHQ/0OV1l2m6fdlFiKTQt5aAZtGSljWkFGVlL4kfAYZt/oNEITYGuU/0STCcPs7ckJefLFPF
sZ20EzDzMkW0MRuOFRMgMoBQQIWIrCfnWMnQSwSjJyzqqw7InRwDd0bszNLxzS56FFVUNg1NhwvC
extvYYUTN5V1G5mYfcAkJkaHUY0ONUEKY3NbVhLYX7A6oKiO6mUyQEJv5cvOCObKMRslty0tFAaU
59oAPY5quoFWQdgbD/5qytWYULWWX2oLLPEUuVPg1K78/TeZ9xjalbCAwuLGt1fhW6FcfJcGgEzK
4+a3UP20oABGjkig7PsrIRH2uXW8lcVtF9LkfRVOkBU8VqffeGyp06O/8zeWougeZM76rWp44lOk
1jDyaaATjbN22hRjP2rT4tXB4AzzQ6w8kKC2e/XXEHy4fHrP40qUvnCecDvJeD3y90Y+zakaDgFB
NhngZKbphHNrN+F1TN7fj/ZWEucnwCdVqJoMSSQABv8pm9xEE9T0zu0QIDLsDYyqDCpOL226K5tP
1REROaFgPrHupNbRh8d3L9ab73M3kFI2ag56GuKZqWwX5GR8nTqAhVaiIPn87L7Vg7vMaTRKoDCE
HlWeuMbPcaFOK/IPG1fRWyHcfizgBFbnFELARu0TYNgGB/Wmdc3jsMt2isDMRDvDpybUuavNBCsn
Dabiplrd36S6IgKC3Dg36/05axFEO0iflWzdUl+ariwZD86bKd/pIg4mwQbx41bgTUG7sgZ1Qk12
TeM6yhdPLwV3kmDNXgavVtaMUnQfNRMTAkY06sXD7rI1i5TgnFpXx9OYghfDU+uDBDon/SqX3csi
REamMB1XOnQJqhW0gQ4EO3KLRn9UgU3Aw6IMXGDmTtTXKFoypvJKnBGkWtuygzO1BzO/kobDZX1E
3+ccgN4ZRjjU+H4ym26QB7s6SgS7vr0rFC8tE/S9ZzB3Ms1mk4wGRCTJXT5aP5NKPUkTFYQHm5qw
ZzhaMzHrw7cDzCTO8rluUXSz9mZ8yFJBu+Tm91n7LCpScLn8AE5YgxAxCeDtJUn+iMzn42gpgrm7
beNayeAjgKlEg3UPGZ2rHau7+AqEHi7DnlQGuxNC92w6l5U07riQxQJvNJMWG5/79imWfpnal9T6
mYKE8f1WBsR28BujPon8EmfFnYXBya6tUX8tKr8YhwNtRGiNzFC5CANYhipgcgwTbcD8TRnqTSaH
mkS8UZl3U2T5hjL/GtLhOKaiUaxNUQjOVQUtmKyh4O2ZnNEEbLa9jjMZPxs/OwLWxR8SaDLfv2YK
iHnRO48MGSDr3koJl7wc5sYiXmlkbtV/KlJheZWZ03rNMIzAWktQgkEnAYtz34qY47Ka+imT3MHX
RuQOMt/yYgyp587v/PoiiGbOpop4gdylqSY4W1JVSC6bjtaccJ978X3uLLndeNZOOoIv9bF/dyMN
J5Vn48wzeaY1ySW3RRvNeI0pcK9MbIBD41kvgy/RcktRBY03EV4klyKWTDnIsryUXOCgL5V+M3Sf
zKW8l+VAYCWiJdU4lwGw8CiWFyg3H1lL0uwxxLzAbX1yHNEGlR1DV5SEPCso8NpxBwAsCC26cbGN
GXELFNBYYmYEyVFos04AZR94kqCmwLsqXiJzzqtrMFOXaEqZRHAG2Eq0nCJ9sBfSuRTlwaVKfr3v
7PHiOH+1aGVZqgUWtTGpNwASyphq/7II/lbkRTALWmmUZ0oTzgrO3oQ1A0OUJl334Mb+OyGcD+mV
su8qEJ66FXqnyaMJmxAVHjd3BqUXwBsCUxMV47d6LBqJ+26GHlIcHyM0PWH4sZ8B3jnEmCYIhYN1
zLbOfNZKHuezDBSWUAiBvOjQncKr2nnpUbOXX6y2FApJKPlb/2WbVuI4j9WZbd1kIcQlfa65Sp+F
NpD5RXxUm8bwKoX3UMvQtz0lqeTWbYq2/gATsXQ/G60g2BOJ4bySHqD5JJAhJlo6pw0nGB3QtBfR
JPmm81tpw7mkBaydRlJBTK9p39UIuAmoaHQeEqHyifS94l02crYFFyyCHz8DcqyV90sC36Bjcrnf
E/NjEl8X1VNrHsv5Ju0Evki0ipwv0tJpyJMGJjGAzLXejcF1JerBPqspcWbHB0xFEMlDUkIn1mia
o5N2LNBkjtwTaiKSqMwuUohzRUUQylaeQqHZulsG21J31Nxf3iPBMdI4LxF15pJmDfQxo96jdL5D
H4sgeBaJ4BxDIHdSRTtYXQ78k2Bvzbu/U4HzBAsJ9ImywxO0oJDHkFQsApQQ7APffRDQGflNGYtE
q8wpwDumY8z6vVOunGXxM9BNFy91MOJqsxZ/CiM3CST38kKdvWJ4Edz5L/Q2V8DTAhEPv1mtBnu6
B8QZsCQjr/72l9K4YKRDt11LE0hLTgs4tGoA2wMRDh2CuSvuWRZtEXf2QyS5E43gqHSRV40nYxD3
RAmXj/0Nq8hACaQOjw4oRK9HjylkOcPR3IUOG3oWQUmLFOLO/hKrbUhGCCu0D7Xqt9JzL/KX2wcT
D2fUdwnDbn2rD3iXZHClRJKL6Y6oPSWloGdhOwJ5/T6nQqKERItmfH9U6J0kA6+i7A7xlLpRicq1
JiqKn9Eg/jZv07B0tNpiGpQzuMaiZVOYOKaMCUNxAC+/Mw7NQ72rB6+zexeJJ1u5ysa9diPs0N++
615lc/ZHs9AcCilmL7bojtYO4J5QmtDukicy28RJ9oyIm4JQIHCioyiJzzzo+UX7KpzbyMoCsH4a
Q/GgM53ScszuqbByf5jsUb63oqfLB3vbMl+lcdtaopsZ3IWQVrQ1MtK2Fqi2EFtw2zZfhXD3kqWj
QA/4ecnVpm6naSGoEALBvSTSg7uXSBFlRcvCE2uWP2EO5zFW8WxRE8EpEInhrqcKlQhSaRADMEwt
dZP4U5UIAp/tg/bvYvEtvT3qbFlQQ0QofzEVT6FPeuCN0sFcRLmP//CBr6K4SFWyIiVEU5zkMiwi
GRMIwUG+A+7YC4C5qHQp0ou7r9pKndtWhbCIFIdMTt0qs26JVtk5Hb28fm/6iPMffPqoyYwWiM9Y
RhqcCAbPpsqeg+tyEJwfdj4unFbKuYqmjHFVsdPa6NEhDFMHIxafswVwE4nh/NVR5at75QBqjzBh
Hr7Zy+ExDa5DXdDmIjBvynkDC4DsYRNAmwIPfrmhtjY/ZVSwZAJvwIO25NGAgpvMDKE+Jq0fEcEB
Ousxedl63IIqmFcwSHqWQ47VVA+NWnKN+/SD4qEK4sgP2q35zJgbxv14LyLi2U7VrCRytl2mylT0
egMHd929TGzEP6XWjhEgsTYAGtpEkOPb3KiVQO52NKU4pSC1lVyVHtTsOiR32XtrFvwqcpZNq8as
SQOd2lI59hqQ7dvCvWzRm5aw0oJpuYrBEiVO5opARKmF7ig3+6izvMsihFvDmXTZM4h+GTKC1Dbu
q0P1Mm43fUie6sP/0rIttD7usquHedTKFlsj7bOT+v1lwM+v9vOt9Kz49Cr0RZ2ym451tYrc1Vea
Um+mOsxdmg1vUL9KzU2ptXY4HHPqX15NkSju+jPVGWBBJRZTnRu7svyuTO2guO1Sr3w3mRZnf/w7
TZ2HyJo0qDWDaB3txuOOAaXJ6BXSAfPJKFhEjzbBoeIfbWauVqkVQTszKgCVBi6qEhiU+8tLKLB5
nXMVNB0wWdLAPCzruiwfZ03w/e2kxqs58AOtDXqeirSDFksINj7VLR+JaRd7cPH9gCsSHS+ROuz3
1REOpiyaEwp1zAeGZRffgyv6Y+OBAwqdnsVj4IhGnkSbxH5fCYyCZY47E+ppuafETxij1UXtIMwl
nN3pqxXkXEamRf2Sj+z+AHVsNER22OlusXwGRYp92RhEynC+wlBBQdqrkNRG2T4g4KNOun3Y5e7f
ieE8xCSPsaIuWDMjAo7s8DGdHywhag+7ci6tGucbgkpqpoBCFyuytaP1wNqdcmDXzsQtD7U/7v8o
VfS6TTySmFpYgGwYoFXaZnYXfZFGQa1bsDs8cqKEK53UAzQqycfBOM7mo1EKni2i68ng3IE+9zFQ
TyFDuR58JcKkVO4hCj8MgacgDAfh4+GvbIHvbQflU6EDyhhp4/IHwcgnOuipIADb9gmoQ6NfH7VP
HhE6r6w0w2sMOcLhlFQ3hugW2t6Xf7/PD/4GfS0FcoXvl9lRmXaU7qxJsC/bLuBVBPcyarVUrvKu
gzEPD9MPeXS6ZE+o4FgK1unlebZyZWCYm5aghJCxuEIF2pIFW/0fV8GrFlyUGEtmJycmFmo+skGr
EFjJgBllAOzRsRj/yJe9CmParrQJpDwytQzadNqH1jzp0skU7YpowTjfn2AqBxBU0MdKi5tZW/ah
1PzRnlBA+aHFAbjunEeuegbd0VbwyI0/gG27EzzitlV4/T7nigM0T9VKgfNOpelLjOH/Pm0/Xj7h
289661UG54kryQzrkkIHhvcA9JxjZ7eutWMQ4v/DGD7zUOd+/19pfL5CaSu5HhZolBxYdD3tv6u7
8sBorTPhzP/2yX+VxR3LrGuVVk6hmYz+hTm9CfXvSfV3O0Q5j9wiKzxPMaq5af0kFU9jJXAtIh24
QznkirFUKdarsb4O3b6ZJTuovL8zAT4tEbU00syGmTFADxED7pTKJjuGxSAdpNN4f1mcSCX2++ro
h2Um5cuIPows/CBPdgCEu3L5cFnGfziz173norJ+lKo+1CEk6R0GdMgq0gODtStRgRAB/rNjeMmo
OTeQSEkeJiWEhVYI8uzbTDuEmR/quz6wnFHfXdZNtH6cU0CrY60XIXZrLu6MnzS/XUSd6CIJnEto
yy5M6gUSCpk+S6XqZpb2NbYawdn5j3Dm302yGF7ByhJUVU6XNoYcDWNfqt/vApd+VIBuLu1yP7kW
cnCww3Jhn/gJAgKAPq0j2CfzYXKBZ7W3bkB27iQ3ILGEs1ME3YkiI7Q451AD2S1oFuYcnlDGAevE
sFev1SNeowfRa/QljLmkG+cogCebgFed6UbCn6VeYvxrvCu18oYoUevUFf5D157iSPKAL+r/lUVa
7Bpb7aPZpYCQIdjHpqv9MAIu0vwolZp9WQo7RZc05PyGGjUyyICgYRkCqaLw5ODn3BdOAD+lfros
SnQpWpz7qOK5mwL2qIsOrN4XHrPECQ/gC3Glg+4CKviyvO0A8vUgcA4klqOxrg2oNue/DN2lheok
uq3lgjygIJywOM8xLEOUlWDaca1A/hhExY1iPV9WRCSB8xxZabZyEDFLCK718khF7ZGXPRPQlt5a
WmzmdZ/M2BcjRB8diLmK2yF4uKyDSAYXNkgdgArzHqukzF6Y3Fnh9RwJiJsuLxOmCd6qEQ5TLJcd
limun4bgKiv+KmpQZM4ZLKSYmgJFSVcfwgejwCxEshwa2XT+bqW4c0/lzEgo66hMGo/kBwsV/lQQ
LAjuCIWvVFtBMMZ5iaXSb9sFwE3xETmPQ0HRKQp6Io/mtihLJdoc7uynVqlJgQSJeLHasjE6jQio
/bInA6zL2+2vKrzkItZyS6P5C4l+mAmKxFP2g0iIu2TRhIdIGnfq5d4CjiszBqWffSlySfIgl5hE
Lq/Gd7Pg/E7D/uPIMCP1VrOmLi0lZuc/Nz+31q0lqmoJrlSAJXMCZCUJ5gAmhwZsljNiFAj99/rE
Kieijq/LXvkMeEGfllTvcYm7UhkmNgI8f07ak6r2P2squgGEinEuwdRpBHTDlxuHwe5N++FYHhI8
wkIxjxP71n/fpOhnf7uIMyBglaGBYto1I5Ev/GFv/FB3im/8DwUHgTt9qYCsggM1AUBGWEFY1nxO
4i/SfFtW+8t+iFnwJX34yGBYFFV6eb+QPHDCKoTrnidbr5ODpDe+Hre7Ovh4WaZILc5LLMtUdD17
XKraB4okppS7UyHoH9h0fowbFNBSQEbQ+ZbDRBlnmkQwijQCTTnLz6f3iJFP/efiK/BMhOwvWxa/
lscpNbeW0ZEEKRMl9AFpZ5vWQ5KjD7oXRMZbG7aWwznA0cr+P6/RJ+PzUlUeIGz91lTuMG6LWjj4
a6PJu7xfm035a5mcG2wIeIwCVo0KZ3sBtD8hDp65nW2AFuwF/3W8avzAKwXpzS07WYvlPKLaAdV3
DLGkmXRNsnsiX6fq42XVBCL42le3DG0RshpOPX3tgx8quaWJ4BoWGAZf7FoUIzIr5p1Gwzokw+DG
MXXGibhD3Qs2auv6XS0YX/IiNU4W2jlZT+cpnI6JqK9b9H3O+ZlyHw8YHcCZyj4lKNkok+DUigSw
31cOLzCNfAot5snr+yI8pfWXy9st+j4zh9X38dQKwonFJ1ZlunOIDrPB+IPOjvUecH4Ao5RKkeYw
2snc69lnrb6fhGxGbJ15p72WwfkAJVBLgORgn6U9m1dpHtJj5Cpfll17qn1NtsEGdHndBE6Hp8fp
jUIdZrYvc6rYbfeVtA6ZWs+K7yjdT5rAxW1W9hlNsanjYQ2CBc7ORtqXutoPiFSu618vl+wn7SD9
jL5qfrUb98YHyb+s37ZdvArk7I6WyRIh0MOtHn4ss+dB1Gq2+Shea8QZHu6hXq8CJmBXA7KCxShs
YovhsERogxWNlWz7nFd9OCPsM1lOC6NHiaC9TvrINqnTzZ9TY3d52bbFAPAQwB+gtqTccy+gaaQa
yQw7pHsNHPea7ExfZ0U0fXaGUMZCY5UBK/6/HC7Aq5RMNYZghPk1Nhu0a53sdrqSHCRaP+tHVgCP
Xf2LqN1jM65ci+XMUCuTrKuAauMqO3qsnxPgf1vXzZPqzftapOP2RfSqImeBadcBJWuArFT5Upfo
igChqyg1I5LBG2FLBrnKsF15/zWuvubll6wSOHCRCM7wGg04S+ECNXT6mIIop452bS9IxWw9ypgp
MLQm4CxrXFhQF4YURyU8bKwGbjFrd2FFHGK0NoBPXKP/k5r+ShwfIhhgXQmDEeU2le7i4QC0dLnY
Xz5H28Hqq0p8jJAqVVZgtg2tJLcabK3dpY/KAfR+DwxrHlyVghXcdOcrcdx5irpSSsIY4mrrkyLv
q5LYo9XZg3E3lD8S6b2clS/Hl+iEghwTqLI8hAlqCSPNOji/PtnrgL1Mj2jzuLyC2xq9imC/ry72
ps36ciggoswBLqJ+qclTqO0j497SZTtXvcvSNq18pRBngU2+VDLGplANweBtC7q41rRp7F8Wsn1n
vErhwTLy0JCGYoGU7MQ6fhguQ3ogAGP808FATJn/s0c8YIapV/oUJRAWNBjZA0C6rv5JG8laBGd1
od7laKCDCFnrgfyfDgiBlenp8qptXkkrPTifPedDvIDtSXKJ8nPR9lSOnGneLSI2XoG98bAZE60M
aW4gpk4/ZXQXlj87QDehc9i2JE8RAauKlOIctw4C574ocJ2bBWltpQPUUJuRz1amm84SBd8uL+F2
+LVaQ/bnrA6TNIHBZ56hnHKf5250J9kZyi/aA9Ft0rzgbQXCgs/2kcIdxxw64AU5FfummUEBjVTH
0BGbYsQSGxebgtzudiABwM9/pHCapd08JA1l2cPnzo336fFn8HECPLk9+6y8mRzJF/mPgtmVTC5Y
J2mrtyWbUBsdA8aI4lntLJ/AdWo5+s7wa4zceKKRdtFqcu5QD6oyxVsQRw19o5X5XCT7VgQBvW2U
r2vJOUEZtCx1u2B2LLDmo65Qp5xAs9saoa2qIipfgSy+2lllNJi7lA2wB9bVFC92pVS7Jph/zMV7
0SB/X1b/qsUXOjFxmTahBbUiuitkFxdJJ8phC3aHr20adBwjo4I2EnmqtQfNujYGwQ0vEsG5wXye
NSOMIULuNFcGOY4x1I6UP132FJvPplfT5ouXeTYMSgGvjnvwSo6vzEhwXpkJnb1zV9/nnMIU5lYR
5zDjUAf7XDo5o0quSHfoemuxjQ4PqWZ2almEWyNSi/MSmRVkvTGwxbOcpThq9OPfLRvnEdCaNFdT
BrXU/EtiPtf6r8vf/49w8tWGueOPm3aKdAaiAfrxwac75QVrdPqgPjNyn/fD+PJnhncFZJSUsYFC
Sqp8MLPHup+9RioFmRWB99b4CuYIOBxdriEm04ABqbpogQp+ZJ/iA/2OHs4Qz0AE0IKDtP3Y+Gcp
z+gQ9MAsI8nCUs69OtjBTPy+lWywgRLMZRKgDoimEi8bHzD/3l6+ZlDktG8gkDQK+OxGh2qG4Fhd
9qZAWH4rIiAkiYIX/xMmTmvdSAwPedgNIjqETScEtD/gVykqqGd5OSntiiFHti1VjnP5rTDulbp2
Ltv65nKtZLDfV7FKBVKhBp22SKws867sdAc8Hf5lEdvx0EoG54Yq1OXyYoYeS2/nT93J8sud4Rqn
5ah9n13Frpx+f1mkSCvOA5VSXMsSqwWWNT2CBvuYVCIc8e3nxUorzgtZgzL0IavCDP7oETfzlcSu
3QGIN83O+CAc9WWbfebLV+I4n1TnSHfXPTZqvpd6ezgxAl3jFJ/KGFzRpf9nQyZg8vzX+jinRNvA
mKwWEaVs+EH0VHcHnTz81TbxjfEmbWvVIixolW/+j7TrWo5bV7ZfxCqCASRfSQ4naGRlWfYLy5E5
Z379XZDP2UNB3MS1TnnbL7uKaxpoNBodVkfDZ80QpA4EB4iviydqYYCdC9+P2vJzpbwESndOepFz
JULhLE7WGZk/BAjudvOBqEdN8oTV9yIIzhKMVZ7LAatWS+YdCR/DzA4bQV3IahXXYr8pZwlQ4RSl
1ICCqRI5G0rjxom/n6TZQRLXIWH2QqLwlEnBY11Uu209EJ0lnv24DEmVtwY2qnX/M/r6YD7+mZlj
3QobttiGbBwlylkHuTf6RmVVNrX7p5s4OLEBGMXR9KRj8b+ZIsqZia4HfSDucly68m2bvhjlvWDt
BIaBcoZhyn0CUifoRvvSu/6JHDIncnCn36gOm7MoihSJVJEzC92AuRqSArh4ru3c8jLrugk/kri8
mB5DfnspSVFjZY0FjCGcd+Dc8pQWg1dmIce7YOn4+Y1N1GDEL6t9k64qNpQcEw49+hPxu/lEkSnx
78cvgs0SXEwGZyvizC/7TsMhy1On2aWPySFFzbN51r+Gz8UjGxwp0r/15PNiMTnbkaDH2IhbmCfl
K8vjo7sChHfSc35g5GwsOiqqPWUasHG8DM6QSKWmNSOrf9ZKDLijnxsiXc0+3cMDOJF5OOlVONqy
WgqUZt1rXwjKNHfhyshRhZkczL2d9trdjIY4J3WTvX4d9ZhYmWHoUexs7+aqH7gA5OyIrqukzZmg
WfGDIK9HJ6eRbwf12zYMO8Bb68lZkLwf0jxhhtnoiU38r2l18uuTnMTO2IFlWuDcirw1g7Mn/tgP
0ijj8OUvw4nN3mXVwyAD7+zwGVWoXuAJi6NFp4KzKXRGq24zAFJ/mD1/Hx1C8JhIDsJKHcK1Gcrm
RVZMJCXfDKIHfWpZM/auO+XH6EARVAq95svgYbaTq1wFrqidTaAsfK4PPC1VHb7amvFB7UEJA3pL
6a4x7W1lESwl3xRiVoNSG4zir8kbW0J4PRDxOQkuAJ6vQhq6kgw97AnYtXZRq9mSOrlmJJq6IPIJ
+M6QKvRrtWGP4q62u11/TG8kp9zF3xQPY9ow7Wt73UTWgw+g+iUofkGQ+GqZ/7QII+Czy3Iw2yC6
Sb3wZIroGEV7xdmPtktDjbIiPz+/0vJzPu+3ZVpXOV2ziA56WoxvemsQrUFpjdYAmVOtjG4YgMy1
sdyu8Z3YJwK1+5flu2BxF5upmnXYMOIo/2ve22yOjuTou3qnh44M4ysdRQ+idTW8AHLXWogbRZtZ
hC6RMH/9pzl7aSwKPbNvvLe8FwzuJosDcNxkAYslEBs8+LPLLmty3zvtb/WkO/+PLnW2JVuI3B1G
/Ebt2xSI5rV20kH21Q02m8rJ3JFAFmyaSD84/RsnSnwzRqg2z0t7DPYNJbZUp06gH7cV8V/eFpeF
5K8wUIWmusnoWs6KA76Rk3JkLV7lXlSkv36kLkDc5aWXpZGlBdZvtg559GhYosn0684Nps2gtoZg
ejB/VSlmgulLsErxUfXYcK8/rxRR/e+6dv8Dwwfsi1T2y/Y1xGkcqXTwwZAYCR5867t/geCsA5F1
xZ9YT0uDvuRJOyXScFDkxNFBCLO9/SJhONtQ10okdQwpDzWbGJ09N62diAYei1A4g1AVoxpnLNLY
k9COyM1IS9vsBN6RYPv5iD1iZSqq07D9iGnZFTmiZslWm09+u4fpU6dbX+Q2iAA5g2Ag49a0mFGG
Gpo/PAUNRsmJud//xX5ftIGzBdWIKV5yA8FA0zs5aKPCtIz6SkOJav8NBeg7kYKvH9QLHmcR4rFs
g7SCXFV+m6R7qv3c1rn14iM2tf7PQeUbjpoyj+aGpbxyy6YndGHeJM5gIVbGvIePvQQuYJxVIBNo
wUoUFboRWr17Ny8/S9SbI8ELZ1vDdT5+L9WFP1kWFM3oR6804BK1vquEqgBme2v0dxOMtRYFQi2u
hbo+gdEtTQQpgX/x7P67WjofogcNMCZ/+NC1ZhjOqXFStcbLu096cCcXlddGL61ZusX0U4G58Dsh
RTozN+/v2As8Zyjg6anpwO6I7JkdqQKNHEzPm8d2L+46F+0ZW+zFozSM8tnQJAZWe0HlxcWtqR62
VV20X7yJQKlnNDPDN+LxVB2Kj/DQYpDCf04SBim9FUEGd0E5s7tIyT/p0lUSPSWToOxNYH50vi0p
rcM8tFhKpX1Nt8VoCxkD1BWweeQyClZFKWTRmnF+gmLkYRezZ1I03rT9p1D9sr0nQh3nLEIjWWCZ
0QGgXeug1mqgZPKxRpDJZhWronoFgTh8a9JI/KlTWMY1j+5njMkUPZe3fQX91dgutBhzQWgbZPh+
PT6YUuJo0VnSH6ghWDVm9DdO5uuiLmAo3qtVPAKmn8CEp1zXyWep+VSWt8YkuMdXF0zF3F5Vx7hl
DAl+q9PSLJlRyciZovlo6EeSft7ef7a97yRZfJ/Tr0SfWiVnrRdS9WIG13P2GERPfr3v09Ce8CAS
uQmrZmaBx6nbYCqzVkuQR0lPhnIwu738IQYgDDn575rx2RplHAMUK0AmH0TExK320bXh+Ad9j3FU
GEYjyhwLtohP3nRouG3NAXC08Yzm1v+Qv7gQh/NKzcIKTcqYCTPY5PTKqhJE8EQp91WNXoBwd42l
9JKVMCKY8kfw3L+U52uU47uFkznq9SRhSBSIqRNP5FytR7cWsGxtFwdplOsO6SLAti/BJ90zrhLN
Hm6T8+Cqjn8FNuK9/rit8KLd4i4hPcFkiS4FYqN78XjWRGQkooXkLyGaqIwohNUuKLYx/dCtq0b7
TQawLH/o1b9YPM42+JnZ9OFrJ9oe47xZViB2iWFjokl11M4oHvUwRXd79dal0w3LQgUpZitzq4ea
75TILVYvrsfQlls8ktNTNQbf+ybyOvMjDoN6QePWspOqVrJalEP2wVVPvpBOpPWr18UCgFvB0TfS
eZgZgJo41aB+GpqfNJJ2aZjv0vhlanR7LHELUozcSftdZFFPSUqnmfNDnFW7mIoGTv3LgbiIzNnj
gbZkIDJ+kX4j/WgctO4fNFe70fesbLF8MsCssL2j6+fhAsgZZMnILC1usKNEv1fNz7qIxW7d4P/z
fX7Oblr3tR8GEKhE4Tn9pgWNo/mCh8C6E3PZR5ULERhda6Qms/ht+spkM15pt4ZjfB0x20768iEn
ZoHGGWQMLB+MkBFO0vkmM5/afre9JaIl42xxlUTIoSv4vioZ/o7k6HjozJQ4Zad+30YS6L/KlGNh
fss6U8qyxOYg+mrH4RVtr8ng5sP9Nsy6QBYmGmDwGMWE7bcwqECZYo1xarTmtwD866Co7k2BZ75u
mS4YnCgki2YdyXkcHBLdJRoyXAGKi6PiHGGmYvLjfxOICbxYt65T5VyiAOukc4EYPwnsOBEo9fre
XATijJ9h9IYZsHw8wQyVZDwUeeAE1jESvcqYRXnvAV5wOBs4DTNaaWLgSD71pN42UEncyLVtjDfZ
D0U5bq/cvxi4Cxxn4OI86SqSAE59KCZ7+P2HJH340vwIkTExryJPdFyFkJyJI+kYRZQVgwe/lVe+
4mBn3Mex09d4tuVo8iqu2i/bYm5vHkbOv1WQviJyqfSQsmjOmvESdk9W8rkn3jbKqs7rGE2sqxST
HflR2V0uW1OdmCg/qA3byl+ierBHetU1aCn7kLOBRiykZ9CwCcy3EqH+DsOxc53Vooxu/bNyfNdH
jZKNDnE7gqsRCUzTelwMHf3UIIZpoLzvLaBFsyruicLK6YcdG9AenDAgx8t3uTAYv/6qxwxOSIcZ
4CrPURi2aRJIRINFf8oxVZqVHrDZL8m5x+QisUau2UPQOsq6SYGIAPZb0Yao8YugQX9e06n2bHok
VmxdmBRi1xB/sJconAEB2xqtWwsow+COZ8RJXcOpfyN1wrI002FU7W1tXPMkNN3SMCYTAxA0fr5I
jGizn+nYsDz/UkwvwSjQ9tVdWgJwJh6zU7W66gBQ/5hwzWdorpWc6mV2iKMjViq0G+xaer+AF4G4
bUJdNerea+CxYVbUUa+CXXQdOclx3rX7GMM99tsLKBSQ2zHwaTVDPBI8jq+L36wVLPS020lFeImx
atW/RJx8qztGFUtF7aRsvBsNW9ZpGaIAHi/L1J3jo9IJdmxVzxffZxq6uCabsi+KkKJJtMurQzx6
DZk9NbjbXrU1I6hRkHNiqqkJ1ePuLyXV1DzuVJR/5hipGOp23WcY0O5m432iPG1jrQpkwo2hmBoI
28TZpF7SpMpHEbzb4RGu4lFgffbb3TbGqjOrXUD4PtQ+qDE42wKIUYFuvNtDCUDPaifRa0eW5TYf
CDEhRm8oFH8sk88UyhlR6ub1WEET0HJ2oxeiGcSrMi0w+DRhG7ZBHdXYpD9z4YJdsiefOoQVWI91
+RHiXJ1oGtqGdVPF3fhW73Jfqo0U/7oTuYu1zKbVXUS+bW/T2tnBqwbF7iC1hWfL+bR+PGpjWksI
ySunKN7nkeDtu+q1LAE4a5entBt9CoD/jtKDkznejzB2gVM6/qfmkAu8WiEkU//FeS1QoGnmIPYC
o195xEzWJ9q65UHdx/eyWzptZSPJItor0TpyNq8KQlkBUQcup2aX5N/kUOCJrase+u0xyFuFleOL
SxpZAx14gOqi6TTtWHdt+b1DFQGGUzNXoowFx5f9Xv7SgNL9A8fZvEQeqhg914ing6o9OP3SwF+g
utu6J8LgdC9HwVEoKRBpQKtK00dOOt53dHQz0Qi0NXsHJ4UqcFZMC/+9VQg1lMcR3GhQiOYuDG8C
6zBSwbtNAMFbBjIO/pRYgDCym2zeJdLXScQbtrpcliyDG8xUjHcTqafZT2M/g4pZyk+M3wXPllPE
98MgIk9ZFWWBwz1tSB5koSL5vqs3aIPx0toLS29751ddBH2Bwe1IE0hSSFVgyHfKXY0i2eTJ2CkP
6TPr5kj3meARuno6L3B8KH1C+zPxMT3ezfE4VKvpiNoFgTILVo031mi6qQmoRbA7cW+HwymME7cT
RWVFINyplDqMcac9tAwdUKR8kEu0+Oy2t0a0VNyh7GhF4kIHBEGJl1RJpzAN/selYj9hYZ9nVIGX
XYfdMOih14/pnNs+FbhTaytFYSY1jG4nlmJx7tSIyUtJZVLfreTrvjoN5bUv3//9Si0huHOi+5kc
VlTz3UJHX3tqzaDK0ufHbZDVk7JE4U7KqNFUjQYd9+epffkzpQhEMl/VPZtGK37TrW3/BU7lX/xD
OWd52UCoEOGaCk+uUO6cbZG2twa8UG+3P0xJJfsWJKqra0oeAn03aIKI+CoEkalhYC6lQfn+Fn1K
07AgJt720eda38/12RqO21Ksehl0gcHM9UKLSa0kbRDioPhP1WSznUGhvxNOdlLYbLyXfPAdYXM+
Wxv+Wl6CcmodpfEQpT3UmkUTWKm4+UXfVcd0l1+L6IRWNWEhH6feNZnqQp6xhhMKRXKlPPeqYJeY
6m4Jw6m2YWRGJpeG76ZG6mG+3KmbBjeZkrMcW7YcoPQ9LZ3IEs3HXu3LXSwi3+5iKXpnmR0kS56n
++nERsGxavT4e3lAizZaJLubyBU9w9du7yUop/UW+l7SjBmktnj0qYPnlyNVzjiIZjeub5uGIXeq
ZSEuw9nvoMoUzCjCAVbamyRyWxGTyPrRunyf4S/UvivMxioKMBnB7J5opp/0WbrKSlGAde05TMkF
hv2MBYxFQV5dSIDBUGY7Nu4tknh5Yg/5p1pE98MU+b0aXqC4g1yUbShXMVux/NYIvvv5sxz96KPP
DYjAP0YutBSMO8FEHrs6TIFGrJsmOM3tfT3uBaZp3UpcJOKOLpg95SarmUR3sxccyKG8Gl5YY4dY
rUX7xJ1hXxoVLTSxT2j+/BoGGMbuj46vINjTWZ5aDq5ANObhbGyWxkWkqZpNRTex5XtoX1mB+8N8
37iTq+7CnYgeevXRtdgsPlqsd1Kvz6YCNzULPFjDT32qn/MsOxS4Ga14dq0cZHUytUN9PJa58Vy2
piCswZ831dIVVYFNMk3Eht7FaogUzNSyxsGNav+lylHRVJv3ljT95aX8CqMqCHiauiZrPOfVlKAM
uWhgf428PmlyYPdZYAc0tLf3b1UaRDJAUweOPIPv+qhyrUA/CxYvaM+xvk/BsSzK1L7zmP6IcsHg
zrMZqJWsM9fllUk3+jS7xI49yzHrnewp7nQQ5Z7fXSg8InemMZU3USjtB/SKq8TOj9qOTSQ0ZnsO
wDpr7RWUgSj2dPjbkh0elzvnQ5JWTcck9dUrzbpJ1Yft3eLvEv773OEmoxRNuQW5Whk8XmBxinyB
qRIg8M9mDCZXFGNgh8k6zf2+UX9vS7C+NbqqwpGxcBD5So+kBRMkXggDqtTdCbPCnyv7htj+kZ5L
eGpHnKfsKLtiQvFVRaeYto5Iv6LJ/PtjmuauTUkD3CBzWssHExXdR6KX1DsD9bpDpmwgZGwahk75
HTJHSdV0HFsJZdbQu/EQ7NtT98ImNaOpZbe9mqu7hcF6MoVEChIVby/lGhYCBTMqHgVz4iBVjWE+
3jbC6rItENgvWF77c4qRNyBncf2ydkCrVVHfVnqBrWMGYHmHvC7aAoT9iAVINXQV7QKAqBZNXFTH
gKJOk5yMQeYCH1e0ZJwxyoe0LNUcS9Ya383wKRI1gokWjDM9UtIXJOm1wU3B0GwgkhIWnvrrf9sU
zszotVqrVIIMM533FK/1wOhvAlFsY1WXcfWYuowuDty6nCg0LEMLc2QHRIqnXTfbORg3ekc9taCQ
O6TiDkTelWBqAB/JUFD/pWB4F+eRq0SbzRCjcxiJ5T/zf3uUSqFlQVwyvKZ0GpqX8d41VJxXThHq
bqqJXsAQTcWtpRwRAi+9w/Y+vcs1v0q0wOBWMKdzMqC6Bpe47+VHZdfsTddIMd2LtbOJjMH6fi3Q
OLUozEweZQkSDQ7xDA+9ek7i0Af0i+4t92+51XnROENX+ggZ1AVEq6XWJr1kK6U7ZEfBAq6pBCy2
AYVQETXiH09hXbetX8bkVQWpE+381qUumpR39T6kzkeEohpSLybSzMTiE+gJmlhmFSlBF7Hjz2av
2rE8f6ujlw9IRRH9ZH6XKlM+/K1oZVuYeU2wUbLTHnELOpKTXhmYlRw8iN657+IibKcMBN5QWynr
qEPgjtWIc+yHfUbcMnX0G/mU9mjkRA3uPnK6AaBkJy7AXbOyFmbrIKEJvlZwN7216IoeRzkljeyO
5anN96moE2jt8L6mlzUcX4oK9rffl1uU6JdTJSPuathT/zzPDz4qAAfzu2Cr+JcbW7wFEJ80BVG6
YZUdgHrLro/gxwATgElgksBruRNt1drdYZmY3IKKEQsUk5xUUpvq6piiPD7XiGtFs1fUGDSsiobY
rZqlBQ4fbzG7CrXyDXAGp3eTQ3Od7FvbgFcsfxaJtLJReFqgHgUSmeRdBUwuwc3yrVZ2LZniqTRk
uxncp06SftVj2RVs1hrYa3n+n3ZvnpdMoQUmYJFOduV9/6N1Z5c6OnpUpR3a5lM7eGQsGOW10O4y
L4tzX3BNyqoB1lHs3ev7Z+G+GGOlSwni2zBS9CSDKq/Yg3HjhtpslF7gWj//XkyNHWdqKih8NPjM
Bp62YS+NxuzOPxhZUHZgRVOtPWAUj29/esI4zydRRcfaGw5E+jjOuoWm33fTULQ+DtqkwJZ1J/O6
RvUAms51R74x9iqyndK5/dukFw7eG0Dues703M+0CoBDgj6oeUflkFVfbC/lipnS0M6hgqmEcQTw
9n5IWtKVoTm7YRnty244jWGy24ZYM7/AoAamEFCI9M5HL8swmXtgdKfZiw7V3kQJsfTU72obo1dP
vjMK+pqZleDVcQnIhF6oI+ouJ1+ZrBmjAtpjcqrRoMLcDZFKrK6dIeM5iMCm8q5wD5UQZBgSfXbr
7lRn+1qYkhQBMN9gIYekhqqlNQCgX0cwO4Hm1ilzO9rLNxTRaDdxkwdh38iKv6GppqEhUSWbmsa7
oC0qypEBx9rpD92OBep8d6wd+aE4sumDaetuK8eKwdc0GWEkVEoRFBtxV3Op+8gu94BDjDMaj1b2
S5kFEGte4RsMbhn9VtFaDPqe3QH6Z3gz6LFSg82OsD80h4CdW+T4TJS3WTAV/Pu+m9QSrV90doP5
Om9cVvUrnIaxphlLDM42WGXVN3IOA6gpj3KL+SVgdt3emNVTa8kKhlQrqN+kvCKEcZ7G+sAUQfKM
H2A3dEM32isP40lG6MhLd93nzt7GXJMKnXgITFFWw8lfI2OilUrla4iODepJVfKrAv2TAoyVG1JH
DZhmKiYoNU3eGHWNGbVF0BJ0aN/o6XUZofZmfE79D4QV2dWkICaByjlEPN6e3Ukfq26Mc+LW9Hva
oiK6c6Lu9/Z6rWm2rhOEcmSqw8ngQ6SSXkxW01bEVStXurHA5kofpWf5hhXzxl9F6beVs6qjZgVU
pDKymO9mytSGYc4gucfbgJCbKZ3tERlTuRPxkYpgmJYsrJ4Sd6iLmTTZBWMI2hkIedFLcghoKYiD
rN3oOlomNBUUsTp8aM7ZzAIWdBll2VX+0B0UDlVt/RoJtxcdmYngYRS0va/pnoGx76Dyxpykd/MJ
27pPDIoT52bw2WMFcdgm2ynVSS6pQMtXbkCMiVBxfOFCAIh7fYBXPGj9OcF4gOB+pCfanf38rEVP
U3Jn5T9nS6CIKwf3DRz37sYIOU1LO8Dlym81/DwLw9ksh8Ld6G8AuK1K4lSJzAAAViD7X8I5zN0m
McNzMlTFVWD23/NYKr0265+1rqwestEfv26ftTWtNBFlxFPrNRjEneemG5pwmAriBlJlSyMaLBRk
I1LRw1gEw1Roofwggh91KsFshOfimTWNZ/vx/kefup2nIICa7lVM4RMoy/ruXUTjlYX40aTMJXGL
7r4mjzQ/bi/d2lWC3bsAcOphBWY0jD0A4rN2Mr+yV2S2zw8ovfUf5l26Czztfhty7aQtETl9MdrU
NCK2jEGl/1JoepW1GOplRMRr9EhwUwqWj39LgrSuSYIM0mnzjZF/kntvWxaBSvAUlYZvBWHT4PuT
fqWqN5p/KkSN3SIRlLdaR/SRdPMM5Y5pu7Na9amfLcGOiKRgT8iFYnc1zQcKvm9Xszo3QldXiAGP
6uP2UjFNfWcmEFFiDerMgeW8yWZSRxIlbNv93sm6sxS/+BPdkV9m8xGLt0DiVkyraNCWKPB2paa0
O72xK/PuI7KgXgi5Vg3835wKI06szFWBBZvpIVCuirz14vjYWjt1VgQatupHmOQfLF6Fu3QiDSHM
WXGH3eyC7tGLroNjdWQWR8T1uKoJCzBuk/oK5C/VwDYpkM+TOX1CycjJUv+WQRZuuL6UiduhRKkQ
CPYBI01eFt2CxZhIHzJsC1E4pR40MkINgNFXrnZS3fkwITr7qKHaKjywFtnhIOreEq0eO8qLc5RU
stoqTCxNPhA5tZNmnxZP26onwmD/f4GhZqbUKTkwKnJdx3exsifZR8zBYuWYAV9A+B3K4U0NEBQU
d9av3HRN+du2FOyAvDcGF6XmrjWE5P5zRDFgI90rTag7tK6e2lx6oY1qHtPB9IouVa+LWpQFZ7+e
g6aEBX51RKhkJFfeSkcqfVAwO1xB6XXj0uFQUt8p0VgwCVZxzYUFEKsppXBl3/W7Eb8fEtViQKHN
WgtKL76xEOxDIlT2/j+tW6uSIS6gsHY+GQ1pbyVLYtCAD22tughe2gYaFDHpOJaPviEySStXEuu8
/AeIU5BwkNVUnwCURnau2HLlsOQHEte2lNi16WS32nm6EpGorAWG38ByO2c1VjgkhMGeQZR8CE7T
jXpSEDUFX4a7rZ8rp+wNFOcVBYMyDBrymG6BtqowR/U0islkwTquHAKMaoIdROBNRliCk0ex2r7C
EHsVoTDmTZpHljlqPxIKYx0ALJCjURS5coZQ95O4Ai2Z7KqIsMR3afZ9e61WtOHN9zmrF+F9ofkp
vq/Xd3J2X8Rftr+/tu/oLUHMgSrEslBt9FavDQyL0DGQTEYEG8NeEGibD8ptdpyO5V5IhcluHs46
AAuxcnY9ITjA7UmVEh+t/CluDU/1MrQi6vfT7XhibTPTIRwE7unrkLstOE7P2kzX0yyFq/Kn3Sn2
mgGnKNgFv6RvrOmpQP1R5TsDJoB2V9LZErShvGMff72IF+IyFV2Y+jCMyqBi+Fa7L4+5+1jsLZSL
R2f9jt50R1Co3gsxBUvMczuTOSd+BWYHyEw81Q12o4FeT1ZrBea/vehO/hft+WdH+VhZPc1KiLc8
gmSRPe2ynRTY6ffeYVXQSW5Xf9k6wi0oT/AcUDIgmg+0JN+RHmHT5+3DsGKYlvrJ0zsXdT90GBqF
13x0HzU3lbU3E0HsRQTBnWelnYxAHwGhh65kGE7RnVJkU7blWDUaF8XjK/tKJSaGXANEKt2KngNZ
YJTYwdk4WHz9RFyiaTry8f1Se5b0yZYMxemNq6l+aWSv1wTBI2YVttA4q4EKpFRJFbYrvRN0sl2P
v5L6zogMe5Yie3vl2OX6Dgt3L5UJu+f5QGxKmy7UcA+CGBa1zl3bIk0vyZ9VKdrX9fhjG2w9PIAA
ATKI8GAQAH5rIBIrDknSzZgUtxt2WWNruOilXffFvFEKhOhLx0ISXSDh+pMHBAiagaQX/BjOKlUy
RmQnmcoM/uiy6HZ78L0RTRJsHgI5bou4qu4GG4FlMkIJnqZFsSp/wLRL5IBTL+mPPo6u/pETBWcT
jx7WicenRCu5SKkVIc0c9W5rXenUST50aBcQzOguDLnVqbnfN4CQCrtBOnko3Vb5vL1Sax6tblqM
1Qixc4QwOU+irKlSYE4dCiB/YI4vrmL9gHGgx3b6eMXBGzzOEqG3KFG6eUBadw4PTaDZaJiy4Qzs
tuVatUULsTgdp7k8KRirgLWL7DZ+Gf2f299fO7HI1oDSAxWeGBHNqXMUpkU7J5bsmmCYtEJ3jCvH
DPeq6Mm7pskLHD5SELd1kkWSgeC8ch4xw0CtnKoU6MDaWqH4w0SpDhJP6FB5q2dqno9VrYeIfPi0
r205t8zBlZUGk1O3F21VGKwZRqshEfQuR0P6PlWkPCAuie4V5ZNUXAmbcNm685aU1aX+F4Lt2+LM
BLOPQWQJINjglQ7R3P8fefPq9sPFJwQ17Ij6c9uvtnMztSq2BQRqbg76bpCvfYsxtHLuOoH3sQKF
3JyhwElmlR4KBxU1UYmKpEJ1+9ol3a1ZHSM0K4mIx1a2BvWWrD/aJCiE5BMYWjcpNJ4C1S3JWQ3d
gp6rzNve/ZULFZksgjsOWXQsG3ckY1i6rFdn1a2Ux8Qc7May7LZ8juuzlpe7bay16+YNGKcHiZnk
oV8BTD61GIBux4hM2/pu3FU/m5vhOxGYg5Uj9AaOcxZmYnVkmAAXpsp+RHTFF10GIgTuVVHM/Txq
8gSBhv5QScYeR0DgvwkXjVM1EhI5V8xRdSdUafXH4SlDOSeK48/p3WCbAjSBQHzdfz92ktUNWLIE
VF2S+VhNoytQgjWlXmgcX+zQVnU8qhHWLD1j2vmJ4pEZPeVXsqfuGNGTjDGIwnoOdl9yBgiagAJm
AzWd8Oa4+1Q3mmhI4wolAm7vlrcVJvnUhwSh3cCRQS8lqh9dewq9wWPLvDB4ljKCVrVEVCM+jucc
JM70wTjVeFsiAiZYz/XlvIjGHeAyGkDFb0E04rd2PnxSpcDRRPyt62pxAeEOrhSNQ6DJJVhvysDW
yZdgFryPRVJwRzWM1WqwLAC0cnY3Gpjs2FTxVz8pRU69CIg7sWCz0NSYSdLpSG/XIYxd7frzBwof
EENB6TBuB914R3oTVpgKN2m4HzTyWGmnwkwwI24nOEnM1Xyn1RcQ/rBWfiObtQKQFlrNKMxiVKf4
HqsfjjxhwGYl+wyR0BtGFKpq7zp2KAqVjSlGEM24IV7JZuYerH15AlmRwCEhK0/KN0ictkVWHuhR
AKQwstNH4gXZIffS0mUPItQ3vqBkyRnj69KZDiJLsaroKsrM4XYhMsW32cfgRsLwR6K6vo7I7jQd
O6LtP7JtCwwuyta2Bvr4JeU/0VW0pIWo2oyOaEeD6TNFxHqrSgI6Kctg7UGgK3priuJekwv2xHDH
H7ITHVIv2rPxzbIb7wJXFJRZPV0LMM7utc1g0FiDbSeJaWfofAtvylKQ0Vi/EBcg7EcsjGtrxVGj
KgCJj9236lSgaL5FroniTbEPxNrItO3dKVvAcdrYZURLEgK4Zqd61lXqmZrbH+LP5g3rPugHUMOB
BdbVf26riQiWs4hIx0RJYwI2qz7V6jd1Osr9zihExdLrCn9RD84etnoypVUIZWyn0Ys7MDDNqUjh
V29fWAz0Ouggk+SfZXqZl/EM+iQ3eo7utV3qSff0MTqjAY/FeqVHEdHUqkwoO8OFr+AJzSeerDGs
rKkzkFOo6FctiW8LXzTKRwTBLVtC4PwHg6Ui812BcBYhf+EEu9WzhNGJGqwQYVH5t2o+t0k5oCYK
nrnUobgW5FKtfi8HlWB3ViVZwHDqPTUki9MCMEZ07lHNiHTWtiKvyoEbA7WgaNxBg+JbOcxxajXS
wgDlGJfqRXH52/SL+EojWbbbRmJfendSL0j8k7nFCO8wZMa799pjs0/2f2ZSiSqe13pXocz/SPTq
/S0MUJxgwGbBcBK8y08Idx5R+YDBFtG+CXadm94zQ+7v/F/b4rET/048MKSiJBm2HPw5bxeSIB7U
az4sQkfuMnVvVJ+L8Fbv7ntEP/83JE4nTKlvhjTBK8DoUC+Q7KQutsfwEI2WI0U/trFW9W8hFWfn
5jBNtFZiUoWhQ0DbUmWiHONabJWiPh19uKyY+10kV2q63KxQCOtKh/acu7Gr7IITdeWbubbRQL2T
jtnfTkJCeuINJBN7qSN5O8d6DshC6p2ycbX2OtRNWxeRea9eEwvROKVA5R/yLj1wlOZeGn5P6E8C
gUoqmorNPvNe9wz03pnEpO96Mi0lNAZ/1KDysvSUD4o9xtMziqMFiieCYc7MYtU65HOKOAfMDLIe
ajlq7NuliMp7XeMusnAeUVk2iHaGAIkwGnTWMkcTVSSsOrDGBYHb/LBVUDkA4lD0Y89ukim5bZTx
3ajQM+kTdLEkN1NfCzIjaxlGaNwFlNOEKLC6GHWbiEXcKaEzlZh3gTj707xvkwNSCCMGmNuJmzui
kMG6Bl5wOWNR6rWJWnJUZE5g1itjzc7z6yEsD2X39w0trC4Yfw3QbqDziVOOerZAfwezmyvxy2D+
LBvMaFOTHkF+2t12fhs4mA58ivT2YdtErWqlqcF9BmUVMheciaKKMqDIHMBpORxTTTtkc3VVl6Iq
hdWFXMBwPgXectJEBixkn9ZPPS2cUcmPeIdgKFcm6ngSicStpUSiFsF4iGTR1BuK1A4nyZ6wgtsr
t66UF5le0/KLA21JWlxX4Dd1p9IZPVZSYHyPXTYSNTrGKEbbsVeIKPwiEI7vdDVUXVLrAaCBND43
1PdmtbhrjUzAALOWpYEy/qMXCmet/HAO1EnDIrYe8ZRd/H+kXdly3Lqu/SJVaSSlV0mtHty24yFx
khdVBkcjNc9ffxez74llWqd5trOrUvuhqwSDBEAQBNZCP6/pd6cO+NfxKfdkUWX74rOSJwQurcM0
QswdgE8ldUcN8NTWrvhkeA3m4mVuLVtEIYblqsIwP4ZFLDR214XantHo1illoF8yMfz3lYEsVj42
BRdj1fZzV7XePNU3Y2VJ6kvSvRKilBNnlNb8nOx8LZgecYs7GtfszOHlu4/9lYxXbbsCuNorIWZM
GZuB+MVjRmrea13mJfO8VyKya9RqV4DvLzJyL+sYeCSKb8DE3112vM0zbiVeiCWaOSRFr0B8W91U
2cNsB5e/L9s2IX7k8VwoZY5YZVT19aImT2QYvrRskjyzbGb0L2qI7C66rlhhnWLXMpxg5qB7kcbc
otc9sHu7Fic2Dd0pPFzWTWYrhlCgMezO6jFSYmAu+h8wPwAI3gNCwc1vyqDYZ08SeZubxUuFqCxh
rkKsTie1gQ5nXiwE90Hp6vyC7OH9ddlnRw4Olj9H/iI50rZjyUqm4N4ktY0i4bVD3uyse4UP6B2/
9jHgCGJ7WUPhtoJ4kwPWL7pNxIe5nqp5jl4aJMMResrSUyWjGZQIECuh+qjhtlJCAJl7t2jvDX1/
eY+2zmY+W4YWQttAc5wQevM5nZy0LlDYGiy/rUMkp4Mf943nvCtyrEUJO5NU5qJ2NXbGvuanSnQy
boxThBhfSKFWtrx4LUoIvmg9jqdEhaiivVOTq4zcR+nj5YXbvHutZQiBN2FZsWjDb0Pr0bl/xiXP
tY/DiZ3bBubGUSdkk/g8toqXlbVIIfa2aWzFWQqRCShghvycK5iO+pYvt3M7SS4sW4a3FiXE2Srs
7GHRYRdZmbhU8SgZJBI2lcGTFUrSFipaYksL6ljgLjFrWF6ljsdpnM5VlP6IiY1UqrFpEA7E9C/v
2aZSyLAdYKAAI8sQgjvuRq2SKAkKrDg/ilsme9beVOnl+yJWYNK0jb3Y+L45frXUm85IXKJjnmyJ
fEYklwaJLmJLq6UPZm3PkDWZiWsMQYh5q8urtXlcgGblzw6JaaAV9VGWNv90FyPTBXOHD8DZT9MO
ucVzgUusTOKmUiuJQjTCUEwxzgYMXL2LG39J3NZtAZTauU0TWAAgzg//A13J1vvPWk3+R60yNWIN
hKQKhA5ECcCz+ZCb5dfMTO76+QuAW480e0L3tYcn/n/LCshrKUC8B9gFLjvouRD8OZ/1FFdCGKNm
jh7rUOxv2HkGwOPwNEze5d3cXtoXWYJDj7o6zYYKWb31uUkfelu2dzx5eBOcVsoIztWCOT3JNe5Z
YH3BAOc1ECd+xYcG/DIyIOzNJPRl4d6ARk9Fquq1DlkYmus/OUEMtMWlPf+D9SOLupdX7g18dFmY
oPnLM5zBoWmlXqfNEZ7vonSJ35F7rrUS/I0Q1g2Fyc0hAdRPdrNMX01NUk2RhCjx1WxyFEK6iu9S
G6j0Qc92U/dLiXUwwMiKrZuH8Es0FEnyklyd4rhHhDLUT6lBkL6AWjCT5bSbCcxKinDU50ODC4Ea
owTaeZPjFuE1ZzhKA+LrznWkuwbOZTB/NF6EHoXLLvW77v7G5FeyhRRAUYqwWkzI7kc0v3ePCP+u
Xta36ph5+hR+yeYruthenEuUluksxI24L+ZKTfnK1pUbpiV6eHcZ25NO4tOblr/ST4gZmpNlRt9B
jsKAdBE/mTK0TImJmILFVwvnu1chIDbvY91T5utQkWySZK1M4UgpbaAXWRX2qMx/LXhqVxVvZt44
yU7LrRsdf/v+/9zCFE4RSnMEpB5yOCpNckr2/6DSSLmuZEsm2HsBLFs117Bk4VeincJ9heBHPaAI
kts69jWvcXnlSdq6wHfigqmbgqknISoksYGOvcVx+ahR6P9owSAGdtUgCWRvDNuZx2oxBQMfATEJ
ylwo2X2275JDhl4CxTNd00GDxP8CKv1fPBltojra4pEaCjfjAWOXU9jhngUqTNudeqcONK2t3DZq
fkbIQxBi8qOWASONIKnTIxmbz7aVvsgXHIE4pG9DA2dM2OIuMTtuEn+08eRhLVK8pm1DfRElOESj
5VkFuDy8geF2fE5uCKgk+9lVd9mOdxzovavNu+EEwGcO7wUwx70kam6b0ssfIHhK3vS9GtnQtcCT
DsjapsOM2c3Y5Tzj6iFT3ffc0sFrruGRTAVfl/hMHw5DpicFWqPUutlHrAyoFAVrM1K+iBAbp1EL
s5V2hIhy+EiqoDR/XV60Ta9HnkgJhFhYu9c5qrHUYzrHHSq/jrpXc3JI2/zQN4ukLLVphisxwtaQ
Jp6meGkRxNTuPm7B89mbHg3VIKlq97JG2z6OJmNg9RD0UIvP506oFp06QBbHDcOY8D4GEtZP05/R
Lwnw0DiQAdxsSwRWJE+CDaCmCFFlriNGmgwga2htDji/fRygfHnufc6dkXuyLJV/7k3IxGMpYCI1
Aj2FSK3YiqO10YIXTKpfR0tzBRg96mpVfRwwNpbXsgx/00ZW8oQQHTX1QEk4ob5SXtnm7PXtwYmo
5DjdfPgA8dcfrYRFLE0QW9nODEvfzSctIMD2jHYgWe5c0NLxMQ4+Fo8WlcvWsulfK6lCJjLjeXAp
GaRa1aMx3S6mxBpl3xcuL2TO9Nzu8H2mLtRtZpq76BeKZKFv8470ooaItmlXSxEZBcRMAaedj4Nm
9icPxDrBeIhl4Gubzmw5QHRCuyYWSLCHPJ8N9GqiPyVpol3NZ8Yxaa2o+idmyS6yfPnfmvqLKMEo
ilBXesz7IcLiqTQp9yys3IwejWK3YPp5jiSXmG1LfxEnWENosBzt79yzwuYYZXjzsHRfmf41x97v
+/lqBQWr6NWinWuQ3/pKvI/ZURu+XLbq/+JMfxQRXxETBkpvnc8N0GY3nrozPSwH60Y9Gl/HYPmF
KSlvdqX9rvysuLBZb14Ro1IBggG0qhs3+xTd88Il29vnDFV6IFEj9kpixmYgJIi4iIOYHxfnZ/Ok
GgBxg7ZXJzkz86nXMBtR3GSf60SThIlNw1hJEtIoK8VtUIkQAmnEScvsPM0Byto3be4lrJA9x24G
DczjAIrGAMK2uJDjEsdTVqOCafbs3Dv6XTHIMuHNpVuJEBWyjIjNI0Qwh8RoEW4UqgQMtfrvbFam
D7PeOd4c00k2O7VdYVmtpJBwNIkGVKcFe9bhGYV4eaCmbuJxmqlmn6iS6Lv5aANUnz8Wwld6VYIL
R5rpHYO0GrUjfnsHj8X4wXT/GZpXVYlBbm7cSpxwMuc0MVmSQ1zMAkoe0+XzZb/eTLFX3xcib10Z
YxKHA+KGoV81XfU5tIo7gCzXbkPRUKsWvmNq7kIHWfemdCGFQBwbxWJmJTTjk/Gxl+2wbRSte/FB
PcTXpqQHW+ZuQhy2DExZNRTuVmAWX7cqj9LudjC1x79bTiEMkziJq5zHjyrE2yhmRpfGKzGg+MzK
2ItJ5tbDe6YpVgYpvruB27kg8QSRRuGy0AnIPLvxuzph11KEW2eh4zYZVpCiAiDEieuPbWdfq9os
eSrYPmZe7NERokjPdSla7BO57vzoYKC/gk376lD7DINCmR/et6GXPF3eNYmTiS+LhpKPC5CgeDca
9PuQOp8uf19ifI4QMyY+SVyoUCqcd2Flun15IOW7dCBAdNQMdFiKnVl4t0KUtaGDZX83jZ+2rEd5
W4c/3xfzwWIe0kExoANzHjAb7Q7VByWSVaY223oBmPwfLSzBzHQ6dDNhyDKMh+imeOQpuxW58wd6
beztW5QsfR4cGulrDjerN4nGSq5gdkPWTSUIfXi2qwXoTg1o47W+7ZJgPkypKxvD3za4FzWFIwuM
q3O48CPLth/iFuBF2vf3WNyLAMHizNkZG3vEbmFK2iWTeQueHwD0y8CzNs/81bIJp5MxA/J3Qb+c
H4NpMZzcKMnccrxCxTJiSnBZJX4SXdoi4aQaisbOrBCmUaStx9Dun4XLRzV3XKUZ/cuipGYonE0E
NzhN5WBFzWequRx+uj5xGkRM92n73ex3npxddNvBACUP3hUADogdjn3ftuGYIX8a8WKeojOpm5ib
pu8qlIMV7T9ihIOwG+fOiWOIWbQzQYDVJR1529v08n3hBBxnbdEiPuY5kO+a7XK4YYe4VfHx8hZt
e9AfMeJ1BK1OnarlEFOFt1X4gcre3yW7ISbMbBxjOvDvk/bMoufI/jjVMgTojcMOb6pALwMCHLXM
t2wFXZkY/aQDKiP2hsA8cZgvzJccaz/91h5TTDBEvixN32gGeS1UCA2zmpWTmQFvZN7bXwEttlue
7KMFsBOksJE3PUeBDATp7Vq+lsh/X6fMQzs1IVjI/GJu3JjdLbh565Ykc3hrd6+FCOGhUtWcVjqE
DHkwqJ8w8jlhtH2UZVvcPV5HoddihMhgTFYeLTO2rACnnTs7xc5IkEy25uimQ7ZnA5Ci0V0m60B5
a+6vxQpeuwz1QCYF2i393mquhkxSTZWaouC2jcViJw8hID2TGEQ42Sn5mHlofts17He5u9mzziW7
y14s2TTRi7Vy7glGRSBV/1nmO2cq/NxyHTtyL8vZuGy8Wj/RnW1gk6sZCoVoE8Y4c8LhjL3EC3uX
85Ao0ufWt7eq1+KEdKJVE7WdMNrq2+mprT8O+bee+Y1919PGrYAAZtT/GhT6tUAhoUCFSR0YgI38
Xn00Jy81voblQbKGEjfWhcCR4ikP8zRQavSI5VaPAGfFU9cPIFDzwrS2wwX1HXhFr/USQkdU9Gmk
dNg3kp7mxTWKD6YmuWFLbUOIHOGkVFrDN6szvH9uHOE5DHrwUrYf5I1xEk/WhQCijlVk2AWkhexZ
KxRvBBWmZKO4dV2IUboQLKawwvsOnpdws5580+N8CeaHPvhNgRPIujS2zxMwdAFtEcRggHZ8Hd2R
yAI1IB+wRdfFcTmDTxRWkVLU2EcYBVALK1f6PLK5iCuZglnEllPXjgN2oeUHg2P9PxnU6Li17oZu
5PGDU/qu/LYiDltcCRXspI8qE+VoICfNJ46gMx3UW+uE3N2PfNm03KarrUQJRkIYM0wWYU3j8FsD
bN2oOwzD3WUzka2hYCV22ALGLYc6VrtTu1ubSXDANmP7SgfhRKkYo0vT4vt5Nrha7Dpm5c72wf73
bfavtkW8mKpLOpOG42bF/eccxLzNIFGEL/Ybd8KZjdo3eMDeDM/OrAPDaAkgMGb0u8RCBXp4qsPr
srpdkn/9WsB1+SNKnJ5tTXVI4gzwbPlk+WlewI9GnxTd7vLWb5vXixjhlp0lI1XGERol+U4nH6np
5vTTZRHb1vUiQjgBE83obcy1411gTIMKr79FJkNd2Q7cq9USDj0Sg+45olCDXPc7K2hBhMU+W3vI
BAaB7Mq+bc4vCglhLjEyDTCLwAY00xPVd82SuRUJIuPb5XXjXnfB2H7naatcWQcBNE1LiFGnQzx/
n7tver53dAqWB1S1YRGXxcm04r+vxY0sTfoZS+iw2xwXjvYXM1wmg9uQ2ZsQzpY4InamQUqLLjer
PIzGiBkjyXiRTBUhnpVR2WgFKhLAswKaUKG4ClB40KNF++PlNdtM7lZmJwQ2o2NLWnNqwCHgJ89w
4EerHMlYos+b3NgxcjYziFnKynWsPQWTAMaKu/5wWR2Jp4qpsdFbLMo5zmGnFx6g23ZAoPg7KxOH
9FonG0bNRoiewbaR30ZphF7966pvJXJkEUEXIkLcg6su5WcBBzQeb0Dw5qMRire3oYw3urKLrWzp
hJiwlAqKrvxkaAv6OBbZPYtkyZzEdUQOL+Cflg1NYQX6cqer/XXL0HBlyshdJUecLoQBPIUv1jJC
ihoTt2PXWXJeimd1DFpdYm0yfYRQoOCxSY1mSBq7JOgtBQ8i7OOi5ZJgIBMjBIOlxlmtNdgZpgw3
mZae1Gz8yYhs9GSjT+fVgS1iEI5a2y+pzpOPM68S4gjymoP60O04Lk3oLZL8QBJ6xFk8rXYMe8yh
lsZuybfarN3IubcWL8k+6+hllw2J/Jfc/s+hJ07h9WNmOgsHxO1+9KDjcILsxJsbx4D8APWaq/gy
jlKZBxtC3tAtjRoN/EAaT84tDbRD5jVA3UVjtA50cH32Lwc/SZAVe8zNqYvjsuMeHD6pxpNT/KgG
n83Sdw0eeC4c62KDOclGM+u4ndS7BQNl/EoWXYMw3G2PHOZX1s+1rZaNMTm8+wDXXfCyZAJccsvA
+cvqjh+4Ufypdb6R6uny6m172YsYwcuKEHyeZQccXlt5UurYc7KnfJQVLGW6CMftGI5RmY8Qopb0
k5X2QOGMHwe8oo3x98vq/Bfj+6OPCNZuOBieMAos29K7vx/3/Up1f5guaLvv5ZUAyeqJvSZtNrXt
FEGaQQ5qemXMh6V8Vxh8UUjwpjSKtVJRGnA/T1ezdtU3d9KjY1MLkLcTMNFyZnr++yqDBMkkKQsC
y45qvG7HiZc2mUtKWZfHphWsxPDfV2LipU4Kh4vJgLHSGN6So+AUXdFR8nwhU0fwnDErq7Dil/wM
2KhjzlyKKyVRZa8w26a20kdwHSN21DYdIEc5TL+paKc4iI5qwGsX41Mly/O3I/lKnuBFoAaax6RG
RaH6DNyC37U7Zxf/IqAi4CEoCpikoixZSPFaHlpaBj5VCNS0Zzq41I68OZHU/GWrKD4X09HSGuBi
8reMzp93oA0LHPSk0X1+AJWEJHXZzPZeltASnKmpZxXMJhBGsoeR3U5Ekr3KVkxIXgc0RwFrE99v
qsG1KxVzVcwjTIZWJFNDSFqRfdk1UIZxpuPZJ36sUkmOIlOD/77yVKfK6JRP2Hhr/oD6Aq2DtpPs
xPZrxWorhGiwDOGkmTGO7QkVfC/c/z5RA9O38h1xeZdAfKL+8g6ofmR7K7FCcGBRw3pMtfDC6rzj
ZB7JtfnI3814blLJYDm2k8uVOCFGqGhxzxQFVU71Lrw2OEELKqvTvXnL6TzGg7TAv5mkrOQJMYLp
ZaSRGerpqKfwZDb21Q9AbvGWHfPDG1mvpSSkE/W1oSTdktDegKEYqulN5vIQo2qcY/puTEZJMJLY
vDjAncXMhGNBM2Oog7gbz3SYd5eTB4nZEyE6MFMb8qSANgQRqD/WwHGQWL1svYT40DQ9aVgEJbKh
3KtJh1FqcmyVj6OW+Jd1kVkeEWLEaKnD3FZQRsFL7b47g9n+Ge8UC27vQPnkZNWT7ITaXj+kq+hE
sfFP0K7vx5g1Kq4alYED/okWnzIZncz2cUFRkwbJNwixLcF/laVqGtsABj7Sk9/jaH70bPqmO3zi
Diyb5dnUaCVNcN+SaImpVJCGoq7nVJMfk3aXz61ks7bFAKAeRNK6Y4sVgnw2jVqtQFJghcVpBESv
2jRnhjKBxCY2fQjgW/+RI8RcPaRT2StQJ/zYJa4W8Iel8tk+AxoLCIV4/esPsmeQzevuSqSwX32p
1lXXpBqKXrs0x/0To9PghQoflPbLMF1ZTHYd3Db8lURhz3ItVzq0aqJF9OvwwzyZu/BoPrZ44EEJ
KT6FXvT98qpuLireZQnY2YGKLnYeVinczBrA9rUMbjf8dCJpZ9vmq9VKguDKTmpnXT6ECH2u6nHw
r+SkH/ngEhi+9peV2bTElSj+++rkT0Bf0lShgxJ5fjKm+7p+ZN3zvxehY7kgxcGrizj8OGnoVdYG
G4EJ4IR5dQyjwm3eU9ZbCxFCOdXbKAsnCGF6dEeNzFXS6OmyHlv7jmYUx0bDPB58RGDZYUbtZsaP
gPf4FJbXRN9d/j73DLHeoINLhLO7GZYlwhnFRRHXIzAO/Kar3XY4JmXrksHclaYXyQrvW7IMMD9S
AEBgcFHck0F1AMI7cpaUavac3hvtTxqYC1h2jmQJ/9YRCApvA8ivYLOEz7y2sLCaFNKgO91frOcG
6BPa3GNOH2277zhq13KEWGd3YRTqoOLzy+S5IfdT/RAlNFCsVLJNm9eytSC+tiuX6czC7BsVgkZk
sQRstwYeMMH/RPeh2+AimHu1bACKr5FoGmuRQohz8KrQjxVE2tH17PzEVEadSp6WZSKERDKuxtkx
ZpQdLOWub4O4/1nkkpXbcqCVFmIllLVWD/izCjcAeq+NHw3ZLUliaWLlswwtlFpnrFLUEd9uAyXp
dnN2H8rq4Zs5yVoRIdiERV8DyhiCyF13Bn8NnixCwKrckaDa5550jIt/7sLuiwVPO8LwT4JEy09+
dX52XwXDVXHVA5p0B8Bk4J9cDkNbB/haOeHwKWnWAbADuxRqd0P9RLXEjXU477WyfEHd3I0HWaOc
xPQM/vvKoaKIxRb4mXDcWWBArA/MeCYy85ZpJUQH01Qms4HbgqBgcPM23enRr9nBQGkfNErthvND
lks8SmaOQpyIB5WMTIdI1Kmn6Ayuo2I+Tf9+SgyI2i/h1RBCA7H6InT44kXlbmiCWkYgL9NCiAtW
otJuKvD9bMmvxu6nkbHHHniTSVRKDE8iSYS3atLRHkMeV5fWcvXpegGIsd0dm1GyLxtoDK+WTMS2
KsdBqQce6oZgAMvMdOBk5bwpiB4vu5LEsEX8EXNYBmAXQlDcnWz9oSBXnawjSLZowhUMjF1oPhiw
aAY4JAHp79J8P6iH9D1V6ZWZiR1jpW5WpWVDDnVO4+RHydfR/MvVEsKAkS9UZRlWS21t3yQfFETx
ZJDMlMlit4g0Uuag5FHwYuXHANUDHcuVs2tQLX5wwEYxHnIZjagsWzCFKDBnIOWZcNsD6wZHGlHu
2Sn2q6vyDBBt3i0O5ghZEUpmE0JIGPpKbTQeEkrtNDT7OjzAIvJBsl0bM5yv3UiIDOiNb7SJr+So
nvIjR80G1yI5/m+dFbJ9E2vTykx7iySQNgTOD47qARrgU3Hzv/UNShxXrFGDrDKhOsOm5YXttRl1
kwp8PY0MPGhbDKWAOwCJKBVvkqg/mX2o4zWpm24aUDeByFn2isn3+m3u8CJCPM3NJEGPOOqRjRMo
w+A1X3TL04fKHa0fuSwY/ZdNepEmuLAypZZa88dFRfc49kqyczzV2Fl7jrmh38uqa/yPv6Qcd4RV
4lAVahZ3oLNFmLCJVw7qrb2AmupyEN9WCgM+qNMA4kUTC5GOUySttRT/VJA5vayFKOtNHmefdr6o
kgC1aRMraUJuubRaaA8W+GrSIoimk7LsVRpc1mhz2VYihDMDU4caUO+R4SXVB0O9axPJ92UqCDbX
9FoVUwvfz8ngp9HNEjkucHol+yLTQrC1cEjalDhYqCUCp8fDMD1eXiWZFoJxzUPc2VUGLSyreWLx
c59bjzVqq38nRTgecqT1gDuBlNTJjkVt79AzGAAKcvd3YoQjoWdGq005AlpY/Go0040ttx4lD9d8
Qd5448qshPPA6MD8GevwEzzH2G691JE7Ec2tliyoKhn6n2T3RUQkHUWFJJuw+6w6ly1IePZ/tWCU
l+hWoWXUmhmzSXz3o95NKZgo2AORkVdLVowKvj6niRJaCXaFTHNQGbtxGgDzfNDpr79TRnD4QsHE
2oLxAsSUL218ckIMPslACSTuQgWnj/Ru1JwGumjDdD3ZmGvP0w/VIGsXlO276PWEMxGa2HcrPefZ
dRdJshqZGoLXx4se1zpGv/1F/wXTqsAormmSly2ZDMHnyTSl3cJ9Ptaep+p2qjL0+/ylDMHhCZh7
2tmAM8Z56pVhHTjsCYXyv4teVHB5a3RoNIZYraYiDzlLAPVOoq/L8A6oHM4b9ecMFrt81IY0WqNA
kN0E0xC7qmz4WuKKYmNPP4yKmjpYL6W81qydWX5k2VfHkBzuEuu1BYfPW4DZM15b6augH/d0/nzZ
0bnlXAjBtuDorCB1ZtZYpoEyn9jFXp/rm7a9nszJB5KoxMZkaya4vJ5oraOm0GbppueKaXvK7mJY
cj4Zh8t6cTt6q5cJGwCAIgdufB2Nh1KLrd6ApNpEt26T3GtRecr0U52Px6IpMNmGRqYplei3vVt/
pIr1yrlXWK+nuHIY5g8HfCHPl5Xa3qyXzwtHTGu2FRlqfL4HCvSAmn/Z3tpVfyj12B1lxBPbtzWi
2eDF0zTTEFEK1amp26yAgf+emENu+bENJq/5BuzavYwNdNMwXmSJhzOz0tHMMwbNahC7TZ2rhJ8d
ozppk7S9Y3OPVqKERUwG0hCbBwbgtNDat/c0SH3mLfcJiC96d9jpfhbIHs1k+gluXMTKXCQZ1lKv
tUMz/eyj3ldMzMFGsp6zzaNipZ7g0CGKYs5cQ1Km7yPA4enntJeMSslECF6cMaqVJMxxcHef+2xx
WXOtJprkoNi09ZUe/I9YpVN1v0R2q8Mi8s7c2QCsL3XloNWJB7hQNK/L+NC2S3wreXwHV/JGglIv
GbBucXOAamHU+fWY+5F5H/U3sfOkNpWrvGcqA+2U/3ExsYMXuEhF1VMIneNrrfleyh7tZLYunOms
Qb2AxPh+lLVXqdYfTfquh6aVCkKgndJmbGIH+zQzIKaCLz35atbvaNdcLZN4lvclI+04Qw2r+dxp
H8vpQZPZ9Gaz2VqGEBYiRJtq1KDHhHmf6na4TXa2X/9QPg47DtZdld7/0msm2SDxeNfNrptVCql4
W8j94mj+JikeKzTh4CI0YMCgksZamUwhQiw1mcKZ37oMJbDKkyPr5+BG9ebofbEIWwgPZTiDvMDG
9wc8zkxF5OXtQ4n/NXblJsYukxm5zHVtIVQ0TgqKUxuLyKrFUzvqkekurn6WqepGuEli2CVJ3X7+
fvkwlkRBWwgYpCmVAvBmSDA75jrxtxTXscGStFnK1lJI/IvF0XSl4ZZvZsdJoweW3FQNvaFafacr
0dXSv6cRf+0HQsgwex16jVwtB2h+12m9X9hzN365vHgyGxSihlbP1GFcL40eI3pGQfPy97c3B0wu
qgqoTbB2vo7mVuj0vcbvr3Wlhbuxzh912iWe2s6d93eShPVylsgs+gTpBACKXDTiu3hCpv3u74QI
y1VT0iRtBHXirDmZ35we9w30EPyVEPE1LaqjIbQYhLDIPDiYy6ENGg8loXx74/9szJuXtJJOhc1L
o6oxfKaLhpCQZPvLimwnWyBPRfnI0TSx7Sa18q50GA7xzrzvtcNUlhycqJdVr7ZVeREjBIBkLil1
aohJZv3GCYFzb7YSTWQiBDM2i2EJtQUiWlY9zzb5nmLBLi/W9nMT1uo/qyUYcE7nsks7yDD3v7uP
g4W5YFi+pjtjn33gNGyKjH9z2ztfRArmDNKXYVHtDD6j6aOrV+ZBszrdbcMluKycZP3ESXu9zG0r
aXAycCikQ2INbN+XsgKTRJvf96hV5qhXSUa7Eguo8eGYrOwrv0oMc69a74s1f9bt97vDWhKxJ2vk
62aQ0NX6U2RNfh4fLq+ZzCDEHl1QHg2DnUGfIZiBOn2mLuf4BkRZG9gPQ43G4GpPpEChm1tFdYCi
gXfbMUVAeVurs8FJERi6oCjB6MD74J1dgizcXzzeJjOnnixT4e7zJlNZyeR/02o9qylbmrKDefRl
fSAYH8571Lk/WzT1Bhnog0wWt6KVLEOZWhpzU4wj/SHMntCB6raOcp7nG0cGtL1pkSu9hMhESEOr
EbSzfhFmflfvaMvQEygZy9mKshb6MzVK0chtiRPleqzRAeEX7/vGDye7DZFtEdOz3lNWX4vRX68b
tQr0Iw8QkyCMp8OJmp97VTZ3xmOcaAgWYPHRnsv/EzsO84mxWLUwaRK13zUzd5n+U3Nuci1g0Y2R
f7vsYFu7sxYm7I5loK7WxxiOzqersD8w+2jLJr1lIoRzo58Hm9k6RLTlpzH9MNkPei4pAmz561oL
4dhw+rEt0w5L5mifyvqj0ny6vEqbTdprAcIh0WeW1pkcgCE/82HaGkPX+tF86DGGw8kRjMfL8raX
jIKFAeONBrinX9tZPkamYlM+p0IPCr0ro6s0kkRWmQjBlPuIDuHQYLQjnW+scD/qz8CSu6zF5q4Y
1FTRDGzZJuF/wirKFCPmqtHCjxwuI+7S9Z5aP12WsPm4ba1ECOaboNRTV3zIudyNOyPIdsOhuGp2
esD5TGV4LDJ9BEMOrdYy8BSF2whw6JWrpnhHOrpWRrDi0SyyIuODoE0HX8SWSLZc9vcLRpzNBpui
igcWfZ/bQU/+br/FuukyTXU5c8wVTbnCE7D0eWDbC192W3zVjKyFReA45q0Mk6+jPQO5tBcdYVy7
bg/MGsl6yaxLfODMUgxQDBwJo96hxocLyJ7tw8P4WQ+YH+9knaubuc5q/8Wso25z2up8tNTq3eoc
7nuIKw5tFhD3HywC66dsGISb7JuzxjR1HJu2gQAnBBramzlNlxQmEYGCzk5BQ3dDQYahG7EbNQ+X
vXXT/lbChJAzghU+xnoiiM721zFEF9Qse6Ha3rKVDKGeFIMzrVB1yFC/tjvew8Oh4Rrr98CkHEB3
s1CHIfQ/68dVXoW4vCOjs1RIgiudfM9HXLpN/QNmdt0qTB7oqH0HsWTrKpnqla1932douiGmy4Do
FVJ2jQvU4F9eY+lfJARdZ4zzgWpYgKxxR685m+CvKJ/Dn3jSjm80z/K66/jjeyav18sghGHFyFDX
TSB0VKL9XFg7aipXWRTvJMpxc7xkrkIETtFgW04tltvcD2eGYG8+1MfGS/zck+GE8mB7SZQQjEk9
NkBCjhHMGrXboXgNhMFl7oJUbb6U1ZLvUVes3J7VvaSG8xtl6ZJkIUwDT8rK+jmBkpVnngov9Myv
BA9Dy8H2nY+LB7TB3QAeGbc8Y0o2kHX98r26IF68praVM9Nigfiwyu8X1QnstvUcRr4iGEpUlUQf
8bIaEiVnNcN2EvrARtPv08mrcMtCS5wDGhSJ8fDwckkxIfwkaQ66TXCj+r+7Pf3lqVXc5Ybu+SDm
WPrWo0QeDzWX5AmhqFFCI6W4ifjOgc82805tZI2P3c4MgH7gsyeJPIlz/D5eVrGozwHkVvfcCb0l
4KiizdWPxRvR5id7IN18jbUsPMQ6aJPFCKHgh0M8RuGQwTkwXfoIQre9DtRquCKfEVdlaIubmepK
mOCJljPUXUkifrf7qXa2awAqZZHyAMikCF7XaMqoR1yljmCu3uuGH0n++fIObZ5/L4qINU0t72IH
WEMIzdmBdV9i2WTApgrEtB3Q+RHrDWpkby9dmPOzzx5Md1IfF5AygunsshKb4YFqFED/mIZ7A75S
VFExwbQXP1OPU/PUaI+afdYSSafJZmSgPCHBSKH6ZjRbGcOoMoiy+BXibtxGntkC5ZU9qRVaf2W3
x22VXoQJh7iV5xZ6prAvqfZMiOqF6eKisIUESHJ+bZ4pK634Bq48NLQoiycNgrrwVBOf6re9+pnE
97F6Qq/Gu+IdtQkGJXXNtsWeIMyfWLHGd6qdcY78081MURM8c/AI+eDVpnWvxAnhNTYJszBuvIDW
J/42TMlDo6oSlWQihIi6FNQujBEaqfZypmZznMO7d1i3jUFPTOxbGDAVokA0p4ZWE0hAa+5zm07u
rKhPdq4cqSIj7dv01hdR4kTAYjNNHzDL4Tcm+TF2jW+wrAUqqiFx2O2UeCVIyPH/j7Qraa7bZra/
iFUcQWLL6Q6aZUm2tGE5SsJ5nvnr34HzxZeCaeLF3iQLlXluAz0B6D6tqJbZ5zmAsuvRY3cX+mv5
PqIdO/XrPybBG+Gm4a7AOC1oZMMCMzPArGm+kqcANZugb9M6EJ8nx1nND/v7takRKzhOIwj60zRN
xn71tPNlKbkyxt7dh9jyDkRG7TxG2Vm4XeRiHSLNmOshmgKKYXZSzQ/it9ZM7HD6cx+HqRafLqxx
uDAXmUVVKRQ4GHF7Uo7xYfQZo58odm9t0BqG03CtXGLNbFnTwXRn5H4w9LbWnjRp9gxFcCu3peEr
KJ5txTSMpFZn1k6x3I7B32F+racCiE3lXmNwyj2WOXtWAUZwE94aIO/LnTax0xOW0aOvwiP6lgdf
w3HqnU+dVeI5F0d0ewAJuHU2cedUBK7hRS+gTfbbO/XqOB7pkyib3FL0NTCn6PUyWq1R42m6wBj3
2DpM09d99RNtFvsBq9gUj3UURTpbSGX2Ozk/NFkHHlhy3IcRycGFQMxqkSerBAxmFbh5IXtxLXqY
2oagBobmWhg5w7clZUpCl5y1JaH4zDbjJ9V635dh24QuANxSdVab1GWJysc2i+wk+toErjb9MY6Y
AP+8j7S5KYqKmTPgusd7AKfdE1WiVJVx4RUsN6HlTbofJ/4+xKYwKwhOo6PUsqYEvUdoQtIwDPJG
y2d7ke5r1Zt1EbPspitdYXFKPOtF1cqMt79AiyzJP8Xq1VLjIWUWeIXNZSMmNVUDDU8/DCaL25Hm
qBZHImx+kvASNH6ZjcP+sm2KgkszjD1Dvq3wZT7xkETEKAMcXavYLWq3VvtD+mWhojqIzUtBEB3i
TUtXZPDtcP56KovGCBUDsjw31/3XCBMwcowT1u+yFwlH19i3vH3JNiZREW2FyE/3k4cowVxaIKrE
rUp70BzjHfN43cRNnezvEnevjS/7IDzzRNCblnuRlXLqHtZaGsxM1lCSXqQA59i5EnUsiTA4fe8w
N8cIKTAK+V6tHnrRbI9Ne1rJwOk4SSpL6Wp8n2LsaD6ojiI5gfJnKQ1ok3T2t0okC+eIApkEaa4S
3E+Xf2r6F+tXynfXmsDsbBUTZCsgQUEgS4T2y7i/HuDv9E5y96XYNKXVirG/r1CyapaiqDOhb4ly
SOrKRqTDIcJwhHSHm8V5a4HY5q2ggrySsgGNXu5MWmcscgzv6E8p/aLo48sS03NSDLbUqos9xV/2
hRRtFZfdVbjXXwYLSzlL99Z8X6QCqxV9n3MTWiIrKd6ncO9dxnaavGGYw74Am7tE8Syt4y3PQDD6
uHRlXJfTgL+Dnw3cmro8ZXaXJK95lYNprBQkIyIwTiVIVVkh7XU866WKVxZ/W/0xQQFY2nzeF4r9
6B9y7pVQnD6kZKryoNXgxQPqBYvT95Fbk8d9EJEw3NYnAaHShCEf7jR+qjXfaK6V6KZUfkUBVqJw
CkCrBgQhbK7VNOs3KSiRJS0XvE9uurYLBN9Q0k1hkk8mIAYyOi0NnXGxazrdGn/J8vP+mm0+9ZEV
FhcKqijOFoKnZbCcV/Tun4cc9EU8RPRW9g1HTI28aUArQC4ujAPqpjSQ+LmJdbMoN9ogSHwFqsaz
4GiVWaUgzsPixS1iwlWZJI6iClp+to9D1NAJjr2qpvG5r9S3TdDm8KXEdNTGxpnfLQ+m07GI3Tni
N8vtVbvgsb+vHOqQm2ZQ1nCog3bdW3d5JVC5bdu5fJ+t6ur7mObTI5uDPKDgOqnpZ2LkN1l1X/3C
MDPd/Pb2iltN3P5wjqDsBjUvQgv3CPKThtlV7WvVCIL1hgJ8gODcgDqUJJJ0E9dx1m1p3kvygy4a
SMhsnHNnHyA4HzBjHc2GAiI5DaflGB4Yc8Es5Ejc2JQ1DH+PXWRkSWeMWnK1JXsN1fkwSrWT0uWx
KdrTvh/Y0K8PUJwboGmPy6QJUGn3h1n8af2C18T32XU2yORQH8bpVxMH4PwLcWlpRPLoREOO/6Qi
Eovtnb+AcNGsz7MY+QYuqToFVGuvRHtHkrO/TiIITn/DNK8DienvUj2N6qcW1igiqNuEwMQ1FEWq
ivlDTaQ8lIWsh9gK0miemmk2xckHr4UCSTZ1eAXDeZQ46agyWvriqhqGXEp3ZDrH822uOn2hgZ7a
GSNB6aBILvb3lYvR5KELUmIs7jj2X81oOESada/ms+BFY1OTV3JxSqAGVdUvFoFHzt6C5ktae/sa
IPo+pwG6OqkkzSGGOrmDck5FPaxbEVk3iS7ruMQ3UM7FmeKQKmWIqbILmyfxJTwqeMyUXlrUw+Kh
+kh/ZfjVBzguHudRG8SWBLh+Pg3G4xC40YBnmVYQMTd2H487JpV1QsBayReOxnmPS6gwxbLNw5eh
ka+UfoptSxIdbbeeTD8AcfKkSJ1qy4zhBIpv6Ux47s7SfKQPrHapFSQbGx76Axh3CE2MNsow1Atu
U8Xod1TF4bgjD04uqijbyAg/4HDGKptJVZAKq6dLgZOZn1IdXJz9DD5gxS7GTBBBRWicpU60iqzG
gFRDiIkFkleTa9pVrvm1JA/7xsRiMRdIP8jFGWs66Vk3pZAraW5KinsCj4wPtaKCRsMNNIED2rKs
D2ic6RqSNWEIBMiGs5P8glJzf3mkz+0X8/Ct3+FaOJlhw1V8wOMyESIvWtSmDG/KvAjV5lWfufsL
KFJALhNhltbFOjMrTbbVcbBRcG6j3WnSBe9NW/VOBoaAarqMh07N4u/HWkmZNWMsEPk+qQ8jZt2e
NNxUSWihDnuneNH9xikcET3F5gpeQPkrsqxaOlUZGT10hQgl0St9FISLbaVYQXDuticRio+YXPnf
JpjDtWPk9iMaOtCHyXK6wOl/oXl2vZKU81DGEJVDUgCRjG9GfzbK9140RWHT22o6GLYImzjPv6VZ
Ca1pnlSw4Ih59F79KzEFND5bEJqs6bgwBzkw4Wfal2ZOQ/CNLq6Jqr/aMO+TKj9lkmjkxOb+rHE4
I1IisOtIGE/sar2tH9hUvtADk9ON+TB5HSrSAm/fokRycRaFcXlpMGoRKiJC64akGAJYtr2/YHan
wMtunSGNlWT8FMCy14IRrOBwDzEeudhbpOXiOvZG8VI3ef4Vp75G4/ScEgyN0mrI1bTUzso7BdNH
xviNvpho5t9fwq279A+ScRqupFNn1h0kw+SWvxkxef1s3MZO9mJiqG7qB7fCScXsi3wgWUvHB2IF
MSs3oCUhWpV8DStpeMZDfsIMcF9yRTWLAh3hx2WPuLovYwVrWXT1lQ5eSBA86I66UNFxY8v/rcVi
P2SdMyegr+oXiIV74Ug9V7IgKxN9n4u/CSnUYGrYRuWO0d4Wv1Ap9UERuIibm0mkdi3CUxEVKPH4
s0F0GjoRxZtoOzgXgaRrkvQIq2TM8cNAUqceMsXJDFP0SLQVbdfbwfkGuVxIolEAkaJ01LR7Rb/x
H9SSnVwRPQmIbIi/BKyKpM6VCVj00+jp3nLMFT/6zCrUcSvn6gFibfDXvt0KxOOJsdsEaXvLjGia
boe5cMx6srW59CLp8feAOP/Q9KmZoEgPVzTZ2QyuEmm0FzADiSqzBNrNXwXmY9Y0NYaGuiPxY3Kt
0Zd9Mba/T6im4rRuUv5t0qhHENktLHtdbnXpQRUdBTf3Q5HxSChrBk5NnFMbkhqFAkaIKF7ejepb
Od832mGqv+5LIUJhUq58DAnLvJ5MaWZln+b8qBhf8s7RRKQnmza6koXzZJWJuuNmAIq+3C2VR+Ub
qvj7goggmKArQfJx6rNiwnL19F7LHnTzIFfHfYjNHV9JwfmzxGgqg6aAiKbZGUrNx/+9fQjRdvDO
rGqsIJZhG3n+V5gdlTG2e3PwrJrY+0AbmZWp4oYB9asWUkSFV69Em/GwaY4DLhqQgbDC6fRQ9qfW
nd3SHY/6bVC4+5A/Lt9HRE7VhhxVzkE0ge2zyd4L2fLnZvrPF9kfITg9i8tIHzD/fHAl6S2Un8f6
vawTLwwFgfNHXfsIw+laNyxRXAVYu0TS7EbFjO3SSd/3V2sjQfwIwmnbgKeMoe4hizL5FgahhWf5
lU629EwPmReEtmiWs0goXvXAxhU0GYQiaWSXkmeBkqb93ZXjYihouHqp1ebBzdqboX82J2cRDXpk
6/IxGfywbnw93FiNhZTpbHPMCdWenwxcZwaFaee58aQPuiCPF6waXztUpTEy6A5oepnYugT2G/km
7wXHb7YqeyJxEdMcM13VmEj6oTvVB4IxP6xoUcRYJlo5LuL0Jm3ipMDm9OqAfA3nYCt3ajV+CMyj
QgVZAFOnH2WyMBEM50c0xXEnkqGpGy22VGhCeAjLx5p8aSfcXNRXA/3TlASe+0e3Cp0g7AXC1HW8
qnO2hH4Ghc4zJFPwOODocuk1fdbZVlzcZlQ0omfbtaIqykJBmUIo5bxQ35HJWsxucK23wTV8Nm6v
OMbXrIEy8/orYbkk2/4flnKFx7mjgIaBHuNxDeWSaJNngKx2qS5tnH/+Hx2Um358BcctZjhFjSWl
gKtkXFNLii1NIsqYTYVfQXC+KB0yg1RzDz/eaW9WnR1JbvmSar7ilPcQhqFDqvwYVKKmrE0DWMFy
3ikuA43KASTrGxJ5WVv1dhFoy7HtU7wnTRIMXMRktbuYpizL2NtV2tKAAAMkL4Bsyv7WqFJnHg3B
Jdem8v8rFSA4S1PBcyD3CyASejNIyLwGW+seu+ptP2BtesIVDOekqj7qSkkDzJh+0kNnajM70A/7
GKLV4jxUhs6ygMQDnAa5mSPX+oVCZziKlRBcjlL3amMqAxRvfOhQeVz4wan4XKHTvTr/P/pa2eb+
1HCxM5yjkGpNKdIIaKaBKryFOlpAfIKigriKbG0idwFBk2s9jjeL2gi0YtP/riTlnIae9LERmcA2
1PTaaGuHqsON3soHkFrbES5bZelpf/NECsL5DcZmZQ0WFCTL5KukGZyEyA+hpdn7MCLBON9hWpGO
NqZ2cCe18zAtDWRm3YsUPhVZfpznCqy9v3CXx7TmW+0wAQsDnwTgSBA2bYH43LiLj3MtqkdhyP+b
5tr4+/JtL+MFjLOzhFRqmtQAw2v7Q5xFB9RUXC1pIrjh3c4/V0JxtlYXbTRXCxSk9nAx7k7HJbSH
3EbPm1eilzOsvH25hICc7XVDgjZuA/oxH3qwTBS+PjryqYPxqUcDPd8CX7Lt7C/ryBkf5vuQwBjh
S7r6oW16h5pnWn7uZQxSNASH7I1nyY8KwhlbVUtaGabAMpK5dmpdt5MhsOlCn7Sg+ywplS2b1DXq
7j1b8vNi1O7+2rKl+9HRUJD8EVQr4bd8jDItBrlXYQWbIOjqLMLJbkWV2hs3VkzE7xD8jRVJtWKq
F0AYn2Zcwlb+rNvhm3ofHI0zikxTN7wTjXP8ybJeMLnIZklLZCotMK0bNgLT/MM6ZeAgqB7Vo6ih
Z9vqLlCc1ZVNEsdz1rDodpS0GMd/b0K2v79N25H6AsKZXLBMc9ppkGfGbPo0PeRox+xR7x47v4fD
WdpYmG1ldMBJJWPxda2yDl1iLp7Sh7gI6Kq/9uF+YtkXuThTywJ0I6QjFi9vbPqJnM2r4Uq7VSoH
DDJu9SzaKyEeZ25Lr8dqHbN1RBTvro1j4Jre+D7iZkMcxQW2xRe1DQoGTEwTwNT5HBVe+N9rJ2BY
rCUBLEW4a6Sc7TaquSxLje/jzhSFc3i2Qf4mC5K3TWf4HUTh09Aw1KgqzfC9XWTZ4/xm4hlqVhxl
flM7wWF205JWUJzRLooUo6MH8iTBGTSAVH7tRdNENyrQ12umyJy1JiDkozQExtBQd64fsviWVO/6
cGzqpzTXHAk0SbNoUNO2O1pJxpkvrROzCjosYqXBA7Knys42K2fCkHV0cQhseFPt0HaMKbAWZmvz
tE949e+y3MT1kJrrTldrdpuI3p823dEKgjOjKAypWXaAMBu8EhJiOHObhHZMl2PcifjYtk/NKzQu
PczTLAktFWj0ODuKr7jaMfSCa9Nh5ZXqZ5GT2F4/GBXrMLMs/nmgnDEWYGDrl9U3ZfReWg8Cp8d2
+4eYy6z2fwCck1VqrdLGRoY87ELdLlAxwfilq9zGCO/yZB3FzeHbpnWB5PzsrEt1jY45mBZsNw9A
jQNmikhUwSBaOU4tFJJI8FdYuTA7p9XNUvr7K7ftiy5ScIqgRYW51MEyuAXN7Go4p4ZsL8UL1S3b
Ej0db6v4BYs7LFiVPGadBCxtTo7V6NORnEjnhbqgV247JLG3IpwPdPMHCigra8zAWJC1qzfjmY2o
Dz2Qzv/N6sXFIelb+cUPurdC4/zfqHZVW4/scGfWL6U8H4t5eQul8hnsLF6aNJhXk45vlUKuwrZ7
WfIeld86Ls0DW7MwqBblDn4SRJKX0vf9vd228tUv43xkGbYlmG6wDqPuBzes42A6qqea2tXf2hl9
NUfR7djmDq8AOTOs2HCOnh2XZrV6ojO1E4Ue4tq6kYxQ4JI3zW8FxZmfXkh5N1WASlt/RqyZ7/T4
aX/9RBCc7VUVKkYi9vIwjJ9J6Fhg4Jy10+9hcPY3y3SYFoLDSjHfKi2ojm/V2N2HEJoDZ3eaFYOH
AaMG3fG8+Ix0KXUqzzww2n3MUBSk1ZsOa7UvXAZFAz2vqgGLFhQoOiWeHghqCzc91gWAJ3MKpGrQ
e3aUNMvxScsLj2QFprjWB40k16PSCV65BPJ8y0NWd4ZyYHVxGzF5pMEBMYNTS4IHru3T3EoizoGo
ZZRUCXvWUD411Ga8JtOxuhpM9Ab1aMDHnEaMQ/X2lUKg299cx0qsvu2NNNOxihVmtcnJYI/l61j+
5tqxtV2BTF2qLwHzP7M5PZsLucbjikDdRMr9rZhyhZHqVhGZKMd0h8xpTrmXH9T4MDkDLkRt9rZq
iMxJtHKcVyBhkadljpWbMVMvyN0ZFZq9qElkW8kJev0NEOwb/GygKOwqWc4QKuMqc/podLRGtfUC
HHyhE2QCi2Im+WMA+w7Gk1yGeTY2M3vITUfcupf3AXHy/FFeTmHlF8HoxVSQrm0v4QWQO5X0urSM
BQVgUWHW5THKWlv770WTOJXQCwZnVGFBq0kNgVEH2SEK3aBXD7NoEum2c7iAcAE2k0GjGAXsqatp
D11DDosu4njbDqkXCM6G8hLtiK0CiHyc/ebPaLqus8HRRY9AG1ui4UFEZqyZKru2+miqSpmQQAlC
dkMt3cQpGmCpdaCFqG9oy9d9wOFiUVQlVlJUEV59IlAMZ9eKrzrNXeRTp5f86JG1QYoOHyLRuIgU
jL3aUSlGwCju9OlcG4/qLzyVrKXi28d6LZdKiUi9G1DpELSSO4FK4z877A8QnM20gUUmY8bCDeZR
jZEr+Frh70MoG47gAwZnM02GPsuqBQYbVYAj9YN+Rj2hG3qmtzyU17Vqh46MqezZYSkcSYAu2Cad
s6Uy1FA7o2GbclJhwuPiLBgosuiiuVciGM6eksUY87CDjFP1YNW2Fj2ZsyDsbZjsh2VkP2EVkrox
qqZCgy3hWdUG67lnBSN6LJZDWAyCRdtwQB+g2E9ZQSnWEpGKQhoy46hx21SihwmRLJxfACuMgh48
pnaozrbpl9apHeORceu/967mqLZ0Uj8bp+W/31t9kItzEwHoaPJ0AGyDdim16fxFIW43iEZLbN0i
fcDhfUMTVF0dAEc+sLIfJJG37GRUITEWDf4RKB5PjhZEcWeFBqCUYcZQ4ULXNU9TTZRHDPEgnfZN
eVsvNLAM6gZBLwmn5WmEwWSNBWNqxqumvUpF6eO2p7h8n1PxZNbzKMXjMNpywyNC33H00ZYiZPba
IG5B8z1KMv+Vg9PvYpSUVsf6uDSylczBM/fsFS4LF8FxMWzTsEGeiSJd8TnmJ9CEMkJQGdV5nD9q
SE7KlPn02uvBMZeh8MzujsSdHOnQHELXhJbE7n8foM4EvqByG2dhHERFpaB32/olqI+TiEx5WzEu
3+c2TqunLDd0fB/j/w6dRY7DFB72dW9b0S8Q3J6hLEjLloy5P2k6qWN/TNvcMXsRjEgSzjOFAzKj
iEkidYfEfKhSwbFM9H3OBck1scqlZTE9v0otT7cEJsr+PZd1f9hpzvUQLW/rPIE/SIvErpoHA2WA
wXwe2ujeIo/pL7wEAO57gmdw+YOWWYqGaiJYrER8OVS8nNE7VUQQ+7bunD7gcDlE0GkYdZoxz0Bt
esc6UhJfcnAR24C7AX2h4rba7YW8SMYZ6jDU4xzHQKzLK53cU+2+ru8xitxp88Lugr/3tVsQEA3O
QGlEQaYzYh0j+d2gV/38eZhuA+XrPsq2DV1k4sw002JpyAfYUCMXp7TubbWtbwga2fZhNloNmbu5
4HC2OvchCPqZVozn9Lb6EzQeV2Dk/ooHBxbdG2f+bD3Kv3Cn/QGUs1wED30mPTYsHp7n/G4QHTK2
LfciFGe5Xd4mEtj+oYLR7FWUuIMqCuYiCN54Wz3Tsgr7E8ahAvIYo3TJMIqOl1uXG+uV4strMfGe
Uq0DTOeiM8Vhs0Cq48RecjELRPTCL9BsvrAmjqfaLCOmC1Nvx1EM6rwHKVNtuX/Z1zoREO8iYrBt
LCn2X8+sc5pFThuqN1kwnfpM9/ehBHZEON8Q9a06NCxPKabP0/Ay9I+tiETiJ4nC9xyFLywbiwlE
WCyxmx/IwfDNq8SNn8nT9NijvL9zinPsksfhdV+wn6jGBZUt8irzN6ZyALMrJFvuGBV7ewjcJnHM
m396aSvJ3sdjNvljtLrAcTabyyPmeDE4FfeSWeeE1gvJ77L6JZEmAdT2nl2gOPMdenTojFWKRNm6
K3H7lL9iQvC+NCIIznxpXWRmGACCdJ09RU+LfFeILqB+Egm/y8FfVJOy6salxpJJx+ULKxSWnPk+
vZ59FgYD77+P8vmYKnMBXlFIo0dRghvd6apCk5zWingGRTr37e8rnZNSA2EIpVWYIaeeVU/BQ8LC
CHkctH0gH97fo20vcVk+znTjIJt6K4Y8mIXtNNWdWYbemDxOwXEfZ1sXvqer/PDjmJoKG7fduz3m
hVf5lwRNhg283z7KtjQXFG534grDejUVKJr5h9yMnqScB+s6QTPoPs5PTrQXIM65GkvaWmCw6t1s
mZ0pn46KGvhzjk5NjFieJ+XcWON9bBVOKDUOtWJB/scs5wc/oeCqRtFM3CXKnGXlrWXkE8nwXFJi
Mg7oh5ankSaK2+Qkf5XNKvLrarmSNGn0AlIEoiqKzc28wPM2RwcUXHca4OW5sIPJmcPCzjJvf41F
INxezjTU4mmCGYzli8yGpV8V4a/ErZUc3C7KGorTKhVyJMrwqtSJU1rBp1ZOBJJsauUKhrOx2Shr
rW4AM9WGrTWd0xkWxs2fo/9OFQfntAJi+dTKc8RgCgK1G4Cy4s5crqMYrxnDy/62bLunFQjbtxVI
HvZZY+QAia7rGbOtci84TbLTuioe/pM3ESONSA3Y4q7g5KpGa0bCFg/PZ0HsKPmfvSVwTkKZuLg7
aKMVDF0Oe0ptBQ/3p/6A9jcnxNXbl/8PzY5IKC74xmoly3HHNqp60vr7sX5Ixt+VifMRddstmNIF
+zE+TT6jEAjcwCd3LFmKfVGnnUDFeeoHNcPcZZpiAU0jsOUE44Ui6QixQmEn0uaZ4KJ+fJNVPcaJ
AWJ93FV9ykBRgD5yy239EhOrn1gfefIsrrfYhkRjgYk4acDhflRBmhBpHOMSATl5s1JEftFRbVsd
LgCcOiTyourLCABVkU8W5hGk73NSiOp1mJv5MWhcUDiFYBwPeUyL4dsQPAWVWyB4RDnf7EfHFGOF
VEH2t/0IpXzH40O+pqV1Y2TAG8/WjfHOWk+GI0a+HGa/+opj70FUVirYJ35uibaA2mWImRU3Vm+n
w/zWmKJu5s0MfSUUFzLoFDbpFGKrrFbzuvmTpJ3IYLiy/tci6vwVaIXFhY02BjuRLGH90EHT5CfV
eBxlwQXIdva8EoeLGDkZklErgSEd0SXAatwjN2nRapeezNlmfEHpH/vxQyQV+/vKnwdRTUxQWiLh
TM9D4Hcd6IBFKycUiwsaZTaZzcyWzvgkoSoNmmfdZ1fSc/ZivSfH6Gw+7Qsl0grOQxSVMQ1ZBbxs
+TyRcwECfDq/tdnDnIo6c0RKzvmK0piSBFxIeNqt38f5oOt/74uy+X3wP7BZUCDB17n9yRLzf+dC
vWkcA8MddRHh4Ha0XUFwu0MznD276FtkKk7Ur5/ZdT/5wiqlUEEgSNU39W0Fxm3NOFt0aEuAZVJ+
rw1hZGdV2Tt5SP39hdv2dyskbme0ZB4qmgFJvZnP3XXhPuWH+bV1jfNt+P94cGer9IM7X8Fx7ry0
Jri5Eie3Ec1huLns7lQ5TDBHsnL1pBFkE4JV5J/VCFx5VKqQrVeelnB0Jfk1qBJ3fwVFIFzGH2tN
alYGO1tTzCmgn8xKs4kkCoMiFM6Dk4hWIejvkb8u91HkxY85eAhM0OZBK0B+ob8vHgZD+qK7TBEs
583rMFqMjEA4fSlsE9T+oHHuDZFwAuvl783R6JsmWQzhcjychQfW5Za56UFBC6SffY0e5WuEXYFu
bHvbiyYaTPSVS29wgSBXSM/d6n14p3esW5BVwJLaHTw27UFUaiLQfIPzH1IJRj8M8wQeSvaCijpx
cUeyxLGKh99TSM53WEs5oKYFQJM1PCdz4NW68apIuvcrMDrmm6CWCsQlnGrQwapTJJVwHGnqguhd
gYZoojE9P9mlCwpTndUuTXE+5ujNZReorA9YO042SvgejcM/70W/9MSK0SP/CsUpRaDlZM7Z/WIR
HqbulgoZy9mq/Oj/LgCcFkxhmhUlwarN5/gru5pND6C1O8++5nQoLBBdlG1fQK8E4pQhD1V9LFXg
NV+U96kBC0LmT7ZNnWurOyx/YzijK+aLFKJyQUVtQc6rBbAt6WoJvQr03OxhnrhaixQtoOBDaJzK
yRxRL863O5y95eXCS96GGFVU4IhqLEgJwfNJRsNr6exjRrBfpOlpSkd3Ua3KnrpJYHfbXuz71vKn
SZqb9YyB5riXSd9G645Y9m8ZHH+GHA1QS1g628qwd9XopupQxdqKbsm2LwkvGqNykWbuzJ6OBhMD
5Rs5jlvRH3GMPhk27DQWxZefZFWXReO8SG4OISq2sWEYaPZIMVqV4k6GHbRYAYVIPbaj2QWMdyaq
kus5hXXX2d9aekezQ2y8/N4mcQ6kHEe9bgbIM4BJQJ7saJ4cYz7sg2yHkoscnBORKNW7BaWeLs0S
zZvyfrZJG8UuikMeujQizj7cT5wwUmgMQdVksKl8dMJ1WOq5htMpCr3CR80Nz8VV6/7DgYcZCyfR
Nm2/PKsXPM5ppcYymZEOPPkhOZFD8QTqSqfqbOKab/V1+USuxuP8+JtCcj6rR42hJc0Arb3672+M
E26IFITcMbIYyRUNmNn2FhcZOU+VooFkriXANRhzFtHQQ8/47+0b5ZtJiZbqyZxSPCzYueWwGcmB
qz7Vbu/SQ3Ilbnvb1st/ZaI8wUlh0kArBuCVjd/qV2WU2ln6WSWimeHba3fRf04/Qjlog6yBHcvj
M4jydBEDgshPcKqgEzWrddQYumgVm+yhSR3Fao90ib7s65xIDk4HZqPSppQdwJVhOoCUA3ePom5O
gSg8G0AUJH2ioSUBD/eNT5XkVgnKUyrs5hBFDZ60MlggRpcDhzwofo77zdbHKEIbU4WFZ+OfHFm/
b7/GR6g2NJSE3RH/U4ocnMLnwC+Olv1q+YUzH5tCYEiCfeJbVDFGy8xJBOFi+qkP/XEQFfKLANjf
11mubk2q1QMgWobXcipOCko/93WN2cROZqRxgSnQ1D5Q2VlYXVDDiqmaivU5bL/0OIEMqbuPJRKH
ixdW1P/v9SPTQlChH0gmyoV+EiIuOsC5ANWKQMW/YMVqb/L7GqQTxEE39CG+lm7Sp+iYu/GdiKhE
JBbnFqy+6eSSYAmHgL7MtH6YNVF5kshcOY9Q1XONAfSAyOh8LwWs23tcKneoVMEW/SSmf19Avi1h
mCY9ttiLROc3JWgnGTlaA6ud/fZa8eSjaPHY4uzoHz9PI86jMVrYPVM8B37WHVPF14tXs85sJbi3
6Ou+BgrWUedcRGVJKnqvmHTIwcbyoHcK+jMFJiUC4XJXlRZGp7NHPmn28+I6X3y1EDyZC7eJ6eTK
MzRzqSEYQZAktqVP7ABsnQxPOxRfZ1e1xROuRIbF36RqcpPOE8st+7Nq2IvmmO+6k+H0Zjq15pSZ
z6hCioMoHRIKyvmM2SDTOGFcIevSz5VDeqt7CTAJOeJVRP42vls4pGSD9kuTL3km//Qizwptmhj5
ivqN0X64ik8YMmoXjuiyaVtT/k2MLItTxzZTsqZYWG4Jyp+wk51qftbrT/s6/5MlvKBw+oh8csDs
bqB0fu8ZmNQcudQh15337TH46hf4rz6sHqeakhkspcbgZpoeidYdoqAEYakp6hoWysVWd2UDY6yo
3TBhm/QJdDyhSU9W0V6HIPeg5eANUuARCYWWgXqDgYZO0suHtutOUk9/yd4v68upaN+N8ZJn+B1m
AFbHKLHnprJrEd20UFwutBWa0TZLj3X9l7VScqjTeNEtK7oVX/FuR7WLVFxUK7WkahWMn3RNtEgH
j+0geFEV6T4X0uQxGrWUrRojfsFRBPSsseh9XSADP6CEWn07RBEKm/L2vSnvR3LYNy2BDD9M6u3k
LilzyNB2mHALciHJGr0lFOVoIjE4NxHIuQ6txc4PA5xg2jp6YLn7kvwkef6+3fzIxFldlrJhGNZN
dC/Z6K90qReeMsQT3PBcUbcSIIqEYn9fWW8KwtdJYr4vUIseTJThVYljyL5UIgzOQ0yYHF40CvYn
GhRQbSTOkgX+PoTALClPZVQtGBaLiS44Oxd26/3Tia9XNn3WDqghOpj3ooxpX+mozLlzLS+HQmqx
cEv+WjaO1ZwbU9DHsp2U/asMmAr2cW+qaDKmZgBEPMZX4OWw6QAawy66LvICdPdIp9Vfegn+HnMp
XxG9kFxOG+ZuLOnarM6TLGhYZ074xzzzIhLnpNUmb5ayhitoCT3S5CUZR2c2lrs5FI2SF+0P56d7
Oe9DhYWlYWnspr6zFsWRgpd9tROBcN65CctoGRuA9Ah9huIE8Zva/JZ3o3xd5oIinsWcsGTga/No
eE0wdknHCXFfkp9klt93hq+/DLNxJg1zoqNTnNqvxFH+j7TrWq4b2bVfxCrm8Mqwk7ayZVl+Ydny
uJlz/vq7WnPOiG7vIc6V/eqqDQENrAbRwIIb+ezpFQXSxjV3qR+Dbo8SyiHzN3fQMC9pqaoM4jbh
kGxFj2aDl8CSc3U0zsvBPMqP0tfR510iOrX0lN9lW9KE04qrtg0HhnjS5XSHO89dYtM1+8AuAqd9
MKbDSE0YXPSPlX7C7bpkZRk5ugV3L36w+tw4VwtFUMtNtKGU+K6BTWQLKHpM5Hl5eZM6T3Xtl2i8
srCnK2Q+4STEeYmPHJ3SRGakQVhrYA0YGnt2LNk7qWvt8SZ7MjRs4aZchD/Qb+nH/6TVBVXGXWEn
BkSy2bUhstzbP4yA8w38D0OrlH4CqGMzat2EDoRFx/iG8+2w/XIafbRawP0/9rry7h3ihiTDUexY
GeAd9RwM536Pr7gAFE+cytVG/Zf6oLp4Da/EcWddWXKuMs3AUhnU7RO++Ds/9iO1F+zijbUSIcD7
WCWOGkncfnLjIufz7QH6SIc5HN1s/tqTH1XUgQkAErdGnmAUsvcnziHTY5TGCpR9fpZ3H24SWKkn
AIgZz1q8zLBggXVuLbaPsHsUnDyd6h0mYEPkoZVZo0xyCaBS0RbK8Jqi/xhSIikjZIilZ6yDCksp
hQxneK7RLJX9pVFzuJQIofem0RSjTjSYS9HBp44+61Fq3bo1KKYDHpUbECFWnJNUqwwUgXF1nfRT
85L4ka/kbu23DfrHCzyMtjMBhEQoiSVnu2yaKi5gPAX+HUaWWy4/t6GWgHWN/wWrYLWyYjTnFo6d
ZecYQwqWjWmM6xql2rojGnwoZQRcYGpdpu0IZSJduzWS8WYhZ9AoTxBwwcotlvYdRMRMuimXwWux
mCAzDeKyoMQIaJBbai3ltoEXrvFbUp+GLHQNrIDZPhlKiAACTFZjEAfys59Trx/v7fLaaQgSDepI
xLxBHWamhZDRVYeo3WXsQ4XLdyQT68t4Zko6zHDyxCv9xifc8r3p67f5UcYuDOlINUwS+ojlZaCZ
Xs02ItSUj4lysqmqDPX7/JpYRUteNeDMB02/PxngpywyT8uo5JESIaQGZpSAW8mBiEhFT9V3M3r5
I7fSufyVCrqSSc3SchXy8SFNylOtZoHdjN62mMs9OKuTF6I9jRbbMnj9qg2iO55zyLcOqqpREBGw
QuQCuhDzlQ5i3CzmcRLpbqHfJu21tkj7xflcRQ9t+mlbL+p4hNDHDtLcyvjxdNKpn25kkh2BCHtd
CPu+LrPSRvkUrVrxN+ML73mIdurd+DKcTBc0aGCsu5oIn7jcf7M6LAEH4nLqLXRP44tlzw7jNZ8f
AjnCWd/x/psPjaG+CxP7cW3NbLu0gLC8/Z7mL10abB8RYUGRx8IY41hZMD/kL0l2ivLalaXMA30q
gc/cJkI2gO9GrF+WNQWUxZrgd2pTS3FpaN2bzYpdd+gCTvtCNYy+fetsyRE8rrSKvI4x4++bT+H1
5Jue1fjW7eSrQQr+4mPtZ1faHovp7B7hBV5/sl+KK7L1BwgemaBYM1lc0Tae7tgUonqHlndpPDgk
x9yF6PrFpoIfylJe26Wkd742REjhLBn7A9qO8I9Lxc+1FPFS6i1DmcMeUpovxm115HMjtp88L/sR
z1oofz5/pP/yF4lChhrXiqNkLSQ6h/hzc5bc1tO+R7vmUICrQfHiF9WNH6mPJMKY4uunlhsy4gBC
8/zAwtuGmtikfl+4qao0qvqCGZ1f2OwvJ+muyjB73Q7lC9npL3bjf8LqspoWKZyriavQ54HJGzkx
tTTuCwzekCszKFkcVlayCgdMTmYHWUaNktBrLTG3da4T7WUpyHoUZToBOxYzi8YSj2VvvSu8T0bL
3fIVj+BecuDNMjJzeyqfpGQKOJKjBSxPdOin9dIt/P9kDtV++7guVcd/OS8BKpakj+aSu9y8bxvw
1ObB9Gz7IFg3UB0vd/bDB6rjvwgUACObw1mbsVnIL6tXNGgx6WtPvSpduE7WIsTrqliWJM4G6ITN
ksy4G9DDTEUS4XrijZWZitFPGtwBrheNLjPv0vBgGbtw+rN4MoT8FZSx44Q0CboUt0M4u/N8qsun
juV+SJVMCHcTF5oqBZ7yVR664LhwHdRlHOrjgpLA/38VsI3eG1VucQnWKVb9ltoFRx28AAi9hKbk
mTuz2dyo0o+hvhpVkpyYg+TG5SrOg3QhSB9KFUdfB5x5O9lVz2xvBJgECKq98kLlXpfK7794s4AC
VlWoillBqTrgpbMzmkElV/JiLz/zcfHmhIo1OBGIXIk6KgEXFHRpzrMNLSPruIQ7Pfq2DTzUUQkw
EMZY++nk0Cprjsly7qTnvKawjdBBZFpiktUBCHDd2XXotpGBHQUAnL7w87ILbBnJmD48DNXidrbq
6cZP3bpD244nOdNhW1kKZUUaJuxHyFKZJ2TJkbOnKVfOjRXovct7sXkZqpe9bYmEeU0BNpRE7huG
ZYJ+Ez10w4+ivGLJp20RlHV5nKyCuUukTqpGiMiVW9t+UqixWur3+f+vfl9vRnvKE/x+UTaBEzdu
AcjYVoHKK3/bAVM4aZM28EL7afzJeRiGQ/YsH+dXaZ/v5oPjU6sBKKWENGIEiWKN+goyc+2UpPel
9XVbI+rcBbCIUtXoVRu/n+qfumV2w1HB3hmqs4fSQgSHMc+VOeFadBY4Px7tlCrccv/cAFmRK31s
s6xkPHQNFw0bmCqcDg0Sb2df7sbDB4bH1ggrcqVPrVpZM7/4MvUsNzr2RVKkb8SxWMLXhKQvUi4Z
SHqy9jhM57i57grKZMShWELIp8Zo2Bq/J4bd1HvVER1Vflx6ZuQuXnvMMX2EOTVq5IP40hQJVVmh
zaycEaRWeT90R9CmowmwwYqQkbiPKAty7Vdo0IJePtf4fWQO3yb2kkTXlva4HTvcazd8zuJ/wkqE
gvSqGWccUpG/5OYusQqsqz0b449W/zHOIaEQdSdYAhSEWHycSzHOK/yKsbedcugOut/6zr3sJ0EY
UFTclypGv3i5AA1SHRpDVUNedObkcspB8pS3ecwcFQjjuG1LClktASJ0KxrnlgOddND36UPr8dVN
xaEJOLdvvfsfVvZcaAr9RT8ho2jL0lFASNT5SonvlnTcxbbkY7TFBz2917fJzWzglteWndlScwZE
FIjcIw2T7XDmyUyDnZThV0v7NoAlPFJ320YlYkBse+1adESARQE1ifFKj16tIjBkorHosghLMU3s
y3N+27KEBQEL5oNlUFMOL2bxaTF8KVkIz78MVO8yBKCqhtjIwQXf+fFyrKNTnFFIeNkT3gUImYm+
pI1iR1AiU/8arfOgP0igDYvjb+p0noarZbnWFOJoKJ0EeLKT3NGkGjqBAGSOP4/Z/fbRc+f9HZve
VRKwac6zUl4y/H7TnZz2iqHOa2Ns2yjcRvosj4lry8G2RMoTBHjC5GAd9w2MGCdocbDP3di780g8
NVNmEzCpSAxbttUZmBQ7waTkJ6WlMuF/wb130wlI1GgFauUhTCffY/vFrrwu2aFCm4iGYQmn8xfi
FvkXXH+XJ+DQUCTgLFNhOAV7XPk8Im/UlI/afnqbR/xAizpg7x9xYneWVJpx24QwoVHfO/p1op5I
Zs3L8PYuQsheLK0D36AOC0ZG52XL4mXoOOwTPBOFKnFvUKIEbJDqbMLiOqXze/tmaI8q09wUs0hA
JAKECPd+O8XVZZ/Ys5ZHPGCb4topPnfz3og+b0cQ4dxvV+RKBEjuI7kaIKLERHb5TaLm1ilbCZgQ
Vv1kKAyOJoHAJKxusiYOkKYMMRGkPAg3sOeNNGClB642bJzjeL0410X8vUCdsEsfe/3zkFI9x5Qo
AQ/qZhklqeOi6iOTvZ55rDi3yVP4gTVwv0SNAAp62RaFUsJ2chFE88NUe5NNHP9FXQwZ+7FVU0P3
pIADealaKBojnUxnhpLa9ag8jvPNPD+r3Ucu7XdJ4vdLm09oOI4haeowHjg/6s20az7Qqm1jcdV/
1RE/YWxZUfSyh8VqbHeCX++ljGqjvwydKxlC9OfhomulhOhPzuBFDPfAzl3nDifFcPkzD9tRxejL
xbWVRCFVaI15GrDFDUuOfTzyvJa5m/khyNLj83Kqj+NtEoAOoCbOi5QqZAtZHWdj3iJVNSIXxdBP
JljA7aN6dCaXPy4xr3x0fPVhG45IqQJexEsYgqMd1p1u8dGBhskOe39O4DHRUOxXcDlhnXTo5c+E
WH47/AYfKxNzGFvBhxUpqlTz+zA6hns8LxyWfXn8+92TmsK8iLgrUSJ85PHEKh4IlfYD79S2TFwa
1O8LqNElY+doBc6tTg/WdM6Nw7atLl5Kq79fgAwzTpXYLvH3t/PtUB2c+bDEhAhCBfFTRVPzck4M
OEFc32R8Gxzx+5c//N51ED9SHOaos2lBwPKIMe8vfAax9IzctTz9VvvJu7cpjnsKNsQpPQ177kI7
hIdNt/kMOlXNT3aph3ml8VXG0GNMwgZxTiJXIqsdNkzcpR3wACmHcXzMP7DSag23tgARtVNmfcLN
2EmOh8cmT54bV7IpmgHKHQRM0JRukiMGj7a6E0ZJVItqJ+OQvRH9thD9kqPaVtFxgN2Vb+wc+V4+
9l+moOQrvYPt+LmYEa18T4j/3LSKQeHfLGV5FYY/Bueujv20Uf8MBmwBBvopjwyWchdfbkL7tg39
bTXIGBJwwMBgAPgkISA33OFVP3GHbq7C2MeCJC909bN0pGqgVBCJo3iqlnb63ELmeI8i24l38GfP
iYULyXYLvGxlVL8ZkR+Js3l9hQS21uEZzdJ5Vf3iLK8aKJ7BriarRNMkZVCHe+nqDlK03taVFG6e
ojZ5Lo54tvPDo4nN9uBU0Xf5DtctkTUTkSXO6xVh/p8vGbxu6UbAqNctAoMcASDghGmt8/OyUs+e
vgzzKW+IPIVSQQCHhXVtyHiaMstfGinQ2cu2n1MqCNhQ9p3GsPAbBVfnmzlX7gCHUwgdSL8WMGFO
W2dU+Z0anWdP2XGq7fg6Aw+SutMPzNeJY79cbnjHIEcAB6zwyByGXQ2IozLCwJSFuRTT8JabIRgH
F/OGx20jkgIFsDAbNpUFT2EnBf0bHCr0FwwHTCdpD/6jFypl3g5bU+QmCpnVjNUC/YzoaYh3Tn4e
QYNX2t6kPxOa8eT73+8OU6QlknOmFVML/1gezfsK1O/Ro/FQoGsv/qQF0X35Z66CL51fUUINY5st
JVTTr3UQC2gHKXCC6Kfp8tdA55hT8rbvRlMcFE0cFjK5wcmZ13zun6/cG05oggQjKM0ouB1spjgy
qndJWEcKjGnMd6XsFc6z9qH69D+ub4ojolWNncMSgz59dVPoR9N40EPCZpQWImSwwcrCFCIs9iCn
d13xl0V96FIOLgAGM9Ia/4B6dnIql31n76fopdF0V84o+iDiXkJP6q8el9V1JVsODqUNlJ0DikcG
j+P8xN3nBp2hxV77sR1TlP0EsJiHxmrqGvZr9d1oB4q8T6nuq+1bwxQLkqnU50rMvQDN3Fl6LVGM
I4QKb4xWq7s87LHTOOSOXIAzvEEVfJLv++X1j+z0BrorIXWEeffeBhSoyUnJMDhufW8aIiuhFBFq
D81oOYvFvyYZHouUel8Vd0b0+Gd6CFlCU+vahEcjPAob6BgL9f2se7GkEwkxcQeh+e1XP65LtbAW
XrhB1XsHosHAuGFYisQ7okLPfNrWiZQmgECf69jnw3GaL3gdb+r9gDT1Yd6Zu+ikvRgfYdZcfYv9
NotcGX2hGPz13nrkOK0ctIf0yPePpLs/+4IxFQEQANGO4/BspVA+l4s72M9TsR+pIbVLrG+/aCTA
QGj2BfwCMeQcOCd6eY2EQb8dfdWXD3ZLeAcBCOIcstL/1wdt5VOpnBWq6kOkeOZbP/4qWLUmX1Cf
5k6+U3YYkQlCMEAyVPD4+trx+/Ky7X9E3IpEq0yqWrV9q3CE14n0BWOeClVyp0wmQIMkM03peZUm
m+LOtXPjpcdT1bYalAz+/yurOZPdVAl/ailztIiox0Y+bgugbjdVQAWrsxd5BAeQn53D+/xbd1QO
TnA3PbAo4ExlmUfPhHPDbKSMqgANS5Isc85dAf1iwy5+0IPpSv8Ue1kGLqrSnw/U0mTKikK2oOuG
Lo8jrDjiic8Z3VQqifCh3E2AhGGWkwQcCcDW8ZFNn9LkrJrEQBa3ypbVBDjQzTouWYmbSIuDwnpa
snuW2q5qEY/YhCbiYHFlY3FF0sBWEraNo7tmUfbjQKENJUR4rCxKtH9L/OZuljsWnWznNOeEuYgz
F6eK53komow3SXSdfJUsoNVNKHIDSoQAAKkSSX/X6vP5ZCM5/FCfx3uqLg4RDzNGxyIHVopi6ZBV
bie3wTR+2wYA6ij4/68QpgFhGj4IIGSqMdL7YDTnjholpLBfnOkapUmedY5i0ZEXfutr/a6V3MFb
PA4xOrhXtD+LR02IeLPXrC7mX6VJfI4Z5hf3bNn9meGEkK+tmI0Jd7B2ucaUDpixpGm/LeKyg+ky
tvrhcdIRtVCdRasN3vMYO1ddeMe0D539++8LKmgYiZWjAQ2cQ3sKo4MeP/Xxh6z0LkJALZCCD47E
xzxY/lOqTxJWbjcDwUr0L7nmP0LEybPaSWzJ5K2u0MTXPc626XjTic/GZHuKH5yUJoBXqmvppDHz
78xWx5QR3wzMHwT/l101/3I/v+um/hqfiVU2YxvijMKvyJv20a32MDSgcR+xtK3ykqdFcz82zYA7
8T9+pwvAxqp0nrHoEvfl7Fn4TnhdfL5iQD9qjQum43bHl3jQDNekZXk8rLGo1DVH4i16CQt4UY5z
zuq+3Xkz+EA+mse/qylAn1Moo7rw/uVwZL5WHZ38wFewNNTaSvIMhYRHNifwp2XQq/jS/5xKtzu2
bhxgI6efWgd1l/vR/cdSnnfdBADsIlkC4Tx0y8PRrzvtEJkygU6Xb453EQJ6hAVy0ylDHBSGipXV
oRdVPzuFedsY+C+Xx7sYAUG6Ya61nmsiXdnXfLckmuUTt+/x6MH7DXqwRR62RRKKiaNpec2aZOKY
lU+Sy1LLte3bBbfIthQC3MXpNFPpYiymhV4Y/WXxTUmNflBaCMAxj7Uud3ycpRmvjNAvluuReo/i
J/x7SvrP0YjDaKlht4UqQwUs/7hKc8w+mX9JMdZ/OJnPxtltgR/bRqMgQtxmpJlFlNYxRMr76hyj
QdoK4jMIxzw0SJMLmijfE9cYJejUl2s01IFV7e818KXXHbCGG8XmEsVmyp7UkQk4EQ2VhusY4lrj
CkmZO+p/WYzyO0qIgAzmZJidzcG9Lq7sNGilrwX1vkKJEJDBaUt1jHPoEebLdVtY6HfKrmJrCbad
gZtjy/0EZJicJZ2xix3lrDBzjSpoq/uReUpGlAAJMeKEmqK2cRu9OUG+N+IXU32O7euB6kQjbCZO
n9WKtCh2A5uB+HQE640a7Z3oddtgb2XdDYuJE2fzwl/a+MG0+U/H/Jmbd/l4tSiSW0teVn5S0sec
SgC5O22JFHIJzPgOuu1AZJHv5P5pGvtdWN6aVePW2SdCPZ55bckS8oeyqLGZq4RD9J3uh/KXytaD
qjOvmJKeF1sNmKUeNd30TXVwLfN5WzqB5+KYWmhVw7TMUFTOT05yKMkuDUqAgA6tuUQD1koC0L+k
n8M9J39JvkfPy0m6NzEHZ96oxCc0BX+mABVpynqMNUNidNb3xq7YSYHltTuQFYJmqNh/hFEPFc9/
7hNTwI047xxVsyFPz4K/99w3BzvGXhrOAUvDLRXYAn5UIC8ZLD5Y2A5Pg7PrpNptFjfW/vDzRGz9
NBSryjH4xYeDlZ3iZzvJm+/Gnb5TD6FnEYMVhJf81gLKLN2ywZ0PHu1jqJ5Vcp8gD9iNIBNH2No4
HmLTgoA2+Lv5E4X97vR35zx/C1t+bMcV5YXi+FqkOAmW5EHgWKE3QA/i+3Qflb6OVYK8dmwZHjU6
SWUZFjfy6kMEw4bONEkQKU+B8oVPA/OvvEZ/+/ChP0QI7BeH2pwyjjuNf4jI87UuBTN4Kgrq0YKS
IaBHjGUQ1cLg7F19nItAnm5aymyU6wlwYTSZUtucZqbN7ozsVFIkTkS8iuNqAyt0dMHBTPnk2+lP
x3YZNhS3VKGVuLEsARZiU5uNkGdheY7vGXfBvt7QOkzSQyHtt12bUEjs83R6Y8qnAl9Qeh67qfno
tH+Z6VNO7esgFBK7PTsdze/qBIWW+ouqfZrn3FvkZC/XQUt1I/1L5ABjdBW95prYXtCFLFaq1uLt
GdWZt2eEvnmufmL7+04iKa8u+/S7MMGnQQjsLE1soz5W3iUTJmojdygpLonLXv0uRPDqLFxGRwWF
DfoV7yrpCyPv9cte8C5AuPWqPBvapYYA+d7cp4f6lPlS0GJaDMslFE91s6B7co7sedv3KNsJXl4k
thVVNg6KNa9DeVKbQ8mIq4gQITYZjNVUh0MKxUznTkleuv6bln7e1oI4HLHPIBptNc0UaNFI1wO6
jmKiNZZSQfiI1pZBS0YDv2/oD7mJCRF8aFBUZBfP35QdRVZsQzXF+83pc6ec+Ye6rFiBHN/nbDoU
feKVI9nKcjFBXokS7rVFl6pskiEq0zw+XJDvwx36GkafN/pS9FwXbbcSxv9/dYlqxjSlKWdGkjHU
V7tR/JxTbSwXkW0lQgCAJB3MaBygT2nsTHCEsCTohqdqOZUJ1etNnZIAA9bY9k7J+8CGxvBDdj03
titjpmtUqRLHRZ9eKSXgQQIad82YYTfj0dzzyiufAm8qr0AWgsZiXtOO+90H4mglU0CD0aq1OeJz
7o1zHM2DrB+3f5+wnnjTKUmXTcuCg3Kih7jBtO9eHh23iqk2A8IhxKtuspwBTdI4Jcl80p9K6/Or
mXrUexbh2OIoQzum0ZiMUCYvOteoM4+Fn6KKIAm5PAn0fiTi/ELeaE7fdpASPhXnt15vP1n85ood
0QLimmAYj75S/dCXr++VUAEgZqcpwmGCUHUve3KQ7dJ9dtW95dkO+lC2nYKyowAQoxxLucFZxqr5
Rkq+jJEv9YQI0ooCQkyyOlYxf1KY751Ho3QjjLpYD+qPBnubzMMUGOgP+tC078qIAlSMtl70HW9k
T5xbeZEx/d16ifTwZ8YTUEK30pJhxAHFr6j1jMGNwcYZ1X8GC7YAC3HWF2km44QK9PMOx/pDQ5Hv
lhLnGbQxaSP1DerMA0uDsT3FVP2JcDJxgiE3DDvKeBhNw760vsWybxRP20dxuVNrpYaQJbCydhSd
E6zwMjFnoSz3xRVocP6HVhZ+rL99fa9ECeU0Gw0H7ciBegwrMLg8GfHRqO/Al9vLh6QiEjh+vFvC
BDToZFk2Yj5bkBzjQ3pqDsZeC+h4IS48R8CBcsors+XN8bF6LLLHOCPqWJQLCBjQFK0E3mTYbFHP
WvRJzj1t3BMuQFxwjhDzZoYm+NKGqWrD7QNtV/iqybl9AJ+Zq37pvvFGRJR1ycmCi+WYlUMIOBC2
dRRnOYw31X7Bmyu8yK9Hd/6xnKIDeHOvSY4aypwCKKA9KIwbBarK+zj3J799SE/h0biRj+VZsny+
9Z758fdtA28LtcSJBrmSl9rmF3urjXdh8qNLF98wqBvpcq3pH2ta4jSD0qfa1PMuUvlr/9M8FbzX
21M1n7cpqof+gMrMtl6XS/IriQJ2YKdCJ9k6rKnr5ZPSmZ5TVLuizl1pXrykSo6j3u10td1Z2FNA
yN4OPEucbWjTSksb/i5tYbUg2pu/oMaLkSv1Uzd7JnjFh31Bus92oFjiiIMzptZicAKnTv3RRo+9
pHjNfB1PVHPW5Uf3lWEFVJk15LMGp9oyjcVys1jZhyVanDIHeyJBa6ngi2FunucKVOpx7Kra6EUx
usQwiGgX99uGpuwsAFBYMKu3+ReeUkiHwYRPZXGwLYK4gyxZAKBukco6aSCDk7GNN3xORcPA+PQ0
uh9YB2CDm/s/H6yWOBAhl1bSORWOEJ8MrlbfsI54caOCXUCYSoqbzOQEeUk7urkxu/J4FSvfti1G
CBGrE+hFXrqSf5KAiftkD7LnhKAIzakgI85erFDUqJRFCY/veGkyl9nwtYrsRKR0EUAkaVMwFqow
mJ0cNO2QmFcZIzLp7cTDekPO1de8MvbdvHCu7VqPb4ux9HOcfKq394scu23d1q6GFU/bR8R99t/z
D+stxFcyywFcaOjjBjaCv9l6Tq2nPD1300HpiQAlPhMscTYiW4pW0yucUh2MQQ3a1sNyZdwsN/l5
CPrjci35tex+iJfvPY4UARZmuzMklc+WONY+6h+r4kel7ZOB0o0f/pYVBWTIl4FpOY8m6RB+5VxH
LOhcU3E51REe1/ztM6P8XchH4iSRYrAuAxzY5C82WJUSjRBBQbsi4EPXg3FZSuAX1qPxyrdrS8H0
gMDKPs+oZM0Hwy9e/0grcTwiYVal1Rxds/rayO8UKrqIW1GcjjDLeg4NDWfEFlBfuYtueaN5Gqgv
FUqMgBOh3DSDmUKMDg6GNH9NhqcpubfmgQhc6oRU4TNlwitvMVmwl74vbzBhextibZmr7G1XOtVY
f5Fcj1QmRWCguI7NnrDjw+Cj6mq3q6W9YWIF+keqwe8BK85KaEbV2CU3Hx8GmyQvLEGxtRAfXZQe
AirYymJXNu/6lhrLb8fbSTU8xj5v+zOBrKqACU3DbBsNYii9SJrbYN46XdyaPWTF3k4I/LkMCDr6
KhSsxJPF5UFTbjfTxFBCn9C2J5fXkbXb1uWiwSxbdvA1ilEO8WbKKlQX2wR53KT8HLNDpXxKK+IJ
nxLBdVxdRHil01tTr7EotPqh6YcQ3OsztQTpcu1tpQf/I1ZC0iHXsS4WekgH55ZPGod+7Y9fNK/7
6KTxSpjgZUVTsKRaIKxLd+oSKP1T0hMwffHgVyIEH7PVDFPvGYw2tF+q/GjnxLlTvy/cNNMiz2nX
Q4XZvokkPwkft/3qYow4tiUbtoPXORGTaxW0cIZWYHWlel+VR8XCJpgidQcnvu2pJoeLDraSJQKz
woo5nEqsp6qRUKFzMn3qqG23F+21kiFg8iyFo5nVkCErR2YFkfWRrH31+1z+yn+7uitYbsFesjm4
zPkMRl4J2z62D4UylBAkjWUtfRlzJZzHsXiQ7BuVWuVF2UkIjWxs50YfoEc5BUt6kkviFrlYVVvZ
SYyLJlmwyZPbCV1ipt8nsVfMX6PkhAhsylunevozkwlxknazojsaTJbprdtq+zk+J3VMnAtlNCEl
q2o5V6YQSkWRetM40pXmUDuOCbuJk2kpRrxjxvWwi5uGnSPpWzSnoFtCv/HwScdolEE49MWvAhX3
iqLZiu3Y4n1vj5WVpgUQZjwNvuQa58QfrrSbpHHxae2pyDTnxKMqXZc+tNZCBfeb2lC3qgRqAhNc
SX1I+tqNR91lzTEznaNCPSRczNXWAgV/rNhc5lPFr4LdslPx5jNdsb+Uh3GnofmgeZJ+kK9MHGnE
L5K1RMEjR72xFWeBiuPJ3psmZiEcjF0clJMWKH+ZnUsv672E5WuJgnuydJTK2YZES/oqTblv9JbL
qlM0Zq5O9cBcCoWVLNFPIzbEfaRCFl//arWqqxbUY/QlFFyLUH6F2sQsikxpIKJwjvpQYvj4a60Q
sHExH1EVw7YNyzRNQ+xIjtRUUWqGkM4TDKCrQYK+xc70lXv+ClDtqamLi2ZbiROuwMxecl2xc4R3
m7qpei7JGv1Ft1tJEC5A01HNvMk4RoFcPcZno+0vjae7PJTlg3Y3fiDzXRuQa7y6EOMyVKIih7wZ
6+UL5RM5RnuxXL2WINyG6aQ7GMCBhAaUDpygMveMm9gz3fbY7DOSJpJDz29xq6qWYaEWo6niI4eE
e7Ge5RlLh5vZU+P7FtNSqvEjrogb8qIrrOQI+AB6BdajCw/4YOSeiofNYjz+/+9EdSVBwIOq60OV
VQty7cI+TL3tGfK9JufEZ8O2Hpr4aMFio1QUG3ooFfNAFwe39rb1uPh8gPY9xdFMG0VZsescM+GD
VYQQ0eeh2zSB2j6E6X42vk9oVWLFMat/RCZ1L/JQ/N0P3oUKVxRq+GHXTrAeyPrte94eyxcHpCzg
e7vpucBLF/9aR+GCUiPDTvsB4lQQPhW74dDv6qN6oPqwLoLqypSC11l6MiVZy7UyR69l4BJqD6kS
bB8YJURwPGkM+yaSIKRcsNChPs2h7rF0ty3kYpxqmgzQ1gxbF1+xFmUeZjOFU1TFSxk9Ws33ScNG
so9E6UqKANjpkiqGWU+9HwKwR+u7Rm0cfSNS+c3PVhIEwGYpiyVTf8MBtw2q0h16tK2xK9D/HodT
9zM9O1/lV+Wn5iUncjnGRSdfCRfQG++MtW02OKluF93hBfDQnf4e8019fGxScXwxQdFM7I5Efcm0
RCJqw8y6dC5Uvtd3BH1NhtY8/W654VtqOxf0hyX6vsaD2njUkMdFjHoXLA4nML2fYyOC4GR6roY7
Pf+67YsXHX71+0KqIktyjFYvGWZcak+f9xMeGg1qdxclRHDFeQmdRkqhhN12+0x+tesocLRP25pc
TMxXmgjeaHZaAUo9BWiefDPtmzxDOSsddhL70bS7piTKgJc/PlbiRP9zzFqqTOgU9d7gc5CtPTbh
dR/Lgkx39htPA0siuSzo8ufASi639SprSWulLELuifJpOjeDC5LRWweb7Jx7xdM+gxP6kQJeyrDC
dZLHXRarA1wEb7RxfFLHM0hHXVN6HKXxqtGpNfOXs6aVhsJ9MpRmHU0Zt+xxwTwOfz5wPBPd1nyc
pH6m+PIp5xTulUQNrUEz4DdyZV6nY+n1/XQdazUBIZQY4WYxJqniFEu4vsLOTczroX1oI8IpCRli
G2eV1VO5FJDBRutTo85fGmM42YVMbXKl5AigEbG80owSHqGokZemnaujI6GPKNKwy/fkP6D7WyNn
z/DuN0OdFp2Bln2fd/ukP08Vpc7lLO3d48ReTqedkMVaEKTu+eBevmegJlPdyqNaDwk0FxmpwXiC
5cRcI1MCj8veKqk6DwVLNj+6FTyYeAbWe47nOXbxRS/jHtQCO7bXXaPBh1TjstdiT70pXkwAV+YT
AGICC9/MegTsrA1uq18r0Tnrd4bykvaaW1WNVxcE1lOeIUKEE6M5oIEdU+k85p9l9a9WP0/hYftG
oU5LQIbZLKT/I+3KmtvGme0vYhXAna9cREm2vMXO4hdWnGS47zt//T2w636iYUaYSWpm8jCpUrOB
xkGjl9NalUGKNoDUoLo3KgET5/YbfrVyHCj0Y6EB7rBbWu1214wvuviieem1aU/fyV60T4Jjy5dz
0gZ9U5UGaUYoHZZytOkw74t8sv9g2VQFM+I1Df/xPUZzao563cMzy6x9E3zRRMRu26u2EsDZWzoV
2jKMEKBWzvCVkdqGHhqkc6+/1pzGF7XmbZrBShxnbEZthAu4fvAY1X5MSu5Ewa/LC7a5LysBnJ0l
qp7pCYGAKvRpetLSfa8JHgPbuLCSwVmanCXtoheQ0WSOcltgjITqULv0AQ3UVu7DO4IYyx95Dmeh
fA1PR0KjpQkeCCE9kORe7b7nFkAVXOXmYNmN4v/VOvK1PGU9msaIBASbQdlXuyq4kyQBJGy7XyuV
OFc2ntUyyDPIiK7BlWXZrLxhgOPvZbbyypXYfxFO/9h86qxkcp6tjIK4Bt2hvavULiPoCj39Tv0k
PY8uK48XbdommmuIV2AilmniufP+BhnmrOyHdMC7USF2Bsrm6Xakh4J8owjlG+SoixKFm+Z/Fshb
CULbw0THEWAODhTZX5oXUgggSSSCc1io1ZWKnEJENH7KFCQlvsy1d9n4tlEJhM2oA5F1/MG+YXXz
VlEiL+Hcw/quu8GWvfioupiaSHaFJx3EjeTblriSx6FgT6fGKqaOBZltGGL8UB/je8DgVX69aLvQ
Ibb4Hcyg7sOLfyWTg0Kt0KSIFNBxCEyvbBs7B99UOhsOKYJvSIoIfOZN5F2J44CxC5esAFMc/LKq
PRnIUA+BqBRGJIKzdjNTAwXxGMRMq2OuebVoWPGmp6IrFihbCFE+1OX1tOzKtAEEWiBBGae9qiPM
qB8sUa/yb8zhLIgpujI/StOedpjSB0o9uyvt5tD60167iRLMOGdtqsOTktgiIvvtt9pKPc7ocaFo
S89CzsqtdcsGouYOXgO3SEGA8UdcvSaUxxl9qyRxFDOsiD+zga8sRxA7y3FxmDyxvQvlcQavL9qQ
zzP0k++z3In3tW8eGqSNTouj7sIf1kF+uAwjm0i1WlDO5EuWneo7bGOTmftFbmublhF1TF306BEJ
4gx/rJognWJoZoSVM1XHKdTtVBSlEwjh6/LCwoqmpYaQUi7tefHnebK18Q/6RzAe7v+PGF8IUgST
QuQZS5Z12k06x+6UopxFlf/Eu1iJ4W7+Bk83Vckhpl9OcfWddtfyHyVWViK4ix7zmWPV0AFGUdp+
D8b6mx780U24EsHBhB6ReM57HKB2cIf6U5xe53/EtrveEA4UGmvUlgazTt06Cb4bOpqXYxmDVvNY
cD2IMI9nKo5yRU9wPIE+tpI52SN1Ezf3l5vwMH9trxWv8FXB8dy+Ls62xuFB0ltguWDLlzfSMTIX
uwO5/WUEENwYMocAcZmk6tTDzqq5/jaOSBvOldv25oNefb0saTvugQYBnSqqSVSVwwBVVgLLSGBv
LO7B2s1Z3CMEb6Uo7rGpk2EYCrKSmoE++veXU17lY961EZatfcjITVpFXqjYsS6iONl2wlaCuPth
lvKOWlqIASCf0JkLnVjwI38dlRULG0mF0jhrINUoU/R3IfDh676xq5ETGEIQH5JX1v5BxJq7aXwr
5TjLkAYiK3EJcV36nMvUHq0/QoeVBM4gRiWUwKUGCTU5NeUxbfetubtsdJtXwlkEH4RQmq7WqQRT
sHC3VQa4zbIdjT9fFiJYKb6rtCITgi4y9NDHPTXQCH64/PvbfsFKC/4yIAPtpwxatN7sUTf2JI9x
obJBWAhA3IiYB5khffC7TYpx9rJuaXhivD8/EVhbiq5KsGhybEvWYmtpCDaFpyY+jl1kX1Zuc4dW
wrgrgkZ4bLYGhNHyFBhuJn3NBveyiO2Ts5LBAUKqVXGrUWwQWz/1KXG7K4LG+QCN8+OLyAvZRJ+V
MA4UFCmntZSz1atOk3pI9ZcWEQjRRNJNm1tJ4cAgT2e9Cg12djLPWvZExAEh2hbu9GuxPsigtMa7
PPtHoy8mBatrKqpcEinBAUCu1dFMoxRK0AMm7dJJcLkJlODJGssZQ1uLlm2Fvp+r3Vw99iKA2fYK
zhvBF0ZJy5LMMZPBOEjHzxH6fDH4bxcflOPiZcdwJzqdIqU4MNCGpp6qDAILzLHoYpc0xFHbx8tH
RrAzOgcBYSKbyLlgZ4b8Pg38WFjfzn7gAsbo7APWD8ipznJSQ4voMHpoVPYlp/yR2XhaoZqst0UE
R4JDyVfG6PqQzYmK4xJJu7L0adnYTXxKRex+IjHc2Y8l02hVtDy5AXq825MU3pLqsRGNERfaHHf4
+0UOgwxPNzf7Wv8T7rtP+cm8jsAIc2Rv7+Rex/z1/WWDEGnG4UFFOlWSU+zXou9zDHZW7wLluvyj
asnVYeIAgZYVIvkypPTZceqfAtHvbwemzwL4Agd9yc0617FyqBAGObxxZfqyVzuB238LH7MHsKif
iLCcY9vWVYSWZMRVLf7JGJtW0tUN3MQ0coad6avIIJiu9Ivek53miEukthHiLI9DiKUOikUxIQ/E
rpF+apXIrkWPx20ZcOOpTA1Z5slAzCKbjaXDQobyYzycYOaRsOhhe93+J4N33hJs1FzlcHswHP2A
IphTcG0OYLuf3cwb92rjiBr7mBF/BKWzQC5wWyl50PbMWwzQEacMtTugTw2hNnuKj5FauNIg8OwE
q8hPOR2GXtNGGQJzTPRRLF9X7grz6+WTuw3lZ6U4KFfAiDUnCWSkha8lp1DE5rSpg4XwvUHR0aVr
HBgl+SSng4WrQi9m1GmglDp058q/rIRICAc/yqJlQS1DyCIdtfG6znfRsL8sYtvLXinCgc8UB1VC
O9QcD70t36tHdkwl5I5Acmv5NUh1RZi67ZeeJfL+iYHsx5CinBGNxr1HPDZSnhxaePUguMUr77J+
m3awEsYZd7NkVizrEGYW/kAeU/Px8u8LteFgR1FUKzUGCGi97BFjnPaxM2Ll2OB4yRW9vQUGwTso
NaY0VAXFZhXjJw3zILSXJRQcTqFCnI+SkaGPmjqDZZ/kI6OXN12iYNTjW1+xFLuXF1CkEvv7tUsk
tXVNmLhgKkA78Wku78dWVOUisgLOQ6mWFnigYpNQjW4n1VFXf13WgrLz/gFELRO7jU4ZQ+HHKFuk
TY1gwB0+30ufojvLptfDNWVtHZ7xLJ2UEfaN9iZfNFR+SzMF0SXNIBgEq/L16EU5Zah2kdCV3fuW
ejJEVeJbHtD69zkISpRW7pMJv6+bX6r5k2xg2mfpReXT5fXbsgIErhAnM4GohCeArFtDV8qsQki+
+Ea16xh9ssYksOxNVVYyOMOO1GhK6AQZeYrTGVwpmjeF1G6ixz/RRaeqamrEUvluX6OIZswyal8D
PGZ6laOiQdSwtLnrylkEBzpJhUZguYWIADdoHTzomaDKjaE+b87KSgB/fWqNlQ9MQHIIjiz7nl8z
KqVWUJzDrOeSGG5LsrlT21aBmKX8lklXg6LbmfQt04jdFyg+VwWXwaYjvFaLA5tBb9AHWDcIISEY
C0Y6N0e2qdqDv1C3TVvxkmfpEbxDl+1hCxrWQjnwqUsz68wGQkd0d0mOpSZ2kjw0qeWM//UBq1ro
VcLEFApEMPAvd5kvw2wMGImnODUFHV5zT0EIelmZD/4CJ4Kvf8wNs5dlyVIcgkFILngNIjv4yeqz
A9v6jDGqN6KHBG+KvEDuBicktgx0WygOBpihECT1GW08WL1EtsH73bwc7kzlahiURQg5jMFO/0xf
Olzlht/YiV2bdvbfGdZ5gdwZGy0rXcYCKwlWth1ije1z5KbMeTgqkx3v/itlES+OO2ujBSLIvoe4
pXuMzUMofbtsGa/zRNeHmRfAHS4tj82GNBDw9sosj9FPckqP3WP9zJpG6Y3m949kNw9OMaGUf8ZU
+/868pT/BO6o0RRzlo0a9t9Mls3G8AQNKALjfy5ryl9Wb1I0SwUBEzUIzxxhzVFBLFPCSpbE1oNf
oxHa6SxAYB7ieSHcxTvUYdmFBEKG8plWN5n26e+U4KAiMBQzKUmkOqqJjrkalasgXUl0Id+yYLH4
VtAESbw0yUOMpJvtYbDxvDiqs52jldK4GRxjxPxLu78Vl1jxqMutn8LBRjmCfTRKoF/ZvUwV+ocN
nOPqKcndLC29y2sp2Ct+0GbW92WmWtircfwOArWyETTRidaQQ4quCytLlqHLQFMnxAXVxJNX/deE
Dr9iHECQskk0oKDqZEYUuNZMWmdaJElwgYjWium68vfzYIrlcYQuIw0zX8368hCN+uJc3pEPrxhe
GQ4JYr1tqCZhS4rYJk5wjI+Sp9pzabMZhbErAleRtbG/X2lVzmo9mQZbu+p2ka/MIHHCCILy1unz
UbCEv1HOwmxCzIrRPjw2gqlpqD7EqkM0O/BzrzyFTwisOe2hdIsn+UGwlsy8PgL7WRxnGC2a1Ych
SVRH+9Rdj354bzkIF+Bu7FAJHItHjm2byFkeZyKZGlu1YsJENNu6XRCwrMEmm7n6YXIw8vGmezIO
Ag2JQEPOWtQZb6iCSdSn53RoMJX5SZv3Xb0P6kPVPvUKOCljIT0j8ygurStnNGYzNHJvQOr0Vf6n
v6f7CIVW6SG9i3L7v09YeTsR51XlLpTIauQyybGLaTzZdfxTJndZ/uPyQm4ClQqrNA0Ts1r5tFBb
zpISjPCh4ki9mZdor1eS11Xq/WUxH1IBr7qs5LCVXR03U0+TOKU43eE/o9cdWF/YQGxQutkEfA0I
vYTCE7596FYyORDG7OSwJuxCfvVDlV18zJ3pocSRU6KjuCxu8xCsxHGHrip63UgVLGXbp3ZWHc1F
xCPz4TXEryJ3znRr1kppBmgpKOSYdbtwtZfSsbzBMW+TxUY946/CEbnz2w+IlWLcWZMiIyhi5XUd
e0w798zPBUg+AM6ar0eu+cX6JhL5WgL34aCtRHIHLZbnOK0LKKr6jJYYrsc+PEoPDzrCWjZ1UOHt
9nt2MYDr9edlU918vaxEc6euWwIlLwZsI7MaZW8eNJ/R6IqKf17r7i+pyLlzs9WNekcgx/oU3CO5
42s38g/ilhg5I7rrPpQ0cXbDp5OSLiBFOGEHNRsFbof21OzzA6KRt4F3efFEtsJP8pq1dKANhVaM
3KFEk5NTOvpPwwcX5sv86a8PncHhCugSEm3JoVlN9lX6KM+fLyvExzv4leMwJCyGajYz/H7cXlP9
c6ybDliQnIYctIB4xfK3ls9P8bLyVp2TCguYHDIUftzHLTzwOrWjnfloFni1FzeIRlTIP8c7AzMV
/kU58eYtdz4B/GQvw8oqorT4BHD/7ubnZS95P/KD4rXRvyieF1oMhy5DX84E8VB23vR/JNvYt2gX
lu/SA/VyhGOFXJ+CG8/goEVSaNNZA+Tl5HYxwJpKPuVUNNJDcBfwU7/KflSVmjmzmrTYCnleEsG9
/cqzegE++MBRi16voC2BkOxIZ3fwY93pSnfvcKPKO/OK2GBF/MvDzUeSJjCcJwQkEzCMDMAPpnEM
ynKlZ/J18crdHwZAzobID0Yxid7nWYtVjLpDhz1aTFFljwiF+W7aRir1puph69H1susOdC/fWfeM
Q+pfoDB7wF7YMr6hVjfGuEhGqDPsZk92lKthP+7aAxuJLrxdBAb4safWjPQugF7ZoUO0oPVrMDOS
w7yrf5aDn7tIFqP75vEyWIq8PL6itUQzUVwUkNqAYr+66z4liI+1rnQf2PWO4DDrDwKJDH8vrSmH
HiUS/KnM0MN8Js7iWl/qk+RU4HQJbMzNAEJelicAD5MDD6KPst4wi2ys2C6j0JPNfT+LSqdEm8e5
IGaA8XB1gnMWL5VjhfchyBUv68GW5dKycc6HlMkGZhJCDzWSHBAf21ruV9NLK4nyn6IDxhdHdFVe
0SBAjDE70B3g/QsLmWp+8ZDdi3ITrxTKF7TiC1yVPq2nYnk9YPkNhn94pYOBI4h3T+j70e/KE6bo
gkEaXWC1F5aHvzQOvkoCnDYSKWtsW13+k2dXBS40VXSxiB41fNqSKpY6hRqOmOrDNWgdNBf5bLh3
ejc8R56I7XvbGdZlDR0Wikz5mFxUGlOsWVDpLauU+oof7cUsRr+xkrMczo0zgj6XK3aMRye+6Q4V
tmxv4VFT3yFdJgLH7eN1Fsb5dIm0YNZ3A6XM6XtR7utIwB7zG5fmLIB9wOqxq1iNUnY6BBi3Y+0Y
u2Uv/2Q0PCbyIPpeXEj1G6M4C2SwtRI46mEr5SyYxeYoZHfFDi11dutiwCToGoSxl+177CyNw1xt
0hSqx5D2NmC+cDH6b886OuOdqEhZtFUc3hZgDzNaDXYxG2iVolcaEbU6/saROmvDgW3bKErUkldt
MD3MN32Qd3gFo05Cz0Iv41GdeH/8qD6L5RC4U4mWjAwsRhDlLC6jsCydYj+DwBIJrKNo/JvIRFQW
UFuZCFXSzujYI16+J2jZ65G6egvPZaHd+KIRZoJ94zPqhRaXbZciUDZnmJluvBhjKbjBhApxkLGM
Axi6Y4RUs4P1lVn8fMsaHjsnuhdvl0gfDjLahQyGxA5YTuZdGzW7YBZB7bZr8T+DUDnQkGnZ0mGE
iEKN7KqkNu0zJ9AEiYkP9GRvD9qzGA4qygkc2mbHQpi7arD7FsPlWEfs4gyZ3T8ggbCvXbKTMjum
eEIMomTCb0JYZ/kceCg9WYqR+Tatx44aQZdDeDQ8zc/vWAUWJvxeid4t287OWSQHImpkdFVRQuUa
3Kbh3Nmp9YL43KgEIpsUmQmHJUuqhrrGUiWqj7o8Z/hU+hY4EOavLGSFUUwvIqP5TaDsrBsHI7PZ
a1apYDmnHUWq5AqZOnrN8gvlMxhxD+aPAEUS1eegtOkp8ZLalv4k66n+7wM0DleGMErldsIHSHps
j+OXOheEjgXnQmO30Qq4gqJoezVka6ru5uaJYorpIOKG3I7ynJXgsCS1aFVn7Hgnh/om/z574GjO
3NxhjxeDUQTJdndaMHdRzAaynYRXLd1CDRVo23new4yEvaKBOoG91A7oL/CGO9ScpM+pHzsmRA++
5mTP5lUy2QFc13QnRrcPtXBvoHD+Bk5/xVwmazTwDSzmaVzF9hwibic5FGwa6o487lFeLNnllbCE
g/3wR4/9LJjD1dQysrqiEDzsAh+z0Yvb8KRD6fFxSO3iJPLQty8NuCeYWIyKGxThvTemiI1zTdGl
6xAUSkodomogUYO88hsrhBE+fjazVCtxHNjpjaVLtII4tq4askWDzV782fGPXNqVIA7i6pjM4TBC
UEn2pvVZo18vvxe3I8grARyyxbiewOWKjUoOEyiZhn0DXqHiWIiLbDbP4koSh2jJEvSTEUKVt6KU
3m/Rr/pj+SKBI1jBLBbijoWtv8hIY/4SRV+3ncGzcD5QnqO0Vc0tqIkk9IgWRukFJOYS6JZj3FGD
l+wN3Sme/0UGdfOhtRLMoZw26cFACtTBYEimVxYuelcYdTXLn9auBBga3WQ/LP64rz0xCG3eWyvp
3Pmfw5YGKjMfvVQdq1qcvPEFBrT5aFiJ4E56gGqmBsU+LDTERr2hkM8hB8PHo+HT355yPoa+VHHQ
VgnUCU4Yh4jpkrmPOpZbxi897oXJlU0MW2nGYcpILV1vJ0jLDtHPCo5o7MQHZGvtyEOVond5Hbcv
/JU0DlIaYjap/gYpHTi+ktvqDg+W0MmdwSmv0QiLOCniAF6D+SumU3sipBEeEQ5qLNpacc4Wtz0W
B+K1z3Pq57+WLyno9NLHehdNsKJDKKykF9koh0CDZqS1WUKupf1M6IvRiqo+Nx2N1cpywIMKDaWO
CwiQlMgx9OdYl21FRMuxHRs4S+Fj6GpVySWo4Bi8GT+mAXVVyxWrzphlF5c72GGEmCY4eR+i6HWv
xQaKUl4vofRoeV90O9qT/U/hdSeSxMFI0U/gNZuhG7vuGOf15HxhlZ8jijH/7hjwsXRKmkTNLAOB
AbzYAzAOozQ4uBtPCcCy35W+7irH6gFslaWj/MpOQlUZXH1wXFbbyL3WkLTIg2SAquz5bmAUp2oj
EQ+8pg5FScjOuhOK3HzGrERyOCOhwkYizHcBqvmzN8QuqPPRXo+p4K/v3nQn1XBQRa8nocVyiFNb
xZgRduDfIhVAm2PpM0ajeafv5BdR6GD7JgQLuIxiTUNWuIsiLfNqUhuYa4b5zXTPnoYUvbZCHNs2
1rMcbgfJNKV61KhvOfH2hiLLyVSiXnYvdHMZJn60lrMsfutmRS9G+fUIEie5q+5am3USS06c2oY3
wc+fH0fTtr6JLqdtmzkL5vZuJK2kThkEK3nmLmpmRzga1ue+lveCA7l9C54lcddCU3YdZTOBgWuj
N6HvzVFe1AMbkmuzd9S8S/G+r54jVG3gXnyCHyVuttoObuCx9P+2w90RySz1CGTjI0D3NWH4DWaW
1vfarrw3rhgwDA74XjFlz3IWjKYR3lC/OSmWZeFhYWo6P5pYo6BaVNgNMjrEMRFPQRuGaptwPFi3
878QuP2+OAvkbDgtBj1r3lwPRm2W+tSX/MbBKC5B28d2Zk87S+IsGIZk9h3zyruvs6djb5UW3cix
k9z0SGAOSLQ8CAFPpB1nvJOeB0qtvJ6a7qBcvZkRanGuhFiwbbxn7TjjVXQZlfAqJDGIo9fK3vKs
U2DjvY/4uYgSQ2gmnJUGE41IFWEtk4MMfjZ07jrp9FpQtTiR5TS6W4lfvtsX1llF3rspEfYrFQht
PbpTn+K99hIcLJSEEhl61oUtHmYtEMlTWBb9OFgVhUjV764XN0MZ17BHQMUn1wlywcJ13UbZ/6n4
mmRaRYqyQcEsaeYhgj7FKb8v1yNcYVBfqTZY0lkgP3Ub/PmHWeHz4XiNOqwEN6qEUg9mqFSL7G5B
sCT7QiYRA8126HQlhrsZzdlIQuktSlM96v7i9n5ymyNpAG4lAAzUs74J31Lbbvd5UTmIaYtgxLqy
TbxvDlbtxV5H7MH+AXoxR47sptr9C1wTCeXQJs3LJp4ZkNIfo6c6S2HX86vLsTg1CpFKkHoKZwiI
ZHJoEwWDGQUNZOqTaWvyqSYvl6/I7Sjbav84lJmsPgzpmyM1eoYGGK3RNtTakl3s4snpcFeM7iDd
qOXBcqXdZelsyT66IOd95EBnUuooiBjEVelTixHoVX+dRMICVdGR51CGginlLZjJUoNJ7LZ2esz9
DnwpsNAl/RflXL95EP9Psde/Xx2+vKwMHa227NRj4JcTfQW8OfVz6GXDjsVsMIiW2vkBg4bY4Ila
yPMuuhpl5miuPiAKloEm7FgyZDUQCJexnzky5erXwKZPWuyUt8Ibi1njhe18jSqvhHaxrC0xC1Qx
oTEGgsXMmCJXuem8xVO8dDcstqTD1xIigmCP+THJRboUmpJiwUdncotvrDbxtcpnBlM3rsv4VvgC
EVzPH6YkJ2bdjQwOlNvZk9ATggpBlKzgXYBQ4L8o1BKcFZmDnyGL2qFlIfngubQXtw6RDFjs3K9f
UQ93FxtuK3LVfxNYORsyB0BhoWRLzUKsGqsaWNzWWfasrC+4y53GK75336fJEYceBbjH98ZFc61g
aCPbzva71b/Uksh1FK0mhzxGpVsVyKGZvSC0abrq50J1KvACsuYJZFPbe+Xp79XikCjRpLILmJVS
Mju1Idt58u0yogoWju+TM9pp1BPmxknDTUP2nYhXZvP3DcImYpmEAMLe48qwtH2pZPh90DVh0AeI
dpsvf6DBSgJ3IeXdLAd6iyDK0h3H8iHIRMlmkQrc1s8jyTupgwAGFQ3bdRaJnZzAYrOAjuj6ENKO
bR+jlVLcxoOnRFeaBDIZMg4/Mzf61uNl1O8kP9unIOWpv4mnIbAf/QDHZ6G8qzsnckcwMoe5uuUN
e/ZNR8kfTkLY38TelRzurpHSPFdqFvZiVb/SV2TRX4ulGRR2z+Lq+u0H9UoeQ+bVNRPOahKjq5bp
Vd+0fneVfjaP8xNmCCDURb6ieDW1kz3aMHzr8bJtbl+rK9Gct9thHq8WgTz1FTbShx4RGhNVVMV3
fadfRV7g5AKgEhjr6wetdK3SSDPQEojznBfoDv4SyyIHcPNBu1KJu1fSuYlVU4KE7BDuq9vJZpWQ
0hEzTQ5/uXgcdjS5PgYL2zdUWaDAw20Xe/6eewEuakzjWryucMX9akJr4fBE7oe2bgroFzyx2o6B
uBG155tkZz0MeINRJ1Xc1EWXqlXbhSN0TDYjeqvl5dAmQpNbq2K6IJK7C/B+Hx5/TE4Nyffi9tHN
S20li0MZq6V50jKvczDRoJHuymlPMDvm8jYKLJJ3bRetLhANhRBrvonkh7ITsewIYIt3XWsM34oq
ig3Dil3TfYd6dJR3XolCutsvn/Nq8d6qPkqpVaSQMzp1Zpu1U1E72WkPgwNil/aQeJIroSi9Cx1x
cYNgp3h3NSY07LQBsvvyCsl/J8EkbEkTbZXI9nkfVVbyRlZ1iMmuG+TlpiukxlCcO131pwXDpljz
LXEtROxNWxhe3nwMrJaXwxVzLrKkY7JbT/4nOcxe89NInQzdGY3XxrZZ2mPrxrvwk6j8SKg1hzOT
lhFd/f8QjzbYVuS2zljbA6onFwcFNQECLnBbm5sOrqvIZRadDw5vmigZgjFCTjlOZ5vEvV38V9qe
18KY1cpykKKPLbjtUbjjZMNoh9qdsXy/fMS3K1JQ+aPKrC/8I4/SIA9RgqlROIKzFzn5fe4DtZAQ
OCTCPMT2UTjLYuu5uuECNZ7AoY71MstfpaHZU/0Z7E5/BFoGNUxNNowPZEqpNg9jHGdoXmiawMPI
9MLXlSDbCdaNrfxHj+sshvNMyqyz0s5Cc/ToZEgsHNhLKWYPtchV3fhxOQ6f8zuWUZXuhBfNpheG
7iOqolxLA03n+3Vs5XmhvQ4VDYT73LrFPEZw4o02ko7Lvj0gyyF+dTNb/qDvSian75wmg9K3ORre
NRtVvNmBzfloXipvsGskkhjLdiC7/R25Eg1r2T7k6F7QiGpo4E/hjlmnTGCwq1Fp2/zQIydCvQFF
4RSrisG8D3RUGPgfqJAjSKmI8rzbMc+VbO4AWqi6laQRshnlTng1ehjp7pa++YiMuQu6JC8SDtHd
OiUWUTE+XqFIWPFtHGowI3JtArtIeE+1o4rXQ3Z/2XpFIjjf1koro5MV1DS2mOyUnopwp0gCF3DL
XtZacGddK+LImBmbSiUXjtw8Sc1DCP9BU3ZTIAr7bd0/a1nc/ZPpJonlGrJMFJN3EmYv5Z5u7Ysl
dC6v26YjYVEUBJqyrlPKR2ZGUOO/0RWw9mKM1tSd8DjfZRj+ZXjhHWpdkUc5qCdxFcWrm8Cfv7Vk
7qZTdH1p4xl9N7U3uP13/Tt4klzijN9DUAkhD4+4hl1eT55p2pXfeeHP17p64VW/9YRYfwZ3FvNE
iVUtBQBEaMQ8ofutQYFD16F00iJWcwpm6in9JLWulSydZZNcj+IdivAL0diFzT23CEu2IqGKdOd7
DMxza9L6yMS8vCCVrzQQcXvDrHVONqr1TqJS/Hh567fueouNi4I3YWJaBXdkpFbvorRUVEcu/Wl2
VV0wL2czK7cWwB2YKp91ktcQwOIGy2HZg49NQqwC0HZdOaE7NgJj3gQBy1AZ64ZM0F31fgUtMrbN
MmsIGKufU2X2rGB2p2L6SyncvWGkjZ7Isc7qs5GFV24GWjm5MD3MfuXD6Vjpwu0OSYtyHBfoEh0G
lzE2lChIUx8t1PdZd3/g9lkYK6RTQwWfP9W5oxjGGOmLVmDcR9bJSHa9/uM/m9q73+fO2JTFS5Zl
Mi6A7mFUb0ZNUDK/sfEWY/5EVx2oyPDP+42PO+gkK+z7UQE2X0/tjdpHgm3fMmcIMcEICfvCo5fb
kSnMiGnp2JHqRw8O8fZG2QdusNMi0MLmrrhTcKuFzwK3EdRSCVw/fmzOUKB6zuxQezFawY4qI1gu
EbbsNEdLKzz8UbDUlxgBkdiyTJ7CovEub9rGfbcWz/chmHOcqIumIH03YNZabe218mei3WdZ42hz
K1jdraTTO2nc2VWiXo2JBWksDpd8YzWtFITf/xC48ANuiKvWxVUgu3h3KU/KL3HKeXN/V8utcUbU
U0VRSowWQuNHflN9014i9wdzyJTPwwRHTHTmhPI4e5JLKwziFts77KKf9BoVd+50j2kSqFqs/wWv
h1AeB8fgnJZJWyMbovoNows6opCIVfAUqNbvHobaVh8uG9BWwPHdnnI3WjMblpbF0JDtaXXnsgLG
mAXofCffScJu4a2X3zt5HIy1U5F2cQUN34pOjKvQw6MdW1g95LfCEAzbHw6h30njQC0wQtpHC+yl
cwekYLLb5hM6AN380D8uJa43Udnpxn39Th7nuKeI+PRpDO3I+CRrX4j5U7BdG1fOOwFcBK6Jg5p5
g6ygfHC7R4r6y/A0oiRRvyockfkLtOEZ0OlCsm4YYBtp1WJW3+fe6OzL+mz4U2t1eCKuKB2VSGOI
QlALRDCgabktLWqnpbq7LEh0snQOORQ96rOMVeoNu062WQoBeUaweIyu4hG0nop81tcM4gXT0zno
MIaCUgTHWHhqcpXrKXdyLz89lEfETH9GGADq6jvG5NQ/Jt581ds9ME3dVw5mMgseRVs37wo0+Wku
eh7rSo+SU6fTQjsKUTFvvgyZ7l5eYZGxcECSIvgRor0cEUftvtUfElmQqBAhB+8AjUZqWGBHf0Mq
GRsY31ug4yoPrAVbubuszdYT/J1lcsghkxDsUcxeRtZd3t60Dui/xhOytydGtDEVLioO9yLA2rjP
QUgHFwbjSPB+5Du1MNirKxEbQ4wlhy8RNtXXFDF3ezbaXTlK10qaEMEJ3DCOdxI5PC5kZVTVccSB
KMFAGX/u8l/m0P6lEG4x0aXVWVkBIel86pqH3DgVrSDrKtKDQ17axSUKmyFCToKvWXfKauOQloXA
LDb3R7MQ3TVR7yrz/O94UHaDWvTo8Fa7L3VPdy3NDpUmPYEK8qgro3/ZCjfgEe6qrlEFReGIunFK
ods7zPOig09OtPtKje5DuT6Van5VWY1gGtdWvOudwXOy4rCqgoFBMXsJRoUzgF6vRH8BPB5wPrsy
GiKT7xV4SRPjLnRFHT4i9ODuNULqqAG/B5I+FYCyTJx0/OfyWm5LMC28DkwZDwTOButq1tsa1ctO
2vxSwCkWq5bAP95qF8QSnkVwS2hOsjG3MQXQyqFtVCUmkVao/fAH7Zs5X8fdQ62AS010h267cHg7
sYiETi0+KJHVeaUZAcSymyaLPQSGEAL2J0dG7ZATNShPQlcUEWi7ceAs9mL7f6kccFjlmIFBDCLq
QN7R+XtXLrYqC66ujQPwTgi3aSGJlRxE8vCHp+9j+0zbB9QJx5mQEEskh9u5ECKKSYKc4JnuOt17
Sb3XNVTtPrbV3eBbkzOof8iu/k5DzvBnUmSg3cfmse6hzE2fG4IEuW7XB/WqXYQO6hZb0Foez0yU
TMkSwopwDDK7G2zqsiaB8Dl+ouBRw7vNqa+No/U5v/0/0q5rN25kiX4RAWayXxlnRppRlmW/EI7M
OfPr7+nxXg/d4k77+j4sjIUAHVWzUldXnUK9lD+KzFEalqtI1+c5mcG4g9ey77WmWVL3tW8nTrTZ
tPSLZrKlbHOs1Lwr8TEz8qCTfchdz8ADYFI7eSFTnhSQQsNaKCsFMbifmGhlHzClh0kLvP3RpTq8
u8V2rWElF/2zVg9Z9RB3Cd5gMO6cRHbcta4YJZYSPieTbI0RanaY9mj2Ks0uZY6xc+yD0O+6ghb6
dNKnGdC9bGJor3Wy8qZuddeQuUTs9PDe5c0rKVm/ks9a02b4epQqg+bp9VG/N+wBLAD6h8LnrXna
iOi/2QPjYUgSjYUy0cAjD7gTpOjWj0FejoWqtdLZeSW/XQ9DPAtgPE1U4JFFw3Ieu1Nvizm2QHSm
TjHHArZvO6tDZLxKWJUy2P5xiCCzfKMzQRNal3a08Ub14Mr+oDJDaz//+tlkUaQl/JWGjL0ZRFF+
RqTN67kbPoh74pfO/IF3tdq+CfxXOmAxdSgpbUts9sAZ0poFbRlNovO4OoWrvvMacbfLXis4+XfR
qqhLQAIAONrPp77Oxwxc38NT7RNb8kdHOsZPwRPWzuBYxy+8xIgrLONsGiUOU/A6UHT1gE5vOzOt
wMnQ3D3vm9ri3UCo/l37joyTkQNhCAQa1jPkL80YWSZ5JN2XpAwdIfCb9Ot1c7ievOBbMp6FVFgQ
FIywP3Ct+ROYgG1DwuuuajWZhSqHXUYwkQPvm161QqAyTiYVZG2aRBxqhK43Yj406rMo8DZob6fU
K8VhfIsuRaMU01hLq5XjYokv5gGvxtgk4NCh2cVVsb4O4wJ3lY2clNfmdN0JQEjG1cgzKUI5Opvk
jI2JnoiuRSd8ofXSPrDCN34399XACETG7fSkK9L4nImKsVeV00kVy6frCnM1Eski23OadP/1n0uO
rvsFfbUN6H+wHisz7OtIHB1h+x2GKjKjTIRmTkAK8t5G2wde/RX3OgznzM72v3Kcy1CUi0i9S4vK
woLOIe69ZFsQ2k6tKPiPfURMwPRKBNqHJqof4+xrLByLnNf/stWAjDh6AWH8xlz2SYMXHuSVr+nn
+jM6VHwJAecrCCeP6MZSXmm5hDfes312F1Aq+ersMiHtxIiC9lrgFfni9W3KuYFQlX3vDy8QjKdY
Ar3rZloHUn0TG8bohItx+ANi9O085ILD+IqxHohaEuDErw3GBmkZXj+A/x1bJ82nLrMCdBwnbvSg
8toYuF+OcRNLrcIVqkAePCyusvvvPZYWF1YJgk0RRFqg18c0r+kZhc1jfN1qbPhNaRh/UauZMJu4
YAIaOdAc2y1yvfKF4EGAlkcpaWkPWrj0Dxi4OUbB1ra7tq1HrYZR6KAIU16S6XNSvVy37O0a4sUm
2Oq2genwXKSvAaSwZuQOwz3Il0o/xWBLZdqT2z/nXuYPH6/DbnvIX5rEVrrzIgwjgU6/T3DQftGM
WN6di53fxFqCHmQ0U13H44qp/G6FcalMlQHqb+xdiWQLlVmr/KTlFubOsWQ992jOmXvcoQCO7bNV
7aGq5SU1Yfvqw+jW2JaAStWo0DGLr7qHigf44h94oBwjZcuzhobX3YKOjoxy+rLUtd9I8oNWz4+a
oLlSHXKezP8l97t8Ssb5oNta7DLquScvaMCID0rV58U2DqUj3vAvmNup3wWNcUFCp5UqnSPB6j/V
C8JHOf5RRoOvlodU85qJ03rC+36s29EaUENI0BqCXnIz+DwvvNPjfS3Gu0xlIasLJWbB6fkYTD6z
pBQ27dGVXGz2rr+APMTRvl03B45cLJlWKJSCoNJJnAm3uyZ/ykIOAM9hs9smyFTLc0Dni0A6kTs/
yw/wkl6wV3yxR1qpF1Z+j2m9ffzhumw8U2ebOIQp/2fSVQUXC3gsa6uLfGUnhBaxB1yFbDjs4jju
xEcO8Pb18pdusoX3qNWGpezxLUe7wBiJAUJt0zEeqsfkwGVXp/e5KyGfJdKas8DU1ACaSQkt6PVS
+oBxCrCk0MWbf3cTuQjGpDBBoUU1kgzE/SDet4noYKOoF2ujd/0AeVrJehKjrmJTQFAItBs59XXe
oXHCKdstm8uaiTl9+vBNWhckRXbfofle4NWhOCbNbpho46iaOxGfRpmelOIhqfwpuCllp2h4sZsT
RdlNE3P333xsDNzAH5H4SafMA1tOZMsgfS5s4vxkbr3+nf7lPkxQV1dEbGhm++OqOpdCg85Xyg+0
pyx16V0Ra4YbMNS2++UFRv3lOuS2pBdEprzRNmK31DHciTSn2WGSRixYrKpa+jF1RnYviLrpXwfc
TqkvgEy+EGJNiDnRKSLa5PLfKcXO542DbavkBYaaxOpyECq1SUTKvWcI0b6fyTGuy9tWDXb/nzSM
AbeqvkxgvPxZwFcwTUTHEvl7X7eD80UaxoCzcTDrhc4TL5iliTPDIpoKxo37fHyRlAe94EjFOzxq
iKvDE9omzskCuHh6SftPMzaIZjPvyXHbqV9kYlKALimUWPnJnDbdKjd0ZS7BIlt0Rdg8SvV/uWpc
sJhkQO6zOFcNCNS6w21QW+mn+ruPBXOYIBCd4qE6YHnubtxxi/bbjvcXLjsvHZTBWCZUPcRDB2XP
nsCSAGaoGFRNbukML/UXifNGzUNkqqPRiPQgo6SazUJOmL68DWZ1f13n/yUxvUjF+IwiUUplpiac
YL9FdwfWYNxqJqSo2BkWOiLvjrrt9i9wjMcQq16PwDENt69gAfY8WInpKOVhnD1z0q3/UzbGb6Sq
GugYI6BfTD9oXv5gnGh/GlLiL/wO+3+pEV5EY9yHljWKGlO77pzyVXJae34taGM/aHNzu37DOJld
PQg12uu5Az30I73Pcy7QjEtpYokYRQVFEQ/5SXIyL30xXJ3OqD+IXNLjTa00wEAsYz7KQBfu7w4l
rIZ/CO5E+bkyPxkyjzhrM4xdANiHTW1eZKGmrZOTdBrrh3Q5iOEpll442sGDYaxL6ElZ9T0ykNbN
T5SMSNrFR7o0oZVRo6GbyUKn8xaOTW8n3ivpGIOrynkMRQ2wU2bPtpg7GjhPnRgjGDV6i5HWWe19
1mKnwV9F0RUwY3pykiSzogA4HxR3GfP7uS4Psxqfrp8rRz0IY3RirJOiSKiFN8dsQYM4d3MC/UPf
aTuGDkQTe+c1VWMiWpe0oyajVxpZPTon9+oP0DKglSvdz06S/wE91maWs8JjglsggTfOpASkKA3k
6l6fP4Xdt0Jyk+Y1FXzUyTl+a1sxL/IxBiaHSidgsBMuOSVuXR3D8LbB44kucvfBcpDY0hmqoUtr
DEAC45hb3GPfYeaUx+URTcM/wnvZUXexU7Y2dwkQ5wuy5bQBfmXQ2/MXxEScTbeVoOkbRGd498NF
nnel2X5vv3xBtpBGSilqEypnsh9d3AP9CKF7BKUjn8l8M91aQTFWRkisC0IDqFISLH3C3oKusXWy
cHRkO26vcBgz0xqpUZr5/Okmp8bii/DTz3kVtJbzm7q2X05XcExwM9HYMvcDnAftoVwcySqPxBa+
YHQTjZuDm9/jIuW3N4ql7gi/X2IzZUb7uqrKKCXB7H8POWKaCqOhzuc6SWYNnZu69O30gfaOZin+
hg5V5ibbmQIIiLPvvGfqzaRlBU/NaJVCm7WZKIUE+GBcbps2sUTpjeg3WRK6Gqmd6/5z+7Fvhca4
t0EJBHWYzsJODlaaYOeFDeKm5HF8onNcvILMtsJezpbxbmVkxl0oAC4U7tO2x+bfk7jwXBoPhHFp
6MsIdH0ASDWOFhyqbYDFgAiFzTk7jqKwOXoppUNcJsvPfgIE1jhz1clS8mPkYVPmHjON0QwatQyv
7WiEtObdWLnX/4Tt8PfrOBU2qzDapUobKqkmHqI684wq5jTIbq3cINJFQxQmhWgKEg9jNyHE3umH
7r7Hsovv6v1yU93Eu2VnPDYu9aNqa2v3IqQ00XzGXzWw6cNNmZiiRIgssYvc6jTJlyZHFyaNHZhe
99SPBCsOaHrd+Dka8f2/ONgVHuPwdGMJzCQGXjLcpIkbSF+u//5NFV39fvrzlZHXvSksBW0kWILU
0rRjr39ruJ3vm9qxAmE8SS3UhhhhOy160T+OiWGZ0RvcuJ9hxxpIooOTmBMrk16H+kUUT0tfwtdx
lrvxxGS8y2IsQmem9BjLu159quRnKXm9fpKbWQUe+yS05irofmdCYBUmfd9nUE9DwlUyfEnbNxLS
4c3ddZxtUS44jEbkwtSXWDuBAptyCITIWvJ7Rec9PWx/sQsIoxZlhaHdqRipmkueFpwJGszb3gEH
kZ0culN0iDiKvt3YuTo/Rkli1CvrpAJkgvo4XDF4NrFFXEcHNwi3QbWvvGIhkoWWtjv+NgieuIx6
zDImR5cU305tqz1RRNzRudQX257jcqRMxIm6QYMhwEXSLqyf2Z8JKj0RVfnZGne82/Fm+r46Tib2
EK1ReoN6ZNXXPFrWS/fYCbT7u7qUiaZtGbO9mMRgPH8uYfnILFO170HevTgdyDW+gWmisOhsvUrQ
BEVeU6erregTT8bt4sMKnAkJbS4XjagBnL506Jl1HnKJb0Cv5mWYJ32S7Oqk1Zb4ARWd9OnvfPNF
dMbim17TUZTDEcfxQ76cspR3ad5WywsAY+qk7OAMDYhH+wRTSjlLp76Ux9GL7zWUVcI7HjXQuTz/
7pa5OlHG8KMmSpMog0x4m9O8xVn2poFuwdYO9skTbfoqFnsMrP4WZKXP4z5zQ4/rCai1XfsbGE9Q
56ZR9FTsbB8csCB7R9tIwu/SSfy62MkuOqCYS3NC7i6R7evFSnrGD6iTrmJ7NZBlP/DzXbDvvTNj
MuD4FFfbAePydRmHUID0ejIHgJXVKQDVW9vd1dpkLUXGuTXxzpNxBRgcEfRMBFCoPOS1n0Q3SgP6
8OhBUT9cj03bWTxRZBMj/qIhE+YAB1HK1GJAzxmdV5Vfy0Owp8/V+X3t0S0pvAHP7Q+2wmPOEKXO
YhAm1I8McMy2VtbZJRaw0dbEurfSO57Fb8beFRxzksU86XJNe7vzxRXlAaW6XW9yL7mbkeIXClre
fs/JWh1P8IEKFLpVqtvjCe1JvW9cukRL/4IZ0/31j3ZdKIXtRi6NRCY11uicp2SFsraTCa2rGG64
DrP97L8Si3HWE+mSOqNiofHfnsDTX7sReYj9HE3kSNyD6tCg/pjWh9DTHA72pgmssFlXTZR8bNHp
ii0sKaqeudseg8EV0EtB/Pa5Q2tfcmzs5MF8vA7MO1vGg8edII549sJUylB5avRStamlSry94Dzp
GKc9ynmcSAFQ5gA0AqMcPZnNZE8x8eepddKMvyRgMzKtzpNx0V2dojdsotcGcMKCEj3zIkdWrK90
K9/8DM64R95D1Ka3XCEynqVEM4wy15BRxcbsFl+u+l6XtVWjbH39k3F8isK2HaP9t5SlBD6MbgYD
JyBI8TKLNEg96WowrmpSn/Eu2q0EY3xKT4KklDrA/ezW8CRruqFMLAHSJ0qcH6KJHAVJTCTbHEG3
1QYvGqpIwLDJdoMtUlJJKmYNkXHnJ/Rn0VYRY3GG3YD9daHdPkk/RDB/Zmi79jnQ1IW9F/oCzeiP
EXVTPUQQWvUxkgDGxQbPzqLDH2PfvlaQCxKjN6OCUjw2hVCvk5+MATeZ0K3uJNTyQpeADA1zTz+a
T/JN98Cnf9u2kgs2E51GkfzzKKCXwiO4XR7MOv+Ldwc0qks6ZgBAuKYwpp+OUzuE6MRAk0D2oqfo
OtX+ZvkZAdURxoZFVCLVc8vHqkYQFHJOxARHSKmzpFvaRKzemZikzVyahvEmRuiprHVDEzWwZ0Mn
8SwjS+Dr+z38CYZKskxbWnBQGHbS34TiaCXL3TTg41UnWee84rNWwMIxYWmMizYperG1if44Cz96
E7f39rHP8cQeqLw4xOo9C8bEoUqf9NFcINtoL16H5T/GacR6eT7nNKt6LBD9+eqbqYseiMostSDZ
/G6Gn7uEN7XLRjYWgFE85AtFIhqQJJ8+leNzP94MEefL8CAYJzHpC5Z3x5BB15qbMiw/6Lqxq+X6
M8cZ8c6KcRFSraFRVaIK5y+e6JaHxAsUK4ps5EBocvDGnS7aOS8f4knHOAdVqvswHqh0GLrsEvE4
lL2dmwmnlMMTjgkv8aySUq+g3ipoJpRHqeZU1t6l/IwisP2imlhXIHjD6WlPxS0a8LEgwHDTW81f
sM2S71PfvWqxeIx7SFRTKRZqQmn1PdCfVfkQ94Nfp5U1VpiKD/wgfxO1m/F/rbuxuIyfIALWEw8x
DlIuT8Vw0iPTKnVe7s9mOSwI4x9SuQ+6KQDzVS8dUZJyjPkhF4+lxLsS8nAY9yDWhRYiqsB6228L
+UiqxIqmY8XlmHyXTP0UyNBkVIY0Arrc3/2QUGKOeagBNHimT7zMqzprOOhotEGL2XedEw23xbqg
MR7DEPola3MqVhOihoc36qEajvmkOknQ8nIY+i3ex6kLGOM2qqTOi2kEGL2m0RTYOBkuKhRUNOGZ
FxV5ojHuQgsabTEqoIn95yQcLHko3FHJrIxHRLLtMC5iMQ4jMJe8CzoAmSTbN0O90/tgf93jbru+
XxDse1U2p5KZT4AQlg8FBmSk4THGmqHrIO9aTs6qZ4igy5NNYhhsLaIJNLGSO9hS5+l+eqLM3omT
HqubdC+5wc0fjbhv6sQKk/lKYW6CSb8FprATkLHQPbFfMP19HB0NVI54eeNNkG27X0zuiXA/YAVh
s6UCz5hjpMMt1W6yV94wY/HFsMkxfUaB0J5veBWXzeTMMEzFkMFIDbP+3Z6HYJL12ujQU44OY6tO
p76wNDE3JnzLRZqcuJhrtxBCJIqdUdmcT7qFjnE4Q8FQkoJ/mOM1CzB9pnWDXO0pfsSKaHgU+jzw
NXmd8DABwhCv80fIzCuRvLtFUF2SMKVsgO/bkEVWl/Raq7IyrNvzKEZq1TeTd0QX/81iPRO3wkwz
HfiSHXHX3syPHKFpYGH9zBqbETpRhSGNCmDX2NFJWeoTL3xZfAM1kxhDITy3tmX/EvbWgA5SkSih
8u9feFmqRAlSnLH5SbiLdznNhm7jW8zc3tK+YP7GSKoy7+RbATJ+VA/KsIlLyEcZROg6TJoR8xuQ
Ny1lLRh7jpGZYzcDcGRfepNdOt3Zf6Sk7ZSO+g8WG275gjUeYyqNGE+9RA+yees+FnsViGFpS6f5
K1aa2/IXHp3rOZZeOUg2E4trI+v1BALqn9JXlF/t+oHyq0eegeW/gTPfUVpcvJrvG6wdrGwDz+RY
ZMntW9ny7iu52fGerJNkOczxZ4xZ9KyS5vNS/wii1vsbs7ioDTvKU4ahGYhDhVTpQFuTEX4fo1fd
WtzMJc7/yrJxtv8VGP3Wq+sUiUuscYwpWB5aqob9Zb1fV8RNuttx+nZdsq1Ivz4/JjdrRXPIegEN
aEZwV06Uk8WRpG+GzDlAjp0bTGY2y0bULilESuICc17fBx6HMQ+AcSR1U8VBWgNAXRbhSxBr6ExZ
0JJf86LCpqERaBVImfE+w/ZkNGgpyLUUBybdja6C1SR26C4h5jdHZ/mM8tkLb+Zp25WsEJlP1PRN
gs1RQGwPs42XIgy5NB9Cv3XAerQLPYFzh9v0kCs45lMNwSDq6Qw4qujUQyp+v+d7yM0PtoJhPlg7
THo59oDpl71R7gzjf2VAPFvRCoDx9GbWywPJALD0ln4ovATrCKSTcJxcSoHIex3etKMVGuPvsz4C
17kBNIGkd5FSefNsWGCIO6V6t7tuslsuT7xkRWxCK6uRrk01sqK4vhfJN63w0ZHFy2e38gARPHoi
kcDWIrPlWrAkJXiaRDypXfMh3tVYrZohl6UsnKBHc69L9G6O6/ytkPXIGvioJZUdiIukOem6TqZo
2NSR3dPkWbArN78FoxgewJzC5z0+b+qfaNJ+S3RXobf4dydbBVUmqpEGq5rcKt+L5OPfyATucaIT
QzNRW/wdYCrKgKiLhO7J0up/SE7yFh/AKXQkn8NnvbRKL7wL/6ZOhpUHvzCZckWRyJkkmzhHrTgO
aI6IxE/zwlu4sXlyKxCqOqvwZOSVmuY6QIJ0PxX3qvFw/eS29HstBBP+8qYtkNzj4EQBLZnpaKVK
bNUiT8U3YUBhiFq2iE5v9i4DBU/CXkfmUGeNpYfDgcyqpWBM/bo0m6e1gmFOq+iliUjBGeYpqxrw
9v64DrBZ9UBJ/pcgzHllStAU4QJTbV3jq+zWfvwCEsrolZJCYG6b133JOzcq8Orz6xU6UUoFApUo
iwX6LppcEsWcMMs7NcY6F+wN6sFAiezSdPrhJuL1z/GEYKOP3hUo4uH3z8Up1E6Y318SXgDazBRW
34UJQC0Zk6ygMoTIj8OdtMvt0B/QXIaL4x+Qir3rpvl5bbzoAROCurbXklGEHswH2oMPp33EfOVj
dtNgQCrYx3b1Su9Uxn2C9tx+NwmcmEHleXcjWMnLXEFURci6doK8glyDWFb7JATI+zPRabvaGUjB
Kb9xPuG7C4hpNuC+A1w5gNK+nvdxWbmVxMtcNwP7RSr2gmGmyrg09MIYLMdaeRpbYpHhGBHu6vbt
47uUG5h4EWZxY849Ph924P4Ap40zwI1juBitGIFl+PRlVnCU+xC9bhxj2z7JCzITNaRRnauQuqiw
ve+0T3P6ErS8QcF3y3F+aucFhPWDrYjdp/DtqM2Wn7N7yVMGS8FMVvCceN1OehC95lA9Yt2rox0g
q9/vZm6b4nYqvSrpMK5SKMCp2VJXSfcMC8AvfaxUdxa08Aw+v9llW3cuMjOuEuuauzQYAFeEJ1UB
RbWxF2UnljrnegjgfUD685VLxgLIQk0n4OSqFw2HRnoAbeF1CO7RMR5TH6okzApgGE/CXXWPxh1n
wK2HRDYlnhMcXkLNMwfGe051ktZZBzxTepvrYw7C3Lp/E7OHGAtDObJR3XvnuVYXbgYrTEVTaiIY
wHlJh6Nifxh89a2B1TTFC0+w7Xi9QmP8dKCUxTQ1QOu8ag8TOICmXHWw+xTO2QwtmeMnt7/cCo/x
y1ozjepI8ehaKjSu2W2NdtkaWi/Z+o3wkSfg5gXygmcyjmzAUxIJc3oV97t9AeNWsB8jOfDohTaN
awXDeK0+1/RhXABThVFrjSJ2FiXjF1lvdn0Xcq5cvG9mMt5LlRuljDKANU61Nzxa59K/9Sgd5t78
gfvFNrOflWiMm6qbLM9KDV8MHfd6ZVMtKY9jAZWUNEs7YJehrecWr+z0rmfu7KJXsIy7yo2oNKJz
DQW10RQDJ9TIU8yqSxlW+Ek23oB2WeLMPsf8qDhXzI+l5E6moZw7Wu/uvMHTDxiudoKPQWRlJ0oa
0n7h9SLxNIdxZVEek0GhBZUYi3nMl5z8SCN/HF85Ym16FRMXaB1PF6jkM3YQyrkS53GLu+wtbTtS
PuS2jnOkaXl+x+1j5qEx5tCUpixgFykNbZSHB+twsH4n8AxfoVODHHvYPMFLtYMlGJqrEVsKIphD
QDJnAU9ndwri0TEM92/OcAXEqGQwC1MS0U/VOPKhPuHtA1Ol0Rcq1Z90im1q4gqOCaSkVaKkp7Wv
GWPPdEdZroJfnD63gHXvBa2i9xz5eICMKirmmHepCUDVz+5pOkROMtYG+DOW1HR+hW7t//dEmVin
lt0/ny7GrSQ4SDvDlc5LmrDAyOFlltuFndWBMrGOhFAVpaGm9hqfoo+0D666oX3utNuv8fn9XNue
eoXIRLulrARjyYFIH8pTLGPwB6ys7l5pFUm45xEA8wRkg920JOFYTIDDCIOLfW1YWu10N9pxwj1P
dETBHm947mszvl4kNBlLH3IwXxbaWWeafwq0f/SEtRmFVjhMzCvA7SE34/kk1YNqo58CjaLqXkUk
oIm6sOe+BtK//F0gWCEycQ9kBGAhoocpHoJDj9srOdLOv+SQcfk8eIfIOBZj0UlfEUDRAbDCS30J
ScofMJVSj3FNJMajCHUjSh01cLqCKl6s5huCm9NhR0iTYz1t6aTYuV1zSg88UMarpEqaz8UCUE15
xNLNsd41JceP8M6PcSNakOI1vgTE//iOyok0JuNAdKyOUTuKI/oFZo0fk29g83eDb9Kj5Le3s5Nh
3w9WL/Aq0jzdZ7wICWXwLZ0fDyrZ1dTMUbicaTT8X9EMloIlzASz1SnEDOac6m7YZZYOJkJ5xzUr
TpBh90hMxX+d8Dzb1a15yA+5j8zgiNkf2UMBz+W1mXNOj90pkcnBUJIaooWd4oVyDJ40w7seOTkq
TpgPNPTYbrXQ9xaix1YgTJaa3KqNZF9Hebek5pwSY/4anFMydomyHN2hCSLAPCroRwp3uTvsek87
dIhbPEKebXl+AbGvBUFRld2QAEgYbmT1oQ4/zwHnyKhJvle4CwQTN2I1S/MiyJG0JXOGbprotiP9
bAUokNtYTZEdZJJLnNx+23wvmEwMmeVKm8QSYsWVn6L5ypSObYqXy5nHs7IlHAjO8YQkE+TabBzO
2hGkODq1pgrPHvGdIriyCGKCD0HKoWLd+lJrJOYY2yLJZkECEqbpHLHUHUmQDkvGuxVtndwahjm5
BfTgppYgxc4qzdIXPyelM0VHo+K01G45chkvfei2V/H+dq4erGpHRhpOpKCBUDzEO+lG3c+ejNEI
3o1hMy9b4zABNyVh2Adofwehgmij9IaKNJ4U4fKaU8e9n2ymZWs0+hFXUtV10XQVrUGQndBb1V5G
2aM8pn4DZmkN1dQCXThF4nK8xdYdbI1Kv+kKVVfbslKoUzKwXdWvvAl0EYNmiW+SK+4ym0cwu+Vm
13BMDBbCYlFUEUdaSs9lO1jN8HBdoG2juugGE3ybqAjQNQ55NGPxMnjXIas8VN1/ZFVskyT8q0Lc
WiLGq9MNWi2hTQHZ7eKpeMoiNjR/r9mpQ7gVRs7xnfl4Vl9L0ZqgknroSN/YrflDynj91due4tfx
nR9sVgA9GEyUjF5ek+R26E+K6Ac9p7hHvwDr01cHdqYxWUHUWYrxFZpeaslnQ/wcdrthfiybfZOe
5HrkREPegTHpeWt0ZmSKABNm4oB/4iZtY86FmAdBf76SxxwlfH1Cw2CllR72UlUgtFdUjqHyPgz9
+QpF7rBhMa0gSKyDo6ocXTHwzI63x3Gz8Lr+OIw76AyMXcwFdeHZefwGjPLNTrU0v9EtqtLhHS/x
33wDXEMyLkGKUz2LVEhWYT8lKJymnebS7TeoY7R+4ND/qXSLltW0BFHF6mBXvObxzV5oWZKg+MiZ
RExn/368JRqxZJ3W80bMv32mPA3V07QrPmjudJjm8zh/5fO68Tc1ZwXKxEtVkmtVywCaIgGoq+ds
4QwIbTrDFQCj/anSNlVLOw1jUBwJ2W1FMLicL34515jN4ERlnjSsHZRlM3YtVKdIHuPyTh286559
0wJWwjAW0FVhOAoGfn8dHWNcQLs37hP7ZgKzgmC0P4qjZDZpF6MMipPB+JrHUMjO1RUOVRPvuzAq
Py2GlqL6D20rQO7YvMqCtiu7J014mIrP109t66toIJomBsEM7bv2d63JtbaIYV2GfFsZD0nNab3b
+irr38/o8JJkUhsX8H5yvE+0u2L6xJ+g2jquNQajxk2kL4VWA0OzKqxOAcvHi/5xQXuyKZ972tEL
A9KL1rDK/3nrDb1MraEZpdZazZCWFNCU5wdcO5jCt6Te63KQp8xev6d8oNjYolRWKe+ufzneyTL6
rhTxmNYq7j59/lR038XIVXEbuY6xmeKu5WM03ugrORdoilu7WD7mggDdXk7GA2XCCWyZcw3ZjC5r
NEbvR/SXC2Z+RmtuaduP9NjdDAfsFXArX/mYc2pKmyn1Go9JBoteI0FDvx6k06xw1/vmXjl19EkD
/RfuvAsl2+AYBPdImYRwGhJwxDQA/fmW2L6YDrgB6ZIUsAuN1vLx+ifkGAf7ZEMSY5JmnV6R88g3
1GxXD5PTCp0t5dga2Q7udbjNSLk6U7a5JEuLQM6pMerH4paW43EtQnEwOpHPnUvpoaMjd7qEGjib
Mq4xGScTEQkLbipgSnc62JpoWxLusD7tgcjBmsJ7Deb4TPapqOtVLDpDH5Q95MeG3HQlr3LCMwR2
AwVY+rpIpKUT6laW2/QgSW7tBHf/vKfX4Mmz/8/vxriTZRJxY6ZlIc2qM3BS4F0KpN546T5REknZ
ocNQKifV35ZTUmURGy9VkAwzoGYMa0hEKOckWTM4gvAOHU9gR8e2cywy9RKwI3EHvujvfKcsK0zG
paWiFBZYmYzXlDe6X1S7oZGCbg2iu61TZ/eDd7Sb6rICZLzaEApyU/b0Y8agHh5RqhR4pettT6aA
bEIyNMNQWZVUw6DC62X2881mftAsOudk3qNpsnLRm/co7nivs5vHuEJkIl+V6XBjFY5RGYs9hqH8
wAjua9Jz9HIr5dJWMIyG5Lkw1J0IwYpJc+rhY59/nPLAAhshJ9RtfiWQDxLFAI82RtR+z/CnNKuD
ukqRCFWHRH2LFG4lYNNLXRDYeqicNUHQEyDMB0xAe8JJQPdDjsEwBdEtsDte/ZAjEbu/MCOVDkJo
4A3ZJ2HeidxLEQ+AcbtxU2dhaQCgb6x4sRt0xghur9nBTsfcf7KLvyJq7zl+iv5S1nzBECnTFn5i
gijy9+80SzUJYzWmTQF0Cm3ZCdimFtzRyyefYmzTQa3RGGcBjp4oL/UzmmirNdbaginV7tzi1JzM
P1jBtWVVOna4oxkYKfk7lvyhE4NxyiK8rWG1a5H0Vjmld9OcOJxT3NJFsA1i7BWbh0B7Qn++Khcs
gVphxUvQYB6Tzl7HbuprJ0qRFe0qP7MnThKyKdYKjmrSCg5Lo4VAyITGNshhTG7Gzg9MjyMSD4NR
DLVKAj1tgNF52R6NDp7wSLlqFHQVoS+M0vEIo6U+XkfdMoH1OTL6MWhDiQcVgFZYeDk8y9yRC55U
TPDoA3FahJRK5RR7VLM9SqiU2slr+Dw7tOe6veFtZaSe7p2FrT4WkxUngaENCv1Y9B2UMl/Geyw3
9nmFnW3bWuEwHteQqiGcJuBEt8JT/0pHLQW3uDEiGxso/oT5YtN1XABVpnspB/VwKhQATCavUD50
ga+DsEE1d7H4lqv3yrQzG08IQ0v7G06AlZqoTPkoFcAko08wt0w8tcarKn75CzUkMkZ/NMQu2DNj
X5HWqHISolKU7Xv5WxN8v/77Ny8t+gqAMeAk6kjTg6H+Z0/IbeYF9+K3n3PG0mjzMiYuHGPLSavn
gkYApx97l84ZaI9YvQuCK7pjm4e2YcO6rhoY0sJl3nxX2yNaLoIheuzt2cQYgXJsZV6H0gaCCf55
PLqaYH96t9NLF+tmkFLS2JL4NJX3xchxr1vp328AVPNX/nXsmqwtMSqMi+ziRR+VXXpsRwvFSZiS
bIE7FjUInpvgCcXoXFWMQRtKwFwWLzTcvuPdzjdcH4SihL8mHkHfxcIySaZpyump9dieGj+eZ7HR
oV1+FVJLsumeicwXOKgcULaFIQmV1lwGgIKk3Mob7C0Y7JS3XGv76H5JxnYvpNieYYxUHzozvEMu
43Yzb6s0Tw5GI1opCnopgcfRo7dcrq1Yey0ixeK4BZ4gjA5Mmdj31QhBzKN+QG70IfbHrx9Gp9+L
mHQAoTGnMMrDoz9f6bk2YVu2SPHI8KGJHbHi7kyn58IEv7XSEcbziF2ZFDVFwAu1Twn9kPPZ5m25
L53Yi/6i4PUbGps+6HMfKxG+UusqnuJkd7ktoVroR7vyKfTUx8q5/sF4WsFkE1lUdfqc0PMDEdjk
t8KhVv3rEFth/TeZmPQBC/b0fqEnOB+qwUqxWoAgQ9dBeIflRUd+NYae0bUvxqQR2gCW7h7hyRbL
+zF8Bq2a1S43+sSr21Fdfo9D6YaRmkvv9gelg6bPi25iOd3t7ILBgDbMm7fCJ/PtP6Rd13LdOrL9
IlaBBOMr0w7KwZLtF5Yjc878+ruwdeeIgng2juWampkHV+1WA92NZoe12tvE6/eDyBa3L+tVIHeQ
TRhn1iBBIHao7K59zudbU/vAei1u61UId3rsczjPLAgZ1PtMP5BssK1J0Gba9NoTQqeh4xFUOJ9C
3Weq1Ag31Jn3g/6Z0ofzJrd5UKvf57woHYC6aNX4/aIdfDkpnHZRdgA0EDwNW6VNk67kcN4jS1WW
YsQNZ+Urx+Zg7Kub0mHg+sCI/Qkuv6vQF04bi3TjjIBkY2JOAWSqult/YwDmpWPeAnjzYe6x7MLa
nqEQgWTbh1eaclaxzFQN6oL5cOWYbOrju/rFuGaE3sFFs0uFZN4CC+H3/wcSS4VZQl5eGJdSJN/2
5SIIfZth4lUlHme/7YN6lmKIGNPnBKATxUWePgVjLXgSBffFk6xkxJoSAJvg5KzryfJb9Z4kgkdQ
JIJ7dMci1sqJQkQgf4nbGyM5CDe8RQZA2YWtHtoZ06I56ArYZ+fiz7DwXfTAqqTxo5Jj6jz06eN5
HxZZAFN6JZC0Q65q7GUKqtIzR21PA3P/dyK4MCEB7EYDcBosIOmcoKSOlikCI9v6cFmHCMqFCGpM
EY2Y4ySXIMK4CAGPMPrlIzgcAfT6gQ8XDCQwXFlA16qAe317Zkuo6UbIbM3UTGcx6n2eDYJr2TQE
fFEqsoJ3D6N0XPzB1MOU9jUObfo8uIaP8aV7yyk/oyftVmDuCr+fvyOhPC7yaLFM85LFWHI3Oyfs
dpdozg9GvoESBLFFRcwtZ1rpx9cElmVMIyPEGbbLQS/v1f5xwVrmeaW2bHstg/v6V8O6GJYEOgV9
bndF45S14AUUHZvK0tqV+1QNNQrCRKhXDFCncBPXPJiPmMw5lm71SdRE2Qqma404ywtL2uqDCnF9
IV/gwhwNMHZzEdqEiAYINr9t17LY6a5UGxK9Nw32Ao5g3v5aHCpA1ulfsgvpa/ENJbD/MLgs0o6L
RVWidBSbFOwb8DGUMKMqXSbpRTd+YODbVIERB+eFa5l806YZAypJkQH/VWqP9OGuLxQ/acrDefNj
LsMnrmsx3AHKWQSE7RxiWD1P25sH5kyKkOB189RW2nCnNrcRBj0aHS9f+jtSUOn6RjpH1BnddKWV
EC6Gk6SiesXS1TLb6SCl6YQTju84cTDS8eZWuBCOzRar1SocV/tbPRKAzqW/usRRQGWCTg0Srhjz
Zd0udhcQ+t2fv6ltN16px0VbDJi1slRAtmYHAQpfqRd63V6Rdg26eKWPUVURWfS2e61EcgF3RJWl
i1KmLlapSYwibHik95ktg3Lhpaci7OEILIUfbI+Bz5SW+GxDPATlUHw0VYDooWFfiHYtN4P7q278
1J6SB1STFwjqO19qLsz2MIpGtTZffI0AOVszLQtPMXd+aCQHURrA7MnRaPBCLvuZ2ukh0U98B7Us
dAGRRH6iQ2l6EnTh6cawn+emXgDAaPUGRrKzXOGMDHuc+Oix0o+f59DjpC7zF2ksepQ7VOi/nki3
9oroodxWTaYaqrEok6IR+zbWSxH4PsBjyb6wtM+VHx67o3EnOxqqvv1eVAxhjvxOs5UwLpYowTQY
ZIKwVLqcUO0jOp7OijrycmyHnwLPFgnjokpJs1ihOoQB0QiV5tmuHhnMnuTol+ZDiHmVEsiLaCM5
mSNKrTe/W5G6/XOqXFSptLxSKGbc8QCQ39VhuWR71INNDmwDPkK9yUH/2RMovOV7a6GcX+hSPiid
TvFsg64t+VLfRf5gy18xLGvajY06vpvtOs05L1UglG+xD0NgVLmBU1aG3CbDl67FpPD467wQkZXy
jXVjyEwza9hd5r/n8DmWnsPlWBuHzMImwUXSZ8Dnu5Py50a0jbH1+q3O9PSHrVKhZE5rvUWvx5GA
BT787FrBiK7IUk7v00qAFPc0zkxolhyI4TLeO/UL4zYfMBcMtgrWTIg80TKf6NK4/CSd4qUtmNAW
gMeNktkGkews+fMxfIwM/OMEJ9VXqmG8YwgDC/Y4WPuoOFgf6sGsBXDhJLSqNoxNCOjcyQ1+R2Ca
M7z4iP8+Uiex68KmogmPzXxhLZOLKqrZ0zohODrjYcB1scE3w2GDb6CC8SJPWI3aernX8rhIUqh1
F/QB5I2OZoGukC2HT3v6PXdQm3yQgOg0qQDpFiHzCj2OCyZBY6RDyM5W3Zk7bcDgf/cMAunfkCjb
YrRagUXyazQNhpaHkak5N6GndIa3GNkF4NsE0UpwmvwyjQwUrpwqENPN11rxVQfZo64nNjYs3PMR
ix3PmZeOX6mpjEjLZxaw2GZ4D/zTxpN2HfCozosRhKcTXtbKxRDu8y5n1lgUgOOhlx+bRwasNlqC
VLeIYvEBqu+6AAi4MATG6LiAhA+dTgMsRGpp525yZxzOa7SFH/NGHhebTCtJgxhcu868i3M3ulV2
SJKxhDLs6VUY2yA4UXz5Cp7mCQRvpl0rRZmJrs7SIB0pqgWCX2C9dAfbJhegeUMXSkhByooD78xj
JYuLXHFmqMXSn2TJfnuPUeGDcgscLEhLJvuvxXFBq5D6Pmw7iIsus4Pmw5f3MahxGZrFf2A4ZKWI
c8pxIWvONCy1zpDWepMLHB5/BjCV3XnUwR/wtRUjHYlujotVUym3SoN8C/Rn6B8COyNyq/1LwiyC
N9pMKqmhWagAYhuIRxkqLKJXk6Egmcqe8mJvoXsY3ZTtIWyaD5SwtJUk3kRIoqWVCUmyjL10wNo1
gud5O/VYSeCsopOwW6MrkDA6ReQVJ1wV3TVvQCDk0hmjuQyRTVRB3X5AVdRfsPkig5Ock2rSTO6w
woHfRnn2liEMAVVyR79KX9noeJTawqXhzaC/ksjZY6nF7aBMkAhyruqzvmM1VcDal6Pdu6qvfg6A
LQ/OOPFn41Z0Rm0adB4AhjXesdVhnCIa0hKCG5fBToApIHeKwAl/1W5/glWdSl9UXd18uE00CgAY
CI48kGy8DWNTONR0BuO7owKjGhD+YBfdVcr+hTWA7E0ieFKFArlCaJIMVd0UEMj45Snm/6TFZjyA
bMbWOIg+rbYShbV6LPiso7Q09lUhMfUkbwhSD8gKtiXE0XwvRQc2MZqY4IVVUGTg3gIplZu5aWeY
TK06AbLISL0bKyEwxPvA9VYM5+NLV4RUliEmuwSYAqtkqG6T2aclJuHQ1fuU5K0wzvFKY8i7aIKw
BN+jy4m+kC35CB/w92/bWzmcu40kHhSzZmd3NHfUZbP+jZeDFPKD48JvpXGxP2/lzIhxWaDI0D7P
39j8aewYV9hPhUD/Q3upbwTq3EhjV1R9UKYwwORydtpvMeY1zcNyISElAmXOgnIlA1g9n5sIru4d
yrRm5VXQQUm9iwE25w3KpZ7+SNSvuo6CAqZ7JUHDc8Op32rJOfXU0dAsF0gkd/TzcNJP89IBFZPE
k9w/h3p5K41z6lQbpRIcYkhj6W0VXU2maJLkfSR+K4BLKqM+XpqMQgCmy7z5qfDB0H1CZCOY6M39
WIxZJvACfs8m0eTK0EpIzJ+AILZnqO1AgItRiGFuIOI4EsQrngHHGtM+MFjQzyd3CC669JDFglkM
kQgufCzDkjc5i1VqmfxYDNRA62mvDtHhvKlv5Advr4oLH4lpLGoKJHI8J0BxBK4vvs9UrAfO7nSN
esgeTQCBREEU5uvJSwDWzhwG4rTYZgVKZvQQfwovJ69/FBNWiByLLyXLZTK1AXOs6FAcGLIpIGYO
7WcDeEAAp3gUqPY+FX9zmHwpObKSTlIIpI3HxS8xnV86htd5L1RbYjPcvjywFGCbAoSomL9++zpj
PWVUCnVi2gGbGbF/luw68QZnAF8GGKuTXfpdoOKmo72K5MdHF2tIcyD9Q0XMzSyn2nz13HgWvral
W+He42YgWUnjsqukCcOSsMdN2vde/03bA46h2sNanPyRTQYtiZDIRySSHcAq4+limMxiQkHVvM76
W0v3z5/gpmOvVOKCb1hF8hhS/P5E3CFH92SM7HH8cV6IyDIsLgJbZlDHJIAUBfUkZhly4tDr2gU8
qwuM7kPx5zgjMH02p4G8WyMG/6Wm9blZ0HZASAwfI/ToVREh5bYrryRw2VsNQ090gCKDUic1XBlQ
M8FhvM17hx4B2rgXFSjef8a8VYgLwO1UFACCxQk2ymXbflV/Ws2PQRVkGhtcpW+lcOG3lNMRO2BQ
qkdDFDRBDHKjxR4sPs58Uaq4aXmrA+SiBYm7YKQEssb564TF8+6+MgX6CETw0SFv+1kfaljBKO8o
zeyhv5dEgA4iGVxMWGBqcdZBRk92VrPT468kFuVjm4H89ah4MDxdMcIyiXBUwFu7jC9irwSTTgZ2
ju6U5YrKHCLb5gmqhjkBRdXCzOBYXHYHeoGPyAbfy+iYoXElDKtbQRzUIyDE0sF8id2DtzGuArV6
PTPbDr4Gd2z7JAC0OBpX84nu7SPZEgjGNc3UCUas+CowanxdTwpcGJDRXNUodjRGGh3Euw/EPDyD
FqjqsSZk8q+hGQFGLikhp3HbJ8NnNAHjbef1/strOAiXA7YymZVA3trbAPuuJIdAdTdjxzDxs+/y
7qXUEAiBibbepbUwzuzDzKKJyVxLBcLwsq9YreFKd+PMr2XXuor2DK1MtNa4GZ/WUrnXsMd0njWn
kIq54x+MUipwyU/yQ/ZSfxrtv7tA3gvMHnD+4LPDks/v9Lq5Za2l4EEGxsHsYr5QCCe7eaIKI5NS
Qb70jrIzruKhD0eIm8ebntwO451AH5EALrhr4WKMHbuyzs1rZ7pk1TdztHN8u6aH4YlOdrETfdtt
hhK60oqL8qYaKUE4Q2j6JFmogtU709WuMh39TVZb/0CBUZdf5YGY620sSfU6yiWmZFXaMiCzZLv+
NN3HhxIIcEDL/f7n2BRv5XF+ELRAAcD/YCsrQcPRfKji/flr23pfKFUBNUAxNgYW2bcKxTrtU7Vo
8fGqAs5evZHL20AEFXWa935btIcW1MAgENoSssLvM2JyoKqzHlqgVomZq2OKuSRU08dr89jWKIM5
Wmm/oNEMWPsAIXYZueMlUl5/vCwQqP0pxfn+l4rxtvqvfxmXOaa0l8kk4ylaJH/RdtGy1wvBR6dI
BPv3VYqdStocpwpEkPIpTC/G+pAJv2s3fW91wFy2WJa5WekDDrj1VBB4MUIGTPk/Wx44CrrZVn8w
ni09/FAIW4nls8YOTMtzdRLLNpnLXTs6vf+jxnbVvE9tRVgOFp0lF2Oyro+KiAWxxbIBv4h2dXoX
uZZjfaO70Z3xTQ0E/MfzHrLRNHxrvVyMCfthVkIWqBMVM3XSj/YelCEXhsOaQIXpqDdsczvyRK6/
+VWz8hp++iUnudIUDUvLDgyqc7lQbg1nOAKZHlid9DZ9Pq+nwIb4MRg9C4CZmUHNKlK8UhpcdRQt
k4lEcO+r3FBKFRY9i2HXDE9R9Ou8ChtdpzdXdTrSla/1i1zLQYsjU3bL5+S2tbEqyZhyjE+NBwqW
0lWe4xthPruVP68viqm9kjrGlOYYoGYXFV+zBpBm2NY3GRap+/O+7uxR5HmbB4k2F5rmpmlgqeut
xFYFvkmeABW0iu51zbW67+cPUvT7nJ8ZtTnqUdSxwatLSbkbhegOm0e2UoDzqSS2aBtbENAf1SMm
XS6qZ+Pr4gRAnWTfAKJF09OIx7sX6FUevxegWtYCWhnIY8krEAl+JyjpYOTAxQOe2uGveHdClYh2
GeZs2uc/R9eBXa7Ec8942IJHlqYQH6StPai/WxN81IuoEC04VH5rgOZKORcapDAo8KayY8wjGlfl
obrO3fRh3Iumtzej8UorLneQZDNpMc6P9VP1spd+gqzUVmNL8MgITFHlnKtT4F1VDKUU/WKpHtpM
kLeKlGD/vnJeq5fSwWjx+zTXLuts9s1JP6qKcf9XHqVyL7TRdZ1GE4jRms9qd5WJnkaRGlxEwMad
HmYqfr/ojmlyK+kXViBIFbej6+q+uahQjqEZJyzqtJ6Ery+Mi7VOdAMm9Qof74Gd7au7+EE0eSpS
jIsUoRF0+gCaNcesAje30Bbra9+wnv7qejQury+kuI56AikZmex4vpUywdLs9rfl6+FpXAgAjF4f
zMyOSX4Rg5JIG500uqLoogeYDqgOHXnUg09S8PO8Yqd6w/vIZ7LiB/6D6fm39h20tCiUBo9T+ZvF
O5A2Hoyb0tPBfCbvLU/6lKBIitcxxjZE5xRArjr/B2z776t8Tu827SI1ZGlFo/8k0/No+ed/f2Pj
gcXWVwFcUqGERT0o7BOJ0emA36ZwFztwKeKs19gzMHUwfRF+JFdayeQi31SFJF3YB41CrtLg3uhF
JTn2R5+7NS7qpamcqgqrIjUulipY8x5InXfGTnEVwFSJAvl2qomvII2gZoVpPO6S0OJO+7li/bdd
DuB5+LV5y/ZDDYPVIgAVKEpuN62CVchky1BNqnHhUNXKmE4RanK5shvli0iEtbyt0UoAFw9lzFjQ
MYeALMZoISsM5Fg7jIHmT1D2w1eCKzDDzcd3JZALjsH8P43MK/XILqxB50bHdLzmAE7gQlSw39hr
gtmv5HFxUS3ydrFiXNl8BDq41+8SvyEnKjBAt9k1wBarT/1eNDLMtHhnl69S+QGFyKgjVNYhdUGr
aAhnV2ql76UWPAP76aAP5aU6z4fzJyswFX4+oRgxX6Vn7BNd20/KnTGKIrNIABdApKnpdDmGqQw+
UCq97qHeZZXXuj2KEm55E6Ea7gwi+MANoQohSN2pQi20kjiPU5Zs7Iso7ZyMPhXmQyciBd64KKAk
oDulod6nvVtGjFExToY2ANBiVTwHde0pC/GsrtuRYLmJAdemWp0g/9xSCdVTE6AQOsbDDM7l0Kya
R1UNO9SqwCAVVk4MvMrztsCMmjM/TE2BDh3MIlizVDmjHwht5NbU/seJle96vz50wjEj9pe+FwPc
TdMkbJCQi07NVCb5UOLwDAa7pNzSYp9ZQONK/VmEQ7KR3sAAABFoYhjM1FQu/QxGs2ENbyDwdzJQ
DNL7IAmdRZEezh/cVhGDAYkRg6B5rin87pxhJbGyBDLwYLs2siUKvHa1MjInalswWJRLai9Igrys
S58Gs7CcPqwX5JLTj7ruY7ub6OhYC0bnJ115toxFBI6ydeI4bmAl6hpW3w0uehpaXKq1oePdiQ/p
clSt0E6bR4lc5n+OCKUra0m8CY1zKZW5gYOwbiT9TlG9SYSDu3WnKxH8QuQYKcAnUyAilsKdSnKv
ouV1MIkIq5kV8la6FsOFkIXGjVzqODNplF2po9ioNhs7a2pPq1MBtO/m/ZiAUQXkiwlEWs5Mlzou
jLGAD+jJAUOZdtB8UoOvM/q4s+wJTPVdHAEdqWJRlTLcIcxHcsmVNKRZtwxz5DaudjN6/bWMt7QB
wdlu8RhVKGDfRWO8IpHs31cfga06Dy1oNSNXXQ41le1GaODvOxWcVtwJjk2eh6a2RK72MHpsTB5w
eIS6rav4GVhraf+nzyYnj4th42yNmRRDpbL8pSngb+5/n78n0Zlx4d5six4FFQgIxquE3oS9Igj2
79yI04CLCSoArI3SgoACUXipABALalr523kthPfCxYM4aoa6UiBlJrvmEsTaPrBxUNHwWXv4P3SQ
BMfGZ1CZ2tSWFMEOiIYSNvnWfwo9+VpFohj/zG9fIEDPq7glEf1vfPqh0fN+bmooVKkdS2hIJXI1
UulgZJFzXsTmKa5k8M3hdMLbU5Apctm2nOzWznAR7iZH2uV+thMhN70LfDCMtTAu8DWKhv3eAcLy
JnCbEkuv8WSXDXFokH0kGK1lccnhTOak1yocnh4fKoBwI8u+mO7DAz7aZaDQEgzkipqMgvviG8Nj
FBWLXEK9uU1t00htIXPb+68j7gTZn7CKd12eYf2jgAj5pjpgO9OV7rEXeqxBcMGQbYQfK+yU3jxV
nDwu+KEFRvs8xSkC9INh+TbPgW99zQ8MAD9wJsFcjlA9LvbpTRPJqgr1Wq85aBfxUSr2iCHMyWTQ
qpXZVfld4ACiS+Oi4aBTqZQmiFSustI274A0ceo8NLmdU8c45n7oE8GjvBUg17bJBUg5SJtynkao
WV60FPOlyp1a/7VrcwFyXCgqLOwhaTCGpqOp33y3AJmN/uzecoVXt32Ohox6DlrSKg8up8RGZA6q
ilflatTsrHfUo+WHHooR8958ID4mPYVN9n+JXq9COXsBEpyOWgGE0pvFl93qRrpWHieHvcwxqJoE
w85CcZytFBka7mCdQPyaHSmyTzQJnukqBki12azJx9xPxqcMwPqwLMRHFJQFFyBlaSw6o4FpR054
Z2FulgCDBIza9wJX2HT2lTQuuBiNJk1KCmnAuGMjz4mfOlGAyWCG+RQ4i8jbRfK44NJomVmTGfKQ
IaAnjG/P2worSeBJAJhQ+Xxeu037BM8qOm+gWdIUzhtoZvQ62K0jN5WvNHKXqoK0bdOnkWcruCcD
M86cbQBcSi8pZjFdozHvl8S4bvDp0PvnlRAJ4QKH1dcWYGIyVEbj9CIIugMa+XaRS/Z5MexvfRf1
V7pwZxXpY6wEJXTBKllpa6mGtTy5t4cZY+lKelBiTSDwvF7Wu+mcxEgK0kKvBLCr+mTr9efMdM8r
tWkAICLVFVmTtXccJ0OYRoOpQikVUz/lJYkFv/++y8LeypUALhiZ1Rg0VVACkUi2QesMzp0dy0pT
R8oALIyq9suyk6hOvx2VVnI5y1vqQQesfxG7RX/ifghc9bDcLYCcHg8YohaoKTpGzgSNCti1dIa0
jP4yrNsgF2Sk26bwek2c7fVl34INr4rdmnyRMEmkpzYJBDps5xmvR8bvW7TBGGSyhKvCd7B0w9ph
pZPu0HpQQSE47Bia/3njE10Sv3OhFuVSdzkkBlf5PXXLXeqkQDNGjfko3jMSnKHBAu8qS8zCuKos
Haaeo2ut0oe4fyyyD0Xv1RlyX/uFlQyhXkAj03AY6DR768NLVOonj03ViNqJzHvex6R/7IKnYkro
aC2lBZ3kiDjj9NiNmkfHg1UIeyqbz9JKMXa6q9MzUstM8hGKnTZ/VChmXE+5jfXBJ7a92ggHSrev
yzAsE+iOFLAJbwWqZdzjZUpil3X6GFGX5QHTYDf/ZF0IRn9WjUK8xe3jfJXJ3HylZAIgjz4zIfME
uuTLam5H9VOrCL7SRapxZzlqidRmNQI7tlo90v2cWgBXjarg+diOSa/KcJFXB4ioPLSwDawMaMZ1
n/jnvVd0WFyEHYZybMwkxduOYc5eRzqW/9LlDpBGs0AT0Xnx0VWP02AxcC1kuhl1J5huk2h/XplN
EVRGjk4sC60M7iMc6POKGi84LEJ2qeZ20mWo7c6LeN8zZ08hNZFLEiydG/yYk6ZMmVZNLd5aRucH
6L4dueld6wjUPl/0IG2H1pUw7syiOKwDIJ78v7/iS9+VnPYL3U2e5sygRzyv2/bxvarGvU9DRwcN
/KmxG8t3LQED6b2UCo6PmdO7UPeqED/zBIbQWCMhFArHuwIzg/MtBaBP9iWfP2QK/+iicqYwJlSS
VaZLkMe2Oe5bdXSa/sv5AxPdDz/dRIJ+ypQB6mSW3T4x6GyGtzYRb/TZdCstBDe0/bqvzo+Lp7VS
pkM5Qy1ZtunnF7qKbl9+Hj9bu9yVXNHjvhkeVvK4WKrMA+2NBQpGFUqD1NULDGXH3kiFqxybT9NK
EhdOC8Mg9dRCkrQ3d4x0KwdFnwG4J4bjJipnCSydn3xKhjEaIhXH2MmRUwJQIZU9zbo/bx2boXul
ERdajVErAoxxxa5C9l2+U0RsxKLf54LDRMKxmFr8fqH90EAHuySCWo7QvLmA0FvqpEwWJERAI8UU
aeIGbqk5dQbgnoKtxX8o8VLBYIP2IzotvNdaE9CqwICMN/Umf6J+5aPndqL+fgIvz+6PUeFYKF9J
Yya5ShRI2MsjMhQ4U3uIh31tHUoRDctplOldwFvJ4BxW0cYxnwto1Hr5deXnu9bvL9W9mEdu06RX
gjhP7YK6ixTw1rkVWJzpron3UfARg16J4Fx0CDIFQ1M4L0O+HLQrMggeh81gs/p99u+r+1Ab0ywi
liyOY+gG6cFYZrfq75dWMMm0+Qit5HCOGVpxXsgp9IjUfhdbF0uveaX1ZVYxjS1yUtG1cE6qSCbt
NAnXMhrTQRonTzGqXaxYgodhMxasVOI81axAO1VaUew25qdp/m6Jeq2C3+dnEVMZz4A14Mgq6zAs
hyL1zsfK97MAzBeBUI2pZ6DQoEDz9u5NaSrncEEeGj9N7vxtxAARAxsMrzQWAYKbNrAVO49s0Uru
dox7FXxy4JXRKT0AGDDZFrvDD8M2j/LedOvEHn22/yu5f0zmd1ITsw5go9UJeFTfqlnNeaKbEe6p
TB+SZhflD+fPcdPctNff58wtVulAVAXmZsp3ergflacmFMwmbXrpSgR3U2XQECzVQcRkWY6RO436
VWtjJ+ndj6higsoMi6Sg1OOiTViYQza2uBizuO1iTy8fZyIQsRkIWNEMUx6AjzplW6u775YaoaBG
wUdRvkgYZtSOZnypST/TP561Z9e+EsTcayUojDtTTZCJupZ1bHrb6gI00URf9yJtuANrZRncngO0
0bDPFv+YQd2h3koGsYv4z6EAOIW4UJ1kSVmPhJUs0J0Ao/KRoQznB8owj65E2dp21rs6Ps5rwrpJ
lnmCNO0BjA1oiLelM9jT3Yxtpz51xI/pdlRYSeT8SJrbhbYFzjK5fIEgTdzwioJAnfXMRBe36VEr
YZxH5a1VhI0C9UbNJ+qFNf5Mp4c6FzGBbWbYr2J4yNE6DHJzmSGGMYEVqNMZs8s2xhQ3OoatI4T1
Zmf0LvVZyeM+weK4zWWdleoYPPPiomzsv/x/4qbO/FPeKeicJb+aK2Fvif3yOclcYqc3cdnkIW5v
8JmmWGMmTu0OmNSZ96oI+VRwezwkqQnilB6Mbqjq5t44HsrxCFT7abg7Hw236w6r0+RCyByG2VIQ
iBmPJ5S7q+U6PwAMARjXH6oDrERxgcRU/olWemDPmN/Sl1uSCpIw0bFxEaTTiRFrGayjm3y8Ihqg
oozwMyWC6vTmg7jShQsdU7tgx4WVhMLlqiZHMvlKK7oakWNxwYL0ajxiloB9ujKwxWUfAB4Hk5MM
gly87i3SiIsWZBosqUiZIUSnbTEw9tolJsmVyu5+F/efIjssbNGM9XZ+9nqOPH1WbHYJpheYVIc4
GF13SmBJoq8ZoQlE7yZv2OmdbXQfWAN4+9LwawBSRHMrDtkFAtAeG8ShVxH7ZTiJuNinR0ooyAqY
J52JHpSPHouMyesKEuWp8FRQ9o5y4Qu8WSSD+yyszDrTjAjH2f1gAwyyHXrhr9TR7gLA+FW78EHk
08wqzinFhY+EWmrVAPXLVXfDod7ph/ygALNHlOiI9OJCR5ERI5xYzJ9NV5Y+YyXFPn9yAuunfNiY
UkxpstC+jM8ElRutuu2E6HmC94Ov8YKhMFCnAVowRMcXjggLlagK8LCit190YFzskDMlyHuW2kjy
vWp8z5fv589L9PtctMjyiIC6F7+/NNiFuGvDPx2wf+uefEE3b0GVoyf4/Xz4FGV3svShGtRr4OFL
QkNGusJkBxR8mrALUfhG4CTf1Zv2kBx1oEd/5EN6JY5z/kKLcm1k78VMrjSjsLFgKLDg98th3JFx
vh9Y41gC4BLZLLaAFDRoY68jdiyBBMG0dR/rQZ+SP6Z14GRy7l9UqBsv7BQ7Onk0kI9JFPztTXG+
D3jEOelqyFCvJn+6pIAIZb0KxhOAZvpf3hMXB2SS0xrQP/gKbT/rumeQ/V/5jcrlDaOmTU2j4fdL
+aCDiMAwZoEGgkimcp6v1c1YZiUimTleEXKRzG6vCsg2BM7Pr6Zk1hiSmqUKc3mrAHZDrj+dPyXR
dxJfF8JQfAD0NBzTELov4MsksdEqGH02Zhu68pfzArc10jQLg/iGBtZuPHOrD+lGTesyYu+LpNYH
UqQXeqEL7uVf/PNVBhcCSnOWScUupgeGJAOxnjAS+h0LxaxnzdATinBviZZNRIpxQaGO4mROcggN
lN0cPy256JN929xeteIiAAgnsrZoIGCYHszyMi9v1FnwFvzLN8qrDC4CJNOY5f3CZAQ3UXIzBj+7
6adpYkwIM71d7oTqYy49poloH397PgmLZf8zCy4agCDLrBYNghmldvIzctJjcMjYhf1gq5XRsXCE
GTG7kfcZ1atMLkLARsbFZN992SE4sgQuxXD5c7RXL0ZbDK+7nZK8SuOiRd8Z42Sx2SRMoFaHfhf5
4eCBn+Q0wDiLout2tvgqjcsaVKnLdCxTsGzxpcc9+tEe5crdeW8Wudq7Ef28mAC+Ajm113v5PWug
Ylr5iw409e4ewDmuSDGRpVhcAMnyqskLNqwkgwUrtlEGmez8iuG1ptTOD6zKXP2XghKzwDPWwuMZ
jpJEgDjFJm+89kl2ySdAxY528uWFw8e4I7E9P1bjPn8+f8QCt+fHbDOlqJWKxRW4fSg9SfWPQvQI
CIyFRzrNzEzWglPKtBy08qhEjyXdmcOV3D8lytdItIcu0ogLMnVHjUFiNjNEmNskqEH3P3ogXf7d
uXERRQ7UNog75gFkrxl+RQ6aLgiXIkW4AJKjN/QStPoxdpoZkC/B95p8/zs9uLhhBLGaUhb21WKn
IM2MMrdBJnBeiCjwW1y8KFory5oM1v1CJYNh7iM5nAbj9yK+h/MPpcHP03ZFUo2pDIWq5VopfbkS
FIy2O7b/vCUGP0RUlnKUxSYEFJfLJd1LXodo1Fw3f85ldMrJ/xdksQT7NpeJYiUjA/sOKDLQYsSm
2yTjh7LYVxFcVoFWTZzLMXSRo+uk+SHl9+cvnlnPv0c1g3BJRT5nQZhm+P15MOxKnu3e+m1qN7J8
1IenAYS958X9S7r5qg/n+6Sx4mTS2d187j3pMwVsanApaUBWZMQ+wjoyu4Fz6nFBwGqXSSZMPfNK
9i3gmVYXjM8Q6aCDJrgrUE5k2Vw8mPqpqkpmeMyJ5Evw+vjBbe4MzuJg7vROuhXtrAmPkwsOYWOl
hhrCbWtvdsCKl+7DY7wDvVpsjzeS+PE9nzIZfJN37qJoGFjKxDiurNjud8O+A05PWOHZJXb4werK
P/bCN3dJNg29xKpebTX6Vpn5ai/8XDifmRmn2Lj6JJmHUpZiNqPOsF5UBzwB1I5xZ6xXRD5WnnhV
iIsZCsDfo/CU6I6zo5LUiStByPiXZturCC5myE0azl0FfTLKaL59CWvvTkecFN09DK1HIMMTQdec
fwmNU5q4OsI6LPQ+YU962N3H9WWi+vXHlrhew/opMVzJkMulMAYKGcGn3qvMPePpUr8QkAs62gwi
T3Dpxr7ws06kGRdBugCdKNmEAaK9ZzfDrUrv+0LQ2DufWho8wVQXmHOrs698c7ohdFdXkxOrtWMp
D+cDlCA+ndBfVidoNvFcFywlmjVQvwQ/Iyr6CBYFJJnLIxpSl1RjIhLQKUg2+QQYHpc8hLe1PwOH
wTuvkMjU+Y5oFY/5Qi2II3c9o8I+BuBRY/E2AFhN7As/PgTvyQkXa32CQxROpgp5rSf7rCMaHHTg
XIEFD6MmkiC9FHzqGDwlY6QQzB+yr3H1TvbTffYQ1nZ9ha3hx9ZN7hUXGErFQaSjwEj4buiI5mGg
sugxpJf6cJUbgrahwKEUJn91hIFVDQANwe8bmNQw910X2nn5+S/tgv0RKyGSVC5Lw5pd8k39FIMi
PXHNx5A6+o3sKK50CEtXIFF0bHycMIPQTE7VGb9/mg7oxiPXUG6sXX9gmU1yNQs+vbfPkRFcmrKs
Er402KRa0BmsrfZ/pF3Xct3Irv0iVjGHV6YdlGU5aF5YDmPmnPn1d7V8rjfVoolzZNfY8yAXYaDR
q9FoYAFM5hGadZKjQBUKbev0WwSfG9SGpigj9vRgGB/T5Usmn/aNRn2fu8oH44LZ6wFrwDCO+XAj
U1Mkqe9zZ21jYIq8xkyUWHciSFtb5ePfKcCdtEMZC4mZQ0C6eJ0aO62SOfsS/gColzVgOq48WQoj
M1MG2Eg8LD4rqIs6OzwtCGEZWX38bV8cZTFu32RNVMsZeznVtS81JAkisTO3Uw0Xdbht0hoYT62o
UGeWkU00wDKT2tOIAoXJTcvRK/Jbi7ql/+E+eJHJheWh1c6yKUKmeqhvCz89SCgDKpBRpGK7PxxH
F0lcOD5iAN8vSaPuyuf4yOZ6joo9h+6MQqfq0NvUcEFqwbjz1sgnURpZN6w5nyfDF4d/9x3iD4mB
3yq9YRaJdVQlsyYp9ab3hlN7CG+yT4zUkb5dEIjGs5d1IKkqdfb8FOSuIn3MLEcanvbVoURwiCAL
RtJHLzUr2mMcHaP8VAif/k4EhwlGMixjbcBgaXJKg08aCuGpng5yUThQyOOhrCIGCoX1MvImOJWJ
x+Y1NwfrpFLvndvh6cUFOFAwFE2sBbZ/jMnPBFDMzHamgaPved9wBDToHDRYQZzELRMTif5UfBxR
Zy+PdiXcJujgzJ2RrEQgzcgBwzJIwWQorHJY/Y6nb3CoVphorMtghX1o1IdsOIbWrakT0T6xZXUO
JEJLjgTDgp6meCzyQ16e9u34h5z8Zb04TIitQKwG5h3KnXkYb/ubEkwJmGecX5sY1Jn7UkLOAaFM
yTctN4NhBXqEvTt9mVw2pAOvAPf5KcGbA+X9hJ/w3cpZnIxhwTbYMn3QNVCL3hrgGuhQ+q9/k1Gg
S6XIiPXiG5YLQeyCUIM8YbyK2lthOBLrtX2p+L1eBocYqVrL5sIqMKLrHqSbILIRbRMFaMJBBy2r
8eMvxXHgMcaJpJdMH9nA/DmMwKnt7/KH6SdCmAN9Jm5az5BVHSXamqzyd9sxzpu6ZMwGC6ZqG9dB
R2R7qe9zu6mVatNcIkT6teCF9T/V8Pwec60U4HZTv0RtGbJSoryxMSCCWWy6kgu/+ikcirOGJyAi
5Ns8oy4C+Tttjfp/zM6DwAIDFmM/7A7Tu+4OKxFc4D0XbaZZPVwgV57GdnRT8zx3FNPadui6ksId
thhuMAw1O89ZLwirqpzvMyRftZexutRLJOEH/LV1jgMtS1g5SYc0UHEdhIQfUN9nP1/F4fFgoGOC
uQGaM9xRFY5dZJ0IV2Mb/U22emUw7qDtEsxMe6m9Ex+q03iI3Omqm11WVMSCx2Tw9uVRKnEHrqan
ZiSyzvSg+5aPH5aU2Jps6+2pwx2vcqhFVcBYZ7TyoWuPIKe1ZfOTqX2c+5Ok1vbfacMBgR6mFvrT
cZhniYKhKppvBTmB1JTBOChAc2snVSzYHttvvXGoqfY5asfwNbrB0GizyK5fL+l8h/FiYf761a/L
A7VjCJzh63KHetFA3g1h8tLbEaq3W+GrGBHbhhLCYUAdpHOWsfy9iKob8AUrXiy4+wu/feu6bBue
ogKTz/WoHSGjP+tnHZUjiZ8ErvxDOzAmuC48UwhNSuTAACO80ebKcmTS3eAO12AOdrVH/cPivNCA
uxERMf7BLzRLlAz88WYyqDxqmaEIaONtMSuIlVCG3owqLY/RFNedTaUAN/VTZVHTLVUyLfzvNdhF
MlieK6VnEUkR27luo1Ac92broxY5xW33XwyS21RRBZmwqIG5+u3wmTGOm6IOGvQ/vhDCxV58E/io
UMcbjOW+h+MO0zZUtClj3jioi1/rJxiToois8ToXRbdSj0m+OLlC+OUWWqyFcPBaR00YBRX64Y2w
uZcK/U7RqN5UhqA8wq5FcAjb5RgdpyUD0jWDfhjkY28ux2Q+LeGj1lM+uHU4rWVx+Bqg17oX2DT3
1jNMFBWxp1vVXRDr410EPlHQxUWUSM4Nh2FQLT2GyPGhA2FVfwg9+R4vFz5Y2PDWQ73fbt1zVxry
b42CXIkj0h04D1OMDLKejOhuCEdHRWJvH7EIz3i5TK1iiWkOMqNdsL2a/ixWD7py2v8+pQgHupkc
dhVqa/B9+XqxHrvoWxctnplRLsG+s+N+LzCy0sMyrLIYC8jpXLGxGf1w9Xk6L5j5YR6rdzU1rZeH
A93KTJNUe7GaXB0E67k2v+pK95dLwyFDaGBQT9RDpTb4kBVXNdWw+gec+w09L206K5vhPbFSpgRO
xnAOZY54mUgPwdHCjCjBrT/vO8JWBLY2GYcPkmoYZp9Dm1h+Dosf+nzQh8oWx89NdiDzrFtH/VoY
BxCaqoeKOEGYqAx28t2Ub6X6074+lAgOEMRSShKMHIU+1gcxPCYYK6kQMR6xd/jb15QMw2Q20AKc
HFOWOxbmArR6ZJvpw1/pwj8l1q3YYjQQ8zTLa8znqsIMIipz94eD/Le38S+IxRA2uRxASIfZsyEq
oSP3e/tlwTxYxnZExg0EIPCXsNhqs6ZTIW42nOIkw7cjt09s7R8RFKRABG/fhKR6HCQYWQE2JxYX
lRjK46Bb/pAfFLRf2NJZOMjHkEyeEMgtc/AAhugiLPCA6ZbhQ1o/WO+5kq32kMy8c4UO5RDmaKaH
QkGv3cnRclKTr/s2ozTgIMEwMIdCZcQ5SRxdLVp7JcXdYV/EZgISXNqg9AePl6rzCa0hwpsVqi+R
AvxHf8ieGHN36XRX+jWY44QHXAF84ce+SLbx35xEK4mcI0ghkkCByCQeGrxRDEcFvcnykeKb2TQe
Zghg7qwEBflWpjwR0qkbQf4gBed0eDaplto/WO4igDu5w0hUgiaDANakuVxjgi2yTUdrwrDjGfNA
m8kOfbKIjGV73hrvIpSFYSunG+NQkwLGcFJrL+mt0NPvmwaV6WzPkiUbmxixsiG3VJNSCXHEuFvE
g4le2/Lwq9c2xECj8F3NYGAI+r1g3H6VtXZKKg32tJRro/YFqjxzG4FWArgNW01N1esiBMw62mcY
4k2d3V0FvqqA4xTVVu+7DK514nawKeKEwpgr9pxZ3mLiyOcI7+d2z4LiQyDRE2M3T8SVity5vgxZ
vVQl5EXXLWps8jNIpDoQAEzgkEKGEoFLcZCeqSrh7UBpJfbNWd9XoF+B2M7/5SfVVeuywVepC1x3
9/GDWke+1EEVgqo1mDQMaQfds3aVuPo9o7OuT4VXqPZ7ki+rRdS4DGyCQ3m2Eshbllt1OM3RY64S
hTYEWGkclsx50JVdx9Ytu070q4LcyZvXMwVzWyzMi0UJCrdCs1ZOipRbeOI+D67ipyAjlZ81T7cF
+AVIsr/tr9Fm8HcRx1/P4kFImlQwIzcx7+rWnrPnuH5XQLGSwS1LZeS5OKtQqcUwRdCiJH5YOt8l
8JSEz6yb5T3Nw8hCgCYd1NwYbsXt5c4surk1cW6NZmXXSmtHMpGE3dy9Kwnc7jUnoSyrBRJ6s7RF
cL+J5mkZnxPUXuwvz/bZtZLEucPQtlElpAKbjzB7IGgHTeiBldFKKBYQj2Zuy6FdEtH65rl/kckP
RZozNI4pFtZLxeTJ9hAfRl/1xfed+ysxnFsMpREOUwkjBmnxoe7VGyV5V6HPyhVMbrtqpdZNVQzz
yQ+Di1JGL/LnZ/HUu+xVXzTs/dXa3EwrjbgzP+6mFKNDYThNeIgXT8p/aP/+nQTunMcDtJwEEmyG
bJShHLXivqdWf/uMWGnBtFxFLmYr6V0rQAvcN6Qvi4tELNgsQtUTfe2/SVJuQupKHnfaR0bXVBpb
o/938aGGi7MxtdhX/6WLUzI5iAjEFmxjI+woDLam3Ezxp/11ovatySFEHsmsxB4CMNRy9MavEYwI
SmnWNLNkGGyZeO23d2XQ197OgUUqsxJTAysXXbOLWwG4sDwd4zF+JUKEJ0JJtnvexLiXleP7FGtB
Gtq6wspVqV9dyw5Tcjgm4sEAD2Z0JieFUvI4xFgqJU1mFUZlfZGilzKCgMDXbRakRfU7M/Yr/Tj0
mBMQdWQJ5DXfNVv8afiZHyTeiBKM/gmdGdgY1CWP0pBDEFBOt2ZVw6LYey8jrjDupy6czi5Ppi9+
pu76BGDxPYp11WoF6nVg0PKHFJS2kJ4LaitQMjg4kXBOth3bakt7tuqDlR3U90ziWPm9xSFItgz5
VEdMjfhz2aNb8KdKDQV/Kal46+sqODBkRUNgxqmhlpkohwluWGCSRMmocSV9aT/pIKmQ75eHSvDA
xOoIJ5qNdRupLnI53WS8kWdKCLm6eCzHD8m72GxVTcIoR8kE7SvPHRC0eOLXQlxUh/6FSag84BUs
Yl3ibAiM5RpUAf6mRiuB3K7S8Dqu6DEEIn2GET7KESQ/HzHF9bqxwffh19+oeHD7RFtJ5HZVJph1
IRSQiApStqsWjJhy2gwlALPLegzeM3lmbVJmgfUJqgZKE/SQt+jon77NR6qzdHNPaaaia5IiSZg/
81qAMcmWoIQGHD49Nu1VIh0qajLm9uVtJYM7wcSljRchxs2gQQPX4qZe6ajPHdyCoW1xoChAKZW4
sysyk6CqSqgUFP9Ow6dUOIvZw/55te14v63GZ6GTKQmWGfdRTLx96KSHniJ6IFTgk89d3wm6XmNY
wGKcStOb8YxM3qUoHbjNU2VyG1gtdABve2kzGj8Mq3jsnwfcCJZPhWedsi/7VttsmFEvjsDnn+th
nI1Khkjz45x7bMRN6YAVVPRYDU1gq1fomXkXCfVaKLeFKjWbolyA0Fl6UhBVzMd8IS5x2zHaSjEO
0vNAM5ucDXeIfy7oO8o9uXQCV7vtvKBlBBJO6OsNcaFjcP3mGMF0L1GS0F1imZzMuVYmXUuwqwrp
59iL9qyAVdc4Cyb5SrEZSqwkcQeH3vXDgiY4TBVFSySmtbAnMXNwVJslmOi+qk3HXInjICmN2571
bbAJd7eZciw6f98NGdzsGY6DI7zFF0pdILY105/tcK2Oia3oj8vws1I1p49ze1/c9pmx0ofDoyFT
I6lLIK/7T+mEAsZlt3cjPMKi84BcLnYG7ejHx9KypYZ9r8F+2ak7ZS7qR7POVu8WR0dXRewr9xgJ
s6/iJlxdNOQ5P7QgzHBjgIZB8kEOnViKbHK+8mYJs7oSwuNVg8f/JsA+Zp02rFxRRPQcoi8dgYX7
d/pwp3yH54VwDGFBbfoQjWAMrO407LB9IdugsVKIA6ZEXNS5tqCQOrgYBuJoRxRGSY6Q2k2Ghnu8
ALrjMf68L5VaKg419Fwsw4blm4rp8yh/0JLTlBBoSOxfPoYuVUMddHY4htFNL10X76mOXTsChw9j
bY0pmOwB6Ok5Dv4NIk+hCOy3Q5bV2nAYAXbxdl5Cdv9FnyzyzejbN24HpBIUp3qIfeo+Sq0KBxFC
PoTLWEGlXMrvhiZ4RPhihz31HLInRhPx63WwJ6I+NgzYPq3Lf6dKsVPrFGLQ+/s9jAnhrtajrGSa
kEEXDG9xG7R/i1+DQSKE7C4Qk8KhwQBGgGyOoEp/7sG2rB1Lp/omnlhMqR8F1/qxr9QuiDN5HCQs
SZ2lJXPq4kv3nxI/7bH3k1sgkN8fCWl7EM6kcdCQB7mRtya0Y33MbJjmjEcdf8Yrfe6OrKCQCs0o
z+BgITWEWOkULNqIPmb93GqPY0vQF+7BAtOJiyKQe667WYJOxXw15SiPBO8xYTbmWn86+ZgIDhnQ
7mlJCzv5EnRqsGbMNnFVFBvoyDkHfxN/MWEcRJQCGttrDfoY+Z2MIbzjjbUgJNK0v9WKAwdU51ZJ
yeKVxnq5ViNwcTPccP3ajzwyb8S+tmND/hkHF/vIqlpIe2Hb8JarAe97v1K31TfhE8vHya1TeGxk
tObuLyDhhXzhXTiKS1TGkB3214X0sUKzzUQMVyC88GWfry7UU6L0uLpBhKXN962of9d1algohU0v
P1/JGHMxzkpmQrSktN7k6k77MXDFCpWRLRjF8w/UolFKsZ+vBOah0MhzzSA3Tq5NpT2o4H7ZX5rd
aAXuztN7iNNYzTo7EZe74lQ/Kp9LJ2kd2NBFY5KTm3akkq02FOry1XhCirkOgsgUOxj27Mke+LBd
5VY76H5+R1mRXDcOPnrDTKJEhooYNlZ+VV9IowcbE2xZ2rs6Cy517JP6cRhSD7U4pDokIkmbPbFx
kWikrGwVM69Nny7IovYXhySg5rMWKYI5M/mHKR2EOrP7ltjDlE58biSvzQA9S4gw8UabYqZV+CA4
iXwc/dEFahxmajzACyLtIBafLAmFrFdM9s5dZqFtVn46pXaMSTZ6bQ8pnptKtENLN2SXL2FMvnYP
bf9iFtQQaxgn1fSG9rqj4rXdOw82HZ8wGbqykU2GVij9Uc9s9OuMgme3PvX3DV36QxyfPPVHq5qC
ZLJHR0l6aVuejn3hCB8Hj3GymguFKJQ4LuYoAkMLlImtW2NH95Uf+coMLhoW5YjHRiX8ksBIvnRP
SupUQhMklMtBhKXJJ3OcT/sYyXbrniNy+BHpxqgPKraXkvlCe6svz73lxNk3c0mdJSIH+lH248DD
yLt+TirYrz/PGIKO/N1Z/TH7iifcU687lPE44AiRhjaiHHu6S0UnMxjLhUoczNvbSZMVAw00pqJx
AXbVzbM+WkihSYMTho9DasvKuwri9YsMpubqnAzrvA7zGTJaL76VvdgLz4PdP7Mh9bmfts6+O2wb
7SKN8+/MVFA7gnJ1N9b9MfxhJRRV/wsh1FuHu0jgQupFMgZNR1834l3MX/n0q7N7AS34ybyukWEa
PoWYpjx+e19p0cqQnKdPhq6pKC4F9slO/mlBRzl72M8Sx/iHBYhoKSQGFzJN9jTlfL1IFUMYJQ2v
7BisrCyoRrQmt03nG1BvuvvL9ocw4GJVztl7tJOjLhuyqku8HSUvNIGsYS1w0s/7EglH4Tk8kiEx
amPBMs5z7eXl9FQsGfFURolgWLLyfNlQpr5nOqWgDcVbWebtq0DsXl1+/X2l7RQd6WjcUYbP9Xiq
4+uZav2g1kXnEEKqjd7qOjidiHYjViwfYLpSiCv/zBioPYp/mlKJmXRlMsyNAAF+zMQVlW9moqtL
k10ZhGNTC8OBRKHLqlp0WHshEe1leVY1YmX+EI/9dmeet0ORM3nMOixNdGKXYhQeuOoTm7TFCuZk
4pJPQZLOIUNaNIEYMX1AUe9JqPhRR1ZafrIwvuxzfi2iMyzycAKPoDNNiIiCbcwdkOCZO+ohlzFJ
Bis2vMyxYKNAWQcmRXBBYBHffakEdVxZ6DnBfL4bMA4qsWWH+kkAgdX+niLk8Jwd6BETNF2EnLRH
Phic7n1105hXST8QgghP5xk7hAkzvWeGP8HUg38SRYHTx/Jd/TSXI4On6UhD3YgGBW7YG1/EPLfz
/ssS/Ni32B8uqb99ne9saJtRC+QZQsazeq4qO/NzB9yantHgeZERj8cfqLeClzvojtcZHE4Mcj3O
BVumRfCrE3sdC1VbfzJuBi8A52VyNvFn6lO3VQI4DA44qkISDExPB9ug/iWNr6vlsG9Lyim42MJY
mirvBpgSxJe2nC3I497M70s7mmhBEVFhi0mUrzE2FwRFLBla1MjW6Q+97AYjcfJt63ERwZ1MVpRV
Q6BAhCmLtpq77fBQai2xg/4Ashcp3NkUqmJlZhmkNO6AsV2Mn5vx/Jan0i0OFG8epRLncVFeBLrC
9mvZx1diHfranP6sc5Izkf2j33r2RSnOxdCdVhhpDDkt3urZ61T6b/Y5OLL7YHMjJ878uO9y2/h9
kce5XJwpTactuKIlJ81Pz+lhOYMD7EzV9m/j6kUMd0TVWbQUmEmLAzEdbGn6XtXHAkM8hYG4bmzv
0IscLmYdLaNIlghyQumUGE/i/H3fXJQbcHGqPpiZngjYoZJwruNbTfO1mDjOCRE84UWixO0iRPAA
q/UKswA/yAm8CsTmoYRwIJANSKRbNexUCOexvVPk80ANKdyuPNF/r8WbkXMGZp6D+faXK+fH+Gwm
dggGg9pdnPiZsY2Xn2uqipZwAJ74wsjyQnhxgEX5FIBkp3nXlfmiFIcDYCP5z6WoiK76IreT5nqm
xpv9Ieq+COFAoNWXbO4KuIB4kBsbsxBB2N/6MsoJrDPr8q+P+179hzP8IpBDAdXKIquv4A5S45kP
kzvcJ67goMcuxrGO99fUFcg+tD/kEC9COUwQlT7FYF+mpeGGyX0uP7fDaVLA7NM91tqhS0q7k4h3
csrvOXwYMLpVRxUZ7pnGORe+W6FTjvNf7i0OIxalXhZ5hAxjvs3V+wkYERALRqjBD6hT4n7odVZH
Jqgn3bjrJtCmf933CWIj8X2dpSHXy8CQVJ7/kQU4ukCcPNT5rcqvAxErlcsI5ZGI6Vnpao5EvHVb
5ShRZCVOhfOuss4LHKlcuNB2dRMVOsSVwYgaP+kQ56r/dzbjwCHLFTZAGiKS4E6N0ag6/NgXQByj
fBmzNXVTLw8Q0LRPi4b55Izo758gq519OeTacIAwdcIEjgSs/nLH7v2FXzraI+qZ8Ow0H6lwnvJm
Dgg6XUnLmj2RoC1Gra+1PLQNqoDlD2n932jDT6YDI3E+FxpMN58lv/KnIyOYaNCM+l8gG6UQhwD6
iPdwA0xirtJ4FdKEktsfpqsKg12dwLKFM7sVheQQXWamndCR79eMUZDZJiywV2t/Up0Aw90GJbet
4TpMC8JBCA35Xs0mExJZYP7RDrkdLF8EXFh6gQBrwtv5bs2iEvS6ZwkuVXyeqyuru0WloCNTjCCU
GA4Y8iWuJp0Vz0yNK+vPYfexjBNHi37u7ykCUDUOHKqsmIWFXYrm5CQLJ0v2/+77bMnWubMxV8wO
F3437TJb6HS7mr79nQRmyJWEvq1MY2EXrrhwx/hKeF/C+fcW1TgcMJep0IaeOVVxH1ZOgjcqNb3O
46d9NajwSuOCADmZqjruIKf6rv4i5YjPzTFpbFP6T4f/XyKcxgGCFAehnrHyeBmPesKnpfpRVn8X
mPIJ7WHplWj+VYH/KavvAquzRYpWjkAYno16NM0Qr75Qw5y8KfGj9GEMHxX5augfiCUi9iSf257F
DsmLEa7WfV/88tbyawwD7+yMNbYwMiX0fZx+EIcrFQXzye4p0Wuwz0A91JBMvownMYzuq1FUrtxK
s2ecu0N2kE6EpgxddlBb52BBn3u1Hl5Kyr/MTnXCld9dJE919e9My+IQSwR0sw/uCeRxwgCpuJJB
yyiqHN38qYXE4m2eDcgriaDv1TXR5Jx9LCtxkWZ0wY3ZUUkeFgzkpjjLt7fwRQZfb22YrWiAxQcy
nOgpe2KlyaabChhWySoehPtWPbxnnVYSuRtzPYPoTRYgUfrQe8UTRhzaRm63moNmK0YLgnGcEyWT
ffPNUq1kchFyZxQY2RvBkgFGdbGYJaoP2j/lCawdz9pISCOWjR+quFRjtvSsPTNdjoFxjdSjWLzn
2rLSh/N1MLxNmBgHEYJxnPOviwnGHeJth9KC8+6oxmgDkVXCZOndYPgGXi2Vz/uusCnCsjQLk3oN
WeRTDFkZWWEsVnhwFX+Ky2HUUfoSEIc5JYOzlCEsolEZGGJWZNpJmz71qXaywnc1oq004Yyl1Qqe
QEdoEsXXhfrJyjEziup52kTylQwuaFDnNkoMsQY1SyEd6saxOj+cFTfUCd/ahLWVHON1cNIZjca4
JcGhYySOqc+2EhLAuX0pWong4oaqnKO+jKDK8F3X7OaUnyM/dmZ0JOJaBFZyd9/PSHkckIqgGQnN
HvKE9lBmqMVjc1Xl5xoNQDeMyul9JdAXBfm0Qj/KuECMEBhda6hG0sHhaoKgGKNVKlu6iTwq8ia8
nM8xCFOvTIEOeXUH9M7cuo08qyK2EmVGPs8ggPUxFiZIYb1AjLV1yW0VUQQrLAjddzV7rGzI3SZ6
XdHNFz9EgZw9l4/xVLpa+GPfNbYMp4mKqIAWFp1ob+r9M21eRrZQIx50YUGnEZ2x+3dfyNbOXQvh
Th/gaCarAuhnJcX4YhVo1m/UsxAunmJSNN+UPpzRimXM9HCGPpLYeJOw2GbXgQ+bKuumxHCoqupJ
lGkiNJqLxC7x+a5Dzf2HvzMb+0esbkmJXOltoEMIDkJHiv14Rm9ndOqQLN4XtK2Nruqmoav4zcOD
DkrTcsIZYYzDcyn2D5WF4CenanMIMfyTeGnmZlOjRBwjdm/M7qlVHVUhQo/NyFsTf6vCv4a3qRo3
mN+C9ZfsBV3lqSc8Vh/kxG7dYnGiI+O3mqmngs0E9Foq5+CYb1nOKRubrQrhF8GyzokmP1d9jS6a
COWrqC8Yro1qdvC3iKNk67BaS+b8XdHDQNZmFkJo0dcoxdDGknqw3N69F5Nyvh5qfajlbHpx3+Md
OckdEBvi92C3gbvvh+zY46PUtTKcw89TbkaVAkmKtLgYIGOHih+jMl0Nr9L+QV6I/UXZjgsoOjPu
65TNN+wqobc7IU5QP/FtXyVKBhdMVHVv1rWE9YmFz5H6hew1Z1tzz2RcJLHkSahOKr6fnDCJD8mH
2df91G+JmGjz6FsvDQcRRdSkliIzPWa7u6584bYz7LxAT51pg8PtIBTEYUuABU8+VbS90UYN84Xu
HFVIrw4Hzfq5vzjM+DvG4ykvenVqdHCDgZ+h0p71prwKewxhSgwHg8YcJaVUInyBJ6FSBdA1LBrE
YZqd3aQ/O4qOjLIZBwaJKOfCxMCvFA+aFmOiymgX76l5W3mCybRcnUrqoC7S2GNhJPnTON3Klbu/
KNtWsiwRNaimgYjg9fdn0WoxNBsneNLV9qT8E1Pkh9tWugjgtkw/52pQ6rCSWH0XWmeaT3l32tdh
M6uAC6gigW5f0Qz+eWXIcqsY5xhciuGvxi/VS3zdlSW7i5zBG0+pT1V5b8G0oYsoxjHBGPimc3MJ
laWQei3EhUjzdVn0ylFyxSHylSGm1NtKJ6xlcefdklVNq8qQxWpLci8/1IKt3VgoHh6PIUV8vOUQ
hg5xsoHwxOAdoguHWB1SFQ1r8qcg+gi6pfcs1koA5xBj1cZpAXIdF9XJ1anyw3PqDOKlZNgju/y3
XHCtEoemSRzIallBpaVNFrcx28KR02w5T3lIlpmzTc+DnGFpyKFpuiEh0/B6P5mdmctFLYYvLYG/
2IIh01TcFg/ybMEksv+aLT8v0hTRB6CCr0iT+G4AGYMhBiuBetFJu2NvfmwOvXJA3hPlo5Tfb1aH
rKVxgDQ1hbpg5gXiusrpPTZCKn5gr1VfMzu+B2EhXuayj1QR/dbRsRbKVniFgkavhkrdQGhu4EYr
ulpmekZ401iRPWPay76HMgd8Y09Jlg1RVXQFBZKvhYG6JMkahe2AJhKdSo4OYyddS3XzYRJ6L8+7
267rCBjeghNzJZOzappkfdMY2OJaZFjHyhJHx4qlxBmDynoawTx02NfxrUENGcClWAb+04Fhr3U0
tWXC058kOCo4XnrTwMM0+mOH0cn05hSMBVFY+BZUXovjTNpraZEL6iI4uS6A1Rxj6aeRwJW3m/y1
CM6CitxOwaxCo8Q8JuZzHGGIyId9o228Rb+Wwbkhys/FqI8gI7uuMBa5RrW2dChuE7BPUNeATXUY
NxhGi0mqyicrg05IM6uRBaef76bhvqq+L9GPfXUY7L32c2izEsFZzNSDIKmRG3dUjEBJz91RQ6G7
eKSC2c21X4nhjFaJLW5NTJMG8zyjj4HyP3MDv1aDba0VNmiDlBULc+UyGg8gUfU7MkjauOe+lsFF
ScYyFkEviIJjfqxndBdWYCRETVxmGw/1YIdO5RQOdRCTQrmDMk/KYBhbKMa6iIen8mE4LixxidJC
X7bz1Om/5d/2XWLj4vFaUe6onOvCmNCsicVCbS7rVQq99MbwWKNS8ZFKlBKewactYy0xmrRnWzY4
FMG9QM75ITYRn6dUzaQGjx9cLzuFx8GVHdYVWl31mZOfJPTlFxgeqlK9mpRWHLTqSMZqQg6hmLEZ
h+e28Yg12sTuy4biC6LGUZmnwMQageSUsfukD1mDYRH6veaBwMEJHQEJ4H8DjA4kqb4p/1A5zDCk
PtdwOgmOfBg91an84cq8VuGQaGS7I9n8maneIhSq3S1F1TBtmjOlHHeSZZYz80bJByG9b83uABpm
Hf3e9ef5f0/MMee/iONOqdkqk7EXJsGR6i/j5KT1l3D09xdv2yMvIjj7NXEqtW0LjUq1ctT+bohT
PLcSxdRvA5jXenCIO2TdiPh7hIOkvZtbj+FyO0q+OH1QmyuJIpakNOLgd+5QkzzH0GgxP8p46ZKa
zFGid8TVr3XiEDhJS0WMdIhRPjCf7w8lTOjqH3qXdUAro50SUPg2InstkENfS07mpe4hsOsKL5Me
M6lx+/CbGhPH13ZQsfI6DnJFscTQCgGxkWYPbvlYgMuXvXJ0tzRXDqETz1eyjHlStBIcXO3xBK48
6WA3i7LPpURBFLFxX3RencmJIGSlVDFBh9ljFaIgYZZuJ7AlMtBtNCL224bc37vqBbVW4hZNy6uu
wVr148dx+BylRGk/9X0OGHoc/bE+se9Pjd+lynVspZTJ3l7yX/nbSzSw0iHJq8Acc7iBeqhvAeC+
6QaRzeY+iseF7IenFoiDiNFspj5RoJGYHF/GAB/lyo6vm9mObk0wGEjE8z5lQQ4llLCVBXGCQ5Ty
OZzO2f/egfXaehw8FFWWSCKDhzEYQQn3MI6fjcndx+6NNNNrIRwkDG1sxjJbIrZTkx85xtl0tvkh
P7HeNXRqEghE2YwDBi1Oct3sIQ5tWSPqiZLJUzqDCsIITOApSEKtFrqwhJRu0Wx5Btt2JhwyAUSI
EkV3QhwVfAfbZBoY1DrACYLuo4F5MvmjIR7312g7NvqNBDzRSBIZcRW1ECG2CqyFEb36zxl1Wa3Q
obDgf5888Moh+EyB2qd5WGBql6OFX/Xq2pr+0aaHfYX+EHFdNGJessIFBQwx4VhgffrzhOZCrz4I
3ixhiJLkoVHyX8Hfl0e5AwcMZZW1apNiI5kzBsLq3TGs+1s18KOuIkCb1IzbToU1LHrFUHvwFT/H
jIiGve9LjoIjAjkXwpCU8/G7CXwmdcvOc6M5Te2tkpxI1jZCBN8BFipJJRhMIbVJbFxL7Wle7KJR
7f0l2kjBvXI7ftpxLg2WZYxwu9Fhl7TWESovTdzGG13GPiM+qqEd/as/EmLZKfc2GjcNjLWVLDR4
cBZURUx4AZczC8Hkc3xUrqpv1a+R3rIrHuvKo94mtjfzb4H8C3bRoqk7j3DZqJcCFXuzYybnRr9R
NNU25P+dl5UZ9SKMS9xaairOeQrt9MlN65MQOgNVp7PtHxcR7FBebWXkvTUjHiCi7a7RD2KPzVM5
ULVh26fGRQgXq0QGRvVWMoyWRF8F8UGaiG1LfZ/Do6TW1a7WoERdBDYe9HxT7AkMokRwGKQsqjbN
ElToM9ANhzdlQdEFUBIYCq5WoiiSzJxqSGia0xI/VdTT4B9ChcsqcPFIvtQLJkhCAB45xMphU7/C
8/xcWnZ6ndwuqGCi0mzUZuHQNJCsSZp7SIzF53HxagSP4nyfx140EEj6B/y5KMcBQSSCcxOFvIIT
fgIdr/Vd9eob02XofTf2YCcPHZB4u+/Lh6my9H+kXdeS3Lqu/SJVKYdXhVZ3T0722C8qbwflnPX1
d3H2OW6ZloVzx89dJTRIcBFEWFAl2ZItjc9MxVqtZa1lYk1B9Dk+otYktJuPUmjHp+iYHwrdsQqH
KjZhuvwGeiuh3LJWXYYGJANC2VSmGH3W/05ip3Zv+xW4ksOtaTYKZYGpbcD084SmeDZl0rhd3tg4
qdDytnFeZPFxN9xTvV6Y0Ck55bfDHWsZjR3jwbQljxEpK5/ec3Gs5HHQuoR1VSUi5I3O6E3PIKO5
z53xk/LAavkQcDYJ/Nj2LFYCOaBF+WWGpC0WE/kh82G47n1UR2MquiMf0MtFzordRJOVOA5yNQyf
qqUB+pWIomc3IxXxYza2Y4N80M0SwLLUqVAnF2/C5joAgPQv6eTI2SE0Gnd/t7aV0TTDkHXdQBrz
V2hkM6j6IIAwsb4Nwb4+ULmgjfIt3LTqRQIHvm06lrGZBsz82IDTxB3s6dye5CNl6JQqHAiXYp1I
aYZ9ybOPbfjFkgg727zPVUuUFFkVdZQe/LpUQyhU8RhjqSbNvEaf6s0UyuCz0wl/jxLD1FxdVtbc
NAW4bQBBaLidU29uRjuLiDakP5yZizLcvhfWPPYFuI0d9K6f2bTA6gp3O7jVG+Q2qEfndm5jtXSc
DQSVVAwdWzr1cxPbxitI0dzhKHdOOIB9BhcIKnwnivOIffT3c3RRkbOHpk2lKpTZQhbfjOTR6kEG
0tsqZXbkUnJ3BkpvY2XOoFz1nyTKcoxvOtvwTRa3JpotSWnczSEvU1X1ArRS7kbPQMNVhYnBo8su
YbpFdvNIaZppapjdrIj8nMwsL0tkpEJMxBS8Or43qPk3m7Z++T4foWzGFMOxMnw/Ec6RiMax6jZN
3uX9aSigwyMG1RH8pEp1lnuMxhJwH5V+IZ1jaiLN5iJZBr5uGhiMKnNHKayFrMobCxmYNLBzQbGL
dznhKwnc8TEDlImmMyQY9Y2WPEnDaf8S2HYRVgK4ozJg/lGXdBCg3zAitNbHoXleHgZPAS2t4VK1
oZsncyWOPzGoEAtiC+LkwjPR/9yIn1LdC3VqsOfmTbqSw52VEOzPZRoGgVNJy6ELcrce9U9Z8ZQP
tWfIhSuksru/koRmfEyg6bOqHjtIHJfWy1EgP5eHVItsxaKe5+IWul1046MC9VSjUXlgVlcphyZ8
KcXGN6z8JlaXx3hMfGGMHsQ8uRfUiEhhEKvKE8aUelZNhcF2r7luxVMmIC/ZnRPFsMvg8yw+7a/o
JkSs9ORuXb2NWrHKsKLl2NttdC7FH1lGgSpxhBX2++rOLWu50cYRKnVfh9fAr8CjkPqZAdoYOz/h
DNwoik1RHVAyOdhAz9ogZxVk1hgold/LHRGD374pVivHoYYSSx2mbUMAGwzNyNf6xG48tOXiTPd2
+HF/n0hxHIZoYYIcWo6NYhNGWUZDy+3xfgZb93xlfaNIByjIUjgMWTJ4XmoP7TAwy2FbNhzz0a68
3mVVLdFNS3lMzNB+cydWy8mBSTKZdRm0bL+8qbQ13LwIotvLObwP7AS8rtRTlNKQf7ep8qSbDdMw
Of0b90vc3LFA6zl5SL8fKM+CsEe+eqIL1Ei3mD328kMYPmbjX14yfIMX6sHbOpthII3bxVhARrdp
eEVj/7tlwe1CnQBKJQ47tFmTkk6FSsJVbLCuMq/0DU+8S0/oBp48mVGjevvHgIAr/vEmW0FTBDlE
atoE6vrAD/Vv4bQ4fyeFw45a74VWZUc7mG/mFIQIH+ntYq/mHXtXOfgYpLpsB5HZA8bIsIkhglOA
qv5tBCfZREktGwcehSWlUseEmeFNj3KCNvAFkq2AEsJBRtl3iyVoEFJ7y6voqE5xsB6RIfA0v/ki
uqx7SaSuaWoVOdRItbxu8xpGn/VOcyoO5glccfUra0UXwdAzfNo3DAo0eHYZTBsTJysTYBk3gyu5
rLwgdaIP/50zSpHabp0wSxQ1lOuoaLPmu9GbshE7zQjx9omaD2UJNtawp0YIUjLY76vL2SyTfA5N
LCGGCtgLBhlIi7e/aluGsdaC/b6SMFpKJ+J1CvrqUjr2y/PcF8/Z2Lv7UthW8wdqLYU7UJUYL50q
Ya2i7twpmZ1UT4J+hYZAtTiV050evSfHsRbIHap+jossLCFwahIvlR+sKvTEmLBwau24QzXPQrGI
E4QYdXKrGomX9NqdFmuH/cWjxHDnSI/TWjDgzzvghrtqhdauavTzW1TMYDNScVkzdHr8agpdHGad
McAUWm/ECHGMv859a7F7jOgQzpmX3Sj3///RPoa8FsnFS3WlVdKoYKqNH3U47iVe8mSnAtvrPxvf
b7V1eqDVotRBLxmfN4KbsUS5YKw6c2Gr1dP+Xu0fWJMfCIYahjhNQcKBO/Axq/GqfwevyK9LxkFC
WiZGJISQEEz2eH5Lt3iIx462AdqNDM6RctpXad/8TD5MirhfFZVsj1ITjwTrXoD1KdQcDgYAe3vE
AURuDFNk1tBKmifbmK6s5gppeSfOX/eV2cw+rC2OAwaxbQ0xY4LKCK4zK9gybvUeHhGra6GCf5RW
HEAMaqRWqHgLHHXWS0dcwlt0OB2EKrpXwtDb14yyPA4lqkZHKS6zPGWqryK9vCryzN4XsfnOWS0e
H7OqU4zylkSYAsKz3atwh44YTwextSci28CiJYS8rXeHJSqWaZqyLGIO9a+IpM2mOnYjzE44Bjcs
gp6+iPcxeNzeSiEXdMi/axEvAplLs7oNwaQSspFZWMS8vOsNwzUCkUDz7X26iOAc89Zo5G6UDbh7
yUc5+GxRAa3t43r5PocPUbZk0VDD0xuLDzW4wyrcFRRjCqUD+w+rZVJSkM6YGWSkg+lWc3nT6vFf
7gQHCFPe5RgHCBEJptWaT1n18pe2xQHBaEqBvsTY6t4xelCJsMyZ7rYY+6Kc3xqPicagPyDPZWM4
MDAtc+6UgmHo6wT3NHFLZwltNpkneaBo4LeB5yKLAwOrHUDPzJ5isfUxqG/btHBNK7ClOn/Ha2x1
QvnClQiNhWDTglJpONnLeK1JDxHlJBDWxlMvTJUgB42FE9MtnVPNnR1TxkacGX4Kwdi3QadN0EIb
nur0hP408BH4+wZHacGd+yZE+Xg8QIahtHY+PE3tu4DFUGUVXZmmJnN7ri9FbSI/i5iXJKDWo1/K
K6tKO+IO2F6qn1L4KG83D3ldstjroiY2ziZGGTlKR4RZt9fqIoTD/bwMM01n5js0D6P5Re6IKmd2
1H73Ni7f52A+KrQpn1k8KxSPav2kZKU99C/1cKNK3wLxn/2N33Y/L8K4jZfFtlR19vS29JNc3dYt
Imh6ZevmIe2/7YvafAJb4kUWW9gVMLeapi2dgfdidB1/YJiGYK7T928jJvOD5VLcgNs4c5HHrGUl
r19yY2wR+HGSBrSA8KPmBJ1GulMZHwjNKJNg/2QlaZTzKNA0aLZINtJMoOh3QeMBz3c696Bl9stD
5pOk41uJhvVycnfEPBVDrVcQGrepV1iPNbiMlNTrx9xm78qo/zaLwVOdUAWjlLLcVVE3tZR3E3v2
zzfq4rXyj/3VpA4xBxWgMVoKkcX85eyHNl9btYJw/+d9GX+4737aBh/DrZVIQAcphPTn5RCDXF+5
ra8VTGanc7XEEePjt9IoSnLAQKlRMWMP/NlF6PTlS8TeyfXHfb2IveFDuSLI6Kx8gSwRRCU9bqQu
IdDpD272ZeU4xOizaenlECLM1M6uTX9EzxsSGCamqiEjMx9LKt5O2AMfuZ3Rftl3LP6tjZUXzo4V
lPYsUZTdm1JYJtrULUn+jUgi0tIy7ZOItUZflahPklwrPO1vDjPc34B9JYID9qEEQapg4oHCGn3x
XPDHA5toRd3l2zu0ksPvUBpYZszk1NK5OqHX8ka6jRUnPg1e9UhP9aHU4mA91Cw578MYFSuoRq79
Bv3LLJNFBfA3TXulFYfmoSGgXkCBVuLiiNa3/6G3ja3/7/uj6qKqg3dV4Qur5TyoZpCa4KB+1e4Y
JQaq1Xxhsq0HBTFhqqty2+B+SuOd08EsC3T+Q5pV3plIftQ3unLcN7hN5JEvIjhPpRvCsa5FHQoF
X7o5xnTZCqzW/tRdhwGVqWVGtbN4vJdaarE6Dmzx0MlUnNhYYNSlYh63K7rlCdVL/nuquK2VcpyV
10lsCZhcjqTBfBcMR6241XUitUhtEWfZ6qi1QdwwETWu1toPUORaK1/2N2nbLVopwhm2KvZFhQp7
vCAOnatgJmridsfqCnPZ/Qy0uALx1Nv0ilbiOF8lwdVdCCbE5eHNYJ7r/HFMrudmsv9SLc49Waax
E/UFcsbz4LJ4LXhFtcfxYJxlZHQsd6Tuie0Q8UozzjEBtUUjpS3MXf4so+QCQeLWCU7FMcns6Mvo
lsgqUjQslIVwvkrXC2qqxRCZTwI6OWt7VFt7oLwVQgrPCoZKuqiKMHnYqfsvUSk50fSyhO+LsF+W
j6fMGUQ5beYJUhQ2FI5556JgFx/Ta9OedBtEzWfjRLFS/eGu+glRPAFKPfVlWtXMShzRkZ3Wxilz
u3+LO9B9RNgkA7wdkDI5zJhQWyTX7EBn12XuTtcKcqdd4iw5pukmZ41ik6H2jcOPCtyIWiBCnCyX
yIkgBiE/BxXh8pFLyOFHqi6qmEawQeG4vDLeoe4ofOg8NmFUvKKci+3L/rJfHHpMVWllHTMS2W9O
yjH3JV/AuBnjtL9T1Mpx4NGLQ9kLGcTk0lnv7zL9qleJy5HAQZNDi0SsxiXP2NGVPrWFK6ZgNEjd
SCVqHbbdlsuCcQihjqUQyAM0sXB55CAx1agp1H+4QEzw2OoKyun5howEn9fDBiEouT5EJx09LrEX
uEvjwCdn0/zmI1WSQorkFk8p+6SSAojUb1jbcgZXCeRTnei07gygnY+aQJzdbYu4KMmt4yQrS2+w
OJucPKXZMctPRf+4b3TbW/VTBP8mNDM0+MK+kWJUHqLk40zxQVDf59yxqSkHScyggqD/00dfc5Nw
VzYbgizwc/zHEPjXn9xIemioiOLFmZ3JtvgDbM0ua7kIT2gbZdU8yne0XXj7y/YHALqI5VBV7bIS
NfjQKzqx5wZGurudxwhQWOFGT/gV1CKy31ehlsicmm4ymOXpVxFqlOqUKkumjJunMZQjBPi0AnYw
so4xuLLn6COeAQNmI7CHTeIoz/srSNg2X9FjNGqQtCzrYiHyqn5oFBTfU9Xw1LpxiDr0xQgnEzLi
9qBnj1lC4BxpBRwkTG2MYqEeAlh3EW5ydBJMdnaF4BfGiVLBr23wvpgchwYCaq6baIEwI3zRIk+G
wceWn4TEHUFsDF+0kw5BqqIJBy6RHNvdt1D6HlK1INS68aOgUElYzWqDQyt/Dj6/mRteTiAuHF1W
BkcdVkoj9gZeHR/QvQ6YnAxplvhDyg9l+Cgv74oQXWCIJ0JcQHrTCCnOT4Rk6A/mSmIYp5MY7uSx
tq93ZWBW4jhEKK247Rb05zt6/l1Nc9ugqHW2g4UrCWxRV4s29PFcyxPMQI7MQ14fpPKrKopek3mg
PLVb8y4bj3N9Ct8xPh7lFCvBnLclZGYrNQxZ48iJP6hnBW9DjLIsDmg6O5SH8I4qpyCtkYOJWQrL
aoywd2jZ62cQgxaHBBdIlCOKPfjpgYrqkGvLwUalFZ0ws0xndzB9RquAqTDWl/nw1pFIjgdm5v37
A+AnbvCDpJRJrvK+xIJOB1YLXfqLYatPrJ1iPuq3U0VcVsRp44dK5RK6VkMWK10i0eulxZaX+jYm
39qUGM6x0DIxKHSm1Zxi12KnKVNbp0beEhcIP1IqV405yXT4y3332MSBbYrvq+C4mDs/QCqxMD3D
GqBHF7rFSfYwSOcaPiUz9g6NaBQZzltFyI418LOjxAYNIT0qGJ2sBqmB9AA200A/1OV0UJSP5viK
Zy/ZdkktI4clWiIUnciKlZKpeAYRrg8OUPev3AmdQ40gqbI6YBivL2jqizD6L+n775Eqv+uR9vMw
6RxWCGKi4ZEGOdZU/AAhxVMcR1dmlBKeP7ViHEIkDV7OiwwxQ6I9Y1zWbTQ1zjtWTJFUQ9cl2ZD4
KjKz1cZFEFX4LmVsh+adaZ6K8rAvY9NlWcngdoV5yYVcQUbfKHZf+gqmBcn1DXIa+3K2w2ArQdy2
6H0gKNoCQSA8YP0XDL910GT6qDX+ymjykxeSE4C5+L+dpJVMbo9ysba6qFFQafFjzL232Pndciuk
9mjZ2a3ijVfU4d20ipVEzgNMikyyBIRXHHm5ycEsrhJh0u1XwEXAG3isLv14LEK1U7GMtYdaNQ2t
seBwwATSJMcTl+UJqUUkNHq7KVcCE3nswWsFgdn4ERndQX/9O8N4u/tXAvIii9RhggAUZyJ5V5zQ
perkjvSopbgEDZ/5mxShwubVtFpF7m0YzVZsiCZkivNxlv2p+jr+/wfywUlaiWDrulLLyqMuzkTY
XqG1dipHdiq6+yvHrHfHut/e3WsJkSUIXQcJlby4YeZN8UmZH9P+dlS/atNxX9j2iqlIQmqmroH5
/Vd1FtAzj8g8oAbUcNv4myA9pCQ5jcROx+8aXYRwawbO+Tm0Ity0Vea4BkZjtXbmhl4Ywh46W7gp
TwgfHFndaXygCie37fwim7sBDYzJmlqW+CqU+b4o9YOodQQGbmPtRQSHtY0qzn26wFcZR9mdstoO
GH1vfUgbKu1F7RYHtvIUpoo1QZL0NDvpbQTGkNzPPqJmQb1j7WB4+l7Jy3vcSuWiHoe2kT42Y5Fi
BaNQtRv1WAQ1kv3vA8CLFA5hMeod09oUqGYdl0N4ZH1GXY5Gvn+bjzOn+7Rv+Nvhq4tafJojnrK2
bllsGfMVHhifVj3ZgVtcla8IXYFzDZwoRuFMROCCsBU+7SFJwpJUIOF2wvYgjRU6nK5RpGojx0Ko
t/n2WKnHfl+hSC5rmILCAs6xetAXJ8amZdqdMV5p2WyPkV9b33P5ejC93iBWljhxfNrDNEJ1gOsD
v7pz0vl+Vqlqmu3r/6ep8NNRhKKdA8wyZR2tLAGR+23nRomTX8uHBLO6zVshIg4epRIHInmYiGNm
4F5RkuslfW0ovj/q+xyCROUYTXWAJRt0P9WPwfLPvjUQuGFyuNGHiVaGFQBYxySmaHDKoPJEigBh
+zW/MjkOKMyytIzJgBbSk/ZksvZpXz3B2lhFPN1iSYrjEGMJx2kEgyLLRLEsRO2nTnDQfFwq/0NZ
FbGC/AjbqLHEImG6ieoV3rxtpdpdTxwcSiOLe1mbfTos6QwhjZtjOBL4joejeDfN9sIomg6UC8h2
fedatjiIKLuixPsJVhEI3d1sWbeq0nlBl7p9o3r9QuVDCSPnmwQVfVwwahja9fPnsX5tRsKVob7P
fl8hnh60Mjok8P05D+2ivUrU5/1TRAngUEBfavSVWMAdKbiZhsQW4q/7AqgN4WBASeMlS1j2zkgO
snSo9RcVdHjagirPfUHELWRxeJAOWjSPHZaqmw5i6UfG8yJ/asWXfSmkPXOAYHRdnnUq2xHf9DVM
fVZPNWaZMXah+EAVZFC7w8FBDmqrQJixeKL0PITgNQ4e9tXZhgAM3DE1XVRMvrKyU+pZjhg7yiye
8OK1xeGwZF/2ZWxujCoZYMoChYzMM+1MERhkKtZI24WeXPph9BLp9/nhr4Twb02lFqpqeqttqz5U
9zko/RT5PNUmYWSb1nzRhX9hpkVUNlWBGkdpemrq137yYowc1DVPCt5z8leSOCATBTVRxxqSFuk6
g42ZxPe3fcWVAO6VNCaRVZUKa14DHyC716qrwZE+s7wjc7rlx9kn0wCb9rySyX5fwVmklHORmpC5
wNfXzywyjhIqlI885icZHWYRyn9CYstIRTmIW+asniIN9hd+MB9ASYhsJGNLSJ3MTnvwSzFtOwqN
tqPyK1U53EvKJuorNHI6WfQyyG4s+l+UuLSDEW6dZc9T42ntoU+e948BtcAcCEYRqtnFHlKjuLnP
yuZpiHtnX8T2cdZwkDUR3aI851RmRlm0aADAFJMlFgWXuJZ4WfktIqlHGZT+dpereMJjuKxkWiqn
zFDNGLeD4g/Ej2Z4DsiHHsKX6VqyMRTaHc4jsvEmhlDPVxqVddhexotkDuSVLqsx9hywGKBKQjA0
xGQFd38Zty+SlXYctkeCWI7ziCaA4nr0FBeF7exxmJ7YSJAM9z11DDabHS7y+ExsXMIaMUOLnXcW
rIjPIRhAWTb+XT7RShDn8QWmkU19wbobKhU0x5aq3IhqR9FRbd5cKykcPkqJgn4RRoAV6pjfMrdO
qZTXghgQFSGUGA4l+8ZCUJGxd8wFphh8NlSb7n1hf3XHzjVmjStUtIqpqouELRhcCgMuhXjS7X/J
Z+leCsK0NQ4N40LC5JYJh2o0yvsGiRQ7MPLTvm1Ti8Zh35zFglkyDpcUNZ2LddDM0JHE130h0jYQ
/TykGgcPQV+h2YCxMk13CC//W23eHWvNmR7CE7tP5uNyr4Y2RSzPDubednHgoA25kdWMR2E4mLjC
hmN/+F8K+DY3SoO7JDOGUeUtur6yCgwaK2qkPxm33/1UfBip0vbNTVp9n7M6ZO1UtTdTOBjW5Bm9
H2aDUys/9jeJEsJZWy+nRREkEJIMIFCp0/RGMpdroxAIdNv0y1bKcBYHxr1ywehBDGRock8cHsdK
swXMAFRNu6zcv9OJszuhGq1YlaBToX6tR880M1ulCt22cycrhTgjUwojaDBeEAvXetYdC+UFp+qq
rV3Qii5w0Cqf7BLaPlArmdyNBOrNrm9FLKJady+qkbrNpLhxUgp2Zw6FjXjRYxOqx7L4HIa618fZ
OUg0zNqe7uoY/Xlp69fLu5qKLv9JZrfa6hS0miIsE/tPCuLPtZVeWXXodbNBBMOo9eYneoDVQxQM
sAuhmy27blBwI3ihHxT/GVsD+H/cNyLCYPnxHkI0dmnW5HAPk9IWxQdxsfXoFszjrTkTZ4M4g/xs
j7ExK5CmQLXURPezP4FsME6JdyQBVjIPJv2MEaQmZDTBCJK8pYgOYlr5+2tGKcKBSW4k+RSzg5c1
PVhyOuNo5ovoRKNKjR7YvFpWVsfBiZTJUzOF2J2xNZwmvJLHc9LGTk5N9man+LerZCWHg5JYnAex
tKBRqUmFXcrNYWjMp9CQPUFSTkMon5RRIbISlG4cslQYOmHWA2QOnWXLFpjne1uovoYDkRWgdotD
kyKSlVgpYRIdEoqFdYjU3KnDT39lEny7+hwpGMQTQhkrcgP1vpJulow4qYQev7GRLtG4dDr0WJTW
DpAtskJUolP4I+9bAs88Og6VIrUpLE7JHNbaKHjKTXtYnP+tB2FbpzdqM8wf+G22M5uxjJlwJdBO
fI76c4EhagbZvkQJYSqvoFtfhrFSzAL9oLNdfrB6R3Iz1N4Fhxzdp4deBj22fkWTS1JiOY89EvQC
VAwQ25aJ3Y8e2s/sgYpkUEI4vFNlsx7FEELGsLGH4JMoSc44fHiPcV92if2J1QJaolwYaYhdkuOj
Kt+WsZtR0dntVyhoA0By92YJHNJhlrggSvDHHAEsAt7wjMEQTuWVEZoO00PoUqzY28GYlTwO8fRp
aEIzgTzprjJfmNNeOohWzJg/q5xn02cJ85RMmFPbxWFeZInZFHRYyUbUPWmobFTb35pyRoRG/uBF
XFaTw7xWjMrclJhZoIIbNKAoNrU8zftv+Z1KQNM2lP8Uxydw0lRL+pptXpm3dt99Es0bS3mQg9e/
skM+hbPMCN8WTEwTCw+WMNvhNBzGpSEupm0f4qINhxfTsJRLWTJtym95+KgP9r4alK3zyZpOS7Sx
1iEgOrEq8dI3r3W7Ql9e6tKDAbYdvIs2HEKkGKSRiyMAPY2lz3oifm4D9WRG4Y0VhedGy94Tp7ic
K4vDiqqV00UUIC6vM/Tz+iN6pYz4uL+CxDGyOLCQi1EzW+a0Fkl7p2uhU1j1Zy1PD/tituvvVspw
INFYC4whgxzVN88ZJh0rbu0XVxgExOYBjKfonBnevkzqKHEIAW4yEcVEECn0li3lN8M0OcLkNlQ+
lDJyDiGiWBjRNgcb1PMIzWwvQkUs3r4iBs/yiJSnJKotBBSYO2SXbWRX7ehgCFVmt1Xm7q/avkEY
Ihfq01XZMHt21yrT09B/EIJ7cfy6L2L/HBn85GRJT6aQvUGdIi3tZX4aIgu8RDJCSx9K5Cv3hb2l
iX53yP97ag2e31GcMe4CgURcuaHKnH87qo5hV9tobzTSxdGkT1aJpiZ/X+y+URgihxVZFiq1HkGq
Utx0wW1BeZfU9zlw6JRc6q0M35e0xNbku7IjgIGAVkNkVrlyVUKxLhvZYoZwpyMrKh3BG+eZd/8y
KlNZUcrEOXiIVbFRwwXC5Plkta4RP+eWr1DtWJThcYjQSpmkjcwU6rg6CVGM+svqnFcIaBrTh2Gh
okrkEnLIgCqWJTZUaBWd5h+s9CN30E+Ly5Zlll2TcFUI7fh8adbOqd4zHFKW+0nxhu57nN8U6ZM4
fNu3bepI8SnTRY4myxyArMlJOlSobFr8+sSaEai+xm0wMi1dVUVFFVVuAZeiD6qhZw/bVrma9DGx
cxA0wPEjrto/eHk/BfGZlCZYhqrqQNcyP4jO7El27Vhs4OfgJY+sxI7im9g+vhd5HMpGgQpWIvhe
zpRdi/L3vn4itkjZfHxeBHCeV4pCxWEuISB4WSxwJWLiwMfQn87W7KDh7IDWLALw/mDsF4nsH63w
YhjqZMiVBMZ+/e9UlsDVr5GOeqtzojqkCMPg8yvylBbIJEKYEj4milfK3wWBAMDt43TRh0NYM55H
E1WQDJKOU3nSi+sUDpil3YfG819uFge1plmhREyFmc9+dgJBhx/dYSLca+taZ/lokbTr1OIxzVc7
1ZSGBe4FaCYln2tMKhw/C+W7HP/L4nFIa1gY9Cm07OCC+mPWXyKK9pXSgUMGy6wbM5MhICsxkaeS
HFnT7Sb+QOwMIYbvVRslJeiHFGIEwU1nO0N3AKMRkHtvehC/igcMikY7N4XklFQOHVTDnKTCxAZp
vSPEz3Er2VMcuvu6UUI4hGhA0NmnMVQb4bb26scCYQ/T/LQvZPNe1zGBTsQkKxm1E7+aWmsaeZ4o
uCnm5KOVHOJksMfAD8gSrk08Xcnh7E0L5FaMRShTdb51J9hsZFvOku/KjflkPSxefjBO+6ptrt9K
JG+BsTzMqgbVlOZ1jhJbGr5EI4EM7Bu/+a4XGXyqRCnHqjQtGEKHsXoyZv9a303dkdB32n8owysz
KwgfglCKz5l0TSUowYzIaDxhoLehfZFS9Z9abQinnDALPlXSGVNgJRHEJIkJeMDsyM7RYkcZiUuJ
bfve+nF3UqEUDaIcMIukn/ubAZEcV8Vr7XYx9buuV8RDUIqjV4Kqn1jHzctjtXHMXlcQO4JPzxDY
s1qaQPwB84s/pNZdWH7KQwJpt8NvK1FsS1ei4jGVg2rBWg61izyNFzmyig4BzdOfotvxGmzFjnyk
GG8oO+FurKEXw1Q3oJ+eBPaUvrSNdQgppjHK+nnwkM2q0li6nNHqsAJ6yZcPKqkLgR0yhx2yCeKM
ksUJRn04z3PqgyKVsPdt/3K1SRxYKJmE7BPLzKs3YGVQz9Uh9PQT+DNSdAOUB8Gl4ojEBvFZlHas
5kVgBznSxdiu5X5x+vpYLQuREiJOMp9KGQqtR/cG5Oij+k2Nw8dxkv2lmPxIbb19wN1+dlwWkU+o
NAqqmkW2iAj2YQXZs6O/TnAD/yW0KxxsjEmtgIACSk3zfT/7gvisUd7ltru8UoZDCKPMurBg+cjm
FfOlzDOjvlx8K0MFXOejgZPgnyCMXOFQQsyXAGyhEJcMtV3hxgcp7v72UBbHQYKkiWI2F+z5qeU3
UZ+4o2X9AE+D+3diOFDoZGtppwqKxJnqKHV4ktVT0lI9B5QyHCaIUoWtY8enQO97ooPnBlMFmvf1
rOmaqeiKJomGye3KNJjgYkYVHxK32hFMcw7qd671KCG2ZuOQmiAYlwzVkFF6xHcipfM0lVFdo73F
0j7WVvuxba1Dp7R+MwT//+35RRSnkZUHhagPVeka5l1subP6iKt93wK2wBQvCxa/1S1dtngqIoyT
1cH5BXWWu+wUo7WKFY8qN9Eti03NR+qtuVX3+4s8zrKTKs2scW5LtzvowJ3piCpfN0DrXepSncFb
t/kvsjjzloNRQWU/dCt/jJ5gNx3oONgEdB0RbMgEe90/aI8i7GMrOv+LVM7clUHNwJYHDYXIrrVD
ecuIDpuPmM15HT4LvhjYNCMvswTON/tFJn8lCo2otAYsJe/+mceTIT+b5YmwFEIGH9YZS2001RB6
xbOtajabolZhkp9wa8Cjxsxj5Vw/d/7fbqLGvd8sddJrFM2UrvjQe9Xzv4+RFvN+XlBe/TZWXhpt
i3AEN7yl9Xpq3Htu6JqulhRYznRg3lKH6XfYOdJbosRwdyMmW1XNIDTwai1VdpoBAxFz+UtsYE66
NdpDml2ZynRbWAJho5sYdjn0fMRHE8qoGWSsaY+Jv47VfkmuyDG1lLmw31eu9GDE7SKmkDEuxwJd
qOV9RYWgt5yYX7aJAxPQM2SqlmCbGLdnfMzuquNbo8QNVbMtbTx+fpHEQUknVpbcgdvKza6VV9Er
z43sor2WTTGpjq07GcCT0k1jL3SEk0j2aGwUp/8insMUvanVIY2hqAWasKa/n7TrWDooGERfnUPj
qBjg9J1f9w/8hpfzi0wOU8ZQnBGYxgbm6SnJfTU+7H+fAko+HrSoeYDRe1hT8XNzbR3G76AHuKnd
9KT8wFK6xj0FzYRG/DylIukLNcqhUWHNtqSf44li9iOMnqcwGqwedUMGVFLmg658zOvnlkr4bTm7
633hOYzkfsjnqYeMJvRQNMxqX6cj+PErtM7c6of5SMXXKaXYsq5Ocil2olZUWLZQf43GQ27dybq/
bwuUCA4sMKhVzmQFIqbIm5DV7v0pJkRsle/+sm4cWJiVZnUWu0hGZ3DBpWy3fpI6lic9GA+yKx6V
U3sV3r2DhP0XqRxwJEYvya2Ak9sVn4T0OkgSp6DSBdTqcehgtMOydCU0W1BfXKZ+VzdOR/UTEHcG
z10fRaNWVQnMLh5elpERXixwgV2BCjMRh9TgKprLZTZlRWfbFB9l9HtQpWlvcb4dX4mfpxTJCFIM
IxRBADpyO3AxOLof+IubIO4IRG+u2q9D4efggkDCZXqha18oFTnvYs4VJZeZJUZa/bUu2qOUtJS3
xlyHPS0510LSW1DNTrA72WdUF4VbpY7pGjdS5KAbF/XxA/UwovDc4HBiZuOd9BQLq/V27y1u/lan
mV1hpNgPlrnCaBx3HzaoheRgI1fFqh6Z4Sfhlzq9N6rv+9+nXhAGhxl6HenKEmIVFaQrloPkasfF
htFgopD8xCbrJufpPXyda8jgOwhFDLzV1QJaZcH/kXZdzXEjvfYXsYo5vDJO0ChaTi8sre1lzpm/
/p7W7nrGrRFxP/tJD1NFCGj0aTQaOMCASxn9mOH3RXLHv1H8F5QOdT0nNrbBoUcm1KGRK1i2sFww
GNRj3e7KSgQTBEQZXDAhNEYzGQN0qpA5i+PUtyaULfUmAfLXHUJj8zVQbfOmKWidpnXQhRK6SB8y
wzGpfp3rtjp/n3Pxsq4XSbHw/SVWMfPNnubPUv2toW7llBjOr6MkNETEKcDAWLbNGpOySswaPBjD
B8K/2eXpLUqc9eH828hE1WgN6MNK/hR33eXHav8PrTJVlfL6PLUlizsJ57XvzbKGUvoIUBoKV3ZK
MEKNdr1bg+Jm/XvGpRK0IYlPRu/XwfCsJufi46jkayhBzelQTW69L7zYx7DD5GZ2kHpwhX1E8YBS
jsj5+ySl6PM0CiQBqi9tpNux8ml76Zi1NqzJv2YNoYw5SRmsWRuLrcipb4Q3jfatERtH7v5sV/EP
WWNRJnncQNbafdamrzEVvxDG4l+w5KHBXWPB95f+Ji7vxY7oHrgOPj+Xn+/wGbpClZQSi9Fbp0xk
zdj57GwvB6UC+/0iRh4kM54E5mHiErkz3nHK2d2WQCnBYcIS56qlRFDCiEpwrzspJj5MsrcthFKD
wwNdXLUlHSBE63aWeVtST13U9zkMGEQpw1M524g9Cpg/afMfeiq30cMRD8lmDk9SF08wPgzmw7Z9
qEXgtrXQIP+sgkPH1ScZdF6WHZvHIifOyndysj/9lX9viis1TsRXKzmDl95jvhbYGFovuo+c1KMD
AFIel2LTxzQyShNaSXcGJrN+UMExh8HQ4AfcSQ7jcfq9uO2sIBcAz2lcjyM7dnoQeNadYgvh39sL
9c4t+SyCi3/raVIjvYEnN7Hz2vvsG150Y51mT3Po0WGEXyjc9i9yLRXXDArlgtI5nSYUdl6bhz7M
CJy5Dvumasq6qlg6T7QmLK2I+mUG+0Nji+H3BJlQOTyq6SeRmgr7jlucZXFKDaqeiVaMpDIS2ZrN
8qCR1+5Ut7oZQbNOd6FcB4ezPB7hTHCgdzKC7bwWR3u0VtD9ir8FEGcZHMDladPUggmdEqM7rMV6
wm2TWCL2ibcn81kEh3EKqJEVnZ1ma6bt06lFXbn+ZCjIOGAwwm95+VkWh3dN2HSlwmKqwZlCsOKq
3rwL/Qp/Xt2c2reUahz8zalqJhPziCz8lI/3Wek09WnQiDWiHI/v2+kbvVcMkaH4qQC7P8bk+Sqb
L9LhPbcNjHuKseCdm+tPM/IdPOEwo09ygOdFL92LATf/UE3goZz89GPzOt6mpAY3vZO6PovkIDAD
5U6httCxy54U668+Fe2k8rJxn4fPoJv1Vg0dZtVu21+IHcZ3+DTCKglVCz2H/BCXx24k/JH6PocY
apmVIiyJBGt2o8l39UAMRr4Os2ejcQjRTJo4J8xohZL5rKhqBRe0Fj39mZXYLriI5dQ8aWoxhZRJ
uou0R2kiggjSvzmEaLMF89YiCAi/ph/wbOEL3nSvBMVe9XNPcJX/vawE+YSz1TiQUKo0qnIZ4iph
dPrhwRIfxRnU2Zm7bbd3siVnQRw8iGH3Lxr17uiqju5gAG0IbvDWM+3+tnwonTygZnMQe/dNQw/a
prNpWnD0TphGit4KbZe75l79MPjNTcdudy35Jrnthm/aevq+DgdFh0Eb0MIten6HgObrokkEDlJi
OIhoFTMTtRhirGS5wcH4pMr9U6NSUMRW5f3z6k1PT2OEXVuLMGBYWXdqrgZoA3yIa8Puw/l2ltOD
uNZBI1XEMbmNFW+aemKjlxddg3aj+l1KD/JKYNE7lQb/eaPBU+6rjT6MMg5HN0WFU3fKAvVOclqQ
xeK+TOwwShcOMfpKz7pWhwnbWLCNGpN8YgKTKF/gIKPvqqKQXjGpOKTlzhRO4kS8eV8PmQ3Jkkwd
bIRvGkR6bW5isY1fU8ZB6XanJBg+m0hyirucJEW+qtBZGF9NIDSNVYcL8i6GPtyXyXijZOq3VlIp
TGKb5I13X8jh7ja9orVpGUKpRrObxWMEUrFvuml51ALJo2cVs6XeksdtWqmSI2ZHBJiy5kjSbPel
4hv9o/g783BNy9DAR6FZkv6mHFyRZLMQ1gRR0gNrpk4OiJkdJVgxFu3/w4b7jnuc5XHHiBgrxoRD
o3JNnFr6R5Tu78X7zpUcNAvQN6rrh8mFetxhMs6yBCohqDeylpsC435NF+zx4QfjhCpP15ocUMe7
VILi+vL9VJJPq+mllKEQHErWmITUfF5BjN/FL4VB9Uix/frWTc5yOLdEz5IyWCA8ROCemHiPTHbK
UT2wt9zVTgLta4FHIa9FF5j8SBzSV7HqbFc+2aaoWjSuMyRjdDKKojonfxJRTeOtmHsOy/ZBHvTD
/g+FKjDHRUiF3BuIWuYU6TFQuLEZTFkwHsDXxJhh8Ral7WciUqTch2fcSaZkATkw89Zn7S5/TWkw
JoUu8xsXrSaM/OwL9bR4/ci5sC0DvQs1xUXFcOABQsWAzSmcd/KepdNrRyC7+a4HkReyuDOnMSdJ
bQesowyT6k53wgg0r/Y6l9VAl4H0ZXsJr+P12WG5A0jTy3laJYhL69iPTBRZgyqiiOLfw+uzHA5l
ps5qkk4AfupfO++fSvVKc/6dY3+yPmxrRW0GDmTMaFnkqseCdfEhw/yxhMg8E9ucz+TlNajQwgVW
K7InK7tBQgXnnWib6Qd5/PZHqvDF4x0mDLRrDlU0LQgVD+Hi9vcph+MrxqNwlcS+g4D2W/TC3lDY
AHZtdHXbOBR+5P9GlfXl+cYXjs+DVKB6ArYz295eQAM2Uu8ObHU3QJjP2imGvorzBFRKupuhdVr9
oTD3SfUCwr8GHYNDYm+bkDhc+Lrx3EwijP6EBessdWTdSfXOkaqjKj5vy7le6nLGBoXDhjqRwrCq
oRjmI6K2IUddQ+L1uxJP8ZKXYE6r7o/Pgkulh4jdxI8JBh+zJKBxDIeaeAqNO4Wq86e+z2HDoLda
bBT4/pTdN/OxlwkXv45xpmGJGpuLw1eQlwV4keI+LN0Bb3d2gdvj2mXPktJ/3F6f66hwlsMtT2/W
rQZ6JEB3U47+UKH2fhLdHMVjCAbAONUM3rbA62+vxlkih96r1a8dSAGQWr0pXmpXD5LdFLBJj0Nt
y3f/0GgBlyKXevWlTMotmdnFGMCOkY9us96l5X0FDs3YJ5Rj33i7jc/KcSBuqV02qD1kACPUwz9z
huIn+V451S0ICmcvBwdy6vTflN/gQQZE/ZTMJyrFaIwA8ZBcms/qeGypMTzXHf78fS5K1Cb0mdQR
HHLORTusPijibtt2lADutlJao6iCbap0y05x8u6voqdyXewLG4vDpxy7XrHQMgEJKnwud8MviMFc
4wE9xgjB9I5A2HcOqbPFmMIXERhsVXZigxXBqHr/nwEh+o1q45IC2qzcoTLHlP2Y+1+Ik9OkKwQm
LkXBU3aoqesI4do8o9Ag9mPZJ4iGwmi2ZRHFxWBsDVu896Dm9xjNVArgap3xhUNzOFG3QqSBdLtE
Mm3y2KCd/jj5rHGeUowyHIcL2lSVTdfALcA5UMco+KQqcd85A8+ewKFCNxSd3o5YGv0kB83HJX4d
VVgE+t5w9NyRv1X7/8/9fxvwTJ5fqELMsmYrxMbFlylxFmEv5X90TJk8q1C66NWk5rBdPqef62r5
bDTKbTrWFNsPO4be37rgQP3VuTFINB7AswtnAH2a3H1PwoMhCraon/4EhEyeVGhI68ZqapjMkj8a
Ex6E26/bAq7niH+6NVJbv2oygQNgHhgIyYE6uV3pyV4KPnlQkkiBMblsEvDvZrj+c0CMAvhVaDa1
0rxoVukm6IF15DG8yfQ+drIi/kKox46BrYXi4om5FVDJXkC9yUGNIkYIhXvj1GDAXuJSpTRX960p
y5i1pWAkIj95e0IRMIrTAEhrtxPxtlkZ1BTg6xB+IYJbrGEuLc0A3RNqLkUnv8co6l3jag9WULBp
5aD1IKxHqcStk9XVFawNee1na3h95p53IBpmg9pwlwYFQmpbLlWSdhXYL5TklkyvdTHvUanomkYs
2e0KztTCuE8xSmE2G1wOhsbVa/N/71s1rQuhHLp3SZ30Fsu5gqDw1FT9HcqsicTWVfi7EMHhuoIi
CFzZYMyitu4SsKuVZfvUWYmzvWhXb24XYjhwF9e20OcJYthwli5g/Vnxjn7oIVyD71AZ8qhqkwIG
K8HnbTzrFFkNYS2+IWUeCkUYRHjBKH+cE3/NwO/yGxTAl4vOt6S0izj13cJWZFUwyC4/ZVZiJzlV
mEJtW74tZRLQFK0WuK5rsZ1XNku0M4w1LGd9EAL2ril82HYCanXY7xfBFx5EltJUoNmsPtajn9RE
DpHYozoHDKsgFFrJLk2F/KGKI3seepwWD6b4bLGpmBUBRJQ6HCSIYl/VcQoDgohzF8viHkcvsW2u
5/DP+4YfqD0Kcd80OWSwHhjV6ZwIY05y2woaJHCoaoPrx+6FNA4MRKEerIZdzOZvrFu0dKXO6Y8Z
5g7Ys6OjlENWds1u2ymoLcUhQ2PGdVxo0FBtwAo3iraRRv4QUg361xsCz7rxbSpTqWudFjPnyx3x
ID5UmLDprTeMSaGP7PHQL3YJBkYbLGsgNaK43KiF5JtYrBitc1oE8Z03f+73jFDQeNYCEXOjjXuK
t5ewqcEFglEa1eAvhLDV2GeGH5ovWU8kSgnn52cS97HRomAaSChhDqskPnSJu+0XV4PZi/XiwCKJ
FAmRF1JiTWy6Vmu4+fotL4dPzUCSyFy98l6I4nCjLvoVr9Fw+8WRD2gTwFDv0RaehYBlSaX9tl7U
2nCoETXiaIB0CkfUqnu13tuiVZwYHeO2GGp9uNChwqVDEFeIqULzXpbQoylTqSIKLvhGlLBPTKVj
Ufp0CB9YWcz4Sf4yRpj5xPgBRtU29tL3bbUo63FoMYQjyOIkqFWUnT22T41114nf/kgGP3QY056s
aGIHcJhbztLFYErdDdnnbSHX37vOTscPGQ5HTUnVAVLivYp3DBuN3WDI7O25taXbxZe8/hR65IMX
4eomhwySkArJIMPVW7e9YSzEK8Zw7lSMYGGNqB3lIoQX8tWvkiGpBU5iOHt4ymWvE4kAmXAHnttj
0PJQUmYY0VruMdfK6c3JTahkLKUEBw8KqpKVOYQSyazYmoLKzf73WDYuvIFDhS6tmk6QoUiPnGgx
6W6bd3YznITkcTB/TMtxbL5GQNqq8bb9kIBZfuowUi5yFbENFS3mUyyrXhtnH2WQdq1ZTSAf6fJc
eLFq67+RbYuX7P5e/3sIikDzRtbhKDnj19jLg+Svbf2oMNfkEENe/ttnzd+d6cgO2ohPoRv6YKJd
Eow57QMqVXa9VPS8mHyW2RLTNlU72HTKh7sM0xHNZUBOBkRolVw5STLZ6aL6jWS4pqm72/ped1ZN
12UN7XQa3/ozN3qa9mMO8LKUoJL1Q1xQSe7rm+4sgsOQScekNXlk74qzXw67KXleZX9bC0qE8utN
IbGSUg9FaKHNT3X1tSlGW8oJmKcsxX6/uI1MSV805cKajNTHwvQUmcikM8d6k+TBGNr/VoKDDUuf
izAaEcD8c+XNAiV4rYYmdtX1DXwWwyFHC1pnKVJgqqyuvouow1eWPkC7dNCp1Fs/ixm2NOJiCmPK
dSuRYbFRqoOodlhjU6Q8mNLqd8lCABO1PBxY1CrKJfoFXlbmhi8a/bHCjOVtL6P04aGhnYcpZx4g
i9lDLaf3lpIfQeTpglHTTq2OcAhCoze1BUncR6IIcVH9PZHQxk5YjNg0fEEBWPjBZBSz11YTzw5f
x/4mj4k98w6a/vQ2vqYgk/M6zhPooNnxCL5/1LEx7rZkHxq7FaNOEp+igyVFclhQqn0yhRoc3Hha
/WTHeMQNx3qe3BXVgPREF2qVOFhozDZrMoVpWN/N3U0ZEwk36vscLBhGVkkTK/tQ5Q9DciMM7rZT
U9/n8EASE7zTjPj/rfnT1B1q0dn+PrkeHArICBC0jtVMhcbrC03lZM5YO8rD6LHSsMHWnwmJ7EDZ
wB2FgwJ1zuNR1+EB6T67RZkfOsOUQHL+f2T879zUzy7OoUJZ6Eo7WtCPUXmzW034Xcdoiz1yPIfB
Jh9tiF2rcvQZOZgDjbqDckL5RasP3dragkKEyYRP8FPR4zkHjUkPGXX/OYkB2hRZKaUEFxKM0SDG
wwwBXfc4ja5onXRqIDpxnKocDIDdSzekHCLQ+Lhfi8+Y/+5UUzAJN3l6jNTvSU29SFJWY79fBAjg
8hPAVgWJlagN+yXLkVPuS+JQoNyN5/Mzm2SqBQlSwq/RC3vBHXfxp85N7lPkx8nQ9PpCWaKFMnvd
MvloOFwGtQP9OY5wH8vkYQqnYGe4db6+qfmYHI6OD+XD9v4lZPLh8ByC7SYdITNXdVuIvgzpTa4/
bcu4XjBj/lSM7wjTdHk1SxYGafbwt4aTQnIlzHWyLUc59R5uhd9xfwPzP0XG8U4S5CyYc/1IWFup
itBKIAeTJzvrvsWIVjQvhL4V4KhPfbr/lzIotxUWMTWngrUb64X4Q5RRGSY/S+0PwqLX3f+sGOf+
4jKIjcUOknSPB1jNR7bAQcmqU+ybHqxpFXh7fy9dcBbJFL/YcWMU173MeoBBLvU496ojaOVuWy12
Vrw9S84iuONRmMGzg9s2/CR9NobTINyAdFQI0Wug4TY4EsE5ZUPurOzbcYgtDAFzFeM5Fj731D3p
evB/1oY7GWehF4o6hScUJcZjKd/EzG2az0ZCzj6kzMYdipIky+nEOuAYcV8r22XnMk7qBKy9vb1i
dL3ohsfVMz7GB2rE3rYNLb5Aw5gsIY406GhgsGN0kiLCI7Z3k8VXZ8h1N1aY744iyHWvdqmtjnvV
iImoiVKCQ4kVBEEshQQMQmtWdYeRadtufb165if+WXxNxqRaA8oQocXoK3vjCS1UrxPhksB0EyfO
QdQiHNqAyltt+5/F12mUNWg6VAOoWw/aTuuMQMbYVTwnO21NNStSFuSwAc9SwhJWUDCNHw31a68Q
DxrvHMT/7SWLH/kUr1XX4vEYLn5Q49eZpYw3Ki3cyc09cIu5xIoxlH4fiSyRx4ZFDRuBNU0vhyq3
2YzU5Idyy3hLq9dZ79Vf2wKvB1Bn/TisEApxnCN2UKV7zWcUqa3HnuCpEINaJw4pqtwUpEGFSyxT
bmvjS9EQrk4IeM2+XRwS3Rgr/SBAgMJyDxoINvrfmDmHJ/ifpnptG7kQ0Ywd5skyVhWQxARLti8t
yxOVH6ZCHA/bqGq9uuSFnLFb47wtsSRSn4M0ZKgs28pwra2121gEh3jXHMdsIexH7NnX+92F0FAc
wXPA9qxVjk5tHCQDnMqFkxi/F9mercgW8kJQuTaKVSTQzrJeEv12VCQnkj4rZtAmd53Q22E52Xmb
2RiiLCnBtrNTTsKhxaRKvdGxVFVk+HW2ayjKA+r7XBjRhkqppywEs9bbJTnKK1XYyQ6EDXR4jXcv
jKfF2YwpQkCHfC87sSPtMHiT8WDjnSY+UG/wlEtw0NC0cmMmFTudkpPQHdv0oUlKW+qo8YpEsGxJ
HDjIumBVascwFuUMrHnOSvwQB5TVYixc4aLnpnSooJI6GvkWQWNuR6ON2S67G13J7TOEsRlKGlCY
a/eOgTf41sE7L9FiTOnKZ+KXummF9T+xsjME6R3mU/v5LUaSoNBvsqlMGRHIvGkULGdNmhnXkVab
OwWtl7kUHTqlt7e31jsJoJ/7mmfnUsD6YuEijozzx8lTvXWHtmOfDTL9p2SbAkl2Dm7sBL4xMK+T
umpYu3ujgWZbD0bxqGu3mP+Ip1KSt5nY1zKHG5psxSbyTcxBDdUbXjon8ToVcQBruSgLu3+kgyji
YJZ5LJnjudJZGloN2P3f3LPmOXpkE7luXMDRWXNUdTPktG6T2/2eZVKVR4wRQfDeOuKn0Nt2FGrh
OFRZRbVOMwN+IqPBPhw+GKEn6vsi241kcQ+BljKHK3VbSajsfl22yTNkG61aLqayxAh7Fa+cHSrI
IQ5uPpWfRVGWdT1MuS6qp9SWaynTIY4su50xVFWrQMWw/NkNgs/uG5JZGCG7SkYl1CpepJwIgIlD
gE/tC1lU1hGe692+2yvDvspus/hloEZkUGjMdwk24A+f4hHbuUxs9e8VbJIYKocq/5sBCf35tpJx
xml4RzC+b3vj9V7fc1DHNw9qhYlqix4GZNtMO/a7bD+5rc2GkVKQdRVFLFlTVFUXTVnjdlqRZu2g
sL63pL4tE99SiBDu+l3lQgC3tTR0Z2eWxfoFkaOOdtKu34U7BlGtQ5O/XQeOC2nc7poG9d9SrOmw
+tlu3VmoxNcCE2c2GwBIHdhXz7GzOL6It9aUEJjPXkj6wVn1oKsx314kakUpIdKvwWkzSq2oVbBg
ar1k8X6evUJ43vY4wgv4Qt6iQ3FFFKOyUSy9qrhTxg/b36dU4NKAtVJLc5hDhcQ6Sv1tVdwkAxHE
UCqw3y+i0HHMJ0VlVjKqOwsU1HnwZyowFS++L+gdRmG3+H5kmveZOXtRUwbtMBIhC6UGd8IqpTlH
BmPCUNVPE/pQ+y/balDf5/d7NJSF3OL7xVoFZRfvNZUaVU+J4Ha8pSqS2rAOYfRl6tJTmf3hSnN7
PM0WROsJVIga1Z2E0R2T1t+2EuGvfAWulRtJYq5QoQ3vBPEgSU6W/dmu5qtsO2sphZRtuWSw7sym
AD22dizk2dvWhEJEvsC2EnMhNFCqhTBx8sa9gcssYkTxM5pz7dgrf1BDdSjTcVsdd8ExFZC2djtx
N3e34ujo8o7Q6WoMdYZdng1eshoFvKLwgN4tXlSvCsT76mZye/Rh0u00pAW5nR/VXaHEzN/Cr+wS
kRwY1z0jp2FnyoTuX0I7ZqE3t4gL7TgIiFH5WGc6LCjimUbzczd2tUfV7dxunx/ygCq0vL5gmgWa
LAXc5vw9os37Cu+6CEjT9KvQBCVmzpnUU8bVgM06y+BUqiJMNxQEmLBBj6k5O9mM6Riar7dEYHj9
JnshiIM3IRTLpWaZQ+Vu9X0ZN776CAZwEKWI9tNwpO6x16HurBcHdWg+wosoqy9T5qW2e335q7DI
vuPr3n4WwuHdoFXziE5ntoNRyMKqWASvcfu/F5c9bFGvhIQ78PeFSgUbmF5BWlXd6slt3N9UVCPX
9fj2vEr8BaHBUY333leNGE8QyOGP8r7Yv9L1EIcFpQ4z7sWxLWVG1seMh2OxwBDg9s1fGUW4xBb5
7X79uT78NUHU5nDSVWiTrYNtqIW9pr42GU4c7ZTkWaofCXxg8d6WPOaUFyohbf0vWVaMfJvK8m0g
utdQsSceqcsj4d88q0i0CGpVswy5GMVOD8pFw3S3tSGQ4Q2diBCJIDhnxwWKJIThflIedeXHJD9v
i6HcgMMFNSwRqjdYI93QfGHNfKV7TnrC1yj04at/pGlY1TKCucwTyuRbDJRj02MbzE4SK1sDwXZE
zh+gVogDB/TFdUNaQWQ8KI5maKh0JG5whAS+6kdepXBVFKyQGVuB0dduvvzZ4vA1P+tUpnPB6mWS
/lFdAt16ESjydsLNVA4G2mTMu0xDxmAwn0L5iyn5aYPZPAJx/hBuxlf+9OXSSa0GNyv0o9YEdXTS
RiL4oUSw5brY/a20NsLMpj+09YO1/BWhx076Qy3Yv3AhQhJnwywyiJi6m3Dc4yVbNP3t/Ug5FRcQ
6Lqq9uOCJTfWY6g9NlQvOWUlbr8vaTbEyYKFaNVHzdzNLKgx7W0drjcJnI8xlTv911Uww3qCEssB
13/RMfzlGRveFZ6XzyjYr28Z4R3J8EuZjtvxI8rjVFOBaiw5pB5kD2yJLqIPlh2VvMLPnzMyj862
x8aRwzNq1qhqbRodMvvPCEFatEVbjz1SzF55K53EnbbftiyhIj+Xc2k7dZ5qGFZa76XkLgyD7e9T
QM3P4Owb8KaL7DhIE/ufZtXUBcfOcXYsNBS3TukoX7ZFEg7JkxtISmomxWvRl9Q7axuI6JAZot8p
njw7JD9702ryCs9HsFvX3CbaI4k9VOCmcchQVmqoCWxbNV6IJux1ty6uihbfaR8frN9qq7zQhsOI
MYlzXcoBQzPYEzA5oj8NQ2CFP/5sYTikCI22T0T2/BpGJyv7PI+Vp+hUvTvl0BxSRKG8dBMrRO7y
T3X4KVSIQ+GdLOvPGFTjQKEzxzZXWSl4j1PtgEdYm7Ur1WgcdmUUE1IVIYQ+fN5TKvtWypg+GuYc
6YdupDYos/oG4PDsBfJorKtZQB+Eanif0L4Vt68t5R6K+hQnHOz4EXwns1d6iU+N8iRiBT4ZOobS
FE8rlJtH4yXT6seu6QVbR03AoLSEogQs8MwGaBLVZJ1FjBXC31G9S4vQ/r16pPNG0tlqXpzn4twm
4MGBQkoUHhWz/bwmAqEHZTMOGOZRXZs1hYihqpxUfUnXv0RNtuf8r+3dSiGQzoFCp4+NMLD8pZl2
5qOsF7OnGtLHVwIecx12MuJgt2NDq5QFQxejpXlJBpT/E/8GcSDqzH8vTBrrpTH1rLKn0ewSozGi
h9DNj3Vry680+9WnbXnX3cQC76kqmqrFM50VjDPHqHucV7Hs13gszMLBz8Ae82diOEexMPIQqXqI
MVbdMSvpOOlG0Gn976HVWR3OWyTwVkemNLAKQH2x2TliebODYWMsowbi5d9brbM8zmkmtDlWmsUm
BBbfheaUVS0otCobiF/hRSrt3Xpe7VAUHLDshSSZ9nVfOUvnfGUYh7pUZmi7Sm67H4LYjYLkxpRs
dFm6gqs/bi/i9a14FsedNcNqlGq1YOZilkegJR/s1HwEVPtjQ0Qb70RRZ0ncoSNKmhUqKAVzhWOJ
VESJNE5t+p1rPWgOYqgfcmTLBJ/X5kZAv4n4677LNc2UzRAeqoC1MBa/l9HgVxStzTsg869ikMK9
uLV5mVvTAn/ppdeJfimKcIrcSTAkqw2o2oPrZ+lZGHOfCygR+qSSZzaxFXUwp3iKg3lRiX1NiWAZ
5wsRVhNJgilAhGQ+y/kXNSdWhfo+hxtDa6RK3sHl0iR0xGx0kuX7tlO/c9c6W4mDDEsI03AtsPCs
HMs86E7udqptuo1rDq+lE+1J+xJSuVdKMQ44yioTs2iG4VZsWuVpojiiSU/jsEGyFjzvTlArv+n3
wzNj85h8Rq+G2h1qu27iELyaA4ZOVcUxLiGrzZ0O8XvhpS5KrhVH9Fk5FBUjUluVQ4clsqahx3AJ
NJYkdhEerHlPTqok1udNgW0im2ptQIa+7PXON62Xbbd7LUR7G4f+dLvX9bvYOYOUD6vOZsuqgfJt
+mhiuoMb3vdH8U5BUYHilBgpbt/qN6xAbwzqIG5syo6Ujhw+JF2nlALDh3z1RUWzdUEg4OGd28NZ
Sw4fQqGWl5aZMVnsV/btg7xfJBtz5v06CMn5HMzRtozKNL4wapo0QqNhQJVbmZinUw12IsdOvgSV
9ZRKfmZQYQ2pHwcevRZWshHB8/XTPzUopWh3nxmRSHtqjhRtDimOQ40FVIymxbBK/arc1fvqUATl
cWxtzFjGfEDqwYbyDw5CTEPs+l7E4sWlX6OhLFUI9yA28itd1cVyIbSu1ohZL5oKGyXzTj/vtYTI
nVNacGixTmbaFiO00DC8oYjstCS2MiHgTWltb3UR6JzZjXI4lXl/M9fUPiIMxZfRai3QTmYAa8Xa
jbViCJrefOulggpnKVU4RJgtFMaLDeKu1h0rXD9CE/OwUl++Xx/y1YtvJTb2guKjppTjMKJamlQR
mP2S6CEaP2TdaZ6IlwZq4/D1s0koxGE+ARiij6PLHjpjt97FL4x5THB/b7qX9RP1+IfvairjVUwY
Knwtjp23eLFTZTbKPi1bOMU7+WjdU6mF6yWFFzI5aFCKxMQUH8hUWk99QNSMeSWWB2ajFNOjPlZg
o0rtzLXAT7p9kDEQ2IBcmQMJKZd1pUdJoat0jZ+KN0k0+v0ShPWHWiV2MuUoXJiRZHlZqOwSqQMu
IuPe6kJXJgkxqD3A4YUy5K02SHAVTThEKW5T3rbBiO/zz+CzaihmA9pEV493hXDQSF+//or70/v4
N/Ahr+pcYWDBIj/JTlHlgd5mf9jLO6r1jQqe+XpZZcXQE1HC3u0/s/d2BH6mnZ3Sv5b7yWcl/u2P
4VMkUTBFOAL/Lr40qtBj5gF7DZUsuwcj1C27/GbOdG/kGLeJYpYdHXZuXn81ka+dXZaoLQsWdi6l
F8pPSfksx18aagwG5R5M94szses1TUtqQLAVvuj1g05xXRH7lX8Wl7t+ng0dtisFy5mtIO/+HpfS
Fk3M8Hzc9nS2UzaggZ+sUSjJ1IXMEYv+pUKPk94Odj++iAXed9QJkftJtvxtkZRncBCh99ZQDOx+
vax31bSfsq/pb7XinoFW4fBhBPuPsrKoKMIVp7rpNeI2RajAv4qvy1hmjQWroZjS01FZp6WOEj79
kZ34h3HFAuX7xOJyPGGmI7Ip8VH5LcKNs6H4l3FkU6PCbNiZW91O5hHMPMTR80793E+k4x/FF9DC
jvUKU4GcFe1EnR2jU8V0w91S2fNHBSkVqmzlCgag+Rp3P1kxZUXhXw8k2cBMO7Y7e7F35uljp2NY
aH0nlUTrGyWHC8TARQeaz3TC1hlXu1qCXBHtvET39/5/9oNf9OFiLw0NgsPKEm1Ksw8Ht5/vBKrK
41rs9YsMhngXiDYsRdaaBWRo9fRhnDFiVZ6fQ0u09SYM4na2G70Bbk+BDlLxuZz8tZ3cbTXfgJ6s
Gpg3aIAKTkJHAs/4uNaZqqW6ZKEu40ayHtoh9ITpZQkbWy8a4nSiZHEmLeVkNWYRskBKYAvN6Jja
fV+FdmJ4pv5xW6+3tuUU42ybWlJv9ihadrSn3mU9EKFreNoDCvgQ11L5grecfpw07mzKR6sX20K2
nPxmdjsbo0OO1Y3kpYf/eUIJJ4htjwuXMUejbkZNhA3lQ518GFKiRPrN9uK+zwWtrZANlrzg+/Ha
emJ7nypKIKBDtvn0h+vDnUeLqGdgrobFIhPd9CVmJo8FeJYHVNyWB5BXE/U1pD9wh9MqR6WkoTXR
0VB9wHpmK5R09jY4CVw2sHBbO8KKPKdNPhRSkzPnm6vhUBmyrzfzD+05C0MCDSnH44lthDIc6jl5
3VPBID1kkt83O604Fs1uQY37cFsLhG5vwrBfPcTiABhzLhdhCuEhQhcM9fc6D6nDi33hl+iIk8Dh
hJmZymhJ0CmJndeHPi95Ri8nirFvSm/ZkbzmlDwOKtYIr95lxjav5KoHVMbucK2/NTI7vwXlUUC2
/lLyOLCoFxBXK+gldfRaO4pxBtrYpnCrUT+tkYVqgtrv19CtlNqREtDpmOudMlsP2x769iGJMzIH
JGna9INawMj5XklswZ6C6P9Iu7Ilt3Vd+0Wqkqj5VYNlu+d0d3Y6L6qMmudZX38XnXNih3GEe7Lf
UpUqrwYJLkIEsOBrbyZakAv0faJ0uwxmnbgASFCBXcZFgqIBpvu6yzFp3PSxwzdY6Om+/nHZLV7/
7i8+TU5m6oplyZahmqJ+VlOm9loXmu12bYJE+bsp6dxmvVHC/fZ6/habCjjCcnbFEscQZgC9FNEX
OZWCOVbfzJD52zDXieVsjrCAS2aaad8ApkV7xKs5ti9GIxcus9Ls8zyyYbcN93scKZglsLQUKkWf
21g+hvGdP4ZEQmPnfj7yMpBpTzWyXOeWs3kCSZt9N0zomLBde300qruG+sT7/av8V3vEoro176au
sLB+1sflPyIu1q30OrvaLvWfbY9q9CAMEqvqsnLEVAETBkFmePZmo1FRviMTjEz4nlhZ17RNnNsQ
X3U7/YbpXr3eQVds2xEoOwRKLup5ytcE6zbU9xXKO6la4T9czz93Xiyjm0eQMItgQ287xpG/WRhe
82U9QmXfm/ZUFEWtGP//iygKrVlys4wwpy6eurh3IuuYMp24x6g1EyghLOIxnTHs2+2k7rGoF3eY
G2Jb+E/8flOeV02gg9U02ilbAFFGn+bxu2amfqHiBtEJHMoUgQbKqEtaJYQbY7rR3aT0N432uu1g
v7/SCidTOPqzOWQdPpnRO2wiU8rHLTd8vnPqdF8mFfNFeDux7CTP+URcSsQainV1GFOBOaScczAQ
GfMlh9Yps/61wRsJZo8QLkG5ufiVLDWTwZYCG6bmoB9lb6IHsXc0p8GUDEwtMyL07lOYxOaJtXUW
eqWQsYWBfJwYb5DAgKUbzatutQ94CEAvfU8l/7jbbbjlbxV2KUv6lt9S+Ka9qxJI4pvzQSrid2Ev
B2su/10s8/MYiMV2o2WqvY4aLje+1TChY7pbb6I7vN1EUFrwFbfB7IJGC7YdlnIbgULUOpnUlmNK
7YdqOUZL6lXmXd5QdSTUwRCr7/JZLZjcgBnV5xkCs0hfJBjUjErwg43D8swlLKSD+WJRdRgER4rl
doXOVB0hIkIN6VjVr1EYdP9zx8CvZ94QaCVURxRp8TWskfaeg6rzNbJKl99MW74o8EqWqP8xw/g4
4h0AUzTu+KRAxNUHnWeG/W23oCImsY1ZD1u8IUfw/cbnEqp8Wozta97s8ipF+ruWONxiS3PSq4u0
Qt7PVdunZn1MqGLZ679vGQx1kDLeiISLP5O02gpzTP3qY79Pn0qyteL6x9AZgP8BF1exgnkt9RBi
vfQHXt5eBea7cJ9CvQcBZhkUZF3idbc+4wnntpb7IckjGDR/gQaia+4TvkNup7qrq7hItaIoR3/Z
dorrfHjG5FxyYWO31GXYMGCmyuPMoOYn3+jVt6w+lvJEsD1lnhARhFJnj9IKtjB0dEMd5fmfgsok
/CGIPpsjHNshL5tp4LFaesuOXHJ9mjCUZsUEgwWprRzbFgcJtXHX+fYMKpzjhUmdoS8AlRHkDl/a
/rOkfTChubS9Vfxv/50ufsKIJQsLymK0pMFWldB3Qq+vbDij/j0dUfDGYmeVWgKPOF9i/cI8xmFk
DcDLp0dF3qcp8e5F+IOo+qVhGqbdalg2NBk7Nor4m8Zyl5iSH6JgBJow7aKFCjvMUBdo5uRPiiY7
zfR+e2/+ED2dN0fgCjYvVTaGMGZ5yr7zlyEuLhaprh3wIh8yhUtQk1isUKR9oTL9BDf45WN21B5r
f/Dqe+bUAfmETC2hQBKVnFlFqAJNd5J7ZGwUD9ryXvdW856vBSKji4zBpTMVq1GwAmFIqGxnGHJs
u6F1H0p7md0iuba9bwT9MYEvtC6X55EfXV03cqeIjFs57O806a2xVIx+6oJtuD9ETGc3Eaii1/sw
NAfgmRhdiTbtD/WL5jZu8y0J2sXRC59XfGC0muRR2gTEYooVDMZssCGz+WlWHqMcnzHxk02mbAjK
EKsYrDAsTUUGSJYf5UF2VInScya4VqxdsMphsisIxLtRj/HN/eyMc+Eb9TGipwMTZ0wsWIgxXCqU
JEDFkCQ2d+Wz5Eqf1iMfhZO/UvNZqZUT+AOjO0J54ZejlR7T/iYviGIq6ve5e1zc81m8LngD5Ns/
qsc4DL2ppJRFKQ8TWEKHuIK28PAlte+k0AmtO3smPoivhrAI9hDwoZRD1sScYIQDi84ivE8Pxxkj
VaB94SI3Ex0QICGjhQ/Xz8SBvRajXwIKt4cxWphq26kcEF9Sp2SQeq8Es4tuDchtUHqm17bpEk5w
g6JY9GSeETM3NcZ9SdNBZzmRl6EgBE9IhkYxmgEWLWPe7+SsG/xUMom7/epz+qUhgjO0ZTi3cDV8
g+6Xo+xiGskDe2MH9CrpARdMHT53JhGvXPO/S0jhusCVGKoyf0/XimPIcGN4TCVSkKT/CfeFZC9a
Wcgwq4+8H7e8/q43nfWpu0UziFsGK3UJUtsl3Bhdrs/Wyq2qVN1v5WzHErL08RrTXaycmBNMWjWZ
U/49XaJ+NPaazime2pvstoKeIvbq/yEhfo3GLxF5OdwFHeVM69SwA2LrzRgb2LrDXfo83hiQNVp9
9ZP6rb+HtC0pb0jB8oW4gLXjYmYNw/aV5l6bbi0Ukq6fVkrEhNgysT2vNyKzLxsYx/Ve+leUshOk
RO2XwBIsyuQ0i2FGkTvJ+p8cde0bilfe85cDKtykDBIoIzKZJTEdBkXqruse6E8b4ujaAlvMcRbm
8wKDlu5zpP5TNHf59LK9aNTWC+zQxW1sJvwRN1c7JyqPjfRFxSTWnKycIW4MW6AIk8mJVtu4ovCZ
xkcZFK9JUO81xSk/YVLpjX4gjy+1egJFoMNPMjBOFBdv5Qy+XTnII7pZML2l30fIQhXe8hkCtkTF
2/Z6on/o16NURXOda9BJd4f8YBvMlcd/stZP5Wq3vW/bvqeLzXfK2qmDZANHMtUHZsXvo6IjIAhW
12WBFnRejiO1/MA+L257KPFxY3jrk3Fq343IjvLfR/7gcfHMfqhK/XXtVr1HA08CvNLGhsmu7Ff3
ksOV3aK7fHE7j+3018SzD1TxB2mpwBxVETOMp8ZqcrWQ5S59iExfeZrxvMQcfMOljj4RZLXtnLos
cEczY8wQ43eLvNwVdu3E6K8t6r+Ibi8XlDvrBa9DZrtMsMwI1Q1/NVYHTSruthsSAY0uDr1QWR9C
9Q/HOr2VWwcK8E5zV7go1Z8iTw9UFH/E31rqyezqs8KlYQKZoDw/Woceho27aJ/hUcG8x/M6ok+X
I6aat20lJ0HxiekSTmASjHnBaI8URtYsSZykbj/m7XozsehhwHg+p7QSYuMI7xA79sJRlfomhnfU
8n1SvRsxiy/9XxsQfj1sYs9eqqGhMg1hE1OCQvoyG45BlX9T23T6/wv/a40aM3JUbFN64ArNxWvv
NDa2Ca+2uzKQKCkUghNPp/wCTi0mE+8TgFvsya+H5F7r1v22J1AQAlHMRRuFJk89qi17NiXUOEEI
42Ubg2Kj02vuhR0Y9zuNxQKQxZ3Q7b9X99rj8tB50tPpI9td37YBCfc+vc5c4JUoYpd6HesWjkvQ
58kx1/J/unb2Bsb2oZo723CkfULMoVjolUt5nNZ+mU73SvXa7+u9eZc8wi/uqCJ30g0FtlitRstK
nnGRbrTAOPI5V0t5uk6qnYUxW962fUQIIM7EUMcK2por4MqsdJbpxcRD5PCPTKp4boe7uvjwLVea
nIYmTnDrLe7qnerFD5q37KxdsouJ5nWK6MVn72xS0OArw6rovXxcfK5G2f/T3iS3Bhp8jZs0c2Li
irx+1hA/41XDtJBU/PX2woNGrki8GmNk7yt1cRuV6ve6vlM/EcTaIlNhNa5E2NRW1je7tFcnKR6i
VHOjRqIuyuu7dcYSPu2ang2rJfNns1sjUHcq9CiXx+J29VMf7yXEOwNlmBC5pb0FoUiezk/y76V1
LBPbVWZHt79te/p14jjbJARsOXrXjNHA+tUQscgML2Wqw5TbqX7DTE9iAa9fiWcsgXlto2CqwuuZ
lu5dONcOelM17eO2PX9w8jOIEJUNSdaPUQcQFkin5Oa6V9+F+PhGLBg6vH4uo0YLUHYJMVoSoT8j
4dnntmXBGsW+pkm7OF4I0qVgBM6t46JU7BkwZfUwjW/j+nH+n5uTTxHFefEEmmXz2KoSr1qxuhxj
dY9lTkRFfyDyM4LACK1qj705wYhxp+x4M69cuqPLxbvqQPraEXDXl8yyVcW2FJOJE5uyLNZyc4xC
15a/R4VTdA9tSHwt/sGiM4awZkOlZXEyASM+KLt6N+/DneEsHm9vpecw/OHiPaMJ69dFqp6P3CLl
4UeHv+QPA2qZ8JmDFcxdalDsdQb/iSfeUJasNnaEiAmlCJaTjoujUokqYo/EW2lMpKpf4xgI9Us6
vJ9iL6WkRCkjBC5dTLUu0o4v2vqYyk8pNfKT+n2BRMuUzdIioYHRqGKnhPL3orwStHb97jnvg8Cd
zWi3WWufvKw8JHzex4oiveqAxknUyoef/iUc37SLeBKqcFCT7rEphgFhoHoX+VmwvhuPxhfZY2QF
8u/qMCfeOVsnMGgba1M+z7AuQrVVYnk55CTk72vn1YbkVOVdOqxObt2Wxl9lDM64AqXmeZgsFV/V
cb6R1jd1pIrkeEjw+2fnGUAgB8Uc1Srhzm32p66Kipdt6Hc/Jn9S3YCUGwrcoEZJGWUarMma+7B4
SAciR3A9JPlpjJhobbXONpaUn9Soczs0vauxtSuiIKY+1glDxGRrG9tWuCQwpMoOmnI7/8/jZX91
NzHVOlTmPPQLfj/sP5nTLk4OS0ftPH8l3Nh5MccaVX2TNikwWNAeCn/cdye5I6jAHbbPKsGfYh94
VkUra0MA1cqt9Wmpngoq8KW2QyCDsY+aYZSBsLCXZHms4/22BdSlJjaB150qSaoBAHn2DSSkUWvp
S3jLRvHMHdtVuzz4q/YjzIH6b2QgNoNrbdGbmgZfVlp/Rb513WsYM8xcNUjfVZhJTj0qkzYKTDD1
sin1FmxsjT2Xw0Dlqmu82LOjPPGmRbo3mEQU6ACnVYoKTqoWijB/TFOYn5QAxblAQ0hEcCk3YMPh
xUbx2NabTplxCXboEE+kYqdKH7JaxfvXq1mlzjQTeIRXij3jpqVEIQgPO2j3Tpt2Tj14hF8Sl67Y
Mh61WS/ZBZxE6rGI/B6c9yiUwGDyW34NUskogl/F/nG25GYnjVhBdBvtDLTz96Vv8oiCaoWnYlaN
r+3F9V6uaxxF/MBpweJPQeoldxinGKy8I+c4/uVb78/DJvaDpbJZMr3GOqLZbqfv+ODUqEd1LsY3
+tNNTX1n/uEb8IwnhBPSHFuDdAqSn3+0nTZumDrx5/GIUiRoTOAjUFUpZ6H8UYwlDG2KRpPv3mmW
8+rlkFCzvPXImyjmb/8PtU8KUaCUflIKSF9iWfX2GN2jEAFpFvWdYrr5TXS77Pgx/7cuKnCKUndd
3A3ccbrEZXGKSFdy5ekbs4nnD4q9xIcdtepG1nPjIEi3U5zqmO5Mv20hgai7LsbtUqWuxGKKTWNq
3pvjWsOyUn+nZpFjD9TzG8EmYsdYjTRwNSHjh0+38rY9qPvsbnqEbKl6tNArkf7PIl2/BjmiEPug
Kni359HgMLziYUfJv1vjbpsgCcIS+8e6MP0PP6pJkTppk3wYpvG1Vx7CPCSiHApKiEHaYi3klGHx
8vrFynxFlSES4oSMCHGvM6PCVMO0oWyjWwKOZertEupwu/WhwxTHchd7SRC/R58senYoRbvrTn6B
JhBVNlQz+v6hJdr5PDkb7xrdZYfkoB9z3z6MbzHlFFe9/AJQIKkmkk2TlSki6/E1sXG1UDkp/gO/
RQEXAAInrW085ZoOi8zxeZHQgac5C9qqpxulI7aKMkWgoiGKIm0xgBRW94vybJI5BwJArB0qGyVc
IKgc8uKD/PBx8cvdQfLV1TEGZ/R5llJbne0DRTmEqCyQl2GMZ1IYld6mDHmjcjfuUYscoxIUTzw8
5aYP/jYmX6eNHROlBWo8vjQs5pDI8JW7DIOjpYDtqY9TfnC2YIQ3EmWsky6OsZrlfLMO7w1cwzJx
Z1Abxv//IqrpCujh2CsgIvVo58Gg7bdXiiIHWyAHpKAsQx5ADvia1448GiwR04CGHnhPX/QwUtkN
4jSJ1UMam9bSHLA3Sj8fe6Y5lfzRjLVbPDbtFrP/m4j6fHZtgRxavc97lZuXWc9Mf1xa4gak9kfg
htJcShOuFrp5sTNU2ylyKvK7ektcWCBwgj3Lq71q8IB2uskgLvguU7/2FMURboDU1q9+ls44pL2F
XSnaHe+Z5WEevGDUEVuWSAUZxBPztlWGWCikj0uUVDXwJPRpr6HT6AumNNyWZD/41deqn8uHcolf
DTM0puQll7aW9lYwHpKj8RVZDBM1INO+pXQptnnHEEuFYrPRVJnfFHKj7Gc73vVZdLeaUuxMvXlc
1wWXfIHW95LICVx/bLywUqAJxkrD6PjXyIRRRhrU3Iu7/si/CqKdRJwogs8NsUZIC+Wpr0/PthgK
naAMoE9du9/1PiRyMTNpMJ228bZZivIWIaZIS0OL5Ajr2pcPSuZCvN7J8xubun5J0wS2wPyvpLH4
vaEF/QH9fLGj3qNaGONCmRcf19K1Cfrdpg883vzqnTbDUGLI7uBFLZ0+KqH91WgLYu0oCIE/MjuW
7TEEBOTK73Oov/a1SVy31LqJhUGZ3GbxcNKPDxH0oS8GFXl2s8NEplOtlf1CJcEovhLrhOquTWtd
gVXxgU/GzXz7XnvhpXh9MHz+q2To+XSd/piLSzjLzHaRC07B1ugtMeRms9si+7Dt46RJQjQhd3bK
2HJyPjxg3KVe/bnd98fR7x7lfZwSbnGdqnQku1Ddqtrip1QVlnU+NOGpX+aYHY0D5LkQIlE1jNe9
7wzD//9i6cK+HBSdv6CF+uikaOarqLF9f1i3M4QQwSyRXhfmhB72ZnG5sky6a29W0+19KIQHiGso
/qNMEsiojns1znjmDd8a9QfeV3C6LG8TV//4Q42f6gWnEAVaaquoGSWO2K2RN9bW9y6liq3+cITP
qygwUSmhRC0ysFFc0KbHkDjJ1X3143pqnYl25CpefTlQzngCLSmTNKkshP+ViTPhGkmOSYAv+mOL
psjYpyJ1/tf/Hqn/RBO1OcqlqDIopaL+ubxZ9cCALKE8vbDqRS8jPLQSRYxXG5uNs3GiOoeOt4N1
WgFnI+jI9tGx3ZfTLe+WgIamB7HCt/bDIhOlKISXiPIc5qIbVcEAGna3SvwyUSILlIuIahzlLGty
NgGg0h113vGsBgSw3UjxWIT6LuZhmKC3TYrXL/7zvnGbL+gjynOWxhO8Mqrzl1zLbsyhx3SDCglH
m5qcSdonEEmvK5oxRzhmKLd+t3pccWF0jNsECg99EHnK27Zt1H4JPJLGS6xnCmxrw9zR23eMEYtH
AQi0ka4TtJBk7Fc/2E7cmk5MbQ/FvaLwhp7OzGILIOT0OWrvsyTz5NEv1dgpet2bhiBdHqu22bXW
e2YfttePb8fWmRYYJLf6UuoSrF+Vf9cy35pbR6IiGwJDFOFIO7MaJwv2NRXmrpSBrQw+S4hXH2oV
Re2Nqe2UCulCVILyb/Afo13Uu+4Dv03+Hw3iBPWawifREq6RFPKFk/a8LbMJCheVF+EOogsYPjBT
H7DUGgpxzWJlPeYnYg2t4rFanah7MChPpyBEmugsyCAusKivdUeCIrWVB2Hz/K/8zeR/xAUXYaTp
YFdc0lvVOsdKH7UEQuzsdRvkep7nfHWYAitUdQ0VE34vwhcwe4f3JKUPkgsRSRvltG7EB1H/xZA1
/rB+gSpQhYI47cdZit73Xn/I8WRmvvL7qtiVLhUTUrslhBpFosXtwhfSGJb9HPumme3ldUcsJOXl
Aj0k+dBlQwgU3oxR7qJjFITxjyp/TzpkVD8rQbaW8IAiG8uU9UgduHj6/lR06s2grwSf/+Er/+dt
aPG3jgsPlMtyRQsGIl2IX+345L3ypjjwTlaJ9gh+KjfYVezd7pbVZF3EN+nO+sjnTVVBFEivvS/v
fmjb/LvtsgSWiKxwLGQTft/amFGM/fKjYA14rQTPUlDF8BTlWgJjDNDMnw2Vw6FKnU8PadzYs275
u1Ad/FWfuGKjVdWWVaaK5YBLYkRSxGt/sup+nt8lpJDOdec7AwiMbktMwtxTAFivy6l1AUOLhp2G
AbLcO+w39ZATX6vXA7MzorBdSWeycOKlQNosoYYydRQMLDS/Sco/235BWSbs02qaUAnmnyXMfp6S
jypVRnmdi852CKSuauo6Y0ASrwUtnWj9wNSvTUtcHH84t2cQgdOnQY1DDByHVNQuDHhKDAXpUuZU
B1663dje9pJRJglcnjfmguZ6oBWgCclNrXtbIcj16q5gbqmpW6YpG5bArVoYKRBYxYNIH91Y9UvW
BNsmEL8vpqk6oyvUocqQIzCGIOmQ11sa6jP+6v1wtkFMSxW9FrbLABuqSQpwuTvJfDSbzDGL+6L3
MijLs9r0sn4fVY9KQbgEZaBwYDtVMUNdy5HWKb9n9VNGxVzXv2UurBPOZ912+hzZsC49FPflLn2A
JHPnmO7oy17mhalbUmnY615+AcltvridrHLKogGTHt2lxjuM5o+f5bfan7zsK/2sdJV+LrCEYzvV
RjVY3EEwQMKJhvd58wRBFq+dP207Ij8rv92CFzjCydXyUlmjFThZgbfgRHE0c9/ioWJ6Nsg0/dXq
ygss4dwqdSwpSgisnnU703KS+L1dfYwxJLOxnHr07Ay3lfR128CrZHEBKsRiRhuWccv4ScYcZsOv
oGptUkOlqM0S2GKNx7JrubOniGKr6v30MU6fGMYY/RtTTDGFVZXrIBsJ1m+uDkx6UiLXmj9vQ2xb
YopZq8Qw6lWvATH2GFz1foz4UPjG0RQqmrz+gvRzX0wxbdVOzdoOKZCMO9llbuFnsyO5he7ybmLd
Xe/kvbU6VGfE1WeyC1SBNfKxGNvRAmrXmS6TP+XaJ3kK5sZ0coz1iymVB4IyTFmgjHHCfMxxBp6J
kqEdLwzQIaTjQat5Zz5S3WfbnGuKeassNlSoEwAsY0dVf7Ko4k3SGoEspD6eLSOGn8eHMJiC8DDs
RkiEtW7tUu+ZJJZAFk3fRYZl4NwWyylc5hkXNIH/iJb/Ro3MuHALgSSsVluTuIVhc/6GWqVpzFyq
Z2+bh0xZ4IhuzotGrQAhRa9VdWNYvZN92T68BISYpMLw6XWyZ0BE/SeW7Sf1vlG/b0Pwv/LP14V5
2rWLKxDf2JahqHCxqe6dXkIObHGz+G6tVScbbVweUHKlC2y2Ixm0h/568crzXLBphi+wwAjir9D1
PeIlpHWUxWHesh8igmgpcjoFHxdmtvNqaEj5oUzpWxW7RoDXe392zBZmO9Jr8ZLC56MdPgq2V5c4
wKenkwvYKFLLJO8AqzQR5v5IaPPti/2/wxACC9uw4n4o+A7at8b62Cfvt3+fYFixqT3SIVOrMfz+
2jdOH94wVJF9Vs23PvoQlZQmKOXxAkloYdnOEgerwwdDee7NG7I+6fqH9JkbxAGz7dj3usY3Rf6o
PdUHG8WFEJVeMJcaQ2196rudcgGBJtQUH9cF//CooIMsv89tyreJJRN7A3WpNFtTB8DU3S66N9Qv
MdUcSNggvgYUs5TWRn/ioc+y/tmmlFqp3xfogGkl8goqfn+dM7cLK7fRDttOTG06E+IEVramufLw
W39YdwxCJ9BWuS8gP8YfJ8kef4JVxcmymDaIxzUeJWTtDi3q3vCey+8UwfA2eHwCZu0aToF/nHSx
qamvlEMIhGCqMevRaYlAbIB+qoQRD+roF8vX7RWlUITQoQ0lXe6523UdUmvvMLnHUIN/ByGQwTKv
kNTlpZ8te4/CKweKnKPyvI1BfHZCaezXqwjCY5NqcRD+6Noc5303OTWuCExY528dCFkbSmiZWjqB
EkKrn/KFRw4zBgWusR/Os2Mb7rZhBIjYJlhneq8MI+yajddl+TinKNp+3Yag1k7sEEy1CEr5nBeg
62eiTpZPUO6d+SjdrT6frkB1B1A2CTyRSEqq6QuO1YS0NFS0UOKU+ts2EVQkNgzWXTVK8wgIaGVY
yj+FSdS9USZw/IuIQG0z3Uy5u+XS0R6+rqsbmi/bJlAQ/P8vIOZILuIowa4MHXP7zovUCRtErBMF
Ihx/1V5RpZMCJNEKd17eddPzPHt/Y4ita6aFZI8milCXereolobyIqQxe4QaUPifY6rwgRP/7wHw
GUQwRENHvd6cKqK/zGAA+Y6PmFjfaTamknBFEXIaHwUosJreVGE2qbBqfei9MBiC0FsLR37sfW3H
9krqUN1C17fqbKHAcFnFVghvweUqqYH4AuT7BkhGEVx9VXnaYGcUgdSkwdZnc4VZctDfGt8Sf0i9
KJiffjQ6Fv/k3wpII1Cf/4RtIsuxUYWemA1UU/1SLzdpkTh6/lcB9k/LRJarTLXttBEYffKqs4NF
pYJPAeeGC4qN0CtCxCrKsUE/ajgh4vTIJzMY3lJjRDeXqkoUF9Lr6PgnG2Kv893ZOO6tF2RRMi1J
ZF7VHGLqBJ5AIzT94gbMkSfGHApoy0MllQpQ/hCMnUEFEkSfg60WvGmEd5Xx7ELe3vBiXC4FW3we
asI3KRu5E13YuOpTW8494ND0UM4Ps0Q4yB+eNs72CBxS5oYW9gk2EB/Pp/S3V7gFFFX8FBPHqYcU
yuUF/kBdrNRa3Jq8frJDzwo/6jNxSV0PX8/2CIwRtzqG3dewZ27gCp3XaB/r/sjCr70+eSG7NSYi
tUHZJJDHKiNRnEUA1PPdYOEbIPEMqJxsXyenr+3fzpmKWcw22qs0RaxxM3S1aTVeDSbdLOgeRivR
D4d3Z4ybLILR5+It1PffVdMuQIWYhS0N5BoGC88byre1983wVmGUysFVB7/AEA7xYEdG3698JtKT
9Hwa9IPBa07HNX24kGMdaKkbUl1S3Km3VlM4xMowtXY+w7B2Rb573ttT6Qzro1S/Ett29cK8sI6v
8MXxrbN0ZR2vhJSPOr6mCn/e1/EuO1hf+MQV9ERQdxm1ZcJxnvO41aAaCMuWe1XxO/OQTv6/NEo4
xV1mpS3Kf1DMrPnSsxWsHhJ54549rBjBeiogoCrf+C9u7ZdwqLVCqjG5C8uolV8T9ZAsq4PB5bsh
DAwqOKT8UTjOQ70sM5NhXF6W6k00RcajvLTft5eQsEcsdLNNDASNV/hfkSh+3j70veaUOsbYNiEk
ZCqKPAgvFCve8noZdKhi8uKcxT+VbO/Z1/8KpRr3BuH1xBKKFW99naEvqwecUX/R9MxRKI6/fmmd
j5UpkEaT2EsoD9zL81PyM/JtDO3ApcVfwahL6/qVf4EmsEVVlUkxqrAnHtwSchQn5rUwN+5gB3OQ
7aiglwQUWIMpq9yFEcwrbzFdY18FOsY0td8nr0H7Zku1CBKUIdbASQOzGoNX9K8gw0LezyjXtqq3
bY+nQATOGG30WzQ11tC0j71019oT3iY+bGOQ6ybQxNh3+OaKQBP6c5Ht+fdJ5Juuot/MPhRZ/qGu
R8rPBapgBj4aWhs2dfmxMfYtqWVPAIhVbt2gQiu/gD1T7LIjt2fcZ5MzfeEvPKg1CsxHRnQKUmso
Vr01ht5pRgXMU6dABlkbfFI+FZi6lx/pYQeEW4h1b6mJISJ2A9/TykcLc3Gi0unr3bZbUBgiWYx6
p7IWGFBPuMnMxZNX9phUFMtSmyWwRFnLeZShqcy12HEoH1SqCoiIWURdgSWqh1ad4G2L/U/P/KyC
/GXhrDKxWpQZ/M+4iFjUoogHtMgBhr2N5VdGTXakdkMggixryxy1FdhxtC6mU+irBhK2/Rhsbzpl
hkAFSpIwJYn5pmfxY4ncnCnX7/4dhHD8rTKFzBgPIpP+XW0/ZtTQ8OtPlOd7R6zLslYlNTEYEHow
imc/MLdzU3ycobBIedIeNPTekT0nV1cNr1WKrlmagTDn180v1HmqYgnPrcOx9056EtD1Wd5md/Zb
p3iOdgXRcH/VG86AYpY4WidDt0YAqll2U47W9xSjg5lMVvtcjYAucIRa3laNrHoNE3zJ4NmKi4Y2
Cgo2R58XbE6flbf167ZvXP9euwAUPp3kpGqHpgBgemtKqEOsUW1ho8Y7/4Sy6OaQ43WOahWm1lLg
ubgb63zUAGmy96H5fs2OMfU9c90/TANZUwzm1U3h8C6LpNeKVKIJpE8xow36qwPVXH3dijOEcHCb
rLOGKQLEVCj7yGa7uejuNOiQb28Q/0t/+6IwzzCCpzeRpGVVVSECVzFqzribosaX9dQJQ0e2C38b
jFg28R5P60wO0wlgc6OXjm0bqQMS3G+DEAsnXtylHDOtkguIA1UPcccchmaCkErYXg8PLEW2TE1l
zBaFuBaGL7+4wfZ0sXuqU3+VZHeAONvprW/oHYWqdLxq1wWicCEtY6qxYgZi3wdrc7TayUmXD9tr
x53qN2+4wBD8OkZTeBTO2CDVVDtXH7qdMaYYWdVpjox3sdlunDg23W3Q618xF6iCqw/NMBi9AtTl
+EP3dw1QS4dZI3SDwfVF1JDSwkBgBVNMfiX2mNl2Os05oMrAUp+L6D4eD4Q5VzkWrPBfDH4KLiIH
lrCwmUNg1B7KpCxQXvjY3rDeXeAb8j68z/4hEK+eqwtEbvUFYm7NaZdncPnWUyK/eM/7kauAPdqd
0/pN4cZ7jVSapTAFd4x0ZRyTEVYWLUS3GuX9aA8fCbv45fC7O55XUnDHqsqgENLDruVoHTW8GWlf
o1vtQT9y+Z7QJvzwKhVerKLghnUeZsxgQDPt3EmlB6U6YrwjNIt8m1KzpaAE1tX0KkwKFZW1tfk6
2b5klU6KMl+z9PuEesghsMTakj7pozkuYRa0aIzmfTTU7jwObmLcSTHx0UT4hFhjorO0qMsIPlFN
hf3YmEbyGpfq122voECEiGI0Ei23YoBMRY7G6vrBNqmC2+sQ0C2zVRO3kHiFZJO9rt2IJUtKv1YL
yPhTYz8oBMGIeBzkyuYnNlpyL2OTu4YhEVJeD71szQLL4REQ1cC/soLNWLGodYwXvNvwifnKPrw1
797eeCX+94hUYLvGrChNNtFqZOqqIio7ZJqyrlUrWS6LDrUWTNkLQqPtnb8OoWP0FNNsRRfdy44y
qDVlCJIN+QUy1hOE/kaqMv3axqBI9yeGsDHDGEGIZcTJrDrVKZnpDNrrv7NCuIKW0LSntYYVSar6
Ull4FnImnURJTF+NUC4t4ZZeXArzuFqDnQCHi/Ms/o+PJnYwIayU7P6myvkSTLiBFCNLdGNFzD2a
mnxbxfHRLOuZyPNTeyNcOZO0qEoYYW+m3M+rm4jq/6H8Szgwo9FXmTZgxdbe1N1BifVg6nRMgFwj
4qq5boml/x9pV9pbN85zf5EBr7L91dtdsi9N2n4xppnW+77Kv/49SuftdRT36mmKwWCACWBeUhRF
UeQ5pqEiebT4SSZ1GVC5VaDJYKpXTWYgrcoqwRDJZr+sKf8Swl+b+1LXslJGoDRAIDceGneWHetg
+tYDHpRe73sU7i3QbNuGJ6HcBbM3aGf2bP8M1S0FDWToRyIit60kda0Xt0X7pBhyIkMEplXsqHDH
YfQmqXAG63FRDqqQ5FmwWDxVp5pXXWNacItK8i2UmvokEwQ2kQT299VWNeXRVKIcp4GOBm7cK9w6
EiSlomXh9ueMlwhLZw4n9ddZfTXqjkq+nI9rvwk4p6XntmefJbWlhbBT5yvolwTKLEDBnMUlQXxM
QFce/KU8brvOJpmtUYdOQEbyWS2j/qbdN97ksdfSUoRcJFSPSw9JmS9zwdyu937yrYzofcCsq+LL
+2VylI+smKLKiqIgA1ENXruuinWlx+ndmcAVehzVnaY+nLfgptutRHAa1bGeVvoIEZOR3YV282SM
nSAcsDXnM3iMBvzSgkt0ASoAKmkbIhQKBntlb5K7GoQ4U9UIttB7ByeGoTNYSl0zQFHDDcJrs6mP
0dzprmV6Uv1AR4zuChKqbRG6iaKgzEhwuBWRezMaStrrrjK196aqeZquXNREVL9gn3lrMqbJSQy3
KosWd2YHpmXXND9p3QUwKsfJ8MHZMdv//un6v5XELU6v9MkiDZAUFsd+uQnL/V99ny/3EDRE9VGL
7+vLPuyvTBGNrmBB+DRdVpAODjK+rxqfi/JesZ8nQ3AFFYngzho6NHk8MxWqErBb+R2IQQDC8Xje
ThsF7jcLwaMQKBiloQqBZ1Whz5BYEj/ZlfsEDbl3gEsGCNDwkd1iAHnD1AwTubT29sBJJX2gY4zd
0qigAzbLqywpHEOaRSH6fYSBYis57O+rg61VkzaxMyim3aCK7nXfC7fcD5+rA6qLTn2F+5uoMLe5
YCuJ7O8riZVlDCm1W8QB46KS9l16mf8558lbpbhzLg+1DohUUMpUL3XlgXT+IOSQfz+V+1YGF2uW
QqtKq4GMpkQTtuEsw3e5pE6HNGfsLmPMUiuxY2vPH3HElfW42DNNdS5JJcTWimc8KC+LV+IcDy87
KbBuGMqh+cen3Fs9uRAUVj2xmgGOqDffTONKL3B/TOy/83a+AtJF45AOmLx3k+rfPJ2cuf6uiRCT
2Q99F7VPluPvph0dlXGg8Lsuma5jo3ZU+k9C22t9Ui4znd4PC/H7PhNE2I2k5I39VC4+ZcM0d2YI
1cIrVjotdl3AplNaTKeIo8bmybTSkYsaS0joksH5cf+m+2YGzaEqWy7py6/aNEEkVV/+zh/fzeCQ
ua31BBLHFwp4QJCVupmb/2CscDlusaKmVkG44pvV7cYgSLkQ7QkeQ/RkBJmxL9CI3X/O+QkXPPo6
wSZbsGBF/F+baeZmNrgYVO9DeDNv3YMLI3VHpQGgGdhemJbMveUbve3QNKGgoVA62CLiDkHs5cdw
5Lmiac2CFtIkxwh1p+v2TS8oArxmcucsyIWMJtdUMMpCCtHrS0rN26lov45T5lXxfNEt5IKAGExv
FKCL/fm48Btz8p3qvd6RxUYjuVukBxPA7uWu/HPot7ciuPtzThaFVgRxJJW+hrjU5D9mkQ8KtjHf
qp4vaRFGHbRoRu0gj4lfp5oXW0Xm9BY9Zur4XeDzLAidWTF+HqdLZl3Wa+aFV4xpsduBAU92G29+
hf7vRSgk7+8cb03IJR2zXMvhPDJxRDlmuT8WlTtVFpqHBOfKdt52Cogal2wATr5bCh2uWH6OD+zR
JfJ7oGMpdzPakKWDCJBVsL94ci9LUUOJpBBXd0cdMLN57EipoIQv1IkLGU2CrtmmgfXUHWuDr3ZD
CbJHwCNQj0GkkntV9EDBkopz7sElHUXRl7KlQa0pX9xqOc5yfhGqQSndStJ+NP68W425B955bICi
KyDkxc9ZZYh62zdjPVa6a3dHtURq45139+1D5Nf3ebodQIEMsiHh+1H23KYPTbs7//1t9z59n4sQ
ixRWc67i+4r1z2I5pWz6uXGbhx+5+ZzMxHPsLLgCh7ZdIhBNF2Hmm/pRiwUjCr/JXk6qcAlFJjdt
3ORMxuXoaQELDCrgtFlLT74T3auF0ri4EE/pkKPvQAdQhnRjAER2QQLzyNidXgs4okro9k4iimUb
qErIeBp562jjMBlp1DU6w1RkjGfxDQ6m6LAAIuGVYjb9wCQVXHslkdtJpOwWOdQhUU2Qo12YRmB1
guN307tXIrjdU9JRL9MYIqqyc7LGALexIOkTSOCzdcBjdXKTQ0Jt3SCHGMPn8/tHtC58qj7SWp5C
udYxRg5gDD8PKtfy1MfZlXb9rvkm8oPNqH2yGJ+iVyUlQ2dD3FC9lNKRdrYziHglt317JYTbSaPR
GHmkQAibxord8sH2l/vWH1CdjI+hCPNZpBK3k7qZzukwIknpras+eYzkYBxEbaSbYW6lEXe2UhTZ
ElrCDazk2Sg/KUB6llSnDB/Oe4NIDPv76jSoSZNFEVudRp4PVuSOuQK8GTyQLB8J2yt9uGjQpZMy
yhlsNvXprp2Ikw7dtTkSP+4T97xOm3fRlSguDIwjylYp04kewScBFHA2ltruuv15Mewz785tDFxp
imqolsY34k5Eb5M4zJCIh6BWlDs9mLs4IPgv7VtUlszWs8g0C5Ku7fBwksot2CQN5qKCGcu1yIUh
H2VDsE6/2UonAdxC2VLb65NeoFrwIz+w3s9xP92aSOl6V4ws8opZcc6I3FpVExAYOhNG7HwcgE79
oPvGjXVHjj/bXNXU6e4T3/LYQwo1/PbeyHx6IYJa2ugVYCfHSWkurJt21sgAnEBS8RBd548quFya
Xfuc7EBmCYYztNiLpkm2Y8gvifzrZDIYpdLbkBguB3neoUuzKQ/nHVS0lDzYopVVcVnO8JX4cnn5
2caLucQcXbzjTvJigecwxzizlDz9l13HcipRaNTE2N3q84QG5eGpAnmHmt2d10xkPC7clwbqtUoJ
UbnWBeoUuXqvOEnzfF7KxlDzG6+wuThPO81kj8gskAy5I4O2TbqPXTSs7PrYxTsbgFfsg31sd8Ne
/WOGq7eiufCP9soxrmWITrUfOvlUEcFibVvQMokJFCEginIWzNOIGCRBjJSNC5r5mX1VU0F6KxLB
WU8184L0BhYJ0zGOFT2lUevg/wni4W+c/KQJZ6m4zYrQwkMenHzC7ZpRwi7XUyB7DPlA5OO/SZ5O
0rjwazd5a9ivt5s2kG7MIPVCz6h8dXCKA0ukm2dRa/z2tjpJZH9fndBlXEeaPEA/Ynf7NL5IlItR
7o6K5CeisrtoxbhgXMYRbClhxVTjwqwOklYDGO7Px8yYZ5/04UItaW08L5bQp54vquEuBEiAKgh8
m2ckHBu9WDLuuHyGC8poRR4K5BrZAqjz0T6AMFCQY2w7wkoGK/qslkXqTSlTWVGnTS7J3ewBy3pn
ecXniexH8GJ/ZGYedlsJ5HZsKpWZZEQQiDkCdObU6UEVPVgKleK2LBmsoYsmGI7NfQDWAIR0yffe
GQJGR5c8iBC6N/1tpRK3dU2rokmVQqVo1g7pEgz5dKgrQaTbaK9+azhuy+pLPsmqhEy68UdvxotO
dKS3/1sb2G8MaMsmJiMsBb0gb70ixXNp3RKEVfXuFSv+IrlCV3Lr0KAEy2dzQe/PH1Gbnm4Ztg7s
RlDM8r05bVsVVd/Zmquo36Xi3/rPEZhgO9BfW5pMbPzDFVtAMRbqpJPw/eTS6gMg5ISies5mGr0S
wW2kLGm6SDUgQqskL+qjQwXOKpm0DjGWXdc1QfSh97CVRG4nxUoUocc/1NxxbBeMeSDLa5UfEgCU
zy/Opnuv5HC7qct6K41ryKnDYy55qnZvjII0YdvhVjK4LYS2Q0omtkDWJ/bGXONAytz+aH7FqOuH
kADf+gO3l6JZMaq4g0ozIItrxufU++eNtn2erzTitpDSlSYZNIjofHLEvcANDxGe9X6yAYlSvO39
c/Jv7sTrbcXO4X+4lQJpOpR/CDeQUB3uuDN1BehsBdRpMXFW7PMg2akPA2p86XFykm8C4wn04QEF
6jIdmzCEO6RSUF9KDtr3ITC/iHOnjfDKBlLRw8dyotOK8bACeO0y7XiGEYfjEhiBsre8xO08y2Fd
lpKXC7aVyKQ8rkBCqK7FA+TFl+ZNuAMV5p7+mxxgUj+8/tCb6Eo5LliUsUniisKiTf2UG0dbNIAm
CBImFyT6qo1HMkGZiKQuJY7ad2C1FVQtRUK4KDFWRTkuJpzQorI3z7CURT6hai7wPhaq390AV7bi
osNA6iQB0KaGKhz1WQeknDrEGwJMMwERl7QCRxA5OxcpYLckltnWwsVime+b+eW8PiKrccFBH8Iy
nxqoU9DDQHI/JbfjMHjnhQi9mQsQRZ3SZmFGG4PkWgeqp5XAZKDzQsKAGTcRh+emUjZRDQMVeY3w
1MxlMXVmjDWEv02+anogcvetWKAUW+h3jrASwlnOMoswyVuszGI2/6ZAyNbRKqhmDGKRfICJEmfS
ShhnQE3vwjplORDLudi7Ruh1wU/4Rsn70OvZL2Hv4O7zMFUHBdSeoD8D1fBFl3+ksrH6PpdwdVIn
6w1TJgwvrXiftZ/TaX/e45g9fr8470Duq9qsJ7tl9tpZx25HDmxmswhE5dHtvBvjQzZQctACS7ig
o/Vjaig2Ipt813tMkn47fKYeANKEwzfbm2gli4s8C7ap1Zqvm4ihK8UBsKPkQw3aJAaAGoqebLfr
hSt5fOipIrVv2DkbX3bo/EHeFR4kTBpcL9fmTsHORXpk/zHAGPPzkz25TaXX1JhrGTIt6tvkTlpc
ezicd43NiLoSwW0ls9EtNGBAxCzfSlXvlE3pnJewnbCeRPAZytwmY1u28IrWG6jzSnkKbBY6oM6q
okg/XYjG4bdj0S+z8dmJUY+Y+J+g09BdjvQljUGc2R4LIxTEPJFP8GmJGslKHDN/jyheBl12fS52
+iHCgpVOdmBd+bYHsIvzBmWr/n43n9Tj8pO5LSO1DiE1ncdPeHN180n3JJIdzKRunGW6N3t5d16k
yKLMi1alD3ToyI2VxSiW17FftZ2TW82+1rtj0jSCGiLbR+e042JIYZe9quUQpaNsPUlf2+pol/+E
9hUV4ZEIHZMLIUUWz51VwpDT0drhwubNzlww7p7WsXeVN+2lUZC/iJTjgohUk06WFkhU6se87xwV
z7B0dobpX3DACdxEsLNNLngUsa0t2QxDdow2LLWNr334+bxbvD7on1ssLnqoRM5pFkGG9pCjoYHx
u4Gj+ZA+FK5yjecbL3xGFUl4JG9nNL92AN9mHzZJZ1dDAh9Jn5XmQc9GVybCIX22j84oxzfb16pV
tQaL+NETwyccQN9pgqrelT6xUlK5A9zyeXMKdhkPidSrUaUPGrwjzH5U4Gi2vvR4hBBiqInEcPFj
AW7wYvcQowEnU4t2ZnY3ExCClP+cV0fggDz1XxuDpmNkl7Zq/LTEj5WQjU/eWCAi4zEWZSpD1vku
u1zCqRKZKZrR0JgrSYC1s1xjycEfhTpw9KXG8dxrFV7QFcFCbSYfa8lcPLTlImkBawYHzL3XRpfA
uKZfMIETGE+18OFwy5BraVxI1FrSDsDmgSHNz7ryo68EaYZQHS4QYgZUTnIKAdN/13nMYAX/K+Pl
Vgxca8PFwLiNMfgHSHRXqsJdrHrZeMjy1Mvb1qWi3p3NEL8WxgXBUW8WtCFAmLwrL8FpgKeicm+6
r9UYUCiIGk23jmaCvBeQ0pplWTxvlWlkcaamCBkTLT2VBEl0rIFi2mcI9elNJX/68x22Fsdu56tj
ua8ktSApdlie0+tWKl+UVpSCbszUQp2VSly0yMdysZKcqYSh6vhA3Wiv7ZMr9WD44DEGQVYUCMHG
2e/mI+9aJre9xmlSaGjhMjkcy4NymRwpehJc1sNd7hLZGb+cN+PWcbIWx+0vveisymAq5tYnMn/O
ol2Sf6Rqu5bBbTFaZb3Zsqpt5zMmDyBls7Lg4WefinkrMuF2yDg5IrfJNKrCA9l1vCMXSvlERVAL
IpNx+6rESD8m9qCOBk51wF25S+mN5tP5dREpwWUXmapI08CuPyghBJJkBnEsrCxuHYardeGnKLsK
dBMKuyvEke+pRzNgWSBeI77IrQ9eZrQtyhfkWlTBEJjv9SK92rhVnPfDZOJCTkntzKovy+Du6D/S
2LzWjQsPxMgtOkZwAnnHutAzoLPXz/qBtf0VQfpdFPy2lbJt4F5iKlUh3HIlUlTRnNVNM+Nz1ARd
XTum7p13ic2Mk6C88J8Q/jKZpv0chiqEKIrTtYHFaLsBjadj3h9USKDW+GcGtFvmRZ7oFXv73DpJ
5uo08ZSNMbUgue0Nj+ZHUwZbXx1E8dOYCO5Avwm6J1ncyoFnLJUN5pUy4PSP9g0uDA4Say+/GHOP
3MR7eW97opaoze2m4J1etnBk2jxvXz+0FqG4NaAN9ZNtPRtVIFg7dlS8C+uqBmw8S7Zk4LO8Pa4m
uZQsixI4yJPVgnhFAZ0ReewarziwiXlSOIpo0TZ1WonkDJktRDZyhYkEI452nUv353Xa9PnV97nT
sVsQoHQN32/N2e/Gf8Isu+9sS+T17Ge+t5ypmJZpKeis5rbWqJFBxVyp5hoN8k2GJT59sTG94ks7
hiX+odMDW/g/cXxQbOVk6quR1QuLJXMkSi5xlOzOW24z8K5kcM6gDWGXjYDycZW4Ciz1pYyuOutJ
ygRitnPblRzOA6qRWiBngxxAODMwRkabpn1djv8jvfq2j59MxzlEHvZNiYZnds7/xEwIHxOXFfcZ
Sn/uhoI71mbCudKO+f/qIEnnDESpGcSlduYl+d7EyI9mgsHbi+zRC4HkdH7VNkteZCWQbYiVwHJW
Br1griGVDgVsx0HzgL+GgV03wTn9yuoe9Y6w+ioyK/OmlVhtUopaZXp2fvwY5Q5DRC52021suc2h
CCRPFxye2xv7tI5cAhVL1GzyCgJnOQ3azL5IAW+oltVeYE+RYlwiJZmNPVHWMUB3yRNr2Ix8nNGe
tlMDegBqkUieSC8ukqSaQWVjhl565sh35YGloqD9kIDE5s1IsdmzHRbQFFwxt+PwL3PyIw4D2kQt
rYZYO72U52tdBGS0+fSw8ku+AcwcAC+RGdjm8o4FyGWfX4CkClDZiSfCyt00IdAUDdkEc5DJA2Hi
JWWhgFHDFgAUTycpXj17Svjvecdg6/Au4q+EcA4/mOO0WECXcfXWuJls/RCWIJJbpukymckXag+3
Wn4tL+HLebGb67QSy7k9Ru2UMmG69dp32fqnqr3z39+M+qvvc+5O9YXW8BJmOzARlyRxckI/ofP1
Uo1rQawS6cK5eteUaYI2KvicRm71Ob0L20WgznaidtKHH32bwkWvaI9lql/Crz8rQX3qGoBnChhw
cu3mV9IlKO7PW1Eoljs89T5slYEtk+GM3uJZO8UDF+01uhEP9XUE+iO8vQsCosAh+em4PgxjoEZD
ZBKnAH2V1Mc0+pSUc4wC5XhZzyiqKHLnGEMusrHAZ941Lpd48O8K2NguHfBXT/58yeb+e9PpArDv
Tp4aaCgy51fG4byZBRvdYA62OnSWtGloi7iF15ynCuGxzhxdBBe0nZ+sPIj9iJWQojBHIP/BrqyD
grjdVb9X7gaPBPVucrJv5zXa3hIm3vSAWqgrr+WylTAg7i9LPiAMy5ivGJ8l9fnvvs9ZrGlD6MNu
nGU+opsvc6iod3B7TU4acOaq7Emu0LiIwsNM3KG/B/ZxkFWChReZiQu+na5HGW5IOJTj0C8zZUd1
0SOeSA8u0Ga1ZkgyjhE3pFdJFAzmp0YU/0QiuFhbS4mUyyy1yDPLidKXsLbcYgoFsYh95d1Bhf5t
Rk0Mfir+lURLQ71OVDYxgW6m0PCyfvBs9Ysk7Wh6yKan8w62GQt0AF5ZQCKXLX6UGZAmmqEN6FeX
R3tfDjEYYr22q/ymGUR38M3M7CSKD+00BAy21WCURv8KUGNG/VLt0m/yAY118b2GB39RjrS5XiuB
XFBXs6Hrkga6je2exMcivm+oIA0TmI8P4k0cWbosQyejv1OBtqTSi1G6E4L9btAqovS4UoXZdhVn
+lTVi4iNrKk7iluX4gGJ4zlEnyrjE1DZsbivhdN5m7t2JZQLPkMx4LJnQGhiP0zaQ7cI0NBExuNC
zzJTTU1KfF/De6MZXZQ9poOyQ6qJkN1EirAfsrJe1zfDWIwQVEe7WL+yFYEi22fOylJc8Inwcp8N
zA30r4bzOiUWqAcNA3+VJ3miV83tZGUljYtDXWoXlapDWh+UmMtAh2qOEZqFomeLONKu3YWVZx5E
gF/bN4KVWC79U8fK1EuNifUmX3LqYAFQBbuhlp9EMBXbC2YCiY8Ap1fl595pbshWzx7o6hKcr9OC
W4EIMHP7JUs/yeCsSA2lKrMacZZckTstGF5JiyGGOAsYKMudiHhtOxqd5HHmA1EZ0TIFL6lVPF1X
CXUGYwBzYys4Prb1wsQOoClsy8REw1tnH2TcN2SJveV/ZaGifG1nn26zA3DgQMYsKlJvuwUB9Kes
EywYj3jUKkpLqhryVLCudtpFHJkOLX9IkuJMmERorwDYCNI0J04FvbKbTrISzO9q7IChmyGYDvd5
dVuIMqPt0oypgL4FvZVYOC7olhUd2omt2AVrv4v2oJoGG+sQDAEzpXiSd9NDVvK4eLtEQ2HZTKFM
fZT0Q63cmdZHzitUIRUMW4NxQuWccDEjPWxzPHAmYC7A4/f0rIeBatydTyp+Y7lfYt6hHBlggVTY
O6q6Y8wW877d64/hvvMUF+xhe8vPJ4HbbzrDSTGenRfF/WYpLTTO1Na3Pn1QaoHhttfmpJH6dldV
liqFxYLvy9nemkanba+LQeDQIhmcvwErJRvSCTJC8yIBjaFqxA6a5z9iKYvxEqGMrlp893LTljQn
IbxMzo9KeayI4GV2cyUstFnKmgbcVr5ntbWo1Fg1jokC8B4V+ZaLYBC2I9xKArfx6zZs8pSdf5VP
Ujxoq34a4Ckn3YcPasCSIRHE4Pb5vpLIne9JV3Q/cQqWl9FLQOTWQhYbzihwvv85vT1yvZUw7mAq
hiY04gxpq1E99tVBru8MNTi/QTc9bSWCCwMpEOSAAwkLjl3uz9kNnTN3CD+dFyJwBP5lUTbikrYZ
hJgmXlbmF10RVFBEy8L3pWZlZvdmAgnKjbUrFifHsKVcO3WDqmt20z2LVkakERcEzCkvpShi8sbJ
iavE0SbB5vmNb9uySjRFtgnfgpWGvaRr6B8C0Fn1xDpDAE7umF/l1yPnf8glt1U6yWN/X6XG1YzH
BytBzAEbJyaiYUc2P1ECPQvAcejazNEhoh3OO8a2kmBgIKpq6RZwjd4KHWwkX52G9C7VfXYPDA9x
74yusbPxivnKNS5KXjcdfiWRW7mkC6VEA/2Ri5c/R5PcQv1ehQK1Nk25ksGFbznMwzhJ2dKVF216
R/W//D63VIMcW7JkQAdzfqbmrhe+CYkUYEZc+cLclQCXUaBAogfSw+J1TuPGHsqCeezKL5h4ApuS
qAoqWhguludZ3pSZAZlLdTPkL1pDxYmiSAYXvU1pxpYikBFhy9byt8x8+VjvM1mtPhe1lyG3rUXG
6uSJs1QOm7qMMift3MRNn2zAQhWq/7FzaSWUi+NqrY+dxNwa14nyYAOGqnCHL/orkAI6UnaCfct2
ybvS1Ekc/4wN0r9WHUYY0kJYYMcu0ANdo0QDBcO9iryPoIsTDGXbAK+3CLKJtw6ph2UnW2psuPH8
bPSfUhGd6bbDn77PRYVs0ox0nvB9yWgf47I50lk0KP2bWHeSwUWFjNZKH5mQAfIz6UF12Tip5OYX
OBPDm8UXYyqJlOLDBHDfm76DwCy50tJnuRLV8ba94KQRFyakfim7qIKADtBtGNtJ7pTCiVDbBQxe
fLTRpPSR3Nu2NU1XNRXvS9z+zfoaIH89BNrqJeAW1eWWpIIbCwsz7z37JILfvb0xFGaKR/cpx8W8
zx2qI9Yl93YpyLxEgrgdW4NpKrdUCKKG4Wq26bZLdqfl1WFMP4IaR05m01m39yqc65WmDzWBqKK/
DM1LOl9I414QEZj3nrEb34GEtqfQUCwsTdE62k2pOjg1MG1uXWbmwXhtXiAi5Ljf7Khfa6VzuzbM
Y1NSqtT4j0Uj8SW33o/u4r5S47l/6X06t4HlMV3KxoYZ1fz7CDw87bZNBFmfwCl0bss21IZCGkTY
ySdz+J5hJihpHssx/tvl4rZuFodt18UwHVAXk3/YWkXHvPL6Y+exIwpM4h9KmVdOyFRfOWEaGXYl
JUyiedGUN4skUGn7bD85AxcbwOXUajLTKAlvGzVYuvtBNJW2HVBPIvjYYC2TDi8wMApx2/YRrhef
zu8ikQ5cTLCSerGiAgIsMN1gYgCUbrro6BZsVP7xxRqSSTMBdQGcYVYVZDjDtisfksPs9269E7U+
bl/NTutucEc3aEa7eowhbyJehJF8pEOJb/sq2csBjqZAVDHeLkOuBHJRoS1AeoSZDuQKByUwg3lf
7otD78pOJCzAswU/E/T493MrNYxorCEqWsB6sc+TybFwgU6lGA1N/1IRzpggOvCv5nmnkaajiLHW
JDm5uWutIpjJrZB6kW0VXi2MMpv4V2a3Ty44GGOvkJRGiOXp7LR97S3TPu+OcggMOsGuFYniokIu
6VErEQnXMRUQsN230rzT+sKx9JfOejy/ubZ271orLkBQKc8BShgiL8dMk9mBgkWEQby1PmsJXHzQ
7b5ETgy7aYPpyfEx1WU3zD9JRJAGiYzGhQmj6pOmN2C0LFLvS3XagZnF7SzJAZpzEC3U+SvD8cm+
kihKNJlsjbTLoXoks0AdwcK8bujVyWCOc5P1I75fgZxavRyFuD7MHmf8+TVErQRgEjWneo91mVz2
XtU53VXldg7gROOATSzJ3lSCQQYxYi8J6XFE2nFZwzDMxZiwxarNvVVdzh/p9l053WsFfqVcSkC9
NQ1QbsSoV9a6cx35autpgyA12Tqb1nK4oFAnYK8eNWwfY2ycNglk6auWvZz3tFdXOrdSXDgAdzOm
aQE7DfyO9jDtKldyp2C67IUv2iJtuGAQZU0fNgNWpSm+N+U3JF1+JYkoygXx4BUSc7U0FChYsRJC
mzKNUkdVJac3khidVvE+ijXBxeW1D/Oc7bioYAPqurdeHSEId93X6Z6BN6Te6Mz3tp8cWAVv2hcX
7W7chc9iMI/NbHzlIHwjalXo45gWMGn0o6JO9cRwX+c9va2LHZuKya9EaEIC8/KNqWAIbGPCzKvF
lpNpO70zvLj0eutJ4JVb99y1ZlxGYaRtnkXgIHHt1mdl0eiYfsMIvXnHkJBt7yMjTGtxXMTQzUIf
7Ao7uqwes9Kr0BORRF/O6yTwf54MRylGMtoTFsuuMXcogcwTr7IRVYKPiCFIIxSMbOLG/jbpb9HZ
pFMbqtQYLqTVjsadWyiC82krCzPlkxAWgVfbLMlMK7EJ0qIp1y6rCAOhE/A8VQVUEwDFUFRPMUVP
+NuudxLJBUM600QZJegVytpuGTEYgL3dWt5kCKKuSDf2Q1a6pVVrNlIDQaDSuMVw2H6IrLuhrm5q
rFvSNkEfq+75NRPpxoVGe+jaSWVlIzmLncoMEMR8SXfs7kMuaBMdL5CajbaBt6ollTbbBrvs5Oah
x9k7Ps8fIfUDmOMvEdzGjeRhASZYBusN95Z9b6aHRsS3t72RTiI4D9eqHnSRBFrQ6jpRJmeR/Gb4
fn5FtlOIkwzOwZtx0Kahhxpje7XMAF4RHB2bd7S1nTh3lqfeHKscAqLitbsBtX6negHgv0sP8l50
QxOZjPNpfUCZIxwgzVKQuV6VszdOgtLkpggFjYxoRsF/eHrNeJQypTBx6dQzoDjmspuX9k1PhS3G
bHXfnbkrOVzGb4R5MUjgdnaXOdCP0y7FCNRyL9+QAfiAbKZadOZt3m4xAfpLM+6Uj8rBUHNW5mBD
4zY6vpJjtGMF1491/a1E8VggVRkOeURhRLqoXioloLdRvQ949kkbvsU1ATvCz5JaH151zedMNFCy
GT5X3+cCgJmFxjIUUKEC/HIOyPsQqGmhY46SM2BkrReEtO0caCWPiwZ2Uci9zUqEuY2KuLlno+i1
7TWYOpKDJgCNk/2RaL2SyMWGgjQD4BIgMTNyTxudUKVuBeAbVfoIicbaHbgg0eJN02z6V0m1O9Jv
A86FPvwxkcfzPiHYuxYXHlqKQZaaVZIVqXKH/Nh3tZcKW0fYyr/buaqmYSBXR0XvdSVXB2tYjoYx
TBbDvewr5/+7/qzIYz1/USBKGDYbocDj+0set07NaE7ZvEBefpmrzvQPmzqWfLC4FH4BOCu6t64b
Ucl105IrmdyKlVETmmaMvFVRY6eb3ayqnVBIjLAZA1dSuPUiFK1qVm/j6fFH/wKuCR+1ZFTiMU5d
Pyl+eyUaod3sel2bkktQCm1AS6EJtRq/Mv87ryyve9ETr/XtHZuzW0CO9O28W7IFOucwXKhPR/u/
+y+Vr6riSylqHRZ9nwvsRqfkXQ88d9fKHsL6U9jcnP/9Ig/k72fLKM2qXEOADDI2M6h2tq9dSYvD
Kr8/oWwnEaioaKn4K1o02um4dPB67cb4PF8ydFkNEi+Jw65OkafeyxeiPlSBIXmOpLGlpgJqdZST
0uepuMGYtcCQLDE94wmvNCyr0CFrk2oNAwSEI0bGcR30s9e5NE/12t1HJqVWzs5f1IaMdMmSw9nl
8qnogohkjvH9vEIig3FhQkP5baAK9OkX7aZr2ktLfjkvQRCIVC5EpGobNZUGN6AgRqqtxKWafSSZ
qPVTJIYLDMaUjHI6Q0wYWjsqq0422I4iomwWmYsLBIvatNLAlEmNp8KOnYiKBn+28/FTSOWbc6Wh
mJo6hAjra5E75DjsrEO9LyePFVJQcBAUYJn5zzg036SbhBhnmnI4AAUdNK7ntf65ri8ypRLkKoL1
4VtzYylq466BHFLe5u0u0V9oIohygsXh+Uh1gHvM2YLtoqlPVHmaRPhkmwnlaWX4rrxWYYSMLG1I
jdQZ+2sj9ql9X+YPSnbRSoe/2jYaU3YVaEg1aKCbMVE6Dq+K6rJe9poIoGx76YkFfg9VA0LJu0v4
lCgVGsTdTkcKiful2hRPLQUfzyQJmpq3l+YkisvFQ4zGJ2qBpanUL0XzVTEF3//NrjkJYInKylxt
TyYCAmvGmQT0BDxs3lne6KLTC3OsDCfX/8jqnMRxq5PaIBqdQpTQCvt2kA/VCJjS8UM3c/UkhG2p
lU5abrFJG+gEMt1rFQ2ZmVv7KQaRweQuBH/8TYpwksbFaZLOpK0XqJQ8kWPhZzO6uvTezQ7Rl/4V
fD7/DMDL82bcvjOtVOSi9jJVxYwZaHh55OuQ+op0rv/bH41d6Iz30kFEAiR0FC6Cz3NR5BIrfv7k
EC4D89r4P9KubDluXFl+ESNAgusrl97UrdZiS7JfGLbH4r7v/Pqb0JzrpiG6MaM5T3PCEZ0qoFAo
FqoyT0wHnNEpi9KR1Yk9Y2Efl9gFit8Sc0AJD6/CIzQi8cilO7pbho4Kz2Spf2fnP7rvwukwdqDe
hXVKFM2wLJBr8xOdiVnWaK3V8Uw42fMPVrgON5ZXYgrDQ0F2K2LzZvt0BY5vLBiTVO7HEHBThNFx
CJ/PFFTvlnQq+tkOU5HfrF4mF+v4voIatOh66gMuwGWCQxjd5spW4JqCFeSHOhNfjmYZw274aBvA
wV9tdVd6YtpU5dZ3RPIzq1fLwiAufJVdPNWhDDDJmOxM3kz+qS+g8PpAzJ0p5LBdLyQt4LjwZVE1
N1A2f+v3ZlonIWZIISda7DUI9IkOgWizuDDWqHHjaylsi0aQUk2xbof16JYpivOCLVu9ZRZmcSEs
i2maJj6Qwn3c2xp0gCUvOKpQCSG4BUpHzKkoso2LX2o/6VLC/L6aJFsrQfSduuRBYJbIE7mQFczS
DPVfgPi6qx8wf7ZXHhNwiXiMzcBwRYp56yFysYxc0JpIgYs0Zp5v2Swop4/JNg8d/xFf9PB9kX3r
uwYFBTQ6YvacH/OUKB3TyEcaokjHfjwaHxEGMejl97nlg063kswsZ6cE5OG1Zg8NPei6KCatX6AL
HG7ZtIF0ZOyB0270+3afbuTYobdDh4/swR3OpZM7GG0W+AYLDO8D7y/j+A/7OqvUsQdZANiU82O9
b7bhpvRKzzxjxg6yRaKOrnV/x0CXZakY9OTHSvHoVFhpifqcrxR2pzuh9ayLOp1EGNwpxvOnJuns
hibBvaXf62BwIM3r9XUTYXDnFlzvJFbY22Q8PKps3iT9GogG+f5wji6LxTmeRjI1zFmLNPRrtxD1
2fagT9IxToMey71onEZkEed9JM9rqhFYNPfPar4NoT9NBfF1/ZL/ZQ+vtGqlUWUZMjYmNqH+pkXb
Pr+HxsHRnKkbaR9pXDYJhOMxTYynHJ4PSp4jraeVirAw5rafuSH63iKh3vXasi1ROGcrC/A2loqG
cZrODm6HFD2KOlSvo58WMjRrcphckV1udUFMF8Fy/pfJWVtHEmB9BAf5JsY4qUiDkP3lfGRYWsZ5
H5MMUfKJWVZ5E7lPu5s2j+2Jtvb1o7Qa95ZAnOe1oa8VqQYg/V6ZIO7aOBgYQrLZuAX46j2mXCVM
b9fujAUmn2+WgRZZjcEwP4+b5AH3r5Nt5drRjwkytHo7S7bo9U0EyX0t0zxprCFjkGbn6XV9hPSL
d30p2ZZc2TI+5VQHy6wlCxAFhuil0KNl5HVkR63nMthnkYgQY90JLcXEE7ymaPwziBRlljw1yCum
dD6paX1Tm4PbjfMHKj8mmGz+H4Yt7OIzlsSBD45S3O/+tFN0SL3fFh/S2l5iMFMXGBilDUqL5Zha
jZkkZOsO1GRnzGf/7ylWKNW2VgdeAvJxozEGNWVfBwY+js9gy90kzozcb/NPKAHWXe+ygly0IGFU
K2g0QGYRjbsmibZJ5V73PHZG33veBYELFipF77nEEJQm3pJU9qypwH+7RX9f1p0T5z+FbFCr3gdG
Y0VG9kJMvvqkRVFKIPqOL1QIJ1c3clq7Bb4Lrtu1GgQXICy1XvhFh/jX4zsYqSwkCUNEiBsUBgPR
6q3e9OYChvt8SyaImIIrEbHhxNRK5RvDy44gVn+T7fvIy94SjD9PZjcgP6I4tln7eUzrc1/JOyv6
CMfvEoY7UiTt2jlsYVNenAL5WFgfmcZdAnBHKA6LFJQ8AOimM8EXDZoURXMhqx+6Swzu5GTaUOSB
BAxDBjNyjsZVW4WEkLrRbyRXKNQlcmnuFOFCkKOIWVS+lMfxU/wX0/0Nv5cTaj1aarcovFTfRe6w
GhwWvsddv5JcGTMN4A7d+FUzbstZcL8LjOKzPq1jomQyfr/tn4PMTqLbmuw+ckp1xsenKpgs5UzI
o6FpA7ZuCpu7M13JupnTVy0RBIP1TEX+hcNnDSPobmM9RZTD4JMKQlNwj2FUFnqeaQ3SZx2vkqmj
fbpu21rSbC4wubRhDIu5QxkfHmh8Mxvflbq/8hSI+WveC+xb94SLeVywm5LRV6UE6YPRyPYEmkAz
+chVvjCGi3Nl18bVwLLlfLozKyeIjn3uXV+vdXe7GMGMXERsbZ7NcTQBgco6HW9q1NclQYOYaEvY
n7CAaOvSLFqCLUnk+8o8ZmOP8uzOnE71INh8ocdxMU7XpYpEMTzOHD0V4pps1g79EdMIijPEIaa9
Me2ENDiiNeSinoVhu2RmVamsNuy5ue+aypaGbx/YKIr/4QZXQBrIHdoM0nN9UCtIVnFoQWZlGt/q
SvCss7pTFww+9kxBNvWQ/UU5uSIHHeqaM0o3VfizsEAaGhf6R+LQAo47q2ah6vXcMZOywDbRGiTP
XtgcwF51fenW3WIBxJ3UQDW10IgQU43aG8E0S3/MkFMvHBM8j1tUgFkZlgrWctUpFpjc2e38vhjG
CsbJ4eeg6Gx1vtWbj3CxmBTvkhSa7aCW4jwvoJEhEfbRTu4LxAcwl/glbtziGD90n2qhhNOKTbpm
4X3FUCkeOWTOB30DmXEEyl7HCO2ofSjJPRV2fLC94FLjJQZfYRt6OhVdA4xoImEt21ackMbuAtkY
H4hi0tbNLW1Ez1FYol6g923y7Ndx9FwXg1zZUT/ovl3NE3hUBE609oeBk0xRQDprQLGeW2tlssg0
kAmkz7syggBkuml35PGNbfwYbUQvPCuXi75E43KbiqpoRS9G6gT0S8g43pTP/9EebjMHNYvNYoY9
6pZukpvoQLp94w4uE4XrY2hNCi6zleCytIifjI/MYao7GXhT/FwrTgGxmEFyOjyRjYILR7B277rd
JX9K42CGMnH5SZ5bWxZJLYkAuHgySHIyZTpMSelToIg7H9bO2WLz+en3SE26brDw+3n2RZnxoYsQ
1e//2/7z8+9B05WpoWGV0Fr196SNUmK0BzN6skd2qTN+uQ74btFUPIuqFlE1S9ZRzObOT99B0FPO
aOMYenA2tPJ7XoiGNd99fjIIjdH3miBCg2TJ75nGSHvDmiSwW3fZz1m+HavvQfSgidRS3r+iczDM
0kVC4+cUfG6R1jjKiTEUIui6yl/94e+FwzSqKMq/c4c3PCybYUJuBizFv+NlpPEjLVQavHSwNDp8
ScGJiAftTRfZ0DqwE4h8iurbq7sFPrn/YfKDqGWQZT4YHxpw7GLOiwax5BIrstzrPvH+Zn4zzQLd
sUkNy+CdQs3ULCQddqzyots+9BQ82Vte+NQUthWimskcMfp+HfRdIOIwudAqgexLGykwo+KprO97
+Uc5HIsZRBbCovr6Kl7M43bOkgq91WpApa1mp/gOKdPtdWPWfeMXAj84MEzyMGO+o3FCEx8g5WcS
5KCFEV1+qwcLwhQgBZJl893jQFnPSAcaA2c3P6vRLkxzpypORBHhrB+tBRCXwGtBWlqSrjeOdNN4
fwvdBKcKOgTK5q1hRHAnvY2F/pZtMF9Y4HFBCUIRfVxZWL7KUL+1qez0ceoWPooVfWdPvZrao6H9
iGn3MzDA1F9HTta3N1I3u0Hgb4yW2mZff+lMUMb1mSA9Xt3axd/G+WkfjYNpWliLUj1O+RETVen8
ct17RPvK+WcK4WcpK7CvqvnsK1tD/1SivU5IWPMudfp9lflCgNTLkF2OAdN4g6dtcjRA9Lb1FXsK
XlKRGI1g2fhmFRq1pZQRLJsxx7dToZyarL/DGJSIflqEwyUBKZWysvSBM90Hxpt+KhsAVjpvLJ1s
X9sQAr2pnkWpx/sWJ24tuTsOnCiKaeZYy/ylPmZPCVMRykDqruytz3Xo4EpQN4mbO+rDdVcRmctd
enjV1wwtAG5tfi5A+xgNz01WCc7jary8uLzG/ojFzRoPkMucmaOYFXjvxs42hURabH3en3hL1zGJ
aqnmuyf1oEytcMKJLwub4JNJ3plu+Dri9mbtHfFWxGS0fsQueFxEC/QS0ygEeLWqI/yfZchxa8Gm
FR3l9f254HCRLGjJ0I0ycIKa2mpyZ6IIUYsk/UTGcCGpkOKkkQuApKF2rKUMsrdGZWdF81OWtM/X
He59lf/N0y8W8cFp7IhlNgAL9/SHtpF3PyPcOjZx0Y+5EVXH35euf0fjax9WOZAyZfsk3eSgQ4ju
pzvta48qJcaFGvu6aavLiC9ImWqGTlWNW0admLVPIAeDVPi70n/v8Jlb6U+dyNdXXWIBwy0gzlGT
Yp4ZJqE3f9a3RkNtnXwohbug6OT3M1v3hq5IyA4c/1RlbnzHxNMzp7UlsHZHdoeh1m4nGttnC/Tu
EC8wucrRmFi5WbEFbINvEYRN29uB/qjnszI+Gebr9c0SrKLOxXlfVVuUqWDfPDxLdWkXE4j+RRTh
64nwwiIurMemH0TdjL2ydhQjjOfoNtmxsaG+dqAOBCbao7ics37CFqBcTC/6POpaDaZJ7ZYJKECO
COqV26B/Y+MvP4tGRFfD+wKPLfUivEsKAX+KzNJhcwIDkWybQgU1wdHS2b8vIYwgJ43CvHH0sidw
glYPmWfe9aAhcoqjf27RoggWebFotshNuPiLWY5q0AcAh21lj92NLx/VSFADXk+PFwvIBQ61H8y4
y+Alg8NanPAJk9jlDpLxDsZuH4ONaFrlD4CGjM9qjchgBP19OQ21tOQkZZ+e+k45MBLu/FmXbf+o
nJkIhbh79Q8+eUHkNlAPiKRYCRDHH/OGjbFJXo4eQgtnIAepinCod33fLnjcvrVZ05E5B95Q/FXE
d3P2Soz76xGE/cT7aHWB4HZN1supNltEKyv7opXntrkh5LWioW3KIiXoFWs0QtDGpaEMQmRePSFT
8jAqWKlAH89m7hnpaybq4Vo5Yb9BcEHDVGsjrE1AKDm5JXp3HCwEjSx2K18R3JPvOYqYPuHCHM79
9I5allJh5eL95Mm2vCt304blacIGExbFuT36DYlzu2TUYyMmsCo9KpirlXespWBwfaTx4n6qlTj4
Gxjncwo0wX28ISOHH+kBXN03QSTqkRDtEudzVJk6hSaAoGBDHoudap4m7UFLBLUpkSVcipGGc2UY
I5at061dmKe3xX90aYVw+UUXWKqkvvlb8kj9rZ99aUxBwfj97Oxvfqbw3OhTYfVTXWK19BOmGb9V
oAv23cLwWnwW+LZid5LjO4molUAIy6UWajoUCV77G6cPvCrFc2UCEikDzOyIeKpNXqo75cbaC2Gv
b5pCuFwDVd/JMCUGuyEocExvYda47TbWPTHRrMHmHq3d9RgowmT/vriXQzXsTXNk/khfK+vUUe/6
7wvXkgsVEEqapanB/dtuereChOMLkzqLtqrdGiBXwcSdO7S2iJ17Pd6qBC2zFtqzdS4RNWnXhrSt
cBHXP4b8W58HdjF/v27a+tJdMDgvSVQjLeMYGNP4LcnPqfZ4/ffXck+EowsA5w9t2WgyuEHw6fhE
HLyMdnb1s0VWkdv5Q/DSn/7B9Nt6uL1A8u5QTv40MEh1Szy07Zx91z92m3Cn3JgP/1oF+e10X8A4
1yjHdAx7BkbU7tuc6KjQzCeDZJvr67geci8w3BXio6icdR1gaPw1UKCu8DBI+1p+uY4i8gb+7oiq
MsZcALyBnPLhKcsFyYrIo7mLQ+9J1AR5jesdj/Lh9ET9wMmhvXPdircpk/f37WWx+Itj1Ik/MqcO
96OLLjF42zl0MdUDTQq0Mo9e64AQVX+O8ZotqNwJ9omXSGlSJa1CA9BBp3l+/EPDZ2pTfiprQQfA
Wiq7PFc8k/6sVxoCB4Bqt3c1qCCACCI4zo5pz1/FZ2rdMSDkbEAkGqII3IoSdVCHXG9Q2MrPZfDF
EPJYr5/ZXwD86HqTlRKURAEwoLXYaffVFk2/np46bJgTQpLudRcR2MNPsPd9WqdkAhwpnkgOim7B
7687+sUcLqyC+i+TlQK/P4430fwiy9u+/nrdBBEEF1itcfZDyAkjO2qP2bSN00choesfgvfFDLaM
i4u1yPLSLKG56bQv06t8ZIp6UFoZbHo/4/0s2QzgGxQkfSKz2L8vIMMxzuUkAaQxPHf67QwKg/TH
9ZVbPzuszYmqKr5leMEsyejz2UBh0Ykj29xam+CrEdiRA2/r9vVWzYR6B6tRYQHIxT2jI3UVNQAs
a1Da/DWiZxUUKiJCi7UPanxIX+ziT+mQRmoa5ewpJLmlboyaS3AaHfJCMeha3Yjmr9nPvQuzv+DQ
tPP7Vsl+GvtBCqty8HaiIIhhvG+q8hROW7M4lUPidZ3AOVY+dhcGUj6VzkMy9wUFolXVnm6ZOzQD
uJSYjiQ/VPPsXfeT1SCxsI87xHljFnk/MvsCN1Dv/C4QXFSrvi5DJNdCuxMoIDhfV329NcwUMZyq
x8aobcX/VAuZB1iW+H6XLiBc5lAOYTWn7DLsNxlKOSh1627UOYzTCeMoIkXl9TW7oHEZhDw0xUQH
oMXEJI6UGcWJ1ujIvL4z6zf8YuW4AzX2E3KhHjDtJrg1NtV26HcQqtxAKwyfOg6TcUsTF9QeZu2I
3gDXvwYW4Nwx08Kw8KOE2bjHReXIz6AmxNC1alN0HbnDnjHUh/FHbpQLKJ9YjOHQaHoEULz45x70
F1CxoKQ/xNIoCI+rXgkpL4oObmIaOmdeEWbW1EJWwlHClzG+T/y9mr4I9o9dTu+c8oLBW1PNRdZN
BjC6QwmVo+aktG7pYaQXHSfRo57ZH3hhRD70yyg+XerLYlTojGuFktIjg+80Srwr6l4QMtZD8AKH
ixlZ10KASIVh8rnzgl2ztW4VcLr/kO4ZNRf9UojEH1eD8AKQSwPS0DKpIgMwlJ+adBei45SqqdOC
fMz4yyKfdJFomdBELimY8ZEAnkIgmicMKTvppt+xfiHIFL/VvoWPZ2zJ3vuKSTD3DeZhme+NJFkR
krFtWWqIZrLXErda6cmH0Zs/R0Kpxj9Yd0HjIouvhlo2dh3Lqy20B2EHky1Sg3Nwh9bPjTizXk9G
lAsgd9ymMtIHzYB5LRJ59LF74aPhQSp0U2w64YDJqrdQWWMjfCjj8ooQIQnbuRsy9mnc7ulNu9O2
4Y7sRDJmqyFkAcPdOYEql3pSIxGpm/SxkOVjVPjOAF6/62FkNa1awHCXTaJVIzGg5OlYZLTV9KaR
thG5001Bpr3uEwsczieKQZWbKAYO2c4bxau22baT7HnLnvXJjhi2vL9umBCRcwpN84e8VYFIH+cX
f4sOoC09qdAXY9+u4oZgER7fkSdnoULNkuFVbrov90yOPqnsxMmQHx+yjf8gf+gD9rKob2/mi0Q/
b3oD6kXp3307OrRkKKI+HmLUjbITk7IIPPLtFC7QMDXbZJCMRy/W+K1OPknka/ihcvXCIC4Sx7kx
KGkApyfkNFfPk/xw3SlEJnBx1+/CYmzYoQqjIzF9J5BDWxtFI2LsV95F24UV7K9YLNScmjX0s7FQ
SfYcjI+5SHZ5/ZtyAcDFhmiK2iDJAaBu++PU2JHHWKrrV3DWGNvhyMQNaOddX7q1BgyNLEC5SCHF
lGb4XoF/gxoAs4O4Qnb1q7KJPckVUcSK9omLFhiDnZQ8xj7NWuYWZbcvLBPqX6EgRohguBDhK0Zc
ylBkxgy7q1k3WbYJRExGgvj6blxCJZUEZmwcGr23pza2M+VZp4Wbi2oZAqfj6UWtNjBjqHGjVwCS
PoSpLimCwyNyO55NlNQphvGZX7Ox3tktAlt+9t3xfnSqI8TfRzs6Cx+4RevHRYS+z2SiB8Cs3eBb
7yZQRgLJaOaoLphk4qf0G/suL57FVGwiYC5UtNqYlYUB4AwCHt8mT33K3cAzwV8tlY51bxxSb8Lj
jyhVE20jFzsCkCZ3DVvjJp7BT9afdUXUGSnwep6BlOoyKhzsys+Uew1zuP58h1EWWxAuVlPOS7hQ
uHChBWPe+SNQzFN4xz4vDS+JUDsGx4xnucIPytWvIYoBBk3Rcc/y6hq+WVmdH5Ysw01ucfVu2FV4
hqyxE9vJ2XdGwd27vogXPM49JlWrKiUAXpe7UrQzQ89XBa+e665wgeBcYdbnVA0t1E4K87Y0DnEg
eEn4Q8ZyAeCukRa9eySTEf7aDTvPrO03cdrD6CgbUPII90i0ZJxHhHXVSzVkUh3fChylOydT5UjF
5rrfsZvh/d1rUky5Uyhp87NFeaZRKergdkPYber5KZJeLXl0muqZFj9pm4vcfN2oCx47Bou7Pqx8
UnYsPjUeajWYOztSN9xoga27xgmSqRScB2nn0i/XzVz3jQssFxYnGlV6wpLNpLwbzLNwGdej3+X3
OfcOCY3USMbvR4lvW9m9hAHTdPzcyd51O9ieX9suzsfHgQaqxK7HFO8vPd0Y1qGbPtXpa14L6p4i
izhnr1VVHtDmjoskP/dybNcgNwpruxM8Xq1XtjAt8/8OyHl5EJtWUOhIk8L9JgO3tzc+K3sV3Vjx
A0W5v7N3opF6ISSXLRVFmJSpCtMwYhLcypvsIQQBUHsTflffVKijF3FDjsjvudQJXE15bpYwU4UU
+pDtCHpkY/QaX3cPwWnmBxPiUI77ImIfOMUtRZtv3D4n8XfQy2LsNHViYaF3/Rb5tXn8bAL0c6uy
Yd/2oCgrQZyboyppOfXkJEfrUG8NIf+qYBk1Lny0kBHpBoqtU6XAadWdIaErfBTMVwuCBS/NKY3B
pLYUq5ibyq5UYwdU9O71jRLZwcWLQUOcKJg7NGV1Vis0gU3+lxkqI9dh1hvOLqeLH0CQiJ8GSgoc
jeLdibz08iGmxzLfpz7qhZ07FLeJLlg+kW1c5CCtrHU9gVNIUmoXYAdNDnImiE6iLeKiRlwMZWax
LVKSgxQcNVVwX4hs4EJEpVlNlOnwM8s6S+aXWLrTRW0wwr3hQsIUmZNUs6uQHOp9hwJPsJe2+SF3
RA1SAmP4jva0aWg6WFgsP7/N8sdgvjMlAXf6eknx4mh841CBmahMZxgp4synvwW8lT0GeP5W6hU9
potM4uLA0GBmNq6wdiCPs7MInxnSN6lqvOvHR3AH6lzWACV5XZYrGKX6ty3dBdvAPBUCjD98Jf6K
oToXCrQoo5U5AsR4rEE9Rm/ixzDa9HhCnZ9iL9pYsfev9UhYA9Fis9jqLpKwzB+R2SVYPWO4jeix
MQWZsuB08k3rcTAGvlbDJKv8MkIXQDS2I/p97vQPcZzNqobf783PkBOd9Ifr+y7yLu70Z63+v5wk
YBlpvR3lT8WwvY6xNvj22yZwx3+YMt/qNISYJPP0e2RXrP893KTP2ml40bbgOa4xCZ2jUfM6sMA4
/h0sVeTMitjRCevBzrK7SJ/sKBHET8EO8W9fed3nWa5ghzLlUGjPciXYoT9U136dGoMLAIpZqSlh
3/3Twd9uzoln7seDtFU++K5wAeJiwCilauxnsGQuMRdpx/VNInIF0WKxf18cxyEc2tJisVM2ToF0
NrP9f9tx7rjTJjRLDRJBTj08mvnjWH/XZ0EaL3Iq7s6viyqaVfYZOcbHUt1r+U0lfAQULRN36sk8
1EMmsQPzqm9HN3QU1Q4O85YepuyNNcB3/jVf8e+B0uACQZcrtCxDFiitfZ/nDv4PVNJETCKixeMi
Qa9ERuD7MIygWyIt1I1cyN4cCluKBdcZP1tf5VETE2ZNvO8VdGezAp1m2MZn/ywd1JcApZ8IXKsD
EUSc1Y1TMWcPqidCdJ7vwZozc0ZDCOomuWo3vWZ3sSD9WF3BCwL/luT389yaLB20mkOWbpX+JtIF
EOvp2gKDNb0sTmneYlQ5YSFN3ZpQ1ZG8Fl0fDZq3RLr2650mCyQutqVaqJftBKT46N+rKPrYegXJ
N/ZmoXR2c6xv64fhMXK7G5Fi1HoysoDmop2iJpOfSYDWP7eu9QPEl66PL7rmRT9PbuH+g7foVadc
IHLBL52LXm8onDLEG6DipZtwIwd2e0C3n5Pu0Jrh+p5+EtGBiByG/ftiM5Ou6DqZhcRU73ZtpEP+
sNgFbSSIvOtp8cI6Li7G4URKyl6eYu1Hb+3K0NqYEmb3asy5+UeZ3MjyvTWVdti85rEgJgs3kwuY
01hkRsaCcr+ZvNDRbvy7+DFxUls7KHj0kvaaqBVLtKxcvERXv5/KrIhNQ+I0vuXS+mlMRf0n7Ffe
FcEWi8rFy0irupqaQBlwA4zkIUx2frKPi9dY3bTRX9cvT4F/8g9ShWpoA2XPeBiX1do7Vb81tb8s
EdOfYOH41yiQbUxxz17W5Gbf0nMLOehW8Mks8kX+OaqFglIa6Fi2/Jg8sN7t1kaO+S1woGzhit5l
1pcNtNBgcqMmmHB+P2B+Uyq6xt4XsuCkKKg7fEunDAP8keBu+UOwvABxLtfOiTx3BED6CSpHuj1/
ivDcNQf2yBqGHTW3q30L6or4JBrD+MP5ukBzfggOIVLKFNDxPtqlLlp6852aO4bHRknRQF7amuqq
Qo6h1e5KvNv8b2n5azz3SYvWAsCq28ljL0Xoj36RD6y30hdN9v/BaS5g3K2XmnGZtBHAmPIjm0BK
nMotQAfCPk0+VKhYWMZdfFFEcr/F+I6TJ5/j6jEutp1IVWH9oF3s4S64ZqBjAGFnuEt209QYbXnU
o831iLGe7pi6aYGRFg2N3N2SE0MZJwXNaiNJvajP91lsCZ66mGe9j4AXCO5akeJS6ccGrYW1FdyU
+fjiR+hGJsF5yPTDpFSfshoNyq3yb8X+WDqsXmC5Qw2tqC5sI9bRWKdeHnkQF3MHkji6/Pn6Eq7u
kgZiULDKYxHfXuIW17OfS1jYCk95tZYcm7R2/E49+fOHesYWMFzuAU63gMjMuecpsGuSOnOzyST6
EX9YoHD+MECQuy3Y0yf4aI32KVSfry8WW/V3zrD4fc4ZoplSizCXrnPoAvd3YXKSg5Oq/zA0wSPu
+svJAopzgKwAwZQyA2pwJkzWMWqMsMSkW+XGt90RouUn/UHYbrr+7rpA5UL8MKCNqmV3ybjxt0gR
kZKmz92mtAOnOovfGNZrCws8Lq5ncTxq8YDLONybW+qCI8B4U7otMBWkfKj56QLG5xfJVGrRzDr+
pUnbBZbk1mriXXeQt5v9iofw2UWb6WY+sztyOrBOpP5GA9/ZbnAYdyzowRwD4ye380PvzK/xA/Td
kA/Qf80Hz2LHwk4utgf5XKRVj78h9GsPfUT7UJYEdq5fyAsMLrhPoy41oY+1pI+MyBBSV652q+yz
Y++xt0RxV8NqqF8AcgEkqvI47AwAtv4mJyet+8hTyuL3udDRFEpoDMwgrcOEWtzYJLiNA8FlIjpf
fIOL7w9JHLMwONyPG1rYIb76+l3zpYXaH6PdFSm6redsC7O4MJKmRhuMCgDV7ezqjoJqjmQjgWL9
mCDURkUfvV8ua8uTRYpXbMWuHQUulpTZSKOABcuBECb81zSxO8uiutF62rSwkAshqjwNmEZiMI4M
RYcUPQ7BNjsyDV6mXH39fIvCMj/JCEZhay7fmnkOgyfZ+ab4mWybLz0mM1m3cLfD+71Iz0awkPw4
o2qokVSyW61B62k52sG40RpRzUUEwgWNJJgzyCUzEK/ezy+Kx9TrBgpOn2Jf3jJOunQ754JPChEo
F0UK8MeP6oxDZ05nXb0LMC8iYhAUxA1enVclQxAMJiAM1DrU4Ideedddgt35V9ycMhsXCRRN2xxq
wwAIenx1md/N2LDD0XCs4PE6kND3uOzDqBQfZdm3LQrvyJvSrHwjOWaO+Yz8m+L2nz8g+ff7XcKP
Z5i9Uicx+06YpW5LdO2I13OB64mcgIsTSdn1ATUAYebZtkcxe1SJ22pEALPqCLqiUko0DA3yDOR4
X6wsuZzwmdy0ti8Zdh7/EGyQAIJPMHw5CcPEHOEK+Y16YN/9yl7yLKc/FOj6e5OYET0xrV/EF7P4
hANd6VDsGWFWh2KvN+k2vpHddhcdU4wDbonLeqBFlDer30QLTC5WmFpQVmEATHXLhqCS7YC+/n9A
Mrb6+a1rJlSHFN0CT/3vR2vs09bM8x53MkxrP5WYRWKVYMgco9/l+t6tOiGELd9IgwyNb0Tpa1/X
zWCAn2cbJX2YWicXhli2LO8ixQKDS2GCUjHSxARGlW2Z9BWrnmCkMTTcap96wUZUeV3PrheA3PpZ
qVXQPgWgNGIeKDRd34w2pNa++X4DGv6OHjIUUUgv7/tg9lBS9P7bonIBKwNJnK9T7J9KDxRVoXmT
0Q+d6su+cfkNaXNzViSYqFI8eETHJBbc+CLH4KJTaWpFZ/mwwUiIrcZ3NAejuqgmuf7isdgpLomJ
NEw7JQ3MMJXwVBXGXs9btK3nm7qqXX0unVrKHy21fFCs8un6Jq0HrV8ryLesFLOl1RXzSll76M3H
WJiCrrq9oRhgHwfXgKVwlzyZ1bxMQ8IqKOhBHbaFY3nzQ/7aHfttuhWNra/u1wKNO2R0pPVY9jO+
ExTZydLK02rEjUI0c8K2/d1ZXsBwRys0q6wIChhVmZnj+08p6uNS7OXTLUjJbT3+9IFNWsBxJykJ
fKXrQE+IsaD7qt0A3L4OsFrZWABw5ygadVnJOxluDjWiOSGOpuw0JDRZFTiziNh2/TNogcYdqsnK
QrMn2CTlazHZOeSdYkhiVIGb7RW3OItr5OteAeJeHcS9UK7iaqvEDGV9NhQ0DWs3UXao+sd53l5f
QREEOwaLPNBEtVMLNWzRNKjuGA826SqbZAJHWL16jYsh3GFKOpom2Yh9ivdMNfsfX72rUWGBwx2j
0qB9oPfAIdvOg1Lolgz2RvM6d/babfV8L4oSIjzuPJF+UEcUKFFPiKeTZeGin4VaPqId4g5Rb1Zy
ozNhAndycjYEiamCHz/m7ejgMQty2bOghieyiTtT8qAHGKeG06n+49SgG3Rz3eNEv8+dIlRua70s
8ftxf5CtWzoKPHr9g2PhBNytlEkWVXrm0oNjnbNb8wlysZjD0O3qWH7TnOwsbplie/A+rv6/f79j
HUkKI47jGnvUpD8H8tWMQChbPVX5R9K9X5a9oxqpSyLFgQaYpDMcNXseUfDpDVUQVNcviYsxXEjQ
SVOknYINqpLXUXuwMqdXzyE17TrZV+n9dW+47t2Up+YLNblojRBgVjvYZv49HzKvzCWBSdd9DkIp
v0e5KmuNFg2o+NyoQrtSH0IhfY8IgYsERTIqPTEYQuYpaNfNMEGaOOQ8/agizM2zRFlUYBE4OiVc
ZChAjKVXzOuQotRHupn3MshjSy/OXOLqN+JeDJGbc6Gh0uTOmnwAQlR75wePloQp7PlZqQU1A9Fi
ciFi6NW4lJhTEPlLbh5wtAT+IFw6LkZ0YBWWZh2WtBvtTPGRq9hsvNzcT3eBYtPBBSmk2z2Lvnuv
34P0XRtSrlizMgPWOPtb6LXfdJvkTvxZuP55fQkUb59Yi1u9mvOe/B9p17VcN65sv4hVJBgAvjLs
pBwsW35h2R6bOWd+/V3Q3LEoiN44o6lzzr0PrtpLDTa6Gx1WazwuavM95/zn/BSR6tTexEBeFoIa
Ul6b/UN49NtuvKQ8V6BJXIyMlvhq2bHlczrhiRyzX3xiEBt7dgqut3/edkjU5OUPWgG2MZ3Tgp/m
Yh8n9Vs0yMLL7QfO6hwFu1HVRR113L9Pk3WKh+Uq7AMHbV6uGSV3fZ9gHRuW6fCmv4loH9NRGyGs
TQiaIYTbRpfR6JsQ4WZyDO/np8itbtLUUdzxtvfS2+zQmF4o5xrZPtRXVOHu0WAMwdWPbJB6Z+3H
J8VB9P61OViRk4yefuKU1KUhcdnb1+IVU7iNzNKVrliQmSFgZe/33UV8BDHmQZYA2s4s0N844qOx
a0p1qQ3IZtbYAMYzXdSfZkwg8KXaMqZUiVDiwIPWGVbV5Ph8aWhafhVholop49w1lcFyOh0ftFWw
fiekMai2illypNsllJWsghcvqGEvjYUzNR96P79WHogbufGd4lYHuq/yPd0XGPSOwQv1+fyt/INt
fT1lIdjXS2Om1gjk6kv5K4hQBgZ/DO/ZY5rTYZXnfchHOPeydWvbkcQrrHBXFUu3VCsHbJj/sias
Mj8WH0rGrs5UcPIFrYzFZoCw08eheIoC2ToYmQyCR2edWVUqv3ym/lejlNhVfFR0yfeRXHCLvo2F
WhJXhA0Qwuq/VSR32uX+vALIhBAsSJksJel4nhVFcqfECKNZRE6TP51H2a6grT6GYDToUueTDQZk
N37iO9HrPXtMnjgFJE/pNrv/hiYORdS0T62F32Zer9Owdtu6jd3O59zR2V7GHS0zVOJ0RKMuGC0r
IZvKhyb5tiP9HskTdVd6lbzayk3B+9fL75sjjkoMSl0UnQ6t4x22HGxA/cze8xYuuYPh6nUOTLAO
QRKWUcHVT6nZ/aQafhqlu7RPvCaq/MUk3vkPJ9F2KlgFvgUXSyoAZ3TgO6XN0eg+RpXwqolUMAtW
X5TLYuL8QOQyeHyvCI/9jQfeEs09iyzukR2hYCUUO2RGTDke+auYL4rqlLTXJLm0TYmp+ENI96oZ
gq3Q41YLiheDdxjQWlN4i+rYvnm1uMU15477jzZcHKcwE5r1Fr/TrXaKenQyXGWlpEXtD7Hxq0yC
3bDSZakLgtNTqUvu4mvDr6/YkTwYWL51w4kaPprH+w0pNmT2sTqH8QTjYfNqLtmr5ZWdyb4V/+rv
LhbD25bvyNNUcXOJnYBeJSMvFmr022tMrO/te8XtHPtu8hvHOsTe6IAv5/z92jbDK1hBGa2k6SIj
Bmx07C6nY3hK3dYbnnjT8P/wxtj0LSs0QSEt9EHRiaMNmldiG/Ke7mI/BdXfM3lIvnVYCY3YIsSM
ikRKbpXOHa7g0wzCtGjmiXOLIgn3sogGrB6Vw7chx4ljHKq9bIJ1+/KtZBUUNUvjplMoMIdddRwe
OCfV/Dyd8LRC1XL8Tv86L+OmpXyFE3tETBo2qRFyuOlzrj3UnWzaQHKGYkNI0zVRVvGKCruqsHAs
v1I7T7/iG5h1Pzo1hicrqshOUBdi4DbWwsoaoS28N1nz5k+gDb3F4OyOePFNdtcezp+g5Abqgmur
okifIh0CpjrSFnfJ8G1eLsdq/99QRI9Whe2iMgiVBIurZJcKFmmU+q9RVgaVSSN4tQRNLkrVQprI
aJ0WVj+00NILUvf4x3mBZIonWJCi6OuMZQBqNXYRathJmDLvPMT2m2Sl3ILdGOrUtLCVEGHAnpaO
+UPz8E7wF+pUnOBPc5GjYI7iTaN7HnhbNgvVG7QD2Lq4niiY60axVBBpNliSFQ53tJIMbWwbxFcA
QRuydq76ZAQ1aAc60Pw+qE9a9/zfZBAUIQYBcKnlgJgqvF4L7Uhn+yNPBux6/ueYBBVo7R67Dysc
U9LUsxurkek2DchezLz4fl6YP9iEVyhBEzrWkbpoII1CYMmr3XTomotgZ+75ypTI10FkY0qUYDvk
WIkneA+lpEZY6RCP06n213DMuUMSx7x+ien5OzyYvfZDwxIM+6JUZugUWSz4tFV6DF2hRRAHkFRF
RbSFh8RzTK8/nT/Pbf17BRFMLFnSpA4VgJSYZtHbu9S6rNB/dx7kDwf4iiJY1nBsajNQuQr+GP3p
sXZLl4+ZFLB8R/7V+gtpcl3d9PivkMLFmsEhoBKKDorZHn2afor6T8O806Ndl/8awkOtYtgxkLjI
bWvxiincNOzzmfQwR1ODaVrOiM9FFln0y0/qfSDzCiHcNGzWyUhsQ6xpZ/+oW0c/pD8bv1hcesKW
UY+Ojix2kgklXLhpHOli8HaaHjONSgYexcU7rx4yBOF6RQrowfMQCGP/qTdvg1R2aJsdXaubJERi
hKJZx9ShfqOJ5cMgrNmxS/vr5Jee/HEnEUZMNDQBy/rEgDBVl1z1QXujxon/n85LzC4kc9SC3RIQ
enBlxwcqGyf4g439rWRiQiGr61ptJpwXRSf/g4GUAjY/BKitKOyafEGbJDI050WSmCGRrTDqNYvM
NhALUHaVxmesRjVTye3c2p1uYpHFPwZVzCXomToNFTcJWEZpOnN2qh45R3D+SQHPPsncAumnMcCu
mxqz1zJr/oeH1iu6YByynDSTws05SMBvsEMKrSfkke+JJ4fQo4/nz1OmhYKZYGM6tgrjYPY3G+uB
K0lMIVURwSqEoWEEL3e29RXbIX6Md2PtpUeGFVzEkV+r7Xz46uMJRqJLizAeuN8nlDxbJpre9eQu
N7FC18rus0B5JHnnEiU4TAqmKMZgXw7NTk2fk97eFRqixLnw5tGSeTaJPaaCaSnqwchS7j/VOz3A
3oHcnw7FoSgurB+NQxzlqN5/4Mvaum5aoFvgtaW3UYHazhaJOozozbbPsm+Y1/qQSK8I4kNS6fIk
sGjDY+3uWH4NfdAilY6FKJtgPsq412RD5dtXY4UoRDqJETIVDCz8EHlGIHnIoUvVE8q62GUpfZdv
eoMVGnl7gnWnFThdyEfwquQBZLCz9/9bTZXfgnfeegUlxD1gbB4mkkOwsEVSrBpadO0NiIuJgkbL
XotLlFULWXpx8+6vQPm/r+JGMthBAGMD660X+FgxNl6NEg+0bUpXGIIxW5bKCooFGNqNtY8Xhw/R
qYpTXdRej11oiYPBWG88pDfy4vimq1hBC6atn4ZawWoD1A2sL6Tc6ewhppKBKdkJCsZN0azIykJI
F7K6cUasNHFMWmeyQ+SK9lY7sHjCZIwRhp8gYr6BZjoc+aR18AiTp/qxz3Rsk7Oc6IBRtntbFgW9
N1WAAxewxrAYgpniW9aOw8JcAh1W8qr39V2PbWjhftljoh78/4r379XwLZyghsucRMPAIN2AFZ35
t7b5fN4QvteDt78vqGBlm3prTKRzreKpWv6K46+9KsuOvr+/bzEEXWvnCcWwAhhLOjh4jjlaZl+Y
4Rele1b10j0vEPdg79QBbQKmQRn24YnvvYWVGPKiS+eGcwFu2dpZjBs71bApanKQR3RqS0YY9F7P
uXiviIIlTOJoiupG7dwMm83pDaOyKEEGINi/igbE6AnGGqofARbV8oq9PXuWN/5YfnEGBebLh4n5
Nzl3jILeYQHzEtMWx8jicDfTi9FU3XJI/aIbPDBMYX0slq5k2qkwR5+R26SOXVD7orh9TXPikTqV
GBPZZxX0NEvSsjQZDpmv0Rk0Cwxa9cUyl/tqvCsNzdMi2U7tjeDs7XcV1JYmih5ZFMeeXKbXfDsX
AtzH+HLe8eIqlYYkUjzBXkbYmlW3BEdefNFvKiRlSjd3tftlH13zxl3Z1IxMq4RQsMV28nBMAadW
1x1oAwZJB+1GuuLt+QkxVl2lwWRyeYbqrjCOLaHorf8cDBhIB7Gvhje29UWZ5hudqAcsH3USLDbp
n85bA9mhig/JWkf3PSmhN+oJbJuYns1/pm6UOflRc8tdsZ//PUvZG6nFZyWrwsJAcQ1fkWC/KNhV
0J1qJhKxJN9OfFrqFRtN3YJq6mPshK3Hxh/nz00GIJicLAV1BbMhhYZX1vCQD7vzv/+H72JrtoqB
LRN79t6GV3oaZWPR47so5RWPVpcD6PAwURKjvN+hMy9wZcs/ZJBiRJ41Y7jMA1ypeuqOGKOenOEw
P8fu4kYoXCWWm34/L+S2zfoto1jqKdQcW9gXAHbKLsuxI6j92lmLQ00sfLDDXbjIprZfRtDfW+1X
RMEVod8oyzQDiLreOkxp4Gm/w3iXONZawbD42DoFw0qX6CLo4ssCG1ZVaGdkgp6kdrrF78td0+GV
1/Qw8Pelmfh6E7vG/D0s0DzFMn8oiMRfb2va658saJqyKGk3VfiTjfLJhBUIZRW3zQgHzXNUxdQj
X5H7VtPQRdIby4y7MjDizHbksO7Qwnud/9YSFNHOdF0UVyEDSqbuJvOkk70VScblNh54MC2vkoim
ZaymxcomYPx/982OgmrjOT1ySiPszpMtTN4oF73FE7RpWUhQYStZ55bFRde76i9e8UXOGTPzTXqy
Rw87MP6HFtpNjViJKWhEheSSaReADbAjpVZ+sPZ4/lvJAPi/r5521KR9PXC52Py1Hh902YphffPi
ryQQgpWAToM9TwBY1NAJ7IdxuqeL5nZ0curUm6ev9kAOU3qw8ltS3lbzZZrh0tXYjcEyz06+jIvq
NV2/Q0DgLQiXNc2vc+Ivau0b/QnNki4bFtcKkb+GPalx14k2OXOTOZbmNphX6GI3HY5jewxlbW0y
0YSgqEAYH1va1LmmcZ8bD0bpF/0Xy/5Zzb1TpVRiHGS3SgiJ4rar64pHvkgBIB11V0+fVePbeW3Y
aG9+q+ZCIBSGpqFGDUDmEaQTiw+6XD8KLhb12KEUUPph+9gl/1UywSqhFabMsYsHK+Myv2dPaYsI
NpXYpC2DYYEdSkOSy8QSGzGtFrN6UdD9OmAGG1H7Cw9R4BUHdYc1pbtalhjm91JwPhaxUA7SKAOF
qejShzxXzEorB2S84vucTwVedE72pCJeBuWaP0nM4carcg0nunO9MVWwKgAuRNEaMSxqBl5q/bK0
y0DGCbhhMN5ACZk1jQ4NWl8ARRS/Hh4T9YtEBTePjqomtSn2ur7LYURJHoMPEgCmw5lJciwyxOrO
l0bzyg2uZUmFbcVY4QkW0OqGOFbUYkDOBCuoYNUbFRsFkVHDastib8i2KW+e3wpOsIch1novYQHx
ivkvo/PJv5+wRWFj9fuCUUrGuoqzFr9vL7sgil01kF3XTQlQQAaVvWqogBJcRhSGap+NgzuxY53n
ToC4+7wO8L/x3e1ZIQgydCQapiIEQo5p5Mw8heGD2YAxIf6YVbCxcFcDvx/ezILpqUJiZ0sLJJi5
W76CIPFADP3IW+HVCxlH/NbBYUQPFO4G1Ykpsvx1iqmMfd8M7pidFPMUFxLqp+3fZ8gAGoSvThWu
ppLahWbX9eDWik+Gu8H6wCsWJwVWZk23DWoZwmnViT1rUwgBWn/2++vU500zkVdhP2t/HEDoI22z
23B6FioTiB+IBr0WWxijHrvUwW08uJ3+lI2R02lXbfx8Xts2j023ic2ZOTDYL8RYQxCNWkXZ4NLl
2lafq0mSrtmW4fX3Of4qxNKjOi2Zit+3owkRjlo9GWlQ3LSV+eO8IJumDMx9vyURbmaXEEw/FUDK
LrUd1iIdTL/zdXRAfrDzUrPgSS0MMapILtpCQGKoeV1Vsw0fd1XpLtYQzz5fHJi6puVlWDgOXN4u
LqOJ5UomGoc1rBCi2EPPwP4MIflec+3QHDr/5c26P3+Ym1qxkk7Q9aipuqFXIJ1G2OWgl5+UQVYU
2FSM3xBU5Q0nK8VQlWAgGB+BmQs+j+GuSz534e68FDIIwSTMTV73lOGwQjPzqjnyx2C6yDr1A5WA
lS5QVXgehcEwRhE/rdYfYRUyjxhoeOdTaYlTudlPjDr9N8GES5uBt2+mdTC4VfBtSB7z8WIIf52H
2Aqq8FLGpJ1t2Lb9zs9hI0mb5fzsqr+WGmmKJ6bgGYMWo7BM3fNYWwkZpM2BhAAbc0ki0/Jkm+kc
6Sl8w4mBsLLet9PecLDVDhXL4lP0E2yj5xG3fKyFjS7gI0KcBZvxVvlMzCcHeoI4oZsfWD9gaeql
be2UdPlvOGJoStu0mLoa4VW23JJu1+Kuxo+YwJDAbAzIaNZKHjHBpAfBtAwDcHhCgJPQI2DoUYbt
9uOFcX/+7LaeSW/AyNvDY3FXthkHm6PQt20v6S6xk8fpo2CXI2Ikoem1mOnTbHI8j7xlldZSCmo/
1UkfDQzAS7fPp8Mkm2fb1MM1gOCsxoiYDQ0A0PqTx917vm8uKh+vCq/EXBORNKturLThn42Cr0oz
DOi/4ES0aOzHpqsGV9ec2XTaJ+LzPtx0D0Ipw9H3lHr/29TRVkr+DbLgR5YsaJauBfJ0o4IDUQVJ
bHhnX7NLc2/t2HdF6ri2v92rqMKNi9vCRisfAAd6LJPbtvHP68aWrceYBzWQA2GmZfF/X7mTygw6
XY3zwQ3odY1KeXUlr9Jz/RKd7xpDiMxpPDc04hgdxmXLe6wgQ/HJ5WEGH0FACV0WM28r5EoqQUH0
2STomM6gIDeDp++KXWi5+n167C8JPItSuNJ9yNvnaGiUIog2VLGIzswpafiOCbzdy2vVz8EMB36z
Wx09CXt0hTvNT310zL/Of7xtdUQ++h9U8eIVet0OJS6eecOVMfWXwMNY+bhbfOIUtUM+F1fL83nQ
TR+wwhQ0Jg6CWbFLSJqjuyjMXNv40iRPpS2B2ejtwCVf4QhaYyr2MvYDcPgrK78vTw1mZK6oHx5H
UA/kD9PXFJNICbYM1J/PS/gH9Xk9VkF9lDofyURfPiZoI1BNuTIqsB5YDnNGkNVVV6zfnYeUHapg
V2w65VHS4kMynrIdByemT6F9LCpZILxpT1anKtgTrGc0CWg04QvogbYXenw4Lwj/Q9/f9d9HZwjh
aVUxKx55JkE1L+p52BvmMU7ujaB0MvUYyCb+Nx8vKyUR1wqHEZrGmQ24pHetE5+YLFQn+2XfGehn
LL/LSmCSW24ILhyLLRZkpHF6tbbv1S8mSIzDPpJFJdvKgK46cLGg5KIK8bdqDUquz3iSN+jz5/mF
2J8Cb0zQJ8NfZph6vyuuTMwPy57q/M9///FegQXx7Dwtp04F8D/pzvKKYRmQvceg047JvPgmGjY1
GTYyQirIyd66nrCv6jY3Oy5m/I1TaeZ79EN/6kGa0uxNWfP/5qd7RRPrS8pcDRiF7wdXaSZQ1N4Y
849RVvTdVscViPDlkjbr85mL1Pqc0T3ZGc/VhbZHqWE3X0gJhLkZeve5VmjC5zIjEhhTDZGWqfaU
BZt/asXRTeprWoNMHiqSH7jbKzwhjhyzNshMAulYtjdslwQXGIIiquIP5cM4SHybTDjBtTXFYBh4
TMPNYPNaXrt1eaOy54jI3gCbBnEllODOQGcdDiwCTtBiBLRvrrvCktjEbVEMg5kqcmColbxVdFYk
4bh0MFLKZDuM0AfaZ4fJzH07Um60MvTOfyZ+b96rxSuc4EsyMgehyfP6xl7f6aBy0vecX0A2prj9
eCKvOML9VYq+7NoaOMOuOab+dGEvGGQdPd6eO/17smxEA69gol9JtaDEkBrA0hqEwizYJ6XtzmUs
e+FumgldQ+ctOt9MJk4AYKQlSqYKT+qEgK+9dFX9k7QOvY3BCGE2gkWY+bf6kFSBVo1Kgtxe7bf1
167wtEDmRGQYwvWxzDybghxyNOZxGia/tTK372RrezZRDHwZTIvrqi0mj8t+SqbJ4KcV/NDGv1IQ
1tXpBxLU1gpDsHJ1ScpYZcBY2GHobxvr8/nrIpNB+Bps6fsuVvH7Jb0t5y+WeSwHWW1i08isZBC+
BrZjt/2w4D1ClJ9pAZrl+/MybEYMq9/nMq5ecWmRITFjQwYaflcZ/Bv52pWPli4xZFsNDfjWr9+b
/x0rnGZo6aDNkCP7YjovHXZ8KVThhrWj3fGqaLHH/F7273n3OOQrrGBAB4OVSUoh3qAojmHfabEs
8tl8oq4QBJtpGTGOMINgnNS7ulkOzfcxwWovujfdxM8Xr6YSZ7r9yFhBCuZTH8Ohn5EQwqt4RAmR
JxLYkbMecJq/4qf0hbotoonNmHjn20iGv/12NiuV0QxhQXnJsrxPMSszXASP8Er75Wv/OZdcq233
YPzGM4WXQJezfuw53uiqLzt8wq/hni9ImT8H/nn135jK4crxiiXEXVPCGqWd8HxC19BJ/Zae6D1D
etcx9wGmXyI/8A3wVtDjBxghX7QSvYKwf/TdAilQ3iaBwatnQYjdUYNDlQ8leWFff0MItsM0ynme
KkBk2P7W/wxPATqXyUPv8a6AXnWkWfJNzaQWo7aJzWLqu9pWiXJgliwIiYbd6PModtL86sIEkw/O
8i65WmSTzVvmizIsmoMHwVtATEKxnIBMxZ5R3o4/9f1NiGYeGx2MUjO8GZ9TZiPZhYEHlYkVB3UI
o8RUB/irS/6yspA0NLEl0+Wl2+aTbMspN0tiIAY+H4xV8NK6KcZ91kxZEAV4LRaRX1k1xqatR9rf
KAbZ9XEueU5tuZg1mGDBzCFFETaCmuj0kPWhE6U/JJeMO9pz4ggGZNBIMs8Iv3ChB4/3PATHcJ/h
dVjuwp2UDYlf2TNoYsDXkVSvQcoP86jepkt2Yw/V1TAeZ8Qw+QT2ROUqLzp/HL08KT2JpNtnaVPN
tvglEIs4phJ0dbe0eOh8rUDPrR2il91jvL2D7Rp3lFIKbmvKK6DgV8e26UmnA3DuP3UgSNLy/RT9
Gq3EWWwZOdz2JbBfwQRvSlu48cUG2OiOPsF3TEBYSn3+yp+lm363oivs6/t9lIJaalkTVwUDWFo8
6PN32u2U+OkDn4up6MYwLXRpETFmp9g60mG7CbdXs8/7pgoYLlCreYP/0tmpH9i1jOZmS641pmCV
UyvP1KAEZrXcN8Z+Mq61UdICsGmH1xhCVNdUCkkiAxjc8qen/BMGi4aTDZ/Gy3vIbj1KDpLfYPHO
rQEFNQxHMrSxCkD1FB9iv8Q2aM2dFSf+Gad+8526cN9IPzW1M37ujRtrlg4Mb10EBgdg834kgpgP
f+EqwIybRDF6A+oSxaWD6Tunpl9hdEBA+2UKpSHYlkVbo/F/X6GZCeh7wU7zdwimYSUJFtQZXvuS
gDKwq05iV7bMyhpOeGnMi0GToIJw9WJ+K/VC8bJMl/H6yED4v69ksvqxmFpuuyjrnbJFl76sii5D
ENRSaS3QbWtAsM1jQnu3KVtfoogyCEERg9Rgc6wCAkT/4KvnXHgDSE5zB71voFZDo2dyJfPWm5iI
jgm1VA3/X3BvJEyxuBhFbTdDs0P43Mg2WPG/+d3lev39l/Lw6sMEvdU3lY3fZ/MxiF2WEo81VxkS
1+cPTyLHS1y+wrGxLGUuOY6+XOf9nZRqfdN/IE7756Be/n0FEFWkWBYOwBu68HDZ5ait8RwTX1Ev
HRfdvKMrNOHSlHqW1WhxgDhowQXXjlejuhzseMQ2H2rZA5f/2rmPxA93JdsQTlOLVSBc8eyb9Jru
0lN1AOEsN3yJbz/LTIL0MIXLpDdtQRgHbH1tZ7nJjjwHu7/9VuDLDDz/sXPSCdfKsMk8NRnAjOCy
Mn08ZxzFeDivfpvvvrV6COFFH+BFtFCA0BviWi4+l5td8M8V72RXdttDrpRDiC6SLEgUFMf/P5R5
KkCoqvj8Taufasy0u9LPtRWVYioWBBCmwSg2+rzVj24ZTbtNYZj+ftRifuBCPf6d+JAtsNq+x69Q
wsfq56VMwH8Ae1FdEv0eT1xH8qU2na2pEawlYlQzxH2cqGLbqZ1OcPf72W2/zfsOrKPtHm8iv/G1
u+CBdzNHJxnJyvZXQ4u7QfFkZrpY+DFGtLCFGdwuZ3bAVOg1ugGW6wBt9ZyEiSRuLCMP2rS9iOSx
SA2g6HN9+9mmUCvGIETlop3DPVPMwxiZjtLGWACufTp/qlt3DIEJ5VTrIFwX6dZrOo6jikXCePTt
VeXHbPqxvEK4ZabWIILeh3pHWMiLFgZm6JtHPlTUj86P0atvcy/cyczipkzYhYieZ5UrpGCD57is
c2sCXFSELkWbZhmctPH5/MFtBZ82FplTtPRYKhM7KEqzVko2IwlgFpXT1syjQ3I9lelDNeT7XNNv
sjJ+KD7SZ4tMPy8AoV+PiLXWGINDcT3imZlE931w36UHbTieF2xT39cYQpiZMZpNJQ8z88ypv/09
CK0e6dce+zVSj3yXXbDNz7WSSfhc2QxmpsWATAa2LUff2hCFwQ9kG2wLKRSi2xQZIsHIN31SlQFv
zkjmz/zTfCSbsf59QcEboqbGyPus6nYX08bp4k5m/bYCizWEYBM67IluK/6C6yPkM5Jn/YDnVYdl
i178zPesqLkMcct5rBDFlIbZkUFReS+XsS8e4Rn3zCsa5ChRHD7AFZ/Xui33sQYTXlJRlfdZ0eAL
qdYO/X+OQWVNmttq9lsHxGYIPS2RElWBkEZfGDZk9dmNqn07L4UMQ1DlKVO7jPG2qsX+lOGMTHOn
tkRyVH+4oK+SCFGfPvZKhiWsSB9/HV3OzMZ5Adt4Hx9nr/Bt7CP0zou12bi1/jpc7lWcaaVplYx/
I3aeifVSOZrgm8PtHIK2pvDDB2nkwtPtYuy3RhTCCdDyFnqK5YAvyYTsJgYpguYmTnSSRexbUcUa
SDANdhL8f4cRKfZNcFiWJwxygg3zuR1+nj/FLa9uI4CwkfuxYcAFFQdP29RqPeZwuhDNdcyMDmY7
XhkWeEvgqGT7rLa1hJkEfdaWBT8lCBbFi6J2JrxgcjRmh68KADv7o/FQX8KM7wyKXrQPyLcCFIxg
UsUG1k0hug2G3qF4yldf9fI2qnbnYTbfIPYKR7CE8Qy3P0/AAYsZNqdg59SO+vWXyTfdeCer1Wyq
xyuYSGKOlXBNGfJTNMmvBFz9M/seq5mTtsdcNu+9YTwQ7MGr47/obBWZbIZisW1Fr0a3VvXdrDd3
gZLu4YofJee3YWoxzcIQvOgEzUzivFGRYF8IjdMRlTzVBY/LuI92tluAiGG8LDHLID/ErYLXG0jh
NqezOerIWCCDeypan95oETLy4ObYY7tz6IOtgNxE1/0lRnKlb+SND4iHoc3wxkMlBZHuW9Nlpthf
WYzJCHZR5bKzg1uL2A72BztL1o7OLB0231JPvE50HSMHmOjC/3kLyErU3pIKsk4/4tplJ774kdxU
fAUVV1CppdwIDBC9m5Sphm7iP4KAU2NqeRTZeOHhWTT7llv+1K/yI+/ihZ+WVJ63dJRYaMpCFyOI
PMQtz0hAEmaAGxb7fHZx9r1lx6D6fF4/NwJrpFJfIYTzi6qJjNrC5QFtB2afLvie0egku9hbtwB/
KywxH3uh4iOhUuaoJ204uRa6IvWpQAurJCHO/1DBhdE1Av8LVk5TUbqxaZGiwQuB+EONllywA7QR
yOzST+ePbFPn1lD8s62gjDEKzbADVPC19/mu0Xi/3C3u4mfYKC7VuM2js/kDxNZAsyzOM2D5AWFJ
GEAJnOrSOqW2y22w7bYl35ZF9y/rWmQtx9x7iKeJwVKdou/fphiYfCui0qmZ0fd0dHlfSlODSeyW
1HeFPjiRfhEXhw+cqA4gcMxpBqyH4GSGOBpBaDdyi6XtQMVwSN3KpyA85OSKMs+5daArMFvoPZhI
RcySAKwGq8KsPY2dLxGHn86703sVR9ypG44Bm/MIRO+dp+3K7CUcYJ467fJLrNfBDHjUeechtywF
JqcZo9jNgf8J0U6g0Qpjx/PoltMxLX+WceFoqeRZt6n3ps74QBmmWt+5Mm1oqlyNCC+ldZca2BRn
NPccFxDbZ0i3lrLvtJUsxOCxhkY4FWXyd8T2uZZXnRbof3cco8h1F6HfOD9GF9FJlsTYirmBBaok
C2AgLRUUniozVqhFKjIzl6Av2nXfoYEmeA5HDCnFu2gfXeoyStGtb4aiJBoOcKSoJgtKHyolSPQC
ZNi66iqan4L2VFgf+WQWswgqFpgExMrMt/e4YcqQRUb+erGMv7IL9aY+Fn62H1VJTLoVBVMUdMEX
ieZ09V0uaBxiq9ZLuP/sS+dVg8PDjmi3oFpWue3RONi30n17W7eZaToiAGRRDENsDwkCm9G0qke3
P9k33BjnPNvFHnlamddCY5CBy+Tc+nJrTMFpVhRsMl0HzKE7DsZeK69Z//P8hd68bEigWDyYIjaa
st5+uW5QC0pMYFTNgfcZTIf5FrWG+cvg84Z7mYPe/HQrPLEFfinsKCgIl+mLne20y/ikoN2sbbye
YFIv8gtX/0B0w681qCSRX7PEyjyZdRNdsEBc7Juk9ocqdULz6/lj3PxSKwyuPStXjWZds520ZgSN
ySkx92H7xWo/cscYipqoDVLdMl9OdoURBLw3UMlGNCg5IfZJ7LIdlo9j01MP1tJmr9wqj+eF2v5W
K0RBqqEd9IVxRN7T0NwuB+tW+RaCO5FhkgBEgLoEcPMUcbt007RNDdtX355i3mQQey4wB1s9T+Xn
cr5IZBsDt/V9hSG8Z+0ElBpJCQxe6xpuYDdg7MvyZRERmOs+EPbiXvEZUZ1paKt/KxEpk2YcAtK7
iZ4FR2wswOZuu21Kp27nYgejnblqmTZeCdFdU+0+YEFeXhAGQUiHKgt/Zqx0huQJY0qr9m6YXcxV
4Zjptf6RNu83IIJPaxYsOc5qgBjhw2B5BkKp4U6iihvvoTcYgioWSjpqBV16hDp/930lnn1teC99
XzeyqQJu84S4iuH1QBgGRvX37MDjktVW1er4ascQPS/xfnxhC5WlyLd0EQ7MQIs/FMSEa3n7ddK0
VkBDPPfQxRFPPEx+L57tTmiGLe6sxJX6sI148Q2eoA0GW4Ky/xsv2PPo3noGmwtfooq3mL8kHg1k
EbcMUtCNMWhpbGYvIv4NmSbX3GW+7DZ7GHUpAevG++yNjIKioJad9dQAICiRHapWf6lYnhDn+XVa
tQ/nlXLDXL2B4v++ulyaUdVh2gIqrj+1rHAz+7JQLPe/gQgxQEw7K9EpQDLiVQXnCvVNTTZUJZNE
MFNB2mcTKjY9eIJPxIx2iXndNTKidBmIYHlrEk2GXgBkZpcjfVpC1w5lBRX+hwo3F621BM8u/Nd6
xw2B3pYub2Pc3Fi5VurvZrKbg0NtH7QwlnwXrkdnkER2CAyhNanVAClKnLk2nDmXNV1vnNdaFtE6
FOGgB+hQ69168GaMnIXYj9Yy57x6bT5IeNYQFOGgK8Jb/K0SY4FuBMrNkRvWZWedKFru7Osf00n9
YuySU/lZ1lFANmoAEAvfCJOliGMsQdes3FKVPoMlj4fQytD7YWBrdKXZXbuvFCsxvWAODJTcOu2n
OQ5q5OaREemuZafRU2CZU+pZbZHul7bA/jvs9/5expZ1HKK+flLCKkudyaLK02g12EqVRlMtu/Wb
J2ZzNixQ0+HRKM4bFSMpWBjgy3NXtFxGbgqL7f7ARIjbOM3dfEhlWr2la7ahGkhi/h9p19Uct84s
fxGrmMMr4+5qlYPDC0u2jwnmHH/9bcj3eLkQvfiO/KyqbQ0wGAwHM92YmRBZRCXRiIqRXzwNTU9L
WLnqyJth3kSAPSAOQGFEMplNyYo2rnWUYhyxcMUM7LZj+4HzYq0QmNNfLaZkGQMQZnHXmE+l8YEM
fP37zHfMAiE3OYzond0HlvRamDdRwpUD2QovKxC2pKN1PYnxBdw7gy7m+F6JLSt7rYq+NTy1M2XB
mQxFQvMv6aJivxhTmruDXCjWkZRqV7sqXWdPCetKDMoilH8KutVEd6MW10GuFSZ4tVNQw/qcI06P
MBOqTEp1Be/BuRPZE6fMvSiX89Sje23xzYNk45XvqvfJrrvmZU4bfnQGxewy6UBxLzaIJj2I4qyr
WefM4W2nTCtbmG1uxyZXdGoLKvHQiagd4cEA5WG9z33B5b0i8tDYj1WTDv9WUH/CUaeMjpTfpQOn
DM06rT23kWwz7TRVw1DwpqGh+nUeitthSstcQx4tgpnfFezUqzGHTgUJIk9wekorI/tgMzD98Hvp
V6XD/Q82kidcBL/DAFtQzNosHua3MHD4KkHqPn2eaY3Duh7wDJfjo+9Hu7Ni97/75xkqk5aKZZcM
EQ0NdE9pd2X5HEGzG/nOM48zk/ofcxTOoJTzJRbTUMuEHFCYfsVXivIQp5Vd1rMrYwTHmsSg0LL9
ZfM2jgQgwWuoQ92E0qSfQwrTSFCUACQOP/jS2sCs0r+EYHJEnLdhnjVAtPmhah9yHl3wtlucTGBu
B8zXWlXU0w2SGz/PBMVNG/kYLuN+IQZXnn4rQVgvGBNDRsxDz4ICNDoAUAf0+5y2p4jcgZet4322
NUwwsZQGCQMBUu/Q3IdOmXVX2VX8ZKJ2nn/7Kz/QmdM9I/lVxpQu4ohe5dHtC95Qzfbt9Hub2Kdm
qH00JILIiDOliQ92Z7cODz2iB4hSQOhFeMd2Kz9d7ZPOHNu4aY3ElOjqvRG/Ff5i6/sJT3sj2Mx1
P/VLybGePrCIdB4KbxDqhjA4esoNaTZ7DBbYBKN5xSB+JCF+G7n6fwjmMOXCGGsahaAFIhUDqqbh
CWgRuCuPOhpR+/aqRc8KJzvaXMuVXcwJk4Ye84YUtNJ2BSbLotiT8oi3Y3RH3kU/kzJsYbBFekdQ
nI6kjQW5RQ4WLH68W3byHX15UMB2Gbsmx6TNuLcCo39ffR03XZxlBgULGz8NI4yIfr/sC5trtgJg
AqvSJnOuqgCQVT+b7iLUtfSSR/mwVQM1RQk8imhElnToEZ2bIYC4LmmkBsWtIN5pnQ3R1B3eOeLj
2xTxFUiYRh79w8Y5Pqt1MZ9kUtYlUtMhD8jFvYZ2f+SxEfk+jKaN8SPOLm3FQJAHQwsS5LhorGVf
9GLNyIcmE041KIxaqfbiqAi4ybX8cHnPNpzCRBWSElsgD33XaTC3UU36np7f8EsofI/0huPjG06B
FxNw/Sp4OJREjbk8FggCdGoCc5L+0FkCmJE8NC9xYsQ2iGWoeFPAuxrba2MscUH6Bd9jNXjlqRZF
6IrdP5dXauszE5acQJg4pIegeB5agMyBDl5NKlykVYF+1O3QLl1hPxp2ygtDGxf9GSbj7F1RJSpR
gVmMV1H9LDeSHUJ/kPA+pDYXUEUUQsO/oqPSf36o4mEC/deCPsBxSKFTXc0xBq0liJ3Usu5fXsdN
KE1EOZeuJQoc51DR0OVxmWIqXyzQf1q+NvXLzCsJbCXuGFL/jcGYMxST0iWUW5DOSNZo04ACN+bi
efXbzcOzgqHhfRVRe9T3LTIDxlwquwpv8LLLcezNaLe2RDmHUKa0iYsUEJREExVpXwud6pu8n/3i
gWoqJx/pS4euwWntmGsC8lJWGddviL8YKBI/vqZFcEqACtnoD3DPneFRf1kt4lJ0OmkUuojQQYOQ
qjsrvMyI5w7MyR0WUU7SAi6HwUFwH+GRzqdMcLznA55nM4dVj/NCKUVYUoY38XgfC9dNwQnXWzfR
enPYaCrUUIvO6GJltUdF1KJZSdHtlB4zUXLzQeV8yGzxLZ7tDpORd0st6Qvl3G2hyqgdEz9NXqBh
OzmmrTjqrvoHfJL1pw4jOtfWHS/6bXwc/pLYQD8huLHfdUClQ07KhEalbL4K1R4MNsNeLGVf1ZLb
WjG9vrA+ILcBTFqpVtCcgXGdc3cU8iIb9QoDVulLsc9+FC4qDBDNpQaHg10F3DavzRC/AmScs25I
HYYlAGuv9xaXTqs1n6wIwhGqXcbIBil/zjDa3Kxm211PljLuGuUkl8YYwG06Nbt00I2XhAjad73X
Z+9yzN9MapDN4JUcCp/Wu7ayTpSGtkXxxmkpQxCdxrceNFCQKQcdA6K8g7i5pLqCNFHGEJvIltDF
MtLVio7IT6nutWLuaaPllLng5troX7ZscxFXUMwVoGny8It0WEyDUrxaFlsVny9DbNwBMj6tMIKP
BUTNWWUPvVpNiloovSM9phk04lUvvJseWp+8WgFIgQLei8D75TvHY858XFd4kzSBNxqPY4uJySP4
5JWEkxjyzGKpgKJlzsOClu2lRzrMjSrxg4SaDwagkp24W77wyEPe39YwS0JDLZqiVOXdKPeY4eEd
bQ6oHVL6kCer+3J5n97H5rPfl5jEpihzVWzo53cJjaMiK+1UkuwsMf1cOWZTcBmMYww7z50O0DlC
2wbeooQ7tCXbejX999Tj3B7GtaOxK/JRouslufTMlkFG6a96v3pV6NjuF16459nE5DroJqgaogNw
Uh/EGjzhHe9DbtOzTy7wluKvco08kvK8noGQ0mb41m6sySkVT4k5rUHvo8L50tG/r3AWkpjtQutY
5vJlAL/VlPoJ98GTZwz9+wokqYRBEgcYQ/BVoLW7SXoOGw1mcb5IedvC3BN9I9WRjuEMJyyupupR
zThPCDIPgIlvYBBd+oaWm9GZoDi13sT0EXIvLqboirJglw0httCQO3kpXiZrehYz8zYqpq9Sol1J
kXydqNpRkYcvSmZ4cg1OCFmqj2GvuUOl1XaRgPBiEmN0IqJv+u+OIRMqJ7FVzZDGlF66z/WjNnHW
fuOj88yT3h5vV5ts4lE1MUYANK4eiA7eNr0JXMalq3ntZzpiPoJBliPBsR3I0JKtoOmLfqOdO9ac
dEIeTfSdu4TkxuALxfd8/EJCUIhnHcfAbSc+YTFOLPSjgp5SYLUtuF36Pi08TGDPR0JmK5hCcXd5
vza4CrGe6CPS8KSqgD+N8TW0gA8iXnpodaX3oJmdfKYMwxgnJa7+2TjQXCsW7fkj0XqFyrhJ0s9d
1dB6vZyOgaU3SGIlzkJuhpwTBFvNzo05rpMZEMlQ76Xyq7got2iy4FwKPBTmw7qEFKrZt0CZSGH3
deWY6HPUOP63HQ9OPsEEnFKxuqqsATKIXerL0Od0Ba3l1ZU3TZFOKKwn9JmB0rWEu0AKxOmAZ5NY
+9C2g4cfr7walbo6P0hGqshdIepYrXr+mlXVl1atvMsOvblW6Fv/F4L+fRUfDOi8aqRGfFi6XZLs
jeg/T9fQ83L6fbqKq9+XGkNtJRMmNMbzVH8qlswe5CdrHDjuy7ODiQNKksajCDIckJB86nqob84P
lxdqc7tXhjBOZY290fY5AOo2nW10fIKasdNLz9BbHts9/anzqv75mjGelYWjJICZFImt8AXvj1fj
/Gqa5S6rvin0JrtsF2/h2NAy1hZSGmqXYHmguXholoxzHv8QNDUZfZGWhe8P5tQXRqz2gwqDrM4x
els90A+4OChmV7pXDqCRxmsFuRb8y5ZtfDTSdTzBMgmo2ek4Pgpgp8lX8RgY49FdupEGt9yXLrnn
VfO4ZjLHFd/9RZlVqIWHljeDnJS2XoV3aWC1EFFHBb7eo816p3A+G7Yd82Qle4INK+4tC6jx8CDG
k0NQRg55ecS2l5xAmGNs4kgtBTVtgfBtsXyFrvKHDvAJgTnAsj7EaU6oGXF7SBrzymzEH5cdgrdS
zBEe+gZ9cSog5Cy0hT60VeVFnr5fBtmQETr3Oub0ljrYH8wEKOSIGdrPBESIwyd8mPZfoBoMTfMu
iH0xcXgf3bwdYs5xHupJmoEhyZnl0m7K1C4t3nmi/vs+Lv3eIrZZygC5QKiksKxDz4BNv7hRs/ie
/Zx92QVprB19u7yUdKXe451yLSZsGCGo9MIK93hHtKMqLY+DnLh9A1lly4jsxsCrnSDInDt3O2M+
JUIaEzXUUBOL8K1l5j687vbKLnS7Xf9FjqDUAt/3xp2muJcN3d67k6FM4NCivIikBobmw2JLHV7B
//vYAHXKEwL9D1bXMBpyFkWmeVdZeLl0RUx3LDk3/R/C3wmDiREaWRrdmoCBrh+/e6Jz4+l95LV+
2YB+QsYLl7b/AIn3uWFM2JCsNp4m+hHbyf8I3bP1z+Wd2Q4ZJ5uYkNFoeY3eC/w8sW7rcS+1x0Xm
HCsOBNt1UZhzIVU6yliqcJQx5xwfuS3n26Wy0/azQ4pj2va6luKSF3ag/Xp7ejS86bA4opt4kcu7
CemiXzi4OuNtvZKQqLBg0jR+6vJ7KyOQjfJNeXd5c/5wwf/eHbbWHqainkggz3CKzyOEenowJKg/
pHsBo82Rz6M65xxSnfE0tRvHtKBtX7n+eZb+GSKONbzfZ1ytUpOhlWiXVGP80HNlJ5e8twn6C5e2
hbmZssnMkpR+4ilTdzX14gHfSQ6lwSFTptuN+ekvt4e5knq1GIecWpQd8xsFY7+po9zneyhfQYuV
53M8H2dbOysxbKvOgDOAbMmLdtpu2ql261JnoJqzvG6YDbKMs8hjMLdT3upFC/JVKER91b5Thrvh
Sr7TPOHZfKRvW40zfwtxU/Kq0JxwYTDXUwWejBgfVciTwth0umW+nxWz9cqufr68fZv+qGDKDI1Z
oCBhZ/faLsp1M0TM6NPHeHZLi6d4vWnJCoBxR3VSKzw4AoC0T036UxUOScF7HN72ihUI44P5ZM1z
NyMtanzadEFZPswjnT2nQr2WO91eXjQeHltvM+ayiENUBhzzGfP7VMxi2NUjxMOoT5S3/McWzirK
jBuCfzFdag1uP0wSSB2vxKrfmUZhc+zieAM7d5gmSowRCmyWfF++TkfKDWi60tfeX5zigTZP55yH
VJ5dTE40Ed0gSGrh5xMYlJPFF00Mo+e8j0TqZO9i4sk/3mrLq8QobutxHmndQBeO+nKI06MV31bp
Yz3ccZmDeFjU5BXWROas6CkWqa5FzS20b5UhO9FUO1Fx3Zk/L28ZbwGZ+yqSpkpo6QdBCkI4NYDg
spjvL0Nsf+usVo+5s9DgXg1dBAzxPlO9At4OgvR9/A+eLA5J7s4+7Wwi3sx7h+HZxoSOvA/NNKFF
C7ARm5IPBoS55zzBbCcXK9uYyCFO4RJ1GjDgdiAkTr08QBfLgTJFW67EWcnt44XXXsWEuvy7Njpl
0HIJ9wnCRlodRQGTAHXyzNms923YuLAwif0vBuMQypKht4QAQw3CQ34vOMNbG3Zy3+8uI23vDmbQ
LIPKVWvM0e3D2ggh6IacXDi0Gt5mwRiR8iYct7/TMFjxLwpd0tVpKmerVlMdKOWMaQ7R64NK9sit
4DQeuUGpRfgfWJw2M6gVJrV8hUnaWqgSqwdmomZBgYbja1TPBrsU8U9YRRIHTVPyuNd5y8nsG+iJ
ahDKwlB9eE6Lb10i2+3AKwNugqB3D4ODGGvAdX9umTK3RVtQ5xBiDMVEw6G2EjuHRNFl19gMgSsY
JnsBC0yHC7JGaZOotmTem9mrkuxl+bYnD4byeBmMZxPjh7lKcqGaAZZ20Lo01U9KuziT1XA+fLdh
NBNUYrhtwWR7vnRLV6ikzTqU/frnUr6K5pup+lAFVf2NwZZeRMEkC4Z66fWbPRmIsk8WGHRU+2hA
BzjxhD3vLX37a36FyDhEhqwpEyJY1XrCI6VHIaEbXatuB/ULfUe89pP0peTc+VxQxj0m0G6kOQWN
XmZQZqLV7lp9CiK0ZoNu9BA6xpGbxlMneJcArOxknEQUarQpJFhZUCDVznKUrvQ9PiFfxs/xHdUc
nGfOEdhOEVeITOBSCwyxtwKOmnifv1CFUuIOdv9dh+aN5vwPDWL09y5ZSP13FbS0WpOSpoOFdP6h
zG35BboHuxFtGCoUb+zYtbjew4NkQlZrdFmq0n2Uppe+28+8L//NOLxaQibvCDtzShfkUk6l/Jzl
K1IN3lLfTAN6PspPl4MId7uYXKNb1HauFdii1G54rzqSXQbhsdjFR3JT3XQBb+JyO/FYGcfEk6LQ
iULofoGmBXJS6CCkd7WTg3ppviKc5ontFO43miEyXUd4zWrDOQNa/LMHaUX9kLnTt3G0Jdrz7JCr
xAOp3wNvbO9yzDTYDju06IJ7UcCidkvmqVX6EHWJK1o953NsGwY8nRBR0yE6xviJ3MhDk9PhUnGu
PSJGL6RAwl1OvCNN49L7I3bCYX3EbHMdnLE4Yr8EDImbO6UGGiQhgEQqVzD6Dy5ywmNdxJzbKq6R
EtCubioxk7VOB45pzHhcITDfXT4CnFVkWwPKJFSyyoB1c7azIsvOE3s0eGqMNCRcWEJ2gqAiRd4Z
lLZALxK7SY9mKway9r1tJu+yNX840L8Xjy246l0klqICp4hy6CmrHjoRQAvvSUH0NLzIduXw8mGe
acwVAw7LrDMXAM5FEDVfIQBrt/1NU/I+0rej7skw+vdVoB8qzMyDkRNJQht5td4Gk8G7LnkQ1FVW
EPliFXlTAyLOJPAhi+MU6Pow8L69Ni9lDayskHEQIb7FwKTZEMYRPbdkT+76+zKQRIdKKKVPkZP6
GCLgviNs+vgKkbmxzHSKiCgBcexlZ+6oWsQztzGKB8KEIzXti7glIEwxjP3SoD3pTtc5yei2d68M
YUJROVWqXnbAaMFa4EY7ql4fO9ZzfqxeKUErrx656RErPCYU6SQf8lACnhXd9dFsy9p/p6jEd+sJ
gR34ISKJygrKkY40Sxj68Yaucq3SuRwVOGaw3CyhoGvZQgCiN34nP0fjR2Loyggms7XUSSdVjGWS
x6+qeF320JOTRvvvjGACDTjxlFywKEgZLPO1+t9J8c53ggkwSptqjfW2SLXsxFX3LFbLZxS1eDkJ
5/grzPGXTOjdTxqijLCb/F/UjOZT6E+YYeyC0OFxum2X8lebwxz+JpmkUqhx+PvGNm4Vn9Lmm3sa
c8CemKKgIAQQD33TQOFpyPDOK8sL3UdFa2J6jlZlFL+/jw7znXGN7mJQUrjjTjgO/31U73wTmQCh
G3U1oHiGxzm5gAirNpS3A8h1/D7XOPu4faZQUdDeBhxYUvYR1CphN9KY2qIlBSblHyvvo+n+Xwjm
K7WOmv9fvflA2ciig+kuDfKu0Y2cHC/OXG4Lnk3sOe5LsyIKMq9Q9kP9BQ3gnDO8fUecLGLOcJ6h
9SAe4Q+ZLEPatdpLfeOAb4IT7/7gdycc5ixL9TCOiQVDxAOIJ90JY46p039R3ogZJNR+PvQdtdoq
5lDTBgRV7OEN8+GN7DLFXqFldwlat3mhX9rTfxcroZ5+MpE91sOgaB1UDhxFAaN3/Nzymo+5gYO5
/GY8b2qRCpuU2/G+h3Bd4Wp+4Zv7tnMNjDwuXu6C4UvY8/KwP2zf7wyJpZZBv2gcD5T575fOd+qB
qv9LZ4N+C18cBBKbHH/Z9vsTHnPQqqEt6/4trRD3XbHvq/3lq2szRz6FYFb2JUVVRBs0rKTZPkS1
n0vEzqR9aTxdhtn+3F3hMMerFCxjIZQAaEG/0muzBzEZFIdbwe5yu/Fo2NDBohTdypxYuH2sT+vH
HLccWiI1WlVQORavw3GXZI8yb9aSt0XMAQPtdmrFNLC3eKdojjqvA3aDVvvs5lCZ89RB6Z2MJQC0
6dFCqaq13KIijom9SgovhfJQ9EzkewOqPZd3jWcZkzfPsxk1cQjg1ICI1/D4EeL1c9OYS7GSUlki
NOpqnVOANDlxu0/SjRIUL5IHqQ2XSxtO/ezd5+7KD5nI0bY9AbEL/MF4XEBKkiFLhziQ27288Wh+
gLqe2qeDfgCK9tI7GYUsrVNBahAKTTSklk9S6V/eIboD7805/T7j3iIhuq7N+P2++Fniqo8qf0xL
m2RBY/BoFLe94YTF+DlVvFDUDHtFFn9aviTF62VbtkPR6fcZNxdmqJ7XCypiqXRQI2cY0O7deW3P
m4WgW3xpzVivDhVwCcdYM2G+ydT9gIGVpv5WWdAla2/zdKdkPIGo7SB0sozx8jBtplGUYFkDejXR
m7rnauTEue3S1MrTGMeW+rRDOwkwWi8MdEiPRtfFrnYlR/GqADQHl/eKA4dZ3fOCxCKJk6bRzdJu
ITvuIQbtk2/yLeU6F3cQ6eHAXV5BDAifw9Hnn9DKsGcVBITF2hl/0p4SlI8c8zF7ze/aO3HHm/C+
7I8YZjrHNEolmcwBJhbNPtMg4y5543ycuN7xh/j+r3tgXvgcqOqnappyGJfsFb/y8d5tOZ03QZ1k
3IUWbynpv/1n9wc/zjlaK6JbFN0/OGbEqfa0PUxF+1S8p8JX/JHuPyRMJ+OYqNFos9qmEYyLk518
MH6lvKMzS3b/2bQjp3z8UGP+75MAYuFzA4nY96OmwsBZw5wTKH5HCENoROYtJPW5SwvJxJFQNk0V
1/6vE4fxf79K8FwA1U4/ui0+dhWflpEJIbMUz2JKK8+afhDyq45855ww6mSXrGHiB+jAwnaiT+zt
7BjfJbdFerY8KPfydyiguEXwoZeI0y6xU9exotcQHgKeUd0v3U2jX82mf9mmyxcW5rjOHQHKsb3Z
9lizUPNnsAsNNa/yywkRb1FyVZbtajQiDikQxKazFcFFM6kjJkeJO6WxHf9+f1KxVXqMqsZxs9BT
JF6Lyk2qHC1etfwPIf2EwcS7IY/S3iC431v0bSIXK4PmqtgJz3TM4H94Ht12uBMc/ftq7aDM3SaD
CrgaQzsG/AASfGhtu89yjGv8T5fWdrJ0QmQin9IOcTTS8lYxPbbpVVvdG8K+l49lsb/seLzdYmJe
HqGOHhnYLXlyp/ZnDX0r8vJ3EEyQM+OJWLEIWxZjnw7X4vAoDz8uQ3AdgglwY2q18kj7iag0POV0
jK7HLyqYTWjVQG+cy3Dbp/W0O0yEI1XXDRl9iMraRzH3I96cxPZZPf0+E+C6eSqneUDmL0eLJxTP
xvwYlpZLuoxjCAeIbYjWpqHuhQqGqOng9rHyOGbCMR0LTLdH/uU1+8Pt+tsothlaicHPUlI3mCR3
/kmZbs19/V27Jq+Th6j9zMuJtru/TrUdtg1anUqzMwUASo/FsQEtE3EWW8CwiWrZs9tB/YtbqeWt
JxsoKjk13mLfr3d5yY49fbS1m2JHb1vFEW2Ma+7/toplMNFCh0CdIFbw/sxYAj2qH0WLN3DKiRMG
Eyc6CIRJ0OOAp0CkAiQyTtx/7lTOCwjnXBl0eVdxtmmseJxpNY7I4HWEYkpYB5e9kIfAxIks78dS
E4EwKUetzmwS81rWuW7HBAe8f5RVWuDwNugCTf1iT3uxcgi2gqtykg4DmqP4VxTPLiZi4JNDNc0I
29POtwO5TQX38rptkHSdF0qZheutVKoNCqDZgzvsrV36rXFNKBZPn+S7SHXj4+hKL+jydiWNE6Q4
rmcyCyqE4GqO6fNHn0V4EdMcY9knKaevjHNy2Q49sdLTaqGuR4lFxYdWBK97cgf9Vs7XKGej2C69
upciEtHMJcvuzRgqZqTkbBVnuVg+7yk1w0XrgEAW3dFnvbDrtAjmrOSpV/NMYZIwrZLbuJ/g6Oiz
smWzs41hd9nrqNe+T/R/XxmssqeMNydRoG2tk1CBbdN0s1k8ym1hD5NgS8j95Dp0xlrhlgxonL4E
TE1fBSKQHNc1ZObhDdcDRmX3Bb50pYfRslsfeqwQJOR+NPEyGIsJsHrTpc1YYNv06+5t/i4NDEd+
pATEqd997BvttLJMpJ3FKK7KFmiGGWjaPRl4NR7eCjLxolC7ZaxoZjH5il/g7WgU9uKPxZGc0h93
auOUPFlRXoJhMXECbNdELEtAao/0nQWFJXeyo+v5TqTDx994DHB/qIWc1pCJuRVi/NzSgmmFbpNE
eU2Uf8xh36iVE5tf+tgdp5tecBuF1/my/TH/Ly6Yxs6dc2oWMI4QnLveGL6WfetA4283VtKzZDSR
XVeJK9WjF6bavq7HozmMnFPJcVWZrXB1yqyXKf1Y/TX2kLnDrtrR3tQuiHzrb9GYMENaKIh01FUh
FwjywhavMbmz3FBioiL4YNH9tLhMBjeCvqua6OOP0Lx1fiWu4BSWW0KS9M13s0AuvctRjpMxyGyZ
axHnIlOohdlRzcCDVvnhHjl4eEx+6nisawKiO7xU9fItAbG6cycawq6PCO3SmiBn3KcCJOqe1YZ3
RXBNY+LM0oHtY44BA1lXSJ9OV/F1F76VnigBef+p/CbxblieZUzkmSKtnHXaqdFZmV1n6N1L7G7h
9FDxQJhYY5JSI6CTQUsTSrsYU5BiRzB57/x/eIk8OSMTYdD1VoTg66B3ghzQuHIj2MQpn8Oj3Nup
4vSuBBHI8MHgzBJcvtlBqX3uHAQCVMNEv6bz/KfVJ7becrKtbb/QIagEHmjIQMuMZVZotWYzlbSi
Ih7q5m0KssS5bnIqbTl5oOgC3QvnnG3eSSdQtksMMyWC3kgVvdVpVh7fg/Y89EeI4sBLPPIscyL1
Zk65wmOLevGoREoBIyOpe5jy5nYRQgzONO6QzpwoubljKygmSI7NJMnNAtPK/LHUvxW8+5wemncJ
0er3mbCoNAuVcIUpCe66avpcllcNARvwPNmZonFy5O2eiRUak36RfrZM3OX0gpnQ3p65dQAtNKm7
MxzRp7PhaCCEWAcEO2beJNVmyrmCZuKiKjWammh0z9pKsFGd9xuze1IttC0WYXOol86xSHVb9Lp7
2Ts3I8oKmImUk9BZszxjB/twtCvF1WQNj+gfCVsrECY2lkYx6M0I66z5Lk6/ETkQxuCyHbwFZCJj
M0ZiFaqAINDRVHbdTgnA3uRzRyB4h5mJIEqZKrpMI0jrpTpU0KOD4GVXagTVepqg45tAe7ps2R+C
lg5xOkxfYoiLWb2l6koCCgGa04aB3zrLlfilO2gUz57tJbE/NPKpQ6QZI5mW9o4oeuyMPMzCHDX7
1l+Se1l+vmwR3Yv3p/r0+4zPSQTCXVmKNRzy0q7SW2H+livPuUDsLv2kpx/6Ml2Zw6yfnM6mXGkF
1s8KoqSzhfJH0eXOZZu2I+HJJsb/JDmttNgASKn7lvklnnlv8tvRyaCi4FQ+8R3RdK7Ei2lBVJU+
PqjXxmOf2TJGfmgabHjd7CSv1jMVCok/6PSQgtaoDiEyf+ZGWaq6QnMNXqLEwLqlJC3VJ7X3eh96
cvsYjBk9LxxuruYKkLlX8lwQhBHqHU4SPyzNg5XwEoHNcLECYC6WTEwaPacAtBcAKmCBZZM9ZUYj
TuzlTjra+QBOJRkHTBBs3g29PU24gqf2rz70c0MJlyHHkaYF22hHHKGzQ5fOESSvohteURqSNufd
b5uxa4XKXDJxqM9FWGC0afhcvKlHmG7tKpA/C9FB/NGy9AqPOecQF5/nZMQi5/aVkDlURdy4iYIA
3C6/VCukL9YdL4nc/h5foTLHfZHiSjHovHD3XbtF/R0sWWj7GhzhenjtnHnHVe7jOStz9MUWTPN6
/eZL9WvlLzvLKa6Gw3JPyfzmXbsrDc5O8hCZS2jJm3hEsoAySghynNgv9JhznW5/bJ9Wkc3FRSIt
aOQExGJB/r0NrBvxTrV1UIVAZ/KZd61uZiErNCbAaLORLxVYLB09ESenHWPDNgT1UQ4ljl08ICaw
mKOB+Uy6V40s3TRm8xnvJo6ofgiGajlJoJSko0Ln51tpo6RoZMDE+T8Euh/Fs5B/JKc6QbBvaKkq
dxrU3ml5+h8sUwxuXy31Ll9qm6u1wmC2BfIYY9mW+CDLQPvWlt3jaNySxnq4jEIP5Lt0YIXC7Eln
iUOKh3sslvQl73xzwWldPKN/KnjTkJtfRiskJuqjl7LVa1xkThfeNlplz5hzkTHVMFe7yyZtB6EV
EhPglVH9/+Yv4Uo8RLs+ELxesaNjj/5/GhS4U2K8RaRbubpRuqJD9YiGhLi6kfUbdDm25G4uRXvo
eJJUPCgmrBuGqixDA6gkDZ1GzBwyHhf92AqHtOI4+VuYee8bSKnB1a2C15r+LyuzMrE0F1JTSTRz
zO0uLAOxD1+jWNwjE3/NoFtXCIMz9NZrPhY88M370jyBs4FdLtWhyCj4dYdbGpvoGHjH1e3Fg0CR
z6uNbUb1FRwTNPSljONIBFzSavu2MLwxGvccv9w+0b9NYpvzlchoB1UGRo2J6mwIaHOb7uKFAS1M
P/K7yKkcfMo8XUblGMbqvikt4qTSUlD5sKgBZAn+7veZADKqfZiqJX4/xxy6dqdM95d/n7doTNgY
tcTKlxFsHTpZPFPrr9LCuinEkONvPBgmZkhTpoLyCWZYys9MxWPqa1NyKmzbiefJx1gC/FKJTEXA
4XWS42hgIkS5yoNqZxI7R2iaMWMwXEePNSfb5hnGBAxStGJcRrjd5+JGTPeDeN90/uUt2s5XVoYx
gULM9WyMEmBItxkqAG1A0+nx86+Tyhs54S4jExnaaLLqtsAyUl121WntunSGq2qnGI4S0DLiuIvR
LG1wHJ2Ly4SI2IQ+LrR96aOEfChvWlAiENdycP0/QRrCrh+LgGfrdrT/HTFYLZumKstotmCq2h5D
4cWqvxXirqicJvxxeQs5XqIxyUYdSnmTxACS6usouxGqFyvhNHrQ5blwm7AEurIVRSXRqPfv8dXn
TzspMA58ngyeJUy8EJqy04WRWhJeE/3QyIea1z+3XaM/+bvGBIsitKSsD4HRfSdP1ZPi9hBLu9a/
GM/xPvxc3plXzXWLj0rn8ib9IbE5uQO1fXUhgwp7CRu6S/P95Lc39Jw1Vxi88havc8RPH+qBXZnJ
hI5QhVyfIACu1SAXNssQ6Ykx2xMpwV/axcSPohZi06Laq61VPldW5VP+ZnPBI/IAkS0LRHXglijU
zBmjzO0HFNNN6ZD3aBj6y3+ECS14cxTyVME/IgeD4mR3lLguxayKPR2yB+0fccej5+ZuKRNUhGzG
rOoEROW22IeHNig+4aXnVrfJDhIYlc0jNuRFMZa1o+iHLGxjRLHKLWdbvadPj9G96Vpf68/LwQrw
CrPnWcnJQdj24LoLQfxD76BJhgBdcSS877Ht+tzJVVnyDrCvKWLYYBkbv/Xim4J4MkRtQHVxJeDd
OHsp90nhPqYutyGAE25YCuWwb9K6pq4bE4xq91AzzBKbakHGe6jsFYvzq+uQ1+hIHfFCMGWplLOk
HMzcAGw06G7VPDTNdWfcL+UPWb5TeFUd3vYxYUcn/TAKNOyQTvC63nCSPOSkELxlZEKNVmnQ4M3g
IXGb2jk5KJJqi3gVvHy+eYYwcWbWs6wXSqCM4Y043wiqe/n3eYmQzsQPI5JlIlNvIPvyVfPjg3TT
ulR4DvwxHxtRWPk8EzpKcOYpYwKwpKzsFLS183Vuffs7i9hKR2iKUWvRcEGgnvVIu6JozmPWruyX
Pti0/84P2IZhfImqmUkTnv8j7bp2JMeR7RcJICXKvcplVpa3Xd0vQptpee/19fewZu9UJkub3K4B
BjsLFEaRQYZjmBNReqFU+7K6iWXPMImoiS3CLbF0gv2UsPFAna6fteamGiShjszImkIQonfjuvYN
Ti1NnPyp/NXMnubFgekvr/Nv45W+6N9bqTxs+xKbAFuTYaoX43Sn4QF2tybUqAgGSp75k5k3sNnf
9WuOkoekhztJXmab2nREjv/9KBpZszXCAC6wUZj61bQeh1qiTZvB79H3BbNTFWWv1znYYaaJZQHW
Tut1JwT+E3CAAqTSLYl14Dbmg009oifYIJoTrIerwE82l07UvcwRddY6cTQieZLJDk4wQ1WqRKo+
glDZv6ZAfTKTn5/R2iNWBDvU26FCQg0UlP2bJGDnwoo2MY+3a9l3n2ugOiInWKIlxvqzFOOW6LpX
71sM7UX+6BgJsLNGPMeWfSF7F0lOUIQQASJ+HUcDRKPKLob4rlceJAfI3ztnZEFcTWSvpMnXEhyZ
1OGapPgWCfRdfcM7GYdPreF4Pz9LPdWkRGlMxehBzVqu1fE663dtvJdwJDsywTisamsNMwONsnKs
yZuvNCyanyNHeel94IEZQYypZkcGSCHRKYv/qiMb0VZDTtuemyQdfc+J6qbpF6vMkGWROA6JsbAE
Y6EwK84ZxziqrMcovo/Uy2w8GMpuiCXKu90RcHRZgpkAUI6WKzUOcrlX6FsT07yvL60rLJDSgZJS
77C3Wta6u+mzjmiKFmOCw7JX0DQwgBZWjoIewVjitGQ0BJtRUNrpaYmranm7z/LTUH9TXUJDdkuC
oYjiVFcGG3xoK0WX7PfJfGmt2mnaw9xJMB63W3Xfz+xD1z3JTSM2IBED5qS9JRkwBo4chDMmJX3S
mz5H2Saar5IODVpVoqr7xtJXb9I0Wa/ntuZptqZrJhCPRAyTga1qo3I/lmJzdHc3j0/nVVv2fUGz
gYhXmvRNxzpLxYrTcHaWXtaX+EE68LtVDZvLLfSqMqwxP1Vk1tlrSONK9c12r4944jAnTSTS8TF8
PiUiNuvVbLFzqpeq3wfmrR7QfeF2JZJ6RkD2xoOsEUDCkojtVkRWMugmqA2oGCuVYyjeOlycv5sP
9u+NI3QOAV0D8Nli+5AVab1ZTpiwVOjvlDykyYWRPCzzH2eWORkUaTQDq+UJ0QQRWLGEOmLwwj6f
1OEv3zRgXwE2NB7edrnu9Ts0ts2S6/ogdwJR/vcj296zxFjGBkQX5cqObxsZjNLm/ZhYta7Z1DBs
UzB6a0qSEsvkgaQwe2H8Mq9OJ8Ou2boenRrYZUJ0G0u8+U84YqEezayLTJ36C2bWf81q4Riqk//x
2mYc1DEVwWPEBVn03rAwAzaU/hrWu6gsSpBZJDWMrQvRoaIa1naazLSEA1MHaGgKJA9fbzHqfa31
EpP6tqXkJCoCIwZRTVQZiU408bhWpsVRCxn0wzEaSqy9mvHybM1cv1sjbbZ2qlWqv7NWN54L1jix
re0BXW76Za9Yj7TpCsQXdlkyB0DySesawL3ECgW8WhqXlWtT+7YelZd5Ok7jHgC9TeL/uTKaBoEe
Yn5Bh76c3jZWEgxKx3TVj7rxknbrLlermyZBGl9fJbqxJbvHpIQrn6eyAqK9ofqZ4pcGNtjsbNk6
5U0S2CTLCG4cKi/cttKn9qyE4GawH+30FacVUcmBfXDXuG/LMDU8JeFIYcNOD8wsbJBoetWfw4gs
QTEoeEUoqprO7rhO6u8wrZPxYNk9ezp/UxuSjBXRmk4oIJqh+UIsEmN/0bTGXGMs5aqvADFPZHBB
H1/LFq7aUFW+WIOZVDy/mdKG6tVEffoYGt4bulOA5qEYMRYvyAJTQPfOc7VxYycUBa4aZaFmmoNi
VWI9yW4q0a86Sq5sk4aFkj18DdXBlnBlLYuzus5hA6r7Dvmn/vssG5uUkeCXd2Q0gRnV6V1RUD9W
Pb3edbEX0+D8SW3YZR2S9w8X/CcckegGBDGzUlE/q14YdpAR5gAkspdiSmzJ2TEdQU21jIwJGXFa
y2595YsFCld/QJv0xejHe7LvLmUxh4ygoLSNykZ1SMAYW26r7jBKJ5G5DAkm2sAiDR0wPZBrLHU5
PTkjHtd2GcvFHw58cmq+KK+sN7wldsEf5fnlEmCGBO+WnSwlvSEWBtOwVt1SNax8Eq2ruSwkDbNs
QfPQXZTcgbWG9JIUzVaEeEJEuLCcaHazaCCC1S5oGOX4hsl1zYFYUbaQ7p3gh/XhMI9YEm4rXqsi
TYp88dn1HPC69uxYv5jztpsYU8+y5OeGcJwwJ9gHht1CbVyAubH90hi+Je2p4XmEc/wIQbxlY9bA
SMDPGPAx7mqnEJ+DovKSOaAmUu+8FkskQqxer0mjzRGgB/3UvM7n1bVfFmxkOE/jY5OSBcf0fkdi
5ZrVSNrFOYjw0DfZJ4d6vwRvz/C9hJKMHSFLQ4amZSM/vT7A2jFg84VeeVn7vCPJLYLQl606k4iD
uC8pG1fTGlpwttBrtt7ZqezoNsSBW1ibWHg4YJe84N6N0e6iiQcpbMcH9ZSHaIeZgwMHUFHkK1k3
jg/pe6JSA9YJ0SP/+5FNLw0TUBKhBWpKs6AoX+VeFo+5Nw2RzLdvnNwJKcFKqFiapTQ6GFOXwwKD
N0imyrbiouPoTjCyRbJqrZoh9MqyKWjCG63cl/lfuQ5kaNl25Q1PiFbt95iVs3p0aoCdgVXtQIoi
VFjUQLWu+/TL1Epy+R+zJTzU4xGRqeobu9iBDDV1BQGd/ApcuHyRn36j79J9Jp9o2JK7Y1qCIsVK
VFsjBg59mzrUdjhC87xXnyyKfcB8L5ysj2HrDC2bYaKGAmULUzWnZxhOyzIpGEj0qQJQmPVyBVZo
NrwmlqxisXWKWPeE4qRNDMSvIniBbjVNrvcdnqzYqcMrPtjx+IYC87/AB2xIORZyERuzSSajTIzO
o4l01aDybImKpgzdUaQVkY+5TlgG7IXD/yCDYWliVrXEnMSs1lT1w7+Ma+t+9Ti6DbC0Z392/7Px
TvJw2rgrAD5bMBTMMjSUsk7vqmlpU2BIGbm6yWaxY9awUl6WrQPmN8e4wJrYXI8ySZZmwzSd+BBB
yfQ17rskh+Ml9QNQkNDW74WLLHbZjMyOHJUghf2SkmyYYc5Z5gOcz8lHNwV4aGoQoKM6thU55/3V
hpE6YUowgm2ombqyJIsf6fPzqKS/JuvaqPXbEegEmSqbwJZxJ4RKkVFpCgXeoB92QdnE7rC6U3tl
5q9hajl1IW3Gk4RmuhArGSXDFI8BevmrdV29cIwA2JBf9fL2dsMeMpn33zBamAIksMXUIqZmCNdn
9WMfYgf74mcv1i7Zo3P3F4C8XR3bWxPvM7E0H/ei2OwMqyW+TZWFTfUY24A1ix9irCjqcydJJNmc
rQewAYRDDEpgypAA6udU1WozVMpKVRZfvW9e+JhJv49/DEF6w7BULXfXr+flccNcnZATrD5wQeYh
zkFuIRf5er3IuvK2vm/AusPQ81SFmKFeB1rXVthBItr7nh7W2f3z3w+jzjSCFLiqE8EyqXGcGW0y
AmQEINp030kXH28z8A8Bceqn7bKhz1JOoKDfygmF4UpTZdWrDVOHVJFuITlAsZpQxIBo7QoFuQJO
g+wWlwaGm7TPanTQHlqfG3SgTsTlj8iTbUnnhyO8PDRGDBMTrZZqIRl+KmtYhlhOWUaANBigPoz2
qClgAWAM/PN3tCXTGrMAc4/t76hSMOGSVk0hs2rPqj8dwvtoT/eWR26HYPSJVwTpzpDR27AKmg6r
YFtIJTFTnDXqo9IoinZRfSzKQO9X5isP9GZ2gaMcRB57OM/d1t1BtiHitoaNnGK8viaRogxFSPxy
uNQZUBOswyJd6bzlgIFsCpQGnCOKFsJNAXqlMbCCm/odi/IgT1jpDEBT3ld6EQN/gshK+ZsxBnLv
GHjGKwRRmBBM23mL3j2ClMiymxvk4VR/3beXuekkLjrafLYvXRnNTR6PSAr+fk0XPIuUkvq5xjIX
sc+4z7OVOUPek7t87po/Nx2oYbyzyC/2KIhvFYRYuoKMWRRdj9q3Lpe8RzbF3qY6xpMZJVjUKpjy
pVCarKUtLu0NCrPaqV8LTLe6PJ7mQ5Cl7O24JYo2UqeYHUEKH4m6U44MkkYNTSElrMZ2IYdieWuG
IStzCp0pGpZacoAb5Iwj2/sWdx8d4KJG/7G9ZeKTYU8ArddKLOOGTJyQENxTlGc1aejAzftLHmZ+
skIGWyfrvpxX4q0UFuD2geOioZCKMFeU98KYEMlOxCeL1ueeYk7jdAVr3aNPcMzxoGy1rtZ2uaGM
mZtpY1FA7frsbjLxSnTyvkcZWa+KInckP4wLiWCjeeuYClq2zpBTOb3TGtW2qFhHih/m8p4Xhu0X
GDodrrqn9CBrnN1wdifEBBWsqpGgrRTE8vZa0y7WXHKdG9/XCeyybhMb/xL9nGpmLUqiyOx2AAwZ
LmoZINaGuOhYmGDqKE6oQNcQVLqaNa2tkYL149Tha+jz4nWZY6cupcM1/NiFazmphQiqVhvGXKwr
aiHmI/nNwzTLq15nHXFu66Ar/rqWNZtssMZgrDB4i9oPAa7nqRxYJDRMFjcQ0PZhSK6ZnjmZfZFT
yQ3x3y3wdUJGkAAriueo7kGmj8PLssuv+kR3iry60CgwPcKn89K9IQ94I6vEho/h9WQhMChUAlWK
U+I36/1Ir5tFUoLfsFD4PhLutgGRQKfH6aGNi54zjWF7Qjs4ofKz+9WMMhCKLRbgCeGXGS6HiL0E
rd01ITFgOFTlagKSbiV7EGwZADw24PQtHfhxYu2o0ofJXLMBMq25PD+8onleqwG/gwWB/mdCNZ65
xWypZTDyAVmFxGpqIpNGERIqwCA+IPUU2L62S9prIP3/D0i9W+XrE4rCm9Ga0K9KUujsdOjRAIcd
Pzs19dLbbB/eIznkxF69x2aX3LGCBnuGFnl4uqVaxzwLUrhWrAoX/gvYDnmAA9/iOysubwzuD8Yt
jxqn3mksR4a9tRF+82gOztpGYehDXiq3uxLplghHfNFf0H3Cl/gCRUz2SN5SAgsUYHBVzF+LT7CI
KqaWGiFCuVYFfo3p6HRAlfDreVV+W/MpWg4Uh8EJBEelYoiKafuiqSMEH/3U6aarp7rVOlOhzPt8
ra0vMcYTwgNri3kI7LYk2h0UhypeOZQjc8daV5MHa9Xpb8SAtLgyuqmxsN8+zahro2ABxJG+NnuA
VWKpgZMCdPE+G6b8V2p0+leSdyxzEma32OWrW/3qGU3VSsK5DUU3UJi2DLyXoBliqqFaKDbvNQyp
Bu0pzx4zWU55w/Li+3BayCzjpkRHP9SLvdLaWvxGfdKnXUbcEGi+qvVLMSRWcZsT29SQ0KNofhPi
0kYhNprfNJ7zyrxkNA5INO7OS4OMhBC3GTmYUZkKZqbnNPzSrN7572/INA7rnQXBGy5FT7GYHd+H
r3QqC2sf1yUIZxmElowN/vejCNcOu3DoB5wUOrm+Jln4PCwy3J1NTgBhhNYgVIZt0QXGkwmhiiFW
pLxj1RUBVGIq60XceolgpROqOzDraEESsyRjazYF1g0vyLUDMItvzASUz359GAJo12/5i3/z3OBu
EeHBj3ywBdk4KrQ2cW5Z92NsVCcjP87f/4bJBkPvBASnkdktHjUR7t9kk9sbhVPmvzVWObYi8++b
93NESXAOetiscdQRSHL/3SgfcghzEpxnRkJC7IllmBhbFgPMrGnROPWk5w6dW80J+5ZJnhPbF2Oq
yC0ioY8Om1OBtvRsqRZUXvyEuLl2UVn351n5L5L2TkC4GKztGYdimpFxfh78aF8ckuvwqo8c3oSd
BQVg9z9zeAaBNdAJLILY/TYCLnxqC4oEZvVLr/dK/bNMJB1820yZiO0IU6E9VJCBJKu1GTnbxZ9c
4i6Gg3GrgHnR6DQXKvbN2V/jT5hP3s+HFlX0WqFP8fSa5gpAWH0RLb5dAvRg1/zxWlkkrFBgRuUQ
Hk1nIkNzak9pF6MfhebtIWEYaJ1WXx0+4wWOyLyFfkfmcyiaPCu0Aq0G+l8G+teLT8T3x3yIubcI
ay4XU+d8AC1szW4nzLSUi+QyNsI0A1EaYPthntHFKehMNmdkUvsKXLyhKIzAUeRjwLK391YKAnSQ
tyF45xOE/KeXvtLc7NGridLQC0dAo0DpajzrkeM1/A9IZPxXC+HaCTXBtWmKSTBzB2pkN/yevfir
4da3YY3kwuD1iasdFg+yHXSXsuzsluk+ZlOU7bxasFcdx1lj0WtU3DRYPajQ/ZxKMF+3TN0xHf47
joTPqLD5zahAB+NjTpo/md0iMabbN6YiOYqUNkWJXmAFye5harOY956MHpp2UOzSbjAiiyHMJPhE
sp63j8EgIGOPcEEgFttxOSApit7cHW966vdTwF8LnxFD0NFhG5BrQMJZoBOtoTlWqzm9VcsLPw3W
2lcfzR3fdRlGAIfyJC5jQyDQAMDT9UxDjUDUr94247lP1MnHBPAbrHhysCPHuEtcWNobICu7FTpf
IhkG5hsjggac0BVcVby0NFkb0M0hgEqgvVKPr5ddBsfEKpwUOuD2O3maeyu1bqGCaLxVXeBPhAM2
p6oOW0omSA3b2a/NoXwMvQTL+6gFYPPCSwLtl+SIN3ThhKSgC0tWaXnGOEk06KFJ6i4GdnvsGU/8
dNv7/F725twiaFHkz3Gt/Eko2EwkS6bGTtnkK5MR9HPtpWGxP8/UhllGSv2dhHB9xUTtCMc8IVMR
7qZdeDEE05UcueQjrAgSO8d0BOfPVkRMONzJxzK4BcsP7WC4jiJX8bG417Ucu3GJ0z4Dy1GiF1tq
cURXxKUy0WWSpzXo9tiAEo3rNZuNO9SaAkuVdZRvqsIxLeFF2M0zKuw6zhLOAAUz/kAwviY75sw5
ti0SxDiAy/5y/v62oip0pVomSgh4yFHReecdVfRhDrlQ2stN8tABuBW9OV6s3PEKSRLI6vebJ4pn
A0wMsXme+NQjVNiDkddhNvuWPVyMWn1jrWi5bRN/zJM/f2JbSJ4B6pDxphlx9cuSTXTsy3b16xqm
1BntqM0BRkizh/OH+NGL64hJ0QVko2yM/6OeslSk4WS1+Uj8etWdRk+8jDR+kiq7ipi3ShlJZHKj
r/OUnhCjZKzQun4YiF/Nfhf+1XXPs3ZNlG/6tJ/DzNU1t5WCkHNFPrXTpzS5rTly5A3gJKOGgeaS
Harowij3teqs1hMrvi5TJ/HpHw0XiKHkickmgiy7WLPT586Cge6Iv7b3hvEjk/VDbEg9CKCFRDch
FUj2CNZfmeMIg0caooW3zSiJn+2QWHcsh3fH5q5sluq/0GO6DY+DmFJsfqvn0C6T3iB+hk5cNOQ4
OUfPcXunuFC99CADNtumh2gIsMwoHX9IYylZ1ZMqs3Bb9/wBOLyhjq27Ho0MHFFX1kXIj0sUDt2A
hqnw5R/LIjODeGhFuPozaievcQe8EqSJxxHgtpmZywYHtyI+yyYE/KG/jz8ITmXR7gw7wT4GkIPT
ybDtckp2Mwq6SHF4zReqSfTto3pDswmKWehaBNK0WFzQFr3Uq6oB9Kdl3JdxExS5/pDW1Q81rpAK
r6R4yNxenB4nz0gjQQSDjCqTuHyrnxRFLwAf4etzwA4FGGQXcezOgCDq3eJRdntbPhwdzkDvVnlF
UBfChHUoFQTRPfoJ0OtcBv0+u/hfYtqPQoLWT6TSkeTnCVwRgmOqVitaqxrW2PimAI28ym7DIpLE
I1txHQqb6NglVOPA4IJt7KxiLDJzxkMaZUBXdYGhjc1zTn9YXdTfn1p32sveUlvyaMMzYxwT7eLo
FRbkMdbVKkQQhPt6xKCf31ybvnE7AbSQvxllDRqbHB5RExNVNLTXwupBDbBK6s44lGjt7xBHZthB
CLB1cL6XDgNtSCQ4tEyULlD+QhnvVOMgj3Y2dgZovtToQmnw8Mmd8bf+xqEMGGEr2DuhJgSVrUWT
trBBrbxKHtIrWMzYo17iK3500bSedlCD7onsZY+uDT04IStcI2mxxSYzQTbHeswByNKAID8UgXlx
PlrY0gPMIlMUaHiPsuh7Gitb9KhWsck0dPTuZq4D83P3dURDeGp0a1QYI+Bw/eh7ZTjM59BECl5y
EwzW6pC9zIRs82TjxWrzmUQRxSxaAcBgTkhftcm3TL3MuytF1mO44dOYjUQZ3DYWDeAAhevB5pg6
y2Jo9rIz0GXKVw6vrYvoGDgqJUa26lQShWxr2jtFcebejpBE7dZl9bXb6vuwvkXGprsEGTClnlKn
BSStDIbrI1qbdcKlWBYak4EOBgNNjuGJu0uo9Yb9P+/JLw7hCbQstzP8Fj1M/8Mza1PPjzjmfz+K
8lSFjemC1diIi0KMxkVQOePqb0z80CWS3NDHlwBa6TQ4TYvwiromXGjfRvinZsTXrFjLD1FRon0H
k6ApzGcbhX9Na6KNks6KjcgShRCDmW+NL7ommBYAAeRYDgoGx/ly7u80XcLTxpgDmkfh3dAdSFWM
+gmPuFo1MpjQld/fAKA9hq0o6h2P8pJb2Utqw++AFro2kHOH3iEpenpbPUaBEyPhzAQ8oZD5455c
8OmDKsh3suUrUmrC0fUj6VkWgzNywCyZH35NU7y9qVtiswf9Km212bopW8ODCv/YyLcJB2mwoadJ
riNc6POgrSdXGyxJV8cGCXS9qLZm4tWG6R4hVtC1BO/Qtl4AYHSRto+Z8vW8pf+4JRY9mxQOkwsC
nrpiNZmNgE3AMP3it7ZDAzvg74wVkxt2YJtO88q3FpjfWeM3Ax73kUd/naf/0Sqfkuf8H2lzUcRa
l1ioMzVK6qpTEdTm6PaZbLBWRob//YgMpueWpkbp11esXbv+zIaDnb6c52Trpo4PUvBna2MWU6uB
k7SaHKuqnKR9/HcUBF3qUCYvzApMZN33Rruyix9//n2IAZLUSDZyA3F6SD2aJ7BErkB0Zt+EzZ7K
QGi2Tuj4+4J22rlZaFVVwjv2t6bhdOr+/O/n//3pm0SHGNvIQCHVbqpia2ap5rmCLe94c2E0n627
JOsul2+9fTda072VSjRTFCl0zaJijR44eAXEZCIuEJnbKQH4SOgpzT6LggL1eCJDhhHdz980TPTC
a4BxAFTE6Y1YSt6ylBmhh0zK69qVF+NkX4SreTunlnf+8D7YTpGW4FcLRuKR5aBVv9Kfb0iRQbKb
qKdga1sUyEz19um9cybYNSMyFjY2oBbplqNY9/P4bDWfuqF3GoJtydNEW6eWn15sPtvj6Gladl9W
WSA5Of5bj+VOPDnBuNB51cu6BJ3pYGFqocOug5/G4+ryghzGId3z5GQyIdiZKbZyreUyUU6tw9hr
l4W+XSd+E9n+eUqivop8CfZApWWaJRXnS73X2WsowxX+EC6LBASDUJhmpc42VOjvFFcaZNc/tfvR
V4HeEbrG83l2ZAcnxnIYXA6rGuzUa+xGyk28XCl160XS+FiMUN/YgiGydECvoElLIGSsylBNLFHA
1gp4SGw16lJndbM75NHQiFlJzN6HN4BATwR5pXXWJ7kBevVP45txoBimq671mzDIc2z4tfZysAh+
8x8k/p1DEedVZ2vOSISV9Vh2580LFi0WOxgqIAN9TSaJem1aiiNagl2C655MtQF3OvvZ146pjU4h
6z+Q0RCt0Txr9drHijcj4vk+Fr9y2dNwU5eOuBBsUU2sqFgGUMgAo6SG37Do/bx0fyjNiFLAeTwK
cTTW1JqSp4qH8hNHEauD+UdxqFz7Zn7g6HX7+GAAPk/2At1mDCklikwBnKFgJDLgWK81gSiw6Dqc
D0t4cZ4v2fcFGzHkq2lENb5vIhcR2cwNi/JzR/fOg6CweZ4UszUUioflpUHyUPjZgTe+Va9r62A3
BGZwSOR0f9os9PeF/UNVrNtp8VhWRQ7Owue537GD5qUeJmOe2mJn7qaLP0ecFgkK0URWA9HDHCAh
1VzcLmPoNkZyr9eyOr3kxsTAiPW6PWgUfFVkv6r7SP+URKAcbqo2s9F/cCroZpHCZbAIcH/tdVth
hmK8Py9y236JF9z/Q0FwseuqGFbBKWCj1i7XMDQfeukXvk08waJXpFRsSRVw0zUdERSUKKmRS8LY
NexPhlnySHWs9L5Yb1gnefpv27l3xgRlarDDyCQR6NjFrZk+zxhSbVr//OnJaAjKhDR9uxoJaJAS
u12wja6N7sNW9pbY9kD/cCJO206oESh1iSuy8tix+wNZaieMS6dNDo3tnedoW6DfaQl6Q8OpK3QK
Wh1r9QZt3frwNeoUKg0cNgmhwG1rKgc1FBs+QoMW/WhzMUDRqIcN5yumEpfmXu4s2H2GBcqyVP2m
5B2RFER9trtuxCyX4inZtwXwqmV1N7Z3ifV0/gi3vZNmUQPPfYMZYmMx0eZOHbCf2TO+tUAwPky7
FOt3Mrdu0Uam/SZe7ZaurMa4eZ4M7cwmaKK6IVgKNUzUZhpLxWuNh3m9prKGv01RP/q+cHjNXE/E
LnLFS9brRAsG9Rf90+a0N5t9REKwDCmdqFa3YIFUN4O5syuZ7+OhzYdQ7oiAYBJGS+laUoMHsqsr
p714a65Al5FeI0lXQORkKUHZpQj2oaXxbNABBLvpOzDUAOR7XtS2v4/udQ3BCFD0OMNHcZBFJ2Km
pg2LbUeXdlF5g6pJXLeMBP/7EYloUI3a0EDC1mJXJ4CrlsCobAvWOw+C4BJzjpA0DUNv7huHlY/K
0vjj+vqJg3p3Om8JgSMu9NEcomKEWUMkcjdMzU0GYJjzJDb5OCIh3MWcDUpsqyAxTc+reZirXyn5
l1wId9GpZqeSBQasbObLyIgeI6WQcLFpI4+4EG6DatFkp5MSehVVnkrTflJY9NTR5oZl38+fl8yr
CQZF0wqLpAu/Etw7WVO3wsadVru35/t6kgix7G4EywJAbcyZ1KCVg1bceEBsdIbQO8+Q7OgE62LE
hJVGjtsZaOkYKSBmbxP20i8SIZDxItgUkgLKNrdxQxpZUqdKTGvfZTN2hAzzt08w9O4vxQ4BxUyM
puEvRSzbdabxyWonR6vcJf5M7uqIjiDWjbW0VR2/xerfmvZmSuGdJcHgdsbviIYg151FEpakeFmn
V+zA8bpHZ0Kwe7FincCybxXn/NFtXtIROUG49RXryEgNciZ2W7iGGrlzslRubGkSn7YpdEeEBMkm
ep9ZpglCVq85QOuOgaINTKhJk2irjCFBuOtKK3q148Kd42G9BlpkOKPUQcuoCLI9h/NgDTz/Ef02
dhg5DfJHxVXvhtqZgAWqOlgc9/Cn+MdvUcf7CYoLOjIyE3XhRrW1noFal6gvjF38K2kQ++dSoJXF
U8QvKQ0dA3MFjDi1Efw7IkLuSAnZUC8jiIzKNzXem+SrlknCje3H4tFZCT6O2Wve6BE0dTgwPgX9
GF0rL0PAlajeaXfZj/MsbbqII3KCYciqeDWzBCwVdeKNnbeGd11PHEv/WVbP50l9KBT/HXy+hyGC
xpJG09BagDBk/VlemAG9TH9QoBZgpiX0P1UQQLv3/4dtgtIuI+tYqcOEz5F9k05A3GbLzygiEiMk
5UlQ2qjvaJvb4KnCHK3T2bNDkvVgzWGw9MthaMobYCw92RFA0Gxlfc6jUiKT2+naI04FhV66ZqHY
BMnLBXrnVzfUadxs1x+KymE/rdcGK2pmiTfhQvExyP/ncMX5KmOq48lIcbh4d97lJPuSGcNnjO47
V2KTdoZ+EHXl4UTbzoeIYCvIEntdFbkhk2gcv6FzzAhKnfP+5qrF+Snmc2lgamdyMKE4V3+l1Y9Y
NhG7aX2P2BK0G3tHeh1FvtAz4j5zWDY7c6ld5Qb9lzckqDUBtuUcAiHKS/r+ZSzTC63IvPPqLGOF
//0o3m/UKsN2bLxauvaHTr9r+qUue63KSAgGo6hyEwMCkLM0xrZ27KVs7GBi+/N88I+cu3/BUuh9
3dA5AZEpMWD3nubiL0VnSANK5vi5Hp6jI1iKWF8qkya4+nQEIKEW6Mn9wh6Kwaf9tYZ+zaF9PM+Y
7PQEw1DHylyGEy5o1CyfTQhflfZ2aFuZCeQK8oExgNKgO5kDxYiut2Yc65Gr6viz50/+Moj8xFU5
fmvuy9EQN43PETlBXyNUlteQ31ecPlfNRd9KLM+2B0YbLbIYfFWLiBqnY9Agx6KK0ANwlYFeZHCz
y1M3B6pEgLQZqtd5L9GlbZ7+ISliY89xZuf6BJJKPjrmUDh9LXMTm2L+zpUuZh3HqiZqYsFRLc7c
7gcLgOklcmYw4o+o5yRLoFyj1w7jL7JOSRlzwoWFVdVWbQ7Kg5263fTFYJJ096agH7EmGFVapyvL
NRAo5+GmVW23HrPnqY8lL1wZH/zvRwZvjMK47kwUfIfwbq0uxvzLJ/T1iA3BoBbKYKUlgxDEo+kZ
leXq2b6VQaVuiwGywQB7BDamCL2YrnPdqSGMQjFeJVVAq5t59OZKYuv+iw69kxGMXZaZ4QK8OJzV
AfBB0Y3i8C1Eo5NEfnqDRoadrP93ky8gimKCBUCpOMXTy5lHasHaoUo0TPuR/dL7Csjil0tsf8ra
8eFvDm3zESadxmG+Gg3MTzh6fFtytav34T7N0ZTLlUeW3tyUbUx0YYxA5btdBCO+rGOtDYwiFaH+
NTY+UX/PslKvhITY82vVbaaGkxp6eX09TReW/mPK7j8h2u9ciC2+xqouHYXceav+EJHRLcogs0vJ
1cj4EOzMGjOmdyqIjLYdOlbbXJK18ta6uzjPzKYdOGJGELXOzEp7rDmddt9X++lPQRjenklH3xfs
TEKnIcckNvwPcL0qZXVN/fE8B9upmiMSgqmJUstWrAQs9N7kUy/3xn25H956sz75FDsixlX3yG7q
WjkmxqpBhK0LMlwb0+UwvkgY4mf+IQY5oiEEcS0qgrHWg4a9zy84LF7hag8Nli3H+8LLdzLwD5kI
COatmgCmMNk4P9rWTlWMjnQ0VkZB0HssPS4x8gIKDbkgxe06S5yZRFnEbgF96tW1n/H9XKt3K3xA
pqz7cZBt0d1+nb5fjNgcTm1MMABjBpHNvrwqMOe+G3bFTvenVzN+24aOeMP9d8Igdgwkid6OSwia
WoaCO8MwWeauJobJqisOBmN70t4LyW2JraLotczVIYX40dydOSID3uChx7zmZ/n774XLgD87z+Wm
wzs6WMFKmNPSxXCx8ENYmTma9/HwkJX7Ppe8jmScCZaiUhA1Ltz/lCWW+KqxU9USCjJJFMxDb5ll
lFPc1kwNJyK+En8p8s+k2Y8OSzAPXZ12o6KAC1WtnHVqANJ5bQ+JS9Lg/K1sMmMjZYBhCxNzLQKh
hfbAq9TAjGo/0i5y+mqXymDUtq33ERHB+syxCgQ7k8v37eQDqnAfXjGHuphgdPnA/HmONkM5zCQj
9gD2BzBHuOk9Mt+5Wvd9X4AaRj+Ll/6Khzzxj/lB29Xf/4+061qOW1eCX8QqkmAAXxk2aZUsWZb9
wnJkzplffxtyHS8F8RDXOn5Vmb0DDAYDYKabQGfJfNwGZL+eD+VLPM6xZ1muCiiTIPK1H6X+i9p7
Q3tdnXO9gncIr8PXNo4lGuffOBJbumTBM3BBNznJzbBnx735JlJR65hCCemvWyfZ9r5E5Py9yXt/
khUZ6cMuufldkYGuO9CcJG4q5LZejb9LNM4hq1ipGwISVzc8Vr/iOxaYpJv8U0GgVmCAc936IdTJ
YnnW1gRy7jmROQHfAYZU3lsPLfjdo331nSUXsYeXSEEythYGl/Zx+2RgRU1WBYi8Q/81kG/1KnIC
cGJYT9tO+YaAgJs1fr+k1aAlfg+jptOIZnblSjsmxxBFkCL59LUIsjCI3zDb3K8yNYT7B9lebdAM
95SLOoZFEFyinMhhUKUWfKKmqOg19mMT2mopmJhVEAWdiyq6GtB7xoWNETUTjTWMYJhJfzXygejQ
Bs1dwaysutoChIsVEnrSpFkDSP48nVhoCtHLPXQvqh/1tahbln3tjWMv0LhYEcq+Vcs10JJK/Rhp
871h/to2aBUBPS0qKHcp2Li4SxrSqFqRB5iZKf8pK08IedvfX10ti+9zM1+XLWknfUbSIFW2on41
ArBGUTsUPfWIcLjJ78MUbKkmcNqpdaLMcjolc6mZ2KXsbVu0vj0tTOJcoJlrf5ZiDBnp7DR062Pm
wQls6yPt7Pwro1ISdTOLjOPcoO/rQlbwjuVKw12no8IbV6ugXJFtxZic/2gd+y2Lzbcw6VQY0+S7
+m3wgfU7hi7TZelPrI0mRzGP4BFf5IDcdjHV0YxED7bF8S4LvKQTVCKJvs/tDVUNEvawhj2+VTqk
NtwiFnFXiKaH2xGsJOxongBCyjSwsaeDbWppC/3hZ70a3O35YcPxJiJcnI+/t1VrvUByzHbX8noM
zkH8qUr2oXIiwmJOwcDx17fS0JVaC9V1tyae3pxNkYid6PtcZAgLMKHRCqM29mjT6qqdrItEoURL
lb+j06RY6dDSiDOnZcv36slCJqkdUXkwnrIjE4D5Wzawl00b12ZoRTUgXMZXida1HxV5gSqkVOkO
FPLSxuwftj3gDXMDh8FXDuPp3I812sMFzsbehJ4Ne3/Nfhouoxe8RkWFyy47hQ/P6573x7SXd+lF
YKj6ioIVA6bNxXPWeDL5pCVXef0jbAZRhGWbzlsnv0BxrpGqaEvME1g4JMreQlilhqTZhao6Uhff
GjUIWrrRsGOwN0pt5syi8866a17wuc1kNlHIHEnAz4oPme7Vovp8Fq+37GP4i6HMg3weFAPfb8dP
lDyAhwaMEc/bbrIelC42cHtGUzZ5oEQDS1NNm2pg/7rqe9VRhCJ9ImO4DUNvey2hDYwh40Ng3vWk
sHvp57YxIgxuk1BULfTHGBgWeGgTN6cPpuh66l9ixWXAuI1CHuY6GtBUgqY3sht/VLjQs2Zbv+5c
6yQfOtnuRKXrohXF7Rut0aThwKYo03YS+WWENwM9aMEhyAWPIwJ/5qsnSET81CdYur18o5WdnRTC
Rwr2Wzdcmq+eUJIxVHy1RXTowB04ebmb7rp71YES38ds34MWRart+mZ6zE/iJ4v1M+cl7KpcwCjS
rGn7ACPZ70x7BpdHsSeZPdy1NdoWfZtRNYydt+2TgtnjiQ0CyW/9RMegSlaKbu1JPSsFCAWtct9G
ihMEooseER4XNAa9KTu/wAgbxY9gRHrhN85UfE6HR0u0w7Dh2ppMthwX8ameptqofCwF6RDdMBaY
aJ+cew+Ud/8PPy+Lpm/RTMjlgHJGBZ/aa7QmKk1axTjkTCf1ZO6qff3pe3JWnwlESztbRMa4Hkou
aNwyB8uBH1kUrmK0nUODQ2+UztQIsuj1BXcB4VY26lJ91NzAJOKfjPJjJb/j/RmNuf8MGV/eKOlV
pTNGSbcvHuveASV8IQlMWL9/WGBwJ8O2qHC1mLLolNKd5Ev2lNduRnM3ptKjoTf2bN5IKIElIsru
N/Q8vxOci3XcatY6LVe7BNaV3ydHUlyyy3fZvr7Sr+fT6BHW0hg4rN1G9PTJ5n7DEym378txLfdT
CmCtio+d5RjyLi2u9BYNWiHafDoBT86/bDkXQ7klDR2f2gp14M23LXiw8x1OXTc4s5qgkGe+337e
DlkC3+fbs6Ihy7sAcgJuOmm7LM/sstNcSRK2o67GD8K0jnQFq5pvW0oh9hJIgY4bpQnqyhqOkJIz
3PUv1Hriao/VWVugcQmIlHUQXIoM3Pv4w12TKockml1wt51DRvdu+TdWqrnvGMgFJBey6BDOWlbC
QDWxHDWT3amtdnnSCLaY1aYzc4HDBasQtIF5MwOnKZ36mTFysaYz9QdriEbbGSYRuu/vKWRdgnLB
ayJVnBUGQKf8yi92WXzWRfdaqw8KCwz+GDsMFHKpMTCiX/kZJU+nbD/c1b8YGy6q+ffbs7UajS+j
yJ9kw0Cr0ZqqIXtUjNOY06syEJGPiCC4kFX0aCyvKCDaKLeLWAZDrSCHW83nF0bwsQkc8qAAxYjN
xHqqJ81pKTn0pnEex1pwJbMaJhZQXFgaAnBMjgOgSPVYtzcy/WiK+l1E48V+wiLDiIpuxJMFxsuk
jz11hS9Wou/zMaEyB6i8IyY0UZOc9TLPHRKpjbvtWOsDBQ0xKIYTsIlyc4LaLLPUQgsrJXKof6w+
59JxG2HdDihxgP3bBDMkvwmbfTeYA8bJ8OtjUYRe1Qj2hPXrBDDE/QPBue6YhNHYJXjPKNs9agGN
F1WwAJzfQWFPqWNYNmgL8FT0f/Dwiazjxo/6WhPG7Flx7Ox+N7qSrV8x5GZn4BTh/j+lgetTdrGW
/aSF481UHoM8x4CqXeSWQe2l4WgTIxeEHBEM5999EoMrvsOg0uJ7qNht/qMWMYL9Swy9mML7eBy3
ScoqUOKjf89IWnSP3lJbR2qEojT7vzkit+OBZriXzBxgoXzXGQdDVLbB/v+b1Auq2ZAkJQpqYLlN
ZwjRINSwTbxFM1/aXefStdLcQaDBneLHbVNWI+kFit97KqlUoTyE8Fakv2RI0zdXfZPaLX3PxfMC
hlu6VahLqhQBhsbBzuxrO5ypKIFcTbQWGNzaDQxlLCwN3uwb7m+1q2jfo+HSG73usd6L6mpXvXoB
x61XP/f7uGN5Xd/HN02MjhMfOvStqNZJBMOt0RbCz7hFBczQfQxk3G7ft6kgrq5DgEgbMjdQoOMz
YYiZqDTVUFOJC8Y5uVYnpMOHbTcTQXDL02pmyexZ0+0QHaXEacprX3H+GwS3KCNpAvFLDogM/Xso
LjHzJ0vfbWOsxmiU7f4zUlwKakWVNESgrnEl2nsdzW46yEduQ4hGilv7xmyEZciaX0fl7FeO1l+Z
s2Ck1oPlxQye0FmiZmhObMKH07xjwdLfofUM58j/iz56dV1CgA4UfigOBtH4611GLbS2QO8FDkBP
Kog8WXGg6cw1qCj/H0K11fG7oPG2DZCUNPQRaP0cX0taemhS9Uc+yAKHXj+uLnC4iDargzHHOnCS
CT3dEAhBoZuTOcGZosRtj31HSLUgsoyLbwnI6ZO0Q4JgGFeZeVbjj2UkSHbXz1hQ7gPpItOC5Wm3
1dmH3nWKnW2AKI8S2eVd5RSO8dlw9RcqYDkBB57o6nfVsAUot6qyCI9rGTsvWMHX1rj2yU8peEe9
JUii/9jF+aDWGZI+UIydqjw2febk5rMxC5MQNudv9u0LiiG/9vQ5RZ/yPMOQYULrSr4br+oD2Okg
DAXmDVGd5erOvQDjHLDIwrlUJZikjNVxbnRHbXO3CeoTTVNvOyaJoDjPm5AlUMISuBwNo6H6wZev
qNnYo5DYlU3D1gBye+qkxY1cDgBKc3BAN5Pbo6UklzJse/PJsp4Ta7yJYhFr7cuV/xYst8eOBNWj
NUseB1Aos76cwMtbWz9Eh3RH3d7pvencfwSB1D5y6Y3o0V9kNFseiyzchxSubuJVwp1mkAJD62Sy
jflO73Zt7unZN818V/q68BxuM26juh2iEYCWcWirk6oIkj2Ru3A7cZ+baHxj51krf0R7ZYuet7aM
7Xi633bL9X1sYQgXOEJzLHE7jyXAqK/ZS0cK1vn8ytwTT0x+LbKKCyFJTarBsJhVEGZSVDyHhl4X
wlM/bFsliIZv+B+LfsiGDLOjFjdtdxenJyISn11NY8DdBHZ7NMNCCvK1x81BaqTZhLoJZd6l80ER
3TH9y8RQiFWxfxCheQ1QKX6cgZAEudgv6+F3zfl0Z36R9sYh2glLZFcTDFBs/YPGLd+46pUWNUEo
IvWY1g0u5XfoP7gmJ9Z8/a4LwQUYN3aKSguT1ACj9MGnT6S4yVLB7dbq9EBkBnTuloIjIDd6UmHN
czJU4MjUv2bygxrutj1M9H1uvPq5oQ2tagkedjXkZykRZRFrEwL1N/x6UCnjAYMzYPDVNAqGCS2p
u8kjiKZNjCg6OwQdqQGYbp1te1bdjXWDgaVJpkgyuaVZFOBMMIKBUbT6ezb9Vetq9uDmeDTTPtQi
ksy1FYoOVBCsGxa1oA3x2ruVEcScdYTxa0n/MZASd6SJl1aqyKy1dIJCcxzyAbjtAiHnaxxwa0dl
LGEYdeIxxob5ij5myW7YMS6KXkToshbflmjcJk8yOR/mbgaFR0ZVO0jLeTfhKhdtaQoUGrPq4/ak
rQ7iwjhuECGHVeZZALjZOASJa05H8z0PE5DHgRoVOOqMN6pGaYKbznRS4RbJqdRSpyHnbhapga7b
8QeEP280reWDZZ3AGfJbU/FgBxUJRa/PDB7AEK9lMGRy++lYm3IV5yNj9XuscRlYhGjk1Q5TFB63
52R9IWkXJG5DVYvY10iHhRSeO689KgfJSa8YMQ2TpxQ9MK4eocBi8ccubtkaTUvKLANa/6zsyl18
20l2sO+emzMjaZ1iIWf0+lz9AeTz87ZvmybNMJAJJLVCVA2QHTFFDfkiEG7Vgj1XlqIWIPV8AwZI
NK47ySjyuvWZ0jWD3Q+ijZjfYbNZNQKo/SA23P4+wqPHCkSzgcMirGiHXXXABRi/YXRmq/k+wJQR
HI+VayH4UPPgF+84pYGFnynWQ3sB+cnrgJdB8mxodBlsOFViB9qNpv4ce8HBnbkwn+svMPh227wO
I2segDGUmJgEQl3tV1Qa9fQm6O8GS3ApuTpyBjYLNnqQ3WbOssjta5R41BkuBV1QlwWDaYcl2RnN
fn7PYzZkbf7gsN+xwJF18AgpfQd3aA5JDp4bu1QfBMFh1bEXGFwYQm9Hn1CtZ7zKPdSxGoj1yCDQ
vcoP1XNxRFnRNXiV8bYkgGUbwdsJu5jGxaQ0U0CNn8E0trmz6nLrRr0LzizJnw7SYxfY24Br2dFy
KDkn1IPCz8YKeEw3Q/mk64LTkWAY+fy+1uNRgiwKaGER8NreTmTU5YdP20asgpgKbirxIEcMPoVE
2XpJFHAAukb8UERPynyo3nNRCcmhPxBcUNDTfmghZQOOmxqPoyouv4LOVbV38YEscbglNKg5ShgM
7BLqXrrVdymqX8rDvA9vWMkyvRHx74tGjltJIABTYl1nm1J7KjoQqlQ3eve4PTurJXrU1CEtBsUR
Fc19r5drXdWNXycIC/E5S1EVUqLYpTVt80vr+TYrWTaP8odtzFW3XkBy6V08lHMRBYCs851sHgft
HZRHS5O4fE4P+l5TIiwbTTKInYL0yIvaUBQN1mfnMnC800XUqssCKAWeEFEuhIuFAJp2AlvWM5PF
YHE+Fxh+XEhpAxrd+37HapF6dNFp0E4dXDTUoIV5e25EVnE+15lF40sq4EzrW4TkbqYurmEFgZR9
5E0cXdjEhe8ZW5HvU5xaJrLDW5xdKOd0uI4b0eOlCIeL1+GArV0mMCYwrhTlm0Hu4uaphbT79pix
n7tlDhemuySLg2qEP0+55hTF11B5zMK9VjxLoo2PfWkDiW8xQE1k3JU1W6zH9lhdtwflpHjyQUSE
L3ACvqVAjaSZJDPmJ4Um9vSsBPetqJR/tYxxsUhfsspFmhANnRlaEUwB2doQ30uBl8o7QnO7nW5D
1BsFuS0FP7Ynaj3wsB0VL4uMvPt1rMOd7jyEGsOcdlH8VDSftr+/ygEIqps/AFxky0EZ3IcJNtTw
SNECMh/yq+z4WyhUlAivp90LLC7KRRFoqjOJbd7fg681+GdQtOXE9IVKIfREJ6R1l7hYxkW7CLkP
jVugQTvQp79aCDOKWgVXISAdr1gEPY8mL4mYhYFp9dC4cTscXL8m0hG1ndvzs7pQLwh8626qSzUY
vZBwR+D2D1BHOpzM7EdtOZKot1tgC9++qcZgh6cNMhJUsJQgijWu6krAZLDuAAtrOGdria6HFsF4
NdDx1pzUDSo7YQX9aAjsPoliwmosBdURkwyH1AJ/kWaM7ZDULBkBK7Y7dbkjG9/GxB6Fh9bVRboA
4jwNDBPanEXIF7EznCNq3sdh6W77wZotzA6UtKhEg3T36zgwlEVAK7kARBbZUnc1Z0dr9MziYRtm
zRLcO1o4RZqKDJmH1zBT3ylza4CQfsgDsFbW9tgftxFWfQB91YxHANKekEB4DVGD1BGa0wFSnWum
dU4Okjd+GHazl7nBTuQCq/YswDiH08mgzkEdIjeIYmeQG6edAm/boFUIaNKrKgi1EAW4melqs9LC
geJhubyz6I3c77a/v7YuIXknQ99Fk1WDf26ALFc2+00EnZIpdzQKdrU6cKY0ESQ4qzDIqGUV53vU
B3JmKAl6AKQ4xu2O7Fj+c1w6Sff0DkvAS0goJZCf5/lFApkm3TAgtynV2vaN6SGwQBphJoJbg3UP
W+BwOZQVjrLcadDXKF26x1F77/8wzsnR2IUniCB+2DZq9TQC5Z0/VnEDB7oeI8Q9GK5ib6FhXqKF
ezxoP6C4eFSfwwPrLVAFLwSrseAPIsriuRUE2ctqmPHCEfengXwa5VMQngc5FWw9q3m8pUMAU8Pz
gKbx1y+pbEQgKkfuMRqBbZByF/XGdSN3V6TxP2hd5oREPmB3sieaO3Oq2konHwJFdFu3tgUufwYb
jkXaZYJIqtNYClQFv6rgHi0kmao4Vnyj6SIWNqHJ7LcssMiEKvxpAlZ8DO8ybz6Uh9qbdorToiQl
dd5TnrY0jfNUSHnNkxZiRcwEMgc/rMwt5lYwjevecplFzj/NKKJaIcE/I+mcR24OhTrFfKYi5hsB
DH8xY+YhVNcYDIqGpuj7MF7J5SkiorMlC9j8cWIxYnw+rBeWleLy+ffjmOFU0JecPzDFa/BwO/rj
9tpejYmXBWCyH7PwhkHtMylgFw3o/LbH+QNqb81S0H+1un0sMLic2LKmUWpLuAAkGOfZGbvjtg1s
ercGjOEvbCiUNEXfB75v1cWtOgSODMaHKg7cQJ1vY5ncIRvw+ljkdeuL1nxJIgie3zizzMaMkH0h
Bk95bDfVR83/UDeNbQY7ItQTXJ0mA5d1hqkzFW8uowjiJppiChMJGtirfavsK5Eo4qo56MSneI6V
LZ2XsezKQY2LEqlkKe3q4GvSP1r9Fy3YJ/O37eladQfoW+PGGwclwgu6ZQko7WYJttAhOyuDtK8a
0U6/DoEXUcNQgcAn+uE4BkMBz3bL5oD7BeFd1noQNS8A3LIxw9TqCw06TTFYBTQvQkcOuusTu/cU
LzwVV5lgw1+d/wUe52t+NyYFGWFQiMbZ2ZVLVC6629MiguBWkWQVptrpyIsDFR3PDk378SfRu6a0
JzMVseKLwNjfF0u2rsgc9hPGr/dvG2XnJ7siExRJiCC4PTWOo2HWB6Z0lf1sx9hWow9Vtf9vY8bt
pWUJ0oC+xLRU/UfD+tlJJyK6alzddCj4tFFrSSyT7/ftFMmvZxXEuRbmXa3SfawN9pwXTq2J2tLZ
Vvwmji6guK06RIt93xUYMWM+BnSXW3vV8vT4Pp++SMnT340csXQTIm1IvHDcA/MfN3JWMBENTfbE
LYLrIUX/+a+g/cs1wyCgBEcNvBQiCPBnY1OZiz7SLMX1dd/JK9X2pztNxG/2JhLwKNyy0QuzyjWU
6rhNExyNdD/M1jEuIR1ZpY4vDQe/3cfFzsfDW3awfPWzWYkIQPhg9/ILcPzHaQMFJ4iqr9dSFdZ5
R/RAdWeZfBnH/rojleDktA6BMzkkMqFO/jIIy+WaaWqGihbV1YcdiiSqbvf33oBzmaWgkIVAvI9L
4HRShVZehqqrKfelPtuSfB36ob0Nwm9wL+N0AeE7WcIs9YcywjipbVzbOShRmj4lri6NICOenCHU
RccLPgS9IGJC8GJtYF3x9wBSMftgB9AVN05NnAd7Nelu0TFt+CBJCeJIYN+be84XOGARvI6j6JEv
A2n1oozm2Aexv1p9nxT1NM3TVapIB6l97vGsbdcoeLGlqfva+egYM0XCaavmGigRgsm4yuVLDhKk
YFXeYCnMunZtmiD3Vaf9pFOBs6w6o6UyX6S4wuETFUuDpqCv5KobVvd6fYZOx7af8GGQDSOKxFSU
F1iqBYqF1+vJ9NvZKnHD52ax5qhJYJPKG8jkmB2xy/m6MO+38dj6XIbd33jI6tjth/6mWiybQcI7
gHLSVSeFfssyDTwcDckrV56ko2LVueB9+c1x/gVQIyiHo5RCAoZbbU1o9qqUGYqrB7hpsX+/1Ceg
s7fl28ZVd/2Hcv+3t1QvmEj6KEv6UIfHJTA4z3R5MmJQZz1VZQ+NjE3gRGRUHrcHc904lIaAos/E
1sJnl5JqoS+OUvAgGEdjz56DJSeOnRhN9XVgT7vxKduJGOdWNwHoa8Af0TyPLYdLz62qzXNZwUKf
b/Pz5BkOOWQOCsR19GW+p4eFjSbarxVG90qpxrtowEKZiisClyafSPcUVjc1EdzArA7kEoPLBqQU
Sg19DIyiuLMCT//OCmfZ0zpa3GP1xLTIcOfobk/fWgixGB2locgEncKca3b+NOdz3qpuhZp3u6PF
fSmBG8YwI28baG3RYalBYkEG68Kbi59sblSdNLLqysnRVJC8nWjoGpGInUMEw/6+2Dj7gFpFEQCm
bfJfXabYqdageL+8tcpGpHW1OnYLk7i4hbWemeo8qy7NrwbjpkRJRy4IVWuhdzlqnE8UxejXJYMY
MsWbNHRDSIIKLxEC5wB1CuaqqAWCoSb6A4nrYgd17mG3PftrqcDCDv4mp0MALCdlVN1GkfEM7Wat
5vWWEytnIxOkToJZ4W9zSimX51qZ0J3dqU467tTOstNKsFhFINxxFPccZVzJGLWAPQFqT2qbelL3
YXvQBFPD59NtFemxrwOk7UFR4g+4Ez38NwT2CxarRW/VaSYaEEryFBnfIpEI4drOvpx2NoyL71M5
t4gE4TK30TuPFq3jT6UrQYaw1j8nXel1uohTUTRm3PqfAiUIuh6z3w+ftNHuc1FSKwLgFn0WFX1Y
NcwkSf0cl9pe98n+v80Kv+jDNqJhBwg6SNUztJDiBymZ33FYW04Nt+4hcqhr4wAQkjUunR3wxnqJ
SEpsNUNeoPBMUF0wmWFZsNEaitANYt+JwtZNLJqxI/UuHgzZxrPD/Zgy9Tdf2oHZUBAPBBPGpwqN
qQ25oeAnKDhq20k6nlpV1Mz45nnoJT+4bAWUiweF1UkWnbHtKLd4OUFHbXuwEvv3I7Tv/e0VP4/G
5XYD6K3UhsXsxP+UEm8YPsmigL0a4Axol1mWRc039591nFAU/iJg1+oPDVyW1bcwdd/h5gsIbsxC
tICaSQgIIzk00V1vCNLu1VRg8X1ulAKc+9KEslDQded68J/lOL2Ox8DT/EBgyrqfL7CYEy4CHehU
kzwZBoRqV9kZTuTV3/Kr1tN2IPoWVdwJwbioKqupPo0JDMtqvA2i4uVYDLb2Qs8fuaLiWCEaF1H1
bOzjxoRpVnMqj/oh8FpbbvfkxHRKhX1qIr/jwms7QXypquEU0BRy5AxKvGl5Gn3QvQThR9UiDprI
ce9i7ejYf7Y69ak3+msjxtEq66HZFnrbPrq+sBcTy8ViEzmzaVSwvvHMZ9VpcK7JHOWLtS/c8qeI
wGL9WLNA44JyUllTr1CgadPXAvmRZMb2hJowa8JraZB23lgo3lihDjaJbCsu77Rcs2nfCtxZMAl8
fZ1f5fKIvBArM7+L2ytt+OSLrvFEENwBbrJCHOwq+HCRnML2gczHvBe864kguPiS4sWeBMyKyHqY
/AAvRo+5SL6UrWv+KgEddf+ESf6eripNP5TYUuzbcZdU+o5UliAbYHO+BcGFFqWx9GEuYIa6pydo
iB9wI3gUrzyRJWw0FxEskeLCtCzABEp/rYfhURpFt3Ns7W5ZwkWSxCqNOGkAUYbUTtrW9rsDiuAc
03qQ/6t/cXFkVEBLlw/AMqjvKKG5n7rYa+a/VQN62YkX88+FhxrPuU2KgiBX7uLPYR5/HqpZsBhX
c+gFBBcTlLqz5igGRFfczO19IRGbgg8mcKt6Z+ZfBfGObYpv58g0ULCFO0XUCL12g3TO5K5vG0T7
zta/66C2lBx0REAfE+qlxQ5lfKLtbH2ZXhC5IcRlfmj1CRAlfbKT7pymv6bmedssEQY3hmQcy6En
NdYQStVZoZM7DHrnlrgv+k9AfGmlpMi9b4K9x0211guyZt9oTlI+bIOsJjYm2hTADSSrb95zuxrc
rVGR4f0BZBblSYosJ6N2WmoCY1ZDwgKHW69F2MsQZAZO2e/H/E4S3Xitzsri+5yvgdmt6QLcqqGM
oLrOI8VrolOn/a2a48sSRWswbshx3Yvnjtce3ct1Y/p+BRS0yhW5W82KMwnpaNl+9WbdLFC4KK01
cjXEFCjhkTWPjIfgiNc8W7bFvHTrw3YxiP19EanjVC67LAaUHz/EeGYNP06iQ64Igpv5fEwqMFyV
7NgG6rsfSIDs6Pu2E68718UKfvK1McmHFlaMptnYWkdOiqQKXqTXszcT+5ZFDdN6U5bgF0Elaypi
S6fbimUzQRxG4AeGBXnXgjdHlMCtj9sFj0s5dEihTooPvFJ5qlsvUZ6oMCNdH7gLBufPftsNijnj
xraEtN53JueX/Uz2mgvSdPWZyfn5NyI6oPWr6cU4ct4tWaRv4p7F6KvsqQcL40sarB1lKEvttZ12
CG51d9s/REPJe/nUlFHsI5LK6Yzi0a9RUDpzIepZEaFwjl7TuU6rHChJH96oJhpX1EwqcL7Bk9C2
PW+InH7Hocu8cQ5PK5/geYiNoQJGKtRb24yGnj2TtIEtPzTW7eixVibRDf/6oWIxedwGO6AsYNR1
tieds6/9ccZLiWYTXPa7xAs9Cwqh25aKHJTbbPPAr5FcAA+F33YJ7sy/FujlhlLnilWjogCbSYih
nFJlH2oBEBqn62Nv2xCBc/DEvLGWx4kBdWgXbOaOAhFyw7qdSgHI6mhRNIWCuQx8YTxTRq7TJPKz
HiD9R78+yb7I71Z3pgsAf5jrtCorewPxYjT62yIe9mNauUNFbvLsC6QsHbwTHjOS26RkLHpqJqhF
XI8dC3zupFfE09hoUG51lQdLQUmIrTmVwxSp8to272c0W9rqQXiPwCLtm/14gcpH4mqOlaQHal+5
Iw7uhhOcps+tDgkadSeWwFrfaRZ4XFSOUQ7TdRPwpn0D+jkmuuUmTkacwcVNgZBqTOA1L4O+yAGG
aZbDTobX0ET6okJBWC1E7MEsHm2NIFsdC4g5bFNtaHDuCHTr6GvhVWdK160SQqtasxP/b2X+Xtb0
YgC5SEzrvpZLHxYZ+adAlRyqX0/CumXRsHExuJQsWW8VgJD6URsrJ2h/bYcM0aBxsTYpsUlqOBW6
QV/v/AlaJvnZl7R9WdwNreANSmQMF2dDsw5bn/lAW6WeEoYHX7aets1hg77hA7wyS9cPUlE1bLzk
1ht73TXBWW9YIIeRRWXyIiguTARVl9WVBKhgRmPVl2hUnIR+nDXBpfD6bnjxM16LJSJNTrIcOPpD
67ZHxn0ZOeptjsKBzEVG6GyP4Pq2v8DjAgPVSJ4EZoeDQefMz6yVI/CoOyh4HBhcVE6DyuWdlzkL
UOY6i7UbBb5E8EKAway+69ZdPQs2lXXXQ2MQyAZ0FP1x60gKmwjVF0jeTWvnwx4R7Yjo+9wyMhDb
6rJCCqGjp9iycTXl79Aqr38XTM763nixg1tCvm/6NGuAU+lDspdj8xceqpGPtXaQkce+Gn/2bX/s
9EaBRlVpecoIbent37BiKpUhCgraGPZ+ZLB1sZgqolRKoumIGIk0uH0duUEiuAddWVmvELjJinXL
0uaYXbvpsW1Mp5r0NoQGe6Hy2/qe+2c0+ce+CiUyYVZgNIdTfez2/RW56ZD9OSNIxvJ9N7nbI/cv
S/mCx4WMYk7l0ETVjNunjvXA+F79o/yQnMOvjN9TfLr7l03+AsglFbLSowwuQ0L4AsjO+WyTJ6mb
HVmziChzX80/6QWOCx1Zj/3KZ/lnNH7JysiuoKCXJR8FoyiaNeagCwccKMr2DcJuLs6/A6J1Y16D
GQ7tSegYEGS7IpPY3xdgZKS4Lo1gUmkc9OTcKeCnEZXnrmOgoBBit5aGtofXGOncDKY1IOKm4fSc
Vo1bozzYnsrx71euaaHt8B8cbuXO09xpg4YgO4+fKumL9re17r8zosv3+XXbS7E6RCyFJcm+Co9G
QQ9Bvd+e/pXw88oILtImch4gKLGdIk+HE5XUcydN5bvuYRZDxcXZWPPzIskxJfJ9B/k6VqxXxZD5
sYtjjtDgF95/soo/IAZGHE2UwCoNDWNG/q3KdNGxZn3Z/Jkd/nDYhJaeEwmeLO/zyGaMJCwWDBby
iP/nFC+YJ50LPTQeSS9HSFumErXUdd5f1Yb0npKQyyzxLIokV+ELAUYtbSYnCw8qtA7Mv6bp5txa
5+KNnE2lrMTwhehp+JUcqo/gbt0b31UkQjGY0kRBdGX3Wzq4zkUDQ4EwRNUDrqknO4saJ6qvIe8d
oGl/2+f+ZXe4eAQXD6AdkctZCST/S+cp5+jU261NGKs6utCFDHBvhFH4ceTCAx0nuWhRCOIaI7go
wel5oq5/UGzGt4tDbmTHNmsUft9d4MJL+IgRWHpJ2VqeIezqVR5j+IhByvypT93eQx4jvsESRHSd
Cx9lqVVWzB6l6meJ7n+vNShaJ7Z+n94Yu86dXO3QHbbnk43fm7MP7o0V9P+h0phvkQiINmZKiadd
FdxtFdyl7vfVGDhDRO1SESw9ARgfsKp07CcdncKuRBp7IA+5dZXNN3MgFo9dWQ9UlikSToOA/59f
5OEEogTkvaqbGwi/5DGdCqeVPtFEEPNX5uwVDrfMc0ICPZWBo1aRF43gVpuh0SAYtrXLpVco3OpO
41hvUGOGQH+N+/3iq+HgismN9tnZJx76IQ7l3pcFR7qVuXqFya3zHu/9eFqm8EYjuzFKBdSsIGtw
5MjcqfIPRRfdHK/iXU4IfJdJ1YHjJh+RvycViWw5kW4KK/SCtoE2hDI6oJMWGLiy1ywPDDq3wtGF
T4tIxpGk0mllj/8j7bqa48aZ7S9iFQNIgq9MM6NgJcuW/cLSem3mnPnr74H2rkVB2MGuvmdVzVED
3Y1mh9P9FAxFJGsGEOrHTirOplF8NuKBNfrUUVB1BweD5LHEgiUQFpcmpnFRKGoJiMk+Kc3RyB/i
RgIhtKZXKSzuE8TIomXAimHoX7HNboIKNrhBvlGlvK5XGcmxRA8sLgRoe3MzYgviaPbz0hxr9c5R
PINcooNfogCiL6u9Bljcl4emY7hiYj0nFvhUzFA70tPSeeWTheiGfcuVMgJs2VVx3iK1k6GfBwDG
2/USuUP556ZIrkqi1TzzRDkbWeYk0OqqnE8dyPAsvfxy/smQQXCGM+VqR0wdUkRp5M7tY19IX1+h
EuhsWMNUMY/Cj3zNFCw3q4bXtw0UBVOOGH3J/O5YX0VP7amc3IXVdVS/BCOefn9eOuEd7aC5O4qK
Nm/sDtAaylcriEbTMVBls1nsiLhXl4KR5rd87J/YfSAOBiioWwsgnVn6o/20WBfxuqBH+L4dVk+X
LdsSwmFCCgcJMhLCj/mTrmjS2ckRjBqfO3KI9Z9z7WVRsODTHlmg8wcodBY7MM6ADa2o86gu8Mi3
tm+PJw3q4VhO4GDH73kk4VXtkDj77dukr+wRYlmYpktjd8h6N26D8yBCVdyBcPpQYaqIYsYTyWF9
CMpZxyfDF4ruJEsPCKh+zoMJTcvC3BC4w1lHMieR06JGhjFb6L1yRX/Gy8P5nxcF7xQTvb9/nxOm
1oYsnwl+n67Him0OOui36H1At5AeFsF8lPWnyeTh9HybNmJOHfDWoXCL7TqpD+clkgFwUUqqIzJR
WYqW2rO/kBKNs5L7FyoZ66rByKZBdZ7zIc2KraAW0m8q6L1cbSWnss/uB7uU5C9lOJzZ5FU/RnEK
SYq19dYUY73rGlat5INehsIpWL+kxAC1G6opyElpa+1bc+vlhWxmTOgDdofG6RlJWmXIWMNBBVob
e72M0VqDI/N6GRnwP2j06/UwgXeelJZWWVXYxeJrhffX8ubcm7w6fUlQyJOjMsE4fYts2Kda4Btt
MKcv5l/zHd+20XANtZX4UbFqv0rGHNNOspoobZ6wrH06YtZ/TsLGNL6etx6ZNnAvOXqssLjOAURj
P6Zx6Iyb68h4z2UnxkXANklsrIOGXrfd4FrLRYVWWGyYbJz7j8iCTnUT3HgYjedi1Ar8RkXU1Phg
T3rPMK6maPIyQzJG+A/q9orCWWmkDVhvtwJFR4qPhYyKVx3Nw4aeFvnUKjuad1ECWvn+Fok31spI
jFwDGDlgvQj4p7WDchgO/fH8yYkV7RWGM1YnSvJ0tTD4bhl1gqn0G4fWsvqPONbeycLZKVb3bmRe
ALIeUFZokMlhPUHWVfu0XSgHeWuEWO1eheIM1cA4WWatwBvROzqNnwqQhQ+oVFvkQy/QKxBnplps
TfEUAUiPk/XLUK/pQamWWUblJgzhdufHmWpu5WrWqYCpqtiztso1s88RCnYW8aj1qGWSArJMJzir
1bAdI91yqF69fqfTZZ7653VOVDBGJPL72Piae6eX5jRG6IpNf5l5SC7IS8G4LLz5x/y0BTH258p7
SmVayDNnRCoZljplp1i7Te3Gn7oTMtphFM6YRL+gLI8SnBdUcpB8Ib6gJHNWCjlV56Hr73MZJRVT
rzM+Qud8RFKnuoNhYHxSDsoQrs3YgqtVOZiFg/7fLt4OefX5f5OISbx7l6hVFUuGLLo/63dV/kBl
T7r4UXrVDN5TGGlTbjbrl26dcP4eaX04ySr7wlMDHQDasi2NvKMJImajkLpB5+82rY2btMig0eS6
LTY3N6Pb1H4+f2RCkXZwnPFSu201m70ao3NboJFvMqhLZJ1MMhDOZFOjHcicsG7mqAzVebjqafGH
0cpY8cTJyFdh+Pq30mtT15d40DvfeDJqsOH7+DrHAEUflqdlC+gTkTa6Se6Ln26taGYqZQLMoblu
1odl+dn2FxG67Gr98fxVCe11Jx33wIM/TO2MiL25aXM7rLprD+PX8xDiIGKHwdnsRq2ocGZg0Efl
YToZfyje+idWvDN298Kbvp2HE+oFuJXAGgyiJfD3vLXXUSNKHjmwp7j5UTiPVQSCFJk7l2Fwr21p
q/k8mvAJy3qbbQ9Zg92tskKx8GZ2cjAd2fmducOmmagHhqVe9HNgRR9I5WvINoEtWMcaWp6+Romo
1iSsEG23T+mUerQxXaf/cf4yhHe/Q+HXdtWkxCzyCJRpxFQr292rBNsn85r1cqThBxoR0LpkWTbW
d2HlB9/BNLZFVWXJAEIXR7vXwBWlGQW41zbH9M7LJVIADbRJuo5yi27z9ZZMBcV2Yc5gddHTm2Xp
T3GuBCmoEP43GO7t0duoKcoOMDp9yLtbPc5cVZFloMV3tBOGs5jayW0spAPKEHas6M3m3NWHNUTw
jc71XlbdYebOP+Ea2qJBkelgqw0flDS1udnZVGpwqDGaNY/jQQmqo3oz+v1pOiAk+dAhvuJxLm6b
Mi0uWuBh9sBdrSwguguKQP/8VYkC8L1UTOq9uTZT3mm0Ak1e+Ulbw1nL/KaMXLuj7nkgYSi5R+KU
AitesYlIZ/IEi589saYsTIq41ZfuGf1K+C5LHmWdF6JofA/JaUijNmqcJhDO6lOvG0/Dn7F2mSOl
UjqPdSQ5yZfedV5BwE0ATiYNCxkdvvwyNvq00h4rEZv1tp6J34C5yLhlQcSaX0VRiHU0NJGko0TX
t8fklGQADVZeo4vY71O0FVGtOpIYYzCKoYJDQzaIJQPjdKVVldFxOgjYGv1dm7ZXSJ6H1UYqr68n
yesr8lS6Cp41FbS3yDtzz8g2K31FnE7z0/k5a5G42QKzlzy5TOPeX9grBhfv9dioYtctMBoNm4jj
4TiOhsSIhZ8yezm4cK9y5qixul7z57vB/2vV7ZSEEGj0Na/252MsS+YK/SI2dmCpJXaD4uuN03qU
r5YxjjSwEDxYd8wtdl9Tx6UPrB9iPXayN4VJ8O4Ud3BcUGGX5mZ1JuCmcMBnmnWaQxLqx+Rw3n8I
FQJhEZ4v7OtEQfCto2IMzE02w9un1PQWhcbuOFquSfrP53GEgTOWErOMHvP2/NCxVtl1lc0Efh4U
nt8HzF8FCXbZIXC2jpsXuf0NptoCCSiz03eHuAPlVFFptnEsJ4AqR9aTxjZK6Z8J1oaQo+PLdhQz
2zkHxulkbpYlLTuADVXm034+0nX9vOZ90CrJYxxt4XnhhGaG5cusQKgxfum3N0cmK5rQ1qL5JPra
xvdaLbEx8e+DshpDlQii+NR/06gl+o8gjrXYXl7qQaNn/nkRxDZFdIBQEGyCZuOtDOuoZ8YyrDiy
wqufCag3Et/xtMbrr1TsY5NNDAlF2sFx6kD1pKd6DzjH+aMG7Ub8X3duoF8LRZJXeTgVqBu9ya0O
AB25jzvXqRZ3iWWUpBIp+E9Qm5H3rUwKmj8MNJxsWUgm9AmvUvDfm1EyWXoEKjffxNtnutZFhYla
41P6OLBdbLrrXKhoO5ORWYo9xA6We3QrLW0KUgJ2Cfsv4Jj0a4SCzvPiKYcigGOqpM3X/6B/2FEB
98eeRM6GHLuFa6zg/UwXyzWveoROxoF1KeZ+6sumn4TvPOhI/wZj97qLCUFTlJp6CvnKonNpZXhJ
lAfj1LpUXyXxi1gw07GR3YHTfUe3qmRqMWctsAaQO7lsPRfx2xpM6iYmosGQJPEVwsdqB8cZVtfO
1tQNi+avL8RYjL+kPX0srY299r+l4swrV2LdxCYYza8Gza3oheJc6v3stpZk35TQk7/i8OnZNDbL
DZVChH/r4tnFk9I/L/GfBXmS8qlLDo7/+smNqImSFQenXrB6Sn4wD2y8W+b4ZPrAJ2LTioJFyIFE
+qHBF0J5GC4qVwPbKLTBk85DCZ/d3flxZjVqi7ENE6QaLxwsD+0P6cF6YH1FbKG1TPeE7nAHxpnV
hI33E6Z4AJafxvGE7YrnHynZ73Nxn00jtc3Rj+MP+XI01omVwk/nIYQOdycCF+tlJB3SmXmGGEsv
xm1y4ybzl1pS/ZYqAffa1nVRYdieKdvd5Ote5W9u+pNV1egldi5IXIJMJs4lLGtar5MKMM0+qhna
eDFNmCXShmzZ7XAuoe8dbRkKwETr0fyhBoy8y/FGkAbfFxi+6z9nFx+LKl+vi19mbTRmhQ5QYC4h
vWDb6Kbjcrd44Ei4dPztA7Wonc8zuADdKrGjNGOv/ZYVF0rehGS4+4D2YQ0VpvkYGRDfbqb0eZH0
RaNh4PMLfU7XW1PGdC/UhR0CZ6IogC+xuuKLcCJ/dtWnZnpce8mgrIjCjuJr5bcUnJkSMufwcJBi
SNr2DuN2k0c7ME/mWat9acF/62+EIpZo1jZQ64LcZDHRvH4Eec/54xSb2e4/4awZa3RLRV/xn4CQ
hC2rxO5sr35iXx0mlkF9JNO0l5sz6gHfB0mZt7i9fnigOhg41fkPTaGa11qLLFUhtLadaJxRq9bm
ODkF2BR3zrFP6g6L3JvVl5wgex/efUntYDijVjrsGm5LwCjocvyie4m3Xaq3xJ9Wbw3Z9IEsUyx8
8H8DovP7bWg2WRjsVxpcGWkHd57RrYWtmXZvuJl92dvfzosnjAPBt4m18ZqhowT3FmxIp7a3KmTs
bG3wnPEXdf5cqOq2yeyeBxJnSXZIXETt9Bpte7tguUEt1IMcHW/pYXC74CU4+ylz+VI87t3PKvRO
9OpLLlILwXsSktvm0vamwArXo32K/5DIJ1bH15Pk/IpSbpmtNDki6l/Z5G7+fGi95UjBAuXmJ3BQ
P1WPUucv1E2HFe8xtKlincHb22uskiY6QfIzOQ1XOja9kVMfOo/2wQjWo3O1SCJ5obK8wvFvDcXG
iaEZAFfYq1tkYZx+iqpvdib55mOG+87idjCcToISP1kqBzC1rYZx+WNrU5/MpZtZ1Kd0uJ7KVRJW
Cd+EHSKnm3SjYxVFNRJP1lOf3DbqiTSH8/ohOztOHcctJfXCrqow7sv2S5kfGqK6kxOchxE4fHTB
ousKRFfYR2K+fNjuPuzGaUuiJsVqDtJ4EwkYXWscWNjribrWv3H574/uLR731JVYharnbBVIVugn
XbtG99cnR0YLIQRhMzAaVoci48lpxOzMg9J10QhKwh9zH64qyDVlRfv3FwRBdhicDtRrVI+15oy+
oyduNH9Wstwb+tCKE9mL8t5TvEXiVCHLEWKtCpCqJ3S+/MXQgDKJ4aenLaj9FRRupawV/P2j8haT
8069WuSEJDjBMrE/tbYdYKWeH82Tp6/LNRYCHc+roezCOK1oF7TntS1EHLbqNBKF8bfcYvW85Chl
J8nudKfsxaLnOUZiIJVxl0LZl+C8GLLf5+KZ0pxTVg/B72PXE7FuZzp75xFkB8UFMTrtE3XNlNHf
alBdEucBPFMHFEQln1vvXerb6+ceihYLmaZiw0GBE/VKU4tHQ2uu2mnyTWe6KIfyplJjicMTPMBv
MPn6urKlY0JsHJ5yqTzQDhxuhZ8/2kFRYnyyBlG1rHtSfJYW6N+xOAj7RbjbSovUHHWsHPPXNFMu
V4qCSNY0YS4PPcW+4hWJu7UlMdY11YBUW5f1cp0bP7HcfLXD87rxDyf4CsPdmlGXE0Xb8Ygqz5p4
1gU4nkLQPzSeco0R3CANZRx44teD/kbkk03K2qq9M0IwMDOsIatl5YfoqGPTOYbM5dvtpXicY2/6
uqUYmBtBFUfv0iOSTliq0xQuEu6oFstiQsm18YknU9H7dnYgnRnpT1ELq4tX+7BMxX1btP/9OxPq
76ioMWFZlomawlvf1HbWUq2JCvUvv43FMemvSHp/XkGETn0Hwbk/1oCRmgQQRg0OQTvufgyZ/YiG
wMdIGa9M7b+Tzb4ViTMw2pqTQpx19PX8odsuQZdkFqfzIjGVfhv7MQhMd5imjj3xfPcKHTHuvlkQ
yUxocXIa0A6rC9YoDHkWNDP4uZxo+qSpOeYeu0gSd4q1cQfOPZKKpS76nGuInUw3fe7A1VR7oLo1
PHy/3sobUgVpAmxEV1VUtQg2SkHutyrSg8DfTggFL/CIZhOW8E8yD5lxZtzzMVHc82cr8o87ON4h
b9homrcIdX0rnj3F+eZgFc40Sr4RRE/mHoSz6ByNTnU1AkRVu9DSabDlsnFhkdrvIbhIDUqTJnNk
jX63kECdJ78ZUEA1lZvUxrRJn/33drc318TnpNCaUMQxBZ6JQtp87FTJkQn9vKPaqDyiGG1D99/q
QZ5tWzEk4IdOvygPTBG0zLOvMWLpYgYpyK6JJD8lVoRXPM5vlOpSWaAvRlcToW5a+F2bopH9xwe0
jSCi1lDMej+tldlRP0WKOvkEHDIYWQ7SuQ1XZ/xAAOXgq4AQx7E1++VsdyGgrRaNDaIu5JB7EG07
X7b2D2r/589DKMAOg/MLWmo1SZcAg47rgaaJi+Yb9Cf0ElGEprOD4dSgohjVQlEXQdkaTs3XJfty
/kaE/m0vB3fvQzW0pmqQCekCNvax4bXtgvoUo8L4L3g7mBnyrtyxYeIU5A/vu10ns4Z/b2KQjIXV
5LLsRIc99PqT6g+Hj9Cu4I52aJxsUazZqUKVyUerY+5GZApIQzy7U34i2ytxpAIqFIBh7Sz2K2rk
fYNqvDmDPc7Z7M9ed6UXYBjt79gQTf9Nu2NMVu0DxneyR1n8Iorid7C8A1cxg9aoC2DV/t5snghF
VFaYILC8UfLFHZc+PK8wQkeLQWULCQXNxr7Mt36JTvqc4VsVVaaapKvbrsuX1rSVY0nn9FOtmlg4
ijV7MhYFsZruYLmrVBFaj9YA2NXyGdnLdjTuiV+tL7u35Ulrodnt4Lioxoq6tlsrwJnRjZMezUQy
qSYKabCJE2zgtsEo94y3p2jH2Jcy9RE8VFfGl87c3ea51rvrYCWeMar2dz0rf5Em2VxiJB/57t+D
c67L7DJzzDMYITLK7jLcddmDirGH2QjM9HBeW8Tn+Conpy0xwcLKJQZUl0aegmL1kBzPI7CLf+dR
difJK0azLmmVJLO/Gb8SZfRodTPaidslsr5jGRCnEgZZyznWcGUbjdw0/1Snj6bxOZkk74rsxLjP
SK22loEqTDOWZ8v405jvzp+X7Pe5+HJRLLKB3mD2q+i6qo90lGi2OHD5fSGEL1WgBzFLFhMA+Zf6
mRmqEkQhPjtYG2JzgJ7JXnspIhdeKqaZWVsEROchvU9Lt/AT3wyUa2p4rJvE/PaRT2JNxeYeosLn
G3CEnPnOcW/31Jr86LqZXrpX0oPzqD5hG9ZNcf2BdgWwP+3guOBWi7t8KjsKb+Ru4eb3oJG2A+La
hxplC1kXkMjVvkHjfJNqDCU2Rdt4Nb/o/79GDlu5Xwg9/PlSVtmSwnHeKBmHal4HwLEakOW1+OKJ
D8o121qWHUrJ55zgtYRsbF2WRVHa4osjdtcOc0FgXaVhhhQrWDp18IrMVcraQ9v4fdHcnzc3Qfs7
uzsbWJZpq2h3eqsqZQTqt8WAf2qDMZgQu39jPYSM/X5bAzS4+FvrplLCOUE0r6lg1kKQpVtYF8yh
qkmeqCTa8FyOhatPdzVWIHeP50WTYXCeak0NMmY1gnkL+7GjPoldBa1/blzLzE0MhG8gasIKUNN6
e4QjGcrBNJGYdJQLc74q+rC1JV5RqBcG7ojgQcZnF6fztjJaSdwtkx9HplG4ygQuNK9JuyXytsJG
edeqsstoSsrHKSoUySMpcmDgmnlF500gLftNi4FODq3lNmGNGmiBVkZ0it/q7r/YxiAWF9woKuS1
CeEcypanw4hlDJNvPGxPc5BFLls6EaQBuV3uyI36AzSIpauz1TFoM/yIDRqv4NxZ98rSVgOonRCV
327WtYk5wVxPvBpPw2D6iWzBj9jB7PC40wWlaDkPE/BYD+WGHkqMPp3UEASWHjYVns4bhSCww1W+
CsfpKvaQj2urACybvybWPV2bcHSeKwdlPQ3bsvrDKOO4Y6bMBUBvELkAyImnDKAwQ9r8oCi3FZfd
ct+vGCZTfp2XTRABvUHinMpiqzWNCnaQdTqdNLuLrreGOkEdl8lV6yT/nZ0NrhNTNej71zF+xW+l
aPQKG98jaGmkftOMY+zcUOnwDlO2d6dH4FeoYcFZ8jy95mgoplpDJuOGtREvX6lP/DlUn1i1vD/K
oi+hKzOpjU31bE6DL0cYUzNOajbi/ZkemzSo19vWlngTIYSla5TqBojd+RxzoTRLhc5auGV9ORGM
7Ns6UnpTKVF0oTLsYDi1q8xUT0YHPmudN1etcjR7YyecoXjNXPnn9U7sH3dYnOLlqpnPqYGkXnLS
QueyPVB/vel94wJz+xg4UWVvNvMI75Rih8e9bJZRwW41yLaE1sX6qT0o9/l167N9m+of+ld5XkQM
aFpozdf09/OZab+onWYBcOhzbOxtp+MWF70rOUahp0AS728UzhGaZGiaboJmOAkYAtEdoriaW+Mw
lZ/DGmQgLI9efGIkXUAg1slXZM4r2gXpV2UGcmJijW+WnxaMuGIlcnheQhkMp5P4pm0WW8ExGsZ9
kj1nduMO2vEjGOgLQQITNDZ8vSjutyGlDoIRbR5Kd6bZYaP1l7LsJBGJWCVecbhXso7Hdiot4HR6
5XVg/O+sr+clEVvwKwKnDmrnOGm8wqqUFE3dZvcpGRs/tjcvTqvgPJRMmHf3v01GVkCYKrpRrO9d
IhFFEwY0SDP8fSvczUcJ9iQ1NW6eUQH3n7obNNl+Yq225NT6G2o1w8ZUO7Q+pTJomWzM6nbJ5niw
ql61cIzmA/ageXPutocYnNWeDU5uzwqTYLyMZSkc2d1xHio3ugzE8jjQfkHLaG66fULcNLtfzf+e
jtBQjPp9sFy6oK7zTKcKHizbOcTpoy6LXsQm+/v3+faxHOx9g4P+eDRslt4436hYBF9vkk4HcQj4
KgXfo7x0Sk+TnPlXP/k8YQHfdNmUWArB+Jqqa+PbeW2XXI7BRdd11dhYjwi0bX5Ymhs8lK6uXDR1
eB5GovMG5yFyfIjUCsHRFc4zNmu4VX+/The5c93HV5kuUXPZPXHOgizTrKnsE0W3Kt+uTv2G5g35
njAZDOcoVGd0wOAGY9LvSOI1V/QCHVCBdTrpN3mBCf/ioni0gvPnKDRgG9zalsa2kPAV12wckNVn
0YWZPo/N5ziWaB9zAO+iidff5zP03Zas9azg9xOC7WoR9UwsPkk7NWgS4pWmbGBWqBaYuNR0VcU0
Op9wiPVZN6YORY9WMV3weR8c0LBX5pUVUxc7zINhov75AxTq+w6Rc0a6VlXlxoo6OtbT9ZPl52nm
LVPjq9XxPJJYNstEi5BtvR9xHlJb1drSRmzbop5jHqrmegQDdeoE1bZe1rYklynURucVjgm+c+1L
SldjNCmcX9F7qvZV0S6QzJaFZUL926FwDwjan8tmMIAye9eqx2ZM0WFw3wQIN0MFH6iFd/4QxeH0
DpC7L20Y6ZR1KG5gqHX1Fh+G9pD4g5tRb/VZC5FsBEAmIfeI9E0zaxM7R4VsmAYm3qhKVFByUzbX
Hw/+hchpeyAM2+Imhr/C59ay1LZE+2wu66sWtTV2BNpXmdtNT8A2MvZIZ9P4OM23YH87JrFsZFsm
F/eUkKTslrmykCsBOV5Lr2J8YDnOr/MKIXRQr/rAJ78m2mVRHgGkrW6H7hBXPzH3qfUF2La+/G9I
TFF2BjXaY4puGpwgPkV8Iy6w0iBsCMYJrRCbl89jiTOvO7HY2e7AQCkwTTOr4bE89gqO6vhiVtwm
QFwGHYcbRm1A1m4oat/BoobfLsPmXcYY2TRlErbIL4EWofZyDzsidGz6ldvVP1gyCAvQAqBahA8B
kqiLotyG2rPCgBk2NyXgtosFBH3gqpIufBRr4yscd32rOthR1bMT7X+V1pUdX0erdDpJmJFhy5L/
Xybu2owtRkeFChDtprlis5mYlfCSLxOS5Ww680PFFZbWArETtqOgNeWtmkS1Gmd6YaCgbb6QCWET
hRtfGXcbFoYp0hlrkQ/Zo3EGvVCTdkqGfNPojEFuapcluL9ctdF+ZFbvWhMGyvNZRu8purc9KBcp
zmRxlm0BaFlox2mzwo2S56qtJSkhkZvHxwI1TYrbA1XX25PsS6fvzAkn2dgbOtVGN9akDK9iUX5j
8I7eaPMxnjdgKEuYP6sBhvBB0WUHM/gZxpdBHsbItEhmHIWGthONd/3tWtujybpk2mBgfXmYUIal
qaPrXCsH8Nzfyp5MmZycntCqz8ZxBKCGSXKrClT9T0PWYya5L97vl2pVgQoCZ1nq36LpaybbgcZ8
HR/47g+NcxcFfOGomMjfltEQYuefPWUH0EU2keT9EtvUq05wHqMkrYn5U+CMJL+b2l9Kl2NwuACY
M7TemCaX6SzbaCw7O87Pt5WCuluL++nX76v5RzIfz79est/ngsK1iksdZSqkf4rmYTH0Q23AoM5j
yM6N/X33QPZpF6/GhHMj26kYfy7p92w4Elq4GgarsF5JEneKwgwwWKANnxJ8aPFlvMyx+qZKAFck
lRt3oB27trDcS588Lf2Qve6wuOtR8AbTNsHxTWF3YmOF1rfoKr3C6JjXeePX1pYcpfC6dnjcddnO
YscZqDf9NBpP24bR00WavhW6hB0Gd11N31Fz29h1HeynCVItl/Rk+drd7APzOg6Vz7JeAKEF7yA5
j67SLsKMKCAV+1DQi8n8vsQ3hWy2T3J4LwRrOz20h7JHvyBQHPu4DYmryByERPNegrYdgNou26AR
AMRG6XWRu4H2Rtcuh+0Y6Y/nbUr8Urwe2UsqaofVGY3TzCuw1Avrl+WluCUnQLIpPyXHPHQGXxZy
StTi5R/aAVpJS3rVgeoV66ehCxp8GZdE8rJL9IAfINwateoqxNO+k36fezdXf40mVtdIfJ7smjg/
bhZLo1IWiWnFNzM6FMvDRMvQ3Lw0/nb+lsRnZmsWqovOe2oqBx0gePzgvSn9FBcHFTtNs0zmg2Qg
TO13F2OTfGhm9kRso1uMXrPdEmSzMvR+xFfohxrnr4hpA3nvogyXO0Y1abBBMcPnnD4829Yd7S/q
zT9/fmKLfT0/zr2O4zLqeY+vnIRgIyx9nmVz/MKMrYbW7b9viHOoa6+UqbNCiOzUnYiHLX9ed2mA
CqS6+xfE4yyaehep7NA41zo0ypo2C4u2bsri5bstDgYspkM+hH23ySg+pdLxfjVHv1CG6g5GnBaf
VeH668if3PIqOQ6PtsR4/8El/T5Lno/L7Nt0shGZI/s9B9rn+udwmWLnd//5hVblIAuWJfrHD+b2
1ZQY5Qy4Ujs2Zeou30n2dF7/ZAdIufB4pWNWRDYuDPWeO0ZMpN72qM+y1x37giWBi/CjfqeMlPt+
Uq1lTCswSDG+MbbqIQ4mF3tj9fDfNOcIvaCuIkIC08l7WrtCV7OyHwE2VoWnGT+n/DrD5pwu+2rL
lmULb2oHxZ1iMhFaaiy7FNNPqXa9Gr3bSQlw2OG8sy2dYFeYbdlotOB03SmNcZ0KXFVsXlro3NaO
3Vc72A6Oevh3A4RC5/QKyIcTjZaiYsU+Q2dM/uTaTynhklj7dgh8ymBKnT5f8MY3PxaQX46PJcsZ
6H/xR0l7+WTycLekT+AqzVE78LX0UbEfGkum3kLvtxOHU+8lBlGzw76p+8TrTiVWPQxupHt/ba50
MKp73njFWvdbIfhgwmgdXWlNyJM68906o8UMb2+VE8kbJbYjm2AAiICcl6duVBqCN2SDG4r7sFIw
ldDcblWHTs+fhhZ+QCKkjtDXg44bk2+5gW81sC5umv3Vib+n8eKrTXI164ukFivWux0O9+wWqWNF
6wAc1iqLUCKcvzXB7BsIIgpvezgvlFDtdmDcC6wkYxYlDsC0+etshJMjy0rJALhHV0ODQwS6stmn
ZROq1QMpakn9RpgC1nYycL4n11Hts/txBpuwHz/nz6x3OgPbkW0jS9riaQqmg7ybR3xPIEgwMXau
q1gW9zby2xoweBvZ8Nc9sZbmsl19+4UaSD1aXembn8/fldCkdoDsqPehZqrN7ZBCTk1ZtKBUfpUO
zfxpToP/DYf9HzuccdM7hRAIpmrEHTPLHav0YOYSB8Eu/t2LsZOGU3Mwk9dGVrPji5vx0CdJii23
/aWul495nZ00Kz3YauOfF02ojQ56r0B/RdA5x1WQnC3NSwVEw/68HXp66haJLgqvaPf73JtBS6VU
5wq/39rRGhoKApcS1F7LFEvuSBjuYRmegeZJUCuh2fDtJRlbO1TpBGWof9WFX53YDIZ5X2eu/T16
wCqsgzTAFJ3dHpGz5DrJ8y3B8Ju/3uW/0k8kYB85ZeUlK3osNI+VW0pZxkV0nrqhmqbqmOja1jgp
qRGNWe+ssGu0vaaLS4cimGSaKAPhBCOb2WpTos5+MZhuiymIof/DSWUhkuil2ovCeSmQyg6lVm+Y
xwKBY6rim5CmLsnz+9jOD/osq7CIhbKJrmP8TAOn3lv9iHvk37p8gbNwnuP2e1TfkE5iwWIdRCEA
Qw+GjfF89j/sHMWGAdBkAW+3H8HtdSEao4LotB0MEr6Msv8b0iGR1zBU3UYdDDMCGt/Jqw91v65K
NftJmi3hWk2lWw6Feq0WxVVcsAa6OLkzozqXOA7RcRpQQogJUod3PEQpwnWlZc6+bLDuYnvqus6L
hp/nvRNzebxL3INwMeCSVNgdVMLCaB27sV1cx2vptTa5Sh0ZrbbwawdvFpi7wauEsJ3Tj61B9iBX
Sjj5JSAX24ktD9oWzAQv2HbxkTrHHoy5lp2iFLnTte1U4PTgoNbeLaPv23Y4f3jCG9oJxCljosVr
vNXAmJZw3A52Gw4yCKHy7SC4J8tKlCjdBkAs2p8T0tvd8lPr0YAaptNXS8b+K5OHc33LUtRj1eGC
aPJ1xLxtkR2pJeEfELl0Q8cHG8XOGDwj3HOlGHW+jDasqcj73PSbvs9Xb+43WZQujJX2QJxmr2Va
gqIHQFsXYLeyl1/+J30TGtJOLk65rTnqo1mr4Zii2aXr51y97JTYixNZdCty6nu5OMWGLyroXOCS
UvUiV5pgNQLFCKPJNcviQ/r9elecfhspKC6NBVDl0NzTPsdH73S3GrL6jUwlOB3XQEahlCZgMMMQ
KOPoOWb1P0rCaXZuTfm8ZFAGfYrCOPkFHiw/yr+ddwcvCYB3ztRQNTBrYLfcO4qVJJ+wZKfL8QBq
8beifnLW/OAUdthn3XU6z392dn9QU3Apm/99aSzIKF6R+VZATJFFdbzhWdzKyriKFyu+iGNLNjcj
VL0dCme7rb6oWkOAovePyvTdGMIJYZnmgmfEP3+UQk+0Q+KMd3TI4CD4m/3h/0i7riW5dV37RapS
Dq9Sq9Xdk5PTi2p7bCtLVA5ffxfH93hkTlvYe/zcVUIDBBZBElgIv1TjjR5/SSwCiM6mEhi9YEKM
paBBR/AJaVASlBoAWrEdcYBwLhIM5VA133RDl53ew7XKF+lVoJD0KXooZ6AXgnuAB0rz7UzxmBG7
c6QeNbL677wFX4UJuV8oxTGzewizGkyYky9xwvdAwLK9TOdB9lUlUzjcpK2kNy2XItrQCaZAPlBu
cRYpVuIEB0ztLIoMtMvvGlu6UhQMQoopTkvCbqbgeSj3rFBaAI0MCwRX6CoY8ISj5sSh7awipuVg
JozsOHjV+z070bouAWnhhHciZz7JrLopY41YG0qE4G1qr04ZtgkUFTrFVV8UvlLMT9vLfxYPVloI
PpZlkTpLvENhrp7nvNtV9VNuDAfZCUxqLtXZZXkVpQuOFi94a1UyiIra56613G5yW4c4XBAW0wXv
kqKyspgFGfWoXWqTc6zC/z6AFBCwUkPwrlaSFyvk7cAgQDaUD2Wxz1BEnVU3WXncXpvz8LYSJSQk
/Tgpoc1bE2w0ft1l9xbmisT7xBtmX93/m3EEhDfo3LyrjHt02imNDJgvbEAjnT0tZurGveUVmGc/
EZ53dqksHY1SGEiGmwhBuWhKUDwwoXskyZbyOp/k6jDhvL5tQkqIoFBr1FardhACguBrw8kONo7P
2yJe7qTfpAwrRbjfr4w2VaZh2yCv2rUY5vbFDrSdcjBvcZH4Rb+JbmW0IVLP+meXaSVRyLamIWyK
Wevw5uSgGbw6RHhF1nB/Ce6CtiFgjpLFf19p19dxBqp0WHDoEhNFiOYxyqOn3Cr8Mo76PV7bvG17
ns3CV8oJoIfYY6E6w5xxpO5Dw8aE2kj1wXpS+7H6rmBeCRPgz8g1dJ9lsKSe/ejVO6ayfRHfm52L
GXqEXmcvnNFyi4TEwlSqN5OLJa1uzSpKYMnc03Kv/rDsctzTR0F2rJ+dHE+UuR89UPvt+f19JVaw
ZyKDmmaIIbbZ9T+SAy6cvcQrf1Jm0iWz/GtvgmElTTBoqVhslKQYSg7yaWAocI4xXx1jjTPQI8+S
dj9aPcFOdx4mbduUgSMqiJmEAMRgWC1plYxrOPrLLvPjnQ2SFz60IPfzoCL2mLP72EqcEH2qjFGz
cZMDU5KnYb6XyxtruNuOAVIlIeqc3iydtICM1g+DDF3NwyH9OJzAmn3IbozPVKPiWZhcqST4SBeF
VjdnsCArwNbh6zrxOkV9X/AKNmcYcS3j+6r6GC2frJmyF99037rdLxcwhNxiqAYtbkrYKz3KvnGo
vMHVbxSveSGpoBzgLEK9WssQkoxZxxVpzh1gsTK3LK4k9Gol+kGLb7e94KwcB7SmioVbCWQdAvTO
halWeY3X/sHwe8c3J8Wb6meZ4qs8LweNUzjwoplTLMoYw7hVxwmIa6nLjckucONyrPrarRp/W6Fz
kQP6Ow3tdDoYWxTBDZwIB24UwcGrZwxwyjAi9LHLD9syzm7HKyEiJfGIidZSKEEINkVlPwaR31yM
n+cb8+FlvOa+DHqZgHb+v0XvW4sUHKJuB63TGRcp46Vo12hJ/VHSlMp2i8JoVXepGiadCkdZKrcJ
teUmS02F4iA7a1zFBOeUofMzo5CXRpaJqXczkkWz2Wv9d6UMSvvDtm3PhTHuRQCyBh7OwVn0u0Na
pRxPUSzDIVFIiBJdx9hvCzivw6sAAYeM2p5CPHK81BKamEffovopIWRQSghOOKEWZVEaVDSo7DkL
D70TbOtwLppWRhLP06w1YjXmpcxjjYmuXe+Ho3mylXE/ow93WxShikg1Zg42Mo0O5hq0D/rwsX9P
NcZaFcGlnKGbNRntebu6CCp2OeEa3uz/u0/h1gv5v4PXJgwlEWSkpoU+rKgEg3jiD9O9QdX3nlmO
374vgKgDVoA0d/D9NjLdXD8Mbeum0d2cPG6vxbn0DoLQ6oqiZwCpGBySMaFzss9QGXNpBrLPx7mE
x7T1wv3kjZfmgXlx7S6ft6WeSbd+EyoETL6UWZgqab8bi4vuG2gbfHu6bNVrzmBWTrttYeeykt+k
CaHT2H04WyqkVbNr3/EWtgJs7+D2QRdbdcQkikNJjQE6gwga2K9QSQ5WYAMDNn+HnFKJ5bCd8343
KKgoQKNjWUd+TXVvnkuSfxPDvWh1ysmYlNWGgsWTA+eB09gPh6Zw43/MPcMgV2q6AsdJYb/4TZqA
o+PUp1m4QKkJrag9u8i1fxj7CHYel0nft9eMsp/gIF1jTG3YQjF1BoeuZe/rxAISOcQOeDbKVssk
eIadsDCPJ4hJi/QukefAWRwv0nBvwaKEcENCpTe0EEWYl0oB61Wpcwcq6ltUVt1UakPg+Hlvf9Xp
DTHE1PSzoxVgy38oL6ND4YN55955mjHKGg2UnkUACKWWAISy0dkZy6CWk12a+m2HPhsI/+87xtrz
3jSFVglYjzUIAcnrpZoubrbo/rbHnXsj/k2G/nssdUtYpeoCu6XtyzihIrAvaw1Fxf+mzZWyGv99
Fbi6oVdtrEChubrOs7vRuC/ecXj5TR8BG7qy7qzKgogx8pLyctI+EgbjK7sBB+JNcs+aGVfiXIeA
F8Hme7D6RIF2pZ00vwxm5y/jR4AEFstKj85SjJBhd310NBs/poZXUasiwEEU9nG48FVh8940HSRx
9zWbCF8mhIj3ySANUtD3BMzRgKKsvy6sp2kiDpbcVzeW5s19srUsaThBkVa19paN3dyiyNIoNYS4
r6ME/QUy1Fjkxg2Hqyxrvb7/se1jlB5CFpShlHIcdQiRoys7zV2WfNsWQGwA4s2x3IDLNGQwVF4y
F1WurIwOuXTd59Q1GrF3ipc96NTSZLTP9Kh2ab70Tgb6OkRLkR3gco897im39aJWRwh+3Wgn04ig
l221HooD/dZ5UjpGbJ9n07jXrUYXEgL0wSrT1EJK5XwcupM6HIb4KXM+YMycL81U+QElTQCAJi5s
O1tgwlQKXXAcYsz7lVyd5PShaj91CXE9R7megAVpazux3kM3K5kuEt05tQmlECFCvP3BkIgKlBRA
tKqzT0U9uqZDdTURfiDe+WBMiYX5eRAh6c9lfaqVy7IgDEWEkCEAgZxGeB4zuRMYF5l+kczXk3VR
2ftth6akCEiA19ZSMkNIqZOPxRTilFpj1utzU1OpBmUxvmirnTk0C80p+bZppJd9Z7txfvuuWsL1
3mzwP7ES0rJWbi0DQpodJ4hO/O7CfKmmVnw0VJK11OculyAPT1YWxq+cGTdcFnoSWxWfdyWj3qDc
2ZJrHy3ffKgv6yOfwuNQFFTn7fgqUrBjpKUsLboaW5BdPRk1+AXG9JDU2fE9fvEqRrCkFjE7DlWG
g5Z1ZMzX7COrPqTsv/Nd/WY/AU6doVzkQYEUR/7+wvfY/XBay7P7QOsqIj84jwqvGgmgWrK+GNOk
gUbx7GNGFGonDts2oyQIQCq341INDEsTylfOfEiowUXU0gvQGSWJvpgRvm+ZX/HMN0f/OKm/rcK2
iDfDg/tpKWI7hog5tj9Lcn3CyF1PN0Yix6XECDekScbMNNOx7qDrrcdjEqEM8h1DP1e+ZYs3SbMh
6T1mjANwlB9OeGGOH3OKkJ5SQwBPUwcd5tRDRKl8yPJblGd4yfB9e0UIjLFlIeCtQu+NJceSaIrb
4z2rdbWvvIlsdlwj0PfZPtpXhCNTevHfVzAad/HizDlCZTK/JpY3qt+zjkhxzu87/4tGWxYi30R3
EtMl7sta5Cb6Q1RNgSV9q5yJEETpIoT9YplZZmiA6JbhVmr0E/mHpv73J8DfXE0I/HqZ5jrkgcnS
y3E4VuplYRLv7tvY8obgurZ7ZvYGXG3EYN4elyhZQT1bEEsiNkNOEtifEw75YKT0s+EzCwevtw9s
ogZVEUvycmOwci88Bi1IAjnIjJhpYEVu3OjHnM3BduRQYoQEioE7KV4Y9Bkaf0yCXt3N9cPfiRAA
wMBIcr0YESh1otwNLLpQxmFy2djeb8shVv8FI1YW02slciQVFrPHp6YO8pR4kKWWXgz4rAsN1cb3
DXvyzcVT2RcrQSs91T/KA+Ht+flX1L8MxlrpEWF03CLzlS+mL5njD85NO3nDgoEa5fckpSYlU9KE
0O8arS0y7gC2/dBqV1F0mMYvQ/5QD7cFI3a0P1wZv6omYIA8amqr1BCmND6/tkkxWUZmrq68jJ2i
S08p7xaSgdSYq1rCzOndoH5r0psleyD73AgR4tOpGmeO0TYQYS23kvVZb47L8Ljt2JQIIREw5brS
Sr655azFgCm8UkZFg4fa8D3DcNcYLZJxM+Y00sRDKD2aM3qX+4DzWIKWSwvUvX2I/ZSAH+5dG74u
dnayaEi6lG8Knf48G7dWESTs0ilOlXbYtiEBDir/fRVUTRWlRllCUDl/LNIv9V9mA2/eXIZw0bIW
nm2MJZjYr/RmdGuKPohSQsgHMCdutFKeSuVm6A4NeDKT9z0U/IpQVYCDoS2qSeHgk1uhWymfbNTI
RTpRg045tAADdaSgq4KHpWpfW+EuVQ851UBEQY04mUgFQfWSLLCVHmj75ZiczGP8sX12QFaJV37L
33YvQiPxfaUD8YSSDBxo5ttGuW4xfwXz3/9OhgADrRElMvqIkBFY6EVVWs9JQeWTSbttMX94w/nl
AiLdtsLKepSK/7dc62V35hGV+mDF0tB3al6PFGEvsa+K7yuhPg9lbUFeNt0wtfPgEUOv73qqBYta
IwECtEhP9YRnh5IeusoC99ZVV5mIOwFKCv99BTRjnMpFw1epKmPXUlASHDWu0+jEQZ0SI0BBYbCu
UR0o04VXjpx7qnwbdzIhhMAb8ZGlTnTwzfDtoAb7tNsV9U1sU8OaKBkCFhisLVnNFanq2ZXBX9f8
3f0JaFCFFWmq/z9HY6bBY6s8Y26UK0WaJ9XFTdhR42L41zZ2NPGFJVqsVO/5iTq0qrtOkq9NVqRu
PehH1o7HfrmoMGRT0Zr9dtQS/iA+unSRNuu9BrGLeqkat8b8pSQHP3GA2VJNOCvkfaFONXcH9Sez
q/lZPkKg3978C0onfirYEiacGiq779EKjDiSDpyKVzmot9Hl4GH2hC8fQm8mDg+U/QRwSBZdyiO+
71XyVet8kPIfak8xDlIy+O8raAhT1Cs6C1TCoC5mniLkV3+ZhugCLOS6FbUlx255vpmrJ63wE6p0
mEjZxHeXXmp61a5gKQ03Oaw+RepHpb3vipMiEzcG1B6uC9hgh4ZpJHxn0IPuWN3xXNQIrBMfo1Z6
VIXqeSDC6GYNUwVV3Ff/vjpDjWqZToNeg/U10hIXQ1zeE6KvAoTwkec0Q+MqzsFZ81WSXZb/SKne
+T9Y7FWGEDVTX9ZOyWUs0S4ESQDIfL0Mo4FcTn6P0XMft1Ui5QlhY+eyKWX8OkRmXhgUIKrIPDt2
2528/zecBOcj6FU9IYKaOHeSMuQINId7o6mCMfbr4cO2UjxG3iLPqxAhhtK2lusIXr4Lh8VFCZ8F
zjVTOoXUIzZpPCHXbtpyShsD2sRgMzyyfbzLguXeuqqPJo5a1D0sKU6IJimf8sKJWx64LwQSy0E9
mjGOdvaNvi/2FIsJFU/CtpuBL3bOOE5grqWryh8y57C9ToQziNTVtTZNDMkVbvty63rMyl1R2gcr
pthECD1EqupG6sdBriEmN56N8UtO3b1ys2+4myXAwtx2hWp0+H7H1MyNbOk2i78soMNLsvGi79Tr
MqKo/CmVBJTIGn2RqhKeIGPst1W68vBje2koX7MEXDCtTJPmEkq1/uyj0t+3LDcBAxp3tGhXUInq
H84sv2LWEoDBzM1pGoYXee0H1ecT7coL6anfmbj7r76+Y4wE7klexQkQUY1xVykRDKhM1wbK8s1H
DE/ZNiHlFgI4KLVdF3kOEYUVeq320KFwFEXFU7UL+xNTiK2WiiUBG1B8jTfaEcHqxE9O/ai3DupT
ibd6yusEQNCB3GnJHV0uv2XafUVVNBA6iIxTSQuegUjG9+v4qmVfRoysVon9jhIh5Ah6l5Rqy1Uo
w5ONpVE/zMzfXnfKlUUqzqHq+nh0uJnuul13VA7dhXKfYzqUa7slhmjK1JMGpZSABqyxK73idovT
SzPbaXnkNpR/Ed5sC3jQ64lURPPLVpf7qeqptb1jA0b9mU+SDZ4NwtVII3KdV6m2EWpy3fE9fDyN
s6vt+wAvtd4MUtP4kDzTtDs8GjdA3BYAoVWSGBVpiFa07OFZOHNjdihS22XMS9R/tj2EWi8BGYou
00BPAllOpLu2dRtr5c55BwXjGuFsARB492ObDliwyb7pUJ2m32sUeQe3yZbNBDyw7G6IjRoiNCn3
MHPeNZnuzlXkSelu22LE6og0IaY2hNPEUxEDzTELOBrGyzEfvEpzK/NuWxSxOI6AEPGoovPXhOM5
4UkxghCNjhTzHaWNkDDkg9N1jQxtUgyU1pvnkj0oxffB/KSRJ35KGwEaLExPLZ0ervazSxStt7vQ
8BY94NT/8g7zfhRvDD2SjI6KX0fAi1JJFrXkOnYYp50c2sDxLS851pfyLvWd3fvqhX7t544AF6CQ
6aUug56dfOvYn3s08kkK5e+UMQWMsBVpnDKeNKid5ZYmAz3XIZT9d/gfJ79z0DMoo+vsd+BL0Vdn
xBPuGBqczmcmH6tpOmH8j7ct5uxe/ipGvO9WI6dp8xkdQtn8RU6+kBF71lar7wthtGhtZOv8VU1v
7YvCrt1sND1b1/d/p4YQSiBfwrjMCGLU7l7TApm6S6fUEOKnTdH2rDn4vhE9ZYuPQYzeTJ3BKRlC
qNiTbMatjaWYRgVz2uZ9lreBpUYEhp5P6VdLwv/HaktdmFkVOrdVI9nXg6Ncd7HhYubYSU+0XTc5
4LXN7monj92JLe5QtRdKTxVFnMeF1Z8QYghTDItGtlBSWjquHbD9dGhHtxhxLRS64Iu+0G7fQQUL
6r5fAfXmDrxeMAu0flnC2XdK05MTgPuYU+alIkrYcJV4yNOuxDKqAWa4qRidpRzKr+rRuup+6Psm
kDSXojmgRIpYYUVyFfdQLbIU18iOlVG42/HFv/Bmi381nngZbtvpmE+8UbFPMU9V+SFPeNbJ/SzZ
zdqXJJfdgWoTI6JBvAdfCvQFFAwS7eayQbGpcQEv3VaKEiGAxqiAcsWRIMKqnf3YLJfO1F4b6fCe
YqaV7QTskIreGkP+pBh11vWkDSjWHwhNCAcQGxCURS9M00A0Me3SmG4U6nX/fFneSgcBM6yiwvvx
CAHm1eiHJ0nBLIg2yILprpvdJXcNjNWriaPs2bRyJVOACFC/dosB9hXUG/5Q9O+yVqCNNXCodytK
jJCFq0qvtRN/w9ZQDVTgunWas/2AIfNOu9/2Nwr0xGvwyApzHWTeiKKTdJMcspO9k2+0AOxjOxQ2
7rTjX8oTcKFcwlxtdMizn9JjdyzuJF8/YnfcDZiD2AShvy2PiCexE2EqMAExHRFPo6678bAv5szr
VYrEj/B1sRnBYnOa5DNfL7PFMLPK1RkRsJQeAi4si6ZKKG1GzrIcBuWf2T7YKlE4QSkhYEJXghVh
sqFEEhkntFeclOY9h8vX6DH4P1jt8qqkxUWiYDEGKXft6FurNG79ru7AlRARFhJ9bpQYQtrs48yu
SIQ+e0JafV+AAEeLND1/Sbs6/Qr3QjiMZZ6+3C2DFOj2TFCOUPEpdrFXs2J12gB1MKO0/8HQ4j0d
8ovxOXoEy++uDIzddsD8IRUzdUd3HDAkiyOpnRQnc4tXhseX84m3lMc7/YiZS3x0YrSnnpbPO92r
NCEzCfNkydMc0jL0DicJyLnMhYC482D6KkJAnCKTtS7lfr2MzC/qS84Ow9jtTF2qbqviyALlDUoz
Cn3k9Yd2mbjOmLmjTZz//7Dl/U8VRxx/WiZ9MsccBUALEySH8iELktHL3Z8P1+mTeU0dXv/gf68i
BeDJ+gGv8ryEM8xcVO099thhjcyVb5RTeuCP5cPnv3JARxZwyBi1cioNrBd4TUzLU08/r9zD6mre
8y4iMpHgKrxNJF9VFGApmfR0SCeo2O2Xverne+vavOww7qsJ+kNBZBCUlwjwFA0K5je30A5dWGZ1
ZVPtZNT3BXgyS23KMYUGG0V+GMMrVhHR9AeHcBxQa6DnCpzxv4P4ELMGFVQmKsVwhfwTH6Krzm0w
Al3dsYB6WTy/8b2KE/RZ5s5cyhLiiubrDJ9QLnXDJzyOe9RbB3iVIaRb81yaOlsgYzw1l9wBCi+8
VB/4i1ITOLuJ8nBKngB6cqFaS6zr3OGKDxEuoCR/ulcfBp+zW9QXlMtRJhQAUE7lHqOMDZiw+2dQ
/bJ6LrNg24SECPG5FC+lWm9k3ILz4hb1k2GiRyKluEfOU7qovxZKfC7tbWXQclBbY2yA25YXih3M
voahwoW3BHrzyTBQ6s2dkDrMkoIFFMybeZDtEoLbfMeOKkoRwtTV7vu9ETQfNE91mefQo8woqwpI
GCaTLGcMUmtf41cSsZfvBtl9nrw23ilex2eiX5CIfx5BXo0swGGqNIaxmJDa7Xs+F73wzc8mukS8
zpf3nABBv++IiKBEckOsEkODYZY26xEQVjPtR0PzLPK4SNlSwJF8GC214zHn4FLH0o8WNumEHbfD
4A/J06vtBCTpJtUwEoyX2tlXfCtRDsq95HjDiVcGj4esp8D4/Nb1Kk9AkqF3pk4zIE+/mk/mqQ8w
Znan9+7ykhtSNKfcRhs4aQlAgl0rSqQKnmGHNc45QwEW9vFUmuYht1HDuW3L83n2L9XEF9d+qqpm
qaBaiDfqYt6Nsh/kxeIx83FbELWjiXR7ptYUYanCNYb9z0ld0ZP9Ug2oYVaXWriVTwgkVk18hZ2s
0OmmF/wHP6aOoI4xtSM8qPtqL+104rmSWDRxHmIMnv6fsZUOGEpdsOKTruGkHceoPyrtT9uqEVEm
PsWCu0ABYxwWrVLw/rpvkCRWRMcyJYL/vsIKeaqTEONgcVUMVkS50125nE5FPHvbmhCQJD661q2h
RhgbjivT5YBZZ7NDhC7l3gJS1Lac17oGNVjEvBbs0e3g1ujvAZl0cb+tCoVK4nvrJEW5XkeI2/iY
q3iw1g7doUTMejy/Cb2FOLNSHifARNEbWghCREDt9GDKn5Smc5MIjEPEfQXHtg00evPw2kRRJWMc
yQ61jx8aNrhRku2lPPsQJV9t1MUPKVWtRayZ+P46hLakWa2F/djY93h8n4P5tp8eYvJEQiSIDgeQ
lY8nbZuEYD3gFU6cRaG8Kby0czuUacSHl9t66l6TCCpHyDRsmxmoqIMto/B6Mr6U6p0ifdv2QiKg
xFdXVKrrCePL1WsSiNob9q18D0ErHwaBVnNHsXVZPB9HqtOBJxVBlUi3THfcObR2Mlh8FmqFztpr
JUhYoHwB7dBgwcXD5Nj1t0t26KLDO+y1EiEuSYPOv6SFLsWCZ/6b8V0EKqvv8/Va+dgA7tfCyqHC
AAAqpquid1y1Df5OCQGslSYrSnB7AkW1yjW1e7vz/04Ax6KVFhP6eywzhgC5vZynU0hdHlELLcC0
pTV4jgNdzs6oryQJYyvYdZ1Rj/dnQ2O1FEIWJzdR5qShgnaE6Gu+9G5sEIhMCRAQeZosFr3smawB
Kca+NInN7PwO86qB2LluzXpkVwnM1Cm7n/Pj5KN8Y97wSm30bxCLfnaDWUkTHvAz4GM7cGlSbLs2
RvxF7HGKrySKKel8ZrgSJIR5Wc+zMVVcLSRqnM1muAC/FQ5C+l49GEeqwYLSSwj5uMaGJnVw5gXF
V9X8OVxMrxqCcSJSqPP3iCu9xNjvWIOJ3HA4NYgOsad95KfZ68ZXvPhQ7Zln3SZUFS0RSC8n7FWg
Sqbc2JGmwpRxEDPfUE6j8rSNBZQIAQtYOxdTxrEA3f/O/HFGv9fQEZ5+NulYWU7AgzJKai3soIZt
yK4RfU3LyjPn51S/CrPLpf+8rdH5e4eVOAEZpC6xmzqESnpQXSt8iHB0MLsduzBw2Zaf4snrLD/9
nnp/KVcADFmLljDlm0Ne3y17ba97tRfvmwOb3ew4ZYfQLXZoAiHEEgsotruHHRiVpB7GVdP8aixV
z87bGymhBoTwP/8mcXw1qirAR5yEkxGPiOr0GB20QxaM+/hQkPfKlDYCeBQsKlrZhja9dpcWVymA
nYXftxeKUkVAjGjBBhgxrFMsm14rP+rSx9mO3GIIcpbsnOWgU0FGQb3Y7G4tzWyFMkSmxx6P7PsW
5fBN5Cp3/LpUPkQK4RRExKnczCvg0BVWzaYOea38GcOFc+vDPFUBUyF5LH2LKuekLCqASGwltqUv
cA4NszKKpPErVTvmShG05o0lj0GjVIFhU7P0qJ1GbI1HGsPmIoWW+pXVu9k1rz5C2VO/lz/xQ1qF
lq7dtutQ7ilAy2yEw1yrkFhExW7Rj63eeX1NPFsTO9qbikEm2bHMF4/FuquBc06DnMStLEIOsWpi
yWBfWfYQTVg1TOhzbSWwWBAZz1gmy7lwtMeEemUhjCdSEStq1hUSz0AakEOG36Zu3/XH7fU5T9v7
ClNiq7waGUNRa7Cd1mkXQ19danhd7hvnVmb6jyq1nsGA6GWTfYuROVd1Tz30EEsnds63eGo0Wn6K
16rBk/Qbe7hItMm1eoL5hkpGNCEZsVMwXZkpcLLZyScHr2/7/MHBsBhT2S2e4fUP6d1fHt80AVNC
cNDPdQSRTjt7YXwoMR8HLOrbC0j5iIAk7dJZiaIjyZLngz1hhuk+6f2/EyFkI6PsFFX3coabpqu0
jS8QAt8rnRpCTbmCABWOaS15W8FcxoT6uhhtfUzxR/sUUqOo+VJv7MxiN701o4lZ4ijY9veoeIK0
bXsR3xdLBpd4WBZpxver7DhOwUDxMxCGEgsEZVDIW9kAQ004mEjLvaLormV7BhUzlB5CapHmZl8O
3H8X6clxrg2bOiDwvGFjIXQxr7CjUups7rtgwObv791BfwQZ2Y43yOv3VBUIESpireCoyUPSG9DH
qtJHLcuvJal1dUMiUonzu6yOYYGYcmfKllhvO2a6qaHuBY7cg8mPUxCFICctf8CQ/r8hQz+7Tit5
QuCUzdwxWQ3hz5jUoRhXRvO87dBnHW4lgO+Lq+Soi9R6dFQoNBXDXpqws0aG54Tf25iqtj2/Hb2K
EmOnVpYMNLXQxc7BbmK2Xtofa/tmjC5UNrpTdRF3oL5hrkY5O6GjGFRKL41llUJwgeaxQfdGY3Yn
Y99Qcijv0IWoKsAHgMHtECQdZjB/Y+hEvBvc3ELHeX2s9tkD1enJ4flNlK1MKkRZM2IHz3MJN9jd
fZc9NnASW35SrUNVHrb95GyArSRxR135STqHZVeCBX6HEd54/cy82JC9TqZqfs/v5Ss5/H+s5OSj
XoelDDnsk3pCNSmOV9HJ8SYvC11zr7rJnjqqUt7Bf19JlBqGpqgWEnPM/uoB62oEuvNPUfPwdxYU
tlqJdVmZDJCTFK2bOSDSl9yeGnFB4IVYjNvKYdqHPJxV+Tgkx/eVqOkWRreAqcZRZGF5VCVx7D6F
wxXqXWdfV+86U6y+LyxG6TgLUy0YyRlqT/2nMDHHkby84lHxJmoMzbFVy8acUhEPilAPw0WGkaoG
2SjKInQ/uis8NGpkl/ozHkiupMd3rL1h6WCZNhVdlQWU7U1FMXoFu+GYHA3jSk0v7Xi/LeLsyr+K
EC9QVQCqlSkyitnjU+YclSTY/v5ZAFh9X7jzUNS+WiqG78voDQslfyi/aRTJCSVDwM9BAcpMBmQU
mMuAs/KhrBV/mmd/WxXKVAJqmq08pEuO1UCTp9/k2Y5NxJGEksB/X2GKqabOCL/DYlQfqvFoO0/b
Gpy/Q1mtBrfkSgBoqi1rtBbspU+YcYoKm3QP/tX5X1YvUesiRGU8jEWcGlydScLOfT0mGH21EA52
fvdc6SQAZDpKkQTCVwSJh1FuHq9VKq6SwAoWH+VRgUY8aZA2FHKrtBkiaZnhbTbaP6z9cgD189EK
NC/DzSS1y5DaCRBQh20HPhpoV/u8sCfx473jMb/zpYCXCFKZASVPvApVWZhqcwF5eu6rp+EYnaTG
m2+aH/URc6Z3dLEZd4K3qPoL495ciobW0s09BA7Tx7HC+nWdO5UYpym9JxV59RORBjSXBlVqY+T6
6KL3UvkrH32g9I/bEcYXf0sbESNYzfQkgzYJbAYemrgZ3HF4DBkmek2Vl+REZTYRYuKlqNEkc4Rh
qHCPpXRr+zKK76eYuBDiLralkwAakQJeqXCGTpL27KA1uvgnDL8o38fsh4NK7PdRRazWSUCNGjnj
wGKIUx6W/dK+TPFVQdTnF48ZcxsviV2D0JCKafEWtFNjwyo0mDF3kH9reO9QLFc/6m59XK7osd3U
qgkQEg+KneQ1V7G8CaWDw56NkjhJnxVh6qojWzJmTIvTccqprtAuBqSXjcFVswvLYl40EMnDeSEW
irFNG/OWX8BktZ0olWRnNc9P8BTgoxXFZrqvLFRyT0kRdkUnGRedoTUNXfoXlnbTKUGZEsXx5x0A
o3X/pwn/D2tNolT+iULNTj0p8LnwCGYfXIEXeER+H8iupAkurhq5mVg8aqebYR+i4zc8NhflQb/5
2eviEL5wNq1YiRN2SAzgLXtM78RjTX+yjcuaIs+jvi+4s44utGjgewYoKXdy7ewa9rQNq5QLCLtg
2o6pVE6QwB/eowQFSdbXaibMdP6m4dVO4t5XZ5qG533sEP2449Xx3WHEXSBqaPlAy4h6dCSsJm58
0tQvas83vlj9kUqPRWG720ajBAhpsZmhh77mAtT8axv7ZfZ1+/vnc4WVvYTNLsEUhyStICDLQdnh
2qcWI+XZIf+xnOIDO/2Lcnj+l99sRZZuODbmGpugNPw9TMclDiPdQCEcn/KjexkmMeq7BrkQbxGj
qiJ4WGwIE1s4S7UuY1bgvBdao9/bnxIlckv2ra72Q/HxPaZ8VUxs5JRmQ3aUFuxLanmrONansAwa
/SZBhZSy+BmOfmPmld1ewi1K5zDXJuSfTcJW4gVX0SQnxCUDxDeYkJNOe6U30d1+k8zvwtmVIMFl
cksbO6uEIOdBwYPLcnA8LWgvIyTPCZk8nw2AlTD++wrU42XQasmGt2BEw1TsS7l0t5ftLCytBAi7
BkbZsCxO4CFm2/8faVfSHLfOa3+RqiRRlMSthp48x4njeKPKqHme9evfYe73biu00rxxVl64SqcB
ggBIAgduHToqvJMR+ZdBNtOvFYgQLFSWWdZgQYrKXhon0WvXRve3waa7NDDQ8TtpDpIAp8mbv5RO
CBs9ma2+NrFWfZOHDny8o4HZig6Bd1lAmRaF8DGoSWaTCTij9r6cPrQDc1LZTPTNvWxrBh/HzO9v
hJUycxbAn6AIdMkHVwveL8mh0O56EEDJ3vE3jW6FJCxXXFtda/GK1r6+HaN31nC4rK3tVGUFICxL
0M8o2ctRo0vulDsKDuF430TuiBcSXlM9SYqdt29WV3DC6uQtyklGC3CDstMyHLGn62pX7g0QVLpp
tiMn1WswGfmykJsmsQIV/LwypM1c87YuNVW/2xOYNUowEmKk8FtM/IwjlnIr86JVTcyFi1XfrG/j
rj+UtWQDb8fJFYp4Bxa1YWHhJg+8T/ZDfCBXimu55qPpqN60j3xZ05hEeWIRdxekGEbWAS6iX5X2
mGvX+vLx8vps14etRBL8eKuFINTnHWKL5pgPSrbTvMybDoMTIfjH9qFzcdyQN6bxOPQqJK9gBY/e
50RX4w7rpRyi95xMBu0ruzJG21GzDz1Zvww37ddoBlNNSnVctQpCBpppFkofDx4zwP+j+aWBOmIH
3HE5+VZ1ko22tWqGpuMZkBg6pjwJ2xrzmBtWVoglNlFBgPdsg+pKrSQgm7t5jSLs5tBUUJ9lA2U8
xcmRkylHO/3T9ICa9T6GPeaeIq2u479cVOMaU9jM1mhrqGkCZt4NV3l8U5BD32fgjWKOWR4lhrll
IWcwTWyG70lc0IyHZFY4xqnahX68H+8zR0ULtzwh3XL2azRxZ0/jACYYhK4k+cCnJKYS17FtFBRL
jq4L0xB7nuuk6W1a4d2k7a/V/kZPr61WYhLbIjAcfHFXYNhiuU0RxOnUM2yp0XzulptAdgrZFuH8
fWHL4vFPa1qG9CUCGWIe7mIdhVKyi4it/NXQziD8R6wyvays+rZosA5zNe5Mep1ng9MEt71sFpsM
RwjujObRgh5VmDK6OK32WOmHmLaONcjMmLuW13vmLJDgDaCkmCgYF4A6iGDf3PORUrFLH9Dqjo7f
cCdrsNxcJF23VF1HSaMu9q90+ZIG0wy4gnyzwZaKgXldKJFJhsF37mqNhr4g8WBy16OhVohkeGsi
n/QykeRHMhjBaRep3mjg8ofmQIhpFsVOzfDcXCXSPGxziXRTI7ZObI2aglvDPOhhKtVwAF9J55Fd
AVcTfKsOk8vbKccvyu6yZ9v0omc4sdN90uJ2SQoOZ+hOSjHr/FjnuFxOXT2XqHAzYcHVIS5hEfbQ
CStYX6PUDVFSBD7lSj8ZbutGdzZKQlsQVf6XR45N0QhRNVWzua8Tdu8SqJiky5/Sl+RlSO504g/d
tWJdy94JN13dCkfYvaC2KgfCgKPZn2vzY5W8ZRC9sQIQ9FaVbY/eMABEDepRrAdj/jjJJk5upl5r
ECGEwxKrZVoAMp8qFBKVH8A4NycOhnV6laM7S+3ECOHjWwiV17CCuWMoeYcpXbA/LXkJceFjmVds
eMNrxgpDfIyOSNQy24BoKMNbxsQp4hsp27XECMQRlGkWTDGzEFKT5n3a7U1zf3mfbqdYZyP4eX5b
+blybmZWzABYmDNiaqvmJI/B+/h6OeHt5MiJXsknCeSmK1pBCj5v7hqzWxrozb7JdI+iz9b2gkPj
42bOcDtkxkRybpIpUQjq3TiEiTFBRsU6lsuJKo+XJdp04iuBBI/QN3E+VzME6oPnRX2ojE+FIuvG
kGEI3iApYm3SFsgQLFHkhgpJnaFdvo1BJnOnmznpShrBLZC0sdIcTfA4sY8+3nBPKhLS0aOgnZNf
ekntT/APTZdktIpQWIyjWXX80rqcpqT9pGHY4alBIZTsuLl5bb7etYJnoCQdNZRg8MYMzkme7tGC
7/tobJFlKRKrE+/newJKrVqDHuekcXJ2Z5kSyoLNu5WVKOKdfNawPNJMICRHFJH56U1PHE5RT0BR
n36ZJKUEMnmEjKhLcjvJeNxj8TvSvstGieFJLFycQ9mAWQ8Pc5BGGa/m4RjM93Xy/vJGlYnA/79y
dotmJE2nIKnLlselvB9kImynIue9owueIBnSjmgdZKCPsenoyEXil/BGeyjxAuDyZSllJRcyrQl+
IY6nups6BLo2OWbdfUDcXkpGKVOb4BEytQxVk9sZAik6AO5R1Orxyd7spgKrDy+0kL02/cYtmIZh
apSZpiXEiMIq2iLCO52nv6gn/Qdn/1Bu431wGHeTz37I7/B+4xfOiIJtzAUuQnPe4aCelOccL6qV
n9wq+8SJfFmf8faanaEEK+mHxShzHQlrE5x00w1GPJFkb+mWRonpvxoUDKOJtAV1z9BgRpvwGGkt
O5FS/XF5Q8kkESwjHqipjBaUhsGb+8xOnKTP/VIt3Mswv9lXZ2GEKMFKjF3FIXbwuq/JvOODmhLU
HJOXdN7xyJS+qXd6rT0hSlj2wpSWQjAtSdx+OBr6CQ6JDm+hRF3hiPQ9ob6Mo86PZWAT/WwloVuU
TFaT/nqRbF7KyiyKUn4dh6RfvZ4RFqplZ3glVoq7RftsmTvpNKON/forhhAcWhCZqFPVjR6KPh/+
mZhSXJGb6YGcMM78MIeO9V5iE6+90q+Qgouop7RRGIVYPykXq/f5SfGrK20Bx17yWXPrXXZTyAxR
pkrBScRWWs/JCDEzkieuXWf3uPK/imLSSSx+UzgNZbuWaRvs1WWubhkhurRbrFkzEjerh6tAK//c
+KDBFYggTaVMYQiSAEhjmM6oPVWy0hHuY369F/oVQHB0tqVjtkgDADsYcdTzlegj1R4MWYDiXuYS
jODqDDUPMwwFAoyOMWfLnmbf+eCX+Jnaf+zvfhVI8Hf5GIXBT42VhuqU9dOiz56p+5ctW6Y1wdkl
S6DoUQ9xAmXYT+UxZphgOy6OKmtYkxmZ4OQq+Jo54Zs2i8PCMaPmCyllk4U3XPcvKjPVX71Pq5Rz
2OcN9wzFdXzIdsZ9qqBXBDMk4RiMW/PDZe1tZMW/AgruroxSneo1AO3Z5XUx6E5x8+sCmUrnKp7s
PCHRoSk4vqANTBQJAA3t1l8MfXTCvnu+LJHEHkzB0elzVljguIEGwcrdLr5SftRtDLCVlZxKl0rw
B5jryBgupkdevfv1H8JN5QkrhQNSvpNX724607P7EZ8LurDTtTGCXKGa7lj3PE+ap7Sdc1l7UnsQ
vEOQsbAsSsCMbp058aFG2U/t1fz9qIFByBJymUEILiIekrnVQygxm7SvRps/TeO7yxLJEAT/UIPM
wEgoEKKl9Kh6ajXZzaDEoYqXxUabJBOdgDCoi9criRsW1/Z8Gw29G7aSLoJNK8BNMaWmigpQkblb
S5M2QXXh6Fl96BpqcdMUvRu38/ENSkM6bBKqW4yIo2Ux9TXtoioevcmaH3JaeAuqkSWmtrkwKwzB
F5TRWE2gJ4DnmUzVCRWWOGowS0C2d+kKRXAHZRA2YVdAEs62YzwVu+Fg9g6iBa829vqrP2dGhD9d
4QlegRC7Uhb0/HltELqD7hrp4Kag25F1NWubVrcC4payOp2X7VymPYkw5J4XbjAHvRE/j5qWr4Y+
HCzGTile74BN23+LbTCbMapqqKoV4iCdqjm2FaxbUMVOTkJMjttdRvjNov0LITIvaMQaiqQDxNQ8
24Ef7Auv3Jtejja85scAGtJUetO1GTbQ//U/qUTyhaI3aamHGTbWhGpHvfCmKdiR8jb8c0Z3biBn
IMHsg8Zuk5oDVTTCtD1c7stI3qTqE2ze1HuSRAHUFx3Tz3THG63192RP97yMiHmygUPbeLhaI9Sw
4JfE8oalbc3QTmGKiIQGOqAx+HNP/WR2igwM/3gwu/rz1x4ocYUoOHXk+0pKc2Xweg3PjCia+37Z
Ajfd7Or7go3PCqYMWXmIgSV6iQeYqyz/ocoM4TLGq2qG2GqLMUXS6qFDwQkWtw9e0kmykzat+l85
8Ab3q5NoIkLrqcHKTErnWeRpovAXuI2UjfHe9OUrHMGoDSuitpkBR4k8O7pKDUkhg0xXgkVPwZBQ
O8F6tNnizi/UfK/Vf14vtrYpTRU8d2U0HdUxUxaEFLdNep02z62MWFAmBv//ymcTcwij3OJL3lJv
1u7MwQDhkGTNf7MdUbutGRi48aqwhHSDVoEPc/CK0smfeMv5cKhj3Nxzpu35MHTS2q3t5T8jcjNc
yRWWNbGIBtVFCOA1+aZLH974Ar86tBpnBCFPpLOBYYQJEIIPrQ8ub97GEe1iN6G72Sv/Q2GTTCTB
w0xDy6qBW4OmXIWdnwaSamnZ9wUPM2SZPo8lLLqK9q29b2VVM5vpwVlhYkmBFRVKEDT4flB+gwiL
fcvynUq+B7Us/ZVIIvLnL/VsLooFpLm6t/NPg2x66LY9U1VXUbJA9FdVTBXVJ6NYEDG1x/JHemuA
KD918UpUPOm7BrWIsgLVTYFWePz/K2tO7KVkvQa8PLzJ2ttZtjSbXmD1fcELKEvaZw3/flw8hix0
YnZQ8OdyBJNqTdiTVVngCdQEyj90vxhoflsdYndxTRCqtYc/52eG91wJJWzQcpjQ0V5yuOJbA654
jboTuqhlPZgy3Qnbcp7tfJkzwJjp4wzyzOJTJHuWkkEIO7NIyP/MjfJ05irWnDaR1EJsn7LP2hJ5
Tyz0jNbxDDEab/BmH+kt3nHNa96NVOzrg8QUJAYtkhto3UDVMgGa9qhGLu9a3eOByDe8AZsWJ4cD
L1yQGcSmA6I4oBDCLO1V2Zmp6VNRo7ycxzpQZn5PtZuIHAiKFqoldCUS8vziVXhYgQn5R4eagnQC
dzuMPXhQfT6xrwudyeXNQ+0XqUK34TCpBuVTKntVHtYnA7XQCzzyoZ5Mc+JbhgIxzEgwD/9tVMj2
Av6LJzpz0qkGmN2R0OMlNje+ltGny/rbNvnz94U0MUvNyWrydASrZPdOq4xjlb3rtfF4GWWjuon7
iDOMsEqqHgUMs/IAk6vg+8L9dlOk9ywy8gc2zsRpugljm4s2dbRuig7TOAauHQ7faFUpOzU07ope
j11Wqn/OI/vrDxPSyzIyjWG2sZ7VdKt1p558tXVHIrzEZiwhqkxTT/oQzyEw0fwWL7S7dK8+tqC3
1A+Zu0gWVGYwQojpwjkmNT9ANzP91CTZrT3JhopuHi1WiynElzClCum5ztSkr+GIP7aFpjjxGO8V
K/IkyttM/1ZgQnShSRcP0wQPxm9x6tvUD33zGF+jeMMdbhRPxgMhU58QZYbB1qLZgKFW9F0w3eeG
xCPLvi+EmNSomyrXsTx4zPYSFrqz9u6yxiSrI76Uqsk4R/D5uAVPruPpoNYYOhx6lfV0GUbiOGzB
ccR9lXcqv8OrB8Ozx8/donqs/3IZRKItcbLJXLRJ3pgAmSb7MDPzau5GSQCRySE4AEZyPehM7pmy
H8nXKP9Ov/+dDFzGVU6JQRlTFKYASMqHqrjCOVDmXyRbROyCI3nYTnPIEa71k31KT7zmJD5qvIcL
N52ylxyZxoTt3xa4gtF5CFTbDPwvj7TK3H75ellrMisWtj0bRk23f8Yl9UYdjnESuSWJ3EjaQigz
MWHDWyAQ+d+FY4DSkrirPy2h7JFaJoyw6a2xzzBeHT5MGR9N+8nuCWLdsQmiv7Nlse+tSUK84Qww
hDh41NmPdtlVspZ9ibpezSzJ7Kxr+AVjr+JZEr4ljf64fO6XiCz2uS20SDSzgBAYG/pY2dlVbEv7
MCQRWZxPorRgBbHanzumB9lPvWe+tkchJ2q05A9dkv0iTiqhc2TMRQUwqn1XWreYC6eVNdtuWpip
UhRAGAbPTX91Mm04MmtokHIT+mVIW5fYH5uqgcuRkCnIcITdMlSDRQPuLaPAcKfKs7tPeVI4UyQh
YN48QqzkEXdMEPV11EMei33uESXJ4MRGtquC20DWFrG5PGco8UBWEJ2aU4rN2bbXRrIvlmMsK1SQ
SCOewnK6qDHRoTWmfCbsblRPydd+6dy2lJwuuVpeHYZWsnC7X8WaPDNDPY5xGNIyqjutErk6Mf04
Mr2UjS6bCs/QC7dp1N1lb71RFIhNuwIWomgzdCxqJ6yX8fAPe1Z1qJ4wFgzdotKSR55ZXBJSCKhB
NCvEjDmWAZaVfp/vK8sJMVYYxOaFm0tSEInFi4w7NanRDlRBpVGeeLb5HERXIyZBaDLq1e2LgZUK
+Q9ZrR0tQlL0KcTS7lQMSuZDteqvaDfw4ZOO0rHMmznDCk1wGD1SEnQdAW0+8UGQ84cIN2vhNeZA
gBtHOcqmNcm0KPiNemk7Iw+hxbAzWgezlp7bGmVafcCHC9aVJA5u34CtpBPcRz8riplYkK64LnFk
iB9QEbtTPlh7czcfRsuRDrmUyCeSipRxo5Qpt8kGTUJePv9sUp2uYn4XUXtm5sb3eIHD7BpbIqrE
e4kMI+1QFmrMc7+x7pyMYYz7V82QeBUZhuBVusBSxpm/W/ZW69bxIcE0VmJ7EheyGZPPaya2ZRcm
Q1UAA8oIizT8EnMgWg9VkXitD/Ga/ZdoghNhSaUaAb9NXO4whhq7LfLILdnzckh5677MOriCV1s7
G9sKhQ7cHCPVV5LcnXAuHwqfjJKwuZmdrXQo+JCC1GgEXQDUqfcYbdzKAtm2JRBGNQJSkFctfdRu
03CqGGq/8/zIL2MGqz/OkylZHRmMIEZmdWPJUsAs9Euj3FW8bzWXqEqGITjAcegWS8mA0XSPCqZy
2uo725QxyWyvx1lfgtsD93xcWGEweBbVbu0l+5QGuf8mSz5jCL4uqRS96Utg1Er4YjbxVRkHN+No
P87JghEB2oHNhacrbKfoYLqOpyx0O7w8Xf4VXJBXMRmPNJTphoopBIKg2tCOSgyGP7B5o66hgAVS
rdy14JcEx79DltxTQRcrWcLtbWURlMcC9lXvQ4Vh3n3Y4/kpxSycEmRO8YudlU4xyWbHyoAEZxHp
zI71Fs+qeMb1Y+W2mINdaB+mSaLFbXM5C8RtduUnmtgYiyWFQNk4FCY62JTGI1PZ/znlLc/WzjjC
/rKrjAzzCHnmvHlu0uBznDaHywYhE0XYXrNVsw7MnCjTQD2bV3f0NJKlkujrN3H+LIhgdnO4WJib
gqdadW88NMd2Dy7OvX5sUQOVHeS8EFI8Ya8tKPtkZQKphucEJ5LPnPI/vWkOI16mQY6WP8p64zSJ
6Ym3eVWoq5PCH4vTH1HkFbqn+pkX+ngF/ZFlzmKBSp66qiM/tW7u6LONiPd7ejhm+aACuNOvNTV2
snzfVShV0dyGfOssSRojMRfxog/0y51JFSg2M3/USK/lbT7bnRcrgXhGvNpcuoaZ0i0v7Clnx9xr
ka95sa/4y75tPLYPnkO32ssK5raDzL/2Kc4vXpbRwvhxiEVS1EKVPoYNe2b+8ldbTbz+qxd1XsyF
m4iR7vS5dYNQdr7btEIL08UICEWIKh5grSjD8OzWRpePsrh28zXPcqdDMphRWTfW9hZbQQnJZmFa
tTpUFiJJCi52HVTWce0Y7+ddgQIWTpMh22KbpncOXSIbexHrBH0RCF3m1OMwYr90dNQkCc228Z1B
xBb4Wqn0YuAZDQh6bFd1eUdtvp8e+l2uO5qre/+hgXd70c4xWbihZ9NQIM0FplLwp0o++be75pP3
QIJ6veS+dppQTynPdiUK/XnQXW00s0/rcFGAy6r8QEfdnydZpf/mvlqpU9jLRp0HU8NznskKPxWR
/m5pI08rZWO5ts/kKxwu6kqUoLJS0piwe/2h9ylm0wWe6RVP4G78D72cMqGE6F/UVI1R5YConDI3
jE+hNfjTn7dUIvSvJBJCPybQFbqNWW1gfY4cZXoqjdBhleSWUGYBQvBn+jBXigmQUk0tp8A8oSYw
3/QMsZJEiMWsjPgQDYDQdnSM8GDlP5jtX3at2+/WZxCxNz0lUd9RvodQyYCS2slbvGwXeZ1DbtLj
QHcIGnhhkbVGcP28zqYtk4GfDCUUlqC/zMzC1m6R1tR1flfwMTx09PPuax9EHzCVZ3dZyO3VOqMJ
SRQYQBqj5ElUZrZOTL8Gb5iTxI3ujCAsVZUpi5rbQLBvSsubPNPNHxS/9gq649dbBQgOL4v0myjy
L6KYNmm60lNDAWL81GrgWuKFkNaHvHS0U/c0H/WD1FIkaybmSwZNyqDkuTsCSOkssaM8t08m2rED
WAsuvlC8qnvJIUEEs46XpZUsoJg8WY2lLRpXb93Gh4pYTqeZ3mWI32yEs0IFj7s09YSnWGDolTtH
rg12a9Tlvx9Oygs6hGaPR+bClW2EbZd4RuWSr/xvZqooZOPVpaGGCU3z6IAl8xB13y4LJ0MRHG+c
J2GtqkAJyPOYIUL21LMVyWFVqkHB8wZVnVnJDBTyiO6JYE9x5cT8GeO5n3itEvMi3F7LFPibCHbW
oOBKFEpCDCcE6nJnv/DRIAtoKtPexUIi9MvqJ2WaFFxJUaaV2qZ4Gs719GMQfVNb6y7UHv9uuQRv
0iNdi60CO60eF9sJYI3GwHbpVLzlIfLstcTX1C5khk4KqK4O1Wt9mG46KT/95lPGCkJI0VK1r7t0
AIQV+uGhQGSJ3bThp1df/m6/nQ/+awriw2pqD0ak8cVp6Ij8YvA7OpxM20YAbST+V+KRxPdVYqtt
03PV9XF3bVetH7e2pB2Or/KFGPn6VdUqBsalMfYd2k66A9mDhOL0ttPBWWmCb2hB6FF0JmBofex0
N24kd+uySMVEtzB1alnw/oaIzz/mjAC2V/njLrlFfRh4faSBSrY2gkewElpYYD7FPXvlLl9V18Dj
T+Axd0Gt5uzg+QdnEdlzk8QvMMEvDGNSmtoALeIp7V3ULDu7Svyw0veXPYPM2zHBNaTzEBaUtyMN
X//paa46B1MFnOp22KdSVV7eULZISpoXdpprM5ZuGsZv7VgeB7V2lzE8drP+7rJkm4uGJIpoGBrG
mXJ/DYTD0odNzYuIqsL+rlf1p3CSkSTxCP5qQ60ghDVKMGkvVlJUdigHPqNTwwAkwzNwOOUjkOQ5
rkwiYanogpKeJIFEg1XiDNq1kQP+3EwSdTe9xFko8V0uDvVBNwmEKpSXZawxrecmMNHwXrmpYrgx
DZ0kOvzVUr16kSuMJWGowvOiwT7YMd2bRilxr9t2vhJLuCSZE9LkMW81TY7Fe+KFp85JntgefPu7
wJXd7UtWSnyYyweKynuuQzQvBA+2WSsnI8+/Xdba9g2JbVDTQkZn4oHpVwvXwIcf4cIbxzlHda1n
zavBcBa8n9zwns+Bz25kjnDTJ60Audir3DIpWDCjuhhvM33hs0l5GNPmSa1byVpta+8slxBAQjso
FNvGCTJvrpv8MS+OlxUnE0OIHyEx0nzmjWUpxn1m1Z2m1E7ZS7bRNgg8HIYBUcMWDzcZwXA5Q4O9
zVh8PSJPIJu91wIq6fXbdKj2GUYw6zEhJLJawGRo952Mm0i9XaaXQcYHx53la093hhFMLWzVfIl4
vh9OvTODWaOPUTE3OTX4wKtMtlm3DeCMJtiZYXQRBnEArUy7A0vA3jfIuqZlyyPYWNdkitHzPiy1
Vl7Ssb1SmFGAAUPWUr/tTc+iCLZGMY8T4yyxPhSsMYH6WQlzRzGOMGtVQyMrJjyosmkt2/nRyiaE
yKdN4zQvEzBbP8pduotPqdtXDsVkPqQQdxiO4F/eULL1EuLgXM4VXoaxXpjpjursRxI+XwaQiiSE
PmNM5q40sVzWo3FavMjlOV94NPAEkfnygqnNXcXQM40JrYzo4nSdtpij2UxrnPhA6EfjDzMmp1Qv
yqJ7l+XatMIzjhhrm4olQToBR2X3FqcVKkKXVpI0RQYinJjqorPDfCkRjGh/DIpwl3X5XTRYb7qw
XwkjuCI7SAY0T0EYojlgfNUQkFqX97Y3jbMEPu/dYF4rcbPbcX2FKngmZZiHQBuBSh/5RI70ZGMM
Uvb0DwGL7JJMpkrBMYGOLitoWSGnbOtdmHlxyzAwXdLsKgPh/19FWTL3TLVTgFgzQvriWE3oy1r2
N3fsSmuCW4ppNLd1AYzCVHZMp24/P77FtG1k3ypavpj4xFYUPYgvdFQ1DKCIKEziUBvjSPU38Yyx
M4wgCAMBT2YFuCysKCLTEqKydjAlomwr64wh+FOFkbipUmygyfpS0KtA5gW2vc35+4L7TMeKUBBm
4RiRTIdFexdZmTeicj+tJJtl27LOQIIXzYahM1G4A0HsD1rgVRhmZJYSjM3ndx0tjNTAXTzBDLJf
zTetmTGOGjZk8F09TV5w4je66QfrVn8PvnGXuvTDfJDRtG1JhudojAlgKojFxduTIbSz3FZQm1Z3
43UUFze5at5PSSvJHLcsYQ0j7v+BkqXlBXdKwW7VrHo0c9P9832zhhB2/0jDygp4WXowhvDYmhMa
ts9C2ZzwLZtbwwj7prIru515fTUpqseoQonCELuqPTld8qa3jDWWYBG51RstOl5w73RDu311JOCn
weUJRkqih5eihkB2TvmNDZ7NQdhRPc4whBZA7DAdT9GdwlPeYVp85S8u+GqurNEtfD6WR/bAJtOq
sMHSluQgagIuw0ACo/ukdVcayHrNQvsrK9HFexQSLDPIpmElNrs1g8iJl51Sv/yNJb7qSaYsYq3K
a1iHoXYKtpuLwe36T5dB+NqLB4uzbeiqkDSYBCNRat6raOaBk5fvAvUpCx+izKttCdJmwf0aivzq
mAIDY/CMHiZv32DcjxujXnbZR++Kk/wN4bId6CI7SjrZjU5+9vf3zWMFVtSsG1x1QHZMYv0tpqCj
KUG3UTVDRfaxWR9axA1EQK0+BqiyVx8i2fCdTXFAn8ZsThrKRBKrJbfsuWG4zjDz72N4p4CouyM7
u33D64GOukRi2LpGdZEZqdTa2ugSSIKJL1eBYt1Yw59P0LW1NYTgGAbMU84rgn1TDAWGtj22feXn
ye6yTW8Go5UcgheICV790IUFf9fQuyT8kC32PYvfwgh3FoWILmAEtzWLua+JLLSA0we8lf6NGBhK
8ut+ye287ScDurLAtxTQeyvF7MPg+Hcgwv7Pkwlj1vmad9F0aJOPwxTdLLKYunlTttaVsPUT00jq
gi+7ugd7zC2mnnvNAcX/T4PPGZ5baT6ymSj8awIo//pVd1oYNXo9Qqx2th/BGHqdm9/+TnFCnhAx
a0573q8RTOqRNqNDB+1ubv/SBrhnWJ1FqqnSQ1ZADtW+1RYcgt+nsj68zRPcenGE9GAyldaqO0iC
cyOn3w4829MfR5CxUzfyZbnBti/7fydDVMED6LWdWTl3zXRu/HB8PyjUyZrOAdWC5EC8iYTqP07h
ALYNkYN0bKpJq2skwlF3ipsPGKfhpu3HrpP5tE1bW+EIaxQ0UdIG/HwfmtV1anY31WBLRNleoxWG
sEYq3nJDc8B50diroJPKvOEQ7Podnwoe7nLJAVgmkLBEMwm6UGsANk1XZXGnav7lrSP7vuCfVZSd
2JmB78/jsVL8UnYE2vT/Z2WJBCR4ZQ3C3sT3y+Fzn3yp+70SvLssggxC8M0stYt6YoDIZvA7mvdW
Z3jVKGP6kC27JXhnXBEMSW5h+1df8yfzxCd7pS7jA5b+U/kl/9yrZHClOMFND2EfG6yCVObNP7WD
itsnzgKid+IrR2ORWPW2Ehk1QHkOFy0GuEIPmK3GfONUjYuelhZN5uifl6Bsu4EziqBDNlN7wQMy
rAEoiXJTMuZa2SNRJJF026rPOILy6lBRJ6YBZwlVsIqUV13/lusvzOX8V2H8J6yiQWIYRMkUeGqF
mQ8J+cLq6nNvyGYKyAThy7ZCSbvEWAhvfMy7d139pWwl7uU3Vn0WQ3CYy9CrucUPT5OtYuHn4iYt
l9FJMMuiNXq/jWM3Z/WHoFaf2BS6GMhWeo0iOytunnwwW86y8XxnI63+VUwly4Zw1GB9uTE4jL7L
hh14OkGLfDQiySPR9tHnjCV6pGyJzCI0gTU31zMpnQRtzmb3BS+imN14ldofkiZz0ukxkN04bRLv
Yi7E/0sp8t2pyhLp4O9CELweDJ+1Ptn9w0WoM2c4oR+js11+KRT5mSubWru5v1fYws5TjAFemDvJ
xN6z5pONLsJGVo+0aawrDGHXTVU25WUCjK5rrmsFCNbwfNnXSwxF5EIq62FIJpUvnlp4demq6lNS
o0lId8rFuwwl05iw9TBNL6nmBClL2dyqeFAkBq5uJZXOMgxh9xU4HOshgTiJ8mJ/ZjhUdLL3w20I
09AMXAdaIED+dWvZSMhU2oK9tUPn3mDGTrK0ft/uLyuLb9BX0co4owhpShSh/NyITeTGp/gQn2JQ
BhNM1n1LgSBeoGyKOUgGpeJMyGw0y1xhNkK98aSFnWeMOz2WDR/52U3xWpgzirAquBmx1aJlOOyF
fm3cDM0zxdTl8F0e36duxh5rcrisve01OgMKa5TlppljnCjEaulhxgBKLczuSStrJ+WLcEkuYZEy
qhRhm0AuYwl7JPntLQVOOqOcVAcxqm5eK4WsB2Iz4q9WTPTsaoJKewui2cVXFHUqyWPdfWqD3WUF
br6JrgxDbJAJVHDbs96CaO1n2qK3+FPWO/2477O9Oh/N6WbE5I2mwR0/KJP11L0ML1m/nyFnFaXx
krCgjgvo4fjCzL0RvdhSHlvuoF8tHgWLKTqobPSsCs51VDHEGMUVOBmCitfVXXaF9jOXMZ/tp716
kEXkTV++guP/X4lE2NhSS9FxpFaV/YjpPzmVXQ1t+vIVBNfqCqJedJbZEyDI+BHkxig/Pymj3/SH
vvjzMaW46lpBCTtaJWSpWwPKW0w/qb/kvaNjsPkbjGCFIWziQldntsRwtDACg/ml9XlZJF52085Q
4oR5zLi508U+uq6eVSQRgOBDmbX+vggGVzqUYnPHmioGhoB5WwUp+6/LkrVNqBoNvESuvu+6U4nZ
UurJNp4ua2vTvs4o4oYFa1ocEQ0oid6z5yiIxn2uhG8hzNVXKMLREHUsfRRZQGmCl3I+1kbiSHfm
5qKsMITMSqfpFKpFgKxO2fVoB512hmzzbzruFYSw93PMcbUjCxBEsUDL47NEcerwedFiT2tN9FRI
4tH2qWAFKOz+aMxSuwsB2Gbe7C5efeKH3VLzOEtpLJ0CJ1Oh4AmKuVWLPAYcL0KbW0drP7eyDEVm
cIIL6Ma5saMeppBl6I0bhw9BKhvGLVWb4AJmtC9g3iDkmFD1sVP99EQrsLvy8QlWjSbrN51BV8sk
BHQbbGolWsqRombBNehj3P8j7bqa4zaa7S9CFQYZr4gbmLP0ghIpETln/Pp7hrqfFx5COzZd9puq
ttmD7jM9HU5n2uiqKa/Sy/s8DCKgu3xpCxF3ONbUeLUq+Mso+PPEWznAOz52Wq4QqkarKSYEpqtj
q6d4mTgCKKjccm/8g3H8zftHk1UTkSS2arBjcku9FCJ2gGHKIKi/t0JlJbH+LteindbFcR4XTpCw
GSKvxDEfC4XDeBSncAKHFjbi1GLl9AMBw0a800LRlapfkUEOc6fy2FC2Df+kJvP1lh5kyssQTU6T
glcbVa2nJuHRLW5byF8y2Hm5GDxMWl5BN2n51reWsPwoeTPQPBEMlCdlXMTNgK+lyS+gc5Pi15LH
6sM5KXYQDmv6xND4+EJB+SRM2r6LvlSrRhYc3DcyNhuwdGByKsVhsMCV0MXpkvS7Psx+rHPChO0U
x0oKi3WVaIakg5S48Qq0GCSeYC+TK3oTxhi+9CZbCWNAL4mWtpwWBL8G3XFPKXHEOANVt/aleHEl
iHGgtJYapZfwxjQDL+l2ZflMtDsFlQt54t1/1Jg+BdsrUYzPqAppCOZcgHiz7rdLdjeISO4TcR9M
hj8utZ2VxFba0J0zY5erwI7z0RFr7Ni+AeswJF03RIwtqPTfV6HxqMUFiHCWxZ70/VLft6GfDBwd
2TCPFcHYyGLmRV/KEJHElY09DyWoGSTJDvXb86qwTsXKYcxjVtoyztsJzSZTdIHNFU6TmZxaOU8V
xjASrY9aQlXRO9NRjNo2kUgrsvaybXnEkp/uKFYdxjIEsqDFRII6yZ7W54Zdd0BB2MKolRNyt6N8
cmRGGrvUsc9qucwraDbLXtR818beHqJdZF4GqG80WMYjJUfQdVtxIHAscPNMFUITRjpyLSIbctb5
lEcGJCuhZi3JaGVDbs3qblQ4g3jsLfyh4koQtZ+VqQvjMiRKJS521uuOmVznGH8ejHtFT6y44THc
bhrjShjjV4mZLCYy6ostiG9SdIdyLufYNh13JYDxKiMPqxwqgeVECWYnxio8a0mjzK11bebEE9um
uJLFeFavaQ2Kt5ClS3ax1zFQXbzmIFJ/0MBBZ+55bYWfGgfYL8W4Wd5WFVGMebFrF4w0sSXvBOQr
rf6teYeBXpTOuDNMnpK8L8b4W52AQqFtyWKPNvFovhwPEbRRa1Z7QckTRu46Et6xsi9TmOIoFRG1
fPU4aNfZVNiy+DpVbzIIUNobDVvSu2PVHtrm+TxS8g6YTSM1bSe1xgRXQEvennh0him5F2zd1qzJ
ne+jA+/Bwjncj6NY+R46xY0lTCFQLbrGCpCyGNqA4xGfqh6M2bCTWUkRmnmc4jyT4ho1+V3pN68D
qqZCaulXC2iTUwqftAORF89xPyWDLR0RM8mkoqc3bM7CbGzg1E73/pun+d8+xlg9GWwpUyOVZBXu
IQkYxKh2HUpZi8yp13Fg+aPZc/XFAnFQyibGF+vnySbzhT7dLeBPh+VwPtu2aSAFpGKVOca2GGcv
zSAvlF5dEMh1R3HsrCr9txt56IEZoowuPUTDuigxB9ZMcdcmExHtqQntVlDcvjKsueBtmdp0q7Uc
BpNnhCBR2UJOsp9dYmWFFXmpPeg2TtAOUW2LFCvgAtfWTbCWyqDz3AkTVgFCauuOLmZ0LJUW+5zB
Kl8yq90ru1q0uHQN9FZex63skTJfrYtGrZNqCFUuRTugJBuXihM+UDVTxCdceRJHHoPOIqnaIIeb
2bTsU/v6Vag4MrbFlV5xiSWVi8yxyk+lGUZBdr9nmccGFlRA4IjVpZSxb9j1Xrvv/H73BTBefT92
rWfaZRka1z4kYf2r3drTrhItchcUFgagbrSduR+4QjnnKdN/X7l3KEVZFFGjyZ8GJ94tu+yZksrS
WTVzz3u4bbm4gW2FMijK8Rhlm2WnBBNf8STiLGe/Kd/Gkud5PAGMNlhInk+JOiOhYjpDczFKPzjf
aPO4VhowQarQTUaKZIZom7vFUz2ya47dYXDBr+WFDu+y3HTolTDmMiEzaWUda0psbcwsTVdsBSWE
IOM8lzbvrPVXYVCxnOZKn0HKZycX9IFRP6aPXWLL/uyABFXE2CQvwuIdIgOPGShrhEiDQCGykn0D
jpfcL476d7rz8R9wYPLEMbi4LNgvW1Nxki++Sy62hCPJ9wTicEfcmbI18zpoeJ+NgUSkJgZcP7Dy
Wjsu2kFpD1LPeX9u3zAr02BgcER+tA3BZ2w33ghuPs1erJDWwBGmEltD6pIbi3O0YptYaj0jVddT
3wUboAR0it3uOb7MXgNPx1HOOy23NB4tCz2qT7fLSU22f6UIJlXrEwiNco/Ib9P0K2t0S0mu1fZm
aRXrvHdz0IPtt1PnKskrCk9Nux+63FrwMDwv4VPV+OM2WSnE4MewBHo+dBAhHlRPflHcaYeCapJZ
6qH0zL2xWBmvA47n32wHC56cQ9yHkNmByQx0cE7kNbvKFXzM7nq8neJcaQyaSIqeGrUJb2tdxD5g
LMXW7RpkYnTZAVpwXzkHKnIshMGSVuiirEWR0o7208dgsrKnxQ+Ry5fGM0UGRQRCqmYJoVc+I6JC
bd9sXhf5RilTawi9qd+fV4wnjgGRPo3RionBdhtNoMdq9MJjOx0GoljGcN+rLccueZbPwEmyaKBL
1SENQxmR/H3k7UTeTCut7hg2XV8L8lgE9I4BZw9ssLWXXYEFhGgs2P1b9g/GxVjqh07uSSIUEEVQ
EGuuY94CQs5ZsTn7Eu6k1yl+X9AuBfFBKHiPSJ4ABiPkpDaaWYSARCzcrMPMnsGjxf8DDskGxokk
HfOizAcng6KCeF+jXip77W1tDzvNUS9/uymQvOa8Ij/41D8juY6LD6NsosJOF4XjJJBIM/5nABFm
QLrn4pqW24IL6TrfB5axS++Vu07lhBvbx3mSzHjS2E1p3qHV2DbRvNJeddHP8576h7v4JIA5Sykq
O6wyggD5+oNe+zH4qT2I179vxUmwlLvG44ikJvDn00Qs8feoPRNTaYoCiBywUCbHKJ0mHmtncunb
Mns0HRL75yVSdDsnkJYvVs8ELDYqtZ4eojFM6ApPrAlEVe3sy9nzlDydl0Uh+5ws6e+yiBpJYlOY
gHSxN94LXZw7J4tS8XKRSIako9LqMsdGNlNGBvnfN1TZiaEkyLGAoIRMsKrMNiqmeD7nvwpclalN
bg1LwKTsdMmnuNuG+ZNc5rbsui5LU+oWqU7uhLA5TEZ3myyRrwsNqE3zy17kcaL8AYtPMpkrE3li
o11EyGyc7kLGDZ10aAbuHbpsueFl9c97nyoy1yZBm7UsICmD/NT1XO9KlXNP/gHJTtqw7o2aWTSi
lfwjXUtnY8AtddTtDMRwpZc98qh4/hDfnOQx3q6GXafVA+TR+Eax88OwC/3JljxEU3w2fY6js6lh
2ksrdx2kabfzE7ESR7+K9wP8XLLEIz9/yflabD5Yxab3olwgLlR0Nyqb61oMdv/Juz/Od4Ukovg/
6yv0fRNjCxCatlM/676dF7P9XPnrM32YzUrMgnbe2ABLjz2gAyuRse84cqb6a1f1SQo9z5UUEKbp
SYPeXZsEP2p0bKf/lur4dzBzEsDgw6AtDcwNuJTVriLcSh1vFyfvizNgUJFZxP0IAURwDPWiHH/+
t+/A+L9a1WOcoOZsl/lVSQtt+jFAxvq/CWEwoMdccTXUENJNx67YK8FlNXGINXj2xLh9m9VDXlKg
JmoMopPRCserkvvI5lyzbD8SqKqScaFoqV3OtljbgtXa0bVxgVoJqC4p7T592QsXJrfwy9FPYi74
tJ6TnoT0AhQuxrAE58V7MTyc/0wcW5OYi30W1HAKqE9iD6MSEHs0eKzPPC0onK78cQ51pPjxbLLb
6qYYNasfIicAf+J/04PquZKiNl1SZVSPULWKPgLHM++O5p0U4/ZqJhBjjPE1StAtN2lrif+2T/UD
WCRRVyi5vmFojATdUKY+KlVExWH7wwhjN2uS1ynl0SNwgmOVreoHaj8WEg3mUPjuHJo5AiGNF3mz
bAmP4gtN+HFz9ptetNKNwTR1lAd1qBV8H/lY67eiYZdxb+f6XW/wqu/b4cBKFoNvRENHudRDluLj
IWX3j4Ib+pWLIHkvHWde+WPTvlfSGKAjYjCAsgzPNnM8GuFhSu+TkZcOpp7+KfxeyWCQTsWOMbzf
oNGIOHhxUqSoip3pl+jC5b0KN838JIrNKZaLXuki1rfYUU+sYeyt6d/OmzNmziYQTSXsSSTDzDPz
xxLcFiiUBok38YIazndhM4eLEfZg4cN3kVu3yF4kdEMonJQvTwQDbWWnZJ2e4LPISWIby2AvWMuL
FhnOVcr7JAy2kRm7jNUMB0ZmT5HuJV61gVrPGevSGdwZjHLMBhOfXI8fo3LfxzdJeVTIUVe8zrxI
MCdxHqu3XzsrG2PAoI+mSW9UnFt/+F2xUW6C+8UFFaPDM7btt8hKFgMGZQGuhorg8GiOfNgrtZV4
mjPZ2ChHH1ft65dyXRIKaTKmM1T0Zf/9JqqLMEqqFOgKNiJLycEymXzJ7E4SmDu7NgcQkQyQMJZX
kXpZSLc6bwckBa3PJnESwVj20IfSXIooMwnaDgterV9DrF8JWC+LiQPJn8eKN3n+h+90ksgYuRab
s6gPkDiq2GtQebnfq2h6kf3ACm3xmD3qnKnLT7sUfuPQSSJj9oaoDJoqQ2J00YM4v/VzW77DdH3t
YMSCVsrvDVd+OG/624hxkslY/hLHYdeY+HRh8xpEu27owB+rcPBiO7G3MkHG5mt50OawoiZoje7v
ulBYW5jjR5Hmqn4xrPFCsiJX+Nmodvy1+/CkInMfam1SNS21f2SE+vlFSxKnJryBwu0YZqUicyO2
Wl0PKoGU/jB/FNuQtXTVu9gWbg2v8PU9jx7uD6D1l17ss59oTRjNMyRKYMyhRaLAo4tl/8navE9s
bYxpsm9+E5vsEqzJxOPJmw/yW+AXKAEHjtBiZVDv6QfjmDrmXuc2VlC3PuP2bCIgEke1S3q4BDZg
Yl+VTVPCYILRL6sfAVboRq50d94ftq+206EyOBMHs9AUDQRK5CGtX0zinf99Hqx82NHqXTBWVa0m
NBvwu0RaOLCTK8zvWoiePOrh5+Vx/PsDc1bipnAGQ1cKfWrpm6Bjrf1jyWVto/B+7iMxGNJGIIaL
K8hoXYJ+h9/9RO3Lx/6XPa/f4Q/B9OkLMViiqpVECgXSaDA9XiZeDVJosFZ+lJevAl7Vi2v6DHwk
6J6TOw3yMBnjTg5x0u9Cbr2h4Qatxz0okDqYIVrtI97eVN6nYxAlL0mUJYiz7Sky0B42HmuMYS9m
dn/eQrYtUqb1FtHUZFCS/T0+UGZpTnUDCg6eoVr03jH2GBh8I4fFbXzjjrd8ZFOvkzw2oE9LuWhE
iZqL8pJNmNwKrKB+Pq8UTwYT8xRLQ4x4EhChjlehsBPNXbpwkIJ3bmw8b5AlDgstJDD7RrJ6UJbR
bfOTPdToa6PrvXmtnJvYtDo4BpvSuYnavoNSVX8gxV4wOQHIZoy1+n0m4pHFUjPlHr9fNNgpAdL9
Glu9VHcWxl0iPJslBwo/ElWfcGMlj37EFTZl06xOqQ5DCB7RWIy24mlf38YHwR6/gVzMCdFe1h9R
UnEzt/BFXgcOxYlz0hnU0qWwR1wMbYeaXBap8jAOk6cpoDvVECKXA4fiextHVtoyuCWLMSjUJmgr
3o6uZjeFFXyjm5GC3pJviydsrURvh/pgDvZ5V+DpyeAXCeuy62roqRo/JVTTk304XJfBPhm5PVub
fRYrFRkkSUBWIw0EKtLtRXSt5Btts2h8HoJs3wEnQWynQFkNTUPApmQLpfpNDcJrqZN/iIv8XNfK
PiDfo6aBJ8oIJUMNfR6ku5MDbnl889pb/REMxizy2CzpCG3lewTNgM3IqY7KNUpKX9g19BGArYTR
P2blK8o0TCI2DsL3wfRY67aRxX4+/DxvKhzUNBiAGcLG0KcIQpTkPsVTxzxW2f68iO2odaUIAzLi
QPe2JUBNRK0HOqnUevVeQiz31T5gWVFAzIJGbjST/v3Q1IlgDl3WaRETNwEaSoIbHc1vk1ugqYlb
9Ns+vZM0xtGK2dQakUBasg8OxCqwTGK0mmcsdkB00ljNZVy7yS9e7mIbtE9SGZ/rmrCb5Y9qQHqY
upuA7GsZ3eRVamWZP5TpjvP9qA18hs2/5ClMV0FRZNOk0FdHEoMKEkPxVhRZWWtjbgJ6wtkl4n4t
5jt9SJZhQo4wPqeLEJo32Pir0F6GvW4r13Tun89N/VFjOKcj42yLKICXHyb1EdCaWJCrDZekswzB
SlK7Qu8zAiO7+9X41aM5WmZhm4qTXo/H8vn8YW9f+KezZvxRDYxAAuEvHiO5Uxq4BdPWPS/hD0HM
SQTjjm1ZKk1Mm0TwrEM0HXnFaxda+JiaFViDb+5jxT8vkqcUc+v3bVGbVUsLI+XPRRItqeNko3gC
mItdlWchiKjXT/p3UnuTypv5/sP1czo0BlfytGuaWoKE0f7dhB/emq5CX3DO+MyjvOF+IgZX6jAQ
lmr4sMbAp8TspX4BInhs6W3s8VkLrbLiWcX21XZSkAGVpe+GrKaGR2RX8+kMRfdKvmNJyOwl6Bvm
PVK3M18n/2aXrERz1IsdLWXN9hG5BYccm2N2RB8jUqJ0f/0cWueNkPcJ2X1mahxqWJUFDdP32W6w
ajH3lQfhqXOjnbgbuO21HNRUGURRE/zX0PYvxe9/yM6yExNrTCza3qh56TU4ZxPnvIbbt5FuSnjY
Uaxi3CwVR3np6b2gZL8mcifnM2alnv6bDMbThFnRsIodMqrx2Cn7zriPeU2h1NI+Q/FJDcbV5DIU
fkPg4P1eiNlgS033xYhSwR4wHVc0GOlYqG2zXMZWPRRTG1xrvV/aH4sC7ynDMX+L/ebHWUljUHfE
jGwjhpCGINIWeriwOFpD8W83r3wEjSsxjA3MA8H+ECw1s8P6zdR6S2w5F9R21nMlgbGAMC4FpchQ
qemQHAl3Glr+sf/XfsNs41Njz1bEGcve9tuVQMYeIs0EA70OlUR/dCkD0HQkV4Nd7gt3fq15wc4m
Dq6kMdDbwVaaGat5bf0+CiyKg9htHDohdES2btzNw1e8diWQAV45zoe2TSAwk97V9qiUD1gzf95p
tyPwkwz28STUQyD36L+1l8ym63npmtQow7ZrAwPaX7u9VtKYVxISPUZQYdbFNmZ5H+iZZShXQ+4n
xsU0u2KNkkpxNUQHJa6tscamJu+8tpvBwEo8A7xVncdiHEK8Uh+T8LbnLSrcHv1bCWCAY5bADVsH
MEgJC9lzN9gT3/Tp4DD30ctThQENNRUkA4wIgKj3cbbGJzCN2t2xRZvt3egVV/qPeaf+PH961H0/
oe9KOQZAKgmsVCiNA+DJBXiFLZKh45VE6DricRXylGOARMyLScwo/i7kVxlfTV97t6xUYYAjXgSQ
OFFDiJ+mF8RRu9QXnpLn1hF8aRfVFtfweRox2CEhGwKuTGikIXAH203mTMfq1Ygx5iJ51aG67HeG
ff5z8UQy6KFXQ9wKJXRcun2su0Z7f/73t0PR0yGazONPDiZZT3PoFF3MID7QMN8V/5L25i2dlZ+f
eWvWOPqYDHYIvZgV5gh9tOJXWe/nwT+vD8e82d3hvZJURKC/X4D2KEosPb0kRQIizn+5poe5h9nV
V007doqJt469mPo+n0evbebvsUj259XhRBXs8vBEk0mX07uxze6bVrJGMI5OCSdy5glhIKHBlJgq
5/TMyLuwvMXLZCXh+3lFuHbGoIHRzbOQUE20x+qir5G7iV1jr6ZWeoHBKpTfd9wWcc5Vz86eoHFm
CrHzhvagurTcT5kFq8heDqCxcyKXN+XMi5zY5eFEHA001+Ec43ek8tHCWf5CS7or9VgCSh89mAnh
VozpXXQGzj8tEo/KsOlpK5WwG5zZLUClb5W24XQH3a89vMW5d9Z5iYSdQYnTEs0hND4kyJHSqnHk
RaKV6RYlOaAVu5j3dj1vn4TtdgnThAwGDa3H6Top97r4oBLenBJPKyaokPVWQrmTyjhMHo0KSWiF
fuvRBBhM82bhZDQ4US9hGyTHJdKHmvpD5y0ebbcr7fBxOEh4Cek33JvrvCvg/QgzWuWaI3PBcrsO
H83c9W6MxLZ0AzJztKDkDvq/XY6vUxD/s1FiFeXfpQW1CXKIBtImEOnQKe88cRGOqoccAfY0ciCf
3rrnpDHIMmeYcRVouCZoyG91aPq8iNu7SN2p2OiYFK/nlTt/gRF2sKUzMnPqU+gWJM9Fcmi4FRfe
p2KCjD6R9ShRKB2EatEZeeFKsAe7eaeTJvxvtfkY/+v6x97dv3+qUmvSPNRweMk+3pEdpVP/J1O0
HBdmG1sWJV8apYWYWryduqsoPRDFOf9htqtxJ1XYhpYgFOoKRHNUFbyB7ped8m3EJsLvdDSerjpo
Mbn2jEEn7ZEjmPPFPlx95VxarOoBSaAcutZAYRshhBJccqX7eMAeubcaB6k+LtqVtJa04dAT2Id2
We276/xSulFkNB5PboInirmfBI5/cSyebW8p81IXhRrnmppXZfKqJ7wyKk8AAxfYkzEEIAeCA0fW
5Em2fNH6Avrk0LXducQdLo3c4nVQno8TyYcxrU5RAvNW3dOXl9iBinB8GOU7c75ue45u9AlyBps+
5g9XYvIqN+WQhqNtLWMds1OI7135bcxaf+ItnN7OuK7snwEOtQSHzEDDuDTCSOrkCJb42GHEz1Ie
siN2jtDBuNiwZM5Ntv31DEkyTE1VDRZBogR0elWFGfI+CK4mTb0NBNk972HbH+svESx6pIPWKXh2
ARK1wK7Vq7n9JpSxxd3U+wcIOQliXickVrRhAPsmqgADZkEjezoqN6EfSDaim9np/Mx3iOid1+4P
2ZuTVIovKyMJZnUEdRTUaz4osBGhHsX97zFintlv4/BJFAWXlahkroouzqFg3siWgY1vjWlF2dN5
hTgWwQLGCPrr3EghRMYKhEUtLJ3XV7tpEKqK4NMk4BRiyW1JunQC9mMisi/JzlSv5TiwtHyw0Rdt
nddl2yRWouifsjoxU8fMdT79f2GIdiuW4R4Lsjw41ABw6i7jyFK/RX74fF4wT0WKLCu5lbaMS7Fg
tKAqrgPJG+PUqqfJMkIe2S1PEAMbISgTBHWGgilB1xOxdOUybQQny1/PK7RpFauDZCKNRs+UeIwh
ZzH83vxZE841zPl9tuAUmBhNF7BnwJYwY6S28uOoNu/nVdgO2k86sCWmDA+8pJwgQ/HLq/Gy9KfA
lq9yGcnq0hGwx4qTG9/+Ngb2GBoGiuHsXV90ql4FOrXzbPQGctWSzh2DH+2Xxk3BwPc/OfRsV8Ym
BVNaViHkJPKvNv8W8DYcbX+b0+8zN7wcDPMwZrSqlFxE/dPEe75twtrq76fnuPr7p7E1qgwsy3a4
TODmReNydpCTLxnwSQnGI2esexTKiHYsxAKS+d0Oi1g435unB+OLedYHCMhxTkWoWESSra5JLXG+
O2/Gm0HJ6rQYT6zlTNUy2j1PqtrudQKqLxBydY+KYDiRwfEZ+id/ioBOwtjR1rIOImUW8GmmBiPf
hTmhQJpIo1uGc73XGzm3q0prLXMJOu8LamrE1LHJRjQlgzE6pZnNIYwpIMgCDrM7gnLhp2aSn3WM
wFwOH8+L277GV/IYIwySsZ3VnM6cgVIVRBLgAE3tdJ/spOPXkjArWYwtKkjZCVkIWQYSaE90uXuI
HT0FAhbkfTIXI3u789ptWuZKIGOZ8K1R1WsITBE4RMFDGgIEY97GPGnLWFZSGMuMhSLQ1QFDWx1Y
9a4p0bC272sn3tOVp6A34YSu23iuYQrMMGTs2GbxfCyJMat0fq9H1we2aLipYml7WkDQjuNO4vWn
bmcIDUmlaC6bisHo15SmpC/BQGur4BgGW75pj6P1NriGl94HdvDDOf/V/iBQEyVF00HxrjJ2kgfS
0IzqBGB8kg60oTF8bAtbu8fyakomDqYMv5W+Yipwuf/JZExlJqmBwTXIXOoXDR0t49sQ7Tl6bRrK
SgZzkOUYpLOSQ0bn0HadzMn9GFMr9InTHwVOeXXz9joJY7nRu7nJm3qGsCi8MY2raLrlaMMTwDw7
2nqppaEfETDLqCuBqhAVd6WyAg8Ffjon1tgCl1GVJ5Oe8OrKnHOtlXIJSo3qSyvFVhFyzIAngHlq
xF0wpCZaXO1O01+CqgQHemZzDo5C6qfLZfVl6N+wUiKq5jzFxBS+TGxNvWX4upc4IBZR/MEW3yj1
XOjgnRNavBbNTThcCWbulrTQ4yjCDnDbADVbJV/n0pPC2+DBc16NuVDSYu5L5eMEHc3tQEJLK5yV
q2M2ZnH/SeKWd5wMWhgqymdwLAQGSroXalAcGJL2GJDer0xedXi7ILQ6QgYmyjmPR7WHMAVrh8ur
FiQ3oAzEkDPlBMud7LHicRLxPhoDGllrJvHc46OV1VGXr7v4UuXNtHKMnh2EKTIpLfUQSjVAWDQg
WTkv/8dRgp1s7xIikECDElrROEHYWYJx3/CS0PQkzvgVOwcjoT1RmycAUrJXvRwEo8tBwSAzT5ft
+/dkA2yLljmb0xiMkPN7co7SAxrOm/6x0ZMXwXCFMWAhBnqvVGC9p2mWjztD+6a6vUNRwnQkTozN
MwQGIAx5juO8gWZlrFli9k2POfDKswMGHAR1bAOMtwD6oscsdAblRfuvLsrurQqUIKwjAhn0lqUF
28jRAT/TB6mn6fCGlXiQoDOQIC2GHk0i/UKhS2NaTNGrdrVrX7qn4a7AOMH0pQBwZYAMJChZP7QN
tYlIcenEbXiQftYvlFhcpoNyLue+4vgV26fVzrVWDNR5p9BJr5Ibwcqc4CY+mPbiy355IXq627zT
WjHmbr/USnLSlSXIlIopq8cWJlkYrxpW9Mbofz+vH+f+YCky607t+mWABKFxGvz6pFQwz0PQcznv
OfEfO9aylEuWTlSXWXPCO9z6nnYDCgFS0ckMNzmQr40tr06PQY8i1dK60/HpYvRKYTqbEkprN0ZE
+xc8AjqbgGMs1NjPYDD7fJ3p1E5IiWfL+jUQZ0cbS0uoJKsWfCF5irr/rCGDKHEQ5ppEz3S6Hj8o
/RXBMu1BtagzzLvArXnvIQ6GGUy8oeeRHtU0BJizX3pqjySy4o4XI9I489w5MqDSxZkgdBXUohS0
5KL3099lfdQERexSUjjAzwMx9o3Xa2IXmGh9o09z2naMh3nkiT9HT3QauyjtwAZnx3m/45wj28MF
Ess4zylOB+oxiA618SiU/+0NxPZt9WM76CpI42ySDF5d1j4c3TmvBefKZFu3DGIaSU+tQU5Lq1Fb
uwh434Z3UMybZBRUuUFXEL3QhGvRzWhLkI8LBr2/Ev06dr/jcrttNkOcgINt4ap1gZTzCJk9JR2R
0TIoXwnfB/eftCBxANik+q/eQ1nWDIsy4QilqrGNH8qNEmN4mdvLtY2+JniCkTLRwEDzdzGxlgRq
JiONkeyHPe1ZFdBZhZWSDppkfZV3R2/bxUkag0uaiuVBRQRpkuZot+Yb5Wil/MHJOwmwaZCeI/ei
psjzGTROMhlkasI4bmMCmWVk927zMN5lHvr5FWfObKyggq3E19Gh8wVH/ZIXnCQzcIXkbE5ng2gq
/j2YX9SQl2PjqcaEPOpoqCD26ZCLL63sYXn4PZ8deJ0ro32ruBPQ+YkMosOjbOd8RnahiplMaZxM
kFvnu5YchejXefj4A/D+dXLsHpV+EZIpwKoCPCZmG3tUrNoufdCZXiGeQuxY7s7L28aSkzjqJCtf
S5dEiOMS4kLj3hwli5DbIn4/L4N3ZgxeBXTdqdjgzKLoro+eDJ4OvN+n/77SIcuHMI0a6JAkj2Hy
lvNeQWQ74D0dEoMUShLV8QwdPh54w36qrOmNNjWVtoCaFp76Il4UwbVkffByca5+nnYMcJRhL/ZV
T4Gj8yrzfuZV5/7wojxpx6DEiCXZZFIggLKp087pAUsqkFil4aD6jVf05ho4Aw1drpIxoBaHHiqQ
lmBM19FukAC4JHYCWmBe2pP+3BkMlBmgSFtRBn86tOta9NJnt/TWr9BkCu77+VDIz+dNnXeY7BRy
HsZVURmw9baxNL+9Kq4FtwnROis602Vy4HXrctyXnT8OMZ0QJvRWwfI98JI2WWSZ5eN5nXgyGIhA
ZcEcGnpPVqafjW9NY7cJL3csnv9KCgMR2pwKnYj/sVlk2LeX3U5DXwI2dx6+Nqdl/GXtCgMWKSkK
uSpgfv0B65dtDNRdCjYd6CxvGp/3eTi3FNvhkYEXfQwx04Rq/iHv38PlWmm+i1PlShFv9pcDEwoD
E6rRGlKBwQTbnI+i+BSKqXXeDLimzeCEFi9y3nawA3Id3tHtUaabv+C17+Sov/DINXlGx6JEmhe1
oMIgqu6ZdI+j5maEO/zK+zwMNuigO6zCHGem+NjqYel0RlBzlkPWoWs6e6Kze+MufE8DR304f5ic
G4Vt88BARCEqMc5S8mlCvNvJPi0O8iqsHKNgK4OTOnTpOELMGNwY4wsZ9ufV4IE5Oz6MTU6dMdDP
ZHxfPHJBdjl8aWhwe6ggyRG4S8X+UE34y31VBihkpW4mk36y0Q7vfjecfzzwMb4HXgDyKNzkPEjn
HSL991V4MSp9oUkzDjF8V+8HEKrkbuJJ34ZDZPx/ClH6Sr/lCaNU6hwriV0UaUWiQWIQRrZiyo40
IGHjtcYe1QaeW3M8TWWAIzbENAcjK1JCGVIL8U4+jqOdF4hqZBf46/e2cfcPtuPSW+PMvczWdIOp
L3RVxIcUJJvmLJdn/Q4TrOgMupCQpRm+NB60OlMGUJKxEcuahlGk+BZWIOutMOU+f2URubGSwiBK
WLVp2E0UhetvaYSNrcFVppm8T0aN/MzZsaXcWB1JLdAQqnbpug9sy9yZVybW3hLb2H1xJ9FJKXbx
oTEVs6pKcPJ6HKyp8GP9a4XIv7xao8ayMnihVeOiCKBQ3N21qlP0P3LhS7MxKy0Y5FCxj8TsaWSm
guqTLhKLDymufmQWnrB+049fOdDI8SuNgY1yxsKghV7ImWl1b+D1R0EcLZeq3VlqA6ofOopb2DxO
UR4if6JGH4ROXWaoaVb7OrwoBG+S7hr9dsn2uYgNu7VkTdFsmdVtKL3N3N4XnmkyaJKKWFMxTXCz
VPHCK2qbGJBzqnyv9JYOGpJ51xU256Q5UKIxgUmVYpilynDSdKlJfCQ73Z0x6A/+ClyoXDvazoSd
bJUBkkoZ1FRvoeEwXxl0ZayfvEbLnqZw8sLiRZDbFx76vkxNoy3C7PjfDC79QqbJvv5AZ57ITtv7
bxkojejUE+hbnfOHuWm1K3GMdqKa66aeI88cit+i5UKc8IzhGcnmhWqauoZOHqxKZtd3hX0dS6GO
cq9U+qEAusCn8zps+8BJAJukScVmQJtUjTffy+CIbu9jQ+ezuJ9swZ8u+yO3AWvTJFby6L+v4KsK
A5EoJuTRAjCNJLFGGAYho4Ot5cCYxDk8duVtntTtHGiQpfjZjQ7+TSetLaGx/fD/SLuy5khxZvuL
iADE+goUVJWryvvS/ULY0z3s+86vv0fuuGNaZtB87oh56xifSpRKpVKZ5xzUv2lMMW/IQb4bj4Z1
qcG5e596+g/eQC/vRzCxVPa7LkhnrGBp7MP0bCa8aumaG5pQuVGo4pqBAu3vXxQUJN1sjnQFXcMT
d+1N6gqX/Kp4oZRlrR3jZL0xHzhus2bVEpSJXVo6JEMqAbR3g72+r6m+2y59hhBHBLqf+tw8c988
Vi9VS0wmdmVxPFSln9Pn/F+9dFXs0OKL4daPPhqNOakDz0Rme4N0UPYnGSY25m7UvyX6zAFY3XtL
g5gMSG3RORJRgyjVouHR93bfCTzMab6E+8xVudF/7cRZALLNKrrgx2avFqgunkQVb1U0O1cOzbfG
aU7xnn+n51nI9q7kkhD1uYhv+K4GeaKTod1gTTfhK6gy0T9PcnfbMTmLxvax1HEhyA1I5m1t/D4m
gRXxCqhck5j93GaDEDQ6Fk28pbKnle076XUCUvnqlO6Ta4Nzv1ltMl6uGbV4ETCz0UhLw4RFYAT8
RWFP7uIneoT+Bw6vtfRgCcbEklkp0Y5OSvpcNoAKKAetNegwreoAopznr4wmLcGYGFI1BSJjC+fo
KrcHYV0eHhLpddsf3ifF2Px/CcIEjckfFCGW8fmiutob1WDN3VUqepNii/FblF4P0zkVeS8u9Jdv
gTKhI9VJNpQqfMQ495Di1ffBbWb7rnI94i2J8ivqhz2vTEIN2cJkgolhDOhyp5ipiZQHzJ+9ciVG
4LseE1uTZo5KFi8Ys40tkQndokzBd6UmvqvjXfUWbaNR7fT4lQrXYhHZRhZkKJ0uawAry9ieZs2O
x0PGo0DnLBrby9KbQ6jUBCBdU/wQJehvVZoLroVLFIucqY/VGbOlQUwQGbpRSCoFrh8efE89xW5y
BhF59BPDmzvf6m7w2uiYTvAVXoUlLBNLlK5M4jSGiWhltcWG7MdJcSSdpyG6vukwq6eDalnRFMKY
F6lI0TNUEd6TvGRfPQYenY0uz7yi3fs47SevXyAxFpHUnw0NDxd2+TK+1Ccxc4hTgbQ4slOUXVFZ
owToMbo+vnTZMBfITKgsogAtJh1sHKHMmoMNUDukzzQdEY60ryAFnx4vX1g93BaQTMAU2ipulRLG
Kt/TB3En7cvZaffmGQqilDyf7IRD3jrbAZSHycTPsI2GQKyAOeDeJkSWxLuB0Li0tYJMrBxqvR3T
BgBpo1pS9axlN36tWLpW4tZ4kMW3iXCYfFbnppdLx4TKFJhTONPviLxr+jnuS2TmFpj73qcJ9rGN
5Gi44vaFrGZfH8vHvndJqpmKUQ3Y5Knb6S7SdLsjVm8bFm217bjEX5ylYx+8cuKXiTYAz49AoV1b
JOX1V6/euBdfUqH5xCI5acYmD5IKm6B3hx1t34QmS3TO3+gjEbFHD+rs3DdYnllMcFGSKYmxEWhw
ASuXhgkAtFQetIPW2mjO+0W8gy7pP9oG7FPYlGd+PhX4lrFsy+KTwpXn5Dkl+/7VJLIYq/RT/v/F
GI/LoJx+jssdFXymPDt5fJG+fcUuDZNJiiITiU3Qjb5sIZdCD6LmXo8P6VceRE2ZGLJIDNOEOMXv
DhKKYyhOBZU415L7eTJdVZt1y4hLb9uO1cP7A+f9RFo4opFMo48bGs6BqbbkxlKjB6l/nXjZPw1G
n4LVAoapXkiIGqlIm+KMGatzNcTPSXqJx2vfeBtUjknrKdYCjNlc+hQVWgQBZ1vrHVr2R5aAxgYM
/CH5dwWHR9S2ftNY4DEbC7zxjSLOMK4BeVYOjmJSo+RLqbOmvVzb2wu2mq4uwOguXyxYH0b6YILH
B33Yf3VgvMGQoQgq6aNGeJ+RdQ0Vc2mGSoXTJA3DOe8xbIHUjpmQFNHQY2PRnvbUgexGa6UoKxvu
jIQ1gCqXcZF1d9vAT5+TxWUSBB09XXkjAvedncbtr6TaTtDwnaK1tjEdDhr9a0vPpGjYXrpM8B/R
2CpQNc1iKKRaj8XDLOoj5EsC29x1L4H3i9FdVRz1Rttto7KLyIIyCUmfa5OU1gDVNG3fDEVkF2r1
LfTbmyoxHZA1qhyv+XTgsIj0Fy0WM5eTUYq0dzNHp39oICWV2aYdHJQX0RFxas+cAPlpF7KITH4S
zr3SZi0QwxOdNpuvyn1ykDBKmTgRV5x3zVeXq8iES0VISUoMgAX1X214HWueUD0ZvJsOx1fYMlAg
Q+NYFtTe1htia8O0i9EPE4vifts7eIvFHi4mCTOpN2GNsPdvyxvaxJnY6o7cDg69JUYur5Vy9fNh
p6sQQAJ9EHvvMEszLCuIZdk1+WEMD6n4GGbHTObUFFY/3wKFCV2qHOIwa4ASGpMVmU/JdBPJb9vf
jk1y3r1ugUF/w8LPpaHqo7YHhjQ8pZOT+19amwUAs3XLzmzlsADAoLi/psnNzDJ3ktcbtulBSR2y
mR1n965+OIJlMVVNIwZ7wy5JFJLCgN+RcKfI93Xu6BGvXLbqAlAJ0VUMecsy2x0FQdPcNw3Y1eJa
Jj1UXr83a7uKrexQg9+0fQxcElvzt5FX86GnIxOAVUnGKDuuvapoKMzWzbS2HssopseMeDSOymjX
9BqKi4Xg9bcaCJod6X99QoeXLDHZ1phYqzS9DICZFDfDCC3s27p0tx1xZc1+g2AyHtQDB5ysUW+P
xt4oXhXlaarutyHWQizOZyKCdU6WdVBH/O7sdRPWM6qqPfQrysNwBzI10O0MMpYr3KU279D6VMF9
/2oLOMb18yJN+zwJ0Sfy97v+SYkRYtNO0OeNzCpHJw63kW7VNwiKIboJyiyT7cTphCYL4iqFlO/1
L1FQH02wPW0bsWUrcnkP26trtoBjAlQvJ8akZQn2mXmuilPu3wiEs8+oN3/y9gUEs2SkLEmVlLAo
bSq8+Zw1+Vptd2NROyZE9QJdsKv27203WQmJ8JKPj8gs2zCbppJGgIzGu1Y3jloa8Z7SqDNvWcVk
F2KqGm0/A6JtPdqFMF4N32rVEm41V95zK0g0f99CYzILPLpWsaYAbaKKfTlklNojuBp+KWaIV/nA
Cb//ss8+viAToqa+HwVtAmB+6h3VRbcBgXpF45QXea8fuG1EK9nhcsHY1pteT6VigAi0XXSnUTwW
03doG6FZy9Jm3vWcZxrbd0PQc9OUIB+nGqNUU5K+Y5Nz+AoKNxBB8l7+13L730xjrmaJ31SyEGKH
GYE9gW2aoAlMQXVMl7xiOArjgUg/6/TSfS1UoqCqwdkVWWNnzVCDQHlfRTiWIZ1A55l8Z76rd4JH
iQ/ku+0dt/5VP9DYMbO89OtY6XC+UPYS2u4ekz3G3NMn2R3Pw17NODNndAt/2hELPOawAWN0EqoT
8FTBGeLElZK/2tSts5G3E1Y3+gKIWb+xhI5N0lAgKp9ARZrTt+yU3bTQCeG94K3GrQUWPRwWqVxG
0sI0ZizZJJ6r/HGMOVFrNdov/j4T7QUlKYeqhS26uVfMH2gw0EaOI9BItLUuTLQvo7IMUhUnptyB
TjsZVducuzu9xCysnF/krjoTVXrYdj7eZ2PCfV+OZhEqMEtR7nXUBXh99Ly/z8T6tBU0MYmxhbPR
qZK3WuAcV+tpxmJdmPAuirmRCD3WfbCTV+LmTojSaPES3lVuALYm7lMIb5GY6N6r4wCKL+AJYHwG
pypEiRWIc4dWDqoozfElq0H53gYT1r6K7ZLLxsvOJbynVYpmiCre/kABzXxQP2mMoonwQdVrVNbt
5CjfUCUm+eprB+cCifmyuu63zTAAqdmlD8k+2hHdGtDFRl9WQf3C62pe95QPw5gPGxOI1RgCPFFq
XsTiNir3256+fpp82MMelJnpx3VLYM8vUgzoY9+rO7B67XOPx4mxeiaD9Q/UUJqq66yKgTFnoSFl
QmfnINB2h3ZA4mumL5FSX8bRKC0i5z+2rVt1S11E/5pOFGgTM4sVJpERzC2S+6a6Qck0T079EFiD
8pfYHbmDqquxcAHGLFXdNeI8jn5nt9N93t2kw2Ngftu2Z321PjDYZ5yStOC3K6hBaKHsb2IHYgYo
6+Hi8I3HCMAxh33BaY0gjQYBqzVG5qVWWyfS1MwiKo+WhecVdAcsjqihCALNp2skajGkrPCwYvzd
N6eovRUCmXP2ru4mVZckYkCnWmIzNUNJ6tkojM4ucofoD37/c3t9Vv1NE1XFNCSiqGzHZOILelto
1AXq8DRm/XUv5g+CKCVOU/u3aospklJ2tjE/vee/x74PULaLEuRn/Ww0dFudxNDWPDqt19hjCzqF
CORG8Qgh5P/C6bXqIAtcJmEqpjjo4hTGynL3qpn5uZSLt2Hg9TDyYJh0qYC/y2QADNH3cXo74jjm
Nbqu55oLU5g0yayrpo9qfMIAr6Oqm7vaQTx0DlXi5Y97rzrhAoxx+Kaq4lwNYJDYnsTuQRA4CdP6
4b8AoF90saPKSBbBswsAtJ6C3AryEqEj//D3huSgmodRqSZ0t31w3SRiItAaIMBkm5+l2GzMosPx
P5verFz1CufGz/v7TBzX/bEyuxAxQpsPWX/ux/327/8XB/gwgIndKN1OpJIB8KtXkN6HceQecbVB
M8yfWYOa3e/rM9bSFEegobdV+WdZtlbMA1jfMv9vjclKmNSSVkd6DQDJeBXTQxN9F2tODxYPgtmV
ba4Kivh+OtThLpNfzEZxoB1k/dG6mKxuCZjBIMCcY13o+5nqJrtatDSHNoi3XvqTN4O87WYmq1vS
iiBHB5MW0vK0D71MJ2gSnUcePfG/BOyP5WH2ZygZQjbQ5Nw4t6fSTRLLhxhxdPQdcDDiabC/jGfZ
t78WSD9gmUsN6ZTRqEt8y3bSbhRjsMTEfEwmztWD5xhMJh5VsSpH1DFM5S8zc+OihoBoxfEL+lM/
3Qm1D1OYeDBnuVBmOt2uOhq+51Mmd56kXfni4x/6HxMXIj8Oiph+sxQqH+Yz5djVLHLU0DPjX/7X
6apfB/k/VrF9BHWn5xV2LqxSd0N3yHCPGTlFDs7qvOeXi6MhBzvRlNM4l9cvQXmq431fcc4Cztq8
h9oFRC8mShCOgOjlNxmSf3K5S2d3ih84S8PDYc5sNdMyTRsR5MKD9Fd0lzt1aAkX7TTbBI9jdnVo
7dwbB0vnAPNwaRBZ2FdkftwJLXAV4Unxm1OtVfZcxpIFRVbeGwt1rw0/f+/bWWCpGaoE0kCxvGBP
+TgTcBPXfPFanltQmxc4QRio/kQfQVQrDZ0ST9uVnXhEPNIcCCyxnngHd/9fiaRYf2dChYY3uSKi
l5k8vMmE0C51t5V5PHQ805hQEVaTUYJ8gT5m3vuqgQ7eS5L9z5Oe76Z83MsI/RWLD9gT8LWJPlDS
05RC55UyS3bu5BYP/y33/tSxxQIyK1Znep9SbR7IT2MbQ34airI7TIkEp85pHqg2T3Plv25vOfqp
PnnjwkhmvUpVJgGhn9IYZScVX8L6ZRTf6vC6FHOn1Tl3tfWc7AOO7e9Li1wWakxm2iS1Vbfx+qsA
fLSz3Z1kJzzyBra4cEw8iYNkrsYU1om3yhHyfbfKYXAHB+cL+JB5lE+rXrmwjQkiwVBLfusjRVfz
frRBuKdbta/1e7T1+t72qn1qiGZchW3uG4LAHxrqKr8klsk+OhOvvojcKiDPKMYnk1SDGib1j7KV
rK56zNQGqjm8VJ2uw4YXKowX1h0pU4kAZbDbAlut8QxnvKOdrJOTOdE9rw5Cl2ILjwkg5uSXs1EB
T1VPJXQxB855sp4OLnyByTEESctn1QQAVShvMbJBdV+CXWZ3MTrF4kuAd9rA+J8JOhm3YN/vCz3s
Bwxl4RoqQhj12cx411DOh2NJLXCeVJpKw3vr0OnOxm4NC0plXr/Tj4iK3nQl8cbm1rp+VOnjW7I8
F70UB5lKN/F0O9jNE+24i+8zEPxbwiO9M5SP5g/O9uL4I/u+jrTaICL1D8WrZac/UH5V4x68Zi8E
zX3CgffAzgtUKv3ui7NGlRS5SWMsHK0Bvj+MtRaNi+Fe3Kc295TmHTUsy0WflgGa798NBLX6kSKG
TvBY7tpddehvEUeeuTau1vMX68iEElGY0qajoUTxxhO5SrwUww3D4T9MCdKL6sb2Zl8OKnAAp0OK
U0ZO3xtdQ3TGZy/Cdzrkhve43R96CxNN/FGf9M4EnLCfXf9Ipee0H9FJQxu+vDcdrtoud/WY6FKK
wiDqPgCbnXBNEwU8yvTQiW0gWwSyq94T34o3nzdeytn77KsCkXCkVQNQO7k8xoJUWVGVPm5/S85x
wxZzRaFQB62Hj/S9vJt1KndX7Lqw5hw4PFOoAy22Wx7EcajRK6BgHvxuX/kP22asxiyZyDpGqDFH
LbMeaFaz2FW91uHYzHcN7hBqURzIoDogn7rTE/3B1I2HKBT2aVp6sYmBYFG3ilzzxFzhFpPXotny
xzD+qUaKIFcNfkx3lKITlR2vwGpYRocgskzwQuSe9pVzYgnJeCgJShJUBSCrXXwgL+Iud/0DeFJm
i9wKXuYGiV28/dk3Z/2zT+ZmDijmTHUcgitMUKm2vssOKug2A3RtpI+8l8O1u9zCTNZdhQB0kbWv
okwvo1mpM3YB2s7BO3bsa+MBM5OOJulelwW8ya01/13iMv47mqSpexWmJuK5kF2t5s0T0j/ARlCZ
aOhuR/+3AfaL3zeIUgtFOWh4VKHd3/R0EGOrgkg9van6dsJZOhr5t9CYkyHNpjjUiQ60pLFSbbam
8RKmnlhzCBzWosvSKibNLNQ5RNcXxREnTxe7R7EUrwahfNr2RB4Ms98CVW1k6IbDK8BSAurQbLL6
+WUbg/7UrU/GbLBC0gupLc0Ok5fmJdENW5yEK7/3wR1S57bsK8/beKs3jsW3Y1+kzGCGOFUKQDOs
I6cM+7e0Eh5z9MIOc/VNSkenrqvz4MsWtL0PHPD1CPaPO7LErJiQKUQ9f3dH4JTo+zZuIg9sZxhu
FXMrP/M4uDmfl2X6MCQpToMA1gqTS6LrwUjszLyF5wgdLy/iOD/bY94FMrRSoCxhB+1rn7kdwXNF
Cjkzf7S2vyLHLQkNKotDb2hqsxYyfESCCp4qppbZplYh8lrn1mPTx1oxoWPQ8iRCgQb21Jap6XaS
84rtPAQmXEg05IoqEFrIvvj7IuPsrdXHtqWvM3GirOssjkoA0BcKVGx3mmAlGF2i87/147DnyVbw
DGIChqj3oHxvgCchQ/CN9D4Yc047OW/xmXhR91lkCAa8LDUei/y1Vl2Bp8JMf+XnkGSiL0OGGrLJ
toLkhpZXSKtwKGWNRdozGIbqYbKq4X6oH7SeE2TXv9kHGv33hTcbmTo2MuR/UG0xDoqWe1k6utsb
5l/84AODdeU+EwwzhUUD+sjhArt5P+tuvRt3OeqnacxVE+EZxXh21qlCFhU0n2ie8+Qw9w/bFtH/
f2uJGMc287QsxhIG6RK6ZtwItIN64E689j4eDOvP4aiSXFNwzo7k0jUZGsWik6ErrpDwLiXrfv2x
RIxfm30uGUEBqCrdz9W9Zhwq3nTT6uVcxozJu2PrIvu2G8yNqQoVMGgjcGirb7T9Tb4WIJPoxzav
uM2FY3owYi0UiiKCE8SH/KC7wTGxCegOZKsGB7lvb3sEF41JJaMUhT2D7iM6pFlK1rz3IUdCtWvq
7zlyvW24zeXCp6QH/WLXKvEU9kIHtNb0+u4mEc7cGtVmGAIEGxhwok1jBoiQZI5EBrhF8g2qiXbq
i3dCi3K67zvbVq1eyJcewgSKKijEzlCAmUb06gGeG7QAe38plgkKAnDih8cAAmzboLxPycSKsmjy
PMvhlZF0DBsvTQOrJvfbGOtp0IfnM/EiqZMyq2i8IMWD79Np4W8CaK4n7ZyEBe8jrt45FCJiiMxQ
0VLI+H0nFeJohDiilO+tE990dNLqlQrVjd7XGnYwzPUPGOP2eicUcwcyTbubQGYggQkv8jkNLqtR
cAHB+HoEdT+C2UsUYxN0bEmtpYmVlWSniJtyrbrCAolx+SaqRcGsgDTRnKuhGjgHv+D423qkWKDQ
X7HYu9IgFWGlASU9xQ8YXN2TiwJxSQWdipHLnYhYqxYuF4hxb8EUtLijrtfkl6QIIM74k+iPZHaU
ILei5FGdPUXlNMCsH/gLExl/F2rdnEE1Q4PhDEHLGwyt2ybEhV6EW0qpoQWW+JUH06WdzFk51aMA
NQ1A9kJmJdpz1d+3Mec6z/MP5pAkZYhqNi0XlINk9ca3OHyRO463Ux/7lFp8fLpPM8BpQEA2AYyk
bjE2UOzDxNxvR6P1qtoCg4kQytTEOdiawIr8nebl4plAIRl9L6gjy6fx+3+Yy+FZxYQJM5YxDUFL
Z/NfVJGZ0vJAae044AldtUWLL6q6+nK08AdW0BDVGLMH8QCOr0N9SPZCCRI/KF1A4Vfa+RBE22H+
KAHVKW/UmeMjOhNDVAX8AgOtnk353+YM4Snh3lRvtheQh8FEkF5rhqQD95btD9EOrcgnyPXtBl3l
lHmoO2+5IhM6SFdAA4q6CV5vDqjG7zpX8PjzdjxrmGAxt2mdjDGOkLwdrEIC/6FyTHmXKh4IEx7E
uoslkYYHtXyIRZBAEXcMn7aXhefkTHiYpSwmgU6zF/Gm668G093++/9ycmiKYmKSHnwSDIDRCUER
CaimyKJHZ8NxMdxnqa1ciy6Igq+5Z8e6Qf/gsbUqEodDLDd4TZOu8wPlteqvKs/caVZ4Cfd4+r/h
NRqsr9IHIBOYRlEKiTHiAl+Tt7F76jCNgyrmn31FtiZVTKVq1NSq9DS7eB0By9TgGtZ/bEah2cnn
TfRhEpO99EWpRnKyeJEMNFt5oGxIrRc5OrHIA8c+3qrRf1/kFzNa5XSlAqLxXX+BRNee3n1MW73t
ZExul/bX2gCgMf7/fsl2+CQpEmhCl43If/ftazns/tAkJhJ1gq7qtQHHH01LuO5Pit3fz/sEI7mB
6akgkQ5vea+R68HvwyYmKsVVVqpEpDYZ52gAv38YW21pOEk7WtmUW2pzl6bOtp28lWOCVBJklR51
MLMVL2X+g0ScAMXbXkz86KYsFGY6hTN0p6nJrUGsrZxL7c+xgp3DqWNBGQLw1Nt1+2IYZ0PnZJf0
K2zsKHb4Ju2r2ggG/H1fuSq7K8286M1PaH7p4bnEqO/2kvBiLttpFSdpM+sF0Ho3u5hgSi/fxIN+
Jkd6G814lzfet2OiReNXiWK08DpFd6boxvzKTOpip7J0aWFhTpoB6ms713yrj92ikayRcM4pujW2
Foi64SIAxbnst5kIkDYQdnJELNRMLQWSop3mhbxDl+PTrGYQxKNIo/lYn8a/1GgREPtj0XJych4G
EwtGjPLOMu1IUyrzWsz2pXYkTXi37WmcgKMwmx90fb2mUEP6WXD8UrUFv4S6x+1sXMvNXk3cdOBc
Z1bXSSUEZWZRFxVWc0CsUZGbKiReidLcxlW4j8TQSUCkJ6rB1RC0h20DV/ftAo4xcBQ6aY5pqYB0
0RORA9cw632UzW7cYwZM0K2KBBxPXN1OC0gm4BWkzYlEHyCa+TqfT2H+vG3S6syh/AHA3taSIjTC
PsGijW59mp3czc6R3e/qSwsq4W0szmqxpE11i4GymMCWtjbsGqT5+U1tepX2hlcWTtBbdcWFVfLv
G7gjbTzWEaxKNMheCpZeaXbnv2bBaOfphYR3JVcLczVNWkAygU8e8z7QNDiHcZ5do3EhTOjVsd04
gyM9+ehf3Gtf2dQLROo7iyhV9UFd1AMNte2j1Dhx8dQp9vaSrcaNBQQTCIO+roz39y9J8Hfy8DbU
4DMQNWcbhePkOpMcmfLQ00lolO7FzsqUHyYv/eKZwYS/ioSCXPT4UvN0EeZTn9wHA+dGS3/jpyNj
8aWY2FClgqT6BiBIGt+YpLSzDASiY+3iuZqTPvCsYWJCUGRBCH17OoSDedroPImtXcqc0MoBYVm4
68wk9EUFO6hSX+YUesOSdlNWPmejcpb+E/925GdlR9/zFf0mCq7ymFMB4P19JhAEXTfrJS14YXQV
LFPGXo25rey8T8Xs/DYuqkSNYENWWx3UO9McAxbBUd+Nt+FrcRgO3b2ASRXOpuGhUssXuz9HY0KU
pUDVlKskeJHjKw2q0H+0MVn6rMYf4trHcKZtti9hefTb2z/7+8zG14y0zf0MG1+pE0sOjor6cxtg
/T3mY1uysvBDkvsaoU8Joyu5VHkZp7RxMHe+G7+KYPDRwPN4LriTjZxoYDDRQDTBa/LeNTWaEAwK
b6gcDVh3cVHvRS879U90hgMS4X+4XkxkAF1KlrTUJ/LUjapHP+H0DkicDMiktfqF08X63IKXBQDG
I+1lR+X1OOw0O3Uwg1xa/mlwi0PhoDoJij+Obesl+Y+lZGXjZ2QqaV4D2z+XD9A+3/eWegY1hw1x
DCdwea8cnMjBSsij9CqCgR5wnTQ5cZt4tRFzAjknS2H7JOJMaaHAR78m3DAJ7+fsp2HsxOEKJVdB
24vFgbMbaPVp45Bi9eNbM5RDtQKgKb3zgimoCEDEqjsZUOnitUTyPiANYAtf6aWuVxTa/FbHd2l7
lw57jjWcTWYy0UPJlbHtJESnPNgZ59ERrDm0xv2coWE+fUJVYN5lTn0OuFyqPMuYdCLXAz2ZFAAP
7WtRP2YDbwKWF7ZMJn6046zngYCwRSfWJXc+Eae8pxynxEseRGdG2ejPNxgTPTpQ1xOdgiYQTQ72
6vOIXifKGSc9oebGVRHdPsBUtpkiE9UoFultqsUkkar9bQzpjnSciLW9xVR2WH6ojRxMFnBCSpXc
ecaBeN1/GDTY9ggM3/zu60pshmKvwpauLR3St7s45eqibMdele2YmFJfyMsQpkxH8jKeBKu+r+zM
Lvf69+aEAQMn3pmO6vCnKHgLRY1fbOQao3qDSrvsRDSKG6dI3xOBt5dX74aaKJkE/Cog2GXq5jV4
VcIuIXSdqouq2HQc1g/Raex378MTGBL8oVyFu+Ca13W5at0CmVm6PhYGQfRldE80N2r8MlTXGjoi
t0MVD4PJELMg7YSRWjen/tVcmVaTNd6MsLUNs35ELmxhViqXolY1CuDUL/pLiGO5f/Zd4bth6Udc
EbjqmutmEU02RRmNGhoTMMJcj5SmwnPR3DhBf6ugQXK62zaJA8GWJ6q0wt1DhUVy9Zc0uE1VQgnR
3caQVzsMtH/sYAsTzVyrTau/t3WBB8CwVDyzwv0cnI3gfHTlHGyx5kHZm/iKkeMHVgWWbs5Ne/25
d/EjGD9U+y5pK9o5NP+l/d1dzGdKdUZZGHGYXTTUmEALLjg8PfHVwLVAZTyzh9YerkgwfZA8Xbiq
ZU7Kwfv7jEfq+hiAKQlWkSHeJaqxR/s2L3bQL/Mpq1nYQH1oEZ/6Kq3nLgeGgKwGmujmVXRUL1QQ
qx0hi87La3guyaQdqa5oXQE9ajsSSmuWHvviQiZeVPqXrfzhk0yOkZKyT3Pazhg9VU90QNo45M+S
N9vpHeTtHOHH9h7gGcUkHKWqtHln4Bvms7zvS22Xy6qdKry7Mg+GiRjaEOt9QdtaBfJTRnwvmluF
cI58jsuxlYtRa8ANWwJjGDtLRItEoXJ4NniLw1YtzAgle5G2JEnXiidiIMCmcgHp82iPoB93+B0G
PJuY4OBXlVREM8KgopTHVqj2EZTI/8gDDCYSTE0gGuCfwwncKW4SQXdQhVBfzotzqwnZx2Y1mIAg
Z3IhNLTLVEaKWWIWTD83B3nP03Wjm3AjJrCVizGS06kQYE0Dkizia44ajpZSHWGmtf3deIHbYOJB
1kUqWpwBZeYo/0w7BX3Uj9m5tRRLfjEKS5NRZ0Bf3A2vP5hnIxMiwioSR6nGpywV2ZrKu1EIbCHd
d196PFosGRMbuk7KA3MCTh9PO1l/7YVnKebEH/o3ttaLCQxSMuVDHwMjiw9TdC8aT6pe2obp1ONV
pfGeBzhhiC1jZBKY53MawjNJxUCbeKj7aF+YksdxDR4Ok9VOQzC22QyrxpfZHV6jfbILdondH1Oo
lKJd4zveyXh5BA+TCRUZ1GWrjuYRalocy6aFLlJ1meK/q766UiYI3NbV1ZDFx2iWf0LowBN6pBmS
fqlL1dJb3sjpqo/qxAStNG54mAX5/WwmUymM4HXFl/Yb258e9PJZmHQbLWacbbhq9j9A6Pb+HSgO
guLXzImGWmskQWNdDJxpCv8QhllRfS7KQKLNcaH8lAl3ynjfVTyvoZF2Yy+wZSFzEvrYoIek6Bme
vKs8Lbdnz7/uDvQaPn/jlfo5hwtbFUp9FaotKQ1g4V3XHwQeNdm/HJc6BKRFEc3xhAlUcd6UAiak
cS2B9itNags7eOzeO5aUq8BtOGW1VVfQPuCYeDX0RedLlYQdIHyv1MvsB3b7pUHVBQbj17VRmUVc
A6MrYUz+VkD2UhB2FU+TjmML24oipE08R/TTJeJuEA5D5tbdV156MJ8uQuNJk3H//n3nBEoTlVWN
C3Banwth3zS7ouc8jq2/Mi8wmDOySYxeVybkL9Mx2LfXhS2gsIT8/D+8Mq9+sQUU42yVEHXg9wOU
rwtPxqCVljDLNoRDXU5wX92mCyDGzQoha4SsA5DojS7l6igKW4P+V+cQ23iennn9XDzDGJdrslGt
9fcccNo147Fr9pLACT0cCJajrpszNIqIMKn1z0WdW71wIwlfC6H/+BvLUtdEQ67PAkBG4bvf3fXG
s9g8bK8Nzw7mDMy7TghjExCTjusgBlS6uHOiut9tw6wmLR8e8B73FhfPOgwT0o6ACdt4Vw4XHxTh
c/1DIc9Kea3Mb9toq2F6gUb/fYHmS6MyRQPQotyTjG9Gwvlo64nsAoB+1QVATKQ5UKlDU5r3addd
GnC3WaGrOfMxveC1rLJSaDfxrrp0Q3467hawTGxIxkktovd9JHqp8SOpXjr9LQtOava6/QHXz6EF
EhMaSIrHwLqHgbInHnu8F4AP3TEDS/IgpHQnOF96ol3gMREijKRZGzMcrIP8UCQ7X36CVt62TTxP
Z4JCN/R91lUwqa5vx+5GqN/EgJdarXcQftjxXj9bOEZoED9tIoCkUHcRd8kuBOOjRXvpW0+FoBcn
heU4uszkWL0YZFmmAC4z1Z0fiV6bc2U6OMFbZiLEpJoJSelm0m6bJ/GVPmCWGU4k7SXfoTvE4fGg
/8s3/CcR1hnf69QkahqaONKzgurZRo/yDTnrHoFqgswTbVx3iw80xvPGtJyJQh/W8xCXUnLftncz
T79rfQjnn5Rb0xnfi4ZIM0oJeSq57v6mshDptRyDT8CGVA3eZsGP1bRW+xWhRlX+gGXrO1MwjdH/
kfZlvXXjSre/SIAoUtOrpD16dmJ3khchcdKa51m//lt0bh/LNM/m7Rw0utNAAK1dZLFYrGFVqmEl
x5fo1k3QjF0d+ivrevYpmMcM9LypiZ2kEeINpqCSpZGEbZUC0zZ+Gfa1Vb4s/Y8s0QOSnSJ67OnX
VhVmlJ+C/2yhONJuajstzhNAljhi1fLFpAo3WU7ksRGKn5HNsZ5nusRoaEYUi8TPpWsfaky1jYje
eWCX/mWW7p5SJABB7LFkRHHG/4stfhOPi78Bx5gcOyK8h5Ad2HkNDNRHnLUdzzaaaEUHo5TSGsuT
qht5hfuNWjqNcv4WZYf6MwG74K2BjhANJXqoR5xzTw+y/XAVK3yq/+L7vkkq3G91mDeRQQE7ndc9
75ZcHzkTEWoW/oh4cns0RCPTrWXcaIDi7EMtybzGOo7m18tXjtzreZNHsC1rM5QDpsTiFh2+F/NR
c+96dtJQwWC5x3B++d/ABBtD174apwVqMpWRZ3eNt0xH3Y29eka2v0TXPfmfHviWGBqaxtgt4gmA
zfytwyAqehOuivCxwjiLhSyTWzoRRRLBH9mjAQWkh8l8vrxsqutGrF7RQ6JNJg+zjvvfNF8YvTGe
f9f8MwxJeVDgqWQSbEmizbVTzJCpD9rr5ZkPPnROr05C+6yDuRNDpTslQYJCE8XAhY3ZIp1tQ0jL
eBits55+sjB2mSDVSQ/apDKXKhEF8xEWpl0UHG0cPPMl/axh/JGmezyg96K/JJ+T5P8j966yHmKR
S264Oa0oFpaTRI93HI2/nIfP6VnloyhuHHHOg+EaSbLwpsy+upvJIzhEFWdLBSBYjtHVSJryQLJO
DmTJvGFUBuO5nn18TPxjnGyxEANkRqxLC8hgIhd4Cx4LJFDt3YCsMRpm82N9oyKQvawVtliVkTvp
pM1cK7QONbLWbW+bvvlnT/83qYTLki4ox41bSNXEN2AppMsuWxRGiRvSSwsnaDeovJIYrTVczzhx
5YhR1JiwpWQRVjiNCNK9v/eNLkqrzoFn2u7HwMi96TENNB4T35HVj/wazCaqykF+610STbgVMdnb
/k0gEGqmZ5WfouIxqmtviq7m8aSwg/zdcAlLUHGn7ifW8szgb8IoNAH47iMLovvxMF0RRVjt8nmy
deFyHOeRZoy/KUhz02YP5ayIDEq/7+j4B0NfbCZ+P6vnamEZ3q9NHvv2iOu9thUQfLs/rNcbhBhx
cpLYsbIeED3aQNxjuqyYOPyQKu8n7qBfwhEc+Foblk6fgcMOSKb7619OEF1T9LBm+141DVUlk/C2
HBLN6OoMJmF2nkArWNdfF4MT0ChK26WWZ7N0wpVrdGNYZANEijLmp8bO6czAWRaFzZYf2A2MYHuG
adb1DrM6fVb+7DBsCMS2mJw0/dVQxAfzX8t4SNlxJg9l+9RQZDtnhZLLnymbHyBYptAO43zkWkh7
8zhFn5zm1LaWF2pnjNYZ6HU+PDmZwp9Rra1gpWxr0dOMAjOM4oOTGH479IdmmneXzYUKRrBMFro9
e2pAUwz9nCbBoF+1qgYy+UNrs3yCRcoWmhh2i0jHcubZpO7QH90OZb9oaASFZ/qkyoyoZBKMEtrd
3WrheOV81WtXdnaeNIXmSw36m0hiPCoztTLueeChbm56UgRF9JfjPurZ6DmdKvilsIFiMKpJ0EoW
8wKpMgmvsqF9XIYx+J+0QIxFuYvbrRO3gfrwvauvKXnIusNlCNUpNgRj0TvjWNktMNov1oGhXCW/
a48dBhLlt7+foqqhoQo1MASz4VZuaIY8DR1rKOSErxc+JaaSCUHq7m00gf+KTRRhtSaDZB3EAtPv
vEea5yrDoKX+XCXedG2i5FEV0pU/rDaIgmVI1sxsKS8daF/6gA940m41fzVBn5yD/Eg1VFO1ioKB
cOjcNqAO4LmS9KqONa/AjHnPdjPFiZI/MzZiCVaiHge9zrl+5KfkSK9i1D5yAvHW05WlOcolFCxE
ixlFSVdAKHZTYXxtdnaC8Bh9XjmhjXKgtmIFRQYQMqGEKVogWE2uNWNnJn9Fxk5xuBRaKJLS1jnV
CtuByQu/ofzHT/du6GP9bD++JT6q9TDsSXGe+RJdcGdEBpCepMWYcxcjxXZlD/2RYGpVelZVUfFd
vwQjWA2r7gZm8bvfaajXIdaTxpjQd7AJKG6afUNPlxdSYWtFXlo3jilmmQCORoiRr+ldboaKV7wK
QjAYhpumuc63qpqesiz36vjvyzLIo4xvJ4kKBmIu5qI2+IXRfilPzerlnDnMpzeg7BlR86N78Tfn
UdWspNJywU5kZl9RuwaoAVK+sf/V9GerVuiczJNA7QYKBPAfGwU9AohRrEUzFCvCLe0z/ucqrhD9
SC0/Zmy/IvJvMec0ZLvZye+bIjmVaII0VLVokv3Db8CXXMx5NVBR8t7ghywuKjyv4M1MT+ZyUzQK
/ZAZp3cAwvYVmpZaVj7+fsB1j7wPgd3xlykyvDeqjniZb+tSiKKbpskMhG7fi5OVrZZoVc+ds9cW
wTM7LWBCqpVDwCQK8g5IuI6rsHIxUg1AUXXIjSfmHh3jqNB8iRl0mW4zDMcFmw0VU1yVFfdLvAIj
Trxk9fk4CucUHdDd02E0afa1f1KuH1c5wUC9gxSurXYGnEU7lMf8XZ+c5+6XhrNm22BoDr0eIfbQ
p7t4F+7yL5dllS3nVlThCrPCDrOrcojqJtfd9NA0D06meBkThWxinisqrGylKTA61uxy1p5BEuLp
TrmrhhbB1TX7O4mOhnVM7F1V34xduKPuBF7E+IDRnfuhTxR0Ax9+D9ENQkFhQJDqMxyRnhzzWobY
0Wnvu5rrjzTHC+yhGK7G5VutDKN8UCUBS1DXOSHhUjJgQZX4cMZyb6Or79gFTYJnS7F3UQb3L3cU
iAYxDIsSHbZNZCYry3jN0xSIs753jcLrm3sWqZIL3Hi8U9dXEDTKuLptY4C0oDZr2Sb90HGxnCcr
fbGcG9M4j035r9/sHAcD0XWDW0kmDmfq1pnWZWpiRiKmx3WH8H4tsXbRvRGUD+UhSX33WpWu/Nga
DExqUgzf1rGE+qs6b1zxKaTrHGU1T3DTPadHXPdzYMEZ0vwGVJ3BuKO7+kDum95TeckfjbaALZgB
p+v7mubAbvfOgYEQjd5aHvFbtMwgGexf1pSPRltAE3axdTO7Tkqg6WfD53nL+sh5kpejKuz78cZ9
RbJMxN50DJoSq9jdqpz1gWUwATsHr3eUTgYhhsJrmTdjAIdxzHSF5sgUlJpvgMLtp9lgPapjDthd
6/23zvnO+lNpfFKs4IdoHJfL0TFNxAGDJWa1v7/2em3pHM2euK6QvfErOudX7iE9oor9qBwGw6Nt
4pnbYvG/3+hl2Xa2NprAatGwPn9O9z3mI1Wn9AqdXLfK6msVGjdsG7RGT3u3XGY8SO/W/XAL6rrd
8sKHlqY70AWpNPHDNfS6jkzH8BgXXXDiwwOE9APVNXhDq3XUXjqMYwUxKU8RJZU3fFnYzuZvuIPy
rMulfMMV1rSvShvpReDy54du+aX+OhWB17RbVznGij5eVpgPXh/kZJzfyYZRg6ck6EsH4m6zprgK
7emvNr2LVPWCMrXffl+QRyuXsdZsfH+lEcbQ26fVqXbZVO0WDGW6LIr0TG+xBA3Jas0thtdrHQN1
eCEQSX0+jRweppfcsUfVSAmZjjBCTOaaGN/zwcUcQttANWyLtCV0JL923JtQVeKgghBu63YEH01N
AbGau9I6h/k+HhXekBQCPF8W3GTXYGLH1ZLFoMybU5ziFV3p0X4tc3/Nni/vjRQEtUUOMWzcn2Ji
vgnH1uhmG44jOQ/TrjevmmZ3GUKqaaZrmZDFdZnBnayNfSiSya4wco8HdL6F2YngNqTZcVA1c32M
5/ATs8ERbsQ0nvXULoBTXjtIglaH8NhdR69FJ6pyPblGb7DE+zBB3+pcASt8GoMIIzsLP/PdpxXD
tvKdpqS7lxoDFJgYJhxRi4iXh2XRdXCjsPcL/ehYT26n6B+Ur51DecEjtRy4Mu/3KOyniOp2zm9d
7slUh6n0k2v7UO6mY94HlxXiY9Ut36kNmmB7LDAgWLkFtPCGnRlq2egSjEdWe8u9hSA9n8/chL5l
I1/pKaC5qRGvRob3EzFgG+C08fOwVcbGzUCzX+DcDt6weC5Fx3EJcO25Jod5Z1yrSUGk+r+B5H+/
gQxji+rlDEh33ifTD7tqA4YWl/7vy6JJT/IGRjxmM3yOyQIMo/sCc5TM8DYpVTVsUkV0bYZgBE4z
Ex/vIPgpEUmCH4h6CdMsvDRRSPExas91Y4MgGFaQ7jaNpgNhOluH7rvmoYfq3grI2flCdi2agf59
eFtAFFTCstx80logUpRPLLtiN49w4EffhfZXGOGnug1VayjoQ5r3ulsS4GV/Lz7Zm3sTRO7d5K2H
fgf6lj0yB6rMhAzS1Bk1dMd2HUPMak9zW+rWigOXJHWxT4ip7yhmWyh8MwXK6yNio+jwkAhbMmig
Ed7a5KFSjb7iCyOeXZPAh2Z4SRJLvBALo7bQGlRBivWYWyfNxGTJ6ahsDlLBCNYpQrVOXfeAicOb
GO30ZoN+6vFKszPFevETeUkewS0y3al2bbdE0TdIwFqnP/Z5tE+Zfts06f2UW92fGD+TmgbjtM/4
U7DyhVbUeIY0PSo1dB/BNz++c1F/qu/JTvemo6oJTmaRTAz5wI4Rh6Cg4r3hK/p8XXCaET3pvpDs
s10u3kRUE9f4rf5hEfGegnY7cGHEYiSza+umcgCSNbf1jGGDKPUbzZtEp0HWfVrbP1LyDZ5gn8qm
CnMjbRE00W7IsLfn02UzLn3YI1zyH4EEc0TnwWysEgBTsesTb7xGSPE+883igGEwt5m60Ft6bDeA
gj2i05ysZo0VnIn3m+Gs+RYHL9F1VYFOajyo55vIEC3HdSyUfKJtVey7T9qoaYcxg2KwBMQiz50e
KBZRpnro7NOJ4xLbdESDt1prn4S902ME6+IbvobBRLwMOb+y9TPFQua7ATTUf7J1Ntx1E9cjpoeK
0WDSRrO+rG7/OiCcZ5yp7vFJjTqmxBg/VEXJMvOBqVzUsBzq6u6rj7oxt1Mbh+1SwXUf3GLvsPy8
knCHmFTil0N7lcykU9gr6aJuAAXVD8dGm9IagG6cJp4G9yroIXMQVWv0J1CISDIIB6Zj0VJpzM5X
M7cQzWMvlNre2l8nxtNlJZGKs8EQ7HzZmTPRe2D03TErH8PwvKimp8muEgSO/yOGYOEXMIxYjIuR
sh2Iu7Wo3cX6FxSnKCz76xtKtIJbIGFrdCfWl4UDzXl2FeNNiXyi9Ww34z1Zi59jm12Z1XhbmOPR
WegPY83vOnv66Ya97iGvcVuv7l9TXvt0tY+F1j9ZGdoC0vI7Yd19mjSjX2vrkRRV483FdMuKxY/n
yFUIIbMKtus6hIFdyXZM4broy3Whfch6f0yCxvgLdBb/G4A4I1lPQnRW2QAg8Fx1BNYzRYpEarsd
hPks3K/4V8wXjNNKtDSLeUm41XrGLjmzQEcszPQxKfao9FxlK+bgXUZhABhFVPH9BcsSXa/JhANZ
v9TXcxD7xTf3sT2OZ/Tj/s2nNNo///2R2QCK1FTZNK0lWqrxDrXvB1sLaLV6thYrDr/s1GxRBDfF
GYomQjah91nCQKAAskZ98hr7kTZL8AfyMIIwGyWIy4rPmZ5NZuEuuCZaA2o3/p222KdWNXtWKs8G
hW/jxlDrY9i0+AlgXq3H7i+nxC/x9aJon0snrEBU1lmuorZFqhgmoYgcIW2NsUnvEdHWWptGCLmy
mvmGOR/rOFZEp1QQgu5VTjpGzoK7Luv2WXpPTUXqTWadnTcRxFSgVUQ9iCfwfX3pyX0a18leD81o
9iyzGwqFHshenXjMwhMhrmHplqgIVTmYYILSERa4Mw7DMwZxozvS9eeH2R9ei6pUNfQSneAREKSN
EaeECyTo+GxRdMmOyOLm1qOeINlZHNh67SyqWIsMxyUWtZERQ1kl48u80b0mK4vC5M2ySepiQl7p
V3V2k61mkBfkT5Ruo+YC1AKq+3wquM9FP4/1i6MqlZGGjZwNAJd1I4s9MYssI1RiqHHP+da5jYOy
8sJDGcxXmErQnuzyagkMdEOqkhxSbdxAC8GVHBRhJuHQ+vQUun/r7pMd/rxsi6QHiiGyYhiYsmeJ
Af9Ji+ckaRHj09p0T1d2rKPx22WI1ypR0U1wNhiCy5MuRbikDBj63Fk/02Jgubd0K6Fes8ya5td6
MmEuT2z1X+F+lQ95WjanMC6yMx0K+wFTrOZzahbV7RBZyw3LnCr2ch1Tdf2xaJKnJYrquwQp5x99
Q0b2B9f39scLzlTO+qrIO/z4pHvqtb8GlbMm3eM3iyN677aThV1sY4/nFtdNnPiYFmKNvy5vgczS
gDiS2eCPJITgWL5X4qUGyS04J5APP3XP/E1ifM3r3XqIH3lRavgY6v749TKmxAa8gxTOTcJWMBGl
gFzW1dPIS5R9m/sXO1L1OskX8E004ZCgcbHX1pHjWF9a92uVPiWWQoOlh2SzesLFlrOVaVYCiNR8
ZNV1SlSBcK5EH07IBkC41sZ4ZqZNABA9Lz4P7POyUPJgeZRXNSpplWVvOMcG55QFDljimoJOkwFc
lPoC56PI/orJD2onu8G9cZGJyVOV+yvbHs5a6lKcIt7e8l7z4gqZhRnzV309uhmcZ9sOKqZYPhWE
sD3L2rYYJ7viiI5P1XQyjbuQPl1WZr4B4gZtpRA2yJ4mdywKSMEO/SnfZwd6QFxYme+VSoJmbJR0
MSTuRdd6cMqpMAb4bNmITohlPPUOcpbdnwRmcT3/AyM61NEQszybAWPap2i4W+nh8mopxPhA89rj
tGoJvt+lZFc0zSFxM69MXi6jSI2ai1IY3bUQYP6QVZmItYwFKjJ9twlsj5M92L0X3rv+EKzd3kSN
M1rc/P8RVDBr+sqKrKIA7V9yDDo0UTEFXqpD+Al1eLcG+GtVPtvHOldkCrZiCido7ZKlrHQgGofa
8NwvnZ/snKA88hZ+az+i61etiDKLt8UUjlRC2IRxZnxpixsNrC2loglS9X3hPK0xrXMnxPet8lea
39Ts4fI2STXwTTXEpEDuGJm28ld93p+jDOGIu17JpK3CEJ3pZV1W4gDD+DaZ3uD43SNymDdOAN7u
uvF17hIGoNMOLosmzQKDvZs6cLDBBi66bHObFXrpcq/w27wfMGHzd7ESRu7sqM8JMJXVL7L7Yoso
OHB5r02saOADldf63yYGLjW+lXqaP+xRJVideK11Eli36BjbXZZV6jpukYWbKqsch2kpkNNTdosK
O9AImVfk2r0avoE1ozjw5onxuzl75Tmdj+69ptBT6R5v1prr8cb5L4hmNXEG/CExPMO6nezFi61P
l6VU7ij/FRsUg2lLtZZAcT9Zizdf/65kt2/SxndAltEe1lTh1f4XSOiQbWG6xofcHDW1oWIU0Q7O
FEgC/vBk95xoiLNfu4GqNkaFJx7I1NSbpe9f8fg0EySBguzAO+zdQ7WP9qp9+1jTy40mZr3/P/le
Sw82S9o18YgWNeDlCFFxAoGm8cJTvgYJbofQM7zpN9c4ClBXVR8lV8oPzgJm7iLp5eD1K7r0Ccvj
AcSSuP5A7mU9ZxhHYz9ZXvud+9rDFfl5WX2kthSXINLXtoMEjmBLi7ZtwsmEN0fC762+BLWhMgDS
8/+GYHLSns1irlnRksUAAkieAzSljvaeNndZiaGDeqXSTG5MPqyeRdD9gFpMhCmEIw/OISeMJpTu
9pjHwW1bHNBHeuA9lFi70x+s3QZMON8ML88l5GBzdm0MR0s1gFRqPzbfF062HidssPn3u/GxAc+f
5tyXk+Kuk+w/RSLGsVG5ZyIhI+x/FGXgvOrb0W+anwv96Ub/ulMDhdqIGVHXxTuVfnguINWZohiM
jK8zUlZuK+7c3yc3KA/Kkys5Pe/QhC0xaYVOeAa0ZsmvYH29Oe93Yds/T0X10KGuy2vL2K+iPR1X
L5kwymrYr6GrCARKFhUFO5ibjfisjbSA4HRRZswhSZLRX+I2qKsVM0Oz3WXdkzl27yQVlKN22NyF
fF3BGBPwgtIZnYdeGDSB9hB6rV8+YQKCqohMopHvQAX/1ezBHrP2ALXDM6u+t9UVmT4rBJMcYbQO
4YXpIj6FSlLhCJeLm7ZpVXDBJrAbkmN/NJH+bCFTopwSIKsiQ6wZvUSwULCA4tjdBDTMJJ6rEeaW
wDeJdmvkscA+GMFyREzlsmwSvUCNs4u+AgA6H4xtqg0pIxWWTwfdOdqvPVsVt5cFHLlvhxpSh4ds
xFr0NTVQi57OI2I14cHy16vEA4uW1/h8TgaLdtwS0jRQtSC+XsGC4X2HK2jGYOn2HMbAHff9yTw6
p2nP9uxY+ioVlDkD75CEw2WGa7xoA5DS09wGfOZCgTZO9mnZZ/c9ig1UxU/cAl6STHzN5HrYZSHw
9HN7Gg4hZhNN1+qxq0q5BEvcgfasoXzn9Ifse3zPLy9eodlQvzu9MtMHl5VRdpY3miJSaFWF1Vno
XBj9eViup1U/sCHeWZGSv052nrc4wksnXkF80YMEBevHT1i6t07gcJz2BE1fy1Vd+pfFkq8jyq2Q
0USWAqftvb9Rjy4KVWg9IdpCEo8G0fmFPDTXBK8bNOxdqdwbWQIVlxucYNs04XGILoexTiRcV5fr
49SAXnE9WkFIPP2L45XoNScqqgNZ5ALxHQtBPQTGTEM0kLZTEEyhAVNYlGOSgblvP0W7Lg3C63YH
qk94iXnlNz8Uq8rPr3AK3oFy07bx4lKUBaAnF6DpdfX3t+Qx9omHOONx+Nrv5uf0eFQfPNlOvsMU
rrgma62p4YKmsGWdR7zx+DKjxtHvD2q7IrHNqL/Hqx+RLROlZsK1M/RL6mQ2RrWyeEB7olsNu4FT
R15eRxWKsIx1lFtlWQCFRO0zZfHndMkVEJJzzZCfI9AMxltwhfPW64gFG7k9+dS9GeKTEZVg43u+
LIbs2mQokNMRf0Wliy2S39t1UZCmWVCUx5urcM1ou96zD1UQP6ie8dIlgydlmqizoB/8gZxmS1JP
gOp0X3cfqZLpWqbaZAMg7EmEStpxqgEQVs/JMHoRvRqcUz4WCssk3ZgNjqDOU50YU7cAJyHnVP9E
6sxz/6A3AjH5t8USruGEjW3ODGBEo4355/f9WHjav55ojeoDQzfRfoE6Id6G+d4WxIPh1j1r4Z+N
3y2n9dz1yOZE4SvJVmsDIoaZS3Bjpq0FkJjeD9kPI94tVqLYEZlqIaUFh8yx0TArltxFcVQME+km
BGjGYI1ab2wUz3kFghi5WLJkImMPBIbxZGH8SJW1l1IEAwMBbF4m/SEWk8RRNVTRPKFs0DmQa3o1
6h5qhcLPv1+9unkI/eLfp83RBo8yRUQNTAd+83sFmAxriBZrwt6UN0N/bmzFo1TmTb4DEHwuo+vX
JnYB0AdjYO+TB/Tn7Z29riS6kwQn3gGJqozhlkUSAagqb2e0G/ZjkIN+zilPcZ0fLhtN2U7xfiIT
L2IX2SzBMLsryyYrNvA21e4d9I4wRbhR+n0XlSA4mmghE0O7GXHCFg0+2BUyHJsOccBZ218WQebs
8DLs37ExRMkEG8YMNiRuuOB5kWD66Dp69lW6d4J2R1pvtUBDo/K+ZcaZMdNiiDTishEbvpGf7cG8
tKK1AdzDtPDnqvVC9y5SxVqkXhWq+GA6Uclgu6JR0ykbiQMCJp9ZQXLL4N7MxyZFqTkIMvCefg1s
RgqvSmbjNpgfbFy4RGY6ALNmj52G1AwmJneVwshJV9CyDIug0wbXp6DiyP+wKE+hFhoapFiMoG2f
7Sx38fJcla7lx1J0ElFE+A+UOAYldNIkrGJAlbazi02MQQu0+oc54FVdfE1VbCpyZdzACQdKC+cM
uUjAoe/6wHwQ3gdWYN8Y+/6AQdPHy6ov3SuHIniEFzwiw8Iy1iQn49pZI4gPr9rpZ1TsB1V1r+wA
o8LqHwixfkxf7GRODUA4IL330opeu3GtqIFTiCEaIXTVRKAABkaN8d9VjGZW+rc1KG49+c6gi4JH
vyivLn9/QRQrrlbUgePUfspu51NyzkDf7bYehmmBOVQVEpBq+AaN//3mbWLUYEQ3NaAxMw8c56rP
8dRbVs9lCrlkG+SaSHrgLMH1EXsaMyvHA9BAXI/pGjqPBxdOtm5VintCIg4eriaIQsHegSC28BJh
s2mnldWMoObLS+vGqk1yjIwVNauo8mlmtNwgO6nQbimmg3pC1MqTj1mHumKJXfCRtNH4FM4PhBUg
kvSI++vyIZJZWVx/yG3AX0FbrRieClEYaXUxGLHAWtwHIfJhfuPHe6ii68XfXUyqiALy9TKoROWB
6SDKB3YGbJDgrRSxtdajCcxUJwEt8CKv/Hx+ugzyXyR7QxFcForWd5Zx/vg2MM7Vzv3EWY2Lm8xH
LCC8w1gWJVnQK+OgYG7fCSaYJLqWnTPGIJZ1aj+PDig+N87pqTyZe0wxCV7oIdxnp/TRCOz1ZL1w
fm/EvRVuukxxkGbBDW3rqISnwuJqVp1mbI1Hn9ravrXvyPwtaRCMSPeX11e6iRscYXlLw6iaxAbO
0NmeVgeO/d3WFGF7qSyIDRmOhTHJHypq66qex64M0ceJp9loar7t3Lb0OyGqm0sqzAaI25mNwepp
ZrQVyG6hke1utH7W+nKIC8WRlmUI4Ai+icN/xQaFdXkeuSPEgcs07l+z/QzVHzGymJPr0dZbgmav
LjmRGMl3sHyVN7BkGao5TAHbMsOrWOdFvcKjkQWG3kEISkfQ3hG6aLv1x5eiCF6jskF9ZUQ7/Qvo
CQ+gHVIYfq5dH07aZikF7dPjuu70FYBW86MqVx/lYiFi92NDPWocpqJRnCrpGoJ1G3enbaMpSxAw
rAojTThLDynqo5F1QdirOlOlIm0gBJFImwypsVTYpv5Gd2+t8hEcB1qxn/AKmkfFjkkVfgMmWKpw
ZdbcOQBLMB8CM94oOVOqsBByrYBzhmJh9Ol9eF+BeaTPR4ZF61GVQIPGR5iNl3PxQHMLXu9RVQch
3aUNoPFe02kY1nPI+751/YZ097qK7F0pkeAJ1CWomsMJAN2ON7/mATkWh+jAvOZU7ZNP1b9/1iNu
iMH06FVmaLUVdglV0HY7rMgFTzqKHti+b35dNuKvPXDiOdogiJTADspG7F4HQrcrVp/PdZn3CJrz
vBsI4W5MTmcQ9E9dkBWgpeAlUKrpCdI13f4E4dGQY9RgtejwrsxP+hSU93mA2yrQTwt8n5/wT5Vl
mTIt2QIKWjI6c1ibNmTOkJ81mlOpK1LsssO1BRC0JO2m0cgI3zYy+81wR+vVn8zD5a1TrhsXc2PW
xwSha4sBJXlur8FwC/oudwf+yjuCVjG8k1W0Fyqp+N9v8LROiwzLwD4ZPUVo4UYbbNCAHi9LJd8b
l4ErE1R56Jd5DwK+qZ5ME4Saq69u/92MFN+XBbJM1BJxApRXoyQcqTgeYSX6lCv8eD0ceJTc8vhA
NiXHosx52SCJ6Tw0oOHNAgp27M+6b+/18xxw2qLMJ7fmt/RWO/cPaJdX3IvSTXoTT6Ti0ddkRPAR
oFrylEw3DY29rP10eY/kmgfWLKwiWsNQpfJ+k4iGyBAreEGA6XGxYr/8BB7TxF99RDFQjnVULaZU
rDdEsesyXcLFGEwgjtpNUj2W2ZEkPxVS6fjVH0zhBkOwQ5qTG2RiWLrymuyHQwHqH/PMLV6nsOqq
9bMEA5SbSWTFOaQxDuYXtovO6A44ZKcp4LlCN1DRTElfQqA2MMGWym8R8ZXclm6a5DVKKtjBzffD
A58cUl81lZd+r7+XIPokk6/qK5UeZCREUXaDOqYPSaI1M/Kw4BT9Rf/Y0cfcUDgXUo1AgxOoNR10
y9rCGkYVY0YY4fvGYq9oUrX65docp+Jq0Gm+ni7rhgyMR5n+cWQEU1uksV1qnLkQHVzHVMf8aj09
UqtX+S9yHPBo8dZfCna69wfLcZOeORPIPCawzeqf7QYtUd8viyKLBIH/5A1DcDPRJ+DY8wwM0+ND
pTs/2nFVxzV4jvaqgjz+MfFMIfsFLk1q2bykTRDIjC0zzsAZUzDHa8f7Ju88LfQi0nipNYLt9tef
SLcB5Cu8uaTaONWmsAYRY8zmALW+flwvweI6B9B77Po1P2KKzlVhgN6j1/x2ZgHmcyqOt0zztzIL
zy1adnbarfgJyfA0oylzVOyg6vuCksz1sNZtiTWdk51l/ijGn5fXUHZvgfTCxOsK9BO6yLhC0rCJ
BhO0ZCZDgGsoMeCvB7+8nh+0aFVcJTJZwCcEUqHXliIxe1Hk9ji1GmRput5bqs+sUJgJuTBvAMJm
mMXkhMjv491WsdnvouQqmuzOK9PkVnNUlS6y47uVRtiZ2kG9rk0hDVuao75U+zlv+Vw1hQ8jhUGI
BzlffvuK5jxCrd44WlCwkhmHZB6+0HHaa/jzsh6oYAQLmyc0GxYCmDZcMcMFI2x0eoL3pHCWpbeT
sRFH8JarLA9rysVpA93nzgQasn7Zu/j5N/OtXnh/kDnANfi2gFwrN0Ziilsjixcg0nT0Mjp5s/41
j39dXj65XJg9hoNkUlC5cH9jg+JUdWzSHpSm3S58Jde1Agvlr/68q1DK6KCUnT0qILmLIppbYwMp
uDD1mOGaMvFw6rOmu5rmzv3WLSiabEnxEq9h6+ep0QZJn/8w0YJ1v4D36CU066fLP0OqOJtfIShO
tsRDqxsTuOpI+Feu9bfoBf426IUiOCirrERJzdsCC4rTNS2a0XIsML37rTZ8xHIYtKhOJTvjiE4L
X1OmNqT35xZVUB6yNlFf4dT5PQnqEygifc1nn5Pr9nkF6B/09oFqCwlQsN2DiMEU1jJa4wj5/gb3
WfrNIp9ALXF5r6S+6BZAWEQ9n6c6pQDQSm99qU9grjuyz9ouAnHj8Fn9+OY28IOKbgQSlk8bS+bW
DvBKPE2m6rpw76ro07w+LK3iHpbvFE45qkkYZ2QQnimpM5kuq0Cvqp+n780DH8iePtsP7TM/f63K
+Mt6VMCt+R84sbKEaWzqWMwJY0HOnH/N72nQ3VQ3EZpi8MgcAj0wv0cvMRioFcdeet5APk1RoA14
kQkLfTG0HDLE8iKE+k1vSX4Q5Zwbrmfvtw0VzAx0eUhHoajl9SxujJlhjkWcVB3yuTf2XQ9udF4J
2y7oaAbXgJJO8aNE79GEizRepiysc6AZdu2F/R2jP9tJkXf96Hq8xxD8YDsGLV9ZA8PRz4XtF83n
yydL+n2EGjhjLcqmbEGGqSBO7jZzHKTptTOeYqLwAlTfF35/h6Rearb4frvsa3aXrop7WboHm98v
nB63n8Mpaac40J1PZv8A2g8vcv6PtCtbbptnlk+EKu7LLVdJtmzHjpf4hpXkS7jvO5/+NJL/RBTM
CIlz7Sq1BxwMgFm6X/9pjdj6ulkVOliigNGoyVVIBkerJt4p8fZZj+98soOtr4fdMAyqOcCOQ7yD
ajD2og79wsrnJjI398gKiYnVI8b+GxSEIye6pl3ArQ99JtT7ZJvK+PJK7BvR7dwuJnA3cqEJdQi0
EZcmCb3pyzPlYaQDeOMXXk81xxkM6oyr7Q/akjgM6h6zW61oCeBt0h6L7umyM2wcRecW0X/iDKQv
ikbClwoeyyeqXRHWVnYVXxdWuy9viUP+bYcazNugCYXZLCusoCZdKWDgFr1/NIgJAdICyQqxAAC9
AQpHWulT7tTjZEe75KAkXF1n7goyMUFRwqqIfwJqB+lzeogc8aZ34rvuPnUKe/p02UD6c28OhZXD
MyFC6PQeCpMIQXXzRZmhHpOJFmm+QAcIt+pvYfLXxBBn/sEmVOUBU5EB6utOCsaYOIytufpYgDzs
slEbVdpzGOYSXUPztu/pIqJKC+5M8lWxh7seLxJaDtFCyhRhZ0ceORBvP7PK4wZEwIWSRg/0hd0u
DtUjGK7kI/azA4VQ3t2Ic3qw7eLqmGRKSNdSvx1dEEn72fNyU0NshDYEmXeBHT5fXlYeIBNBJixq
ICkwLzZvlvRF4rYLckKUyUYPqZeLJgMA5fQoPBmUzyPkOuO9CBGq5lVyKtvIrb+f1j13FiaGZGOA
pGsNVLF/AVFAb3BO4d+4BfjUMRJKO3sZszI9gGbnNOOIxPws6gfORDXyFsiYoLXzm/qukHhCY8zp
UqEy2xJoxYwUWfhCjKf3uMEJgAmJnaTNWT8AQI3cXK4tYfl74V06bKeeIJgguORZk2oavXhdd86C
mkuJ4UjcVhVrdFR7+lb4MqfoQv/pt3HwhMjEwcAo8nBoYZTWfenkPUkweXydt06C1MI/LR87uk20
Ebo2IZCIODikgzRLNnFehNv76JcxrAZSgxaVQFUBEZoP8Wi68vyKSqN72Q6eW7Pv2jzX1LQUgYIZ
LVdDygduHXhUw03YLcTi5aE3kjFnTsHOhMUDBuvADYroeuihTkCZJ0INTgEhdTzMpm/gLOBspe3D
8bSOTMAb2nA0TOrprXkj1oeqxcSB1Qro80y+T3nOcQzugjJxQl+Woaup17fujwV18m+dlV8TP/fU
T9yKEr1cXvB4lYkT/STUihLBONWKa1v10A/5KNwpuFnTB2H3jZcG4TklEzbkWQBxLBJLztD4RP80
hXuicyITdwWZuNFlSjyW1PHRP+RmdxgsdQTZqjDCl7ltyy2Q/eaydnIQJmpkk5SBexV49MCK3fA1
7B3SIEwt9o/nCWaCDe/ytuMsI1tGXVSiJYsMJymTfa1fC70/8C69nFjIJqcn6NKjJxsHomzs4tiL
00PSPKhFYi3Rf5eN+c2e1tEdK6qmDgU1OOnqvQAyraKp2g4cmw+GT6hgqD/KlvSRanAUkBUzP6JR
4TLm9gKeIJlN3TdEhIo2IAVSWzpaLJRWd+qB82alu+ft7jqhMHu5L2ZpkkegpG1qdckhTr5H+ks3
GRxreDj076sFnLsqFJcYOEP/ghRtnQ/W1N+a2f3lRfuNp5/sYXZv0RetUoTAyTNrKS08w6/E0DIi
y0Abbu0JFpEt3n2aZxuzm+U5qhLFoOmd/Fvf3Q26bJlZaC0tzwslzsditrHU5UJTSQBCR6cjuOh3
v1PxDqdRgzi8VB/HKrZdazJ6EapsACsn41mMKxezKm4ZJ1bZ8vp7qStfcEKWPb2R9DbQO+qE+UFo
D3weEh4AXdiV9yVja87hAIC6hzR33Fuj+aSYDwP5pEVPbflJEL/M3RHxUeu/h2Cck0feYC7vP2AC
SCOqyxRAndOZu+h+UKZbhUic29TGXC69ePzyfbYCHnVKPsomvpjk0yIFtH3dBrKHEMu44s3lcoIT
W0yVelMmcoAFLUFuiIXTB9R7mtiv0QbPMYu3ckzkaE25bsMSUFUzX0e9sh+z2r8cNXgQTNDArEpb
LjUgCuVrPCR2WrxcBtg+8FGcw8S0jCodmxnMgr4X6wxvYPEWkvT71C0NV9mnP5VS1dL7+5YYuMIK
j3H4QY6NIqVvbqLeB7qf1s5lgza//+r3GXeug560Fc0IL8iWJaUji/twDKzLIJsRaAVCP9tq12rG
tJQdTTsayy7IUSTSvhSDexlj89OvMJjzD5WwSJgELFQVLh8CLbxKa14/N88MxoHDccmbdsBadeMD
9Ngl8hxCMikdeTjbZ9/KFsaNR0Oal3KELZgCHSx6U/5BjnJbX9O8cOG/Ly+8AmQOPlGC7DG2Ph4C
kQ1Way9xUju8lj9gCA8UmryYw91EzPEnKKVidBP8QTik94U37WI73BuWCONQ5OZcjDiOwWYAJbWV
4oUupqoW98mQ38pD5/2T77ENlIrSopSj40wIzOclSbygKv9tm7KJPrEPydRFWDEl3afG96Tzwu7b
ZSN4Xsem9yqzgYN3wFAxFEzzRsuuciGbiFRY9QdFcepTb+4KJ58zmaCQ5mKnZQRwYeG36VMypVZc
eZ3+YgwQuR44IYjnBUx4aM0pNGKaShyC27D4XOqcqhR12UvWMLEh6PKyL+gOUnxahUj9HsxJEneQ
eqNgfHYesFzKuMdpxmzAjtE+ovR1kNDBjfltu//auKND+a7+Gy2eAjtv8ZjwkAXaJMY5Al8maq46
LYdCIZzwzYsJLOFPUodLUo8/DPv/FsP42IKNMoOYLy/5xkGDFNT5iRRMeliNdBmlDxoEmuIDsVVk
6n+G1387w3VW41KbFzUNaMUS7YWytBuzD5yde/n76AJ7SQjlWTZoPDVF9GeKTvsY/Kc54YCIKoFw
jXzqrYYT8uh++b2/66z6maJ2Ut2ptLg3aVZL9qb4iUgCxyl4IEyIqMLYTDIBfqdRAhSwaJmHqnjg
LB5dnEuW0H9idTmBpFpdaS1AaMFt9NEfiYsdWi/o9lVKh3f48b4VEygWtLEMAf1WWQhmwUqxAqXd
XzZpGwJ0ViBDAYk4ywa6tFWuN7KIPGnwOJpHbtlk+7P8+n02oWzGbRwXuYw7qZYiGWT69ZK5TSI5
l83YztWgiel/drBZZcFYpGbsgDPa2KQvEjq1uisw+0Eg7poy4OULv0JO77tvveGEyWwlwciMvIgk
1LhEq/9OhxLxpZ4Xnxz175D0fQcvHY3nJzzm/h2VsahFiYKrUNc8pEFwJcYRGrgx/JFMbrYkzqAu
3riYnLXdPnxPsNSFVk6/tEPdqCVgO8Wd2md9uUvqhyZ5bnTb6CTO2cvzF2aHTVGIvm1qYyJdS+Gu
Qm5bdy/7Csfl2dxyJkhxGcT4bK30EWNG5vT58u//5sA4LRhzJc/IUEKJndpwPb3Qdx9V6cFQ+Ix5
bDQ6cz4PzxzmwNU6JdRQm4RXLIVVhvdC94/rxdzAlwEtYVUEc+TIrcpDwmuUolHszTbSFTD4Ut0H
tM2e+1euhWlNShgQYtC7FW67brGK8lvC5Rnd3K8rIMaR035S0zGFIX1j1U/BQUazDli5/A5ZQ0ja
jld/3weMDWtA8Ac6zmimZnkIjKY2c1JrNMUVWtn4IvW9gxc05/vQLfFm/VYojAOUSSGFcQWUbPoW
9B/D2pmgC3PZpzedbIXB+EDWBHmYmipeLbnqzgMEFLJ3bcsTBFs7GOphqMIUZhB9T4THwuCQJW0u
E9qkDeheYtSGfbKEep+Ivb7gVt/udOW1m1wy8orpmx62wmA8TA6TQlU7pBTxNo7vlR/ZuBh6xlZ5
PWP4ii/5tPmUWAFSo1exeWg63BEW4edTovWp0Ag97Xjlse2QtsJhbiKpsejZ2ACHTlq393SEVtrT
LKP2XNi81DoXjQmghjgp5kSX0TiaX3Wv9rtduBdxpuZOBnKzy65Nf+zN9qENvCAMEU0MRTFLKBVp
3i44DkzzOKM60VyHw1HVnVjlbaJtDzwhMfeFJFAq2vqK/r34Vc9fzBbFYd7s3zYGJlsRd5BIYNmz
jCXR1KrFlVGVvjX6IZ4eGu7Y/WYwQBvw/zBk9kFEZkOVRWC07uQET51hZbeUbJhyKIe9NdXWH6Sd
Nk+JFSjzmTQJM4DqiKu3AGpZazEyWyHFVRCXXjl/iCNhN1aZZ+ixXyaqn1exrZep0w6jvYCZqoxK
qxh177LncNZaZr4naQd5DhL8S8ZyLOdDWH9cJv8yxPa9dmU2jTirDW7mIA0Sf744Rre5o30FeH7e
67YIjrL6VvjCE7DjfVwmhJlJhclzCUaJ5m4K7hJyz7FoO0aevIcJWRDD0c2KNvVRGee8tXofpGHo
o4otXGLdQsWA6vLpMibPd5joVS6NllQF4sncy24sD64SRO7UL3bZ88rTPJ9gQpfaq4tY0jaJZp6s
dPqkyfdd+PGyOdsdhCunYE58PdSKSacdhCDKlaz8c35D+b67ygWNws+HPPZg7Py9miauMytY5hKA
URjQmWuA7TM3p1zzA69gzHE+dqRJVJs8lCOsnhA9tKCKTjhtiZyvozBBJJExPtHOsMAg1+1YWmny
OeMxAGwfyb/8m+WXn1vJEMQeNgRH2g8eHn8W47g6T5x9pDCRQSdTRjDIQFOw8tcFpb/EwRX9pvXK
veHNz7yWHN6nYeKCXo/9FJiAiytwsDfBLhYG57Jf874OExmadorbNMTKqfPdoj4OoMxXxqfLGJuZ
aww1Yh4UHMaYgmZAermSIBNEj/vIKq7pPFLpizdkAj85vTklR94jYHO3oj4rCkiwgDuZTen1KM9U
Kr1gxN8NzSn2ChjRs9aW9tHnBgReHu2ILbjXmq3F1KEsr0OcnJrKBCKM/7eK2BexUxEvavwKM9i8
CupWWF1DMGFo0Zq2ltAQ7ki536s36XCUzEMUckfItlxvjcPEnTw0tVBpgFO8hJ/n7z/lgKpn/Sj7
Q0Y1Dz0eHQTHMjYOlZKeQ0MaiP3yagiy3fd+1d+qhEd5vHm862BuFZDYkTQ8gc+P9zxWtWiaytgR
FI88VPCNHN6YQzf2IbshPgTiDn/P4AGWxhUkcxg29TSAbQqQIqQvzaeuiKwEwfzyNttcwBUI431G
M2qkqAGSozNrrm+EWnfU1ImGj5dxNp8Ka2sYHxwCo8zqBkBaZTdoy0ZP3SdMwH2VvMzNfM29DLe5
qSSIqFH2BOUNX1xg9E3TCmnsJMKdKd3GnZu8Qz6Hfp8TBhNoCfY0ynfAGDzQn7toM9+HfuPSuRvT
4crnbO6tFRrjgJG8lGKqJbFDrvTeog4Yeeo9UujCfrIlr/QyNF06l1fxNx/tZCLjgmqZjVIC6lhH
fhgcWgLL7fCYX0sQYaz8f0ZjfDGpKmmWFSwourU9qpaaPxal00W27g+gjRV5WQCekzAu2TUkqvI6
i50Y3Vr9f4XspcLj5RXkfTUmIkLJTCdFgAVUZteY7sSeM7tI/0X2TayDvsiE5oQsY3z3PCxpbW2a
pMWSBfOOtA/t5BUoqlQPYAidwJd/2ZjN9TqBsSWCOMkSpUmxXoskYeQGE7vHaOYsGP3GbwwCYyVe
xVQghKV9IroSFSCyRpxtryX1pmz2c3I36/dqxantbvv2ConxbTkb0AaeAkl+oI3gtMtX2msPkkeb
Md5TINJXYIxrz5GUj50CP8ja/aAeOu5Y7tYlcw3A+PIyFyqZRlgDCfPZNpAyze3smaSWdjs6dMx5
4HXAcheQ8b1MiCFoUdBP9Tp4dAA+dPV78igfqIIubwE3z6nTArINHyAcq9Quh6MvjaMHxIqVe1G/
KjXdfoePa4IEliQdhM9sjltuRiKkQR47Zr0XQRSjeEHtXobYiAmQAxCRx4JEA3i/6TZbZQqWuOli
yRigj56A2d4IbqaEl8DaWK0fzz/QIkHiTGXvlGoW6lMRzlDy7EAhZNpCsNiidpVOnFTtRvhB7AEZ
JgjAdBGJ83NTWk0Cw+wMOlbIMjrJcDWS//TsuWi+hGhjxwzg5YWjv8bEhjM0ZsciKVeXy6QRO1JH
e44HKwiOfe9dBtl6d5yhMFu1rEIlyVTY1OGiF9JBYcyjtBiIo1Uh/oT75qcC/buuoqprvpFrIXj4
qGkuE1vCWZ6nV0b1Wqev+szTJtpaPBMHBMT+MIj2RlTZFBM9nGOBQHa6LH2IekNg1TDzm7A2co5X
vIVC74UInR4FlP3Sm8tXJNRT32UtwRhoYgtT6/T9ARwonJ26cSU/h6H7bLWPMrziTENp8KEwECeC
UG8SXdXV/eY+cQs7s8cPXFrRtx/rHJL197SdSl0GZIU+DKpFrfWWqN0ImcYxbhOI0gVoNDWM1+i5
bTKSw3U51MQmtD3UixsoLEWHunq47OybMLKoiooGSjOoQJ7DqFppBNpYEXuJ7hW8Lcb2Rcn8kseW
uukQsgLP0zQD6ncSA2Oi/l1WcIhAKBy0rVuyeaPy5CjehlV8mxUIY0s85HOedQAp5yXbjzOpdrkE
sqLLK7ZtiiHjGajg+7AXLiExmkCqDaR2lfusetaand5yppvfXoGoIb8g2GtW3edh2I46Vksj0zGd
UtNOsxQiHq2RHcK2T9Ev2Hy6bNZG1DsHZRwua6W0y3PYJfjdC32flXYMMjhypOWwitucuv2xTjYy
HgGK7UWXW8CJUQGppciq0vd8KBx/EiQvoBvCMuZCLywz9RAIYR21lW025VyCDSmL9knW6Zx05ZY5
KFjiNk+lI99or1RG1IZKgPO2nsEuJ8pN52v1pDmcj0RX5fwARJ/ZCoZu51XEi6dw6pRIJPZ8MK3S
qjwr8ha/3FNuyn53GWwrNCAw6NAdAF8fyJXOsdTZVJtRBpaZCVZbXQ/q6ESZnzQK51Tfcvc1EF3b
lVGisPSlVErYUVnzRcT0Ry4MXjoLiqXlj1PSPl22a+PaCk9XkB8HMT40y9gbniH0hjrX2F6Kn9xR
0UPUR2+RoAK9cXTg3pI348UKjbFOFvMl7zXcWcau9PXuIRGzq0LmTQPzUOjfV2uozNI4axVs0jt/
KXfGdJPxykGbECBLQ+oLN2OdnQISpyYqdDNAeBWjo54lrllrx0id3cufhwfDBAbVzEFQaoah0zbk
0FPBn6x6qIzBuwyz5d3ILf+yhvHuqWs7zRgJzlfUYQQ8lIKrRU/sMv94GWc7rq6AmO+vhiAKLWoA
RddNbEHp3q86q9p1LmksyYEgpL1wZtDpL7JBYm0a4wsNeEPjQcMKJmCPmF6TknO72/59qsIATU35
DSukPMl1pjdR6Kj9oTNvBt45vkHMjA2q/gJgn3pSqhXg1QeAcVQOaNW7Ff34TrIqmxfiOJawHf7J
UsxE6gHUC4WV93sh4yzVxszXuSmMN8/NMNR5DYTsmmqOTOi9nz3ZTiBZxV026rJvv/tp2RiXTpYh
b6MBWJitnA2722ce1ZPQOvDsKx7iKr+j7TfefcJkvFtHkVFL6KcavAwN62gAocxDrSMf/kwY98dY
4yUjGecu5DDQlgSA1UsmWYbqKU/yFbkfrCbHDCkIp3ESgt7mKfia34lHTLnYl/fzdngyBUFSDNya
VSbNQrKBNHGK7VyXVe1h0OGpkyQM2kfzt8tAv3GdExKTXQFTbdvPGuJtSGU0Cq/bzbeaVXyWbf4A
AseqNx1dktbKtQEsEcpTprKvjdmqRs6FYttZNFMWadJDe8NW2sZCX8aKgivmK+0oUOz8kPtyawUP
mpciZa5zdt+mVSs8ZvOFZmT0hQY8VN3ctpBsse4ee2XkHCU8GGbfoaYX10qBEz7XpWNrmuisMa6n
yOQsH/3ebzxfl3QUNOgdk+0XkpWlqKYZ9zHJD3yM6+96r97zlYs2rQEnPpi0VZDxsqMoamTKY55j
0cbc6abruN3HKSdnvXn2riCYPRSGdR6NFEKECuokio6SVbd1Y6I7mleR3IzwUAwUDSgHiXA65l4k
V2KSdHgE6EpsDWlrddwqEA+CWru6eoGMos+JQq9eqApGULpLj53VuL0DGXmn+gM15O3lO9lE79Nr
wGWeFbMwkYNIS0vVYmiX3oh5ZJUl5zvR7/DG48D1iPeMjhIQWw4fExAcZBoSYSP6F1pLKwLJbSZD
s6NZjSwdVIegH+rKx8rQG86bYHNRV9DM1u2WWZ9zGiqM4C4q7mJeCpZnGrNnSaxoZdnj9xfjFurZ
tpi+mGUCIoLKhu6jpfGoxDZ31coe5pyccMssMXlMH6OY0DcLOyfHpOO9pHgojLfPNOBpAqwaWtUS
A9SNW4s7E7cdxle2MA4fF0Zg1gbdvg+0rVB0aC1XvZG+/myc5VUFN41CnQyyqQhJIpvKzoqpEmYt
CTHUcD8N3mDcaDwBlc0dtYJgAlJaSIO+dGno6KFiTbFTz6LdS840fOCc6dtAkDA1oJhBVRjOty7B
bFpV5nno1K5+O+AELLzlKro1HPS128m95uUeylGc9wAPlPle6HDKFwPtWk5h3iajVQ67OH0tEs5A
7vZnOpnGRCVhRkK5b4HSIspm41OqfA01TkDafrqbJxDmQ+lLldXRBJAG2sOLA47nfbX7yXRZ+Fym
KBpk3sS/FRpzA2vUohTiEGgJmHxBCzB+w86yRUoT9Sd80psx7wTHsgaXuO0NAvjDHG3ZGf3HSOP4
Ae/3mQxfD7ERQUZuEUwNx8m4UcmO490cF/jx9VYHUz0TtW6oC6gWmgWuWhvnQ+5/zRqLzmA29tza
5KPA8bstq0RUM6B6DmZnU2f8TlcT0yiHInTImLjNbD7oaffxsmFbdq0hGK8bi85ox6AMnSVSn1I5
ephyNCjUA2/9tvxtjcP4m2kGej5itALNonRYVrQSSPaAl0zwCrd65E4K0DOOdW884E2kLHExgkzk
eTCa0b+ijmGG128MYUrda2srt2N7Jp54oKF83vFC+WbFZg3JhKIwUeLCTAEpIvpRKczMsAIH9D9U
CQ6SNw+tYPE6gTbTCWtQxkOkPkMavUF0j/baobUXq7uK99Eu93gruu0npwVl/ETvggQStACSptyt
KO1GV92TLnm+7I4bbYrIAotoUcQUqCDrPw7o1T4rxBEq4wr2mXCYXWKBraS2MFfyH1Vdop2RRmLr
ex6n8fY+O4HSv69ADbVXOp1Gp0h1J/GR8Ga+eL/PeKMW5v08SPh9pfBDci+nT5xV23b3kwGM701g
7MrBhoMDCoJ90NBz6mPuUy5Iur1Iwu2d2vaGEx7jdkSfUySvgZc290ToLKl60ROeqvfWoxCyR2gk
MFB8MNmkbJ6SHgwpuBzp6dzU10oHeScnTWL5GKErLnfGpOjv5lwSnuJwwRvFkDoUKTgruxm34I0a
RNrQ4fdGJgZCi1EaxTQJNDiyR/lqc9t8NDHkXxx5Mvd02d5ErVVZgvGT0lggN5agXK4YoPLU7rLp
IavdIYuhQM+rMG/6pKriZNHB5w+Js3Ofl8ep6SsVCxZAGrMMPy+pe3npqM+9MUbDPBPUdZBRYh/b
WaQlc0tgzEA6q519XA/tEY+s2L+Msx14V0BMaEqaKozGBHd29VayKfdUAJ2vG2Ev/ih7CLt0caT7
y5ibi2dolFBJpCPrzBNLQW4wj+sJi1feNPFHg8cBvfX7Etp0TFmCmBl6XM4/jq6WSQ5ut9AJZUHw
JkWqdqVAFo5zb+1iSdIh9ioJMkpvzJk8g9Y6Ejqavq8/hM0rkQ4N995E/1PWC1YYbL5bkxd5NAUk
7Mlu8WgOVTedTrdoKwMlLxxLkDT+m1ls5jse2yYpUWZ2SCschg6BYU5vi1hx/t4H1pYxGygAAzlq
1lg9NQARY7p44iJYlyG24sEagnGDeVAibZIA0YPTz4h2kK8lyu0sXSfp18tI2w73yxVYapukzYJk
yeFwySQ7yBJ4dc1TT96KB2tjmOBmSOgyr+hnEbTKakdnAXtwukRoQdM4y8YzhjkNl9T4X5mtCQ6t
jK5vTmTb3DcylaUSVQE1eMaSKV5ibZiRFK0LN45vxBict/vL32MzESGtMBgb5CjIapW2gwkfqF4N
VAJc4dN8R9uTa6//whs/3fw46MQRTIzRQ7eGeT9hmmaZOoIYOsLT9NELFEy9gO1j5gTOrTNdQjOO
ogqQWEEK9jywoTitxqUEszCouEsP3Y7Ou/Bz/ptnwgqHHQ7tG71cMhM4il9/Dnfza+LQ+3/wYHwN
rMxFT0bCeb9vOsXJMplZwTEf0jAocA1p9MTqRUwJd4ey5W2iTddWaI5FwEA/noTn60cWkkrqiJyv
au4H7UMRfn+P3+GGjUNbEjArxABEZWFgnIua8RVDfdqBNr4O1ixa+jG5aQ7zrua8DDctWgEyp3cv
qXXS0C5LExSLzZfFmN4RDWRk1yDLiImrNz2Isxz3kE/IUFsInoPAK3nae1sGyBLuOJjHUJQ3sqPZ
HIajqRU4RbvoutNiF1JvzuWvwoOQzr96pLaVhIQ4sZNmL4UHWfMu//7W7l+bwJwzsZCpJeZ/EGy0
G73YJcaNWd5PEeeM2dohaxRq5eqVVc2VqJQT+vEMucg/JkP8mhpR8Jhq1X+XzeEBMfGZEL2B8jWA
0ia2y/SqiG7V8fNljM103doauqYra1K56kNUrYitHXuXXmxSf7kprwUn9fgCo5vHwRqN2ZZBF4Da
V8QXUnztAK5/fxx22rXqA86Zr6D4IPH4drgGMhuzCIUpjmj7JNnFN/Guhs7PoNstkhmlQ/ZcYbHN
jwaxR7qHaGctczI0fZ6U2oymUEFDErdIj1mNincivmcrnWDYg6HJDE1oJsCkmDhrmi9tar/HMVYI
7EEg60G/gEvGpopF4rW8S33l1rCoxPu79FTAZCZDHFjACxn9KoxjJIsgDUMBx4BIdeBTQfvqWbGi
m3JPOxu5SS4aCdjr/BqOcQrk1CBdRIMd2YGHibZ9DDvzczW7P6U6Aptwmg+3PX9lIOMXQZyYTWIC
cfq6fKW9Arnfwd0fZJ/49a1+x82MXzYRPQrnG7to8WKGzhwu3Ye48cKbxQHdgWeiAr6n1BL8Rd2M
7r8sNNlSpKCJdZREAKzqY9Pcy8P+skdu76z/dxEUPM8NMiXVLFr6zagWoRZk9qA6ecTp690OFysr
6LKu4mGUQg1WF4HSeXgKoXyRPiofO5fm7DKfR6VAvfr3bohBk3MwsZ0LPcqwZIHwUTTA5tda9ehC
FBkN69xAyHMI5jgBLf8Y9yIuEMULKJvE0qKjv8FegNidb0J4gjglx+l5X4w5W4o0VMLIyImdgb5B
bvfQB7dC3ij9b3YWjg10ikJTke0fWEzJqNsUAV760II3jlY6U1u6jT7/Wa1z+5ud4BijQCmXZ1ID
OHOo3DJ7DpW7YWq8NHYXXkpoe0edoJigmC5CJcU5oEp5KKyklSGiNT9d3lW/cfgTCBMKwybMlylH
nJcfOmQG6Yid7iZPP45Hh/c+4y0eEwVrYYR2IAWrp1cdMh1L5mnJZGNyzOoXzhG57X2/DNOZANj1
giKWAVZPDYlbL2jByKyu199zLZdPKMwxWWczqdEbg9ug+Qw5zwA9LJwPtL1vTwhM3BOGRm7Cnjpc
ZEmzXe2hK+WlmNtxkEPxqPgIr0jC21JsXpDE81wL9Owfeqtz1NKieh0JePeE0C33qi3seKODXEgm
FDZRqaZiByuHDOq51wpebIuF5xue8Qv4YalaL68bk+cgTECU+1KciALIsXwaBnuInwlPnom3u3Qm
WpRtUKL/EhjZtehRyuDQH70fGmd2yN1dnHjBPnrJpIZRUeGzNTIqGnvt79mM6CXt5IlMqJA7bTRb
AmP6PrciFQ1bPMqazbrZGoIJECCsNGN1BgTm58ur2qXevlwVX6Z75XbBCD2qrD6v+YL+229P4V9m
sbqmSzYXQqNSs0SojsW7qDOtSUusXAVBHwQZ0n+MgqyUQaFMUhDHOPaXqYaH30xt5UziJ3H4lAQ7
TvSg0eGScUz0CJtRqgXq5NKHn++72E+vR4fW+vkyp9Sb34DRh48BfR8N5ZLz+0xfxybEg1J8vZzc
ajLKxvWSW5URHEqBN9q8uXsxI4k5YFBCYgLmHEsQ2tGIoxhYwetcXs0kt2SDc4Rs2qMqSCTStqY3
85jhMsdjOuMCEw5KYS9ifFPN8VdpDJ/kfumsy59q82xcgTGhYoGSszrQ+1mEftsOLBU95CyTwBIC
J245HRnbi3cyjFm8sE2GoguAZajopiOZ3RiO8veMbggXK4OYcBGWg6wOE1ZvMpRrqbgSx+5+mDgs
kZsxbwXCBIxYK8MlywEyix/G2Nd4XMgcF2A7fkCbpE4gBkAnHTL/6E+VEvVrAAY8TMQ181I7GGOa
W44nbPaVK2gaAIOigsZ9VjiobCYli1oUTztw1xzoazj2JxXid3/ybtuycA3G3GAMJRrH3AQYZiZN
X5ITP4m0zp+z+bpteOXazQNxjcaEiDEB3/wcmYGtzLuf7E2Gk5qWiH4kDHel3rsuFmtA5kGnq2ok
ywSaktqr8qMrG5yl1nBQbif3TzhEeavJ3GPMdGzAMY7VLEjnBN19L4KqQvxQVN7laLHl92uzmMuL
UCg1GsWwjkY+W0n9xcw5sY/7pailq5ewBCJP0mhAII1Lv1Toon3+Ren/9EPRL88eHmuLmJjUEHMZ
2wwrp0+e4VNeL9NuOx/8Q6isBDYvQbIVAtdwTHSK8nxRCwN+ERs3AahQI4+EnFrKxjdCZZ12bqHz
DTx1jEVGIwfzrLegYNP3RpxaIe/xtmHDGQBjQ6F2XR+RGtyhoWZJ43FCi3nCk67fcoQzFCbEtlXf
ZJoGMzonpWkka7mSb77SwrfwzLuTi/RfZrxgDcaGvqlP8tScYNKMfk4qrJx41RfFjaHDRZ87sl17
yaG/yr8snNZLnplsn46qTfq0iA3V/lI99Tp0U5u8/kh44qb099Jw+pmZTBhUIcCiNTHAFEyODxpY
JeR7g2RWaxacw2TbRxRRQBshJdpivl485iAlK6AXETd3ulFYwvw946XmfrN2v0DYtzZeb2NcVwMl
sS1xTcc7J0fXVmfYAvg40Gy6vxz8tl6LWL4THnNm1XoXjwIVT+u8ZC97GoaiHBQVnB59v3JtkU/c
Y4RmC9765QmR+WB6p8jTKGIZc3I9yij7aFaVW2p5P0Repl0Z5Chz6dioFZcwmaMLYqSTWOXApM2m
iyNi4wU7uu9i7x3ly7MFZY4taenUVKoBZRB0lmrqngQ8FTqOI+r076vzROvFqqtiQMjmQUsdASQg
gs3xCx4Gc2YpWi1FYQWMZK96rVUVlkGs4VkAu3ZgdXYOil8lsd+3mU++wcR5skRxsqjwRlG8DpVD
aDZW1szWVD5eNo9nHRPu1baRsqmHdWpyq5t2TA4k5nUr0v/1ks8x4UIloaomOFUc8ADavfLQG7cm
SImWq1r/cNka3iZm392dmo/90ADq54gKNJ7d8Fi5BdQ4G9/cv2PUcO3i7Kt7IpKuzzLgZhwg6ZUu
fpAq97JJnA/EcqiU7fg/ObJl8YrlPkBiP3vXneKXrxlMTDCEsFXjCZG2aY6lchcGH//NBCYQTIOm
9aEOX67l3CZlbQtF5oMZafdvMHQlV8EgF8Uynum3J+1h6e9K89bkhs+NC+XZB2eCAZGGWp4W6srf
sz2lKiRu/pLuZVvb/R9p17UcOY4Ev4gRtCD5StNOatmRxrwwxtKA3pNffwnt7TQH4hB30j6uYlhd
hULCVWXi6mO/7ZBoCbQ4EAglydYaAmsvOmRego6h8Lq6Zvez2pte9/7wjYOCbEisKrNgrfGVXXaI
/SnxWW05Oo+dGmLHP0Tb5bWbuT8scsBAo2aKdQWJkV8XN/YuvM+eeigqO0waUXXkQ3xrfBaVWa3V
Py2N8mWXfT4QuWR4zpQSdDRu6soVJtVO/lSjjTw/Gz9qEeO0AAD5ssvBbgetsWFyUI5GNLmNHDq0
Pqf0ezy2niBp2GzdQFteXRBMvHKos9lGn3Ff67Jy996NvvZ+4DAeM/pt254An3i+mBzXZVpesW3a
fJDDn1163Yo6ZEQmOPzItKyvTDbpzGbfjUeafZWHn+/zgsMOa4ozq0lZUoB2dCBQL1QcDfW421YY
OmwNDYcefdpkCui9sCPCmxGRfmrzFyO4MtVQsGdhAdmyw+FGnXfJXFhIAWN41MNDVAnONaIB4ZCi
lFK9iplwc5hfZf3tUH+StMftUIlMcNCQzlEiNSpCFXTVQZvLo5I3jiQFAojdNgPq0T/XjE43cR87
wxO5eoqjJ1vdacLtz/ZovOqnLhJ5UifKZv/Y36B142Drw9N7oqXzl+QUTN95IMMEmfxIfZrLm0R/
15ijAYmLlCYX9sB286S7TmPiy+OPGg3N7/ODm+kpXhZKi4VKDs/KTB1Zu5atz++zwVJisU2oBxP3
ZyxWrTkwqrVDo6iHzlAE8VofdcbBiTOV/uotwUQLyWiVOI1HU+QY6r0hpPAWWeBmoZWFShzbJS4X
Ml+Zv8Xj83agRN/np2DTylZu49qk7HxqHa1csF9bXxV/R4jncNeziTbajAjJeDAYlIOhflVN6pjp
SSu/bruirCPvxRZ3uG+0AS3mEe6b0k/BF61wbr8pTuijxvpzEPofm2MNen/zw7ZRkU3ueG/3oxHY
AeIHHvc0/BHSH7Y1eK1ocyEyw01MNcn1ubcRxiFSHZABu+14lMfdJDol/GU3eokhy5fFxMnHNgQH
JgwZt+11d9Od628YLm0fHRI/REHJ/1/pg33axRw3T5MQ5wY5Rvh01C613U3VnNJa8GYlSHGdxXbh
UlmAWlvN4RJN75TMV1UBLotSnFuIm0wPY5Lg+2btV+auzgovyUAQQs5zI7yoYPP99ap/CRiHByTQ
IqlmiFN7squ6aMf30O4lfQxQZJE+4wAM9e/umO2qxtUEqS6KIwcVA4qlKFVhelLTYxINbljbgnT4
y2Hht3s8PaZUBSjKkgrmnulMfuOgYkV3ym+g+7xmhxTZSaiTJ/72JGZZthFUXrY0CeJQCzRkIQ1r
JzJPWnIKDQFhkSB6BgcUPThsIsIy3Zg+avHHvBMVIDII2HKCh4ggCQq7x/BY514FXVeyi8/WB711
jb3iywe59FXBxFo/ZRHUg4INWAX1Ezd7adEUdqkzwG1J6Ch2tycoD8ySzIkpZJ203Gnl5DYMdUcn
sZuEyS4rFadMzF9qIdJfXEeuxY/hpnmDeSGnMX6MXd0r0oyL8fSaTuhO+imrT0kro/DkSg1v0Ors
EBHV7moCLWxzECAbaZX17AmgyK/M8lCmv8ZesKNZzZ+FCW7id2EY0iDGJnZAX4pUUqeTvO1ZILLA
ze8Znb4YYgQw65+ocTe0x3d9n38R1yhu++UO37fa73qMW/74+X0GuPXf0MsYzdgIkW5fZ8Y3Tai/
+fITX82xyyC85OBiKYkke+yymp0kTqzVNr43QfmneuqVqJJOMBYvV6ALQ0YKiSxwz2H/avhz/WC8
aaO/cITZX3x/VKdO7Qc4kti3+nBsbJzv9tujsbosLkxw4IA6kWQkClwosh+NfJDiD4l8mI2Trgu2
mCwvtwaFm/ia3OihlbNhR++eBgaDDHwT+V0UAQcf8+ExJoJEFsx2/nnWziiK5diDxGSWDri1bnUg
nkFyQQDX97OLCHJTHtyyIBhtEcH5dtzRB5RvetFjoDnBTr2lR6YUj2oS62HKnO2RE+E6T68cWYM6
GB3gLHhSI5d1OUSRM31W7uXvils7zaN0FJ2k2CBtDCL/fKuQYCgJ27tT887Cw3oMarBfg/aG4i+w
Tf1esfi32kCdUhoXyJVxfIyl7+G8U+MPguixlXzLFW6lD1o6lQGbu+r94Bu7+BRcd960Y61KsfcG
zso/HOJWfQipTWFtwdgUfzSUp6i9novdtkOCdFc5rEB1j0YiGSasDHx06ez0qJrTBdsXAeDxPcUQ
mkj7zmKbS7t7nGcoSamNYNquvxstBp8DimlI5CGb4EjjTz5x052dOQzAWVktfQQF0OftwAmASeV2
BSApV0jFEFDfMw3CGBW8ZCcfRI0MoqnDwcSIfiVlKhC6Lv8ZZ1dl+nNU9ikVlRmKNlh8h5oWtZWU
h4C9MnVllzF8zrhTb0BWfoSe506koSvICL5TLdc1uyAM1nPr0ClXmSl4EBOhHN+xXAcjNOhZXjPC
MSbxpX2z7tpD71bH8hSdhitJgAyCicQr1c6ZSlpFZ4uuVRxA3YTW/3FfC/VhRIHjIAFMD3ZUs4vb
PJ1uqkm7tSbd3c5skQn29+X2wdYnQx4QOhukc0F3Ursf2wbWKhmBazpUU9Cfo+Bq7U8LdYe6ginN
UHO3Yw2f1X7SnHnPRDzB424I3FkfmIsxzh27m8doAM0NGjwfWk2+niv0LZTym3D0YoX9ikXQ+nZq
tdBMEDTDD2wnkI7D/LAdtvVxuZjgEM6w0qnLBuZIWN1rfexHkSIwsb6tu5jgQE3S5rxVIwwMiEO/
9GnxKEvBwdbAnWdSfy56wRlT5BEHbk2upNh1p9hFqoZfFsmxCXP/fUFjML4YF8VOrHbMETQdTXuo
k5k+bX+f/cTX+4HfEePLFYouS8ms4Puh9mHuwJPXnEj6rIMOLWs+5cXjtjVBLvPVCsNAFUUyYQ0k
VU4X2F49fQED7PtmDF+wEMxhVI4slzuoSqpgs1OPVlA4266sL2yXwHEYUARNMpYTXLEHyWsJZO6r
6DvOqGgMCEUKSn/ZHFyMcRgwKZkU4zUCef1C0Ne4mDweWw2Y5GN4K9I2/ctR8mKPQ4OoaSQyZEjs
JBsPaVD6yoiy1RrdqVZyrRDDJSaExtPMNYj9czuugilscSjR0FGSzQyuqvldWz9Kbbcb5X0NbbeY
HLZNibKRQ4swn7JkSGEq6M8gn7Arp4+et038ZV9yiSQHEeWYk0BOEckGDdnVKfZZuYaGS696X30U
nVOE1ji0IF06lrYFj4pfrN+8cMGA8KPZQaQTi6GQaE6UJnwhQ6UkkSb3cA78cictYs2+dfupDEtE
dETrRbxrw9nRk8dhEoqlCbCXr2iIijQxMg2TPDrWR+MwVc54VR8qj3UBZQrI+APxlSKb0xtgyRc2
pFOJbV8Mf9W9shshc5C5pj/fM5WDeo+C0B/bySPIT76wIcsyo5dKmIvtmwDCwlXnRyIx+r9sNH8n
KE8uFdeZpo024sigRfFSD/dHg1tITvSV9RJEvo7L03y37ZkI0GwOYOTR7uw2gms95FbNjyBGiHaj
O3jdXYkWQuNIcm/boiiWHKwU1JytnM3DgOKpctjnxdeYhP62EdH84wkfQNPUTFCtxSkEOrKzl/l4
HwjPjcdUcuPc0QX7j/UXictG1ObQhZZj3OcE9hKm8aLekxOTz7K8KnfBbcqaDLIdCVwRiZsAo20O
ZmxjkKqxgdkmb65yyHs7RqOc8tI82qnppFktOg2xW4m/TzyDL5Jo7NQaUguj1+461Ayz9S8+5wd7
DyUMjwiiur0lMnjKh6RCbYzawticfBms2uma02Q9G+Ox03dTKSKc305Mgy+cgLYoGKNy5ppyPdk+
qFacUqSgtI2VBl85YXaVGbxsH2x0G1jHgryp6PV3Hho85QNeGOQqHrHusDJB7Sq8N27mm/k0u9Yh
OknXuUh1is3WrXzg4AMq6V2lvKzcqOecEtMZWulX0+BqTgkFUCUyxQFHK4V5M6NxDb3HT8rUeLTs
HCmcz+B8EWT5+o3Mv0gMDjY4vdjqJ0NWKB07Vf6jswGVdzBYpCdhTSd7adgKHgcakOzK8DQGj0r0
y4JZoj9kkqPeqrt2Hz+KqsjXU88EBzvoWcFexz17tFE31HnITmTFcxAmTioLWiX/grkXCww7FmFj
nO1an+Ww0D+R7GhPV7buNclBHw9mDUGizO3lJ2oeklCkYL8+dS+WuSNAnMX6pJkIZDYfVaj70Y9B
LMg+UfjY3xfO2XZLjc5E+KrqRimeq05QI/SXhfjiAzeTFJBkRj1EPLBjnNzkLvcKF00nX+l1+cyu
A4FG20ukyCFuOqV906raiNGKpK9pcluFz9vf/8t+5uIQN4tQMTQNRAIUKbfzztgph/BcgwDphTbF
c4WcS6Ic4CaTOf3rj3LbPFvoak134ak+QNKj9tmqj4oA+7PogLu+/l585NbfIm71CXcp7EqIokPu
YLMXMtvDnjsLP78vnnzRw1zaWgthnn8TBHRL3r8Jwl7ucSQUWBRElK93AFFRr5oEs0qfz3KxH+tv
k+hRToQZfL1DlyeFkcfIwn7HBHzzXbRjmqOMiQGj5W+HUOQQDxMkjFPaIILWdADhrTnejm/E9N8Z
YXA4Qa220OYCDmm20x6ZGBpVPAJtD8bjq4rEjUSoYTCXl7AUgh21YMiXHPv4RX1NBaMzcUaftcZJ
R9E0E4WQQw1jbpq2V2FPq47F4FvVURcR6whzggMOKtM21nuEEHQ0TOcq2uk/sk8j6Dnaff5TxDrC
fvGrRdhUoA2lQlYLRN9/RnCYKzkEXwaKWaPYScbrDJqT5klRKgHerkLFxQ5f19CUejsFagSvxlNL
74Piw1D5kfWrEUrEriL7whK30oMGW86iBB6p+7pwoOMW4RELPEV+9GzWjnkqvHwvavBbR/uFUW7x
z/WGhD2BUXa90jjDU1zCZnolnY2TfcKT/ngS8cCvJ8rCJjefldrGW0kBm/P33mPciyB+8hLI49Vu
7IkyX+ghN7Nrnapy27x4qOw6iGG54Nnfjw/zPeNvy3YG1hh3G7AEufly6lzM7gYy42GgwaQyPHbp
1ZBo+8menbQrBYaEznHzupwnZUo6ZOecuowEqj0yOj/yeXyYPsWZq/mgzxTxUKwe7xbDx81zsFzT
RJVgk9iPWX9OlP00+EX5QR9+zNJ+O5LCXOG2B2rc6F07/3f0QH/PNFh7nIsUPzlJH2xBGd86Li98
41BlNko9LGf4Vn5im5/shIYml0oOI3LOdonuiFiGRCPIl0YERkCDZoRF9mw9HmO/P4z3PnH+uRGD
IongcL5ed3JxkS+SgCCFWVUFu3uABBj5CqXZa8XpiEvPFMWEkYVe6ar0qtZJBcm6ugYtDHNQA9II
M9VBzuPVzUHFkbMar1DQJzAiAFFV+3NZCNKkJK3NwqntR/uxCAQ1rCInODTJm5jGaJvHq4XyswN3
g/oDqg/bOS8ywf6+QI+s1JVkZPAYqYmjG+OByuBvqLTD+8xw0JGUQVGFJjzR6UlXH0d6lLPjton1
++3FkHNQAe0HGlOGvW23L7s7JfTVao8bbTOpnNx67MpDhy6tbaOiDOAQw0z0QFMD+AXB2ZNho+W7
mQRHZtEIcSihmz1ptRJumeNVYuyn+t5+A8kjCM9+b2/4+ohaqgsbLW1IAvn7nP/KhfozIqjjCyQK
dDAOeQ4c+LeJMrgD6/Kx9qW9etAkR0RvJggaXx+BEuyMyhXGpbS+ycn3RqkdtXp819hr3OxXcatq
UzZ1xvDGyG9s0T2gYOnTuNk/JWrazxp8CNDQkCRQeoB0QaW5dngap5u6fOdypPFQoFW9VTN/+h3j
4FT9aq9rTn6Ij5ZDdtNV+aZqsEXacaBgR6XU2RRJEeHiUb8N+71QhFywoeYZ2ijar/NSRgyZGEMv
HSP0606pm9OjKuoTE+Y4hwUWtZqeZogf07VLfzA+5+47cfDA5dFH2xPt+0QpzuECqU1FKdlZYTbw
ApTcBVLhTjIVANxLgebG0YfvuqrrjnZt/5IV4QESBqcRZN/X4O11EtCdtKz9mikdZuDIPk+yIzqO
My+2zHPnlCkiRRpQmGdsGkzdugVk1HvRkXw9mOBigpSGScCQ8OcyWCRaUQ7syJoHtyP5YlnUmYUN
eKs7dQuPBuA5thXC11PEZpvmqOQDKJFDSHZd+i2sz5aI5nvVFVsBfzmICXGFy7mCA2zYW+qANKzv
1exroUEaRpQVIhtcqsslyesxhQ2tvk+ML3r1oRdGa32zunCES/Cxn7rCNtHSm1+TyfmHO7z+pt7N
eyYDqD3R3Ck+bkP6+gngYpPfINPBiowygWNgvWP8r6inuIp+sZzLoEVQHLbNrSb3whqX3IYhSVpW
oAySPcQ0kD1gO39xcgu94jbDVj2OZZbBq8HNj7KPV+OdelfCqdRHaaJgHVndEi2c4pZFSHDqWRxg
2CCW5kxqCEU7QdgE2feqiriqUyMwEDYpTTxTxnVxOe5HSVTMtbp2LBxhP2OxNe5aLcrmCWYMswd/
3l2a3o/Dl44mbitSHRR5xK2Eo6r3DWkwQL3yK8BphYRfp/HHdrIJs4ADBjJ0lWSFMKLux+LlGtC+
IddV7Cg+9exj9d65xIHE3M8kURhNTHSM7rJDeELGnVmVAisaEN28iCLIgUVilIHemRisEvtw/VzP
h0F0Cbh+mL0kxKttcm+aZd/AIX0P+cIdPSd3OjTy0BfsQEjxhl09ophGdGsmmE/81jlSwBhkgc/R
C5Rz2/5q6JueZxducejQpGUzJiVCp4AbX6U3JLqx+6+jaLcn8oPDBa2AtHkXww+mRW8lX2glOCiJ
EpzfMHf60ITGCEcqf4JgCG40veysg3eL7JJ7UVvVelnxImwcPEhFq8YJwznZwCU+o/w3ffJonAyX
7kTbE1HsOHwo+jBSohqxm/K9TvBCL3jMFswefptsmgPJqQFf1DRw+u6m1HtnNASAIHKCw4NcJ1Kn
FXBCss8gGXaU6mkb4UQGOAzQ0AAObhQYsNXZK8LcGUV9y+txMtAGAS5NYlrcmMttX0KHExbG5jDg
lCyRKyN906OrfTHCDXZSlpqslSO2vDKKySzdJY1Ii3U9UhcT3FIwKYlqgbQVj1zp49w9xyIGL9H3
uaGm6iTJNECcUvoU9U+2iMNg/ay1iBE31L0VNmU9woHkOHqog4OEg68fhxduTh2SfrkkOAcJPOKL
JyH6UXV9jEEpi2I3t8W+FhZC/2V9+T0qfJFkYCZxTSbYkPfZ4KUfjN0/OzXreoSgDR7FVU92pLdQ
9kMT+GKWw/+y76hRRTCrUTegjU/NYbc9MUXDxddGUlvKrcmCiX73Uum6T1FS69Pj5OHl3TXvGhFz
0l/WgotTbDwXm7cJj9LqPCADlVvplr2xBp7u1b9mH/ryQsFyNl1eHVIXEeRgIQIRaFtYLN3r+yqO
3cagTpbvQHvqaslb7oQXtjh0KGsdgiwMHaYG+EPvpfymHgUbbFGyc/BAArOeoxqzq2iTfadEB73p
3e2UYAiwFTIOIeRZq4gFFm50AqJiVX2oQsNV47t28Gr1qjaft60JcJsvgYzjphynHtai+pNp79KK
OoElSPL1w5xlEhtHHJzwuf0NeDFBK85YKxM8jCmH9sDIEuiue9PYXMxwiV0Ehqag5RoPYuRKSyoQ
4RSCoVkP1sUCl81pHJC+YKfSHmuP1cquDZqA0RDUMq3n2MUKl8dNQA30z8LKiB4F/Urq/e0hF32f
y2FrtMbOYlyIUXPsgyubvmkeXn4/l8DxnJs59PVY3WnhpBKqvh90+7jtgyiluFUOD2et3jC60MG4
SqpTGn/Q9VPXnVvtnMw56EVE7CV/gc3fXhH5T9iEdFBjpowTk5XagAxwrydO8zk7ql50wlFefth2
8C8Lw8UedwMSKDQeqgb2jMf8KDmMXpgcW8f6jl00yAc7QWqzpHqNOhdz3FIX14U6JMycipKvvvo4
qD8T0yUiyWHBDCIcFMyDhDtLdhAZ6ImquzC/FU6fNRPgbVNlXCdamsE/rI6mGeo5u4Er46+t+jQF
JzsQFTu/XBXy4Voa4cKVWAPTbYGRlyKbfGdDCQm1V9fkhR433E33qOe+orvUFdXMrV7+LU1zIZxa
uzdlduLR7+noSQ71w9NwFz23v0bfQJ9Dowjr5NcQQ4fchQX5dtAG8cLNYy7j/eOl/51cVcpjnQgQ
b3XIFt/notlEc6QFULb1iubaSm6S/EoXcW6tmtCJZarEslSNZ9GR06onlRYi8YZ2Z9a6R/TJwRlW
gEsiMxx2y1qsJEkCM1H3CVrDUISlRHAiXUUifeEKh99m249RpsCGdOhQrJB7lZu50bfiWHjTQdQg
LnKIA/Niju2OZhFgqMUepGEaOzK2boNISG01xRZOcYAuj/I41Rmc0oKzbXxJmicBnq7tRBdR4wvI
enVCu+4khR66/8je/qR4sR8cm33iERDTz5B6eoZ66v8guyTw7OW2ZLHfpkURjC1LidmIHIqXjVTY
VskG4RUaXYL3kjELE6STNZLKMJHiKUj3G+pU5+jb9KP7JKMSdDp0zvzYD476MRS+ta2uU8u4cnAU
5HFXWi9x9aTb7KFxgYmfdUdxy4fiNn0bFC1cZdFeuEqtUA0DXPp4YXrqm6upfN8E5mvGKqsptanG
9xO04Y3Ug56kM8Zv2CEtY8ahhBWnoURk5OLUf4UOoiM353643054wcTlH7toU4NOHZJzXmPjHZL0
3iR/VHRRkcz6QrgYDx4fkliyBhNm5H3vtapDD8lOTbz4DCqyG82PWB3yFWsq7Jxt/9bXwYVlDjEm
W/kvYmCXyTq3PjUOS77eCWMnqlww93jxTnSZvnq3qaPzSLYIlJ8IT5lQ2MVkND1e5iEaXR6Zlkb6
Ebod1q2OLgMR+K5typbGuGSvLDUa5eTF2M/YvMrHfKfOj0Yn6gFfX1IWXrFkWsyqRBulsKlY39MX
mkLiGa/ZfnmlVh7ry87dt3B0LP3i8l8OY5WYCcx18kErTpJ6MiXBPF7HpYVL3CopdWU6KyFiZ0aO
+UhO9W32NCVO8kvdRVfZbjqI2u1WcX5hkJsJVa1HY8gKeWT63ZTPcvdTkPCibOASPpibvp9Zh6t+
H5xTCKs0rvEtKJ3S122nOtZu/WQf76u3YNXFLZ5YgRZ6V3esRS1qPjX6jaX+tFrB9m99Ki9scGed
PkmrNqWwwepD6g8vS7MnH5X/diRHP0WMqIJQ8swKekdxHyHFuCpor/MxdPL5nNmHHNIggjFjq9+r
lRnMxUB7zYCENOdZmaWQP4ZsB/Zq+dEETZX5AGB87jwNUplQt/q4bW89By/muI00YfO4LgKIl8pH
Q7qmomf51UVl4Q632PejGWamYaOzeb6rk88m46qaJ0HQRE5wqAdW6TI32OqohIM/kewwGbPgQUzk
B4d3dWpPZNbgh5ocp/AUSqdREcwbkRccxoVG3GagyQq9OD306qFq3/l9Dt/0hkohGsRCr4o+EQix
VYJihfUpckklDs5oM9pToCGVOvqY2J81+wmqFo6UftvO2LWRMMFtCg02xTZe9VXmltJJ1LIwEuOX
FKlU9g+2SIVyzYatKrJmyqZpyhYHnG3eJKTp6tDLRr+X92PslrkgWismiGVYpq3j+yiV4kyEJv5i
aEHhtcEp1naadD2GohWNYQWHJcQiBsF/BiJFuKTVJVOnOKEXXjxBeTeDBJ/pSyPrzvsfOlJWjhR/
GOPStyKN3EFJtoD8Y9eUjqrluengjS/8VdqoZQulOfW0yCSfUm00BLNz5aj2h20utauKZH3PHG1p
71qgf0zVg12eaHlfKqO7nX8iP7k0j9OhHW3JLry5ND7bqbobi49GUPxU2qc2OSahwLXVPCG2Allc
1SYWXxmbYSUFr05UekmUfGiyG93qQoeAS3PbK5EZDkLnvJT6OEPJRWfZfm9/iENjb6HD7X1WuIRM
R1NuhxFWJNt2y+y+rlAUK9p/rOAou7UxNItArxYo8efWNLVqXR10RExHEyxITkvBkrmaAIvvc0um
mll20URx6aVDIZ/kvL3uo2ZXRbX9aJsEinzUmt2Q5L+2Y7e25f7DL24pzWhWBMMIv4Kn7Dk8oHXT
oy4KcF8afHeiqu8VNP/DGpcQna7hWSaFl+iD9YJEd+XE76Li1JLdtl+i4eJygkQh5IvnpPTM6kOm
/JLN++3vr2b2Yrg4XCpLY1D0GI5I5KhbvhFUji0iOxIFi8OfOuznKY8obOC1cgg+6umJSrMrlc/b
vohixWFPXZtz1diI1dR9NcpHS/be931uUYIACDiUFKQYzluOhEjF399iwLBNHXXBGjiy/pybcqzO
YyBLBXhE5bsK63ZMIgHGrJ3jkLk2NNUMiHzbfAGOOg2dTDuAzL9Er2iP8kt/8NB65oce8bddWs+v
izl+TNSiVOoA5kj9bdYOlv5tmN4UtYsJLmpRJ+dgdGeIpqrnSCr2NlUFURN4wZemN2CU0lsbXoAZ
zLFjp7N+5aMgu9YRzCKqpeq2Zb26CqlpQvqOECydt6rhkFNxKs7GTVuDqnT48KZKL1zdX8yx2bS4
o5DjkQxahV1BUt+n023dCfxh//7V9mrxfRbTxffxYiS1cgp36uiBTne0EmTW6q5m8X0OucY4as3Z
xvdT1GxT6JdAwMhpRurS8IYIacVWrYHWEzXF2CmC4fNPb/p6LoJZ1wtPaiEj7wypo6Poj3EqQSed
3Npocqcx+txRc7oXXZKtZt/FNn/VPthFlkQxbBtyotxpGu3cLDHqa7UrZ0FQV1fvhSlud2BbmVQr
1Ci8JkvAmVZ24c4yz3RuD0oPCXNLeSxCkQjnWjUSsWzCzvMqDhWvWiKkSSYgiSpQ7doeQdB73TjV
3vJSx9ybp+6Y+jGKhkWFjquL0sIoB0zREFumFMBoZcaPEHfylE4LnagMHE2aj9sguD61F8a47Iml
LJwrtvvXzxO4dZq9dRzuWn/2oRcsVLddT9Xf4eRvmLRQsuS6g2eznnlKf2rM57TtXL07hcL2jNVJ
fnGMbzSZ2zDrswiO9eFXfbwxiQB4BaPEXywlpTpFmQZf8tpw5BolAt2hYfTub3inWOYgrzRKW5oP
YwlHjDHKPUtPRzej5s4igQAWRR6xiC5gUZ6yqGhrGMoyZa/IkQ9m2qc6kJ1BFtFxrE/mSyJwCDzG
ZKpnBcFrNMNthq9T8UCsY61ARXP2x070jrp2nrZlGUcxaG+ris6ZGzQ1Q+8tzuwNGIM+QDTTt7xG
AfGi6okxcXVKLa1x8J9WFunTAXsl5bH1GC+H5CsP8RGl8ezNcS+YwKwahV/MltbYnFuMWlepJG0L
+BZdt9flLntS9tFD4lBPRLG6hvVLQxwsaVNCk5Sdn5U28acIJA62q0SiC2J2CNtyh8MjK27NrGgR
PFNFn46Gp1twA8b7GttA9r6ZmYJpLPCKJwvSizpuDJ3dCoTTJ1uhblFaD7JQkXjtNQlFcb9TkOcI
KsLMlvuQXRsZ/a2q4LItKp186ECl0lK/pCDKLJq93UAOQkmx2c3lp+1EWcPD5Q9ggV/kiawjJUOK
wFoR9foeLDEihRJR4vPVf0kT6ekEuSkvtR1rr/uhDzLXyKk8GaIu0+Et9TF/xJQDrMJS2kFXYU+q
T2RvolJY8q1m3/qMZVh1WIuN6C1SlC7s74soTmYdNJLB0qXxdfN6kO/UXHBxtHoOWo4Uhx8qCHhb
jaFVbh7n70xaITxNn6tPY/CijiPeb4uc4iAks4oxqnA88RRZcsNyL6fWIZC/buefyAgHHyFYwQed
oWKI42nZ+iZS0O4P20bWlrBl6Dj0UEDoM0i41PPmNvclFQQwz1I2QVTmDbdutqzpRIVQpQwZxD/T
QJ8nlU4NO0HUk9sXt2SgrpU8bTuzPmMvRvj0zmy9V2QskkkPUQhaOFoscOMvqXYxwaVzPAdlEMUw
oZ/Twnm5akZDc5fvUhBxodL+EIhW/vU0uFjkkjtu+66xcmZxGHpHtywnqdXZiUDtsR299VS4GOKS
mkyR3aQ9hiifob9VQCjJxAVsP8Q7LRBJfYmc4nI7C+xmJB1s6W12GwWqazbFHmMncEmUEFx2B5pu
1m0FM2NxWxUfYv24HbJ1N7DZtDQdN/78llnJ9Lo1G7bThAaB2e2ToTw1tuBab92JixFuHQpxERqZ
7AygV2RvyZkv9/Lz+/zgZqeV5kWdsDNNGycuqimqSPbDSfAOxIL9eqNy8YObnXOXTH1swIg9dKkj
R4NT5rMbSeq+GkAfU6mV6crlJxKEgudAlrhbhrk5S5RepSa7HSlaHf3FINlWH0voBJYdDt8iHSGR
MX662tAlqQhGq5xqZ+p+QCs5r1UHrBxuaAi26SJb3IwFhX4b6TZsVVrvKGPlWFG/M6sr82df5oKp
9Je9ymX4uCmrEiW3KFY+rztVz4x0M/BKAwyY/8BeK+ovXSt8wF7lYo+bu6hgCvUhhL3pvt8xErbu
PDuBBylH+4UdQ9zStEa1vTTJt2vlU2UEWQGT+oTNnmPW6Aal2JLF6JfwWN8RJghx1IPwSMLm10aG
8j1cpi7PocEOkvLeAoXKfEX36VXvYnYc6r3tTQ/b012AKDzHfa3SFt06MFdVsRdCh54U/7+a1h+R
5AAlUNS6tV6SJT1Z1u087rc9+Ms6/Ds7eEr7YuqquWDZQc7T6d8nIvtpxBsRdreeqG9XAPQ8l30Y
JGlis2V/UvY5OdnN9RiLDnJsAm0lAYcc1lz1GjYu+PlYDtGnccxRsRr7EOBonOC62JuuNIE+v3Zw
0SRs53u5eNyyzmNJ1ZpjMcFDNf7Y925jfojR75QYV1UKnlEILxsPtBRs3EVR5SAlQI1GlQUYxCT+
0o1gUQFjEfW3M0WAkXwTlxbSVk0r+KVFT1l0luNvCZQWAJfdu/YC2FNjeBcHHbvv7LJla2gI4qUq
e1Dmc6gKtp/bAbP5B98YDMBzpMKGwupNutlJLC8UtaS9MqKir5Nt1W1TlkEHw2WCIkNTXKsUpBux
/LZD3ao1H2ocsbcH5hUIcWa4wSf1YJZjATNzeWsp14X5/yYX931u/WjbFFpXiWq6+pQfJlk/xZFy
LhNRDgvc4C/0JzTsxLUKN8bqbJo30XB4V5j4EvmsnCa57vH9JP5KyDcrF6Tt60Xvzzi9rPuLvK0i
syqjBAbqnVq6jKSJidbTc3At9aAXbo50NxxEyoSvzhrMKGqBFFT+EfkVc1Ib5VBXw/93i0Kqn/5D
2pd1x40jzf4inMMd5CvXqtJqSZZkv/B47Db3feev/wLqe10UxC603Q8zD+MzFUogM5EEMiMWKMbZ
yzKXrtYa0amrqPCm5cMJywAVkMfIgNU/sCgpclVGcpubTvZz8Cxb8VhTQW+Hsq34YDMW5tPdINrg
cUW7NfbNZKgMzyz8MQpoUbiaJnoB3nW+DQp3zKZZucbTCJQQI2PNq1X8bqHArRrD3/jGMkioEDL8
vjYNIPnwDFX0GvuxrOQg2EJuIJpZCmc00ZoOKIWPnY3zLqA3zbFwS0c8ICbaFe6I7VrDXEIUsY6S
xvdmixtSY7qXZNEV6cfalTOKS6HoC0vVEGomjtU72bP8SuzSnQ/xi4WkegPBB6hVCnlmmEe9O8A5
TC6flqrStpoJTPkuPzJiKOJRZ3oNbSbwI3rG/PjOx9BUSGDinNCVD3xhsxVJhBqJ6Qyn3Azq4993
l8ox/dm9ru3b42mCCb/avZwNP94Kc7icldaqydAoSeGRwXxtgEg4c+Caf4+ajiKx3t0stTGSP0Lq
0NJnFWCS/GWOv1QWuNbjU1XHgmNdgMPzh+njSic1A05fllcKZjUwktINSImmfXn5dvOFSk3Fws5J
H5hIaIsnW2RC+D9qu0K+BnniZYCPdfnb/pwRuAgzZQjrSAMQzJvVp/56GG3wHAWT++8GyHZXTodY
kIWpE/QNctljTPu6rUq4oRQWjz1V7uUpvmlA36p0qeBjm232h/hCbylTOQGXO89GIQ/gAzDlzHTS
iarZYz+bTeTOcr227rKAVeRR0laaBW0Wl6XXm9mMTgwtFslP7WYwA9P6VAEL8odm2rk1C6lkcTdV
mQ2eFKmWnGQSfIrsuskZhKesmjFwoFs18/vSleJ7Sn5c9pIPNTlzks3vc50JdY/dXK0YS6l29pId
J/RIVs1riK8eVdS0tOshlmWAYQGn/odmj9WIM3UMV9MprRvW5lUMtomSVv582SQBDF8GUtnSoqKR
TCeRzMd4tXytLv7qaXWrYo7nMtRuDkR7PJR2TNZqwc/h5TVuI2lXI9NnPns1Sl0TgzX+v3sz2jPM
AO0kaiaVqmhnen8+521ZdWhkgi8YUWbTcLHVCvydRgtCDFX4QLV3iG3Q+MfFOG91aUmBNjGBhhpC
Z4VTvLaefGJqir9/7wJH3MLxjliMUt5TZCsdnUA3a2X/fVCjXJMCyUeDt3BIbi9+t4hsATbljqwr
AzizYWBGU0dfv8zVrdULDsm98DUUioMQuqoY8+eqQlXLayvRR2xZhS7aA4lM9M7WNeTcBMfJrjGq
hglaKhn6h+GBZdFxM0AG0xm7yU4gODFfFSI2811jzhj8nRwt47oy4h65ghpXCZGhvyvyul0X30Bw
XhCpNIWPA2Jaqs9xanmpUWS2mdSONUSiA3LXwzdgnAPUcln10wCw6Ofs18chqJzM6fW3ignhLKgs
9nPFBo7zhVhrlwE8Q1g+y9agYz3jNC5szNUy4cA2kETN1LsugSyLGVAdTyL8gWzGva4ZPbYInMY2
2KchBm+EArfbLa+NDQjb0E0QSW031gsDmQe78aIHFJ+n6UuV+TNGW+dgOujHXHQfLTKMK+mrWdL6
KMKZZa6anZQePua8UkTevVs+bS3jyttMShojxK23k4CHsMLEH8YgMMxiOfF6HL1/03wjsovL75qa
jOHCEKfK9NHXduhMsLtq7ZfLh9bekb8xjC8pJCMBx0SM5aOLlNtZqNtVJH3GzJMX6mvQmd8vw+1m
jbOH8PSXqhxKmTHAqpTcpUtpl+W3ywAie7gwXtMkpVMNe0hSIfXl7jrV3tjVrqkULrq1RC7Pfo+v
Prfrx8Xx1OpqVynMIBUaKkMQeVGg9Q7Th2mD4Uo+XjZP4BU8KSahykh0GXAFwpiANaXB+MooqKj3
k9Nml9hfsYnjSuljXWGLOOdOdBiCwrGcckEqxByX8OTdvWnYLiGXNZQuz1YJbwbO/3tkOcgPYMjD
WxJ65X1dcAb/AxqlYHyUZFRP3KFC2oyq/YoP/l9tWcTRnprvkv9vqD53b/Fw3v+C4/yx1OolVitC
ndgMSnyNzwfpPrkur+LFHh0wX6N60u+Vh8teIjSS80p1oG07yyFFtvf+rkSJY17jg5wGyxFDvN5l
vP2oPhvJ/n3jL3HdTXWtAk7rrtXhr0T00r7v9eff5/zRirPWVAgW0ZqUQEnaY1Xi1bYW8lDuB/MZ
h/PEPqFjYVmwY25ctlmpr9+WV0gkNEBXoieiStjPVWc47uiahxCyqTPglrU+har8HOXmnVWggXhR
enAAVJZ9eZ9219FALavh9VmR+Em+pF/lTC3w/UiX22g6dPHDILq23nUFfJJYuO3RGDXXe1cYZbWq
NAvhlYSPsfkYVX+SAM+/T7nXnHhd1Sqe8PsYq7RbLXUGzYF/CBZqd2c2KFySgIwTHo0ioKjSz371
oyVyihgMtOlVO3y6vCeCBaPMJzexMytF1SkpMwitMOOLIarTRaZwqYCQXi5wX0adHONgZvWyFIe+
rYIyvK2T58um7KedzbJxeUCOpTYuW2DFRzNQ3fWQQZ2tOrZgBRW/jLJg/HDybsC4pLCQJNTRAEQd
PUyemr57jq0xCHWIPK6ifg7mtJeguLyQqOj/TiTmDngMsUPSBDlis6iqF001vudT64xj60MsSHQQ
s825BMxlCNBYadHQMeDHv2caQtd4Ip//pmLInVlwv7Rf5m7WlCtziZmGUVMDzyrtvg/CG+g0vM2J
DObd6MmM/8H7jz7DJQylkWq84jMTS/OGqVDYtTl5GER2yWg+SuGjMaDbvVkPhl6jseVzWtEXwZ8g
CEF+mGOM5bCTUuRh0hzIo+IYThVkDlH9/CdkPD3wwIMWUpBh9lPxrzzJd6itMiTcxxlmd1rtjFph
UxDAUipo7RIEPz/aYWLOfWpwFjgjHvLzo2nOtmZ8rkuoKAnS2P6339l1+OGOBhzg5spipPPye/U7
RSNS/r/uiwnF7k8sAZDUXn67BZNdE+HtkMEquG3mUgBkvHtjGJAC6s41utCZ1Nxuy8+X3WN3DTcg
XPBPjTJPNKGICSX51JLGM5evudUe5RtTF5GF7+a0DRYX7xI4FOnSM4OUn1PmzYppt6hGrIfLJu0n
6g0OF+fQzKnjoQGOhse9zKtuZGpDcfUoe/EpWd1VkFd2nX0Dx8V4PfdTVi6AK627QsfAynMm0snZ
XzmTSsi4EHWlnCsUXZMOy4AYjiX8/dk1Hb+O+GRpOvfy0u2bcsbhvMHKl6IuWETNOUj1h5+T9n2s
RG6wm5DoGYRzA13v5VJvYIxUIJ4gfE9M4STR7tGyweBcoBzmFvQFMET7Gh9bUHOER+UH+YyuQXy4
EqELiEziXKCU4qWVWphUkBptbWawpqOgsUQAwafx1aDL0jMIa7SV6qb77e48lm1MDF2hBwdcrTwv
UqaRDhIy+E41I4p28vIB0hcCE/a/vDcYXDVYx1NqWCowdNKBFW6uXVAre3KiG7a5ftPM7mlQzL9i
xXJABTQ64frjsnvvhtEGn6sWpy4tJh3Dho6mgKdTujEgx2PldrPK7mWg3c0ydZ0aKhYUrybvy95E
7iMjybBZMj1Yyp1eCU6+/fPoDMA//ERSVGF0AgC9vzgQeME7v/qggXMMfXxH0SP/7hlhou9LUUwK
vlkuYBPSpNNYAawkX+PSWXQwCzxY0l0iopLYz9wbJC5s0zLuO0wmUSc0MJFXeFVgXudX6id2N5Of
RA8xu9lug8btEqSmRrmJYVcKVboOvXN4qdO1l8uu8A9O/2v1+MBVYiuRKw0oObjWc3++0n4od3+/
mhWie/D9EvdsEl940bjXoPQIsOmED7sr+WA58ycDqncKXpVyR8TaJtowvgSrS6LQSsaGte7qL17s
pG6BuxgaqF55I2r/2I+q80py4Uuq/+8dFfgNUMz+Nt/AWwo8/z7D33ysRsscWrWCxYtK/bROxjEz
RDWdcMG4k1zXEtViU+NO402eBKrgyiHO+omxOhJXtD0CBze543y0Ur2w2O5I4X2vHWvpphVpHor2
hMsNy6S3fcRuefTqaVAf11owRSH0aC4l5FZaztrIUsLn8KaFdlHs4ympbe34VvYYwaeI511kEZcV
horUQ6UCMMsOivoyZ4JyUWQR/7ZY6VqoEQsAVQHWsNpH/3F0g+F07U52WnuI7ciP/idIQrv10Dkv
8K3+cZKXap8BU34MPzH6gNj9rgw2xgr8FOQIcXAZj63Rhy/7DRx30HdEi0dDglfkiR6AEciX8xKS
sBgkqlRbqicP3zKVrZe/3an8PoL5bpmx0ec8MoGrVd9nclOOxKaDYMhAEFT8DICZRjj2ByylputO
X/ww5pdJdM+4X6j8ykR8439SLWGaxCiUaqm1G8NOotIu+tcqebq8TyJbuARBqlQqtBzrZRRXbe0m
8rNWCYo+QThZXIKgGinGnlXiUvRqxvdl8+2yCaLf5/NDVcyTxLZcVZ/H8kcvei4SuTKXDoyiVSTQ
NrGPyR5xk0D38t80hbBl+MeIYaOx78+eopRUMrGCTjPX29psj7T8Wkl10JgP6xIfLq/ZRfcCGHcB
rJhdm5ksG0TVc2meZLT0h6A9+/0J6W04AodLAxbBtfK4AkedffbisB5iya4PJLPVk+pVj6EnEhq+
6A1A5EqEqAGND9WB2OWHLP1aq7eXV2739y28MKDtTwZHJhcwBQnBh5GglbeCFFAh/1WLBkd2t2YD
wIWL1hVTQ1kPL+QXTvOKXtPGvJpVzF2INA53HXuDxAVOJKuFFa2sBTqRBzsZO6c2h+tUqxZ30H+s
leVmSNrRZDn/bQm5gIJQBulL1g26qniz1junEDXQ7n8dnU3j+7lW3Rqa2MAuoU1DRpuwChFZyzEa
lwZywDQ5xGwign3jeSPkYcirykKfJukaV+1AfATyje7GCkXN97uJYmMbF1NTAdlAI8byyePVNBd2
nXa2ZdRgRXRI9fXyVu2XKmg6VST0nmrgUX2flSZj7dckgVXTSTlhLOxEnPIw+cabDCsaXtzLePvR
dYbjbKP9DP830Waqjq9Tf6oMwdG9X31v7OHSQzXJURJiigmfzfRO9xvIGFO8RyKjY4TeEd3aicxh
/775npj0QSdWitVrssOa3ghfI/d97rxc3LdEpFmrSVdYU0Qj1Bduc9oete4xRbPp5X0R+gGX9iCz
lXRyAUsWZbTHOOjpYwV6Es247/IHUM5qcmxP2SejuoktZ+gESXc/U53t5HIiKCmMTHlrDD4lh+Rk
eZMfH9KTqGgVWsllxHLqxoESuF/yzOry9VCgSa5zZ8iQ1E4pFM5gP/fhyN84I58Iy2VIZbZ9YJe5
GuSjZWQHMJuGxZ3c/49Un//bHvKfHa0516VWAm7E5MJPdhwnHtrk0VQr26zJS9x1+g95+NfG8V8d
dZXROF0AiWFfqEQmt+zBjfWVleS6czVfOeRO9r/Ldu7nxzMmn0PmCaxEOlxVostpQP+/NtorOPXC
0ZGUh/+GxaUTWoZh3PWwz1TQlV/rUhzZw6BDvibK4qukUSR0Ci6qaCh+r2pnqknQdUXtJvHU1qmS
JXXDrmrl6KEDlRTYC7Xxx2XT9jCMs3PyXznLYI0kkmBaaL4Y8Y+p/hSLPoRFEOzfN+lRkUc0WKgI
t6iYfAw2HIZev11z0ZiLIAtbXO7qez21ZpY9WpLj9fU2XP3LSyV0cy4/xWa+xAOLrOkE9UF2RxG6
6m31qtwZNmuUMwpb2GHLXOtC8rC4XJVZVbJEYM/AxRsTv0vQGeqGB8gmfYNoqE2eZqGkkQiRS1ej
qfZNmbHTzLNkZqUbHknvN+7sqd5ypd32olfk/fayX04of/goatIag4AwsvNC9JcVs8tme9qrHGeQ
k9yXkY3Xa1+khSKoEmT+8yhB61I/64Dt3QmsTrmv3WfXKzqXJaixKn/UBbExkktYTZnKVcvaljC1
Vx9laIfFd8v9XDusLGmD7pC9CPyV/eI/+w5Y+N8HXhyCuZUkqPzrVws6LDWu1AyIEqEDkskDiW7Z
9+KPShZoYmVVgn4bF+Zlb+UNkTs8+qytbVXf6eRdtmevPNgCcAEeVgaIaAkApBZC3fOjQR7U5FMY
fZ6aT4biTYuof2o34LeIXMCHVEujZQVi9G10dR9Dj45y7Cb7++qwLVNSR1Sb7J1qW0Qu3HtK6jms
WjS4x+RrlQy+BjZcfe0zZ5SWwxqao315UXefLbaIXLib/ZyriQ4bE+mGkSNCS9Fp2mN6K7nikRi2
RbxHYnIEE3VsPBDKEO89Ms/LISzjBi25hYXsVWvP0hDPh7RUqbskiuD1bO/g2aJxEUfMjt16YZJp
KO/X7lDhCdAQ8f3vJpEtCBdklUKgh7XApPTYPpV+EfR2dhyuW5SSeSC69hBZxH1pFONMDCoDTJub
gMRysFad3S+iZpF9x9/sExfLmVk1CHDMEamPUuwYpxIUnaBihDQVKO/iAz6ivPmLwBFFtnHhXWDi
Ylp07NZ6t2I2G+NZ82F9QGVFHfNJDwy/DqwfospuN2ltDOUiHNfT4zwWiDcNcjTVjfrbAii4GcN0
nqWChkDRFF4ARSmnpLd0lHCd9mplX3Eh4li1oC7Z+77YYPAFvwZa2MySUF8tIAOgpeq0NfhHnoel
9dJEsccsuLxT+xv1yya+2u8xSGklIV7X5U7PHUjM3EZd8Tyaf9Lnu7WLC1/IY0uVMQOnsW6n/ErC
3bhFIkH+ExnDha+qTGXXLABZp0etwq3st24U7M9+0juvFxe0dZ+Ha7JifwiGr6mW27idgNDvfSFS
Wv2HXHRG4sK2MCet7NjOwAlY0LLzfrlLn5lQzXQleqbdLdu2G8RFbDOGjdqNMEx+NG/Quep0Dnvl
LJcDdA/f6GHjm0qUAoVGciE7VGMiL2xGufXLawj+HOoXil5SVoBHruiRUIjGHciQyiunlaGNfnwv
u7lPHPJcXLPj37z9k7mY7YJyZ3E7qLgVrgE2E18bD3V5lYsS0u7lxxlD5WttnahI7hUwpE9EBi0s
S7PpS/Fq3einyrfuRSoyl7OTyhfZklwOic4+mnqwfoJEAmIekxPNjZNrla2YL4MuSE9CC7m8IbMX
0JFN7efHHFuWeJXT2/pXNpJY+OGDJagy9vE2n+lc1JlzX4/aghxvfGVvR+yrEC8ux+L6b0EZUdjt
ZqwNHBd1md4tfVoCzrJOGnqMjUMUuZczvNAkLsaqWMowDgYM7ab4ye7IqkC9LWOM+rA1tFxFcPO3
myI3NnFR1pCuMkw2GpObwz0tlpu+0PGQTNfYkwzDuWzd7pl/BuOHBSGkJ1WQ66OgqTCvsqSDplb+
eBlCsEf8gGCpDsMy1Vg/FDVHs0Qfp+I2iwBkv3TfGMI5ejQXRSknSPeDM3gr2ATBS3zPBsvxnHi4
bNB+rt9gcedknlDQnUZYNOmk3Kq9M+I6gvqpbxz13MtxwjCKc9FokWgZuZMzmtCtCOEAXE5NkdtH
wTAbXidSVhQuIxe/kZRRErMZVZyajBUgdi0HwhkzFDrEc4Ii5+Oit01WLUokgOE/g93KyWgPq4gO
WRBOvHLP3BRG3rJxvUEdvKj6uZpj0CqfSq0RVE8sD3z4ntt4BRe3qq5VemPBGpRpeBi4wgjCIfre
ksIuhQfX7uc/CGRk9t1oyPxtaJuVeMmO8H0w381+6PUgp4ADog1NB0koeZAfpgaEYrJTetMBZl/2
/11PPIPzOUPK68a0ICDnzO3TWL8suGKkwueX3W3bgHBfx3GdVYmi4Mlv0n01fyDD7UIXW0grvJ/d
Nzhc3iB5Hw2khzGFfTW6uKt31kMQ+jQowRwlyhyileMSx5q3pLQsvNHGVlCMN3V+oiJR792Y2tjD
pQl1KJaBEEAUM7VlotuLLurnE0FwOSLVUlqv5O+tWdq7MhUcgPt15sYGLi+kJsbkZ4Iv7kpDCwVz
bOJpiqM90oDN5YsYR0X2cAd8uczZ2iaAK/ITme7CXmQP29YPmWFjD5cZ6qlT9HAGQP+KkSA2ft2+
UK8/GY+4vGMWmZJzOURFJnHFs06XoZ16bNEo3SrWzSKiYtzNdWeLeGWvEJQnI5Xw+/lqnMI4c7Ro
ujLUCHI5+uDWY/py2R5B4PCN+nImS1WnYQWl5as0HlfzthF+3YgwuEyQxnLVRW8YJ2LHTnNT+uNL
fiUH4WP2xBKpIonH89iPXnANjcsIqlSmRF9gWALRWdSWsa8dw0N2ZA0b4gN3v3LZ7BuXHQZpSOvB
xL6Rw/wadTAz8bKA/IWxdQcNi07kiBUcRCn2g8JNOOMba4SN6XULPoX1gIFOy0Hz5+xAysnPA0k5
/oG7aEyqz7QgPcb33xmEpBiWx7NNGacOqFHWTIbUpH8ZZP9icIPChXWWgUx6NNmr68k84WPYw9RQ
7ptueUWXt4cTSEiIPnj2F3MDykW2pJoZZkaYaa+stx66X3Z/BaGHyV8dpuZdE0FZs5tKwGGHKQjD
UsA18/6auk/bYe4TuEzTUbsght3qgvy4G3gbBC7dy0kZdirB00wvX5u6WyTXoUj1TgTBpfhMaYeU
tdk4mXGVl7MtgfR5fr3sD2y7P4TyxgzOHao1lFt9BkZY3tbp7JTrbZJ8D2lvr/KT9UcXjxs0zg+I
nE1VogJNSRxmUV85QyIqaQV7z4/mg1e2DkNWrxCyHnotetJ7EXewCIKr85aK6GnPmgvp4lfJrSIa
9N7deUOWDUiDmpDF5pxLokSKCISbQGo1umk02FmXe0yz7vLm75qxgeEcTKFzuFACmFH9gac5qKCJ
9mLXvTYInHtpi66kdOhAw1Bb7IVqpE3nqNYEKjVqmdWrpKvTq1Zaxezo9dSLVJZ3DbRAgqdquoQJ
XS4NTLHUYVSqRAN/+bPVa9s0ny6v4O5GbQC4jVIKWa+oVmGcMD+U4VVcnNrw8N8guE2KqjBLTAM2
KEnmRsNDWHQBJQIQ0UJx+1QrIO/D0waGXXS/lp6SRNDPt7tOGz/gAh9NnpUaLfC0If9JxsZWFd1P
1cfLK7VrBJpt2HikIWt8vUV0NSZlDGdru2NUlXZTt4KA2TfjjMAKo00jTF7qCJesxtCWlb1U0nwl
FclRhkzoZUN2YagMej4QOlgmP5RoRpkOun0YImWnSPGn8q4XTeQzx/yQ988Q/FjiqjVpa4SAsMz4
WA0JhLd6TyahU3aZoG+COeglKC5ZhmPc4oEVUCBRZMJLWvo8jY9K+D/9x39atrcvtM3urHGkdeYC
IDUKyuKIBsdCCy5D7LoY1SykZlU1ZX7AcprVTqppjnxGX0P5mvxJXy2IeMDPaUiYfuerzpjUcjT3
iMNw+brUN1n5J55lguXc0nVdRaPHeweuE7nR0wx/f6NJDo09gq7uRtRmtbtIkBsGhGKBZZIL9mpc
q6ZpECVre9Man8rpy+VNYP//Dw51/n2+aXzI45mA6IkZkTxGmHMlkhqQtoltiFKif3cIEqs70qmM
BKu3XzxvkLnlGydLWsMYyOTQgCdec3Bj+9XymtwZPckt/OF/onaS/WsFC03dMjQX0ETIpX8QS4Rh
GQIyHaAmW+KtR75dg3BAYzeTfhF1Qu+X6hs87iRYNLXJFBN4mHAx0U0SedPkaD8afGupaMOwhxfR
m9luKtogcu4iyTFZ86iBhaAIK928LtxESm2lFhwPu3kIfq9QRJep8u1Nta6CrZziINWg7VTpj8Xw
MFg/yih2lEwWHBT736ybwkB9H2gDQrysVYBJweBBSBEfWst95zOmNQn0kz9a/3JM7B4ZGzwWk5vc
p7TJPLUh8MpwdOt+djH6dohCVQCzF9qmhJYIqL5quqxwZmltJiu5OiP/YaAhLhO7UrzLhuwyx+PI
Az+tCv0HU+ccflK6aE61Ae5wZE3IJUS+8f4Hcjwb/QmshyTEu3HT26LW+b0V3OJyjt8XoIRcDOCW
82Op38zWYyZ63t9dPdx8a6oqW+ie4lZvBleHadYryEGShz7/i4QPl9dO9PucEzRpY2HyWgKRm/JE
+2/Tnyi/mDg6qKWgHwbMyO+dzCiqMp5nSIHkaIRRJFvq8X0tGLrd3YYNBldi4flc6XpMdDmZdZsM
Lk2O4epeXiYRBLcNJunqLJMB0Rj4GIltooVOvgimKXcT6du3G5VMfPLyRVw9lapULQsmNm8G7+/W
w8QZcOEhO38qKLKB4ws6TW/rucnhW4N1X6puhhccbfiTvTEwXAT+JItCvf39/oPtOAlHOQXpzKSk
itsrIR6/0J+qjG4Wm9m3P9gmvBbhOgyEFhrP5LROU6ENE2oVCMH4hRbdKkl+ktM/Gb03KUaAQRMI
jmq+WmnyPKu7qkDV2Lwm4L8qUjtXBGlz1+MotUB7rJl4/OIWrl97aQpB6+jMYN9M/HI9CkeMdmN/
A8Glr3FYSIx7PRw4SnKX1eEX0kyCuNmtRcwNBndSt3rXQqYaZnTe4rG+DAP3vWgpMPzibjgsIvoh
warxshdKb81jVwIuVq7T+jh3ij2gX+1PvOzX1vANrVWr1SO0UtHvkU3OKNdXkZXZg1YLrgt3twf6
AnhqVSDIwxcfkLM3G7WAM4f1d2UyHChHC0qOvTIKCqO/ENi/byuAvF5KWQNCnKag6sJoS9e6Oamu
qmH2/mDNNlCcO49Rk9IEmpmOlid4ND6sfWHrRACyn0BNaJHA5UCnpbAl3RhUNsOEC8MIBl0PHmsT
W1L0woFSC5QlyyHp7eTlsln7e3QGZP64AbTQn5gUBgDxBVGOP2Tr+fLvs2Xhv1sgAvvLIG6HkjZJ
oxKkTU7HJGmSm1z9bFUvcoFqfhY4w279ucXitghTR5aFSx1gndBAALUf6xbXh4pqNxNeMCaIIC6H
GfMoIsr/3U+kLTCXh9K0n0vMWME3xjfu2galW00xbAWVF3bZvxy6g/p0eWH3QZlgGPTocDrxNWOp
xWG0psTA6L/0DHJtioFR5ZglNgYZ0lv2WKl/UQTF1m52skwD7UsW1Dt4JvuoSzS9oDEiusqdYlWd
KPHoJKgi9oLawkgvotqAChpfMSbxaigVxYmL/4oeR7RrPM99RP2OqQ+sIc6ryyu5i6dTMFIrGnri
TS7m6KqERTyD62+ScC0dzJFeBYu+So1DC01TPd3C2OrvQuIaSqUatg2fFarEQaaQlbbaBDI1Q35Q
MSBnGr5RT3a7CsqJj6a9x+GiGy3cOVnkSnJKtGSsq+6GOoRNR4gsiOL8o2cACXc3FngScVPEN+9U
OV0mqIhJDi7xbJr40DO2qWgmbyc9vkfhAq0xrKlpoPYD2mF7carb0m97Wzpm17OXI8rET6Ifr13e
A3KnfwXNuhl6nJIDytBXlRRemta9oxHcwZg9Gq7W9FbOtccoNN3LHvIPpuK7E4yKCrQnOVPVaUkG
8OhL+JjOcvttxsWlt+Ghulb8xv8XL87M595nambqGZAzdezksQjB9OFU7Qj2G7V+Bl/NnZVOsk2W
+mA12Tczy3wVgttL/xJlGG3rQYCvy5adR0+Xrd/3pl9/C1/YT2WBwcgKf4sW3ufgHCp76K0fLmPs
JNB3Br912G2OvozURqErANEfB09xIDHmmF8SZ3aapxZtgeKRaiGi8v6wbeIxUxeGmF7P/uwSm03T
RcF6mlzdYY3gorZzwZ6+OdnGRLqqiURUuG8tRV9Uub/XLNEYpGir2J+wgSBNTsI4h59q1n1sBONy
qA1XsFMiDPbvGwwMkg0Yd8G6rYOtfWKk+pFHb5PJke5wrl8rh8jvDlTgg6K14yoX9Ds2BQ0BWjWz
M0DLPjdKQYEsdAiuYkkXdZraGIvXeD1r4xwC9M8fDDtEycdS2r8QKWQ+diHMZS6v6DjiSNQAsgcn
norvmeiv/IoNcypXIPEVvbbutKm+DzIuq6RVbgxogpScyTHQZi4fkhvGj6AdIld0mbWfMg18bJqq
KhkfSEJ7UFrk1QBvj4/x0+IxWtWpfqv8ZG8M8kBE2b3rIRs8LpzroVjrMgZekXe2tE52PAmekXYd
f4PA3dpkU2kanZVLzkg+5V+M8HstYhXcuXrEBm0gmJGb2NKVHsMVKiC0r70b33d27hZB7Vkeee5c
ehqRlUzv9+8f3oNyAa1WSmmRmuWl6Z6AHqbTg6YSfNns1j4bw7j4XZWxLs0KGJ0UyL2nTK0Niesq
Frzy7sfwBoeL4QFCCF06AUf5VF9HB/lguuvt9Ao6Zzu284D4l5OhyCW4+G1DyUyGEPul0Me1v1Kh
RdNHggqc/ckfcsTGJC5oLaXKSNgDw+oadHv7Q+nN0WSvQwHGpR+X7dm5YGG+gJDVUAdrH9hoLaJq
Ux51LCHJPhSe3PDevP5bw6dEv/lvF/vv0PjKgho1GVoDaJYJhW0o3XSqTZUr2fj9+Zr3QNy9cbQY
WC6lhYu7A6g0My/22wPoCMDx3OMNS/SgtJ+Lfq3i2ypvwlgLI01aV8CN8n0RPZit4ItFtE18KQEB
M/CWj73kRNEq2Wo6XelksZe5dya63urt4Nd69qkmqrukJTSkjftVfBnH8t1HxzxbySUrQ87CxZyw
e52XfMtWh3HeoZvv1bgrEye0lQM9/jfvfLtz2KwryrW6SHSsqwSKB8bvkGFIigb4xPZKR8ibsXs4
n2PhLVlv0DLMCNJUgX3JMziTkEuSACNZRwzHOokr6lDczyTnxeQSF9TGRwhAYEfbMgx045uRDicZ
ncGXV3AXhaJrAPT5+JDh78/7HuQL0FOD3yStXeOrMMd7lia4pN/1/g0IlxRnK9NJNAyI6jW8zwrr
em3/KE1tILicmPShNEgEqzX6TFyPqVQMfnWEcBW+FERMyQJ7TI5vkdbltMxQGociJvSOlxHdSTQT
ZCjBxnxoi0hrEIXi5cyhamJT0w6bQ2c8XN78/axxXjWegVlOmnwCcR9bNQUiZsfkRD2TMTqh3jxM
V6KpKJFNXL0kFxAdDivANZruZ11pm4XqUKoLDhHR9rB/34Rp3DVRqk6AqdL0SxbLpyEcPcHK7aa6
zcoxUzcY0JEEN5X65m+qPwXqVeyCQ+8zI+Et7tLPwp4Ldh59SK3QiUDhjFYZ9A6+x8NNRwJRCiQ6
mkRgQZGuaD7cRmH2Uo5FwNSfoRwwgoe89SqruNFNEggM3s19mz+Aq9c6C0zkBTvB1Mf0id3eMn4z
CYLf7r95OmTheslcLvnpYUGgZgG0FLrw6oF46KYJlIOIXmbfIc+ryiUmY+w7tL43cMgwd6v2B2Y9
giYT+eM/hNkZhktOutyuUT/DmuU0XjNi+trTA9mBpvO/uMYQ2MS3IhlNHlXaCDAMED9YEYjB5fTr
OoiGfUQwXAGVrSChniTAkPhbPf2IyA2JRZcXooXTmVNuomxtoGYvhQCJr41A9+Ur4khvB24BwnPR
bYzIIi47jS10dBfmc7qkHExaHoY4cvE//tEXyTmSdC49gQJaMzBKidMQw3Fg0qsCmdrhITrqrd0d
U/vP6AL/j7Qr7Y0bV7a/SIConV+1tLrb+5LYyRfBSSba912//h3a940VWlec68EAAwyM0ekiq4rF
YtUphLtoPNAURdFBHsLJlpUznWmHyKWkZn8BSpQ7qUow0ARVXG6Z579riipIcx4+wQT0JzAnbNhE
ViNXAB4dxvGPrsALA89lmJZ587+zyf8JxfZ3pSydEWCOWwK3nwzGQytLV738S+AE2cH+0S29LyPn
BOepVCsqQZrsNKPUjhzRqewTD+2HgsB284q32i/O/9VggJ2TCLJQVDNJ9VmPnrpW9ehfk/RzX6Zt
T/suEucCiTz1nZxCpGApjl1/qms3D67H6nLstINhgR1wEUQdbJH2FpHzhmOzNIPGEKt+djp9dOXI
DvQ7U/TguCkZTj4T9UGoWOYjqEwrpDLEJGm8wIVH9KAdVV/D5U7kCLczDCsczknNbYYRBjlwptDV
zniDQPuw8quz5+fJY5lqcSqNGc2HFVwhctbMJoLUPQViRn7L8Q+rs/d1YjtVtwLgrDYrOjmMqjeR
zAftPPr1leWSzI1eJq84izPhm753BcjZLrjClCCpGWBUXGdF4RRp8m2UF0HmRLhXnAFLVE7zWgNO
4742KdvLsf4euWC0Oahel9qFL7rGbadYV6JxplzNY5blIyAVkEnnmHIb4F6ivHp50b1EtIqcLff5
FA/5AKhw8dLgvu+8JhbkxEWqxxnvPA7NEM2AsMBhTultIuq43ZYBHYcaKNIxKZUDSFp9jrVugueL
htDW0+BmkaiXRtQV6PhmRI0pSP8B4uMkPBs2hGJG+isJDyOsCY71f+6Ln4osVlBcrETmbmizDFDN
fDvnZz1FGldEy7+9Me/icF6o6bsgzKIZeTp6F8Nah1+C9doGQB+ojEhCQ6PBn8drPCvZog3IFKDA
BsrsVDfhneRg0S5VxzqkbnAvWraNihGc6NY7JKfPTTpXgZwDssFAp8jJz9Xj69vSffI7ui9vM89M
bOT19wUVyckpYBOAMq5aACrLxzr6WiSCA3dbwf8Wii8hQ3NdkdABR7uk/2yKqyDSbHX49q9k4CvI
kqUzEomyG7A+2HU6oGTZ20fYPMTft0bh1C2xpLGsdKzSaEAjzKtoKr088nX1M6mjFQ531C1SGuvB
CJyieTaUpzJ09+UQ7QbThlXQKC85aQzCAq0K5AG1jGqPgugxBjHqpUCxNqGojmI7GXVB6HX5Eyrs
5VJRclZVIl12klMXN3Lr7EuzbTErDF4cuNTWKIDRuXiOdYk9/oWcqD+gGcQobVBxuGBBFBZYsV/+
IR5ZoTLJV4sI7lYjlGomWWOXNR5K1WPkyt/iU3lZvUTH4UoUHouWkjvGa/inljJA1um8gLvVspVR
1Km5DYLpqZZsWChN47x20eR6k2VIDkjjkxKpdktPff0k2DBmJx+X7h2EsyNrnmmq9LgMTj8RDOMB
liJf3rvo3HElVxiqikTiVHCU+sVo2WOO4k/uFbkE36eDzqHvFlp3KgdhuCML4oXtKzxW7/9XkdPI
vk+VIi6wisodK6lIz8MFRZM93pgvPhkYr8A4RSzluc5MXDgxs+zaiC+H2d/fLtH6cXonTR26EGoI
o1unRrsaCj8VkZywM21PIbhjFj6iV2aWK1KD8zKcMDWxj/5Sp4uA/KamLHBJm7uDdIaB+RwgEkVr
3J+Wmy2VAf3D+392SQ4agtPsgnUDsPBUcoXvJ1t+Yo3GKXs6hZjhW+AttjmEX9+4JOdvRPYw8QTM
juOx7g/7+7W1mGtATt8bCC0NOXvILpKrWbWeCtM6p1N3UkfqT7F+WMJccKAIl5RTeKWb0Y9nYUmD
L135SugeHeTT/DO5XtAe95kM5lpCTuOTudWMMGZo+S+z91OwgbajYBXZL+ZVco3BaX1qSUMaZljF
rHnIUd7TicbSbN6R1gic0o/oDotiAilar/6qebWPKQ+I906sNrcQBXivNTR78nBhZSrPRIlb1NgE
84kl4NKz5A3O+Dw41UX0wHg/iTc+zOAcEfXSvr5f70FzwaU242aNznlWA2OdWwcEyL7q96d/qxcq
z8iZL8RqJ5ASIq1zkopzlx71/rRvXJtZAh3NtCqKgHEf+NB7pWc53lngqjRfPbRO+6W7CC5r943H
nN6C3EAAuHVlWwNy/iNRCg1NMzj2dRv7BmbY4UJ7YA/24UHk6Td1fiUb5znadrTyCg+wThRczSBl
s5YfAmG2colrYTg/MQ+g2E4lrF5yGk61U/qGq/vjaT4K34423e5KFs5HBKM0dKMMWarnGY+8jB0J
bIR08hh7aYPKq/x/n7tpkrVsnMeISahL5cwO/e/xC6M/REEgqgEjsHQdMvDBiaputh3ISkTOgZhS
X6H6mB3M5K0Y91A8Jb+l18GowhEPIjXk/Ad4I5e8pVDD0ZncGWNYw7N6Rf3BL4TlRJv1X+uV5ByG
RAOjHyi0ZAKxo1u9Pheo1+kVqrKWO8Mu4SLloxbaQuZ0gQHwlDUVaSdtYQZAbt5aXazKzhJHuend
2U1s2U6ujNLbtwkRJheNqJaVL3EHzLn7Meffskrwpi5aTZNzIHrcL7nOVrM/Y2AGCre1Mxt/kjtI
r3uj24YY8gam0yvR08RW3LjaRZPzJkmCcVsWe8caq9RWsrOVlLZBBcHp5uVPRyCHgZI6OvNVTldm
zI6v5IqVI/Y2fWB1uCwVjdar5iLJbDY1uvK1e1GEz7764Uh7R+Up7Bo5jrqgTt+easmxO7IXERBZ
C3Rje+9WOJxytEPZWkEHHHSTF5daec0ml7PRfHHv1CpmW7jLb9VhdT+itOqmWq6QOa1J40Fr2xjr
OtaO0qpHNaTHfcXf1I8VAqcfi6mkusXWUK3Lm1yFbUfEwOSp/mEfRyQJ+/vqog5Wf4IeDeRsO1wu
ZFejX/a/L5KD/X31/TmeJ0k38H2i3Vu9G5o/rMrbh2BHx566cUdLrkUELR2AMIL4F7Wsu2XonUQF
cZvx1z6SaLG4M2UKl2UhNZCK+SGrvkrJv5SEO0a0IQ/VqHk118SLRnphaJPdzFNsz4n0si/L5sPH
yjfwaXV9AOOxEkLD4t8odXir0ZccTBtjr1Tsuie+jG8fyu9azWfYw3RelnQEZlQi6mC8HabX/pw8
PP4eRM8sbLF21IIfoVnLcab2ATZrqtF5FJCLwvCA7ajp4tFOcajm7q/otnYgn4YOPwVNfpzJSumU
FKSJUJCDnH5zW6FEax+AqddHid4BOFsdZCNFTi2G+hmBbXWXWlc543Rda5FdxqISFWaYe2Ds7yvD
pXVTGXEGsKk51Ymv5r4+CHycSB7OcKmaJIHK5MHYVrSgjWA+y2x9OenjacxSZ3/xtm/h2vvqccZb
dP8vkNl4b0UWwWUE3mMUhypQP9HptH0IvsNxtoziClOBDiLnqhF0Otc4gGno60sLInjSXEZFeBtg
Yu0SK/9SDbkzHz2gUtVFADbkY6WfFevu3y0kX+uI430O+gQAmo+MeO6F5+AQmP4E6p0SlKOqfNgH
FNgV/2rfSURS5Q54VvFbCg+FJbibCNSQL3mUMq0bK4Lvp5LePCf52F5NZjPbvdx+1QPk5VsNs+33
Zdo+s/7WDp42Qm+mRmknYFao5ZSsE+ou7Vr9bRmizWJOZ8eM+V7ZGdOoJr0AUOuRAys0G0x7um8R
sWOvENWmoic6gd/gOQRKArZBje2Wpl9Elds2xJbL/53iDrfJd1u2OM8RtoVUTxJcbdI+z/QvozvP
qqgoi8VweyvH+YsRJUq52UCQt4eT1klcNIr4FDdI8a1OpIOct9ByGpSagsMKNUu2iYZ3imCpG19G
kPp+YuwWVs8AOYqJ/l9T4ZUP5PZF0rPVe84uJ5eNCCyd0Kee6S8e7nFH9bSv7JsGvMLjzq2iWzKy
LMCzunsCVvvscf/7rw+kH7ZqBcCdVSj5x4AAdvJKmN2EjsOzieJl0NlgpiTSGhruySPGShYY6oCh
hGz6riTuZWOXjb3fwKmkNDVxvtT4DdOhQZPDcOwSpzszsntoi2hOwPbFbiUxp5yzoeJEaZnExwLz
yNsr41a979A6Fx3ZFFxMDDz/213kVDSfrWk2sxCQc+ERy3CnqHH3N3I7f7gSizu76rpE830KDO3q
rUQr95vcxvy510GImSMi0xCtIz/ULOxLsLLmAGyoXb5oaGaSPOOXzvJgaAhjTRxU/OixaQ/orbBQ
1mkqqsVtHnJvKS0ihPlSZMuMh59dyyUnQWmYhWOUVdpj4Jkg08G254N+rkC57ZtNPccgLYCGYa2D
ZKMekOwwhz66KyqrNO3R0oK/1GpEIFkoSSo68DbDIQuP3OBQADMlz8k2BNW8xBMi/zxBojGJ3Fi7
VbT7qrXsQbrW6HkQ1SNsB3wrSM7t9LE5yWiAZw589FCJ3ProvvMLw5bdFE+pogqLzYNvBcc5oXIa
TSll942lL12r+tpWiacaglhFBMJ5mUqSetBWAkSpf2Cn0Ifn6OrTvhVuxiYrQTj1jHDH6PUc65YG
gRMbppuMJugF7gkV9fZtGsIKidPJokgNOWWRVxd/66KrRDikXATA+RNr0qKMsAyRknnh1/Bl9jB9
wInc7GmIUafLRoaLcusCSH6Ei6SPPamZGtSIVs2HVsSNv/n9lR1zInU5nSKwmSH00SQMU/3daYKQ
cRNgtSnsoFtd/MykSKdShwCJhTHr5HJS/H39EgFwyTOlrUxcH7ApcffDML9006dueu8SfBiLlY2g
O2GZDfUhfmF0pBj98Jj6WobTsfLBybQvz3YmZYXHCRTQeUn7EnjVT0yWvtOgYokb/hX7rWvZGtp9
hW+8r6V1H7z5CpLLNbR5YUQzW0P6gDuY4qkX1mkKbfJ9PLSnzg+86JT4v4wnUZmNwI2rbG9XyhFo
TWNYJnCV/1RQ94d/0oWzeVitxON8KXLj5tKxrKSMJ0MiXelT6hT5FQUHYpxodiKsAt68Jq0AOb/a
yRPtAxOA/Tn/ymi8Ijf0wczNJq6z5RS+h23eLlaAnJMtmlJrZeYm5HN9zV4cugtwiCqv3KGIc34I
VHRbPsbmiScT1EJxXkOjUWlKC/atBSme6tZ+iV4tFua8vpW65Ns+3raJ/w3Hh1VmGSUmGqhea/Ro
f5sGX/a//1/O9ncAzkkZiqLNHQuhrCs2Mrv2U598nw9spnr2mVEyuDBZ72icgVNUNpJSwup1yJPK
HiNc0K8HR/IzT3JFBWDbR/w7GGfauDsrjc62qpoeUsvLygRjzkXrJwLh7FiaVBlFKQCJiGtgwFmN
oX4U8tmMJ1H3WSaHiu9IIrVgv2rlPcCLuCBZiRIEBL6d+906IwNs36eOien07j8ZgyfUE86uUQhT
RajwZyXdrLo/9YLb4sKwdUaTcVgElalCNM6oFZBgI6UOray9wUURkzMd1WvNZikDDIs77dvAZpgG
RmrGcotaOp5OTta1MUc0iAfu6SErn82WccRWTiQFnzmvV0BclEYGQ0mkBY/bDTjJtLJ2SxA87cuy
qRgrCM49FWAkiooKEJn6i+a3cu7sf39T3d+/b7DKi5Xi4f0soQsrgp2KG4JKyg4sGcLZapvlGysQ
zieZcRlJowyQNDOuwg68lol8UWvpsxqijySWJtBqKpdDeFOpw2diNhBry0QlMtr5OHNOkWvWAxlF
RGQ59MNFK2rQ2q5SWgFwllvpVa/QAZar+cOpveqO0lVgN8gVaff7O7VtQyskzmL7QV3mkBXojefp
JxvoJnnTPUgSFUyEHY+i/vPtF6kVHGeyshbmuPICrnktj0YB1jm8pHDshW94+6IxJf4Qs62gODti
XNtmYwAqObECmOFI/BqxmihE206irHA4Y1qWPFPSAsogHdsZtS+suAeN2Q+GTe/YXF1hDTE7/v67
YAZfWTaPOnicGMkf42VjJNKB253LS9lVbElIgrHlKjDlHjOHFFB8qyp3PC5pNIzhgDtjFeZ2bX1J
RfX/IgDOlowyKts4BgC1voA70Cbhr3092NygtQicMQ3grJ40Fck7cmPeNCcV5fjag+V23uyCQews
eonaOijWcJxFxWNhJl2DUDPq0JxvVY6qmB6dv+ci5vVN210jccbUK0keqezpCZMnvjJFsNzpPnlh
xR+BIyLQ2TTdNRpnTyRcwJS5AC27XDAkeEGlsnoOwbwibgQXLSFnUqE0z33HHjXG+ueoPow4P1L9
bGgngWawI4K3pJVIfOVMO1tlppjQDPNhcONj7av387PsJl7oivIUos3iBxF1UxuSzoRMlumwt3jr
W4bIyPi5eLJdOZ+pSl5LxoXQjTEqZNKBpnUvknw9Fbdx/7y/eoJN4gc+NiVoGyoKCDYpTsFThqza
0fAlFU28Y1r8YZOIYmigb9AxAYdzEJkpxZo2siT1VJLFrkzQ89maGYSRjakv83PpZUv3ifHv4BbR
ZXCzYzIxOpg5bccMwTq2JFTCheNr0V/oGfCy5E73B5RP/APeQfZBXsw1IKfzQ71EhpyzatRLKzm+
NarWCWPAdCtPeW6uyTmw2WNKLORd2MyorLD5++OyqEPYlsDGrGymm8GpgjFYror49hq0UXblT7og
Rtx0y2tQLn5T83Cmco8V1m1Dt2MQmkhOcSHfLLic5G76IDIJoZScTUiKPIJTGIDa7DD+lO5i8bXT
BLgR9I5sfKcw7bAVCK9l5E7PtGmGgcZYWCnFu4MVeIHPWBfDy6A9B9RmMd0/YSDZjB+t10FhqmbJ
mJwBZVsF4HSWRytVUXXDnnXU44A5rCwUEbeNb54KlimDnE7BBBMQUv+JpFfwMpM5MqTuVN+hnt5J
T+NliBcxQ9DJtLWYayjuYM0HjLpY2klBg21gvOA/+yeMuu2tI4nwdi14v9kUDPPI/3Y7nGBGPiVZ
2kgLBEtuGe+ohss6S/aJ67Q2PSlhMzSIScGYzZ3juhKEZceOoTqo7cz6oY6/FHVxzfKw77E3Q60V
DufT0t5s8orhzEnnR0PgypN53IdgXor3Ygb0jSCDg1FiMqfwehENg5TgSq75MejZmuN8YON5RKfp
a3frHg53KMS4ossZ/kGCbXKzW9bV3x5M2WZPigGGddwgFHKKl9DBQJrhgEpjNzKEZanbZ/pKWk5H
pqBLrJGlO0j/Hwbq1FEeJmfyOqfyRaUeWycEMm1UVwkGIaFO9E9TKzFoQ28KZCDUWvJCbbDj5Qsm
I9llXtqt8b1XRCV92zbwjsiXoGP+SoF5qbjaBFds7NLrWXRkoxYw6NvbV5zN42AlnckdB/VSqLkx
AaucHT2Eo8TUrwPqCV6y5PSWrRKt5+aBYDD+cEpkdATz5dpKUA6YNIMIJvyKqQfOAmphxr9Wnqpr
ZMdAGyIapLYZyrwD8vFmkJWgAVJZ2htzOBDTtinqnupZ/pp1fXJchqz3DdOaBDa5Wbi9kpMPPTNp
KJdlhpx4dY98RiNqYIzbiHLQHE0orFojOmbn/kJUVP1f9vTvBda4ExeX/cBU2UuN+kAf2M1Y8pKn
5S77yhLH1P0M37CBSRqwfYxzozJnjqSgZllUgJOZcYSFTQxB0LJtgu8I3BEUqXphaaygFrzDdW1H
nab8Squ+a21tUIJzCS6/L2WV996kaJoAe9saNVVHLzSGMXyYtBRHURDE5gzfeledXnmIrxhjRgM2
GFHB/fbOrbDYQqwCCBnDM8YkB1bWYVZdgJR1eK6Oo3HsvOW1XkIUcG+eTStAzrmNhZTICgEg0X9p
4AAwpp/7DmbT9t4B+DLKVI9yqW4AkFLjCwYAn8McfSeoGJDp5LaD/rAPt302rPA4f2YhK9RWAfAm
dHlnNmPeisEaPVo30TWb9ydMC21eZleAnLHJRWOGNAMgstLM1oITdaoZiTzMYzoEAne9aQjsMmZZ
GJD4YXhVWi2YWdNPuK1oeOIND1HzQ0kfauXQmEjD158iODBWeJw+LlM7WIEBFgrjOyORLtjJ4Jjf
X8NaNzyI2kSZp/gQXqzgOG2UAhQMDYyaZpYytx7PanqOB5GGCEB4HpIR6Wvk8iATa6asX6pHkDsf
pOvQ1+zoenar0I7uRJegTSt4F4ynVJjpSPqR8UrF7Rw7oGyA6hMJNMXySZnzL90s5J9T95eS5ymJ
ynRO4Y9Zgrk6yV9Kv+hswyWRQ1GrNx6ly1J4rosg2d9Xzgvzoca2Ycoy3UyH8StzlZKnuUsDrswO
6Sqht2SmtaMu/FSqhfRdqVEADprX4P7MXnuT361L0A8l5jsT6Q37+0q8dEj7frSAVurPRuoX7WWl
+vvea9Mbr9SEO+e6IBq1iq3ggNgyHS+KXMADJgJgerqSIUybCcNFAGBZ15iKYQYi4xLpAOcwDNL2
sZVA0dHoV35lkyMCkIx1ja37qMX+Bwmc7V0B7SyYmVQ8X3O7UuuqNpMQ7rchl4t0LsonQ3L3d2Ub
wjQYo55BEbD+uWhtmelqw6hyeiSGJu05jvxRNMx6+9wy3kHYzq12JspMI6SMfanpHfI2c0NC77CU
HNtTcUby6VOq9o7HrduyjFo010yb+/smfQjqf/l9TpVTlcaJzviL6uCBZn6tevubwv7/j7b//vs5
TTZ1ECq3YKB2MBvPlpZrAwmXJXTVUYCzHZKtNobTaIU2fVN0AMqoPRwqlCEnhwY3XmQM4EuR3LkR
dQNv6dsqe8WrNB3R8ambSJjhmmvrbeUOIW66j//7+q1BuP0po74zVNbm3OvTKawvA9WwwRMytb/2
cTZrj9dA3EYpGGwvNSzfiDo7Ns+o9zE2283c4SnGU7uLt0FnvlhUWwD7ISOiySg6VqmB6iNkd2QO
1rRomGkzjKlA8841y08wtkNiLz9ZD+ByoXtlaYcsyTpH9vgkOgw/7CEHz2mNKltqE/aAr7vxMg6e
Y2u6HsKnfSFFIFy4VOk0nAJS90459i8GHY5VpbV294kw8E9pXvOeK+dkhM0QLAaAjO8mcemzfgzc
2Clbr43RalCCk7gWVAB/TBJwkFwcT/Ws6RSzgmwN1KY5vU7gcJEf//n2gBjfiNIum6uJIQegA9IN
bBCHWE8xyFnNuXfy9CnOcHUIX9RSVCD+0c8zuVYo3HUhk4hcKDJQ2sphkxvCc/YD/XkTyqzgSw6i
50N2bPzhJhkcI4ZCBQ10jq+IqxO10pNChh5mYLlf0L9Go2/7WiiA4F8xokRXlKgCBNEcGt8Nxcv+
9zdVQUWiSGeTzlU0+P95NMrjsEQSxpY40sUbI0P6hUSHwcEISxA2IaGj3jYiBu4tZVAZrwabeCyD
O/pPzFbJy5jUYecYKKQqD3n8xVQFefUPJxi2Zg3BeWBllvRwIIDopus0xwDvymnplZLXzv76iUTh
PKHSB8h3RVHn9ElgG9KEuTIzLleBwOOKxOE83pzOatO0EGcA7SImBNgave/m3jaWRSDQxyOZWznO
78WkGvWsllpQqxmNzeaRoKPbQ3kdq2NtfP32f76X/gnIV7sPY5dHYwnZ5upr1eauUl+hl1Ik1ofr
DIfCOaA4jhKp7oEynsffb3UFwbECgcUrJ56oTke0iirniSTD6s0ORVtgcylOyDOjnltymuPwekMM
H0QkaAI15CtaSKV1NGKblpnHIL4Ol8MYHfY1fdtTvFstX7ctZYOqZDrTwfr0Vu8ZuZiH3GaO/Ott
dFN/FGXQhOvIuYpA0nPSaQBlvafqZeYmblDZAyLE9tRiUKUd/a/T1zg94RwHnUajhEJi3uf0vVG/
6Opgg89OYM5bXl1FACWrlmoalOe4ko2xNcIU2xU0qh0rsR1l7v5ubSqEYpgqxQMcXq04Kw4XEphL
CTHy9iA3GiiP/awXnE3bm/MOwlvuSEYjmGaAsIpwVoCe/iW9cvkYLBX+S6QMzJfyx626guNMuDVJ
O8gT4CpqHApElnTp7xcZA6kK+TzMhWiK0fYu/b2GvA23aRpqoC/onKZ6HKJvcfcZVVvJwx29SpnF
81jj+1FR42E0vg/G3LXk+n5fFTajovW6MTlXASbm1CSSTplK4zk7O2De6ZXpmFeDp2A2diaisNg8
qlZScRaLSkg1CwOgGfEpqk8glXfC+SKgisCji3A4QyVl0mVRhNWTl5sqJTZVKqc2cnvOOwGSwJb4
p+zUKIqGlkCy5CtTPan6RTc+CvZIpGvcAT/N5Ry8rlpySX+qh9SzMDPpEVTrBupj0Gp4Ur91ojBM
hMn5iLhOlDhsIJe2+Gly3VSiIdsCAP5psCdJWuhsi5Ypd6dk8dVAethfOIEW8M+AI+gW0k6Ftpll
4lZ6eAjpl2wu4VB/7AOJnB3/7mflMcjdFSCVoWz4YRjh6kuSyW5T9ZfRNaMdJ01zqYWk+JpLYY7w
TEZsURdgLo7mF0KWQqAzm2qpyqjoMi1dNfl54spiyXioSPCD4uNgHqTJrXqBh9rcQFTAoIZDR1U6
XwhDpTiS6IjTt1iWY0g7jIES0YBuhxV/i2FQLoKOKmtpzRxKYt60L5hzgUrjn41HziytrVyI6zD3
l82gnKXpS6NaYYhlQ6PyU0XMU2KUt/EiIg/cXrr/3x1kNv90us2o0MAyIRaJQBxgaEeSi7o3th37
30tnfiiaDkYzSyVg9Lr9NgciOej3CNVlVh0ipKPZNoEVHncALx1IiyQKPBVF2uzBSvKKi9oFp9hr
bYiofGJ/CfHtP5cwIBimSTvAUZIcCpP4BA+3+1YtguCO4DHTrSWGBwHX1xQ8TROoud1hkQZLgLOt
dO+GxB1WabyoudLCeRDjajAfS/KjVo77ooggODuqg3Tqqxy2GtVXkXZM5Kte1OkgguBMB4las1Ua
SBH1p1RL7KS/6VvBxV2EwdnNEmpSXLB7WhHXvtyimGNQHH1oBaVwm+fGu2fjq4DQaFPC7zBvLum2
ZMQOxn7bgeaMnaChiy37h6CVeWd0G2DWLX8zswbDjIcZSpzOznOqHroALzbZ7ZBLgjvFtkTvQEzV
V1GeEuKAtdiNsyR3Sv9o4Bmy8K3kcV/Ltg3mHYVt3xol1ea2mSBO1h6N7KXMnve//198zDsAZylq
F5XL2ANA8ZNH/YDapWsZ87zv2Cidyl86V3RVF0nE2U1cdrHZqAA0owQtVs18p2Ke7b5Um0qtm4ah
4l8yEl9/rlq2UDOM2S02Mu51Nbeb9hArmUABNgVZgbC/r7am1+tAyVjKy8LgBETF5uLq0Rif9kXZ
3qAVDKcB2ZRN4cAyXnCSrPJ3uCgCBy0NB4LWeO2I4SkialzR6vEqQdq4q2YINmIkddV5VnsXNyKG
9U3zWYnFqUEXV20wYTQqGqjPnfldne612CW0FmjCdrizwuF86NRqk9ErEKZ4ri4VJ3LSO/M67Vxc
01GwHZ3pZSjMfTH1+uCDDCLjeVWjaPDjzm08rrch4qwWPTUgjx8ue5+iYzZAky71q/vKb0XvCyJA
7uSOdDY7VKeYy3fTuR3YE6yT5RbHV8owV7oVPS5sav5KPs68WsNq5bEEXF24fXvTiWhZNn346vuc
ZRWzpnTg9m8dq38JlNrW69qRi8uw+N5qoirgTWVfYXHmpenyxAoqW4wfOZj0MZwuUvq4b8IiCM6e
csPowejLdqe4oWrmaO3VMN7tY2y7iZUcnD21syrX0gKdeyONC70luKiO+Yk1V9HRzjs7G519zG01
ACcZ2IFwKeKn2fYFuHrMOUM1zHJQYt/KRDJt+gh8nVViYsDXq8wrD0siRTWjAACjM3olKBeSm6BA
WUzlhY/EH13Fjc4d/ia6R28H+itgTgGVwRpxmwAwa31o/egmIY4GzmzrMF+ErUMEMcvmQq7gOB0c
I3PWSVwg0VbeNMPXbBDx4jGH88EhrQA4DTTTuouLCQDBVeBTTEnrzpRVYP+DPiDRnnF62EiTllIZ
UIXR2vr0S0HFlLVc9sGnfN5KJs6xo06RhIQi+TRVdWrX0w/EYZlp2kr3a7Jy2wrS57EIzoQaqGDM
ET9nh0FpRL+Ceda9leXC5xxlB5hVA3Hlu+lgnVm1uen1z4uXu+Jh8iK95Kv9jHnuzCYCWqvb2SWb
AcB6ZZQaTHmYkS6k4912Ku9rzFf6dXhpGwsNdtB63SV7VSnxqkK9N0ZF+k1UA8cWa2cx+TK/Aa97
dWUCLkp6uyrPdXhd16dR9bNoRAw3u0ovGg8lFJE7y6SFtNnITJ35TQPDYHM/+BXjOZb1Oo0/0qd9
nykSkfMsCUpVokKD1hZR0jgEg9GOU0gjRwd15f0wTNEXzVLqQ5VYiT0OhcgTCDwN/xIcDGYK+jZI
S+nLMByM7Pu+eMLl5DxNOCjKQFJoaIMOAeuldqYfuYPnEOatC3s+Lt8EgAIDVDh/g5mjbUkJFnRE
O0J8TD306IMr9ZV64EIUGX+s/2GvVShY1lTMKEHrChfZofpAjRQdyawEk18k1ISWkzPYnZ2eiG/e
sWcYNQHvmuCm8ZE6ioPl4rsungKMGcGdaTgsBwJKlOhQlgfjsfgdn1Aujf4/63qQwHkkuqyx1fto
ke/yctbRIzGQ1gWAx+mmME5xcjvHP6rshAJCkYybUdJqaTnLoDkxImsAlCUlDg6sm27K/czszmqN
+RxTBK7F8VghKW/KxUG2cKOztCOoar2hnT2zJJIguhH9Hu5Q1vvEmI0YvyeQT8F4NtNzaj3uK++2
M3hfXc5Y6LIMRs8eBJITaxx/G7ogH0V5PZEknImQtCbVXAFmad2ofpIsZ+5/70uyDWEpKE4jFP3O
TNJVpBYUeZ1kMaywVK9Kw8Ioh8toyg/7INvO628QnokefiVPOhXOq9ZJgrFwEjpm1EV0pG+iYBAS
XnGpgnmB3GrFXRdqZCrhIuvHwXwotId9KdimfjCp1fe5uKWOtDiIKTzkOFs3w7x8acPhCAbVY4on
1c/o8AqL25ZQX6pqyiCLjCmr6lWFTLWQrXrTAb9jfIhJ8tZUux7yJKfsdnpYjk3i6N+rr+xyXROv
FERcgu35EJKQYs6oDrhpKi/HvDyXUnXa36FNZV5JxHlbMhdqMcgVCmTMxJnHO7POnDETPPWIQDjP
GlE1CocaW9OFzfUc1Z4UgPw4FU3AEsGw5VwZJlFGq0wHyFIm1UUtt4egMq6JFv3aX7LtyHS1Zux3
rHBiKR/SJYE4Eev+Z6TlS2gvfvObkdVR999qAec5rQYM2W0NsfruQIzH8nPJvZU8nBfI+6zTowwA
g9k0KMmOL/N6EaiyaG94T0DKrqrxLzCdPqTzOWo6WyafylKuBOFcgGL2vd6MDKQNpO+knqkzkHEQ
pPc34wRGjYghsYb5sXGhN6alVLFcQRt7pfbQZy/FcGnVx3z6+ilNe4fitz6LUtoy62xAEYyEtTdL
NovXiaddlE+iZ0W2Bx+99TsapwdDqRBp7JhgY1IeVSP+aRFZA03Ykh+6tCvdLhhmO1GaTOC6RcCc
cqCKaRwMtqLzchVS3e7y2LZSZ1G9sn9OmyfBqm7r4rucnJpIfYJLewC4KZeO0SKjQEG6Nsr+1I30
R9WAU3tq7SpY/Ek+lEnsFDIoFKbG76T2Og+HR8HPYd5vZ9n5MtxmlAtSEfwclvmR7MJdjhgS5Wl2
fSrd4osu8Pjbh8rf0vMDVI0GN115AZwleb18IemCBM/2vQFslJapakjE8l03U17HtEsRugwH8rN5
ZIMJ2tGJLzGkAq+5DiOcJ4Uji8iaP3Zts4vDCpdz/9b/kXZlzXHjOvcXqUoStfFVS6sXr3Fsx3lR
JU5G+77r13+Hzr3TMq3b/MYzladJqo9AggAIAgdq01nNCG+pfk+fLH9x37iUd5R1j9udpzgh3vzR
5CwaPLe9oGd5OXdgKJPVo9UI3m15bqwbKgqittX1/Pu8EdCRK5AGyLWU9xbI0uSXbtx/SgfPGNzR
Rxjb05ztWeuBXZYNKbuRf2HCqMvmmebPoqS3UEe4E692ZhEkKvAMjEZ745c37thUu+UmvSLH7qZx
8L7oCYT8QIDIKQh37tGiZ0UtS9fJR8bOEKNBG1SiePkTHbHNHWNMi4QooCfh47ZwmrKkC3BD6KaH
OfgtJ495+CIQZjMUXWFwgZuUY8qNpL4Jw6iArBe8mWsP+QEUOU70vency3hMyT4YqRUcF8LVs5L0
ZQK4os0ApNfuEJv7pi1PVUAEufDNA7XC4g5y3IJ8AWX8eDU1s12bpzs9KATiiCC4M6vVw6xPGG3r
YAJxG3zJyePl5frIPcB0bSUDd2jzMujBDw2Axh3cyWVkGfIde2eOd4kguv5IXsRhcYe3MPN5UVnG
W0rKY0+LfR0biV3SxdUwB3Y2zSsMld6Bj9vrw15g7UV6wR3ktq9DqZGwV6mMQt2E7lvUzA5K7EqV
LNiz7efN1Zpy57enGGCQsbgbJJ8xnhrjPS5g+862HronjFN0q0dRr+X2QcYUGqpaFpp/OMQ2pyEY
j/Bwq+BZM/+WZM+GItKUbVX8G4N3/xGoZfOUVR6TB/VoPSnPSm5rqjPvAhun7THCk+CdKiiE2U5d
4sX2P4LxQUA5zwnRWXW1go5vsuv9/FqtbNPpvPag7sMH+cunzsMZkDNXXRKpdcbKewI2zC8bcjtC
f2SsypPdx5K7GNIJQ+S/L/LiyqRya9lsBEEmOwUfLdj5CzgL1mCiCJtzDheXxre9Fp0qGjj9tDiy
HHldLtpXgerwlLfWJLGmZMBVk7WPw8myIzN0xrRR7MtLu30Cz3KxD1ndRivw32DqLYDoiLkpVQ6S
06x+LLXamVvr6d9hcVatb5Wq1S1gZc2hk77S/inKnxcMarkMIzoSnEHTk3lWkXxGxGN+kdGxo4nC
nc03wpX6c1aLVkukxyxLyEavpHv0ShzIdX0ovPC2FmCJ9IAzIeNSYzI3255FvovkH5luT63oyZMd
nv+t2h9qNada0mRrhDjzUdlpoPayrnBHdBLkysf9Zxpkyd9rB2Kd9/rWNTmJI2av0LTfZdeB5Sui
B/7L+/+hOFMHS/WSjIAYwxE8uuo+TjTv36gY+PjeSzHGGGQ6smR/O6T7fOhPUWQJ39tE+8LkXB3N
gSj1OEiQQ8NtpLX7x9xhzyfRPt8VDhF4YoFNN3k2p6DKSEE1oOlwJJoz+stpsPXr5GY8NE4ofjC9
rNmmzBkDjdT9EmdslxzM23AKtE9po6PcxFcDhphpe9QbfdUWgWnYTr6t1I+zDaFWRWlmocZpBjEX
mxWBsXcH7au8KzzpTnRluOwzTJmzE6BCCAaDuUkdPeeVWWJyM4iy4h/gu7EX7VONdivROFPRt2PW
0QVoDciwCTreC68p/jF99FuwaFlUVw1VAVH1e51MtbhNCvb0pAV3DbIAMhVuETs7H83RGYJbtUCZ
iR7EeDgcdskdxvf56MH1VPCUMqJl82URKD77uUtw3LIlStRmDatUJ9NzMX8J8FyZvup4PVdohdmV
hX/Zcmz727+lM9gtc3WoabvIpJABt+S3IHLSLMnt4vtE+nUZ5n/cIM44nJ0don6cKGvBYK/LGo4X
Gs5PbF5f+CCqcdu+jmP09H+UwmCGbCWTUcy9GbHC2OiKVXaQvVXZxq/5FuRlyJqwy3h/6kQPNtuH
6wzKmeDKyCtDY9bRhJyeVA+11yJ5dOqDVHHUxJh2UtSIXry2jJb2djFHQzq60tnfryStQi2XKhPm
QzL3y5zaoe5UwozelmRrEM4yln0gdQprbam+jR6jzJC8+L78zmjuJ4cpJrrfI29UHJG92pYOFaCm
KmN8JuWWtO3GlPRMN5NsOukqfZDl8TDQXBDTbPlnpPb+huH8WqCb8qBLkA/tDZY7TovmY16s9Xj5
BIiE4bZKSYNpIqyFceyvJrmzw3xXElG5wbYouFSCLwAtFHy3rNGhFm2I0KQh0a9W5wUifdu8tGry
GYA7WimZmmlRABBcK7vRB0v0QX5p/hpddq7G58hfHj6zbGdATgemudWRFgLgbNyU47HuvUjYnLtl
A9dCcQqQmGaq6BJsU5pVx6qxbqdycDIt+9ESDIyo00OX4R7XTb4+kb1qBqcsqr8PXfwlmx87Q94n
YVkIAoNtbTmLzWlLnUkTHAHE7tWvo3ZjKl9H9fHfrSx3rI1oSQNpQtJyzvxeBvn27C+maA74tu04
y8H+fmWgjLFoCyUGSNOnL7HS7mHEnCahB8Xqr5deFhxloX5yzro2W30qLGylcluhMkOr7RIzlu4G
p3e13XC/WJ6YLXDTt631h3PZWmSpSJpDSElFJZOGF1QMo0OvP6gXxa1lAmXl23E6WdF7xYJmkKXz
BiVyi0b+WZXDIclM77KGbDrSlWA8KW8V6V2eZWz3XsMfyu66dX4Gh/muO2ZPeEsC3Y6IUkBgv0zO
vBhdjoayDMIV/bEp7ppBkFwUHCuTsyamVVqkriBQRZanIesssBSV150yD87lpdsUBMk0QtkMVvim
93pfGrQdkhpJTIwD30VD9kgbSTQJcVOYMwbPKUBi+OSxQl4+Va7p9FSoL1EsanzezMZqKxAublPy
KdLyESBL5rDhjgGxFR1djJjweSva/c073xqM2/5aMoYMdpfdwUaPBYkRhoD/d24edUUsCYJN4hvO
Zr2O9GlgpU/LLdH85h/TKOJyshaH8yuaqXadyh5O2nwvSwbYFFvRCRWJwHRkZV/zdhgT1WQQ2dvL
U/69+4kXNTt4YOSTGGpw/amL+Voqzm90g9SNVgPIPw+8rZ3eU+8VtOAIAyv/H7P+c2vIORBQni9x
xfQvCRNHNmNfUjJXbad/u5Cc45gaYiopK2BWbo1j7qWpPXU2MpCxEzywQUFyjBF9orue6ARzViJU
R0OqUybcfGrLLxboA8enf2WIPhILBPocl4BQw2uzPQ2agMlz08Gf7QPPKqBmTaJIzPeNoGGQNOnb
0qKjskEjatjaU6zvLovDtoG/Ha+U7wO1AKgpi1aDXaWKcrOU040S/QYtpteAVizCrGsiie51IgvI
dyRKxOiCmbWyBJ2k2CnRfVV6xDDYU0Iau2qVwwDLOwTUC+ZOEM6IpOUMyNKETZ4x5df0+IRK6etp
ml1MhHVDM7azRN8FNBY4LqG4nEXB9arrmxyY5fjYp26recF06KLbWE3cJiReWNy0ImJ8gRXTOJOS
JoukJew5Ns0OU3AKk5fLWrMdFq60lLMi+mwYY1VgD1mG3AAJowoSCtB0tYfsnrqpLfIsgoOt8daE
LnGvMzVtl9uw6e2R/pAG0ZhFtiqXzgJnPYKs1QyE18w0fidB4BLjq6qhWYzG/uXlE0jDV+8idZ1P
EsXqlflfAYaJEkzyDr5exhBtkc4FGlNtdGEiQ++KK+2oOdbv2JOc+Tb8iuEEnizbhSNK/YvCDZ0P
N1Q1nSlr3vpvqVJ8z1jTWalSgWIiWwS4vY7gVUatnaKCxv+9s+5yWa8X9rAxpvtFRTdhdchELIUi
DF7zCmNYGhUR9BRFL1OhZ7YWtnulLp8v75cIh1O+dFaGSS2BEzWzU6iTV9XENobOuwyzfQXB0Jo/
awYOxPdrZo0F5tYzUoAE3HCRU4BfD7PnqNfZ1egOXlrZuSthxOhn7t8rWE4bs9Yq5KmHeEp9TaOv
EwjERfQN28f3LBmnfShyMGp5gWTgxyme4EdTBzzFrS1RSu1RG6ng7rOJxwYEsNJ4avE9n9UwhERP
DNb6+7tZWnsI7gL6c0qeBDu2acxXOOw7ViHpvAwtyDWAk8QYe4DOz51xZ2J+swH6deKlD9QV0SKK
JOPOlZmQnBS13jqGqv2KjfBmbiKPlupRDjORPrJd+WB0V9Jx5yuMJnRHDhqajv30hqmi6eRXLP31
/xnktXnIVmDcIbPyNo9iBWAdJimNB2u+kclesF0fBVIwzU5VTUO3iKaa7BtW29WbZmR1XTU48bL/
k7yg3iT7MaZ4qRjSIuqi23jxYni6qai6DgZamZOpLDod9RL1wOa++ZgbBrrHyFUPrHRNPokyyCK0
t2hnJV0aWokOepQBGQzNZ7Ptcl/9Bc7sG9ltfOEMjo/79U62t0TRCi3Os3pKAqzl8pAc/tTS4wph
vJUeNnbhpW58Kwo1NrzYe1DOjqA0S4oSJqK0zw5vPc+u6YQHxkqLjJRwIqwQj8uhpH1Vji3DMxXs
oGRHTvw99aejWoIh9FPjQMGqDxIEEAhj+JUBv/leQ1Ulx7iv2RicWtu1xakpjxbequju8kH4aLYY
Cmh9URlFNYN/SRzqqZIpZkU7A2paOgQ7ZBKEUR/NFBA03F7QD48GRJ4iLKwpuI3w1uDoLIkyl264
qHfNfBwyYRf8pjAgOzMsLJtFeB4+S0qnQtMKKGJv670dfWXbFN6H1+2uyT32ulxdi6rLNs8aDvbf
oJxpzKZOTSeTgSp2hSpY1nFsXC33E9gTY+GDvUhETiumDg3HlYpEfYyizfIYBgJ92MjqYrvO4vA3
5zouFKUt2UtA66U3bKDOeBeqtum/vfu6l7VvI/x9j8YFHHgYik0tw+L1FS4pkyvZ9Jm9tM23IEVj
Lc2NT0RXW8ES8pdpM85JrTSQkBS3SweS0OLLZalEAJypGJXOiGgJe0hK/Sq2zLu4qe8vQ2weqtUu
sU9YmdzKQM5Q07FuCjZGqTFtuXGSDtFhJGrr2DR8a4XgPCVm9ZhTUUOa7nX69mecmfwyvqhf04Ox
S3dhINCJLW+yxmOir0Sb8twypBnbI1sP4XgfFb/VRLB6og3iIqdl0CrVDCHSkOTOrFZ4MEkFVm9T
CkMBgS/4dQ2T9/cTxrItjQ6IZDqF4T5tPcMQ5KC2ITDkE6w9Ooa/cWqWxdmkByp0QEuPmL+x5H7e
CRq+NhfKOENwahakEimMOBucvL6Txwc6CUTYVq4VAKdcTdRkCV7L4OS8RLXRTwjGQOVGv49uGJsB
dUWE/KI145SLIsVjGX2Oo9kigbWfjFOaCpRLKBOnXYGJgW5xDIzxOFyxlvtpTx3pmvoqK+XDLMLL
pkAkEud/FimUs7DEHpHwCYT6GKjhwYh7l0E27c1qnzi3o4/hPNIKIG2OXiqFNDDV0zjZWpzqTpbQ
xr6MJ1A8fm5dttQJbUEo7hRZ5iGi9vRAFJcI1o1nRhgskPulOSCmZVdnP/PRD0TUfpsQoF7FB1IL
lFacd4tmNuoySsHp3hz0dnKHOrRLQzTUYnNvVihcJNxqVUeNFChj+yXtdsEUgpzjRpVKwZ5sRzor
IM7gRJPajXKbDE6KyaEIdK5fK4/xZCCB6eqCejAhGGd6SK6BhCqEVB16L1j5TX6te4ZNfcwi3om6
c0Ubxf5+5XPAGTOaBWFLmPa7KbFuSK05ZtUIchHbwdVqBTnzg6G5Y2tS4Oj24Mb77BaFiE5+IKzz
XHDDFWkFZ4VyTOYc5wmbRQbDNmQ0IETEtsZnhD7O5bMqWjzOAJG2ia2aCTXK+zBqHJI/p7XIIGxb
1dXScRZoMs2xNHvIk129KZ8fdcjloEvcxqwYzDaTDp1oRAhbovdJDwSnZ0i+qaMjXdZGCiAL9S7p
Tmb1kNJb2KMeLcn/agn5Tg4j0mijj0Ca9RO1wMefuQZIRC6DCDSCcnYiUMPUHGKA1NG9Gv5q0iPY
elJhTxszapdWjbMSS2hkgWkCRr9lL+fTs4R66XCw2UTsbhTYpE0/sdoizkoESL826NFCmq3wDfpL
D4WVACJxONOQGUlUF9p/jixjlJpOi88qOAtf1Lq9uUFURVLK1DDujifySGp5nBQrhsnTX8PsJu0T
JyRPafjPE4fQ6xUOd2CHZKl7owSOMXt1cir18tj1t2bSHC4r3ObmrHC4IxsMdbzQCDhqezV0vw1R
pLV5Ps+/zxN5kCJvmzDB5tP4KktHe84Wu45le0D9k4lxxJel2TRzKzTOmdOWBO3CDNBA3Hh4pr/r
+edlBMF6qdwBNTDHNksyILTUaYNfqJsUnJZtp7qSgTubaF4qJXDSYEf85jDcomKrc/9o87zXK9De
CQBFa8Ydz6mSFEmm0IAm/GJMLljc7ap3L6/aNgYFd6lBiWXynepSGAQdCXCFsOhzh77FLkd7eiCq
6Nv0P1RWEcyBLwJpXG77pcoCTIdraT7brC99eIiP6p30VD3lXxW0H4Nl8bJcm5u1RuTUIW2LWpp7
dhG+DzHLk1HnUaemLATCbGNh+fjWaVrDcbphDQU4xHLADa/LjkTu29A+y672hj26uqMjoRWdlsdZ
OMN5awPXwJySoPTfUme2sll1b1q2It9r1if0EBqCohoDLEnILnDxXR4U6C0AxJg+9NZTa+47U0Ao
8j+264zBWdWOTk1ZmgzjWGYYi1XsUn+8a/7SdokXf2ZCH2ajqXi9YAxk+oepCGRaDLQILv8NJYvI
DtxS8tsd9VkwhBprAirLz6wjwUQ2oumW9mHcQ9t07VD3MtJO4Y/IepHH07B8+4zarzC4GFkzpiKJ
EmVwooOyY9SfwX5xApv1wYkfw7dMLtUwYskkmJCBP+8Vo5z6YG7KDsYDs8mVXSV8pmCHlI+G1gCc
VmipFICro8Wp2v3pIhj28mFyGMmQeNwgc6iXwDiHO3eWabYDpGHmvdjl0Ib6gFpugV/ftBTnReNT
xF2d6VkXAkZqrX2feaSNUB052FJyU7W/BeqwaR1QMygTglc6yjfEtcsUWJGGRFp0sPz6S3eL4vvR
ttzKy5D2RPFdHmHMiiOKxbYV4wzLaeHYWXoZzoDtqtuBPuiJJ5BrUzF0GaWymJeBB0jO3LZlZA6Z
0rD7LesMan0pROv2uGODKItHRXCd3lxFHfZPxyKqBl+vZlhDNM+kh3FqUs+MXyimiZqigaiba7YC
YSKvbtFK0JQgIYZeJOTJip9yU9AiK/p9fsn0ue0Spt5j6RH1IItGaW6bcLzNQt3w6EZMzhpI4E2L
8gyr1LzOb2W/wz4vHMUfPMagUoguLxtVHrDhKzzOOIRIQenzAoHkI+gUQye/nl9yircW4mVHdKSh
Wgtj2yfRcDkhLmcn2nGIpzGAUfpTcNw6oTeP9iSjWGF0GTmneTeMttYKvMfm/p3F5ZN6/Uilqp4g
7pLt+vAY6/vLZ0r0+1yIprV6p8UoU3AmzfhW5/V1gBJNUVS2cR8EQT4lcLwmMvt89bQ2oe4yWyxk
3cG03dyyoffWQ4UZXHiperksz8ahRVxkqARvwKhSMLhtktVAjemcjg6aFfYGqqipBF5qSdRMumHO
1zB8a0WplnVZmwnmUBpg/ci+g+XBHsBfLHVXbSXK42zs0Tswbo+6IlyI0QOsLkK7UL62IoKRbQBq
4D/cCMB9+94IJV0a90YVjehK+ZUMp1IR3QS2d+UMwB3aqZEnpawBYBXRXTpptlIOlS23IrK9TUGI
gXCV5d3x570gzWwWmaKDA78fH1PjpyJ6e9n8fc2w8OhvsBdfbqGsbMxUo8hHJ+o8GW/xsiZ8j2ef
yMUjcNgyG+mssfICtpQrh5CUSTsGAdr/yYN13YD8m3GN617yhKnVeBsXlr1s46FkHcR+WLi3O9wK
zxxqlD+N2Bo2blLzYo/NyUa6+sDerkNXFhCwbGqCgR5RzGuxZI2/EhqzFKZ6Al0eUcyDk6Kn3lg9
f8IGrDA4n0rnXAtVTAhzAnCcBJEN6gk9+HUZYyPvRDFz5m85OE1bwnaeAwVyoK/KlnTfCkqnGb1K
Frwmbq4X+u8pJmGjEoq/qZtzqOSRBXUoJXlx4iSe7pRc0R0ajZkgVNjKtFMFESPIcRRMVuJ9TVgM
QZkbJnNxA66yrb2cgp3ps4GWoge4rdTAOyzOplXguQIPGrCSQ6faqlf71bMGT6peoQbETneikpOt
k7uWjdOJesjUZSnhggLluu58JRXsk+j3OX2IrAZtWxnkiYsjaX+EsS4IBDZY/pR3K8a+YHVQM4W0
pG3fdoexTrSOSW0Nk/3G0WZjRxVveixvYSCcy4ou1ArOIJmkak1ZAi4m24MiD4OrgytUJCve/+et
mbln3vqtt4m7QqRFVNFqAtiwC/e9n/rEZ/UsIm3YOlVrGM6Oh3LXh/Df0L7eL7U7zPs2+38eWFF5
dXC57cI8ldaqFxxc1g5SPNZLKlCILRkQdlP4CqTYTL5vkCTs/zaodeuS8as8ql+0hqKkf2rcywqw
tSUrHL53sFXHGhR4wElIVtmqXlzXY+q1oeHOc+ybGRr7i+7bKHw+31S8NTBnIjRUK4ILAcAKRZVD
62s6xrMYr4on7xUhl8ZGMws4zc/L+WEusSWrNCyhEikt7/p53JVaeMqM9C/FAvPEGHqDCRqDcLyd
1ViwwoKd5MPjeZk6s1IhKCZPuhKqq+IwBzm+KIzcdFkrCTmNzEbQd0isOHIoQ6eKc7uSEPb3xF7K
x8sqw44Pf4rXa8kEXpkqa1HDIMdd3bEQFhPl2cpOMfxwQ5/1+q/LUFvVcO/2jbMYdRoZVmRAqqWi
4CORHpaqTPFoa7iynF71mQXe3nJnjpprERlzQye7She76+vd1IrIFbcuw+8+hrMrGclaBY/weF0p
UNdY7VhdY53Yk/MnePuUF10vNBdX51kcFU2Ohe7eRkaUR3QGdHsTRMmyK1t24f/zNsT3p4S7XtGk
nuehhoD10NlRCHtAIjtVRKSbghPBZ8uaMq77vGPrqHmpfjd2170hyssydb+gpHx6R09kUEYtWDu5
vpK1L0v8elkzRTJwEYcZUGPumH2u1ReL/upDf4mfLkOIlJ9vOITlyKnVQYbqNSMgFFC9BI3QWeIg
0FH8njVR3C6iWlCRYJwdGWYMiKAhEMYKzAWauWvK5NDmkuBxQGCu+ItQ2xVRWzLZSBDedmharrtf
tI1uxpR6l5dRJBBnQuQxm1niHpUE857iutX9nhKBMoiE4QxDLXc5HVjAETcO2vyN9NSMiy28+Yh0
mrMHpVykKgJ8Vq7Q2Ca9W0r/8lJtASiygiYQBXEHrsHvLXsxLG0x5VgqtFUr7dXYCa6HW+u0/n1u
K5QhSShJdGSu6XXe/QzVh3R6ToXjsdnZ48/+GobbjqlDPaMeQ4w4s6WHwO99RlHURU5/xS4fgUDB
3m61l/D4faGFOaDLhT08oRy4cEuf3ODpyTcO9NGwLWTCZMBmvvGl3BcC1dt0SmthOZttDOVSRy2E
zeXrIP5riJ5MDQ8q1PFoW/oSCgAS+QA6KkF8KlAVPkUmD93c5hVkDqNrrTkW4eGyKm5fIc+6yFOO
zFKtJkmgsStkDI5BfzilTirtDFtxWD42Q7GB+xnI8w2Zz/80gdWgCB7nqz+at6hF23V7UKy3qLpn
bNqZI3od2LJMq3uKyelNpsUkq022dfWNrvXozL9KhBslAuH1o7VkmmgQCsXj8eyo1g9FmGXaVIbz
wlmcIDot5gS8WrAbXuBL6Eh3SwcP898K8EE1tmoX15MuuriSrUO+wuTkGnNUKFo9MNnQMFaFVCMa
M5HbIkdQJh5Ec7y3z9kZjy99y4NMI1WAzVJ9phy1LznTPZrVnMQbT6IGYSEadztSsjRRRiYducW0
UcZkHO3aXRi5MwoPKl+UBhBsIF8Ih9r8eTEJhBvixzl7UQvBad40/IQaCpqCVA1dz+8di1Z2NDXR
N4EJ5Y+a+pwVzhReh8IJGJuGfwXDxFzdTAYzr6aK3Sk7aXDJXO379HU2Z1in2ZEq9QcbaxX3Qe/M
uX5YgmlXjZ+5tyurT+BcaB2WnZGz+7Ra/o7RwpP3R6KEIuVnB+qDx1mhcI40BctEPRKsJ7Kgs9Md
Wj93WnQKTRgIMbtsbmXgweM45Z4ePqmb583k3GuqhXLZLQD/w+CYYVKxfhMfWCYndNOfnzLKZzTO
toySsqTqggXF9Dp0fhdufJ86rx3qSZz8/1H+sBl0rzeQsysGqJNikNDiKf9h9lq79s3cDq7eHj3Z
hM7Iw3TAst8JpNw8gJqhIRMMZ67yw9fYtHsiU9zYk4P0Ddyijhk4c2Ir/tt4j+f5Z/Zb9AC+7WHP
mB/YHMpW60DEOjrTjrVnx8dh30u2ZuNi8cbhtwht9ub5xOJpioHHD7yBvD+fdVIY5azBpzM/0d8g
6YPs5iNjZFNPJcYeC7K2m65vBcedEqqHVSspgCPSbY2ZksEdLUQvOpsYFhuXp6PqCNPm3oskSbSS
5gbqgnwdxruryNsmr0s3isbAbOOYpopBzeBz5EPzphmDNCcRYoX0ISOYZkVsPf6U8aIsF6YpKADi
n1eVvNG0NgGIGh/D6HVJnyJRBfmmHGcIPm5ETpNoEYOo++9W9hKDnA/vRJdPkwiDc5650cyJoYVY
KxKCeiCk+7AYv3a5JXz63gxCVtIwhV85HJ0sVVTpQNK+d+6fTsDsWb82bHUHXrSd6NIsEoxzo6Nl
FeVkYvGotNPbEzjKJ2l/ee02rYIqs1ZhAs46DDt6LxLVhwXjxoAxHq376isbc6QRu4gwuYGFctV1
W7oCyC2zsIbk3HaagotaTlETG131XrxX9kpo0+9/om4Ue4gewrY2bQ3HVnm1aYkcyJKWAS64jr+Y
u/CIlpMrVucBbqy9hPKSy+JtxT5rOM4KWaPeDf2MBe2kwJaD780027kc2XIZCZCY4+WjAlXB4zjq
mWTUP3KOObTqaKpChDdDYHlDGV8ttHSUJrpBj7nXRJVo37bUcY3HuWZlRCRgTcDLG1vZqV56TFwl
cUxvcuSS3dOceW98ERUQbqKCM0JBKZqFl21OynqUUNxs0d6Z5CtpLOwMg2hCEX+uCIQTbZBKKUDB
Sw8yDC+skO7NvE55uKwYIgzOdSR5ZmqTCkG05RiU17RGLPfzX0Hw/QBV2mvLIAEiC65ndRfEV2Mp
CO23DcZ5P96yI6vjpCRmMhcGMBJUp4K3foepkdaVCdZTViI2YdivIHW4GaKpK0TO6k5pQBJlAWJ0
mNAIR07NsybvavdPP2n0mCRu93J5If+HlGASB6GyCsXjfAqJB4wrW3CKWZFTdRvtYn+5ab/Ju8Ef
T5GffaYSDm0JZ0BOSBQOjmmqADCKM5dGxk9amoc0l5zRaMG9lnstbe6CRPfxD0GmG+0s+VfRBXZq
Jg+VIhr7svlct/4cZlRXuxwtsRqkPXMLb1MRIgx+qvZs8FPlC9892Fp+sGMr0Tl/YEyKnkolsKY4
PfXKgLnx2aEvwiPSQRC9dlICGma0ulVJdjPS+su/3Gt2cFey9hkbBtYBf/ZJb2tH9Bkcq1Owp99B
dssYLARHiMlzSV7OQyBa1BVlAJ6eXIXpUzsJSl2Zsbr0+5zF7DBCA2+O+P1GpY9InNxHNWi65PY4
lhgmKyuY8LcYtmARRUJxFrRMynwhbBHB/sS8espoQLx2V3mW3dyo9v+jX0MEyRlUIw9nuWJHJvyr
R7nT9HYtpp58W8x2iZbSyhcXjjK9v7C2fFqoRARYoXKZxS7aMXtlDzSVV17NbnRSbckVMQttBhNE
JRbohA1Z4++JY6ahV05D7GK2/bFvslNrgjipUx+0QKQ1yqbanLH4+2E7SEtaSBBtuZ2Poyd7mZs8
6PvYAwekT6/nnZQhEZve9s+iFMPmRsK9qrqiYnwD7+I1q6wnnYXVYVkdFkvxYzkSnLnNDBtYfv7G
4PQzSDDmBayrvRM+dW53yHbD84jpNW+kLmQUcwyKZOKUs0gL9Eya7Krgk13h1o/BIUT/du9aiKqT
+zCyZ4Ed24wvzhLyzn9KZyOTVCCadWUH2s1QoNcsEk4D2rTWKxjOM+aMHYcqgEmulp25q/0ZpEZv
BeKV34jc4rZM6PJRFPmtqvG9abZKPVhyFkyT6Euu3RDpatGeL1suEQRnjZVCHsuUQTSNblfVftQx
sS59+ncgnElusrY1NGbyZdkfUHNlXeeVgElEJAen4F1CYYOZx1bj66p8NlrXEoWXm9ZINzRUW6NC
CRmO97ux5G1lTiYYwCZtyP0yT5R91ZLxF1WywFd6IxVc3TbP0AqP25pE02aTlOgQKavXQv4BqtPL
u7JtFHRqIfWhoVKaHzRihnmbtQPq5TsXFHhO76Oj8ZAfFhQtVn4tULTtmHKFxsRdxxm60YIcDGjx
07JL99GtgdbT/z5wRUdhP+Omr1rhcdsVxGg9rlg3AGtyoDAGu2GvgSG8xiAt9Tl0RTQc24H6CpDb
r7iqyyQiADR7sFnajMi9fGz28u38DbWgbo9aqJ3IdwhXlTta0lARJDegJENvLzvZa514suXERs2E
07W2jA4SEbPE5lFbyckdNUIwuitn7V90vsmnb7g29qmIKIPF+x8CDTRXwCOqbEYNZ2ajPDL0OWP0
SVeDy9j9Up/+6F3JT476QdTrtSnQCox9zEozYz1tu34AWDHuIvSGEsNpzPFTLniFwt0pSNEp2ZgC
hd2pMB3hdsoPiq8iz4R+m5cu2H/mdK/wuPOWWWQgYwU8ln4G3k5q7WA/QS9U9IfOsiPA2zRXKzzu
vMmJOUmThP7XqX+rF0vcQrYXVOaBtUXb1bvKocjiCmzYNqiBHliLMo5BLs6IDVlCCyeENDFzlNFb
YCKaNAii+03Dj67v/4DwVaOW3mZdWcPw5yhCm780xeRW2c+hFi3hph5iFqMFlkQLryLcWQ4jFNpG
BagmlOm5S+8lTH6KBT5FBMGd3Wom6ixNgJjL39kAm6/vo15IFLRpeleCcLsizVNayzlQ1HvzlZW7
Ug8MDRmKQzSQgIRuLnj62NSCv/F0ni2ZmtqiEUaBRVvDCRrJtWrRi/imDph4XjEsBfN2+bYiK6zH
QpVwFbHCxs7rwsXDoE2lJ70XmL7tHToDcTs0F9WQGBUoGlDiaSMQcVL1KR9FrXgiFH6HBmLNuQJx
Ormx0QtpN+g97X9fNgmCNeMrH9WOLJH5h8/kQJLHjNzm+fdY/34ZhZ2KD67ivDN87SOJyoAWjJVq
kr7Hy6MkVa6JMUQgArdDURDDluUSFucp5HiM84VJxBo2lX3sdx7a+4+ikv5tr76SifMV0pj3UYEs
HFoHyNu8MSna1Ui/EdRWzSA4GW3y9fIqbvWEUhDP/FfBNXbGVk6ws+r+D7nXrCODgRKTL4qduJLz
miKj4aa/ElvcurB9bs+YTEtXmKlVxqNaYOsyNXpuesvt9Oj1slybio7mLMgG5nmDH3Sbtn2VyBMg
yFw7OlxDMjvZJ8geMVsck+IRSmMgIf+S2DSGkeQFXF+77LX0ZxTc1KZgf7bl+Bviw0tiqtdVMIHl
hHS5iZJwWbeDtPKXuk52l1dsW/nwFMbaDk3tA4suqvcxuBdmCCluHQ8bGP1pvcCPR5m9OIzxU0dS
VPSwvH0XWYFyZs/4P9Kuq7lunFn+IlYxh1eGk6WjaEl+YdmyzZzAzF9/G/K3PhREE3e1++ra0xpg
0BgOZnqC0TRaGvDRk2U8hS4kcCKbyj6INi6M7xwbF5fTEqlOsCTJ8MD3ntc1vSVHIzQaf+cnokOy
xTRzzXvr9IYed+Smjv9tHXTR22eYlC5n3i4XepdJIm6pKL031e9dw7nbF8kJg+QUXUf/4wc9UHwp
TpHUwwvRhraXdmTXb/SNuOPVvy0vHR7MqfgIDbremxGOQptIhtY6RftYoFqkwRtYGHNCrmV/wIH9
B4Vh2r5qyJTHeovolb6zRF75VO5SG1J2KLzpDQ7c8tZc0Bi+FaFzim97oFVmeDTQ/GabQ6I46/vP
Wzj6R8z2H3NRUsgXAGQKtoFsOqb8aMQcx+YZwvg1GZPU6CNgFCMKTaD6J2gRJ9OydN9CskISTR0F
gqinfG9Gg75rIasNQCQNJsxmil6YV20+6Hu9teIvZRVPkjcZGLjM2aRFn1CQDBYhRKRagH+P3OVa
XiYijAv30TUt4im2Zu5ob8LepHC4tzAdssHe9nM8ZsPSDPnExoenx3ta7ZBto5O1JU7JLd1ZfG/C
FAJFpRNM8eLGbFvUJEOhK1hTqhJDvT0VbX/TupIXHyRez8OSj8zBGB7CoBSxLRV8tpf9j0SBYtrD
v/dz6AMZBh25oWtsWqnBMMqEpFi2qsTPo1F1tMdMMHfVRHj1NUsR5hyK2SFNqpqMVIAi4nU7PFTN
i+TfdylPIWHp5M5hmO0J6zKe/AQwZqHYUazvrAra5BWvYWCJwBVEKpIs6zoKnxj/NisFypKU86bS
rdp9Ih2N5mDiPd4PjkNXO5bGeVtePMp4WTHRu44qNfaDs8wQd2kjgqOajDYZv4gYVF5BQyqKXUMb
OfS3mB+DetofNOaKNzLVr2MqPgehfBXD5qJb43raYYDThKrzek+2eulxk3L0nvhwhmegDFslZlRX
IVXtK371HrmJDmRXuQHEb6CxUl6lAoejqA1/hzPYL1GDtENV0hWdrNQ2tMIZhteYNHaj3dTSa8V7
9Fh8tbqsKT6B31NiqjQkiiJ8afeOrtkDOt3ln+extgMvqOzwV7bv8U8P1TlyzTv5bv2cL7PWn7U1
RLr2swtN66o+7Wls3ePBjLa9o6ByOGDwLD7ya16mc/EMzsCYwzEpnT+OKsDKduvXL52Gr7ztukGL
EKKqqSoKilC9TY/LzJ5cz3y0CqE1IdIwIbXzbd+6qiyuS9I9+eAjIhShRQ0fJhrbDBZWrQBlDxzz
i4KMdkv7POKDwKHiv1yZEM+SFctANpXxDzOsYyMvxPYtCS7YuUs/6fwNHYWRb7X9+votn3DlgsY6
xBDleZoBjepv6BiBpN2JL+rbZwM84ijf6d464uJVpmhQMcHzmIR64vc7hp7EOEOhaOs0ykkPHtWY
t36LLnEBYB+8myjsCxICQO2HwdMDpX/IS4x61Po6hpaEIpFDlo6dl8Z1EuMztjeeqliMT1WrRZux
EqrXQNTxVJiK9XMtwIF5pLr8B/6JiVhlQ7MSxZKEiBzEr8qZsir08n6UO80THhuPhv/Fd166/C/b
fMFkiDwRpMrKBHrBe+U+dKyn7Iocdbff0IFQxb1ucEfILV5Ul8hPY/Y5bnt98kccmbJ5NmPFFgPD
UbNzolnb+BNz0SHvdAHTaVg4owFiBZi2mWFJVUEmtjgEMDGJcszdtPyrLNReidWqbuaPkyO1TXpM
pnb6YUrKcCpbs9kFdaQ+W0GHXmJkCr5kZsFTol3M1cz/QuZUi1UYRDH6/hz5K4gXD3fZtvqpu0Nm
CygkpfSrc2v2Kb9+YK3ZqjBnOxsbuREDYAa19LUNy5OWFU44FnZXoExp1By59Q8NGa/6SjzgwMZ2
lPhOH/JKGT4eeVk1NKSpIO9j0IlFzO7oJMWbF5wvHfMjRGGddsrcf8sq7yGYALkOkEIeEpiahD/L
8saEisE6wMdDSwEwtwPjWtEkxIb7mCSl+0GAkj4rRYLFuI20yCYqp/2UB8JY4fdy1jcJQALrOqpO
VvZTn+7W7Vjei4sdzIVpCNGYFjW+JEiwtYY7jTsEgGcDwzS6WXZj2aPmVjqrSLvfhU7h+O74Iyd2
j2RohVxA9Z1XcckDZcgmiqZp6GRYlZsQXxB2RFZtrfv3N8s7H2AflfSqlKhIET5mT6LzrG2UY3dE
LanhDE69l4/WTfa0vln0z35/gN8DMqRBINuqttSs+G1cGsRpoTXJz+lyVo/VHhmJ2GHaF2CaIXey
offihrihzGsK48Ew4WBvlnIw0SNkjNdNhGmzV9z5rwv33PsVo+4/uwiEBhOkdbRdQoD59yN0M578
ffi98agExtR7viOGm/Vd4tlF/32GCRkcs/AlYPZTjnf8mwZpSZkndLl8bpHbxdg3Tcdt9x6kEKoh
H0Xqe9ZZGUd7av71mwxduQsAs3KkxczoHqI3yBFGkLEc7TTZl92tPN40ETdVyLOGWbK0SUOVTADT
zlJhG5vUhcANOrvk1/COts2lW14K9C+ecbGP4Vaxj2pRiVFOJ+ymDZLkIWLdDP24wb46IWd9RM+q
t+4XPCMZqiVZbHQx7T5Iw5Mf3skNp2qWaxJDtbWYGGZHt0w8ZHf4Tjhnj+JLYydvnY7xY/yVx0dc
RIZn6dMDZPyok/wS7sk+8TAQE5VIMnpvqC6SGjvCAy92XT5e/2wcpiu+9/y0CvTIpJholrONahtL
D0Oncq73hReUuftjksN7FDWOptbSgPLP3O3QDbaGQ1v/yNZyP3VhIa9iSKIGkUW2WKbq/V5sG8oZ
aBQl5KnRn42W87iw6H8zDCb8w02TIQ5AUDx2E07zwxDx+th4CAwpWSh3T6HAgqirTmxDfa7K3foR
Wna4mQ30L5hxaznJ5RRGWCfyXO4VVxNt9cXw1Hv/XF6Ldumoht29rGMu+tsMkuGmDINdCkKvEL1K
bEE/hOmvtPy2jvHx4wjeNsNgyKge4lArC2CMdWpb6MeLRXcsHkIDRR6foqEZFkND0LJG+C9jk4oc
GVDpp8odkcRzA4aHMO2kq1PqaMRV4pO2sY5UxrN9QUrN6SDSfuaLwC9kSegKqtDZpSrjH9paUdkp
K30AOkdmkg4Djl3yXXWJpxzCHT9CovvxIRC7oLGRX2x2vRr7YAcjx/UUNbaZl7aRbFvpcd0xeEAM
DcX9lE69ihhpshK7UxQU9gZ2Kn8tSemsIy27+Z8FZIM+PW2MZLKAFE73mEqKiRy2FfDefxYD2Nm6
MQRRtEOvjjHWLS9NZxw6lN8UNiadjeWTFe3q4DtXwecvjHGxi2GMLMMTGmkAKZ312/wB17ybbNEd
T+cMq0iuaC+f6FN/54sKwxhi2SK/RH2RPnz2W5qv090OWVWqYes72sP6zi0ft4uFDHnEYVhFkY+d
K8RdabzIMoeclu/C2a4xjEFMdYhJgiVE42RqU20P8lQatjThLVdycjTNhf9+st/7JWQoZIygZk0w
IBqvucdevQ7QENBhMOL6wvFcno1eML44mkyA+PWdoF2J/VP/qc/ry9Kx9VM1hqnJgYK9EZpDg5yS
+qmYbwbAEMSYWkOLanecqJN5KPAMAyH46CrfTYeauL79JpbbeevrtvBq8G532PG7qWmGiiph4Wj6
u7+iAuo9hpYETnyoOHWBdKNXmJaVlAuIFKPFkTpCMnjigEqmQNXvpSzdJpm6i5XsFA3Wdt0+jl+w
dVTo4fFLqP7j/A5fs/EwBncDVy1q+cb/c2jZF4QkFEc8JsMuCKLcpns6Tr7ehmdytN60ruWdeTxE
3BHoPMsYqhhr3SfjAMusBqpAooXkXuxoEGJZX0AOI6kMYYSWLxhNBeOS5iTotzpvpi3PDIYdgqAr
TZXK4sjSLaqHbdFAtXzw478ZwbCDqDdJk9JWZCV5CMydzHtj591MbLua6Dd5I1tvLmDYqNazI2+C
nPErlbhG9sjlPb8t7woG02EyD6ZfsU/FZllaRt/ICFqEjTLeTTLnqP7FoAsAsy2JNkl6pQGg9qI7
WjMc3qNY7xdVlNMxLAcCMf++6IcS0QWR2SMliYw08oFo9o9S8qyrnKtvOfz65/exbu8/Nwa/HpIm
xtvRmB1lzMvtfvjxSST3657GWThU5ryH8TM5b2UVZuhXIXGpUiteAwQb7Vx0Wmq2iRPb93gSWjzb
mM/BuFALK81hW1wfSG06dZNhHsLLEI0cNuCax0R9eptDhsyAedNZO4c3dJ4y8gSx3b8Mh6yzaQCR
f46CLjtHD8PsQ3GU41QqJGCWTbRNU7JrdF5r6zILXSDov88geoyEl8oaEJL1GIrf2sjLI871zoNg
+FokQSRHCiDC4HsFaRjd9G2okH4q9L8YwtC1qqVJM9D9aY1j4iOBnW9brj44z90Ycmg1tYPOGEAg
3+4gYHVKQ7RlfdtFPBqi7vQxZLiYw5ACYsWwznz64Is64RvJhkyFK+7Db+kdFdPkNamts6ryJuQ9
84KpKWpfKIAmDVng+jl6Cwyp49jE8YO3gGwGYkmRWcsF9QNxUwrPmnkaek5NIF2VlVV7+8CeQVRp
N07aBIj0f6WnjRfuSu7gMY4bvH1rzGDCttHw6gkYU2nFsx7W4VZDQ647FcJtFGtks06tvN1haKAv
BrT99ICzyh2U7WRern/52wiFCyhNRx3lB5krZSh1v7ZQcKLcD88G0p5u4gneeNOTfbUftuORV6Gx
6AozQIYSsk7RBVmCvyHZZqvBrwBNTSG3bnLxDM1QGEoYMb8vy036RLunuqLCHaoDTjWKTgpM30Aa
YvoM0c3wGHbAnNSyzFXg1fmvWpRt0dqIISf/uXwPzUAYYmiROtRqCmKF9rAprpFxoCKcnrQVRmfy
CEZy8rSUFk/VBZKt+ccLsSSUPtwjM3vXkonTm9vY31T+ndV8b5H8SMOAc90unrAZJBNMdFpF/B7v
hE7Q+25dJXdxp9jB0G81wrtkedYxIUSVVPoUxFhQ+h1IGzz7zf9nPAbPIiZ+UCLD0qwRMOEUbwwJ
Gsn94AjxPu54STAeEkMXCnK9mUANEnXprOjDjebXSMGmG4vw2rfeNCE+EO5sn5jwAaOhisnSgSUQ
z/+qHmjN8M/tWEKLYBvJmCAHzXwIcvA8cqHeEDHzDJchEIXUUxb18I/mNYfW5uhIz29zYjcNajjj
6+in8pWKwYXI4LufIOMZMkMqOQmCQDBAXb0sumhod6CEtY7AIUdWoLhsLNWHBhdSYabv+MVJKL40
6st/w2BYJGuLslAb7FtePmTKPWlORrdbh+C4ITv5SLV6BEgitqi3vA6CVF20j6BUimmZ6zjUnVdc
kNWICtUmjWoLpkyii9o4hVf8wft9hh9yP68wqRx2kOKsGQ+GxqmPWf59VYfEJMQskfh/H4F3kaSm
JQ0mgkw74KVkG0o9x6P+csFfMOjfMAtYVFGToa8g0ceM5Fpy001QOP1N4ylO4wgCvstqTiC27MMX
QIYXUj+PzJx+udSNcj1N7S7Xkl0S825D3toxNFAkhETFALt6aPP35DngiacuOrGJik4dQhv4SmfO
SR0WfYZZ3/gCy85hB9EQ9ICV58zIOffd8rV+AWLv2DAXNALxNZpKo/N5I6/tPP8U7NUzwpVNvjVF
J+ElHmg88uHkzDCZS3Y0B1VQctSXaVrhxt2vRD9F4WnsX3t/tHNugcSiT8zgmIMUlvE4ohYZzSXF
y2icMIPNlnJOrmPRIWYYzGESihT9lQQYmX8j+C7pH9fJZvkkzQCYk0QklNomPQDokzrdp+5oeJVL
pQXehJif1vF49jDnCCJNkdLRascoOWTlSR8532T0tlpzAeYAVWoQpxYNkcXKqcRHsbzG+72L3lSl
vV23ZGHWGg7QbOWYi7NtrTaHoh7SUIfs2+Rmno5W3qO8p+W6kqcfYy9wTY9Xk7AY3VGJ4LeeWJRq
vme+TsmkpByRAJW3zT4/N2hGDHfxgScmt7yOFxgm9J+qIhlK+oJRlF+q/JeUXRUG8l3dIefNQ1r2
iAsSw0jxqJFEQuWvk5gghKQwB9fIQl6P4CKKJaGw1UTFPvph3y9bHCe4MGh8UOn5lzD7kU/kM9fe
DIE5SJkZTz3qSMCsZewWgelW6PbhuBz9Kz949wyDPT3WiPCXfriMB3KijSGCAy3ODbS/3MS1XF4X
wKKvzeCYw9RgjJMv1jApSQ4VOWVjtw3i3JaGK1V6zNRH0nHO1OLtZGl0MK+F8l22BXZKO78xmwZr
ODwFkLRCzKjIWxlnjLOQy+5wAfpA3SP6xPqa5nZ9gsmS0q7bWY54Tr+o7u8+G8LbPB4k44FyUOsC
JlYh0W/uZYPYo8x7x+etHuOBJt7e5CbD6k3xqZlOk3Erx99EhfPBzrOD8UE0t/sCoXvUd8pJRB+Y
XWrm6/r+LDveZXsYx0stq250DRiZ/1Sasj1UnVeJJ7UN7Lh/lLtDpnCCe/pXfzxZF0SGVnMFtT6T
BETJfLSyq64iTsud28tbOoZUoTuRRBhigY9Ly9jVk7/FS7S7vnKLIdDsBDFsmjRRM+UCHFuTfmnj
q9nd6WZgJ3IDAc0GE25/rcMtfy9f8NjnsnKqOzmP4NWVN1h2ck0/WgMv2co3/k5voeA7oldePgoY
tMc5wxxv15hgz5LiTi0FLKZuPo/XYkb2XY3yRiXbc0ykB3PFNTSGK9Cz0qSThSWtUDgC8bE3uTOq
Ti0jkE23PGHqhSYUxBWzJWWIQgqbJFQHLCmdsEtH0gS3EQIZu5d+zwgEZth5Oi/1wTkBGsMe40Dy
LqGeU+hHM3mN+8zWJR5F8UAY8ugzta6UAZsWJbsi3sbJIdA/86U2Wz6GO5qqKtKWAKIpz0Z6pQS3
CU8TkXPI2N6wqBsEOab0NIzX6NSwrf6LVt9UdeB05TduLyoPjWEN0rdWKPRAm4IbfQqdXC09Jeu3
eai4fYB0c5pzlnC5bm+2hgyL+F1U1hW0YRFkUkX2CknE6Za2vdGxZ/9eZOqdv+vMc26R9CQJYthn
daFXWflVHZicfuy/nCkTs+uRZNN1Vlshy8XCUunl2x/ouHS5ss0vlZNdGXeYY+4JB0NzZdHmSlDT
P/0jdfyBZZ+hoKNv6p0FWPEgOxex65GrHbIYrkO54X/2sU9R/iDoSVr3rfMs6R4k2oX4qtGfWsL5
ulr+WpzhMFzYFQZGE1GDiCs6SmRnXrH1qcYplJHx9eO0x9jwPsW/F9sYPhTqPBMjH5jS2TrTjHbo
6j9Kb8LjwHAluJ96ypmZyPBgMlVqOZiA6/rrUnqUh/sw5Mafyzx4sYnhwaaM5CkkHU33+lfodIhQ
IhZ5+k2LWlK09VqHJLbHnXq3vpTL8ccFlaHGKMr1uicwzVCNuykN92VkDvY6xnLiZ7Z+TCRFOihY
DPSoEXd8SygEgaO/UEWv0U09VObGjwMnJOWtJsOQ6aTJYiYAUlDglA+64Izybt0sHgTDiA26UiJF
AcSYQ64J7/BBlTuGzPmG5KCwWss5So9ki25QWV1FQ+wo6Q7FBpwdWgLBcB5JhMS3BjFEdoNy2axK
scLthRdeq5UxRgSK1fn39QVbvEPmMMymVFbYKn4DmHA/PTd7eoegpRddL9CpPvDK5xe9bo7G7E/b
WVY29UDzrySotbbBRrJDt4duAsYqJznuTodfuLd0nmag7ItAWYvhhCHReDZPjwrZFB3n/ZX3+0yI
K6qxHqojfr8Iur0o5Lc5KThf3DwIGTfYLJEemP2QmkKJd5No9FIVxZv5uF33hGUIiMSpuqVIxtud
MoPIBzWKQsrfETmNw32e363//sJUdhnvDBcA+gfMAMIgHdRGx+WHmgJnyqCPFHSxYxWJm9XqUa7a
WzWeNln+mvvT13Xs5bN0gab/Poc2W5NoGXh8sPZTu6mtfc4ruv7LQbpgMKxdd7ooBwHMI8jQ9kjM
QoogQmlve4Kc1uca4uarydBDZ9aVqESAy1LJw9Nra4tl9mt92ejZZ+OiOQbDDWkYlgMUe/FETURX
6sQDGfLDMDS2nLSeOpm7OhI58p/cZWQYQm/7NLZK2BWM6EUpN9Mx26L85FTsqfIZl5DowVkxkaXy
WqpFwVIBJ1fqrkMvqFH+7Ehn61q+VTDgmSSTGyv4uEsqW0tyexJlTtDL8U1WooR0aGgTggF+E2oo
1JacIoT8CjSqeG89nAMuMxxS9FWlFyJ2s6ruUvU2k7x1b+H9PhMAxpZaRGqGpYwj0xbR00N4Y94X
49qZQ8oMhRhGLPdZAxO6jfQ8uPFr5YRuYyvb+K7+gXord92ixe+ROR7DG0YQ5UhyA695HQ/6djiR
c+RlaEghmMPpldfZJq1sXmkkJYo1l2SIREYdmeZTI5P0Pu5vMC2gEq7a7ifHNh4MQyCqKpdJSP0u
+ELV76tbaScLqJ+Qb2i3TbjLziZarzF+3uEAUz9Ys49hlbiTum6g9lXepDiYFXNAJsqpN9OheLAO
8u5T9VgQlTMkUzOhDGkyuzhZWZR3DS5P+nZGM18VBqgG23Yj08LqO54+/HKQM8NjNlA1BlMqabyR
2V+oJFXuQosXPuMJKEdOf7b2j/UVXTx4MzxmJ7MmMYQ4AF5S/UrjJ1H6vv77dH0+bNjs99kNM8vU
SsYCcXuCiuBfQuJNJeeC5pnAsL4SBUNYq9gikWBuuiZf+4XymSjtYgUrZVTIaSp3EKNx9MS8IVO/
kSPirS/Ucogzw2AiwUGU+mCgkSC+2ZC/6DBGqtpjmgRXMZGzXuwI57ELzMSiW1KZ+i7PJDcvuVkR
HgbD52KDCaFTDmNSCGa0iSvcqS9VjJnDiiPbpLKl2NVeeIeH42sW/aNmkVo9hdbY1HCETLqS1Rs5
ustrzmfo4ovwjA8shg+ytPbVrMLijbctZgMobvU13gSPylX5q41sqjEdnOWMLzG9SHwz72B4YWzr
FlPMYZuJjx8Z/SqJA9Vuh6pG/X+K1Xj7x9JCTzqUpgOuJfW+HtVNKqd7jsNTh16hBouhhilAm88o
A+OfQXGYnbYztrkXbXj+yDOHoYjcysYswRwnR5luJGVXpZw4jP7/fzflgzRCgNkDk9/DK7pacK3J
RrFp0GKWWSF6U/Ca114XPq+vHt2ANUSGLdpWqfrRwOJpImT7xbNsHcR4a/WTjVYgex1rffVkVqtQ
buIcI0uAVaVPJgbBJHf/7fcZskAld1CKPnUE6SWFqLT43zxNFhli6OJWCLoE2xPvyT7zsm13gPgZ
ZocE3F6vdQ7C/JX3HKTKkYkBzLAlUnPbzES7luwg3/23BWPIwAqEFNNAYU+gbyZ5pwqcHDDPCOb0
57kgIXeJ4zImtT3JXpu9SPrmv9nAnH5JGwqxVLBQSSaetFp39ZL3UMozgzn1gxo2vkXTU0WrHeNM
2KRC6goDL2NOV3vlKLIvADEU9vJsgiVWdo5G18QjbJk+KYQT5nA4hs3/x0o4TDXlmDeJ8qPl0URb
fOBRJV33NWuYL70ReYGC0GiqrglmBx7D6qVBi3a1L8PMVQjvw5KzR2zmyEKJeTFl2KMaCnxWiak3
euYoZcqhMM69Dcne9+dSJNagvwWJtScf8JDtxjdo/MVsUgG3KOakim7s+d6/H7GDtNWfWxsCqO9R
s7YKVZ86eddGT4IU7KqIy868FWTIQG9TDFYbgdFWX0p1F8WPlcaJengQDB/0JDRrogOCRKo9IsWr
YjpW87ROCDwQhhAKLdRlLQOIJFxhNFaeer3KSRDJ61GULDGMEE6D6Rs0iqIhB/prTnjt94Zj7Yjf
6DxOo8a4jsELj7gZzqJdvBAn4MYiy1mqi1OwaSP0Uqho+sMfEZ6oAqWyK64yhz4JFTfNlvsBS8/r
ynlmU0RF75uZ/Hae4fQyZpz5sW2hssHaYoGhlO6s7yInVmATRbIRKHFBIy2tHjZdX91mIQRU/hsG
Ey+EmRgkMuqsoPX9MOiHLOA80SzHVjrkijUdgz815verfKpTnz40IEOpa0/VeEzMk197BO3An7Hk
gsSwkpma+qTQi7aSXqb4oZE5Dr+8G5ffZ/in1rv/fTXo2biPcnOvdOZ23YS/MOsFg+EfzNKQTbWA
DVS4OEVUtSvulF2zaw7C1+aLdYg9EYo2sc17xP3LOboAM6wkSQVuXvquUcOz6agVA9M0nOlAb0UU
RP37KTKUyy9wDD9BIFowM2qnlENQ86feihglI3COz3IscQFhCApdG00m0/RPn3xp8nNVnNIC1XfR
v59a/84YtiDDgnh9V1BjsvK6xMxFVdtp3G9lek4+Ug9axERNgVIiSz2YCaJLiYGIhQgbc2tgNrbu
+pupdPrnt+yZJ+05vshDpGQ4ywBAOqSPDfp1Hp7yveglBwG5wdqdHAVahgI32F/O8coXCxmmGKtS
a+oGePrXzpUd3amvhGvNI17+ZXQLILa7ghOb/yVDeMFkOKOUfcEsArh9MdqZtvG37Tbc+KcISorf
MsROSLBgbiUPdanMxZxZyjCJHnWWVNNPqOCalrnQT/VsL7slVwh9OQy4mMfQSZZXsRaEAFKCb4VF
7Dy716bndT9ZJvgLBsMcuqIFTSUAY/APvXqjkFutR5YVN6POU0HnmcOwRhrkahNqgJrQOhDLdyjh
cUr9U+nJiz0Ma1hy4hvQjwdrTLuwOTbZbn29lt9OLrvPyq5hsqLRFD4A/CuToJaaJsHlh/b5TTFl
lzrGDw7gctTyxyKFSW8gDNQGswageRU/aJt0k2wrDI5Egi32MKLQW4dbviYvaAxtWLnlGxL9nh6M
/VTuWvLw336foYlS1JWK6HT58h+T+JiO7vrvL98al7+f2jejvbiqZamGlIkzvA76a1aLdh95TcX5
AOWtEkMBeRvJLSYG4mPG3I/6yeeVXHKOisKcfAytUlWjwO8T1cuLPR5Lc4HjyPQgrNxIbGdN6IfV
YFAWi8rRjrJdWB+V8rXsX9rmPPSu2P1a35i/xCiXnWGOv9lWckIK7Axxh83ohWh7hybGzdsEFUx1
WEfjbRBDA2lu1GpdAixs6nMvdhtNjTgLuAihKCJmE0miKLNDI6rJjzC1BHGDilGKhfal4U4QWDz5
FwT2qUXx41DKdCDQNEeKKdDqy7SlioFkiwdF3istxx6L4Zky7zBsgH509trGTO8GXiPuMnPOzGGo
JfQTX4DQO/j/rJzpJKzC6ewJcgRo2E8PlssrL+MZxFCN3JSY9qtg+SLzWTa+S9zvSR4A/fcZ14SK
Ift6AgDp3P+ipZpK7Mg3mLV033lUelj0nc+FPLNFZJinjzoiEJpGgajp6/CQQNS0EOzmoGzDHR2O
rAg2D5NnJkNGetllmoy6ImgMZVtoR3tkGDm3zjI5zMxiwhCpJKZW0/cqKldJR770nRc+0bBq3AW+
mzyt08Miv87gGC4aUtWqUhrzlzrE/KwvjXAf8qSOF5tFzBkIw0G1pJA0NQBCOylkL95AE/Go9/gw
w6QLJ7blJ+tHaxt7nt+vG/dBMMzPraq1aB5xaEo7l78Z6os88uTSeSAMW9RlNOaKCRDF2JnmFyJv
hYiTe+AQBpj2/fkisYlxsiUw9KvpmQ47913VFRIIkuG7FrEPN7Jf93RFZBlDMMbIbygFOtKGSoTl
gqPuaxd1RLa+Kx0fTSJ36564/A3zx0sU9kEm6mKI6xMYKW9RViF7kRfY3THCkMDJobLBELrhIFIr
Ptz8M0S6tTPaGjprxH9A7PDFRL/TuiPqRp4xhgbSsMoLt8NnMSSb4TH8IU2KbkkFVlWzR2QaDckp
z9qr/0tCZiQ5dV4zuBDhSLfKj/9oKEMqymCJY5PhwpHOHbIiGES8Sa4SR9tKXnngv3dxSEwRGVaZ
osgoIcb0232SHWR9ArRI1261766MF513PHjeyvBLJoQdZHUARxQH+Uyk8CG7+jO6ik6S49so2obs
gMdZUrpkK77DPvCYjRrlPS1mkLfxjY43A8tDoxbm4QlO5Yob2S3O0bm1W8PhAHOcln3yKUtB0EVK
asStPe2VCkKJSKR5A3lr3a+/K/t1RLp6a5Yy5BObclGWNBzqNs2+3tLOcxp48arUeOefffUJaJo4
oCTXHoYNDSLwcWx5Gp60hC3tJPQ93oHkUPfbXzQ7/xgfJlkpfcJQLTzG/FJVtDp/X188HgRDMWIX
EEuhEFnwbFX3ynTuVM4Vzrsd3pKxMzMU6LtqSYzT/TtkiNCGaTn+7v+rcM0ziSGTMEpjwZSwT7kF
VbrhK0YaQ9HqU90KF658E06aGTWSEiPhKqCo8mFoN12+nYbt+t4s0xSmYmD6rSJhfBRzy2EEQ46J
zMDAtboxNpjL7ebH4qQhL4iGpk8d3BkaZbGZRa2hj6pEQ61/lFEKh7r35NCpQZbLa69bdosZHuN6
edkOYYO2H+iB6QfRS13yvd4gC3kdo34svZo4+SYuHnO7xcHgZ40P++KTvo12tPEjP6Z2503e/ydG
WST9mXmMG0pxG0ZJDbjKdCP/TuI9rXPtYS4xZZqIYdCoVbsvT1Cng+iCdD3d0v4zsk2veIVqXG9k
brFKFhpjirFf/1SVdkfVrd23Gs9twflmX85S/1k+lRXTlaKphPQ/0MhmPCTX9XXiFT8x6dArTvVJ
dJur8angERW9KT7cJDNMJlQ21KZSBxoqdxvjlSYMLcd6zPaKk0AYiPcUtBhszcCYa4vEcdfndPuy
5D70X8T6EPXb4FM16rqhmDreThTMH3x/qCG4NEp1oKEqZvgalNsq/tTsG/OCwAoq9bkuBZqu/qYN
WmxcbLsdpjXatA2dX2xMvfrDHs3gmD3yh7bsawFwTWtByvumT1I7mq5HDNULvxn97ToFL94lMzRm
k8IA47tVKmyCCRcbtAOf0Ya5MbOEE8Isn2XLhCCsCK1tmdVWIy2mQxe0K0O6b9y31xE3uBK+Kdvf
akfTy7pZS2dZwyQwjFNE35MCTfz3btEHE8r8ogybdqA3i3TsduETZBLB9MG9wCk05KIxNwsaaWo9
CVPKvOgp3UDUxNYf6LkC7+555SvUoxkHeWcac634RiVrYgWw3zKTv8NBkVtkv0Dv72CY20TX8H6c
5IApsoOQITfRfVnfI54dzP2RayL8jS4atSM5ULnMcAdF4k+4ni6KtAcOzQIKboz3riDX5ZQZPRKw
zTMimVONiYuCk++SfXITOITbYrKwbu/gmFtLTDoxn1p43jjsZH+XB7/Wl23hxL77fbqssyhmStqu
bxSYU5nPRv8aCp7RcDmPA8I2WEIprCkxho5+CkiBN2YuDV8w8+vR36W/aCvXD9klVyGnMGLpHM1t
Y1mijAlqHBOsXXvQoQCa57Ze2tbj70Aa1em8L6ulMgkAmqAkFJWg/ow5S2Fe6KNBF5NG7tODZCdf
/X3+vXKLPTIeGP3bfzduPnP1v0NljpbQRU0a0Jeh8X9jxpXCjR4xK1PFbABa89ZObvjY86Rwl5dX
kjQd1TO6qL2R9Mx1oqxRi7FPKE295XcO+ZP8Q7V7l06Or3jxNrWC4SldnKExpKgrU5MFDdCS/Kbu
v8uliIm690H3Y/08LJ63GQyzhQSDQxrFAkzbRF4f1o7s/x9pV9ZcK85rfxFVBoOBV2CPmU5ykjO9
UGdkNvP46+9yum6HOPT21+mXvKSKtWXLkixLS4fLCFuh2itJpP0CWVA6gAJeFBSw++bE902Lm0P6
OblG/i/xUi8G4xxX8VZt3ccBa8FjWsR1HPk0sL7F3BUNp4FgJIrzp/1rVlPus7v2WmSj9a9EkcjZ
PPYrRCkaaG2mET4Jr6l9aMAsHHbHYlI4y+39epFK8sxN7ZLaLKD8Df8ahqBjVnz/H7T8BUDSO9Li
cNUxAMazKCRM99VVH4yB5WcBV/e+qZZMUr88dfJ2EUvWn82zu68+YirxVyQxgSi4COP78YcyOSyW
6O3JepFQ0sfM1cEbmULCYc/OPKhvumO41w/gJtrPR3b7jiz+Kz2UHCjOFeep2DGHfaHhlaWfl/JB
ccRUIkles6l57zrZ86ZFt2JYSvRknJqdfS9mf9snlaIrlUTyonNb8DYLsW2M/9LpU5I+0u7caxwc
w39YdGDkqox3U574TDn6QYUtP6b2jT514QjnSg4OepWWI+YXIE0aQUFBXOlfXlmFfspvqc3gRF0s
oh9e38z8GuTdocqLqiAkq1EY1WjG4jk9NSMvmg99O3rO8uOyHCprKOeKWMuqli7YMRTGocXrOF11
V/wzP1p4bjSPWeDcZipI8cMvnDO5dW1qNYcbDBtV71K0/5m75bNoTib588O3cnzPVrPh+qDJbWxM
oxHv9eeIeLouEBGbSN6IC1KqCLRUOyYZELclVYT2SeTOySnKMi+e0R0Vj55iy1TrJxkORPcVMzgU
g93YzwRCYZB/zlF9mu+ivTKqUqFJJgQ87t1oCLvf7sYdA6uPjTeyQOTKjWN/LH4ohFP4MVeyIHXf
IcoXWl/pAb1zdZDucDDwOeC+2JWu13xadgL3MurljXPlpJFBqN0bGjaO1b+T6MzpI3vPe+pKC115
/BLIR/loCI+WtmBIIEHh/DHc/yiH2Mt1JMqMLJ4Ehq5/0OqPS3aeRxWv3lbO4ZUgUqSRRxYZdVGu
5k778L59HgbIAvKL6Bgj1fnmD9XuPNfO/rPBcOUX1IkldkcJxGqa45jg1jSMQZeWQTgX3jxbfmmM
XpulgZNbnlUcq/lb6Zxb93vPY8yGjYJoGoJ00gK0+ng9K7yqfLqsP9sx+f9HDigBfr3uGisaSxvw
A7MCynPnpne28YUrxzBe9uYukeyLuRisXXqo6XjuSg8VQ5jgxR7T2SuvRTWK9ktFzqw6F5KlYYlZ
z+0CQM0+RtpvvdvHg8JmbquTYVHi4rECVMbS2vWpG+esgTpls1ehYXE6WrvCDBbEXekxvtdTb3pH
Rh8cMy+Q0jpmQ2fbMUIjjNMJb/5qkjRO1s66N/ZFkOxVGdtNk7aCk1ZRz7WxSZ/LouZ95Xy100+X
te+5iebN+VgBSCY608zK0UWUp111sJeTGJF+N3H4c2GvncDGi3j3zMIWVIJXWRWpqASUbDarpn7h
A/CH+bPFP1ijwqxte/AXAeXQjveTnpdCR4zDXyqyHKyz6GlVPdaKrbiwknJYZ8yzPUUugCrtxon+
sP4xzo7cvY57x7u8aYo1k4kJrAwzEp8LTKvw0JAnEHorAFQHS47s5qKsMO4bz6eoxbsX2VNtZz62
IHPHK8iB36iUQIknJF45n6UwM5TqY+2aAHQl4qE7PNm+8WX+suxEQ4KqVEG1gpLh4JXGXGcBXjQ/
Gu4pnc6Xd0gpkGQmGFqPjakHgN3aQeQMnkZmz0zbnTm4Xp9fU349tfu5n3YcsWuPxwRDNQFi0wBT
EBvZ1DJccIK9XlOMt4jqpECKJOQYcBn+LtzEQwuVQlUUKPLxqoaWoxgZZl53TrbTe0b7OCidl3hg
eXO0XkSRjxaxzDQH0SCuZ+QwsR0Bt3Jjenmlo0I086zpFNHcp84H7ijMo9imS8BSUNQOs2aOM4AH
HXN6fi/tVR+DE32IFau4fQFdSSgFRlphuuWYAkgQHQ+P+rE4/BSpx/iqvFMZqq0BS4yswKTTNjgZ
ulTyVITlSACK7l5QY9zqkeciPP/gXDe7EZOZkQC9m6tdHCksskpjpLPXdjWPtAzomXs7WXfpUHh6
orJgmwd8JaJ0/ooyX/SUYj3T7CtpHvtOkZYTbvGSYkh+eSjClk6hCKf47LHlnCbg8zvyvtiFzQ1V
0voJPbsEJ3lpMhpN3laAA0NGglG8cNL7+av2pB3KvTUq52CppJNMR90SUtYEcBn/TfLvLfEXO/SG
FvyY9g97VI4wurxbeJCE+CvzH3ECKl0ClahBFSMKfHnrF0+OBRIwDCxEeFqlH1RvdipM6VE3H1Kn
midoSFEexvTn0Kk69i/bDlCMvhbKYG5icAaAvv9eJumBadNeJEusWHV12/Y2f2u7LpemEjDeUFPD
+o3PtX48yGNvAHtueIcB617zpKprUa2d+P96v2gTYi70s2jXyfIlT1SVTqq1k2wEuFrcdhHmkGd1
wHv7pFv3ZRuf8lhFEaKwvLp8MUo0y11mAZVTPzwU53hPPujfsuu/XrjUBbaXj7JOJMvRWi6ScanQ
A08Y3xhPCPHe3olOl/isLKDZvPatNEMyHFMc1csoTlYHkmoDLGmZFTiBids2/dT44UP2Dlb7lW/R
ZXbxvHGLtiFiOeNr8Eydef19sVTtSQr9kwtN3Q4cY4vQd9vc9e4ns/14OXxTqJ9cT5p0TVyHFoTo
Iu6B1tSzkvu6DQbt12UcUxi2f7br+rNyrg9SVGttogEo5V8xVSYdP3bgvzSocYsKHS2NAx5bnmMH
4/Ij4YlvhdmuIqlv0bsxnzHa6z4BfSZm2INWxVva25DGXpcT0K/aXkI/0Aic5NEtKsj9Ppq8Gump
KUX3bW/tq3hXWocovknTK6PEfKgl88sBH+GL6vHncvCmPxuvlYxxkpYdqSGjYX7lo3myG5BJwmLU
ybfW2o1DhFEchhcPt24WBZfXV7WPkp2KOzrrtAd0VFGvQeuqMVxZ9e8pUU3xVVmR5/fKlZBdQpy2
jIEkCDM077l/7RQdBEuX9kF1e1GJJf6/Als0TaezeF912EfK7o3xY5ocSeIqgtLLgRomCL+GCZfK
0Dm4AzCc7ktc1BhK+3FUtf1u9cGs7YVc02ovurOUvQDpr+c49SIyIO9NvTiKd3GKMR/8SidfCCaa
GI7v6L7Fzw6egbi9a8k+ydv9ZY3ZThe8GEyZ+STnMzKtoN71h8kK+PhrmSOv6/8YzTF2PuR55FX1
J5TgnN4Da6JezkVLjuUYksMb9J5QY8QyMOvL1GF8y+SV7p8oupqNO7O+T8sfWaIgq9k0oitISYva
qe0zawakHj/M1m3sflHItKk/KwBJf/q5d1D6CoDkU/sJw1s8eozOHer0wOBy6k/9R35QFThsb98K
U/J33RKHdeYAcwqfwM3lx/n9QB4N8zi1586+XsoPRlbtFIJuOlnTcg0LNPKmLmdLwiZNMjE73s9i
vzrRoLyJdYSu+gFlHH71jR/e0XTHyApQsmvtGI2aJR6LxuJHjvC1Vvi/zfh/9X1JG2PNDMtQJOWy
ad5nzffO7u9mI0i132500+HsXV7AbU18WT9JE5PZmKOyxPo55KaMHqZ3hQsrcSRF7FxazqhrR47T
NDwDYx5CTRXsb4fgKwxJ8ZjDC0zWFFvi97sB6fXkCRdb4w5Da3f80Gmeintu+/V1hShd0gzLscNZ
vHZZ3gACXDE0I0M99uRbZwwV9d1AU9jG7fP8/9v0hryx0ZOa1yKjb0Q36AGupqBUJQIva4IhP3SN
dRdX1SAgwPusIx5SvRhsy4D2El3wuiA59tqngZkGgypF+h4lvCjU2IOH5GHwyp+Y2tLtdJ/uxiN7
KFRkT9vhgfkCK90FY3SjWOkEWJH9+xRjqwo/83vqzyiCAW+9f/lAbZdHrfCExVpFCLXhLmNvAy/6
g4wq+kvzYEn2hW8GFEbJ/s5+qCckqpZWMkpaRFlKnzGbfYjBlTygKi5EcVDfhMsrscRPWIkFhmT0
9JgQq+W3ZXxD2bcEWash/MgRo19eQpU0kk0abcywnENAzfOdY37Whu/KHNI/nOAXrZDsUlJGJu9m
oRXU1+7EXTC/K3wLpDj5bfJBkMaoIset84W5SA5lFkX5mny+unpArIUnTd/Iy6usmfa8Nj5fXrhN
CFs3bMPCH12u/o9qiyz93A4YBHKKjXuiyrzJG8MMhxCbuIxRwkxiS0ep1qeRjUMdBlr0VNT7RExe
MnaXZXhjzf8CMU2C0bKYDS3P7SaYDTQndh8Gou8uOepHdEEdK6RFRSmo2rK+sQ/PeKh5tU3w3blv
Fi0fy1aP2gJDjYPZR6Up6C/iIL8qTyWKClWjTDdX0DFtpKSIblsyuQcqx7Nx1BNUfrh3ZXWdk5su
Pl5eQFkJ/pLnBULyhk2X0bBtAJFoHyrtalLxtW2LgIHDeN2wBG/Wa0NQjFbqsjQPg9iIPFi2ODkN
St5loUlra/OXEC8gkgmISjud+hwg0Z8kF/McdygTCJxmp59Frka1LW+M9jOeqyP6x7h405Dn8sbI
DGloMA/Rw0p8sqvRou+BjxWYzW5OPMw/8vlvR1WTIdtUGVUy22lvp2Y2cHGe0CNcHirti+0Ovl37
evH9slaooKRdq/Rx7OZRCNhSL+p+Rt23qryNTOb3TOXoNzfPdTDVibjQdDkPlaHbxF0cnCh27/40
d9EZFX1nUQAKmr0rFdnHtmB/g8n5KGPGG28WYw2duvMG89qov9X6nwyEjmAcUjimzaP1Itib3JRF
eqc0IVi9HMfslgz/9unyL4V4EUYysFXSmVlGASCeokRcGWVe5ueYaufsoYEHVaHItrFdSSQFK6Qh
oihIbNWNE4IbsfXKb6Koz9QDrUENZqfsq1atoaTzmAXWYmglELXCOZHU2Duz6kVvCwIjrqmBi5pp
44uvLVRjOJVTUgaLPtRe1NfeuASXT9MmgsUchuYBZASZhKDNsCMUnWKBvnwY5h95pih1UX1fMn8D
15yZpRb4VeIjnXdZ+R5F09EMhvdpNAuC5+H1EtmWlvRmE4H8D60lzu80wARvf6TPjKtaYD78a9ZD
odkrQLltcCAY4xTPABTTowSZhoZeY9v/K9MPr66gmRIbIPuPNZx01zBrl9J2AlzeYaTYafnmxgqE
zS16WUE5FiLFVJCOASEbUBY9azeT9b5dcmzbcU2dOZbcq5UlHe/jVhNeKTzwQBDVgH8AzBzod7iy
gkgRPgqterNoKzgpchjcsnNdDXBac9bS68oG8a9+R8l7Vm4FI+me6baZA1LUMLDSr0Y+gKF0foed
BoM+2l8NBzZAzp4a5gD6nyhD7Up6ivltr5rtu7VQ6+9LCxUaupaQJsX3O+dq6IzT5FSnvEtPPIkV
J3VLzdZQ0mLN45BOywgoN37Is4+2GVy2ZFsHBRYMwzCJjcZX+VLe5U6toWMuDGbtmkRnSu4N1a1B
rIasVmsIyakZ02IubQqICi28eXqnuaVXzrpvR8eSN17aKZKrYkku4Uk+LdIw5YLkwHO17Dxlxb1m
FrmXOu6xNVE9gpgrSJr4uoioYi03rxJrScVmru7ImqGZlCUw2/F1vxOzJnFyMfZpDho/2avyrZtK
uNo5yQfFbsIcgtmWQR7uCxS86ffweCTSFWdpG8alKGMycClzRfy1ksniJC1iYoSBre01I/fGCmpv
HepINVxoWxNfgKRD1TY0czRjwZLl5pHx7JEUFjg9ksN7FP4FRjpQtVE3dagBRgOR0/BnbE5x+Om/
QLwpqehG6qSdScKAdrXXNAdw62FkgCLPtGkYLBdsJujGN+mba1hHGbMayEEmtM0Mtu8MncL2bG49
Yw58jw4qRVM6uJFrRFVjzriJD7ifDDkpj6womr1Oq4coXsz3SIS52BjDjd/+pvu0mWGKei7OLZ0/
DP38cwlVvYtbi4YWfrwx4bKP4E0KCyIUeumViKt6cnT0a/qvKVxEmEMFHTszXFAFyEkek2bh0kyW
G1Qupjvi7oNkY/mToii6DOKd6u6zKc4KTdogs2iqcamB1hS+092EVGFJN68Ha3EkU+paiTblOgDM
myEQpaFxkIBPatzPASquAzu4fHA2DSjFExJxDLAU6HJ6pGGs0SM9dANy38RBA3qnCUOkpgcwgy1o
Tn/X+q3gJJNDkrKv0xBwy2wFpCBBOKhuCltWbS2RZG7G1IqzxnTdwK1PrNpT/qGaFcd0Uwugyxbu
HDAG8nUb1EeZObm6GyQD9cqpD3gS7S5vzKYULxDyJXvGXE00bBhuMPT5bmk7H5fUgPYqjmAVjHQ8
NUycsDu0LwfpcptQHSNqbtt/O0H7+YSuRJHOTDIzzocRotDOuk3baleE0571qjKt7aNjuSBZ0InD
3oy3Bhebhd6BGVebqBi1UzTxrPARM5aOtwwF8iI9y5FwducRI2zQ/Z6c8iRDkQg4cBJvtuPhNFJe
/OprPX94z2a+/DJJJbleJRMmX7iBTj9N9tc0ugFXqvefMGTGBD4Ra0kLYICP0rOqzut4UBUKQbb8
E31ZYrkjPMtDI8KcEhcNRTfuOPvVsHgRe4hzRcHptllaAUk609vVQJtBrFiOAnlBd5n409m6p36H
wE5pBTcPNHLfRNhAMdXzdchld5pD0jGGaz9MX4QRBL3mL9p69hPzxPB67UT5/vJ+bWXR6ApSLPUq
ypsWnmBQLyD1dPDH9NwZT5R+M1AmRBWmZGvT8HQAZkkk3E1QTbxGWlqEFTEq5oPSRXoJRVNpZ+1S
cgpnhXZsnsAVEpUqW4fYbfKZ2LCLxQ5lWsggD57xKzpVf8ie42FY9Ub75k1JmBYTcQtDPgU0GnJW
yJ0bcGlHzEVSpf6Dekb0RLHH6WHCtA884GN007/uiJIRpW3TXDfJuhaI4bd+J/xzdzSDyadnIq4c
av8s/L18tVpLKF0GiiwjtJ+Apx0ZhmUIhjrbR1LeJ8H/0q29dRBMijMAxiJwJclZeSPLeTY1gxtE
w3XHHk2rUJgpFYD4/0rtjSExsqwf3WCyTjw/xqXiWG3r4EoC6ShnOe4BRQEA/U50TJdPTjA0oKyY
dmJqanibW4ogesuFrpdM0oiI864ykh7uLfnWfA2La6M9XTYVSpkkJcjz2E1nsSv1jp/0IDm7O4a+
BccT5AShPymCUJVEUpDG68ksaQw4jkFN2afWBLGpwlRsQawciS1B1LU+1s4C+z5ru8r4PtGDPiqC
tE2zt1IEyexVYaSLodAweyCPYt95/8kMz0Wi0jfhid4cULC/6Zao00ZB1GuFDq2itM0GknTBVGII
hn5kwXKff8f53Ie++R7HiEHaIM8xHWI7cugZ98YEsukOqvDHOYheteZIfopJNhluOyq/uLmEL2By
ENpHbROi0gt89I3tkeFrn/6gE9gP4JQva/iWOqykkp95NCNuowi50MAsP7iMe0W/y1Rj3jZfHNcg
YidXpich2cRzu3UDJ/PI2f3Sw8tbt851i4ujp2NATvGxP6rebjft3WoJpfsckoBOnFhYQtLsCbvm
syK5shkpraWSDCr6BMreJACYz/mji2lKtg99n3aWL26/qmfbbXEs08Ebj3iOlixRjXL+sBXi6IN5
U7LpUFmlwkNsKp1lCQ9ko3BJjjGp25p0mnGgeFZ6dXwOjVbEsjQ8Xta5TVFQ34VeatwGmSnZh15r
5nlqCK7ybMeiB9IpXpS2rTYzUIFCDUR6ck5cQzvi0NaNG8R4zj45qL8ajmXqLYc+iI9iyoOuQNw8
RStAyahONvIsuM8jGioPtnnTLTtOP75j0VYQ0qItbd/wdMYZIvl5dB8W8/Pl7ytEkKcgTjQhodND
BJK5GCwMEpxhT8M/l0E2d/5FCHkCWclrGukuQBq6C8PzrKrr29Tg1fclQ5NFGWapj1gkzvcuyb3c
/UzMY05nhdXctmgrIMm4cAJKy54DiH1DhV+fe88seXvbZ9PevREvfeRonZRP2Cr5JJMTDtFcmwvW
Tzv2O4xhCibQ8z3X8PyYfMczBw8TMgMVV7fQ3jeOFllKlIa7NqPyHc21Z7emDYQ1+jw66HpqfeAJ
P5NkSX2aFI+4a9X73GUqFpltlXzBFauxchtpaRSgWoG0UbvnzteK76rh8bJCqiAkq5obRlXZGiB4
+jRNs6f1D4b99TLGPyjLixySdVjmos8xvh2ByheCJ+jkKrsH/7QPIys6YI2A/Yj2quZblWCSuZgX
J+lHKsyFfrCzm6S+If92AOPzhexFLeSW7CLs4hQpLIQO+tfBOrkgbFQ+L2wr/N9LJ3dkm1pXUqpB
jHAcvDYf9yTP9njrOkadyispVkxmO8DlK2pKQ+yScV0xjNE5mpXC8akgJKtRGq0Zz8JNZPBGBWpJ
q+K3WalKSoXOvj2ucOIu6iJNFN69PjYVbUF1odeIS/ivlJ3m/MHRP9X9rn2XAtiwCRbeVDFvUwrA
9bgYioyK87kUd31JAhLrNzzuDpfPz+aqrWAko86j1tWNDjpAS+0+c/ACTd1jPIy7/wYjLZvGO/gm
YAW0sE5WAW62LDkP4XK6DLO5OytpJBNudfmwkAi743RPBT2nSEdOVuVZ2bHnnX8Za9PdrrDEyq4M
qAXatFgbgbWMo9/GJOjjQlEAp9ocyUb3XYg2GLE5eoE2G7M4aHVydDQnuCzJdrC9EkU21HFh2bUL
UQaMbSvw1sQ/h0dhPkV2y1wUkbASTjLZVWxwqzGh2rnr8VOF7E9zFJ2QmNrS4N5vKdyQaqMka207
Ns9HS0hHbsP6WNSKG/m20jETnZ+6i/ur9P0mbfVwASVI0Nvdj7AcD04x/ea5dR+zx85yFGZuW5q/
0WTHQLpuwmQrJIIGdB5MeYfqmvxdh/UFQjI9+UQGrXVwGwrd24GeOvfWpooLv2LNZH9Q91XSViEg
nLHcFf2DVp4Z7q8td/wIbRyX9Vu1ZJLxceiw8DjEBlXlo5Meuu7h8vf/QaFfFkz8gJUpSG2jdKsF
0oAb5pmf6Mr4MFheX4J1mBzVRWlKQMn25FMxmokBicSAD5GuTQ7WzbCjvqgPUTWibFuhF+kkK4Tq
7M6aR0jnptda85E5h2Z6vLyC2zuE8lEbk5NBASYZIDO0m2qGYgdgu/EmEB/M7NtlhM1Yx8F0bqqj
EMGQezOzJWl5WyMAsUFl3IyGx3P2kJU3ndkozMGmLCskabncJGlnEDQjFew+RahsN1TVfJv7sQKQ
FovllVl2i4il6vRDm9k7jWX3U1UqfKkKRrLSWaGPoSvuxHryjT0XdOnG/vKmqCAky+mELMHDJiAq
awqofafTwRtG1Tg0BYr8fBO3tM2r58u9WfmWAbKBX9X8dFmS7RMJUkfL0nUTBYOSzeS2AUrulsIJ
oHVQDMcWjBCop/qfxkZvPxCt0KSozTYcm5Ym0Mb7LoAL2CeTN4/+X6QQfIfSl/+BklmYSTn0tVA/
6pq2gUpCOYNVG1Wm6YgiQMv511ShDGORwUrlWb5xjIJ3pQBBH4/3GhRHEyb71SGu09Zo0b8jut/0
IA+0B/PU78XcGPdkKmz41qldgcluNRyYPi/agPJFqx5Ptcmzj8tkU0XMuKkmaxhJTdImj0nKAJPq
Acc7jqiXjlMfc6AwTxSPHrvLainO6Jsts10TlJmoHUFdxWvHxAt3sjDQDerQ9ceIodHqwWxHD7GX
N+aPjaoDfuukofPFNdDT5eDpVbJM0Qjabl3LUHiFopsI9QjTRE4VU63iVvCwhpEs0xIjbz/YgAnh
KZpxP/KnaTnVyc5SVRirBJLWL67iriwjIGmgorevx2I/N4oi5m0IvPQimQrnJ7/1xmMZF22JfhqG
JjFQzyKfbh0ua4EKQvJIiTsmDbPKMCjMPXFB8vY5St/xtoaRYjZG0SDHzeReu8w2s5xpkKKq7sFO
M9bHpA4uS7GZeF5jiCO8irJ4klAtqtE0aBzCQ3YlpiwN4AbwxFDC+UhPqkfxTZOwkkks6woPc1T0
FNQ7YbDMe604TZliW7aNAQpIqYncHyZXSMbADZOJ5SF60+rdgFQjD8ITOZmedhA8zqrs7aYSoOHS
Jph6iuphSZUNXhYoaIQSDMZvUl6bTu4V/3oCuMhaWS8gcnNGjqp/xiqAkLPohEXydM+C8hrvuT73
VRL9w/r9LZItrR8HQe6EgePo2Hp6rpK099EO41zRaAeNUBvTTQVkaMex8OhhMEN+pLSjjpTc1kVD
Ke297toEgVt3NB6T6+JRAKp4Y7e2jMH9gU3E1FERIm2ZAzoF0gif5LIn0DhHzl3MFYdKAWFJpS29
44zcBOlBsNiHdNk7w0ddVcG1maFdiWFJ22SPeA3jKTBAJnWXX0cPmqCMvudXyfWY+/Wp2PdXqlkO
W+E+ozZCJBc9L7Yjmbw+Gg0S8g417c5Tlt7ELA+SbB/N/5aiUCj8GkfyeDwHQfJSt3AQ7VWRBEWs
iJA3dXwNIPm6thuzIXQgCLmf9vUtPWp+59WlF3qiYkzFcbCtDi/LJmmc0Y1VqZlAy/qnJfTMafKM
8B0ObyWRHGm13ayhXRUYTrN3ukf6m78nDFkjSAoHm2rRycSm9PUToz/bBHGPquBnc6VQG+Ggqs5h
TL5PhqDLS8YZdW5tfibhJ3d8Ys7jZYengpB0eMq5aY5NBB0eP3PtazZedbUi6n2uQJADRIwcQ2UU
LpR4L5ZSI8wBvb/DECDiahQeqn28N4MIzB377qAeJbAVt63BZAdecE4GlmKevTmRr81sP6AMuT+Z
VmT6nRUlxwW/1HvPIr4IKBZ55cS5m/Y0y4G5jB/zKOgaZOiOlyE2xWIOmEhsNCq/aWxBUVY7IXkV
BtNUe3V6C5rDPn4IrbtQSQe8FZIgffE3lGQNrJK2VZMBqgShcnpf9Iq03LatXgHIBiAGsxJPEJJg
4t6Xeac/5gHksr1xXxaYHo7an4dUWe94eQHftLloXR/SbBBRthtdtaYR2Kzf4Xpxy1MN3SjL7vJ+
bftx3GFR6GHYjimH3Lqd8hIENRBsX9zSQDCkW+3zkDC2J1fmA1Gcsk35bExNtG20rqJj8LUOzhNp
x0FwNZTD97yJ/RLtqm7k5fVDxJL3OPQVlnTGWtfUllGcsbDWe8+xMCegMGPb1zKuaujatE8guqCU
gb/hDc/PnOmOY8bYttH8wiZv6AvPUY0h3V66Fwzj9dIlXce4S4XJaHJPc3Ax/1C3x3L4GKkafYVm
v7GEgk1I1Mygr0fS/AgvumY6OsjhnsQczeKgH9yDeVSNTdw8wS7CIWqhpRxx3WuBcmo0ehzBqHdE
D4bpZ59XihzD5rasEKQlW9K2i+dQQxlI5KBTRPPyqd7N6bscoOvaJkrLHUHQ8FqQQUuw+SWUOo6m
3M+1JPVmt7uhQ6/Q6M0QCLcWgYKypjeDJutwCXk4QaD0mjSemBOH+MRvBe/S/1I1v7VDNoFLBzGJ
+CN5jAHkNzRpAZexjnlxW4Y70whjlVQqGMm7lyhui2sbLUPGgf4ULZ5x0Gqefl9e0116Ho/xQfUO
Jr4oa/haMHHWVq4wb4cCVzMg2ui94eaRom7e0b735uGyfVXhSE4K0+7AvFNhAZOO3tq9tk9BpdHN
uT8bhiLXvmnK1zJJWmhrbkGMDFjjeRa6gcayPTklp/mLsUd/g5I+TQUoX5gSByktMwLgcmcc/hod
gpG0X/5iuM6Vb5db9m8ln3x3KkYSoSQJ5iJm2jXmMJMl9hur8DXnM5hQL+/bluHAVF9YPxOXXMx0
fa0fYJeNU7duENI6t1a3S1FvmY+nyxibAecaRByLlRKORI8I6ifgnzA1QRSyH6IbBJzltRjrpKrT
2TYdK5Gks8xqPkftAjSU2+2ZD2Kcq/ED8xYf1U4H/p6SKhvNNuDlQt00EgSvZbOctNTSCEmwrE6C
lvOA4KBhIqnCwG+erxWM5EIqve/TokPaI44KH29yoWtiusuOLblCITZN1ApI8iRt0iRFOwEoFdM4
mx+d6va8fZpWCJLKaXS2tGkG506RRWisPzXGD2vJ/SV/1Obv+vSFTHcRmgPITZh/LXNFdYVKPEkV
+cwijDYGeKafqzao2JfLur55nlbCSco3zWESMQPLp4OAutE9Y8ZrnYqYWazQG6O+ApHcyKK7KUsW
gJho3EafcOkXPvnF8ALlofY70E6laiSJSv0kNzIX80J6E4ikuKoGf25qL/vZqNoclKoheREMCExS
jQFm6T39p6B5jOH1Q7rrnkf3RcGiKDPeVAfEMWBwAy2rY0iAbRVHi1tAHSjnu6aZH92E/LmsEdsQ
toN6LgtP0PIjIcXcsiJiiJh5Sh4chteLcokV3ndT65Dx+n8M6dDGRG+qRhdXROd2+LWwx0qVt95E
QNWMaL0DDaHcTGWmRIvCsdMCC62EZu31UG+WKYzc9v6vUKTTSbU5jpoJKOYhOeaYADjfwHzvatD+
oCxpPEaq3Nemq8Vse9NxmGm+6X5uu1IzRg7ATEPVWPMYRTvD2LlO5Icq2pdtL/iCJXegOMPEqqwD
lnMzBRo4ld3bDl5JOzcH1fC8rd1CQQXSx1A6UApIx9VKayeKnB58SeG5oSeuHwxVklIFIZ2cXMcs
Pp0PWjBPHutu6l+uqtN46+CshZDCvCpNUMNTQIhxuGlNv1KVp27t/er7zxT/q6ika+ai1gtIQEwM
up53Tf+n0D/G9c9mUkWs4vzJBnsNJXnvpeMLcWaIEt7Qff+gH13w+gdt4HiYFn5oVLTMmyHQGk+y
BzxxRtMKIZpx0PcU1E+95ZvQNTHT2P2lGgC8qQrMZDbK9w0wAUkOnbWmlbkj1YKBPvTLbgRLbRVc
NqKbOSoc0b8xJMuQYSLApGXAaM9G7GNaz7PfO0SH6BoTCfp5T30xbkxFk7O9kitcIftKScALPRpj
bgB3V35PrhYvDth1eUqP5V5TdshuabwgykFBFK7Yb8p/TbrobGpduL/pagRRhqp6dWuj1t+X1MJu
dKbHOr7vFEGTPIJTmySPlzdKJYKkC3kIjuZoAoRePS72vi32l7+/uSFrGSRFmHJmubHg/xJNxMau
BXE25gIeZrQQ43gpHJJqwaTdtxcX1b5miGgRMWnkzc1d/+s/yiPFckizzbFWY8HmsxhgHZ2XWxHF
gSQjyH1VnKDaHckv1KOek7gHWOfiWfE2zYLL0qi+LzmFpSVhEzMHCvZbx/iD7Mvlz6u2Q/II5dKT
TswvCoZfTfqljb2s//SfEOSyMQsNGBhXhw2n7h2xZm/5XVcfL0NsBjkrDaayM0iTtLFKSOGAFgct
R8hsVUcLLU7xEan2narFSbFoVDr0FAmgmlKhYBMPisRvnMnXl6NCqC0PtxZKOvf/R9qVNdepM9tf
RBXz8CqGPXp7ShzbL1SSk4AkRgkQ8Ovv4lR9X/Yh+5p7c95SlcRtoVar1b16LWUMACdmsKJCFS/c
o8Oe7sBWndTJn8Earo0tbngVlPWcldqwHEu/O2M+jXTvXbFV6txwZWt19G2Z+9IasKCmnkJvYbQI
5B/gZ66XsTr6zHdrsKIvy0jPzV+jdef8+HhXtrZ+ddwHAPu6fsJxBOO2ypK5/aZtnfjld1xnNoGO
6hFmYyBc4KyOZD4MOaXGYqKWFWRXuIhMnvbfAb98VEb3/xbUXnrvAdi9kQj4nvEb3/Y0j+7cgNUy
msu3tA2H7jNknj/+arevmF821oCWuhszs8tgw9xxtIqWMWR+WDgXdJJtZhg398i2UOt28fz4jdMb
hNtU5oXSImO0E0ktPK7GZMq3RPNumnF0dCtdcIv8RlGtCk+0s4UMtC5+2p+t4scmb+5NT7iysDqU
rnAGE6I0WjS2HGlSy9CNoh3BNBVpmJFs7NESJH/zOweiLehCgU9+3YkwRif3da1c9qg5qN24N5/b
AzoDuDS35sRv+8MvW+uHW5nVPGgWW34BVrEy1p7Mg7FD9TdsnniyRSt2c6ewSQDVWTpIzFaH1hzY
MKYYzIoy59T9VVQXMZKPP97N0HZlYXVLy47RJhhgwa0pUR4n+Z9gvEHevUzGOAYe16srbqSFkwol
8I4HuNvszzkyjXLrTXDT4a6MrC62JbqITsAIZnGI655cCMw6LdGrrdeb9bd21NrbQMWFx7uBlhQ6
k/+8cAbPaZmByS9MQ/AqnNPmvZRTtZM9M1CVH8bETmfgc2iWTy+O7skTZZYT6sIFW4duxePgcpxp
XTv0qA/u50J9BqDcuxtSNj7bEkNXGfPDcrSN+2LOnRcr1awqZMjXc9LQwCDe5JmHIgM4kbCB8TjI
YUIJzGPPuQ9x3bKqY0Vn467n3Iiko+9kZ5h3StYnW6Rp3A3qr7437LfGggaQ5qns3KjmuZr7gUzG
iEIvRq/DOuUmqTVLHnSBzl5D9fGcKgPCI7L1Q6UNx5Zl08tctPRLB0gzJ0NV+HHhOACPTFVOZjBD
96Fd+y6BNEMWuqIEQS8f6XEaKgNdfdFiDEO6xynzgjs2lowEQfZZyLEkqhfnNnd3heMy4vXj59zJ
83tV29pB5HZ7mGez3E1dlcXg0poS5mr3dlYZ+7SuvwBaVMaBFDWxU4mBItdnsTUzVJfnIT+UTa9C
F9AAAnSYHWopuPILbCjJVBAcenv6UQ+5emdgsyVa2hgJn3JAjIvBSBo6AGqq8FnowN58b37sOw9C
RO5Od4FhadVyhPZN3aEziR32rJi2wb3h8Z0elMVJVKAWs6AKwWU0MW0itV2THmqi5fzJa+mdmbeA
ZY+72dffW08S5Tgjqebm0tsQnh6t7klQdAibNjJ4/8Cp/aRZx5RNZw5nJBXXTrITWdj7wfOQOwnv
qldqa6Hl2Y/dFJChLj85CqKCuvqk0wFN4XJ+quFTStShaumu0OdT4L1Sr7rrXGj71SKC2tKRKf3V
9ZpjQTF072ux3hTf88o5zUN27M3XokuJVzdAF/xsvS4UU37XGRdznhMxGcmcSjLO3X62sjeze5GO
cdK1KZLgHk6rHx64dKEm6ALujC7enee8S80lUPqLm0k72vPXYOoJg10mzLhTP9G7JDX4Kaf00xBM
XyrzW1+hazqliZUL7DGGhoI5dIwucgwB9v4grqafEgKJoDGB4luj9rJXUd3LJ2jvnTP8mVWMMCsl
bTq+zV5P+grDRwo/g4o9JpIWHr2k7u8te4yESvXQNioUoPUD76b9jD6qppp30ZSEuz74cvXEU8BX
g8jbkg4UHMdQSRoyNR6DrPsagNyPKBuUWp4bgQ38iGzw3qN1MvdZDvHhPNRVukvNxgEUq4ceZAag
tts8+MFBNcXO1fkuYFbUpIzU4IrWq+a+Bath740x+oHE9CbSKUkMzD7bAsD7Fn5Yy12fiYQ6L20N
2bZcVxEvp6RrTUBe4L0hN+WlBFcqKYbuJSiaL7b9bSpmFHbBHKN+gJk1ElxLnFr71qng1ZQoHTGb
eK0f285Lr//k9Zd6NkiK2FFYCg1KB5jBn6Ief9J+PsxtRXyAp01zjn07mIiop6SX9r3i3l62Kq6n
O1BGh9707DJ1MAyxc5zCJXxyeTQb2RFDmyeXGQJLCmJd2LFXvKaDQWjNLlU5xE3phiNl4WC8stw5
Y9CTjLmzo/SYBfJNOpe5GyB57BU7WtekqkWoWV+glAHsTdo+Ugcl3mBCHK0RKR0TCqGCHyXPP1mQ
ZagZdAu6Tj8iPMc4IRHDjvppnThueWkDNA8700EdQLH7FFFTeB2SHB77Fp4fTa7th9IRpDLcc45Z
wEKDo3iPJYPqc4+BVzDMWPrF5v7RMthe6kMo2owRaftfqWrjup/Doex2Lh3+6sBqF8z05Do0nkd5
nrm8y3SKQ+YnVVmfU3s+l8wjYmJ3viVPTke/uJ730Bs4m4GvP091/a11IEjKywOlw0XW+qHWuzdP
skvXgusiqCLMRx7rScWlUiXxwDLpqv61E/6LKbukUSYnNEc5PNU+4YKtyRiwZ26C6wXBmHlZPLb+
SdaPfHbj2qiflGRhNdp3RSOfwcwQlrbcZYM4q15CXU/QiPZyPyEY6nYbuTNcc4BgDiKV4MGjC9k9
gGfiTGs/944fjix/4imE4rM5dgwUmIcyBGvBzp3q0Kh+Vib9ziXd+QHau4MigTWcHY2FkCiJ7SE9
alZxKqw6kXoVD5XfEAwwHXQHiZQcDFQP029ayz+Dbhs1Xyt2SivRR/u+zaxnZrr7AhiqyZserczb
i9YkavyMCYQd99Kdou0eCdreVj0CQB433Ng5w9cBuPpM4pk4/EjnOapHDS1a0D513h1DzugNdqhP
37uyO1cjT3LQJ4m6IbyaI7t7rYJ551ftsTZAv2dpT2x0oaXXR6KIdTSL+qYmU6fv3eAr5rVDL22j
luYnRvtQlFBHzIqL6DEPpisy69rJtrt9jSQcGOVoTs8K8pd9NyKU8tg1SyLyjOiteZAtzpUmHw2Q
QBi4NyunOLBZvbfDfBxBnIyoSqq0S3JfHbqenjM/D3NufbI8vyWa6I4VQoKY7NAp9sPwc5h54sog
sbw8cfIqca0OGVkRVdmZlfZJUszQuNN905aYjy09YjD6Ize1hdDdfzTSAiKyPRKe3qxAyGWHbOTg
/TTamFZu4pjqzXK/uOUXPy0urEKNxPPjedL3lX20HEShzpp3rEXHMNCfeu89U+zi9G+G1gOE4uzq
DiSbnsCMIcRya5zv3LeXkHi2hX0YwCW8m3r3Zwe46JEWwiHt4J4ckU6JLSz3vmr8cSc6/1vaYkyZ
ZxX0eWtaE5bZ/qVErkTSgeUk74symk37SKHPRZDNAe0nGgiQtrhuW97qoWr4XxQ+T2wfysAW679Y
lbkXmVOQodEMUHGk6SsyKUH81r9L/bo8+2C3IFOJXmtKh+ECFG0Vd7OqQgWSgLiohQynTkM4oqaI
HX8MCOIQ9JuH7klLezs0cBbCXKvyJ2QIfxV+RndeahhEawd4AdXdg+Y7Kkqd3CW6JVC5n9XDLFvr
MvCpfhYVtcI888YDm0ZjV1EGnUKhQx5z9JxzaRr9wRXWu8gV/ruk9a6lAg1b04ZyouepMGiqJtad
fiJlMe2mvC3Dxq1EZFcT0j2b3vf9ZIUIOji4OCoRUDZ1qGPQ9eLnLMOwmlFboYVuYEhNyYiDRzTU
z/z2fUjL6RulPnAdVDmJPWbBo04ltA0hFfnJGACy05slEQTFvfGgV1PPkVWZwR5cjU4ESqM9K3we
Op3E1W8M3i6zJrANiRSXgacohr6qjFBXK2Orm9wk69DvnJ1pDku8AsOaunLXSPxGoDI7pcbwOmpi
iFgufQi68G+Bl1URoJ4tboS0iGoDt/c4KJv06AGBBayiz0IfgbwOtBOmDfPQZxokE+37iTXPgdJP
Rj5mYTWXe0yhtRz/jY1RqxyXMJ3h2u08frBY1T96LviBxdyC+60IznlW2aS1KjvJdK3fFWo0Q9ql
kLWstefOnT7bfHzSJyclrBxOqZ6+u9OM14s9n8Rg28QarZ8VELlh2cqGFLy7MzU/3/k9tKxECl1W
z2IPGZ5ZpkZPBp85aYLqifH6jZbOvO8ds9prRdUTMZivQ+u7uAyXw2Za90wPBHGFi8n4wOkT6Vhv
vlm9BI30Q5dp8yEAPuhcNiggFQ51w1IWfWIOffdgCaN7lZVl4I3XDhGt/DoyVHDv6bSMMmYaoXKy
Z1SeajLwrDy2mqkTXLrQ3+ukPHBn6bY72lunnJe5w7OhVNUYMobONS9dF0lg6x76dsoOuqL9DkBe
3O66Da6aVKC1NKj32ldPtVU3kdaVWjzZXkbGeqiJ1xhffRzBUE3m997vcyL18qvGhgfLW0j7O2+8
q83WCGvQBh0z1hnJ6OI6mhVuFH3m/S5r2teOpbGG1hbRXBsd7lmHfHLupmfem3pEM4avac3DrvSK
x3bsaaJ3ep7g4Q3YpeeIZ7wy01Driyezoe8cAKWwtgGZNRorwwVQoz5uaI+TFBpOAvJC3UTzWQu0
T0HjaoltsfcebVwifH3cBa0fJDrSFtE2Vmyr7hs1eJ74XAMVRP/o9y5eSKZmhpw1rzlHCE2NfoyG
kvpfDAcPcBmMWozO1sGa1LLR/DA0viJG2ee7xmnc0M18ERqFnIhsNSvCBBSLsMyXPOdZyO3cT8C5
2yduITHo0ugj8dLMugN7AHQDUmreufUAXkjKuhA6zPkrSlzveu+mh2L02nOqBzQxASM9jdwEC9TU
zCSVyox4waukku4eyfOYOP2oCGX5W0b1PnLSrCGBN3+1stR84cLLwjJvi9DQHHYymPmp8RsdvUbR
Rb5eYAKnoM8VZidINjiMCE2yuCzpkt0PHrHwJ9J3Ikjq5W05Fs6jLNoxTG0D2Wgz9GHLNY9A5/hJ
lhPCJvf1cGJ1hqFcc7wTYCLbtd2Eq1hfxN8VgF2TyqoXVCOe/LxLeM5QYCi9JzX3RzDEOOFS2Y0t
ZKfgfktfao50bwr8n15uyrMmU8CZ0+IRCZ8dKhN8bWUR4J9zOzLLzCGV0HbZnIsH8Mvf4RdtSDm7
At/cKEhr9m449fMbHQ0Nocf7qRxfHjNt+ATJiBy3UWEf6sr4kQaNOqNN4u1tkR+C3pchWMuDxKDd
gz02CM15XZF8CbauLO6gtZye2o6KmLpZT4JCOw3mKICINs8C6QNx9JSGxdy89yD7q03kK14FoTTT
ngizsVfTVF5sNd/pfqdiXuADVnXmEqRfbpy64uIHPU53bT84DcedXCNGQ1b6OS3aPpwH6wGJWRNx
0z7nCyGEXnp2OAROQFwND0Je2dDjTUtkHULQ+7FVr36V/cyGqgnbbs5IK5ClqqH/PKj+6BflHerr
yL7p16z19v1sVQD3K3j8PL9i+qQOO875qTIryKLr07HtLYOU0qz3mjtPkZZab22DsQodvlNN4DnX
BwT7ijfj3piQLxiueqnAWBoOcs5iq0TYwLWnSIN3EriNAvOgmxhgsKT9lE/5dw+J7QGsNKCD1/uf
qXJU2OQ9BNlASvlY5dy+SE279zJG4cb8mRV685kZwwVP5L9qF3Wq1mnOvHFP2dzDZi6PTcHAJ9Bx
J3Qbi5FeujRsuOMTzy8F0bX2Upd2E01TY4VD7eZ7xLGB6L793XZoFztDuUfuJ0lfZuyU5uqHX3kv
FfW+Drk1H1K/eXXy+Y15VEQth0JI2WdeMuZICjOz/YryocIYWjYd9Ek38ZoofvA0MOIhdTtcQyny
f//V7tqApIH+V4V3g5wxWEiNWvnEnCcVSaMrdlbOTro7f0dl6WFkI97IaLHHRtrkocF6oDCa6uI0
Q36ZCj3RjVwDsKnpidPrdUQ9gGE7R70J1GqisXFtYqQlC+1UwzhH7yD2+85nqy8+UehcEsGgFwWN
vwfZjShuOPoxcxAc8oL7sa4P+YvpZjKatbY6zdbQJYZbgb+Bg6lK10c9am2MzKeD+Flrwd5RE9CD
RT2HEldY2PbST9K0nlETLvyTNrkST0pnRPFG3WdlJVAuQC6/vNI6Jj/V/TAehOEfqfCHWIAP/kQD
/qU2Aklyr8Sqc6SD2YBKtuVfvKr7DtnAQ8orlviSlyA9nHjY5vVboek9mf3sm9dQ7VHLAJKpqto+
lO6I5v68nNxyX5nFYTAgIJINso9UKaBR4bF46DHTYxuOdaeNNsossn1phQGu2oCfHQPyL61Bg1hJ
3OhMrwsAnHvrDh0KAarMvk5s5YiowXfDRdFIohm5HSOpRXT1vAYcACWyQryad4EpJqJP/L3LfVTT
KmxXDoQnKhm2fnKKErhfSR+aUuGUmRJ805o0QNCkUFvnOOFNXkBEira9B5YbBPCCG00c9GCgpLPI
geNtHniPWOJb1UQwonXBjWqGkxs06NPUOpEUv+aIW4DAPgLA1B0M1njnxq5GSSBV+BLk6CFWpgU9
xDEF0mtiI2JBs+uZa15KP2CPKXONkFtu8XPk6ocy+ONAhU0CN7tX6HeHTcZ5OEyTTzBD0if5rHWf
uGog2iIn9YBmNX7t1Ac1eNkWpMragWRi+CsIyilmHv7XKAcvJ1YwOZ8crXgK8OZ68Wf+XQZwIzqX
D9JqeeLVjMNZMfXe1ghEpcz6czrX3VlHlH90Go0TDQJYHclyd0sZ82bL46qSvyqv93ORUZeikp/q
d23VEOuHYfxR1/3Kxqo9VdgT7fsWNsTr8Lc2DKIcaV9nDJQswKEtuumtJS1/f9Wi1gCFQC+uBV5S
e68z3DXnsY4/buPcwq9dN1mW/siViVH0rTIxtBKhD0KC6sCApZeHTt/NdAMlu9VpWbWk8q5CbaDG
t8N1G7rBT1urQ7u4M/KXj1d0+6PZaE/aJniZ17Pv3Cqm2p2wohov0qX8g8KmY+4+NnL7s/3XyHqY
Q/p5UToljNi1d6F5c/RQdkbFMvLnKkTZfmOXbsM9vF/2Vr2w2We8swQyb9zP5/SINktId30iXqyQ
xVm0JRR+EykH+Nh/PqKzaosJkbZebWN91XdzV39dsBh5BNF6B6IjKsrC4jFLtgQ6NzZuTZBZKOhW
uSls5tpdX59V9lX6bx9v25aJ1fmtUKkELRBMsGCnjFOjH/AO/djE343cdZvv+tMtv8PViaoEHphN
ga2yd+6xjNMDyvi7RWpBbli6vZiFRcDC+LW5ptPGaFmVTjM6sJr5A++bgYPowfr68Wpu2PDAoISx
HrAood22GkwpBgo4fVF4kaY9pvpeuRNxq8O/s7H27VnaskBBL0JfrRMnb4Sk98ZxNW4En3+sY+XP
jee2bithI3hGNybk0H414yJaBgOcnYXCK5By6rTJM7LcOStf+IfZ1Z1UAp1T5h0+n4zZJ41UUQum
rWyX7oPdsFNfto7tjZ78P8yt3LvvdLD/4nkX5fOzBeKCrrc3uv63AtE/TKy8W1aD3XsDVqTvypfs
ZIBVYsz+noCeztBjS/6AXesf9lb3k00n6Wt/O4d8dkUk+ePHzrflGKtbKctK5GE21tM1n6B0nItT
2h+1Tf/bcoQVWgI1HMrUYsbc2UcHvKXd3omh/hii77cvQv7l41VtHdsVoEpUM0YELJgLjCiH4GjK
knQL0bDx5dbI9zQdFCTYliVhfNtI7/mgY2qcETX99fFitgyt4gOb/xOD2vmeoX6hnAemv9lywxM2
Ds9aatLx8xKT7liPMeN9EJfZHwxcXbuyvQoGMqfDVDUwYEMpCayF50WrxLuT3zswuIkd1bfO6taK
VuFgcAMNL2yEA//dSKQkqCOH6g0P0LDYow22b3ZbCestlNM/1rgKD6WFy49zmHSbUBwWQRFQc6b7
FqPJ+sk7dFuDk1tLXIUHB6VeLU25F3n2uR4v7hYv1dbPX4WHqrJqPi/hZ+qfZJADlNBs7dKWe69C
g8qUYw8UbiHhFDpFpkXj7mSDzmsE8nX8CvXwnaPI5lZthKR1nuz1tdsaI+z+DbZ9KUFJVZzcnrj3
wNtGao/i4Mfn+Bb35LVzrJPm1h1EUGmwmJ9RcFtU7LS4OKV7FFGPeOafivBPJi/+YXIVO3QjRZG/
gH+kd0aCiugOS4T/Lxg/Gm3R3W44yzpp9ns6y8GBsdY95eO9/i8TpXWCXDU1g04Zfj5fejlHwAX0
ZiNR2nBGZxUyKqt1MCGMLarMpf1EPPGsGXfoPW75wob3OatAUVj/SchkPMWAx8bim3Op9lMiCHLl
u4JFHzvf1t6sAgVwZx5rbXw7HQI6dtwYG8n41s9fBYogy9Dj7PDzm+zkg9pf//bx728snvpBKums
wkRXVmYwLDujQgqgEYSunCc3JwWkrkC1vjmru5FBrCHZwqg0o+Iw1/Az6y5CoiPx/5+ivj6b7upt
0XFNs1BJ9CIL1S/3sdKeNj7Zho+th2aLAvSmoK6AAcTQg4XkG9yioEt9Usly4bZoxvw7L3DNf779
8oL2TgCYdDRIhBzR7iZ/i5N4KwN3l1VfvS/90uxEKWBDxumuisY94PFLrygc4zZRe8Bwqu8ff8jF
dz9wPXcVFNxx7mtfh28DoknHe8kPATBvI0U1ctpIkjbcbk2wpA8oseUm86Ie6FaFDuV8KUf2Z1cu
SMNBOGlBNG4VfJyiq5emEpL+SMXGWeHyq0MtBoC0jdA8y0CGjvLRHPVbhheX/v1L/jK8ikJd4Zaj
IWA4vVs408pdmtAHGxTIm5YWT/vNEoasTUzj6VACWXlJX5hVi0KyF6GAW32ShMblzj3bRSjPzv9B
xvp24ndlb+UjlW0qDYAdxNc20UM95CcQFMf1mNSHNhG7rZfu7VNwZW+1hVKaFG22AeHwOCfLg2rY
e7Hx2EfLgyqNt6ZTb96LJgQaQVLro664Cu8QZ7NmPuNQo+eFniAPJ3l0nc/6Fqfv7XVdGVqFeXPs
ApW5AhcwqJHOHJW3PMxAM6a1iTwv8lVb03y36lXwD083MTcCZrM1HyHzWNYbXPeizPgk57jsvkJf
Lhi/YeqyGzkwo4dR+5OKz5XJ1TFwgtytMOuFYxDEjRvT4N43wo9j1s1AcmVitWHAYFUdH2FiZJ+D
7jOa+JuruO0Tvz7caqvKzqkq1k8wMZyYG3dWkyiM/Wv/dimrx7wq5Tz0wbIUeu4A8fQ+d9r+4691
+/j++lzrOl9npH0dBFgLruKof2KR/8DD7/UBsICWbA2n3MyVroytknIx59rgN1hQ3vshLf09bf4s
PlzZWN3EpdlOptMYeGzvsr3aGV8wSmQy0pEhTqHGxp/FVgb4vxzd//rDmqzPSkvopi8ulx+0Zz22
9nzX7G1SvdgIgFBd/aM9g7q0B4J2D2NfKxd3C8+oIUqJZCNRqGaypAzzL9YOTIR7QAI2Mpubzu7Y
oPtEkAh+I7nzeBWYGDlBIZhiwKG8y1DpccXdnG3Mydw8t7/srMfmBquo2gBQmMhwv0m/I84P6SUf
O/uWiZX78bEZoPUBE+UcT8azNZK8+pM05moVK++DNFcmLAYTHBxtXuKqU9lttNO2VrG64HVhKrdx
YIJ5nxUNs/yzRjdi6M1zerWK1Z3eA4PkZ4CWRDlLdBln1pYHb61h+furVBYVeegPDHAq1YQ15HvL
fQsSovGpykOJpupybtJwi63ndhnialmr20cLROlB3B5lsbvywvftzlREfyh+TkkGzdvseWLhllTj
7S+5KLiCrh25wuqoFl4L0UQ2IrymSa0d6daX3Pr5q6tIb0ovTXv8/DZ7tPTHdIvw6vZG/fr9V1eQ
b6ta94DIiJpgPxnQNAAa7v1PTuV/TazLySUoQXNaYgl+dZFBnFpPRr4RW27fcn8L6f69DWsKzXHy
NY13sDEdGxQnMV1+9sGHvTTnoE2ykexvfLN1PdnrvNwyl29W1ydLfe+aS9O9/btvtooBVUCB3Kcw
ofn3jrWf8s8V+6Mw82tbVjGg7fxOq5ZVpE5Sjq9zHw3uRrDc3JZVGLBLGqS9wLbkfbjsS540e9CD
fQeXNJjK/6wmeOUFq/OfcsZyzAYurz+M4aHeOuOm7iAGgcG7JN8octyu2yzc/5B9RKtWXy0um8qq
mzEyhScf5kv2wx5DDaT+9HdDeCueLvv926PvytZqZZmeD+Dkhi2JSQUAWKGQBxKKi0yKF/87BMVO
WzoDN+POlcFVXCuNLAsA9YaPl8d5PlCx+wMHv/r5q7jWO0ZfVDUWZPdPmfY0tBf5R1WoKxPr0NYC
eMxLmHCmB9dKgMT7kzjwy8Df76+rS05iLlSwEt/Ia+8wvSWCy8w2yLdvhporE6uMpnaroh4E1gCA
7BO35VPROKfWVhu7sXyK393LBtWxaYPnbE3RxNwqBXZ8STkOIKAC0TE9mIn9R9ybYBj4ZWcVc2jX
mC21cEAhKhlaCSQfjl48hN6uTWjSbh2a2z78y9rqgKqJ+pMYsKrpCKAfvVBkBGVY7dvXfP6buDz/
sYULWI7FRx9ydU5lCiI8NsFk4X6zRENUXe67MdSdk8i2lnc7Jvxa3uqIsrJ3+s5CtoOhWUD7Mkj+
5VFH5GsHYpqYxdN+64tuucnq0GolHew2g8Xl6bW8gqxdvhe7TYrW217/a2Wrk5vq+uyNHF8Rw5vF
wUnkbkRLFZPGz8E7Bq+S9rnabVZLlsz9g63zV0XrvATkUoll6w7Zvn1kUQAASXVZSoZVaG+c6w3X
XDMg+LnQzEzhS47WWWI4zow/Dq/LTvy+GB909qbhW79RipuzGADQxou1GgKiQQfSfc3rl47feX2U
Zlu92sWrP7K2ehT5dt/P2VL1qYeS5MZTVn3tHUrKfLOlerPMCq3G/6xrlRcZvZ9Lh8MSR41fiBOG
klv/INJQFvuSYlr8mIot+Ont57/nGBZ0Ih0Q9q8OWqbVtPVGRC2zCcfEgPRcxFF0tSMrjZdpEtJt
MjTe9I8rk6uTZiilKuXDZMDlbhlvg1bYRv5y8zBfmVgdMicdMSdYI/8bkoUjeyG3t5Nu8zDf9MRf
ZtbHSkIADmO7MGOhV8Nt6AICBTY+gYcGaPw2VHxjWRtfbn2yZD1Tnrr4coYeudV9qjZy2lsRHoJW
YDQCdA4EmisPnB3Xyx0fysHKh0ZxHYAdoI0Bhpjdc+l0jx8f41uLuTa2/P1VhmEJJ7dtC8aqhkVt
6VzKeuvpdCvWXptYXZKsmAZuLZLVKn0o+/uZHXX96d+tYnUp5p7nVE7aQB99gt5S89wyuvH+uxWA
rhexOqFmwYochUcsop8JZtx1TIph5m7AeNHHS9na/dW5VM1o+92Ir9V6LGT8nVoXqFRTDPVq4+Fj
U1trWp3PiSsxDhNM5an5YAF9X9Ax5tpdugUUvxnffJCTLxHOdn7jmLLy2snNAtrb4/fi4L3mgKkE
cfnaxfRNkG3NtJvf8Mrc6huWteFmdg1zLsQGpmIX1PHoEg3EG71KPv6GW6ZW31AbTWWaDUx145fR
2nfOafKTUZwp+/Sxoa1vuC5y8EAEqS8WS8mcmHG78E5eMGOPPBNdq3AreN98WV/t2brg4bEazDQM
9lQ4RAuIewShHqZCoBNIN3UCl8+0vt+vja3u9zmrQd+voMlrujWg1eVL7kpMdH4V2QBUoAuUoz0n
QbZVZ7lZz7u2u4q1mOtUmrd4iv7YFQnSd2RlZfhd/16CxXy3lBCC6ON9vHnofvmmvQq44zTmAkMT
2Ebrf0i7kiW3cSX4RYwgwRVXLqKk3le3fWHYfmPu+86vf4n2jMVG08K45+ywsgsoFIqFqszRUclX
qJm4coCJzlgQSNgPnVtSLuzSfplDkLJAsj2RMc0XLYU/YN7UOW+O0C2ZvasLJEEWGIG3B516pvOz
ax30Jg5oRPID05ZNrlTRQRCtIBeK9TzWMXcExOa7+sBYeNmWZRemo9+3O+kOghzYtvzTeTu3QakM
4nHZUjFO99ZMUleWFabYtqz3aaTYKaSq/mpaUd/l5l0Jmoh/YPjV1NMu0kzAGGg9cKEc7mtJO/hT
N37MPU5I3CpWWk1CDLthFecHipltWj6dX7HN6hXEZX/ZwkXhEESmfdvAluTAJARBLmLnB8zEQyVa
9FH8m2B1wuLCMEi6dBkz7kytp/fYVzgj5c0Pgf1RTmZzZRlflrFkU+4IQ+uPsoNWD3+6AAkI6K3n
S4L3s/PruOl5kAtDvxOFgXyvZVpRDO0qJXIbPXDUah+BTj0Dmw84v84DbQaMExDfYmlOSixJC4BG
yavkp7oWHKHtYLsC4EpNuhU0WaYjh+qP5Jg9sq9uECzdNF7vFtclpEyFbsHC97sYqEPjFn0sEIjm
x1xQOoNqCvRloErlVQfiKXbpGy5mdq0HGcSwGBcSbNbmGq4AOZ8fm0aNuxyAc7ofp+thOJzfI3Yq
zxnE+XlGW5PWYQYhoGSwC+rnoQk2nHur8/L64TzUtinqq16YYYJZ9W3Eq8vSQnE9B+FYckkxEKKE
ohC0eenjO4cpkjEELthBHTocNRXGaE18QbXgVjcHMB8RkIglEMsxR7ePQcWlU0Euv31nrYDZKq/u
rL7s6mywCuoqDz0a4fIjevuupOfJYSrvrXC0ZtvxV3icV5hLK9WdAkPTGUQ9r6NdofdX/hITewDl
gU+hwCAKG6Lt4zxFKsayVCZsn97sMYmMweXz7rEdck9GUa6aZVpxjekyLOJ4h9lzsJJCA+t2OoLq
yYk8UU+GwBrKhY5oCcagTwDWynti+tUsOLeb9+7KGC7/RDuOMuoVdihRLq2vXXudiCRBFbbJ74/u
L2/nRU/BA6fkZQMTOhfvKxMqnMlt5LBOt9hhrWfRc/OMFioXtHueYKu2w+AJmq3uyt8jXSkMJQe0
cTV64V7Zx08xBsmsG9bKCi4X4fceW673tkLRU5UJpLn5bvNWL1JQRwzwjWP9zOJ87BuK3buySzCx
ZAoKJtvOcULjzCuzRe9qcP6jE/i7Wu/yQBB0Rb/PRULTAj2JleD3Uwu902CSjSdBsXbb/U4WcJGQ
1kY16PqIJDp9kGpfC7/WluC8iozgYt5ktdNQUmxJiRZLyy9Kwe+zP/HclnMxLqqbqV1QC3aJWoEf
7L4eKi9KD4Tszzvz9qVxWiourvWdFNVjh81Q60fFepLk51K5Ka2bXG9B80zsSdQKLjCMbzWfIxRI
ixp7kyHlrz3wxdjDF6HWjMAD+H5zOVKUBCV1eEBzGelXueWDW+L8ym1CgO0X/MEUNT3CxdBWw8+n
GVYO37z20HloAnIsTXBWNqdlrRUKF0lHkIVJUPBGBnQnH938q+Jmbu5/r91+1/2A3J4decJxpM1w
s8Jk8W8V3+J+VsaCHdDhe/nMXqkC9zutnPlVqVMkybF5kFZgXLRBIjPrqQR/iPTvRfms/vXfdont
4sqWKOonNa9ArDZUV6BylOdbOgkcYTv/MVQIR1P20mFxZ2hpF6qmtIcJh9iw2TwI9VBnTp7BTrtn
xaRK2DbPnOtdeDhB8tlCaKpzO6QsPIDSXvOm/XRv2LPL3MG4P7+CmwcWZLZQBdCIApaLtyvYlFDv
DRhUTuMHI0+uQui3LTPdR6aomPOblTxhcVFPo6M5FCyqGleabx3Z+2h10XhMWDKH7sQHSPRNa2Ua
t3FDWJRLnsD3QumypK1Tg7ao1wXX6Xac+GUTH/D0sk/kkXkHGel+Kl96NfbV5et/2iQ+3qECBk42
CwsHEhE7ZRTM1W2Q/28QUc0LnIGfqhl71DgUtkFLsOyV1LhXqovayvxENP22RXux3ht+tqYbtKKf
QuxNcjl9H15YM9K0L/Z2+z0+gGAWnbWiiaHt74qTO/DDNUoFmq2+You4y5/Jc2sjm3RiEFk5rCrc
+JkjemgR+QYXnYaxMHKJJXYUDCyy5PUgTVNT0R2yGSzQ8USg9afjEHMo7TIHCxN/RnxSdixYBPvy
wLqexMMum9F8BcX8ZxVuJVOrlYAuSItALAkOpkUUazfvphUAH43kQM5YqHLD595jqXAHpYgZamGZ
J44P2/FohcbFIylJKj0AFyFIhnov0xzDSXa47aMfvWuAYQmFUaETigzkYlKpD42EgQx8TINDiz3z
OsGlcdl5i1cdwT4k8A22XO/ukZOB/LDBJBd6GqkwsM1CSLPvrfGi7w/ldDGLROAFnsGrJIHle+zw
6oBEpr9MkgPIhc9HwM2jtLKErevK8yAKoOXpCEu09lsLfjtF8qxJcBWKbOASI6VvuzaRkUxMkV8U
F4pobkH0++zfVzYEWtc2WaFQt2oOcXhMa/f8Gm1G79UacYGgj1D9TCasEW0jN/lugqAN2x7GApjt
WoZpahQqnFBR5m+jrk1LKZuxTjpoVL3u0DxEbuyM1J7dEtxcohRSiMft/YTHVkViqTj5As7HivVa
HkK/p3Z0vXidsBa07Won8zg3CJreqJYa5hH6AFJqBX06uqDXV2gS5wom+NrjRAFGdGn4P+McxCpc
1iYGnRfvA35hgW9ZthSFWPz4Spt1CURP8HKtqLHdho6CB4ys8DTRx+amVbiDCNVQf7cIr/KT9VOb
VYFksTHgrMckMHt4pQ56GEyfuJEnqtptBvAVIP+0UOhzqakWAPsjeNdRm0RZLfSHY/AAFQkAfujb
aQ3IfRXmipQECXQfXp95Z69FRSp3wkt5x+RuP7JvazDO73M1LRc81OAFwIqk6xiKN6C7XDpMUeQR
ZA+gOXLeT5jT8bfFGo9zfFXKuynqgGeAl9TqtZ2qzc55iG0XIZiVNTApq8FR3sbAvlVlScqp5SJZ
3rGPT2RFn+MDa1vELSUoXW8FROic/QLj0pVZL7sgG+AeFeabpOJmAVUnHoO6+um8VVvX7BqHy1ok
YyyWssbCQcXVmcZnabmbJYoj4Jrjy3moreC0huJSFkYaIfc11k+DQIzUeuNQulYlCBjb52q1cFyW
YiZTrUCD0AKfzeww+hAzt+fK7jwQeCV26gYg3f2I850g+fe0Ri7jPO1hGJjZb0Dv8Dg1IlqUTf9e
QXCHt+jm2cSjneWO6UGDOI+Qe2orE19tDk9LYoxZpFkFA8BcNsE88bKv9iz0VcL2WIFr8zXj0lio
mass8umJE5L9DCr4eb4QahOL1oy7qJqsDtIAswduqsxQt0H3jHJ/3qNFIYEnKAnMQh9CBTsv7Zne
Mutj7pmvsaG00BV9k4kWjosJdd4HnRHDoLZ8hthD0qduCw5pMCCcN2v7oKJtkmjURKcqF0yLMSnj
pcfbZmZ+k41dHGv4cBdE0+3NOWFwm4M2WJXmU4zut/SQmwdT1NK+HddOv89sXCWsdMiGVpnx+2Hd
ZEcwmLaX3ahZz0sVPPVFA1mveLw7v2xbhQEm3UahE0g11F45TNDyqwX0gkDmmznkqHm1I903Fx2a
IaQrxoeZuh/6rH2DyflEHGp9nWFWyau7y5kpOuzPG7XhC29+n7sfMtCRjZUURZ4KSQPrOZVva/nr
eYgNV3gDwd0LchJAf0yNIy/XZEdqGdW/IfDo3xzUkztwy9SEtVVAA49inLM6mLtlr7ko3TnhKzGq
iFdjwyCTkhMYt2ZjoxPLTJjvtR1osu+hvuj+8ZK9QeCWLIvrcoYaDHI5q4Y+VakcIlMk6bodbU5W
cBdpD8GAXoVQAtSbVCdUJgfE6z0d3GjqBbFAtDuEe2Ee8txqyzxFB8KF9YWlwok72H2Pg2PsILDh
/afF459HJgONFYrOwpv6LEMeIhMcmc1+qNX+E/I29lRzPsm5AgDT9A0fGjB4+p0bj7wsKNWZgjrJ
bxKeX/vEk7hIqgnC2hpo+gPEmVCXsQ66R27mHd5gUOHPBTP+GwFh7XqEC9wGFDWaKmOB26wcbBnE
DO0hfDy/RUKjuFBq5IYZ6yND+cHGr1FxcNqdeQeO3Ff1ddHnitADufigyRDgkAzgjUcNkTvZmV58
UBwVMTsWCvGy0/nuY4VQWYWkCISF+bmCsEh0sIyhB2GQctv6Wiu1Hc+3OWSU8htJ+1CoOIFxzqgQ
OQDbHDZqlL1SstVRMCTxm606AXDZQldCHLdsARD+IL70wBqIwQziLpkrYzQXdO8Cg7bj0gmPc8Cm
tYIxS4A3D099tBtAbDGDWF6Asu3mJxTOAfshDGow2+BtycCl+mn5YuWCMLGJoBINysIaGsn4dj+p
0+Q0JMjmTCglaaGzqCO4s0rBzcdW452vgfrDIlB91iGC8DYWDRT9DEuGDBXBTtEuaOoLTurmh8MK
gNsORSk0Dd1bljtnLq7WfehB0QGyWKCHnPcfeRYDr4gOBiJDgbg0tysSVHUsTcenQ4H8VyPH0ISu
5MN5izb9a4XBhYKwmpcka4EBFXu7kty8np30pRENtG9uv4nCFkZyFbTFcaaAfz6bpwUOllH05KrP
koEZc0vgxZu2mKbCnkc1NOlwu1/0VpZ0PfqBmFRRmD4rmGkJOq83H/94zSzWfEmhza6YeLB562Va
CUFACUpqbsWod2OnqB5Idad+IJatYfiaGRRwerwXYWuqenCole8SGglWbCM2v4Fg7r76bhhNpZLa
CJZM1V0TPdf0etL8NCx3Q2ov2f35ZduKnW/QuOAMiWStgVgLyps9lIhf68PTfrlWDTe9HF3UHY9W
KwgIm18pcDlGBkQgic63p2m07y3JxMteONvkSF80J3OXTyh8XjU/LHv4qjvxg7T7gKFrUC5K6HHZ
Ky0BqLTXQ3RiVrsQ3XDS02vzBgEl+AduCWsNyB2v2NKhzyMD0Mw+m0yJCLR9kReJmqG2Eoc3OFy0
kEClTmpm2OxD9GtX7MKn5bp3yQ65lydiiNmIGW/AuA+LRLVikBkDLJJ2Q+sW9FP6EcKoNxjsgKwO
QDOPKtThgAHG3x9opN6D9cYGm9PxXzX0sADEXU9v0LjAMUuLVagq0DCW4wa+ug9cclj8EZPZkKzY
ifyQudnv4TSZ+9BoBhQg8wlwZr1fYogFC+70rdR/ZY8mc+FDR1PURNkOsbH2+hgeY90Zv9eHDDX2
uBecqi1rCNi2NMg7MH0jzh0MyOllWqFZbjReML1GEQkS+//8aoEDx7BMtB6Y7/prDEjYzmqGcJvK
j/oCYUWIFdlRo0IS8IsgPmxkERYQdMMCdSLB4XzrdWY1k7DolchrPXUXXyx7iMV+yb4S5BCDaBZs
a9nWWFzQ1SDmNFvgl/MIOqDMgy66pTajuskSFA0OADIXbl+0oSb5DLFyDxHhJcfHS3hFHjUF/d8F
mBS0xZZzQVBnx4TfKZPifqdYOusdV2k/mnEM7e7I0/x4r1yY3rh77UMRuPdW/FnDcMEuGbJoDBfA
NO2Lln/tybM1fj/vCZubs7KEW7tKD2utqVPU0NCg3x6D4j+awIU3vS80uY/x+6r8DCkRI7tvLQHE
axpybje4oKYbcRBDyA6Phgd20w378PDvxF22FmtdcOTSu3gcplJlBUct2zfJfhQR7W651fr3Gf7q
Lpi6BfLrI4p/tTW6cXM5Nwe1u57K0iGQCKM/Eu3u/O5vOdgakFs5U4nSMaEoBQbSpdpc0OSYiXrI
N29ssNNYoENkHK2Ew6g7rdchs4BFu2ITZK3fYH96V3U68Pl+hEcKYm2/0Pg2FmLEcZ+PIY6MO3tM
U6b5VnkTWOvyHb4tP51fvs3Is0bjwmhJFQWUYkBDkRvdDekxfGLqEfmBPUgY96LrVLSWKhdKSY+X
HNLBQSLoG+8CH7RcEMtZdPsnK5eIO1+Ixzl8Hit0GTTgFQo+NlWX1WmKPaQD5R17qRIlkUI87gAs
CW3nusJ61uOrkhtoar4wjiGY58e7j3SLvHEWLmlVrCarJgrzGN893UEk0W2/m77Kxmsd4+k/OgsX
za26ZsqKMA46bq9z5tat4co3vTtfglLRkwV3PIusfFS0MJv32neDT0QusqvIJfp6QORNobWW92jn
sG5N5THIL0kq40NbEIXZz52D4wK9hDnrJWaBvsx+NOHntLzVystSuy870aHbyl3WhnEBJQ4Neakh
A4twr+yq3fQa7tlT8wdfe36tocLnr4vehFCCR8CH+OWDEuh3VSmkqGFn9vcLp/ApbBih8h9UDMNZ
dtNl7mHM21vuWJ9ICHlKR+CFm3BoxQJntqFh4po70skSmUE5VZE3H9llGRyq/QjeeCew6112lYum
szZvmBUcd6KLpQX/bg+4ZL4ltWMan0FjJDBp0yFUqpssJ6eEX8G2rIwa4pqRFzY7Vk1WLoxD1oDk
vMBBFg2ibsf8FRoXg/ugSUOTYr9kXwbZPjoeBiSA3ZG1ZDVHXAXeefPYCr3zjxUet2FjmJhDE8G6
2NhNud8HguXb3qHT6nE7NDcW6BBb2FMt11n6EpY3qvT9vAmboWhlAvsTVnlN20YLrdIi8oZ8Ovbk
WEQ3gybby9LZyXI114JeHpFFXKCdCrAJF8wf5Pmghz4ZLpbiP24KF1wntQiSoAVE1/sdyISo4PeF
XsaF0wXC1kbSs12BePZNfj2i5508tmhFwN37b8r8m3UqdP7JECZA1vKOTDoex7SFNHDkSY03ZU75
zLpSwiM54EsKKrhQyZV3+r94X9jcrROuydUIUnXKJYhqI0KYh3jxW+uJlAIXZxv+7gitILg0LVaN
Mc9DQNTFdUYPM9TBpy999XDey0WGcIEhGKsOX1Pw8pjEN8tS3smJ4YyGqFtkK0mi4IbDnBmqv4h4
nO8pRhrWeAEIPSaUwaqJkWve9zsJ/DHhjUj/c+PovgHj/JD289LTPgi9OmrAlpE4dSA7yVw+1b3m
WXSxGzrtzq+j0EDugu+IPgY1sULciKMn2VDQvEudDgQ57HNeFM838hYYCNIJECjJRHk9iKvYZGh6
NWe9iSJpfpsgiVe+juNDO+6ISJpvq1b1BokLtFYpZxKdgMQ+TdAZs9cOOojhp6fMF3VEbH0SU5Rj
DUJVRcNTBOfx8yJ3UGjHtvVRgobGqJ/7l45O2mOcYfZNUYYwcqK0Tp9Luehuxlaa7kelTf584Ikq
GpbWhHiGjoGTt3GfVlASygJkvFkqe0S5WubZ10PBsdsKlW9Q2Llc7SBKMSinJUABG97l4rKgpd9D
zfpRdSALclQ+n3dP9kdzweQNHHe7BEZVlHoOuFLxg/xeJYIH/20/0XCwVbRF49bkLnxLDyH6aiL0
dzv2zRUe2ZAOy2+LD0mxwZgTFrdDsZx2S8M+8MidcceGTAJXuU5jnLUSskWiYvdmMFmhcTslGRWG
Jiv2ORlP+yYOnbCiu1ot7JyQ22pJ/FzKBV9BW9faGwv57SpbK9ZKrCYFIellc8m4pUMvd+LL+Kry
dD+5F5PlbtwEbzC5CI0XJrDmdcgO1GBxqv+x+0ZJvfNuKMLgArMiRWUpsc+GahqeZyL5oJt/7MXF
NeZt79xdhdwwa6Ky3rHkDIlulO0EHIhHVpfNAenuXr3STQd6XZiFi46ViJJ0+0CfIPn+3tzIlTyw
4CbWF8ydW0f2SgFZMEYus3i45B5EHUpCRC5cJjM09qYaRsr++IPVqNBPAYZc5Si7oJAVdkRt7t3K
QC5TmBLMy5Qp/CNrdciE3aLP1G6zu/MOsn2NrlC4OBKbVTQpKYyKDkuP1mx2uKd7dJTJUFqrfGN2
BYAsUzvjKrxOIW1StLfO2DfW07xcotJ3ofuK112JhjlE68f+fRXxjbgOpXSAZSTZGxpmdneZiLdk
M8qvFo8LG60kVXX/6hELGtgPiiJIcjbTDtXSZQUPFxAE40JEOll4GDPZN0qZoVG+Ua+j/q4zlIvJ
0Jw+zZ3ze7O9Yic4Llo0US4NMgUcHR76L9n4xRS9zG4v2AmBS9qsSdUKI84Q88wUj1bfRO2Rvzmj
vwDeNS3WGV7mWgAYT0vosoGhZCc5QeumJcqfJYbCRbmvYNH4xkWqyPjOy4Goz5CjWXZD9BipgmxC
hMGFgiXXp6ErmR+gOV+tMG8wOKT68w9iZIOnpeMigVLTNiwWgKjV7FjDZ3x0l9a38x4m2H++T1Gq
SDx2MxarRMwO8s/zIjgxopVi/7469ENSZEvO9r/sn9CGQqyrhvjnbRD6GHfqqzKMaVcAY3hhxbH6
tbzOOISo3yAB+0gv6TqX5KnA6CCpbTIgYgZfwMKJNunUMR3zTvm7UVpY/NvcpFNCzhODgf/TMMMG
eOmPJLa14+izzt8ahdNXZR+meh4L/GL7GlphcpGuz8y2g9wCu821CIPMBRQWl/vih+T3j2KG2u0t
XMHxkU7OrbLPATcf59nuDmwPgx2m6dmgdn6DRyBBvi5aUy7wpQU4BNMAn1pmeWNBDkHUey5aQJ7h
o4ioPncRPjjwVv+iusueHCZHcYwdE8QUvYlsnrLT8vF8YKlEMMTTAQxJs03bi7KobKMXFb1FKFzU
o0NrVJkk4Quf3maVXeUXYesKzvLmDbuyhAt6RF0Wmi5whMZNwRCgOeN1jLbman+rXoE+CQ/2aBm6
Vm7Pw25bdvqg4r1hnJZYYqnJXKe2ihbD8tkYBJe56AuRJxLpk0AbVRWmtV58zzQ/NFv1JZ8ROQhZ
CNgyvUvqTt9s/AR3LoWLrBI83w4vKv1bH1xzZQrNvp+PjsJHwO2NsyyZQv+AvKNTWsBy1EYJ6iTj
cXDVXepFrg6WxMvWKR3DjZ5njPYskIZ1TZFGwfZRPiFzbjnnaqItlRF6snQ7zIdSxGnNNv/9Wp5+
n3PJtKmKOh3w+0yngnEDsb4rJgz4ER88wTAzVzdlmuSYtqiwgPLo1e3NqLqTsJOSLcU5U7jbuI5n
ogUSegs1v3/ur5mKc+yovnnsb8VBaTuo64Q1X+no4OV5lWQ0CCd1CIta1PRfeZWqi+4YH0YQ36Xu
+E3URvCa2r0z7wTIx9xGSUy91FBjHR0Fb7XZrvcUdzlk0ESnjnbDLmh5Hz8wItzXD0TBCd+MIit4
7nu0zGuIcbaAz8wnqYMGcmzHH7tXViCct/dtiNdB9e86MmMTi9zmYjqyVonMLwW35BZLIxsY/2cL
37XB5jRPuxloA/oWLN0evSSxF7u+CqDWEhQ2Kyd8tYhNbGhZCqPYZkxZoXNHAqwQdR3LQAcx17P+
IsevUxPa/yIM03hs6kT6nD+ylgbRfSpyXX5IcQoTvWpZtV7zu0PsRQ/x1XI9gUeIuPJeegQL+wcO
P2vsQylbBp02W4nV4VfKeWoxLhl6qhLayfe5Hm1TRJa7fQGtQLgky0jNbApkgNAHtCjtpwtIHICl
GZL0QjmV7fRnhcXdqLWs1hKUD2DQA6MBKHaINP78ndGhituYRZbxV2ulatLY1rAsu5xQSk6/BGiw
mZEslA/C7J+d4vdB5tdW8VerNNHWSntgLaxFWwMhBXWqHNdq6RZirlIRGnfcrSkr8zhHxLYqZOGM
Nty47N34Vv0XyuPbx+1kGX/RlTI4MSXsmamnk00oTnTUVnZIviuV6qWqSBRV5CQ8YVcRldRINCyl
ctODiLX1jUMM61j5LhaLFW7mCSeX5GdJaqWOacM2LodcV2ybgZ1Cq97/65Pf4CIsXDHp8GbmoLN2
MgyWmO+Iu2ieTXIbYvMSZA6vJViW7wkzhy3iM0TpEw73AVxPatrJCyzTfOKgfe7u5/siBZHu7Gb7
Eiw++/Px6jdbd4LkApbeYlgZBXN21UJXaG/KtuRp6N3trpHP+vk3AdxmPruykAtdZI4WY+pgoW4z
4oXWrqG/YXro+oLO7Cx88hCax4WvEG+OXZcj50sO5MgmoanTeOrxpzaZKHfezht+rSXf/RhrQ6/o
JcAU62sIWp06DDBGLJrZEaFw2Um+BK251EABL4Ia+rkMwsnxWbBPLBy9D44nU7hwVZpVHSjstRTU
3qxoUDop2G9tA7U+RvAmepr6zT19wuNCVpCWaRi3MIq9qhOveZWitQobLReHxi8xZCnI8YSIXE6i
azP0KBSWpvvtD/b2xiQABx0m/uxWFZnIzu65FeVS9mCulthgFqaFZIcdnjiawjHJ/KiPH2AxWIcR
lQsjWg+lyrnFmW7z/6nSlZIEtlTb5z1EEBL5aQyJlZulFBiMH5SFxOnYHshexIsnguHiBTVaWSPR
a+TtDsrewJu94iVH4ROUyN+5ODHPZdmqLG9DM+8RE1TVrvTbXXQ9ecOX2BUFit/kOb/cnRc9yoky
Gw07w/1xBHuistevIwgm5v9i/Fqwgrze0VQtIyma141i4/JMehK1KyEX2+aljBFVsDtgIAN63m8T
X7yohHlPUYdL0/aCBvSuVEW9IttHdoXBHdlSGaRkSYBBfNZoyMZmJqfzWEXi33Bobl8eKzzuyMbq
Ii2qBjz6kN2qYJcHA+4BCRs+Pv9FM8BmgFihcae2T1raSujXwFd2/hU8+o5iLxfBwUT/PKNTgSwp
GpVFn2bboDq18K1CtHcMgX1RE5qmKDjObbxDsXGIbtjn7iR6aPnNWp6A+AtFI9bcTq9lVGXH6Dv1
+/Dwk87VdOU/552nTHHyH6s4Z+x1qc/iAAVONBA79XBpzIpTmv75CLjt8YzGVcaAts5PVlA9WIql
xqdlqR7L8ZOuCoz4jbv/AuDTiZpG7VibaMSynpg4e+6VPjIlJ3qePN0Rt/9v5hX4Nv3bHp4YNOyT
ei4I7AnInWR8TiECJL2cX7LfeMEJg/MCMLX/vWaNC1Fp7dUiRs+NzkZ8dIkeXEQWcW6gNB0ZyxAL
SCA25UhWEdqYEZ7seklF1+H2ZpnEMtCmLsvvqBv1Js2GOcfpDZ/NG/aRIHnRt+muvDR26a78JqLw
2HS+FRx3L5IMaXTGQlNpvFTWdS0STdreqRUAdyFqZpxVEgjFPBB5si86VmCMQX+rOkxxWlSn2fxi
/YVG+U7/olaHOJjge3I+Uxuvqa5l0h9qgza5ObjP8/wDNB5I7v7ZLso3raeTtgxpwADv6hl8lGxC
GzyAP8YXVtkQ81Ge3y8q845Psr4tDLiipGhPVV4cQyriGOO9XaXwPcvEhzF4l4lscS5RtHFJOr2S
XcyV1vFFl+71/k5wftmJWSexPAbnFbScc2NpgTEef8pLS47uTXczWlowROOI4vi7PInD4wvBSiqj
otaWwEP7EyIgJqDuMU+jHudDdBTlF2yBzhjHP74VZO50c8YLYg4iKyupbWr8VdL7WsrQwbkbwpvz
iynYL8q5hJwwhgANa7mkgT8WD9mweLVcO+dR3h1kfgm5IDhMA+izJlhlQSSHfQGTWwjzfGcDLoVf
iLrHREZxKVpdxUM76kDL1B+WTOxmchfz+bxJ/FniLWJ/w6rGKqNkMWcjnCLpVadY5oupznfnIUSu
wOVieIGVlrDA3mR6hhSzkLx2QZIpzf8rM8s2q/wGejn2eUzR0nGVmC4qCxQIgWnKz3Fol+r3PBU4
A5/t8SvHhYiQyTDWJlYOonhuUt/MVe0m45PR/+EzLI/DhYm4SvHJwcKEPIDBKrQXCSLMIhLtzfUC
wzw4WDBKpfGMQkFRJpZOM9lt1cdYrW0ZLULSjw/syQmD74VMAjlPpiaX3WrZFZAyzcydLBpceNct
/rpaKxC+oNMaQZGVqex25nyL83MgUfI9iJpDqGpgSVFupTawo4xi+Khyz9v3Lm3hsbkgREt1oeEC
7OQQt3bk1E56hcbqG6Yxkx1BICjwwO1wtDKWC0d6HpCMEOwanhm9ILMlJbYl/Rm9Ao6Cd/T6JcUo
XJ7vM/lQ6oKMfdP9V9hccDKTVJJoAuzIyHaTta+MoxyE+5w+nl9VgWfyPKk6JtT0kiQIue03o3qS
UHyRBxGzzWYUXBnDhSgpD8Eb0MM1W2O610JjPyuiwZ133ds/vUPDt5miovuYb5Ps1aZLFrlASnHD
egHorors1Idud+cFeCpsroL76EkTfPdsxl4oOf0DygWpcamUyKoA2gbyzpjVK4is75ZAeVBqy3C6
WfLDRlT/4fNP3lAuYHVGn6WjisVkGaESO6Td9WO1N4hNJ1Gbw3ZSczKQb6XM9CBfwgUGThoennoQ
a5NH/a75iqK0sCwjBOOCS1epjOwEYOzN97X7/ljs2SzPv3jj2nbJXzvHM0GOSVsmsoJV/FXc981r
DCl1UE4DPyMEAK7S/HD+rP0moJxAuYBCZi1t4gygRuaxttTlYjHt8mXe6Uf46L7fn8fbPtsnOC6G
UK2tF2tkxw6ER9bOTI5F+If9opwz8rRvTZ+SrKgBkS/7ZnGh8kTi3XkrRDvFB4+yy5dIglfU4xd0
QNrdnzbv8jZwyUyQJT0kYwFQWX6TPKIdNUu8/2YDFycyKmkkMwHRSItia1mH+mluCO4r0UJxgYF2
RAaBJTKmrj/W2X0ZfT5vhCDY8TUeKg2jZFkwYspDp7jVcslu+ieSfgmdvosEGaborPAlnqA2Cr0Z
gcbeaVnZOfXJA3unhaiXUMxCiMblFlBxKvUohx8HfymKXYCIOHFBeIWZqkdG1vqnfVecy/Gj9QHS
Z2jCAS4qbqpqL5dXyZ8ykvEQ3OEP1URJKhnekI8mOrkTp5eLQxKlgtMpiDEq+/fVB84QZxb6GNmX
QDjt+7R3pLDxU1GLpsC1+VeiuZugb8QCJ9Gmm1Zu3ToSPUSxMPLui/p00/GPRKREH2FAAGGl1c6Q
EsccrOcR2mtjsHw6f5BEa8ZFg0HT+1mb4NoDRn6DGPyPoSuNggRya8lAEYEpbRnMXXjreLsxZdt1
elZHsqsWxMtT4tKFCALOlh1rCM7FCov2qVoCohyDexQ/vDjIvqWxSEFk83CucTgfm6sIYwlDiMqK
g0psvF/wCm9BjEV1ctT3RGk/C5O8I6zRuPumW8ZSVRM00RFKTS/plm+DYkC5sJLArNQm2k7BB/dh
iKa/DMsQkWBseeEanLuLqrxLUkIB3nXdgzJFl4rV7mdCH3M9E0RYkYNwXpgkxjhOAVZ1CPFNM6G9
IVNfzju6CIK7kSIov48hhYMkRndR5+NjGYpURQQQfBfWIrcJzRcsWJge+8lrM9FU6DYAvieIrKoE
Qkdvz9HSQ9yjLqUFmtG15che71efMI7tob2gx1Rj5Wv3fzonwEI3yqP/QPKVxBifMkVFAqRTY+eH
HToLzGZ/fmc2c+01BpdrJ9OYx1oHjGq8CCXZCeZDP9x002XfVBjKOVhyaOttjGxLcGEwt3p/vE7G
cTdtXSekCcEu6erLQ1o/1DhCGj2GSWGH04+0/EB+ujaTi4LaEChRkTG04Dhq10V61Iv780spcBB+
dD2Q09YgFlYyW8ob6HxdB0Lh8u1Ae1ozLgAmS1V00gQr5OGpGZ9pez8MguROZAUX9Xq9o2PRvlrx
KbMeiunx/CqJTOACW0DkblJnRJtuvu4Cf25rWxfJRIswuIhG5mqapw7LVNfqY5vrj5Uso/FO9H4m
Wio+IuSaNtICS9W31Q4lh30vLJhsXwP/bDju8LdBhxCzTQ0Dlqjd7ICe1y7NQzM/5fUHMpHT8VD5
pyW1TiUt05ljsffGqrcXPCfksehWO78xEKR/a84wZ4lOCTa/ib8MeBeBVJwsKpiJMLiTrgyDHgwh
u86a8VDPmdOG8n25aB9JqyANIIMdGvMFfNM05oDR0LygXga18MsqVvzWeD5/Ujb3foXAefFi9Yaq
NEBI6quo2qddbeNz0SSC0tW7NvvXW2aFw7nxQOlgSDrKqWCbxvj8IYdska/swCp2XHyjdmtQ3eGF
kfWr9IIW/80TdILmL+1eK6bSTGBioUlXQxceG/P/pF3ZbuS4Dv0iA7Ikb6+2a83aSXp9MXqZ9r7v
/vp71BczcRTf0p2kB2g0poA6RYqiKIo8VBi2QolywXQxT4PJHSDkTelNibEfnHav9dph7luFRWwe
aCthJOMOQSSZ1gEiEMaHO8vIfaygly10TwYQ5tbJjTWlqoTqprGvMCVjx+TFFGPwgGnrYHot9H1j
GLObTiomGpUaxUKubnd92LJ5MBHAkdp6sgsbpDf2XzGGpvpEC9zLdm9tBQYrmYTMKyw2RUFv4hXV
D81+F6QnC2n2Kjpy+y7gx8tQqiUTYq+golgjNKIQq81+13ngVsZdW+xtHrmL/ZgsihhEJZj4fIVW
V0FqBDUEC+JjhRiSFr7RxPssO46p4tF7G8ogHHTDaOmQ03GYGmYkKDwjPmeGx+oza0PXiT879e0U
K97NtvfwM5Skw64dlw7lWEhDI0R286J7TIhq/NC2mT9jSJqjzNaXSTyC5Bg0HD3FPydHEbypFCY5
WzRuMaMTCMuie/l0dNhNT6lb6KdRNYlBJYzkbycrM4yqQIJhBHVIiCe6j1R/y4Vc/0dfcoZu0GYk
4oQ0sY0CBweDONhfhqqlRyGHnJhL5r6J2wggY3Wb298t7hba4fL+VEHILnXWyigB96gfL4XvFF9n
gtqN9sf7QCQfajpZNtQ95Ijo/EHLidfb4/empP5lmO3sxWpRJB861E4zZKMQ5pON1p3yhtyDAvKL
GMOinToVhbpKdeLzlbOxJ51U2SycjYbyJ9M129Yz7dNlmbaPhWc7k/b+MKbm0g8AMZPz2O2LGK9s
XeNXc/hOg5YcAGvGtsiEQWf67VJM7pAfeaEaEqpSmeQDeJBpQyGcZodQq64Mz9ZuCFPkEVQqk3Y/
63JUugtrs4LpNtT0kwUyl6jFbGFNVQ+ngJILtpcQvCoLB1Qd4d3za05bl/QHHu0vG8F2CuHZsOVq
bVziU1JPsAI2/SFTnY7VVYq22z/cj6pXT8UicckllDmYE2gMoQJ7/qUhW8Aj8inSRsVuVZwHXHIK
NEzoSDEN18ezPtXao0F9wx4OQ/1X2D5e1p9KIskvZI2RtyYTFhER1+yuWw5qF/rxMohKHvEjVu6g
HvMZzWBYI72w7oYyOzcDyBmbxUNp7bUxqwh2VXCSY+iqOkclEtRXTn6AduswcefibhzuMQ/DvSyZ
yq9yyTfMJWYT2iKsoh+sn2LaubOLZjf7JMr7rNOiCHe2Vwtj4TA8lFuvZvMYRU8XXoorbKidUkf7
2HZ26mqBin5JrPqr9BjmU/yNI1mFHuWJMYs8yagFyVdqj+E1ItRR4VdVKJJZhGlOm5EhAG5iXuzK
EREcc9Cyp1giFYxkDtHMu44buKa0yRHz9D5oqNoJz9buwOLTsBPJU1W3imqZJKOowJSV9aW4GMXd
B1KNP/RcdEq9F0Y6Moq+Dpt4AsxgorMj+Y4k7c60Vau0fU15tgXpzDAwepODKBYhNlw4J5qrm5/y
IvSy7qdmDG6RvMvGX83g4d1AMFwYVtGZP7rq3DvfrWGnMAnhp/+3fb8aw8PthMfLAAwxhifzGXHD
Q/ZbGAM5Rh87VY3n9ln4twpB2/rS/6Xx1NBCvIIV5o+svzLSG9v6UadPl6VSoUinxjxHQ+mEMIeF
hm6a7YKh9oJ6Z0Wf3oBDddEwh0k8lpzVGAuQTpnisSPpR9ck48FBVWkYJ/e5/vMy0ubOXSFJesOA
LtprGpCqPI2vElBd7WMz+HoZZFNtKxBJbUFHAhZUAJnJV9sG5bLtxT/NQSHKpktYoQhRV0egQ/J6
HDWYQEQi0EdcDbGJiY77y6KoQMTnK5Cw6fOuFfqirPLichf13Of2O0GEPlcglA9JOvcIVMvgUa92
pHqaM0WzgWpJXvnPPi7tAXIwBx20jB1sq96jPfOuN+eH96lM8qFkbgPctrAu07ynae4uf43l5/dB
SA5Ua5per2xA6No3J3viuOM3hWrC02ZdKli2/96VMi15Tbsgw5Rs4vfn/zIKTFcFcclJUPagSq70
VAVLis1pSW93RV71WtQAkKdHPlxNqgntCmO2pM2fzkbBIx12Rvh8ntqnMeEPKYiVLi/OdgC30pu0
/bVosaxkhBijN/mi3A9T2b0AwxgEqUV9vIymkknyAtGUtAYXG7S0r5pBc0l5nDB58H0gkhfQna6s
a1ssTPI4VP6cfw1U792bMcFKaZIPaHTe01hADOneTqlbs89d+YkvtxG7arTT++SRvAHVHE3Tc4CF
0Ze4uA6NnZW8zztbkhcw+Zh3aQdba0BwmyaTZ7B90CoCG6WpSY6A1ixqaQFBgtIb7Monv4L2rLEb
GtxY5nVYd+5MzjxwsyB+n0nY5KXPRkl+Zw8Rbil2a09eXfMRz+p4/zK1TPGgs+0VwLyM/0xkeiVN
LsWYEFT/LX5SMcx6KovfzdI8XjaIbet7xpD0mIeGlvMRGLNpeAa/axrLpdMjJo3ow1WhGmC9vWf/
RsMk5pe6w2RFVo+FDqL2fNhjnsv3xHzU41Sht23jQGkH0snAQM3OSxhwnqKVGRN/fXYX3oqLZPPj
Z+8nD6Wf7t9S+Id5DP9gSdu3C6zK4AuwtPYLHW6K8IuuotfdXCOGMckOJks7GC79UpxMPNqQZl78
Fu/hnTuOFJNAGifTbzDDbfne6STY9WmVfF0SjPG7bB+bNrjClhyGo8WM4pKMYpmUu01q3S4o9r8M
sSkeshOYk4spPo4pmeBkL9ZoT8biN53u1oGDp/GHlA/7qRq9pPor6FV5Gl1846sryzOifL63nPVx
xIAoSsWhVjfZxze1V57jD+jNba7Kn/OeedOBfm4XP1Y5/M1NgMc8guJ3jAUmknW2FFnDqWaLXyS2
27aYhaMfLVXCfTuXt0KRjEYrFjEMG1uNk8OfUQI7zSPpnp3hmN9W6K+v0CQzCaK86QcKtM5BP6ug
eTWv7cf/j6dL/PLXq/esP2FPq6A5Tgob/Hh08Z0gOMWa9RSS/AMdltkzWfhv2Ur/vKmvBJOME6QI
S0ZjgIX6dJcmoJRCjOtmXJWAFwq6INSfNq2VUHNahSGrxXKFvPJp0l03YA73q9b5aQSNWwXd6fKu
U2jxj/2sAPXKKqxlAKCJ0evmd0Zz13JujV4Bs+k/nvX3x1WvYKreyKxFh7Ezlh5iCwUcrepJe9vd
Y0QB1gojT4glhZ2JNqdZZ/SLTw8jqBoz1Hlnn3vE6pj7eFJVYb+iyfpjESs0Ke6c2Ng1tkArd7ru
d9fVPr+ZcjfY87vwF/XBlOHyh8trtekxDBP0AKYJjgQ5Lz8UU26ZBc4YNHbtCBvdJEdOVJveEtms
YOjLjTWZJMRQkhHxBv2rra5rpEPHwL8syvbdagUiLZYTWVYHnr0FdwR9r/vxLhEDHgTPNjmOV+1n
VVWMSnfScjW8DKa5ge7SmqFeJHQzNhyHSMVCt2nnK7Ekp56mqLLMA8DUdD5YY35OK9UrkFJ1kksv
A2Lz1oLqKIhafL3NW5RTRLkb2c0xa/voQJjuZQ4fvCCowagGMkN3YN/RzvZURj8ur6NKXsnhl42p
NSPBb6l68OF01t6mCgTVwklu3oyWsNIDIETz57Ds3TB+yGuVyavEkNx7W4fFEHKATNl1OT2aqmrV
Tbf+bBZyC2/YI6IzRHS42KeW39TZburu2fzNmRRx2mYQtQKSMgiM0zlPmLC/IdgHrHQnMvtahu5n
fsCDTahqslYZoyE5C860RA85AA3qFSe+q73cQ7edM7mCJKs5GMoHm80TC5VyHGlSjsEZkskVLI4N
ncLxBh3OqthF/7XfIXYL/rps2puGt8KRDC9wgkLPxmHxB3bdoAs+DW8t8qY09gpENryl77oyB0iX
RH7R3VvFrxpDAKr6cFmY7TjwGUi+rpYpK0C4DgsX3Lt4nN4XFnirdI/ttFP2Tqnk0WO5xXo+aVii
Kr5uy6vQxLW1cmuuSstsW99KKsn6zKkiVVWJNdo3J0HopHnR78xFBwnGxBn+qKjCUpiELR1avCqW
shgAN7Wnrjx39BAXikBJYd22dE5FVZv3iwXVpcEuNfzWKjxMg0mo7l42CGFYrwLNleaEqKuALCUG
Sj2E4Vnm5DdleEz72DMWcj+CYKAcroLcuiFd/XAZdTtGW8FKZ5cz1rTWS+Fo92wPHt/9DEpYzRX8
adnOObWVwu43HfsKT3IWmDpL2q6GmEu2r7p7Q9Unvr1cpmEzA4OxDC6psR+QFgwi3Iv1anBtXAk6
XXN7hNJMVZ21HXCaz1CS6vqqMeOZ4/pPv5XgirSuoj257x2X3y0YBCFoq6c3kMPoK0RJeXlBSawx
ICZT7bZm4y7j9woUJJdtYntTPcsl+VnHXros73GC2AS97rcR6uJjRVny/zC7ZwzJzUa5EweGAwzn
OO3jY40xWFbrNrsF/q86LMrueoVM8nnfz003oTlF3Kp2gkWveSy9EDrcO40rZrsYYHdy/DdVVT6v
lyEd/om5OFkj8l399G1heAyjxVFph9s76h9Vyge+VY2zY5oCxGnvncy8aXmn8E2bEBYhuoNIhoJo
66VvapqQB0iY4IQvYtcMPzqpwitsRkkW46J70hSTP18CwIuDu7aFV4hG0zP73htq02coqurJp7B3
QSGgkEjslFfedgVIXwK2SZXRKoXbCzA2tY8yj2XNY9wfbPNs/bq8nbaV9yybpDy7MCLWi+1Uoj3Y
1E3QKCp206Zxr4QRv2B1dEya0ZmtCJYrXduPOfUbs72vUIp/WRAVjPh8BYNpD23oiBtb7gzebN3n
JD11s2qQigpF8qozzto4MiFMqN1X9c6wHrP64/sEkdwoqYNwtEJA8AE0Ts2dgfHnU/zX+0AkLzp2
S15hpCaymBH3KlQP6BUq0dNS4aw3z7vV2kuONHWmXuvEtT1jo1dxhrDfPGoV91AGqdgzCkOWmyVR
tNuMlYNN2tn9dVA5eP5QdSaoICQ/YFCtxghGKE0fjSP6/VCRpaI+U9iXTLBmoJqNVeKCbII7Kana
W55zjLdQvYJux/fPCyNT30ZFh76YP3Zc5qee9CDwIl8bp0Q33owRKRiuusxfl6q5brOvA38LDZa+
QpdcQpbGpjnnkLJMjnbwOKLSXteOly1c4UPlKRpsduxuEaGj1YWPKQv2ORkf2sHwi+KTqlV8+2Kx
Ekh2Cwi4s1moU79LPzWn/Bz45DScy2tBPa5mrVFsK0dyEdSKE1vvAIenLJegXq9xyH6MUei7v6zE
bcFsZpk4IfCXPG5Op4lhxYWDDZz9ua8nPubgdr6RuqarewVug2Oj8BlKTEmZqZZX1lQBU0wuSHfh
tx7su9diosZ85JbLCk+V7dvc2CspJX0GCclAvArEcvwYaJ/yWkVdsLmtVwCSu6XGlE14f4C71T73
oeXV46GwVfXrmxa/ApGcbVe25WRFALEyFBKPx5o9xPFDV6I67OmyWSjEkX0tHk0SazaAVKUBxo/m
V2zpPpKo2L0PRvK3gxFZHWuE1vjgGgFKbk3Xsf7lxPE/iflnrckeV+/NUC9SgHQpfdQcTClGk4Zb
KJ9qFDYme1zTyTsrHYBjRLM/1dW+ii3FzlEti+RWWYA+zkSDGaOWt0o+YGZKour2UkGIz1dRVmzb
xriUkKIcvlfpU76YXtqYiqN8k8MNk9z+9jqO5AFqS8PDrrAvjn7U5L7CxV9HwppgtMKCOVr25wpD
g1R3c9UCSU6gMMtSxwQJBJBzs49CDNdhucKgt4/dlWCSH2iGiht5jBUSg9oFOXaBQe3URfGrrxoW
sXlGrKAkb2A4GnosNegQ/TLH3ol2SZW782LueK+qT76suVf1wpNVhmEm3GfSHjPjwByF2i4b3ata
4bjOSIlCeTyqJ7ifaDj1qJtaiopHFYh056JVMdOshb50TL8zUse3GMYbRG9qgf9nWfCa/3IDlQMu
KnVg4egmp348j9l+Ue3Ry+cAaEZfQszTFM+dA3VVHLPQx2PR527Irp35MHFVQZX4ua9uqitxhFZX
/mAMWWnzAlojh/BWZEq6I/eNb90uOc4YDbs8Xj4RLhs1J5JjWGK9aqcMotn5b97cRknqx8HJNJ8u
w2wngFZiSb6ga6u8zBLgNBjtQnaZPxwJRqhqBzHoTjU4XOHuOJG8gjUtC9rNoMQU9WDf2BcxQSn4
Wv2ID5NH9jx2oys19ZjKSiT/MEdhS8kEEXnWulpxU2Q3NW/dJT+S7ItCnYq9JZcpaHpS5lXwx0pm
L20x+yp57K76vflTzPBDkxW02qnG2m1nQJ8XUa5VsOy0YKSCQw8+YnSx4Esv8do0EU8/OIfs2HjZ
QRVMKOzzj12ttgMxpobUJgTlluENmuEuw3eqYQrRr8sa3VSoQ0xmcIIKKCpFRl0wDFUgvIjGfpbL
Oes/TtHpMsSmU19BSP5w5mM1Dx1EiXPng5Ha565RCCEs7JXvWCFIrtAqmkafOwgR2dF3vN+B3oi6
GdF3xaL7zkDdsQwOZvimfNQKVgi+WiNQAeV1zgGb9eNnlpf+yPPviRYf3qc/yTNGaQyyOuEZrfEx
1k7F265JqGeywHOLkeAyIVXEtQzNYzDv5Dq+7b6IiVfR3tix2aPovMS8g91lgbZt7h88OejXs1if
ahQ2+Ys5uzE9sKL0lMfjtud9lkomtO9ia+iooNkaveDA/BJj+bLEa/3RF5dNi/nvE0qy8gm20Iwz
lMiaLynxEgPFEbEqQb1t6M+akwzdnkK61AQyTTy9tnGbHYLxqsZ4ALMoHhxDu2IBx+CSVhHRbDqj
lSolQ081guvgiLaxKLxdCEenrJvnv+pCEa2rYCRDN+qxHi0dMDGSEXV2O3DLa6MDKN4UQCoDlA7/
EmzH1cCwViQ5s2RvVx/w78vmoFop6dwvDXOpC3Cz/ulKY6AaFb0b6rNXJYl04NOynB1jAAwLvoFq
3g4/aYt3WRIVhJB05eVCxsjc14Co+M+M+VyP3EIVl19e+Vd12Q2PWqOPsfJtnfw1GtaZ68Fn/J+j
XXS7y+IIW319Vvy9hQyZoKoDtXwaV4BK9X7XWoNbtpEiEaCCkFxBF4/mXAkOrBllcmid35mh6l1H
pTDJEUxhV4NCUuzIIfzR9LWP+quDEaH6pYnLj5c1pvCkIGl4aQFjGQXZEgEsSN0Y7hPVNsne9JGA
R58V5haremFV+hMWubI4htrQbBTkdEbXnexkPAVW7F+WSaU/yQMEIR2HUceuj4NuHwy7CLyIJvXL
6vNlnM3Y+B/PCSqvl6IsfYP0Ftg90WAXejO4Ro1IP5DIrezJzQPFs7kKTHIGrUNY1acAG1IWoUeZ
gGxR6w6p45ztwL5ddBWRttIyJN8wL1MZ2KBFg5cTAwrBd+7lDoopUQa4G4+airR32xVZUCPDxDH0
q77Upp2xieYmmm7m/iG1rkvjl9N/uLxgG7G+qIoX9V2mJUq9pBYR26KpkSa08/vG7ZhnfGnd1huO
4/1yjjEoDpMh/v18JOa8xJSCcLMPmNEzvfMnSnQ4JJAe970q6npt8i9BJK9EWostZAGIg2B4nipv
ystrR6+eWKAa7/7aEF9CSd5pNMk09RagCJpWrQKDCsuTYRHPyUDANSsqD18bxUswyTvRGlw+eUgw
OrVJXTs/a3Po9/PPy2ahUp7skuJqTLMSEnVoKhuzzww3st75qP37Qq+Xwkh+ieiVqZVCczEqEDTj
EAX3LdlfluXP4IqXR+BLEGkbLcmcWXoKE8dltsagrC/JV3ZsPkefTBfvFeUTWLdmv3ExmF6ZS9zw
GALbxl3T5Bv3zdIa53IiXYf3Ldv4M1w3R+pyxrMxXMb/MS5bmNprWZ/xJKunQd12aQ285Lo4TU8Y
ke2bfrcLf4UYugdDUUSW23byDCdZfpf1aDErAGem/VME4mo+pXd0Sv2gUV0LN+0e1ag2uH03bm16
VC9tVo94QjOG3jfHEm27xncTHMwKmTZyzVizZyT5vpaGHUsyB0j8Q3UtUnPNEYUqYhSoesFen/0v
sSRX2LRWXi0DsCKKBDMeJPWoUpSRbNsg4w7mtTobx0hAiz51eANPWJ+KUwVi/tzTv9mhn59EBunf
d+gJkZ7hpGN5MM2qax3ADengdunDgCxqV3xWbGphyK8MfYUiHcVEUGjRHChB5ouBzig0A6W5fffW
Highk40iJrSE2JRK/rAx7KAlUw+nO99FzhMzQfHMjpQqIpptG3+GkdyhTcqmSM0Wu7fWq682mqEx
TSvgPzWSqLobVFCSU0xqYtc5qqIRW3zM+wet+tEN//pe8FJpkiFkceQQ0IvDORSL1/HES2dVc/AG
ByswuG45FhJ66NiUHNCQDENg2RMWBhPtkRDzEn9C2d+Cak1UY1wnbrTrr6av6adfyiG3IjJ6ZYEr
aOkgrjCgsaKgS0aJbfldPEllV+y83Gi+al7m9gZeIUnW1zkZ0uoWkLCn/OLX+NE+FeA+ewhc5H9v
lq+Xt9amZazQJCOsarCxRmh89dP0bHPfpjGi+E+XMTbPjRWGZH2hZrOuW4ChR2hz1QqXCAbzhyZT
xDGb7nWFI5mgoQ11kzhijYyftYn+KvMt0dgKQHJDk+PYYRLNnZ+Zw0NsPSL0/TqNRHUkbR7r/8CY
ciO3k7Sh1QgLSE6Nc6A7/ah5kxd9tx039Ma7eK+6k248rYiNZVDGDB3j9mSmnDyoLT1KEGaCduqG
nkVXt+bF3uCZbn6a/RzBkgpz2/CeIYXLX92Dq26x+RxAl31xC4LcLgevvn/Z7rbt4RlCchdp73SN
vizCJYXu0D7Eze4ywLYMtmgbtG2GPy9lCGpdZ0OJhar1etdMn2iGUvVGyQu2vX+eYSTf06SdEWcc
YQPr3RJc4L/Fy1e0p/fBHhwJ1DW//PdtXOmKxIZ55fQMqhODmxjFKBdQGX2KGdWgZPBZ7SNkr8ID
yX3dbz371O+73/o5epg+jcF59vHSrLRK4RYuoUvbuar6YKwTLJ9VT98TFF42+sT9ggS/wVofH52B
PV1ezm3Xu5JX2t/MqRYzHmCTgWjrFvUUCKcjj/ycdtT/P7bdZQlRO/jSfmiTdGEyYmFrww1wZ/Xz
BzGt2Pb7r+wmczMT95UOhOKZpwrlt8Pef0S15Exh5sTFTDqISg/mGV22h2rX+0gAHApPVWKxuUtQ
FM51zuDMZMIIh6GilaBGyY+7Byfed+TQqV7hthX5DCGdYjQMyzozzM5vx/ZmZo9omXd1/SF0Ro+j
6+eymQgreG2Xz2DScVbmdgc+QMhDzgyOMj/EJ+1Aj+3xMoxKbZL5dwh306aETOBb3bXNt6pK3KVZ
VIfNZmi9Wh3J5rUi78CyAmka5D6pJ+aERr6NOkJ9l3xQ0ZL+jx32j+5kcgizSzDpMRALtaPpMT5m
6C3r3OCx+qTXXndQ6VCJJ9245hGU27MNPHLGg3p/GI613/vLd+pWXqHcVYolk5mgtNaoWToBraLX
QfdzoE+p/XDZKhTGJ7fjx1HUxg16BXwt2Hf20SL7qihdfTbcoZjdMAoPcXm6DLl5jD5biCUdPyhb
0jviALKrP0T9sUaPz2WAjTG5CD9WCEKvq1igyEwSxSn0lpwqvM9Ox/BUnzDLR5nBUIki+QnujGaq
M2F+w4+ue+Cq4fOq75dcQzENKfIi+P5F172+YK5V5IfLylK4OpkBqjQaTBMXO4gWv4bhQJxfoEaf
u6uw318GUu4dyTNkfdoVC0ZR4bZludqX/qa7ik/sHKEkJPZVg3UVdi130vLehI0RGBlNHa+nycGy
PhYDepB56Q/JeBjL+PewKPLhiv0qdywlLOIsMyGhBjaGatzP822fv+Ve/GzbtvC/K9vGJ0gYzsCY
jNobotzPEgUjk8Lo5P7ZstfSLCuAQOpba/jYqppnFRYnN8+m89KOrMH3Z0bp2xE4inO8yeueQye3
IpbKGQiFXDhe5Vr6zGqmaRbnXuNPPm4iuOTnnnHDzgVeXUpFukwlm+QQhjTT9HEBmB1/qYPPtN+N
y5kt31I2q+RSLZP4KStD4BggZls5oLjhanfBITI8/SgSWa0f/FxsH6VWauqgbVDbsSxOHJvLNxS+
GElUC4e33OFusqA9uMXdQXsYcnfwpl2Fds33g4oftZK0iMzKBJuVWMFlP+8KH4MiPG3H0QyB4SHn
4sAUJ9S2qwKLm85E2s6Wo1ktju3M5Ej6W48YhbyrcXtdblFii5Ci8GqFzWx6jRWYtKNLcx4mu2C4
FbXzF3sm+y6fH1imInNRwUiXSwqELGgAs4C9tomu0/pDHfx8i49fySIt1ag3feNUAHEe9T3fgYrz
avFspBn4MVSntlQiic9XhqHRJNPhD8V7RbwggWdcp2e0LOyWyMPsvMadDskuO2jvXC9pj0cE78Zo
icWhXycngrGUHPVFQ6EqX9poyEEUs9KltMGXKQ7jUuiy+ZKdOlFn5uMtAVf04hbEwOpttukoQddh
WNTC8Bo5FLTrMBxph72NBiDT/W/OhrsRuq896qoHfW5fGVd4kq0seRdiRKqNJPJZ1JxNR1GV33nE
LTxVcmgzGlhBSYZShuC/cUx4kJx+YObvRHssyz0zr7rJS7J9/O+Hv2LlVnCShejU7J1M3FCLuPnQ
1tVjPCpjXNVqSdYxgMg7ZeLWiHdJy+3+PGL8nBpXZNfe+NK0kki6PEYON6OOAM2e0YQWU/22ppMq
QNzczisQKUAM7X42UxG2a6EflXdo6AMDiuU5N1Z7Pfw2zmIWmqaM4bf32TOsHCoudDIZwSUcdRlT
44snO2cXn+Yv0YN4tYvOKmPcrppYAUqXyG6uwyTpocz+TA8kPVJPc9sbkSBtzCuOwTTYbLu3OOYV
pnTI6EtVts4EzOg6O8XH9hAfjJsFT9ewFmUudjNKWIFJR02RWxEbK4DRRXPTuXEz1VAvhanIMaRT
hG0TihgyyMK9GX4pmXUoh4NCaWKfvgodV3JIbiOzrbYcdciBnXxqyZF+qhE9pp55HV+DzgPJ2Vun
/j8ylSr9Sf5jZnjBiwbgGnniGfqO5rZ7WbRN/dkYBelQaiJbJ5lglhLBmI/Siak1nsp6vksxfRil
BorLynYgtcKRzA7zQZwG3gK5OssfrvtD6aUeHEjrI1Z8UIeKKrEkw2NDiyRkLAKCKvzJZtNlYzu6
Y2j4l9W3uUArscTnq8CjjmlLclH3FIeT22sIflXz0FUIkuklGB1ntikUVw4+D86aiupRpSnZxPKy
yScH328312B/5+YJ/MtvURL62Q1KUMIiU4AladKjEAhKQk2k62jXLFQcGJunuv0MIB1KYT9Ug/kH
oLqn83wom8Q1kg9c/xSQxnUMZMAnRRL1fxj0M6Z0RjU0avqJQah6Zx90P91pO2vHPvyhr/RVk6i3
T4pnCeWjiTi1TVL7D1p2QmmYfU7Pzs666X0qakqE71Y21Yst+crp2Y4Dp2BxZslkSVlP5hTz13FP
YL+74DygCxz5khC3PCPBE8INOlHdYTqn2nDnRIoEyqbDXWFLVpk6lJiLDeyw4o9jVOzn+LaZerdI
lQ/wwsNdElOKn7K2TWlmCKhbfV8hR8gfRU9otAt9c3d5I2zuNQfPeaiRtCne8F56i6ae80lvsdf0
4Mz4MTG/BCrqwk13sYKQHBIZpzgIOCCaKG28NDGom3TKlMPm8qxQJKfUjZhwOORAwcNhwzytd+fZ
JbvWm47WbsgPZeTTLyGCJnUtnEpAyTK0iBqzVgCa0K+J/tQ2irN+05esRJPMIa6aqWlEwWdix8Eu
LMlj2mfouQn8KBlvHe4ILlL9jqbMe59xSE4sTVhq2siI+w77WS/lLi2WU12/0wIlrxXPs2nHAoTx
HKzPqUvNbF/PiovxtnN8ViKV3h/xWNZGvTgW9Uf7238fPKuryXCnXem/sRB4hSbFMMTs6NRz7OCg
CPdJTF2t+3F5bbbrGFYQUvgSpi21ZwqBtCNMPriprqsTAXtmcAqvWX4YffGMqyqB2zZ107LQYUgJ
l7PI2UwXK4yRul40et+lwTWquvzLgm17pGcISS4+dZU+GFw8TDtHsObtkFS+nx1Vs5wKRnJ84UTa
GPPvUHiUEHcawdZujajMUFTRbF/gcH3/W2GS82sIx4icDjBJcK5OzlVwGu/JHQY82nfxfXfQ/NS9
rL5tP/gMKPnBRLNR4LwAsF9unOrrgBIk0IPui/DXZZztFMlKMsnrdXGVOqTDOrW77CnfYcTjLn36
71uj6lVdOLhX5+EKSnKAtZaZodEDKsPbBUH1QMxilwy6O85XVDV8SGXiktOLnCGtF7FijXnQlqMR
vClMW0kjObyl0szJGoTlfYlAZIHb9U7wVgcYxYCXWut0eZ3Ez72gO7nmN2F1EqUTdBfy8sYobqqJ
HuwqROHqrz7IGzdoHi8DKjaW3K65cMaXeYZ4RXBD9T0dHwNDsas2lghhuyg8JyjUoX/q4ldXnC5d
5ooUkCkyMJgFk8Bn5LIuS7EV3r7AkMygr/TKyDVxXtyF38fMFXTweHk8NL8xokVwOIV7FQXXhuZe
QEqGMU26GHwEyCw6mOMXFnpx/PQ+seRjcHTysAxLJG7Hc/u7u84Gl+7SXXesIm9kXnSsH8N9qbB4
xXLJrekkcuxhKsRJFZydfl++IYZd641KJ0ag9wNPWnx/iZkzg/mrZJrXWIoAYnNxKKcmcXRqYebH
y0A50q0mb4qu97XS2ZOscds4ebJnVZPmVpxCyQrnlVuNnC7R2t63b+bfxl4/2n54ir4vu3xfgKFV
YQ4bN40XaJJnneopr9IFUtUYenEuz6Vno8/eBxkCOMq0/WU0lQqlLUWz2lrSUYBhQqYHRpLkEEbI
wiVZq3B6W4fTC7mkrUSDMeojG1DJtWBPzfzSo/czOnfJlSok2qroWGPJo9WDBUStKQeWXvPfU2nf
RC3zkuGXFot0tJEcCQE7cVEgsFXFSps7i1qmY9oYTmTJReKUlnGROugaSaeg2BmG3rkGGZK37F+M
eGHUNgnX5YpZvUBJaIfXM58vp6S9JUzx/VtBEsVIgX8ApA3MplpL/kPadSxJjuvaL1KEJFIStZVJ
ZWZ503ajaCvvvb7+HfbcmVKxdJP31XQvetEROgkCBEASOAAF6OC1B/084ypO8RfikEADs1P7ITqs
95cNcX+TbQCF5C+ndR/j7hcSBeE588NTFjQTJm9YAaf9nmTlJbuGv4HjatzEK11JLLCdQD5UeXrU
jg8Y0+WDwkOS+u1aA2Eq8nIVf8US1saKctPOCriOunK7FlQj70guccth8BYYG8O3qHCswTm3641m
Hby4t7xGqR0l99Oku0q62busop2U7xWSYBJ1DWKsdsUUakJA8BRj2RKk6VXiFDU6296loI1cgj2U
rEnyzJoHb2zYcWoVhyXs1CSpf1moXTvYwAh2YKboHrIjLJ/dNY5Onlj1PBgS17drBBsM/hs2tsZA
qhOrCxau1eebLrRdi9QS3ez1Hb5SjhCjOn200qWfgIENRM+z7oy9PwWcmSM62Q9L7NW3aeGkPt7E
JLf2MrsQAtY0VIYVz1w85as1BFYPpsvp62xfk17ClSFTlhCtkrFOlNYGkr5kcEbxApKi6Hsjm9y6
d47XVYaXDvQqW3Dkwp4apmaOR5XAh+OB1L3hFe+dq9wG+knJPf3Qu8opDi7b4Z6NaJqqmapuoNRe
zGVYZdeFgYHOXqIsh6WZjz2RdXjv6QmXtCoG2oGTCO1lr81wmtZSjxJA8Dapbn6Y26siD8FyiWvM
8eGyOBq3N+GMo2uGRmw0dlALIeo1GFxiE7NJQfPDDeh3w6APA+qvxx4MXdbN6KPPZ3guK4yRlpXH
7OYZmgHtEYZ5epb4jmAshl3mtY2zXA5cXltu+PDr/HygeDK0fTFfwASLjLWpVIoQj8EEb+m9et9l
o6th6IFki+0Z/lYmIXeixqwr3QSYMr0O03vNvrU0STK9e7raYIiPB7OeczJzYKBAHjxFxTl+0r/E
nyAPmO0xK2A4yqTajflbSNFI0FlCEwWQ7GZF+Q9e0t0StJt4Zq485cRKmZPkEeqtUf6jLbEYMlFT
3K3HMMr0RH8TLzqrT2iaR7nRfBMdpC8jPEK9QTOxBwwGtkX8+3oLoIBVH4mVgBf8bjlXhccnqFeB
5aZawH0IuJ9cyabblW+DyJ3MJtBUGUpyJjXDDl+OqKbHfotu8tgtf3MukewdXFM46G/ghLg2K9Za
qToXUPvdlV5Z/FpkPmvfRDYYQlxbcSLB2HFgRB9RsxUGQxCjZnHCJMIfqDM6Sk8Ou354gycEs7Iv
qsYqgdf53GNVgZa6KKPyonvDxXHvxjhRWQYnlVFwIqoSmgXawHFasf/UUTHP8Oez6YD64/iuagto
DQQfGtMIY2Jwi21DH8YhGrwCtN5ItxtJkN5fwZfvC2liMtBUMVd8v+kOoXFdj5Lv7/rCze8XtlWk
ZIpBVmxigh7LgdVOrnV+L1OKTAphKymWyuuXePxKz8kS0Pe0hrxSg7B50CZvxm2EZWI3k28dVtSo
ksAK+HOYnGZ29zi3VbqwjRRrqUg3Q5za61rHPHMWOv1LeGh9O2BXGE7tX3ZFMiUJ22jREK9MG3gl
+9bXXdAv8A+2KnF4MiUJGwejEylmRQEl0r/kZQpes39pa0LcXU2rVEoCgKZH/w5R0ARdTc/EiP//
NfRbYxBvhMMK4zBWAmMwtepmaPWgy769QyEW7uQsDJxGXitKoutliBM29zF3a3+rpJ/C+P9PKIB7
338g3szH0QeLWhVcZ5WYX0Mrvu3Y2GNAmIwNcN+YN0BC2hCvk7qQFkDs6+BHKE7LgvnR+jr6xI/P
gyOjs9215Q2c4NDaRFuHOcfSEZywUTafZlpQGLKxZzIUwa3N4OXDGFqgdGqJh2TUqpddYCcSg97N
VzGXEFW7KrJjQ0DJqd1YBcV9xFzeddrq9PROWRQnjGQDoPaD2gZJcKBTWC59rgFp/UEOmV+55qk+
tn5zMq+mo4ycVyYWX9xN4pN3IebQzSXAQKq/1p80+8kor3Nb4m92dbSRSfCiLB/JAM5hXBZUtTOV
3lglHrpfnMtbdfectkERfGdmhwRZMVYuXE66OToDELL1Pi+fTPZ8GUq2boIDLeIoaiuGdRvTr0Wc
OFSdnaX2elNyfpHhCN6nnwnG7BGIpBaxkxs3VR0QQ3UUJZKs3W5EeFm7Nwxjtm1PMSaPecxk92XC
zszKJUYgUY94jGZxEi5lBQiKQnBjXYM8z2/magpI2xxy+m83kim4nwGvH3YRAm8699fkqNwmeCn6
0ZxSJ/HSGz33L5uExMZNwUOM40KrfgFcn16vTTAph3Y6XobYtQZbNzHtnqioGBMMvO0qZaIRJ1ZS
gyzzSDQ5q36oss+XYXbvIPAMAHoldHXohqipMBq0hZgQJUHKE5SFW/803cTvrzLUMLrm5/j2f6tn
3vV9W2BBZeZihhgdmKOjndqJo1Hd71RyqpbW05L6V5FNbhMr/prEVwbGtodD+70JZY2ae3rc/gZB
j2uMlwctgvAr+AoxZ2Qxv4eGJOLvRuItiODkI1Q1MJO7qvUOBS8kdxnOTJy/su2u1UMJ0jHZg5VU
qVzujatv6iheihBrO7ntdWnjfm7yY3f4EOLQZNyk3+hnzjMlS9e5IxTP8ltBBc+fajHJDX6P360F
zgOePgUh5hvQ5jND/UMqmwu5t0O2cMIOKdQWZeYJ/DIJq6NR3GRz485T4UwyjhIZkBAARlLgBs3E
akaq6lX6KQFRnfZbMZ8ub8U9t7yVR/D/EW2XPubyLHl9WpP0WreklBJ8U11Qkdjbn3S0VwhPOPQg
uyVeesCx/YcR6J56hGlKAqdEIEtIQUlb2x1yQNwQK59W+1Okv8ML62iZVME6ZoNITTCAjMVRWlN+
k7MeW3ZYs3McSbzwvoN4gRBUb1YjVUt+61Dpna+MX81ec6TviLvrhEdEYlMLk2JE8g3MsjdIGcO+
7OJggk77Xe+U+gZA2JjWEun5sGKh+Ahk+wDCaW99+HsGaHOUjQ7Ydz8bPEExK62n2hiBR54Wn7rL
7KCE59F02B/Ovv4jzA1jYiwZq/bu7exWTkFbS1f852qvw+zRWkeJiHbM3DVQPw/XESq7y0B2fylT
nbBnMS+YDlMCSRctUKZrSk+XfcKu/b2spLhfs7oeGanwfcw2tIcEvRdH5R3d77qumzbYkUwbj9mC
tobRrGKFNpCBXetg3VeCyzLsus/N9wWt1CzL0oLh+6T7rNGjnWioLvjNWtmspV0cglcUcB3qtqEK
QS9UDTWtjAbPNubnNrMdpetxG3HsrY+X5dnVyQZH2E2KYRdJRoGDm13QpBoHC8yyZCwOl2Fk4ghq
MdqiV9K8RcmqwdSDNbp2ecaNX3NEw/E7+ph1fSOSoKJssqrMbiFSgZGwltZgZHkyHMuaSgrg9pcO
s/fAvGrijkXIt0wDwwPKEi9rM/tezedxeCQyj72fV6LH/G8MvmU3uQ+bxticNS7Lb5wJ+cj3Kli+
1AunZzumftG5l/W07+2IhXG9OmZx6FQQKlu6iOGwA0XdjV4YlIfImT/Zj2h4vOaFINkBzq50ZO/l
u0tJVfQV6yalON+8FrMfQVA91EDFrmq7q3C9T3XJa9euBVIUziA0MYRXwQLHTGNWbA0QrKjOhuam
aqAUeF8wZAfS3bdkfYMk2B/VEtBPR0Ca3PWgoePhP467Im7+0f5T3GKcahmv7K7zxvga5A4oWsFY
yNdLiLeneAiNCdaI2lKzVbyWSVaQ/+436dYGQXAVo5JGxUSBkDW524Z3unal3RZx6ZjGz7qSOIz/
soov8oj6iup8pdnI+cJQsn1QP6JCyEvc5fNyQNetM6IiSXaFLVtCQXETuEWYEQHSnp4a5pNQkhPv
h3RDU0F6yAywlAuba7Bx8O04VW6Jl/HPmC2CzpgK1BHhMewD46wicZXJxJfpjdI2kIIDUWmhsm6A
k9IKNW6OGLSamse5W9dvCXpvGyc2CvI04xdL9LePC5oASIkaYfFSIZoIUewqg6gJEiXlnNDHJbkv
9OtY+XjZZe1qDWV3fyMJEhKzS4tcBVKBm6Ze99NZdlHLDfvtGr4gCFsrxHEpBI096gsG6tf1sbSr
K713tOT7ZUl2veBGEv47Ns6+pyamjWU5Yj6a91j/HRNcQPAuScL2T/AmPATRcBXDxLptu2zDuF7h
a80bfpfOuT4tNzmVf9LZ2JcllfshbIMn7iotywZNAZ5CfAu0jifrT86uL/fqgVu8rHt+dxU3eEIs
0UKiMdwM44kojxD5XTKXziKjyJSAiBXcmjpXfZJAKJadwvZOic924l+2hl27fpFDLNimRWcsiQ05
LJCts1tN5mH3v08t2DWehRH9XlsbUZo+jsIUdjB8wNQtzfx8+ffvL9HL9wW9R7rdmeCgQG98mDtz
4k+If62Miuq/WNcLiqBtM6NhmxJIYbd+fSJe4ituNjnjefSXa3n/uGTRxGe7GGMfMO4GcOjwPit5
f9tN7zolmf9IJLZumA14LbsI3kY1ruh47KyTLbtskqjmzWzdrKZRXEA1dXmXNqajVG4fy8p7+YXI
G6+5kUMIdqhqyye1xFLxAM6LssID75/FeD9XWgbDv3UJS4gBpp2npGTclr9OscvhIt92898jEgUw
qcpfu2V2J44xH5VszNcUWsIAbnrG5ZPHcLl9oI7maqhxqxXn8m7idnxJQiE2MLWOp8GGhNP5T4/3
bXGNA8D5XYn4RmmCU5jTsUxWvp3wPLToV9FyS1fJy9C+JGhzxqHWwD29YBfECteJmYhyesCL9WDh
h+ZEpWym+zv1BUYwiami3ajWBSek+brmsTN1knR4F2CTWfFNtonWoCme60zH0QzNmHdqld5O0+/L
OpchCDrXwy7SkhW527KUrW/1S/gA7mnMO3gPDGo2NQ0F5QgGrwUpKzSKrQQw44Je3KtcNlJm/0xp
vADwe9zNSuVlaXdxhQPReDAfwq9qoBtOjbFX83ENOtsxIx+UZhgEJC3t2nVBG2DB1NJmiuIpBzAN
0vvCH4/jmb+icZIgmQva19U/OaJYbaGnilHPNvzBqsduXv8wZe8R+x7nJTsUiy2qugXpAjixPPWh
vU6/5ODDMvwkxgTGCmRf5Odlo9gNERs0wSjaSOlblWcHYJB0dbB8td87VVIDIxVJMIwuLKYczU9I
3Renr/6MgsVA36cIZ2bU7sqfkmRCCfaQdWtKCx1K0tpjXZ7M6SkmEplkENxONrauzYOeIzjgJmMk
nlrGDro1fH39dFk7uyXP+kY9gvMpYWxTaAFmckcvueJsTQgIV5waTdYQ+V9Orf+YtiG4oXzFJupb
OGwNDH03WnOz+IUf+Rkqd0Ei/sz3rpyqXLaOQiCKaQzfasE0CIbBMqfXnpmsg0KyZQ0hQQ2LqpoL
FRBRGiUO5rI8hJbiShTFTfhN3N4oSshPs6gs1SoGCPL4H8Rbj9TLTny2MtgIpLRafFEugIm1EHHM
Wj0LYRVdtTht+KVDh7a9fo7sb1X68O8EE5/a01Rv6wkZMMj5OJFjgUpuvF0dOAWbnEZ5/9D6soxi
SUSC4eJKxHU1PbCbobpS0S8bHzCoUcEpsse15LvuTaDzv7MUYYNVWRHlKoF4IaldvXOW6WwYk9dG
btNJMuVdO8QYPgY+fp3p4sBgipmgcVMg/lrosuqixzWWlIDt7qUXAPHQopj6oloGrp1om7h9uAZZ
El7ZtUQMGYoQMXISV1XHG03WqHZ7jJtKKxQxPV02OxmIEDEWlSjRyO/ce+06NrtDoltBLmvolIEI
YYLWkaKrmHSGFj6CwHcTY6JytR4uS7LvVjdaESJFb2mhunRAGRZXO9xwl4qbmA8UM6Za5/yu6Ra6
jgtMHZffJt5lBY/aq31LhgFbaNC+LOs5rD9Oy32Vlk4sm+S9H9c3UIJnHddBi1AJCOft5KcZY5O0
I73ns6LpIT3LGnL4x944vQ2Y4GHztuvjlV/FZFP9acxMf+nIM8uXwcErtJ+AhUpHlnRZefsW8s9a
io4WZ3S91BPczWTZ08BAh9+0LpOOn+KB9YJkoosdEJfM0AAKwXih+BxpsRulB2t4viyMTF2ic61G
vRjVEDjJR16Yrh0jJBOT92cknTRG7Xu7l6UTNhdScmVWOBitrrr6oY0kr3L7Dwcv9mAK+0pVlnFI
LdhDft2e+qf0KfToaXSjZ1C9cB55T48cGau3FJQbzCbta5uaaDmBxeu5V1c43dSHyi3cDJcDT7iE
MB3zoB6LTzKaQYntm0JqVox6qWg6YGOiHCxmnoc1xdEdVYOT5bRRdmjMSZLRyExfcCO5QRK1raG/
nt2N0RWtnicZrabMRAT3kYyFivY3QNhF+pwW5k07GxIpZFtLcBqMjMuSZIDQzSsG7n+qOnVy3SrH
y1trd7EYRk0w/oSPRs/XZhFP84hpNDUWy1xwF31jzrNjyCq89yPJBkWwAsb0bEomWHx/qBa/a1zq
8scyG+c2f4xdFFqiWERmerv9x/oGVTCE1V6TpE2BOtSuWgToZMII0sUnXuMq7vCF9kGIKqwQQ37B
RyStVdl3Wht4wUg6DPGslhnXL3qAQdCcgh2kGRmmh2loCbBPMnF3bXIDJxhMGOOiN8WlP+birqsb
twnuLcg7CDH1zZKKJBZGM3QRUblM6C08koq0p0nLP1y2SdnKESFRM8s4S+sZRhm21/oZD2YHVFLm
wVCBGprP9ZKRH+3utZelI0LOplVWP0UW8ChVXV5uTlKQCNxnsgq63dPPBkeILJMOvreJq4iRwg3D
T0ucuGaHGZf0oWuCy4so2dhECDJWDBp+snKZYuTsKGqn01XfPF4GkdgcEbxHGRZmZCb8hjEcfyx1
d2XkaS1xhDIMwXeEtWHVSotFi4ZHiz117yrG2ShF8BJ6xda65CbdEBL5q976hqYpHsWIqcuLJTVr
wSFETZFbQ4lTjvE08jEeuBLhPKicBPVdbJOvdqrgDqaqHMrVgP4HZQ6dse4/prmsYkXm16n6OnpU
Cc3tsIJEWeGvmpeCJso1UTCAYuvYNYyr2Tf+h5Pvfi7zojIq+Ic1rKK6iAGLvsHolgV87imf0fXn
wqf3y1vDrQPZPHWJHVLBSayrYVoZgR3mVMXsxLD80qbveLQFaQqKOP70kmKI4uv1ZAkpartuWy8f
bKfvqZuUbp1IjsE7gmxBxCLHwi4XQuqu9YxwfYzJ/GEtZRf2e7d/rzAEDfV1RXP0nrRefOJd9Ouf
wQgRBiPIye9l4gh66ddE6cMQa7Zqs4OHfKeRTbfbu9t5JY3gt/u4VKepAQQKBEo84a5HkEFqt2DY
r9AQzZtjqeSSlitaOFi9QuRCb7L1NQrXjHZYv0Ev3Ma8smcQnnY+mz73hea20a++Lp3L7mknYFC0
paioiob9WeKrlxbRIh+UsQWdduihC8tpUEhcMJmJ7/mMVziCaN2QY271DJzYduLT6OU/OXXx+oj+
+fVsB6BZlY4rkIkmhKkqYkZXjYBshg/xeO7r3NVmyalOhiGEqWGKMKaLACOp7uPlZ7KCpmVOJTra
SVRerZ0Qq6zISI04nyAIBnCz8LZPo0M2ONb8+bIt7OIYmqWhwBJDTsVz/TRlRtHqQ+u1WuTEPxr2
uyyDRcb4vO8lNjDC1lXnprFAodl6RXYubumfK/s5hRHkfts4sse2XUexQRN2saJnSrpS+L0Y5R5t
+pS8hxiC2hsEwbRZ26cjayBPy8vhjUODCI+Le9w6e5mX3clugHdNbgMnmDUdu85WNL58duoya/SY
EUydxBPtZS2vhBIMm8UzBjlVQJnQ1UTd0ov/DB9ToCQMJjpcNjyZSIKBT12Sgf0KOsJgc8fQM4e1
NpLLWbKPpEIJqRgLV7w8EAjV+CPDuNfyEJ7UOxr5f9U4yiq+pHhCYF9XNSRLAe8wnZUn3h6uFbhy
iW+HEzhYDjKmy/2A9WIZYojHaOZ80DDq2aMP6+Gv4V+jO55XvOqkYByS4vFw/iZcbfCEcJ+SqtCy
AeKxm/o0Bfzdl5P8/i/hXuKaxIGixWhZMy0gmtKdLXbQx9oxvlWmrHWLG8AliQRnMU2YOb8mXKII
+2oG6zhGMWSeDr/EKNgKJA8gMgMRJ4oqKD+oCSaPYbgNOlB5y2IVGLfMPKoHTtAtS2b5ProknuA6
CppqxVJiFXuWeS0eTJPbeb4iYBEw3lHFB//BwH5lmDZaXoQtHXeamqgGkieWWx+LxQiGTPUve419
aV4ghN08q9NqFDO8xtDV31KmOzaJb9riwcrrQ7tWMufBdf928V7gxM2c24bS4o+X/B58Ph84f0qC
ElxbPm/ztE+yu9v9wPU33puZ2NqysCFagGdiRiHmwjpldLq8gDIEYf9aytDnsw6EDHNOtOxmjGRd
ubuOnbNcUcJMvPII+6lMatzKlhlkyDFYz2B/Ku4i3/TW2sWDEmjoOa91HwzHd0i2wRVCcruQKm1H
4BpoOSZF4uSyKLy7dhsEYStFA8u7WgVCjXGSBZ4UpfWW++58AyGEYLCn11Mb5/B5saOnR17NV+E1
W5n55elfDkIWsXbd7AZS2LXMLmZLaQA58NKDKapcqmbBaGWflnmVbN/9IwFIY8EDyKehi+f5VLHT
2phiRP1Dtbq8G2V01NqhDp9OoF6xq3dVQ1F7AymknlmU191gALIztLswVG/qWjpHfN8yXsQSbB7X
v7Od10rjsQ/tdez2T+sxPBTX2rk68WuR0JcO/dz1TBupBGvXExsEh02EuG+Blww1D42joAjGZU/m
ITvY94O8+XQ39G8gBfPPspKssY2FXM4swJCdM5/JFjqpk3lMkorK1lPYBuibQvXIAOlsfep8K6/I
lYopvD8ue4y9YsBXpiGY/thNUTYNkAiJdeGxgKdrsVdeRR8wj2H0V38OckxslVGW7nvIF2sRgli/
6EOSJ9wiWR6UK5rrLdvXMbTosniyRRSCV1NqsT2XgLGMH7n2Zazcy9/fz2ReDEKsAswVRY3ZCoDw
K2sxXXcAFdJUO2burr/Nw3Ksvl8G3F83vF6BP5TYqtiZpxn11FV2wq0idpbqm1L+tkdJFOFr/ybi
8xeyvzD+cHtvrmMGarAhH4FRY/hMHnkRuR3W24z9jtqHtJTlnpoMTgjHfdGG6pynWMJf5o35kEdB
fl08Fn9KmEB+UuAY8ddTSO2WrmyKxu562iaxUOgDSiaxTW+prGLUihrrWd8k9WOIiwy1l1xB7kaX
DYawkw1tXMZuxvVWMn1lGOWIvIas1CHLuy61NkDCXjaGQhuGHsJEXQ5CF29oDKd5R5keGBFeVkzY
uUUJAqs2gzRrPIPjGpeC62BKrpf27rxfgQj7Vm9ppxUEkoA4JvygPPG8k3Npdo2nfACFmt8GuZtI
9tb+Zn4RTdzMoMvTc5oDlaIVizf3hqch/TMnuznYX2SdWFyGN9tsgybYfdutfaMbHI1OfKyjY3f3
Q/w4qVeasvjaryl+vuw7ZIBCFgAO2yLSFw4IL18esqD1lUDO4CmDERKBFDdsecLlShlGIdZ+UV2t
10V61eJQyeoHy5T4YMn2MngM2Lirso2GtOYGSavO0frxC8ma34Y6u4Umm48ktRAh/hdKYWvxANl6
8J+CClXx8ZRGn9qPpa+c1vvw2/9bYwZmuugoVcDgzzeTpVgErj/FKv/WGDuRgGtM1mWyo7FXMIJh
RCQ06pQBJiwTr0tPufF1JjfFfKXRq7U7kCS4LNbeMr4CFEwEjd95W6OJAhyv2qH08gP72R1Gn3fq
kHvtdBltx8W/AhPsgxgpzQcDYGn9YJSnOryHUf47CMEssmGNVlsDRKxfF8m9VQSxrEdsx8pfSSEE
EXtJmooQQBjdmXeT578V6tBS4nj318o0cWpVicrEtgk0JxI9XMLGKxCk1MzXx0+rjN9sJyeDJP9g
iF62s+Y2sUZgUFCmzLeprOJM9n3Br46KOoWjjoPIaPy00Z2jkad3aBusBSbSV3CbiAXCYa7lTaPh
DDzN3lSrrpYGqWo4l0H2jsHY9v+giFXCCW30BEx6uEni1QA9c2Itu6ag5O7y1Kuo4YDK3u3y+DBo
nZfoiseU6Cprs1HyQ3ZNYvM7hOVklW61Jj8b983DHFIn612afr4s7K5xbzAEB7SEvTLrBlLAIsYl
Zx4wE2/pfe5Eiexmhv9aIei+WlXB84S2UoxGAt2NSNb5uPJZBXcHn3cI8ptREpn2nnxeoQmux07T
Lqcd5MJ4seAP3fmJYCo6n1kqyyZ2rX6zhIILqqoVbwkUajKNW6I/F9bzZRXJvi/4H5ST416OG72t
X+dqgNvhy9/fjwkbAYTkdTDTYRkKAAzn5cxPoehQPRbXi8fbWWSrtWvUoD7EFATNtt8MrrKsRWEV
6J/RL/7LIj+ZVnjv6Uk34ET/wRBWbOibPE8HKF9d7pbwR5E6pSIJbbv7ZgMhrFkITjc6RoAw6puw
OoSYp9QgAqkyxs1d5W9whJw/1aZGq0bglPNTwr6x8ihR/u623ADwDGWTw+lKYZVRCgD+7LZiqtx8
JDd4Hj/IB6/tb8oXLLGqz6TJgGnJON7qAe+UqYLexsQDzS0x3QsVqJclk6ycWNynWUmclgyGpkSP
bftoU8n3pdIIrrPMQLybKZAmxD0KJg4kZ3rqssNf8wZkj8qSbUME78myOIunBWpSrA86+1V2h1JG
VMtN6Y2D3miHL+jGEppkUbWGX6gkhdPj/akMnXXtnQo98Yw9a/njv9OP4DYNbepBmQ2JonG6Ntn6
YTVkdZD7kXwjkuAIUlQfsTreqMiPPfUnGb31vOIga0vHkPNtf2kNBbdglWVuZfxGpUtcJf+SZPeo
jXMW6irVh8vLt3dQ3zo5IniGcEKJAeXXhzPGvqC50g7qSXeN5ROZ6luyRt631m3PeRY5hl07w7S6
Jp6pFCp7ptr3hFSziG2DMFMc+lbqTau1HQ5mCp7Sm8m3I92BU9fr4LLAMhzBPAuzwvFWwWFzsia/
bCeXduc0fLISSTe7DEewy8UYNcUcgNMO1vRjVevFWWx1PIxLWlwPatt/vyzX7s6mmkoNm2oU9F6v
t11fWeNM9Arr16Q++PpQzlOeMpRWX4bZ3wsvOKLzNQb7PzgZaDVPPAELrzEgRQuyZ/AnOMuVbMTN
7kJuAIX0lbKxqqIOgqUGypztA6lal6INWNa1I8MR/DBtqrJuWuBkoLkxG7dTFbf4EZkPlxdwd2tv
xBE9cN8uGHOHYyBuWFxizU6q3FRh5ZlLhd1+uAy2ZxQokbMwOQ2jSph40LGUXrVQTtZ6VfUzizFU
TH9O+k//CkM85qRzpk5zCoxMe+izu7C4SzSJj981Og0kkbBr0AKCTO+1ca8KpbFS6Dhe6M3vPLZc
PRzB1ae4tDRvlKHxkkQrHdbFvklad6yVc8TsZzrpkvXcSwY2v+ON8Rtdbs0qfsfSr6qjWvMtzpKS
2oo9O9xiCPbe4TVCVxUCe4+CKooxGTqG2V8vseyAyhdNDDJbIMHgi6nuU1QfgFG7ulusQ6J9xfSM
iSGbOiTzVYaH+8uGItOimHzY/WBHtarxHJE/U1nfY290Znf0sy+ZV7rveV40tgIKrj7UliIvKFaS
3E1+dNUEQ+rpxGk8MN6BDMGw/Oy7RESZ8gSv3yzRyga88mHW0oInzfK+c3A3dlq+GD66u77xxurh
OH+5jCqzSv6jNhkXsUA4kldQJE1Pin4MbYnV73qRl90nUsB2ZVqMvY7vl0vmxsSPVOTatQREZo1C
HjLXjWo1NjeO5Q7c73cJhgYlKCZOQ9dWqQfa7rGUEOfsPVy9MhDBrYSGkhalAW0pR84JbOheCdJr
xZ/RfvLnMT/2x0cdLfh41Pcv62w379oYp9iLkHRDW67wVniIzh47Z/o13VRgjbqisM4FDApO74aa
b/+8DCsxFbF0AYOfdGVA0whKWG+L9VDKsh6JqYhdB3ln97m1QItLdTuNePXT7stU8honk0GIoA16
eEKmQQbT/FwgJ8jf0WS4NQvKf8BmPzUsLgylB4DN7ihrfMO+jcCGdlkTe+/2r1D4Um5Qwi4N8zgG
ih7AO7Er3As2jnnSHqJ74tLr5Tr6HPZo9JPV0smWT/AWrLbGKSpgeHF3Dis3Vf6leoSziw2rruMW
ciVzjYQtzW80O5Q4C5kMgrNYskpPWgsyEJa7TcGcIm9k0YqHvzfhEbmGQTDIlIH++rV+WFst/cIx
+BMHH3qBgoqr0e9O/MHN/HDZGnb3DShu0YdomAYqD1+DoR9ktps+7bzMcsvpx9T4cy+JErsQYCKj
GHZiG2+GenZjrCxNC4jKGB2rjt12+G7/WxBBMWrZg86Py1Eaj5VxH9Y3UfZ8ean2EmhtI4ewVFq7
mPEaA8KKP7DlnHZ3fwaEJ+j+eFf6jNm1GEVuEX6qeq0VXUt0EocZRhf2j0V0HpqHcQ4uS7OfFG0w
hO04WIpl0izvMFAzDEx3Plq386NxYwX8QdJ4fpeCQJJBMdlVg10L2eWUkVFhTMFjQPFVrdj3weI0
6N17dLRB4Xtr49sKU8WgpySCGSTVoWCaQ7rod4pizSLUvbGwJSnzrmlv4IStiufBpNEiwEXNdTNj
rlR1yhIZH7QMhPukjUxzVxczQyWt1ysHanhr8jwakqPUrlvbyCHYW10kapbhsOvFahc0YGJRx/B0
2d5kEIK5FSs1krgAhNavX1YdAxia8PjvIIQAsJQ1AYcIIBr6hIlVDh1G7zKCTBWCl7Gi2aTqBFUk
+afJ/sjaB22SHNP39+VGF4KbyWyjzIoaUsyH2TPd9BDhtfZ5OZgH/YgqpmAmkoAjEUo8R2eKGrXl
DMBoeVit0umNxsmI5PlsV/1oRUVIMxkG4Ai6scukqMIFK6evx7mZnSGRjtnYjZsbCEE5eKxPDc0G
BH8J0FAaAPK503BQgjaYjrbE1ri5vgnSGzBBS2W2RFlTACxenxR6sMePJju3Mg66fWN4gRHZiZMp
ShOdw3T+4ptg32GpQ0+9zxn8+w/dJ1nFA1fDBbFEqmI9V428ohwvwS0oRS1idNPbfjMcrEhi6PsW
YRDDZHhFs5ngc6zW0pOQh9M4/GDqv0zZKXzXrBmzbJTnmfTNuERSNWGM+p7OG5uH0gwS8muuJOe4
fRFeIPj/bzyzsiS6NpkI0xlRrtCU7KhFLimr2LezFwhhlSbG0JE5Qwqi/y6X30n9jOcGJ05+vMOx
bRZL9M7aNNplCUkq1P8N02OHgUK1KpFFphHBB5AJN9IrlyWJb1jyscP0rfI97bnY5ZgcgzVTMYVC
yDOaZAVD+QgLTpXeCe3yplcWry0H//KC7ap+AyMkGmYJnuJaBww1rprsx2pJari5/3izETffFzKL
mpZ5WSt8I/4faVfWHDfOa3+RqiRKIqVXSb2622vs2HlRZRvt+65ffw89341lRtOccfKUqi73aZAA
CILAAbqc5o0RfTfSq3Q8kfCrkiSYzPrlsjyrr4Ggt6EIcNFYoIoZ20mNkx4zTJu/S/y88cr6EZ2y
Ax/BBbIPCdj66v0CE4+cMdUmUnPbjyYHLy+JzZuDPHYfHWzmpXhR/1dP9/wA+H1N31AF1cDpU4y5
j3bWQQ3PFUbXpIHhxXF0nJL6PNP+WZP2QMkEFdTEN0YSTBogO5CnsU90/nZ5JVdN6m3XxMcrsw5K
9CPxhVTPTN9P821gfCRwW0AITg4lzpExmhCBYN7hEN1lmayIUCYE/3zhRuugKmyU1uAkGK+M9F6r
MFNKIoRs60X/RmaV5T0gaB45luUVHXPN4qVWy2Ng/hxl035k2y54urydUkvLsS0Bes813Qnmyfmz
jReCHWoXRsssCBT5t9GQOlpvYNjE45+BCEHOMIAcp1QBkls7cGtF9Z7mko25vPeaqr7f+7aJ88Ss
sFJdfusXp4B+S01JXkgGIZh9ntdTjcq3xpu6+3G67/vHdpIFn2txE4YkmjoF9zY6AgQVDhN/Mlmg
4o4WZ+6cTG7f0h2K6kGJnW+bRjZYdk2/lnCCOhMtt7vamFEg1A/bkA0ovZU1tq2t2hJCUOHaN9W8
qSARaU7WsI/th66UxANrsc0SQtBh0x+ToU34opEn/NdrG+YEwewY9qfLerzWOGcukQRFVsAVHeoF
kEyn9+pPoPQ785mjQe+U13wWb3gOPuCYF4jig13d93TqLL5DEyr2+lMbH3VF1qMk2SOxRAiXNQx1
nyDWzA4s3Jn57VTuLy+dRNNEyq/KZ1WQNYAwekxPn1HaG8ieA2W7IyY8h1QleTkCg1NgD1+zfbaJ
PcXFlBEb5CBoFQ62ZS4JQWRLx+VenDl2mNuJMgCTZA+amjpF/SlQZKUlMhD++QIkzwot8hmUgJKj
ZT/5bB82sriNB4JiUINpowbu1SjA+G1QcpmOVRnFI3/OYd8ZqDQwveIhO1kOJktuU5dK4tJ1m32D
EwKaSOlQYWsCrtVqZ5h2tn7uwR5eqB8pf1vKJQTAemkV5sTlKoJzFRyNcPcBxdYosVTUYmNEnuDf
TD8YuqpFlp2WP/X2kchGPqxr9QJA8G40TsuyqABQfh+3xM02OpjMwGDq2JPL41s5afhrNuA3XSAY
mU1M08D8WWHN6Oxj6lmERzBjp6M5IjjiLex+vJpeItfeYeSfx47xPU/vesqp/wDnDmZWqCoxULiM
S4TgY2MDlJhtD86dFIXkXfyD0kdMIiqDn5f3bVUB32BEyo526JueWoCZTBAclscpsJye3WYfSR8s
xBGnBFd0SlOjAg4lL6p9r9po6pakD1bdg44uAIol4/Tk792DGWYoCcN0Bq+crmn3ZQxHp+0kebd1
NVyACKGC7qf+YI4gzMiRQjwabnYd4knJOjTfIVv/FU/Me5lprT4xEwP6RwxMD/5tnmZuk7pQwcTg
mXSfhh6nEuVTBqpnkIg2W/Pu303yWV3OBarg0lHypk2lCdRGu6uyzCHp1iQPl7VvfTkXIMKeRTV8
bd4AxH80sJrmVXgTfxvvm+/83STf6bm0t3BV4ReIwgYWrFa0KgOiYY2HajLPeGRzEho+pGkhawNd
LaVf7pzgFRPUdOEJBV6331qvI0qtg3HQv7DXWZeqLA+wGlwsRBNcZJ+WVksSiJYpnw3tqew8yW7J
1k7wSYFZ21qZAiCYULfnWMcUIzZSj4+fJHxcjdd5vOHf3yiSIkyZnljCvaZrFYxEGYHcb4M9GLvu
1HgTfkNvratvyl2lOpnqRJ8viysxAPGJbbSSzhgiYA4YB1lV1wlR3N6SOK3VlPRCRSwhAkhHNJFb
6MRCShqMUPAlocc2wYE6Bh4ofPdDTvJNRyzhTFPLtBzoDLjB6M90Lp3EVM59L2NPla2d4DzM3Mz9
oMLakXBvaZ+z1u0w1/ry/qyW/SyXTnAeszE2RRUChF9Dor3ZfI6/q5sUI8eCx+y5Bwmo8XkqD1Xo
+L4LVyKB5xfd38KDxVIKnsQfatXOGeDjw3hqdsp1SvYtWJ3TzbBvB8nlTraggicZzCgg4E5Cn0z9
GCZ3TfyiRJJYVAYhuI9q0JO6jgGhgFFmAgsjpm7ow+7yqslABBdisDIPEgP6x+Ivpv4cqnv1I62T
mM/MqKXbyB2ItVEJK/u66hG2UetBD67K7utcbT8ixRuEYLSz31B75Ne4nN6AaH4/Vcdq+kij6VIO
0VST1BpSChAkPN0q/N7oW9/0nUD/CHeGuUQSrBV9EVE5c6SRjyHVMSsy2TUvzXdOGFPuZPHM+jH1
tniC2foTCG0jngqx/M8ggPLMuJOZJl//303zDUIwzalGu2mG4vzXt0sDufBxX+5Hl5MHBlvZI9+6
Sr+BCaYZ+6qu1TP0TZtue2Rb4zHeDaPsnJCJJFjnUMTlrHMUYzeeNGxRu2df+ClR76rPH6CWeKcQ
gpWCK6nOcdVDC2CxodYOAl22H74kF/ZH7DxudQZS6gDCKApzbAa+Rf26scFW/xDJOvfXY5Zfu2Ou
pCsx0B2ihOxRtbyu7zxFO+edrDv3Hw7yNyDBJ+QVAXu8CaC/35ajjf/JwPXUwhap+9SVZcRW6w4X
RisS5+ZVWNWtAjz1SNwGgUO7T77o99MNb6HjzJ9Di+ySM8puQNztXNo7wVk0ZDRT0mHv+q39nc8q
7B2MFxgZuncnr9gO+45JvK10aQWPQaui1wYYmVdjdsKd4oQo42Ab1NNnOqrOiSefkCixaXG0G962
Os2MgRgVT5p1GNKvCpHYgAxCcBtTqw0FLQGh0e+F/VPp7qWtMNwnXNoqwWf4A1Ni3EGg+5HqBGj7
qqvWmeJr1WodQz/ZQeL8mV0LfqNBMiVRGy6TFjqhdUbSIqXPeek22eGPkMRBQ3ipQ1kFT3IyHIfM
nB3GrtMJ3Tf3eP2Q6Z/E94q8xJglE0cowgFYvTGONkhbrVMa76mjucRTDrFspu0/3Bt/+RJx8FCJ
bp8qKgDYIM2leyFq2ePP41HFwJJpn8rg1jWRERVBkwYuBWHXDNIbASkRk4UVmh3Mzzltt7lVS3Tj
H4T6BSOyWfmJbVUKAUyburzj7O8cBpfq38xJ5D/6d91/QxP8ftL3s9bYQEsP/QEtbnte8hVtZcNu
JWv3KvQiJ51N1ZyqKmBmjaKCvXPBYb0LMcf1I+r+Jo0QC+bNWBvVCBhFr+5CCnKY8iVM4y1aQq91
VBRdRpMJJbj4OeEjXVKgje3DiApjv9xHky0J0tbDwDeR+I9YrFxCOrsCdz5/dCtBPtd7uizKkCEI
UaDVoGfI5GLE7Gix/WRLshLrocWbBKIHDxS71nlOndWf+o46fvFisTNpA8nmSy1H8OPICjI86gMo
eAIDCRijrNs+cNK/mlO1zXeJjIrtH87bN8EEh9CxaE4VrtT+Yxw5M5gkd/wphG1q5fTv+tnXA8Jf
iGJhXqaHNu24b/A73WniJ0ux3TE89n6E2knJckq0Wyxpatoq12Pc3r0ahOxV0Lkamr/Tb5dNSCYQ
ea/d0TyOTc5BrCh/oL21VfVuF1cNBvzUjqHIqLAlqk4E/xBbUTBHE9bPtnaKsctHiUeQqQQRXMJA
84wNLQDqLZ/KyGsnR4fdgzzvmG/UK5lbXY1cwHuI9IphGjYTTItkfh5EXB+UPHCLcZ9jkKnxEszU
1dEgOrUSS15ViQWcYGBqr1kV4VkJX2939cTcCk3DPgpbLiuFDEawq97uJ7t91fL62xTfjhkYKg+X
IVZ90pskYqI0S1otVRVIMragbIhvbL9ySurRQXIfXdXvBY5wvJagN5oTHjOA9GJr1jvT8t3KPrYt
6qslN471VWNosiIYFMJeVXNxUPQoaDLHxgJUfqVpm0zZov3+8qqtmg8CHwPUwyC6FlO9ZRMPWs97
hCZ63Sf7zLr7s+8XvIFiV5Ux+fj+0NyQ+DrIJY0T678fyS6VaAZvQnnvbdRy0LIM02i8cYr3GMf7
HGeaxERWFYu+QQgmkppBEzKLQ4zXWu/0xpcs3RayRP/qXi9QBAtRxsaeLAoUzdj307dk2HbS41Sy
WOJZY/tTkpYmMIp518Qn1nxEX/EGjuIByzI1sRJ7RjI/zWaUfpZNBSpJL+nPFZGNklhdqAUI366F
UaBIu/NpCpCEbYf4m5Gdi4/0GJAFhKBUCLaHqYl5/8fwdRgeTFkT/qoI4HpFfSwK1X4b70yqwmw7
ntGqaOzO5b5SW1eVcb5IQMTS2J4PRtZCWF7S3BOWuSGqK9rqx2XzXj2t3iSxBWcYGOo4zhVaJTP1
xUZ5/DS7UXJCX2ZZPim9xJeset4FmOBLSDkUg2ng5ttnKIgsrW2o3qVoLyC+tZlkM6hkyyfEFVlM
/Uznkg0YGxxrqUPLczNKX3L41/x2WVvIxE12oc3G3JZ+yZvG69QtkYAONpnbxE7zvcNkZE7Mo95f
3rH1kHqByAVfIFLTR1KJZ18M5K6+V1/ZPjuTW4ZHty3PEctYtld9zgJOMNfOLodxZNg03x5vGhof
aAmO1D+USTDYuiuVtiixWf02vNWR8262HWq/Y4ePCuskaDLNEM6DnLIA5ThYQDMvnZieNfUl0jeX
JZJhCKdBwlhRgjeOv8CeWn+rWw9asvsTCBTCvNeDcDJ9hEuAiNXQReG82uCtpZOcnevP17+2X1cF
BxGNlaL2ClDCQ3DtHzmxu/UpOFXe7HIGZYqpZ/s/k0vwEkGiDThIoQsGRdVfQ7pTq9SHRpGWOFzW
bF0VPESYRm0JMn7cTUOXfsm+Kk7jRBjYjntc1GFKhIWCACnpggxU8Bdtmmd6lEO68DDazt/JJHZN
UKhHnlGB4KUukTyOShyGLlYXsVSpOsXAFnIGSVS8YhCG4RQHPm0o8Hz38u6tJ/cXCiP4izxpuybj
iVR1Z34fNuoTJk3uirPt6imKLJB2xJyDMJCWI14+W8CU9t4aGPLDmVUBNh2vKvZA8r9aw8d4m3Md
y9bzsssHxe17KDCRqCGGD+DMrJ36mc8WQRkVWlec8ch2/2aQpnQHBW9C6ZwlMycfQpjvYhw0ZncW
rnbNB5mUO1kThkRDxWSnMgRRSmOAjW2CDRumOz8CUcdlNbnsH/XXJqTFIWahEzBMeV46aO6T2qVZ
6Wj5n52U+uuyLkDo2JqMcn6LcTttQrc7K66NyR54S72zPVn8L1s2wZvg8lopfQ6JdHUe9lOYp5tG
rb5dXjYZiOA9oAQN0gtcy9m3AjOxi78uf79sW/jnyxXT9di2+N7nxkbrrrLiRhsk13yZCIJ/KFJ1
7uIOEHp9NqfDLBuxy//+nwMy3Lrfi0A0vfN97ggC1qNxFUTkR7t6qqSRn2ypBC+AVzbbGLhyTe1X
Tb0f/cDt9c9/th2C3Rc+iNOUFLJoBY9UMiczI4fJRqdKdkS8VWpRaPVhAkk6/4FYN2UoOdDXdwR8
3UhPgIvaFHYEXKnTgOmB/I7RHxuwUPuTAe654EZrHi+v13q9qfUGJWwKS1qUbnFKI+hveSi32W5E
o8IPwxnx1qocApfHk7Kk8/r6vYEKu5RTn/kWp0sr+Tzd4mtZf4i3jLzJJb4Z9lk6NDYvIY/8Dea7
49E83lqeehhLNznwcjtZnCKRSXw3TCu0nU4YVu+F+dm3DlYtiSvXrefXmonPhN3Y+0Tha1YF1Il6
rxmp2yqSA0AGIrjkEeFdQweAjIl9XZl0aw35ZmgGScgjg+FruXCa1VSpdhMBxii/z/1Py7ynsqSy
DIJ/voAIs2kolRkQKV6nJ/+Bz35pZAVusj0XPLNqBejN58xxRfJA5w14GhyJecoQBE/Qq40V9TyZ
mDzNOJKzTZQgEz9fp05439yEd92e/KEKCA5BC/tEqbhDKHrfK+wE+nbdT88SucjqmfOmzYIHoHGu
KqBvwo0y8LjbCbeJW08uvflfCkAWgUrWUWx9QEN72Q9cKk4/HYFWMHukL+ZZOfsOcdpHdmhlD+2r
XeELDyR2QSCJmkVmAsiQYpwiZziwEH5qqtOUtjekpTs0hqOGnde231Fo7V1eYa4Yvx/qloFpd+CN
QnuloP9p0Sroc0FhpHrMS28yrtJoV6qGM+WSvVy3tDckwQiqzh+zaMCRqwTFqZsjL8BrGGqoi/1l
ida38A1HMAVWBhX4sIBjGNENX0OrjiWLJoMQdH9SlEH3eYxddOk9niWvEvp0WYj1k/1NCEHv26bI
p4Hw+EQnTgEarNxRyV+2zI9LBBFbKHMliPPZ54JkgTMPX7pE4sHX3whx6fiffon9k/FQZyEGLfKq
FVBmgoGRvrDr3q1OgRs7ym0tMyfJwonNlNMQVGESIeRiRZQ6rC28MfTPemcflIJJvK5s9YRT0DB0
9AfzO4OaIqNhKZ5aySIgidHo/CcsjieiRiSIX+uWi++9ebKN3sllLa7rNfOLPRJ8AFp346jssWbh
IdfdbQeOf2NTP1QuBjbutbvPnZfarlvvZLUY3Ewu+B5d8AixZqt05oSScaI6c7vxSeVkypecousM
ZHwYY3vZqGT7JXiGadSTyea+biY/e3CImdOnywCru2VrFmoW0CGoi1QRvR4oRgeyCKSs0Z9nIwtl
Wo7eGR+RYwEjKIWvdlrVpDgxevsm0U6VIjPaVSNaAAgK0eqFEk6Ey+GpbndNrE30JcC71abxlF1+
rMm2+ZZuSjBlXV6/1cNogSsoRJ7RstY5BXNLeAaomz/VA0UtkLZtI20TjB+KLxd4gkKEpQ/OZwYF
bOt9Wx3N4naQnUbrad4FhnBWhHOGWJnntNJD2B2r69QrXHuTRI6PZimnO6CPqJRa1qqmL0CF42OO
krbNBoCSJnIwltKdQJ19ea/WPfsvDOO3LHmEGneD51vb5/ZkIHHm37KN4bTodyzdYCt7W7gskiGm
ywsfj/Qtd1IDMk7RyyDjIb9su4bKI9GFpy3DAA8XFnQhy0OnnE9acx8OkldgmQzCgZH1Y2XpJmRQ
srNmbltZI5fs+/nnCxlQZqhVJX9/McBiVp1bmX3K1kjwC6ZBCz3ke0CmPZtPc/6z/Mh8MLLQKsEF
+KxJtMoHRMNcVY+dOJXNQpYtkmD0ik+DUecMwKNpbJUp3tnMljjo9VT9QgrB6Msy0gaf8YXajc/g
+ysPBoYp0MOMV8sb/6bGZSK8S8+V5O4vE00w+2yutVZvAKvZB3vax6Gk4Uxm82IGG7NE1MjkFNMM
7xuYsFg8Ku58rWqOuVNP5aMNbhbJUq4dRXhYoZppY5gbclzvVVrNrKCjhOKRFA+w0U1G91S9Jaks
TpXBCGoXh0ZIZtsETDo5qnlbNZWjnUuZAa0uoI6Z8yDpRZcvE1+MtCgCQ7fvl+gPjFCzWfwktxXo
Bv8mJD/G51Q2gmhNJZaAgmB1O41hlYWVp0/2sLHypna7NjIlirHmGJYogk3lYWOzqFBKb8blvI6L
B2X4GgX2h1AoGgZAfWCrTNAFXTHssu0hS6v9ZROn6u5IJ4FY2SA+S8MEUwC6BHUo3Xt9q+oqseo+
nv53X0GROPgkPN7CmXk1df3NKKFOWgkQ3iMKh0I9JGWQ0WTyor/SE89x+Aftvj0aDxTRQYbGaVWS
5Ph9s94DCqeEBlqrgYZcxDnZZvm3uUo2jWxyyO8G9R5E2KuYVX2W6ACxjdgJ0quyVxy0yxjs5XIY
IhNG0O8M3DyWQjmOSpzBOoWkQAeQxAmtg1gYvsNsMIWKbVWFovvViE5bL1QwWPkTAu6ie7osx+92
ytfrDULYlCGLQo0m+eRVmf+9bGdz002YknQZRCaHsClKrNBKzSBHWleY232VNGRHyNfLICtvqu9F
EbZkSIwsi1ugdEf/7O/0fQJeDxdku5jjOO3Jfz/P38MJvicr09xAa+eE1lEVvQ/DLUYK7S+LJNsc
4ThnBdWMJAJEoQTPZVg89IOsDFgGIRzdldnWZWfACyi4OpbZhE4pSXXuukX+0jDxpUPxSTsmAYSI
a81p9Z9NQLblvAlkJYISJRMfOKxW0wKm88XSXmh5YmnjJJNElnUdszF12WaajWNU2PSYzVpIUpgL
RrvWB33PnXRyYru/WX+kpReru7OAExSgIAYNwd49/T/vMegt6v2IAXEt6tAsV9arLIMTlMEKK9Il
yACCclJ5VCbtZsg/XdboVWV4E0hUBiukSIeZQAjq1DHb52zUXKbclp2kCHlNGbBFhmpqSC4zse6V
zWFesnQePYyJqF8s85Qmm8uSrCNYBPd0eGdT7NwYJzprtqWPXhFru7BDGRVFnoLJSBTXFowzB/w/
jBAX0CyGV/MBwzAgx54SRxu+KMV12qsf8NFLICEcSNIaFwcDQKpy8svrxPgubeVaU68lBP98cU3s
EjUHCy0gpiDYl6Zxm3XtB2KMJQTftQWE0vuNXmaAyDPwNP6lBa6iPVze+NXAaYkhnDOUkLS0Q2CU
38ldfWD7yg092y2ekVzhFZvDlYylQKZrgteZA9VCXgyIPYiPS/ulTh+CViKWbHMEV5M0aR2HMTA0
dI+F+UMImqXLC7eKgH4ATVdtEGmKNMS2Go61yVSMx+5OBXkKZVd4/gvfp3XRc2AyHeMKNQrbE/ee
tE2Xa+GIrPEh7XuvGLd9fKb+dmwcjcoGlvM1F9E06++5J4ZOREK2OEePAzUQAFJWOmbcu23mGiTf
TQ0YYDAv4vLarWgAWaIJpmOyVld98Mt4A1Gu2iA8NLHlqMV/r+S33sEIS2hNBWffiOCelVvMcOg4
L4rk3rGiBe8gBOsxkyEMixTrllT1lZK0DkYwbi4v1orPfAchmItShICYIMWs/hzSY49lItXdKBvp
tHZne4cjmEyp0c4uGHCazQAG/3SbufQT54HSNslWXie+LhZedzgDoEbFTCSpGs52yzXOv2YU5EzF
Uxr+sI3Ku7x867r2hiMcOZGazgQEGLh5NvcZ3Wq4DvgyPy2TRThtUPxAqZJDliy/0hN3atWdn51H
6TPzura9ySLYDYvQ0TclCG8DWmACWzt22l0e2bIJprIlE+ymQpGUGgwQBzHog5/F5yhU3cmIJDuz
7nOYxUADiQnlIg+jiV0J2i6YvEnP3ATsfqA1NVE4ghIIWzbVbaU+gPuCX2BiSYKPedh2kHKXg5kb
hpt7M3hrsoO1n/ayjtHV5bNxLjDDNlFWIRhsS5UeQw5hSIbf4eKeb5quOquBbL77qjIsYAR7LRIl
V5MJu6TaaPExNNP3rCqWtMSsg2Aklo5qdrwNCKpg61FYawquIaZmnENVvW39fHfZQFfSvNga+w1D
8KFTNvm5aQCD3OGis81/aE6AMvf5zrhBOA3GWy9C2bksy7++S2+owi5pRsTSkt8OQjV7BOGZM4X+
VZfKGFZWXcNCOGGXos5Msqnhwql3aCMimCfnqw7qACVHqmyjhMsOtdR56gnEGbTdWO2oIjFWyfeL
OeuJgcNMqfhlytaOOuIRM64lisBX/LcY5G2pxJpr2qKNNLPgNItxRMW1R8fneVCcPPd6GeebZFde
L8aLwDpicWPHE6CIHTYuCfQXjPS+Ksrad9X6A3R27xT89eRdoCGRPSVMB1p8aA85ij7nHR600WkA
0oz9ZWOSbRP/fAEVNdY0zdyWdHAXJAHyX7qMXYJr0qVtElxCns0ZLqqQxlKtzMFcExCb0EeMkr2K
a/0LEr939thXTh0Z2uaycBKTfXUkC+HmtmnKnJts2vqRq+WJSybjsTOoJH0tW0TBNaR+0LSMn94p
YY1jtf6xzcqPBI4LZRf8gorHGEPpsVHdRDyzLDwzNCT2tHa1g2PFHcXmIYPKhLBEV8K+i7jz5kSK
ReWa4HXGSevm2a7faBt133z+74N2uaq/QQr6VyuqhkEJ2KLOuh60Q6bKqk/WdeANQNC+ocBbvBUA
IG+OSO8y9QWzLT+iZm8QwnmkIhMSmNyVKjOGcwXf8qrcpjJqu3UdewMRdCzXCayI+9MqZ7Ezd9O+
Lv97Va5FiIrbI2abYzqjSNc49qzTogIRQkev8v6pVg+1rGV2bTuWEGJ0bdpaYSmISPsxap2+bK8G
reXc+4F3eVPWPPYSSNDlhMRGRVsAjYayTQNUNSWE3kaJ/tNuZXXAMixBiZukUHxf41gT6jG0qxmv
mXHxwzdlGUoZkKDMWpxNel8DyMKtpLI3YR25U7fLfMmLtgyHf75wnGEbYWf4W5VvPOtm6JIa/UXZ
MfzQHXK5S4JWJ1kwpsoMoDyLPut4b67VXHc0vdxQc76ztHgbR/QLLZCcnxrPAkFAk2FoYKxJtIXj
iGfU8ncI3jUxrUoPYiysUVV7tWwc07Y3Zk/c3nYr2e1v9ea8RBNiL90eCQomgabu0PywqXb6ffNC
XxmUUeHh/fcBpe/MWqR4ZOj3jyt+26xryyUgXcx/ZOrny+a25p4WIoncjqSLx0Hnl4vBQvgVzRvV
Zu5lCIlSmoLrqBCt2ipYcb2xmVzWXI2+6ej6XZx8u4wjE0XwHD2t1Snm1hxb3V1Ex109y+xY4gVN
wWFoM97CCwWimMa9P7pmFjpmv7ksxioGpsWhTZCqOjUEJQtyjFFAvTcOjGJyFOslq+4mW3LbW9fk
N5DfVGsCB0oOZm4vesLJjWkjBtgvlU1w6qdX+uX8UTa9Z1ULGBj4MW4Xo0HENFCTgqNUm2ok6uva
zevPIeorRuXeriVFY4Srk+gSwHiE+hddswAmuCaqsxFhqdl74al50tBkpTthsKsRj4de4kK7aYFJ
JL3TOsPz4PFOLOUDnVgWWf4GwS2hPoFlfozfoFn9prDByl/sLmvJ6mVaN2wdeXub6ESs9CnVxChL
jeF+5oS90zxF+3TL20qjR8NBt+yMcZzgL3Vs2VPimpUtcYUjxlBIQSsG3P559Ah4geOt79kbcsNb
jvlaFhIPtfZ4icV8k1TY0NZqNDO3gDgcwXC3zcHkaPyoN2SbbRVPe7m8rjLxhJ2Ls6LUMYcay4rs
lEGSm8b/QEHJO3kEA1cCZtSspb0Xa8PnutLAQBJmTkh0id9dTYUtFk5MhRFf73N1giyYdF14aA3c
o//MzbrZKeaf6RDdtEbgarq+K8rZy0cZ9YRMRcVWnaKfSN8GoCW093rgKfvyQDBGyUfy1FVtVPPq
LhhOHUwQlgi+5mqWcgsHToAZh5h0gAWOYvWn4V+XIMfpg/CTH0pctXSFhSNnLnqTNSYk/DvZ2LjB
UT0Uh36X75TtHykmE46e1EqiiEYQqk0wbdPIg89hU8ramyTaL5aM1RpjZpFBYzAI1zGywGvAq3FZ
Dpk5M8GB+EWRhDUFRr/lQ5H5BCLrEzfndtd8Mz0JmkwXBOdRdHrPBhNo+cm/szGOyrwKNl37/wwQ
2+FT8ZB+gLqA+/9fLosJXmTUdCuvG6DWmvbN6IyzbpsSJV89wpcYghvpieVbuQmFqCZn2HR/cVLL
cNu7zbQdNxlSqbITfC0wWQCKvHiFZiiFrwFwqGoXLzkOCmg3/vR0ecf4z/79+P61dCKP3DBquPUn
MClT+TLW57A/ROkxRq9snDxozZO0NoZvxSU8wVmEs6FXcYetaprwNmwfwiLYzIDv4thh6NnH1IjD
ZQlX0zXLhRS8hgJmmTFuARmibjs++OBCCbeIS8rz4OkuJtu4ZC8rpZVtnuA+1MKuTcrPtSGonaw4
ldmOpRLBJLYmvmTXypTQpMLapdauNZ7qapfX32cZ3ZDMgViCAxkSTAAdMRwXJ0r7Gg/0+/n+73gg
2BaSG7XEI1qC/+i1LklTG2AWQ28P+ekrkpIfmf4JrqL3M3vqCiyaOpqbXP3cVJ9y+2rGUNh0+hLL
OFWluid4jYoMMZkzwBm7/kTd7C7CvRKNSjwSNtCl1KlOKJFQ5ql+I5ADo3nU29A9PmSGVC7IyY6G
1z2PqdO6yTb8+d+bX965X1vgiprsUGuqGIBQeqetb7LhI68kCxMW656Z3Zqa4gOhCZ6Z7ZWB5BYj
UTuxNS7LejYbPV+yPjrmVXvSK9m8cK65FxyfLXgE4kdDMXPFK2wVzjZxB2ZuSdYfKyU89MMsuzhw
r3YJj3uoRW4qVmva1TVE6rf6FkRhx3HfXrUOdSqUbUPtZFGgLDizBT/h5ypmLI4AnI79CVzpx+jE
yabqnTzilHhX8c6ZkcHHtEFApU3chzsSoCoaTIK5uSdGPEgu75IT0hY8htFhAGrHuP8rLLdtzpSo
GEV13VetM3bMQZuom8j68mSYgtuIfULtlN/BmI6qpCR3Bvukj1+C0rOyqxltm7nxcvmUvGwBv7HK
TW0/hiQEom2ABzLDhLJGlsVchTDRXQLKWqrR32qhYFO6HeKWXsenefZIIlH5Va1YfL9gYW1VBIGF
IWHeBMbMYXwM4eF9JtEGmRCCWSlTM89jCiGstnVa9KUbxv7yTsjEEOyoTpSmUfkyVeSTUWy74Gsu
24n1Y8lEr4qBaWT4J3jsssmjTOuAEUyjiyquLN71mBVXK9amHBUnGjZKvK/VmyLv3Sjfslp3bBnV
zAppD46NxY8QQsHAsOfKnGBYE/WUm1dyGwz9DTEqBYmj4MDnKWYPsodcqehCNDjSrk87AtThrvUo
knEYv5bt8n23rScUZhaYNfyhu+RCUEExgxJRmtlCMUv1pBo/rPLhssas6+Tbbgo6ibrm3O8qiBTV
yaNdJhtT87eXIdajwIUMglaWdqd1ZQGNAb2+lW14fq/fk4dQ2cxonIi2stvPapy2wBMCwaCyaa70
r3iN22ijO5t4Nn4KsgOtxmMUymIYqTYKbh5zyBlLeZqonfMDLVrXL7Qvifpc68U5U/rnQB225WSA
Dj9mTpXOrh2Om6jDLEklvsKYu49EJAv5hROADxDyY8QkXgLr7M+GLfEyEp0R607UIa27jl9n6zB3
ZnOXxTKeTRmC4GOIaU1JHHCtbE+9esyqzZ+p5KvKLiIcknUmaRSoiLKft2Sj7YNzu+k8PkhKQdvD
ZbR1r/zLxl6D7iXYTNo5iCFNg371ID0MQeaq/uEyCDei32K2t01/9V1LkFYx55mHGhhWta3xpmbE
/TaNim0mq6+Vqfvr5wuoqNQb3e4BFZ9ydP9/ag8UTfLWwT+xx+zUHMD0U+/8P90ywYu0WYshYAlQ
ZxvtcJipw9uvuq1v/cvWGNmuCV6E5bQq8b6Na1ATuV0fbIxIOeiRxJZeuQUv7ZvgO/Qw9tuUH9l+
4rSeth0PRn4V7BN0VbdO8H+kXddy3cgO/CJWMYdXppOUZTm9sGxZZs6ZX3975F0f7og+uKt9VtVp
YQbTA2KARmzXJUrLTwpeCN759rHyGY4ohLgdhLgBUSB/aC/zocoI64hzzMsEymFfjjkLqwrNSHbZ
JMR2qI8t4foUCscWYaSkRaoDRdagryKVdppQVxgFwcUbqpw0qQp1SHwRZYfkQ3sj2Yk740G5PGQP
oSOfqFiD8D5+xIk4FXOLuZuIsqq7QvweW4eaGtNAnWN+ykmo9JhvzCI5/eswY7yd5KZ4WDQczJnr
PGSVjaNsV45B7Nbrpl/weF6Yq8FcFTPoYZqw124hnYTHPg0Dtx2mtBG54a74ObqLF5zEfbEzDsOX
yzxJLSxHI/lkdUOcYSfnSsF3n9cqgt9QiS8KhOOOHrJJlRUDRJdGye4rzOZNQttslve0U6ziYJlj
DxNVrL/cRKnxuBi7RXo/pO9orl0H2zJHE3jk1suggZ+EWWBHCqTUno2AiEO3M09nLuIFu5JhyNWo
AogcvEaIkYtJi0/KTn9GRSjckDpgxInm5bsqqQuXIoIXpmF7yCLJlQSq4Y0KfHnJrjRf0F1twCao
rbNCv8CFJIK0WzCwEnmUT5QK+vYrnsZqwiFZayp89X40oc4UGvJwu+t59vQRGrC25md49W32lScd
h/FJ+b8e0f+we7+R+fdLZcR0AciR4Ra7jn5U/rTX3cab/eQBw+5c40AljJjHvaWQMxzH+FUuyNZi
vKZG2VvKsFd2Kt6YKar6wwaecTjan/VY7Cv2xLA8JljKz+Ou3OkfzAahIpNpxJzJy+T0B0o+A3Jf
mCnE5pTZxDp27kkpbRmpsMFGyQcKl0pI0WbHwiFbgJkRlxaTnZR1ODfEZlCx9wbIqz6N2uKMYXVg
ymzGWHlBWJ5KZXDmUfwimL0/ZqJXWfO7IuSz2YxPV/9CgfG4szZjnfMCHxU+BomV1EjhbUo+Q3C8
X+tROw/Myhqt27p0UOTWi/LUvbyBFApH/OlYWfrM3lVyjPmbtK9Sfhr1l8sY206CkhkRI3cM3eCb
Waw+DKNlFpAO9vKf+jFHqCjeScurl7B5ADHGX0g/LoNuGrbC5C6asBqmPh7hmImQf6vN2QtK8QTZ
EuLTdZtIVjjcXROLC76fe9g23U5oq9wz+gJ5QbpGcYqbaVddU9kCClLlhmIIlTEPMRqEIBKo72av
wDyWdKceKs/alX7xROWuNi+es4Uqx12F0OGuk7CSbXWXjyepJ1xwO5m+AuBICz1I+pJosKe4mvFq
Hx+lYh87uAxQXV5S3eOUNRxhKUHTC5IMsCG9LSJ/Sqghu+T2sP9gzQ2DFCdWBgSIP/nhvsVgiG6v
eeUV0yhAtwOVcWNH9A0drpaPnYQVngEpkR7Jh9Gd6+dM8hczsfVxJ8dPxUL1K5O2caQ06W0edQWw
zOvx43RgIxoMb3LE2P5VoEXdmyQgx09SkqgLns1h3HEq7eUqPubO8tCixiJ05kcMhqCccfNyWa0m
xxuGGkdVJWL3ptsOwlq5N5zGu8lhiinC+8oeVmAceUypFMzJgKM1pp/C8cMk3ffDz//Eg3w1ZiP8
vWPReBKRW6uug5JodaE2iS/0XSYZokkd1qxzYcqNgXdeFykIV/mp+/M+eqGa/6kLhS/7zeRCmTLm
huIx3lsL0wA5xZhwnsSOhsRD6FofrENPlRcx575w0DSOOpbcanM9w26V4nU33qRT6ITl9UDK4lE4
HIGkkzjE3YDlFMvSiTKnNz+Gau6OBpUHpoA45og6KV7KGQYpnZnaeZpARRmVs+FyjIp/r36GB5Cz
q/Mj2+NcHK3QtPD5Ut6gy1SieqGI+56Xocm6WJ20FItWQ3aqGpys+BFTfkfcHRrHDX2uiI1RAQPC
3PN06k3/8lklmFzj6ACiu1UATTqkRM2barBQJ3pUxHknRNfFRJ1ZdmtfcGZedsZSzFmIWdzSevVH
FWF7sTd2ktehypYM2NnBuITFRRBVscxzLMKu6GryLTZeHDOSD2Fp65kj7BLIg1Dt0xQl8bMXkrRU
1cqAeUzdr3WKwh5spQFFLI7iVbv2E6lETjigzrGDaQ7KMI9AHKTFr6bangrFF2TqpWH7E+98kHSO
HeLm72hJ3S2RizF1LB8l3egoehVaTMmgqru2SULXVJk1gUl893ZY63ISq/gO0QRMaDc+juJNLP9s
A+Li3V6+Mwz7N1ZRzBxUc4QdQxAYZ25h3ofmzqwH6nN1+wSfUbhwohi0cYpYMi34mmW+7EROFdms
NyG/ihf/VS73HaP4GPOdMTnWkEwlV2ZWsGlhrkUnfAsx+jdvPlymDmr5OOoIo8oYLVbSUEfZXiuu
8wYDWvXdfwLh39E6WRPmXEAKKmeDIAvdMfG0Eb/rwxeqkoYpKZqi8h2nTYB3DF0BW8ThvRx9DFHh
rRPVE9sP4ysM7hAtgzzPOUtb6NfWbfRDd0LP8sYMikWLUx8wQGWfUhL1f/jMOdvFtnDl4dk4/vUd
lX6EdhVG1KGBrnXju9KHROzgvGOr0K8pqRKkhUz+o6228i5ARS0SQSpy1apce2E6KHYvkmMtNy+S
FRL39YZ2HEMPShnlOxL039AcjM705KPsN07kUZ++m8d3hcVxbJlqPQZbA8ucdHdsEk9KKIHJTbpb
QXCeMRpCPcwZIFIICBTGrkkXJ23uJeHwng3S2bwjUxFlkTuwnRhKaqQqSB/P+gGXIwQN5/uhoL5G
t835DcMfWTMQcgVSTdgdObLTSXb61rLLXrNV7V2lmMYZirvlo1AqLYw7AjvMrwnx0NO8KYNga33o
dqFfe9TNtMl5K0DO82ZDFqI2BGChWEek4/ZTkXxJzZf/tFGvkcbq2Cb60hZqice6qNcfq0TeLWkO
VTOZcjy24W+CpJU1nOMl8oydqmGN2j+Z5RWCWTtJb3Ozw7Z9WuJ9FBPqAdTycXzU1k2fJcw1qgal
rPlc78ehy10x/nJ5AbfJdmUZd7Xnc9KLvcUY4nFy0a/2HaJQrmobu/SONZKFLiXLQi0ld8uLmWrE
eHBAi1yRya5oJI3ddb3q1wpkAifDbtBfmfT1T9Os/P9oK3fZD2kuFlIHW/VrIXMQeu4ET/jY+uxd
iGlgGQfjw2VIahs5IsGIXCkN2bErI3yAo8t8UT4UJXFhEivKv4tX0Wjq0QizqulkFE8K+svDl1S+
ho6p3aZX6RAR99c20/8mE15LchDMAq+esArV0HYp+4VOje5gO3HhvL32eq7O9dhLRqAwhHhYbFRf
uVo/2vLw2OimreNzWxH3lzdqcw1NxYCcgiLqlsqdtyIxcr1hgOprx+iwjzHVDo1JBMz2B8IKhztu
lSplmcRw5p2C5+p+N+zDDpEGCmm9eU+O3tn0vxUcd9jMJszHWINr4KiVwrMg7FtK/2jTGVYQ3KEq
WyUxTUb0+nJtanctVYq0bQIkxEwRSokKT/GBluodBG7hCsUP4btSfx+oa5hC4MhdmdFg1854WC3N
x9ByEcWguZvY+M2rngmh/WUF519VpYxdVwCjCGYbyom+ETpB0tqkdP72dpyBOAczUq2WDdYFLVWV
Lc93iU6wKHOZN0dzZQnnUsgVQSmqwH4YQuMs88mSf8i6HZTFKeioL0IWMl7C4nwr0aIBXxvwrcJA
E2nlh16zr1EBfF0elm8VsiEace1uX4cr6zjCnlDCkqfM2+RkP31mmNNehWj6zrhfvASVA4VDJfqI
HePpe26kKBIGQLZW4GiJ6qjte/j6bBTP133bJ0bBSi5ElFTnykOwEDK2lAl8sCcXgdYwp9Pk0J6F
r6QnbNPzb6/mC5iSTKuTUQRAXKcoEv1ZS9LthPGQQYCx81p3yjQIdFKdK5RV7O+rS6gYm1iLQmyM
FEb7qDJPTTd6l68dghb46qVAG7VYTwGR4Jm1+KENfmHg2FKV/BQMRwqJMckiSjoRJkfCISu/mkq1
iwrBCfLSvWwQtWYcO6gBml+ynCHNzUOZTOhKiX9chtika0hJyBZkrGWR18lA6Wumz8jnuaW+jG4W
dBXEaKCTMlC6rNt5yjMS/zyTQ7RwUBj9RIfmgKv6pH8oE3vC6ydLQghXOZmG2Fy+FSL3mWYNadpP
LBqf78uf+Q3rD1Vyu9hrX8srViPyf7xQUpDc2a2rNJrwFYpgrt1H2tcmigkWpwC4vEBddqUMkWWE
p+WceVO/QICWUrMht4r9E6uzGo05pnpPABHq14k7gic9CE/mI5NBa3aGS44j2byaVjvFXehyYxiW
GAOQDSNJnmMvd2pXfWY9bcLdaL+n6hv5Il3FQBx4Pf+CIuejHrZSOrpTkB4b7bmRp9v0+d8frDUG
d9v2k5QF+PkR6QhMQ1t8s0ITJTUbaYuK1iDcBTsuEr4rcoDEY+3NTWpPbbITpq8RNYxiiyZWQPwb
ipgKQQbxhNEtu2+GbJtiaI/UWOwt115jcMe1Mlu1Dma2YvqTYvm1+uPyjhCLxT+UjKoY6FmC368y
vKp3oRcn8mEOvwXkKxA75XykpSLuhF6djnGS/EVUSD3CXimHJY+4xX1pz9w5eBTd/0clZyuEXINx
15GR1WKmWAArh8bHaHY71b5juqY9d5YbU2ok235wtoy7kXq1qMKqLQGmYCio9AAJULdKM4LkNj/s
1jZxh2eO5T4SEsAET73XHdJj4OpXow81J59OtVI2cYdo1tQiEZRidHPhKuvtyrxpqFpgYo/4Ctq2
KTqhMBiE/EWabkLlOqsyJ2kSe6SmYm1Wmq7Wjq+eldNObSGBDqzICW+qZyTG3fE6cXNnvsV8p94W
rll5DlWQuX16f3sGX1AbiOjwl0PACtV9Mx8U6rty82NibRd380Gd00xmE2s4anaFh+9DDhmc1Mkt
u8rsyZPt1C2gUnWZMwjfeDMKN1LrOswAWpS3ofZdTJ3p389px9CvM1ko7F9YXbZBZISoLQWEpT1Y
+UmiomLKBI4fQgEaRYPENkYO7gorvqqyzlWVd0xE+ocZHDNolQVlyQBmxHP2oBTRXTz9vLwXlIfx
pFCE6qKPQBAw/mCIMKiCKhHd+jBabwXHBJFhil3Ejmlc/lCMWzP6qpU/IJg6CLmdtN/JfvDNh7IV
IF/fqM09ZlhLAFQ1G41FRzxlHuVn0U08KE76l5eP7fOFS4l/J1PrrBlGFX5Q5a2rhq3TlB/j5yIn
ykQJd1PZ3bhyZ0z6+osHisH6EMoyFFuTr9VMBfeEM6gcG2RlJsniAGv04qWMn6yXy4tF/Tz7+8qK
fBCmRsrw81OQ2TMKzE2qAmb7jpNRZ2AYKjQoeXEKC22O2TInIyaWLb7h1zsBBK2hMIWNjyi9y/Zs
7soKjLNHnqtZFHKADXMPTRQFerCBeYMhdoTQC4XD/r5at7bCeKcujUc3lb6k4aEpftTJexxsZQrH
Z5IajDKE9lE0m4n2nJ5aSHe3+efL67V5WFYgHJspxVK1pgiQULEw0b01HRUdHLaBqvRJoJp4KDCO
2AoTzZMJFC7cxQgx+nFnNrdzOe2ilEgsbdLbyiiO3ixBMYqcfS0ssv59miNMvNaOfdyeqt58XIL2
rtSu1JBKYlx0CQuqBP90idGYyjjVsJSNdT2XjmreptQg1c3T+rdhgOC+HCZ8OprmiAXMZX0/o8lK
teT7yw5BWcHRmt6EUSaztcvGwqlRHiS9aN33yxiUGRynVXKT5hMEZfC+NT9Zy3QYjMm5DEGZwfGA
IKBIwugAoVVaBq2s4mMj5KltKNrhvwFxRFA2ut5oIrYkRJGi+dLoFSZGvCc4W207xwR9NqWFEmJP
ugFaiLGTlJh8Me7/nSGqpaKmBKUdKvuWlvlS2GopcTaFcnHUufG1RLIltI9kEA+8DMPvPQ/DbYyW
IHUUCDV6ifJjjPlYCXH2qd/n9yMW53rSqsWJasvX6tiXKAvefHjwJnDb0ZqVXKsRTGg9Vk0+ndIb
wWaT5wUHlRjCLvcT1Rb3VNPGm4uUx+W4Wl2KwupNmCb1tn5EveWdgGfOyWZyXLVf7MLKu7xXPF/z
gBxfh4oAWQm2lkOZ72tNO5qK9EWZ0coRkllT/suRx+I4W+vjPO1TYKlfZ2f22ofqdvlkhbaFAk/J
6Zzy1vysOegeIbjoTQ6QA+YzPmmS520xA7j8WV39qnZSD7HT/FT9YSe41BRxEo/jcKWaAiXOGhi6
K290J4EMb+DHV3DYfbUL3Ziyj10763CYt0/+57WkxYuqdwbsy2LRi8uXTj+G0e1gfjdmNPePhTeN
uZ1lxJMYcQz50lkhRr1Vl8BK9O717a00E8XOPL/zVnE0IkPzcVZlWBWXJ9V66ArUufuXvZ+C4Jgk
niG0F0045to82YGA0khIa/cvl0GodeK4pE8nsxJz2JHWL3n0baBYnfp9jjOWKousqYYR4wB9oJTN
0jJDYq+3iYndT6Kkoi72VV9iFQz3aaHh47tdHFRS+YqboQULE4kHb75KjpZbPF9ess19WaFxrCTl
i9KoKdB6dKcq6XXXfxsSwiQKg2OjMe8xS55ZhMk5EDG7qoUSKuQJcRcSKPwbLsahL1lZ45AYxnwX
VoaXBcHNJFCTtDap9bxg/ENuIQl4rWGMU7aZLU920+G5dWrsCESrk8XslFEc3zQddEoEtnRW6pe5
Vx0UN4EuVvlcm7vgcfLwRYb8FdVVRqFyISWe+xcJYzkWpwkrpy9rdDbafUR8kVGOzqtVLFW0mBLb
sDpzzZ3hL/tEtLPI0V9HokJO9NNlV6d2jlm9OlhzNXW90WItr4Nl38d3AoYIW0eyQY4tzpsrYuUg
HAkVlZaKevAa0FQHdGt6kSvfQXITDea5336i1AFfK1Qv4XGkZBixJFcRltG8nr3IkfbKzejrvnii
yknf5J1er4mVZRxXjNBMmTUdSIMi9LZqloc+fknb4ItuRp4OTS4lWvxuTF4iU7/vooG4pd7kcnl8
jkfUKBqUnEW7oxPcVz+0fXBXnbTr4qd2RB/dKVLtkLjvtw8CcHXpdT4st7ZolZoKs0MYP/e5182a
W2rCdWzsLjsmhcKtayVpmZhBENQxqwZa8IWdjE8GFRNu3l0YQv63KdzijdCGKSKzwJkubyP0bKIB
57IVBACvNNv1lYr+B1gxZFA46r5FFfEVuh3snU3gpWVVRbGqQYQJ4k56Vvx+p98NdhDZ1UfWCZ05
yofLFhH7wgvNVnVoqlHIgtnB/DSUwrWBrh6UPjz+NxiObSOpK5UlxsLF9V01fkwx1w1DwYndIReP
bd+K/XLLzGqtBEr6E1PKJjdy2uv0SXcrwy3vOqe6JmNzFnu/JabfHmdxfCuhS1g1WyAy6WGMyHAj
qJbMvuKJJ/Jrbpt0z1gc6Q5WG/WmAiz1fvFVb9lHEOT8uTgFetkSp/Zk4sN4+y4543HEUGCYej5Y
cMUMM9b7+sGQRDcMT9H0KMkEO1DnimMHrYp0sWXLmIHgKvVzOBAAlJtzzNA28TDpGgAE9D6HL536
YZCI6J8t/x9dQX6TzZsnBJlVCogqG+y4e1Kyl1m8ywryCfiizwGI+x7sO+i8qjmABigLzE8hSkJi
B6k91tPYjNSZosyS/3mmxmouFD0C2ugsfrDDIDs/VtFIiSFtM2s3PEbH4YtwRRWiXD7LsJJjjErQ
VaOpgNt9hlb5NPu/FDgNJzAO4V16RxdNX/QRIHLsYYZWOJgS/L0VrtJsJ+r7kWpJZW52yUc4upDR
eFBFMiASVHoxKUBp1x7kPVX+TVnCMYWhJ1LQTVg7UO5xnr/W6FVWLCqC/kNw+xdBYMF4gug6IZoH
tmDHvkGCiZWuZSezx5tzh8YvigApqziSkEyUE4oB4JTxMZyRYvqo/FsJNNhiQiH4VwABi3iaMKNK
NwRAzNkjNEKb8Fqj8hAXqQ6T0Vj2ZXVHdUmZTjMLhIrkKelv9Jr45CDO62uAu/r9pa5mLUtwoefa
5ybwhQo6ZOI+J3UD2OZecOVX51jhzKlYRikLGxu0TBTj57K8ys3WTs2dpVFhF0UGr39fgcXyVFdh
AzBhrx7Zi2C3H5zGY+MsMITqRHr2xasWm8RRgSyNU6U28ANVQNmd6rFMrfS1QwvRjJYl2Y3IPjbS
RI4a0Akb4AEFJiZX0+dfs1ZUV739NWzl35f2cJ7+mrJerejQpo2VsMvdake7lw4oL3PEav8foj4s
I0cQcmbmk5rBJo211rQ7TejRaUM8rFIOz9GC2jZGOMwAmYpiV7UflvEH9OTsKp7cy9aQW8Sxg9TM
LToSgMSmMQl260BJWHBUe3SjPSp1T9Qgrz8AmoqJ1lDcgPwLyyJEkbqwdHrzPL8KJqBfyPCsa+3I
CoO1g0yVqvyB0s+InONrTIgmqvD5GR2YxHB+7E7hlbJjw5NCN//+rgU9o3E+P1epEaQD7IOMbJ67
FYqf812NqlaMPdTsv6WS/mUb2y/PP4Nyl2Ovi51V6ADNrsJ9vzMPjVfc0NEEc7u3/HiG4Xx/bJoO
EyPZ3qEGcbahDdA+dbHxEs5G+dkMpTizh3Bu7TpBUvLyum5fMWdo7kSIRmrUkYVNFFH3uuSzXf7r
Pl9+EbmjEAzhkCYmjoJ5LSGBu5yqT4OTfJQctFoinFkeL1v0RuyHw+PfXPQgjcRugEmDv/jDc/fM
WHnaB/5yX/aO6Jduherry6DEMupcnJ1ZMh4GG6SCgsaX+w8T2QS0fYX+3ie+7HaqZ0UpMRvPMR5F
Z3FbZzn9ehbEvEXfuu4+suGRsUtWCP0hyXUG5mLrskdlVZtiNc3JY1nJMLX1Ow1FHDt5sJOjTnxI
kngcq4gLCqysAN5i1DjkrNsg3NVoQT8wb6HCRIo1+cmViZGmI2aYMF9pjD37bMh34qMq2dZ98Kx4
woGaWbkdmJ6Xk2OURNLjMGY0nZdQjyhfgqX0UepDnGoKhSOUftAnEdreyNRYN4n5oRwfU1LdisLg
mCPM1Voo2LHu1fk5TuMrZZn9ctT/oykce6iZmOZWAVPGLLIxtEQJajujUmkEAfPqrgVkbKUwBEgi
+ANev9EyNmquhb4+qb4TZSLspm5Ofhil2WalIeaAm+rXTP+0R8migbfo17uTnBu2nSjGBFoUYOiK
afBvNEak4HFBmxBbSfaED3OMLX2Q72TFHX08q7nzvq28imDE7aO1ApX/+fEyiJDQX9oRUWPnqEfL
T1xdsC0vUDxtp3jRMartpSKcZZOGV5gcWfVDMWq1AsxKgKas/GOUvXfw/AqAY6eoEiR10AGQWjeN
+aWn+vs2A9TV77NDtwq1ZVOf22HC7/cjUqtGfJQlwa7g9m1ZP102ZdsLV1gcFaGPdZBzE1ga+iuM
EjFq4obX8RXEb3Uf1QJk6yzb8TdhzgqQY6WlMgLRiOCGyWFyw1PhRihPiOPXohbMZP1x2b7NM71C
4/gJBUeiIhkwr0ZuyDGW2hcjE88z3UHpOjftLNuoB+L2ojA5spKTABU0PTBNNCZM8qEV96H0InWx
I9bfBSqLSHg73w+RFaYFMVmspyze58vnkKqpp3iDb4LQLSgKxyMA8p+9N2d2hBHLkOJ7ECDi8Ll3
8ai2D0Tn8rZRbsm3QEyY7QVPwRomrGDGrp3utOxqDEuLvNClyq02L7Gzk/Bjt6bZVOOMnYEBTQl4
qrND9WWICE8kDjXf/tA2sxgKKZZRiJ8ada933lj4XbS/vHCUN3DUIamKPGoSTME8+EK9bgb38u8z
371wehWOLjLkB6t+gBVV3Bz17moq9oV1Mw4f6uBbJH4LyedNam84ulAC6GUHDQzStdPs9TeKz7yB
jZVN6+vZ7V5ZipzCwq6IS2ZytBG0jZBGMszE4BcZ4vKpB33cbj9p+HTHtNJHK7EpWXuCNRSONcQF
c7EDFYYWmBbttZkQOkIejHasif1+6a1rNEAGDso5Hi/v6PZTuYJyTFVUDEPki+dR+G9ilNLMCHk4
1FDv72yMkAL3UxZuf5OtkJjzru41NUJ1sYxGbEe872evgpoFFjb4Mt8i9I0H22js5ka0oaT/gTBx
ezvPJnKnoumbUk8EACNtUGYQHMu9/Fp3w6sss62djqo46lNw+5ycEblzkiYLimBTIDYh6lvxJXBo
oEtY6ZBV06EYlwRa76dNetRzqtRim2fOyPyBSarEbOMFt0/5Q8SsJ0xhitAu2xNrun0uzzDcCWni
sWunGQaWwV2EmkIEy+XgX943CoM7EnqbRouRwZQIE0Wy9sOop3YcfH8PiInmUlGSNJRs/9MptTLB
A7bRAyTVP+EA3sqy6uPTkyDOP0TCZxx+wWbWOKYM2JcnzWYTlpl4YHfE/AhXc2KfpDB2mN5S2BmP
W7yml+Z5wNRUxy16pAL7XeTHznDsEHjjA+P/eG0hAPmMi2EUap+3MFCQfxbz3jT3lzeK+n0uu5Is
pSjmBQwyVdFOxVOgPVwG+AM//V4yPr0i5c1YYvQWHnOOce0wEfbAxRRsW3KWypl9Vk8RkPUUlFmM
u1akKErJUghSh2Afh82ZG8GWuyR3L5tGgbC/r0AKHcOIRhaSKuqLia6LQPh8GWD7qJ6XjmNYoak0
yeqxdNCDhfx0Un/vtVB0gjh731OLcobiqDVRR4gCs4hA2OeMy9mQedVlUvnKETrePlnhtX17nAE5
hkiqJpPLAAyh3ZZwBoyPynfTg/yo3b8qX2DWIfFAQXGFznGFEWaC1ZpAbBt7eY7u+l1wgLIfGo6l
Y7TH1DlneU816mpRObaoEjzaQ6MVYVauIMBR08dkzD1Zb5zLfkKZxidZRD0tswit9U5/NFmjZuGX
TuokPyeHTRhLSR4kHJPPsoyGOBpQZUHmCB3pipeJ98tIaFhuHi5Ng4OY6G3BCOd/Hi55MqJO13FN
1WphT8KnuSAO1+aVrlmKqJm4oJD4/ydAOltGrwyo0SzHp3o8qf0XyUIoQ6BsJ11XMNzBEtVeV/IK
TCTdVnjpYCKEaeaM4L1mJ1Hd4NstLis0btXCRdC1pIdRaWMnB+2ZPY8lvol2atf4yj4rWe+mchA+
EA64WQyzwuXOVgRpBysTYaV5bdmLK9mhF16PfrSnqyq2nR2TnA10OyNs4EtSNLRtSdKAB4Hi8+yw
O3/YTyLe/7DEuEu0O4Eijk1XXAFyPI8cR6E0qPl2MuNQoCw6xoyXJHGEJ/mv+WJ0WfSmcxoK5I4M
1bIk/rtliKdeSysWW/elN6UqRKIEP1p62/i34revTzpnJL7DW4iXLklCfJSFhReNL2aIod9aTxHU
Zn5qhcKFGaqq6orAkgGs04C9sUAZ4TrYlwfM8L2l6m7ezMX8ZZNl4Vq0DM3kZavDOlB1zI5EEtiP
Hwx7+Cwe04cWIwLT3XRvXENcP0OZVnakJCa2XdOCV1o65q9bBnf85qzChOAcMsX9MfzGnjUFL9g3
3nJk39T0sOLt2GqFxx27TJWMJdKAJ2qn/KYJd+m+QBopdbR7rbxJIUaPHDSNu0n/K1juXluMrpFU
A7CJuYszTy0/zC1x6NhKvQm0zxAmV59jtPXUB1aC/Jgkf2zlA1IiqZrusk7xm969zF6EOSbnnBUq
PsJKBNbQTr7efYm10TGb3WWQbadcWcSOyCpatGSrCCIJA5zx5dCjiYzp79b261O7Gx8MfE16sp9j
ABf11bxJXytgLhZGVflQ6CaApfmm6O/ymLCM7falreLoEc/BRRKM8IZCXtwBiecaqYevWRg5XfVV
sh7FmgCkDOJvbpRm46DleMdc/Ha4n6cfxFZtxqarFePu7LpudDFjx0rejZiClWGqQ3Vq/clhoanl
ysQnEmUPOwsrz1DqdE4yFf4XoVskKaGDX2sEAW/eJyuLOKJIzQX3Wwgf6Ka8deJc38vwA1nXT0Ug
usTybQYDKzCOHuZEUqJqwfItGEF31RcqalYyE8LWgTpktpZ7eqdWfqzpt9pSKkd1VuLbWVYpTaPt
HLuFemgJ4Z1hvKl7QoUnRqtESBd9tnRUrP1qaLIsZ3B03KavIb9I7OX2Qp8x+YWW9bBZqvhXtbYS
3iFB4irSNal39gfqPwNxixwGUyQqCZyGTVUZr6fvJlKMy4yXzgDiwqHf5nbpkU232676G5XvfJO7
Bm2wC1Abd/a6OxTa+82JjR2D7sDDsMt25Lvj9qPFeRf5F9ZOVGpxlLGi6n2wixxlP+xRffwIJXsU
ZeSf3uW7ZwM5lpaHuDGbAQaquySwUVKzlw/QPHGi0KbzmdsXzxmMY+Ypx6DfrAZYlnxFnWsHQWJq
TgjjjrfkfIZgG7riFjkMBszgxepVQ+2HUuLWQ+Y1ya5M93om2ZdXj7KHI2Z8zBXTzJw/NmxZgNwx
hrWN1EP0Hxzid5DFd/+Ika40usroJXOsW5aEC1ycaXxY4/qMPEooYtvlz3BcdDAOltiYBagTY8jt
AoqgRU8ULWwv2xmB87k+7ZXYYOFUWzVOL9xYZeNGFsHKFAjna0I+l9IcwAzDOJTCi2ndmtK3y9u/
/a17Jn6Lc7YuMDDNo4Ah0YHVF5W7Yt9esQHM9ORZyhzO1SCvI1taC6i0eq7Vx348DfGeMIet+9uz
c94XLgzIizKDZgswkitWhSntpRsm3S66KeYPUp0WlEFcENBJUDTNWcyhTl8t897SM1fJhHcd0LNF
3O3UBWFgdRVAQpbtxWBF9bMkEYmbP1y7ZxDuZponIw1KFmtIt+auv0Hlg4cEhN2jVQ8jASMoh807
Yqe2zyib7KQhjlZ4PX9VmwRJiHHTW5A/8Zk4g/Vg3Ggevp/t6aZyRrK3g0LkfMOsajWTalDdEp6S
7kqj8qPb7nC2iHeH0upzzIlBCFqON5jmckobYR+aBhEX/uGL9YzDeYQoBXnR5cDRM088DocErXNF
5Q1HA5VELEdFGUYtHOcdeSuPZpRg4cLxNtUfhJioE9m+8H4bxKs4G70pCGIEgybtexs3tjhB2Ef4
Fhe3ZnpPuB3jzLcEccbirobMmgcxjGDLfJ9+ZJIyoTfY0k161V79Pzlzwif4UZu9oSWlgPHNqKbA
hHvzvi9uRZOqb/zD9Xo2irso6qyQNQz8YOX1rBxWspc9ntRQlFp4xe59l+sZjLsxInVYwgzd+c6Q
StdtLPtC1hCcRxrEXRWZpsXlxFw8uB49Vq6MPdoZu7/m3bj/0Sc4YsiFyRrQ/gz/hsIQZvH6NXJd
pjsqGMVeyxiVC+l34qJiR+aSG3JcUWQSJmHqgCzNT+nyudW+l1oHPchbdTxIiitaHy7buO2Hv2PK
V05ZxZRSpeaLpsNDrKSCNoWIzcuupzQlLhIKhvONbhoFfQwAg1yenRWfUyW0A2oiEvW9xjlHMCx9
k7cs3tdPS3Go0Q+gdQ+ZIBFEu01L5zXj3KKEkMcgZ8Axpk9auQ+V1o76u1m8yYWQckG2MG/94TeW
zGH1edOpERK7uIAL1Ocvp9LRvP+RdmXLceu69otUJVLzq6Ye3O0pcaYX1Y6TaJ5nff1ddPZJK7TS
vNt5c5WregkkCIAgsBCfepYNtNncI1E/pQiQU0BMxNX0JQXgkMr2NPT2MB7+SuUo56YUvG/VJbvt
Bma6NwPDSwc9xlAu0doJ1IFy3snQ/4djqM/S6KMtxlnQWSsaeihQbb680OzqJq1MLBimgWAeljcE
CI6IwCz8IRz/pQd8jaEZ6k2dYq4w7rKozNyj0upY2aHDioGEj6vbsfIFi/1/ZRN6o0hHi6kAyI/R
Q8SKgaZ9sU/S43jqdsmZCBRCoHJ8dSELvVBjAryA7NTyIRPR0f0hir0IxD5gJVBWgkU8nKBxdBdR
cKSzsoXKAGdbcju7uGc+iMe7/sFTXTA5Y9S1ZmP1IYQqNZudXISxnnxPvljwvZIr6gdhZ4Y3E5os
a4qBIjVdNjkJS8sIjFFGGtWab2frR6aPXqgfCQiGKjD9GB+un+BN4dZwnHAyBrmn84xrwXg0d9Rj
dLJkp+3ADWf/P+Ycb+njGo2zgbHRqsMoMbR/mwTz74Otoi4Ns+PvRVGMUDbOACpKlVVzgqVMIxTk
I8/oxzsUlj/L/lufX9ayccYwN4YmpgPQqIbbaHeXg+mgkD/95X5xpjA1chLLBVBab/FZEtx6NN+z
J12UE9wK825bofRKJj6pMwbI6kgsp49L40P0OXoJmug78846UhtlSd516bbMxxqOi9wtiZhBp0I9
9E6xQ+NJtwTGd8uRrAE4e1hUVRBWEwCyOHfMYk+zmyBPQATqXhdk8wK3BuLC9Y5U8xywUzw/dC+z
UCKX1WDqNntyFDcsbzqVNR5nNcIiNEdLg2BKt1OPbGBWdyxm74Vr4PiWp6s1GGczpM6sNcwag3AU
T+D6bBcivtk/HF3FAoMswTM0P1+oT2RtUhjzjm44JooJEl+7ne+lJ2uXefNHkUBbYaCG9px/0fjb
adNmQ2AM6OxKpdNiHNGY7ZjRk64+GbJmCzRj2wResDgdJ6CiB0s4Fk/eFQfGecYmk4PvFr36hSNs
92Nb8dqbXNA4hQ/oYJCRccdEpwJcZBXuPaUT7ozzcsTsAzf1TS9/wxvxejE51TdKC6MVGU2EOmje
nOho+ruRpcoLCuppiyCA3wwI1mic4quYRWzQGWgYAXQq7omduJZnOKxDGo/sCKuFs1OFkJz6j7RU
omFh6m84nUv8MMd7cYTnfQsjl2NbcdSb0BcNqBOdCI1znaFE2nboX/SmUZyX4Sb3lmOhWNOlJ/Ej
yLYpvigO5zs7Aw+ES8V2sf1QNc9jJrhGin6f85ZRptZaw8hehjDVbEWeDmbbiIKbbfd1EYJzlmHe
5nQCKTv4n0CT87PI9Vl/xybC/H8KP17e2a6cNr4s2LJaxWhG4LHXP2KjGr51hlPrYaKpk3tgF/ZG
Dc+cUBJ6apAvOoheAgWryndlN2rUpSPjHbES+WZZvqlL+oZXkdV54+uGI1RkzCrjKrMyPwyPBL3Y
0k5gIkVScBakiA0ZCQYsY+tJGNNyX/jpbr6jxNbt9jCdkaq5GUORXWalK9f2jn3U6mZBApSTEaYr
EXr1VLAohufOU/3kKEq1blYDrpeQsx+RlitZzVS/QS8s9WJPn3Z4JkZxPLW7c3EO3QrRsMgsbz5N
r2E5A5JpfTAGGVyqiSlwqJcLj7nqdkd6p77PD6yZPrzLv4KkRrCZ2x7IUGWwB5nU5KdGZkMchLOE
G9vo5GhtQ9dN7ky5HR7a559z4azKDpxS4IT+EBBdYLntlLI8wgfhTUXe/WRDKFDWFjoVEn3CKu1t
l37B4jYUox4UKrfsVnPEeE8vQ0t9cJqOjLpcckXEc6L15LYRHHeSEWSILDU7Cm/U4s4yPMGWbZ+/
izyc7Y/0pDXHiD16naPSDh9VZNAlZwzdnXJkPGqmI0jZi2TinEEFkUIjAWBQooEIYVjytQwFGsHW
5fX5vgjF+YIROcQSw2xQutagEQr0UgF1SYAnyufrq8e+9QoOn0QKlKjtqQUcFO87fSwPbh2C0HG0
inZXyuVsW5M02rks7F0VLCKfV8p1kLYpJYA1e3bUH8FR+srY0AckEhyootupNhgyBQmfP1x0fi0r
37yKyUooPcmZuAfFL4+Rv5g+K+VRjqzsl4C1WmSpRXJy3oEYWtGbKRCr/mgNz8tiy9XH63u4HWwR
JF80VaeEmOwbVs4gSttWqXocMmvfnMBcicSBce5BqJXjjVlkPzaP2wqMO9F5lpbNHAJs6Go7VWYn
xAvFdYE212wFwZ1oqatbWdOZ0Rg/StPzMuKCI770btrBFQp3jDWLWElRA2V+SMAMVoF0QX2PYhOv
P7Dxn9dF2g7DV2jcga7krEkGC2hdbwdPxYF5UgxM7NyxtxnXcrOTvomGYQm2is+HREUozQ3L8cTg
JUpj2V46QXwlQuCuh71K4zlvgJAgfYSRjMJcuki3eVJbYsiRFrdA+EmMke+aG+kDeUDRt5/tok60
TQLV41tum8wyuoEJ1M5O34CgyMBl3nQDDBO7M8BW7fx88RPel0QLyf6/OsJFLkuhzOwwKEdYx0Xk
lDvtFuWOUYY4MtrLe8sVxlhsd14Zf7D2m2g+1yztFSfZqJrBiPnL/zLeLjfosX95o439SBAlM/W+
BsXJhywWHoSrEOoPsvsutbPucxi9m4ZnNS3hXj52olmumw50JRtnEyUlHSa1BWBFQruZv0fyXU9v
5+nDm871ZQ05c2iSSinMGThy7kXvUY3tZKljutVeRZ/FrvzcOHJni5oTtrX0AsoZyCCQhpZgjKyT
LbdV+iDRo1zsrwsmguCso1mTTFt0QJiNgYnc72MDDdrFW67Vq03ijKLSB3IUW9LslLVfIzPXhaIJ
epsV80jK/U/H+UtuKs29InWAYJy38ofQAr997sjfGNWf5rR3yUPph5Ft3IssvmAB+cutHrUqbvRQ
jNa6LZejqozOMLzNGV+kYz5uZTaGbDKtIgaImr/LJsz4MGLnuh5sG6YLAhe/UKkfBzpg/ab5Now/
yKUoJBMBcJaBzOVcmMwI0Z2OV49yZ91WNwHq5EHXf4iO+UchAR375Cu2iG/a0+rBSruFLdqOIAHm
psfcqW56PxxsRq6QPKWCAE2kCpyNWJZBkpocgDP4e+ZPpbkvFEHFkgiCswjTIg2RxcxQTB7q6oTa
/GwSHFYRBGcRylKR01gFxGLe4c3IWj73lWBkgkgXOHswgccU3IrM6ERHRTnHtaiOR+AV+B7XMY/T
eXyxav1TNH9T0k+D8hAQEZWSYKn41takL8d5IZAjRQGmVHq65qmFKFsuWCyDO/uGHlryXGA/Ims/
k3f6IJo8JwLgj36dNGi7wNFfOgcTBZY8f1Oc/8u2GNzRz4tCzWmAZUrUH0k02hnZz/2P6/aLKf7r
w84aN5DTMSzKrVJsLGZvsqpOuepsfd7NRoFj+Ig5O7mwc1aExS1YWw51pvbYkVS7KTTIgoKM6j6x
To2o4XJ7ay5ScSuHnrZqSFRIBZbre3XCu1alv8loXSCYjq9ci2yR0KgNCBMUN7Jxaps9Gd+SSEEL
7v/2hrOLIVrKJsuCFAPmNaO2bTmr5ptU7ALB2UUtGPI+mCBFm+zV1Ov67+Uo0DDRXnB2UUWfEp0b
QND4kJePoagyT/T7nFEc80BvyIyCjtkKUOuj2nEkoNH9w+X01yrxWaA0CMDowva6sMD9zkpQp8CR
SjwCM87D0i+phxSU81cnk88AyUs9xrIGUBKWvjT1T82IOtEW9L1y5A3aIOBR+MNN8iIkZwk6jAUd
Fh143Sd6/NlEHzttaQc2awISFQdsp5ouys0XF5lznimGCeXO8370QLlh2cmEHLYeKWBq68LyY1xP
5rGOgsSdDIP6LZ1MX1di8KrSOTyOSSN6qtjUJCSINEUxFR017r8f6Ukj+Rz2SLBp1UMQOlHzfH1H
Rb/P/r8yGaTLLZLG+P2yfyT1u1jEEMA0/ZUtX30/Z5LA/2a0HcXvqzu2f+lu9FWfillnN933Coez
S72SSGkqAwdPl2hxOcqTqzuMFEg7aw85tev3bQ9uXeFTy6b/WOFyxmrMKc2yie0PJtCwqmkLlcYu
cVtQap9xi3QtCh6V9h0GUwpue9sWYAXNGbEwJ3jitADdNXuWCws9G88eOVgnY5B3o/1m95bmbG2F
yJm10Oj6JIvg/K2U+ur0z2I8KBhbpKc+Gd//jV4q/HDmxmqsAfRquMPo9HtnkIdwEo3ZEyygwk9y
AR+ckTVgBwd5xXBCeBzjDSLY56fsVvXNfXO23FjgoK+fNkXm7NlSZGVYsNMchT1GIaJTjgoeIbZt
2K89UniWDGmS5yFPGMSp97pD5oN1yRvQHgo+9/8HT9W2iV7hcQbEGjQT44OAN1i/CGimxwlFA+NB
XDRw/biBw+V3cxXmGaqBJaBVshE8zVFcYtQ6bSicX98fVSNEQUiD9NR1ZdzUFF2nMsXAXHD68UwB
kQqOWsuQkTj/kf9IM5uxdrMhiUHshrGNV8YP8l5EKrFlOdHYpOoItlXD4HubjCECC06pIdLGU3+7
i2E5GY2LyIJtqeQahjOcYDYuCMYj48YQ3ldmZTfl0/XF27LMawDOQppGoWk1AUAXZHaSf6LYnib8
fh1kWwoTXdWofcQkPc5NGnU8xAaYfh30TjldDZJpUxBwbYtxQeD0POoTZRwkbMfYdzsM6HT0SNvJ
jei2KxKEfcbKH+OFWzNxMZhBZn4TKx8n9d31hdo6QLp+EYPb7mjJZjTR4ve1OHEazAWRkFmrkaju
iV2V3nWwzYqANRq397SD8481LFqTOcxFNYtrfqPvxk/BHaa4HOXHYhedhXM7mBXlY441KucY1QFN
Pwlbw/BD53aHdhc+tc8/H2xC4Wu5aMM4n1hSNVGDFiKGQXbT5wG6uUv/+jIKVI9vvs+DOkuniale
96gPexnskEQVhNo8BvKtsqXpYB6STQPVkNxOSa02hWoXgIdEUQ7VgkYLBTO8qYixbBMGzcCmAjAM
eeVgQjCuzH2cFq4y+0V2lrXHqBW8b70y1i+irDC47c9LmvV46y/cBB4w3rOCc80r8GKnoARFch++
Xd8ddmLW2vYTTsfTIzjFVNRr/n5i5UCSEXqGhZtqMobnGXZUxnZmnQpRAkEExB1dPR7RnjRFhZtV
bXXsAn0KbDmIxtPUjuYpVqZwFvg9XrdfRANNALpr8bIv83xKUxHKclNgJWt5sTHd8TbIAkE+4VX8
wGOwb1gZvMQyW2keIRVjlmCzbNXP4e7nYTUORKDl2wIZlBomGBRNfsBYLFVKjrf93O3B6zLeZKLp
Yq+ir5/S/AIgrAZsJY3a5BO6U6zcJXe9p/lkn+/ILeIFNI/nbnEW3ccF8rzUKK3g8lTNlSgC3EQf
a/m2nQVOTygPF7BWQavkWY0F08+Lz+QBhb6bngZPcxJwh4ueHDfNA6Yp/Ls/vBsnOQZfSyHkycPw
qan6ykm0AkMjhv/KWPGyTxZMHvKLFoIs7tBixHCMEWoGzJ15O7TuMh9i0czLbTu0wuDPa9NISTID
I/+Bph6nPGJMz0140O3sdj6kbuiLagc2Vw/EZ4rG+BbAHve78pWaQsoygA0fu8UGl5ulGU4xia6d
vHf9uXQXFO7AlkFEjaKScrf20luKOahoeHFZeTnq+9zAuW5c/7CIFzRuo5al6qJOgkzBk7l7Gfr1
Th7tubKVL6wzWTqYlht+vA4qWkdu4/I8LJfYAiYGitpLiclY6Kyo/2Mgxi8j5wmtUMkHPDLl7pwc
rKG1Cd6Z0IJVVu6oiwaHbJqJlWJwHlFOO0M3RmBhKJvU3qq9wKy+ivN4YbggqNGmoiIjVsz8whgz
5nPp5LsltxcMfXkphe5KJ3kSFSpuiEUw6BUcQYZqKHgu/l3fU60BU1wPsXTDnbTYbZfUva4JW97p
NwjO/nV9nKlZAwjNzg7UYbUCjOESzEBedxbd+F7V7WIZf0PjDnAvZxgNMSKUaD3iY/b4MfaGm3gX
n1iJEz1hhLKTnIN/rsu4EVb8BsqdZ0LyrrNyiDgWuyz+3FUf4/x9vny9jrLlSX6D4Q7yCLJ6lNFD
NlTpflBAVc8qPqUPeAZBsjq8EzWmiqTizrBiqlnVJQgr5i6q3bbQF8x7q37UDep1hkDIhfeHrVNV
GWlfDHLn24lCAr6YmZ2Awc//0fz4GO90VoKUof1/8hiFAuoxvorGh/9hVX/B8n1FRVhmzTTAP7Nh
xIWb7xTDD/Z4ALIzjChErXVViCzy9speILlTB/6Tviz6F0mR0QXlCsu0xschtKXvyoPss1GMy2ir
oikmG1YZCnTB5Y7iovWZVGfAxTwsU3ruEz9v/+OL/M/zd4Hgzl+IcEozmWhBcArJoVsyuxW+abAf
4e4Lv8nBnbc5zwtSy9iyDqVqoInYBd+qfe3iTQWsK+2NqJBBqCLcwZPDUA1i6UVFGFXJtI+nXevL
fod+MC2xjfeqsCJ/I0T4TUTu8CVRYqDrF2EcJnx4qsMovk13AVM+CgDPpSAgEekF50glS9K7MAdY
qd8M4+A289kEz+t188Un43jN4DxomNWIAwIs4kjmr0TV7+cxO0X5kza1aMAxos9Jnv6ztNP767B/
8D8XjeQca9lGZtWMEI5lc9kDSrcP9r3LOtHFzdOCleTrrjBvvm7qBGBdcB7qnWzddYNgs0QC8SVW
VGlrE5NYclcGITDT/ggRia3sWDUtJrN8vr5+7CxdOWt8L5GsazStCLbNmG8X5ZxU/vXff7nPXQPg
LIZJYqUeDcT4NRyOLSspOcgpsqhhoOMOKFuoJoi6W9UKEkyUyvK7Up6oQMY/fINhqopuoWmWp7us
WpJIg4JtazWCwuQcSb28w/sTWIqynS4Nn4ckS+4yKYkxvwQVFb1ShAI93dacyydwx2Puyn7GbRtX
XKJ7zRQ8Z5rpNIsk0B4RDH8aMMVtDph9TrJTH3wjGFGQiOKUbdv1SxQ+2ZaEStbIM8KhMLMNsAxi
sN8tqFKH4+CxzpSydAUqtK2jF0DOn4YyCioGnW0f7lPJZ9ZfilaY++hD704emwemizzpHw7hBZKt
wSptoJpT0LUhZGSHkHUIL6Dz9JJbcCQclPtSWNC57fIueNwpAS1NpRYh9q1raWfXQfQOzLceCSuP
aEg/j4atNxb+Jsc2Mw8ovPtSxcW+bmbRdVKgQJTtxUrwYgzCJS0geNYdx9LXrXOqC+rhtsOji6zs
E1YQS6QMcluzcNp0+7qwoxp8WtahN0Q0hSK94ZzsFIxJPuhYVL19TJIH4VzGzbUihBoWcumYqcQJ
EmhkCoOoQ/rFOBj6sVsOtYhhXwTBiVB3bWLoaDl2zVo/ky7dNVG0mwcqstLsCL2y0itR+BBB69oA
c6eRx6wpGgOj0dFp+kk1a7cpBsfQ5sfUoPvcwnVrYimTwbl+xpn5u4bPmcdFQmHJWAM/VjQ/bOAV
BqPzugizoce8PM6W5sbjf601fAlZVkJzxhKzJ+bB6AG65BiHG9paVQiCok0NvCDwvSo5hgBmSgyE
prrryUkVZR8F6mFxlhEMEPEUZ1CPSk3sKnuwmsdRxJMrkoEzhXUSynUoAQOFFHaTg1tqELxHiKTg
jB/GpnajzKSwpPfN8KHI9mouupQxBX6tYKoBwmuV6siW/W50zBotXnifxPjPZMhvZSvAPNh6OJa0
CuxgmNDtW3b0cF2pt6+84Pv/HyhnTOc2aEzaQ7DG7RSMLPalu5cp2nbk9p+zH1lyyDFhGsXZOwHw
9opegNn/VyaWWiNmIi9MLz5VMWYWVT6oVpC+cLKbl0SJjW7IbCdintpKRYJS3IQb0omuEZ6QOq5J
QJawKVxGycBeKqqPtur+fKrInHovSoZv39xWgJxuqio6RhpmNtTzfGR3t3KHAh/MNUa3ZebF70TE
UNvrehGQ0yJF70YjQgGxa5Ij6W5J+ziZH67vnQiC05llXDDmDm9Kbk4+ScqXbLwLcMm+jiFcN04/
+mqO+zYDiLwzd+QEsnLXeJLOP2diZI7wvZmty+vTd1k3zo0tht4ZTcLsoKseUfrlsHaV7KZ12ezp
5CzUC7bvr/AowYATvMvhLZWz7JVRV1WZQ/9Ra996FYiwMVXFCXskCTFWBYQr19dz00Re4Hgz36my
RpUG4hnBHcaTRqIZi9sHawXA2fm4DZauVdsCSSz9qDuZTyV2I3RnP7BBYvE9cILv10XaVMMVIney
8lJOAoUA0QgjXzYftQy5yCAQ1WIJNoov3lQbU9akESs3Yl6RAs78rnSDvbGjiLPH5I2KuBKLO11j
3sixxFw+Xr5/YNLvrkRzICYLM1Ko2hfPg9m+elJNpgocD5qYucBKrcYSDOnwO22dnaVefwgTfY/p
BCclSjyZFO/bxdhndb/vq1HU6rDtf1AbhTZIhU2E4o55sMhJ10QEbuBkHlUn9pjEkfsMGg/26EDd
3O+/zqIGiK23DoJCsF+w3GmX0lHCFF25cKdn9UgdNkC3fMqdwNdtCe1wqEvG4G1RBLvp4BFPoeOT
NYvzmqRPxFTQHokI8kN1mj3qRahmhZWp9vq7Psb2grTqa4cZJY0AefOkrIA5lcqyNqHogoa0qBfS
tG9FkO3yN90DViDcTsag58oqBSAdumdbAhIbVPG2zehcP/Xb994VDrd1IFHu2tqC4WScaS/a4i+P
yo5x9UiHN901V2Dc2SARTfQ5xNnomk+mcVqKb1kieHcTbQ53rzATuWrliUVg9INWdGBB38+icb8i
DM7ZFMWogkoJezPiXLuYh/YQa1npN0k6ete3Z9PP/FowkEn8HtZ1HR00THWFWxuam0mt7CKsBRDb
wqCWnqimpmNY1+8QUW7qXRAthasHt+V4jPK9Kqx5Y5/5yjsrFwzOt0R90FHdnDGP6xw/avvuhjxY
O3UvVrBtv7lC4uI1MlRKaQVASg71Hs3vjO0Nr2qP6jcTt1q8jieTLQq+N6+yK0zOHnRjYfR0Aqai
laMd9CBIXaQEE37UxzjQdxXR/Dn8cl0xtt3MCpRt6yrgj2aU/MoVtq1Jl+rBClvJ7uLweZaH6BD1
c2z3Mg6BqXVI9BZlZZO6F04f2VYdDC5CJS4cDs8QHNdllxQs+m895VPJ+L1RV7Y8tp/YdMXInm3z
VnT0XlEMvVzhlV+YfI+PXqNzQgNtlDsfR9j8emfITo1aC+Ilx0poHTfD2BUadziMscJTd13jEnkY
3J8vtEpuV159YCxDlrDbmlnb1wflIh13UPKFKjMNgKcY+zZJbdJ87YwbvdLt6+qzbVcuONwxqeqo
LdApgfCSurp51tX/2GTL7xJ3JAI6TxOeNaCd9cOg7UrJLxZBUnHb/V9E4A5AX07UrCdA5Co954p6
05LhMcq7uyJW96qkutdXTLQznJ9Ux6LsVQ1wMp4ypKlze2OfhqemHwRbI9RwzknOQRxRxQRSmeMi
w0j6ccMlk5cfiDfvh8S7LtgfIoDLQnIeM0pDvawV4FXP6CF4aZoJn+g7azftxM0K26Hi6kRxvlON
xlnJYqDV6EpAd0TqDfsutJMfHUZsyDeGOx5xXRNEOQJ15wd7JnpFJIwoQajY5R7enNw+lAUpLfbd
V06uylkKdai0IJUAUZyCXYE5rK1vHOle1EUp2i2VsxAmhkRoVspwMtArq8h/mN86BPfRLUUPmci1
bV8oVEpxp1YUPKZxytjGQ2tOFW6FnV8d6HH2Ilwqur1+WG4Dy2bVw7Mdupgrcl0pNzdsBcvpJBpa
EqswWdplwOR6Ou2t0RLo/eaBXkFwikjR4RErLO1SZj9oeKj6p7J3+/Et4egvFIMP4Agaw8OQYv2o
XrgSTd6FcozBtdZbqjRWMJz20RmPR10HrdDJTtHAeVn5o2h886a3X2FwmqfKtWToTBUs6WH6ZnQf
WlEoup2lWkFwbqmVqyihCy7r84O+W06M0SJFnmA/vDz6BR4RDYm+rmeGzP6/iqLkZbA0MkAmtT3N
xQmPDtf1+LqSvSqEp0uBJhwL+9Jpz6b0aEXvFfkcpqLSXZEYnHPCDJwgkDOIEUfndr6NRFNht33S
amM4M1DJ3aAV7LCwlk7Nj5zwWCBpo3igWHpL6IAh5ArKhA2KcoTft0RJl0nWRgR4Q/pl6G/b4k4S
8blva/IFgluupKR1L0XYlbTJztlg7Afa7Qwj8q9vvgiGW7S4sog2NQUcaysFjwiVVeJJ5Rx/itMG
LanXwbYdw2rdOJNpgKtD7QnWjU1o+xmKz/esKJNNaBM12m7r9WUFOeMJjn8wspkAW2rN7ltblw4t
ePTMQHB+BEvIE51k86xjIheWMM1ANrNv5XtVVOC2fXZ+icKTnFSWEYFHFKK0xY05Hetg93cbwxOc
FMNYa4MKABkTdNnGmO6EDAvx6D5w6N+dHr49RaqTmUYV2xjziZCnXH/URD03Ik3j+U7mOAnNHIPg
3eyU3yon1gARO3gmLN/jBcafPgvWb3uDLBlPeCZBzw3nFEylr5Z4wWlt8MbEUuFaieuRHYPtUnYT
z0JiPLGVb9dR2dl8Fc6pF1D2USvHIGUKMYgOGbs8c1sj8kwlshsZ/HlN5OWW8iZTcYHjjF6o6alk
DZBRah6iPHVSZG+FBXuiheTMXkXk0OosyGSh0qP+EuiCnMT2Yb0Iwdm7aOzjgbCNktTIJuUx1xM7
y75e35hNEI0i5ato6PzkG9RVnbRJx0KEUUU+e1T2YR3vmk7E57W5VisYLtghPQU9aMoyKOF5rs6Z
LriRbOrX6vc5pa6KkkRmhN+3rPQuToYa90qruEmLvnSGRh3t1ASR+d8tHafTehjIstkjShjJbsRV
y3RM4y16vBKL0+Oy73IV+4P8RYJ6pdEe5xvrv3KEveQW0H730t+AQ8j5Hg0cJBEJ2AMLKeB4vunL
ZA+yqD5lW89+ofCeR2pivV6SCdeDpbAVkMcv5D0Jf1zfkW0tu4BwYfsggxLHsiDKolug1W12mTkK
Nn3bWl+Wi3c/JpiDEINAEMY20j8kfuqgweCTtGOjL0RU+NsR/AqN0+to6WhoNUiN90fW7McmRZHH
Gvw7qp/7litqXtw+RpcF5FTamsexG2bAxcp8RLP7sdUsr9fK95U0fTbqQjRHXaQVnH5H8ZRYEoYN
uCl9mGUQTEtO2AmujGQzn7xaQ85OW2NbLQq4PZB0tHpbApNJYOvossHQsocks4N38X10M0doL2PT
hN/QP0nkFTpnxeOgr61lgIhJc1bMW03Uub2dol8BcIFqV3dZU80AkAp78OsPrIMtfjDf95kzv0yJ
QpJLdM9jS/bKna8wOZthLhF8PVPLbDFhX8kT+njvCjqwOZu762dadARM7s2GljWbswEs9dx7io9n
wj0ebmpMSw7s+i70Raz7Ap3kW740EFhXlon1jIznuHoq6PtOrf/SipicPzSshGpjC6F+zhDDBfBL
DjtSHubDvBdJJNgtkzMiUovCs1yHc5yTjyS7k0E8Jc2GPQWiGjHR0nHmY6QjCkdqLF2uV/Yy3+QF
Xtje1HZ10T2+aDTPh14qmZHXkcctI0Su1fuMHmgtSuqLpOHsxqTIXUzZU65eDDdpOH/U48EnaS5I
vG/vDhhfFJD1gG2ZMxDFlDQGZfniVPKK7EFanrLwXaYKrOC2MBcUzkokVRdbvQ4UdJYZ30bNbM/5
WNUIjPRME2Btu+ELFmcdsnDI23lGYNSbyGlGD+389U024RfCqwQ0DWXMWkD+BMx05o5lbcfRMRzp
6d+u/s/08TqiYPn4dPSoS1rYsMSWFv+zVEcr/aiLRt8K9IDPRBt62o5VAJmqyLTV1KVh6zSS18WC
3dn28Ze146wBckF5CCzY0yHH2cltPf6SgKxFc7NJoNp/8E0XLM4gUCmV8lAGFt2Vmd2cqKO4LR41
w8QF97EfPo8fRcMcNsXT0alrUQNJL54rYxmzXCkpTm2kdt5kPUjjl0hVMZEeL5ui4isWT75ygyss
3kJkRiPTEuH54Cs+iL79OvEqD/ze7rzvRemvzVO1AuPsRE7MocUoNFjx8jZUblLtw3UVF/0+ZyFM
ZVbapIUwaXlDdHDZCfRu25GvBODMAiaGoHSY1XL3mh1/iO5fBvzltuGAIPN9tBfPg9+O1S+IL4/+
q6zDFGEEY68DsXNfxiHZoacfaheTOn1QI7yByILIKzTu9lHFoWI1IzRv8DHZzCufkADDCF7ML0S/
6p7cY2L8X+3Yi/hr8VKlbJUEgEmYuUtjHJL8TbVZK5k4YxGNdFla9t6Sx4tn0tDRle5mSFP/uiSC
Q/tiR1aSZHKZmxpTjRJsTagxyTw9d0p1JyT53rTjK3nY/1dAoSoZ1OqwZNmnwTd3d7gq7uNdq9j5
aUFmN8J0Ge3bddkE5+rlSXAF2UkJWJFqQC7SOSPvF9E4YZFInF2ocjpLZYC1C/UbkPSYmBMhMnSb
rmm1apxpkMomR9MaRNC63RL78/CuJPY8Cg4Q+5Ur1pRw9qFKYH4I2H/dYem8HMz1+jFsiS0l7yxR
RLxd7nORiG/BGyKUHgQFJJoXECGE8Y5aqVvNKLmfFbR+U4RhupuBQttUBQ/bgu3iS/yDTF/ahhXU
WfFpkFxohPxf+dJfMjor4bjLRW2gzg0UcjB7vba4VYLrSxA2ohY/wZnlZ6IN3UCqusJ2RdS6nXXq
IcId7N4YH8q82heD8Zfelu+sC5oqoxm7xugPjLrCPHT25BS3iY0m88P1MyvaJM5MlEMbFZkFs1dp
z3LqSfn3Itpfh9h+A1ztEhc84ClGSjtWID6D2PLU74YbzFXsfRT0O9lki4g/BEeYclbCmILatBos
HjhVSXLXx7et9j1sIue6VKKF4y1FZdUN7k2snCJxdA1Z2H8k9eHvMDg7IVWylgcxRAlK6RipmdNS
CZeZQOBdBSvGV8ZZU1xIU8h80vjPbD0+5/W+FxXwbuemLkrAs10bvVaHIXPhKBrbseiYVVyD68JL
z7orEzDKoaUEXJZO4KjLXwrImYnJIkNtSBCQpJ9D7WtTMyaiHmWPom4ZgaXgX5xUGpFlZiF5vEi2
CbqS4tusfIup0+gCFyLwtQr7/8rX9iEtzemlUHNyB+2o0qe/Uj2FswtTU3YDRuNBvYd3qeGTGiyg
hkAGwRFSOLtAp1rrStbR0aSnOv26pHvlTb0pK63jjEFL0BWraRCjss7dcB8MH4fkw/WV+kPsrSOj
wZo3KP9yGjdKLpGQsgyX7FCHTa7CZRbDjxRvvhHVhWyv2QWM2/ciSrr4BWyp70iCmGF4zqNEYLG3
lesCwm0+WBFMDDaDREP9oJHMiSZZcCL/cEW6QHB73yo0XJqcsPvy6CF51jrTfjCQ7KwP1Ea7C7hN
vev7tG3lLoicKnTaEgxaA6H0+n7oI6THJ1sfb2thC5Zo9TjPYFhySI0Somn6uUn3UfF4XZA/+NOL
JJxbqPRloGkHSeQjGDk110ocC5zUbICprB5ElXwCcfisdFj3fZbpEGdaWtsAudqQzb5AIsHe8Jno
qoqWkU6Q6AYc5a6KKCH3gkPqyPetL+3GA+gRfe1NpYKGgqZ8AuJCUJ/9bkKbakzrTvo/0q6sOWqk
2f4iRWhfXiW11N3utrGxMfCiwAxo33f9+nvK3KFFITrnM0PMU0conVVZp7JyOSkysD6U0T6fKTdu
86xeBPCP8ipIkqVmzU0spbW406GNjoE7YLDT5E81IrrglaLnU27j0Uos9zrvxhj9ky0K/Avhrrb+
aTD/zZLtcBRtMfFC9asa+lH+MJiumFDR/k1bWYnmLlpBFIsIM6fxiO4sJ25QzyoNhK1QIrh3eqlH
BcjDoV0/zI91kfnlrBJIQYlgv6/uVl0eBXGRmWH0/S6dLEQdZPe6xTPb+u0FuFooDmGFzJSWKoEW
KIh5bwzJY1nm+0GM7CmKnL4C1W5XPKbl9PG62O0w5UouO4gr1cqkN/XehFzxPjuJjuQWXowppk72
vTy9UmaRUcrNo72SyMHuICdmIU+QOI03gezFyEOm8Q7VucSNsul6reRwqCv3iW6EKusU6mW3ndxi
TGy18E2zw1S9x+vLyL51bfc45JDUUk0nAzq1qeVkoMnSMAy5y45l8Y8ovyjUrGDCHvknfFCpabsk
sMeqvhfj0japAl0KMvinemvkdaFabJM+IhPuFHeJO9iDY9rCd3VPDW+k1OFAYqjAkaxITFhw12hH
ISVwl4Bd/rluDlNhBgq+P+bfUZlt1iAj2V83gG335WJt/Au9nK0RxNjYEpbVzB8kt0afunnqUG5s
Pofu/zwe9TXQsZLH4YVY9g2G3UMnYT87rJitdvJv4oENokAprWuRtz61iBxQ5Oa/CkYoyWqj2JbF
2mnDT9fXkZLCgUOYJb1RMqTNY8uPpxbQF3lgyiHQdluMhf8kVdN+m/7QpJWWy6WBwKR8svTeLuK9
MhIZoG1Ev8jgFqzGRMU+xLBrNzt0h2Xf7GePjdSm+AooVbgVa1ClOUoxxMy6DdIpu0ntxqRmdm/q
YikGaMrB6izzJGjhYNZZMaKOZEnjpyXNfFmdMLixsac+dbS0elc0iY3iGe+6NWyfqpVcDsPHOhOW
RoHcSXJlDImClQdI5dtG5YD9BHVARW3/r2NKX0/WSiaH5Vk1zmnLyrVCs3KaJLDNwc8n4qW7CXkX
ITyCF2pgZJGGTP5YvRuLO/LJsXn5rb7PuXyLqdXzXOH7Q/RUKOhGOOcCGjk1HNv0TT7eShYH3yB0
ii1Um+Hlpgi+hXFlwaISsbXN+3UlgvPxFrmt5D7DnlTKV2t8nqLbUIrspEpsS9y3FMkYZXY8mMuV
0eRjAtdBPJa3HTpe9+nZcjS/fkxQjeqgj4jQb/MQr/Rjv6+8sFqUY0mKmZ0vkqNajjx3ThgRNkcJ
4QBpUIFIMboPXVE85+F7rfhWa0TdLrlyHBpJE8ae1xKz6yPr/5tutIdmr5zzA0Ife+1TR1wX1DHi
8EFMxM7saqzbKJTIzVWeKH8lIIhZ72+u3WprODiIhiYIKrY1kuD1H1QncwO3szXxlW81vaPQh23C
FXF86BVUbcpoFjA9qfe76FMa34Y6mpXe1OZz0YoPvgazAATPoVUsNZ41ii5qYQib3oIg8NTqmN2E
sTpo6v7Vpqelmqq+hSmU6ftl+hhh+BFu2jx+EqiAxNaarSUxK1mdnkCUx0meEdMTG6HzrGF+nxiz
4pWx9RBFCfGs2BQG/n+QosvgOOBjlGAjBeFvgWqiXtbaB0MXGrvBUKFTAQ48VBQFL9ft7/dDa0go
3IWLYlgmxHG6hY0WouMjCt1QeZzLp1L7auDBdF3G7yr9KoNDn6Tpo86MIEO1QqdbFkdP7hLpOFNN
eb97Eb/KYX/Hap+0HpVkWcvk+N1BQvK520V7msHsd1D4VQyHQVkox13XQYyJSj8DNJjlFBG+3QbO
GaAoE0XUrMkYS8NXrvWdknSCVoTgKzD9BXPg0vFgOHWMwkwF3TjoJDFn9/oubam1FslhXZmV0QI+
nhAUzJ4cv2sNQqet3ZElRnilWyoGsfFW0LaqUC4pVKpu5fpz3xyiQHZqw48FwY7aPRrP3qLQRSBn
DqXSJwZIEUJ3GW/G1C9qoupm6+isFeLsoJvmIJpbKGSat9HwPQ5v2uJwXQVKBLcnU4WS+6iBCEH6
lilPgfxPQpFUb2/7ZZW4+yeTxa4GrWoITrc7rb1lfBzXddiIHjNb/imBj0qigbBKNQMS1PvyNgLl
fHpWbcwHfvwPTeAM9H+93n6VxfmltZqORiJCVnYI91EHYUnroGl/9DDCx4vRtuC0JEHu9hLqloyh
WCYoFbmbKBiVOu7aPETbXFw7rKu+9zM2uHFyJMf6PtzT9VeUSPb7CuoyuYglo4bIULiNuodc84lN
217Ii07caZ3nuI7NFAKU94wEvj13om3G0Gh02TgEDDHrOve6zN8vdLZ3F5HcedXqbtbVAiLNxuv7
sxTtwvqzjBTDRE3G2gg//SqKO7pCI0YY9gRRrC8wxxQccBkfJUdDmwIdS9k+xBe9uEOcSlOjhhLT
azkExrRv6tNikdwY1IZx5zg0SyXIQgbfLhtlC7fIib8NKOOQPX0vuOXz9c0ilOKTNDIurhm0/aFr
TbdNi9LnL6FJNIgS9sDnaEZFE0y1hAiQtNuY7gD3AZOrSg/F3DkVF6Isgu8aGDHcBGXuECbs1WOE
oQfhETUwxxLJQdTAvOnm+GkRfNdAG8yzEalMmPlF7t3WRIcM6oT/boc4iBCzJhEEZnZBdC6Dh6Ty
A4240ikj4EBCMXslnEWIyAdXb+7UeqcrhBFseg3g9ABpq4qZb3x1eFVag4qB8sLrBOrCw0A2X/Bl
clzrBnsIEGElR/4VUJcmMs1WtgRMEx53BlqfpcTJWid7UV/HvyU7TIrQDbskO0heY1u/XVkrydzt
keVtHVuyIDjy/QI6mc7FKBhvAvOjY7R2sGcHuPOLb1FtU/1TG8mZX5XmTGQedDhJGpSODlPmIEMC
oHeGPYbB9II3e4wx33A7ss9vE6pWGnNmUxpKJ0QjNO7cccfapMEi/4mtMxsjkfgkERdT49oKcxeL
XIZyk8lh+Eoc2B2Ufana8VOzn46mHTozhks+i4TvSS4td8MYphGVaYJHwgdr32L2R+FFnnmynGbH
suYCOXuP0pG7ZJYgzRV5wJr2y2EIP406cQ63AXK1adz9YtZ1PiQ1BMSzzUhrSz9FW0j7kbHWRjsq
TPGH9VMMy9BBlSvzufKyRisoSqhgI57kKS6bNKL/08OLu33fOJlv/HMdLDfvGvmnON5HVStBlRL2
DI4qCVMFWrfKOldQTKePS08IS/+6uO3duojj3NQh7eOwkyEulc5T9TzGn65/fxOYV+pwaBY0LfIb
Ar4vlrd9V9pjAworIutFLRmHW6Hco+ddhQw596fgprP8ZfyqNy7mxlIvCPbn/n6AL8vFlnPl7eZB
KFtlhgOcKE79GiPL/cCLTFAms6nopPFR8jiAysKlDBK2fBjauwNJrINO9xvVLQ/6vvCprprtt76M
RjRFw9sYcZhftSvN2SoCBSjc7gJ/eA/WjYP6OBwZM2HqiZjq4V03ju2N+ymPd910vCiN3oK8vr5p
6veV+jFod5byvLQU08v25X2RxJn5MkkaBpDiECfWlzQ+FuFoa9NJN49aHiGyLtvF/17hx260i0TO
8KMotqa8hLsgmre67Fd47I0l4fX8AQovQjjLLzASvVjUV59k3iHEeQQoOtkHtl3BjmLX3YaKizDO
9oNETQ1tgLBKfmd2jzJGsFw3h22suAjgjF0TOkMaQybA/CK2dpj3dkleh5snShF1zDhCjNHiJ7aO
kTYlGMoJS8AkLOZeNfveG/9/pjPp12w6GCtp3IWf6EU+5CLsrsYkRslF9MwvbgyHdTCKe+GRIo3d
NPOVOHbgVvBU9VO4dHC2HfEY7qV9t2dcRvSbfxsoVnK4O35c1BbBZ8iJDs1hObB65vYrmxbIaKsz
Epg2LW8ljsOlKal6JVMgbpnfSdlZTol8EfF9fvphNGYoKlRgE8Vc34om5itnxv66bW+79RcdNA6B
hnhK+7qBDlnvSO86b3AFG7Rmx+S595rv+snyWVc4BembR2ollUOhUdCEeFiYQYiHLD3P8F8sl9CM
sHE+/WEpkxrOzEEqd9XX6qC4pa9+at3Wyw8MiKgcCKUSB0NaHBdDyaC81edjkmm20ejnSfjfWSuA
36uV48GoSq06ZV6mKZ7r4kmUnbCgbGIbizCrlXWEg0yag29xjnMjVhIWKQl8/QubCasf+o+yB04o
+LTERm0v3EUat3DFrKSpUiMimaSfxXBvDU8ZVWj86p3+5h8pFxncqgVSgBCrFIdooX7Sx8esPi/J
vbY4C/gV8+7jMoi2Ln65boDboHeRyWHsMEmdopbQS/YVrwKLqISMJbjpDtfFbEePV7px4BrmQYJB
XNBN9fUjk9N7vdvYsl05pCzKMjiADa2+lsUEltHuXh+mrvWA+b2v90bja5Rby3b+2q5x+CqnRYWK
dKygMnlDs+vn98TSEerwRSCtOUcJhpgzdVgPdeJlz4vfu+xZrz5QA3YIbfiKviQuk0gGr7dbVHsj
PSpUo+S213UxBJkH1SgyhHqCgMEbd+xFaDWg9WB02tExOr+By40h0U/75ov62tCIopYtniY71ns2
PLo8KjeRJx+Gxlt2k1+cKaigbP23uhBLD4bhx4axkrvEw7zH8IR0HOYwBVSTIQFM/ACOuLESNcA7
1G1Ahygj1CTq9pjdX7dBhgJXbFzmUGLuKxCXgrfZlRT4/RZI427zsnbUrrWvC6LMj4OJNivMWWfW
ERs3avnYUXwL1Gpx0KAN4wK2MCiimXfpdF+ZtxmViaNEcHigKAJoBdHq7qbLXaF8rhAsopq4CBF8
9ceYCUZfVNBCSIbTUi6uNJe7Wu2IFxJxN/DVH1bUpxj9Bk1YIp5NvQXp814kKZ+JPVc4RGj6DONE
CxzRrPeV5N4qCQd1Owh1wQC+u86I+8DQZegxeTMClYlnfjILp7pBpSXopMUXOXCmt6QGViKZzqu3
RNGEeta3EKnn/4jKjdojGvXt+lGhjID9vhLRNYVuWa83dwE2c/DFmcoH9Q2VWr/gJ1/HMsrCmOLj
8HtOGPMW7pW94FiLrZ2XV4I1baTD2dsu8U/I5osmSnNMNZT/A9Eyx5BsK3MWDDcvfctJ5jvxNZxN
uV6UCXKwUFTW1DYqs3TFk+ZzOFCVsdsCDE3F4DrwB/FJMLkWO02VcWLnLrWH5VyOBB/3NkJfBHCH
SChy2VKYgCA+p/GhTr9OkBSmRG/+H+62ixzO6x7UJGxD7dUZCfzRj3eCI90KZ/YiH96WYVAuwrhT
NASDkccxSj/AQOAhqeEje81yoaYtuuCBcpVP148UtYjckUL7ndwvrOxgztubWBd2inCrTulJjmYC
H/7wor2oxt2oKtg4gXoQlcIJPqb7pgD1ymCrdvHFeEB5PgbRZ/cA+MfrGv7B/brI5S7YctaKagyw
f/M9o2csPHl0ptBuXZaOqyV0URMCt0/zRSB3tGpZReQ6xR5ifAB734a7+BuII+yWDczqfDpPTx01
7v7tdYzWjpiFSuqHSfWmmLgVqSXkR/Gh7hsvmVcrOSbvIkfag24PJDaCv5zprrxtlP+5fBYX+eiC
Lg0kgZ3r4UUJPxnti4G2cGKP2Kb/7t5dhHDg0etxneYmhLAHE4KHRu9oHvJ5pZM7y+38VXKUHbj3
I80WyPZacjk5RJFqQ0eNCgwkOZQo4pj2X1s084a4menVJGzD4gClr4K6jBlKymFS2mkg32da5hOr
yVbr2mpyKKIkujQ3LRRinXKqI7xgmITDXKfwa+xSg0b+EE287B0HJEMazWqgw9yTQ7xnQygxfK88
oS3VK1gRDGEq7LRe042Dj95sTG1mm2XKj7Ppyc1DrtwYoWSj5NCu6/fXl5Iyfg47mqWyFp1hhyy0
+1Su7EEznCnJ3etiKKvgECMSh65DuWzo1mNmj8aLZlIe6HWT+G0oR2sZhWKgrpW5NOEDS88Hh/kd
GMzZiB1xT7kz2477vzZh8JTVQxkNSlBA3I8KWmvX7X7k5K+v2/XtMUQONtouaDLz1fSq5F0flc9S
3LhzNRHbQyCEIXII0YblgsptmDgjSmgepT1qG3BTSk77rvKpLsM/ROEui8dhRFzXQxiyt+6IZ3st
WLbaNDaKe3d61L5roo9qCBrFsbPndtn/3XpywJHNCYq/2MUySaewcdrhpqKiBRvTkJg/f9GOgwsl
UDMkCCFDe4/6sgG9UvEuGG2YyFG3uw8BWsvzyqXCzn94gl3EcrgR61FpKsyT08/FAe/VR6Ozhxfj
VrWnxmalFOrgCf9cX04CGg2Rgw+pTcVoYEBsoDaksQuMtkpc09VlxzizdwRGiVDYz67jP+Ojwdc7
aKLUGIYEU2VjS9L9j5wimwIY7aixJYQrbvDFDg0YmNQ8g3oD8iFhbsM9fsbEXk+ObHrKLHHWX/+Y
1WvTVMWmNNnN2Qh3U3sjVncD9U6/DsMwU6ztSsTcl2OOUQS4W6SzOd5klXfdHqjvczBimXNVCgO+
L2CxjPZdMhPPB8rKX39faWDGzVwIqHBAMH3x8gWHC/+7urtUDkPg3AtCW6I6Taid4VDDitpwEA0I
7aUzKGsczXQK0kWkhHCwYbRTGYsW1q6V9pn5aZ5vyoE6rpQMDiPAqp/UOUvotLt5pz4hvYwuTsuR
fMMXT7Id7bB6ZKyWuJlf6adWW1Y0gqQZzPUVQZnGnpjBp9Rhs1L6O9r9pBCJJ/DLTEOKVYvt1VF4
z2LDyx7ViR3cABlkRnbokTl0wuj55EFsZOjoZK8h0e93Isocpn33Ep5bN3lgbO46CKKJgiJKST6F
MGB+Sieyqmw2wS3fpfcoYT7r7xkPnQgVY6rygdneFczlMwpyVUvWKGEL5fEp0N+FLWZ4pacBE4yv
4wepGAcggjCKk8F2bzwKtct0Y9dJ4FUjxoHKGPoeUBLFLdXQSm0YGJWLNiL2+8o6FT3uU4wog0fQ
1q6gfbZMxwhOS/No5TcNwn4D5nbEL9fV3FzOlUzuxakM09zKMWSqdeME0vso8SLwiIO18LqczeO+
ksPBfYAOUHRNQU6e7DvRHYrbRiYQnyHGb5axEsFt2KTl2Wiy6k11+GJa38bg2Op+YuxJQZQu7BSu
9qnWrDidZgiSiw/N4NfLaItUDmbzJK+UYX/DSkYYpmhXjHCSy/wYRg8Zdf1SOnAQH4NjT8hZhlYo
7trpKJt+T7WjUCI4hB/bQElnCctkoL1zflHkx0B8um5V2+77apl4p8+qgrZnAWsjChypBbOajBLo
rN2p6ngy2v7LYIE/UCn83CC9P2ZP1+yNe0gigd8G6ChkHpkJx3rPphNru9FTjrJnetGOcqsJk9A5
eMCoR8NQWIHjWCFjVmZ+VGsPxHpuXpCX9eSndfcLGs6j/lUnxYtvEq/bW1/wTEbC9q3ZzJU0DhTm
MM/1FISPbmb5jXLIil2uEK8sAhR0DhSUOukqRYSBiMHgKMa50Xp7Kv5Jg/spJoLy2y/XlTocLpSK
UEmDCHU6TBJT8dQqJNz2vQsu77Plpm+6CVfiOIiwimqu5BiqyfNnLZgcY3lS0l3Uji5hFJvPnJUg
DitGFRORlAZ6RYfAz/elnwROy1jDQeuevy2EvJLGwYZklXnQ6zDzH/m70i9eglN2w55VhQ93In4m
1CPOsc5hSFtMnY5GZyaQjdYtz6kf+mwoqOiK+/qFKqvcDNes9ONgwxzNYVZN6Ndh1JsuoVWujXfV
gnpspUfFj+ZX3XJetODD36nJT5xqcz2SzRLmgqEdKM4vfWl22WTz0Mnd7Gw8hn+5rvzkw7AypD5T
sa6suS34rsAZXW51QDV2ctyHnU0NJ6RuA34WFe4CPFwEdtiPgc/Kjmp32AW2SnceETjJd48KSzC1
bY1N1O8ZcX95rm5axW52zDPEwBppR2weJY+DFjNG0SVilj8iDeqHAsWxA9JGmMnsynsq1kBc3AYH
LKWldB3og7CM466T76bQ6amLm7jLDA5S0F4cyrKG9SvCr0sT3wj6QOXciGNtcDiil6ok1OFrcEY+
DgfJZuRbwYkNFaq9+I5atO1Y2+VcGxyMjNWiVQWrpWIPWhAXe1PpLjn40RaHzbGOUnBYW48tlWum
NouDk7Ec5L7r2UrOt2bpBfFJ/N+JsRCeuWjG9x6ooZqaYFTEOzYL7aI8DNPniWKs3X5urYRwDxHE
WTWwGkKI6IcfmkPhhbtmL91OaBcxPZoPYjuepqoqetw1Ey2KnHlolVIiGQV5CeqyRz84oCzNqw8N
nsmUabBP/e4oXkRxlpEKaRkHE0SNxa4ZP+jijZid2vY2EghnZzvPvFKKMwYtH8xYZxg/HtkYIJRM
68cIWXRnAAHcvFdvzdvxpX6eqKpIdlyvaMjHHYqptLRggNxqvDHkh3L52M8SEotUP9s2bPxcST7Y
kDe6ZSYsB9F8fe0RcKM7MFfpbvc9sGV0tBVP1BSiP9jlRSTnowZhGWC6FkTqYCRnEwfR1dojBTzt
Qid12+eRLBLfxvqLRM5lTZKo0GYGXJjSUtqGFx/B23vMHzWgCDLDDnG1UHvHXS3ZFGaVPEBcvTPs
eRc5ynOEiurbFsyYaO9kTRFqbivD7m3JzIu18sWMY7MUC1gY2HU9HJTOTu4kwxa+/KDEswqnFW3p
03VtKWW5e0cwUA8hsEqtSZpsIa4QGTbsRb/Vl5frgv7wGLjsIocvVtzrWjhjWcV700/34X1VHmMQ
McCptMMI81e9vxTIocw4CkOtlRAYjvnJqIzPpqnbvakdhEJzByG7afreT2vR1/L0Edknb+xHAn+o
48nBT2oZsyGxP6ENTEfF9iWhdbiuJiGCL4YEw1s6qjo2UJs8wwJR8ZuStxej5Msgl7a1gow9GMMv
gyvvpD3GaR+VI7vCBfLwbV/eP42EL4Ys9Rr0PYyNJhxV12iHXTaEO2Uk48LbvtBFDgcpoBmXjImV
kKKu7zTvWN2FsIBGXfAzsM9nZ1IggWEKByp9N8Vmx4owowMbSp55Rm6/XkSskFC8WYzddbN4va6v
3ED8JIJuCJQkZfGyH/T6qPt0h+fxnNylvn4y38MHY5n30A6oMWSUI8HXTGqyqasWg5QWoabYCM6l
oO8rWfMXWT0LQ+fm0xelLQrHKgunzxQiAE8dCA5npEFv+paJz4IvlvlcUKxW1Pc5WKmSuE4G5tZW
1mGRvzQJldGiBHCgIYLw6UeLwLz4knYM3laNeTnR/HDETNeHtGDXTNYnbhK3XtXHBGps64B5ByDJ
knWDn8EpaRF4NWMRdBCC8Lio4v0c1gS+bzuRFxHczSW2SxiZCkRUemDH8T5GKESXPmTVTZNR3G+U
OpxNlYK8oKBEEpxR3M/1IXnbPXHRhbep2eyicYQuTbMz27t+ouir2GL8jgYXAZxNRWKsBDITEGl4
/gNbRd0rm+QsUhWyxErx1YFCoky6WkJQKz2O6Yc0+XId17YviJ+K8AWBoAAch1RcUHYrnRId4dEY
szyIW/sPrspFCOfiyjPSd2KJ7dbPi6e99vmGh9EN7Nyls6KURtxVFJRijQmvEBaWoKBVn9Q62y1d
415ftz+g8kUntnGr/IksBcuIFjqYGPgAFhe5+X2Aphx2C5CJAOJoWkzllayhGLNe0CGLlWag6WiX
nUw8FSQUArJxojYYAMt3Dbod7JrYOmoxeVAQ5iJXFyxmPj3hqadInyykza8vJSWDA4NiMmdlYGAw
VfdNeh/X9+Q8PdICOUCYNdyPVooV7I9sNCWLnoRPgWf4tRcdqWFmBDhYHDjALY/qPGCmgQiNmn7Q
uvEUfg20cHd94QitTJFL2IAaW650BtkR6G4/LieMhvMsMPme60OGUSWUMZDyuBBK2U9dt0iQJ3QO
i39Oe62124+6zYaJBs5CRNium73JFwSOY2EaegvDmDH2BT0vVnvQg2mnag/9QuU6ruOsyRcFakVZ
zsIM1dT+wQwfhJAq875u5eBA+fUMJyCJxQhdCNBRB92pqV2Vyt7oNFsJ4bCWioOZj7Y25neT3O+l
VPnUqhjc1aresBT7OQv/6mCbPO/m2EdK3dRY2664s5R92H6MKBHb9UvqvxBpihx4mKCwmisNd0vb
2P13qbTB6oR6YmRYUDn3QWWd1XfU+5u0UQ5NhGAU5orBv4oOZJaFsHbZzXL/I7vTUAPYKbPhcCXL
F6kUckgrNW8Qn8T0/voRp77PQUmiibnSRbCayrpLZKe3nq5/n7BKvuhPTAYhkpnZa8JnDHu0W2OP
YejXZfwhwvXTDl6v0tX1paWZoVoyhOSg7vdU9GuHu/ApRswpfmQEnFTH9nX8NV9NZCVvLmrdyDLI
i2TdlsTGziNxJ9Uf5ITYHWr1OFdDMJvFMhjQz90pi700OAcUZT+BgXwNYDPqWZp0EFHHsp0Z5w48
Spr6aV5eUoEIfr4GUf/s1JqvCYjVuul44Q5jD2M2UULjxbnbglUJaQ0/cOV3y71VORbuy7JxGUHa
f+mn2D68miSbmirqGniAfgXJXJCzeNbxF2gIh8JO8rO1a78qfvTAsl7UAOnNtV1J4yBZm3Bw9QTS
lsp0mjG0zRoJ0xTTqp5BMUEcgs2AxUoYs6XV4maSmYNPDBupIszLYq7qYTiyFDCGirlUsoPBwm87
uRLGIa8ilmUjo9EHDiPLdAx7BfyI/4F7ZvMArORwYDtiZkeempDTha50Z96/9sOCgEZgHIX6j8Hf
2ZnyhympHOiG1YIxCTKzkuAIhzFfbpeWakyktosD3kUtwtoIFchA5TXQw05cwQn2old6hU9xb20C
1mUZ+cIbA8JmLYew2LC7GxnzVIrJFjvq0UodL774JpGW1lpQyegs6BtB723uhL503+0WEKbN+7cV
w67U4p59+tKNWcBOM0a26H68b33THd+lMtotc89yZaI8hjALvhKnZF73WMuCk+bfq+ZZH57r5Stx
iplHfeVg6RxkRODbzxqFmR7MAjGSYwBGTBllHPruuiRKGfb7Ci5ExHuShbkxUvIUGydMa9Hf1oy9
2h8OJZJI1Lt+wIIlB3VGHmiBQaiYlWBbPkYzuMKBaiTa9ghXEjm8qAJVLZISEhvFGdwEM05wrqxd
7GgaMkHtQT01PiWUwEK++gb+IKpPmdEXJ/D/33Q3jIcrO1JOx3Z6fqUbhxihlNRBrALg9SfQSvWZ
vbgtyAEit/1U7QQkfR9YuQ9Vs0eJ/a3qZjCGUu2gXvZRswPkZCNGbl68qK51ts7TrtgJB0H0rlsn
saZ85U07xrFZvL4eOr9Od8n0PgFB4fBlUL50BogRl8G9LnDTD74sLl94Y6FhymolaGl2p7E9ZuPf
HTe+3CZvYjXX2ess1m/q5CYSD3PtX1eBQl+Dw44gaEZtYXA4oZYCrcuJh2cDpkqheUhzaG6ubbd7
tWYchCDgIURqiMOmn1mndP8N3MEOxnj07nxKjobbvymQsxLI4UljdOVkMK8jlGbfshTP1NKDbCqE
8ZELyaGIPKDma1qgmHK3eCyDljqqG93+twwaKY3zNgxJQBtOwVASQTfDK/3gFB5AOe4ku2D3l7DP
s342GKe7RGwJ5WVflHtjvjNiIp9D3Cx8sU3ZoTZqYkdJqw+aeV8te30mshWU6fH8FGYzRqCWxHGy
Ag9j1rFF8bfmpu8RLCoPKM57oXwNtuVX7mWeqB1zI0c1m7FJcnIIVdPJlZPQnUFI18Qf/u4Y8zTt
Sm6iL5Hdmr0zO/kDHik+OOGd/PE/kY+xF881xTjQqKx8RIoduzVjKBhgFh0imS2cQa9gd0+FQ+ZV
CQeHTzSJkvz/0fMB3TaswrH1LMh6K63aBS1MDi3yRc27SME6zkfWupR52YtxHkFvW2Ech/J4fdco
o+cgIyjBoZWyGHMtnOYF6a3bxiKuENLoOaDQFtMSAnZ2k0P+hXlTqYPyV/CZ6p6MFsq3VbesFpBz
OAY9FtvWxCGT7uoMXDqFF7DmwMztUUwPZrp3FJkbpSGfjFqEYm4mFpCVfbZl5X3kGg+hz2Z+t3dg
PvvnrzaNz0314IvSOoZUtV7ZWqLZ5YJ3Sin95dPc4t4pg6Sqgox/YBUvTTyMWPFr6xUotQV1oeVS
HW2E82SxI79y7U1j7odChLjkoHi9/+Nx/h+m3hBPWJ6dQhuHLGpRowr7EN43ILgXdovffGePPcGl
AJg4YHyKypysZREFCGvCz9ryOVHRIHO4bg4M6q5AocUBhqCXYttLWLfQ/IjKLnuMiUc/JYADiVr+
10GzLD+YPsZjZF/XYHuRMMJNUpBh0PjqQpD/x5XForll/h0yLFRuNURIcluHiwjOlgMRdWHTNON2
V/f9+NyO1At4WwCCg4YC+inT5FFnFBZ5EqFD8DQ7KSY3sarnwW6/Ts7sluhapCzrD6jzUyKPOpYU
ZVrE0ghg76pOr/Es0DYL6es1qGKKDYlz2yfnIpHLcxWtuPSKDInijDxXjykDplvtW1f+uGDMGvWE
I1aUh58ciV1pZFFkfb4rYk8yCIePnYvfz81FGw5vtKluIpGl+FUTc3kKRHf9YqzcrHx4i3Vf5DA9
V7gmhWkXYpQcwvzVjd4finQfDITzRanCDthKxKBo1TiyqIg13MyaW+T/NMUujh+vK0JJYb+vpEyx
MbdBASlIipTVKcu+64IryvvrUv7wsLisFwc3Q1vVWsBC+waGabFsvunWH2cMs0h2lkvlbikj45yT
QRKzUWA5mExx5/EmptrgSG04XGj6MszjAlZWIth3RJeTk+MugGMse6Vb+FQM+Lo+Fp/6nrQmxGxw
6NNn39PMlU1qGhglgMMAbUgFKZmgTw6iQlH9OlE1StuXwb/bj7kGv1qZXEjyEo+wskmJbFN9Ru7X
nkbClAnwtPi8tpxMRiroUMOMDz/40uDbJHb1ffmuOPoeLRf2X5k1IjO/6hWqdVoNNXam+zi43SE9
xn7yvUOiI/fQOf2mmO9lETlAmMpEiqMIiyiGZ1M/Sek+p6YtXkcDi89ii5NeZRgOD8xJtU9xi36R
XneHZb6bC4taOwbFf4ZqS+QgodJTo0ss7FamgJtIdfLjdBOchmPxYdqxbDl19RCn1uI5bZoskowm
hEAM10NXEcaPH6WHDgFgPNJvqDO7afEY3GMpioxqDo3TTjbETqgyFZuleZrqo5G6pDZr295XMjic
yyLQsvQRZAj74iDYCsY8CDtwKsDtlfeZkz8T1r65Y7omgg5TlEydbzEwYBwYlamhknF6ElpfHJ8M
/RiWd1E92aV1EMrCRs28naF7tvPV/i1X+0o6d1NFeEXEsa7DXgT0Tn3DsPU5wGiYiQoLbO+cqeqa
bGjggeVciKaIjCxgUQjduG2MBKzQi1tSA9A3EVe/COGAo2yXflgwzd1RlNAOjRe9da5vFiWAAwtj
7MzUavGAaORvk/I5oSIA1Cpxu6GjrzZUM/awS0s7yN1Slu2xeBNGrJaJO0U1ZmgvM2ih/9/CwYiy
E3YoEfr6yghEWjilFHegijxO4yaBUm31dRkcWf8/0q6rR26j2f4iAgzN9MowaaM2Sy+EbFnMOfPX
39PrzxqqRU/5riDAMLDAFKu7urq6wjm+Xr9c3pdNESaanzAECMZusSxZSdHSh0AecCv2LZJLt2Su
aTXEum0LsYBgoNhgT7aFZRsLNlmSwR9GyRdQwDZF7LTD7rIi294HLG7/CBEWqzODTEJtGiXIxtGK
Ow4RFp6yq7I5JJYro1CY7qjy1rYLX8kUAq9ct3IJIOc4m6kz6g472TueJSySg43hi3hXEz7n8kKC
jfrn+x09EnXD+Aszip9jGS1JN5Xxe+uoiIiDY2YFcTdDRme+Ry2JF99YT3bqsLv6unqgWzaJnVPE
aMyMS7ucdKxi/D0BCEGFNUT67k8TFbQMsADkrvHw8Zeb/seuKWJclg6VOdcz5Ml7HpZNh+Lqb1bR
/5DTVQlZgmO1+rFDgyFWU97nLyHK8Lk7OEMDwNzci8lM0KaXXWnG7Wf1ejKqtlQLftCW8knGPKpG
8YcRFq+IERlr1b62JKzdUHsNp0I33HpveOF8+zcpApWBoDQSXMdi2ObUNNCotDIvMzJvpFJbpEqC
4wja2MiKDiJsjgTFMw6pq3/JXkakVGgqO+oICy6jT+sEbVZcofS1mP+wpzupIN8Bm5HR2Q7E1sII
+FaZFmCXzMjpPBkQwHzkGoY3/+9JSNXO+PV64UiJbYYGyu/aVEArFAiR6Liqza/1Unrph+IUC7Sw
tgKURMREPxu4WktNZnQDnLyq3EXjAhPX/csXyabFrURwVVdnKIrlrgqCHhauXuf2Q0ra2+bmrAQI
Jp03cloxo+NBRPzCDW44GE+Vnx7tfbcHLzRxZ3CD+mVrVuIE856aGEFljiVj721A8X7cGWB1pR4Y
280QKzmCYSuhpuVFCzl24YB0nRNexwDIx5xxjlDsbXF5Xws94sw//4J6Yg/GFMbRGI1YzaBDbq2/
H5cOANeAULorMC2Rsv1vWYfYfWEPzRhIFsQly45Jn0qq6XjbG52XUey20HC7DxYXYKFNnbO6Ipcj
vTQ+Z3X9D3chYYxi84WhzVOjzdi16Dq8bZ4ijFZGHvOWCNuVoH2F8ueb7m+lnnAfGnWjjaON0xVn
1mnUP6eK/DQZ1GOekiK4idzSo1I3IWVunTS+NWM3H4k6OyVCcBNLZM+JlnJPVNzLmGrR3uSGsLXt
wGi1WIKnCOQo7jPu7TR+M/FIJXs1Isd4HABBKh/aA8V18u6nfz1NusF0FN4sS+RXiZe2GPUGF8fE
/L9xOmJXCXzOxPYfZlo2bw3rLE0whiLUUjsyRp5IRCEhuS6Oql/vVYBLHkGyZDscXEUFUD0Ji7Bt
9Ui5gMHDwotESDAauq3WZYu8UgmDj8DFheSLb7uD6Rbf62P/KF9R2Z7tW+UskceJq1ulD5Uw03hf
fDJGXhW/9vHXy45p2x7PArjKKwFjpmOyc+CpP+s5kA6yGjoy1RC/vV9nGcJ+xZmMx2gDGUpkOZPm
M/uhbXX83+NlXf7FCZ4FCedXzUqzz3hLWHGtgCdtOkyfQKMBW4iRx2x2l6VRWvG/r1bOKIeqyHl/
QqDsl/mht74GQFUZK+IR/C+n+ayUcJqnKjczla9e3WAQA33NXu3m++Kg5HvemFPsqQQtpZhw86tT
2KQ1n181l9u4fQj7OytN3DEjZhcoMcLFb3dmZre8L1dNDqpyNaOFGgsY9h9robZ+LKAY1VbAtEwU
3uUJyFbunHigbj93fnAHN0GWBvl2/OoKz9IEH9GpTCqaCWrF4a4fr+vokGh4cjO3aC3CNIiz+34c
VhaYswJ9Ye913UrzJROpUjO8S/XYu2zolBjBRSTlHGUdn7looxu5Hj0JLJSRRlQFtuOx87IJPiKx
jWxaem50veLo4UuZXgFkxzWqG0k7Rekfl1XaDG5tHZkrMBlrtibYnjqhJB50uK+i3nYAtG9H993g
hvGL1C1OEUauTVJob5r7WaSIOKBbRoxjhKeOPN3J5n3FUICXvak/XNZsc7NWYgTzC5D80wwTmqXp
ySh3jXJiVFfs5p20EiHcSZVl4NWbQxOryxwV0+eN4V5W4h1z+5dDtBIhmBzao83F7iFiuQszxLPM
5/Gs+Zx5+T7DMOL1BLLk0C1SJ7vRv10WTqknWGK1AENT4lXRarmXo7+q+O3y72931K+UE26pTo6S
Ju+5gLf5O3PV5/hk3hqKM6OnODtZV/+BmZ7SSbirYlXKCiWHyPHEPsWH9NQARgkZ+2sg0+J6BG9k
5ioUABipqHBztSoI8MIaUu2DdvfelPGoPZilPwHyiPe4Gw8lFaJR5i/cXTEoh1nKN8+09/n4VM9X
jKKk2b6QV/snOI+0Sqw2r2GcI3sLAKEO6Lbc6zGqgCMdq6MTlJ1TMXepH0d18ZhJQe9RHyBigndl
KOU6T+c2nvam+ss7F0p5rbgcfYwuDxPGI1Jv93m9NEaJNbWMxxmAMtorcSC4w7hw2nXBoVhR1OsW
aLYx+hY9cULYpHOsawUDwBxNNmHeZXmbV815/8SJxcS2wtFW4CKbdHDk6K7J3WKIHL02Efo+9uzL
ZXHbj6OVPMGhjNqsKAnPG7c+sGQxQ8Aqp/J79JjOh0ZyCGnUYgreZVGirpJGGEfnpbcMWdbAmx7G
HWf/AY3i58vStkxDk1VLBa0Jxj/FNMBSDuBkimz46fa1Ng/xQM0nUAKEtUuVrI5asKPzaCps7ypG
2N7WrbxWQFitJEsicywtPFyD5rVZLADvpjdKOH5p2470h/zWEu18LUz0wkUjDwvS4DAE/nRMdioA
oFogMY6gcsbIz7XU+5f3Z9MFr0UKLthWQXeW6Vg/CQZ+x3v/FCc4Vlej4nEIiBTvIioZsOWC1yIF
F9zP9tTFMrQs5UOoXlkDrN2OvMuK8e++tJSCD1ZzFmFcHHoF7cMAPufAb9WdXl6llLcntBFHLxpg
7jODG2Axv6jAJ85B6xJphDaElYuzF1ooj/U4QogmVzcs/RpnFLHUtgRDNWTbMtHgI4SFUmP05jIF
eEQOX+f+OHaHy/tB/b7gwgsFnfptD0egzHiS2kgxmSphy9s7cVZBiAmlIp2lqeMqFPdZ5SxL5ugd
0U687Q7OMriaqxdVoxm1NcUSEoDFfaC/heXXtgrdgcJkpVThf1+JGSNdz60Oq6Wp3+Ygdef6qbYI
1/wvR/+si+BtzHGM4rGFkGHHR67qfXzDvnVIjgEW1aluRkehUhXU6gnOZiiVwMw1bgQWBtWUITgs
9eR3S3s7dDr1RKAsTnAzIOwLsrLiwu4KUDsAeQAknEfTHdgufOKUevqR8myUSMHpKKY2R4UKC6yy
WH7r4ylOvFJmOdXHuAnZqymGDiJ12QZhsLB16OBecguwcW521Es0RGHe69pA7XfA8CH+M3oYPvQi
5mSdd/kYb1Zj1pKFLQzksUqMArDE2VF1kcx3S0fxQPHrT5+Sr4vvNvuJilg2V3WlrLCRxpjaWsMJ
HzrNz4fH2iLbb7ZCIk22Df5PMYEn/fNx05uo7nqJ8ZCofuFTPhZWkwNiDPuP1dI1Bf/QXqbrpggx
njI7BfTie0RxpxZ3sUQY/qbvWP2+sFwTU/qx4b8vt9cVu2ujh7wjcjHbO3JWQVgvcFRlmEHhcUrh
V9WrSk2xEyqId2qrhlFWlji6k5nVjirJHovM3O3DxL9szpQg4dbL9VHPZ4vvRXujD4kzVVdB1xIR
96bXO2+IOMcILCg2WjwUGZdjm75UQemMS+J0FL4FpYxw/wGwElW3AcqM5bck/yaZnj4SiFfbG//D
7zD+Cat7ScnCXJMnzigQPXTVXqUyidt30vmsM8Gx2XMrN0oLAQtvtHLr0wI8POOx0nEtKS7aII8F
dVFQOgkeTWlCeQi5exmVPcsepoQ4LKROwoEs0TgbTCFcJtt/qW/7veR3QI2X9p0b+S5GN4jzv21u
5z0SDmeajl2jpRCnp7tiuF2qxxxjfJQlbBvbDyliiiGVNK0D0TuYGBvEvDna3LOTQVUANus169tG
OJ+jadgziJo4PcLkKej7HQ7xPjyyHTskN+XhsjOgNkpMM6gRy3UwWIAbZ99cK16BKeD4Zvzc+LOH
gOjZeqDAikj9hCMLXMsxUQsesvqB7si+BvWAgd97bJf4yV8fSX6tl5MfhdXx7VGdzVJQ13pS9Cxj
yLmsHEYN3BHmpwsuIh/sIM4XyKib/HrWM+BLDm41A9FYp/D9Nt54pmZolgW0ZFWxRPhmOW90KUv1
0uviZ2M8FPJ9a59CtDIX/f8/7P9JkuCW+l7phzozSk+Tk0NZj7umarxOMY7GB27vnyQJ3kgLtLEc
S1Z6SvVJtn3LfB6THWHn3KqEt/FPMgSHNIaWlaHduPRasBafkm+tE/u5i16GBtOxulvtqeYM/oOX
BAouSdGBVK402KgyuA3LU2lchWg7zoy30vi0ZEdCPe4ULkgTCylVoQV9JWEJ86r6ayxyb14kZ2GN
V831VWuHp3AYvzX6eNUG4ezMYfFy+QM2LpT18opP6dQIQMQHVH1P0yMHLIxRTt0oG/HqTxKEx/Qy
j9NSR5AQXZuYAuathYMzoWDu5/+hs3DLS/0kTvBSU65OaV5B3OjioegarnIwjpytnl0hmU1cX8Sh
ZoKPqlub1dKE3WPjl6FBa+H0ojLDZ+2e5I6nNkpwVXWWt8NY4xzkLXqrgW9jyzFx1igRguOoLBaB
0Qra9GZ6WCpc/X3w9nvmJngMu5irAvE4RMxLCqad5HOcUweYf+alIyV4jImBJLYwIWOqpn2VgStb
mm5r5tokHR7hm5jgKgYlVpNu5q7C77wEYGZobbb94KA0TnyvA9GM6i8kVBMDmdKyy0gCHLfXcNzb
+alnuWeW+8b+QKZ6fYrEKkk2L13UF9As1Z7ydNeTqVzCK4jhi6kPcYvuAlwdjz3yxz0S+8FOvVN3
6AgnWYOJYyrWSOa66oqO373xPO9Cc3KywfTMme2bpfSNeCLOESVO8ApNLSd9qeGohunrMrxW5l2m
yCBP2Fsl8cSh7EFwCmoHjMAsxSrq1d3cfbVnXBHy5DQBNbxCuVUxiTONYTiYMXerOXritEO0K64a
f/hunnT3PxAFEydLnNSLlSYPUn4tqvv4a3esQQUf7/Uv49vf9HNkAo649HXBZ7SKAdpxDfIskyFV
FPROmpXHKItd4NPfo2HkKHcq8dQm3K0ueI+2s+WyULGkrLrPl/uMYgum9kxEdWzBCxHLBuyQd79z
MLjS5QgcfLYy3GlEJLNt9Jg7QsOkISvihF5kN8k06Yg69fFVlu4Nab/cjiq4lqjemu1lOwsSThdI
9To1s3h4C1THXr6Kwk+X76htWzgLEA5VLGOgqS0hoFZPDY6vdJMCtKzAvG31uaSWbfsEn4Xxv69e
OVFdzIPNg3WpVZwWcPrtbY+uRRL+m3/0r5fiWY5w8UaLnStpbJZeoOWuXZ0maXTy1ru8ctTWCKcI
qKhLiuIMerTrT4P12iVEF/9W8RnX0lkL4ciU2pCM2sBXS0YvcHoV+sZRxzC0r3r0Q2CrM2ElTRUH
zcIenRHqAmnAySkddO3su8PgWnd8Jib5FHvUkCv/+n/fo18acuXFrBurf5c3HJdDc9D3GkiJqSDi
simo4qRZgexeGEYQk0Ov4lh1D3ZPOIN/cT3/bJQqTpcZfTUvwwQZxs2040iv1jf5WL/xjYpOJbVw
W4n+n3ZK8AmtVqdqKMOVtv6IltLMC2uMXEzu19nrUFzwbE/+2LPmrKHgJdCYoLcz3yxe/kazgG/7
8mPnc+ArBfAGxMm67CZUceJMioquZj2OrzSnbhAd1FnxVOYG08PlE0zZhugm9CKOZRlaDWhptqvO
kWYfcdJlIZfdhCrO/Cd9n6t5CCFRd2T1MewIN0EpIXiJtsSIcmrCGtLlwEY/XO5Nkk3h8nUHVJmf
/fZUaVNe8YUKUid9WXZmBAaW2E/3QYTsrwzW4TJ7x+W1/JYI+qjD9e4lV3cGctoNxowgu1A8ToJZ
7uO9dhNljok0Le0Hie16/5yVuMnu06wKsJxa2rwYdnCMuoV4R1MieDi4FpFkajGm0KhRG6dKWyer
qXFAwije86krEUMVISw3IGK2vLk/xMzVqPcgcUjfvdRKRBpKqZ7zwCGcCyeCFzCTtxyXuWnOxHpR
V9N7zXUlagBjeRMP2BPLdNmn7Im30fPhDTM5TNzH+tS88OWgSBXJZO26yBJtgAMatOAxkthz3bEb
3Ywfc+gZDbVr4mFw2U1spbjXXv29r3al5Nx3UqibWE8McMYvwciT6l5w7JxwcKzQm70MLT9U9oCU
KngPu6kTTWohVaqP1vscNvgRK+BS9yWK1uiQBEUpZZyE/YvssqjzYvhbg8y8iR4wmP0axiPx2iCM
U4R+s1gYxCl/0Zej9qqmzKvy7lk30KQ7zMTGEUdN5W//1b4Vetx0SQ1ttPFKS54qZS/394RtbOdN
f1y/quAxRnMxbYtHggaHFdIPyS52A+PAn4e08VPbw/++UqhJUpbkEr9Q7NYdA1T3JOLepXy6CONS
SW1rqNynj6fumrv05WEC2wVvjQg9qni0uUGmDJhYCx1Uuoh3IcdLkAYDHobLVIVg8yh26N95XgqK
H4qSIxjCWFetPliQ09uoDrRATCyCvR2bhDekxAi2MPdlk2kVHu9t2n2SM+W1LJHqbfvdZZujxAhW
UM7l2KSRindhrV3rie2BKuRlCg3vsphNY1ttDv+MlbGxLJNUa1CQGZs1b5xadzBCQsTmQ2MlgvuK
lYg8mrNhyLAv6h6I9IcODw0+SkndGZsuZyVGCCZZrUZaw7iZFYNTTxXS418G+zpCAfbyklE7I747
zWyJkho7ozbSySxnFyWc721ItWlSYoSbAU/bHOV+6KPH1xHw0pPXsDr8libiIHeylGqGZhycmBSt
BDgxSW+6KahlL4vZvuTOWyNOcAPVWU5i7gGGHWiJQOgX+4HXgPR7xgCMk3rzFWUMhFmLI91D13Ss
0CFRA1LenH8GI9JlnSgBgheo52KQ5gZLFxWo407zziz/uCyBODYifn6+JKNdJlChTk5RFLitlbuL
/GcCcri6Qolw+jro1D1H2JzJ/746qmgRzVK1hcw+Atp3d8x9DneKlud7+8uMqtbwbHvL40f0ZMBD
MpHLs1XBzqMqjoZGhz9lhfFF15rnsKxvrOArUn+Hpuqec0SZSTgQE5Tbj3jzh1iR+BopZjDS9VA1
/t77LXBiGNjauoP0l35j3S1AwRlfKaLE7dU9ixRaNip7rIOOp337qfb10nYCa/JHqScuqG3TPIsR
7sFckpM0LiBGM+1TYIDTqs8IEdu2eRYhWL88xsAl5VXWOVQx/zS3DrBDDnZ11/YaHglfqr69BU0s
IZVaP674yjoNbZjkrIZiFnsz46+B2TllSEycbN8iZ82EE2Cq3WJM3CyUREbjznU/d+4g34UfmOs2
tZX5CZfixPpWm1V+0pT2tFS1E/Tsxk4mp2DU841SSbgYA6MPg5THRYuR/TEZi2uaQet0gGoz2Li7
fJipLRLuxkjJldBWIMsoY2eKP8cl0EgoRJrt8HW1eILLSMIFczoVpHBaosUDZ5vLC3oy6GhBm0ao
REkTmya6QZ5GmTuobhd84XDp1nG+G3eLjwidhrknVlBskZiUKp0n7iSmu+ZN+TON0VSAqOxK92uv
sFxtdsDATE5ebz64zyvKBJ8xgMpkYsv7e632JfSEa/dD+iQPV9XwnI8fymaupAnuI2Ndo9i8a0K/
y+451gCGykEL07nJ6T/ggfFf+yXRvZImuI0gCOQeZSS4DQNp/Aoz7LkbJe7fRK7pLrjNiYwg4YDF
VlDNmFMVHc7Ywla+KtT+uHRURZs402Iz6BhobYCxMjzgGv2ty5v7uTUap0nZYVB1Knzjm39pAQUH
kmR2rTOeQbVuet9857PuTpxWKt2BuuJ42YOQx01wIYuupLWtwDga72+iDNA8YNaWD+H9h8Q6tVeC
KyljZkd2h4Vsdh0QS08m3vZAJTlpe3vy5R3HiCAdCiFT7KvQUnDBV9yhDIqj7lFX5HzaCdyKBfzW
r8kDMDc8KrQjDEZssZikf1zmFD6oraPFimOmR4tCLKdUE/yIlsgzM1tsXgdQU+ml7N4I66D0EFyH
1VgsxtwHIo890OpHDr5dnkIf/fYZfMgyO3yS978kzf7lEfMjMtC56qvoQzeqKQt4WDWeVBMcidoB
NZg7PPsA9Qxe9975YC787LnEhlE5RkqjnCHSAiPIiG3TB//yem7fNiYmnUzd1FURJjROq9ga65m3
H46OLZ3aeXK6jCghbBvFWYhwosHQMEeqNCBjoj511u34ASwPxFLn3xfOsBapeISpIB+Pxy/RgAzG
U0kh1F1eJ00szg51nCaaDhGVFd7Fne0jAX1tdtWHItx/NAHE8s82VioS0PgZxKSA6ELT1ayoTlER
1y+li3BGDTPUdTsccfvWulNhGjBPHCk7XDasy3uuiSXZEg6n6CzsuWE/Ss01AHUv//6mEhZjGMmU
dVR8BT/QK0aQFzJ+P0LJY9H3Rls7CjXSSAkRj7w5KSzMIWTBY2BQ/V79FuQfCi9XmvCPWPkVYJLr
8ZRhO4Ln4BPvTesOFYijXU4YLnlUOX7bja3EcQe7Emdr3VIHCnTiaKI7ONAZJezkznhqdybolE78
nqWQuKh1FAIIQ1YLTVW5MSw3afFQt35iEdhw/Cd+iVEwnqsxg8/oiienyjPFDkacnIFDRet3RvY5
VDqgnFzp0ctl09s07ZUo4fwE6dCxVoKoMX2dim8jyS2xWW1YCRBse6662moMrksZXXdmsauabocp
r+c6rT1F6h7luNjH8vxlnsGl0IeSd1nBze3CK80EKbVqYZDkZxMx7W5ue0OGs8v0J8lUT/Fg/aVk
zYcivbMcMf2oaZOkTxYwS9V9sOfc9XLntR57K/CKm0NnfvgttcQsZIZBBX1QIE6f2PfBRvJeio6T
0hKWSKyemHqU6xrdKB3EVAFIUbXMMcw/TPb4e7oIJlKyYrCUEOlHpakAnBI5UuHbBaHJpqGv9kdw
f4rZ6ZVhQpMpuMu7fVD7l5XYbrBaCeBLufJFUhHMUjXD0Ng+OGHQ4jkdHVDYu5o/HnKqe55HGb94
iJUwwfHNScSCMuDWNiqAjOjM+lAXuu6rtaW7ds56p+6C3tWknhqipSxCcH/WgBu9KLjkIj+mqbRP
l/qmCKiJTWq7hDCLKfXSFzlKOQawMIK0PBWZ/HueQeTrBCuVnSwZNqyOD8X00FYHMyNOKaGFOOBa
aJnSWeiU9tr+q8KuzJxQgW/zBTMQ8SJKvR6lbsDJMeJo3wL1x4yOTPUUFIwI6+b3wCVJ/O8r6za6
phwrCZoA81x1OONRuq9Dv/M556PtdVTNnTAzkamzjpMoLrnbbtvrMHzNCrDSU2lLSgbfvZVOVmCy
pI5gY0svAczu+5zLfpH8Sawc916XVk7wC70WzUA3hCb64+DVt8oBKENXhpO9c97S1JKUUoJniMN5
YlAEG2XLrmW/ddmC+vErodS2FNTADf7awu3689L1gaGmssGLbSdrdvnMJoaTdmDytdz5jrfyyQf7
GwUSTgkVfMLUl62iSxA6GWAnMjTH1Ptj3lLN5ZvRl33WTYgYEuDXAisQZtEGr0wenUL3DeMoLac4
fbu8jNvu4YckMRmLR7BapQEUauJrpp6KD8Htm9pZFzEBGyx1Hli87hod0VDO870IyHWMJdsnQJW9
UtfSdiFqJU9wE1IWA6HUgkbDLnwwMqdFa5XlpRlmu2XAhs+H5V7SHKqJlVpHIYCIq7DXmgA7htze
Z8yPXusLhRW2nclbaSY4C6CvWnXJh8iaEnl67gBBZnnMvv435mrC1MWsa1EpeZ2kWMeySJzU9hom
uzM1wvsvIcvZ/gRfoXblEij8FM8ALga2YuIFXh16nOyEbmmgVBJchpG20qxO2KQgv6pQN1cip6UA
KygZgocokh58NxMUMuProd1r+ltNgWpTIgTvEJoodSm8kj1FD5J+KtXrhirnEiLElGoNEHwm9Vip
crkxJa/OPxsSkdWnzFlMofZapQS2CRnKXe/HBwWQOcq+97g1V3vqfFJuQRxZW1qGSWQ+TsNMUEbz
xttj6Vqe/Gg8ptcT+NjpdON2aPTDtsXBtSJt/+fFa4xvd3O1N+qHWZEetSDYXfbixH0h5lKnvC8y
O4ZyNk+saAn4Ck7DEOyW9DRRbogyDf73VciSqksQL+/tR9mhQ2alCz8l2UIFe9shy3ntBL8QB6Ek
Lzk06nYxmgk4QEJlOt2JQxVW+/b1YxMBZ+f6y8xa2USFVODcTsg8o1FjANaEq00ACP0bDGSevct7
tt0FvJIoeIq0tRNJ56VxOftfI7h2iwwowzXF667jJ5t4f1JWIviNsVILNeF1NL2qs9sysZWnWTHy
1FHU+XlZmHxnp5VKNAAQ5mIIrfbhMqIfJYLQtvqrbmpH0z5ZLcWM/N7A/GuEa6kMqHKyrsuCUQZh
Kymtjbx7dh3fzuD0aTA0xwd6jc+2C+aJ71YJjKXkRLFZbR/xs1zBTJs8MpuyQWqpahDSJIByyv8A
mtAuNveEtWy/fs6ShLsrQTOenWrQkBledM8vSjQ2P2hfolvZG27aw2VxlF6CbVp9PhaWBGlhFjq5
fFIRsdn9tdoSufN/uf/Pagk2OS1Z0CgyBI2utX+fcrxZbttrXidUiG6s7RDthyhx6COVLTlmJd6P
dfpYTQ8lNeWzbenn3xeKDbj0C6nr+A7VoFLL/Kos3TB/u7wxlBJCdKsqkaSzGULsvG9dM4t6gCer
VIvLv9zNZ12EcHaMlRB4pFiraHxMai8ANeRk3jTspklRTW0f1O4YA3G7056q4emyhtQy8hVY3S+d
0fSzWuL1ONTKazYDI9+wb8rR/lj4cVZRcBl2OJkJ06Ai22ME7Co+Bd74WdtHB+MP2xupkXziQIkj
H3Zv9YUZQqt+yJ2BZYA1ONZS5wTMpK5OwlOIwx5F3XfWyBX7G8ko9odDceD1j3xne9Sdsl3/sM/L
KHiKPokNs00hDYyI6eKGrWNgksryltssc+AQ2c56pVndKSMR3EZR9kFtj5BaF1dsOPbm0ZyIKish
QpzqWKpBGvUKItBu76VJvGP24JUJlWX8lzDgxwKKox3JBDzjaIAc9IgCkxmBjqF50l8cGxOvokMl
fTBxf5Yo+JAij3Lg8MKHzOU9MxtHR70g+fRbp/iXCQ87YRMSqAhuEtudcaxYDj506vbg23zh2lcF
XxGlUiDPOjTp0V47+0DVcGvdi8qDftMBSiv3OstfbiIf9D+fSp8iJ6EsRPAgwVQlYZbg8s+aG6l/
UZR9rH79vWUU44sYb6RwwjKmtnIF7sDXsZswpJgTVyPl71UhulAlM0hNnlJPrsPF5RARvAGwR+Ma
0MFoQjdSnuA1Us1MVTPAxllfRp+5qY92ie6QOQqIxp3kxB5+bxkFd1GXkiJXvC2jRnQ/B7HTt4fO
9H9LiNgBXZhdOrAKQkK7uwvSyqts9qkkgSQph6EJcUaUmqpmZpAz/bnsks8tOsrRrrPrZic/copY
mZw32H6M/XAYmuAwtLqb5poXFqXCGXb/9PypT+qdvEPoS4J4EUHOL80IuTbLagt5wJ4COdngGqV3
ea+I61gTHEebNFmV8PjGsG718LqTmAPCNQcNhs5lQYSPEIHj+kSqpoo3uszLvFez9lNQjnfKx8aO
zrewJviJLIgKvRthE60uO7LWOk3oXlZka0/QBmCYlm4yzRLh9Y2qqIemRrYmzuq7no1OaywE9N3W
Wq1FCJuCx/ds9SVEgDvoC1idd4AZusoGkgCWUkXw29LYLmbAE0/oFN/Zby0IA3O3cyY0DrqLnwBe
pfyAa1hrJmyPVCSZ3vFSYjNelfFhnu/L9DcXT/DgPUg4FouXyVV9clWr8JUx9GOlOl42g62Ds9ZE
cNyRKRl9w4NLvauPSazvxvqvJZF2uaYQlzslSfDZXV9XoA/CmgG5CKGlWmDuKLlBKeGuNal0E2F5
YpF0xDMjizIkf/RMPaasdmq13aUBJYYwPLFWKvdDGIG9CgHDAiTrtsAEwby7vD+UJoKrDtXKAoQ/
X7XhEc0szLrJh9/zBGJdFFQ6ptWreMrYYMHQx/Zo9VSLNKWF4AkUFctk8mqKZWOSo7qtLeYOKeGa
qd3gH7F6aCpdpkQmr++GdebiwYuRESJpQ6khHHsNBrsoOg7LYB2iqXDSt6D9fnm/NyMpJuuKwjAP
rKpieU1F/bgL8hxOM3LLF8nh9KeW14fvsDrJiWo92z6VZ3GCfUmtlJdaCXGYd3EbzG4g2bwkKueu
uawYJUjIQAAiQ686LUMdZTTcBJXDojT26nKfUxRim4JUDBAwxgHZxUPJKjmQraKGRuXdMn7Tk9ci
RFcJNR+3aW0rMcLCWZUcZeEAMfH32TX/jDCEku+bHEA30S0nxpXuSSwE7vLF1xFbiRSWsA6sylga
iAy+zK51Wo4NTDD1JN9082O9KzKMvqhOW3lW7lAzG5tRKlNtBXVqQ8eqCvdRp5YgTWMVllXaGZ94
xpJ3lQ+hg/p899Ieuw91Ra4lCleT3KEfqapL3ID5X9bo693z3BNJo01b0ZBjVjXNshVLcBnA11HA
aiIVXrPkX/umcWcD0XZtTJ5cdB9xsytZ/FtW7mnsgsauuawp0q/RA/cFrCyHy2dsM/vKmIEmT1VD
6lwsenS2piidjEOm7jlRc3D8s/c4hTeNkbHpCleShM2ZKjNrJH6c7fneSH3JeiwmYsEoEULAkOSK
hl4DiBj0P/LsZPYJsvE7YsU2LeCsh1jOaHL1f0Lmyu2/y34GRuPpoQBkqGveDO9dJ70zfX4hxG56
D2abnEnZUmQRYMKKpTJvmwLPiH10jUwbpyGcOHfEo7IHreIHe4zRDv5DomB+6ZTadbBgNdEXK4GY
rLiyKY7c7bU8ixBcBKsM9Ne1uEvi6kWLPbtsnDD8o7GIxdu2i7MYwfS0qQxR4IIYK7uSwP8yXJv9
E7E//M39i6tdrZZge0pfKOrI92cETwnnjZ8O8vHvcaeaOLSEKYhphrxGFWPWoA6av5V6L8lEhL8d
UZx1EfMLc4bl0hh2ng+MaaAGS/7od6jLA8zO9EYiT8gX/8LCiamFrqwBl8awcMGEOpbduKGRg6pr
cotR2dVLtMOUEBFZEPYgZheQ122HCWy17w3FU1y4bHAV+4GwCH6fX1KMb+PKfQdRklqKCim1P3gK
rlnEZcVrDEKB9I3Oh29ft6tN40qvxPVzwlhmYdOS0qlxse/7/XAV7No3vGqlfQ5uNaqcti1S1wCH
j3/grRXCC1tVZzs1Upyryc8wloyIJrobP/8faVfWHLfNbH8Rq0gCJIhXksOZ0S559wvLsR3u+85f
fw/km4iCmMEXJ1V5UplnGug+2LpPl6gZa112BWGpg604E+6+NtANpjSqWY1tYTUD00KP0ivuml5x
OIe++aNdXDOoAs3/rfrJLaQ0ssuK9ygrS1H+j74dC5i3DsbrpXaLBY01CiByBZns0uLGRpl5o47x
VADWKGXU7YcouWns706vuPMVlPTGQS3bttDUCb2BZBmhlUVZOTEM5azbf7RNeB3z7ra3jPsMEgS9
+Uh7KC0rluh9014wpU0wznSVg8HEWJIfvfnBmDQg4QyhyDnY3fhuTJM804iwrRp6xB6tEj+Zb1OD
uQ5NUZB3GEuV+tc/xMGLUZJPotUqBKrR790nyK5F+q6f+tFP/hVvYchkSnyVjon43KV5k/yxp3Vf
MQFX5CcDV+Wlgv9V35fcL25tpjUpvp9U3W1CikeurIBWQUgLfzXRuIrEClNkvR8b09HRVdoWKk+T
Fv1S18yGj4CY0nfN8ISORR6O9yNVBNHuWrLxNGndX1hMccICjF3dFfQunj4kyhRJxWjJZT0FquYK
XVA7DwPnkeOEL+R+rNLHtdh4+JX8qUqXU2FKbwxszaYGrTvA7cs96R861TXi/ibjZeDkqh420JB3
NgDQDJS/Q6IumoGOKCDxIhPrVXvUlc/iIugvxI18gc0bIxsMcTwwb9Mz/yxG0fHpe/ZYnctDEqgy
g1QjKP6+WZBz6nQVWUF19Zx8m+rc9kJa5O7lXcYuCDKeuG6Y6Ccna/3UrKzHfukxikl8goj3uWRc
AbHLpS8Q8nazSrWmWjggzA5akcyK79OFPeZ5dmUZ67dUsxUXJQqT5N1njixGq7RavHjWd5Q8zb/R
75LRjT3SErQuVVqZA+zJ0b3Hjs9lvB6M8bfiZ4MirUDWyO2+57CCT+8K891kHy9P/H78bAAk90L/
taa30w4zf/orebY9COna1tOU0ta7LLcBk5acsk/SAk2IQaaz885yTLdtdQjlotvSZatUviYtPf2w
5HXBYZTVXSXrMR3urA4Kh/OHErlOl6FUbiYtQVo1MD7rgJra9hjb4wnv0b9zUNuMmrQEWU3bMtIP
8GTz0aEPZP2NBJWtJ0trT7sMM0knfB+1B25I7tLhj3JR+JlimOTykMjJ85avmPmW3LTG+zJSjJHC
s+Tba23qi9EJMQ0z79FC91Tr72v65fJUq2JFFuMJWx0v5jZAys/h1xCZ3zFuyDPijbh2jQ+qa1eF
E1Mp9JuKF11oYMgKY/ZidjSK65D8aet3XFPs1JSGSSRQ9WjBQxMY5uSH9D2EydzoqmduNnhiTauP
qjVNNVsSD3CmxVUhlpup/NN2ZneyDrn25+XZ2scglmkbOhEXUK/XzTAq5i4qRT198rVsP0U4A5FG
cT4QkfdmK2C/YEiRma1FlaJLCDDmu6HrXTt7GKevFqtdvT9MKg2X/UPrBk4KVLPkcZSIJXR6XGJP
JJenATsMaMwTrKjNRbHDMfr0X0bRkvU18mXQZ9pgFLUanV6c+JExcqarqkfv5clCotrryaoYH2iG
F3qfoN44+mGavrIBrApCXq9jjt4aGSAMFuJiYYJq/qcZx+/L47V/iPt7jixZX0MbLC3JFqhGtD4O
cdAIK99pHvNE9n97hUhS8N4+r/7lgZYuRW7oEIJ2sIBbc8tj2uDnmkp1QAUhBeuwVGVEhTBFUh1I
ch5UqnGqiZEW6zRpaa53wsWcI6e3aX6VqKpjdw9xm0mRuMBsk5pNQvQkSYYfWIVOqWHeFn15zCPy
/bIDqEZLooR4hOCNTkEJJPtm9o0bQfroMoJqvCQWsOxVh4wjELj+pxl5mvOpUPW0VUDIGe6GXq5r
K/RVWDW9nwd2m1jFhzX5nUR3PIH8P0XjLfh11Bs2WdM4gyWa1R+YWXn5kHhDXSq2aCprpMh3eLcU
3AIM1c/WkLhmGrTF0+VJUXjYMy1sTmk6HY1pggS1b4aN262uk9xV9WPZBJdh9r0LLb9NnTG0EBWm
bmCWou+resVxwEzrh9bRgzFUSR39wyrzgiHF49whnU2LgEHaQ6MdxNMUGrS7vXhizs2r/61IdH/8
XkClCB3WZClYjB3IOHO30X708+pmxaP5W9n61H4BkuJzrdNuYCh/9Rfbdx6b50sQx+c5+mFVQaQ8
ve/73gucFKztmq4xbtoQSXUIVYM2WPUwSAdVsbLCL+SrnTBp5yEaAcPrx2o6r5HidUUxPbJEyzAy
Uug5pocWMc5RPzL7VBkPU/zlsnvvvyO/zI58m5MsrKppD5z2s9AYTP343fTAjvmpPqqE9/5h0/v3
1Mj3OKE5TZphYszG79E30eQ69M2zBgWAQ49edqrdvMIRZNVoXe/inFWwLEFnVyggHfjHDO+Ul8dv
d5qYTrgjEnmQW/CaHtoWjwxxjg0iW96x8jyN1317N6hS8vdHbgMjvHHDQnle6lERAWbOvfFmOKKk
8mAx71dJZeip9IFE7L/ZZW/gJNKLnTquOxPcWvXV9zrJg3yJJ3ee4IrUmnDtH8eKAsfdcNogShRI
+qmbR5SU+/Vanu2R3tuzHVyeKhWERHgJcdAcS5wlh/nUaFfKM92uv21MkHjOMJJm6ksMWp1UwQj9
nnLhp6Za/ctmqGAkftPHKY1bcSTRzBuLX4fhVTsoLvL2IYhDqG5SjqaCr72NDZqdJDFSkuvqvibn
KA+IqqOcCkLaIQx9VGbViuRqHvshfWg6X6cKK/bn+8UKKTRpNrer8awmlz5k1qFNFA8I+wcP9gIg
fsAmKM0utpZpwkkgTly0PkClc+wPmqt96w8xGuR0f6ypgm1Uoyb+vkEk6xS364JRS8YaXRLnj1Md
lRAuTBSrgnDVt/H/YpkUjatJxqkWZ5whR8SHdzF/LM3CnYdvkF2rO6owSzVTUmQ2+WClnQO4fr5G
K2xNVff+D/T5Yo8UmrWDRti6BoA0hvhGdxQ54/Wf5Er3ISqpFCxQzZIUoaEVjlYsBBnX+FgYjWtb
xzX8cZkFdkUR6IvzyQcG6OBZC8kQo6iyvyuehqNmHMJzdGw+i9WU4Fj6obk2zpdRFZbJx4d0pCws
Z/ifUz444zmt7mznt1j676l6nsqNi7cQLbQ6MVWlaZ46zTrRVfXA+HbsTErRfYcZNifQf5QFJTRz
CkM7rJjnfCisoEVClujtwO74B1Ti9DbKzdujWn37jZdLqBIf6St2YUNeM8+qb53oNDNFhqPSLImP
0GaUL40JgOlxuiIaqn2IH13ZN2ii2hZQcBa9Oh3FSU/48iumkIySGGnukW1p1sCk6GiTQx9oCkQn
RlXu8tsjkoQjMVIzEt3Msmfb5u8ihS48p3/M3vJ58SFx45eeMjfgja8LRAQYtx0dMrSOFMUR1FRL
PdOZV/dH53H1z3+IVpOkCZbvX4hXBMNJU+yB9hEZISZzDPompVOzu7EoeyCy8p6uorm4ZxT/upDh
2awXEIkK9dJo2sUCCPSO3Siv3PVfPwwIBDFmDrMsTIvkEnY4G8k8rnDDkB/W9jGi2VErj5eZaDeY
NiCSP1RLaa+hACmG3HXYN2YqounNFliyQlqTiiiOiWMBYIakpBirqrvPNaTXaHdhq8DaN4aaOmVI
u36TjlVBv55QA1jmettpp5ArBuvtTuXZGGZTnelQtpYThnAr36GyvAPAESphsWedoqv5yTqiZaHb
3Kvz13cN4tQykJiMHED5JUBzGLoUOg3z+v7QkO/m8sfl2d+NlM33JSdmUWKZFcH3V7wxJPkdDyOo
VT5dBtmltg2IRABDbHLNzAGSnkVOXnHsguZMT+x8Gebt5kRMzt84by78a44ehFoHHO3kHFmwnmqQ
aIgE///lPViJJu3t56IhacxBpPrRCOZzdnDO5kN2I/LhGt1VseibjaRkm/l6w8qLv5ekvHOn9i5v
c5fUH6Gr1U/vqlxBoErjpCV2HKy8JBOGEjvyNWjfd2hfPz9ptSeUh2jkqt4ClIDSkjul3MQKAsDm
IKrYbW++pg8U/WBFXoqtcEjBafJai3YPhulQjmbcslJOmsdL0wzo4lebgo6ekvGxygJufPkNh9zi
SNy6UjtrDS3GRsVwkZeCU83osg/k0Qx6iHWqeiLujuEWTmLa0VyzYlgj5okkPKgfoy2efo+lHRoA
6ifePWbagknMAWW8sC8S2BbHT7mG9HXF4O0xE9JndV1HTRIeQaXwGtDCPusHGFMNH3h3jeQv13QU
GLs2bDCkoCoyzcqdFhg5elJnhu2GhmJXt7tgbM2QAsnolnimFBCT5faYFEF/IxftWMmVif1W/BOP
X5fdTmWVFEocLyDMiAUk67wwclyuOmY+K7W8CaDNwEk7E0evjXZZAAFxbSsQWc/Nz/pa+yBqh/vb
8s9f7eyVtaO7cUtMoqOpm+lYshxjseD2LKxL7JHr1ueWeR4h6T3N8Ylkv7XS8w2WFLuaRjgaOuNo
gwqA9lSL6EUTF3qPXrO/bllV9+DPB803g7pBlMJXQ45Jg6JlsUzOzzeTBi72netImcq075QbJCl2
DR2OH1tAmu9/+WToFxXaz9pufNJPa6pE3A3mDSB/vXo1K9M1TcdgWlF+7k39zrJ1H61IFBdJCv+Q
FRvDzI4mswJM1EHxJ9TultVCuXl7oEyxguzG2ItBsm5jGurU0kOM4JjeNP0XkyrqM/anCOVo0P10
KMHO7/WIjVmWVXPNbW/C7h9abnWQQuGC8cP0/VdwObqCNvaXjxdIefSSWss03gESIjxitYKstNt9
z85mUPjl0fIvs9SuS2zQJH5fLXuy0SbARsPvyq11lGsYN4SoaiX0vZV+gyIx/GBCFAKpm7CJGVea
WR/MKH2wOjR9Wo33cwbtqdq6y6vqK1L7VOO5640U4oaOSdBNRC6UnGtKISXs2F79Ofuo/yl6QVZe
5qXhoQusR6iGBCWKiUzVufQf5vEFV2KuZLHtvhuBS29zbLjFNsB8Z7tgZqRFqt6GdgNhY6REWoyY
E09SgBnmzxh70jn6txl+2PjyDYDEVdbKeUVRo+41s+mP/YccwnK9rZgrlRVStJXOkldtCJB5vm7i
D1muuEHfdXYL5w/bsAhq1KXvJ1afIwUaG04tJ56d3Rloj5OlCk7aBbFBSqZh4rpFLmRNrLqoq1qz
PajHeTk/oqGby2oFxe6O1AZEmo5h5XXrjFj5a/IxrT6W0/kyLewTH9MN9Fth0LCUK6q0vp1pK64U
9aP9KNQrQwiPIWLGgzjHlT8LVZryfryAaqBzYGLg5ARylrTV2kbg8vLzAvWxOhC9A2O4MgJG3Yn9
7TuxcGgUcxgG57YF2NfMHjVdv5ojzo3pjTjpxF5euusdO07n5Y/fis4NljRbixlrE/LG4Hdx6ebl
g6mqBd71uQ2A5Ng6b1CjmMIYYvzk2rVR/OxUSs+7N5YvA8bkPD6tSSw2FmLAKnfAUvi83TxmSEnw
+e30XJNpqxbDXTf/2y644+tJcsqwLznDwJFcRzOrH2X+GzdVW6OkhWlFG7YqWQAAkZW6nqHBbbuX
I+ny1OA59bUJdRzF5RABwbaCgTysKCfVjpchhPu82bFuRkmM4uaJYUjyladiv5XOxI/nGMkBkZvG
V6QbsEX3SyhmXgbcj9UNojB6g1g5bd/mORDH78uzRBs6v38d/MXPD9gnK8xTjaC0kOap6VS1AbBs
tY+UZOemapHjpZLHUjq4xAhOS0BAGgiIm15yx4I0KLwBYtzMnR/ZUTw2kNqdNdVYCh++NHsSOZiD
VWgrQVwhIVcQbXacn9gj8XIIL6tahO3uhTbzJvFE3i0D7cTrRoabX3t2aTMhnf4qilRJrLuBy5kF
YQrc+1tyR4y4s8wm0XJcS7S3jfMxUbXc2PWJzfelQWOdvRDe4/tT9ZG0t069eM3yr1+nxRKxAZFG
i8x2SYcJIMnwYYJQ+/gpjhTrrGKc5KKGoh7mMs8KhG721SHfqer1cXfCX0yQr2/6pi0iPuP7tOb3
kVZ4dTn7Wtg9pLnpXyYFxZS8KW3okj6qMozWXL9P0A6HPhVMsQndP5tvzJHIFLrJztQnMKea7x20
+20sr2q+L9WBVdGhimsPbxv9oJgjlWESvdq52VlZCMMcep2Ox3z6Sszg8tjt70Y2honfsCFUrUpK
vekycA8KJ5B4AaGmibijF96LpHydKih1n8A3eBKnJnE51WWNgWwO9Q0JsoOduqLngXbMD6hCUF2q
qIZQolZihF1jQdbTy6q7kZxKVOypVom9HSveGiBIwhzCLa5LGIPxVyjR+VCezQOajnk6ivFxnSIu
esOD8qJXeJvE3K8QJRJK7KwvCoYFwzDc6qOQ2ogDkFAeQ1UIMlRuFOBe7LKj7AzkK0iJktZupNXE
MG9RcTVPaJPjV6oiXwWEnIjBoe1idBQQxhKURu9m9mFUVb3s+fvWjjeJF1aWLDlHTJHGt69En/AV
rxmf+dG8QeP1w+VB2yHBV2Dm6+CK0S7GiW3M07Q2h0y/1ofjon038n9/JnsFI5ETxopEmVjzbONM
68e+fLpsxh77vQKQiKjLC2DYmBmtHoOqodfcHA5L6bhWOVzZ8XRY0AbdyT8ZkapgYGeH+QpZ+MyG
nuIyYUYqlhGif4Sc/Kj3rtZ9mvTGc9LSK8i/X0pewUnsxKackoEDrpjvdVxmJ++5qWBAlU9IbBGv
QzPas4jd4kszDVgXPw7UdrU6uDxpYk4ucIQhc4QWknEdYIqV38Taw1ipngj3SUgoZzl4n8HB+fXU
8GWchmQCtabcxeJBr4i/nlBEXMbIpg3d+U4//cZxFtPzAin54Yir/m41U9zJ8/Pcx27N/3UWsol7
2w2C5G80zlBtasOoCPvtTr9n5Xdt/prninvJfSd4MUTys7K3LG2NAFNk6ZdZ/2RU5X3O5nOXqK5Z
BS+/dQPmYDvpMNOW92FTPoWxg/Rtr4ln1y6+xRoaB54IvxvIuR1uOksplCxI7RKiRHpRH5exwWGb
eSseF+pAOxhPyXnCES0+qM4Ve/sJTNiLfZIXNlrRtoNY4PMbIzAP68k8o+8dZEcyP/JVuwklmuSA
5VRxM9GBNkE191eGQXuYfIGmrjjfd5IX0yRfZGjhZtiWcBLj0chv9Dhzh+WdvXy/TBTPAvFvJswy
kcZHKTNwWf46kC1k3mZOWNpeH+sVxJ8hJs9yn8xFSwOjcTJ0om+GDLku0KLET2C0w6M5Ei3CQLON
BoWIJP9gVBmkZipTr5D+pyHLH1LSdkxdypxxcAenwb+s7bDEVRdJtA9TpberWyW8yr1lSpYZAhsL
G+7yJAlVnVJ3idDiFNlAuBM35JQdbZ7rMdQLXIejeZvdLf7Qp/7lIdzfAiLLmxumAXlo+dSZIoNK
T0wD+hYftHfl+9hrPHHVn9MAXcTRbq9WIe4atQGU2L0gZIqb2LS9wpkerDS8CSfFpkJ41xuv2CBI
G75+1YwSCe22l0/vLBP9BFqcfRSup7BCPoQSndu1PQFDayf0FZ3dYQwuz8yuFZwwjmwwYjgy/c2j
1a9owmB7EeivsjNXWw5Zp7jL2w3UDYjEeF1q1/rUYTKy8qc5oCLQ8SMbb9KqG5vdzdAGR+K6vpqt
sEdFoufUmTuuT0t2RaLed9aHqD5lsUr1RDV2YvY2ey9L04wBUiS216FhwNQE7VL6uvKactcHNkZJ
LLdko9bjGgoNU3owXbq606rwAbGjeuPJGwSJ30aG613awwdWot0WuCHgK/G7cvEdPCm5CVXp+qjw
pB2eTsM4nPGm6xETGvTGJ6p9zeagqx8j83DZu1VjJ7GATesQrYKAhKZYoZuij+SpGvXY/28oEhPw
TOub2sL4dfZ11H+pVemBivCR350LzbQaSNHj8S1OrtDpwOd9UkGrrIe6Y6TwhX2fhtSFZYgMTl2y
JWxr2mULhbdBY8moDNeM55M9h4qJ2Tfpbxj5KNvRzCRJYYHYytpdjMdJvw7hDKHKAfZwDF1HAj4a
d+HFT3K1Nm2qFDcTqDaM18cu7I56ER7Xlt3ldHl32Qt217gtluRsKHNPE70E+yCTqfko2qPEvn3O
r4sbw+N/qjPV96ZqiydN1cDN3LIr4KV6jKs9XBuHPCBrfrxsl/iMzA4bGFn2vprtjFiQNPb0qwj9
N0Xevf0/SMnuheoWRnpQKnCPl9dipjRT86xx9kimOFPsrQ5bBGkVwuumuC+EIdN6KsbbdL2bp5/U
6L0Vp6R6UtyIKjxPFsBPSnOgDKqJXo9Gwv38kSZ/tBVKWX5enh3VsIm/b9agzoh6ahRwgmIdS5dR
NDgfVlUxzl69B/jg7zCSMzWSLM5b3PDB1W70xQ2vjBN76q+W3FuR75peMQhMqTuEq0ZQ/H1jWpKW
k6NlMI13V2Zzo+MGuUv8SHWrtve69Mo4iSM0bcI5Ah3EPWc1b+cVr3Ssd+6iSDutre7NQ+1na/hx
sJrvRvpjTZKrKRrvaaYfGv6v1alxut6Os0QhWKmSwskxzguN3lsMqVNG+CmyU8XVhMppJOYg64wz
bwcYUkbeCF1qXdUCffcguLGEi7yjzeRNaaqtEEe3Petd74vHM+2QfpoC8Q5Z3qquPVRTyCXyGAtT
b1BqYnsx8nnw+hAU5U31WXRHQ7m3X30aCtf81+1aXs8Vl+jEwn66wRkA2Ut17fb6U4KLeqbiLNWi
Imd7RBHCQOsFLZ7C21/juN5FZ9EyT3TqU0a6+NUX2J5LfBLNXdFaRFj1Obp7LjQNrENV4aK+8JPf
SY7a+jsXS9zGS1iW1qicE/MWorVOlnkk/XiZHxWLJJdIZMi6tIRYOvywvB/0z7xAb4H182UMQRCX
xkwiEKj0juucgKjM9JRHX8PkIcOqMlZomKB/uAylMkciiCGtWpJUGDDKH3JyYNbg5pmq54kKRKKH
kmE9gfAW1hQcOLRzXaPIQXEiVKwoEMB7PfO2HWpxUmJe6LH+rBnPisnI84Fk6S1aTiShSzwcPfzf
KHzbONybevN1IYOTUZjGii9QME6Mj7rmXZ4iRcgiZ+q1acZq1BYpgTEUB5EWXd1CgwR5qUGNRhrj
z9AzVG/6lyfMljNZyGz2EwopsEXjD2N9FSNzU5Vl+A+ETsWpwKI2ioheW8WNJESJEpwcGi79uTs6
D47f1p7YDNbHJfRUWWf7Nr3gSYGbrpM+1OJiomqwtei/livaSIWqqqH90H1BkUJ3QP+YUItgFRno
rclrN0w7qARYXtiPH3V7Ol72DfGj3zLFC5wUvr0W5pVZivNo+KltDlW4eugwnDMF6e2v7y8wUgCT
mY46XzB2YdND1gfN3qx/n6+JOPobQT6SNpXNeCKuPtbxE7evnOhDqVz6FIMlp5APcdSnutj/Da1r
H3pfiKpXXuE5xJ+x8YxPIg/nf1gCBfVcmCS5ZrvSnUEzxBKIypeDVl2R5dZOf2TdfRU9ZfHRQH/y
Cg2NLnvGP7DGy4hKd1e11WR5GWFEnQ8iybI4xIH9Q/+xIL70U3qcv1zG23URQ0fGrY4+Nbbc0CjX
xzjs9BnrPGOfbaf5MDGVmLIKQuJBJ5419J1CY6a8+0zzL+G/1iAXGzADrQZ1Lp6k5OZBRdbYLNIG
2xub26b5nKh8fJ/yNgBStBbMcuIsgwHx4Imn8BgdAONP1q3oZ2leK9Mk9sfrxR4paleqhfB22GPc
G4HmGtcsctmB9ngtNDyIsJyL0NNU67BwqzfO/mKj3MA4H6NwMMoRx1R/9lc/R6KEjbYFBkIM2qfH
4VQnv8OBG0Rpr56INivhDETNOevaGSujNT3ORBFPu8vHBkVyPq2bCeoOhHNUEQ6Q3pRN5znJgstR
tL+N2cBIUasPeYEtM4wZobpuBcZJg4f0bnKzQANBPzkH8055tNpJS9z6vdzPeKHd2Hc53NK5RcaY
K4omolshhkBP3emyfQqXlAvsa6o56VIDqknQ3lpH9zvr6b8hiEVgcwLIEzxdWisGsI6+6bjV1Nnj
ZQARpG8cHAn/ji0KZPGx1wC2VjPSziuCGLdkbXQcrKs+RHpl7VE0pxtHBdyu323gJHu0uce+Nsbm
r5pWN5+CufxhJYpZ2c3RwUPa3zZJu5aycEwclmDTHBiBSNEZkusR2mblYToZuoIiVBZJLGjXJF9n
3A2h6inzp8x3kuuwXxSbZhWIxH1Fb9GMVbAIr71ehZ1epflLrOCE3Q3Fy7DJdxLFvHa9LkBoOS6e
1hPT5ab+Ezq/SFNsmKrL5j45bPAkphvitKaNuJVoDuu7yUNiPjR97TM7jB5BGzByWNSLyC45bDAl
3qMTxF+oJtz9bATYLx3DU3U23dpTd2tTDafEfXhQDs2+gHk6ngri1K3Tz079qKnkg/cvdzYmCZLa
UERWRihp6oCTFcfyzGCTfW6QjB2x069eaiEyKS6Txi7vbSAl0qhS1ETqDUYxTD/NKEXSnff/DUCi
iSSejGlMxTSlKUoo0JVbuaFUeYJEEiREI8JmwbA5o18+d4ILb5BNoAeWh7Tsw2V7VL4gkURZ55a2
cNhT62bvUmNpXLRUC9CI94QCHwVZ7G/MNtMjsYWxTng2moCmH0ehsuWF5/Wp80WK7HCqfov/oJcC
YR7GUJ722v2GtXHilAGMWZlLUFZt135oKcTG9/nvBUTy8dI0Cq2yBQj4Ac9G2Dao+iaoICSfJlk9
0z6DP8zhrc0+8uVgqRrdCJd6u9a+WCF5NctpPVYDILqWuMV6XMfUDaOnIb8JbUUAqayRvDsdI81c
xEUYd459+oh02zpULLP7EI5hOQ6m3TIlKkVeTGZFIY5Ipu2WA9qvJj5awh8uB44KRPKuOanXJR0W
5F8UxqljQKlvtUkRMPvz8mKJ5F05iqX1IhXbuNAprnOSfyLl1KLAcgxalF26WZsHl80S8f7WE14Q
hdkbzi7NLCSdhbGLcic5xCs/ko7nyIR0XCfHK2w73SaN4kirGkrJ+9I4tpNqBCZ3bp3GxYObqUpk
UUFIXpcU6HEC5gEE+c7H78jZUp0CxVRcGjiJSDNTa8mkwQhN+6rrP02icOp/4M6XmZG4U+9CsjoO
ANossCEClAaaR+0Du/3Vp85UPLrujhgxkF7moD+eIxf2LhXJcrMAsUUhOtRl3SFK26vWUcmA75v1
giPv7ZDBFnVtDJzJGw6mV/oNboryawg/ozpMU3j37iRRg6OiwbaROSoFbe3UU6TzBM+hRRCTr3X4
83L0qL4vxSufp7BvyhS7g/7gmHeO6slzd1JQiOGY6LsMrRDp9zursyZGW+GQUtSli2T/x5bx3K9b
1fXqriHQMoc4FzEokXWE2oKaaOQXYx81+SX5OhnffmOgNt+XQn5xzFRjM76PhaAY3lvQH7wMID7w
Jhw3AFLAr2NCbaMAQN01Ll+CqYUEMlJWckeVRLS/zd1ASZGfz7oJ+opQnf4VvXvFM2Z0aE/O6Gk/
raMDKQROXFUHkN2FAUX33KGMi/vc1zTdhxbTyg6ZrSnSYgpSuiOdC9dg9gld1QO8DityJvdvOTeA
0ppqtzlyy3rkmqJNnX1MTikuL6Cu+KgPrrgxUVeY7Lr6BlBy9QaK2a2RwUKruLdGtxs/tYN/2Uf2
uWeDIYVrsaIZGacwCprfLRq3xIHz3sB+VPQajd6plMB2l9YNmrB4s7Rao0mztIFFkZUjjTIIOfGH
+ECtqwbdK7teMWUqF5FCLDaWBNUNgOPL6tP8yup/TomOLcNjPqrWJjEZb6PtxR2laEs0c1y6AgO5
fn/e1x8df/mhIaVaXIAiAkrVsrE7lqIOVkdWN8N/r8eyXZshojHa7mVZY/jonofcR26MbqaXxKUd
8RPNj/tYdRGxS4sbWCnULbBuqeeANa3PELD0ynFU8NZuRdJzhe//WyYt80bBalI6gFiFzGc41+gs
lQQQ//vC8rBw2zRxpyK7jUvUFKa1dbgcEuLrbybyxUA5Z4zOVc9sqA3hFiI6CX2VKRD5CqrN0n7k
bXAk/qrDMjHDBTjGvXg0KYPwPH0ZAv7ccld7f9koxaw5EndFGmkGs4J3OijRFpn683T+bwgSWfXI
VGCpcMdoPUwRcrFR0XAZYXc92wyYRFW8Lh3GOiAY8beZj35hFbdWfioKpbjPbizjcQminPjfkN+L
Yz6boUMbcTP+3O0hSI7ldeNPvrgXT5V9BHYnh0MGzySo0kDyzetItvvZ0ZYC98hZPR3nqngyI+vT
5bHbdeoNhDR2uBDSyox2WCzh1NmVcOr41B5Vd+67K9YGRuJ31IMk2WBCwcewT0ntOcZNp0xR2H3i
3GBIpG7U8ZKGGV5Hmoki68IY0JsHPbTqL2Vf/sBtR+rZDf1cRN3opcSCkETfdApP3L8d3fwGiXtT
GnEKOUaRARKd1oAEhpv60Of3sed1kZD5VZ1RqBpaiXdBuVZqjhjaerLuxr4Nwlw/oDDMv+wo+1u5
jWkS+abFygtjAs5wRY/iWa0Rfd3Ru/AYPViejrwWVZ/1fcugg4yCFMd05GxTPcqsTFtqPOOtaJnx
YNnurJIKE/PxhtMhUf0XhOT+M++ayGQI6GX6mpRXLStdu0MZ03Kd5UpVyP1wfgGTgqDOeBqxAmBQ
dzug0BDj1+qujTr48uOvx9CJK2ZNZZ8UE81cToWRA3KgK3MN7Y8oQ6PUlQaa09v+wJv3l71kb8qg
3inORSbuMuUUin7WOeofW2ysOsuFVKSrVQ+MNKowE6uSPG1bGHmJZEuYhgNYq/fXZyHK+UTP1OXQ
jY0CW3Ha3w3qLZr4NZvNqWatc9nqQENRW+8X34QUEe7rf6xP45WDnK71w29030EewBZTon6GFtRG
ThBtbRF0wzluvVV1FbjnjlsI8feNWXW4hmnLMVeEBxE7L9GX/+YLkrtXaxJDawbfz2Y/67+ESbCU
inz03b3S1gbJv2lsxHMVAsPEKwrFo2HmtQc9iMBH6tLMvY31Fkwi96avYjRMgx80euOc29S4oS2E
yUgenava0bHvcDRv6pjyaUA1UxLFz0zr6qYGsP44B7PPg+RrhgaN45+GZ0GsjPu/0ZbglfdJXK9Z
S9rmsVhTysot6j6waIvSf+NjWHM3N6zz1Go+Jb9D+JsBtsUKv/HILp6Ioc+wMx4OZXla8mAcFQS1
R4hbCIk5IqvNFz2Fw0R9hjqtMj23tHdJuBxGugSt1nj/KQhsiTtiG+0UExEE5nqKk9qt6I/FVoo/
7u1Lt1ZJbDE0STPyFShd7Olf0ccRDBVdpZ9o48d3NEAnkNNlsxShYEvcwZlRpgvUyzzihC5LI78j
fZCy/yPtSpbb1pXoF7GKJDhuOYiSPNtx7GTDSpwbzvPMr38Hzr2RjMjqV87GWbjCdgONg0YPp5NN
PhueHSmgPCy98yJPefnHOgpwwsa+yNEzhkPQXc7Wp15HFPGlHqlpgpQYAVHWIiwVc+Visgh9Yv8M
DaYmV/dpTvV1nj7UDHSHKvhjDLHSyzKHcDA0uIqmdJMqgRkT2Hh6iw7fF0ADTuEqzxMeDwlGPLCh
c8belVtfzVK3X4IWXSDn9+cdLD4IFEBDk8awzCLkEdoco345dW3mGpcdBuqoHn1BEssn1njJRmWh
QRHqLd33vPjRpRQX72lX5rc6qoAUS4t0j2pif6rYNYLV60BOj2fSxvbRJ9//ROzXL4OeKvE6GUwE
b+x/ZiEm6KrYtlqTZ2M0ECnwmTBInHq8N2L1W05MSewapaWAHLmaanmaYhkn+ZMC2s3hyYqIxpyT
L4djlQSwULW+1mcbK1n8nK2g3SlYy8i38U7jqYz/K0JKyhTQQumaZUgl6NXCQ1QxERSTq3wJ3MaD
p6HRL/LMT+fNn1pIATfGvOr6JYZATd6jSkpWn5SMSNqTSgkOCIoac6tJYBuDgcJh5sk+npcbuDwJ
6C84iXfxnSrMo9QSUIRJFtwAfswMdWP3nxXdqxhRJkCqJQBH1JpFb+iwD+VG2yNDcJGjJjVFfbSD
EdRgy89KMiN5GuV/nzImeBqRoSAM0EKtSus3Q3Xdq0rQ29cxxcfzDiiaiFqqqAmxxUq9fA1nU9ew
ZQ04TJmXbqLH6ZZXeqNQaksWiJ4ERTSxqKqKVnMmlnXoLDKmxsC1XM6NizItN4sez5v5yVvlSIJw
luuiWqQl5G+h7LHWb5h90SGWHY++GQVmSoTpTxrfkTD++yN/cJxQKw8uB7ihqlfOIE/GArKn8wqd
BtwjIcLBTWXQxUdgOABSZPkrG17o2XhFpJ9XHyQoH6OTUY8ECqd4MKoExIUQGO+Wn/qmCWJvvW4S
Bw+ITUQ2B1EmIRxgY2zGWV6xYZp6tya7jhq2fvr0HqkjnF5zLUYMk4Y6PaqFZZ9TNyeIeTkwcRdb
9hCiZYh4/xN2Ib4T1MhUwHwGkfLkp+V1NOGN8nDeLE6LMEFBroBERBZT7yEGCJtThdhTafxcG2VX
TM91YmzPC+FL80cYQzkIEVwMo9NyQ+dZr6JYHA2FqPVLlgW8t4WZkzdmnpJQuV9KL+E9orS6Zacd
j6lZd0n9lTfXS1QUlFJL8CmGatDqHhPGXLRKwOv0LeufUblj2na0nqpq1+dUh/FplD1aSAGVUiXN
mZ1Dq+jz4POGUpRJfFcC5vZucUMmaCj9BFiSk8yoTZ5gHjejp6C9QL4b/NXDgd7okdMxBzribcln
Mu8sfwnOG83pA30wGgGvWqOYU5NBeqfeyWHijPGP8wLeOdEHCQJAsTxMDSt/1e9Xzw5Ch6ZvPs5o
PW6d1LcihxxfQ9mlAFOJ1MhqUWMHm/HSiC+U6TGaXs7rdfLOPzISAaikZJLbFAWJLhhCei9vUK/T
5UP5wuK1vugNg9indy6W/5YRfeNvb6/ctAprjiDP+srNhGcCGB9JP/r1PQ+XUzWd5w1DEdnLE90e
wpyHyzHUwMu67MasKeL3kxlY9fcagv30rU7wO+q+tqETJpU46DHcZHbxRS+Ly6pc9ix5tucBBEWT
N/c5xa5ywkJsJMIwEw9cW6hcFKzS7ro2zcPMAlj6zRLkuFUyhOvP28gpJHkjRbTDXBnGfi6sVx47
az+gJFt94NO0+Ih16vF1wiLfCBMsUo5AzdbnEMYaRMstb6oaTy+8VPpAbv5YkOjujtYcwtnNLbfU
X/riR/6BHO+b7wsXmR5KJqdot1xdK+6Aj1dTQ1U1ENvPBMvT5VRe1xZrpVR3OuZ1MCDsBxLJb9QQ
Lq5yZqlV2ZAhgeB7LEenGNHbYAXzQsRmiI1nwn3VSYNutCrWK9cTpwcb4zx/75fHkgwyUYKEqyqf
1KFYUgiaUP4UM0ctP2lq7y/s8fy5OXElvlk5/ncceepmOtvNCm5YN0l25aA41nyzZE4x7TvTX2qc
JoqbmzIHAQ1GXBho88NWFejsM9uAJatrhjMBB/y0Cw7aG7UENJAXW4FNQMqifLHWHPM4t4P905hb
Zwxvp5qwihMA/kaaAAcVJhUVZgZpc/TNjJ9GynMgNkkk3luXXm+KBsbA2Yhs7dqOL6V8UySfleWC
yeU2U4jlIzZJrMSb9GpaSjR24UZijpyDNj1HH9TuvOmdumePl01kgp+lCr1w/NR2fn+JB4jbPMYI
PZpXza70pcmh2kKIbdIElFj1wmb4AXn2w8TuQYR8XiHq+wI4FCyyLWnC98P6tgr3NPs7dzz+tGpM
oVEVDFn8o3y5TSqlYwYEpLsE5FeS/6IHzM821M6cVuS3nD/eUHUcm+NYwZ67xhmHz4m1/chKHQQI
104p94U6cQFGtgWjsjx+/rvvC3eOMU2SnCf4fmzvum4fNoSLSC2QYEm9Gk2VEuH7mXInNX7bEh7v
O0fjsECCKbEa2afY5Kb0qDzzorVxq3ztvPIakaFNtKHoLd7xng7yOCAcXQPqkMRt2+AaQNHo+sLb
y1PEUqQZwxMr5ACoLNSpzDyO/kGecO0sdj5FJT+KFqgx+bxGfvyrwHZ1OTD11/AhnwJMVYCf6lV9
I1e4fYbebDuQ5+JeAwM674D0LG/MvQX9yhlZEEhZiXAJjfYUZjW/W3v09krsa7U8nTfz0zB9WEXh
3mGgTcjMBAKaqX+ppHK/FNnF/9HOwI/j+7iDMrq31hFljVUZXI6dbWqUFEd+5lbGlrNB1MFMDUQ9
9VY52iRbfA9N5dgqGLADYwT1CcooLHY/NBtbnXej5tTS16n2TPv+b5YSvRRvVbT6ulDDAjIzufN1
cCug4nyifB/imNkiNY7Wdw1K2YEbJsPsCbS7IF5uduhQRL05jyt/7Mb7z0BsWYCRPunUeuEXhr5q
g1NmipvYBoFV563cFrsqFDBNrnIGnVZMcpmvLbL6irI+ASvmlBlKwrdGC9imv4l8zM5gd6ur+PK2
pZiaCeT9czxIzDJDmiEt4v29GXoCiitQA2u5ixFIPDb0EdqxN+YuwIRhobJRL7CAOZ83AV5QIvvE
1+fc6RVQos3mvKv5ZVUhlqf8zNSn0M6djBpzwqHzjJjXU310haQsnSIlhK2NDJNPl5d4AuOYvjhm
FSh9554/roRO4lyQsbYWs52gU4kRZvmwX2vLMzRXplJchHG/HugjpSTdnLWU3xdpdtno3+Xm4bwe
p79v27alKOjpFIdAypIq6xmSg6hwzd0GwYQxorzs08fnIEIwr0ytYhDcpngK7Tk9QxX0i9ehhQEu
9i4iKfcphQRjSybEK5QCCrXGtn3mTTVN0F40xrbjQ1teO/+pAldCpJhUyBZ17s0ZCmKuihNNTypF
20sJELxVzJsd5ypBAKuRS6evX9TaO28F79wLv/dILDYaZUlWlw6rtmLCM+fqRTLhgvNT8uDV364X
e3vV1avaM1nBesVD/2wm6j3m/xHvx3f8rINCfEmPzs0YzWqi5lCot9GExIdx6z7a4bhC9Gz708hz
ECY4r9bchGMfQyE5SR7GefgWGoPLJM1t8m+qSSVSyc0S7iM2leksJdBtWty1cjS0dyJs685FoG7A
JxpQLVbvXEkH/QSn1bA0xBtZAoGubiPRqcA8tIfe1/d8+l/kfWRKB26kg0ABMixt6pu4xIKaEayR
7970pdtYD1w/tCA9nrf+k8eLMY1hvBLYNUVanyptrKZZcHFoAw5woRZXiU05QqcfHEdChE2Lm6Jc
CxlC+k18mauO9pMPeM6C6nl5HhfU6PCiIKoz97SpHEkVds7upSJSeBgKlPwjXGc+rFYpnNE1XjDf
OTAprOde6h938JE8YeOypKrNmC/l+GLesM0Antv5Pv/M6VIXcrzPqXQTaFUOGydg/TKXSyvbOAip
4oWLqyQOKu42tlu0XjK46/7XRF4Kvk4+esARh8myGLb+R7vzVCdrFyMJ5Gb9ZTTvV+WuYkQJGSVC
QC+jT/XUUiFiqa6z8VOq7qPs7rzRn8SsIy0EzAqbtRwx7A5OX75ZlMQd68LL5udh2BdUWzLf9D+N
4rBggul3csKWQoOoqW1RLZY+SMoMMv1mWys/pirpHYzc2J7XjlpAwe7B0aRpsY3wcR/eSGXiIeA/
K1SQ8p3TdVBMsHbWmKbdh5CC4tkwGIJ4MxboXfB4+REnnyqplymllmDw+ZoV4xBhJcdm15huNz4k
PeGsn1eKd6y9vTktZamiaeS7BYom1ID67UV5oQf8sYPhO8Sr9/Q9/Z8ZQprg2rClUkqzwRKOkf+L
q9rwGttR9or/fzRIcs/iXUuENOGRbeplIxsxdKtfdHDsFn64y5+qFx59aYPcTZ7OWyG5loKnw6q5
jCIbr4T+Zd4Y+3IzbuOn5QVwuJE8m6qWPBmdPVpLATXQR2vqtYK1lFXL6cogj3WnSy+j2h2Lna5i
qvOPXpkoT+vs6caaCkDC4mppR37Uos+dgvau6TrHYDfJV3cFeCL5SEu3wXW34eE0irbznVv13xMI
4QK0MKNa+0iD8PK5yJ3+kvP/hTs8l+1H62a6TJEsH7bR97/cVgFdhgyzejR+7pdg3SRbzE9ww022
Q6wIOlKp3tPeyUFFAWRQqbxEWgmbTVns2CgtrzP/vD6UBAFV2gnk0xZHlUzezdrV8reQIr7Mh34e
lNHEerXe4qMHCnVrfIarBm8u2nygFQROwe/1El/mRdcWscRPQWZjoNZXs8HkxG/nF+x0gPBIhoAj
IWPd3FmQEa5bO/2kDp/mH2X1hOp4Vl6b6N/UqWK5s8iPiKSAJFFtokpYB5Kk1jYxLm3Jz6muLr7N
Z8Dx1ds6ejJNQ5fYyInCVzQeG6tzlemSGU5sXKUwujDcV+GX88tI2N3r4T4SaOVJXpg9BC557Mwr
eM6phzM//udUEuBhkmxpXbkf1UGFSN+UtW+iRk6pNuc1oeQIgFDjYWEN3OZa7bNpPRlsx8qL+QPU
k28sW0CCCKwM+dJCioUGpFJN3Ha5QWULBejceM8tmgAHeV+rTcTFKO1rjJhdjNtyOy+uHqCuFZVp
59eOsAKxHWPIalDv1NgjufCm+DOjynSp7wseBvjM03nFE89tEXe4tvOuvJJ0ZJnOa0GcT7H5Qi4T
dJDrfG8QdWRj6kTydZh8Oi+EMDNVAAEznrqYvZ5QCTwxg4+yLSeM70OD4HuklOFLenQwFaXTIoU7
7KuxzZNvUpu4BkUnzY/EGSsTH92G3CQs4m5mzj5r0o9lTr1w3BsMjAhUfz+1bPz3R+rkg5I1Mzfo
SqvdurjTdFQjsr1NASi1bAIKWIkczxavWcE0BYk9lqjnlJun8yZAuZSqAAJmUnfmauIiWAIrUP0m
sD7ljoUS8MwrAzItS6kkYEExRcuUhZCmmejMKjCr3NJdzeueJw812ojF8HgTFbUgTEOsObNKs1wB
C7iIEEhI429qtRkw7LHDfFBJ2ZxfT0JBJqCDGodWVXDbmNfWWfAWxeQ/J8mo2YgECIk1aIuRG1XN
Qc4M981wtxhEARBlFiKHWWhLqarH0KMFcbnkTEHjSm5yyQnfErKv/bVi8szhFavQTFlCSHqCtAXE
weCqglOnbMdNGHDW78RPHi2v+8IZn8p95Om30k6y/RmMzL2rfY+83D2/h8QLhPE9Pjrfsd7WE0uw
uHat+hayMF1dO2kY9Oq2QX0pOeiSerQyAVDUWB3kZoDApbxuSm8KX2bdzzGTtDFAN5Hve82JtOd6
JPwlylYFfNHy0dTWuoXXqSkXRTzsJKQIjVAjrrKTtqrJTMbkFMymFQfgrqHGcjOBGNW4QOM6xvhQ
p+G0tR6J4C7I0Y5Naxv2xQQRvTeCD4S3HEfBLxaGMmCEg3Fy2Y6ECbemHmp600YQtrbbDhRk+Eke
P/6NPw7EkQzhxrTqcmxmAxbRg96HczKvkVNe5A5g0sf5uyfjJiedtCOBgs1LQ71kQwaljKvB/5dp
P3Q1R3Exe3evtcQRo9ZQsPiuKTBxk3sEc78fq71lbmuK7owSIVi3OjSpNVsQMfSq246RN4OFqU7J
GQXUygkXaFU1pZ6ChgEzuRFWRcdHdlU+5Rez2+2qG0YVH1OHSbhApymvO7vHPqGiPraf8uTzeewj
Vs0Uo3VdO+XWBG0W/izInSb2V/xzXgjf3T+tG0xSKoaD6qYqKFEosTozXg+TNIijDhcSaBgrY0cG
it/Bhd+CxJu/qEapq1a4Gy2Ko3h/TBFou3EvBeo28tT781qdTh9oB2nC3W8ZM4oeZkiL+4Bzv/JE
cVs48g2747TgtVuSY5xIDbl1HiGfHS1MKXvI/I8HjE/I4EO/6yD0ZyKNQGooQF+kNc2sr9g49jD+
O3awAjM9jP1XG2l3QVFonrb3w5oKQBhLqtnLCvy2JtupykOvUf7vaaQ9CBCATykT+Nm8crPz59cW
Kh0eDuKMizft2kAD88IHSHxAPXSQKGCfrI+DooEpzs2f5027m4LERxi39pXAelbRZIyouOlQxSzU
OgpoWK6rmbASasrKPhv50Lnzxn8aNw5KCShY5PKkjQOUGurrybicpP08EK9I0tYF2NBAvIFsAl+4
nb6p7nhpdfytdn6drPXLXykklqi3ZRIh+I0Fi8oLlmxK+W7UKEsgbE+sSpeR3u9CrlDr1agXL0EN
kFyFl7NrB31QPlKOC3V8xfr0sMHIXIMD1HwDgsrsmjN/jdtE82Qk3zkZgWE6VO6dMAyxRj2tMTrU
5OVnsbTJWjdNt6n+d9eJJmBEVQ4YqmdARAHupfS6Ac1HPji6FBFyTmcHDidXJF3stTUcDRnrN+wH
f2Ptm2CjSU4zOdkOEQBX/h4/Zt/PmyFxVWoCWJT5oE4tP1fVsgPP8D7WYtc08+sqIrgPCIDQBIAA
95AxKTF0W3V1K1fdFsOJNn+ni4ARBvp/5qGBiEKK0EjvJvJPo/oyUJno0+UlR9sk4ASKMjCjpYWc
eJd9Y5hfgYK9yJnvmt14nXn2jhpnQgkUuebKZG1GEPYBXAM+1ZVP480vssvV1TbZJg+o7pnT78WD
guLoPmVUujiUIU8NlA3j2bEOM7FG39rE+4KaM8c3/oyzJs7ry2etanQLwljnV+y6Gx+j4aruc0dX
yQQ4YYQia0SdsKICByzfucEH+zvPhZk+JpZ2sTdcql4bmJ5MoTB3kc4pKMDHMpWdrHIPADUmmL2Z
b/qLNcg/a5sU2SRqrPE7tmIqSOVbmoYJgW8dthilHovNA7sd8tMlaDj67XIzugqqf5etviNdttMA
cpAnHDp7NtZY5YWljR/vJp4tQ3N49bVyX/uSfiVSkTSj2INOw/5BrHAGK5UxeWUQm4DxfGlvIhns
i8TOnbaW/2T80daM1Puq2fyF1/c+izHxk4DE8zr80cac9a296Dw83nWbtb+N6pupuz0PiZQIbptH
7vuoNCj8GbBMamK7RoIRHjLisCQtG7VSgt9u5Fqm67xOARz7aH+q7c9/p4ZwhIx16EZM2AGyt65m
/aNhDMn4cl7EO5fvYbf5Uh4tVWhGedfzkEHvTf5ybX+PwKGU7FZ32uXX4Lb3bG/9cV4mtWzC5ZtP
bMEoD6hllBcTqCOox/Y7DtlBJwEMQi0ZW41HGsdNPjoYtRRYUsCu+ftNvoj/QansbfZ0XicCgBRZ
AARVkxPcjq8AtPjmBm2Xrvaj8VbXwGUVP66EhZ/HH4xEfbttjE1pN/KUqRb6xri11zs2O9PwEQPE
rDeF2bqlaoZgHFK9ykYjx5AyPurJJlU/lfGWWLiT98SRDMEarEWqRjWCDFv9NWzOk9y+cEzMmrOw
dGSF58nXwZE8wTiMhdU261Ala285h3MXVK7tRpeDt3gYFr/RvfP6nYSiI3GCXVhGFatNBfXkZZvG
QaV/H6hxqCfP05EIwRasvGlDI4VGMyJj9m1MOkb8b/zjKj8IEKNXsaLYeW9BgBpMvu7lHSaEa+gQ
KLf61/6n5XA2JRkFRBlZg376WB2JFoI/ktJrcY+QI6jDMAmT12YVwcQcEwEul8/+0SWHKhw9DR9H
MoXbI8YY6lruIFO965Z/Z5qY19I3/WqwHbavUCNL8jifdj6PhAp3SRdXrVV3sJPeUzaxm29y2dG8
wTPwfgypODFhMSb//RHoN2APs9ICG4qT50xm0OZEoouwelMAjlCeE2WKsITT8FhkuxGVEBOVLyb3
SUAOGwyb9sjRqX427l6rEr3RGRqvRTeqik1qtjOButS6CdhRW8awmjPWbVE/DcajWVG1gQQYmgJa
zH3SotcHKs0olcYwnSKwLmu/95NP/09NB3m6BOSQyiY32wj6mA/Jfb0Jby2vr5Hh4fkQaTeAUP8v
LU+csYGkQaQnE7e82MdDdejJaAKxhJaAGEufNV0jRVjCDYbEaf66lXfJrtgh+OOiC/XLX8H7H+M1
qmyN2wQbBkOPlJ2lfR8T4iwRRiey5Jcrm4Z4ggip3SaoI6rGf87rQAkQ0CC3MymaLAjQ2T9FdD+l
m/PfJ8BApEhsrFbVihA7UnfbOb0D89nS/93BtAQowA3VVEMOFTSk1YvbJH8+rwL//2duQEs4+CCO
qcZC4Qe/+x6F22EGP8h1lBALRSGaJRz/ErZUzzU/Hc/J92RxULOIWo7CLUHtX7vx9eqrW4rtjNp9
AQNyw9aRJsfSpf2+qB7lhcI0Yu1Eloi8ydvUGHEXaFcjCkv5pCmpcPRrDtO5j+xN6LeP5CXOd+TM
jtkCDKym3UzhDLXGzcQZ40DsK0uOfFvqvwYzYTJ9VHnaPc3/SOkruA9hlUkKa7GJcSz7ZniTVPd1
3G9BjHfeJk8/3Q4ugzjQr1PS1Zp6bvTwY2V0IfMEs+WFsdN59WfOVJC7VPyesBZbxAqmpFWqQaal
BENx05qUtfB9ObdvgudQ1isKi7g5Mue15sBJ9uqOd73XwYdi6EfrxzfyyAtKmlUq5xKizPpKri5b
44JRh4uAPjEsNUcFMyuNH+jWr5bbHmRjKmUGxIVnC6CRsVzpTO4zaHezZ27WrfGpepnRhs4d1f5D
mfKjRRPgQjWmsbR7aGR0l+nwYzDvzlv1+RXTxb6WxrDXubBxWazJV03Zza3ptBZhZOeNWBe7WTDe
ccA8VyCSpL/o5W1JZe1Op9R+LxII4N9aVhFnk4Q6L168YOz7hwpTPePPxe4X3yxFTE1pI7wclHxW
5Jy/HKSwB2Va55Akx5QE4dDbaRhlFX8u6NbjZD5GVF8z9X3hzOshBlRW3K3Oin1ZXS8ldUTOv/mx
MW/3g5WJrOcVNnyR0QpSXU9BtB9S5C7y3JE3xRea04UyY8Fh0EYV2QSDm3H1SVVQylw7JdU9d/6i
0cWQk7wMerzyo5hWN3jExfVula+0v3N9dDHShGSqvHQc8SOGN3iGer1idmUNjVHp4P7V2RcbUHTJ
NOc8g6i223fNbZHJTkNl7AkfSxcbT7KiTvXC4ACGCYOB/qK5mc/D9glzi8vJa25pY1CInXrFi6Ob
Jgo7Wav4TdP8HH5m1+ltjNFQ6N3/aTyAai50DHSa2TsqRkjB0Ovz71isPSeazA1ExcT51UNaBLn9
5YZPUSoDamEJi39d9yNhoTyGINqGjnH5ZR72cxbSjSKkRgJSoLyjVQfO4TAVPuc/kPw1sB7g7IAI
mCYMOK2SJmvoHlb/nDhsNAMGqUsgdOiyp1T51ipXs0Y8XN6J+xxkCNi6rmU1Va8MCJ75wpOO+QVD
V6XqlEjKnT9ep63wIEpYPK3vFQPMT3gZd/si8ycMjxkHT86okTikTgLc1pUaj7XMmVzLYE5Tr4k2
lgw3q7zosys1BBLeL5KrTotzXkFqvwTQtVSQk9UT5CbRBhR+TqU4eU8NKT39sDisouBuafrQJosG
IYP2HMvXktq6i31lSd/6D/b46AdZgrNVLKosWZxCIr/kGWlM/Cm3456f32mbmj4VSD7dMHeQJ1bn
WOEgqXnGO/V3zTVvg012Clje1S3VTUTslFiio8RhNxg9FnEpLuTOKdLVkcIff2UNYllO1ze4SmrI
sM1tOG7N6CqPiNAMpYbgeoWyWmb5BDjChXJjRNkGDDBB3Vt/Z9diJU48xPUYcZ4NY8XE5NbBkI7a
/hCF8NHeC+gg65YsdTOWq1yfGLMcnRzj+g56/zZnserGXOawWDg/qRwgku/lN+NWvu08HsfvZIfq
iiHgTiy9qTF7SZoYFMqyh8HyGu3FnO+tgVq3dxyKg1YCIFjJOs0jv5PiyuHk9K+Dka7mO3Zn3vGC
0dylgo6n/eWDRAEWeqsyw5iTJxUM/Lu7etqePznE98XCmzWWU6k1oZEaXU3xba4S5AXEsRELbXQD
fNWFjZ0Zylut9Acjw4ix4LwO7/hcvxdJLLCRknhB/RqEvFaEYPqGD4Iar1T8estpraS9iq5zW3KS
74Tg0xGMg2ABFDpVbq2I484EOheXx2Rsf8k2xY4z9+UT4TO/duD9GTA5iOObeex3lammhCbEyXvI
ciJfcjsPxOb+gspHTLNyFTkoduBF3I1fwsc4mMB1/v+MPaGMRsCPWI7YjPHPOG7z1WxfT8rj+XWl
vi84FUZullM34vtWebGmz81AeWJ8X84tpOA9qMawdFUHAbwSAqw/GMtteTwFxyl4Io+KpBF+hC7A
Rph1FjpFcYiZ9jIvP5L6bkg/RcmlPH8+v3AU7OoCXFSt2sctJ9a3eHdgCW6hHKFYBIi4QapaQD3j
KEQUmdbkZOyyKoJqS1D95Gks6Tq8rJ55VYm24fwkfwmIYi8UCgUlCQMR4Lewb/bqtuE9sYSE8YnE
a10Td6qdAxG1K6sFlZfiVI/tdr1bNuU31auDNKAebwRGGgKKKODytlruy5ayGjSRsk+TwhtXdUNo
pp63enHQI/w9s5hqrhlYMwEYNwtD0ePsg3g0KC7IAjbiUhYrSopeNjChE2ot3aUR/VOmz9mwa3rq
UiYOlyGARdPCBvsVYhLpss0vbe0m7a7zsnOUkuSwo2xDwA1MF0mGcMUKFhjp46lu7GZfMd7se1U5
8jOGMQcYp0KFrskjJqCHtCjWOvOkyrAPkVbhW8eebHeWfQ1txq9uB3mjEgBpCDjS9MinpAsWVdpm
BsqqlG17sd6VPwcv3Wab4YKqqSKOgFh2ktdpH4/cTSjBzq0+lPW1mf7lZW0KaaJhHoai4F6v3qP6
SEW2mN3LIGFDAQFde0RYpcnP4tFVvfaLNeqcvlGqtrX6pNmt04OJhyVOnZMjYwmzNAUAyeZQW9YQ
wR/tKo+98RJ5N7AIF7ajfw0fEGDYpo9k8oYAE7GuZFhbWU/423hyDw2juWO+Bpw+1ndxeLGIRSbV
quK+5rMv0Ia2uL9o7Nbr7FLZs0AK+AxICpQpp9IUcCWJJn3KuZMzubLLO2JTz0xdPGIab0bjNCcu
HS6WwrFlAqcJ3DQFkBnHwqga7pI3Zoa5ycyJFnAZ1VGAKA7hnb9TFfLboxSLUMrQHNE3DiXHjXTD
Q1J85jYL+Czq2o02VPSf8k9MAVfY0oMvg3uww/5XnX8WpKaTY8AcZzMLyZNB4JhYg9KXc1ybMtby
V8402aNGdHUM4CaXZ1xTYRXiJIoVKVmuNmrJeWHD9ClPt73lnb/DCdsQa1DYinRZwmvkbPmfUPIL
tXOGfJNRfSaUXYiFKFkv95HFH9RygLF1nEkv8tVb6dG44Uxp05aKKJMC+cIe4WUVS12IkcO8lKe4
5nF6EFLVzovh/Fv5R0UMTl84pmbpoCe30UX7Vl4Zruvc85oBQx+dtg49tDaXUe+c36538vYHMcI1
gJDR0OgLckPKjemsHnIBGx5rQ7PuJVpoASHSjgr9vhOSPcgUbgO2hEOiM6j2eXnlQCyCYdPs+oCa
2HD6ijvIEbbMbNY8HRvoFrPibi0bRxsrb7QTR02zi6ZfiUjFadM/iOM7emQhc20M6JyFOCsPHTv+
lKJGfsEcL/1DWemDHP53HMlREwP1mRnfMkw8xLCQqsaEgZx6gVL2J4C8lhlDYleQUj8PPnckmytj
Jz8o99yn49iU9Q7F4kKtoOBIpqHRpTXGe6GDtXJ0Y6+bD2XuUSfrNAQe1k+AeDB9g+ZTh2a6uU+7
e0bHFom1E3OHmM8bMWZCD/WOFyfHN2rqGN7w3FxGruxEN9q1RJZOUSdZzCW26zBhvDaE6g/Ib1j7
zl2dEHOos85HYgXjXvUvy5bkTj/tZf1ezNf79MgY+7ocWmXAWV70VxTm2cs2chh4pdHbtZGIaol3
7ueDPAE7+nQwx1WClv1G26+X5ca+Xm7MKw3S2ESGbamNFBCkjiI5yrhBRuFTY/mZsVXY5jwCEyD1
uq1HC2iZaZIlvOVgAuGsFlaOov2T21GQqbeGSiAUpY6AHGtc26uVwPIn+cuc3o/D6sw50bFFyRBw
ozbbukhj6JNPD6F+G6dPa09wFBAHWBFgIuu0pJ5MqNHG90p6xShyS0oFASD6VOlLDe6FW7MXQ9+w
PHGizju/7YQOIoWdPjJltAuuQxSk1Ysdf/677wvug5Q0bZXzNerVS1aC/9E//31ijUTyutRMS0vh
d6uMeTeInGjpV4OaWPXOC+f3YRfJ62ZJTSKbK/Hc+dqeeVUwbtvvY+1PX/gtxPwYzdLX1FuO2hr+
+6MTyeJG1jQNh74Mrwr5Z/KxqrKDVnxpj74/yyy1ZV4jFffo977XwQI7fDq/OxRMqsJJV5geZSuv
Xplv1D2nww89NNn+XFCHR08WJaUJZ15LjaKLZqwYhpqgobcJJNe41APZQ3vtB5n+9cP6CccfU7TT
yo5hFdJW23MKFht1JJxtOtvYHuWSUM6qSGSjx2MKbnWOz3hlcz9o3ao7EyPsli11pgjDE6lsksVo
k5JX5ijtk9V6TfohqzBkW1Us0zZ1MWjGeKlRxy9rXnnGG6/LC36OIrfwInr0/Mmb7SBNDJnppqHY
0Yqgj+5Mvuzr2w5poBpEVzFmF/Dpzvt4CyqUgCK6OglNR3IF6BuMbuxK3qPQ1p/K/HlV9x8s4juS
ITybatTrFiofb1H5uQbKUz6VDa2CsstyzwSBHoyDGnROqSV4PkrVq23T42UdLjuruu/KL/lEGcjJ
aMSRWtxCj6DJzKvJ0EyoVSte0bg8a1cFiYtBUtHAQ0oAD+o1eNLoj0QKaNh1GNph5xA5gGYobGWn
Le/PgyElQcBCeQ1TbS2wcJP6qRm+9ORT6aQPfKSCAH8tk1PGeOdS488YfIhknRd/V77qgerJ25kq
eqaOlQB/bb4Yis67lhb1i5F/Y6aXIY8AXgWHbF0/DexHmgmekGmu6ooeKR59Y5jDNG/LYcNjixUo
LxCLGGvn/FYRNi5Gw3RTZpLFj1UzZH5vR2hmv1EkwgtW+F/9R3L1oJUYA8vT1oyqFAYhbfsKTJSG
Wz9Efv00R8ClxWtRvSc/M7zUYj/0B7IpjLBHMUQWLlKWsFfXDLnd1cv8IjD9FxCVBphUsxtoAjHi
VIuxMnW1ikzlQBxf8pqQLoAz4HYb3mWcgmqQYp8/HSo7Wl8BReq4q9jCY4zF4v6eGLg6/yPtuprj
xpntL2IVQTC+Mk1UtmRpX1heB+ac+evvgfxdi4a4g135eap4poFGo9HhdBKhGAAlXEjmqR+Lo64w
OTMyTmmX9g32VL6DNXa0fXgc+33jjW7hRfBCrHF3WVWFUnJmJW01DYQFWNX+2D03ILotQZ9K/nol
UMW4U1EknH3uktJyRiaOU61fWJ+AgQqVonUnKjtW77aiN6JIOznzIqfIc5msvqvPMaXOfOiEWyU6
5JxRmfNpGWoZC9d6xMe0EDu0JSc4DyCYw3CoZmcJ+V8EiJb8+7VWVEpq9axnIJtOZn+IMGFIREUp
Uge+xyuSDJqWM9ZN/WtAuyzdozc8sbUrVmaQ+/Xfol5+ISDngkSElnJQQqjGRdVsjGtH8mpqk9cp
k+jTDu2P0ei8HTK+ySuqSRCDdZv5wosPrkXUMGn3vc/yW8atMK0suFb59i6r7qdIZn2Ogx/uCz88
po71hWVGmO9diziQRHedxVmQJh2GYrEgXJ25jNoxRvFSPmIH2aiXSlgALThnFmc+MGEoVnRWDz9I
rqKcww+9Yld7xdmLKNPmkgbwgnUMAJTGv1rRwG3RoeIMxayqcVczX9HojrF6ayJJXQpKWoV7wpmK
OkyKaFSAwermdJB89aNTeYOn+/MeDIrCx97lm1LnG75yMqP43gIeRjz/nPUjNQ780sn5qXXTaMv3
gnvksprrfKInrRczmJjPw+qcWUOqQpG/ZdOgip0sOyLOkcv3iM63g80RMVKF1dgkId5+805pIndU
nGx+/kO5uPdKSCSzG1rIRR86EInSffAtM+zpKPvseRSXrgDvsj7q/NzgtAuVYo6B17jtD8azY90b
llvtOw91L05c2IynrUtsAaxoPTmzga6WVit1nLPkAGeShd1rx7i2Htm86fp1TBTSuLmNbMll4MvP
AJ1vIyNpr5gzewa05BAhy2qUL4YaerIW2YH5chmLHeV/9j10mbMleTBEQ4uBP5i38U1TbGv4Kwp8
jJSp1Se4CwLBLnvnOt9J1ukVzaoZgqk7tovdnoV2GmHD7WX7C0P5u08QDLmhZ6xSKkj2o3abRIfL
ayawXTqfBOrlUNFVtkHwD1lNlI/NeYnPGG61k9Dr/YdoXNDDiHOz1ln1/8/SufBYleAeqQ/srDWJ
TQQaIVi9V+FXgYJsqQZLZwN64/xHjpoyQ/hIUy7r3Kv7s0LoGrpgfig7V+fJVzyyl5xlp+3gIGJg
liiNJbAdrxVuKzCKAY3SLGGvpFi29XGf0hHz6Z8EeyRaNM5U9EY8VgWjX2rR94+WMfmqdhjD7Rx6
OqZ5ssJe6dMfYnJuhlGX9RQMr6eJBd8wH7zetS8g7GNPMQ0vXSVxqkKQpRMJytmLBY1+KVWhHSSM
D8ps7MxKdwSCibaMcz9STIjXTQoMesOmVxQ+q8jQXUx0++H97G0WjeYTWNzXsMJKSYZmVqSUWYzF
PBjWPbU+yRgckdXnwfomEI6d1gsGl88O0XxRQDMOKAM8Ma/0Vtp1aaE9mDkFojIJwUtCVzjbEVpz
VZWMs2vwy/q1SaDbV552Nz/rvnKyXGEtjeBs88mjvukbOjAOr+gQf2GugeTIh+zLv+sFEIrHOSKG
vsRdyhyR2uvi11JRRGotN4tAAU6c0i92nfSHxl9hJ2SlK6SIVFVj5CkNYjyyl3qSV53YSylHaEA4
xVHgtvKDkUJqBtbCXJ8g8+Jry0989Xa+DQ91bLNYnSQsodgu+dVVqhmmRjWLciccMcEoiVn3VEFc
Baz3BwOg4KVPnDxzStw6C65sUdHvtll5A+WOvBYv3WKVrJR/Dg9DXu9DkrqXT962VXmD4LyCZaJJ
H0eAUMvbSrtqUMAxiR4127v1C4NvbCzVmaQTa7aIDgprk4H2txQlf+gVsBVbOgSizMF2HvVtt/gO
x5QSWZ9Y08Xo9DOGcWOaoq8fTLRBLCCuY8Wp9DCfhHFAwX7xTY/qOFJlTkH1Ozr6nfwTON2ZeI7+
FdjKOcf0KVHVrwiSO+tDJOVJIWNt+/Kpa6+tj7UTr5aS/YHVwY4V0uZ6CJlMHWPGWUhcA2UyQuLa
v5h6/w+m601VOI8hmMBwo0oQp9Zs9Zh79SNqDnF56zfGD1acR29bUXhatIK8w0DqIUsHQFbyrSYf
p9H7oxPGd0LGmKg+Gcxy1OGhUW7w9DTKvy5DCPWdNxRzkaYlW7Y+2Zs7y0dDr5cgWDXdVV5UY7NC
hznhf6zwnPUw+2DW4w645lX2ibp0n7jN3uwwBRF8DnDEk524gHj7Lv2lInx/ZFIsc7cwo4ixSyba
m0onVu3obwrlODJvoUr+bAP5hklDjksy5jgBtC08A32mel87ppo6gk0UmEm+Z5JYIw1fe9L6Y3b4
mbUYb8lOx1xgEFS4uaDSXGD5eV7yOtKDyGDrqOendoZLcO613WWR2Pa/9+retoqzHRjA1I3L6+x5
yEP2//+yFUV4XuufLuFwVmPCyB1tKCAKqmbQoI0Ye3YTuXJiG6gEZE7WfEIfvS3b40mUzRWtImc9
VMwIkXoC6HC5anRPJ5/bQVBgxj5xSTrO9eh7WqrZDIixk4rKBR1MiuFPszS6eh7Ru9LUDMFUEoFJ
5PsdEtXIIsyahVNA7vLpqA8CvfiHUMEvxeCbHBhjLl0oE+lnJ4e9gDqtQ6sKy5WJ3H3BFvEdDpks
BfLCeBzYSFiaPxcR3ODq8bKqC0D4RG6YTMOgTEyivtxpXekn6ujGWifwswU7w2dySd6qY8MM/RJ0
nlFRX4s177IkAnXjs7VyazSRxCAqfR+UzgRvV1ncoPt2GUZ01fNJ2n4e/teCy9qV5i96bcNHc/WH
qkYCCemc+0XE3y9aPPb7ypWRJNlCuyAMuZyFvoGEiqU/XxaKHcULR5Un28yJohjjqzcdaNCxye7U
wC7D2i7BRhg2pX0ZTiQQZ3xAXaOSnnV8NSA6HCs71nIBgnCXOOMz9BiOZTXMpT3G94zPFUHeZ5aT
Yi16mXCs6Xb1mY5BEtRUDJXK7Jyt9ihusiyf2ZwTVjtlvIZDx6/R/t/0k22v3hsUt3pTMrWqzqYh
EeVcVQ8GEVywou9zS1enptklbIwZRjno+qMqmnT8D3vzJgDn9ZVdq4WUzZ5R7swdAuL7xKf3RMO7
ihE2khcRFfm2ZXjD47y9jC5DaiTAm2MUs7V7jPzwaXWarU+X1Xrblv7C4QPJUbzIXVNgOotkpsj3
030vW59SeRTcciIYLgo0dEqG1D9bvj7Z1fnfYMVx0UIjOEHbWvDrquOZBiy1i2jMHr9lBvf/UytM
GYrcRm5XwlhPacAAlLvF11AdmqO24LVaGKEeMS3XthL8koenF6jMpiFEBVwb3qDnJwjcNLw3WiGL
43ZE8A2H252uiMdRZe5pdGgO3QOqWyrb0hDeYdOUTUvgfIukYo+Oldnpi2kmKvN45AkkTxOiBE3r
FrV5qrVsf1m7Rc7PO3KBov+fRsxHc8eY/FOH7GQ/RKA/dP/QP+UZBqo4HiKThSSq6H5Qb2rrRtME
nVMCDedZBeIy6kHqibVDamRq7okuOEHCBeMMdWEEfZPlAFhuOsQgCt88zDcTCte6fxGCEEnDWW0U
EedlqeBOLcmxLc+pqOZ52+q86TVntAeqxk1oQJhaKW2LOEkw2sbwIdP2BsLZBLVFS0fBeO0GzG1Q
dTudniP6ItBjwUrx5c7GkOY1EgSMssWwXxvmdsb9gKFkR8Rg8fifqHDi4z9ceb8E4xkDsipF2zUL
OEgnQmz0paIMebArw67d4KY9iAm6BdvFswaMczfNeYLz08/7BRUy043xwczOm1DMwq+MT9OmGUmY
fk83beCZKMVJ/Piqf1EeYPBGaDla6IQRbZFgbHdXoF1R0q5hYamsviPpVdKdYxHzq0hB2F9YQejN
HJaDirUzZr8xHiYRMYzAaPN8AImumsvAjtJSJW43JPZcW66qlBjLI/Dr30miygoxFLgkGLpIKeXO
09RbWq0tmBidSKmdlbfUENjQd6L8DsCHyJeunPN+0Bqn0/8uGq+T76L+vph2l4/suz3nULg7FZeB
3rUKxAhRaTPdJfJNLkp1MfP12wuIg+Au0klPlZrkRuOkRekVknKn6Z3TLuSaUBMDx0hvJ70s8rHY
8l8C5Q5QEDdFOlPIxWoB+l26ozuWXf7PgQRONu7INDEyu3OBqRxZdZU0R6l8KnXBDon0gDsyU5/K
aZIDwhqn76ZErgI9esqM0pskWfA8eX+tcuJw12rcKuE4SNC51htcNkMvPDasD/6ABNrhP1fncWDc
tUrLZSlzDYIF6dc2vG5Eg3RFC8ddq6m5RHUds72hP+Li2PdgK5BcQ9Rntg2DjLEmU5noFidGYFlV
MKiAoYPqDRYqa7NdUp00XVBQ8P6ie10vS9cwAlCVwcv0u+0slGWKyhIqjVKye3a5xl73t+HRY3ef
uqG4zXjbNLzhccowB3FVShHwRof48WJXICqzFlt9TcGHtxOyB9HVIHIh3r1dOCm55dQti0yFThun
Qc89CVHxmPmmK99MuVt9YS3c/zmjygFyalKMFiFjAzETRXfk4a4xVJG3KlpJ7q7Qk8WalAzHao6c
2Snvic0Sxcq37Cn9xOq6MgxX+M8u+O9i8a5Y3FHNXCqItaiPo3Q1pneXL47t+++XdvBuF8W0Y6VQ
sU9Za9mJaZ5TtRRcsSKN5z0tqiPzV7SQoQV9ovoDdfKe6fY+bWwKfumPpPS5ReNuDUnr1W4oGCBr
0zvP3nAznSwne4oWmxFaB07jX17G93k6QCogszYV3cK55sO3C516as5Z63Qo6zqX1/0u/mI9EzBF
prvWjfX71wYVoa+3tX1rWO5Srme5QwEKYK3gS1m85I3g1nqNyPAX8BqAW0r0rkoVbuwWIz/l6yov
PNIFmJDadxiLrO2kJve0mvidOea2HP3nQZ3conLXckLKpE6avHWmQA8RdR1PU5UiZRwrokpN0Tpy
RrkeM0lSdYhJrMCWmvOcPQoUZMsgrheSM8MTOszVGFF+eDLdobqJbnZyBW4J/XUo2LyPBk8AyLb+
0s5xFljJKoU0Ldu5u+ZsPVt+fKe68/PwNN6Iqw7fV9G8bpVKQQiiU9NUOdtIM0WrrPlVPBCeUIza
+1kQSHbtwLpy/0XlzuaeUQxJxCBNoml8SL5P8yXpkxhkYdanGNWooWhS+5bzqawAuC3r+sToiiZq
HQlzEVvJLbLEaWS3tW4SRCqqO8PMncubti2Sqis6xMFwUO60FWUcSFmGuYRznt3OlXxMEhGZ+/ZO
0TcM7lCVsarmRcWaAX4sPuNaC+/CK8OJMrvxiKO40XEQ9XkKMbnjRUotNvoJcjVu8im9t/zyLrkx
3QFla+0hzP7FjIF/gDRlXdHAOUX5SkA6dhje3oY4b3f6UbLbXV7b6a52SYSiCVZNgMiwqPFme/ve
MDlrPNSLRYcCmLXyPNdXU/j9snqwZXp3pOnb9zn1SJaajiF6Eh2lzWw9uJ4Vxc5FlHivNC2XUDgF
SZOpStoRUqAMI6jgNKYnxenRadnZaeaPpa34r4R8+8vCiRaP05GykUg8SoCly2Q38osaeZcBCLN4
lwTjzrNG+zLICizfqXEzNIH7Y2YTt3aCg3JD0d+JwrX2rKFtT1jGsGmLVYL53homiesmZx3VwZCa
dIapYpPiF/e1NeZWBb9bt8t2peD5t7mQb2B8i+AQ53k9JmmLNK8efFtaxczdJV+o4grW810gn9n8
FRAXdGjSoDFaJtWIcDebkFXso2tGC4WRxgLDuKn5qkkNuFaygaDz748mfZRUrTAANSTnoiicZLyf
yaNAHnZ83unHCoTTD/Sc9DWRARKg75E1bEjOYJsPrJGaMXuLAvib14tGcJxVTdXAYvG7TDGyBb0S
Jbi/DjHqGLv97LP0uOhhtG0JVzjcyyiom2kB9QdcU8aj66mZzWr9Ymd+7s/Uy/3iKhCdtM2VXEFy
+q7N/aQuKlYyQXnQ9JAifyk5yZNpN/YU/guPn+3Mu53TTN0wmUpqPLNJktNW6tQFmqhXdjujruVB
kW8jQyTXpsYbigpX3zLQU8dpvDmZcRXrCjwCK3XzTDsaQ+BkmezkWuCESXTVBNEnouzHmHzqJiIq
t2Va/k7MFTx3vyDGJtVmRHGnXQVXeEoxCpfPlqd5LapfVV/ZSy4VhC/fV2CxFV1hcndOjNr9vggg
snyn3SzPs7ec2fBMAnrWA7Kqx+5JdnWWxf/vdBqvyJZiqYqqKQZfmN2liJ5oMYH3X+1T6yrov18+
75t20nj7PncuRj1U8azA9wtd9csqwiDLyv8zCO4cpHM5WJkqw2xFJ1X91qaCbNBmpE95k4GPLne5
ScIsggwotzoqjv7qdS/34E/35JMoSrq5YCjeoAiZI5rCV3CoGU2ywewA1iSRHYfGnTaKjtimiq8w
OBvcBZ0WNHULF6pBPL55aDVwXAaCG3IzIqGsUDjTa4WF2ecDUNTglviYdf453S27QMI0ie6JHSSR
ERaJxelaocpZomQATJSnpPGi5WBRgXUQ7Q6na2Y4lpNWY3fS5CrvjkMvoKrb9J7e1oyv3ciyubII
W7MgQJqkGc5Klj+R0TxRpXqWtcm+fHQ2TbppoauX6Myuc6YWkwFaNW8aeKFp6PckPBjF05xouyyQ
Bb6FCImzqmpfgGB7AFJldVfE/EsqR59SjJaUni6LtKkEFpWpSVS8S/g+TSXoilq1sIJlYqEd6mAm
pZ0MmWDhtm3CGwy/UQalqbqMUAT1rjlEmKmQPhanZgb5eg024U5Ue7ftX6zwuJ0KrcqSSAU82tsz
iJZau0CNbmfrD/UZyZqPZPLZzbBC5HesHKqGtkAkeM0tQW0Hoof4+2o1DoK79gwUoit6yoQCndiO
OUzyoZoRrAFZt5BAQYjGzvYqn6ottZYMbMuKM+N/zneYAnxO0BURusK5CltaiC4ZEKfJsmViCN/v
WAh0KcFQUHZljN6ALp3ncUdO7HWn2xkmoH0Cg5qvCiqdt4zTCpQv7addWXSBBi8CbLX2YF0voqGd
21JRHVETk+rq69tvtYLVEIzLsGjwzKq7tDrT/pFK9//9+FLyBsHZ8DxszW4ZAVE0hyTw2/C+0UXe
FtNc3sNbY3Cbo/S4mrIAGBax4+twnx7zXfZZttBTi21BP7zA9m3vyy+Z+O7MpMcIbaoAb5CuZHKW
1cPlNduyrSt5+ChMu0xNh+QDCHy7Xam5s/FUN141Cq6+TRO0huEMwjiBr3qWVZzWm+rQ3ZJTaXjd
kVEmRSd5r6FdwC0k+7Jom07EGpQzEVna0jpVIRurkqEKQgmxNydo2yUYZeNnx8CwVVFL06ZxX4Ny
loJqqh7FDUDHYwW6oVcGrOw0NFAQMFTe/Pc+INjBNR47d6tzRavACpJQh4L4T7CD+wmtn7M/uywC
NNr7D1qnN4VkCrXCW1KSjBY7ZMFjcmgibzrrTvvddJe7loK5JB+c0ImOoqFRAuuhcP7g1JXRGOdA
NcJrTIb0Au27FBTeZYURnTXOfizBHC69DJDF2LfJV7P9fPn7Qt3gjMeCsfXQyFfdWHwWj6n2vU+w
YKkbizvEBKaKp/isiv+3uArmoxMXpGhgUPqaH0w/9aOPvHOoQi3wbMoa0Xg7UqcI5SaZAbWPnJ9K
H+6mo3T1sz1eyNfEju47M4yHjmWYhmmZfLxuGjW5IYrZIoFI/PDU3EjX5FpF+XXoDI8ww6LnwaZq
vOHxITvd6I2I5MCr0RFpdIjq6iKSlc2HPF1hcG7aQGfFSCkw5Lvq3H3Kj0150A/xuXlq7AQhu3Yv
/91dg7nhRkSvtK2YK2jOPDeWlUZqDegJ3IuRk9+ZLwYGKtUH/ZQ91n9fPgabZ3kFxpnlXsrrdiAA
o8YhjyJ7Cj4vSSow/iIQzgwHmE5lmmwxO/m2HzBA4KhnAp1np/WCDvIkXkNOUwvpNgT7kTBkLXaj
r+NoiVRv+xpbrRdnceNlUfOsAY5m67sQzQYwHBboDY3ZlmHmxaSKImXnjK0cGlNo9ADMs2uqn2T6
gYfqWtF5O6sZRYREPWyF/FLElZ33u0k5hcPd3Dx8QNWoipQ/0v66zl8b5dT/zyphdqKO8bSG7pvk
y2WMzXQMXYFw4oAQIWtGBNqd+Ek/Jl+JaafHyM+fe7f7ku07zKxF7E1Iybf12l+jcncJOii0WAmA
Ku1ZDwqr2YgxB8Hp7AJJkmiv2PopRlBcFno48pbev8nL3ytTnI5pbQJ5PsZoLUUXgjND85Pjh7Iy
KxkpZxHHdoomqQISKxNJvobH5XrwZrd/wABTYVPu5htvjcYZwVYposYogMYCdYxaK9/pIFimoC1t
BfGtzRO2WkLOBKpWIFsDBVS83OXds6EI9H7Tq199n7N+KUnNMajxfVLfZX3utvEpxHywIvUFui8S
hJnhlTcoKWYwVwaA1F0SwMHW9qyTsO9B+aP46IEJMRZMlGoSYXL2sA4y0NgNwKTFXap+q/sfl4US
fZ8zf7reExCq4PsleJXVv9AxJ7ibtq/b1fZwFqOTo0pNCRD0O0Y1iL6hXQffpf7EaJlEHrtIFzhD
gcddlQQKwGL1U2X1dk2/dyECJYZAFzZv3Deh+Ei3Vo1BNMjAmaiXkMe4P43CaLpga1TOIORNqCsx
M3qtx1za2JtODe7CHvxScMluLFfE8SFYPJ5WJJGWZlIoXleh5VjaGWxxdtZndtQ9/pHOqZxBIJrU
gfcOgnXBlUyvlWp/+fubcqCi1QKBDgpy+FSN3it9hSrt1umjSfGCwJJtmRZOOiZOJOcC67NZa4cX
4i80Tr9TqaPRmLKArRuhRSRyo1tWbjTs4/NAjj+JiSrwlQtdJbb/71yyFTCn61WlDJE81Myu5ucg
Tj10FNh62Z6CIHLrpfVb8EcoqMiYq9Ydsvjl8ipvHoE3eP4IlEpLp7yA3FmEyGAD4rPOssOSCOyH
CIY/BUZQD9YEmLx/rPN9TFt7Sj8SD9RNXbE0nRVcM4VaGXYTY2+SRQNGi4RtVDgV5oxdXqzt+3YF
wdlZtBL1gymz1UIOWoP/bFwRp7EZ555wlBM7P+8Uw9A0mWhEQY0Cd7d3hkzUzoJiNM8LnjiMljzc
VV6O+DerHBA9qDbtlKXoJloriGm+KzZtSSO1LYrtFhrZZQFF0AQGgx2hdwKtEHiBNGuuKwUIjYom
M001W7tT9OpoBktjtyVKF4dGrf0skUJRLG/TluChTwyqaUg8c4dMndBY1AYlM8J46YMNOnFLjOf0
WHxauW3d6L50pQOJBRq5qfVvsHyEutEzbVRGwBaD+kKkbrTR1WDPGBbtChRThMSdr1ZOkjYwCziC
O4zG/ZJ6waE5yQ+MKLexlZOU2NZBmKQRgXIbmoD2Q+/CigUrNXPXHMCb5cZOONgGavCkXX2mzsey
ntSyNBQ9sYPOT7eqQ7lCfSYqkSLlXETnoE8cSReFKDdfKisQTl/ysilQeIU617HEZNoEHJABwRgd
oiMRWhygr6Ej2MDNF8obIh80zzVM9stqiDX4+pERUQ7H8tBgiKvIj9/aNMRfLZPlupDYYL+vrCSZ
h5yYGU4hWSqPNpGjZcSrI1FgcrMwbo3DWeO0Qx+73rHT/vyzz0rypKf7HtRq423nlZ+Qw8NUnVrE
cywSj7PQ7RIXk9QDNrCujf4ulhpbni3RPcA0mzdla+E4byFQ1GzpUqC0HgV/UIku+uzzVzYEt9nh
+hboxpb1WqNx2mgWejovKrRRuwmvLQxyRY0O/bv7bHjW1fycMHLU6Wo8CQOkgrXkI4gLSQO5GGFU
IOVzch5AU82OOLuFQPr+g3EY9gKnTwTJ2bFyScfJ0gFZJC+5UsPlv0o04fZtXa2rBbU4w9UrbU2q
BSjzcQRtSLnLKk8eHeXmZxVv9i+IyLb30DJ1oqBJy+CDzWkVGFOM+gOnGw3MDvL78J7UiZ2MHwhU
qQSm0UAZpSW/izL3epcpI2yy2mDub38fLtSJjL90lLzMViC6djYX8g2N1xANJRt6GWAhpT2eaazZ
fth3GBNTOR3yZKytOxoFlnJzIVeQnIb0rSXXnYU7tanNfRh07mJ1nhr1TlbGgpDHZphstZi8noxL
vIDtD4uZnUfPKu3IGXfhUXJihzZ2/Um2y4dRGCvYdDLXqGzRVxa6mszBQi80niKZw3rWGVV6o9n5
Qcb7Q1RWuXngVsvJ3MIVWJ3Fc2NM2EFZK/bVVPiFWrgDEb20ty5UleioEyGWaSAU8TuMkQaYuJhh
JesaJFHZeU5ul/raUE9j+HjZWm4L9IbEmeZ4IVrfqkAy9P04HdIYSbFGZJG39f4NhLPIUk5HU+4A
grGuxKdu8iDdF5/Z6AXqtJEdHUW39j+o4i9Enkgl0GOjCQkQ1V0IuVj3bWdr3uQwKhDq1Q+SS2DB
BA7sP+jiGyx32qZQyqLZBCy90Y8UmVoJ8+XHs35CubTgYG8m3FXV0DF4T0esnR+/F6iDghYBFKwk
5+VrvI8wazvyK4zgWxztKJ/FVcybqvIGyPdBVijsjWoKm6ya10XtxeNpVLzL2riZCVkJxfdComw+
7c0OQo2O9MDaHmLMadFtA8SD3r8pahcCcndb3kvtqBsQqnFnVPNmmFDXnFJnApMtyJXd8m+BgOx7
71yh1SJy1moOW0VpNODJx/FLjncHSsEx6MEO0BUZ+5NwoIQIjzNYxYRui7gFHooVDoq3nAwnPrCE
NOPD+UgpCyukV0yLyJbGV6e2HcxwM7P3vlL7bTKdSqsS3aHsD79bwBUG5yhHU28a6cLCFhjiUoDM
Qx/teBee8wP10pt+n39eBBVBIkTOGGujmc1KAkREZV6SDO10/eB/RC1WUnFmmORolo07YNAbVUNN
Sb+rOruU7N5fwMmEqhrjIEDcvGLQ8gAeD1NFjp1TRL0I6xEpR+bUtbUje7hr0PuOKUUN8i+FV96Q
L5hSg04ckW3eNCMrYE4jMUhIk3NMAHGs5LFpP9fybVMITtn2jr3Jxv7C6pae6IJZMeyQScNzlxyW
5vHy4olE4HRQ660xHyisVC2DciO+iYKHQX6+jLFt31frxKldP4fjYuhMiP3saJjkjTap/HvrIwV4
QCLmUdxBurls0AeKUQeK+m6ISZfHctbVE26U4O9I+oyMrUCkzXV7A+DLYgOM4FBQJsZEQh71BcbW
MSuEqe3kx+AFoJCdTyPxjG+XYbfFQtm0wtr2LJ5wNTOrqFJmKBydr+v52EmCW1/0fe7sttM0S22C
7xfSMZC+BtbL5f+/HRswNOSkDNRWGq932EqdyyhrjD5XGF1FE2P67XzNCuYR0vFTR7Xj3JkPxFMw
kUjUHrWZxgLoL2Qm+gpZK5UykFIgN25xmNzWJnvtfkTtWYNcjKi3YVM7VmDs9xVYjHoEM29I44Dq
9XZS0m9BpT21eSQsw9m8E1dA3PGtzZ6MZIZUr9E/0G6yNtj8wIq0Ckd0J4qk4o6xlEa0QRwX3B/J
d8ziWqIrlYgk2rTlK4E4DQznOaJZgZUbu6ZzwYx5WqRsb2jVHSbDo1k/l0QlAiKpOI++mvMyziZI
lYW7ULs2yttMNGiX7cK7i/5NKD7EFylJp2lM9/IxdsowtGsMi6LaXRCKKi0EwvDBBtmoLbVh56sf
7gcMADeeExFd6aYwpgJWG+QhdJWPqCtSLk2YqtE4RrM3ltgO9H2iveSdwBRtP0DecPgQulzSYTYj
aIKcPy36iz4eaPk5Cq6t6qwZX8rG0ZfZLruPeEgrVO7ZE4fSuChUBkMKdTvr1GUfuc9X32cHemUZ
tC5NFHnB95Pgsa/vTFFgZlMBVt/nfKGIFpLcoN7QGVH7V6aZPWJaQSTyxTdP6QqFN6ZK0Q2dzqSI
Mzczj3H4LYxUWzFf4lBEXszO37vDs8JiEq9WzGy1PJiQo8L7tzkw0i42LabbibxIgVprnCWVR+t/
JnvQQY87zTsN1DyINPlDld5fvgVFe8TZ0Txp5tGSIVE2fVbGvRbcZh9pYFBXi8aZUdRrzGjeYmZU
luylOKR4meXBp8tybBaBrlE406kkRtPSAWqg7qrBDo7EDr0Ycwi88kpFbi0N7OwLhmk9sYrhUnRT
bG4YiJ9QE2LIJt5pv+vFvFj6GAeg2NKKmwbBdxCSBEdz/khtpiYriEtoSE4C63eYPqnNKUeozEkm
YqszCgBzkFqntX15Lbd0Yg3DbVhs9kYQFIAJq9Stg+99p9lUbd0/Q+HWzGrAfTZ2sN0yairmaRdU
d9NkCkRhh58/sCtR+IBVEmuhoavsgjBye1B2JPp2WYrNq2GNwBnpKJrbGUOfmd7NyIloJzZhWtvl
t+Dy+4ijv8biDHYpl6nczcDqvkpf+92wJy6xg0Pt9qVdfkrs1M2+iwJiAmXgmX/jaNQ6pQGmhpRP
9aWvr1L9r8tryPTp0iaxTVxZ1QV2IWlRl+HI6MQObvRpcIrqO5VYl4Rwvodwwzgb3k95V2jkdcPM
o3zF4trTsT1Mj2K+0i2zsN4vzo7Hg1yk8oyD1PUU4b2rJH/oUTkRf8BPWMNwZiHu9WghCyTSkbBt
P+e5IJuzdeutv8/Zg2S28LJl3w+uGFVld2LBV3FOXbgznEUYyjgywhI4k98/qa+NifoNY0yOvP88
GhOJNw1siAqyzxp9N883DGajlSwTd1J1nfSPZixYss1Ts/o+d1KloDcwOBrfj4cvan7fdPe5Jqii
34xkrGXg3KvaKC0sltWwkXlud8ZDfD/ts9Pss6BndyVW58136xqRO6iI6PZWVgJR2UkPrHQfM/rs
KmPxLNQeiZ54m7Z7tYbcQZXK3BykFGgFiXdR0Z6yZDpctjxbvuNaIO6AmjKcE2MGBJinq86hraVi
/HBkJedal4zKDmNLOg1S0C67y8Ai2ThVT4HUNyqA5/pa6r8EooJPgf7xISGranoDEwdRupHKXhQb
bhJVh7kWiSGC4S4/nbSa2SQQox6/jNG3DFPMA0NUhyvYpFetXF0PQVRnpVQzkKn2ou4wIQdaRoVt
qLt8/nZ5X0QqzgeFirrMszYHWOuNHnFRy+zkDrmz4OVLH5ix+WqGQBmqKCYrhOEsNxvmUS9sm1jI
BBUcd92etT8wspz2s4jOdjN7B2P3C42z4xXiXXVI4KWOGSjp5x+MPxcN2fc9BkEmo2vtyn8zHYWZ
oXe3+wqVU3WDJHODEqoGDFHdYCtevVNeDFy58Fl0v9rlsi2krNxWy1+C8uWkpJDoWNSAZO0Pw3OI
dmNWMmKgyghT22U384wXkbUSYfJHoViIkjMS6cH8Msr7Qq2cQVhByD5yYS35aswkCdMqUyAYBhwF
mCOX70akTkBbVoL/QPIvnwW2MZfA+PsFr1AlZtTRVXCVFM8oyfWi4tawntT+mFsI7U2i8Ne2VXzb
N/b76qSnZRZ2TYPjsLTPOvk/0q5jSW5c2X4RI2hAt6Ur01XVai9pw5iWofeeX/8Oeu5VsSGKuK+1
mJlFx/BUApkHiUSaH0PFYd1VR/OqioTu4fL7g5+bnUb3SBHsvLmT9C9l65XZIfNvZfNue/l4CsGc
LbXRYwraCLBMOPn6TTjdKgnn+OJBMPSBcbl52KqACMvSKs27ttEtjRsn5xgwYWhjzlO4yyFQxJ30
+a15mGj7++JEWYrcd9xmPHRhtvSOIQxVVUepGaEF6vCCyUpIg7/BO57lj9wMLOqFbSCxYb1BUbow
aYBEdtU/1OGMbHLbolckdTmLl2194IjFjmTsaiRrRBrA2hrTM5SnavzcyT/Uj1XvL2ienckYtmUi
hxL2y3hCqt5evfEPmqPs8mc8cTkfa2C3hGNooi2kEM2mIFcWaJgbdlfHD3C4Ofd4qslbO8UwQxFI
Ax44wUUp3lGNB2W6ibUIQ41FyzB4/gbHqlSGJQo8tuf1DKwhqndmPzumObjxyOsHxROJ4YdOarO+
pfTqD0+ke9KmY2Hez/Fokf//uKX3bgYbN5rigZgD3aL4lKEZKhLkQse0o1OIad5IOed67n/won4R
OTtAKgkqQdMiAJZozOfviN2dgydiwbAu8p4bFuEQlMoQRjHNQZDUWMnW83fjo7SPdhh5oe5oqwqc
k672tG3JnGOKDSpVVd7imRcG1hpPVX4qRffvvs+4EnEZxoMo4/uy+CgaDtxfjjVxqEhjbqdEqutJ
ybA9dYnSLLEKLTMLXhIj3efaR9I8llcs5owaitxs0gFYvU9sURK+aH71uL1e6wZ7vcwzBxTaKkSk
CanPrig7XNz2cV07SfH/n3nz3ozYUJiaycjwpMfFVNr67ezlvkVTm3pMl44wsx5JeLYWWR/LEFsw
LDsPK9UzZcpNqt+ojtLC75kWW8bMm97AOQzZ6Q2BURptTVHig3HM9qGT4RU8OehHVMo7GudFbX3L
fhGExpBfiGQjzWyh4mHVe23fO+VcucbMa87E4ViNUb6+VwIRK4vohHgxQtnutR70WlsDJrZmn7e1
kOMua4wWYuhSkfY05KMFqMWSLmbyoBluNjxk5NYfHwaNU07EYyGG9cRhxAQOAUuIyKmlCJ+TiRNu
XgUgKPkyZFUzdJFZvMkfgjqeqbob+T6Seg9RRo4Mq2qwgGDWrJkTE7VSgIiHG191uvJcCM72tvCk
YJZJlny9banbpYuX1rykw/6vvs9GWsoSowMiHd+vqgudVMe9863a5XWN3qKmi0uLMkRyphsAwIjt
E73ItjfaqXZpAlvkfCRZRF2AMSdDomYijAZgqnJf+08VRrFJGidcvZocugRhPEZ0Gqv1WQTIiPM6
d8a9FFiR3X0WvdSd9sUN4b2brfsjC7GokizWMOmlWI4KICJkhOqfZKeeByTboDkMCu54ZVvrgVkV
XXQNSdZEpB++R4viKCKoKYQDactH2oe+OYfoCR8cBse3mofo1uRx9yrPLRAZOk1DUZjGBFygVHty
HtCLGEXeFbo8o8L1Pg/tREGpt2KnLio2Ofa1vpsLbIYmxsgcZyGis2Pueoe+D2RI9S3dASmWhZfv
uB2MVjljgcdwhmQKQW6WFA+pt0jl3KXeWO0mlHP5GMdAXvC4qw5WxSFD+tXfLiALVIZGdGU2o7wB
qiTPGCHs+9nnQSTTucmi0JuJWJdWTRriRFmk5tY2xaw/jFzB2XuqImKG11AAvHUGmk3tCffJiYYk
A4fcc7A4y8teU+soCwxkMWKIwmTJR9rPI/lqIlw32zMmOflWDB3i3bh4FsNeWUdl8ttoAqjyUB6I
Xd9GLu2zWbuJjOmptIIneOXIuXppWKwpQ0JFoCpq0GFNew+9w9FfOIbDozmVI6LDcOTxCpulVfdg
gcdQELI4/rOHqlXhxcRLXLzbp71nIg8feQl2foE3uaep1qQBLfFyDlePwQU8w0n+MCaKRsOTRDr6
5n0cfuQkX3yfYSAcs9M0Bfh+qX4TusYK0VI0E7kdYHliMGSTB/M0hNT40RXaphWIGDGGGIDTeMlh
dOkI6bblERw98zZMn73M6mkRRCWNJpsPc2FF+2oX7Xp0Z0UgGcbw6QM7peuSQchbIgl6hL8/PTQ1
RevKrmntKXkhza1a8Q6LldvfOwBGFdp8aDQxbFEYEaKkTO1sekTRpFe/tYvC8m8vCip+S5tnAivM
8g6XUZHYmI1ATYFb+2dJO6u1Yhk6jytXFOQdCKMg6Tj7Sqtj9eRoPvpIO0zmiKPqa2z1DoM5gTAr
S5GzCIJMx/qQ3fX7Edn9/3ZgoP2Vbnj0yFs45uxR6iGVxgSDqVJyL833bXLsCMeLXTtiFjIpovhe
6wQpzmNMbcDwK623pY64elA/VgKGfJHY0yt1b9b5g65pnllkNgZjcY7XNS9CRz2qoWsGQhtoBfIe
n8TtTPoJa4oGNYWletK+t1orRc6gQ83MdHh+xKqiLACp1S9cwoEEkaoWELgnhWNUAerqeUfpymvN
O5mYI4aQ0SeJDwh6bPefomMJTUGS913J9YpWVQQZDejRgU0Q33LdF9IotZqZJCugInjF8/cparGj
3faJub5gVwhG641+9uNJyiFNUliCfjSQFbaNsEpMmGeEwhkMokBS/vstiYp+7Ns4A4LipsUhwciV
0n3exlhdqAUGw67VIBckKYERiAdd/Rqg+aXMs6UV10LXFxj0Nyw2I02EIGqNtMUwiw7VVHTAEMZE
Oh06e6moRuM271ndmQUeQ6zVlBjINQGeuEsjuBal17/EreWfgoMBl7gfrcBrv2yvIw+T4dlmzmMU
LmIdm2yyUOt9FBPi/h0Eo3DhmJdolg6Fk6ZLPHhV/fh332doNaw6gzQJbEZCdzz5H6X9uv39tVvn
Ug/YOLFolH4uaNiX2lG/9WhMYjjSbEUH+nBmYqCms43H2RKNoVB5SuNG6bAl6XRTK7djwjGdFQ8W
4qho74+ukJLE5vOjGb4+lgP2I2kTK1Mlqytya0oO0+hhnluDo7zSeB3f1s2VTrDWdMkkbGItEXR/
NLoaqj3tk+Rm8I8qz3w4EGz3gCCc52lCgYedRk96XVtt91qUH3IZlF9ymMzeDG3SqhmVg16SZXs6
V2d622ic+h/ab1o4fCAdAZt1BWSOtygsxkweKzh50pfEdMssskj3/w/ivsNg+Lop+0hCNBVHaPVo
9He6/KXlpTbyNofq/IJKJ1xHw3yCO6fEJ798qrUbs3z6iNlcV4r+hAWERORa61LqMQYPtbQzDA5T
rruLi61g6DnPlbLqI7pMHrpuBHsFhVG+lxF3tn0Lu382HfX7tky8ZWPZWZnKTGwgE8kRWjNOCKyW
6be/w2DoGeME6niqgIEuRefZkI9RpZ6EKOecpjxRGJbOimaqfAGrF2rtQyzppy5InbDgveltw6is
/1snSSHHOVU0mkbxKVe83vy5vWDr/PxfRUNHtfeK1tZBJYoxJMHT6G2si3eZNLvbEOtu/C9dQ9Iu
gzHEgigTiNELHjlmbnBsYqtQMCAd0eJb3lWVt2gMAeS10ieIigFNHC1jvKvof5qHbZl4y8ZQgJh3
AumoAuji7FQhBpaUxN6G+MNJfd0aKuiCAzKpigqUEMFeJjRhz71Rcpsvg1de8mPimU7Nax/DWziG
EoZSrJNUAl4T5t4wSzd4zHkW0pJ31eetHcMDWoAhY8itb+3OLk/+T3WP+dSHYJecCrRxqXd1xe33
zl1KhhbkRBYHzMfDcXqqD8N53NPuduMzPeVSbrcO3joy5KCn8Fd6E+sYyy0iT4c5nN3G4MUUeDKx
bzy5hKn2AaVTOs+wf6AlA8RSjjS/ID3/3cmtvpn4Uhf1SBYwoxQ3lPyHGqRWI2Eimf6BiiUd0yYJ
OiGiD47BpoT0AZK62hL37VBHsK7RLCQajJ1uiSIvfraqgwskRiEQMyx7uD+ILHSndjqR/G7beKmt
MOG5d5IwOpChV7naFvj+HBVW7t8mLRJ3k5eAm524qmxXQX5z5ychNXLKrXV7zOdnzbhVW56qcYRh
fXgRk5PzVARGT+6z8KAO35r4SYp4u88ThTkmJj1KWokaqYF8o0m9lGpvJVXCoVXOzrP5ErOYl7pG
UarmpHef5oznVdOfubH1bGLEoEdzmRgA0M6zR2NGgp3eqDvFzpxhz7PLtfTppaKxCRJRosRKMINs
em/u7OQ+dzAX5JLj8f1YP6Nv/E28u+Flz6w7jwulY04KVWiyWqbajSQgctS95hyjbXxmvo20Vu3E
w1vXRx4w30nKHBsTepQWSQxQ2tCddkDqX1Ff3aA3uYQuT+Uu3/mFu23FXEEZmujUSWx0H3tJB5Pk
eLzEY5pu01ZWmdO9RF64Ux63IXlGwBBHQHSpRHvv1haMWxL/RNmHpYYfqIFeLiXb3UkN5TkUAiyl
abyKwjfZPATD87YcHDNjmztNwzhUBEPjoBWdGwfEGyTN24ZYD89e1VBnCCP24yTW6aFEdsbRvFFu
xn1m93gWrA7dQ4MXGA51rB+5C0DlvUfml1OJ3t4wttGb3BD5g75T3iTIOUYdRsmF46iCTpd4ceZG
RRzqpgnx8vliCPdzfuxVXlUtb5vob1hgxBqm4MUDMJrwzif3Ia/xNM+CdIYqJKUbB4Gy4XCkjUzC
z7HX7sd7w4rvKzzEa8FfLxvDE003Il+1pUfv7Pn1rYF8g4HH8XSjf+d4DLpH00pTwwjk98vWadNE
ShrIiE/Fs+Ipe8EtacdRdEuh2cwfCqKRKxyziPmEMo4EvR3tNPuqoFQle9q2JPr/b4nDLFmbKrIc
Gqg1MxXN8udjNX/OUmTa1S/bOJQut3AYOu3bbMh9Ahwinvvwi6q6BG196+EuUB6FcL8NRn/0FhjD
pFOgzaJYwliLhNiDeiH9TUqIpUZIHuJcadat6Nf+sDNUkrT387nC/iTFzs9PUvCwLcofrOgKwNzS
47zr+zwFgHbufuo4dF064bvx8DI645G+xoXwQw+jV51TGHJVu1iZ6rcIJMo4CKp6si9azqsW5diR
whBqGamhOobYo/JbekKSBRIsBFt+lB/wYIQUcF5SNkf/FIZRxyQRJFXDMgbBuUUeR4f6Mv+lMu4U
cS/IvMb+a4MTcMxed41hibic0aAAo1rtrColyxyb0QnMsMDUhhJ9pbP8WUOHcMdM/dSC0x7YTSd/
V9pydMNBTveTJOFxpq9KKwkCw+qJwssSXDV7hM4x3IFIksKqrRHkbZYStOiqG/SFQCuC5sVPDMsM
eeq76hIvgBj11eYgNnVETG3jLHloTIhc+ARN/KinGDi8QrtVY1yAMYpbTNMsDBXAKgHdDvJ8V3c9
J8a8bo8LDEZvA1PM0QJnpsPCogv6Hezrm/q1+6LufAsVSS/6QSqtbQrg7RWjuvpQhYUuYq9U7b4U
nyYMhY8vwzRxYFYtZCEYo7K6lIkGEp/o1GlxH1bkOHT6SzsSK0tHuwtUW8qCz9uScReTOd20URpH
fQamvOtc2U29+hWtTZ3JU2zMNXnx7el+G5EK8dvJsBCSOe4SWRIw0wRr6Re+FakPglwgoMGN39Hs
hC0YutYL3yqadWnOW8ilFXJ5rAVdfgnrfHDGNERGUmpMlq73F18Qkv0UZl+lKArdbUHf+mb99hMW
DMQsLdJOJs30QXhooHlHjsJnOK1PwdG8hM8lIv30GlP+EK3mQMdmcMd0ULPeQmfWuc5a35hCoIu7
8lB68S3GcOORDs07p702czR31ewXojKrnai6JAr0QaOLg1PZGo7Rt5zl/IP/fyV0xqUgKoqWUoUS
+s+3Mgu08/ma2GjopNKO3uVuzu3tDVy1+qtQbM0wkcteaQhWMJVPOmbryZrgVPJrks/ONtCqSRC4
dwBT6D/vdRUd0wVcbrB64XwxyaE1HxrhQ9k0CwyGwkgQ+JIaAIMOPSiOMcbbSff+vndpxfWkcy8C
6xpxlYnKvLC/FH0o+jQDXorw8nTsld32mv0h9nIFYKyrznohH6iLlJ9Em2Dye/rQ77vYajxFtcwd
hnsjb1xROFv1By28wjJmVZhZWAz9m1FLnuTEHlrJ+idaWSbu0x8q7+RZ5+fFvjGWNUudQiJ62UnR
FjK0m2daLp/Z4veeDrlHr+Z9U3BkXNf7q4iMoaHzep9h6DwgR0ybD3AYtJ+F8VHMeNHAP/ho/0XS
2Ce2tOvyLGghnPQQXZL7bJ9iQWNMCCvehs8njvCpvRv2Gc8Y5FVuvOIyLpGii60U02dqGkpAnq/X
oltzexQ9GTxi8Mhx27w19gUubaRe9BsqZd0dMQvHjQvJVeSJQ5Db26aJDIsMCI/0gwqYOcdktel7
OWMOR2EnpsbRj1XTRutpETkYuowxQu9Nu8jFKK16nOBEeUwUycpl3tSZVVEWCHT/FuRRD3GSidIA
BCJavflat7KdKl8Kn6MIPEmYJVPCyTflGpL05sGXX5BIzDkXeYLQH7AQJM1CUR5bAJTjzZA+V4ps
dbKtmz+2yXBVwxbrRf++gBknGbmLM2C0/JOoeY32aiYf0a4FBJV0AVFJbRJEOiBCTK3JzcortPFF
q2JnUDIOtfOkYSg20M1G9Kk0Rv1twpwcwXgIyMw53OlHfnOPFvIwvCopKMvoQ4BMvW4bRm+FxWXM
XsY8siLuaM9VX2wBxjCqP+tZJGjQ5+n4b4+OeUcb0ff/w4hKjkqz0WWh6PtMUCFXNpm3hpJ6U99z
lo6zP79FlzNpDMQZ0gz5RRZvy+gwjk/bCr1+7F1XjI0uV5GGWAG1zPZbW7zVp2c7PDdU38yvg0NZ
Wvj+oeD/ApIhgwYZs0IUADKaboPpnykRrZSXac/hAzaqHBtCGZABS2dKP/y5s6LpU5f3dsJ193hq
QPdwYa6hIQfTGOD6M0u4PVphhpT+5G1iixw4LXKO3vpzpRzNWPeOFmvIsESgo+zJ1LCG4mQLpiW6
iSu47bEfnPQS2OKel26y/gqxAGS4oglCoRU0tAQPD/o33auQUIkU14feFZ3E67gNcNaX9VfQRmYM
uYw6EaWjCD3U5m2OWpaZl3r2B8X/haAwCIWSJmoqYwWbeJ8jJhcjJlejLf2ltcw7miaa7njFBOsp
QtcrOXvRmY1OjMYIUv1bTKbsg2N7pEHAaa9yKj3XafeXeOzU2UESon+DUZj8qsf/pL2GPqLekGCs
Y887fNd56orFeBGqFMZjmEIsJZU9oZsOBD3+zZb3ysLRCcLwhlgWitJ0MLXJvxTN7cyNP696q4vt
oT9gYct61lZzKgKAnP8ddeY70iU50PjBtOc+s/F2iGGOopfERqiBhtaoXltiHKotuKrboVAVGdeH
4lNskZfgQT9wvXK6UL8fydf9YsijVBrUfhPsF0YqazRTzS1fO8GqHLRvRvFR4Em8CXa8rWPZg6RZ
N9EgUW6MTmGEXpXE7vZJRv2ILaEYP6Ob6riKdAilGS9Z8TPBI+KAJCvdvGj+YZJ45XA8iRj66Hoi
9WpEdUV3kulzP3/eFucPDP9rk9jC08RXxSltABAeJI82SFLOeLVCTUHopjbv6e0P9G7imqFirqVm
MhvUCbmWlgboXTu/BbGcEHV9+k6yY4R6+fO91xnjCsds1jDopI9GwBXiITN/mNOu9PfbC7juAVwh
mA0yVZS8BSKVqCsxe6H0yrQ/mGFsF2rBOY1XpdEUSTQweQYTORhLrtsMYX/qspcoRdaMZzH5OvU/
t8VZ14cFCGO04RjHhjZQr6m2pqOxo49j5St6B9IOdL5bcJaPJxOjEGh1PGRwbTB8G2PGouofs4is
rPpLEEYNlA71Bb0EmYr2JJBdX1zSmHPzpNv8Gy0slo1RA1KUxkBiQMhda3XJTRedgmTXd4pV9zdl
4JH++99tFHsxUNoYo3TePGqUntF574ZiESRi0sDVcKM/cuBW9fwqIHtJIEM158MEAePC0m9Ro+7q
Ivqv1/salQdOaeH5yYnPiLa428AcBWEvDkMxv030xuVRPBeRbpXSwScZ51q/1loeVXW/TIud6VRm
jSi39PEu+mlKTvrYokQ9dZJdG1ijTYd1FrUzOCjtQmSfe0KvnpMLcHoGLPwBIYwRWqUPeo2bXHTk
uJUvyD59yA6aN+3xksjrAMKzcZ0hEj9P2rKhUQzqH06jU3r+YfhEPYJ4svmVi9S8NmyDzVopEq3X
jAZwVRw8R2IYWr2P0phA3vty+BDPkRuQOOSQ5arbs1hUhliQk5X7eAqjD5ef/Gpw0TtHJrdS+GR2
vHf3VX9uAcXQS6TOPcnp9Kd/89oi1xSRODU4yKM7a/fD3bZBcHePoZo+EvquorOgNLiPhCbvOfo9
ri62eeTPyV0P6V6FM5iq4VEoVNOndt9+7h3aGlLRrfy1v5Hua1ev4Seg/dr91Hl/eTCwY+KrSQoy
QpUG2aXWKKdWWX8zBw6rUcva0EyDuVFkYpuhqStAQj3ei5GIZ+DK4WwXRxENav0L6279AMd5Auue
aM8WYseSpcIlvtPwJiuBWWTBJhitWdq5XXAOJQ5nGyyxyJquGwnEk8mxJOVlEr4U4mzLPfd1lick
wyh4KWzx6gwk9MTVdqZsSRZtttFaQuqUr6jy/gfcgjqoqrXk++0F5u0h47D0UR+JkwDoGVPTqyEP
rYpIPz6CgcQOzORANj2bWTNJJebNphLGr8mOIu/zjtNLfn35rt9nNirppl6oBBGHnPnJz91keOzk
C6nvUp/Xf3fdA8dgkf+KwuyULo96XhBA1Y7koW2Q2+9zEXX4sx3uUQiT27zjbX1/roDM/gT+mIhi
g7VTFfRKK/uLxp3Fzls++veFic1xUs4xlSntK6cV8TCuF3ux+eGrtWyRyP9QyepiDRnCF3rNHHoI
hWnJe3HYRYo780ZC0234nZmuq8aQPJHE2PAbQOQk2Y2yfjJ62UXaEeeUXH91vYrChorUJBgwVwI4
9OyiV/Rcwr+Cc4+8bNkJXblwhsyadtv29IdT5Zd4bNiokZGMq1ODqlRLRdY7nXJSVBYG8n1RzvNx
QDxz/IEAASdaxVlVtrl20tSoNu8AOxuHePhGMjv0OXT0h+P5KhrD93GponNUDYzeyx9LD6G3m8hu
vhXw5spzz8tp4EnEMEftR2ZuxtS6kPKWt2jkiMFY6O5mbW8YD4b+fWFhem8oiHsAphH3knpXdVYv
cg4rHjMRhiiGWg4yhW4OYgNvXfB8RztRYkJG+P/QU4EnEkMalSYH85AAThFuMnmyReNRiAXOunHI
j22sHc2DrHYjzKs3nsw2tFTysL0x3FVjiEIK/Dk1S4gx2Ijf4NLif5oQY37OUwvBPRTJlDxq4nEG
GzIK/FQVJMoZqtU7CQoOzUvgqvfIP3Zo+sm0xykSvGzLyVlItnmMTCLcBE1gBgATvs8qJwmR9335
vYKH+YjpgxG+L6FqMrtRuy/bv59HC2znkyEL0pb4AKDnroamVpTr1J3kolGEM/4dz6kMK0SxSNIp
hFKURYyuvNrOrwoLhOtuC7V+sftFdWwb7SrqVFKhk7utKN/l6oLOTBhh50oKsfxWQ0Ujbw3XN8k0
DZEgt8pgMyLCcEwzNCOHl/k1uGQXdF05zJklftIehF26j93wSeSw+boHfUVkFnJURBNTPYDoS6gZ
30labhHpU45Bh9sruU5GVxyGX/OsUecpleHB+Hhw+CLMt1P7IZ24QjD0qpp4AC0p3+XjQ9Q+d0mM
uPz3bTHWX57Q8/e/O8SQqpggGU4d6A4h3bqcZydLEjdLdDeWUIWYi1+C0PSMefpBzMDrU43XwJm3
X4xnhkh8OasR1lGtDbuKUtkSAvmma40LOr5znHbenjHMa44ZkggzyDoirSoKIiv2fRtwPBeNUs/v
ruCvNWVLk5F4Z8jy29nrojjmFB0FRBfQjZpmi5W7kedRrBv1FY7JBkL2sDxpFK4wO9WuCEatpmb0
ivafviMPcWkPszZaKMGtOIJy9u6NQRc+hiz3flXTi0Kfeup8X9e9WwVfy1R0tpWUwyJvJ+oCJ421
NER7M+ybbBf5qeBN0+DoxduL8OL7cZpGokhvI3qMTG/5e6/flC1H9/5wnFx3iSGMKlfNMWohBPXb
/814C3aq+28Goc/LeFvdGl0hGMAriYqkMaqeKGWsGRMevSL5YMqtheaGVjV+EnNetJd+6DddvwKx
Qe16LgPfpM8B8aFFNyXtMCBG8j/MoVvdowUOo+RTk85GRUOu7efyQE9j2R1vWit+nu3mIFuhG9x+
YMqijl46/11DNpDdFrGe9wUVrfjiyw+Jep/VHGeQJ5Xy3okhYpq2A33LM2vHD77Nids0HD+Jowm/
Jbzk4ShOPSAKBKalJrSn/DZrHuWMxwY8WRgFzxVBlwRaeFLr343oWe+f+qDmMM66FS32hEq7MNWq
yURS9NDr3lNw+812TXeu3RF9t6d9KnlGwznmV6lngcccjyNGruaGDKF8pcBN29x1dcaJRvMgmBMw
LOu8REEl8sVEdyielIL7VsJTAYYM/KKLFJWSAcogdsOu2BHFEhUrfKHTP+go+JRYY2wpD8r3DxD3
dfXYUDQ6EXXT0ABYVU5t8EUJf2x/n6cObMy5IBk6cVQAGOzREV00IXL0S+fRNsz+5QOzt5Z8wMae
hUJINUKTdMiONoxq94NHPIxO2W8LxdEHNvyst2XeiXTRjNZ3xDQ6waflQKznOC02hv6GhRnlsln4
Pa05atz0UbZzJxut+qXxOgyc0/BsnCOy87ot1vq9d4HJ8EMpCeMs0xKuxq0P9PnTd2LQOZ7rwn29
01vnL/nbYLgiHUxSilTtA82rk7sswssZp/KVw3kGQw9kiMUR07ohkzBYYvIsycQqVI7rwANhCEIb
UeefUhCluRvlwm781zHjxT14IAxHhP1sxDl99DBm9G+HC6dUz+iJ5fydErCN/YwSybFyhz2hD5ko
4kNyYorXhtnWPJotmHCUjmNLbIu/oCpiec4glalXJzlL9piWyhtkwMOgt4GFLeERSjEnmn2mjeck
PrXFP9trxmFvtjYpyzCGhVAZcvVnPhK7zy/F9Ky2Iu9s5QExpFB2sm5GtKqzcv0z8khAC6lD+ypV
30abtkNvzyi/4gURqeO24UCaDC0UYfUfT7X1JE9B9Yk8WOaTvjNQFZXyenzx9oqhBF9p8rKje1Ub
Tx2SgDuJV0G6bkeaocqKQSRVYRghLpGUYIK/bRFNkv3clqJ9Lnzf1ggeBkMIQldj2FULDK29j/LM
SvOf0cgTZF0broIwhDBW4jCnObRBqfeNMliEyK6f3cV6s9uW5u06/LsG/EJiXzTGpBVqsaBLRgdz
WPOeHFD8ipsy72TlrBv7hkH6QtFlASL5YmdlRrSrMhSWx6rHEYizdOyjhWg0hSxTgUavPnQvhUtL
++OHvMWrnXirozJOfhn2vONuXbevy8jcJbRJIBqqXagfuVean2LHfYmkTLa1USxB+Lkm5FQu1Zq9
YD+cUduEpmuz3WOCHO9iKVFL2UJjiEFKfG2SA6DlAWZp04f4CoN/Q/w728WvpSsThFPkPT8W+wev
8rqSDEt0tAexFgMZzUF/ql7q9XsTQw6t1qXp31HDI17eujKcUc+KiZJ66GUNMZHMBC9WvZd2s9vu
hr3MuQ/yjIAhj5kIKUqJIFyX/8zV20T7VmmcGw0PgqEONdSKQacQavyUDAcDDR6y6mXbyDgYvz1p
5ImgGBLWTKgdQ38O8AzecOKvdCU2FJB9wQgMdD6vE4gxmk+psOuEn53qzs1NnD50M49uOdbLTlsR
63wOohHyhI2TmegOjnj89or9wen/pdbsg4bUZJhMlgAiotndJeZNqpk1DFYZw4gNDH5GWXqGiTnO
Ni5PMoY1zCqLopS+oyTGjdmcOnLY/j5PE+jfF/6XKU1JayBlHoGNH5jnbRHRKXktj3mUoDKUkLSx
GJQ0RKjBM5oP1S74kca2dJQd5G4WzofyXzF24T9eBNsJUpFVWeprwMn5z6zvraw5z/Hz9rpx9YFh
At+Uqj6l99lfEcm9VLrpzb8ThQK8fSpW9LoNylMGhhpIV/pzUkKwDmUneF4V+Zmh9Jz7zWwNnOTI
+pEMmc0MHYnsj8KE/G7/SdvNjuJER98xFKf6TE/e6DblDY1dPe4XgIyCR2KQtZIAwCpz8+5z0j3G
2TGUeY7y6imxgGH0vMrm2O8HwAw2TR9OHeNQ7jVLQKwj3XHzPVataoHGKHw8xLkWqBSNppTb9UPz
I0STw+6bjIFw4ovwyTzwqqB4kMwxmGqF0E4KXcf5kMXfdHFfKftt9eNBMCrfIiOirUs4/rV03+Wn
PjrnvI7SPAhGww0MTElbWl4QNy9p+ZwnTj5+3pZi3XKvm8PG1UxaVDBVwEAB41s5a+cY35HmSdv6
Tg6aYWo20oB4+7NquyYR0Q1NVRRFZ/ZnpFn5UY4ATjl7pnLbj4/bYq3a0eL7zObE4tD6Ci1dHLpX
KY493AksPblMEGwbiCcIs0VNrSRyRCv8pGhy+wHR4zxytyFWtQC1Uhpe+nQJXbDeH0rCqAUzoXdp
M4Q+jzHmOhkW0SKe67hKdgscxkz7yg9MmboNtKkIsinPAeYe3dDJR/0/8490l/FuGathPENEIFST
iKEZhFk8vzU7YygIdVaHyVI+tweMvnPJQ1NYyScVFabci8BahGCByLp6powOYZKmUHe8PSSuf5AV
y/xKR8IN+5TXGZkqMXt6LMGYd6amHdCjqAHYbLbWYDh14NtKdld2SFsYTW9bS9YUcQlGKX/huhCt
HTSfrmUseuZ8UCXO91df95cAVH0WAOVYR3UgAKBM7fJAW8+TA8ZpiJh5U+54pcA8aejfF2ByL0na
rOMpfwyGxCWoGnOUMs84Ks9DYSwLc3GH3MRsaVssv83jq6butvdkzXKXS8ZYlBmJQ9pP+L5MHkl8
o2SYCJHw3spW/cklCsOljTJVUYbhlG9xUDSVsZMzxhEhASzzAo87inSNJZZoDLMKeRTOE9rRvnWK
1exi18QoKBU92q4N+cuizXsq4bEEO/5drGKzrX3IV3soPzJ2pVedjcN8p+xoDXV45Dbb4qgF2wi8
QlVxK/VQPukhPUQ3yr6wgzO6zpvnt7TYY7zzeW+DPCHZNizyhJwEzYSQjYtiatoWqL6Zvhfm2ylM
56wKmrutnDwpGcKYg1aNwgCI0byrhF2dvv7d9xm+iHIpDOIO3xeMQ2PcGrx2LxzjYpuDS5XaDOhn
RNn1thgek/aozffbIvAg6N8XLNTMRZEHNXS9EUckFO1l84xYnLUNQklg45RgR6VnEdpaZgVAikmw
gt7RBdXKhNuCfCCSsjBcdla62SdTXZnASZJ9m55l+aTxIHhUxM5I1yNViWuV7vn+/0j7ria5caTb
X8QIErR4pa3qam/kXhhSS0PvPX/9Pej5dooNcQp3WrGx+7AdUUcJJhIJZOY5PZRwSr/9TI5MEKvw
rccPzRNvLeLShyGJS9BvwKL0qPrrc/YQuuVpDbI3PF0TFgFF5vENKqVl6sXKztj+rY0z9a379WFw
Gela7nyk4L2xjp+5JCjet6kM68LipLQ3aiGKOYIAwPek0DYh69jAGku5GsbnVaROIvp9LgBEZtku
ZgYDaHZnmYduELyp7c4RbFeI/QM223NEw1/X64jT7evbUCr6n9fP0q0ObWozmBFFwR8desrx8n4V
mcUHBVQzIHMJsxb9S93d1qLamSBr5Acmu8ycM8KShtJcGpQU0MOhEdq5fZr9lSropkxCtRAkd7uB
jkm+4T/sPYhLIYgup6FlYTLNkD6DgRkMM7ckef7Aum0w+MRBXmephHaRky2rnVnf21kQ4HYXbgPA
hYNFkawiKgxUmeZICiYzo/YatYmX4jXgBnem0BszWfUuW7W/chprSKaGqlucN0ihObQJ60o28qt6
oc5SPMTLh3gDLeWMwiWSVmyMJGEt3codo7hrAjV16s/yUcps9hCFl/3IhpbmZdP2c5INKucVRSFJ
scw6vLWb3m2P6qH9oT9G14PLShfdD9F8DnOA3w7CDRznIEMyVJnJ2qCr5j4GNftoz+aV1hxy+aqP
XwW2sezmEhjnLFPapEq/AAx6tCgH5T5J8eQxY9wkvwo9IkgkdmPG2TS+VQGMgX2fs7GgSD7Q+nOj
vgjMEbgh35ww1pRQq4Q51gsrFIIh9il7UW/lu/gxtGW7ups+pLBubpySsiXehN81V7IKt2m8v14N
XnRg6iym13qWrYKOCjKozmUbRSZyx0kfZ6uyxjBxQGNMqX9bUrDtYjT4MspuqXBrFXeo9G0Olk42
iDTfxQlexBLQWEaedq8+ompn2Nkza3KDJsvt+vUyMvO4Cx7JNy+MiQERd+aRNZ55dOuxgSpQr99G
3RWegI3pS0VEKkEir+SiSj0YwxwPQIRAartkdpqkotVkPnDJKC6EWFYqgS4HEGvkssp15Fm1LRku
a9Kpg9CbBf1NIpO4GGLRKTNTGXhj5+b1U/uRdomtd3BhI16aEscvvEOtH4zpEFepnUuPlx3hsg2/
8ahKbaGuAxs7GdHS3Z6o9oGqraVYIJKRTVmhfO0upBNp5RVrNKyZj6PfLZTwng6a4Nvv79czDLeR
JjyMUhICplfk+kdmxsU1Kl/6SxquIkXmXShVJ4ZK8R+Tcl+dTn1NcoJKkN4eS+sZpdV0FCQXIgju
w0czWI0qVkUr6fcVNNzmCxG98+6ft/+YAUbW9wE1AmlFFbJ5wRz3mRKdApA4k++YKBOx8fQfUBH3
4/6FZoPIvVD2ZJwjnXVhLA8DvWXP/7FvOlP9PHsVAEVPDvsZu2phRogqELTmXzmaGg3KIwsH0iGO
vfCq9BsnC5Rvw2v9iV0SU9gZ+eYHOiutDSoLUpuDinRo3VTYhpKh7zd8Jau/CudX9/3jbBl3Oim9
FdVGhFsB+jy8KLINZ3phRa4pR7tb+dgHpUNS4Xj9bsq7sYzbY2WrpRoUbXADmj8vzYupyhiRPPbV
tZ6LKja/P1MQwuTpMJqNO5ciswXYLGIzG+M6l8boxJri1KHqkaX0xnV0Sum/U/29h+LOJXPp9UHP
TLCo1Pem2ttRPoKu/QP9o+9huLNpGcOhnEE3ieqD7DS3MqS70UIaHpKjZDkj+hMj0VPP75GdEEVG
qUMllmoo/AZvorHs425Bg3lzUw0P1SJw9J1i3nsAbj8TeSjXsFon1KsX1HWVA/Wym97Wg+mahRB0
QwoQf3f794Dc1iqmeBlRTZ6cNB79rLGCeCau1ObB5SNxp/jwHofbXotsTOA9Aw7YBEFngjClHZGP
MXKmSVgl+n1XvQfjdpU1YuZOM/CZ0upB65bntje/lRM9mNqMmdrs+bJtu2iKAiVToirwC840avVW
kdfz5OTa6GkVlJUGB5roblvd6+PgXgbb28XKBowzLVzlOE+MaWKy4eBFWibEKbBlqN8uw+wcLFjC
DQ4XLWgECh9ZB06HsUVWJShSiKEzdcEyUO9RALuMt+uGGzguYpBMWzPSAs4cnDD+tEDzLxb0TLCV
eZ/JMot0xVSIrOO/3NaKjEIfR1WenKW+79Hd1ApcfP/3LQOx1bSozk/ZyVI1Z8WkTE7ZHUJrtjtL
FMF38gtmwj8Q/PMlJgaluR4BMVzNKH+yC5tx3SAXXzGHHrn/ncTpPRy3Yk1LaTJKWLE4v5bmHxP0
mYrvl7+70CQu/qh9ky6xDpPqHuNUNuPYja7ke5rZg+QTlHUjXz0KMNlv/u4J52XkNmwNTsm5BKE9
aINtxmPZ9za6jF/z74oXX4EF+vMf4nF7FtxKS7fOwINimYfrqG/ezqbfoy7Pgt+aCBxRuKbc3pUV
s+yxEbB3k2N5hMYU6L6M+/kB+8ovH8Hb5v2hgdzuNY3JjFXml5PDxD86O4EUzGt6a/mJT5//EIyF
400eYzaqprXQsH6b+ivR0KVHIKWdwZ+mnUJnFN6AmTdc8hbublLVaq4uKowbv0ye7idXmWO+mG+V
RPkw2CKqjP2vh8RGUxUdQxYqh9dGVWFMKU5KFSnaFQGBp3UcSqf29KA6hnYfmIL9sBu4NoDczQg3
CGVMVHZaQsNnVZ2lml3BN9sN72cIvqsfFMZlTQjC+4KcCRVg9o4gOeUh/6u69hZXPCIssInv7l/7
pc0VCkBjGtBqU4Jg51FgkwiCi1xKnuQTVAQQHRWX7bLGmQ/DTewmUNSDwnHqibkm9yF1zaQKMQyV
T+ExsKtrRQbXLw3DtrLTCpnjy1btf6gzAreTISMQNT1l6SC5bpvZ7g1/Mh8+gmFRhCBM0ht8T2Yu
tYYSg4EAz8SvxvRghp8LUdP5fvpCzhhsJTdBYqRJGhVIKHBnO7B0cz6st8Or9K25Zho9sSji7mZl
Gzgu4mYKmbQ+7GBS7NQDumvA9gV6Veqo3+rF7vAM+Ua1+BGKZBzRKlGxlKamyryfQ2nEGNIMTpgY
qSP3aA7OQBUT/rz8xXamct7DcL6eRXGoF9oIkqIWgzLGdZJ9k8yvBppN80NVHEv1mQwCzF1P3FjG
HdKkSJsmLmBZ2Nik/5pWt80Q2pftYqH0t9C+weC8ZE4tWjYs64yUryBWr+XvS+3K6ewYDdo1RNQc
u06yQeOcpK7aGbwFWMSwAC8tua3ME4RMHTMW7K/9S6RGDN2iVMdjJwdkSDGpaY4LSfKpy+1wsUtX
OTE16BRDM8SGFoMrHUWze+zY/W0tN6Bc5FAjaZkgeoMQnx2zBEeykqGx45PVX4+je/mzCQ3kUoC8
aaELXgFr9NN74gzBeBqd1Snur17AaixuG9j1xY1t/JFcW7LUzMCbnOw7U9GYT9q9dsyus3uCxYxc
6ZkeLtvIXO/ScnKHcpLoC03YATZIt5r1so6C399PM8428Y2UqtWE82zBJunAklI4fOyXp8UvfraO
5IIBoBONjAlWkR+hIUMmraYKxGpGTbdfjsSqHEVSBEfYDhs0gtXGMi5YzUM5aIkGHHp4G131wGq1
HkaUPjGxg6uS/r3xx5f4KvKFwosiE7mgFeVgJoF4x+Roy11JXtsRD1L012XPEGFwQUsd66GuYqRr
7XofJrKr6G5SzYLIKHA/nhts1s2uG5h36EgKS9mppUSAsB8vDJkyIQFDf/PPzQktF7TRrBII/dwf
S+PbRG+M8aqzYJfx3/tMmEegUAI0Fez73EW2HBU9WRNsJok42kP/agU30Hw4+FXQHooQQnPDMfNT
QVKw/53OoJwbqlPS1IU54Gbb3ITSz6U7TP+9ve29XZy7VVKm6bKOEyXBiWJEn0bdz4RNBPuucLaD
87d1qGgyGbADrQs67ssFRHBwmBS2CkZ3yKWyC4lIfES0duzvG+cYkrbuKoutXXfoktMSgaVVcOvZ
KWW8XzzuwMqKIaHJW4KR2b2LOnRnHxU7dNtDftJee29lPDIn0TDXDv3ie1ju7OpSre1VE9+sn30j
yA6YYMXYomM6SBTXK8XBwBooBUUjPLu5x2YHcCdYtJSpKslALZKbon4dx8gGm6oHdl/BthYBcedW
oy4JGtkBFIX3o/mqd79yJIcix99/Tj7bw/dj1GhqSaYRDjKm0N+UoxHahK03YXyjq8JDr71UKx4u
Z2xwa3GsqBVUqQX+yXdrRJGKns8YVtbRdy36KZNPjWim9V8O6H/2Hd+dofW4uiYNTJx0O39mo87S
LaYzzRvjlQ0aIpyIDuj9W9NmVbl40st9UkAoFlHfBiGHg75MF/UUMOiU7NVXtAFZAPw9xTkbyAWW
ksQpFF5wD1zvelf1h0DyUC8dfClA37urCg4BgWPy3RnyaERGM2A5S2w8sJHaykpuQv37NIsegkXO
wQUWOlLJahMg5d1NMR6M7DrR/3Mx+10Q4YV4jDFs02jAh5qq26x+sdrjmgqaDITOwIWMqjK1gjAz
er8+qm50VR5Wx7KJzbjuReMiQm/n4kYxdg0JF1ikPUiv4zG5Ij+ZKMKbLskp8UV4+9nH/3yP8oU8
EFgbk1HDuDWy7Baky1X4sy9TaNg8DKl/OWH7l+vKGYxLPyKjXmJ1hm1h45dYSrTGfY0ChCmmGcy6
kTCv7v0hJpd9jEk+y2EKA5neeOy0d4mnfVVuAfqmUqxVrmg/X84TKE/vGlpRbFkJrMzR8ad9STGp
/Ic2cQEjRP8mhn0QMP5HjSDdomsy6D0C5q3h1Jzcy4CXQwbln9viJF90M4VFpfkyR4VN8wcrKiF/
8uUyDvPtfw+EVOYCRmPMxjyszPfBJdYFf3OJoUHzY1e+sx9yqYdZ5bGq5vAJ6yU/hkHpF0Ft2kxM
jokH6F+Fgz+iBeRCiERNKaaQQXZqd/CGxiHgtw4KqJQNX4fckW6y5wy3TajyCIraIlfkgknTQTXP
koArGdFd14zfJcsQvZTux0cdgssGRe2X8LOPGI0JF6XHpSI+spGmKqBgTqiOEbRAJOG47X4MOaPx
1/UlnrGaDG1uXOPBelArG/w4qMvqXlndmgHeIXxRENldxg0mF7cMgvtrtgJTNl0peTBUQRbFPv9v
fr/5fS5GLUufQNcEvz9BUFoqvlPzsISxbRk2LcBsZj1e3ma7MX8Dx2U34VQpqc4SftKkNq6LTq2U
9qC+yM3XoRTstd0cwDDQZmPhqd4k3NJZK5H6aE1Rz27dMYJUdhB3gtXbNWcDwa2eAeaWZMkBgX4V
tCmhuc7VWjP0qCVdpdPybW6qjz0aodEBTApQNNd4Kgq5opayNNXbRZqValdw49r1KTwYgx0/sixR
yNK17/kbTC6I6HKSamZXwvPBCRaj0ZtxkVWO5OjfGP1AVtoiVdT9O9oGkosfYTgV3TIAUoXmDwHN
EEiHZMhbSN9z+00YKmDcKNOHzrczLD+2KMdzaC0EsCMIlUo/dMHg3OEh7rXEID/Lu2L0XgocddeL
TLSRYuJFA0MGc+TNTXuu5iFPdHy1cYy9jNaHOkxiu04g7jxb92o1O5c34b+s7RmQO+yg7aIspg63
1XHZ/lZ8emsGwoMCLd3BHxK7uZdt8YkgMpP9fWNmredq36YF6lq5H5tXMtVdMxwdmbQQm68EecNu
3NysKeexw6gWkcI2fxXj6kQUL48Uka+w3f1b7NxgcC6qltEyTXi+QM7ABkrAlKc7LQikofpyZda2
SItq/7QDLzxKg7KFpmMueHYQ1W3y6A3Pshzs/EOK7i20RvZ4yLAlV5Sg7wbQDR5b480HI6SQDUOG
XzbJelOvyzFW6mtw6fkCd2T/7t/WEb6PeqqOnh1eQjqEunPBZHSc+Fq7ih3Flh4xtgK55Tcq3EA0
A7G/jlRTKNpPVBWg7+0yo6hJh4ThLcVor3IZFGi8mxcaYGQswDPpbVPpXp4kj5XxotSrjVZc0TTS
7tpu/g3cFiSjOmtFi3+DEhufU0s9FW1rOvmweJcXdzf92+Bwm45IiYwRX+CMHbXj6kYNdTukL52I
eHV3v21wuP0m0Thp5l4anVkPE2dOu/imJ91wddma/TenDQy35UrIIU9hD3MIrlQsi9U98BY5FR4r
hMrtLD/4zS3PWHynVw1yLnMEjxC293pdXPWH+Qrz+egAFRMhsn/2JSguVSmTspZkGVDpcTyuB7yI
HwlghDXy3Z1GIdOJtMFEJzIXQaDvNhRjgqio3JlP9XEIigCF5AojOYw4OXREb8j73nfG4yJIYVS5
0VoJuqD00c6HY10/KcgzE1nEEvIvjnFG4vZ0OzfSqptAYoo67NlsPZCjCcH2OhA+H++tInoXMfih
o+av8V2MYWhakqFluMNBZik5rIcCT8faHbISdJxErugKsPsus8XjssxhrmlUd8BTn/6ndj7dsyvj
6rFXOtEI4d5W3sJxTlLqQ09lBXChEljtXZ8KXgF3048tAOcV6JXIkhz/y3r/TLfHTBMBU3gVKI8L
ayJjg5Hm1488jWxBOQeZCqNutJotIvmlJg+16QhC015ER8eYDlVpolkm33vaQIBQK4uYfaU+wcWw
9P/uHZ9e1asIRDytU96IXGP/U/2DyYeoxSI9sWSEw6h+NEDinXwSGLXv6mcALjBlKoaN3o6PprVH
1qnJusYMl74oC0R98TIovPD+i3ecITlvNzIpqyZ2MubX7fV8DccA3w+emCZ/qRB+8VZxFwfr0x8a
yjk9zcwlLiJ8PfLAOgxZW2/jMgk/iFnhLSEUecve4bLxFl4Foszj1jDZucxedllvVAKy5QcaVH4e
yHVw2TqBa/JqxdZch8WYwrgyv5vjZ5rd5tXLZYh/CVLnz8YlNEnZaK3ewSDjJj8yOn7oEz8PfnZ8
E8V0RTMTIs/n8hp5tbqCmDCJRkHbnoR6oqIl4/IZ9P212ZTDHFr4dXVldj4RPb3sdnRtfYBLZpTe
6Kp2AQZLZthZvAY00A4f61DbAPH0dJisL7uBOZup/WoIyILXZ1lozd5tiMgm1fAMZ5kKT7StxH0B
RRicwP9rZlm+zmgIQqcTzijhEBz7vnzGtEXjvo9BOqMhqD+iHWh2JdSNIaIBedxTmuKFYHaIPwcJ
UkI00PTSh3bT2VDus9VVDUrLHtBpXGPGeHaW+amnvy7vp73MCSwSYJJQDYwy8Nx+kqqVRiezwhzp
T1M5O5WMmSBFqW1sNMFUhgiLW8sRI/xEifEmrXXXGjmpsWIb3dO4fLls0u6W2pjErZsRor7UjDCp
yU7LEjljcmjbWhBYd+PCGYR39abTQ2vAkzBa4J5aempEl36BEXwbyyivDVEK/P44narpYcaYrESI
d3mldvsiNl+fVzaZcvp/db/sL9MuPrHoIN1a7i/DNQ0oRDLVMtm0RTrDItu4M3Cma2+Cdwgnb/Td
iK96OchiUUVT4Gu8oHbVT2vXsvXr3dENWS0CnYOHocYVJL/V7v7WnQgdWYArMo39ffOU0aljnuct
YMPyFq1oYT3ZoVnalz+byDb29w1II+l1UrLaTidHx67EvEAS3epDejUXqqD4vPuGsfUQ7vxTQKBE
8vKttmhcgUfwwUJS1oM3gvUlCFWX9k/3zbbiQoRW5CBz69m2CoxA9rog/NmVfucubo7xmR7FaNFi
CiG5cIEWdSWdUW5xCBIK+gWsnU77uXqdF6c6juBhD0v38ufbvUNu1pRvaCk6smpLBf+nJhrGs2Na
HOWltJXJL8bPZZ/bZZvY6vRUCO/lu2fneXn5Xpakk0JLZruCCUKVGMxMf2CE9pqlg9MhW/4sRvJd
LZg2bfNpAJpW3dflpykXOeduckssXbfwno03bW63qW0VVmmE2t+qXOv9fVi44TKDMu2+I0+DeVgf
JSl16IfOF1Wh6C9UdB0ZyPvtF+nzEI9zg2c9KDrq0mlAQpCHgrLm7h7fgLDzZ7PH47bTsnHBUEOv
L1FuL6GZ33RDGE1uHmbdI+3aPhL45e6RtoHkVnNoQMXRSICcoodQe4yJf9nv939fx+gCpic0mT9s
MtrFY0zhDqN0lWU/ZPX7n/0+912yvij6OcG2gnSbQ/O/ButwGWA/VKhnC7iP0vfxrFasTSbJbXb5
6NDGhPriajrGE9tD9BjFgkXbDxYbTO6rTNqadgPYad8IQxm/zXiQXgikuqj737lGCNLAs3ncubIk
/SrnEosOpWcktxT1sA/dEDcQ3HFSkmrMR2aNKfnW+CCtx1EVHMG7boYKKEgiwPBF+XKsvK6jFnXY
nnhTNdwMvOJHKGmJNsve/lTxDCiDgA2lX56PTxoriahziLe5/K82M/Dw+CNe3Bbq5Jd9jn1e/v6x
xeGcutDIIBcrcKbsfpZfOv2wWn/9GQTn1SDNz6RZp0jH1vtFSu/1Hg+1hipw5D1DwFb3z2fhnlvQ
47tW5YDPEqaRP9SdN8qlS2aR0NP+s84Gh1uwYUrjvl9rPNCurZdXptsm5U0hzXZOrcDMk2e5qB3S
WteNVQftGh+aaTnNyBAjPfxRl6IHY5E3cosLRja5qUeYnRupHc63puRd/noiAC4+dJ2KSlcNeztp
PKxpft9JieDT7ZbliW5ggA/zZxqi9/vDqMiQkJjs27GmJQwYuYqdupaL4Z/7v+sU+vGyUfuR9ozI
p0jdhErtLAORPOCr+dUNetCXn2rAOCTKQPmqiXqZd+/5G0DuATJVe2K+mbiUwaTeh8qJLocie67N
T5dN298HVLNALmJgbouLgKi4m3Kjo61iAcsWRiLbebCH8uEyyH7arp9RuDyadpC7ihJ4hfGNPeWr
J8kBAeE32WWjqqK0UmQS5x7guVRarQTYqns44u26/aSNr5ctEmDw/RL9aFK5y4Axp9MrBAtf4xlz
EMWq//gzHM4Pam02MitEX0atGfZgKs/1ktujkA/Z2Anr5Px9DC4athHtrbCGF1jW0zwGpQ6Wze5h
LQUpkQiGC4brmqVrX2DVcuuYhJ+q6XOUeDLkVy4vmsjdeHrnul9LHS9JOKWuVt/010N4bYBsntXV
JeGInsgV2N83qbFuqEWlJ1g7PYLCejh+T2l9HWEK67JRuzAGoYx8DUU4vltm6evGytjaNQ1GG56y
+DEpni9D7H6eDQT7+8aSfMhyAhFgxG61drrss1JbbkmuSkmQuIpM4WLOqNY1LWbgFOWp1oM4e6KD
6C7GPJZPVMjGFi7iDCUdSEnYcoVvsndMP1L6JL3Qh/X/QxZcZBEXciINzRWJDDSV2E34UwLpuyn4
OLsH69kglSN46yIIBhoqIHp0AGAuSRYdOfuH3AaBizWVHi99X+KQ63OnTNB+FjvDS+wnjlngoMu9
xBdFapFNXNhZ2iKZtASIMwQQi6U+hPL0kdaJjSPwtf90lqUwH7FuU3m/SjcyugatcLZTZXGb5jmf
nXnMnHZ4WbPg8m4SriezfrOdEmUwZzWHdRCgKFHsiq5a02YKZxBF8VSnD0Rjf6Ll5CJRYckk15gX
zlLzgjjyvU1FPIP7jg6yYk3W3wgT39tEdEhWxjlWre9PY/qlAS+P+ZEBUGJQnKAykhzou7zHMJIu
0Qb29q+Snwb5nPa+4MPsxgb0XRHwYyqGwjdelXOqh00EI1qXMZ0lHnxC93ovPqRX+tdO5IECOH7n
VlUSzlGczW+vXIUXg9he/jn4k1tCLH5Z3MvW7WaOpmEYCsWrtcbP55C+y7V8BZo5ncrxV6a9Fmbs
rwlByh97l7F2vWGDxQXZNMxLuW4KlIKKIfbKqViIPWhld11iFlbw1XadG7yW8AuNEovvXmuXJZas
FE2hs3at0MZWY5GI0e7xt0Hgjr9GLsa8JvA7KVTtvsDsXmYv7DFN1OQrMoU7/wqjqYklAQh9r+qo
OXMs7MrY9bmNLdyXsQwzr8DFBE3z498TVOTYe5MLuR0n8oViCiKDuOPPmsJ0oiG+DZv4Ua4bJ3bR
PJwp6GpZXFbaR+tVKcjA95O8s4l8E0ilWemYg/nMSa+hr3etnEb7tWF0J4WbCHtCBRbyggphHRt9
S1lM0jB43ITO0sTO5c0kNIg7DZukipVMBkbnmV9UNAYZtT3Gfn/FRiyWwygUk2Tp9m850mYFuXS8
LynUeCKsYPkF3ZFskASt7fITtpjXO7H3kb5atOX8bwfzvR8FmuGaMgNcFPmRGbu1dQ2eV1uwirsx
aYPC/r45dYdOa6amwypGf7EOk/Qu+iU9rmA9edRBjdQ6LSZlfog1eAQbjldeUBgfUMIOLcZDlhyy
b/3BurYUG++w7nSKRe84u1GeoglPt0w0H/BdV6scmTVda+yvGvWGsZ5dfcRcnTkOttlpxEm1UsRY
s7uwZ0h+v0VhSyqlB6SmPlct0ewkK096M8uu4Auy8/03t9wAced/HioFlAXhJz24VdHTaOMbgn9M
xWkpSkB3Qz41kWaA1Brt5Vwk7iPMJWQ1DsuxPfTpsw4luVk/taOoHXk3fGxwuHBM6hTjYC3YfVIm
CktttRd2Vu1u5g0EF4PDqBxNpQbE+rQ4rHIeHv/uz1xY1BeKrLF/8e8f6Z+Ve2vy2WwzJaqXWkqx
chJ4aR1Lj3/QEUrz+P+OSWUkdrI2ymHOwkiQTe174RmXc44ps9oxnmFmlN3THjP3YWlDflUQi/dQ
GKUV0ickUhrPbZVCPXNouwRsTBbupmhrZFNoH+kHVRVc5cELCo1ovtdl1XJKZ5ZvYKZUQwEUzQ6P
7Sm5lm7GHExJrQOeGFcVxMc9T9yCcp7YhmRd4x6gZie5pSGndlwPXy7v4N3Vw6rpUA42DZ2vg/ZR
uGQzjZEOtD6FwjNotGKdCgzZfQVWNyhcupZGZUNKFZ7AXoGHm/GA21V+ar6sTm03qB8TxOFWBLoX
m7agXMAwQdq/aMz9SMA0IIsbyyVPxVtsEncf7J0pKmN0xbAGXPHtgrnZY9Zg1pGm457SefoXzauC
qbbNmwVyeRXygVQSGLf/2c5wzHU2cGtI+lhZACdXgxdOrV8XTQUGORQrLvvHbp/PGxmOCa4kGb0H
75FiixZxCwJttFWsIJNtgrw8Jg/sarTcLz57Fc4zb6m9j1QUt7icy8hyqtKUnSxhqr2qjfVk9RSk
a60nsG8vFm9xOC9Z0nrAWy1w4s6zgimI/fB5el2+zB4bpRM3Ou5WZbeA/K4GKXCfRw2OTJ8xXFZB
eTADluyXjmiMaDeAYF4JXmmilsPfzs01jFNdZS8ASvsYLRLmq/P4I3x1mzIjn950fUWHaEGZcawe
6Hwq5coxq1saimhHdo3ZlE25RzVJjiewIwBn0GSPFNJkp5K+Cg6T3YegjTX85SHp6lZSCFDe1E8R
6o/I7M3VbvHi0NxJ4BsRjr/veuDGMG6HNWOxJKAYZBwMq6/jBRxiejVEiiaXkVCuk3BKbzd4bAC5
rVWamtTJMWxsiQtdVL+gvjWJsl4RCLevBghdGjmBVbVG7HKJgwFtQ5OI51zkFNxmUpI0bIoKpsRg
pysG2ygykUeIILhkDds1orUJCDa2gykrrwiKEnrTGGv8+8Lcp/YgEocTrB7fI2oVA9VMHaB9+jWv
P6vZfS/cUPuh/ewHfKOo3hIj7Gd8os5bPHaJbU917fWfjWcDzld6aeQM1NV/ijI2wYr+1s1TjSC0
TCXUMZWHUn6YVvdyTBctHttwm8OR5MVQqiUWb5Cyw5LIR32qH2UrffoIDIS0FQWkHzrfTR7NmUqm
DOLZpUUe9DXy625wlCq4jLK/WGcUzsNly8ysOMRireZB6X/F49fLv7+/WOff59y76qwKjRewom5M
d23x5VfwwKyCNHP/1IOmyP8tFk/tbHR6ZC0azJADKwDXONjTTAzPtjhhRaferkUWkjFTMTQVn+b9
51e7rIzfIo9VJu6QQA2muzYxyf2BddugcEE0alpTRS0WDV3Timpv4wyql7WCtvf9xHmDwkVRPTfl
kmZAQa8gtNe6IHaH3u3tAYN8rbN8pq6Ihl60epy/tVC9oqoKRExi2tEcH/rq1axFQh+7Xr2xi/O6
tuxNtSuBooOoQWlsqxal/wIE/tI7qVGilBQI8iCnmR+C6H61+zq2JtE32r1nWEj7VVwNCeGJqqOQ
YIQ0QrjpoI/H5BYUcAB9Z+Oxy6ETOfd+goJyC+4YUKcw+OvuInVqNOu4sEldUB5BNO/FrvETUpTm
7LHLDS5TregIZAGTf0DARvoHk11+NgHVCMs4Ulpggrc6+94Vb/oL62FCh3pzoIFxiJ5E9bH9gLHB
5IL4UM1dkqm41g+1w/p4wG/v9rXz97ysaEhx1+k3YMyZNgbq1igthC2qBaZFS7/u5S8lEanE7306
vB4oBlVl2bD0N5O3KPMaxXgKHN5khU2/CSx3DQZ/dVieFzqz6NFi57O9w+M+2zrVebuGwJMUW/e7
oHgh9+lfLHRAJCi24xsRfaTQQu6j5cWUZVEHREgqmjajRIHuV2NDePwoXzOxSFEqIUTkvpxpRUMR
WdaAt1wFlC+gOrox7pnAJ4HMWBTbosnqnbDybk25w8WQmo62XYg1He5r6KkImyFEANy5okpNH69/
GzS62SHL7PipPuk31XUK5hwUIUHhKlKI3nH/d0Zxp8ywJCSachgFWZ0hfMTgcSRiOtrbz+8wuHPF
tJq2CGdg0PKNHbYKFt3BAxqmCaV7kRIcOz64gPUOjD9e6pYOaQ0w+Yo5PqNKM/zUE0liCNaNcFdS
GURKSjfB3aMBffa1PwwQcp6O/znR2NrCNyUPi25AFBi2LHFr1/IPfXxZ41+XMQROR7hIUeRSbeRs
vbrqpCbPg/x4+feJIBS9/X0T+vJFAkP0ipXCMwFkeGOIarvJtyLz6Ck64H8f0aTZudFP4oZ6MKPs
cxe5IDRRJPsjB+i79eQiBm0wG7/izQJvkXjOclQZZL6GG0Joh031U8kuPl82XuQl7O8b22O0YMug
BIHaV3k39XdZdaeJmANYULjg74QLGpKlLWbCfEQpUmeovNJ8yNXIDZWXj5hi6QbYX7Xf9cOHWtF7
8DINTtL9WBIoySrBkHz9MwwuUHTaanR4qx5Ap3gIp5t+XO3YEmWH/3JunC3hIoQcVnk/MpSeopw6
IK+OFSeOHTUYvcZPnoxWyDSyv8n+geSjxWCafRWPgNStYB4+zR9oVYBjn3+fK7c0Vaas44CjUOu/
1eTKGAVBYtePddbUiHucrvEvwVKLmYVhqUZHL0anGW4oVCPK2v/A19+A8J7cWt2kqQBpsqdKdy3r
ThW9GYns4E+7xNDCWQeE2Td2rV1n8QAhg0+X7djrEDCVjSGcG8vSFMZND5QE73i+hvfyzIkqO7uW
oVaGRMi7jMfW5bcIsIHj/Nmy1LVEWMPHkTFPTtwiOtDp20ScyzD7++aMwzdIrSOZ1amuRyekHgRB
Ddzlczd2Eb4LiWmVQWFOeBUQfDCVc2zWJxehVWkEU7LXfOrpHeP4iEEGpz3R9GBMJ8ZnlvgivTIR
LHcoGiYuIJGBJU3Jp6GC4Bs9diKGchEGnzB3Y0j+H2nXtSM30yufSIByuFWcmc27Xq/tG8FROWc9
/ale/8cjt+Xhh/WdAQPLYTe7mmKTVTlbzjQuIDk82cJ6iJrg8qYRsaFwN17c4r25N7F+JmrZmuBI
/eLoM5rp9B+XDe1VFLdBrzB3N1cdWijLBhQzYMwLwOEgPZmfGP1jhR6j+AVTsaB/FH32WUz1BlDL
yFZgY7eYlrEaZmxVZUD9tyrsDLSLBnJnwr/dNGYT/Rx0KH0Tp7nCVjI55smrQhkjdJUh7aK7ol+B
VY+KfvYnLxxsXuctXKZOVgSY1JfMb7PHvr3K28iTxBslOlx2j1pFDkPmwkqzPMQqZmgpjsWvwyI5
bGTxshUKQvhSoAJ1bUMQ4VHvz18h5O0z/WQQug6vo9qQQ/P+0SCHH2aMQV8rgl81JNAffmpHap41
uj3evNHzk/jUEBKxkioHHYKeF3WosniUPup4J5AifBf8226pHHQkhqFVKYMnMJTbeXVM66+pRSwd
5QeHHHggGNWVBV8qGUHSXOupfFSn9/+4P+xXbE5vO1vSlLJTpT7U14zYCMhum0+rw2qc/4HYiK3+
hSOlcmihhlYhLAlWLnwOb34GoH4ENv1spaMO8G7ad8YMlcOMthD+592KgQNruUlqYtpkj6Rni7oq
l2qYkOxgUy0jJklTJ4JMqaCf2uJbpkLY+J2MAQfZPJoCUfakQoMDCyVP1GkYYRSy5f40unW2goWW
olggrPB81iDmE+Qixv2YqKOtL6dQku1effq3APxDcqoq5lnM4YuennIQfCouFC2confTxTaCGMNi
b5H92e6ZxiGEpcdaklZwrCw+5kuGd77OVsDIetkzavk4jEhDsy9mAY710PuTs2BJsYr5w78Z4UCi
Ar952bN8WkED9qC5WfGxoNo0KEfY/28gQgOTyDwwiLDU9a6RUdhRmwezo8xQWbvGQUMJLUEhyeCL
/PDzvUU/ymB8YRVTWl2CcopDBjmeagzVwNikvhsVzVHDDxbFxc3O/gWs0zhskLSoMsMCcYaz6mXi
TTKf0tod1dqxoC5BsgKxq/SSOQ4VumK1FLQpw6XQa4/FqYB+RWyiGMtuWapJmUo3+clO1FS6IjEQ
FcviZDbrn+k/1NdAdCZDctUJvnCzev2bFBK2h5fvqxFGXRMSluaCtd0dR1tx54Pl6HfJNyZEAnpN
ImUiAoUf+Uxq8GK0CUNBTPzK9QBaen+RH99wjDFWDE4ClBGgKPz7EZPBJAv1XRiRm9ZRjMc5xQRm
fLxsZO9BE8+yZyscWHSCkmkpqBycFMSakr1+YPIEKcZs5odIceLb5l4+UDX7vcH+34xy6CFCDtfQ
BxaVTrQ6WQc+w/k6dhIvCeL3xgKzSvlf4oShxR+nYeMshyYjOgWXNMOSgoaFPYcYB9TMslPoNu5k
2dJpcUU7fpAN8pVi/2RsLHPQ0sp9qYcsOWRNKxNu5sSROzuHTlP8glS7c/UPxVdrCd400f3bWvOA
MySjLqSwPMvXxvy1E24MStLgtVJ2aV05lEHPggLO3gafYTcSZoarYC5eu3HWK6SnSONYy6V4a7Cx
SC8PKAnT3YTu19pifOH3gxJX6jh07L7L086p68xWreDyKaEscB8sxQwELQ1YqA3TM9TKAVuyf9kE
C4C/LyGmDX93Qo8UKMm0CM20+5Ck32p8N8vtldb5lkRkV7vgtVkuDlcKsbMyRmSB0dSP6uS1k2DP
JAks+7mX3OFgJTayQmpiRER+DWly1iiRBdazUEPHMwffsfDu8uoRMGbyPSahBpXjkOUJ9YfqvYFH
eB01jsIJfVCYG4HkZf5MtfxSO8aBydymtSBHWMfWvIMElQhdQBSlDOlGn74S3rEIvrSaHHr0nYKW
RFaV6hTNV3XHUIIaJIITupvH0ygE4fjUVAfC6P4W6mDFMdjTAn+pqqBpCAcdpeX8unr/8yuwt9f2
tbv+TUNigKmzNS7+p1Cu1yrFFV7FN0Z5L1M1t/0jfP77XNQbYODOkxXezOxNMH0aSHpRar24kE+N
Ysx6VoofThIYkTASNh/6yK7RyndiD8XUBu2f47NH3CXai/kSLpi7dJr8pAvBkPt1+pZvys2mcCFu
RFDCCGNsijnf4Rs2aY8LmaHuH6OzG1xsC2LXGg3LGfUb5KhoT30tUBZOexCPauQaD6p/eMYMDpH4
UKvHX4tGhhtDwuqFeWRX62kCf59F0pZTUcddjHoaprHO9khovbk96OgvT/0kEI9h74zrYXELkGqQ
40yEb39MmykIRbNn6bDkyhALYyuKquiC5nnLnheo0jCqHzxHOpchg/CW79Wew6YThRbepmvmZLJu
hx1hYb9r4RyRPFfXZA5JqLJD1kknNqIYefDLOIr+f5nTovzhMCPXul7rKhgr2syuosehcy8v2P7n
7cYd9gs2n9FFm7dtYsGCrPo9WpnnQ3nVWHZyxLSD2968qfS1McdBhiWHVq1BzsHJpsIO9Wd5pPZn
/6b6dZr5UU6zGRjBIywkSxp0sw2Ljpr37iCvfifeZtqdPkP5aXi8vJBUxHMgUo/LCuFhmDWEh168
x6Kib4bYLCoaOMQoFLx6t1B/QeE/9HUzt6Nesy+7QZng4AKsEZqWs9VLFd3GcbKFzLts4S+JEtik
wLeNVtw/+BtUORJAdskUShQfFkC6DmiwMlT72ac52i3MyKZ0Ufa355dR/pHSmqV+1nQYrVe8YLSO
BL64tSEW7y9flWcrXJZeVuDOHdhNgoHU6FZdbBFPoZGHCtsT0hal8KojJgMD6jmDco7lBZszLFdp
jIlimG000REypw7h50xkY/uRcfaNgyIha8auZumRLrx0+mGlKP2ov8/+f+uEXBapJOHvG2Zgxt+i
6sPluKMWif3/5u+nUj2FLbuSBsaJOyW21nxr5+CyEcoJLl0Zu9hIJ/aQFdaRbUkP2XR/2QAZYhzO
xF1diUaLzwzjaZRtHd2UaIM9QnnKiXVbQlEyP+W0BA879n+m/+fN55CnNwoxL9mrDyMqzQe7OoHS
zhl82Tef0GOc3jKJC+Fj6uTOSE2TUYChcJiEuXXVmlnfRPgJE96YyHtsn+Yr3ZVOguYrnmiXtNoW
ES38i2SzDvJULXBYDqLPQ+FmVfCzOqQ9FLE3jDbwXT2g25m4vii7HIKMxSqLWG124X9p82tw6NpD
SHzosyC8sJn8U6Q+KNm0hvANbxxOLvrjnNqqtLqxQgkT7loyZEtWQRtpmha3c1221NnCqjJJk2Fy
YHBV4aoXruuyIJB3d9l+GULb9u+Hu4zHbrbSdnQkvGtFX6XEsaxH4uTtFrI3NvitwRVSZxFsjIXf
ju8MdK3q4s26PCrVbTO+W/PjNH0ts/eXze4iysYqh+2KgjlpdAADdtV3amOcVp3sL2bI/Uc8bExw
yC6vQm02UwfH/DAA0TUeW/sU760/u9DRcEkN8u7XIjcWOaxX27LNcrZdTIMQRUjfug31a7W2w0N1
7DH4Oh3i56E6tdT8/H6c6IoODUCIq/I0RCrYRYqwg6tZ96WD+HP5sZ68yxu2H/NnE+z/N/eMPIWC
kENI2Kmzytemr2Ei2mt801gfL9vZb5pA3x10hEEkovPUaH2udGbEOlyWB/Qaz9faoX9B2nFsF88I
Skx9JJQ85f7qnS1y2yaVeRUPJrt7GnDbNOg9jm8icBAQjrGQ/jMez2bYz9iuYBzmvTkg5BmvfGfX
d6nL3txYXzjkK14uW6N84rarHnulKFlZvDGvEit2Teu5NeM3xcTZI+7S1nW5QWKN6pna+9LgyeO7
BiWannj1p1zhLulx0QrIdGPdysUf69MkxXYf99TuUFY4TDfwGloZKqzkR+O6d2cQwmoH67b7KIJJ
QfVF6KkXXy7v0V/w4tf68bdxHktNOShYP+lJUDzzgY2RpO74pUrt6IjhxPz2Z18I1RnO9uVCJPKT
VZmy9mnL2igS+WNZfRLQnpR7qqg7LV5MLvu4DxtnF9mh2Aa9lceywoJekiN7SEAyfZC6L7lJ5I8s
Bi55xGO9pLVKKGIldXU8FOJoW3XrrKgad/guUuSPI8X4sl9gOMOUyoGGbkarVpRwrPflEwTm8BAb
PYcHDRXJ+CRRoEhEJ09esoJSLB5Z30bcumYwrPZa2utBd+eTFrSNU71Tr5snwVUfL+8eZZZDkbyp
odQiwUlFj+0RpHCFkaJxk6Ln3k+FN4vJAYkVzaJWyq+HDy8aTgYBXcdwfjZGiXb9bBxnakX3s4Nz
YHKogudKSxF0mGQj4ZKb+vUX5Vb9HxUBhBCpnHH/C2fjIwcwkqBKQ7gysAyq2/C9dAi/Jc56Whd7
OManEHq7+Q21f5RRvqtIWY2kAE/F6KyDvZzAWc8iFeKOOIsQ6PJEf9XxhVM6lDzyfnr3a3X5PiNh
HVp1YVdqLbxr1vvQpNqlqJDh24qScjTVoYSFEP0QR8kVviSnzMltPKwfi/sI5FJUlzSVmWgcyGgD
OpjN6TVkRFBygSHGgi5h+rk6vjZDkAyGu6cP6p7QsdQhr8aP3ZtzuRgVq5KK4UumvQzKD4WapNiH
sY0N7hiE4qKuopqzPmY2e4qe7IAJF2kOPj8d6itwNyo2xrgjMGUYF81ZlVTTDsl6KyZEpkD8ff4+
DaM8nbUOzoRd/k7qjE9iqhIUzpQJ7mupNXNhyFK4wGoVaSE5dUEl85QJ7soc22VK5whe1PNLI71f
KNKI3Sv5vAt8O20GxbzYgMIINIBCW4s+5UvrY3wiiSiIZT/0j0t5Y4g5urn7oTLT5Z0JQ6AS81eM
eDIKTumxOJq+fBUTG0N5xQ7TxphaFUkc59iY3jrholr02BfiE/gP7ctXIrU73JW4htIQzQXsgCpe
V521JDSN9ntcN6vG3YUjaDy0JoIBCWP9V8rSS/ZkirWno15kp63RBeuwfIjT4lqPjMLLjMIgXNzH
1s1P4EBB7ao4lxRsXO9rd0zMIvbFj+UVfpID5dmbyJcfLy/q/uvTxiKHDK2xLF3DYEizJ0+G6vxP
xWimY/GmCYqzKf5KHFHJjqwG6xuF15F0PeiPdU7VbST2ey+EPn//VQVGMmb2KD76V4OBsaj1WGIa
GGJiliMF1yNK6P50PX+S8eknUBFEhCh/NULZR9XbGMa1u8GDWJudeOldgatqcNvOZmRfw4HYv/3T
B3psXQOTqsozQxRGMwlZnDF/u/Wg/lAdpsGExNTBsxvrdsMTCKil3vZEAKLR/7fLQYycli04xphd
4aYZDyNS8TdNWG9McMDSZnI6yMwEm6LtggTax/GhJme/dr/JNmY4XJGHZkjLCGZWtfaaMQqk7Jtp
xF5ifdGr8IHYr/0QOa8bBzJDrNVdCvG0V4IGzN6f0AbuhX7OmGH97Cm9oT45/5JonC1ymNJJpVFC
aQ7V2dxe/QR9S6MtPU7++F4DpSTVCLmfOp2tcXiSTaMxh+gBB5n1Y4zv+PAlqomYJ5aQJ66KzXGO
GubQJCrXqmI6i6X9owku2ah7YagamXkhlvdJ355MtfQvRwJb9j+B6tdC8QxVYS20qVSwQAhPqBjZ
5nQS8h+W4kOXegiJrhcCJUwugdYlaNKMOvxJ+/mg17ltZjl4UptDnVIPo3+5w86OccjQ9+k4gQ+H
fd/JpxlfPdoL9C++h9edKwS5J4xvYZLGy+/ZIgcUVhaOcjbCog5lyi7/rJcPav1yebv2v0E2RjiY
yAtdSkSDubXYwp34vsQAh+Fh1haDAm7ho+fFIyxScc5BxWT0plYvDP+gMqV6zbMhecJ7DerYkTN/
z29AXqB8u2yTihMOKxLDFEMIGaHaYQZafxil3u6KT+L65bIZyjMOJAY901SdHS8V+oS5dFIk4vwS
KMQLdBmiOVlxBT/kCtrbwmFtvjYVkffuf+KfI4KXK52MsR+gLoXCJRS2PeEO3NR4OxWhiA2CatGX
Vqdg9EyEa3/J2H5FO69bWkCuTVITZGzxsT1qV0WAFsYTPr1Bc08VEyTibuQb9ms9bk2F2RrRtAvV
EsHGeWYfE+G19JB/rm3ZT6/e+sG/WVoOQ9AVEBVNj6XVbxjfVRMYi1t7gxuiZpI9FV/ITkcG6BfQ
2OIgpB4qBRTWMBgtoI55bcLywBc2os+bZr4nwt/ioGQZtKJuRBadmDjrwk/j6P7T+eJFP9ZCrboS
OIwSzamr/GYgoIkKCx4mtKWVBgYTofTQG6d2/N6gXVc4WUlDWKKWikOKBRS9maDBkiS7q/FubT9d
XiniNGn8Q++QQF9LYYe4FdVgSoTrZJncHo1+s/lBqaJ7MZSv6wQEIdUo+Iow+4T9y0upiVymIffi
/5ZSfOjdFU0kfu6qs9MERTClYGjFP49Z4nWmHT9Tx/sySmp8g35fJbK+GvC9bO7C4ThYzxlViqBM
cIlHLMZCUQkwofWnVDupsqtRiRRlgsOKVs/nvgwR7JArsyfhUcBk+aKQz1SXI1Hj2/EFHaMMcgtP
EoYQhZe6moEJdlv5VByTe/Y8KuEuo4rXlFUOKqoUGhm5Cufk8H6aDubydDn+qMXjcow2FKJQYRdl
Lb7oiWLP2fcs/3DZBuUDhxaSosbRpMCHYchsWf/ax9SVuGdBBnegJKumopn8s1oiLrGZsbkF4aDc
ja3L2HaKoPOV3AVluXVCE6CbvVz2am/ltjbl38tes7Zgxo31yGnxZym500qM8BrU1yI7Hvy1tDXC
HZ8slfKpbGGkd5vcTg5NIDjlgfH5vabSbkd8J1BOsYXe1PL0NJ+MoYY9K1btRTrEheWsb+ku3DrF
fsTGyJJIcq5YMAKZea9vnwytdpT0279tD3dwhCTsioU1M1jdSZE9CyQJA4XdVNhxhycvzf/1gJqz
py6e6OEt0gPPVx+oT/OJ9TvTA6nUDnGHac3qRkAPDzC7/6AvHzLpvhiIJ13KLe7ObSwprTUNJuTk
JgeY6tLny3tDGOALgaLVDmnE3saM6kGxPmYdlZnvZXObCOOLgAledsyUTZ7FmCCB9sl46E+DAh2j
/5LN7X4HbK1xSKAMS1QsFdxZ78rrydOuh2fWwy8F8lewd7vyS0LyD7PovYAL/INYPVWGFTNmBMYv
pYuflvFgKq2HFObyTu1+9W59Y1u5OauRFclpJCMWsh+Lo/g/q4uGU1WYuMAXBzlvzY7MJcc4bFi7
pMyGCPZi44ugBTXKfbpfSP6sEvBN7hoHEPJSGYVcwpKieOvX8AGdQWgBKRwdYq1e+UNEIyiaxqj1
JI4vr6+s1qOhjwyWplNmuPG71RVku3gIwbccYjIoiPMD+5CTiCNNLSuHGpNsaApIoJCwC8L7MTQc
DFN+WQ3wJ6XhlWxQD13UAecQRE7TPI9f2Vbk6AiFyGtheMuL5iYw+bl8ZSjkzGBN/3P/YbE+o3R7
OfIJF/hRwVyO0SDErvew+Vqi2XQyiduDiAR+4H606mhOWWd33n3AKq3alTAfL/vAlvnCYdK57MFY
kzzs2Jy0qYuOCvUbo/iRzJ7WJzYEeexBBy8+8QRCecXhxaxFUOFpYLILX/LssW2hsCYTScr+1hiy
qaqKJGu8UJLWZ41RayhKLNZTVj/0FHnf7kMgnv1/GeBOy9xGUaaz76LwhqneJqfwevEZgTI1sbcP
42dD3DnJoSAo9ezj01R8M32PdDXEtHye25fjgDDDF8wFQTengT0HN8X3OnmcR83rMqeYiL3frfxu
1o0Xe8j7rmHkZT8fbOTnBoyXgrPelj+mVyr5+FNPKYBQnnFXb6QpWVaz8oAOufUkzexZPBn1e218
0yvK1jfuLKWVMCUDe5mN3vfoUOwC6Ag+Z0emHm25KwHXu1UJWUIIMkk/0eK7zppk6cWG0aSJ2VGR
7No8FvpkS8ViZ71TZr5ZfFzCj0by9XKg7J6sjVm23NvbPgJ9rsGuCalZrqdQvDEV6nlg34Qqob+Y
SUu9JhwbEyDCzIdO1gankZSgM+OD3GhEHO5ikHQ2wWFQnWfrPAowoSnvtexGXG9bagqWMsH+f+NF
n9WxamX6gNmlezSf26r5ZQZV5Vt24+wHtxtqsRb1sMKPMfs0LzflSiQju07o0BHD24moyHzpaTQl
aQV5D0JauA7L74KIHq7xy2UfKBvcAbXUUVNqLcYM/BJ5qWW9VNC2a5YkestabXzhj2ekl+nSw44V
QyQyNI9D0xJVht3I3ZjgwkqVQHvWpDChQuwyiw+ZphNO7OekGxNcWIXiaixCAxOjv3jZoT0qB8ET
Pven1VH93Kud/AbN/5d3aBdCDVnTQcfDYo27g4pExKlPAKGpUXuV2h5qvXXX6Uso1cS9vX8/nE3x
Q9xxrKRocEnw7WqB1RUpiWO8oF6Hm8jW7xiLBsRYqYrGbg60scnVV9U51KWpgU0mC6gcGE276svk
q8xunG/McHFehnWuJRrMxOnzrDxXyWeBos4kl4+LcSWJzaFgrmiddq1P9Z3eRAc9b51Ug+axrLpt
YTw3chgomIkXRNNO2vhkqD+i5S3vC/LGW+4ojElemJ2EXyLNhjummA6RqWcuakG5o1C0/ZqqMjOR
FM7cXZnKN+UtE6hbNziAtTS5kusChckolW3TEo5xp7wFYzcrxT7MNhdFnrXhLFgwYYItQ/aH6Wqt
/MsHeLfBY+sGl67G+aKtCmtgYS1cqpN52XMSsMf2wg8fKRp40hqHF5I4rLUkYmMmZ/IEu7Ob7wW6
f9FbeADJKZUIEWHAp65jPVZq0rD69wPzLXcVyTEMW/zYepITOdL3NhBKB3zU/7amfCobCdDzWtlr
/6TZIJkDtbburrcKnnUZAS9VEaUWlW8Gaa26X/SVRfvd6IpeF+QrmguKayYX0HQO1aSze5Wdo5Jv
B6mXGFrpBu6ZcMy8apggYTU7xApSNjiMaA2r6LoaUYkxjRoUKCC89AUHqoPzCf0n8YHRrpJ5M4PZ
P754N45xqGFJ6pwL7LlEADGJ4pe+kjryEUJGASC/t0l2QMpJDkFiqFr0Q4l9C29WKBYcpIPgKKuN
mY3iWjspTh8sh8lyLy8tZZTDFHPqekNq4aSq387989LGxN4RKYHJAYol6aVooGHICcsVhbg4CLP2
1GaFt0gJ4ct+gXGzYxyc9FkyrwvD+dGfUEEfAjw6IPRrj7EmZ6VN8YXsf9yfDVri74icgckWLdhY
vULvv+qCYsvL8rmFqK2g1A7IJd1Vz91EjG0pnJ4vb9zu2NkGqfmOkUWSzGIqYdu8CRenvxY/x04X
NI2N2e8780MT2sKpPsUehS9ExPAtI1qvoCWgY5jdP7bdVa0SKtz736ubReVSk7XNwz5hlwLIUIIE
E7+C6Ekto8nz80BRiKAhLgWLubu5VAfD1GOZtQ8NaO5dLUcQD0K+UlcA+80XsIRvCYlGIVylDD61
roo5M3RGXyU3ID5+0P34NBzqf3SKg5Ki16yw0dip7j+DGcFOMYs4TxXlFbV2HHjMEmR4NBNmshiM
DxUoHtwcyJwE1VcFIflex8BlHlDsotQxtzhIEay2rKQcZuWgPVp+98h4Igc/ebe40VfBpbJHKuA5
VCnLBKrdrAGmGK+76o6kvL3893W+a0RWNBxjFRdoplloLsv9MmyJtI4ywX24QM8ng0gKXBj7U93d
txVRJaH+PrtKN4dIsYYuHSaEtzIGuuAnLZH5Ep8rqDD8bgCi0PoyKlgjxg8a/kDHhJ8F0qP1LJ2K
ewi1uZnkEfh6Obh1kfm88UmfjLlHbxyLMg08YY7uaF9Ct3yRQTByLbr6IX0ob6giLgF+IIr63WrT
gmc7Yd1QbLycDfnVht17TN22DMgREXY+/45KoB343Zi+VOkaSQiLuZK9Qo9uy25xywwffFLk6lFJ
LCkVJRxc5KMRxtkKc3lzE5sfpYEYHKN2jMOFakmNVZyxY1l3vQxub/iL4BJRsfsa/Oty0kUODBJT
XsSB3brpMTxVD2wSZIFWW/NEK68T7rwmH5sAjPIyBUcETK2a16N5Ns2OXSpRGH45P9NfA3JjxUjl
WRRYmIsPww/FF2/ATps60iNeRPz6lvVILqJtHKUjsZCUdxxkhAVUy0P22a8G6X1yBVGeO62wR5sN
72pO+am5i3zq5ZKyyaFINpptqbHMYpXvW6220zWYhYRYURZlfx4qwDgUSA0LSva/H6oyz8RYC1EJ
tdDJUeNLZfokJyBDkm9nMIao2g9iIdlCXbLHRb2w6pDMVoQB1K7G3as0mK95NWMxBFcJefnuL+HZ
Oy7+o26tqlqHd4b8TURnSviiUR1YhAl+/hM3lWCNKxwq5evZ8os+iN9E6y0bv9zgm7y6tNCNIoIb
wsHMXctWnfYuey6vZtR8IZMOtg2yzYJyiwt4XQRbLFS3cQe3h1a7y+arlHrM3K/5btziAlzMOiFL
mFvKE7Tf0V6tdI7gIcpP2TG0Iyf9pKQ21YdAOcZdlH3Zj3FssrWMjKeynG/DcblVoujhcqDv3x7n
LWM/YwNUSqYKq1HDTKsdoihYcqLRh/r73GU4xbLWRewFYzLvy/xm0KmJ4L8kMWcPOGSoLVBLrQ0s
rKAZZWyWV+G7+bHFoLbimIfMz2+oGsb+BX+2yGFD3CwiuL9xlJIR+oDJ9GCVGHY3BztXdTsTQwrU
KXscOtRj0SVrAg8VEEorzmjZ1XtGmB8/WU7F9NagQCsFYBmEtC71qkqEId8ItvbhVMUqfO1VtJmB
GEExDW98Y+H815Ly7WBmWyRhxtCp/5rcyo7iZl7kqUchsxdfdMuHyKXEmSTiRuEnQbPeCpXaYLso
NUGoTE9DZx20fDmVmej1pYyeFdwvk2qP8UMhzEFvaXYvmjgopSta012rKLdTO96Jjfymu86Car1p
SiAu5TCtG8YxTjX8MjVEmSVK/MgcXK1aHop5+VRlkE9TqFaX/WP6yySfIJfhkFtdhC+BQqxtwXRU
8MNdBpr9jOhsgQMCYUzlYXh9ZgQLbD5/04rDJDxbCfGCRZnh0GCMVHUUc5wVvUk8ufI75XFJwcZF
RSy1YBwGFEqtdqvMUMe4wWTtTBE7UX+fP/N6j9s6x4aMeWlL6GMvp8W9vCN/KWn/2hI+FbbWXk60
GjYYv4XqrQdRuU2cyY0guDVdxdSwMGmP+16uZW2KEWUsOWVfYR3eQOL3I9QiM984Us3fbIH+TODO
znGHaM3WXO5mOBfrk2x3DUY1jLTNMGmjvUTmOkKpWb9Sykix20kciGAnXeVSBm1o9XAcYD38tHhM
/xzqDcfQh3aaXwf6I7GR+59PZ19ZMG0u8RokbaHMHqWZEg0jysrvyqviKLvxA1Wn/EuZ6GyLSxiG
TMsrqIuyT+nZZZWp2NVu2RCMyqTWXUo2mTgHr/XajWv5EPeFGMM1fbyzehktmFStfv+GOzvEIUbd
jYmlsPyhK9xo/NiXwUSN2Pwlgzzb4NBCbDpjtkrYANuHixc5p3jUnSpoXybJtm7a94q3XKWU6NNf
MqOzVQ5D5HYQBSnB2qkBszfcxLEt3KpHFF/85biqdnRHUkcR+yXztft0tHShxcfg5JRHVpIdvken
LEgc027w/oj+L+rzkzprvDQ6vhhRB2Z3l3BAa7evXIHRz20+YN4S8ah8vHzWKP94WOnzQmxf6/TF
Ya7vM+oiJqKRl0jP5L4yInZ/deX3aBShpPatbIiJOsoGBxdWNC54Vkd+Iag/svTLKgel8P3yMlEw
wctED3HNBhzhhxyAtMRLvCE6gT0YXYb4fm7s8DahWPqpneESjHYq1U4fEQaddIOBZV0LLrtEZBYy
hxOKFQphqWPVFvDLGeujKt/m9X0OmdnLdvbz0l+nVuawQm8WRS7ZzV9pV6UOxFssL+kepBwvUAWu
LUrRg1o3DiXqykSTCsM/MfdG0NpSxAbU+eR52CVJXEWlYBvjtdegOvJisOgeo6MFqoEImq/e5fVj
+3Dh4le4LAPKU828soqAPPV3gxpjYDMprzRdWO2iF15QZaEEgYkVVDhMMLF8cse+odXyKlGeaoXI
aanDxNO+qmijz0q2goxmJXe72dE/hj7Gv1DTMyXkaiT7JuUS+//NtZtEarIMGSwu6Gi7jt+xOyvx
MkcynPBJ9pmSB1mkp2wy2NrYnCNLbktsH0pui5M8sqxJvw+vQUp8Km/Z9CY1XEtdywoHGfMsp9BW
wMbNPgZnvOIheWYcGJMr2/IXwa3BDUD1I1BOciiStsIihawLch1iCMHKhadVA0UASAA8rxYtC/FU
4VBj9xQTrw4Quxu1G33Wni6fNCrB4Fnae3MJzZDVqIaTHpgn1ZOqA5uTYTl91zvLlflIZdbE+vFl
zBwNdLIpAoXTEMQX2QpBEaJiReCvyuGHaZVTlQpwSgQvpDSBbHO5E4zCrte7QUrsKI4JwPpLz8Ev
xOdJ54TBMESL1RcbT3hST9MtWtc9wUGtO4eceMToBp9zR6S+Gtg3yAWg5Flaq0loZ2OC2TlpertZ
eqfLY28shBu5RKVT1o9ZkYPkf21eSrWyxSwqnBrf0rNEXXnUpnInv1lqQ9cZgNZlY5cQ0KBGyYi7
m9d6HkvdiFWWjUQLaHw6X5w/CNnToB6IA0EtKXe6OzEzew3M9M44vHJUFGhDdqBF+ANDCDZUCKFN
etkicdJ50WehSKwwSoGZWvpYylCHyZ9bhdQ4Ia5UlUsRlKYeYnHA8unCE2a6oLAEzRH9oBgP1npb
pQkIH1u7Sh8H6V2by24k3S+gV0vu5+mwxDp1GxK/hi9JjlUDWRL2FKQGsxu+EkPXT/MBv86uDyCw
B6dLO7+RoVM2fh1TvkbZLV2rdOwrO1LFoO9bd8gF/5+2k69J1mgfbjPo1DtD96iMvjrfTmSMsmzk
wrHnB1PDrpGEiDXJCwem7NEFoat5+t1/EzcmTrbG/n9zp8eWZGhCC2M9aCXSBpqPFOsDcQI0DjsG
uVZMkaX9vXlUMZcV9Yeifbm8LZQXXJ4gGV0phuxDelHetdpVowf/9vdZxG9WqY6EMFfYI0mp3w3D
aaqI5i/q93OfFGbY9AKGGXFiumsNHP6Z9vmyA1QmoHEIMeRytKgsqIb2tcO59KWDmdpJMKPWIL6r
/sNDPuEUP14qL73aR+ysWPL3cf5SZxTO7IK5KZuGZmoapCPY/293JcliMWG8jT+btlG0iZwiaFzT
Dm0dHXp04+PuNbWxyJ2WTMZYlMHaxNnrPfLfh+57fCd4Klq3m2PyTXaFo6Y5mnt583ZP0MYqd4KS
PAmjMoXVYb1J4kMRPa4jkVPtslTJGxvcCdLypFpHRqXXuosD2Rmn+b5kXpi6/YvwuXNZ9TA/ldON
1rvau39zjztcZdMbXcG6tIbi1GECrC0OJFva/pfExj/uhHVjJGZow2H9HrMf39d+9mnt7aXE5c8m
K/OHUnOnA3X7k2a5Y5f3cVLmbDJo9F+54T/ppyEQPP0deu9P6Ki+miSHUs/YPXdnV/+PtOvYjlsH
sl/EcwBmbhm7W1myZNkbnufEnDO/fi7kmScK4muM5Y03OubtAgqFQoVbfL2/lpmNjnnWL+piaVeG
ITh3ou9z/vc6deVQMe5IQ77Vu+duEDQs7Ku7rqCSV7Y0MNK8PdbzQOshZMMc6/SfPJzsfLxUO1Fj
4L5Pb76icDEBLVMstWQ0LfpX8HOEdyA+mt2vbNZifypNx1pgF3tHTFy2X+qG+TDUMjRKKN+Xqqty
Vq40HBB4008Mz0DJEcXgqvJjzucGijvUcWusdcagDOkrkYOOgifhY6+UDQh3fPWqq3LLtJg8lk2c
KcAsieNwidHHthN9rJxkg8ad43qSrUSpWGjUulnUyZZG0L6aT+ct0r5ybFC4Y4vhrDRcSqDIdxej
2x8pxi/Z4SV6EsDF4LNQh3yvfMQMvmLyXrM515GsLdisXv7VpddK+JlKoufP7tHdYHBHy2rwUAA9
5eBQelli/iuIc9G/4pAb0FhMGP+aYgj3hwICG0zuoMVZXoLJAmtZKp0d14dpEBbz7ToCGwjOETAq
RekrGWJFTwMSDKVfOJkDuhqXHWExwcp+/8MGjy3zxvGIYy1Twwp44RUblZWc5FsjkN36ShQq3TWF
GyDu5k/1OE7TEUBKYh5D5bYeazdaPmLPNyCcldBz0pcWU4rBbI/ZjM6NcTqeP1AiOTgbkZnhbEUd
ICy4aH3vESo5ve6cB9m9bDGEgWiaARIz7SVKu9mWXDJMbbGgaVXMiJrpMxoo7NTNgr6wtczWv1Ov
visDUcSQ/Xj+vbaF5bQBcxCTeGJ1Kl15sS6/1qZw8QJ20uHSqgWJIaGInELQUhtjGjKFuJkokvRD
EDW2fKva8T8kQT1V46sX4tHRe2ZjKyGnIW2vjVRh5nCefyXFJRE9f3bt7RaA04/UzELYdbaEHvV1
cAgt1E9j5p4lx5e62LvEHy5IYTdCdqa91/YWmrtQmjbpVJPVT02OHsjop14v5NviqKBTXKwqu8+w
LRp3sVR6O84yM/JK5NWX+qn0kWuRnlSbxvA3Kpd8i3wRzc+7w4emdFXGQ96klqLRF53aHItySLXa
CIfJyxfFlRT6nEnUwwAt7/zxE8FwSlI1Zh4ayzh5ceL2yo2J6V+J6F5+d9Q4UTg9qUIUD0H7J693
JYpKT1Zih9rpT+WT5v2uU+lemiKbPzWRHC6nJGkc9REdIJuaIuDjzMIRBO9OGAfA6YURr6NcaBCs
8wieX8xsJZVjedKjFqD24BBeg37o/H6918W3mHwlQDqtCYhTIdRwWn35KXcrx7iPP2tfB5d1MBG0
fV4LIJkOvDGVHCTnf6BbZpT7HpDlc/KE0d/XiSfhwqYHC92KU45x7fBAHoSdU2z1zsFyLoieS/Fi
MEnZME3WXWIRB4zPbEqvi6eZV3p4t2PMS+JLP0Sv2/e5QU5mzjkBmb8xDTK2tvFGF5QUqJvENOiD
imkFfRD5wuZygSrJ3HWkjQYq0WYIu4ANN7uvfXoR+9mEDgOWz5W+/D9ar0Xbyt1KU22setsCsvPK
I/EYsWt0l2Fmh45IzBzUeAeICa535VRkHSw1CP2oPK+21CrJZGTL5FX0NCXXVOhOMGV8pzUbAG4h
w0pJOtIRJhX1Wet1Jdk6tIadx1lUJb1rPTdg3BIaTacmJAdYljhZcl3Vdj38qRPGFHEDwRnoslgm
Sdbo5BX0blVuehNvjHvBARdtCmegJVLlyElhUxhVSOalDzraTT73L5PpMlebbJStiuoj3jtFnGCc
dZ6yBHPEF4BOzuiqTgfjGU4OQWzHTfBcY/sVg9X2L5eTM9nlPBoZsi7ouF7tvugdtToqqaiD9rxa
vKfWjtq1A781KnRKd0oCarhd8yDYs3ce0Jvle0efPZhxaNF2ZZfqxIYJIuRXeyzg1wbToRDcpILN
ekeYbSKbXysdtFBPV6dLj+Z4VSyuonp9fzFIdjMo7vprMSQXNFeuPoe2WTWH1FAEt9+uyfr3MGh8
Z6VerFG6xPgZ9epX2eyYndu0vooMyPnVPX8gEM2Ckdk4X6aC8p3RwOLWua+jcl4VaKFwPTnDgXlG
elpM0JA0scvL+FaF91w595r3OaSoP2l8cSv8rhe2WTvOkKAhVU3VEpDSfJtF4HEybIucmi9K/cd1
EpxqcuYkUUa1jQiQVm2xQXgVakh3m+75LRKdMc58VEqYKXLDzhgJZtPPW/8D/DKcIJyxkE19nVBn
xTwQM1DggZSGjQkytoJ5q4O9/jgv0fsY41s4vnC8qJO8bnOm3ciEtPdKd6FnaHGlwZR9U/sAQ9+1
+IkUH3oCvCrGy8/aKLuaTGUyERjiUDlZddCMgTr/acs1JxnnymUgu+iUDhD94q/dNf3z0bgcAOeu
1dUEgjKF7dR3kJ/g1pe/GEjwWJjeHUIBBWZo3zyg3xmBYMS7+Vg3XmtglpOxUYQci/BQCnNk+8b9
FYBbr6KdlTGzAJDEjnpSMHgkdGfMhEYJkAknX8gmue/u4rkpy8Q0zXfMouoyroNKsUHGQxjoPxke
AXtMgvG74DoOnVnQ/by7ghs87vSW2TQk+QA8c3YVEkT1n6ZmmT5svs+d3BEmx1xjGPAZg7+MYyKJ
LsTdHXoF4NM1aYteWo15L0mOJv/xmN6gOPp7gbGs8iHyRV2Lu8uFZKmuWaYKakxOnKoJkSyXG1gG
8tSvN+P0RWB6dsXRMVoHfcCaQXnCXLUjTYECc+Y1L56OIRyqYoeH0UNAJUAAR+RP7BrvDRyTd2Ny
mq621toEnDU+6P/UOYJgVLRD7Mi/ewhsMLgrNsaIomE1sWYk0APJtjBeBJMRJnvwGT9Yqtp/zC3F
dG4DyF2wmgVunbGGUBFB+4YsXU/W+FOwT3uKoMmmKVNVUQ3D5K7WOJZInzQl26cwII+ImsNtkBx0
2syegkb0/FGUl9w1DVtI7qhWmprq+liwgIN895tTPvTlW2SXGan83R/HZbGKWzhO1VWtJlWBaQwe
mSY8+BViNgXyesqSgNVUjx6ntcdoNcxeXQ+Ctd1TSk0FH6SmKITCFr5VysEolnJlhyw9aj7YwR61
1Km/GU5xidcjQhwWupEfq8o9DytC5W6udo6UDuNV4FlLmK56AFFoJ7p92ZLxJ2ErGHfaJmstp2wF
RCUpB73K3AbM0XGX2fmSufVcHjT5qlQVQUJ4V1U3y8mdP6vRaFP1Hc64ep9kbl48nF+4fcXcAHDn
bRrWagTVGgtLmVe/R1eNdqO8HHCETFxVEAcT7RR39ha0QYR5C/2IytgurVNGMqcT1pHtma3tZnHH
LWniqloMbJbxsPqGjzmq7nKrw+mMHP0gThLsvQq2cNxxIyNYVJIcQg1gXZKyT5pxPUMp1mMjP57f
L/bD/1sLEU5/e7ysbpaNMsZ2ddln8O7K42iHMCSxt9aPixWcBxMoB87zWzQUatdpQrGMmNVeo1Ig
qP3KKZziuULjwgnD031RC9/5lVT4mVJGk05LmgJxiK4I8ZPpIKV4B3+moYilbveh8LppCv8MTkFF
WeoVoBjB0O8Z1/XBCBTQ7gj7ufc8gy0WZzyinqSyXGPblJvkWvO7wHSTywL038jRuiLjL5SMNxqY
fBeV7IyxmG9xqoKqdGbUnsroGag1R6AkItk4C9LktFaa/H/XkV5iPuxhemYnrXVKx/p0Hu28PVQI
bz7WWR5V5vMoy2WjeUT7gMu73SjOcKBrWpetDhtVVRcoEqaTqNhMtFqcqcBPT9G6gr2JL9NPLPwv
OdEl8opuhRC8KPrPlv6MtXj/FjaVaSUMzDio2jVKdqMRT9On83si0jf+7Ztrco9BsNgUNaeHzrDs
tVKcag6R5y78ub6f1ORkVrG/LJgYkq3P5+EFKvHS4rVxgyOdVIspQch5fki7+zrzzn//fX0gc6b+
vSLfcc6H4ySpBVvF3xlaHZyLsRsFoR/ododGTtbKabmix5FILPb3jVhhSXUproFaRoFZXGai6Jng
JnkJrm2+v2SxpbRMEcHOaaPUwpul8Lo3n9skRUvORTdQX7CO5y9l5SUTvkEMy5QqUo6zFc623Nos
hfkyMWfw0H53WXpZbAsN714iY7t3nL0o5nhu6W939IUO/boo0eiJwkOYwkjkhQourxdWj42AkzXQ
pWNeaFevGK0E8zR8M+fe6UfDXjUqMCXnPSnESt4qyDAPSzc1QCPaBdoj0wRDHo7nt2xXB18fSjzZ
6UjnSQktPCOm6C7Rbg36kaO7+T7nX+TI+nZxiofYEl31+VUjekzu2r/N97nHiJm1JI81fB990X6P
SQL20NRgw0H7V9H+eSnW20cXn5Vby8ha8hloLJmgg2xawhgvDekEsBUHoSNi+tnd/41wnIFAHymq
fmI8KeviywgufPmoyHfn93/fAVRkTMlRiYl0I+dJmLIaG/1Ss+e/fMJsUbh/5g+8IYPmiATujYiF
Y1ekDRzbz80BwgjdfslVrGCiPDcGqHw+NYZIJOYhv7sTNxicRQD7Iahfiwp3IuYfx856GA9KsFyK
Of2Fi8f5EpVBq3jpIA2KbEF94dGDeqvc1x550FAxRw6FkMBy18JuZONMQo+JMHNpQrYSXaosylCh
GFB6ml9G18G98M6rx+7xeoXjyzanOm+y0QBcbV1J9bFRP9fVr6b4iJHYoHBGAsN48kLqgNJOvoFx
8OX9eSne94C/ud9lk1u1ZlKM2GSvN5VxfrssCEl+vNTGI0NRTn/nL8u8USVlPGhti2tQOowui5Go
qU3vew+zbC7QSSnkot9Vin/dFxRDvT1UrZa1vf7iSDwPiHcNcF6Ma9VNn9gMUHERxu4Z/hcOc2He
wo1xHlW1htU0pKvZuMtiL45/nt8xEQQnEZH7ocoyrGA0f12+yqhvjBfBO0Dk9Mnc1TGNXdJ25csu
LU64HpTQzjGeU7tuvi9+v+ItNT6W1xrjWxScqn27sVlBtqEbK6hSq5CTCNDdL+gkOs3ni/gze7/l
h8yNfNElKVpN7h5RtbZQyxZ+RGRe1yom+d6Zo31+w/7jiIFCjeKdbekvq70RCexdTaVkPa5GP7k2
/PWguoM/e8ho4v0r6jzZ9VrUVzDO7qZm3CaEgUnVTVX5Y3EQSLN/ol4BOIMxlcaqygZU/HecP/FC
d41QZLQ6jEEphDcjWD+BRPyZCjt9otEAibTOW5XjKOLf3DXkKrpHDdkwwGDKVGSzPbSlaTRpuOb7
8CRpNxQzCKb2U5aWAtu3L8crDne/y0MIAvGQmXL1n7q5lQbB5b6vyq/f5+72eca8nmaCHGYejKGd
dKfk+/m933fxXxE43SqzuJeGCFtvkfKoxF8G0juGFXltrT4gCPx4Hk0kD6doVT8kA+a4wQqQgEQP
WXmjVP+chzi7JSYqyN9ufTLOYa+wrV/nh4U0djaK2o3OCgEEzlqveWZ0CvMhDTMoplMX2o2IJus/
TOb/bgswOGu9xCMIC1tg4GnZv9BYNV/HQ/WsaBgVUviWK8q97Z4YZFgMBWVjusI3KkdjLq9lB6OZ
I7nXXUeJm6QHKmTJ2rU0Gxi2e5uDaQ4kHdqR2ebc/v2mmA/qFwPRPNOebupANO5qV703eGwvN3j6
2BEpS6HeLUj3sqCLMlB0BKbujsLxdLtqsYHibEEVqVOJrnWUXRkBqLvnFNyW3nndFkFw5mDJMBrE
GHB8lrCx6erXFcaJivo79nUP8wgJ8v6aavAUX5lJ0hE8pKwEj9WQMdK5ZbJBNNKCVSxn1DC5e16u
/esU/XsYsWdgEgE/Blhp0lLWiohdp2Zg+OAXsDFU+ciuU0l4ne6WWbG0OTWoqlvmO7qsFhU8jZxA
wJMZZAeMbHJiV7/E7AdHtsuTOJ3yH/K9InK6UahFq44RlrR3WUk4yrMfDRSiNMfylF/9Ma8Bc/83
4nFaUqP9toozgOn0au0upBTJhl+CDds9xwbaczBxlrBehLfnqinMKFFXvNURa1MeXtrPMDMjv0DK
maDyGxyTH1KRDSJnOaK6i8xFA6L5ODkscVME9QW9Y+lmcVcY+9i7N7WhW7JGdFO1ZO6eiuYMmfYo
hYkP7VE+rKI5XnsHWQd5L1j40TmKs/Z2+dSyLIoCZIieiYHAaVEH2ZgEjWY4gm3akwNNqNgilG8o
KD56i1NgopuOdpER52r1JfsGs9CC6ZbVg54yhHhFl8iuWBs47taiaUNHDOgcPbIcq+UxwzD2VZRw
2MXQ2CXF9oXwh7fO0OKmdCOWTvKW5XkwD0b/5fyyiSC40zpHYVQoPSAUelvWD/3y1VRFxcC7Vlbf
yMGd0hgFlmGyAKT1jQcWysVgjovyMKOTvMCQICH9Flt7XqW3eJyjJ1XRODZMqOlUo1s0OqFJAy+W
FCZW3Nm7a/C2aNwBysJ5kTAPZkTlXbe8sPOMByThp2fWGCXdinord/X8dTF51rsqLEdTGwE3kKtu
ubVEof59jbAUEzO2UQnFTz8v2miVSdjj+/VtGV1mRmrLiaD4TYTBHR4jDukC/oTRa9CFOnxpZCfr
b88r9v4yvYrBmZ2sQDCtnXE+s86v6WOXfTr//f9Q6lcA9gM27hbqBtRFZQAt4nU9G9eKun0aLP7i
stoLUTpwH0/XZUzTQfWTanGHyEQzSY66KhiDK0aqHJ3UL/IPGvyuULNqO/l8XsDdPdrgcYcoa8Zc
aiPgyfX3JAI/mfmtFt0Nu5u0weCOjlKMobnoGWRi8aCLWTqel2H3+4au6SY8PKgydycsmMfSpJgR
7pWhFcjq6heTqCaG/cR3tmYDwanyWDTdrFuAUEFUNwRZMPjdUT6IOu1EknDqHJf6otUrKp8b1PMO
hzQWxMxEYnDanKWyolTs+7MPn342f5qGm9DUJeZNNAV0FGzMbhOfzp6sqmwqcAy4p2s9z0ayIIfp
kVNyMIPxmHmYYisfO/S+jwFBMNoR8UDuLuEGklOGpmulPlrr0Utmr4ufeiFj1P4R3SBwuqDoYYcy
PQj1m8KaxZYUUFivDnHZPfeRJNJ2DTmdMK0wi9QBnlVV3oI6NiO/dFHh3PsOZzjYOip5VRN9uJbK
F3qXa6kko7SOKAlEOQqYucEBDpoCw9HuYHkcFAR6+eOHHGCDGPB68A+i3rxkRVyo0qSyhWTPssQb
v0VI2LPOQx0k/86fW4ktGqf7clYsSk2AtmQXLTlOragQd0/ztgDM1G6uCtouSOysAJBHtzzKIMQP
P6ludOwjWwtYv1IaWIJ+g12vZIvJOXZDk9dTlGjYuEs9+F2r0p/QlItydklctbTncW3RuMup7ona
Eo0tIZo3owOYLAL5x+Czwd5l8JGuZoPiyW4SqKXMD+gdaJUVNDNGXBlHOTyN4915fWA/ljfpBmWx
VERTTcITMkeSKS1SKEMYDYO0q3+iyV6lGex8l00uKjvYu2W3WNwtSxYzpTJTjSWf/EKe3ZFi+ukQ
Hs6LtGuatjjM/m9U0ChKTHohCjtRYfByokJQSLGgdx8kbu6stf13iLyfumgq0jwWJENLoyPZoLYA
y5mTINRRuXNjW2DBPY8oWEqen7lvQXcXKxBxXn7V/e2K97m5VgJbIVpInpM5smI8ZxegpJftJcuq
h26DCRAoTHkZ2Pz5I+2am417R9GcJ/kcs42LNF8fbmr1KgKX6fmV27VPrwqvcAYwTEepoCUwVKsP
0ri4LizU8/wdBmcDGyWUlqIAxto/06o6SKZopPvu/msyhTehqBTW6K2KW5RoadokcJGSYwvy2ejL
3AisKjOa7yzDBoI7reWE3B4mPsKFGDRPS+yi0py++CkcW/QSrDgHxB3XvFyqOQOFjhdPZH2sUZsE
jsioro5mbtEcEyVGihdtm2maX3X5oDkx2rTu+6gv7zQ8rLpL2pfGqR3LMXTR79uiiNpUisFOc2ml
ttyrxq++SvIjgj8ZePOnEBQbqzXV/UfO5OuC8UWMetbRblHhHbfrdZaisPow//EwU3goiCtplmYQ
+F4mp1hmm2qtsUiDtxLqmOjdkwsqkGL/Mt1gcJdpWCSrXvQRs2XUhwfkgv1Eu5/QR4PiIEPcGb57
nW7wOFVW9LEfWkQxEMti09PnAxh6nNqWwY4uDmDsuf7bBeSUWtHyaQ0xFcpryKEOf676TRzejsv9
MF83rRfLImuzf05fN4zT7WqZY6qgnRpTlH4pFVpZiocZr43z5kYAwhdqDBUcugbMwhgEcDvVX2t6
lGtdYNJEGNyDIrbmsMQYVrxh+slCoVCDgVpjgYHixve/E4apy+bybkhI1yjEDlHrUJi9XehXpZCi
ifnU702ORVDbieFgYFx4C2ItSBMV4KL1tNj+nZqoAvWIcRQPjDmuDESh+93UhKG9AnK3zpwYhTJk
TA/wctYXh7mNoZs48oN1pX9nvJ2S+5E2wi0mZyxiLVImCTMcvNw6xsOPORGNbNi/IV6F4ixFu9Sl
lcQAmLPRTixv1u/G1rDlTqR8/2GTXpE4G1HXUtzjNho9C+xPpxp1GcnVGvQtXkmyWwZ/u3KclTCL
WCrYLApPzgI19+M0OK/ju4Xo263hzEJTFk2DrnnmoVJffmQcNwSjPOhVdCMJrvH9g/vv0vG1b2Xf
TWPOjENFHKt/Ip+GSXBiBWrAU3rHbd6ZrY7NmfrHaXbrZnCy7wZ9EKzZ/j3xKghnGEKqTW1vQJAG
72Q2DKf9Zjmdz9z6zFdEXC/7F8UrGmch0o5oVQhe/5dYwBAUQXSU8CIXxWn2XexXw8Bze6epQjIJ
nM/QBNaKm/rjQf2kogGMMtaBg4jAUnSSeKbvaFoMfQHvuzff9G57LIFHr1tv9mSk24QVYuxWOGNn
Nc5CyBUt65FJpwaLV7rJST2Cx/KlqLQTzT8QKTpnI/pu7gbG/+2lwyEarsrS64W1ACJV5wyDvPZN
yqY9eOkU1GbmtelpiC6pmItCBMQZiE5a1VjCDISXxLLsoAHBj35GV/rleCK+jNyOea/9GD5SvrUx
SzwbeESQvByZ65dV3mAG2iyyeyzS+U4fDEuHEwv2R503FbSZVPCNs/VDhK2G7o2n5tg6tSPqp2D3
6TkgzljI5jRMGNY8eAriaPENnT4JrJEIgLMPIabd5atkDUhbaw/MbwUZ3COKLp+jT6CMPnQHUZCL
qdY5iTgPoiGtNS/sTmr7U6o7Eblre0dpZJuSOyv8KRCP/fxzaJzvYDb9MvZtCPGQgFHc4g6jmu+t
K1ZIUTxYrnx/Hm/37G70grMT7ZCgC4u9azoJga4ALHPWcDwPsW9pNxicfUitPo50EMJ66tfkqT0W
4HijEZqi7e6y8UsnFzt9uzfWBpGzFlEcao3F/KPpJCPy3wQkRbnNrNnKCcnSozQ650UUrSJnNEq1
tDJwJiE5GwcErrP2aMoiK7t/gbwKxduIdihLovdYxvgIRkKvCZoJtzDLzGHO0w9ReltwzPgELYZe
L3TAYF3PKnwoOhWxVe7a2Y00nJ0YZXQ+zBiZ7FFN8hOr8NqysuNEfah6QaBVsDl8aUhTDu08YfyY
F1s3WgOemntFVEa267OYiONqYKYAIQl3aLNm7gydGb30qPgsPde9pOe6w3k1210zS1EsCnISGew3
sB2bF5qBt6bcUQSGWv17h7qT4RjHz5JoBvHuelm6KYOkRAUHCvfgVBKVYJwRhJmUwW61AR1R4IGP
heGOXbu6weE0ALNrzSGfgaM8pMffhBf0q4ExOGj391knfgnFtg6zrwsIBvaX8VVAbhkzOZrTEVNd
0M+YuWtYucYASvusnOwsNZ7Pb9n+qd1Iyd0e+WxNus7iEBXjIKth/bKfmRMd2yeWrhN5tXt7h/CU
rCuKbpimzhkiaRj6QsZcZy9PczerFUfvjqElyjTtOZcbFD6t2ncVSQsUo3iVkd8r6uIuaY/H581U
h0FFcy9bUoysBo1WYjhqKmhq3H3CbdE5/SzMeJwsTJhEmGxkLLf2eqgvFt9EYb3oOSpYToNTUd0q
aqVdsJzzGP1I+7I5qOHQ2YY5E/+8nuwiUZWg/0pXZOVdXVk2zmoaIalrIKuLAuu2uTbn+7/D4KRp
0iwypKrDLWUcrdUt5Espdc9D7IZbzI0c3NlS21GfMqsBBmYSln50ajH+7RtmifghfOcUER45Fc6C
Ey0ed8YUAyR1Y4zFG+dfMIpNel9povKyvftwKxj7DRvbq0YtiTIJginhXSE/dZhWdn7pRADMam0A
JmPRxzKBEBPKZ6VjmgpKlZiXxTuWJuoWDRQtEovonBe2ah3V8wI5dt0Cn4VmnihC/JSClGYSSPLS
V/wOCnOr8LpmsXK+iCip+zLWMEX5pc2VBPGt5hcnDNq+l/6RH3TwLsp2fsoeDNe4FAV4dldxA815
ftpAVdBuATqXr6vkXtZE1ocp8DnZOAsbdahxNVQALCfF7x/YjIhCeunsUTAIXqptcXverkwqOHwp
ssQGTPtbzZBig/YtUz0zswcvOhQHzDIN2trpvRXszIxA2PhxXhl3K2dM1cQtgnYM1sf0FpNg/Lw1
1qg7m06jZccY50Tt4nH5MviWZqPk0LduRcZ2V0xNkxVUgLA15BRUUdK2oQYOQB5HX4iGxsp6cc+L
tXfzYxrWvxCcdtSNpdU6bJSn1VeSdjXLBznC2+DTeRSRIJyKJCUhekaBEmJ8jeFH6j9/9X0+sLgu
CoZerfh+NyIkG2HO7Lh65yH2FwrVftgJBdSbnLWrxjJDZtDEXih2plr2iMHH+SeSfCRLY2qvOLzR
6zU5yybgtNZNmfioAzM+RFC3xeD0KtNwn1aVhQRKsPqsm7ZwZMwf/p1K176I5pHt7r4O7xyGT7fU
d3PXBqvW1k5C9ra9XfWvTSVkEWD39DsTtEFgv2BzU6xRVBoYGs8il/IvFTOSRnBxxfelR2xxb4dI
HE4TWmWwkD0BmNUdiXEcRPzU7P+/FwYPJ91EMh0MAm+FaRJKMZ5QZ864myeT3eZBP4vKREQgnOdD
ks5Iu9KAg2A+VsOXbr4oVEGx8b7no78KwllpA9WHYJJgGD6LkmfeelEEJuYxM6Ij2a6D9KfunT+l
IrE4RagJTSU6Ye2s5LK07hT66WMFyIgX/rs/7DdslG0stMVUZmCoV+zuYfM2y4vosseMZNY1J+J3
2PVSNnCcQSgKsNooPVvFClermh9WtJiWdYBSdDej0kcs6QaNMw16k6Qg92bKR+8N8jjOnXN+h15K
D86pN3fjNJrcFaYMhNA0b9txDIpxdpYc5C9pdlRJe98Wt4tVuZUlqiLZDbuZuol2LORZdZnw19A8
SrXch6MnXURPLHcXeZZn/SPfNGAkklxRwGj3pbvB46swMAbazLIKeKx8gYVlc2I3Lqh0PHKw3DEV
eJm7VxScWYtgujLFm+mtYs6pUcpkAlzZXU1wwdr5flIqRxcl2XYP2QaHO2TLSkcZM9VwRclu1X+p
s0BXgvNaIoLgzli9RmViyhBFR+okxKxq9ZDHT+cx9j26jRzcyaoXvcjWDHL0zJ/rbGpHnnE/37cL
CvTYHun3osO8/1TfYHLni2ra0E4mBOv930MitNg3HCNgIUs59v9SQu6skYRgiuULGth11svMi92y
R9xXt1kH0PJtOIjSbLsbZ4GwAHy0FFWi3MZVZrlIyoByMxphymmSeM1celHUuOclE8FwW9dWGlml
HjBzc9ebkm3Mx1hUjsq+8c5QbUThtmose3BgGTJiOhnS4UZ97LQcjI5TkLSiK3/XUrAXKCaOoWkC
1EFvj26WpfGcDfD6Gg+k/2C9iQIloCB/zdzSEZGI79rBLRqnFnWYN0VBcaXQB/B0gN2kcsIfub2e
ZtQNRzdCPOax8CuJMkBQB2sKIqV8P12qdW0cz/A32Y2p+MohHf31DkywYG9ZDe+8auyv5QaN0w2t
1sxZBQOyl4AKhHjJycK8AacDgRn5RA6i7N6eJm5l43auzrSk0TqgSdOFstyH7UFKBHEKEQS3XeMq
ydPQA6LCUVKvdSvQJkEbyq5dslSTYN3QGfJuNnKZ1FlG2Baxq4rVKSc/yZG5NG0wSoJ7al//NmDc
BbL22SLRCIa3QRuKwhiPHf2LDNZ39oyOHmJBhGJ3/TZw7O8bh22de9oMA2Qj9aU8BVXixsvzeaXb
sxUIabMuMTysrJfl3UDITUp6qyDQOfVTqt2AXnamx1n6eR6Frcu7c7RB4Zz2cB7qcm4XZlzX1a7a
EaMLZdyO51H2t2cDw/kRkTYtUTJCGO1mdIlX+53umMcEt1TlKsOHDdIGkVOIrDHmuZgRiWtdFsCO
ndK0kZB3WAdPn9nTQcTfw47MuZXkVKLMUcErdxAxa55a/ZjqJ1nzlvFqUS4NGn3E5d1qB2eRlqbI
YmQIsKBV8T1XzV/toti9Ht+M81Vv1i6oD92ZecD5/OX8Xu6q/mZhOeu06As4nTssrIyBClGj3sVE
D+Q8C87D7NvcDQ5nouYO+TFdg4Q9NnC5BkXlleV8ZxVxWSkeq870/NzucX68lbcywdwI5C8vR7hR
7MEvK/aIFgf9UF6JqtYEp44nEkLPi1GOE9AW3ddnXxJN2WV7cEYaPtFhwAW1MotJk18SFEKVFxl5
Jv1hxZyc89u0qw2GplomURTtHaNUIivrAmYc2A/rsdVP63CfCD2Z3dXaYPCaQCyzG3NgzH7+ibrK
Bd5YDnlQ4XGCrRRUXKvo2bOvfBtITh2yuR3yugbkcFKeWcuV6U63WkC9/CQmihbIx2tDPWtdubRs
DdFQrwa57p7fo91XCQgb/m+TeHWQ067BwCsAILatBixwUtxhtmmGtqGejQCynkoQY54HFSgGT9xG
jUbqs3aGgeoDNDsU7SGuBbWf++tmomkAGT3F4tsF9LIIycAsRJGcxvVQDR9xktAq+X/f52xsRtfO
DAsKvcOQZe3WnC6W9f4jq/QKwRlTqSUUrZ8QoStOalLZ6eLqfSI4o/ue2EYQ/gClRVFFrPOzaF+S
46nfHtAGDu/v/0FCsnsPbsC4ozNphtZnMVYN8+KWEAT1KipPfJD8RoVNlm9/tX58b0AYJ0Ysx1g/
yQiM8hCZQRkdzkP8hy34d4/4Uo26acJUy7F6jJeSXM14SKn9C5E7Yy9ORY8NgVbzkzvMuKdpxWy3
htNaas9xLTiZ/2EOXgXinDHWcFVETOniy5xNBzlJjmK5bHwtaynNG7v4vIhuc/bNdzfSq1ZYTOqN
N0smee1qAkyCrlLauiBo8mO3PqQ5IgdDaGOIjQBy3wC9Ssn+vkEctKwuS6YaanLsMtfobotRYCCY
Kp8TijMQYZqoXaECIj+yoG0STL6KiVYiSUQawRmJl1E8BBw1XigHIz0RXfBSE60Ubx7MwYiyEGLM
emjH+s0cTY6qCbZj3wiZsqJbFjp931G1yVUy53qCJtLkacb2d0HkkS/0pHj5V9GC7Ws4Xk1Ijmsa
qj24fEc1y1ZLVnRM5+iYXl3dSQY3CRiXbOTQxgbXZSBKE/yHfK+Y8lt9IyRPWjTCwP9f7P5SAzGO
5Kwa8vC9E3uinqhdlTAtGSSkIMpFEuwtWK4aeVZLCCSZjFD7OFm+wOjt6sQrAG9YJb1TetoDgN6w
dp4CYT4b9Ue627mKU+O4Nr0tIgz9j237Vyre0oa0SqTJAihoSp6sh8UbP9U3ktefSsPt/8EkC3TX
C+RkR/TdEd7Iye1aY/Xl/5B2XctxI0nwixABb15hZ4YcepGUXhCSdhdAw3vz9ZdN3olgE4eWuHpV
xCSrq7q6UCZrCgmyfnrlWNd0YgD5zKcmsicH+Ux8mCqOiLLSZ3Ka1gqWccGFZAlyZAF2zIMmdM3J
b0OXIxr90z+IZsnIAIJvyvjAThcX7dDIKS5Bn7nNperVfwtONuMDeLyUsQxZeODgbZrMCo9xIzVY
ZmT8o3no6ijY7bdoctKg8qKb2dXopQPXScDNfm8+LCtU5ibERSNEM7WZ+IXVYrmwrqLA+JIfZTc+
YdubeLcv5ubNe8NjG4TDSJ5nowJeg13hahBn3v7vc06RLdXq2gRmN6q1tLwRstu4vFlKjgjb2ZiV
DIzRj02eaXUPjAmLabQL4jYX8gOYLV26Ic96MDiWwROJMXZ90dK8aSlcd0jjn6p2mDKOSDwIqrXV
Y18WQ56O1F2FIHnP1atuyO1e5hQyeSD0/1cgCwFneBPh0naCryRo2A4Q2O5rn2ddTEQxh/1/3ZEM
jkD1aEW3+7/PE4EJJeqGJE1F3Z1pOpEQ2cPkSSonKtp24yvzYhyBgCZBvY4BUjwXl9VRd2LTTr/o
rnYuj3Fk5+54UP7al4t3bowXKLtMFkBbCBMbn6K2tFvet+D2VwAosyXwH+raR/bNvAcLq9XRBLMe
iJj2mg7Z0+CA4QPpZV4ukYvG2EE/LNUrA+LrrhsJ2xFoMpuW2CK3/LF/eNtG8SYaYxTaUolkpPkH
s/8Skt4Rxu/j/HMfY0siDT3T+EoH4xmqUUxIVhjKNPZCS89vADMwRnxOSdDZdFqu4s8dUg/GvH3v
0BgPZ/RhicAc2iLHtLX7wDy+vkOyLV9Ebm/vC7dxgO/QGAeHZVhYa09lkyuwyqStkPhasdSHsAKx
xD7Uhw4Y1AMQQ2sKGhVlTYFNv3dCZlX1dRcVmZdlTveMfRYOJZ7VrpJLA8QzsEdK08Mb8GYFZEEZ
ARO5TLV6AKgagWq2duVZcmreFwIPhPHhSjHW0qiVmad0NVo1BLefLFccZ84J8mDo/6+8uKInuWkk
kKXTD1LshcJtNzn7SmK9EXtczO1V4qmSrRAQpMkPmZq5WvVjH4FeybV9swjMlZXzsI0FIc+83Lwf
25/idAXS6xrEpQ1v6mZbFtAUWqKFpuYPnLLqSCozTDL6pUHKU94En5Hk1++z3ELLIi1iEpPMG8bC
qZVD2flpI9lC/33k7WXZ1Lwhy6gaGApmbphDG2JTzDEElXmlfjEpuV0ovi4f98XhYTBvH6hFpk6X
0szTwrMa/owyp9L/MO35ovuVGMxb1+i1WVcCIDrzS1U+WrzNKNQ6P9jWr9+HY3t/QZreaOfGzDKv
b4zxiJW5o52ELT73siwKBCvn0R9sWtgKj3kZqqKLMCcEtcxYQnrsQ41cTGbE+7jkoTB+c7SkLiwQ
+IJFRHUkMfLLUudc+33da+wmy4bIaHXLAFGHN1g/H8+FneScAG7b/69Oi8q5cl9Co6hdkgIEsx/H
zo0fVIxPR17qFP8UBxkk1vw5d97RMR5zKpRYSkIYhGJeW6GrTvf/5s6Au5oRydDlekjw+9Yw+XFz
URnEScrnfRCeEMzlx1i7nIkRQGQDQwUkdZDJ4eifd3GYu2+WxCw1CtFqz1J/MxtfZsEVeIkmnpUx
1z/Xs75tCqCYY2Fn6OetDXuKOCnBD9ms905GY/sM9SqMoyKCmVn3WPLpRqfiIrlpbMwWOf/yZr78
KSuLbto6Q+8GFajx6ymweC8YRy0vkenq91vJbKRUxu+rqTu2d1rlmUZqiynnZtJz33GbLx/dKxhU
XGfBBM83ygTdUTrQZDBtdeGNp3LU//LxtYLJokEy5hiKiYmdJhdWZscF54H5kB9glc9c+DAFjZSl
QxTxVj9hlvI2dofILp/V69HNDsLRLL39y8k7O8YDLHNbtsh64OzkvrcVXb8UmgpZsRLLKFNbarsv
pvUzl0SOoPRC7qmM8QlqPmtlSx3P2PbO3P2wSpTFvtXGD0144l4pnuIY75DJVZM11My1ofLCUPZG
LT6manvcP0qetTPuYUrL1jRFwFhC6DW5n9azM9SpXfPyi9vygKlNEjFWgO71915bG7qEKD1YQvI0
tA1sPiRYwj6Ff31GnDcUxjKMcKqnUQRK2iauMg1uY+gHixSuUHwmpDbekBhjiJewzUkH75M1JzF5
rId7pfyn6gtHLg77MvFOjrEElTSzmILMwOuX4ww8kL8v7j7EtmWDbdcQwbsLwuf3ypHlGK3wZph6
SGQ4TXVoi8uRlhN7X5ZdTQj20bav7xsafXtXPgnrycskxpw3+u8zd0yrn6YQIe4Nz7UqnI04/pJF
0w3pjE/FDW+wjAUaSaSFAhVSNK8wODPj82f+twfJ2F8ay4YsitBVEX4Xxb8XZHzAp0nkcyZ803nV
bGpiH/3Rm0CMCVot0UwwhaSeoekXWTW5TQrWWtPyM7O8yIbwy77aeHCMHepynoU1Jo+8NPLbSXKi
5wRvV+PqPecSU/3vycX4pFkfhSIVIFdt3ffJt6H09wXZvlC/zk1lvlgSog8Kwnv8fnWVVN/0+kwI
xzt8WET4+ia+YTBfKZE2tJqCEWjwLzlYHPMyqblcoDX3C2VRoEksBZvWE/9PBzZZXOa7RSlVdDHS
s2u16YtmdU+5Vdj7x8dRD0sXOCyTOSkxhVBAYjWa3wuiPu9DbGqINqHLloUtP+yk6zyEumgQuPGx
ELBIsat6O1LK0datkkfbtynNCoo5sDGaW6WPDChKG+7aJX5E45O7L82HZOaLUkxM7GL60MQiRcag
FaGpSZhQhqwILOAKepsFh/wg/8y+7scet0i5fXq/4FgqiFGqrd4ccVEnzPs318Q1XUSwryUubC4K
TKyb4i6p2HTqbzKyCdsaRahqaQAqXYuNjVosakU9BtOyJ7qKh7b16/fwGTD6yE2f9g94W4dvAjM6
zGotj8cXzySejeRWVw77v887UOZ5rOZWLZYG+lO6QI0OQ3tJCIe/Y1sE0Oxjn6OMB5jx5WSK5swU
UB7UOq/IvULm+Dze7zPOe27rFuSH+P2mq89GMx8Eg6ME+rR98Np0UcB/JWCM3MCc5dIUEYLyobel
wc6wTchsjtmnvPcbDuu9S9LVVghubI8oiT0RcCErtlkH+xrnHBe7/CDNY5nO9+MK1eey+DJyJ1Op
Se6clsqYbKHG8xIKOK3suWxsM6AUjoITii4dxEq53IPbFvxLOazPlhqjx8Q11E/qGAr6ouqDK7Q/
/t2h0UNdxXUpBjuaEqlGfK5g38FRqDg2TO/A3plRIVe/35RZhh2uOLMhbh1BvpqlC0v5R4yz0/TH
A+qvLvvtwKi1r7CKqW1IWOLA6B4KuhU+dsPLBN0Qi0d5L6Xj/tH9nyfiDY+5/2k2awIpgIdJwNe2
EhASXZr31HGiPOTuw/HMgfEGiZx16P7FSQqpTxJ/No4Cb+8AD4JxB0s/zoJOqMWhGX+0B+smJRx7
2LykaGgyRQt0GAZLiJA3KB7GPTyBkH0LhW894YyP01P4YG+r32dsgFiRVRcCag1Jk1/rygiC3cx4
bOK/o6E7ysLiibys4+ahrRAZK8C+dEHrKiAWUWFPsV1lf6Mk8AndrzAY3etzpokyEs8eushtwwqi
nLi1yrNnnm4Y9St5WhQarQPpZ3KMHwjISoibBuJ9ntiLZ17wtxlSbexoi01B1mLcFoUOucIs8sXU
XrA9VNMGu+Dl7beTnW8nyGYg5cYo49KAbHTURPQyNzxqZ7qhJvI/VUldQTHPxFQseoVVvFSo2G4j
h0gPRfEZZ7DCYKIbSwvjvpMgjgXfAwbzvEeUsHzmQbWw/BS5Hwvj4QyIaA6NIMR4G+QlvIuFMmhE
kyPHtg+1MLmA8UHsLWIf7dzQ0qYjEKTWXpbxRV4SlD8nFLm73yhzbL1GKmqDio4Eo66yOZNUNpJ6
UsXUS7rOltCjHJMnubDH5UeD/bv7d/ZDjwx9jtZg9LqtniNN7qpixOobb7ydqXCqR6P6UnJvRKwa
rILe5qSnt27TGpB5a2O5m8IhASAJM1uN0BZh2TWoT6ef+5Jt+Yk1DuNjQzmctLKigtU/a/Vn1nOM
YsujqqaGLY0gW4CamO9wtR6lvI6hpXjWnbkPnWVQXQU7NfbF2LS9NQ5zURdCIimPIEd2mT9GB+kg
eMJkj/jAIx4ovb7+SzjmOs1tO1aEAG4+0SH+6WCVnhJgTaxfBNhjz2PA5Z0iY3590aiqYC5I/WBM
x82T7FtSpPjGE1peb8wHco4XS18pjDE8obOsMqGSRSQ/9nFnR73sCPF0pZTGQ9UTp48zN7eUg5TI
HCVu2jxtj8YWBAWFbObNGru8GMoF0PF4EUt2SxbUFpyFtx6eA8M+VEutRQLWZqWemg0XljVcYyrl
rAn5/VxNHL+xebveJGJfqhgEc5ZZAKqYFqxk1nXiaGnJcRWbxoElwugu1wx8uTJBC+nBGCvWMA5T
b51OdM1qtEWdF1DQC8Q+76qlWUgGgfwK/cnvPaASJkqmi0AZ/NmjdMWmGz+pNjiY4f7MlnNw2zK9
oTFuKRZIOspUJrgNT4m/Cll9AI0fx+A21WNZyAiBzUv8wB0bi7GYYwUfaIkk4hsjFlPEPIhtQd4g
mJvbYcS40GpADC26f7DrK466Q2alHEl4MIx2ojzWMrNS8emnyl8z7e80kZ6WkqeVzWdQg/4xwSeK
isaO8AlGn0kzQc9X80yXzVHiI/mr6tY/X+lLyqfpT5tTqTtaIzKGYAlZq1giEK0D+jgfJZuSC9aC
vWDdKx3ewVwDb6/o1lmuIZn7JGnzYJK6RhgzVad+joKwkD2r+NNRXFYy5jvAyhUhRqKd9tHcJ4KM
qc6xf9x/prbsey0J41BTuky4MXF4Y3qKletUPez//uaruwJgx04KNTf1LgPAct2CCKvwravptnXp
KEbkc7tst74H12hMLNFjp6yoUlvowGUje8RXHfmk+TX6adBQCeZHobHHI0Yl3IVL37nl/tbY9P9X
AWCbYV+gWALb/NK5NLMa+/NN/fzS4evzRqi3Qts1GBNdWGpUkHYGGAjoWzj1PleduT6MWspP6my9
hmssxkG12MKIHZzAmqtH2XgclMFuvvXDZ9o41zCMg0qzfDS6qsI9XlLU7ktkDkFBJD/tGyTn6lqM
t1DbdCrUGsKMy3lRwRf7lPGWnvEgGO+QNG3eTwkEAbOdXZpeVVzFvP6KzS/c9WkxvkFowskcFAoC
ekYDC4bEoxbQ3P2fcxkybshifIQs52PUE0D15UU4nLuQ07Sxb1+oEby/OPmYj8NCz6uxOlu0ED4S
Z0YOVOEki/Z93YeSFcmVJVtMemSRj3Xd9mx83bctniCsBxjM1CwEACyx9pCKja9KixvJo2OIM6cY
sW9jWDv+/sxGIzaNUqVmPE24/KcW+dZk4YDwDoy5+LWcFqXSQx7kbS70Tjnp+Z8ymb63LZ1NEEpS
afQz1b0lNl7aX5e94ZoCRw7OI6Sz/YjYmRAKRYHToumg1/bKHGTyv7c7jXdqzPWvJHTbKrRX3FRa
T61VD/nwT8Ryb5cfdELvtT8hfo9FEacmI1cXFt9BYdn3HLr/zZ6xNQhz7bHjJK91qn09tbVrutYe
z+nXVHJfw6r4S85R06ZNo/dCkijJ1Acyd1NK41ygbX2Vdme0sS2GdvGnNFkv9rbCYK6okiklaWkX
JG5nOxz6PsBKnH0vwBODuZql2E6JrkP/rVE5RngpKn+VJueDbtPTrMRgbqZcSZKeotvDi5bzlNxF
800bnhOZI8m2CaxgqKirkEZvijlpaJQh3tIwqg0EB6QCTnkpurQzgleh3rw5Kzjmba7D2CpjGoy2
1VWk3k08Ep1tP7ACYK4mWKyHAUujMnDaycHrSp3oLN2WR+mTBT1tBcZeUt1IxGKGHYRLicmB2olJ
e2FqCccXbIa8KxjmmuYZdi20CWTKzOtF/mcez1oS2giE7eSZVLzOEt4RstMdYRgaRU7hyLF9NPwy
yB00eBrn1887whtd4Jkguzh6ViOtNA04BTnIr177MvQH40y36FFehoQTHnJMUGH8Q5Woi7WYEM9U
qstUD4Mp/gwCdsGAk55uPWbHb5bcGAWVtvtKRjBaTpXd77ufzfSc9gbAagjr7OsQbx1CA+z2Ho5Y
83F4ncnjNTLR28Lme9ZAzMcWqm01Ogiov67PWum1iy2M12nkDtz5002XuhKJ0YoC3rO4UYEkXSdP
tNy7uMYTcXVQOKl28b0+qlhgxjnGTRe7wmTceFjFi6gOqOtkl6j2uvUZ5eXYVo/RJZiI3RIjr9GP
+kL81Ku7gmU8+zJju/1CH8HlWntlL/CLCwC/srFGPu/R3TT4FR7j4sM50aOsA54VTp4+qfagEd7o
AXVBe4bC+PUBNHpiUwGD7rfPQcSm3HV2DPVJ33SkB7Hj2jFuUrv7ad59pjq3tlHW41OaavD+o0A8
XxfLnRSdmz+mE3qJKVZHyDh6oR+MSVRgKe1pcLtj5gte6CvoHszdP6cWY8EYd9/EiYQ1bRBIJgdx
DsqIE4RtO/g3adjmnSXGW6MMABCD6mhhEpVy/ocgY6css5+ZFFmph639aGoazbGMo1N07P4aVB8N
h/b+ReYYONvGoyQyeFUayIMNIYGQkuNo8ioiHPfEtu7EQjOgVwgQgx70840Y24rxuC/F9vf+Si2M
X7ASoqLpHxgxln6NQXQSvhQ0tW7HnsLLqHJcH5vIR983wXq5F9dXHKsH5bJ2Sid1kkvKttNeRo56
wTdsHijjJMo67giBhGBHfR7aQ7FgH2B51U+cZMNmgtowJdAM01IFuHbex7RFKY+12KUoZ2IPFliL
nAx9HD9M0OBQYlkRqbQLnn1sibaCZHOgtRaWum4mqPGgWNU3+iPaC68jtQnivOFc3y1TNFX05Coq
3WP2Ek6tInYZc569DP4bjyxXAli4mvx+/OP1I9QHrUEYWzTicJD1AiBmrdi1dDDEwh15ffqbkmgg
GTYUUxUVtpBAxpQIEcGhGZPklqNqW3J7akJeWWRLN6hl/oJhzI50nZm0GUEboSQ+mp0EWtk2ubVq
RbP7Kub1GW85ozUa8xzpA6kkwYpQOpXLxZZIio0XqVhyPgk2jw75LZT6NMM0NCZ0GbJOMDB6gM6A
WPZzSNMrxyHlbZzelGWFwliBFZVRsSxAKUXre9ZhLMUEd4+/7/e2RVF0EfsbJUNieb86EiWStuDA
cvQKJdmFqf7Ie06oty3IGwYTXQ6dlCX6IBBPaGs/Rm+5HubuvhibnzFoefklB6OSDoltTSGQo/EX
f37MsOchdYZTftSxHVlw/5RN7OWGruAY3ShYCF9boAT0Zilox5PFi3l4aqH/v3Iz9Rijrw8lWE+T
WltLCluJLVtBl83+sW1ezpUYzOXMphq0iQU9NfMOW9hsvfgaNSd0Q33qwrxph7mWZZ5qizgAR8il
3DPC8V6MBuhI5S1F5gnEhIoR9kZl2kj1Yl7k3WBL8lehP4/crbc8/TCPnFaBS1rV4tSrksGPsBq7
TkWMYubBvn44MOynJpp8U6ucIU6viw5pYkePckfktvNxLiibA5BDyegTennIjDH8e+lPud9fb4sh
0s0DWNnDhgRdYZozlpfjDcD2zTq07FAzPVHlueVtMX7BsGFAapGh0mL61CyFp46oTc+fqaGBmP9/
krB8e12IJaNSg0ezw9OJKLQ2bSnGDZUyzjcdTxbGZ6qgQ1GHGUcWap3gWMpMjiC3/0zfo4lIA/V9
LLZT2FxJpvZKUhoINAoQ84NV4tRLV7HK2xOy5ZyxfVhHNIh0jIz9Bu+9WdZoWhyNeooOgv82a4GA
4ZxcmnZoS1+q88ILsOnpMB/E7wCZ01viJTLGGoC1Z2K7NpZdYB7bQexBuSX5oTVXQOb1aToBBCO6
RgVUrisweKE4jfcnV5zRlX+DMXgryH4nIPP+FHh/uiqGgOSSkk1SDkbzL+w7cIor2U7dLIie9j3R
RorhHSDzICkSydCVBsDiMgwKPw+WQAjUAy9U2Po6VgyU28B6JaLJiZ0TG0RBGUGIjAv2rIJdD5qz
vNYXVH/BXi/tK+/LYeOareHYOTEtzAsjXqhYou4IiokdR5ynb9s23iRip8JMK+zFrIVEcBhj7NCs
eOzLN9gofonCkiNzyW+3EQ0V27hxjOqHhs+4V5V5HDDaQECyS9t16rvkZF6atSv6MgiYK4kTRG59
PBtwIwiHVRAefWCqtUi6jGlZwPOCb75CTqND32d9LE6/sTdnQ2XvsBjTX9p2Il0GrP/VGgXJM//S
H1Tsi6JsjMpw5DFYblnlO0zG+ssxS6fKyjDv6Zmn+ttyyB3zoTh0nnUip4Y33rWlwHdwTFjWh+E0
hh1EjP6ZnckdkSPF8I0GsgBHcgbkgwNePLtxvd8hMgGalKK1tRMgYHhujm0wXPT+fNnxyWM3HPM7
HCY+U5qpxzsEnOzSDIzDhK4KbGJDlgXJr+ATyS98nem6pUm0jZFtTw8tFGq0vEPjXxR05KRNnOhs
2yxWAIwp1sNsInRqaQsy+tEx4Ez85Jyi2KUjf8OTZtsq8HjCLSqKqrKvaCFPSxKmFYb3bwuQkFs/
YmSuMcAi+xi7iO0sqNx9n799rVeIzDOKOZnGSkYg0qtGUznC3XDSTuBv9HmB++atXkExL+iQlKTv
K0DN2SnCeGbHk2XT8lYAjK7kocS4O5VldEbvtUUhOleeEAxBFnBn2eh9YQIQ7Ll/0xXjMKSoj0ZF
B1ryCDtPbNUR7MKNfTTfuPUDttOfIrAk81uJtk1yBcy4DhAYLyExSnxpHSZslQXjLihLT50XHxos
rJB51RTeqTJ+o07CeZFFwFXPcvMytYd+bofk7kug5fNWZFD38PFYsTXFkMDRYbDRQdwpbSNVNZTY
lU5bCLZVHfTwerR6e8xF20AdZ/8KbJmlhV0Zqm4ZuorswvvINZ10ok+JRbywvBrVq0r88zAfVUrM
C6NzWjJFk4mMe0NJtCVEmD9KgSB+KTNOH8OmPVgSdh3qJlgEAPRegNowSV5oL9lYyZe91hmeDE+1
6a7N7G/eK7LpMCykElXAmbrObtAzSymh2/XIS+5XdWJQlsrH8ki3PvCKo5uaWUExL0lsVU1TLgbx
ciyYKa47HoXA1g1ei8IcnGaEaTm1EEW0BjtfGlBHEWe8zpwx7bx9I9uK5nFlVUlR4drFj/nEQtOL
huQENcnyUfJzZH3QUKsetW+DFznmkyzaLSePvXF87yAZd1i1sZJVJSAL9WBmPmhM9mXaSMS8+33G
AWZW1aHGlSGB1Zl3oG6/wTt8lQrFpW4JHBvfiF1MUQXHN6wBV4l95q1QSDGJEyb/pRFLQSNGvR23
YE3vIuN8sB6BenVwyFpgkn1/lfrUFKPEiAg6JcKgwidQiBAXlGK/UbbbeuvfYTHWDb7pMEFrBvFQ
x7hLDjTgrIndupMnuqnfP32CIs+kixFEFaODkJGx9rITlKoaGuK1I3IBN+lPq/26bxBbNIxrCDY7
E6Z90tclIKbn5hg7IE4+Ij+LHAD9Bopcxf6NXQVbKpOQdlDxWuiUQ/m9yppcNKxlhBWOmk11Zh6X
q963AtEVDzznRy2aNY81FqMyUGkb9RACqzUvDXNyTPk7usg479GWra9BGD3pILEd8x7XlhzNk3JI
saDUOv3GwW286yCdFvEsKciqi2zFlUyinOPRQgXqpde+8MvzADpTWhD9nXTGlp7WcIw3iquyUvA8
EkrRCfeXB4boUcaU2h8vSsvdt8StM1yDMa5JBoOcKoQAm08DaAejgG4pwx50jgfcsoc1DBOJhSUI
IdNUwhGGWEggeFqTYMi84RjEy1Yw1uxwYzGxJ9PUKhtBkBnlPSuf6JMr+eEp9XSkaEByjfW16nFA
/gnLGwPsXwIRIXUdkfuJyB3Qb38ANaVVqUKsan3UzRGeXo7ue7m/7DOe69h6rNYQzMdBPS3t1JWQ
sfckv/9mntogDdCZKzmIOZ1swqYM3m3mQTIWKYORGoUEQBrRhRJiRTpnHSrv9xkjLLK+bqoavy/F
35fJ67vjvpFvxhTrM2PMb0nDHqsXAFAJvtbbyZUKehXLm5Kj+HNCVFE5/NzMpsmvTIFxt+VoZVZI
bVFQPGG+zJajmXHObQsC0aWqiZahqB/q75jXmvpxmuEAwec0o/1STC9LHu31lnLWIIzyQ2HSyxAp
d0/W/E6+TnirEbaCo/XvM8rPZrGvE31B7Cqf0kVxktG39IMwPXNsYMuLr3EYG5iHMkKyDDjxUT2p
XhmkTuPlRw3KB1c8xxNR5bKOaA3GKH9shKnuFyh/CIN5uFD7c9+e5tieGh5rME89zEubhFYfDil1
4NbVYt3Uic85Nx4A88rKI0ZGpRLnNmP2h06yYwuLs2AbVu+qfhNYrvwpq7ZoRwktw3xw4sZkZEPb
w6rD66XP7envouc4BPo3f1TPGwTjpmdQ34eyAgg1oPUCGiULwScjB8TgioxKD/L3GnN26jhkaFyA
GbTejDxLHXQX+iXdMl4hz8KbTd30Bm9g7GohMQNlWBrh7SHVQzo8xJqP7O++MWzawgqChi6r560H
mWSYa4Ao83/k4Un7+9/9PKOWKOyTcKwH4iWFK+qHYTjs//7mrVz9+ezTKXUTqg/4fT3XA7CFyd1X
rSFB/XUag32kTae2QmKc5mIUqiAMOKgEL3M0fkmq/pA+1xF3DnQrWFxZGEujW3X9JEgqRIpmm+4d
pp0eo2RjrwxyyJ+giTLXYIwLHZs2nKQWUs2gXUQib+hym2cDvJNjPCcYHSK1lSlG/UN6CI3OVsBV
yAt7eYbMeM0xVAuShUDJJj8n32b1277+eb/PXPwyNrSpxO4LcPQuYKkUz5qec4yZc93Zal1dpbPS
0IPS53P1l5Vf8TTBA2AuuzREgyB2AKj02Q4fB9D4KbxVJ1tJsrVJsftojGnMumoBCL4OaTWQ2m88
25P3W59W9IJ/8PuKbtCPehB6vLC0rvyXGC5TkxE8ll3kRt/pWnfiCw7W9bU/McqMF4BbwuUhMoYW
otuwhQ3QPIlwnxxqDDW1Pk1l0a8sy+UOH/LwGMMTprJuxZbi3Y7e6xDV4NSYovu9BnH6czsHyu6e
JgkZ5cwCnHhKkZiJwIJAy468/Oa2Kf7SG9uYlyVtO6cCYAxS2uhl7JrLJLnbv7KbjgeFJIwDIl+r
WPRvWNnGiK0vU56rxLPa2jaaQNFOunUei89ENysYxodORpxFlalAQVXizcN12ZYPizRwGo83D2yF
wnhRq8cykdSU4d9k2c6wbhhxlMIj2OKBMLbdJ0MhpwlObGz9WLwdJlvl7cPhKYUx5yUX0jAa6GmV
PxO05GVoB8esJg9mM8VIq4ivygedyHvly11vGrMJUQY/0W16T/F1ODvp0bR1v0KxSPpr39q2ahEm
8rPIJ6FXQDd0JhaROqOaKhUmbR2yY4iP+OYAxxCgswNzHLxZx83AZwXGhCNYzqTkYw+wJWvdXrhp
YpDyGm4vu1L4qWv0Jhd7jQoilKOJz8VF/gtjiJZVYwGDn/JS6tzzY+4Rvn1LVMCA07j9jKejDbof
iZPVjurnfujxRnu2T9AQ0TqPOB7lifcGAnKpcqoWvBzGXLoNSI2M6zwu7C491uRh3zR4UEwUXEg5
6BixxdurwAXdPIXFl0R21eGfJP5zigKY4JtMjAmiwKwMKMHgNYzH667paRHR25dl+2JpYDOSsUYW
YwLMBZ6mzCBpDCIgS7InOg0fJKWDNxA10fFe8kRuKWwztY7eShRAUKSUTDbNLdTKXBoVWoz0s1C7
wjUtb8e+dpc/F/+IiY28nyu4ynFfzs14D7fYxHYwVEPY3sGkCCuCxX1oUhFuFnIC79/+72+6WkOS
JCSgFezAZvy5Wk/gaNXQUzeD58EAxeAp4/YtUbv68JavMBh3vtRqPSwN2r/oKOeCBgdynQYvKyrd
5J73om8bBmi7NBSSsQPBYPzEFDeZgLQW5QfvQdUjYeF1JKCnh5LhxyfiRD/2T3BTQys8xl/Ull7n
YOlEb391g9ksLFD5d7/PaKipC7JEVJ6y/Cdqn4fxX/4+o53CMCZ1MejvZ4dBu0h4HD9chTA3FWPI
SmgZJu1vkXysPPes3Fa/6u5rmqeWHOkTjamm+qYSk3l0U8sqtFKFSHRSE0OvyI4sweS0R/nQXvC6
UDj6Z7NKxYAFXsMIMKk7Ft2lwUuNbHrtlTCM10bCqkfLP45v0o9igS8K47Kun4s60CJeSo6q+sNF
RR8D+p4QN3xYHyA1QkImBT5VzK+W9kYtgwQN9xaIH+vjkvHaojcP7g2N/c4sh2oslhlo+nKQc/7B
8X6feVmrNG3M0QAjXaXI9ljeGQNvKHNTNSsJGNXIU2+MuggJJOs6qz2tvVpkE/N+lxJozva9wPYt
WmExb6os18bUhZCmxDfz7Utr1TfTVYI4edl1wA/ttjaLoNz/yxoMer6r75bISmWziWj381GJXfKV
dkcukZ3hG7p041u9tDUnRUS0LyjvTD+478EYuhpn2tdOhiUZhafhM6MSjxaPQ4tnH4zjlgQEXqOO
E+1i05mayic6r761+ZWxOkLGd+dZa8bZAoiU3Ee5LaBEVBXB0nLiLXomO/fWYFx4mKO5ui4BgzMT
9NtlcSqF04PGg2CceCu1DWjWASEv3wrpO1HOEm9b0zYEZiQw9yHKMsvcTEYllZOJhgnddwEpGyG3
S+6QxLbS30AYo8boRJoN1OlI1xgpOvQBxkqjQLzOL/EOefEpPg9f9w36/9yjN0jGouu6FIdJgVyN
S/uMY3D8T0/aU+6Azfl29mkPX35tKVx6x//jMt6AGQMPkZAuxR7A/cmQwOVMk2CCQ9mC3c4DLHe9
Ne9wGXOX5qVB8RzBZC4+C1iauHwm1EKf8f8shLFzXRJGkIXRk9R+lurPsXX2VcX7+xkjz0NZHRUB
f38TXynS7UIe939/s1yMfQeg7lLRtPAh2sb2SjOsKEkqLdsMD9IhkzzDGbzKlm3yrT9Ylc1rHNi+
VW+QzJkVczqD/heQYXFj5c9K9ajxeES3XfYbBHNsEQjSVbkBRGEeYmxLHpqnsqt9abLD6W7/BPel
Mdh0yiySTkxCMCdr1nWEyUN9sNtPpdh/KQl7BN+/e9PYROLQUmLoeHQwjIFRwOO+FPsHhlV47xFq
K06wjhUH1iulnda+mF+K1nXc+ab6maTgShYmalC6ohdUyhZuZveSeiHLEIgTmVDtfnx8/qd9XM33
whiVpZciFYaWPGkRlzb6gBQg2D+z7bzMShTGjfaY1K3aAjidC0KgB1pcjdD1SvvasjOvBXrbE7wJ
xbhOI9QrI49kTFBoh6S+VY2HfWl4v894yjhW4qECZYg36s9xHpDO3//97WTF6rSYa6/JYyPpCU7L
6G3hvjuCYNpX7lpih4fepVNeYmejSsCB5YnFeAIhjbo6r6iOrGNVXGifGNhGSPpLLSyjOQm1qJhD
HFsi3baWI0Z3XIJ9jod5qSutol5NW0xsIgBEgwVGjRL5ahE5BvYr7iuIc1Iv1r6CqYhhDokKGGm5
KoqbeP7zlvd3J8Vc/Fb7D2lXthy3DmO/SFUStb9qaXW323tiO3lRZbvad1Hb18+h70xappXmXOfZ
ZZ0GCYAgCBwkwzBpzFFqqTOO93r/obP4vBVMwJUAcifJVTcAII39vAQxg8je2S+84FdeNXwFEBVa
10Q22wjPYJOLne46ZG/QmHRAbyPvLy1e4Sy+TaRUDU0GF59C9dSJBn39IRo7Lxhn8mGRLp1dA2CJ
cPhLToHpxfrN4Mov1gtGNH6oMnJtK5wHGKSKRu0EW5S1T6WJEq74lNMvl7VY4PsVzt4tBS+4HTv5
me9nTaStD/Ijca+lwFr410BctOUY5CesAWbYDV40oU8q9/r9ct/Mu+yu2uWBKG4SxGom/zSoJSWI
TSJg6o8YpYg443WavX6tBOg2Pk3X4sFCm0ccrj4yaylFVpvvg5nj3iyU9vVy0nus/rLfy7cL2qn/
PxRcW45uBcb7UqMLmyKxIF/cXA/IyCaf++Xlv6sHBhebhmKhtwfZ5bc+ojcasIqVI1MP9hDF6qi1
XX4U9QxsSnKG4RNJXbH0Vl4PeAoAXSQJI4eGRxoKVH3TflfC8B3GFZkk1a6AMuxG5JWRxfaGvYaG
d8a/O37/iD9aw3ExoppatTJFbO2ym9i4jzRR8orZP+9fdfQvI/WKtg6TX7XFtghq4GfcRZL7GU9q
i1vQ+1w9JtNtZUuCIHF7i85gXEydJ1WSSbqMK0LyYMR3U4p0zuNlZRNBcAuGWS7qYBaQJ0VLXv08
hTcZFc2F2PJD6zXjTlW5U4xqrBb4BGNflwciamMXycAdqlVVFpFV4lCtmpvewggzTysFgYEIgv19
dawOJZ0xO3ZC4EG8qjyli19/JB21XiXuKI1r2CreNOGtu71d7pEJyIRj39huXtJe7jRFy3E/yBV2
e4o87Vijc0J/6GtXc9igAjN1RJk89r1LeNxpatpTJI0tZJqHFBUc10kfNC04cXsXlQOXFVmkZJzX
nKM2HrUYUO1y08v3tqhY8Q+e7Lcx8s8j0ZKkcqcCIHrK8teOnXiHWQU/J3d4Avf+hyKRlT7wLyQ6
0vAlRupgr7RDRp4rTLSwf11eM4FWW5zxoy2dLF0IdUi6k2QHZZk6pSUofRHsi8UZvzLp2ZiHEEOt
j3J7kD/yar5eJs747ViZtTLBtvTSrk12o6gBUvT7OcuP0GrZKhLbButg0t2S+5f3QPR9zuzHbKrk
RsX3izLIm8BqBN/fDo/OJ5bF2fyEC0dLGwCkhwVdtomvFk7t9wg528C8qwS9m0Iz4Ux+6QmdihL7
wah69R0CJXC9lrg+s0IQ60bUHMiW572HwbubaoE4EZzKbx1zmyZNOQ2QrsGc4Vl6NszbFoyEhS6o
IN1MDejmGYjbp8VAc7fMRvw1fvpp9kuvcg3JafeM2iO7a3ala6Gm63BZOdivvyQdt3dLQzAjjPmA
nPrGGGS6P84PlyE2I3bdUlheFYOukGh+u4JKWM9xwiIAaa/dRzesFZHdGOMn6evs6e68/whZBEa/
nhG5pczjMJ47GUGacb2g37LDsJwlUILm9G9jvugQ2lzEFRy3iAVaCImdQiNHC7Pxroi514UMrcyL
vduoFQan9WiRnkObab2K8gnW39bvyyvwUQSvTOWuiKl826hXeNxpNxaRHkUDNo0xRihe44aHCMUh
7BiXhF102zZ9RuPbYzFscpjnBWjz/f9ON/IGjJt0WM5S3oeuSCcFO8YzmamgLJPTENHWJF1b7W2I
HnDz/rLaiyC4o29KVHnomUiS5uvDj+yF1I+XETZjn9WicQefXEfouG2g5XL/2dT8bPyU2ZGT1qmj
RqJbiUga7hA0h2HB+xwWrEvcJrnD8IyafiAnvjJavh6XGJ3V1Q0WLEz3ORxEu0/04PKKbR6FqxXj
/IKWVmPc2YAg4+LgZuIOveDJV4TAuQKq1iVYC7Enlnqk7aEd95cleF8/j6ISXNxBR4aSdsyp5G5s
XdkbRZ5LusforViyHW7t0KKnLXdFLwjv9pyD4jS4tPqiLmNAVfRzVvywJNvtExEJ53tHw6FwWhyH
KNNRMPbai08LOFuUPblrUIPEZoCAIUagAO9MhgPj1BjMazEpO4BlZo3h0LdZqzvWd9rd9SIKw/cu
jYNiq7u60NVVVI/LFOqedm/nYKljWSMrdvSv1i17h1G/SII4WIjIaTeIju2+sIE4378WWO0Yiwb5
yXJ/xY5eCfHY/r85kjgJOV23jSWse/t15+zH9qCiok/z2hbjvVleTP+vkQqHxh2AiRkbaUWBZmXg
tI1ijL4ynELIty9Seu7cq0IlKqsFMFSjvr78UsNsj3dBR2DG7/zEW2n4Ay+tmsyWGYzyWJ6I292o
ILlo99XL/IO9AhmFI0pcCQTjjzwMSKZ9rwNRku6Hwi2Sr61o2qwIgnMYS1pOnUUA0YSPcXafVbeW
9eUvF45zF6pmYkpuHBvecjv/09yUu9TrrzKUJLkNmxsU0O+qAFIkFeczpmjI6pgpXoUqc/mGRKWj
iXqiRRjs7ytnESV6LWdJZHgoyXRLvXCQCXKFdQ4ipeMcRGH1EarVIAlFu1X9aUoExUjs/y84BL5o
Oev7UabMlRvZI8WAm1R2wAu+ICi5rATbcmig2Wek1zo/QWDWK2pVE1ar6h7i8SfVRYfstmcDB4hp
YY68zb9xdXlUEsvMDA+lsarLDqXCNd2OungQctOj6FRiruv9up3huH2x2m6M2jaHTkO38uqAnoS9
HGtOJnlNpzrFICrm+8NRcUbkXHedhEY1jxDQ+Fo9qTsaWAc7xzOA4pZ+GQyp0wuM6A9xyxmRc9/g
kNQaKYGMrMTGQGd0HbqMoIMVf+ep9wEFAd8OK/EjIHHhzCk0p7zoqK17Y/e9lk6t7V7+/qa5rr7P
bVhF6oJME75vFZ0TJT/nqXHrhApQ3l+c2SGxguF2yZjaCndLJobuJE8gWQQ3jP6geXQ3Vs7sEQek
b4fLkm2a8AqS26beqBuqE8QQegSetOVFs/4h7b7QPhRbrnDstw4vrG0pizPgDNqpmAKTfrNBsHNZ
lm0tP4Pwh2zcRKnSoTgBAdHww0LaYeowYS472THuseig9kQ8wdtavkLkovMoyyIaMrHiQ3hP/Hwn
f5F+zeCdlfe96O1m0wuusLjT1srHyqCvWOFtGd6lhkD9BKpgcyftMOtq3yTMm49eQx4H7YUortpW
gl0SicH+vjr6hkJvUYmLJYuqepeZ4HeloszapjtfrRTnDnAnkxpJgh2xjCF7oTbu2NghgidxsFl8
5BBcgXG+QdELs6Et5JnGZzoH2QTqbe1xrJ8vK7do2TjfEGbxZKL7SvfC7jQoflkFl78vNB7OE2C4
R17NAwDUxwZcFkd7x14j0hEZLmdglea+6BgUicT5hKbH3WwomCYsh7hEJ+GjQCRmfe/O2d9b867p
EwlBrWkZwIh6XwTdaHgiGNNq7fLrv5MFjaZvtXrJSZg16Dn2CkVHiWd11RNN8GK4fXNmdJN4JDbQ
K80ZaLMMQ6Kw+56EQnxUEU/7+BlvbXrA3I10EuXM/qARZzzOUkG4XlvKArx+J//LKFeAW6uM2eBz
pAWjnciUthAVWyGQUAFJv8a39nV5G2pasiDZcZp2rEmXhfqGI6O5vUd2QJTH3VBA0ACiwl2XNfB3
GtymEW1JSr1RdI+Mn+XyVqWeQAHZjnAK+AaAc9nhLFmTpAEAF8rR727+HXla/oPOFKQE6H4WGPFG
nPIGj9MQmpN5UU1Z99rythuu9Q7dPPvLMonWjFOKPFOGkJYQqYt2s31dpgJ3unWkvpGBc95zrk9N
ickaniLt2NNB7NluZQVsnFYeiAYCMRdzaYM4553PRWoRGQqHcqYTDYqA7jBTQFg4xZzzJRjOeSs1
CYkSY9FyuXXq5XtRpF45HVMrED4riaA4N17FSmuqE1u+4gutjln+nKjPynSrTp8vK4JI1zjvrSgL
qfQcSxfVP5Tlu209CpOrWwExdAFs5oZta2i65dZtavtuTpcJwtwqyKmVAeu4Qv/TLnFV/YX1P837
/8yBoxpvMLkF1Bbazosx49Jc3dXmp7wMbEOQudteurNY3NK1UyHlrQaxUN7sTPRmzHa5dn95e7b1
4P8wVL5Cf5iGybR1YCQxyjDUgtzMWnhHLOrasunr0yLI5r8WZr7X8TMg50zlaCR4F2br5qqRH8d+
8iA5OWqzhmMGSvDcTRtwXFYg1PzvJelvtkzl6/iHWlbqKQS0do8eSfSZDs4CnsvIzX1JWKC6dQyv
FESVOScrm9EY1SbQin/oa/OIhA4iM37NFSRCuG1/e15Wzt/OvUxtrWC6Ek2O2Xzpjc6/rCkiBKat
q4A8rfsY3KhAkIr2zlTqYy8Pgph/e81U3M9ZcgWUOJxydHWhoQVqeL3Z1geWxMO8mBd2sv9/yGm3
/cYKjjt3u0K1aVMCjlwbAfGr4+KEXn2lfcoO7BJAv4tanTfXcAXI6YQ9EauvegD2iQqWrnLSvNFW
DcEybtr0CoXThXJWpdCIgNKkvVeA1I7Mrp4Gk/GS9KJjeDN0Yf1/yKewAInTCqvV2rTWRt2rX2Y3
DGhQuYPzOpQDpaM+3YvKLjZXcIXHncQjekAlEIvonqmeKF5P4o/43NX3uaPEosU0azZl184feuJk
9s/sx2U72rg/KyCd+r1i3MHRjpYq1RnsqG6SYLH2cxJgaJ7TiqeYM/V952pXSPz5oeaxZRtYq5ii
3htBpT/eybd6ED9IxzowHi7L9b5QhbnXMxxfoTwps60oTLDoW9G4BYYsewmKcHpHuy2fULhIHEav
Kirq2DwkV6icy7DQla4VCXN89rNu/Ogr9MyIKKG2D60VCOco6raL7akFSHpqZoTo+m6ckOBzVS/d
2T790dlBHDm9G9+LLozb4iGbDRJj5LX5LttQ1cdsYeezGX9uLF+frxVR68a2SZkyWDYxX4rwlDZj
Xtu2PfW6t3SHoURTo8CkthX+/H1u8VoMyErDCu7IqhNP6faggnAN+3ZUBVeOzSAdNdj/JwfnXBsT
E1UV5lwZFT0L0pXAxjQuUfn6+wbhVz0/43Dutan1qK0L4GiBuuvc7nNzjL72DstaY6x40N7Ux8TL
3eWnwL62zfmMy7naHmSCtmTANU3ohJavIx9nI6N7/ndoSvb9MpxIKzhHKy9xGbUUWmFqILFo8IpL
RVXB27p9FojztVJeN6HZQaAsX1jPlhfF1GuSD13fV3rBOdxIstOwYS69T0/JdCSyd3mlRGJwbnbE
NBHGco/vl7VTqDtppM4iekMVKLfOcaTMtj2TQgFIeugxSE/y6c48ilvCtyOw82LpnDs1oiiaE50p
WYfxTaoXHWtwMPsFpnCr6LcX7Y1g7XTON8w2aKeaEHC5DFr7ovTspNxNdAj+aov4lNjSNUtUMRVI
6tmh6ZUUtU5DBbGQSBbOL7RV34eLBpCFIhkxGk64GL5KdffvZGE/YxWHG305RrEBw6xzy0msp0zB
GJbm+TLIHw7z37apc+avmEWpliaEAdFifSo/MR6o5F47dIrHGlLboPyVByK2bKH2cR7BbMKxTWZo
ufL4bzQZe/n3f+dRxb7lX5ZRZFKcX1A0cygXFv0b2otR3+GNy6mMO3W+tmntDb/mJdpdBtzOW66M
i/MUhTyZIHjA1iVPk8dmXyX3WTAd2ycsKMtbfhLgCU4Mngma5MuYLBECwPwwnbrAulNv0idmyPN+
jhwhc5TAAPg8KSqw1b5lgYR01b5oQX1AVm5XPg9HRq7PptlF/51f/e1ZbHD+Y2mUfJAUQKL6O0B2
fT/T+cqI7IM+FLckEXHtCkIZnqxxsTupVplVgCjyU6FOB6tEbbmcvthZLqhnFy0m500sdbBiGkMy
K3uum0crPZH85bJ+iCDY31eepBl1fWrtDgaQXEflKWkOtDj8HQTnRpYq7OuZxSyhilJEtOpG6Mss
7y+DsKV4f8/57asMzmuUS6IuOgtVGulOU/0m8f7u+5yjCPM4Hu0RQshkp+U7SRb4BdE+cG6hm4y4
TSd8XzcPLb2RkkOXCupPBb6O7x6cwZGJMnH4urKfdn3ZOmYqgyRTdaQEV5dB8zFDzjPQoHF55QSS
8U2YyyLNbccivFKNHaXeLygTpuPTZZDtNM7ZrfLc0WXfzE3P8h3kvj0xlpFXNufBJT+sH3gRCsRk
W5saZ8iY3M3qbQ3+qtvUNOkxywtyNZ/IfGeEAo3bPghXAFwY1sxTqtAaAPS4vL5wSRi1oAeszkic
qtz0aiswzomOJAzNZcYxQftvEb1tjO86SihFVOuburBC4a5neWOHXW1ApNa61fDOWusOGQSqwCz9
nSdYYbB9W3m0oVg6JZYhSZNiiHaOOjPjRJR/MEPTiUSDQEVYnPfsSV62UQ4svXlRMWcxzkC21oXe
UrmYGi8wpO14bCUZ28OVZDUqvyczw+pNkd/983/kUNN9/ERsNALpUAwxycKmYtiWitEymC35bnLh
ZGsJXWKksGvlqdNlp8RAAVK4dfRJYMFs79/t2wqI87A5JgkXJGKZ+cyJUNGkestevsuv6Iu8Y6x1
omvH5t6t8DiPG4GWZFIS4OFKWIUz5hj4lSy5k164yiR6jxcIx0dhYFPFENeeZag+h/csD8ca06rc
ZdOnMBLo0IuKqATbxsdhyaBZatFDOkrAV4SeNNRs1Wh6nwVeatOiz6vIB1+5QUM6MZxF/aFNmNHw
zeoeL2sGM9gLisEHXGlVKGplYu3seRdW10TU57Z5Lq5E4BwGypjiBkTBLJfzb9sEozwQt9SKxOB8
hWEXzZJrgGmtDCRYmRsOotJxZiLcShG0zRqWQZABU/lBjGQx8zKdEcxVLabN9o9WFe0XIw5Sqf80
zbJPhyn4z3vzBpEzWhV9DGCsAWJTWaVjJcpzWIgo3rauTG9AOEvVaWwYhtqyyjlGGz0G6j7yLW9C
sk39Ju9F3QQiPI3Ls2D65yz3IYSSSsc4Fn7kG3e2Hz+rQXeAXnwWdUts2BDkMxRCFPhZ1Fy89etF
niyUpDhFNK1yDMboPLtL8e3yTm2FE29QuNNDyWJq9+z0kNFHx1xQFsiHV1JBNxHOI96Kx4Bm6+ja
0tlMYu6k7+NWrwqjRu4gcWa3ujHcymXvANmpfmLlqWIqlg0zfoPImbFOrEmprIalfpkZD3uKOU7i
+oztzToLxm0WSnu1Jk8As4ClSa6usK3OJCoi3vAVb2Th9qqLY1NNU2i82fsp3qh1QZpq21GchWBn
4yqSoJYU9THbnXJ6HqvWLcODHCZOF30bQFfctAIvsa0NaHS1McoXnol/XqiIpMkac0zd7Kd3Hd76
JX++A4dr7mi7IZAO+//eCq7CCa4guYBWwi0TnLRYwtIGj6bqVcEsObPiUEzc0vax31yN//0K+gaR
U/k4atJULyHkMj+WoQ86xcsWvKl5K4k4Bc+yLuqGBhJVxU/ccMpqcnQRs7gIg9PupujrUmYyRPWd
kYNpwkIMrTSiSHYjHHqzVJx+E/RtjHLClupWz13jiHzvPhsdTUH5KIWPNQ+ipuVNi9IMTZUVjPK1
eJ6mUG1wB20yeD/9SpFclQg2f9u9ngH462DVgia0rwFAgviTuWPzb4xbNsM3QxmL6MHzDwb1W5zX
yri1Aed2b8kl0EAtzXo0+iuaOombuBNmXpC99RD6omKn7RUEkx9rPDAw6vmtz6jmONb0MMcpHAVN
d2sYghh5W/XO3+dDCbtsktAqEB/1V2l3Sn509OmyAYkk4OII+B8wLjOE3jpIxY1wIt4fduW3CDxL
S5GNFG61hAjdsTyYuwqHXr1Xvw5H+mM5Lr74rUawaHzL75LitV3PgGg038Onit7LIgqSPyj2WSjO
kfaYkymNHfZdIm57YlPl0CE4OiEokA8lssj5KPAOIpk4P5pG9kKnlm1TelrKQ6T9qKOfH9AEXUX5
l6wT7V2XmN4velZYKWqMxm+a9FVKBYnbTU1bfZ/zb6VkJSART3D7oqkFZ9P3LpkWgTqzj7yL9lcg
nEEaSrKM5gwh7GzABD7ZleAJKEanzaIU3lahLVbqvF6cbSIxNNNOBVQfHsNA88ODfq0WgbxjNXqi
btRtucANaMnEIO8m2cp2GaUTJpx4mVZ7mGTpzbhSJJLmhJ3iXtaDTVXTz1BsH1duVFrmrgIaHmPC
0bE1d+oLJ/lAaheLdwZhP2IFEoWyNWoUvjrJI8f4ZqbXZi8or2Bb/V4VzhCcvrWdQpO4B8RoKKXT
VRZq8Ns6du2qv8ask3RPCKr/L6/dto6fMTn1M3UMTphtphOtClpX61BMvfd3EJzapX2ZzBVTu7T3
iXxFZ8Gybfu21dZwJ4I1jFKmMoAMExqCAnqd013ngY3Kz6/HyCkEfkEEyLNi2nm8FHED3W4wsJu1
OvYhCNAGX/Wzx+WLvb+8fgL15vkw+ybrzLoGWh8iVMycLna67p/LGJvXrvMSvo5hX2l3bsWdrLfA
IGWys5uhxznR/MKIotIF12zhdEOiYlyInO7MrjX+TkEId1TY0pxmGtu/okEf7pTu2/HLZfEEWk7Y
31fiRXWnD10MyzKbfTEHOQn+7vucc5CXTG6lBcsnV3ehdd0L+0rY8XzBNRDONRhzlMpzBADG+8By
GdZP+XFy/+3mFdYbijSOcwpUk/43Ls3U+TlZpp/RbDuDVQp8z3aKZqV1nGcoU4vqLfo/kMxAydA+
Oxau5iWH5d/KamG8LTiS+JFetDcbjfYISUikuVrjlg0qOyzMzRNogwBH5TJPmZKHvR1DLC1+RtI2
bye/XI4F/XlZ6UQw3MtShD6Jsqug1MbiRvqdZn1bfsWFqJJDoAsqFzjWRRLbA/MM+ax4cdW7bUIc
Ov+4LIsIhXMBsZy29fzqwqf6oStnLymk21IZdpdhNv2AgSmxaA2UlXeDyDUtlOJGR6Dd19ddejWJ
/MCmGKvvc4tVpF0Sz22FlyQtcXqrvgO9gVNEnUCMbcNZ4XDLNVOol4ZZWx6bbDL7ndv8sjzNMdmJ
d5+7oj51kVic+zRBLi9JCuBskjj14A5Z58yx4MIg2hv2I1Y+Omsqu84SrF0830TJkywa5yYSgpnT
6vsV41fr2d4b+a8qO2Qoh6Kqd1m/Nk1ytS+c41x0GwY5AUOerynqqujPsrrrM/8yimilOLcJW/lf
SaxuZ5c3s+gpZTu+WYnBBVRJD8JHzNPGZXFPY3Sesp48yVUMrzkMwfiRTgAin+H4Lv6mH1rQYyCP
GSXI7vVTl/ukjES9FFul329gOH+Z6CEYvgvAtD9GNDiwkqbwNN41LyyjnTuKa+2kwywLDjnBZtmc
S4jR+m6WEtZyTg4kvRmTv1MGvolfyXP4TZY7CLVsJ+va176vni/rm8jd2EzGlemgk9HSY2b/4/3o
spneRZCwzHx8o7isI6+iAgcnsCOeKa6xlTELZZzUavgVVEYNGd3oR9MJ8uebQS/4ZWTbNjF0T+PU
PI6TJhnYIwDmrCH7NuzVQAr6QFRmvq0Bv2H4gl8MkKsIkQBThHedcTemD5e3R/R9Tq9Rq4p36Rzf
V8NrdfKR6738fea03sWe52XiK3ulitBZU/H9fHqclp+R1u1UPATpL+b8chlpO/W2guLOtTLNjaSm
SI5HT2isctj71rS33SLGcNnCq929qHJ0e+3YWCvWayAT7tDRwAhrdRIUrSBfZvWHIkoh/cHpnAG4
U0cazLDtZwDozkDd+E5zFSePnfFLdkKDs6ci8Yvp6tQREZVsn3ZnXO4kMqcwJihpxIVhucbcLgvB
4YdejY0zBHcMhQlJy7SCV8D81bZ6ikRcjiIROPOUxjhN54rtTenX5b6J0aAryFZv+5nfIvCRejdF
oV2YCG5T7SEE3xgmaKPoh4p4PDdhgAJmCqIY79iKujwfNNvEyTPrV1LnainaVX9FIne2uV5wZIoJ
VhDN1DldHq2or6IJT8MqiR2C24eK2cgiLmgRCKfPmNA8KWrLKsxk6Uhi08Ggk11UmsFlT7BplytZ
OPXV9aGdMtbwFqGmxg4blH/9JQKnvZEZlYktox5lNsl1FuuHpft8WYbtY3MlBKfAWTzYWk2wIdK+
TDDQvAQrcvnMXncUt34A660vAGSxxDtPfQbk65MMdFSOVsrKeG4Hj7Eih55yo75OoEcnvSCwEWgC
X5tkTVpII9bTTtvvRnbVgiirWbzLEm0bzm+V5uuSJNJKJq0hUKR8oa2bgdv8RYr3l0FEgnCHDh0r
ZZAJdC1vrtvpuxY7s2j2g0CdDfb3VQBlDUOUl6y3dibHXL/qRPdaZg6XNp6JuPp+ond6GMZMmWv6
rKBWNlY8Ba0lTp5Kt6MtmonLbOMdnIUHRNvSVPB9c4pNssUaDdaEU6BHsx5ip2lSZ8obJ6Wqo8o7
o28FMcj2leQMyd8RikpWq0l+rXthqSJW9zI99D6j0izdRpDg3dSIFRgfUS0gxhpblKHX5GRrX7Pp
uRUW8jCturCG/L0g11M7rkIIpF1b98w3VG7mql+LExMp+gi5KpFXInFK3g1t2NkmREoxOUNLM6dt
MkeJD5dNaVPPVyicnhdq2mdmxhbO3PfqQRe9Xos2htPzVDcK28yheEOGIcjj05yUjmT6l4XY9tsr
KbgzLsasWlRtw1otA9WErEIX033d7gu0On5AfW7woSh0BciddoUZ9pXNDgqZfpOKa1MXUbCJ1o07
7Do7swb5tdNsUBxTr1EjdDXRj2y+rcg2Rhxohs7fRJPBykFToECK5bBUR1nyPrIvtoYXTLwqapg0
8NbLFTPR4slYcA091id9hzYoL7GdzlvAaTmDQz78dhlwU5tXeOy4XXlVC+wLA6llCCRfG/2Xevp0
+fuv1STvfMAKgDPKoaiSSu4BMB9tR3OTo3FgfPi4DwiOuO2L1QqJM0yi5hOSdkAadu1BccZfhTtj
8LFjoLSFOPG9eZhFhPLbLnuFyRlr3keKIrHtko/6rvkagwGE7qqDAsA6UNIPnRArOM5qi0Qp2oFV
5rInEtY4gtRrfWWivNTYzfshFXkJlsW/tHmc0cp5YRbpiCXt8Ag43iTH8soEMVv/WbR5m8a7Eowz
XqSPo9BgxAH5EChV5uChrLUfLqviNgamd9ggYlNBvPRW1dtUBsENI/mK7WtjPOTV3SR8w2LmyS+Y
IisaXtFZ5RFPCZPpsZ13GZy32Qf9aURwarvRvLOD/v/BuLvpxNdonPEanZ1CI1gN3Lf60KChw4s9
tCx5jYY2+xotFsJqrq0TfY3IWXMzNBKxWNdw73nxHWu4DpCfDdD14JWuKPretGgUwVmaglIuGS0d
b3dMGiK9V9khxSgvDTfxW8VNrpmEzKIxZDZ3B1FNz5ZDVGQLdIRsWA5K099itpgCrUYT0jNZfaM2
37tE0Nu26TJAjmEqjBfXsHgVAUcGlTtQ9uNdIwwYj2fo5c901x2Kne2JeBFeH87fKeQKjVMRVQEb
oMbCvPxUH1BWCtpQ1DBmvxrUOKN++zT5zc/cWY5gEPoo4QlZS8stZ5yZRmmPUFGz8eXppUNqTVTz
s7ljCpgVbVbCrfCDIOWioDEK2tjFo9actjaCVtdfLvuOP+zabxC+JbGTVLOfEoDEJ3JksXkSKPcG
pgS0qEn/mJkRIhNFR1mRLXPuMG8KQhZ2+WhfKBsHyfyIX/v2NUsRlsKB1OxzvJKoiDl0jGXEyCE+
Q0j1YS6rcdSwSSDQCJ1G9jvT9ELze5p/TwX5qK3tUjULPG3IRWJOHKcR6C4CTXwRo7AkKw5yYTzW
mSi63fL0awguEogMqZeSChBaa1wX7a8o0g8FFU1Z3rq4r1E479TjiJm6AqVzRfaYIJwtktPcviiJ
YL02veAahzv0h6Ro+jSBNKbq9y9GYO4SX3JnKMYA/mzQKcD1ijRwUzadjQqDHyTvSUSHsTIVVm4m
o9ysxSyv5FPVfDI/tFErGM47SX0Ud3iuRsiGESY5cUPlF1jjL5vupjKsMDh9U+x0aJKWbdNyLWfO
YD7OoizuVmpCXUFw+jb0ldLJOVarax9k6TmJ0Kn8rdd0Nwap7WVpNh3RGovTumZo47QIIY60/3fS
DNqzdjO4ZP8/vbYsJHrnGFaCcaonU9poigIw0hE3l3InN49t8mx1Xt0+NOSfVvSWsOkcVoBcwGkr
UzGREis5y52rZJmHFw3v8gqKNovzrWFnjhhTAYg++SwPn7Lmrl1yt5y+kaT6Sygu4hz6GFMwJixf
1J+68gn9mqiwdPXuu1mXzmWpBFrOn09KY5SZYQAqV56Mb7r52NQCBMHW8N3xsdaC3P5V8SgImp0K
Cfi/E4FzBr0Jj01iiGBURlBI3b2Cc9DphEUYW93JZGVCfMdXUxKzTmpowOgyvhgQFBVB+uzTyAML
HB57pUN1Ff66LNz26ulguDZ1zN7mLx94hDPlMLQ0zzDmo65VV8kk6qncVuzfEPxDj6bXvW7iDdCb
aFCSn+D6ICpaLebn7CMpa1U/I3FJikxZUjmLgSTj1UJGs6EdKBFxOhFH2h+cHfItqomp5e+ocuFS
S9p0EgYyeYv9+rog+cqDdvtvikrYTilv79IZj/MN09KC9NIGntRRlKpPoRoHRaZkpaMM6hQoxVB9
wdQRO3WySJp/GIsW1o5lSXrrtVrSSY6RZiDmyeu2ulUkan03ZosUTkut5Y70FDPOSjp9UTMi/0qK
hciBWpT02Mpyc20Q0mXOTOXoy5zIFvWiwshbtzNT8miUUfhPaDXZE0Fl1y6Pi7rwcx31sq6qzDR3
Ri2l4KI1aDS5uhJ2u7xXRjDUajIyRno8H/COYe7KvIhu7FaSHqbKxiTzsMZsGzx6P8h2DYapSf4+
hHgpBKmZnT0iBM1vq3yUj2E/oiSbJlMoBbOh0zoYay0+prFpSa6thuARU9XORNp1NPJThDaMzo3B
nlf7pJWVYleMGNjs5BbpOydN7T4I+9L4ZrUWeUhlcJE5rSFj8mmZLiezGwyvRq+u7FiF1OJJbKoj
TNstqQnqSWranWeWNaaVm8pQxE68aHPut3FrnMYiNSy3jKMJCYoqG++0uaHZDrsRgZW8WqrFzWkW
W84Y0XZ0SRFKyd5KW0MN0F44laAaWbIerXBmpfpKFqrgeJv06D6VKo1cS3Pc/2PEpvQ5UUvlM8bb
q6dJaaebuMRbqGeNqPB0G8vORWX/2xZgqxhwr0EDEJ+/vY7GZFLsfEGElJ9GX/OXfY+ptNUhwoVb
fL3fPEQwoJvxUmM6Hz+SSE3mmqD3VvPU2IvT+5A4ai9gVBZBcBFFOKZLYtah5lVKEBYPcnpqi4cP
uNqVFFwMgWpRudUkSEEst0tuak1QUrMdkK8AOC9hNbHa5DZk+D2BYUfgEfTXR08wF+yVOyF7wZZn
0uT/Ie26muvGmeUvYhUJMICvDCcp27Il+4Vle73MOfPX34Z3P4uGuMS1/Hyq2Gcwg0Ga6bYI+pMN
XD2/quPR1QFNe7g1mMpHFTd/5vP+oG35ZfV9sYBn6fUJ+mD4fj4qThg6Bpvc2ZDcfUiMEOn65sjq
0DJTIVMYd7Q4FjLxzc3ZsrZCmC0LThN6p8IK/dihk5ZfcnSQXyUHsE5Ku++31ltdswyc0S0QQBvc
2tXVud4PFThQAZbOn8u+92L9Wx+gva13Vdnb5+bAraC491ZQdqilSLm4RcnC67H11fTh972P0//P
dVbYqBJzsWvFRET3U+3bke7jRHOKYpkwwaZ/XnBe8bdn+ZxbERqkcKE3eZxwN/DUewr1X05iIWth
2Rq0NZiwS9Hiugz0BmBG+YkNVzn1/2TQXhG060baJgoUhr0exU754EVT7+SK5Ly3FWToDzdQu8ff
nMQr0LgkdE4ZCuAD1DjZLjZ2p4Q8Wuzjvi2bV8kUR32GEaMa+Hl+jTADmhEVCJh13G8VZ1BJo48N
upshFLpAaYM7rsKRVXJsXjGsEIUsquo9FCRwmYx3zsQNx1NXHcv6ZqGSd+5tGFz529ivgvBZmDoR
2sniYUJoD8rnNj9V9n05PQ2FZM3ZjmzrBUZY1zQlruIlBwxfp61DeBkc/hDUOPlb1+kVmOCsyOhp
Coo03SvG99h9zdrHQUbhtLUe0BWE4J0qmUBmwoet0j6O1T1qlV0mU82VYQhZp6vmqp0JMBbrQzRf
L8klriWXZxIIsdedWVESVj0gkv5oBM/L50SVxNfmBH0ZKLG/XdHCSI9UhLE1XGEb6Iy0PWiDn5mJ
E7aSzdN/zNKfUfYjClfrQJjWhR3WMCe4qYhnQNKxOWm35D2fpEYNqpJWYp1s/ITLMyRQJdcY9lJR
0DmkuW9DPCt1T/vJRwYiLKQsw35w/OEkMwAp2UOktX6sn/ZBNvMAo1inDewQXlGT11VJY1qbumeX
0cEkNxGZcVdSOH1x3gfaLIelKyTBHBJnU4wSAWSc3ukO1t3QnqZrTvOi3pWDw0K/yRyuGSKXftrO
Qgx1Cfw5xHxFjk6ZWYPoDcGYnNkFFQqn+X6ooDUFyTtsSwPV3zd1M/ZXcMJ2y4iTvMoooiMIEre0
8xP4VL82C6rLrH50i3CSDS3/4Kv7yBWgEI5QNNUimvFV6tz/zasjFDf5qnxIz1x5apBpE26HzMto
Co6Mpqpk2QzzrO6it3dGv1zsIHIy5S2v3/DNT7fxCbKa1koamnE7wKx+ObfsYxD5ynjcd9X2oWWF
ISxQTFfUzMaDJxao5aD6qR/zTsTKqT3lyA44TR5SWX7fTlcrTB4/K7toUi5jjQJRFIarLpTP3KVz
aAOltewdV2gtA7d9S75fIQrLlpUEkKAdYeWgXZuFnzRfG9kb/2a2WkEIq5baTloX8qBHxYwNkdlG
PRfBX/vekmCIp7G0akiY5sBgzWHMcgeXuZP18Q0Yq5sFoYOTlXk/Us78MOcLOkVvg4F6hfmW1L4C
Efbgw9Am8dBykD539PYrIblnTZI98mba00EkZ0BgD9RNYvd4jwfFsOaUt9H1P8+l3RUqfzg5nnrK
jtObynDWeELes6ZuLOICj+rI8AUEbadTm/ido12ik3qy7t+iIAj5wBf7hLRXBmVQqyp/Dk4PvW9e
0lMCFcuscaDWO/jEq44yysmtAFwjCqkPOh55nRFYOBcJmCBwh+jRXlaxJ/WbkPfG1m7K0gaKfpz9
Hx3fnvUBt5kgmiyOraxO4D/gdMosAuZBIpb0lmaSR+pcw6jL6KvQtTXv4+se+a85ZkdNtlbx0BbX
Kp38RBOrefXU7EyLo40V2gt1Pzp0Vy1azP/AXy9gwjyjmt2ZRg2wGkXw/UOBAttUsvncDokXCCHo
m7jpadTh8iZNQT9S4A4KeWMpZPoUPLL2hk2IdTZ2xjwrgIkReWy+lIp0WdraRaw9IwS3UjE0f/Jm
Ml5WxKUCgnN1AgEzepXse1k5739EncUIJShhekVLO2JP1vacqOyH3Gh/zOJD5/TPZungztCzPVPW
jbnJgQO10Z+IwiLYm+FcJpzqcrJ/tJcFnuWCIY1rGsnJDDf9RZF40ZOjQ5BHmMMTKrdwd4DHtLh/
F+efOhlX3eYmQsftN7I7mGCpWC9CLGIwpUPP9PRt+HHkgYo99ESYU58hYSTVWdj21wpPiA48pNqp
xbm3yh/RUaAv+B9Vh/ygeLlkfdwevRfjhNFbklo3wwVgavfOUh9rmcqB7PvCrq9kQd/hBQorY3tK
KNSSDr+/iVg7R9jhLWOT1YOK/rh0OWfNZQy/zNUbtnRrCCGaMyupacqHqLdvox4Nk5Auih/3zdgO
MmjWotUPqoSa+Dzb58xIbV7BEf8NRtMShcqZV7q2m1je6HXgdJaVw2+H2Qui+Fprz1UQF5wTawRn
Opd3JOcWikzhD2psWTnPZu7G7FQpREdRVi64yW77hJgzkqpVNJemqJ0qyD4H6SI5Y/+HUaiatFW8
IGGT/OuGv0yXBjVyPzKrdsj98ticxntUyeH4OZ/M1tn3Gvf8q6UC1aH/QxOCG+3GTK9soFmdCe7W
QLuxenKHS9lTlU9uWA4uHfv3+5hSE4WhTJaRLTUnb+1nl4FgjAtbzRoq9DnFGHTq/H28bc+92ChE
vxL3Yz6agFsMxc2z3teGzokaJhnKzZoIpCE0z0MhwHrFgqtbimUMELH2utDTnrms+HL6Nrihn7vl
c5eh0KyTV+xvLsQWJCMJQ8XtK6JGLVLyRAlwU8L5rMebyBugS2YcA6dxoP0tmeObIwm+acrbRtkr
sra0rlUzbWa82s2nTrlJ0BvUlZKTiAyDp+PVgRcdY4Edx5rupc2hx2rVvmPaWwICQojwEeohXtG7
1ANhSmwBIgFJQe8x7Xquj/sxp/Ej7KuJtcLgfluZ0c9xWpEewWBAPfCHxLwHEuur/hjdWX7XYA+r
eimCvf9qvqukpyu+w9tDF3aAYYK2tGUAOjmOPgqksQDrf3VIIvoBbbgHWYn09nZpZa3gtLYdlrat
gWcRl5/m2hvFN2uPb9TleV82tDyCVkPbZikDQzzAmrC4NSZyqZv40ISzhx31jRpOHou0x661Jfxx
24H5EjViqtTminboLfLa6mNavKPt156+5XF3NYxCYizLLkIvAiBwL9JOt5YiWVz4X9wLCyETQq8z
rUOC7y/Nc1geWe9X5V+dTGyeO3sPRbjdmaYomKiC6VXSy1J8DNin/bklcYR4KszSfKQT//7cvIvN
w1g/q/pbkhAe8VTkCGq8ovwoaR2NRo5qbqY+jINnooxm0J/2zdieNC8g4g0VimoLS+Ul48X17HPO
6rpA+cM/XWqlbPuyvT1boQnH2zFsTV7ir0NpbfCIWx0gG42+pw/jQX/m5CyptPVkK9oMPIMSMDxD
ztQQormt48XIGB53o96d3S69bm+5FEZwQNF1FIMwEBeZ6CvjRbcya7dCBCUFuokyD5THi3vRDtxK
Ux7iyZe2yW2RZo9LGTq9IauD3RxUA5s0m2koYMDh7ddUxLowtueO73Av/NYshfptc0VvJhyEsdZf
yXjON81awQkpKC6TiGQV4BrlzsygXZ0dSBNJYn/z8QUdDDour3iP1w851FV+TTulMPOmsDwjhI6c
fpn98W/VL6DYvhzVb3F4nD3Dfdt9GaKEWRZ4diAGLoylTfB4jgJMUGvM95n+N0PhpS57/dscwBWG
MICo0NDRT12jLyN+svvbJX1vjef9ab0Z9SsIIeoHNQbzawUz6Ey9GZ0gRXKeojMdJWe6rSyLPRjV
qI0Dly0qXEJ/dEhJDS9NwaGp36OlWrKfFccK5RKEmvxKAs37FCVTv8Z2XYSMpFm2eOClW7rvKvFq
GUf3q/kjYggLkoJaxWbQgGE0PkNXBqebhhi75nW+5nPmC0XyGCtFFBanyO4bKM4nC3S28o+LZ+H9
F2wbJ+OYP/KWbZmas+glwUCRaqPIoOBSM8AtYXijNMZdN2TefsBJ/GQKiZ2kYT/OBiDIEN/NC/aa
A/ucZX8YDiLHhon34CDN4ape6b3COEVz6C31b+6xxOES9q1W1hVW1KPY2kRpalgdiuT9nD/sjxeP
2/X2RMTgLlulN9uc6zafgFHo78A4jF6C9yQih7n1TOuwDyVzDf99BRUEIbOqDK7Rg9BN6JeipU6m
v/8zECGnhUqO420Hx9RDdD802NY15NCntWxZkBkj5INBJ3kHqvPF0+7iL1xvm3dqo7qp8rkMQXcM
D8rhd1lFRV8J+aEarNwYewwgehEetKKEUrAGyWWy+PtjKCZtEUfIChPKQpMGotQe7TJfX4592Ht9
9CW1JLHHv7MTe2KLyWAmFM4CzlqxXC4UIMk6Yp9J3mg/LFq8eYqvUm2+h9jkn2UdUYKRKkuSdTlm
UYmAVlpQlBntw0giCYzMEiEh1CE+2ZUYMCVJ3Jj8VWWSI5Ekqi3+B1ZTtIr10S5nAEzK53m+EBCG
9LIKIEl0WUIayINS1aAZC4zWJ6hhsb6EmqME3/ZjWLa0WUIiMFulphbP0B11+RZfu04vit9dgsxV
PXYV+b/7wvlj1lgEapho1ufd2L+O3Yw3EjNQcqQ3POKS9MLAv2h837dqMwBWGIJ/IDqVZnYODGx5
8/a5lpYa8T/5akquAATn9EEwFFFcYOrXXvCgoGqTPwz3FcSr1EN0lR5+t2hTHDXBTUkd2ZbNR82O
7Q8L+W62PUQdlptYEg+bkb0yTMjXtdnPXVrAMFJ/QyugF9efDOmlpwxESNCm3ptKMcIYGphf1SVw
SRDHeHPUj38WBkKCbkw2dybUu8HLMJyqSDnk099/hCCS9StTU40agyVzETlln50jKmMQk8SyWGMx
TkOYVh0g+trVrMecfNg3gQ/2TiiL7Py9PqJZqcMgWaP9GKT6KW97fylbD5qKrqKmKtiYZQRVkgAQ
SfkVww7DoYZNkTG6cWY9RfHsMLWTpOnt5PYSzSI1vz7Soqw5zv94LIavtm/4nR+dqmNyQ8K3nH4s
U0XXkGWrqqi1ky86DasQTHUoeYA+3yEmxLEzyRluczuwAhEuicG4tpRKC5Bl0W7TIca9evdOQ+lV
E7DbQbEKpx6zb1oZevuBsu20F+OExK2YmankNXDB2AvuN2dI3if0cR/j1SvPP3nuBUTI3Flk22Ux
c5DQ48Ub0xW9HdyCF24aXITQ38eT2CTeCrKE0UafGqx+rQJCtuHUpM7SftoH+Y8w/GmULRy27IqS
kvYwiss0W4f6WF1VfvajIiXyQ0/W7SEzSgiQqY3a1Epg1GTqLnqx8jZHzZJkodjcnrxEoVgdUMZK
NMXcUZWCBkgD4iuGExXfS1kr6nb6exk7ISCY3aM3iwAnbG5782uUfd13zubBbmUHH8zVVk5h0KEs
Ix5w1geFfGDzvTH4gXVeTMkpVTZgwgrOeq1DIxGAaJy4SnJdFY3LmlPcSS4rZAMmrOB9u5hJklTY
/FLTz5l5SKnstW17yXjxibB+98rQQawIpsRN4KXT46Ji/2ufk/jWZF+YrJlflhNsYRlf2ipB0TXg
1Id+/tGMHB0sNwhRIcDFpWQb1P0B1FShPrMy0PeJdiw4Cg264+83cf+a4kDq9GvEha1Gs6DE91ty
nNktxeaBfCeysvv9JKCpQhLI03oO1Jij1N9U5RTTCAlb0pApwxBWhF6PVTsJ+EgpD3ZyDZkdB1eX
+/NThiHM/yEw5mQhSGaFhXfdJTstY36Zy0kyO2Uw/PdVGpjsLGQpNyXpjlXn0vncyzrK9hMAXol+
hUC79pKUKl9rqgc2PFZzAaLmZHr+s/ESpr+Z2KrS83xm9IVvKHdNwyBS/H4f5D+mpA32BNyhsFdd
sei36pqQtbDFG6C3nPolSCyNG1TyHbKjrJZq2zc/wcQnrz6OrWxpMXBp/DTiiViF/uzvkmz8Mylf
MIRJCe6xrCorGJTm/d3UWm7BWn9/0LbzyguEMCNHplADGzcOkd0roLiPk98tWhGtECakiluvyYow
Urb+dYxuGsVwFNPdN+NVQ4MIIsxIwpI2CCw+I5/BlQn9jpB3k34aK8d64PfvuepUngSTD/+rQwoD
JRfUr02Tia9LUa0VimLjkDKT6V2eQXltypxSTc9G8s6aqOVkhRoexgrXCVN9GynRQfIHuHP2/oCw
5JnDUA2gKMCNQmT7WgCO7WD0MpxeaFfc1qX5Ph9HB7RzRwI9DicfGycZ23f7f2JzHqwGQVgHszko
i6DFf1iG2rViZygDr5V1JG9mqRcQ8URLBpyTTYaRbkExwrQHIzD8prq12JvOSisgYcaZQ22gbxNA
Q1XjtiHz8MahyWoXJEMmHm7VrknpNGAz1M/Ll8QyHXvOYmfJLcmk2JzbK2OEiReoJIsNJHjPbp/7
4lMvE7iX2SHMOTwGmdDNxvdTDawlXtA/BqokumQm8L+wWgGNVqcdGh74ixB9QgvMY5Hd78evDEFY
ABkthrlSYYReHhUIXeqyl0FZ7Aprn1qBNL4lAIiX+dAkD2TElQl9zN60lV95W0gGMctri/C91QKx
heZTq0Itusbd7Hl/vGTmCPM9RQmxUhbwCGssJ8rcFE/QbXDoig/7OK+ogn9k9Bd7xJJY3MQMaaQD
SLUi4yFpIManBVHqJXGDztOsCNAqPirnoUQbhTXlhcfsMT/t/wluzE6CpUI6SAxUzwT84pEaSnNX
lcp70upQJQ1mENSNqelGOa0vNFzQV2TbVDJ/JUMtCtF14QCimx4jUM6TG/SqUyjDFbFPoSm71pdM
AipkCkYKUmsGn2bzXcrust/V7xJ9KWQKWk99MCyYAyMt/VS1Hxsqu4CSmSBkCm1WAgu+ggnaY9o/
DLJXIpkz+O+rTNQOVZOlPUww6/A8dOql6umtbqrvFk1GICgzRcgYJCFzYvP1YcnNp7ZMblXoHe4H
tswaIVkMnZHEqoXR0obU7SCeEkRunh4GS3KCkZkiZIvcAFtRxhBYi31a8tCxZTTO2wAmNXTwhxia
WGrTjW3Mogpj1Y1PQfFYykqhtwfq5fuC2+c4qcuYn7ujXP977pvbTF/et8pDiJ3dvku2V9MXJMHr
aGtoKhTkI9cEtgtGLLWGwMTTPgb/xut89oIhuD1pCvQlLbAm5/XOzEmTr1T9ZH2pO9lGSjZuguPV
1ggNywJSXaVOXOE1/x3Rv0nds52gfxokXpXqurqUMZ+VTUNA6fDIons1+VDH33rVm+3OYb9b1/pP
JnsBFFYEkEnFVq3weLAtxW3StnPMVCbSJAkFUSmjCZZKQf8eNm7DlcZOufl1SL39SJBBCBnfGJM8
Y/ymdAyNi9LaZ1v7pITf9kG2gwBvgCoKGEERKIBkoJAh/aJiciatl9pQh43duqAuG2XNH9tnf/YC
xfPEKj0ruF9sywZQIx6Mp2tODx4fFQS5b6LtN5DhbQ/fCxz/fQUXpNFc48kD54Q2+ESy7DQ10eQs
8fv9AZTBCNlnMKyhrnpYRZuHyLhLu9FJahlZ6HZSeLFFSDysKWuVTABJiup9eVoUUAjGo3bNwFDp
BGl13LdpM2OjkJWAkeKHPNivQzc2OMMxCriw/DtrvuqyuritMUO9J5oeVMrQviK4Zqwipi3KCNd0
9aGxYi+nUInVmbtvxtao6bpu8XJgA4WFQiLookQN2hyVEMsQeUmKF5rBfgT74i1Na9upqEwyXIYn
XNR0vUrB4Ag8VNaD1rGbDvqiOhaYTNx4su60WMb5s/lAtLZQmL1qrWmmNaFKqnlW3nO9nu6pQs+g
ax3/EfCTPbNtOm41osIUZhPYUmkJC3G5inI5tBOXsdNrH/b9thV+a6uE8EjHhIUQ9cU+zozf27X6
PEfJG1ZyHbeQKIUhnNdcWPuImsVZ26J6JS6hLd9kZolzQvRuqGU1Za/q7vlqtEISCY2CUKGgcOd1
MocA3WcTyprL89uo+0UoId5pvxA2KYAasuAYBYEzqsO7Rq+dffdsB8HPsfuR51eJtZuhWa+jF9FL
lWsjdW31EZRt+xDbEfACIcQ1Hh2WJucVcl2ufrTt5qqtQ0lykFkhhLLKYtBkJ4Coe8MP0RRVVexK
NyQ9+JuXnmv3C7GcYGnoKa//TM7lLZa8CwQ/jvM9Ko4hiFFGIGlT3/C4skYUFiQ1yuIy6FG7YA3p
5AwMTflWTx2NPO/7SDaAwpoUR8m/AxjG7FAW/mSXZ/Utr7hrY4TdMFoe/gWxq8fY+tDGkjywnbJf
Ak3IA+VC5xqVhUho+d3cfyDfbevWhpxNm0kCgY+6uK1fGSJejxZjEgMMcTCz3qsqJ6RPEdSkI9mF
osQrYtWPkRlaGPPJaQV3Q/xkhe4QH/cdL5mc4t3obE5mA2pj7OOUa+jVl4Pk+7KhEiZ/OOSFYfGh
KpTFbecLbrE8G2ydv8uPIaRLscgn7InSaGhs8TRcT6Womc6S1hmBuT9cmx7BDgQSZAZ0yMS6xbpu
/r2vZurjMr9vdNVdkjfckOorDCGZwYChxVMkwjj9HGkX0P3/mQ1CFrOn1iitEncEYQ0lWhPyAtXd
YE1vWVhWVgiZCw3NVawOmIzm8inOHbtPHPVNE36FIWQtfV5QQszvRmc8ozZ56IKbrwDjt6rnHpXR
hG3vz1ZoQvqahzzUa+6Xrvb+0QFJj4Pq0pv5oHrNMfBlFKqyYBPyWQii8aFUeSDkd1F1Kth7KS/f
5vR/sUnMZNowjSAAxL1UVU6moy9R7qZ6LJk0mzlgBSJsZYxZafJqQigsClbIxa9M9dDQSy6r9JTh
CFt2o9TQZpvxkBs/h8NXYypOuvF5yN7tzx8ZjJDSlFYdapUXrmbtkjtTjef1qr7kFNWrTVD82WQV
81qal0GVVj/ABnboGla56mIAtpU1XUqiTaSSMSeSawZFKAyd5sTgfVfKv5pO0qbM58irlXMVCkJW
YHNU9HEPEBARf9CbDudd7DWyowFaqGo6BpOkDko2aYmQIlq7s5owByDX0DPd+mj70zvTYT9E0Zk/
SeyTDaKQIyI8tqd5DbhmutLsq0rxa9llFf/He0MoZIWkb7WRMWQFJa8crXpcwBWuaqHTorZHFuoS
c8Q3IT0k/aTzphNtapwGyvJxjXfT0x/NJ/HRB5tCs895fW6jfaQV6PzhpspZ2Pc/gxGzA1HjtiWA
0Wbz0nS+ige7cjHdSrbySRwkPu6MI50zyh/PLTM6J6l6VJfiNNnFt7btnvUiklQCy3wkbBeCcYlZ
wUu3W9yImdYXotxosl3i5nWfbmrQiLSIbr/mvWjxtl1HFZ9GwZFzxRm35HFwJ5/6yjmRUX9uZokV
muCqxtBncMkAbageh+KaSx+R8l033WkQqDDoW85YKzQhny9B/e/Dp6Z+B/d2iU6HRNbayyflq0m7
whCclLfoqqp4QVap6mD3P7PxOkjv7fFzjYqZfn7fv+mIsgLkUbM+11dVnc4dhrAHCadWupORuBQ3
pnr9lgVqBSRkdAKFwcxMARTFfmVctMkzyfkNM9c0KIO6IIP8gpDxYoaV3GA4Q5DgqU/9JcakLXPH
JG9J3i84YomZTQdlDHV+VjH9Rn2kYFToH/ZN2XxlB6XB/2wRRRgKHC1UzQBGsvw9BYWbR+1VF5/a
MfYnrfpI1exqHInTdbO/j8wj7HUEvgALc2puaQXqIQBP8YdZPQyF5PtbachQuWKdjoMR6PJ/DbgZ
TGqRMnV46qpiJ46+9faxGj7t27C181pjCKtrl+tGrkTASMYnM4b23qS5unLDpm/7OJu26DjjgVkP
FoncDPkUWL0V8Mljzk9DrR+NITwbyvd9lM3rJNBh/4QRp05aJIXOOwLITRn4+oX4XFqQLo5mepOr
HPNDcCsro9xKRGtMwU16YSwg5QcmU0aHdbdKdB2hu2vCyw1lTmU9J+Vh38ztwbQYCNAsMLGL7TAa
lJZiVcEhDSw4plNUxZFF5EtLZMGxtewaEKT7H44Q4IFlWHlhA2fQUPI+M2zymAE1zciqXZtMH4gS
fdy3bBMRkFxpmBmv2C6atuqX0Kpm3J2Ex6XDw2HMbuzxrp1VbwkaSRbcmsBgT/+JJgR/0UegtqJA
q+NL3Z6WSbKP2Fp0QUiCEgpcazDIEP06gQuC9x2z62eoDYZnJUgcSDIdreUbIdlXdVS8FqvI/vht
JkPDAoO9ycDdoYo8Ef1Q2imUvmavQEUYNuZJaTWooMqjx3oq4rtGGYJzo1clP4/0VeioA8XO0NJR
QOvs/5XNIF39E2FwUfRR1lED3aA2n50svYYmldM2kuS/OcIrEGGEGyixZ1YEkEgHk2KzNH6eP2tj
nDkGVIldhgLLRpZkJIaJLBI1KwoyEXjV6OurNrwz6vwO5ZCS4dtMzKBxgB+pga43YQtVd0FTTyEc
mRf0MJSK34MTITfNKz2WtXVvvsEYKyxhKzU0gxqVFiyCp4JjcQh1p7gaD+Vj6RXH32UI5deKazA+
vKttFJaGXhkbgIEB2m1J5E5URuO/7aGXsRNWAZUlUdxTQEB8zhtslNlZs6dIi0c3t/BrU4TMr05t
E2tmh0i4m/3IbY/TU+5+i26pn6SO9LJsM1sxiCjreI8jmkgtYkcEz8JRhgnlK3fzR0g9JJ7iDq56
ML7Uj91RLpq7OY4rRCH/h1oeB32Qzqj7hPKD+ZmoqVvXT2/IEysQIdAhXKrMQwqzhuDC6FVTXBky
srjtbQGzUSduIR+jxuLXmMPGphzRu45EfGTH+XPmLU+Kq32eXM3V/BFdl0ftr7dY9YIoZD/4SUvJ
DMTC+kqrS1F+HwNvH2IzQ6yMEnJf1+tJbDWAaO3ErYzPk/ZIoutSduzZHDxT5aLJJoHCu6ikhMoY
vGApNRx0gHK3a3xdnjrocIwHaDW7uuoQy5FxTG+FOhZN0wYLsw0VLyFHLDaUdOZ2waQdIONYOQGR
pddNBA2bUTChUUsXJVNLkDz3AdGw0cjSD3h5uk9R+L/vHz7+4vEAooM/IfhfWCW6OhhpNjQqiEaL
3nY7FN0qCn2f54lr6tCishLezrA4dirZam+tiWtcYfCahdBsJMClCTkoUDENYodMDhmeLPIQmm84
4a3RhFzbhiSflh4DaaWKP6C3gZbf27f0Xq5BhPmbKGOAHhyYpJXtXVVE98vw29z9fF1aYwgzNkPj
PNMLYITFVQGtveTAPJP61o0B2YXupj3tR4csAIXZW4111+cKQhx37E9lnxy0OD/+EQQTGi5RG6eB
YQsQ2IadE6JcLbOsvesVza4wauJRZFDLMh5DuF+fT/qF12/EA5Qjeg/R/jB7KBtwQ09WNCIZO1FD
1CiKeLEITw9VCRUbyIUnumTybiXXVTQwYVUqgiHX9QnR0LPATY0nXqKvmIcyl1WLbKfXlzTBxDRB
oAesqDCmeg4mvzj/c2QdbG85Zh/BHXWneLJ3Cdn4CRmiD+y6mBmHrI3zHGs3ala4+7EnSX5MSAtV
lrVWEGD8FvDQODgin3SWXlG1OTVLCpYDVfVIE19m0kmeemWOE1JFTnurDmMEpFI8kubjlEZOjyVY
pi/IP/M6uZtgI8X5EbTcwgMcCas0NkMcPBr2Rav9QftSJ591u3RS2RFn26AXJGETRmKN9n2Og0DQ
swel6S4VFI1TffDahsrqKLe99oIlRH3KYqOssglCYs2NSp9SdhXk1xBJdyysI9S8irVMMs82X5NM
7QVSCP8+ponVxTBPf1gOxiE7hB+ak3GDl9NDc2yfFEk1v8xvQuiPdayzoIaFuKNyreFSJQ/W2Dtp
91wMkrPppuPAzk1xvWrgyCNEYkaYOeJcCCZkNXKb6X0z6i4eA93K/rg/12RAwspVJ1bSshlAY35k
5Cabv+rq/cxkwcGH5lXIr+wRVqy4G1kXN4AJuvKr1tcXswapdFEc9q3Z3L68wIirFinZYE49xOza
VDtC6tuzleZqiZojRvNo58NVKu0dklgmLmJdO9KxLXScfzuldsuKfcon+7sZm4MkK24m3pVtwly2
szRmwQzbpsYMj2o+RXjsrqWcsfwzO54SF68UggmLrgJG5wsK12JorljktM/zgXiRLyN72ZxTK6uE
KYxyh9wkIYez8kMROIv2JcR5Lqcfp1ymeSSJdbFZhqq5HVgJ0jvqo78YFCrvpuLVY3pHIf22H4gy
Z/G/stq/N/2SLhEamby2vE3Z31rwbv/7sqgT8kPNpgokAphPaXlV1ZMT9hfcLUmMkIEIuYHrzIBr
CiAZKpIhggWyUPU8mpYERjZWQm5A1+kQdVD29Sr0RdSmT6xP+4MlARC7ZKylsEprgTOq4X4Ec78p
SdaSGBaphEgS6hWOo5iZ9s3QX6Ju8u3qe6hc1e1b+oq4asO/64LYGjM2dEgH7vdKT56xe73KcUsQ
q1+MhEhKNbYHzYQ8GFfCwEvzrxE8WKw06gBI1nyYyxvyFnIPHJp+fl+cIQNkxEETjQiuF/OS5GHu
4fo583Sbftx3//a0f0ES5gqUZagWTbBk0drCQUupo2rmgLd5PO5k+vM+2PaceQET5gwjZUmWEGap
NHexpTOn0FUqiW9kIMKMMaMiMSHeMaOI3wk0zak/FbXsELP5GrBykPj82o39VCo5QPQ+vIBazFI/
9up5NgZsIP8a7cVFmmalvz98El+J77F1A8qIYQBozcna7KNSdk6u3kfpcR9HMoIG+TW6G6KQINER
E1FRHGeIB6b1eO6Lx32U7cTwMxjEBrCoVfNFUflsVS3QCtWONVfHzMruKevPSiir7P/BuPFq7abQ
NQL7C+GE4r9aVVMtH8DIjkR0GK7VzzOk9nAh78c3lg8aEFe54Uq70EU+7Zu5HSorXJ5LVqudpitm
rvCD/JwmEbQAQJFcpqcSEgWx1T5a7eR1auAGre7nXfuWO6QVNvf0CjuEClZSJjgsBrN91g3lacqe
VCt5y9Z/hSJkK9TyNDVqDHFkm++jb3r3SetQRFseclV2qNmcASskIVv1wazM4wJ7aKyiX/hIg8lN
oshdqs/7XuOZaC9YhEyljRbYMRiAxuIqSu8KECW3OZpVQcDYaOCOWyRbls3JsDJMSFqJ2qZVogMv
18tb2+icasLdIpS0y8w4a0TWg7LxMIV+KYiY8etnTdfEMpXRhBpWGucdJF2P5iX3gzO9IRr4yf4/
kgcbzzm/oInZMqHDEtpL1nnl34PXnSHG7Fsu+UYOOTbNsuY7PlS/uu5XMOECoeiGRsPq2UEqqgFU
euTqrrl0Xr9Okr/CCEkSb9K60lGMYBg2Th+6enSlar995fIrhpCyzDRVlraHKTNaskn43AVXWtN4
ze/Tov2KI6YoNqDInnH/kNJZxnvUw7tZKildk0aBkIxi9n+kXdly3Lqu/SJVSaLGVw2tbrdnO4mT
F1VGzfOsr7+L3vdsazPajXOcN1d1lWCQwCIIAgtj3ndp2aMhbX3pTw2soPaXF9Sju4lHceLtpD/+
qZMASmWG8e4Nt/DJ5SNcOeFXf7YxecYOqoN931Awz/f7ktkJ0GRJmV2oKeT1B/276ndBFGTXo4/x
qh6t3e/x5z+VE+ApG1tccLhy6jD8BHTcGct8uIyAlAgBkfRiXswmh4hGPmr1jZL6l79PbZD42j9q
8zQMIQS03uKaL+ZhPdpfs9PkRRiiaH6mZuUQ+oiPvJImlUvMl8zuMDRdQfBZfSY02heB+4Ch87yU
GGGkLNOyhWuUn3hL7HyOP80PSoBUgT8dU6S5yQFAlET+++Z8V9BX/5eRj0M2OOugv2jW6l1Wa1cG
HndtlcmoIRDJ/EsNXQoqJpl7GjPv+6hy6zIPLovYh4aNDAGzdXBcoZJAhT3PvoFm1cS3vEg6/TXg
eTk2lDHsgreBoSSY7YwRnuLgpNpqGrOdIK+3Tk35Nc0+1TZ1G91dtzcZYj36yowwjxrISK1TXX2K
qfaE30MGYMDm+8KaxVI6mWGF7xud7qN7yVlQL9uCozXPn8rk43t2aCNNOO6UTKnmtmeA04fOt66G
AHXBKDvycIZj0h5ZV8D/+d/QdCNOOPm0fDYsvC73HnM4xz8ivLN64s3lGA5KANHvMeU/11HwoRZF
Okm9QJRRflSem1Z2lfzYUyyX+ya+0Ug4/fqhncLSxHZpwXhdHjBIOnXl04yy9MqTTvZAaLVv4QwV
yKoOJJKFBcyqCRlXa+29ufg8/xjUzmlT4qK980TJV+5NhrByQzn1VWJCBsZ8sIMRJEdeE6omgXnD
24xljMOV6IN996DdSBUWMs0Yahm51N5DQ6OXexwskmteghod2Imwe2odhTBixoC8IVkgTV/x4K8v
jmIWHmYrfTCVxkXtNIZ3gssxMfx46IM0bl+s2D73sYFQigWRTWUd90HlbcmFKGNNJcuUIxlW1GZO
gS5CPfxJaEytrxBbtEpU5Rao7b30evSSY35AY/JXzARHQQ/IUlaHEMcN8XdPf9NIiDPCPOlY2EJc
57PXQcBL6iz3zeuQXDj77UgVqPyLJ/4t8fXCvjk0md3ltZZBIrKRz1zBLGgij49U5vCitu5lDfl6
XVDw9Sq2EZdmjabbXEGpZd4A6sgBBTEK6+7TXnMY2kWKMf96WSTlma9LsJFZGdKQVoz7yGHw09BR
/SZgkdM7Y+uo3ycPc3NdxMDvO1bfVlYAnVxf+6GSIFZqjiVzjOaINnBCNcJeXl/9N6p1cdyPMpex
Pi1uGNSHItCGE2/vUR0QAH6oe++yRMLlXtd6I3DVZiO2E+xfah2b8WmghiXtfx+c8LKqorpY5KRZ
8fIXpwzft5JPmnqrFcSK7SPY2/dFBJuLNJ4mfD8CKaOauFLRehlVy7YrBLOnLVnGkEhdrCvDeCFD
zdjUo1zYrftfKnsEwcF7FNnIEBQZjLir83XBRkylr0iS02bTrTwqh8v7vRtXbcQIEFs0UsksE2JK
EPklmETQTu31ADKToS+fdZYTJ8wuPGzECXBrhVbfqhXEdZ323WbToZk1X21ZUCr27MxKdurK8fmy
ipRMAXOXfCitMJtxUQmR2zUcNXdsY3B4qXqENh+FgCO+Mb8h4JuKIuCWq5HPZQeXrYviCOIGtGni
7fk6s/9s50SkzcOxSYcZcmwcjMZXTUoP85cx/B5Rg0V2XXajkBgM91GZSZg75OURe6nRczMo+vHy
FhEOJd4li7ZNS5ZChF7d5WDFnmLHGL//mQyu5gbZtAU9ULYJM2DMcMbhnoFTqZiITdm/51smGuLA
u4WeOA7oGymqZEv2tECT/mX0oqNyRCU3ewCDk//fjMTdSbcjKN2IE5RK4joN9RBKtdrkDtknG48k
Oqb4hfex7HeYjqC6M1VBvm/gbyryzdyoWBtLYWbc8Gbles3cDGzb8+yWClnSxtfqd096E8T/kY2g
XpfHvCyxluoDe0HNMLKbGtqvyq/M/W/STPtG+CZOgEIJ1zBQlUOvsvGN6OOAogrr12Ub3A9VNvsl
4N8Y5lODeTYI5h8GXz90gX0LpgJlxd2SXYUOp+dvdXd6IMTuRrkbsQIEAlPtNukhlj3hZDyWCCOG
z813M0Adx1U5EVEuYSBi6Q0K8S2DvcZj4xkEI2wFi14HXoF33cjetBLrbQpMPS/Y+qoVn3KAa7Mz
onNi+jwCQV6koAfzR0/VFVEeLlaNDoldNfmMCAPMx3xiZohzxe0OeiBd1bgB6qfk0+Xd27VLW1F1
tGzwEc48e7BxA81oqikcR9illX9We/U6aq2jlQ/EuxYlRoD5Kk9tO0oR1MiqjMe6MAj1X71BNQnt
xhsbZQR8HMAhwKIEysjmeSw/9lXrJEmg9gmomojnQEqUgI2sapZ6WAbcfLLIMX6mmLxlW5Fbqa6K
UY2X92j3jNyoJWDiMibIR3VYvCk7su7Xsn67/H3uoL9B4eb7AhSGGDA4KS2PYZrlelwtV9G+zWp0
WJh6XFEZq5j5F7DFER5GmYSAiCtY7ZmZY7PGMHOUaH5JcJnrF/UPDVwAxbJHDWwWY/Fa9Xpugqm7
UiKihZLSRADAeYjWcM64cbe5k+rXS/UQtz8u7xEhQ3z3i+1slCcdq1UnhVsyP9MeB53Ks+7UeePE
f7MEsSwiUeKF5SmkLA/y1fA1dhtXurXd5BrFLPZVcbAeqawQpZcADOGa1qZlQWLOnLb+tCYuWZZF
iRBQwTLsyuo59sRT4+AZH/xgCNJVyksJL9IFREBaFxnEEWJsM3Oy+jHprprmWe+8PvQX1P4Vj39m
EVztDXJHIKSUFYWvXBTM5kNZ+mRbFQE8ugAMcojEcTVARJWd7cWvKAgg7U3AAKkf7DhrIUC9Gfzh
Y+fkGOeeuXXr8AnRyEJ65OPibty3MXEBD2qjSIaZb5N8xUOkDDUr8pPhgMrRW47d8R2VdP90KQEc
imRuVX2GiqlUOJ35UrWoUMm+LM3TZXPYj9bfFBMfAdPJaLvOgCDJ/BZKJ32+KzvQqYPUePg2IUpq
1bNpE6hEnILiS2AfzYNcTljMqP4uSS6I+BxdO2OOxMSIKhLCFMVh8kiXNGpYQbt6sY5qVd5neeZe
XkECJwwBJ1KlWJJpggg23Zry13J5yBlxGFFa8N83PtuYhR2pOTc+lCEq8mdZI47y/QByYwUCKshF
Zo59DSWUO/BL83uNcUJHFaauFyfmJwc0QlLDB0iZAkz0md3EUQ+tGt8KwBXkxrFjIY8oH0o//ZIH
VGsVgbSGgBpdbkeJxGFJC6yrzB+PyUkKVDjvZXugjFtACqvLpcjm4GRaHySz8AvDm+L7VLpVbRKV
KFkiSoA8qmbcvNWHGsXwqFqy7s3qqudXN9c68NKH2o0zXy/d7s+iF/FR2lyH1M65mjr7lVit0xdP
UkhGFvwcvxBjigPmM9uOm76AFPu4uPxJfzxKXzuPPzXZnvqu+pg3LxBnzaNYL09KHjHbzYmvZ3Ql
n6oXkGrLaC54zyTZf2C8mJdRxqpuigYBtCyV36fGBPtb+pit1NWXMBJx8nzLZnPRuN2ryGLhDuwq
DWp/1+HQdbrX5ilhGARYiUPo5YiZSWbhihNW17N0PfW/LvsXh4VLJiHARtuYo9Wu+H4hu3L+aIUY
23TfxkThF4HqYodTO+KEymeYwprobl9lV4YO4LBn4vCg9kYAi2xc00mRoYxinMb0ObF/FoviprOT
MmoeHbUvAlaoypCXUgRrW3rTmfCOumpELEHsjJhjyaq4LMYaEgz5KrLOlvZNMc9hSdjX/uvhm5eK
KZYFF5rONLBmxk19khD7Wffq4PPXwxL0cib1jk8cG2JupcIMXtY3sAQ01zm4tSfzs9zJjlIGVXEa
ojNL/uyG+1uLU5JkS8f9tZ6f9FZ1huFKl75fdqJ989ZAGCErePESSfDjRYOBL9gqqXkBChTVs6r6
l0XsV7jaf8sQHx1GM5qAphze/oLuIuivcj6Vmxd5UzWn3FF+R4U3YUJCapxj1YwrCNOb4yBLTqL8
YvrVLN1XyfWUN4Tb7tvEmzTh+sk6OZn0BNIi45xLZ1Wq/am+Gc3WkYsfCcZzSydiMRmhH/99EwKm
vWHYfc8Xs0bZfH2ID+oJZdfTYcWbeY1YKSJCQsJCxFdelhZmxRgEYi6UmhdO1fiF9PKHWvF/YqNV
UyNuTmcIMW7CB/1QHlLPdhuvzx3mphhzTnWHU0oJZ8ek4SFW5kpJquKij9DR2ocxPF7Wah9o34yD
Y/5GqdbS13JcARjhhO7pCAVGckdEKvvHxpsI4dgYMR1e1/iFoGJXpXROlSAvfhnLt5LS5V+C9DdJ
wqmRj9paDRzTU5RMgBI3RcLS129WVz3gXnBne/87PwoPiv4WKHJMd3ITJzp/xw77xzq8lylqmd3j
QwNrIuhXDJMxsXOsGy25U5oM5+BVebJQeR8flMLpr2QMIk5A5hn879awFSeYnJQtilkmKUwcT67J
A0kKsNNVAxLFjT6CuSWpAl5zGwLG3O0+jqgNvCnOalCfNBCvZi4b8Yz+CHogpw4o0N0zw61owQyX
2sZEZx2i5872jAonFtL0qNDoo5vMJDLne667lSUYot5FS5j3CYKw+ntsfc6zo14Rrw17jrsRISZL
LaUuonKAOjZmkzVW7gzUPG9KgnBK2cyopqiChKQbzwYbQGAjP1+2N2KdxNYxvcZApHLCOlXdY4gu
ODnIGRGB7cV523USziIzKdZsbqGFITWOnF91YeZNqjcOxKFHqcJXcwOkpdIyO+PmFVtB3fry9EmJ
CKymRPDfNyJQFVHJTQswUPuvthY7EUrTVevwZ1siQECcsyKtU+hR5avtDtbg52OY+qqeE2EJpY0I
BcuotbGOvU+hhlV8wxy5gJVfL2vzisBiqLXdfsHr1Wk2WKJwI16cxQXR3bFrHV4zzvtJbFe9K54r
VztllTP6qpcdLP/yP0Cgji4gQTjqo26Y3Czs2cdJ6KTWlaX0fqJ/lxRidsu/nBaoNEHHEsh2xcsG
2O27UKm4O/0Kv7QnlDF4yK5E/l/FrhSFh7LvWm/ihMCy63O50TOIUyK82vaHxbXQQ2W46xE9kh/k
7NCccj+/iYPLS7qPS29iRY8GmYfdGBBrLZJTKs96TK0jR7bfjeZNguDLdbXEVqPHeHYYUDPIlzFz
l9wFg5gb+1Tr0b6FvAkTvLrsLcVa0LXvqehybqrIqTHBu65+MPlmoJybWjrBuatWUxSF+1wbhb/K
ZjkZ3UrgIGmEgl+XudWklgl9xhf9+2uFhi/frb/QqwgSS6qElFJIcO9mnZq0siBMU5+10a+6h8u2
thtSaugB/o9LCf7b9pgPWGsQ0L6sDEk9Xq5guumv6jp7NjgzDoHxhEIiv0LdppVRcmswh+qlnpbz
oPXvAt6/VRIpFhR5NE0jghGk1l21+pOEdzWPWLa9VOhm2URuhSSJ1lGyoYY+OLytMvZGR/oweNyF
kgPlQtQuiSStdd31ZdfzQyt+vXBak7N8zkF3+xGUDsizWGjBdS6rSG0U/31zGIcV5k6bITRUO+ZU
yq8hodZw/4B82ycBGIpRmscxxz4tQXnNDjddULntUf7BM8qZFzvph/Y9Z7+CmjvbYsbvE5ABe6lt
NlhGY/igdG5oX5nUwJx9eNjIECCosGU5wihk/pASP5uHJjB97W51I1SkSR4V85PSBDBicVxqHT8r
zPnQnpJz5oc4EmXFU1+Yiw6M9xxNG+UEOALTVBPWoHHHxJdzM51tKugn9RHgqJiiXm+5TRg3RhBe
8epIzcPgSS/1JZLeb9cAVVvWTDCryag2/6eJy3WZGZUd4bFwLN1ldUFq7XUacV7sHn9vQkTAi4Yx
ttYIS5YNaZCj2lK7UTrTzauzSXYg7aLSRpZwo2nAaTWNDWT16HNAeacbnqxr1EmgxbcMpPc400aY
EB3pttqm2es52L5k6kG27hKqWJbYIBH2YtAOFJ2EDQqr1LFj22U/O+pRmvvjb7HQRg0B58AJkKiD
BhmT8WINNz0kKQNAj3jC2IXTjRgB7Hq76GprgJgym54jIz+vq6oTkL1/TGyECNgTjuACavn+yw+y
7vDMZHjSV0d9QqYXg33xdJxT816o5RMAaGJtjQIWiDSrh6X+OBjTuUdvABLml4+j3TITEJX8x1lt
AXoGzIjrVB0L2L4UH/njY+zZiMJrv//Fx1YPjv5MSKS8SYCH2NT70mKQqI6eFZiH9CDhVdwdeXLK
qwMq10bsHpPlf8KRPTYszBUs5Rh5yy+E/h5PwEbSIbuu8O4P3lOKOv+yUTJZwIshZb2SD5Bomx+Y
dgbR0eUl3PVfZqPt2jBtHX/8U6MkK+oMM5iRtq4/KpJro5nHHKht2lViI4T/vglUYtVKO9Zjm4rW
6fziK+bhvubazC9F5agH/b+Ix3aNfiNScGY8qma5lkMvrfixhnc1WohC9JQVxNFBaSa4c9tHRZo2
XLPlS2rdYsT4O7ZHR1cmZlOAW0ucdmWleqotRov6V0N2xqL3m1J2QkYFertWYDAN7fK2AR5fwY8k
A4fEGNbw3Nqz42fFcPvyw2VNdsvmtTcZYgHEYHahKkcNApMH44GPFiiCSnJq3eFVYWBs8sJH85mq
mt81g41QwX3aGXV1TY/1k8CUr93k82P3w6iomWTE8ol1EEmV6LGtYfkq/dzEV9n0NI9EQmDX0DaK
CH4aKk1cWilfveZ+br5H5XsMefN9wUUNNZ7HaMX306Y896DZTMn53tQq8d83KNBVGIaNMkSA9ew2
7BG9GUb8fNnIqFUS3LEuQKU2RRDBOr9OnnudCBH2g18Dc1yYZspwR+EsRR8uwEztECMkqDL0GJ7g
Il/zxsKfvO65fV80v5EnHKk1+AGjue75a8iXCcPMdIm47JMaCa4fLrpixBIkyIFW+PzUDpFqUiM/
flRxhJIlWNxQfwvm3jTShCOUKUYXyzLkaUF/yg/jJ+1UvHDaDH5gV9/alEDQ/ahkI1CAgDQ0Q7UJ
IbDTndFGyKWBWAdpLlRC/Gr48dMH05FMTO5b4t+GovHIZWPsfWNFhsKlGjlmT9l4qAXPwI/5wXyY
/RS9zPSEDkqigBBTK0lJn6DMowV9hyYb56qknvF3L0qbpeT/wlYpU9KUOYT1tyGuLNq9Jp9MZFca
eXZKamASpY6AFqZhR7JlQpYh3xjLvUINztot5NU2yohYIaVJYeUQsAyF6qzx13jN3bBKvIGNflt3
XlOhkz8NQ3eNqBTE/rH0Zh0CjEgjAOa1KSMKP63ar9ww3U7KnFT6cRkPd2tKtkoK+JGWUbTWEYxC
C3jLGBiT8fiIzvMcsSrJ9khtmQAlUaiEEq+68JI6UOQbrSSwivi++N5YzOhlmQt8v6luRz2wqaQ7
sStiW0YZ/2dXbO07a56n8qCBPe8dE8LxAP1meOKL45CF2mgo2JNVT51UBkcf+5hXj5d3fv+w/dvC
RK7KVhvseuywVpqm3VcMJ8eUnJWJooqgloxv2QYRzMZuEgxYQvyr3PTGtwp2PH0iu3K4lV44M3QR
CyIlZmMFZRTtZ28e5vm+zh5GrXLS5aax3nVf3uyPAAwjWC/DtoZOdvXQwivn5VGfam8mq3UpexZQ
ACNhJLXPoZZpf86y61D++mc2IDh/U3ehrnNFxh+pfQ+y3Iiqq9m/EG/WSnD5OZuraOVmZqCzJDqy
Y3jqj8Z176uoDrEKh8qmEieQ2H0BBjlQsPFaxrCqD2OXoRciRSxWuVbU+ENGMS1RwYPYeTG1bael
CvTLr8vTOuLCH/lRkFyvSDKgLq8OUH1M6Uj4lNiDMcxKlzE8J2Am4EOLsQQoGigtb+rfURO1gSGx
D2OtzTYxeC18W3xOLK+bRjdc7ofxUFId0wQWGQJINIPVD3MBhbL8kxQfcNdwZGqoKAERIicJhpeC
kSSGNsp4DhPDSbWjOS6BEV1b/cfGeE9Fx5vZGwJEsDLDMwVvS23Ga50Pjr9ulbup//lH/is2YKxr
U0ZlhHWTly9L8t1abseIEEH5kwARdSwxpmvcn8avzVCgcvFb3IDVqLixGXF3ItBOzDFEYV7GcgJX
Uk1vKB5n6qpPWJmYX2jWPBszropWf8y7s618JmdZE54pdlck5pgvho0NCZdjWB8y9SmSb1OKuY5Y
KDGbECd2P8shFJF0AzytMipgnv/IsMRGijJL8qjjdz7DUs4NSJ2iiaHrmRrQQJ0OYidFovQYaDRg
vdAhLj1x6iOg580aFNftR+aqR+rti7rMir0Uma52bcqPB06hqoBnTZMcVBB5Gp7Jo7vi2+VlpDZK
QIG6Mbso7iCtDp107Z0SfXl/JkGIEOR4WLKKd9pnRYepi88JxZlKHXCmAAAajgAJPWX8+l/mB75F
KC54LM/DwbiTFidy5SMVZhOYYwoxQ9ottTIZHAjCT5iXpHaVs7AOw+K+FiN5++f37Auho9hjoVWy
vigWTJCTtZXeeqw/6be1zyut6sBYvD/aL7H6qUaWtrUmWMRS39brzULNlyYwTuytiMxcwnRpLF2U
n8zsRUXQSLUL/Uue9u+bg9hOMTahJMsJViy/Lj7Kro1El5uidqI+YsSPn6L11H0fN/UmGBEnn2nR
qhuDioVLG8vtMON+6HUnWdrgz/aHr+/mutINaZ0MHFpDkFTZX2eDqIglDghx1FlnmGak2vi+HPqt
dirTY5KALP8dDS/bxRJRAQ/8k83j+tI82dE1MzyT4vgioM0SYGHGBBQGCnl+1fbz6rb738eF/OMO
LL7rG1I1VyVvSgvRXDVq4bewf8Bgx6fL202lP3572VeUskuM//d+w62CsvI05Brzo3TKqGYJ6vQR
q5oqa51X9Hny04dz2XC36c+1bwe5X96QVxMC2cT6pqJZK4yDw9mQK552xV5JRedH9PRjCDD4qMmz
lSdmLyCp+FKYVhjtOfHUd48yFrTpBt3BDlAl71KSCJCzuW1unLTWrbkruHmbPRio0+dBSxyWEUhN
HXy2AAVtVdkDCHn4wbe4fGRz4od/DVGOQS/nyUcdNVWE4+56Fd4NTBtZFxkj2f+pWRhjYMhr+3Gt
/bAUjEtoCYPfXbqNACEiyYzGHgodNtFHmlPMRztfXWk8El61m8LfSBHwx2RLuGYhpGjB4r96Ve8o
j+GRN6Iv5wScnZ8vS6TWTUAjJhWz1kUT1JpLF4xDTU00S+wfehuVhJikb+t5Tl8vD+AEbtz8rgii
D/VxfVgOkTvfyOfmSObO9k3wTajY8FckaY4UHQxdBZFYea84KJN2+6sBTLJ8xMB0JBGKWMhXvNy4
VpShWwjTcyExKE/ROff4S8j82IL7GF27QX6jnC7v3D4mbnTkKLaRmCZNOOYZJDa+clD4+LneUZ+X
A6h5z9Jz9u2yuN3QciNNeAMZ0iHs7BKWibnyjll+SJr7HqXMo4b5UKFzWdb+7WYjjC/2RrXc7M2y
5I2u7C665VXGhYtpty+lw+uM6QkK5FIK6DFUVZrHMpYyid2SdytdSasz1M504FXA2qNGJIgoYxHA
ZEhXfWQSFnOxb+3+w0A9ORNg9dqotVm/aOznpOZNeUOXuGt1jAG8K9X8QO6SgB1Jbk/ayFkz1Buk
ul6LkgyvPM6vpfRotnAvWwWllAAkdSjNZi9j0Vq8NebaKUfdBjnunUIOsenPqicMQFkgRTrWp9jN
vfnIOSxWFxdRPC5G5NgGyvhU4RVVHmR9NsF5gmVMwfXASYyVx+bFBkEfzWFOWJ4qgIYMKjmj4+RB
anW7KE8mWcNK7JIq4ETUmTKmJcGV1rvpavC13OGcSBkSu4viDR7nDW/O1OWN0krAC3VC3qXjlqin
Xwb510IlJSml+O8bfwo1s5Brzo/G7LuyOg0rWBGiH5fNm3vLb0HgG+apAibYg1lMGPCDk3j6idon
R44/LkPjrNKjFX9om8m7LI7yXlUINaq0LuzcgNkpd8Bx44rXFKJH88Z6MoMKvVJUGT+1RwJaWA2L
DHPBGpa8cddCHQ+h0f4mMVPRNcW0ZTH1JilFNmQaomhmGEjrJ3i0sE7pkBMX0f0uV/NNDld0Ywxd
MemmkfLw9mHyUfj2IcSLzG2BoezhIXyyA+OgZA4mr+BRi1pDSkXBDpPFRkqxgYqJ9WTU972CG1fj
XzaM/X16U0+wwyKerCpWUOgTLdKH1qw9vbWIHP+/QN6bDMH2WjmeZxS78/N9+mjzYT/ufGV9R7Ui
bxMgFKIWTTC8Nl6iOMFIby9KNLfXjnaNaQlUmEsJEQ4ni9Wl3VsQohSj29SPU107afuePP+b5YkZ
t9QYLXWUIaTC2Anlw0INniO2XsyxzaO1spGhUi3Uz1FyPy/BH5mWmGNLFsOKzAX/fx8/Jsu9nBwu
f5/YBDG/ZqIOF7V1cI/U/pqmd6vxUlE9+9QSCc4/yqNeJ7y0Ra+vqt6v3lWIsdliruIGXGJMGGAx
f9Czl8OKCW81gV7UEgneHbdKZ7UY3uP1Npg+E2/GQIiJ2of9o+xv97YE95aivEfpM5QYkjZg1qPO
7uYcvmc8Rcb3rPlDqxL8e8GOGyHPqobLw6D9LDXC66glE1x7iuuw6W0sGQhqZP1+kb6o1IMxX/Xf
z/6/F0xMpo1KK6WoDMVjhDo6ieQrFmiTtc8j1WNOWK+YRhujXEpnDXLqVj5Ple31jHpXoVQRAsw2
HPRk6bEbY4qmwMHAPJxTmn8y04+XfZ3b0KUlE+JMMHeY/cwNWVfA1QeCyPA4YURmPFzHFDvuv4RK
b9sjOP084Lmt5tuzXK0H1V+PGnPU2hndyeOdCSitpAplCJsTU2hxOtVhOEGiilleo3Qupk9DREDB
v1x13tQSsMBmISsZ40IC5YCJsyCQzz81KW47nL+qDBLUw/+8vGuUXgIyqAn4ByoVInOlB/HbNxXH
JDP+zGHFZpnWLFCVGkJIi3KIwgYhIGYZmNTcDEoVARZgfl3SyDgsh/SYGkG73qQLFSdd9ldFbIpJ
62jKlQwypquxcvQDO0pufgYVpv4wYpBgGTTn/vPlHSKMXRHbYpY+1fu6wepJ5+SjBS6F+chuYRUz
eHYq8NkyQuDldVRkATCsfNYzueUnnqm5aeIbE7pFFSLhQmolwAVbMd0i17CSy5URzN56wsy143TA
oCCvONAZJWrjBMQAKbSkdxydZuax8oqtL5d3iVo0/vsmTOgaZsxWxw1jOY12gBq0mJqwcxnIFVlA
B7MpSt3i6FCw0pnr76bu1eW91FNtUpQcARLmdVnVijcWJA3gOxqcJAKLejR6rUngAvfIfz8yFFkM
FArkS1deY1Li2aNp7lvzujYmt2g+jMZz3SnHtPlweZsIiFVEcrsiLNtm4OFiep3cgljWUc4ZWMXy
jyuywpxWjHq7IgxDTHyved62MvpyPMv0FPNZSlzlXW+kf4eooJT4p+3NZr2Essk3rIydAb2vxWeW
EVtF+M/rBXJj32iCzubFggyLPXVRkFbExlDLJMCBkoJTDvRK2JcwmKLUmbJrTe6JNDYlRACBzK7b
qeQ1/TqY5+vrXKocplOk7f/yvvKfUxwEH8J22P/pw5KDFIQmD/x1NAL5DbtlX+wHKaivaPI6yq5f
yWM2+5MxO1oZDyTZU329+KhvYsfoygCmsiA+liAGDKjcBwXhYlLbyNlS9EiAePqTdKf5EAgts2vz
gQ8qzw7Vtz/zXUWAC2uulCwyIE9SQTvBKczsWxVjaJsEzxC8qy56X0/+xrWEmAIklfrY8qtGqsQu
i4J6QmdvTZyFhFmKGe4unpOp4tGsbXyL9WBBVfl0/LO1E3PavTVrsdnz88nlb1OJn32AcfgDhg32
bvGExo+nyxIppYQooq6UKC64QerLbW8Evf4yDcS6UZ4mpraNuVr1hFcPDyhCsK7AQOjZoaue1kB/
0K/i83KWruPUu6wYZfaqgCJlrMcG4yHzjBoy3tppo6ALE5FeLCd0ct8+xSTTIl+sCwelKkBKuUwZ
ehqwe+X15JsH5Wh5y33+9TV3fyyIl3tq54Q4Y+3l/985Y5Qc1IA6Wfy1zogcASVECDJQ2aVqGg8y
zTF2GmVyNDSHrBGF+MSxpQqQoWhp1WJmD/YqWR/McAyMqnYv2wOliQARWrGyoeRl873+Y04boNFj
WlH89ERMJo6rnmOlt9UYeqD3WpEwJf22aGqnT75f1oVYLiZEEpWdS+aMd3pPtUZnboo7Y6Ko/fmK
XzBlJuBCPxVKnSx84zHTpEjvG/tnxn5okupMsATMBfIvq0SkthWxrbzNqzybTfiO+hDd8ukFI/jS
ohFHRu5Hh3eFe5bG+2XBVKqI3OCTZdqTYZS4T5eRmxRXOsZ6Jst7PHQjRLDqpDAtcy0gJLYyHvBZ
WEpVf4+HboQIds36GkR/JYg7I9TKL6uDegOnyYhilF3neRMiJtDNJeyskAvpljtdca1WcarhJ2EB
PHb8zeQ2QgSrTvS2qpcKQqSzdcPruSr3lTrjr1pp26NMnFJKMPFxHtlQaNieQZG9aPJ7WXMM6ZnQ
avdM2GjFtd5EfFJYd3pqQavKNx64XYOb6BQ+/XcFGbvAsBHGf98IA+duaDMVwth0zvWbtjlc1oZa
Mv775vt1OqgmjnMY2+x1FSYKjocopiJzSgnhYJtzs4h6ucA9KUK0CIweTSoioUQIxxprujkyaugR
n5qP8T2fX43x57aD6HH052A5mp5FMTLsng2bvRHQYI17A6gKRgZpsB3MgpTHpzp8SqgnfWqLRDxo
7Eo1U25v6xelnB1bPtVp7ly2A2L9xLx7itxx36L9Ea8ttxNLHct8viyA0EJMuBdjaVuWDRtQ2PVY
XcXKqaKeP/bvYm8bIlarJiXThzLhZ4Di8dzWXxdA9MQbPq9aQa38kaq2pNQSwMBcjWzIa9hAnX1J
ca3tzbNGLR21N/z3jY+2RmYoVoqlW4bcHRbDj23Ju7w7+4f1ZukEHNC6uKmZhP2X0bMd8MHoyY0y
esbddK0d38kjsBEnIELRggW31qFSq2H++vxFoRLG1L4IeIDupmWocphCPdd+rl0PVXG0Kb4USogA
AKClXupqwKKZ4ewpUuNXU4yxPvm7AgJT022mcA55YW8UKwaft5LzvTlNq69rL3LnXt7/XROzZcvW
VcuU7der18bEpmpiYTtgP7QqdkL+FGH6lyXs3942IgQrzga5yWYZO8IHHnN8lvzu8/Dy18PR4OQv
l+VRGgmL1i6onMRgdKBmql9Jbejb7c/LEvgXfotuNgoJNjy0zZpNCSSY0uqiESMzMicPiaep3TNm
I0Sw4/8j7cqW68Z17RepSpQoUnrVsAd7O3bs2InzouokHc3zrK+/Sz7ntmVaV7xxV/nNVVobJAiA
ILBghGZaN8j2uC2pc5cH/UXx6+OoMkxDV7TTvkQyMEGflWHA2IcOEtXg3Gf+3xNCaQucScXXfZzF
Y+2tnODRtJzpia8AJ6PsYpLY0TPiO2Md/R4L62daT89m1Ae2P5sSgiPJlr1L+FTlnM4pVjOZb5Lq
Wplym8nctWQRxYRP3PS0wjxqPPs2xjN8w70OMjy7MnKvjmQVSsuG7CykWMPYjB3TzcUy0OxvYxjt
SjkNoDFRO5uwr4ZsSuV7yTAjkuiU6pZqGLrYMz6mc1DWYT6AyXyqHG1CXdkU+Z7ZXRNaSB783u/U
gsVwa8OfzjVBReoK5TFjXw7uFD/EmCbV3Jd/nj94AyFe7Y281OK8RzlhOX1KwXA8XBmDRN/e789b
COECROtsHkMU0rpg6jk2Rnkpm1/GnD5jRltu14N/n0q7Obc36Z+FE6/5WZzRoR0gVdY9duFpKga3
sw6s0iQBo2SDxNs9b5qSG5gV42bxFQi9wUun/71vJWQIgsOojURhGQWCn//EOOEQza9EVhG3mM+3
B+jtBi2/YeX3+FgplpIDo+FFYdPRuqOgKTB6K7dLVXmsVBl/pUyoZftWgHFnqB0JaowdwSiLtr+a
a+4gaviXmyN4jbSorMaYoAQp+5HEeEwMazuVzRzYiBnfLp7gLtRa7TBbBCjgNDJRNeu7+icK5h+Q
X3+S94bJVk6wCA3NMc14kSlTesfS3C4NnEGVuNv3UcMbkUTiMJ/1YRnV0Ace4fQ8SovqJfomjmjv
SUNDfcD3rQwzhdlMqW3qeeTwovwNKq/KHQkdJLHd5sJpqk4M09A11RKUgUZJzXk2YeHoYZjtQb8z
ZHVBMghBE7LCGs25AkQ93RWW1wwPVDbRdXNnVlII29/pCbisphHWGgVbhT9cT4lsJuM2hM7BCK5x
lbJFytXZLEY263mqDhhqbz6EjF1UJkuLb1pn7RVCOP48N1JwFWChTFQzVfmVgQFEg+Iq1v2+7ZTh
CHvu92hkCwhEYWo/2nPCwcKAUnZqKXYwdU/7YNu7/yqUsPvpXOtNjYJ2UK88NNp1nXxl+mkfYmMG
Bw7mauGE7U+UqFRjAoz5Nvm03Ovnr+WJHGfnWUf9QOh117KRCxsXljeQItfHHLcdAQHLgA5EjFLV
0daPadbecCBIJZRXmDwqOacb6Yu3gEK00GdK47eLjEiY/6Uflnkc4P29pL/JFTuUR0TIf1xb8BZQ
e6vwyRSDW8uccWz9+RCpIN0fRm9/47bPFAdXvIlBLaYYJpg9GcaODjA+4FSyFd9vbN/XZCu3rYGv
KMuvWJ3coCdFvUwGdblh/WZN5OZl6wxz8cQHxVF4e4k1BFwaq3Gz6a7KUTkGRuiQLLuMWg76Pd39
d1ILloRMVTqVFX5PrhSnMWcHPUs+4uJ1leFMcMo1sTht8KdqnhaRK/VGzTKbIAMdf9sXY9OKrDAE
/dAifyjoopDh8JBmX6qocZTkSGSkPTIY/e3uzRCknPHU6k5peDcUmNSIgefBQOwqJRJN2VTHlUSi
okRV0RQmVm0ev0bslMq4ObbP8ApA2HldSQauB5AlB2UrGuYrJzuqd1nuGJ9nhx2mU+pEP/Z3aVP5
V5DL8q6UP2J92QYvkLlK7GQu7NKvE2cMZTwnssUTnAqrG5/rBWTzg+bcIA+pJL/2RZEhCJ6kAy+w
RRVsj85+WeP3XkZYuB2yrtZKcCNFr3DTbAHQeINHnfSgDk4Lcuhl5ni68Kz9K3nEGjSrb6OU6ICb
5uzSofhJD2XkiJIlE2vQaDaBWkvDplhdeKhAsUQtWSG7RMFeFnWlYEqfjVlpLbtCMTq6RjNoTk4M
ZIz7iyU7O2ISskkbPSkXUcht9ZTch6gq8V3zEl2WLHR2CK+IxP9tGx7QkRtc08DjLig0sSoVjOF0
QAvIZNPkR41O0PFSZ5LgZXP9KBygzpbUiRj0jzSqO0wsgHciv7PyYFQgYWUSw7YpygpDMNV0QE0Y
nRq4g7SxOf+sJb1D66MV/JRs0mKM392YV0DL/1fKUJO0z/IeQDH57zQE85md9fvmUJzjwAaT03Ef
cVPBV4DL/1eAujoaZEg7aEV039Xfhj/vaEUQZBDsP0PVABULU/kcMaNbvs9pjEnBV3VZu8qfj49+
AyIagsRvJ8PoADKXNyq57ZA/m/jn/YXaVDODMo4pqsTgYgXEnPlGHlW4IFcGfx4N5VNltTcsnd1/
ByPY6ETlmjEGgAlD0+b0pEa9XTPJe+7mpq9kEex0CyUr+AwtM4rxNDXhJctlF0rJcokVEKNvBFVP
ARFlk827Y8F6t6of/tViiX2EiHd5NCkA8QvM1WsOld7YmS+p5VjM1Lsj+bpYYjNhHZBptiyAzFpz
GLjvxqN2rDDYqitCFS+5spoo2coJJmCGfoXTCA0ojcY2AuqAOKeU3WBlIOKxj9mIyWqLBpDANmb0
EZdfuIxqf1vNzGUYIEOvtPiypjVzq+ctLPMY5Xd1Wp1AvCgJAbbleIUQojOtHxPMIANErvjeqFsY
MFV7fS2jQVwOxHsdeIURXJmVx6C4AwWF24M4aamNJMclppHRJm26GeMVRjj8dCyYHkaAKTCbQCM3
oIk7ZvRUYhb5/sGRAQkGoCtbrQPHCsIaDUDlY1bdaOQwGZKjI9kdke2bG5w2vgW7rCvUKZPSC7Li
gAfXw740Ej0TSb/nwhp8kHZBCVpQvo/Mm+pZ4ia30xUMLf8cE3Y0Q4yefDUuipD3S7rCPzZH/4wM
U/GzcZdepfRYXMuphZaY4p3OrRCFI8pVtVayAXGh+nlyFuZ3xSvBvHu7ML8rZ+NDl+oV3LKXq0AA
GUZmTkuaqY/RqJRGV1Egm720uU8rCOGwgmS8Ua0eEFNhHvq+8Lrx9wc0AbyHxKImszQq6HVqRnnH
TOxSkIV20T9T+rQPsKnRrwCiRmu0bAJfA0BNfXuK8SaIeaHRnw/+RjyzQhFSVWXd4eEiA0qvj26c
xt40lUdF2m+6rPc7DeOGZhGKmfCWKWw5N31wjWkRcqTmJw6iWqWKvME/BH/OFAhxVjjCvmuj6bOy
A45Rn6oIR8X1S8n53FStFYRgoJWso1XXAwIlHnaoXOiHooAVgGCaa5oZekoAYCmoFBo6J+JPdRge
NfPcd5Kr2va+YFYU4mXMKxCJ/xM8a2pMj3FxQn1dNX8j1Y+RXxfRR6wzSmr/F0YwMGHVDWo5A4YQ
zKNtnnqenIpaArIs/HsdewURdAy7ktHUAIg1VA5tb1U/skf/DodfKyXRoGzZBDUz26Gr5gZQaoPt
mTt71HFOOx1Dt+73rcCy2XtCCdo2TX6gaE0CpAh0t0nQe8QaPtHwOfTnv2cTXTv6KKmNlgkn6B+b
jGlQMkDSuLHrX+MQ25N2qcvDvmQyGMGA1gOJ9a4GjBY/dOpZNSwbWXMbiV9JBLJpSE2NMF03NY2L
dRy0m6ZI8/3enQcwDlqhO8foyo25sy/PNgyubBiPx9CJKcjTj6XK0hI6UVD9OITjec6Dg2bp3r+C
Ees7FZ/pM0cTtVszDZS+aNYPUWGjgtxtH2fzNJn/iCOWec6zNfctBY5VD3aOHmb+V6OHdvBzyiUV
IpsG1bRUWB/NsqghqHjTR1rClcU4aPcKIcc8jySPwZuqtkIQNDqPu8A3GVStNynr7KxN1NOY+EXn
VEHQ/SgZ7Y77q7cpEzSBoswPtxGRvt7wK2MetBRXeK5cj5FxnWQytZZAiK9aPB3Lrg5QxOPr8yX2
y7u5iSQ6sK3SrzsjqHSmZFmvppCCdrNdKp1N094JPpaWfN0ecUyHn5tN18yAScPHFtOoZtPRZX05
myqAMA1lT6rOTbH/S80Ss40D1NAk2a/WvyWkdplyU/45sQrijxXM8jNWoW1vVUjeUWyKYt2kKL9X
Q1v6SisTRTgvBjeKiugQJcbAcsf0uzPK34zrVHkKFVM2e31by17XTTg6bQhLRnII1Afj9Ri2F6L8
vX9UFiV65+FWSyYo2VSNaomqeHi4zJgPKW1Dh07d9wqMt35h3KQx+AMjs3EiXZZq3c5Tv0KLhWMK
SciYmoAeQIJiYLS3j4ALw4+OOkjL/U/536lDfu1Lu2lWV5BCvK3XKBXJ62U9SXOIh0MJdeSNkxle
KktVyqC0t7o4YMBWrjaQzjdS13/iKLtqCQrb82M2/9iXatNQWAYY6jTOGRHZnlU9yi0lQ8ja9pWt
6+3nvr80g6wIb1ugV5RFV1eHK+c0S5QOjsIIH8PcUfsO+f67sDymae7uC7R9xl6hFoFXUDwqWEws
CITidntMv7cYoprkvW3KLiwyIMFgpFYTomQfrskgv+IYBNaV4+NJq3/al0e2QYLN0MrFjs+Qx8dF
IibD0ZoKbzRlDe3bO/Tq9gTtxrxLpuYkQ3BS69dZUk3XmpUnD0qkOXU4/oXKL0nssP0OuHK0opKj
lDWni4tK/zOscTwpjR1OdguSYs2dTrnsJXB7JV9FFHKmmhJqKCpcPHvu8fZX/53KHuulMgl63iYV
VYwaEOQBDGDH7mjeTbcLV03qhZ6scHL52Hvz+yqPoOm1riqkt5Ytm/SrlDZ3SibrGJAtmaDjWRVG
zATHpIsQ+TkosT9aACLJ6LSv4zJJBB2PO46uiHgJiPzirkswKY9HkpcZGYTgDYcwG7SBY2c0HqJT
veyeUEkteTHZsggmWN8RRmhImIgF02NijLGRWb3b1D90dlNa15X5GIa//nyxViii6zOzIO8ZN0FJ
o1R3DR400AIhuRBtLZaJuhZiEMsi2rtyxVbJx4goPVxd/5jp/kNmfWA71gjCdrAMxXG0xh0lLMlX
Yra3g/Vzf5m2N+NVBiE4MZuwY8zA3dHqUAKSqg+kHRu7tKiNnluJ/m4dk1dp3o2LT1uL9QXFetHi
qR5/JUgvMZ5LQvr9TXk3IX7uGUoHZ4Bk8+1c/PQTSUJp03itpRAMMtKHQ0xj7EnFswPJYyfLMbA7
rB/Hzro2mX40huyKWxM4c4tfS99yyDVvf9NkCymYaCuKaVH1kBEsRecigVfN/Ivem5Kl3ApcTdVi
BiFoa4AavI0RVLxnmXnGe9AWZDemr6LFOzj0Orc79KcNaEeJ5xCjbhNZ6emWk13jCuaUmqQMEhQ4
u3oI1mG/sM2aehE9V1Rzoloi5PZavgopGFU+kIwlFexEwE2bojxNRRRU+7/3d2xbK19RhIOMQWxB
MnRAIfU5ia6zP5/kY6J9RscIYEIZyjcEjRhQWMPVF2vHPBKfpT1xm79/9f3l/6twcfDLPM5i2Gxz
OlvmQUkkpmGzanYtgKBrYcFphxgb/XbgrwP5DGZEV6BESpyUI9SZvRbHys5uZYOpN1VtJZegak2T
K6iyW2CV5oRJf75felkZ2Ci1sGkn0zXZKgq6Zmap2ZY60DpyNdPzqEuCxU1dXkkjaBnaohu07sCY
F8VTU3gkA0mWer+vyZsOgzBD04mG3j2xmrOJgpnrSoh43j9wDIoewFo1eF0rawx5KQcT4zZzBSTY
2TLtiWHVuAypx/nAwTc93WVnkEaBwkn2mCaTSTw9fj0qRgCZmPpl4crQK5fM3/ruyweWTlc1xlX8
dFMkO8f2+2GxtDmVoD9FzWPYgeIyv1aU4z7OppqtcITDimbi//ZyxZ15jzf9H5Veux+AwNAesOMR
8KWI5Qh9ppttupQipT490tpySr1/2IfYPJorCOFoDmE79rkBiLhHTWrmZNkvC0S7RDmgjW8fanPB
VlDCuWy1mY+Tjid8nibXTaUdm1HWhLYhDUXO3DCRN2d4jxQujrmfWklq4TmDVJarW+cg6+wcY2fS
35ZsUMnW+/obLOHkqHyE184RgbQH62GZQqw4011+aj0VvJmBK6MZ2Tg9b+CE0zPxBK0HOUTj2W3j
N45pXJpEtRsuibxkOIJaV4TSMdY4cKL6qlHPZq1fkeZHOX3b14YNK/pGHsEVkcFMSKxBniD+Skdb
B5/bR5pG32AIyl2ZHPXDHLKMqLTtjpSDPktyRDeXCzZ6aU1VmSq+3yOlmBHd1CdUcQSu+VfTPld5
adfjl/3V2jg7iCxUVIui3RbKLZydUelV2lYqeDLJl5zdpPXT/vc3duPN90WfNhRqq+b4Pl3GYz5Y
85nLyBE2VgqNCSBGNTSDmbr4fja0Bbq00nJ2K6U4W+o9XlcHRbetPvL2ZdlaqzWQcDCVOS+7IC9m
t8uvm+KxDv/c/78RRDiJ1EhNNIRCkBHlbhgLYHNMXqLHfyfEIuQqFOwqFK1XHYRQ+KOa3U4yx7+1
4XRpa0OrCDVU8bWMIlWjcpbN7hCCKpI7c147/SzZiUVrhOCCr0EErVIYHfpABUg1MLdKjmbwOBdO
WvyK2lMlmy+8QUJovkETLtmjmfh6QlHfap3YUfXYcXaXAXuZMzxnl+TL7NVHImuBeKG63BFRfHSa
ZlXvknFZxypy5/4unb7mjWob00McJHag+ofM+KrpzbHoQrciI1zr/VzWTmQtFYxeYH4if04R8WYd
xPHx81QjG6TjJ2Hc0NWouSS+SRrLVcvnfRWVLbjY/08malGM1JzBHG0EbvZpIQLl9+HvyGm9qbDZ
QbVzJ/u6jypRXHGCfN+xug7NfHaDMnXin35W2oomOXxb2Ye1KonD40OwQjRDgSU0bxbWIHIKHkfw
Ri0SRa5+3pdo0169HkUxAVDMrAljlNC41DiE2TkrP2KvVt8XvKCpFFyPLXxfa7nDTFcDLwljP/eF
kG2L4KAqXUE5QYZtUZQMnMHnIQscKqO32LqtvNkXwaD0Vt/rBgJv1DRGJ+O6PQ3g+tReho/Nkl6Q
rVe9N1iCOZl0HppxBO3G5LuhtusLP4DH95fyVLn6ZONZAFNIuUQVZAKKr/EDJtPFE1giXL11zOOC
OD1XP/lxGRztS6yzTMvFyfJ+NURtNS1a/h2JGRDXtaeosDEJEgGs5cryklI4wS+Huc6HcfHLnNhL
TbLioXLv3Ht47gMpsmwmnmz/xHugn3SFXkXQFaM6L5MLlzmrmWJ3B7yNESdwSkeRT6xbfP+OOxCH
z4edkaHMEz4InDmX+G4ZEWB42Zk43Rk2X94iLMNbjuUqTKC0MjrWYQsx6/JJd+OD4rCL/rl7mb5h
eh9oEF6fCS6YEl8LNKPzIR43MrdtOHKVh307snWtegMhGJKgyhTDWgKf+NJML8PX+uv2KrsUl9Fr
QWYte2uUHjnBpvh4Sm9JBz1pphcy6/HUc7v6VpyLw/T1A89kb6QTjEoXNQN4jgAWBZ9zXHmG/tf+
+knssNjFQiYjC4vlkNFKt6n1LcQgtDmX+GCJxxKv2WmIjPWwmGHN+EaDp1Y2DUtmKsQOllZTi0xh
AMh/ksDTrpJTfLAcHl/1mEohJ1BfdGrn1IrTsUhUjm2xwJVsPrbsPk5bp7GQFc01u9UlD3OysEkc
Ow/G2nlGLQXCpmPntZcaY6aO+g/fbTFIpNHc+alwowN53teLrduXgYy1pqu4G2likDHQelAZS2Y3
jb/k15fqeRrv9xG2lGKNINiGplLzxi8hlt9cjOGSxBLLIJNAMAzDFIbBGOL7qLmq8szWYBeQR5Kn
RBc/JGrDWhDBICgWnUyexgjpHdWp7hunAJM5uQpPpTNdywzCpjas0QSLoIxm76uLx69/xoU9ZN6L
rzowt0mdoHaTy6LycrMnWU0x0IjyvM4Ihz50Re3qmkv5Uwr2M0uXJP027flKPjHIiMYqqHUTQNr3
2bLNY3lYBk6rt1PqqIf/j0FfFmxn+7gQZhTcUvoxhp6koXsbqr7dJLGrNWfWJQh9ryzD+Vd6L8YZ
4DBNtbaBgEZ7rcdnK5LYi0Xd9uRZzt3KxSeWmYxRtLj47hvru8zxp34+mWCkoiR356Z/6obA3pdp
y4usN00IK6KGZcqwhBVU/VI/xBhJetwHeJmhuieVYC0wKtCKhwmrVoMye8oVJw4ypwu+9cb3qq8c
NXmKmsxhKkeG5cLQtth0boEb9VSfJ/85LD6pXeyk6oXqX5Ui8GaQIcZ64+oVtQm5qMWJoGx//zdv
vZ7x9aoIFsgcwYaot/jNw3AaixsLQ0vQ7xq331TLcjL/hpeHHG+pAR639KcqvJS4NgzmVUUe93/I
lrta/w7BQCW9YiLtAA0PCS5aIaqwiKOXJlrjuDf1MrJmmS4IBqpl0xS3zYtdv5/n+5p8NkqJQJsx
2EoiMWqp82b2qxL6hkfVw9KtGJyrs4oLVuDqkl2UiCPGLtnUD1aL+z3Ijw4xaEbjqzLx9vdHBiFY
oICkaUFCSNPRb2VzImAdz/8txnIxWFkFpWCBauTAmJSLgaA/+q7KOJZkYgiGp2rUqcFQOhiB9j4Y
Pwf1TSsrxZR5B7GhK1YbrYkMYBgP46G9zBf9xM6Rk8+O7tS4oH2EU2l9hk3B7lBWzOO8uKPBWQg/
GodXR3pWnpidfFnuhP59JaOulAop2A1jALvpWAETZa1OpX3RVaQ/47uZHZIOkxZQelFUoVeVGEuF
6dnGvQ+e8n2NJBKnaAomQyky3YqW8I/wGVw3uV2wwxzdxvltQG9z81hXpe33z77aXjdl7xjpD0PT
7LSJ7Vy5rzEQNdW+DLGk7kpmUMVel6ZKOoL06ZLOCU7B09I02h15YDfPw8G3i1/IC8ACyKYCyKyN
2PsyNCiXS5a8Bxv/G20lDqu96bAEWrIAbzssBgmDpWpER/PQ24Na9IjFGyOAhrPIDorboZG40m1v
8AogHNOkzqre0EOkezVqh8Zv1brh4S2NHsPoI48GBuYeWtQCMbQqViWQXNEmzcdpTXH9Z+iwYipc
dSvJvG3anRWKYD5DopGUVxAopT8T1RkIs4dGFpbKQIRtqdM+xhSmaLEDvavYoVMcQfcRHMfPUAS3
QMmvcsmkFHLL+/O7qGclmrBXNbLVJiuB2hm2f8ww+wkTUM7xJ9XVTjLFk0m4/H/lIaokVdOaYbNQ
VGlnKLbpUc4cnvcNiwxEMKcWwU02iCFQSe+V7pNK8SIWSfRhM5O3VjvBfurKMI9pDhDMcUPz/1Vw
QjGro3iRA9brlzEbB1n2cPN6tNoowV5WetrV3bAcKpo5SALbpWE4VueajSS6ly2gEF0lfcJjZTlS
Qf8Y0u/ojpFCyNZPJJuZjSyvUBSDePFMDs0ncAHcWbVDXWY35/EYevpgT7IbxAvV9I6qvxjhlfql
BLVsYQLBktTunjQvdTOnvKZeep680EldxZvumsM42UtabwD78eMyZeIjd7PXbXzJM61+hGq2dRsv
p5yNrj9cKcOXffWXLq1gRkAYgyrY5UBTMOuA/whp5kN0zL5ZzF1ysAkyvtO9BHNTZTh4HUxqoYBT
7JIJrb6wmpJObuk2maen/x3B19vqLfls0ZfJrZE0T7rpx0xNN1SK3sp3BNxR5s9FSpXJTYLPNblS
ZdW2ku+LleQ9WCza1vIn11Bae7BAjlfKCgM304rGqwy6UB5UgTy/LA3IEJ/rMxrVb8CQFmD0HnEW
SozwA9zOqHf4Z8lE6m2zmczQD+H6reix0Aw7rD4Z4c99bXj5yLtztgIRNBAEY1XYFpApSq9U1jh1
dDcrhwFDdbjhKXgSGOCm0d6kOaS5i6cLnCovb1UwXlpePHm1pttgHp6mh7BzQ/rTx7ixRj8Uxjlv
L336Y6x+Ks1tlha2NC7etLGrXy44wwEhqV+a+OU5Zbi0fzKaCHOnvqi+xNdvnhfT4CYDywZ7x3fM
FWtqyxY4JfkR+acWo2b1D12SVxiCv8gsNqlJDxPbWA9kSqDAR1Y97G+1TA7BVfQopjC1xSc18OZ9
esP6B9OSGbRFXd6r0/8u1ru52qUexbmWAqTlx+QJds2ZT9Fx4MfxSjssT57NaV+q7XP/CiicSbD6
T4Fa45CYs2epx+zPp6eZOISv3xeiyQxscXFYQCCmX0XgDkKScwAVwb4Q/4dleUURTqE/gvkmLhYp
jNIxw9+9clTb+5akTsgyl08YHW8Vbm32jtnoTlRl7v4PkK3i8v+Vo1M6bY7R9IFgyL8kycWIJWHK
9vfRSrTQItJ3VNgm6aomiFCtlyggq8KcdUkcue1IzVcAIZAsCFMLVLhObs8U0DpNTjtcxcFfif4A
hlabhpqrlf6xwOC44avSFXZQB06hmYePLOPrrxAizZlbnaIM+BWlehfQ+6qXfH/7CL9+XzATA6h4
aMLwfb1I+U0WlP6NHyqhk0VRKtGI7VuuhdulqTOuvWNaJh1a5WsCh6rXuOXyQ3ygd+gyUQ8qbrkf
4AHDDfcVTNC/CeVGbbxsH+G+rQ5eMjHHbL2BSVIGmwu4wln+v9Jzv1PbqmyAY4BOwq+cojJslUpM
0pZjYijppGB+4qgPFbSg7+sJ1NUGKnvryUnGE0Y6O0pwk+QSpZfhCNqgWklRKsWCU+HpuQ4PMXqr
U8o9X/nzol6+lkhwHV2vRX1kAGmgVyXN7ECxHC1x6kL9gIIzVBUSk6ig0HtJha32J0k6MwYtN0IJ
85EG3zTt7175gClaQwiqFtXoziw7QCj1dCn88FxYkoKprYzKGkFQsl4F55dZMyCEmNKigqgiQyqF
TKZmjwq7JLms6GHLuq4BF0VZrRoaG5kZqQBEZeAVr9hRr2T8eVsHZw0h6HRO1CazomVjtAvx3Sp7
VmT3dBmEoM453ghay4IUQ/w1bm4inzqJIVFkGYagyFarlwFYpzu3rj7P5OcQg3K0kK2VZDvEqVBR
rJZtNgKE1b7boC9CkwU92yf/n2Mi1kI3SNqFmYndaAIQsvU/oiI/WhWSrB8IGVe7Ls6DwuyaQcsn
4KiKeiBajTBbORb5932vuRn9rGGE6GcqmB/g0ggehUPxF/XmE3XNB/QuLW1E0tSMbHeE89/wqPWn
AmCD+YAptVbxa18a2feF019rbRlaFN9Hj+6NMhJ7GItv+xASLdaE887bAW2QMbal8u+m8EqZbxpZ
tYTEhr28v65MSpxGxdD3kKKcRoxXHRyjPyw1mSkz7bKUECNtRm9rBRCOfp36rC0zoFVe7N/0hU1c
5HuOpWeCDrRGzNFiJIcswSnbKMEWRKT2WfPiCGBp1HKwi1wSbWw+UKzkEpMSJGjSCokYPD37dyYC
e+R3QOCPGRwtxpwFbv179AIouXwepkRDxExFqw6d0eQAboxrKLkffo+6f+dHxexExVNF4QWUUE9V
u2hvw0r2XCCzC+Lbhx8NMWaIAsL/HmHiN8FNkj7MTnVul1pI718dKl2wCyXJ5gINrp07qc8tDR3c
+W0/+UDjOyKpfyy3LlgHkykc0SFQOG6qpTl4MRrD9wWRLptgHiY/hFtYrHb9E4+iZ/06OfLH+jc9
gL/dbSTBzqam6VzXGMgiCCjP38YeNGZ5aSVIbfdYswjMeXl6yntJpLtpjVYggn0Y+shKQ0w6cmeE
7fWMrFtoK92Tzr6V6DzeX74N34r2P6qiA1Qz3vPA5XOGJIlfdW4cW58ieNVMU27GKfHq4AO1BG+g
BLEQssVlmNbQ73RGeu2ooc0iaSXpq63nY0TTpmpQSrX3XeddbhjonEX9S3+oUlu5bc/NsfzKH/Ge
Q7zY47gIOX++hGtE4Sj5vK8Yw7gjt6hqd5i/tNptWswOGBEke7WhfG9EE06TD7KY0l/2atR/JeVj
pP8uPsCMtNBT02XOAnvfSd3naoSXrxwQjWVrxpfRwvN2eReZEl+xKQpgwHMKKC5S9fXDnCWGXsBi
l78m6hbNVTr+efALUf6BEGv2xiI0wxIDht0Ow9k5a0+s7A9dzLz93d/y5m9wxJRcNcwKW0SZbztv
6QtIKrv8On+ar/hR98qb4sdHCs4AiUyFpmMmBhEnb/QJOHEKNiBQLdFNn892YoQgzPqxL9nmHkEJ
8DSNlxNNrDeoeRm36twjtEOTShSeIy20+eh+AATNoCYBqzMaQgWDWpWJHsRd1rkZ622Dfzbn0U5Q
rbePsmFRTYKxq4SbhJqmWM+rx1Wm1RnUesivmfGsYsms/nFIn1tF5saXOEpICb+BEtxRi8m8SW0C
SlH/NtuDH9+13WOEaWtIo6IOIGplXdziNmH+CnKMSL9wi4C+iAmAfhlhWHcLAvasTmzLOiDnYw9M
cpjE6FEEEbYpHLLQmHuADNPtlBwT/3F/g8RVE78v+IaFpTTpRnwf7ZcNc/hkWZ/nxJjRG+5T6g5Z
WX3WQ4pRwLTWUAPZlHkv8RwLxHrj/vMTYPl0Ewv5rvSkw77NahUajjZW44lisIETqkbzOHP2xbfq
zCkCNXDyMJQxdb0EDXvIggPp0XyQNRGQcenwNLyJTrGrPidnhmF5aKVyIpe7oYXuQGmFxXLVfI+M
bKeFM8EQBLwNZyaiFWoE5isnv6A3wQtvude4Jh6625d6Mln3yLaqvsIJN99oRHVuW6ZY4uono5+m
5LtSSC5XMghhLUuznIxwkchk1515YfMnLoN4Z/H/oymvYiy/YXVbhEFWUNcDMarfIIr7nGJ0a3lq
3N6bLpqtXeeYNbh/OrZP3yugcMRzRY/nMkkwqZEGdjCc6vbnPsC7q5soknC+RxP+hA9AMOzB0y/m
Ea1fx/aaO6C31a+W6sLQCx9lTW6yzRJOfYOESzNwbJYxh0iv3tSU2/rcSVbv5eK0p+XC1VcxeT00
DDCDM7otnrLjQ39KrqKbym48ciCXxgkPc2b7bnBG9xla7JZTp9wlPwZb9zKQuyiX/PP/4/hJ9lUs
NSmMtEmZBkWiRx3zk1FfGbuhGznGMf0UnzAGAgdfstEySCFaKX0wX9Y+IMntS0XnMXxAR/tlMTSp
h2H1jizv8K6YUlCtl/vb6rRkU1dpDAR7Tnwpe7vyuGUX9zp6hJNzczCOs5cdTAsj5DA+yg6kPYYy
eQWTQybwpgYB0KOgvG4M9WhmXFJxJdHiF3OxErBFU8H/kHZlzXHbzPYXsYr78sp9Vkkja7FeWJYT
c993/vp7IH83Q0PMIHGqUnlxlc402DhoNLpP51FB6EDcx7On10jpuIzPRn7mDRf+6ItZYWBa+BIF
KjAUc3HlH2gL2Ue2DBWq/F44sQt/CaHcgqMIB+NjsnlZsGPS+nmQGxPqmBgn+ZY1PMMfWZ+H4h2j
TcKmCQDUC/lOlzhL6kvGuc76PBTJ6EsppZMGD+AURGDLoUZ8lKiPtz/QRw761opRHCNyZYpJaB8E
Wh1Dnz8lrr7jndbjrA7axrw93s9uc0726sU4ji+s0i0WgdNZeB29rUskAb91oi/SXfDQ4N4b2Km1
7IUH1eyeVeRDWO+YHwR1w2o6My9wutKhOlixsqPkVu7kt258L2NKJ2to1mZ8iPCdKKIYskRXvkdN
nqZdWZAQiVQ9p54E4mAPaNp0xxUM5fdBqZaigFEg1jQcmvwoQ1j5tp9ss+EKgXJ4aHyoJcZlKVZj
C67qiVZkLYf8iTC/upPNckfK6uud5BTewjHAN3f1CpvaCak25hhvCeuEiLfiEZoTRoAx2n5g7G5b
yQKiN4PCDeMkAKiUCrtvchuHvBUEy1tjlN5tqO2NdzWKLk8v5UE18gZYjR1+I0fa/APVK1b7JENe
KnkW3RQCbYM3+gjNfPYZzjCVntigRmqZByK+p2GU1iiOJkZHupjwuX++bef2JWFlJxWqS2FflKKG
EwA5Jme5my1SET0dKn/whXO4IzrF3C7ZR4yL36d82sfxvcKlDlAkbvMFUt9g6MgyvmPoqz34/B8t
5FLMn00nTFLZPOtWiGSTrs66QlZqOZCAyB16p9lJfrCTd5VTmP0xc1Bp7t5e2c173wqOiuZVUR3k
lBgY87NbScdecEU13mVonOXT/tgoIuPMY7kM+feVffEs50vbARAiWLtWnE+zVlq5xLkpXrdu2/ap
rIX+ehTdVEvTFiMk63DB+9/VEnNFDrMroNh2/K1rymolKX7hW33qlx5bkYsLM432kloyGGz76rWC
oJhFimWurTF4AaH86HAYKx/vOQv9KKiLFqDTHTJLdTajh78AkSf/9WNh1Ec68zVsqvsO/b6+1knm
tLze/kwsECoox3xVpZcJh0F7yhT1Y6K+NiKDkz+1Tv90BUVE4hBDsjSZ2shFqmZyMCDUkk/8vvgj
sxdTt1tECCQGJy9z7Phg264rJLWT25AXUEoRg3+Np6J+GapzLT7dXrqP199PIYhyxSC/YbWbCixd
OebA6F6LL4gOXGnXxGZ9xijaXYbu6c4cGjNwg8d6V9oY8onCTAsyl85vEuX1h1DbuskkpeF0/BDe
K3bCMbFLS7UHC7dnhzfZIfp2qHKFo3Z2XCCpOpFEhyp9GcdDJDFo8W+I/wpA7eZS1VEAngNgctEH
YZFoUrN0e3Q5r/GUryy900/veLR/Uls7QYYW072If6K9TTlMJmdpD+ReSl6Mf+tScPUaes5fg6xi
FoQAaxPjPqhQwhgNtjiFjLsHaxHp0ZVasLSBwgMnQ6suby12+RDsqtmsd9U+2gdWzgAki3RjNyhU
lBAnPSQWDTih7A3HAmmO3tX2ncdUXmLsbIUikzJW9Fom65fseOhylBfB55zGH/YG1MwEROb8gbXB
ts/pv/xRocgkxTOOJpH9FfGlrRlfm8JT+y/DBEr+1oys1CjLQIpWyrZPq6yEgX14alEzpc+PHGvM
3LZ3oNKQTIPkUSVDrSIXh0mX4R8s/ak4BhB7wBY787vJmpzowH7z33SOFRy1gnmGArBiABzZYcQ5
pI8pt6xyre2TZoVDrZ0qKX0jkYK2fl8+1yZnpjikv+dHAYlEM0FWi3U73PxYK0CKehNMoBxmKJEg
hPO57CFuH0bJv33OsCAouk0DIa96lXyqMsSwe2jCcakplJfbKNvxzcoSinS7wIi6kHiE6KGu0URh
Nw4xIzSJUm67a/aVxxoQzzKMol0jCf6HaHQPU7HvlSN6Yv6bVbRgAaZF9EINyrXmh2RX7UgD6fIO
rXGLa0zEHehcZ3nER77jExFeF5IWLhATWeJQt4sHq/91rCYuWqVVe75LnzpT8lq33GGYiDP61Ws1
WuE7w2RCtLfwKSJOYqObwxImIx+TW4or+Lo97BUveEVumZmIIQ7+GU3BzA9NIp1uVACJTJ00BwRt
glBm1OxL6Zx3SBXGsXXbrm1vuQJRZoXV0GtJjXe6vr2U9UWfztXy5TYEyxaKFBWljFqtx5cTuDdD
8eUltGr9PUtYpmwGUOrVFIoNgymMgx6anNYyeHN3aqOvt+3YvrGvAMhariLTrFnmeCIPs8N3eTZF
a9ml+8EULvr32IKCPPoKQgsPwv+65PMjkFrhUmxYx7peiBxwO+5OSXwlYlDhdg5rBUBz4ZTUbZeH
uOf5na1j5E9mhmdks6zxNPmV0zWm3pv1sf+HvZV/c2xevxxFkqOSGLg/w9vHvbgnW4uzxC8D1hTh
iBPaAoO+WD5PMWSoxnxT8FhPo34o9B6NNOgF4Fkjrrbj3+uq0iFpF8hLOdcfjEECReRZ3g1LNskA
8vY9+519rKE9CUrcIulQ/dU3u1otmqyG86vjDGX58qtapb0pJc1/xKE+VdHoSdppwDGg7pN2bidA
oqhmvPlu7uSVMdQH6pZS7wYZK9cZft3t1d86+69/nz6+4hTDJT7OkiZTnsuqOnRVqJiDkti3GYMs
+icWX+FQLN6rQaRxJRarTnFujNi8izXLaMIb3Sj6LfojDbcaXv5FVP796gGaNEVapKDoYGorSB+m
B1Vi6tWQH/zZoCsGxUTVpEYjPxMGRGGDbCHkPMimava7zmMGnZsH7soeyqPLaO6apv+4+Qguuj69
4TBYqMLxcnf0WZmuTUpYgVFujdHac5XXYMAYSXpU+Uy5YfWs+TnbB8gKhfLragm0AN2lSN7FpuDG
fn8KbMNq3cFBo40tusXesCNktv+jdTQTxZg6UYqkEmYIz1kdQbPkgVNZ7eWMJaRvxnrZQKYtISAY
cFwM56hMzHj68/aOIit0wwHp63C3KEMxZx9OQQLp1It3pC5Y2d2G2Sagv/ycvg3n6EaTBRHuEEi1
p1WCp0ci49Dd5oYrBBWtjJ2ocH0HS3JMBQ7GS5PsDe2Qt3fCwsgZb7+oXN1OoZmhhTcbZNHUh+5Y
uaU3O6pFilxiTztF5yUzFyswReTQAod/yCz5cns1t18VVz+Aoo1CHHE4VfgB8/7jkcMPXB2PDQMz
jcE0lSKNTK55ce7IPv4hfe+O8179geoQvHAkd4HdICuqHuMd5xV71GMc2M+NrD1A0UgSaAoHBVoU
K9UlxEwPov6t017+42pSLBIGbW9MBmxs51OUeIXyo5BSsw+/RSJaGyW3r08i5njeRmXsCFrof2z0
NI0JQS7pWz36Cs9qomIBUGdlVnZlFi4AkO6KXfWF1PTMX4U9RipaJP3E7X4rY3h1Slq+f45QSqxK
AKwzFWgYOGZwcWIJw2jfXrrN+88KiLr/RHM1BPUEpzDQKHYYp7h2x4aPLZSytHbcpt9vw7EWkvz7
6pbSTkOqhzU22zQfhvJeGhjERXz4BgXTpbcovGrrPMHfj8LMnuOzqJ7RTGxlyVkbnprhy21rGDuK
LoYth1mMUsJdmqJ5VSNYQhx5rcwa1cFaNJo3Jg7RU0k27qybSISaUSczdhDLEoobMq2Kk2iEv4mR
aPJGYyrtMdfubi/XJ92hj7uiLqroNMW4nE8joGJdFINORegcHYMHCEjb3OOH4JCrg+2lExniAD2x
+/oIwrd5P39nycttJ2pWv4DEdSv/a6K06yUFv2Bwy+fA40+BFyLfheoZzUrO075EGazhVXvebiA3
yAobN1d5hU5tNi3ABQk6OrB/Ke0OqfkqNTsoqd9eZhYKtccwjZKfkwRxcKvq902z+GEV/pGXBeMe
tH0xxrxdTcDlWJXpOGSCRFve6+XHk01pFnb61vlLhSg48tu72M2sjHVr3QxLVoiUZcI0GHpiAFEy
MHgnM2PcjWdcXpdzzQqHWVBkkVeOgumbEP+KACWnjy3n56lfCU+JcMqC59tfa3Nzr2yiwg8jHeuZ
4/HGzAn9XtPLZ2UOGDEWyxaaP+ah0tSsAim2r/K0l41zJ+30+cxxDFu2czUrYygaCUWeS/gYSMLd
4nZfBDOxp9yM8Ozbu/yuR7Ep7xaoHNG+hK5QMfx+O6exQqdij3kSkjKBiJSlY1t/jBfyyGN9ciEv
sMzCEfIW/+mouaLRQceg9aiij+EhEQSryPuG4KF50gvtlGXX5hm9QqKijyIQgz4h3691utjU96g3
OnHnztQeyp1kkcLd0mXPy9g8SleoFFWi0UyVhAr2deX8akBqo1ySXZSoD3o+hCav5IdeY7U3bVPX
X5RCDxBCghRSPAUw5+5YVk+RcNKZEm2M3UDPD2obSVGnABitU34bn5u7xV92IUZRDRauG05pV+dQ
MEPw1+2N/mkc1c/T72ocRSnNLIRzSNgr2s0/0AlU7So30vHwXL9mB+VBdAevOGVOZWUe632RZTNF
MnO3iFmhwoNGtXUq/jARWeJqtpoJFU6RajMsZW0NinCMLi2bMoeliMsxEX5fyC6vnJEvsVCDhDkI
Jil17EbGvZjlsBT5SEUoZVEEI8ssOepK4c9TaHXvmKD6voi8f9tGBm3TLYWF3Hb8NMDEJVzuOUSz
UlyyHIaBQfcUxpGWVVkPg5AVSZ/7H2TcVf+UPqUWNzlIyOTmvxcLopyUHglQZFw5SQqOoyRGj2Gk
YFpaYXb8XVF8u72AjK1OjwIQ04mT+AULKEf80chVq0o7u6pZ5W8sGCrkMqo6DauEcKdWWWK2vPTh
8NCqLOLaLn27siU9XAiDhZD5VGAOvw/2+T71GqfGkx9pp2Llf1gmUTxCBig2xQioElpzEA2CBKuZ
Ss7tz8PyPYoxFi5QAq4hm0mcvUmHmH+XMvYrC4JiiS4TVCkmB+ggH+XxkLKkolh/n+KDNMWcGkPE
38/4x1rfBTmjWHWTbwyJ5zGzBUITBsFfhYiLKJVxkWKJqq62p/Cs9a4xvPXJUyHc8c3jb3yPFRj1
0cNg4YtZBJi+oDX2ELMmJm/GGKu/T33vDAUNWiPj74t5vlOLGG8nlR2Fqa2lIcO1ti8OhirLErSq
Jdwefl24sg505IlQgDi4kpv7NaK0mMOAHcFKDtG+N3OFEUGRP/gpVFsBUsYtSTvoXQHAPGrN0rhI
pdfzy2/RNZqX4QkarKJlXaJqQnE46RrA45NOrpXVXeQOpmxyCjoiiBbJ+MJKnm92YqBglFcg/SdK
Ep2CkCWlREc1KodwHVL3qFH1c1Sooi0cPQvocnJ0VGpHDquxa8tb1qjU1l3irM2lGahZ+FSLx6H2
wmbPD3/c9vlNUl3DUDu4VfK8GDjAKGgfM5Ab5nfZmZTosUs4Np8/1ljU5SFICn4UE+IjPyC2oT9I
rnHI7nQy+SkziS7kPZFMGn3WUm6x1AqXPuRbjgsMqYCNFZd7ZT8j48fK5m+5P6bVY6uJBoTh6Z64
DkOQi6EBBFfcxcZRLb6GCiO1s+kQKwjqmOWX2dBqHimqgmtekrG160H7xrfKbql077ZXsKyhaLcw
li6vZCTdOigEhMq5C+6LjIGxWRm1XjKKohItjbhUA4gQ2oEn2aETSEi7mdxz5+CRz851ckN4vW0Z
E5XiqSLu/tefNrivEMRAt05tXf7MDppXuwWzFmvT81bfjN7EXaZkMXnDFPNBdrVFkiyhGkfntlEs
z6D2MIfAiB9meAYSmPs+x4hTLd2lyDA2As9iYBYWtYeFPlUVkZRRQrqT9Kv4aWgSbfP5XjWBqGV4
R6osjM9k6dpshQIrd6H74RS167KJpJ2l+FIup7E+dlVppcG3Kr5PWB38jA3w8cy0ijtKIxYWXcSK
5m1nQjtHQfwXGu7tz7aZTFmbRF3/VS5eMGsCKMod2s69YCd4PAZ/JFjA3+trWoNR9GEEasyJE9Yv
zMZ9yktmMqnulIw/VD17+I+GUfyRIT2tThKwZK+GIF7pqWht1b8j7W3OPqtTkngcHXkgEiAqr6qk
y3Qxh1p1o8iRZnCiat56+k7yIp9dkUe26i0YKkOEBxxZCVrALPVJUt/G8JD3byn3PrFePLZ32NUe
yit0Je+kmBwlhlA4aYSRLKXo8gYqBJKvt7/TtpdfkSiXUKaUr0MRSEP4rZgXNOw7df/jNsZmJLr+
PJQvRKnWCilpCA5OoiVbVWGS6GmyDAz1Ld4yi+UOrOWjjpVcCo0cuTx8p4j30Pb8VEY1Cm4nJylZ
LLH52ry2jfyWFU1osZ5ChAtYsie4nMmf0MptkSY+kkZoIjN7TFHvtct+8Kj5qrjn/oWVddo+YK6f
kD5glEVFMINfkA/HUHquWMplm39fkXVFgf6WIn+EjysLJ32uVINTZCssZzzXaHxiC2osMrLnmyiQ
y0XZEurm0Rz16zpO8zzVQ6vKljQPxqGIhtdggg72bU/c/lpkcASvGxpKpEhKbWVLUqqShrswqeDN
vuD7POaeZpH8edOhjpjU3+R4bA4tdGwdMHgN90Dn9i/YvkmsfgHFITI673mxwS9AsZm9HFMnu8s9
2a6eOdQlkMuZiME7usYwfPPJQFnBUozSzrkwqz1gJ9f4XtjVo16Z4R6traQIXbJEEu3fi76am41b
nVi5lO1jjohW85qqalCV/nXdw7LFi9wiY8UxIQSFXHjZj0+KY3ho33pn3dY2OW0FRtkqK2qQGQPA
kIE+C4Zxz1XGXduwXuZYMBR1VpOu6K0AmDF8naV7ScM8KFZFBPkbn04cMmkKwoSQvvsIZVf+Witl
XNUNwoPRCh6iwUr9xUdVml0spLfvn4zvJl/iFiK1D4UhbeWChD2kn2R8Cx1SrypYUPI/sd5pt8+F
lXUUdxqhPuqTgOdwDMj5OYoudvCW6o+u7EpP7Pa6v3HD63JSVCkoA1pyyf0pfda99BDvNWv+HuLK
WXmZJewYW32T0lbmUTF5ngycMZKlRFRyJNeMfJ97HabLaz+SjwY41knAtI+KzNuGk2R9BGLR6Rd5
epZRthbIykUoDM9QG6tSX7RkeR6a0KzjxuGGgJGs294Tfy0wza9GOej6Qko1kvqLIPlzcEpYleqM
VaXjcr4vi1QhpTSKchkwjDNnVIaz/j7FHnqzcBp0BlE+ptaOOCZOlj4zHIO1ShRz5IakKhEpEWsd
dYY4WO9BKOK+cbJz5k8/SFEEZzMPHpZd5N9XVJJkYZRW0gfoZAt27HAX1Cw8kYK4/j7H8B+1NW/b
uRkuX/1fpKgE0pb/qwbFwDcoYAiGpcvBvdrrTicPe7Gurdt4LD6hRaVx9kSjgDZGsGUOhSfINuan
wsDMEfTeFegKGh8KlvzGZl0jtBT/n6HpdCQv5mgjI5u8/pCoKP+MXjQPQXthslJYm5ecFRJFJ7wk
xnVEropN+aXm79TpJMhvsbab8se+O83xF8ZqEva9cRKIFJko05ykI0aTYjWbY3gQjj81tuTH9Avm
NXi8GUE+ixWhMbYGLTc9D5G2aAGOhF44jRMERKGIyuBlFgQVi6jdnOk8h3WsjM7ks33TidbEelX8
cG569aAnbCi6qusi/v/rdmuLWq8q0spNIp7h+2z131oTytnedFGQLkHlbY1oM0AlVr2TfcNWnSA3
0TlkMysotmKI9S+hDr1lFrhM62Dv4Dai2V9IE3ts9d81LzoUD2ymEbeYZg1IOapQFqIUBnCc1snP
4nPrJRi6p2Co8YIalcDXHiQL6td24FTPizc5mT8j1maJOm/tlvWPoLx3UWJF5cj6kyZtyN59BBXs
al+GrbRSTSd0nSKSAK1VX5PmXa49xi5kAVDemooZ3iOIapd+4nF3bi1Ma/OQ9IIGFHr2HyAPw2DR
re2xWjiDOv+iiJNj1PGD0IZ3bX7vw0NpsKRbWRj0ARiWuQI9FuzyXHAW/n0Zcycb/dtLxwIhK7s6
8KJgStCXAxAtTaxxedWLOz1jJORZGOTfVxhDH7Y/9Q3E4EXFgGj1+6IzCgC3aHj9PSgiwRzYBo15
cICpHlHN4XXB90l9CMPeub1cW6f1GoeiiVLRhbAnj01tGZkNF9pd67btuVadmjXGbfPFaY1FMQRq
U4RAJd+/1GyiG8jhjtFo9mxnzr8f20hqLdZgFBPomNnVywSs6ScPqZyjEbBK/25/I2iu/uoGUjUu
QUAUIUo5PizCjHY48JqsOKFeMU6vzRj/ao5KTyCOYl1JOZJ9b6GjhO54J7CXC7kxNaQo7uW2U9z2
b8D+atiUCPMYRQAbhsietZdaUJ1yjhmB4m2OQ9HyrygYQ1WGEsnrq9qhnl5R1MQAYJlBUQGGQgph
Q/riik4wpQJaxPUfY/rl9loxvwxFBjAhmwKS5iQBk2AXkM7j72UzOxfEq//4j2g0LyijErakoUa6
I6lGwRReOj/eRX71xn45YC0gRQ6p2nKdOAKsTQe7aic7Hzk751kl+JvZsbVzU8SQdEItcORB0Hic
ULhe7MjLAR7abcMLHgULRX3oBWYFhExUiiGUGa/SU0Gsc/Jv8jdMEE2t0iKkJH6VzcFZnvPejAuM
vvotvzR0iYd+Bh6OKd4oOpWPW9LGUzbPWXJXz48qS0tpm5quEFT8MGhVp0ozIPAGiSF7mTVi1skw
vE0cg5i2N/EViKKKvp1Q7qhjj/Gzn3ekgbz9rcjkikDRhNRDVLQhFxJ5uSuGZ0k4TS3jPCf+9Tlq
v0JQRIHmzKpeyM2cg/h+rTlG8K7ku4YvzDI6aDFLxXh7W13hKMbI9LwIqwJw4yxCzHY4oULhXm5Z
AkKb4i0Qo/nLzyiuEAIuKFOSM8EYPCiE9fy3LGmfwrGZrDA3BjOr48rUpyoyRYhJvghdyvlKrCbW
3DcVSgcDDiIUHcaGpv3rbRrb9BoZtV0yZNhklb7vtYmY8eME9xxjH80wfPpw++9v38MgpQ8JeE0W
DZ1ilFrjmzKL4DRVixmQpBsGO9upzcYW96JTe6QgeUAGXLPq2Ez8yhpN/ZHIK7GynduWXn8IRTLj
OEcYhYxvIE2tNxmjo3SsEG7Tna620peRWkoCuSFbUOcXs84vmf6aI6N/e0W3j7kVCsUoUpKgM3bB
imYf+vKLT4qvtJ+iL2yt582kDorY/v8D0veRulJDuUNXu9XZZLLaBLjO0axyR4oM0ONg3zaPtYYU
ychZWwc5udBFqjMVjdnmJzH6chtjO/5d2UR8ZXVtKFQtV1EvS8pYoz8M6D4PZnpEl8ETe0TYJv+v
oCiKmeKJF1CpjQguvSjKWx58ExavmFhdIZswK4ahAgR9SsKRI/UnQX8Jl9dOPw/aQWh1lvOxcKjt
PCIGkXPi4slOwZg9W7JzhwzV4l+1PRmJav7MnrKelDZrhtYMSu3eaVmiJCc0kuxCPwVwhmIl4vi9
Lbv6yz+olGNYSqfSMQ2pHUYDlvKKqTemIaLGJt6nVmbKeDE3m0t05m3RZysFbJ6BUJNUVRis4bXu
V+fUy7qOEg0eE0eL0yyHUj6XxhMGdvCY0aEq335nL6zgKAcdpAVl6TXkpsc9adUIdh3aA0n1IXQ/
GQHEdqC3wiJrvtp3fb9UoVF9CGrPTgt9O7yCwihIxF6SN+M4Q39Ut9jlKZucsoKlNkfOhQmUkwEb
Bd+aeh8a37j66fYysiCofVFjcnwjEUYZGtEZqsFqO9npK1YI9uF1nwKklSnUPligVqwNRPg/Oi6u
6rRQCfJHL0ZfD8lIlZ5upzu8YR9rfELRZz1iENe7gU7X+Rgd5h6nZGYGZgYf46LbQcHH/08LSWuM
zWWqDyIPiBFjIuvknAxIy06sp5HtiAw90VA9VzTEPpQnjuU8iG2P3T1axU60iBZDaclojxWsr+iN
slKXJbXIhKS8UBpyfcoHQCqPg01kdtsTvponm/x3lFniNTm2xZDB15tuuTKTcstcGCM+E0GbWvm1
6A5qXZkVq9t4OyARJayjgtpbje5xQe1L3HY9PplihpxDsr1VB2ZWHkp0hpj/4N2aRDif3HAFSMUI
NYYitzyhrOWxd/R9cadKpvg4uqqb7JV/O2HvI321AqPoOGnbgtNbgIndO1+6mK1g5uMfv+H0Eo+p
9hCaM1Ck8Ssvht3Q1AK5JBp17Clx40PJeh8vrG7fTW+QJLyHyMiz6Rrl9BkagiocORCoqo6xdBkl
px2+/44lVwjKEozFjqt21AnEpWneOdlMZ1anKMsMyqkVfZaXqQbGUL0a0l2qxuYUpIyzahsEHQ66
jJNYlKnr9MIn8jI0xJAx+xKK2S4O5bdMYZXKbR+J1wsYHWYgQV4IBvn0ojfY2T15GB5846JZZNBd
cSLV+KHLUnLc5PEVKHWFiBcdg4k04m/LY1KdBVaPokh24KcdugKgVi8IhSxKYnAdmQUEcrVTr3e5
S+yTOmUDJ9XioAX0Qk6o2hF2HdSIWSu7+QFXP4EiCRUDjo2QvGTKxZ/GgsbFl0h6ve3srGWkqEGW
Ww1SH7By6fdIPAf85b/9fWLiKlyKsqLiMpINkUrZmaV6lyqsDMj2qbRaJooThERrg4EE9CSdPb6h
TvgPUgfXPEtOssdXOSfH6etts1hfhuKIuJkSFdPHEcv3KP2LjjkyYlPMqGfcLAzAsM3/z2yIFEvw
c4m3IXLCo1URld25F+5I4zq7g5z83Fu+ToVk9TSOZUZERfDsaitLuodOr6ufw+ZdN6J/yUoKj5Yr
TUQlhWGIhqhQS1eOajxVRd1ZCgpcc+Sc28biBWYPN719aRhq7cq5Lac2Boz4EF4klL05JB2LaTu9
qexLd5iZqlGfGpN+QuqGjP/Q5kXLbJRZP8+FUXaoe8sv/Cl2UPnmLBfZJIPDqn2DD1cf2C3jn1IB
NC61h4c4Fcp2Bu7Pi6X0YlyEByJwp2O6inPb8T/lUmgwakPPUtEXhQow0GJpGpEtYlJ9aglvs1uc
ZbQdPLCyXp/2N4FUeUw0VXGWYd4o5TFDMoctZ6Qdar/Ti7ETPaLiIHNm7C1edM4uxVvh1f5tOwln
rHcEjUm5D4ZcTQI6H2GmtC8FTL8T7bo+KYHA2A00/9I41M5T0WGZLJh+aFXZXTsdAu3hth2fItsP
AF3EnFa0b2LLUWdIwVeqOgcJ+V6zQ47mAENaelt1ITNr/1u2p8EoT1w0XpsGNEdZAoZp5Xpmlqy7
FdMeyv9STtWgsgQIMunjZzFDempdIofK2eq/PL1+2qOTXjxewuRtyh4V0lqzLEedFSqlmRWzGbKa
XDa/v35FoMwpDWEIZBEIRYELdzKYffM7OxYFRH8ZQR2P9awrIjcAIjqSEWTobbGFc+OoJglgMAqd
sXPIL/60c1Zw1G7lg7iPogxwfHusi4vc7JaJcTCyIKjNmeCNRa5KQKhLsu9VZCskwx/r3L69d1gw
1N4UBpSRVQlgsui+HB4G9VFOGcWujM8vU693qjwNQxuEndVpT3nmddDguW3Dp6wj5cKfJMDLUQuk
Bgjqg/JdcqHaWVrlKbWC4kOucbyrFFs/M0C3Dt+Vy9E3jwop1lBosEkre7bUfWHX3oSH5f5I5sey
E/ysVaQ4rprlIRZy2KjX90p5P8o7hj0k1r/h0zL5AesoFjo6gVwDoJ/NwMP7z2nRTM1aLMmqHppT
/XIbb+vw0XiV1wxDEwlr/wrHS1EzlC3XWsWQ22mrW2PvzoWndRXj9Nlk0xUS3dMsxlwdL4bRos9h
KGerWI7zOJtcXzUpbr1G82Ve5PwFwxfnvVQ2UGSVuIqX/Amjp9FxW/U5a5b9ZhC1/kXUvQ7MURTx
HLTgdwyj87/Isimh12NwO5OkBct7CDfNx8pqnpgdJlteu4YmXrD6ykHBVUsrA1r2uh1WP9x37yQ/
r79mvuiHujmzcluboc0akvLcog+hMloAS3+aoE4MabaLivI8zip8/fvwjKszc3LVZgS3xqSceYb6
TjmiCRErrEN7C6oOjS/sSRMPefhIH1kZ1y0aXeORf18ta5mlUQaBj9aSMrcfB3MePHn48/aO2aS5
NQh1yCWdpvRqDqP4fdpiZG6KFMQomGRq9Yfu5716YU3IYH486qTTeVzNRI5gPqh7Eop8gUTsgTS7
6Dhbjf0/mLpHpw0Jm6/NpE4+ve/6LhkBGZya3fz0caXB4KX+DrWwLG5gYVEsFMrRLEI+vUVaJ/A0
TNv7qZtN+k5YW4/8bJpfV2bRSXmITabVHMNFVBUjuSa4pno3RHec8qIN30ppYZm2dWCs8SiS6Xpe
TCDviOlVewXqXqolYtIeSroc/a75NpxzN5rMhfW+ySJbneKXvtIllHMTYsFUhAgZpclv/PI443bI
+6wzhIlGUUuPAr+EW4AmexpmuE9QS8Z8P5RNExk6prMQX7/1BSlSGfM5kbkeK0p6Ej8alR4iF6oc
+9wpT7K9WN236FCltsA6MIgX3gKm2CWXanHMyY6QPX0v+Kn3cxAZc7IVy2UogikbzM9aBuCQAa36
njQycBfVjs6yiyoCL7gwXxoZ+0+n6CVK5iXrSnzAZDdhFHnidv6EV9tx1zALSz41tVK8Qpe45Pki
BxouvKiQEPcSxrop78t78Yfik3HFIakrcLIQcgJEbRuhwcwUV/mU66J/AcU2UJYfMUQD1mboc0NN
6r45KJ6ABN6/bmagkOgSlyrldaELPmwdUPVY2AJOeWg0evMOigleyxi99jeWGehHNlCdZEjUd6xT
rk70gFi263bFHXnmjM66iy3PQtr20SsSdTrU2dB2UvOx5Zud+KeIgdZ2sNMcLcKHQ+g94ro3Mcrd
/oZnrqDUhxvUvNBCwjPJLva1BSLpqh3vpJ8KHrlg/eu3up/f7y9A+s6UVK00yhMA0x+CK9iLX/Gm
Yc14OlPfQ+bEqL+JLK5w1FmhoSRFFlLA8Z5xV58z0vpyIuMqkouEuTLsZOx2vHQFpI+JARr3OvmK
JW6DoyyYffcKRXqTETGRP/OZOK8w1PkgilUVl2TDyTjeW7OLTBJNhEdlrx+iB+krA47hm/QVCjed
auI6wBUlGnUFO3/D7HgDQ0YFR38h3fLsQ4m1kNTR0OY1roU6NnouPcjJWdR3g/x426zt0+e6iNSp
0ARd0koDrGqFPR/uuuAUFhdN8ETuB4qX0nhmRS7bh8IVkCKTSsnkviDOT+4o4p9EsJc8Gndvsc16
fdq8hUKICtPDkD5EfTEcaBW3x0KpjEKPu6EUXhLkiwTJyudDx7GeKbcvJCsgyqZZ1qdwWAA0WrM1
kXqs/eCTIFqwIj/ZsxJU2zt6hUfRZNnzeqYMwOuRlkfwp72EewieWsJzfE/EZf4BiWwGuFBJ1PE2
jkoNeqKjrLQipgJ8mDg6MYYsSocCORjMgcVcAutc2o9TjSjCuGd9xM3HAW2FTAdm4RAsQYtNgBy2
Q6pEwj0JBCX0E7BOum2HMXRRwturwdOppi4NliwKFaSag9oMm9IKa95tIhBYw+rx3D51hCsWRZK8
IS2j3Mt4RTKr4/+Rdh3NkePM8hcxgh7kla6N1PIjMxfGWHrv+etfovXtNoXma+xo5rCXjegUwKpC
oVCVaeypajF4a13VGw/80QUuGhMrQ23SxLYFWnpt3uIFGDT4ymF4VWkR3eMO/dNfO4vMi7Uxn0yN
THD7j0ATKqf1UD7zZqgEtqGt3Y8u6qpbXkq0GpsXgEygLKexqya6vGjaStJb1T9fjpL/j8edvhYT
SoohGspMAkDyO34SCug8xo5gl9vJRBFyRJkD5MZPHMx1lzthMlEFusvtMMz0m+3GyErv1GOntuFQ
mZrZ7XHnQuKeeMLTsOWl7qsHz2I/mQAjEnFCaQDQangQA0wI+0+B9okaOKiqdEwH42GHsEptk9DL
7dTIrU38W5DV2KFyRVJekwXdozNLXIAwCwF9WSt0g4JH1Dq6UoUMqgGBPQvhU2RCBCiUpU8lJQtA
JpkskrytIKuGt4rONjbaNnTyFx+Kgd217JQH3qVu1UROaGzZwYyGUTcSurz2oTEfhOQpwJBQeFOg
4z2Euupli1z1sgUak0iagwhCLrqZoP6Swiet5WTiq1a3+H0mJKZ+NBBToHun/gx6xxxyqwbX6OVF
8ECYSJhIc5JkGQVpXs0utObpa2ZwckUeBhP/tFHTo9CHaTfFXVB9icVDwHuoXI/olP1V0jVDMw36
NyySmxYi6dPUS3hT/opjEf3f3WClUIYzkY+Ge4Ond7heK1zgMRGwb/Kw7XLgtaktguahQpUXJXR5
1+8bGSJWaJ304kPy/fLXWk+tFrBMEKzkJK6UDrD5a+vQZ3PBt7UHKiVtbtrNMPM5QqiVnYWMBSIT
MvxJHwfVxMej77PvPe76rqQ0TR7hZzerPrVAY+KFKjR4rxjotnqzJ7qpN/s2aLgsAXDoOkO/Be90
XjXOEyJbPQjEttHEEYil+UOQIlyqb6EYy0nzV68VCxAmVDTRNPlCTj0gVe9ILbwagbBDz4wndZHb
jcN2zjI7nMI/Fd87Xq0XuEwIEU05SHsRixurQzlISN5+j43ICSGcb8Z2JGRzqwRJisWBUGzjN/KN
0PCYZ3kQTARpRLFOMgUQAvpQjScl4RD88IyAiR4K5HvLZMY+yXNmVY1qzVJniTFPLY0HwwSNtlEh
q5xgGUr0NZxNO4FY4fzKCRGrN8rFN2dChKKMZExoJOz2M8Qk562KKalXlIoRBwvJvYy2uiI0B6tE
V2RQXjPHB/g3m6LRsKIi3k6YzkgDy285r888DPbjh8HctzEwjHGrhs9NfogUzlG7Hs5BZGiAFkCX
Ccsg1YCmWZYL8T3KSU6CFzvKOezmoB20lWPzVbophj/kcTi65wKVcc9u1sNsGoE6FT9CxdIqxNj6
MJccyrjV6LOAYT5ShU5kyZBn2k/WQpu63iYYCQ/33Pez1aNigcN8qEysiiDVgVM78RMdpMTkx4BX
XsUtN8V3HpvLulmcPhn9/8sTP640M0NCi/nzwMrQ+5LhgjpxvtBq4FksifHYTg2ypJLwhZrxay1+
MQTOwbB+nV8AMN46DMkQyBM1gcYryX3TKK6WVXYouIgMibDDrdjJsjdtLref8dzT9rHnehM2k6YA
eFZjSyidTvot97zV8SyCOc7rIm/mqgNIQSsz3Sb0tJv0KtrR7i7wG3ECxRnLEONP7OSwkP5jErLu
dGiPG27Uo86nsYsnq9j5V5GM3s3YMVCnGRzcQDaCJ+/5JP0c01SY4z43k0KKUix7nMtN3Y9OgON+
zAPnrz6hwoQPNdGmpiwBk5k3RkAsWXASrmjT+ickuoSLKbrmTGYtjVBX2mzQtUAyor7V8W5lOEZO
mzdccTvzyHPXX1e0Ex6zKElA1clQgTfs9T1Imq4gA2ALSG55l8X1j3QCYqKihn9t19OFjVda/zwJ
e4XH2bx+K1kshomItTzqakWdTNSPxBVSa2kPxERtknpAmFjCz8smsRavDNDlEriCCJlHJpyEOPnD
eqIhGLSZ4U1kvv3d7zNRoxt7YWgH/D4JQRX5VfP/8u9nAkYR5JKg1hMqV6G69ZvxeznJnChBQzZ7
oVlsETvdoqpQA5NEem5MtyomwwTZKsgDKf6U0IoGoyUO4zjEGIoB8lRYSvfFjL3Mxwsab/aStxbG
WVpIKEcZPdn9aOuPljjsSHYzcXt0qStc2jLGVSapSCRzBsyElFJyJCidVDFtpEIvDq1e8m7zawnL
cusYt9ENJVaCcaSN97S/lfYAUC4jXpmUOsPZshRdV6GEYCgam7xCOSpqYmOAJYj3Y3bIsl8h+aop
meVXn8n8kVv+C8WsKOpT0Gz0gBrG8sEXQkeX9as5rJ3L7rkW05YwTE6kF9FUYxa3tXvS6JsiKwNn
Bo331TzlCceNVksRSywmNTJGsAL7E5bUOoMrWInrv1E+fzob0R/MXcHJV1ZT9CUeE9rEjHSxPAMv
/5FNVr5TaBMqHhuf5Efat4m68D4JLV5Osephiw/HBLzMVDuMyAI1ycVdkaGglIKhtRO3UqE/Xf54
PCgm9hFov+llhI9nDJnVJq8keQqr1E4SXgc5x0pY/Uyc8UGVpViTmLid/DInbiu/XF4Lzzp0JvoN
spLVY4rF+IfeEV1lO18ZbwF0OudvoLLd8ea3qP9ccGVWtbvIY6goJ4CTFag+6W9qyLkIrB7lC/Nj
BTLJkBSqQs2djg9mGAVCpSC6Bk2MO23lB5nTR776wrKEYwKGYsSpXEiA0w/qvrEwLHYw7WA37+mL
UYRJcI0TOrhfjIkdSm40Q2kCsdsXmavuSy/GYzSkAcVb44fuhfuZk0vwzJAJIOj5h7i7CsCpuxbm
1Gqz/Wz8vmyHPLtggkYRJYrY+8DIx6so/Z5Mz5d/n7cGJjwoTfo/nzWVwW4g4VMOxDbVP5VRO+YS
pyh01kAe5llZjFhGj1kfdI2347YqR+vyWlb3CpRLOHk1GT0CjAGARXvotRQJC9EkR+lASyt3nI6m
1e1aQDCf3AjLRi4yuGmofc+HjSH+Givv8iroT5xFggUE88UbNVI1jR6Bc1mCnGq2dDCllNnjaJgc
j1nNUlDzkgwIC2Aei4nXutDmjTEguVfEl1Tx0VBXgytr06aPQfxWG7eNIHPu0/RvP1/bv4hsrdps
tbBrKiDqmWrHsepqUefhddkhRNj488B5klwPCacVsnc/UY/mHNNMMDtPeVU8OhmIjqIdHjgCdEql
Nm9Ibz3qLQCZfHZup2oy6QLDa3WvRZYQQd28AEF+avXQgtsZ9IWXlwaujigYC1Qmva1EQnStRsW0
dYCa2tk3Ecz8zab/Tu+eLaqAN/9RWWHdH04flLrkooaVmD0JTRnI2qMab6Nkq6K/NvYgOxJ/FX+M
EHQoQcHBe85eP8sWC2Y8vcAxVk306tv+KJ6zh2YTQh88Cp0ZZ8vn2raW28s4vaAUcSLTCsI8B4ol
jrgIGVD/wehJzLtzrZbTlliM98dlEeMlHVi1Mzod2HyoBJn5Tr7+mTkIA5PPumzIkoIC+MeP56d5
NoR5j+N4/lYa490cYuDD583GnfEWHGP/AoaxkV5N8jlNATMcL194LwKfSQ5SJB9piL8DDdOt7MlO
5oR7HVx13TZ/5TYdrYa6xd/AGowErivt+DccHwExriBsfajFHJrXYmd44b2B2nKIVtvuZWotifM6
sxr2FuisAQ3drNZ+hx2IJK8a0Gjblw7u154PIW25Jr8unyCrTrmAY2zI6McgnGNsODFTKzZkuxJu
Y/XlEyB4a6CipThtWSb9rK/rQqD5XaZ5WvXSpnsl4mzbupufMNhyqByQqVRpRhfuyGvmVl9MF3q8
r72re9OVOnGOw9VtW6AxGT+IeCAa6mPb4mZbdLcmqvKk5ZK90YTq7AhcoDAnRNc1fTAqFMW0hhq9
QJonXdXbnOpEPom74Kl4ra4VW9+CxJ5z+q6fEwtsxuFBjdYGcYDUopnsabJkaEhkdmNRuuXK8VO7
fZ4nV9nMrrHl15S5X5OJA8SI6j4JgR49dwRKFrlHm0VJ6pDN/PznLPbHsKOrkoKnPfT+sUP6cS7k
ECVpEbVBh0meTJ4K+Wqetvh9JnOWh5GUeHHFGaT8LNKrVBYto3lJCk4Os26Vp2UwSVqttJkwCYAJ
clcaJ6s33ar8lC//g6GxVN+TUStVXQJDGBO7HfxtlRX7PK13nwkZJxjGwYIJdKZGiDAomftOviql
2o4VhWfk1IjPHeyEwjgYqZMSdGpYTDFZIrRC0WMSOqZb/EAVnhJ6ttwy3Hqa+a8pwPA+HqRa6qOw
4lNTgC6GSueortQ34IWY0hxeCs4dhAvHOFJa5nIUmRTOk5DT4j3jLUVd3m0RF8tN11oov1z+cuu1
q8UKqZUu8ryoGWdw2gDyfZqqAUV73Vpl56nWUYbmSs4saO1wCcEvW7/GtnzLGDOY5h4mk6uobwbT
DqyD2xoqDlVVKpaZE7fv+9KqwvnZVBUrIq3X5rorhMVL2E0HjEn/rXkxh2vVqUVW0J0Y0BkuHSkz
2y3BgwjlN0k3vNRhPSFc7DwTZlSlT4SUfmxxr3kpRrwyW7oprumXrgfO4qjhnLsO0cCKocqGoTNf
uU7wcqHT3Q6rwyziyvK5pOEEwCRCdTrkmUwAEBRuYj7M6PoKeUnDygErY7IJSS3mBECzzywCZO5h
GST1e52L3oK+CqYFZkwIIqtv8I1XX0GHb+bkG25T3cr+fYBmltcPjT/nbYMCaCPd95K5jcZ5e9kT
VxziAwRjfolWJmprVK1dJS9tdNsJ+67knDhrl9gPGIzJNVBmEYYQO6hI6GVvvoW2BJEbAdRwtm4F
P8H+tOVVqSXeV2OOOXDGj+IYAVOz5NAWtvMr5i48qi5EdWHAWZxd58+T0z3Vm09cg5bL1cSPsU0H
LTpRCL4aynlOW+H+ESbXakZ4hsmxDo05/oZYLsKuw6frQArb36KvaVdmeIQCF7tV2/lBf+jfLhvL
Wsr1YWnMWSgQH2K4BJDB82TTl6j+CpOFv+ljg+D8Kcs0zr0PYMwpWNaNmHUK9tHHmFhRBU6kFE5N
eC9R64sCqzoItE3q5AyOJgeZXMbHCEwHSNDq9GC6tH9U3+YbHs38qr8twJizFh1BVWXIWFRPBM8o
0yvIoqBZ2ncuf6mVZFLGTMy/a2KClln3UUhCrKke842fg6g/1BqXlOWedNXjZax1/16AMWFKMcCA
EKT/20AfZCjjlX7Xw7d9C/xxbnTL9W5qZ8zB8mF5TNSCjrVeySJ2sXbohCudVTYc3yt2BcIwd+qU
GsA5GnRZQb6vg/WFcTR/NqfGMGH17asUOnSuXY9BjpI+GzgIHNkKXZFXkVo3kxMk42hRTEJ/ooeO
Kf3O+lujOHSE1+K3biMnDMbuyypUhskvkQmkNM10pRfBjVQnfIbAL+bZfauHWE54mH9eNhfe0hgP
iFsZWlkGYPM5d9XRvIYW0FM+FU+XYejPXPpojAfMZGz9SQCNm9Z1h3oIX+NR3FyG4K2EsXvipw3e
KGEXkjHFjgYVKgeDYLkVzo1mX4birYYxeL+ttFgNYA8g05q8PlbqzTzognsZRV73K3CoIRaKmsw2
AASKORq6RM0O0jLobHL8t/p7hMaxBmp8emn1+8ELt+1B+Enexl+U0N3kPCvSc/n8s53+AsY6xGqQ
e33CX0DZDnKv346QcJO3vEm+tTsPIsgJhzGPIiqUtpbp4YmRzA6aCVRCZwR3lEVlnv+c6fR4mC3w
GFvp56HKiQ48TXxJhrdGuC1ADXn583EXxVhJnBedSWZs3rAvninH87jVart22+cYGYHpTLww9f+E
/tM2MqldYHSqgKUd5walYw2mvVLBFd8MVu2G2/lLcvup9Gqxk0xml6tkEoIKsV+aX0w5tcu2s+aO
89y87m//rovtCIAEVhwnFEQpt3V+N/u8Wan1rAMP2gZ49zTjrMF6UIcQYzu4uki3VOM82gu28pUO
i1PaQu4Vf9WxDYJhIAXk0RB2h9st7tsNqWJfSo+klshxvvQNJuFHtHwGtv5deOPRqK/u3gmNfZZr
apJKeQ40PDZ7NR6AjTjm3Ft4EMyZXEnB0JcBThG/RBsZRu7T4ttlb1pFMEUNqrXohVJZExD0rPZN
HQhDeZVL+4nXSb16eix+n1lBG/SpEYz4/bbZJl1hiY2jfmLQDA/XpzUwaUQd5FmeUvckmpuQ66SD
gOru8jbxlsFkEWSo/SrIAGGm3tDf43Gw9x8uQ6zVLLAMBcJEYNNV8J+P1jtKc04U3ITRcju54Q9a
5u1eaX1EcFSeY65mRQssJlCjwiPJqQ4sVXuNxkNTm65f7gKTl6Gvh84FEBOsSymsh3SkQAf6gNVt
mi8GouYVxF8nzMsljuA0pcvZydVUdgHKxOukHv25NgDauMdqkyfY9bZCtkfbCU2HR2WybhynD8eE
nYAEXaVKgJvbGkW1u1G/0cWWd+ytBjdQ4oMAHvS5kkk9eRHc5KofcH0DCm28I+D2Cdz6qnSpZvCn
GFMBcQJjbDENpRqk5XRJafqYVQHI+hrv8ldaN8ETBGOCPYlNfdYAERk3rWoLzUufvIrCzNk3uvln
qdZiJYwBonweBEgZ6BSM5v3TVMrXI1mzARlNNOgIETVRYxvf8gCz3VlA72p1tDFQ8wnE6iqZW+fy
ptG/ll2NLEt4nBFVg3JvfzSCssmMnHS0sam6r6M3c4isGS9u2vxFHUxONr56eMuQeZPAGyKZksKA
EbkP1HlCZ9Bg4/DGlRDT/m65FY+sE7zTdDWtkzEHT0zawH7WhzQWEOmdI1A1vzMCJ3SQaKc6g6PY
xW2OkY3LO8nFY+wvSVt11CrgodXNxsyp00vQQKldqi2ZJlbgZd//EpExRT0FfwImf3C9+dFjilfa
gjjEku6lvQIyt8D7zMOlvNxRJgwKgoiX8+S4o6I9OxKeLBF7+8Ixv+lo4qaCDukv8qbdlTnPdNYi
8BKaMR1NiutuENL3CDz31rBBD5ErSsc+YeXX9EKe/m5z2Vdvf1TTuU4p0/cx5kOHCI3q1+8d5OZd
9Z23u6sOfzJXdtgnVqeUDGB2s/0ao+D9IVB1q+TxEq1lZ8jLFCr6QuCAdJsXMV9HdWTy6TGddeqj
nzXXfcRrvlpdxwKCOVZSeWy7JkSCNtXaHvXkB9WsHyQ5f778fag3nQWuBQxzoIyYTxWVBGFYHr+K
9V3eq07R340dJ2E+EzGhN9DljjFeHdWBFhmEnirPdW/5+3FHmb4E29/GGWJJjrbd9oCBch7uqsEv
1sf4dj0LGIOusD6qXQbKqHv9zbgWvk64e8gviWjx+uLXP5tOoE+gUW02Jq9ufLkzISmNZFEJrHAM
LCNSQePPo2Vcj5LgAfoHh2YlCwvsa9IQMQIOpRebHf0XZbVVNmqB5C3zIvCuXLaT1YRRXgAyJh/m
oiCLAgAHO5Wtdgf+NDuzIzt8psW6+OrPVcHfTea0RMYDtKgp5zoHIhkVW+gCd+xTh7OqVfPAuxq+
lqwaZ30/Y6UOiajALMPCos1+wR5CUdGmt4M7SEI78Rde6WfN3xQRqYgCKSfED2Ybs2wkZi1EuLAM
oRvKgR2VaFCZk42RV5zF0WOEde0lFLN/hRC0bdnGWNv8kkZgtkw3qTw5vvGlqh5bXuls9ZqkiHhb
0hAPTZNNgcYUbDkY0KVVcbSB2So4Jv3ryUMfpcelGFtf2r9YLK92LPka4gl2sXEpX3jsgITupvTG
K4InqF3tBj8NbzCsfKPtgheOydBtO9/WEzbj4Uk2p3UX0i+41eF5eE5EFy6l/DAs1aOEhbxRgLWQ
sthYVjytVCDQNpgAlEI3ka5aw4l7TphcXZMEYk4JIiCIlkyU7EioN7kIU6l0zzReKl4lYDVcQTz7
XwD6QRfhSlMjMDm3SLGC594BzYInuHpolS7ds3oD0pQnzldac+wlIJPoSNncBVEIwPesNYXSu4Fx
qNZ9b2z4zMPaAk5lXl0rc+6SWMAGTjLEfXba5LYxr1Fm1Q50pBw4VzRwwLGGF0dCIPc4yqgOk7yf
YfQVQrCAcRQnuas8qGLe8Gzv3DA0XGhgFCh5inh9YrZxrNHAX2Ug1tM0txAeKvUb5zud354/ALDF
OgmFyDHpDLAgPkqv9E032wyxFe3MfXML7s8NB+48/H6EY/YwkiHmk9D1GId0p0KoFa0//htxB2+A
Zku1g4Trnn+SrfQDfIRlTmu1zYOgiLBK9WvbIeUfwBlNvx65kR+F+/JG3AmHcJvvBYd7bvNWzBw4
RQVirJxSIzZusK1B2b4J9uIbOVZfje8TGpURJQeLW5s/d0C6ZNR8ZVNXcfNmQ0o/p0bY6A0ec2hZ
pMIDRwSmMTrnH7qoMXMiGP25j1EZcKg1QhxKMRSVLdIVdSdEvQa4SXgptdtcvp+6u8nc+zxiuJVz
7iMSk8lWRtuYPTosULiYna/KtgWzv7AJ8W7Ds9ZV51usidnCoOwFTDTBauT5STW+tMGvy95AnffS
njFBOW7keC5l7Jk83qb1RlZna2x2VUwsZS7stodGhci5a5/HsI+bx8STthZTDDVh86rwvs23eE0M
orfLq1p3ttO2sTdOGW0pc4iRBrxtNK5oZw8hjZO/pBtyoKzCeBcA2YXxH1jaOTbIXj0zZKwQHcF+
Vm3k5CBlmFo3CXaBhqbkQrc5y+RspcLElEavCXTysEwwM6AKk16ndyV6Q4NDUFgFHhI9KHk4vFoJ
xyTZ9LUJZoh2xTDJaHKK5HsJvYnLy+LtIf0DFokCiWO9mKmB1GFnxdOvHkVIca/OV7Kyu4zEtRO6
wQsoQQ+SoAsB1YTtNVGUfT5J32p/9vJ6uKKsUy2JUWdVHXnKd61IvKgQ3TYLPV0L4Sz11gC/ZpGL
3jTrvO6IlegJcg+ET7yYQTSXPesnqRKCnP5ttKhMZcVCR3lQrfyYLnVc1jXq6Uwk+ADH2JIkzUZR
+rDcBA8opHa6aAITQ2jV4+2YIrjFE68rjyZElxCZY0mdolQNKCIJrsf2kPTXeI2wKtmGuJHlZ7dS
7ohK4HE+OW9bGetqAiVragmo86NmUeZXWoIYH1K0/RY4lv68h0z7sK2MhQV6hyYHX8NRUR7AVS0i
Vcv635w1rR7wi3DHnEfyJMm1ZGBNZqXcFwSKvdG0k4lkZbGxjyrf6jTcNPXGLUPFUbPxaupfwnDY
hqJviWKyGSOVJ78rcU4W9j4RinU3KhXMN96Jv1U3vs2I23mmK7jEnTd0kC5zpq1WWuYWzUvyw+Ut
4UVG5lzzfYjwRgmCVFM+G+N+kK+lgZNucIMHc5AVgVyoELqmadWE9CbFpSb3so28i393TvuNKguZ
O/VGPfAaEFYYeT4coexVQ27lYECNk+5tv6s2vvND29D+ad4lm/MNWbrpsEpGQdaBo9/XO2Wr3imb
Zpfd/mWSw2qZjZ3fTnGIj2WOz3q/mbhhnsYuJtIsM0OViTR+HtVmhXIZ7uuzh/GkbXCgdFOQhaGc
oPZl0+NtGhNgtAnKbD41vXhHH1WPmsZoIOJtGsfn2a5wmQiCUoEhAE3MT1+DNLVC5T7qeC2+azun
SejagOQ4CgPsYV+IfYX+dhq+diPqHPSlABNOaBIp0W/Lteu11GKJxmydkSsCXruAlqhvSn2rxF+S
LvNqIXDG4GDGiUWiXT26Vb5rxAMRdyQoncsfb2WiDBeVxYKZeK1j5L9SBfwJEaoUmqdsS98xftZ4
y6W5VLWNfwVUbJs/yrZyGn4AZmJ4XkNi1ogQw6kWVIm+M2lDCWT/A9X6ygn4AYm5UwwE/KMJ3eXR
8zfylxlqItOrcd3R9zw33yQFb095gEwwDtVs1gd6BlZu79BWPuXF2FEOWclWrydua93KfO7Hb8gE
Zr+UhMjIsJVjg3bt3omiPQSsrbCoXVF5TNq3YIDCuPxTzTJLCe7zbFfJrh98QadFOr36UmKrUeGQ
cBdFt3IIzb6Gqwq4YumSSCS8h2gSKivH03OReGY5uJuqAlfy6FndE684oHJ/IF97V3bEbYpxAW4P
MS1rMDFwiciSbKHZdijQj0hPK/E35Q2AaM3XbEdPKZnXwrJ2Qf4AxtRYkioSQX8HMDpT1D9Fe+2G
Bo3q8T84zkqI+oBF//9iK0kHzhIxAlZ4HdwEW+XKRyN28DQ5qHp/Lp07fbej6S3AajWVYkUCmAgB
hlr9XU0jXvi/coLQSiz4sCQmDtaZgq75HCiyAZm0hiS4hGSFclCr1ryJi1jxsj6X7Sk3IqdsptDB
89Yvzt+wcr58SFyZeNTqZU+0AGfmLCFNVnH78J2o35LEmve0ba+000NGLP+GV7ddSd0+ADPhSapD
cNDQS62WR5so7+zYn697LlXjymvWx8yciUqaWSZBfLyqT9ZktzvpKgEbZmLjZRDcZplj3vHSqZWu
jY+QTGAiQVsHPd3T966NBJJxNWRYRDAP4rmO08jM+YDsA4kpRU3TpYiCJdkS6bvUCVYed3Zj8orS
q5HldFEljLPrfQImHBNAGrWU0oP/oZ0e1Qcqg6c+cOxy1d0XaIy7+6VaCCX9bDporGRIQkYueYh2
wgbCmnwiEh4akzmSMO0Mk96sGhxdR23vN/TjQgQFo5FfuE2yKwfl0vQJ4/c65rTCZABa/jrY9S5z
Q08KLHGnW+YmxdHME9/muBphkx2hrGs/gT0WaqM5WRv96Ms43Rn5wBsfWDV9HHcEDURgpZbYq4QI
BszMjyGSM99KP8pdiYtS/B1Taa8Y0NlzE/4125dAAyKqqKBIyAY+nglZrXakTI9PP6Ldd5Z/oNmr
QPmjldmCMkn+DGaVzfCdx6C1MleM7FHDCUEMEAae0X3GRNGjIcBLna5DxVBH8YYigz7YI65AaXZT
1+frpK4ZDupEponViue8iTnE0+oENSyo58yK7e+bzSBY0A7xH49va5kVH3hNNpwMhq22g9l3JDk9
dtXyly7/zMXXzzj64qhlDqA4GrqxosLJw97YvHNXSxsUiyHkwGfEWTOYRT4mM4fOVIS1WNDVVAKG
TMI3YbxV5q8yFEs5q1opbn442plTx0zyBLSXACqv9T2BzpHgag85RhbCG9nDIKoVOQRFg+jlMi7v
azEnjzErXTPS7K8jV2L/lObf/+r32YJ7CM61WaH5rIhRyTF+NALOabbqWKiDgrCTvvGcyYn4yqBV
AhXT09GtPF9LW9PVNnDnG0gD2JJbb8IDr3Ft5SaPb3WCZCwQpjDmSQXIFLqLEqZbqaiXuOWxtK9/
mxMMY3sBSaOhpyqkxfBNQz8cT/p35eUdacdiHYzN6VE7CmqL2Nu/Qg0KzYaxE3xRLWnf7DCmayu8
osG6M50WxBibMkRxOVOB8d4b78AKE8sYV9ftYhMcNDz9B8ebn3/12eMalQo6KKmCTouJ+/1kBHKn
0dwRGrn0dTzYm3Zvi16O0/MTjWV0X09ojH1MIDlIJh0lGEpAqdsSbh76UwS9Od2L9+ZP3b3sY2sl
1Q94jKFEEy7SPQEefRFAx7TdVFa2aW+lF3/X4Epg5W63AwucahVXeM/lKRDTzTu/QZ6Wy5hRM0K+
tjABb+ISgMEnS5ILCw391uVl8mAY6+kSX8YVB99Q0Nw4eupUm/C4UDkQ7GTNrMdzB74IHC3opKnH
dq+ViCFZw/lgPBgmMe4KcyaJD5i8e5z6KyPYJH3D2a3jvf3CV2F5VhMtnbWAPsfJX48mj07iRIXQ
UuOML9Od/IbWw3uwkVFJ8bektjreRAdvkUyGHMwDtBIGfC60vSOdtHT/NvSfP2ESyOMwFYrhm7NR
tURLarMIEVDC8tDPXoCkOEw2n8AwJYOGDZBPsxlApjWtKVToXZPr7+K0UYEh8Pp3Vg+UBQbjQXUS
BGFCdWep7Me7kjZCMLdsT3/mzCQWMIwH5YUhGtBERkNNKNp+++yHBx2SEmUXWLEkOqVQcbKa1RPs
BMie/vo0zUlH9ZdzCFG1133MY7Zev4b9+3HYZ/WkqPJ3afD02tgQiDUGG/MwOOKxj4QbZ9cvtCc0
+tcsijxdIhSqRKW6Y8HLd8SDDrkdCZD0lB3+mbV6WC72jvGfKoTKJ4oCsDu1cMUSdeZmtpROc6qS
l3yuuuoCin7Gxbpm4qvNVOIzJU2QOkoU63aZVzqkTfSRYxGr9z3QVv/jTgr9WxZYpj6p/RQCi55V
RwYp0Sqhri7gIqvHNu9sWk8PF3jMWRzr3TzpOvAyxDi0fIjfkMujNa61QLWibagCZrnh0kCcWQrG
fTBVREyIsUJ1lhUpSvKoMed2TBxKiz8cQgyN+I/vWRWXN4kawgevPmIR6FGC4lIk7Gh81M15XdVd
4kgdlFso37UcO9EG03qbwA5eg9vo++WIeBZGGEDGXJIRM+NKAsAwvhbip2K8iaH9EW8NdddJKcdg
ztyAAWPspZlRHANjAp5WhBHvTIYCRu0o1G2zKTBh7XMpgWiudGk3WXshYj9VFI9+OWjbvohu4pql
Wz4WX0B/dRjd1DW0DRG2vI6A1ZVCFVHUDIxCY1zwo2eMpoI+dCVLnCL7pQa3lTFaZvIycPOocxek
W6rANvHPgAQjky7OytwHwZxiS/GURS8w+YvxaFiiE7vDtnAvG8s6mmrgQYOIomiy7SqilgxGEGJD
w114d3xfQKFl/87GLr3xNALP7zR0cQs4JkbrY1OBC6hKHBpf3kUQTZuylr0LGfFKc2ehk4FjonQb
DEWTGDXMRdR3IyFgURAdKek4XsCDYVxu1Js01GSsSqgOLQjYFQ2sHg+Xv9TZYc0shfG01shLdH83
CZ7GYgtzWRYZnv4OgfGtvhv9QdWxipIcDGMnjpxawKoHLb49Y9i+1kpVV2IFEtnVpVNCympoHL39
/XfLYLK1rgZxnKQCpk+1ne5nd2qZOZchzh8h6MfQJKS0UCw3FZZ0tojmKZajMnGU22iyDDz8xk5m
v9coO4dqufg2T6Zt1QBOmGy2Ns5BlUZTAU9tyU7G/Lofh7vL6+JBMDEubRo/mHQsa8qvwL8sttvL
v7/qJ4slMN6P+du+HgJYWKz+FKWrdPgiFN5liNXTbwHBeLzUKHneGfTLFKWlmw++cR33oAIf94Zx
M/IYBnhodEMX6RIUAIx+lvLESRTMK/bZxkz0K2WSD3P2PBbBpgymP+4vPJqehmI1mjvQ3M940dSS
qe0l7GECgRjKKer511rumF8IyLmnrf6QCtblLV21CsPEptLRBYUV1M5LsRyyWI8dIt5k4p3+x9KX
dEWL32ccFk/ttZGZWuzM1daf7TS/aXl57WragCo7mvbQxqsazHcKwrEOkQ9CsG7OxW3SJp0TG4Ir
pHFsJeRW002OGZ73etFFLRCZcB2kcjm2IRAVOdv0MnoU9fo1lPxNMxdeVg3gSZXz+1Gvv6mazGnR
XHWzBTYNxAurLIg5ll1iYrZc+RF2+xHtmTkvcVg1igUGY4ZtEqZKXhux09f34XRbT5vLRrfmWRLm
Vkwio7AuHxmnFmtIui6LcqLCKLTsm9Jf13jpaufhadKiTdPkD0M7vV5GXE2F8ACkSMjvVgYRMEuo
mp0MZw53iuS85+qgfPRdssfnu+fVj1dzIWARFMZxkBB2FLmt9GLIUwR0YVtHluZRNgDjJ6RpbNGZ
D5HHvWzR2Mcmz0tAxguaIlTA5oMFtoqNvmi0BhqofMqPFZ6Xr2mpNfxjItf/I+06liTHkeUX0YwE
AYorVWaWli3mQmtJrTW//jlq3k6xUJzEbrX1oQ9lRs8IBAIqwh2zgDP6Ew2NmhYT10mMYUMpw17W
GK4McmXLsv3evN58X1wTy5gkbWnj+2l5WzcXBSqDevNSb46tVKWLr03vnfePKeJdRldo3UJD7P/j
K4O9sDlDp7x2WO79veBrso7/vRm2tU1YLOtIaXsrwWiN9akEr1r1fD7eZd8XVkqyQKVGS2HQZBdu
FtUXcSST5X1/vH87/roQcVndWdVQwQZ6HT9lifvyFA/N0BxcgRFBSXyBhg5ZQ9Fe+ts6Tki98ZSB
lbfiJ7X2e8SQ358NKtnwSw0TUiwyFnJXD8MiEAs9KQ5egQ5D6uPW9to+NIHmQgb9ICsNkY2YkHOb
smmnKuPRTq6y6GdjSMjL/iUjvca4sBJPxbwuBffcdGHqLvnUcCa/JzBWQvNVWf+bQo39lPSKKNx5
9rlpRhrls+pUniCWdKyejbveMa+703itfJU9Db4nM3gbkGIJtlWSDtkYLqQHHf2yGLdoOrWXrW8f
6g5cd6ApwTtM+lx9ll1PSgZPrKQgUxfhuA9Ldfu5rz/lg3d+OkuiXqzG7sPMrooJ3x+qu6y5Upeb
UdooLhmtdwXZBa3swoD3Gt84ENdw88fkun9pYkVv4MUqe5GU4QnpA/2rWV4owGs9LpeZca736LoH
oUzr5PfDpTQ8JElerM421m4JzRVOLK+0AF3px/6Cs9HyksRIrh4kCwkhifR2tUSDCvOy/7/pSX6p
k6M+Dl58LILa7T6HqiRxyaJESCF0HZO6gFu9iTzpzYVZ/dQsyTH/3WuJMMWEJJJMiVWPL2vy6W/N
UXBbBDgQ++fjXeY8IXMoDfjjGJ/Jxnq7rtckke3gJa4S6biH2Y7DyoKrGIgWXyjv0QCTNc6P2S1v
8KTg2d4ga0KQYQoH8LaY7KF8WbrWwdWMv/QYl6rS6yqJ65iwsxg0pdcLhUd5qh6qRr2sdNP5wOhQ
ToxtgwaEiAz+VY1ikFiPcNeTP6f2jV49nP8+nxrvdmOb7wtTZymWitYLvj9Onyl9rPvOmabG6aFB
fB5o/1SwQRJmTGPlWW2iws/jxZ8ElNEoCvNK3N7rfhLIahN2R4aCqsuyIRzyrm/DCpMaoho4uRVJ
4bV25A9U1v+077lXCP4TNgerwVrCZLBwcIvUCI1lNnW1vvEhFXdUOvX3eeftpoKNOTzcN1iU1Wwc
UpjDb+v1y/7IS3RByns8DyPzmhAMw7LaRmQBZm2P6/Spnz+0L9rYIcRAajG11zv4bIU40gG3SZ75
QE76QWtRLtticZCVy/Ic+T68XwdJyKFRiFfZtQFgXNhOmESBWZYum/VTTVe/ULBR0noZrd/7xjie
uDdWChkVxKKoqzbgxnxwIfUIYab8CbT2R7N3+IPc8mVh/vyb/FB5/5WUtf9fJto/NotbMwhjh3hh
Afzk6rbDl44E12nOFKx+6qNJTlb/zLPcGR+LG7K4KKiNe6cUmxm8PPr83VFxVzQ8gD5IWtW9ex+0
ca64PdPC2u71Emj0oHwB9QBKBy2nfSikDDuSySDu0dbetLIiB5ASP5C6dLpJ1iayiwC5AwM8hgwM
jeIiFVbaEiUhkhS4C7NrQzoyu6vgBoCP3CZtkHno4zQFQBtoP0D1EaNYnNP0T159o1xr6ECNfVld
rAyTb0U3mDTOKrVe4TY7eSiTp3T2aP7lfJrafTXQNnYJqZd1NcnCBRh9MNqOCqKlAW/Pa+To9yZa
a5Hxn2WvlruJBNQa4NG0bFV/R+0UzrMVj2nmFeEdV+LrjUs7u1mao5UHZZxIFst9J/6DJvYu5GVr
6mMBtI6qjjqn7rwUjip9BN49FjCLgAQb6jrgc3o7VqFujeVSAmYMRuJwosk4UL+iRbvzFPTeWZov
uzrbN+wVUcjHNaN2HuYZ386oPu60LjJaniC/dJRECJ8673LSxjIhBZMsWa0SqhgeL5ih6PYKg/D2
785F2cv9/mH/FUvMt2mkayVtX7AgU/x32wJiUXm2mYNyDzDa2E/nzZN4Ucy4RpfYy2Rh3GjZH6Os
86FE46uRjPnoX+bZP6Ml5toBr6N1rWC0UhQAIzhKp15ROltfcpp09Wihb73ytK9/ZpyQQJoGRIn2
AtAZFZ1WtaBhH0J8s5RCdnf/thk2IYnQRutsogOHn4mpy44LFOxUZ34YXlRnE3BzzY7iadQrPp+3
cD/vv7qVD+8mRdZzROJwBrKhoSepzRyruD+PwCfumfCnwkauybpaMfjAhcNzBp3iKXq0uy9T+KuO
jeA81P52Y+NHIYnEmQlJMz5evZc17nylH5NDjV0PdqjlvbwDUYonpJB4adoIT6scT+eETt2hv0zc
JgdeissFaTW3bLSEVJJZSppWE/DwmvFFA2/Vitv+5ARqvQcVh9fSlS01MgvFA/PU9wwaVkgo0acB
dc4lyu8MT/mL34XKibkk5okiViOkfOqsg3mLet1B37CThKIkV4lnZF1b2KyE+H5T/Wizq87+Nc7P
50NQBiFkDLvtC8JaQAzawZw7py8+l6nkCk3mJv73zZylUaf3I79QSMrLUbnMC8lTo2wVEUv3axW8
QitfsSY3wTHf4VWemEh+boANGYxs0o57SY5gQo7I16acSopFJKlCpzTnQDe0n/lIfIOOxNPm/HB+
lKQWComitMJ6HHlS4odYdOL8oswNg+GFhqI9KKd29M8jysZMyBR9OuhdlsClcR6Q9GYxZBbtnnxe
Ux8TUsMwJKM58NSXfeIEb+ulqbraIb7RccyihbM8nLdHEudi2b6es3YwNYwYyY4hhOgp8XKZCO7+
+erVJrGODS/60OjU4bTyKjoWFyP6c8HidSUn8JClObFyv4nMWqtSIK23vES29OLb+nIKZl8FB4CU
w10yVqI2uqJnBnS0MVZctJyCwV2/WV3OgcxT+IeuHzdOFLKFGitDm3LTwLR00Q2616yhC40R788C
ggfMJimxodLSkcAmPQOXc9de2UnqRCjVPg/zns6AX2hszBFShbaoRVjYwKliNzzoOCXUn2s/euKH
BNkdFP/Wma2LIWQJTQ11MyNwHUvARoFri/q0sEsrlNxayOaSkBtKgyTxxA8is32tFOYhJHeAdc87
TpKAxEPjMpp5PPC1tUiHPBj6NXaitpPtwCSmiIdFbSB9A3FXRIFl+XoTHrPCOs1klp2pJKdFsc99
NM15SvkMar0+cXhBbeb+6H9boNtOfQh2+X/kPJHzF8Qloa7HgGvs2immazQSfeiU/c8+3BT2DdWU
G0XfYk0H9RrEedToxlYlYbYbzQaKG0H8bpioeX47Q7MwL5VhShABWds5qdIeaJPfRqx4Lozh+QMO
22AJs5QlLI9ICyxtip1q/lwx6c3mbghsIITJWaZzWk8pINKrNaif0CHi0TvDSxdonuIa/7aTJVKZ
/4Rp2qBW05omPBpkIyRI51PdDm6cn+Li23nf8R/+LutsDBNW8prZlUJLPINk6nihJN+sef6R9K2f
9ihOsWVVdPsH61e4l0V4k7g1nDutKIIfOzSM4QEYkpaPitt4RYU3YM0nx/zwoWfzDSS/MdlAGjOx
qcmHbiKX9uJXsqJk7qEzHnxZ7Tff1wqlxRMPvp+/iNnY4BPmr5Uy2q/dZLcxQ5yzaq9mFsVAlQRV
zzpzBuOH1Sru+XCQDpCwgKeV1lVUAcwcKD90TztaX8lXK0YnzQCC5Cx2usvxQ3VKG9OEXNFH80j1
DrFes/KUWn3QNtIJ/I5Zh6/kBtp2IaIKpmAx5WHHUBejAgz1Yjzlt+2Rk1Dxti5L0rK2Hw6vQIID
42RVSwMUhF5V3aVa71j5YakDc/g1NKdlfRwTItkL7WeKV0DBe5m92CptsTluqk9L91ywO7VUnbWU
7MH3E8UrjJBk52owG8uAXaysHT32h3B24uRpgsBvpeUfWaA2oyWk2yy1YlUdYFOrXJvjT2s8lOwj
59oNhJBg1bLrm2iFPWFduWVfXhRGezg/mfan7KvLhNyajCqxO37LbKeDY5iNW9Y4cBbLnwWAxUN/
k4B00nRhqcGSjKHVjiXuUj1NuPQtM0lykNgjqhGrISHLzNfZOh1x98+8Gv2yVZwGf+Q2ix9oNvbY
1dyoQwK3heFVWgS9UTotk8zS/TP56/BbQjrtlmkwqQJbuDQRypA85YZ85dR0nDfFwpIr2Q/tHyUM
i1EQKqKZWby6nmolmlPs6z1Fe3maNB/aCEqloC/icNIbbP77369Kr3CCE6tu0fK5BVz/YwGjUHeI
vfaY/i5fuKFtT0q8w9PaOzwTJbpoULQIUcVYL1uSawbwOAFD9mDgwQ0yD57p2vfhiyZ88/l8lOym
vVdAcSfRRloZl2xFlJSXs3IZ1U+K4VpSjivupzN2vQzrJhg7ixllu6g8TsLFJ752mRyqKxWUzC90
NLJt335cbswSxm2ay4gkFGbR6xmMpbgC9RfjCvyFoApTTlPqqrKCLpkjhZkQJ1aaFDksLJXAXB6j
GqrEaTBAieH8gO1mj41lwsKIlophtRvgmC1z6jKIdOJM6kdyxwZEWAwbpV/NWof7yuS5irBbSb4t
zUfSummhGB0dXCizETCMJW/zKEWoEyvrHLMrHsys+YZXUv8jDnvF4QO3CT1jHjvNyIBjDd9odLS0
3y2VpMHdMUHjJqEG0xlYq95CdBHaR+yB4iYKoz4nnh7bIEL6yPpkGxABYyYDbYrgLxXFuWFK0E4X
dZYXTweWXtdZ6BiW5CZ51xjbpjzJWigsEAIZWoVDHlUjzmh159kdPSlU9ZK1kAz/biZHcbZOQS1s
MLyKv3VanMzzkkPQxsvtZnAqsGzrgw3Gxup72Idu0k+jPy1DEFMIcs2s/x5KhVP2kvvmF4jCKYVh
V1HDfwHe3wdQxOtHaB8pbgk94kCFqkcUyLgZzZ00SDSdgMONUvCrCWOoQ0ETPWM8vVuzP+qfoL0N
uhnVaexAHyQPJ7v3o1swIfDjaoDUvA6w8BeqHOoTBV1i+hl9EpwlFTt2//w821u60IbJm7o0Cx1X
QtzM69yGCUXcmHrnjCRx0/npPMLemWCLIKQ+xVgSElvz38/JGqgf+TOynLVbZogwSKUdEyu0YIhW
Kqd87G7q2HTPW7K3WGB1V7GFsaGL/O6S3KAlJK8xNGmk+B1urrXxuBRumnw6j7NrCuSOCCpOILMo
tv2YalGqi4LEVCfKqVCL+076Di6BEDt/wpBMjMYGJlF/SutPiuwGbC8dvUh9oggT2U9ss5xLKNSr
hYWDYJJexZNySAs0qrfVB5ZVSMmhTxSFLFxl8W02WjWFmNUCM9ro0CtfIIfdyGRvdif/BkIIX4Mt
RJ0TQORs5q3devuAWJ60q7SVHMp2fYYDE8TCmEHRGf3WGL2oWIiqX5zSa9QO1opbq4pjt7ItjwxG
MKg0lLlZDYKLY+1TaV6U6/Ug417bja6NJcJcBAXynEBDFMOS/ZUtN6vsQmN3IuIkYTPcXmnGC535
ZnMQ5kbbxSqaeFvjR0ImJ2I/xuY5SZ4+MA8tzHTNxp7+HfleE6pZGY9Yu3GNoZbexB7+7PtCqtea
Eu0SKlaysNCO6RJ9ygxZy/julppsbODhvXEV5NvTCp/lQxE0Pr1I8Aa7HhcojenuAMERZzyYp/Nm
7S9hG0zhdqGN0kS1S/iNPXLNO/5ioP6srjSf6w/Jump2Y2EDJmxIEiSGfLU4WHNv9jf55VpGji2j
j/gXP1qWiiZuiIGK/CU4bVGrS0CFkS42PVWx0TirrpaB0adXWVYqTh9rHXDpeMHa+bnX0lNU9E+L
zTxdCWXVZ/tGv/4a4aBUj+laTBUmQFfpTkfsi0xd3XTSvTb/cX4wd6ey9YokJKVQm+syI7A7Yo+J
8aDbkjmwuzvYfF/IRmmtjTQc8X20oh66JPJHBeMXpYOXKNRbqtGpwuXOplIKud00uAEWcpRmTo2y
8hyiaOYhXn6RaL7MpXK1PNTFEzTZoAhTfK7HWe1X8CnUQ38KtaF0Jlqi2WI2T1XfBqqyOKk9Szbp
sjET5vy60tDWU5imZoprlpD4q2SPw7IAFKa4NaV5GYaA6Al1M6Jct7gRXcfYU7rJPx+BMihhgq/z
xLI+QoSU2fQjYrOrhbNbUO0qGTuJ47hjzoyWuCvKltScWQurGAjusYA51QhFm0z9pUIeQjNVSexL
xknsiU4ny8j6BXBrd1zLm1o5nveczBwhSwxdOjaWgu+b1ghitW9RfQ11qZmOTsZkPR78W+dcJ+SJ
XIXedMXZb+JTuLjRsQQheu+AOgQNFx6kYT+2xvyTl961RqvtaBHuuzkAmBddoCXAY/ea+9JXJOvH
+pcl7RVOyBbTOEaahWozb5o0fzDxrNFSD3q4fj6sT2y+ThpQZw2g6LWMIwupv3SyBlXpTxBSScm6
KCWcjEm7De/5qkp1h7MAq173KC8QlKTHd0XiQ0yGhTNN2eSnMiaOVt9FY3A+PmUYQhIJ52UISYul
m1Q3XXqz1ndhLZnRsnVbF7KHsmaolHgZOFdDD2zqVdQZL01/drtTfoFmZVmVtmTSiXXhmZIuZT3A
cXm4NA6tsOuZVTeJbeJatL/pR1VmosSN4uV6Dr7usOTTPD61V/zWtGucEXuu4QcobpzmUbnrvkuv
aiXzXSwSz+0h7lMeH+rBOkSX65H5+ou+GfK0K+sukY2i2JVDqyExJgq0ub4O7xW0tMxQcllpAL1H
NSAe2D78P4pNKuxLhhDZWasw23LjaBIvjC+nxDsPIYsUPq7brXmCit9h5eNWdYe2uVATXCmpmkcz
14qfzmNJFlGxNHzJM72wuQM76CqsX1jxs2wu9XxwzsNIB4rbvLGp5eeyzIDb6IFTNSf3xUXkQ1b+
ghPUlYNUPGvXLpsQ3bYgfQsapLd4ZZEoamSCrbGIr4chMKdPVE+cNv553q7dKfYKI945llCmjmYd
MKzsH/tSORYRWRx7lJ3NeVS9W0VtG0pcoNbUwLckmNOPKThs4b7GACd+rwY9WSSB/fI2dA5DWEeq
MS7Nlp9ql8Ql4aVuHFt6zKtbNNO7cfaYtE8kl1Hl7vvv1S4hLJQOGbhg/BQK1aWxu1SVv5jsOn+3
eoNsnCcsJ4qt9iQjABk1Z2pBK1cc0cbnFqUbfxuu/m4Dkgk+7g0Y+I6oZkPw2UC79tsBm+q+Wg0T
JERtph7GKr/RFVm5J//Z4nhtIMRNKei005DUOELE2qel8q04c2b1Ka6uBggwlxL2AYk94pZUYTok
pjvkiUW7KNlflowjZS8QtsYIW9JOT+hSKPCXGiZXBakdFc2qahpLdr4yGGE3SthqjrkBmAkv6eYU
aDqDoK3kvk42MNyXm1yXZ7jWXkv4agIDVGo9owjHsaJPeY6SP9uLTcnQ7D69bH3Hjd7gmavZ6usK
o/ThhUAJvPte/nuFgKsibSeWOVBIEjoaVJluAWvV2mObml6OjW2oSomAZPEmJIYpZVNeM+DUP6JP
MfqlUVwYsJupdmq/u7KO7eEjpWRbLwpZojNKspgDppMFpfQwcnrrskskLIMyq8SsUI44q/awymh+
kPh5lh2Jd3l4dA2ss3i2ZOAFE9y2NkhIKe9L6fymccGhhO7r+XvaOz8Gz/hCONdt7+Cvkmm1a9cG
VvCdWWY0iiwU5w7Dgxneqat3fpndD/ENgOA4y0DrNa7zkR7uBx/Nh0FyDWEyPOrJtW92lwtdM4iN
yjg85ogcGwX4fCM1BwcVu2V/N8wXLjmVsTt4oYPC+s/yQpF9/71CCrOq5aweHYesaxUkAYkGFbQu
093zXtyduxvDhOAwwPG8hj2Cgyl/qVGgq1+bMjgPwcfh3Zq0gRACgZZMh/9QfE7aK4W6MflVsM9r
/DQP3yLltiwL2b5y77iBa3gTUlq4d1HFh544h4pWynNtflXc2GAWqv34hg8TV2SV7WJ3hwms6mCq
tsDXKb7z0YQqvTGqqTebyjVr6wedyBao3dM8XhH/wRAWwjjrIQ8aayCADIzfnNcNUpg32l8gZ0KL
rd5LJhYf8nfjtUET1sPYyvM1UmBR206O1QWW9bvTf66r245P5yNjN/hshrFSQbGqiRuilq0gCtVn
zkbaobCi8KAt65pDJ4nx/SH6B0bcFFlLklG1WsA+Ud2wxoB+uqwKU4YgVIcsuVq3U7ymHrZ3EJDQ
/CQqT+d9xWfJ+1F5NUKIgSiFAHRRwld0Vpx1bZwSJbNpjbcZ43buUT2bTJJ5xBPMOUQhDloLTSPo
zEy9hVqOljwt5GfE3EX2ZrqfWyFXyJgK1Tsqrk8R6j7VpoHz7NJRD/F/lJDUr+Hoxp/yG8hdX8r6
q/cj7xVTyEmjsahtYyLG1+xqTu/b0rc+0orH9Q5sPNIygmcguHezA+tw61wruc75hSBH0GUlpB/b
DIX1MmLOvXGCiJ+KpQKruyFyhGiM9jlRkR0sqwhI+2xk7CZdvoJFX5IYdg/sWyQhBotxAd+3AqQy
cXR+YvejX2h+8DiPi/o59WWPg3vTaosnRGCtt7VOa+Cx5Wbun9voA3VQ2+9z/M0QQWeGtaWGKKC4
KgXhjrJEdtB048SbSUDrK/HfrjnQM1YNi2K5EN/sOxZrpZkMSOPqg1n6diKpnN0Larr5vmhO3IXM
VnpwnkyPSXawl2OaS0zYhzAIpJ8IwWQVEl1uz3PLzBEQeuxo6W2jQzAnlgzLbkbgtVP/QRHizB7S
qSbRlGLH2p7YZXVoL8kpuRr9COp/6uf4oP51PrnurrAUBTSouuP/iZWKmmmu6agBEVP1hZ7Dy9zl
NjnNPm+ol9VR7XpxgyZs7bAYrV2rIbNy4nRSPbD8tzLLasP45BDT99YkIf+waGRL32HVowfIvDlg
IIxQZlyc0GRWDA6MSqU9rbsBvrFLyKpl1dhsiABpq7ODYvvnwVQezo+UzHXCpp+16WQsfMugWFBX
iw4WWOjsRBKAEjtEdoW5MrowNgFS9A/jcKdbkokq+74wiyKUqkQaQbRNw7OB/Qjm0ke8hCoUNBSC
8/qFUneT2NDd19RzhSV1mSJfoRAF1VevIURix/5Ehabqf3CEQF5KvWB4seAxljwQV3Oyi/AUJbhm
1zFTwezxVTZ19tegDaQQ1muEnqUu4btTiMdqHkSaUhCmGU7+QJzaDX0pBdfu8kpxk0UMG3WdYuWv
EVHatTbY5U3jOQLFktZ5UXKw1u8fGDJDNVTCDMhdiDUjVlPEccPQdkXpAFkddiCkPeaq7CyxO382
MEJqjaZBVQpDQegpk9NnT/nwrc0ltdL7YwRKfo3Lz6hEvJkec6zb6wDtpfVxcrmScXgqj9bTCGmr
8RAFso6R3em0gROi0KjjHoV3gKvsx2Q6FR/hJ6FYFyCYySASJJa90jbRQEQA0QRTySpXTSj0s4w0
ORSm8YG7oC0St3Qzb6MaBP3RBCQ9SU6oM7vTx1xyjtgNAChMQ3cMMsjv5FTqFg+OZMa2dFKvrdE3
2++kl9x17s6YVwjxvDUZZU9IBghNLzxCmQNiFF9jN1SXFRLsjvwGSUikeq0v4dpj5KeLl2QQaKbz
Sz0NHu8rbVRHyncuAxSmT20p4JVbAGjM93Xpd/QjAWChx4DiLgEUckJ2G2jemm0J/Y960RwW53ez
pkgCYH90XiGERRoztjZTFRBd8Su0fANNihPzexnMfpy9wggLdTg2ZYKxRxC0R7271LT7QnZzyp3x
boeDMguQ7SFhquKlnJoaSmiE4PhT6ReqBeHwLQHHSnKvNL/O5+bdK1S6QRIyjFo0i41ODGx7PUx+
AjbBF7ly1A5CTktzq2D9VkMmWFauuO/DVwOFaGjmxMIUAqyqHnp2W0UPlEl2vvsB/QohREMOEilj
0rkPIabTojlMEm27Jtho/yDE5qVtwgzN4prpE1eDKfOgmy/q7Mg+FGlQEYHkDK788LD2NmmmzFiY
XbdIAm3oJRSS7lPkgqTmA7dIYCn9D4zIobGsagp6aMCESnZs9MbLoh8fCbMNhOCsPmbQE8xxgCu/
6I/pAmVN6qeP5K77UYI+ARVmp7+5aGSUi7tBsMEVsto8VugGajpsqpvwENlDQGxZFbYMQjjK93NK
tXaG99IFBIhpcZ1LBUp2H6sZ7lqgN4lbX9wpvg2EeQ3zXNcaSD6yajhQs2uJg4jsugOYG6LbmCXG
VbGay+emCSGZOJWpcVcmWS95e9sLeWhGMche42VFFRsh+6JsjZzgFKROubOquI95COlHVj7Gvw6Z
VQZaTiE1rIveUWXCQZwLa193TnMoXPoEmmQfpITQDpW1Ne3u6baAQqIorCm01BKASY6+VeUH+Cjw
Xt47VYsGzx4X6x8Jyi2gMK1HNlZryAFH7dMQXzMlkkzo3UM/I1iE0EVhM1M89C+45VYGC/cxCbi5
kmNzqC+TEzswkN5GgawsaW8CbMGEJUTpClPRKcCK5rkFO2Av23TvA6DLDrt7HVEhzLAaXW7Qrq0A
EENtnUsq8YKGdfFwgw/+nfo+v5ZRqP+LB18x+W/a7FdjLYdcMwGmelgDkMMGFTTCHehtHeJjFmSq
cz5B7i34uOKERBVEOwkVj2Lghp+M3sYEt0PdqbujEcZO2z6ozX0h24jtx7tO0KONGYwuLiH8ZhOl
r31W8ODA4RaM6jPsorfFaQElNziR/fOm7bvyFU+8c6imxM50E3jLvQHyuzIoDvnn5EQC4wid18P/
jAb/QcbbsACJxlmBCWFeQSNiZ2PohibouuqAy/JOd+Z1eYMVJpA9o+848y2csLBNYWYMWg24xrcO
4V9/mzffT0jCnhEsx0H6Bsij/e3e8C2isKQxbcYJpJlCd0IpJxdX5l39iWuAbpfrIMl2ajvD9xZP
mH0gR4zHMIWFw4V925+yC/B1+/TH373vstS4c+/yFk2Yd3WbGImmA03XXq4ri+flq/LJzEANFDqV
Vx4m0+m/no+Z95PvLaawupYpM4emhkeL1rrMlvHSYsOA5MwOUcQO7TT/PI/3fhl9iyckzCHWKe4T
B4ygPjrm/JjjOaiRUR7tFBG8RRHW0aWL8d4ZwpMTNvDYbuG6zB1rVw0Y5sEHJvlbNGERjbO1XFoe
JcjRvcdpp/Fq4y2RN6Nf979IKrJZICQxnWAJjQyMGb0ewIOrHeej4bG/psAI6kPorpKDv2wWiPST
NVU1iGb97U3ejVyB5r80HYOzInHGy0ZWWiwJSvH1XWHaUC0TAJP8IgMD/6qCr1G5XGvmNL2MjP/9
yfnN6IlslNQY2ry3AIYCT7eooKmK11fUtSB8JAudJPZFJsqiGMfCzhH7i9VYqOAbLHfQEmetZcVB
MiAhkSxQDMQBDUCpcjGol3N6amVVgrIpJh7T8S5ODH18ScWcxDP3ikN0ZUPkfjq2wfmcwX/umaxv
CDmjAG12SAqMEOqhjLuYRLEXheMgWT1lQSfkjClP1ohqcFq+gpbG/tpPf6mdZ1Hom7aP5w2SjY+Q
MMooHNbIANSA7Fcod3odYgPp/RmIkCWUvGiUnNszzbd57dj69dJJIGSZQTw9j5OCGOBzRzmuAScu
LtzaByOgC3JhqdoX/8HvwoCpFM/vqCrAle3bbWk7j6jAXWGQluT98wQyA8/q7KO2ZlNAlvFr16o/
Q5OBaRG12hJLd0Nwgy2E4KAVWZLqoLcw1zs0AtDGPz9Y+57cAAjRVylRlFE8ULlG7RY3XEolhl4H
1pDe51ld0z+SizZ4QgguRjssDYVBtTY7UfY97zNHk1EASK0SYpBpUdFWA4ZMf3xp0gr6I7j0Znf1
+0N+kCnqyuDEGv28IElkVjAK8iBeeVcG43G9SU58cxjdyt4ndteNVw/awu43Uzodu18ejmS5z8z2
YsKiMRFvaCXvcbuJaQMkbHr1TouXjA+V1tHACO9I/5X1yyVp/LD7358YsRhusIQN70vBb6gBiyiN
k4Dis77OM1msc8+cmcg2n2yb86UdK3VMWoCE1xZIhZuD8dN+HhHny7GVSW/vH1I2FglZA5xclbXw
YVLR+J4H2TO5W26Lqxk109Ox+kz/d27Ztx4UMkWpTjVr+WJF0/AKZcYXida7ptb82fwVnxSaxNDa
1YQPB8SEcqQsPKBH73Q+K0myni0kiaKYJ4v1PPLQGV3O1XWeytoqufvPxYKQIcaa6jCEx0J2Uc1f
oskpZVuV8xCGKpyKl7UwCiMChBp/7qODNl0Z9dN5R0mi7F21FkmYsnQ8pGPw46Lt6UBKNwSf1HXp
8IeE6ahNkmqG8+kHD8xvJ1HCQpK3MeK6re+z/Hud+HoEYtRZRlsmwxEyQjvXWT90WJhm7VepeJH9
kKGBR68lLxaS3G2oQlJgkRpSK4U9Y9BfmQG6ebFORHf8+V9O034+peJl/q3zVj2K+sTgUdd/M0sQ
eOKMMZMBKjfdQxzJGEplASikhBE1nXrIubGs5bpXLtX5plIka4TUfcL+Ie/1NSUF3DcrgXHBbwkz
V899G+9aHhfaVCUXk7KwEFLDQLKiH7hNa+fn+b06XjIS5Ink6ClDEbJDvVSlAtEtZDl22bSuGTJf
HX4zXFafn7/nE53x8gaxXZFslsVLApxi+EbaW1q4f/Z9Ya8w8fe4IcPoJIofDk+6jMxVEs8v0bH5
/cQE+/vQ4ffHBJIx80WsFy5OfSCnSmr/z0wR8wG129VWYIqZB3b3y7Z/n//+vim6BUVrausoI387
NTNidnXBjxSzeWw7G6djD8WVQb06dSPJOfuj/golpBxST+qi8hOS1T6Q9cuQS56MZN8Xsgy0Eyol
Z/h+Yz/q6Rcqm/T7s+P19/O/b0adTelQDvxQoqGGF+352u8Ql/YpBfufxBIZkpBd5oYU9jJjUCDS
5ZqJY/exExZfZynDAR/d99uBV5OEtAI+0xXyDACyHwcurHIcnfA4uxbaPIpALoWzo0LPd2uveEKC
mUIjXvURQ9T5i497u8DyRlwnm/wQCxFLy0cTs2RTtb8a/AMp3qYlM7bzeQvIUf1Np5PZfFekbtzf
Yb9iCPmmDvVi7BREhpGWj6M6HWzre6qMbh8HSVIEoVo57HmsLkFNcH72/otDTdzEoCOb/3sbk1NT
dIZh9mhlua2fYnf5lQaoprgHndnos0/pBRaM20n2LrA/0V5BhYk80Xiqmx6gKWlu4tq+bdvyQyvE
K4Qwl6umsJqlAkRY3fXJ57A8nneczARhLkOFRa+RWkHWgzdu/cHIJE/Lsu8LM5jkhpaYBX5/By4I
+2Kug/O/fz+qX/0jTNyis+JUy/F9LRudXnO6AYUzyq/zIDIjhNmKBlQokdQAycLHOf9VrA/nv7+/
jTdQLQ42MRMF/QJAXM5mQ5sBo/zcQ9CRM9iAY+Km97G38SOpWPX+ru0VT7ywqJKmTgYDeGBXPpRe
GuR4jQTNJ+8Ao5FTSYJsd5AMXIxRMBWhkkIYJKXUID1RIcja+nrpAyg+B6oxSSJhd5A2IIIPVzMa
bdIA5P9Iu67luHEl+kWsYgbxyjCcGWVLsmS/sByZc+bX3wPt3h0a5hL3ynqdKh51o3HQaHRQlU9E
e411gRD/orR/pOAJVLZInoZmK70FHePjclTvMegQ+QqJJx6qvOmOXKThnyKqXu+70QIY1T8Y6JaH
7vVlQrx4ju0wiP9MdfxThJxTuW51gOFt11YT41SEg0B7jEd+O2BX8nD8HGlomJksgDCCs5Rfz5mX
x5Y9K45gJ7Hr5x4Os5KVbxLH2KcYySfhjSr/ydIW2BNc0DmTZziVL5qcKLA5/jFiNkidSB3QZAzQ
W7IZzR8e9wUSITC9ruQJQ0Iw65rpTbqp23NLBNd50fc5frbMaUniAt+vZCipiZHq9p4TbLXy3Obv
aG/0mEUEhjZOVfdFyUTJYKKtwm38IKClIQfY+MgNdCglTkXvm+KnNJ8X0au1gMj4dwddD3NDqSFL
XZROsFQ2kmvR/P7T/ppvOzMXlfGDr9S+rrUkhET9uYDHFCL/RkP/KCRIhbbid7M3IIqoXr0vsWKF
yzbXytiCpNVTNYV40WnEwbA8xWfqmQ2cUsWbjxgwKHwO2M49MHHpQu4ZctX55H6Ca0rUmThadb87
sbyKAtkj6G/W2GxMDEBvp/87KRqu9wqR21GdOXXGwpy2IchsU2nt1HoQrN82CV2E4jeVMhokYCT0
5t072cE8hX56kl3MWXrnM/lKIG6DtSXmhzcpBFLCD1r1yai/dvFhjE9Z6Eb6YseFUyZni94tgyi8
wL78G9myIWOmghZ0hC9lSLtBTUMywi6T64T49Xiqg+9B9rmxro3k675SN4lqhcV+X9lm1rUJiqIn
LBvGGEx5eJwkw92H2DbGFQbb/isMhQZNVMlMHle6Y9VAuT9iOMmCeyBOj2fq5oLwmUgozhbbIdfa
WQfg0jl6d1OL8rE3+WolEGeIFVHwVpRAaVp6vZToyGae5EpwQm2e7CsM3vyWNI31eJCcsM6caLSj
BRl7zbf3JKli466AOJ4v4nmY1QzKUu56L2jQiS32InR6nM6haten8pD5yklgEZs7+R9Mi4/h96na
V2UFBfZn8sgc8+igu3Fsz26HtD2RO7G/n35Lb59aTHJoFajSXCZnbvASZtzremx38sducidTEF1h
Cvt9+xLKaogxWoDvuJRqhW7KDW4BKI+1l/apLZ7n9lUmX1LtFM9XZSd6o9o29wsgd75kchBF2gSm
QuVbFz+l7zP3y/c5J3MK4nIKVHy/Mr+aZWEXKiKSggC0SAb2+4oj+rlppIKwq1pPnAn9BabF2ze6
7U17kYJjoSXDX2hACm3Q3KHI3aB97XRBhHv7NgPn8b+Lz1FPEWFIZBMwlMf5/GbZSNqEB/tXjbLI
skUycUSUFFlcyTLQpuAOpeB23J5SVZRbIFoajonSOu+HSQeIQY69ehuIJg6Kvs8RUD0ESPKOsPS5
9BJXT4VoSqNASXz/zrjvlyJO8P1a8lQrtI3aVornPzIuvuQejac1MqbAMBd6rGbdCTIJgbHluA+z
HdG4mBffpDOSGiOYe+CEDQpPyIF5rzUO0QZZz5b99uQu6jAiMmm+VecQNYROITCZ28WGBpejw9rU
slzB5ZOohkG0WhwRSP3QDg2LoVSx+qhWko3YQ2XPJBGwtMDq+LoCVRqDqWqBo8tHK/wgiQqehEvF
MYFF27FQmNmlP6vrwO/93C+OgeqMB6Y66dT94T7VOTLIE6itYrahT4s9KNMHsxaVvgqF4rggL3CM
ThK4oDn0jZ3fVigmQHzDxJRQxWt8E2mk3r7Ji+yBY4dg0oJ6YNZXogsfnaprZfDipj/so2zfDS8b
i8+1H1v0VzcZyY2O7CwuqNSTiN2E8Int+Jr4HXLgoh+xcNAcOzt3nAWDD+0rctfq7NwzQrckLpvK
jbKrq2z2lAiV2A0qsd/nHf9zRBmcu1ChnFBuY0AuaGkwzMeSCtw7wZLxb37ltESNYQCAVg9V4JO6
s3vRY5mIlQyOJywd9WFKDhA28ZC12zI+6C6rKW588fO4SCL2+8o7ibQxUKMW1qGr/hh/08rZNpf/
fwQEc8Qv68IRhkbHsqsGJhHLXI5OsYLjRDorkcBHETCfwfEExY2P4FGOlR29YM7KrAkOqU1loXkO
2u0pGlX56N3Qtugjt5S4UJhfMYXUDhq3FZXWiTA4XcloWpjlEybqkKQ89HFx7MnkznXn7dMCU8Vv
u3MlCqeqSmsteQ4hSqL8VOqbrHqZ8pld/akq8H+37XkFxTFrXwRZPVuQKOvfin2GY/6KJh1sjLSM
8IZoUsE2k6/wOF5VUU01hBHw8p9daVdP2jFwsyvdPC4O4m9e4VeGs6/MTbu7IPJRPqUy1Upnaxbp
H9Xkc2n4+98X2AQf3otLlSQVk0hPl5sxaW6aAR3as04ghgiGp88yK8bJgE0Y+WQ5cTKgebminRTh
mAwREHft6qap02cZQHKOGvaQ2qXsNqILC9soOxZOOBodu5iaywKlpTOaKhk3ht6jS92nsBQExLd3
koUZaGgix1o+/sqgVWsGdUOB0+B9wlzuMuSFBaO9lD8S7XHfDjYaAYBIrQsWJ1NrLItE1Lc4IbU/
j7eZe0Lw87vhoSnMJ5aB1l6Zomj5tnFfMNlirk+IYpGNuUBs2UpOcnO3JAJ+2F6ny/c5wovqIk/R
4xsRE2o+18ngabOGl1ky2Giw4O4rUCQLx3pKoJj1lECWcfrch6ktlQLfm3HZ70Z3EYbjOjRIzFE1
DGGq1nDl2qFWfDByFzOe1PBDHQjE+RdqvcBxVNdJNdUL9JFzxrPlq95ypF6NdngyMukkYVnD5kKh
Ay2mtpoKslM5h66bYxS8DgUMHT07svahqFDXMPh5+vqORVrhcDQUzJWcSAVw5uVI5OcyEcTztw+I
FQC3Yw25Kw2C1t7ONOGqqbGwLcolbKP829fXE0cUKd40vBUk+321ieY0zYqih0wkKu6p1t4ns6gW
TSgWt1EXI4vKgOnNRCGmYb9dog/V1xEuvqcfkrP0XVRZsG1/K7G4vUsCLQuIDkgVZbXNSTumfpO5
6bV8KFBeVRXOvmUI8bj9a1ZF3fYR8LpD4Df3tVM646cks7VziaefToS3vWqGIuOlAi1x+NYeUpCb
VlnUOHdxTlnaB+tdhXb0HwDecYjzRKUpAUBf3JvRTUs7zIM47itt87DFQEAMApUpEiw5nRGMaZzJ
zN4G+7C8oTh4TxGlnxM9fleq/wqJIz951MtyKXCXkFVgzKgwwZSQoBYdgmx7/saxKxiO9NBKPBnp
AIHmc35bP2C6Ct6sFLd1kfGAUgkpdieRIfyL4f2jRD7SRumstQY7eOX5aPlv0SkvzRzyeTmzEqH/
v/MozvmLiHzQTS/MAQ0hIWKBaVhUH92sFxwdAqvgw22V1KBFTQmBzOUYoixjvCKx4GAXQXA0S1q9
MynLr6ni54o8pN2ZDoL7+L9w3mVdOF7VK3WSJ5bNZd7ExGW93kondxDcMAy0q2FTHEVv3tuccEHk
WNaYZkNZYiguMT5Q8pgIi7QF5s2Pv+mDcpQGHWrDquCJWzki2vBl8f8qOyLuKHh7Fq0SRw+RpEtJ
nUCeuv2gDydS3OfvyuZaWTPHC0OZJnO7YJHiUHkYrNzO1Nh0C3UonX2qE5oDRw1tpoZzH0GYAS5/
5qhn3WPdyov5GJ8wfIJ1XngSQDJvZIeN+PCa2qexushYLrQavMZl000fqOxolfPXgqXvikFclMmH
1eQ6tiaLubAEh4U2Hkp9dCaRUYgUyUfS2nhAzzEDipwnTz6rToRBrHJiF8dhRnMCdokW9QTZskN0
T9IV1MuaGJXLsUWBlitxF0OuIvoiIZlZebJ6QXhIBMGRxWwlXaegK7bTV9+YqY+fVdFsQREE+33l
55l1WGVNBinKNvZQkGZH5Y9iEtw4RSC815XEmpLI8BrMcXhEEvM3SbptDeHlYouI1ivCMwPKWZKM
ySL7vadhVlvkxgj0T0596hC8FT2di6TiWCI0s0ku2V2maw17wQt9snh4V97friIQjiDmOowyk8AE
huCzTCpbUgwnjL19kK2L0kpxlvyrEeQKbanUYH3yJvbG0svm7tjmD+j1Ze8DCaThGxINhObKUAFI
GeqrdEHhgRx+VeNOkJLNFpqnuLU83IVMDoIiXDTAyDF15OpWRX1+G+K1XPPNVtTlYut8XYNxPDDk
bd5MKgNrY9wAI6cYBTawSW5rCI4H9ClXTKtlhv3QYeZz64NMnfBkIkkjx3g+4cVs64hY47FlXJFC
RzrVnDuIFH4MbuSPrZ/6813nhfcsv0vkOoqMjyOH2DINtWC7Vs2/G5GHseAYxqXbRVAIrFxkfBw9
DO0yLSHL0SadGdpp8dKPkeqkmbAdu4CHLI4Y6CQt2dhDfV3nx18WFxNUPcQ5XvGSNKBvzfuSdNfr
xZEEkVM5aBkTqanX03PWf9rftgIT55Pp525JMS4eJJRpPzUjcRrr4z7A5tKoJuZZmJRSk+eFaUag
knYafNS8tBVUQoWZU5oCx3GTFVTKMiOJZsl8h7ISme0m8oTg+MgPWuRLQWkH6nXYH+ROkPS2eftC
47X/QvE+lknCItc6wl7EdOKqnnK0XPVu7PHanN8hadHfV58Qj4t0FRJShPsJonXu6LEXuEpBq8HJ
YUN8mptUNCBmM6y7lo8j2KXUQkUPgNc748PwzZxtHc3MS1+7rSKWAcHahjX+eMy//qGgHNnOqp4O
sWwgtnuzHFj8sDmmp8WBlOioKOTBbbO8LCPHu1pYN4GiQczhsKB3euyhABRpygfqLWeWH9c3fnZT
ibI82G797fRaGQ/7r1bsi+j/UEoVUJMTu02lfn+IMKtNxLsi4TjebWuaZj0TLh2fkYWnxKptTqID
f7OZ0dpSONIdZ/3vTYfHOpaDNbygeH88sPBe8iN9EZjHJvOuVMcxb291TR4OkCk6dS7LkCnR7MV8
mt6uAOhoKtp3zDHaWyqOeIdWayPMqES87e3iG7jfDJ81lRHNhhNtcL4yJ6wGuSjYYrGJwKoXn9Xh
IYZU7DTJymtRYzKBbfC1OVoaBnLNqDJSrhE7D0LiJOFs76/W5qlyWSy+JidUuzGTGYhBF29sllMY
aId9CKHeOL5o0rZItBJEPDpxdx0ec886Ga2Nek3JU27ERU0ixXGMQSejrzsDMk1JcGUEWu9qGcKW
2TgITI/tzh3L41/2s9Gq5DIAEabJ6WulHXXLVxSR9kTScBRBRxqGfQtphsPsGYOtHcPn9tPykJ/6
EysaVpFjdCuJUDe9z5VdcJTRV3Ijz4XONjHr+Mem2SBgygrRrMN4ZTaOwEYEpGFypBHURdIPC1SZ
xbbpt1/YnCZstEdkh300kcMiCpiJtMqRRkrHoc0YSQ0IiLTGbRBZtvBeL9hcfKCeBLoyEuaByOXt
nPj6exKLVrzOv/B3WVojuQRCVAjGVnNkl6XkjuYk4Ijtqw+mLsiaqRMU7nDGMEzNSMxOYXWjPbKL
dEdDeJE4JUaT4wCWXNG717ZrswLkrCEPETUvSriiozO47W1Q2zVCSZYrYxyZXdz294kXuppmR88C
M2Q+2m87egXMmUVT92wK4xswuitj6Ht31G3iZ8f5WAv8003juECp3H0/yjQ9G5iMdXYqybMkav+w
WWbCZmX8vWr8cJZixtuUxDpmzMmZPViyDYVR0eEPRADfcumc2BX5hpuMuMJktLJym5Icw+OMEpip
fBMvryVep+rK7pZXwTqJlMcdKRi/hy5bGpTHLJK+soZySDG/NYjzVivLyshEFLXJGCvRuFOl6Zoq
wAwSwCj5c5p9a/XmKSyao0CyTeJdwbB/Y6VBU7OiRWar1riTW31nTd4ahIP+3mnLp304tnN37F3l
DpeuTqxoJtjZNXEKI7Hr8BwEn8v0Oh2/7yOJVozjkKZS0nJQIVdI6/ZQ1SlSpmlIBOeWCIUjjoyG
2FEDUKga2XX5pJkCLtwGQL4OhkNg3DXfpXGMxzqlEc4pq0OfrQeNeO9R0+X73IIENA/0qca5m09u
EVyN70pjMLQLALcOpEpoUrGDfXQ0zTEO7FZcuzO1LXvxEi+7Efnn2/vmAsgtiaaRgdSMUgkyDDR6
UtK3kdT7avsXsrugcMQty1qWxxhr6ySth/m5GL+He7iMQSeWXd2Wbn5HhaeUQDA+ILMsCZFbA5D9
+Gxpj4t0jenOAnPb3p//iMV3YcwkWe86C8rra0dLFpsOt6byEiGhnbyrm+XKMijH3XEQ1aUyQp7s
esAZn55zJ/bZLTE7i1uUCfYRX9Op5ZhgWSUA09WHKHgZLQERsPX+ndguimP4KxpFBV/WYJglonGZ
9KMmta0vw4cJVeedqXmzjuMijM8IUQnWSyQWx95EipoxVwFL6anL/SoVOA1s+++JxdFDT6cgi018
X0b2fx8+SCaOvvZUigb3iuyOY4nCjNMpZzQUL7I7xNURJYNunEa2tAznaQ4Fb2zbEYoLK/GtGPUq
XoyJ2Z52N3rDaTlqt/lJP6gY+SiqEdssbVjbOUcVUS3VqcUOcpYpT6g9Rk5z6n3JW/yuOZAH8MWh
8EUJzfts8VuJZ071pQ+ZZQzGt1Z+xQwo23xX1iXGgWKot4HHCKzJr1Yf1VqA0SEjHhLL73H0TEzR
NW3Tvg18HdOR3qo5fwUwtCHtdJaIPzomm9DplH72FX5XaufX5MxqY6vY36f2zZ28guRMHg06a6W2
ZBbeafDqMhw1H4ZxfE+GhrGC4VSXkYwmDYVksVUhMejHEp725RCpjjsH66YNxiiHHIv6sSyfcmGP
5U1uWEnA2XWXzJNETAAkuEKfIwdTQG4w9MmnHqkc6wkjD9iMmMLOdHdfMsEK8aPzsr4f1biC6gge
3vLFy/qfphHYxPAH7YxsySB52gfcjihdROVLiushq6qOicoyWDV3OSq3po1ODnbjhMKXuM2di+wC
w8AsRZ3yR9U4oQed2mPnjujs1aQPqnQIFkEG8DYprUCY9azOK8zYKfTQgg47d3DlL91d7OV4PVhm
Z3GiY3kXu9GNcEqoSDLutDLQ8nvKU0imTI86De0oPGTFh/21EmFw23fOiNaUEzzyenju56dEeikL
wUvztvO3Uh63d6NYKY2UrdBw6L3iiRxK38IEof4VbZO8GK6fqAhv+7xaIXKbGY1mxjyugWg+aIfq
MB3lO+MM80OtlcilYJ/67chfQXHbug1VOVETQC3BHZV/KmjNhCY6aFF7jfFx9izqKrJJU3gEpIqu
WZrGR51HKRzRtXLGeoWHhr6o1cu+PWzv3RUA52a2aMveNSMAWPns23tOZX+bHMbp0tM7hj0RNpv2
H3G4QEEmFyOmmgGtcfufMYaJxL7+2LuIW/mF/763qhUat4vnqR6ljKCPw3LH3o3ewhK3bWLrj4Zv
oYqo8o3vovJFZty/2ccKk9vEHWp8kJsACZGjUt02pOzPTZ/8yOnUOjTqUZ48h6JpccJF5Hb1tBRD
GpcALX+y8HD9w8R7ktxjhjJ7DBFn0m6Gh1dCcjt8yRV1MdgyLnfhl/BDhHgPmqbc99RmreskVxM5
pMwK97TKbXA1LuB4MK1aqT3hcgwhp2P/KbLepuyIswc2D++VgNwuRzp8o6OjGMM7d/lrJt1btVeL
eu0LNjcfkJ7UMV4ytmxNfaPJT1V4/LPNzUekLbqgPB4V0WgUTh/rW1ZE1527n4uHFBlX5MlvS6Nh
gqaO0cBE5XQWGdWoxPqCO17hom7XTAW5CoLv835NEKChZEvw/S44z+F5Kn2BtjajzYjo/S0A78Z0
7SIteQM3JiDai7Skh55qp3ySfU1PztH8cUitAy3VG03Sr3GfFdxVt03ugs4RsdT3TR0yJ6qY75X2
2CWR2zZPwSJqsb7pAayk5Cg4qpSaLibUOATnTvsywYvKh+/7qhRhsKVcuU9lpLeqHAADWjwV5YNa
16ch+fFnIBzTLok1Kgp7BsleCTk1+l2jiPbPNs9d1oTj1VCXjbGosCZ4BjO+hcfWR/qkE17j+HhF
foUvuvX8C5FfADliLcwGdU0FADHJ4ZZlOqj3KE5wFI9dvUXjJIVoHKvKehSaOhPvrwF3KR6CF/+/
4+1EqaEi++boYdCqLm9rLFcf3FaWnUae8UBEjWEFIHyJBxnjiLWcwYLln6jhj1btpMVBib7tm56A
ivjSjnoxw9RMIEu9xActSU+5lghCS4ItxNd2FDLNo0DC2aBnZwWt+ObPSfTxz6TgmGCaMN62W6Cs
Vr7JkOaSql/2AbYfDi9co3M8kE7ZVFgxeKD1tNf6CznUfnij3E7n9lp5YLcBpIVctaIpH9su2D+b
iO+dMpYTpjn3kCttvs/TmcynuTxmXWaraFK2L6FolTiCqJooi+cQUEtwRiJUtRyNUJAorrBd+Lvv
cxGH44QmHapMYTY9ofb5wToX98zfkrz2MHiyKx+WBxNu1//SmUxk5hw/9GESIWOP+SfpdWDdpcNh
X3vb3ycY3aZh4qzMj5VZRgyMLqwMT6IBvWnn4KXDYbsPsU0IFwhOhLwcpjHUUSZK5nu8xOtt4oTJ
gRDBVvoXKr3gcOyWyDrakWoQpT9bmJ3MxqEeTLfTDzPmJM5HNA3dl2s7QmH+FxDr/+sRm+bFolcK
AJc7S7rWz9WB9bxNlLNxlm5Y7OV/mWSynXqwQmUu1Opgz8wslRqJqbNzlm+sQWl4LtD4PbKTj2zw
FWuM6uxLur3FLoJyflGQhYnUmymM0DhmEbUHdNJA8eg+iGD9FJnjwtyaRirJEIxli+K1xQtc41bz
WcomOYkKGPbtXuGnz1iYAL9ELcDCZUbwKrxT6kxg9yKtsd9XC9WSJm5UBRDokO/mJVpIm54yHve1
tr+5FJn9vgIprB5leyVA5BpZT3g2MjGQMXkm/dOf4XAMaMS1FcQybF3veqehk0PUwZYsJ4hK98+Q
OLrIJNPCjAsgpZpst+g5MZWaV05XvS5YH6HBcYSha2rdLgkMWelt9YEVPUYuNnPmsmMx8gJvXzAR
Hj90BsGIMs5GSCY/TIfluvXDZyT9dQ3Sadj7CtEEmhTY+FvIbmUbqO4t9YUZYER1p6k6e6YCFQpM
/E3iFQLJ2g4JUpCoVaZnYqVetpQfKbp+72tOBMMxQ6J0ej41EGRsvvbSh6VM7J6852qLEQCIZqMB
if5b5mJmjZHOaLVZbvt2sGNLNFFic6viYq4ZGqKIiCT+ulXLkMRao4NFo4A6XY7W5fclZic0ouQ0
EQ4zi9WiDGmgpSONWXwZjWcGh1UUILXPrluBf8z2/G9e0UogjuBKQoYwTxKsftjYTfdjoiet/CZp
5yESJWxvmvIKiqO5pNbNeMLB51jlfb2g120qmgi1fa6uIDiGw0u/ikIc2LL1OTux0easxe1gIL1O
P7BZ4++6jK3wOJ4bwqSSzBkiddZdWd8P+XClKpndonfU/u55S0bcWyee5zBuz4xmrNNo2L2H1nXX
rMFE7EtfJMP26M3oskJU5YTg+T6ywBL5qyC6VTVmyiy+wcNy8KSEph1aD0YjaEQiMA7+KhigdXRT
E8iXRR/M8jMGR/+ZGJz7o5NomSsTGyoDj1KcfQlmZaJHqDm+K/f8YhN8I82mTYK6K9hKVR/l8kYT
pZFuEunq+xw1mJOcoYQcC5LnP2TqFcVtJwm6FWyfcisMjhU6Pa1Jo0AGeuw9NoEzcIsj5obDH/4f
4iebAcMVGkcM2lgMtSkBzbpRDiwrW5O99DR5GSy6Fg0FFnEE30CzNmULbdiAJqF7heJqVxF696pP
vYtw7iF06fd9wxMtF0cReLgIh0HBcmHYLOvEGD3pteAEF+0djhtGDAaIW7Z3kgbxrhpp36Mu4B8B
BF91FqqsIMAChE4fF/I4VqLbOTs4d/iNL+UvzGrulwjM3c/OFHp/9xVhNyIio98D5iFirtf+yohk
4ihBMRI0HC2xMjRu7yYjfFJUUReYN3dwTyzOX8jCSrFSdiCVSeQbVPfpULumRFxqkk9KIbtjT66G
2fASTXnaF287anTZVnzvzKyU9CBhzF28Bs/q+aCiju4ptIN780lDje89mxDRiCrMBOZucMyhhlo+
dTlAjeY1q19i7XsT/BAIxhZmT6kcX8hwThe8JaBAwO29EOw0HOVP/UHy1WP9IqJbEV/w2Ud0qbIi
CiFR67ErbfZWcau7f8V3JeHUvn9ZNmJgvIBMDIz2+NX1k7W5VfMJJpNQO8wQqmIJSYmbO1prF7Oj
PaArHAJ+mSOaz7K5HyyEQIhqwcHlOzyFeqJm+oROhG1/PVYPg6gf3KYncfk+/0y3SFaQTwW+Hyw3
cnpbUUe3blL1ed86Ng1whcKpT8cEJqvSgGLVX7PwqstjuxQl/27bxAqEo46E1Io8Grh14kFjcJdr
5Yp6IYopBy86qnZ0FhVUCpaGbwgCkqglvaxw6yxiWx9eNNF9YxMAnUYMRUEJs8w7LVORjJ1qRdAa
cRPyFAwf91dF9H32++o+M6sJNY0c39dzNy2fG1HphOj7HO3kGVniZYZ7R1GYkVcPOXnPGbtSEMc5
bdNXhhmEiB43r0H4rAvrnjcPwBUAd3XpSmlKWwYwHLRD7uV+XVxnVwvqrFkmgIl+XiJPSKQzzjMJ
5ojOSwYaneiXRM7sLHz8s0Xn/BITox7Gscai9Ar2CbqxlbbZqvY+yOZ+v+iN90ysSSkRPwOI3nwY
vkfJQ1U5+whM878dNysEjlGmRQ1ayq4Obe4brW+Un+UYFfBZ6iqt4Ba07XivsDhiSccwVaiBfYJH
ir+CWd0RkZIMRe/MDETVWiLlce6JgpQrFfmbEE0vfyyqeiWnZozWBZXoQiGwbt4XyZu5VEcdOpT9
BoPCa9ROp07jJbesvD4Ultczy9pbMo4OWLqSqWqAo03eoJ/8cjAR5bDV8lUukMyjdUe5iA4KiQ77
piLYUgbHEuUwBHFBsYmNfvhUW8rjmH7aRxCtGEcTltaaxVhgxRr9Q7d8CK3nyhBkCYmE4HihQPA2
x2htnAWWM5OPmqiETyQCRwtd1/cTNZnRIYNrGk27MtB+tivSp31VCeTgC9tVyRrrKQa/5ZL+MBGE
g3thIp7Arvm8wkTvW9Vq2HK4cmOzzIbuaGmeiYriBGm72U0jSpzcTgu9UARf2z4mRdkZEyCVx+QU
3Zt4xLTu+0/GDXmIjvKxPRKBHre9nRUixxKxVncYdwRElONeh1fxOfaNt5ATOlX7gSPqpCqwD5Ot
68pXsLQmUTUm4FTLV7JlXGfa7EYFFeTXsr24wxF8sHiq4mpqdcAYVv4iR6mTDsPHulFtNRDVnW9A
WZasGYZhUWrJ/HzliRR5Xwx4ZVEXEyOkU1NGXbOa2UFJJztu4od9w984sH6B4xQYYKjYZFlh6RrK
dVx6yqDaFhrDRuFDGerePtaWcfwCxlZztVq9leQhjSBbclpcNlXMSuyBlagpaJ2Suu2LJHoS2Tok
f4HkWLaRdJVQBfLVKAe475FMRD35jt70153Dxn/vS7hBI0DDm4JiEdTy8LWRdJSMcQLrukk02Gkz
urk6iqIfIgxOIjqZZleXwNBv0tmefwa+7rQOWjs5o3QI743/IUdq0ybxZqoSC6MjCT++A1X8iyLn
FhpIaQ85KnFjjDC1ptgehV3Mtm60Fi5L/0Bx9sgmjGJgFoEGT8PJLFEq4k0v42i3h9ENHaN0zK8t
yMUNvF5UabhtnitszjznaIgMNQE2a6MSe+Hn+EY+oXWGM57kI1Lo2//fHf1FVm4lF5pQpVugVhJ9
MIzGkUM4coUkQNnK1P8FhnMDiBQsY0lhMNNhuC4OuR8cyTmxIw99eN19+2ca4njyFyjOHRgT9CmK
QGHumCIAEbvdKNlD+p5NtlomzifIi9yilga1TfVZtY5hJfj+1qm5loJ3BpY+GpGGAymQfzxiAA+b
bTzY0ctwnkv0umswkPAdzvUvkNy9oTWMMl4sQMrd5zb4GWTXTZA6+4sjsm/eG0hL0nUYu1C4GK72
mDW520qSX8mRX6jEm03tLmqaq7AzXPS5tpOiOwUSqKUUjVAR7XGT8xHKIsINP4Swrdd+rJ50J0Hj
/RvtJfbnQ/Fhfu1Pyg/9JRDdYbeNE2lPyOtSNORL/3r6kLiZo6DUClcydaejiZ13mttEL/taFqFw
t7IxyoKCFjpWsv1qZrm9aH4unE3FMo1+32cXUTgNGolVtAjMoEXhieU95f7iU5/lH/XHfWm2mR+J
5ZSg3bpucXtNk/JAXhgdD+r30Hws+8RR6ntMPxKQ1OahxhLY/8LhK8nbvsDgtcGAaaJXvImZgqoh
CwrMBKLwheSko7Pe97D+qj0p/S2tTTvrPsepKI4vEoUzgGYhvTkYwMmILxVX1TtCo6CKi6q4tTeT
cVbVAqoiPWltTObo7KCfw6sB3VTsLprDd3H6BY/Ju3LaSmQbmYEMeSIMSG0MYg9Fa+vTt31DE2mN
basVCvJIigR3FZB60ZxDBTPYw9nZh9jK3/tFc9x5yxoolxjPiq05uOGtCq+p9rsX6hCv/Ta/0nOD
djCiC4pILu7wrcNkCI0Y2hs6vxoPYyO4mWzTzWV1uBPXbJsGPcsgkzp7heRGw3PWiQJNIgyOBKqq
x5AEtnOsZ/L4V69487459hiZcvN3KtP3WuSNbSpORYMCg5g4z/mnFEXuk3Ssg8It5cwv8sWJSSV4
59+UawXB6U4zmqQKMXbGjav4mC+flEHy8fbmvcfsVjCc+qJMkVTce9hxF8ZOjeFDpWOdtA+TM7oE
GdKubMfC/uoC9fE+TEenPE4lgFLjQ08+5tqzQCoRAHeaVmqa4JiD8miEdmXs3an+kfq4zbEcaTah
zAzt8B2535ji9I9R8B5MrWp5T2sJR7icV16oLbM393nrqEEsKvTfPC5WUBzNxsbQGrjpYdUaDMYw
TgilOG2U29M7SgJ+kYkpesV8ZqPHKS3ZSgXoK3GjvKci7RcAtg1WADntlpgaWClN+TtOjLeoq+gj
S2Av3tNW7hc0jmRDxCqKKIc4Wf00jzdxUdqqKJNTsHFNjlTH2shCIuEGMGePRu0v1uMyPu3bt2j5
OW6I5d5UQxVKgznaehnb8XgTSofSmtw/A+LYoSwDM6zVt+VPXTpFAFO90jjGoqHKAqXxT6r61HZ0
WACktfI5UbtzSTt0jdX/jFT5+scoauc8lKA4VOy4RRWc6iV3M0mUIiqgH8J5WVVW0TwtwQRo0G23
g98uX/fXZfu2pKLVn0J01VJVbttM2Dd5NEEQ47H3jAPrdh5ch+jyi6ax6L0nugFuR6pWeNzGKQaJ
/oe0K1muG9ehX6QqUROlraY7eEocT/FGlTjdmudZX/8Onde5Mq1cdjuLbOIqnQsSAEEQONATtnAo
hjiwmVCSF14WD2BQRqJKdFHfVu+TcJwFRbI0mE2G5etAeTYqj1qJ0R/fJikSxPUK+9C7m8pKKs6O
5s7EK3LMPHaqtPONuURTcTA7XDyT1jSbY4D/RwBbxMHzrORJeYkJGoPhWnEvlxdJn3ZgZEsGObpW
wl5WkQ/FcFyPWHHVoTRgrmZbCs0F1zkJs/bsyuqUwl5AGLAjVjgcqnnIkTmNOmlyA60tU1vpxyQ9
1jWJZKdrpkoRxJjb6wqOEUqJYegWZ81jauptm+K+VMJltOkuT0K3iJ7iQqT/29b8DxA6ed46dRT1
5eowAiimspP3sj9h7INsjP55K9g2sxMMd8qbFDfpIYOnDapPkvVJOLRXJAZnxn3TNBpl98scbE5d
dJ1i6N/cC14URSDcUd6ZIOtuZ4CkxkU/IJ0ONsH9+XXa3HcVSSkMOwOlO/+2g6Y7o7UUlpNSRifN
bUlPPWrYcfAR77rC4dbLbOJ40plTClRpp+uBM5U/9HEQWO3mgq1QuAXLCYkyHTPxXDopO6pEO5jL
ZRhXu/OLtlXxZporHKZ9q8iEDYRKjJRJUyZf4wYtqpYhH8zBcqopcvsenk+mXkCnLyQSkgWxpXrn
mVbgbBFW4KiKDbXlVUjySgkOhm438OmV4ucuqnIEx7xoSZkCrdC0Ue0zKrPTt1CdrjKcsq8Pi6oI
7HU72buSinPs7Tw0UTxAEZvXxGW5ayVburd2bM4fFlqwgUwRzq0h592r1uqVoWDugTqoxXRbO//M
XuuXwGOtaaFLBO/N27nZlXycg41HRV/qHojjcXIlu92ZX5EFWY7sBQmuY6/fLV/OC7l5gp0Q+bip
aAIlyFTsHJmu5+C6PqLh7zFO78+jbDraFQrnaBMMQFJHChSZHPrgSh0EDmpT/1bnMLdueZD1ikqg
ATVGMi7aPYkNO9EFjnZTiBMITxeBiK9o4hyPbUso30pGZudK93x+nQRy8IQRQaFaWqADghiHecJt
zE9zgQ1tS/HPmadb7CesTDVWaKeqLP3POKWLTL21ZlkA8Ztg74TBuYO8xVIpFBgsBc7ou2Kn98sD
hjehcqf/iDtXTmCcT8gDDOZQa4B1kmqTzJ+D0tFTgS9gpv7OFaxAOFegBHKa6ezpB23t/acg6GCc
hkzcjFi3WZo8gih+/tLPuEGfV4hN3JXhMDe/2i3dpONCYii2rH7t4huVYswaGLOT2hlmf4kF/mdT
/VZo/MlYDUkDngC4H8mLpsvc3M+W4Ijf1o0VBtPPlUQWauHGkLmCzjXQK+gve9zX7T4GO+2/4ZAR
icSp+2B2tKA94Kao2kdG6FdkvMypaCyaCIbTeL0O63hib8htnZCbuI2U/WBksxME1ffzGrFpv6v1
49RdtaIqV0cgKctd2+zVKBaonOhE4FQ9KpR4sUao3GTm16E+XpopWDyywgYJlY3aDYHOieThXLee
qkYeNZAnUkMbRfN2CQK080sm2Bx+8lpSBMrQsYRKRwNUvjlJEDpC5laRYvPjlQZdNQfEzzAeh1XH
t07kN/tlR4/dLtu1gjoJkUicX+hVBbQuAzapCkdkcDLtNsiK67kSVUNv5wlO6mZyLgGPdMosma/m
2qEe8kjsyKVe8jC6isumU4giSWYo7xztCo9zD4sVISPJ4pEqvrQGe9KeDfUWhvURlQCHKs4/lXGp
clq3GLM25GQq3S6+18J90Hh9453Xuk1JThB8ZKWl8pBo9VziDju6Q3hBmtQLw4tKSOchAuKCKzCb
1kWxQBb9i+woDpbOtEunA8UuvcKczkuMZSxs7bbxz8u3rfArATkdxGNTroUUAlr4PLhb6UXopY4W
ouEcQvui8TybKr+C4zQRtOI4DVvAzcpnM/4+Rm4hGsG2fWVbYXDaBwYeEpgW27MxPFZ5dlO0810s
V16cWzedNt1Qvb+KWhRMjKLa6k0/uIJm4q/OxdbEk1BVAVqWC7upOzsXUcOLFpDp0QpBCqpaNycg
pJFi59Ex72pbEj0sEGY57wx4JQd3PhFSFGlgQhvNK4yicuNj5uIJP4Xb+DkiqvQjzxrt5krHe6To
QV8kInd2lV3f5qkMEStCXLrcVs1to/+h76Cc76CaHgy9BpBZ/ozaDtrcElERkEAO/sTKyRyxq2Dp
DtLnsaTOMmou6OidP7Ng/sjSjLwp1Ugu3aj1qkMOBkTzEo1VGth/Sj/01a8CPGaiZ3TD5DxGIeVG
C4rz0m1ewm8/K4+oZ90neKxhIzZFZ8l2uuCki/zhZUgxoU0I+YYQ8jEGHUwqrd3Jg5UJCaa390yX
wSPMnvB4fi26VNHcGn3pwk2MwGlruxD6ehEI5wSjIklraRxK17jC01OBclbw0yK/uKMOwXxcbCFk
++CzF+T6RzbOL6ZUDnrZBKxkRofCuDIWwwtqwUv89jl2AmGyr/zT2BnLUMxYwBKl4hl9KWrT1eZH
SUSttO1pTzicH5QTvaFFCmEm9a/AvDJl97yab3/f1FVUFBFiyZwcRd/IdUDw/XCo/KbMrhUlFkBs
q8EJghPB0A06h2w/jPixQ/tAeTcr3nkpRBCcH++stlYUlFa6dXOb6J6K2QCLqJho83aLwpR/Vopz
14pmFWMXwx8sqvESqck1koifhvpbNUZ2tQR+lEx/KBXnu5vapKSmkCqLL4vOU4LnTnQCCrb/NcZY
qXEzF0NGexwPyfiomp+1SuBFRd/nwz1p6UmXYtGI9W3BrBUqGiS+nYU8bctr4LeSALOj9SIJsEis
AY+xEEiyY9xVnuyHjmxbn6bRFpYnC9Tt9R6ywux0pTIqFt1V5K8hDBxNorapiVrktl3ML4V7lXyF
UiyV1qYMpWjN26xYdqn5NM3tdW2JslKiXWLyrpC6rlvy/FWe4FvSXs5/6AFeq1BX38/KqcXrITtK
6yu8OUbBtfGBFi7TXKkB5wH0QDMGScFisdI4jfwwPsDW9waAM/8E4xW1iJl/rKAIuZl8aQx3572Y
UJc5g8+WJinHkBl86M0YJtAc8n25o15q2S3o44dv/4JzdVPLDALiAg1npsL3KMddV7RdVJVucB9e
q35wFb0SLOa76FG5ib7px85RHkWh7zaorskq3vNNDPF7q3C5qcR6rTQ4EprOlg1/yA/lVHkzZgUL
lnQzijNOSFwUhx6oLDMjICmfMUMPpANg9HDUHWjG0OUSu4EAb9MzUEVBYwY18I9Tw27BaUfKssQ8
wBjzy55mGWyVkaB8ln3kXWS6AuFUsZ/7Wu0qbFmSXAbztzj/WoSfC9kJzbvzq7d55K2AOH2cy3RJ
pBRAGO4TmA80/tyPlt3rx3i4l/Jv58EES8dfI3QzmUsCnjY3mR5r5aIvvgaaIGjbzgKcBOLvEBjx
RLqpYRgHvbTZHUJzwYxKHHa/E0/h3hYJwwuoqmgK4c+JKIgwl48gSJz1J5Sf2jr5nOofeYVB39Q/
GMy3r3xrog2L1k8dHJ90LKW91u3yWaBv210CKwzufCiVnLTpAjnUG9lhIXxY+dJ17bI298ZRLsoD
upwTW/1xXiOYer3X85NoXOA4gRy+yhgsIwVjwxJGn3iNcJTy5um3ko6zWULIHFJ2F0qib0Q51MIX
pk1vtwLg7JWGJC3aEgDDC4H5ZBiNjgwy3maHzGUNd4pLj/+GT1ukfpz5Lr3RRmoEXDldHEn+RPTM
nbvD+U0SKQc/OrRAmbtas10ClWPxUoIKcxfvixvJmxpnvolhZgeVzfrxP+Zrf6kH30QSpYre6DGA
e8gF8czS8hUhw5Fg8xTuAAkwNhf8w0CpnqpLELjZ5LGjdjrabIQ4BGP0tl/bo+h1XbB3fO9pqJcG
kGHWRXWn08KWyos5FRSsb+fLT4qpcL4joPk0tjluZnj6zPC8Ve9SJ/B/MiunbnUlpOEULSbnSOIw
AjMmuwqenh3k0Y4Tl+zwVuiNe5LYP/rZPa+iorXk/EgmN1WSFAyVFR2hiOVARW/6Ah/yWnu38sKS
EpVhokNL0kGpfW2a79umJYJ3FNHqcX6k0UiZRSznkFcPcX+jYUp0bPmx8fnPlotzG2bRVagzA0wh
dWiC9OvBsqNpfx5EIAtfn9BpY17MKkAwnMsZURoYqb3TqUc6iCqoBFvDlylM/by0Vozdz5W7uvKD
7um8JNtRO+bbmRiUa8pIo7w9gXEBHYNgqpFETm3p/3XdfvCDoowgsBBbDLtQWEewbborUM4thZJa
VSlFXMsaZDM/v5o/YRaiU9kq2PfYaDD/vJSbq7jC43J5bTbWVtIyvPlmiR5NUUm0UCD2A1YWZGrg
1FJZoG7e/5NuzfBYeBicydMfkIEXnFubTmElEOeKDDMYJ5ICTze+T/J13VK3C/4+v2i/EcqQiaVQ
YpoaZ0pKGnTdQOHFrfjSbGyULjvTvthbmWsQl/VmiGfJb8e4IJT/PybPrDMkBVHkBpjJZYg5rSAl
inzNlXD0Yzx6LDyFtxXjBMdpfxMNhWqMLWLc7jaJH2VD4PTYEr0LAlficIquqI3VyCq+r7bEDmWn
ni6z8aLBPaRI8kOblXabCc7FbdU4icTpeiYrYdEGgBzpU1crGLnk6PQDA29MXH1/bROn7zEYCyoa
YZsISUGpAraTfZo+t6aoKEckDKfnYR6NbVAApyu/St0n2t720dfzar7py1eisL+vTDed/xFlCG7o
tLPmh7Ebke8XVeOIVI0L1EM5C1qZqZp6Q/zhgODZLkd7vuk89sA/X6iH9k9Xjztyk1qnuoS+S1dF
fskO4shJJarZmX53fglFnkLnPAXq3/uhY1bbH6ennxTIL/pVfsmMNvJEj02CleRb0hZlaCMpAZrc
Xxbt5Si6MQqUjq/BHqPRWkiK7yt1YpPhQeq/R5IgghBhcI7BnMd+6VBY4o4BiY8DxUwGNWjjC1nu
A/v87ggUnO+SHypTChITijeYs23mx1T/JEGwKBBctAW+jqfQkUOydEMOkbRq+aFqNQbZtsVtrjSX
QZo5ZmAcddL66aR+JOI7GTDPqUOyekr0GLhFmtxmc32hBtpFRlsBzGbeagXD+QmqabFlBIAxBzTv
NaVNEGDGZrkPAhTVaX/mxfnOtCbXJa0zsGnxsu8ULwKLyYdevlcCcd6BarGmZjUEUs3dPOzL7hiK
Zl//Jrr8dU68K/5ZulKuQmBEB4xfddN9k4I4KnayxTH85PN4kexkQe2wCJOvBhq6GK3ZPTDno/6U
3rKiWMtpXelz8y10WMeVaMqJwB/xnWpVqyRTyhJlOjRBazAgXRdoA9uKM2EE36SGiY1dnzL/2h41
8qwEt5pMHJncN/p3U8S6LHLmfE5dbcOiq1kAoXxGeztSV8OeesNxBFd14lmHj/CarmMJypZ3dQBH
I9FbkB2VLv1SHH4muV/iQ32J+Ug2+HkEOe4tUnvAWXgvUDQdbUfcOSyHXZearFKhe6kuWflg7YSf
42N1Id+gC0w9oo16b9xad6I7yG9C2xMwZ2/zUqVVowB4PC5461v2yp1hm3bnpH7miMbqbp8vJzDu
RA76iYx1RqCTyX1oWU6c3KitIHISYPC5s1obUQo3onSmm8mPKoofFimunKXNBFu27Xl/ycKnyuI6
UGNjAE6I9xZL27e1bpflTfhSieoVtstYTsrB58tmvarMumAivY4Sap3hMTzUSBCHviHwU6LV4+L0
IIvR8YLGIXcKwv2i4Q0Wz3IkiQWLt336nxaPs65UKgJ9CQBDo8KO4sek2dXGbdoJaotF2s13ufax
mYR5ycQJ3fLb4oKcAPxQyYghZ0zDRQRpotXjTuN2CSfZVAGnxYfR9NL2WI2H83HTdjxzWjnOUcxj
NxApBoSV4hrfHUfcgau+tgka+NPuYiCfw0h0SWD3zfeO/oTJ+QhpIlM3TMAcZ4eViQWHDDwpUPcD
m7SRiqbtbft69BNaYDFCxRHPM4dBn0WGMUksPzw7LHCHaI50Pzmzi+Y1T3RSbirjCo7btUGaRyp1
CkK1uPS1GjSOISYuYHyhlo3u+d3bVsgVFrd9ORLq+SDDAzZ+/TfqIzGWBf1kOlJarGRWOK+aBezv
dm4Fx+1cN8xT2swQbaCHAgVwCQrgKHVyjNDBIAHxUKjNoGOFxzn4HITaJlkgXqdYD3Kq3ZpUEHRs
B1InCJ5LqVwCPUURD5TjZXhir/mZC9J7XFibDOxlLB0jWkWBfvDUSmjHNhI5hjr2CvgO+6WX3czU
dsaMm3IvVR+qHFkJyF3CskyXZz3DnoVpqn+p5uSC5npx92eKaHGOPo9m3VSYZkj75SXYgTrS72yT
YAlDltHyzsNteq2VTJy/j5Is6kgKNC2p0Z+cDtRF0sHJ5OqQzdbgFJH+WZ7RUqfLiSDZJfImfMMb
NcIZjzLYvs4f3PSWzflmkXd5YAT1H0zerUTlvEmlyIUB1gXEOCS0ZfOqKgRruXnIrAA4FyIXkqIr
M+SJqs9FnPZ2bMy1HWs/zm+ZwJQtznU0tF4yEEegNi/Y1eZBOKpFaMicr1CqSgLNDgBGx9gpjuEk
vuR1e82OQIWd2PM+fzwv0XaQ/Wvl3rEK5OD47g1myCiePcxev0vc+Ep1I7+4GJwQ7+54eQf54eP0
VQB8fstw8Xx7mVgwY0IZaqb+z53bHIzIwVgfr3msLvDMOrqG3zzHvvAKs3lsr8TlHEkhxzIjCmSV
GSZo9Kb9cPxJoyd+OxEJyHmTMTby2lIB1dUHuvjjdB2JKjfPe2GDH3GpKK1iNASbh/JqE6O3WhPP
q9qT9qFOvtWqMVFXF7+4y5JUYqIkCiieEkcdezuLBE7pvHEZ/JxLKpOiaplPSvWLrHCyVKDqov3g
fISEHmJ5MJgQ7bEhdhreSpp7XqlFInD+IQmDLigpIFpwW4xybWeVIHUn8NyGzHmIuYjlnI6AmDP0
NmlH1Y0xkRaDkPTKYfFLBcrtPxKKr92VmkGe6wmIUXsn08O4CETaXjRDxdOVparoPXurXGlXFWrN
qkJJH2ZONsS1LUMLzguxvfknEPYjVhqsq/PADj0c7RoKiAq7N29i63AeQyQIZyVFooZVGAGj1zSb
Jl8KEWGQSAjuGJXi1lIj1iqiLqkTyZhYULduJ5qJ/ptD6LRWnKGwwECWWY0ruVFmsNYXOIOm2+jB
sMFjAf4wef+xUOiEyNlN3RpD2XRALPTALtRLqXwxYs0hyzWtQk/HVJtBVBjAhHh/CzhBcnaUSJOE
l01ATrHsmbOEIZ3fg+VTGg7+JBpJJVAM/hnEAH1FWbAOOr1LA7+gOXWKoFJ259XvNYtzRiS+k0id
g3lqC8AMzb7MQQYS72fPar3uUvez11mXpQoSkp32ZEwXrGpdEk7WEEjKNxdJxtCMWYqfQMcCQ0oW
O/hQmYX1a99MzpBx5BVzvuDenYXzk5bGdqb0Igqr7WP1hMEZstkh/l5YbmlScjdHMjVZnF65lCbB
jv3m5vsLiH+/MialKIIOBo1erNEbcPUd9ioY2lz0fvmY57I/ryEC/8FzKSqLjjHwKH9lDb6DvpNw
O9REo5xEGLw3bzOihayhcm4yR1ruteU6LwWOltnmGUXn368C3UjAFwsM/aY59DsQSe+Ka2Uvqh7/
zVl72h5ODwpNTeaFdU6C8HKywKSoutOFcdkdjR55HnbWiuJT0epxHr7ROj1tVSCWwSe0UcrkAZVX
55Vgu5/3ZEH8g9WEGci4TANDPv707eEBs/FASCpqThaYkcF5dbPUmqUBza8rw5o6v1AC60upF+WD
Bp0Pd0Y0dK5ANpH/4dYv0+bE7Fmi29p36NTpDv2V6d4Wjd27mp/6haMJcsMiEza5w3LsA10p2Wpm
l+ZOdcNjirJ/1hSUotBblAbZznqf9s7kljTN6nGOmXV1/isrLxK37Poi2/8Ci1nqGSvjicCtiOaZ
zlrZk4PxN1hd/Nwx3L6yR58NksmJI8opCY5kPotl5IncLwG8IQadOab0SVd6pzAu8upRUj501/hl
2Xz6qtU7q08TvPCE9UNAHjJRv5vAji3umknbqa4bJkoRDO5YR16q2qEqcIMi3ePzVVG11HXEwiZW
5ip7rNg7d/Qr9goy7kVTagSmZXEHLy6AyrzMMC1pTG4nU/ZrJRKZ73Zq9rQtnMNFJ3SAhmEIpOxq
iqRAgcnCsTNrHiOu/RejhUXbxLmLIW2W0RqAJ++Ir3iJL3uRA5KDxw4OQ3Z1zcaIYcEhLAqvLc5j
TGhIwiQEJuSzsUv37VXiMraf5Sg/sVdvyRXNKBXtHOc0MLizIkoFZQz6b0p+UwpnTom2jYullREt
pHoAiWYdvHrtLvRiZzhKVyz1LH4XPiuOJvM8mEmJx9mWKaKu/DUPj7GIZ3M7urCooRKDKir/iDkE
aFhPRviGAsmOgd62Wu40stvLmOnagWOv8OkHT5ETJucvUh2cmOMCzKR3XtUeU5Js5GNRC2aXOLY+
dqc/4XFRWtnofVB1wFPDpm3szMwHEA1pybPgPGaq9f4MOeFwTqOYAzPWLeDIz8khv8aZ7KK2xCuv
cke5a5HmK8BJZ6duITxMtoOPEzLnSpIgCfB+BeRp/BJU990C6mjza9g/CCTc1v0TDudCsjJUpylh
qe2b0aN+eDTcn9SEbHChaNt+4/FPaJzvaIImGEx0/qGTQrrR0UhhYZBB77IC38BRBLHNtnc8gXF+
Y5DLUJcyLOGCW3kwgVd+dBtRed1v3OEJhXMeeo8LI4ycVSQOxGVRDWPMmWu3fTJszW92/Z4IDk6B
bvBNAb0yT2oXYRWJMrlZJ7nLkvpDc9FiGtN59djyVZasEowH04iMqQawj1XaqamNtsB0GiAV448o
pbfBQAQQ76ImMAJQHeMSiMFmyPFvEgZqEYtgbExHje+r5CbUj8PwaVkkmPN/bmvkoDhpUlXWmgK8
ZJj0Nzuzh9cJRBzRIwZC4J3WFGjfu6VjYAgFTMy6pu/TgqEe5X04tabTxLfqctWI2As3v48+CjQk
a4ZO+eDJUOuqN6fadLL6arZuZ1FH1+a+rL7Pu74qzIO6xfejoXaogccbK0Xxumy34NUStViJhOG8
3aRlQTRZleno9QGd74pogNM7i2GbsRKG83IYLz0oXYHvB+ULpT/kCYaZglxZULn53hlwOJx/o/mg
DUUOnBo5OSf71Nq1I3nGJaKJ59nF5K8vohJlkWSckwuzFrGRim1q+2952Du5dpv314oqOAlF2sCZ
jlTLIYYEA2ZubxMJPdvjvUwnvyvhdL6e9znvD4nXRVThdzRF1gifVcoMTDTpY1iOmXnZnWRjJv3R
uCtyD5zAYDASBrTvjkAOj/195eT0Kii1vIRbAOcZe8prblCjmiB8qQ+6k96ICoq2dZ3iqQDEr3jW
5Zay6fs+CmhpOmQu8dw1kL+TXkRn9Zs1/AXCHxG4GeTG0jOFvzfAj9BiimR1kTwsHnN1//1YV0CN
hLccODoFTo8vjO6ncZYqXaFwrAvuIWSvHRqPOCqmH38gR8uBcbYsgXZ4CEONOmX+tyk/LCJ6xHdh
A/d9zobTWUnlulCpU4Fir8Lhqpi2/IGz6O2ScXbbz3EqlwmkiC57EC6gpXQ3HNnkxtwVL5lIJE7l
8oSoMuZfUydTLoNpZ0x+IOL9EEDwtdDIW6kJMSBPIF0a7Y1eXGj6f016vN0Yvvp5zJs8C9mSjcmj
PHwpJue843nvSt9sCV/7XKghyJ8DbHxT3vWNQxvIkttFdX8eRrRS3N2lDqosB4EldYzpJgp2etLa
kSEokhSJwh3e4xTN3ZwAY9G/19WPdHic8r8x0v28JBtehq2YphFVlVWEb5woBeloaxYGmEK+dCjg
bnfDfvrcv3bQQYl359G2ZTqBcTLJiBG00tIpJmf4XX4Vz5+a0jMUQZC4vTsnFPb31WEgqRiW22Nm
nGMRUJIEnRtLrkS+nBdFBMK5MDXVqtbUoMlU/muWPMISvKK6bNFycW7MyHtToS0EUYLRrjovk++a
4R5D48+L8v40e6sCnB/TaxkTT9h6kSi+1yX9ecr/c3PZq92ftoTzXiPpDKULATE3qZ1Zn5oMNy3/
vBiCHdHkt9ue9XlIwgA7EraXVeKX8fMscvmCleLJfLKmstpKAUREvzfy1//OUfZ2mXiuwohkA+ar
YJk67aXVU3sU9tgwc36TDWEIlCimrugExOncRiSaPhKFLdJUu5ViswlqCWgKm9COqKsfQW7iGrfn
92Ujon6DyZ8ro6SlWQU+Jke7wnR2uBjJ0z3p6pE95UvuXnThff9m9lZG/pChyBokJjtkqidU5me2
4bBa1ITaYYycKpsS14vCp03FwJBqhWBkE9hvOEvVI8ssEa4BUn+ZtKdK5KY3dXv1fc5Es8YIMyVD
iXBYXMjDQcEVS5QF2RbBJDpqYExL5+kR5zhJo0q30MuPIUJK+TylggNNBMB5zKm0VAktztQx20uU
IQtbCje9JT0JwO3BQlG3qKeYCdIFx6RwKnlnGTb567wyb2/ECYTbCNw/w3agEEI3b5rlslquhMVI
IgjORDHqx0xDFRAyGi91cr/UD8JBc+9f8V5t5JccfEWVgVkZy8LkCKlrHFHv7lPPDEHB2jnVTnTB
Fez8649ZHcgLcrDziJuHU5L9VF636v6PNuU1xll9vwzqIqQBhFGWfT4/oSJJl0XNFu9vmMyJnRaM
i5NqOYvqqAWGqfmsLrvcGa7xRY/A2fBv2pa347IVHlvTlUx1W1ArxnXNyTQv3Od7NJ55zUVq7qRd
tys7W/TyKdojppVrPNLMFI1FsB66T4pDkXnn90j0fc76a21pTQmDmB3Fap0s1Jw4E6Uhf+P4T3vE
eQA1BsFATE3oWeCpKlpIWyya6daSX/w9eao3P4o0W2CrhHMHhrxY8YKxbI7Z3w/zizle1IPAbf7m
+DxJxfmDRYtGPcSd3TGvOleTPCW1Gdt/eBUQzH5ARgq8ZK1DD+f3S7SYfMNeQzACopuwmNK+Qp3y
wUJSXDskmT1VjrVrjqmQF1rgwPlXrwkz+EozhAOX8wtyV9+rxVESPURubhjW0lIxzBqqwJlxExml
FLNYN81GP5sGl9bUlhbZPr96IhjOekMpLZUqRjwwa09teqiSY1U/nIfY9hArUdhvWFmsZoAAn/QQ
pXlirbeF3+0RxnUenjwx2UISlMiKJOLtt5lmPWBXt1p/yqILIoFG2/pDDM5+ByMwAlCd4eI2PmbL
i5w8J+HfglV7V33PDr7VqnEWa1lybzUY/+x0mJF40Dy8fHsT9sl/rVv2zqNtavQKjDPd1ECd01gA
TGoNZ8j/stIDjf5Kx+RD6gZOU7zxGAZmYb1VBXRQyI0cwg3lIB6u25cWD8XyIjgCtzXgBMJOyJW+
mZY0LwneMpweSY/RbusnOfbPr9e20zFPGJx5VgkdujzAgmnPvVfc4fruRG686y00QGVedBRV/f7G
iE6AnKGaRaKUUQQvl0bO6HSXIw520CqTZ2tX+2lhizIgm8fgSkDOaBU8cAcgWIH6WVfSYJfTo2AF
RQCcnXZ5nvRxCoAETJKI674Md2SfO0jqhW57hxIWN6135zFFkJzZhnHQhUbCwruoQa/aX2QUmJEI
gLNZwxiVKQ7ZotHvhnmVh+55AbbN9KQEnJkScAbpigEBQqPCkerowRNtL3tRC4tI2Xi+qqqJ6zrM
gaPedCXKVNR9ussuerf4xny26AQXSKVzTgE1ytO4MKdgli/RcNSamzL8ZohSIkKhOLfQZnGtdwM2
p/VQqq/7qadSu2nsCSOLc78mjijmYur0LoVhgcCfyHh8wbXhrR8qQIJj5KBqQHuOaSf9lWw6E5p1
9KjwQe/8Ec+6AuNUrw6VMrA6gJnxIauOXeNbolHpm/u0guC0r6X5WMQVIFJ9sAvjWSpe2vYJpTHO
eS3f9N8nHJ51OBwxAWFagDNpjtYfSox5UfZ/BsGpXIQrkmaGyPQo80Gv3Czye1VgqyIpOHWTrECS
tQlSzMWMd2zHlCWnkULBtm/fj1eLxR1EFqIISjNIUtQHxvK6XCQdKP299MC0WlSmLBKKOcDV0RqM
oTroOUPD9JAluaHS5byIxq1tyqQi9MV7JZh+9XddTmHdSGqJ+Nr6MnqqixH2twnr6fQKR1REvuWx
11CcQJMVSampAWoku6F61Jbb84omlIWt6GrF+kRepmmW8DpS/z+Mw1CSzsmxPfL+Ix5nLQ13pkaq
JAVTCLBmvGirb1nyRMiu738Mov7D91OaoFdrJM63BW2XWVUOJBBsjh4jxlhs7WtxUzq5I1ko0cwP
yb666m1jseXvouBkM/xCpZAKzhswOFr8DYwO4zQZSmQ61cvspN9kD+/2P2eHsSyH+MYnBOSseYyl
KtLG0PxnG8PjEto6agbsV567vf6J/DivOVvedi0iZ9hapxg5HYAYRZ6k3rRJaY8YiqZ85MVjjcNZ
gDkpWox5KaiJSktbnmyKThe18s8Ls+U31iCcFWhq041GCmGm+smKvAGkSIYAQrRe7O8rQ1vSeGLT
dU0nbm8Hmtg5/G0a7UZRyci2xzipHqf5apa3eFBnOMM9OMDsrhS4DBEAd5JraUcxLh0Anf4iDc/d
LHjaFu0Fd4ynbRzQWMb3Sb03UDFOLkNhgouZAx/6oDzDsAw8YSJe5fabqKGpd2PMSkKkLw3qFPOd
ej2+zO58EJNDbPtYVSVoizXxMMyXp6VWVw95mqL8rQfdS7sDCQBBfoFgIGzoqoI01+byrcA4e0nb
JQpVmqCCpwFJ3q05+7mIGG0zVFVXGNzyFWOe9wuiRkf+3HvmUQXPvvZlQY3Lv6kR3zScFRhnOGVT
NFlBABbB+tvksaq/lPG9oT2cdwFCoTjDkVFEGJImQ0Xk9NqQwxx2H6ICWPYzr7oXnYVCPM6OrHqM
Sr2EXJ2/+Ok+9VjBAOrSXyevawKjFeogZ1VdpMh13wKNKo6507x6R6id/E13yqW8FzU3bx9Hv/YM
hf1vnV2hGXWl9VjLoXaj4f+vo5JTWK52MyCBnN+IIj/2+99atIFpp5jWaqHAGI86XMRcapaZBeGo
ONou3Kt7yxt9VnAsOtnfOz+Qm1BFRiUeZlG/G8+hq4EagXaaOH37PctjOy7/c+RvEJOyCU6qwiJM
zrQUOWvNUVsIBkSB4Fe7qBTpAlPYPIGys+Xgl2sNwxnVJIP9RMbobUc+Fp9UsIZhgrmFoIgRXhWj
fR5ta9EwCAmjezAryEBx3FttCDBT4n+kXddy3bgS/CJWMYHhleEkJSvYkv3CWidmEszh629DXlsU
hD3Yq923tarYZ4DBYDChZ0oqgFWYNDpRPVRliSuBelvw+IBhIfKDrDy3/VE5ULtTBwPRGrKzL2ZP
8Wff8ZSTfPaHQLktTCDSHINYTN/4d/NsLbaR6I3hE28MdAxCbrU7jFzy6yNo/Mvbai9LKb21gIBx
Hai3zWYu8ZXnWopy9LFMMH6oji4nt9mtWYwQi9phpkQkGyEmXMoNGt+6h9k9hd1iQIffB9rO8tPQ
pJ7prT7L98e9RDUEVtBi9VImMYmKbDkfcXXXvNSIBdlmZfeLxcX8TluvSb3uyHpJpCQ5AmU0bFc3
LBSjo8idb9lK0ZnoKi7RfEy4HU7WyfRzNIvlfm5i/hsBP4701SNaUUAS1FzbugUCb+5mseLRytrU
0pB4mgPFy8HQ1B7YYJr6RmafnhNl3ME2NWZBcM5sHAfurC350KtGNevPB2G6csmhaA726GkHJ4ju
p4D4dfWQuUHLWLCuZSUjb50PDOayMcdKc6CmhslZr8IoFmPuFd2nSuGNI6bUjEelfzhvTmQgnO1a
MONHnfVI98fuWBilp+i7TL8/j8G25M0ywjdE7aFrWSB1e22yEn106TwAQ9E7L3YuLPqlBumr2YQ9
MnfnsYTybLD011jaREgyj67uR71zMUbNYSHKrrFlbxyR3TK1DQ73YovpqCaVBZz4U4ks+DMXCAnX
26LwiusqdD/ImlpFgqFq3XIwwAyxeMLpvUatPO9qU/db/YcKBh1QwhBZaZ9Qqi0I50ZNLlXzLAHI
ss//wvx2xOjNoLysMUGI0Z/JbLEUj3Okoinvmxm13yhWjq6eMwO7aEfDATwP/6Z+QWCuWOX/7zXk
z/OUJ5YKY6z7a3SquovWCs4rn8gAszljBKz0FvwZnj6uKWo1W2eY+/Zvc199RTAIMWfWhmZLjq7g
JnsFxh1dLS3NTkVRjj9S4jlT4GJMkZ13niWbxyBcto1UnOqRdkYkXQVQurS7rlZ3Nl0lx1ZkIrYL
xykesRQ7a9Ey6JtpHyQFRkx8WzCHsdX3Zi8NozIbwNsjHW0gJjEIPA++Lk6d7MhqV5zdJgQJ+q9H
JF38PrQQpiv89Ot5rRAu3waOk63MSztLwY7nt4n6cRzTG7N7jyZsELhjNBGQSdQzBML+zMOHkfae
lnurSt6zSy84fDFr2Sl2mqbAoea3WMVA3NRz59kfs4uklnaaCA3eBoy7NewimQYwoOrPniGrmqn3
1VelQp8xsjj6jrHvmXdLJQmYiE3SBpYpzya0RIa1LBYFu4VZE87e3q2HZfKmD+QL2Rsh3ZMPy915
9RDKaRIXpR8uKhz54g8XcaXB6vGSbOmD48xej2oG2XQfGQZT0Y1QLsKnC5IgOhIHV7OzGzFjVjYn
hmnxm0O1EYP9hA3ERBfarjrEWEAKZJfpPi+9RB0PFGzKoxKO/efzyyY8VRs8zvoRTKrMshkiuUYZ
FFHj5a2EPVa2aJzZs0lcD24EiaZZ8UbHiwo9dFJZ+EyGwlkHFX2jPR4rWLeBhLVrh1njXIBNXnJ0
344JRD8FevbxMEDvvqvxNdajW6VRCUZ5+Olj0B+bfXLjVL6Ofir2Gil3mMV6h3hzHZ7fJpF4G1i+
zDqty3qpVguw6SPo5Sw19gZZi5DwzG5BOFORdoba6tOzbENIdmCLunAC9X7222tksAPZiRVdvFs4
zkRkazzOpIVMkU79rA9d+linna/Vu/NrJwjDbLeMtwyZu+qZyrZMR6cdo8AadqzOUvbMkYnDGQe9
G+vIQsukrxY/1/zSaRhT8Ul1g/PS/MMumS7aivHOx3De1xZiabTUxJP8t0HXPBtMa34DenXwdD4q
x3cEBZnKvwByR2swtDpxFuwTa4VjU9qUsEn3M4pjGQ+MrkpUXWSR0JbNGnlsJDT5WvW8aePUBbGp
b5O7Kb6TElTJvs9ZvFVplJXG2Kc4Wq8jU38aR1ty+4lP64sI3BYlPUKNQwaNIy5tbtUpzX92q/mg
TZZMG2TCcHuTgw9vHDC013dxciyl9tX1XfqGERlQASQO38wFNIqqGhRVx+v9spyeCRTmQ7Qb+v2C
aAEoyq7cw3kNF8qEIk7VNA2L0dG/VvB0BV1jmwAQPUWhuiZ/tUX7f5e7QaVfIPj6V9ug+lp1gGiX
axPhgPIikaWMxOd0g8FZ08wwFnspNQTjwvROD4udE8TH9JKt2rN7/Hh+1aR4nDlFOgLZSAqZutBA
jAxkQx+qAws4ojb6kPkyx0EY1dmuIfd0d0FlbqYN5Et/WnvHz38yN49VzisfF4wnV4wdGx4A8qiD
nUp0UqIh/MDXBkU74PMENMgTK/VWNSRNhsIHKFTdQtAesxBQSvxaBZeudIfYob/Xst6T64pFx3w2
ltLqZE4F2xre6dvCcacYbSf2pBatjvDmGMyXvyojnUtMHA7Vx3eURaIlFOEwTHdnARC+wX1O2jif
zJKhsVKRNIy+sxnYv17Xq8S/FC6lhRi7hgwIMRDkfL2UWmKtapw1iFph7iESjSWG8zZPq4+dO6Ef
TXJ5iCwvLlnN0Q3TUC2em8CNDGplqLbxk2Xn1od1+Kt7l3JsMbiDNoMm1x6iSvfnHagwfJaoNYP0
SE66x95S54+1yHmxiIYUBWs/exMaVqKlWJxmhV9rTmG1OF+y6R7eRZY33qTFn506CVNT9rQXna8t
KKePRjp1djEAVDdQsrQcq0FSDC4D4Ey8GXWxm2kLAxh+2LP6lNNGcqjEEKbtIiuCYCnPeYB7zHKG
VMVbrXuyyw+rrG5VrNioFPsNwPkRdEaMbxwAwEgVGEOA4qtHslcxL8UNZKQUQuvO3i/QbYLiHb6V
u2+GpVuLGSv2Zd6twXzMT05Amt0zyRUM/CKbNi1evxdA9vfNQ7QxGncyawCCKrR27xJZs4bs++wk
b75fz2O3lOD9RjEF5uOu7R1MiOTlKYPgdshoStvN5wkiVHvNbTxVlYXJxafzZZG4e6Kd0i6zWGZD
PRnsvXTQ9s1RP3QSd4V9hr8ftpvPncclrnXUbgGGOualZk/+UoMyqyvzwIjQzzVkw/681RGuHJLX
SCcjrvdmeIKxOsWoDTiftp17dfPUqcF/A+BsaLfkbZOlAGiaNKwRNbSK3XkE4U2wEYG7d6omdSJS
A2HSQXWHBOioeOgZPQ8iWyf2940SR3kat8bM1kn7lBnHSLYPTEPfbDyuac1k7R9vglo0tvU8HeHT
pbFXzoeVfmhuyPSezbaRDEeVgo5nJeeoOn1KayvDMTH7CP2bvbJ3bWM+nl8psQFz4G5gvJTKChZe
L5WuRLU7RR2GjlxVg2+dyrDca9d5vy+fmY6NDyuVbA47FW8Wb4PInRp7ivV2cICoNUWomWBWGTy7
/9SZcxAbP3Rd4no8F1Cew+MutSZT3EUzgTf5KvoTNQ+D/T7Up/lQPNYuaquUfQHvcda8nyVoktzL
6VayxOzQnPkBfBF41k8tJQN+gPNxLPzn2VOBE9TWgeytHd07smyDUDtfFphPSBalMs/x0sPZcudw
aAZ/cahX6sWuSmU6KspXs4TTb/XhyefHQu9Byg3ZRuZ1/ZpKMQ0o2S4O7xk+jijfFo0zHqCGI9rk
QjKrYT5emIb51YRIyxf2est3stCR2JfYSMfZkSZLirxfIF2THZ4b1/CAKuPQvWLD1eUz84RmawPH
3b0pqcGD2wAujq5L/btiSur9ZIrB/r4xi/ayOmPR4fuZ9gMzrzy3MwMruqKzJM4ixHEtWC1EY99W
2OhzQXrCnrxWFFrFIbKOtA47zZecK7bbb87VBoa7rApzKNM4fX5Zs+oTVGbs6YGlV9mpKvzx8zvw
7Ge2LhulNSApfL1807rMCUkLRCeKX7P/FM++TveoU3pS9kiBZtKSfk10W9oo7wIq2IIQdHkNaXfZ
MI9rhhe1XZSJb2QEfcGN02RD5jVajJK5bLUX04smOisBBqXPX5M+SvOPidVO04d40JKfSqpU6aGq
DfV7HtPc8vJxzSU7Lv6hSN0zvwRFsjanuouSLqMFjmMfv7JrPRU1A+pVAZaT6IBKK1p4bKqffNK4
8PrCm/kPLqfScZMbZK3xRAcJnTZ4FVqms136sYsD/Ybx3lVXsrGg/yCqaZsoWkGFDn8v9/GYOhW7
MW3NU0996inf0osCncDZzwGjKDFJjfpyYluRr2mDCOw3KqfsymoofWbD9DlW6bvDp27Yl83id+6u
UJL3nCzbwguNGKA3U/lpQ23aO1YB1h1Ej4iHDjNG3psEvUcssFUgb30lK8kU6vkLIE+NkZqpUluI
kmH6XYmElJcXo5/Lwr8i82rbmgWT5FrE4F2dqZ3N2CihK1NxGIZbWv8lMRDsNPIGCQ6bg2JPFsDh
mQmShoCVLKrxsElgICiibnZYLB4bsJqEsstJuGQusfD+wqF7Mz+pAoV5V4wIqTSjdUymZlcX3fd8
lRWZihbNQTmmCUYFVpPJeWuWkcStmdemP9vWRa+n91lMg/PrJpRkY+Q41U5SktJmSbH5UX8VqcWl
CZ96Mdp3+NPYfdQPIn+hmTz5PyrdtFGdYUun6qJUvvVEcrsKfaEtACcHzWjtaG0OOcDa8PeErrYI
lCtzl51k9JviRXuRhruMYpNGoJYDmF3Up1QrTk7pYEqrjBVd6AJthWL6sfEZRiPuO8JuIDZswEQF
a3Q0g8L7xSkqGzYgFMpA5SNqjBzN5gfbzekwELRSI/U4hVP0pZ8hneSQivQZVYd/INhP2Mij9E5P
Cx0Qph3U9qfV+XRemcULtgHgbqShyBwrSbBguJH0W1Y/z4j+QWzNSkblPqP4BnxmeQN/lGPyESgH
tFvWXCS4GL70CFEXgfUZBdrB/IndQ7F01JNYvg0epxApyvScqAIe8mjMJ54PKm4729NOzO0yPqsS
QmihThATiOACMtCq93rD8pwmGW2wnp2Ogaxq7S1GeQU+bNlDmJ3ON8Z7g8PJ1efN2ucEisEUHXNP
guioHy0oOmP2qCWRI7FQSGDYJi4LV+Ve3Y6RNG6bw5WsOvumTH9GS/nRmb6fV0Why0BeQDjTXaaa
HU8JQOLo0c4eFFZdRK8InCKiBOehxFq4weIe2WtcOFaEEaZIRrM51eD69xU/eezZCI+9G8hYS9hm
vN2sP6Lx/kI/dCoBWQ4uP/1kLFe6rElA9n3O7y7KWWsctnTJlHePVM2aJyNqc++/rdrzWdsYI8N0
l75YIYZycPb9A6NOcn0EJYz9r1bMRlqSKtbyl4XjTlNG6TT3LgSbMabrPsIs1HJfXQz5btmx47sS
iSspegqCyf23oj8TLW0kTLQlyaYFEs71g53tykH1iPEwDD/Pr6QMhrPqJVl72oDHxp/QN1dTTPde
kc6Neq8cJSdXiLR5cHALqKVFVBc6Hjpk+aC4xyy6UKvPQ/5wXh5RjGz7rGH6uV02vMyHQoOr2mtZ
jNov6qvJ7CFtfWHloIttzMMYWxILKLJJz9FGdoloaEx6jdkpmTu41mj6Sf0w4ZXo/NRlpUxCCLiq
mgVDDtIcbpvMWmnjyBlMP3Lu7XJXoZy3MO/PL53I6rlIxqCECZzaqH99LUZPSlBo5cCY6tzrwDuZ
f7Xm3i+KsAcB+3kskTK4hoVuIhX+MUjXX2PFK0ow9MRFXS8meGvDB9XtvRVUjnZZBeeRRAZpi8TO
9UYhtHqt9bwEUt3dUYzimiRukdCAbwG4ZUvdDiWHEQBY9tmEG5HtwIxxsLxfBlw6+kYokIWHBXHw
eMcci9cCDV06aSliLH7uWVfqKdpjvk7sWQE6URsMJK9302GQsXEIfRcUZ9kgWUTLCx4Cr0GTzljK
xGJCWocRHIz5AQY3jKMTG6Er7+YVqscGjr+AHa1cNLameKl9r8DMXys5yLEz2NtYklOTisZdwAt8
WrsDzYC/ljcFQqPGRb7XxgAv9l+VLdLMp+gm2awl321gTpERVS0A1VtGYs2o0IwrRmJdBmkgK3YT
GQ4kdFHgiWgE0q2ctiw56eO6zllXzS5GO4Bzlei78ydMfALweHcQZgECX6MwW85UGmVm+hnqvu+Z
ROOhcU+zj3FFKKhTl0Dm2gpfjOifw+udoGjwzQCAptDnulao6fdPrLKzQwk4rv7LfxMuEJw3JJIY
pRLRMPqEn7uerGNXY+6tifK9MEouy1ZidmXf5wyU2UTZSlt8PxnIIUvaG7frJTskuBRficCZqA7s
ez2dsVr6SEJ7wQzYSLuNhyRUZ7Dndv0+X/9/KiK0/G9WjUm9MbtDOdmlGgMyWSrfcb/byqMmGwcr
0G2iPjfVmIaABLhPjMp0MsXw7bnFJJJl6OsfSmtVt22Zyma2CbF04uBatNApxAf2DH1O3EkpTR8R
zKe2H4+ICB/SppXci4I7mDEl/Ibh3XPN1TKzUSvTd92bJborjbt08Awpw7kQBkEp0Oqg7e5NC+HS
ItoWRbAKWgEfVn+w7Blj6j9iTnDQy5JqwpXbYDFbv9EEFKU6a6QyC2RSeJh3VrTD/0nWTZNJxF1Q
UzUVmVoBpcX4TXP1rBFMO2zgF4oU+6BE9vCTslfxsHcD2WNECA0CGjQNIdKH0O9rAUeCjisYJJg/
dSWX89R4Q+tPDZm8VGnqq3VSJfEyocXYAHIralhWbDY1AFXnfp6/LrI3nOhKJOja/SMRt5idZS6q
WgLAuB9QezmATKN8GoIV9dHxTlbhJrLlr9C4y95Ix6FUUfOLbtr+WN9GwegxRh16px5kzZJSLO6y
t6KsjC22V4XhR/syZPM2QLUOE4IuHuU4DBLLK7obt8Lxjd5VDD5AhwkHysZfQR9b9btv+dHxnF21
d0JZGatQOdg4DzTmCXizjKyD190R0weti1pfGfXH//+2R7zsBYCz7PM0jr2tGCbaTA/mie4wszxY
NG/QAjYzWD2Qoyy4KV5EEAGomAUgYHrSu6XR01WDCbmad4yJMAqcywYamRwoGihl3oV4CV/guBs5
a0s3mzrA6eCf6O7M3JcsIfsAF4TBEr4AcPexZq9gd2kBUFxSeJzrwQ5NtAe3Xvuu8UW4iTdg3H4l
LfjGE9DQ+VMZe2pz6DrJ81dsLjYInAFsE2rXJgWCuWAYJ5uYoB47eM/kRP4FP7vwPtmgcdavT/t2
yCOmDNrnaTrELkbBKj8kO8R24NwOcRYwSiIUqoK/Fq2gzExkO631TQ8jnA/KsfCnE3k4DyhTOc4G
4sVlFAocD58OyU5pncckbSXbJHQCN+vGmb6pHuzcrgFRaW4R5p2d+eBpuO6XfPH0tjI8d8r2da4F
5yUT3o4vsPxgMJi+ZDV6wJbltKPpHTGvHB0FRfRhtB7PQ4kVEdUTqJR2HUfnOTxIbg4JSouh6n+n
XMaLdN+haZzdWzKOaaFg6OhB6xyqzlGy8frat9rIUPIR9JQpGvSa6kecfx0RdzLpbfSO/CtKzP5A
8WuoUltt3AEBpqJLLnvL9sx2+f8LmF9BcAGZXqVKoyWQxkHd3DQ3fi+bqCE8t3gkEsdFOfubwm+t
AulKZOFIlbBDRnxdRY+prOFZeIxc8H+BOgb1+XwrmVaSYhjR8wPC9JM5P9nuJ4mGCe3CBoA7p5GS
lxkayPGsuZx3rPo/CUC1ieE39dHZLYfyMZbotEwiTssM2g6GEQNwnC+U6MJdJfUnku/zrdttUTKX
FkcmRpLavMIZlayYcNtfVoyP9FU1qFocAwLQAFRw5af2yAolVSSIUBABRho2IFAa9ZBJxd3gSEZ1
SIsDtIlbz4wOzSLZFuHh30jF3eDTWKDjqgXAhHgsuco7zDTILtbmmBn35xeQbTB/E6FRQnVVNJ04
iM++NjPw8VDNasLdWpRHPcVVRB4QhWjnoKuuC+2JpJKsIbs+3+KhexSMLGg9d9jSbp5r7tSjir2F
vbYqMInQwKo+KtX3OQ/PiyXqtsJMpxccTq5sLVIn11eEVe6dveU3XzDZyR/2GQXF/Qh3vN7RPCww
fMP7F6lfkVJuwTkfgibaWOkNhMRg3j2iVrGFSh1EboP+MftZKGHs/xtPTOjHbmGZVm3WNkMDR+RO
gDVvs9Hrj9rBvus9676rMbg538U3sonUonOAMkL08YN5hFgmZz1md3Eyd4byVMYPCiY15T0hmA0A
TxI+1j2exDaMepZpZbioE4h8SEwu0UbwntoqaMwfYXiKcEI6RjgFU7XeVJdsqk0SOGj06oLsetwv
h3dkml/BcTYk6duxHRA7wfg0ZVe04LIAk2g6TIfzB0Gsii9ScZakngtHnwfAoD5RafZpfEfGh/MQ
/6B3Lxj8mV4GOqZMDZhf1PaHX7lLdOMVBxZzjoNWZvVFL5ztXnGn2+wyMx7GZ8Qx0EDSgcqD8FdN
QLyTVVoJ/b4tGnecGSO+SzqgsU7RxM9PUaB/MPb6Tj8oVDp8SFTH+EozuGPcKMbYjBODO6F/XPfg
AqLIz7i2rxvMlkfNUhg7nqxlRnKUCed59NbSDCD+gvtEr6n90Kh355VE9n3OVCg9SojaEt/P1BxP
xc+VI8n/iq7MzSbxaY8MQYnOZlGrrKg9PfmkzV8+TjIKBvFt+UfT+VREPbVwjTO2NSbens1j7MaY
z/LBMb8WyYlqHdqvZeNMhAtngDsDxIgu0gOcNgwO+L6GBa5AXifeALprWYBMBsDtPCkRvFdXAJCo
vI5iY1+0q/+OzUcvKzKxrq2CpOr1xTTp9Rw93xOx0h0KVT/Fi6wnWGjnNhDcMkWu5oAcDTtTUOp1
8fdq/pIoP8+LwVbije+yweBWijUI5z2KjzGRMkK1ROJF+lWeFh5tMYKseCxktlu8My/Lxp2ZdDAi
Bfl6+DAOGPhSb0zfE1tGkvf3xvCHJo46pzRqSLT0f9ldYM7gAVoPZAgz2URFsRHdQHEvQLNRHCdi
16t9T76lh/QEP+y01N6vCdGyvCTTqDNbZXG3a+bUU7M0EMweKj+eD9RWPLAnYEyTrPdXfPttBONu
2GTQ/7acw4kepz0YboLUn3bTZebluPtklUIyyZjSbJy8foitpkLbq5/0p9j80qUYITl6EQnP67rk
PPHtwCTqG3UxAFNPA5g8v9ejEbSJ7f03FM4w2F359zbl7nVcfE2UD2nxdB5CuF6oUFRRo6+6bzo1
8qildV9aLGCt7UvUUrUXCdoupCNDn3Nnb1RuA8SpXJzOfZQPiIzbPUry09GLNY16iXtMkSyaaXPQ
1/iz291ZsktJfLQ2yJwG9mrSgCoPIi63FiYioNur3qsfsurCRQcdMiqSq1yKx6lg7BK3XwnLAVz9
yo63F/OJUYczb8+R3B3CK3cjHOfqrSDSHLIMwunzcoFagB1R6g/EX4vYr4ug0hovNWX8uTKd4dRy
iIu1LzH93bfK63rQ6E3VpQ+23qYP2owReecVVGjlNwJyN9eERhaaZTZ2jzyRKlBkLUCy73O3Vong
6DoX+H5jdyhbq725252XQLZc3D3V5108DIi/+VV5s1aOHxePfZEeNO14HkeiCnyccmxHNypnpgp7
51SgCsTAAFA5P7jQ9L1siMHdVLRA08OKJmO/nXPfpsFgTv5oSdRafG2YCEgiToTuIT6YbFZjWlhr
A+f+0xAyOoT+oFKPhvae8d0417IUgAyQTxXqemJncdGa/kD9cvHoJRp9vfQUX6XtgZVZyds0hS75
i4h8Y0djJalVGRAR6fsnBBFQatBoB5MaYZwRv5lWyZ0lfjltADkTnGlJbkUDAJfT9JPstEPW+dXF
escI61nMpfiofF9lpRti7ce0RwdxZ4Iu0dcXsj4rzoQyKIS2c/M+UvtPzWARrxqjINIKmdYwCd5e
Mi9g3GEe7DZPYrN7SUHMh3hvohawgqGXpbOF+4cSDs2Ee2NimPdryQaquGjOoXhSzRRMin4zfNZ0
FWO5VHiJsUw04bHboHFGN3b0jhINm7eS0Xgq6breY6KsfmuaY/KYKVZqB21uaffDoOYfzcQwml1G
jTULkqYF/fGyrmrk9bNe41/Qau34Zh3Vsu6e57roNxvA6ld1VB8ZbzrwBmtWzMzABpTq3to/V4Ac
i6/dTqMg3H13jR15Lpn9BckX7Yw9rVO1AaTaf6XjJ0V7UBZZ779wq1/Eei5s2HiVapFGa64BQ6sd
H+3/pnrRNq1fIQ4cSR7qYvdhg8Wd0kIlClUqYJn7JWTJTyWsDtpJC9Gq66+SYhbh6dyAGa91uEhX
6lY2wHQDHrmTfInL/NTNSZg4SXD+ehIq8AaKc4uqtEssEJwAqkbKsx68dVq9zpDZG+n6cceyH41V
LVwYckakw4oT830FygLmfrnHSHIshd7DRijuVKpLNU+aBjC9vjbm3DPJl/OrJrrUMYsDfPcqer8M
m7NoiwNysrhdYLPdx5aGZfxUkMi3lv3af4ynU2PF4XlAkUZsATlvhQyguzIUAKal5dUDZk/qD3n2
YFsyRiXhjbtB4vklZkMr9ZkAKcLMAA0z5posMIMxjFCIoX6NMJnmHa7kFpDzXKbF0a24R9JDVW+L
LtAqWV29SMW3ANzRrU27UeeIASxXueo32uVgShROBsEd2IVUC1g8AVHXbVCAtouySZCy/NAbFJNR
XBmohUTND1qOOSUokVFz06rrUZW9i6M7zQ1LGWfim5PzGoLf/bXTJrCOAaKrLlTwVNvSjkaJEDyf
SGeXICKmQKi10/xUHZewwstvyTw2H10LpiD2i1CRRiDEgoHwA4xgloHakdcmNUI/rUsT+AN5fZGO
t3SSlcwzNX11xz6vnOvA7KDa4s2AntGu3bG0qh4XBIYBeHEIVudj5GUeq/46bwyES4gJESi7RSf1
G7LOSjUXtI+1vY8cqUeW3oucv6ro+38D4U7NjAGNeVMCZDXueiQg+4+5jExHuCcbObhTU+RlAavW
wEdz69rLKV7Hc7+E/00O9iM2TgLY9OCfDZADKuCZuHWI6jWyDqu3Tjzb/Y0onHppTtIadQuUJvHn
b9apOcW36ZXtp0eFePRa90DfK9Xpt5fqM6plY5ycCqoAPpVZKHlU0qjEaX2uyKrBu7h8MFEnyl5j
muwOF6vdHzQ+r9mTdY2pi6Zwatk3K0ZDlZFyOavLX+c37M3d+lqoNylNrbSUSYVQTensYv3KUW4b
hL5oGwzZbtXvc/LjPKBMLk7TdUUdHXUE4IrouKJh0Mpjae3PY/yDgrwsHqfrtrqCtJJtFZvdtPwF
9pXDfLA+0IN9xSZzmhjsdZBVY8n0g3C6jwYKA6luJtlNknoU/dX1vj2g8LvGvC16JZsZK1xIW4XH
z/rtMcD59VGbnSaeGwIT2HanBUPE0stOZjLE67jB4DyvIgf1TIEUu6/ds0ahEknG+GO0K5/0G3Cz
+zVItyL3/73dmUZuMLl7d1RI3EwzMIsBKc0mLPU+lBI+iBcPA6nQvIH/+Ir5mKyNDge59+foqsAb
PGv9BY7EeTUUWlyMQvsNwjnGmGfYdTYzU8Qtg9zsL0z7XU6KjYSZjSnFb5lEFPSBWGXSw96OQZoc
Jjv3M10WX31bs/68JS8onGbX7TJlIPDqfWPAGPZql+xI2D09F07tZGmZf9C5FzC2dZsrxM7zJids
a9QTZk4GiF5c2VXw+Ii5cqiP/+k+0EqicW/cfU48bp+muNWHpYV4XfMXvc/Rzl0FfSWbcCtdRe7A
gsQJWm9hr1pQErOxIfGpuFB3jP9YGoNgVvSNf7TRC+7gUlSLNAaB3zehKXQNEn+9wDhSD3Mgg+T0
Lg9pA8adWKV2i7hDExdi4WE83fZgh0xrRbJJ4sP0Ry34PGTqJMmAEEfvJ4XfKEfLeTh/WGXbwyfu
i3iM266BFmRHbWegh3auDiMaCNlslaU6nEcTXrsOiA4MgnGJ4OZ/reROS8dutinuCjVWMTCx/Qju
oQ92vVZekY+o89ZU/EumXM2K6kiwxRfVBpzfLw1z/9AKBQt76eyZpMPk5ZdsYCfd63eykLxw417Q
+JB8HCEYkQzwO430c+0cdO3j+aUUnt7N97kXLbUxfCDO8f1+cR/UQT30Tuqp9ohaMzuRdcfJhOG8
F1vHBNKiAFimV2FmFI+Kq387L8/bLCEzRxuBjNe6AbI4zIuNmaO+Ynph5S1uWDOeh2sLiWq73heR
Hej143lU2SoywTdWd9GUcVJcgE7L0WlqPxpGj47ZXjXa4DySTP0MzsDTvBwTkwKqC1nMo8DV6FnH
X3Qjymf3+3k42Y5xxh1ZVrDqG1D2Nr9EvCibHs5//224l9suzqwbtE6S3oW/kqGH62YO1ssKxBz2
yp7Y+ZFRwGMMuKwHX+i/bHSEsx92sibFwhyzFs0nXfYN3UleasmuLJlScIaiLde41Aeg9Mbd0HnE
/oxJyWMuqfeV7BBfAK6pVTRXBDtEqpvVenDHo2SHhJchOrVRHIVbyuLzaEvRKMikwaMwblgyWju0
F8UFAREoM3hSjly232+u3hc0Pom2ZLWZEOb1WfS7qaWeVQZmuq/cR9OQzveVSManz9JprPI4Alb/
bULjE2t7d9IQYT34SsuhfZejtBGNs36gIC5ArIyTizGDnqGnfkIukuzTtL7rbbMB4kxgGq86GWLI
Vff119pa7hfM21M6TdJ6INbvP4rhMs3cGD2i57Zma2z5tB9NfrFU3aF2b5OoDv6bBvLTF2mFybCx
DqAu/OU/G3fwafsQwzx2xX6i+/N44hP1Ihdn85TMTIbeYHD0U2t8SUtJ+E32fc7kRcRpqrGFHthd
EioaOblKszsvwj/cEi8ycBZuKGfqrCNkSI7rDkRszElRjyzcogfLoZok7uXbSPyzGX/B42xd0ndF
0qvAG04gI6XoEYlP2jVo1Mlztj3ypdn284cX5Bivtc/I06wcZibh5bpTQ8YgMd/1GHpmhOmunbzz
Cyq+MX7LBxb612iJrS0tZUcqHeL0srYH7S6JmxttiUfJUp7XDrxpOCQK/lGdvUlVszUulJxep6ut
S46uRD9slTMRpe0oWcKOlHYzIjTBej7H2FtPCcirI1+/O796MpnY3zeWojSTMqtavD7Ag7SE7g9q
WUN4HuK8MbL5IV0d8k2mbgCCRqaP4qILteh3czQEag82pPNY7PD88x2FO/G1OEUcz/BBGRYaoNwe
g0xnEC9ouDuMZtBC226Ir4NCW6IZkkOGx9xr3AyjjwuHqXzb79nTowHTXDr5pRbglPnsYEvvLCkm
Z0gaOuZ6+WzkMfl2+cJUJd+3mAIew6B4aSB7e8vWljMkqOgYqNZARusHwjaBOYRrcd/an+bhoe5k
6TyJ0vCJ/7WzU4sosMQWhgmm17MapOVfdS2dWCbRfz75XytrqbfMelgg5irDZ2rMnQtF8etv8ZEV
EaY7KVszMxRntPTZBGwOXaerS475iT2y2Ijiog4gOmrXbfirZPF94ds/PgeYu1/rpoUn+UBY6qIm
HqOAjU/694l6045RCqAR7fv5Iyg2YK6J9CIr3Mfg+Nd461JgdnE9sQunOP4yYPqDsV9D/YBWYcl1
KrT+GzDuwCcuGRKVgY1pkPegpKPHERNdz4skVJINCHe6x8zsdacCSLo8KNHT5Ogy+yFM+20Q+LPs
dF2XUyCYe0xNDNIv653yZQyZs5vJPAKZNNw5buxoTEcbOcyRHgdyF3WSZ8/5LXH463+Fwhk0hSzR
+j/Srqu7bpzX/iKtpV5eVU9xi2uSF62UCdV7//V30/lmjkxrxDvOs720D0AQBEFgw9Ey3ZHiQx5b
nCWhP/LdFvpHYWC3fmtkalXpi0oVBuoYP6KDQXspqKbxgBzQvWSORyk00TKic8xt2+mucOnWXm3d
UpwTsUa5MwLe5bPogSCudKUbC68vuYv6MOJi2upHjA+Pc+i5llWJTd9ZepIPcw3Eoi6u2gEPgwKP
SGDL2SJwAgU5xtyjJIDxEJYYK+aoyzg1R/G8KO5cpdeFCj6Lijdp5z2ZEKLRNRQ1zpX+kmZQtQRs
iMjeik54kuH8Il9WwOqXPU/PxDngWfU70kA8qqTNLCh6cDRUPsiiaFqM1YsJnhPQg/GaBf2MKR0n
8Y48im4C/86bmrdlmxcoi90AqYEcHdaye63VBTPmOT62xybgta1t2uIah9kDiprpM9GAIxxaj3LD
ES8Hv23rCkHuZ9e88//9POPXtftbhRYb/5phpSRqhrUbelu7pcMUwGXwkqEi0gY152P8RT5EJ+Ly
qNipd2W3+lpMxjqnXphNEgPW0L8pRenKVmtP5VNN7pqWM8xxy3WtoRjrjOOxyDEuF+UdhVuFuqtZ
XshN+PNA6N9XWyDLerA4UDW2ml8Jipc1xE5qHm3XJoqE8lXKKgnOSuZgnEBBVeJhAdcI42Cm37Xk
qNWc8rXNkx4dyCZI+OGYRPaq0iZypIYzTpLWG64kTIdE2/CV+YCxdj5x0+/7fnAzfbxGYxZnaaOy
TkSgJUeQE9vtUxyg8s/LPvTsQ9+dVU0y0R/GUl3kmJqWG69vTGCRIj8x38qIg31hts5gaA1kT3jw
QPU0E1FUKimlKZOguTJ2qlS9QvvO532IzfdGyABeURFDtEBoythZ18a1XuIdXQzCr2ZAS97zr1gh
N1e9HC/3sZ93Nu9RZNsprVCZVRLFOs86BajRlfZAB04QL3U0r/9B6xMqjAbfl3LTzFdwzGZKQtJp
g0ThMsfCiIu8P8tawTmCNx36CoTZS3I2S5XaAESd47NWP3XT/KsXhUMxzU5VWGerSwpw7PYc2K0L
13oBGSMZ036RspHKJosqSjVVT7ZGO8wL1S4IxC3Uh7RTH/cVyl1AJhQdh3lCly9Qc3t2xucKqdfO
Hj/XR5wzboTpvR/BA7Mp+mNlsJyy5R5ilhLQtAMPN7DoSKtLpkM7IiBQb+k5ZtzxcrCbDxtoxP0H
kZFwsrQZLVT05YR4zZWFkSjVOdUc4wnu5ERDbkw/47Xtb9rpCpMJPwZrmjK9xItDHypBZGYgx6uq
p0nqOT5587C84LybVk2SUJTopm+s00AyVxv/0sfaiZrYLkpOMMyRiSXnVsVh0fQBWBIxj1pWu5G6
XBGZ51J4MPJbP5YaammpBWAEcp+hRqe4raLjvhHyIBhXOZZCUnQRVkeecjvSDaeez7FU/qGps7Oo
21TJRmxf+MEfyTG5U/BEqI62/LPxlF/NaTzzBipvxvUrY6BiryKNFOXMc6y/PnPFdq6dzeGTtmS2
pj38mfoY/5iTWSlzukIo9/SmRnDwvBakpPD+DIbxh6ZVp02fAaYU7iz1KNbHVLrfh9g8l1caY1zD
IsxJY5VwDWLSBEpiPJtpw4kxt8PoFQbrCjC91coSrMroSJ9Rpj578Tk9Wd5UOVHtpHeNU6GKT70R
OM0nHCNn6xXqKTS1UEAZX7+ATmtGefGEt4ByOfyRCtkWwroJ51o0sEp6+90SH2de7R5PDMYdgAxn
xAUc6sNmshckHnvlqUa97L4UdKHfXTpAbaKCHUpSDbaOTljMThBi5B+FvLL7wuv7xBFTO1NAhqwH
bZV/JI5Z4TFbiE44bpIIePGwoDOjd83Fb3rO2b7pD3SZtrQYiDw1xs2RxpisSIYFyKheTvPUNnPZ
T9WDOHG20eYarYDoNls5HjntFtlIYQNk+aoT9B0+jglHFh4E/fsKYm6aBGzvkKXREnucHntS2Pr4
174V0N/5zgpWcjCrgqNUI+YCkC73a+u+l7/tf387FFkBMC5NigVLr6ii1OviGIGytA/ML+Fj40lo
Ka8f+Q2+PIkYBxcPrRBV1AnI9ZUmf6p5HW68ZWGcWzGVoZHSI25Ix++d9lwbyid1CIN9vXGkYGvm
0K80omkPKBibVrTnyHL3v8+Rgs25qU1qDZIELfXpoZ5OanjdxBxvvB1nX5aepekY0nkeCV2JBs83
OniOBMzZUd3FoZU1PcjT9kXi7H12UGgbCXAxVKQEFA2iddWoimdFD1L0vI/DUx1dutW+TJJabxuK
Iy7XcupVOUZCclZnO4m4Uh39DSuMJh3Rbihi+ZWH/Dm9b53YPgr32bn4NfrSidI/C8co4HJN8KyO
8QZz3GMqvAnRrN4e0beeYopa9h0R6ZVp00xiUdu8iRa8VWP8Q6/PRj/VkDSLntTWXzDfrKrOscq5
NfAWjfEKRETngkRtUU0OoYze4med11C9nb5ZLRrjGTCVflCFju5ZZ3Dr+/ikHrWgvBMP9R/uLIOp
P6jFsG6WGUjoVpBPtC7FukH5+LNykv3cJfzKbvrBnWPCYBKxYlxFlkUvQkkrPg+temWACaKJVTwj
go8rj4PR/IkGKxDYFpyClc0w5aJUgwmGSC6WSGFh4eZZ8wYj8XSieGbY+wOG04WWeDa6knNX4p1Z
BhNF1EiPJR29YnZ+7YHPConn0FWPCd6cSxRioyUkSAZv36tspxrB4wKaM0zJfDcISo3rWBwFgIL/
Au/ry6E4LE5lEyd1+XNtuWiMWrNcGqqyAtoivT6ZIkPwEjvLKT9KXuL950GzNK++ko1RKFLqSzZN
QIswsKZ6CHO/4kV+23ZyUR/jlUdSRKIlAyJLE2eMf8zLrdlfx+NDqRG75M7a2H5tsQy0FiLz+H7g
VUSUTBJpkVNlGuBfL5TuIGRx1NrisrSoOk9zGw903/FPkictZHJ1S73v0/I/s9lQ1a5+ByO3Ig6t
3ND2Qyu8bodPLeixe+2rsfCKkDY3BQZuySBhhsSYnPP2SMqtzpqIjPhdDqbPeML1C5R9VPZy017p
/nyWE6d80Tjn4JbXXmGyfs6sygI9OsAkw1MhYsu3fiFE/v7O2zr0MB1AV8GTDioGNhlehXJpiR00
qEfoEjUrNwx56VUeBHP6LIS0+kzLWKscvVGtnQyD/WdCMKszEQFEoCUQ+izFOOwYl8Zs+LmPsWnz
K02x5b5lP7dCG7UIfX3Fx83ak4itPlCHWASZwJGIHvzskbMGY46c1LCsECwVCLNGr2hPdXQoDfMw
dAUG800c57ttZ/+YgMp4wyEOdfK7aFX0+glkMqk7oTFvX30cI2BHquao0y/DBQIlJHHarPfySuQc
llvB1Fpn9CeswkYTxVKjmGCBRl10sFwndcnAyxORk2IUf2jUbKe4VrYYKkgrmK0WraCfqoRD7rHl
0dfCMMFoK7VVXPUQpihvo/6x6I4didxK6+02uzUXHo3l5pG4xmMi0Wzoqy6hBqfchsFyFG5Cf3FC
W/EonTOPeWNzpSS8v9GpZ2iaZE5EzQhBKySiumNphzsl6geU0Le1DY5+yS0si5dh3vbeKzzGMkDK
Ei4CrSaZQWyD5ryDhEpLjCz+fRkLc7t/4b2mb26qFST9+8oYlaice7lCWcfctHbcT60zYWJsN9Tc
o4luz3euYoXEWIqcqP8rlcGDFUaitNeY/KxgnKvodkF4w61X4QnGGIowCzopeuiyVQIp7TxJB8Wz
5e17i20DQW2ZjHIEvNgzCzbXSTgtLUpxY3RCxelzMd9q2YvBY2zfdErSBYZZpHTpraEbsclIG7qt
rD4XoclxSpt5AFOWMFcBszVovvGtIWTWJEup/PqIPmPGM+bROvMXNA7ZtPu+PfN4y7dt/YLHVlZq
kZjIcLav7220Gnyxia3dyKhAnzwUnP0/KOE3DXCFyJxVCZSWhoRaxCu/QOSTa2Wx/55hmHXuvm1s
LtoKjjmuMKqsN02sm2OBWMd4JnJm7wNsWrgMz4SRhaivMBgLb5o5FSe4Q8cIT8huStVNNnz6CAQo
a0SwAsnYvG+NAkGXSAaaDq5MXMiLoEMzihRzFLW5ieQLCOMYalNPwf9BY9YBVP3dSykqd3KPS9X4
kdZ3OPJ/xGE0lkgkn9QJSHWd2EWtu1EVaC2PHnZ74S8oTBwpDtNYabTVbxnUR3UefN3AiL/9heFh
MLu1anNJM+mFQtOaQyx0tZ2PGs/AOCAsRQZYhvIio+Fql/lq9MPk8cJufl/BTcWULUydZQk/UnEG
E4iO7xfWcZRyt+cuOF3Qd2fOBYGVIBzAVNEuWAq9+iFjxmIvSPYwgXlRR4UatwN9c0Ou0BgHM+Zd
JXX0ttkvt0S5Ea0g4vXacVSmMU6lqpFVSkMIJAgnYv01aryWxO3rw0oIJubJ01AYTXp90JBcxJB3
dNFTFtv/Vxc9Txr691XwMSXCMlivwXbzGaNviqRw++4+BSFYhFEWmnEVzq3bYOx7fJvCgyq22P9n
Oi3czM2VuIyH09RwyWZ6eW2r1M2M2DO11g6n+fiB/bqCYXxcCBKyKo2h1a5BC9xzTzjDnTZ96Or7
jGdbmvh/d9cWiqs7X0DEI+QPSc678PGAGOcmEbxR9tTxKB1ors4ZGDfM4Vca8QqreTiMg5skQRra
FjiV+lMnhzh+FgXFDi0ewcf2heKiOfYNJ8qWfGpVANWe/olmTARPVVz1wcKFeTyopbdvCJvlcCuD
Y990OtQpqinFo5XHstM6ZaDdG609Nx560zxUzAZR4oFXeR+Xo0/2mScySg0TtmGAKl4mrGel+8ts
3Vzn1jdT97Djcdn3nTjSYgMZINyf8YqIKSTXiPHTEVEWZTOBPkXnP4/DfLuDdcaJxGKyoH0GOzgn
12FynjPO1uI4KZaGPdFDvWoSLFjUHLUKVEC8dwLOsaHTpVt5wU41BVmmAsSzDbq1T+apeciv5WPl
hQ/SL9GdrvkU9jyhGH8RyovZdzSwm4XaFirdjjVefQlPLMZTCNBbnFG9ZZKb3lCyJuNGfyRH/XZy
wBntxLiuJ8G+lW/fYla7mXEb9dSmBVEASufE0Jp+a0HycwItbOkKxy6x9ad9RI6UbPIzNKUQyWMA
GvONVgfqfCORwz4Ez0Wx7zpyOGRaRkkG1YAcxifUJSYeaiF/86IZHq9Ti2Mb7x5z5mFQhwK2URqi
Lc3gtUHanCMSxx2xmRVjaDBukeZaxSD9hvvRTfb6eIOov0KDLnLWdjPZmYMKyH3gTdmQHkeK3EB6
nK3y1CpZQUiLC3ufnibxKeUNWdw2wBUAY/VRWdQkagDQuaOngxetdGjdsWq3R/WcBbyUEU8ext5j
s43FCuPkHXWcg2korqrc4KzVpoVfJGJLOROjM3JYAfxreVM1p668sSYOxOajrLnCYCLnqhLSZJSB
0eBQ7G/ik4xHWeT0rnlvXFwkJoAW9UXregVI4fVwzG6bw+z3Rwxm83k3NKr5dwfhSiQmju6GNAd1
Nz0IX5sP0wBpKJzuH/N4KxxqIavTYxr1ecbLK1Vdc9WgcKe9Hg7kiGnXzlKjEYwn17Y3WgFSe1kB
tqM5Lg0BYOslj9StC87kpI8E5YLxx0gh15bBHI4NiUiqV6/izZ7qjAE5kWBCxrf20wdeFT9nN8nM
qbgI/VRYFCxrwBuB5ttBqnknFDWwPbtgHIRkLnrfUA9EJ7XN3/pgOMSObiu/cBafeb1ZvL3LuIcu
zIbUzABmVI+JANoFeXLU9PO+T6Va2ZGILehELrEhCF86xwxz1CkqwRDHx66Qv4okPViN+CEXjplL
mAL82tr71v60TLZilPfgggrOigyzyTHSdl+gba1dEBibixYpneYQibVMv5/bCjmWF5JyMmub5bem
egFhbK01MmVUaXikX4vO4s6TXQaghMrtEKzloKiYD+3Bqmzx/s9kY8yPdGKhpJQtrA3Lm1bQvwhG
fpvWvEp2+pn3NnGRjjE8vOAKc015vJTURH4qAXmY8LmbS29KUn/QM7cZCWdncVaN5QWK0ymVZx2Q
aXdvIS8SkU9IV+5rbzs7clk1lhCoxxuQVlOGnt8kdqB6RsPGtehTagVxdvfReBIxZ1WrpSQeaLJH
jGW7xeQnRbxNP1KOvbJDizmnhrlrFELZwoToXtCCDNOsZrHj7NntW+9Kb8wppVZSUVkqLTY/mQGa
sdD7b4kOeLJbX8TgjPEQt87Z4lF+8BRI/746qkwdzS1qB9lygu0F7s4R4ylmjvv7lwPxH1u3GHeR
JUPUj7RGe46P6mk50qeTDGXaxKuPmZc98YrxuICM61BLA7PrEWSi8okSRUyH0MczDWLmyuEXIW2f
iRfpGIeRzZPYpCKcYb6cDP2Lyi1x5y0S4ypQOBbqITUNpantPgcDqhhk0ocu2X8boCqyzdBJPKY6
oXmrswSSMkoHEfmp0/t35ZXyStH+oaoY1URFlSxLssIWuQ+jqhMVb4NOriiB3EyOLmBuaDn7H/ER
FxhmY3WzNGbDAJgxC+2RYNDxkjqgFOZtYOpr3jv0Cw6zlUICLo2CPkGGOK7iA02TlT8od0cT8Lk7
tk3iAsbsKEwplPuIGjjBIPmUHLXk2uSVLP7LTeACwuyiapET0PkCRDwNx/opd8A8f0tHvPO4BOmv
3VMds4M0aVnKmnLIyB1Ith5j8dwpATrmeUu0uVNB16/paBZBgM5coqbajGUiWojDMOtCdTLf/FKd
l2D0fxPxTQm/y3YbEsR/sqiDaYVNZtJCjNyQAdlMyrnLFnDrJ+d6RnVbGp/qIrPjuv8czYIzliQI
O+OvsQyPhhEdFTn/8YGNgPK8v38KNeCVrwcRPoL3JkRgMyDvMyZn0kY/wzkzeWqmB+K75VwBMQcm
At1B6UwA/WY7bJHWake7dXHjwku5es+L2DbNZ4XH7HB1BFezDGYntFLSgR9y8j3KjtHH7pErGGaD
o2JvECpMgkE8mhxfSfRcyzELG5UTuLZa7sIpHKLba0+NzB6vR1WTC2qt43KY0i8VzDMdXtQltPlE
4TwVMlu9rCtN1Sq6MzBsXgKNp2zdY4KVSHgznLaP5pUWmb1uWXKCVnos1u/BSstBcETMqZY89Wy5
8cu+yW/fISipAoYSS5ZsMWi5HItWn9Dt5/aeTx8THolthE5xaEE7FlDuw/oc8QobNr0zqlkti/Iq
6WxCXNHjua1RjOkk5pNSROCQxCSuJ45om+fNCoQxjyYczEqJJfqOkN5oPj1vxDvxWF5J4G/iD3Ta
3NQrOMZCqmQKSa8Djr56qr9oZbcKOCMo3fIhOhnHffE2/SZGbBioZFVwk2XgsjbEK1C+4OwRxE8q
aZ+jzDrsQ9BPvNtfKwjGNjqLRFKC6N6pVeNLk6qePpV+1Ce2Mlcnk0sdtWkUKzgmipvbPGkiBRIN
P1NBtol6rAjHw3OUxlYMCVVeDAnGgqK94XPZDugk5rSfbCdvL0K83v5WZ4g6TL2+UIT+NL2O9QJ7
nuH1aOahMeJ4lhR3f5G2/cUKkTm1TGQ+LTIDsfjcuWGgHcyj+lPCXPshAMsBp8aLs0av4q/EE2vQ
kmsVwNQBXRlhbE/mg8wlNd5cJkuHf6Dj0jWWZ7E2C0UrFx0XSoXYVv6z0zknh0RN951prxAY30By
jCuzJCBYhd17IShlfOUASmgvmW3zdkJnuRM/zq4M8kHi8uL6zX21Ame27iSlkpXoAA8xw0XJP4Wx
q31dTlLK40fbOrQs0ZBNVHZh0hNbkFelSRjFI44SbcwxYTqflUPdkJ91FxbgBxC4cy231m2Fx26v
qTNVtdOE309nOp6lrXvtHpSfum2ivHY+6JZbcnzUlkGuIZmINeua3horeloWqO7wCXpnNd7Nj4fB
7LBJSTpQlkAssSfeqA5XqVg4Qxif9nfyllmsRWGiwlnHZNdeJb3TGelVn4I/r8R9bIwejGn0y1z9
wKP0Go4u5mory+mCd/YMmpPF26F6DrltclT17B5bA1C1rgEyXdCrCWobPtOZZst3/W5w6HE4PEVP
+6rjGPprlLOCApmt1MoEqtMx2KKIEz+Z0eGO5ghD5t6ReGIxuzeM9WguKJYcjKhyRfFKgnbX3i3u
UYT8kfbdtQ6ZIzi3xliUYoBJIF4ffqrdaYg5vpCnO+bYnfIy12O6TJZKQOXyOEYy0vChLZi8yQyc
fcQ+A0YmepE1E0ipEsQdyNbCZ0t6+IAlgIhKVgwN77/sSMA5Ql1ekka9k2bjzWgOdyodCQlWo8Mw
xNxKt02Hd0FjpwMOJOlnKQRa/Mu4pSXIGA2JwX1eo2EkhC369e9SnH0RN9W4AmVcXj/MZkgagCaK
EYza4M9lflDzlBNgbh2R1gqG8XrWZOQy5jv1IIuQvKJsfXlUbgwjm20BJeTYAZ4cW1/2RePpk3GB
kRrJcy4Bs9XP1nyf8zI2vO8zPq+cDKVvSNw7StJ+03o4hyZOP7KfVnpj3B4RQtGsG2BEJJDql9K6
lnGDMzia2ry4WRLmVtGyV0lh66rzLpuTqob7Dr/SVI1kj7IvOFnoIDHkvjJ4Jt5Mx5Ma9v4abYa4
a2QmdlIWpammCFfG5IiOdTtG9rjDHd9AG0ZiRx6PY3jb3C+CMv526uSqwYMdiqcWHRNlHwttdrMl
2Bdq0wmutMn4WWGeJXUKAaL238zyvhTjo9kdNEPghCubBihLoiLh4maKJmPglj4n07jAOJapcJC/
OI7F4u+LsnkhsFYYjJF3VihpRpT0eChpqEt6aDoUMHWe6mcn6xhLzh/iMQYfNiQxZyqTlM2/BKNS
7LEYjSBc6pexGqtDbwglpsQpTwrKjQ08kNvSYrWOFo0foqUC95olKrpkYQ4oYyv4C8hfqWuUA8mn
s3oHO7xaggEJqCqw3Imz1bdX8wLHWM2sTL0mUveP57xjoksBUWuOdt9bv4zbvWpaGD1mWXgIeBtE
1SACRtA19ihijW/yKn0c0X1iaR0v7cTDYQyzmFATboYTDTQeBcsfjW8V4RwoG/06b2VhDLPsZZJn
JTA6TFejU4WIfa/e9T4qtuwuIK71uG+ZPJkYw0x0ehdPoLux+paSxq9F19QqnlTv48G3UjHuEFMH
UlK2kAqFl0F/HfmjftVgbAh9ktR5jNQbTw5v0RgLN6epaxIVMskJZmAodYmCRFxJ8oMs1OSsKoJx
iJpRP4HtZ3CLTpCuRX1ufu0r9l9W0lRkC7yf9Jb+1iqnwtRmUa1hLQ/zKb+hUwIiFxN0kPryX6kO
v3BvE9uLeYFk1KybiTSILSCXB5rmoIWZ5An5vIf4CIYhXC7rM5e6/30IRJV9wWSULdRamWD79U7d
lkE89I+jUaMTeukDURqDpjYfk7LmzebgCco4FUuPytJYIKgsn7OwtLPRM4X/zqn7VjLr7QIak5qr
swHJkuXHaN3rFsr9eYWSG5UOb0DYcopyBNnhoFV0v/8e15cjPEbRKR2e0vFSynQt3t4234IxUXGm
knRpSqitGgKxvU3bq1p5MeMCxTAhLwKiTncPi3HKTZaKqiFBe/Kn/Lk7piA8ys7RtwW8sDGXk4Vj
D2x1RUGqdo4baNFC1D3mgSnaecgbx/v+JHurPcY1z6aqayNdKpE8aAX6tHTOObYRNb5FYFxGHRtN
i2MLzhhFa/SdoVbt1EFR6xVtvC6C/DvHR9ETa2+RGIeB146saXQYBBldWuNAPPLUJvaAVujQ7m+r
gEeWzhWRcRfFmCyjnEHEBqMwKIl07qhH1e1RZd3geONFHzzDYByFZGgV8n7UUSwB2KYPgn5TKlLA
USPP1hlP0SBLJNUDhFKgQBDkRL5kub0/eZk3YTPbvALK/bMFMxfEt64JyY44aSMAppkt3Go+xgY5
yXe59+ikT+IkXlLbIi/PQo3hX40FoIz3aIiYgJoVoN2iDTZGAp/SLPHNWfWHNuPNaNtdOIAx7sOq
iqGUUyycGUautGC0cfdVbHufs3K7GwAwTEg3Yb5YPFeQSVKiY9/MroC8i9ViUFcl+MK4nOL2izhr
eBEWDvMc2USKPnUtr9tr07NokqEjHYN3xndFLD1eHvuuxXU4dicsXTbwqjk3Pf8KgfVd1SgZUw+E
SqifzFkvbaWv3NEkvpkjLkp4tKc8iRhPFte1qWGgT+/0tZPFjzlvzC3v+4zj0sOW5KaE7yvjGXLZ
QvRz3zI27W+lMMZP9ZUZmVYJhZXa51rAc7b02M4/9jE2Q6cVBuOcyjzXzCwGRq+dlcFPcGK1+TWO
TRQJvqgir8+YJxLjpSx5GCdiQmcgYIqlc5xeKTy6Ac6ysF1+1lApmRY1OIeTsLIzNDxlYsnrWeTY
MlsNMykKPkrXfk5eUuuX0ONSEc0OhlTNmAyzv0Q8gRg3lItZKMc9BFJifxwrO5QaDgJnVdhOPnlM
zUij0qjJqa6f5LGxhzD9QxAq5ir3j/apvsMDTY8R7tfD4LdEdidTcPd1tX22X+yZrVhoytbIC0xe
e22gKvwksjF9QHNQTIA5nkVARHvgHRObZ9IKkvEDXS9Z5WhAMEx4dUSzOYEn8iEaTbvJFh67GG+l
GJdgxYUxjCKw5tqxJMPOa0/A6y5HiTyLY5xCnadR2k1A+c0rFfmV6VehY17pdmjjvnxW0+uRN3Vo
Ix+GyHOlR8Y3kHweRpmi5vMra8d0ECtbfpBRNCy7KbedhiMk284n9bEQzQRwU3Jlgh1Olb7tq5EH
wMQqZVO1UdzCtYpz0MdftZZbqUm/8C4aumiMbd9LO33QkUeDNZwmV/ZQOePgFTcFZSDiWN7xzRNH
ebt/BQxu1EG0inhPw1v/XWp+2VcXx7QNir/yD4amoYVFw86tC6/D9K4yv554VLE8GzPoj1iBzIrR
dTM97lpP8vNDHeTOcq/a4Ol0Me2cS4REdbK3QIxrCAeNjGlKTQAckuTcBqXhxeh5FK/kQ4F4z+Zx
7vL8H8sUszRmNisytEivb/RuU17nGDZB+827oH9R7/cXjWcUjKcAscbYEarPUD4N7S9x4Y3X5AEw
TmEyUlnSaLogMxbsIuWBpM1hXwaO/2YfB6d8NlJzgWHr4qeqj2x59lCR7GndEOwDcYIGk3EIUawZ
oG6ALF2U242aYMpKZlfJacHzIxoK9sH+xdQ1FAfjmqRiutBbU1dmkMa0YwEnnvr1s2Cjei9oDkNy
oF0Y8QfGIlLvfYFjohRSJnHWaci1xPUNSScE3Yc8kngn0/aGuqAwTmg0G82aZgiFANXo/8eUqrtd
fAwfdAyX1I4tp9pj2wAviIxb0ifDwqwYyIVsYtP+qsK/9teJ933GI/VRXqDEAxLp8VFObtTY+7Pv
My4on+NCE3p8vwVTTXEr/PeRLG/XnYlIBHMYFZAs41ZnHCzt2rS+Nep/fr55C8E4GbQlj4UsYgmy
8DZbrpFo/TMVMT5GaowBrzb4vmHdJvJB6N397/O2Its2uXSdgIklAKADuDVfOiyGrV/Nr+NQTWLz
aMO3Hdo/JsvOw2iqHIOBQyzJmM92a54zEb0O+q3xgSmlbxZGYfa8JMoCepIBJE9uVDa2rvAesXmi
MPsd5UGRUVHrCuMoWJLGE9If6tIcxqHw9xeJ7rP3R/VFacw+T8dFHlBjg6TgeO7HT1P1LPG4/XgQ
9O+r4KMutAFVKDm2Sk4Sm5jGD4wuclLu1B8eDrPlW0mYOo2mvZvqRCrRRyMhWNA5+uIaNbPxK60x
o3rC0tSI1hUX3DY38gNtjxQPicPjD+OJxLgAy8oVM6QiEeWTiOtppLsJj7Ga44kVxg0IikHENgGG
QYJMvdbGT/sWRn/jewszUcNvYRYKBoK+XX5MfU4HtCginVP8rPTrAhNdwuahEj7rsT3kxceczj9w
7KvOXGRhUTeAaz2QXaNHCOTAlUeT3OLB+Nk7+8JtK++CxkQbYR0TXaRJ7sQwbHkcrsZIfNmH+BeL
u2Aw7kabIwFlNkiU0vkVKuZXRK6MjgvamEZcXhppo4+VOrcLGuN6TI3MoiIDTQ0ov0weDIYPxvn6
s4lLsGyLGC1dn62IU+3JFZLxQ6M2xkqmADa6EsF0j6y6pz4upwV5fOLyBhdsu9eLjIxHkst2jBSa
4RbS0p5nwetbyQ6NTx3GAe0vHs8+GJ9EepRghC3V5iSA26tAd3jMMcFtH3ERhnFIYV+nyfJ6gRwP
WY2EXP1SqP+dnPytVTCOiGBIk1QSaKzXE6fCYwBWiyMHT1WMn0ittBoHeuUxq6dRPxgGr75zHwDX
g7eOSO/FQe4nrIXRegJ4UROJd/HlITDeQE9kTUiolkjr4wpstxVPhv3FRqTxVoYs1QSjFyBDM76A
VMtONNscOXuRh8F4AAwzHAWRLkTRB4mBBoTWHXgZCZ6m6N9XMUGkacus0YS4mBu0cu7KbOLP+1uP
Jwb9+wqiI1kUpxEgkuox1JqTpbykUenug2x6El1GQS/6MsEeyxjt0JMhjhYkAgQ85Q8zJmXUaLKV
7dRUvH2k7RTHBYpN8DfmpDe6ThN3vuQXoC827ue7yvvNzKAde1718OYSrfAYY6YXnGmWaY5Dre2y
Oxo8WrvNBVoBMLacCkJXySoEIu09WFsEtbJnXgDFE4KxZSOeiyhUgCHmv2ohsgvjZn9ZeEIwhpwb
+aj09HWv0L9neOTGaHq5/7WPwTEyNrmvm2ZnFjT7nbf+KNd2HIt2Mp+aOeFYM09bzGmFcTOCWZoQ
ZrEwvicu7+RFe9iXZfugX606c1wNIsZWjtSMaaZuQX/CcKgOuOAEiGZ8HnnYdo3PCo05t9oyFZLW
gkSjM7ndsQXXq3mlnGiJT82J03irxLiCtIljXYmo8gScYYvwZTEEL2pqv+i4HF/UbN/F1Bex2CS+
qtWJJoevSvw90qw7FOcMrDo0yg0dXinHdtHDCo/xBQVJiragsvUnAfPoMT1HxAMTku4NynZzvyid
6Pq/k0wj5FhhMu4hzDMNPbjATMObbkrRasR98OGpkfEOVVjJDaZJ0VhX8xcB1E52giqm8+gX95S+
Ueluy+8c+6eq2ls6xmGUjTUMuBPh/jgWltOK1kOv5Y6mI109x6m95JbTxbmXCtEXlKOiXLPm3ce3
DVXTcBWT0VEtMwdjEsZE0mNInXWnMv8e4Q0/7R5mbqzyLyfWBYhxJ2Ocmlqs9r8L7OJz5pO/4sC6
pgVOiS2eJc3h6JYnGeNbci3qNGTmceSjYTL1wjtVsbPQxXigCWVVmiPagpsFuWgbvCGD257zIirj
Z7SxncNuhqj6cgi1u2XiNLZydcl4F9Q5NWoWAkA8ZT/ptbacTvJdeqR3surJNOxF8ve1SX/ye0P9
RyQ2ezcNJTIOERAnjGwpk9IeOhBWJo8Yi5cmGN4dRZzT51+c9QWR8TLdMmNPECAmR0rLnZ/yAFRN
PtgZHj5ABkG9ywWL8S4RybUyxckNthdait+iMNrwtGsJtlneEld43FemvL3tL3iMq2kLQSJhCNOs
PfpAVfgEXXmLGzm9ag8Hw8tsymYQC45JPar7f6RdWXPcOK/9RaqSqI161dKb23bs2GM7L6rESbTv
u379PfR8d1qhFbHi1Mw8THWVjkECIAgCB+JJLwINVdnvi3BYIZgI0DCBSXljlJ0dz6KX0t+cEhcZ
OcfiV4k/hTNkbLzy6J9CB0Q92WN+MO+Ylo7gNAT3m8jm2cJtqSnnZHxJU0DzC7kmxBMaY5u+pi8J
CBulfXqSPqkv2xspWkbexUiBEQYN4JAvTcHoMRf32wDMkLfk4TzJFKqjnFQ9MwJ20PYHdc9io+6w
DbPSYv6rAXAOJUqjtq4sbJYZosWcOJmXfg4O+lXs+m5rS1+oHR7iq/FRcoUllAJb4Od3RZiPnU4M
WtsrkY1qFdCJVahDVf9p9yIeivX4/D+d1DifIodTFscx9itPdybmSlvlP7IiKu8SeS5+cFeZ621U
Ms+l7ZP7zPOPyp21Z2xlw5UoLGIKtqEf/Pguoo8WDgMsXp18jcZgr6deXqZ2TD6H5fiXxsVP/1FB
9GJK7AxovCZz+6NyCK41twUTAbjjwSMV2KOo02c9AXnxzHznYGeFhuSzqGHCPzBoOxrt8SrB6wEa
9WcHI2c/yabdx/a2QYgUhfMjbSYNIWZv4d04PVvmbKvJEaPbBSDrm0ct1jFlUFCj/OqEcRvpNYzH
w5VXO/XkK7H27Vw4UbOP8g9w6DEDv2BxDr+txzLAZMh/rz6z2zgopWwZi9OpABkwEbit9dDrgsb5
/qbRB7NkifCR3sbGXlXw9pY8mLUsUMl1/3vB4bYpmBup7lg5nRLsOymyuw8MHfp13TgPPw55gXsB
7h1Demq7TwUG8GH+ubetbaLl4rx8oxXBBOJLeF8MWfVfVHnYh9MdXv322zjrWn1ZLs7LN3OINEsK
YYomtNvBPKR14AZUOGNiPVj8fxywj3OKrQ1BIWnAiY+s4aR/og+KetReaowYdBUncE7Rrmmukhal
P0IW0W2deEcLZ8xD4qtM90h3O/iH1BJlXX/j3y/ikV/Fk0ZUxsysSnwCuecbH+WhONZ2AvYVURpc
iMX5CL3pfEPOIA2LTBlNk5m7I4qnUC1zjZmyf6MfROacRBQjwzOxElij6K8aZbaLOUcTSho8/B0O
5x4iQ29zyqoOw+BTbaAz0LjKMLh1G+Q3l6TLNnHOwUeza+izbGyNFrwQlyTjRX5BdzHSIoigrpA2
2wbcti5kgX9Vi7YN0afWA8/05wMoUE4xapR1RRMMmhDBcM4C44SrcmAJ+WE86tGDOh6HSLA/61Hn
ZeU4P6Hog2+AewA5AXZzPjHSeLZm+nF7wX6T/fsPh6fgSeNwxkwEiFLH+nWmVF9TycxvqRSlTprP
P0JZs2lUJU7VTZ+CXDcO5eRTOyuEo3AFa/pmhcvr0BhGY5dCYEm6nrqHNndD9fO2sAK39LYWCwhV
IwFq39iaqrbRXmv9P9vf3z5DMIfvV+0bG39U2gTfr41vVXKjmi+pfKTCLJlopTgXUce91SsMRpvp
lY4yRD8Jrqf6zykOlscuqht/labDVLHMZ048Ne9rFNSM5GFI7mJMytpeNZE4nI9A/02tGCyZrjfR
fOrLUnUnEv4kSRZ620gid8S3+2NwCiodWelw44HZ/7FwJIccG5fasqvhGV2YWhQpBOcnVFK0Y8qc
bAmyROIYzhu3AnnJTZv1tRK3uO2+dTGoDQRrKgLmvEegSmRQanY8Zq+STg9DGdmzHmRuoRBRP4XA
U/EsPXUGVk2ZeSr51OI+koD9VduRg+h+LAho3vI5C+P15XmYjAwiYU6jU03fksAOItNO0x++iWYR
Y7etKwJfwfMoxPmAB3ZWtTKO1q7Kmscq0Z+2IQSKTzh3EWAMHdVYv0aUHmT/i1nZs7B4ZPVmD3Ij
UIeYsvGOLbebaVL07LllNqz9LLVuHNdXxRD/rBuMMaiSU1XkdkRB9uYbV3Ijv26LuB47LfC5OI3M
XVPpLMvW1TbLnvhupbnKfvYKRJ+O8BlmddcWcNySWnPfDeoAcYc7cgpfMFAdyRPlJons8MbYYeaK
qz8IJGQSvLv+LyA5b9zqZRD4LSRsvN5ltzp0/l+zV+BiN12J6mTWPdgCjXPKGpmIrDYs2eCO7nxO
UHpUH8iRJdfafboXejC2YFvScc65mwpLGRUsaH4e3sZbjVfkexuyJLBT7EBYISoXE+0gF8EFRp6E
hgnAtijsRv05FB+KeBZLyDllGhJMW2fPWOZnZUd/pK7k0XONOWh4N7Mk+2NEFAs8zhenkhUGKcGW
JXbvSrZkP1Ts5m9IR9agrHrSMTNOwgdCgVryD5KBnE9yY0DKyut+4gZ4ivb1z9mZvcSNPphAvMjI
jwuraqM3U7amg+Pfgd1jPym76RMLWeUDEa6oQEf4dqNcSf/3XgbWfrzssuEOXm9Hkj3v468aqu9T
Z3z5OzPnp4elfYY8hA8JCTpo2IVT99iIN2JPdu4Ic+ir5/diPTmngoyblYcsfTk4/zoVqIzvlIXL
npRVJ0Ntq/Xie7nmbovJrGvD3Pm2pKCjnaZP0NUq9czijsaqTYuHdLjVAsGCipA4x9LXqRUTZuep
MtqW+jioT770RbMO1iC6UovUhXMp4aCmcCYQSpaPUvcjmETP1qLd4jyKofpjkZeQpba+lsOzFFt2
Wf5AUbKzvTui05QnK0wyycizCpI0nnaKDtGpPeBB58jiSFGaXrBofDNS2zWqr7A36Vm5l9P7Tlhd
uH7zvOg434XUhnkcFhNWDcSlx3zYmZk9xKhfYKwomQRO/R0VrN9qwLVA5IKRlmC808CKJgr5OPQP
TXMUkmOKILgARG6jeDbZDUNWd2m9a/Cs1x+2tWA1EF5IwfmGcca8sCrGzkzTbRAdMIHBiYxXNdob
7VMQ322DiVSOZ26yWn1EXIk1Gxw2DA2nJUg/D53Lip2R9d9GE60e5xQsC32XNTtGtOJqzp4NRmv7
sA0hWj3OGWhVP2eRCgjTutbH7610HpKDLz/71mRXGBu6jSYSiPMMYVyNs8lqS4LkNKu35miLipzW
X2cW6sCFF1GJqs2WhbzmZ0asle5ilx7D1la/KKcAA3oyalOvFz0KCdwDX9RfJ2qTFxnzROmrnJwl
9Wl74dafri9ivZt6ZUmMjx9i+QleQ/PvjRO7bF4Kulb+PQExrEwwsEdwJFmce6CZro8RO5KGsLZB
1GVPeEvr4sd8uDXUD1EdLOTjHEXeaJ2VJFjAer5JNHQxH4ZaII/Iw1qcp/AjuR6GGhhhYbPJyAS3
oYf2NJ+Y8RaKI5riKlpAZg2LK7piDeZYsfpRvT62eNNS7uYGSV+9dPxWREAgUkDOVWCeXKd1JWTz
m8id0sYD1YbAeIU6yPmKWtXaVGUx34Qo7K2SwYkKx/TaU4bW9vAUX4+iiimBw+DHawxz7islS5g3
8rUc39TkRAxBI6kgWrE4h6FXpWEa7MKaWGezV45a/dD5L/Vg7rZNeHuHDP4FKpR8k2rM01Lqltp1
on7d/v72Uhk8BRNodSxFZ99P5ZsK5GBycSyTb9sY6zLoVDHARI85P9xaadM8Z3MPBuou+9k3n/NB
WKjA3uHeR9z/IfBFXbMs1ZrcAMEfSzeewRY4nAN6VRuHrPkyRWAEm003KJ+35fqNal9guSqMsJd9
PWoBO92xofChait2cDId0PJSPA7WToBR2duYgrXkmzS1SFfymZH9l+j+1m7LSqBvv3F3F5k4lzqp
VMXDKgCavnzseu1U9rMdycm11KeP44gMtha5ZWy45hC4imZRMIY1P7eFXDcui+iEKowHknMZOD/K
frKYkMTVUD0qFaPbDwfVjPbbQOvafwHiI4s26vOGARkj4mZ9+qFFpRPGRHS3WcWhBCXtJjiCDT6P
oDch1fMaRMelZl1ZGHwRWcOTXn2IYmoBw+mjHgb+nIyAKWg87cxcihwflAvn3Mpqwcqt59AWWNw5
P2ZBW5U9sBqveyPkD13DbXZgj0MOzfdEEyfWbY0aCmbHYlSarHJ6aZAhKlI2Tavy6qPqooZSc4Mz
4xWkNsuhUUeTvW3tWI1yF5DMFhcnMWZPBo1FoB1y/rNRrnzrlKZnWd6V0Z1ViUbYsL3hXZgOsWQN
dG0K5ZMGBUhlzTYyMfH3VnrNDsV1s9OewSxii7kt18xrCcV+X8iFehY6KQWFXPRGmXdJVHhd1NkJ
hmxuL+Ca2i+BODtGl29W6wOAOv8plFtk606y+bCNseYQlxicCRMMFzJDAgzTnOxJxntG5W4jrKr6
EoI7vyo8A9XYttaZb7X9v/l37egfkiNBsjMQcm+wz21oAp80CPSgCBoFEk2p1NiNjy7Vukttxnmb
GYMXNz+CWkGiTsRMtmpiCzn5XMKo91ZVJFDB4KsB0seDcmB3heAolch4ZhirELlC9k7mJraE5dxI
jDloWdhB2FoBXyhykHftwT/UP4ujCvJwEdy6shimJrNRi2Dw/1XzG9JidtcMtLC5jupDFAh6DH+j
KhcATpwahNdKx4bx9bvIsGt05lQO/USP6t48pZmdCHlqRRJxbjFNUoo1BKBGG2eMis9Z3AvqNNbd
xUUm9ics3MU016im0QEh9U9x58HgwHV0F4c/ts1s3VlcYNjvCxhL16hZMEPuq2tfOjb1kfqCu5xo
sTjHZ5rdHKRs+5X4cewereCwLcJqnkeXLzJwDq+bI79s2EAD1sxYgrV1UO3KHcF4Nh1aEVPd6oIp
MiP5pIS+mzPVVbMRRhXcUlbczNZuMo+BvxMItGqeFwy+sAVkhTIaJoGRnrMbczcfhpf2hGmrNpPI
EHJXM2195w0WcJx9pmahapMOOGIGAZJ+pRPLZO+b+llKNRvR6G3YF17Y604/Ne5gKm5b4u2nIK5A
bsHa8kUuZj6qrdLhD5F1O8tc9ZnN+pDuI6d7TjM3epjBnhwJSezWPfBCfs6aQx9ZdtIz+fc0dBgL
L9p8cgRVBsrWjUPoxT/APC+QVbTonH0rCfhlSAnQxjP20ezpu2pP3eBI0U9+Yj0bohpeZgVbu8xZ
ehWC0SRvAZjNOTrTdqr/XLfnOHcV8lkg29rFUF8sKGfxFeLhIjd0XAxBnlMb921+8jMY5mB3aWcP
YYbOptruxn8EuCL94RzB7Ac+Zga8renoJlfhp3LnH6cSBSvxDcaLhZhwZ7r6921UESgXCgXg1K8L
8CuhzAyMZP6LRZ/68n4bY/2EW6woFwwZYCksihwgOiYCRGC08L+H34pn1rLFaudN0aRFgVB8YQzt
qj5smVC1btgJeEzDFAersD5fBMN5HiOxAjkasWFjdehbb5xfGu0oWDqmbBt6z1fDtJ2MsTo5MFqX
9fSAwD5Dm4h/9M+smFh3yCEIbTTai57uRG6Fr5GZiZLLqPthwyr1z+zhNXbxNBTtwWD+1vAgnY1G
4FVWj9qLmhDOqeiSHPs982Sqfq9M18ogWEzRfrHfF9HCWAUmidl1aUqOVgVGpH2ZCVRdBMH5jjEB
fZAiQwRjOqJGSqY/Z+1pWyVEEJybwJxXmofMmBR0kWIoi2JjwsXfQXBOwZBCCSQPkGLMdihORapy
0gW5UNFe8y4hMWelYQvla89Ufm70QKBM7AMbhsOn9/KmMLSoYTLscPf/rzhO2D1JVnEwxYjougFe
J247RsnyA5ldjMMj3WeH8aC5Gfxa4JTI5HUCoda9wQWM25ikycyaMLDZ15y28kh2jofHwBAYym8c
9gWH2x2/6OsqYwqQNicDts+Gxgwv6eTo1+aeuNmtaBkFgvH312pMR9lkUfbcO23WuKFuOhF0goqe
Vdet5z/J+PtqPQVDY7EV7BLVliTd7vWnyBBR6YsWkDKtWbgaNtuqKi1mpJ/bAne6BHUr1ldFRxEJ
K5PxHfkD5Bu6cpGLiwLBhONTkJgiPsL87O5nVXtq95daQTn/HINSPUZ3Fo7VZwJiKlZTqNzr3rDD
Td+dnj6Stl6KxLnrzG/UqCtwMUqr6w4kiUR53HZz6z7osmacs658Bd2DLHeRMQr3e0XEeCVSas41
kBZxuc50jVooOKvAitM7lvwSZ4IrqgiH8wpFokRSwm7BxUBPtFW/muCbnmPNrWTleXvJVlP9y03h
PENX6G1lGlgzvCt9padu3x7mG7QksKF18kEV3VffCsPfu/H/9oh/7sbUW7MjMWSLz/JNfLZe/30N
zJxowEiazqXPsisjMhaWurFF2wLmgru8mGgZss1j7zRM2bM9YnHWhWw8BCj7LG0VE07MwVGP+ev2
IougOeehSxpG0+iAjlLLycmnrHpMorPRK7aG/8lFZs0k2ZKUcx1pZcixWgEOM8He5v2MV8GZteCj
Lv+wLZlAU/l3cZL66mCFgKLFa6t6efd9Mu6lQRBbiLyvxXmOUderWWMJwnanqo6JK3Fwwgj559h0
pTs27W2Y3G3BBMeKxbmSPqxKzWyAmKv1wQjms6nmbospLtsw68mii5vnX7lMUzWVlkmm7aN7VgxZ
etozOLbcQUgnIPCO/IN4oVGUkHdwv9GE5lwplhPMnqjInUCi1ZXTTMxGJZgfb7yLn8qK6DXr1FDZ
LQMXHEaFhFpuZ5BAH2WTV1bJOooYPdZVZAHLbHB5QM9GGoSs+woVGvHRRxYZzcfXamOndnWkV/le
6FBEgnKeszDjua1ZV0947DF1itGWDfBhBqpZ2UUu9NBCXkp2rwpixpX5s0TVL6LysRUprA4N+QBW
buuz7KkFiMCrveX5YDt4tu5UcMEkt/qLqOZvVX8WsJwDBb+GUSCUQ80fvWrC+7oQ5M1F3+e8pNoH
famwOR+S2toVQist60Tmxr6x5Rq5PasTWJuVwdwkTKcDxS2rdg6fkEVEB1G5F7JBbMKZ7wZqYVho
o8/sIB9O5MRSahhHfEyOMqYEB64o5F7Vx/93JQDj9idv5U4ywWYJInXZDqUrNcck8U5E1iMSidsl
U++r3Gd37gaGbYCxlapvg91YoxIJbP1v/DCE4s6yUm2QvfMBZ+nJPsSYyShtHEWkeqKlY6q5cB5d
1mIgMAuCoqC28fqv55PtN862Z1zV78X+sD9iATJUQyopCkDa4paoN7QSnJKr3yeqhU5nkxKZvwmV
k1IrE3v4z6ugfpVG/YsfWtPDB4RYgHDbDx0bs4y9+Ms6ohf5RjyqZnUvFgjcjmNefE0p2FucUErt
vhyhw+dGF6ixCITbcGOolbg1AdJNuasS6b4eIjfMO297tdaj64Uw3J5HaWlpCvhgnPaZMTbj2v2Z
uiYKzdNDdivqQBYpABezZEEdd3ghggKk/S6IKi/JRM/gq/Eem4dMNKLTd1Oeq7osNd9A5WjQZGc1
rRyD+o6ppaC60UQDu9cXbwHGHenBGFFVtgD21qHlKqBK+ZdMKvdA1CyIZFcXbwHGnQyRVhI5xYnj
pMVtGD2VgcA6VzXu8n0+hW0MXT0QaBjKmfwnMNO/DoZvVyERiCHYIL63U4/TGX0nEGNQ9uH8rU1C
OzUwAjz7iDNbiMP5AaOQqslIIE7vnzBbfDAFYaRouTgvUGjgUJoYsX6mlBhdlllXTaHfoOhm20BF
MJwfyKY605MMYqQFiHTdXo/hnR+3MVY1S9N01VCJQghPEh+maWUNPXiNM0bWR+4i0tp/hcDfqXtN
qzSM1AFCu9ObT438bfv7by+878Kmiwh8CflQ1phAwPrkG2Icx+9Jfu7yr6jqcZUuc/UGRVjgz+uk
9Gkbd3V3FrCcktFaaqOQMYxnMkZrS06a3QT6R7iA9QUIp2mKUQ6j6WPxWkyHmKzaGcPK25Zj3ZMt
MDg1qwxS9VmE9WPT1/RDDPKO+kr60ntsejYR3V0FCsffltVuRAKJTVTNGgRMYWGCFgmXTEGa4d3m
oBhDx5RbQvEfLnqcd54nMElVc4SpWyjSoYcGVVdK/KdJUA6Dc8odMsYIOGO8Qfc7U7+bDXhPgY6x
T/yi2r9C8FWZfThSdRogBuoxUezE2EGMXbkXPXe/VwEOh4vOzaxqAipDlMFpJjRwsykA0yeKgUes
Wda1BJepVTxDARWXjIkHuC1yaj3TKOxMa248em1hlC8GyXnzjYzkWozDU9ptK/g7jYNwSzBOv4me
jXGmASypbrrmuRbe7t8dawxAJaasYYwtKFaYMi5i5ygNs7gMmsZrdxgVwkY8d/uHEP04x/zQesH3
wPGvMAND1JuzvopIVmqYC4FcDP9omqVViV6MsfH867eU4XW0b0/xP2hJd6VjLHplWNNFzBL5D41f
xiyzUCYPtEGixJtopNlWkWHIZazkpyDCD+CPK3aViifiVPGpIHZ4n4xiq6ypMk4pU9dkjTM3LaxD
Gg5sld1/uzSCO/lo7ce9dBQlDte8xwJK50i1SFOgtiYB1NSZdlN/qf0ngrbFD6glJNIoQceB9paL
XmjNiCYaTYsH0AmYkd2ExK2KRqD563JcIHgvCLqIJBoBAdKHuPs0NIdORJG0alwLKbhdSUfNCBUK
CGXYqdl+NAWuYvX7aPpAUTqOKMrHJ9qAoXKhFrVeH9BjY9ADuh8/sA8XBD4+ActiIPlqDIQwvGqt
5JDST9sIq9sA00GvgELZ1eRX/5AQNY76pGg9Ol9X0WsknXTy+QMQpqwji4Pac4vnNxzgH/JoTCCE
CZoBp9WvFFHP+Lq7WWBwDoAakSTPMjCa0qlTx9hjPg0mgM7TkREAJDvRqbS6bAs89vvCQMyoI5Fa
A2/OwPN1Tp6HXHDteZ+XZT5lAcE8+wICNSdFpMnY+6m2q3+S+xDdh5LTIkGF9mR2Fv1xmhKA6A4w
ZVNVVf1d30ivGuXUNCrMRXLn7GjOz9t6sLpJSwBO1/LACoiGxJSH+ry7CANHGfE3QjlwCUiuqGxn
7UhYgnHGH5IAfPiy0ngpyAcVkCkPb+HJH+cOf1k0le8w08tuUGJMxPBahdj064xZjLP1j2Dh1hzN
RRYcM7+qwmwWMQkUyOI/BhQzC8azhozIeMgPEyoSzrJb70VyrarfEpO7QoyUYJyAD0y8rxxSd/w2
ZzbNQRU6ueiQd+LHqvvAibBE5AKvYR6GYYqhHr4ZO1rvO4U1ejkpD9uraWKx+LjVpCwkYbW/usyZ
rhJhyrukyhAs0fDIMStH0tB7H+W4mKhxVjLRWbqu9gtAzpDHNFKHWEWMVyI4mF0QN17lB80mCIXy
vSg8WN+3BRoTf+E2DN0K85JCPCt/a7gtrlGs5r69S4eHcm+55E8zgswCFoCcVQ9pixKZHIC6tafp
S/aqWPfbO7aq/gsEzpSJ76dBEUEVw/FzF52JiKlszZkvJODLtE3ftCQC6hhPs+bP1vw9CdOTmfbu
X0nxFkMuNibPxyIqe6BE5C5u7rv5L7/PGWwwj36idPh+Oc3JQVcilPbV8s9tIZiubhjPm/YthCgN
nYQzuxyFmKCntJ7Vd7ac7qYP+YLLlr/VZC5wYpTdBZ0OYZryH6U4GRjJRuXHbVlE2845AqPXkjSe
IEs/aj/NIXFNCxmzoRON1hDhcPY/SVKhmTOzf/mTVJq2Gt/ooaDwZfW0W6wXZ/W5jCdAgsEob6dd
g9nGA8IechCRm4lE4Ww9zoYgbUbAYL6cbcT7qH6eg+PfbQtn7X2Z/+/+HTaHuUjsGpxVqiDqXb2w
mXhBsHS0RJJ3rUz9YMmjUWBPBkd2CAYEzAf5KO9QiLEXXfFXz5sFFGeXg2aWZTxMmDyJsjfi5cYd
0V5T41P2x4WkzBEvgLjzs5drpRor3HWD0d/V2nQfFfP+A3uzgGCeemGWKBlEO0AEWdrSjqvBCcND
joFzfwfC2WUbwyorwuRIAzt9VTAcXO0F6evVI2UhCGeTvjnUDZYIoajk4UJSVIKFWrXHxfc5ezQ1
tW0GtlAyOJIY8Zm+V7z4JIrSVt3xAoazx2yiSpGmTIwYfMbpl7COdvL4pNeCJrZVu1/gcDZJoxFF
WCZwstFt9MTWK7sNXv982ykeyFQLN2rd5I+WHHTdUdxqSFnON7l6UKfbKX7YhlgNjnDRVU0N11Dt
3Utv3SpzpUc6jhXMgZ3d1A3dxNFc7a3t2nJFwdiali3hONMP1dxK8HdAk42d1f4Tka/b8qx+H5Es
Qa8/Orv5UDbSc0sKkhDbr19N1n08CbT4fesDXAo7Vf4fgDOTqZl0tUgB0IB4EdSxLP2ueL3ToycP
E74cIxTODFhTNUqRrJQ1TbWozKnaVKIyrgiixjNrN8eEL+VHLgk0bc04KcqsYIWqpap8JKZRXa4h
We2Rvm7sPJ5rx58K3akCMu1LohYeXujw4lSMnesHlAp8z6qEC3hOK4aqQal8YtRe+11Lv06hHY/P
23ohQuBPgtSItbkHQhFcS+0NLe8GkSmtqt5CCPb74iQgKlilMJGj9hoT189R2k+Gdvg7KZiUCwiz
kiv0d0AKJQ+cKtnPKkWDhwBEJAen4X0zgrgqMWtPl/tj2/wodcn9OzHeHQUKG5MLbau6xzjbtRPu
ZYngyFy9Y1qypmA2Hkh2ZcKBWGUTjaGs1rhjGvsZBROFkznzPebN4I75x+US8ApLMO7UCWc1jDOL
gVnzXolBm5cILHRNgZcInBMYWjnNCgUIXd/usUe2IqNSIlb1x+29Wdv9BQ7fGqOFVhNZE6m90X8M
sTEqpoFuIwgkUbnUDUXJqFz4QKDhMzXAIzbsMlH1vgiDcyhtkSRpWGO18qywMazzqPdebP1xK+Gv
u85TiAxhFavFCBS5BnX4j25AM6Eo9mdqyl8vl/vBeZWyizRpLrBa2uDO7c8ouYrQ5ceGhEWi94fV
WGCJxVZ14V5IgRG9tQWsDFTCp+4f4il2sTe9qcVsLQwY3/0xNdnbAppoNyeGTDX+tE7lOVf8ES5T
ziM7m8ydiqF5+YFUp6gV3G/W4kJLvkBxXq2mASqJUU3sZdnNaLkJcUH125St8xHlvsBwXgf5dtCH
x4CZx5uGuoSmtiwsyl/X7gsI5200NdOyyMSyMZIogkbydFc/qTfyZ4PR1yMVKX1KRRRov1GOCyjn
gDKr1q2JgRpf4iM95bsQtHWJ7rAwHnTCpv3HnSu/Kgefg4ojFIf2JpayrK7VsLSlyg7Ka9MfP+SP
/hOMj33aWfvfaeQnx0RSbav3JPrjr9Ti7bBaWFYXJ2VrZJDFL9GUqUOQYzEKToi1GG6h4fxtocsN
abDYesXH/ljtNbzzsOqDcL8tymqiYInDeaRKIV1gKlCE8bV39Z1yAK2l9CM7GjswOIjmWInUjp93
UctzW80UaOx+oqAuPtvLn15Zp1y9950/ZpbjdI7zEhX4RpWwRIBlYURT8BIXguuJwHLfvSIbY51l
LdOD1FYLCcPp3AiVj9s7JALh3EMiobVLzQHSYTwipk1dBZgUkxqi9qv1k+liN5xDiMN+qMDjUnuR
dgpQ0TCjZecHbT0wnwoEWo9J/kN6V++ohWjXZQJNk1e3GMspeFgULBhf6BjiZJjmCTpWDz8rBQHv
zUREbx4iGbiIRAr1oVbZ+YOL6SiDgIM+bO+6CED99fCuqTWjOhhCZOUNkumJLrB70ffZ7wsXhjlA
4agw0yAW2tv07Fig9XtbhN/E7JeNZhu1wMBTQKt2M2RgBOusmS+7NpCKIDtWpStquhHtOmfrVMvn
SKmZVpEH4r/KmdOrgpozoUBcOJD4TZVGKRZN2/un+RBdB7HLjul/xzTUvuDqJghyCGf5Y6sqpY4R
yJ6SPkblXZ88I4FkW/nj9j6tWj4r8NDQGqArfASPMXKd5qdISEShr9tGcNvV5XNM8usiKQN7HkVq
wW4E72LgBR5nO4me+nM2Aq9NnfKYeYGHMZehI+/QZPHnBFjsCFBMipwbxaglvoRlJD1Vswxbljcn
rT+Moih7dfFQW2JRRVZBBsjZqSRZuW90NTJUA3HmcvCC4escS69JVZ+oWQkKctbPzwUcZ7ZmTcKk
06t/83sK8nvZowXaoREHKGoFB/FgDbYZ7zZrAcjZ8KiAWUn1ASgd6D45sObKygVnro0CDSHnwapT
WoBxNkymSY2ttMRiqol/iObR7O0015VeECOuG/ICiDPkajJJqyYACs+s4zfzwh39nqATFvNdHkWN
SiKpODPOUi23qIolnOljO3wxe4FBiVSQO7lrOSyKTi/wNIZRfzEoVVRlr/lfmtINu8nb9hXrCqgi
gWjIRFdRSvOrT+9UHwnZBvoen+edDsavZF/9b2AGgp+diBhg1asv4Li1I2npd0rRIlpMZM0r5/Bb
rfT5laH5lUAnREjcKubqMHUtEywfP1X5ozLeRaKUogCCvwK1SthHmE2L99huPweDXeAWZInyMava
hnc//Guh4ctgf8Ti0K2oXGJSLFbMANUKPXyo2I19/P+/z9loSqQ8mqoeHihDwmo6V6juTuqnbTVb
VWkNXUQquGco5euBqjjqLNRdIEc+7Vpy8GevQVd++TJHIm7o9eW6IHGHkdwoVuLnqDYN9Ic5rQ5V
EX4kHF3Iwp0QWjfqM7IV8KC5fizl8pj2IFPHYO7tJRMJwn5f7HtdFIUlmYApx6cgQZ6iEezJajSy
kINTrHmkSVhZWKk4/ZpoktMbTjpcWSJaJZEcnH4VbUolJJNRpId2ztHv9xYVNd8yU353pi0k4XzY
3JhRPmuQRPFPPnmouhdl8gIrdHXTnZRZ3OezavgLQM6L+W3fkDKGOpf0Gy2/qO3ZEs1yEEFw7itR
0rAzJCxbHN1n/XUR3RMRPaYAgndfZRLFmT4CQja6o1lJGOeNWbOBaICkCIZLKEvhwOp4sVhpb9mZ
bO4SLXMrPztu24sIhjd80yz0wYA00nCl6nupfCWq4FFZoMp8bNhSGfTDMfQsLTC+qj913Y+/k4Gz
+Tjz60quIUOV75v+qJkHUxIs06onNiwN1bLUsmT+tVLN+wF91YDQpluSXHXD16p69qebNP3juTQs
Ur8g8epVDHpezhPCpLF/QtGxoUR2K3zvZbv6zvQXIJxy4dEwoWHD4meUUZ9VN/IkB/Oflf2/DVei
0G890FzgcVpm+ui8NQzgDQjVb8wDm6/iN5hsjUGR1/le1Nuz6qMXcNxZE6lyJY3oJ/L8FkI1h7Z4
0ujXunO39W5VscHjoZqmoqB5goMx5W4mGH2Hi/3oav1dOLz83fc5vR7DFNyAplKjaaiz63yfVKIs
8epCLSRg3mFxWjZ+jvYxHxIURuaUcWNLpmTT7qpK/3hyK1PrBRJ3ng1jlGYJBVJYXVvtMahzu+vu
etO1jLMU/UhEeZD1hO4CkDvdCqWfFbwtInF8Nk6spj66fsVLwpkcRMU5q9UTS9m4c43GyYBiBkCV
II5sz4xYJcOp4HY7ax9exV66F00CXXVHC+G4Yy6q02IwLKzmPF6V2XWdQ/+erGLnx4Ki33XLvSDx
VCo5zcfJzPB6ZvheFeA9y/8y642tBMQu8jNpDiQ/VfM5S36G0eu2+q8eTQtozknFvqxEmAgG88Ka
JopN6SP9P9KutEduHIf+IgOWfH+1Xbar+j7SSeeLkaQzvu/bv36fenamHbW3tOlgFoMFeuBXlCiS
oshHjLv7MxDOMiWpOqgVUxNJlg03ibMTnoO0wyAr9+eBRFpictYiRP5ljEIgtV+GQxQoF+Pnmjjr
tXlDHFTaXw1EmPh/P7Dr11PH89dFdB60mukJe2dgE9XI96yxTbdz1cqmthxgSO3t+PtcyRwsZ1b6
OR7HqoGo5qcFua0B/MyV6sbf/35VmyoxdxlbvHcObaMrnHmpZWk1UQOKN9fayR9jvB5GBwssJa8l
X4UXFrboxUhg/E3Ovki6tU6dDkQrVag/FzQb7DivRlF/i+gUcMYl1WYtVyIcwAqjc6TLaLDzRFBU
LLAmfHIQ7FpgvgI5ykFTYyeTTcfoPNm6mCOvDAWnQCAN3+iWzMuwrMzhRAu5CZfoUOR95ORRInCd
r29OZxTiXUP+XPeVlGDZZJ81YyhudkgzRz/Gn2eQiygYVicHU1AgZR0IzrlAFfnRbvOsKGbLLMoK
6mdGszV+lkCiNDvmFww7EvZNC/SQ77pbqjbR1Rpwahb7ujw9raH0cF4k0aZxcUgzrI2ZmoDo9WPb
fC8RM6YfSkC8HWC+JX9pljhcLWDEQxDNGA8u0HFBpMPT1eVhSpSpZN+v7T770pbXJDp18/cPrJSJ
hiNFNzW01HIuq7JQxtKNeKqQ5tmuUcSgUkcXkk3satgGhfNZCKSUMNYZCvq0Dmza3hyMhh1dmjfd
kQbGcRWUmezq2AaQ/aBNmNj2SWPFrBAsTQ5GcmyFEyFEEnEaNkzm1K8Kqznyo+uFsWZ97YP8Qrcx
9djtP2kCeXaVYSMP558QtUtKARr4g16mdhbZCqLeIvs6LR+r19sgcX4pzyWwwvV4+xu9+khwzzKu
84vBjYPW74JKoOP77n6DxvmkQUlkErLn2NaNHxmlQYXJEDbjqwWd4QmiYjJN0trndV6kHJyDmmq9
CamKxUxWu9EvrUSwWbvWZyMUF+ui4j1rqgpLWFbPqeYbw6cmvzsvwnkINDD/qt9sSqvVMH3IIz9B
Kpr8NOPH8xD7Lwb/iqHxudx8RtF7n0MMNhyp8wt/muzpefAmtzzEd9JlPDnnEc/viyZzVmJqrZqU
GoTSci8bg+kjZbt4sPmvrcNEpF8XLR2orqQlU+0uaLWrtroIReVt+7cPk3WTo59RRsXrrxhqXbSz
ZS14zfZZzMwGfWBus+KzZ77ILT6fX7F9NXhD46x3XY9muNYITvLZy+IfaXPd6qLTsn8v3YjEbYvR
oaKhKNmtxmHjDdjEi1fuWbe8EjF27Zu5N3m4HdLarJZMFmzNeGJpqVMnjR0ql1kvKAgQrRtnvaNu
KtWsneFbwWY6PM5fq/gjKcTNorFfsHFA5Vy2SzasyIQYixuv0kUzGx+K2zYYnKlG5bHel2z306Pm
ScQJnyWnvACnDvrrQmeRbUNUa7R/Qt/2hzPXS90nWYPJKocoKh2Vjoc+zAWvLsz4vguDN0JxxnmO
ZqKXEiDkihySVLFTeiPHY1Ak9Eh6DbPtQtHbvEgbOHvdpnKcY34UDN1d8zS7hkfs1FOf0X9z010m
z4y6ehXeOAWgfJqiy2p1UWomp9+DapbRvZayLb+Qu9lZ3MqdghIdgAK93zdPyAaD+hLzN8EJ86ta
qmZRlCkLWufZM316ANenS5UD+W9hsTCntRsmbfC43SQS6uxoi0uNeYX+LDs7jN/byLa+groaEk6R
rX86bxH3vdYGkdtMJSIGOoEhYZFjNHaPCkxktvz4r/6ANrdD+kl0q943j2+AfKW+rs9xHOUQEYpr
m1rqToplm2PiRFb7o9UVXxkRs0VN7Mm9ESzWRyKBDTznAqR5MkPaA37tiN1OXorZxVTUNLirrBsQ
zgXQapnngd1NdflqCu+H/mj9Pq8mS8FsMDjbH00LxnR0wGAFK/TQ+Mr17GBcoYPyBFfEKMK04J2V
2YBxDgCUp5iJyFJbqo/BD6fMn7w4KDxRV7JQOdjCbtwAKIC00JqB07C0koqSKTxbGCiZqlBzIaJ+
+R+6j2IpooOlGxxhv6IlWb4sbYoAZ33AdLW7v2n4TXetHTaqTlyjta8Wb3icA9JryyIRKwglTVCP
TjrfJ6J5tDsRAaJbEI+DD4MSWeMMlraURRdBqgP+E3tJFHvQA0nDqNaX83aDfYdTiF9weEOVFRjI
oAGnCm+T3B/n6wTlpyuGBOmiEtSdVfsFirNQejgVw7KMKD4ur6fZ0fNvafh0XhrBqulcFJoYUidF
YL84ZPr1OPzE1KtM9jRLPZyH2QkHtpLonO0B4VdB1RCL1uJZJMtGux3vzyOIBOEMj9ZXjUpjCKKo
Ty0x7LIF1d73VNTdIxKEtz1toU6qPMFpmKAMDjpJdM/d8YO/rBRnb0B6WxcRxs3inkvQrpp7FMz5
6AxQPTVI3Dm1hUk9tjJnFJovJzJlLY6HGYisQZbVyUWf9Eflqjoybheh9RbtE/v7xs71ktyreQQ0
xBWD6RY1eisszxJ1e4v2ibMGnT5OxZgCBm//II+cU8E+ib7PWYGYrqidyxCUaaaPWaXN5J1X593v
Y7YY+AANHDee83BNh3WUWKS5zg+j+WCJ2MZ2Tcvm+9w2JOEKdqIG95ohvI7C+1W/aKLn8yKIILgt
WDJlaEmJM08Ld+w7ewBxBP38ZxjcNmRNXWpZDww5/6lQECZ+bqzjn0FwRriT0D+uTYBQ5VP+Y7FO
6HY+j7DrUd72gqdDbKyhtSYDe6E3qPPNLofhsTFGN60dWv3ZemmcHdbQEkalFVCZZhzI0Pptk9gK
Zqqfl2jv9oA00L/qq3HWeDLNuUfjF6wxpi0E5dHwWBlGDQ6uE/Xykyh6EpwWjbPKZdc3y5pjj2Yj
d6xwcnvhhVagzRr7CRu7NU8Y6ttZkKipntrngvwcEsGRFyGwv28Q8nwdQ1MGQmdet8+G8ZBmrmBb
ROvEnfoiaZBvHAGxyH76yDhjWJhZEBeFnpOrIICOXFF9rwiTMwNjRaQ0SbE3UWEb0+UiIgtnR/yd
+wJrqmWoqMIw+VydWoEpHG2huDhm1XVddN4cQw+a2yrXA3lF9rvPhYN7dp30BpNThqpaastkmE3u
lkd2OYZyGzZ91G0LfbeSKyL7EQnJ6Ubdr9oYywDsqRtjeGw8vkzqw9xexhl1Ziq69PyP82toiqJS
cNIanJ2Yw0JtaAJFmU5qa7OewTGgL2bksus4qnVESrJXQQCD8QbIGYySLhKeaeGvzU/sPV/zBlAk
r/ezo5xmzKMTX4H2T9sbIGcyUnXphzhjniOxfJJUblGCx1oVZZL3VxL1KoYig6VD5wdzRBiaM9cp
UtWvXHYFBq+at8OzarOLXfYgutjtSgXeZ9M0DZW8o3OVGhwAXQddbDxdhKtjgHsqTX//0UJjSWs0
gFNi6pTXxbgvmnxC9SbRjiZ5iAvboqJS/V2XuMHgDFUpKzUerlBXOSw3anbbhfcqmuitxgaD5IeM
4gaLM1DtEE2ryhoQZN/EVKA1QHYNZEcdRjUTp0GPrBx71UFgidkBeme1NqBc4JJbXSrrK0BnkMLr
Tuzpij3d4vUe7F1tKkDb0woiKyporHULowi406xnSJKPGUFXQu+b0lO5BkR7OC/QnoHaQnDndwIV
QV2YgGgj9ZA0d7LkjuOdAm8s3YeqIPO7l77ATO83gbjDW+UhGH1SoFVIl2AgJ+swA1/cgEoEhBeH
6EFUTy5aQc7gS/I490gz41wtBCUks73GlhPprXN+FUUw7O+bEKCPQO7dN4CZ6xspuzLrG2G17/9Y
O93UYSEUxaBcPLvmFkgDJwpRjsRj6p6bHrkujhi04ccn3P9Ftn0vAEAo+A8gn/acx0SfxgyARnxv
zDe5KKrZsxWvfFiybhFZ5e+vabHkmmSA0A+NBXZegXXr0IT3eniVSi/nt2dXEsa89V8kzirFRiWn
8FKwSmEXEONrv4ouG/u7A38LElkd7QQ8Q4k+6mbUJKwFw7KtmxVzb1J3DJoUhdJOdaTuEuST4Poh
xOSUW9NmokQKCsCH04yGLwwncIbnzlsdxkYQubPgwWtXyXF2NV0Df5nOlxbDqeDCYYEbb4JYGIW5
Ej/qBddzEQYv0tInUq+B7E2hL3HqYfChPYpSACIM7rAmXQN+DRCwHAzJPBAiX5Zqd6Ld8PQBpdss
F6d0alrmlToAxlxuatNT8uAD31fZbBpkg6HanD1Y6NSMQ4ulCsPbsUht+QPUPhp6gaHPqqaxoSG/
GjXSUQxYMzT0X9VPPfqAh09tLJBhdys2EJw31RZS6CVqdw9Z8jlVLjGJx55KwTFh68x7bIIlwpMY
xqUTPiNDhza1tEGH2rIxcfPjpNxH8bdY+Ujos8Xh9lvuakywliALCXu7L4PVfIiswzh+MyzRVPX9
ZXsTiduZGNPH26SGSFS39fg2+0FFj9u74e9WGm5nBqR9oykHROsuYL6R7NytnPaiumQcNCJSL5E8
nCqH5TyVWD1EckboSNQlWm0n6bePnJd/F43P1rRaGjehiv1p5KukO9WzIAbYN8eso4Ci+UJG3+Kv
58WK2kmlpsKY0hcn9EtUOhnXy0t2ZAwqljs/n5dnd9E2cFzkZlpN144p5Imlr1LtWjkGiYo6JHYx
DEoYxaNO8X9+Famp5nFMmYsuMfXmm47GAUuwartBwAaBkyIsJWPqVSBowym1arebvWJ0FDrh/iOq
59zfIUPDuAxKkeXii4pJnTZZm2PJGPPueEw9zJq9HgZb8+dD70/BLHry3F+/fwH50uLZbIsUaUhE
BV2gTJeT6hgiCJFQfH1nHJqJJDUqE2p0q/savD2qGz6wfEZ8CDEY+7zaCfG4HTP7UF1nRiw61Hjw
tDDrAqPqVkTwsoc5RfYSiEiMd6O3t13jq4kjqx9XXUUcigBOH66EpDRCibigI9NixYzQdYo7Xei3
N6nXB+YjfWSXutpfe1dUEykSiGnN5rYwK6vUKDrw0u4oWeAAds9v0b7WWTKopcFoi3lfv35/mTHu
lTSIDHLpqlCu0UGbS/fnIfZFeIPg3MOKFLGVtghupOSrHmeoihCpGVOjd27beEPgfAJ6M8NMl4EA
g/1ED2uguxYIuQ8TKmdqfxYNjRKsGf+emmmNRWMDCZiuzW11QPoloXb+gWo+DWQnKsbqYMa2yadg
DFqGpIihyhN9Vq37QX1ZDUHYue+5NxhcHIKJsmNKKM6K6rNnwejUBsiJsPHWmEnlZ5VA2XbDqw0c
p2xx1IFSkME16JqM3Fp+NMipGf9UKk7h0qyJ1TDFyq038sk8dX4fLCxtwKouw4PobXVXvTdCccrX
y2YRhgZbQ3X5bKVJIK3C8YLMd75T8DcM/nq9JNnUdQYkkoLRRUofEZZ1XR/K6943BIdpV7k3UJwb
B7NBC2kgTr/cJui0sl4WUb50149vIDivMFt5VOsjpFHiwql0NyaVHTG9+zrXX8/bHoHG8VdtKSeE
GizZEtFTmT2miErl6xJG6DyMSCKmIxsrDZRm7FhkouTpfYOSQTBxdRg7kXato5aSIA7aqyPamgaF
cwp44JPLSsMCWpHbHlkxdn9aWxuByf9BvSRE44xEak26JM9Aoz7xWK/G6ut2iPa7zBVZ8v2zpCG5
jX5kHR7p13XEuMkxV1J4O6ULEskrRPVDe99H6kExwaeNuToKZ4AsTZJ6ibXyhyiSLS6q0ft9PaDs
AQClazp5N7PHmEdaNeGA2CPv7GR4KqprSU0c3ci9UjTVbU+1t1jctrTTSpoew/wwhughlU5S+Gxp
pk1FS7an2lsYbsnqUq5HpYRIEip6VBkMLn9lFoopV5Adi65F+9vztnyc4Z67bpqjccTyKRcWxnUu
gtpekSycqdbxTtOWI2Sp1dg2lhcyfc0rf01Oq/l0XhHYL+UN9mbVeBYEbVlyaq2QRFPvV+k4YY52
dIoosQ3Y7aESmB8RGmezp8ikUmwBTTFXvyfmU69QF1Y8UGN6DM1Tk4mG+OzGwVsBORtejYVZzDMg
J4eeXguWndjVH5tLxMGOdfzIm9cWjjMMjRm3VpVj53qls2Xdodp3bXbP75ngQL0+X26MeFS0vYTO
X4QNoad2ow3uhXa8KD4wDEHbisIZb1pV7bCkECXNS7swQltfRe5IcI4IZxpwWlETOgEi0e7yLJhE
VcaileJsQkdmrYpbfB9ko7Zh3lUYdYWJj7FooJwIh7MHIbhwBtUCDi1v1/RZTr4u/VHI7yJC4axC
M5h1Tjvs+2BeSMNfWfzU1vdqIcqP7G4KHtotYmLC7btRPuZgjVRBjdQhAQV1QmVbD0UZ8d14nioy
yvlBtoXsErcxTS6rJqZFYWO80ZUPKLDHuKC/38tyX3S73xUIwy9kPDjqJgozfnXW6ZjMo5yBsE6W
LmfTLund+fO4b2PeAPgsXG3gmcwoAICMFW4Lr32iw7N2NbeYg9L6uZB3ZS/2xXwSvJlhuiTcELd8
fVmlmbJi+VLqZv2NHh8a0aLtFkFsMTidTrKeRCq4eHA5oSfWP8VaElRbu6Oe4oAkXDhgctfpbYTi
tqnE1LgpGQFIi0OR9HaueD2eHVu30gaBH9pZPzYkmsoYokosndeIAvMepGjsUHmm4LnnZtY8c/jd
fDZSiwZ46TERBayF4MXnHE9n9ckwNq3l1s1kR5HdYuySNPsC1eMl+RsFuUaC0Yvv3zP0khhVjnu+
q37NTKSuYucmQnNM3tp1a19nj3ikuxAFdCJMTjMqQ8sx4K+23Ga56ZJbA6SMpndeLt7UvYoFLj4L
1aY7OVrErHmxyJnlrlFpS/N9Q1/Wr1ovIl3ZlWQDw+1RqGi9biyF5ZLZW07yqb9UPDZOMr+QDKcZ
kP3TnNoXvd+LhONiBEVtdC0zIBxVe2+lPzvZdFCT7hai6zh/otgqwsiiEQF24n1mpjWyQaHjYrkp
HmwV2R0xBUIpf46ZvZoir7G3lArR8D+Kg4V/fjWyhTokaR0Ty23VQ5FdL+Vz9Ltvd6/ivEG8Sy5I
RWLSbrXcQnZq9coc/EX+9Pt6t5GC5ybWJK1F3QggULcEOtNDIaHTZrWNWvSAx/skXhZO83o66LmB
yY9u06GcjNa2PPXH87K8s+A8BqdnUj8sOrpgLTcHd2pz36C+srcHLzuGtuZQUNKIKFREQrG/bwLT
pEcPc6wAcKiuK/liFuWA9w7OdneYDm6+P2rKRKQV35cbjG3u3HiU7KnwFBER9rvwhF859kM2QEQP
NSmXcHCoz14DolN9wNhrxmVi/77f48E4Z96mlZmUimy56O4vHXn4mjVK5ktR7sDoXzRDLyhYEu0S
Z75NLTJSnWAVo8VdsVFlINA7prvbOyUvEGcKonFKyZpBIFz5feIqARsKJ32lXo8XQyIoABTtlco1
Demg8RtiFeI0h/FLFLBSzTIgvnHSkGMKDwLZ2Jk5I5vK3WBTNXrNMlmuFWDozN8tKvWF4aRP1Ctc
ORDdJ/c3yzQwVlNXyLsZ4qEqR2aUwKz2o7M0QZELXKDo+5wyKIo8mOOI7yvhVZsGa+ScX7BdF0Te
fj+nC6WqNQasNuKTYfzSWuhTkvXLOHUGZFRDDLz8E7R3w8PHsBuWagRaFF3JxmUYEtSTP030UzWI
Cr3YwrxXhH8EezdCXB3i1CooFm4BDTqKbexlRgNW7sisUAJiisomz2+UwrNMJJY0R0kE0TQzkOmL
nH05v3T7/vtNHs5ZxKWGsjiJHaOyKA+dZAXxVK/22ESa/WdITNKtcdWUvjAos3fhLUHqsQNlhkCr
393I/jZBb9JwngIN/xJ7+Uc04lqWLR9yL/bqAK/i/WHFq3j683d7WXhAzmMUxmTG8gShjPJZVq5r
ehIOj9zVOIoqZ9Ri4CLLlxYWlUSs1cD0qUmvbUunNs3v1/qlUI5yq9mdiMhpVyE2cJxEWdSkk9kB
biAnyXxcq1vtd4fGvi7aBoLzfFOlJBXtAbEYxqEp0vuyElbnisTgDFyXkF4fycTcQ32JrLA/BpGv
Xw4uK2CJP4ne9UVwnL0jcqFkGOxquWN9FdKLmpwsEcH3vsd7WzaerMVYm74YZmAMJ9NXD80V7uVu
86U/sKd98ruPyNwm8d0Xi6wnGKSFBcQ4gTm/MpWXuLw/bxHYoryzpRuBuGA4nKJeUmfogRLJB5P4
Fir/pMSrM9S1PsrL54EczgMKdomv+hzMpqimEitoKbE96yed/qWlAtKKXYO9EYozc1WF8XSGBaHW
9qrs78dRIMNuMLz5PpNxY0blsJrTOcP38+p5xgC1avysxCfcXwTm+vUJ4NzucIZg6NN4mimAyhoD
7+aSXPdSZevycNmnpdNYNVjMawRDWbp+L6VOEK2KtoqzEX3fRPX6aiPq4nKGGhrTciEv5R+uJmcm
rEJSwnCARiidekiJrdUP8Rq5Uuqe17x9I67pVAEtAPrDODcbmnraxgoWc7GcUfpaDS7pvilV5ZSZ
2/WhYO/2F+8NjdPBvFYtzLOAVFGBQjrqjfAcVP/QDr2BcIrY6GaNV1dmjrKT1v9UVicXTkLaP0xv
GJwOlnIWhVaO6AQjTcD1OMCKVylasjo3vKm80l+fWxFp0P75eoPkFG/NwA6OEbBQuKyyw2K1tfA2
H66q8HheI0SicZq3WFFY1syay/UTNW8UVaAD78jq/jbgb4JwLkntlDVKIwgyR+gPZOwa43c2elpC
Nnc20GhZniRXdG8RrB5/K9OkMIk15gfTMHP1b0TN3VY+CgM9gYLz17G2aNK26SBbZF1bnTuY36pC
FEsy7/Pe/v27fnwidxjTaJZS6F77Q3tt7wmPdYF+LOpV3nQhynGIJOIMxNSnKwWjB6I8dfkOLgzN
tkLYiswUHVuB3qmcbWijIdbw/IscR9pdFK3mTuEiUD0RBGcZen0u6oVdza3xooqONRFtDbttv9sa
1B/LeNuxMJiDW6zZiHHzMkecnVMUWN+jQ+Ksp9oG0S0GAwfnz+n+nWIDxi3YEMZz2yoAoz68XXqL
wolD4fQ2BnJ2x+j/yBPvqsIGkFu+JBnRm1PB5UnzxdxhIOyxFT3/iyA4u5q0/dzRCBC1kthGFZjF
c54f/nDhOEtaRJ2+JAwkPZaPq8vYMjMn/Wt22FVMj2xRGnLf4m0WjjepTY6B9DUAJwe0JZiVGYSu
dWgLu3MljNwKr/X7zBOx0+8q+waUM7PJ0obESgAaUg81SLkk0D/2o8/oOs+8lrSGVGFqFDJBXzR6
WfdujdbMSXpSKv2+zSXB0RVpO1/4H2lKFZMQ2p5eqic8yGW2etspMHulrXtygHBWF+jJ/gIiMrLk
vXfnihJjzlaERuiUQKartG7HxFwFlTX7SXG8Kf2Dwqz9JmwmStoNQwqUqlW8OF4upbK6bDHeVF8N
JwJjn0QUX8vX72FD7aFuvLUIVpo7GG3ufuRcoPEMz1yvrd/c+VbzXNOiNTTdIcejseKy5rpKsiN/
8OYDGrJjW+SVd4+7IdNXis/378arWUxrEeHlKSxe2ueKviQ/PiLTBoE7ejCQaOHJUtx6bv4hElVd
4pf24rKaP9FR39WZDRx36ObELKqwSZBqlsofxTreF6WoZmn/uv2Gwc+PxWiwpZsGLJoVaA/scT92
QVNhMf8P9oEPnYINGpdg7tUBfVA1Q1N/JMYnIb/LbmC2+T6n/9MQd1EhY4M0s7fl1SF95mbJYR4E
RRECVaOca7asTFvliT1yFhdyfalPn0eRRdyHMIiOyYqmovFEK0ZekGQwIlhE1PmtJfxXhkuoJ9Do
/QV7Q2EquDEYQ2HROqugYmllGzeMZ/4npixoDqiE0N2duAay/qIXYpFk7O8bzCaShjQEE7grVXdp
bZP2vvjQQUXhjQHSUtSX8m34qdLlcmMiIW/Edo/iXHpg74OZM+UO4/GMDyKZmJd/5782gJzipUoh
Yzg2rF3XIE4zvdb4XpaJ25cLZr4KvNeeWVBlNASouoIaNv6luMK49DCkErAqPySXMxF09O7ahC0A
d0rjoVDTPgSAFLCxlCRYYw/EXrDa0hEZONEYmtdCOH7xtnjc4tF4kdo2gqqjsfybeTe7ulOhjhHv
hZ03HhYXZaKJWzr0XqD8ooXkTnFZtWsjVZDT/Fo8YUq3F7qJY2I0Bmq4CyjJYAvMxq5/VlnjPCZ+
omrG4oLFrkj7UW+gl0VrKzdtYoPY36n8zEGjzBiDEVJzMiEF5d5524JyXku3pqxBLZSJRBZMCOJE
VJ1oP8+v5V78piLlY+qaSU38+9czjdlpVTNo0P9+pQFJTXucopOxujV5pPRSzQQLuS/SGxwX2RdF
Ey7V63GT79omcmYU/bdUcA5EINxmzZFuSnIOmWRZOeZJfGuE16sWu+dXjjAv/l7732ThtmcYFUUK
cf9zu1N+aZ50nzqqkxwyv77Ahc+RfONO8hnfce585Dq+3TUuwACD+NJEJiSslZ958zCUN7X6+bx4
gkXk0/l4NCRhSyGd1GNKp77Ut3DNaUAaIZ0jsxJn1pFP5a9zVA5JCWGW0/IXPZAAGzfYxVFz0oN1
K3oK2bcd/+6awdmsKuykGWccRK5UuqrWx1WuBeZJtHKcdSK1ks/GAutE09NQulr1JHfO+c15N9+G
Zc82CmAwKTeuOMoJZoerwJDvQlggy0YKjfEmuROxlbtb+Yfs4e7vYOCiAFkkHPv7BrgsslJNImZ6
e+NRnTHPr4q9BEnc8wKKYDg7oa9dg4lK0IkxqS6Xktq0IJ+XeRSdYZE2cKaiVNpy0thlp/6SXBtf
QBzuYDTDLfHNG+1UoUqx+TPbZPBGY62LKmsAGEf3oeaqWmYnpsDIvms54rWDMw/1UoC5sgCI6uun
Af1NxlVzpK+WSEiDxmKKM6eXTwAYUVZYVYfz1IMDXT1Uvnysjhho5ogLuQRKwV/+BwP8glMK3ZPQ
t04kh1LJsUSUJWzHz8nD2YewSqfEiAEyDvrDGo3Xs6FeoRTFQY5ttptBFVgLgQbyc+G6pBqjEVR5
birdSF1ut4MoHcnszTmJOFuhJarSzxm0IfuLDR9Bkt0NXdXtF9x+WbQkUgnRNnEmoqvqMhok4I2Z
F+V4CLyNB9G5ZbtwTibOPtRtNI3dhF3SGnfJbTbxrfDpEb0OLNpNXFEaTSQTZyeKLqnDIoVMlrZ6
kXwRLo3Ti6it9q06Gg9ANs66EPghMUPdVUWCiX0om05Hu3t6NUefdAxKxaUuGJ7/bkWQXFFRxf7F
YQPMKb2VK/MqFxVLIo+Yn4Ap4z59rg8W0pLRg8gE7l8bNmicg2zDsdHGGWI2B+1mRkOuetAuyOfC
X/3Z6VeHFfInXiLbH/ApKFRRZMTMFBXw0KmN69KktOxUDWXVg/WQ97dGdfH7DBGvlhdJPMa8BnZB
g8cg85AtFHkM2bcelr/aIyszTBwQBCxu63zs+qqqFOXoeLmlGs+40+b1ahrgK3Oz5WYog9j8XiWf
JvDUjP75xdu/AW2QuBOnGhVtIgNI3Wn8saCQ/7WfpL6wvsqWPeLQiYXbzfZupeNOXUsl1RgIsjXR
U35k9zwJTynpX7q9HsBg54maS3ZN8UZEzjdHGuj3R5YlLI3Mr5TsMhF2Me1etzYQnH5QnVR600Oi
msS2rsp2t/hFJtmW7LfGl0p0sAUS8S1AIwK1leqQKGrMk0SThyQlIlO8GwC8icTzJRfy2k6TDsWY
CRI2jGbQciTdfU1DeaI85K4d3oBxhirKapM0NcBS+qL1h1G+I70gF7+/ZpYC8ggdPQN8lIG2GaXu
e2S5MFFAjoJmEBQm7Btb9Q2Ak2FI1Ukba6TuKrlVnNQaD50cOaG5XJqt8YKJrZ5Fx2AwcKw0NKCp
Iea+10fBcd4NCjY/grfBWdVPRQMpyc38RQGVbOyiQvQUPvyfXfAiPLbqG+M7N9pa1ypLiZ9YBp6l
bELPcNhrG6OuFV2QmTV6Fx9sxONiENCLxAv+QceE5hXW53ryjPKF9sH5VRSpCmcTxzyW5m4Eiroq
kT3Jxi2VqABDqC6cERx7upAhw8phtu0/ef7osvvy99gTUT5UJBJnA5N8MIdZB9oY9lfj/FOWot/k
NmQuUgd/gIEeTgJ2Q84Eynkymsm64Kra1W6cOyadnJoK3NWendiA8A3ksdKGNB1X3IBk4zAVbm7I
nvDRgq08r2SGjE5REDXC5fPOt1B7ZQ1T5OfASoXp2JOfYaAGqX0VxSWjsJ2TmYVzaJyykRZjP0OE
ji5YktPEXj3DWwOK8leXjaGQbj/yKreVjtO7OTasKi51hPH0ZdHQzoLpcaMgJNuNKrYgvLpNbTbI
BUCmHOmfULNXt0NeVT3KN0buRo/IIQciJnwhKKeBeqwv7UqwkuGVdBOeXun2gvoAd4I0bnUj7qXZ
O1SGrGisso6a2mucszF+5arnUQVCards76L0chIxmuwr4tv3OeNKpj6iEqiuEVVgHph1l2P8meGS
5kn/SHnOVhLOrhbLQMp5BNLQZ3bTT3b9keezLQKn5kM7D2oKpjW311LbCN0O5eS5IAkjWi9OtZtB
l4qQJdZJ/CkJr4n6jRjXpE7sWv7y+x5iKw2n33OkpQkIgVjr651hPkii/os9P7f9PqfKaj00ucL2
Y47uiRqo8gXt/Vz7fF6KPWu6QeHfmouxSpIuBUqC98wu+SGjtncURCSCM8LzH6ajtZYWhhe4oVS1
p6XTUDuszK17XhIRChd76WFtjhVDGab7qH4mwic40VJxcVVckqHU9Nd0WI+bbRYoX5idBveLneJF
zqF4l+1EQ7BEUrG/b+zLMpXZPEUAbarbvr2QRbNKREJxp37sOrNdE+x/H18uyUUTHpvm4fzGiCC4
Y590ahgNETYmQU1wU8PdTPagCkIPwWmh3Llvy2zSe5OB9Io94+V8CB+6BiRncyJwbOxcv3fW/1pk
yp37ZNV6RV6ANFsndbYl8nP5Kmmh06HLoxCcHJFUnA0oMmvJkG6DdzGC+LYp74vhVItmdAv2h3+7
pmbTNmoJENW6BVvFIj9NIiY4EQS7aG60OCUD6VA6g3cT2acZXjIu6yn4Iy1TuOM/F3pXlApbqkzG
nftWAsnq8rtzqViAu7GWfDF9biRqYaY4jUYnfypG8qNaSu/P5OAOvN6W2lAwKyPXva3ULpUUVM24
50F2bx5bQbhjn5a60iNxgAdOdMyWburJk7PeM67O/qd5qAzBmRHicTZAsgZZSlvgYWjlVXscfP1I
H9gA1/+Ll23vRrqVjjMG+jBbuJACbfGNxmVvF3NA7osv46l9YszLv0tFyqsFZxLysAc5FwsFUgPU
rcZ/SLuu5chxHfpFqpIoKr1K6uR29szY4xeVJ4nKOX79PZwNLdOa5l17t2of1lVCgwRAEATOeYlk
sEL8B5+JOWJ906ZW1CKpQcI+HDXjqmRuxvwRQbuQWN9qXW6xdGIbfTUYWtbyl+/BozVSds63iwuw
eqgu8010k9287y7ybzgVG+qdhESdnWHtegY+Jrwt9Y91+UNi7usGYQEvVAcr1xtQaeJg/hMw/39d
sA6cYHTcO41bfU8OwyXZo5bw+bxE7qVvN+wkUIhGLbiSDTPFPURNHpzx0rEkaa7s+0IuYgOmzcon
avumHpR3HdXZI02HQvYYvR63T2rwn7GI2yHL/143PQSpfV0DlULXQx8XYkmAkAkS4pHjtEydgN3k
A0IEANy346C4JZORSctWTYhCYDHJKrPEqsVAilCGZ2rKkgOZBCHyhB2AVhwCPej4DMS5CG/25w1r
Pfs47YgQakJ7wCBhB8PSgVoPtG9qxSDKvSkMPOYofjvIKpoyhYQMhJJsssA9hvvndxSpcjQN8zaY
4Wt02WHMGQMp+U7WxvGHw+JfHUW875yldYnHMjQiXOEB0PobBypFu6CHcs9O1vfAd/2Nr4I6BfDs
YPskIjZTh+QHhStEoCEK3ABM6lrx3S6BLPwenz3JESv2bTh0cYQGJt+Oc3UDGAQDM41U5rKrG7aQ
IqRagdo0MaFYPKO5M5zr9L9SwP4+6xbfFyKbEoyNFbbQwmnyY8iUfRjcnTdxmQZCbJurcbCyABrQ
Kd5FeuWG87s64a2FFvw3LAIbs9VwJODswWMebzNsdvzZPDwUlzPIz0NpzXo1vC3ECeFtSPW0NHhZ
Knc+J3nqBgZxG+P5/Lqt+81CihDe0qYPjGjiBnZl7/jV1NlQN/nEmcFzT9YIvzrzslxCIdRNzBy0
wEBk4DiXo0/RX1N4ysbCQBTAVjlwzeE9T/VLkULwa/WUGWENTzVSsglVJKst9dCQuz+/kJKAYAgx
b46cYpoYxFT1t0LbRGbhTgXalcnmvJz1ZOu0YSJcuhIQUkc5BGkPJjYsucsf0xhDkvPvWkLRutHj
eYkS1xJ7sO0I+HFWy9OGOtyyydiQVHZAyazQFAJEpkQAtYpghdVmqF3O4MG2idcyNDq8h8lQiEem
EC3aXOnnjttEZhxT4lX2DZFhF682XS3szhSihaYPudpPcF+tndJN1gJJxmn2dZL6LaW3gOj5ZKfJ
cexytwrGa0fKBygJH2Inb6v1ydDzUjoLM48ZXzKberSRNBOt3jEWxihED5UOY9rxR4gR7Rng4Z2d
Txp7jGnhJrXEDGWi+N8X0TdF8K2ykN/Ppn3kPGrdLqhv+rB2ZTXU9feAhVJCxOi7vsZcCJRS9sB0
NDFXhgJX61c46wHUzXtRrMN0f97JZLslhA+DdHOnMexWQHYdAUzB09T+PC/iD5ED5QywHwCT83e7
0WIFm3qslDLADTDBsOGTutER68mNdlEceOOX8p9pbP/yspM8cR01htkaE/JU41iMXqhIjE+qkLBo
pBlYVzgQ0DAveEa/HID8+XRIaINVJgenrCGD8VqPhf+qJFa+zTGJQbsAifZVfvjrqah302MKKuDQ
M4/vfCrCJfPvPRPL4Imj6z3mKuBgybM+HbpIdpzwyPo2kT0JECKv0nRjhMI6T2rKA1/AEU9fwHtA
3lx6/5UNQbAIcdyq0vKy0RQIqxvmp6U7BZGboVJw3tDXfemkkhB5Hauu0SaENXNAgGoAmbW5KYKX
8zL+cGKdhPAfsXAmtJ1qLSkgZLjQtpwkBTRtG2vHCaHfaQUEyMAqwb+6OENGBpUBrntAKXR81uIH
2Tzkau6y+LywYAnNerzR96hQluySWv5Y6m4MaElF20lWbbWmspAkrJpN1Ly0Ukiiz5bmFl84zkO8
RdG13anbFjMzsv6F1VNjIVA4oMDRSBOqQSAx2m0ZvExz66XNrxyIgqV/XrlVs+PEP4isBuCvhEtU
yQqrVrirloXt1T+CavImGVQKD5lvvHUhQ/BWraRtg6CKO8Gg32ga87L0kALXNp834C71gFgt8aX1
w3AhUUiVABnetD2By0aD34OkSUeEVbxdiAngw7ghfnonCxKrMXYhUbBGLTP0yuohkaYPQ3nVyzDx
VvtNLfD6okUSk1tvuMgms0pojv8P6FSP1X59SdEuPO7NT9MNABJ1j0Mz/D/96uu2+K9csURRRCqz
qh5yux4tDT8VkO8WReS24FOpK0nX2qox6pxDViM6+kCFbCmMCmCwd0jawdDgFZanVN9IJrk7rm7U
QoZwvnfTbCIng4xOLT8hy73Mk1mG6yTTQzji1ak34o5ARg9jn+bNDGygSJWAYK161UkR8UpVgCjb
nmO+WMozGASsPvfsn2MVbcz8Rkq8uWoFC2FCmOhqzamGCMLw3ohN2pDgIQn7bc2epKBo6867kCWE
i6jNqG3yHdJvkgrEiLz7uHXpTVS4zhXbox/fn7+ej4KrZ8lCpBAvVPQ/ZYECkV28L0qvwQnfq/tJ
l9jeeu63kCNEibbTU5PyPeu35YFDJxZXmAD51AAxj+zt0FUkDiWzEeHkonpsKmCVRVIx6M+RUnpR
kt5OdnbbKYANMNLC1RVZIiNxMFM4vGoa6rPNLyKEpCpaycxdlBEZ/LbEw0whUihDak3JwG87zeCO
1HTtBjcd8/68WcikCLGCzFUchxWkaK0XT9so3WedjAZWJkOIFXFZ2oXGPYsmvzRz0yqVa8iQYiXm
LY5Bov5qaznjWwKO2eqLZj3Y1VUp23iJJuIIJIlIYRUMmszRs6NfdsNuwuz0+R2RaSLEBoBtjXkd
QobamH5v740p2U7tJpUNUP0hCFFDRW+nBaoOruwiU1bVodJ6E3mR/mDz18ESg+jRTr2xQd+z0zbJ
1rlNHs/rtu6sJ5GC40RlONZpiJNWs/Zh+ovNzC3TyDX1Lxq5qiPZrZAv1ZusTD+JE1yIap2dR8DH
99klCga8KRdFTQ9ILTxBAsLm5rx262HhJE7wpVRvmraOIM6at1FwleSHj31f8KOyRMr3+/vt+Kip
X433YEJap+USe0csozaU2kYz7qzfd/mGscLPnENv1hILl1meiJNfNhF6ZEcsVO10d2P0i9Jow8jw
Y0jZfTL2QEDQ24PWGoo71XHgl0A3dPTuriuz3O0GGdzD+pVxobfgcQOlWpVzq6S75B5gRbvpxkZB
CYzuvnOQPVD94YD810rEthNcrWlVGFhl89l54IAgzK+PDMMyyi6/kA/nrIeTkzjhPEajeAscFXi5
yYbnOQVTdd4jwVHHbdmm/nkDla6kEFJoBjjwJoNuOEq4aljK2wrMu/RJB2XAu14QFvsmRJNGaQeT
VNi3FHDgU3w7Vqk3yoSsApguvUIIInpbT/rMICXLfinGZYyiflBXLlitFAvgKtVuqq5SGTSCdCWF
WALAoCBqQ6zkgBIaECsD3wJYhwWQED4KKruNS8UJoWWoYzoDghr31xTDC7hLXmj3zXa86BEo5YAZ
RBIp3zSmOFlo9AXEtePUeqAzybbFEACgdd6wwvDJYOhbzI6aXhp1PyIabqc+Ojb6S5nOXmm/1Ppx
aqdfI0hJSqBfFUG/C2l/UdrRXagkO3Nq/VmRHF3r7wa65VAQogAbRiRtHJsyYUlD4Eh3w0b35z1T
3fjFdjlssjlLQuR6onESJnhtCBj1mnOl+HGF3tpx+umwsPWzUPfOe+x6dDjJERx2NMqAhCrkgB38
NrR6EGJ01/aYe7msNegPJnYSJXirRgKC9mSIiuIEbemXwAuM9csMwAgYqJtGMAs/dOj2Q0LlRVRy
cnIffZsInGQLPtyroGAFIB3UDNN9rz5k+a05emPTeVkz7s8vqdRQBNft6ZznHejR/KkzNmOuUM8e
s0tdIV7QRL7ST+PG7kNPz3RvNresKSWWuu5cJ2UFX46Al5gZARYagO/3rLQPkwkSGomS5w0UVFiv
k8fArKYEzA/YzV/9Nu3dEc1lw088k+zJdzBoqn61lcPCyoQKV3RTH/CwFUAoGsNc8M8GQ+JRVXKI
nV8+1HVfazZHlAJ/h4fCLNsP7Y+6SCVljT/kP//sEArHr0Xgqb0ag5I3SG3Hzo2uHbDN6tfqTQ9Y
sP+PNEq2ckI8QXkymUYNK9e3FZoaL1V4mlm/pyfm3whJVCGYGE4NZG0wp/l93uxYkaHIEMhSer40
f/ZkogpRhJVZWQGODM5VeroDCpUcdU/HA1ceqnbqNt6/j3DLWqglBI8AbVOx2WO3Rhq7YX2bGLek
w9hp+SDxKZluQuAIwoloMQ/Gyj6447Bgmfdd24FrFJ1SkS+DfzgfE8GY8doI9YQW+oy+Gb+N/AFs
ZYTsmqAFbuQLlUWkVeujHCcOjVnolRT8FoNCjslSoEC0/cOM4VWtcTXZ+bLqtgsZgtvWrErUsXdQ
5TfSn5innja0iEzv/BbJFOE7uLgyl+hqjDQGIcH4nJaHSP9F3tdHslBEcNWO6Y4yTBisioB4jQef
rP3WqBcauqtb9M/NOyfaq822rVAvtPapcn9eQ9kyCj48KybGCTVIn43vcx67o2xubD0PWOgnePBQ
9N2kc9CbKdv9M4ee/gI4wfB/AQeuZjgLcYL3hoo6VYrO7WKuNyH9ZJrzLmkPKtueX7j1oL4QJHjv
mI4KnSMYebVxHjpASvwFd1dPbnFJtv8PqIRsrwQPHucqI3kLibNzQ4pt30lKq+uZzEklsahGgdwS
KhxjB43+v/vu86N+wTvQ5JhBMrMQS2txmphgMIBZ6DfDhve7JV7l89iXcJgYiR+v97stNBOihUoy
FdMfsAqnAuaCNxYu9VIOoevazEXxv/41+Zy8URZ0JQFEhBwHCEhYDhlWNHde6uJAw5dSNlK/XmBY
6CYEEDLHahSZWEnjodsY2wbEq5HXX8wY0OA9MtKCBl+rN0fyQp4QMtBNbs0ln2pz2r/ujniHnH5k
l389HMviPHejc9KE8IH2mZ7pJVYwmYmvEcCoF9Rj0cGJiJuo8dZQJcNoEi8TyYaJVY0Ao7N5Ok8f
Jr1+rLthI4kdqyf/YgmF2KFOxMFUHbasqrfzU3mwjrxQCXS9kCEhxLJKWURl4UpEwGF6gMfJFiI7
r/fbT/1DDFziHniI9u9aTXgj8znJOooAZJUZxbnNHXy0xodGa48jmEQ/to4iJogZNoNRVzxgHTkq
Le9WrI/tRQuw3WwrB6KReLMtRJFuIGWTc0TENLx3+h3FxYfJ7F0mQ0g50tKsx5yDqc3RvZMyd7Dd
xpKcXTIZYsTQRt2sB+gx5D/Y9zl6DIhkZ2QS+N8XiVNIu6klHE+U0fuo/xaA5o7pu/O7LznpbSEy
pLUT9hbHfm2ZfWDdk6FoblzVvqlIIsK6MhQv+Kpmc7ra18oMjBiRHnI4kfw20h/K9jKrJLqsVx1x
0/xbhliLH2O8W6C7CBjO4eei+h4wwMgf4vm+nw9Vd90VXyNZY+y6f54kCkl6P+RFOGUACXba4KvZ
addKIGtaWd+hkwjBX8yyZUPOwWzm+ikiR7tF0gf8aO3hvCGs3mwWaye4zFjgcbbiUYCx8RiQ+ZnF
ozuAW53EBRBSm8PHxIneMxdxYP1Gc6b2xpm2lv4cjKNrGU9jK7G8P+QtpxUU/CivrThWB6xg+70F
AFzjNgqO+BgoPeqD+t0OAQQnnw5YtwwbEMaOAzgYEVTZGMLIxFwfUjP6U20u8veFn9P3hdMP7TCM
oEMfJ2z7Mj3zLluF+uf3aN1lTyIEl22oMmshcJX9IsP8Y7oZdOLW7wFDxfTU3+v0hj80ncMsUPnk
6JAfO8OvwBSpvytSn0QITjp0dRibnAg1C6/K/ECai0GGRfaH/PEkQ/BSg6G7A++AvIMjzTxeh+hd
8NQw5AbArfeAYON9ZHN0sRxmFQVNJj6mas3XlvrJGAHHL1m3P1wvTkoJTpoHWWqOXKk29NnBxG0m
QppKdWDJ8CFi2YPKeXsDSOTrI2Ka46KOCUzBAlutUT4BS3vXdjJyifOOiaLnaylWOv6N99DwdrXw
azhKKpUyAcLluR3VNFd+A0rQH914XdSbj+284PlpbtRaxyMLA4EQ61wHFYdO1lAh2wvB9wu918Np
RAu/kz472kuh3NTptw/pIcJYpQop9YyD4VTZBKidG6bjrpVIFkuyGb9v64scKqaJo/a8wjUUX8Zq
E7cfVELw+zAZ6pJytJ26Ufyxu1XVesNiSQF3PQX41w9/B5+FEkUw9by8xGvE2R60eGoS7er2XqES
OTKH/33/WQgyjI4AmwaCBtxv0M7sVmA8CPbWLt/IaVdkWgnuHg20aEoDwswh9JvRN6PeLfKv1seO
Mf13B+1CKduxmpIqMIEpm71uKHxtdHtZrJT4iziOgi5Lp8pSKKNN17F5M1LbVaVOKTtlNMH1oz7q
C7OEtQGT/y7aVzsFVYrhe+erfr1D2vvBA+A3S8Bi6dpZn0qGcQ4/7zyl+83ENx7nXTVtwSzPR4f8
8yFB4q3iRMo023NqatgqNb6Iwm3gvJz/vsTkxK52AB1TgsY6HGhO7xNnk4F0ImQvTbk/L0emhxAV
ShZUduRAThOCWArXKUWTSFgxBUB46hRPbfBH8MkIpwyxEjpYxLb8pgbO6u8+rWxX7g11B5qw7bRP
veHuvFJvTfy1RMH4Qq1TI9I4lh82AcDeHsu09dv/ng5yIWgrty0Tg+jiq4cGDssqjRSLc4VtnACE
23jwLSR3nbdm8FqIsD0Oy9AV1UET1RjAsewm/aasv5nN0/kFe2sFr8UIV6p0xDuyVQaWX6XpbVKx
y55IJKwE7Nci+E9YOOgQVLjB51guZ58e2kO6tQ+9CuBR/iww7VsZQeu6CZx2RwjZfalRIL1AI6tx
gGC2HTXqqlSS2cqWje/eQqeswMBEOUOncrIve7O5BV6FRMRKIe/1ugneM8WlkrUhZCjM7Z/MixKP
yewbHjkAm+UrF+o+8GSTx7K1E9wnsqKJ5COMrsnNq7E3t6XTe4kqG+yXrZ6QuAUzI3lUQbMo2qf5
z0z5oMmJ7xuaWbBMU7ge84GPk/Kiq917+h3ZWl/kHI8rt/dXW/XmjUMfmwFPXxZYEYsv3MSZb+JC
4vYeurufOPEDSiM/PuS5lhAgahOjxpECmZNmbEOwAqpWInknkuyT+KiRgACknVrs04jCrvLcyYph
su/zvy+8qNDMfIgpVAji8qdTBE+BKtGAG+zrR4XXGyMEA3sOGz3s+CIZKYANw08ZNY9asrfUz0HW
+LEslZc4kCXEBaOmilJhBspnjeYSdtEnszfn9+d3fj2iUk21qKWbQDQV/GeOggSv/JYF0HmM7mNa
+jZHo2m7oWDg7I6ZpPtj5bUQi3gSJ5YsCasGQgYTgUhz/0LhmHfTEx9h5jR3H9NNbCEueq1oaG9Y
PkU3HuAcdtb1cBse/koYGss9L+5tRfG1aoITWUCLtbsOqg26tTGSz5NRuxE75mXtxbK75OqJvlhG
4agN6dgXZIZm4BVzWzA4l7ofVPGGFF/PK7Wedy0kCX4VaUnQKyUkxc3GRrduuDG/GhuGJ6Dfg3bv
GZd9vYyCm5lDUIaDgWVk+pdM+1XJUG9lSye4VV+nrJ5CfD+who0ZeTlmS/toT9TN+ZVbdd/FwglH
bmwbCTNmOFaKMJH3+S5QlStzkrWCyMQIx2zM7NAoVb5cwYUdX9vOlRlInFYmQggRNbC6qOPABNK6
PQQ1MC/y7mIAnsL5BZP4j9jvm/STrQHrBd7aoXRJjpl+H9W2Zwc+6b6cF7V6WJz2RoSgKx06dpkG
jYLuJayf2kKSb0lWTORzr1igOIDsQFKCDhySuBivcdVAEt5kQoQYkMalFjEVSlRF+9mOLjrMts3x
B1dKcH8nNWKtDSFkJL9U7YdaSuDGZErwvy+Obb2xKy1O8P0hDd3pueX/ldX2ZLsteHxnhxrQrbEb
RZfdlGHhz3Ox+ZhBCc7eDqnZ6jlst1Ee0+km+++gvTwoUgPntAZMwzevK0YP/PsJt98q+xE2W5t8
J+n2vArci9+kNya+DZNxgFIgqAAmPaaDmNrya7waFsl141ReTD81030c3oeh6lmyu+/qviwkCqFr
BGpjEBPsfTJ3L3OJGpxTSGrTq+a1ECGErnzo+yTIIKIl87b/EeW2l+kSF5EsnBi3ajPMozyFDJAI
u1PI3NTaJ/q2AeKXZd4Foa9lqSRUStQS4xdQDNIiK2HRNSYyO3rd65mnDbKX2NWAfFo8MYqxMC0a
S4OUsWRbu78iHd1G7XVtHRsZ7LFMISGWlTHrAqXCGsZoPW50vMnjscKIv503cZkUIZj1jQUc+oBY
PjEbz0m31pwDa10S+yVWLRJJaGXIgon70dDeB8pdPu0+poQQzZqhIEPOTbrp44vJvA1h2VHzntrX
YuuFYJCkDHkFD/uF+dSTz7P5VMvKa/x3nok3VPB+gJd2U1dinZhuug0a+LpP/XRTV5/PL9f6BWeh
ihACDFvv+7KDFUe216Lbpz2Gmk8fOqDb5rvkMfh5Xp5k+0XMx6a1NCeYYGOFcd2nD9T8dP77kmUz
hMfdSDGTIEf09ucAyMDtRVVZN616SJKnj8kRbjPzpKljbvAQgz792tmadopGmcIbZC0l67Wp0waJ
+Dg5qALIOHJJ3ycvuucwRpmHpxFUdLd0y+v8juQmL1tDIQ7EVdOr/Yw9qmM8W4AJ0im3hPzKZDj4
65enhWo8IC2yG9OkfefYPODstK0O0G3jGrjK/uBz5gB7o3/QNoTQEBM7rnIbtuEM4bexUA5Dn//K
Zwygp7IGUpmZCwEi7zEIrDJsWuDYboRB4DxrNuctkAeAMwHCEAJEYFlTNXdYPEv3Rq1103o/gDQR
s4Bm8JJ02va8OJlGQpyYhmQYWI/F06u96XiO83D++xKjE3FKANVstgmQbYD+82iGF1mXe0qy6cxc
khtITm3xRYHpfY1UEnLSsHNZlW3V1L4oino36N3sVbqM6FKS/ojoj/Y8W46GdhffCRkeUFtMvg6z
mxSKVw3ZjRqSwpujdp/Us2TD1u3DNkxiEAvPQkLO0KSKqlaOikgIxiZFH11SDa45X9vRs1F9CfL9
+f3jvvrWHE/ihKAxTizP2hLrmiiX6XfGtkUrMfh1CzlJEKJFmnYYwx41y7dBBGDbHkCKXTocB+2D
cvjvWESlwYpIYjLIievBtUefZqGnaTunO3xsxYQYYc5DnTlcnzDLDjOa+KJwPIbxIDF42cYIcWJW
MiWOddiBgdeMJLyr89ssl3XRyIQI0UFH9442p4gOBAixeKktPg3Ox5ZL7H0mdA6q3sZyMfq9SI+U
MOAYSHxmPcj9a2Ji73NosDrreXYy9tVBC41jHciQEtbjz0mEkDjEbVZmKo+jQx65ZJrdvH2pqjuN
d1i+pzBlnkQJEaBOC53qCbSxtbsg+lKUN7F0Ekm2YoLbayYxwziDjGbToEj9uwdBPbBfGLPaDZeg
1PUxJXneb/6QNpz0EgJBhpWzM1SRfcO9Uj0+vjjuAVSpbvm8rPmuK/JJmBAN1HL6Ow8v8lt0Vk3K
3fTfwfVQvVjskxAILMMsFYtbHUtjPwzdse9cu5JcWdaip83pHjB8j1FjsUQCjN4otBqwsQYNm0DE
nk1a5FVOFqdbdZo7kHHjOV9G1rRm7LZuOjiCMLT4poWvo1Pfg1AQvTZTX7ms5MOfmD92E/1L1U/b
lkYynKTVdNmmKmZYQH9sm+KxV0zmWNqcAbz+Hl5z1AfmG/fpEahgxk7z+KWm1yUGuRb8liIFH4jn
Cj0ZCXqlG5TnrMRTizsjlRyva6f5UoZg88FodrNpoBUmBXKb/ViFrtmU3jxdZagHNqbEWFY1WhiL
cGY4ikpDk8FYdAxLhoXq4wpykxeR5KKxFjyWNimcGqbd6YqagbI3nR3FrZ2GPwfNdHc+Xpy3fE0c
sy9MWmrFDGXGWfd7Q9s4jD1mFLBxtTW9xxQ08D/gimnYVASmJnnSEnvEAADrUe2a0dPuqm1ogajw
Xec6qL01G8SijmmLGDjYjT5ULYga8bCFHhl/jJXEbTrj2/nlW90kNGIbePy0dPC5vU6HTGs0tJb3
lzoo4x5blsW+PTux/w4pC7cVwmyHCdNQTXn3Z/NDn9N9mJiS01DmQUKUzTo8Lo01JITRkHtM6w8g
EfpkWPS2in7mgJkIMCQkMYfV6srSbQVHCtUsBJU53DZvdxzRPrwojzPoFz1rB/SsnexJd9XUKebs
UUVB0i8WPiML12llhk2Q4Rmc3kZpun3ykPSNRC+ZHPLaJrpqHlXg6UKOugPzQI4qbkf3mUIlclZt
b6GPkMFYMe3N2IY+Rpv+cMruRRm+nrc7mSb8FyySfdrnbYRyAOaQpisj3Y5z61bxZdpJxKzMItnE
XmgixO+CxGOvKZCT0fQ5hE5uRoBKlJHHiKUbcB7cKEl7E2Gw1U0Lxzuv5B8OxZNdCN6Vp5M2xHxu
kDwTQGHzUkvmge+pxjHiVgeC5rBc+eDeCf6WqIOlBHzCqyvsi4kql4AvlASN1fSCWkRHF69pvKFX
RhzH3SZDaOrU5o6lvYfkKQ/qY1lH2162iOu2+K8wsT89TJQhMkY0245DdbCq4pulyrJpmQiheJmk
URZonHu0approyuu1PHLeUtYN/eTEoLjWkMb2UWOeGQE1WfDbLZGiDd+AuKGwR7ekTnjEfef3fmd
xi9cy0SXkdlwBkrFOqjdFSbCCxma32qeshAheG9IhrKaOf2gZu3GwE3BYFVIXmBX98QASZqj4XgC
2+HrANHWYBtOO7iOTi6r6TaR1Xdl3xdOCIxvTGHPx5brfDuax77fn9/x1SVa/H7h+GaTapeMz3r3
JnEdYIJpzlNihJvzUta0QBnLgB+aDqWqYLm2YiFDCYDvotf5Y2ylT2MonUaQyRBs12iCuK9GyDCf
04PypGEaQdkMtwCsA1Aep6646WQ9SzKRb86fHFOQnFUuzPKMuNVYzYlXl0N6OL98a7nJcvn471i4
ijLZUUhTjldKqNuXfq6D/eMl7kM3zDqQnPw8L25dLQcA/2gUBzG9aNOdbhpjDQAgrR13tUL8Pk0l
R45MhGDWMW17IMkCGccIDW/uomM6KRKbW7NsBxhy/2ghWDahtGRKDHvozPlSdYxdFaUXIJz0zy/W
6uG5kCM+YDslSKdJi9UaLuqD6SWbGA8w6dHq/c4P3GI77OfuY6qJeVw1mXnBWqiGGbhtYgcXRt29
ODmT3ZbXjoOlaoJLpcQOlKnj+EXDQ2X6ASDBknhbdhIyE8lOUcGNpihMU73CChbpBS2erZdQRjHD
91qsPi8VERwIRq5ksQUJXXZk2XacItdqrlsHKHXb0r4c31O7XcrjGi8cNh/nNAgdLFylDG5hjI/x
lG1Cvbs/b3uyhRPyNlDicdBn2IFRXuXdEfmUF0zfzsuQ2YAQDMZimBVlgCrMBM19+WMmmziLXE2T
XYZkygghIUxZEsY86lj6fVVtJx24I5OkorCqDGgLUW5y4PKqICNolWEMEw5hrUc/wO51MeXFU5JP
lyxt3fPrtkK1YBNnIUuIP7Ou02BKkd/EoFW47L8DwmBT7Oq98Ww+WAY4yzjKjxx3ZzWynsS+zUOJ
rZWcjC2jzQUj0Q9SzZKrsmQVxSlJp89oX2uY9kzRblKWexVYrb2+a2SVGZkqQvhhkUL1iWPAz8b0
K1OzO5YN7zmHiGM6pqHbGCESEpParhv0TcKD+iga3NAZjnP1nkQXCBb/yhDUqKyUFhYHGtVJ6NLi
RQWGSWd3MnvjUfJNjFuIEaIoqYqOpGD0BjiWxYfv9H3gR9pW27FrfTPt51YKb7c6bLHUTAirc5BH
IXCmAfz1hCYt3t8cb+FbB+qOk8tplP4fIsXVOLHQU4it6Jw1DYOzH+hOuAdepTvMZD9R2cPsuvGd
dk2IrQbAL/Ish/GhR9y3UcVg43+H6+ER4iRCCK2soWNh8owVha3iLu6L+ZIoo+RwXdUDxXVwoaCW
SkW21ojWIUg+EFbtpPsUJd2FmcrKMKvpqaXiPCOE4qYt6hHW/AFxxLMYexnsx2zeZf0jDtfEvG8j
SexZszldN03VNAgIQB3xwqVoU+PQqbb943DxD/aWtem2s4epVk/xU8+XBPKVFXwlUTg09K5RurKF
RHLXbUA05Kbbdk9uZk/3gNUgH7xYMXBdBwaIbqHEbljixVihBkpBSoWKqvpTaTYpnl2Y7OYik8F1
XiQoIzCVGI1LeG50OT1n+I+sbZhvuhCOXmkhuClDxM2DEVqgu6Ua/Kz74jjP8aQ/NlLSZZkygqta
XdoWMwZ1fTu8sgF8aQGHrf9+3gpWjWCxKYKNYxbG1OoM6mQTWuEO6TtqO6+WSzCyphrsZubLRQm5
6lizGQBq/DEVhISkKus+wNw5VFAPo3qXvaPaouMQBe2SCsfUbGHHS5o6gdaHSOBqzaVkF1PUsUeJ
Eiu5xyshwl7nqt22kwkhGVBmguIyjG6H8WjNT+fXatWk0Mdt4GUD72bi6PcUVKaG1gj4YHHHvjfp
fSuj4pJJELICUjArmIsCGKQd8Rq3z44zirvntVg12oUWQkpgT23UVCpkqEDRmnaRjIVydTMW3xei
SBkXI+5uOd5v1a9A+4nJvkOn4+G8Emvv+ToQ4SkGvA1K3hwvoxJqhZZiL4gF8EP6+35NPxUOZm//
anC0JLeEtSv9K4mCM7ZJbqgzRlD8pHb77QSp1QXb3vYuDf1+U4AdQMZrshYtlzoKvslqzSJqmeCy
AGgm0wmfI6O/ncpxnwYPtUy/NdNbCBN76eIJONXNlMK4wVw7BA/E6P3MkrBUrWlkEj6bTwzUi8Rz
OmmY1sZsMjGLNOEkuyXxroliL5+e50SWE/AsXTxrlrKE/YqTOFGjHrJoe19l31j/GCm3irM1bMVt
QVfBxs+h88kh0zuC0VKusGv5SIOqRkuBr4KajeWe1t4S61ub7M57wNp+LcSIrU2xTWo7ySBmaF9C
ww2CZ13Wdi8TIdyDBmW2kjqBCEv/ocw+0b44bP8xLYSA1wx4uphyiEina1M7TAZwiGrJSq1mh2hi
Qd4E4EC8+wgRrxs0UJHZo+nHwDdINofwuQ187brdTEDLrz9r406WxK+uHJivCAFym4p5m9eZVB6R
FN05tYm55tJVRihlv1Tp3TvWzrJBIWXrmHYT+wYsZShn1DRgAd1ndBk59KJikqVbOyvMhQjhYNVN
MpFpgoic3eflRRJKnnvWzorl94V10uwmTRuC77dmf2+EuwJtp9pEML8gUWTtUR1LoVk21fDPm1du
bYpnLeaz8vVT7/Mp6Xav/pgv2D7bYvZfAoK0sv2vhAlW3aEloo0Y8pEqBp3R/0i7rua4cWb7i1gF
BjC8Mk3QKNqSLb2wHJlz5q+/B9777VAQd2DLD/uwpTLPNNA4aADdp78NAxhHlC2+tQO+AuG8uq31
VkuYboeyG3/Ge3kvOT26c9vNE8bv2Nvd8x+72ys8fl+XatyLpcBrg7u+v43VH9EgOJaKxo39fXUA
Kax2yloGMaYfZt1J6GfT9C9bseFxr6zgPDpV8MYcGYCwZN3uVHde0N1nvJ/6P1+cr3A4zx6h4IZj
PHDMtrObBIlsbYpXmnfcjwLG1KmO8BoPjRxMS+JMWiwUMQaTp6p7Yu5qUWrz5qQg0ACRqYou88VX
QUlCmpcsgrf8ZoIWro0WJH8ek0L1+IzBzQqy3dtkqoBRaQ/LAk2dh3fMukFxn4bIHSWf3FpJqmJB
R+cY3zcPinYD0Tg7JA2U73r3MtD2YJ2BuEViTo0yaUOCq8Olu4rbb82ENELj+9+BcMskaNuiHFPE
hWP2KZV/xo1Xi4oHt0QlMCNnQ7gZQRZma9QFw0BsscMz8z67Sp5kB9zi/bnUsvkKi3PiwITobqlF
LOFJ+0nJ10krn6zu2+VB24rfX6Fw8WCQpcukUvhA7dFb7eWfi0nLWwbXvNX8atdeyYJtYHvTWQ0i
FwpacR5PmgXI1pu9CEL3xk3gswMK2VuuKIBno8TFu7DPtHQ0VUCzEj4PnRTaZJEOWio6+RikmtM0
OzqFrlqg/DsW6OFuujkSCS1oFGioROEMk0jR1ITpK5nVt6D+0kwQFGw/XJ4wAQZf9WcsWY6+LBg8
lL50yb3Vu/GfN86B453N4Av/yJTlTd/C8eR2tCXV15PHv7OBCwTKHKkyo8Y2tOFxbO6m+XaZBRBs
qN9M+8oGjto0rTCNGeEtmiiysCbdqTt2AG4Fgfqmd61gOGKb8yAyOwj5ofHbLq0fc5O6JLCrMcGt
WiLYDTb36BUW84xVGBAlwUCXAlg9BGUS41qxIL+el7ZiirZP9qsvDR7Hcq3RDFYxAambb0blU1oe
Ls//dpDGhDxQkoiCFpNbKHI11QTqt0jTx2UqrgzQddJHvz0EvF5/gETYwyTinM1lc0bkm6pHZhQU
aMPDiitkP7HsApgJ7qYJ+oRD6/ULbqjZw08lmDMRLHdWhKpkM0oEsKT5OkWjbWV7Nd5dHk0RBrea
BrmgU9UBY0T53dR8ikO6S0UDKALh11MnZVIXQSKqkIsDyh+cfqB7XJq5l23Z9LzVNHHraYxyvKDH
sCVTS4jADFfFIlLL2Tr3ajoqKKC6guRebA6v1xG6GZvJnGFHwGMztCqdyKmdWofWGn1JYkfaZXAE
6STS7dgawDUqt8/KUFCxzAKoffu9Uj4u+V4i/uXB29xY1xjcslISoqpWz3j1aCJDuoSIqbwzdqxp
zbvUk9bDyN+MBVNULsiTh+CFdL0s18U7NDvwfRaWGngve9MPOi3Ksm86CJ1UdX0dlfdhKQkOI/8x
XlALNQymz8/30Cz7pcmxmcPbTuaO9dC0UAhu7H7vLXaLvnVTIZoqIzfwzTU5qJtaWgShAy24S+hL
3Dhh/VEfflz2gU03QxcImcoa7nZ452ZyU2bOqgcn+tCRr2byogp1vjcxcIOjAADLh6/7VcPBJFEw
ws3IPqq/Zo3TFI/vMGMFwXFal3TWqJYTVGjq2LdQ4LtUu1oS3IVukY1BdJbcgisp6Nu9JoJo0bQF
5fmQ2ZvcSP5SKyLxlK3oYA3ArflK0WNLLTFQZWI5eljbcVZE9mJpdhZWTrIYf2kQt/7bCSWvqQaD
UgkJW6Odj8E79rOzRZQvAEKSG4nmHgiVCiWNrzOUrHuBB2+uyjUGt2fKtRkpdY9Ra9xgRk0iS87Q
T+rsaOiakznlp8uutu0FWJIgGfTR5O8Lpayb0fpnwc429fvECK67QuRoW0sfHPYvBBdP4exLB6tC
3XA9xJUNhaN7sw52Sm0ekkaUYLC1ONdYnFMHc9IneTBDhKTcJf33bEEx2M/LI7YJgfwIgnd31kSR
m6BU6WJNn7E426S6Q7ryjyGUfUmVny/DbI7aCobjgFFPikIvYUnenoreLpPJkSUPD6rv8ekVDhfa
FJoMxecJOENWoXNnuI/MxMk10UFUNGp8aDO2Bgl1jJoUvyhqbddaDDmLUGDMJuWsjGG/YnVI0CD0
XSoRjOm63aI48vyVTDcydjQiStoT2cM5tRynyoAye+xnqeWUsXXN+l/3ZXC47AUbMKAZpK8w2Wrl
zT2bnsmxhB7xiKBRh9V8CKxrpfb+DoKzpAgXahlJD3+2zJ2S39F49GsiSvIQGcItTDJ1KHupYAhA
KLrPQ/ZfdD21QWWvxorbb+IgrgpV7nDtmR0S+RrngMsDxf49dy589X1ufxmNtrXSHgOVyE966g7K
9zQ6BuTH2COpUdSaQWAMf9GRDFEQxgqMQaXCbmyUU2iI7nC3jgJrg/ibDjU2B0lXgaFck2N3yu7Q
7NuLXMOrcpt8bk+/pGlF+UQiwzhei9W4QhkMQGVoR2RIzehGwYOBCIFjNHPUpmBIgBANzUnpWkeK
RY/wAm+m7CeseEYdit4cBkAErb6rmskOy2BHUBtz2eM26OzVBLGfsYIpICcvzTIWTVjexD1eqyPb
GF+U9NHqBwFziiziWGAp5WgIYji3Ud4q1vfA2Jvdj8vWbOxor6zhKAA6oFBSMzFo3dIUzkS1XakP
yGFI6KkI4r8jTl7UyNTmcFIgEgYyCKEOvM80PzMFAadoejhCkAhiActoYVB5W5ff1NYJEzQdjK5L
kei2YHb40+aiRZOZh2zoxg/K4oXIC1ZEer0CeuPPNUU6z/LMMHJ1sOV+pxunOuicMfwiVX4wizbQ
rUB37Q68nlFjlhDLT+FxY+ayZJ36UX5QQnc6Th4rI9VFpcaC2dI5WrACCFoMGezr1dYjo9fHJwiO
OLT1Z1E6umi6OHrItUYLJryVML0UvXs2Zi/vBVd624sJwgCEXQ8gPHhNDSV6r8ekAQTSQXYFNOuV
mzxunSL48J5Fe8bhNlV9IZlcQZfCbUh6ynuCsp7FC3rjSxuKbgu3efsMxS2ntlZDKc0abHmQdrTL
nLWGGgSMuj0z/2LwF6FxivrvomS0sNwu5RF1kgsVzIzADIs7H+RKVqdQ/0JkqOl7LS49zRSl+fzH
2jmbwW2iTULCpbYw+9LV8K065F7iGzdZ5Fi70rfuRGIAIou4lTPXuSS1BD6QpvQeuoj7Sn1HjTfI
4GwQ+wmrnY7UYy91FBD9oEc3WlmOvpLh9HbZmUWzz/6+QsmKHiloya91OexRKWnPWn9PG+pchvmP
wOpsDbeZTgaasnQdXKDMvTFFaFX5pZM7yC25p5CQL3AnSWzJFTV/FpnHccIimYku5TBvaaltDXd9
CGYV5btu0+jZNo4QoM6TTUSBbVJluam8H4froo39bvIMVbBYRX7HEYIMPSO8xTAoIp/MuDn2uuDJ
cqv0auV3Fn+jk0txkVg6/G5UGtUuiQ5BOJT9Uctyqj61s2o5TEbktKHiBJ3malFkp2mQ2HWNchI0
AgDpWp60DAIPuszuFn/HEJR6E0WMChEuOcjHLdUHo/0qzHu5PMAW4WikVKmUtiYcJhv64ww1grKq
BZb8qiJ7e2r6n79YfD/JaGp6MzZgiq4iMAoOJhIgJ/mTVJZOqM9OgCvBvp0dnDj9y6vwsqNahKOU
POq0QVVgXIJ33Cq8i5MrvQwh9ncYO0HG2uWFB2Hv17wCvRcV79KAmsn9ZO3qmtqtKGdeOJAcqWQ9
SnYKtvAUq36ZU9w21NqeWHhJ6fUXCpXLuaM3aoNF2UaCSXzjjqqOVwhcq2vIGoKMKjeUjY5e7okR
aW5vXJnR98X8EKKYqtUF9CyC4YZRLosUPegAY3S7mjzWaMPSBbjGFTjGG6/nrOEGUrViIzctwBQo
nJDr3FXRquuy772JpTkIjonR9DiLCwqIQPeh2mPTTnOCCFVPqk1l2R7/OPWCw+NIWW6LPqw1hmfe
hNNHefgyToJUd9GocWRcZ1WosatPV0cD7PpzJYxpBAB87nJfmd1Au0Rzu8/VSbLR4fZKcr5pt8SX
vd8pnnr7DP960PjcmDhqo9pIMWjzfXJgAm/mXZ/YjRd8GF3Vkw61qMhCiMjxLWRBWiUcgBgdqkN8
xZpgzpW9ZO7isPr/bDeJ2ke+TXDijFRfU9PQQXbQVJlnPCpH2a3vl712qLzl2DxRJ/LGvfZw2fXf
cCEHyHFFrM1ZqDAbO3NfFfu+3xl/rALAQXA8UesZpUsFT0nMfT3c0/JOFSnYb1GRiQYQqPQ1ZTRD
5Lw91oZImrtAdUkJlxiPHdLdcCwedcFobc0PaswhbYjkLMgp8klTdajlrWYtiivtr8hR9ftd7nR7
lM2zVk2Suxclob89Oqh4hkUKn4re2Eji5muvkoEswVyMkOrw2atvieSg+S48EZ8dukshHPOvV9s/
gzNQLq2hmQaBhPBr/6PmqKdR3SlY1bnpBCj8zXcFKtvLU3YT7Ztdsrvsftv2rQA5dteSLB4nBmi+
QHHXQfT91XLoTvfrD4UjirjfZkRy5nFET5ug7cwMaPNxctEA3ikd1O3/VrLVBj++Gkme45ss0JcI
UNr0UqufQulvR47z+Zz00lIVAEBFxEl3lj1knq1rxoXzvt6Hny5P1LY5qASGOLuGlmjcMTlDd+mE
xi3E68JdL+3zVmTOtuedATiyLZPQjHQGMB6zQ/ER1WC3wakPXXT3s2Vmkug+nY3PW1c/A3JUW7Ra
2iUpAOdjd5CvmivohHrkSuThWwOn6Vi9FjQb8R8HY85Bq1E6yijE8kv1NIj02TcpaQ3AMXiv6J1k
oj7GlTpn8YknR7a8T53BwbVJ+lH2Uj9wSsFV6rZRUK9FNQ5yKt4cePQ5YXmxMmueO4TXoehy8z+M
OgNw3qCoZZNmBQCCyiEee1RHodlHTbYtJLxUjnWQ7ypRyuLWfo+DzxmUmyoya2WNe2gZXDu4xEvx
uBLvqKfb6HIMQWPtT48hIKM1HDdxXb7oaVIv2OWT0THLU1N+N6koq2OTYNcoHKMjE25EmyegaNZN
jBNcH3V2Cp4oC6csrrruSik9K36qOj8L9pc5g7Epv8LW0By3m1me50QGtJHPTttku8as/aRoX7QZ
vUI7UWGiyCnZz1ldF82NRBKDjWco74LiQZ0Ol80RDiVH6bPcVnPL/MNKfXZJNO3HOxV3Nk/gDXSK
nUS3HYxT34yfIRtElg2LQk7itUGaHpuzGgzA2y8+9eUr8yPdETf3Y7HiB1tQF7D4dq6NYi2kRPcI
t8t+bfs47v+AfhJu90tX+SQixY2oEwqB/1r2pplrrJe1NXQyjliFXaXOaN72gWBH2XSHFQZHIWNN
Mgh8wiKlU+046Gxh+eY2YawgOMKIG1xQGgsgGpyBllO7Q4OCunAaT3U6RyE2Mve/C3xQ4BP82X7u
s8paJoxcdmoOdD/tW7/8qNgzsETCM6JJ4piDklI2+wHWVeFD3vnp+KkgzmVzRBAcQ6ATaWeGbADl
6ZNWvZTNdauKVtHG2eCVr3G0ICWDWsYRRmzAPaEd3aEo32mvSweCno7a2AQNtZzMC31Rc2mR/3Fs
oWtjR3Mdts3FVRF/7EUtArfpaOV9HD1Qa6BhocKwJnPwOD+c5utpX3mK5E8edVJf9K7w9p6cbVhn
QP7In7VNK1fMosFvM5v68ZES9AlFvaJps6hTfiYv0kF4JhFQE3/wb0qjwR0uaLDzGQ1mvuRND+P/
90ASJT5tRx4rIznakOIp0NAVXkYcil68EwTR3MyNH5ebGj3B8X/er5a8H/9qHZgckdCWdigzxVTm
8lENXCu/qv64QIubPOauq91RV5rcMGW21IralpK9Vh9D+fHvzOAYw4hSOeoIZsowUptgUaGFWSms
xxD5A0caylRp+WBhsNTb0Yv3yz5EvQzOPb+luibieP7lNhknY2kbjFvnyj7kLN3IHezAn47SrtlJ
d4ogKBT6H0cbcYmaBaPDGOazh8IpHfn+kRvuxrveLc09C35D96+XGEclZdM0VF8wpJ07lLbh10jG
D/bVl9DJ3VD48CWykX/WVSdC0qlgcJ+l3ka94AnPCujX4EFrtYod6kzX4hIAEX3xL71dbS563GMm
i2/xDfVTj104yHv90PsdbpVhquSKVp0QlKOTYrCWcZ4B2noD4HDjcN06iYv3Ko+5rP5JOqiCOFWw
8fCFAtkQmbRnfJkqzxAGspv2x+VlLpw/jkusYcGrbP3LqDLdh/vCTx+rq8pLTMf4WboNDkvKw2VM
kVEctdRz3VI1BuSIG76wi+1SrbzLEMzJL4TAFscri6JOQ1Jj3HDVdiz8YR8fFq/bGYLpYb/0EgwX
j1BaBSx1C26oeMrwoY5sGj5dtkREWhZHItqIxyXK4qraC+4Vb9knX/VT67JtGs0HDqLLIZl975JN
HH8EY9enBgtFytHtPdWvfCu0B7t9ptfIDPBLH5HwgVWqZM4fCw6v9zWd8E/CVlfrFAJYGE5jPzcv
9SjID7kcZgGAu/mamjjH0x3GEifkA2s6NFzp32uXlV5lj1TgHJs3lJqB6nZDpujSxEs0o/ZCWyrI
+IAvVJ+e4mPqRDNa2Og+rsCE96GbWym7mEKjOOgC8NIDjaZ3zVhh3pLT4hsI6Aa7Ril1+Ev+7l0B
8QqMc8olaxYtpQ0CYhJDVGVyu7ATnPm2HX+FwTli2arzsiBMdQ0ZSpmFH6HLMNutHcUHvR9SX3SS
3eSlMyAfEw+5MlmaBcB4KexSgiir4PyySRcrAM79UsvIZCsDAPQ0euK13S4WQYhs4PaovrQSoieA
iHrZLk0ITguYVTQtfHyb6L0U1hKmHi9pp+GQuaUDzS1b+/Z7QZvIIPb3Vaw7SGZDFhUG5aihD3H0
zweBo4kQ2KytEPqALFM4A0GaPgTyifxxazDGaqtZ5/aiVK+UPmR+PCvP1vQglXdU+XB5kxCZwO1D
TW1W1GwB0WStUyXNPtHJX44St+ILC4nPUQJ6qbRTVKV2UrznjfbVQHELvsOrQRQxBlN2yuwlyImv
8SCXxnaouIuXeJIr0lMSOTMfvWbtksfxgoHT7hlpspYqeD71iP97tLm9JZx9gY9bxy5PkFwEE6Ed
mdkatKY1pN3KznQjligVOIXFUUGlGqSzMmBl7f1c34+xf9npttkMoiQQ1UI5Ji9EM45jlcws8tfI
SxE9W1FjV7jVvwyybQSEKqEii7KvXxO4WpxxHaKsJMIExfK1Kp1iUQnOf8zIGYD9gBWABOH3PmR0
lhzYJpPvwoNpQyXKxoS8KyCwzlgc04RyWi9SByzjtjnMj5Freekh2rcffuNcxq4Z3oRxKyyOdSw5
NLSB2dW4i4/HWC/0IL2HJzgWwmW7cn95nrad4Wwax0BTP85BgH4Uv5QyKZpekDRxRirYQP9jvZ5h
OBbC27qkoNGvjCdmJhsm4zFJbe3u+M8benslaje9ZRYlCkTH0RFFRkLCa+/QUzVcSrZjB/lOkx7S
cCeJkpY3ITQoZ6JoWlfRoO01xEzVLI0aDZQQdnvZCr0ubHaNsJXT5ukV/ZX+h6OS1zgkM3oDORfs
SBTsdKe4nT6ljmaPbgeNTuT57Kzn9NNlp9icLjRQx3upTiBmyZe4ko7MHQoDESuc0DntMytyglD8
QzzYCwN0RW+ZzMt4p1/jcU4vE8NKkXQD90AJVXxfhreooSD9YVEEhU7bk3Y2jHN3uViMsZwANLSH
ynyWyCEfni4PngiCc/VYLqTFhFy4a6kPJHbI8CFI33Flvx4uzvVIFhGSQCoY8s+J3X3XxsbOhQS7
dS6hlBiKCX1RtE/j7kPNOjXLzAxkl+yUY4zmspZHPfm4eEwbQnhHs0V7azSOzge1GuQ2A1qDw+uC
K7fktvmEc5CN/g73xU7kcJuTtDKO/X21ewRKT4KWGdcYsZ0t15l6Xxr3lx1hawtcm8Q5NZHqxAqY
Saap3U3RYBv1/HwZgn3izbqBchS2cbR/QvbVazNaNMKUG6icu7mVT541ksZpaZTYmRFAoSbWNMHy
2SajFSAXm/Q6GaqOwPMqyD/2P1kKYAAiGpzaLTK7PFBH3FhxkxxWmJwjlu1s5BC3BBkZX9Pyocq9
PrjOzfv3rFuWSEEokr1k/qXX7POljgOYFuY/k/nKmG7TSjBd2x7xLwT/wFuRQKFTBI+g45WhfKGG
4J5k06t1GQ14NQvK0fzFRZ4FNO2CTIGkVOi0aWbn+WBbxZ+ntaIl8xmFI7hpoKMxpUAZ5WdNfRj+
WMQQ56719zl260w9n7SeWTG/qNqVJrmXF82mP51/v8ZtqHEiJ9SkqeLWReXX1lW67Mzu4zK95KMl
iIK3J8SwUKajIQzmGyLTBTFKuCRI5YMaY0ULZwmU5zzP/PdYdIbhyLOJo6YbZsBoeuCM+dfQQJBV
7yNy1Yq2BZFFHHEudZ9ZyAtCxlYbu4v0VVLwBoPas8sGbfKafjaI/X1Fz2jNnmZkYONWS+5Y/TSa
zE6X0p10wU66ebPI2kBoGgIsU+d71Ch5aEqNyobuBT1BqwN6VvtoVxRnPrt3jn6I5GY3KWCFxxGo
oqa5mZgYvyK4pc2DNBwuj5zo+xxZ5oEWGQYbOTUjtjofiDD9dnOnXlnAOVuXpY0sseUz+M2JaSCl
TnjQ7X860qBbrPt3BnEOVxUQ9ICyhwLx7BOl4jfZ7VjX0AyTqBYWKZ+3nOVKhWapleJCHS9pveqA
HlxoMmeelmQ/oK429UXBzqZ3nxF/la2svHuM23wcRiAmxmOt3AeopQL5JILwQ4TCxQajXudpZJSK
m+Xj9yWUr4sh6JEsGH6WIJN2eZL+YxmZCpqqgLzRqvP1gpWrOTErSFC74WyzyuTg0KK6RkYjrspm
fd9D0bX5Jg+hsOZ/gNwmpA3tZBQVAAPL02vb0I79e+5JIAT6LwS3D5FkhJpVAoiuO0rSYM+FPZMv
lwdu0wy0DmLJ5dDz5+9iZiWuulbGJFlJu8Nd5j6T+sWWa0uwZ29P0AqIY9S5y42xLwvF7Y+LPx2W
/XzX+6ML98bjsuhSYZOEVmCcN5RDLOEIyVyvn3zoJT1Okb4XDNzmLr7C4BxgbjoF7wzAQPe/XHak
MWkTZyiW6olEipzt0nnJH4mZtQcrk5JDWIxSa2dBYUQoV7RobhdLTFPbBJ3dGLQK95BcajJXT1vk
f0oGGQfUbc/BZ6WsNdWu8EQDL5tHs/RbZdDvgxICI1pr1patxanWeo2WBp+7qVB2MokPU6vkqF6N
tDrdG0VPehtbUFjYatZN0W5QURxhQQf8E5rH0sMyZCMOWFW6UDtUteFAU0PvsHwqyAvOaYcyS7k1
F9OfExoeIjNEP6Gxi2jqGL0SF8jyiOlTAzMnGJV1vdunfdXaJaKBzDa6tntQBwrdqLqciSPTnB7z
TpkFG8/20cBE2z8THaEVdDZ9TQGxTINmmeFh2YmJSe0z37zDuecYfjTuISbhFY+Z0wp4Z3v5nDG5
vUhqh2jsNDhBXSNLCFcIjmKqiV0WouyMbY8+A3G70KKSbtEsAHUZznHzdTAJLBEBcOtTQXAopYyt
iybfx6rkB7Iort4cLGiKWazdhaHI3KrMeojxdBJOH3OU79rlaE6a303PgnWJWX5zIl2BcMsSLdbS
MmgkpDgZ+448jNUzlQSetjlUKwiOl1Xo4ehlCwiLfgutzh5FB/dtsjwjKNwJIVsSaQh7IIwgS8MP
8QDcePmhsRNPnOIpMIfvhmQgvbidc4AR/SqYbizD+6sZUbiIU26kJpcUTLsuP8/JFU0+laI0SJEJ
3NLHkSCPGsrOtcGtCrHKVGDCZiizmg+GvwqYJoloQUrwfUv9MUqHMPOCurKJ6OZuOxRc4XCrnPWr
ClL02UJlGctOanemG5zIbetGe7LPdst7jusrOG7N6zHFU3nHzOotf2oiJy2Su4WKynpEs8Ote6Vp
G61K4GBJRBy0ZrLL1r3sYsIFw636uTJKmRSwZD7GD4oXHos9tPcc3UcVqi/i4s2nH7oaN44A8rkx
AnMCWnSQffYWF57yAzpkscXpCCzbPO2csfjbd3RWL5aOuV78ZN3WN+q+21MPT5u9O5+QfLIT5b4K
SFrlonbIwJotelGAP+uD1VwbWWvjTH/ZqC0M9Lkw0L0F3ddUnnEK1HlZRYOd2lA6LxpDu5fTnYy6
lMswm16xxuGYR7eSMaAZcOq2+YCWdq6apwerol+tvHuEbvPDtMg3cmkeR605tH19SKJY8BtEprLp
XTGHUiK/ZYnwE/QFbzQfI3LI6sfLZm6R09pKjpzQvEjTRsR9aBX/INde3+LKjfrl/PUyjMgS9veV
JZrWGkMXIkDQUjdH/5PlpfpzsRcc3tamcIQ0lulEohymJLS+J311S6zwR0sUQayzFbrrMirWcONC
DI0vcE0aJEI1M4qE0nK2i3E3l6ajdIi3G7QS+WPtUWbTCoyzKUpz5NRCQcCVZeXOCKvJqwlaVYyJ
6MV7c4JWQBzNDk1ktHNBUE8z3zXRc5Qe+16UmLzpaysMjmdJKGnxlGPkis+zoyNBMqs9NbSpZ11L
O2iwPFsovUZ6sijDSmQbx7iNGUoJzYA7W5lby9EVSb9MRuK9w8XP1vFcaw2trE5oPeZW8k+p3SML
wq5E10nbpLQC4QjWXORYRvUxsiuQSNjucmRZG4/YPlDK3e7f8wy9cj6VY8A00Fq1lOB8evqhg1q0
aeIm5PnyqG1GLWsQjuO6WE2WusawhU/FwfLLx7H71Saa9dBNvMBAgGwLILdCijUkx3mLHARKqcKu
zx1e842voWc5So8USdMvdsNoX+kC1xA4vsocdMV+SzBaoa7DAen4oxwekuWhGmKklonugwWOrnJs
UVdFUXUhxnJMngZy7JeHRBdcxWxDIC3BJMi9MfjU8HpQCzOqMXZZMthl43SBZqvRUTBDzI35c5gu
n1G4GcolzWxoDxQkLKGvcuZOe/WaaZ2F/nty3aG0i1dMtMvBWyS3orQuzxqizaDz9utcfqQ/BKYw
/31jyur73CIqrGUoIlZTGjxC/AgvjnrhVFfLvXz8p+QpLV0B4ubgrRC5FdWXipmbJSzSdkg2RquR
VrILNG0qIP5RFY4ATWQfN1X9vHRFMwAtOtVPrPcM+ujcpCgm81hNa28PAsJg37s0ntxasljP11mZ
kEwd5raRLO4C6RGBTWxOLmFw6yhp86ofWJnu6PQe8VCxc6sdJocgh0lypY8CtO0RRDNUpJ4rCvLa
8GtW7EDbxTRww80SECE64spXgfttcNBlAk84lkseLsNtj9+/aPw2VUPZbFR7cARl+o7GhyQY79+D
YKHjlYXHYmTQvbanMSSTSjNevAfpGuq11iD4/iYFKefvc2GEiSjIqAOkLtVT903+2GqmJ03CN4FN
zl6hcLOSS3lUhAOswKmM3hZ4FUDJ5y67Qq2i7JR3ih15ou5K23shWpNaoD50g+ATl0q5TYe2R0LE
4I8eKNaXnORT7CzOrxO8I1pK29HECo/zc9KE3Tgj/nTl23/y2iSnO1KIFbJCJuHBd3NVrdA4v+gC
K5VpBessA0mPObQRUCvwzZR+vVVabi6I0zcdfQXHuUmx6FIAITrZXZpDrZ/Ie54JkDn372RxDmIs
yDArIXPiysktqr9oLLhf2f79uq4YOOWiVzJH40oh610IfLQl25eSnyve5WX6VgqRnS3UMwD7ASve
CasSvJNiHUWHEUlLdF98WKBS6Wk2y2vMP+hfI9xJiI7v/+HkZ1iOwKUUR/vUAt2Nzi8nRzmk8vxt
go9nRzHdbZLFykjOxScz6Tr0EEJU3hzMaTeZH6gmmKj/WEZni3jH7nBAmwNYFLzMXuGy91f9owah
kcyLPNEL9q/r2zebE0trVEGtb6uJ2kpto36CRenPtP4lbYKo+aZFjaeExEqiec2Tiiw3y4WSnvsb
Og+b4cUKnwtojERW8h4FQQgvhhMrctPsyTGOBKnLQkLcXAMrLG4NjImmh8gVYr4yQLPSYYoZrU++
0WPphresKOw9kgVo9fHv6HKLQpOGpFlCLIqwOzXqPg6u0/c8+6whuAVQSQMtuggQWrKPjZvQSu0l
EZDf9uJe2cH5fZhGE8GBlG0luGV0zGN7HVBHP2AMnwI7dAKmR0vdVlhOscnymor9yzTQk4nPEpsh
eZaHOqrpgke2p6QecqVv0Jv0t5LrNlc3umahs5kGrTE++yGdJpIjuZlVvT/XplfLPwxRovT26kZq
DfqnyRqOPNzqpkmONPMFAa60V47QUNmjresxP/xel7Ftg85g3KZltZSEcQ+wMf1kDH5qfm0H/zLv
s0+84Y+VPdy+VeZGUmgNIMwg3XfqE0l2VrwvaWwjk97WFQE7Ciziy9uCkqZRGwJu6BOvbEY3VB+a
VODuIhDGWautLJm6qJlDdsMDWQmz7G0kGdpDJHqD3KSj89CZHPXRoVezmA1dmeyz1kVfu8tTw1zp
zdQweXcDmwkWJ0d3A+JmI5oQsnTBMTWfyuV21NyKdT7F+/dlqO1teIXFEV040T7sZGA1UCVgXWkD
l95odmEzVYJQ2Ax9exmt8NgUrqaIzmMpDQPwpD26zqCgOEzcDHUATPYDrWhEPLTlEUiURzs7PBWr
lM+HzapsmvHohgwbsgtNrzcO8rB/xxCuMHiqQ+u7ccwCCame91YNgU8ozvmWU+S75IkeiUtglwBx
ywHXiJyfN+pS066FVZ0b5Q5La9e+17Fdu+qR1WWXVyIxiS2yWANyHi/Po5xMPUwszN2EK1vzFrpY
YU/dYHgqRF3wNp/G1mic/yuzmfaxBLQQrYRz6YOlHqh8n083qbUb+4MWuK36UmQC8th0zTUstxSI
IkVjQTGq41G//6e8B4qtXxYItYjjX4FjGtw6GEmXEPTBUt1oaWzT+inlP4zgh8BPtjbhtUXc7p/l
rAi8xkCyKwVyXUNjNEWvL5u1lNNDW1RrKnJLbouMI0UbqhI2odZUak6ECPxe9H1uV0xHRaOxBXOm
OTphAK/NQBLw4ea0qMivoTjQoTUmZwLipQ7VWCZS2ep7ucHrR32c0Qv68rxs2mESSzUhAYu0am7r
lYdZlUezwDhJp6G7sSbBOG0acf4+X1eq61WrdzG+b0DOmHrFch2LpmJri2L1NEgAxTb1pptsFfR9
Z/aAWPJb1kdS3fcKMtMah4iSC7cGy5RlFIdREzfBfHWI2pWVMakpkOrrvNspojIkNtj8ZmvKpqFq
yPhEwhc34zEymauBRipKMP9pmT36/0faly3HjWPb/kpHvbMPJ5DgjdP9wCEnKTXaku0Xhm3JnOeZ
X38X5CqLCfEkyqqX7nBkKVcC2NgA9rCWtAULn3d+zVcry0DAy7RdwX0FvNODL236eqag2XL1Y743
N83H9kJ/Ak8y3meqXd1HeGHPT+cxV6duAck+X5y1UTlNeqxnGoL0KAU2xgvkHvbvgNAIGOLZxdvi
b8Vm2U5SR2dk4butGj4M4efz3796P6GQXcBNCI9JQrhpa7LcnOWBMBcmO7ObI0yQOf7m57Na2kuC
rblm11gbUwFVIsoA+axuoxYhMjQ9EtSkqdxSMraWpR9AzWfrqnIE06t7fnyrS7TA4zy0IsUG0acR
deiq+Wkk5U2QiTjp17zBckicgTcE5Pq6D+LnybAraV/OdiNS4GO/8s0eWoyCc8x4A7akaSbUSPSY
KDCMUGTS6F4zH87P1vpQ8P6Cei0IcPmsU6DTqEh7BYUQ2Y2Eh4p2Y87OeYj1BXmF4PZMEyhUB9EA
DgD0aU1XbS34/lV3Y75+PxviYk/SuRzRPKWiwHQfoYM42LKsbbkVcgusHf0QeP41VZxhBeNA0IEN
HGvXeawKzLjxL+ftBFJ9eRcIRb1E08YZWVVBuWTsAZf8kK7NTeoGt/mjvyG3yY2G6Fewib6dX6dV
U0CyTqGst1fhsyVanKtBYGHj6OlkpyEoQOR5Y4iCo6vDekXhsyRN1jQFuFNh2LO/aQ3lUOWKwCBW
984CgrvL67QwVdLDg5bRFxlksPlFqO01WeCnVy+3FHcNygIyCPhydldZdR5V1EJVzGUHrjvGy9Zs
EoQv/laMn3nlNw5hgcZZnzQqvYIMF0ObN9EuOkDLWgNPy0/eqPAoKlFYXacFHmd+nSWV6oyyM1cf
3Ci6qUUMy8Lp4zxcWVK5S0YABD+yB+OArMUmcSKE4/es5qLXBNfQVaNYjId5kYWXiFUVlegN4FT9
E52dNv40K4f0n46Kf7lWES1oDFfLiD/Zu5VVQPQ11ODVjbpLnezx/J4VrBJP1pt1cy8NbFQgMs3G
Q5q6579ftEomc4qLaZtVnNyxAYDG87f9vtmGKIGwdchsMMmBMRbhrZu5DvEwy4A987mZJugTM57w
IJEP9KA75KJwfNd0sn3yGa/+/XuC0rgD/4Jj87sYXlyoSVHAqbthvbNUT5p2lehev3o8LSA4NxHW
OSWxhSecvgWX/S7ZDhs2daKI/rolmCaKO9Dh+4b2vQWnchJJeGZFbQ1+SuOg1dnmvDGsHhC4kP4F
wdmCqTZKPyewBX06NjPaqz6JajpWECw0PZmGiUUxNF79ac7Hwe+YBoQag/7RN7YTQvi+4b/Dyk5w
OGc6IQU+1OjFQXyJbdLiI1pmjq2ngBqanayiKqW1l8oJHudMRxKmstoDL7ZsJm8BJqQE+UDtLt81
bneZPbEcj6j+ZsXjWYqpGppF0UOGot5T265mMytnrVJdkgeOSaEyhUYo/6YxflsLUDNOgDi7SLKs
mukIoBj6BtnoGvJga8ruvPGtEVueoDDPsdiqGhmiJCmAon+ZHNQFbwsn2ipX8UOO4Eu99T1JEL1a
NcbF/HG+oR0NIvstmz//mEo6uNC3JHw4PyoRBvt8MaiiGeLCSoAhT14ZfxgplJYFE7fiGMCvg5ym
hueEAfbCU4gQoiqaMXa44Y/XNHJ86+v5Iawb9wKAm6cKWuSy1gEALXTmvX/LynqURxPZ7n5wFRQb
JkiWimoeViduAcpNXA91el2xAIqDL+o+5IGdiFTvRBPHOQnwbYHRQAVEqe98zcvoh/MTJ/p+zikU
fYdAYoiHca0GTIy6FSVVRHPE3bAMX9XbXMEA/OymhyrWeEWEmoRvz2sKJhgNPtvCoWPy2YAmzklF
2wg584zMD3EzJpY9j1b0sZQ0BJYMhH+vtDCNf6Sgmxtsswmn2U77PNNdNSKjvO/UWNr0ei+U4V6J
c+CnsfSlgs5DHbpJp4YfRyjA0kkGdi7VqSOb0YMWW+gm3AYq6jD+DiPJ2xVFVADaqxqaxgkokrg7
5uDrfqCEIRKAQW2bUMuWc8EtduU+dgLB94gbRVH4sRqg1Oce9Zse2HfQghZf/b2c6Uvr3+mj4xSN
n8JJS9WAAK11kysldYoHbWNtIk/y+kOi2umP3G72xmPoiVrh35ouA9bBjGGC7eFNECxpQNLV9zHS
joY9jnfjF9oIsqcr5wkgTEPHm0m1DJO/awQFY1gMMbZssuXDDPV00BP2u2BPbrXaZleBv0HTz47C
NxO6AOV8yjCQUZGzlwntXRQg2f6N6TUgrM1QgCsJKopXsj6nQ+Q8TB6i7znvYI/9J5zKL2zl8aO5
Rfjg9h0JNAStsc9kHaFlmfCBpH4cu9gPB0ZXK12DMeOlO3J04itrq6L3IBDLoqzttiUi+3xxdk6+
lNCsQi2pvvUPCrXZUyu1K9DKOjGavtJtdSEKkTCPyS/fEpI7dVJJq43QACSB/Kky7ZU0d3T9Ke2u
5+hSEXVXiAbIGYsqN2FYm0ALzbtEfVCJgLVp5fsRu1A0XN9AU2fwAQzJCuehTNTZTcaPjXXdlpvz
Bxz7fdxsnXw/9/uDIIYcSq3MrgotigTScYFiK0yzNhPdQFfuICwM8zoUztKHCjFljQ2FHsPa7S+7
bXWkLuMyiB/UTX7o9iVuiOeHt+aLT0C58xXEdGWF4xWg6GIHPci8m0EfsKs+KQdjI++E/NMrTtGS
DTy2kUtjrovzxgQiSulsgTFI/1Je4n1kN8dw0+5G02lclu6XL3CReEcpK4JcJuOOQkmk+iYsWPVQ
aw4JUBtkOQ/Wpv/WDAh0MR2TfESpkyJwzCtWucTjA4RT3A/9HMqzW9efjLG0A1Ng9mvrhosBTmgL
nAQm4T1/3Q5hlNVwi8OBbqH8tk2cylUOjCJWXJy7smgnYNwmMGapbyE2iGqQ+HJUvUL9QX6feOtk
hfjeULPJuqnpsEJxkG1UVd2J9YTXTkusikZlGa9yaGtyGyxJFa1spHFG1Vv3A8FO5wN9QmeyB+YY
lGOQvcjsVqbtBI/bW0mndwOFmAHrmmvq721g2LGoEVWEwV3XJr/KaDgMsysZ0JQjV90IJqlGcGNb
cYKLgUAh/fSUKlW/8+sIICgdcEl9xCVx2/fXxLoTeKOVm/gJEOcd9BjcTAgyzGiGhzdC5PEg30Bh
ovkO7Wcv21iuqILl/PQhs3c6sha51xLlCTMi+fuxdIPyQ6ftBINauS+dDIp7vEq9OoBdY5pfylR1
J3dBpwodpZ8NS5Xgwb/uef6ycVj56YA6o87lcoCNj4g6Gei0qfT9+fGIjIFN6eLKEs5hHHYUxtBZ
j6r8qTD3xLxo6OY8ytppeDJrnM/Rk6HVcjaQ2q1A4rzHZcyrd8FlV9qtR22WHfM95UmAKpo+zkV0
wTxpZQJ7GJxZc6baZj1ZkGl0NNNpvaqHlpe80951WryuGecnaDmkSMNjRkMdbLQDyrYnkfakyM45
NyFBNqmhKWxQmgxHJ+DsS22DPJyfPcHk8e860iudNprM9tDAgWSi3kcCR8Smn7uNLY3i5bGwsL2J
yDMoQDFTUe+DRea2aa6n7EdYd06sNd4/Gw3nGkC6pOm1CVPImssSHEfW/fnvFywJH9OKwR2V1BLG
kkT7st0F5ZFQ959BsAVbTJdMQZ0IbVhs1eFLhJe8+XUUxWcEhyp52ccLDD01+2SaYFlQT/uudA7U
etzKYY/rArpZeIFK4iYRgUd9KW9fYCLyPaVZB0MLIU0MnbHDvDVvR491XaXO74eg2c3k1+7kqYWI
lBvGwNapyS/G8bJG7iCwNpNRChZr7Up3AsS5gbixmtzsAVR5jJmn2aL6/7Jzm726C4/T9rxpsA1/
bidxDsGSis5oKrZscm0H+XE2937zvc/3RL2eLNA3Pp/HE42O5x0awibNyghrNqH9PZWq25BoR7Uz
3SBEYq7RO9ugwWdV63/MqekkXbslhogtZn3LmSrk1U1K32S7ZSvCa3TGbwDjHc0uydcyErEYrJvm
KwR3bCVTPs56CQgm52Y42i44WIgim9vcS+6F3Qfr96VXNO640qM5yHoKtBSxwU8/tQuNSzCkogPB
QxnUpS+6CoqmkDPSrAwGUiZANOcrDW8nq3DG36e1YDvudVScbUoUbeNzD4wkPAb+s9V/HIpacJKs
n1W/MPgc9zATadYj2H+uPoTkUEWi3SxYGj6rTdNY7Slbmhgs37i9FI7kRAQ9WOkV47EINiJ2sv/j
xvQ6JO7ACgct6002pNY1bfhGp9jW34KjicouhJOg2OlW36TOE+xr0TjZ5wtfjG2t6c3AJvISencI
5iZOekGO04aVnIP/7/4f4nFnGm2zJoh64EUPyZXqKbvMUa78e2rLbuwNQnIGgb3zBdlqmzdt0WAZ
a+mYYpeB/kZtAoExCpeO8xp9XlA9YBbfmY66DW+KOxbn1/fNpg+d+Ovo6bvcEaWf1kKry33GV2lq
UzZHIbti0yMrBlN20bEN7GEDaqutmFdDZCic5zCHZuplMFciuFqDipje1Lv5Lnwo9il6PEZIuwoM
ReCJTc6LVG1TZQrzVJU3sNc+qtzjb/mPzkVc68IXRu8EcHwnUxG0jTr6zFBcCimLyDPv2OnNgmiW
K5LuXvVeKHsGIQWoNt7E/TVGGDI0uJuW2nObP4UiJhlmb29uB4vv5+wRfJDFDBeMtt8J4lMmdZIo
vhl98yhPVBDgFw2FO8JUFYyNFRtK2FZ2MB9qXdTMJELgDI9Iral07I2fFU9x8QCC0fOWtuoiFpPF
GdqUU4SI9Q63Cgpy7fFjFEGBsxDc19bvT68o/ONqkGYtAicoNutH5Aq25SY7Gi6KHNVNChEqUdpF
YAD8QytXw6rrEtxFs/FLqeGUb20/24S/T3eJk34xKLapFoeHVrdQuZkxdVH5rMjbMd2fX5q1/OkJ
AHc6UdqCDCLGrMm3rfYiPI9osw0uLig6zC8PhvckkU4guQNKUYZGmSkzN3TwHCF3i5cDFFklJ0uR
5sy/4k207XaCcQpsnH+FaZkVVy2byHDfgRKnvYkO+Tfo0kFhtLuedt2FiDxQYPT8E0wO+ha0lRgl
mH7tHLH7nDqdiKxUZIWcbygLg85zDxCpruwxkKF5vwO97zZRRNf21cNpYYicj8hTw+iCAkjhJXjb
fkabEtBdtBBwf2+a/cRKOKchGSBKz0IsWJxtNG0rjT9Jkv7n+/j/gufi5qezbv77v/j396Kc6igI
W+6f/70un/P7tn5+bo9fy/9lf/rrP/3v6T/xl39+s/u1/XryDy9vo3a67Z7r6e65QeHaCyZ+A/sv
/+6H/3p++ZYPU/n8nz++F13esm8LIDb9x58f7Z/+84fK2Br/Z/n9f3549TXD390Pz0/Pb//g+WvT
4m/1f7OiOxPtWcgqgdQSXzU8s08U+d8WobJhQUJGQ+DfgJXlRd2G//nDsP6NLC9LnOvo7CDoJfrj
X03RsY8I+fdLThFfJYMIk1j6H3/9sJPJf12Mf+VddlNEedvgr0/PU40S3UDziEUVNEUh98AF0Ici
r+q+GKC4HbbojcKVdTD2dfV1MR1/oi5ROCfwBoWLnieR39QxHSfPrNvM7uKKIFKBWpZ/hsL57BZk
jaNG+slrlGRjKJlb+YKzbn0cuN2gUWHlmZ71aq+20Tx5WTLaELTadZEhCJOz7bW44PycKjQOIVRE
Vy5QcmoFnTy3mKoq9OakPUbh9DHKJFsPrCstbQ4pKlB1tXbPzx3n0N7Ass8X551MJaltSswdeNUh
aFLYQfAM9cVdmggcmgiI85zJKEWaHgMoV0fIxv5QZEh171q1FBiDyjnONyPiHKc5jzTz227yxg3K
alDPY0DyXH1gDePaFTKSjuyaB/0aleMIztGr0smdUJALXTWXxVpyrhS9Zv4cjPgJNeL1RXGnRKJg
AZutM9bC373GSEYtjwIES/EppjMM7aIlLkFRXYmyMb0LP563E8GQ+OuXBhUVrcIr1wOryaDfNKrg
+1f9EWoLZWh4MefITVms1nGUoeHUU3Trs079ws7b8SaN5dY5P5B1IChN452C/+E5ESqzsIqh0yev
UMjXNpP6XW6llTMGUiWwgtU10tHbxNpO1TfKn1XdlkFLDDgN2dP9H5Vu2UX0JegDu6K/2an70+gX
WNw2rpMypX0GLAU9mllm66XI4lbnjeBAhEY3zg0+OWCMrTWTQsFo5kmy07KR74KJICma9eH+/BKt
ugpCIKuFuifUZXCuQh5jP+lqbfIMWlxo9ItUImtoWFBGbHIRj6wIi/MWijSPnd8Cqw6j20BpvMSX
7zozuorDWfCuFEFxJm5UQ6HFEqBUpbmakvgBbuFTXUAQZP5Nzt+f5kDQl4NWYXRR6RxU3ICjb1To
5LVS2h0ULUByt2tAKpUE3YZOafkIsY1KdOVn5+wbp/SKSrg7hSQRPwg1oOpbUtgIMG4jp3O1H4ws
XBwsWvVIBpjJTU1FFQ1lBrs4ucKhHsjUAI2U7tw+S5rINPgH7s9ZXCBwm8rPOxJao4lZ3MwbxH7R
dhRtzRdez3QraugVDYc3+mjSk0gHGPpFpfJ+7j6f31Sr+3cxGM7QCVXNAfwpk9fXt3Vt2LnxWEeC
Owz/uH0zY5zdtQaE6pQJIKR16FZzIy85Kui1/8xIAVngKZjd9wwLvCm4SEPyjbBpXVgBHmRpGzFE
eAao+myC9iKioqzl+tq8gnCmpnToqQIJPtS2k/S5bPFqNtTv58ex6hxQMfjXODhbm7omseTYgq2l
7ac4Ja5cVvdyFl6M2m9qlP+5SK9QnKUpc9EkaEmdPKjx2F0IEa7ZFxDirhvbKwRvbHPU91BGw+si
ji9x3ttGZ4Ii1LBEp7loZTiDy9uWFH2IsYx57klm4+T9b7aA/Zwu0wC7pQoOCZ0nwRj6DFRAJg6+
ti+h7wOC2rAUnAyr0wVOMLQHg/0HCrCnRhz4cx+BbWjyhvwqbdwU/Dyi/v1V+1pAcCsy61puTvUw
eV29aftNJWV2OHhD/Om8Ga+uBxoDQExg4fXK0xKYNe0tv8VDqa/Ra6pL0+RVFToFzqOse2ZkS02I
H1n6m7Jov6xJOJQ4SvPJGuy2iCwnKBAZ0Y3oc2pAIxO34h+RpQy72kxyNFRGSCXIquKk8ay553/M
6uItfgubkoUHyqUqyeeOTN4Uyl/HwBwc3WoqezL0TDBsZgZvzlcLrLtgsWClxdxrumJs2b2JS56K
vGo37FrUTvS+5dL43gxEnb0iMO5RDXoBqk8ywCpj8EK5slWtuEPR/+c+ma/mVLt/xywuxqadzuLU
6L1KO8BF6kE2H9TQHUWZcOYLzk0ft1BKN+SWUcIpSf19AOneILQbaW/Nuz78bqkfApF45+peWAyJ
OzUgPjtCWgynhkL3c3wbJ4IirVXDW3w/d2SMRhWYZYkp0w3bb4/WcysiT+dZGX/6vgUE55jiUCtK
pceU0cRu3dFtIMniu1ZjWx+lL2C8R0I1dmo3kQWP+PWLxAKYc1ekHuSyMzB3jFCd5a76nXaHAjE0
JapoWP5NbaA34+SOkQDcPT93ll45SX/bKGC6EtyN1lcLyqcgV0XNKM8DEYeGWSQTjpGp3YQoQ9PU
g6kQwbytb1qDUrzQZAtPotNdVNO2yaUUj1spc1SV9YvSDfVBsprZkTxs37NlX8G4NYoMq6/iCk44
UbQnM5q3XapvIIT64zzMyjZCnTzqyuHsQX/EIrJL/9pM4MtLwmzy5Om6KD5a0+/fVU6+n3N0Ravr
qRHh+7W+ulCMB9CD3PuWKfDdK8t/gsL5N/S1TSjzAUqc+RdjHu7rodiqpNmfn6x1GIjOgRoMvMT8
ZaUlVZIaVc0myxt7OLjuUCkfz2OsXCUwlF8YPGvX6DeFIqUlzvhOuy5TsGSm0eOkoa4u7gTDWbFn
QJmMFREPvTfsXdocDpFGMByixp8KfzwUJfgSLNkJJ3XXx4KAzfrkvaJxBk0GQ6JmCrRZdTIrcZTy
MvrdMh/mak6GxLmaAemAUqINToXM8tJc37dRKriE8RWQPIbBPcStoJ/qIAZGvwl2xaH6wkp91H3j
gtbEwe2o+yai11pz2MhZoEmTsUto4A873aWJnCoRkXPsInDPsyKY3oYmbXIJ/lRHtoNrIfPI2tl0
gsgdf3HUpkMrwwwHtP5LdrPtH6fP0xNTQsu96aL/nDupI9IKWDXIxTA5B1v5vmT6WQUT6clnKMHc
xFX+JQklr0n1L1B0ErhYZgzcleVkjJxFgkTDCqwesyr1jyroYZPgaPRHY9xMPW5J28kUdcKuOluI
c5tQi4Kr5fsNNRXEB/XItoCRlrZWlV/jtHiPK1xgcPewiipzTUPMYWpIhjuGWenKeYqmp7AWSbUr
bILeTCBOXMQsCZ5u/KnLGpVRXpmwZED3oLnVtt5Bhra3g4Ph6mBzDXch5Fnt4aI7iKp0V73JKzTf
cTVIUJqGahOuZ4qOi6ahXEDvML6t9UgkELTqkBEzh7AWiODedBwORaT0RhoiNFvgTtZCtHZ0KCnt
RKTRvGodCyBuy+kz0caqwpBkliA6FtBYOn+0rM4ZeAcpCohk9Q2HIt43tWKYOCWDhG6Cst3kjeYV
g+gxzHPS/3SQCxzuzG+JPyjzjH1F7nu33SeHceNv6dc4tH13vJ02sksvoPcGAhuIZkQbUUXG6oIh
hwv+EAzyTXt/TqH04NeYx1QZn6WmdQgpLiLICg+ofxNM6eqamQqyipaFXDRPG6l0JJhlP4VjlsGm
isew7IvuNusQICJFAxuA+M6/MpMMiJ/3cBro/rFBcjzup7SwNudtYx0F5BQozyEELdinJ8w0SpYy
Vohg9LU3mKjhz2YBwuqyoOMVdKdIwL9pj9dAGjJMFkIWdUnQktd5gWXemKC18QzJEuUpV02dKWWA
ZRMMq7wWeZiHIaL0Knsd2kZdOkOxS1vRO2p1RAsQ9vkiNqFGSTkMiMh6BtiyihpV7Gnywe9QnVUZ
gvzu6vIsoLiTUW6NMldyQBVm6RhEeoSY5sfzFrA+ZZaKygWskEy5l4BpVbJasxQUUfNwMwbEtGGP
87GSM8P9fSg4UwNRcdR76XwCJSUaxORinIPQ9nYDFUw/fvdkyImoUm/1qgb+XrDGGkzIm7+wjyUE
ykIKq0737R68E1dybCszFCpGjxVldxfkSZYFB/DaUi0w+Qt83E49iVRgjuVOkz7NmugZugoAKQWI
TYK3401zc0bSMVRDc4Qb35natarvzq8OXyf84r8ZKQKYfU0d6S3O2BLoVw5dSUekVutNB8GcZoz2
c1HfqVm5yWn5oAwTrrlDfciH3ulLS/BSWF+2xQ/gLmbm1Jc+AlajNx2ah2QXgSaht2vPuB5cVvUt
uSKeTDYi/iKzHDH3bCAKCB2rAVOaxI9zSu0wrmxr2MjVh2FS33FkvGK9qQ2KlbKhamGNnuH/GBo4
wg/nl2/VPH5NHuGZkqOU+CQKMJY2uJGKq1qU/VwLD4NQ9C/zeNNDW+lhmLQxBlB/Yi0vlRN4SmAH
H6QDq/YQtdavvkSWcNzJBOnGqAwiNl/HAVXraDjY+pfV1tjP2+aS0ZhOmR0fRSR7Qlg2zQvnTic/
Bk+hMXrNQd0yRaTkYIHuMd1Qt3H9a5z2bnQtokvQ2NXo/zbEN4e9FhXdHGcYrL7FseLMO/rUOw1K
bMyr8bGJveRg3kWVbXryBuRIm+jeelJusnvfqTwfZfVdger3bDNcmAKjEk4Hd9bNUZ7mXYIf5h9x
54ZOtXGZ4maPUuEjLA3K2FPsdIEdX74jQXRibZwzKkmQgIsdvqA3fyjZti1Et+LVxzXkXAyCihUw
jvF3OKmgoawnWGlZsXbxMNqBVu5TOfXmWLLDKjrMlnIxp/OXEH7JbifZ6TU9BzudIvB7q17IQHAR
7ynQCfI3Pc2Mhobk2LkGJnOuS9c0bKpFDtG+5/rjO7zEAotbT6SRSQBKxtHLQ8zsZ6IJvn/tNoFu
hV9j4ZYNuiWdX474/ki6VC1HrjInR8j0/CDWDwro/YAW3EDREU+XNQdB3uYWGT3ThzqOa0aWjdtE
He/UOXBSckGzzSR/wLuQVp5lXheVYJSrvnaBz7bzwkn4k2KUig98Nb238v0c3p4f4NoNE0+yX+Pj
fF8xJl1ngn/J6wMS25PcobmkAn93od74Y59uz6OtrhklIItGGRJR+RugVOpWEJV4H6bSAQ/qtrxq
RcR+PDvXz7vFAoObMbA+1rqfMwzw7FdOhswHntKQhZI1GxIYk9s65cf5Oa1s8lm9Oz++1dlcYHOz
2cs+mMgiPNaMglUZzHUBzWny1IJKw+6qTLB2otnkDpBp6Ls2bTBSv/5Sg392oigVekdxLmpmX5eM
/YiFAXZT145pB5DMvFLbQ24IsmCrBr74fs5NgC4OPI0FWy5zp0c3RSm4a65PEkV9jILo5ptSqtFv
xzkNECpotdFuguLCin506Sww7PUrC/0Fw9dODUXVdn4CmMYYg4PZzKUnZ7229w0j2ucEj0TJjL/H
vUY2SdrNHq3gq3xsS0T6i98vR0D6HtLfVKYq/o/zjEmS6ZLVITxRBoimjvmm0TUXDTeb88a+OrML
GO4OHYG6hcw+YnO1D2Gl4FHOYzcant8DgtSBjsC6jM19an5+iseOwXZzVz5UfmhH4Gz5TeXLnx6D
pSf+xOBMcNarprFYBokMF035pdOvz49h1cTBqoR8KMiVTF5awm9IbxYBIt3JgO7tvnDNoP1wHmLV
8SwgOFeQ4P4atVKB0oJ4Xw5P1jA7ulY7tHs6j7M2FBV68Oh9sFDry8eX486SU3nCmludM+WXQvI1
Zpr87RRcTBYKexEleJNlbcfOqvQCpus3m8K/Scq7usvsRr4MJYGrXh0JtPrw+ESUACxep4ZlTlTx
JQlIdRcfzXa4LIfP75irBQK3JnFcGbLOtmFvbKvpU6CLSjzWNiCyNb+GwO0NszCmNEiwGFL+WdK/
xO1dR0Q9r6Jp4vaGKg3UH1jIeAIrGLRxdlHsBh9BYusFYPSf2NOoFl26ROPi/FdmJuMEZgW0UpgZ
dMc+zcnsTULmFxEK576yJo9TnWBkY3LZaxFIUz5n/dN5E1gNdGgGqsdVCBhRk3LTp3TUatu+mD3z
WnUMp9lGx+wSvJYuYmwCg14bD2I2yOcj8YPSA27WQp1WWQyBcq9A7F1NHrsACRLobp8f0ZqjWaJw
s6bOaaEENJw9xYxtqpcbNaYXUpl+MHJRR40IiguZGDVan1CBM3tRll0HfvYZpeaPfSLfQCn70/lR
CeaOT7iaNK3zQY5mr89Kp+s/5GVo16Syz6Os7SUwtzJpJlSK4jw4dTlJBQbglqAoJk8+6xVxsqLb
nkdYn7JfCHxksDXCMvFZaWg6bxI/dEN6Q9NtkQounmteejEQiwvkNn7YBTkr3bYGugcDCorL8vpb
OFl3Uzw7fqQ/nB8WMyr+VABdDhNnQuGcypu2RRO/JqrEAp6lXZhOWB4K86EGnXDcfAmS9xjDAo0z
cWp2WhTLAYyhaPehMhyDhuxMSaQhumoNCxjOGqKwDzPTxKD6OULVkjpVTkMlkerL6sV0MXe8aXfJ
hLr+GTCDw3StGsffJ85fXHEijfLVfUR1LJKhwBXxVQQWylIrSFjAc9O7VtFsml4H2nvSpdoChG2C
xYvEquMwmC0UbAaSFw5P4Wxtx7HHK0+k7LC6m5jThi4YSnH4y06qW4nvK9hNfQOO7mSwRxxClvJB
6gfvvIGLkJitLIaU6ikOcgsbatYlx9di15jy54nW27nv7s9Dre7dxaDYEi6hAqUY0PTK3kOXUZR5
atA5c3mRk8atae6cBxONi1uqOAuqQSIAa1LDbsdnpf3Rz+zmKDLz1VEhOyrraDsyNb60Nm2krtJS
7NnYDEDIXZfdXaKhWr1G+f1tpRbEadWwFnjb1R28AFVPp7ILI4nQAWehJaW2Xk2Oj6TFOybQQpJE
JnimgDL1FCKksgpmRBxMaeR1KrHlIvT8x9mXf7+6EXVTaCaGFAJS2nxCZognvUwqDEUaRsPOamhj
6LmSebIkWe57hvQKxblXWe6ylAw+KumscjvNZXiRDXl3KKXysdfwwjuPtuqRFgPjJrAcfT+PQcLo
VTigVLoJ9ftGFgV418wcMTQLOUAEVVHoeLpKSmn6stSwSt7m0vcfwgJM25OjD9/Pj2XN3pYwnJew
9NCXjREFm4gwq4/VFCvoehuJwKpXA/FLGM5DSJNszqTHaOqNsWUkPmZmg5+akSrTy2zP8mOxbreD
Y70jbrEE5rxF0mp1T2s4dgu6Qz24C/25dZtY1J4omkbmSxYecM4QaehqFNla2W2NVEc9dgITXzM6
lIeAFE5DrRkEvE8RMl0Jx3TEDPq5dKGA5dg3wYKUFQJXvnq2L3E4B5Q0WRsFeAUicTVuWPo5+Mhq
rKs9E+wREXuzncJfwpZgnJEPqdLIGgOTDyCWvwi2ZIvc2IWI3v2l9fkcDmflTUTzoIoYTqw6Qxm5
+Yjy55KAfYyoN0Gd7kuzCuxMaeysLD+f32Iv1cjn0Dnjt+ZOyYMQ6Pq2ujKceIOswi7eoOEScqDz
HdkShzVDFt+yjeQ2OyEb3mrCYTnN3CYozCGLaYFNIN8yCi2yG3fICj6iIgz0Mu3WvxMR86wjWjJs
VUUAE/f6U2sd0c2cVBUQ88vMZvIZ8w76Ge3BsH9yvBXfzs/xqrdc4HEHgJ4m5mSgOcUrq2grxY1v
T4W6R0eQV2rSj/dgvXhlbEY0cp+ObUZwVMmLl9uO5NSV4WRUv2SkBXlR7M9DrW56yL3gAHiB4hZO
J11s9L6JKB+IHuZ+OMRjakuxJnDPq95rAcOtluZPTa7PGBFoGk1bkuXWbvR2dM4PZn2NXgfDrVEu
KWXZpXg15OVUgAIBlXVGXl82FPePoWrfUcKPF/GvqeMO6bbUq3xscSWYtcFJdaci3yrzXVb3C4MP
0Edtq9HeAMY0SLZCBhBqjXara1sZDHXnJ28137sYD+H8fxtUUM9j7ZPSBRPlMpzxYgygSpnbvt1v
I6GkiWC1CHcOqH1qldmMsdU11IuTXYlUV2n4jpCYbDW5hrYUBW87nG5gxjndTxmkpROjAFLldZ4F
Jqq9ttO/xvcSaCgNW0YdjWN+Db6XQiG/9bNugcwdC1LvZ8o8wu6J3bsqKhYqSCASj9Gg5kJV27VN
Zsoy0dHPKTPtltNhJk2M+rERLpF2um8PyXQ0zSH2zpvJ2qotQbhVyztzzAGOqMZ0k5KdFcyb8UsG
KfXzMKsxyCUOt2ZF2SGBzE6UcM9Y3sJNviOQdSihPiMigFzzgUsofpGiugkbDUMa1DF0UrXIt00X
Pk9wJqI9JoJiny9ucYYWtiRhp1ZGHePAGKKNm+oIjpht9GG4RLVkaAduKnCLIlDOx1faDM4l0BZ4
JD9OELtJoHgvoihbtfTlJHIeHsztkPpkIxscnMaw9PkCnurA2P2lvYjdX4jGefqWZhCtV17QGMdr
Y1eoCQq2xWW8m3YiIdj/T9qXLcmN69p+kSI0S3zVkGONtsvDflHY3m6JouZZ+vq7aPfpUjK1k7eq
nzNCK0GCAAgCC9vrZxBUrrhIgIplmUqJsVOYG4yiWaaEem2eXIqO0WI53Fb56+NruwTPvSrq0FFq
YArb5NY9aaiTjWHc/BpcMHUmneS+LEMQ9qjS8LJj6UDI6gpvkuZJNStJPLERCF9KIeyMOaAz3olz
YCgsyOwPSWsHCnk2nc8Jxpv1qm/pp8kJby/d9Q5dggqu2CTZoOs9QA0rrKsXa/hOYllSYxsDs+d4
ITD6KQWDNJBcQVhWjqGrnZXmoWS+Rf57W4ztxYOD0njhDlIaohygXkBPNTDqqAa1UuYx52xOJ7fA
7A879VQb1AaB8zdH3gVF3povbSOWxvK9wopRBuKKsjLsAp35/hA0RwxfOHUH5s9fNV/3ePHi8k0i
KPcSlxeWS0TBVSltnfRlUo9hF3BrwQtdwJK/13fdngTSNjH+tVtogs9KFFuJCgL5jEf7BBLKHbt3
7pV9ty/2siaLzSO2WkpBS8A1ZVgozISWTPO+M5L9stD3KPsKgv+FlQ/pRwygrQooiYFnn5EUT2nF
dvlQ7G7v0aa+6w6e5/mAKiLWMKAksMYzQjqGUz74E8M8ve4HfePcTGQHoQe/JzqiQdHGsONLWZrZ
AktszsaQFHoYTcWL2i8So7cpxwpCWC6H9oTWLYweqDlPk6XeRYtxjopYYr03wudLUfj/WG2LYsV1
ir5U7Py9ttPBeN+hMNWL7+JPY1DuEO3JIjGZYIK/UC206RUNAJ3icbJ7jy0o25K8pPNvXJ2c1eKJ
HmPK5ixqsT+zg5JBF7bA7J7SbAicSEaqIoMSHEeFsSxKkQEqibFJY0d/zXRSHqo6Wo7WFKc/36He
K8kEU6sUZaa7lPtCwwiKctkPTNu1Tn68DcP/9fUCmmgcsXTNxBv3pVZko7E4PVMGhMvgOG3vx/o/
k3Yanc9O+WC8ndGFq6ALkg4TzJ9oxr8EY5mVO24ej3i4+DLnvUfUx0hK0r65T/B/SHZg3iZaVS5B
hpgupKy4MS0NkPJ9pIruFeykaIN/e+k2TSlfOc7v7V51hWbEySqmQb/LHm9yZrFPabS7DbFxy3BQ
42AZFggA0Zkn1tOkrCJzPI5tWNCXWXnI+o9dankuy7y5ILuSFJ7STn4WYVKQbOTWtXiYiorkDlgZ
XDh7MZ6o9S4u0NE8hJbzo0AxsGzywvU+8amrKsJVdGeaV7fBIsuLok7wfbK0lWdqzV+Kglesph/r
sMpG2WsCPy+Xin4JJ/hYMrVWVcf2gI6/xI9qttOs6pnk6a4D1avB2vMQ116HR+rg9hZeW8FLXMGD
LH2uLCDtGEI8RcOLFP6AAZXOICNP3zDvlziCGylYOTaVDZzxVByn43LoDgUGzJJnTkeS+dH3fyeW
4E2WJU6IEmH3QEZYRx8MBbeCj/8OgivQymEVCzMnjIocwnT5OBG8qU6/Wrx+3wb5H+uGKSbo7TYx
c1IwFxEZtWjOzSGsfk676pijV6T4sexdUKGWfE6u7ERvHivzFU9wI+niVI62GAM4XKJ9EaSBOXr2
0b6bMc5hPuiOl0hJ9LasCI7aK6bgS8qocVGqx48ysjz0UHzEzddbMDg0PVlvLjzmavgPlDg+yI4b
VqoVoAZTsT3ijPpeQXuqBGX7UL2iCF7LoTSrFjynhab7QMcwx9OJ7LVp2zy9Qgj2QsWIcdNWsE9F
a1mhVs/0DNfG/EaLB7/RtefbeihRi9/8vStlN8u4dMFRg+M7jztjTPdjLysjkUkkWIjOINOolVg0
1cbozjr6jseeD5aShLqevTl4gRbw9xZkCtAFJFaszFOekaTWhzDrSLCUXZi69gERu+QwbarBCoZL
vF40aoLrgQImKn9O+W4Zib+UsokhMhDBQIDtCfFlpA1hov+qRuo5zQ95QShX2CvvtJJEsAoq6h0s
s4a2ufHszaz4SNl8okN60mLlzum+sMH5L527k9I3QUftwzuUb4Uu2AekxaakZECnbmA3jyT6cPv7
kiW8In1o0jIvLOyT5Rx0jNk12LHJ3+OQXmUQB9MWneVURg+MNPmgujFiJL+j+3fIgeZpKLeOag6x
dGmpdbOoq3nAgMkcF+j4IXJTD2XoErXeDFVA94z2OBDVYmL2pVoXZrWMiV1AlPq+dL7pFA+22X7A
RGtWfDVmzKmSGbuNfCV4pPDEBo591wJhBt/B1UnqhiRmkZ7DNgwBZ6qhSHig4drAfCg9aPZueHsh
+ZkR1X0NJxzckim6MpjZgFrkl1J7TNNDryke7RNcQwaZh9/SvjWYcIDjJOoYXDzAEm880e+om+Ip
FsyVpnFoPqq7MlCOpmwAGxfhlojCiU5JXSWkgYiakQcp6Q5GzzA0udqNKI64vZobz+uXuycozKJH
k2mnkLAN89rXErzkGEH7eQp0zPmyj+yOHdu7GEWeg+dknu6BeiiQPR1I5P2dOlxpEPhkaI5JTjCT
5aOdPhfkmbYnEkvc5OZeghjAAZ+LyUkuL/U0SrKsgSsewsZ4mqi5U5QHtZemSjbVc4UiqGfukIkR
LfkTLy2B5i1n54PSek3uWSEnISh346Hkw6nURnKp5GpxpTYraEFZXRXncCEQsFv+y6pfc//IE6u6
+os7tngy3wOHbgcNr+uoUvgdHa92TU1bN0cqeggxwi8ajnavesn8o192FjU8TPeTaOqmdLoNdg8b
lRG4NF9u3zwRJPRAGhFGKZJPD0p7z6Yv6XRs+u8F/MLtY7EVUqF2ET0vaBJGcC+eipzkWe3E0BXN
jXcFCkD8SktcyQpuaiTiHAtMuAYqQAWNXGqmTgtth7DXxqd67M8g/wtVK5cII4MRVHKirtWTokOD
SHGu9XNnqJ7+DhY22JGVLILyTWPPTJf1sJRjv++V7j5vIknX1ubRWkEIZpG2ZVm7I+Qo+v1kPk5W
703IEMY/a1m4+3uW0tVRAt8BqFHAWqOJuVswyLllo1f8FI+hGvK+/L728hfHt9Gvqt91ezA9G5Kb
yaZ8K1AhyB5qG/1JE3w3q5ImyCuDhb1q1N+1okCF/UyNc2rk1JVox6aq8wpdkLKgpFXsgcAKGHS0
BgRwdjCDlXaR1hxLEMTUna4yhq5EIBT2Y6LdO61ELzbdx6sEYvNDquQucoNQvXHIMAniLnHQsr/s
maz1avMcrXD0SwvEwIitFJhVFaojSAGGiIbKMhzKMXlzVh9HaYVjCDjUwAzdHDhluzP6z2PnT6Ok
vke2ZIKqdbNupJWJJYvIUzsFcdp5JbtTos/vMKOwoHxgKdK3YtAbRWpvwWQjQYKaG/KhrSRibO4I
8ovoIwbr11WRuZVmxlK0CJTcBEONj4Vxcrpvt0Xglv7KEtjoRAVBA5yBWO9dpGqqpKBED1M0r7MT
Q5GlidmZsiLLzQ15hRGvObGZxESrAFN0zmPids8dAfGFiyHGiWXJXtk2D+QKTHClLYs0husIYj69
96fGfkTa5eftZdvMjWkrDOGwZCpKC1gEDJN5bejuzTDd0Xuj9UzOo7Ijgf7hNuK2UHjMU1E0eV0w
zyq702Yb0Q8fIuckbI+McHAbYlvdXiEEB2TihXysyxSnRj1M5DxPICB8+XcQQuAxE1JjBCSP4fDx
+KRp3xr6nkOJqu4/C4VqqkvzonR9x+oBEL2xK8qnfpZsxKYbW31f0C4wRy7J5PLvzw7GlaTqJ5RF
q95kUXfvWFXiT2oqmydxe2dwY7uUyQK7BWwydsZY0NJCH3pD8zsmo0vbVDHkpEArBiZ+0+b/YhXx
RkWlOYUOnR41EiJEDfRskSzeliCocdNN/Tfvq2hu8qh0rMElfZhq2l1UkTtqVnu7Ye8wnEit4cbO
G8OuaK31pq4KoiOYrqazkxAPEXvald5tXd6K2NcgwnFZsgTEeDNAMFv5Kyam79I08tnUn5O4QQcX
eVyapNjfxtxev1fBhPOTaMyulwqY+vRNib6q2gfF/evfQKAu7FIL6nJyS2XBlO15igOjNR8gmo9p
hBJmoNuSYJLFJYyJx7sSPJPgTKzPFF04pnOoIvaOG8jrFqFQ+hJE6QZXHUrcc+alOGAKxWdn6V7m
XEbVvpkjWuMIIY1tRkbcGhCGV9BpQRYkQfXFgCfFwNkX6x1meg3Gj/HqmFoDAwObzVcOqbZJ18Db
nYMK6O01Cg4K9P9P1a6omyI9AvlIjJs+6LufJs24H9TK1y3QvrxD3wwdr7joY+KPLZfiTN08as7k
9qHdmUHJ6rCe9ad0Lj/dhtk8rSsYYdVqMFsuzuzgtOo19WMauweUbFl+7DQM5N2EhVqFLqMxp+Tl
NvKmpiOBYCOSs6+bcwx1alVttPpQQQGnmz24JdjWiuO/AxE0vceEAHfq7D6colMTfxu7UIkOtyG2
QkXTVsGJgvf267YNt1tmd1Agh9WExMU8qMJHd7TRDQGrv6r9ySlkN/stV2vaBu9GBIvZVTOF2ihl
jyojxNcd0XftYna7EdVS+w70+5+SOP/h1LOMb4DrgRgQrzF5JLs6XbaZFJricLVPj8n8YXSfb6/i
pjasZOIyr77f1flsTSq+n6fHsr8nY9D3u38HITimpCpMlH8BQlseagamcxBQVW8n/oZ5WMkheKIO
vLvF2CMkiadur5fGwZqj91jvVwixttFVnCnDfiBhoB5LbfRaPSDvSoWt5BBbJzDDabAZT2hmE9jO
iuiopG9nVOZLZaNA+Pe8JjGTOLlGjtlDWKo59kl97gdJxLt9MF+/L5g2hhqZtJ7wfTDTepNW+q0S
hR3zLDX2eh3Nws9klGjxtsdbycTVfKXGGKiUKzrGs6Jtzdhh0N3JIgEGfQY6KFrGMpBmrHg4cH0s
X2UUjqUKxnYM44EpUPfLjneMgadR2+M+iWaMQVr5sOksVtIJh9Tt5zEiCtAa1LjqfhEkFIkyDTX/
5X7ugn5H9rpXPtZPyenttMhQFgx8wJAqXj8l5oGtXI/diMdFZfnE+k+OLIO/aX9W3xccxZKmdoOc
DkQbPg71SQe7vUMkCinDEFy6aqKiqDYRQkbugzsc4+ikpJIk0qaZXokh6PzYLak28wifNZhyTAiG
rMXhbTO6reO8zAHPmWhwFutfDLI0jVUh/dKG/L0oC7ovxXnyk0Maxo+y+/3mmvEZPJgwS1AgINhT
3CELK88gkFI1i5cnw3mxMWpvIYusp2SjZhwq9golJizjKkc2aAHU8JWPqVTvEa/ultwzcJ5KUBcG
cTB9u72Wm558BSlE++hyrUcM90aQlx5Mtp/pQ0G+RNm9M329DbSZmFkLJ+h3ri91GQ24YTbMLEtv
UFIM63ImPchZaiehwzB+FtMVlknxMT4Izbauq3Qem9Q59To7i85F3tRjkGUklbXpbeksbLENtjHk
oZEBvbSZMXJ5jCgqjvYYT+gndsGP4sxMprb8M6KpRN03YndQ8WHQpLDWeaNMmsp4KPiTlzRxduEq
zLzyaPgYuRPIvPTmY8IaT1hxZs2uQSjwZtAK0w9t5jUYkOAGyi+WBMqzvUtO51G2lpuHc40qLKZW
08gqSqCmR2Nn7fr9cIgOmt94zbMibTPb3LnVkgrWplp4+00OsCH5bpQ/rUFyGd46Hsgju7ghOCZn
1bvUDEz5dbW54Fs2fFRxPFrVa3QoL1gPEGXfPiFbhgYjOXS0NkINr7iNYoyxxkgQHXdVdzhovb2L
B+shH9/eYsuNjMlbr4ClihRKSoRpc20FH1AmX8eE+uaC9nlTsm5bsqxBhEh3gAfQRwtmRV98RylD
p/RtTDN/+4KtQYTN0UF4QOMCSYSubTwtId/qaTzoqioho9jSgRWMLeRdaJTlpdtAFkf9HJVnXf+4
uBiFVB316cd7BEJuDK33eHAWS9DMsStmp4K2MaUPEPZ6UfxhjiSrti3OK4gQsNnoR86MCCAF+b5M
s6caqAcq/clu+BzRtwsEVnjU6PBhIlfFR51bN008YukS66C0D4Q8lMno3cbYNjgYToD0KErnLTF1
GS9d2cFJ8JgQL0rn1p8O1dn00CUZYDCkzKpuRaDWK5r4YDI3TZS2FtCKCPWoTPOUXAFd1/dKP9vZ
7MWKIpFv08StzIJwlPQ4nfpZNfpQnXza32vF99vrt3VU12ZHOEWDRuekwINMiErz9hS3ZbWz5k7b
E7WXDX6RQIknKcvzuk9NiKJ0ZLe4va8oJaqYZHcSyYqJFFDVRDW34TBDWwdzpQaNLpsqIoMQXGs2
zxQaD4jK0vwE1N+NPuxu74sMQvCji72wEt6nDyklj0QfVV+Pu1oCwg+7GJLAt4EbGOxViICEzR8b
dKRVDo98ev2lTfDcPxSHaa4CDBl+hy3gHbjoTnNBSixS3yc0G9qSYslmUNy3FD6hMkIzkUm0pWMI
1VVQQIISHtMmLz22G9V53ExIJzZGmFnoxkWnyYfbO7O5aDoCOBfPvxgwJOyMlS59P1nYmQRMWv6i
WB+tgrFPizkUXkWM+tNtuE2JVnBcUVY3+mwkehF32CPqfpyUwNZ+qTJd2/IJyEGgx+lPp7QQmZZ5
V7bFgL3ReuI5ru67mvLUsnbfJMZR61vJAm7D4bFUxbfAtSxo3ZIpxZRHDmpSW3eXDo5PXT10sKB6
MXqqXj2/ZwH/gRPL/OJBn8ZBB1xiZp4zFh6tT+O0SMK3zXAbFWn/J9XvjobVPtnLvNDGAEz0wrk+
il2+z/DuhPRYgEdBsCyk94vhyeoENu9Va1jBFC1oN3GWkcMyj2ZedTSC6VwXoO0Z/lpC/dCeZb2/
mwqJZ0K0eaGoGBUjlwo5ORnqEgog2s2Da8x+5zwVXSVZzk0dWYEIbs+Ykq60apvXX/8YyV/6eCiK
0q9Uf9RjiRGUySOooxW3WlK3XJ4h93BKvDLZJ7LE3KbReJVHzJlipgQmASQAMZVp79L4OIwdSNL7
QzuytzP1oyZlhSUcZzenTT20WLtau9ftw1BJFkyyNyLLjGIwTKvh3y+cLiwGE8Wz7bMT66dGVZ96
Un1+x/ldiSPY25agwWDhcH2xL/WPlhO0stqBTRUwocsgIsBIMjG5p1tpqZUM8W+U75fyNKZ3kewt
clMBMO7ud+83XtkFKRjudwsaF5G0al6qaQnzuPCG+FfvaofbyyUDEvyFZYN3oGJoy6Hqo4LkiRt/
VtiXBv2Wt3E212wlEP99Ze9akJOlTQoc3fmidb9Y+9wrMvapTQwwhKGrAG90eGy6xDAKiqF7LfpV
W8U4zml5TrX8zlxkFPAyGMEC5PZEp1kBTO9mAaZuP46u7sWpbCwhX3kx2kLa0uHPjSjTEOs4CI3B
iYt3uVBPjHDAtWjUG8mmyCC4cqw2hepF3uocYpnjj+7AUDjP6pc3bzxY+fEsjAnIJmpehI2fWW+W
uYa/b6DJzNk1RZi/feQqmnhXEIIYHSoemVYDAmMC/WrY2XHl503jvUMQFOY7qDUlGA0oODIXNfNj
bCHlntbjUTV0v8srDO2LijdPVIQ0KxxBi52uV6KEF8j3bnKPAoHdoGWSfd/QYFNHQTcSxIiuUR1/
ue9paSzjEuGxnpKHaQkWerRkDTAbqnUBwX9fqRbmb0Qkw60tjBLbV4zkvibvMF0XEIJmTWOapg0F
RF8yb1HuMVHRt93jNBzfvvFonkXDvYE3HSJee1QzyyOF8ERL8Ut1w6X/ztLdbYittAQcyj8YjpA2
YlbvthHFRSTN/OLIyxC13AMfLDpM9xnmCspY/ze3Z4UnOH2ta83YJrwKAC135j1KuG4LtPV9jC2z
MZwYl0VHfCzVMhd0/xFBX+QyBX1c3ZXd8OM2xJYSwwDiOcLkrZjiu84wjUtjou8opJbVPeq526ih
2pYF82mKadbvOP0WQTIUNxBwL4hdEFHVanNn6xBoyMJqiTxM0WZeVeHV4bZYWytnYziwhQkd6CER
k8ilRpGqJFGH0RWZcWxJ237rRlSfSGDE5yNwrVswYwbeJy0MKLuaeovbB9EHQ2uCNiy/637iz7U3
/CB+Tb3Ft3ztJTkx2VxaQbYrTMG0GVWGXqYWbswuzm2Ke4fsGHFLv/KZfwP8flDEdeNquu5UznqT
DmghrZB2D+YJnU3sOX2sfoCl/DPq7tVAx63bH7+UX27vmnixukIWfJA+dHXqcuQmcLzyYdxHx+jQ
B2jD8NSzvBlNZFu+whO8ETwdWv443ujTB6f03F9p4B6RZPQ1v96pX6fPGcYuSqct8tjm1gILOzip
TaV2vEeXE3RkXvbEHx7ToPTNwAZL5fQhwz8wqZecWZA8yzhn+ddvoQuR1zDUNE10oHdmB/rv1M9a
9awt6OhszB+pirfAWFYuJdvYq6tYo1tuPQOzDflQURrSX4Pmm8cuxDD0Z3CpqjI2RIkSi7Us6aCa
semADVbrZp+1T6b5E1XintFLOlI0yXKKN7O+i6petyEaZ00wdvG5ujPwBLf8UEIzGL/ivCinNKRB
3fqypjLpsgohSD1aoz5WHPuRfcgxtnPw8FQC5f3NQf0ga94UnIV4XCxumVbhCALQmtkd4FjzWWnP
pvGrJN9um4Bt4/aP7bGEcKRNKtq6CyAwvcCrMGQk0mW+QaYZgpFhHbGivAeEYVDPtJ8M/TklX9xK
Yswkh1x89Iu0itluC5jG0j3F/YQLrlY/VvRYxtRjFQHxsqzEV7Z4gl1JwFWDkQjQeXV+duqPkSkt
l9Bv2w5LsB3oHrbmIYdQRe+DlwR8ptHd+JTrHm//jnxZBofb3ytThbn3qLjF8/1VANTUGRriyglb
lTT/7evyBTNUHyKtDkAsuYttR0ITJgaQfxQcHh1FnXhLwJPTpYKbVRlnZYkFHHPQrvR7K/1tknvd
64+NTwOZKf7Nc3It4CsgX+/ViVJUAzeusW2C5PinuMpAXVUSkB9RYAY9kpj9xwi0viwgQXKSNSJt
qstKWsF69IOtZUsN8KjBnE7tmynTx+3te5VOsBfLODdVzKVzWuexZXOLDqdqh3p6n1kELLHEeGMz
758NROAHaksdA+jFcBYTxUyrdGasJ3kh2WO9yPJ8myZwBSAcMWsuccLspQmG7mtev5jWTzq9sUby
byF4aswgGAkiRsk56XJqLmoTpIp6B9Ytr46d/W0zu+m0UESs6wYebq7i46yvMB3NMZsgNtwvS7c8
mYNxzkw7GEGdRKrymxHJWDE2te0VUqy0SpR6ysBdCHvIitQ30ueoNB1JPL6xO6YLzjjcMUGSjfe1
y+Pk8jmgZe9UQW+cFryutV/reZZgbMhxgSEotVXMfTlUHCM70PE56yRGaMM94ftIhOA5De/4og0C
WzS6aDGeJbDbO6X/xIrPy4Cp35r08YQvhmB7LoAE22O0nRtNIC8P6r84NXUL/maFgSZ9DuodqvoC
Gf/w1mUJ1WhQOYvfmq6mwRITk88HipXLwN925FVK+iew5CgeWB+RoAsSSOknaXBb1bd0YoUqhp4K
kuP5wlGn9hTpu8kO0NF1G2JLJdYQgtuYmi4zppirROPP9l0zSIIimQjCTi1OS7t0sKugZU91+2iM
ByJ709owCOu9EVPl41zpZQbrHBjNQWVoFa2fqfkw56WndUia9xKJZCsmHKIUTz+YwQuJhvFX6x4i
R/L934ZeVG5UWtlIzOmouhIdgZNWZTTaADD3Y9g8IVIJMGn9kO8dhnRQ/GTudBR3pvfmLFG3rTsl
VvIVWfAQuU6iimZQBs4nwLnys10HGnHHa7+qu98l4bGH+dfKpzc+DnC3cQEsxGYYVkWXeAAwmwtv
Wu66/Jd0hviGRwdRAt4+HdXh8425pq7ilVYnSTW1tAnKxPb01sOjmq4c1UULBoxkv32qNrV+hSXE
6fPAUNbMYuQ5lCdLcfyyG0E7pUrK5jYVf4XCJV5JBGowzaQ6JHLoSz4HTN9piUe670qxNxZZeLIt
EkGPPNhA7asJvjVRwT+FEq2gr89KVHpFto96GaWQDEQ4W0aE5E00AaRVwnq4p8O+kiVzt3wUyOL/
kUNQg7GdMUJGjepA1U7O9KtZQqQMQOcscbUySQQNKPTRULoFkgxm4jH1a7o8DsWP21q2FfObqGnX
MGYQHDCoOb9UgLLDIL6UQJb5tOzQr7hrfqiPfcA7/+OAydA2Dd8KTTDlTqXlk+IAjTOGa5+s8hAF
fepNvnFCNhQMtB5J990b+wr/mIYVqhAXFQVGqxqxUoNh6qRUbhjN1JsrRXJgt9IRF0spaJ5lt65a
UsCMfkM9a9fuY+VAfZ6QgLX9OOHVRwbJ1+vKzq8kEzRRrctiVDhke7L3xZNxjsPoU4Kcy948xAGR
aaRUWwSVdGiLUi0F+8cTWVpAQxJ7xodxNwepB8Z+WffN5glYiSdYp2Kc+4pa/KAth2y+K4q9IqPN
l2mk4K96EHHizRcraDUW9VLc7R1a/XX7kG3ai5UYgmvKUL+FIiBgZIXr97j14X3oI83VfeHSt7W7
i6ouvgFVgxKZBV8x3BI8pyTneELBaOVKLlCbG4O6I9BTo5f1qqvezUalzxejDorkboi/0eRsJW8c
1fBHlBWGsDOlRfMkRoYgWHqnOFfpPDxgNsnsW01ZyO6c24qN4cimjUI+DRmQSzPYOcrQValTB8iY
IkNb7+mLezfuMOVw735Ynm7rw1beA6b2FU3Qa1LNxYgm4RrhWXyIqY84ySselQfrYTjwxMccIIN5
sk6db/6IPsgKiqXCCiubWUYP1nnAV5nv4u5T3hsxuG5HRGhFqDzJpils33xW4gr6H+dTAy5f4I3+
hDaU1i/vHST59/xZkj36hiT63VTOVzix+m5uEsKUFns5GHeW03t1c3I7yRZuG/sViOA36YxBeRkF
CO96tP3xFwVNFposd5qvBvlOXQJT1ugik0twnnRydTqpWEbFLVBAH+ru81h9vK2aMgzBVVY6aZVO
seogxwQ5F63CVf8B5aAyv8U/c+W3VqsnuMoBhXbuEP9ePXrAo2EUMN8E+5OPKABtowaKCWVBwO9q
yFuYXPRVqDsZZlREOURTT/ypks/wivfO3gjpzjr+u1UUrImBnCCiX+zUFD1GYG0b/Fl7uQ0hO8Ti
Fa8mM1joEixhf0JLot/ulzPz42N75ANR3hdorDZMMBnEajp74bpn7rWdEWgHTLIzkbZIDjwxrMk6
k6TSCSYD5N/InmrA67VyH2edb+gNEsFg8OrKzE9H18twCLpFv7NL13eI5lNdRvu4baZXHkj4EySh
WpJmJo927FPyNcMYThLSUxQ8WaENcidw4+3ns3Us7hPJtUzfDOzA3YmGKW2DCsOlmHGvjL+h28/o
238ufbAO+xlCrhwTMq3/8JGcGMoVJPu28Ai4WWVeggt3dVxW/0A4ouPQWl2/4B+kR3rQDs2hC21c
ChJJJLEZf6FxAXx84CtFquLyVBLGSNRwY21UdN+PzYOd6YfbR2XTpq0gBLtZNFGCek5AuPO3QSk9
3brDVByJSZPJIRjOyKoq28R02MCxwtK+o+TTbSFk3+e/r6zX4CoKi0Z8f8xOrXYeMknF2LZDW62S
YB7RCZjUYHXmV7Mh4KPf0kDxHZhkPvwt3slaZrY3BW1n6GfQUBYlnK2pdCItGhGo6stR6c6tu2eF
5BBtGxFOT/IHQwyGW9OtF2r8FmnZcbpm8oBeE1/Z87tt/uX2Bv2PBXxFEzQZFGDTAm3mJpLPQ2b3
IE/+WR5L+LMelMrSIHLzVrGSTlBrzEh3MZYN6QH7WfVNv3nMf+WHLJhQ3+2Vz2kwnKtwDCy/fExP
xQN/RWt/0B/lIw0mmW+VbKbYn2I2UT5aKha6NHp0M1dfW7sIDU0msgxGOANo8zGIUQImte0Qfav3
Vovs+ZxLTJJUb4SjoC2KvaBjktv9P6+8mn4AnUbIc6YgTTfL8LbqbJ/tV80RwgW70pVxTKA5nY7C
s2ja9zk7/jsI4cbR1DG1sxHKwmoExNndkPy8DSDbGyFAMGK2YHYLAGgT7/K426dLejQTI7gNs32X
ADslZ8JEB73Y1KX13WiiGo1HcRQslcMX5g8n4wEDYMFQXu3rsy0jm97enVdEUbIsd9BBgVCEjbq/
VOzIll6icduL9wohGMNi6awhq7hQ05EpICVoMb9A9jr4PwzUPyimUB+6JCjXK1V49NGfceU0fYT3
SdB5maf58zH9j2xqu2ThTMEgNrTHsLgcC2fF37PqRLMXiS5sBkmvumAKFtCI1aJZGJbtz7TSLIie
HAwD/nsmjaQa9fe18SogWqEJHr4ldhOhhxoabn8pDcOP52cafdfLU6SAcuSvfiJ+0UnUXbaE/PeV
10+TpSeDAwmjsfSHCM1dKMaQrCLfhltyceVcYSRKtZgFl6tXj5bxZAy7MfqiqgNq08Et+DlV95Px
raeywjEZrGD0pq6gUdwBlqeCOX18fHLvyiNn8ZEOmuVbcyXi6+1FbNFU56Ju5wyaOBfNfjGyl7hu
jmgJvLMX07ejIVAcuo+MIkCfPeanI7HZ26EVmeHtpd7czde/IY79maoGM8QS/I3WuFfdYzNKAp5N
M7L6vnDgTMz/HOYcfiubdh171nBLk7UtbdvfFYZw5ooO9Nygz0OcOxFU9c3EB29JHHlJS2cFtRNG
/zxhBC+f+EHVB62ODYIKZ81OA5vpw1d7np3vpFMxi5BW8afb6yuTX3ByrTKopOc5maI9NtZ939wn
70oX2xjIhmdVtCKKkc6sKowuJd7LYrc4JJgjYUaLREv+xxK/YgiH3pwiWx/itAmWnyB937V+HBoP
7G454R0hUA+ZL4urxEbSP6nWlVR8YVcmwGoXlpg5EEdfedQCFir+cfrA7/f8yhf5kyR7tr1RrxIK
Z1/raZagPQV4Zg6yRXCkRuA3mcjX2/rAPfP1sX+FEfTBzMoepO+AsSKNUD9fsvIxQWnRNzsp7KcF
fD93CtPTr82SZO85iqjD0m3OPOuIZbHz2FtuM2co5Jwes/boDKlnLJKoYXvbViCCR9JYp41amvOy
4uhZ2ylePXnlnvn2R/ZJDTC27Njdy6rmNrduhSkoJ9pW80YjECwh5HOXgX8tJ7Xnoo7m9t5tRysr
IEEnBzsvndEs/hQWT4NnhtOh8+xH8szre9WDLGu8VcnMWxj+2TJBKfs47zsKyqdg2OEJ4DPZ1ZkX
7VtUayOvO/joC/5uJLg86h7dSeu1ZcsqqGqCXiq77SHtsDyM6GpI70oZ3ST//1enYSWfEMciX4hG
kKoERD7sIvYzta2d25/r8b+SneMqcAtIiGYZq1TLHH/vHC8+cU8tGhkGvIMafh6Md929I7ncSCQT
WT40Zc7RhgKddMnHLPnW6I9sOTeK9JFo0568rqD4Vg5KhIKRCoIpB8tTHq2d9cX+lu5IOO+cU+xX
+yjkuf//j06NzUh3hSx4XaIhGwfSFDQt/J2ciZ8xZC8k/4+069qRXEeWXyRAXtSrXJk2097MizBW
3nt9/Q324Eyr2NziPX2wwO7DLCqaqWQymcyM2I27KBCmS9zUbIPGxBWStFMbJ9gJ+m6+HEAallwS
R3NlJ/EMwUnAr8oTqqwDaRjoYTNYbRNCUCWFV06u7I4HtP8GFuyp+eKGXyEWE7u0kGg9KIzRUnM1
Y1JB2efP2QGMBU58FN19+H1Qm3Ux4avqTC2Wrbd1kdv453rAyzzuWrT6VBwoOVl5FBOwcaMIZskp
ZSS4w1gxn7gDY+ko4cMllu7ky48wK53JFHHx8kPzOwzbUxi2rRkuFfabpnjDtxiVQkwrSE+9jzej
9pgFw7PwCZG7AWzFQCs8dMw/EDAWejyoS4Yn9PhQH8abxpXc6oU2jfRuEtiiCMa9L2zQmFA5a6Fs
1hYKMpTuUccJEEJ3zTV2NZrRzWfbMx4EIVMEyITMuRpTyTRRDY1+xwf9iC7xfXIVf8cd7ElFVUO0
6+jPfYjQ7+tjLyKy3a+x1QOOvj93ED+jg0ji2j7/SN3gMBeSWFX7VRqBU/7ID0ag7cdLbR974SVK
DkfLJT9bX9rlx4g41XeBRbmH0OaewsSVKV3rqqA1PAPje9f0uc8qnGiHJ306mOjSaC1Kjfh1ww0m
E18wN7omg0Tvd/7g6+CKjXzbD/e0gC4Jhye4e30DxgSYFA230kgA1rcPSQpVg+G7IqwZiUCYnAhU
CPXa0mc/O7QfpqF/TsP6rm/nu/Nfi3uwbu4fzH6rMOMdRQoS9dbsIOxpu8P4aI+qYzcrqNnXGxC2
e+cRaT71YQdsEJkNJ2VdIscJEJXlORyv8u55sveJvU8LgSPy/fDvHYQwRbelS5VUb3G10sObqbkk
4Mw5vxLRdZHtmK/JXCfZBIQhduvL8LfiNG70K3NVzU1uVC8L0GXpnscUWI+osO7mvpiDHx/Sd/R7
1bdFYfi28mUa9xPCVZYIoLih6v1DEWYf1/Esh+jMwjTI4Q/DkbKTdv1u2J9fkSLCYfauXOZz1pjA
oZ1tkjPgDUe5aL9Efu/0/ur3v2mLW+YNF9m98irA5uZbmzUyW7ktVqssB2BnT6NnBMrefKguabKM
4VuB3/8Pb7EwV2OBF81ki7KYHGqqFjQqsGdzPVwnR/tarR3jqn2iEuhQ1lbvOpFtqTt83GzvmB/c
JavrYkBaQhm724cco77pd/PLinJGvRO2yfALteY7HOsyVRqZU/dWzaApJX27XtDJlQonyITGZJym
Lqu1UGndBOkrAn7mp14CzvXJwYwj7XZHXok5L9Hu44YUS7YN8AajD/0DmVkTKzVmmDGgnhTOaspO
34uKs9REH77YOwTbQoUqc9xB9PqtsgD9dWWf/Qp/yjcQ3XarQN4XjaiUwXWRDSCTKayzPFsrASAu
cTvUZF3lIrlSjoo/PoqvU/z74l8Dvp3jm/BVS9YQkRVgCikc2f5i1L5CLvRKxI8gwmEcsVBwbetl
4KjF/VhfJcX1VLya6qdeXze2Y7zQmKvWngfA9OMuBv2tpHxZ0sk5H6S4mcAGhIlRkiWPxUQ/UFfe
GObXzNpPkeCFhe/XmPqDU3NURQa9KfoMTGJeVj/JIe6BjeydXwQ/NFjvEEyiUQxNUg09VqGRx7l8
kGXJKYz7vjzKzUNv3LcxVIhFU7x8y71jMqlGDnV3ycyA2c7DXlJ7jyT1foyFZN/8LfQXh8007Cqp
p7V+C3uQr/A6N3w1DzrIvsfd8twIYjp/UX+LZazEsAad7V62aEg3wLKrTKByX29AuC5oZ+aeyu+V
CJ3JPxvQUxhdj7qHfKSsAtluCFDaF57+otUw1bcsU3s9odU3rf5SpNd9fVGLeL1FxVqdcb1SG/Ko
7mGx9LBeQv4jgtyVU6OEo1wlXqzjZtm6kZCunH8n2ViQ8T7DrvqibLA02BAz6/QiFHvk0tql+2Uv
6nvk7+C/XsEWBlpUH8xRAVgtqXvbMPdWagscTwTBHhTFkNtzAggLlznyNGnfzocIritsrqxMrmKO
VjxL4HT1DOugmMcwPCqz4LATQTDHQoQoS8wek12lpN5obfy8ds1enRPBJC3XUpuV0H/fnHKVXJRh
pqFkkrVJ6sRpswc3wr/T3vjzcLTBoEvdYEhJPK5rAYxJ2U3KRT0LvjZ3/29+n9n/GOpD+Qqz016a
Xc7agWSHdrzIu52dKu6qPbS9iD+cX9vaIDKhAHwmUziX+P5zIP+m6jK0zrq8LGikijEVLGqD459I
NpVpQzoHbkMGLxzaCk+IOB3mGg2Ks3IxZwPxkyYOxhEEQHNyM2nW1zyWfas0gvO+zveQd2wmJOXd
qiYDgXWN6SaUrgpN8PX4BdfN4pjg0/ZZX8cY2vDyA225zr4Wbu9YOxLUj8LiCzdlfceymYt23K+W
WtbA6iBirXjaBUkd647KWNN+Pyn1P5WGbwCZSDRaaCrtQny5PAzU6ZhMv85/HX6Y+Pt1bCYSRUk5
yPaEBcnjt0SpHUK+250gRogwmFCEMeRCbhasQSa107bHZVjc0BQc4iIQJhDZupo0KQUpZi2QR/NB
I4vXdeTxvL34Q8+bD0L/jk0wwrhmTUzqzn3ugscRDmd9J5MLRr/VXbzCQ7P0XeSmfnoVCg4N/kYi
OhVaUTQwMJwiJ9jakdSiXqzUX3I0pcWijcTN7ex3AMaEXQq+jzQFwBgYg2uhPGxDJ93Rf0DM5otY
o+d/RMF3PMaUSVsWpjK/FcCVIHaLY+S3Fwn2khqg9vJdtHm5F6XN8pgwn5FI70gCOKs5qKU32L/C
NTA/N7OzgWFibTSnkzrQPku0OD2pPtocoL8DrSM9aAIa3EPRLLLIL5gAa4P0y1YqAJbhClm0zi+z
zhd4Pf0UzFUdMQKikhip5qhFtVK51NqMtB+cpYujqHgop4dWbUA5Cgw6UMFxy0dFckTz9rwXri0w
G3DlCrSAQwng3msvVVzZkzuMku3q/fBCxd+Gy97NAujOnV8vx6QnqEzUlapmXiJ6XpLFb5cfjf7v
t/LJ7zNR17Sn3sDls/Xs7laGUHAk7CflxSlAoP6GKXiOHk6UjjZqpxlS8h+QQegc0110R59c2+1e
0GWAe4B0ABlR4kEUyztvPd6JfILNeGSuGJU5WcBGQzrE85qdcm3tIpQa4f3uf8RiTv/MiIq4ioE1
BukNGKUOP7KDGmAwORDVwLlOoagKrWdyZGy6ee6HZkRGrfbQSUtLVx8tQUOPCIIJUU2hGLkuAyKP
d2F5qXb3AmuJAJjglIXGOCoSAJZbzI8fCqhpuio66twhmKFtSL5jHF8RfCJu7NjYjfGGbFg6qaCb
qQdLYAc6RnCXOrn+fH5pIhTGD6oWjBnqgpVNJTiwcjMZ3MpYURSTE5F704P2QzB8XxCrlVNHvTHo
tG45YbB1fJgzN7wxvezQHMyAdK50I6Io5m+oDSITj8re1uZaweKoFtCK1rkVWkDasQmSQDQUJvAQ
jQlNet7UYViiPoZU10si1VWzT3SogmrOgOY7HVH8IJ+Ur5IeShW2bDdFBwUsfcZoiQaNqEU+fqN3
DLrMTZo229pigwSQWmx5K5qrqWe5S6CjsJyI3vk4mcXJgqhvbsAMW5+7iT6thPoShCG4Z8bHQi3d
IVMEBxPdn+eWxQSIuFenZK1p9XKODAdd1Rd6ZwVWnd9IvXrMtPXhM7vq3YxMvMirmgzmCLzY3pfa
l3G41EXDwLz3+xPrMfFhrBZDjRtgzEGSuHQQUXES9OFlrrLLL1LidpeVlwRobszuRYTsnKv/CTYT
NUJlbOyGrk/fheggy3bFZbyXhSUrfnD6x4yE1bgP7bjFXB1gIuPFKG719kUX1bXPe8aHEUeiKktU
U8/QU9UJO0g35c+aeo8RvqUUXLXOuzuo7U7dvUtMOdFpDbhfoERm9NKlkheHudYecnkWOOD5D0Rk
Gos3WyuN86kn9GXWLrpdkamepEWaI+n2UZ76y0hD6rfoMkYzQtHMqMigTAQZarnUVNqEveajU8m+
ql5E6PZTzd9J8fJfdhlhJwdiaYaRMTgDpsCjAulKMzwm9ioIHfTv/d+hA5rqp5ac9VmuoO+FgiC5
09YvZSzwCq6Pq9CR0TFm+1GvTl+UgvSDjCmSxU/NwZ3SYFYbwSJ4d0YoNPxFYc/eqbFWfA+g0A1r
B9FRcqcaQ+LEUXx5n15pInYY3vMrEDFID0YuA7xcTHDPQB8YztryZ4REd4dd98tEoykIztzpbQx+
fT3vDTTeffhQG0DmQ6V5VxqpRAGVyywK7KV3QrS1Vr4sXSWdcDKHu5s3cEyIX5ZFj5IQcCvkW5cn
OpKb7Szf2EWH5tJAJWPYT3vRqD8XVAP5IujNbAxoMdu67CqzTVXM5YB1f9/Z66GOngpjDtpIFvR+
ct1+g8RsYzlfVZxhQCrmVx1EQnYjYqMTITAOMpbp2CwdENr+MBtHTf5MdNBMFbtKg04BO7w+yGpX
hPT3++W31N+Yum9rIgJHvpdvQJiY3mDqW80TzIB1fn8JVik3qgMJc9mTl/2kt3toY4i4Krl+voFk
fABVZy0jE9q+8uWiTC/yfHIsCaKnF5AUSHGwnN9VwhUyjhCqthGXCszY+fnD6oHk4Db0VjDEdJeo
b3nJffb9PCLfL96/G+MXC4gd8CILkzaYhs2rHfIowZpECEyk0GQ5T9scCKr0lOpHXd+dXwHvXQ/D
+u9LYGJDApKnKp8A8CeLzoOscXqwjdE8Wt2PIi/kHiEbOOoxm8N+LapQiykfRQTWqvjVQiNn9Xh+
SSKTMQmfNIQoF1DCCUP9TvAasd79p99ne1ritmumsYHFJMh+Q9ZtVO/PA/Aj599P8nZV3NhIm8Kq
wJg14ln+1K9ONh3j2u0Wge+KUNTTLxFJZWoMdOg1zI5LfaeMPzsV/MWi0qUIhgkB6VgauNYCpmqJ
N6vWYYyKq9Eu91Fh3p63m8C33sLDxm7pqGTx22Btml92uKLF02WsCW6d3JTx3X/fXuc3GCopVz2l
E6B66deG5bTLI+6aWXFcRM82Ajd+K5tukEo7gX4YPdUM7ZsxgU3ux3+zFrPxyzaTzIIOwDfyIavu
mvZKSQXG4lcoN9Zidrtqm4uUa8D4Q26VHMdL2uWvvo5O/C15CJ3U6X/lbitSHubnkBtgJgaYWadN
MloUvVyDhJEVKLKDtm3pG33AUbFroboimtTgXmPeIdleeK1dF7ukTEN5epljVqLNYycdg7K5a5b9
OrrhIDzv6Bb9kEZuIJma0Yjix9yYWOXkxg+0qzUOzAf1C31bqa8UQZYlsukb1dDGIUcrJz2hrm84
AwatO2fd95ikKw4hkod6VwlaAkSnucpEjgQUYv0wv+EtbnU3PcKg/YX1uPxY3fgi/dqDBU6QlwvX
SDflZo3LWisZGeGwyTwfSBdBvU/1S6K7q2F+6YzpjpTf2rTyS90IknT8QuL+65Sa/vmtyXUl6C3Z
eI9BB5vFbM22lzEeViBf/zNWkWHaQA+K4DP9tIa8wWG2pyLlxTzkwJlc9Yg+ZQfSOTdUNEc6ynvR
cB3/ncfE0A0Q8V7BtnqZfWVLeQvViT8VTrD37e5MybF8857SyxwXmm0I+yK4h8IGlUmgCmmYbExg
07e6+Kd2mf8YGsc8WH5XYRJNvwTpVUGcyBN9Qr4nbXCZb1h1UKeHGAf9huWDCg214ip6hEpX7w+H
9NjJjujtmHvQbgCZj9knUiKnCxZqardR9oNEdxrxksRwzvvmB3tiJgwz66YBKXlKRcrskKwpm0UZ
IOxBotDPVijbFvP40E2J4Oz4cPwxOPTv2OzErNf6fLHHws9S0IzUxh16DAR51seeGWDoMoj0ZUXH
syd77YJqlaLai1r4axbMyl1ZYAytDIhyPU+7Nt/N3atZ78+b76NfvGEasKACHW6L5auSNCmcl3Yp
fPloBJYM4hTTk66Mq9GnffPpTvhMyPtgEKpWoZRObMxFMo6opHkhaYlS+F2ZmMG6WNbRHHH/svSC
CBpvP8QtujYFbQu4wUI4gp0JUEJ1ydMS9pSLOij1Jljq9VKrIYhQ2YdZT10DVzBNF5iULuDkFKSo
KnIJvBPj7ZptY6+nUq1z2yz82coQsK3pYMi36jo5fTMXjtkIHze4FlUxZ4GlEtB3MxaNs7IrVbQx
+22UfVFH60JfFteMFtF8JBcHynvQYgfN4wfZHk3B24zdDPhyleZLpDtUXbhbyso775K8nYaC3l8Y
ZkfrRlhKfQkYu9+bYeZWaC0+j8D9QhsEZi/rkaX1GgY3fFW77VPFGazHavDH6GeVPJxH4m+vDRQT
7gc0MGiVAqg/nBegT3PD/XycPPAY+LYnal/+EHSp723gGFcA80yYQ30Xvrc8pWrhheFw7EdUeaEf
cH5lImdgwjvJzLA2Whp3h9VBMaCJOxfTMJ+I7jpk19E5atkE7CSnURd0ZaaRQeLeJ8vXYmrcBB/L
FHwjrjfQvAZEZYYCwcdTjNyO9MpqEZBIm0CN9Wvb7VQ7d8zsyjR3543Gg8JTjA15HvRFIv6dQo2m
NihDo0Mk0/pipS9N9FvTXixJPURDcB5J5wShDRLbxFJWUtZHsZGD7Se/baXJU8xRkIDzPGALwWT7
fZWVfQLSIT+rp2t5lEFeQeSfejcJ4ikfx7LQAYdojjr/qdE6PVzCVgJOPc7Oaig+UVtnzofDeYtx
YVQCGWYCBQRZoxbdHPBzoedJ1Cu536hHsoxuve4kIdUC3RXs2UA2IMxaVuRLc18ApNWe1PBXnx4U
qCWV1quBgrchfcZyGzQm+Fh6TKDPu8Jy5mNZBmX6Es2f8bMNBBNwKjzH1YkJCK09EIO4Rba4578L
L6RBs5yAwdxS5A9J0VgVoYzentxftR8l2RsgCjOnl6UVqZpxd8wGhwk1UqfjEmUMOXSfcTMukzV0
TdDKCVbzsb6JCA0HUzRZwzmK/5y6mSUvY5zKbe7/w3gxY4xPh5IxZbwQvTVzbbcBY3w6TmOMFGgA
U8vdmFyYjVNKmMiYRDd/7t7Z4DBuPVjjZBkrcJbSdMAv5jQyZnVtTeBsvN2DISoIc6Ny/lFlfCnW
MYtmaAzL6lFpdo423xnr1Qp1KzzQnve6j7dDfKctFv1bNuGgajW7GDHb4vc/hicZPZWQ7sMgZASd
oQN9o9BMZ21wURM9U30sM1BgaMRBDh7/9UF/PLIMDZ1esOXkjl6uu6rfuJU7Wyhs2AQz/rUredG/
Fs9kQBlHWXs1n/BuADXt+JK88Vs6Knns1G/nrcrbY9u1MX5SVzXqNRn1x/5Oto+2aFaM54fb36f7
YfvRZAVpSYXfT5L7dfpJlqex/bed5YylmICnSiUiUg1L1Vp/qOX5cq66g14X/7YtT9NBHwzOJjg7
UhKWkkeek2we9AptV3XsJ3idH6NcsJs4xkI/lIlqA8H/gnvk1FhTWq9aaMW5ryRgoYoxu1yGt2sk
PZz/5rxbLd4OZFzEoHlOT9dTHLvRs1CVw8yvxsSP8+wADrpdBGIoN51jZ1HtIJOVm1Jun615fj4P
zkm4gE1NCPkLlHiYr0WWPGoaLcp9y3rsSAUO3/tS28nWLq9FzQ5cc26gmIARxWNTzTaWOdXzk57U
Llg8b/ulmgUnCGcPmZAE0y0FxEJQKWH2kNRl4CnUgVMsg4MjfQo/4xc26NlthB/cYJnvNay1Lenj
lPmD8QIRbaeoEc+L2j//ZTix3ISaI0pOqL99VMNsxxRtXm2T+Xr1VFlB3IDYQXlWkpeCvCaZYO6b
9222YExcqPuhnpWwzvxmMPy6rf1FJX42SwLLUcsw2R3WZOPbqBrU49mbxDBEyGGtNvPt8X5Jr0zQ
owwYxI4h+T0EhfIsD6N33or8hb0jUmfZBLwOM3d40O4y31q67gApiHslnXp3iZr67hNI8AeioW6j
2Gy0MJKQpHkKE7YGBDSmFzQ/Fd30Cd+mTvcPCJODlVNfjqRB1FNJZnlNSXJXnxfRaAHXaIqpKTZu
Ex9VUo20XaNlgesN8XosWu0+JWGAJFbQncT18HcY9gqWhOAwTEZ4AzhZUJSsuqNTr/YtSVNIMXaR
K1n5/flvxKs2mHRMByJ06HPB2N2pO2Q9BLBHHfdLSvaR7aH282t4nQITzekx5sTIZ2LeFo/ZV5OR
xHE9As/o82Nlp+gXkoJkEnX/cT/YZllMFE9XTbfzFJdZMn4vsyui/gqr/hOuZ6KEjAqoQdApzEQ9
O0mmRMrawh+Lr0Z/LSW/z38bnjdsfp/l7F+zmcSN2aHKEI/HvsErTh4fcvVrP6oYAu2dcRXRr/Cs
tkVkzveEpGQeIpSeajnoyXM1OMnw6/yieLcZc4vBbFgptCUrG2E1rOVB86qrEazb628VL3Di1Fi0
IO3Uu80+6aw0BXtzPDkzeU4GcS2IOiwbwbfrYeJp06VFo6P5ye9BkJ9VztjtkLQG41AJ7he8xGQL
RNe6CdySVJAiqWG4GXxaxWsRobJxNIpftqjlSWQ0ZouGykL74bEiQ/MXLYhDfxRdy0QQzPYkIWS3
rBVrIcZLqbausfozyN7Puxov7dkajEmvykpTGjrz7xe96dWKdbkMooSYC4FHEMgnywbe4JhvMk6y
pqBbC3X09Ue5+lIjuDpwvzm4IHGAguEfCfHpN59LdayqCU8taoppYeUaJDiOHQV9iIbH+BMZD7L6
v1jsxhzAW9E2wMoifY8aU48i0+jqhix4YuGtydJVDbrWKJ+isHm6JinXs6XSS0xBxc9FDs59s3P7
2fn/PFXxIugWitmbGpFRxdYAFcsgNjckB9RqblQUqzM0PbqkjcZFde/2vNvxAoIFzXEbL2TIe1Tm
WBgTSOa2BKDdGAZZsVzkKsa8kiIghUi8nZc9vmkaG9DQtiGVeGpKlP/iaZLhfpW2a6Te7bvdMpZu
gTDXgpt3vE4V0WyHAJI9lCAzVVYhqXBEIPsZSf7T0KZdVKTe2qZH0ON9L7tsD3G2T5yFli3rULqw
FGTEjNNE+WJ2lQHnpGkDJvdUp0jn2bMmSM0WvZ26aEg+jGt194lviZIbnslQ7NfZ/VflpJrmCO9k
oM2+ztZmB9qf47jWHprCvp+H4h6Mlm3hEmDQNJN9BKw0EKXGEx4uqIQDePf92DPuhkDajVehL4la
U+huZo+tDRrbAmioxIY2JtCkfXQdQdVKckcImO5ADuZLniYo/IsWxzYE2hmxW9XG289wLA+K196H
XmtBIpASEmiTKxq45G78d1u+/Tmbs7KLq7zTqS2bVouvVk1+heCyBiITE4U46es8FagAFomy/2/f
8C3b3uDG7TAmlQHcf7QziyqgdM/I3/fI2CbRY9fHmTsk7tvPyEa4WV3XKYNdWynzJBt68F3szfHo
qqQ64s3CSzKMgNbyvlWHQxTpT+cXzDv/iIyna0s3TYI9chqAhiHVOgxd47Mi027loM5HgUl5mQKR
LdPE7pNNlBhOEbpxzs16LXACZtljV5rXU9Mf7MZwP7EQRaEVHwXdISxzpFQWedk1CGthFrvl0C9O
F1qhcx6E55VkA0L35MY70nxaDUgmYIfH3aGZlqvBKvZG6yTG4szoJU/bVlAT5J1FW0TGetCimuVE
gvU0G6Xo+mKZd9I0u3EiyrX4QPBEBc18qvzWRrlZWiKRpq0XBMoiX1EysS9lEzvdBjd41X87b0Wu
zxPlHYuaeYOVNdAwIQZuKWOgBeOXBnMg9QKBBmSr+1lY1Zfxa2yg3KKxZ2y95npNn+PLy2g/XBGU
8ml3WXoUjXJx99L7stjuy0oxq36hvRJq+FxKXluJ+AK4QXizFLYgs+RDL880WMSXg0/ZjiVQ8k7B
6kO4MhC+SlDfOmM4ttkS6bes5xPWkx7CXXJNuRgkFx3hh/IOQ5KBqHlVuDrG10kEZhizhQv2L4sP
1kTZ0TEBZe3ArPmY+qJeQF4Wi3FFHakIxl1QLj51QqMYxkZCi6NP+sCeUqc1bxfMXQ2Ro/aiD8eN
gbhjoE2DdjUYdPNtHB4jGaPdUoeXlN/oTLK+TY1/fk9xt+8GgbmPhe0sadYABKWN/TyFhKY6fYkr
zQlbQXbMWQveZNF1Z1FpaYN9pRhSnYRhnSMGdqVnRvLvcbZ9g8SCbIqzoBMYJtQujRQnupQgHpXN
A9jn961V3xhrd4VJkUEQ1kVYjOOliVwTyUrRfSS3Ry0isTu3i1fj0jxVUu3+6y+FhaFRTFNMFNrZ
2wUK+SDBUhDRSXtnSd6UqC6JZHeyTe88ECccWei1Q10Q9XYocDMO3i2YZ+3SDKlv9lXOnvJONBfE
27AnCIxbq2WjTmEPu9HSo+mmwTRhRnJ16Yyk8ipsZ6V3ZSYencAxPj5rarLU7Rsc2WleGjR/cjMK
NyvBf7Mec0bV2ag1kQ3rpUQFXVUDsif9cB6CE4GwHhDd4IEMA3fsdOKQdtU0FYhAIBr0wV7l9ans
ZmoMxY/SxXzS83k47sbFm5+Mlm40PbGSeVIZD7Ze0WutPXk1WuBUDWLLRiQwHO/tj7Y6UOeGeoPB
XkxaPKCjzToq/PwwHuiRQWnSFGhgiBrfuA6u47GUqu2atsUc7LE+4RIXIxLJ1XWCx/pMUOcQ/D5L
QhpiVDHE8CByrwwkS0Z0UaiilIH7TXSQTELnEbxHOuPSiZEb4UiT47C+XjBhPIH1NhYxyohAGFeO
zKI1kbQia5CCKt/V2YstYobnh4LNQphv0WWrNpkrtdXgzJ7sS5A3mpzMnYJ4b0CvNSCCMCpCZPk5
iR1jWlrGqsAwM9//4VM3/Ma4m33K4yDCowv4EHwM+nCJj4UAzZwRdQRtVjIg+OhxC55lf1pTL9VB
8nFfZ0GL2bVE1J/Bdb8NIv33TdIwT6NBKpSdfG0kvmWGXl4qd+dDAuc+g2IMuLZwBcWzGHtpsscE
nFcWvpoNzpyy7vaLWu9bgh6U0XRmrdyDIc47D8lbFToD8N6HbnBTsRhnNGfN6mMF0aEqqqtomV7L
ahAprvMcHuVJBS/N1pvo+Knllrkk8pDFyB0MaVeO5otW/zKi9On8Sj6Gb5Mqt6JB0dYMG0s5RYG0
C/g1SyP25bnz8crnWHq6L832oOa1U5mdIK5+NBzg0E2hmzRd/eCAdtZaGtR1Yx+MV3q+7/pcVt20
GgvRsW7ykJAYQ59GAQMCPtXpwtJk7utw7GMf7GFX6ZTf41U1dGQkXk4id45l6q6UdKBrH+yDUpY7
fc735qQcISi47+rosFjGbVkuftxEO5Q3rzO0PEKR7GpQMQGNWaZBN51Sl6/HbKmhlJd/ayvTdrSy
vbe18CpCz/7aYybG0LorNNlEQDYO62Tt11raSSBRdvLadPqqvJraCdl7gZdWPfxOeu1aIvi/j0aY
OHWofqnGqnUzcIWQZHkt6YHUDTtDHvwJZF5uiYNjgL6QMzfhHh77ii5rDCHikU5fv6Ykuy1m6Sfk
4WynXOR/nXCefkv6BTZb2xqMXtPpt+zi3sPB7CrGZZ2+DMoiAPq4E06B6L9vgMJyNGIQjMS+mmcO
aB2fUjAtzqvycH4rcG70pzjmKc4s9+ZQDMBpare/tPaJD1ody5UD9K7tRMRvPP/c7gRm4+mNBTGB
AmCo+Xj1Chn0xfrUZrMQ6zVN/xgYC0lfUruYcZWSsl2q125M/vUUOuosEK74C6GemiybkLhP2YI3
emV00jJYtdUZG8E6/seHeUdhjq04MZe5qLGQKZQDNKEG9oyBSUiarsuKSIJhwk7dWQ0k19X1UiKT
4IAR4jOe3ujDOGY9Von3m/7SvqCOEXaevVsOWSCi3vx4RsOkeMeDcyAuf+hiWjs5q1oQKqKLST5A
h8dDM7y7aOmOLN1+bcwXC38NHpBjwZWYevdpbnCCy6YiZqLHOuiOY5wC5SGtGiefqyst+6VnooZl
7n5+X6FBr0ib/axnTT02GsxJIFRZLJ2rLXvZeDy/m0UgjGemk5yNYQkQzfzeDV/QORcRQVmTe3Zu
1sG4ZRfmuVoMgFiGb112Xc9BqTh9+WSuT/9tLYz/JUMF2m0FLrEoBp4Kr2cjdSvRkxpvNSpK3Ljv
WJaKh5fTrxIncqua9Rj7I5hKExxf8fMy7+tiJ4uW8zFho8XZv0hsf1FMWvqeNcR+BqmUMfk6mTeG
hv37gN4IcxLlvDxH2KJ98DY9XboEaIr52KGRHD2c1fB8/gPx9s4Wg3E2Y7CIrUYIUFX/VMZBWuwV
40JFPe48DO/MgCIjyiEKbqQm2xS6kEyNUhMOBw0wR1V/mkQAwF3HBoBJmop6TXq1xzrCMn8optGT
C3DJSv3kFKWI2F20GMbfun6R5wIs1L45pDu1bi+MJvLO24v76d+Xw8qQ6pmsR2qL5dTjc7IQHBd7
JRW9OYhAGP9SMMObTRPWoc7+pAUqtJNFfSrcDbNZB+NeQ9uOmW1hHeiHfp0U1Ym0Fy2Z3CSFEhAY
PPtBxPvADQab7Jn++yZE5xbpJElCFbYPb+Xq0YCiquyTKRASQvGXhmksjJsSOldyChQjhW6HaoIX
hOYeRBNeq61uZuDuEVo3UDvYz2p7OO8VvLWh7UO3obbF4We2q7zROqtI/ESe3WL0Zlw+sva2VneK
aDSLU0ZCF/c7FhvqMDOlVkpcQa9yqH4qMXElM7lNFcnrbDOwqshry+p1CkO/bET6Jrw8YgvN+OXQ
jfKYVXSZluy29o/Z9FAma+VHMu3RNtqTTrDbeBt6C8h4aZyBxthYSiRHY3el2ctRjUSx/K1AwSYp
WwzGXUikqOOQwJ6Gs+LZbT4kfgE+XhlyEFQFWkTVwdvbWzi65M02KDqjQ14EG6b9lbQ+StDyHn+e
90YRBP33DcSaoOHCsAGB6Yx9K/+arcmHYqz731Bo4N+gaL1aQES4hjPYF/hIjoLXjuwzQWNrLSZo
NHZhp02Fj1PrsQNlZseufo7kZjUfCkvUwMvNybdgzFE1DbE2yjXAQF7iqS5I2I7l3to1QbkTdcdz
PxEmt8CMx6MHL5pwAEU4jNf0uZMoXwjqTLOIvV0EwqxnXo100JYWuwe3/6X+1so7XZR4iTCYI3fp
dUnT+gbunBGnz0tHqX4i+n7G197NxZ66TWVPXQt6Vb+2VWeKS/TUPU6ZIPcWLIV9wDOVUo9Q98Dn
11/aNYjlb7LoqYZ7TmzWwcSzuVbzAhcVRBj5oY2v5SYoCifHqPVYCCg6RIthotrakFLLUyBZxWvU
JLRHWLVEFTF+7NyshwlmVjdl1UrPot5riFs/dGAOJl500DATCL55sfg114AY9LFMi8dyuoYJ5Nz0
hUbPnWV1DhRePROhQZF/FSKVKO7h847Fcp12SVUoQwesvoJgipEH+vp/pH3Hkt040+wTMYLebGmP
bSuppd4wNBqJ3hN0T38TPd+vQ6Ep4o5mM7NQxMkusJAoFKqyjMO/51BVVDQVM0s2xE0xFD0tUTaH
HQpF4VNXCrND+m78KKRCwglRtqIi2kiJRCkehWRWHG3RF1QIDQslg/K5yfEymcnHrGg8ZYIcR4M4
wkx1zrbd9A80kSNTBI3R99qZ8QKFF7GTQHNFED3RQgkMhlZcDKwbbNEtX/ljH7c+2hqR2WFRJCI+
SVRER5DAqTokAyzelen9lDdkqNYYzN6SxWpcEktM8LxLcptOxVDO00G7UiGL+JMVoOXSX2p731V4
hjFbzdQNo50rLKVenZPyfoo4HTq836eEsjrOe1knilDKiSdBGK2ouksS9n/i7RIqStAmgcZltqh3
zvrWihOCuMSoXkk9HOJ2+QsalxxLtqhPvcGwhbyNbuDtHaN2PWFW3Hxp79Nm/lQJHafQlAfDBMPG
EuplD9l5L5dzrzA115BkZ8h44yy3GE+VDNmS0YoDHRgmAoLCCfLtCmDMNLST/kdb905e+FUHDR3z
876PbZt0w6IcsvKBsi+lVERRjldp6MKPJFtBqZaBouv/BsPEDLpsjI1pwSQxflGqyjaQ7G+5cinb
Dv3TGPZZH20HZTj2I05ADAobvg/jl/9kBVtBjfEGqKBapsQrQ4hkRLk9Q/ROI4/7KFvpk9XnVxk+
kzWFNHmMT2KYeBSCtJFdJ9qDIraOEZnuf8NieC2Pw9DSIliELOSPacBI+xTdrtNyrMbS/29QDJsJ
oTGpigoXiBWooT8kUJlEdNr/0SUFp48B7XAUn0tsG8siWUuTTB1Yc+juplJy0XcWtA2vymxz40Aw
jGoCQoCN9YVCJWFDWoQKofAyaw9D+JyZHEfYPL9XEIwjoLVMncoc5/egfhPFA8lzOy0C3Bma+GOb
8opDNzfPCo1xhSkaCxUpKATcfUffREKvaOS/932At2isD0RlJScpjeWUxZW6QGw+o0+AE4LwQOi/
ryitGWp4AA3iNOFUyOe++j4UT/t2bDL0aq2Yi3ChDGUH1bjEg86Za0Ufy+6zMpWuPL1k/Yd9KJ41
zGEQdYk65gOgVMM11Ncyd0PrT461lTXMGaCJxf++yrhcJTx9FT+MgROKbqaw1BUGcwCEsZrXWgwz
irx+GHT5Rydaf4WJjlfw3NGK/EczCjYCStcsedWtHMdmn6SMuSyE8M3p5MscNigv5J1uG6IlCA9v
kTbb7gIhibpvZYSHamvcdWrrIGwLoFHvLiZ0Wef8a5zVx6T9GrWaqyYoOZvlwzykd0X/79WifvlL
2IqzWR0VsRKwzlVl+unwfVlkV0Ff0R845c3et7TKaovJEwrCYkLDYWLcJVGT2VKa2rjq/klct8Jh
GDAKkzxvO+AMIh53IBbl6zyS3b6wrDAY3ivqUYjkBBhiMH2u7pRD6MpH8nlxFq/AqDZeN8/mfl7B
MRSYGHjmiVOQOkpYUCZzr5dfpIZTrcfDYOhJq6O8HlKYFPVPafwQjs9ZwWmw3MycrVyeLfnpp4EU
UY7LiXkd3ORAx2M1FwVD7hL+xDn6mdl8LWID6EqgQxPFOAwH5iHkeVJomqJz7J9a/9gtzyPmp2mo
9eeVVPxmM9/QGDrsG03uahXxF1Syp7Pk5r6Jah9n/JY9lE/NYDd+5uP+vL+jfrOeN1SGIBcTA9FH
CZEY6CEM0HN9EIWgc0li01aQWHX38bZd5CccW9ApWylGc7aA663rgFrlORadfAn2QTYKEykb3VCY
CxNJzDiVUyxljynlope7sRtda08ICj+842XaJLpE790EnZVIsG4oGguLrIUxpIM8c7J7jG2r/dQV
vPhbdEqc3gvtAloQ0puE1J8051NLb9jMlovEUbLmBbyb1+QkmPWx1CFCXzac2OY3K3rDYbZCSRWG
ZHqY9f7gaj7UNa7iQ+tRPerI5Uko/IYbb2jMVpihvBIRBSvaeSPaUHK/cPQPg2PaOvZA7iQvHH/Z
9sobHrMJcqurGgGZFm+hg7qbO/079rw3OFQd+odw/WfaL4+ReVayAYKaSmEo02+nPxJomTsoQMLE
jQn6TJh3mrmlw6OYzYjk5ixs6UqftCMe1WAm4FrUuqmcTnvqbDsbQWOOTdWo9SaZ8dnK2W/MS9SJ
zlQi2uLOhqL7dw+IOTutOJehx4SVay07DFC6fZSeOre5qH4L7WSOc2yfAj+dg5W61sNWHeUcYHQS
OMQ2giiinwkbG5NVv1i8+yrvI1FfXcU4KpQQhtjEIlrzHUnudMv/E3sMlJYic0Vb3pnF0yNl6CBR
CS/AzFbNlw4K1m5xRIzGiVzuQMvN1VuhMXGHDt0VaG4Ajb50iV7nTAfDaz3Zr9zxwBNe3NrHUAww
IEmuofSYbecIQ12RrURBkCMUdpzXzmJ0Ttzy0rKU7Fj3W8MwNhV5m1sj7i6eKXaQyP1Ydw9R8mQ2
nwl53v9YmwYhi6lBc8zCNYYhpmGBJC7psWPbcTrpxgL57Pg6yCnnxr9p0A2GzWOqHST5jRCBm6nn
r1Y63+l59qBMCia4ytkLwRQETtixZZeOuncUvqvo1Gftqma1UqcsRlJG/g6xF7H1iPFtf+k26RVz
XixUSaAiUWHTmVNooTxbyOhr+4DrXaB6VVCmb5OuisSFWtfh30+TRrp+DcmcWyPNN6J5JPFwZr8M
RuEbMo+OtuhhDcF4RLZkYgflH8TYXXPfYNapnBqcezkHgk1nho1WJIsFK6wKpcoxOq/sOM2d/c+z
dVas7GDzWNOsTW0m5WChcbjKjXaSteUemUePW9627Ws//YDNa2KEEr5IDSQTVb5y79dW5DS8+kMe
CEOqnaLMEu6hcOgxvcPzsZsXEH+WuNNut+h0vWwM9SwiqvC1FjijU3xV3OWgugtkzanyk8AXRaV/
NUt0azRq9eos6maxEIYKaJ0XBtpFOhfON52gvVD3xXPu9Dxi5TkF/fcVnhnWSTbO1POI5Urhxxmy
KHKK3h7OGcjzcMqHK5ww0qNJQmMPWv7Ma21I52FQOQy3CWFihLiMNyjjndiKotQZSs/BcBA4c5bk
JSz/gLP1FQDjCdHSCB3OIHBN0n9JzeJDVoRn2RAxUq2aMe9AOu5vWJ5BjC8YTT9aWYM1QxmnKxf3
uMpxlmxzD60sYr6+UEDGUU5hUaNhBjBIR7Ob+mXfis2LzHrZ2E+fNxAIKAHSeV3jGAi5aYd7rmMM
DMQ/jryQe+tkXcMxJ0IcxqUh6il4oX6cRIx/Ge5xNbWF/iM0z/7j+jFHQ2wRiMJ1wKq6h1D/hHqv
AlP89teP4wXs/R0Vr4ncKli+THhIzWdV8v7b7zM3d6NsY3GxYAM6uu6MdjnkXfgHxTc6+lWhKAy9
53caQdMgNZhpbKKxBFPBUORTFLPbTxw73kcfGJ6AlJGGWnH8T2X7+lojh3SikqqOflVPGFPvCneD
nRytIEKmiq8U8W7vMHDyr4xGeohiWBng1OpOzx5iKZh5nYrvPj0DwRxxKL6pVaJCGlutvsvp68RT
kaZb4ZfDhvl9htD0Ik7VscxUHM6Pk3Gaqse0dGahsxsdJa68VmzuB6IrujoDIhXNq2ZK4bzka3Kg
OQbpqcd44fZOtufDv66QY6xjyK2YMsUYaqxeLJzyurUV4xxxye0d2zAgDLmVUFRtspKqlz/WR8Wt
Y1vwkMlwJrytXxcntHsnfl1Su/zI4znex2N4rsvyuIljIFsZOeXd8ik29ZMiQwkrGn/MkfSs9fph
nyoone35C0N3GSEELQWAlDDKbyJXVTyK0nNheUty1Nrezqwv+4D0E+0AsuXQMxrs1KoBYJcc5ckx
qhZliIeYcGDeF/38+hUthgPHWkR8YrxRx+Inh+QkeJ1LxcWmp96LD8VzflX+3jeN4zgWQx86CgpS
IsI06JXfjaoYyBq5lKbiQInDG5uS81DAW0mGSshQKmOjwsKsr7wwNG1x6D/FKfpKQytx9017n1dn
lpPhFUwCEtGOjI0u3aOGSrBRbPtqfmi92Y0PbdAjlc/L7Mn0J995CnoCIAdMh0OpjH10D+pFUamO
+Kg/as/mY39pFac+0syw8bTcLcH8WfTFi/5sBXiw80Sk+xJ++L55KKz+DMbyfgzVPjIKdBa6oycj
hC9dDFKYnt6YIKCSRRhJyfPed3cGutwrUIZX0e1oFYJZ0oOv+5RAFM+CYNHkCI//lGnyJJI2PXcF
x/CqWBl5qMiA03q81p0yzdZ79GXhUdyIvH1P2vTaFRTDrmbdaVG5AGpYMB5rPo39Ncle9eHHPsz7
EJVZQYZLQ0OJ4j4BzuRProSdH7uZo7/N84x8Xlj/JiG156sMjRp1HTWQQcEC2hjwY3pyUNyV7ofI
aw/RscCYVsGRAkgMOqJNqw7FM3f+JMdj2Dz42CyG3IewNz2OjzO2CeR5z8LXwYkegHfgZVC2+fX2
Hdk0eNxH1ZBTD6WJIXLqIONFgtBN/+pbXG1pDrk7GxzG42xFNjU+F1DjnyK6yt10MuPEz2JyFaV/
nTz+1XVYKXw9QdFBTGEy+Vr2T3N55Pgm9YYdb2GT4RNkmuouBQCNMMTH6I581V5CF8Kesq362hXC
bh59EgqRjuDRKm9jsDrrYpQqcUcdhZzUUwGddcMz34aGZshc8wK27d2uoqkLKXIUdjH7YtCrOZ9J
rTp5f1L71wRC3mjzTduSc6Pi4LCVE8Tqw8TCaei0ycUyH/M8QfeYX8sv+19umyd/msOWTqimOWUi
VLYdVTz0w9/Ikbep5KrpExT5/231xJsT3qCYYCJfCpQtl1g5Tf1bDZ8k+dSOnDvc9gF7g2AOWJS7
hALBfcTJSu3vsdaaAyTQMn9/yXggzPFZWUq3CA18fewUPw1FGlISnjLQ9j0E82b+52dstbyhzrWk
WUBJj4M7fFAOwp2Cs7k4Kg6awlzly75RXDzqj6t7TyJIqGGssXThlT6dVdfCUd3h0J+IS19XR95c
SS4gc2zqw2K0UQjA6R7FtxhPHXmDPd9PDgZUI/jiddnxvhpzei5xq82zAkfvCtOXtfivVqo+/Mc1
ZLhB1XJhHOk3G1u7PcYOJiR+bz3zfvFSWz7kAa/Qa5t1f/oIK2sZIeFroij3zUeOTaAftUDxMv4k
6G0caGFBB9uQ3xW8TMo45WEDghUDgsfO0p8OCBm9KMg+Yjq029qVm4Hcm3N64p3K25/tBs18tqzt
ICWjIFYtBMvT1eWhTzsOL/EgmK+GHhs9QT4Onj8YNjqVLnnCa1vdPuZ/WsGmxxYrV9DdAIi6/tJ0
ql1qlS1IGufIeCtyen8K32CYG6IZF1liJbiuxUcqc90elYOeBnisQeHOsX2MMeJUOMSBIdi8cJtn
IMPtPSnkyupg4NB/TpHGqA1fTTnbi/OdTIbcayNCKW0LV1DQum81vd3yqhV5CPTfVxyYa8jG6D0Q
tAjDnAbaIb7PEDwAuowrALMn0jhmNDfRnzrj0pgcV+Z9BobEDS1ewpAukVA/zmgKmnGmu/sm/CZM
vjkZw9sGLs0liWBDeJVRnWLiAZVWNCmP1ZHyNu2543nXdpByg2RIAEkytcUwIpBAIQXm+JgaXxZy
aYZngacUvx113ZAYLlCkSiByDqQ0Ep7RX3EcFHRSEfWI6YNP+wv5Nil1Z7eyeaMYJXalOVOs4+xd
O8df7MLJnMUWDqJT2ZgK76Zui/HEUSB/zo6SJ58tDCB42f8zOC7JZpXqcKogA47PqQynZnrRe448
Pccl2RSSIgoaJvrCJSflu6QcxPElzTgQPBMYYpj7UMw06vWaeWzSMyGch+/tVJH+0yss+gestm0R
C+bStlgjlBfprpEgf6lUSXdfdihgmdIudmYrl5xqCnHjiJMwSAl5HUy1swW9j52laydHqyfe2fi+
SJNG1AakPI03oU22ZEeTdZxbHfJlvat8ptuwP/WfIif2ULDj7LsJ3WLvnHUFxSxBG2KWXoe2Rmeq
Iwg3+YJ+VLSjjGfSaHLbOdhH23SaFRrDk0Mp9iY0iGCYeV/rV13x2pwDsckpKwiGKgfUmaA3HmuX
T6XTCc+L+LGxvkrlD5J/3jdmk1NWSPQvWXmPrE9LIY1YulqVH8o8f067DOdkWjs5V77uTWd87zsx
VKmlgkYkDSv3Jvz7OlPNN78+QgLYjb4nTpg7CEhzpPxTO3nOHeHMy/i/H9XKOCVDoa2uKahGwcIK
pS2fLJ80dgVam1CmGdrZcfJam7an8nA3Y9Sfq2yIVGt+tcpGq3TInQA2FTHwJvoiVs/zYNlR6ufN
Ue5PZc1J3WxfYFaITLQV66SWlAlLTU7W/XLJkI+nmujVRXRp1QU3zfFOLf+XhYV85q8WWjMZFmug
n3aUXbAOHsEgRjxPdl4WNklcs6rtrH7VF56hPH5ldqPc1pbVF6A/jJFavgmVTW82/dlAFfNiuHgl
hbW8z7nJACvKZbYnaSNzEOix0b9FMkt6tXgks+0x0I3VMJiCvsr+up5Glps56l5VDOJrvIU8tKPb
jxG0zkIbWqvdfC81nINqmwluiIxRaULCvKaZA0kfnSX0Q3LVxczJtec/YZwbDsM4kWEuMqHx0lQO
jmJ+gYITCWe7NTj2bGfe0FX8f0vIsE3akbkJWxik3BMvQeZNcDq/umhOavM3wKZLQEASbycShF3f
9uNqh3emWeKcj3AKR82lyDVfjKKrYC0co7Y/0g2GPekSE2OtE8A0U+PVYC8xxrOecl/w3g159jD+
pyb91GMmOICSFzkPpPJvWXD3HYEHwTgc6oDERRthSwyFisSwbKn5ZFgt7965HRzclozxN0tLmixe
YIka4jUp/oAmFTeEBJVt3EmB5JCj6ZsopEHAxJ1G9Jvj5obNuGCvR2mc9jCx89IP8wk3+LfhG/pF
/4a7ApLPbRA6BSci3GTEn9SPQh6GOhbSp2GPI10mT6V+yiaOD/J+n6F6WYAwoiDj9zFnyZaGwh61
4E8842foyF6mq1pJFqXDJ2vxaNWnX8dKcbSEw0Pb7ncDYbZSH9UDwUxrmlwOuuVRhfR4y5uoyFsq
ZhdBKV+mhVvITZXoQAl7Hw0pnNiXZwazi6D4bGqJBohKLg8jysaLcr5M6DD8b5+E2UUQ5M7rUsRq
ibPoQn7GTpcSatXf91Hor+wEiCazX7JBTfuUutZikGDEIPtK+qHMxMF7qV3Vf5KPWO0TJhY08oUM
Pa12EpT+bKm9W0oKuI5wnFnaJqCfjsZepTGVWK116mijM5Agf5BsFEB/yT9B4c+n1S140w5EP3JE
ZL/2l5Pjfuz1ue16IkIuGkxgfm7Mj6iP3/99ju+x1+feqMZupO6dJfK5iCpHioW7Rhs5ZuzDGKLy
K6GhQzfLkxowxax5QvglklLMgXf3beFcTtBp8ivKIM9FOC9ACV+rc3mUPesv+pKNKkg0UEqn5S79
OuD+mrnGg3jI/yNrG6wUQ4jp8xoaURGtVF9kSNzXx337tgPK//NC1G/+al6LcZFLRytKkKOu7Foq
DHsk/VGpkHgletDM+aFuiqOGfsB94O2rCOZUQG4SvTtQ6/gVGUogY65blGgfzWBBp2FzDV3jagUa
Dl1+Pm770F3hMSQySq25CJagIHVV3Un3emD52avllQf9G4qfHAlPVPKBHPat3AzMVqAMmRBRg3ym
AlARLN+NXquYdoXahJFXbLqd77khse8qypIPoSYDSb+2l/IhdytHwL25Ov7TUsxf0E0WWQEy8UTZ
LKQUBXy/ovnbEi6d4u0v3SY/rn6fiSfIrGRlHOH3CWQNhuguqSGg+VmNzyOGC3YhZx9wPhQ7hVZC
B3vaV0BrRR2E4kbhodISW1I4pLV9/ViZxfBJO6gtGskQ+xnP1R0GbB0KR/O0YHalK/8Bke6hdwfn
CoxS6Or6oQhjuOjQGnRE5UuqfkTVnxel92LxI+FduN/86z2UqaoQXKJqLgxUsaDRT1ZAJGowe7FT
31cBlIQP+O9fxM8eZBupo6C+6nf5VeQmcDaPAvMGzrCYlrdSXVKWFNrP4xJY5d8aL3XCg2DoStNI
DP1JQMyzEEyz7E31cB508kfnzcoUhqZIg1FLES1N7v3ZEXMblwSncha3xIQq5ZwFqk1QupR6FTpE
le/JMy+J8Rtevq0lQ1nNqAuItPEhtd4pUXmLqqnCLnu7PqjETu/o6CXd4lj9G3L+CcoGQ9MoqZ08
A9R4Ljpbw9Afw09Ohocpjk59Vk7yRT9jVgkHlvNN2UCIlGkijxq+KYGmkq4/dEi+qeKfXChuH5SN
hmIFIfFMS2AlK8OskVOrfSbjj32u3H5FXYEwsVAVdmk3QewIu0/xzdBbXKg8fqTzFUd3vEQX4ap/
rlCAJnDybJvhwwqXYbMxpWLrEEIAbniiH6z3dL/mNi7zPhT99xWPmVOOiLyBebr0qCiHornOvMvl
9gFw80CGQiZ1Voqc7m9FfWrSv4lwtPpLPFa8sIceWzs8aTE8gqIzo4x1mLI8zydaH5g+m24o2ZMn
0zlTHscx6Cm8B8fQyWxUZSjQlaO59dghwXKuD8ppCuqPPCz6rfegGOLQkqzNugpQhFyG9qyLT/u2
7H8hKJX/6gRNGoVCL9KVC3tbm89FehbjHKO3OQVZ26/FP50adc+/Ak1VWvZtASDk0kCATaA9hUdw
EZoTKfuRQ+2i8WDfuP3FM9lEeZcuelvQJ80o666RRFDzK/1bcVuai1+ZxXBEarRFr9HvU83mS4iZ
vHFY+HJYc5aP95kYSrCWqTAjDTB1ptrJcpKnOzkrnCTj9W9xDg2Mzvr1O0lJosVyDCS5dsxHGq3Z
yak/J8782bQjR/6mOMr/x6vNPhmZ7JVpEcIy6XQwxdQdk5rYXe+ZJq9Majs9sPpaDE9Ec6YXoQkU
MdBPqCI+jHfw9XvxoQgaV3JmVyyRrzbc8qPO2We/CVH/jwpNkeGMXo3SUlCxrq07e3hsdHUIU3kT
yokL33ziCR3w/IWhjXgRiT5S4sVUw4dOyE9qUZ7TVHKQieOwIQeKrU+V5WbC1ERA9dqxHC9K6dbj
WfnXI8p/3WdsearWZFMzZVi+JXvt+3Ond3YaHfbp4u0+8nuyhcbpr74/Va2YaCNMUR+tQ/g4uXBH
Nz/S1ETuC3i7NCVUu+Gd5pPi4K3rGDm1w1OF42wE9nGjT2oVtyX8DYV+nvAKpdUJ5Lg4ySTOxcJ8
u/iuzv42S/S8G7CcnTe5gj19HuGTyBbg3SY8JIGONjfcb+zxgmGXnsnhTE40bLIlrWMooHyLomMi
3+ih48aWXpS74RR90JDziV95Y6s558Ab562sldQ4VGUJ54CBobTLk5LzDNoPCDBi6FfHMZRsJhYN
CCY/eaJVkfK9FfxzO+O+/m5Gh5ZkAgXqnhJbwm8ZEUboFHjTi+6Ey3gSMeoSqimpWzjmpbh8a1/K
A8aInXMoWvNqPza3+gqaOYWWAeJ6GGyoOklcV/YoF/5YR38nQu3WmsXZjHTJ3u3FFRZzDqVtK4WE
ljBGvWErotsZuUfqeyO+IyKvxpqHRe1e+YdRzUvehPh8I3LfmYzZhpfUCEj8tOScjbfpiSurGEfR
xnxsuxofT66LYzK2UJzlqavzjGEOmrLJCnMUaOlfb9nzEpT6OW09sR1tMfzCIUwaHe59JOaYwcHS
JAY91OLETu6iQ+lngWA5ofskPwzOAk2zwiUv6aMB1ayJA75JlJamYJ6XZljaW4559dHEdom7OQK2
TjIvVzBhOg1R080b57b9xW4wzJlQmhrC1gl8PGiKbcVXq+fdXrY39A2BCSHjWcMgTwEI6RE54nN/
yI4pGg+5bVT0w7//WDccZvdiUi2mKknA6bz+knyiNxfJrlQ7CpKjcsKjjytAL15wyYFXtrndQ7b6
VsxmDiH7FSU07hIOKBNF8kVyu8B4Um3pFPv68RvBjAbcpF1ISuNhuDvNEecmwHMWZodLY2/pw4w/
oM0+JiWxdczRNXjhJc9VmM3dS7mkjfSRK8k+zeYxnz/vb7ft3zcNTTHg9SY7wy61QkynTkGJVbK8
FHnp6krKuWdsk8dPCDZlVHe9rpIem0rMI7scfWJ+j7LXQXdm/cO+MZtBAPQ6JNPCAwxUUBjuWEIo
MLZiixTOW8kIcrZBfch/DB6dFY9qIk4AvuUBKzh2bktmFoXR4fRy9PIuGb20PJuLu28SD4K54nZL
Kc1Jh86SUD/35CFJn6qK8466eY1em8HQUZvIskEWmNF58YMalMd/im00D2+cj6LbBxG362Pr1F9D
MvykWKSE2hMgDTG9KknqN3l1nIbIx6htzvG4Wci6xqJbYEXqlYx8pU6/0uDPHjr4HBTyfqZXJOuB
N/eIZxbDSZD9V2si4Gsl4jWavugSjrDm3ogMDvVs0fvaJIZ6BHXomor271F674L+MPqqL3O7VrfI
YQ3DkM84pUM7UccwsXPl8VEUvu579xY1rAGYuILUlmAsEwBi9UlTPi4Q4GmrTwOmQPf16z7UZhJi
jcVwg1lJdbHQnaQbTi7b8aU+ql6h2r0tPQ6eeg/9UtoclnGLRzev6StkVumuSCwzjWVYqV6ppK90
6A/RhbhUcznitqJxXMNgCEPojGqJSpipWrVtQW2ugyK2okEDUa3savSt5rPMS/j9hkEo42KivIr/
/brFMEpeToWyV53yc5rY+TE6jE+5mwXhwXwmlZ0/4d2dO/Z3K/bQ3mj+H1BmE+RJYgxN3eGDVhI+
5KlPLp187mIc99ZsFxHPgSgNsrHOGo/ZDYqljlXawEjzKvmGj8l2yNp3F3TjoUSVd+7zjGN2hklM
PNRFBMYNH6X4aRSO8V+NjF2IwW3lYX9rbJZOrC1jtgaBtpJpZbBMexbOGI2uPtaXxY1xATSP80N0
mX3VzZBY1R6FILUxvpxT8baZQ1v9AewsKsWSmrQp8CnVx+UekvUTwDFm0jXA1kWAqB+KWfegbOyX
hmP89n756boKs1+sBlPoBxHQOai0hBS1dYWRp5gTBPFgmDNWmKZBHGXA9HLsKKMvL4NvzK+S9WnI
n1LlFKd/duzdDGOO2MWcTMXsgTifsqfqEYlxZ3STL9DfsLXjvgNtnxM3KOaETQ1Lz40YUGJvHftx
cZdM+bAPsR0H3SAYhkkqMy1bDRBK8kqEO8N4JsvzPsRvAoUbBkMoiZZGVUwx4iNtPEtO4YfpafZ1
Pz1hgMs+2HakcMNiyMSSZcVcCmy5VP4UCx9SvXAs3cl4Q/94MAyNkDnBh4lgkhnPuT1M5b1apFdT
aT9FqC7dN4n3iRgWyUYZ068ITJJAwYIlO5ImPs+Z+G0fZjtm+LlyrFJoMqexIlIaVvIkMAvZbfJG
RK3OglKQxYamx8D5VNuAVNEV3SXoUmY2Uo/gWNNo339FTNdIS89qCj9tK5to+lmQc3ffvu1lvMEx
m6muqwXiboBD+ihxR0tWPTWpIMaS68rjf4NiNlVXiZVV0rb8qEOtlaAFTW0eUpGbJaAc+v7kvJnE
bCy1aRSzozhqMNCHVMieZU70AYKeh+rlD0ySZNUyoHsLrWmGzkulq5S4RKwlasm9ZFmlPUbLY2M0
3EetrTyVtkJiGD2Zo0YURmwtLRNtUZ/OS2+5Jqa89Aq56EN+r/cTRCj6+w4dfftGUhd4t54raMYj
zVpfaqWmYTM5SvVDyev94/0+44JVJ0OZfsTvt0Jmj0Ls6BOv05cHwbhe02f/I6ZMFtBvvUCYjvck
sLmRVqvEeB0utT2UxPCBivRoWF9q1OdmvCQ9Xel3X0KW8aRJh1yqOmNG3lu9FtPARSIQZSCB9SRB
SUPzFHQH0FkWGImz/+nfDxfCoxUEHn8iMlaBh3I8EANRXDCHFKOEUscsrkvzLOS9jSk8JHJShNz7
qJtLuQJlTquimEYMRwDnokzBjjCbqxtGuxZ4eVEeDHNahXLYxjndUtHiESGyG/FCiL9vyiabr0xh
TqlwQI1zkwAjFK+j+hyXD/30ramuiWE4+0iblZ5ok8UwTXwwFfrwcJ5V4sGKyiyeJsTw6uPgKn7p
x5i2kwWoiQhkXz3wZ1jQb//eG2+AzL4VoiTpinIAL5iDF2sXrSeOiLtQUnGC5s3du7KMcfuxtFpl
VmCZLFZXwVRsJYk+7q8eD4Lx83YhdZ6JgFi6IKm+JApnqM+2r0FyBGrtUOhna0fCQUgKfcKrSZho
57qIX4wO4tIlt4x0M/CXbzjMMSHNE1oYQnSx0RoVvHAZH0aojaFazzeeptbBIMqg8mn6pnVKp+Fc
rLYd4gbOeKCoFdoopjh4tT5Iar8sH6LSKUdeAnETRlHwRkhbpTRWWR+qt0SzYuQcBt+k8j6B+hA+
1Ac5tfVL60ko7iiDPDpEf+27yHa694bLJlYEjPWNSxPmzQHdYHixRGQxP+RY09KL/D+podNWcExs
0cotSp0jeiy2emRPk+HSY142IUqd1rkdqb1fCcvBKnufYyhngQ3GiYxeKMeayhmh7bm8vD14YJW1
u/hlOBl4aumONAch8043+rPv+GRlMOM+FSFVM+bUfZ7p7Vg5WJ7yStCUW7jxiVeVtrkhV2AMeTX9
VOS6jo0y9hcpu8oC6ks499RtRl5hMLxFMlSlYTov7g7kLQFYeLSXAeWexiMd6Y3qGYd38ed9Ovrv
q0MgaRUhFiLsDSVN3ap0NXX0o/4E+TB730l468ec0eocl+mQvfnIpLij0KABP5pCp9YTbhDCcwzm
oG6g+F02EbDSS/zBoA0hHwixiT9CCig+ZTw5L55pzJldxpM2NC3WMDJyt20Fp0fX4gDpof0V5LkH
q6RUkmGopxFm6a/E6z7RTlPBkz+knwyIUaZeHvBKqjYPuZs/sq2eoTTFyqgAsMNE4iKGdlP1xLGJ
for3e1jXVMyvoqqCjFukHcSQB1qvaDRu+LH4ivzhm76m4aj32UfVTT5oM2rw6Ogn3hPttnU3aMZL
rEw2O4UqHs2dda8u5BnjsTmByHbmWblhMK7RZVkPSW2YR06THx2UwyDaykvkWY71+jZ6LXWKZ96e
3vbHn6BsCqLLzHCWLICqJbLdau5U0kO4fNv/cpzVezesBFF+0mFOrWPMz8L02v/riej0InFbOXZE
SR8WU11N+H1NeypL9NRXH/cN4H0bVpHYashoJLREqgi9npY1v/UoOOMX+bnD5AMZ5WBQG/R5brcZ
ca0MYw4SAxfXJl/w3lxCV1CBgqJVfWuGR8uZ5vtEOykhrxDgN3HIzR+ov6w4PrVGDFaIsJTpxQzq
h8aJUTk1OZhn+M/G4tVr8fyPOVPCNBY1a6GuYX4tGj+eS3shnPhY3rworZaRIQ4MvSylPsTXm0/9
McXbVfREm//Mx2mwLT/3M4dSyOJQieVycYZH1SWod6X1i3wq4f0xDJXM7ahK+f8j7bqW68aV7Rex
igDzK9MOyrJk2fPCchrmHEDy6++CPTOiIN6Na9/zNHVctZcabHQ3OqxuIXGf5r7JVLc3c7ep/i60
kFqfL+utTH8EkxI1oxrZAwTvyTlaG39Uvi3NtWmfEEu7ZK7ctpeSHPBI6oKVFumIcVUwoL38POz6
tkGz3+AOGAlsXOrmfuHJmu4kxymyEZeqOvajBji7wZrIhniZPQcZUpuDPX3q9Dq8fKL7PshxbAPT
o7Ym9n/Tqv2Hb8VKdddM1ltHAWsPdYKyc3xMFAVGlX69DPm/+PJXTOGOqGQZnDbD+455qsednoE9
C9j9+TlPMZilBc2hx3yK5L21X0KAm/1XUuHSWCxqqoozSubrX1Fy1S61ixYhF5tReuM+KW/75WT2
LxVVgsvi7luEV1zhfgx0WrOUO4uBfZiss9V8K2Xj9rv+CAtOKUE5DuuFhMeAsVTEznkzADPVu1hz
ztZUyJom+Ud5dw02GILpTtHyahYdMAwrd1GT9EtC0ROKXfB9410+sV2d3EAJNntalbjpsJTQU/T+
C4mHG22J/bEifpUOPl3toEgiSQVZBimoZIrNZiaxId3IIo+N2kuaVGitMI/pYjzPUXMNBjjZq0B2
ooJCqhRLYVoHoTNpDdeY/s6zrwxl5EyNJecpUw9BA+d8TRq0iyB2Hq7z5kGbZUmG3TfH5oMJZrlO
U9WyFQAsh8XjawXmo/2ku2pYYXREljiRSCO+BHpq0dHmx2ZV+UlzrACjtOFlBdyPGnTTNrD92sCu
Z0HZMQaY5jPP5PJmteq+RNsiwZ6GHi2TaIIeXNljY78PZQMoqHxM+rFIOeDgT2jQx5bKOyfgCShO
mWZKkge7FmkDJii7SYp/PpdaHRaEXFj0aJWyx81uYWkDImj30GI31MqQl+6D4okd5mMDTo7FN4/y
KfrdqGADJej3UCtJNEY4PP1gn/uDEpADsi4H2aiGVCsENZ+LqcXDiVdRP+BxwbdjlzcOiK9A+qBi
f+mfcdthJea/aiiGHizt6jhdAah84OxG6U1+Us7ylbZ03xK94gjZM8fGzriI9yMk4ByffQ17EH7l
xAd3xpRUdYzOxE187bG8dg7DYTyuH9aAvw9kw8S7wc9GYG5oNtH6EIP6POI18VYdXafp3JicTPqx
Wb5U0sLJfhiyARO8JumrVR3ITw1V7vSP6FCOEYPoLv3GwLmP5W8zc3vpg2TXfKGll3ImMzSzC0pU
2lqljw5spX7T/92gLlUeKsuldwaIavikXXuU9Wfs+rZXRNFg1q2TaZUFg6lUEaYCauWqmOqg0Ee/
iPrj5LBrK5dRGeyamA2moFE9tvwuE/cIXVddmSnqRX0bGiWTeLZ9u7nBERSGtGYRd3yNwb9EdPop
PfHlxf+n/Ze7deUNmqAxDpgWcwP7nz16iA7sEJ14Wg2zYdLmfdnxCf6ntdu2JSmA2PjY0pfWQGOD
JOKRHp3gcope7Ztp4RhnEvJluFHIH4kdXjXyR6JMIMHldIpuaAov7SVT6yrFTRx9MQyJW9u1Ypuv
I3gc0ncF03LoQtX2/kJbNyMPxPm0rF8vRwf75nIDJPgb3bTSNeGtsdGz9mTf5LfoOLzRfQItf47B
5dwcK7xjLA9zde1pODi+dt9+QATrXv47duXFOlYLJTLbQF/FW2MJ6uEIvdoO529b7+3aeiEzCg1T
9XfVYFb4MtZ+bdtCjGegiETwiHoLlmZUmRgfyCy6FuXlcO0WcFWjqL3EN0v9UKVdkKh1cBlV0BoN
TzULnFQOynBoiAMHy1tQUHgQVY+tJQAfCWleVtSNnB+XIUQv8A5DsFQmSuXGEGHRMHvgO2yakHP+
8OjVQkclX10j+2yCA3gHKJiseWri1YrMJWijay1HGuPxskSy3xeMFMZG0qI3IZBOSm9o86BXZW9p
wU3/EoFA6VS4MMMQlQEs+WB/nskS0Pluyr1kRuJnyLyqVlwrnyWqt6sEGzDBdOhTq5RqpC6BGTkB
MaKbZsJkFrPCy8e2D2NZWNBpORSrCN/qmj4tYEuoViycrg5xdc2w/jE9XIYQLuyvY6OY4USHiKaa
4kAP5qbLVal1TDqwL2V2tvOrGenB0pKkB/dV+hVHnOoZCR0jyoDTfBr88nY8JP7kzqBZ49uYClRf
ZY26EsFEDhjSDRiEKQHY28gw5p+W+klhz12iSSzermpvBBOuTqrTClk/4OjamWQfyuTz5Q+0//u2
qqn4n6X/NPyb8JOpOXMScOgECnuxhh+rzEPt6piDopJmqOBrE+eGux7LQIyBLcHaoOm/IuBNHcMq
Ik+Xxdj9HBsYwT81djrqZAWMZt8l7YuaoUv7x9TJUt1iBPFLnzc4ggPq5740ygg4JoYnjBAvLw9N
NCcVNehUSgzNf2yTfxLBRG62ZJ7SJq7nJXC01C37j4qOdfd/R4pvJndL8zTl/uVD3NWFV+FEezCj
tVQZLAin08PcX0eyJ/+eLsCigEIULhVWVDDT0GKWDPmE328VN++hD/TQavrxshQyFC7lRqMJnSwa
L+MSFOSjRb9ksDf5LONd2XMHW1H4H7EBcUw6odAHEMVkFOzMae6l+D/DXEHaumrGISCRJotIZKD8
EmxArbHI61LD+ZX5S1vesfjUTV/q+XGS0YXvKcJWOv6HbIBIPhiDw6VblfOgnZpVlj3jnkXUbNgc
kxKdIroSNa2Y9bGqCTxPNLv6WQ+S0Hhc7lpOJy8lgdq9s1swwYSWtrOmrYJrFH+M/uLbt8pDccXQ
j4BYx/FrWdKd/9wl2QQt56KR2oBsDNQaq0/cOBiOllef6tA5yThZ95X99SAFZWcYOioSDqb21xkN
VOeml3XXSc9P0HV7tSeGDeFLQO6qkxMmd9WVcsP82sf+cM8MLt9eMeP00+htv5ag5DpTmG0wSOQc
jTs+b5/4oD7/iPWpP0NTWYf2vqq/HqCg6qlDs9mkgEt0+Iuvg+wq7X4ghOwwqxa1sVDs7VXK2q6I
6gbKl2qHcZm8tr/Rhv4P4kXQJ/4HIni/aNTWrutguFsWGPUU1FPsJr3M/Ox/mg2M4PycPkeRooMs
6sPgD6c80DOXNW4XrB4FSZzzXdbytefVN3KJE82sV6YlUmHwRjJ7TR+1bqomrk7+srC+ShJoST6U
2Kqfm3U0IHuLlW+MBkYcPahO55lUlTDfyWAEY7TWKbdGOMO2vbKyT0N5tGSzpbsq/fqZTMEARXGe
m50FiGwNdeUUKRILJxNBsDlVWRV2N+P30QYVktQMKNP8ZJTNaeyKgWe+Sqija+9mJ/JmANd+1OPj
Iw+qmJ5jfbxsana1awMgfApzoDTJYmhXbI2nwVBv1SVxk6G8jutK4vBkUMInGVG+qRJskAjGaXSR
GiTl4E31lZFKPs1exGhvRBI+zTLZbaTOwJlCPomdH7QDhlF/d17+l43ewHAN2cQHxQCmc6UETDaP
59EoX6L4qrLZiaZFcPkb7dsc9PKqDsUj8t1IgzU5WYEu/CUYsMCbt8DNbvN1cE1sO0BZ6ug8Xcbb
/VAbOP7vG8mGtk/B5widWJTY0wxsK1cDVIBddQ0vA72P5bBIBCIRopv4LzGfwPqGxqaZzcFUK9rN
qphF5dWNkR5mOqnXrZPOirtUM0skruK9gEDTDGqg2YpgEYzgj/R8ZSbmo+egSRdvskKVghIfaxKJ
/wfy6YaBZnYbGTTRnJZFzaK01ObA1D5B4VWGRGv0qUz9XuskUDs6ApmQDYRY+HRU5MakVgd6QhUy
MS+//bWQQz9Vx9lzzjwVmb5cFm33CE2TWA62weiW2F/etQnDFvR+DqJyOVoLvYorw2cMcf/UfLoM
tRN7QTTTMaEoqopHtPC5WpSwjdEe50A5Dj4JsYr0bH/X3fpUBNWzrBT13rC/BRPCiJnkuGszwPRE
P9rxcna6wstTTfK9dmEwf2LYjmOY2EL+9o6ttpFpGV3Q4tP79fB5QEm7lmT6JRAiY1/ba8u6FmTG
0qYJy83ryvGyqUfQok4yDuJdKMdCxd128I3Eptk1SdnUqGhYYvXqtSNSghieTZEevKwJO0pnIkNj
ICds6uBYFA9twWRXFiV4MVXftTVx66kKSHpMsaLqMpDYJwnjjm/yiiRmoGfakiXpU2S2Ai3EMrVw
+hpVXuqNPu//mm9Sf/xqrxLUnVMEKNLeGEyysWRG0PM0Q8p1jAG69F8b+kUpUywllY3O6lCsty8z
LpmFDVggPjSQhnireMrSLtMwRXOAAaljDpOel0wixy4Efh8FEdvUYGTfQuRYFjA1FT5TxpwwZlj4
oK8SC86P4p0UPCOI6RaAiBZcSZfGKRpYuzV5bPP7DEm76rtdPBiNLhFm96Ngto/CQ0EUcdSYMyiq
/QLV7th8s872PVWeCyLr/ts9sg0K//eNy807hxkzc2BO2+emDxf76bJCy6QQvnrfDPGy5vj9Ll0f
Ijs6xYodjFYcXIbZvaAazBp8KtZ9iE6ItXm9pjVg2GJgeEpDy+Ri34Pg8DulnUQFZFiCoUaVQ2s1
UCoEFiiNteLTpD44ze2gSRydSFLzyxRsZBKMjlPShdIUMlkmiVxLi33UPa5bBSMqGRke4qrxaIlt
aJqNzrHq04xagqcs6Og3T4NlH6k5PZZ0kGjlrr4gkQxOLUOFNRS+JwSnOpDhEqPu2K3zfdbpEre7
e8V0g6omogqLiqOSVax2ypgNCM7IGBbKdNdb6cdp7j4MaJWLtPnhsursaugGTrgBaG3Wl6KB37UY
SktjhtyrbczUjbtWDS9D7WrOBko4vLwH+/HoIHZZnJcWjXcd8zLHL8bPl2F26jEwtRsc/ndsLrWl
TFnaFxAp/pje8jw56nLuem6QKuDzWpyB+DIiV8V3VnEDKDgQO9bbGJS5c9BX9zWIaer6lJdhUl9b
Spg6lZspp8uAMh0R7qBSZyOFbZmDuklcsKKhb6a+Wifm9+0dK2XjaLtKj4AJjXkULkzsWR4NS3FA
DzwHjnrfDZGL9bsSm7IXRZvqBkL4ZH1iZaa6TDjBABXBR3JM/G9p6q7gbwZV4xWRMcIInSW/jMsG
T/hia5FqGAZiOEBsVMfmQea4Nh7kqdvl5RA6ipF6YGN9Yp2WngiaKQK9Vsnh8kf8GVe8UxsT7CYm
3Jujim3ExFS1LrWhNtrdT5reQ35TYZ+f4yWFa9/xJOdyzF86nz5eBt79nhtc4cqnPWgh+gW4mdYd
9NXGUJIlgdi1KhsI4aonMG/GlAMCLONBUefnwjHCNfrNVUW/PuMGRlCbkmBYDLH1HKTGB6Oe3Uk/
KcXVYMsuONm94RsgQV9yLA1yughAfFPMfGphUsit7aOJx9f9AQs/Sn8Z3OyghMXBkFiX3ctuGjZ4
cPiItjj9FMVzVeQWzNmcPecVaA2iv0bjzhkOLfuTQB/vCGJTAo4XIpZGDGXqMDunwvd0iq/27liM
AZkKd42+X1bBPf0g3JToeFVg8Y5wnnpiI1XULTwajj7MTVZ7tMuv9bSR3LFdHJ6OVLHfx6QiG1tm
RtNUZjqu2IzXBB2OY555JG6Dy+LseTakif6DEfQwsuhcOw5g8sIv4s9Vuh4nkDZ0SEtdBtrThS2Q
cG4GTEndjMYcjOX3ZfbTrnJTrLohyU2qyZgV94XSHIp3C9GRuHnrRhu9t1bmmHDX810dh3F/lytn
TcYKv2eMMC3/H4pgjDola50ltxBRNfoNwtdj3bQSay+DEIxRxMxy1cBwEJTp8nlYlKshIRIHtgvB
O1nA+ecQUCO9Pat00qKazVAA5jC/WfWj3pvh5U+/+zleId4Rw1VOMRqjNgfterPEnkUsd109p6kk
Ia4MR2jMMZu8GHUVOHOGxeKgYzb0CRyU11r8+1UPJLJwLU3HdkzspBC+S1/wXNaCuEJZlJu+7EJ9
mR6X0pHkv3eDC/AxYOIKuQv93W4UTa3GNk7g7LF7Myr9eUhxN+eK6aFFq+wOlO/GiiWgw2i5uaWk
19ZS0KM21sXdmNvFTZu3lLpo8igXidbwME0MAH7mlfkqQdhdQWtMTjav6QqDhzRMLFwwI3zTEX4s
BY/Kx2rsU1dRSOXlfd5IvvKeYbRUZEcd3ULG4T09MEbbcCdn5HGeizaYyh+9IeH5k0CIBTTbQpvz
bACic+4y+phjs4Qludl7urqRQkz0slibbAxoIYxLT1R/aufes52vg3wD0l68uAWiwv1G2WxpJlgp
hHJf2zgN84KdnOSHhZ2TOviI09jB6FKDBFn1+9lEE6lXx/rZlAk1eYusTSMi4xmeclpu9flTsQZz
dLxsWXaf2lsMUboCOUQyAaMA33EaKI+Op92o90lo+72vhkWQPPDcoixftftQI7pN+cAFhh4swfYb
Zaf2DIEAcHsTayq+zkf9NHvxfXo/HXIf/RESSffCOM2AEcB9Q8ZPzJCNGYvanPJCdV/bXu7Q3m0d
XQ2KsRjwFm3aYzWM1K0zM3E1NkkapvecBIId3UHJBd2IopPQGzLEUxyxIMc6BwM8tNMg423Yu3M6
XxSPer8KGi7BpBZl3MSK2eGp1rWnTh3DhIDuvf1NKu6fcfcWht/LzQvbiLSMoVwFj0rqQFv0+xRs
LI01S6K3vQPDaWnEUR0w54iRL7W7aYkLmwVlO930+vQ42JrMCe1VOZDHVJE/RysQJ39/K8uUtkVp
ZAb2nColNv523tx9zsviKZqVzqM56107GUFqVl/FQ3rfKtnHfP6DPD4CfBQYfzkCsWSQ92NU9QUc
AZhRvGjOvAn7Q5PRkPibPe3Ywgi2JMlKUAIPDguQOAuHiJ5tG2sKNVmH1Z5VNhx0VplousSLRVBC
c136VK3KJchLArLGEfQGaxSvHt4cJfYyNYbEl4mjxj/VcQsoqOOStUZJOaB65nS5+UMSYqEW2EqH
Z1ljwO4RIsbDWxDvdgSub7VlUJrC1OMaxXRD9VLtqU6msJI9w/bMlLEBEewiLaaZmj1A/q2k/yTF
+pPmNBOZMvT669Q2KQzTW2GSeohG3cS5Dd+KUwdSo+HYlBhBo+F0UE6yruXdm7aBE4s7UTrMw5RV
6N24wwr5kBwxwTFzwnGQX9LSbfzLbm0vutrCCdquxUscgdUDcLYdVhhazc34PDbdTd6AkAuXfcmr
T5ch97RjCyk40lFFrrpCnIjmpA/YxK7U3zIpz+KeUdxiCBqYpPmgGFWOpjHqTt/4nrUkZJgzu6Nh
i/Go/1MXo0wuQSFRiEHWX4Nc2uDpZ+vIV9bZ1/Vp9LFy+ARihjDyfn8Y5Y1yGoIVSYyMUKUA5qSc
TfJBq4LZ/O1+qLcQgt3Il84ZqhYQCzk35LkyQieV+Pxd27T9XIJ7yfU1rYYUSj+Fv9o/1wM8M5hB
CinJkBSL34iNW1ZmDTR+DuTJrvnaMeJmvnXLbccgH87lt0d8u+D1hh5avEmxIEhQQ5vlUVY0kEsB
iUSKVQHYkWx9SfOrmvhWEypD6bHsWKDL4w+uGDgkMQuDkU5VzBxh1opZ+pKhD3nxGbZJ2NQvnFbi
KHfv2AZEOMhsVY2qYrhjRoue1rCRUiHunh6F4TEJOivQh/z2S2V5ZemdhWqwmnjDiRy7q/hUgruO
d/L/5nq2n94Rewj+wxK0XGsblfWTMgdVfG0oQSPbHbh/WK+/L2h4ovcgZ8rx+/pwzZqHSUbBu/t+
3wogfo0Cg1GVgsPqO3cN0yMao3zbb/2shLUrwyiQ9c3uPkxMqBfXbbzCxdRXtKwLLAdEInfFBDbb
HiM9zXHyWLgG2lnzOsxk/4Faa9Tis0p4bIkvWZ2yxEJaHp3H6y2pO5eNh4zKHly7ZnwDIrgnhQ7F
0liwDya7KbKjMiPWfLwsx64ybCAEs6D0C1VohJvT9ae5OUzx6fLvy0QQPBEYq6yWZ2KCqFHO6Ea8
w9zItZMRSc5oTwzwdyJ6NfBN3s0I4K2fm1WE9343HHRyNVf+74ux/X3hSwxRY2kg8keSLTonNAAL
YpUHlyF2r80WQ/gUpLKHyuZsRsO3PugwaclLS+rdfKbYHiFf27z3ZbZwwpex57kyqIIj05JnUEUR
/cpWJae22x60xeB/w8bBGcVClqmBSOsH644P8yehfuK7GfHMcImn/N0dZMXP/+UYeVaXj1++Wws2
GV06Wdx8kju8YX7agnBwk1tiuMtP8iRZT4o4+/vTYPMujn8QxXlCtPexRVtj3CGzvVewMdVt6kfN
6j4tSMFMU3eLpq+g7qdTXshGGbneiV59Cy3EzHZrL8xcICy1vOGTftbQ81e8TB0mSIZH+eFy1/Me
7jULKbiOxYzaquihM0sUzPqpSZ8q53r6E9u6Sd4Zgv9olcqy8whZwjm9npCn6G9j9gdRyQZCbHsf
2rbWWQZBWnIwp1OWnez5D4LVLYRwv9aV2hmpAGFEX7T8po6+rJHEeO9f4f8+h5g9SsoqndqaQyBj
az9V9KH/zT1xv3SbgPoMqQ5sQRADH6rkSxKbuMGq/UGvPWt8tmUDKfwg3inVBkKId5rJ6Rlr0DjU
W5gMuLUtiW/gSnnp9wWlNRaG8FPjtntoH8a2fpz77HMytKcWY/PKwp4v2/Gfk5bv8ZCk57E22lYF
Oz6XYD+wGdr6FhBH5Hh7mRhay0L0H6G1OUyOnHoD+xZd5UCP8lho94py1vZ/0AW1Q39wayQp0Eke
rsqVmfxVJceklxieXc1DtMUnlRDTi6nR1ViVZKY8hlw/VQoWmayPqy3r55eAiBW0oirLfEwAsjLk
H/LEXROscOplc7q7J6ZRnT9QMKcgNnDNlmmvC15i6C35AkeYTB+b+soeJaWPXS3foAjfRc+NfIix
ayPQyL013yWyvrB9L7QB4Ke58bUaa5QO2SHUtEFPxN8ow9E46FgAJPOwu/dpAyTcV7PXIhCjAAiD
HV4xT2FTPa2TPXpaAsYnqn6/fJ92tWADJ1xfZ62KFnwQKNXaflxfL/NVI6N73cvfWWgxx9Qdmtrf
EeqDIyR39BR1jWWxnixs82B1eVj70o9aw7e0/jwrFqpilWyT0r5or7hCVKlalDDwRMALVclhnutj
XynHWKESA7gfEqFkDyYUdE2/I7nX11a3+gxHyJlsTa89rMfIj8LZY9dgq7qSzcXsHqdOkaMH4SL6
EIQvpqpFZZMWBn0dsmDMa88pY89AG3i1RGEzW9dUTzx1XGP3DzRlgyvEDXVWoYKUAdem5175bq3H
3CglGLvGYoMhpGChP12W6cBg4IoqFL9i3+r0USHhZVF2X7RgWPj3DEWe5oZlmHnmONoHThk4HgxM
adb+GKohJ+bNfrRX1bfLmLvaiPKNTfCcRUVK8Ft00QsTNXVM+0QxVimNuWvWmt8P7A+ezqjbqKiN
aphUEatECFiSyonhj1mXPObz/K1vx3MzWC9/IM4GRrhckUMnZf3ZqIKtbsnIzolaeolRSarmXKne
efsNjHBqGWmSrB7woVJ2R4uvFcXuiGeln3iiy24//P9kEpxITteowiovGIxsBveb7emsdRMr8f9/
MIIrqTK7ThQLMHlx1OPUI/qHgUpE2TNK4C4iYPvA3g37XTEj7wj41pwVwavL0KKXhRgQ7ls/PXFS
R3aMHI/Imij48QjfagspFjTUoaLtpAKyIyQ0tP4h0R1J+X/HPryBEB5kKybZGmWBK0msya8ykLoN
k2+aa9ing2R+c0fz3kAJCm6iybGZEkCN2dHJvbknrp7fVg3z6PBA84ff1gmgIUODhTCYVRHnYdSh
zhYzmeEj8w9aA9FeGhZchtj/PK8QQmCRK5VuxiMgYnAfkxSJcCqjQNiFQC4am3PQLvmOxagD/3Zn
V+jHq7IsQMvQzYoVSpel2P0sug3Lxhm53rMY6cla2ikuz4hneILlVv3LQl+KlQXpeCbJx8toe0U6
JAD+gxOTD8jlRrOWw7evfI1XGTiP9pPzPHvJMQc5l/X9MtyuehuYBQUZpu28y+ZHeYLm+YJPhOaj
n2PAoWGt17TWqSeORL133BGeFq9Q/Jw38aw1F7Wp5oAya/Cv9gluUB8MjjS1v4+DWTnMnqKlRXzh
Ok5cW3kBlWi+ZaefpKU/ymA+ph6WIziHwSv+wrar38+KQrZXTEHTs4aO/cAxsYHNjWwsJbMO2R9k
B96ACGFYHdu9oagAKYszeB6q/Mi042V12GuJf4MhfKQ6z/K4ToGRnMAf4BW+jRRUgv1Q1VXrF7cY
c/UcH4x4shqD7KMJYVi9OOhBroGrd9dr6WnDcyFr495XdRvUerzV8X1NgeZRWWC1T9Cpq2+xIlzK
9kCiMlz0WHKJ+Zd455fgA/+F4lZro+o5xsHKooDhy1VwXKe2r5pKqJD2ENfRYaAyTvt917vB46e7
wWvSLtXZAtHij5PPmXOtW3AQ3Y4+n5MvDjI6vN2PxZu5dQtNTu9qJRGboOomxIMPCZaxu53V0esK
U3KKu7Z9AyP4w85U+6nXAEOj+tbWlnslSoLL+r6rEyYeUKplwFKIaY+Wrk2XUrRrFej7GeMq1HQs
JlZntyx/P3toQe3+RXqX+0iNvimjFkj9cJpUUIfP2lWXjd5lgfbPjM+m8wY0WxxEXCvDGBc+elVb
aGYanKvSkK3L3PWH5iuEYCIsVVHo3E8Y2ZzvWseLo861QGcyrS7JMOYV/4n73cAJlmFFIRitu4Cr
slCNeq9RvLTV3TR7ZiT3a/1w+QD3dftf6TC28PYqmWyAMqP/Bx0kR3NRPZUH5L+7IItnYTG/ixX1
eBAStPkKF9bOSlqjyImYYsYe334KGpbcFnr1fFmYXW2wDOxiMC3DMsVMWKmMOYtt5CNq7TxEVyl5
vPz7u4eFjntNN9GRhSmFt4elmFFkq/kCMdRjhMmY1Dmjgdu9DLJ7RzcgghlQ19asqoEb09LKvM4E
F8gMKqV2RO9o2wSXwWQSaW8lMobBiLCEHenx9qs2BBFJ3Dn9kzu6EUjwDsRa1ao3+Kl139LmppIt
otqTgegEhFNI85vvUvxRZTpgnoKp0bTs2CxrgJELV8d09eWj2lMuNA9jFB3WZoeiR+ltlhUV0vDM
PjrRcjakS1hlEMKnJ5jN6xwNEGPWuUQ9OJ0kibt7VOCgc1Q+dfUu7a0PVaoNCo4KlYNJY+GI/R6V
NCEtQRFtv0EydKVxL6OyL2t1JHWKKqLkOSeWZnUNMwTomIGD0XQVXYWC5i4JKBe7ecU6xFN6u3xM
ELvFz01APzE/OQ4oUWA1mCRaFOR6BykocmpojCkGIJfodoy+d1Wgjn9fVjIZBP/3TWQzxVbWKQUg
YvpUqP4avTSyZk/pyXEDtMHguYwWLAGl32eguFiTH2tMfLVwMBESWV62zKmbgfiZtsXssjYLo+F7
1IaFFShdUDZdcFliMVP4z6mCpMJEYxLMqmBU7RHlJtappT98W+/Tj8YnK0wqV8EyE+y4Sp+0IDtr
ny9jCvfsHaRwzzrNyK1mpIDEusbeTD6oZipJqwlW/B2EoJ6FGWfqUgLCqe4G51uefmuRNDZSmXGV
4Qg6aeVdYZkZcNa1vVHqAekNHN68emNj/t6D9p1Igm7mKSM2GfiHAkOrnhxNmmBNtH/50whPiXcg
gnJO5tovlQnlHJf6a4nuYJD9eRlKC9Y8e2mhSkoL+/ftVfmEN+ZQGnQFfU7pW/HXMvuWWz32ycv4
XsR5l3dCCSFkNZLEGjqCk6tU/b6nWeMy1q6ulRnjtdKvT0utfS74lKCtgesv16qXoXOwxnxGlNm0
eXcsKRagjVgo6Y7TLFtUtHsIoKjF2wMN+EhovjUIukOLvlVndLfNWCTXXifr7JnG8+UPKwMR7lxp
JkwtLYaFdWAmsePCK7LhOBHZbikZjHDvmDYPzpJClrb4kKcP+ti6QyHrsRWeBL++5+bAhEu3JOag
2NEEWa7VQ/1RC3lPNOwjquR8zziWfZyLQPlMX2TTALu3fQPMpd+Ybn1mqsp0SDeShwYbrRVrdDEv
7fW2xL3KjlG4hoZCaoYOq9I31Pu8flyyv9T29zfvcRf+Ko1YI4qzJatYCZDoBi2CXhFmHxRvDLUz
7zFYpGU9yeGJdZuZxmnZo0HfR5x40xhxqA3ZyZj+KjtZoLCvHzreIVjUTtDQ+fYzKSSv9B7qjgvl
6wp/UF2P5ldwMBn9l8mRneP+t3pFE6zLXFbol8ASAL9vPk7qY9Q8tNHTn1zeVwjhUTraQ2RgvgGR
D8uDIqrc2egDQ/n7/4OCgbm3x2aoU0bRkwEzmSsPeozGVKO+KSZV8h7ZdTEYRP31dfAgfQszme2o
zwZgsH7OpdVjP32o2I86/tp0vzkA9Y+heIUSjF5nTcgz13Avy3pM81utumKyvozLXx8ljrfSDNiL
halhQESzedIn3W3YcuyJjANcBiOYvIj0ZcIINKDoH0rnYxnf6jLuqv37+XpY/E/YGLfKTnRL4Uqm
gnLXvtGju6G/T2RbmWWCCJbNVtYqzzKcl1lnrjXeF/WPRtZhcvn+I/PxVpIUm9tpngKDxOUX1USR
wTpSpwsKqz10djGCAEZGscnPf5OCfadpohHI5hW5DxgBO3/J5sdefbx8N2UfR7AAJenGalQh0qBR
dzFekuFLEz8tg8S1SmDEwcQsirJqVaADudkHU3aMsm8V+ZwNsn7ofRyb7zTUkMgRE1I9mu1LI0bY
zMgDYYnbz7OrRmGHYvHlc9tXt1cgQd3SMTOipQOQqV3pmYLtj+CtdiQg+xbtFUTQtxiTg045a9C3
KofLVkBhWOlGclRHYw3GamDPSd6YEtB9jXsFFTSu1vUmzRkkS0CS6PwA6a97+ehkUgkqpxdOyTob
UpVz9GmKu3CaQACpdJiP0RUVpINxeBlQohSW4H+6ZBoGvdbB2NA5YVWn50bBwFka34yyUcH9R6/2
3+GJU/Z6H02W4+BFoB+00PpG/PZBxWCiayOe80DQfGC9p8oIViRfzBK8UWMm7cyZSXx7CHk/Sfr9
8vmJtdxfRgisF5aKzkoIJ/gikIqPE4lxgH1A/6aIhjXHn84gww3UowJaiRcJ3u7l2uBxgTceo6tZ
X2YR8Ay37sLZj/5OPGwAvzN9KwqqwqWgEiikzLG7x7hBFfzUjAaMMS8wWmwrjUucxo1lHb/7D8YN
hGA15jnOUWGFYIjtx2C4Jn6XuKB/yrB3jHjGw+qZYffs+LrE/MoOVDAk49SQqMk57nCwc3QdPZNB
0nm7f3poOMK+XQ0sLEL0RWaKzdMJNH+OaYDxcA+LPk6X9WL3HmPh3L8Qgp4TpVPa/yHtunbjRpbo
FxEg2YyvjDOjUbRkW34hHJlz5tff09q9HqrFZcPymwEDc1TVldhddSosABG0Me6slKwbQwePONJd
vaiBNRpD7ewjbib8FSJj+JiBN9VSRvatyA8M99hJrlhCcJ46gkuz2ZJ0zusaT4n0/1eGj5GnKpgW
4GFRUhxfFSrHs7bt4KJBxsT7qM0wd47fl4uPphJZuPa2ZJUjBI3fb0qWldIYI8/aAYwOMkqKYZHs
OR7tAOxSxfhFaz+jU8dqg1MyPO+fE08uxr7LQm572YBlSNlZBpORKtxlGBzdB6E/sicXkxir3BB0
MQFImymg3fg6l5XVFqIVoFeiLji2vn2bu9Ii1fLKFKZorsF0SNHcwNc+Zk5pV4szWDDA+9DG3Vlq
GYnNu4hgu7X/DfW/LYQt1EJR7StwFMJC8pRY2SS4uqAcMJPlpvNszdJiBTn+orwfPFnvDvsa5pj/
y1zySuYwi2SxEwA+daANCHOQsioc4+RYykuqW0GAAzuWSxMQlXEYF5Qf983wuC8FD4IJGmIRp31B
7WTIPMl8xrbrvPmwD8FTFBMn5mTIU0GAiwna96X/mvCmI3m/z8QJBVsyo3KAlvKus1olttR3VZkX
837JlKtzaIsmU7sKCBgUw1Wp6k7TH3Ls/mPKiMogPKKb29h2bxB5mVgLB6KuOpPuFbCoJgvvVpLl
c3yDwcSEMQI5RBEKuAg4Ncegskc8WCUOLgvvsIYHDBiKhx6nwApt0YodLhHGZkRaScjEiGZR5bmL
gN5jhTad1CcYAB+O8cnAdjUrHizizoehwyx4womFmzZ+QWav+LJxaqQBjIGO2YDkw4gPATjpBz3k
vLbwYJiiIlPVIaywR9Ixte9Vcj8lx1DjNMZydKiwRUUZ5Itmmrg9rFVr0n6YoqumD8pU4oWHV6hv
i4M9EmBvRwchS4CbgsMSKzLCwkkUebaCUTpLje4mTcIJcpuFEtZW/B+HycBioAhlo0NtY9RYcStY
SJAewb5bcCzsB6Jt7V2Q6P+v3LhB75iKrTCFk9Uymj/u1BaMz7EfkO98znie9hhfq4Qp7MUBWI1h
Kg72C5R2IQWRL4Qyb2KD/tSbVL9SIONYRjIYRZngoJTqY6UeRuNMiJ/jEUkwrvOUUzmzbW//BpHf
SmRzbmuqkaI1QIvOvWuAiCU4BgftOKDNE985P/9wruwNHONUZtAJuCmLC2do3L79Zi7fdQMkG82n
fdPYLiUuSmRTrRiCUreXcV5t0D1ohvwsBP1N3M2fq3G0ySz7Y2dYNV6N9CDisXFxbOVF5Su7jPVU
QRM6VIosJh8TaVFsIxByvw2nxNmXk+MCL1cCKyiMxoOCSQRUK14X5ZcCqxrl5UySU4GVT/tQm2l5
pVEq9QpqKPIarYSAMrAjNnwueUfGiRtsUpbbYIwHtA86VSS6GBR3qly6niZyo8iJuy/KttYQAkEE
boJTlymSxhhzCLJi4JYJY+p2IAZ2l3dPYhudIryZDj3vYnBbdRc8+v8r1QliTIJFAN4kqjddIR1I
wSMa4kGwp7OMqlYryCRafBqnDyTmNPmwTc3/OK4GraDwB9EW+9DVFQNJdBNhvTgHfuEUHwxiFbdQ
X/ZJ9aNDcupbO+0s5UrAdu/3mN4Km0mTgrh0wTShmApi6UuBf1kiXpT3bWJTgSsMxiZCNIJiqRww
KgkU3Olik+DnPsKm1a0QGCsw9dgEvy40SIjQW1WefqgQk6ZmlO16UH29zfx9QJZK6c2ZsUYxinUl
CEBUfOF7HVqZQwJ7QlfTg3IAVcfyzMGjOnqTuVYSMqk/ThaDVDFcODtO59bWUYQGdv95sQMrsZL7
sfbfVQquEKnOV56FpDyDMRsSlv0Dli9X/VnteFJR63orFW0Mwx4XPCAy+XiYNEE0RqQsxS8e5+vl
ynAidN34micfYidTnHdp8Tcem5FFgZSpoANP9mfMW1jyU3BED1pphZgCk63Kh5vtQ27b/gWRScpL
i2eYWgJiFILonkhuMccc96KmtqNENh+nqjAOpYh8PERfI+1LWT9mvJtiHgTjwWDwTMx+hhRzf67F
z0b2Redt5eBBMC6c1GKltwQQ048USz+Gh4jXqMtDoP+/MugliXolyYAghA+icBMqD4LM+a7ZjkOX
02a8FBTcSbZoVE/JMe5BnyT8mPoMVyuPCPEcY+ZhMf6pxqmR5xjbdRbzNAy2QLBN+iGSrpVO49jw
fySoi1hMhW5MCZYUqbCw0RZt2cYwdXVGLespuLGfHyMXqw2InaCDZuSlJ56QTIBoSNOrRZsWzhWM
QkzvtTyzQNBrzXLHUSfHUV9YNlbWYWRlN0kqjk7FrLBjRNmpWmbegkOOCbL7E0J96Nu0Bogm3KmZ
BNr0H51uco6LJwkNuitJ5FAu5pZKYhiBB24+pyl5W1Z5EEw8CKoKO5fB/+5I5pfSbE7YPscpinia
on/BSgg9MMVWBjWiI2d4v26+zEJqdT3vC23ze5BSMPyTf9hZPK3R57EOgIJNQ4OlnRJb88NDegoc
cLmBPE7+MXrVjXYQD7xV0tvyYdklVpnTFReM987gM5mx1AbmFn6N1ZuY/FSWh/3UI21Ld8Fg3LYf
QbBjZMAY7QHLvrH6yjPtNLUiR/g4uCHadU0/sURr/NZqzj72toFcoBm/LQZFknIT0EH0c2w/DxEv
r25/XGu/EQzm8VdrzXaQVSD0jYWqGZuw7PApu6LktCUeg235EHGCO+fIDCaVG4kiaMWAWISZfmwY
tpL8ZpJGjvNuPyWu5GK8d4mlaQKPAAoGwdNO0hn/cIZD01jKaC3+6Ji/Eit14lveChuedIxLi0OB
4QICfZr5fT95Y3co9cd9o+CeGePUGNSI1VGhBgmmoiKxlkP3ie5ulOwqpByxD++rYS9GQoVeRZE0
ypq66l+UmVmKcKjHT4rKCyI8zTFJvytHcdbQGumoWNMkuvEpt7Or5mo6DS69p+2t2Sec6Lj5Qb8y
EiZ6yH2jZnlHjV9QLS34pGiCE9aPzcgp0HmiMRGkDjsEMAM4RnUlkNveBHnZz32j4EQKg4kUYZeh
uarIUPctzRlzmw9Sx3v84kCwI+tppqMbSqYHlD6K7UFL7vdF2O6juByHyUQGVEZhaIoAGLzBEV3c
exzVmwGceIUb3pbvaetfgTEBIl6KLsMUARTW+qS902M7Xb5xBOJkDpZSTG/NvqlbCCTiO2ly6KJV
wTWea7jsjJUPaGmwI1fLrVC0ss/5Jw46x+pMJkxIYTIsYwX0xkM6vsrQpD0/LwflrkM7xcvCN8nm
1RvUzN5+RP2OFCb9m1aRIgIDk1xiezzouFSrByX4t6m809XP5vilH++q/GFfRp6ITMyYjBhLbzIE
plisD3GgnqcicMeINwLCyyZsZ7MyESVuaFRPjv1H2R6/JI5gL37v0EWH0UNgdXbs8XoPef7GRI0h
IouWChDOMMDbcR8Pv/aVt/2GvnIBJma0Ywu2jRQukEhYvD6dFbf0q2/Cgkd08bPiaNZ4bnzuhfC+
WArb7oyxuNRMc+gyK++X9FMxPu6L9fKJ8d82CH641zao561epxH0NsLnFqyTHxo/PJlu7i5Xw6F1
KIF7+AHrvHN78OdPCfd6hIaOvT+ACS3qYvZiT+NYf0LvOxZjCvZcWQSsbuIBy7b/LspgZ9RredG/
Ry+ZADefjFP7JbzvDp0OonrzPjkk9+0VlqA4wrF0TecPuRb+vb37v7crIhNhFiHHZKoOTQeyr3aj
jYJHzu065o3rbuZpXQaZA5ZHkzebLkAz2Y59jlu7Ur1qGrdYvvXlbcTrw980zBUKE0y02gzbaqIP
MvJpMO5FHusr7/eZagPPwH1RUinE9E6ZPZM3G8r7fSZeRGpaanKGv9/ArD7WBSsRj2BqO2KsVMRE
jBKD0tjy9vKht3ilRe8wjNKOPpiu+Jm4Umibx9DjVZ881Df8TyAaBQMgBJu82UW0cqZz74eKFZZo
IZidztYWLDFafuzHkc3ccpFVZcII9rC3dURRAzEMQWpVn/tWHu18Djp/H4lzcCoTL+JgVKuRGkYY
f86z4gqvxJy7TR4CEyJKJcjUUoIsag/WEEHym2XmjBTyIOj/rzJ/NRp9HXUQIhDuJHLsm7/8faay
GNBVuQhoX3e09BARtN3gheLvjoHxf9JkcqxEMG5R6q0O4SwH2dQ+BCeQsVsVxlgxy5I+UZEst2eQ
JKdmZolNgn//3EfaLD1X1ssEg6GoxELpgDT1/aEw2+tOFeykqFGDjV+qTHoqE/mwD0nj15u0t4Jk
g0OJgaxsBqQSYG9iH9lD+WsKj53yeZSf9qHoYb+FwuAmtn2C/4B9v85rs9KLCClvyUE13dhi8yld
eHcjMvW7PRTGpAstj6SCRrvOW7ziDkwUuVsdBcv8lj/VWEcruWAV+qx44ffKbyzjqvrTnbT/JFi6
UPVfOakeVk6lqVEaSQnknMQzGkOz+WqaQVOe/AqkjGP926Z5gWKsP6qlNFFqQAVYrZlWXhkMzkCb
E97z3bUSicmCc52JbZICZ5DPTdWgi9wvC44lbseiiyyM8SfGUJKKerKGfIEvK8Ixv//ISBcAxtQ7
w5B7bN9Cqn0yrin5WFqDesMCUcAR9A+OaM0H9Y5317l973NRHXu3LiVGYCjU6gePeN3dcqgSOz/W
zuiEeDbQn0v972yCvWfv0IKoaAUAMzX150Lwk2U+LmXslHPHsz+OS78448rUEwM7ujus5nBizQuD
n6Cc7SPOFRPHxGUmC2qKNoY16GYdk24nHiKrUUG+NzxIZmHvxyeOAcpM5JiyBjRuJeyjIXdicF3+
rQGyN+5Gie7quAIAfUqK0XhljQ+SFUUgkAA9sKN0bmMXtvKud6SVBTJBIs4CEic0HnXjlYrJ6CHs
HKF6KsxrPXvXO6Nuav+8K4CB5nXsE7RcEmpJRZOtPlhl8KsVQQ7D3dVCQ8HbGH9BoTlgZXZTGUnm
gprWSYXQxmcM1j2Y9b3a3izS45z/IZPpv/H8gsZYIPZgheEcA62k44owwO7HvuFte9EFgDE8TJmq
aifoUFp2Mkt0vBxmXuv9tm1fIJicFIRk7qQA5xIH514/qMLDvgjb3++rg2eMTJPykjRUSa1LvOa5
todP0uDF141rvHQKR25201jlrTC4id15wuM+/qYKDUpva4BU+Q3BbWySeWpAIujMeXttKKFdNLFn
BjzGj+3bzgsO+1WjxnKGgVng9Cf5pGNNH96TRPAA0P0CKh7SOCFpszpbwTHu1C9dbuqYLXQ0tTqn
E3YfhXPhjkp41VSKIwQBr3za9KwVIONZ5WwM/WgAMBsUT4vaG03WjqARv5aCGXsC5yuQTX3cP7rN
AI9trNj+CvYBtLa/duZRlMYuw5JKR2wzq1JAcdpm9ijcT9q7uENWSEyF0UZ5KrYTkNpYsVUdTE9i
dVLDd42fYxeFTmcm37L3yhJivDyiLS8W7vLpEdOgGJWMOFl+06FXIIy/9Zm5iPqImDGp5zorQbXy
4z3HcpGCORajmDGo30KKJscga/q51w7a4Ee8iz+eHMyZ5NhuW5gJ7WEMC8sUQ68IeAvrXiqeN+li
pSum8IN6sPk3gq7URc8FNGaO2bFoxbq0zKTvj/hCPZfSpGHAAFydnl7VxiciB9ShI62xemlIPi9R
QI7RkKgnYZqfpiDAOMRkJqYjz2Ip+1JBcokSy46CdNg/h+3I9vsc2AccEHcrvUqTg1o8VxnIBj5h
hTHHmDYxTHCTmYaEbdPsvsIYe8+SZkBU0wq/kp/06JoonFe77dv4FQY1hFXOBjeu3moZPjRp8YN5
DhfEWWbkhf7siQ6IX/Gwm952iaPwGI14wtH/XwFLiSqAmQ3CkerWHD5KObgJsdP+Hae0ko5xxwF9
2bOoQjpjeBL180h+6rxtmTw5GIc0jbwuoxIQohrf5jkeNOrkYdEqjr1tOuRKEsYh9VAk1QTqXUeY
f9TBV4yY/6WqGG9UgjIvIxUpRpfuwDtmEfIoazwqg+2PvYsYGtMiUel6jI8TiBEdZ7/o8aigevkJ
X3zVVd+65pd/3qe1hpOwtw9JMxSQGG9wnndBToSwxgeRlChWHmOtg/przDjNGJtVgXkBkV9btJyN
qaSXuLXT5PJ7W7VnooIHbzGFo5m3eOgVj/vGvf0NuwJkKuCFyMbUKQCc8Mar2OjIBvGXP9/SWbDc
E1Ru3UNt4E3EXgEywWLCNuJ/xmIUtCS1furTRa25x3sc550WExrmcYlHI8FpFdXt1P8KhVNS8S4o
Xz5Q92RhQsMimloUxfjqk27F03Iu70urOhMvw5V48CPHM1PvLXb6LB+S69PwscT2QR6BN0+bTOQI
BFC3iXQEgijf4ymzauVGnw+xcarBj1KqR6nnGAwPkIkhY5qHeUYAmJ2Hc459yMSvbiCgz7FLWv7u
qZb+HavQ3o8ElBspcEz0kGEzn1cQzH7LlY8xYyctWj9WEy83DT9v+5PQlxwxt3tDL2bKkocKYV83
bQj7ad3RpU1mMZIY1gE4GFi4Jaf6McGEpIRRNSxF4ci+WTWvoJkvA2nu1Qz82LCqvrJiVbVUcbIX
8OH2OvdplOMmhIk3UhuNbRhDzOwYHtCRcBu7oE2/zY+al7iVH9jyNU+8zZBDRBED7rq2tdkhzKtq
Vmn56bz071kxxies2E5uiBu57SfeANlW2lvhsWVWO2a9LLfISstyU8zfSf1131a3dLj+fea8kBQw
p5Hj90Vy0qtPpPNU3lPiZom1xmDPCcscxZbOH9Fv8P4eJLNoUk7uIu1asIWP8nfwcFzLqQQe8AOv
g46nPiZDELnNyRxBvJJgaeuItm8953kb/Q3W29fiMUlBqetC0GdgyF+Ko+pF9vIp9otfPXpVU6e6
5kUX3okxyUFUR70OKyqSPh2bUTmGMjmFqc5x5M1x67VYTH4o6xY1Of1cpJ0PuocV8h54YZz4mjZz
SLY7e3TMJbsHR/C3fZvcZPYhItElHd+qmCNjEsPQSWDXbVBSktDRfN0bJ2xFF2xQ+wjISZKbuOpo
8e40tvV6AWWSg6jleaLQaZ5YvNZNT6sec9PjCLaVGNaCMYlhJmiki+kA9KwWYBnMA7C/Nvnneik1
x8zixArURLcLU03OWjV8C9ogRN0Es93/O7a94reobBHaT9VYlAGK0DCe7vC8cZ4rydmHoEf01iku
EExcCbpSr1Sd1rmyZmthaLXpl3TyVXKflX/+kaNJKjZwK4pG4zJhHLDUorCZRrwvCeat3BsgKz2Q
7M919hqEcbs5CCfwrwJEq1rtXtcwqTTGSfDHD9OvUVinI40ul/2IVxlc6E4ZltJy2Ik2fOs1AuNb
ndxXXSVAjsGLMFjopi5oJ1S3c8WjZumnzs80m5c139rba0zGtbBiesFqWWDWbf45KIx7c9ae9u2N
B8F4VllkBm4LoLhyiO057R4rTf+wD/E2QLySguVhIB3WJUjUzCrzS9LdaMuPkfeeuVFevMZg3EZG
lVSYy8vphAeC95fWpnFP9KSvYmGNhwn70Q77Ym0E+teYTHquS1MdC6o6+hkAatLb+oY4jX4S7M5q
Ps7OkFqFrzxMNyKmPZw/T2ev0ZkMnc/piLlQoHcSXjy7NHYKFR3oEo8Zk3d6TJBA0/QyDCNmnY3w
cyWZdtV9jDSJE1h5IPT/V4X/rLWSIVDnKpXHrKhtafxatX9OiPpaY0yM6MuOVBLV2IQs0XdeKt+J
Ipfhnp766wD+GoWJE5Mohnj8gb5gFU5rxZWnqHbt9A6xcydRHe4aDY4HK0yQKHI5iEUJugur5RSH
iEspbyyAdzxMkECA6NUwhOYSw6+jgzAfsojjTRwI9iFGm5TEkAkgtJH4swqiDlG2Y/AJc5z2bdH5
6njYhjJc7y9lJ0NbHb5D6NUHKH1SRIrwrrHocmn9z18bXwMyUaKsJVMLIgimt1hiV1ox4WXYjbux
1xBMKGhJjt216UvwI17yPXOC8gzCPgxUz07ppLWriVboGH9+N/YalokMS18NeSZAMoxHHQgJPdns
3Gw0/7ht7jUMExvkaqjDdqaWoQm/0EF3XCrCMb5tF1KwxUkDe6TIdpan2FAWlTWIXiUM9ffRXSBy
ZKCh5W1QuAAwPprFRKtVpYGP1q1VoEQZY9HOzfsu4DUH8JAYVw3JGC/Z0KL3H0yKqTo1dlebV5mh
3BmFInPCNv2x/xYLa11eh+3aaCKVTBCLXuv1uNaj7dWN33OOZzs2/F97eBN+DSNnYlePAWQyc9Fa
lK9N8UsueY+JG1Qw1M4uKIyjTsgNZm1CmEqqbdVsbCJ/FUO/T3ytLK12vMvmz0vyaz8evS33X4My
rls34GsuS4gmkP5QRvMPAz0DXa3aWdN48hRy7HDf0LE/+LUme03p84YeWDIp56JOHdOM/X2JeDbB
uOsyDkOcNZCoS8595ZltbdWz6bbCdZo+CnlsNTnvcYAnFZPYOyKF46zSkwOZHWWxxeqOfaF4Fsgk
9a4bulkfgBDhlTmsnqThIdM4L2o8DCZGyIE4zEYGjB6LN2LcyIOFyxLrd30oXayciQ9lRkQz0YGi
1o9yklkxvsf2dbUfgSSWlyIfI5NMBYLprFc2LgSU4AeIqixx/LmPwzG0N0SMfTP2A42pgxceCm84
jOjaaHxenf0fH36/NcZSUgimAdqVCjit2wwWbn5BnmckFglxe/kyeZza84HHkcIx6ZfvnVVBbBgt
6bMRoHF5FdWnRuJ04XHiDksIhbuLfAwGHBJ6+jErgoUXU+xF07OSmrYgGPb+UfFi60sFsxKnwoBT
Y3Q1HmbS6EoUa7+KyX0xl4eqz4+9KDnFbNp1oBzkmfdpuC2prkvYQwouXJZtnXQZfDZCPd5NN4vq
6mVq99FHcJNP+swRc9siL1BMHCKUucQAVz3uaRXQ50k+dvm5YaV6WPpx7OfIVxody35ajktvB44L
LBOcFK1uqwJ97NiphTvFkNAFGSBG/75/hjwUJjyJU0GaqgJKgEWUQjs5ZYz1Ao2/j7IdPC6yMOHJ
TEE5gp2n+HqqfqVo+1pErDAWLWVWOGfFAWL51oMlmpOOXq0sxgnUR25Q3ua4JEjJ+6rk3xLpTPGC
zZRVNAXwtCU768OPMXnCijxOyN1oY0MZoSnolFNlospshRTloFmME4KLIjxcSU7q5rUlH4lPA2Lw
wFthtmkKuqRooqJLksmSlsaDnGJhlEhNIXd1FQ+QXeEqxbs+1eh7kUFM7O5kqcRyocA2ShlCaV9U
yzgVGJ0Nn4hoj3e6LzvRKa45xretxhUiUwImZl5OoQJE5T7wc7corMHwMOWCb/cGhafVG96+uW8G
pxUgeV2Pga6jm4MRgBXSiaoXVpmdjODQaz+j5ss+1GZGWUExpV+u65hMrxVUmkNxV8XT/dT07j7E
pk+tIKjdrKJ8OiTSlPaQJppS2zBqJwL7cxie5ZZzGcuThf4hK6Ckwp5kjAMj4kmHRnoONJ7pUad8
82GzkoQJqbJY4LEyUnHpNfZ2QR468m0e/TTsLZJdh91z09x08o9Q47VrbhcbcGJRIei5RgPXa8nC
PjbbTAMw+RB+xT7wq/TJOFeu8MWwZEu+Gq9qziTItgX+BmSrNfQytJLYaMjM5lM7HdHi3RehnWV3
Cvb4vcc8LlBMJFSD0VyyEBZIlrt6dMe2tXP1aKIlbx9n2zouOIwX66MxYzcndNiGXqP1llGkHEk2
A+DllNjqTOyCAEyvUFoof27qD0V8qrHM9O+kYPwVO/pmreuBIXSY4L+JeDT+2wcPhka6wxScPYyJ
GzE2fcvzhI9qLbXyJbcw8GgZ1VEOUrvkLoTfeMtGhjIucEz5sKR13qNnkFbrgR/Z1YfcTnAvbmnW
7CRW/iGzlZvY4z1jc2EZf5oSXcxrMMMjMXaObKvefDN9C5zWq2bwL9Ar2eJJvdN/vOfsfgvL8vno
iYh1lSlQ4yxC+GicduSteds2wQsE60xDkC41vXxLyFk1HpXeVxPOB+m2H10gGD8ypKJP645evIW3
aYgqieeo/xHtLghM+gu7AkS/BhCwZ9pVbLShJI7a2sNV70nIuNiNpCY+r3rZrNJNWcSObkmRJYXJ
Ujk+fgVsncXhmJ+D6trUH3tyFsznQXwa48oyBd7g/KYeV4BMtsLSmySs54XOSd5n4u0kckI47/cZ
T9bjchHHBOXYkLZ2JD1q2sO+OW+GipUAjO+OKSm7kQBAyQMrBftt9SkfP6SFHXP7PHmyMP7ad1Uf
jiV01U24ASGqeNe1M6fo2n4svMjDvjWUmLvQ5AIgVesuXn0DSpjU1t0md+n3fIORWVs/7qtwszRa
QTLu2lWV2IAtlpJOEivVj83wU+nu5+RxH4ajPnaIvWpARV80gAnE2yb7IPMuyjejzkoMxmGrJChI
TzU36V9zdIq1otUmz++RQVUluhEWFPQMRh0PxiKCwgszbfeGeifxtiNvy3D5farDVfGYYmOh2UsI
OktTnhYDO5RacCO2i/Dj7+Rg4kxjSFUz0Ycf7AeZmiu9+rr/+zw5mLBSFVEYNxmSjKY892FsiWAV
1HlkxNshGvNq/z8NJrjUU7HE80ClCDEjVR31Q+JY2nOkO6KXHVJubytPKibWoOmsGrQGeNJ8k873
pfKz5qXO7QRwEYmJMeMU12VDewWqyQuwH74ibiehl2O57aQSnM4fU7SV75/V9hPdRY3s1DBpy8as
aoilWvKJEmOPP0NXFPD0qOHpcXYw+BV6YDvgwFJfefMds4Jlwk5YKEamGxA1/tU5zbEEGaSou5VL
h5V7LDzypb9zXnaAWC/1vs1UACbzaIV5ep3XvNU1G126KCVXQjEBIhnUnEwxdKnodnwjuzIGrz3T
VX1iB1dkcXS02IlO39nzp8DdV+h2GP9tOuxIcR2GCB8ToMNYtvT4eQ7QWfKpS3gjZ9tx/ILDxA5p
EgMi5VAj9gzWGGjTO4VnkbR62zMNJnzIQkLCUQeEeBq/Sk7mLeSogMpFchs/r07cSpyHxwSSnjR1
0Jm4HJ0wN68fSj8vvQjUnRg2cGvs4HrXvdvKSphAgoiYxjENvwP5Pk7Ewv2YXSrf9u3hP0qJy0Ex
sWQpQpCu6pCqc4ojpbnSyQHNuZNFrTFxI9AmV/4+Jsc22CZ1GYsU5bCAYKq+2KOouX0THvYhOGZO
mLCRiGqW1DRsmMlZnB6jITqhATHW3vUNejkjthF9iPKq6wJoT1tKqyajpZA7Rfyhgbk/4Q6sbRsg
1q5gMbZkYOnL67wvgBQlxKpVavCq16fOVPup3bnBdxmjaoJw4A6qbR/UBZD+QatCIy9rkrYDADMd
VATWUGbKfJXomjYf949rK2dqkqyZsqTquP9lXJmUObr4etTnYnA3BXhj+SAMHIvYDLprDMZ9xaIe
iNbgyo1Y8pfqWHnJbfBDcGVi1SO+pPsztg0e9fNcOjwGPvrLbKBaIzOOTEId3bYpvteU4G6oG8vU
SpuA4mPsLGmeOQF+g2dYw+XhRZeMQ9eyXgVhAzT9tjniwwA9QpkDS7nOvg2g4y3c4jp6au4F7rYq
jphsb/FSlZUYagCessqW589p8Sxn93JwUg3edzfHXjTGE9oZhINpJuPObzDstoN8ZYKlx9U7zFI1
L/bP5OkmG5VgWWD/unxeYi+oj03K+fTdkmQNQV1w5WJG3mRonJiRj6VTYXrB8KFu/xKC/gkrCDPS
Rn0ZAJGL1yStrCT7kOjc+nC7ULvoinFhJZmFfpGA0jjEU9zMC8FlYy0nYsuWiOGYhXO3w1Mc486h
2JNolqni1McWBcacPUWYbtyPS9tp5CIU47kK9vG2AnoBnK49YRupUuSW1tw34c99GF6cZVw2HRss
N8oBo8oPoWZa4zy5+wjbUUGUQQCA8KrLCgthBAMZJDhn4wS+hMjw0gTwbDgxeF5ebhGtwCpOBXdw
cuuc0JP2f+A3VxXgWsEsCQ1+06OmF/Y8enM3OBzxtg5qjcIEhDEhNZ4AgJL/Cm9Ev3PCg3rGbdxR
7q3sqvq1uJlbYIqEo9atg1vDMgkSe9E0DTx4tEQLWk8S48YN8SX2uC/dpgovEV1jUKZQwMxIC5Ss
OxnjfdhcxxXnBX7z4XCVNTQm1IVomzB1ERjLbXNurdYOvzSBrd0mN4Y3H8SZd2A8mahmV0FJL4ux
70pE8OysueptdcxdOugTfRTcwW7PEqb4uH0wVE87eZhtpGiiKpKiGpjK/YDha+mg3yBC2YLf2an3
LtNYHRoTD/Umb5Q2QrmhGr6BZbkjj3eXp0EmAI5VXaclPbEiuNWVozl/6XmZg5fRmfAnBuXUzga9
l81vm/q2llVLzOBQ6HJflr90JcYAcZFeiWicLJw0vF/i2za433ciXoRgDM5oxkBtFBx+XoxeX2GB
YgfG7ni00oK3NYD+1Bs7W4U8enIr21ZNQdJmGaJUwRFUTVZm8NolNg9mhcAY1yxlhh7Rbom4yGx1
9OriIQIJ2WgcluTjvt62I8MKi7EzIy0NMyGQJjnSuVco0DceaSVZevPVn9Opo3gVVQMbQEQTuxoZ
sLAQBTWRIFgRXBfit9T0o/LhXQJdMBirxr1EOLYFMIInmidoV0Zz6D9PLkbWXO6twaabriRiEm8R
l7pZE6DNjZXfgHD2JCX2cqNhWU/p6c+Njc1a17yJxs1Xw5Ue2du6LourgNA+EO2pdMnt4ukeiiPB
ztAKgofDxRYdisyVdqsKXOMyebiXGrNWW+BKHyLcSyKq1xhjSkfMJ0xu/zgfeANmHPWy13WB1C1G
lwNQjdwcBHwN8ca+tTgmsx08fpsMS/lnNJ2Y5BVQandwJjRQ1n5QWaDH7p8zCEafXLDi8zHlzYBT
43gbSS64TNDKFVWIMcdMfa87SofuoL6wf/My43bAusAwAcvITalIqLU06bkvnubxfTHkAsDEKyOI
BanJAKD4xknDM6mUW/r1ArIO8aAf1R/7x7UtjikjfhiEmAYjThWP6qwt9HWsO4E8qNE4zTvbNnf5
fUYaQdeiRQAxrlNhhRmYtJQrMSJ3fZUc9uXg4TDBMJM6IuY95NDJ4tEhiKEnbqpX3j4M/XPfGtlF
HCYexlpL2kyHOFl1L5d22F8HzVH5H2nXtRw5rkO/SFXK4VWx1e12DuN5UU3YUc5ZX38PvXunZY5W
vNcuP7qqIYAgCILAOT1DCmtRqDjYR+HQLSqUyTAfwHOGC2+x9xXZLvHwvzWhIRNUdTJAagkZ6lf5
KNmxEx6Vk5ZYGLYurkW7sqKj5Ccg+2XGvc3UciWZint80U5D18CGoyW4xMHD0hKuZ1dw+EOPl5GX
fU0ZS2aQz1llGFyqcoUSEw+cagsofObQP2l8b+Yq417AEkRlZXEtyVnPQZBcxGaKqYRRPeSd3wXP
+woxvIMmGQkbUegFESunhFdL4mesTpC3XvodJ6cZRRawWQ8pcXL53Dqdn7mi5nTH3o4OzVn4/9nr
SBZz8UNi1dXyAE4gUbqAeEPxXZ9dJfv+OWtRgaHqZ1XvVfL72XVf3zUSw70YgcegIkIlG0rekX3U
VY9x+iNNr1SVgRjFEkGFAzUdW7ElMZTLX3vloSlOfc4YFdoVAYIQarYLEw+G3lTQAg+xWvMyZQ+6
zBhC2HwV/b3SkEHt+6TP8liLkRyT/h+8QdnhcU5OAypf8WACBcTVa683gRO87wAs1aj9L3ZjJM05
rLcIymHOUncal3PRGM6+mN3dD+2o3R8uS9o1MsQEfOzEceryYnrDKYuXFou7L2pTo8t1mQb8442w
BqgXrmdicJsHz7qamAOT2pklhESh1b7s0r6bRXJtGlx1NsmTYXda7iVAr0UgFcTowSF2Wa1HLJnk
/yuZfVCVXEI6feOldvhZsQSwQZh9Xb1+yoAqtaEacRL5iZTEEy01jewsl5WpCIxS8maYvqwSPXMg
igBuxgAWaRu9M/SXUPb3ldgcs1mVoehZgzGbG7lroEWm3QTBSzoOZtsfquVGqJ70/i4oX7NMc/aF
bnr5SilqMw08J84JUSqNDStLS1vUDwDYjCLWmzjDFWg2dvSfoWGVHKajkb5UUYsXC85NhJGRnm4+
6a6NSLn5CAgFlCAQlOJnUufKXEkzl/vlyB3JDTc5M4mjN299KwtSPp6O6APvOaxa68wOqbuSbUWI
BBuzexpPE6P0v12SWMmjztewleagrSCP9ypfdqZDajUORirAnsl+1mL5PHXYikLKF/GCVTMUP9QP
usTweZb7UYetOiWNGJFyxBShGiXUnSUtmiMAF2hZQkY6t31erSxHRQlBqYYZfROk9jEC4PRatgD3
7qr+cpw0i0Aa8ofgnvVUw9rVdDexHspLGKJhEdkxyNzAZKVisic6JEdW0ZVhS/qFfKiaXC/IDpOS
r0ZlN71scbrNNczeE3Ku/5FOXuyoUzFDHGRQlJBzHycJbhrTQUHnZWCWbmh/qAawEkUdwtKUlb2c
wnhkRF066H7qAwfryKoBMIKTTgWNqQuFsu2JmPyXrDwY/Te1e9gPtGSn/Gk0RCZdAC46gLXfH4Xd
ItWzsIDVbwq+pckXT0TPWM197xWGl2+rcpFDLU5YALsb7ZGYQy4B5tqk1tjplp5/2deGJYVaF63T
RjVuIUWKQq+cdE9O+3M/TB/JYsmD/j9Go9YF1MRq3rQwWs6/ymi9NTrRyvJPWowK4EWn6G2sQZfF
WOwhkFxVlWxUBex9k21vz4suVNwWkg4kwWRhxEYzZ+mkTT9q8bmcf31ODBWxMVyVZPoMMWmr4Wbs
ZIovB19V/ee+GJYDUIG7bHgh0GY8hlTSL2N8DpKrbr7bF7GJ0PTWzvHP6lPxOo6maMgVsvq/SPGd
P4fOgAYVkJqinNucWhscsAcgVliYd5FRjjT35RPn2tmxdKdWgNJ1p9aw5Gw88KPP95/bQ3SbVp5K
Q6yi+ccW294y2kMSqqYeMC5pjHWie7TQZsNNYgMhseCJ6sus3A8hI7Kx7ETFAnnKhxoYMogFgHWN
FLAFDKxGkX/J6n5vHhrrLgzjOpVjyOCm8VHTJjNbFHPqldc0Ds0JJBNS1jhDtVhDE/sdsspoqWpT
Xz5U3LgEJImKFXOJRgXcM2DO/irmDoLEuGOwlosKEhI/jjJPlktsYlPIajOXVcxgKp90bSpIYEa7
Ewziekr2xIM+TQ1ZuEksRaj4EPeDIcbkuFOU76LyEkuxWcav+xt0WwZeymRAoRg8zdc853KKRwIs
hl58F+PrNL8J5a/7IrZ9+7cIuqhaTnOeylWJKnTwPdFfpTizPieASgvKSebVJIaAHI8BwpM8Pe//
PnGYP4PYRQEqHaijdo4FTJVgHOOmH0uzE7xavq1GVrVku8YoXARRUWBu1cjoEwhqA8UqWpSCmyf0
+YWTm0sHKfTq/lZabvLB3dfvX65DF7lkBVclhilOQj4lmUgjWW9AIi+51YSmdrc4nWckpvKhG8tF
HhUBek7TMy7AgkVBakYgntaE10Z9aTvGRZbh3AYVCcJCaIc2ghxeL51q6t00jm7GWmEEb5YYKhJk
EQh08FqEdKH6GSq8wyvPQ8RycpYTUsFAlDE9yqXQpYnwPFGqh0AsbbmKrbL/WCntsjxUzhCK+SBM
JJlLOM5qa/W6k0YHHM2HT7ndH9hZ3DRI4kTcgPCp5iB97ipHNgfwGfKHObBYKGrEQv++jf/A0GqS
fgYQKwl1MwC3MY5qCMcAjCnAREb6cGxyFrjs9iP67/0s8FTgMGYpHqIECmoPzRXvFC4mflsLoKmG
MwICObTEl+GcPMWsGXqyQHuaUnGknAFVLUWII6TPu/XIqy+ZaWDd+DZ4AEhq+V9H+QNLS0u1shkk
6Dda4O0eTNXqn9Rb8Slz0zOgVN3ZR/O/ScjllaPuolvgtngyfu570f7mE3gqljSRKOFyg2+Yu6tE
9sfgmOuMJHr/ABN4KoyMYphIagjHGfj2pRvac2SwOJn3dzfutu8j8JBUSt1N0AIoIJY+pbd5x3u6
MfuyVDHSI0a0F3gqksR6HMAxIat1Am+4ydysRT9JCuh7zLKVFtMbWbpR4WSJ9HIcM8iThlPTm4Ee
ucv0utQFIyEjNtrxehrHQdQKTl8keH3d9WYsXJelpeqeoHkB6+b+L6n0b8d/O8hXB2aB0XYNwAEI
JZU1YKi+92qLH1FDlGY82qAxxpU+Vvu9iKRiicxlHTICiGzib7WsYM7xugBHwqc205veK72kURiV
1MBSdXNkz/HkF1EEeFCZUS1gueDbyOVKjsxHoqGQlLCzBaDeZ3YXu/Lt34woAhvKnxEjaOwtNUwK
jU9hu8jAsGOWhlbLI07wScyw32akEAF9z/OaDn54ahvzYF5TYy5BQCyTq2VK7WUSvA8s0UoEtXtr
FUxvegCu+3hp3IJ7FWrNDDBpuC9lOxVdiaE2bQ/Q8iURocngVn7zkNj1aKVXiyXhbC4/Ag+gXoTR
gx9yiBJF2kCnIEMJXp/NRmVU/Dc9YCWBuiJMrTAawwAJUvHKVXbbjmbHsfIZlhBqi3JF3CCqkdW3
VNkFs/aElqvIHXASinate8DDvmb3CbOWiu68FuuF55YJYjM/8NS/ao+/BTp1faW7/PfmIwjS66Wi
rgpZFkZtlMCQXBVavHgS5q+jwqhYbiZqq8WijvQ+jlVpTiGjS3lHaG6EFjMnsl8V10DqOcysIR2m
AanzXSgWXhAVyMvQJFfeBfaP4CEwAYZ8lu8Z24pkXn+cUSvVqADRtqFSYLKQnL3oIAYthjegBXA5
1j4ZAm1fWO/8jICkUtEi48PMaIhvGLOraY9Z/bSv0ObZvtKHChNJ25BWYpiuECKLH77r8gsvReYQ
8KyARDbPjuXol+O6jrg4D6AJecVIneUlexkwCefhxcTNX4of+3oxtjL9jBxIidyURK+osPrpSxMd
deYhuJmvXGynUeGiDKe5lMY3X0gGc7KzV+UUueKtbCY1ZmpCK7WBjdxYlcVK3BmrRr8ja6D8XboF
2omBg9ZAq9d/1TzwPDE5tG9GhvtpVLRIwAPTKSSwa8W5qm6LjlGZ3bzorExIRQoMpumjUOP3k6J6
AB6apy3jccgijw/7W1VRTTUTjnUYMM5gVsTQ6Ighy0YZ8lg6RTAJ7brMmT8mK3/kbfHEwk1huSIV
MriOF0DiCR1j3o8qwGxd8RrjgrN9UV3ZkQoTat4KWVaTkqk3OjrQDM3Ikk6lJVfm+IW4onrIMFAj
ssITUzAVP5CuK3GewpCdCzTwyZ5xkSSM8qpd/QIJQnIvOcmdcctCY2VsPfo9WZITWawlvLyEY+jo
7VFTj7Iegon4VLectb8Hti8Logo4O14R0ZRKOSnXJX0XkLp7cB6f67vAD1xgDFjcUTQrCxPD9r68
bX+5iKN8c5zSxuAk+Aua/GyZMzDlHbpooHb2xWyb8CKGcss41AetzaFVq4Z3Y9JZ8lSey1E2Fa45
KZrOut1tx6yLPMpFw7GLCj6CvKx8LWbsbOFXkF5xY8Varu2YdRFEuWQXV7LeSRA0HrkbHnhpAuAM
wivNM46NaVUea70Y8ugnsiaYxUEPySugdh8tvqYwiqCs36dS3wSDfxGSUlwcA38Ur8T/n7oTRaCL
e9OvY6msBE1CqiNq8BJJfgmQ0KgHaV82mnn7sO90DN+WpPdlErUGf15FXkRkMHUqnh5fqRyrPELs
8Wei8Xv96WcyuZWkJeKwHsKPyeZMAfxh1YtxbsD2yGrtYy0NFRkA8tA3QgPT9eJdIWTmPLK4EP7l
pLpoQ0UDQNSWej/AYjkQB33DRYKRmF2DmZPCiW9Yvrw9JbxyBioqCKoWY3II4npUKJDTqBZfm6U1
HDqTVDxH0ntidVbjhR9DD1iJpgKEzg/txJMwq9Qc6NCPSgYUx+U0j6dsYdUvSOfvno9QMSLu2kXV
WviImnRou4IX/syis7LYOv+sLydl+lLxjFSH4fo0hRQ6BQQVhn0bb9SA8L9kRyNhFY5ZQqhYUffS
Px0JosD7Df9Tw/tCLsrO/i7ebue6LJVMZb6LoSVKIBPzKZJvJNnrNIPDtdREs9UBxckLjSkKuqUs
wKsxSoZ0lo5UDBFVvUunCMKRd1wV6nTuQumRrzSXoSRjc8vk/6saFydpElI3+GODzu4FgNRaaP5o
nMW57s6GLfj74ljSiNYraSKq9FOSQZokXKvyfWo87v8+y2pUHJm0flJyEVYLjNFsWpC2h1aUMPYV
44yXqegxJ3WijuQhbZzGa5TdYytMh8zMpsAaWiYGCMtkVMAQk7nNBBIaJ7DRqNWNqn3SZnSUAKLc
aJCI1KaLM+u3pdo5Qn2/vzDbWhi6holXPOIblDsbRp2IVVOjUJfKNwPgdaqcRZa9vfYXEeQTVr6F
AdQ6B/8DTt3yOs1OY/ANWEH7WojbS3+RQfmvkYYVJk6hBn8n/BgwaWXYqlP4kn1DmENJc2Tipp78
GN3Itubh5fPwgFYF5iFCluTPwH75DMrNyyZQ1Q6srJiXjA/pXXfI/dGvPNYD+L/cey5yKE+XggnO
XkDOYpjcTZgDLyGyi5fAHY6Exj05Tk5nlQ9Mwj7iDXv6UT4PNPtqRuUdPg8IUDPTOF9RCz+JZFds
CweDWh7XY8qgQHFqUDhPA7plFy2mrlfP+wu+4bYSHjPgs5IgGRKd9eL5vwknpZyx1dEr75esrHTr
1iUZIPU0CNaVytNYDfzCd2lb5bPdGSYg8kBz1tdmd4gCh8xsVd74ErfWvk5MmZT3dOOEzvIhm+06
whQfCNweQqdOgJDCu63fWdlkRk+fFEk5UtBUYyhlUJNQwEi29lLiBba2yZ29LczmL45Rm30b/KY8
6J1dKQ8a+kYb5gw6ggvGl+/0Y2Yvh+whsnVbfCB40plDmsDbE5gkbJb/bkSid8KpiNrWYwJ6Kmgb
pW7Xuy2awTnv/7eozMuKBK+RJFWnmdB0Tee1dIiJRTGqfVW4oVOdBiv1tWPjZZ7MuJ4Re1H2fCeO
smcQdJhBNqLZ1sqbPmnNJX1Npy9D1ppJBMLbb/vaicQf9sRRFmzKUDGWCeLI42+LMfTY/JvnPbFz
a5ntxokdzunQhfG2igcw9j1ot2TsAy+aqrP/NVvXBRl93LpsyKIMhB8q3wwiIYuWNJjsPnAIKOLo
KW7qAL/tpJzVm9JXbyp0SdQ3/wMs+kYAkoF8zfMyHuoQiShDcJU+TCpXTjBE5s+O4eKi5wZXxrn2
Q2Ci4z2ScVBvPXquJdIVbEWflCEp6gnPQ7wFDCU7u6lOpDOjfACwLKPyypRGmXae+QxRG9Ja8KGk
J3K+DCb3VPudFz5w7v5CMoxJl7JDvuvqHCjzdiNfRbKfqA+f+30qyambArPfA35/jsODHhlnYRA/
8Hb7bnmoLEepZUMQ8wo6KL8W/ZGbS8aSbOQW7wRQKU6gKYus9g0K/W9YDLE3uqCv91gxkiWGOoSS
MuI7eYIe5KGkBSMhgXxoPNakzEYofqcNdfDInN4UywRtms6Pi/s4fRK7X/urzhJBhcas1col0aFJ
lVSHcJZRUFrSo1aljBC8dR99pwsVC7QFA9FRA/f6+22pfEpekm+SU51VVkvYVrQXZNCNg3Jc1/7g
DUraWsj4uJuAO/iQyYBQU72hAvGD9Bhr37n0574Bt6o/UOwijrKgOldJGSdgqiJUrwLOsuFAAKvK
28ZjPVNsYSe8k0UZUZ/qrIwjyEqAAqtak4t1c0sv9JSvpW/cYbbJng/1gcXevXWgrVSk6yKDjnaL
hIcf9kEcmHqcPcylcisuIPbjcmOxgD2UMY6ttzkj+hBdy6RiK+Aol5TXIdMozN4J77Nb3csxCpfB
vsWLZkXXtS0dZVdF4112YG/x7XD7e1np+okwVgrfDpDfYj5Jj3+0LPaO7Z13EUDF25ZPQZcawU2T
+FsGAKq5PXCASPycd9IVkjowmlio3zxmuNIOmIE7q6ZkDefCYz00MZeMaLy6w+p1q+aLRMLVl7A1
8/vKRT+GAxwyrzk0TmAAvLBBjlf7Ep5dORuN5PYntaXiMiAdsipVSZC5E4BvuZzImwLaacz/AUVp
oz653ot0IYWLxiasJMhKfNECsv+5gieqLjCMfYZWLFekIswkcKmCF58JwEZkJ4Do72Dchx44hzgP
7LsYZ+RZNW1GDKWRKDu1TMoZxV5bU5xauubrH1ImWIX6KgVHw5gYXspQkIaf5Jcx1asECsqSq8/X
ScI4fMiy78QSmo27bYIMFxos1RJ+QwG5jJwmPYsDo/9pOyn4vaEV8b37YzyCl1GrhkPkix82mYfZ
GDurO0drAluZNLfjcZ8zRHffPVjGo+IIL8hCN+RYKgkV67B38uHnvgBGoFLIB6y2tbSkVQ3CSQgo
Ck/JU1/qJZcHx/y+mM2LyiriK1T4mENQl6TEzZcf/bGzo5+oEKHJOXvpcKCqJkEHRd/nHbu7i2VB
Kmpw6iB1XA8L8o0bhg9LzbjPb9Us1qGCblnUQgMwkwr8Tz0bQHVFKzCqJMbTZPW+aMZMcot/uZdc
PJEKGLrEAXBthELkFkTKMumdbpMWudotnlhBV2T5PZWUlJGsdgMwz9EJPztAXXOqxJxIpeSA4H+F
nAh1ec6RbZAy9y45tlWz9TFxAzw2dMxbHHMYe6t+srY33etoBIXQcRW+aL6TbtrQJKQUrRk7LRpJ
Cre0UqvOrLY0+6uBuNQH8zRF0EEqKaL6RjfMg3Cvy2cJF98RrcuyBdl3+R0uh6Dh0I6Sg7DgFFYA
KBPGFiJ7/Y9At5JLeXIsC3U8lsjmFZPkovmx9Cawn00WaoAPlVd/Vh51QeFDrUDkgTxgSlgEcg9s
Ss1h+BWARrCyQpvFV7wZyFf6UY5dAZ89UyLYtZkf9PqrMvucdGyRPDHsuBkRVnIol865pFXTDHrx
R+7AH4tHuLUlcibvt3b5SEwZMaCW3jg9dpaO7qxf2kEr9RoiMajj9Y5oiU7rlU+pl9mRWx0MbKDu
NIKwDDXrm+iI0+U+utMZB+VmqL/o/XbXWYX6YPiv3mL9bMQ3RfNcMdEtGGv4FrxWMjqFmwsQVf29
N5rH1hK+a9cdwP0DE6gax+yA3WEJP/dXlLGgbxF6JbQYBZBZRAXqAtxZqV4k5WX/97cwO2RhZTny
ASsBhjA2GFZ900r1CAAlnjac0iJhF9OMIHb9H4A8WUpRB+YU5GJYg0vWjoRbKb0zsud9pVgrRf6/
0mlOtX7RSBTjtZMa3Cv8Qc28nrP3pbC0oGJI2If6kgqw3GL4VXqeWKh126fvammooIHnYb3sSNGJ
wH+V1yPQXStHOCpH0vbJ7g3bPA5X4qjYAfaKSF9I7IgrNPdNQLZE+1tzp4qHJD0o+rM2MQzI2LQ0
jCzX92K3vLmBdDVJh6lBqySjYYexRjQoCPAttbRvoFNuXBfdr5o1/bVdHVIUSRA1Q5VVulu2g8UG
UYKAwSXPAbmH8V9fPmXWx2q2K0lE1ZVT12WQC4sISWSejrQMBLbq967oDnh4YB7Im5WTlTRqiy59
ZaQ6/yaNt+IDBn/t5YWzutyMvgkE7h5ZgGKHNx8qLhiGoeOVRZX+GJJpZKlLg3zGQdkqwDF7Uqrn
MWI4xWaaKYLXVUDrEy/80XS5SMWc4tkdQv7pvohs8bZxRBflb5cFOs2URkWjJiyrJQ4hTfbG5wpV
oNrOfcLqShqdWG6y5fBr1aigpMdhLImRgMRmxMsi4E9Y8xdMdaiolA3lUKc8T0oVIAE/RDed2Tjl
Y4iYZDAz4s39tdaHCkrNEGhJIcN4JDEMjsKBVMbhgEyEom3DqWAtxosb/0erRBb39RK2I6Jf97Mc
RjP5ALqdLPIXAdT+lfCmJHUVBEjjtagdRFYo2tqx6LwCKSTYinWgE7+PD7hLt0mXYOfE41OoCWYZ
nJPoZ1udC9bBRFaYzvjWkuh6QVuK5cxDEsfdTBz436tvLfotwt6cMvAEFoxb6NYxsRZH1Qm6mQv0
VptI7iyYKpBpch5zJB/obgPb7cV81PKEUwUqwAhKFVh8cRzMnJvNuPkAt9A7MVRcnYHpDJY3iEnG
k6DGprpMgCFx9jMTlsWoiBPoJYBDweUFgvmnYPIxtmnyExO2nCzznhtQoaaL627oe0ghr8XjfXxX
nUi5Q7KUp/kg3u+rxPJuKuoI3DIPKQmiOlD75ehQdLcpB1C0/sRx/r6ozbxr7QpUzInCtilBY4i8
64t8nJDo43jw4dgzptUTkNiwChGM5aLffsd4zIZFhTyuqkxN+tZKv5Tp8XNK0UNLQ5RiFouEh9ZB
61zlpscIvSdoXVbx9hLbod24+xI3A+plQ9HPvqoag90qJAInPjInOXQiTPl8TgYVGmLg1ApjABlp
PXqYMbCNvLL3RbAWh4oLvNyMYzBgcXQu81pMFFTl6IqKxLi5s6xFPmOd3cklGKdEnA6iPD+iXOBN
c8PQhLGF6LmkRZykWJygiSgqVlOcA/lWbGp3iQ7qxKK2YsmiYsNQtFxflVgYgX/AwWCV0q3eXWf1
nczq5WIZjgoM/Bx0fFVCq3zpzVrEW9HQMPJFlggqHuSqvGgG8TKB+6qm3zUWPh4JxzuBlB446tpo
GGMDv9/3malVtiHezNVrxzFCKCuu0fiVRaKmfVvAVIRkl3S1hMfW1TzBUvCsxYaWZKlFzo+VS08F
mt3KGOKM+aUvjnPzNYi/ZhnL1UTyO3vmo4JABmQygU9hvvjXbBW+/Kxa+dfphTzgRehb4v4ijWek
aUc4S8fCiUKLRXvLiBE0umUtVkIgkpNQmw3Mp3eqNU/gOhAKhRFTWSalokRfhmXWkiCeJT1AHq7i
9lFT7Ip5Am6aFIkwMLE1Cek3ZVKDG8GrBtBnW7rRvohO7WlO/4OUnOEnzLmQTaVWwsj2W/mJ1st9
K5VEmOHy801V+GJwE7H6ODY3scQbvCyKPOrb1CYO2rLT5RFrtDRnLfMEFoLeZsS7/D59iKN5Sw9E
HBR2tejWXKWOKma+EIS2oJfXYT7+tX8sscRR2b6kx0nULjgvcil12lY+CUtgtRoHGEK8YNcfQDkE
td9v69GHeVKOUxIk0E4aX4rsqsTlfEqdfZU2d9FKBuV0oyrnJZ9BpYi/1qO/evUnv7BCIEsG5Wuz
JpYTqLcnjFsKbncbO5HbA8LsbrbfkiA3cjIv/8jxsdKLfNPKv9PZWIKceEbfZNdSppza6de+5Ri+
TZ/smKcErTg5A8O+s40puivFkCGCZTjqQF/4Ji1zcj1Wi5MQP0rpQVAZ9zyWFtRJrunCNHXETpGy
uOOSfi2N7O5zhqKCQNOEXJrNMFQO4vBCRP9qIrv7IjYvx5fVpg/zMeaVQamhhS68LuHVZJzkWDcF
7lALd1nFMBljVegTPW1C8viMVeGXAh1NX7i5Nwv1I0n2SiPqHC/rPEwx2IPr0PSzD9yOddqwlKD2
fbdkUt2SPKGpagDqAmeWP0rSw/6yMJyLPqKHBiAe2YhlKeWjwp9zxdv//c1DDJxnpHQka4JE7Y+k
0QxdmvFyC7gQqw4f6vpLrcUg7Pb35WwncStB1C4Rq15VqxbNBuG3bjBFRzikXiuZ44/6SsSLMBlU
Z8JrsJSjto2WtmODHkgUuTkA/lRoejcsdAEcDKsFDL/68Aa08cB6pN32i98mpZv3pl6VQUmOthQM
jDt9JqFOIjhLPVmfsyjdZ97z2jJ3RE5Smupd4yuHyE4t8SF5nhwA07msbHHbFS96UfspqfSwAsMA
zlKEB/UUsXAvtldL0zQMKeiKQr/hD32QLlHdIx/GnIAa+Squ32n7WLDGsrb1uMgh37E618a2myKp
I+sTNXfL0OJsExlrwxJB7SoOGc4YhVClLKSretbBxB3+3F/+TS+TBRF/yHB0+gFH4+Wu7smlaBJF
UzUsNWytkgUSuzXBhiGGixSi6MpWk6Ryac8hhkY+HOwqdXIvAOCj+Eu/Q4HEzOzhAC5h+cd4Rd5b
8+9kEhozlE7xF6uQRvbqH7clWVZlXcBkPr7p/ZcMYZlKSYLyPRlia70YHeAE/pHVAb7ZXSyu5NBe
HnXyXJKHCJJpGe50qJz07ZGA/eaxvYQXlagDRGkWRVFF3Irm8Nzod/N06uePHLQrbaj1a5JYzWUd
5cdJAuuIUrmduJi9ptr7zriFyA4/uahCVF35CTw0MJYWqsheCvTW+/Yc2OOr6oNjjsCCAADtRKB/
QnfOTXYb6mbkWEmndnSiVJJajfCNOQvMlptMbmmsJD90BuvtfPsVaSWK2tl6vVRlF8I9tAdyopRo
Qg3e5nmIciySizfIwD2npw7NuA0rIZ4hjbykdzjDckc4RbZhgUH+V4eXK+UjOdNKPerETNSl02oJ
/tKK51x8ATeByfAU4tQ7KtGtp/MSJUWYQiX1bkZ/GDigI7szU7+6VoBDElyzmqQZm4xuRZ37NNJa
Ab7RlbqZY9Z7Qb1talkDKgwXpHtRZeQZbVtCzMQdEw3wTJrF8y8ZLzFOlu086rJCNCUYx1dJvxB9
qi+dreNhsbQMR79q7doHlyNzqHezx3y1s+lmVDXSuUYn8VA/6954nd5ltzKYHCfQGB1IgaoI0XgG
hllntMebyAkfpMd9j9kO/DpmS3CN51WecsnZQN44kSLVf0d/CKImG/d38/6jCIoIGRIGJKmNPXKY
G24jeH7c3Qvpjd7wVmKEVmi4dfdNNwJWxCTn1R/7YCWP2tpFxs1gQIZalQFGYHTuJyb4jbzkevRz
l+WdJMzvCaNsOEltG6gAdwXETG9GUmZKA6ucubkBLvr8cX9cxDjIF4gI9MzuDWfiRlOuH2XWhWXT
HVZyqDxA5HKRW8hDZFFUZlxfczOIm9VTrF6H0nOV3/IsvHWG7WhSI31q+07O4BhGdxIUN0kYZZbt
Hb3SiEoDxIULABkGjZDyegRQe8F7kEVaSFUXjR22xHqz2ZxqElcSicqr05oPhWWUUE8gN4f8Gtcx
0pbDhSaiPSgfTIyXZ3gyHJ4iJ7r7AEyfvJZNZQqpyHXA8YLssuif03S8K+r5terj1zHJGc2Vmz2C
GJTX0eOkg2yNLjMEmcxhAJLD3HhmGjcc8N/ir6kVW8qRoL6SqvB4YJ7ZmwfcSiiVQGpGG8a9DqGk
Fzy5FWzhEPjFSTUFq7+pmN3gm+ebhsiI3glZMehOsZIDnAHfZbiVaX7BPS7Dt5Q1Z7HtLysZlEpK
zXeqmADJrnNn5P68o3wPwZuOcCV+kZz5MNpvLzE3rDHy7WxrJZjaGimfS3IgvUHovbV1W7jBO61L
cJ7GA6tEsWlJHWedpGN4GyAL73dFZwiZEQc6lKnPU3IXdW4te/tn2RZEBn75twyaNiTuQ6VOF4M4
x/JldPprEM3ZnNXjOUu+GW0Rw0X9gTWRvhkyV0KpkClVHaoQKYQObue3Xu7FfuuLGFvcV05kGJDm
Xx7nWJQLGXKkB0L7mj7jvLGA1H8qvfgqcgkdIYFwSN4ohstbkOo5/J3BbCXb9pqVvpTXzIZc81GC
75hAwaBapWcsuIXoJoZf0UY+3u2rvXk+rKRRwRTQ2E1hALLTVoLXovKyieUzmwFlJYCKmHwn/aNO
cVVfjymg2wBq8EYkCb6Mzgwclr9sx82VROo+NebVYGhcAH/0Am/xa4wTxr6ima07u5Iz/FVYc2gu
D/t2ZC4blYG1UiAtZYNlq50OZF7AsXRUX/B4F6BuLmuzb99YVzpS+ZdYtpkx1W86RrfqU2cnj5h1
xejklJt9aI8AN1EPvGn4s4eBIWtfV9ZOoUJNmZdV1EVQlddum+RB5u0EN+XPyAB8+/twpqdgvi0r
nEON8MNQjkn0paxYXWGMeIam1PdCEj0E09IERUgvVeYjhwH6RlibKSqssptcq27ucnb4/XOqUefR
qE75opWQqgqevHxZpCPPIhjcPvN++4dEszyrTZzzC4a67OVmtgzQIsfO4MM/LNmerOy6fQPUYPOq
MnaBxFPhhHC4Cj05IcS70YlPtRdcSWh1CK3B+x+kkT31x8VgpSUVW5ZmMpSigjTsOAyuRehAqJ+C
28EMDpgeG4Dxg7KNqwZWMjK2AFNRKsgkUsx3QvwmWnDJiK123x0nKzoAMuagMepg22W9laJUcOnT
Ds47YTmjq9HhTNlKbP1W8NLbjj2Mth+wJZqLRBkrcRR0hBb9TOgJc1DxavcVZirRYX+Ib+T7/d2w
f7zjwev9HhQ0IywCEjf/e0GWgI3BZpHdrgRcTEgPTIHIpeAm9R858TcdsDa1F7l/T7spuQm4b6t5
FpwcdbDylByZYAxkW+84Kz0sFUe1xvcRIhpx1uCISQKf91WTd0s3+etzIRpzEu+tWgKZRSgLCCul
8zBgVCrzxrxmbIL9cwCgYe+FxGnJgb+JCAlul/mH0t83g7PvHfvpiUSzkiziEBT/Ie06luTGle0X
MYLebGnLdVVbuQ1D0kj03vPr30HPG3UJQ1XOlTa96QhmJZBIJNKc0zBjrKpjlB7LeH/7+0SwoLz+
/+oxKctVlFbMYbXYFRUuRLgwCgDjsTy+NjANNp2Voo7z6710LdTUayvpILTzULp8zhESKWeGPNB/
I82O8JGvN8WVrDKeRMXMISt6Jz0xLG/FxXgvQHQfGexIaIsf8GBGgy3ZW7md/r06cVyMkqRWLpsi
JK8XPWDP1+auBs8pwPRXIG3Hh6y3EYjd3s/NPM6VTM6bhC1q2ukARzlVq5OZp0V15mI/ywR/IuG0
+BmqsrRigEhCtSZubXGtnDUOEvmpWT0pfZ7QedCun28r9gub0YBQY4oYEuaHwtWqUvNExmFTgxmT
uv0uxwwkMAJ3FuYfCVnbrupNFrdzRj0oVd3j1E2Y0kW9yokOJeRphzmYdlSjzrYXeRPGbZluFL2+
skivCTFgALZ06TkzKZAfQgg/4j23EiLW9dUfqvYC7vBcusvCj7fXjRLChZPtrDSoAkNIN18M1Wmr
r3FMvFJ/Edj9WC2dc+yxKiWyzmSIh/x+/Ioga9egWsWusdUpPiiH5YQxsRcSVGTbjVhwkKzCLb6+
nq/cSGQUoTVbOru9Jkztd684AYln4pljOIPbA5spQT4qe397SbfTi+abXC7OmksziosOB7p1UdZ5
NF7rR/qlPDM8gNiTiC3cLhlfyeMjrVGsgJlkTG6oLoc8RVVHkGwLzYVdCehbM3SrIXGlNratWDqs
2rjXu84J8+kszaK7mJatxY3dCsNjF1aOker7tsrsSTZ9sS52edHYcjQ9qmF7kJKOgOplp/LfAcbb
UnGnFlAb+mgJ+Oml9G5O/XnZW6YtCCrgQu9yKXVv7wxlENyxLUGrlc0GDKLpyl00fTfG3EuzwU71
+SU1KVLpbb/+QzeFew62OtIzegzd9HkvyPvUcpLWbydiqv4X0cCbGO4EZ2KY9LkEpTpPdCRXP0xB
6s52eWzcEonl4VJcyEHFba/xJpM70dEMxp60gYWzR2ixW3eF0wjIZK9Ot08PqZO9X8ic2vaA35uZ
863GhtD0iQSuFnT5vJTdc94ciuR+UVO7SNxFv0u7vajmxN28idiCxOQ/PoSH8V8UIx3iCELNT2ag
OoqbPim7ES0KrMe58K2gtdEw7louxS1CLTH7/5XzShOgWoUKrEcSz1qxb6W7hqqz/OJ98aYc56jq
SZiXWMY2Kk/FeXzGWJE9fSuC/FiczBibWTy3jmjnQX7qAHWbHzqiELOJYnK9upznKsao1HsDSrKH
1BTET6APih60R+UBA1tA0hK/gMLcSQBsqdhqQHF+/uJietOf8z5ROhcJBgZhUeu5BtGEEJ314rOS
3XdJkKOVor2gpYEh5siOGj2WtROHimvmp56sSDHPc8MPKpxnAiFZHgohzCysnQWZ3BIcC8mnsbDl
p9mZPRnAqdkzqMScaWeR/BG/yCn9WAe+f06aTHVd2ToU74y9cIyfGaDOejTv9efxoH5gWGoCnTQm
/CPfX5SDzKaqI0gFsgqSxk1geRGIHu7NC0sb6+dlt97/hyHr7efZm7Kc78panZFUY6nBi+3Pz3Uc
sHQBQ9oblUPlxgfLpSbDfpF5eZPJvTq1Iq2EmD2elAs7ZO2Tuc+c3ot33eU/LCzT4IYx8YB4taoi
IO+xsKweVj0yuEbjDvG9XT9EpJ+idpHzU4UiNVrdYzn1+aLWhW1Vf/UjeDuIQGGLJJhViP5xxCrn
q6w5GYpqgFJgxPRlx/CLQwrWT8DfojvOcKo92vJ9+bIeTGDw9YBcsvby4+3wgboMeDy8BoS9eqTh
N6jB+DV9Bi6q3Tjmff3EcjKDW58nH2DnzX+A4nulv7m1p5yryqU8HXsdy2ztVh/F4+O86wD/l4M6
BGF1tMMqvOI+JUF1l6GU3Z00pw+mLxmuR5dBMMjv8XaVd1SfA+VDeRi9oS7kZf37FEt+c2gcUP8G
K1qNWUGd4SRMx2ZXXCi5lD3wXU2qObRqMeLu6t3VTx7zU426weBNn4GG6greGixfk5PwSUWdDzU+
d9ix4hdhDyyCu7EpfKeTsuSm1k6whyH/LtQHaQr6KZi72G7iQBqPU/0ck8kfFs7dksm5r1wSQzw9
X21Q80s/BWR65hgPiLs8kcrIEbcS3/kkhqMl6zlk5Vpqj2hS16cHLd+3pt/3hj02flQRx5xwznzv
UyfniTKzExaWZyF7mCmy+F9UTH+4ER6BTw1V9LKwyHX2230Gxy8/iM7qgsYlYH+bQPA6d/bmFs0D
DDwiv5O81IsuFNEKFbZrnD8rukSJ1xKajj7jFWCVMEQ+Z+3VWpnFJqSrps4qn4+p9CKVZGY7LHHY
PHafkwINxaGLzjk/juziubiX7dijg1lqWznv1WUgCh9YwnwRd4v1qKwfiJNInQouftLkfhoXFsky
8A9WE8sO6n4BMDZeI8FtWey33jiAfFomH4zaVFuIatVHVdgt5bd5ODdChmG0YJXf3xb2ixTaD3vl
sToGDYQtioQtY0GS6gx34V4BtjxoFF/IVx2lGeda1FCu0PwOWYxOezmgseyQHARnPqjP6l4LGndk
bF9+fDeXVPaO2D+efNga9U5cKlxvLUTr6HZUClsJVhxBcTcV9u1FJdyazqz16mk1Dlmkpexplf5A
UGcsBZShUM8rnjtkCYtMUVi6ITrP6Mf2Ok/5gOZGNDBLQHXuA1SNnrO9FaTH1Aud2qVai6mwU+d8
jCFkY7Q2OHbJ4pngF0396C6xbPnCCjhDb1P3BRUg6dx7rouTLJknaNx5IGTfS35bI0KKvPK4QKYS
tJ97JMDyOx2db5QJsW/fOpecj6lbbZHEArJ7vJ4YICf44uxoLwBOOwITBSJgdE7h+aS4t62JXGXO
9yBNGyOp9ioY04jnxLPOusuw/oanxG+IJ/Mvuih+OAR+eniJ5GIdU2a8wB1lNBezaEuFHQJ2hDW8
gZLvhSUmul0GTFASNJnaYR4cpJmzvC/ZU5HtsIT7MnSBYxYwEECcVowdLMfQk4MyILv8iP3lB4uF
IZm0he2vJKF9F4mYS+nHrrHatVfBHy52fsf682kyJ+Ly4ud+ljEyE3WEylMERGXRTkF59GcmxBMc
K1Y1y9kC3TTQqIDT48TYqsR7FgzMZHlNJvy8wT3ZulIFqSEL69K9+R2FEo+Rk2q+doy86KW6i14S
7CV79LMmIHQH+ACy+VgjmEeW/o6CtKFWl/NRg7V0YY1cqZuAp0a5DPO322tLfZ9zSUM9SYLKzouy
fjWtoDGfb3+fSp4YnN8xGxXz1A0UAGFBYtf3ADNFRI6ub9Q7gAOMGU8/ugz28kjIJa5Mg3M7QECu
dN2CYizkYY0k0UHeG0GJ7lCqPY3K0/Gt5nKUr5NZQBaemo+KLx9WhFjp05S6y321Lz1hj2ZwvPeA
n45BNBJikDBYvqtY7tROKlghp/P01h5Pw5m1qiWB+KSdVXAMtWewRKFprQwMsnObBT03rhW+GR0A
yGats8xc8o5BPyMgijA2oBzmM+Y9zxQoHzt6t6RxiaLSKhW9Z1kOUTivqLz03Wc1JK4Q4kTwA86a
lDEgHGhUxsE4ndaJOhGUErx/yUS5t1YoUeR29BjtJJQH5D0j32OZmcUFcDJJf0y9p0zOj/SpKca1
CaHNYmeP0ZH1bMqKrXmsR6F9eZ2FcynnRYXnJuddSnHV23phWQhfPTCeEnFfAfAcoKtkvpTaNs7P
KNYipQt7MApjMLUfOumFcChEWMx3Y099ExsSC1f/ZnkpzsjJOuOxuROccMeIvPKdfNQwdBr9HqnV
VXaP79LOprrE+w2ypcvgzacMz478qASiW7GxaiJUJBS1mGe9iv9BpzkaNXvBWdqXuQtk2GX5sVMC
3bho48VI3hELS+wc36WdKWGXySzngBLGB9UB5j8SVNNH1lMSOetLeUf1p1FRGs/mqYlhKBrshu99
7QODak7/0nHP97tyN/nifvTyx9zLP9HZYEpV9v+rpV0LyTBqFfsYrR9VZGojqlmGOnEW51yyMF5X
tYJqLLnNrr11Vx9Zk/RC5jYJP2ZxLqWK117Lciijx7u+/z4i9pNJfYj7xeI8CEYxUlBbQJ8B+hSP
mcdyp9OH2UPb/oFqFaCCFYtzIo1igWhdg0rmC4MGzkEepwDEQHeVALyEdnoYg9Ihn2bUgeNClbJR
QAnKkted15+kAhMKptuWdoEHGqtuKU6FLO2ADKb6ZQLlI3H8bkuX+LbsGMgAhSZCuoiUhuoANi31
LSdHfKYEtZ3u8PhGB+WwS+G2h91t4ZRs3tWofZrKGXaX9fUPwbgbUCHoAyrVsPk2smRDk0BCaIEI
9edjt2SmAUIIPPRNSXNipXWK5awWnyv9Eo8PtzXaNqErWdwRnws97AHzglzegaUt2UsFeVOnAOVE
eNH9DLVwTBV7t6Wyo/avuOhKKHfqxTSf+3mBUNN0y+WLrnmL8bSs7m0ppG7ciTfjvpZ6JmYEi6Tu
pL5yLnD9da4GSgtxZzqg+naoPqXt6PpKOc4F5MIAmGkRUmMUMSQXjTpoj9orj+OXBGwa1V5zxJ22
T88srigBfFMTz09qcTmnYLXrlGoR5K/Gfon2MrIGSGeK9dPt1d10p1dqcl4gFwVACva4BqX5aA7o
K1i9NaR4lm4LUfnDbip6UXWs6zypOnuJU0yqVvbUEqpsXnM/VAGSz8/nrUVRRKpMSBmMCB1V+VHV
KQzO7S6yKxns4ri6SidzWfUmxa4wFHfBVtzotYFSR087e3CRBYnNi+hKHudDLDlfunSGvBYFtdWF
PC97YS8dxYszm0L9uO2xAKT9s3ZlFJVNxlp8q/WuXt5LXRC3T8Lwkpck/gGlGOc7RrFYW3GCYvme
5cuKl/CZ4aqz1LJa2FRr6HYL8dU6cj4E+XoQwo8QJx4Mf/gmfRGc8ihfNHQKyXbb2FVvUwP7lNFz
DkQTus5aNSymFn2Wq5MgPawLUZjbfl9dqcU5CT1OhnkdoBb4jE8SrlDzYyra9Y51MaSH4j24de8p
luhtxwT6bQWJDF16pWW6OgKdOphDvaaY2DdwraTIXBv7UfHzmGRs2azkWj8k8b160qhH8Vpl6BxO
Jqcdz0KOearcn/r7ygwy7RIhwqyoOsSWeoqoM9pgVZNNvj6wFtNclhnUiyXluBTdQW1TR1NzV0IP
5v/ue69FcUY5KlI3h0sCTAnR8Azlyxhrx34QnT+Twtmh0iSDmKKrytUWYAMch/hx6IlobsvzXivC
mWFXrNOSMRF1dxfLD/PvQFVdf5+7pAy9asZuwPebsnsYEnT4tSpxlAgV+Ax+rEW6WUTYC0UvD202
7sHb7d3eCMKy+Cy9oJZzZKlMi/40PIhzAObNkWLl27yhrtaKz8iboVJrhQpF2A2lOpmX6c7fQG+a
U5W25RrPt9Xa9K3XErk7amgqKVfWiEnEEMrr6ON8LBz2kpacOagDgZK4dU9dS2SbeeWCzDYXjXTB
Ss5++aFEfFYA4za7E/fAXw6EO0bOweYtqScTtYHcndWXjVSMGpZW7gCeEINLJY98fT1qpX97SSlj
5BzDUlug+JwgaFVPo3T4LdzJ6/XjXIIqG22mDvh+a5ReA8bINJ6CWiFnb0lj5ByDsgxR3+oQpAZI
w09BFQCH/46V4Vjqr76jnlzUDnGOYlQqsJX3MVBR0pdo8grZjaTjorzc3p7Npuer9eMz741pzMqY
wv5Yln/cJ4d6x9oa6AEvQp9/5djzoUitEOtnJrtEHOzcAnrjWjr6NBPOiTrFfEo9xghzuag4xa27
eLI3YKQxfGb8RBV4Xg28HuPg9ioSRm5ybkMbu8g0cixiFflmd+m7T7e/v9lYc71LnJfQ83hpayCY
vyalDMmWLvpBQ4seaD3/UiMPOCR74Mr4wpFKQFO7xvkJrYnScGSC1expkHYd2JXX9l1jPRMKUivI
uYkcQLtSV2MFw0+TZ/hsKhuQaIGJxwgYAn6z6Hq9opzfsMKqiVZ2t2jJYwiyZQrUiFKIcxdhE6p5
x8w9kktb7QsnN3+ngx+zwSjV65Ilyfy8QhS1UlrNDcPIe5q1YB4/00yD7GfyeZFrGZzhlWGY5Cqj
nE/3SmIzAlCc3kPm5N9bwLvu8SJ4h5xBYLm9YpPtsNt345uCnPEpwxqJi1DD6lu73BtP7b70o0/1
rn6vglLcVv3ukuBmzC5UNugXHuRNMmeOoNqIxkKF5HgPqIAPOjKKscvEsmZPIHTQF/Jml8f1SnMG
mQ1galcMiASYHYsCUhR5gQnio5UGEDLUud5Mc1+L4+yzLAC8KYTYWO0Cmm8Gk+HI6AeQPPVIjttu
n4W31eSusqkv+6wQXo1Iv5vAy9mhhVaeQGVrBUB3fKJXk1nGDbPlBw4WPFiFNmfaCdFuLtEsXPQ7
WUuI9whxOvgJgybqZmtk1HRreCfGvqLqjpY8pGvrj/nZHL/edpKbyygpim4AFMrS+aRQptRjqjVQ
SpHyv+pJvoSVSFxkm+t2JYLLCS15AmqCAfDKBUa9i/fxgASh6d9WY/NKuZLBXZZDPWhZYUENQ/5W
W7uls+y++Zq0un1bDqUL57qG0epFc4EuXfQgYVR3eLQoPjBqRzgHJVh1leUMAbtESLjmO8F6d1uH
7WN6tVicIyqaKlHCAYsVfUYTBiC2oyD+LKLCLSCQIWRt5bEAWPDDvjgPZM6ivo4iZPX+itYrVBOO
65mBvlS++Ui1fGy72CtpnAOq5kJWcQnj4fPVDDpbvIsOrFqz+PEjWjCAjEJVZSl74LyQmBt6G+UA
uzYTGROZQWZmdpgSxk1tGA+pYeRqpQ7skA4H9maVbMwCn5Ug3ck7KsVJLeHrb7l6OwqSkXZiD1no
g5gw4RQdkiC5Y5Mi47vSq53cme8JG9m8kt927fUWuxJZGlH6dzwwOWbQdHb1uUBBMXGU3JW/Nq8z
MrkTfgZR6595ptfn2bVgCX0QaYqjhje600qZDdQ1uxxKwmmQa8p5jalZ0OadQI6R+SGKv6xz/67d
zQ/yJUO4M+s2XV3bDu8BkS4qmq6DvZUzzXnOxHhATgX1yzBQPqiLx/glQfj+rKKKCG6+usAxzHzL
JXuyt73xD9F8sqhsBaOWGR6fjOEWlpVXvmSvsUfb2my6RoDI8oEKCTbHJBC3/qMxn0CSytVU2hG8
yMBKrcDofplH23xAC3OgIj4AEgdaesyT+cT6BBtf+y4mtrJggIC9tX+Hsfv6t3CX3mRabTEJ+C1p
dcllr5JPNQVRsH1RvKnL3XmxOIaWXkLEtF6S+DBFxLmkdpGz2l5Iq0RnuygIvqie23Gx58aPW5M4
Hts+9E0P7sIDY2nWjhr0WNLYLqx3q3hJkoWIqjZLAdcbwl165lrHA9A22GPwb6iN/AIed9R/RxTz
sw+4/kj3sp3euTJI/vIThSwyI8gUAPyyX93ONpDfORcfeq9+DI+ZT3lvaim5+6+vu3Q1RWYS48sQ
fa+02B4poldyJTnHEkaT2llo/kXeYEXFWf2c+wKymdoDo/2VMUeYf6Ou2e2M0ttK8hmltEiXBETD
7GURYiZAADF9aaePNCoXsYJ8RqmvRDEq2AquMmBnj2l3EmaqGWE7Jvph8HwqKV/WIQLmHmRE7t+v
svZ96OfvupPo0qj3lEacm1CUumz6FNI64ZRhXrj9Mkh/doL55kzJAkdBpuOqKdN5FwLZPxJKv8rI
YHIzUJBFWbEA06tjDOXnvLYm6SV6lqFKeBcGxpGNTOXoStM+YUzDYd0wfzdMUv2tm472Six3qrIo
nAetgdgmnF+iSPOHuCBCPEoEd6ZGoUik2oTZNctdKJ/S6vF2jLVpBIqhgr1HtEz0s/28ckmZpOsI
HBF3kA/iuMvlQ6cTFSJKBLdKVtmpzZTDCLShsZfsvI4vkk5ANW8u05Ua3DKFkTp2q4ErKVwAzif/
Jf9W0vVNAO9nElDOhXENmOQF5e+msHXj2+2N2ByFgeX+sxO8g0nVPF/VEiromZ3vo51h2aKT7fLL
uIte2DjMiAFHZzr9bcpUiYZYQN71VEaJO6KB9BKY6H0VB7GeEHawnXS60pBzOJ1Rmv0owNZY+1jp
SkfB0TzxK2tdCB1yooAwO973FHXIGuWgUX4q96KXefGFTVCprmobhx4zPbUbE+g1lEj2/6tngxxr
uWgZMJJRUf25FkCoM+2NsKdCls174mohuZAl6nqtkRQspLBj0P/jMX+FB/9v066UUpyHaGUB9X62
a+jlP+a18KJaX4WQai0kjYPzEpNUrLHQYbsGZ3SLxJHx0hM+s4bK5qP4e5WGqxXk/IXexuZYTJA2
xzAHc9eqF6EfQEZBdcQS54pvBdfLTs+bFYK0bjmpo/lYAPmP8Byb8fibMnwHuNaHotiF2CEAObw2
s6j32Z1l2Ou593Rf3cWeVtuVaFOtfoRl8J3gpV4P7RhDtyyenCbeRSYeAjnRIrGd47jSjvMaMzok
qpzdUMk7YBZ56ZN5YtwGA7BGqGiS2iz2/6vz24yrlowNzq8WDV4OtqPRaImLapO198rN8x3fjEhv
WSSoIx7Gk2A3n2LgHhQgQ+kBRKr7y334xIiJ5d3wXnPL0zuF6o+klOScx4SBGSFt2HW8fk1Ef6Fw
mKiTzPeAZ3Jdg24UAlgjBcPhnnftcXSsgHVjN+9vGz9l+5zbqLoq04cVW2YosZ3Xe1k/ydlLnxFP
XsrUOX+RhkKV5xF0GsV7AFbYa/+4KhNxkG/rAiKZn81v0lMxmWqcp1o1PRmuKJ1aX5XdtCSCPmKL
ZD65P5VNqS6M9CGNDOCcWdZTqKbg5KmDvsucOP2A2SOnG/sPzVx/FfoFbMsRcVdumKFmoFXM0HVR
VUHJ9rOylWg1a5UqWNExkJbHNfnrtmFQ3+fchtw1/QjmdzhF9aAOOyui8NG3BViohYKHUdb4dr4w
j7RO6EXwuuid3RbfYuN/tzms0A8BfBffOvWgbTUhoJs+xcv3Sf6WlcSLc8OsfxLBdf4K6VLLIDuA
xQmfWuVz2mY2yX9DyeA2urSkvgn7hUXOT1VVum0V2VPZe7+z3W+LxW03clCGHjN6P4Cw3QEU6wms
7xQGOKUJs4ir6yGf8mKy5hUy/OqzAfwBE8z1rzMfrIXFQMM7zfG3lSr6aYvYj7oSmiVy2xslswJk
a8e/MOAFaELDnvzhhMrFHYY8KNQaSk3ugtD61WwTFRsWh91o91K+s6bsYZVV9/aWMZ/JlU1/0owL
LLPIMqRcgGZDd1Lnz2X/TSw/iuDXSR+i+SlSLrfFbXjXn8RxN0XcLlYXy9g9S1vsIX8atTtJe5A0
avydWj7+qpDCGlQ3UKsxej+pUboIcyeqDf+2OoT7UbnLYhU6tYyZMRrqSVaezJSKEwg9+HJzirE0
reygh4Gx/V62Q+1Rs7LfeMpc74rKeQd1LfVYfJUSuRiFRvNUzN66yWgLAWtFlP7Mqaqcn4inuR4n
ZgVJPPh9XZ7WMXFaWOCf7Q7nKnQr6pW+kxBkKcoxa9pTNlFVDcoAOMcAClptVgtmZ+19aL6M1R+q
wLkBdRVkkNtCBSOud0lXutpsUhkBduZuuAAegk7N0SifMdZDawcyQtSEEDQGyUN86fzRM59mD0gY
gDr7D0N8bJ9vSea8gVELAOu1YAcMTfkVX+XFcr6WnxkqZRlkX/7MHDifYMEFyEi0Ya8ixavS1BlN
KrtCmAOPIDdpSjZNCzuuKhjYotKOBuIlRjhQHh/OAAN4qYAUxpWVyNVLVIHnczFb9hwl3u3lIlwP
T4bZl4miqSy00qzElozBiRkEtEVNVxEXEA8Ih4i+D9caYv6mBO53YB8GJTAF7kdpw/mCKlblHnjq
yNakgEONNS80Ta9S+t2fLRrnD5pekSKxhTam7pvql0zxuop4bG1NFF57ax7mLe1zRZ7Yqem81Y+D
1s3OwLkFAZl5EgFWKQSYww6ouZnN9UNSXwWptyyCWvPnCKhbajM2SxmJUeFeEzEK93ExCEdEieC8
QVQkq1lY8HXjLNl6+qUXznGc2Lc3aHv1rhThvIDShlqeMClK7jCeRszPDrZxZPO7UsAY1dJHlXGa
tcQlu3lwf8gF1d/PC6iVcq/WIeSa1bswvjPRVivXz31PtjNsOtUrQdxzAgysoVUwQZhmfUUXUe97
e/zeYlTsv/SHbN4eaGEwMW+EJjV+4kiZTSAoKQPcxFBjyDOe/VSpjnOXO0Ui71Bi9ZVM825vIjO2
f90bVzK5W7EVsjwxJchUUGoSj/10VCN0C6DFfBi+3xa1bZRv6nF236h6XSdxj4abdHXkKXEmM7Jl
nXo5UWI42+81vW3KBRqVeuMYqDzKM8jaKoPwHZQYzvjrJBskuRmxcCUI3rvnVbnL5+G3LP3HkvH9
JUq3yqU6Qpe52cMTdsVjId7LKpG62Co6a8hb/GN4fD+JaiaN1KZo7sr+f4yhxRiD5GU+Ne1PLBo/
k6TnixxhahCawLkqwTT5M9VVSBg0jwcm9OW6WAJ06dQPMhowmxfZetTkj7JMoc9vXrdXq8bdg6aG
V1EmQBkAdR2Y95sP4JwmERK2gApBkQGKFhHoAQbc0c/ursnqyGzKCbvzffCqM0PQRTv1LgU57bF7
naCZ/MVlDKDDASRpO6qUtrlpV/I5PUvdGkfZgJ5KVfm6lJ+KsnOajJodpMSw/18lBkBQWbb9jAOl
z+ZHuex2ZiJe5lp5+g0vdKUN5/CErAy7UIWYrvqqCt8V7UPyp5pwji4aOpSYGEN32n+Yxp1QAJOq
I17/25fvlR6cmwMg/Ki2GaxCehq8aKccx115VJHJPS9+f2YU5KZXpzZ1grfKFz9ZI+f3VHORrXXC
+mVWd9BTPHHMyJ/M8NvYj/eRJuFdZSmnagBUiGjtx4GqDm2e7ze9+TxBOPT9auHZ6xrJYztl7lJf
QHaYNw+KSnh4ShJ3+6d5g1T8ALtPhNBPtfpoGJovi9Ohqb91Bdn7SonjMgf9ZFZRJmNhw7vaHTzF
74JI9hcJqTHJk8HuW96J54ecRMzd6p+83lE+hZCXsdSYLQSn+zK0/yYPq3dZYpsgKEk/L27l1i+p
I+ws4kW+Ge9cbSXnWAp57HNDwwLXyup3crBY31Opskezthcwlw372yd/q5/rJ0U5DzMXpSk0FeQx
oBtltAdQ/2oeFAX5NQqKbv/tiSSx2LwkrnTk3E2p9HWdx5BZeeqDeVAwdCY+jTvlffGyBoO7eu0h
Rye1M3/MQRJIKMxM5l/B3ZVwZnJXLlVFc2opMh/ByBQ0HxCzLrrEH7sTQA99SlW2W7eEcQ4pKlE/
XdjBNIX7OvqYpB9va0PcDzyUvSZ1TSN1+L5lvfRzZicYMS8+/5EMPulQZsaq10wHtQGR8LxT6sQd
4j9ThM87dJKSD6X2vylCHC0+4zAJC+a/SpidXJ6Ted9nk11NT3Lm6VpuI3YlnoLbe6/orP6l6CJf
f7NQ+5sGkKe6YxbvzPG9YpTu7Z3Zrhvg4/+I4NzjnIOfWJER11XfR7ffZwfTLXcM1lY4oBWTHvFi
j8h/m/ObPC7qMnQzM6oQKqkBqrAOaIWAeAcE9h3VKUKtHfv/1SFd19wcpgHPoghgA1Kj+5VExcTM
yfxbF0O0QLRuqIDr+FlE2glpLposJo6QD0w/llNki1FvS60SENtEiOJfLHVllr3KgmL1dST6hEjR
qb+odn2UgsVngF6FP+2qL7fFbvuGHwryDxjFRIJaFbGGNWrlf/sGISd8w/Y+vcngDLCb+r7NALMC
UGPpvGT62Wx+g/4UF9SbCM7mhlDM80KBGlakOZEoeDGS+QbQTW6v1la5/Cc5nMlpxdAWsgk5YG86
o1ubgdPeN64VmLvyjsKH3ZpW+Ekad+3C9mqraiBteRgwnpDXtviSfWsv45Gx7IzvWCc1ErAeg9Bq
neSeAWrpHl16pIyEu4qNZkhN7fWgAYQ7ye1UvluUT7eXlpLB3bhrP1o5A0Njhvj/MkhDpI4Yd9Gu
maArnQwZJaDAokq2O4zz6u1ky43k/Jk6nONQ5wWoPBFsPtcFJ+3ALYx84vg7/BDXFsI3o8aNMkvl
iAiUddhIr/YYnawA0NZBs7ut0S/ukR9njG9LXTtL1eIQKtUfFifalT4INjzpDLJLD1RxF+rxTHgN
vg8VDaKK1bKLGAwKwaAqwC2iKqfbD4c3jXivUStjUrHTPNe1LUgvs3QG4hSybB9z6xuxeszJ3bhJ
+CbUqrdGQEFBFvPuzHPMO8tjYCsM3vmP94rzHFrYyevA3DqKzpr9OtXliHvgZ72inSckbRFxenmU
YksXLCtlKQgjku70GSOIcvIQKQZlg9SOcV5inFtFn1hGRQzUBwaykRzi0s6C/qCDHqs+sOmSBZlz
akEp/TjPYXRKlpUG1tNIP2UN5kqMY031YlEyOJchqjPQ9piM6L972V+85H6YPN+FOlSJ3GQChCwP
U+y0++Wcu+MOoArrodvrTxb6oSNfJlodiaPMt6VKZWgAWhDW0RaC1wqNZxWNd/t8EYvHd6DGUYcA
MIGI/2HxKDU4d9FqWmx0GYyvbAd3mmYfLI/EtUE5WYsLMKQ4baaY7Y8YaBcE614RMAwZRqzCplco
uyZuRL4HddTXNBx0qDRnqRPCsIthP1Ufh5TqaNzOlJsi8OBURrbDD+ZIsWGmrYDU3nJo9x1mvF+p
xwOax2g7K3MliTurVr6OcswkpachtxdvWuxx370kd+AuQF0X2NR9bjPAie49OV2+aYZXsrkzrAlm
XwsDayb4sH5gd6QR2eZJ+8T4EtJdD8CSwaFqsYRMPq/Xl/nUIW3P0geTveRfACujUQNplAwuo4eG
17YXdciw2ofWfNYF3xh/q13qbe34BqAl7jLgOENGPL03Gk9rH2UqVUipwZ1gE2A/hS4hgdCpo63X
n80ZuatxtG/7ok0/caUId4aHMlmKJkLbnDie2Eplv+NOr77PtLx692LETBrrGAuFIbPExsZ8CKXR
va3D5kV7JYMP+UtFE4DjiM2ITVubH7X1JIrHdP2UC99vS9p+U12J4u50TaykCUBTaInxFkd8x0Ba
QOe0F4IO/LhUVElZAOccBqvL9DlleyPdATPFWr0+IbZn06de6cP5ANEcjCweIGJUZHsQWjszFhjb
RR67PzM0PumW93mtjyLMOa7kp2SNnnSDgusllOFTbnU4SnNRwKHl4urrfWprufwp60YHE05E68X2
3fe2cHzqLc5beYgl2NyEwR8WIldO6PY2e14DQc0X/NuGRxxTvumnG6VBziMmLgx9fRp28bp4t0UQ
1sbTPoqmLBSKBhGFdqxyT09OuUFEDFuEoWg7VyxdxcyrJImcN1DKTrZE1rktArd8dRvzFTwi9aUI
Kzd7ghfuo0BFSWJ+Zx7LoALDHlisCEW31/LtRzAzunJJkjikQpKg3yOzartTHueGqHhsr+SbAM5J
rPUiqEr2f6R9WXPcOM/1L1KVNmq51drddnuLHce5UWWcRPu+69d/h55v0jKtEd/Hc91VfQQSAEEQ
OADA3CtWLkSWUL/K4+cM6oLCeAcxjPN4CLCWpfmszImlFF/2FeJfwqALAuMcyiZcTIOWgLWY56IO
j0vYW2Ii27OMYVTjoxFfKyiM73lnK2d/3j5rtT/Ic2TGQmvHu+DYg62l+LYvF2d7WEoYc0HHat5B
rBpTDYN8sYbydzp+3Qf5l5Piz+K9/b6WolwWUmRQAu0MXjav9jVMh0sfkfYCL9EnWrrXdvXmrVZg
YdzH6iIBLFrkH2qYPMqS6u8LRNXpQ07gYrpvpDAriLIxh1qghXoZmW4qI7aIMdhhCfpIqXckI7Rj
Vee9fm/mIVaYjLtIilGbJdpLkhznr+QQgPB1sqsbynbI50PbVjsddPWKZph44XjvFkgiLYNKL36h
MN0ukX7W8uawv4bydqRywaDfsFrEJRxaXaQpsCazNYzn67zqGnOjfelncQxOb3NUDtVvOpImwhue
ervYBkh2LOGMo587sGL7uLx8DLO6RpObSklrJBr9IImvGuYZYWRT+HNf5q05ONDNCwzjbuspC2rs
JA2ZBnCNYlqFr92RAwKnJxEmMYC7PPX6ZwxVWF72obcN/YLM+GGxSztwskNApT7q5cGsvVzjWAVv
DRknHBZmPM09hCPdaOvK4giR5Ctha42i5O5L8y8hx0Ucxh1Xg4lqQhPiLK/08Myc9Ht3haKgGOy6
yKg7n3puuWwcm6+dA4zdGenGtdNtGR3zVrKE+VO++I9MbJ5WadUllDTIlPd468VRqQqgrOIVsvN0
kM3PxqMSZQItfqBTdUefTpuWDrFqBY/hdX40T5kbO8GNcSMcCUf9ORbP0t6C19mQpQrIVdbaJrld
0kMyX+vNtRoqnOhq20Nf1pJxLiWR87alzgWvtFY+uUbY26YaW11+jvvExRxxjkbSP/x4JFwAGQeS
jsKUiSEUJID713rdFZeJY1//coxeMBjvoZIiNXMdQv39aIAB3aplYiJLeyzuTSd93rcxakJ7EtHd
XPnnvjGEYqTVOU2LHo5Yx6AIxavk6VZvBVtLZZdgvnu9mBzYTS9iihiMooCM22CblsyIxEI24xYm
qa2VpJ7WP5rlr5xwzlP69R+kW8HQ43YlXWvmvaCKiPDjGU1k380fmf6tE34Z7We6lUxIIoOhSpNF
xlGRWG2HpYuBk6iHOpSeG+MuGyvOYbrp3S8obJgIXtEoM8IIaZ4osSO8TaTfKp2XHtkuhFuhMMkk
UCsYNaHkztl14INx9ot6lHvMA6JjjDNe1dumQa3AmA0Kp1yM0BEOC16+x+XTInG87bae/dkYNkyM
gsXsywLCDCSycWUY89sK0y5m8TN3/ZUcjCcypkYaypnK0eRWKU0W3nf+IwTje4YoEca0gShJA0bn
JhNya25y8TM3uZUgjPfpJq2sSoqCiW3IzI6/4F7xpIwCzH2/w9Nlxu/olRnMM914pXyJiweSPZux
vw/B0y16eqyMXxWHOpVMQKA11xOTxOnminMA8dSLsXtprKuWUPUylVdDs6qmcurOznteS8r2aqGC
wkC2QMWb8ntR0jiRejw+IDAZQmfpJHso0TzBHcm1HXCZFxxmyWR0p3X5AtKL5Nq8JajUHMDiOb7S
ovkGwTtv+tOWWAbkMcAIZkhgmX0vVqfVwkBzpY6RO+iRtJbFNQXe2m0KtUZhbDPQ81BI6cwE84to
Ey92C9FaHlpHsbsbGa+RKq9qbOvUWQMylhqWWqFpBlW8uLGE9ipQ7kLQ1wTERXqTo4G8JWTsVRFS
cDPEwMIdVRS+6HNhdab7vxuSIUno3pEM7BVboTgIMRrLA5BqZMudpLmy+akFuwCwmdKJKIkuNQBQ
48LrR7fVf9QI4/r+WeN1l285BUMyFFkFX62qG8zedIpQKQqF6vLrUfkZDr/212qzfn0NwGxIYkhz
0Tag7GhR6qzZpT+DgzdxJks8mvf1Y2enGDch/dxH5UnF+Ad5CKdllAGKklyrIQMYSTixBw+B8QxC
N6ajScnhZnTdqnfLeL8vwWbYsV43xpVGyjQNbQUAdIfdgdEHjoc+yxGbTxG5ReFGVljsM7vQi1pl
9sAiVvmVTmfrnjvkWTQHY33cyNNdWjUjPsoHxL7Dy76gnIVkX9uVIVTSJAd23D713bdmeNz/f7pO
bMi7lo2JqMRGIdmS4v9lv8NLLr0vq97/4R2X+uY9HMZ3j13SSSo1JDoRN7lT6Hjh3Ar90UnvlnN0
Ihy5Nu9Fa8Howq6O87np5FIiOJumIbgaO1CeK/lTP+pXxURcM6vsqMgdsSvuGjDJVLlxIKP8ieAI
l1cdLPuirkjsm0SEQdihVJoYjljeaLOfTQ/qyPEfm+qxgmCkrAUzHYoQEBrJPWXWjn3dcC5F1MV9
2LkVBOMCZ7FNwPUDiLZVrDL7qs0TUum8LrLNXPp6sRhHqE+NrMYZplUmx3DBIMnEy0c7zG3Frfyh
c/a1ftt9rIRiPGAXVyhR1IA2SBiUobrTYcktvIPd0Dwir1N8O6RYoTHeEEFakaIkGPM+0boGU76C
oR3UDmWfqtf4qLHnPYxuVgatV5Nxj3XSjJoYA5FYXXOkM0/oLJwpc/pX7cvgSlhUTIlWH/aXlaON
GtORjBq1IqpnqMqsXaXhz2zkOEOOKmrMXVNZSgy+XfD/gvpLl57CvLS6kvdUwANhPKI0CU0lpQBp
0usZ4WUVepHyvL9QPAzGGypKINUFnVMZi4WldbdlKlo6knv7KP+id0TCnA8EZIjH3vtAgqlmehAI
mLAONoz2gT7G57b+tNiN1d9i4M7jPt7W9QaUWX/gmJWrSaiOURwiV4nxMzOm5hLzrpJ9KSg+E8Wu
gJjlU9UgImUGuYzhr3oUrTlP7G7qOU5iW5sv4tDfVyeImAiKtjQQB7cRq9WIVWc8ZkLeijG+VTYq
Ig8zIFQEYWNTOAN8bKUTK045AdO2xl2EYdyrlslLiVwNLuriy5i/GnDiQshjxeSBMF51FKQhIFQB
UOduzYurVqM1TZzQkv7Jx/PI0MBJQlQ8r7KurVmWuhcxrTwRuqshTOyMzH4lfGtr0dVr8ilV+4PG
xn71NCmzXANNMc+idAzpPcP09u1me9kuGIyZIlUz6LUJDL3/tmj3c6DaQskTZFvVLiCMcQ4GmfCo
T8/X+abQX1V9QprmJf2cnl1gGNMsp6AI5hFz7CuQYUTnobzjFV/zVosxy7xvszam0+rT8Ukzvprl
Tc57m962/IsQ9BNWlq+hTKZOFbpWY/wYENmXe14ug7cdjD0uJia4EwNSiNNtQY59gt7dL5Xw679p
FmOQQ2hGKVjUR8cUVD+ZUSPc5NezpHKMhCcME9+oQzx1+oD16jXRAjGgpUZPyfA9UDgMDbytZ0xf
nOY011osWqh9K8XQXnow5qkL59jcR/nAqyJnXSzVdAQ8PZzz5E4NMoyzf/ovO2OyrYIzKKUnSYUo
rVqC1+nYmphwQGqOKPuKbIqM0ZfRZGY6RRmzqrY0OX+pxcDfl2T7poXJ0H87ZFNkTL4jGG0wJlQU
V0IKI3azztLtwTVPyQlJwJ/7cLzdYcxfbsTWDGfsDjHQ/yCGbqAJTjGP3j7MvkqbbCHWUkyBrESA
GbXyBtMr7UruDqMawTNP7j7U5iZh8TAgQjYQPzFGumTgD5LpTPs4lfHigJIvzfyMHqwgGAPFERaJ
SYeACZOJHoshO1SS5uxLsbkvKwjGNvOmA/lsgQUD65KVz47a3qbk1z7G5qZcMNj7hWgUeWxECM2D
+TZdfFJrVlZfDT33UWur6xVJv3+2hL1omEWpIBrDlqTV6DXz1zK6y4kzNK9xchvlx6D3zYgjG0cL
WOLcahHDpJKxfolx1svEilLeFXt7hwgRUcEj49mR/r461WZzmdvGRHQmjFf57M/JdcsbWLp9r1Yu
GHQHVxgi5oYvCo2Z+0meMIsGxSxCf1yU3q7GxRuGXLNSIT1J0XDoltIVQ5Vjt9veSDFMhZLEgCmG
8UZmLIV93+Lto3vtMQErvRfs6d64VezMFY68CSXbm3YBo7+vxFVNbcaDJMBmFW346Xxbxwkn3OUK
xGzbVOndnNIx6aofHuYzHek5nQY3pFziV7wLCU8gZv+0hBRB3NCsWfSXKN61KSeZxJWGcXZZTkB3
JUOaLLYgEtqiQxcPrctJvE697MxLhPDkYRxfXAjVkBHADe3jGJzj8DMpvpW2MV7PCIowa+jmSPHT
pLl9byKXzrm67cpARJbnbcIIUrEcgaEYsiXiNSXgDfDeYq8nxj9iAIK5gZhj045NiW0fPBFV+yAk
E7zO6a6DE5JjduZFjuZEeHTDGMLGFfzxC3+YLN2JD9e61ScwoQqqgfU21vEJfR5YSoCiU+mlD44m
5uMELzqvrJ+q2R4a4yXIVCuFMGBNdby0hSLKVk7lWFp5GtimzIvCeGCMlxDmKCp1CWBE9xXTw0B2
KxU9kNPGjb9/QO6bFzaScRa0b1MPqL6HNxKITnI/RpLR9ClRX/ip9ou11jDOoh21gORUa+LgzhRu
jfi7IHG8H/2LvX1i3EXbVqnRU3mCMrJqEx1gg50vx2V09xeOrsseDuMnApEopKeOXOjzQ4IG8toc
XLy9cGA229nWS8b4i0ENQqXsgVOVVjO8pbkplRmdnKw64iu5B1sbnQ0dOlzGKo4WsuVARlrOCsZf
ouGxtAyfePqh/ro46lN4eptI/SpGzvSDHpLceZ8c034LGlanZN8lkiCIQO6cwRlvUPHtFkfZzZCT
Dn3db78pJ+HUndE5zWH+4ezqm7WsgNNIUYykwDtnJy1gVzKRWittMRw+Uc612tQPdQkgkqlMChOH
o63WNzJahET9dV9DN08BVVYwOoCImK/LuOgunTvVHBHCD3Vyt2hoypYiZx9ic7lWEIwLVo2iyGWa
vou0LrRBx/Isy9BLU+Bc47etYAXEeN+oKE29SgEUpJbm44BRrNTtNTs901GllWmr32YHhM02EbhP
I5seBTUkkgQaGEln5zvU8rCgLAoVEBj4Z2g3WXvVa4lVqLwe2e39+oPDjnkQ5kye4bQQ4yz1QZJx
yvSf4UkBSeo/oiiMSuiRPkadBIgIpbNpUrtZnljcRg2eIIxWdGGiG3mIoqWsc7uqsaaK9+LCQ2DU
IQVAIdKl0nDbEuLe17KC43g3XdBqqegnrD2BLkm9XkHjNLTV5uOLIp2q4ls1/CCaZPWls29IHB1T
qKGt0JQ4yQaBlpLpeat46dB11hiUpV+VReWlbSJypNs2XOizbpiGiFlk7/GSMlCktgRJk5HFdtAN
VhreFBnx9qXarlVRLzDMIdlnQi0NdI74eJrt/CbHqykNDec7yV/s6FB6wkuC8Wv7qJvH1gqUOTEN
JS3KVACo0o2WJJt2Mz9M8ovaLs6cH/extvftHwElNtJOEiNA9yqw6vz3RJ6E8rfcuGZ02EfZ3y2J
DbbRihaHnVmhak5NrCB9ziMZCU3ebX/78e/Pwkls7q9ZZkkjHZSCNmCalgfC1Ft63MrObEV8Qsxt
I76sHWPExTAGAwr5EeTeot/zGkVMXndQHl4HN7C674XPGw25fYgQWcPJq0uGqjFGFpVSPPbaGzOZ
4okRykrEH/SFk86mFRV7/LbYmtecBecT89GIsQKmWrSy7n6Rpj5eoCWYtfQyhekxSLPrdgw4ykgV
+0NIuoJhjDrWKjWRxjf5wkOPgoHRa498GvvNfVvBMEbdTjGa8DLAKMl1nKZWr/z1CXVfATAGXAdL
PYd0uZaEgCH6Wc4Hq9B5vR3yZsruAsMyroULEbSqANcGCN4pe1L/lPr1WbOlQ4S248k2LNlpbtA3
5mbn8pY3WX5r5PtaKVjqNRQR1TqhLjg6yr8Xp8eo6e4ZiuiBoMKnfMhcRHru7ugHSyKdgFc2zqj+
v93ZXTR+uPJLhcsenbfOY7Xc9v04DCUTEQdsjjHvfAlVI1cxsDY4S95yjN3AGQv7dbEDsMCntyiL
veEP7tv0lCtQqrsrSyOimZsjnf+b1S8yIVZUd44S8spJeSiMIxnmRm61Gihj9VUKvzZNZjVqaO9b
wbaZXdaPcRrLWAg9XkqQKURPbZ6IVsEb7LJ5eK0Wi/EXmNPemsUCBMMUrSQpwUo8XjdG8isxS29f
mM02dWOFxTiNeR4KfSmwZI1TXatn2uAfIZWX+q1Xnii7Kp7/PaTprcKNXAUdvZHLS73ydo1xK2a4
tKYYQFw5fMyHQ5s8RMnXfTE5ECwXi0JErQ3oniVCb4tDYefZaDVCxFGN7aQ5rnUEobyJWRhMHF8W
gdjlBlYzQJbm0PoktKpD56IU7Z4/Mn47LlihMfG8AoMqNBVo6j0t2pcOuf2aYFqgLTqJK+Buvr+I
2ympFR7jOYZMqWaRAG/wBudtYK+jHtPrxaU0ELxnda50jMsAa0Fb6w3Q6Fy1CI+R5Co8ma6KjiTp
LP7FG2LClY5xHgVG80hZCzzafqfarb0cmgNFo9zCPLRtJ3JRFMaJBEagjy1VSKLLlomSoWp6/I+7
xXiRcI6RG8UbJ14bkrvep68NjaucFDTQImzkJAK2DewiD+NGOvAzNFqHxVtMf0ofzfBsyD/2Bdr2
ihcIxk1MgparcgQIMEDbk/Qg1Y2tBoeg4nFE/ksA8geJza+lColFJQeS6ssGBsEMX3DbtPP73K+d
ZbbAq+j1DqW0q1KQbH/2sLzgM14EEz5Vgl4vSJr3Tg9Cp3yc7T7+TCeWcTFnNqfWNiQME7qgtMgv
60H/Co6QisMew1EMNqNWx2U7thq0sJbuleKbmH4fc47u8bwuy9cwZfJo6APi0uK6OeYn8Oa5uo9X
NdCwcguAt2O1y94wXgLUTi2KjYEVfDdOILTHo2QHEpflq3rFJ3jl+aS3WG4VNqGebBHqBmiUnXL+
kWFOhnzU7/tj85TZvPv55lyOtUIwHmMslmjI6XkyngZHPWMsKx6MkBtAkbNgv4KcDSFi/UpJdfMv
mc8jd99+ulrpI+NDMvTtqWIF+MbBq+V16ob3IFk+5G59Npzeo1QRCVpRhVPumOCAOfKfQbifwPiY
KJRIVcRY7/5E2+dzxOKRh0dN1V3A7Tvf5cfptKCQXb5KVCvylS+mw4uGZM7R8OadVnveaKhYqlV8
Q2Vawq1sqzj6ctt0S7u/qcG8RKDc0TNGyMEBJafxSnY6v/CJs+9teV/B+KAmbIR2nHEnGcfSr8vY
BnsCx243HbomYySsbioKYUm8UWL6/8dR1HJl12irUBsJQ5uF733Oa5aj+/bhhnWBYq+UpmngItSD
L5y+vPd+6lMeM/nwqXzCCoZZtGxMMqOkA6Gk1LAG415QSqvVOYzMnGVjb4uD3DWqTlmfs94Vu9+p
VFhiY1p5xHkL4eEw0V4/arFZUa7aQejOQTsfu6W4ViX1SdJ5M7u2T9zVwlFtXOn8EHZCMlDqCDrX
obrG453V2tJVfkbJh43KrbdZurWXeiacg+Huq/rmEbUCZ1x6onZyU8gg2wwi/dCqtSPJCDmn+bgP
sx3QrnDogq+EHNtBaeIZC9o5oo0+Ilyzcjv2K9hz4YrP3LQC9Zd7Ss+48wZzZYa+gNInsZX+MF/p
42R3SH6je8TGVS5ziY+Lwkl3PvNWp2novdc1XUL5zns5ldzUMultSIf00mh+kf9qPsN7aVwg2Ptc
OIdhNFP+jxrUd2U7WFJwU9f5Z3zgCoUx52QZ22qQgGIIrjp949b0bm/Qn4VimTWNPJsFUx6heMbo
dq2v6EciP4XxVSxJTjj/5ugf/dyP+nCBYwxar9tRyAyIE6SlPUqgV8/Iw1zGPmjCs8rPktYx0sTq
dXtMl6d98G1ncsFmDNysdCPUB4jaL6Fr5B3eb1VHHiJ3zrT7fajtoGm1bYw9z+UUhSLdNtn/u5fd
cMwf8ZE2aIWe/riPtn2yXARjjFpJSlEQKbNUb2gHsX4yyu+N8EVqrtroYdSOWsfxynSh9jaRMeo5
iuM2qbCQWnbIkmPLG27A+38mCGvTWErTYcIRNsv+NLbHKiz9/7ZkjH8oRrHKpISKsNgD+hz7xE5A
KSvnojPW4EZMxbtKItY+KEcuttOcaHFZBj32qRarwhLK8q+c8Dz89kHyRxdYUk6zKtTeEIGhp99V
87eaXgcSx462IRCuKLoqiQpbFaQtohzIKXz6QlJ/0FA0L+DBTm45iaxtrb7AMFodR8RoQgpD46UW
8ZLiU/Ph3ab+5dy/4DDaTFQpHyMRse7QW/IJh76V3MaWCsZMBUlwYbHKbwOOqvmL6JTefOAZ77ZX
usAzyl63c5+mEcQUixbdlX4WP4IXruF2U1ExPhrtBYfR+HkAM1tXAwe1hQZ51vPfAt7u+qMKzpB9
Nd9+vdD+QLG5izCNi3zJAJW31+opP0wHTIU/q4/kfnqIbgwPzQO8QGPbtC6QzDFJOgxbG6mylMKN
0F6XvFI4js6zeYpwgDdHYh8B7/i8dFe5hmR0/Lq/bjwZmLMxDqIWA4aBESXiwWjQJ1S13j4Ex6bY
LEWYgk2jkACh+jRzkPqN2x5zjzd1nrda9PdVlNkv6QAXDphGfcjE50G6r6Jv+5JsP9iulIxxD9PS
oLc2gNnSMrDsbjlmTu6PLxlebDtL8fXTfEwds/gUpTomH/3j/d6+ayUbUeRCqUfINi/HejwP7XUo
PuzLxls+xiWgZnqS2wT3XhGlHrP5K1avF/V5H2PT7egKbr66pBoaS785ykER5TrEGMhT197IwUlP
r5I8/5+PPB3lZQoicJ2g0IwdgziWxRDUElKI6ZhZYftNJxxG7Y0bzXsEalWr/UB9PhkUqejBcRwf
aBkJOI1j0FzOTgeSRv2FVwO+Edq9B2SUOwkTpasx8RBvAiISI5IV3qPEzAIRtTMfeDWHG3nF92iM
mpudiem+M8SjdRci5mUvB3JDyy6SE6+mcyPz9B6LOQkrIg7YRGBl11Sy9DRcVbepn57Sc+CptxKy
mSmyTRVWtrJpdQ5v5AR3M1nNH+JRqvWsxw17dquX8j4AZWl+XeGlHQMd+QX9G8wG70VmTsWiS+Vg
1iFy50R32V0BIhH0tJ/pEw9OES+6768M3vH4MX37DpMNA3E1yAfz7y0d6ZgaqrHnztIswW98XeFY
IG9N2YhwmrvclHuIiKEkB1DPPkfOq34mb8EU/CPPPj6eYu+lo9Kv7LHCcG2k9AFX6fptawzIaPB6
BD+eYu8hmIOy1OOyy2Sqp0caGQpu70WYgMc7xbYlQWuTqaOTTmfj3GjRpNCYkh4Ubsdy+lIkHNe1
+f/ontIIponq4HR5v1LESPSQqFD2Mv0qa8emVXlb/9HJY6FWCIxvLKbKnKoICAO2Xr43fMESYUZQ
8bKwMTjwRv8hHwRH/7l/tmwEgO9xGReZg2JoGNUUOlBa8PvBqXDik5LjHT8x7OB2djI3jCyFq+of
q3be4zLOUqnNfqg64GbH7ri8lerMUI3K5yVZt/3GamUZVynIojwPIVa2/m38Vpz+V+R1kdd7gm9c
pU7gKj9VlE34++u6qfcrUMY7NqmIYowIh6moqvdCnoT2nBdnJex+xFLgNmniqJXo9uPi7uNSYd5f
Hd4vK+MkFa3N844uq1jeDIMrtjEah06pnlgSed6H+hj6vINiSZCVBJPElRjrGtXDdNWFCkqvwrj0
ugXDi/8bFHNlyNEZFAYNoIjx1CDbX3dHiUv/wrFxlgnZyM1aDmUsnRardpWqXmTyxlvxrI3lPNZH
FU1jEjCU24SgakCyanRn43aOKgwJURderMD2zXsj4igFO7SuU/umU0YoY1SY5aHAFAFbaYXUzqNy
eRFb7TnNY15pNw+T8SvTmJpFq8AjK5idg4WUyGmoG5S7Hv73zsX3esh4khSFC8j9QjmS4a4pXcKr
Y+HpOZV0dUomYjDmI0YWO4SAOSNTbVWwxfmvfQ3nagbjMJRJ7bM5oXt0lExL8Xp/sqq/NKfHrCZL
RE8Ehs/8t0ON5VMRhCUV9QWQpLmP+1uZPO3LxFk4lkElU2qSz7QmoZ0WK811Kxt+1Hil3EfhmC3L
kxfrc9uhPRxhIU4wGaXicfq4j7B9jbg4c3YqnRz0WRTlgBBPxBvPAcrcWkyzSQ4o5uMOLecYDtvG
DP9QLaUOF9EuiqXrsx0ZBma0l26jTUc95Q2e4S0f/X2l3ZhvqipSANnQCXrOa3LTRbnLWT/OWf9h
PF2dhl3dQKTgPLuthfji7VpUnXmObvsKpqI+T9J0jagqc1A0rdFnQ1HTnZJRkoUXM1/He5nhxR73
urct1QWLjZ4HqVRzsYLfeaNZGw6Vi3JfFJHwBmRvlOBSD3dBYqLPRMC8zLKCVNNt5+Q3KM66lTAh
w8JAQds80Upj0RoPNe96sJG3eY/L6EZUF50SKZBQezLOdHTxW6mniqg0wOxxWuChegtmcDg8l759
EVI1pCI0pCIMlid9LuYJx1RLL5dIgNkVihVLP/Y1XN1R2v+Lu5fUu34Mm/7gsWnQ1ojBJxBgHqSh
28Z9RuuC3PxpCq3isPjZzYCSTPkAP/x/kZXqyR42o7PpnAq5oAF78jRaQoNBngpYh+sjyrmPPKa2
bXO/CMoobTrIdZFmdGG10Iqqn536Zd/Yt53+BYDR1XLKIr0WATCbdx3IHCP07qSv+xjbwfUFg9FL
ORPQfZ9gxYbgTPpjihquypmbYzrdJ9XPUv2xD7ftkS9wVOSVi4wM0pGCQCSDXEnGQz9Xbg5eOPM5
+9+bkanBXZCYUAZjjFsEoDD0zrwdkxsp9zuZ89rOMy02KRqL6TCYUYe4QrIWL8Zwy8SJ/ekknOn4
oMjl3YTebGdPv5nIJtEzOe107JYZPoyG17Y/zVazvHD2kf1X65dwDjghAReSuQXFctD2mo4dI1/A
OHswXjrE1+ELvxdjox7+3Y6x1VckJ1lYU8eBCN7LHwq0c5MHwZo8WgKaOSoaTIn199hXHa+vjuGp
V7HH89Qcg2DpHguj6vOcGh29TBeUE/nYHuUr3vsbxxDekpIrQ0hmpVfGAqoTpD9n5YgqL5Mgsotz
CyS4vD2kbm9Hbd5WfgWWR2kviTXdQ6xscFIO3ZWKEye6arjjnnjLx/iTuQqIWajYxA6s5Xp7N4rn
KHiMwvsmOg2U1Ig3vmvTC+Ng0xVNxhxdlqY/1rJklmkiXA/7KyWMHjGNiRd0UUf7Yf1WGIzZxVWI
ADwHBq0FHa4Vh5YPNYfaQU03SGDr530nuR0kr/AYmzOLQVdC+nxQu8Kt7i2H1A6PtK6WTiTjBXqb
p8wFjM099NUgz0UH4XokVAZnyn6H3KfRTQVcYTDn8qiAukMU6cXC0TF6OPuC6isbPB5u/IU3d5G3
eGzuwVzMqVAyyCOCWxxPZJSXWLwrWzR1lU7scXNim5a8ko05pQu5EUohwMOIeAJ/prVEFm2frEvq
JpGDEFCljhozRDs8T8XbOMbU9LiSQ1WnWjI/5e1tOIDA8zdHE3kbx5zXZdQWjRFBONlvjjBl5FCN
L7QTTzhyHwh4WMyJ3eVRgXcQbFyaHijZMiq/jrizVT9wZefWP2wvHg2HCbq9icoIhuclkA6piMeN
NrGq+jloHmuN9wy4fYciFxRGJH3BAMilBQot5hBRt4w3iO90bnnxizfzejs3u8Kierpy8p2p1ihP
AdbfDIIJmsrFFxCA08uNg5jbqp6Cxt7Xj23ne5GPcYx6nIhV0sDbF31kG8FZzHksxTwExhXq9Yxu
/ZHuE8aoisbXLPu5L8J2EHdZN/ZdSiPjmIrgY3C074u3OKaXnui7VNCDRYNgcoSU8I5jju6xT1ND
HLZd3yE0He0YRC6RnZ8Mp/bxnHobWI1VTEiF8JwFZx3ZScJFPTShSu+fuXZF+t/x/HV/GXn/z3hB
XUvrNg7w/41si/JNP73u//9mXLHaJYq/0u4wA+NDJeH/Jekr2PCcIQTHSQCmE8FZ2tgWiWxlPA5T
nvkSxkkEQy9IBU1LTJ6CjgQkQMwrxZ/cAr0QjcZhQdtOW65EZJxFOYM+qaxgTINX/5AweXEOD2Bq
cOlAjja1zbv+itf4Qf/yY2Dzx35Z1sx5auUuJ/SSJF+n2VVg/tTjc/G/j19EYL8SjPEScygL1Qy+
aUfEKo6nZLazmFOb+S+n/kUSxk+QYJ4yiepHg+YRunipLx4nJFVytBCah31l5BgwS6EJAqEsCk2A
6d1B1x9jsIPNvBYxztawVEW5rEWzqmHRjP5a+9oafv44VDyV44EwKYwe88ZABUqt6rZeDuEP7VSe
wLBy1TaHRLNeAryipA6/uWo7ZPqzWRrjLOrETMI4gmzTHP6sUI0TtMZB74mdDLIjL723v10c36Sx
vqMH+QkyDZBy8jJyRJ3h/v/z1IFxE4NuBpVGM6WC6saiLZV3+uDuQ/BckUZ3cuX/4kUqkO+HDDLB
i4ZySH3pe4cRFCB4OvNShrz1YiIJuUiTOG+AhSJ1w/zdBo8cYTbTvReHoDEOIS/RxC/E1CGgeKm2
pwNNLCcH1BFxDJUnCeMVMqI1sqzRVatvmvJmFDg7v50duUjCdjcJcpeCLhCSNN230m8WNKm6YAvU
HuKwsIrwKPDIyDkSsRQZQp39OWcdrX+RNU6LE+ecZVucBLD06zW9zahvo4xin44yErnEGxyTYYtA
lDrrNXOkHkC4nYavMqW1fdnXMh4EXcmVxZByqSPUu6MagzwFcQumDc1eAk5Y8i/nji6rhIBAx3yL
Llco4zzECqgI6Ss07ReUDunZtKWT5lXoeOAZ5rZIFzBGJBDDG7rSzSidKbTz9HNqxkM7zPb+um1r
wAWEfsRKojkqpxkT2GkYQm9hw0HyBdCh8O7NMjXyj7HHBYfxaJFWZXVMB46kXxdvdoN7+Vxdo/zN
+/t1JMHDiPRg3tMQ3PT1hwo9U7QUT/Tm42f18fIxjMvTMBhzlgk+plN/lvX3WbxRC44v2j5rLxCM
0wtVqa3NFJvXzqB01ypvkoiTztGhT7Mv+1u4fb5eoBi3V8ctbjQZpOmNL1V1IvpfAoY1G8KpL477
SByh2Jytlhu1VM50E2vFVYzvvXYd0jf94H4fh6OUbFY26VSDNAJw6EUa+UvwOH1ywhoNVf+sHJuW
JXWlatMIHOGqAGnv6Nfov84ssNr+nXz73LXsgsdEQimJajGagKfXj2S6XXgjBHn7w3gMMSswb4ca
89hnVpre6RkIvaKXbuRwDWweSxqo3iWkUlA3yCT4ao0YAwlE4NR3HQrSed5i+5a+AmAi1TGoi8Eo
ASAS628HEd+jZNXGmJ/FzdzC5+3Mpq9dATI7A963QlBqAJr9Ka2eiv4h4s6W4mEwuzMF/4+061iS
G0aWX8QIGpAEr3Rtp8ePzIUhS+89v/4lRm/VPRDV2B3Fxu4eFDHZAAuJAlCVCXPpLgZGMewL9Vnv
jwH9dH3hrFLBxTA4Ns9TvWppB4hsquEoAp/25daYv2vFoepEsuRsSv5g9AssjtFLTbKsJljwXrkP
NsuudCI3PC4O6ntROG3tRF9IFHMcZxdaPhZ9iqEt8UMHiXpdwKKir8MR9pKZAw5g+PslqlPC3VLc
lbPgACaC4Ihaj+MZsvSAGDvchTepP9TdMRwH93oQrGcp5y/Dlw8NS5UoUwgcJq3AmpHV8fVakHWW
KZItylNEq5UvJMpQeJ3NDdvrPGbFqm1ZnY92A/pGI3noyv+7ZxZo+2J8HDssRSNBTgXj683WoWPn
txPxs4Fu/nEeOVLIpUTSBwk45i0kT/AMFHrNAXrafuEl96InwlXuvhgUxw5R0MmhhdOwq1U3selL
eO1U7qTC/8cxcQyhGvAcqVgMpi/BpvKj29gpjyWqb9iaFZUyKqtZn0EUKBVApgveElx2qUQlhVXX
r1tqFomsSiMqbOIyFbz4mD9l2/kQbeiztrs+0HW6+I3M3/N2ahbqUQRkWd2Y8a1cfLz+9/+yyM4A
3B4Ya6ksTSEAWM8KVKxs9sw14JlLdVGeJRjNOnOcwbiIj7O4hbhHj62jpk683M3lsxEJ2Ek0Y1y0
4+4zWsoRA+qtxJXj0rbkTDCM9UvPczzoXJBbnVKkSE7ZVQC7Cde2ykFyUge11pqTu0xwf/l0/Tut
L6vzzHHxruPANrUMkc651zW3yryr+9GOiOgGb/3O5mJs3H6o6EEcBywg4MaK2hB2klIcVvlUOSKu
EH0qbi+cxyaJI4pBzYp+m470qAvNZQUrV+e2Q9hDogh5YfPWfDWzz7BcI9LDGHY2br+cahYklMLV
ZL0lCmOISKqx5UpumJRAuo+YAumv+l00uLnXg0KwnPgbXQr1QAVZEt5SzcCprK+pZfh99nQdZP2J
7hwQ/J2uOjU97Rn5JTsI7XqpZyYQ75+cdhccYjfbaCgvELW3CUE5ppAqvTQNBDz2YshoHyArha0/
0GzLYdtxs5Hugtwmgnrov2QA6H7UiIVeHL40KspxYblMQJU3ZM9KGCxQIXvL+HWj/L7vd4bjglMe
NNz2mDjnIO2wgyCFk+lzIxIHFQ6Ki0lJC5Iyr7AjJzum1VluyvvIRSHDveYkdvfjXQWGxu9B8Yfr
glgtyWMMqtNUuzPug1mQ4f5lkZ0RuC2L4Op6kaDE7HYfjfsG1uWRWx2Kn6o/bSJPJPazTrxnMC4Q
qzQZ64Fd+Iw9THGiZj+Mpq0mX/JEEuQ066v5jMRtXLSPo3AYEXzVjEgoPkJQSJGE9L5+tDqjcFtX
TdKRzOyuQN4Yezzifh5uQ8/YkacJCs14x2XFOjCzF7dviobH7WDxNBFJKQGszou9mPdjD/n9TGS4
s76lnIfH7V5Qww9No0GwkzK0c/plkgUJkygeuD3LyErISuKNFe3yXqR8K9Ovk/pEZaFNuWggHDfE
pUYKXcN0QVUaTQepNxxML4Sw2/gNlX3b7Dn9cJ3nRYAcTRRdDRscHacfLC2/UqcdRNB21yEEsccb
Y8wWCsSgfs/KBy1HVT7r0c00196CM4m6vQ4lYj2NI4laaUMKgTC2ExuN/av11Dgaj9Ep2soHyxWt
3r/kTb8jT+OIotSiSi0SRN7oMDmyyAk+Ebc91v54EGnuCJYSr8gNxXG5nJB/uhLd9MNNKt0QXZDJ
iCA4mui7kaB6gX2q4C5C81b5MvzrxsR7ZTSk6IlmAaNzpVsZ0on5ptoGW8MmfreJnkUKhatDMmWL
WsQwYdzNEVBE4miWWhwZJaXfTtroGxrK21Rh3erqQrrA4SioCzKzkHsFRAcrVBTU4cid+JVst76C
RDB+fZ2OhXV1q7x0gcrxkpXMlhTrQE3lxje78RDSzEmbyNfr2X3P2rrA4ripHhclGShmUocID/tw
2EHuDPe1OQMtysqn63iMef64obuA45ip1sg0RDLg/iOEwsSFxKXcgu/GXzfFg6kEqqHiu6m6F0uR
NzWNf30kghDkb5hmLTPHmd1aWH3k6uVWQiOmMYiyWEZtV+aL71YLSlKQdEYo5FCk3ulorbacYPJn
V9o3G1F+JJo1LmvRp6Ko4R2FuAvpIafJNqPx5vqsrb9XnwPAYr/h8nFvDAcVSuKg1gL+uLDcuiUo
ylGjeW8N0cm02n0Q18/pBOlHc3Gug4s+GccaemksjaphMgl2qlJNT1NnbNJWpEksmkaONJYlsPJC
ZUtKyu9lzdqH0/+uTojrxotZ5BiihKP5FFoYSaT/zLWfo9ABVkBBFkcLci2TNmALqPUgiG7Y+Ram
LI+QKt/O/uJpP5JD48RC/w3RzHHsEJN8HGGBg9vNIN3VMd2qjahUZv00+nvq0Aj6NgBJQus5GvB1
1A3dKIPNXDDg8mHT3lYeOsjXQOF3Oyre9dC7zns4jr5FDQaJ0LDT2MGNFc/8ej7MfdEtzHrmcjE6
LnMpqJUlUQ0csilP7MaH1d6yJFNcQ7V+drvA4ujC1Fu9CEsE4fJt9Ew/3icfethF6KxJ4E50vv4L
GiEq6wSVTZ1Hm/Es2kKqFRmGin7QyClQX6ycZh89hM+iLs11pjiDcSyV9VI9BjmmMTR0v40b31rQ
4a+IBB5EMBwhdWWgQlICYxoqzVnK1FnyyI6z/13/kLHFeTQcIfXTLKtNhdFIo7pDu8odMWXBTe16
fJ8heEJqSxrish0r1/xaJF8sfdd3MKisE7dXn0ukgiKztHWCOgNyBJVLgwZVZwBS3S+tn5WygeFg
EsT29XW7fva4mDuOkiZ1MeQxAk73MT6Fh3QPD/kP1s3g9U+qLfbDEkQEfw2oq4uWLj0igo5frOS2
lu/U/11D+k008HeAeRuhN2XAiMLqTo/9LN0NxCeix471e/XzxPFO6Nowx1HRI+jwAme60PjYSs6y
KXfWZ6hjeB0cvUSPfqK54xjCyggsSllIDNEmD36EnafGIj9I4bA4ZijkLFINBgLRj+Pim355n8BW
OT12L6BZW+yoLIpAgyMJIxjy1CiByLZipo2d+OmN6el7pnvWH4QPZIKVxRd61nnb15QRLdoAX/vT
YR7Sfmwlm1Y2gcAbq0OZv2qfin+eW45EUDNk5cME5Fel9nuIBbsf4t3oNnbizR++Z+9KB39TCF8E
mkUDegVzTGy03HWyWySPsiGQuRfQIi9zH+pTM+S/tn39ddtPIUUsb4XbviD0+SpQyG63jcUWW0od
CWLfMa4Bs5/B0bxBiS48C3KIpw+i7yUIFL4SFGJqSaSkAB36zFPzr3rXO0V9KkU2IiIcLqcJkq5r
qxnfCTUKR43mXmwSuyNwXI4nQQWJaB45Cukt+EYqEqCSaJNQXza3UiuAWHHaeMO/JscgmlqWUxBh
2tQN8zaqbnP4bbU27B3uiNt4k8f0E4MHKN7jQUbairrcREPk6ATGudG4sJCMZdWNTemu1kp3kAPB
pdN6Kv97cZnso16c8wpYINcaxIrcbjoM07Fb/vHvc1xRRGWlaRaGESrjMRnhZj9I/8YPJpdi1HEv
4f4ZQ4AnkD2Tk6be66OAIF6fof484J/nicsv+rIb45IdtAz4r6lOczfeMDkxW79/lX10rV3nyAdx
O5aAmfim26JvpECtMDim5Zfuuy2KWz3IIO4E+RNbnFfGx9fltbiB1ujIVtQu2OTb0pEclJrhbb1B
We070UxqKDCjsBS+SlPN564oJxzuWg+Cy27sRW6znfZMazfbtIIQXF9JZzCOl4ZetrJpwS2xPj1G
9aMKYb/x/vr0iSA4PpLMJcpmPAvDDUq2h+I+j3SnCgXfaF1/1DwPhGMk2A2PXdhiIJNlzygmmp3Z
oXv9ED39cqAJ3G4vfzN6x/iGruL522tPkyt6bPzLCe/8Mzhm0oYFxSusGJF5ZChHBadkDaabTBAn
dkXvw6KZ5fhJz3HHpVt4IgnIx8X8jhokuwkFVC/C4DhK60MZUveYV3W+hdV7rr5kom8nguA4ygjL
JNJTnMHrqPCpLm/zpHm2yvb53+KQZ6nYBFmwCCl0bxw9udmNRBCF64VZ5yjkX5RyLa6NpMfnx9v2
be8NuQP3YdTgV57kqLfMmlr1dfTTiVux/3Jr8jvy+AcmNYr0XCMIBnU2Nl2gIo2J7YKG3hDg/aIa
IWxdpU5Sx7CCDZObbNAer8/vX5L88y/guKQJlSo3BkxwdJxhg5N7y9a4i+E5Z8EfpvghvE1hxPEn
LZ/xOGIJ85rkUQ08Vh+pRVCBSmubGX6Wu9JdcMa9EV0uCyJV40immyWySKxyERqFMK4Oky8zNP6W
JhQ0Yq4nHueRsd9xkXhk8SypC6vEzKKHmpwiImB9YbBwzCHnZrm04evU4TXS9OuNfGd80xyyFVcF
/eW4eR4NRyF1L40SYW/grKc+Nu1030Cra3Tzu+5GdnO3EMuusT95LTQ4StEHKmUKqzoOX+R9/wLD
cTgHsZch6aSioZXa5ZNMbbHujXANcCSjxFHVZQNWITPhLB8KP9/oN9Rm1sTqQaxesa7EdiYc3khI
DUgsDWzNMZPRxYfGHJLwyCV3tWtuxmMHlcbQF+07oi9KuJvgQqrQr8U2Ht2uobqGYuj6fjmguUi3
J2gkpG71Q7T01g9Qv4OI9xqScopmHEZvY2bltjWVW6sIdom8fKdJL7gIVNhXuhI+vPL8sITwSF4A
NqBlPUI/2rIL7mfPROqXO9lhcpaf8afgkHjZsyJY+qIMgnAcQzQjNTL2mFkc25dfNV/E7mObXUmH
wpI9AdP8oeBRJqQaWY25Yj7Q6YMsam36y1vZ+btxTCOF8AlQewDU6WOuP8nqYSkbO2ph/yj9qKJn
K9nqiaihdD1hP4NyjNMnvTklKgOtvwXElZZd236rderAcaGxPk7JZppPQ7aL6b/luoTjnUSvl7Ri
CyOuDqP5EiJ5j18E26xgE+KLv5kTOQ1rYCS76ahOdvq5u409K7RNp1TBNI2jqP7cOqL9VrAo+NLv
XGum0iiA+x9PncaLtmLtKxGF8sIedVgXS6qD0swWVYi1Zpd66RRWfC9Z0WctLu4bqGNQS/XLmR4V
Zbbz1Axt0uuiyonX0sArNMDLfWhxkKNgGyMeHTRW4rmmupUe2CtigBfsGKZtDuO68VBvm8+SK7zE
FOQ3/GtRqMTpREbAZ7Fd7arvSHFSmN2jisOTYHmWYP8SfWNBbPGF5GZsLVPGYouOqDlYMrfqqRv0
k309hldhqAJxfA3i+IQX+lXMAsrWKHtx85z63XxUW9hmCZOc1YA9o/AFFHABM0lM2QPzjlkywv7i
++Cz7oxgZ33RocEq303O5I27/8LafJWBLrC5HRIeNqEVlbgSYXlAdUfHLZ4xQ6j0pnfdZhi3qfxv
U/pHkQWajQudPTv3BVqB5/wB2f5LMeuCux7RnHI597JYZKQF5pR1tsPcY7PsUb/2DiNS3C9eTB+3
CaZZA4Hwgd0osSPhZHhT6bXDj+tRuJ4FX6CwML1Is83I7JpWxmAGP7qrkKoxh3F9j+3JSwTzxoj/
Dyq5gOK2wagqosRiUHE0eUsMH2Kqb/SJPvbqg9zne2MedoLRrebAF5DcJhj0UZEurL7iNQQ/xR7E
XFAtH/mx0/xkJeSRl/3AW60oU1tNKS5wuT2Q1lmaJSZwu8K8h777LtHe1bR4AcGi9OLDZSSUoO4H
iErK7Ar0mIWP12dvxcX4MgJ1vsRinDPZHAJEYOMGG90ut53LSruHg+VU3rSPHf0U7qFQB383UNhz
4dQH+hx/vf4rrvMkRKTfjnMYVS3SR4yTWCdj3tfqiyk9XIdY325/zyUo4i1Gnk+6MbGlBtoARyYI
iN3gGEgkkm2O1znh4YH9wb8vBWj+vQU0zDCi5QJA/VbzDaf9kTvaSb01bEYkc+kKxnd95ekyRyWz
FNAslwAXHbvjvC09tKR7TFyw9yf8P911+xL305VQHO86Veq8BQzF04G6dPh4zEBF20reLw9CkZyt
KEY4Zmm7KlMbtszz7DEqdzp9TAzBmUQEwTFJPWs9evIwhbin2yxx8TxIxrMGv8Hrn+o6YekyRxxy
kC/pEmIkdYFy7Kaw9bS1DfUxgakrGYWavKvp1UXgcySCnEPrlwijar3u2O0Q+n4Mqwuv3OHZ6rG7
ET5wCiLx9ah0wVqRMfZqga5ed/rY7MxDFdmS0+R29SHYIjoR/NbTvOl3cDS+m0WrXLDoXrfCC2xZ
a8cCGy5I2V98GfogEVaA9Qw1T3QSGwI0Qby8HnEvwOK6DUraYqDx8AX+HqH6YxZZIIggOBJhDgtF
x8qLSfqhHW5MHbZEOFf+U0C+XoNcjCOr8mmCJh6r0DbsCtrhyOCaIrbV+BRJtXMdbP3gT4kJyztD
1SkvI9eqY1KFWvvrfCXjBQ1+KLFN0QOTQz3sXUXMF2jcYlOisWuVufuFxtwcmRbIf3GaWw+886i4
VdbJ8aTARoytsvoLU5GtvOj0enDyxQ+C61HxG4yvPEplGMknKsB6NOmN+35wsvL5+mdaJ6kzBLcl
F0WTQXMLEFJFHZR42rHiSzoaEdH92teP18HWX1bPX4kvQKoaFT22JdB0zUPgsYXLBCGkHxKkf1VY
sTF32dTFW7soGtk4/tylz+PkFtjc92EwR4hG9KWifHATPrMtevGqPU5LArD1jPGMxW3RAWowlowC
Sw8fSvUwaPfXp1EUFuzfL9YxjQolmA3MYmRto8oLm5uuF+T3oiFwu3Ckw9h4YZE3Zc+hARNy+nR9
DCIAbg9uQmPGazHmCA42bp/OD7SElvu/YXCc0Fh5Z00dBpFib2rKxKaNIKBFX4JjA1R8V5XyKh/Q
P1sdWsZh/iS4H/tL5v47mvg6okWaOzqU6ELuvhVPcKL0JK/9mLnxCc8cUMmzvPkjfRzhQ8keO0K3
hMEA2nsE8fCXtPr8Kzie0FtjrFA2hee4+2Knevk9deWd+RkXrSjNrj+8S0zzTBS84ly2wK2VMFqa
rdNY+Zl0Zwz+9ej4y3H5PCSOEspySCC0AQzWUdaf6ht4n7v9UXXRvya6gRdsG3yBUUnVsNBZKz4T
i2fda3jV8P9bgUPhyDiC6PF0GeDhho1MdsqHdB9v4h1FZ1T++K6q7IsPxREFGWqpqVCe6DKfK7hD
eUsyOloQCT6WgC54Qf+RAqZkzghKiD62qHLMWEDa600IFyPh2EJVMqONKCCSIyr2jH3hh3vDzZi2
3K1+b21QAnYrup9ks3NlVzI5/lATCNRiR8S73lJ7RJJRmdUAkcx72ov09gVTyFcX1TgZZw3TGYjx
VJhPjWcNpuAdVkCHfGFRE0gNjVnclUNmFx2OwHNuTz0V8Lpg1ngx/witk2GbAaaKqU1SdzAfzSqx
A1GTJpv9K1+HNxMMoS9XpgFw2OWgdoD77y7BC4HoICVIwXj3wDqv0FrVYQkpcgm12M5uO8WW9dCt
9eGlooPg9CsaFUcOJi3zLmD+NL/a/VhBDzusic7xIhiOGOJF1etUeYVh1wVs8v4bzdD1B7nzsqVc
IqF2UdBMFpYQ2QzHHok/U6Yk/0VvjWj9cPxAOtLqJou6Ivwy9qWdqg/XNyTR6uHIoDTCIeplAKTl
ph62E6wOJsE+JPgo/BPCEnW5ObG0TmonrM5e32XNUNhJaDhFMfqpadr5qLpE09zrYxPEON+ZGUwK
nvkyfCU1OOVZZudNaJdqbSuJ5jXB9+tg61UElCowetIMgn7StwlyG5hFoEigutYbXHYLmN6XuJZT
Tuo3A6Xe/UHHRWD+QYC6PrlnVC7ilyLQh6wGqnZrPLOdd3GJ18Ihj7gRnrrgi17vrHvUPbrxo2i1
seD7k6rO2NwqgNHvQoMA81tFFiqHqHKSR8PLl35bauZdPKLbY5J9wYBlASi3IiptaRJJxoBZHSl7
b+j21oZJhFFBy+36yjiPjl8ZcmG1UgmggnTO0p1aVAaaavi+DOA3DF/ttmRt3YQaJnG5JXvLb58D
dzmFPypvcdI7JleYt84iYGPB0Pgyt6owjWLUgRkTYlN6nPECoGuiAgJBaPLiCZ1Co8aoMIFk0+97
lNb86lnJHXXX++ams9kuYPjJvj/EgmUhGiCXZRcKCZTaAnSkS44EueWx2cJkXvDt1sn5/OnYv18c
ieO6LEjFUILqpZO/yKL7ub/cZp0BOEqRlzppLUYp4x5FX9vl0NnqY47CvBSCzvNGsLLWjwtnNI5K
NAUaaxYbDisxU/HKhSN4ZyuovCXb7EZ0dyaaPI48zCTRF0UHWrxI6X0/TMup01LBGhYwlMaRhYp7
x9HIIapRB9Z2GpRv0dj6kVIcaVZ8UXuI48SG9nx9HkWxx/FGX8VRVhMsrqxLvK5SHKOu3SQl7nUY
9jWukC9ftLZM/SS1yOPdGObF+vSjI5CRCQe7F52C2Ie4BsQdwrtiVJrOxIeq9U9yUrmFWdvL7FaN
o2uiBtX1CvTzJspXqKVyBxmjEqNqPcgEd7sWF3XKAyqA7jQU8aebaraZW1zijQdU8j/DUsNNBYn+
X85kv9cBX7g26gvVxvZ1HQSbEUW4xCtvmLlt6/4SDcuehTeFq6vBUgxZ19DXrvP+wBqNQsixNUhV
0Iw+DahRWbb6ab4tXqhdnbqNdTeKLKFEkOzfL9iLdOZclQZOAFb/MW224yjYZNbZ62JMHHulUG0y
qVSxR8P4xK4/A9zejD4sUNHx8a4H8wswjrwya0pMKUaS2YUnNMuWsSjvYFvGH8vgAoDjKxIbcxcy
F5TOHdzm6fUyBW3nkOnxkX1spO/Xl7dw9jjqsialnQMFEZHs+i/MdRKdOamNNMHrmFCuqFBKFA0c
a6lqo8qLCbjWgLH7YRZdWgrGY/C1AGYYa3nC5s9SDXuuCldSoarZzO6MjtJRsRwjMLaFBcUyHfZT
VTfYaiEJTiKvOfjfP6LB1wLgrdLoqIFRlh4KHtTIsT6ahx5dLvkJTj1+c5BvcRd3xFlhgKPJ0XA7
eAQbWyjQCVKHdYvR3+Fk8BUDephWZt9iOshNtpMO7MSQbLJjxd7Vffg2bEZXc8Jn/Ubf/L9w60Z0
D3T9kxt8DYE8zUk6U/yEufMTdauOL9dDeHUjvBgiRzB6NrZ9XmKyG6I4SnCA5p4ziaS+13eMCxSO
ZcKiMK1MBkr8c0LpdgTF28WVPoRed8g+KPemhwwXXWbDTXjLVFz7DyLuFg2TY55KhsLQqOEH0PxH
PO9D9XvUfr4+k+xPXAtbjnsifZrMhC3ODheRbehL2o1Wx7imLkR73wqSYhFFVS1dkQ2d1wQohmDs
ZFa7qNnxiexVL/PJ3ZDb4TOxDVt2pw3Uhk6TyFtvrUr0DS7LTS82o6nPoF9ooWB7dNQNu+svHtPn
8HO6YV17iiPti8/BiRlAZY5rClhhJcF5g80dFpKyiGTK+hzirLMTc7HVJ6OBklNuowxQsO5X1twb
LG5N4Jw3dxHr4ytr2GAQJ4q+Xw+VlWh8A8AtBzltdU1mUvRj+y0pvmedXwyCl0BRjHAB3yZKoBtM
XN+gVXzQOyk8VsYU+6mC60M5M0VO3SI8Lvpb7OrUKoFn4bVYb6Nd09YPrZy71jw+X5+9tUeMN9PH
7bqDrJZWmCD+2VUKK3cN9+pu8Ax/3kab61iiL8XtuKHRGEqY4EstsaepWyNCSaMgBRNEG/+KNxmd
0SoLIPLoY9T3Pm1FqoUiBO5wgNa4KhoVNl+1r1oPGRFpf65/fGIYOqGEWCo/S1Y39AOTfGzrb1Al
s+sgspUusbVJpKK6clbEp/+NxF/EFFPVDoGEc1uilZltxPHntqm3AWk/yGU02IXVzLYcjT+uR8H6
BFJFVohO8b7IBbcWkkoKGhx4pgbBDQ2WgsqCQFufwjMEF9OV3ARjUmMKQ+VTarmEZnsF1WAdrd3r
Y1mP6DMQ962iNunjmjlQVWa+GdJgFySZV44ivr4+ZRqfSfZyUVBSY8oWsu1MP8m+Xh8G+5ncbotA
+M8wND5JlKVGrg32SZL51BibusqcwIo8dWlQcHxv0sdGGOWrM6cTlPITGakxL/4ZDWGodG2Ku0YF
RyUzbWxjnH6iM/n5+tBWp85QKMHRXDNMXqmjyCpVDcMEKdk8KG45lfMuhb6bdx2FxSw3gSqEuVRN
JZasWrxa9BgGXWmkXQed0YjYyTx/RBn6ZEvh9BmKa8cxNH9cB1yT0lCsi3Fx6QOkOYsqamKksvet
xxTuiZPb9Lko7VcjCV8LbSODOq09wwE7vtOdaC86W6wdcN78Bi6NQM+13jcDfgPz/WS3FeYpPDJj
RHkbeNN7mN1STcNSFKrK/POdLOVVZYQR8jS1th6UpgiPEykhwnx9YlfiUkU4yibquC1T4dX/lLgc
ptYEDCyvbllxUbioxzYT1cautXyrMv6jG5ZMETPsd1ykf6U8jHnInoii3eIXnxS7rm3Lg7qRw45B
rNc02TKVrVxxRBcHa0Umb7C5dCZZqllamAtD50u3Ku5dgu+qZtfuiCoTeRuj5VtUIrRCyEDUDEul
VDUhTvJ2tJpW1jRmxTWRMUWw/F5cLWw2kHE8puE7OPkNFmOEi5lV6iSvkhycHPS3WbpsS/NzpLeC
HWaFMd+AcJ+PophvhsQWonGq3VDqbhWZnPRYM2yjWHZj/pKQ6U7PjW57PTxXieZiIrlP15hd2kgR
cPPpc9fsSJQa9jhpzly1jxZ6sq+jiT4b+zUXU1mUxFoCBWhB9RVeMUXn0c4Lh5/XUVYo+s1ccrs1
ro6bArKe2ETrmzR6kUXNR3+J93P0cbu0hqqPNiEAYLJDhlNvzNPyEO7MTelWm/rQixyR1h5GL0b0
h9BmM6mV1VtY3PlsBzfBRnt12flE0CHBTLlkV6nt6J46wjsWlnz+sQ/9Do8/tDatIG3Slsm6vzZb
OnlqD3h0OkgNfPRgPufLh8yxjsywjWnQydBfF72Qrn5MAi9MlZkMqfy+bvU4orcS9luLSmgzLR/m
pvLeES+mYlqGrhhEJ1xUyrOmy51edW7SPqnjY/yOyg1s5ue/z8ejWiXhhPu410ks/HTTo8b5XULN
b2C4qNQtAzFCGczwpU03pS5YVqs72XkYuvx28YZdIFXKgL8/9IWXSb1jzpBNUIngfC+C4c5DpJrI
0lV15+Jpxg/ndjt2mZctluCjr8P8zrBe1/gFFelNmpRd2HculHIeTQ1PJWWenBBcnYDzREDc9tGV
UdxVAYDybjhMqvUYJHhmSjrBW/EqtZ4zxtcnmYvxZPqih3mLjHGaNXdsXhQy7AkeDIKP1xfL6oZx
gcN+xwXOUowyDcMBn0eaPcX60kS3xHieG91ORcUnq0v/Aopbl5AXHqDugCERg9zpU7VPli/XByP6
NtzKNNKyMgIWBEOzzY0nRXkyawHE6sZ+MQhuVaKBr2/GnH3+IPmhasGTRczSluZ2k83my6BHaC5f
pENuhoI7ubWLGPABNQyK+VH+sPE0rdoyMIWgNRl23EPqpcFjNN41euVkkKMaYWrS946VfqhEvXXr
03pG5s4SgyJDtxtSP66mzT+r/jGPw+/NpAuIYu2V8c0AuSSwq/8zwOVWuc1fJvi0oTP+VCe4Z4Xn
WH8s3WKj/e/Hhjeg3HIelSrQLHStuGWb/OjyyplqQ6QGKZo/9u8Xa2xq8omqBb6cnn9K+t0cJ44l
uuVc5QuqIo0kGnY+Xr4hHnDpH9Kmc41gtLWhtvsGypPdx6AVTNhapR+OV7+R+H2j09OhGBoQOiXZ
wSp0l2Stq0r6pgyVD7LROCZRDqqZOUOH/3nHAr/A5jaToDdQC2pilEGofG5G6SgX9CHt08frMKtM
dQHDBXzRWhbqJADTZEdTue+k7fW/vxoQF3+fi3R10js0UePvV+GDnG1N+SnI/esQgnj4Q3IhSMiQ
F4AwIVEfkw9K9rPutlMhejNfT54vxsIFdxVSqJDOAGq9JvJ0aD5Rd76FGN7i9NAWHL+Kkti1a4U3
AchtWUW2ZAQZO0PU/PFzsJshgRbY7WPs9lvDuz6Pok/FbVpxP8pRXACsbr9axh5fDVwkEMMTziG3
b1laRqelxhx2GnQdJHue7E6GorBhaxQjy7wGhXa76wMTgnI7WatnxWhFr9MYG7YOkfrBlnfsHFCd
Qkc9iDJ/QUTyXXQZrdEOj8IZt53gWF/fzkt6q092MH0VDEwExJFEay6qRQcMrHPDB+Io9hOT1pQf
JwcNgm4JuUuRNu6actVlSPINdVRpNC1nkNXQ3mZWuJFwP17HmT1J2qEupx8EzjjJOLpJCNvMBFe0
0/Bc6PMhkEWd9wLuMjhugc1zYPQDpjmTCrtNj6WaCTJgEQK3ZZZlYgyhgcEakzuWT52oF1Kw5HhV
7zAaqYpiRSy5Kdz3c+A2fX47aaL6DhEMRyPVbMZtOWEYxGgdZZhcbYH0gmm5gnBkm8UfZ26q60SG
rymVX1XBLnb/euyiOEyBAy21Bj5J0Pn5FEGy1GFd0lnqivoY1sdFLdOA+RP779tsQzGZOFafIxYb
xW0gPD2MLEMUnYPW1MwQ82ccbv6stClMJQZOBhUcFLJu6M5Er068WU4xsjV3PDJ50v5DhOWmfL8+
qesheMbmWHmpzGZOQ2Dr+s6KUaP/4/rfX89FLRV5tqYjg+dFkupWJTUdyw6vnqNXQzFX9xU406Hi
7f9tPEL3fdeuF5jcutLzSS3mHAfy7Fg8DY+sI7eD2HF8x2q540dRscsqTV7AcXGSSaMpZxWGOKnf
K/llzL60emtHHXkPXVzgcHGizgO8JOcCydQIW7BAzr/EVBNgrBPwBQgfEHqL1gY2mNEpdpAQ8mBb
jfKwz+y1ocGhwbozBIW0ounj9uxKIXUrUyAGib5f9GUHVSTbarVTS1PB0Y/9+D8Y5GJw3E4tlaSZ
IhaMCqFerdwrsReUlhuREm0iviDy2f5wBYzfpiUpjdWRjWt06hfyk+D6f8FbUY/6L80rIxtigU//
CMlt2AbNEzjVIkKUx8GtvzCN/hw+01LlzNDxfJ+cpiqfJ5TfrlNi4bA5Y6Xpj4vf7TJf8owjQeaz
eKiI2ryjruENHLclB0k4TpQx8kCzyI4siGn2nWQngcj7bz2nuxgYRyEa1lo9GpjJvM6cZUndAv6d
RRG6Uj5/zIvFNszqCTL7P5pRpU4ddj/DsUkdOYy8699UsDr4PVwhWpZqE6KoLk/dtKHZ1sq/S9S9
jsIC/1qsctRi9XVLFgUTK+8HuKg0W6bULgszV8aE12A4cgnHoaYE14voCnwYtUcyHnqRwuP/kXZl
S3LbyPaLGEECXF9JFllVvbda3ZJeGNrMfd/59fdAM+NiQ5jCHfnFjnA7eCqBRCKRy0mZAeMnbjSk
RUR5BYYe9l9zNJXHZx1cq+mJTSXf7pKDzPzLhOKMypAnKtUsrN1S976dHxZ9clP1w/UNYvr2+8oZ
tm6DfoSiiA5/3/k+VQoPQhkzuOK57Trdbb9JAMRSXAC4o4X0Vqc6VY7BVxmK8cDBF+uulksL4Nln
rsnBnSsbAT+8cotfj1zibrfWt/hsdWglYzNf+sStFu/P3mfORTQm+m7tumEjk96xtfPtMIcJTo6M
ZG1A6ZWqeLX2/+Bp/C9aeMHkDpStL2ZjzCkMI/rj081V3n49nR4Y1fByb77J1fC/mKwLJHe4Ki2u
pkKDmJPjWp8SlHUrh8nxrbsFhObkmKMK2PtnSsnd3KXjlHTogUiHczbeOzKWAZlOcidrcdYutWx8
3zEj115fNkxsbAZZYaoEhS/OUrYqz0uTSUEP1D5G9Z0iu07EEMjJ66h3gG/BCbJmtIzqDSaiqj7X
5ENvn+xR5m6wLNPvJ+tvDL4VFvVQKaKZOFm/NO6YgsS7PNGD/BL+L7p9QeK8DETNTXVjZ9j5kJS/
yGecg/6hvB0DlnE10ar8B4RVuPcviJz1U+pWG5QViJhDAD8Rs8G/5UuxfFQ0ewmv67Q4KLbD4gwh
1cyGbDOw0lflIT0WQek1x+Gv1Z/CVMqs81+eRxfJOHu4jnqZqirQFHQbYfk8zWfNLBgV+ZDZnvNE
AvhRUv518W1yQeUsYp+B3spk66n0httr6CeWDfcUedroNrKQnbcxQpkny4r6oiJaDcdQddL0pHbq
6s+b9ag2Tn9wVsfxo0VaDCC6W/aYnDlKFMeepwWYrMlQ9+hx+TYh9rd51Gsf0sCQxO9Fi7iH4w41
FHKahwjRFWMhx8VOXFLK5jhJIPgnRGoOS1JuTKLyXFq3zSAp/hfZpZ0IfEk+CHBLfWnxfc1BfRe4
Lo5TFN1PqSa5KEQ8Wchz/K0O/DuBEsXJ2wprVdzOB3JoQ+dgPIGl+QDKKowOQ8lcsKDfTnZByeTj
znKurVGBoA3Cl8OzUt4R+0GNXq7bC4mim2wLd86FM5ikGVu4m/1WuWt92IwvKzrWo7h0cavI1pGp
MG/k9+vIHdytXVKaVxCouNVq0I3hee5boIzFiNkweV0xxW746PgGnnoyL1dYR4e+Dc0A+Z1uo4vj
vaA6muNzzcYW6iGib/Vre9/cEoxPKQLnMK0gJFVgrDp3WdCxJgUXXW6a6hgOIcQ2f+thzNrOXEyC
C7RTjc9N3YaDQdyUVmGcdWGtOq9FovvZholmy1/X95eJ9fuKX5C5/Y3rVFlnBchZVr3VSRcgXhYY
dRpqjRIoxMFLEFnq3mqfr+OKVfeCy+20HlsrqSvgWhj93a035kz9ejxcBxGmwvfryrmp4OIriirH
M5dF5xgXl/k5PZFgCGPpMCSh27DH4vxTpCzsLFZxUtQz634ogplRf82jOwfUy26q3I28VDYTWXw8
L8vI3Qn9GCt1lwBUS541LQ+rbjzPhX0s5sbHs012Ppnr85u2aBSXHi4+HWXD7w9JVZdjWhGcTxI2
pzGMTj16UlnUUT4amW3N71COg3UD8bDJV/e3RtooarTBp4zOHXm0rRM1n1JVVlAqvIK0Cwy3gGM9
NspSAyavui9qtd7GlSpZNRkEZ1mMaEkrDBRAxVEcmtPLKuuaF2ve3zJYfFV/kkTqltoAwMuoO1VB
Fiie9kQyt8Pgys5F/x76fySBVOH53WFymoCW+W1NqhXmshxyt9owZSkaXqLRkIQ0ZTica9zNXULR
6oP7ByHFJbpR5zciqxsV+sTaThjuHi10I2sHGyAIciBDUWKYeX6n++1pChWpsy9q2CN7NM7kgn/Q
WFUH26WH1uj15wLpkPQMdsAwDYfVoyHz6Nh82OGeuOtRetmID/F/VN7iiaF1pdAxWgHSZnF6amPM
zJnJk1PBS46nENTmCCcREOt16SFVnRu0UpsS3RE+5fcrwJnlZRmTFtS2WO/ADtf7wseb1LM+Lh6e
A4E1S0eHiAFRQ0pNjaCKlp/HW2W93W0qCmvUp6wDkXp5iE76B3qvNZ4SlkHWujLXTGi+dojcbTAu
6oqBw0BEa6uj3NXW4trOQxTLzqHwAiDoR8ED0sL7m1PdqVGXxhyXwR/L3jXm74uTu4pSu4Vpu0ks
i6MKTdkOjVPdfuowR3kG2qbn7hB/ypqv129soTi4X1QbgQQTSdD3F0yJftKotrTBX/P1ZlO7yUVj
12FZMf28bQ5NmUrMi1CgHR5nXjCh3q5mi0CgMUzWH1P+47o8QvO1+z63PV1ZjFpeQtOT8otRnYr+
+9xLCkDF5n+HwW2KsYxOTDqsGZsuYgXNhxi6huksoY5pWPSAoJIdu9vn64LJFo4JvnsXgEEyR1wJ
C+ds2XFoiyDP5sN1CNnacVai0Syjw4FGxZ1Jw0XLHizwsldNd7oOI5OEO6noTLA3GAekQpT7vvhG
TVkfpkynORcDvX3LoLPbhc7dU21oq9ebepjR+3Zd7zV1lDVbyATi/A1iJ0Yc99ga1a6Ozlh8zUsM
372+aJK94bnks02xtGYARt7/mNq3Ivm0JDLXTLJuv5z7nYrF2jqPy4R1U9onZX21ndO8hFPrtdaf
hAkuB+iXe7ADooWVNQo7QOv6JV56r8+fO/3t+oKJnyI7EM4SqCP8GMSv4WEEbCL8dGQ8FZGLp0gg
u3vYBv/mOu+gOINQjsjVRUwe1rzBqBwZt7q870B8q+5wOBugEKuKlww4yWk+pPGvyX/FN/T2uPML
aLaeZXLJlI4zCPNa5kmZAK+J743px+gclVaiClKZOGtQ2Ha2mS2UDubUp7etFx8sRHFYRxuSpKGs
1k18VkF6iKIfA10o3Fm1iTEmCZ6p/jK3Lq0ydyu/XVc8CQLfyJ7YiaIkLRAUvBDtoO0lTNNCR4da
uLBRsYTWWG7BojTNMUMe3mxnKVGo56Pj0rxrbuoIrQHDapSS606Gx1lT3TKjamiwQVbbuON0l2Bo
Rm1+t4rKv75w4lfBTjJub1JldOqc+clJFGZd5OX6zdh8rPJjMwVdj8bYz0vzmlaBRmU3hljR/15T
nqAMXuK4GQqQx9Hyyq0MNAXVsoOMgUAGwzlbRW85atbiDWdb9Fi2xvO21e4wz390WeiqoRmOQzWH
f3DE3aouOsG5rRr4cShmoIp2Bt3wy/UNYzv/m9nbwXDmoSVaVVE0g+Ml+lXTv+nxB5QQjfZHzX50
dPVwHUxsKHZonN5nGVqInRVo+V9bsPkbygpIg0Jc7S/q4UXx8U+qELUdHqf3GogBUlpQPIQrX8s/
GZtXpN+vy8R+8rUF5BTeNrpZSyhMBYYvHJxyK9w00bwxcgI8BO/7zZKVBgrP8kUm3ovQtmnWtQlr
GIPiGoXoXkuCpYwDfZok2yW0gjskTtWrtSF0HoGkYm4hhrlFgyRbIjxLOwDuIaFinnE1srtwybLB
BbPrF9Cs39Ctfr6+RzIczo0AFTS1ZwrTAG4Xn6RDqE/k1oiq1+sw4p2hoDJyTAuJDQ6myLKkXEx0
L7VL6eqY55lPbm+fiRVcxxGr3AWH7dvO9TJyZy1aApyuIodMM72UvsWgi08Gyx3K43UwsRJcwNja
7sAqzHyMzAxvcp3c6cqpSn9e/754by7fZ4u6+36ROajeLvD9HL0v7pw3z2lDvjaUSq502aJxpgdT
vVbSdVg0x7kzu1dSfTPs+7lvQBMhkUi2YpzRSRdlsS22Ymv1aIErs/qj72MKpwULbKNb7f2KGZgL
Hxs9JOlXxJOX9M2xK0n5pXBTDLA9GLZJqMU3+VKlU7K0xCU3rT/WePTQVh/ICFnFl4GpaVSzMTwJ
/34vR1eZXdqzZz5Ss7XLxgw5XnTcvP4UYzzOfCPzhIV5dW0HyJ0bqk/KpGzwupZAC+Y7ZOMqH8/+
yPB03zjbN91z543NWVZ6LNSHHSxb7J2GW7oOjlEK2L5+TGFJDfPDHxyhHQB3hFqnXPWJyUWWwqfq
RzQsTtXqXwcRp2t3KNwBQlVnms4TE+NA7qOnxY9v+jDx/8VZSD6zQXnVubqTlcnIVo87TdQw60FD
k7OfWpqbNOFKvl4XTAbAXeBWqTXGaAIgqshNmRoBMviyFiThebqsHc9Q0xVGF49MCDbxvfLrsHir
7AD0hAcDjNs2bgs09p0UyT3BfvlvrskOlTMUyZouhsX0IjulR+2Iim0UcGZS/WY7cA2Gu8WrlK5J
VOEc07zJgm5R6Uu6oedzQhcraF7bL8vQULeIapl/Il5V3TAtkCepyD+/P1gbnQy1NGAIx+yc4920
PNv66bpyiCMQ4Dn4DwZvpFDNplIFGDqGSWt+5tee+WKF9JA+/JGdQCUYmG8MhKZ/HcCdnUDUJtdp
Cg9lNBNE9dv5h15pkoenUNl3GNxpUmdizqad4KVew+TOb6rzdH3BhHuyA+BOk0ayyCngYvkxKonG
SvemdDhmyct1FIkY/HkaBtsYNBIj/Jitz6s+3OTR9+sIYjl0G1tBNQOlT+91S1OURTUnFJYpjlUH
daWe8X+t6PtdjteBxKJcgDjj3aChiEYkw47o5CdVshWcR3YpUWOxNDbVNGSu4GtxWmzNmdkpDdar
0NrPVl95xtB9UObOvy6L+Ia1LjhM2J0KJ4aeEztXep9+MDG4eHzSVFe5d7w1iI6MWcn8pvZSRiWZ
cNxWkcQ0DDNjykBfjPWW1q9JInuNi3fpIhi3S/nUoSivg2Dl+NXQXy1HxupK2Bd+s6K2Bl/LtMDc
8otybLd0BXJENE+gB+lr8mKelyA6Tz7xKpic0gPL0TkOF68+6b+6cddTheqB4ojomid1k5gyXPsl
nFkFcW+cFA1sRL26q6egahiTdw8FGBD+QgdHYGXSvJ9wB3eyc+o5WhFm8TGjMSARR+KT1lNXq//k
nt+BcLoZ9cvmNBgO42+YPrH0z6WMgUPs0NoGc2dBemryFb1k2uxpoyjPIU92GMcuhniFOni9QFu/
HBgJ+SSL9ouV5m/E3+p77WayKxuWdlC2YJ4pigpaXFNkfNQy2fQJ4QPqIh0/3WYeOhJVFBZxKhhT
yj0dHosag22a++aPwq87KE4DE1NLt5WVLev6E/hA3Lj4JDFUwvO8Q+A0ri+0OppH1DjlhWv/xUj7
trfEp1+I4863A6as14jhuNdBhVoOdkJYI1W1dJ50rkcNnWnmWMBYvetj9HpFD9kfMDcTED/9jcHZ
qQnEZ6A2hhVpzfVmHazDYMdfokgJ4iGWnCexuu+wuAeBVvdJv/SQp6hd86ljpU2oUd6e1k/Lgfx/
qg3Ztv9mmHaAnPOStK1dNhYTDvPADRD81x+N+8lrT2BMf5KVlws1ZAfGOTLdVmu9XbLdah1vLvVz
QzrJK1tI9gGSQ/AqMrZZPE3fX5d2XGVaVzq9n7OIeJbfddP85rR67q1R87Jm/a0yRjPqBurELxLi
XddHkfH4RZRGDVRQGnzxJqjpST1auNOmcs69KE4Pndk/tlP3o9OoBEvoR0MtLcdBBRw4FzllKTcj
2go056EIbi7YY/+Gkc7Xp/GRcaFdF0x00PZYnJ7EUQQOEMXqUX6L2dzrE4r9Dn0uUX+ROUT5CDqY
dROdAXwPXjHFhqlXUe+rBmJIEx7Cve3mI148qCOLZT1SYpEuaNy5jpqydiIFaDWp/IY63thVN2pn
BtdXTiYUt0tGVOROsgBmXI91n7vd9r1Cr6NFg0L2Jhadr/36cZsUWUY61yq0L1MfS3o/G3/g8hIN
ZTca4+wx+Rqfru3mVF3gU2j2tySb3RxEYtM6SVSNWQHeJO1ROKdCL8pWz0w4FR0ZDpn5vapzb9Re
1fjeLDBVpffb6nh9i4SasJOL/X3nJ7aaPSUDCAeQd3+YyCHW/sqTz/8MglO2LM+TfjYAoTev5nSs
ELYqJe9QYf0NbioDxVcOnrx8hrXqymrpmEIn6PgLxh7OUnzIvapzlbvqntxmB+dRk6QbxJt1weTM
LWaDgvqiAGahJp45fYwNv2xekh5lxpGbf1qoxL4LDexORs6NaRddSVILeBEi9qdtxLvLGUl3SlLb
xrTz+U+8QVTqIWNIqK4jhvBeNey2XjGVe4CHNobzdGdFn1rzzhxfr2uHMMVLdDD0MipgRG/pexj8
B5BhO6Dc2B4WTAnLzyAcaD+xSTHZuQhVWQuPUOF3cNwRs3DhF5bTIaPc55tLhzp3DQXViFHkXxdM
aPxMywQWQdqVf4ENStarm9OiUkIfDqQOSzK7Ef0em7GrLz+uY7Ef/ZvdsDQwfTm4/22HE4oMGFY0
9VjDWB1+9si6Kro9SfxNoXtBdiCcqaC1iVwhaA5R0mKfe0wNZTFa1Lhh8sv/Lg0raVGxenAmVE6a
ol6botEt5MSz7bDF7QPy1ZIKBqEwewxOGLUczXTobUZOFt12BaLcQ3eIHXR+bn3x3K3ktsudh4J8
aYmsDEmkgXtozh4O27aWWgFo0j3r87EBk6epWZLdEoPYtmVbGsp8+ZKQYqIjRmcjF6r1pxVEYjVo
GibZWRJZJApamf+AcJcunaJ+RPoSi6g9dA1CTTV1R3O5QdhJtl8iY7uHYn/f3VNd6qAUBBzb/+4i
0dzxsB6qYAHPSx6aH+oT+jvc+iH2e+kgctHh2kHzlSB0LRM1ZvWwqONJ0bCOSbNKJqmBFW4X+Gs0
3QTTOuXLMww1ajucbjx+tjeS3ijO/bZ9un6qRPYIsUfLwGAc2zb5dHLZ5q22RStu+jg61Hbau1Vj
3qDe/Dg4UzD3cDSvA4plugByx3hV27ZGzx+0A90JDbgGG6q7llEH12FED0eTWHgB2xiwgSYV7p4a
NFqP+lAuGC90sPH0zgLjOb41f8QnJ6zOceVKq/cFem+i5xTJUjZvg/L5TI0qRGm7FoxavybWIqIF
YuH6rjvms/uvKXvM3+hlowxF/XHvcLnzZm91si0NcPUwf0Zb3IfkQ/MteQWlt2t4jFaPuLmffFRu
ZtlJF6Xr3kFz508B653ZT4Cu/1KO46FhKSA3P+eh/oA8u/OFnlkfuPF5fb6+uwIl2uPyBJajQWKn
UYDbFz9AduD25l/2HEmMpWQ/Dc6Ti8YoSY0ZIGt1sNOn2fCrFROek//d134nC3lvw/qs6zEcsll8
dfo4WE+kfrDp6fpyCWzVOwjOmeoqzIVUbEBUyaEbfxbZ9+vfF4Xk3wFwh3pIMkUZNwC00AGUiwS9
coyC4t4MUr84pD6mDSQnaWBSpgXs7zvr35aKPtYTUJsimPInMoaOKrth2CZzPtQ7yZiS7DASDPhT
DBVKgLEbdqgfxjv0vCJYiPpgBPBKVaJzMpE4q9UbzVb1I0TKnfs1PxD67MiogMWW8WKnDN5e9I3Z
gDoJhGiuFiiYymnjH5hHoYTmsfPsZ1ldqIgr/90aclYCVagt4k8AnFASgUKiQ36T+dHnOBwO8632
lTmLsR/1kqWUycn3sBsZEsQrs8c9yN80zC5Z3vKQgeqBfgMq0P/9st5LycfZoipJNAwwwTneQlq/
6V1okDfJOZNoI9/NrmoxShWq7j9XDAbJPkSYOr2E81GW15doIk9CqcdNVNTsVsEkr7zYXGc+qX/y
mHy3ZpzdQPKzGRcHIFn2RS2PKXnLEtNNItmEOpkwvKWoy3mlLfZmAOVEZ50r/VNCJdEGGQZnKUx9
1tQ0Aka5doGpYNoR3Z42s3++rgMyGM5C0EU3Cp3ti2McHOtFyY/x9u2fQXAGIklAM7amgKiGT1Qv
3bl/GUbJarFv/G5XwUoDtmuVWvz7HmSao0LMHqeFqonbT/SoNuTWach5zPIgKXPfsOdVYhLEN/oF
lFO3BeNuVWWBYHNRHE1jvEHhyv2Szke6Fn8QTIVqX7B4lQMfcFGawFqG6sYp+6DsWr+x/8x7uMBw
WkdLTCkcW1gEu0rccvpcD+dERpj/XyzpBYTTuTxp0ODBQJglZQ30Tgme4QntJHAtP/THTRJDY9+7
phycArab3i5TArwRZe8lud3Gv1b1NUnvFItIXCNRjPDdPnGXk2Prw7ACD60yNqa4xGeqenPjLhjS
lMFvLu7IsyIL6BKJ9vOlJUhuJhhgBAHN3NVD54hqQV892ocCGafCj3wLSfjqIb0rw9zrg25wLQ+T
Zh6bcw56jTyQhVZEiZP9IvBRKRuDzVBSgd9j2HcVYtj6cEe7sNJeavSOte2Ltn2qlw/JKI0ekes7
zbPLKR14jpMZwHrYvZSH6Zh6mA18iFyQRvqyQQGioOI7MTk/mAxpR7sOaOyFRrweNQeJHwX1iY0l
aI/XragUjbM24zpq81SwRX3YAifYjvmvZBTxUa4iJZyRbiFnbxRlHZaZQo/BkhJixnw43DAGouaZ
HGX0xLIz86vMZO8UD9Xq1MwNwaze5kT9LEhD+CH3pr94mPEQxIGsqVV861kW+rE0HT3I3FuMkLLR
Wr2GN2KFTu5N5KS2h+v7JTY6FwimqjuhGuQ+SWMAoqSGN47P8/ZJ7x62JPFILTM6YrW/YHGKGE26
uhoJfIX2MB9AvOWBVgzK0Z6KQ/JUS94wv07v7+b0gsYpYlqYfWtoQGOFobqXuiesI9i+0jsaprf6
iUUKkpvOVUEXEh1yWdBRfBAw088i1LZx33Mmdo1T41/vNBXcJMzETu4YOGEH8yqvLBJqygWMDw1g
4LtqoxYUSzt/3eCwdsVxkg3TZAv224LuMHht7M1cidmDpjKeK+3rtjxdV0XZihmcLhqgm2069gwk
IXt01qF5i/4lL8aT0/Gl0xiEt9FOHE4btTEdLUxRYfrRnaZPI0ZAaMfSsw7pCQ2jn40wfWTI1iN9
kcjJvnxtITnNVMzR2tYYRsu8WwJWbLG49DnFXYdOLV+9kRW/Cv2/naCcjZzSrM07FgdR2jtb+Tlj
XGgfr5jfLrvXZErIeWV9RqdkVAFUZM0RY1zC0ln8qB4kJktsiHcCcY5Z2Rl9S9n69dZ9Z5hBv2Un
Y1q+qFl6W7Yb5i8rh6HOblazuU/s+TCggnmOMVhLMzT3+l7KzgTns9mGHi8bJvL6pGlfItp+Rr27
JNUpPRacIUnn3kJ9O5Y1ft0CK+jv4tD+wEo+Oy+W844JjfRlcfn4QY3AT9mzwBzjtdS93o3PoJt0
ET4+VKHsuc1++pWTwEcPlh48uBZ7Lmxt7g355JXN9q2r+0Bvp89Dm5duu42B2effrm+bDJezNMif
DIPOgkHZaTpt4F9eAzYhVMafLTl5fDRhsaiuzOwBvnWfwH2ugNeFYMJRPslqaIW3+G7TOIvioKRP
U9mmzb3j9fPbaJyW5UvWohPvx/WVEyULTeLoKDQC14WNos/3DkO5FpsZ2Qs7fG3vNQp1raZ+1Cfr
VScE5tJEIFy1epd0mLpdtqfr8GKjfUHnzpvZ2n2adCveLRtK4/ItexryyLN7imn1ygHk4Yeh7SSP
drFZY1c4pYal8fXqUWtPazdvCOSlmDcz5Bj0Gg+G6ieW9gdpIizuBYqzoJpTZrHWq4ufLu1DHukh
piGHTinjoROr/wWG20N1qZZsUgCz1v0NcfqQ2piN62QPRrw+F8Q6G3FznGkiMdyihcQMbnCLUHAL
GnypfIZ3bL1YGFhiKrjrKsdd6HTsaksCI7wfqKo7Gp49qIHh33XoK3GSIYGSTKTzMtXy0TfvNlV+
Q/TpPkoRdbVtD6OyvDgFC0VkPxpmGra5cWfUMt0RHUzkS1kZoGGBS5HtxM69Lh3wrPWmxtxr/ZEq
w9GZVbA89bdJSW9RpCVRVdHG7uD4omXF1Kox6QAHfvlv9TIEYx7dKNrkNmmJNuPIb53NL3Xn7fqp
FMJqmLOnakh//zYFOVK7UUtXwLJuKHqThvkJXN/yF5jIcUJL4984nJlr4yVt6gU47CVrBShQSPzc
KwmcROImh+jeeLkumFiVdohMpXf7183NjJEtBHGKc3pMD/VPxha8Pc/BihaBLtRm15IZWCYEfyfu
heRsQJNXZT0vgFwCjO26SREe0O7V0xokx+wc3dc3iURphA7GHpEzB1rbouiNbd8abqg6Yvchm5lN
0SqKghZPsqRCK7BbUs6ErzGM+NxCPv2pOU0PG/awOnYHlrIdPMzMOMhfR6JbgxKURIJOFeeQdzO6
tkZjWDnCA47R8GF1TxtIorQiCxISf0mpUbilIo0uCZUVJ95kHXQgp+RWdSuUKCpjxHrjuApQFRXq
JvHtQQv6+Zu+qAfiNKirSXxlbSZ3SNcbvVhvtyGX7K7IB6G7n8EtN1mmdo1Y0I1oyk2sRxh5TW9w
VR/BjSEJYAqXmaJMTkcNPioCuMNSDTRqwHKNy9kue88sasVr0PznGfM2elk01x6G2xtuRdEccF2p
hELukLkzk2dkXSaEgvw2O6aYvjJ8trQwks57EVrzHQy3pbQf+7woAQPClZPp1SE8fyQRKWJ31KuD
5Nxabtd8zLz4VapOssXl99EhS6Ml0OF0dZUPcL8wcCA+MLr01MPYqo3NiHNXFr2VBkqFJ3YnNneJ
2Xm8rnEM6AUDQPV0cJsGVIXGLGnllcDwdauzoTepkQKm3B6KBCHK6X6Lfv4jRbG4GIZqG2VMU+yg
Mj0yWkKDnHWt8LpMopDC5AG9rJnFvTBMJV5akNKxGhEWdmLN4+50nB3XdqlHjnYmJZWULR+zR7ur
KgKrW9QhscjKppIGxb7zR7Un7vX1k4Gwy2sHEqd1gTsYIAqtTuYS4dEW3WJ4nEQVhHFdeNu2jkwZ
69njhMlraqaWg1dGslW2F6svaWK7WtsHqbGFTlN5kQ6OgWhwAm2yAtADS36A8BLe4XNylgmpU9OB
C6nPn9X2ZSu/Xl9HsWOxA2ALvVvIpcxy5HsAwMjze7c+ozbAx9vNp2c7IO4szS4Jq5b2S8rZyKbV
2qhYgMge9puvuW2IIChoBmw/v60wvIJNvWt+pvWfHYXLXnJWUx9yfbVmAI/n5qT/4lBP3jbvVxrN
jx/+oEUFLQkXOM5QJunWZJoKOMc4Ktld3zw0jsSKiO+BCwRnEPFCS9ctxouwQ3azVRu30gOlvSXx
sxZL3CWhIuogC6GOTslv5LhzkzWjmie4vvF4ccfCVP0uzmUMuDIUTjfMbEzTngBlXg/q8JBtZ4m6
C52hnRicDjhKN+Q0jZlTy4LhdThWGEJku+ptci686pMs8iK0U+gSQnu5ozo6T+SCSh8ly4gy+wmG
eHUlery2LtBzWfWj8FLewXBWXrHreRowkNAnVuZFWX8G39jTNsbHuKRHo9aeDZR9SkywMAKDgpe/
ZeNs4xZPnZXraF4rTjHmzkT+9zUwgyaUJryEm7YD4oyguahWMxEAodIYbPWF71i/SqZYSF7/5viy
WiLhsdrhcTZRzds4NybWlWedlvg2U9Fz69xUxkteykpjhA7jDopTeG3uaJ9sgJqMg14rLvrn3KT7
aCSy/JqwSHC/W5zmZ+AIhib+exFZPVbpdUfrWxJYXnJvnXVEBFz04V4/b7KV5Gwg+Dwy9HxDL0t1
8Yap69wyX93Cjm6bogswdqKRmCnZeeMsInizIhNEAXA+SJR6qHS2/bgpaq/Jlzy4LpsEik91tYjo
V2oK2fqudNcWmcTisbL78DqK+Lq8aAhfB5sNGzjH2ClDjv6UvPyiCwjWLET9UbierLANnEcWEl9k
DNri5/gOmTMqSAZbiZZDwPU8H6ygCPTPxp3p6uAij+6ldZHsa7+FG3ZonDWpIjOpI3Rs+53jxs9s
hsL6A0R7L3qA2a2+rDxAvHnoykEAQLcwqui922Mirj9nMfQkVl6b/M7Uj0P84/rOCXXfZO0yNsjV
DZ2zIpNe1nrG6mM7B8UHdeq1Nvle2uA8p6Nn2M2n63BCS7KD4yxJlTm0U9Bx508gCAlazGU+bGr6
bV6yAhzhqQRNuH6oB0AgGsE2wlcEdFjTxSgL+KXJCaFFNy08TGn+k8O8A+EUMM8ndesSgMRp4tbK
T7N8wMwdyQETS2KBVt1CjNbk0+NppKa500HvRu2Ewa1ua5/V5fv1vRG6NdbfGLypiPQNJPUKMIr+
5LQfMuPD9e+LRkmbdAfAPSezxKajRQGgntv7yi8eMB8bM27B3JXeOocCNL0YtvSkZl5xZzzKKoyF
zscOnNsmkqbb1JewE4lTuIZ9bqafHZncJTvpyo2VyAoaJBvGR+9TtO23RQy4ZtN8tLD42mwccnU7
XF9TIYytGiqTDIT77HjvHkZRrYJlfcCSDvrHmLSungVZIiPcENvYHQp3QVYLWPZjB8IUSACm5zEs
P6YgoLot7mt/Pba1zP8VWtkdHmf3rKqu0qUG3r+qslHtdrIOy78mqYetpPRF/Hq+oPGFdgiezGPE
bhDqKMGEA1ZrumumI+jQVDcxkQYYNn8Yh9iNLXIzxa0sHyk8eLsfwJ0LpZ3VJtHwA5LYb9PcbQ2Z
NgrN7g6BU/4YBPlpUUBNlBbZjfyppq/R8tNuJSdcoo2EvtfGraA4ZAkEKccmcCi5GVV6Tun8D2E4
T1tr7FUtmDGs1Ntx7D1S3RVO6/2jk8WTpJRk0420gyx298MyzvP0ichabsTLxZ6qiHrjAmZ/3x3e
JnG2Vt/sGXnoIDceJ/U0ypqgxKp1geDuW6u1jdnA5EG/LM4WGgFGSbmFTATO/iRZqUe1ju/3ymFR
v7VR6mLgon99K4SmG5kyywGBlm7xttSizRbXiIij2XVzY9rdr9VDovwEDbVOP25TJzEIYpkucJx6
ObNVoazDmf2F3iJHeBiUt2irgusyiUOeO6G4za9zUICuDAVd0ciWITz9lIblqXgmqLGLfRnlgEwo
ThF0qy3jjd29VQu23qOh3kXZn3hbO4k4XaBaoU96C4g1R64vL34m6nybNGrtXl86oSgOaIs0MID9
Pq9Wo+DmtTo4XFnzoJkbHmsfF2f5ZyB8bthYbDpvG0Dq4m0GR1KJlHAxSbJN4rjmRRSeyorM9URm
hoL24C51h9McsifvgLk5KJNVfRS4vclyI6LlQ8rJAf0ECtd/mwI3JSQ3jAqZNjvWHh30ys+Y4VdU
s0Q20ZWzh+GunHRNtQHUi0gyVT8xhcrTp5vRSFyDyhh9mFrxT7I9EHfpZOpcGUYKeVbtPMUf4+So
TN/78nZDoOK64slE4gyDuaHQt7SRHCyir33/f6Rd15Lcug78IlUph1fFGU3Y4I1+UXkdlHPW19/m
njAyVx7eY/vVVYMFBYAgQvdj2ProwJhByhqTY30h8v+reyEOlokTRcgxgpPSxySpiwNGkNuMP5iT
xjo3VpE/MvTFmJELVLK5KoSY6MxB1ZlajTPdx3vFF7CQyyQ62tRqJZBKIuNgjAKVLNYEwKA7Km7q
5F5x6CIrwAo0kKdusXHthm+/8clWQqlMMp31QgxmCB2aXVLtp+GJKwFuycrgNjPky2l+IPHDnG9a
CUTOX5MPw3OhYbWZzGqPuyYxB1bZ4/phajTTVhaWepGRjRQjuRfUh753hvjp+tGRo/ngV/8eHaBI
frbCwaiMJishoi2+tfFtDij5dHAi3U7i0eSrwZI61rTDpoOtRFKubKDukMotRMbTZxAUmnlj2En6
NM8Mq9hWTQdgLvYEABZCOZgeCVkbLggZxvws55U5Zz9yyU+W0ioyP0q/hYLECB3b3+sikWi+culs
maUJKH+4sxSATWBQM2ytevh+/Yv9wqcvUqgbuO3iYOoE6EUmfpJb7PnbIBU9kG73cpqZA5sspSiP
LsMk40D3SzrdthrH1tA81gqL0mfbJi46UR6sqKPYJhyEyF79RbL7R9BwmoLFte/k2YHZWM0jmuys
hYitxFkGgObfJkK313NRmSpAIKMuBjit7nYYH65/K3Hz2loJoB59fRZldUwsQrwje0a5E95Jh+5t
OoC/0gMXSQu++naPBXK/PWRgL1LvgZDiaPvyE2f/BiCkCgoXMotmSB9pCA0+bBqRTKk2EiDxbDUw
Z1ZxaTPVWcugLk9er4e8jTDOOLjGi2CDZNuw+b1+Q6AnYDfPw6u2v37Em59wpRXl5aIWDKVRQ2LT
fpp7Rw9ZQXjb31YSKK82CvDv8DL6+8HjAF7K1sut1FruVEyWEEQDVv+MeYa0fwdTJMcB5P3VlG4t
MJ2iLxgjVxQsBesXHBAAmWiyxBI/XAQrLSk3LxplltQA50gIybAPd0NugiOGeJx5J7Podrdv0pU0
yt+NgAdFSki+mqQ6eiF5QSagQYiqiLZ4mpqbUcydixJ07Llg5fOPdGJNM7A+Kw3bI3c6+KiaEa6J
CT+CVJFjStwEoqilukAWszoWXtpmk3LlHHQDtgQ2W1OnULoTfyzVns85c6qfimAyteKsS2cptnS1
+J076XLSMnXBy0mczHkMoYHgz8NOHQ/dwHDBzRtiJYK60CND6ws9gYg8a/HAsUEVbYY1o1zIEkJF
lgUQfnmXESFc+dgYs29ogS10TN4JRjyhWyVFZJSiwSNKtljII3drIAA7NN73x/pIFuPmZ3YllOF7
MhVhMkkGiJAE3Vonuq3cyNV5N8cglp+7467rd9cjJivA0PBEvS7oWPOCON4PfpCRvdwyvowFgD8W
S7QjR0owM8gotLE8XqbiS5lxUcSRm4HEF9DFHsDW1rukGVB5VWKrznUlWZ+RCjAYSgRbPbHJqXNq
9Tgv97/z+wr4TSW01T6Q4HJxhP/T8HorU2yWvCkaA0NkM3FA8eOf36fc1hjUv9/vcvxcdbus6Cwp
+54Yh4qZj/8iEl5kUf6rTvFcxiISSsUUfRL8Qyc+NY7kR0B8By85Q7XNXG+lGuXJLYchoobs9CdF
YgnS4zDvJ7yeqoBFsvqLgHtRjMoN0hlAREFCUtfWb7PJTORdzo+mID70jV/xihlPh0X/Q/UoZ5bD
TG9DAer1sjtKXiONrtIfk5S50kE+y8cb+6IdlSdwRqpIrQDtkmOA1WSyxH6j3i4lNtPI8Au/yzhG
5NiOwReJlA9nYpfWUQ9Dmapd0p0LzZL0p+t+9Ys4cZFBOa7Cc3HBk9ls6QbhyZd22jl/6RzOyxzu
lpX/b3aFSI3xbzd7t6DVi60QIjxviBuPFhIBHGHod77hERQA1l7f5vTEWhb1FkgSIUdmTjTrrMmd
nf4e84aP8UkDX0V3rpzxdcRna7yJVdHajoUXJalYUhoy14Q5PlstvoaoihTj6/WPxrCL9wCzPkW9
wLBJTeoUQX+Li/qgY3g4YnZbWYHq/WJbyUlqrQ7eJ5UJmS3v1Li4kLJ9JRkbkGIeWc1k1rlR4aOV
lswoeGLuoCOrniXux/VjY/0+HSnSADuFKRyYj9ATOhcGw5eIq1wJEHTbuOIiruMAmm83gd9OO577
noFjuK9Be/ei5p5oPFzXh+W77/iEq++jFjlKjcSbuM5SfYK0OJgSsJaxKTvvK4+1xM0yOypUxDIo
mQJS4w7mk1geRXWXVe51lRgi6K6xnuYLcJUhQs4jc1ne4vlTXDEyW9ax0bt5WhrUUp1ACO8PexRM
HzVnfCGpGL/Ln1mEssSorhgFjbPSzE0w9By+kSF/4WveajJnAStFKLHm7RjWTbeJs6ptMekJ6w6F
XSkehz+8jEQif2Vsaa2AArrF74+AiOp1/h4IUybWD/Z/ZgFUECgMJYxE0g7oxk9FZSeRi+36PxNB
PtlKE4wllpiRJd8/97laNLPSQVfHvC6EkVC+V6pWQmItwSVQQ0iX9KaBy7V6kIajoj1MIPu9Lorl
NFSaEEcFRJUQpXPPrXiQuvs4v/szEZTrV6FUYTAcX2XIeEsRYrvsK3NJJ8arheEsEv/zl4kCaRC1
GWJE2R3IJlps1oard9+va8OKABKVGsRoLAzA2ScPwMCLrNTnHKBOO+0+8dEkfmVIYySOEpUPcMEM
SjgCR0SeuAL2cDD5AuoWoCFifGBffGfO3jAMgt5cMbomLRLS6iLqSUdhp9vLXcGjtks2KnlT5M3E
U1mwjyypVICQ9FLmcvAw2RJ2EPrbDOxILF4Bln2QP2HlVHwhiJosEcWk1plV0com1V0WYx9Ov7Nl
tMoeJSpIqHUgpmkAUdN0znpfVhqzSBnLioyQTYOCB2MSDMGME1PH1OH75sBNAuuy2651/JuMSlRw
AMrKrFQSZCT74rb3sMiLTcHZFnfcnllzYMmiokRRGcJikOr76BOUEPCzSyb2AnlXwpAyAKev+9X7
jXblaqUriihKVVLdQTXhRvUEO3XAUelGL7UFGLWH4lkmgslCopnVZubwdmqz0b8YRk/XGDU5w61b
w0zi4Jmf75L2rVYZe2CbKK4rU6RLikIp5hPQ2tCL9/P75iYBH7gJgh2nfV083i3tyose+0PGAvJm
WKdMwtrK2eZGy5Qqe7dOTO4NxT4qUsag0y9eGDphMZWBfKNSFsOpy6REBmrvZF4H1T932MnfIM0k
DQz+MLJG9rZ1+lce3YCqgyU0ihE6DbJ8aoLgOydFn66b5bZFXERQd4uYNHwm9HACsT/Owqcyd6Oe
caNs5xYXEdSFAuq0WO5I906r9+2wyxSU9B9FEQtGL9d12Y63F0GUCXClXIw9ScenZTJ7EVOwN0l3
BO3IdTGsI6Nujhzxqc9JxyfMEGjPSXngB0ao3dyBAST9P5amUVeHCrLcuQtxZpObPUj2smuBfgz4
D6BN6u58kMzBLZ2pYMSoXxQ8LmKpa6Sq1HweA4glZdjCzb0lNCd/sUgZlln0ZZ0jVaEaoiRKM1J/
a6XXwAAdjfC5Hb792bei7pMIe1BG2+BbqV1m9lpjSuU5WFgYrptT7evPRQUGuQ1mThaJKoQ9vHLF
JzLT/nXCymYIvL4W2MuLU7rjs+6w9kNYpqJTWWgboG2rkwVj/VEmhT5SFdP31WwFAtYFBWBeVY+Z
Fb9dP1hGaKLXKsoy0MVJgNQx88PES6L99d/f9GXQmekEiUEwaEqLss8A/lBhSURrFLuPTuLyUgOG
LUxZDdxNK1wJokxe7sa4MQjEYoM5LlxbpghGzoxjzRJu1/dWcihr5+K6TQyZbL24AyBClptqjxII
Bq4IQC5Y2nA3Ep5C1qQf6xwpB2gGPgqqBmiVYu5n3IELb7LkW8Yil9q+GVfaUQ4QaVXHiwS3i/er
h8IubnLrq6AQjAWAhLWH34H5lC/iPhRm1SKLOR6HuQCLNzgIy76fGIV6hl28h8pVPgFYKZ7PiUaY
D2pDn095M8XQ03UrZwmhrsYgnOtQD/F14vTZ4B9l5V6MGPnYpgHIYAZURIyYAxb157xIzgtjzojd
ZVpqzqqr8pylY36G//IbqqzkUKq0laAOqQAelabz57kyg9xt07s/k0Fd8FOrFYoWQIYS+PV0ysJT
lDFu3s24tlKDutzRElIbeYSIZTxjMc6KQuYmDUsEMYqVZeEDZH2sQ0RlDzZuJiv3S2vYKc7sVufO
mnfi/fVjey8Rfnh6rJSiYlyWxUYiq5CIuZubwCM0zuN9citbqcM54j57mu3uvnnCINV94xn28u26
fJbCVOiTjKmUZnKmIxf6WZY/pFz6W4MMKxWpOBcpVWNUKqao+bo1Wz046JiKkSSWN5E4du0kqTgX
iI3QxsQC/2Exw+W+F3csvsjtks9FHXoPLw7EEZNF8FoChQuC0l2xIxNvhKGHDfa0maCvhFEhgq+x
qhO0ENYGoVUE7sB3pjEsJsHtm5hLD9vWAPJVQRR4TMlSR1jGQttIBgIr4OyIbpErhMAtR4HJVk3R
7bzQlhkOsH09gYTwb5n0fSFJeZYPKWR2LpnmydwIc2fqK/DSQULHHwLWY3876F7kUSfKdclQJuSd
raZe07wkCsiV3+bxx+/41UUKFXIjeZFxvaOxNse+Wp8qgTEfvnk7rU6NCrfY9wOQBkGnHaQnQ7tb
SOeO1YX/RWy6KEHMZRUNl0KrelF9/zSTOzqcCVo2gArHGEbXMIyev2inel9gzCw19dQM7ln5M0tJ
KhoDzywrkWli/WJSo33bjHflWBu7Po4YFySJQB9Dx0VRKgg3UyJi5BiCsrgwlfA8gkAy6F6S8Y5r
3oLp7c9sg4q5alGXVUvSl1ZQPV7RHSBReX8mgg65WcHJ4ztK8pCcOHF6lPSYIYL1cahYUeuaHLca
ObPOl5TPwJ5KZUZ+tP1+ulg53cSrmmSsZBKPOjfVrcDrPeAhY5oyOQNU90Z0MVlg/w7YCiFF/Tse
0T29ugijKSc8WEbmSsC2RdmlYW31M86ObuUl8NW0IrP72JU8IfqdOwWI6pPO+ESMcE438lBpKww9
h5g6VN1R0XFlpFptXjc1Yq1XfIfu5mXTyKXYcsa1WySm1j3oqhNKTjY8yoF7XRLrqviw8zkD9rCX
kJID6NjmncwuLc7SrMl/v5pcVsOVKY8KC7LYtJzOwRSEG+UrdgBd4A0eCTcq74ZW47Gcdnu8b2V6
5KhX8TYOhrpISXuHr9CFx6D5SQKlLCoF8Z57yvek0sMe6GXEvneek5VQBVwN4gjoP1v7NFvlfYS9
EVMF72HxpjhoVZAJ/tgVOHM5AWqWUdRi+QEVQ7RwklK5g+yee85TcCF9ktXfWlC4HCrdCQTJJyfy
BHB89rUjDrZAXoMK0F46V7nZvmieYsnP7MSNoRrdGNQ7VFYbMg0VJrtG2cX1HTbVr/sDMb8rnkd3
AyVgdgUj0Yyv+v0ot86igyVTyZ1CyljNH5KvXJNF5RtKp5UNT7bDCMKbatUAjpXt/EhgXAybNULJ
cjyJSjwkvgmkVid24cuNCZ4LM77THF1A15EnDScmkssvkvp/o75EPufKCziuyBM1g0RSXQVmGIo/
kz/ayLnvMos1/sKIy3RHsFWxHR8SaohKCw9LKN4JlcbwLFYsoTuCOoca3UA4xsa74HOFBcLSQ982
edZOAMcx1efQLZ+vmyPjIqD7g7r6T/QajA5kug9DfgAdfKA+TqyxdVZeIFFxY+LVWVfIIGpn10+z
E1nLLnjo3pqDbGaLRTLSGOsAv1WOvEQSukuoFp0udmSpD83VcyUqGMSZ7hOBBVjDsA66KiTNYtQn
PcQknP45mqS9mI/O9U/FiBx0H1DPu7TUJhigGjYmNnKrFlsM33v99boYRgyk+36l0crCRKgtCtxj
2nJvcMd2froug+W5MhUrZq5M1IVk08JNdfzrkgbd1g+ynM3mWdnWyBDBlq5jtJ9mJAZQhxYLZBJ0
KWOvrzOs6z9xCaPO9QvfvUihsvcmSjHU3aBlAZJvVztkdvxdOv3FBSxZmPSwa9bI13ZnGCzL/yhG
edQCKPU4S9GfkzO7n7FxPJ9CR7UlJCKAeF38sDQnp7SbU/I7HbuLYLpFUkR9n/Lv6+7DY97ONp/I
ZiQz+XG2769/9aN7IsUoh1xOhud4dbwNMwVpvXq/cCiz6fk5TUCtYvFhBSz9tzkysAafTjbDTskJ
frxBL38B+QtXN0wAYnihUfEXKOAQJIRbdnrKXM4KUxMNxO+yCQozdzz0hdl4HHOrYjvLu0in7u8m
TeQ2IjN3wJy3RtUVgoOcHJPm0C6flsm7rivDS3TKJZNlwrw0Gb+VYtmsokO1nKSU2bUhhZprB0r+
itWBGo0yYQkZ0UX2stscGZ2MHiyqtChSseZRWApRD4EJSOxRQTrxSocBkPi1zgYz4l+un9p23L98
Iir7bxuVrOvCQGqhssayBiqxxqgabV/RFxFUYInCMhvRaYWI5o0zGrvB/IemPqjpY50IDINnyaIi
iraEOpcvkJXVismVN2LxyOeAFS1NjfVw+nBy6EXKigDQWB7xS6IpdRO105YsWWK7SON9Uem+xP1n
uCFKBOU/tdh2S6eOsV31qF/PQH2YI/nYaSxsiY/XGSWI8p2gUFCJEiBIvusd0RF2sSfcza5ipW7I
jAof7JoSRrlQqI8cZmZmICMKd+DSiNqzwMIZ+ZjLUzIo35GNLqsWELzb00vgDQ/KYdhxT8bJ8AZP
fg5vmI/2D3b3Lk8GrQb+GZpI2V1ecmEaRDCGNnDyJ9Wv/eRT/CiclTuysjZiGZCMclUWywi3z/Jf
ufQ7U84Do4p1nCUgm+2sjO1U+bLEjNSAJYQqXs9iyTUBOIptuf4S9d8jw+L6jOG4LBnURdXW7ax0
ExTp8+9GcUrFyOTHP9SDcqcuWtLZEPGRlkTcJ6qzaM2eXS/ajguXT0L50qIFRp5J0CQBtrABlNrs
DShx3EnA0Ex8kz/Pd9y36zH8F9Z+EUl5FG9kE9eCedluXlDbdaQd5/Q1KpYAdsLkYr0LGJXrj7ML
P5s7/ZYsy24ESxtOMtrjJrTqz+XnyFZftceuMdujgjJV9phiRWn3n+9ESjB1XaXD3MrLDMFxecuP
NxgTNvuEVQAmdvDTHU8JoS6sOWkLAQCeIJd/KjNzOBKE925Xvmh3INfFNwwcxvf7kCdSAqnoMVez
mCnEMHnP+ETYDFNvuusw5poDSZEFGMCwT/pBmTS5Egg5hAXF/Jq2+n1SsRCbWSKogNHmahwGI+wR
6NegHRD8JZVYZ/Yht/z5zOjXpKLMraHrUGP4KvuyVaBxjpINdlFBfGyTKSsdYLwggwyZiAss7agw
IoEHqGwymIce9jcAHXwQRZH1HP/FjfyvS9MPTCMRgFM7QL0ZN7Lut56+D1EFFt2cTAF7DAP88DSn
DpMKINNY6eDQgbRwNpP+vVqZ2JwVFGb3NlYm/0LmWeNP/TPLnz++OinJ1EVd8UapZREOs3XS8/il
eJ+Akh+EO82TrPZT+8YzZnYZNzW9zY4O5tg0JDxXxWAp8U2Z7ILBybTRricWAhTrWKlAUvFR24YV
ZLV1Zs3a2RhDu1N5c5pZxOAsm6QiSD6lgVrFOMZBvg/lW7myr1sIQxN6/ABEdoEgh/h9bJ/9EKRs
18X1TalVjlwtu+uiGKrQqOHjGISDluHQOHygqhUtgzUWTKz5SnynSXKjDmyEACXFFhD2yPkIsw2N
mwNz7M/0oMKEoHVRuAzQYzHSY8wBojnoGEfFUoQc5eoxOipjF6fEbSsxuM3l5Y5TdbMRWGB6rC9C
RYdoVIDYAURuewq9EuTW8ev1k2KEcoWOAUsXzAIPNdoRXVbla537NZh11cCwDPVlYDGXbkcAAKcr
hgYiRZpVTBfioTCMIbYN6X5QsaLF3aszBmW5U8LEIfxFfLsIo0JAILSg644hjCDR60BJLk+pJe6V
O/UltCor83pWVW37a10kUqFAjP6RyOuHWDom4/7617r++yBm+9nollnA1gp61HZV3XD6uRDd67/P
ODKBhrHr6kicF/J91M+iT9rvBEBp8Jd7wMI7HcbRWKRrv8if/zkygUa10ysDTayKqPS1/0FwD4Fo
4QUoyN297/afWIXBbb+9yKNCw5xxhpCofWwr8WM0fuPEh7H+xDhF8hsfg9xFBhUbunnJtDyCTlxt
o3BERvuG3eIFtR3cGF7uohXDqPP8Ime5iKTixKjmvSAvEMl7oq+4sY86I0gXCcsyx+ziMj8aFTUC
kPkIhYFD5D2tN+N7sKugVV7tssxMHwhBGDNLIp5z7Uipx0c46Kk+Ku/6zb6ILjVss7TCxxjj2tVu
eR8IkICTmdrj4T9PJb3nSZezpeJIIab9kOeQLY/hvllGK5I7lzN4xo3Ccm4qeMS9KiV8jLoJb1gT
1uTD1+tmyfh9eu5Oq8Zg4Dmoocy3ueE03dv132d4Fj2k3faNGqQSjKLFAn4mnBuxxD3CiIAfO4E/
f4x3R1jdu5w6xGErQosazdqdtEu9oLXrF9TS8V6LPOlTYBUeC4+PZfDv/7+SOjbBUoklpHI7+W46
pr52T1g/e1sG4+fMHjllRJD3OL2SF/Hi0FcczrJ4mS3lJbKwmXjSj+NLfyQIhKz+NOvTUdGj6Uu9
5UeYnjYeJOw9NC6oTa5bx3YW+68TvfejVhpJYVPlhoYTDFNfNSw5eVMqZIBMEDXWFUZDaWRggxW7
GYLwmOqfUCCxpoN0n/1IMix1EqAGkIszPIsEgCvBiQbTwJNCFo0MInthspThOQQvbA7wFq2yApCm
Mu+X61mU8L4BtTrLkWsyNSSRwhBAhpefXc4UTDf0q+ev0VN035wzZz6wIFYYH5Aezcs4FV1K4gJj
JZlNdgwaHZxTXzlmr58Rp+h5PGSOdWGQtI3bFa3T4hO21rSTTkZmc6fJIYs5rLoMy2jo+bxeHZJJ
74lyVlcC9rv1pmdgfn7NnhZHdcVddhJYwwXvVnHFauhhvVEBdF1BDLV0siOmXgLAsJSWFprqQ3gU
/P64OGTEHIW+7yyiA6ZsKkNBzbzMEx6y4x/yO6Yi2BQTs/3OOZrFA6VHsqYzv9NuoxPrNcsKpfRM
XzVGiQROb/jnsdhryFSaQ7CLQUlFtpMCa7y7Hne2MyP06yTBALi2TGMLh1ORppkERNzwKfzSgDIy
97gvZJa08lOXFUg/Lm2S62kljcqMIqMDpVOBl+fgSi5AvN22AMHu5BQoyBbMFdFNn1xJo7KivGvm
vgwh7RAdeydHT7u2UC81MaaNOhypYXLMEty7L3yw25VQKh1qZ2Bg9AEOVPyMoUyrclsU/BITHCmB
a5ykH8RosbdyYxy1fYJnAxknZNWuNi+s1d9A5Uo6Ul1+4vA3cFPmJLzoG1NsBVHvXTce8jNXVKV3
vvuqAkQ+FLZTcNzJiEZ9fBZ1rxtvugEP/sM4MJFHSX32o0jQAIA3VsTGJeWZnSCPQiQDJkW6Ica6
YPyeAJ3mt53HQpfcPsSLKOrWD4NJqNGOgXblWVM9uXooE/f6AX7cKHj3h4sMyh/UZchULoA66h3Z
rspc/VY68KflWb0l8PYtUKcceRe6fGjObw06+ax4w1KScpE06LRU4FBA0aW7nPsRSQ99rJjXtWTJ
oDwinKdAzTkoGWc7ALfCMFomBdPmraiCUVgCJ7sk0i/z3ujkceDwsQLMP7/kZ4I9KlfmeDv58ov2
hDFXi/Wo3FbrIpLqC+ZcXEZDL+Fpzp+F+V7FTFfDfb1+dL8wkIsQkgmvcpkFjPc9QVG2Gzfb57Ul
W9h76p/Kp8Wu3Pwk79HW4t1gMOsH9WvVohYeOayVJJailM9hFCqTMwNn2zWjmZSp1Tf7pWPMJbM+
IPkjVorOUVD3fQxFQ1Sh6xRTEalz/SxZalC+xueCNGQjvpcs3GXlrgx8mQWAtqkERuEkQwfHgUIT
kOdan0lCDEvnsY6pioIptozxsO37eiWCsrpUkOexyyCi/DHghUcacvGRwJKX/8dlthngV8Io61P6
MsJ4H6KD7HV7YWc4o4thf2b5YvPLrMRQBiZPWW50KXSa1QxIyE4Vlpi9eLz++VnfhvwRawPLG0nM
QwiRQZJlCAWoyxjvnO00WVNEDbivkmHQM8baNCpCNUHE5Db7zC1PgGhNnsm6fINLn3sFCAbr2bH1
1lE0mcAO6Iqo0huKkjxUiV62CersPzCBq2KBT35So8KM0qf/fn6KLmAPiJdEA0DOP5+fqEchOHrq
xBbCuXWBOS562qyH9nUpm/mvouuqKho6r/IfBhOrSYuzRcNbWzDTBP0+DeCLzZs0YOMyO0tWx2RC
3jLytUTKo/IqrseYI6j0cn0Q5uGpxpIJp5/6UTKrIcS6Yvt91FSWoiTc0JnMWizlW0aYJJpmQFHC
vywMVo8O47QbrGE2OU8EJJZp+PDpPWufi3nClLepc6+L8gx9RS9/IhGEc9QjSaJ4e/D+j8cjS1HK
cEYjKqJSgqIDEJhvCDd96Mu36G3xGOD6JAJmady1O/VxYczUfJzhRXK1PmE64MuVVqUCFO39+Ivs
L0iwCNRJDJTa0S5jk+Te7AcAS10qo+KkNE54Duoq1amK3gaZNxvJS5hcXMQ+rtkPlVWJNYA2cQUh
M7Dr2lqOZPvLcJTP4kuPwVnu91oR6+MkfrQKoEo/K3q24DhbbLOZ8a72AAVyzmA4yEhu2YazGdou
kYCmNGvaJu1EEfL46lte32vGbV75clRZncDCttgMAYYCbHpD1MG7S30zbHvVfKKqeC91PLB3ivab
nGTPPafWVt0E+7zA0GECYO+2YbT8t4wFQVvUdB2QF4CP+flMRTULhk4NYCxpbmXNc9SDy2QWzQ4t
nuuBdev6A2+WQKhXBYmn6wrAG+6MFiuqMMtlP5WL1y0sxgHiyLRFrkVQ/pZ08mAUIU4xmQ2TB0Hk
8GVg14W2XoCqCA3IaL6hqdQEjyD3czGmSOPiMb+RunlvBChINYorlUCcFIA0KU6v4qA8GcVsG+Da
vH6Om+FzLZ+6LpZSCCedyJ99AZXFHgx4A8K25Lf7HNUolWEhmxX9tTzqnpD1StLy6V2e6okWYTlo
DpGrWWQBIsR9WJxYHR2mjtQVUcWaNEgcZOaNmewDT0bbsTk0FYgVyGppf/hjLalLAjOxTV4bkNj7
ojfYw754iBCtY0++4bCCiWmp3+zTrY+WMtgoTwEloeFhI3qjg66gkwxuZ7Y4V3D8nDgw1HgM4yEd
6A8usjJeKtDopQZmmgJqSnFrDdFT1rzmeK5KIC17VePM1ItToLnXhW665UomdVE0fMnnkgTP1wJE
U7OTtfI0DdowmkGits/XhW2+T9ZnSkW0fOTFliOmI+eAA0E58aQ41Y8Wswx7MmXMIk1iKEeXoLpq
KPtCgzit9XX9NmqPzfzKUIklg4o4mtoXSSuTj3aj+vxjYgMF05RvwChkJXhuB/9HAW+zAq2Kqqzo
Kq4kgZ7altuEV/oBHw3tXDz647PmlrhvuS/xSTlPfrlHJmy9k4+zKAi3tf1XMj23XS8z30s8JCct
WA6FaFePmp3WBQOzavOxtNKQXggWuiA1ohi3xWiNDjrkdnJDqNUnqwc7DaBjvJRhmizFqMCtBLmR
d52CoJa2pjY98fyPUX5k2MpWVrbWiorWQldKujBDSPcSfgFQh9WeOFQotdki5WZ2krR5reOpBHx9
/JPpiaFlmYop6EkyX4JUC6gGEat6x5JAhQ9VbaQ2zSFhSkNLqfvHTAOwwfVjY8mggkaWR3XeqpCh
pv6CorHIpHPb/i7/nJNCjwapmcjnOkA/UMmQ3GVPfFhXjmSQufFjO7PykWHf5Fg+RvqLQCpopJox
5pyG9LyOffQgXBiNCRQSU+0iUwh8rWbUz7bvbB0MgKooCjpoQH5OJYNSHeSpzDAcu9OB2dufOCf0
Bn9GxYbspLO8aTvQr+RROUKgjf2c15DXvQw2mQyPvfYr6finkMaiHNk0EANYyyAeBxEwnSdXaShP
SQhhU3EzlscqZ+zzM36ffmsIygRm4Ra/LzQ7HUN3PWMAaTPPv/z9NHFyybWhXtRpAt5xBaAg/ix+
WniAfpX31x2JJYeKcaLR9Ms8QA6GFm2l3U116jSFp0yM89qMpSt9KGObxlEcBQ3nFalgSFOxWFz7
kTpbf6YNbWLdnOLazRN7aHdoo/WWAYgqkQXYsn3XrpQhyq4etoAfqvMaG6FkxBwFyOqFFJ1CX7o3
Hsvj4kn3091YmtgKt0KbNRvxPlb0IU6shFM5aF5UU1cKOEkwWPTZ/RQ7evBdESsrDveAqsQ2euXg
AbD77yer67wm8pqiahL9iMoiVarbuEL7PA/MMYicrpzNogcpHOtG3PKstSTKIicxF6eFL1Ob7+71
4bCk9nVNNuPeWgBlirwYY5C9gwAMtJAp1nm0ytGKj+B1tyu/AAKCxV4PJz9Kf7W1UMoyy0JVjIgI
hcnoqEgcCTZceCoNAG+iHwPOqgOzd77lc2uZlJkGKqdxpQqZRm+SZiFmEl7BlAXCg+ZHcVasyius
mdVJ3rTPtVTKPntFrHnJKFI7xSzNgCaAvM/3IpDRW4ZJMj8k9TbK9ckQw4pYih/vhB13HhMTGAmn
7L50M0+4iUuG6bAOlMpsgoRThqWHwKE+Gc1zVk5mEP1nChHcVuvzo1KbdmqVoUwhpAWl5LRgoj/z
Oc77Myegn0ED9pq0OocU4VO1J2VOLUExMEK9HJwUh+CeBVTE8Gq60aVkQddlBflW1SEsFrNYWkbs
J+dyxcM0Km7kaaI2YwMJBICGoEQrXrRrmFbHsAGNih5iHQ3DhJ6mXXWjOaF5zAsNSGVYBcbNWvTK
DDQqYAhlDzaKGnJmjxRUCpcLLPEVD6wHIGdZ8U1vVnZxYg5usdSjYkYjDryWklNs/Tozm9IkI+SB
Lb5KnzHwl+45jFuDU5xVsyIf59rHo4KGKEZq1ZNQxe1Ub9rHPt6swBeXrAFQDixbZAUOGoRERBcl
S4iLLV+Hr8MRi1qf9G8Ad5MB0Zk5pW6yig7v9eBr+lGRQ9V7NR8VSKxeRkeya5DtSYcCBXhCAjK7
zXm4Sxys9z1cd3OW11GxRA0kTpUjiOWzQyXu9Pl33mErK6XBR+ZpkGKOuHUtPRjpKdRZxVOGV9Pd
PUMc47kWIKDDaJSwJ3gu4Ej/HgHn2ZZOmlc41aN+mA//D6EISzYVUZK5iIUqhuxkH+96jE7k+2wH
hg9GLCbX1BXb0KmIwgOoK2qIy5W5r7Wv4mItS2Yt1Vkpvlw3h61kf/21qJgiy3mdRAsk8eVBU041
oCSCCmtwi3ldzuZTby2IiiJ9KgSFNiIHaGywHtmlFz4mb41D8AO4fcnyZ0bM0qngYQhBFuc6sZGp
tIO0sCP0EUDsdl0plhQq21D1YFRb8pmq6tSnzsL7XcqwhM0S1/9Iu7LeuHFm+4sEaJf4qrVXr7Gd
5EWws2jfd/36e9iZb7pNK825yQABBjDgclHFw2Kx6pzLdWNgYlGLWSc0d8oOoj276UnnMYN8jgka
weU4bmQO8PKcYgCinYiimQEMGngGqQ1LCDcT+X594X4Dt4aGVytRVT8MqSlmUsqtBiMCugy2lBa5
tAMnH1EUbQ/oIH/hTbes76izQWYZo4mAiYkuo9JFmR0KlauhhB0sAwgSFX8xew5Kra/i2R6zimqY
J2C1ghZfN900gy23X5o/DI3/2fgwqkYiIrXyAp+KA8RaLTzeqha4O1NQ9oCNwUaS/2XQOCkV58t9
GF+LIJxXBdAaOrUcQJzNHV7ipw4maYlIGW3u5WE9Dzh7yUBuRoSEpDQeFUhIRCCPD7YYnrTyT+a+
sHm4sX46no0xwBuip6FZCD5brHxRMnfIttcD/3pYSCIDt2U7QpIKhKROZ2wS0I1r+c/Y5I3S8IzQ
n1/UInQp1c1IhJGq+tI3kqWM7iw+/Z0jDMD2pREHvYKFUpGsoJ9fbZ0ofr5u4zf3xvPXYPA1SBc1
rkM4Qk/b4jG3B0uCDHd0z7s38j47gw6Vqkpo7YKhwcytqr5LSs4xy/skDByYakDCVMNyidnPTMHt
G4nmYHKOo1UviKrSDnxZNBUmeIswzcDbEAEPzOZF68h2DgTe9l/bjUSUFAXFCegispJgWrboRWGE
yO5Oaompm/rKTe/QF13C1Uanq8KmQRfG2Bup2HUN+qpgTJokDwQONomF23nSnbwVd3OC1irRlC29
R2v89cjjGWYK7wEIxOUkExIHUkrHStRvM01x8wjU2Oroo4N1N7TJVla6ire8a5/w0mMG7GpjKocO
iAdybskLdqkb/ggOxmkIrvH1h+yJB69rgXlpkIkZKZHqqTdhcEqe1HAnd37KU8jj+UR/fgFHVY/p
iVgOEkcOWrsdoPBQKpwsad2EahiyZijah6bJeujMOdXi1JnKL3n51PNcWD31iHg2wABEJ4t9H/TY
Wi0KuMjGUTor/dTWOxtXYLxKOxEYJK/H4FpmfmmSgQwIyMWLasCnNNmk+SMublZH7FblJCqcpWP5
cogYTQIx4FmKFj4jcpqIR5vLs8BsJmWQ5jyV4Uilu33+GsodZ7fyDDCbRuyaYeqSBLclEm/RBG4v
GU8aYi19vPgYLOtqYs5RH5nwwYw3SOdOj3HktqkeRNzLrn/39R35b6ix1Dg6uOMWicBUPT1l82Gs
7/vp+9+ZoH/CxY6UjCCbtBALVsQ5CHGeg/BV4GMZb82YFMGUF5DVFnCkdY1v7U/F60FwXY8W+vIH
jKLQAvcmFK1ol3HHKtb3jolDUFMhOcuqqamaWlfDkOLgiJ5y8VYlz1mLHDV8vL6OqxU5NE3/a4dx
UZ/qpsTFAhPxO1oUax9q3GJiW+9Bqn3iFHLaTbTjqeWsx/vZKpMWpdWgh7UOqzm50cf7XOM8O/8G
7c4GGLQLg0KUTQEG+h2uZnbvT5vAiw9UkadEe5occjbwabD140F/NshgHRFyuR57GGxd5cSEHqs3
Yel1lRtsRPA05relaC2JG79Fh/EFtDbGF/KJ8y3pSXflbzgloxebQh3Uqs5qbIpk221ru6+tyIl9
AmrvDmT25I53z16tiFwEDzvMrxhVpMqYnITTkhfZhRdsq41qgZMDrJT1G8c9TtCc/ppL90DGjto+
rKn3oh2hVWbZCA/qd3LUdiEK/MWRr4LAW1H68wuTRVthsi84OTi6i5N500t4uioKfv0Y3PxJZfNy
PekKXJoru2okFcxppP42F1VoxU3mcZaRHlbXooSBznGsxGmJMhjBUxbtpFzwmGX4NAHglSzWD4J/
NwU7zq9PeiZKdBdmnW3KNwqSwYbTUsALCgZJxLHWJblFzIv6XVf5JaSYr6/Xqcfs2noxUBIo4SjN
I/0oWK/ku2m3bulqEGWj3CLB9+pnZ6WYb82fAq91oBnqYETZKnz1Rvfy//KYwYtJBmnSPlW6RsD3
K3qbSr4GTvbW9B7VXte9eVOLVjXa19eAs8jsVH/dpoFsULjuMR4pP0/hH/RRXMT9afzvIu4jvCEM
o4KPuAiY4FJNzxCHl2bmsUtwwpGd3297ZYzjAGaysIBmtyPFtZVmPHJKzv5iJ/YLjaTojMZiCVVo
L6VbS5uou5GVwTKVu0jbRtL9MDa2YvKEuVaLDZfLyMIHtB3Mke5scQedclvahEdpN25R3Odk3LyF
ZCDEzLNCxIsxkhPl5wRqxU7xivjb9ZhbtSFJOkSXZElGd8Z7LCSDlJSgm0VWX6JPsSd2H3hTJnB2
93qicGGGWTOj7QIZxMBYs1Pzc+2nP6r9sOsdNLr4IDd8uO4VBYsPYHJhjlk5JY9FM8/hFRmgnaZ0
m1oWrCBrjgsRnlMD6te8niveOjIJniDLSj3RHFap7qfOlo3aVsSQAxCr7fnkwi8GhvOpC0g/wop8
T4me2q+h2+2Vr9Xzr571xK+eeBWv9dT1wiYDzK3eiS0Z8On0r82hhVD0Z0oCQsWf5NtasY37ye3A
j8271fIWlMHfUoikrDyZFe8l2RWlwyw616OEY4J9gDQUM5NnAZ4FEEtBX007QFA54hhZz97O68e+
Qs51uUxhCStn8R4TDKbRhrYu8lIbnkvy++1sSktnTC0KYWL53ARfZuOt7jnPPryAYN8cmyHV40WE
jbbMHoamszs53lVL+FzNyp4YwSepbg5iDDawsrklgvQgErTiZ8GWTNmnhCT+aPDEmFZvkBdrzMCL
kDcj3ojwJ2Xyz1a5bcHMLSlWrPwsZ96Vh67gFWgx6Re4OETVcTaUtqQbvftnXhRaJJU12DS3iz0u
JzIHytgHSqgt92heR/iEz8V2cUY/fKDZZOgaN4uPSQfTm1zNHp74IlqrL4oXaGMyaKMPpTAOMVw1
j5KXb+jdTtrNkGWK0G6gWJyNwvuGDM6IGJirBOqoPn6N60MFUUuTYJnF2yjhZLPcEGbAJVGmMAg6
xMt4DwnAm+pARwKmjYSbwLFyaSPH8sqXmONsTrbvV1WGQpQWeJhoz6bxPExPhPy4Dmm8g5bt/VUw
j1aHCb5Z81nedZgL1+/GyqpcKjgONvIjT3Cca5BBnGaqTEIm6tShii3Ny+9NKiGLvsQRBOiRy7vs
rFZszludMAnLJLVT3M6wB6IvpxNxDuH/1dSuZcO6vpa8z8WAihqlmajNCBJTgdy12tjzktqxxmml
p7/lCp4QFk/CpjP6Clbq5ttg3og81heeF0xiEqs6nqtoKqQJitWP6CBKdPSe/VlWjIFPU1TRYCyy
wlmdHteDJiPr7+RDIz2Y7Y1o2oL5aagewWhL+UqGMOZAxm8Q6myUCb4JGhTVVMCoegyOzbbwhjfi
tg6VjqP/EpfXjEWB4ePXOhtkog9aV3lD6PuBUMmPZIi3vRi7aanujdTcxWG/D7rYFqqZU01YD/qz
WSYUhaANSUcrQHPd2Nn0rca0d7abEs4Q+zoEn80wsTh3XV3UCrxLQDlcN0+V9FoV3wvpOAi8St5q
Vxu5iBcmLrVBBYX2QG+JB4wrueG++jx5lCBg2Mvb+ZupnGaYoID1cH1X83xkDrVmmetkoYn6VLSf
krnZ9CmI3koV9bQxfS1mlTcL/RuEPK8qc7BlipHEYgRPI3RcmPGnElyLU3KjF60ljDcyuQ1Hb8i3
QjhBP6+AChYHx9YziLN95rBLMU5IwC2FPp0AT1DRZiCveu+EUWvryYMQfb++vr+5o/xrjqVI13oN
SvNokUT9MPre+8Mbtr70VXjKtxJm99EButEfet40+DqKno0yT0eLFA5zKsIoWaZNHRcv0AJ5ue4Y
zwSDNQb07VvwSuK2sGQOKaRNW0+85HIdrM9uMPCipjEhMX2gyg6ji75BFEMjNN13m0DGNHS0yb0g
tHKOYxxM0xhwSZWIqCjZ4ASaa2IlEiQ+ZtEeFjGyMFhmRaiiBPssJZzqBg+8NQZtRLOVzIpiaaVi
IgSS96Bc9DV3ikAeZxWvotOAR6vmpH4cJGU51pNRL5KeRqfZftODH2DwD2Z04k+dcz1aODCjMTAj
p7MgojqFbLYoQGKj3Jmpuh+N4alZmg16Qzlu8YKTwZgJkj5FQzFGJeV9W+mPijJwziCeCQZGKgk3
WVmgK0fiR4XIjiFoHBOcRdMZSvVIQ1eVQl9W5HwfVbjG/ShEr8KDXM9tfeLEATuT1GWjMIkBgs9A
KxoJfU18lc3X1PCvhwFnQ7PiaHGRyqKmw4wi3eGjD8Z+0DiHNmf76gxmCFEuBIRu36KIX6IBpKyG
6MxSf4c3VYuo1WFaBquvVI5nnFNFZ1BDjHPVkCZ8q7zcB+ZzOzyEcmQP6V5V96TkAeMalcFFtsAS
h5bT2HZFSePbD3bFIxjcH3D3VUD3XP5Ro8s5MdFp5Fxc8EczK/KZ5pRmP3tSkdijOKOArSWPfxca
DEKA+RCazhKNQDGyo+KIlnFrUP+k5K/pioQpXUmCfO57Z0oipk0gd0gcq5umu0mWW8N8vu7HeoHr
wgaDPV0KrjN1go3enm06Kxbvun2MeghteOey5dJj9kMGfmGNgaG0zcJx0mGtnS2aLgqu6kTPPaSp
weXv/K05FpKMKQ6EdIG5yvl1Grc/mn1H5UKd5CvvdrG2lEQUDZPOHoOLgR0u6UfMOUfTQp+WQdPl
UNIjjINiqLrxA1fgnBlca8yHm+fOiKtQRHCgUtD6CYZYPvWfRU+BWJqSWNnn/3+gvPOO+XRhVApJ
qMy0Izi9WRxIzj8Eh9YRfH0TgqH276yx1V1NgcBiaWItad1VcjIM4UN56EiHkMiWx4y3lsxc+sZW
eZs4LBupw1oKmww9qNsMSRt933h9/U+iDyuH8TtzTDIaoospawo4h/nTZxTn3OxxxDD+c36gzGqd
X/2IBvdPFlSSZNMwdBnsVUy+ptWNNColXPzVe5FAdgEy9INrevN+DGzeLON6eF7YY4CYaOlQZAPs
/XoFDrbdbrEDqwMDSujwWqHX7qNobzx7xyBlnQ7SQBpYo+yTtBhY3lPpL3EL7jZ06Djdj/pl9mfO
KbqSH7yzymzBYOrDwojkU9Wk1hxN+1zwCmbr6yhroiLpGmDl5PnFgSZOURnomoZt7oPTCaKm1R4v
6Ke+f/Cu2NejZNUhGbTbBg4dcGYxQTJMS7zUdY0Wu3S75J8FtGHnfzBNQ+AN/umoCqMuzBxqZZJp
SdniU/UPUXZf6J9JwVMPWskP39lg0htZ1XKzX2CjUr7rdQFx220KFqUs1NzrC0bjijnP3hliFiw1
miY0gwY7OQ4sooGcMbSKBEN+yl0sv/6dLWZHTbKxEI0uXGneaMqz0QxuMCauHDg9iCCv2+ItILOf
dFMEY2AFW5mh2lro6yBIm/LWKuWn64bW6ivvVpDZQ2ZX6zP0pfBMfjuD3UdyEOGd1UFqNLAaC/uW
d27yXGPOMUHSJ0yL4ZMN6L2mE2q0aUnZ6FvjGNwiD3FiNC3xBk7WAeoc9WwmEiYQPw4SuKnddl75
PBzAVeqEu9TvXPFRuxfuJVfeR0+8DIgTn+xFaSn7DDVkODsRX+qfu+GuKW7a8ablaz3SfXtlK7CX
pRKEiYFE95x+XDwKVAIa0N7ybQO6YXTcvKGd73ro0L11zSADJHJlDJ0RIblTxQJT5W+i/mZ2MscI
Lz7ZmxIK47nedXCLcq9S2nX0Tm8qV7foIFTPHcvjRCd7VRJHsYLsM8wJmWgZxDPM3O3L49BwJ7xo
kvFx+TRFIZpBcONnim5ply6jQdk2KJecr9qDjJFkU3EGm7YmTuOW14uw/r3OBukfdHGSDSBaNIkM
g0R7MMLKCuLXhDdLtJpZKWcbTExEzSQnUwsbcxe6VUr2ZctTyaaAdG3d2LOl69K01DFE1C+3eXZn
NrWn9U6Bbqm8szVe++j6Bj47xBwwRR4Gaa3CIYnsJCBivQt7NFa3z1L/5fp2+k2kn00x54swq3rd
0ZFx8LtoILGBAsYAJIaKCvQvhJ/qJvbKl+s216P9bJI5ZhoJug0ZHcjKy7t2+TSbtV0YmiXFnK4H
3ioyh0yIJph5onPCo+xnrWDrZWHV8k1THbVIda77dNIMuhYgzAED6sR/nKKD6+H+V/9o6RsuAVk0
Mu7uhoIi2Pfv0f/Ly3w4G4Cl5AsWoVORMgLwpdpGe8xb0KXfOQ5ykIOl4yt0iAzoNCZbN39dHExd
e/IX4Yk+vPeixT061w+Wf4NEYXCjBbuhGiVISjsPY+uUKHLaxImTWcUzfRUXMdtgX/fwhH1XPiE7
YqdMNeQnzYpe0Ca0/6YuFLrhqDfsg21d2NNOstE2VdlkS/zBD72R93rN+4z05xdYWWFycC4CLPHc
viXZZzXi3K85WKwwsIK0tQ00ykrRRejRLWp/jPu9KJD76wvJM8NASiZ3ldFRKhPFfBWGH2T6Ov5h
AnkODwZDpEDs8jbBtxK/do65q24jZ7CK5oRaVOiA19fJw0mFAZOxr2cxomAitBgHGSGrntsV7px2
suCRB2xc4E22rq8jB78UBlLImEmoNsJkUtz2mRsWr+ABhSSglaY1J/Y5n4wdFIuGWQ0CCZAs9CMI
YBerQ2Le/7juD28N2X4DcUTt2aCBQWS7OlCi98Sr3ihzJFiDSy9RuXuaa5KBkb5cjDml53Y+2+2z
bEtW6Ytg/yIn8pfSi1Obx8PFSRXYcTJNSQwIXFIv55d4FK1uPJjlrTJAhU3yVcK72XCAkh0pG0Oz
NXq6E9TTnQaodTsXoFoIbiUXSocPkGS5/hl5sUJ/foFSUV2pYSvAoKQ8l/G3Jt0YES/L5yChykCI
VreG3FHyjSSL9kO2HKHa6/2dGwyCdATDhNARwZuBCmIn8b4VnWTgnSm/uQGi/EZrHiCjZ/awVgWD
0ia4irUuSJ1QHSY32T6KrGqj+elB9KiQcnBjivbEQ4/1MPzXMtu5Nphmk1QzLKcDTEzZRhdnDIEm
tmpGbqUIn8gAKrrra0q9+XiCnm0ytwuIfSVBQStJhh7ZjRBsR6PcBZp8ILXpxHru62N9XPTg+brZ
3+zys11mlwuDpOt1Cl+DI+WgA1vLnvJWBI/GrgR9FZfadD08z/bonrzYAkuY4LmdwE9hn3wSLJDs
PWqh1Rmnpj0qgKMntsH7oOvHwdkokx2oJJRTA246kGlL2skaE0xcgxLEeCU8gpM1xkvUZ862mD0+
tkaW5TkWVHqc7YqqSu/gYHmU3WVjuOlB+klZyYStMVoSb++v48vZNrP3pXhpZUGji4tXfkV2kya2
W5OTo/Aildn9fQtxgDqGgyB03yqbbqP4gp9wpzl534zJGmptanpBpN8MAmr5IR9um3lTzduiVjlb
b/014+KTMUgTK1EN1TOYonx4uoaHNmljPKCts7fwpryj+YP1JzoAF3GisKzJxqzocUOXkXJ05w+5
2+GNCIcPpXIbI4tAE5N33tHP/3uMUVghNyFHB0ogw0+It1Jl38yho5zTQ4oR1ujhNO5oJ0dpex1i
rgclxCXe7/hemTozpR9yNisrQwtrVz8vzZ99RBX8zBJEokTU/t+bARWOUNUNCERomVJ2oallJc6I
lCy3NAh8Nr5Q8IFlrbUa8+9nq0yUJrlYmPmMmpp8T9maOjxqv1Sb/Ck8ULIh7HS/ug8ji88durqq
F4aZmM0gblgKOX0Ydmd32iZe6pPcEu80fzyIFhQ8wIb5hadgv7onz0bZomwZGDoRShgdlX1voBv0
1sQFtsmf0XTBSatXz4kLU8x5qOpFp2YYS3QE9VsbK5ZscjqROQvIll+jwIiLYoAvTQ3JhtEuxle9
iTherLUHXsYH266SmyCnHipYUR4XL96obuIEd7mdJHbn0ndu7a7gV+xX89qLtWOOu06pocXX/hMb
2OZe19rE1qF9VTqV3b+Ub9d3+Pqb24VButYXh3piqJUu0o/1a+gn3pEH/UCn3cS98oXHV877cMwh
1+SzIk20jN3Ot32SWm3yRHi1PV70MWCiDq22qDW1kb609VdJe+SsGO8TMbih6FXTzrSvg3Lm04tH
8KXbVBu6ZqkX5CiN8g65VfC/+EYMYJh1kCqTCou1q3xenHxDVSHMbQyNYKp4oW+6I1Q4ON1aa6LE
iH9NVw3oApAP0kjdGNX90E1YyJ+n5k4vPWZ7ykUZfeXODq2j09kWExjLqOlyDv2i/0Whmz/plTW9
oCbrQvppSzVeFat9C7lrux4uZ8tMuBRptBRqBcudMzjQIQARDjq7N+otbcsvvo4Wb1zwQ5YJVUJV
UcHpo6kq5AAJEz85xP16OZ5Vu/FMyNtiRtHX72gyNn5eoDbvJC7BY3e05bcO0Di5TCJYy0wc9UVV
dEMCy8UBVNL7Brcx3eNP+bPh+t7Mh/QoD5dWqNMJLBtFZAVQJRMXK19uipRXOfxwAzpZ0kS84StE
h8gt3aoX4BWm7dALuanaKJb2Lh2rKG0IBDfg7ltQtOSr2H2AS9Yig89p2+pDruChmMJlvsFIha8+
0gcyGqG8GUkaCR++14V7DDYHsVZnhgRji/QcTE+pZqcVesnAamCCeIbHCMXuBNY1Zg9C+chssh7W
ZGm7iMfZ9K4D52pYXHjD7DQ1FSYQZ+H3q5E8HJpW/lEPcnqD82C0NEn+dt0a90ux28wQpzyn7ox2
cE8r93QQ2Hgqt+Zm3PASZd6XYnaWLhX6OIwwNikQMsfzbxWgUfetmTHuLz4HPF1n9hxlPhVbuMza
fhJ66J/auRCCvMsXJdRWZk7bOycePtQth0oaenAR2aUuWrr2iHC0Od+I5wdzvwi7cZ5KyO/Z0YGC
L9gjSzu3g83ooB3CxxPgf9CQ4oQhW6iMJCEIxQE2xTm3AjwwQsYK++qxl92/9I7BCjC7NYFYA53k
xiu2Mihq2h/E1W97eGqPEEQA1MegeObZpat2BTbY9rdIVzNkKPAQg6nDZ3WHsr1nuDJUOlzF5Wst
8XYaW7YszSjWugp+hq9U8ibeCbZKp0AWe/LnTVPwooai+jX/GCDRFyJqQQD/OjCnN47iKRt1tGuo
7EzoRrKV2oo9XklzPVIVXPsVQ5RV9v49dRlRFFNVbb09jNqj2GykmVOc4ZlgNoNopssQxDARhp9q
4zB298PkXw/JdRMG+iAUUBTjxvf+vJSFJc1yUQMEB5WlTQfZfJt1zuVsHQr/tcEyXFaDigkuA24M
zX0QZ7ZufIvQT9K4ZeGXXF4vjkes4kLS6olmgDME5/GEoV6HakEST9qYd+Ass7DJ4soSN9wcbn2L
nZ1kvlU3TcaUQKfONo/VNt0sGwmMoYt7Kg86XGvrAX+2Rn9+keZUo5z0QEnVRhlmpzW1j3Fzr5KQ
IBuj3WmVC/77TSLmz1UauZoyPYxSNFuZUvKuBOvYef5DGEQDiVrdjAgtrLa6Q3GvcKZ9/2RulXtj
Vz0vrjRZ6Pr6Yvw/X3B/HXdnszQILvzH+SM2ETU76aOtgNmjKgIr6B6vb471xBxsm//sDoN6f2FG
1aS46EfsjsEr8dYfQTeHJucn5hIfbAJ3gVXfNjt+Vrl+0p4NM4A2gRux1jBTZCfNbZ6/pQaPgPE3
EH22wCRD4xLIUl7BgnEbblTMG3upbRxplavsrfDxz9DybI7BmaiTjKqTYK7X8T49f+uNxNLJF873
YkdtmLBg++br0BTEEJcsfK/AH7+Gu/lO2yluU1u8di7OB2J75oVeVuIow3aPNdXq0xu14I2+8oLP
ZBBlkKVZgEoh9jhuL064j2xtPwwWUrzUEtxvkBNDJuvNkPe1UIDl5QwcGGWZUvQsHmsV/9lSfYwg
J13fV7zBv99c1v4NCpMBjxESMgtSZJqQ676aO8oh3ulO7zQUN6lGMC8KeV+NgQ0xNCZS9XRbkdZK
xGPGlUDl4CFLebL0ZOnGFHEx2tLncgHDAyDxlxBq0Fv6t0q3NHt5ilzukUAh4WMOdF5MBjKGupOy
kH6wrMcbREW2w2PtI1wsMqN4nSzovpq9+dB9rXxeJZkHJiYDJmmfxPME0m4bI26zpbrTJrXJUfkJ
dWA/83lfkbszGDCZAjGqxgSfcfjWoH0ideP7eNPakWeif3Nwmwc6IRC8hXwFHVqovrLI7GNyFA4j
CVJYDo76jngJqPU66LpPz+qGN1DFiVWWDUXtTHVq6dmjCW+JdOyap+tgydnghIGXcCSpUtCEpVNT
v+5GR0zRBkJ4xMgfKOcYTGZJT9o8KhUCEjcsWeDnbukHm3KLqSloiV53iBeFhIETPSsFoTNhKYst
ucHDH+XilbdhBIG7zm6Of3kGsPQnhbhURF5grx0XaxSfRZ5CDi8EmPRD6PV2CGqEACYgo24/KJz7
PA+AWVFcvVfLqm1h4NTpt9jGftqAmcadc4gmN8f/wMvEQSm21Glo3RhKNdZstIfSEnfq7I6vPbrI
ms1yr+CjBRaginaD/AfjvJBncEMaw7oT6ZWN8nTOiy2/Zk7gEBs0zaVV3o1bWl3gguP1r2iyb8PK
ssRK2Z9OORN3EbRJgIUKVqmA8/AQuf9Blp5nknlvi6VR6JaFngWHAhrcbnmMXiaQkkAvxVtcyIv7
3OPnOjKa7MPwqAcaGqJgcvDimJKdHlUne57c5chnjee5x9x+9EWK445CijDuxWTf8EQ/aRz8HuXB
CvQ+7Y+loYgDEb+fthAUHurwpzFW7nQb/Tuv2WHSEX2oilqi+7vF4LsjlFbhgBvNlWYcYvn3/rby
Bc696fr2M0UGUUY1aKs4QqEkEMRtpyJTEAt7aUEIKyW7xcjcP4FkXUTbFybqiKQwSUlSLXE1LigE
jXZzgPYxuBe1G422mCAz4A43re7vC2tsGpJUw6hXhN5psjvYAsVkk+N4nh1yb4JtrvCDV57K02os
XthkMCVSpHKqQgGxSF5H0+2qH3+3hGxlF0pEYqO3cIo+R02famBHtsegs51Y8wv32W31BnV2hy3x
Rqason0vQFVrHPZjGLpqXLlZP9uLbD4PoC1LdZATtqLdtsLbX3rKZCRlJ2YSdBroY1SzbW5p4Ve+
pR00uArc8jYf57uxRV8xmouoSeGoiW5UAl5wMIRs/tIhBkcafYqqckb0Dx6EmTVv2cS+TCwxwsR/
ikFg3mP66uXj4uMxeIKm9qnoFhoqY21V8ZYk3jTfdtViXXeMs8/Y8m4hKSVo3eGXprlEvh0yt+k5
a8dzhQGOUm0mPRnxedpY+kxa3QljJAXd4LRmxcuCaFx9gOGLZWNgAzQ+SrvMWDaaBZU3BVjj1TvN
FT2ILNYWL/BWD5cLawxgmNOY5THdz3RYW8IjL31ybbjqiuu53dkOy2WF96CpDBTYSbYlOsLQOEJv
ZZMtzOAeES3hzy7XFwaZpGPJm76bFHyyqDzm0z7ntSqu5/e6iqYwmUhoQWDCW1eGGGgEAwnw4VeG
0To68EFGeZ876LCOhGdrzFEpJsvY1jmsIVN14k32GPsaaFJzLhJ9EIY43ZAu/GJivY5LQasKHCGT
p0AOwqoeQxdvXhHo2uPveDxEGTnHKId2B+E59ADwrtPrSHh2lAn/0KjSINPosmrPSfW94zGWrgf8
+fczAa8RsCC1NC5+CRSn/ui1aN/g3cZWU5vzKrLSFlqYpVJZYhV10XTUgeA9ObF6gzi5Me4kc9le
x8Df7K9/3To1y1zUho2qXVBAhb3gKx0gbf1lQ9zOkj8nG5B/8RNsTjyedseFvRFTfIoQwd68m58r
bObe0z9Dt50rRsiLx5PnF5ZatVcT8KjjaHyCEDLGxA+n3tJjCkFkw53syZ1uwq3o0Rmw7Ik38baO
/Od1ZQ7N1pgXQmi4CElhTdVLVOy10BuCn9e/HyfqT71+F042aZcbUkCjcr41pX28cPpz5fVD8uwH
gx+T3JYgFoKB2l285ZbqmlIRetEt8D5ZOPFkQY5il2+Th+GB8sWBmBikn0gKPl13lPs5GXgZ+w5q
j+pp/5m+6A6eiglX2qaGO+hg95QipMZr8OCKTunxVafXFxovboYMpg7TYC5rhTIP8ky7LpZ2J+l+
HDxd9299nc+/n4mXRJW1tApwWUvaz9pw13XoCus4E7S/OXrORpijJ+oxBD8UMCLrzXaRZ6voZb+X
zX2dd9tgCP0qB2tUCnbMdFk+CRImXIrSue7oh/a7X+fE+Y9gIopEnRrPOVayhEI5BkFBbIpG0NrJ
t5RMbCY8e+vAfbbHBE6iBNVY4sd2jt4LZxosKr8a3Al4dahRpTdsc6ve6p9DGwTfTiByynm878oc
S0mtklmfYd0gqSUVW8NM7Hh4vr6mPCPM2STrROnTGJmsigrrdJj7XZ5x0kuOCfZNyqiFCc2aMKHM
QnkMyTSGdtsP6WAFRE552pU8a0wSptWkElMBMRIJEJ1JbyShtoqW86DP2dLsy9SoRnUtov3ObuSD
lty20l9uN/bxKSrBKm0s8GL21XvaxGfeydvWEb1+K254L128zc0+QwUkz6IWgqOnsiAVGU7vQa3r
YL5hM2/+qKYLhqF/4JAlGdLmPGrbjsKh8tpNbsprBPtNXnI2wKBEO6hyMtAeowHZJN6evM70xO2M
CTsMKmHCb7Tmh+ubiBcODE7Mc5YMKoFLSLKE2u8kzl2Q+4EYKBCyaNEXWtiPtv0zwTWa9r/T0SsQ
R3LTHx7MsqOKQYcHkUmHO8lWPz33kxsVRSQI9Gx4OStn5djnJL0M6n4e8K3C5hvRCkscfl7/NB9G
Wpgzg31FSqQSrNETlg5tIbQxChzNW+VYYMAka3C/SL/XqENEtTXdXTfMOTvY16Vl6qTWyGGXJv2t
T5N+2hHLu0zzPhb7utSnUZWrtHcv2dIjMffpc1y97dB7y6VZWy3Xnrcu+740NuNQhxT2jMf+mU4A
mk64xaPJDrU4ly/TTTfqx7LEvxuZfV4iepTLFe0gjTpUc0DJNz0M4PqReC1gvCBkACPSh0hKaFen
1j424m0hcjJh3u9n4AHN7SKaOvH70+xFNLaZ7lwPNR48sG9KWh3FtU437OQZnxXQ3xlPFL01cBGE
j9znnPVq0fmzMClDHKgp0Qv6WQAPhhfuKjfdBniy+i9gdH3tQJv4/iVCb8PR6GgM1M1zWH9quGff
+q3yf96Az++9ASmBuOiAkR+7inoryz+lw1bufbU/ylnvBMpWlUqr5cnw8LyiS3xx91IEQV5iekRJ
1Sex8rL+jRMRq49R/+5UtGi+NxAnTdPrDTVQO7icu6GLpFWyzFvF7nxeqZKDsZiQeW9NkEhYZROs
ta5oxxvdn5/puKKeoPkiullAMtml1n9oRriOR2hxfW83DtCNrdNZh2hr+ummRr18vqP6pRou5uP+
z+pE51BhcGJpCITjTw0D3SZebmreNAAncyEiAxQNxosqJYE/xSG7Gx4ps8gALYwGTd8tEJ3XYMHB
DcjivV8/rU3EMdOB58Whky3DK4+p3TplblOLf1ofPa8fAxxlIoV6bmCrDeQpxfgG76Lxgbfn/VlP
2AqYkERphQlW1SaPieb+H2lX1tw2zmx/EatIggv4ylWSLS+yEzvzwnKSCfd956+/B8p3YwXhCJnM
y7xkSm2A3acbvZxWndLN96A6cPKnwjEwFdzskWg+6q2tvbKnvjiT+MuAJP8XcGiiFtRM9Rx/wfrU
u+kz20yEOdbQ14Mo0GzGbYJpOJFeivTm/J0v4MRKLCnOG1xsmdiTp3mMpQ5ry+0xP6OyJIwErntm
lDV/VhwwVi/5iA/t5CY4Xfubto9t3aB2bn0TANl1Z4MxsZ8lZZhEWBPGQjk55hcTkS+7x/Fji6Sw
WEGvvx1BWf6zsNGUirhkmZpuqV00vnrhYLr5GovCeQH8n/H04nvhUa8aCxti6rx0tFWn39M3tOl7
CXrGCnjxv2LvP3ptlA9+PpsRzf8bXem8+KHYrTZr3MJ890cQWAkz6iL94IAlK/MmS9gjfBgKWxs+
98upS28VLOu9rh6ii+QQJdU0gvlZ6GEhvVB6jIl//fe3G+3e/Si/1RWN3dm8Mo1oQf8IJQzSr/jv
MXXBRo2Z57ZxDL8PChc0iopzXbbgDnmCRqmjYHNjzkBXMck0K9hgVdjGagZFVQmuUaD3/NLXaMwG
Y2UTfIku21r0tJDEVpbn6+cReRt+6Ws9VlVrsTBYujGC8RkMoU5u999YO464G1SgGSr79wsT6+Q2
MROWQGmzbnKWQUezOm1EDCXXH3nWOQV+IaWNWqlemUdLupM85HYlgagEa4DWKrLbbAQv2GFVBDop
OhnTmwuZRpSojL0ZemGclLGw5/Hx+ocSKR6HFPE4xPXAglNj/JB2T/Oyz6x9mYtCVAGyqxxGoMkC
LeTMtIxH6RXFzCBBG9r8UbVlhIrC1kiRinNIYbWLLvVMxdWAHtjiAVaKQJOf3VR2i8QG9dZ7UXLj
F84nLhrg2RgltehqmSVXG48GvRt1wHpG/ZThrJo9e/Eu+sqm+oSCBTrCUzTOSWtYGUsd9/7iaLld
gAeJHXZwJ/gbu/6N4E4UhPA8jTWIZonJnoWMAUZxO/izcddjrM8Kck9yRavAREfkQhDDSJVyqSCu
yg54QmWSYEe16PfZv1+Y2ZzrydqyK1SS23G5bSJBUkCQuLEIF2yEXaysJMEByluWcgUcwv8XiFBr
cV+YwKQJhxl5EWIbaMRaLh7Zt5mOM3DeRZUYGTAs4P47cTvQu4oKmb9QofL6zyEJjfOhyVm+aPSx
T3DG+BBb5KDuxxfLSd/WN+yAd6obxtQjDlEFBs/TNCZ0MdWchQakvM8lJ+rdbvCuA6XQvjlQoXUX
zh2Lu2PVzh1iW/eMJXS6y/36Rb5PntME+xywx/DTf434+Z44dIFEutmx4OB+9VlYDFY1tLZQGzzi
6AURNbcKLpNviuvWKV81TDDCm9ZOMeT7XOowVEoEgbHAnWrMZVzYHAZTlJqwKdZ0z0D6e9upuhP1
+AlMm+9868oW21MYUjVj4ujtZyXfX1eMTXMzFZkSFf1FKn9ddUMibD9AwdnU92nkGeOxHW4zXYBQ
24h7IYa7rpSYaqgw94Lrys4r2GZ0U80nEljBHPxGi/OmGlwI5DAXA1nTEiboi9DvFR/vlNKWTnu2
Stw8YqTUzR8J+IAEYfAvdGZnEDExaQiOcqIaMmdkhjRa62SozK+oBwUdtOjC2GOwuXpmjkyc5d4+
5A95fBIhUzO5zNAF6lj0c92+1PMHLXu+rh+iM519w4WiIxQZjXUk7EyrXz5bNyx1VbwWSKOyQ9V/
iwx4OzXyfot8ikCmalSoMiSian8gr2wLdepiTum28FLf+MSmhjR/uldV/AG/k/vZNO0L+ZzqtGVH
6qU5y29Bs0f333ugROUQ0cfjvHZGjXZoWnax2vOU3pjkORJ14TGn9UtVwjQtXVeoKf+65okY+Uhn
9PmDxVI37uXZ6zBoU3/qdAGKbD+YLiRxEfKSY8ddDd4caIlsogNP2YW3mk0oZrvYbKAwRbCZNL6Q
x1kampwNOcGb+vzYpSxqnHfRfvw4PSVCs97+UD9ukW8KKIYBVcYcsqYoDhojPAxl+9FcaoFHEd0h
P6baKmnayZgKPDePR5HNKmSYHK2eleMfPjrfL5BvC0iisFfDEuMMSucq2jEVtR2ILo0zoqlF400s
QSEqNq6TkSBDJzW2OvkCeBIoAt8PEOmgkT9Pz8SoKZo3oYtWLTu3a7yThLUD0ZnYv19CYUiTwjJw
pnj/fQEd24uSHEesoLMOvQNuH1c0O7/dmXbxnbhweDCncCpjZsKPo1th/Cm3GSX0vE88yXv50n9N
8HRJQNaB6407u6jt7rl9jP+SXNHExmYocvGXcBHyqpKsbtkgp1Xdj9VBXwUrBLcjkXcz4yCEkFqf
gLoI/PPZVrrXMLsxJ+Lp0bfrKiP6ihx0rERtw5jNW5HwrVy/NNpHUp2ui9jOrb/fFd8roDW5oU8M
njoPXASrHxosZRoogRk0xG2e010flB9EnvMfoqwfV8g3EHR5EScdNqo5Vh/Iub0cEwjVngYssAqY
s/7TBgyqUdVUiGbiPz/bRKda9ag2CEHAaB+w7XfWnXzPdt+Fd4YnuNXNNMyFLM5jWiVdLTWBLNaN
j0UAmBgd7fhNQU95jZF0WyCO/em/eM8LcZy5myQfsrRg0VXkYm8hloyE7vKpSJCaQJO3P70IvZro
gJyxN3pE1waFBZaXYH2fLO9IwL52y1hUw5NowGw7trs4IWfSfWLpTVjjhMYxfg6/MSVVH/Tj6AE+
7eZJrC6bGHIhkLPxqkrXXtZxwKjYScpjVArikE3bvvh9zrb7tYY/iHGgcnlK80dLPibd03W12ISp
dxF8mt1Uoqlt2J31perJWe9IRbi3ZlAzaVNwXdS2PV/I4kp0SV1hQyyL7+mRzUif5luyC91msklQ
3yVsLO+PgtILiUxDL1xcNRbqOjINDIdbRT+YINcV7nHddNkXMjjIoHWcrVWJU6FOljshXs/R3xq8
9oB8y050IKZRV4yYT65PejtExMSBrDgP8rR5QGb/YdITZzIKp6HElprcFXw2gZbzqXaLtpNZ462N
A7bgCQP/5hSA9ccdfNPEWC+bDxE9PUUiOeSw2tigJUN+ddnN+q6OXgVn2uw9ufhoHFQ0loYRmxVn
0oIF1SVl12LQVvHygzAhLFIPDiPKdF7bMGcgeAgDC2tsvky+FdQg7hGlpkSXxqGFbKKpl7JLq+Xb
Pj6WkSCi2S7JvV8an1QnpDdnCdRHyHoUd6j8IZ8ZA2MlJ/SNe8UpTy2aP6hnPQjb3wQoxWfVMZCV
gloTn+tMdBnZil39bZ4aRhfgtmex6d/0TnSh20+YiwNz8JH36WCZzEOT+8Eb96Aj9r6or5hk/w1+
mO0g60IYhyN5qESdWUGYfMifWV46R+txeNt69cdmz9pqInclgqBA4GAIU6kLfOyXRGkGrM1y6uao
TsdG/ypurRGoJZ9tb6Xsf5fYAx0DA+tfxhuQhCEZ3bnTrQaa4j/rLLu4Sg4+hioBenyH5BGNp0MA
UjC8acT+ReTS+CHzOioLqVdhEsvj7Fd3SOm41on1gdZvmA0Uwj+DpSvwz6fW+zAZGg2Rq1N2tT1V
frf4NW5Tvu8kkc2JVINDk7xKykJjr0Ni3evtSxZ+sMadAIUFISmfS5doW+N1BPWTdtgudkowesjG
RGVwqPxWpUxwJj47XCj6jGVOkLcQzU6m23bGlqX2jyYI3rWPz6XLsZWBZxhShsPqs6iXuiEmbRmt
lCRMHQmsi8+oN2kkKeqAz9SmJ1P51ApBX+C/+N1GRR2a6HLFaXJMvk7HcA++r3vVZ50DmujmRPrA
vt8FHHX5oA95C1nrl+KN3RyILQ+mB1YuBPC/kVUXPFD4YfI0NOqy7HF58ysrkSVe7BPsCFTd6n6y
/+tzSONijrD6/0/Vu6F+fg5ZXrSPnonT+OKM2HZr6IUacoEHYRWKNmSBhyPjRTShK69z1hcwUnua
awbtHWOcEW4jYb96BaE0HjYG7Eo+P2ql3eDNroFLpQ+rzfLssc/K4OWd8lYHHTYDOQI0YT99RTQ/
dT7VsT6VLKbTUQ6UP45YW9jfss1AbJNGto9Pwz69G/aFG/ki9oNtYKGs/UOmGPLlXjZqkyTDwEYd
xvCoxoe4+ZhPArDcNvR3EVwsYqTZ2Mc58lUokmCFpq+Wol6k7bo4fRfBRSAk6ZRsinAKCYN9dwOI
5ycMNLrxqT3giwmq8KIr40IPXU+U1EwgTCvz49IjwMnS2wHLlARasa2Q74fiMAXUAGGGNB/L6CyO
6WO/qn7bgHy73IGEyV/2JhZBzxhyT/zx03XRoi/GRSHYJ2xEI7j+QZr4EqbB8kfTpxefi8MTUrDc
X4XfT9YBHGCvRuYro2Dc7h9C4Pfr41Ck6XJ11dhnmg7aIbtZzzwO9dv3eFQUc/xDBuddGoceHUiq
l4SR+Y1+9mb6TSA5urf4XrcHF4F/I+xN2nZuP+TxiU2pmfBkYrO1WpCcQNm2H3xyYEzftSPSd4E2
8MnMKVMac1pgv6Ec+s1Y7RMp9a8r3DYAvp+Ggwg5iy1JZjxY6f77Qq3Jj3fpQVTE357qflc8fvBp
0gd1Xtmt6U/K6/pkKS7KcCc2op84/bfQsrOgc0d63lv0O83CoqvkoKPSjIRQBeekEgmiMPXadgmu
X6VIBIcalhYRC0U5hFVtbTfWvVUJBIjA1uLQoYnrcR5DHKJ1Z3dFprn4kNw2e+wI84Vxleg0HFLA
OVn5yJjvZjaADyY4LIkPLEd/NJGWxWxmJGSeE0nkYGPpi7SImMSieRjih15+vf59thucLnSQQ4o0
NpG+ITAnLRia8/scKn+jHvrz0q7cxwRMeQPWd1SxxoP4IfYP0dX/25rCT0eVvbl26EBhGQkdPh/P
9e5D/6JgXDN6nlQ3tCtfe/nD3qofx1b4mam6yVZKGf1cVDy1YJ4xX2dRl6sA8hWeTq/KSitTGC/7
6IPBj6FwCQY/5Hc6u7UR3Ags4XogoPADU4uuD4miQ9xKZ1fPH6UYHS71i0BfriO9wg9KrSbNRovF
NiyDxBiJwmd0ELhocXIKQWRzXfdxUz+/Ylqrb8P5XFkkpwkNf6ZI97efSe+6x0FHomMh8QryZ6d8
1b/oMcZsUhdDtYu9UvDNTU9ilt3rnkXhx6PMNilyyqagy9toR3YGekg0/zdK0qKTcbDR150qU8Y7
TY8rdu+xft0GNEvzmcsea/dcgVawm/r1yfB+kxyKyGgziVI2hqXbi8N2Yqzg8mU0dz12/UlBD2YU
60H4EBTcJt/nZM7yOuQspuq/JHf9Hotnz0TNI4ZHwycNm5jHt8rP0S0kbrESGTff/7TIIe1jDTec
7skrs21tbzIiFmzz8SNfVOMUhApgz/rZFiwpSyINtOhohx7h5TRPKu36FlbIKGlA6VEcLa97LeWd
fiagETJpMc925QPz9VwsVyHSIkF+6+qWXWA3ErYcTndoQP9ATqxrM93Ju2IMxJ3gAlg7h7oXuYws
rbU4KeEgpPgkzV/U+K1fBEAgEsEBTZ6Gs9wyYvtSr4NonjyDAtfGWWAlAjzjZ6aoXCZdr+Ikefih
7U9j5l23QtExuOikk4clhEuDSlafijSxK3W2Vfn034RwyDLg5WymNWyu6BO/zi17kCuMBQh8mSCq
U85hy8VX72owka6s60M+lA8DGze4pSA5SrEGXNi/IwAvvnQ7K0k8QrVhTOtef2WJDsaypzzCntvz
EOLs9Y6Ys0SgDud+x4sjksxqRnCDQ+vmJ2Pyxubr9S8lCq34mahlnrV6xQIAxB+jaq+3ih27YP7M
bRNshZlv7lmU/Kflsx++gB+SSg1tSBv8F3HO0cqeFNHKAYGa86VbGetQSGXCWpf0RY3uJ0SoSiIo
0YlksH+/+DaGWY6kMSBjXTRvyD72ZWSrjWwLvpDATatcAKKHS9z1LPOAbaexJ3tklxx7lLylR6Tu
0UgrJCsRnYuDiDimJaJDJrBHM6Y0O2U7+fPU/bdkkcJPRs3W0qRTj/szjsO3yUt2qHSDaip6/D4O
jvU95gEjh5hfFqU+RFbFRSLYUTjWeC+hcb17jfVjVQjYl89mecUT8sVbWplgJ2b7J9iiUK2xI0+/
w1z2bZKj608JGuRFsR6F0Qeqp9RWbyQXK32u643gjHwVV9Pm2DBZdKfM8yGVOy+nqXtdhEBR+FGo
WDbTiYQQgeyKk6+3Ffl7Wrv/eA5mHhdWhs5ByxhYUGOV92b7NIj2SInuif37xe/3fWPEDSDWqfRy
J5nEQxOLd/2eRCI4oJiKsdZWFgZm8BXh2mIzpqCYowpCL37yaZIaSdZZ6NV5ySkDEY9xXF/7W1Du
4wUGlPXDT8Z5LYjyrWebSWKvcUevPP15pQerHixQLSBU4csSIBrtzZjlI5T7yWOVpQxsPfVHguTH
b7Rzb3rmd2l8JaLGfqwwHyFNt3PVLpG7PJ377R6SI2OvU1V7GO3fmf7ebtG4kMwVIqK17NKJASVI
81yi2tFNBAyLDhrE1rbhm8HqDQ/GjXhQaVOjLiSrPyvtXHSDPAyQXLVfw/SBZMmfWN2FAM7qTLkn
KzjWEco3tV3knj6KNrhugoelKwT8voZKz0NnF3ZXrzOpOwkFJAyuhfVbZnwx1tN1u9sOEC9kcHHo
2hW07tk0RliDfIDs2GyobNmrx6pxopKY6ECcU1lyfQETFpzKon7Spk9mFduqiFBnu2/l/UR8GFpq
aw64Oodrs4tJ7NntbP2Gfqo9K0Y6ondAW3wUucvtSsGFVE7RKypFxiKzsrQFSko9+VqCp5GOsr8Y
86nJ1ONY6/eUDDvFmuwolg9RuIKYsDtYsywK+jfDoYu/hVP9dCmMEdUeZu6jK3+cjow+HiPoH1nj
sLQXPmpF8jhLyDKzquTufOMtJlhrH83zTu0trG0i9nIhLd32K/7igJxDKqgVW+UIKFcDlJG9LiBP
aArxMcztTA9IlBwKH5MdbDFAK6bKEZ2Wc1VSj+SryqZ+1KBP7OUNy5ZcDb1DRQj6bdaJJbIaoUZz
4a1EY9KZPSROTnKnfyE+Fna5EnapO50/en1ng31YeM5z/P9LgHZxyVyM2y2ZmpcTpKLJ/qOJFxw6
IIrH5cB6tSPPAvNpvMNKK4TZ60f1afGLB5qgZVb0rBRgBh8Cyy2afrA3GS1hRWWr0WGqj0X4KEBB
0TflgKnIuiSV2NBC46FLAJvCzmu7BjdPHMYv84fb194vl49+y8LIehldP06tIAdlhuCJKHfXD7WZ
1bsQwSFSS4oIZB5ApO9c45JHAvbBRB3AIjEc2FS6NGUjm8Uob5u77BAd9SDdqTciMdvu/IcvJBzG
9LVazQobqIrqG7O8U0Wt7SIA51sPO63NinXEOcDWhLWMoc0SGOsN43Yx9TNj6G/Qlm22/V58Iw5L
OsmK8pxhCTMrcjOiLWT28NoRPli386wXkjgM0Zehl3L2mWY/xosYjI2GKx2jr2cqVGHr73bA+f61
OOxYdUmte1YR0KpmpxSTW6ENfFn0u6KbnOtqLhLFBTBkRAeMxmIKiU4OzT+3+a5Qn6RFiMICjCAc
RsR9HjU1u0HyNHjNm4G8PFtvL78y2po/jV9/XCHfi2imjdmGbFwxab8a80tf+9fv7R9C83cBHD7k
a9OWhF0ce4B3h/mVtabO+8apPmC9g9d6bOWCAR8uXOe33aX6rox8R2JqlCUexhCN1cde/9AdY2xc
xUJiN42AtqWwAibwIXxTokKyRetCoG3CUgpo7UweRhC9Xr9QkRAuKKkTjfQDi4KKFGl9DevcHkKs
1rwuRGTHGocY6WBYoc6ujg1kDli/mznjge14lO3ENQRvZgHo8v2IVCNL2LOdeH14XMwHqf16/TSi
QI5vQdRwkoWyO2vdBd37mKfbZd6ZJvexcqh7DtnjXY5XeOHXx+jzdfHCy+SwoyNdJyM5wwJlDN8/
sCln1isdvoK7Hjwo16WJLpPDDzLMg5Sxl1ZZ/JVKL2kmCvsFAvhXPomtpeyZQcuP+gDyTetGuTEw
koDq3fg/NhDhRAIDiStBos6BiEIzUicLZDL6AsZOPu++IBt6NwrjUYF56VycgR0CajRWTFL5bV1u
E+1bZAkgUSSCizHaMtHzIcUXMqcnVY/cNjFsYxBlHc/zSdfujH3Hi2d93MlykrHZ7eEAJqjT9GY+
5c+aV9wpbnMM3dzX4J1L7DQZveRr+2Z9G9ffmhYUhTw6hyVxXZeZAmI7Z3zFengDxWYDJZvEwdI9
/VD5WYye2Oq/WYHO3Pnl4UOtH6YWnzEsAjI8DFRQcRD5Fp0LPYos7At1Bmbh2dI4ym2HhZoSmvhD
AoI+gKQvtAGR3XEokoXWStJz+xfW3c+3U8BWxJQ36wF8EA8gNjoK2wSYrl/TIA5KlnFZm5U11kVv
NBjvvzdBoneKTSmIybdF70+DY14uYpI2GcuogDEtQISAwWD9WH/OAZWGnx9qJ3RWkZUIbNHggKXR
otaSzjmF5jnP7qP2UdcF3k0E/wYHKYVuYnEbe1ePIMtm4M8Wkean39y4KghUDQ5dGmuc1ZYNsPRf
qo/Ez25Ye3/xmhzYggXNB0fUrv6QCWtjAoQ2OLQJ16ktavauWR7VAwhhn9hEwff+VZFeir4Zhych
gTMYGZ70Gmbw2EqWCY8M9em6HxXdI4cghTRUY8tGnMJwcksifzV6uleTKRj0SQAm5xrrFUMzODBp
zUEjDdOQFYzZCBLAZbe+rG7lRSfTz33JQWP6c28rAcWSbTu1yQHri4RPbKGicgjTF9X/proYu7Xm
JYcltdeAHABou9zpRVyWIgw1OHyZlJ7qBnuW1q/RSUc6Lwad2KnYxxhPQiuy5EYv17/pucXoykWb
HMRguc5MZHbRkxQF4bCcSL4Gsmp4Vt/7qqrbeEQGWowWCUWUx9+u77+/RkwOamRSVGU8QLZyz7bb
KTsFTGrfs4krenKK53JFXktkLP9wyVQHixaRFYXffpKRdRp0FY4q3esxctQYAjh1PiBVBY6nnjjn
9A9q9C6Rs5yalrkZ1WfXiIlOrB+npUPRqu+qbnxQI1t/FnzVbUB4F8iZT2PCLJUVApG4fDNA8Xpr
OPpnLCXwEJWu6AYpH8V9E/9Q0niXyllLIfd1Y7JC31rLeOWNDdG9ZME8utpSbPq10jdNSXU7TQbV
0Wvd8ha03d2tUSm7188vOj5nRoUs06mXoFi9dmprt152DfGuixBpET8x0GKZmR7FqEJ1HsGCOhUv
TztMbQlTVaqv5J76G3gkOBc/OlBH+Vgu7KGRrV6S3vSSN4WCnlXRR+SXpiCGG6KM1bTlQ3hAQOVb
no5aYWvLN6IZsW2H8kNf+PGBtUTcr7FXrlzQT+tovK7Y2j1HIbAnE4QcopvjnHFKw7gt2alK67CY
t1F8F/YP1zWC/cSvSPp+GvYnXATYlQoB6PVDPsxMbZP6hfHtuoB/eDa8S+BgRFfHKjq3G8S38ImT
Z/lVhpYoCwsD6vXcGSumERedikMSEsmhvLAe8GiqbEk+TtgQfv1YnBYQeDRT0RUdez9kWTH5ZpAV
ww9hHLWzZ04v3eD2Q+Yq1ENfv0AO+0svvs//5OjwXbKpyWCN+/n7jGOuplo3YsSrM524262o36Br
0h7VgyG9Xj8Td2u/yOKQMEzXpa4SyJLHD40C7nARfxbvt3+RwEFcI5uxjLTX7LXxKarwTs32WfIy
U18Pb/Uh85rxIYl0wRVufipDoRaVVcWgfC1gLVu8Dkg3e7T62Db32I5nR9rnUjR4wBnr97NdiOGM
lfSJWowGxOTSAWQteuF1hiDA5F3yLzI4a5WtzLDKFTK6w+IQH53zvnmaH78TJTcv19VBdCDOcK2p
KTF0AGFt5M2WP5c32ej/NxGcdvegsuyyCMvc1OprsgYrcgiJKaSO2tTriy/D6XUqy5mcLDhI5dWV
HQa1P+6W+7K3O19BKrR6yo/a6b8djFN0YxpWWTWZMqgfVwT5xU3S7K+LECkDn/LvQ0qbmSlcj3Zg
LwyGIPaVu0TFvAFCJWEEym7pFyQyqIkmJOx21Pko36rToU7XYvbq4tM8N3ZRfCJTYUf65ynxlULU
IrH90X6I40P8XsmWJe0hzsI0lHnfZY/Xr499gSvH4cP4lTZZbCb57GE7wqFSxmCswpthHLC0qbVc
zBg8jpP0VyPVn6/L3bQqU1Vl3dKIYvGUG7ToZWyVLeE4OhzNsmv9MUwFZztD2i+HuxDCaXxvaSMK
rRDC8qxsVKEwXlgRXgFkaLrbYOXWHXHZoiXQamMtiqc75O8CD7V6x2jGKLa/jEcy2xYIvtPKsZ7/
2x1w1jHqKkl7UsE6zMzW8tWu+oOsfrguZBP23++AN4+11/W4kHEHZFLBxPgtlzs7lMFUsIj6bjdV
laqojVEsp5R5Xg7MM61NEdeQpHnE+pSLFmCIfl/9OQZYk2nBkg1cV5ZPfiXR11UeBAG0SASXbSoN
gonHEkdQ0fxjYQfFIMosbeo9teDCqKIS0+SgXu2MaIhRlfdk+bk3jwbiC5oL9H5TBkaeVcWkhqrw
1a5YMizVlCCjSPeTfFPEHobxrmvVFmzoxKIg8dUIwj7uolopTPpsrtGFqUT3S/o1pfFeNf9q08GL
8/RzKZVBTlfBO4BPqZ79vqlhHtPCnIdp8unNoeuiSpY0VD/RF4mmMZcYhyhzZR3td4OreBgrqPxi
9JXUu37cLb0wDcNQLQ3dpwY/sNmg4kbiUZ88uVqhGvgfh8cZK+JF4fSmHFOWDdytbMLB/KziEdWr
kM7W5C3ahAalKm8x1tRkgsfOln6Y71J4nzKkU6a3Gp28tigfJqtVbVqOdpXMouNsCqKmqiEjYyHu
5I5jWWqTAysmT2qwt3xYvDrGeAEVET0zm+Fh3rRkg1kURsZ5m8qbgWptg68zkttm/JQWbj1jh2e/
00aR3m+L0hTFVGUTIxjsxBfvxCw1xj4ylcnLtVPduGuq2Fb1randSPt3W5+/6zrU7f8lcWEnNc0V
VMgqVCF86Ird1E22NAsC6e3TmLpOFEza/7KGLDX6DD4Y3yfSb+I4wCKyIvpaq58A74LHx5YmUJgF
W+FOVZXf4a4NWp4TdcTyjOiGoGy2ZG9k+IMbo4ZlgruFqLLB+58hqsdequTJS83TGEu3CG0cTLwK
kG/rzi6lcF4InAUzqbCQ1ItrONHmsepCJyFfcutJm0RJ1i04QOinU1k3LRPe4mdt02o5Rc4Nt1Z1
g23hqRv/y4LRWcuoZSqWoeGr6Hw6NYyimEThgH7Q/lYLT3n0aMSCNQubF3YhglPksGtzeVAgQkOt
NEG1VvkWJvdWcd+UIpoY9lM8EAA30dhINE01+MXL5pykZmXgvrQ6cV61mdpJSZxJ/JRi7u2KID5/
2BmNlOoqzkTus7d+z8jBlL+wLxA7AHJvEq783rKei3PxqUOSDXUiyxDXji9FfOx6jLsv/3IXHFMF
ih0RBlI5JuyUzw/QQTfyeEwmr6RGZq9z68aUvl73o3wW7CxEldWzM9Agg9NoqY/NIZ1xEuwUc+ih
v639Khg+tWCAxJosN7oXsQhumBC9FMg9AVKrVJZygUBpuavJfh7d6yfaUDn8voVcNwJefCMuECro
ZEgz5ny8pYkfpp7s9DY5xk3lqZOorrZ5FAVriBWLWsAE3psW5TTERQY0qJK/Adx+KKv/3iEwdJY1
y1IU+ReHMPYjoRHkePkYDKTyFZI4Y3WnLKidyQK43jwOIdhKgljYNPhhHskaC0xWQ9+Mso/suZwH
xzBJ/yffBxGqbmKZDAI3TuGSoZbrqComb1bNQDMtO4xrapfxSzFIq8DJbQTFlMjIUJpEtqDbnCxi
9SRsM2v0Kn2MHH1ovD5O/ZxIH4C/j1WCVY756ldhMQkEbykhROLlpVK2uo6LSkjcqaW2xJNH6zsd
c5UR0hCDEaxmElzX9u0TvgvisLyorWYaxgiC2siNTP3brPW3mdZ+UpfihL/rtp2aQNeqb9fFbqnK
5fm4i6XlUMdLi/NVuWnHWoG1rJosYlEVCeGQIit1cLKpEKLE6AcxxjfFmD5cP8cGjkNB3q+Ps2B9
mKIi7KXRC7vcSUywBMmlo8Sdd13MVkrsUg7f0ybHek2zBXI6r96zd1K4ZzQ6FggSIld6FkhjF8M5
Q2idAWxXCbqGedq8JLEGs1eh9qyswTiQKic5fqf9alwrqPwySLFROvNFK+w2r/NCMBeKVSlR0iqE
4Dj7MKgvQxggd3X9cCIRHLx3RV73ow4R9fIxH3y99Lo1E1jvplFdHIMp5sWbAkwzazPREPe39OSL
1pEW7I4pKR5Ro6R1UK6VequVofJ3MeUx2pWSSm8FGrOp+3ArqqLKmkF5LF4KU6n6AbqvjVWQyPUu
rlTn+k1uiiBwk+CdQYKIj81khaLPt8RN9mle2vlc3FqGMgquUiCEj8v0HGUitmbca9bj3N0QefcH
h9AA79Ri2xj5ome1tm1Zxvj9MBraxEmTJdYdGmbm6bqcTUDXUerSkANAtYZrrkiLQU6NIkUealhB
CuhN1W2KuvsUf7ouZ1O9DZAbqRSxC95mP6serdKxaHLIUVR3wmKkRX4waO1eF8JX289BH7mQwnkN
zPHJS0NjlGs8xlZTBZmzBoVkx7nN4GHaJYN/XaToXJzD6NpMMyoVEmts4u2G+zV80BKBzYhkcP6i
LYy5pRnuLrJCB7dr59qzrv37VA29vDrOY6jFqk6dhIP0ZXpsrXg/6xWInGXReoBNw3n/RHxKSNIx
UGn1kKOsd7J16FpB4LCp0CA+oIxfSjf4x0Xa1mSUCLLQ6nKvzcciTrHa+qYaRJ3+2+d4l8P+/QJL
tTHOwzVHuSSe/Xrdt+kffY/33+cMptUnxYoRq3pkeaINCgSy28e9AMW2Ncu0VI0Simo3Z/0gcC2W
lOWIx/RWS+7GMqhnwfcQiVB/vqfQnKgxNRDRl8956JnFUxUJsGUzLMDuHUakq6qEz2Wmg6mvbZbN
eE9+qAvdteiLDE7m9UTqb5EurG6yv/iXKMSkKkEaA68Xnq+tpstqjUmIjLQtgwQMTH5HCTWdxSde
fRS9KjffseRCGgdp01hKaddAmnTTu+2+C9rPeMTUOQb0Fzf3rH1l2qMi0ItN5b4QyqFaNQ8txdkn
L6tIQJvGN5X46TpwbtrphQgO1Ho1S+KemniUtb5lPuvttMvQ7IYeH++6oE0FvBDEARtFAweV2Ocq
5Ydxvs8wPiBaLysQwRO0ZVRLklinIIAJlcMgyzupDm8bk7rXT8Ju/YrinXuyLiBnySwNGQZ8FdPK
XCM6VvVfK/Yx9dVDpu2vi9oO7N9v7fzvF7ImK8zkKsKtxfvoRFysrb2dfAraDUY4KmK4Y5/g2sG4
2DfNzTSbNANBYRCB+CMLvtMFijRBoNVnU7s4UzgqyDXF+Ezz+jEtw/1oTf8+Awkg1UEXaSI5SPnE
MIY14ERrKHWUZwQcKRaqrfWwM9rOJf3i6qkhCBM3rehCIIeuC8iwtRlEwWcrsp7LtHT6XkMG9+W6
PmzLobrGah8a0lD/R9qVLcet69ovUhVFza+aenLb8RA7yYsqo+Z51tffRZ99t2W2qrmTPHdVL4EE
ARAEFt5b8cLA/CBkWJC9LcB+F3egiS8nWttxixlGUZzn/nW87UjO/BeQP1JyFcY6gmOsZODRI/Vi
L90tjTMi3eBKuwa3y1Qg4rbKryA5ZzjV3YIyQ0Dm82vNSgRSNPoI3iiwfSMBLzjMQjhu6+og0FHT
BrgWpSQoL74PvfBc7Klf+lVti0ggNk3USjjuiC2ZRbWcuZEYT1fhmDjxrJymwBJItXnEVjDs99UR
G5a2CBHfoejQTD4lYfHYqIZANUSSsN9XEJY0KHRSoPIL6t/p3jTt+W8h2GlYQUjaUM7hjK3RwEUi
27MV2VLxcF3DRSvFudi+VupFkbBSo0WclkgHo1YFOVbhIeJ8bI+GQxoYkEO9n1zisaHu4bGzJ4fC
a+z+QycS06ILQ27JFl6wNbzE8nlJ4KlL24Xs/sXoO1OPMZsEPksI5aALVQRealMVVnCcfIWiJKM0
Ac7QMLQin91BuY/qQhAMUXbwr0nFGT+CyhalKtkd7zuuRT4YbW/QcvE6xl1xlB1NbPRUyo50zNAV
kDmiIs5NTXmTkh/A22dqEJAE17+5DP2wDxxa5c51ZdyqdzBRZIGcmo43k4sqi7jSUW3AtLGWNFdN
JMfARUBHPkAqyC6RPhXadCiz1Ems3tPG0g2s+34onsJe9/E1f3I0Vh/DGxE6LE0rw1aN1W2r7ydR
J+622rwJy1mQdpmyDsENqxX8aeHl1pjsKP5xfUVFGJwJKavCnCpmCNvkGOb2bIZ21wmiDREGZ0JC
eQmbuZLwhhJ/NKqjbn1VRLxv7C8uVf9tqbgTRlI51oYBEKNenlQzd9D29xD2oz1n0aHQiUAPtyRS
dYLCFxmlepe1eoqWzKiMwcN6rzjTMu5IktsWKf/AhaxhOKkkqUXHZKYhECzuQ+tnpLt5qwusxlbp
tbkG4ayGuhQ4KIGCi1tTwUbIX6bcOhnSsCvzYp829AXtC7otZ+q+m+ef17WPaRe/bStsvhSvHJSx
SyZgjyV5nFpMhgPtN42sL+OyPF2H2t4yDBGjuAnjLYD9vvKVitLKcdghdqdTZ5vT8GA1vV3NkiAd
smUEVVRa/D8Md57mYsmaoGWRdV+kdq3l5KAtxp9kp9co3InKSamPIYEwkeYt7e00CF4iRYvFKV6Z
43G9G/H/qe7HwQ9K3cUSbL1ooTi1yyXDUoMCCzUu+7q9K0aBz91WrX83gg/My54YXTzg/5OouJfr
Zl/FWoqiZGMXlCCmu65cIjAuJB/qulUCArBheGmzfTSkrtl+GkJR0dCWmVN1A3UJrBYOj7/vlTit
g4GA8I3drFVql01r2lJYK/s5DOKbDOGyp4CBSiDctjK8gbKdXJ0cObWKCgUFCGQ15ZwW07EmC7SO
CmoZt9fwDYY7oFFXmuhBgy3Q0cQcvfazdP0dif/EDqBXkqhEY4RfHAyVyqhVa5hulBe5KYgQx/4l
U8fn6wqxbVVXMEza1aKVg5ZIc4oTNKOV2Q/zKXGkMSvBBY6yaVzuMaCkbj/PcbqAE1zVbaNKC+/6
N2zuGx5MkC9FeZnK34WjZmqrJINrX4Jznezy8GvZCaydAII/ZNSSe6tqEAEZtEucQZ0KXwr6FzBO
S4LjLELiTlhMTXMwelwR5vxxTKz9oIJXq1jcv1oyPpskhWOupR2WLJ3vwBagkaek+nodgm8Tfn37
Ud+2hS8ULqe4tfocGMG5ebLw6r2vdxhH4hhfFkf12xviTufIE6WuROvHHeJuCXVLkpg5VJ6TAXMR
yEGVP14Xjf3HhTdfSca+YaXzeaD0sjRgj4aqdVWl2KWBiG1q00isILhjleEqVfcGFi9KzYNKx2dz
RvojwOwDkHT8nTScj0XhO06uhhUrClTvg10/sSbBW/pmbgV12yj2wZsGynQ5DANdVHWUQJxas6sD
GiDP6gfr6+jXh+KIa+ifnFYTESsuvhq5qIJPs2EO+xQS9ckhTT8E6o38+fqabWrZCoHbnlnX+yDI
gJAZB5Xsa/m5/M1m6P8dnxUEt2Qk0zRtUBETl9JtS0InWj5bhUCRt8XAIYUbRZKIP6JqHxcjVaDI
nZrsI73HiWlPcBoC7vLN82KBlBfVXgRvmpwoyGpbATo4Ed7Pft8/pf2f7LeF2gXZVFmJHHceValo
egxxx2GRIyfJb1Az5Fei/NDmWq1AuC3PSR9ZYTrDsIRf08rJaWS36v731QoKix4NUzaJonFhT1jn
adLCSXtNkTjNYPihFhwtWfqTPBTK5jXUGFCC4jhuwZqaJsOkDaybgjVE1bvB1p/UV2KDFCTG8ct1
sV43mDeYazxu7ShmvE1GPsKp3Ze/qu/FwfATP3fII/iibrQHFZMhhttmJ3pf2NqyNSynd1JaZcai
QEydnsziozbZDVLk12Vjn35NNO4GEct0rqoeGCUZznJKdoEafCjKZTeZ8R+EBmtxrPduB+nwQiY1
VrEAR7JNFjuK5NGeMBVA4BE2zfUKia8JsEgXS13KkG5knxH9gF0L9OOvdEmo6Lq+gmwXLlfwtaOI
9djwBQJaR/uozWAdiri8QZbJqQvzLoyK27ruvDDpvL+D4wKEOE6zvtUgmzkutmKAVPsQNado/CaJ
bn7bqvEmGHfKQqUcFsmEYBh/cVYK3SE1fYh0SbVTWTQicFvV37C4E5ZkY1QoAdQwyhxVvzEDO+wE
95bNnCQKn1jr1+tGccepIE3R5BPkIff9r8WdUPze7fObHIWMuwHEGdUubX+XivLVDZog/tAMTZVR
EMMp/ZxMqC9sIVgKKpLgqUAlnixqhdjaKJOoyLOCzwCXTU4wM5CGpSrgP+ryeQz9NCauER3B9iaw
FVubZMqyjO4hqDmKyd4fYDDmxnpewoXILcKgvPNkTfMxaty/ruEiGE7D0zmPVSphnwLsS/oJRAlD
LgjuRRDs91UEPBO1suIMkujRZE9DZIeYVUANkSHa3BgZiTPWagjnzl2GjHDqrakDjLkckuSuH3cj
xlGLmoW3hXlDoe+FqcD8HNQhUMJ59gdMMC7baZdi8uT1bREJw+0+fJGUoVGWxcCnvnBV9UNKb4zl
03UU5m94a4oX4X+XjNt8PZTbMCcMZUwQOizEGZXRbfRndRlSp24w3VVqRK/DWwHeGpRTh6ntFbT0
YAUnrfNoZe7QYOBdl2tz9dDRaqDPT4U14M4o8vUL2iE7pNGG3I70yDZwGarJDTGergNtasMKiHPo
cp4b3aI30LnylKX3enmXD89/B8HZtKxoc7U329Gr2ngnlbqfGLlT66Z/HUawZBfvVMu4xHWBBhjD
OqIGRtYLOxhPXfDrOoxgwfgi8LyeaDFN2Jm43BXtbRnYgX5/HWKz6MpEhwPyYgpFzyJ3drq8wfiX
AZuCabFfZVveD6fs1H/S7zDV1Ct2rWGLBghvL94bIneOUksKZqNBm/OiYGAU2s3rScMsjDgXjZ4X
AXFnR7WUHr2yEI2WyaHJJMx0siS/6+VTXhp/EEGyNhFcK4muoHLkvaUza0mPdQkaoXSSG8Spr46W
Tercvb5dm+ZgBcMZVF0ee0sZ4bMbY2+UL4PonU30/5w2YMhblJkDxKA08PURV9dEVLm8qdQrEbjt
B49hHaoUSt0Wj4WGIpfcjxNRNl0Ewm29ng+BnCH54gUaKrmwDU2IAb2B9JfbwTRw5ayXNKCxxDrv
5EA/dR1oeWZRG5JoRzjrrJtRbYJyEaeFaM+YIprbEurLBQ5UBMJZZrUeaNYtiNytZm8Ge51619V2
8ySu9pwzy1IsBaHCOmILDYRwgVsmYDfFBKhZFG9uC2Ki1R90hWge5FYrU1ASTWfY/7qoDoVZ7/rh
T96JLUI0QtD9hvI37qTHahzJeplhQyrpZuzoy5Qs53IxMECo/Fmm8tfrS8e+mI86LKJYCnuzsS5S
8PmQI79ESsA18osWYRCYFNwUS3qvjrWNJxxRsbcAj8/HdyqJ0VjHuhUTtEecIgXNYcXPbDkqnYjb
RATFreQQDl2pKRAtiwo7NfwYiR9iPKvWvjU+X1/FLb1YrSKflZ+UWZHaAR2LRdzlLiFLcjRTOXKv
o2ze7lm/Knp9FXQs8qFUIMWLHmJOIoqC6mfVC4+a16J2GSRNYCoVjYHYikfXYNyh7cxIJ2WE1tVw
HkClQ7rJ76vFtCNzUd02Hc4T5k9VdqZJ3Zfrcm4dZ1SDm2wItKpfZIGVcF5IUmA1aR6FaN7KIluL
mpeIKss+kxMRk9cFAyNFXxDoO3QDhaY62tA5r7TMWrPUumxhPkR3wJUo8jEMx0Mp/21yL/9exhNX
VYaFTl3QUIEZj+9GCsZoKtuFYthKSJxmtI6dmZ3Cku6vLyGnkBcw7PeV5yj7LNFSRbUcPBIcTTOB
wxU5p4uRBrwonBNsqRLSMlQsDEPH7ODBRQG/o30rwM1kugjzySc2cYWVcRGfuuKxIZwPvhCRc46W
imKPsQA8+ndtKb2LYfv7RGTxOV28QOEs/kJzvbVioITFz8HaV+OMPtbQljBG8PqO8UmaCyTuvMUN
Oq4aGZoxH63v7a/8QcbsK9NVvmTPIFw+WcdqF/ye37yA5PwmOjFltYmhJbO+3GQlsaO08eRG9mTj
N+uROCi0FL5XyHmKDT0ssY6V+iMCaV30cSkFruy6Qhh8Cw56x6ywyrGAWtG6ZnYoRzyfa38CYsD7
4xyrMhrH38shjVIq6epigU74pswXWwIDmylKN/G3pv+t1gqFc11Kk9SlrgNF/cKqP/Wf0wljM4/l
TXY737ARzEImic3FWyFykX+lGUMxdATDznI0MJnNUamRT8tb/7qWcz75QjDO1EZJoIMPATAmgkzZ
eBjnxp4TCdfb56oTURnxJQ4XaJwVzOplniImlHIn+60tn4oXbad4zfl3Z3a9msLV6rHVXZlbdVLM
JeyxX2kt74rQ9FNTlEYRbRBn7mgDHlArhix6G7uk/hgmgTOkgude0fZw1q4Z80UJNYDEc+mps7I3
Fc03zdG2jPKe5LUgMS2SiTN5i17RRZZnGAVUHctZ41X0PkYn9XWd2/SFq83hrFw3hVnYU2yOkeLp
ZVLB72A0SihAEcjCv7ygeDrKlh5LRwpkHI4UGcJA4NS3IFAWRECNgTbDix5Dy9QnObcqxA5Ic8p6
sJdm87EPpIffXy8wiSBlQ5HtvujKkzArXUJfHlyeWYCnLUbaUWBEN+3bGoJTZhjotDCLCRCZPf8y
j+1uOoHpv/w+fs8Psod3eWJrP/5OLE63zbLoZmOGWIX5patvq0SgzHx0/mpt1kJx2twF8dJqJQDY
MFLqRE59HuzOzg+6P+9F/GmburDaJE6pkzj5ByyoP9Dhvrf23Xh/fcFec3OruyEvEH9XQyfeSJG8
tZzlLv4a7vtdftZug332PMIHjSdRaMzXHV3gcV6vq/RebWXgtZ56lD71t/Uu/invMaNtJzvGveIk
tr64iL6uy7llH1b7xl/elDDWrLwaMRJFajxdTw89jXbXIQS7xWdBqRJV3dRAslQtwRhaOWnx1It6
OEQKyHflFT0dhrHBqcpu9CN48jGuVbtlDYDTWcxTvhmvrpeNybzyeYVa6GVEIZP8aNyhfddTTopb
75RbZTfUjDvEDW5FL85Mq69pJGc3Am0ANZQJzLBLPVN6NLQvORKhKsivlGkXLLdhLOgMEJkqPuUD
/o0sC2NoBzkuN7KtvWDi0Ytxlh0Q0d6ZuV3sRBdv4bnjDEmZahrIFyAlm1eI+9SjfkDO3MUwSzu5
t1xhkQcLuq6tKmdL5r4x1J5AxPBr9BTv46OEcbvGeXH6A8YaH0XFHYLz9nqvXCkOqs6ngaaAk0m/
t/JlJ6mGoE5GoCevfUgriEiaqqIbABHRn5nmJcnsFNUtBUX7fDuiJWcQeGbKwuMrS/j6+wqwtRJp
rCocPcweqjC7eHFlezp1x8VFXZOLmo+Dhmbc2JHuteN4wPm/E5XOibTmdcLP6hNysyGLwZZ1dKy7
xc29/Jy9DM4CRS0fJVcSlIYJTNrrUOUVXLzQjFQVlBRVbpJyHlpUHz7/ldV8HS+3gmhiy5I6Aohp
eWmbL2P2JRBetUTKyFkUGpYS2GeAUTSfteWcyZ+uyyAyypQLO/owmOnAAKID6i+8etdg8CI8muqz
CdL5t+tw7HOv6SFnOmRZa2YrBxrNj83yoVUQui9fZCJKi4h2nzMZmcoeQlkwVYGFtu/uOvm+iSKB
YxaA8KOjTdCj9aMBjc6sj0uAfsTSKYVsmpuXxJUf48dhJC16SSiLcuhOP+LGc8CMK8w3p38bsinM
hqzUeSiCKurhrhxTXuy+Ve0OPP5RKFq1bRUwQCQNinaUPXJR1JAM0pyzMJSUt9XoKzMqFuoXMxAo
tgiGkyZeehWtKoCJjIfGvE+NHS3uxt98cP8nJHwThssXBEtXZZSFhCOZnDnubGv4qs+Cm8F2KAP6
WbxP66hp5fsQajPVCj0p4ACfpcflrjoobrnTHshd9Us5UjdFw61oRsC22r1h8sE1XfAeM2o5C3bL
28JPd70vgeuNcdj/gUlYAfH6kNIxkSsApe3DLB10+VwH+6l+uI6yaUdXKJw6aG0oFXqGJUyqz3L/
IZQf/+7/OTvdhFHbBH2JwxNTexm0R7XJBal5kRrwod446HOghpAB1JnPjKkjPn9vLdDRhODqqDCV
QnnURZfGzdiLqiAnk1FCeVEdQ8JcmeMGcjWgRyceG6iZ7ioPlNtQhsD73aGkLFElr+A4/1AWdZIt
FVIIRfhhyQ9F9v1PtulNHM4vgN0CrQQqxJkalJcpIHZ//isAvjRGNqW2wIRcHFXyRZM/z5rgprYd
Rr2tEF9pEajRqGsWANjEbpk13qP3BQcGnS+5n52FlzaBApjcwQmNtAmnkiV1fLDDHlPMrWQzVcOD
ccyOxU8Re8X2Of13g0z2OSsnNEZKpyDDg+B7gpZJ0R1yYvvrW7TptlcryD5hBUFJrzQjg1DTfVve
oFJyFk0TEkGw31cQo6kmxZxg0eQFixUnPu1TZ7SERprZxotwCuRUGJAhI+XPt+LVgZHPcwTbGXdg
1x2Dmtg6Kvu9rNWoq/Wq5IIMN7GJRFR7MUPdJTM13XC2iH19TTcvNKsP4cwfDShpNfYh5Ei8HlcJ
5i3+w7x6pm3XBOaiVbUvQAmSMJx70BP47U7yZOKxx9DSBbGG4l4Xazs6XsnF2SOsFCi5wb+LFNP/
OLnSXXYa/dllRDGiDjP28deE44wT2m1BpVkBzIgfanKStV2BdEyV53YpcroCKJ7NtdFLpc5SrONc
/erwfp3oxy5/UZpPmahsVITEuXerbqe+zzJY9CpxI+LXy6ehjz0t+9CKym1Fu8VPJo+NoQ/U8lUL
2SiqaR8eBo+l5SondEW7xbb+ym7xLTWLNARDie5QjEFP0BGNnjBjn5AnjHmzZQxhVqtakDTYjGhB
9QtKRQx7wXgFfNDKqKiJUmpxCfcfqc91f5dH902VgCFS9FJARUCcHqpGC55fA8uon2dnONTP4an+
2j80d9kdplnuVVuXXeNYuuNJPfV+gctI58x2tkvvROHH9peg0EjBowIajrkv6VFTRruugR0N01Mf
hTdj2npZGL5YZiXwCgIo/kQglZyETdEigFvQylMn9NyS2s66/E4NFlGV0aZ/ANffP3Jp3KFQBtXM
LBNgYRejPHM+DHP/lXbL83XzJYLhfXdLqCQNHUoQktE3YsungXqoI0WgmJs+WwURmorrHC4onLcr
QjwttKALcZYOA08bvU1t8Cp9vS7LZjkHZrf/i8I2cKX+VlzSLAprJHQ8fSc/qsgg9zvJNk61M50G
mzwaEdpFiM9YoSXNEfnazbVcwXOep2vGoAtzwA/V4Eg9Sh6C23kOBH50eylR8Q5Gb7RN8kalGWRU
7LV4cexmdPYQ/SCTYXd9ITcVHYza/w/BhT/ZlP3znNDq+nM0qLsB5fVaNBzkmb5chxJJwymG2k+g
DBmRdaRS77Ul+qGmRsCzsX0pWonDqQXKlRQpU7FimGx8qx+XJ3gZEDYpaOiw0auEAp/wTsTotq0L
b0vI6QKt6labJ2Ba42MwfFP7yC2VTKAK295sJRln7+emnDWzA0p0030KduiWOwV+HGMGIStXEmW9
ty8WKzjO1rboJ6sKZOfwOtMchtJm0VW8U3s7+0rcxJMOrcDibta1yW+IfK3K0MqpkRZ4+Mbd+Uhb
7ZucJ45ioau/wxB3M7/X4vmDjPGvkaU+WkYhOAiiBeYZsZe2Kq2iZwt8qA7jDvdpDM5Fnug/zfwW
HDudt8WwiPnMHjGWwtynGrJFpHySlng/YK76Hxw7GA/Mk1SoovGvC1NeIFsUQK60/zbQQzoKkgJM
vS8iH7zxoNiLYPYnT7tudNMoRUqPshVLw1TvYnnWFrmw61h/1JkdQXZPcBY2F+8Nkedgjwht5yQA
YoDoiiY/NGTcFvopqETTfjZP9gqIc8xmNy0RNbFLcd77mBr8AzPTUf4oepwQycMpQxO3U5ZlEKJT
vw/hBznS7Gis3Kma3euqIJKHu05bZZcZZQd5FO17on4dxxcLY5v/DoNzKEZjjARdtsi1GwdL3VfL
uRe9l4nEYL+vfT9y+bJZsm0ZHpbos9T4kdT8pRhsz1YYfVR2Ch6okSFcbiXa2fF86kTPHyI5OMdR
hFYOTgFg5CS38/GpK39h7pRAkG27hvQsRSrLQraYQ6lRSx+SDKdldPCk8xV1Ebv0hpSI019L8x6u
b/+mNVihcW6qjSJ9ViXEslY9O2mJu2R/ypBvkK3EqUaRu2cH8L3tQbsmOCVATYvLMO5C73epNLFN
Y5/AEpxlX0UD+XTPGsg7J/KEL5aXu/Uei77HypUUV7sS93FMAZ4dvFbc6R/a0cb7mCPtdNu0TYwh
SUWplA1H/B6WO7Nd1+Zlm7Ccw3fQP1afawd8R6fpoXfbmyD/L0+zl1v4HpE7wSpIzsOFJR6q7/Wz
4bfn6RAfWY7Uzj8xvktWLFHVduj+JuElnk/eA3PnupjjILEWAKOZBa12WhonrRNOciOsWN3WG0yS
xVAQDbdnblHlhnQ0lHFbZ76ehVLhwdqFDksMiG4Kl8YdL1sE49B1zLCHD+aOX9FUkqaA08PJu8bJ
SGLPqB6Mg28p/YOTzqA0cOHLCkjxeboNLUXP/wz6GzzSoOfnFoPPzgHoNsqDuSfg6POun/TLcP49
GmchpTKXY/hhOJMMieBE8mhc+9chNmzXewxu8fQ5LYslBEbjduBY8uMjApgblsVBGHgUBfJCOM54
VfnYWGkHuOBsfTf8ZW94+c3ozjfUFncEsAiat13r3eIibLXWUVJoxki6pVFopzlFkXbhBUHj9jmb
WA0WEXQCEqUT3M+3jvcKly/9NEolUjG3C2s6PcrGUy4/FRUIr2lot7WI/+u1jOOKkPzw7wEZzJYy
A82aVYjja4+DW94Sr8AIJ/2AB+Wv5dPkTPezjypk33wgAnckC1bZ4Kw2qFJD1GVAWquw4+dgV7iz
s7iVH7mG170Y3jI72W3pxq7l5netoEB5oxzrnf7yTAxWE5UyJrQx8YvD4hZ+eI9L1B3Gujog0D21
p0nwKrjlpCywWGD2M5vtwxs2ZMSLkrDn07rUTq3ZgNykeZbyWaBD22f/DYZzEUVsVuHIEvx11e2j
KvTwsC86+9s794bBeYM4MMogyJHg7PzqoDvpsb1l7Mumazj6Hasug77cEpcdTVEyV7SKnGmbdE0e
AgXijRT5TIyqjcntWMuOwLqJYDjrRobcGgILMJpsqW6VTMt9u0idUyxtYysNjQ9KuwxOUoyBI8/g
OYzAB+e2RK3RizUsaOCO6jMIehUvGaPk6frXMVt3eXLflp+zhSSMVMvAFzodjZ8w32BnBSXu/7Jb
lbk/ZKqt/cFNFacFZGpo7MRAF5NviSF1Q0AJhHcyhB+u3mDQtyR516XaXHI8jinoWcUrGU/zUiZz
giwKpIrT7l5N9UPQ9MelENVhCmAubOxcxDVRWHxRZceFhPsiqg5p3AismwiGC3/DKE7BUQppgnCy
l7qxNelDI+pv3Dzrb0vGW9BJSQNSUciCeiDbyn8aoih+0yGtALhgrJ7kVMokhH1S/HEIfnTht0Q6
RaRBtZYwRBJhcYYrxWzJQTeAxSYJGv7kstqZoLKjF/k+P2CQz678Jn+IPmruX+mdwXZydZ1U6PJP
FG815tmsx8ye8hxN8pWgAHh7szACC+2aGOGqcEEFmdJYk1hRiIQJ9Wj+doeo210XZSPHyo7pvxg8
yXQzlej3HYFR3HSH1Mt3xZ15MG+KZ1YkGDjKD7oXdSxtR2YrTE7TSR1ZUqtC06sS7QqIN4/oNdw1
GW6xOZy3yAFsLiNGShHKuF4RLb3frmSgY21QyUR67lwGd7oi2KaN5gGs4QqA9zByY7a6CgAMrPPR
e+HIaERlg0e0s263B/ACudlueRTs3Kb2YzwD5gpiUsPFjPRskCK0BOIuUnvEqb8ydrzhFO+CvbYL
7lBEaEsH08l2pSgM2rRTK1zu1BVxbiURpng6mCpXHSo/vjc/Y+JJj4kU9YHuJVdHE42oXXTz5ozp
Jv9Ky21iqqeLUleQNkjt4MyegCNXcpYHJA1Ht8SLvSiFLRKT39SulfIpB6CiLm5vUF9DX9oQiyhj
hIKxbV4ZkzyqJGxjCNfsEgSzLV7abN1FjsUZb0o/vPujoHK1kFwoEOfx2E0B5FrqeNeQ6hxMktvE
syDiY8tzEXGsYDjbVad5mRIVML0iHZNSOpcyeQ7UysaMekE5+GZsiSuyqpkWSGp4agI5pnRcCsTl
yQG+2R/2yo4VqPyZ2VrhcCuXTHNJ5opdKA0n+qDinOc7+XaZHZRLgU/IEoi1qYArOG4Fg1BSBo2J
FZVF6syw4n6MxvPznKEA6Lot2bSQb1B8ZZsem2FYD4ACW6TpdA0tvHQE0891FIFAfHmb2YKhegA9
taMMiHZ/LqGjJ5+uQ4gE4S6IoaokgcwEiTtfaj/E+pfr/7+p1QrLUZow+ReTs/VZKgudlU+Atqr7
0FbnrvUrXbDx20K8gbCPWFmEwaRBneeI0WTtJ8bCJfVf/j9ncVQcejCj4f/BJ1a4UZEbtjoWvzmf
5TX/hyLwf5eKOy19rE1zryA4M/uPevd9SQLbVEUPqZv7ASiwU+H0g9ni/VLhUbEhdQDjScp4j3aH
fdWYL1YkOVomGtK26W5XUGzXVruSdnU3oeQPGR7zMahjO9JiR9e/Tc0vWcQBunlQVlDs9xWUlgRS
ZebwsIFBz5KknVIzBZ+3qDPwtarowkavcHhFqzApQxmBIyle/yvWbdbyNWFIIMZGhyh1dqrbDuV3
rwyuwtrwTS1fgXNaGAXNrCDtgFT0/Jj1v5JaxPwk0g1OAY1KKydDhm5QeXJ062bJPhXTYid16F43
CqLt4gz1mPRSQNkyDsahJeh9OdDgcB1io2Qf9uZttfjGNX3q8iwIgcHGlcZ7ed8gzGM3HFHYs30h
QPO1pphgQ8Lx5ZRviNvEtLAv8fOAECuyG+TUI197wAxeFcwq8Q/qZl9EU+G3N+sNlTPcbYpXZ4v5
1qhYdEz0Ie0+aX9lRNddI5dC//pybp/lNzTObLBxY6QesJpJimGl2rehv8WELCX/YFr6HynHGxRn
NtCYH8r1q7EN8H6Whh0I+dWnZhR1TG8rIUrcLbDtqhcj2ZsqmEDdhHRL3yHDleRehwLCuBBWzTKS
kUub8S8OX0vXxZ0aKTpqpdhjS78LDuAbwLBD8VPLtiJqug7qdxUl0HzpmUErayYLq+Xe0V/dj8QN
XOnjjBShssMcYhT/jCdRhTozCRfCrSA5g9iqERoUciyiFT6EdWhP7aNJX8a+tk2tRBZWkHgVisjZ
QJRVT4kyQMTGzb8y45veD/vWz2+SW8VR9/M+c/4oqjSgCq+TTS9G0vd9VMg6yymo0lKeckokb8ww
1yxriWh41qZKrqA41ZejbpQMDXHGqKNmFhP9wuBuEk0y2s7Kr1A4Z5nomYUjhpBs8GVfdmOkMLJv
sVPY0T53K8c6zII83bbbXCFyWgJiegIORiCybtfxmXrtLrvLMT6aHHpXRgoj9atbzP/8KNo7tmAX
6rkC5tQla3Ka5QETtXlq8l/Jbw62gnthQe2bbnAec0qSwUxZpjyrtUOcV8ewA9mClH28bn03bT3e
EBiPEV5s+d5K0D7NtT5AL1LY+yV+0KPWM5LDEIrYFTYVcAXEubLWHKQkxdBURy6NwbZCGUzxMML9
0ogyQBs7g+QS2vdk2F4MNuKUcAhnDLHUAmSAjmy0ZLuL3FayUU2Na3xiY3igu3z+7UUEmglCHGoQ
inKJ92467QapT1ogDkn8sVMN14rUx47I+6ko3OtQG1ZxDcW3CzZo05GlAFBF8ykaQzvXahd0PXaq
ncP+YxGL5nhtbNs7PG7bsj6el6oEXm0g5JA/WYpp69Ov60KJQLiAAyehjZccIHJwpkFoj8G5n0TD
wTY0/Z0kXJwRVA2dJAshaL7s5/KbRe+a8K5TX66LspVPfQfDGVrJCLOuwNQAtBEHZ1bbaTyENyCK
9xoneBBSRIiE4nRdWlA1yGYUOHJvh4Zr7lQvcXNHWezxU/29eGapx9kuHNFo580zpmJgvQHqMwtP
DO81fkxDRZILw3TU5DibN787cIZZPwwTe/t/Tq4iiAY4QdN0Gv1hiO+MSJSwZbvNme93AGxhV9e6
XkrlBN9vOtpj+5z9QDWMZ3jj9+a5P+SoNhKVdGxq+EoezlvIEyyCWgIuTg5R7XXBh0Ta/4nmYa4D
ISBwxShvTqTOHOnYo/DByXrH+iTbsRe4aJSencnTHJAGOgK8rSWEhVWQ7kZAqCmcTDmGOkdJqplO
PnvkF+OZwWu1q1rH2ccjsgvyJiEk+0t+19aQnFMsqixXB0k1ncmy9XOe2Uj9eaGHKbqGndmIfW/o
nbRDh95eeD9nNugaNGfjJ0spUX8OaaPD7Mye/krnoT6hjBljM0Sx71Yimq4E5V+CKGNjBB8pzte9
7FNv2YOKBc8yy2uJmCR8ldm0WpidYVgmOMWUi2eZqp2jMJt187WUUcVU69Lp9ukNmwtvuaLmYyEa
p6mzYclFNkC60Zle6UJxnzgYXonXmWJXC95ItkzVWjROTcuwjEM9gWil1vhJX3ooPfCvHwW29xe6
sVo9Ti31KJyKJAcEq8XJ0MM/+ov3H5LemyduhcPpYKnNGNRoAEcyWlAQZaNLpvhE58XLtfjOUlrN
rUf1LsmpbWG0NNgr/coK93EhyvL/H2nXtRw3kgS/CBHw5hV2LK0oinxBiJIW3nt8/WUPb5ej1mjq
Tvu2io1gTTWqs8tmXbyHHz+E90IMcWrEiZ3pUt/MjW4Xr7mB9gWvMwT7+tFeAs6zr3eabTjD6UQx
pjFkR6tX9Xac+7d+Ep2soHI6l9wqBay/eM5AqIetuD8/BzV6e0wUeE0HYyaWHrpjFazNq5RvxOpb
RS0JY+b9q7l8COPcnTI3WyWfgWIpRpzYFtRcehLQw2gqLYHRl23/QxIzqLPTE9RI1nMDkhIlAJ9n
nxJ361IqDJMPHwI4PwCLDuo1YziFzQdbVu6pPWPXB/9DBuIi/p5J4jyCqqrNFKudWV03H20VkIhI
3cPwEWMXjkjWa+rkOIjKxwKdfIKCxy0p9qaSbeeVGhC7bNofZ8cBU63PStvE0EirkONtDeOgoO5j
V3lxf/0OXX5Nzs6Ow6clivUuTSEp3uq7ZhftDGfwZ289ZW4it/Kuy7sMhx+KcTCVLX1ToeRgOnX9
qUrfwgy8zO1hjI/r+FJXn0jWrV/0Awu/xSZXsZdSMTErw18obEHsxUIoXCFyGeXivO0CuXff95S2
r1lpk/VHBgjnd5gXyd2sqteFqh4gsvPSO7aAz+psAWxwzBuYqeYa3hh5Ydwtq8apKdU5LFzV/JJW
d3L3eP2D8YDE/33ubinYSjdqHf5+qyf2IPxIlEM63Sbl9rqYX959Xg53qXq1TZMyg5zKg1fqSu66
12567A48DdoR01PUoXHXa5ijxixTfCFZinadnPvpWhPwyj+DvD7cvWoa7IWrdOiTG7k/xJsm+jau
2DHQb2dqYwr1ibg7VY4zUtezVbi65lvVLtGcqLhfvxMfiLBqvrvOqpY5GxRIUVWftXWMGw38vyg0
sAYk7IYjxLFLcuUS8T3MkSUoRlziE4mGM7rR5t2XrzSnOIjIYwsvVB86cYp8x10lyv2YxtBPrsPX
JUejp4apixXtOvJIFHZ/mbpkxoG4iC1Bx1o6mW8YLqJyUnJdql01kHzWDFdNSEJJDisU1dT6ll+m
tnlpHEQMei9gSz2kyUF2Y/jgD4rt0P2WutaN4TQnRz7E8s7+Cd0RZPnw4sU+15UDECFfU70o5Rpo
iMa/Q+eE23rTelaAYkRMzkfwD+dJVwsnamGjIOpi3F3AfuKkbHqxdq1hp4Yb+Grt+CdQpX3I4G9C
psXLVKHh22WdQM1NCajKAvFW9ksv+h+ek8sqgfYJvbOaqPCxtDkPWVoVSu22vvU4u5jHeGBRmPmC
xOyh/RoXNuOdun79KJkcelnmMuvrBJmRAErMo6o+1BhH/ncyuE/Vmc0YYzVg7aK12hbK76IWWBo1
UXgJhnHX/j48PlhWscxZSbGTx5Xzu8YU3LK5aftA0LBmbP5yXZ8T9xcPWeeyuEChL7JOkdiHWh/b
Q+MNHiN4ljYd0gEmQtgaeT8f7+gT5XBcQq5zuZyLk2YlKo0ow7kjshspiB+s2q5zvyHTpJeezXNB
DLPPQoa6aEwltaAgtucl867OiWf5MlKdfS0OqXIliWqQ79VuXNnqPfMCohszWMGwFbv9frpD4jIB
19qCXW3pq0v1LjKjvvb9OKRSe02JehPqYbRqMPdCep9ZG8v6VJWV3ejUiBpxxVTO4cEa1gjza0za
4I34VEt5NMnVenxk9A6HH+bPOTrJmkRLzsyfdV5jfd994Viefru4eEcfqd6AX8qkvDQONTSsItPi
GNI6D4OhILYt3eYJBJaZM+4kp7WbWyt1Kaj6Jc7kpXI4UjRowlkkSD1lWG77jW6LvuTFO4qHjTB/
vqQuDSAPqGcIShfF7ZdxOxetT2AI8cF4VppSVYsprlWmzDs/d+VoD4sfb6rb0qEargkT5LmajLLI
DD2FQmO/U7ASdcgO/8PYJ6UShxqilOSCwb7PO1te4hkG5ndZw3V1O+1XYhbrsr/xgSF8+aHB8I4l
MZOfHBZIMATuN98kcHS2/3f+kDM9jUOMVFrDrIkgS1KdzJrhMiZ/4gezLVCqoSKZjsVeP2NuFuZm
NkxwNtZbPZCdAi1Fhme8jh4jBJn2FCnZL2V6ptK5PA6CF0FQuoY5i6MvOphXh3MTi3BO2ZUSN5M9
kEsXLlnhuUTuEK0qHOdaAugvyKYsO9G8TWOqgePS1T2XwYGtOWO1evaOTN3n/hO6KX31rl7Qko75
ajd9HfbkTaZEctAb5dWCJmTYxuyzKcTlmKIPfvrWHZT3lVdBQSTcTgTi/Pt1riQHv7o8NoXc4SDZ
cgnWoa7Z0raDH6L4yiZ66l5YJ1oU9B6jqYz89Kh7BHoxY7z2CzgoztNZL6sGOqOSdWBRm7IJXeUh
2eYPbHKQcnwuOXdnCvPt0KlhDthnAFsVMCZvLN+XSLHz8ckSn9KB6re75GSdy+Kcu1CP1yLFdnK3
KLElaCjcMNwl4g+BLBJfirPPBXHe3NotuqLKuPB/F0Dix9AXEVuUR6pwRZgoT/S5zlYb9jNEKeJd
Mt2b0sN1eyButslhCbJueTM2MMg89a30WImuKhMdHZQIDjyyKczhtcHizLQNVqzpsC0szcBCVKq5
4uK7cv5dOAgpRSO1FgvK9Cil6866UV/Whxnc+Qjaj2NJ4D71aTj0sObVKlodn6YSN2Z/qxnEM0md
G4cV8lAPXchgvso3YYqRcHOPJl/7+venHhOepSidp3lWWESE7ALQoPTnN+3G/GQdx6+pHXuhp6+E
SOLceJaiKEfbsHByeMV2Iy0o0pQUjwVxdBaHBCuabtHljqOblc9inNrzUtij+fn60RFwY3EoYKrr
LK4ihMiqP4afBG21JcEb9MS9LoeAUH7XpKhN/5WTxdMuDmVnaWe/7Ut3jHQEksXmuriLzjpIMkTs
3lZ0TeWLaWNljnHRwSLUIMRKJ1TTbLbnAFP5hKTLin0I4g5QK61kbZgjHYqBVO9WYavlx7i6Cc37
6yqdVkz8+uh9SOI9NLHvNbWGSvM3zLy9E8PjRsm3BrZaxk7uh1v5sYe/1oIgZ9h0uxycDOP9/z9A
/+66ffwQDm7baRmyksHtkh47Fau5vmolFbVetssPGRzermlZF7kIGS066MIXRSns2Nr3cUbc49/A
7YcgDm6zqepDnRkKiyV1J/Hat84fXOa6DBvj0/Vv+Bug+pDGwW2R9GuKDfVwnW5HZNhQp68cs7Yl
zFXAODdt5YSY/v+3OnIgPFqmaY4sNdr770zKSuiAMuaWZdSNu5XqcrsMXB9Kct5ZZSGY0AqISypP
lG/ENpjq4PpB/kI9crJBWZF10KpqhsxPJQyKWJqminer8wpsuOmwnzR0w0PstrepL76knxOHEcm0
jvVSevG99n26p7zCyx/z7DdwV99o26SoImAnY+RBqtSPPDVFEoI1eWpOi0VX1vfral9M6OtnIjkM
GIWyETo0pSNfNcPxboJ+/167ikn1Ln7FM1HcLTfmupkajXkGS2XPqYTd2N9kKf8T/+NMCnfP5UaI
qpSFneZ8HJTH2rII46fU4O63iSh9kBNmKOlzFe/UrAL9HgHNpCVw17ruc1TqawjBaAJysYk3vskT
hpGlneakXic5uGMUn9bFLNi5LXC3upU6GJ9xEhptdGc4gnoecbMGZlwWtWNDgGonkjP8v13U/NXj
rneDvT55bcIG49Vfy8YRrEMeE4Z+Ef4/zIJ3rwZ5rsVuhW6lcrd0kS0Wb+kSB/KYURE7u6S/vKpn
kjgvCzOJizi3y/slHu6L1wLQCMZOV3lqj9SmxF+YAbiz490tqRJWQ2eXakKxMdmjRHYr7dvOYQ8A
G2UpTHtGPolOtzBguKYmBxzY4F7nagnBvcueudzXpxNSTRCqvkU+NZpwsR/izDotHj4SdZrXHlby
97sa9m69wQ4g9L8Xj8Nm+rOM0tmX5KAky4xR6zt8STXI74b77gmEevv8L91eXDwBMyjtNGr1lHzR
+zuTyaGLorZTL2TQsnUXz7y37nrUrA1fwmira3m5Pz5HjR36CN5OzPTz6JkgN8u249ceTY3UEVCv
Ik9H14FhT8jZV0YPu8NeJP2lcKrUntADHu1Ge3QmV/fjXXwU0SEVPpgOikcUPlDAZHHAZGSNMUsn
yPXCoNrNaEdEJTh2xQHZWCHId7nudM8UCctlT+7sW3C4hH3BctOwcimrQbC0FOtCLzfVtnLpjs5f
qMd+vslgHPo5X2pGtYj9t6ejrrcydqn1b/merStMDlUAkj6QgBV3LXYojXNAUTZcR0eFp1KSZTUF
SQMsHSkwO8VOoBprI6zQBoOvRzgc7Jr+HjdAmfKzmkpfpqWMnW2u+VRuBRtkJj/Ul34Hk95hnCCI
f5AuznWkQkvVzxLXAXtD2xQSZ1wlya6xggYuznFw4424idzs7bqG1/0DReRwKlP1MuwqOHFq8aYI
X+bizRS+XBdBnSEHTFYsD0WjMJAo7pfBwxZPwsdhln3tI3EoJCvDgpFSCGCVqQ4bWSYUcjLEL9f1
IDBdETk3B/TuWdsxtGNks6zZXnozbkZn/Nza6H/0SXj9zZXWdQtDTZam8zshilIAhbGASAKxpnNC
NHcGpQ3by0wvTv9lju/9Sv8jja+7YaQTtF7v/jws71PuCzfNsd+wGpL+qfeGbf+k32Su4CqaQ5zs
ZS/kQzTnhZhpuSpZD0Xfi0mMS4QtzGWJ9HhHpSwum/yHMO5OZ00bTT2L36f8RlALe5Ee0vAvQiN+
Lpg/TO4aJ6tgWNiXh6co9FrZDpegCjdFtkkbT8ecS/NQRoR5smfl11vwoRZ3k80hrAtRwE0Orbsp
TtxK2CqzO+itbQqmG4+fCA2pb8Zd6y6LsDuW5ecmpz1YgMYcXAlIBu7kQ+b/39MY/Hlyd3xtpFpd
T9lAwKL4lHjZ01nioBj96vm6fpSVcJddNacVdx3qNXML0kLpR9+gWXeOv10XcxkcP74a+6pnvR5Z
h2a/mHn6kXSrrW+hRWVqKT04tyBGQ9E4MEMs1qe+OFr14xon3nUlfhMA/qMFv96gyrAtZGYpj+7k
8qSuPHr69xyUGYzLssuc7q2nOnJ/A8cfQjnQyGYNLMGsDtd5rA6XedGuOH6TggbjY9YLFbsQH4pv
cI5bU7cSdr0EEx1vP0KNGhS42Nekyx/6cJBRydLSYS8W06eES1Xt4tvkSd9iPmFEhz3jTJOPIabI
qPaEy+7Uh1wOOKKu6BtNxTlW5V9F7mFQzmnExM6Tz//SSjjEWNQUhiidFGRctdJevwu/s7XIpxHJ
Z0Cx4F8XeerwvAKKOgcbUqJGaIuEbll+KtZqm/hReRsfx+/gkGrRCYpwUHWWH2DLRd5qcbtH2dc3
ia/dmb5oT8hcgM4B7MXG50UkK/LkteEwJunUWcCuH9Z00LthAPb6H9LDuNERIbEErIFu1YfrB/Ib
v/3jY3N4oydxU3bMoVWDaLPcIETbNk+xi8aN2AeBz6O0O4VqT2O0oXLaBBLxPaP1AN6DltXCEulF
mD4XQm4vM9HyS8jge0bjDpzIHbulXf6cm/e6sRkMgvPqtE77ik3xLdMKFq/p43v9f0LNX8WOJtHL
dvJL4Q1P+C800YGA6btxtLA3NM+84VaWHMslAz4CkfhO6gVDWXGbwXoYzxvQ7x6Tn3Yt2gmiXMkr
X6s3jLIQ5kM8+nybjBgNsagMkDk5J3Y+e31jCSPRR9vPE+WoUR6pwSHTKsQGpptgrGLQI8GguMn9
+NwcTSw9YsuvUi8ELwgohQNqaQn1tvCUppPRFS3YktBx9Cjvks0QpG5yrLAhoILvHXvo/CQOljJc
DqhSQS5l7NNlBzu62SYBfzebOLW+SrsIuZPyKeocagiUksnBzzykgiCz9vg6P5TiU6F7efV0Xa/L
zTIfj5rB4U1YYDf16dlsT7WX0i8PrEAdvQo3o92yFhkss9Q8KbJZ6U5/jm4lylGg1OQ8oELL+xlT
eIg/18+9fDsN+2J9u67mb3I+/8Aq3yLDmEerUoGltt/iT/028Spw5EwgrhzcFbQD+b18QK1pe10q
oRhfBMrM4r+FpmgsPFETg8ISfCXJvOtimBlcwTt+LW7Xq01jZdDNXLdDGNvytG3EvzLtthtVIhAk
II3vlGlkJWkHVtYK562BTyX3xD27bI9IGWEcRFNU8eSEnfnbotZOkl4idwRuCLSXSHtR2ISlI99G
T4mTo1GNFc1ANO0ISE92HgZuYqwkoUZqL+PL2c/grkWsSlOuKvgZo88G2ZtALwGjoMtBUmnaD47y
cv0bXjzYM3ncHVilOVfGFPIQtNngVG+a5+sCLhrJhwCekK1fwilSa+RGrBJd8cqTFR6mxiu7m6gl
JLGj+cUczyRxbn8Yl6U06zO6neTPceNGmWFPmmUn3X3comtSkQiTuVx0PBMo/xyirQlGy5oGqg2T
Yi8K8F8yNqOA4c1ldPsQsyl67hktSFny1BEXNbh+spS+XFhQSHrSpyzbmYXI6K6ZW3XfMLzvRwpi
hGJwjWX+dF0iM4ZrJ8w9u0KrF0bOviXzEbOd5U3YcNwGVER12f09O1iGb2d3sRKksJRDfMnOW8BX
nvpa6sRwuU/1u8wNQdwmOSIx/EDchNNG2DOhSqd2Sr9C6Ki0Nhoag9qMiQ7Ry903Z4qxy3Imw+wm
rEVnFsO8JLAsbdTtgr7e/kh5SNSX4mCkHttUxjZDQLP0qVm+zqaJphS7M98icbH17q6ZiIDq8ukp
moE9PIas8CR0UoTRAxM7f13DOg75WyX+if+ufPx9zg0KC23K4wF/v1kHW0HVvbW+jBUh5HJe9UwK
931A3KL0qQYpnddi+0ZzIghiTS+gePdEqiB0uSx1Jo77SpiMGkvwRiDw+Tx5FhYXZXvti455mw6l
8vIN+8qd8WvrJL4EombQ3D2iXrO5fqWp78bhP4jg19BqobGkzS44rw+mSnW5/uY6//Pt+KJ11GKD
cIEJX1j97KqfWUQCorv4mZl+G8yTXTY2dQGoT8l3CYZSVKsFwyrWjM2aD7AiF537i694ItnsRkrj
noIiNppF6k4qjpiakuwM+XBnBNF7vasbW3+4/tV+8/R8HCmH/WiwWdD6BXnizvCnH8LJR2D7qLEy
nehU/Y1L8iGLR/06Bms4qx8u0lHFyKjV3VnYEhp9r3tfjm+q9jkVjqOI113FEkwqACIM1OLegi5c
QHW/4o6go1jvbjVqp/JlD/3jElo8sgyJPhUygh01UHwMA+eP6gsY4tAkBXqufeLmDijciM/HzOHX
h/TjSDmcMacW8xYMLdlEMDaWBflex6be1mb0HGT1m2lwTRoHM7KAlQsaazlYdowIJNqxy5AdE0dA
6OigIafzWWOHbMtvFv7xBo/Ct7Y9MosluUKavCkc4MhLJoeZjB+Tb5MNKgNvrYg2v8XX/fzeKB1q
2+R181H5crRg9Hk9FjDeUcUcXOE3OvUxKQmc22l10zAZ7GWSytRb8tHHgh0i0CIOTeWrzXEIN9pg
75L1yEiMMO8MiuHqgMov9kD9vwvnTxWVfy6EyheaM3W2JlWFMBWpzS49KNpxNO70Jv6TmO5MDocr
SzIMgsaaMvJmEwl+V3y5fsuoD8MhRwl2NJCpAzn0vvGwI9QdRp3wei67WX/fY5WndVM1oWlEkDD+
t8CcoMDMprSowVgCglW+wIy9MxqaGyBHz+wVnGMSZgbsnu2/GNzwS7hfNjJl1sSrjeVUP/uqGZaM
iC17tcPX8YDGlCA7KjeMt1VGUftEIUe4IuwP/h6msJr9Z4FY5apWkwiBi9X7Yqc5FQbFptnTxe95
ktnj6F63j4vTzuiT/a/PCnK+nwUiSivk6fSwBeZR32mb6DObGVfc7DX8Pu+wU/XGumcdFrpfHw0q
+0R91NMbfxYMdHlamNjWwpxNbDbHMkTkhzMEOdMXAflhZBdIir6LteczhTkvxYTn3qrsk3bNQVxt
a9xm7Y3a3wpqMLWjPeRHhUoMs0t25aOeDuFMybHSsm6q8bpOZXeXqmCdqDpH1Kd/K4cDE6VadLFr
ACYi247sF8te1oi9uwSenByJM1WaWWsTgQVvSXto+4M8EI4WdVScIxJXsVa2zBwz4VlIb5f62KQv
102eUoHzO8JcFMR2ggr9qNt5FcSYk7gugVKCQw1JW+o6MiChnPda9mlqt1L4+boISgkOJ9o+jaqB
OU9p34Czc0Da6ut1CYR7jWm/n5Gh79NOjLD+AxUU5qQgZwvS6kctABAEreoS0pizfuWOyJwHEXam
MGE5L8v5FTeoZXjrG1uJVR1Y3GmlNjmifd0hVE+50DNLrtMhHtEWiKS0O3lR60wzmtjtKGBeYO+g
m+fL+IA2qWeq6npKol7TlAtbQNMpYFYHgtEE7iu3i5PeVbvqqH9vUuT80QLpmQZel9qhZhIIszyV
7s40HrGgSi5YJ1iRB4WwlTu3VonrSz2YpzmlMxmzLhjFyGJARrRzYohJbwTHcOYday4tHrVxQ0ZH
pFAONEIZ5GoaSwKy8pCKMDePYauMUFv2QajtwT18IMz1evCinnp/z/SUy6UpIgsimfXI6HbLXlkw
wfpJi5IM5InbLnOAond1NVsseNG0pwIOSJMRbih5hByeLNGUCY0EfZYdyxNop8IlO78RzNAZVuSS
EwqEp8MTu0vhaskC83RaFPfXL1hafTs+Z8HgW7t6UxwYVUfhThvdsKmWDkpZhccaQ+jWknmsndcf
kg1jZyiOaAj3MEnr9ffLM5WIIbBG4XwOZaorCy1TEIgFM8hzzTc11o5H5LwaYSc8pVduysJUsjAs
Peg7BQmRHv3lSjCBaaV/7Z/AQunJRMaYCssU9pvObkJT5YLWvsOZiDZM1ukWbqPACPTNsqdoqslP
xzDuTFpZl/UQRtAwP6xY4LAcRdVG/zgWvwTiQflhPqdPVOqAeggVDl76HFtUBpZFYwnrZKM8s6I+
C9ZpFqVTgv3K48DzbOXmUnUikyW+MhbnwqtuVPSPz3iAMaaKLpzVU7zJtR5YH0NoxzeSw9bJ6TeY
gyEgjvlB134KBzqFjo3SHUtS/M0BkD4aGAxEG4VY2T3GSFnpPfG7TfRMSCbAlV9lmq1yWazsaT7l
Sp3MW3u73MxIJFb+tFknQlOGbVcU5em5EkEO63oC9kUjlpsJf8XCtmodUEgEI2aQC2FytOn+uorE
RVU5BNIn00TCBN5O2T12mif21DtMuFMqhzhllvWlxCBuxqKTzmkf4dvo2wQdW6x3qlRtskmDUolz
ayS1D9eaRXKluaL0luxEQQ+unxoBoyoHNdHYKbJUQoRafA7XL7r0rZPQgfrtuhTCTVI5iCkkcRJz
FuIIymFeH7QMu+KIEIRShEOUchbqMurx+WX1U2zeC2jWbdpAnR+ua0KhpcqHOojUCo15Y60r71iL
kLSP7ttn1lUY2vV9OpO8s9ThcaAR9pGR6yy6RleJlzTaKwgFsV9veSM0o+yb81fkVF/biHVLSrfC
I+uZiTHEX30Rjoube4JLVWMJLOS7/+MGZheK+GACqMpxebd6hXXsqxkUKngD26R5JPRjwdUVTOIp
uCZJ6vvMYueYiF436JtSKRwj+WtokMJLGz/KZUcTUG6QR/+6aAINeT6uqUrWQWS+Zs4a53ZZsO50
X9xQLhEBFxoHF8LUV4LIBkXl1SurnZwTCEupwWHFqC7ZOjMAzAYshXnT+0CN94skB0aySQRjI2HL
xfWDI4ooKk/EJZZWlaUm3pHer7f61/4RLGM3+V8rdvOixucIqa1HNuWdEBdO46BEyWNN79hbaRWj
XS8HfX4cqR2gF308g43S67ph/Lo5swbvrpBPEzh6bidPcpVN7DMCFSFgq0io2YJLX+5cGPflZlGN
qigfWd5B80ssK2BBcRtQA0uXDu5cDPv/Z55kk3aTmcbQaVi3q9LbibDrJMojv4Qb50K4r2OVZmQ1
C3Sp1TSyzVIQ3F6eXjRdq7ZsSYE9ZWa7JeyQEsqh/lKvS5eN0MzqHX1XYP+I9iDtsyfpZtydGG/v
gB++ckf5bdSJctg/CViwKtTot1gbzLUKjZMWrV2PZAb3EvafHyozoLMvJ3a6KaYFDpW5hyvqzOub
5Y2OhXkoDKMEVKaIUIvPg1Wg3Gp1HeKW7keTYSdocaeFjUN8NEIpPv+lxGmqSwmksLai3EUGYx18
FS13mNy0s1utdCaD8HsvQfDZOfIZsMVK+lEeIbKSd1p3MxjE+Dx1cBzEj1Zo9lqDvx91fpjcZVgF
qv5J9HmuAwcWplRrGJuAjBbE+qKXu5HX7xFbo3gAZKJal6gT4zAjlsw8NgRIG33shUFcJgu25bWe
smsxybPshe/UNO/FAsm5ghyCmFaWZRJDQ9YLqbipH/0YUzRVFFvFWzYS+pmoF4VCez63pTVZWiI8
YfeLoX3uCqmjbzu32za3WmpT7eRMA97VOdeQgw1BkKa4VQAbevMtVJ5h9pnmyQo1B0uqxcFGXUmN
ntUntWb0y2N58bMB7ngL65iiR7LfhzB+Pr0V6roqDCK+G+Pnlh2Q0AZz50wvpoVxpT5YNto2/1I8
/zsU4TNbQ9ZVeq0M758OdKDYQsImpJFUw4VY9tSFoJTkosx+mfK2znGkWX6jiLldF5tU0giYoq4A
n9XCe6YWaYSjZGwRrDQQNXbzZXAjVGGjx9yRvhOnSFgkn9JCJnkNR1Ts8O2SGwmzc+vqJj8Y0/ni
gi/gVRPsbh/51AgQgS4Khy79Isx11ENsJX6ZS7eixn8Ix4rPY4mximiwxTnm2/dJ8GTbbTGmT5QI
T0/VlQvN57CwRTPNxwgX+r1wFG4bJFhVFcFn+yy+9Gjok7zxmEZsKjy18bJZW7JZ5PJZWhJGBjXp
18XUfVRMapnAFx8w4RuUL2DdwT6edTdUNuNfSj1r+ycxooFdg3+L5C5DYXWKorPUXd5h+yW6To2n
sHut0OBnKJS3cPnifcjinlZhnvUOXZPsVXgnJrPQD8Om0df3bjunpOeNWE7q18/6IZMd+ZnbVUbo
Pj115Wu3YaDtx32LhWhsgjX2qODwYo/w+VlyVyFtQLoALmPW2ofiit09JUgoI4g6UlMil+/Eh1Lc
8yr0g9LUDQQxt6sLBDzmQkBvRqPMkXPJQ4ltYGXN3Fr3PGWHLv1EQBZlENwjKiaFXuo1DII18MVO
+dhjqg7p4tEL7QLTYDVGNkhmAkor7kXNwl4Wyo5pVd2a46alNuNdLJWemQHfNIuUy7w2BrQ6DdQd
ToNDmoGaxuBm32U7ccGitimPoZcRD+nFSZhzyVyC1hBmK+tzqMZ8INPrwBv/GftfnCFY99gdgs0h
5kYKik+Wx7iZCjcGd8/1T0pYJs8GpTXWOlYzc1eEyV3UeCN1ipdgj2S3VLdV3t+IyGsYsndd6m+8
pH8uBM/F2cTmkhusLKfXDmuUrBlzvm5Ph8UXQV7eES41pSUHKjG6McpJPN2/fquAJJ2xk8hktuk3
PsSHWhygILUxVTpTa9lhE/0Nq6bM9zNjXtqkyBdSLP0Xc0Hn9sPhipqM4xK/A1iyQY1KSdF5LXxd
sHexf2VsjiPGl1+pAWbiQvIUT2YpN4k2Q8t5jB09uglHqipESeBwJut7Kc9mfK8hv0uGwLA+E/ZH
CeAwpc+bOZfYLBYrXChuuFP2s91uIhnvdmqDV9vN3q6LvA6dGt8dq4+9gnQ8VIpZP2H3LCkvyyRT
TixD+N+/nhpPy2QtYa4P4n8BOm3c1NVf1shuXKwjPA5vFiYgGb+2sE0Jd+z6gWp82+xcrrmGbCgi
5Gif5sdRoL4YM+VrmnG+SLvmc6azAY7TQJRXHDNv3CfHb7MjOVAIOcLwYaY64gmc0nhqJsEIyzVq
IJWNNmigKVg3WfCt91gLNemOMKu+piKHHmVmNGGYQZhy2x4UH8MbHtZ078DPyhgosOXU7W7zH+2P
yKeSXZRxcjiCPcrhGseQnEs3WRm5qv51NKn9RJSJcN5JouStkDITkU7VyORPmvo+wFDju2ilRY7i
IWY3LH5TpX3TfVHzP6HyPJfB40a3oNJk4bkEjfwkR45V7RXtD0PRv58Rje+WHedY1UbwT56YEgts
tb9H80ERjA5GapxKskVsqaBSXMTXObUnnPndFiIcRWenxwYBkY7x435vuh2akCNnbezItJXJpuyO
EsoFM0uZdELL+BKb9nsiPGBGiwBEwrD5ntgiC2Ozxc4Ntx5mW8Asm4b51LpXCTFEJKGdSqRnp2cK
mimaLBAEJwU2vZXdRuik/ZLLfq1Y+3hUAyGUnzKtc5B+pSJ6woHF6jQAy5n0OV2brmLsbqy9WcJe
thKNaSxKU30jMP3klpEA5k5LLySiPiAHHKIltkIc4j4Uf5Vbwx9+4MHZLt+VgJlNF9vTnvKZqS/K
oYhZTEUXsvKXKKPhbkWKMur9spgJv5gSw3kgizHGWsumOoV+0+RvtXIfJ1QD73WvVDvxxJx9tmnV
i6iZoQqbz8l27eada41qyLxYnz8DLb60YKyiAE8R5hHldmErPtp9gk/hi+Fpr8Mh9+JXatL9Isfs
uUQurklma+5HNuo4OYzbp0S+XL9bt/ntuG9cRoo9v2agmaU60wnvhy81qK2RLqmKj9b2XyplX863
hlXayVDbYdkTBkI81jLnj0RzEq0Ge81UMRAzpH8i0DVJQTfvxvHQo25+3X0kQguNb6uN+iwLZaTu
TjxFIAYKxk0SqHaxxYp19EdRq8YI2+Q7bAWrj0FmB3HM3WIRk8YSIwFlmwR+8JPgsx5GUt9CzKQE
grHaVaMTB/ebPOE/jylfZzCrBe1lLE/YgShIiu3cTRFq3mHMRSjsFuklNmZT3iuTE93Jdg1aWMEg
w2xKTw5O0rkRh5ZxTaijakfSTSr8u5BJkznPZMwGtRYXqBl391qy1aItYYAEIvKlBm3SOizOgAqT
Y9jjdqicbFeAZnZewNlVuLjPuSPsqcidsnu+1hCZkqZWzANXj+VWdWp/3Yx2b/c5ChyiLZAbz6nH
lO+iFZa2NBuGXa2bgkYGHL7+eBoCZAu0WvQ0sU3rCRnLExbClx+aSjPyhPl887Jviy8IHCgfhTlT
V8ILvt6gtkoWtiyb+06dWvuYDd8iZ7BDnR7cyAFhL5RCnFMSitiK0lUQ15+6wsAnGlgPmTM7pr1s
5c2/DmL4wkOiWdnSTTjBpqq3kyQ/h1N6h/6mh+uKUXpxDkg8LNM8MvKKevk8RcE0UZEuddE4rNBB
4VIYPQ4Oa0d80ROP85t+p26VwMLQRrxLj/9D4oqyDQ49SrVaMIkKP64+hMEEpq0MFP5odcAVS9x/
e6f5VlhVAeNezmL51q2xL670JdxkNMb3wOJ2x4zx6fo3I5IHfCNsJYTGnLNvlk5fFEt21vq7BM4a
fUyoS0ZJYgd95tPFUV9HErP61t2DngBNsevz+sbGRNRv7DRrZ3ijWpkIi1R5VyQ1oqk18fHScMXs
5mer6rzr50flQfieWF3OiqphLf+jjw17bnfMjuI2tzvQfJqRTZVLLiok6aKiapaFZlvuikWxrBgV
KyFm80abDiLJVn3ZJT6TwN0xZRWNXjVwZCxiwr5Cv3C6yWZkqcNW3sdPWM9IHOHFW30mkbthRWmt
RczKriYICLTDktiS0hDWR5wb7+ir+bS0LesGqHtUssQpwPwJBesXkeJDj5O7dWbgQzMmasWQIj2Y
QbRf95aj3BuBBgqDyKUeEUoh7jaNcVsPGmtXKrJna/5stOR9vVhuPFOHuztjoo1CxLpQWBXZ2Ece
eHJd9kLRVHGXXZkzWUzbs6Ob8qizxgiyNHvBhEfuFz861Pj9BZWz1jFSu6LyK8yofnnyzyQyozyT
+B/Srms5biTZfhEi4At4hWvLphUp8gVBUhK89/j6e6oVMwSL2K47UuzOvkwsszORlZWV5pwZqwZ6
JENi6k+6m4O7ywvFfLRVgMQ8GXOq7lstR5fCF4mtYYiQ44+reyZkIZ8pDxBdGJS8wPdrXPJ9vvkN
ijFuSzAGgR8mRovtPHsWghWCbGhZGi3to3rCajR3H5Lnt0xMUX0D0CO0viXdZ6lFe06hh/2h0h5d
umXCez9xjju7S9f2iRx3BkZkIlU4pHnphqG8j+eM87rhfWAmqoSZppAaDIf/NpYVyjC35QWv9fiv
6Doq4KoMTk7GkaZS9FUjgJzzsIUn4BVFN+iFK91Tn3j5wartFsIYr5m0TJKBIwdhSmX7/UOgh5b/
RxRhZCGFcQgdT80S1UA4hLYtO683nI7cXr42eYowt8wAnF85oKOPpP4uGsdRuiU8ut/VfGOhBeMA
baCoUkVFYC7clvtgU+mS51xWg/f12adfbUxJH9BjPHoO7Z/uks14ZjmP9zxElPUg+aEQ+96TND8H
bw9kte905kTCUw8DdOYtHQGJb4cn3kFd3btb+AH73jPFZqgAkILq2KndAe0Dbq3dNjuKyCPx9qVW
77OFcsxtk9RdHwELA0nA1egIlmQ9PJA7cuVb9DG75a4Pr15uC3HMhaMSCXzxVDXtmq5MStvoiq4U
Km5yzSvkrLq6CkRPWTFFUdKZil+q51WpKzWmwZvvAsDcpGc9/ZMW40IEkwwMmKXvR73F4Jp6GwHy
YNhx3Hzt65hg7FNFTTM0k01tkOMGfq6H9LaSvPg9wlYKLbAVtCy0IUhveL63ZjTTxDAX8F3oPBcT
gkBKjG2IWihQZD7ozXPTWbHEWzs83zRsDrAUwgShto8jdQoCGrqDQ3703WFPW96xB54gEBQaznCV
bYwfGsashl0NzkDlRrcoIleEfWxu+rjmkstfw8SrKRsVce6gcu3QqfrQHg/p4Uz5zMW25FiXJURI
Ej0IqgiKF9WdUN531Tb3eVU3+nMvGJd1+xaVgEnJoU64ozxT/bbzuqPKHSxZi/ILq7HEB3ouYStx
giqAfMyHwNIT5I2aa5qxyzkDX9MkHcdX0sAAqpqyoVOjLjJGI5bBWVubBao2FOSAopYJYLA6L3R4
PETEFXDxz9KYm74YpCmUAr9Ax7tHPESv+9sQg3SGZoXzRtvnGD5XdulGbywuydO6pqqpq4qsSDJb
cBsDXSG5qhe41Ch0e3FlPKjX4KJzyo3wMHK4u1cmdaimH9KYUNxLc2P4IqTRB3T4jg2CYTefiuP8
iuKzPcbO0ALPgWdgGkA+u+dnqczXrAYwZ2UJKZxp0E+9Ml2nrQEKKAkQbdpV0mPR+rL7fI2gn+Ux
33OoBKMOZGiZiNu6eyy4tTGeACZiTthpHdIICoU7yjeSexUqEf6xtymgiX8n3PBeUP/DRXEriLKp
mzo7UZOVlYbFUkikEyB0DQi0N5vxADQfv3MrZwCx37Q1sMiN/ZknLnwFTQi+fsAP6cydF0WhnDcm
pP/Ou/sn/0G5mjzgF9rT2xRY3PjME8hkKOWYZ3qdGPT8D252R19JaonJfskOty0QE7U/wOaiPvOh
InMy5HqokziAxEyz1L3qzgfpTr+pUMW1KN1aamsPl510pTv5WSJzKvxYl/EQh1HpWLOClYkBRJQ/
TTc/ZLvagm/tMTYHEPwfHLk82zKnIwgEqdGobYVtih4G0AV9Z3gufxmAW0Br7Sd3xWZVIPIxpGOK
aRoszFvVp1WRESRlGGydLA0TRYJLGkt8p/iXxb3vKhzTUst9cdcPgV8GVwwhRaSFwMo4yfMmlJ4j
3nb+eiRdyGAyzSSXVCMVKtpX0L7L9rChfNkmVmzOFYSb6j63eYb8ev3CYRYimVNozHk0khEioxRF
GvlJr65GUlu9es/xkNV4vRDEnL5ACuKm0mC/ePcb42Tcdlehl4Ji/Uf4q9jpnrDDJpYEBCJe73zl
HQQlVQ083KIBAlgWkKArMr8RxYLale5jRa4OwmC0a1Sv3fAR+VY1XUhjzoI0V1ovEewvNK6GcQAk
gugmqhgCngF8ODnDfXZuxg5b8e6yjWk4+eKiC8HMDQIiRBJrVHCle5K2143bv/v7bLptJIUp9Pj7
SaBbMRoMpcKRsPJE/vylmBzaL1uhnwm+FE06QaR7TcluoiPFUaIhms+mSv37gs1YXAIBNA5JhK4a
4shv5KvANXbkXLLjY6Kuq6eZuiKZhoKrgflC02SWYyfjGaYDnMbfKNtso+/G22R33s8+8IaoVx2C
VrYUUxF1wkIEIBk25BYVOicrT7pUWXPNG0L7+kjA91pIoL9gkVNLRYBZIh0SKDcmHuGb1g23JXeW
YjVKLcQw19oUpCQw5xRD001kK/oPJXzIzNey/XbZwXnaMCc3MSQ1642MAipTRAwfjUkKosmdhl29
vBbqsG4wmAHaklTOrWjTPjwQCL8pm/KRThtEjsyJCzzrMec29oWmFRsqLvyej1j4E1tHF+WbMIq8
ywZcDX0LxZjjKwk1kaoW7tBET2V4MLWravyeJJjZawvrsiiOb7NP4CaapVycaDBKd352NPvny39/
PZX60IV9/0qBUBElg9W069kjmM2INrGHkoKn3VICLHSrN539B2Bgnw4U+xwuk7ZEUwNSaTw60yxf
G056TgCwIfPfJ2M/S2Mu5dz0dSGjjvhBOZttaEe3fqSjIIIjEs5n43iIzgaMLDONoobELtkmwve2
OzRZYHfYBYo4ylGv/hLZF9+PiRnD3PlzLiBm9GCCa1Cizq8LebCK7KqIe4BVEPuyw6yeMqIoRDMI
KgwG4/s+INy6oUjg+xWxMvDPC9uoKC1Scs7Y+iXyIejLTlemNpgbgmLJr8kuTsASceI38i3Z4U1x
4FM4r5TI4SQLeUxWmhWR2fktFCsTL8UkbOyRzGpjOx2c8ER36HMef9Fqrr2QSC/txa2iG0OeGw00
DJvvkvoSGLta+JOYuBDBeH5iCoVUtDGuxvE6DjcySewg3DSEF0Wocb544UIO6+/VIKdtBePFu/wm
93C6vv0mpIw88+GyA65GxIUoxuEDUy+GkQas2Nz586GKOYWe1aO7+Pv0ACy+SlQahq5TP0ib70S7
FdpdWySWEv6UeKy1XJdjLsiCxPOIzTaaVihes8k2DQpJWBPJXaDXPc/3lw23/j5YaMZckOE0TxWR
oFmPehngXvZjZpVnko9yUw6cOMGVxgQKIUlHDZxOVDn6OJjRl8GKIB5A4Z6XAK4eJFTaNY2oSP/Y
yUncYbGBxdYC4PWdnScFAPqqw9RmnB3E9e/1IYftohmJHHYoShfOsP99VwbAHBqAL5AgneE9WVf9
3MSrXyKypOjsjl5LukxqQgirRZze76rIK/Wtv8MXEhh/EEnRp1lOzfai7vXHyi6uTFyK/SMmhTEj
iVXg3X/vlyDILkQyTlFHIjgACoiUm6M8bdL0Z8cdDVr3hn8MR9g9vUDJO3WqICNWjpp6lZXX0n/H
hFqqQb6UFId2TgFnihrb8DTPmEPGw4PHWLYWhyRJ1UUCznpUFJg4J4/zqGbTUNCOgTL9VMnjoDSW
Mu9NgTdhvWYxCf0CbL1oJhhimDjUKblv+L0Iv47Km9AYH/0DyXLncvhZ1Qf5gk4UUUb2wOhjaorQ
NgoehXJ91DUnwB5eJdpTciQpj46BJ4oJ4bVYtWBsx60XNyhCpqCWuxHjbi92J83nbRGsHFNkQog5
JkHZSmfZVRNZmUKlbdEMJqEFUle797mgy/SWZm7XTzIY09UVQaVlbkYneQRHH31QC27jJbsxRG0H
NN0Od6Geph6XJDIWlIu0QM0AEv2ryVXdEYgRDaBz2/M0KW+DfcX9PqnHuN8EsKSwkGDCfpSOahN4
WSIe0kziZZRfsRL1T3KYeKeZWpXHAeQYhYmRxxQ1Yz/cF1l66kDmrqUNscTSsOoSYR0lrcvuv8IZ
/Vk6E/qGMG+agJo03I1e71SnHqvKKF1rd/lh8tJtAwjtBrDg4BVyePtlHAuzxKpRWpM6aCC7VH9V
0L1KjjLC1mUNOSeBJVIFJg0gtsRuRMCaPb8WN+Ao2V4WsfZaXX5ClkUVxCtZGdFP2Hv90XiVfDRz
+i0A8c/4/3ZyLQT2ZAUOr+a49hr5JJge0UVWqAtpppUTLNi//8OQhueBem1uKq8GQA3vTKyEsE/y
qLEX8swsAsKiAEWV3rRq40WMsZJ0SvQ3gbs3yokubGCWy2AiZQ1RdL2GIA/1d9pd5egWXcnWY5uX
A6ylUZ90Y4JLL0pTP0wQGBfA3KHMgfVb/gRyHkt8oN3iyz7D830mukiSMhWpD2lBdl8r29y8T4eH
yyJ4ns8EljDtRF8jECEY17W67bhjQDwBTOwwWsOY2woCWgef6dTA69tt4BI3elBsgIrccnvrnFjJ
vr7ToW/9YoREOuekUlymG40OJh54Y0e8k8VyD5I0z/pQhyTtnj67i9vABUJvjFHu88iCYfH8j7rX
l7vNQFVa0nVZ+0Kd1ATRoMfoQ2MDHFib8Sw4BbZAJH1+HfravewZHFlsO60OW7rWVoxOlT6h6+2M
2sEwt2P8B7QouF0+lDq/xhbxIoaYOI2glP8S/gBJ0Z35CqR7R/Yo7BIG/HldderSF4x4PuMLeZFO
6cgLyJsIcZPhSsd88JxaQvMmDzdG8t/n4j+rx4TfONZEYahKhN8QRZliG5jcOfLVMLiwIBNxJVGW
O1Dpwi2uAZwQvdLubrJJTAtQYKoHMliPBz5GT+0lG9LItbChX8BFlQhKETQ+waqu3wq5a8a4wzxN
G6wxfLzsjCs7E5+tyATetvObXGigonprbDTMZgJ61TFfR4B8q0d6i/GmV9YP98KoTPCNTE0OfA0S
O7yYm5NkFUCb8rGKqoGOIPJ4b+bVWL8QxwRirRNiItVUwTywtO4mNu9J9OOyFVdj8UIGE4sH0dTS
OYGMXjuWWN4NuZ7ICRrsEgiQEoMgMRE06O71hH+6W3BW260VPkqAxKMrrtE9L+FYAUD45Bzs7GQr
mNpI6ImmRfL6JgK7irYBFOvtHzyeEaoUPGx1BRNa7GuznAXVzOMEoYqgbjy/F4psiRkvYqy7wocU
xhWUzkyroYmR8k61NRWClYvozwg/LzvDapq20IVxhrlMsUI+R6OTx3dxG1jp/CL6dmbaacXrQXIU
YnP4sqmbLOygUCreZOZjZO5EHmnb/wgQ/xqNTeFFPydBSKCOdJ8f8b9HiXJdYUvgW3NEp+TlT0/s
h0SmBk78fmiqDBJjUm+VyjykerNXB51T1F1/OHx8KIO9QIp4KOYJcsLCCgaHvDegEMTbwVJqHKym
dtITbQWB+ca+7CG8z8ZcK0oeRUZR4bMZ8dbsvbg4kX53WcR6Qr1Qjv6GxUUSJXI/dyM1Yod2e4fl
T8Gu5S2dwQQU3HVJXI7AdbcndAEY9yKqRp8FSl1gZnF8jhUU35iO+VenxM025UG1sEbeYDoJcGnP
vJbyauw1RZWYGsbNtPN1s1C0CnS1yoD8hSG2fDdUohfUJUe3VdUWIpjvpauFNlYCgq9aFc9hPhy0
vPSM6FcUZj8kP+bsE/AUYgw5R4BAzWcoNE73bfo9Tn5c/lL0//8lxVhow9z4om7GYtDg7/vJfUn2
svru8yAleSKYK76WNMy/G1SF5Jjlr359FU2cLhbvmzCxvDGFKjJlJEqF0NtipLlDeQXqH8vXtkUc
e39nMjaka3lWpDL0Ubri2hy0t4ggQ2vI02UxnC/PXvKxAE8uQ4hRZ+xzFLqtmAlHk7UWjGZ8fH32
Sm/KSEHhEHajjK31feDSnjcWZB8y778v/CJ7WIhi4vhUDjLQdqDOFII6iCT3gI/ZXLbYalq0EMGE
cC0TyqymXtDJt8Jwo5DO6qfZwriWc1kQx91YoJbRmGepKWtsN8jJpjJNK+9n8D190/tDOXBWYniy
mACgx6HUQDF4m/yrad919SkNdavu3pv57bJW6w6nmBJtk2FGkOlvF0QTAXaMClZVHMbxOiq2l//+
eq6P3s4/AhgXAFFe2gk6zFZMVvNIqYGlA5hAd4YC+Mz/D8LNuu0+BDIOIfRhXE05Kge6f5OQ+1zd
iGAGNLdDxMVzo4f+axz9EEWNu7h4Mszg11EC3XpQtrSRJbq6HbiZnXvxtYanxguo1vb1LebID/mG
i4q0fsEvTMt4Sa8HoZDJ+HaDHT6IbuLWT/FT49BxOsHhMnStPwUW4phbY4xKM0pViMvDYBPmui3M
EV4FyrRJGhmgxM3rPFZu1M63ktxw3JSrK/3qC1OnTdrMyHVR6/I6t90Bfn8rPiPsA/QSuBJ/VAxa
qMpcLYUfZ2Gm0rOu6jjjlSPBsGDmjLEecPl8rN+THy7E3CtGVwcFFBsd09wLyJni72r9dFkEz3Zs
1Y7kE5AX6BEUtrOnedJWOaXIxzCcjiGnP8psP0zHFu7UytfroMSHSvTDFOxLaRPx6v0cm7HYxlMS
jbMxQkRdG2BXQyU8GjZCIXMCPk8ME0gUbRDGQaSXV7IlI9gSk12scmMIjX8XYojJxJAiNdVQifFx
Gje8KT0s0bu05v17Ao1XCeEELJOJGETJZ1SX6Mchsa32D2PmIWUe5cyS6sek2vvTH7V/Fu7ABI28
KQW9iCFRT8xdH0lepMkcohjeFcPORADBv8gB1YbAdMxO/q0M2grD6ffCreQaXsKFUFtbHUJW8++Z
NZnoMI9+T1BHwJt7F91hl26TbCjPCV2cH+38NdxiVGwjYxpN+0uPZIJFUPZqPndQ1NcmpwylY91o
WD3X/ixD/EdB7P1+DrY+VqNQo4GcdKcV2N4TTr2t7JsH4GNxU8TLpww7LZ9l1WLijyYNTrrUWzht
XhK+SQOPlm49S/zQiMlCYqOTE5FelQCAzC2ki3ZqFu7YmteSzCMu4sRbU2QCRxlmSisUEDbsE8C+
58AZizZZBDi1HNVN3uuX445IhT9bcBbDPk2p+9OpWX/fH6MD+NZt1ekBx0GhJ+U3kOSB5pVbHORZ
lQkn5ggw2646Sx5cJbKU8ylQn4k9fZ/AGoxN45uQi6dM9fnfEdMUmZAC8BFsRIWQOmX3TXsdZ49/
dV+aIptrJEKZiPT7kTrB/naVWqOgYvVR9dT0xtfmTVdjKkrXAa9mYi5UdmV99jl5wf94pX14LBNk
jIgYqDrgR4xedAd4F8/Hsi7Fk4m46+r0T10yKBNWhgQzrj1tn4/XmL+R9d4awpu6bq2y+sYZlruc
nJts5ysGdWk7qQidWTDvAYptZyIIMCdUhiKkI7nICZgcB2X7XzJAe2OJ5nGCgCdhj9EyObHlEVxD
2GfjjFxfvlux+//5GPp+jPlTiaYLe8qP024pZMufEA/SJ/W/fsEWu4Y56kOSQMygiLuhUB1xACul
33Ast37ICIa/NAWjhirjE3ojGL6koOA1aQ+jeRqa+8uHbD3s//v32dUjXZIFJaNdLkMTLb16Eavb
kPxRGe1DBnO1jJgATf0CMkhwMPMT0Th//7yx9PXgfAhgP/k8dLNGq4Joc5qW8K5t/R1Fd49sRHtc
mA7FIOp/Cjc83B6e9ZgbRkrTUJFGVFrbShTtJkerMJjn3MKYFG9zeE0UMgBioBKgafrZBouHV9DW
qpGp0LEfDpXsVfXW5y3O8EQwoY74hpjJNNFWk0y29LKZLIOk8VYZVR5y1WpYXarD+HUbCl2n9vCJ
xlX3lMkj+1l8L3b9Jgkt4eGyj6/F1YUstpg3D+BP1nXIypXW9U3Zbci4K0Y9t+Bkp7zV7qaMV3Fb
G9/VlkIZp9fmPonxVIcxX4ITyEo2xSb4RlNT3UpfzX287w68J99aUF+KZI6BCSK3Up8gcqwUOxV/
CNmpkEYrnbbZ+OOySdfC0lIU4/hJPYVCTotwgjZ7aWG4pcx7I/FE0H+/cPjByCalz+CNQWbedlpw
EEoeZCtPBD0QCxFGo+ixSQ2WVs/68IQJ1MtW4joBkyJFcQoUdRUCNGtUbHWPiULbuJkP6kP/S7LF
o3oQnIpTZuCcYhaPOSGD0ChUplH8LOJTUl63xpGjF/28bMBFPqZrpoqBfoXd6RTGZormoR6czp7s
9KbAywSk9Hb1EFuJ47u8Acn17/QhjnGFtvd1c6whzuwbJ5HzndGOLkel1cODXpkiAYrCFNnNqRHo
30PeVAMCknDdnHIA+LSHEYWt9IA5EyxGtBuk0T94zZP1QPghly0KKVM/TZi7hynHl2baoPw0J9/6
IbTG2U7ixzy995uHquGRhax6yUIsE56CsEW1uYLYtN1r+a6Md0a++zuTsvUhFa1qY07w2YDgvhcO
dI1GcZIX9Xl4bt3ZLbxiR9FgeOnAumqEjrJj4URlUZ+M1PDNQG8GEOI+T3ln1eK1WHIO2bk58+UE
SB9CmLuyGFRZiAUIofMY2R3qzS+9BejxA9jn8OQz3ke4i29Hj+VJthJAQXBsy1OSuT/FEUzUABQY
UPKOZlt2FQwcYj+J9o+OCjZeyp+Rw8t2Vh/UWHj5x7LsumuAlbg5B7elEz3iXrPp61Z81rCejBER
7mTo6nt6KY1xUU3LfV2soaJyH50mt7gbvgUv8nN07JwZBaURNAe1LbeARTe3l617hlv88nXRORcV
7FBqBgvHCEa8VFHnfkDcjk5qaiXbbJ/9jEAtKF41dr/Vj62LvR/PPyHcFdZ8FR4oyGXAXadbQRdD
kF38EuYG6eMsAX8Nfsl0q29Em7K2V6/xD8UprpA17SY3c0MPe0Ggz7YnBxsAhy4HgSsqly2GkcRt
9XbZNKthcvF76L9fXJl6FYqBEuP3xJpsNeSGxNsiuQnxVtV93jIr9eFLX4E5Y3M793JKBsgChTyt
7lHyYj5HwplK4pIc9izV6CzEBeRU7nxm0wD8JsAD6S4HQNxdcgqf9PvoAQA91rwnv0fK+aDdq5fc
h2XZ9TWSx8j9BWpZ8LqGQJ0AP+4YYCePovTQT+nbZW5f/prrJ3ohlDljk4RJEbOB6o2bnHo8l8sS
oEuU2jXxQt3mTrPTFPSCqVkwSGEMinbAfLmTAgd93oFU1sl2ACXHPAp/uGf9bl1ox2SpJWnA5ppC
O7l9LWZ3Ou0SwHhID11tb0wNkNQGrwTO+4hMplLLY5WqHSQWv4KT4g0bE0ucgNjcG9cGegn5bf6N
2xBcK64sQoRCr4rFkZzSUI77GTLz2rAzId2jxGqVjeliyd3i+AvnSLIcAF1eJFjpw/cbK6chTo81
QXRbE8Qg3Ykiy5csaa9QCrwU7256ufOwa7keywagMRC6ScUvoACHFEAvoag2+OdGRbDjAWSvXrML
D2JCUFu0UUkkSCuCq7Lbzv2rKXuXbcpzGSb6tAMhomxARKyhQj2YdusLvALJar7+oQZLCDCFcpjX
MmQkj+kDBRcWTnStCQfD6q9onvJXKrF0AAlGp+XEhDhd2SvGaVJ584LU7BfCiMq8dCdFA3I51Wd+
n4H3R2s99Va+p4BfpZs90O1Y01FugmteqX39+lMNYNnIsiqxvKo+jpeMKQpsFYvPqSTZRXnQxAQz
79lu6jlfbd33PmQxsaTpBTMxVaToenEjRZ5cXjW8Fsl66PgQwYQO3Z/mUeigjhJntpY96PpR6hV3
wPDOZY9Y7Q2a8ockJo/R5LFvDBXJnHaPJckaN03/JgVWZBfH7pi8h3uB90blmY8JFMCyn5RGgm5A
mwWOGfhR7NDBwATFH97oXvmSgrKNo+X69fahJRMu+irvALyET/YbykSyKnBRa66yN7x8w0M75inI
BA5pEMRBnKGgkbfHQCSe5ptuY5iby0qtx6d/dJLZJqTi44U6A8TZyYMMNO/vWvZ2WcD/COkfEpgk
pJOHCdDxUGSwO5fisuVgY8Tc7+SBBvSFN+DO04eJHXJp1jIYPFBMqHda+0uJ3y+rw/v7NBYvrmNf
MWoF26Q4toD0EIPINWLerN36LfxhMCYy1ENmNHIAEfEOT2qsG3fe/4fufL189e+hldkl9xidFBVj
JEiMayuPrOzUbbKf+o8K9XSgcmLjWLGBXbe7bD+uOzChQo/1YEjoIVKuy13p9U9INZxqR0tLw5ZX
ZeSZkokSCtDQiFrClJSHjb4xBnA787tFl+8NmeVO1c26lQMRlozbyorU55DsNOVxJIMrAxzzLw3I
BIY5DTp50mBASjUKJGpHHaz5XMMCKNrVxMNo5rkJ20wcAJQTijGUk69Gb3L76+YnuRNOxJbfKVKF
/ybsAvEvlTzn/otjRkK5DxUZH67FujaQaqEmkGrRmzW2+YY3Pbkeag0AIwCkVkb35fOZJlPSAXWm
g5dIt1PwQ4y/5fI956vRuPAlp0GPT8KkAyqQLExKGILgVFYzmthq70ht3fBac+NXOoKUeYLDy2RW
VaKYEmgqgpKJHdYByNysJVmOTN58rYTRaspnLtXWapq2kMFchzVFwRZayIiaY61tpuCqGG974qXA
EU7+zO0X0hi3Ry0wKZqywNsyApQwLdbQ6SP/HiAMjsCdAVrXDcUhyp9EAPH12SXKweyUREug2/yi
9LpViUdFPZjSrkXxrePExNU7RfkQxoREzZgGbUyAdRWFqAoLADzCkeb4H733vvrfhwwmEsoTOExF
HQpRFplsS3HJG69ChfZP927MhUKMZxTj1ExxCmEzkuiM2HqtWaL+J1ZTZVEy8R+wXTE3MbhHwsCg
7hf0idXNN1L+dtlmq2dIBZQrRts0VWVnpsIikYImR6AN66siwqoS+Z6H3KSSJ4V+uEWkq/NpSlra
majcwRVdQJtv8cwGT7pya1i+1b/wnzmr/rZQjLGcDxBlDcP88IWwthL9Jil5lYTVl8dCApvCgDVU
FKlSGpG3PdlHQWbHhmQV4V9+I+acgr2jmMMOgrr0XvXvRNVti7u/cwPmdMYjSecqgYgg7F0yXguo
hoYpsS5LWc+LNFmRcUUo+C9zQOdUFokYIb61nnCv0bzPJnb4SuE6BYc3eb3+YFtIY06oirETYmg4
PHSarX1Qtv32vXV/F93FLS/pW3W4hTQmdvd+mmXiBN1Cs37KA+1WSXgAzPRPfIlvHyLYGkik5Mls
Goih6oayU1EqCYqr+peasLWPXFUmtTQhJk0x2p3/ICbvYUvP+yVF6L9fxIM0NNsyCqkfwKctOmWr
O8lR2dNR5WnLc4TV6LMwGxMK8thUMqCcIhvvNSdNrkGBZwW8Q3oewbikExMOxNAcg9mAFODwnwBo
YQF3zN+HWIAPfo77+pHiaCD5t/JTDtBTno6rm7WmhmsCU4x0xIZRsi7UQNTVEeKP3WPmSm/GYMXX
ma3+8O/Dbb2RiiNX5uqTYCGTUbnL2yyuTMgEE0hhyXay7e8rlCekO4RBOrUJhrzYorx/vAbpauxd
SGZCYpn0g9T5kKxJjwEGi/34x6xpnqb+yZa3iT1yYiDBBAIXY1YhItJYajJiiFBZnXmcE+z18paH
V0PHQghjR7+TKLQ6hAR+8BCosotZsO3l0MsTwRhMbGexrAhEjEZi0ZayKL9dlnCmTv9yABZaMHeI
FpJKUmWVRqfBjQ6RGzr+MXRoNYQ6RWS3qCMZIAStrzQBZMLJNa+7u3rQF7+AuV5yoHxVWa6hW1/M
+jb0w8ZqhxrURSSp7cva8kQxdwuaejkgz2HPWrzxs9c43UkRZ8CV98mYC6VMdbMUTdizHiUVG+SN
4nVGL3AUOS8bXvhs7GhZKptCU/YwWoaO3U60FS9HU/zubrwrrhp8N/km2M226CB8usJNbZdXvi1x
0tzV4/zx4dg90mQoG6mfFCRrSmF18i4v9hKGhlvtL4/z2YcXF082NoI/NbCpMV378WYqH5SR10AT
1y43vKk0kCQQXf0y75qXYajR0wxYqJOgi5kVYQyxiTQvq/XNXOquFKrPxVAfC2X6/gduCRIaUyUE
8Yo1ZNf4WhoVeOVXRe0kwmNavJOZh3644vtAp8RuvkhU3ZDZOSOlUmtZwKSek5I3Xb3ve9mWstfL
iqw4P2RQJEcdA1oiO74QjIqhxwk6gkkU2kH1PY9/XhZADyjj9mDqgQSA7RoKmiGfUxA/Q4uzoJ15
iXSbMLltY69GbNcH0yLZ2yhwPHwNH+KTPDbGC6M2t9gCO79Nuw0AjITCKtHtMX6Qb6Pd7PpbgLzK
WHrkJd1Uk0ua0s+58PnClw2iUslYiDkBCh0V/WwT2dKezvVE3Kt5Le3+pClzD3QJyWJFgHuoyb4b
79TuWQ68YLaBZRMNV8K4bUJnTgAAuol0ztlbiSOfRDMXQJgGsSTWUDUvbxvT1iRiJWjP/3fSTv2T
GCb4t21bGmUOMbL2HeheufRQhjx/WUmRP8lgon+iSnGgKvDP8Ni50ZbeoD4QOVGuxuYUr4S8tpAL
pgJJVOlGgKGypTRdTus2HIX+PLmhbNttdmx2lNidB5a3eq5VCowGTjWDsPV4sc2rQBuM3knyg6Jd
men28rFeG6TXxYUAxvvMMFYxtWeioHodPfr2gJFVxQn2kZ1aJcZjzwwAuW3ueMnwWvrzSTDje0jJ
h7pvodlgI/8HRuS2vqYUKDhvL5QzerTxmHrFkIhXbAfbACAMmA8uK0994stJX+jO+GWQx31IVwod
taOO/9LVsVV2p7icLDRcbJIfdN6J49qb8dOmiSdA+sBzwqNwXf7oncnNnQBEWcM7pfwewVxa/z/I
k9dG65bmZiv2dVDpeUvwnam5hXfTi0ursUOP2EVkpXhjTdvWrnaaTXk5/8rMbN2+MpK5mjSIpoxr
zSZCw0XHcijva65VSz6pyLySM5L0olSeVaR0S6lj7ORd61JEXrLjLWesh+0P52FfOrgNI1EH6Rla
LooXHSQ8yQdPfiCA6Co3yk30dNmIXO2YC7GjO5SRhvMSI+mcUBMcDyU2ln/TSCqcQQTOyTj3fxZ3
4DSSsKhTKNd7xj7ZU34dulHF+2Sc6HZOAhZiBkGf58wkvUOMzTjdjQlnGp+nBhNj+jjqGjQ7e0fc
gxz+ut5mO4q/xHPw1QRv4QpMHBFQ/ZETBdaKEESHWyk/BDyShdWbeiGCCRtaaChlUdN7oFGsQb1X
Zdkq2u3IYy/huRn7vBn7WhBbelinPZ2giPY+mLB0S/RkkPhx4QjpB7gQgdn8uxj7Vpk6SBP3wRZI
o3ts6pyJYIIHTCUeMbNxFV4Nh4Tz9qYf5JJYJlKkYZmNEnXvfKwtQboTq5ckLy1lekmG2DLNR87Z
5fj5eRx14edibyS0MwKg4k26K3fZvrgS7MoxbykOS4j9YJ5H8sI9C5ljZklEIuqSya/oJLrqTwpY
2MSWjvoanVYXPcUt0Et4irhIyTxlmfwZ/Cm+HldQ1p++NdXtWH27bE2ezzAZS4QyViXTozCqodU1
OWBjH8QCc/+VhYaQdVkY9zwwIcRvYkXK6KVSg72X8mak98rpjOQKBmveBBPnlJ9Hwxd+kgppJwUi
EhIdTHdVb1hSFlqFvou5j27q4ZdOABNPurZNCuGcfd2OXvisgAxkuglkAKvW4LvjzS3xrMhOOqt5
NjfgcemdorboZlzo6DuantMtzdDlrkpwXERhmvcBGNXTTMC9kj1SQmztjcwOyFww/Sg6eDVed/ei
I1r5hovSzLkJ2GFnSe81tevxAVHhpaBEgKbw0Bl6BEWwi3KlrR4Cj5sZ/B9pV9YcN85rf5GqtFLS
q5be7G7vdpIXVZyZaN93/fp76NxJyzSn+Y3zkMqDq3QaJACCIHDASaAg7jFkOmidmLiiY69XWtME
uVkoVGtysG/V9vMyvYxg5hlbxUnyQ4b552Fxo4WlIBP2LxHQGZeJSKxAjXsVcyogrJS5zSPCSY94
wUN21TwrfuKXoqs537OcARnPYqKhPG8wCtKLm+d5fDETQQbxTQ0/WoVlaLpmyXjeZfSmidpBMybq
WrBLs5ueqk25bXYxhrx2uTNuKFmucUfHFbcemvk89H+gSgOVp/veqf1i38pCPiS+Rp1/EnNUFSlB
G/BMILNy7MjRoNwAqagrku93ziCMBhlzG6omtZeuvsu6B3NBU/XtpL8IfCk3s4Lumn+Wl1EYWy6q
aVCwvL/moWbeABbzH3Qear7pr/R7AZxIKkZdbMPQG4IUsAfGfuSCaU5921cO5eZYMN06OWBOB6JB
kRP/lyveWUzmgCqjqDUVCbhQGbe7lh6Cw68WseAGpd5+c+rcYisqW+d1PsALnFGZg2qQzGpGwS2N
MYJteQj2wwGjMxx9FwrTH/yw+gzFxLtZNRpzNgBK3waHeqvv5w0dTPiJ54l3EjFnVFZnyhIWUP2l
RfbP+MvIZ7THfBFoCT8W/C3MBzoEO8rnqYAwTeZi/EHjWJkTueXd1DmoVR4hWbe15k20y71PPbWu
RTQYh4NGHKPOGmrdKLYkZe40RYsWdQGnId9vnkVkfIicaegNoYd9m+4X+Skm3/5wDRn/YY1IcTcR
VYhv5kPyGDwFd7RPAzNtvRyPjQOaNeTSoZf+wlUFZi5QRoNxKqo9FNlCgF0RTAbWd0l7GuRd0V7l
dgYaawS8Itp2rl8xFNuUNYMeFIxeKgsppor6lcB6GDQ/1H5k2jYSDqrnen74KJkg80crzt4f60Ws
kSpWIrwWg+Cid4+FZ8qOfa8szoS+P+W76swO2JQ+Uc1AZPCB6yoeE3AIMl4zNYIeDC2o01KW4rHR
ya5vB0HkwJfsDME4yKaSbHsYEkDojd+hWUqSMPpn1gUw/ABlJQqzgjX6AZKG1rfFzxGaHTa0BCR2
BwwTeFxg1aOQjoF/7VohMp4xCWszRyaaFm4hiD/YYExU3bfum/sBw50thAn7zqUnj6iknmvjK2RG
KW1pkpPcAvIwdX4bDH4fi4h4uZZ2hmA9pQxLU8oFEHToMkot9+meXhdE/V5ch7yCYXxir0gTOLrp
rk0S+Glua2lnal8iw3Ki6bj0d5d9F9WBDyHfCo3xjX2RI/qZIVRqy67UXA3Ft956nowQY9FEHfi8
opO1bbEkCrY5amNHwWZUWLXobkaS2ScghJyvOyReg5OoLYtraURVTVrIbNlsknJqBkxGMOjVoH7O
g59F8GANf11eQK43XEEw/leSFF2yNUBkCnErDWPTy3Iz2L4knM7J3aoVEuOZhsAs4Y2BpG6XTXhF
6c0N34nxNkcdIszqLtvOW4F4vFJ3Iq9QWWeVZKOuLSGtimuuF8/clccocgaHBpGBo16TXfEkui9z
jXmFyTiuRZXKXLKBGar9o2ygXFITcdfxIQzMyAPDlKmy7MPRGIBcZcDpEtTXETiBRQ17ou8zdgW+
+P///gK2ieqQ5oKaONH3mZBjKKMenD74/aUS3SuJ7WRq+5mwiZyXiP6E1b1aDszMttQYlR7DjGMj
s3wjmERXL5EcjFLXelCB3BxykPRg1NtC2142T9H3GfWNas0OghLfV0NU/KNhtxYe5/yrx2qhGHW1
Z0VtuhYYLU69/hQfwiOdmqteiyfL8usCVljMCRumcqhaBrBqXAbQBdLcJOBhwzBEdRM+lvu30a8g
epQFLwncQ2kFyxyvqHaLdSMCbDhjgG6YOEtzSJVNMqaONd8aSiiKXbhJnTMgSxIzYTKnMoc4KtDL
uBkewLm8N7ellz4kAi3/Fwf3W81Z2mBUembJTJ1N8G35smzS+8hFwsON3aR262sUzOIBXdSK8kZJ
9OHYXYnHuAdTHpNaUSnokQ6rAPehS47VPtsHW93N/Xpr+zGii8zPXgkcLTJnO9pd3j2JaZOFC8C4
ErA9xpFZYW8x3udLcj19yR6R5vVoG6cS+BXeRrEA/mWz5GdEVwvAOBfJlAhMH6Ba5nZ7Wq5g+uaR
MnrUG0QCInUSuAGWftgu5n5pxzcZR394rFMnwvTncdNeL77hyrvkb1GNxNtL0aUtZjyPFsSNjAk5
tP8XkNfLpsL0QhdlQ1fpXrkjzuSrXvyIGRgg8nTE2yqwWLZEQ55nqc9TwEej4jT2wZ5f8vlgd/FG
q65a+fXyfr69VH2UFlz7GEumYUAw4yAopQYezlCiXfoZWjRz34bUlKFY85ad7RvY2uS+8KV9+qj4
n3xjJ7/h2dg8RDNMR0K0b/yKzWlTY7RLfNHlkHsFWMEwsXmhRXkSY7YEYMKdBrkojPgpnx+2nqVh
vEOJ0b2mumAxDZX4VVr5QWbtMbpPYIQiGMbwpyQsLHwd5U8gkx4erfD7LIqO+ZVCqxVj7FzrTARC
JTpF4iHYmHXtRKodudVgbzLNOEiK9TA3beGQ1nCCSfgQQiW4oJUGXYFVCDN2TdL1yNd5Seyg8fQ7
XgTQDD/fDDVcauLbnrS5bAeiJWWMPpNLLaoHuqTLSQ13VXc/Cd+u+L7srB1suJE0vRRGwBjdAnUd
vU+JnnGTOknf0ls0L4krS+gXLy0jE3RYQdIMZQFEeVv+NL5EroIKenCQ0FeAzrW/2aDDSr3MFSV1
uZKaqmERZJvQbMZISrrFtELa1hukV7Z9mwoHWXC3awXACNYYQWLaJlpqw0ZzrNEv5LtserqsEvzz
1US9HJJYioqH7vdKOExzBs4JdHpQ/haSOeBIcNOj+RQ+jbTbEFVzyuCLCNv59WUrVEYTe1L2ptnA
h/Sga6OkWeHBREFDi+HjbuCZi6NtK2TiG+Jaflu9XSDF/M5881/9CmYHE1TNdtqIFt/Wp730w07Z
/hJZ5Jn5O3leZGYnwe2chCSDuEmD5OdWqZ7rxbu8kXxtPEMwR1wXRYFpTZCFSOkuRv4zzESqQh37
B0M7Lxcb9QZaY9mhDlUxHzA37VuNjtQBlYjt4CSok4hEcNwgewXHHGeRbiSqkkKiIjZfw/m7FCle
YTS+0mCer9q7aWY8Dnm+k3JRPwQ//ltBM0fcUlqxrdAjDhWXjWNs4oP8FdTFuDV56pXttYJKX4F6
sOXbZdyHxKLqERpf1fFQ11+7QZBJowZ1ae+o+qzOGsynqcsKE408pfHs8VCpJ6sdnSLa/ZEWspEs
SRI1jmVIktfdtdJ32zaIRdEyXw1RSG+BL1M22TydhdZUQyLw9+oWpUl+6wZ767rx6fxtlKMKXp35
SWPzjMYsnBKapVXpkEg/6gdKWmOf9NzLkd7SWmf8Uj7SAaP26NQ3eG32L68mP0e+AqeKs9q1sZ/T
Qckb6qCCbeu2Ry0HcwSdgxJdNdvA10VjSYTiMo5ZLRe5XmIcaq3/i1IyxwsivQB1To/zFMSSV2jF
wxOp6GGWr6DndWZ8cTZKmiIv2NVeku86W3N6LXwoo8TJjUWwrHxXeYZivLFcD2Vg0jZxsPoP8zXe
hy5vG9+cz99nXLGFu1WZBlCZaaidwP65SLe2JGL54Ab7Z9VguT+TuFZrg8ZZ9E5Bg31tSx9DRZlI
EQzjhMtyTohuYa2UInS7yfYMPXen8Wi0J/CdN8VfxfIpZ/h79QjjewMlC+uZGtxQhu7SuV1ymNAU
eXmL+Fkx2u6jKwpS7x9qG81aDWrKOqTo9+18JFq8VcYne7zL1Bfd8kj8koZXg/pwGZa7mitURjZM
rogLU+mQH1P6+KmLzcSbQYDkB0skuZM6k5T27PT7VqlvC4OogmwSV/FX8MyVKkUsKaH5HmmN6SWM
n1RRDMI/N1cAjLMMZ62YSQv5DKc2vQ61ZJI/5I5d0SoSnDuOqJSSa2orQMZBNmWcWYMBicxgk0Vb
fToZomSfaNEYj5iXYSqFCBW9OLvq1IOV/uGmMI5PsTT0pY1Ys7Q6Rf3tbAq+z3fpqzVi3F2fyENt
U6q38UAwkKm5ke/Vw+KN2/iQuuXoEMVBhO8GLwlib8FhzfXqK2zGFZIpahNkXhDD5YmrwglmCSYZ
LNe6JqAgFCgCW8OYSXMcSAWAyPA9Mrax+kyW+8vGy89un4VhCxfrPrD0DmGTF+3nt85SZQeJcNHE
RUnB0LjYS5CsEzUZ8ehwibyCZZxGvLRKOuZvRjVgyDTqy8rd7KputVle0LLh1kf7vkL4M1sOukWC
H6rTHUP8FIH0Ajtg2VvCtB4WRUIs0njSDeUYtfbj7eQq7qnc2LeiVAUfjWgapV4ydbYtE+3CzWxM
EzxJrX7Xm6xywmERxXYCEPZCA2CzrDBT2wu/j3eGk37/py6my7f2NkNmWbSZ/+Ihf8vF5vOtYLRi
dIzRvCuuaDtll7vKvUaJ29xI2EIlko/RnESxpbSk3KxBG3vyVGI6hKAVRYTAnChx3wd5lY8ogyke
p/HJrJ4ua53o+/TvqwDYaHJdi1OoATjhjsNE9mr3uXd/67wlzBlSDXVc1ZS8tPUhxAZV+bv4QPY/
msypH+nL/6dC3RUgc6KgbdtQmgaAmDfsmOiSBV+92TpSIHBYfJ94Fow5WdIqKJa0w+aYEiV9lfZ1
V290W3Iu7xE9Pz5cLVfiMOfLkLZhZGoQR9GuQb/kKGnhmuFR1W8JuckmeXcZjp+xWuExZ4peW3Fh
UQ5gkux6C1z7v0YLLZFLrrPnfABZB72TWYJHxn8JGcGfgYoDdJaycwwWORwtzGigSYHep63HyouK
Zz/0LAnHCfDV/gzFLGkR9XK40CMbRG1VtdcWQU0gXzPO32eX0GjRdk85MUvpRZtfm/rUiQgfqHJ9
1IrfEOz9hCRWHjSUYRGUXO5Q3cRyhAjXT40fZSbIbXyUBnX1tkbeqiWUD687cb0MoURQp4kazb2V
qy7Eu0m7UKR41F2+F+kdDvuMo2tppNWaMWBerPHj17MghquX0DfK+CQ6cAVSsdWnYzpJWtQBre0q
b5Rbt4o6Lx0n77I5fVS190IxZ4TSJUYzmoAp55tw3AXafy4Fef995oQw5wgp7Ajfn7OHoX8i1uby
7/8YYb7/PnNC2CQ2K03WUaSbh85suyE6KrTxqRz/uozDMf/3QHS/VkdRbDdyn08QRN/OvuSkh2Zn
bClVvrwz9gIskaYxJ8SSjUuVxMAKf5Y/ra3uJxvzVEUufRAWN3py8uDvRWMOCiXqotloAKeCiqsF
HTnNhLd7MRkXx3e/R2IcWzNm2lwu2C0Q2E1gsMUExzx1AtT+6xjS5ivueJN6kY4M0x+uKOPxRrsq
Bl2GiI03+gYYymnnpHms9zRpKGKA4eTt3onJOr+YWNKQafBIoL6UXZwVqLZuXhfwA1LirOpJ9L4g
MGKWD1XVUt0IdCxrOj7FyhURDWAR+CI2J1MoepfPBN9XUDak7yL1oBrbyzskgmD8BNyqFIQ2NihV
tmZxTNTHbhKcE6JVYlxFNcrFEtiQojYn+ZBm+eTIUSaarUk16cIpwRKRxlWXxKhN/9XqAbrkHb0e
ik2JWsolGMZFhJ2daiH1q3oVu41yC1bIJX4h6kuZ3GeiVm1O18x7hWY8RNYHSZhRD0G+4f5p/JCc
AnOdLU+7XzJPOQyggyAbeUfuJ8EFQ6QWjMMYMDOkaxMA9+lDXG306q4TZtn5Owb6DlodIn94yDXL
UFVjWu1DvtE58Olh9lFihHFjmoduMlc7zRpeIA2XvI4vxid6WOnSntEZCcms5YERAr3122cQI+Cx
3HqkJTi0fHsWOkJqRx/15gzHOEKjjhYztgBHW2bDe91HOdlpvk2+08fyebeIeGw5lUbv5Hv7++rc
TIN41PMBxWQDrlY0bxB42asEXg0w/9OOL1pBpqLxE1RcuRNJjugFh2/1vwVmM70BBqvjcRQCL1np
2PWr1HuXPRfX21ugkKKFAKBfYp/QiSyVSZmgFNU6okOpuP3Vaonemt5LduQq3oiyajyjWAMytl/W
mjUXBIBRXTlyejXki2uHf10WSwTCmHzcZHI4hwCRlHQfVsm1pJcnq2sFfp8bV1kyKK9RgIAOWfY5
T5YqU1IoW4++tQ70ET7c02OSptNEzQuc7Ispr7GYE6AnljmrPbAaD6WMf5fu4GRXmRPeDuirzoWc
6PwlPItG/75SfTJOdtdRChsNyZ4Jxbfma/WqO3QIeHLCP786diJaVU6W8r2MjHIEc1WWFfVmpY/i
mxDtcgkNd0DeU8dOieFOyGth/riooVMkK6MuISatm1UBWS3roU2uMGaGiLaPZ8nr3WM8pSQb5Uww
kstb6sfcfGqr//zy9H7lGNc4Z9k4t+jO8SraBNJiulthu5kdbT5jWL+1gg0O51jr2zGFQ5ySxF2Q
x8Vs0FkOBFkZka6zMeFsq4WkNNADtfxrkUwnnA/GXLuL9q1Kv+VokjZTZ8lvE1n2aqFR86KT1Vax
AeMkW0mqjdgqdRvdkmcUtKEOrN3m7vyVOMlJ8zNw4xhIecrCA04EzQSSo531S08AXf1A7YYNCg+w
aqDV8QtlSaG8JbWHdCK6HWHxr5d3VgTNuJfMqusgpu5FLs3noDbcPKhcuVA3s2Wd0mhxkjoUuE+u
2YH57+0dE8MRGZ215FgbdIMy0SsYoXwYMJivebgsFdfszhBsljzPaqWbaM+hMb7EYPTr5+fLANQj
sSGJtQJg3pgbuZaDqEZtSk0qZ45+1nHiVrIfD39fxuGbBLJEb48KyocMnlkMdmzQWjdyzDDUL9uA
OeCwHGS0J4kZu7nKsAKjf185f7kmWhgoeMeOyGumpK5qPKT1l075NmWRk8iVyN55gR0qYn4Lx2jC
VDVmBB4J+P2feo5yEXr1qHw19OUvKkr1Q/FbhgCRdWRlnOtNUADRxPFGJ0Ja3lyhbN3CrEv5KtuK
mm45Zdxw0GcRWZemIzE7tCr2L0PBur7tr+Rv5fMvSt54WzQIJVGo77Y/7KO6UXehZz5eViC+Jfxe
YtarFbJtRIRysFftFzsNnUba/RkA47vAfFQtOS3qkIzEGchRH0WcsXxbO4vAuKhAbss0W2Bro44R
ofNWqh7m5FuNXMxlSbiZnvVeMbGPBA4sDEyCcsSZQ9A2Mm5TsFXJtzh1KKeEtcGk1pOwZJZGGR9d
yVk8Kv7K6DAGm0xxjx2KVHWnla9dAcWQgpc6GfddZ4mMju998SJAnwRwe2SELCq1XfoW0UKYt05A
4i1mgjhz9SJYS5Ur1RmGkaps63AKqAcurodr5Oc2w5X+1uBIcEUUzeMSycQEcmXaDyraQwDW3kVV
4yj1c6yJhidQZ/Rxn84SMc5xjIg2tiUWLtvTuMD2mzcKuz+VhfGJo2XP9UhbepvgIKGZJXqyk+fL
m8P3Cb8lYQsPYqteRpXOnZGzQ6tcDYOgsIGr0aqioN1fsy2DrQ01UDyxTDkMNqpQolQfKvPrmDwt
6o2mirSZK8oKivENtZVnhoLXXK+Tvkvl8zLuLy8VV7NW32esJRxyhYQKYhWVXGlh5Szp3o5//BkG
YypdasdzTifzjIgl2vRqVP+K4s/cE1ZyMBbSpOW0lOBz9lIVd/z0Ksr/nkVPAPR3fjCQFQZjIEuR
gjVKhhwFpjLW6rEaEpRUzY4diUxRtCuMjaRxLSthA6SqBP2Oefj8iukGOsAVjdjswS2pho2CfxSl
z4buKO3kkNhwS1GbF1+SMwp1oyvnb8kZzJSy5Qbq16z7qWiPXff1M+p1hmAOaFWbFxUUeiBqVR7D
eSfnX5dM8M7MN/gzBGOFIEVpmqSAFLPV++24W4Lem6TbMLquu78vS8NXsjMUY5BZNfeqpIBZSsZb
sNMVkj8b4XGRLIwGCwR+kh98a5jhbmP/oQSM1cjVmCVmCzByV+3plJTUHQ45OG2brfjxlJt1tFZo
jP3M4VhIcYUXGMr8ZaCsg07ea1CQWL2YfoZK/vHLhEsoneYm7vfjrusKnDGpxO4yI6LrmvexF0kv
w+JJzWs9CraPyvDBR/yGwZC69/rehXFXxiVkLIJD1ft5dFPRNzWkOY36lBe7y8rCfSU8L6nJTtfq
9UmrLGrEvwb25Nu3bpld4Qqv8Nx4ZyUYY8jyYqkEnJw0TZdi+gx9PUvdGteYEkxkxL8sF/fUW4Ex
Jp01kibHEzYrCU+mdB2lgiozakSXdom1Zz1VELzh+4WJKbTkNiOmr4n8kkgIxpLnIiu7lHKYmstp
wKwerSucy8vEz9Ou1okq/cq7poqhLXkCOXoD84KrTQTO0sFAo/AbOYp7GU20aIyzCEeza+QQYK19
ipbrpv4xdYLAiq/POrreTAvVlTiZ3gtkp7qkBnTmnYHxhMGW8g+1GEGlC4dpcd3BCohR52wyamvR
ATTb002QxRu0r1yPee/kRNTawN+lFRajzXNm6mE10YjXa591v9xO99oBiTbc/4XvZlwzXWExmk0Z
j4NpgVyl/6seNvHsU3cA6TUec0QjP7nObgXGaHijmWphGhCMdJXumEp8UFLJi9Lka9iDPLdPvkmN
sbmshVyrWmEyKl/kox63Jq5CXS0/m2r42FShdxmCe9qvIBhFl8rSMAjdL3UqnLQwnTgpHaVKnM50
+zoSmJVIIOZUDIpoGhITaH15Fcmvuv79sjRcs11Jwxx8y9AXlkrvW/8hlhSs2JtZr/xQUdhh3inY
lHEuHB1cFMZ+0hfHko5jsf+MOAY8m2UQUyGMOOhjlmUkDFGT8CvQl5W/pUhwmeBvCfilbUuTDYOd
IojKisAuLbwG5Mqdsjyboyi+59T/I2sG7sl/EJhNxxthp6j0AbY9oLr1WvOim/Bo3abg/bv+mt3T
zoxx1zvhy+XF49YMrHGZ1cvDPpHGALjGw+RJTneNIm4My/Tp9Iru2bxT3PoW/cWbSNDwwFfC3/Ky
gwXbOu5wmQZuZsWO3h8zTOWbektwHvLV8IzCnB5FjYFIXQM1TDXZqcybvtmX4WGUcicV1ghwDxCQ
DRLwDFrgC2OcujaRsOgVGVcC+zaJfSO5G6of6vAs2DCuKq5g6N9XliUlWklUHTDaTXMd7pBm2hn3
7ZcBvQWZX7mBrz1eRhQBMj69UMxAthcADkv+nMO07GIUeDyuMoDJBZdOTLzTWJ5GeSjV3KwBkeum
36rVjtSWi4lP/mVJ+PeNFQ5jZGZWIsIIVOTBnWJPeQVBt7an9SOWdxu9tpt5o7m4wd+gNDr5RBcU
LHwFzlhalkmaVGMAt1dEhRPWhWOmh6IXxEtchT+DWMxtI5NTBQ8oCm5U6fysZYYXlbGXWsTplPFu
FHK2cHV+Bcfa16iTplSxcUb11RyR+JBuq+qYgDr78s7x76UrICY6I0mjd6gAorNXsshvT2jqcavE
tWdkqdONkQgLe0WSMdacJn2sarmGexTmb5PbgdyV8kMtP12WS6D4FmPMmg6ijzyDWBPYHZyu7PzA
GG7MUjQlRLh+9IesvEYYl+ZizdALY9rQUtX2CS3DGp53q3vVkfaiWRsiuejqruC0OMpb0wScPk/u
kNSOAeq0Kb//s9WjxrBCqcc8CFoLq2cjHEvbvytpcKX478sg/GB9pXqM05CHJQOLLFDInQyHoeD5
KrhGUbGvXon6eIXbxPiIvqmTOJGwbp1XoENsHx8kV9nqPzBO9X+YaMT17GfJ2Ddjq8WEzsGC9QYD
ujOs+GAWonyEQBHYTiod4/YqdKTBH2XxTpn+TvT5UOmi9zKRIIx3kLXErPSMooypXy3YmLH4TARI
bND5ElMzTJbTt6kKKwoGlKUOteSTRd/UWik4BflSnCEYo5mnQWrrAhC6iYqnSHVUW5QfeHvr+pDn
WInBmEw4yKoOHj6YzC78Xu2nvb2zjvF9QyctFJj2RLzpkD2j4Ho/HSQ8K23lDeUDpBz9l81KJCxj
VWWOlsGcrucsd9sitjZ9RQQQfBd+Xk/GmMwBbU1SCBfet69yulXR20KkqzrfX5aEf+T+hmEbTqyh
Riu8Qk+KpXfsESSxf9VB5izKbkBjzWUsgUhsu0kc14oytsCaJQyuJt8MXHnG6EqJt3+GwxiUEaTJ
BNJWGNRiN+Dbmh0NhDVB2e7CzNxcxqI7fUEl2dJCUx/zNKkh02D2PQaAo6+gMI+mYfpdaG+qKkch
XJUJBBRtGlXP1dHRzErSVwVAIy33QESpSj+aaXK1GtlF4Ss7DbouScgcvnLVzLiFAIzmsMxNfazA
xKhhXJwo/SJSD/r3lVStETayZAFIQw2ZGXh9vzcWZCwGQb23aMvo6q5w5qWccl3GkYhxKk684EH9
Z5imTqsUexTuLrbgnBeJxfgKVbX1qqHrR4pbOT52MTjYglMzCktBBU7JYDxGRqbSlnOofXZdgWC6
PGk7yQ827WbCpJIagabIC/ILMM7+mK3O6Vo1zEZaOT8e6PU79Sm9HdhVHJ3WyeyWIwow3KETuBF+
MfQKlo3b23geSI8VHQ8YskOpkzC2HXWnwQNtfYmF3p5DJUYvP7+dJFuUI9lKn0mogkP9fLCt72LQ
zXX71Nf9EDyp032M+RcUWfK6E0ZSxSCC01vnsp+hm3fBCgkT0astUbJIwuYqGB1mIK7S90ZzH1xP
qLEpyu1QCtJsXGUyVYKRc7oJAhMGrymbZarsGX4NZXJjp27LdvAviySCoH9f2aGELETQLYAg5SkN
H+pGcJvkRm8rERjHVSuVOnXFgipNkiAiMZDzvJqFjA0iKRivZRLwdCclUJQbcmcdjB2uJrfK/XxD
MLm9vMmelq+Xl00kFuO+xmaZUy0HoKE9dyhxyNDgrwl2n3vArJaO8VkSGuIxeAJb0ygvQV86wxi7
UuL18teCCLwx35pXWIzbsnqC2dUUS9+msWti4BLxME7jZOHdlOzQ2SBQO677P+OxzSKNFBkj7ef1
FuspBpP7XP/Q0rtcuy/TJzo/+PJucb3/Co3xVXk+z2Md0xwDQYIhv1ODxU3HbSULngD5qdAVEBP0
mPmgNVOHZUyfMWDQR/21Gyn+j96rQR8We4GfZe7wvzyDUwk+eKYVMOMpejO301wHMCWq1jz4ogFz
uulzanbVf5ljbKPsjLvwZUdj8ULI/8J/ZFv9AMaPwFMZcdPiB2R71UXL/FWzM3HBrY6i1yi+qRMZ
U+pVBaWFzF4mVZjAo9C8gHVSy6dK21zWFa6PByXgP99ntnDO42A0QnxfDVF4hTcnD1u6iULFk7Ru
P2EekieTzsmaSnDX4B/kK2RmD00zI1GeIySiB1x3Gx8wJwWjq0DaI6PxfN5lT2roSAKV5ZvGWVxm
37R06rJchbhmDKpFU9LcsCpOlhXulkLYAkcl+KilZzDmMJjiugkDmqTVtzBE/a02BLNztvljiJM7
RJxyeS//xa2dAZlzodYJmgptLOnoUhYWAlq/iBaDO/l+3KcPwuSLaDWZY0HNmz5qdeDR7mM6eHDZ
LB6l+42P8o2CSRWKDjcgqqPgO9OzlMxBYaVTnKYzUMsu8JR8Z+p7qblv7M1QIRASVaMIF5U5K8Iy
JLFW0UU9JBHGLms761bDZB3MG3QlDCwXDijmH7a/5WOTTGZZ20lvQ22aKthOxbLTBxNcyqZIW0Q4
jGuZI01FDSZsQbnBweTlO3TRgHDvx3JIb9HNfSzcXhBQ8pu4zjZvM94mmouxyFqINrrR49uQok0H
sqB0qxxony1KLt7Ypi6bBV9O21A0wzbwZMhs4JSadT7YPW6uvX3SVNltS/ukGNb+j2DYrIbRqiUO
XsCM3ffOBB2Y3G/VqPAvo3BNzsL9zTYIBkC8HcmrALbCZBXSRyPMm8yHzmjcupW+qkg3mH0moLjg
rtsKirEzjE41xmkckDpJD1N2zIqtEQpyhPwIYoXB7E2kZFk9jxBHqj2yDSI339ER6gNm4C0nXIz9
7Hny58d0899ZrnG9AtuOhYdBOqaICr9ax3qUozbuG+Rr2m9g4pw7QYjJX7zz9xlXLAWN1s4Y7elV
g3yYhsnp5vBgGYvAiEUwjAeeFlOq6wpixGiE6W6DfCM3giOTD4GhM4qhEFgQPeVWK7WocS5nUYfU
hUZ29UKQwmgeF9sW+AYRDHMyd30P9x0ARm/6x3nJttqw/IVGs81l++GXDaBm4B9x6O9YiaNNeZZk
GnBo2LHsCW5P5bZ4HV6RQXbs7XAqH8LCCdz5SkTq+C/KfoZmdCKow1BGMEfjgXCHVvwb++0y34Dg
BRMf5Z0O1j0Hza0PosCAe7VaycxoCaq0kEio4ZrMPPHa9inoR0fSwbq7tVLBBVgExTgNOdIjJaZQ
GDI0oBEzvKlU+UuSg+ldMpy2KgRVEcL9ZDwI5jFZOSnhpShhbLeZXVoRq1xNL3OCnq349o3p7IBi
2FuRCxGIymaiJFntk0rFdkrRsJGa3pOj7qYsEWkNysaKakEBNfcmcN5Etti8lM0+UhqsbJ4/4G7s
9MZ/HwtFfeJv/WRTTuPUEFyqqH5Gxzm810SNbgITZ/NJTdPXwWTDJ45lghqnsvSloTp0VvZ42ca5
OLam4tHJlnWNpUawoyGSwhSHyqQ9J+CFs9XD/zCknbsfKxQmlrFwAWyyYMJqHdVD9LVFO251NR1M
f94g9XkjeaLeCZFYjCNuJ3tS8wJiEcxjDq3rAf/p/WfOrZVUjBvOpNIidQWQVA3BRJc5cSajIbAQ
nFv8C/QKh3HDeVrVsiFh9eQpOSRkumvRsD30qUunqmq54bVxc4jqeRsW+c/L6sGZiAg9X2EzfrgY
l3IOMsjYefohRcCx7MitutdRPh+6w9O4E41oF6kK43/7PJ5NHQlkD/OQTtFI9qWZCRZUpByM313G
1iymjup8Prh1qjlBJLup9nR56UQojLOdtLwZehm7NmrzNpj7I+XBb+XGuwzD9aznDWKbzwpjRId/
B5g+PMZd6PTmicSnWpPc0f56GYp/KK+wmFuQHjR5pFNl0O+KfXaLGUq5Y9xLJ7zruotrYAZYdlcc
21fRLVYVKIXG+o9iypdQAzC9rMvP/XN6T8eFg3cX7NK6o/6wMWKyfMREJdyhQ0/ZZzjFRGUugg1l
2W/71srGqsdKTy2KKMEqoOvpdUFE5Qb8S/RqlRm3Mld1Is8qcOgUdhXDDeg0FhsdK+W+3Eji0jFq
wh9SLys8KvcqymtBQb5gxDbycwta1LX0W2hEr6GyXEVD96n+whUW407iBjw1bxtZmmSnB8ud3Qw7
gZbylYUQG6zZuoqb33t5lkrXgrFFAhkzlSYwkDeRkz/F29brngOnpl3hD6Jwla8avyHZNAR+SNHU
IyBN9TYuLbesfQkl6n8mGFvu0vddYkkRUIbemTaTF7nGK9lP9zYiYVz/1J1dOZ/KqdpnyRjLKwzU
JsUlzcvp1TUCkuteTgUejJ/pWGEwh3UdGouRTxTjmIOJZ6cjOyb5SeDGe8y52FHSjuhg7uv/I+26
muvGmeUvYhVBEAyvTCcoy5Jt7QvL68CcM3/9bXi/XVEQ96CuVq+qYp8BBoMBMNMtCyu/w8Z7z381
TlhpEwtjbeI303NAA4b1Ft/npxHqcOx6co3DejcH4bk7hB7z0bM+eItXeYZTf0uP5W10ym+NIPUj
ae4iHQ9hQSplN6xFhp81BuEBeraPnGjSum6+VteIcA/mveGXB12SMu9wjPOd/nUwhKWZZloztRn3
Lt1XwS2enxbfcNGa7YAB7Yb51p0a9C4OzQFESlc8WSMYebKFtF9Eu/kVwva/tqGGacGv+GrclLFH
As0dbvB8fD+67EELQLDl6c6QOBQafak7SnY42ToWMgOT2IDmeWphxgy8ZGE2XxesrK7JWMlIp2VY
Qpjqad/U5oJZLqzlKp6LKxZ3p3XMHi9HjcvR8F2HYDNnZWnw0ETjR87/o0j8RvZ9ISdo0ljRKv4o
UtonWp1LQ/L9f9kO//ZLUxUiECow+7Dkz8QtiibqJ+pFZ07hQ5FvqJCllN277tljgwEQ14YUjDQi
xbPSau0yJzgjK1Z4T6Y20FImyT/3UrYthOBlo5EuCx5zEO+Kq777pBV3mvU5UZ5Y/u3y3O9Gki2S
4GN2hxIaUwUSrw3iWknhOfcqiHatB/IAvgLwj4WPsrC6u4Y3qOJhPyNp1Vi4DQWqfQcNKJTAN2c0
fRxS9Ava30Y3TjB5tVv/pCfrVkYXKRld8ezfNiatixA2z+v4vMzgm0oJmp2M0xjZDTozZNsXH0Nx
E9laK/gn7cOsVAvgTfV3s/8ao+hl+GnQH4t+rWJOy+DynO5la1s4YbMktE16yjC4tTo76wyF8+Fq
Tc959vkyzu662wIJmyPt4xl6tADilJhcV705KC6Is9CbxoUuApnb7MXDLZ6w6w2RZtoZf3pQy8+x
Ggz5N6uWpIYyCHGLa0FFjX4CjN10xaIruhxbmb7ObpH11gxhAzNiCD+RHhgd3r+Mz9lD7K2Fk37G
zn1O8dr/H00SYolWaqTUeLgyIPyxpLeW8X2Vsp5zn7rk4kIYqRdzLKMMIOQ7VP8yPFrygi7DsSrI
/mlX8poBiZOb6tsUflF1FadmblUZBU2GxyHaBiTp/hjZ/19j1lRtkPEaDFVUti7y9wxFE9E5w5Zv
U+R8BBSJON2B5MG5vJz2Xe8VRnC9xJoUzeCracyeh/lg9OeikFzvyiAEzwszWKi2SCjYElQdOCbp
547IHuplIIK/9QV6ScwKIJpBrlQ2ObpVeV1UepeHa/eqYTstgsuhLex/mVj6mx0oPJdeGihu+IkL
0PHww6tW5KQR+7v/P9P07jalJR1oeGBe3p3M7rZmsmyGe+77pfQKIKRLwzQyk/HqpoaG6WOHPzTl
oCjRzFAoCA48qNaik99fTVCh0jzyxnyRTeGujZqKLgPNIkQzBD8Bv88MNWMLGVt6PTGvjB4kc7fr
IxsA0Ud0Wi2tAoAWbLvfea1D5ZZX81XmKn/wqrG1ciNp3rYPqhOLaEy3oXjyNmRYLYq4shG0LHr8
paiuSvQD61Nw2TL+w99NnvaKIWyJxpBCnbBCMzDLQBaQD846hI2TxsU570PHzBOX2Ll/GXPXrtf4
JF59TWHaDEUMjwyrFKLGmVP21Omk0ga7TrGBEYYPPLVjXfNiz+QXePVA1Ya2RXSgHztv/aXjmLtc
KU+XDfuXBON1KYijueA0qjY8JAaq255iNzvHHr1NnloHjJ3n5stlPNlA8v9vrrmMZJ0S3QBcyoxz
s6ZushjnJaw/8AS8CVxUCPQrnUg9MAzk2B3t5KmJD2MpKTaQjpywgo0Kt3U5v7fQHv6qRlm/lF8S
14AMyXCXIJh4l4fuX5Ka16kSVnQe2rSwLWySJIfwTYPK9dDTTqC3RvkGyHOa/ziGQvDPygFqFAPs
MwwImjWDs+SFy9avEqskHiF2iZt2SxtWwioddETjib9KjUf+tjH7wwliXP509bEkF6dwgmoKE4o1
b50QhZgFsRaGJ6M+c+zlT0s5W+Ovy3ZxD3sXpXCs+xtDWFcjqwlTeSm6utytdeOqReep42FRNJlb
yJCEJYUXvdqwuR6K+al+wgbtlUF46s+4jEQ9W+6XN5xnWjaE/3K8fLVPWGHhVPc0zw3Yh5LxxPGa
zywYcLYMqVP74V1x335WvdiJsdO0KE2QdVXsn/de4YXFV6lqGa8Z4Dl/LDlyCRgjqKWqq3yW3s0i
wZMsGgLBliUeY4fZrnSbcxK11QvItMdYskvvzt3m+8KxlVndWCwdzCja/L5cyTW0MEoH+9lLvOqS
QgeyO2YbMMHtI+SMusbHrP7a+RNXzjqMvcNfNvoj2ODc4QTRdUh2QeD9Xnahs1s8a2/AxfWAY39c
4QiD2r3oG5diMY/E46p7ozsujhqQb3L6r91MAWvcpPhDoiVEsBnkvmlZUzjJdGsNA14Zr2pw/k6s
w2t04XSGZDZ3Q9krnpi3Ghpd57jHms+79jrJof8CeRNLlwpvy3CE9LUvyazrIXD4/bh+i9LEe92P
79QX7dR49WcLhYnVn5fD2b/M3z9jKWZADNdJcZxiLPWb7jeFeE7c9ct4bK+mgOu8lbMbP8t4vPeX
3yuo4LGpWi7rrAJUaW6S4WaRHdb2l9/r9wWnXAt9LmLemmXQYXEbvdd88LcUjhHNvJ/d/kjys/EP
IVLrYaFONRdditl8s7Tou9XpGTwfp8tzJXMPITTnSahWKy+qnouXuhmRDk9OPvWSs7RkcVEhArdE
a+Mqx9zMq/qUsfLIlPVGAVVinJkHNe0OM1m+fcQw9JPbVDUhGS1AWk0x5KOJ8VvNY7QcNPOk5pLj
+35WR14xhCSLdBSCGwwY43fwQdyWAWqn/zD/sB/+2l5k96S7Hr45pQkuUSllnNmLzesTnkD1ajWH
y0Mm+77gC6bRj1HNcCCDLMpdYzX3SV94lyF2F9HmPCaYoEx4K4pjnMeq8S5qTwpBiTl5yk2plgHf
DN9txhsgwZa0rVcUEoFPaAy47iOXE4Bw1D09N9j5P3SltwETfK3O6xbCDFxCgD2M6nPZ/ugj2RLa
T6I2IIKzDSVTWoKyQ2+0YnLfL+twG01U81g34PqrU81DpzM90No0DKqhtg+NzglCUUQ7HackiqEA
FYNQiY1Z8qiOhCjOWC5df9LSYvU7ldQHkrK1d4yiQpHI5Wnf9ywTl3EaJ+0TX4RANMJGo+YXGPkj
0x6kLW+7UUx7/b4Q+61smbK4RcJQ6t9J6NR4CdRkzTUyDG7j5jTaQtqz7jmGGn6J18bp2HfSyXrD
99fHqyHC+sBRNKn0BmlXpb1o/fNqU4eEo5tSWU4us0ZYHwXnUdQWzAhDJypJ4xccg3XHSgZJmrM7
8xSvcmg90AwwyL4dNaU0l87kOOOgXGcrBCLI/Ouyc+0WydqvGOLdc5oqa9f1iIt9gHJ+P4S6o0+v
2j85j1Prt99ap/Cq+/aQP8tGcXe6NshCcpXFyv+YhaEt0NrH2RqcUp1dW6PuZRt5BHkXzjZAPNxt
nA9FHTHOT3y65lsyHoz0yoL81xQ5IfnQ69gGSlhLep3zEAKoHJKOSvmgZs8TTomD7vTTdR83aI+V
yY1JnMQUltaqsnWNbUwguhnuFFT/pPYqyXNkEMLCKiw77lUdEHam+MzKb9Zel7V7yDCENUXsdEmY
jZEzGIjziAcSndlN/P5Y/0LcdbMU6jUfKX7f+r6w9dCWmF3UA7M3iB+py4G267Fg0RHkeQ9x0weX
/VBmorAJ4ZaspRUP5E3+aVIgs2cSyVYhW1JCwOgVqw1XjlAUidPqbhqbXm5i9FoZr6ZkTYncaJk5
h6ulIKBXY+0lSukT1IEVFnumJAnGLPtA7fFmpsRe1wh1x43FI+EQ3xC1cln0K5ol94y7UZ3qUBQi
JlgGqDB4StEYTVKitMMyvqbstNY/Uhn15X6FwiuGeAdXzzY24gIY+fXg9ydezxmCFtwCFzkKrsAP
GRSBnTpDJHGM3TPEBleItXSmLWUpcFOWOOn82S5ylwyPCrk21NwhMt0DPlRCxNUowdOOCtlwCxJ3
byNubZilpoQLiqjReZGdk8MUGBDukHWZ7lj1BkaIGUXX55E+rL1H7b51NQgIOKAIv22sdD6vZt/4
kd03bsuWSrKSd1zlDbAQOMo1RUuSzYETNO3/iJX7VFabtXc+eoMhRIs1Yktm8DEcUa1XHJUv8xG9
SK59AM+Cq0wOe/p/Ryfg2cQyDKqZqi64iMZGooCdEnM2H4fikUyjxAf3B+0VQNiGzVVNrCghvdfb
pxa9F7nlRVRW7L53ffLGDGEHTlqF6FSHGZ1fn3SXtxxbpxyXtbbbO9lT6Q+d+5EHgzegPPJvMoyO
LkztlN+gXCnbvIrOJWiJrCDxyo/0/b8BExZX1vZDShY+jvp1mWduPMr2xZ1tRKO8kVTnLZBE5Gdb
lbQASa/GZ+pu1r6Z7aNuB8ogcbhdFIq01mAqsSxLmKm665IwrxPUvDbUqUr7ptdN063i9ltaFKvE
+XZDxQZMmCFaK5WdNvHglVPs6mrpkaT0KWX3+mw7MW1dpYpkgoT8m++i4AZTmKixVRSz1WEgRBGu
l3q5KctKtqj2MWwLVHNg8dLEDmbbrMzEpLzSRjc8O2oPFYQOPxAY0CtFLZ23Fv+uXdg4N/KyslRT
DF2WJX6atH5Yye5zd63QDcPUIWTFRX/erp/IgFZ5qESDB854F3KGL5pe/7hsxW702UAIe4U5015b
K1gxUQv8lpOv9I9FJkvAZIYIG0OITIjUJaacLmGc+XNKzT/BIxvR42Vr9sOcYWo2DoZgRbKFEbOH
WauGNey95ay6upv5VeMofnQTBqA95Wp0yCeu5pfLqLtjuAEVxhBsmmlr1wBdcXOi38ylr2aSa8Hd
AdxACANozkrUGJXSe+HkUeVrJG3q2Y06GwBhW42QPYKNDza0OO/OHkWdTf1neM9b2XzjujiVfhJM
ldfKaJlluEJ22bah3hENho1D7CIZ63zk0LdtjhplO2+CyxMlcQ9NFEoZ1nSawgVWoqT/AOc4aKfV
dNbHzpv9CuTn+q31iMIKCSqfnHcBD/RcBpSNoXojPgNFrb1GLTq1fzdQl5x7J3Wn1IEI3Rihfo64
82E6qo/0ZXxJdU8CztOHC+Dim5CJMhxzQiKIfMk6gIf6vEwOLxIA23tgnzTZrdzuWni1lQrpkmJl
5kgq2FqGN8lyjrWnfPzIWthACAnTUHet0S2wCFWWDrrRvqdF+eflUZNZIezBUxr2pZHBisy4JaAW
Dutj3Mo6eWQgfM1vNhA9WlMrUmBHTb4MDXT8+sC0Y8n874Js4ruwro1Sb0etxEaorMPiWcWcHhQT
NQDKbGT//4Oihh6nf3YrYSmbNbbcmW8l0F0LSFq6un6y50FSFbIbCZEZEajgmRplwqgV/D5ERzGo
l1A0+5H8bIaVxJC9Qhd82UBfN86GNl573s4MFGI6Y66BkZ7ma4SJ54phxahBi5rD8jmT5ZX7Jr3C
CSZpetxYrMLuOKJOfNI0XyPW02WHlkFwN9n4mgZK/GrR4QYLesDv46S0W1ftrFSTxDoZjrAVDuDL
tu0UOGNdQWhavatSXWLK7o6xmRxhK1SVeeqnCJNTEegn6Yg0c/urN8agb2yJI8ighMWjNVlvzwQT
Q0As6cyqbjiGVdlOZROGE4Be/vGBWTJwxoS6loXKTMG0uWSR1UY58PrwsDTmJ9Vikhuj3SuIDYRg
UjVo68DCAo5wjkCQaZ2GoDsVgXn6b5YIsQDJpKVFBiZpLR4y8NJEL5e/vzszmz1A8Od8JAY6IBCg
p/hhwLtYPd8M6kMsKwuX7NxiGV8f1zpR+OY5VbdgFVcVw5301KnXQ2tLkxPZTi3M/tQVWpomsIl3
/PJ2mdiznsCxeMQN0RWRTNB+jDNN3B3D1fCeLcS41ExwnmXw7cFd3NnTXV6fy4sp8Nz3EeErnJMQ
spEE4RbREKYrGpkRadA78GxWaydFL83YgTLQ4JaF+UeLc86Xy+6xu+vhXAZtOsRxFLS+DXdqaOcQ
pUZWaa6l35uWN4/Ut+LWvwyzP4gbHCHcGSWSyYxwN3RVl5c4z8fooIMUpwqioJLsfDKjBP/I4jCe
TAtgYEPO19xtNL/tO/cjJtmE6ppq4cJLfFyboHVFlHjh4gDQSUzSY9+jFiWqyClChXMBDVWjtJ3E
ZCeN0LtObxVn1YYPpZGvv0J8fus6rY2aCL9CU75YJgqCwW5EZafS3QG1cXtiocGPIDV/6yVhZdVU
W3E9ZaqZMymBqvl9/P3yeO5GkA2GkA+nc5kpugqMYr77XELprUF1HeiQ7c+XcXhAfZfmb3CEpJhm
zWQmCq5eOVMSvz/ncV1+tSwzR4gaqPNc1Imboy83uu034WNj5U7D7jRTEuF3MwnOrKOrqLdhquDt
qQ5tXWijwNvtaz2+rcNZkqrsLl5dBUOXqqq6iSD4dvr1FI6ddtNfixecpODy49WAYIlGV7GsnGPP
nA2Y+DCU9DW102nuvaqpcQlvH6tYO152gT2GGKgy/WOQ+Bq05qyPp/S3D+B54QEi5CdeNBRJm/R2
z9FbJMHbVkPJyRwBaXFRG+fwSpheddY44H36eFfzQH+Do2UllTDb2yO3wKL/tSyc1Pb3nE0+v8bu
fkIQ1OOcGMsX2TvKv5hpMQ0XSWAJVAUPMVoIceDdvffSa/NTe8KLtdcew5P1AxQu3nLdH0LwrUrS
2z2uHVTkMGpT3kCIstG3bklJgb4zHbfMk5uCo/fEAnKEdj14ib/1fn/bHkDyun667Dp7kXCLKexj
tZ22mbLwm+3ipaj8cL3KZWRc+8tN0zQ8fWG1gan9rV3mqPZY7Jg6MBBXTgISodjTf/S+EUBMT1of
vj93GzghfhgWrhxRcfDXpctwSNC4Wo2+/sR5M+MzO+E50f6hPV4ex91VvgEVsmtSlUk1DLCxyc96
/GOVCgXt+v8GQPDI0FRnQgaEkSxHLzcL8Ih4Q1an93X+jvhFl9iz6xevcCKjCZiREhxHYA8DKQzU
xa7nyXSiaZJELhmMsEn2TGtx2sdc6fVPNv6sza9rKqt1250aznBGkdPgeCVMjZlNetHGGLnFBneF
Xj4zYkqKNfYhDFW1catGGBMgQhIa8RJhc5zU5amn9k2TyA4JuxC6bTK8n1gMO+PbRVTiRiTMEhxI
Yr09FGoXFF3xdNmHdydjAyFMRsnaMkuIhUfcGkobiVNqB73I3MsgMju4n2/uI8KyyuvMAEhpNZMb
KmsFNWFZo94uCDMMDVPBjx3CZhHraOzpE9Z7EYl0R19sJZjjlUiuI3fHa4PCf8XGlLmO657VRu8R
CFRP6kFbvqO30/vAeG1A+I/YgChlOndmBVOG8Zqxq0SmtsKDr5g+6pvvC8G5hUJSFNn4vjo+N6oZ
GJ3t4IiLJuJIMvO7w4U1YhAczDjBxltLkHUZSRPDg4fE+KNAQxkkC8KAhubD5RGT4IgrZVCXslz4
o0y2FgFRw++DqYGUlzxfhtn1sVdzxPvuxoBAed7CHKac6zlzyCIjy5IZIiyVrh+1NGJACJXx3HTV
U29WjmX0kvGSGSIsFqooVgH9Pl408hTSx6KTXQ3K7BDWiV7T/113W+bVOOL8X98T9Kdfng4ZCP//
Zp00uQqWcP42AJ0gJy+qYxO+lB+RyOLp4N8+LF4LKQPooibuw2vzlY5n1vbnnDlWrx/+mzVCDqPO
0POMc8yJSpEx0R+Ffj+X3y5j7M87/R3w+ZYiuFeGqNiZFFcly1gp1zpNQr+s2+LzZZTd+GK8ogje
VeSJMdkJXrKX9NR2V3plg2r002LNkugis0ZwspLoRR8zWKOYlk9nEAQto2RS9hPZjS2Cj5F5sOep
BsaALtgFzHxgxjqEgXnQPHkTLM8Z3gXmDZgQmNWUoVqiw6PK0NLAmtSfQz1/V6f5Rs/iYxmtt7US
ygzcH0RkSRTHbgN6sm8XUa8MkR3yJKP4ldy2qMaLA+2+UBztE/ReAvUKJ7tOduGz7yCvmIKdqd4b
KmpReOa8OLNy067aOQwPdqNKPEQGJKwpe5oGLVGw09mG4oK256xPg6snWnwTjrl2uuz2++Ho1Soh
I0yjAT1XxETsRi0Pl6dPwUBbkQ/ltpwb638TJuypiRKOE+0Aw/rW6RtyYrkl2R72j6WvGOKNXJEV
ZjaYwBgDzkfJT2/aC/p8ndkt7sGm6OFk8J8GzyRv3dDWlYE04+9E1KNZ5jLtagTbwmUQia+bQvhr
1lxVaASz+hpMIrN6W1rKp8sQu05gquhTgBgN08Tdgk2q0hUl4gWelA/JQI+5YpaOvZay4uNd194A
Ca49zehA1SesoaGu4yuWsKF3W7PMPU0toy94//UvG7Y7diaqq4iu2QS62m8nqG/SrFYivMCtegyS
dPWgzubjf4IQvU5hiVFnKiCs6RQPQab+efn7fEjehddXE0Qf64ekzMYU0YB1xFlKL7M/00X1aPQp
Vb5fhtqN5BbohShOoBbum9+OlpEb3dhnuGPBwzWqTlaXaHmQr8nq2KZyhTLrT2smK/vc9YgNpuDd
rGutfFRQE1nkiuqZdn4z2UbjasavoW8kp999+0zQrvAopIra9OOcJ3AxTJVatx7yebce6Bems/uo
0/2px81VYnxo9eKB3kIrEBrRxDI/fWoUUkxYvaRYh6BIE+U5AfWbxLK98nSUEP4D806opNaavLQA
w8uGqGd+ib2ydzjbsHIocN9Zu+CIeJZxce6xHwEWtX84JVnUEq8fO4vpZkRw/TgHNQTDfr/Xvuj3
+hOvjte+8nus4k/bU2VV8bsByzZBTaGht46YQhwx9JgnilgUaeKrZuPR7jPtZW1Oe8EDZRwaaICR
SsMP3i6HsW6VKA7p4PVtHliG7mpdKSEckEEIOcVskGlaGwNlHD3V/IW05rFojY8cObaGCKNVR0s0
tilDkaYCGc0hdroVK0xdJXnL3qRsYYRUYkZFcBFagGlqMPKgKawl57iVLai9gLFFEUK61dZtRVeg
UAaeJrvyqHavZ93nlRhPl8OhxB5xTaUhlGzKFJPT9NejcV5X3MhKaLYk8y8qGZttVoX1oA9eW7Pr
vpqvmRL9RwghwK5D3s1RCyswPc5I9KMN1qnLAyWzgr5dKJmedzk1YMXIlnulqyEATbrnyxiyyeC/
YXNsrqmRFEYJM8rlyzz+nHg3TJI5l0H2fUtHcS7eU9BNJBgyNHQe8tAcPEuJ7idSnGODHFAHuSrJ
j8tI+0P2iiSYQ6JVKRYb5hg6u6M0voma5kPL8RWCj+h2xAplWfQIxhjj6kBLwBnKysns4LIh+/Py
iiJEsNRYe1aOFord8vq0ZOyRlTrI4GQ8e7/1PcQ0iOER9O+pEWIYmcqyGFJY0/nm96RzwnMMwuUI
rJVgR/ETd/KIPz9np9Xv8bhXP0s7RfaSByiN4e2S2NQEI93b4ZxD1pdJid2AOcltDQ5LH2+KAUvd
5SWBqEDotOck6A/5IT7LuM333fIVWljCI2tqSLoBOjJVp8tuo8h0jO6U09S7PJn7XvkKJPh/S9bK
1EH04dXhczMj8KUyqTMZguD3dq+pk1nzPRUNqcSggVKrEiN2H5m3MyU4/hpHEbRoEI7UMxSW7xQ3
c4sT9bM7mdCCbF4E319w5KvaFEBxeK7DYKpLJ15OJpVEcJnnCa6PSrJILWLseEXTRU4EYbACrVAq
Ta4K1b6OuOilRWW5Mt9G3603QgyUsaIL0BDzVhyp6JIuCFD6AQkl1PymQDm0Uq2K3asq9oojbrJx
Y46pWcC4+Suey3/LaXJyrN9imoGsjHX3yXWLJiziFYXFPWoYgfadF5TZnRt7pl9cswM7g6YbnEDQ
CZbE4d1+wC2osHyLriogiwpQTpMPE6+Ux+gGFQHXBm6q0FVOT5dX8W5I3gypsIqzsrH6tYVbQrQR
FPmRmjqlVaO+mmq1ZK3troANlLCcF7vuwqWGl5j2mXUPeqS5YfK4okX6skm7S2CDIyzpckmtceDb
pQUGaQOSalbuL+r3rnkq7TsV4u2X4fa4FbTtlAkre8ppp4Knlu829WkOoiO7ru8iv71qfS2AtTfd
9eqnfuyjwOQ/QgurXZuUmeQUs9cHORQeSi88RdcFGkEUVP6gvxmsDvYpvZYvRT5XF1a8+DbctXa3
ZjVsblnt42HSM/r1eNk4GYSQu6cLJSP4FZDEseHZmJoAjKFfLkPsOz/enU2CSx9V7HkzUd8Aeirk
I8Wi4QEvfBwydiCr7LJRBsMddpNc0YxFxmCGAySWb2bQYZXICEr713+zRRgurTZCs54BYpXIdq2H
tHu0O0lBt8SQ3/w7G0Ossp+gEg0MkDEn6e2wBk0pmfV/ifH/zImo3Wb1Lc37xYZngadkQsFXMB7R
MIr+UWdQPIhcSirI/yXivgIKETfLIp3EKYzSH7j6TOYrj7Y/u5aTXqlOeZDlZ/tu/QonBFw7tpay
jgBX5J8W+2c9P132g3/Ztl4B+A/YTFJsJWyq/hrA4tvvxBMtnT7nNi+d/nMLGtqo8WUZ7x71EoLg
K6oQdPvQXEHazl0DhTwdPRMnewjvm5secuyzz9zqbvrTCEzmLNfowvUiWaGvzDXFIGzXZYjuO5Rk
h6EzTS/D1HiNjFCYh9P3Ue/VSCHc5hUqvaMKvjnlrXalKbnhZWWRnKeUsF8GFp/bjLOsp3kfFEVm
lPDrdrFrVq3Lvqs0BWlISd28Sw4oAA5WNT+WWX5MmkKSQO4P5CucMJAKrka01cZAjqDPWXR2jQF1
8UjoSdyUl/a8H8tXHGEsR7Xs1LniOHrmNGN6V2ZQtajmU0rr1TH19FCM7VXTmuiLM5kEXTamQkQu
xrhEy1AEEeXsqCQV4D6HiulAtAbNEF8vWyrDEgKzyrKsJrhU85TiRdFdsEo4SfOHah7VspKYtb/2
cR0B8n/LVlFW9XbtN20WQYWaH7ALj6cDBNXm/vLSoB+Un3SnL1PpJHf202UL92P2BlZ/C2uWJqFV
//u83Z6q8/Bso1vZMQ+QlgqST9YiMZO74DvX2cAJsSZdwGUfDrDSQEObkXhkzR0VleiRqUlSyf3N
YQMlrAZ1jbqJ8XsR5tTXvznyPhn3CS4RLGc+ZHcfKVBkGkOVrGrgDUoT9iJGE6bVGRZFukC1Lou8
NvzUxz8uT9f+8Fkmb2BBd6MoJTePWZjmOcEbfNW6Uf9Hmzz1uuW0bSnJjHdDifYPkFhuSdesz2cN
QKpxRa2HUvlS18+XbZFBCGc00rRsxMU4GrPyP0pDc0szmOhHXm4hK/D3gImi9UOZZNNoqhgwvX60
57Zwkih1yTR8umwMXybv/foVR1i9ho3nn2mCMVV+qOLegdLmh/yZ8lcQFYRzeBJ5u1K1dU4MNuFK
Jb+er3Ep9hOkPd9N+DOvrC/wZBxcNmn3nZ1xjnW8+eDpRxMBp9XQKn3lh6PqW3jG5cBz5s5n4rbO
eCgf5JXSux6xARRCu5ZDgZrQBYlAiSNQ1p11oz4svawjcD/mbXCEsN62/TQoNnA03qGCkbRvjacp
4O1tEyho/rw8jhKrxPK/UB01UkNv1aPrdVK6UPFYUax/GYOPzDv3e7VIrP1TbJrQpoebl7T9mUz9
9UyawtPCLiB5d63m44PSyoggyO6r4MZBqBDyNENTu6KFgyDraH3LHH5GLE0RmybF7TX2Veu1EBFe
ifwImhT30Jcb3d7QiFtULUEjY5O5uL9b/RGPYz4q/mbP1lQQ8ujZ4uHKK/fUaskcvVnwubCug1aP
+zPU7FVnGXA1bGn9td4rVRDqEVbBUEOMFRJbU2o9jan+SaWx5tOkq1AiZOvuzJYmaHuApLlmOV04
kUNUaGimNaJPczdgx9VC/dBgfzquXW0/2aCrCgam58SJO+jjdBpL/C5j9b3ddCZaytvqe9ON11pi
QXsQZb8vqrouaM40sjvNGA+WrjTOTNZTAoL4T5FeNDdptKDTIIQ0Zm+hPKYcU4dmyx2FzoqTJHgZ
mGI6cCJT5WfXdyGXGYg83Nrdrtaan1invViqYXxJs8jwzRj6G3qZo8zXVs+DlWtuHKpJwHJzPdYV
SR04kOEtXWT5ZYIeaCUxrKAs1tJNiiTyEvCgHkamgz5SydUbsug/+zCHNLmKqyqWtX9kmWY6KiWa
UynJrQ66Zh+z3RwWBr7rtgU5+0z1B2WKbKcvYsMD36bmqEr9EE964mS5lrn2XM3ONINDKs6U3Im1
7L7U6Sope96NvQjyVMPjuwFCMyEwGsbSxTEujZj2a1Eemf5yeXHtbrqb7wuJRImCJqbx71PrUJSZ
o0aJGzY3BSGyiMu3vHfLeIMkRFyTFm1vrkD6i+ozdqub9dY8lL7idZK3vN2ohPZX83cagR6ft4MW
1UlYdmMCfZUue26YdkuU6Glp1I/MzSuM2NiYV2ReFpPDrOc4Oxe5JEPfLYhAtfjfdoikaKVe9k3G
AKAeODsqF33ojxkaltGw5NuH9MiPrLos3u5n6xtYIfStxI6rCbKMmKnh8+IXfuOGnvojvoX+nQMt
ukMWyG4fdt2QyzzwUgjTVgU3HyhWcZFl4Picpi9qFCEW9V+1ekQFNjlc9vhd59hACR4/xSS22zXH
bQBOA73RXKPG5tyxWuLv+xYZlqUboLMDSdJbH6Tdag5sSH+zs6/d0Uh+kCFxtUXCnbB/EkCl0984
wmTl/ZqiegU4yzk8jPepx3UDR9zwMldzajf+iM9v4MRc0GJoWikBV5mjY9ffVXa6PD27AW8DwP+/
uSaah1BPwhkAJBndyup9rTUkCcXu1KA0zNYY6ulAAPEWwlY7sqKKBE+DLVrWh6tieCFF6sx1LgHa
dbUNkOBqGXq86TrhiqSJHrKqcLL2KZaeZmTWCHE1itQV9yL8bFapn5MuCiC080dqTw8q0pLLc7ML
ZeMIaCFxhpyZMPk0zBn4DPhrPPpJKlRZZqnH8lsSpZKB23/+3CAJXtBY9aiCfwibhae6yXG9Yv5f
DcOxJBrs58sbJMEZWGyHUcvfCJeHYXHCQw2yjuVH/4szVUFyWeLdfOd5twlu0ASPQPd4kZAEI4j6
/FPxf6R913LlyK7sFzGC3rzSLSsvtXthdEvd9N7z62+W5syIKnEvzNVE7NgvHbMgsFAoFCqR6eW7
8CDsul2/v7xQpFdcUKTtHLQL86o4493ntNip0/uyr0DHL/KoAd7NMLdUETAPxdKBvn2/nzKQDDaA
eKMTKMtA3TZutOiHevzUGbEyw2U6I0xVNathJlJaPAYejeoBYGm7nano2whzHSBHHESSyVzipv/S
STW6oWnRdTdA4BW9xGrkVNqDmNwRq8T2CxcN7wxxHy7R6hKXABiKvzAduNaeToJTeekjE1OKXUpM
aevS+84e9wWFCopDidJNbvec2xrUgsfdsNc8zZMayHBpEHqk+u8bofHOIpcxzBr8NHkHD3vzITZs
pTl3oU98xY2O7TsbXK6IO91M67CeAJUw/BqP4fGOQSXmPZUrKGe4VDEFhlqKEj5f0+0qHVPp95NA
bNyN0++dL1x+EGPDKJWM+bLYbXZfhC/Ex6IMcIlhSFpcSGX4MDrhV0BeASBI74b9/DI5k4db9YnC
l1AG2e1+dZ5nuR4bZY8ICKTjUu8UnVj+zUXRQEOJUWBT+XCYG0Us9p1ewiEjw1EhBg993fzC8UEc
Sa/zAx8268oQvzRVOaDHVk1oUUl4UPEWP96XqY2RhnP8BeqAjuEHd7KjY04pEe3MXhwFhNoG9MpG
f/JCp9sBoAG26xnCgSGa3p9S5UQKfvsU3NqCM9fqMilHfM6ggvKH8kui/Mevza2mkOZVIMz4CE24
E4XIrtt9T9KFU0vKXd/q1izQEoCRoPxTAxybD8cIlFCXdwJhhMfsJGUBOliwn7iV/mwBfFHNT31J
INopG1x+18e4WWoTNibBFeVrbXLqT3DXrtdc41J6XUWtEbf4VkN0qqxrrbi//Jk2t+9bTPEvN2Bo
zsuuxO8v1U1fXeUdcVXfPpNWBtgfsMoPc2wVQWrhG9UeHocYXzvaavfpmZ1HIgoWeU9lJNIkW7aV
SSMVU1OM4BOGNYqD6qV3wnV10q7mZ9FP9mBVcXXv8lfcqmffLROXPFQpq8CWha2pDKemsqGM7koQ
AZLQBWl3WVlBKuaLaJVEzqIWj0sIeQbAf1rB0b78HUZ7XX8h3KIMcOmgn8ZZCF9z4mHBoJpX70w3
+tP7ozv9hCSlk1xRuDDKIpcblAatRnXGhwySYzgeQnIqk/3JF9K8zhV/mKLohCVg58k/nDvDKUzt
WTgMAOgqnnBIO7u40g6DYH9CJgxhAgYcwLbxGMJfsOQ8DPsQ7UdXkEAaWMheOY3EBX6rYfDOBvvC
q+g3w2DUug4lhrxbfMnV9ml1ZrCs0S3uZ9MufscSkWq31+zNK26/RXlndrMMi2oFgXFruWtUcUdE
4naqfbPBbbCiwNiX2rE8BSLlneEnPpSw5BfGWaTsJk+2Uyi4UGMc/2Nbv1nlNtgspB0GTxEs2g1D
tMRH8Xb2Ja+5oq5Y/yNnvVnidlo1A4ogZ4gMRoG3uAzG0nwVvsjPuKf6wmG50Sl8B7Vq3E6Lq1Hq
lgGrZs43yYR2fPydWLPN689btPOwLRGDlP1kwELjSj6rm8D5OJ1ix7xhr37T6JAU0ZtXhZVF7kAu
xBIsjcynVAIhdTFoNgRr9otVXovS16o/ZdPsz6FXNESXjkXfx6Tyz+rx7+dtPCujwQ65bAQttJo4
YJuwk0w79VrjEl+V8pG7ckVGh1HLmu02PADmR/PAys/GTkDGRFhitcUlr7hMopZxJUoD9tzoSH55
3+66/XQ3+j2ITsNPjcut85bMZZGxhOz7615rpV2Uf1PNg0yRmWy1Td7Z4LJIKf+dGydf8qGYuwMx
e7BnnafomFxJL8QH3D5r3sKCSx/4gCpKRCzV5M8e2wDGdWc3UAhh7Hho1WTH8aQdhH1CqniQnnL5
JNOrIVX71yhRfOOU+N2+2Ms3aO35837SiBNg60nh3YflkomQtUHRsHuDuqsOEvSiffUQo/1VecbO
9MtD7Re7hpoEoZzkX6fL3ApQW8HJVxEbD1z7AAXbYKtAc0B4rIRPlVv/LCf/UN0pDZ5mZ5hrVWWX
yNptoFnUOUdkZf5ZWg06NckARwNuYfTKe2WvQ8qmsI3r6cg6lnUNPUibanxQRrmUMlZDqXbMsUz0
5/hUBsRJQKRHhUskcWVktZUgOqR+F8lPg532dpUSAEKq8OHZaqUEavCvyb/1GMlgvlNvrScGqC1A
RGk6ekuEA1GS8IQEcQSx8YD1cur4Ks9/muZBMZr/aIPLILmuNqMls3CA1GSef4VUp61UM2GFWn8u
WUxFMOQFSxZd5yn6nUGxqlK/z2UHaYlAWmhi/RPtPLW3xkBdhIgA419qgSvQlLbFZwrN6yK8NoTQ
bXVvWT5BIrVOc/yjn6G0ZrkMsDOUh2Lex5kTaETTmPhWqvy+fLfwjhSqMQrBoP6jAo1XkeRO7Gtf
ONZVbrdrtSpHqDfhxOQnnVM3QDEKk428Y1f54sxAThj6LXEUUm6xf1/dStq5x4QRC7HlGTcTLz6m
OAVHv/IG9AFSvz1RUFsqJLhyIkapV1jsbixXp0C5jq/SwA804rJFfUqunghNSy0jBfHwF10wG0Bj
DJJUR4Myw2UBAcJOeRWxTGNch9Zk68KPSngRrMjuZc+9vFLUQnG5IFdNM89F2FLrp7bwEwxKXzZA
5Wl+ag/cYmFhsrKy+DY7FTJ16MnfVVe1s2vFK3Y11YFi8Xwh3vlOYNElyzKy0GMjAoYfe8MvKbTL
b/lBcyLPzG2xIcohou7jJ+YBkhKWRYeH1XIbN2fQAdmq8mL03030v1IiYVBXR75FqEVLqLQRMgYr
GZYzQ5GYt81+eB347R/CB4G47Wxh59ZpkG8azlmHkWrM+75eVuN97Am5HSh2V2HGefAUr9nFrnod
35j32eAR0UPsa164RIn7qddz2Bb2FepqxU89zQeNkq++yD1a7+Oh21nuSBFrEdtC49NJDor9rkAQ
ReNukQ8aJchIFBMal0nGfgBeTsfvi/l1ar0kOpDF1I2fssGlkTkVNLHWkK1y9ZjX3xLLmQFRvLw+
1PJw6cNMymEOF/gxRNdp9gs4WHm6nUySdZxaD66kyPIqTFSWpqSbHgHQ7qqvmicA/c/IuqFT95VC
FBMG+b6hWc/gDWVZxGr3Wn4wqPKVyBk617qw9KRYBAW/XwKlVwq3jeyFxXloQFid3i7ml8vLRF2d
dK7MkKQlrDPWKWnwRri4NWgCzEMLCAG6Ta7+H0tznkJ2LANNBHnEX52ECBzx0964f54cpp6VPVE9
ZOK41NlSrmqNJW5jLWG9wrTYjdpRSZ/C8mc5Vnbd7PX0Xkv/48biQZxDkrRxE8M9M701o6co2i89
leWJU0znEsSgl2I4sYea4pt5ZQLGwpBgloUailUcobt8vxwhRLLQuWTRtwu0A9i7a9bttfZ67nfT
/O2yCfYTFw5mncsVk4j+albi4EohOAsM3QxcMfTNbcU6Rz3hDrV9uXzRy0psdimWqAPYO/DT9PGy
L1t5D1TXFoS7dIAcFc6XeAIFvdQsoysWpzp57oXIAbepHQrUVUfaim7Q6ENvRsewFcbzuOielD5T
QZ3pZgfG/h5Othba4/f0iR34olvflA8A6j/2J8VODsbLZTe3omJtnNtaiaCMYqHD+BIcZiu0+/ar
ElPZgqU6Pi7WRtgfsdq/mdpL0xjAiLBnj/D1bgKa5YrNisx78kq3mQk18AtDuBcvMhrf1YlDUwga
YRhRw09noCWObGO1z8l9cTRuF+IetPn9Vsa4tKt1Wqo15Ti6JeC+5UFoz8NwuLxEW5G+9oeLD0Ma
zboAzNbF6Loo7JKR2EmvDHsflmflAxcDQddAeBQoE9SbwS5ylNN0Cs/1q3QEJfex+QCzdoYLhUmq
xqxgtqr2YAYvWn2wZG9ofyn96JQ56unIwZ70Ln9BapG4VJuKcz4UMiLCwHS+8CIufrr8umxi8xK0
doxLr0Oal4C8wLFIcZbSBjjMKR3TnV+qP8k9uxFTyETKKS5BRXoeTrIFp8zuPlP2kXjIRiLytk2A
hU5k6s4mP+CXtIqe9Qt8CuXHYunsJPQtamx+ywbA1vgf8L3Q8uXWphUzE6ct3LDUZwucBkkLhGDy
eHl1trbQ2gi3OFkka/2YwAhkv9yxe1DaTwgrQ1jX1CToU4PkkWcbqECpLjUNLEjDbm6PqUBdelki
4TepbmJ4EGrkYHQUue+UCb1pRoEOF9hc/DUjx2EdZDBAAXj4CTU8fW2M+16lpooqFn8E6jXcS688
PP+mDbK5LCufuBBu4z5t1AVmFmXxRkwN9tUnMKjvPGGH7+ro0QPgqywLJgblSzSE9iAqNhAQjlw9
XA4x9kMf1ocJaAAIoEOXiTMUGQDaxpkJQ755bHfpTtn9m0+22RwAo/Hfdl4T7MqhIVQq1RCtEcTX
9uws5/QIvVyoN7uqj6GWfQomIYk440ib3FVGBtWaHErwTd2N1bXyzGIi3qkPCMbqltF8AjjiXP6c
W2kBMx8iCExB/gUq3ffrJoW6UQUJ1g15zl2MGOKpsp9ElAzw1qqtzXDHd6HJYxkyM4y1Kz6qBwb/
o1WuKG+4Izwvs7ZOQpjJ0nORXYnCsUioBLFpQ0Zn3MJsJMOkvv9ig5o0AqOThyuMfmTUndzp7Pww
HDE37XbO+AvNberJZGsHG29G+VYcMCJRMzPH0rg6tJNxMsrauxwJW4X42gQXCfkoTsKQMxPjOas6
p9P8fvyD+U77sp3XFM3v4LUhLhY6bbJaCFuilMvs8qfoNW54bWLQOHCD/eTN5xDP5WxTp3j+ZJT2
1KMdsYB8Ey5vQ32eLQ1QrLC0QVoE0r37NpXcy25SVtiKrvLHgs9p6iWsLNZNM4HiJAR7+K/LNjZ3
1Soq2N+wsjEK4CgaWVT83UVXdsDYkF30resmqHg1VcKYJTIiZ6bJliocBgUpNz7r4TdZe+jze9EM
7DKeP5OOVqa407cs5VnIcVdyLTB7DHXnGPmf0eoJK9uh/uYQd+zqRp2PxSTDIVCYMPlWzEvbbMK4
o4Y7t/ftmyXu5LWgsd0tJfyp2p0eHMOMeEfZjrK33+eSUWkqTZKL+H1DvQ9H0RYx9yFnxWe+F8iC
LBmyuUh6XGqoQiEShBEtlAWU4WIqO0oenpRRtZM8Jkxt3iqNlS0uO/Q5vlnLkGOQafNzQBMMywWz
AnDioGG5gUbX5S20GQorc8r7LTRrUVobDCaspkf5p9b9McFw8AnFeNAsvn0/LhcIyZyjmoBPoe6H
/aNE9Wg2WxtrA9wOLRStnKcMBoZn5SDdFAcLb0PNKTzqh9ixUCItO9nvnOpqtKnCb4tN751z3JYd
qywqkgW2Ic2AoYnWyW6M63xX/x5s1S4P1p0EjJDw2P7C3PvltSPd5vaxCiSBhUkhNiaUnUeAF4Tn
dN8d/roR1i5ABaKvS+5ftUYzUuZZKH44yFbLym3uohAbaI0jduQf2kN1UPB+hAZI7TL5XboXvJmF
V9a4rb7U8TwNHZytZJwmwqGsHufsnBtHWiNrs1Oxiide9kAMG12u2SZU7yZXhzCpdR07EJg5YyX9
y4u4mSHf3OIVEMYe93mEL9qlZXcyYshxtcnTZRPEHuc1NkBEm6vVKxZE2vXTUVfux9SJyaG1zVxs
apDqBAUGro5cllzaJFWyKUJReB7/MBHc3JFvlR81sJuO5JTuvFe+k104FmMfYnBllEuXE0rRrOtC
oB5M6SYUGrs3Bq8HIVejd77UQiOgqv7/ae11ExQQIM43rY9cyfJimLGQ4/S0MO2FToKS/7q8Xpv7
Gvc73L4hV/GRQa0thGiochF1zdV0yyRewcJ1Zujews135uN0XEAmApXrAQP3nxnMW9vm01lXyKbQ
SLiSd7Wt4hFfCkHakTwTLm7ljrUZLnVN0ahHcQ8XEwisAlD5O3ySrpkYabMTS3LAcSs02QwYRjdl
6DjwB3iQaIlh5WgwdRIqOKeYS4d+Jd08uk1VRJUgi+gx8dJ6rWEMccR63Kx1srh4rDrpIPD+S42c
eqvaSocrYzyEkYlTBGkFY6F8VU+7TL8f0m/9ZNl4wKJqks3P9+YY3+murLJtp2IekeiTQ/pzcVMP
WOiv8iE8dJndHjCz5lsEVoCyyW1ssZAK0ELDP3m6CQDxKL+IC1H7UAumcMVPEIFeulZhAz1h0wn3
rNkVOzgxGf2t4H4m1a+XjCuDMCG3JCV7nqiEH8Fwo/QkjJ0KCvZR1xeiaE7iJoMFVjyG13g2vWZz
r4Ot2/rz+MprWe0Ch2wabkHL155xSSOCOGa4sGAESxf0qIub5qThBiufqPl1Kiq4tGFGE8qdEJFY
Ka6CYd5ip1Ln2NaBvPaFq2rmHh2opocJyzzO9d1o3F1OfdTvc3VMjHF1Sw9YA398kNSbViRewYjf
5yGN0NHRlA4DWK4YH5L8KskO/+nv54/5ESTExtTg9/Plqqz8OiCOV+Y/f6Kvvj+PY8wMyG22LIaN
m3CfHv+OJAoaR21+Hs04guQtHlm2zke3OfS7Ekz6wb7GJmkg8k1dE4idqfJ7P4P4QGDCmip4enAe
im9oGdtWtl/i3SfWxzChRGyBJFrh1YOywQqEdsLJ2pjNVyUMzpGcuZdNbDqzMsFtkXzRrVhsYUJT
fhvaIa8eI8Mphd1AlQmbsbwyxO+VNgVotsFe7JdjXpxpXO52FLxZMFlmW2XMstCmIdLw/N64iw94
qZdI6GaC3cEHY8UVKe206RB6CHj/MY2PDDNxDbhWoeLLpY0EScfo5yKUxMG5UT2CJlGUFRF6ImAY
Evk63BQUgD7Uv0B25X2NNwKg532xssvz4KSHySuAlmz3wqk/SRTQeQPi9946d24bir6IYSbjFiDb
6KDCcPK1O4FV2Qdjpx3dY+DOTZ60R4lISxv38PeGucNcHttaDTQYbiy7h0KitNdxE64d/QCEkiv8
AMvAz9QtnLyzKcjwx1MJpmWIt4j48FC45cLUmvrJWEJpwo37qGheUlwXFDJ0+7u+2eDfY5S+F9JU
gI28sRmKZ9pr99b9EkIVdPZlV9zL19PN3b8Yimbf7X0+fufc6115tUPQjsykTIbh2dGeITyJj2k8
jf7ssweMdm8Q4fvxsvreHBc/hdw0uGC++ukL+m6On0EmOCRkqfTxAvLeDhcumCsoFDmCnfFo7mRI
c1jAoNbnV4IVnyRY2bZmGWCWgp4b6HLfp5kMmq5qLS6MikTzQQ4xnUxXBScjGnusPSRG/uUMvQET
YO69GeQqsjKWRq2WZ3Qwdt0hc5PClgtn7PFOU2DGqTXs9ivZj9peujebXHFmVGDcaHs4WcTnCFyL
cC/R/b5+IHz7WG2+9407fqpAXZq2ef2YDMiUO80evRm8lJDDtSxVfoz9N4+4ja10ahbKMyyZV/qO
AYq6vVkAKSp54j6gwIAbZ9E7v/hHrkDo8hhVCdKIBL4pQC1c0w3P5Rm8oHCOuuiT5rhzQomTcc5i
ERsbBHGWHxzkB90GrwKIoAKPSpEbLbX3znH7ugzqWopCONd6cBDAa/Mg3TH5xtCnFNu20/E/q8Y/
cBUAw45iwOJjOajCS62el5Eg8PjYdnrvDVfOdaOVitC8xGUnMm1relHbm0rFfF13PcrukBseEfJE
/uBR5GWlBG0mYDsz9V/VydxpLx/a104rqJepJ17KGpc8GtwewJEH75giq4Fn/+YKI992lEvOjAcj
0BOPJ7nK3SY9Vgq1uynjXBaJhyAqhw7Ge4dNv2J43hswgspmbcUT9Ra6gRN7v5BcLulkvcqbCJsA
r4j5cNdap6y5kmt3TE+yiWEPebKVhBTx2j5T3yKUyyuY05oDTcNyVmAlUIf0qu5AZqhEgleOEKku
FG/EbT0T/KXBeHY37IZcPKn5VNtEXBEpmwena1pWj1kI99muxAiIH+BYMkIbXRBbcsSzCFpPy/3P
qY5vyKGHppgWi2c24c8eDpqvYEB6xZVYLtWeoJxkEbeqYBY9CWUxgZOG+sygwpCKclq0pwWZuBcR
WYFHq8dyEAmFhNAdusiN4vsQxiI1d8bBS/rOXnIKS7AxPv0ufHnEujh3STwUsMhajirm8FAXzjeL
U4GQNYUCDUBbn6BkfW+Tq2WC3GzlJIPNvHpWi30lYS6ztxeKUJQqYXjg+mzlTWxGsNO5LOf1uw40
5Q5mDmNcJBon23XUg9rW+ploj5iKBdHfDy8YWVVaQhhOuLuYR+SDXr0atHPTGHZV34MN+vLe28CB
mNraGheWitjMy2zBGgj3DkByXU24rzBCme+ti774iR2O41788cKUMGjeeZZj+NpmbZ4rgCFRn45a
BPOTz9ofuCT67UHekzXU1mm8tsMdleXUp7oYMzdt0LDdi1/U3yEGbgbQyhWhXT82wHWRRrcOkbVR
LkbR2DEiTYFR5SHY6ZhRiVzxO1P4QPX7lertbGgJvV9J/ryUu64Esh5veOfx53wno8aPj+11fGQi
Rm0MnIiNPj10GoHPdYvfn6rk1t5yR6Y6akkc57APCSoH0etIe8GzHEiDgXGGbJx97GG895Y7MmPZ
7DWRBQ54082d5g83mKIDRkG1rbviWnwEOSqRV19FFy7FKndeWiAjlwXt1UERfXrJZl1tyDI4hR/5
qVPsdQzwaR5mq8HCVHrqMXHCL50j2qFLAQY3uLffuc9X6VNaGEOwsJsV7gSL+wO3KyC3fLXwlasS
YPZx3yk2SSGxWais1pgfDc3rKjfmYGQVYHVgGmOtz6Dz/8JBIgvyY6HJPJaiVuBjtx4jHxG/SHbi
Dvs8AUVGDyHaBqy08166bTubUpPcOqlNqMhoGkDg5gfl83YIsnBMB+SK4KcYP+fIhjLkh6L01+Xc
u5mTVna4EBbiKR/iBh9z0fbl/E2qT0X05bKJ7ThZ2eBitptSuVIm2NDsaLDZrszc0sG0K0QDrNd7
FsglvPCBrN63Lq2rj8i3NIU8rMRphGERlCrjbtov0P+ESAE2A1l/EAvGM/yKbd9PCBjYuushJom6
CuU6e/cXrnp/cdg9OXSpMWJi9Uz+4FStHjzdMFoO4UFuzJt2ql3JiLzLK0iZ4Q7IqCp0bVhgxpDO
debV1p96+n3ZxOYdfL1W3OEYRkJYQKQQ5xR6lixGlv2wZ4q+JuCfFC8T5RD791UdDNIRJSt7GMv6
IyY5EsGTKV6Djy8DSI6QpDAkA///QfttMbWpH5uObWDMDEiBK7e5IzbCXaTdDdXoEZ9v8yhameMO
3nhM8NLFiHf1+dCUaJoU7nLKoRHlRj/nHjyruUuzJVNGudNWGItYrU1GXLvcFMWLOd9f9or6fS45
NUtRJTL7hoVYeFm8+NM87C6b2E5Oqw/HJaccoZ2lMWyMzoheefSiuNMJCk4dRj06CLFCBs2Nnihe
q80AfLPK82dHKJF0q+xxdAbXJvSkG/mqVAnJz+0ttTLCtbWmIOnMkrn217UBrZITG1AWdpmXkKUX
5RGXiuYAStyDhVgQy2c5xZM0BGhIJtStbsFqU1lcIrIgfzb2MoxUz5rN2OEZthFyP6BBLd3kjizw
KKe4pFQuZp5KKb5g/EUBBJW1nIaDtA/Oy7GrHSZePZ6oEm/ztrd2kv1R6+Q0BHhZVuFk68X3iotX
K0drnNZdHN3vfgfOQL1UUV5yuSOAuPMUlCxO2n0g+pG8Eyh2V3mzlFrFIpcqRA3kjBILj/JPfK/+
6KDVwposkYvHhlfSgcIOz4xpKsQlKHaHY3xg7NDqPvIyp9wTm36zMFj9NVxiSVG4p1IOj+WdfmSd
guGICQNogdCXSyKHWVx+WaKmV4yCfdzuaCWPA0UMcHnxVJF7ti1mpQ0LFqJF2NtRVjtGcJ0aZEf+
8s778JQKLmgd2pUwM6nRQRksN8w6aE2pthR1V9pSuFYSH7Qg9qTUEG0IhO+T2LjTZurBnUhqqsjl
GUgv5lOo4w/pHRZEDJKKt4GdgRseBkQIUP3lxVNFLt8YeZuEg4A0LevXdZTawkDV+cRuB87x/W63
TLFeEpB8uvodq3pQM5ZOPTr6A7snQ7zoezURR952xOiKaBiYXfqgNIphx9owU1gc5lvTPFf9U6YR
HZ3t7/ZmgnNqBmy/ZMylYHPYK9Ypzol1oVxg/75KkXEqBkq44Pez9KZK7krlKW2I1j/lApcUR2OQ
Daj2oR61doLxXRH+XM5B7L//cJFX3j4RnxAXeenRBsWGynxlOjep5ATxaBvB82U7234AYKEAqqtJ
r7231aeawKidigMSbywfy/FOUojvtJ3Y336f249aIEZB2WM/DrNfjoMdxldZdz0B85DqTwYp/7u9
8m/muB0ZxtMcS0x4RFyOhv5YB1eiRCEMqE/GR28MpsBghg1jOLbGryB+vLwklA9c9GqTWdRRhN/X
xx9mfa5TEVSOxLJsvjKie/vPunPx28ya1maMWtEw9qVyqKXvQ3cnjecJQKvg2yQ/muB+Um8ve/Y/
stmbVS6qs1hRe0EEH8mo4RpnZrYGaqvU0c+N6WCY0Ivd+utlk9RicUd5PAb/V6KF8iHKQRfSExuV
MsAd4F2zBHXEKhc5im2l9Wf552UPiHDg8cuQXy2kNsMOUqUrOTJsTbwpJ4qfchMLtYoHHrnclLKu
1BpWBpR3TIqjva+vKvQMLWc5JvdD+Ndogp9dyafAoS5y/+PU/icueE7WOViGNM3wEQcfMj6Y5era
U3YydgqOuOy3TEHCqU/KZYm6keoxUOFsIba2ovxQMX4xULr1RGDwlKyGakyaxi4jmNAW6l9mR2ym
7RPi7ZtxaaLo1US0asQFBD5B0HAbCs+FJdkDKXhDpHCehTUMBXUKGfl8dI4O6rE9zkfWW2Z1cQPc
fvlNDr0FRFPifqR6yNRCcfmiGzCnPbJUK6GvpOdforTzJCidX95hG+P0rBnz9im5JCH0KRTXC8RD
Etv6sbUz18gxwt94EJCPH6Fidqj3NcV3t/kkubbKZY4xG7QyZltOeZ2CgEIW2tXg1HXlZ0jA4rZh
3VLfk0rAPOY5UazAVJheFiMcV1FOhrqD0R8nvmVolszpRufyt2Ur9LGO+efT8iBosVygEiPAybRV
PAnKitGz3Fogjf8qj9SrJLEjeEB0WSoCELcsWrTMKYr5nEfTIU6LW8Ea7y+7RWxuHhNtpgKUfiuY
CufJCcXSb1JKm5xKijwSWllyZWnZpxssO7xXHcmOUztX3dpVjgCmjqQK3f9odr0tFpdSkqrsCjGF
xdazbmD3kb0emeANNe3Arv6wLkq1U14uf0pij6tcJRIzNY2K5cm0AqGN8FhYoYvHeiIOycjnUknd
VqCJD9huqxpvHsqdKaa7BurNndKfcy39poTDfdbco6fjj+X40+h0d5QTlco17Gy5tCG4XFMshRXk
MdztoJwjYUAofwJXKv4k3OfkX6H7qRect9zGs1AYkHspk5ZtQO00mL+EtnKV+PnyElIfl3/q0xKt
AGoTRjRbhhAexu+SGxD/Y17+uOB5cd5D8OWySSJq+Fe+sdBaKTBw+gXpQx8+QPTQrheKapMyIr+/
R7Zh2Fg6o8A0ksGRBIDYktHvc6rBRn4+FjOrS1g9qHW+1IgJfL6j5EPS6IeqAV0vP0uevJ8AiiF2
A5GVeYrXYhKUoAzZerXlUVqSvV4MR8uYnsQBqgkTNalCfUf27yv/lBljvS37jkJ9iNR9GhyFicAZ
UgUsT+8KPu9w6Vg3WzQc/VgfQ8+4L58LN/TUgwopuWhv3YV46I5d47b/r2e5xmWXUukqVQ+wgnNj
Z7conCM7d2rBLp87b/HMPVCwTn4KycE8aiG5bGLpYVwkChaye16AXzKvct2GnAFQj8E+gg4M5Hvq
s+T9C+kSIo9pXPXSBnoYVCq+9+hAB9759SM+xlcM6+5UJK8IET88+K7rBpyEC76uOdxHxqMqXtf9
7/+UT3icXRONQx2Z+JBLZ9x0GTgKc9OPTd29bIZYL54UtrQmcFiyw04X58c+nvddoOzbMMEk9rRP
+pEwR304LrH0Q82Yq9k+N+vvjdjeRQXGHUVSU4MlwguHGo+uS/O6bEN2uFalXRyaWwlNV+G3MDvg
7sE4O3Aelz8jVRvxfLBNmGZWWcPg9Nx72W0LFVbIN3TeK8NXbVMXRqpW5yF2JXR5p461yXJw63rh
vvA10GLnmIQbACRCcqlvYjfwCC+JKpNniJ0x2msVFrzEhD5mrth4TnCLGdUH9taT3AVO952wSC0k
l0/GblnAsQo/R6fNbDYbZHhQfPnG3rIsEiJEhSeXQ4REzi1FZPvaekiEU1VdF+P+skeECZ6goq3n
sA1ZZ6FQzLNSAKrbYgY8KneXzRArxZNTCJnZ5ckIM0Oq2ZrxTTIonRLKAleLhFk+Q7qVbeWl/LEI
IFjSKUFP9rkv7GKe93ZoRMFUEjjxN0vUv9NaoModg7m6KgeGfMGFu4AdXbP/Um0KOteAjlH4XXMw
cCfaVL3DwvaDZ6oC9mBdUxWwUby3aIp9GZYjDisMfdtxeJdUklNVsT0Ux1x11IFiYduMujd7/Pu9
lUkYlmTVqanV9pQUTm/2ToYxn8tRt50GV3b4J3yt7vAMgS9Ze+ZOwluwAq2FA2OHSIFGVz5XqK7s
cUEogvMSYqOw17nCDRsCBdVheO6Bn4YY213mxL8uO7gZ9Ct73PklTC0oFSp8R3HxYvnrFBDN2+1Q
XBngQjFvEqzSDAOaDXgHQFmJa10zPiLZB6TkiRru2Tz+V+ZY3Kwi34zLRG1amFP63NWT0lZKRzP/
tLI7JhIRHNS34+7VgmzVTRTBVljeG+Jdq1OYNsoAc3btzFJ2kcLgN3N56ozHVHm6vPjbh+7qa3GH
UZSaGGlmb0fmFZObCg4M/R24YIPIz0ULZHvFZlRbspjfLG1XdrlsAYJSNRNfv1wG3G66l34BjIgW
OKLieXwU9zpYS6mKZrN39Y9NjX+nb6V8XgIWiAUjf3PT+VsmfJUsKt43kQ0rM1zCSDSljyoBZhiz
dOGXu0gE8TdDewuHhtKsuxwg4Cx+HyBVZwq9gBF711omu1aAUnUvRwj10bj0UIp1UkhMin1u77UK
7Dvm5AjJrRBQJ+PlfK7xr/BarP9fr93Q9nJ8KqQri1oa6mNxqWGZY23oO3wsQzim1m8oLBP5YHMw
2lytPZcQYiUvyoWhWrThxJ54LGgWWh6gLbGttXZ1atDFn90SOoLqZ977V5a5TAEm7mAJGDqkxpW4
X9p7pU2IyKZWiMsV2TiLZslwLooOoVV5dnrFq4KI+oaUGS41tJO8KJ0FM8L+L1EUVXX1RzxKOB0w
vM0V69/JxNcjbPID7Us+60XGIC1Be17SqwI6j8NnquS3BeJH14u+GYXcQPC1mdcmv0zhFLTEcxXl
BZcMpqIVtJodfaYy2lp80Ae7HAJifYiE8Hrcr46kRIhTqWVRMIsF6q7HZbGDqbE1mZoHpLxhu3lt
yBBzvBjBUNIc5uHKCq8aihGUKO7QIntvY9ENlWGe2aMoQxeCHwIOAclUutExS04pVSRTPnH5Iej1
UtHZm0YX/Iz0xe6TpywnkWJsnT+W4pDwADc/FDb4TlmdVfWyCBiaGHCnldzMT3c6KsjFY6JS1NaR
N45yXVI0GZRmjOaDv/4tuVDLiVjhkfSOkcOlXiI4gRvvsq+B37uz+/9I+64dyXFl2y8SIG9e5dKX
t/MitJWhvJe+/i5m7zuZxVKLZ7qBjcHG1CBDQQYXg2FWmL61+ZX5Kg7Cdtr8tJDqW7+kFpb1wycw
Vy6x1KitKnwCOK1swbTj6q1o/1IGe7gsIrW5AhlT9hP0UrbcvE0dD/x4ijC3bdCEFqlCRHHj0Bc7
r5DdiBvFXTjAHxaLOVeRXMiSnEORxmteVCeCP96CnRR06r4Ijzx8BLera+z+boeYg6ZOky6OCRTL
x0MT/qD894lhcHyVhfv9g2bM6Yr0tqhyOmEwqbdKeMzmx79TgrljDSuyIlXD70vkqBmxIwydo5eR
sy6FXqPM6f2gBf37Fe4Jw9DrVgkpYT8cezV288HyiSjfJGW6JZVqq9PMKVXimQRz5YJROkxqanaT
bNpF9FMfKkfKvY5HN7ZUBXCtG9sOlI/EChq6Q+NtaSGMSQcZYpj6c4lapcLWfZo7sL6vr+fSA/SD
UAYdhtFQx4AGMjE94JdHPg1OuKGlzopTPVaYns3ZQs4xZpuCNCuSwpDO7pImZS9N7b6ZlUNqCBxI
4mrGwIVVA487AXLE+wnlIs3GvIvROjv5s0enm/9BofOHhWSQoxzCYJroIU60r0m5E80vIY/dmrdy
DE7UkSGSkk4o1LsvAiYwjrkz9S8cg1h4oX3Qg8GJKgiJElMopw0nA1pjVVS6g8ZvL255nA6ck2Uy
kJFHahtUA/SJY0d6Egx/wkzL/mldIQ7umQxijLPV5EFK9QluYuN5bjkseLzfZ+AhrBKS4CGI1ENw
GwmVHQUP6woshSGud4QN5gmVCfogOmNekB3TAMksGEvvQwT/wXADkM1/jhiwy6edoau/ArUWgwyq
kaVj0AMZhOYNrCmBdJLKjVyHzijEHLeZJ4pxH4baQI1XAA07sVRtPZGduTNa2+r0BzDF/hw0Hpn6
EgfZhzVlwCEKJs1sCrqmxBedfmc89q7oES+gzcqTk39JUEZwHl6oG3bKQcAlz/qDdBYrBCUhOp0m
ODgC6lwau0Gdi/RA00f9M6/FnnPKLAY1GknKp7GBsFnfVtVDMB/UZqtH7xwr5ZwDi8GNLurlLp4h
ZvyW73QHTLC4vexusPufNDobxD5/JgwP4y0GQZqMKKFlnMFKdGS4a3Vkw70GA7gAt1p+/YOG1g8b
x4CJ0MzGPLRQMtaLr6lVJY5Zh95EyGZ9NZf3zNTpbCc8ixVGrzzPa7OiztRYPCnhPxg1YcvSjVU8
r4v5jctxkcPoo6uCPra0xKvxFJpWbDaRmyPfBl7FAK1OooDxyTxHlP7mZ1y5yGQBsyPGEEyQ2Yd4
I/cbkNZheIZnKK9j+ZJVnJX8zVn7VxxbcYhu/JngFUbPGlgtUO4dvFeDHd38ygxPk7u+pMt39EUc
g5r1PEWSFUE7XDo2FSuhdXL4vi6ELtHKErKFhmjNtNqeVlHSRFm2p1Noom29aTieL08XBiQz1SiK
mIppVU8kN4F8HP5IhKppqqZokoVZZh/9+Xo0izKlk+rF9mvUNnYx+4PETVPRX/m0XldSGLzNSzB8
GmcpG+FR86UtGt93tO2d1neLW56FL57eK3EM4hpEJUVOLxcl2AfpndRLfk92aj5v181gqYkCQy0v
q8dgbqwLpJI6CEp2NVIT2WkCBcNLdaTR9Jjnty9VOH2QxoCSYsjpONG3V+t3XvA8f8vO/JahZ7pK
iipze/DBY2T/jPahqz2tq7poileaMkBFdKtSWloDDipIG3cLEXQ7U3iGQu3gk52A0oLOGFNU2MRH
ayREkfA/SAmUfdK9qOkfhO0QeLoIYNTIizycBAsCmmmLMeN9+S2V/fWVWjS+KxEMvFaWiLGydMq0
0W6I8BBFt0LlVNwp4MtX70UO+1rtjKjvYur3yqfWpSSIoRdvtJOOzGXm5hte5nIZx6/kMcAKYlFh
7s5L580+5ewP98ERTDYYYRLe8oiCuNIYjzRr8CiWqM+dWDBy1UO57ne13rcok6VcT6XAuaYW7ftK
OwYHxXxWZRM1hG5o3mjdjVb57cwRwdWJRUE9UISK6pT9/PUgJs+UQJk8KU7LLZnjmCE7iqtNQG0i
0PtPMDZV6VuiYWffzIiXZOaaIQOBST+bqkWnnE/3lHusAaMSeDk2ZAe+qk2++YMYtS4heKxLEkY6
iiyNSq4qUzJVOZyX74r+JGE6Rc15Ty5v05UIxvT0uVHKacScmak8d2SEXvhDF31aQ0rZg1Mei8Ci
M3EljzG9RAnVxqIqUQLaBsSpZzYqrkEsWviVGMb6DCtO1ZaOQAqVrDvllZq2dlwYmGzdiAb3yv9s
fpZEh0UaOjjiwG7CAO00EkNrQUaFDivFNfMvdfesVS9ionFergu79VEQA7dlGkhVVEqNq9xSfg5p
W2+jl8mn830td+IcYXr/fLyfqDB0t8sKpbGWGcciMyOlkFKtcWvpp5hte2Un4zo0QN1b8MqZqZV9
FmWoKpZPEjWWyiKtiBk0/dzgZUALwn+lSf7Hp+uMnNzc8m5dhLG2Uc8YN6xjEZFCtWdrpw73qgD+
peHn+t342Qbp+l3kMOuXgku6bGQR66c0KNffl9lkK4SjzKIQUxHR8wDPTGdrvaIhl4hajo3btYbd
aTdtODhx9rauyeKKXYSwMSE8tZtCn4YGRTwoBunGH3ovfcV8LU8La39d1KLRXYliLl5C6raSzAlU
h1LjYWKf2O2GANTw8kbr79dF8bRioU9XmznQsHRmnD/KYeUUYelO6fhFieX/3KIPU7jSikG9YjCU
OU+pViYSO3NjkwFkG+F/5kj/KIUx7EBJZg2V1o2rSRHm/ZyK7kSK26TmiFm4Bakciw56xbwrlQUG
LYvIGGYwh3H0xdpWfDApgm4bPBtj4GGsHrgneMXB9NNZgJCADHQGJu5DhVnAUdL6Jgu6xhXCh675
Zwyf1m2BIvTn3zcUC4PGgeE6A6xoPqsMsa4aV5SesnQX1qotYJfIPyny93rJQdaFpxQWz5ItS7Qk
U1bZAtpa6lKi5DWoiM5hAkqUSFk7FC/2eQG5pZWTRUydMmn3pcZqVoL1bWqyClMIw+OcvFnok1hf
uiUEkjF3XNQxAVPGP7C0V0myLEj1QAsa1LSqGOeWdW/9GDhVMHOO0KfTqmFEjarpqgFPyBLPnDpX
YtSyqMA/MhJXVt7GML+T6y9DFTy3bcbZnE/6MIIYUximqdSneSBuPN+24eSo1jbuednlT7vyUQjb
5l6CckeOZAhRg94WzWHXR/+5BIURwSApwim6aZKeuCQL7XbwEzAOJ9H3/7j5jBAGQ6dGsRLMvKMA
LaOEInaaYN+R93Uhn48LI4U5/aRvs64mkNK6NHye++128M+UMJvk78yM7WMve0wwHASI6slxQuqh
Cnb1cIh4Tz75k8fDqMQ4ByTPMXnOxO7ULrnR8Y5AIBRU0I7lV88gDcH/UzDZdXpNTslOwWgGS7HF
h/Vl5dkgc3DltsmyJMaJkgLUGQiVr2szx7HjiaC3/dWhLSwpjNDxStxG9Mpkb1av6yp8doiZZWQ8
71QhiH+C1MUNX0wMK5hfe7vfI5xi6wc+wx930xhoqCfLGlIKDZRDTkc/uZo7WuIUiBA9U8H5QUeI
ACN5veFrhCmvX1Fa9OO/Dz3/qDMbYzY7NKI1JUynmPejeApjzpuQs2lsE7sp1nOlR1jT3nzuZa+I
v3A2jSeAAQ0tDtMkqrCM82N+LCnJdOeqrau7GsbxmtsisgX0RLvrUjn3B9vDHubFOERUKzXZ9c2h
En8qmpuJ/zmox2wO1f3K4iO5j4S4hG7S2NH3uixuol4ItuvK8FaQQQ+jGxCOHCFlIne94A08E+Dc
gSoDDSHK83ojwe8P4glzw2xduov7n+s68DaEwQZRIDq6fGDGio7BN/1Gi24LGaMVdA6i8zBCZTCi
a4PCGC0okxx1BNfiveCMe8yNwDENXW7cmn72B0+SMQAGIxJRzKupgVrnxjk3PHQ/iIre8F8cZgiy
bGhFSPRj5s1d5tgE25WuNHlXCdTyBMHXo+/V9LK+X7x1ZJvQVTmdanAFUM0GzN9I3ZjqhRp0ENJb
d8LTujieOgxIROpckZZekEG0M8tTO3B+n2Pi7DSYScrEsKP+JEo3MY+os+XulevoLwux8PRTwYCj
sHGNYja6WtdbOK3W9Bqq8+2oKLZc8AL9y2t1EUP/fgU6RtrkFipPYOHNtom+Vdx0O3WwPhv1RQCD
N0VGkhwNteR/jUO5Wz3ru94J7+jEhfiW55l8Zs4/H6KLPAZ/FKuSskyDPOFgniZMOBZofn+b/aAh
ZMmpbXShjl7mEpRW/edGH0Y2g0spuO7SXsGe5VNkm8JJ5DotvO1iAEnuiIUHZo2rCDHQvEfjabgv
t8apOKLy6abdCDteZTBPIgNKKCLUAwsuNIKTqupNVQ+GACHjObWfAwN06TTMMrMQydMMi7FDOdPi
sg+wdPFLeQQfPzKf36x/OpdOj4q5I6npR38yyitpjFHOmoi5r1lH3BStUujH30y+itlzvHrZxbW7
EsPY4qBIGHIsU0Avm0OQkhttVjmp78/NKszCMTZXR2UyDAYWbtr/mmkivOmYUWg99LSn/J0S0jSP
fId2GdI1zGbXVFlWJXY0tRhLkmBZ2cWhNd9pgyPtKy++8uYcr4PhJ3LWou27mQz0UMdHKbkFEz5e
V4K9fm0sLyXM8BfkfuJmlSow3DQjpAxO9SJndumaG8VvnPkrZl/8E24kxFnaG3554fJaXglmLqwS
hBxpGZwFky/BKdymvowX3LfsadhhLsJuXc9Fq7ySxjyJMao8jmQd0qbo3tDemvlh/fd5m8Uc5WDs
R7Ep8Ps1ifd9XDlpOdld8LQuhacFc4SJ0ahWpAOX8sk3lGcp4zQTcTeFObxlMw95Q6BGCtp3jB0t
nNZGIWPnjl7q5SdeLQZPH+YcI6EgVUjP4L4Xd7m6KSrOe5q3K8zNERsxGbWY4oSyaYdvVuhr1o/1
LVn2Xy/nh7kq4qCX5L6BCrFJnhV52lWD4edB9Y85Ge4s6RYnfMjbIrbhK4mkCvWY0Ik2/ihugQFc
6D0FASxci/BW/8/N6h+ud/Uca7rylcbE0MOJHlMUzmACx13Xa3D/OFmZxavpcjrPOl8J6So9jocS
Qn5xC9BwFcVUXmyXs1fn+/hKjCaGIJyme5WnhZ0g3aipqBFs7vP5Lsq5yEoDhp/u2yulGEgw1GKK
0KNMMEAEFRgg3cm3xS50EHtxef3Bn0sFmV1igEGa0HoTnnfpVvKtA5WFdOANksUOnVJcgUWGc3Fw
jtaZLe5qLVONhHMVwQyL6ZZkh6HV7Lbw18/W5+JqRi0GH4guB3JvYMNwP5guHS8bHMXb9IUGjfAv
H8A45/Ay7hxMOhcnXylWRGlWYi4Ffj7ek/BLyaVD460cgxitAL4YxYJdCNvZ73fEo7M2pJvGp2Wd
tV3chq7xnbOQHKXOD4grpZpI72OLAqEMF5p4xbN1Iz3Ex+ZY+bEv3XUHHlcMvShWjF9mounB0NaN
ImMV0wL8mOVR7Lqt3D1K8ctfasa4EXGQhRhGiNVs3blzaPmg4JSe/N754R1Y3e/TU8bxPjn7d+4q
vFpLUfz/l5aRzzspVlxhng56kXKMn7dl9O9XYkB/UyJtTO96kOZV6JGXe94ZXn6AXCCKzUxmcUCI
Sd/b4j7edqET3epPNWhXfBEHaxLtHsnxV86G0Q1ZswxqOdd6pTlKqikIV5qt7unQysxB7rByRX/Y
EZ93nHm79QlCVBIPKsTV1tbqXwbza8Tt9/1NoPtfJ4BNtqVpncejQjHjFN2B5Wr2Zad6EA2U3oHE
cd++BtvRI6WdfFEydINrLz16wXkPcZ5nwL5OIrVXqpkecvMEHq/DfIgRuKMjnQE1LncWN+fOZlNy
mLk0oJga9pnsZpBVziCrrE6aD3JHDHJTb+mYeoxBvNO3fMY3nt2yfNSWVqWiTh8tFcaQYhr3l9lN
MVutSOxycGUfruozL1DJU5fBGcsqglA8XwtDZgfJ/WAc6r6xMfrRbojhZMaXshc5dyxPJvNosUht
CHUGNcsaXfFha0/qO1pR7YI0jpp3dtU+igYHdjjnhU3oZWHzP+Cu+/1MMKem38xZ7q6DAAfbFPoR
VxiQZGgm72OEIkwzcaQsto32L9VgUAZsTnGGWRV41qbmXkG7UpI1j8JYc4LlvNVi0EUeelM0BOxQ
0XzLw+NA/jGlr+trxTV25hETBOmITYcMBHYRj0/80bCT195BytMrT9GzyXP5P9eSf3S7FMZDKetp
6rsQEhOh20wauk60xgefo9cP1SE1tV0Sowk6V4/RDDYuSbqLhMApI7BJWoML9vRtinbBsdZOcV46
QxVu11dEpqu6coWwGb2yr0ik0udCilF5kRM+yF7qI7qug9BSRl9u4Bpg+0NPLng1K693QW/rWnfG
S70JuNVxdPXXvoVxdOa4y/omxrcISobC8cGrWoRQ4sDXlWgnl4lbtPE/6/rz1GegKK+DOBwo+kUq
ejISlNwTcAcUX1Cu0otv67I4Bs6mAS1ZlzqDGl/WHiX1VJNtVHDqoxbB4BIwZMk1FXj5TZ8CDCxy
a4ovU6P/CYxeCWDWSyoCkSgC7sXL65KO3+R5Gp/bFumxuZLDwjVoZuSMQA6dIi07kjtvEdFK35vn
wM0PMyjc0bVVnzD+PcttHlH2olFcCWfcxbkK43KeILzVH/pucNSitzFVIJoe04qzYYs2cSWKQW8M
W67S0YKoRPs25V+n+C4reNm55afflRAWwJW8IGUGIbjip9rRN4ZfOcktOC59cmxFJ72pfGFn/aVq
DJ6PRNJleYbUchLfpw41Ekpzn2a8+sblCp0r7RhMB9cSuncL2Dxl2pfc2AMvkebRFtN6M/IiEXSp
PkHUlTAGzicpnBq5g1KdtJfBPZwWtR2LjzKXYGfZA71IYglVpDzpw3MNlX7q3RbD7uJNfOw92siV
b3geKAc32KLAMRvSoBiRaEhn3ypbpx9ETqxtOa92pQ+DHJEhNa1MjbDus21UzW5dC+44vGlxdSdo
uAPlwhlT8lhpoqv0nV+migdOs40QDLailodpVHf9aPqo60Hjcukp7cgN/dBvWNldtklPrWUwU4z4
xmn/qxfGcr6Fd3RQbe7wnOBlX+RqQRiUqbqqEcvobLfnTne7ImjpVd1iV95gaNMjLxHHMV2DgZq4
0Yxao+cx7jF+Qt8HmAo0y6cy7jhbzTMmBm4iKWjHTIIguX/WiOoHoeyt36SLjsLV0jHQkqRD3Uz0
rT0ZN4V+pCOcCvFOE15iHSM8VW7vDc8uGIhJylaTRXqt0uKrCORG5l25pV3z7SZ0s9d15XjLx0AM
AQ+LPtFM5pRuFfUUN5zf510HbENb3FZIymoQEDzLe9FDWYoHh89yaq8Hv0KNAX7yVvuTqPRlx9h2
IiJmhVHTe47mnaVDu229CFztvIQp5zplKVcMuSpqi0YogkA6TEF9X/fSthp5GTDenWMy7kkthEEb
0QJX5TZ9An3NPn9NbZouJdxU83I8+mrpGJzorGZIJxFLFx17V0FQADUc9VfiKKhYw+t8k90WX9ct
kGshDFQ0cqIXQQ6RcWpbj+UOM4y3benpKBIQXXr/gITb5/HK8ADRZHBDUjItsmos6uCgq/yOUlIF
74aHcinPbDEqnNfixruSPtGy5LU0DxRG1HOatoJYMJfdD5sZAyDDvfn9W+fmN4o3hzvB5fV5co45
S9ciiU0kJdSTnslThXbLlnPiuDbK4EiJxlWjTQBav1zoxqme5Z2IxRxeeblHzrFjm3QSRR7kkO7c
BLLBPhrsKjrE5v26VXIWjKVpqfqqbwLqQJjdURu+g+XSXhfA04LeAleRlGlG1lmRISADyWmxnefT
/JebzhZlNbUcgFwLIhJr18xvhfhtXYXlO/7fogo2kDgEUhLVU07cMX4eg3syTp6WK3ba95y1+g0q
XSQxb/VaNYTCKiDJeMQgOaf0qw0mqUgWOEl6j7ZvqoHTlN66etRkP/tnF6HMDgVdn6dSXKCvICju
MkVxDKl/t4byKbEwh4pgRn1bbnMEDNbFLhvGRSyD9qAqKzEqErpWUWiT4KGd93hwcFZ02bwvQhiY
J9I4VrmSIvjR7qrkuRk5zzHe2lElr6w7QuweJM+ot8lMNzWejDCz86jb1M3zFN8mYEzUyR/VBl5K
fNh5dnWa9T3oErFd6TY13of+x9/tC+MGtulUxoaBJcuKH0Ew2vX0RQ44GSreiWJcv7hs0nKIsWyD
qtqBuNf0fVoqXg/jW1eGfuyabTNw3YpVJk30QJnCtJnK0de61k/F+Unve2/MSk6l/W/el//aGxv4
mwZ56ocR8pKd8AY6HB9mYYtv8MpQAm89rSv3m7v9Io2Bi8KazKiucXIbD43RW2ObuAL8CWuTbGU7
3xQ8H5ciwcpqssQxeZ7mnRRBO1owrKNgGMTiBma3q7687V5nzl3LAQg2sifKUQWufkjTypOg34rN
m8WbI7v85LksIAMPTSSIYMuGCLVvNxLSYcMwuEaZPZStsAedoiu3wtv6pvG0YhDDSJq5tSjsDeJG
CvzQIDbh1Xr9xgwtxZIUS5dBRfIRlopokkjfQQhNtJ3pJ9xRdJRTsStAP6GL3rpOXHnMeSatofft
DENUN3SwTPQo42m/nXw6d8UYEALmHOvlRbzoxxzroE6qwdKgXyjt0vqxxMQSXn3AuohPjPaDGAdp
TC99I3wQiwcyPqoT5/L4zfn9/2poInN+RTKVqJbDsqHtEec39yNXfgcrqXUaPX07bOWCs1GLSoG4
GPw0Bugn2LlD+aiMplwA26sQBDjVEUO67UH/IxC8ksI8OYTWHITCIL9gCZkPl5zkXeNGW3kbuvID
x/YWr+AraYytdyZRsyaCtGQ3HvMjGGVQhSPv1HflBmcrPooY6hXth9CW3tNn3mSlRQC5Es4YPtjP
MEtTgvAck9OGYtMYHoYv2IP1JpqJTco/KRe8EsfYfZUIgkx0iCNheah0cydJlRdbA8c1WzbMixw2
TBpYahBPAuQMTrChfXFC58cOZZymZU0CamZ4EhevliuJzFGYaiFC7A4SW9/AEFsFEedsYx7pM7V4
5JXZLT/Fr6TRr7ly2wzDnJEpxzno39Kd5tP5W8Zz+YoEnT0cURSwTU4S5zZbfjleyWT83XwQAZJD
QhtE6dSg1Nce9FvKu2a4DcdMOEeCnVAEjldjiEaIknPUmBvTadKGQxjHfqeT26kPvGwE12FocXLN
y9fAlYoUfq6WVaqVXseBoBG9jo7fivfloXkTKZ2J27z+Waz3ShyDMwgsD5h9BHF5jIKWX8Rs4Wbq
UB5E02fGjvAcILpHnxygK4kM1pTKKKE1Hgsr3U570N2c4mdEM/BiQrnf/yFfxxPHoEuY1Sbmg0DB
EJNc7oNNB4dSvAtaZNZpHsbiluHR71/Tj8GXKWx1a0pxLmbjq2DGbqTsivFxLGdb7bi1XfRIrwhj
I6Z1KqqxCfJLSkxb7jKQZKnf6ZReSn7D62ThXHxspNSwUiLPBLKIfG+Vj1qykxReaTpnt9gwadDI
sEgMgnfrb+o9HYYd7OQ78TZ4tDYpeCAKzhtqOVhwMUY2XNpEWal3GYxx7uxyN2zIyWps42a+kfYK
/K70h3BUOC8O3jIy/nLYxHlbaFAxDVq7125nYjmN+c650XmGwcBIloTNUFLDmKc78OHZo3xslO1s
7q3mB8haR71xwPcthrXHESxyLJIBFMHIjcYcIHgyehDsfZ+tTdw/qeZm0v9JgSt5/hjzrnTevcDG
S8UwkY3Oomu660GgRTbWiVbZIiDs/Gf+WZr/v7IYBk86TW0wwQuiSFjb5Vw4RewS8y9thMEQNdKn
psEIUjfECEYxdErypgm8s8YxETY2qmuW3OQlNKEVE+XjvFXvREwbrjfDVuONjaO7voJTbIiUdCWm
flBZSLnZc/2aCG8BfLya16jBOVwW45RE3SQSg+6OKOW2ED8lypOUfFs3cZ4MimFXN7RYZoKu0wvM
MJ/L8L2tbsz/zoXz0crYpkEUmhbC2XlMd+ldB9cKxAlHYYO+Ui5r/ueR74wsBipQpQeu1BL61N8m
XCJ4Qfll6eWHcT+4lLaoOcDx5zeF85aRAQo9zxszptdJqHa7HuMcBLPwhm7ere8Wz/IYdwNpBrNr
e4TJwNV1nwuyINrmmAtO0WTPdR1OvJoWCt9rls7gQysMcaei4tpF1awzxrVtaZa9rhI9/WsiGHRQ
LK0GWwRE/Cp1Ihtl839ppFkXY7Hz6NogihqNnqWLmP9LRdX6goEb9eNxUvM2mM0aWGf2R0s8mTrH
kec8VMCS9FEAuGsIsnewb8qjV/2kiUpUboTP0y2oQpBXLoAUrspzzZbV0mXQcqmKJbPkXDIGlpTg
N4PdSfcRJjs2c8Ixg988FS4i6CdcARHYLpoopiJoHo3yscaIg6GXDxEqV/yqcQ7S8nm9SGNgokum
vC8tqlD5EpH7sLpv0rd1w/6NO3aRwWACGUtNTmVqC6lL5z1KAXL/wibetJ75JtuoM93yYlS8fWLw
ocgruZXO+GAgi4KJB3+WP9EvSjGIIMHB/BU/l7WboD3N3Ary3yD4RQIDCAZRRjGhoUrATeNRYgDt
a+Sqii1RYACBfGAjkMItAOBYBBuoJ1GYiRKNcFTmY2Tsw+A0lC7HIpZlWLplYXSvobPooElKPI60
xJvaeLxFuBzjDAwQbEjO9Da5GNxlG3cqLxi7DH0XqQxkgOxADuMJbQ/ivt9VG333i3aTR72+/FS8
iGE8CUFWsrAXoNycJ26Ix074oquKk6qUlT9z1pdyuahAv0hj4CInSasYGpTq9vlR35d+ttHQzZE5
lkdrNqxNvwl9ZYd/cgsalovNr2Qz4GE1TW52EzSV/2lRKtLeGbfiZkZRJCqW3svDcFe+gNb5PX7n
RwB4FsRgSobeYLOKIDrM97kCsnn5axtysZhu1ec7+bK4DIzoYaork1HCwf0HRcHHxikf+wMosHbC
Zv5HPPDe4hQz1sQxmFKVnWTlCcqJiJpsWiHYJJLlDJaFqJTmGI0S221dcKJvvIVkUCaKTT0NFLqQ
s6eGP4J61wq8W/M3l/W/68g2PndpqhstWG7+lx7L/dy0rZvKpbOweoxYoNTf6M1ZPxq/AdCLVMYH
CSV9woJC6nw7OZNnBXaFGYHEMR9Hb9jFyAYW7rRVeK+i39zgF7kMzsRZJkxiAbm0fE9FMtC8o4O/
ql27STe8MkvO/p0D1lfugjXEPYnoQSDyPm8P6vga8gDtNw/xi0IMxrSZ2Mi9fO4Xm17KR3OXIupm
iy7I3w68aPCyZ3+RxWAKSuo6yzybCurFrcMUfTfzW0Ke1m2DfvHKSTubztWqdXNvlHMIjRQp90fz
VUknnoO6HDK5KMJgB5jGTd3q6W0T914wPsnTq6ndgqW2bX+24i6ej2mkuutq8W4DtgN6MoLeGtFj
g4NW78z76NT71psKfpUIdt8UtukWb7/4hCbE13ltFLxVZbGkDsWY5ircTAs3pQBSnKz6uq7hGSpW
du68Alc7F0SGpXUBIJm6DtIx3tfgVZfd9sRNhXDQmO2DNhtTQZAZGyhsq5fyCXW4+3pHGbsj/9vo
iLHd31RPyPpw+16Xe1Iv9+r571c6Dp3Y9rpJJQe+vJdxnYfPHcLpmhcfQKDrW2iRokQ5FZhBFQxL
j11uSSbFqLVlZpyYrBO1MKaw0p+/gOz7rfWs25QALXSl9/VN5diNTP9+pW+s9tYkUbuJyLHufs7k
2/rvL7f3XC0oAyrIv9dGRRH5V+Vl89x/TV06V6NB+btAUxQOmB0GG3C2WxfNgWeZ9VMqYVQ7yiQR
CHdVGjsDnqQlMXhXHU8MAzZRFo19TPFMPunniuf6VbiZFLCLmDZa6fexbz7wmw057hHbOx3X+TjU
IqR2+9mfXlLaP/xUe9QozcMfDLg6h7T+RVS2SbpTBEXC4Ek8iCbZLeXiWFXkLoj1x8jSwZU82gX6
Gte3j2OZbIFjMVeVJRjQMBoPkrZT59e/+33GRdHnYjBJjN8P59zOrO8zb+AZTwHGFyn6PpezAQJi
/WD1+1rOOabHAys2JCJGKsIw9BHQoF1TxqAQOFk7zVPc+RC4zbu2URzRLk/6Q/1W20ggcKdC8dwT
tu9ZFo0mQl85/C39ey//LPrSaavveXYfK7I9NbVtIjzdZo/9H+bm/7VIthlaGcRcC2gjvbyRfBn9
veEP5ZTtJE/cJpv467qt/Kb24CKNwRJM4DUNTHOktQeDhwnbbpTb1gOYAsBLWW+0hPvAo/f1yiXA
TsszUqVAneMZNsOtgvkvv8ah8booePCsMO8egin1gRhhGYuf2U0EhmjtiCIHR3Wpq1Lf6HglgGl4
n554RbAc2GS7pUUxVZKI3gsmMjJqbtiqjgk00x8VZV2uHzakgkn1mRLm0E+ZidODlEssbrX6mWMe
HH+FJTMWSk039QRSaGQXbRsnBFb84DtSn9/AgYjuF5T53CPT8MBLnnFcdrb4MRiDMM9M4HITv87C
l8DEKUeWl8cEzNkstuoxRYZuHi2IwexG0DZ05s+Ox8bJE8E4IrqsReB+hT00xUYf9kLumRrvXbC4
TQaIUjTZkjSc5o/OTppFitjQKJR+kr5lN6qniXYGWkzhZXRmr3DrLy2KQoKb9sQLLywTBl5Es8VL
9aDEmkw92nPs30l85RC57bbfSzhfyl5GajV4mB955r8cAL6Sy9xy2oT8f0epFnofD+IvEnGyysbM
aHf2Kp8ge0zgef21VObqG6NWUloDmzn6ONR3NYannpt1y23W22jkdsvQiVvOdbh4Fq5UZfzmwerk
IKVLPLWJrZQ3Ru+LktuP3IYIniDGVE0kQPKxw5rS/Ed/Z/S2sZ0PemmndvolsHOvHO1yhFvLXddF
r+9KRXqIrrz1lKRTn0yQ3GmorsjwOkkbZ3hvXGpF2Eozs3kyF8/llUjm5ounqu5HSjwU5ZpTtf0m
CGdbjjuOt3d+aHy68K7kMG50M2K4miXBZELToYMf1cGeE6dyrQ1KdyPbQps3Hd+a3icn/AeuhFIj
mr/IK5vX4rTot119CXMldoExtwolztWq+7p5rNqn9duCarKmKYNCSi6aRZKgM0jXMVBYrWxSvWnN
84CD2WV/8ga66MKWMyGqGeXzWZZ116mFXUsorjC44T7OkrGVTMRCEKecYSTzbb6TvebUvxLwiY0Y
L2EeiJ9yZ9bxBDIAI7QV3lyUP6QPNoN0IML7+h7xfp/BErWtpuBMTZXGG4nca0PBAavluOzVztAv
uDrKxNQiKaqhQXIEdaybP4ajjewcpTpX/cwXj2CdBjM0rzmfc5zZGYZBV1o9qFfg7+luFt+FmpNz
h7vTxV8xcLa7s40mdZYpPymdOwSWK8wdQhe1V+3K/bC1tn+3Uwxu6AR0WhPFjVrflfNtaXCAadn1
v9ooBg6MrETpS43j+v9Iu67myHFe+4tUpUSFV6WOdtse2zOeF9WkVc5Zv/4eenenZVor3s9T5TdX
CQ0QPARB4GAgrwxlCJK/az8pC6Dkqqf0hltBylsiBh9azHauO8pgbNyUh+CEqUAlJoa9qBaleitv
5ycBtFYv4W7bjhypbPFS0g3/kOQmauGmRDxPQ7QLgoxXjsuTwwQkST8OjdrAnJMdgYAsQVZtPE0v
ym5w6tvyCETf8ULL9UvOdQnZIiZ/rn1RooheF9aErn7akVQFdn/SQLOB642VXOpjjTRm4PGuOXSx
NvYC2waqNGLYyLTT9O+S7hb9JyoYlnjpX55VGTTB+M5/KIHL6jESElsdTxiCyMEsTtxj0h+xgKzS
RH/aRCGr9neyEDqpmVnZnNt1E/E2HQdCTCbqUKVYCk16oKi7+qAkdlCA65O+UQf2ZFjo3pn/DPDZ
5iRf1xp0qECgRk5pd1tmfwZTJoMiYubHE4pmEBHPn0vhrg853+c5AAMapmAYeVbAzwLx0LanZPpk
5BwRm8uvYRLp2+WPp7HsBcqrp/e7WPRdBayy0q0qRBw524gLQQxEzH6cFgOl5aUsZOUjWo5zizwg
oL4r7jC2x7c1dxv7qPH/c5NCIPXGhWPjuSFPcmq8ZHKSMbbG6GGaxJ3ZfCXZT59Ezra4zeAC4pjg
ImzyWRkHiGvbT0l6HriDTjevCRDAoEEW12h1orun9+I7SvJYPCkBuELpYOkssVObxwOziXIQyCBD
YES4bYMCHe1OdN5uv5+PtICOm63iKcbAQjKNIRnoK73/ldZbxBfcoUGzrv/1ehWweXcfricywUUj
FY060wqPEekC2c3u/bvgyUSnw+SQX/J3HorzzEj9dOGHLbKMY0ZBSN35x3+f10R0/mz73+YFBKvF
YkUaT4FJsSgVtLsmIZ4igEq5RiWVGZ3MueP0BGxCEwqOGNxIhQ5zCGkiP6p+RN0lA6DzJsBxDPea
pl4YThIMKajoOv1bWVmDc+aDj6z/xhHQhMGJ1ie9/8qKi6kSdpCipqD5WBimER1DLomqsHlfORbN
2FCQaUtNzFTdzdGh0D4U6V1FMF6WG0HSNyIaPOfWHpExx8tYwony1j3sKoLxsB41qB1oZZCcL8Ov
go7Mq5AdwjT+Xom9q2kiJ1xY97Df4tgkr1GNBg4nGG1oMYChyO2pm+xh/vGRbXOVwhxLeR/luZjg
plGJICJE9WkP5prxiYgel7iJpxDjaKVExGyqoZBMTlmyG8dLFXMaYnkimEOoAKw1hgQRpn+vD7EV
oyloUO0/MxlzEHVZPYtCDFcrQM/XmGchjayy8vzo3PFIL3j60P8vIGBEzTPBTDz4QBpbiLmtTL+U
DeEotA40Vx9gDiC/M/VKmSElPgT7ZmccBu//AzQ8ZZhzp5SVAWWgVMyY20FQ7Ma+dMyu4iDBeiBy
1YZBAnPq63mosE1r9NXtiNw+mX03eds+wNOFwQJJV+RkCKCLrjwT8SGrS8yJfdyW8R/p9d+asGPp
gqSIMZmYOtpf5mV2ugd0B9/2MYo1JFe70DF8qDezIkCew5FM98n72PEqmUEFARN5MOAINmzc5pkm
O9rGJreqVR1SV0b18x0vP8BZNMJgQzDqpKnpW0ynnRTlEIyc9eJ9nwGGqs/mZqbMO2n0oKnfM96Y
N9736f8XGzUZ0gTOje/7sWCnkXkcWvVxe1F4IhgsMCK5ktQeIiL5sRJ+Sv2fYSdhUCAhcVTLlFlC
jo+6YaVdYwlBZG0rQT+y5VgMBqCvwwSzCda57Ny+OfoVsQP5TlF4lIec/UkYECCzJPk6Le0o/YMf
3cbCndnxnkx4MhgMEKNWqwfKCSOFJzM7ZOY+FB62zcURoTFRZtIFbVW2OJ1TwZPAkYKpym34a1sG
x69YzmUydokWtVCjUG7K8GZSD9vfXy9f1X+Dicbs7VRuAqJQx6UvS5jNtiMZhl/SUWno//9cce4B
PHWYnQ4YGQg4WVHrZjzV8SUxOEvyH4+PV3XoD1hsdQPVdGYmAxvVm841v9D6FLzpRCBQaDzw27rR
xag5B/SqGxhITuiYBiPr7E00lGRZCXt4c1L+8JvcCiZPqHh6rWL+Qgiz//UEPAYtLfn6h3LIE5Cd
otTytPqET5bO04lBAj0bwXVZQae2cQztXKAKkPfAv+oKC40YEDAaJdUyWjFLqvq5Jo09DTXv9X21
KnchgwGBKsoGNfm7SALDBfaCK+2Enbo3+SM9ONq8u3FmfaqEKhx7vIyeWVivhVGgq4vpxPMOBzN/
TCRPJBMGzE1rdiOtjY1SZ/BDa1SItQ0Oq+fB1Xzs5bOUwfae51BKN4+CAlSIv6bRfs44zv06iOfd
ubOQw6DClMaJSKjxkITYCVbqSBhmV1rinfZCCf/ACop+FnJI0MGq7SNHP0wP/Jdu6m9bP4JBjrjS
lb5u4Y9CE3pjkTtijpLjXr3tS/lY64ajFD2vfVvmyKTbcIFWGibPViJVvPdoIw3eJfbyHfVRWnf7
sSrfhZkZDGljU8uCBBqOlwEP3plrDBatQzF37e7/8YzP808GQ8RSkLNag3Ktj6f1o1F/3vZOunm3
FowBEKL3/tzSOmJ1F+Fi1KIy/O9SvG0x9GduiWEwxFc0qfJrWE3RZi/G6SFr2U1ZoOQew11Shfd6
s17yfl0ltuTdmFKhKkbIo0+Z0T46gsoFPC78wZ6c9WEr3sc8C9O+gSBt3oXjOeI2t3IOEbawva3D
yoio5Zr8l55+kZEQTlJO2mc9X7owF4MdpIrHYKAdTeJ95xIvO/pO/BmXfQQwqCG0eY826/HSQh4D
E6kZRX1IvbrGzKjQbnZ+bke2ZmFC733gcCuM1tuaFvIYiIiEulYxxwwQYVrgdLVGp9tZoRfBOy79
ZI2gQ5326oP/bdvreWvHYIWmqEZY0ckylfg1z774YOjTUk7gxF07BiHKcY67dKYO4vq7xiovQWDT
knKqVGVYgTdxy0Z4ejGgEeWjbpq0fhnMN162R3T4ufyc79FtAbKY4hIefZc7gZG30RgEGYYq60Ya
6QiB6elZA8ZcY7e9XOtV0Vc3YUvXtaCaSoxDBAfUmU7awTgoVz28jhS78IqVOICoMHGHWeUDwb6G
CYXR7TATxkqy2FUz2LJFm05oONu6caIQhR6ii0OyCvoI9xfI05vd0DwLOWCk8GLec+b61WFhQgZJ
ir7JzIyG2PLulaobRdfRUUBdMp3Mnr1gl3GOf54hGSgZJjEv9Rprpkiaq/aq7av+U9Rh7NwcHFt9
4m03zoHJ1q9rSZk2CY02aO0+8coDnelXt5ZyKmzDqd3oEdwQtngSGxQS8oZk8zY7y9fbB1WtRvS4
Mb7WB9UWf6Ekwp4fjE+SDSKvXxmvNnO9VWGxngy6gJ+pbWRaeksPUrQqWNKp/jwFtu6hUBqPeMlj
e0S/jC2ea3RVKYJlClbyfdt3OVufrXUvpS412gYmb4VLIZ+r4rD9fZ4LMdASzbOQqhruAFKrO7G2
C3APGGo048y27I8cB+JgJ/vmEU91JHYilOmVsz5N1lw9hCPnysYxGFvW3qU6Jh+EUChT70d4B+LS
bYtx0IQtX8+CMW0zGgQL+aVK73optSItstCKzbEWTxMGTspQCGOB+nvatWDfSS9TIv3PIoihgr5U
12RRk1Bd8xYZkQLOld7XoUt77OPHktdk8F6Ft9+n/18gb2wUxZwlKPA3U1S5vZCx4Sjw3qPeCqD/
XwiQ1C4KOwMKjP3OTL8o6uMQ3/+v6/1WBBPIgLmnqVIVItoktjW8QMqgrOoehuBlW85KYPhWEAM3
slJhfKkCY6Xnzk32IEXI7fn270Ra+iTy/JhnOiaQ0bPCzIoC4gQV9e65tusNN+RRcb3fLG91YuBF
Ax+b5lMHi43dSA6gR7CN7pimPGRZORzeCGKhBb0KOujuoI3yiTIAK/vRSr+bT9R69S61yU/OYnE8
m4WZbCqnQadeIev2ZAs/6kvg6m7n+JaOZIrT2iXoSDky6W58e5F8qyMTx4xDL5rdBB2jZ1p+SyhL
uT0+mF9pEq/G2HvO5loJaN4KZOAhTzqlCUMIbJ0K70ShHR1DR3vsbdHL3fZXavNaTjg+qTJ40Saa
psh0FdXiR2E4cXSRhv/5XgKdJFnCH452iS1urCMUrPSFCY9s9op27JO9zCOben+mvhXBaNERP9cS
HVoUMVqvDcWqReO5LKT7OEUGKuQ1na508b+Vx4BgWsxlnkdQibLXIwqhczHv6GzM0hVj5OJn27dk
SxMt00GXyYBs70ccc2FTBiJnMekrKX39ARMYLKpdtpMeUlSFa68FVbza2PeJtrf6MkAZtro4hTXE
1aaXR7GdZzfCnFpx/1SmboNauG31Vrf6QjsGKBU8nCV+DnGy7nTRc1g9bX9/5er1Vh8GJOemG+Va
fzXf4E638ymxdTDhKm79xKtGW91gv3WR2XpIo/RlqaTe76ui3csYd9XhtjfxZvKuUP1AJVlWZZRO
SehcY5Yo0yI9wugNehXCxXyfPNcHgv7eyA4eJ6eJHelBQvE0RugdAtwVPm8bdHX/LYQzC9bVQl4U
ko9ybSJZ0dHsfjXip9781XXP24JWramJskQMSdEVldl4akziuQ7y1BH0QyHspfxU9oc/E8FsLbB6
yUaYQQSeU5xecOSkRwHUflvISmMHlkvTRQPsWhICQuZGnrf1DEayNHVIaLXOXFgSigKyXUApJ9Uf
kxOfxH1qq7yHr5Xc1Fu5zIlmonRw7sGT/HrAUFYA4nW72CGBFdnCTQHQ8pILBD9s67vqIAt1mXPN
aMgk5SbEYrK53fm/qhZcW2PiTqSzO3RnbUtbKeV/qyVzHswYbAh2F4iTLsYOZN5u+AKuE1t3hwCX
5n9e4G6lF/OOd56uQtdCUcZBc63V2lGDZLF6joyLknASEFzHYdyz0DWt1psMIQ+uyAomVsSPtDnV
98wbc7IyBxfJQ8HxVvrNd2HQQikGW4ZML6qJKiU1xza4S4qnIcgtzNrhHGs84zEwkmhTXOoxdJuE
1ptmOGeQuNuuwXNEBvmnohHjtoSISjr47aM+Pkv1gzw+Z5gcvC2Jt1Jsr4wWlVloBhAl39MhkbkH
nsgMrVuaJXvSUXJj1zzInH22fqXRdZCRagbal9nOLZGMqTl1QC//K2XcxBSf0irh8ciUfgLdJs8b
6b595xkLcYw3GsVYDGYJceqODqVNXP8w3qvI0NRWegy8/32EMPb1QhzjiG3QKlXeQpyG4spak+20
/dFKPPhYdfeFFMYNMetAEEIqZSqf5+qziA6g0J26v7b9g3ralukYT5Rr0J+l9ARIlGOCgocmsarg
Zyfe1fNjBcK8icduvHp2XtVi/TFRJrlIOvhjqudEsDpx6CtnSMLqbpgrg8dJxjEiSz09zRWZMLIb
3j/JT3gPseI2O6uFfMhbk7OneYoxZ5qk9VUXixBlGj+ksLQEobS0jwWlC/MxR1gZhUUTU/NVBYid
zMqLkQHZdon1e8VCBnNu9aEqED8qEN7scyRcU0+8ie5zpHyRdt3R+DRyAq++6Q6xyx9AzHFItnEL
OUjS1RL1D7RnVP88ztaIJbeVlFYheKEkixl+MUglXa5/RweZD9qj+hLc9DbZYd4sMrv+g/bAG+LO
c0gGO2S9NirMx0rxtOm2wzFKfgjNQ8O7KfGUY7Aj7cO8zin+1ggb/fjWwGTWSrX0GL0npcex5Cr6
GqKBxwai6YQwLmkKwejHKoRJl9cOuL3vADga50xTMPc6r7Nv9XheiGO801TnZDINeGehnKr+8xzy
BKznlBYS6E5fJBeTINSVZKL4fqMllnyko4gFUBeIl/CWUujwfHEVOXBtQjpWEUG8z0ThYtC2ERFo
ilFxskR2ikj2Cpk363jV8xZSGHxCnN/USqUix9LqVhHqttiqTyg9dDW/4tSc8kQxHiFOA+iURCjU
xg95Wlmo5wDV0llOWg7mrgcaC6UYZ5BQ4D61GkFBaAr2evosJdjGOfyLcnZGHm+h/sMzrivFeIaY
BmmTNbBh/WWy2wM4/hxwSYGMWEOfbGqPd9tbi+cY1M4LR1SLmIRxCTuqimjnU2zVY2eRgWNE3mox
kGRqAekDZK6cKqtcZHTccEBphyrYvv5BrLgakAGmrGzawTCxXo1bVHb9KFmBG4uWbGJMdXhCTb8j
cWy4DhdXiUyAg+hiqswOS6aVz772bPKCT84ase/n8jwWBEPs8f3+25BlVlRe2ujHth/8h9/puqho
oqrKBqOELw+KVGrIOgun6Nvfc+6Cm0qxBtT3ZF56w3t9XFfqtzw2SMvr2NQFKi9Jd3N8L2meVH7d
1oknggG9gnRZmwXIFEWT7w0PRp+e67b7kGtf9WAwj2QRapUymlfG400gXaQYPTCaYygcZdad7CqH
AbypbPFWJ8FeTYxXCFnEKPRg+vlnBmOgLg+NKkrpk0oY9V4bao2lGJQuXOdsGN7C0P8vQEfTEDh0
LWw2JPsI1fWF7xXa/Z/pwgDbXBh9WWqQEU5glwpMR1W1U570nCBvVRVTwgxPohvoUWSQzdDLuMYb
Hp4h5bPf3YAL0iIBr1xg/bVkIYXBtCklkqxmyt9peMmhFTQYJVDLe0pLV3jmIcUDEY8bZRW0F0IZ
RAjkUM0bjCJy+nqfNF9lObLSyemHD7BU47J7FcT2KqhVng5jAkFk9DLlNOixi+N8J8SVFQw7QX/M
+lujfQqN/AZTp+xtP1ndVwvhDEjkdTGDtxqmHWdPFk8JL05ez1cvBDAA0cuyHmu+TEs9JE+wEH8d
hVvpFIDoCHyJ1SG8RQ2xPZ2EFzmzRk6YxNOOQY1M1AJhGKCdqdhTmFiIbK1t+63fchb6saAxiE2l
UzepHRHc5pJV7XLRUs6408Wn6W7y9GPhlIab9Z7C6z9cvYQsZDNAkmBENYqzYdt0+ByDxi3p7Hb6
rja4Fguaw1GUs9U1BlFoLXQq0U2Y/D0OxWpGK9v9PXKzRd6p3U17XmixfiwvNGTwpa7E0i/N152v
eBnmbSaDrT81mPJJpwT3L0HI2Q/c9WSwRphGvy8xs+m18FFxKkw7Mx6LChm9yklvEYWe4ifz0Txk
nL749TTiQlUGb5R8rDDmAIKNr8a9jrHsIMnDI+P4MHiY3eBUmIscg0d8e1U5G4QlIsQM1abVcgit
CN4Uy/agcOug1p8irorpDMTMYx+UzYj4Tb/M5+rrjNtrsEsO9Ym25ct7/yHe5dypt+veqhLcloks
iTKzNVBwKTY+0lFgtsqf4zxzFJhUiGXeRAWeHGZXjHknkESFckNk+1ln9cltG3LihfVFuurCbIIu
EOW4nSBjQobZj6xY+GvbC3hKMD4/ZUNuSCI1VhlYeI5zzeI0q7L3ESmGKOHZkmCiNIOUoKE3MREb
8Wg2veRl5gzwB93kwNS6KlchzLqHeDiswpjGo35DHIzPKd24DcHtCXLn3bY+/xGWXGUxa2/oUZSG
lGS1/JH99e/dWPxpoIzDRIKrfeIxgqw7wlUg4wjJPOlt9/r2GwZWYew/MHuPhiJXAYwjJEXVtaTH
Eo2tG8/fy/QwjA9/aDUG55poVorOhwwJ7IAqaKrBuGpLM+gyZzveJ59SW+TcHV7TO+9S8L/VUtm3
eWEW4jmlC6XdDJjfRN9pgr35iRYzmQ/GOTmLX4KfGSoNUe2D6qLDwAnG15Moix/AQCARwjrUFOj8
Og2iwBAIwU4iqzv3N+KpO3Ffh7YdRWUpjJRAKOcowjv9aFqUyBmJgO91ZomSheSyDbD6nH3n1Qas
dMcsnUdliYzksFfSeoCS4QHDxZAoojTVHWat/Nk2UFlCoyTJ0ripaRVC7oriLwXNvRwfpXHhlsMw
KGKEbSELJSSkZ3+XuQ0lTJou0o62qU57LbC4M3K2cUsVGSwJmkArA3qPnvr5JozGrwQsPGnOG7fC
E8MgiBSVvRZQx8hmTDGTEXjr3xOl4AVRNKjfsh+DI4JKjH5s4Qq9N4GAnlZMGY8gv55deZ+InNXi
6cQAypDI3aSMEKYG8knJK7szu3MWpO62U3DEvLr/4tZuzFAoRdWlM5ePwnSeMG7E5zDXcLYtS1zU
mWJXhgNWR4mfZrCwmOD83FaCc2ahXO9t7sE0+yFrGmghHqN9hc4elGqgeEizmjMqQpxhz+MkX6/B
umLfa4i/sFuUduLsz6++MHuqnbjgCdRvyDF3hz2vBYxnQPr/haw+CbK8NyBLB5X2mFhKxOM2W72R
EPBDqrpqmrSo562IRAWWSwJ1gwsth8295AaTdst969LHmOCCW+z2kq3pREQVhCWqjoZGdtiGMPe9
plNkIONnVZEwXrXhSFjz7IUENsHaanEmywTp6Ui+b2rQ/av7ilfQRYGFRYSlDMZsXdQZUU+reqf8
Z5EfR9T2B/3nSvtrKkaOOv+xRL8tpjA+7usox591xMvlF9qSH+0lK3ZSCaOkrebQPgUXg4N3PAPS
42ThdiToEpLPNBAsHqfxyax6p+55AwZ5FmR8G0SwSVDSWtRCekQLtKIfczCLd8KlFXgWpIi5tVhU
34U+SocIsTXoe0Ust47YBIpdTxOqF/zC9ktdtsWmK+xZKAYwqweP2/6+bky8dZp0j6lsgaNWqEGA
US8opBTuOv2stkfCe1Ggx887/SQJd0NVlmRDY/QrUY1mxoGE4x2NtYO8K8onJXfU+hjNYL9T3Q8o
tJDGHO2T6As90ZCl6VpPUMCvNnikVjlOTz+ypRJzsLeBPGi6ACHVmIE3mqjGBf1/hY2ZOdkurXP1
57ZSq6i0UIo54TNzlkgp07SecjOK3wLyoQpGspDAHOvglp1kkLACMY5g6X2he1g9mDfzQ+XMIH6V
reiT8Mh7D1z1/KtQNh8Sy5OY4i6MEzj52oXHVI3sQgCnreqB2y/CEMhRip1tS65mnBaKsvkRQ8y0
ulSRg/HRfUf5pP3Bnn27e6GJn9QVHON2vplOhNjjyx+KZpAyqsai61Wo23odLkY5RnHl340XOQYT
vdMeTQzkws/SUQC+r3nF36sJr6XeDGrKiBBzRRFxSRlCp+mrBzkcdmE97KckbiwZTdVSA+7/3j+q
gnFo5f6oFdlNJCXeXOl2lYaHbWusAs9i7anLL1DPKKIh6H0YYxBvprhydQHFbf3jthCegzHQU/vF
SIIaXl0bgue3otOIwcWUacde6paxeDOr6nGU8+dtsatpeCIRyaRPNZLMtnhmzaQZoQ8noyOLBIuy
pargLMRcsgGdNbSvO3fzHUEDjHnHJU5dB4urcAacZlmJJb+iHl7a8ZlOni5sPAD4rZ2iRjJ1/Yf/
x4wV6j7vEfEqlEGoujGlANS6tMUGZCGU9nan3WFeoAw+/fSJN757PehYGJgu/MJ7Kl9LxIGivLjr
XJRkeqMlCmgRoaP61L3gSLz9s474v/V715eVhUOp0AxnYn6aS4cIIAIKPLXiZsTX98VVEBO6CTXm
mnYEmrVfXmdEe2DS6wOrB/827X4Jj0MAPgCFsxt5BmW7QXVQ3/b5CLGU/Wq6lSwkTVz5QN+MtBN6
T7m9NhTsNhyGHWvkx6JgFgIcpnHbMxzGE1z1UdnRO2u6yz5vb0jOlmD7seLOrIy0hLCUqDvBp7w6
yX5bBNeCDNaAuQfhFT1YqAXBhwEbBq58V4Y2KBCR6CpK9w8lMqGOqWeSKYuQONijQ6mmBd0ybcw+
/ILKGpu8iJy6ZJ4VGWABxaNhiFRDoiIt3s+u1AwORyee+zM4MklkFs0GMugZmT0oTmMDvX6hJsmh
p2N9K+7/FExUBkxIjY5808TebgAlGjKkI67qg93bg0M5RdL+Rn/kqEl38Yb3s5yZfVnlY5Ziu9G+
otJDf4rTnWPM1Am4jFwcixIGUNBfVuUBRS4j+kvpQmvGGO+p46wbBx4JE9pUkTK3OoX/KXOMzrBm
Ecxf/r0w8uI3njZMGGOK/hCXFW6bVTrc5aNaW9FU7NEeaXJC/NWHtMUZTuhuWBwxteAT6ASV4Ano
RsTkCi+hz+iVg9mOR9lB8ZKjo8aMI5enIP3/QmznG5hY0WO54vbYjj9aeSfzGKJ5i8XghjBGcRnL
0MzEJEWJ3AzSp4n8kJDt+JCXG5qMVIphgrT7rS6tqY5KLU/IFe4UD8OynsiDBkKicJ94hEcGu67U
VRbjgaog43IszLiwj52Nie5VJrrmcC/lT9tKUZB7v3OvchgH7MyiIeIMOXrU7wqjuxli8JQUPtjg
iude4oaS64HVVR7jhmEqtmNYvF4ajF1z2+wEWzsHZ0quW+/8W14Fybr7XcUx7pf1QUiqENcEX+z+
qkwkjnQVpFUFPGXbjqu5USJdJTFeKLaC6ActJOWRRQmksntKvlJ9GZzh3O8ip9vzmFd4ujHnl5pF
Zk7LrZ1ROVfZA+6YKnfMIW+5mPOLDnEPC8y7dMZQ/lbN5mWM5r1iiIckIu4YoJtiDO/lqbRLGYqm
oTcboF4Jtedt61KveOelqKuk0xZFFYT2b3ceCRpdTnukdfDY/CxqutUIPaeEYtWaCxHMRgjHSTTi
gYrQTyi+MUt0OQoq51z5DxS+eglzNqtFmEmSCAgZPcXTT7QtOzn6j2OJqEoGHaJwDn8JB24afdV+
V+dknx9SqQ5K3YBzNu7kahha1H8nGYKr3pVsPIPtI+x5jqo8kQxYjrWkdHFP90Mo2hgnv5tKXsTI
E8F4habXQhhEEAFyJwtJYVvVP3Z8/V6v1yh5cXylmaK2cwa4UtsfuaRYYXlb+jwGCQ4Gv0LLQoiS
673SYR4AWCmlG60gD40+OmOpHWZt3puk4azM6qMKJoSKmqKosv5udimapv9Jv1XuBAIltBBdyO3k
aZ584pbkr67RVRabEwuaQlZkelWR75NvlH6rsoXM+qFamoIsHG4wO97Yi/VsxUIk43mK0A95IcOc
8UE7zpfXuXHe/N24012asCC2vNfvQbwIDnfzcRunVt/qF6bVGZcMhlaU8xCBcHyObukbWb0n97Sx
srbBb8pbyFV0XmjKYJbRDKk50iRY7/WO6KKxMrcTPMfR2Vbq58CTP3JjkjG/3UQzEbyHOXHS0ozy
WUS02kjxgQzGp2Hgccau7oWFCObAGZIZuQTaUxFEqt33d/F8IPq9jomoY8zrJKLfen+qXNVhwRiZ
wakxoE6nVxZiIEsG26hxG1dnEhxVwg0R1pfrtzw26SK0Yz6VMXSTd7MnujSppN4RNwXBf7vruJzc
6yfaVRyzD6paDySVikM99w04/e6NwTiPccw5m1dLN1CU9a9XsLkWNQ6ywKANKvFB8ejl70fnyF7L
H9m0jiVXQYy7NxOoK0BcRC/T8i7srfpQIs1C3Pg5/ka5fUKXVyzCMyH9RUtk1sehDHVIrKTIVcXw
U4fGNon099uwwRND/78QkwZDEZUtxOTNfZp/wV3amuKBF6GK2+6uMhFqQtsASQd3x3hxJOGm3Au6
0lKnxtNqzMLTdY+krdsZxVdStd+2NVwlW1g6CQsddZl1JIWK5FN4N39pD/nFvG33/l77FD2qF0xs
RI4nv8GTGnfqJsXcjW2uMpAigXckynJEdjT4oc2CvjPddRi2Eh/JHY8FgbeUDKb0Uzibg08xpUB5
2qAfTV08gBuBU3q7/u5z3XRsxqVIgnoQe9jTv5G88bFCVVj0FH6WUUJ+ppkl80U54NUF7z/29kpS
L3lvzd+hOMuKX0yy3kohrCnLR0n+hqkbVqt4bTFxDrd1Q17lMN6qdrmiFQEUNMSXRiO42Je2lvHI
/HjaMG6Jksgp0SmVVokHDQyXak1p33aqlamcMsL1yP96vxAZL8yNsMkIvV/4X2nYhVwgSpnFO190
xiOtDBMOzSn53r9sr9b6cXq1IuOOUWSkiUYvTqRvI2vClGiiZ+5UD6GVg2VYNwZO0wRn2dibRi+j
U9YosGxSHx6VOUBhpqyfZjLxipHWD4PfmrHlTmbWNSSifjiEh0j5PKr/O0k+MYgiK3R8Gho4dea0
KZW5M0oDmasgwT4Sn6oRdfzFbVLWPGBeBaiFJOaUyfpS6HwCSTTxDUJT3M+yne9RNrdpX33knrsQ
xpw1AsnLqBshLG+/mNpjIxx73jPlqg8sRLBbty2lZKStzHIj20OhWI3UnkDE4W379qoHLMQwe3fo
BbmoUkCtYOyq8qkzOafy+hPIQgCzZfXSFASdPhCUXzDtN3nodoGb2P5++kEZdWXu5F2eQsxm1VCd
XQnUbjiGVf9ngXeyP7IYO8K9ryXZ9wMaARiTPc7ibZQkP7ZFrOfBFGLQqSkGKt2osy9imc7ITCOk
24ZWKzd285Q8tXvarYWHYiu/H77zHsPWve0qkNmng9ToBOVvgLjgoS+PQfgQD3uOUquh00IpZocm
kSiGfQ/DTZgK2In+U02Ux7mNT11V3UyJvO8L9RjLs9PL0cRZtPU75UI4s2NTJAfSNgKkFmn0KxdE
UDl35WxrYpvfVb0+WRUtG/MbjLaVG1XYG6Wm3CdlGR36Sv5Iyx9Z/Bhmb09SSaRUhbXHMLMVo7wv
e97E5tUzeSGC2dfz3FSCQdtCiWY+FvG0C5MWpFUayDtRvc0JZ9YD04U0ZpMnktjobQbrpmfJU5x5
j10n9+58yuzSDe4CO3OiT/T2Xn32RXfbr9Y3vCmrCogvUeXKbvi0wsB5TGtw4tqdlNsEp/IHBNDm
ekryZEg6Y8qsqqdmIHHq5MFdO13y4mH7+6t7b/F9xnitWveBUeD70vAp80erKS5Tx0Ot1RhmIYSx
EqZm4ISWYKWhLc+q1nwmtZ9brRhf8OAzW3FX8XKX69VFV5EsUMoh0cJag17CiZY2qd8qnMnRjXoI
HuOHAN2KkfOhZjCUFP67VizZ3wBWyFA36FoJlz4klilhiiYPnTm2NBh0FnyzybQBQjCZ4T7DdJXQ
K090tob/U9phErGNRvz+hrzwMkfrOceFdgxKN7k2zJ3+Kji7zdxxP+/IUbZiN+WOWubpyID1LIog
NaGG1LXJKpEWbrUH4p+0GAw7KvdRkP7wd/ehhWIMOjei6Ye6Cmlz4JSYvRMc8xPo1OgIL3MnO9nF
4CTh1m8SC4kMBOekMskoYz+IX4vMTb7NKCoAsYpbB6gXUn+UmdVjzkZ65CVDVnF5IZcBk1Rtg1QT
oKmJM2euweSsYmBh+SCGnDvE+omnauj1kzDsm7AEnrmKC2ZHX5f+DohBcHyf7Fq0H+Vu8omXol7H
sKswxpyhRHw8UkOYIR2IaYBr8xCIvOfcdSEmQckiku6oo3sbFY2IVWOzg5Cmyp2u+zRkp6E8boPx
f5jtKoRx/Fgneh3hygWzSZg6Fbll70U3f3cAo2ZY4ilFgfe961/lMa6fTWY6BCEcYqoffPNTlf4f
aVe2HLcOY79IVdqXV+292u0tTl5UiZNo33d9/Rw6M2ldWmneyX1zlasaAgiCIAic8zLxXj4fjaA0
w9ALmMRDm+elfBVILdWoCK1c1lBQqk7V+L3LGFuL9fuUhw/RFKdiid9fptlqY9zTdcNjLNJ2vLjq
QB2ZgyEMhUFkdDbpq8pcdOeQOXjJQpfTD8Bxsd4kWK5HHZ9ZHwASHchI9hTc6aDJCFWn1ljsVgzL
vWPWrbL+IFlmgP6TlQnQbvQopIxb63bs+W21DxhcbVTnjQFCvAJ1mpbfLZgzDopL0DI8YPucwiuz
rgm48ov0KTxNo6qClBXWeu9XxGP3uXohU49snj+mLOowRoNJOo0KwB21xxGDbrj1A8WMu5BbPwsg
4H1k/cNeXelFBSCAA4RBEkAv0v7TAQ0WB78bT2bzibTYGV7m1EfSkMmjZNgeoqN46XfokneZjZKb
K7n6ECpIZWirMpokxem1/0V7ze8mDZSAxUt633mBozwNb8YTqwjMkkqFKiMZynKqILXiTnyo2/Jy
n9Vfc4n1pLQdg1fqUSGKb4pClDisKRiT3ms5i8+h9U4D4FnlsVhXN7f2ShgVr3RQNs1hAGFihi7a
aTBj8UWIWAOtLClUxFLUIqijlkhJP2nzQxKdNBb4HdNsVJAqc1CUowQLREQblYl3SgNy4ite4vP+
fzQbDZ/VjUDFVwM4Q13gve+iR+dSZjnC5tl4XRoa2XQIlaCXexht0XsvJxCPdtsj6M+9OY2tJfUP
c/pX9aqVTCqeGAPfx0kMmWSPLzYZegnuZQy8BKbsxy6rksjYUzRlQ5YJWlf2WLMuv+OMZ1CHWWmu
m0X8yDgyGQ5IYz8okSFmNYf1wgPOTwE8eWihLfHQHe4IM3ryxbhPXebbOvHqGwGTBjoNUzEoMc9D
jMlboa96vANOQDsBQW96BJEnDgTSwcA+FljaUhFEnvS5VioIDjNw1qX9rudkS9F4RpItspaPCh5N
ZYhSF/2vt6ATD4gxBDWm70ChNdqaJdnhxbDeIexs4750OtRAFtkuD2xQ2e2WjZXnUiFmMULDwFwL
jncUYYreLD3NkVrLwBLjJdmCkXfVuXSjS+3/iwkTsi8+LrUqixIg9gWVbphexrFVknc4Vps0ZKF3
/6w4o7sAuy+0WeXK7YKT8lsa/XI3lQT7fQbEbPgSPc1Oa7anqjOFh/G+c9qd7FeWYRtH498kHJu5
50q08M9bSNoERhAmQE4NucAauOykTB1efvvRHrR+MUE75FdLduRUwwlrvK9LrQvsCxNT5azCFHGu
Gyb/0GA9ZFmSqPgSGXflIHlrum/RfOyXx6wrzb8KH1eDU6kPVydzFcSQlexGB20X2MGaoz2gBQmN
MihBXAJn+QvQHWVlaCrJEfsQ7EoEc1dpJsmqAjJgoJR/1aW+kkIiySrp1oGEIs8ZpHTGnQzI51Cx
5UEwl4CFXvCH4/lqQiom4YYctNIESRFMKDqCH5+mBzJQoLrRvmF1KmyH3qs0KjKBFLKaQVCdgVjj
q6L2Vqw6YahZnQAytMoGLq5120O2I+FVHhV9xDpqBo2gkOfK66R+r5fRLLoHNCKxPPFDoNHQm6oB
UUWVNYyyaJQZU0NbqqmTJevXAU3KNmRUgtQ1YpeFzvVx0ShplBnroCtAUgJp9U/ljeTaqaecErB5
Iq4ZNqvx4YMR36VpsirKioSxGWqXjcWiDg2vSNYA+mRO/54kftsrZsl/v71YHzsfKEHU3uKDPDA0
AWoBEw8X6MRFfdbJUzM+dSh8Cc7wAoaeH8Z3ZlH4g1tSgqntNleNUnEyBHduc1S+Z7s6tlD5/hbZ
htO66Q4AQLMZvIl2tGeVT4lO/wiXlGjKccKUj5SqQMskWHVNrjmH3e62VT/EY0oA5Ss8pjSagsPq
tcNRVR3JACecrUl7LcsYm4ClCrXZgjotpi6BKj33yCtvA4uZ5w9uf3VE6iox9ZjqMmJNsvhL0QN1
OndKrznIoc27467CDfO25Rh+Tzf1jXOS4W0HlqsrgFEEVYvqb/FizNqTXDOHeD7cKv65TDS93ThG
cZ8QYdOrgmw4fFhsye8O00E66LaWAgRLwnuV+K25xO5/9X/6ZTdoynQoF6xctBP30a479nvVI/yr
yifCWGJ8Sb4iaSBYjqzK88eSN6U3FVzUcsSmJ3rLnvxT/0Hw3tFkqO0zJ9/NNqKn/S+IbVnGpgJN
UYZimLTQV/7SHAe3cXEHQLN09UjuHvJjeJQUc9oTnqBo37HOQMY2oUvgGPBOjYhDsFnkhyo7BT2j
WMwIZnQzYMar1dwWsKhavol6bcrDYYpPlXFJQJrS96xn448vatQKUgEmmmdBmDrIIyPkBMhn8JdP
sYe2gDfSBo7n1cP8cHtnsiIB3fjXS1rctS1kNnYmmmNtCeT6hlitZ5YomuwGjo/UxJSWVOyRI8kw
SnQVWZOr7gu3P2uH2lPt/lzYQNNwpgupA3U/8k8yrpBgsXhmPWZ8bMb95xfQtwtD0rVhxgltpSYB
r4kvmqPgGSq9Y3FYfaxeUpKoy4SSGX3SVIiznL+4mrv4wjnfoYrthMyeQ8ZmoG8LWV7PCd9gJxpz
c1ST9q7+/zcCUtpQEabFJSjuJtgtLH4WqjWoThvdCxGjRMNShAopaqIaQdBDkTaa7mt5vs/i/L+d
RwqVpYjjLApNCkXq/llc7lLuZ1Ympsp8iyG/8yElAQuHQegdcKRSy58GWTOo/Iw1Ke8I3JjC+zKr
aXLzbF3JIPn06oKjll00SxxkoO+uXTwoYavaAzgfGRcAli7U4i9iWytlDjlN59c8ovq4CwAAdjsc
sYRQa6/oS4cyA4SoDWoMYQrE5cSpFtZ0z0d6IOLJK6NRDlBJHQboZlw7Ozd/ATkhcMYQg0j5CtcN
CSDkVnsszoR/Aw2Noc3C69h08ZV4KlVtAy3PiwVqxqjq53dD+XzbjB+78ij9qJMkiUQ+mkfoJ92N
TreLAQCKKVyXvHlHTn9QndvyNjPjlT5UvjpHs9AJKvHB5lnvTvXkc7Evyl+VMGZ4IUsSfXhIkZKW
BiSN847P9hX3NIyyhaYXc+hZbU8iY5noPl0Re703WliRoJoqQMce/HQvHFsvt2Kri/BkQQabo71i
oXRsB5Z4blwmUgGJETdiyPsRs9rfSaK3YYChaougrPxCc638dwYr5m2Ysfvec4WVKKNMWrTLw7hi
6bVJZpa1L7JoJlgyqDDCI4xURQcZfBY744TRylky5yn3bnvkdjZ8dUl6XrDlZbwf8zCbYs5W7Gcu
EMarT8GRUArzQPvWPvOH6MQapWYFlvcUb2XCAnNtWahBrJ7h5qGBzpizwqP4vfaMB9KQ5aCwYM+H
CLXxGZzGLLgOxmHwbpWVeEUJZCCfwbpT60T8t6QDzJPqVXrN2IasVaTiSyTVsTEOkBPX9x0OtmS8
k8UdYwlZnk9FFR0CsNUhRMf2i/3F5+9J8kQAu5gvGYy48l58XxluyPq0aklcIRdGAk1DOE4Du/hE
KqD5PUB4HM2evfIbQ0eGIemegEgN+RiNFCTlX9zgebaGY++BkckGkvAEAJTSTh+Zym4bFuUnGUjN
mqBSQRQy56KPBckiLwm/OE/rnWKBXgZB7LaCm1co/bcoerR1KhJRzwsemVb9Ne6P6vKKQqUSieYy
PbUCE9JuO2JfxVEJ11jyc8D1ENc6qtMcwbF9F7mq3drNVwX9CYXHOsk/tnK/n7RXiVT6NaC9B28y
kCg8Lm9tY76jlD/GJ6yf2pvRg+7PPou88w/B7SqUCqJkSTtDglAu6e28qY5Snu5rOXaadvLaQHYG
6ZUL+6cuQb9boIHeucO7VIQvEYNHTDhagio6txd625Gvn0RlbnrW13o14JNi3lfFx6b0ypJxHd+u
aq6ciXzDapMufCsnUreQCkf3ebSkV8Ml4Oa6bZxAA3t+Rx7DLY5VWWGpRmVrYd2hhzbHdhnTxyk/
DpJsFjNDN5YMKqAO6SQGBXHcXvycKF+M6DQljPag7cvoynxUPBW4ksv0FOYbMusXApHwEO8S0MPw
zDGNP2SgV3+gYkyiJRXQlqGQeBEBhEwgnRpfO+U73iaUm6w12q5jXJWju5GnRQ2LcYI8MsBI+vrU
+8qZLBlYdMmJhSryB0/UCFuWJgPklMxCrDxRVMsFY7YjOZrCs+6kPwG0j3Z43Q532gU8MW+8i2k1
NAn9zSa7iqXCm6Y3TcwrA6JpBzKMXnMD3ZwLJt8yCR8fU86rGCqmSUGdcK0EMaLH73mnIG+9hNa8
RkGm8bTPEuMlcNv5r/KocLZkijgOOZKmtPtmyH6uJmY9MGQQf7ulExWfeiDEciqHFRO9aoduE691
DW9gz19vH3hXXagYJfeRlDTkZomzoP/JvclAHOgOgd9oZnwECDiaMYIQoF8Y1GBugu3T7yqbClRj
ic6ZIIOOU/i1SE8yCzWCtU5UkGqEHj2SHX4/S486tOCkJyV6ue3irHWiglRdJXHA15DB78m9NQaP
DWAofGYNcDvhu9qKik/xLJUxVyHxwgvZq2hxZr4P9zEa0gkuBCZN7F/AG6x8gbFEdOkR/Rtj04Zw
jz4oBXsO+3KXjKXg3DYiY6Fo/LcyrAwjh4oWNpaVa4PXJNy5Gkf7tpjtQqr+24h0zTGPJLWfQP+F
1w513wK2RN/FO85jwxps32uugqgIgWHxOOdmCJLk/tjHgb2M2jFV8kvTtayUnLVE5P+r2F7WQzX3
ApH1OL0GHumk6nxxVzlANyeQDfqZVT7ZXC5DIGAzsi4Z9IhTHc9CLJJyUDl9aaXHjr+oI2Nbbeep
Vxl0LaPSVSlWBMhQv2jm7JAISC45mOZ2yl1/z27REjdPkZVE6rBKU34BSjwkdq8EXka5E7GjSU+t
akuX2gu9/FQ06KqVffCzICJioIaZhjAsS1c0OjxuCBqH7VaW50Z/GjW/VRgoAywRlGvWw1gGYUBE
5K1Jhq4iqTSFcjEZe40cuh8OsJU5KbfMlzhqjQFyCA0eaVzMHlNLs8odaB4+scIUSyny/9UeIOjm
raYiVcymQ5aOZpoepYXJy7h5D12pRJ1XeH+e+q6HFNI+SPoU4r24m8EHy87hNzf1ShR1dEVTP6S9
AVFq5iflWQ0YmRnT26lzi5eqbOBIval2gtOI2tlZ3IsvKRqBFl9zFtBoDvuxAYIHb86AYYldGWTL
rAmD7Sx4pSZ1qjVpYix5ij0nf5HeuuPoDX545A0TJJ7/oleO4SV08WJoAWgnkVyniMrsOKtRWJhy
qYvoGW5GxgVp8wS4akYPN+htI3Q9qTgp8bEuH+e6MJMUw9LL6+19xtKJyn21RWv1nMTJbjwX2Y+S
s8ueRQfysb2RFA0wywpGV0BkqnSLQlNWQVcPpEvGLnaV3YMsSzqgQBlbgsc9VM4MTssGL76jYLFa
K7f1u4qm9BvEXExktHJbLf9Z6+/r/I5XGF2zf/DCqwwqJA5ckcp8BhnkHVu0CnsxMTzp/mrhYhXI
t3f2VRgVF9NQ6UM1hzBDcWrwq7IInT5OhVCLRcVCaZF0TiWLNbjaUTE5d96P6ALW7lTcjVKcZ6mV
7uJjflys7NMA9PPJU93KY70lf+xFpr6DipbGzBnjDOB5CyzTR5ynR8VVPi0HzooP6T5yDevTkUSW
xBkxIrOr0XQIQgX7kXVZ27I3XjIVAU+aBm7wVIgJgmUaeYVE0lF3my72Zy52bu/BrTvUSgSdq4xj
GtVyRGpJfWb20c9EOcnxc9J86rWfScPieN3aEWtpVJ5SSFGiousZXSTGczf8WOrz2DMun5vVEOBk
GwqPOXZNomfM9aBK0g7YiKhOCICbrj0eb0bvnUgE3h3vzsLutgm3rjdrgdRxJA2dPJD8yxKixWwq
Rxdf5PlUZI+jwHqz3dzua1mUR6SqHI1gISYbRN9LR/LkAexuN0XVvLD0h9uKbbvfb0vSdZ64FDRB
7yBMl9KXNsjvpVl/uy1i2yGuIiiHUPSyK1WiTxme1ORHEOZmIjHyhc18fGU0esi80aVSSXUICU6B
V7gdeEliR7d7t0SFTHqOXVZKx/AInQrKbTxxMSgFJUvLSnMwnsbyreIOOIdMZXm+bcCPowoIVWvl
qJhc5ACj4Gu4O3LV2VRcgC7a8nflIbDJX51JMP9zm0tM/lN/KD/dlr65fBL2mc7jgQOoEf/MXQdV
Evg6AbIYl06NrWfdNwn823hkDwb3tqRtPVeiqMM0zaq6SvsCD9BIYHlHMFGBP0z+fN9805/So+Ko
ZmAi87InzuRFnyF9cysAnFRWMPNpyO8H1ypJb2IpDdQ2wDF76cDZ/iJbmGZyNSeZTfBUj/Y71abN
ELoZm1dCqVOoDvQleReKvmWgOPOWDsIReS87gEq34iPvQnGcxQQ79FAyNs3myq5kU0l820ZdPzah
bAX8RROsuLgLReu2fpvdaejW+W1UKnCmYASMygFGxS4Jz5Mt2VVkTqA3iZ3IfquABRxavUvy6fmQ
nCX0pLOaZbeXVRV0MDmA/46e5JJaBVh8WiRbPP85TPBOzhr22MxodEAH/J8EYueV48xyKCxKBAnq
SXgDWcxgii/xQ2NXMTQFdc2RdDuARvDchWYNUmfFFY9z+E5VFNoZw+KbXY/rr6E8Kmn0yJAbfI34
hbTKFrbmpns0j5rBY/qEEPJvQGHJxqQv02uZlCelRpbIhQhPagFCfubM2gqdzmwiXNMKhzz13vaq
7Wi/sjjlVeLSzmkoQ54hoOWwxjwT+ow0xzgF/uC0T6GVXVgVzu3Ncl1k6lTG84SY9hxEzhP3JS2K
e1VtTS5kXMu2M5vfmuk08281Jryc5Vg90kWV+tOR4JbEyIg5b3iIHFYJmimPiu7KvMhVlJCVa8zl
vTw3+MZzfZQ8w3sfgmMs3e3dqNNEv22qG5jrhX6VHJoTv1cyRlDbPkQwoYQuQfBG6TQdnyiobdsN
QPLt7NERnmInr83GD3fDvvk5om872aMt/6F0xkvhsYAqNx+y9JVwyjHDYkgSbUpkVHA5t3V6hzyP
kKnG3Kpfg958r4aDoYTVF7Bp1pVcyjvVDEAcpQizTsLU77KgA2G0Pj7d3na3heCu8s84pxtSH1fI
eqwyglK1ckwqkQVYvLnNfiti0C2eySLrsiDBgJMemCMf7Ic+tqZCYOwzlipUpiFllWCkHcS05Q+F
/6wr3m1TsdSgssMgAbz7QEyVcjp4J8GB0wEC32DNR5BY/iHuktCj6CKcneaFrDtZzrU8QxyU6nOv
DlYdza+CXJiaOvl/o9FVFHWs8FWx9AGXIg3U/LnMzar6bgisCYRts12FUOeI1IdFBiQD2eoFTy4e
5OmxYOEeb5+PK5tRW3QYGlnuOyjCe7qHV2Yf9L4Ej2LBLQuzLHgci07K9/9mPGp7amogZEELmcY8
1d8kPQGKX5DxrVnwiv76F7I0XgRUugzAdJqd0VAKtQLcAGT1kS1PgJ8QC3uoJkaesblUKzHUDgox
aWR0OsTIyufY+DkrX+Pkb+LNSgS1iTJuaQXA/SE/7UszAkUtq6+XpQOJEqvEbVnQ4FcUECBWvWJ3
jaheVD1u3WYKhr8ICIYgyECWkoC3plOe3Q+DPA8zRGlRcR4yw5T75tiNPGNVNjOjtRzKu2d+AkWs
gmUpwZ/2Mz9Xbuiodudwz0ODsrViVR4rG9uKpWuRlHNPfbwsZYAL4ixpTlREuzr8f1NWkQvwyhPI
Qq4WyhALpQg1aFXl6YEPIofnSmtuG+f21tnSZC2GinFplOhcWEKMAEL2NABvq5QzGNOJ/T9EbHA5
qYYmglVGovyAV6pJ7ABUa2VzY5bqYAbo/e9aX5DuhAzxYGZlBtsZ3koi5RGarmZd0kIiySgXe/SQ
EVnCmSB0VPvY5RgKbu+pq4KUN4hcmyZB2MpoXMMIUL4cSyCCCUnq3l4qhhi6Y6gFdDwSZYgR452s
2GJ1Kv7qcNWAyQTMT/CU06jjnJC3eSkN0ERVO6crY9Dr8nFrSkGJKyyfqObfqHSVR3mftDS60Wo9
VJLx9o9m/BSTltnutpDt6uJKK8oBw1wfJ0OBFP4yW0DLBb6IuONOeDv5FxfDzVXSgXAIHnikKO/V
gdW+5QxFlEoBwiLUxeL5AjY4K+FYYJ2b23YlhTonBA3IfXELKWF+4Pn7jNnpR37gw6Y1eB01THCw
KXS5OcpUqTKk97rU6KQPlbuYnNV+1lGNKvbc/V9dNVfiqB0bNWJQcxkC6siNjpFKwGaufUngGNGO
+NMtraidOkS5VI4VKeyBFY3/uuBdutWe6/zptsdt+sBVG7rCDLaYtgXVELYRqEf6p4y32o71HrBZ
f1jJoG6xurqIwSxCBiBGPXJjbg5DbsY7ZY/XfD8o7NsqbcdUlAh1AG4AWpGelG3ztjOaAae58VgB
PErft6DqVY8g+0YdtnhmxvBtG17lUaGhTQVQZPBYql/vHXgScBoH2LDkyQMJqwaMjN5n6Ehucx/d
4yqTChQdHxcdGp7BnqQEVg0QesnluNckC8xOtOL4WArnkbmQZKFuCaVcX4uWUexUKNq5ZIp+AVkH
OrpA08EeGtvstsIFU1A0IGQKqk45TacUnCbJcBohC606wHGc/xiG0FSq+0Y5ZeU5S1JT677dtisx
G63hWiqVN+eG0IiCBqlKXJhLtW+GZ1xwJbdc/sZJwVynGOiCUni8luFLVsE35bu6kTIsoPT4K9ID
NMJavHj37qTM2gf5uY+K/RZHt+LxnZRzSwVxfJWYBQg+M97URlePvswKEpvwKYq+3zbl5rs/dj0v
YgfqqAtQLppwTTYZC5IA3ovP0xv31poAVPFke3RDPB9XTnQmbN3tN9aGlDd1vQqm3LQQZK2pDQjO
jO6kqUBmFllIZ5t+srowkJCwWr2kiVNBCxFiur62464wZ2AtyNp3idsZC+PWsBVe1hk8FV5kjle6
qECK2Ampx0mRJ5axJzAZbhliaAy8QE6rPDMgRtZRh19wQTF2Rv902ylYQqhdLWccJ2qAxrcizHKM
ZWGO4yMvMDbxduy4ro5B7WJJSGqpIKvD78mBM/iCJ7qDN/4FyTeuPoYgI2TIvApsYiq5Ad3BKMoB
Sd/fVG/Y9T/075WfAVcAcV89p5/+xnpXacTxV143zYWoqmRYeImPOpoykseMRaGxmYGuNaI8W5NK
uewjyIh2M9rUCjsCCKn0hezUwmNBBG3u1JX5KNcONUMJlADCKumHWjzVqnfbYO9NWR/CnqCj2kIe
SBX6ebRLgOQ2NIZkHYLTYCtuDcijaQ9uJDfDsBt5NeR9PjcloPZ9Z5S6t139Kppywr5ojYjEY0tV
E0uOT2maWL3MuM9t5jqA8v+tIOWAadWFSl5DyuBG9+Q9qUava20TWvvmCyZP/ioWXcVRHhgYusBx
IAO05OBTVfnG8KxV7u01Y9mNckAQeav5QjRS6qehO/CNYjYiq5TJdAzK88AbgRSKSMmOgTe46HFy
MHJ8LNzcWx64E0ghSQe07DYe5laZEEEsHamjUVYCTghjHX3/Y+dx6sPUV3aQ/9fFos5BaWl1GXyQ
0LH4vBSXuTVcDkhm/225qDxmbMc+GgyokgWnBQgC6WMs726L2D5sfzudRL1sTEv+vx4RTY0D2z2E
cuzNfWSFUXmcFJZGm6/iqz0lUYdUx+X5UBSw27jPa8yoAlIMMbAz9cfJ6fYi0KNir7UxbIURywBP
tvyBlV5sZmvXXS1RscPQQAoZEO8UvV83psUjjJAaw7AsMVTwmEYxjoHaAoiWHR7GwdPYu2SegXVZ
YXi7RAWNqU8XPYkgpq3BqJnaaXVpWXBlZL9+CPRIzTVJUmRBp9F1R7EWRUDsoY0pi8wo9sbus1zc
8e3jbVfctNhKDLUwSVUNoN/lyMI0u3yfez2aV0WfZbHNc3ElhlqYctGMZArQl8EPX43unIwPt9Vg
/T61IlU7RJXc4/eD+NNYHEH0fvv3WatBxfBRGNEGTMxU5YPVBJdKP1dFCxpw1jWYGOLWslNhnOuy
JaoHLHv1Sm5RhZueBK/yJ4vg8XI2q/1205NX60LFbbxI8KEUwm6C8jCkrxOazoeX26ZjiaCCNh7H
RaXPYTpOwTSTuFO5L1zfMYI2y43J/1eJZJC2A0GTwAziqHoNH4DFFEzjc3YALIDVGbGfcMtx7IPd
bd02h3KN3/b78EYtZFrUSwvsV5LZcYzl/HjDCNVlwbM/q4P4th0/PFWLGg+stBl2DJvOVI3vs3hs
JsY7NUsGFQ30RhJ6foEZY35X4U4dnqaB4eEsEVQkSOOgFfseIsKqtKrO18O3bGC5w+1wgKrEP90h
r0HYlJDgmYLFmefVvcL9t51j0OV6MZEWXY+wHBi1NSfdRys+hwTrtn+xjEVFg2BJNdko4V6jEvVn
qRvBhCYu4y5S49C5LWr7KW/lylQo4EUhT/QJNhtxxyz3k18DR4nUnBOMMoRub9oMgVvFt/XeoQLD
SF6UFx3KqScyEgVi6k8CsoLyLrRZkzUsO1LhoQaxnVbwWCzkyJckiV+yCOAZcf/ttkq3TwmD7nzv
66Wo5gpihqQ0lcBMG94SgseRe70th6HOe1RaRTt57pfWELBUkvzQiACyvjQjwx1YIqhIgOL2onYk
2tTGp7RzF2BnByoj2my2L6GZROQN0JDwokK5XD7JxlwPSLXrBjA/6k+8Q1loNX6arOhBO9foqyf+
YI++VLi3LbhdFViJppxvSaSqGAhMXTjagQdmEjc8laXZgpJUxKwVqyv0DwfFVVXKA0eJF0tehKpK
qHgDSniBOpz0mbfSKH5JNPBadfGnomh2Yi85RvFX4JQrU6vUlUNTs7BWJsh/x/o/ACHcCZ3BbD+3
tgBE1cRJfrT5X0Wv3zqr1LUjnzO57gPYWO2652oYrUyLHyXg9t1ey21XvYqhXDVKRx1LSUybu5Vx
rw+mZjz8NxHUoRUWCjf2qUYgDh56dIcI43Mefr4tYzt4XNWgzqxZlMauHKFG0fkt53HGeZrBncxY
E5bj0z1cEi9U3JBDFdkL9s1dZKeWchHAzJS7o/93h6SuErxsAT1oZOlWgUrL50VcyAbXxMishrNR
4DApGNHwD3vrKoU6JdM8mYuEnFz8fjkS2FXtRM4t0nrMYnEhYeFjen4VRUWsNGmFUSN5JjdMkdkH
xX0uFXasLK6YwJTKDCJgFiTydjJzlUmFqlbmy7onOSaHHg6jPrQNYwZ6s4fVEK8SqOBULu2YVqSy
F0YAVeUeyU2QDHunXuHfk4leAOi+icBi4WyZwUa1Xbe6yqZrIaqeB8qAyoGVv0joWpc9AaxNmQuu
d8DzNQfxbnbzJzL+mpzmAwt0/L1cemM96cpIk3TxNGSwLelWkR7rr8Dhf1HBYjRapFuv9Ipv9duA
gfvSJLDT7Lmezf7Ale3pysgQBlwwyOQLMqDYp+hmb61gNwGGptujh4rQVhXPrB4q1orTUPa9xiux
EMHq0Q5jIKUz73Wvcie/OMSnHPdN+S7fBSb/RJg6BMbz+Xag++1tdPWkCjluKUt4mzaDfrZ5DupX
sCGYivx4O6Bul5JXrkVFHz4QBD4nZa9op3vhYTwlbnNYLgtmQMLX0GVNLv0hg74qRsWhMKxn9AhB
HmY+CPVXAS/G3cAfTL03tT2c+JHVAc6IDXR/F6h9u5IrsI7tZFxasftShDIjT2eJoMLPJA6JGEvQ
Sol1JLXHVGUcrpt4aOstQIUfI2h0rSNXws4FyISLWGoVruiANNCbX7kGO4+gZ7OKyYxQTrd0cWES
FXhkwWqB51aYDuHgNGgb4tMdrsBuMLFSsO005bd30FPjitD0JUiA4PbVsuOmcR8Dg7erR8ZyscRQ
2dAozEvNF4gni+YryWtDGKt2jI3FkkGlQ4MYCOAuhelwuX7R3MSVHkpggOMlqsETVL/jD8qTwBr0
3fRDSQR/kaihRY7m4qrGQOorDaMjmq581pr0ZahZTcabLrESQT5hla5UwTDWbYexhtKwhqWzotEM
tcGeULDMdkI/MHKxTYRaXH1+q0QFqBbxaSx6XLKCZ3FPYCvbr8qhRPhN0XEDVPPL22BJe8HJLqFb
7IuTboUuK4JsR63VR1BRK56bJBw7zA6MVnjmHQBKOqgF+hg6BnIm6WeSvt92n834vxJI5VChtshl
oEBrvD8f9PJHG5SWMM1+yxrwZC0nFbmGmg8DoSbXcR39L9mxBjXoKL1UqacaJ61nZVHE6z/kEiu9
qDCmc0KTcQoctHtdXM4E09he3sl3vwgrZp91pdzchP8nTuPp8RguCDt+HiAObmvLUWLlhqcyr+gk
XPxRKUih7nAB30S82GNLCPkAH81UZL1A+QKGfM0DOET9WSl4BhYzFeNPFUoevGRwpswvg5csPQOZ
4mYEwLdQoW1eoqIyNKxnNOzTdDDrmTkMf9M3IYKKbJE4lCre/0izgL7P7NIjDIONj2TIRTkUQ7Ht
gfNZU3EsvaiwI6VDkrcS9NL06Tzl+kuXsvqXt3OhlbdQoSY2FoFrO8gYkekBUBlkDbIteZPz7w5X
lnNSQaWvOCEJyVTcIMYmZ/h8iHuFzkgkb+5vLBYVSHg+43iNjIEW4mLrFV7Wa7MwHNkAU4tih4V/
O25t93+tbEjFkzrna7nNIM+ITKU3lTfSnlB6igOInvFe8FNPuwAmyJbAbsuu4LB2IhVeyl4W0jaA
9NYh9CLgesPVnb8jmGbIZRm6MlySrmTWCUqZ8YB9kIunPnqYmIOnDAehS5i5Go5TRI7axp0t401x
C6QR3GK29uwSeqvUzk5MthSWUCqAcOKkJhwPE6Y/tbvFzp1mR/Y3Z+nHObOmnwT4pdfM227DCCnv
O3OVVIRJHgPYFEKrTvQMpBRy9NpUGDirnduCWNpRYWQRpDhF2zbG9/PWK6Nd1ItgwmaiH7Fcg3zG
Sp9a00Z9XLBynV06E2hRhAMB1Be82SVXZM5mPXyxBFKxZInlQIjIhHnI3SvaWYzd23bbvoJf9zXd
14l8UiiVkDj7zx4N3f05dRJbtwUvOYffyQg7x7x8bN95VjKpWAL0Wa2va2LFt2wn3VU7TE5dwuf5
Xvsyu6M9eZU1fmOxAv8h4VQUQRMxXIApiX+u3aAGcxHIkCrdLa7+3AAk4QEcZQ5piuMwlNg5sq1c
arvcNc5og0PA8Eo3dFnwNn84ja7fQW3EWAqySI8wD9vglTv0e49zigMYOGeXbMHAkp5uL/G2C13l
Ucd6jRm1LhBwHHHGV6V5MFLG1tt+yZCuAsgHrDbFLOi9MYcQINwNvVWeI7xkDH7rEsjkFJ3B2qXd
ib5+ZpGesxSjNqOhJkFkSFhQJekaU9HEBk3QrHsKOUc/5oBX5agNKNVFntVkSFqZG6dKQwvv0Jf/
Ie3KluPGke0XMYLgAoKvXGpTaZdl2S8Mu21z33d+/T2Qe1oUxFuY9sTEzItjdCqTiUQil5Mkyn+p
A+oI1SKr1knNQ7jY87jqcj2AVPM921u7+hOscs93cXIW+NCTTV7J5BPOYjdmpmr0+HisrbxUdTPS
eCES1rHuoI1Ach1se+k3ZQrXeLc02IzLR7WT6j7P9hl5SnSJQ5NAWEKtJ9A11AcJ1BeU2ZOuBE5r
s8ipq35/+VRJ9CaO/poBaJ/bBDhEt/ZK+VJ3/aGaT3P8YMeSUE98perMxHgx3sMMrCo2w1DU+wNm
Zs08BgODg0oOPFXJg59yxHI6numvz4svbyYT1PgBUjALBaufgqUG5FTmBztTr20zPvRG/fmyFsXy
xd84holqJAY0UQZ9L1rYxbGRL8BBSRINC8rsj9W0uIYaXidJ5LTdgnmRfnnGI+FHxFR0SYOG5PJv
2BRVBykcn0yxMMv9/ifkYdlOwTJ2PtNbv2Gpr0aGw+LKvwyzLeoKR3CTU29mJktmfMV9d+yvJyd1
J3fwo4N6pUuSVDKRBK2mWlEYaQsoDPkHSOjM4KSJ5tpTSJZLzhs3hJV//P0BV1IJ/rFsVbvJVEBh
FGBPwd+kpMW+V0HiBCeGV2peOs0gAxVfI79RDU0lOigodVtcA6IaNC1Nim+GrhDqxKY+OzRumINk
6uyXQQBQbWKOrppgAwqV3m0XgtUkEyLQ3rR9EzOMbmzj8T6DrcjBX5o8K7QfZi1qJfrZ+hQoillg
QUCeGG03760rqFvTMOy290k8PWlhSfBTirtwiFTvsn0Jt+FvlVCNgoZFxRSoODjZWWaB+mrX+UmF
jrZuucoqXeLztmShKwjBKYRNFDU27TvfYsemwl6u3I3Uwf0TOUA3qGLiT7U/PBmarlJKq+78WZ33
UxVelZXhX4YQ79jfuuIspiAAp1QVg96akNmOdBjtdBsizsNzCKRGIAFLcp+3QES+LIzf1NwKUNCc
oVASgMK68+lyYPFV2+8LWfsaP2gfDiKfdsO8O9bci8MRaZ5GoZpanT8E1115otVVGINKX1Ky3BRk
hSIEr2M2G+BBgb9OUDho8IDUc+wU/in5PvySviSLcGhIUkRTp0GW3hwwy9xftRgDN7t4R/NiZ2ft
FWlth/DBPjt+lmDzv30JW3DTekfKXkshoXZt38YPv9tyikP1yz5pGCyRViNleFzjq+i5XXKlxaYh
aPSYf+P1hJiPDYKLFVz+/8Xja8tNIF1kaIgobFBBCnBDw1if9wM8Z4WEcEecUHafis+719O1hhCu
hCotW90OAUFC38p2BMyJiq9845sJ+icV9JdOiFBWkTa6yUQTwqS2m4u4UYGrgt1BJ98m2XrPzUBs
LZlwjOtwacpSwbUTWUeKTGJxizWPtlP/1X8xXp+LiifjrBV7Vj5oU4iZw2Goaswkwx9abv2sOHx+
AWSboUdOi69Jaee33MhKRLElITImGhvcx9sLdfMKa6/vM6N0itS7fM4kH0tsPujZXEdKio/FDNVh
eIwrkaTDbhtBZ1RF9wafzXp/sJKwxwEol86PJzu+HfTOfGAYVvxyWY6t+MdCphVcBQgebTGrUMyc
Yo1/njYcH2nQYwJIBetCw0zlL9VUqc/IgODEqMAHfBlZfHf/bRlv0IIv7sclDTCw0/nZedlNXnvD
GRG5WbYoHqexQ1FTO6KQd5JVXzRuc6KPXAstqNbIqYr6C7fJvXU7HDGB5wXX4Nlxrc/sS3BK/Qnz
NTBQkAP6PXrsxlvVUTw1dJJT9czHsGQ7lLat9k0V3BZWTtSw7TrNS/ygfE53iomujgKtoey5qSRz
gLLPLbhPrIAsS6w+gc6bF4bkFSbXu9AZWifRHmfDlXzhrbthrWfBk7aglWo6GzEdJ1vnW7U5Y7d2
S/8eZfuXCZUPBiU40EQ3u6UggBvUNvxWUQM7/SitJG++zW+FMXkNPGo6+pwFFEO18sEsqt5XwuZ7
McUvaPT+NWDDy8jI4bICZVCCv7aNhGZRACh0kd1OPSjpbWM/JIs/hbKkPv/wH47ESirBTedTEBYl
TNBPq8B0lmXAvKHJe3yC+OWyUJtIJnyXoWkWAdvre1svWhUbZNBc6rPOciwFbWPKfB5Z/e0yzKbu
VjCC7U0jzSMLzXe+2n+i5DqmBDugMRpvyPzYpp9eAQn2UBekRl8wgHqS+zVD2YzKliZvqoyPdhuq
TXWTCSrTO05ZHRW9X9Xlba+HN3Gu7Yw02V1WGf+lH2zAAkEgynEqQY75/ZcZyywsChU2wFLNqY3H
wHruyjtS35jmLHENm35oBSU4vJqnJAMLlt0HnyfdGyx09j+OuoZ1pk8GdtNcFmw7CAGfL16QBCxW
TLRuGljz1EGByiF/DnHB5O7Al0T+poiWxsSb3+sNTmQv6GH5r90hvn6b3qRIkSfecJW6LPRGr3Gw
cecTFpCEEiE37XAFKtQHdD2NGrOFjAmLHZBwH+1a2my66dBXGMKVzdSAKksPC1HS7HEu28wjOSH7
iGr3dVcMHq2yH1Y/3jcsqP2mSiqHEpBfpXn9gxVVe3/5s26qeZWbEIwIIxtdYyodd48Ypx/Ha5Cs
e709ShyWWGP6fa/YIEgkDJRv5ms4sbqdpyhb+rlSez8GYdkpqpAxjYf8saJ25kRmlOwDw648nWiV
b5NiuMW9EXlanCheOurprm+q3O+t4alnAZG0VWx5ORxXvlKdquwDg63RhWRGTgWlL1AmpUt8DNvq
gL0+eyv+flnZW+a1RhLuogQ0epNlASmsftpWfjTm+XgZYetzcl4EFY17hvWBoTTqSYnXz9T77dxU
kZfNxVD6pVZFpZtPtZRcYksgpGcME9GVhSKBcF4mvEois+GXa5M4oIfb12kqkWjT79iaChpH+B7k
tIS7wS6ysNVo1Ptm4/M9la+j2zkIHZ3B/2844rkfEz34Gk/4SKOZLiRhwKv7+dqoDAw4n1kduV2H
JV/suqmcEC0+lz/b5nt5DSo41w73ObjuANp4kzeiABveD04BOqbs+Xc/Rag6h0lSVNgylhWoSBWW
UrtvrRGgqPeUrHHy9sCQHb0smkSdIu0TaP2avJliHPyRaF6nstIb5umnEbL4S2eHzY70uXZICVt2
GSmIdxl9S0QG1lJC0DOp6WKSOOmSfq7VvveX6pqad0TdZ6YkHbZ1BlYQYrUp1a2azDkgOoxSxVV7
mNtlf1mKzTMAwiWUfkyD2rqYEK2tMW66NOx9i4Q/R/Nl0Z1ydss+vmkK0D4xE9yZgfIclKXX55+a
ikl+wFZUs8bnOlh57xCv2zoxg86vCM2cqR7cMAMzSa/hjQderabOJICbSkXu18AODIS4YrTW5kGv
DkoKgTFmkuufx2mQWMYmAvJfoPhhUKuYK1X1hc40hl3qw+jkE3Z0Gosk+7Bl+oy/cLDWCLsQxDtv
BLl8DZYupIrCvWrcLBpBRHgiaumMQefEhasE/3Jg9vWaXUGKqRslGYfUqmAomEe6HrvU9nS6fCd5
XUvUt2kRaFrXoUADax+FOLeflymfihwXDfhdnCit9pHOvDpMj20WYLlSLDllmwcZlwwKdJjERf/z
ewvM+pmkpgqD0JXuOg8xH0bi20IfJPQ7W2LZmm5RDfOj4IDiP2Nl6AjcTZLpsIpgcc3ggIdOPL+g
IGR0Enm2zG8NJDyt+n5qwGsK/VmpuW+1xJuyyb/sNbZUZuN5aCOmAXWi6DSYpc2Tyu+UJNllPZzD
oZweLkNsOiasauebP0FUxUTvHhRJEKcNMIx9dse5dsBjhXmFBAsxx4NsYmFTZysw7f3HKfH4QKoN
H6eunvNgckjy47I4mxrTkX0A9yhiVJHCr67Z0Kl91vtz27thrTgB0e86o3z6n2BE6r46SVvFzACz
4FgabQxa8uEUjbIK6ba6EJaBa9FArxO39ZUtV6o1ZEuOx4wWWueqiX0tlhXqNhWGBzU2zuDbYwPE
ewjQuud6nkASXZnvxoI9tFbrYO7ocFlhWxG6jWVI4PGmiATFR3VFQysi/O3eT4XTKp+p8pdGNKdp
v17G2RSHYg27akIedFq8Fydp2goDTCkK2fQBJGaORu5Yq0kCok1hsOWLUhMND7gX3oPU9tKMo1og
662dQiXyCvJFSZ81PZakBzaFWeEIcezSpBTZO+CMujWBRcdge7uLiZOSlEkekZuWtoIS9LbUcZQH
VY76VZFfB1nhpNGfPQNQ1zaQ88KtLU56FTlFfmiKkW8OwTZUxdQta7Pw0NA67EEGMDsaGz8H3VBh
jWIy+LWhfo57EFKkM00kD8aNex3MgKoJsn8bJETi3TemaGLJQB7tDzs+5DYc9L2xQ3eb/6+tETAW
jhfRbZuIV95SxePQdlnnN5wtX/VMEMESmV7Fza88YlijiOFraAYDmiNg88NO2bHr6mjvyk/0aO2W
g3HMz7wrcvB/1yHpIcb4TXKS5no27OfdbxCekY1plHM14Tf0p2XX3tQuXqtYD6HvR0/1eAVURii6
1TzyDlG4Stoyr7D7G4jGnp0q1CfRyOcWV3OC5W75nXYIbnijXX1oPNmww8axfIcsBE7mpKpYmA3k
2R7cafw5apozy7KQMoXyf1+5frKgEhUpMB1m35hsVzBJCUQmBP/31d839Gqksco/WNV4tTW7VRqc
Y4VJAuitJo13yhKiJCQ4wjZd+Gf62nn6Duu3H2239tituiu9ai/bZL6pNvgXhj47dOuInDaGMpRj
0wAOztJHnfDMh2f/9aFGrkQzsBvRxskTIRpWZ1WoA6KZmzOW73yt8urYRcnz/wYjKK5JCqXuMxjA
XM4/FMVUXTudP89tEHmXgcRJ6tcXB95PnF6Pgq/dEuw5sefYomOE4qev3Kr+61gGNkKCj/Nqcu29
6Zqvu4BDD0sXflzG3vhc0OUbNP/3lRU2dT4w7Lvr/Hq+HU0vSD5d/vsbVv7u7wtWrkZ5Z49jiDp4
T5yhsq7jtsA+sk6iwm0YGzR3Ov6jiUm01qZZbmUQQ1WP+bQfo4cql8TpGzcWJHmDENydlk5KNuaA
4H2HLShTlxMvwcroLrY/yBuMYAslVq7HAb+jc3XYpxRt7UUqmzLcEAV9YZplqzq6+Km4wLcsprTN
ahQoszPbKyCgDjHMhRmWB+OJ919ouC+KvX4ssHZMuuuP/34hNWiiqGOjsoM5ZvTsvTc4pqCauBD0
fhj3+ou5a/cMZD2d6fCGsWpPvvxLeuDXuxmbhcBETCjIccQIXk9Yu9RgB0NjgYUex2RqjdphiTH+
ynW7k0Q1Gx8PaWNoFt4PNL1ikE1miyndVHZ+qB20IHPM6eXycZIB8H9fHde2g/FXAwAq1rl0Vr7E
oZRyZ+P9DiEQmBkYKrbArvUeo7JMNjEKjHR+ylN9383HHBNjGiZsG9n7auPcIkGFjVH4NjY2DQmB
fMI0DGGaCLDNjKQHEkRBvUuVqQ6dMGhJKLk4eLj+wfYMlHotbNVEQCicrWCesZKDNegD0B6yUHss
giB0Itrd5Rp1p3K866xZkqPYvH6xNecfTOGLlTU2Pxc1Oh1q7H3GjlY4DhObEKhDfE6jq0iiik0D
WcEJ/jbVBytfCsA1LAy8Ksw+wwlIg03u6y4pUrga26KdTVa9CsVjitYNTyFWO5TYOa4cZRHFpo2Y
nHkR3ay2JbYGga16zDpa4avp9ZcwqLJ9WSJPRnnvwx+crhWS4OIjs2VNnwNpSXuPseImtixJcoxr
5oPmVhCCCdpWYFZ2h7bcUV0co0MCunPT2h0nCc6mHYDYD3aHmhxO8/tD3AeIkWZ+W5ngo0in5HNY
6ZILcaseaaJH+h8M4XVco5IdjhR3e3IMH/gAWH5dXdG7yi/o362J9VXw7Q8+0QpTuD76vMVqKI45
m7s81txlkO0jk2hO5PSw0dvfDQQIWX1d9HeWbCvhpntl2LwLF4TsvBjsFW1MhkjjL9/xsZ1at43T
XT5coRPZIUEt8XibZ2cFJngfhYYKsUqA1eWPRtMdHT2IE/t1+ZtsutUViOBz9BmrrSgNWr/SwvA2
NDqjcTI8nzq3YrpyyrIkujaaOH+2RpApOP8eHAvfUYLgVPZg0H1v6NE8mVOaEpzZip7SPviE0ZBD
OoEjukAnnR4+d+P0/TKkmLE1+FJmXlTBgjceP4mTzUEdQd5pxFaIPZsd7Eo9VX72PPnJgffjyl67
H+itRDhBRBP+BQ8twPFcSZXhf/gKrMGtLK9HUgPjL8RlB54rRoE3cjjPpkRgwYy4wMxi6LNETo+g
oCT4ey1n6aI1uQV+j8nzMkDvwPftOr2ncyakCrtuZJhCjPoBUnBgoTkM9tACMjt2R/3AjuPO2BlX
MrbvrW8J0XQbox6mwZhITjHPRpmz+VU07N71Mi/aBeceWDmGVmVcYdto2P+C3BuGtExdcF86LeMm
qoCmZV6LLmTOoaC4CH+Nv2ZPPn4m3Da/lfgGJ/oyM5l1PQsB14M0z0JviG14muqNYSWzEO39vfYB
SbBRNY4yY+FqDD51eE4UO3ZUj7+XS8mnucWg6gMa/zWrMJhkmhb3RWbhRNC96qPUD6ob9UgdMFyD
YE7GNraJB9OAD6YaXhKGcGuHjYKxztCmLrvuF1fpHd4czLzo+7ir2YHPM9iS+3sbEutaNJSrTWQw
Baea9zqq/jFE7DxQ21q7zHtQ/OiZU9HbnqxjVRyqe1UoCgMIilUkTDBC+F6hszKRgaUWxQGneN6m
COf4eRuu0SAmMZUtX8IYugfxmqbYOiT4knwspjAqTOoWNcpP82GuvDyS3QoyEEGeamzKoKkM6urD
56I6hOSXUkq+0BYENhChZ5138n3Y5DQladRjgoi6aEp3I3pNSOwizSbR1uaX4bkuzCMxDY1fgseI
JnsAvSEk0ZBlze/Bj+VaSJWrTuH+2wUL3MuvoMR2QXNCH5uqA6pjhyH42ic33UQdvd5pJAVN8Knt
I4l0mzp8E05cUGAbeTGXFIhpeiq10FXqm3l5kFxeW04QxVuMxmK2AF5X0GCZFyi7DTA4NK4c60Pn
zRla7PnWreyqBuvKrj5mfvgou7Y3T7CN/AMGJyxrgyihDuayzgoLvJALz47jZumuDGyhUfZYjiAd
VhWnal7P8BpPe3+GE12NiFLCBfP+J97ljq0tiYsm1vjIFxVxZtbS9iTKFaLlD6CCZyynflL0GUIq
aGHxTOLw9rLwXs8dbFALn5RfxiFwZf1QUtUKYW3ej2lURxDV0tzga4F19TEnGrUcULCou8KPd390
NhAf4KTbvIDGLXl145RIlDQlxS5QTsqoH4ZDeowO8rGhTXWuYATnOPRTNI8KYOJwOldJewyrf/mc
/v3FVhCCa+wyUo111iMEmW9ZdkPIF6rKjhz/6qtX7gcM4WXIMGiVTg0wOFM0RmrAZMHJQTonR4Zg
lpJfbZv+SibhiFtjo0XDDLWBcvXewsgAiB9RFb7KnrUdatwTpmZk19iHhTiv3pLfzKphYGRJDBwH
kgaFVgCz88jLNDg9c1H2u+6pM3ic1IkzGmaZQ9tD4wxfs2+cgi+7lvVzvA4aflD16mcIp36mbZNT
rcFQm7+8VJozecTDxl+W+9Vde23fBGf9PnoYHrIbc698hTt3m1N7Nt3sXhZKb9ru6pcIrmDMw4mY
UYt1uUboVMFnS8aQIgMQTn1f0XgeKQA6YuwmLd9Hk7n7E3+2EkI451UQ530aciGOJvh6Qc2ltM5y
o90OYDlL/CB36E34+TLo5i24whQOPWgMkSNMYEkmBYV275XT5/pfVjN/n8gVhnDqQ6ZYVdAAI0iv
rGKvyYjN+P//oxnaxELpD2wAYqG9zrsY4SP3yHbqdQGSuD/L8iluru3m02VtCdmG35Jgeh4Ngdhx
DS6A9554rpW2AjkCJFHO5nLOpwp8q1dav9er3MlNSTvL9lWzghNc2aAYRahxuOhIwMjYuuCuyV0s
hME04i7dtd8xwH1ZQO6sPqhyhSg6M/B5WsgZW9ins3gVi3zCYhfJD3B3K9+MRDkmXXlM1dy7DLsZ
Jr3Bim/FYQDXV8Mf3Ln5Ytnf6VAdisZdVBmj5uYpXuEIL8VorrCpikcMQ7CPy09YYybR3//zyWw8
ZFANwUiCcJ4yzL1QK4YkeKg1yB1QsFWMbvIruKW7/JFZTu9oiwR08wyjEwmtVQTJGDEN1TETw1EW
pKr0yNGbL0OXOdUiMf1tEExecXYK3tTy3vTVydZA7QhfX7FTOt9M0SGih8tWsJmhQJL9PxhibkvJ
bbCz4b+4SpdddySHfD84GSh5k0Ny+pfzpr/P8gpMsIWqDsOlLCBQgmnXCuO+VuvOrWf3x8tSbdrc
Cke4JHVaLH2QA8ccbqzubMp4W2V/X7j69AixB12gtElBN7f2qEcvlwXYjnBWEvBfsIo/x2GMEnsE
gun0/nRu99Fjuk++Y78OmG9yUG0Y0tB+06WvILk1riHTKEpGrjT9NrnTsBaB8xx2V+xsXdv36q7B
ANn83T42kit40w+tYIXTOzFMU6B8gRC4ytzbyC6cofuOcUaJQrels1Hf1GDsH0ZiVHPCfGPN3d0v
/S/+XiqfsWgH74h8rz2OJZ/Ks070UOxlL4lt94QK5H+QhRsF+Tj0YRavNwpoyhGpgobgC+fKIz5m
zN3l8bKkm/pkuoYXsA5CGzGRlNKsmBVSWW5qvAQYddWbyNU6xYunH5eBtl3HCkn4cmE+lz2GKXko
yqN+zrDAiajnHQMhnyzalIklhAH1qCWYyIKZhOS6VP5KSj9oz30pcRxbuXeGRZ3/aE/4WEPc6qgK
QqbmJfycnO1baxef8usYe29it7nSb9ISvX1YcIXH4PxZmgXc9PgreMHjh31vWVkCKbPYiW/oKXK5
VrEA9jgrWDNUY98K4h/ZQg3ZlxS7q9tlmqZigtR2jQyrwry5Ts76oDzYZeZZdnkXtQGGL2onjPDi
sofjpJW7/82aTOFuGKwBqeu+xDt1z8naMFbotiCVTLCTJZRyaW56gzc9m8IFsfS1bfQKBGbgbm0N
UJGG3wft25LPzhzKJtW4zXwI8FZgwm0Rl0VKqxmSDfpPNmUOA9HF0JeuTb7ophensrtDclRM4e7Q
WAKe0JbbMOgP8syxXvo9uJSr22g3uIuLHZTxnRrhjSxrEZVpVbhBZi2IFjUA8DTshw4PwseJHOD4
bCm7i0xE/u+ru6pnU9VbHZCSc3NGBFbsJtWhd391Jyw/ObTH9lbxbGRMD5eNVAYrOKFcjxuELBzW
/t4Z38z2XOgveb3/31AEH1TFiqZG3Akwa3CqogBR218zFo1h5lYSxXJ3cskyBXfDoonUZQOkYaz8
aPw5W5VbpC96+VyyxGH0exbKXjubodPbYRCXigXw42w2cRjKFgcb1cxkYRKptm/cFYbgSgI7De2Z
26GFUvtNtQvurJvsyrxPbojfwzJkSRmJ16aCNzGNYGyLmqsRPWD24oXNyyBrI5BhCE4E7VF1rVZc
pn5vdLcZOWYyLo4tvdmYFEP7nG2gViP2S7VUIVo9Q47pZXzmm4xCrHjmDKroEXTSnaxZf8NdvIMT
/NTMEnMxB8DNzV+Riq3I/aeumhy7S5x5kJUexO4V/vZ4hyY4p6YCW0ZOuHCZa4OCAXdMDgEVRIE3
6dneq+fhOn5Mv18+y1KdCp5qHpc20jrABp/CbxN2qwd35AG9H8VzgIBauQtkL9Oty/ydoIKTIrCT
lnC1qvsKC7nCU3BY3Apg/03ZXiqf4KzUIdKrxgBa8xd21AMv2s0FRmfc8qijBkHuClk1YOMkvJNP
cFq9Xna4RYHY6aFjkdSx2++pJlvrIA55/LYXlOzRo81AQShmFfJwbspowYOh23Ve/0w8ctV+ZaNT
3RVe6Ntueu7P6Y/uhueEYo/t1ANo2h/+xHpWP0L4lviSWqLwJI15S3Y2GGxzl54Xl5sOdhX/iSND
Bz8fS6OUMIzpvL9WIzvCnI6CG9syf2gzWOHBPt+17mWhNi6ddyDCsU8q08wxhsQDPb6smh1/L1xv
JXe1DEY475mVqUbEYdSTuSMH2+cFblVK/CY287/aCXwm+qtNwlsFBJ2RMZnUNEZdeHhJbzS3fVCw
mQAt1qeidanX+MYONLIxhmTcxlEPstbMrcOwRheUWaAKPaQN0KvlqoxSByytI5FRDW2D4BgYhsn0
D1NVxBjtPO1BbDcZD0F1bqv7eJTwKmw9vNB6/A+GOFM1EW0MUm2mbnQ27slL85RVSL7yRQu1B1qg
8mjetx63/AnV1PFKRi+/dRet4YWQQUttBU4H8KAtPy+j7mlj/Ziy4G60iZcPseRgSzRqCRFDMSDj
p0cqqvzZaakf9e5c9F8uHzMZhGCXiaY1pU3w0dLkc00GN4hyR+nvL4OIZHp/W//bZxPsr1nKMAgb
oETnCWWw1oUZolmNPbVfomcLYYPq9KhuuLK9HPzvCpHrO3Ph0q8eAAuL06ouoMAxe1SW74Hx6bJg
sr8vXNt5G2qKOuHvV20DwtajJQ0MZAiCax+UpoPNQ3NYZR25WCGBCiZo/2cXjfhPXG946ksOGb+L
LylNuKtNrak1bQCknpnHyq5PutmjGa2JHT0NccoSf1Fk/LoyMYXbujW6WjcDfrDyX3N0Rzv/f/pQ
IiEL60M9a1r8/cY4t+GPWZd25PCz+EFrPM+PRkjQKBjCWZ1nUGJWIPd0lUP4wGc8Ld++HnzzlWdW
tlpt89SuwIRTO9lRbOgcTCt+kek51SdnZrs/UNkKg3+y1dnRhnbQUoIRiKxvnLq7L3vZEIRMCv7v
K4SuDNFLS3W04GSecbJ3yD7YN5afnuOn/I5ndGLPlq5k2MqZI8f69qGEMxsaTVFgYQd1Z9NJv7ET
luzedwQ7q7TbGr2753Rne7LWh03zXmEKp7i1MzItCiRt2vuue0jm/eVvta1JzIkjmWszkP2/12Rp
23Nn9NzPqSjNKBkYluJ9EsvGSP4f3b3hCDbBJ2zBJsZxTtVxvEmw3CXYNT7ootzO5aGtbO7ttbD0
8Vi9IQo2gs5uWi3cw87YG5yeXpdK85nwK1nRaVs2cGBg3BJtWR9axkFdgczJjBgpO6q12++nK3pu
PerMHtzsFb2SJ8I2vxqy75i1Adf+B65OM2loR+eJuqF+GoKroUQ3bidbsSIDEbx5PdmJUmcAGbWT
NmEPPXrTTUU2UcAPzYfPBB4JcF5DHPL6/lsdZS22hyiKgMKSwLEiPwktL9B+DbF0UnDTz66QBBNM
MATJXpFGF8sJEUpMh3jPh4z4QknZsrJto1ihCebHRhuTGclIXezeBpuXZx1AMe/NPVqWsHYHE5Hh
Lv9++SxvB0srTMFBUS1Decsc+CHLnsb74BrVavQJogL1VPC9STqoqbHsHGO/l4E3ndQKV3BSM42S
qkBvp4v1BiEBOVQq2ze+bSUoFDMNpRN0r753U6xMlqzXcQsHbHgszMkv1P5npAy7LJMtbNjMb2jG
G5ZwH0eL0YcmiKhQdhp9cxf79Ivpm3u+ziVw88+XVbd5yFZggv8donqhegOwvj8z7NdOj2VxvAyx
/XXe5BHsvl+wzzWLEJUl6bmz73QiGRHcTNGsFSaYuhkNKilTeNrWN07Y2eCUvKUldfl2St1w5EO/
mxKBdQ0zv5y38vXJvPIZ6YD06xLC3trJaxi4679d1tj24X0DeH1MrgBIpY9axwHILUhpsfo2wXig
G5ytr9ae+OAl+9zLcrzbWlxhCiaOKdUqC3VgqqajY/Vg/nNKkIyZ3NnDdqvP6BQzny6LualGNIFj
fBXdT0QchByaIGKlWlB3oc0hNKIrVZWRvW++CLAwhC9ZwbSPyN4TWUkdqxQQnfELzTkqvLoBzkY8
hp3KtB1N3qzD1STeJ7iLNUx2YsLow+RBqUQY6aszIHqvKyl38afwyKcckCuUHCzu1i5BCRekqhgz
62iOg9X0XtXF/oxbklbNGVkhJyo1iavYdExr0YSnTt/SIFgUiNaEnsU7o1E79tGRWV6br1bZyTKh
EgHFFi6DJBahHBANFJ6VJlcFW57ssL2K0BGKZEbhXjbILWe4EtAQjkASdGVU2rAWdSH7oCrv0Lt8
xEoeyTNVpsgPLy5Q+0RaA7mWW1BEHsmV9qXd9d7i5154K8ugbZ2ytVCihw80JbVHWAl6VK4qBVcy
1tlc1tvW7biG4D9h5a6qKen7DnuQ3bSN3T69StLaodpzj9z1ZaDtDwSKc05QZBORKWWMM5VGXQq/
mN4G9oOmeBZygn+AgbkhDLRq6IYWXySNpXY2VvPC6FQwOASgSMMbtR9klF+boqxgBJ01aY4RmQI6
m9NDWZwVyzO0PwiLwAv6jyT8J6w+S7kY6GBhkGQcv9HxmIO/+rKqNk1rBSDEe2NK23SwIYNW32E+
342XRXIiN9Omaxm4i1jJgFpIOxYBZLAem2Pkhj7Y3uL73GVPEy+F+xjGu5l+4b7HoCoIoyUXsUxA
wcPGGTqtAh0CjmjmC7H7U5ml96665cVXShS8qmZX6UJDYJC6wizzl149jsre7HKPwrEWe5UEfpDI
Bso2XesbqphWmguigzwvQVY/T1xlCpwFdUI+wj/GaCe9bCYSUxeD57xs+qYb8A0zEPp2dXE7scQr
QBZ7GYYr6sN1CCYWvIExzYwL+L2p9E3YjGGG10c5f6PJqURpX+u/RUOIrR+qj8qvQ4P7y5Cb9oHV
gAwuiXsLwTqxc8G2wOKAdzB9qaz7qJCRXW1GEysAwQDBNYXdhxoAzEd20g/5dep26F3tbuS7Uja/
0gpKUF+Leb2E5oBSMHON+NNRyD2rSslH2gxt9TcY0fDKjGKpogoYzg6q7kc/OBFkHLFGgk8kDPv4
UXYBbka2a0jhWqf2kJopAaT9WH4Lr9gJ/B6Yr2WPKCTNT/LdXduaxHgj+poJiDAFv1vo5VxgeyQM
kVZOgmmdEG0ThrTiv218bzCC9y3GOiFx3uBYtZ4ygms9kaaGNyEMQ1VB5s5ZgAQIEkcknxkCohkk
fLy1M/CCp+pATsTl2xbM458M7mIr0xuicKJS0KBVelPB47pkN9wtWCA/YEB0PkZfZe0Zm59pBSWc
LcCAJrUv8ZnSY6Vjm+mpsvzL/mE70lthCIeq0xYa2FyBCzZWlCflwfLJftwR13Qj3/4hQZN8LnHg
tUQYNjQhDJ2Pqal+hQsTU5oeuQE7jzvdVPtW8vTevEXexBPnXRsrUqe4xNeK5iuz7/DCP5gJ/K19
qPPjZeH41/jg3VdQ2nvvXhkd1rcl0GSftCAWQb7bLnwyLE6t31DzdraKP7m1VoBC3EwVqwWdEmSz
sZURAW0T7tr+52WhZB+M//sqummUENuHEmDM7M5IzlnwfPnvb7s+0PNYFphyPzKa1w1Tabwg+C/9
8FsDmrcQ28zjMw6U14FDU+ZqN4/UCk74SLTL7CQ2EcsMC/HaTnXaEoxekkH1TaGQ7MbQvQ4GdfS7
v9ea0kdEzbGyCQ0W9GRfxb7iYi7R6b6BuAAEb7IIjf+595aH/RxgyiM2wgokvQW4GDRbljUALulO
KFn9H2HfsWSrri37RUTghOnip6+as3xHsSySQAgECPP1N+u0zt3vxtuNHbEbq6ZDGiZHjsy6aQo4
tXS7Xf7/H9b/++P97/f5R+jjYS+iZcP7hFGpzEvNypH8Wz3xfWj/+V3gcm9/m9Jhkfufa79rs0D2
xNQoWH4sf/czP0aZ/ej/wowtF8f46d/4pP/0sMD4/D8qKx523n2I2vxzjc4ONP5FTUiK3VkGu8CD
CzVImsEbrcGUMTcwffRSdau75N8Gjf8Hb+V/vfU/CRfjYmhtC7x1ZLIIiiG5V3jZy57oKfGCzC7A
lfSw9vGt9vLv27T/R5mDd3dc2EuQ2Acx7/th/9fNVmvj7B7MXVOfJNt/dFjEwxUJe/OObmbK7Sf9
V/Lu/3V+/vst/3FO1y6u5a7/85YfITbtxPv+bykTAg329x3+7yP0bY6MOQl4lJ4LWdR/VvONX68Q
Og6c1I4ahvqmt0G7lqwugn6MzorBLTvoBkCwI6zCs32b4g+69DoZh/Eh1h+xtXbVHjMBwxvZVR0W
ppI22p5X4h+0a79JT9d3d+107kobWzkgJJfePqmEbOGPgNhfgWmnk96GDQ7OK4OpzRw9jWZ0MiNr
kZBwAOVq3l6cAbOPDYtl4yhPpvlkwVrGYof39D5WNOIsUctygPPzTy94RMZ+0XF9MVF8gXXiL2vw
DlSSObOsLSMC2oGrXKYkbrGCTSav0j4zMDVo4kK7ZH7i3kBuk9TDpe7m+V27Qg/JFlPdpu4SueWG
X+LRbI6v0kZydpjbXRx8KPKebFgxFCOz/DatIyzxefXYZUtY45j6+3B2Ys2zKZq6fG8tlUxO8PB3
730TDfZe62p37DfeLQ5cWmgF40ywcveTDXPDwV2DZ7N6YT4E+5Q0A0p6WzWYvXhKFnQNxisz1nky
VuKG9blDBdQ0yyHUqrBcXydBDa91Pv5S9WTlED8/Cj5dgjE4ULFYie5mc7DQ1aVsmL1sx1g3ceIZ
0swyWj7aQYB0MdagdqOOq1q9bikUexdoaBHdVa1UMpXBNx82ridWKUi1PKuQTQ/KlD0n8+C2r/gB
/u589pOxtuSDmpmftr6nmY0u5TJtsBhR0Xjqafd3g5N2LnVUeLGCf5/f8WTvvsWBYqhiePNedIP8
rdqQ3ZvaUdWkbMh/j/jUIkJLv1rjrdugk7SYV0ibHSKo/SbdGGbL4pVWYOxk1/NJ++6VcB4ks+Q4
EmS+Qnjmoi1+XbbxIqk6wav+2tX2ndPx0uDh8YndAz7duOedZdP8CmtyhvJ+tqGIsDxybhUp2979
M4n26IXjiyuGw9qCXdrA295p303Mlkyx+acbI1bE5mQ1oEYu7N2L/BxsbCcJYvsLe7XvWxRLuJXH
sLbU9KY7k7b+GGV1ox517GZzK/ZkFyJzu7ha9q1wgaemxNpT5pvUnekHY1vRbkspe1O4cLfvJ6tP
MBRdAQU0z/WoHg4Pn2JnPaktKPtWZLH56UEcANzRZ70i5frysFLyCWG+Gehz5yaTsCrYwDxFEVy0
3aHLbae7myE4ExH+7LAAPFoI+NQC3iFmdjFyvo0dNNpd9tx4/l88rSYRhnxyZzjLvj8C9nv2a/U7
NNN58adq53ZcAiCEaGiTBtSGtPx6c77xR3vSBe7tszO7BR0kTVlnlQGgybSxmnIao/cg3GUyO+Y+
BGFlB8GDzt4XpXBUc9QyYjVvLtp+zZnYp8LSe84HvP4W6XMo7ad58CvuWR9zOP9YXPVKWsvPjMPi
hA2TwZKBerf2SBVDuL8rO8gCbR6sd2EYQtyvWPRw95YHtYqbDppcr0MpTXCYx7iMvfrWDt4ppNt1
2GBL35KHNxuZaAUp8ghuqW535Ny6kg5yKzFu7kwO0SDlZYglz3zu/1ok//AdDD6hm/LAYKIcon1P
6lEcWse+wfalBNu3CJZxvEUddHJ9HJnV5laxwlgnYZNv45ON25GS9afdyibxXPIU6E/hOzksHX5s
Df+5jt2eL3iihds52NeAhnBC1PTE9uF9WbYjF+NT63giUXP4tm7sGFvynQ36pu1RJY7lwfZSHCdh
fhO/PQXdeh8jmeF642IETeK3TdUy8mMam2O4itxa3JMrwvMShtmkQdoYo4OpSVYzu4qUPg/Wlq4B
FPri9Yh9jtd2WA7T7LxIMv302YQ5sFCFbfGSRvpFb9adwBhJK/Gzk9GFzVE+sv4E1c/SbPJOou4w
UfcmBKuAX7/2m+DJNPjfHTxW1j0nn4KxSwgIpBlywKVbp8vauodlASLZTR1NqIkQHOqnunfyXYOV
E4qzFB7HpGIVGfHnOXWYk0LsEU3SnM6O98KsOGsm3icWmoxdxTnvoPYhLfU0jOyNxOIjtPRTP/RX
0iN1edM+wGnJQXyfCsIQ3T0/o3FfcEXnUzO5T+tM7rLZLijyjuGkP+AtJ3Pp+mU8b4WIScnrdgOy
wyqQRn7qljwbzW98gwqMxlPpu4tjfTOygvMWd4eBzi/RpPPZF2m0tRfdjD+g6ZAbzg/ENMdF1PiN
HCszLn2VCrTIxfswfneN/DFzHBAyd5d/tpbzQMTRiTuhAnJ3IiGThTgLf5oMGSxdeV8OzPySrnup
sY+3wqImMW0AX9HhY1H6KbbIxV/sTMTYX+XrGwQaMaj2lyQIoMwAWfWzvbhZEHXPdLUurCE99Jfo
3d5Z2Y72Kwm8S8S/a/fovPD+3m8hFJPBXjbO9DU564treedxc/AADVIgsufg3R0iL27tHzpL3cne
ZZj0FW6t31uL5nPMchfv6K642ow311qSXO7zjE078iA7FMFdzxmzYWp+2bOuom6tHOgcQLuyFLt7
NDHUVNg8JhZSQtcDRUGeagL+2zHzSTDExqm1wqRdnQX+Z+FNhlZFouVEa/OwZrHm0VJnGDT+AraQ
Q+0vTjwpD53tvk+hybuFYNU4KHG5EQvMfdplKgLyp2u6iuxY+OyGfJzjtrJ6t3TaJWusLQ8FrZax
Z2kvoJcWWw+np5Aj4ZdZOjm1XHhuIUrV4w/jRUXDsL25AjBKRu0GGQxELmJuvouBT9r2T770S4lV
njRg3otroredBtWw8HugBJ7/Bn8bDitmsX+rIisU6D4+LRzTzpFyc1vYpHC1+0miUSIpTUfLa5AT
h/cWl9fEDaStHMGS2FLHjS5/Jmf6sTr6pcd7qdD5ID6MnrdpyJGp2mTQZEpjvl4wH35YXVTZS/Tm
UO8o/fGu2+beiuYhO3w1Fb6Mjfdwt+UR1PPLZpHfpgvdxCwdSz2oU+PmTxv8Wexiahu7GG3TppNo
/oo+zqbVgr/VvqSbBMGmHfk5Ms1bENS5g3I58QdQXSMMqkKzH6Xy8wmiH1ljh19sm+/QYRIJfCdS
b/yWduDIhfS+DPFtb/o4iXp6CD1YhYd1nbvGO3BXPq/zVicbxU3Wy71xu0R064tjweEER77XO0m6
Xb+1GoMr6kxHzJoOQ7OlO9/yIIDFpB1BV0eP56DGL+m32LxArZ3QPf41rTQ1NkKFX1/cjl3AWa9U
b46KeM9jT+CZ7qccUX8LogMzwRN0pHTqxiuyG736fViMeIFJuokMnJLv5qjJ9mWP48FZlzBpliUP
lyAnoZ0H3Cmk4seNkUoZB6I0HKLL9foesO7ezBOkzYMmA1/q4FJzlOtmktEIeBa5ODpTd0dezTzj
XpnlPnfBmtncOe1zd9B8f25nkJrbfV0y1HIDPs+Io2Av9zpE7I5Bu2LWH9phMym21UsfkD2ZRyfV
Df1B1vHMLFIYZkQqHKSI2TuIUR0dBv0xxGUFO0LmzaW710mncYF2RPAxwiMxh8UGQ8O4Z/Y9zYlC
fmlbVVD8AaHfOXGnDq49KYPQHPpuPNMpSlF0vPDeBhk6WpA0FNqkuL9YIn6KmvatiebCLOHJqZEl
mX3etvG5p27VxzNC/nxj0VqaZSjCaSjrWJWS1s+iqdt0+VZRR5n83KOQgCPn73VnPsxr7TMZVZfU
oX0aRPCjmZCWvYY/VgtofG2dPBkVCKqVCeA1u5q/c7e+cblDBTbmv5Z6/mIrarTWeuLCnyAFFZbK
Xi7UQrkwS/YIlvaPUdslXsNEtY7M3EGDXW6G0+jFt3j1X4yOixHe1O6oP7jTvDOHFAsbEsjeQvMs
XGXSkfZX77u5Ef1v1+3+rCAMZ00M2bcJVb4zbhMMtNmz8AlUsBZzI6tftI0uWrld/WWHM03bP0Lq
o2ihN3uTr5OQ2czc0tDoopboRFr7GIsIQdLSX5ZGGA6GqeqUOsCHNfUEOympC2+MWTLN+83sbZs1
6w5zDvHV1tgjBd0k17Q7MzS+sVVnvt3dhd98Okpk88DOY8dTs4qCBOhaa2/L1nG3UqCkZRT1BWsm
sMcsgSziHG1P3iFx94fz4TeUuleYv9Rp4PM6WVAHxTCNTtRkHTzwYS0H8czf0EZR5n4Qi2KO3/8Y
6vlnb9FKCIRk1vMMHIY3LIutEJLepixwmqBaJHXLnsLLt9/7RyQ8rJws7poZOzKo5qb6rCa1oY4N
kESt2M3j2nIPbQhXR2b8Hf+4q9NoQumyr0GU9m1klyBxT5lw8TDM3MQ3IEo7NrHbKcF/kKCwpZOs
sE7J/Ubj3pg5rCguXDVKOd8nua+JEkhbMO5Fxglt/FZ1N1arp93z3K9zBeWlFjr96IYidJ75Bg/v
s3RjLEIjEEVJH0ZTrnSPhTQj6H3Y7TWjdeif4zVGYaXhJwr2VF8CJNwOQW+h4TfESr1QfP+Ou5tB
6xIfv2Fo6fBd17Sv6yWH9I6X4uHFV9HxG6RpCOrw6Idj3PZdUgLa4jzuaN82Vng1nxLbFjKhXoCw
by8z9hzsaMugwTEWMcNQdWzYeEI7YCFBKp5Sb2kh27OydB/pO6uhrGnrYK1goOZlsDE02VavQ+K2
7mfQ2R9onX5YK3I9MpKNZp94iR1HczVOQ5+GvNPZPHlg+yD9VyIyWHXYeLLM0amJQUb3enOTQh4W
WGOP1I4xAV2v3NsS4zXp2hhIPMvoiMhvpQ7HeuiOdXmzo8WI7A9bqpMkEJJ0SF00Mep8wwGCh1hC
h5ZmQtiWQkrhESBAQo/3Ch2u1zkWaWv2k9hItnInCWfvNKmgmGj0NWt58/wVvO6gDFs0HV4rrzPA
lEnoslPWcfPpUVD46nA/TAYrOsh6umGQcZqCEGspboEwi8qXfoYAcqbG+6on9dshfdV34gp1zFPY
jkOCchRmscp+a10gD9ssz33vn7iD8jsw1gvzdeY1dqWE7SCPbLli2kkh6PprJfaz0u13l32JTHj0
reZ5Zd5v0bdHTrDbX3dZZ+qnYKWwsdPrjp8iQuHtFpMTdemo3OMqoLk5kIJ+wxBQ7lY+NLR2nCjd
AmQP3KeuDn4Gdf8TJU3xDfhQbO0p6F83Di92tRWmDX/uHUahmh2GyE4JGTM/mApjoooHeLHeRvkM
P9mPedbFXqMf7NurT6yDyzFEVWFu6u7axdEz1o0vTTPkk7VX9kBT+JD+9AgvGZEvoVJFGO04rTZK
OpJHAb8hKx+WNcgaNbxK0rzCp/4QRhSiRTQfJlIaoDdo4dvx4BvMP8iWOPtadd/VPGUmlxuORRsN
z2StLzq0PkDETSf0w5vvP1Ybho8jpPui+BdZaBpK9mKBs6U3GiVUfXQA6CBGcmjtLg376dbbw7Wd
2i1rRfxK0SnPcP/e1lAkg+zPSzfwdArm35RuqRXaFxvWwf63aVJrVWAEnEdurrBi+Qn9wBOixp+A
e3syLvYzmbcz5D+eSWOD3W1lfbg9NXv4JUbwexTysGUebt8cSdjeImZnfQNoqpureIlzjHIf4bBe
Z4qoqd35uHoSJXtfUqc/ijpKKeKbtdh3wtwKqfusLbiyBe1AE1uAexp8sxAYaUqfYCGED5lWy682
tlF87pXV9hUj/UvTBNfd2/pk7tSBsT0JtfmEyerH7EZPq8Zo11JgLzjhBs00pz5LPn2DZ0NGrK6Y
Vwmmv7Y+6u+eCoT9gs79EY0RIEQ6nvbRwn3scbVi/E8c/sHf3RB4WDq78YL14qVsKC+mpfkugtpL
S5ZyDtbD5gGbJ9tRzF66C+tm1bRod+olYgmLRhietJY572QrOOK6VMFXYy9JjE24sDOwp969m6YA
CEV73SyTAH/I941VvAdIadoqkvNBIIfGjEB5bjiOQFH9OXytOzvjiNUJC8b3dR/x1TuMKUT4d/Ot
q2iw7q3FAdbfLyCXgXvrnJT3k9lqQU2IqnUYDl7YV3yvp4RSqFXucCCgNHhaXD+NoCiUNBQ6dHuY
mVZ2CSATj6zXmk2ljttP1G9gqffOr91Ah5Us3ZOgLq6ccw+6qfKnqKSsObgOLaQF1kDrPfvzMCUW
lYe+J9gIn8dcQxE9wcr4s4ib52A3eE7WWc8G62HziwlJhickUo5Wd/G/iXLNwZtF7nf0y1HkSmya
oAK5CyUK+3vnm+/QUPFhrxIDGo0jzFYbrtLQiwbEIkESBj4mcpC6hGg6Qxa8uzjdyRza537E1gnx
Kzatf1q3y0fhFjGkkloLL9JuaPWmkCCiYfmhoD3SvxhuOoQnTtCnEUfkjdqvDvXrOgTPvr0+CaWv
redWfBEpo22GKrYYpLiK2EsgXdRjPmojHTdZ3HepcXHD+z1dUKgG3YKwE5Qx6ifOsKMU9Dka5kIL
+8QHq2AWe/UFy9slIMmKXeNk1jYtvZrdwq3/aPY+6whULoAtLQCpZEhOndPlgOwP0fYJwPaji+wv
Gw2LY8TLOHQoPaK7w1hqtv53SPAEm0Hn42hBLsP/y7j3UDJA8eGp3JN7kJGgvYlO/I47rLpvHTZo
9Hzmdfe1BnDj60W2LcujCx4L00ebuflKgQsHblT4IzmhQfmh1vY+uyjtYPINKcc64bNOnVY9+C7K
1gcxt6cA5voQ7iVje6CbwCLLbj4jl2ajgbDpJi9gR3d5F++wt9lPQ03xJ6asXWC7dW8f4Up8nUXz
1GH/ijnbuzs/pMQ4N/JOnTWeRBzD3ePbOtRDR0gu89Rn0Y7NMJuVPt2SZQByNVFWugNeNGK/51Bl
vpoANXVdTvtBpkTpLRmZh3VyAMP9xhFn0Znv+g9txW821CqTyDVtSA4uAGKcIvQxYFRZ48tu8+MY
9seh1fgU+o0vWLuLdVsQVFpmUg/j10NqWHtraHxa9J5AS6TCpOQQdOISzFPBp/lH5C5Hl+CGxlqf
1jXMaq7zFRlAD3bOdvvA+u+IhNsazRc7Dg6EiycKWdg6qk9grwDR9Eoq5xKJuti4qGYWlCIIS+ZC
WgYn/NOmTTbg8NuOrgDjnS2LXlce5PCRPqNgKlcdpeMC3X1ujrXETt3gl/MSvsAe49QwedhMfQgx
e4In1pn1dtJvLYBmDtB/Oce8Pzhzj6SEAn3Ty7mPeTa6XaYpr/wN4OYeo1FelvMQ9h+GWZWW1tHs
IP86qBWDkJ3qHgv8sjt503fJA73CqK/2ZnkZrQizpP25gZJTaBFMPiIIxlrPJkAZInQaE4p8PSlI
PXWHbtJ4DgZKl/LQ+B1OHxDDBj6yzrq9bbx5U7CUtqL6PLvrycMcweHYPV9ljqnerY3YIQLg30Eh
yuNB1U+YoC0cj2isYBqdBaOdTZhCJMFi3cfFKxaYfSduD18J0m+wIoPRr8v9PGib32J884HvdROu
lT3gweFMeD3Let2d7Xj/6220Wm1Q8YNBF4M/YOhlnRyAFS7cg3oa5JHCgo1wK7VtJ+bXqfL6e4SY
jW3Ei+uKP6JxbjLmaAvooQ7GZ0dF12W2ErlpaBcv8J7Qyw9nWctvBMBeUQ9+Dw3m9tF74bnxrRLn
LDdo1xYhr2AN/rB8GP+g8WxJF5TNTrPZXz4k54m9UOTooLkEZC1DZ/1San43Yi2pr+4GZa7TfErA
ghq11Cate43iHM56pb96Zy82EyYLATRPQWXCPJNx86R8/zao8bR640GsSMLA2gIVXyRjNaruubIl
ah3L02cZx0WjmmTroKbVLNlgD+87NHLcsM1l3VQGS3cOw0TOtm8yoIlq8Gq+9xQBXwp2hq4Wys0x
UIk+Kpatr+CIAvTEwcXWgDdqByO0/qtW9nGxELGkkzam+f0Nw9FR59SNj/7W/N6G6aDb8TXE3IHV
UL+rnygxT5Ncb3j+L7LbP0e/LcMu/hiaFkkZX8nbSWGHv8PZ0Ri38SMhyCRelMfLllliemlr5wkK
loWFpy826wJ2XNYC5mexW63hlwqsAuPZggjkEvad0LF4X7dHGP1lUUxyoZpfhPFD06F0ddUF66Wp
W0NaR3K05U3WWvMTXHruc+2HWRvMSMv928LXpOXRM5+DTHrtbavJUzftb8ZeH0ijz4BHEn/Ud0f3
udN2LNkATsuwL/raeha9eYrZprJVoXoNVIiFlRbzIt9PpYn/zMp7EAcEeJSvtmzvlhEXL2wgJrc5
TxOFxabtLnG6o39ILEBH4SBPriJHNQHdNOtiKjag6x+lU8q9Tmu2Yv4yJH44AG5Q2QJNkwQTjIti
5m5sdDoDOWJOVcwDMHTabcmurJLGPNfNfkDBf2hm81g9L/Umcemt8CRQJW+tqoQFoq9nw5nbfNkE
3DAflQYHJ4J2a8lG64bO5kWhcl4H/HJ7DEhouFGvv/J4e7aDOHMCP3d9dY22Bopa7DjwXmF8FH9x
NCzL4GRLv71ZtfdssTF3xZx0+Jjcn9IB5PBB4rtFNAsWLyVsPozB8KdhNswtAVjECJ3joE68bU4a
fQhi9NOioqSLVKUDzD9xRqQ335u2y41xMkCqpbthtQZFB/UtjGr7x2SW6x47F+JRhRFnXA5i+uvK
9Xn0rFwG0ZPaWoyDxqcaY1tAjtGfwLaAA9LwOCx7bkGFdhZ+Fk0tkGv4KwyAYwiL0d02KKWb/ruZ
LAcX0mWmfQUaXXK+3rvJqQZWY4ROP3k0PwR4cQlFi8tjtNxrLB+oj7PFdguhMCpkS2kxB9rx43CY
gGF0q8rGzgKRDeNZ7uQW6fN46l5qylF6WNBfpYUNa8cRoXsa4wkX2Po71Axgu/u8EPdtD5vMiddr
vDbIMcrOpM8OEryKxmZXWwavO91+Eo8XqhlfmVle3MH/EfXxffY7YDDLq1C80oJnsnH9hFF+H1sf
tW38jNa76ll3ED1PNmZhpuC99W77C3rET7pDfa3tYKlCjM5atl6NotBuhOOv5kPBlD52QZwKRk/b
bI6Tnj/3iWKib5IhinHzsTzZ6DzsoFTFwzLc2KGm1olif0mz8U797Q/1olPUoyqEG08y7favrhWn
FsmBwGLY7Tz8ESkmjErwQ/+ZPPJzwFnzVpqjPviaG33gVlw5eK6qd8ptcHE2fZQuOo95dGxH/y+0
0W8+wUibzs/zbEPJpr8ZSsF/YE+DlqDCR5B7aqJEYM0ziL3MQmUX0RW/ZH8VgwtKg5+uKP3iFgxz
w6JkFHE5ddFV9t0vOdoYGLrwVu3tgnjdcVnGQ+czHA4nxJ5lW6xGHpjoMP8L9Mu2oGj23QsIAJjJ
1GVgMIlly+tkQ+ZKqDlp8K33zkUDjyptEK+xgSMn9CCWDVEirDFhRdpzCbyrUF5D+LjovOC494Au
yZq1PnmV4s8eYQwJOHpLDRrIQHt5i/Hj6thX226eFR2P4Do+Wru91Zga9HRBO49d4f4vD9R9YXvW
cfWQzXT2giGbPfdMGE19BlHbWYqMc3Lqu/2uJ1YEEylq6meTCT9j5Z90HOYYcx5V2ADK5+EV6+Ur
ODwGQKmbYABxklNXgqVx7NBLe3ybINZNEAN77zefndNqFpNgLvE58vW1J/zoIJ4zdC5CWjmx17OY
6zssvPGGQ2mYKra6lYUf909wcAYshlJj20HJNimonQdwARI+dOXI9o+x5pWoMeYkayqWuNqpOdSz
PGmUzoM3YZkA40/NzyMTmT/F6MOGg8DT0038HMoB24QwivTlL1ingOo9ZEwQQH3u+NMM+ozQgs4a
jsWo//WnwvfeFkQBEMfO/mBnO1Qc/Z4mcx9heup/7J0qCMRHsdRfGjBenGFPnTk42So6sbj+Y7vN
nXesHHpsvCj2J3DjJ6V14YYIFrVfaQ9XCTrh8+wmjuSlYy2Z5UOocuzePSR/hjmwweh2BpZIBh+7
su6MAiXCl48Bl4zYAplAjq9FHjb6NWoFpO81vOw5ePMgzOy+l0fOV6+HY+zI3x4ioiY7pjohDoo0
L34wFgudvxqFdRw9H50lhCWYPR5rJgEK2ChUt0r26JMbB/AaVL+gXLE5zom5XmaoeFpHenAA2Lq6
eVtx01sfVUBr5bGkr95qfaiOHP0aXJa2zgdUwyaezvUYp6M1FE4Yvdb+UhoynRbi5dYO1bZdFSM1
OEabf9swqUknHp5UsOFX3dIRHJY6boEjh8FPO2TVRPVhJdZ189Tr9zABltm3uvUTGc6XwYQZaeeK
N9Mv9IxH6tiVs/nVhlZzgknf/3B0HsuNI0sU/SJEwBTcFiAJGtFIlBn1BiHTDW+q4PH17/AtJmJi
JkbTIoGqzHvPzezy5er6SbTKNYqdNlrVtKcZeVktSt+kiNpV7VP+fiRDJB3xbC35Fr41jHXjnxqz
W5x019RiyU1b7mXfX43GPSYOmk6z/lcKbRez+I+0SUhHzKz+DP/EDaY2/uOP7oc2Y0OVrM1Dpont
5NnTWZ63rjSOTeTp5TM9zIsxOkc9tj4n0UalTjlQ5DvJidHZ5j9YvEPjolok7s4164hYHL3dGJk+
M4K5h9esRzeWepCs9UuXJA9F+uincgv8SDteHZumRZeYUlR1ihGlH7Vh2vca1kuvLPob6rhO24D2
kNFvESYQXZFQWXMS9lid3qp27uI+6XZzWB/JCdvn4kdAPMX5fBu0LKwK+67SEvRCO5TKuwia6aWv
wtjH1xTlLk3lQYjq2XCSc8uB2ZvLYaiRtYciCxNsH6foNsNgh9ZEb9VL1YSV2TwD6N+UjwExq+xk
lvnO8JDbm4UGDoeod+dtV8bbfFlQwRVPZZp/dzQq5jxuYk92AW7bsUNoH1lrk+Lh2sp4f5A1/CKR
ppWHxEzPvkT+s/DfTJcwNaVOMHrauxfX74svn0eNjW8Ni408jjFnsX/SFrYyz6g36urmC/NbY69Y
X2jNpnbpBjm3MJkp3lM2eYhDn7hEtbUprDytCmizdl1uBaVswrotzikzSHvH2hW8cTjRV1cyupqO
MGNSAyYh+uvS/1i9v11YDc8Ij/TUlsNRmxAqtO6/xRhOfqUjjdOVat9zqrZ53pwx1M6Gn1Eo6YA+
UySddDu507ahBGUP9yaDCbC7rN+zyYCnkGUPIp8iQOGrVcwzjRzK3dp5f8ql/GFJW2SBD8bZcHWW
f0m6Hg0Npkzrt1lnW1HekNAuc7FdZLlduEonxbRO3d9zi2OWmVfhfBkLln9hsamgjfK+v4zsTGdH
9s6ppn0rjQO+9WGux6OJ9k0aPFKt2vb19KeJl8icxovvz1s8o21fjE8IVjebyzeYJh2/nTdpSsW3
AkZSYghGM9+l7RpUErukyc9ZISgfWGhf1EGJLvZQEFQ3biYVbzGvXqy8ZB9XK/Bi/Yo3IrlMI49q
zD7Bhe62K3AgJo6wNjTXdVsWU9T6zY5ZE5uyUxsZ8wUK+jL6pqayArvyQq1CnSuIs1mrgSYlTwPu
KPG9nZstF3N8oDUZB65gdu8wXd0WCtAy6sDNSkrq/LWW9p7Zkhtj4ESs3eLa2NlGdfKGnwCzQZvT
0Zxo3EfFGFPoxDubZimt1k+vU0+r1N/0Vt+4TYJVkb8JdzjCJnzUq/9hCOfacA6ounvLUKTXig1d
/QDRth61WhwAMNC5+qMl1T3zi2tvrEdmh95YvfKlae2bmtCXa++wkniU6KhtnGx0ob15fNyr8l9l
Ntnbtqa1h+QwWvBDLItQMw1eqT69mB10ueVUGFbrUUEaT8gG0rDPvmM/oXH+N9mqCFQ7HOs4r0Lp
VR/ujNvOlLq9PTAkJ00PcAB/Rlv91Tp1tsdxtzrLtrPtU2cIJhSMW9/R7oNYjtoqz61VpNQu66+j
pajbQtt743Sgc94bPRxzbewtDzO78ZyFqzyNOTeFHyQtkq4OFxe74s+qoQM7GZhpRWbauAm8MOlC
EY4cODozy8rZOhuxcXQ0+dWtaps26SGd/IMH6+WlncSYdeYgKxrAsEE+WWtynAdxtHxwuta8JSMJ
2QRVr5ncH2uhEbH8g1SrH2RJsW0bba+taySxdKQ+/ILhwodmWyE9PpVM/2dngsJM1vxy+t6cwdYz
UPl1PiS1yINRmn/KVF4bsKl0aj8zVtXzc5tz7KqvXBorx/30Wtc+EhTeFD5w5yM2GnvDKz+zofkw
c/i8RWEgsyjI3GXl8lVllChY8IQq6fXiLGwf7X9pP1DYsbm5upRMOTAvTVbfW3hR/bH5s0m+Br9/
Y8/ZVeOGV1Zyd3QCBtMI99O85qi+k8q3uJOHuk2pf3zjRKLy2i66CNzZoqxMQr4rToXcjKY5qc6c
vfvedZ1tXiuIaZTPZek5Uxvrx0+Ix3oL5MTY2pFKDZStybkC1l7TFcWgSqfLzGGRWM3T3Bm8fNqp
T/ji62RvpIvaJCsDqBfrpKXio8r7lt7ffJKJvhdS3oRGLRab6XeXMarOGpjimzUjjf/KA0nHtZbe
T9nE2KiASXqhkfybJfey16LM+7ReRnqbi1Ihw7v4CK52m0vno7WFvjFiRmsttgk4lYz7/rGbvuf7
zCxxiCF1zHl5GhVfZdZEc9peOosmuJvzX89YL4g7z0ns8sprcxDPiwoLNhUEo2HvLYibMDMoN3Mu
7RSMsK1R853h5vX9bh7kSY+9G2q7FS5W+bIW8sa3+9ewmZA2+oeq4RdBEP0zdPW2sdPfxGlfeeS3
A6OzdkOiHxRAik4dT8uisVfTqZ9T4NSwUOLIurx/TZW8A/7AeFmlh+tQP/eWA3BVs+gqsY9kPi9Q
GAlKgLylcuYKNsiZlmqnW8CCPm1ao+1w3nbQ5TB+OJCh14xFkDgTG0g081JbMRhIY3shPmR7Roeu
nwq9OUEffxpt9a/s862crX1PY5NYCsNpoVXOVpetaU33B4mm45yl8vDYIjXHm8aDGO7nodt5rvah
Dc55TeGERPft6+DQXtEQSTW9qBi0N8sp34ai2Juu9gndex5simowVZSDWN3cOWN1SkODW4lW+0l6
IuKW49z0OMPYKqgZMA2dDR/1GEBQRdbob4vKPcyJto11LzLHem9k3rytzBX+VzXfcWuEY5ntJzky
yMGbjomA3+b1JS478pYovEV3Xs7DVFaA2/rJ0ufXVNmbNFbPS2OfksLc1rU4Vmv5Pibet8MesDCR
y4Fo4MHt7JeiWLWgNtwoj3PUka7HH/z0JZz6CJHLwrWtnjYbU0/3Q7wcjVbela0iVx+fFGJJkC/D
uTDXNBQobV3b7VpZ/lrAlW4McpNyFZhJy/B/RtXoGnHb0XD/s2MaQr4kYL+dcshhUtwDqtzSSdtV
gNWWa4fmIo7J6k6b1JMfrUZb2ddlxOTnP64prlaTR005RDryDNrce5KWaAxjESaKNyZhmQs99ae/
Ft82iK5yJaJaZW+kWMbQliPyDlEWLzHpQBgqsohbWuAza+s1872vlj0U+uIXQSN1XNTpedHqS+Kv
d702zwwB/cqF9TbnrG2Ie/XCJbjVTGe3zNq/wU6+a0Wf3zjnfMnzkyFozuPsdUaKVJmVhMVgT7u+
cndV7nD7DxdTOLzU3XfqLEfhZMep0Z9jVJ7WNiI2jLPnjkX30qZANfzic+weKS1r+RL58lSWSDuz
035bdNkb22i6l5w4y2mR888i0nbT1M0zWKi+6bISEfuh7uQ1iGKgsvgpYwQAn6lzBFApg5lrgKzA
m1zyk4/9VSfdn1guH3ZhBIUzXtuhuWqNx7CHGAV3FmJXG9MzWZFTNeNGc1OdTS++aFPzOg7Gn7le
L3jkEZOkn4fWvfLXzJM+vGW1/doMNj1LNW6SkZnS0/ruZcXBZmDxLNTV1Wc7oDt6zYFT8ZKfsyqj
qTCYdMQUMw7t8rTY88lHC5/6dQgaq8av8x7qLa/XnJZ4ChOYsX94kDkxLqBvSLRMkWygvFgmsrhI
IlMhNnmXshJbFYojrNmsWDmsXav+VUb/LdM1QxLmOhd62RxL08WrNZKNb2l3WOtsw/N3rhMJKGI9
TwL8zmlu3cOFscxHH5e/Vm3KI/fARvAkbV+LwPFe19Y+uX66F0X9XxWPn2aaFvu1Zk5zrGe/UFOX
ITNCmahrlor8oLFxPrTjfAPc1dMir+xJNvJd4w3vsrF262x9rSqNLJDsQLbmB4ktK6TZlUHDu+ha
4N9C4ybS8bA5to1M27NO+LiWRDCy+LKKdd87D6+iuU2WuPazdfXH+tLFikiJR+7JrS9+6f1VKwT0
UD+U5Q9pYpz29qYvx7el1o8OivuuWJuP2l9ekphEg2dU4GiOyXZfn1WDnZk4e9SfW1F0pBkwC058
j1/kTJ4R13/yOt5m0ri3fYULad2nojuoWKBYiqsn21+o9uNgcnJrrnwtuTCDeuFM7vp6CJe0P8Zt
cRsW9dQWfhYyXY80w6R9ssSsCkcPhFPNPDQkfSKrWXeLqWHPtfm7srPnpX6kAMT4lw7wvZHFsVv8
Q26CUIoFu95s+k35cKtqi3n9huA2nW4lb5fr1P7OWYY6AENtg0WnmosH/YeMzhQWen5SYHLa2mcb
M0mT0J/jyCjUcSyXIxjDLn+Qlch8dGbzQdP9V2s2a7gGL1Kmepay2NRefnVdBNSRBrEe8sOYJaj/
w7MiEhQg99/zSZ5aRYMoh2Wb0z4wjPbHNrTPrG0/DKdPudjNkzbaAdOhXiXPI4nAudz5s7bTJGu9
elr/dnW2FqJaXQ83fZ0/aEPB4OZ0k1j6r5p5DjvnEiv30yvsCB+UU0NmERt7DEa46uekr0CGNXuf
ztMJKfo2erBYHVpCPHRcnubBSkeO1v530vQE6JQUkN4wZ7sXR09vt9nS7MzY+83Ybxo6iR46U1ts
3KH48f4/CCyZ/QOo1YUZf9+E/1oGYcDKal/60u0XagqbMutmiWE/l+Kl1FovmOpRPGrPbT6t0FvO
szHnHiGG+DCkmbvJKv0+LCbRU2bGbHSPYmX2twCee6C8o58RfU2Bg7rVvgyy+ucXuJP9wgwvm1/d
Xd0b+Y6vxjH/VWPnwM6Aj0CIHJKuzIO+wv+KV6bOlXI/DeOrN5on+0EYto8vcmiQc/O2WkILBDLw
U7EnyvCpZv2pLLwfxBcrrPwOBSprHnB5GRlZXOAULJvWGOet0lR9rCeCl1TXrjC60NOyt34mEuV1
5zUB6jUWF7tI0QhR4m6EIfO9R8LMmcxg0spvhyCnoJcn6LV3GLc89z90Z6zLTZ332Cw6ik7ex27c
wVCeKDZDM+bg923zQ1bru8YTLxv7YPcFdRQAu0Y1wGezd21xycEBAy+2orosbhAvr6vGqnLLPtYL
OEJhPOXS+2E635ZJjTVapflU9TzTlbdRK4aTpAeoU3jd4s1WE6crO4+T/KuripNG7aPlRmQvJrlW
Ywups/Ma+76Uw0fb2RGq95O0SkxZzFhjfkkzBne5/nvhD6fKIWcDjTH7/VYvkX5JkIYjiU63Tb7K
RL+gLb8kprvN/YwiMWdgOdPhKgi11dtY05AFI2oyotCyb5ruu0uru7taUeUuf3U3OxEpOk1tvVNV
BSHLGpuixrnSh730WIONeTa1WNCz+WbrzqWBqSKI+Kea5G/niw8YwUjN2TPr27bTHGP3MH6HSTkI
V8UeAQfxlSyJWT3gfYO4fvXAm0GDPZtRRzoz0JJ/5RTDyWn9gdBmUOfZUwL2lmSYKjyxoowDYdbH
tvF2ccdrTyikndBSzA5dLq1vZq4fnAWaYaUE8CqWLaR6cp5xGgN3si5D0mPcMBYcBTqBq15z2ule
TwEa45OFIxzhviMgFy91W33nYsW7UtuqnV4B8d5kbG+MOfs/NT2kVbTU3vviJIe2KSI7qQ6O10Wo
s1c1ye1D9SEiMQWlbh4zn2RnDJVBw/0ioKWhx/4r1/acd+3ZA+ckt7F1BvNDQwdtAbIJQwoe2Pl9
tZsT8b+7J1J229bq7ngVnrsn30UtXmvStIFjlFuHE2kz2/22akqa04nWnzEFsRsNtRcB0xOOtm4F
pxDzUi81A9qCTLVFWDhsWW4yi4RWdtd07obFqn7toSL/lu7mWH5NffmbxTE3RwHJ2gjnRcMetVFO
hnGJvA45ZO3fiNviyiGLOyMQvJ8fyBocZo9d1QWTD0GcI4cpNWhFZGbjpM4PFVfXLO0ELnOCCS7m
PVO0/UA+kjb8fMqZczEp0jkIAhIRYuNgHdqPBy+ZwrKyqcrabT42ez82CqLDzFVesjUoaF0Pi1tR
seaI03ENfIl9/Bim5aa/xVAQ25iO3lBuhjEnaJyddfhd0khUNlX1n2azl3aOP401v8b5uOkK58ko
rXUjF2cTD0qG+dD+YOVsbL0KOxAVrRLvTHl+ahBB11jhuZh4ZlbxEpfarjCmMF5KDBphf2Rq+CgT
8ZyXw66OyzNBlR2sJNgNF5cwsqiTHi0UTglP4VaZGPCDjC/VQLYozrz9UBU7kPx9YhA1XcV/k6Xu
hb9cuB8JUFGhEIZ88jW2LTcNVnOcDFGeZr/ZWr9mdk3iakHZ6rohinGUsEyMQJWNigBq3/gGqUsF
5EjT17/scjvPTraNue+U5lUh8j+ac3zF0v6dK+teGUkT9gP3nUOst5s29InbKu4+CXvPgSyX36Ey
TyOSdWupf3oh2KKxJru2sDek60PLag8yE8QJFg5YFYLlsnppwDONn6Ym25U2ROMwAPmkxjVeqi9D
WhvR+qG1pl+6Z2+dePlIl/yWaoxZIGX2zsH+3Y3+1ZS81C6RwY6auRHGB+Fzm+tM7sxiONVW2dxM
rUn2YrAuaD1vPvVvxqnGtD0wifSRvNKy5LckPWHJap+aWJwmrzs100WU6i6BSJ21eJ50alZnkJ/o
s0ecGeRoS15EnoSlBfslRspEm3tlmdWZepi33tT+8wdjQ1wQzpaXTEfAjY0FGVlCpw2C4JH5Iwsg
6CxOd0NhHtMYfRe4EycH9L+a0/rkt0kXTInLP0vdlh+a7IhU8Kb6T3FmR32r3+xeXEtHO7sPtUso
+6oxUYYtFSN+acfVx8DJyBYcMT3BpFRHGlAjbRgNpnT/wG5BRrUB08fO0HwsaNR/bbxmUjbMYa+I
Vy37cq0iaXTnunBfSns5sKl+3+pmmCrvmnX+ngjpozP2X1nzQeiRgIJCiYhbb+S+VpeZMHQfT/c8
qS55yvR46kl3jslzMA+pgFAe7NOc+Qe7M0M1U30YdnzTc4UoyBGgzyEP0sbNzSTq4WI2yjD540OT
DbHZnhdNW58SI5MB217bTe/R37sxxT3k0N7sGczLRvXWwRwhGhXMTb2VakpwtLmDyOqUTYlczkg6
t8QTF/KQSu0/oeAgqJ8GRwYrGRsC03el840k6PUQMiVsirYV1bxu/Mw+TD5p4b59MtclOXirOCTJ
+N3V5bnw+ptT1p+M3wlMO6UNnp5oGr7bZLw8qmyQfroyX9tX+F3FADiUEuuogQBr7mtTX68TK37X
wjwjtfxbtfXipgvuQ/3S5PNuGhO4uIcrUPv6SaDlOoZ9yxhAO1TdPS3St9zBIJ8bCt+aiQL5QNxp
uZmmtp/XfIfHAyYips+qcwhFjRFu6rXowCKz+hKLIdSYm4AAzM6dAofbI9uAtHrRFIMpZH7J8vxY
GeUlb6x/a5X9cedx6w5od8NkDAdL+Vfop+NMC1sbAoWZ/aZS7giS4HpgknWzFqKn0LQvUdKXN2wC
AhXG9OItkpcW05GhSfKRXT12lfknFuKY97AABZN4/OG9tdZbYll3VmYFXmZvp1H7VBUTtkQD2Ot+
KE9G2WK8p15Ck1UF2di+TFpchymEvMANJpi2Tzyo89j5Ww88Mn6yq90yorsykR/XUB+/lWscu8Z5
TZfiqNvls1Xn+2ZI8I5WxgkUGyshkuDMeK0eqn+s3/V4/mgobOB7c8KRCH8uVhRi3Wl0+LHKb2l/
rKtRD095M8OwG+++E9/S0fgeipqUOU7iSjMuJFKM07W/wu3Ywg39XTJ/YrEZEiCH4cfRf2KmsfVF
iZ2XRbWH+r8WB59BPjPJiLhNYWKqZ89lmF9DSLKeDv5qaQFqDzMxMGps0VOaL9Wx79yKr3fYJTaw
5jDhgsmROU5F2py71jPPCkT1kOePeJnXPVy99lj1BFpNcmt+rZFGFOl3S3zG48BLvew9b9BUC59S
Y9HMf6Y9bTMRUxT2B9pNezMm+huSDhPGa++tdcZnmQsgZvE8Uz5OU3JdqGDNzNuOreUd7d5IuBRZ
YJR3PzmR00Azl61meF9pjsTXZt9V674ICwfOkM91z37vfvljpuN34a2nueXtsnL1libyzlX9d03n
t0YSqUsHpBv71Mdym7fMY5AkIOUQ7wvQNXzGwB+bF00x51snINoZ7m6w4tuyjqEmmj+zlZ2Npbku
dnae/PKfdIpPX2QR4xhexWAyDk14W7crw7XqtpPe/1ql+JzSqYuyoT/OibotmZ/DoJs/olJbWZu7
zrCilhADU2N8It7Gmx73m4JMZ9CQ+24q41Yl8VPStJGnqq2Toiw007bvSZ0jIoC+7Yex2zMD8ChE
/dfqyAtb+kXl7cGcBE4S491jKuVlwZNa5nBKTTLs+aHLjRc9Hq+yf09L8aRMhnaBjw0KPo9JhmzK
TC4llxBCb8/ytiYmvSVZu5zONLvetxs/bBThfDd6Spgyf2EqDcMuugMTVj7lisY8uqjF7OAMeeO+
1YKShkTvimwzuvjuokTwk9fc4K61rDdrAmHxMus/NmgftNUhdiP/lj51VFaBYI24yNbRaZw9Uxxe
uhXkM7fM76zvevic+TQs03HpnLPWCEY3FO+ecg6e0TAcYB4unl69jWN20R5JEpNWb7ABV1DlDbId
0uCl0boFXdgiBZBbL720/yPpZuyGoVrBMOOvtskvNe8gUS+qymHaDJU6plp7g3k9ky4PZGw+c/hs
mtj9WXVOQZYq54zBQifQSREMGx1YcR4JvTFNEbbOecrm4mvI0iZ0QBWHNDmSdo56F+y9saizJ/PL
SpNLy5eEWroci1lHAXPuq79GOGd8KbnYDzXHguOfZ5WEXBnnrGw3s278iI6gTTynu5zc5dI1h9HI
ThUdiBqaOvRW+2XylhPJacC5KrLAL2ZCGLaX39vUO0x6tjGU++VbDyjYct9jqfVENtRPiXUxWEYW
SH/ajLAXUB4ULZBjHmVxoZI8rOyUPzA+v7+4//WadvE8XYU2Y/X4j+b9anfPBPmwMChM5sLcJ451
E6S1DbOPaln/Wp0RDR2L7Y3h0lrkTbvlwVA5L2YnQn8BXzU7bQqqxtzYCRpsxfDQKiH6nVAXZisi
96A5b0vZPiH/Yy/R4cmZPMKY/DUc8ufMU5qgQj1nU6ekaWJkt9VOtr1g36Lhx1iV493KCJJY2iEF
pWBPwwcNRs6woZpqH+26qgU7IEftoBvsuKDOHBs+vMx2/mY2qo0/uHfMm0uhj4c4IUJv5GrXtN57
/ghHZ+zIoMmqKccYGI81L63jo5svpwxXbm0iQlPPzD8KMUSvRVlsi37og86Wr4QWQfhTASeCWwTn
enHbB+eZ/ZUpJ7bG45UY7wZiTTiQE0jIM5Zzu1mzFlIA+pR2643cwGXgXoba0S1w0/ryONXspNzw
w3+Sqrl55eAEHqENzDyUr2pkZnQZIePsndZLN9a8bFfEOgFmy8TkaUOa+SluGUqBYUuSdyIvzQAH
ERSz+nQKIEC0HK4CfZ/qJgNF+NdqKKO2TV9raz2uptwlQ/2eLvXVcPQvvVD85nN6dYx5B766bVAB
TAMiGbaXEnt+rR5zjwS7ZkbxqVVIG3UyXBvlvA0OaJyfHmYYDQWMHus1/R6zUfFuGidwFwJuk7nc
LFUz56WyvL3vw61jbYW1YkOKUP+Ztp1tc4Nodu20Bwztc8eKxUNtJxocowOiRq015QC7SmezVH0f
XRxdPBDfVK+YeWMQ5zbdoNdIkg1EQXv4QB/wCqC22hul9jRW/rZzu+feW7eEA/+lbf+fEAngyPIx
VZCwKHlhXk+/5tqjVhXyWjA0RmCBe63aUxv/jHb36mjm62KvH1q5bKnLtg7dSmH2ewvOqXEhCvsk
8t0/DvhpMaOiqabiMPf8+8wTWMZ+1GlLRxqY4GBBNteFPOvm6V7Y5YXJ9M/Jym+S9N4zPvV2ILm1
leB1ynGDPtP+1hYBvAweJ/WZo6KdErN81pbpm08p3lqGt0/5PSxFMduYLB90hMeTvkzvfQUiBR/I
f2B8ZhQfoZJzqFfzsUNWNUb5kXdfLmUaq5qeYqLci3C2WOd/CFOeIBrOY5ETfjdPLn+YIid8KtS9
0hwgqPkHI3JXjNN/NfCCxwCjVTHpCETGHRGs45ihEEkOwuX7xU+lcp+Qf/Gz6BreCRPgEpVxzHVr
EXiAboei6g7ZA21pGRfB6CJSOUQ1LWp5jpfE2XjG8DhnoPKH4qMTnU9B4rN+Zo31sG09xe7Dcg95
D+2WgVzL4tXX6vvgOzdb+PdFH190v3yaG/GUG9WN8RHHwbHpGMmxcrPVgVHykHrxfW0N0oxgwnom
76ZnkL/wOHVF76qNPauOVrJ7SWfxxAn6wezyKZCF3Hvm/BtLJSgjFk4J3WJ7AsOkAls9huav+nUR
HT731KwvfbcSjnGZJ6ObETJk2GQzPww4WxtpTmpm9ERdj0SoGFrAvJS21/+1SUWPZZqbpPHhhHyT
qGYa3xlg3qG0jd6zT9yj4ylYfFCBKgdmrOX6NBtD1DjowWv9AL+wg8Z12eJtMVhvDdrBfLINmsR8
1hgRR8lPG38i6CORhcoUelUPGOh2WtKMPgFtVMbdiE1gHUpf4IiMhXUck3KXadkaqgaPxh1GSAOM
aYnHpTnZl6DGqUtswTpFtvAVw5Oq3hw3dYHBszK6OXArMJcORYbk/gfjpu7AUVc/f9xS+vC0iIyx
BUP1SuEjQj3PGSmobhUTeUZjYZOTODFK6kLRxJCVjHDO0N3dZjpkCqWutXF2Ro/8EHF6KIDesKOF
762R3SmbeNc4ywOJY+8ky1us1rPDYACd8Si+KbCX8XBrelGev6gwJ2IUU1gnXM5s5SBQrR17xzm6
DRez3zK5YJjzkzWvXqh3JsCCb/GJrNpN0JmCQL7kpnWtbY9O3r8m2V+MUJbuWmr3qBHoA0gzuFME
OrIRzA/LQAqMxYy0nK6KPq/fWEYFNOCnWHVlQzHOTLfco22tvPjNtZvxalq6/pq6abWXNbHpUFss
mriyCxvf+Vfk/RMra9/XWv5NTHNf+0SCszSK5XoS1HPr2L+kHgO0kEut1DKDvKuJ9w/tRzMw06fo
098+ftUIoAFrhCz8CSeN8SQDkZfxMe9JiO7gWeUfi0DvBKtkFw06aatttH4I2tV7J7EJ9Xz07X5v
6OKrsBg70OV4cYNJa6i0hRy092q03WbsWNvNVB/HxppoyYoZHJ3C8olhL/Wh7cXFdFmnMf5J6NsW
CIEgM7QTgaC9UdNMkv8Rs8BzNk4wtWgxGX2gYT3m+3Yx7wf/t8UjTsvED45JeYELuS4+dU4cR92Y
7rKJWIVf3UqC65oSTDcZLNo2uhqWIPz2U7mvPOSwCSVOG0IPdK9KSp625bho4lk1jPkZ5Y7P+2/j
rfdyqY9mX733nG6502O4NJfYt754j2+gjMjo04vIZyesEfD5aYsIjEdob8gYsLJWW8+vlk3NtbzT
NG+9MgNv25lx9yLr/C/MwbNeu+fUtz8WVPgJnKxjaJb3P47OYzlWZIuiX0QEHnJa3pdUJXc1IVoO
SEhIvPn6t+pNenAjWqaEObnNOmHzbgzO4ZFJCqb0xhv/NsxFs2kn+I6W3ilTHMxu5tpBsq3M01Ah
whhjR9PQojURfGKmvLdhuqK2eddmvPezKsXabVdjnC37NHmdsYpqKEG5mTzYPK+2/5ZZ+qI5tpNu
MfG4KEQB6NyZbXbQA0q6YXFqqjl5t17EYMdMFKXTIs/6y1ByqdSgStj95lIGmonzllO8GlR17oLx
qy4IuMAivAVK/+t1t/WbiLd5vi7nXqwev/g08lrreS2ogVCZepB3oKMVlVhWBmCUsbkLUz+T7puJ
BzlPncdz1JuxcIRF8TrqV8K+lXV5K2pxNItQfxQpal0NEtCfV/1gq0VsAj2ZgmFe+X71xG0/LI2C
IAs3H+eH41QmPzb3fCfrl9ITn5RoCU2lHzoijdRKc2Va1dqbp193Gh960sqRNOCJw53tKb53BXme
mjNbIdyV4MjeD9iGENwY6r/LKH3z+2lZdWPHl8JISypFX4ukdmQ5/xmF/leYGTnxsD5EonRAJiWX
dLCm7USLdS701gwqBP+qxqFpDzzv6Ri6W6MEG2hO/01JcaFQdBhMfwThC2ov95ncqeywOnhdzdnv
qFpOVgMhHTJdkydeqQGep8QGnGZEC8sqXyM0wYHYXtxU5/QhrfoR9TI89FXq1d8S8VI04priXfqq
eJxUlgYokexxwXtKHcxU/JMm3BbIU2VQr7UNBK6hVOvF56awnrvW3Ajqkk3PKEiMXFgDUTsmc68y
drmVditaMPSu4TsgYEQBiSQtzkbLfg2caxa5k+GrzfYoyYxV0BV1gTTORxB7Noqj2iYDVb+4fZcR
4AeEBdzhpxyW6sKIw838yCnL8F9FR8YBBLgJZ5WtrSba+PQ1BiN+naxp31MWglpxg5K7lI+Mn50V
/+Ueiq7dOJeoyymZteM7Bt+WWWMXaNpOUU6OreP4EbreafbL13wMD36Wh4xC2T8v5Yd8hAX4hXVU
f1pjfKhGDh+J2X80dfbSa3dFaXhZUZIinrNrjLGChCNvgCrBnsYZzbN6F6X2gWKrzaU1/3ooFEwB
Axp+J7BZxLGpo+1QqZU3NevQDQnkDauIH1AWWU4jyUCSH/64fsQ2HvJLYGSouH3qHJu527UmzwQn
ajhfdm+5NF/mrPicmYMZUTP8hX7TFvMq9tK7w0LTGA92MaXDrodf0lfqLIzwNvf5D2yjrTdnu0nj
RlkklXl7Rmv4BNcmSE+RhQdHUXghw+ENhTMmmZ0F25wchOJ9mAT4ZKFFcdd5AAuSbtuZ4SFB56Pn
snfn4V+XqUMWdI8XHPHBQt76dEKIK//8lrEJ66RcG5pjfimy20T/EGditq+pn30hM/MsDuSlKYHx
ljB2Vnmef5t1k5wNFVPxso1kIcWB+4H9FsFkPsV1wH1TQ/nVvv+vLQpkmWZb6vxW2FwLouVgFQh5
tGkpL/NUGITspv9se7xZc+0vclePJ6dxxT4hAfzKjAh/D+TAWasQEWP2vgOPVN0UkfKCzHQvmvEw
P4IRJS36BY4UIihNtkiPS9cxl5nb3dSEOC99CEXMjYbhrTiclw9/6b9o8EkxTlcgCaQhmaiOWsy7
pE5DuHXpd5PhdQ9Ocq7byFkFKWBjF7kwKrx1aVRb+/E3ccnjwTtdyibEKsqg6LjhvqyrWzxR6m9J
y5IW0CvWazNuosdhv9QlIby4GsmmK/JMOSXlVsIgKQUF7DDCWvZtQtOO+2x0XAo6qZ09ZuJL5Xg1
pMzsGzM22s3D4NxiJ6vPAcQW6i+yehmnsLmMsY8uK3V3jI2xpZQVxlvC38gMTi0P05jFyyE1i2cn
M6KV12KLDnKsASVU2RI/myduFqekfjNnK5rcJNmHJ4T4lp27iJQwOeTkZ0r0ZzPCgEq9uLqpKpIn
xATrXIrS+Fc6VAbDDnNA1Nlnyl27sEZcIbtNSRTRotuWgJ7QwvrhJEXevtLutC4l78OtEbfiMFoc
lTkUPvHWeeg43vhH2io6RAVrp3Xat5tuDqHfKGFt7HYyVqNjAOhk9/sPet7Wo3C/SpiwryU/9Y8K
shuxUZ4zg11ECHichxfCNoZNXCo+HnCsS2pwBXwb3hVlQmUo1DnBwKnxFjIuWib6wt0k3FxbAm5/
7oQWFeAkjxwXGk3HXGU3N6zKx/OU5JY3viXIJcvIl99ER/UqU3617532TvgmWg2F+wrvkdmSdv46
zDgIEJalYqNG/anC3trLShr3sHTcD7h9xUs0w20xa8+mz0w9qa9keTI5jS9ye+BRROi1R2dB4Msj
VC0085+gmdmd6Hovs02P3apamEDzdAjrfjo7FVkmyzbbi8UAuCmMFBnJkZ9ZA3tIAW5MO5SpYKYJ
ZLojuftJ0i3t8KALVsvS+NFjv1CmLGgCCMbCLEp+DZJDq8aCmwx7ivJoDxskt31rVzpMQqGDGhET
3NqNtszI8SjEPj2qI90ZtR1yeU8LuJMi0ARrZGx/KAM4SZIo9NV+fDcHqleubenDzOaCi/ng/pk9
lNbWqmzO+vkfduu0yKjeMyjP9BecGD66N47kRXm4uPQfePuHmoQrQXSqmiG/yohMYuLD0UB15KMJ
1ROTN6BLTHPG/244yn8aiV2xfgODgoEKLISnkqce52KTNx28uJg06qIcnfaZC/Hu5+JtBrdHtMZF
2JRgG2MDtKejDEKuJT28zG1A1/Q4z4ZytvAZ3Y07jPXJMAkmdlQbDiJUyd4KvPTi1z4s27j8rIN2
3MlOiFWYNuT+g0BsoNmLlZXJzzkFWIVi4S3NQGW4GGm6buDsHcuGiLYL+A9U2QQtt59xcWwvrLjG
C3uFoBef5eC+NI+gkRKKMnS/nIy8w5jB/cQp7Bdm0J/hpaHOtOahnR8VDLscV6GJoOHX7cqwODhH
VDRbDjzV1P5yR80r9pG/trG3syGTxeZM+rKio9g+d7lzsnzJdoS+AAirw6+k5jb04VAao3HIq+IQ
2N0l6sutDTQwjf1rYzTbOQ1QSC3yfcGU/zenisthOlqFsava7KxF8mlV+cbIcR9z/spN/kEk/WDV
Q7eRI7wvHTlc7S4FtdHaTD22cFPRqC7XA38MXk17NzdPdoCU2818gFrvfBmFPB5ZflGP3PpeAh5Q
dOLsocMTZVh6I6nametjnfr+rgwVYSm8waVpmiW1pe7HJUS+B7RXLnUt70Vo0MWxcpNYwSC2jMb8
Kr7+b9a9XkBTuqJObtzWgG06oCzPhbXNXYJxRYREkh9b070mRX3wu+AsksTFmx0o5XB3T/WXJd1o
4U3RZZjHMw0GBh7LM4i2lflZiODMONlzdIIK3iYUbsDwx544TSH6BR22C0wGOCYGA3vlm9dEJv/G
Jt07UQXBK0NJMoJnJoN/A2djQyVXSiz0AtWqzDLczAjBlaD+q3Ap4XokpOQUmIsxsK6FFX2aHF8I
xaTAjryzkdP97OCwhWrflvIUcE5lUQB9neG1c+Q5KT0aNxZffWJiSskASfUx5thNsXztSQv5jViN
WKkUNJoFeSdSR7AqZwldeM4Je7RnHXPQ79SGRvW9QVqie/r4QRjVSS4XS9UMKUM2x5XGGbNdnbJM
iviZJr2WKp5+UbXQWXE3g0CvHf6NdFAOPg8TnmRQTn5CjFvL5l2Rm3whxnaM88y9I9jdW+UG66Cd
7ikknOUI82KbSW67Iif+Yn4nPEdPrqOPTuY8ybG8+W42POmoUSwxTU5lo55Sz9nH3nT1iyze1q36
LYEA122HslcTFOsZIBCFgmXvVFiyQ7mlVbnLOTeQybDu84id3VKVJQIkPu3M/3KLgLRlDcmmfWo9
53Wq84uiecY5HHph0By91n5WOae/FFtYiPAzMapzM5qEWKL6pelnSbTNe7er+V+Z21ffocZteeqJ
QkDLfVTzVAeHA1NC84woINeINtg2s2x3ZKocpDHorIFXp292nr/hBb13qQs3mhRcXmoYBsW8E07P
RGR37driGPYSBQLnsck5w3hOt/RH471OCrr8MQ9oPJOn2fPOkmg0tcaDSU4rfuTIw9z+YaPuv9qr
1jap8SX6hbECVvlUjA1n6cK5A1E7QXUU9LKi/4qhSRdBo9AJY6C9COFlwlsgyMAf8YEtDXMgIBfy
wg6t8Ki64D0JxW84TrsJ1Di0LNIKvCBN9LWG01VSn8LIOvcyeS5B+8FObZ9L0d3sEAZcmkOK1xQe
lXKw7ZIXb2rDRTb3x65Gdi37DcdRaqVWoMlz0fGVufsVY1YvO1YIr9KspqtCe49n1nBoLf1rAuxv
LNA4TLrM4lbxmBh5MxTjNxLhZ2YM5ybID1XJUXLu0SDSqlzDOeNvCevHVPqr6aadYQuy+/arJFmx
IH7Vb2tiDVOaDx8KM36axLHuQJT19UtvWU9VZd6tuHcWIc0TEME8Ij0fWHdcVLeklbexVZeG4wzB
ayTtIMV1jGX6FPqNs2SuezdN7twO9YooHnmtInGhxlThhdV4LImRz3Xj4bClAxr9fCf2rk/dPNJd
q8RB5txuNXACm09nGY4MjjCEPYikkIVnBzpIWXDw4ACMQBl7dPt9AvMkfjk8M7UAPfoMfffU+WRh
5vxFBOGePPK3dLw9LlJylE0QLwEBljBQHNDJpP6pdPNCjzJ9LuXUbwp4AGhdwQA/gMczY09OL4oY
bB+8Qai7TfxiKwZMTpWpfWqn6L1qQbEGvB7rGDoAHKaVaFR5MFm6MlPD6XPzrQNERPvMccClNL++
V+28UbBieA4p6dOb87j+gW4O04Nome9SAvSc692/sEbzn2FALVIJ+yjRd5y1rTS6U22iBwAJb2T7
VAbTa8G25FXUBPvIxQZNPJZFxNPWKtQ/0aA9OE2MDGhsZBZ5e2LL17JQNkYaazC4/UxXnP16svex
hqjHjZb25U9Z4YN4vnMwoEweggYNMVJcQ2OBXyCrPxeY5iai6C+FwgilejHbcmeTTAdogojx6Nl0
waGnijYQo6WGvshF9lSRYDAK51ZEbbucXBY+et5r4FffbWbjQCsPghWyjdPjdOeoABC2WiAEvqU3
VWFuvTzaK5doQGu536bd7Oeh83lpGQyRPdX8kYBYzbuefDJiTLvN4/its9N9AMmAi5Q052Bt4tBa
WnW7TSZA4cF4GxmXjbD/cO3pi3t6z/Ftp4cg28WVOHY0nJcEq/j9Sn3tgBmRIxo+fVbnFiWCEDDT
mkR305GKKYjwAhetOR87RbFBhmXq+AMfFC96pW5xHZ3d0toNOMu6GbcmaZUkCu+uNq3fUYRsuilY
+WYEw5VdDm9F1pwmApkYAL0rnkkDhTBnefTThIMqF9arsbJHiFjjOYjsW1w8QgQmSiPR9GpmtY9K
4h8nmqBpVjalTcq3+HyLuhWvjVE/AacyrVWeuoRzrMTa6ib5siY5rALtGTfN6X8duJmGsMsgX/mP
9EUSFfE2ZVnMXthyXKrBAg0yCeTxuq1Xour+YJsFT20M1sML2+mfbwXTJpbevKKnj+mAwpTR4WCI
N38cHx9OdmlxmvNmdICm6Ow5IuS8DLwWxqc/vNXBOOwKutDYZDBHe7Aa5LTLBhqHVzsLNwAmVbXj
V9kb1oeo0bXE4Jdrrdm7kmdUWAJXdktTx9Yizl2+RzHm4yGvhXP0HDThTA/qqKUI92nX2Od86sYN
ERvrJRiNa2NmnH+7mfNsVw/NWkxUnVQq/Go9DvxIRjvc6yb7hn+H0I7C4pHcXISkaKPO2XB4P/Dk
/hoxFzBaSKwks+e+4Ou0Z0VXDLO1BQgVwNgvqPAuOYXYgL9U8VLieOycSsCPEg/kYt6Fh0qE79Fc
c64waMrkGYcZO8nEekimiZS6YLnHYH4YMKdsWWAPsQ6lCIlohEwIXmJ89g4oHCMq956IX0GmbWAV
7VIyUZ5pfIzOxGqOTnxRC0ZjALCk9HvaUwEQatNL+4nNqQG2R1Avqr6D1FqaL13r3co5uQZZebAT
d1XKAWp8k2wCNiXTn5Zf2Fwov5oxGgzQOgqDZ6wMk7oy5mxtRxgtMt37SQw7iHJ/OUlNW8C4hjOy
wSCm93LygkVQCnJ8HYxHCvsW1KCIawD3OKR0lgjc7iA+aExxsyNSPJsnAZ6DRsHa9Igsce1BlzKb
zdw39P91vp9IPBzrhhdgx7RowM1bmIh7zxUX+6L1jA+2fJBYTYDGyrfWiV6mXICjrv+rAHO5Bp5k
H4thOaP4sXuHmGDBAfdS9PZ/nZldsogppmrzYxM2HQW6oVvU0qbLrxjaKokDL527jKqtQviMBdlX
X1FiGQhlhvVvHNQUlQiW4jh+BUSmULWjN0u57Esed+mUoqEjHRED4G6wMkRs44ey2bi1H3tlIKE8
AuvwbUqxqcS0smXAKwpzq0oquS2E+vL68CYK2hWY24fUCjc28pXDM9ub0s+q04BFID95EY6yXpqJ
4k9VH6P2G2XxJQ/SLZ0rxr/yUPb62ErxOsfzKXG/pMrfWijuyuczzgG8j0Z7tQsS1oP4Th91oiag
cloNPKFthsy8ac8V3H7R9P4m92c4Gtm7PUGjKgNSN7ELdyPt02PkTTuBPIvwbIFlyoD5wUeMZijs
bk8PK0vd9zYaD0XbSQiC7pemNir8fI8bmSxHS/ySlYYS2X4Gc3FO+nBbuN7AgUX8Graz9st8Y7ku
mxUgEe7tBp9D1uamimkK+PZbWtdXpGsWPBHenV1s6Zz7qctK+gbWZarbc0xxmJnvUpWkGAZJzoRq
4+SQ+CDQB9Z3SRxu53TuLqyY5Wc+z4qwMie9dWx2Zw9RcNFZBtv6inadT96atR8rEr5HWh9UzfWh
F+Oz7mi7O+p36h7Z/pLMxuTRCSzIF+at9Se7+S1miQC8QKaY5lkn3TW13Qvwt+tsF69+WX4GRKlz
t1sFlv2tfJsMFA3ebmwvrVdYdBwdYnmxDk4GNkrce7uo6N/JJv5U9Xia49pbpHl6Y4vWBzkK2o5l
S0l+EDvXsI69GOCnRaLZsI/DO9jgr9adGuMP6VbeS0ZmgZXUgVyWpuMuC5OfvG8k59gYyyc2dI8Z
7KiNNcCa6Hhg9AGbWoDJn6wsRcj0u8UU11iTYv6JR8UgNSVbv51WjCPqXAQ9FjGr16r0o3ykMZQD
hE8QNOBcjsliWYwgxNEhzr8YDFv4GTGJVhTxbZTHuHP0yHh+7dqc7mLVuqcxK05e9ThTFue5HVcp
1OE6H3/MrttEjsO28vHSCGEf3al7UzWjYTSWPHhs/VayNqp1hzcjpXtHaHMk2lNLBUiAy7hiYOIb
DMgrEcqypsnmD0397KftZQToz0E7/Rq4TDnJhek2SDh9ArztN5E7PjnAMOeHepckhKmAt/Y8Cwkg
RM+u3684liP8yfzDltFSK/wVgYzKS1oeI9N+M3kvJ4V1SFzob8gUiwi/a5HTgnlo4qkeMbFsTkbT
2Y/HvyhLeMOA0BotLldQ1Kiw6RHRlYaW/vRziJyRe6Tzs4RhHrNnhM82Y8VNMPCfIfRfExCEdlJ+
y9R4MzvzI7c1UH8VrWeHqUvg3kyIeSqh10oLzYk52rIEcOk28lsrQWIZFFVafPikC1vwSKwqsFdz
Ez628NVAkYbsIjQ1XROUwkw1WXYR449KUAaaa8cSDPrHl7ZMSJIPO4IghLWqD7TJeyDcC1MFSUmV
HNLaMZZzWD1X3L50web/apSYRflg5U6z2E6l+V87zJcor7+DhMHIDR+VIzTftHmAKmvnX5j6Z1ty
TAlF1iGJDrvKmH/nOcGTjPMn38cKiAyOIB6ac8JnE9kvzCikJBQ9f/kS5NRYadfU9OvKAApPHWyA
+F4904qXyjDzpR+OEEnTd5g8lOea7OoFLJbn5B+p7NVmlF/3PBNKpx9YD+ceMR0emyigYI3xzWof
uSbytO70nlO+Y1+e+zeo+Yde5TKY6y17EI7uwGoxMjIHwKqnxlWMSJbPWGTd3TK4+5ki8JimT2Y+
nEaeEPSuBgYo/chRKS5Ushe7tDA2aa+u7Ec+GjbKOLSsl8KnFzKMX2MQvhdVDv+LlhFesb0MWc4G
IubNaUyKcz74TC/8LyDaNiXA/qjKCuVvcJ+A4ocXr09upqN/imI6AZxE/Ororef+xqTGy7YfriRc
WGba7ai8t8AqPooH73+W54pTUeVz4PAGwgjlaXaN/VDo16HXh6pFNmHobseC93Zt/pLn4A3s2H9F
m62wPvbAoPayjL9BsWwGFov1sWRDABVlV7+jVv60My1EUgOy5LvazF1pjSHgb+J5OudJgl7bXniZ
zwebZSR2JhCisddtu9yzrrFeT7GzpNlJnrH6YrMYuEZhf2Qxm9Sc/izjR9U3f00lmTHtetdBI1J3
2YUqlIkLWK2ijNWjsixNjj7FUfbJf5ERgfsYWQ2ctatqyEFXC7Tz8prE5X/Kdy6JRbi6EmzWNJxP
D/WLHtNSzgW7PUlTdz3l2xI1zM6dNXCR3RDQ+yIgCAf2pZlY8ckj0c2gA83dZlDdexJ1NyevDyzs
Wosw2tlVCYmUF1udGeeOnze1zeVMtbmkl6LbR0oGWkjgJ3/ssHg1XM6hvCKWzjj8q7viWccdwJyG
RGCiYu+mZbKLWEFts0HKqrjypUN/zileUS7jdZlacLOG7l1WE3QDfIMKYHYJsxd5G1Rg2Wx7zsrS
I8wxxcWy68Ho1mawUo37PbbDgU0wm8r3j9rlEG2yp4FVZwSJWNn24JXLur/MofPRmNB+/eEZQ29X
tu4q8ElmCKhxhlOSWQt/4H3dA0suXbfNlzV3YKPGrQaOJKv+onDtWW1DuKKOuWydirwgm3oo2cZJ
uI6obyrLfzelv2bwgB8zMgj1tImGZ6csAKD0T0bQPTfUA1v9CJFXp36ONoYdHSy/v7dZ/OLmVbcs
mNUXnL8u0dysPQ6bhV398xU9xgnDCckkrGYqQ75+9uVjCaXyV6XVPINu2TkaUgEvCFaDQurKjL+Z
HYL0Itaur3f5g8YUdoiCHlglL7oCPH3qdXxJNMENzZvcq3A/NRsK5v8aKliiS1C6mKQDacKTaXcc
gmF5NRdSg9u2HTESOJNLXR2SmAWoyHRMIhwFAGg1LSs/aWbcq1Hz7ppp1nlkdqmIwTmv+uhkmeAp
xuYnyoe927hHQU+OCZHAXGIrsauLlk1N8z0whs8A2b+e02uRkLlTrAvMm4PXWRui5LwRLNq30P98
uO/QJp/zOv5LEVK0R1Kh9pz+JWvUW0LudZEEalua5VoF/ZM5xP+SsKIBgjjcTvrCW+FY2nZ/HCY+
8cQov23IADMoejMRG3A8/LTqljV4sLS+Vy4bwtn7tcf1PM72cKVRDappnp5jk5UZATzcVOsnPVtf
JPQuQUMohV1RTepeUx2AbUleUBH4ks6OfeBnUhIDKCyas/k81FjYxT0U6Xa2vB+ASGQn8y/XGY+N
nX4LtnolJFCdNPms2vAzsFyCmEQw/XSngz8FkIe+T3cyIrnJWAnEs4HRWsU/1A7YbtPsdRLTGsJn
RCtaW8wPNp/fVpnFZvKR30frnVTersyTTf34VsQyllyHGz4Vjpr2/NpN/Vs/jb+qDtZ8imyxR/kn
eE31ycJ2srPmC5bLMc+y7TTPVwHB0w5gtc7OYWq95cwKGKXDD8cvh5WuEjARqrinNkQaw+23JrID
7XaiBA+9vuKJKhsW6gnCODoa1zovNvDg37Rlv1FcSCngpoRgEgifCXTUDutymA1j0dpWsJgdQieu
tm8ypLjkJEfYtfACmi3JN7yecJf3EH2JhKhL3bO0cRQVU7gJWWDM4PXM6KUk9bNyORIpWXDaWAMb
WWeD8veBdD5k0m5wKM5YS7siGr374KgPNke/Y0SXpMpg+XWurQ/W7FLJaqCz+sL9cVx1TEL54Un7
ZHO8oXT0HoIgDFj3Su2Nrh+H6LEEXZ/kf4MTrWJ21YF/O8LrIVQfsWiIo2NlRcsBXZYP5dmNKRTA
iKZ2zMKunDo60uCTzKdr4Xf7BwrTMcKVDiv2cZT9uSuyXYGlx8JbSeoLkjwXpGCLhcBRXwWD+xm6
7qcHoW8J2fXgO3pX9clpIgdFDuRA34jXSw5aSr1pqf4rNJjNePwIupReThLfMGx2EcxPJJUVyuWl
9PLtkHmf7lCRTUnulKNupQAg3Kr3DkHhgdNvknzXAE1bRk2UbTQBiGHW3PfeG0rvsyxoMPdsqGKj
b95FJ4l0wWP50MHWmWbnrZEkxItJb72a5Eo1dq99aF8qnInKnPZNO4HxI8oZAicOiK40afgB3OdA
jvkcxt3RfVC8I+pfj51pUwlEDg+hm2kcNh27fXAnT1TZr7NPtQiPb5nQiLUlx93CYoVJMVk7P7E3
ni2pDMwH6CEgVIf3kvZw0KYUMgqoj9aSPJ+xBOn6wkqaH4TmV7aqbAFKbNukXgVRniwyjlbUT8VX
YxuroCm+Qln85474f6DXNg3bCFvE7dLof63pFSj4VmbVAUNgHVqMTTAG0O7/Mq/eV4mEQOhPbLdV
yVrY8zVKo28OW6hqw3OWzN9hTqUHLEkbcodVHud8pmWiDEesS7DFRAJn92nUHekwqP2I2NKPLinB
7H7GTmDNimFjmChV/4qO7Q3QSFkgtIrS7MoWlIPu5U0mxVst2ol2vXga+Fah5wBl4FXlVcPKV9Y/
bJC7M1qw9Y07DFLkgag7szbwhr+5avxkFQ2M5VNMtY1tXu74aHoUh962t9IhlhCCCzT7V/XYb1mz
sTMzeMXQveg68mby1IGDmFPj1OBZkE/aWkPCAiAeI3NSvsQq3YWC0A7lKEW8IU0zGln+K+XDPzeb
rh4FB7a2HtKiOdZJ+yu4DNqC/ZRG/+nM3t7AiRln8kYBInjz0IJCmKIo1736btJokzwCmSALwjQ9
DX50DwpytCH2sSXaRzn1HWmLHifmFHfnUrc+bd/65HkTnhpmVu8StOjwD+2Af+mzc5nhNoLPhExc
8MeyWRQztdHn4HinMNFPLmR137Mv4dxtE5ruiQ+CrvB4UrA3PeJD8rtq64wSEChhFpIKVcIazLzD
THMevYAygq7asc0s2Q6Iwk6afox4ZmaVMwoFSIrEnktWc9vx+zBYJ2N2zoMu62UdxczGEvxw71/G
6ofu2zqU81EE1XuaUASt/5L/b/HzKc7oXeFVpygbn0TnbjOCzqPKV5UnTy2htdzCixCcgHwTTiA1
6rZqbm5cPHUsAyAz+VoO6dqhPOOV43qIEO2S8d62A0Ric0XD/EljfNI1OYOg5STjqnVpI4X7BBIX
BYsSy0m8uYzkLUMoFbPXFNRXgEGR8qWy7gHR5PJpmq9xRILTMBSCGTaCwWsDx67hHktGDTK33PSK
k2Y+4xY0YtgJS5/9mduGsW+M9KaDWJ+kw/sDZ0AzEk6aRhZgH0dV7OB1pETEwodxxNLIzFs41bDO
gXI5mGjx4x2hom0YtM950UDOd08uuhZB/OcJa0WnERJIxIqCCim43ZacJeZUHFltwzE53sWdvWV2
h7LkJYww0B+hpQwB7APXpgFIBy0cG/pbxTZ1/UM/smUoErR6imzNG/ITXs0VJOOlBwAcsryusEBM
98yNxMMOnB8WM6g9l22mUxMjndhrowh+g54ehw63fk6qjSljMNmIOamXUfvfdpvv0RfpWrKRbXrQ
lzNY4v4TmYarlw1Hn7OBLol2V/Iv6cJV0qYf3qPO36sXT9H5ZaMIPjrGX4tNNBOS97zwpQ36twmH
C3R8sSjJFbQsPg3DHjAR04lWHaFl525W6DUjexHHPvyLHNAa5KZoC5+8In1y8mmZjMGppbzNVtaN
Tf6TJN6LdOXJoOcfOGKbcGJdjEO5Sapk2WDBPO6wlqU8bPw5leyknFXMagb3WSOfwOb90t3ULcjg
UFC2Oe1UO8p9V3i2Z8trNpEFk3TojUNMilcH/T8WRC21wHbuezYPguTgt68OMhxXWVUfE/w3ldT7
MC/Z2eCwqsEFNIbQEMeEtTjCVWyQk0V7n3T0X86SBdXyKyYWO4dmxaIXiksDy9/TYAM8cDtZzudg
ub9U4U8xlGJpibtJbtFuxGtStFdk0r3jg0aLp3sfTq+tV76FlX36H0nnsdw4sgXRL0IEPApbkqB3
ImVIbRByDe8L9uvfwbzVREx0z0gkUCZv5slZtFPGYglKh/9pugcNQfmYzVTKYnoYPapxXPfSfgnJ
gsf9seWYttII84ZDv5nockyA1OfN9LTAVccNBb5lvFcD96QnYuf39nkk5YU+/WbMK6Eu5aFCTANx
R9MsXWa3rK7B/lJV5nf2weXkrLbVVbWUk5BUNQukwoVrqJ4SOMc4K/V11wEv9EOcx7Ub/RnUDaz0
UvuN8SyvapfTVCiTbdZYR4aQJ4tsae1Tp9cA5RNzW1VFrsQGHsqUeJsNfb6p64AaYrgYO5C5G7t0
eMmItudx+mzB5TsMdFpDe5+qKqP2IUGgKNO1aeul51O3QRwxWlZY5RYNlW9xJfd0HvBIZt96M7xT
OL1xs/zRtcoLI49rlHcYhrmtCAIj/MR7pwrffJ+YpW6kd2j+XxlQFupZN6VVr3K1XosmeCSq/hN0
zmVeBA0Or2OT3yL7i0Hd3jBHD2PliQm5YDxgHTQHuVpmPz45X2bfcHv0xNzjON1GNX0gGnJMDZJN
jMG0xKF7KWX3IUOxVTQWXJ8p2eg3+N1JX2Dd2KtZcFUbFGgCfP1sK5kc1K5+XNfAiyu6Q2wAbmo6
fBlOz15E2yOzKbAsAN3ivdOyjozuWjbx3ojx5TAlEUO8HSigVAGiK2TLQzd8kaSv8fjj4+tPKcl/
yFB7PeOO0k+XAcIV2j0s4ibMj0T4vDzWDkGueH3cCm/Q258hKYNVPZhXBL8fExsgjKNrrKCxUUB3
lL34brvgN1DS9yBOJhy0mDNKa5spvACEudw8PWsKyKfIbHBXA+qPI3UXpaTSfGzyOi9HoVsLZqZe
MNUXwfyRcRdk3m6HQdoEkKyoSwbL2GIN48Dgn46J4S1oChxqFupIBKBMqifC8Pu5qonGb49q0FXD
ExMMDb1ITPSr7jsAR7ucyOvTjMRWm7pPswr+hRP5UUO5RdR7ogOv+q59kJBDrqKDmGKzkNffKfjJ
1PjN4oZFAarCyCg85IKHrBr1j16HiaXjA/YzMvM2tY1ZRRCc27khE6A24b6ioEJpmcDaKB+h3Ko5
vw8Aw2UMmt2SwbYDvRja2S1zu6sseCfJuj7U6B7SVOnPEb0a21uOX16YLDAF2kUsPikP3Wc2ERQ7
d5Ct3WvVjAATaOTDDkYGEfvMxF4Tps8B7EKAjEzY4plE/jLh/G5x01V7/YDwcE7hqQt8j8xLMOUo
XOvFMgu45UTDZigD7Lg0SAfsUyLpYFcYvxzTYW5/OQRrGwThtGIwBJ9Pn4g75gSkXXcnTZMHoH7T
sRz6qC1cBbYMh3GdGc4+hn+dsK75k71sR2fTdxohZgCxLTfgcY5A5gEWLDIiqdzgnn2p8+mgxcxj
HI4YdTFPmrW3gR2eWf+updMYqLrAHRscWn++XOKyN40Tuthc09pt7dTZoSqTKsiuSaS6C/oJvU7B
nKRYjDKruZ3WvfuEcGNp3BJhvJgNX7ulrgvZslM7v8J07jEBfCWeNg1w/gE4g5oU79L98JnazgKo
TwnXwrAwQJPiooO4Zddxe7gF7gMxc6d1BsYDWMfoqAQHlgMGUBvgc82VZ1Dn6fNw6PX/CriqyqBw
vn3pNXUVi/yUaleu6J9dgPZOB1BnNuS83gIM57nWrgbsXbhovyXQUiwAVLeGW0GYMO7cswLTfDEl
fC+Tnb75LAPdDN92S9XLLf3SpeIIY2nn6zZ46sFzmXQxONuZqG0LaZZ4IcWeKfsvrX0YwoZygbxA
MXt0odn00AFLaQP68mprZ9TRK83q6MnBG/Obigyx8mZHMLM1XfcsCw9OIQ8++i9oGbnIVV5ytTHP
7VjtI1LNHFVpqax28AAPIXG7YTK3Ftt+rOTeIDkgtrSbZZV4jNy+wwlDjTZzxR3xm0WjswxICU9G
s4kr88VGV1sgI6ymqdx1qnbm0JIubB6jda2SsSX08mWAqgKJdggTOm8UX6GQqfylYfGQuYUXdRRM
aWmvenjVzXU7FphcCCrOFkvik0vNEqtienUq/2I1IbA2flsEklRPvgXYlgmxv/EVzNbUfHSfOfse
YeMekm+3VgF4xBS22kpzyiLlgj+F3CYFw8bsYDSKlc/uWkj90yEZQp3LPbGrY9XJE7MHuvuC8L0g
8WmE07mKPpvKPCtqFN+oJXgOrrmMed2lXYXrShUXFScp7J2N6fp7xzfe1WbERnR3wukJiR1yeUoD
ImIjZ+NFk78PZfPLZ4tH8R5iSjHGX5OGIcvBRE2YE6Cbi2kgkvKr1Nov06fNN7MzgLbiJSnUf6ZR
kw8zV0M3HsJ0OGMyRicBrYQZOJ3dqUlyHStfmWnh60xtETOJWhrxYIHAT2JyiOiiHBz3jaViadP0
74GIlZlVELXT6RdpcV30PG54d+VKhU1/6lv/FnXxJQ/QoUGbyTBb+8JY6315xSK+m8RNWu1Vo8I8
nLnEaD+ZWnnUHnqUkRErVNnsU09tbA7yslw3MKhAjeBOMt8tYzxOPTYyQCMDxAwrPLrC3LoMVQxm
O5KgooV2KwhMTi3ufCelJ0VnmefIneXEqPT2YUVEEWN4GHq/rMuQHrbuVOMQFgptfAPRpcDnDbP4
yNzR011SwmNQ7GvGsrIeKIZVr9BP+C9MDH276kn1sbozSrZ+hmD0A0ER0Pc0x2Pmks8xf7WxQ6kp
S1yf1juZDF9tS9E5k+vF2LWf7oSkD9h00PWzP3cREI319KaIVsOM1oeW1RZI+ap2zdPuaI7TlwKD
o03+FJN+QZo/5lKJqjqkQQHSg3NEAsLZRDuGg6DahJz4Ck1RkdiiE5zh2FDXqJs9wwXjaaTxuSMM
b+qV99/mSIcKuGFs8aPKKY7paxKWXGn1U5B3Z595cmpSrzox/ktpAbIOAd1RAFTfK9JFbf1PkODE
ZHsqbPU0VdJLxvLTiJw35sTfwjRgKvX7IRVkW9MKV8gQ2p+Fmm87qsrYC7jL0NJp179cPM4+yGLo
oMu0Qt70Bfk8uKPYIeD9mwvZZlSRJAQbopAJzgDxjU/BZbRLof2bTv+cZGid9zhR42bccrR6T3zK
6UR8xH59MCrrnnUGEQ3bKxto3GW+h1QIJEbZRoyjjUTbTD54qF7cndLZmQJ4AzlEOQ1rnBSv1cy/
YTMnA/udK+0uGcJ7C9k6sxXP6X+wba8NLleCiJ7lAOmna6XHGZRQw8MCuAgi68UEo8NBapu2lElw
LFyk5S3xzY2obgOuHzy5ExI4bvtVr0zwJZCVYBTpqf1v0sOXsukZj8iT37jv9PruJ8RRzRn+GdSo
ktXHFHCmfGQ1mDnYFPnXA9eyQXUsdN2FUkcNN3FExfBfiiC6K0Xn2WTvdOwC8cToAgBjC3aubrUb
GIQjkNcFZ96/rBYnp+GLIoh4rElvoB0DNp5bC4sNNAuzo8aFAPiSq/iKage+XrI+NRWIOj5DFRr/
a9DkEFeccwUkVX0VvLm0dPCIrZDcmYuBE+E7V36UoAB18GsNWEmgVyYTfAECI2oB3huMb1jTlWlx
YKHRsRAvTNjep5JiVyCatcL1kBFggXMVLBA3FHLj6ZJs5Nplupl9Fcmnwcwr4okpjFvd+WfXDvhS
OFBQAkXYiEjcRPQMMB8hohn3qXX3gi2qsh0Kk7dYmxaN/SG7e0JnU3br00+luRbzSKBTYBESfrbE
v8DCUBPXVOu9ZjYJ6Lh7pdJjUhKv49KK6ZDCovw6X3knOEUdrWUDnV5j/l7Ux7xOKa+iPoXIb2TU
K2JZeEUMxpTJavQprwudDaexfdb+NPKfCB5R09BPT20wYWzaBzGptZgr3jvjGcU5YZ5+n7gfRWyv
RvGhY4UGLY4qzk2w0+i3vxcpm5ldvdmyoELgQ1rakcSmp9K6Ibpkbbj2MgI2q7HFC7ntaDXS7d4D
9bcynFttOgsLcans+10SA1mMT076FDJgH0ENIY6jynU9Ugk5nqq6oRfc3aWjfrbiCItdvxxT7tZQ
EDH2JhxGfqIAFSf9ZxnB2u01chM4pBzo06JgikftOuU6bIdqHWxZ3zFKvw8MS2OVqtHR41c8TB31
qwFOo+ykjCWUMkJCCJcEdo994N9DR4Y7x5rOQ5pfYKKvXVodYRxtu7hjVE0Kl/cpLNxNp1/S8KB1
P0NLnLs5W7STDPKt6i8qY+96endI1pjyjUlsEnPhVKZ9rP85BNv98oIPhIzbyACy9ur8XRnrC150
rwlxUrxSTrJRydZBDVxkcO5sdqKyJXQHXNTx3xodP3q7kTUbybDFr0JFeb5WSMUCadzyPOCd+vWj
bwPbWJkG6zGGFOy8B6hHdDajV6GfQYkmAnYp64ebRK+dQf81k20/OLgx9XXgV6wUVxzfp6oTK0pJ
mPb5p5vuA1V7tzBh9ME2QZnJ3WqpkRapeYWlUOCZ1yuazhBPMXfoB9vnzp9eB8I5KdbzafzXpv8i
+ZPTHFrALca8sCwbg3AW5dNpTiEorak25wfSe0H7oCneS4jumsk3K9MasxVzA1KJgvImlm8ijesC
XjieTWJgOqI/hmGTKvr2r83x2NneYCfrlEuBbn0T6Ef/P2jjPoPZVUq4JZsiCE6M5tcBcfuAKbpJ
5kdjURoNBkXT3Jl3h3VPQoOghSHoMq9tLHslpEvwgcqixxXljtbJTxTM7YG7Je63Ht1h2cU8+VpU
oiX2hDif5M6A5AMraz4E06qoIc7d3GEtLXvI/1pfLiYLK2DFa59xv8byCW9u3fOMthQBGoX466ce
YYuySKdcaSLyKmqyh/IjVvqNZfyZZsncCs4onXGhBrLXHmkfG8CR6HRWivJEquOiq1zbCIFGmCF0
7c2aCHtmcu2yJKX5QzQhh+VpGWFbS7V0kbX7jG6SOjYXA+MaFatlYRpnY4oPnWq8ZeNXVI2rCntx
zLcRt5+OXZxoHwTQgW29F7DmzJ+mo/IKVHcWbmYAQFTvSrtZKeDhC2SvQP2Iym0yowvZYhVwERjA
u6F5L1LCWojXVlMfbFdAnz9pw2VoISXxrU+WepTAczKSUTWR8ZZiapb2kByAisuNZpddMbtH0XoH
+vhExPHQ/iR9DO7aZd56DubSv2k3I85ioqRWWy3UcB82Do3yF1b6fach5ksH0wOENSmW6cAwZ1K8
ub0xis5V8jvljAb9Y2a+ZuKSw17T4cL5UEqrdmvUc2JWnETRbEcLCastvML+K135MoY7N/8rVCpK
G8zrXHkSfE+4jTZKBU63WLbAM/TujnK00IhXEw6yVXjpj6a8xszROcvsQ2ypcfNvML+c9stV2WkI
UeuYPuC4tgaogeBr0LFZOg0gULyQXbfimSMD9qfDx1Ep0GhjIjKMLZWk4crDnjAcdQIfeNCS0DhW
kzofLC+JAv3DInjWVyjtZ1HEq5L3T++yle4T+w3OJqUYrQbgigNYAAwh5yBVlLQb4KJsFRz4lGxa
1nsYa6u4fqv116GxF8lcZVK+Q9jZOAm6l2aAh9S8UR3vZuPeFEQHrQyPwIFXYf7NBa/PM2YG6MKc
g7LsmYRPAWy/C97nTrNiYNOtnVXc/bUpLnn3w7A30n5kvKsRowEjI3zJ9dWIbh1jpaLXPhNz2GoQ
mY0B1DrZnjdXb9fzjutoKDRYRvJXfjEOuzBA59YSBh0tghdix7bC74MOTwY4OVlUSUYwqWqQuTpg
rzigpKh+lHTgtrXPukgEvT1NeUBBRbF1JFI+f4rsNq1AH0H1AZ1wmQxbi9we7+VINo8bFk46sv3O
V2viRmuuLY753G/XkfbpElonDr8MzLNdQUB4JaxNzC9a9E1z0FqTlXRa1UaxtlmqAwwAKRm0HDqv
JnrEmfltJAMuR0rTTr76RTEzuWfabEqWn5gTlPZHIh5xClXbLNbgIlZSo70GBLckjMgmY+4TcXAo
5i7b9wKXTcoqrbojFdsfJa+2z4XIKD9azfISwP+rkBb6ZZOM+loBSp3S1OjbzSIgqoLlh0YSyD/O
LF9RFDnHzHRmnQpTYw1arXCKfwHer9SZDzh0hoXzgS0jGwhsZtGUsIubYFdoDyNSj37NHuRzpXOU
cKuBUExLF08BoS4bWcuS6i3Bl0EN7XUAqKXiNe4KhYfY/6q1fNVZ/BIOdMqewXSD2jOM/yQyGrTz
S9oZ6y40VlberTmPM2GXmFiMYKcWwaZnEr6ILbgrBiIdnqnYt649cx3CQRuuzuC/m+xmuGT49HSt
l1SrBeMhtkjnNzTuQCb/5fJ0AZ7PxpNrr2prsBmhvhcKW7aGlaCgjMkVgIQpfp7FJxLC62ka9hqu
dgOujR//WVDv7Cj6VCyTclUWHdM/B7yt2pQ9TTorFGAUC6vTfiY+4d5yd1pv7kYsmT416nFLWQDP
tJM194xwvuIC/KG1lbDUfEffEzx4cPjDL9vv7YpwWhFBRmdNCGiZWCiYtyWGRIq1Hpo73ew89UAB
P2HHskNz0apB4RbspIM5PAWk3U6WZNlKfd8wCrSsmDxoc8AluJkcbaW2zqEZMgJz9k8t8GmopL9B
PEEgX4eiX/WOTgE21/8yfqqu/jE5WFNdUNVjTwlOfcDnQOlb/WIwFkPxfMfEiEymdpjyoDkNrYXF
OsZsTjVHjHxb09lETpwWgTZEPErIU80IfZ1gfdFtEGuXTjuiEboeDuX1JGwPOeNZ1cmqxCI7ezAb
O3lo1JNG9jx5V8+NXWmYxaYtscKzUomthvCoB+4SNMwKl+8axBwx6GKpJuV+tjIbVUCugFANRc+n
eozuko6DVGREJqLLCB+G73+FPH0ZanvdJMqltyB4aoI/M35oI6ZvTi16KSEGWtihQprqzX8Ntm+c
yPiFyo0Ry/eyZHgr9PCLPXWRYkaG77BXKodLVHHlM9o04IYqE08bYrCFF6gt9I0T5UslKM+ZkTwC
Pdk50r+0EL8X0rFIUtRrLJ07aDFerJeHSWv2ELLJZbACBSpezdHPcVKF5PngSMwGQXJpbnMh3rtJ
HPoeq7jeOxkvUVneg6IGG5Nd8Dpvp0ki0LPvNkbA4K1iz6nCI0mSjR2q+IYJBqhO54FWO/iQORZO
Gf9R/nSPhtwjmMgbhYHTBaNk4Yx0KdIKHOUYaUjNibKLwYu6pX8Lgw8BYNiPavyu9qFVTczWfDZT
wdZfmfSu2ISDtA3ixFFq9KRx75ra5L3MnB1pteM8wEmD/hYKKsJbc5VqocfEFeOxy7ZRbugIO9Sa
SqQdDFqbHBx6Bh0gHeS3DyGNmbWDRoZb8wV1+Y1YGgMNsVAHFQUpwS7czarfR67QdW12D65ae5sP
s+SLo//QU6W+qSqHiV/8OuDKNSEddTynfqw+Ww6juUJkq/L/3LhbpmHgaSmZNErlhihFi0z3iS9v
lMOsXKemF+kn7uRGBM6cLngasvmJVCI2k+GVg85oXm6HxjiFQ3j1K9wnRXIeqPCaczgML5zPURaX
agyWuqw3bdqRCwFuSOol6wMaAewUNn+1qfJ8rzW0lIrYY/U+xibHP41TnUOhVuyfMAccWJS9kAcJ
GDk6STkQeVMuNgO5sj8rVNr1Coc3wVGp6JYYCHFOlpeQ8147iyap+Y7x8m5U4ZbZyFahvDdrHJAR
+kHv7SdcyhdSiNuI9WhAtHRU1PfETNE1wMgDKEgQGbqRphf+chK6h6aMT3LEjIFnqHAYShZwtFk6
i/gfRa5ztwdgT+fQBcop1Lq/KB4udCoxpqMGdAgG5hP1nVw2/P/BvHdGvAraigFCyUAZeI7eYwgL
K/PYKCQA55Lzyvj0Df2tM/Bi5flGCv9asYxrmBAAFgwsZeq9FkgbyrjD3/N0i/idH8AzJThbSpBK
wUzC1x4BuS9K5tZdGR0lDTm1MZuc3UVa29xRKXXO4n1tzTQZksKD8aEE/YOz2QFOyWugD4eO+5pj
NutGjO9dONIqov1y1GXIhyt4hLslOyJHzFQOHfIVL4bkJNgf8tCYLbTbgX5vFVx+hM1Wy5gz8Qgd
imxaswJcbTe6kGPadgpG3gaebKgE9z5olwUqgCmdD8fJUGtRb1v7Vlbz8damgwK+GVVNrwllaa46
bZup+DfRWRjGBGSYQa3nIkVnkA8xkgSBKq+55raM2O5y7HmuaaxqvhyYtDlCQUrvmfU33ycMlmv2
lln92ZhOdRd9vR1ljmJSwquitiSz5dJIulfpczaZxoOuxasebsfIoDQdAf8DMfHaCngczVY0gOIc
4rINov5HVzNvgpIzYGfv5vNfJ6C2spxxctDr0SspcpNCgHNIjzT/MqQDnchpU/UdUnrdmkTqIWcO
bIVobp2xIqWxi0bO8SK0t6PS3R0JZVdVmd6XFEvZvNojLGl3L+NpN4c+h1Q7KTYJDoabUWugdPnr
rGgOQud0XwGQDscnWYKVYfLTWW38yEysVSC39qGr7rtegecvwosKItPqjcPYy32YR3OT67GN26uo
7M+e6jQ4AreKgFokaUEogTqBZxYoQTFuQKvXz0OMtdUaiHLiqRBY/oLIoxaUTGq2i2flEgduAfRP
0bu3VHXPTQpwpGTCKHUS4Wq6m5Ke4RUbHaaYvp4tRNamhepLn+gTkOjStKH7oi+xnB166QKuGRBo
cCNn2l521sP1lQdI4veKM0HaYW5ooWN0/zDWEw0hYM00UGJKQZ0BfSCZIozY9qcvU8FjNAQvWt15
taWs866bbTEzfhDTQvyrG0RcUvfcV9XrlNonbW71xqUSclLEpv+Qk7z5VvmwHCIHJUV/S02Wv3bv
ojXjRpjmtiUoxXcJj85V4mMNu01VKRVHBQ3lV0cYCeDkFOSfDVdLMhBXm6qSGO+rXeFPVsp/tbQ3
AemReCLz6Q7VsUyzHVihf+lEQFdzKZ/H5xuGrxHrqi64sRoq1hKz9PRowGTvLygJelFJ4C4ZVa1M
qfyleLekRWxPh0F7VZTiI4KyPUJU8w3zs1Pk65hhHo5NJSN6ACZqop8Ae83vpGTvQ+++6oSIc6YG
lYK50u7RHJziCEBhafr9zUH4ZRD4pPWGDjz23Vav/sjRbHvOyk2LUoDvd2CTVXYT9NgmbX7wGB2F
HQQrijs4C+H4SY3hPbBpcp7wX6fIM8I1Xyvo1onoKCLgUxU4YaUvPMgspwHSlpi4v8AkC3ykMCum
DG1Wh2NjY8x1cYm5KEyw90r6z2/lTqgyBqY208/r6VjY44Zh36b1+Re2Ae2OLvIU6lvJgLIQMO4D
2F0R5zrT7C8KnE52yDP8x+swhudS0BNo5GeKyLBIt4HBEZPAD6Q+vJOo/2I/0h88tNUNI2axTArX
S+mhNspkF7jKB87y12D013oUsvor313ZPmmFwO1XU/GGmlZ1+1L3Z67dd58qHxZN8V0TrC0rgxCQ
g2yDtuIyGS2NjhZfp35K5NktlTvroetQhC3YuwRlQxw1gMzvlg/yrpHBj9FhTbKbqwjVK8PcJ9PY
tRsN5A7yi2QJ4i5rf2MvIXVbBM6u5TaYlqTRnTnf42cfGZR+KutXVle++rjyjUH5osUaM7zApa/Z
a4s6QZNQdt83SCkJnQdPMXZk7APulqIYyA+ZG9tytm4ffI8pngiNoaPm0DtG2f2YI+5V6Ruh7dck
QsIWdfdRxiYFLGJda/Y1LPqvqhF3vNvPbCSdV+OyZBjSRgxriy1LHFhBZhdeA83IqodTCz9qUNuN
FRIJgGo+uekSMMw5RufKctWBrq6tsEmD4a7XbT/9pll0rGoLzzf1xbyehkX43TJeatvaStZZ21HX
baHehdrvUtZpGccEKi6NHRH+yd58TrE0Cx4yddwOQX5HK/nJqBgSfnd1ujEH295gcmqhAbWcMopl
zWDcl/QxM1vhTFEPOkExCq4sJ/zzNXdX6NG9n0mtgFt8Cw/NfIPulb+qSGZnymGIoz2ggf/rWF21
TJnIWmAzfZW8Y6aQt1UhNuvOITJadHybmzs7U07eJVNwN0RvTdF46tTjUrT3PaUNDe603LKveiqu
EdQPlWPZkDMzrfMdZgw+KQKIMqDZLsbfRoPxSjYp4z4YKMxHe4yJUZWslVbeGqmw7gdrv9BvWoqH
vaw3DWBWy0GuaBIvDUFVSCQuI/SPBszuxgo+eyV5YYXalRgGW5ZEEkWruOCIQHMxWhcRBC7e/chc
Xv+DzOmpY+5lTbcrOvmI1WzdQ8Gym+piyoJhlov/18L/mWvrWeiLU4x2c6+w03GIZgjrBC5dW+O1
F/3FCGwfx1H7nLSBro/hJSvaE704V2glH3FAvIFphxPfQ6K8KGN3c1L+hi7cA1U5zwQHJSDE9xW4
31w4M1sFD9R+aTWUeEPBbV4nKG0Cb2vCGD7YRWhB5txYNXdwxD7nSI2mSxpALaYvU8ZoUSnarWWf
Yx0cUax8OXazVhrjoFFOynPz6WoS3K+C9aKDPYRiHKQo/3S4ra243ffVV+UXB5vARw5XKAMO60cd
lNTpQSp+QZhmaWObGsv6aGT5ZzlbgEnHm367s5SSTxr878xVMZyc8d83FARkrWnbM4PHUdksxjG9
8OQvRwOEKycRdpiXNq5eMtU+UCy2tLrKa1SC7q5+psHprjTM0bX2tUvsgyKav9zvmNo5eyc0dlMc
UGsF2yAAB9kz0NVsRnvczHU3vY5GuhXp5OF8NWdN9zzB6jN04eks+6zMXk4TEBgIwUEAKgiVH58a
PfFGOpeEtAubFoKUBmiqmLyEv4l17ieNmocjcwz5Bk8OLW6W8IT9pTPTExQ2lsgzJCCZSqN66Wnj
OVa7Ez0tRnwjGJcYwAAx0st659JcUGXVv/nfdVxc8LdswiZm7sUPgHGszpyTyT3YUZ1DxcgrcWpk
jhZkq7wZQj8I4YJvwC3CfFVtu2deqF5QmQ8UwUuUtbsKy9qEARszFzDxRLuFLd933f4ptL9YQ7xP
lAPGv3pwtjhllm3G5ZJ/aqNFAWv/zZH/Qd/8TnDqVWvfU0B+589Q+5pDNLH2N/lMWIzjpO7hp1MO
qfdvk2TVAvjtRhJDHpbH5p+mdbus7ThQfFfYiktfrDRLWwaiW0oTmgyaol4uW+2hAesJvkLuMJki
iZTvYjhPY0ALwSl03q1+p0avdQmSMP1WZheoaZEIpiQLHgFTe3VwV3rdz5Z9vGr32vYqDX6f/lS5
NqSU2gLT0VcOFS2ltQubY2/mmH7A1hGTa76GX8sK+Yk3ebdzchR3/42PB+xnUb+oBHhlBrejA1X0
pxt4euXOEDFNI+pG0CkVyhcDggf3byKZD528ic/AN9v2wRrLHLxxijxKgpmc2LOE1pWKi9pbJNkI
+UMyU6h9T5Jb7ObPpLKQpUGDxMoFU/5yQMNsrZ1evCSk0cc22KTzPiaoAeohPTUWYpW/SB36qdVT
mBCB1xlTTHsyZa2cu8JOHa8IqhA8MgBDbB7tm04OaCpWkv9g6Q4MnojxnqjsBh2z6OibCD8SyEek
QL1GOcvwaQN/KCnZK+HZMZMGdtIwKlKWUGAr3GlDX+3K/p1dP8RmaY0HSnb/LO5SWvWs3PdGqmQs
yzVAVL/+yXgrEJL7lBlpF+8bQliy8EaNZ6+3Tz6bVPsyaOWtEVR8CQKg+Ep4ZMMW/H70KwLgPthh
A+YkdvWhtuKoqhiNh7dY3VAYvgSutlf7fWZdcv3V4DAaujNLRhKqvnHFOfTI3FkWPwua+tDksAJp
xV6z2NilsZ24cOXojJSK4kdIPZgxr6H+VVDh7pQd2mrKiHrELUtO/j0rb0J9pYSu07cVOJ38UFob
tSAvYUDm6jzCJ2wTh4nJVWtzmK7e22ZvEmXNn0zC1rEarytCCWmMaZc9lz6UEkhITFAVtzXquKtr
ENdAaugL1eiYJ7Dj8gAn7YoSiVpfF+T6nLUZYc/8ROVHBKD7AT6s/zWF4KmnG2CFpQ0FoBDzQCZa
zqp+gZ9hEpwYmrM2T1z7Ux69qmG/rBK6oykhsV8EYxKMBAthawuzAONgkclhF6c3BG9rfuiYKLb1
LObf+u5pBb8108byOp8Oe3xGDC8042yYPzRkbMLpg7IRcsmAZgxsdAyAmGpZwG8x6kjs99SFqD41
tlxina/YRH3yv2DQ61Qz0S/XXAmpk9H7lNyno1iuOntfU71UM20GAMEhxOQHiWhNRh5tx8tM+yxZ
ACA6Ne6eIp6GQ3UZW4e42jrTd9hSozk9VONWyEtZ/JFAL4zFPJw1LJRVcosW6yJxhcgvPycW3Sn+
VNqKKS8kfgrXmRpYRPyUeiu4OlkxJL97yt7bp1ssoJNb7K0AjlrzAk4XbtC1dTF5fDfJLq8eCYNH
v/xpOcGyMfNGk3q9lwoYIa4rngOrO2LvmKzvtv6Q2FIswFoZWACOAeYzNCOySxfdOTc6zjwwrjVF
AjRlqvWtYddr+HHg9lruacCw6cZvKScK+4ZNegFwMXAOic02m3ql82U3hM+mDq7AicMN/SY0iebt
oeQUWhHeIIaRG5eJbjMNv0fyJvk/I7aTJgRAfRwLnCO8S+H44SQH2riZ93nKcK+VGxEEtFEQbPYV
p4Nbe2GLZuxSGxjSQyTVFyPARGBZV8bNQF6SVxt1jnBxrPCsipBm9mkBIsGrZORp/kQ1AVGzIb2Y
+uwhShetGu208l8oSBJMzQu2s42C9zrRmjNkiYMTgvWy0m/gh6s6RLAQztPGuhJXuBKiWDmTXWtx
PWgHmXBFcpttySKU+r9BcLUoqPXtYw2OZ4heg+KRkGNM4SEGFdbO8IQ0dnW4FdVxxE+vAKvAcJ2d
miyEPF+tgV9jv17obJDs6RZDUPYzW98PA7011BXWr7l5dQp6TDkKlMTN04fB1AMpFOUugE99hmNJ
aE3/H0fnsdw4sgXRL0IEvNnSey9S0gYh17AFX3BfPwezfRNPapFA1TWZJxMGaiWJydaWD7dobhyH
ijh50XGgWWahYOqcuMN31QJZ2KoSRvufCQkpf4E0bFoyQHo2iz16qAAEiuFe6iZ7OMg+8R2elO5f
O/Y0Ru3T93mwSaRrnKMTCL5dJGP6QWQppFuJTytDJu3BjYHF16+9cCqB5j69QcB5TlFlsgQmPRoi
wMYs/W2RvVk9GwG2bR2R3XA0nbJfuqRKO85GjtXc7q8ah2JjhHjd1G3QvYUdWcH2J43STPBUQ++e
11P6Fuelp/Bpg91bxRhD4zMgm1kpXbTW2RxRpBrkUNp2ubVrIeZKZEwi7GclZL08OvqEAqHHnXvV
d4bd3VhoXOnKHeOvj7DAraj80BS71ZvfnIX7Lyd/r8LoapZELO0rUrR40bWwWub9WbZfUyKIDTUn
S3alDQDI5B7WllnymbgH7L3wMez1yByRREERPq3koVnmxWi6rcM6wXYOYkKyQkaK7SvXstBXgupB
E/xLi4Pu/fU2xWg/G8sPsm/N+M9jlRx4N0qTdZh9shCdqRg66xDZdHApuWNU5pgdEAmEYrywLbe9
OZ5HqiCV007/gAWHjYHY45/Seyc1jz43AmHIK8wahUtBZx5RsGXvcb2OoLws4nz5wqF+VazZiJpp
jAQ9IiffuIlSyhUWlbaCcstadPqZ+E6dJa85JOs2ezeJ0tBKkp9PTKBmuQJAx14aJTK7le6+wjBb
phyWDmjmugZonawdjmPxv7i0Rd+AVIrFmdPu8QZNUdfUroqy8gS1niSCwfzX4/YiztkN2QwwVkG5
tkZeBPv9s2vFWmkc1MAUXA5mrmBdWw7UCsxt5TaHupsAs77m2JM8/+w41w5NcgSfqNUc7pM3O3wz
wzNZd1WCMNRYGVNE7Hg2PUJf9Ag9FJdB8BHRdMa/kRowl1xYItl4xD26/tQlfBecCryFtscyjt0V
Hh7fpwHCT4aUK0xGfqxCrF2Aia16ZcNZjOpKWNlat1UA1qAqk51vnR0+WiOgvHBYu53odgpIXyOK
A2BftXG2jacV/fZeujPjew8sw4ouNjenmh1ZOZM2t0CpMBO0X7iHZuyuYXAdSWqFXkXlOA8y/Eyg
Ctj6m6/IuSrqpPG59QCOlPaZsvxx3tvh4HW4YlBN+ZNHOiC7Y6GAFjb3anEv2/UYjzNSP7c0lLl3
ztzDSBQX5vQouJds7JU/s/h1xBTDczHUZ4fozu02Ks6uWO5DB+xUDmKMSS3I+Xlb85voSP36Hmp4
qd6KCBAJz4iKCIcvW1G/Q0JxRuPCpmSdkwo89vso2OnAO3APpfkHGXwzqJUcCc9APEVUU4LNFFoP
pXoVA9E7/lMnTLo5kWIZKlj2iVxDvygFf/w+6T3iFLAabAViiqxAQoxU4MNti/lodSvE1aJknXom
18ADgZVYFsZbQhTdmWPeVOPUml96uRU4dP197HJGcScjNEgBNnnRZyOYnXmnlMhM80g6Ika41IXb
bN5iunZ+bMw1bjhbHXUjZsiwSOcOX4iUDE9GPDn8xqnqZrTN3vNmxWd9ZHVKWZi95cOnnZMQmjt3
3ZVXxTEXvu8ve3eV8MSRQWwUAgZzvg35bnzmtcikJJt5YGlrSwvnxIEbeopG59mQOp3m713YnHMF
whG/6jEO36PP4YFMgC0+d8esVtJlGJ377CSSQ50Tgw5r5ochZk54tsxuhfqWtTveiLnBDthVAQDc
cqhEyAmzkGkB/KHyN2xXisrFfy1QVNL9kQ+FbIAkvskGfApHhIXghdT4uxmWdvvhDJusxFRYLVpP
LjAcrbycNsX6jdqrzBkN3tTx3SqvPQTlkJhDk5mLVM+GXS56gvhU9p1BsIqHQzHdrtGbjlWZPX2F
vTVwM1DUdJlgWHEs+9HDQnMtHcwV/wo0u1Drw5yOvArnBf2N7q57jnk7wrUAZpZFaC5pccdnMV4s
BX9xwcgIV2Q0rli4zUYtnFXV0kAXJ8SCAO1ZUb4ylIBKTF/lb4dG7u3kpPoBoK4vXb0CqA8adxb1
b629MdvzGK3dcDt50KKO+JtfInek++h5c1nfITcFIksdEaI164dDQOxsxzFl+j9aj5jXYKA/zBLq
YwxIdkIBSawPAw5jKyUvW83Adzmm7yxbcGqNWF0eTbz21WPEgC15IAUHNdjNDJBBPS7vEZJG8sML
ool8YYD7UJHzRQMI1nTllsRrNWuzO9bNThlQlb85DnWwMNaFuPQ1ipNiq4hFmDwIX461e15MVT1U
o2ihjC+6J2tUv3OaWrsBrQjC9CIlM0C5qNt47tmYBa4ppR1kXq89Rcq0o55n5ok3drDyle91iPKQ
izZrCsO6fUu0venCcbvUFZOa5BvbaJwS5az+yeqeer8mQv3oLxoRCdDmSyqFh/D3Ia8cWNYFwXPB
FPBpcQalKM1naXTq6nvKe6zefJ9eQ9tH9UYapNBBOid0vP3L+/cAkFkYwsl9I/ZIcQnt5T9zb6Y3
EmDGEizTqisr1FCPOr8lBX62lS4UBmnHllssMq+aZBfOsWjqryxFSpZSXUwzmWyNZ42tG8TdADbL
YZrLNEvWWY+g/HH5GqK22o/ejYK4kD3KkGauurT3OW6SxliptGgu6b/uAH3DXbu8wAPrZBdVJNej
JFQny99auY6jZ66ThUwqRr9VKYVU5S/oP2Py2XEPM8jblhRjCva8GD5jj3KaxyXqN2P9zyKjlyAU
chMMDJtSvaYx98209rjpvkmb8qyBIaj9cxhfCXnYtXOCfuJ0dKqUaDm4HRjv8UK16HlgHWnu70jq
rO+iYDXfdLua+agqp+9y+ruUxJgnpUajXeDD0G5W0iyHlrSs4a2X5Dpq17K4uME/G3G2oFKRf0xD
Ew8LjA6Fz2ciS2i22Hnqinn/zMJfwrgRopaufGvoRSy2YbrJIcayTUS3iaqTqEDg+cS4o5Vx68VH
P92R7rsaA2od/KuBvs2ZIweXNHo40Myj4Z0fJNMbYzbyoGlDE0jZrDWLjwBzDLbzPGB55Rx6maBH
PI7Om2R7a7uMu2udknATUa5WtGPjpHL0X4wmIkyKlMsxkKSBM2HYlKa+qi1w0vqPhRC6RU1o4Lju
z630ZjkK1DRe0cAreBJ7ckjZYLTGdwFTOjIAZWFS9BhFiI2FBzXUla0BV6y0FxXRIByNA8FG6F8S
P1gMoaA1de6O1HDlv6QSzCx3gyX25PhbnPpxYy10appSXmoAWpWg+auInTm1CMkqeQ/jR+Kpyx5j
kaneU0IQLB2ZbXgQ/Y9vwpWg2xFk2CdciB4Lw1YRBFv9StubFZSVdXdtMSgxhFJHpojBP9WPeCog
dKuknP54hB6xVojdo++SoGKFX3Yu50IN8AKni549rAigzE51MmE25VcbXRSSG/oRmEeHlI/PKUKi
GzJoJCRwIiyizT2hIuidqxjjNVsrLYbAWF69PqfVR6yN9Q39pe2emuJNG+4dtbEVMhpPN4AFsKuu
4J0E4mLScmuDQZ57BVFTnbkKEC/ronAlBHDojJGSlHAm4GFTmTIQMqnZREzxV/VMk4du7rHMqvS7
gYUJFaD/shMMZ8gtlYORrAV2SPuzcddq+VLEubSZpMu7W/+Lx1+7uOSTzCpYSB2JbrF1TAL68ktJ
xY8jzkZHJK2F0Azsrg/oUXBnTnCtBpCAPf+jEy4N/zPCqlWnf2F8yVRACrJb1qT7sXnukNhy1UKL
8dtgaflvHRJiP34VNBlV+h1H7v/ybifbBvbVKbM1UlPApIsBQmvFn+q3SHxJe8wvWqIuQoqECiud
SwvadR8NcxnpMSRHUsphUDb+HOmjzqHSFU8F3UGonL0RwOKwKFjAdpAIDfO9rdxHaz3tJLjBxV73
6stBw6qSSCZ5130dK/g6QZdglnSH+6moJDNiDWptIUCxBe7Bjpg1tkd4OVA/pedvjPZZkqfhXi3j
F9dCBmclKzZuvFFRgxTk2QTpxuNmQBQkS5j/6innWwsZkQCCHqbpwjV2HkN5MZg4G9SgZuxt6vY1
8NL67txUH2l8NcOdY6LkRt1UoKMVNMCU1qakyzw44jA50pP2KfSL25xG5Wdy5pCOorGHVTkdo2Y/
pAECEogPIWqPYO/HO3iBGK2KeZ5znJA9B8k/l78eB2HKbp7YY2vVGZ9kTQG3Z1iGEhxcP6xXVtcl
0178Nrpk2JPMzOwmHD5xWLtsS8Hbb11yEJvutxDZIanKtQ06QsNaYEBwt3z62OxklCitHFY/7NNt
wMbi5LT/Ik3FTrIIsdUUPvbQodll/j7AZy0ABOJ7zK9xyeZ16+OHy/YR7SVoq6Fj4I+UNLnXzsXt
P1tQigGiGX7NmS9CYM5RbB6wXYUIPfceQLn4ydhprwLmYcT8Mml4s/U14Qroxw6q9mnl7368DVNO
I+qWZGmLr0QWOAJA6y1d5w3nLzN4De2oeUSlV2Ubq13YuMCRn+NqDPYN1jjUV+Lu99tGPv3iZmKX
khtTvgHBKJVT/cZ1blgbW78jH/UwZAFvWMByZnnYRzyw2xLwOkiBYCUdRraLsEAruiFIR0RzCo6c
LIh07VMBEL9n6EDBZmqOnv6F6puABKCTWGONVZOfrOE25kcSu/HHJ2xs+hnjgprtVLxsmkMQw7Bb
a8ViiNYxb9ygrRwIbN166M59sexw4BSXtl+5yS6Gy4mMtuJXkPRiXSQfP6WuZ67pLoj6g9isg0UF
covRln0Gf4L48uM1XnFsHEC0gITXZ/TOevSMXQxdT0PlSQ48Snp1URrRNtXcN9FSKnrhssJP6UPP
zQHOQ20C99AihJ3VZrprCqgbsXRutbYyq43mtV9EJKw9JlapRXwpUgWE/R9FOEbLguW2QVs54Jah
M+VOzla2fY192i7jhrGo5MN0jL3KtQjQohlXErOvfbCQfeblzu1G5Llrj1xNAQIsa1ZiODj2tsSf
XWhPx40X7vjdKgwwYtwOAiDoQM/lLDMwrHmxzxKVg/1v9HaR89f5kLAw2yvArfTB3ZviYvFUFUpD
IX/tLWdvOiuWwoQy6UgDWVOEW5MUE7tkBxqe6WEl0xwmVyZYGZQL+dyA/yPqHxfur088U4AVmuTw
g+GFd+FgQOgs5v80R74CfO0n07dK9Naz/fIHZzMSkcCWO+zXqvaB/LTj26ffa63J94TeUUOZw2lt
xC801yx/6XFZwDT0SGTq1vi623rtaGj+jJfgU/etcWZiF6qIcu0/gJYj7pr3MYzHvgKFsnDZqrky
Rrc+rMYaOwZwDrI0h7TfpoayQaCteX9B7S+QXlbZmwZF0lc38EkUqrFBvWYoDATfcmv9yHSgIEL1
5qU8Ht2sa9ik+NSMybGONoIjNQ1gt6jFDIM3Vi13WSR4fnCVpEbzjNpLgqU9JbuhTyaMDk9NH9/0
on6TDqIEys0y4I/EQxPxqxtvo9OY68rVCt7N4uh6CbOmf41XrB0ITBoWRAwIMkGAL4lv32I0Y0Yn
MBg8mqn8bf+EfmYtzrpC2eihtbQ4l+NqjbAG8y8tUWLtsvCMCnQdUbSCzpiVqLNRM/iTsY3gUgbU
au/PDaY43ujdlYb/P9eylcl1KzEjIYDNL3UMroJcX/AStnkCaMMW5B7UILqGH71F/dcRkFvzl/44
mX+ugW1JtDVgwwgWhkcAMYazdPBmI7tQ+hrkqj9hvstY9vhsPEJUl9JH4lB/xR4BV+6HlaMgYPwQ
RwFuxnfV9bcAa6kF0cvj+QvGYGc1sIXWaGL3DfWzh8KmgE8zcBilZB0a4jjYOgSJahtlYqMFAyA9
jr+KUGqqMU/5NrXH5HXzWfWUFHC+cVc8xBdgHoZFUB6mV9gOtiSAUuEDiKlIhXR4pLv7GH9rA8cw
bi5j2uGWpCP084ifCr+XAOh2K4OvGB9OGW4rH1ktlBtD9xehp2wCvCIeAywT+TGawlqZ1Za7svRd
QGi8Y50a56ljNhCLMfxs9T+kY+uCkqQf3m04S7rGDzr0iHdCbGLJ+D0GNTg63qjyXuPEV1Vn5uVn
zTqSnUchtEaaRcDjshDGtrTgiYV8+9xvEbeI6xuryHAWdrkv7OXkAK14JUtSshDHI7Vi71pBW4Aj
hVWs95mVXQad3BaGJ/nABoeXBCX4ueFacqNrwZvoxjsXik6BirXBPAE+OE2N9WTAGTiVLUWuEi77
2omoyF2+Qn/pMUgq4KykIU8HGgEdQ3pd59+RzbxQ9wgyNMcdLxerrMhF4Pnuw5XJoNDMHOiweUvI
r52PqCL6V6Q6p6QFGUgmkERqmsft3XU69IHRX8lQLbKSrQdhqa65dHn1wlvaXYrO2ybBdxd/YusA
zM0pc831bUwniAjoosCnB+2J195bZlh00BQsJTq7lClt4QRMlCd3HMmX64oLf7R+BSIS14uXRbUb
LQg/AblfwxPRwkyiVddIjYgq65aDf1GrQ0NuvYfbOCzOncNz4L9y7qjQAlh/jHEXOryfKo6porY2
YW8dXTnsTXTEuvpNJiLfyZItA0CKY0o6qgffh4wNeCWvlH9h5p1V5iStWm06u9/aFoU3gFOtvViQ
rW0KC6ICvAroF7MFZi44dzcVtAbV65cV6+RCX44eom06b5PHj0gifHMu3bJgV2IyU871fQs7NU7O
Nj2S2ZOZ9OH38HCeo3c16WLUGE/sZZJsda+if479d8C0gA9WG/aiWZhk0iOkqlHvFGRfKi6DvrLf
oamu6CtGIngMG6mE+5XwCY2j+6iROphesIHz/+5QK2YdUNlnw/jRP1U40wzCfXQomLbHrBJ3W1K+
m/XGKZGTmptK+Srav0KrFjkvbsLO0OgvVfKp0pOpVb2J1Bu8dlLhF50LHemLoT+L04eLRhFtYuK1
R00Bc63xa/GU0FxARsB3BDrlJ0+Wwl34LJ/wspBIevQtncJiOJjlQwVHBO5vVUQs5l/4tWYwkYBL
zdXsQq/LRZfP9BqRCWPn/7fSvc8qo78zrfaDB4blFJtoPTyo/0AvzLDuE0A4N6Ocm3gXgIyStOKK
8mYgpx7QE0nWp1RtOpMigtvX3JYpBboGEyys3qfhHJ3ryH0twFNlrr1BigbzFi0Lx30/fvYAC/Lm
Ey/Jhfk+USYoqXZas4YAOBspJHzxyzyWFXJrfRXOt9t9uoZDD8olgyzJbVc1Eo+6pelgV3kuPT6K
TSE+Ov3WRQ9WH665zSjrBVMiGfImMkcxyRww2z3UGa196YK5N2Pm1j9DuZtpAP4wskMTuA011596
HvR7b+NrCsql8L4SHryIKgeLopUw2vZWhY2Ijqk/XGemHI0CMJUdU918a+lX5W0k3mGvP0GbpCIT
8KqoeJ9oeKCMLjWclGSDsAYO7HqpTKo54i1bZglJs/PlwJSRi4vvy2b44hdHh+1K0M0jCZg8AySM
12yErFJMBLiKdFkM+tU540i2YLR4VMdqusviqzIc8IZb/gosRoZXNBbwSX4MGpLWl2wDkbewKkrY
TeIgDfigNOcoWc40rbvPoW7UIxIhKjSBrNYioTBHvLTTswMx0rPM/CfA6Ufy1rJ/g5FIWuSXlh+A
LwKIYA2DlAGbVXLv65c2FsvpRatYhRsnn1PXO9nYRb2DEjIQcZdmpa9rqSFCPxXtxbN/Y+DsJDTM
SuZR01+aYzp2qWEyl6sz+taaR9g9OdWS5rsgkMtRdz3HtOp6S2FWi5IxukBTGuR/FR/G4NTrgmA8
SbGKM0uF78Iw3YKRjNqoaWca8SKjls/1CdFjUP/zVtYoBDkxrLQ6Nyo5EvGcf7OVbRO+Aoek69G5
RU29idEQkyKXJ1tynJc19ja1uU2xq03DNOluGx1LzAfbTqItcJUDOOGfxTLH5b0A+e0G59D/7eJX
5/8k8dFWnEWGUYZN/Vxj3kf+JLffshhRCOBlbc51/IphxJDe5JR3l60W5vWh3Mv6EzfvPCLRV7Xh
ZCFhKA86pURIoJBL9dx9BoyQmuise+gzhhtYoQbBjgo0CB0J8d3zgV0WUxiNvAwIoTbVpuejf7y0
GIl8W0U5/23Gr97+q0mZyNR7YQJPURF/6d3GNNep/iTLReL2AEAgivdBrbchY6PSLddEAc+a4jpG
v4GgoWbG1vCt2yFDYDw9jvpPcM0y6h3Z+KNOwW4XoQY+I25VedHE4M07e4EfvO5/svhTqOPOsrZB
cRnQcmn/7BaUgkN0rbYF+tylJwsASqmND1lAeQ1saLEAN+l62LRQIYBj0/8031iPRTdX8ndBQVFm
N/LU44QQdDDEqXPLGF3EHFjBpQ0vTXmsCvpkMWXkXAOx640pYQWZO6YEeyQ4OCCFx0JrNhRbN7wo
4p+JbXyU12iwty3mgko7DuoT3hLrcmNrDOraYHVuFavS8fAA+NairK8lB+bIFlkH0TX6RImBmy6u
jXkIUyY+MdIppj6Z+b8wYh6jClMnyQVR1pxK7lYgEatvsrpF8A0CvLR29RViE1EGSLz2Svd91jrd
BgcNWOC30mg2SoijPmLSCLXD9/yDXbkLowvvIeDr1mz2eb/JvTu+Nyd8r82R7dJIw/wjWMOUdxkk
izF6M71DqL2xv15p2UYGV8jPpQ1xG5+HCp02rPBAjTjZuHFIv3GZ+LD1EhZJv2wovE0O3rAjTKc2
dlr2xhM8w+OLNhD9xDto523P0qMWfxSJc2m9evnhabCXjyU4W/6h43ASA2fhSEU2ppS57UzX+q0e
KlBSgemyv3XNgH/ztdObWxFx0EzLxVI6eOYjFJ3ozjnz21KdRwxGCk/woXWLERNJctXCV69eIjLf
8/TgFeG8ResX50tn/FD1Z9Zv2pE+sFhr5r1RDvGwDeQxg8vG8rnIjcVUyQjGYvj8anSG/OHq0CIc
Je9D2yYuQOhfczwVqIQJE2ZVyGjSnt7NmaNvtf6auG+uSQP1DYSHXf+74l9SlntBtfRgQmSoANjH
tRS3g0prgaA62JkeWoOG9CUmZ8hy8mSfQQVlCxU06049Wf5fTcnWpGtVQbIe/rPsLTq1kBVrybq4
Ng8p2x1E9SyxdSgOcl0OeK4ZNqoIieo/haQNJNlt8TLdDlyuvemRbZGUAxWhqW8xXHRr/LR7jHXq
BU4SQpwXCN9twPadzJdl0fhbSjFb4iGWu9Q618OK9hn1lNusCSZZlGgSh0foCxAjN18FFk/8R0Fj
2iHzMGgP/0IUqtpmNKz1UKItMClsCSasS1QA6Gu/qprH9BSANiZsl6eCTYlEn0IBy0lVuxvRPTWX
LLVR4jpG0QbdVSrvBXNkV7sElBJteSrLO4+KMn1+ECrU4RswA9IM+OKHIUbAuu18rkoyS+tEQ57O
MJV0IjTIXJldfE5HhnQB8snIWvCsgKJggYeqqi93Rv2O+dLjTmSB7NrfGTV6b3+MTjvL25PlvKUs
9mBdbBX16kKEzOrbIGtQWkRsu49B/csoIgdCH8o2XpnWrYcyZoUCEOS9xCRXmfl1VN49Phe3A0U8
HB3zV0tgPSESDt7reJ+bOKvusj1GNXL/8pC5337w5yIdwb7pXZLwX4aiVUZvBHHOu/Ko6NseaaHV
gRJ/DKwNCmOjDs6s4/tEET4Lkp7gsT0nHzPsa2MwFAv2FaKgAklpS/RWVh5bRsulekwJW6DUC2hL
hXHA/QGiyaU3NcyHpr675bYu3kxIQC2HskOfEBpUjviQbC5zjbJ1sC9qcI2AeZjmJUH46RCDCsHK
BBSBujNENt8YO0Tts6Tfl8Lcx/lGjWF3IMQaGhPaJ/2c8qpxrJoIckQeoHJi0cxouOVot74tajXG
PYnfLgZ9WfoJBRmCsgw2gPlP8TcxDWGDI1A6wDsI7gOpMLJM6BIW0nfLYRZGcIMfHJEkZnSbqe7M
Aorgmr8JvocIsBXQ8L06lE32lqUgEX/ki7EX8q9SfzWAb0PKOISJfRnMLRYEI+XzsNOZaQM2qfyv
mJoDKF1GZURJUnQ/HgagTI4bNbkroN9zL5wKCgwCuO/9zUj2uUFZMxb7gcLTSg4WjowGSRUw9KJj
WhjNJLNiWUWrEIqlMI/Tv7uROCwYsvWch/mJvK25b62E8j5o62C4RnKnJO9udTIGuUoZnig0qGjR
lA5fPbM2ByEVW9uWdL2RfXMgtXk2WmsjGxYAGnY69E+RHrFXAbqd9URkQF6q4q+QwUumYzDLPrSk
wSy+SBhZjP1fxZ7XkSOrWSY9Ho4tnyYXi0eK+4bGNP8qVRWLmskQuNozV1CY4kbRRmdtb5a0WP4v
+uYeqa6V7RVIsF5IZQCH2mL4oaEoNR1r7ipgxNWVnTcrNTIXZuxe26wnEDWqloI2M7hVSb4gNHpe
quGvUV0D5QY0FJIsuGRxrbktyFShbcxZo5/DsWb6scvKh+f5S6fRnjkGjRJ9j/8jOD8z1l/SuU4x
6tJjV699SFq0FKCdjoKw7A8NakNSZZZu+aMig8UWu/bYk1UGxTcqk5JyMl4ZLNq8AS0icsOsag5d
VK/a+FkSVyOHBJdVyBDxKLxH0+Y3o6D0ZLoo+fnRfdqXs6kd3KdkABJwGAk6sqT58QWi5U/Lx6qI
4iVmfC294Qw/bxYMybGw2IFDxUidq8+KA2lYjxktT/qTtN4t9cef2kpeda19Un/U5UXUwZqLx+nC
tQKRKfF+HWSCsWat2vw4TIIm6qUKlUslciT1yiIuug1qblyO5T+/kE/PQRkoDFoYBCMK6wB8zQwG
i49EtOp6JJ2+y+iqsG3PuPZWA41chv+E1LAdjlckNuNDYbAUYd1WrPJRufnFA8gLlC7BtzTqKvtg
oNNuCTEl8Zy3jFA/x9B/dFjGKuWXLHJm1/3Tlgo5EyA9mXZraEJCOfx5obIpEqKanH5rsqcLmdiO
A0Vv4JjnwrEl068JqxgZ/roV/cgimS1T3JxTg0yUbngLC1YEUSTPqildkNiuPeVDvVVlcxdGca3k
pNa3zwWzlLQkwg4p9dOAwOkZGGE1Iz4nVQb7qNq2VjFS4djcKRjFPQUdaWMtQyqQJim2g24zkagQ
4djNQR+82ziQrpiZrT7lzh4LUzvnLse2zQyhTCPCcbz6g+CDFeNSoir5vJP0FCaaPY8Fc0XcehTO
4bpHS+z5xbYglKBqufh77xaUyIMQVNZ4meGQBExIWj4Zs+2Wk/Evqz4sx4IONa6dnE/Y6qelM7Uz
1eebW/8GSFlK4nmWoKyPRgOACEn/b11kC1sfFwNobbKZvGWPctgKM+JBU45h1wPCQXHWCrDVClvd
ZlquDMZZ7c2JxNN99FV2cWxWDkNAO+3+ZC4BToNmbBu6QVO1/iyvJ8gOJ7+EndP1v2WDGIrZBuwB
b+rCs3yDXXI+SO9bKH/NYH/4OElDu3t3MyYCyvhPkdHNxz5thNi4SeUTLTMAK8oYgOBmZoWBC415
jhZtoa8DXCGXjJl42zJdb4nKKhLjQs/OF1l9j6TbC7P5trAzhZrLSjup5QJy6Y7bJ1n65NgMVYkM
pcJNSz5MqnGIsxNZpTlKrMxLyEBmQB0C4TPZuXq52GDTopXTD1Y1YqGxFKDyyBm1CIFRynpvwstq
HseckjdHlfrdw8686FXoz5HGVrMEfNN0ubOPbcAbPt0iSWGXLiZBWTO5UsOwfqaAMklJ+DAeER9u
qTXfesCoxcFlxtUb3cLCu8W4PWTrfbhmvR+SfB0PHWlZ8KrbJjsMlWQX99PK6NTm2c2DDyx199eq
WbHZhblsMd436vCSjc9Rox4CWZHCNdofCms+0qkpOstllLsrx2X/qOS0ou1Ssf8h+YpZkUBOz6OD
mTEnDSQoplhj0OtUAQoxREl2+OF47WI0LY3XJ5rHRqkhq0E6TARuj4uAOPeSEzV+N5VQzLO+aZg4
i5dVEpPTeZVYWj2/vWbORM2MamAbsD+GK9I37M+aN2k4j9Axn4Ng6RdFymcZ6hvTS0/kfKJSHB+6
Y7GeZNgA7PtWQQy3Xf3gQTJD7M4Bzg92AiT6uUUno9qHSAxPXe/fcO4j+yXLkS1vt1OHkvWy8hQq
Idmj1jy1jvrBqXD9RGV0Czpl0aBlEoV1qpxXobUHQvzeiet7xiNegV7sSVD7anl801QwreJWLV3M
ebDpsc5VZvTVaJzwVgwQz7Bhd+fzkhVfKVGvKgLfrul/D+iHo7ZZtZ64OJ67QV+yTUMGC6a5NKrq
mOEByHLrIdSonClS3bShfvUcEHQRG3vhTKm+lnKqYG33evnlxq3LVs1AH8xvK1Squ6T8p8f/6FGf
HtGXgl1uamoewYUDX73cSSVZhxQPZtex2AU6Mx0UnVe6rCsTqosx/FcrjEXD4Id1vOB2VpAwTVBm
bSfZfCpGsur1DhwYExYJTQalAyC3qiLrVnEjKmNHuhQqGULv/sZObjIpDt+OpGUb8CEM01kO7aZ4
6YUHELAHcxSidCz1YamNNKEIdexAW2pwY2AgwcseQfVEtj03idj0YF6ltTxVhOtVyXgtSFSXMnno
OO/dtN93cLfRs3TYnc7Uebx7rbGJ3GSD8jVnzz4E5oZ8se8cBJo9CohCxU9b1POuT7cqlrwqdNe2
lPs4xe1OvABnBkpDDtY661gxudl7TxVAltx2zJzPMTFo2QNkGYPScy/Y7gXIpTGDcGwvGouoyySn
kDAoxHOWfrjCawWaUIYosagoN5V23WTQZ1Cd+2NnswMrbKAC6UIjkYS0eG4GlzK7UMlQwtgchRpD
M50CRxjqIcMSgwVqXJo6yHI8ytYGwky/DLizSnhQVoruS7gYYjoBRT9gwa14TH2Cl5aSqVJldJSD
me7tUhIqrFH66OgJRv6JfPCqc4kLkpgK1CEZymMYOGPb/8fReTRHzmNL9BcxggAJmq1UVlWyLdfa
MKTur0EPWtD8+jmcxbzZTDy1VEUQN2/myQ984UQ9x4oHf5lazNJbEgnLOsTaVhdnd7aUzGGlj1IY
6EF7TBfsQ9CYjQfvtmG5SgGmOqShXhC3mCM69zkIENrz2MFINCM5edNGaQ3okwdGceEGfWlDkhRK
7E0TYZHKFraU7Di7+EeyivdEDYDG1N9rpF9bWGUjRUwrvepOx7cr3HbMjThGUf4kg/WRgD8gw1Ie
vCW60/wKjFl8Ds6IYQ5bfVS5f+nW/BfE7Yus1+OST8ktV1cg0vLR4OIcjXivdHkcrL4rM3M7ZSNa
PqQ4wavG3dbovjoEuX2Ysd50FT3NRXhULp9s7Y+XYQ7+IPadLA9cge45Yt2rayAazfC6ZKhhbXPM
tf+c8BjmNXH5wHr4z/A+9Sp77FC+5xXXx7xAlE2eqjZ+GACX0H10NU3xmvF391cXSSPf+9RHxSrb
O0vyGfpIs3MGnK4D3lghxg0blNRZr/lWgFuhW0i+BbFs7yb4HIlfkUZZq8uyoQs0L9WR6luIZ2wG
aOciCAhhVuPMKPoWHy13gp7i82TbcaaduUS5+2GG4Dw5boqdZ/lj6nQfcHqfA24JhMh/hWK5Fdt0
R6viLvacZJ+XbHCjHKtQGhBBhZnENmAF1O9vGcCR7qCtzFAPMTF9Zo5dI/PjKmfcvPyKKXskb6Iu
u+7UKerie+EHf0IveS9lcLtKAxZiS+LyjYGM0eTgksyk2qNJzHmBC2ONl96SfPmz0H2NXSK7GtNw
ura/06x+Bk5WP4ge7/6aYWSaq/caXDsU7uCdKMS56xHIVO7d2QW0qSa1M4/wSCYi5IC5Vv9UKct3
J/rBq37rQUyzM/bj2dx7q730ooZZrv+U+UzecPwn4vZDLQyyDq6tUMOcqrK3qY04ooK/U5PeOfhM
+oVrsj84v6VhqZNEJ17mF7/M0ONwr5gARq7x/9nJ2nuvAkKHbZI1JjaxuXTsLp+Th9Q1GAhZ/qh1
i2RXWH5GDWGM+3Ewnr28eFl080ApHu0EzXdVUdac0agQzRluvo4sBGVwvrmLvOG7LFyypCTn6Io4
SFCjNybmKxLkR9lZlDxEWvdvU3p04la4rTt9mBID2w4n21xjzad045nqp93SxWJXCvlPMk9zN9ul
oDM8wevJcv2lHHki9zeo5n22Xyt8qaAUd1XaXEI/YdgvCEX4Ujw5SEgol7+TDcVM2R/kZorNiQlh
dfFr9Rn2+LGJeLYifNV4/kXon9O1ZCXKWRVi6sjL9uSEzVGTW/da93dVtE+2RYGbAwrcUZS9ig5K
G+/ycnp2vOzZyopOsvbSetFx4MAdi/aXjZ0XX0bYcGeUtOIz66drKwTMAF4fpm6uAU3fuWg+m40L
EZqHyfdR8TtnTwbzaYPG0/L7borirkddkn58XpDRLZS+pCyQa0iINhTWSCYXRXTQiAcAoP8tLfRn
K4ESL4fGRBLbRvGUCe+JGtFLzxA19/OepBeYu/VQ+CArOoJnqoKvjoQwrvkOJDSHQ9aw4CFcFg9P
MbxNdtbxi2H6n3DQOL0iLuccAkJU/cRl1rAHCFjR9+OvxR2Oqu9PW2ptkMxabCuOQNv2c5sh+WGj
ZjtbD+Y4QvZTef1Ag99ripOoHEEiqZCZIIqeqkzi2/CudbWeS4pwliC4TrF75I5xQqY+0OS24Rrv
LAuvNK9/prDfa+CdoEn2DtUyXnt1QNuuI3ES4n1hWR/nyYX1pv5OJdQO3WMWdz4a238p6uNzWR2L
FQumZZfSEiobnOlFsMFSafHXUAhRxiHsMBB6MWRWbc8Ttkx3bH83ecIeCG8SVqRd2iIfzSF54tT5
yLvqZdTjPfXtNy1C2oR213mS+CT9d3jW0oheLWB/gKPOjU1PYZbdO+t6oGPs6BsAErH68nAtbSzd
QWbPRER/Ufp7VQkfqQhe6ZI+1GzGhrK/jemoxCrCQYF342ipz4Bx9a7H4kgDicugjIDL0tofvUMf
+Ld+xxasco4Ud5yWGYKZ/EPTJ6V3tuCo/1tPBDP4KWvsHJKUZWWNR4cNcvmOm5nThTst7JEIzO0a
LzThLdF936McDjEiC2FoVOxOJYhuDdhkj3QGZnSWwBkvL1FhBgEM1ezUVLc4xfX82ia4pkvrRmjC
PtVB+TQxq7TmtFJMfpwCKUGq9wyti9UnWBT3YuVZp3maHCwXWaYtro1VHXUksMYnuXj+0XScGqAw
XgpmhEOxhP/gqLMYTAr4sW6doExp5gAR1fEZ6D9h9K3pZY3a17BTuB7dHMfZIr99nVJgVbocTSu7
bdnUvH80fi/0TGorK1L+/YRA2A2oeg1+YfoCZorloAOpIcA0vkDiUW3hoeI10zXuyeQFmIEUSKMi
cL/cOHqszPrmmwh08UQ9ohzNe2acdw3pjw1zGsHdYpsXQMDzh5REa62/4yX8Au3q3XooMZdFR6+o
CBBwoy1zE1KD45Xut9sAHEuaACnQ7bBl1hHhLwv0OFrC124CBJ62RCBIEdDbE1fUFo3vnkKKXPya
7X9FNFJFAr+9Du+SLgKp5TKftaH4l2eEOTyL79yfcahzYaAeuEQQt3HwaMqW5YOr39RU4jFVnt1p
SRDU9Lg3/QjDKkUgWHHdvICny/WERRdFW0Hyh3T6py5boLchMlHCqCCr6g4Ib32kb/AnCEN5yPjr
IUbwzmZ45aBoJrsDJupvQfvlbPv1zY7Ld6rpOKz9g7Pt2/vt2Slkhq+09C2p/Blk6IKjFd/aH99L
/5gGL9vosUSwuml23IH+ilLRBeW3vydRUFeRT9mu61JuS3XjxGi/bMJXscLAg9LEjlB+ZZX5HNe1
fxhyOuBuuzKBxZnl+y6bqbOgFdp3cEaJQM9v8xp/gi5FAUv9cVfRq7t3nXJLMIUfcGffbTa2d0PG
pTzwZfLcrgYGlPQ1GrHS+ofKUeyjNp0A5K75o7NQyBTTsAXkReACXChxrwsfsGUWujvpMUtJO7yY
ujdXmyZ4WJ3ZuU74JFHNBZRiK5y967Xfc4ORCFX3r3BipLEZfO1/i2h59NIBkAMrobVRTJWKdAp/
eN8LHrJAN3gDp/kgvN7dq4xBMgIgeZZVB5UgEPYBxvW/invchab0Cg/R0gEIFRxUj/2aq/syHcqr
0c1bNtJL0Dd084w9F/FCdNScuGq8i4rwV+ePeJ2qHDSyiNj8xPGQvuUtr8fYzthka+8PU9fzGMUB
E56GSzMTHSnbwuGRCjCr5PzhkfPrleGYXhumn/+iMCxuOycukZ4Ny+OZuIdv/LdRDtO+yks6gyHD
8hgseNc6gYjfF6SpXGJnfo0hrEhQWKmJuoOJEyAFBdxltHkZ2V3tEheRzmlcte+8djgpEeT08RFv
UTKJ/v+lTsqFXZVJwK5PEfyxwVz6zfIkQ3qv1nx2PnyfL/o6te7eAxFBoiFv34HFVF+mZtpYPXup
Eh1fS7nSs+Tx9dE+8XvThL8WLyONWszNXebn8AbiQVzaGG26ZF1mad4823E+DWX8CYoAv3xJLtur
ABhTLDXvVSnwmTYz8LKKpE3c+GYfNaH7WvXo+BDxUsTEqLidk6Ah8WXaY+E67A0H6rJ3Bd3KOE+G
7IjUA65thmOIOEnudU6mX/k6631Eu+k5ki5zri+cnef2/w0zc+4k8xqvap7e5Yohzh99yB5dSzlK
mLIb3X6TeE1Z63UdoByRExbF6A3bp2ERU+QApImrw+oOo8C8OguS4K1KMr5TgWbkcJc/FY5qjM26
OA1rex/PHGE822LXimp4Tfv6qXc5L0UwdXz3+YeKRr1DYCZx3OiZxxfrq2epPkeS3zYFbnvItVOf
wAIxoWoes1j608u84I0t0kpQgEKXSJxLGD0+Ri8BXxK8UFr2u6puMTUwLtyqov3pSu9QhSBtwyJ7
Boun9q5ez7LNwzthUd3gS81fwNcqNvog552aMoUZAZW/TucfcsebWaF3uD29pcnuxxHV0I40XKQ9
kd4h6aB4bVZjFTRIaEvwCKrpv1VLcWE0LM6rV9ldpwC/rPywx2RioopqSW7ftRht+krQ5JFMyU61
iTzkgumu3cooC9EAtIu7o0wwq+Vzbm5ZyMsUv/i8IUMy8eBUNdFjVTHrp+60c0UwH6Yw8v/rWzwB
rTuDVXHm6thufUMmTIli8I64FXFj4YsmK64vUJez9aNDw7dwu+lTeWJ7++XlZfOKssULKh3A//QJ
Ck/IrSPxSAS4Dm0kQ70i77sqpEoa2uLMyUf6gPdEpIMXv/GzYyAVX/RqKJ6xN6H+ltTuWQVash7R
2rree7WmDY5Rv9DIrrehh73So55JNLUJ1/WuFP/RsfpR6vo3S8H+NuOdgs1T/AfSMdlLXeF5R+tE
6+0hN6zVdIjXJt57a0Eth99ixlm4XfMp0rZYZuKGRckD6ieUzBGAMlfKiaqVEFpKTl3mweLzZu20
+eXi6RkQWfqQBx3DFF3SgPztc4XH7WZJ1T9gqO2NL9L+prMTkMkIA+8QjozS1jaXbCLJT/2ec5FJ
de0hyf2iyQpNBfwKvt+AjjetH4q8o4OTHuUuIg3Vh+wqB5SbW18bQyqrwpbRi+CzTysLY2gOmfmd
BgijAQpMCsDdFdMCiLvP5FsSlP+aBiC4yVDRIbl692nX5Lc0pzGsLg734FFQaZPxq+VTTOirZyuC
ZZf9auoBFpFxDhZDs5sMFJsBT5jixk5reOoZbBm70vlTyl4d7YwNakIEPugcR4mJ5vXd6/DairTA
OStKkCRzY/ZNUtk99PLkoY1q/1r4q9onwTahcQ+85crf8u6MKLXhzXpqzZgQtFQInB1rceIKOD05
9hmA3AhgjBE4W+Twx6dM4LuzS8/anFfZRoXNCkywVv6SjhQIzWjCw5jMTCR5AFXXNevRHwBTTFpC
rJRjQ1+gC3fOmcMDK5d8P1ZIyWm9BcaDXFIVlozpmYXTuFsRnA+1ihba25R38slTnfKuA+fFrfsY
2sE9A26cqUqrUKFajUzveK74HcdqPC+ql7e2DsQlGaJnYxsM4TByeWYxiNqRDXuUFva2KfPxvRt9
Tvq8Lz7HwZN8br05ipbXf5WUbMyXLPqNCat4QA9hxuBBu3YZuCz4bpAMsuYlHer0uRpmlPqWhzyf
vdfRgEGIiyh4nJwwpbyxo1Uq36bbLDZHOiLtg+zBxKyl5kRPCQLmntVH6ukEvlkYd2ubulfEAlba
LcQIBz8KupU7jj+Fp4lkRcJm+8h2XOebNFue8er+14mKYLsE3B9EqBR0HWzqElN+lq2AIFhfKDhv
BgIqy4tQMvIR7TP4fcJW3VfQre/c3E3/lbR20GWflJdGk0NcVhp+1FgXV0FPDLiFxSFrkLa494DB
85ZwxOC9WKuci1oByCxJIfdFDjH6hhOsfCq6uP7lLoG9tjGXVc4X98MRaqvsHTiuZLA0t8p4oGrW
2c8OnNnmyNG+702gX6NqCa5WUglQmKI/oWmN3CDnl6BV1ICq9tBTfnEKVuphbUiVtI4DgvWTxmUQ
Q1jWmZkO7YCZsjFp9GWkrA9hzGhdacyjoD3rXaTtd9valF4przyGjmXaUqq6amxr+8Sixvhar3Dm
lu5pWLOe15CzodnSZb0GtXROFnYPPMp5/LFc+/92/EyIkr14c0qwOPjGxSm18m8XejjeC0CgXQc6
A02ReowoZIHYSk47OQi+ghN4/8JXV0wWhFta3NN8QJxaOouONUIsklQHMMWtgGJOo/zqGljvWrb9
bWNqeQgW7lWemoJHx1mdc2cBAQ6gwp/jyeWelGX1rl5d964wNGW7uNxZtQceTZ09V8alf8u9Nb8L
KgFbM2nS3+uQxwQqmR1J4mCZYNvO5pO0g4iR9LzE+1eVgEllhMuHDYA+9BX3k6pS8MyEdx/OHcNy
FQ/dxR3T4dTWyfxQNXXdXzR7yhBGbV98pxlM+/9P1FGYfJmwmQENagKeDjXMO7m03V7kI70CDkbz
LljNe6qgUzB1UCU9ZPgl7eo8r5zRBP9SyIsq9Pah32COaLIcfFIBm5bPZE+OM9i5roxugURAT48a
HDE6h/1QLIbOvtIraKBt9QtxoeK5b1mn0stBc3JSKmIjksfEztgVkqI7BZ4CdU9UiA3sX9axE8wU
uplJoqEoyeTbrJSRGgt7T0u2xraSZu9zQ0QNwKAC84TFjqBQ0tUTDaw5yIOpiz+a0eGdORESTSed
nXxqg7IVTwdC0muC//wYr36K/TgOvgO3/ce+oSY85+t9qwkHu0lM6DKB7sLCIUVkKPkT89fOr0WD
ty/OUatbATacdECN+Y3XJx+tR+isZEMJS/u9Wnv9ZxkaZpJl+m8tuZvmfJLwOmRJ9URBRG5i/o4K
AypKE1YQll6KeRrUMzYIrMiZ7fdpocq/cmgVLQyo0KqYKUNuCWw6DbSuJmcRK0syI3X4hLmuOdA3
hdrEgHqDHCVoc9Wvs5z/Bi3uc0N0/yoiIk15FHPlEQjSY4SFLklT+VREZKvmGreHD7K41MUKc5Le
QKdG6MjBh704MV1mQYF9e2nFjA2UNxblzHRftWI6inhcntJ8cE5ttkW1BpY7VURYI6nk/ECXngL8
Dv/NqcixtYsPqJHtPmtk5e6jMY1fhnSgw4cKWHzehmqyssKlHMvU3fkMOMx0Hns6E1cXk0BxmZs0
+m0p1qUty/voy07e9RtfZeYixNUaY/XiW3VmfKhYYI7P4AS5FNV4EttG57+CsiGIKcvqUZS0FSkn
Kmkv8DELgW28oRqcBqsEE2FIbgSMGLVzzVh3z5HkoZcBkZQSeKQeqTAYUgoq7EKebIs3ZOwgSdzB
C2gxerYSDYDOQnHSKUuRZntTlBF5MiG4+CSKcLgbFDFpKA+Q64TqYkPyD12FkczziHgRcrIcxVQv
6qKpD7xZxaHlrnDr8Y25o4APkY//u8/E5owi7QdUKccUu+Ina7n5HGsXc10/Wvr12nXdlcz7FLM0
QB+mHNNkTlLxw8/ajyX2qj8BpYP7pulmMvtUDM8t6qi/KUBuu91SVZ8TZo5ejZ26r8V11QGS+Xqc
VUWnkQMFwJS4x5e1fhEICmeCjLA5WHo+r8LPP6NYgfFWJJf7IKjf8k2A7uc2eFhmzzkMjW5IoU1c
vWM7vgCqITmAfAdmmpssRQU6e9AW+JmYIvsZeWtFdTFvSzY6Zl/3g2GziY18bQRPbQPKV7atC5GE
KvOiYmy2Syi5uzC/kbZqIK4vEU6mAGWw5dddbdjeauViDguM3tXOFlvUBbzVngZs9oknabrvaIgO
YjRnF6aoJY00Ep9RKMB1Ji5dWv5q3HTfSyCBa/PFRrLgU64UKRhaxQf/6AnkltD1boMAmhWXVve2
dkgbU4VHtrH4R5NJfxuy5+tb7Gh8qK+FJl8BZ75hi1oBVKnL/neKiWtd3C+1UJgVgdUYu4KGdjLb
zDjY6JeVr7wk1l5dNCA86fDFKvFVI/ny6MvLVHCm9BmOWVA9gAepvlIE3u1YsFAMhhWuZQQ+mChX
mDcQFdSp83P8FC7fNB3GL2iBuLbi7svDTNmHJbeDgS25t+1+vZZkLiJS5nj0gzEXL6X4FQGi0ro6
O+UmYLvJSzzRxrJisLVde+hQexJHPDQhFUp5dWbJ+8j/H8hnAfg+LyH80tThjTTJPfWvT1yWuMwo
CmLm1xqmzzaqnhJjH9tkOaJ4PPYz/txoYqfWTtDL6TOd6uUOY/qZbz5mIGwbSBTjkwnyO8Li7+5M
fUbkvGkO4rDJToUlHO6L+03yzmAY83Yy+CPTU5PZe8layiz6eSiAXVvYF+l6iPr1IZnIsmJnggww
La9egHAWzVe/X/GaTh5sgnFXB+XvmKcT2eDBbQBup9NlKMdfIzgk2fIjpIRHzIBYbBzUDITSsi4H
Zk/0onF8AVwBItPsVoncE5nyvvV4gTrt8CmK5Ki9hMdkrjWkUIUn1+XVOSHqupP9RSnNOxH2p84x
L1kEE4xiLy7s7oXaWLyW+THH3DA5vMCD9ZJxQdlukbtcogBUw0YTrA+ZzxECf52cWIhs4SLGI0A1
8c5NCWl5GrufWt4lfWRolm+dJYJA5BeqA8aPKbuyyFc35RpduAs+DJXcu6m+FlN8kmOPP5GJIPMe
8Kfi+2t2k6efa9AbCfHQboskJ5Ilsx/vHIUfHe2PEun2rl3DvQjCR50SoNThUZvlbakj/pUrtJsB
xozbPaaeemAj+52F48dmPhHQFGo3v0gLaWVrafK7xynDJVlTDVgu0X9c/h8VhT6ZO/CfkO/gbN6Z
mx9tg11JYczkFAFdFiMT1l702NXqOlB1cZM505cMYlg0QFycbELACy5sfp7Y157pLzp4DFhexKCO
6GmK5FlOqSF0zr1roVG13ZYmVH7V3ATDQyaRg7fsUeG9E9F5aHtSPnS4OYSVGm3OEji6tyDEhmSj
OE/EfWWrR1hHzFPTmQsl3P7lNJn6GruUeK7lOcDK78v+cUW/6IPsOuU4ufIpPCwrKzgwVF5XH3tc
jRRnES/Z3s4tzmVYooK0txf0tOxMKA3au4YZftQlZ5Ym5/eNFnTV8YBlpOednL1GVEbjiI+f0tp9
84viVzitZ5e9IuBo0J09XfH2OW3QifXMKrM12a1bMbFPxfg8LtW1kcvVnzZYLQzvJOcq12qIwml/
Voohm5vBmcnzP8eDx8pFsSmJglmXDZtTMDqGkkhkXPXXKsAGmXFgQziAEDaAX1Tjsc+5a1T5s8Qa
48cpfA668ebhyHRP6JI4h85pvBP40TDHgCcxxV2Tti+tKD5WRcwhiKg5KZpfiSkP0zjjtnG33mL/
rclTunTkKeinF6dOUQ7s5FK/8Y3SUO2XwAVjS7GP4vkw1EiNLXCXuptq+hxYPccY+EM/+427E6jI
cIqS9Gga/sBj5rzYkLptNFCa5y9sh9g/w7xJeyAfAQp0B9Yt6u/iyvubeIQ8u2E4zezmSC40J8xI
JO7DHkbk9Fnoblcs9trpuYPBAn1zMCnBGH2SYfBNiTA1cEP6GCoMymop/w1+fzcX6os56T7O9FWZ
tNwr2V/dfjw0HsVCMZcCna7vcMYI2VvvvkT9Y8jBle89RlPunGoqPG6Seb3QIfdutsb7quQMpFCr
GdpvZeG/zzb9ZOZzb1yH3EZK3t9084XM+T9Z0QJGL/dAPq/5rfrye4VJKUCCBNM4nvp4fnMnGI70
ZCZ4KljpzWv11qSYWeEBS6VvB+U9lTI5dg7d8v6cvqYFcXxbdz9O0W5FgB9doI59jcMAKWDByL++
tF5zGkX64kXZF3GPv6NLF7YuWBhwStGl+I4QBN85zGA9y/cmVt2+yVlxFkRt7IJvOFPHci1estS/
m9wOqnSw8735EAB0wep9GFTH6adbUtt2OvCJ613r9E+4UnBNeYiFmUo+LV2mDmyIcAJ11+SkGBbe
G61wLonK/H28IP/3FbJUZ6bwzsedvLCqusmH+SLAlY4S2khScKLARLkkrOd7Ud3TLxbCQEWFc+Au
eTkaqz8r6pxxv6WVe8DEunAJV0DfXMghzna/ljLZe0FwlAZKmMVY73rFNwmdo+TC2oQQOiM3us/t
As8k+mwXAMWrd0augCdvpnMzgj7EYGonAMNRZW985cHJas2dqWAmWbvSFU4sP/4ZgvXc8Z6F6B/s
sPLSnzs/5R3xpdW7jJ1/DxIAN3jVEJDy9jjsENezQxumd24T7ldSNcYfvhYDIkQv9xymj2LmLimH
xzxPULwoGjUsdSLPvbfY4G1fvLVj/TVPXOXd1jvU4yYLSawIMU6NSDykBssEli/fF982WSkxxEDk
+bSp45PNSkE6LH6Ko+Wu1v1xzmNi5opryJL+0lPz1ETg8QFWJaGz57vPVQN4khDBh9fDY86r3zXW
p3DxeTWzzKwi5ytkiHXL9BTrLXpXuCQ2VPA4j92h13hPGx2c2gGOfD48d15K5n75jMhAjb445S5z
8uIjVC0VIUPULxYhl4XAmNOtZ3rH1luzwFrU6bXkxke0uAWbh50rk+lLpuSl6clVzfCFyjSBlV+f
nJpXtkPdS0oOhsmQ+zTeStZ01ea3a5n6cvdiavbaVJmcszj/nSUhm0x5N3cVbE3A2alk72fBowRD
cPXL+Lbqip/Oig8x9u9LPIH3EbSexPrAjHT2Yg9UFClVcJYrv5JIM+J1JPv1yII7vdNcofox2qdN
c8BtDWJt4O+D18QoQntmvWA0ZMai4lFbsV+V/KTOHe3aO5SR81J6BKfJwQbZhIOEt9gEbsyx2RGk
MqcGLa9llRyVB7CpGx8inSDf5IjLmOlDbDegbrjI44wB0VRY1kmMJFQa0NhciqOMel4hoG2gR6hi
/EjL8ocgyqmS9T3pki8Z4U/HizvJ4BqHH+nCT9QoEZGMrujkB6Fg+0a0yeNNQ78vH5AIflRXfxTz
tPe84W+Rp8+bITrGRUr3ISkqma43AeCKuCZ/rVR8tyV+wqT9k22lDbEc/hXhiOiQ/+hxPMK9Xrcr
xhMZ9dee6IobBo9Z2vzX0LGwRCNMrolRMiLASnvfVvoAj9Wk8ZvSHACLuAZzBiuGBEFAn/dQ0NtN
QyhfsW2TV9/WrTr7/B7OmF7Wyr/6VXYRGckqXwbo/folcANzy9r/0d1407bHlhmI5iw7SOnhI9Lq
Ix2i4BWGcz0Do/ad6H5cAWEPze8Wm58GdbKEzOCy3628snPlnvoU4kg+Lewx4Bj39QXyJTfhcLjP
WxdvIWZa6VN5rj0DsG1+lJ1/4pV71+b8nVikxITMrDtRAejRIG2JHglvOYdswTGPbPw5D/Gbrt/9
yD1LuuRNh/U4RgsU5eWu7Nb7TrsXaeJPXwBOoG+DrXbovdVx9F+09u9cAPjvYYe8wV1SHbH0XjHR
nkThHBiofrnhRu+vmbhqOR+DsPhgLHkKso6VIOuyhndmNsHPJVtyMSVw6iJ/tv0Y844ZX1mf3ygX
CteivjKaEOF00EUczYcGADamheuUrj9Oyn28h+uGwoFc1kAQni6T69whAz5SiMEPqO1P1vlP5Yhr
bd12s7GaXnDs/9WccVFbHYIpGGicmN7skjxl/kyMF/uyZVdgDPe1vM3+Rcb/heHqvSvj5SYd+mO/
0q1kPNBSDMVx9qE7zRqJJyYPA5ioeKKMcQ4Li/gWzQ/Iq3vLsvRLdytnRR1c0QCJ1SzZl15oUIF1
d5Ou0dWD8uPW5acfkJCsu6sfVbfRyOY4ylcida5482fxnitzH4Lx7kb3rkYqLduUpgsvCU/hlu9H
m6y3XA0hYAydZd89x6r8pUOOgy6M4CS5vHuTjpLjbjoFKSZsq+67zGflXbw0FZt66ttOS0JwRQSP
sdf+kXXwJuIeiaJrftCzbugKRDAq1UPhcl2a6vM0UzzBUqifHX6+/je7tCwHSXZOenuc0LSn3Fy4
Z2GNwBDnBsvbiLjvmuE1i9PX3CPl4WnWVs3DNAkX2YGhYwP52qo9lEjaXrTuCwtfbGbRo+vPaiJr
3udsahvxYuL4nyeRkh3C3wJST9J+BSSOoDRkj6tLfn1r+MSER4zvPzzWuyhH8qmWYztHDOkLKcF4
VkegiM8kE159z/xZRwHdOXCgEDq3YeTe1wWN3tl0dUgNDWC5WJI/1DyPhUj+LBOmYh8xE2sjTmA6
COZNWegAEqqwYtvbXzWPQJyEvK8M/QWmpujYmOUIB/cu7PFeM03/GwPzwuD43fKvblmIwgVinRKG
Lw6YMnyiJ0FjTcL170bWsQIcW34BZn4bG+/AcXFw9E+QRHcFSwEKouD1+c8D8EJgsL/yHOBQt4mZ
8jVZgnulDBjHrnpF3+V1V+zDpLr3He+1p2/RratdqwFbUJ9MWhAGptbffcDbsWzWMyIq9IFefjYm
eQu84mcZDZWr647/xdui0MiIZ4shuqOdGDfrVK9PVRC8sYPAVbmse6ELiq4y+9lHwX/jKOiHSLrP
SuXipCSJknkmlWqyxex64Qw3g0JX0SFSVzSE7B9aH0pHw2IgzaApdWpmRxWCodBh9lj0GKhtwA0h
U+MfXOA4Vgt2NG6x/BQsm26GrscQHhJB4wbwEznpzyTL7M7tCeIMsVluqjrl5iMw7MImp/vXo49K
DrjVM6x6e+q/I8Ao5oFb9GePxndUJI0P5YRDnn0Y47gCvBto/ydcPfwxHjW7emYEmsD4NE6C0Xdz
19YlLu7CYdfiUw29U5tzZRYp8c0xZyWa+0gqDG1hK96jQs53dc+xSZLltUOl3NGMB+J/WKODrqcH
NYEBywUaLOudf+ir1GaO2QdHSAL1Sn/IcPk7WvfZDUTGop1kxcw/5GZovR+rK5KVcUST2jy9GRs+
jLn29oNPopo+C7kPFnLAdJNdSWfNx1o5rPUc/V9biG93icpdZOVjlEBmiGsIbiR3dhyQyY5BdL0t
IRofYFsxspCjp6IFSQUy+Lj7H0dnstw4kgTRL4IZlkRm4iqS4iZSEqn9ApNKVdiBxL58fT/2nMas
e6ZKEgVEhLs/Z/b7TBuWmzl1ol1ukylvIhICshge8xQjicnsneeNb3M2/MOsgXvB4oTb8l6kyorl
I2rLT0E8imQpx02ww09uNdFwTPY6TlIFkGgAThg3UNFMFUAFQh0plvp2oYtwnGZRCBcSVofB2U3r
TQ6O23uZeukcBhnSzOmSjhNU1JN64yTSlvw2+QqymhUDekOfFdip4pdqBvsbAq1pohaUTMD3Zga4
R4lSmT3e9GXK3tl2VPrXIoJJDgqSZrhQ8RrnwVpnA4XTdo2T2HAFCdP5WxvqoXDZBpwdaGAP40+t
4CCHyo3PFf/+3TzdSA6EJ8joc2TVokBU9Dh4g5B5cdsaVkiNeAH/JVnTI37qujrd1WoQGMl59QxZ
AGR8/tGGo7Q7SG8jAq5MSpLRjP2BJZ5NhbyAxzLQDKcwFteqh46Jf52wUp2ds9k/hAmxjiwim07M
f+1JMNiFkWQf8nE4hLfvD4sqv6hK4yzvCloT1LhuCvVggoVR3Jupqy7EN115aDMBxhszj9ZjImPi
uHTKHua+fIllfVhGJAkztespWeAZWSPzzvS3b3kC4Rx5lz1dCnnWc8Kwp+fZ3DrdCkfDjLVwacdY
3gj4K4y+M6kfkCgb24lOCy8SuhJbdG0fqdMZzQWf461jKnz3iDsSl1TfSze1/zA5LJBSbxhHF/xJ
V7fv+Iu7azaHNwYn0aw5oyCo4wRcE8NgTHbic9ByspoN3sc845bcUmkJZ1dNp3ScfnoB8roJiJB2
sqTO3Sq6x5kA9bFI4nK9hJL4qoS02LZufDK9qw7GADyclDh5fhBsIWbi2XAK0gM4d7q5ufSGv6Pt
i6Nl8JJkhdix9rkbWPv8rtntr1PYn/Ey1xTmWa+YeW/IueS9jJ0/qN7g42aALikhVUCVAETZ7nH7
jRane4vBygMdU9wSKtKrT3NSxr+TN2FzX4byiT3IO1UWv7Wms3h0uyQJGt9zzmMn/O/RH6yXUqJl
JTNO9khVbM4ge7DzlONr2sFPdnHyvDgdjBXLTH+zPnGpSsMU1/A3hX1RlyuXofCeoFF17YEcU4Kp
2j9Dcislb3iDNRY2K/xfp4bU8Wph6bzaVYprczbdIZg50Ga+ou/LVp171839K3NIvdKLV2OUCBid
J38inJf5HUlfCHVR1IL/S/WN+9uDsI19zvYsM9iz3KzYBRkVlXHknaim5erQZDym8ZlE77iECDLT
Q/lVFRX2XoF0eCgVp8lyLKunsXEkk19T9TviDCx8fvWG/Bsc7SUGJBNSDOGPbrC16wXobpY3Fzep
NVJ1OT2aGamiUDSG5wMuXHBQnzJt+Ha2Pm/aMONILNhgYsF72phCHqy6eI0nYvQ6YnvlZcDiJDCQ
F9ocCFk4j7FDN/dU3U4vLRWuXvc+ZzPh9NJ6HfG+Xkanzg9zyh2Yde0Wkimd79GjVWnoF4NOkQCL
4YPLW+Vv5scB6KzE45/Vf2aP3FGFmoSFNGAsEKmDeQE6YF869dpPhnPEG1RY2alWoMAiyyL4DEMs
KozZpzPMmZRjgRySe+21W69d9hPmFoqiFDVEykZLQOYGztBe/BnAfFxEFx8Gaxpwlgb7+A23n0zB
0F5ta363++Chn8erdLjelgtsXbvKPxyS1YyU3ObKBkotfABvKOf7jImwd28OVCSQO4LjT7oX5X1N
v7xpq5cuIKY31RYm8uy1TSi5lyEKMskh2QTfvY9ljBMtl1W5/ImJlOBZNNHGjzxS8ol39DGNwgL2
yXGzMAXZdF0ikolZgOwSd9Yf47oVGpS1xj+8z3G92JlVryPJB19JCdMYBgk4y09Pj/G9ihLyArM4
ab8F4CuTk6q4yS0kr7lJQLOqsHOSxsQgYnL1p04xCWOfwVw0ly+j28xr0gW7BWJSJ8YDNu78ThRv
Im2LbQLBdN3SfTG1AzzxaBArbIwXnqEIq4Sh7voZa50s3G3sxNFWOu0vIzW2iNvdmYfMRsnbB2rk
R9ozvb41VkMCrnO2VgFWccEOAdpweJklezm5TrWZLCBWBWnrmohTu3QvY0RPiqMF5qeAmVi1nbhz
bBLNkds+FYG67ztakJj6vvyx/xiKEqEB02JVA+XAdYxZ3zBq96B7yhvnvhLLxYMuwQQ13tVT/l3E
MDZBqQK1S9f0pbFW9cGViztGhEl4pLtJWzNPqHUT6Hrd1/lAYLY7LrJ+INuPguzEMCgg+xUsyWYG
nJe70churh4ZA9/CuHgXQfUmHANAgD62SFAp6jpQSFVjjoR796Be/9l9QrjHf6jL/OxGzrEX1atv
hNwFlNZ4HaSOJU3xVi+QZ13tfwPmfLBKieEPnwQvhxa6qG6OdYhfIdVuDhGNoIC8HU7Khvew0nT2
9s7egu8dDsF7bRuxY5y7itHbxnSa04VINGtJQfu6gKQUvkMWiS3dMNTlYekZaRltcbusUiNBvszp
q4jCY6EI5sQ2HW8VpYodHhLTOQlH6uJXqZ40YdT84WF5RWiA/IwhLZLMpFP2kQ60G4blp5sN7j4b
uu3QjvBym/Jc2QN+2Iid34ZBYWVzscH3AqGwkefaxlbeE7++U536DU14QednFKjacpNm3XsTaVji
evrOHK4/3MO+o5wvvqnocgzyk5eI7D6zg49GK7486Gx3YbecwkUlx0YHFUQZ2HUDxT61vIl2TUxk
rkH78Nw31+T11gJqHSbyn2e5HyAM30pK173F/Ngx7mMP0oZmhNF1Amf/5oHBrHxn2uk7nBjJE6t9
8FM0xia7JfAYruSSpHtvcd5AIl9jnAxrPIPOqUswgISBeLdmj3S4DUpUWuSgx6eJzNjOv3nvTY32
mVKptmSdS+V6GZOBauxT1cZnp8RoVoWlh+vWOdpFy4kmYezvUvqX5utYj3B3I9iO9nAMMEHdkejB
ARNxO4Ys8ly05pL0EkqZQ59DZvsnv+vsTZN19d1SBT49VChEEyCIsMX6UOgnOxXXIJ+IXLWQWuNS
vdU4ZTd6uQU51ZmtH8MWIWjlteeEe3mibs1dGW5qzbeM3uIY0qB99KNbd8+sfQLYcUfpgf1G8j/c
Jm7HmjFn3MOwLK3cPIbIMjdrtioKKhK+X160nxBg+KMXGMgzLSWlJbj+5tHBo+OO89UI+yLDdFpS
XgwRxPuKwHLdJxZztqdvGWDsO/ClGhYnaUMPGpdtZzJUcEbKsvu/UDDL+YfFq4OZ8q6WHdq5AUtX
M2GsxgHhrfXJ48TavKZYCjjuwzzSVrHN7epnaMnxqyl8ABcDjEOac2wRg2+Cr4RPHBNk8K9ORfPb
j9SsGt+mmo3RjZOXuss77AVBUm6MHUGqm6DB+1XL800P1irPRlhPsf/uS4DEZefCAWSo5R/OfE2m
ftVyeU/4MRQO7m0+vPtkSa6zI4vDLCFptq67qjh3cHvxESe6h8E4zlPlsL7UHm697NEiRwL40Fz8
iYliwM2HyD2d3E43T4sFsq2xQbU2U8qYSiU4hVrhdZQ5Rj4zup8c+AiSd7eoU/u3anlSJZ1HcMXg
TSTIQvh+9LwV3c0nZfNkUYTtmDODf11BMIM/9c9AS6ZIhHvXm+XTDWDTFAgVDtx113T9Om9p3PT5
1yr1GqBJcFEZ3RswgSZxZuZkphmkEdizFBbNVV4Fr0RkCfxCKr5LexIN+dDVG5sB7K7IU7Lq0Ne1
msAr9kRmDAN4k/C+KqETdDne/KFxCJMJSopQACiw0hykdChXM7PLtxbxp0/yC2c/Z64wmuxtU9za
WQS9hlPZQTAI3J3y4uduwGTvJZB9yPhBX8OZMMcx6+mi9zS4XEVt9JGyIPgKcLTr7qZQxbz6jUop
SaO+MxIxhaPhzO4Uk+ry43EjJ+aDUQW7IsSnHHnZ89iA5ER/Mas4ig91wfs+quuRyMoY7awYK2MM
os+T9HgwQ/ghuquV8YFIB/qtYr/4JGVkb4MbEr6Y5j+idFiYw0vqumdChgcnCM62XT3OkXNNZtaK
1MNCZ6W073nuv2ikOERF1jVM3OjQ9XjG+jjchKPYOy5B17q3vjK3fi6HDIW15kbhN/kh8ZuPLMhQ
QQy/zDl+TM/nA0fKnsItSuPYStIT2jbyUVUDL3OOJKRopM7eamE+2QrdTxdpoRgTd9M43iPsIcDS
Y1KfPNuPThj9z/wa/QuABsAlap7zkcQPHQiXEHf5ls7w8Lnwp1cu0fwdIg4ilddiTUuLrT9zLFS5
uOD8HFalVP2F72/+Sr6g2veZeUlBIaxkCOsnqL2nWjMfeSW8x3IuYSV3C0dun1UeL2cG/QdeiwkV
qNFYVvTDcONyFhLSPD3wg/YjE0ma/KKSQ6CWzCdoqHBX40t8+/yFygeK5TYPdjMRE5qckrdFmp8i
t8w2lYh/+hKfjbI4+BVjs4Nj1axgGljPtusXb0ab3ZQC+RHNefLyW/2uF32qWxQvAXHFm5u5yy2o
QvFyafZDXIt7j37MheFkE3r23g26lq9x+MRnjTBQVtO+SfUDmFQqenubMlR7oBe1Wu5TgyleVRGW
6iAg6u2OtAww+7mc+pOdzLgosqfh+7WCdZ1UW7vzkrUlCCBqL7+MNuPqFC1wn1R+im/CXVRrD8uN
dy6m8UAIAP/sXFFmYgwgd2gEZCnIFCUDbNK4ReCwH1y6btqRlpHMKR91Y/OjiyJq6Zz6vRV6Vy8D
wV0LSVE5ksY50Zw64VLcFgA74aCyS8W0bfrZf599VG+Z4EYFsQaqE147ou16iIaDm0j+QCt4ncD0
3C73LTgpnPj+oE+8Jl5c7F1zttBkOW7G6vZw6Yo/2Zj2G+ZEzizuSCAOgeBUiIpo3sLglUv3qbaC
I4G2d4Zi0hroqTDobze9Kfvm5fqGBnJGJvevno8B1oAkgbkalrfoYo4Kb3jD5kws1KjYW9xpYKoy
LpcMu82qwpisQYaty7a+Avdhh+VxwpkcZ1zaJQC64mQ5c8dJn8esvpaVtWOnTNeeYi5CXltlZfUg
85k+gmleLYEvV6AJJYij+bGS9ZPligcPuIe4QbrCoW72UlgfaSbpGUqnV8e2aPHIuMQkUXntqccJ
G/Te0Q7iBXhpoS9+DVUDDAYvYpOotZtZHwhM0HSV333QmoQntuKBkk3t0fcq1j0/Gh7yLP2qex6/
ozM9yyC/2APdfakucf/yOITTx36p5/ySBPPOtq1/+dSfy9n9GgLh7bIpRzFpM3NqVftcNNW+ySEj
OqJ8KckXsfoPB806yNLjoUBa/7JweunTLD6BDEB95JtLYR5xtdb6jmS4GYKuu2NBViCBMH0GU/DH
H/gv+G0ZdvKQDD5lzHgrad6Fiq2J162j0X+sb9HrIumoUroV6yy8/W/K+1tmkeZTxVDvjE/Mlhf/
hOrE8S7tQLK7VVttWIDX3Jg5BE3TKUZFWNcN6cGGFh3sBsG5bY2+a63qPpDBPfmEm/7gMVh5/rwR
84ISwSsHBW0EOQiYi4tg91XXN00vZm4ntos5seO+qhMTP/dljLZYwHb3Yn03jWQhzFT8iVPrU4Q+
bk0NFwjS2IOwuWdnbMRh8hwIKVmO0vjUBDnuGLej/MijoH0Y7OMsYVmkjuQ8YbE7c0FYhzFrzYh1
l5Zs+QeA3FtYc9QDDJIdZm96XBRlDl7zlEztT6DkFbsJB0cVHfC4sEnOCb9rFvDMyoGqHURzcTe3
fJOWhktmXevnRqJkCR4TYTd/Owx/pGSBjsWkqcuSp3OSL5slWJ5uBAHfvn1BNj5pqYEsSYrvOujC
eNNXvuMdB20T+3Hkj5dPVEJ343aR/YOj/Kd0SU9NkVm0CXX3RveYVT29K8wN91LoZiemwUcAlQdD
+OCuLmAg+OX4J4F2tK87bhCxe7JLmV3d2rIuBaVyzIfRc9XfWij5hwaCPyDvFiNiKOY/CR6iXTAG
+lhbHKXThQmkM7b92BPmeYlqnj+QzmA9LAnkl5wEWRwbDERtMjwMCROysKvTuFCCSAb3m0QPtcPD
faCTh8y+LYvps+rDtwkJ7o6NiBOCprF38B6w4aMR1U9VZdNpqeuTX0FODvqTkyLhloHM7uOiOAIt
IWzH1r7M8dHPml9WG6Lv6RLQDpJ/WsLsgsZLdqFuQjYm+1kW3rVyhl2TOjiuKnOweZdumzo4xZXG
nFK/kg7c1XIGeOw1f7MOS/VC5t1D9U+dCYOEc/L0cMqy8scpE4bImP2XNUUYDlyS1/c6jb0zwTjc
tQSeV4vNcaKDJtRUmctVXdC1C/OBpH0f8AnGjVc4/VdiqGcu8aHT26rDM7qSQ5mOm7EoFylXpoL4
+qaYBT+Vdqmja+SjppCbCMS3Mpr+K5gMSMSdoRlOcchqXs00IHpYGvYGyRkwg10K3lKUiBlxz5c+
p2LVixCaQ1IQ6FyUFX/gwM8+7WFO911uExXw+qH/Ma6DcJxlA96XMhntJ0vbJC3awbMGwgVVc2YI
NrwQipb677wvyguvbDbkrDRNsGaygmAxYp3/iCm+oRTc0397crYV3F4n36X90Py0QRQ8upPbHAM/
DK8t/LGnUij7LdG2+ayY4T+qPIRTzhu7UWtvwSEM8yDsn6doCvjlHZh5YQkTxuSyk/2PPU1A3mIu
hGeGstuOORZdvkfEj7xihFrAyYmeQEc9dpWm3zWXkBs2S1EYrIXKRoQPYcXZ29oGf8VZqBIcE2yP
RjW/OBZzSzNnnuX9N+GzENdxMmCLo3mbc383p/rML0aE782UBCDnNvu0pFv8BDIfXqzxt49BMccD
DPTeL3E8L3jWxyV4x+Lm3RUsko9uFGK5IwjtraE3L97Gye0pOk2jOw27wFeg4JcswBuJmck0W7uR
BvWrsAp5TIosUy8uVzB5QOzyv3SdjdZq5D/LJuksZFZUuRk2vBsUALPUDHKO24qiIqIjQlxMsero
qZ46jQvc474dVGHzaHXIBKuk9VmwyijrxJ6EZGHjbg5ZpGOnU/oQemxUPvU1gIzWbTPJGeDNHNjk
9Zg1XgiKE7iQs1V5wGkG2Myqa5iCAgeQA54XmzQRxgJv3CZFM4I1EsCKpzbmEZ3HotV3Fvt6cN+2
+jZzToInZNwscYD9L6MjSSdeLFZGFI18WlgXKLT2quyrcNMcF3kvuvnOSJbXd48KMg91rAgDXqQ2
eqyzoIivcNVTvk3nR491NNOIRFxvs3rXdggu6I2qRE8tJ+/ZHmJDWYRDiVCJxxAwHSGWbNMsVgw5
4hb849k0tu8ZIC9BViXC3djoLPhLBzF/lzodm1/XGuMvOKoc5xObDw8F0KN1M4n1ELRCqCnfI85G
c8GqQy13nCHEbKIsGL7g+Nm4WLUVqR/Zi6nbycQFO0mQSkE5baGHQmWvOlHTw8e6245LO90rNE2m
hcETAAuLYZl2i90Wyyaa+wK/eoI+4aC9z56x7odITPBGBq8rLLiwRlICarK8w9UUg9s4J0a2qBed
0A3HyZQoZH2cwWayXXhp7dXLiZ/zzCWGP6FlYbeX0kQWPfZQBR5j0nAc7p2ajxzfbJwV/h4AgRhd
FAinJ9eEDF2ml0bMk/4tU13IyzK2kQs4DgLGVZcyhgZWllmdfEZW49o48+sq/kD2JIwfg3Jm5XGo
7zEb3kRFf204f2YX3D86Y6Y0bXszWHFWVWhATsSDhz4IA427u0mcZEDxWUClohTJ7b+I55oY8p6q
h/HSRUkoSxTa2nLeSUjlza4trSr7k8aziXZTlS3TGwffxn7J5zZkizC15cbpph69lL9Vng8VmE5n
GLAItt6il19rqoAYC13H0PoxEofUJyivmWGaD2kW0Q1CXS6/2o6KXITTrA07BzszG13NCOV7DHw0
STRU2wz+0ltX4Fx45sM8SaAatOHQzBrUoF2jJPlUMukfWXtS/fSSyaTbNorMKUg4oeX415ZaFx9G
q7T6DdC0b8XjEw5X7BDjNUpRqQ+L3bgj9o0cvNAW3dmdKaosMn+beMNQPNiZqcX29pP5MKFgHswX
lPnnKaeJhRxRFlcnG3khIl0/a/FrtSE30cgSOj5KRFdwCjM3JiyD0Rzsmg6wx6rCfBBshc+4vHe6
IQxWse1GRCSAtiEIk5qHi2P1Q3iUeBaGXVuM07DuyjwZt8rt2/Rs1Tqu7/lFKQ+lyKuvHHsNp/fF
XtINfn4oAjNvb2yj7fxu/re/8hoB9mGF4bGMwuqnqgrm7EhOLPRD6vzLa7faR27OX3ckj7fIWwn4
gKsdj8FC7KicFyLRyE3RbbdzcAAEuv/F/jJT6BOEERWumU1/l15oYSi6yH0MM5O/MWLV9rrMnIDf
9gTDPqyAoPg3pnX27WOM+El4gH1msTKvfoOF3Z8LH36V3cr7GNzdtrLnL2C110SUKW6ncjgu3DMO
hR/9bdVy6FsOlm2wNR70bwa5e9HXF6755yAekRrxkxRZ8Ir29ZMNQDB95+RaybPXDO4GzyOkEIn7
MJE9JwUXyHdIbwc6Bg9vKhhwI8K/HLp9J8PlIXFqfhpBSttLO5Aa4FfE7JII/ylNrmyeUY/+ZjG4
k0mv19xbVrHCXTPwOm5Ftc5ldUb42BZpAxizFl/gDj64+/3tbqzh2Ix8eMLkFNg+bLo4P2I0/svH
NyJ0ze4UIvjn8bWuTPmweEsEylhVx1xZFXdrSNiOdmgbbz2DgEPnq4noLCPcaFfyzevSHcAI8JCp
f98pGv66nnt+UWuSrUH5RIp7QZHgGqpK/7WO0q1NB3DZinPCexTmjHvn0Mnqp4jlYfzKvPbe6Wxj
nHA/5fphtka0KH57zEwmU7fcT1HfI7h0cbPtM57ZXiT1I+qUU69k1mJrEJwO8FYYPutPKujb7IHr
sdpmg06oBDE3P6mV51AZLH5P//DmnM9tlIXfbaHH71wN6ge0WYWuV6S00rtBIo7cgnEOO5Md/BGz
V737omASGT3qxaJg4lgRx5fSspJ473o2b3X9KEuuZnW+UQbnEDio8yCJIbrOY05pjb/gOm1sf+XU
zm6Khhe3A3T9a83staqyX+kiwRUqIt6Rd26jxJsHswGtPm/mj7hazB+MWgiiY8IpUUYXtrGVMRAA
x/45puVT/C8REGAURHQidasXGgmiAWK1Jtw3VjS9WWb5VrP+Da2BM6z3jCnhNAS0SOclrhR8AYpL
cijrD5k1j6YhOqS5mK6tmHrFoqJkBSeInk4Y5Z6lKg4htxOo+kf4JYQQ8VWEqMoOQAqss+VXnVs0
2XPOGcW6z3vQ/rDYSkntXdOSh5kfee5uGR3fOHw9DOEM72P59fEY87xangmtrGSZXEb5Ty3YUflf
QUYpxUpXRAImbvBm7qjABgYpWo5GfdS8elOxR/J+FEO4rR3iAnq4FrhcM+n/uG66GSyYlhlSh4Tl
aA3dSmrzTFrtpGP3TfdqFyX5abr55TSRFBqcF099oCX/lCBOhSW3I3MJChztlrfqATKid363/BXo
O1DY/SMG75dmsMFfsGuO3T3hv/tQUAom5384UG7NI79NimXK9rZ8l8+YZ78Tjk0YTzdTL85hZx8H
xz73k/plGEBdLLaEQTh4SqrCvf6eeyVNAIY7mElfu3l6DWR7EWF7lw1oe8R1uhDNWsRn1wVhjieh
65AXW75HZsLaK/yPKRS45auHim5vGOBrN64u1ZQ+Dm6xsRfxBJgQ7z5iV15mzxRC8yEeNjFTbMp2
O1XsyrijjQbqHbKrQ9PJLXs/jPW29cbmXtrLebkl8zqylE7M8AwyBgBrvzwTvwbaLImZ8QkgRKwF
iqhCt+WzuGU8PSIe7mWXbqxMb8aWD9M4i03klwfbdvm/wWkyBqgzAVbTdCfr6aOX40elf5wINYvz
TNoNXy116jVv2whOTT7pkzUMANBBK3dy1fRyD26ZiCbMiALvoW7ilZrilur3knZV9lmfEkS2gnVe
20ceV+thyl6LuXyDJnnyneaoULr8iBWeYG2qQdLVCrmTAakictA1JV27aouEtoppkitJ7wghnmrm
rKCQu8gPV7JPPy1r3CFEnrlr3dd1sslCxCJJKqjhHLoyTXRBlw8wJlL2a2me2wmfipy0NTfzcpcD
ex6H+QE+x30U4wBwXRKCxiMsYsPnQaf1+6Poko/FtgiG3zp+aHzs/K1OwzMb2oYO73cFV50j7O1n
+yu79kepmShnSJKTzy4TRMIdj/qoPebIHxVk+B2oER6Ky4wY5sQKZgh5mow5a8QY4hb/PEHHHPKS
NQ+fFJpuZ14lvsYo71fHdFp+ddVvMV990WV1gJMAyBrQe8KBHyvOPgVjKLiCrwld3fbR8eA02VtV
8mk3t57Lec3HDqhOjnVz/DGL+Ujt9DRX9lPHr5ygJsZfEAem9hCC5qmzZMurHmMKxaNp+9Bb+m8y
Tn/hSD3ixfnb54W3HpLIQkSyIQDkK1iw3B/VzZ2D99oI/92BipaRfzWKd3cFy3wIHiYiXkXrosFT
cJYQ7kUzH7l3F/i+6CEPPM68/Z643VYr99SLHCyD++Dl5e24BzGoGO7DiF+QhDoVQqGSGHcyBcdI
WS8x9QukKK/akOIbMQcBNNz0LnRqnwC2ae9nHNJ4tvfGgr+hsOrJwWPlbDaeGg4jAQ6aK1amBXTq
8nIczXOFEUACN6VXmqaaiDh7POQnh/+7OeZRmnuHcbC29jw+Tkv5qgNnE6XeZel+2WvvMfCQHGmp
sHPwyfWEsuQ1Ay7RVEAuwmzn430NEEqR9sVq5C5vqWVbELvwK+tg2dRx2dOvK+WZ2Y7VVJ/rJP1c
5uac5eUVd8Jmyvp9XuRPCyY3NRVU0dEjPArWobHazrTXGKP2yZg+MYijU6THabBf87I58GVhoES7
wxUa2BzQ8tgGEeoiMccav+dIMicM2jUdhsdhvBVYsSncSbdc34i+t2/cZPJ9UdCg6oFVpxyKHnRO
efMuxXMbZdW5o94jAXhICcpGJPwUAudgi/5u9PNoO9KsCYLuIOzuj2qJ2VXdk7LHN09Shd7SKRTT
jRWlEwbCfkeqdJ96RB4G3Vz8UT5Z1bLveHTvwzA4iU7xsI9euyp9SaDcH2X/XiBnJ2O0EeOHN4GH
NOwY5tcPqm1MRIwVFt+RAye0nUuKpXq9VhGcQeHuMkl5TB2/FDPMByEPbNcQFvRbJjJI5f4tRxP5
W8e9YWGh7mXdkyAMsLjmIfTzPzAZP2fsCHGv/hl+ahqtJFL20eCQo+AKZ5NarsAUoKx760azjvht
/9hLriMm2cYxt2V3uIyJuGdnJNXAxVp0NE5R3zABq1uZXvwkubxWVb9vMRj3xKIJTx+nUdOKQBdL
SPIjoZVpkPkLx9+dlUa7kDxyW7ubMWkYO2v/oEMHemq27fzylW/Au98QHAH3d4e9F2AfmV8yVVp0
e4/Dko9Gy+lnh8P93obKCwXn3rEE1CJmXupjMBvyjcK9EPk7X5GUa7szrTHvzJIbEiYvHIepJUK1
xWl+yf1u71MGPS1/Abusof68Rdz6lIrA/KbuNuzEibvEIRnsx6QedmlhVnMzHpjeV9XQQoHOJMc5
QNmlfGkQGHiMj9tuyb+70KEnI+LvMwpYZfIyavehUg2uZr6oAKeRH3AW7CJq3aneGpmOIQarCY5T
wxHphhl35/FgcdSeipFjH9NSkydvY053QRURw1HolborsJj4PcZ+zABi+MxVCkc4l5iXy3ux1A92
LfnIym0PDZBN9iEQ4YcgcuwQvHf4eS9ed+EPeIhThyBc/opbu2EaH+Fzz+EKHADMQl5fk00e20kF
Mnf6TSVfs7L7JoIGk56LxV8pN2HdS8czpDFE1hjQRbUeM15I3kgDYbOD9UGU09rjNCH12sEmo09S
GDIQg/3tJkxxfvHSZ9PBwtxX0U+tA73pwcT2o7fG5LJlxgd4re91Uj/VFPhaIULbVOxYdY6tbaFh
4wBD0HSwId3VYXWd6WGKeNbDWHupkvgSmXK8G4viAYjGRlNoCSZ257Jg6EV+kEslutiu/NbdDkn7
RNXqy9RgAElx4OMw/c2jadmVQ8q/Bh3BHQWQW/eqHXhFiNZ3M2g+fEfIbgF9VojBL2rwvsJwsHdl
l14rSSlLhQnBir6G2nur8d4wObvbpltWgR0exjr8ZI1aMIrxZLwluAFeWL16JNuxk4IZNaj/GL/X
dzqWT23T//PZr6eJhKkdEEtx06sK50dtum0oAm8FVwYK2bgv5uG7kN1Pnw9kZP2zhOBTF6Clpfvh
h81lntSxH1LS7ZTZJs2Z++JxwuAmXHOEYkdkD8fEyNagys8QHNldaizNN6U78DVurDAF8RpYC/jc
iJnYw0zn77XfnyaskDmok3zwd5ynr9SG7YpEfntARO5iJlbgaPtwTh6j3Dxzd9wWXf6kekZudEDU
7ApjKhvXfZN/z2P1H2nn1dw8cvX5r/KWr41ahEba2ncvSBAMIhWpeIPSk5BzxqffH2arbIliiTve
co099jPWUTc6nD7nH1Yl6Uhjpdfo8+3qtnwQVfQ80KpMvZHusw5yF2Via7aOwg2mhHyZlcYubOWN
bSo0gXlXdWN714XmjyxP3/sKFixCQl01kOD6P3TYxL06rhWZS8UeHpAcZb3ilJvUbpwWTwrWjhBO
OBsVUM7Uea1aqpzaBuFVIaLewnlqpSnbaHV99GvNHdAInwJlF2SZa8kmfD/vyY79NysrYHcPtMHU
sV3bqPwk0cjRSEqr6MmuhhIxFZR2Fb/byIgZgFPSF2OZ/rQ6/afny78nT115SvKzGNBUqAHMGjLu
j1l+sCo4NKVsXReBfzTqQb2Ow8bhzsuWZUnXUvjJIUYiK0NPspfa1agEaxOF1VZWEe2Jp3QJwxo2
hbKgBvEnRDy27IDENN5jnBe/vUG+NqLyiTflLVDHu2Bs7/3UfuwmiPTt6P/weAuqaX5jC4xZLICx
fjMCtDTvKkVxRQIr2Rv3ehquFDG995IOZyNjDfiZ8hwNMCzVLr1WQd3OcvjUIZqrATpvi44LwkPD
+xBYd9wKO6Vp6KaPO+hem2joXqSIhNgKEN0czYMn+ei2m7/7zCP158KvAukRDRy3EdKjGsqPBW9+
jAsjFJiynVYDG+omGa52vRZKtAqTwO1MLnlkSNnUN1HXbIC/IX9Ulbe+1fAyBqmdTuot5iO7Rtgv
fhtdG8haBD4eY0YxOjHuKQMgApC77xQhtnGGPiKog0VdWjdhoi+FOaygFG+nwvxTQX+L8ehsYMgs
qor+nZBvAh3EbmnToEB3El5U61DvXtagO1tD/ZlG9U2mGnB1a/+lNfFOgaWlNJiiTunabtR1kdoH
3acWkGXIBGaIrAbIBxWsKq1u9oOUrForRiIgd6DQp/tMn4sf9X0VwW7Gl/uKixZQ619Hv5Xd1LZ3
bSuwdhOFjqaOFtKoyLhDhVAWtGTLl0KyLbxL0/DHVFpY1kGpJRPYwxqSMJlSeSUm8UEqxut40O+T
LHlqRIuB8viO1ZRr+coNqiEvbV7hSdzTU0vqbFPkFnXYiEOch9BWHdr3vARVy/Vh5uWrMLtNm3Ih
AaAknQ3wmmTe6PYsElnZJ306OHGUOjV49dzS7jStvUOZC+8CY9fHv5toMhZYQq18pLjSFkSY1pTy
srLGN2nkzK5ab40jDQU82Tymhfdb6/vn0i+eYrl5t7z61fDLI2V1ZG/kzKW+jaWg8VY0AGurvNoP
Wg9tGCHnQDK3ChjcQKp2ptH8NmczGRijpcmfT7OQdV0dwgAJcXNCKjaK95LJ8lIb8C3zcebj4IIs
wnOYti9mQCe4bpoHUJh/eYJaS41ezNKTwQXp5Ey8rN0KqvVCjs032VcUpwBlvECAC12n9JZL46lE
m2nSi9ypxvyYwBCm3lbeg0fXD0j73NfF9KvXgyMfB7p5l6MYgzMMtkC8n68T2/9l8PTK8vxZrmqT
o6pCK8F7pQhBH7ygtuBR7kjRyxh2uHdK2LMqjxybmqsU6B1iXWsiDm9J0jEuEJLVeR3KZvfHx7Zk
oSLjS2FspyPZFKX+ssjyu3yAuSOjIVmElAhUxJcRI4uwLEgXHiLCJfVZ+szwIfob2mRbI8p3VRGs
PQw3Ra/DNxx3Zdts2xBFeh1ZkzDsbybcvptRbBQRHJAZRV0dLKyT2xUmNPAEiqp9rmSqRVNJfuAj
yDCV9fUwe2d2uf5T+M0fU8cIRDJ2qsyLxYATLMrsepZriKAq8iPp6cHwTSyEfeDFggW2HmqrwuZ8
xvlCrFfLbjVkkItMBNlo2PxCN34bpeLFLpV7GcCCnEa3UeqBXp+gketvKVQvfn3cF5RfKo4CC4qY
uwT9GyDiqPlP8CoC61ZRp1v+kyzTGzldkngbKBnstXCV2dm7praOgs6Yapgr21YeOOVvE/qKK7g4
uzxB1KlKr2RgaYtoQFXFjPrNRF+WQkuxFfJA1UMf3LhCQKWiXDSWyMkWwz7nrrMryn4NT7tAQxW2
Ubb0q1aiKw4RcndDl0ERRiYgkuK7pGm3vkb+2STYxJYusil7g9zBFN1LJPrrOCiv60rd5j60vEzB
Tuw3mHdkCzprC4zw2qTKMOeAVU8vSs8ViPvgKpCF5aS6bsZ+FVvxsKja6bmLw00EwCKtsx8BPIxF
qYmtIHdCvGlb0pU0bf0wqt6DbVI/Qgsiaau9jyyvSadPbu6mLHsg8oikW8zTXd1Y+aAtB9GvjRag
3SSVm0xFwkeCo5j/pbkU/jLSoxLBg0Y2wl/5RvOiKjkYNcqD2C7l+7iONpbAC9Tj5TcnqiNJo1Gn
r1I6AYJgO6jpLUyg1VD57/jw3cF2NzYUWl3quciikIWG1ENwXG32WlfczDBgBX3OhRbPeZiW35fR
bJYr00ig9HnkRMQqqJZ/WhkeOdrIoVvlAeUvVHjAgDwWQkOK3WhhUCV7hCbzpWl2D2XDod/2OlUG
/BfgADuAqGYCV/sY+D2ljWmgkEPSvWz5rWZHu0XrASTAme7QTNJVUkpvsp2umxh/vkoWy6jxDoGk
4zuTPfqgOWgvajaK2dM2AyIxiGGLLtOfRtN/52aDZLM/YlwEKKkCERb1QCC96C1NcrggxbMoPfDl
9vCkmcFDIgpKeNgTm7q6tSvrPgTZTyJLM1Xt1qnPW4zVTf/8Ve7xGaqtBEZkHv5o0v46RYuu6Kff
CKlHKGWD01IC41j0qcsFzWuy3qLjflUZr0Hg9RuydoBxopUdmjDJulKrWVwU0A6eRtRor1ptfKMc
C+lHipazwocuyju/b7Z1CJIvnspDYgY/rDpp1gmVbJTNDvVY7yY2cGBpt/LUApbq9NdRiD9GYV1D
UFYxm+km+kPgwGuxLjLpNxBpKKdoE5e4L9bme5Ygh5KB8OFptajz8RgWrUe7v1lPQULhO3wfw8p3
xFggPNa43DuHwMZBQk8P0wSiGRWfXQVwDe8q4EDYC8m+E6GNX6TBLZkrrwxMvwfIikbeHyngI8rs
aTS2q9t+SO1FrdKc8GsMzt71abxtyJdpVB4ssHfl/FTJ3+TGeAeDuceFjipRemxM+tQ1TCtjeOjt
HiUIadXHiInSvDJRjS5cNODhcXD7CWNwepYVnizlygraV08uHvJaHClc7yZBAx44yZXR4IpRmEc7
GnedBbm1FLtymN4Ro1iaGrurje1V7/VboaSVM4j6GTA+mYmyRx7m2Oj1TqsQTiXnuk1S/T5n46hW
uIoGS+D16x0qRb0NPRQLjfSa/QEoDmhFg/5cqShrI4bTqW7MJKAlE+1a3X/2cFFFRCkFmK15ywHr
wZwSEFgZ/wqHCaQPqFvDXS2XQ23dYfqwCiyE5ifvPlfaO4MGhFXa3Py8OEJDuHUwvWISuGsqtHIy
sL4TAhz9TGXLJMgj9fAzyoP5rERcoMTgI7AcjeLWqCnW0mwTmjCQZnMO7kCt4SWIfV9ncLdw/Qqm
Cg5j+K7Cfk6a4Q0x3tc6nK/7+MZIqkNejKVTaaJY1HK7QRTxDdAZFWsjkJxyRBZjFM9yna0pmCyQ
gVtSgF5j8WvPRZ19Dv1Rlat7u5bfkq58lqdhN6KETXrd/OrG4EVN2y0lb1Yo+jUSAoi99qakUCes
9L5O7KtgepfC2vEp2upjeT1rptJN+AMT7hahtDsEqh1PwwUN9ZNffeodsmi6yb2WHpO3qiJzpRf0
Z2i2o94O70g0/W4m4gKtAujkxw8TUrTTdNQnKtupoV3nIyZL5XCs6hhMBLL7gJ2WtZdQZ+L/Ldc8
sPgmveJKnngE87VNxmFt5sYhlG0w7dOON/wV+bhDqfyXb+e4akrrRsZkA+r84EVXyEwsoyR8tupx
5026i9UdeUFxkFoUCs1i5QMxW/StddAExml6NLyWakSJj+IdToNd6G3gtSLHAhJbH987jcdJ2NxI
erBMRLC1s+jOa+WlmlG7A94PLAXz2YS2VQeqdCYlAGb2/YSUvsCBVO0lV8/8/H1ERQUvutfSBkWF
EOOEix88/FHH7DtLsCBS30od0VG5piaBMmFlHZIQYQyJrS9TUDDUwsWV8xF/RIhy9K2Xno9lfVwG
wVL0yjEth3Hb5cn7MNAVLoteWicDxMTc71AeDWDlAelHKALjXAA2yABaba5jIZHma92U6H8ZCpph
adztS4FqfTvKwZpCBZDEUWt2UoF6rIRQFETC3HdhGtP+GyGPlWisbXzshBZ52oIQEZAHURFC+CDR
skOOfdFGGKBEKP549GhacMiaAbIeyC8aX4F8rCzFX9polvKj8HMp0lJ147Km/qpxImjDbKUThBai
BOno6LlubwGD4q3kFdrBEPS5aaAfwxCrLK1vxm1MQ3Xry+lPRLvfKp6C3NZt4Q6RZKACi0L+NPY9
ckQ4LkfCC/mJmOzQkWBMNU+spK7p6sHwhuTLTT30mM30s6ZVZquVGzXyW9Ob/qZU624V+223kDLo
MLz1EZcbW21X0ju4ofXhLYKc33ew5mcuWv4kI+Cp5rdsHcuDg7YN9QNELxBhbYu9X3TJvVbpxVXo
KRVLUPz2jHS4I1UVD77PDRnG7M6gUXkEeoV8RPTaskjIsvKQ1fKAxnWYub1Vdi48WGq7Id8DE5Vi
WTbqAD8iKlyrgcJmo/Z5O2ByBWYVfVSkSSkC1MZ7UaPhLyc4gsAE8DcTt4TTAM0HRJhBcDUGHVB7
QaiFlxTDlQZrGjtQE2sPn4+4hHYhHD8L6nU79PCO21a+bbMiu2tMGXXUZETXF9c9LM/JR/DRSQdo
v5XcHGmK+5vUZEvoGrMf0KLbdN6M4reS5Nrm7xw5bLVH0rjyZaiiHuC6b25bzqtVmXceVupYRMFv
oMUh409gykbHn0a/0r4FJIfQxAp/4GDbG5HPS4YClYpE9ppC8lNKuY4WlITfS0lVf8q8F98ilaCc
4iM/NQa0CEwetDyJMdYhBezMXoHvmLQvtpHLS0/iAED1HzM8LUDVPRIoZGH4tdS530GijK1TlCh0
x9g+rlK9x6AEzx74xegY0sTjgaZBkvXikkYYbaRlZ2vTNlApCrNgQ144ArE7Cd5/Bah0rekSmH/K
jwe6FtJNr+sdObg5bWoZeEPp6RR+DUXb2TIuobpt/Si8KEanX3rmvQRBa8KUckKHCdmAlxKdC3Je
eTMlJedcqrNRNBjKRQ5eWh8Af8PmBaOFw8LggoRKVxI3EVXo2Z11hnKlMJUeaYxmmIbhU1AlInvD
n3W6scDE79TMTh/CPDN5SGYkaehoDPATrPZaaq3ANcpY0NlEcwNhUX+dxiB80bXwIDL0Apt50Usg
aH3UT8kVqKuJ8cFLhXY7YabkVAC0sALNxh+VVE/3ICjS28CXK/Qo9WlP5y1cmQDjljw0st+l5Xn7
JBnvJGPUXVuCgV4qzUThFOXkiQP3hpUCqkuiRIlIVbuqhCKuGjn8zSPVW/ToJh9bxB2XID8gwegJ
VgsTnZ/lFBbmg0axGfGQFg0c5M0T/b0wSx66cMi9t2agsoRtSnvV9FWJkFiiVQcVLZmIBiSAJL1S
Un6s0qKEXKAbklCNekYhw3pHrEQ75sCDqUXRaou5NW6NhJ8Go6a7jcweDdGsnXynt0d5QblqbgGI
/jmd0ocx7JDwmrLutu17nIfmoxhJBldOkm1d8OBVi6PSpXTQNf77UFPlMN9UmiuLqvBveFjcaeyj
CT65ahZ7HZOZCdOrpOMEbOL7mkZ4XiRuwf2BIgT1gAD4N5DJfUyH0qnoTmYw7tRafixNasy+inRK
WdvXiOasu1lLpsuPtSHxHHuLOuq8Gf1Cu9v6TXOYaSzhABvct0awJ8ljaFS9G1JjLVGpL9SeBLra
pTxXMOjq53KLNQ11g6SyjLuhXUHxSOton4Nwd1Gki5C8RlMK6CJdXsmqwg0cDKiu1XxirxDKrFc6
RkqgHqHcd4Bel5xN0roS5rppS8Rg0PEV+ClO5ggYdziyCHcyG1PMdElvUJ/JMrnd/SsBMdAftfvO
Sq4AT+8BUu1seggim7thyYbiGmpdEGBQo1+MpgEUB5AuPkeKH24jCnlyrv6yagrU8nAwfVgvShT+
tMpobg/elmPrkjCtYiG9eQNetyWqoMYA49CTqUJk6fCqY8dSW95ByHC4MI+tbZoVRaKuaeBhYYY1
2FIxrQmldjB1nQ7sU8L+GWynvcVzA9VZUlbkB+K33sMGNbPFQpXtK/Q1YE7C/hlKY5800k61fc+Z
mvbo5YWrSumWxu3NLHY0Ir2rNAoHRP6u+A38EOThsD1bRQolDRGiBR6Vv4McAk0fj5QlC/M+r/Sn
EDMaw2gKx5vdWjppbpAOwAZNrnIVtDZS3KIZNqI3j2MTHkq9u8kRsY4DMj8T0f+pRz6ggZboPQU2
6gZ9D98+nB5TVA54pj3kHSRPxWcBRfKAchUAFei0wGvYs2AsFGyrplB+R7SHVl4m31eVQKq5Mlwa
rSzqSRk3UlpdwaNvFtAJIMt3crIr5ACjCCBUC5Ne6KKO0yfdl2lnt1gb2tZtlebbDN7SkrYqphBR
/YRixA4r900FzCGo5GWiob9oygetNVJHCUsFfxe0hHQYbVc5vwh4CMr+RpvvzAixLebAFQXCOfYs
pZagctGo2GpVWn5TFjko7bD4ZagDbX/woJ4Z/AFFtBY85t2m1V+CuOfxb7dkoiQ6gJlfUrTZAt3k
xaVnb1FpVy5dgGlhivRFbUxWJZ7xBVjVqbyT8XBFc4QNDUIiBVTlCX0NfHGD8N9K64x85fFCTQUm
aHpO1UWoPZlv9J4105OMAPNtW2h/usqSV2gGVEVXrLzRhi/JsUOoGzodD8XE7dx7j2NKQojU2KFN
APLRczJLcw1oGyjhaLT8wvHRMIb3IOrV68AvwKXi1oAG077yIOULclct9JzEp+ikodZcFxlmFYZ2
02QUP9oEKVtapldBrL3EU/KYdCaON50T2gP6W/iUlnUG2Fu/stPgKGtiM1Jy4+HWMXx8jsagxfso
nPVMeikETx/OKMu7wMyuh1S6bQ39Si+0J1gKLmyaa17kbq5RSAuB9GnyKpcxe/GC8q43JZWzRlH2
kCkOZTRsVA3OiVIcwXZjYFM85jWP/VybrhKVnsVYiFeKstuad7yqBm4VWm7a9BtN9twmmCfM9G+r
KFbpDPS7yateI/QMwHA+eY35oplI7UHK3qJv9pp4SJRTuEQvVNzNKpNoNz0WenU3tj3W6Lx10Jdi
XcaW26oz1gRmUFAYB6HSj8Fqk4MkDbEdLP3bqNd4pNMlU+DciIjq4JCN8MlsgTxwgXaJMYhHGfG8
/cgbAF12meURW52TQNTCGTlzIgixAIT09NpEu8mR8Mt2Gp7iboddySZoYD6gZPIygvnnNYXPNDRj
+OHaOhERdXmGvzatmYcSzS+eaYljJk8wqMISfyICxZFtnJ6w4ZjlgVq94SJCXieUCqg/M/WppNSt
Q0/wrmSlQ75aXTU4Mjkm20CRw/GGujfvgdbT7+u66fdRXu+GotpJoFVoZQ6vfpKVKDvF+pFsUlt2
vQTKDdqKWwDyp/oJnLAuLKrNQPd4tf3jv/7H//5fP4f/6f/Ob8mD/Tz7r6xNb/Mwa+r//oei/uO/
iv/7P29//fc/TAET1jZloRuKbsG2N2z+/Oc71Qh//qf/iSKXBATYQIhyXWxN198JR1/TalvQWVy2
iwvRtC/RDFkDWqsZlknOqMqfo0UxPkgCWtRSf8DhcAOPdN3fhnvK2it5Qzvk+H088TWcYmi2rAgs
ooSpz7/Oh8ElFipXYxQjJWdcq5QZtIfvf75+7ucbhi6rwHQUwzY//3y0jwKZiwfN5eZx8NcSS9Ko
nf8ghm3S0YbVYcryyQeyi0LEfY8qFDudYouNvJ3sXwG13Hwf59xcsRDQJ9R0SzPFPNYPc9UgQ1Xz
JleQFsSKh5KoBdji+xDGmen6GGL+8w8hhijNe050hQY29WuuhgSIVdmWh94099+Hmmf+87KmuPBh
NCdfZghhUUFkx+rJw2yoebXbx1EcKdHzNqsurOpLM2d9HtbklwWC78TicAHKhAA0pf3vh6PMX/nL
eDQyK0MRtmxYJ6tAEd1gw1uVlxaCxo66mlz5KV2hFLHpXeFiy7eS7YXyR1vGjuREf/+QYDb/Hd0+
2ba9PPq2wot9CdvDqW4zF02GxehOq+zOd5IL0c4O1dRkBqvpCmv+83QmlecDaxHUwyTdABFOMzkL
n+xuQGUYDR381ytV2gWdV7jfT/K53UxhwNCgCFmKppycFrYuYt5FKKgX5MJTAK+fZWnl3YVvqZ7b
BjZbWZUtRbDRTgYobHaZFA9IRXf2o+3XNIiyg5yCJSpLEEeYpuDmSjFOLfd5D0uWVANkwpWKya1c
Qsazc3uh2/pDKaU3om5VhNMoCdHgAEToDSSW2pEGko5MMskyonZQvvz191N1ZggqaoimYbIUTdU6
mSq9DXwJ81sEB9D3g78wdZ1weCJCCgbYYghn9ILo+fuY5/aAytJnTXBVkS2eBM2DTmltA+3Nftmv
bDjhq2GDIfbS3FHUJJl1SCkXwLVcQIrSrXnhHFbOjdlitJRGNVWmifh5XSrI9EuBQHi2c5stTMaH
8ale+itwtimmegtzjfaZy0cAH3Nh4GcWJvLP/458MvCqtmJrlIhcrxS3XQPrWEkrkorWNRbhL0bM
HqTweyHq18zA+BR1PvY+ntZTXTANRI22/qZeN1fa/XgjbjAWXiFynV0Kp3w94agCo4KjqromhHwy
SHwFgIxKs+simPJ14VJEvpZ+2+ucA02//ftj+xTsZGwpDqEVVFRlKW3EzibraRb+Ftobx6d9+fic
f/WTw5s6j2ZptmmpUEVOhpb5eKpUMtBa+4H02N9kbuCES39fI4K7bpbF+uJaPfPtiGiqpm7qhibk
ebI/fDtgiLqkRwXfbj+54aZcV5twOy1xjl9evh7OLM9PwU42Rt3pSI/NSd2E3a7Qm3vh60+a/vof
fLOPYzqZxUjS1awFXrEUa81tDzxgrrKr+sVcz+uRcs+FcGe2u+Ai4BZiVVpo936ews5EVkPxNGWZ
7DsHHJJxaFeaq21QlqMcszAWdJiROHWM6+8Dz0vvdLEIRGiBdJq6sKyTpVkjWhLLMdvOK38loPjb
8ML9M6cjpwHop8scYbpC1nqyNhSg7LUYBNdcjni3AMXiIGSS0reQ3zPS3GUuB0BKauCa349MObfF
kaozgc8IwzZOp5SaCQ2dggghCGdrLVZ4gtKo+UMN3Ynd/2gTfAinn2QtZmtoDVzu+dj01pkT7oAs
b6tV72ircWPVF0Z37rtZbG9TKPNfp/kz3p9eN0kj0eiB/Bxg3tG8Vk1A8xdm8cx24zFjK7rGwuQW
PEkfpprbVuDCyLA0F4sat1v8BPa3LFZIeayKdbTu774PeWZoOlYgfHuZ15shTiJKdHDoXrMk+6YH
uW6CNxur8u/Pn24YtlBUxTBkoZxk0Z5tD0rZADVv1OzYZcHLLK/w/Tj+yuA+L31L6Hwe/IkNeb5R
P+/pmNYn7mRMXbTV3Xg1HUHrL7V1fkTzIV5wiV4KOC+xTwFVpHJ47qLQDXhaVT4FVP8ZGDHSuGZa
Yl1RyJtiyM29X1mVA32434moSJf/VEOkYIAn8M90joxx74XfYQ5x8ivgX2PLmq7qljDleTl9uApG
DWn5MLFSR0yg/0T7ZI+I5VnondbYm8WXcpX5sP8u3HysfghnlI2cyz3h5ptHd5VNvMw2+nq+eVBf
vzC2L1uBGbVYKirbTVa/XHMNy0lmdWLcnEq/x7aT122ZHQY/a50LK+fL0fVXJKaQhzho0dMySVwa
6jiGKDAGsAomfR8n9bbJNzYvfroSbmVQ/+3ow9kYbwWqdOFtrpxZRwzUQrGXHMJWTve8KpdFm4RR
4QwuBNv1sFHWwxOiNU59IdKXy2EeJwsVv1iuPv10teSNFsWjxYymuXmNMOtSosKvWb9oIG88e3Lz
/PD9zH45WwjIgJCbsmXOM/XkmkWhPgXYPxuLIU3Xm50j1W/fR/i66z+H0L7cA4mVtCoh5HXn4Nbl
xo/aPffAPneAcayHC/fruUVpK1wBKsV8LrlPe175Z02rGhkyhCsSColAe7Dzuw2Qlvp+VGfmzeL+
pnpH7Vvni33eZwUdPa9XrMJpAUvJt3rx/v/38+d9/mEfJzhbj6E0/3y4Sa36FA0XPvyZabK0vw4k
TTEEtIfPAeRR1ZFCQnFPqvBhglrRpZj1teqFQtDXAqeqcERQM2ExC4vHxec4uW5YQ90P9Dt5NULx
4cnWbIoVRXU3dKVL0b4UL06inR5/oR5iWU+0uVICfJGWzMJNVyh3uPJPwTN1UW/VBVrj/cXi6rkV
QTlBFrKhGapyWr5oBoh7cSUKpxo0J+0eAirs36+Jc5/sY4T5N/iwJgyQH1C8iGCRG8Lan4qnKFn9
BzEsoc0VW9Nk536OgXZxaBepxiiKfO91m34ylui7Xbg4lLND+RDmJNuAVFwOtY0YXIv+30rZj08B
CwO3+rX8Et1X17wEXevC0L5WEFgciLmyYUERUZ082bO+GphhmUPxTuzFCCPi57iql+VSWoqjX23s
w7RE3mOdLP92/nYS92Qvw9WTwxBCi6NGuz7dpOLP99/sa2J/EkA7+WiJ5ndlRYBoS6btelt/K62R
bF3+P6RU8y97kmAwiToWGCx0yoAnF0YTSRjd5RxMuY4VxlK6EavItaC07GRX56tF6wuDOx/Qsg1T
s2TaXCcrEi9AoSCXUzj6Az0+3tLhGpyHIzsptYKL2f25XWzMOYam6WLOaz5PZd1LHupwPphtJI1e
ml+Jm67rV/Xn6Eh3OrUt+AeXHkrn9sLHkCdnlq3LjWWohEyl5844mPl1cumwvzSqkznEXSIP4UiX
9NL2ibzxhkvn7pn8zDIsmfKRbPA97JMVmAL7bPHlwiKD7dxel8uctHN0VSd9uLSNz07Xh1AnpyC+
V2iy5Wj7BDhn6fnvCJyv/fr9ojt3jXwczskq6Koqa4VNjGTr7eq1tNLW475aX8r25mn/spc+DOXk
yyMzi8BnSpgCpo0X3HkAAwpx12Z7Jdh+P6Kz9/DHIZ0sgcbWMbMuiaWu42v0LDfCSffKElI4Bb6L
2+jSejg5363B8tK8JVq/M3b5ztsWK451EuZ+cekRcmYSUWOi2CazXQ36qZ93rMRDvbXowzpeWlAX
ghFglzm0XeztRkMKETYFcvD9ZJ7ZTqxzhV6ygvnal4tES5tMjRQrc+rprZp+WOqP73/+uSEpMrq2
umkbbKqT3YTLjtZnPpIoAymsLl31sdtFV1H+02iuvo90ZjPZHyOdbCYvoLRtgeB0RhCKf0lJiWWj
ud8HOTdd5EP8i1eGRav78xfCjsWfVAn2eiNSPIJzfGhuv49wbnXbimLohklL3bBPnzHgoBXFChsI
8jt8G9xyHT0jArhEhWeFC8GFR9qlaF9eNJ7ICx8lYyfZG6AmlrAUDtM9urHBJloVB/3C3j0/f/8a
nHYyf3mh+5WXEW4AcCMDDWwfLkzfmfftx+nTTjKUwux7czAhllCYeQFbfeXv821zd7lWPZ9oJyfe
/DbjEU2jG67ryWbVWlHRYMMz1gjUKwMtFMBcTo2C0JRduJLOTtqHSCdnKybhkF1KIg2Ia45Gt8hU
af39tJ0PwetGV+dS/2lDzArt3G+HdJZIfJnyX6Ox+/7nn8vrbIXnpa0r8516eg5MreIrOaovrDMc
dslE4EkupiWYaaqMF2KdSbNseooUqni/iK/P5hgtf22K5iUA7GaZ7qzt+NNazDsoW9sXPs6Z+/VT
sJPrYZQlbORKgo27ZkuNaj3tkMHZXNyo5463j4Oaf48PL6Yh0Qf0LkOob7vOGVfpKkIEBoeLBTn/
olsV16xxCgTF4vvJPLcw/h1Wl08qHhgXggzvGB6aimBSwY60r99HOHdDfIxwciRMXWgDQyFCi9tx
Ba2hgO0Vo8GFqTT01e+DXRrOyemgI1Sd2On8teS31kfgUL5Y3zu7+hTVpOSlKIp62qJT6imtEE6F
2fbSObpbr30sG/lCyqpae8vp0nVx7ryjyPavcPOIP6yLTA8k/ErJGTRtdp2M9p2fb4O2dQvkIS1v
eAaxdt1OwPdxlriQPChnp/ND8JMzUG79plBHxor1YvoHF2ReUA42JAD/UEDezg1ecPjShY94bstp
uilbOtRH9QuCpSBpwXqJnAXnPZTYO8y5pN7etZhl4ftTHqww/NNjQy0Qlfx++Zw9xj6EPoWv+Hms
G4WlZ5SAOmdysAbbFNSk8QhaBxeOsfngOL1fNEOmHoe8E9W5ed98+LBsuqKXY0LVM6lKRahy8tvb
Ae15tDsXIhmuGsv6+5U0UCv/jnlymFV+LAB1aTgKGVCAsj3ccSwJ0wvf79xR9jHK6VFmVnlf5yJz
WuGa3XVqvxvR8cKHmvPKr7OnkXaySmxxWquLmqZI/IYYlaO42IitPEe7RlZtKVyM26/s/ySPAu/z
r3gnd7RKiwldBb4WjCPrMHck542g0YdxAcm73oWFeO7Q/BjuZHFoKnp10kA4xGvadusFL6H63GU/
sda58LEuRTpZEuisDLMLauZAEVlk3nFUfo3Wj9LfF8HPC9/s3GmiIa5NZQT3VtU4OU2i0CCVipSM
iqe1BruP/PYiuZGWwxIlAQRlF971pU12Lon7GPLks2WVif5vjkpcZmBAJvBqzUwcvK0lqtwXUqCz
o7Npw/PQEsI8bbzAg64mA7lJJxEolsBZqgv7QsP/7MZig9Jumf/99P2Yd73iYyJEg7q+l2iE58CQ
ne8/0qUQJxOGhbyNJR8hcFONtJVZ3/rlpb107koTFiUrmm6CR+nJOgiRoe/TLuN83w5OsAx36O+5
hltcLFqcG4wuC4sSKsqMmIV8PmJ9ZCqmpOMi0aZrQ7+GqwV59UJ68/Wzc0UZvK8tumBAEE9imH5q
2ZCtaqe2hps+lbdxqhy//ybnQpiMgjyUhwgVhM/DQJpZhj6dI9tIt7KC2aSk4YXPfuamV1WTXoDG
yhIgBU4OHOylPUR9GEbjoLi+QgoK6QIyT3tNXgN2BdOq7fejOvM0nUPSywNJqX7tQiiD0U1pUzNz
q3E1P4Rpl17D93LmpVD1F865M729z+HmWf5w33oK4uAFYF8HqfUKxOaDvIID7pqod2+G1QwGvHSI
n/1uHwZ48t0qBT8epSeirU+4sniuPay/n8OvC5wx2X8B889hfeVkKLE7RHJZBSbTlK9GuU2Qrfv7
QYCrcPcBqZxhK58njjpJoRamUiE5DhMRhepZEsRaWTmEtO8jfT2tVdWy6XeoFGf/D2nXtSQ3jmy/
iBH05pWubFtJ3ZJeGCoZeu/59fegtTPFRmGIO5rd2H1RRJ9KMJFIIDPPQW8tdVVIZwyfJlaHI938
tOi/QHhsx5C2MsuS4+6sL7MGkt+bBApCAfw8beNW6PAQ6u8CqMv+xBRMvaIaoEo4794jNENudVXd
Q7YPQl6V+cWqXgITx53EeRVj7iJg/AVEP/DoqQJRZwJEipbSmTRcf9d2aBbcgcqEYxRr2citG89w
eKNS6QMcWqvSYFVy4+rZPSbilHHgOAATAC+JJorhGP6gnykyQ24qo4WwewGt1+kzmKD/IwD5Aasg
kI1KFoA2qHHDCmSPdrgkRm+Dyhgq0tvfn7UzyZvoX5ZQe78PQrnsQliihc8mSIPLp7j4uA3B/PRr
DOqstirJSiyyWslhfgE90CsY0r50nux3Ozwv56/bcKzNuUajwgCoA3K0ZGHpzETy34Rji3x8Smr5
FOKC+AdYmGAQcb3W5Ztn2ELHXOqSY39Gchk8FmMa+V1rzI9DMeYedIaMf28bvFomLeFoxJDpcmsK
liEzBZePO9R35XQRQEvXoi0+bji7leHfCmySdcsiW5Yu2S1jKGCgRSc4wVMnJY4KSYXtpWOUjpFS
wRo8w6GRGI0y7128xFdqwYCHgBAVOXTfZC0sHcQeAexopdyCJ7oXtQrjnd3y1QDJ8uIruYH+4hbS
22DTN8CDUaZK8LBIjYkR9rbrv0OPGYzpSiCOGacDhnUq4/hCi76Bz20i+r//tWAVrwIdHEtIAtCw
/iTUOyhZyg+/+xMhTNIvLi/xYGzNNSR9x++tbBnR69qgto4eIj23yw7FwPJ5+zuwUPA8hMs2BteR
tlF5IUou3TDVaOArMU0O9V1oyYmejve9bRhGe4KsrHGIy60iWiQEs2ykwBH2vaf5mZ8FLhna9ToP
01N+/hA/4JVN+7ENSz7L++s3UBXkvYaE5BpE7O9R0RUfiRABgyP75lHZ/54tkvfcp14SVDZw6G+1
tJZYWwVwNHtwZadwy+hX4MY75e53nLNc+dmMv4DolLeNyDa5QUb/J45uOOfNwB4uL9Mkp3DMwe9f
wHeN+ZHJSZ5J3z/37Zf4whYWdQcfh0yUK4LVeu0LaTxqf3aX4Dw4MlqPIKfFA2T65so26uvJtaFj
+hYhItMwrQ26tSXp9rHKm6yTZZZduBCjIQJdCjcDiboGHV/IKzW4VIxe9SNyxp/BF+vSyj4mnFsn
vQMZIPo9lckenvG2t8jojnTGy7/vWpAVkoSpGrp5DUwE4Weutgh48MQ6zfvOnfMeojfTUoETCGVL
Tfi4mOCHOWzvDUYLpoZU2UAMsSzGdNhQCePY6hOUqtPDpJ/b8A4c2uDFPlbFqesfFflYgvyTA3q7
1gBFzy7qVQYWnA77DYiohFIFKFnrBe1k0Ydlh5ZTeFDoK5xX6dvt/x6M/JjVilahYU0QWyGNyJcO
syMteloVDOmChVd1iu+gBrK3zbuNA+8BqWiagAKvy0MAml8xYt1PBxNEPNU++tfvowSGdNRgaBza
jdTGGEprQAlYr8FyeZgmECbu5OLfB5Z3GPSsQV/0A4iCNfQbOKBAtSNnesV4N4aXwg88x2ecrsAy
RTwZmJYCGTfK81uMbo+LAD0UMghTYFAqvgt30o5MUVS78pJz0hsuHpWR1lnXTFmB9Wu9CQ1QqRd6
1aXySG2uu7O+8F73GLnOe/uonFRCiaYtMA+Gtaximyxn6yS+EKJohpp6Y88umG8dNI3y6kyM3Jsg
o/kQfXqYd6VvKmHQNdCCNH5vNzBpec0FurgOetn29UXjHPLkDH9/PrwHo854K06TpO4BZoK8VTlD
gmF7d/3DOl6tofwEnI9GVhEAcokUPUx1n6IPpPAIWXUn82Y0sAkuuC62YXlmUd6iiGUPsjWgpssD
lHJAr8N7UOB+JspBhgJEgtLw9pkkHxx6/rCXHzEDE+2bnaZw7Lk9Vt9/JuoYF+YahwkI3t1ePxXd
KZShZQrR3O1Fu72GERD0FpJxBpTzqUjYxk3cg64SIBIYpiPIs7deanzXM50DxHYKvNPjaQGT5Agg
74O8kKTV0sZx435GH4x+BN0eZnjd0smdzp4wSluEaJKqftYcZ2Su4gqWcvYepFmWkUcN0oLHXLkf
83NofvyDNcSQEloHTPKiRYV5A2xI6Bm1ajdpTUeEdgbadZwsBxEq53rDtuVvIJ28hK/OycwICj0c
ADS0Xpm+mA3o2p+3bWFuoqst9JtZnmlZ3yuAqJZTrYKLinMk8v6+/N4EMDurIBHG35+m8TBJ866p
efVe9rGxsoHytCousU4CMNQdMogH5TXWnerU4ALTORhlD007v/zJquF2jNQez/cyFReSKFKluRHQ
NWkeIJZTNZwEif3hr3+fCgVyrMbhkIaNGwzfVHBKlg9dzKk3/cOqXTEoL0avNlQ2E9gwOqKzuCDl
ApOsY6I/zs4Psivux4CzNdm+8Dci/dZoDejzMBQgLuGzVDXQHnz6958FOhtk/A0Zu0WHnAWtxQvE
0JE5z1ZoF+py3yi8Gj9ZevowXWMQI1d7EhyVWot5GFz5B+FhkqFzPC/tGaWIDypk+uo8g4Rd9yff
ag1K/GUFOlmlGlUN+LXDX3hWeiYz690elLuNN3n6vvvEvTjfXl81jPygZgT+HMb7czVZFciwYaXy
8LvLUH0sE1vbkdrKUjjbn+2WbwETOCs02jHKzpJCUQFap4CeOqm0u7hOfaimfTXBmlyXsDbMftaj
/CRDB72HskoOlRs1qaEVkjrZPED6iPCkx9C2V+wpBS3g9i9knZrrH0g9ijXNsJhxsCAxjQ819B8t
MNK2n8eEV2Vi7ZA1DhUtl97ILWXGQoA78bLIdQ2itrTyto1hBZc1CBUulaEU8DaKy1AbJE9Dqn6Z
etA4t8KPbRjWJW8NQ20U9A0bQl9jzWQ0bpnahxZ5dVMlYLw6qagOhhdB5MQX9tb822kVapfghblo
G2iYuNL0IUk1iEt0bi2g+yf7gIaEWRw5ZxszPVybSGWgSSv0+lzjc9W/wr3uJC5YlEPwc4iubM97
/Xl7QXnfjTp0gjioGzAIIhswngv506Q8qcPPbQimn6M2g6ds3F9FeqIwivpWC1usYKK8YECja84Z
Bth5MxTM77RCoU63Bc+55QzSGaRo95A6BTGol1igKts10ElUtW/bNjGXbYVGnXNhrxS5lAEthhTU
8KRGrlJ/3YZgvKIigOHcQecyGNNvKlvgis3bDkKDCJc4D5zpnHv5bgJt5d7wWrf8OOzMZ4Ozv9h2
XTEp50PfwDQ2CTCXWnEWKKWBDdxLlXG3bRvbJUxDlPAWraO76/3Rs+i5WA0mbiVQH83BrjeADmZM
Pikz54xjm3PFocJFIkJ9XOxhjhAcJ0gfdoek9LdNIX/i5uiW0TFgoY0Z5Q1qxcoyDVMoVjcQ38lj
MKROz5Uic84yHga1SfVITbCJ6sadpQch/cDN15mfA7xpb4RO5O3g/ecYljhJNAjFYCjtJDQf5/Gj
bFxK4cv2SpFfebNSKxTqYwipoeKRFyh12PuJth+Lc56WIE9+HaHSsY3FtIhQYVnYPqjVUSsGUeEJ
QiYoQ4YRFB2awkocdJKAvXoOQcAFZV/OWc7MNmSDUCup4JO66TUvwa1aNRM8LTnkz29lb7d+Snzd
hfry0RxtiKjaoxtC4RSHvMNNrVjnIqqSsBWFD4y+ULkEUauepGIkA2Rkyq/9FIG7QHA6CCQ55KWL
tMu0p7emGVAw84wnGQT9ZVF4QQUeI68oklPRMGhSY0QtjzyxBTvC64ZJ1GeFdOnssh2vzMN8yl6h
0YmdJWZ5AlJhHFnac+nt7/DWEB2HwIP2isYjVWPtvDUWta79Esd1DcEftyx2kvrQFrzTngdAlnaV
hBdglbGkCMZ032fHPA6xreCd3ATBUp/5s0tagHjTZax9uLaJ2u2ZVYmTPsGmPGt2nWwddW12DBD/
Klr8wN+Kb9Qnt95BwiOZyLqpWkG7tzBrsSfekd6Ld/2dvgP7+Im0xwZnNCI14Be29VPkQZyb16rO
XF4L3dOYAZFxpaZsRWfikEo5aqmGmNo6yjr583agYZ0w2O1/A1BBrYGwaSYPACCakPPnNvcTcCZs
YzA/2AqD/IaVj5SyOJdyDwxFaSFx2QZz+ZRLda8eCwPCPR1YpRfQYXMSX5Zl4ApBywv+HwyeVAid
YwMa7jMy+iHwQZI/G4ey+4NBdpABkbYAkLeCWI+uEMVyZhRoooAvanZxJp2XHWQw3AXM9N8nB5Q9
B3Nf7MrX7QVl5thrWGrXZQKqKu3vgDW5yxmEdM/Lc+sSKkoTCqucw4gZsdZwlBdCCuB/cL0WZX5c
9NJOC9XYDmdQs+uZluyTqpaeykbpnaRuDAfyG7zbJmsn4NKNVBLxGZ2uVIyG3mUgNxqeMaAht0u1
7EFv6yfOsnIw6DKSAO7hRa2RFYeQFpoaMEC3ige5rmcrky7DYshO3A4/OqP7OZi5X4fZJSleUet2
26blpGXsT2yhGwBdtgaqIVRe1mpjbHUFaI6hCIo6kwtya18A9zK6R0s0zNsKJ7thhjl1BUjtF5CF
BEJLAJNDfY9U/Y6wdkF8a6ceOhsizo5o4/nrkvu8Kxwr11kDUzefUap0zKcDGMqWqnJUofIsy87E
O+VZH3cd6agFNeegyRdowrjoxvHFCq2xmv6Z40Bk39FHhSqCzxmjyIzivDgtkFCvgaHuZq/ClDXU
9Vq/8xQvOravyg8OHNl3G3Bv+3YVWMccLBc6dNYwpz4cIIol2qHkk87/xm6ced9gxI23iuyo+reF
b8M+K8ikApXilMPCWrqr49iuGmhCCrzXax4KFd+6FhojRgyUqXrI0o9K/X0MeZUyHgYV1II5ieuQ
WNIslitGA3TqIxfCK5wrHOvwW7nEW5P4asGg4yOPoY5vpCofx/BnvPiC+hpBirj8j0DE3hVQbWam
NoywZ5lOsoKxnaJwRsglQ4gkFjhnKzs6XR2djk4COgfryIBVv68K6IxwwzvQse9y33IlzsM/8yVh
vYZUaAq6eBks8qnU3XT2M7e8y4/da/IynnN/Pn1QRv6Rx4oWa0gqKCWNpQ9RB0gIibnQdzqgzHlp
9mgA+6X7qRu66YWzmTmx4+2Gtvp+YIMcm6kC4uhIvorpq8RtQDRGljT0S94H5NhHU8HnipWaZQu0
DrNeUMyqnczyxcTFQ0bndd9kF5qG0K7VuM/anJglUzeSTh41XSNuSvgTI6e9S0sndVoXJSkneB1f
J865xjxdrp761k+1WlZkDBNu7vBU07xP5l+9HNni+GgJh+3Px1tPKpqIYhYNQlDjQW00v2Oi2zHT
lnO6sCOJYoLXDC0SN+MkPShlIQWDq5ZYvgxgI4HSi7GUjhmekJzuts1hB8crFuX+TQpx7lEGlgbZ
HuGHOjg5NwCzl+yKQWV0YdzFZjsAQy0eB+lbXu23bfiHsPE3gElViq1Ya8ClCgA8DH0L7kQPk4a7
uXBM0JGA4PXzALEzewztbVi2Wdd7BxWHuyrRk6HEvSMLJrePm6O+NJyvw4OgUhldwAUgj/DojVfX
r1BROi2RyQsQzHB0zbc1ap8mcQ9hol4muUV3iL3wKyaJnlOwGBOSLJB5bC8ac5eu0MivWe/SZs5q
vE4hKlSyLWcgQJTx4qQ/qHnjbSOx89wVFLVThWVUu5zUQzU7k0FXpDryBLVvVxfs6tS7hIggLBxI
r7vzAUoy5WUbn3j1Tc4mS+hlREe5csOwNulKD3VBwMu75jDuhlPvj+fsyHtRY27gFQy1gbUi0dsq
QkdcW/vQZoPaaWFPEFLbNob8lS1jqC0sNdBUmScYE88oL1ptfG/1y64y7nWjcKxJLO1K6niJG9P7
ZVCOoksaJMp0A56JF6d+abHBwi67E+rQ64N/LYKA2ivUcMC5AcJwC5f79+6YaGU3VCl6/NB+dC/A
PsP6nokZxLjj/mlsisw2R/Ng5R2nt4XpHLjhgiBaJiOW1KYbkkVplGQgiQ4hfU93yg5y9NwZTuZr
r7rCobZbLI1ml3TASQ7xHsX5x9hTHzsbT66efCAF7ehYvipgkMOTFu+6x+ADwOKuwKnFXaSiiaUK
4NB/9syjtO/QlqL6xRG7juOf7M2+wiK+tI4rHfQkhfgNqyIkKofWxqA++s7Ts+r27u8p6dSvO24G
ydwa4FEEnwUGlm4IF1JoXinQzkQ6Z32Y0mcVhd5++jwlB3H5EXe6vb0Rmdv9ikb39LcZxMkg+Yzc
IAxfQZXl5+Xsm2b5R/5pyirmcrEz6LHFTI1Nc0QlB/4JbW60WxD5k4QbvNjb4ApDBa8UZ0ERkXut
ugt2PbZB75PhO17LPvtdS7niUOHLAh1RGgjAKc6klTffBfv6QHh9eT3QjFFg4vN/I9FNa73ayhjU
wRMoGcmBcsY5hXbMEvmEXQG5Nsqiey4ZKtnEN8F5hUkFE4weK2q84GPJu9GTPfJeLf8Y/WgPbs1n
HpkD0wFVCbVQwsJ2wx0Bj0kEk0SUWM2dSjAcUHQc0qHjTOszd9UKhsp8RiUywyVFnSi2DC+JNV/p
prs5mdxyLJ9DDNpDTrubOFGEmXivQMm/r4JIE5fIVDOARn3m6VClTfXH3MrsGZWoWnzZ3slsp3w7
fsAsR/Rd3qOp2RxBWJ50omSTh8YNEUoy0q5rp6+RKGNpwTmftkdMQxzVHio52+jMs3UFTu28eunT
pK9J8gotHDNv7qD69uW/QVCbTklDqDHPeDK3ZKWyQ2M4JO3MKUttm4Hi9vs1FHQh7Eby9t9b53D4
2Bm8eikTAJNaCh4uUTOlFT60ZG6g0xvhI3XPpnbWZH97kdgPLCsA6oRO5XaZqwoA6a/ZacD+Fbh6
ZScZJEug0ezyejfZh7IB5n+IziC603wIU9dD1lLD/bWy7OqAGqhn3KMbcfJKNzryZiiYqwfPRqke
DTUYU3z/edCPAYFCVCbBCPgrn+5b6ZmzeiSFuAl9KwDKjbtBVGK8SoLG2F18yU0xamY8QwoXswRk
9WQeOw/7c60AKaeWQZFVGlBddyHRTRRmxNGev0TQujiCk3A/JXbJS23eXmg2bKRvt60ehMqUhvhi
nzGnEezKY+IO++4h/xScawtlgsxDzfxSfPpNxMD7hsyAf7WYrnyJcwG5KUJbO5en3HwxcG9SObuY
fYFfYVCbYGzAx1WTz6iCEwisSkfMKt5Z3uAMntk542dio+DWr9veQ77V1sJS+alZp8YgWQT1f0l4
eiCdADwiW+aVl7B0gDsQjAb03DJaAdU6gOq9a0C0YEai3VkjmCA+SbyeQ7KbbuxZAVFnpqBlSQ0y
eYgnGAmEUQ8SatbD17r8UmtccjPyRW6xrlUrau1CKIk3Qg4s/Qk3ayjMSPdEFgxivn7o8qgT2FnV
qmRF4szqYNZjcSxayCaC9pPc47vSJnSCEdKcAMruLyQ1DVtOMsCMXStMsi9WmOqoRto4k9XMz1by
KsR/9Ni9AqBCSV2gW2pQAJDbJ/IQTAhVls4u9mAk8Tun+Rkiybe3XZ4dv66g9HOwheuYYUwAlZ+I
YhXpvSn21pPi5Hjq5r1NMLvsQYsoWhBEkdA/R2WmuVqKelAg/jeWXd6DcHSfXKz7pLGtp9DBm8xr
zXMVVrTCgwFEezCsCpJ+alFVEbLCUQCC6t6IT5JSnULJ8qF+wanBsGEgrgQWbIjv0m1bKi5IVdbD
sFT60smZHVq7UePcwXgY1Nk2W7UgywsyA6t8yM0CdR5Xk3hlvn/4RFdLqAXThUGtIS2MnPcMYjZH
ssu7cdpNx+ql9otd/drxFL84ZtEeOKiCNqrkBA1L+c4Skt0s5s9TNbvbns6Kuhgk/usL0S8sYdOA
jljAsdWoMg7lk6CYtq46QvFpG4e3gHTdIUGzW2FCnBRPLJgjQX0FtKPS7BIdOCKA1aL+zHmy5a0g
FXsXPVaKxMQnU+Wd0v+cWr/qS06g4C0fFXGlIavbsgEG+INq25rdUcLcNzRXUkio85rLeAaRf1+F
2kDuxzEnPqia3thWzjDDLl4exQOhTsexWaQl1fCdlj5+bq0mh/52CdJok8d+wAOikt58kiuI7cAa
Q3bj0LDr7mSE3/+j11HBQVLVOEhHgBD+L8UNocfuDEfkoeignC+93f7RybHeUFSgiI0ogl1AbFAm
ldD7173GO0IkIe/HvcQ5HDlrSLdODtZQ6VoNsDp/qaYHIzuVFSf740FQZ5MslUhfSHgtmxcxiO0m
9OP+1/Zn4uwimm87hlxjYIpkzYb7KZHsMMT7o3a/GPFuG4h8bjodW30cuk+9X8pJH2s4d1Ci5744
CvdGqDyP4o8yiD5GWcgJrqzcaA1HRYdeK8Cl0MMutQndRZWdOek51NHMTGWNQb7fKiiEY5pFTQiT
Bp/Uj4sPioHcaMY7JLgORe5QI/MOgjksFSLj4AC6GffXRz2RKwk2/ZYxTPzqUpxU20ZXMgphTnnh
MXwwnWMFSAWkCmyeEuTA8cSVh7Zl/epU3U4DcBUXASeYMy/9a9uokGTOS1hlxA8Jv8V0SD3rXrnT
8cSQ+wuvpYeZrK/BqNCk9H1sZfLbQs7ecm5BTYgC9leinSjb4olP88zcyauFpCLTkkpih3QPKUyG
+blIcYv8Xik/be8wtj9eUeiXd2UECbxkAUXYk6HAZZ87ra/tNLTLCdwbD3M/Y3ZcAUGvTjQo3zu/
0s+tEPd4pVGzY5hDtFP4XCbnWHGtXHTHnucg5PvfhI8VHLWf48jArFqE9/ExV+w5Qaza582DXH3Q
sssfLePVMmpbC92gVYZOLNtVHxW33FXTOUYnm+gmnjF4IPLnADJj1co2apslQhyaEPtBFfElOxQf
35SgvHK0lR259Ahud8e79rA39tVEerfFfYcpB5i4QDxeOQpZbYuRaTeDydnXvM9G7bSyMJZEJG95
4/KgzGe51ZwE32ysICeYc67D7E12NYraZN0UZ1U8wUX06lzMrgZyNN4EIweCrp1UTZSPNWmtCYfz
GOyNZR+YX7a9gQdBHfpxO8ZqFsIKc34I00ez/oiCzDYEWYjbvYReXijOY5aPvnhkTSslRY0KkC63
nQ0Op32kLV5bt3voKusOpKvv9Sl5qHjCzWyvu+LK70OGpKlVMUakMKMnOyj0tXau6t/0WrFB0MjZ
VOxlvGJR4QkSeOEgqdhTZexofWxDjkASOCkue99eMci/r8//QCogAgOMrNpncoOx48jb/lK8FSNW
rhBAeKVEsQGEwrgMyeBIEW5SwaOwfP4DHCJlD/kiMCPRfG9LKQ+jBkJTV5B+JhP+/rhLdAUkgr+2
cZgrdsWhT6hUsyKQqGD/RKLgllbiqdIfvXusIKj9I1Vq2Gg5TMnLXR/8DEZ/np+3rWD2LEA3+6/l
sihHVuYl6pUIZpDGQSmyYy8FlbKj7cLd9IsI3FqP0RNa8b0ILK08tiCmT6zAKc8e5TwOWwsGJhhg
MZ6y/FcB2hblK8dGUpe6CRIrGMq5e8GoQiskkRucQdMhPFbIbNE87pmcOio7bVkhUU4ezlbcqPXb
av4muiCd/mBTxnDBfOJdfbloZHlXW8pUjAWC3MQFz0TGHZ0DnW196jGwgjyG20rLc3jqoA0zZWi0
CmhxMx3kUXeiPv24/aV4/kAdscrYZ2HWAmLS90XlzrjARYpv9E/bMOzbBx4SMT2NEeobnuhmFKZl
Br/pWxde54Mkdr/sLciEaHezr/vdzjpwuyKIL9864RWTsm3J8tmIGxyGwR0ZaKr80ANrOXplTFs9
i3uuc7A/1xWPSiHiUAwSiThH6+nHt/duN/ioA4/I05UPoW9wPh77KnJdVTqjsMpOaxcFiINfYtRl
2oen+qfgxI4BVZIpRfbHe2ViPweuIKkImc6VGWolFlV6AGcipIiswFEPhAseck5gU0NXwbbrMM/i
FSAVLk2IPEVINpE1gaPEsj6KMuhoF85hzL5BrlCouFhLlYD/wixyg1Tc2NNyO8DAC6FEUf6od1xb
oRFPWoURUD2kg0E8k3TRkNetJXGaPZqeSIx80u+55Olc+6gwOSzF1KJPHhA7fYcemmNxyg/kMY1f
zeJ9MDpGFtkcqmTIoTB3efBiqX4Uftj2iX8wB3SdMsoTZJ70/QLmxRJbFkkGB4SS4TE+SvfGTnbV
S+j2HP9jR8grFBVF0jqexGLA1Gwn4ktllybZC5BEDvBSvG0Ue92uQFT40JYQHEoKgLQeM2rCeIiq
1p64LSXMSxVKtf9bOvrpcZ5BGKzlgFnM1tb7j7V0D8e3lemgQRNr2yTO2ilUsAhyNFDpPbBy7dSJ
fqBIoG15sHiFYWbgheQJIefA8DvNDJWhXFbkKrxhDl4TGVIxJiefYX6aFQC1X8Gpl1SyBQBI2Tlt
cFdH94GxcL4/88MgmiGJVmADTR2wCOC2i0hrnWHdWQPGIia7yH91tV8rPDJCdh6zwqKCqpoZED8h
4YDM6EgIdyZUpSArTpp0kzveSBDPMiq4Jo1SQCMFlo2IOvmjETwa3YNu7FLZ2/Y39ne6LiH1nQyt
QaeFAKBiqk+SljpDPL+kXC5H5hV4tXrkZ6zCd5T0qjySWXNpuZ97T1A+aRNkIk6NcN+bumvwknae
WVREVdI0E/UJ20gvH4PiWxp8K3ifiAdBBdQyhtaB3MEhdCV8UsPMKTt0IUBqlzf+zPMFKpwmzRjE
Ejn6CmsvQNtsjL9m8cMc3ae8OUJm8Fl9JSqeToVYa+A/RK6+PArxsxor9lJAeQkNOP/J6wyqSU/q
xCGqLbjDUj/FSukP9X01caUFySa5yWav5hhULDUidZk1Mva7QDzVWc7KHix4WeBYXxcnsGUbcU+3
3G3LmDSf2gqUihNiPLSV3rzFicFN9wqYX4kUTz/aHQQ8o33x1fqhgTruwMFle4lhWmgdxYAYTWQS
J3JoLTW+HSn/9feYGDdstL1dstcssitMLxLW2bJyleFgfdzGZrvN39D0+dhBSCtI32K9eTDbr7Vx
UdKTanFq3CQS3X7NKwr1NRc1KkYrwIkioqMvAPcAp+WM+fehNIZaj45iKa3GUg8YF5xr3PMlXbeL
OHrV1JRzKDK/0QqCikpVgYkZi1zpymWfjS8dphJQwuqHXZDxZp141lDRKZMgzKIWJVIjYdkNiuR1
ocVJVdiuvjKHCkxLt3TIL4DRuYNLePZLp2md8E55GrxkTxLl7ktxJz5vexvzKFmhUkEqUcDZE2tA
TTCdJu31t6EVcc/r0WOGd8xwEAFH8u5HncBjWKIFIUbb0NAf1QgsijqaVT9tm8LE0CQ0zSsgIJJv
WokjzMMYRo4AFX0S5rNo7KRs998gqHAUCnhqFIUCp1R97kHvYk0HfmsIzw5qrYRY1EIhxdaxrMWW
A9AR1N/CcnG3TWG69Gq1yL+vcghrCCO5j/Hh9fCuLHu7G3ktLm8ylzcxZgVBDF1BRHKmC6UFCPII
9+bRqavpR5RptJNxbxYYkFac0IFU8giJs7cZKesclU51HF8Dp/uybTBvWalwMVilNmgNvt1SHbTS
CxK/5dHn89aUChNtn+upheKEW4iSq+ftOUyb/bYVDNkKDf+5ejkVJgYLqzpAwwAX6cElwzYhJs4q
723oRgfJ++gS2ds8cKQPmt1BEKRweBo1b913Wx+WChotxgbzNMdvkPEbIOviRn6zh9ICbnL3qQNF
mWcNlPqYXEwSb9t89sXhaj7N1DH0sxhaIqBJT7GyDw5l4sLBXPQQ3KEbnTuEzA7LK0DqoEx7IVG0
GlGFhOUODf3RB0LSID5OjoVRqv6Soi+dJ87HW+G3ZVhtnVJdzNC0gKo8oCv9UPn5nekaX1vF3vXu
/PaJFVuxQfq0vb6cTfL2+rbC7ccp78wZuFm3H0bQqS7HRuX0HjETnNWKUpFHbMzYhOQTaoQFhEL3
c+vq2rHjdexwPYWKPiG4EXKpQvRpPSIaiTC6b/a/VWuyO94Nif0SujKKii65bohLJwItOhC/lD8t
e/Oc/SLascm94o24a7jbn4oTbN5caP2pZKktNQk7oZ+9pn6tB85n4no+FWnaIc4FkZyntWZP/oKc
ZDmRUcX5h/io7EjKX3zlD9AwExKoCEBnEUSxmk7Flilayg7KkWSDT2dpb3mEPvD/Id7E9vS/cW4u
TSM0UytSzGs+93AQFQICyyV38tGOvo2u7M57KbEnzpryQKlgMmEo34jJs8eSpqld4OUc1Q6o2EIm
hbOR2e/k13U0qFQlKcs4i946XHbCd9JOaD5ml+6o24TbLE4dmVMIY+/q63rSWUuatUmV4F4tVCKU
f9PIBoFsdorE9rG3xsTfdv5/cM4rHBVEyrmRwyHBnZc8wMahreynU4P/iT/iAxmTKB8EV61QwuTg
kmW7PfquuFRUabMMLIKkXtV60Gp2iO4EEhYUF3Ui7c057JkjjDjt/9oMBhVVmtGcWqvGov7ufZZO
8U7DdkgfeENI7GBioh8QgoYY17/JXJI6yyUsp5AGkQeae8uRUn3h3HHY7n9FoSKK1DU9qEmBUrST
H9YZnF980szoTxr7oW+lymg01CGn9z7v7CAwCAI6JNBCqGkeZL6+LFamv/Zmlj39iTusoKgP1AdC
DU1DhP3/NVE+CM/qgSjtZJ4h2LzhC7Y/rOCozxQ2fTyNNeCmYSdBgHYQzkr/qynue4ggG1+S5Zih
d4hjI9m5Ny6/AqW+2lhqcyWQq/zvxs3lFN9FHehkSZREFfMi8Spu7Ni1QqTOAEVblighiBNqfGRm
M3KN+/FL65KGSh3z/5xgyTxzrnh0UjlqgiFkJfD+GlQj0/h4iOYED6b7r2Co6G/VyTz3pE+lG2To
CX2OtX088QiPiQtsfC06cyzqJZDB+4IjRvia5qoro8MjszxjfrACXtTgGUTFfEMN+0ogjwdVds7q
10K+C7glZo73vSVe6zQnEKfECIBBhETy59ZWLumus0nABROLwC238ZzvrZNgBdhW6PJZQGv45gyZ
u7xqz90rkSVTnAKRN1H/4/56O+pWgMHSLMrSw8I5eht5hTzYZWnQj/ObrTn0q4QHyTzFVp5IxREh
zoppJh/O2iOzw6DYLt8psyvt0Lbiiwt3UI15vKzwqBCid6pVzgvwFukC3Tpr/vzfYhTN+dYtAURF
RgAEd+SWBh7XBCI9wX5yFg98F4HL407mWERPWWkx1JXbHHlAtNxHy2XiVpjZewti9yaYxNUbKvZQ
jBcjiJAqEiLvdF+nttI6gWK3I9orFof0aTWhI4x2NRw4i8lM5fQrNLF95ZCqkOQmqF5wCTxjUhgD
87EXuQj5iYioX70Yx86JPCWxpYKX1ZFKxW3wuiJTJ3dsmehelmG03l1E6TPI+hPhKZu/L9pJkUIP
rOkdj6iBZyx1gqO8nkozobWT4PuJYmdl5k8gAE0yjWMdD4nadOUi4W+CRdwthdcEMsu6NdvlENmN
/IHzAdnOeV1Garv1GKqcGg02RQdUVwdbwtRc4FZ7kYgvkZOtR9fYx21QnnX0mY1Cu2QQqhlB8Lvh
MYlxkco6yOZw5lY4OPS0PjjY5y7osIpy8tqJiW2osTcuSPljHjUF+wXhug/o6dqs7uSwkWAS6ZLR
QSRp/gAbu0tm2NFr97q9fuxvRpQXsEwKyk7vN11adH2Vijq5P03lJW2kL/M0iJyPRD78zf4yMCis
o8fCgkzfe5AyD6c2UjU8vRgDyNmKfVEq+2bU7LKPIrtUwDLflbzJNqZlK1DKGzN9zEIlBWiiqIfR
KD7NtcRtKGCmCQae/WX0X2ARqchhGJGZdxaWr5xBLh+Ra9kn05U7R/5Okka8KvOScaYjrhDJv6+i
pBWKyBSIvOfcZU4kd2BR0+wW7wfNzEuIeVDUZ9PVOpoXAVCiVtloOnYn4ZMgfquHiTN2zfaP6ypS
nyo3hiFuMgIkPTVzaKtTZWvYzOO3Usvsoq+cbadnGoYRHAuT5NCroHdYVwxxLWsC+nOE0bUS3+z3
+Tg7s8W5pzFd0ILAMqDwSEe/lSmDEsoF0YbTh4csO/Y9512HfICbfbX6+9S6RYNaJFqKvy/0gm5X
6XBOJLwXS/Gpr+faNnONE+J5BlHR1lLb3BqNAKEp69udinkITxMaHhka814EXh6RaDZjW1Gbqhz7
qp9MGS5+DPeEaEt7Y9Hj3YvY3XQrHGorYeplkIMJOEmv/B9pV9ZbN84sf5EAitpfJZ3Ne+w4TvIi
ZJloofaFWn79LXruN5Z5NIdIJk8BDKgOyWaz2eyuYp3ftk5+axv2mOxmUICin67nGvN5p6Gp2Jsn
EwrS7jgmvp2MzpfO6mJvd9kuxcDO19NzDAdJBBdSNe/3tqvHpjWizjp0lyic6HggiLXM7k8e4UFv
Dj1BD8/gkEx5D4N+UlqBaQGBlrMcxhGBeLo0qoKXLVNZg0iJQMZAxz3VOpIu8SEfQTSe/HV5sras
ZA0gXPPKETZFx0GjilEQesUK5oMgwh/Q8MuM0OFZMLtXFf12GXIzEbLGFINeYQ5llfcmBeYwWV+R
UXJ8o8yDvPrejvRrZHuBIYZKev49t+iPy+BnxgFeNrzAOUI5FUKQMgUGSMjLOF88igakCpXAnx39
C5l/N8oBBtwUoZ4HsTTTlBatnxs6gr/SCLOo87vswbVPlfWTJaXC0M9jHAlIWryxyV0zLwDEP487
R1CCB30UIOIO9B05Kgt6tuZuPS5p3Za+TDu3BVwHusy69TN7z3vVqXL+GCMGRQ0PfgtTp8thTu9B
esLWWqBA6dsMvqeou89eBGMflJWjQFVDcbbDBJzh2Og9MvBiIatdZA5DHnMejDDpjhPYo5bD7xvc
+vuSm+iS2ulj8f2yyEInQUsldUBop+//AMaE4qDu6pB6kQ9Jq6kjZ8pG2ByEh+P8kwEyT21W9VSe
hRhisiz0x6F7DwTccrNW0ph6NE6mEWKX/nS7Lg6N1AJRpAEewnpprLBBMVuQ1NVv86K8ArvUBhcg
BdmtFERVHmuhgIkaasbnj71uhFPKnvsyVuyoTWMAhudArg8ZaLEDVp6pXHLmoVbOAJfMrxQ8wWn0
5Q+WCV0s0DQzCKJ4acdGvI9TF0qBkN/AU7BHTyJsH+nw6b/BSDuVlEllRi5gXHbMvDrk+Y4yVSPC
pjtwQPsHuTK8OhiSm2MuWcylEJMFlZJeo6ET1X7R2ArLPgvPxNKvYKQpg/5rm3gtYCikI5YawmuV
70z3iXnd0ViBtT0kcMujNdWyyVnhm+5wLTFmmBePf/ZFcYdleoly/rtvHK9DeoOx35tZAuVwUuoL
NutyR7siIPxQzb/dESCBSFsmY1EWW2TC4bBACMV8Lm3XjwbFw+HWhDnEc4kO8cRzNn5QX1uV5pQY
SUmZn1tVyCwN54Oe+5ctesvzOBA9Mhxqw5vIV8QGRFqGZmRGuCzVPWv7+8gq0egwJMfB6PYxFF74
VM5/4LvBt+5aqN63zwmwacUXy9FBLEBM4wDd4QfiLodsdhXmsOV11jDSbm1dUmhtB5ie3BXR13jO
FJOnApDcWptzVNwZAFicUzbcFarU36YVrOZJsueCEl65Jb5vmvp1O/R36UCuIlv/j8shWbRNTdTn
p6Cw8Ozpr8lyoyDRksWPJ8Z/f8JMPNu7ro04EZpzks9pXXSqjRWQJvC2t7hCWGakuK1vrAkg4Ggg
og0WYPlEi2mmlbXn0rDGG1lzVTQKo1KtiXQLshKdEGYJvg/+xI1PHjKJuGxe3pQbYzDWhitdZPNh
0aiJ+ClMtGkHQaQftO2eLkMI03l3mYMXcyBdJ3i20Z8jRxxezLWCIQUV0nmnd5PftXWQxmHeEYXr
3wZykFgjBGJ58tEfp1XWJmkBdxldzdknz2v8Yf5hdr+bbMB4kCEkuP84CG/lZde6sYx6Z8JhySf6
RPNIRzdYqle3MZ6j49DpXH7Uh8kwFUt1zgH/CvzK1Iv4DZUC78+cxqhiGwXQqI2pgxJsdvU+C73H
+JbdlNfs1HzmOx3yXFEwPRiKIW9ZouvggKAY9fljSNRpjT7XlIbQ6LD9Jtf8KYlfLCPdXTaVzeuQ
ByViXO88Fxd/addyo2qHouJgEidTXhyRqk2/jprdDX5jZ+2VOJUan0xj8nksSub5JXdN7kPysl58
nuN2s5+XnJgKX7JhWCaxICYrJHldgL6f+GUxp2VocHLVk3Xj2fWDxvMTQeVjOTDFabyxH01QO+qw
K/Di4Ib7Hoq1WlbXA3xKmxXoZaTGvK8gTaEY0PkjK5ziCka+MrEEMsPuhDu0peWBp2lBa+UvkfYU
cVSOWt014SX4G1q/qdLHWuMHPvyA3qzqZ2yY1TsfLV2sjHhJnJrCM+h6vaPjvIvHJKw6FWPJ5vKt
jgL6fk5RhbgUeYzols/XEZgE0wJavObJIqpHSXF6yZ4O7aigjoebw+VXsl6vLKB7jqRCmPZ14idz
dExJfA+BtkfS2h8Wr1Vsy42BQdjjDU8Y0+qu0yV2syytjjKQ9BTzEOzFeXkNclCFtWwsk4jXDDgA
BxcFOU02JpWdokuBhp3R7uOqeiCo7PJ4p8i5bMK4OjVBJWzQs7zOUA45c/QeXbxNGcZ4Be+6Q6qb
x8suZmODYR9DzQIuBm0Kck41NdjSu0ODDVbdd863eHm8/P3tUbx9X6zZak16LFcxOfg+TVLf7Q6O
taeuioNsE8QDjwI6LSgypJKXaMs6BcsKDG36WaTkgdfpjk8s/ZN1f0OR+VbSAXdD6FohvrFz8FxY
XkO+RZ1dTWiMQQJud3niNhdmhSY7A22getFiTGOd+RxGzJji5i5m5Wx7rhAkP6APvMw1Gwh9Ab0s
dCLeWB5eLqNFQ/9S9dJFzdGbc39ImOLk3hgaJPhgax6xhTa48Bsrm6gdVys6yJCFU9QvQQz2Mxyk
hWoCN7zPu3BUOqU86PrkOA9pmFvuI+ji/ooRYaVd9rVI++t4hKO/vGAbRvgOTzLCpJ5ZPCJQCasI
OGz2x8y7W3geXobZyiaucWSSi6UfJxdxNgXBmQlaDes6u0/C9DD/0NG8Yr9kz6pyNMXA5EbspuLQ
SR4ByKcXMnSBPjwavep+sgUCNhQkqjzbMfXXE3plE67X9qRwYYwDvUpx5aquzVbRY7hxPEB4w0DA
6CLldyb+1LOFJ2QES6uGupVm8Ru39XkL4d1qf3mJNseCBxTXckEgaMgHRKo5FXR7DHjuNN67nRew
xIQFktNlmO3xvMFI+zerndT0EsA4UA+my04nBvqzUKKicOFb21Xk/pG5hos9u7BoWdMZJTNxrNJr
aCKPqsbkzel6+77sV3kDqjmrw/enCfvlsJCPpqbYNIoheJIz7e3S88YCEIwdY+vBmf/g6ruaIpnD
CuWotbUUFkV76cFznkqmShapBiCFUoVJtLoB82rY6uYeTWxhZ6o6PoU/lI4D1Hr8s8ye+AnrHdgu
vTWUgND1vyAaPw0PBr1HF3wwd9euUlnjtSLtEpywihWcpQ2QOszEiMLqE3t0P4h+T36kte/cRkeh
15dB58I5kWs8QyorADfOPlNHvp/oKKgx8aj5Hp13ee20ldiir1oQQvBK1NGonpK3ziBR+O0YNgGP
iC1FPymoIblXImTQ0psxvzZyFsztyU6/0P6vy85g00BWSNKZqjuj3aIrE4e59ZjqWWjrv10tL7iq
DEjjCJdmElm/CHQcjWbkrh7W7BmaMn5X39NmUsRYG+ti6R4aDDBfeO2Ww9HKtFAHqjP62v873Ip1
SY75laNwnRuzZRk2+gqgaGEYyFa9X/7CoJxlFXIWy1w8O05/gzGHlxdkY+nfQUjemYBkP+nKGQea
ce3GPwn9BSKxPP2asg+XgbYur++QJN8weiOajzUMZvww7VFuhH6v9JBW/gB28CIsb3+7zBqGgKQ1
riYgGtLPnszitOsHnWBkWqt/64f0Fiv5cWiZiltrawbhkUyc+i78kiM5JHQE68UyC5Oe28dsyq6L
Wn/QmH1VxM4D6i1+XZ7HjWMI2pC4AyEkJUiTSjbB5obRusLtEYnrMWBLnQUQIKR7NO6psoybIxPE
b0jMWXijlUbmpeAvoQmgYs/jvqYP+q3dL8NLXw5zMCwTqsPM6Ld7KbFspk11E0UkNpJKkocovJ6Z
qIuAmTSG706BmYDJOFEchBsxyTsQKeiGdBCurRVAJudb7uRBhkdbZ/IZWsf/YLVWoxGOZHV8jK2X
MCpG0xs2ipCPi5UFeqZ6cdpKwEE1DXGpbuiuB/6N9zBpQulQFrB15BihlwHt7iJIcPqG0w7EDrFS
XXLDCHHjwkuteK5F7aWE51SE4XUSl4ioAQ9mzfbGYNyxSSUpseH/RMklXrigwoTbhGTrpjuSMa2Q
wPQ0965N6gE9GaMibNwaCs4LS2QX3PPMgt3Wo13gJSIce+YGURkPJ51Q7ufG0O9/2xhs3YJqrGsD
DPK771epbUq3RgsBtm5mDf5gVvsa/3zLTH4/W/J6RcF7PRI/kP98D+TWaWTEo0j8ltBOGaCi1i+K
sWwuDZ4gIBxlIGSQx5ImM2rcWpFlWDiKl6tDVqtILjfcDzKpooQDrKso6Jc8gWUvbB6XAQE9RCqN
zxG/ccwx7Iqb2f74+wtjigJYNA3AnuUM4KDXUTwvPa4oOsxsXyV3ibO7DLF1/OEk97AuUH8BNY40
Gm4Y4IBPIFlCD/pna68fwXd6Y4LHX98194ggQwXe1uyt8SQXF/VZ0bHJmRG4jjuU/oXxFflSfC1u
tSA+pR8tSGJ5mU9RaabYUCpgyeXRKtcXr3ChzcKeKv5IB+5nGSRuWohZk+fLo7yMhded94ZuDWNR
QHRmDifSeaFVtpOPQKr6qOGRYz/UCw0qq4i/XgbdXkqk4sUrpWme7WNnAsFSE9szyCS69lWucLqO
nyPwG/WfsCEOKl6ljWjTFgkw1zQsMOXJbpDZRj5kBKYTx9nNQOMgr6sT7Q3fIyhCnzk9lO7DvAyK
hdw4JAELGieMEM008qNGB6aTBA4ADU7JUOzxCu36cWF/tSxWHkgaqYhPtjJG4l6H518i/KPMHgW5
hFJHPeuMoHoG8Qk6y9HH3kOamd/G4Yffz7KsweSbVelZ4EDv0L2VGkZ06N2yCxtjLg7DzJF1SbRc
4ZI3jpl3eNJRxjITBeKNBUtlz3XJgpQ95uCPuWyZGysGEMFzAiFN+E7Jx/RtqY32uMyhgbQhs58s
jfuTfu1q3y7jnJce4zUR4S5e6HAzNVEg/n7fzclAE2R+Z9B7OD4/sa9FgADqkB/JdadYqI0t/g5K
OssKL+mKgQMqLhKfRHdlnO063kBN/iVyFefA5vy5kGdDcI19LV/rTDdvrLYQG234xu37vk7DcrzV
EsVr4aYtoOgR7zIQIXXk59JKI3woeTSHTXbsjL1XPJjKFmsRS0h5CzyUEAfFMyZCQ/mtIUu1ZBpi
2Hcb6qBaBf+aG4JqzgcR5s9k5510xVV1c+re8OQIlNNBK1IOPMf4uQx3afFl6W+glayw8M2pQ/5A
lBJ7WCDJwlOKgrTUhpCZxd0dCtR2Cx1QmJYqVmjLxYPpXdcJ6pUdqAZJoRpj9ZgUFk7P+So6TKd0
N4E6z/btz5kvOMVUd0glngi3VvcEa/FMpBPgHvIUjYsWKMojLFfbgq5PR4bJCyvFthIflO0DFfS4
G3u6Aw1hyR9NsdebODmW0MoIWJ1okBnVTuEl6BYGXlQhDI+r+NlVzlqmIbKg8gMvIUjeRT+dtrN2
guU63Td/MqAVmBTv9DGpIkQdSzjTq1k7apPCgW8ZuL76vhTWWE0Zd+64LKEXP9ZN6yfFfWV1e9sr
FNO2uTJvQPLDydTYplENANLMsd5Vdjn7MzFU2eyNmMJZDUd+LZk6PAyQCNMlGOy6g30SmUW1xr1i
1mxhIiu75pXh8LkBTJzH/pQilKh3KdIjGgsUxrblGdYDknZs2mpe7JqYNoRkUELCBQ4E3VAdC4uP
+i5+iEGajfysAnUbFNlGAncuqj/eD8/hIzdqS18Q6xan0Z6ObKlCPXUUMFtnoI66mv/BiFlezWIb
d70bVYBpre+G8cmqToYGPnwr8UEyq/Cw50IX8HhrMMnF2in6NNwYnmH5UZ8S0b/5MJcBO7Cg30V+
+3qGoADUz2/nwl9+Xl7GbXtBJRhUWXFHkv1utYz5QkGhEo7jNyFsEPnp2ASF8il+Ewc0pch54zKO
3rb3M5oW0URcUa2AcuQn3oyBQdHWWdQhq9LPl4e0aSMrKGkLFDQyHVYLKHZjpp+K7pb1iuNKBSHZ
vmGZY2ZrgEgtK4ios6czCt0NbXd5JMKFnp0ZOHURs4gSbTlAN8Debk/cWEDS91dp37odaGz7R68I
8+SnGSmmbdPm38DkAB0qzgtqgAEWd0MwDVeDecdNB1mtp0olv7R589DRt4akI1hzkWt6bw0NggiX
ZgNc7tGG2myxE2y50Y33LGrzCHjqLIWZnwtrYJOhgN8RJEUuTmHJcWiU93lM+BJWuxk0j0nwypXL
grrwi5sxbPYphI9jXbGAW3ayRpX8SJxNxlgsQKWiWAOtXvn81cC9/LKZqFCk2TQnarBhGeFA3PG6
L5Br6It7U28eL8NsbWEoyNgQEkDHANKN7xeND/rY8wQwkBAMtMg38y95/SlSNSxvjgaBoOUiVMKL
vHTuV+iMzWtbnGD0I49Cjz1pKmIRBYRMqlbFuBryGhBj+yOlbjBEp35QUZttHfj0bRwyEfWArpEs
KQDSe+ZNVOQ+tbKnzHbiIB2iK28ewl6vP1oxdDour5NqdJL/qyfHgo4ygO3hWWt2GdL6iabqlt/e
UKBMxqMBQdeKTMU1O30JcnwckeXn6lcBVRUQfGa+tvjW1ylIHqnPwuw5VU3qpg2uUIXHXB3MLOLt
lNdAdejP0bmxmmvD8l3z9yvKUb73NjbJBEuWtJWmA8VKdrw+NKAUVPE+bgWdKwhTSqQZNKcVExGG
k+yK5BNZvl82gq0XivUY5GcrfayNpGgRVSQnHpIdtD4f7ZspoNDpHa5VVKvbJvfPhMl9oEsKFphu
wmgMHkzGV7zs9JliQNsThgAF1xrHwr56v/JZ0+pG2U8YDx4Uq1g72OgwvDxnmxBUN/D4ixdtHE3v
IZqau01nAWJkx75BLvXh8ve3TlhUy/zzfYG/Mt7e5njVNBAxW0inVFC2do0faB5fjKexUfXEb24U
FNii9B4PEpiy91jQfrD7bNTmcOnyXWzvo5nuGwdV/r8uj2kbx8XjHt5I8TIhzVnqjNztlxzeurrW
phTDIn4C3ZfSSfaXkTZXBxmI/yFJszeZWZpUpUCa+z3orX3S5AqITTO2KJ6/DN1yHTmnYg64uFsd
8kR1d0XIMRsHn/cK37I5jBWGFAjrpQU9SA8YBhhbzIHe2I32B8MwUNKG90Lkr8+6AzzSZmQ2wbCn
JYdIn4OY7fORK65IW+NYg0jLkTZaXE5LhcRQEqJqu6yfLy/31lqsvy/+vtosTZM7JK7EIPhhSj46
8b6YHi9DbIXXawhh2yuItEo56QtAeLUbWNqHjt05keUbXe7XxsG0P1yG29r+azhpS9ZNhzIWhhlj
2oO3fPKsw6R9jkrLT/jvqhog2F0jSackqjJxyxBr05oe1GPoEQRBCjNWLY90RLZlZ4xRB4hEf6mJ
s/NMP4mm/2bIcmZmMNMC13As0Kx/ZjhUxuKm7jqFIYtVli9Zq8mSb6bOnNHM4RhJ0XwzoqveykPL
2+mtqkBXMWNyZgYyUmiqmIDjJYd2BrOV6deximBIBSK747quojH9Z9fM9i73FLtGNV/Sxo+HrLH0
FhAsAy8k9JByHmjNTaLSRd+8JILTxEXXNRGaDPJYTKeztLrHu2bAvpEdmh2E/JK3Axx4S6Hjkh9U
nSmbTm0FKY0N7yJD6U6ApN4ur+7cXhEBqL4vObU6c+ssH/D9ZrjJmI2LRx1edjKbBoArGuQVkWjB
2/p7nzbahJmDhtVxXOTrNVD/JtrJK4zDZZhNI8DnIb0LgT5PzkxU7ZjjjgFjzloWRGjq66vGL5w2
8bntnv4TlpyY6L3Z05MKWJq33JOS3TVkDiKQc4DWQFGmtPnO9sqmI+I/1GFJBjDgwTdetA4GwHMf
6TLQ487IPvN9WpJfqKbbJ1EdmFX61SJjWBSF418e69alcY0vGYhmW521tDAQcpUedTDBWwchrahi
bN60Q6Rd0KmIGgk0nL63kiYiA8uzCcsXHdryuLA/sXMP4SeMAwVScvSJ6AP1eDVBkNMfSvM49MfL
07T5+1fflw44U8cLHBoY4Rpmzdf54iv5P7b2kYNUA3oOQFFwZuBN68Zd60a4boz+XJNgQkMuiuMu
D2MLBFWMaBUVuVdcO94vQ6VPQ95zXJvsdl+a90Wy635b4AihwBpCbORVjEOrvunHFFm9EsqqXuLT
+MsfjEG3ECzjIRzlcFJUk7ilUaFsDc9A5nIzL1EQm9FLiUrjyzBbDsdF5gnFQtACd+W7WVJ7bDZb
a0FvUBV0aebPk/HNFqRlRq+I0zZXZQUl+wCPoePexZRFLqgqKk/7WpfoxW4KvOn+t0FJ6w+eB21m
YlBuZt8PHVhStam7aycSNAyJ5ctg28OC7qOo88Rzu3QytDVJU69Gpr8w6wDIfq5XH+qZK9oTt6Jc
JFg9VLLg2Rjkje8NjtM4yq0oI2E0uR8mdCWQuHvQRtb5SdLMEBNQHQ+b41oBSr4gssZpyueChK7Z
7Qqq+wVb/NLi+8vTt+Vy1uOSAl5Lo3PbmYyEzryfnA/LpLC67e+j3Rh5T0FsJNlCZ/fzaPcpCbvF
DjmpgmqeFHtoe6ZQ2IQKY2wj+a4u+MAyu8HSLO0x769N+mKMqn6t7eV/w5A2Tx3peZ5QYAxZ9jRr
6cGLtQD/D1Nz2llg1/yTVXmDk2YNPBlZ3huYNTZDs3BuiruunXaXMVTTJrlQlK24S5tiSHHxMgy3
dHryUOH7BxgW0VFCBGEw9M6/3zVpM/SIKmDEXXIi2inuT17y6TLEpoGtIKR9suTOWFgZDBgebdc6
xoEVyR9EapBN+GcU0h6BHKGuzy4gKLnF0tva40S/NJFizcVX3l3YLGwR0xJ8IgQnszxXvVdV7sCn
PGz6m1Q7suLaAyHLQD/pyRN3PB96YYrVOZs6CVGaOqNvdSua0bLpMExdUd7oif27UydBSFNH6pmS
zAZE2Zd31mieqoIdnaTfgVPi22VDONui76FkTnAz90rovY+YP7CpayHHTWpB7bo2FgGzVNLGZ5tH
ApNOnYn2Dgg5sFi68TNmqPTLnumiYv05vypKKPT99tE6sKYVfIbi1ck9aJ91PwtJj0c3X3CQJ8f6
QPWdqdqzSlTpgppnGZKVBcYmhOMasPlmuKL210JWfjhRn1xrHy+vnMIOqfj7OpgjXTN6JQBTHdQp
n+ZZNZHCkC9sLbm8QtdKqhUZAOosQnfqL77cZvMxiycUon5wEsUt4fy2JS2b5FnBh9mDswSWmJ3S
YxdkTxR0Gq8VWO2h5wo3fl7yJaFJPnZIpiUacmyxCRyS/NQchmoflZBoEAIG2eRr4PlTOI5z/R+B
KfjVUPElGBsk89diUhQN1zHCG+9p3oGd+8q6w2vjlflDKFPNRyRoblVVqedvcxKqtB0s0pXE64Ga
nOoTtH8OwA/d8C9oikM4YSS+E4aXLXNzm6/GKW0FPmetVXEDW6GMfY72P236ZqQqexG/+8w8VyiS
/S92arfmgHG1ELkrH7qDe7KftEMbzL53Ur1Db2/vFZoY82q3GZVTlo1J89C+tQ9CwrB4Nr8QyOag
LDuYnrWTiltduW7Sfkhai9XcwSzqTwMoQXVU8KV+FII+PvtVnMBt59eHUVVStb0LV+OU9oXHBjbY
BcZJP4jCCOE83Z/WYTxlV6rC+u09iB57lJ176KeTq2QXXk1JmZp5mEN/rgsQs/EX8gXaaQH1beLH
IVdxgPzLMv4DKT/qDH2blXzCpDa78rSEbJfs6517EtWl5j6H5J2uMlOyaaZviNKmjx0az6CkzF+T
OOVTekCp2inda8pquNdHz/MN8YYkbfSyzzSvFgbD250133qgA6E2g7wkBAcMiBV+Srz7KlO1Iv2L
xbzBSru9mUfa6BZghwAs6LCZ9Io8wI/u1K0YKouR28/LNrInfQZWvx93ZNcdqqDs/R/iJbvYZ6ay
027zjH2zUE/a9Wx2h7Z0gdemeAZ86EtF9CX28KUlk/b4ZEH9eaixA8b2J58gC8epHy/OZzctVHa4
7ZTflkna2GUXa8mIPgiofkUHG90dOF6n7zNiowfRBxUHaFXMAk9Zy73tpt9wpXDZY5nnIer7Oy4S
mn4Rip980xeHz/yi8imb4exqwaTIeU6yoetajDKdCZo9PjbaoaE/F/ohUxFknddUvJ6r/xsYiibf
nwjabIJsVsfA0l9zIAS/4t1S+PYT3Vdh/qzqKLtsiY4sFD3PbhwNA9AIA8Nb6ceGij3i9ar078aI
5433A9ITrzALdO/jQHV85DpRfJpindAEZO2GsH78u4R3+akqht+eSdR3GegyJKj1kkzTSSbQzcdu
DuprHiI5GUanGipIHh52yoOqOkWJJhmkNWUF0zRHoKE176T7y3frTqAN994XW1Eb+i9oaG4kgtP7
rKS21aNGa9n/o3n7PGS35KEL6R4yvC+mCk342rMlRLLtf2hSTMRmPLjEOsw/u2lPkB2D1vDyYQla
RJfkGIcqhfRNo1zBSe6xd8pmmB3ANdOxih/b38+EiD22ApD8YxEXtEFxL86WuPVH46k0wV5fKm7b
23H5CkWyP721x7LgeOoVPB/lfXWwb7pwQTz5w/SnHUXPSX6bqFShN+cOLSBI96Ph6awGOuZRM+JF
GxeQTNuN5iSY2/4gDF8hSPuZND1fUEyOwN+keK+4MWLb97Rfl0E2T7AViHT6O9oI/sEC9u1ZzyT9
0c13rnXiiSpzsB24rXAky7bmEs2QC3BErIhy3bv4meNyAUHH1i/C5Mp8LFXB4uaJuYKUrNvIaz45
EOAMx+hl1q+96MFVmt7mhl1hSAauofe9SFuBERiflxuhGhnd1LO/7KDbF3ph+v3ycm1HUCtAydbL
oUS7Fcc8ZjfL3ts3B/OUBvZrAICb01F1bCnxJG9L7bkfTTHA/kd815+M6ySkJ20C74jQ9NIeflvS
V3iM1fikAEDP0FnVC39rln+hEzyo2PPoPBFLUVSz7dffcOSq4WzQ52ysgVN76EGu99GpPLYvENM5
dPdsr5pGhbOQy4f1qoXWZyqsv3dvK7Lcp6T/7dfu9zMniy9TFieT1mCl3A/e8EC0hwzhU32a9AOr
blh3ah0woSnzMJvh4WoeJf+Bfpe0NTSgdhbm0QirA28O5ARPBaF6z1RyOin8lcwXU8R6v9jC/s0P
g1b7YNLw6zpw+IfL+4xuJs9W45KcB41pbJo9xrX8EHei5Wg9mk+gcblHG9FTFuYvRh3M+zjI/OSr
G0B9BvUrPgkz0FhFgeErWx5U8yw5GpuMpTNx/B4waX0zQEdQHofPBKFqfciCTmVLCrcmv/uZRRzp
pMEsc9zTdFyz3S/mqQtH6ND1h+xWtekVnlrmGvYGsEFZAo7lpzy/7cvDlKscpwpDciyOFXk4soHR
h/VJDIvhGOIQlndu//Zl3UulwBSfPIvm3mxIlg3MHKgv1miLDqf5hdHryL1rmp2TQU0YcUl8n/Hj
ZaNV2KzMdLCgKcuuI+B5w7TXwfIpmLVybpzAE3Jdeo5ijyhm1BUmu0qpgfoA4oE9ZjSNvF26gHUA
zbBJ7IaXR7UNA3JhigoUFChJC5drfecymyBIzRKftSTgCTKEpudfhhEH5/li/QMjFyY1dAEnWY10
pMuutPmHVt/2mhma80vcq6RB/iUYesOSckroUa010DWI7RUf+6fm0PCdfZMjWW7s2qAMHGc3qh44
to+gN0xptQjYvLTOwTTWkCfXPluqVMh2Hgl1L/+/TjKnzViQpJtyDEqIJptB58dXQqO+RB6pURi6
aizi7yvLM1E0rjkDxlLozc7GOddGiyLfsr2X3kYjrHIF4RQTSJtnjMajn1J2PVUfp+FTQT7z6qG2
VPUwChM3JOfeFDExS77gUGvToElMQFhXtqmpUgTbDultUFLw6PJ0qMa/nxLa03Bgt+O+vKPHRHFx
+Zfg6g1HTO5q8hYUcS0DOr9C62ncpcf0SgvQuPxRPM2o86aqQUn+IVoiw05agNFDjyxOfy3YBNUs
j+dclq/x1T+Dkpt8mhHFmEsMo8tO9i89bDB95XV5LUolA/OjdcDhD1FYnP4FqAD9UZnLVBiJXPLT
l73rjg3GqSffmsn1l+pnDeb6y15w+y79tovl5p/BwwsXyiNxZv2o0M6JhvCga/wqSG+rMuhCQT9c
ftWsQPVwoVhFU4ojwfSB0vZObAHc4a2ji4768Sa7UtVKqryUKbmOmY6sHcWrk6mlV7zOdR8sLWnQ
RggCOhaMeXXqs+UqsoZHDfXQhKiqHVXLKDkWy/TSLo/F3ihrn1WFD5m9NPqToxksCEJVDRKhcksu
IxkUu8RrV5xdmcPJyo9MxfayuWArCHmPe9mcpCbG0dv0c1J3gcnSw2Qt+5nrNw11/DEhj3pKFQZK
xTl1dk6vcKXtrqNVkaATF475yb2y8cCVhO5HUU5eBCWoZR1UlNfH4oQiIvDe+e4jLgiqYvbNJfzn
J6BW8r1765pJ0wuROXa6YzF/ZsNVoX+7vA9VEFKEEA1OC8VmsYCgCJxiN8By3jjeoLgGq2CkoACX
t8Z2oC8SVuTUZHcOOaWG4qzejKtWkyVt7HFe4iV24VBQO3KlFeT7OPYQPdefY6vEeyhxVHWYKkBp
h7u0XIqixtRNrneVpOWpB1eVb2jjp5FDL7Rj3y8v1WYwshqgtKEHUPC1JQUeo1d6dWWP+8vfV62R
FBwsXWZGyEvnrz1mLlTix4F/Yly1n1XDkGIDw2GoNNAwjB73hv5XXaqoSbdTSauJkjxGMaZMA2vo
3y6+C5C2f8yvcx+h734+Wl+4qv5FTMy/ewqPSJ7C1ii41kpM3MiuPL7P9G+deWPVCj47xfLIrax6
E9ftxDCqxflRuzTIk4+D3vuXbUAxlNdTbRVQFVVfLqwFSKkngWGdag7FYv6cQSPoMpDCCl4juxUQ
WyKPcA6g1EG9lTH6Lnm5jLD9TPVmBq9msoKYvDSLkwrLMlh+fDfdGNcVemf9bPbTg34QFV4Z9Jzs
Xf2sfMsXvuaCRbzey1bQPHVsPnQYHV5q90YoJFpfk9BLIPoyokB56RImfQlQ8g1pVPcNmKnhi+hP
De3n7IPZfE6Wmyh75HjWV8ysyhQlT9G6PKpd8cY4BukdXkLCZD8ckhBZq698Jyh82H2jcH4qSMlr
tDyOnX7EAeKSaA8RMDTxj/t4UlF5bxfTrIxG8h2JM5NFE7vMPFj78ZDc44IZVAct0J6bk3mcv7O9
siRwO+JfgUoOhDZ9MZriRou6iEA8qDbB1PslFMjck9UGvT+KJDiIkfKAV0Ee1Cr5WMVufP2BK3ut
2nLSIrGgZn3npte96nVT4VbkgrYhnXt9ER6ZFfWe5fOeFqPveN2xzONQYZwiKLqwFV7jutVY2hK9
mKirQ9wLijZnvxzNk3MwdqJo7jLS/5F2Xc1tI832F6EKObwiMYhUoCRL9gvK9q6Rc8avv2fkb03u
CGbflZ9cZVWh2TM9PT0dzqGU4gKOLhOrumQNC13kTVJtFzWmMdAZkRHFWsL0+f7NOpWquGOdVmah
7ZW08epq3IUSheK8LgaIfYwvBWjs7O8X64byKeDLUjyM2vo2Fk6L8lB+7Oo/i+D8hiQMmtxIE4JN
w5/D78VAAX1QOnBeAkRDvTFF6Og1hUMUfba6QzHsru/6+sMOKF//rBPnIVLgOfZJhnWaNZt1cwRu
s+0AZublbuxThfN1GzsL4zxDnEWmhok1rFh4rLrjHBq23r7WTU6dmvUb65cgvkzVIdUFSGxsTevN
P5BW87LHiLUQDo0toMASFzZJ2sE24/1BPYvknh59p2tV20A3OXqVEmOjT5WdFN/R5+dg4IRSkDAN
vmrVClpTBh2ktZ7k517iGyeoF70UcK6hUznWvZgDf4S4Ktcd61lHzkdEaa3VIMVFAjHNXruxA5el
TDzBCRPhC1UZAOfNkSmWqKdZ2Q9hhXG93lb6z9cNn5LD+Yds6Ic+DaBKsUR2BRQNY/laz6qT5ac/
E8R5CT2VAG/EkpR6KDW7zugyRxwXbTfWweiYqWk9X5f3xlb73hDBFSWibmEh9/9vz2ekxaRXEl6O
xl1xL4HuIkITbeanm9ATAIETuNJGOo1+gwxmL3mPLNEcU4H3unmefwO3ugUwyPQ2ZQ/k9KUSSrsL
fYusNbITdU1RbmVBimEqRQ5FR0fyWTf07FWo7Fu5nXrTNwYOLO0lJ/0+gyUn8qKaTC3+Jrw6q8k5
aE1I5gBAKj9PoeGzttrAz4+p06PTSbYrJ3yUqYLEehUEO/vP/nIe2wI3kDFaMCjlTtopqB6rXrkJ
N/FRvhvd6CYlvfZvXqBniZzbFuq6MvTmbaEHV3XYjAcwybzMLndoZtxSZQpKHg950XRTPuksmYpc
FZhry6Pusl7NFvMkKRDqqMcbYaw657mlpATbH0u7Z8Omah5z8T4Lflw/lL9R6ew5OUsJxKQxdBYr
LHe9135tEROnm/lOOIrusIl9sm9/XaezPM5IktoIojl9ux+EO9nDqEyICDxwl1N9YMw32XPkhRSK
CBVMGJyhANytMyIBpmkeGb5rsENmGAivxZ7eNOIq4ovExmxmardAwcramMEPlXyD/uac/VpCviws
BPnSAjyKKSP5OGNHzHWPaB7G6ENglz4aCxErUTcsKVX+t/du2n6SJhVS9efO1ffxTex1sR9vxO/h
X52T+iXAcx3COInQxeSudSCSqskQQqa6ibfom7tjbNHQVnzsvGQ732gFLEZw8VKk+tuoXeTuqrYL
krJqYDCyuFPDvybwoF7XjTgHPLh6HzdtAUIuhBPKoUjAW4BYoiBhDikp3E2ktKDHqcEH6grzCxg8
/QG9lBU5ccBOz/v77myQnA9RrXHCdBWkSAghnAkNw/mtZCMYcwbbfARjkfKFjXPIbuSJkke6lPXr
9iyecymx2mVqxCIz9hJl7crLTbU1NhD3QL0T3mbsrqnKOZJmAgNUwxxJ6wWb3AMnw6OGuw7jjCiR
s+eDkzvlK+AkoS1rPA/vENY7Ajn/RGwsPzczT91QiwHctlkEnhijQDkF8sFKLKKgwAzkir48B2Ns
lIMU61jboahtS/qqZH9PYe7N0dMfHQeei7Fti0kDrii8S3HTCTctKNe0DyasfxkKj1mkWW0SNhmE
FKxHUAUoprkLngZn+AHjtOFHiIwC4UT46ZhOq6LAmCFP7FLd7kzrJEkUogN1gfMjMUYdCEOuvL0o
oZODUA/DhNnNBBym3Acu28v1jaLuAYtzKfKYSUXBpnnZXC34lDCQFhTOMINeixWTzRfQeo2b60Ip
a+ccjCAloTD2kBlYt+VQ2vp0L1rudRlv+Z33pv4rmOT7XUCeKE5KguBu3ss/GOxxlNhApz6CMeQ+
dfIdyzwg4eouDoZD3dS3XCSjMofK4a0bzflnsL9f5Ie0uSsqhcW0WeypILsNNIO4eigJbLUvJHR5
UyYBi2JlPGPLfao+X1/J9d06a8BZyNhnQM6R8f18EuxxcPsxdQrt8c+EcCYBIBU10NgyLWrmqept
YlSOplPUYZQq3NWiS2YrgM8dUlADj7eBciprojeT2g3uRsn6XCkiDYpo8akqbquR8OBsIa6YNd/m
ElRViJQwVFCE1BXBGY5HuB1ML3XjlQqBO0jowre0KMrQonqK23EQb8UWIOXbP9p0vpmlStM+qVh5
W5c3rf6cGKBzI9I8v/Gnv6yXb1wBYtE8zux0NK7udW6wKXwdwwAn1kqeAXfO+VAv+fnZzHewSEHb
myKbQq+qp6JEHpAC6/xN3eOsEnfgwUwnRg1rr1MeO1dBDUnI7f55uLHAYfC9RDqCue4S5L25P74E
s3t90yij4NyB3FhFB8RghO/N0ZK3FYVrst6ddrGAvCsIxybJg7cdmwCmjNf57bLRkSlGw7or7a5r
854QgrWNXUjjXEKhBUHSgqYebWP17eJLLpsRCY/pPj7Od+zWbTahD0zXTTTZVPhJnWXOV5Rin4Rg
hsTdEOxNYOAVyOHq6imQ75eWwq0ntk3jmmLmpsI4ZQpZ6azYpblLUuoJRGapuPzGknZJJLGlHL5P
bgwGXB03rp8f2A2bu5WTHAW0313fP0ot7hlbK1MTxhFkjmNmi2prT8Pn6xIoe9S4V2sL+szEYIFE
sgN5cG9Hj9UNztih8NTODh//0H/w0KV5XwQK8LdRk+4wzD4hagFpHvn8Z6Z15RrROaXqYbC6Imbr
5hS74tWwAV4Jvgsb2PUFmj4WJzmxcf3Fm5A1olQkrmGdbepFxCInrRy2A4QX6D+efjTindgTsTol
gvORgirKbc3ampTys2x4y/RlUoiQhTA9nofUWNRcH1lHerM03oABZlsZG4qwhtonzhnmvalmFXMR
4n451JsG3bO63xwpjnRKF84L5qqWzykOrytI+k2vLKWdChnRsk3J4Lxdo8txWrI4MjP3XXAr9Tvi
oBIC+GKcKPQjCFchoMbkMbs49NFuUY2IN8qGvZ7Ezs6pAgQlk/N5QOeNMCwAmbFYb0e52ghzuPlD
vTgfhzYfKy/fwqSjqdnBpt/kaG1WbdEfXwHM4M5bipZwHevifCvyCJBB3oA/jZ3Qynxuok1dnPqo
sVVBc9P0rjW+ZansNBTOLbWW7O8XbiHJAuD1SzDCTLoVqy9hSxHbU67c4LxCm9WT3LBXRucWQEGC
j31DfZW88rEgW6YJF2RwgVKGKCbX2Uug6faduhWC+1wgaOF+kwj/FQq+GwSzSszBVZBRztJdlT8L
8zGU79Wit+XGTY3DHJ6C8OuSEXJXVcNgOEjacfmIPFpCOkeykTEoA6ThbaMM3CTeg3TUJQyfrdC7
S+pCDGf4KapeQY8HIWJ3lodsHemmeukT3E7g5gRdV8EAZR7J3PiqHV6I5e7GEMyCmSlDO7PWj32Q
3CvAKCZUYz/9mmqcrQuzlk0F4j13kGx1rwAyKndA/DjsF6/0Q1ciL3z2o68J5Ex/XtKgsxg+ibwZ
Pc3PUKMR74HNg0Ru7pu3JfG0W393XSwiZ/11lPViybALkgPjbJ9udBd8gqhohA5qaz5lK5RFcvck
7ha5kpl6oSi6Wjna9VCe8kb6yJ1/oRV3T8YmhrsjBigz564CwNpepmaAKEW4WzIAV00e9ABLMDU/
yiwb6Bb2MlOEEjJxtPi22LIADUOL7jnM+xf3zUF1NEyOVy8LsEptGbBbLPeXIt/Y7rqjsdNsGfBU
rGe/2FDBIHHa3lzchddvx6IC/i9+iQrhkQQ6SOqOJpaUb5qtg2VKZxw415wAIDO/KlXp9DnF0Ujp
wXmNKhzDwGI+se5KJ+kDv5T+M80ye6uere8tl3uxVFWTa7mcQ0Q0jnbUPAZhbg8U4sT6nXIhhfMU
rVqIo6BiQ9igoIw+TmAZ7UDJjTiDIk8hZXFeolcVM8ojyEL/FAaZE18ebRW+XfKazTA6150uZQec
jzCiYpYK5ter8hiMYHk09lObE0JIlTgX0eVZJajMEzFy3X4zbcOdtWE9GoVDPX7Xk/cXW8U5C6mN
hjpgsqJd8GCwnhRn2CtAFzJQPv7f/TgSCc71BvGzUL7rtUiVEA1NEFp71p3shDeMyTy6sxx0wXio
9mMIPYeH/89sG/82fr4ZNp7EJGhE7F7WbkNVsjvlJoyJhOfbR67cknwXbAEcbU1JIST4Ym5wKwPL
K0INJnD1w/LA+KU7R94WTrRRcIvRs5KEhb61XF0c8BJjpma5oGdVUg56PNjB4JNX2PoI4cX+caHH
LKSY4taxf2yUL/XyY+BPrOGgdcFhg8aX6Dn8VnsL8fqjVOO8SiQKQo/Berz5q6MhOJF5m1KTOIQH
frvzLlZvKLL/TS7I0ibq7+uByClQR1vmHEiYVINusaBNfmCAkfVGRyVJQ5d097EH+cUmcV5EAGSH
LrDlqjNE1vf1f2bd404T5zmMEezpywhDV5tTEaNY8dAr7nV3u/7aOuvAj+wPRaoVRQodWN/c8tRu
0s20Z22jyCnByv5QGvcS14CTpKnsKhkdxuyb+fFR3HVetBW3maM9XZdGmJrCvUxU9Z9oOmofovpb
gjnR6wLW4zMFtJyiourviDkLFfOLVYWYJU4tRw13oQ7mr3QXWx9qSgM03P8E8UkTTUiFsVZ0VPcC
kGVOu9CcNkgOetfVYSfjvV89S+E2ZxYBrpMrUAddqn7d+oN2LMrvqZq7EsXHxU7GNVHc1vQ5+DOS
AXYw1A+JijGQqN9kpmRLSN2O893/ow9h3bWdleMivz5ZuhkQHszyzA3D2NN8aVvdFFvWTPiGd/xA
5esI8+C7l/VYEZNxgsilj1hlORsiW6gbVE9frm/cuqGfdePcdjGEvdZM2LiwCA6aCYBVjeoGWB8Z
vjBBPgicBHDCC1AmOaAZQPSUbXZgGJoxaDRZfT50alRilH2w7VHUSjzcv0RRldpBzrGn9ZBrUYhf
EAYYqxN0u5qfKqpB+zdP4vNacj49nOqyQ3yBaO2gowFOuskxCq3fLQ4eVmg/+NCgzcWyci4+mdCh
HUUQN1ffl3pvSrGdDKflP1MdvN0kv7TiGySX1mrbOMDa1WG9nwC7lIbB5o+MkO+QxIjVMMQs4swy
dPiMwmczWU5/JoLzGsoUjVXYQAtR8EBHGoyf/uz7nI/oGiD/xAlDbAoPs3IISyoqZx70itsz2UG+
CH7SLtC6OIcCghHYfS3tdRNwNYbkQbPNGMCklXifA468HAV7znIiNiL8BN//qADNPpUkGFtQ/p21
t+NIhI/U9zkfgc6rbDFGqDdpkyss4q2U69vrW0T4VJNzAnIJ7jO5xxZl5te03CRF4ZR9bQPziLjb
CW9j8n5AEtoR5EAIheVPqKbbUXU75q/XlflN8HU+ltzpD6q6b5IAG8Je1syXCs5y+klwZrkT8W4i
dodvX9Saf1xN1e1CK7T1TibWjC3+e/MGhxqyzaYKorB/m/cYWigMJHgZ4YnmzV3glAV4j+fYBvb+
UYwqj1g+tjzX5HH+ANNBiiYhu4fhls5HAtMp/Owx2OlPDGVNBZy55DS2/mLsyhvqbv/N1p115XyF
VoVmmeiQnRx+pmqNU/m982bgraBXmpiPX9+6szD29wu/AfgxU7HY3GeHBE/5nDcvxEqylbq2klwE
EcfTYsxsNn7wGTc27lhPO/U+umn94ESlgcm14/yElEKbmo2Q/9POOGEwCeyCmwJYx2T6ilo8zmWk
+jIFRgdp0a73ZC/zm5fiRXd7N9qqW4Y0SE7G/eb1ft4vznlki6SJE3vmHFEKfGD4P4lv3k/2sjVh
l/Vu/KvYYCTvDzeR8yZdnZlVxOa7wQaN8acChTPlNLxBSAu7+kPVpV8q8q0qctPFZcSGuqzo1Aff
exH9MYSvp+xE4/xJIsaL0rxN/mcORvH90rG8vnaZg0zvMqelpqkIS9E4fzIIHaBTRyzg1G8M/aHS
iftx/U45rxnnM5poFvWc9TskuYgwL3W7+tCReNHrdWFGZfnTDfMzf4UkoCNBxNb0Su/FUeDPbb2f
U9mdatFLRDG1jc647SrzQVMmYs/W7+ezbM6RhHneiEWGJYxF4DNGXhFLbmjtioRYytU4He0aBhCP
UeaTRO5U95aQduGCq7PfBw+Mi0TwUHQMfIZDmftlZ1Nv8NU87qVE7lDrYgmkKZbH1WwBzDVs8A04
vveDY979ZK6RPn/gQF9K5A603AeyHDI3Im6WV6Zj5JeJ2/vlExhEb7SKcCBre3chji83LZ1sRtkM
cWUTHGqp9Kdp+VoljR+0FfGWo7bvLYt3caMF4EiNWdsM5hYZcnB0F/iL0/uT1zmxnzlUpXMtMrlU
jTvZUVV1lR7DWtJwKHwlafQdBhlT29QkJHBDMPFF8TwRtzZlMW+LcKFktFjRomhQsvg+o3FfY12g
iLvuS7Tcue1uONa4GBzCaKhd5GKFwSgUIcogVLqzvlt+cje8GKf2swL4Et2XX4SnahO61UjYDqkr
d/BzY5Y6KYBYjFU56NrwowiYfvJOe2CHQ/6WOWQLwJo7vdxULowQ+qbqTUadI+d/dYqHpkZbGIig
efUOuhTC+RmxABhsyE59ONvNQbAZYgqClRmg+JrD8G4+tH2qhHYRcFWrfFPPMFVV3jUla/LCZBWr
3KQeMFuRjO/s6kf+xOb508dSog1nfTnPkjnDSVOQZNVGgTgpxhayluWus+fEg+CfOTJAzIeOUNDx
0vrpPEvmbKcRuhKT29A5TXemeDOldwnGxHv1GyiNifWllORspqwjqa6bGi8u4X4cj430EFCvOnYP
8LG0IZ614SxGBYhGYQ4QsTQ7q04d2fpRDLIjm4WtBrddP7rXTWb9wJ/lcfdSNUqqPI6QNwGmT8qw
P40BYKu7dPlIjd4QDV3UQP/MKEb//Qxp6tQcGwmScuGFCcrbXR9/5OF9KYRz1QPmDQScAASWCrgN
IhCbd7VdBQKxar852GdluGBM1BIRRTwow/qWZMyx1w54sDDD+P8hbVo3u7Mw/mzlVjyIE5QypENW
7xXpqa2I5BIlgjtERWEuuWpCn0q616TnqTuIyDdfN7XV7vHLzeGOT24qoTYuFSuugTqbzeOHXqA5
uNAYY5ni6C8V+v8prMh1Cz+vHneiSiEPmyrF6rXtYTL3mviUwPMaPqHcuhs6i+EOkhDWSyuKWMGf
5IvTTXbXvVTbzpOBUd9t0sdsI93R9WTSErkwL02Qug+Y3M5lQPGxN9yEGzbVkHnBLfUcJsyEf7cN
URnkGdvBXN7kCjpUjFtJIfKMxH7x77ZoilutY/tlKa2dL/sErm8MOjuZSJCBdWf7a8/4J5ssyroR
VBBlfjEfBqzfAorA9m/Tnfb5QfSTLeOuifaBR9gK8w7vnfxZLuc9hKSUx3nCnkW7xZc9ABlvrNZm
PfkMBU+/NZ4IgcxDXBPIeZA5HGdtFqGoepT3ig9WI7fbm4dw9xP6EXwJlERKRc6hxFaWg2AeKspf
2EgWgnS0P3Z748iC9MijWsx+E0Gel5TzLVKcpXU6s2PgFxgUnrZgtUu+QUk8r0r0NYEyW6aeIZSl
cp5FR/FbrUbmWTBaDiDcm/BZeukwyp5i9BRQ1AizQL5FIvGxO+zaZnKeZuzMwEwiiMVo2KvhT1uG
acJiO/TuOaZz3XSoE8+7l3kWxiKBsLL25WBrme6cEuvIPnFFHx6jRbAkI+vYaVABH85QhtgAROq3
2+uarB52jK2Bqx0c4zIPRtrhxdbrZY44sR39UgchvM8qNRU41dMbHQHJdXGrrSTGWR7/IK5StVWH
AvKy2FYA6JP42Uu3Z6R9xZEaQZYI5fgXsSFE+mJWCL9HB9m7Tfy1+Ktl7HPPQGZGxw8aO/vH0G23
FUmrt3oILtTkIi7wLRYdgISxrMWNEqAwhUcqih+uKH+9vqCrF+yFIM5pajGwXfUQgjAQZovV/ZzG
Tinrdm1+0+WS2r1Vu7+QxnlMqQBtlTZBGhJuwZefvDomgnIHM2jfq1sZLDPWjsoSUUI5p5knrdXk
JdvF+jQmgy02L3r5cn0Z12WoqmGYhqFr/DxBUoeAVECWzY1E2XIWxC0Az1NFVP/FgMjyrgd8kmFJ
ClIhqqVy+ozyoIvInuNx4Ss+q1ABpNw8TFsDxD2BnQEurMW7lGoCXTeUs1TuKjCUYey0GlItEa/R
gz4FvlHpdtLLTm7urq/marrUuFCRuwNapV3yuu8R9qkACBP+6gxXR7CiABSwrrdLsB9z4JYKRCi9
ep/LkqIifakpyrvcEEjmizYdkBvSd0X8NGnShwSYMqNcVERR5dz+gHpREQQtEhcpoA7zdC+b08P1
pVvX4ZcIPpas00ZPlQoilCC1s1g8LppI5F9WbV0BaY1hqDpenNzm6InQqJoBFyxhvHKJNDtSPqvi
QviKVUUupHD3sVmbYO9dICXqKtSSu/si6p4+sFaKJlqKIYu6wdfec2DuV5OKQ9trlm0gNw4gi+sS
Vg/NhQTu0IR1E/WiCSVa+anONgjCfavLbUWT/aKkJpXXHy0X0riN0Uo1EnumT+shGgVlWVZvArye
0bENNi+depyt79B5+fgdEtJQCtnV3wONpH9KZMrRsbvnXQhzoQ93XGQzzTtjhIBk1+xSb3mJ4OiA
U8PousTtkLjph7IpZ4l8Pb5YhG42c6zgop10BTmO6CHTiDLJ+vH5tWw8lFAD/nTQa0IrS3B745Oo
bq2IELEa+12owUUPAdroF/TrseHXeNsiN6qw8pxPxszEBvFAQoIhjb3Cbr2sROLhLRH7t+BYFkDl
FDDINc9t6V4/UITN8VBCWtIi16FDM62L5Ns0X5C2lzV5+2dSuBs2agctV1LoZRV36fiAK+f699ff
Vbi+wS+P+xss5LD8iyqEXqEvoy0TLNxO8gU7f8iPuZMAbBeNj4w1QE4cahx/3ezOItnKXohsY6US
qyxGbg2kuHnTHGbj79kKif0hNeOWroUDMs0KmrGEDUqOkz2PzrIZMJkCHEUXkQm2rPGJ9Vw3xLNy
nJ8dhaENOxXKaXcAYwIcWVVsjWfzbnZLf9zKp5nyfeyD713TWSDnauU4T/ImgMBZ2pT9XQS8ksq4
L0dq/JCSw/nYalLEcFQivEoT0TEXcROqpqdPo2NF1Bj4qig843QNXFC4gbhM8tKHpWCkGS5c9bso
7pRkdgqACQUD1ZK0eoYvBHHeSTQ6vRsLCJLAW9KE481kTNTVwb7xbn8uZHAHTDZqHaxwkGHcsWGi
YWs9s+HXBkmSzPkQFgpaq34tHXe2tHjIkoVpxCZD8KjfVPctMPzbxK5esreeJwZwW+2rY/3SUFHr
et32Qjp35GpFMfK5hPTWm9zgh7LNn6VTHtvsPZW6gMSbqaYMylTY3y98idbEWlqPKV4gYKWuFlsJ
R7uYdxHJirTqtC5U446ZmC+SDHQ/LCyGlhCkFcrNgH+uew9KCHfGUN0T8rpi61fHjtx1/hiAqiuY
/Oti3i2aISHKlAALLEsqRsA5I5GGKhXmeVQdE0+nxpzg75utIZaf+rAjzJ8SxVlE02MmAQUoFfXd
8ZR0uoPR/a2GXknFFKinGludf500Ti3OFlLU0JRomVRn3odfu4Pu1M+plx4NPOnjJwayHHkNmMrn
m/+enOQkc8ZhlYY5Vhq07F7zr+Fi6w4AtEGWVXwSfb3EvHSz0Sht3/kVTiZnK50Q4lkiQ9vpu/4w
HdA84Im7XLYxV48mCUrF9x3+nDguAq7nsrWsAeJGR8hA1VG41qvqYFwRNR7TVY4M6xZ1kGPzA416
exTlBJcaH3z/qvj3b+CnkSK1zOPCYMuMopzotU7+HG9UdAaWfvZMpRPfnUVOGHcJaWMwxgPwdZ1J
/SSJpTNMx6WmHkrvLiBOCHcBhSmwzbRhAGijoX8XA+smE3Pv+mGnRHD3TxsbfapO0KMpP6vCw0wh
wFHf55xJVMqN3I5QQa0b0BfELqjBCLdIieCciCmWklBF2HdVvMuEl9ok/CH1fc5xxJlqBfMCFWaw
ZSlP2IbrW/D+XuS2mfMPS6plahlDgZ8NtEAEvbM8hjnPMG3AWby9Lo/Sh3MNsRz3Taphyztraxo7
k8KWob7P+QKzkIW4SMCAMCOIzoUvSU1sCHH2eIREJQDHkcE8ebx4Vv/JCh1yTygR3PHuiiAE6we2
BCVCD9WsvTHEnh7khJumxHAHPDLlJW7Zzkvxc1g998HRpCae39cG/m1dPD7inFmjYIpv1gV0s6Pp
tV5zANbKQ+RrXncj/jWiVXs5ii8U+N1vHLIGEBnJRLqZT1u1Qj0uUdkB4/YTa2CL9+FGe2DjoZge
d6nGcHYK31/vZ2HcKdWBdaZrfYsbKOwOWqK3dlTom2SKXXUiKQ5/c2TP0rgjC0YFLV7wknOkx+En
NnGwa3I7f00+gVzgpr2hmhDfv1fftvEskTu1oKzOskqGfu0PNrIee4o73SwPwWN/qPYFeskoTvi3
9Oi1FeXOsW4oyKIrkJjOGD10ca9HMsCpcg+33U30TbVjc6eMDIXSjV2q8Ejpy2e4gskQhirqVUeI
wFLXfmJo3dO22g778Xv3iWFVUOjPlL3yCS/RnJqpsqBwA8Kxn3Rj4DS9YV09xYbiaF4/+r/2kwfQ
zsdAVvQUwjp9+CyooGsdlMjuBJPw9pQc7oLPQqEV5w6WanWvbX7SAxBkUsCQ6x7fxIixpEvGuyyR
OGb6MEq4IfUisqXa1/rD9Str/XCfBbAfcPGOs4R6UpoCPkxpX7PsDtwGzjIeRYr0lRLD1vJCjCGD
47FgegB+1RaVFyF5bGN3HP6+rs36lpy14VxVt+T9oGUQExsgd46OMYiITfU/v32ZwzBkdPJLQFDX
+GecOuddrTIioklZ3Ex57hvQPdafIypN/Pahd37iQhC3ar1Va4OEAWknO1S7LHqbHkl21U72Ejd8
FneNV31SffU1dBKv9xf01KQYnKEcxqoNXvwKblFzVQzrQUBQAK6SJ/AkfbLi0ru+b5QIzulLgpC1
JvpanF4Y73NzfujIycH3+CTcrnFuvo3DWhUUqKHVLliHJb/yF3fcl59mD+RcbuoEaC/JAcLSO9Ne
2c8Hcfuxt+PFUnKOX7WmOAnYb+h84VHz203xTbzrUctAU8uN8pEQ6CyMf7WpuhaHWopFbcvoJBmN
m3eFZxk1sXfrN7ahGYoqoY5m8s7dLBY1aCzIGfwO4Q9SbTexk+7qHUPuoWv567aC3hVMMyqyrHG2
EstLo8ct1nBejoO2ySiPyPbg/aE7f5+zE7Fd4qpjD+4+SjGY8CpXp7S1XHP0s/RBiI7qfPqI8Z8F
ckYRGFO46DpccFEOjlqaYGonGoGIJeMbgXR9WJYoxA7Vw50mbtOCsLRV746+gP9tic7F9KkcFmbP
kk1JWNizfBSSL4s14KBRna6UIlxUP0pWjDcpBNXDqQ6OTUgosnp/XCjCXelJE2hJVGPvJ/Uvzfqs
i41tDA9/tN3vEHyVLJorlkyZ25Ok7yWJ2Oz3zSFvju68G9ytAWpoSyrYK7QqbTa/nICaqDyiH8RT
9ooX7S2GJ735M6W4O2Lpu2JKWSIuHAy7RC3QqvzrEtZjyIu94c59NRVpP+pQS7ubwHBWPQJ/3pvA
HpfYxReqrkk4AZ1zAmFkqFPUQJi4aXbK1txVXr3rNtSDnv3mK75G546+FGEqoVKxbIoe3il5YQ8q
eNzT3DViS3LkWqcWkRnwFYE8ZM3Q6HqlR9ALczPWo35kLZ3hXt41gcfqc6lPGQbhGgzONQzJDIgL
tpB9bmIEsDWRQAzYNAR6Bu15kUeXMBOR0JBzEfEISBm9gMCy8JLuTgtPaf1d7F2rjew0yOx0uiko
3BzCLfHTQf3Sib3O8vqFHtl98DWg3qiUAPb3i/BZBh9vNGQQgFKLIyC2LQeiX4CSwDmNPprjJkYr
jDNkInp61a0xUFtDieB8RD62iyIyY59k6dYy4m2N8vr13aesjfMRRqfpcc1yx1mhOLE6+0L0knX6
ptSePyAIbZHA8NUMUZe55UoEISzkCjfqGL8MWmSL2su8VJ46f78u532zK3PmF4K4RQMYZrz0MzRK
jOdEjZyg6u0gvxWFT2W9W5r7oensof47pkBdmALvHMWFXG4lu0Lo5z5aYNLq0oS2ZM0vIICZ7/Wh
6j1Cx7UjK6MBS1ZNwzIkvqNjLnWjFcAq6xQHBUS503bZ1LsB85DUGN+aBV4K4nYtXdRSzycVV69k
NtuyGTHrDaKjp+v6rC3dpRRuy0oRA7sIvpHhrD8p6XGo7puO6L97D2XAmQV3PwEQvhkyTAU7kz9v
lu/6vvDzTby3TtZk63cMgVZ+wQi78JFswYVVcPeVLBZTKTCxZpXauXy01NixjNwxZqr0sLaIF3bP
P16Kqh3ivIWkRZFtK3hKksULzc/Xd4qtEm/kKMgqogR8HWRSOXsQB7PSOhk7FXUYjwLRp5bYovmp
brZC+lJbhLS1yx5pHB3sWYquW3yDsNUYVTCPOqwvvwlFb0xvunxXgxSaCsfX1k6WdQvTqhr68XnM
py6xprzSFdy57XJUzGGT5pWb1uFHjPBSDnfVip0yGHWE4yTdDa+Ab7vN97XTvWi36WH20Rg8bUD+
4kzEMq75+EupXIw+WqolRzKkBgobRZziW1HtY7uOTQc/x79uIav+91IacykXN29TdKIUo1/YUTIn
2Evb3LGcGjkyEARZLlU/Wi32yoqI1hv0AYsq3xSG/w8MpZJYjBtt1I3sSIfC77bSwwlhvNttrVvz
0AJKoXFYyqCWnPzbdX1XFxfdIqZpiZpp8o29ITA6JTHGDxCkxZWlYyic5KlwlpDwkasn70IO57/M
OVsWYOPjIWc9qmIFPsXnUTlVoCuv4ufaoPr/mV96d9AvxLG/X+yikFumaYYQx7ohWbWEgVtGeyrz
vPpGkc9yeHxfuZObMgwgp/VibNkC5Pbkx89RMNMTT9f3avWYXwjjQutINbtaU9gaaumLHkW3UPGz
UlKEBatZyEuluGNelrVhLGhoQfVfQn+DuJkBZG65vaPZk1vvQX77MpSuBdjkclfd9i6DbawchTj2
6yfxQl3u3DeKOg7NILMnWXeo/OBe2vSHn+DQFFoDcQreJXilZGibDoe+LKrdMIR3cz67+bDsQrkg
0CiIg8AHkn0RWXobQqtgqA5Jm+4bCcMVUuqV1gI4RSeXw09/ZjZM+YuzkMezhRQElGu1ubXVUhid
LgDdy1hNmX9d1Hq89cub8KC/HR4UozYzy5E/icsrFvL696kTwHmRsqojoM7h+7lu2lWOAsZjJ79+
RMY5OOUC4bbJwl4BXAgqMPea4MjxQeycD4hQRUQGQMhGQYELQ+bMEJOkMREwmtpsJ1n8tQX2ghPp
1ATwqhu8EMRtfVXUFiZaEIEUQ/EAgS4co1vq2WMpdrvEQBGwB8ezmv79Z/pxSyj9H2lftlw3znP7
RKqSKEqUbjXsyfa2E09JblSJk2ieZz39WXT6xAqt3vw6f/dFV7Wr9hJIAARBAEuxK93IAas29aE3
LFelyHtli3MZZlPbVtIJ2lCjm8eaKgaYCt1kXeQksraXbf++ghDOkbyw8kCJAREppxZv7+Bc6PRr
1oeOpSdOnH5TkiOpn2mwn0JZHfC2eOBeNS3CdFsszq3mkgWhBk8xLr0zzSiKklTLyAAEP4/CD/gB
E4EV6VO/nqODFsX+5S3iCvbuHKZvMgg+vO1rsGLGHGIxwJrGenM3DUzxs6wt9zXe/iUqIcPjIq98
ndXoAZ0THuCXmJEyJw5YILxac1JZI/imJ1oJJpgwKhaSjlE4VZqkno0JzYYBpyfZoH9Rv7flE+wX
k81btVagAuYNJnk6LQiH45vaK84dLsuymGnzjok4+rfCCWbLSDXqqgKZOi/9qvo4ksDoXRwUv/bA
yoBC6thLUPRyWUPe9/3hZrtGFaw4Ngy90Gag/ppYFJ+aw7zTeEfj4TLS9pYxQyeYukaIJdhypRGr
wXhmuItBOeVoiAgGr8wriW/fNqrfKGKxxWBXeJGugWLYJpqjURfUpU+XBfkXtXjDEALBLKF6NWvA
sG60nb0Dp4TbOelr37o8h/IvavGGJrgJ8ATorTEAbTylZ+JrhzLxtS/pPrjnBajK0b7WbxvdkWXk
JdslNhoR5MkVxEo4u3Dr05ePdV05ySh5m5GBCP7C7oxhygvIliuVYzajx9TeiZNGpuRcid/7wbc1
5N+x8kuc4n3oWwjDOrSV86qj5r68QS9l50wuOyVn3QdrDF7z+4OsoHjbJb5BCz5ktAz4Ke4SdZY4
s/KjxfUuVHctkzUlyDRfcB9UBZ2vbfC1pNFNkE6nIWMS49p8eib0TRjBWZhmzoohwzrGmdNjyIiN
6fHZN/O6vJ5LMJPPh5JJThTZzgleA7xqpMi59lNrAHl0OO/SNL8dM+Np0KqfUV7t+u4/E3xzl8gs
aqAvx8AkDsG+1WZORrWwkQvrbGRij0QhTmnKvMim7q9QBLvGE3HeDDVQhk/kHD41kYeEDnx+6vYv
U4p3NgOsVjJ3/3ojfmcJCHsR2iKLguvdn5ZQkDxSFDCYo7z917wnbgzFbvhmff/FpYUxRrfFvtsr
XnRjS9KZ24fNCl3QHzUsrd5QXtGXHRhdTpwklO7knCTbt9cVkqA3GMJu1rMKJLO7jsuvs9q6w/hk
ad+JdSyaR7NELUpzPbSS6+WmEb7BigW9Ra4tREVk4hKWuI0JJmYisUG+QRc2UJw+Vph5Uw0xLi/8
DobZmG6sPmvhKU6OgX28fNBtauhKGEFDlzKhVsmvL7kyOmrmt3rsUBmITB4hRKX2WPUBZmC66vTF
Xq6aDpWZmOCmBvtmkM1JkmEJxw3mLaO8hSt/q1hO2xanegQ36FAewjx+NDJZpY5s/YRTp8OTdqWX
EK3P93P4bCmdUygfL+/RZm0rsSyGi4LFCFMFkLjJzKQhAJlxsiE17NQuVz0wrPOxSOqOzwya0eZ6
lrakbev6G7JwsmHiXhfSCg4M3fbnrF72U9H+lQa+QQjeKsUgpKGNAGEulVctYAkoZgc9jPvLiyiT
RHBLYzdnmZYBpsxHd46U22hKni9D/IvrexNFcEhdNLCwa4FB9tXROEyHHkN6AwcPv/+3NXv9kFWs
k2cg6Zn56ZWzq6Y8TeaVQiWP19txwJvSvXrfFUZIl2W0+dllYDrnhArJAtObBle56b52ruIRiZJv
G9LvtXsNyFdwjc76wNKg40l2bWDetZ7tq/7h8gZJdOBV5BUGDbLESDnGRK4DuNWWykbxyBD431cI
BgaoxsqMRWvqB624m1L/sgTb95LVrgiuQI0N1ES87sptceQUe9pH3q2G4f+HeCfL2W4GZiswwfqX
IjaqjPtSMwMPLOm8uA6PfZLs1ao/mDQ6jJ3snU22gII3iMCfUGWIqOBwcr8Kul1dywo/pGsouIJQ
GZSc4s3LJR/AI4qKUTSM3nAuH94a8Fd3g9UaCj4h66lRm9xUiWE5mHDttDXoS4sPmnQaOt+N91HD
bwsSH0rorDTmkgJJn8hhUh6HPsaDcjSghV5K77JZXoCeW0aoil4Z0ZKMIVf63gKWZp/sOXJ0068R
ay6Ra7fXxfjZmo/tIoksN+VbYQq21ZdqP8RDgHc08tPObgpqoS7SVxpJAnzbi69wBBNbFLCbNwQ4
9n13xJiPRz7rsDk30kq1TZe3AhLMS2FRWmmZAl1PnlPLL8qzau8u+wtuLu90YgUhmJOWsjRHeTRq
06rgkzImV2OV3BkL8bKIuWCUuYy2abwrNMGw1DZCAQ9Hm8b+ZObpg2qHXy9DbAb9eEjFYF4bmqeJ
sRD+AFq9KTLQGK1hGk8IGq5f1/q/YExnGoqnKEYYMeS5TVPYH5YqKBNSMH2vSx6z4GE2YmeSxnY8
9hV26A8QYYfGCNcYGld42HyZIlC1tfvgO3vETNQPdBc8z88yf/Re6QyUV/EaBtsApwAR/JE9W1FR
RLXp9sU5Cp/C6ibpniR7tImBvJFuMgyBMsQLaJWYvRWWkCnNHPYyeZz+MCkc5pKX2muvlVPmW7nz
X08ramuoGiNgwmGWzhMYf569aphredJFyGZh0EBeZU4UP5QGiFfU3TL3ThrK6mnE41EEFBxSzZJk
sqsYlXGpdVTTp6h/Ilnizsax0R50/f7yqvKNWSuKiCa4JTUu9TFDNI6KLj550jwae80nB1lx6bun
aRFH0PqYBsSG3SK/z8yrtgJ9+YR0Be64Q0f9KLWcKfna6/dtWjpZ9kHrF6dqw12oRe4cfO+LwW27
q67/SqzWWbTCM7TbtjzoEWIUW6bL/FMuLYlgO0OeG2wAybWrKncmu9YpBqofGmnd1Lvqb3FJBL9m
hxX4RQpsNNOc6qh5pAa/DR9cjLG75+ClwzBTKuW4EY9YEVQw1M62FqvJATqf+H6DB87hdDDqQVZh
IVqrACR2MiCGyyOSYMPt8tZMvzXaMZFxmEg2SmxmmFEXY9MeEGQp9wSsir26C1CEpmBg32UreXdt
EaUREhrG1CSYZgWoxjM+kRNPpjOf9s7gqx46up5lXuddNCkCCm6nZNNsqgsAOy83kPCCA/dAWh/6
+V3pqdJc87vsnogneJ14tvRGsYBnoB5XV1KnCb+yyUZbTeyQ3HKNKdlnRY7OJOWWhtep8alocrcO
ni28rJrJ0cpLVFH6rWo6sawc718Ww8DBzJuXNJHzOMybJA+0BOmQE0/+8douEGPs/7c5Hu9igV9L
8YYm2P8YLQbGkHITqV6G8KrRMDgz2Cd14yR5t8vo05BpbmXXe8SNvkTPeIL4ve95wxZ8Ql83YLSL
IOnyYtdedcz94Bgy5M9clJLtZ9mEtnetdqKsgjtQaJFEJSbQgXFt2L0SyezCG6P0k+cRZDn0WHtk
h0pLJzjP+94fD3q8vyzxtpv4LbBYPRpkypCWJha70Z7m6N7QS2caD5cxtk/UNwwhK292WR6HDYTE
Se4W9uchsvGfc2KjRx4h0SQhEuD6cWEPRdrkpJ9ZMKEwH6N5sWPXVPvAlm99VTlhm3uXJds+vd8k
E7xEWlZpWnJ1GYsfmn6Hx223sQ5dH+/0+KpLvozJ7jKgGIsL+qILbkJJtQCXGERDKjmFw0M2PVz+
fZk68L+vMh0jpkX/2iq7/KyAW5h+LzTJ2/z2qfG2ZvzvKwiLjSSe+Zo17YTw7WtCv4TGbdkOkr35
F5f6BiT4EVwywtjWsVbWTYlX+fHUP2kvyydOxGbezXfJ16HBKKISPaVZ7NKD7NVc5sd0wZeMJuiE
dPD7uMkx/8jHqjU+2yOlcyW/07x7av6lF7auYlauplHxiX4IRzYNEY4PulfTQ/cAXiYPFIGfojPd
ZWf2gXjkSpFmQd4NSBBgxTf7Zc5ZpaNX2OWccA/IzoOChB4Nn94bp87XQTohy5Fua89vQcUW2ihs
qVaSAD+NEdysgt6MjtV+Lsa/MoQ3HCHgqPO2NxsKnCLB1Kj5gznqHtVkI1S5ub53VW8ogv9oibWY
lQWUlrljfaxkffHb5vz2+xx/ZWuDnqhaWWN/QrOaPCOYC3dogmZXWZps9olMBW3BdWBkQTHb/CZj
3fQ/R996Gm9CH/UVfnFWr8fd6AVX/8OIDr5Cl1ZQ8CZ2WbcJsi3QwD0Cp4o36fmpa6To7dBPqtfs
ZTepTQXUCZ7+wZFkW2K/IytJBU4teJXRPkfTdRVdNXi1Gf/78P5X21oBCaEBWJHCWFMARNt4uGVa
NfkTDrJ8jJmjJZi4FxZ95fQ47Y6YsKmhdSEPTl2H691fHAlv3yE2QpIBEaZCsa9Kcp2xD7HhL9Im
nc2wa4UhRAiFhr5oNHbyanBEepoTHO3HyQ/d6YdylM6U4ab7TmVWYIJp46JCIy0DGLnpfeQCMU0W
vAH76ICJ+tKpdNs3lxWaYOIFTUiUT0BbbhHBNtfUz2+sB7NDETgIck6g5JE88WxGWytAweYN3eyX
jB8FqV05qTrijL2fCxTZ2S5ViGcHqft/UxDB8DN1ntSErydLB8fOa3c0QqeRhQ3b1/WVXIKlY2BJ
UTcY1QgdGf18xhSgfh/tgu/q9+Zn8bXw5wP73kpCyU3/vMIUQghq2upA+C1Qm3fl8NBbHy4v3Wb8
uPp9IUSIGNHaGkS7aHTy6na+6Xp2mKMvU5zuNHbQ69w1TVkZgsSBMcGv6GZkNBFfRw2Zz8S4HdLW
MbJjF3y/LJtM8y2eClkdPlpVxzGGb+Hl4h78I78uNxQNLLjbftV9EBf7Mp6tzcj/bTnFdi5mTgpt
GUQzYj9QjmNyyOsvJdt3wc/LsknW0BJcSJ9YpZrydAQNfEw/CKzIidtnO/52GUa6hILzYOANm/IR
OJjz4oUHKLzHXPXYe//b1XszXFitn+A64imziykHnN6eGuIH6Kma95dFkngncR5bahv/nCZ2fJ1O
x7r5pM8zWgm/MvRtNbZ/GW07KFlJJDgNxU67cq4g0dA7IybZoHtkjzYgN/LUzwT/C8kVT3VCTzrH
S6aKgueoFvOfy0fqTOj5azCJCCGyNzjkVj2idwvBKyqDq30tK7vbvnasRBZ8ijmGU1pxkYl6DMbb
srxKzdpj1vOseCnq78fkGw2c1PivTQVCvCJeQdBoaBUxeFxctTwv5WGqJaRsukQ7xcsGKNcD1HrA
n3Rs8Il+pZaDb1m9BwZHvSoPyqQewvFLVt4k2Q2NvIxVXovP6dNDj+SGph6ZcqVat9USPlkqcVj4
QS1Ps33KQBMaz8Qh1XORh25GUpfR0LXan8gEOSz4MurXSiyR5l31j7Bc4kVGS0MQWPOjJXicdg3K
MIbD/Nm8S77Zj8Y+cHRfOc4fx6tBOqJWopni0DeFVYh/XjObL4O3eNNn3aEnHjZbn9lj0DvRRyQx
3P+hHHoz7qK2TfCUw9k+BZMwaBk1Bb/skLLxEg2zA9UIOX5cSysMY1Q7XzFBOxRgLKTxGFqYicxk
LwvbtgG2GsM2KMjFTSFUAUXKP+4gnH1rj4ePW+1jC7bma2sX7+pnifPZXOkVmuB8elIuRs0tMcH7
SllmTpdfZcmOZK2jqlA085Pd7/TUA/MIKW4L24+X2g3Rq2qCntdMZfwqm6539TnC+vdVPJfGgKtS
qwz7Xv+sVaAAL59yjO5p88+GLsPbPCRXeIIjQnX4NGFMPi6fQbi4DERg2nCNst19MeeyQXPaZiS1
AhOiGkwL7+tJA5g1Kk6Yo+qjuKITun+NLyE9WRqmbSnTGQMdnaXOXCu6JdVDpX2ZscqBdk4zEIEi
qz513mUd2PBZBEz2JtVQLGJR8bZIo3DpyyLlZdf3JDmXGI8TSWLULU/yB4Ygujlb7azmGTxd43Sl
kzxkd60zglsE+bt7AqYwzEJxwDcqOVs3tHsNK94L7T6jJALFHKrWwZiTQcLM0SmuwvAhaitzlxv3
/D/QhBvi0oWzbXO05pVjNPNMPoiu9yiq1/ksP1/uKDeC/z8ghSCPVpo1DgoSleqiP09p+ZCH5LTY
2UtQxvuCkdMcZIcyRYlRioLohHlJgOE5qeF3DQqCLuvRhnr/8S1CINg3equlJcQfa5RRGjf28Jzi
ImcN59SaHF3/XIX/ddIgDqg/IIVg0A7GNlIsiF913dFWtEMYhRLr2Mof/oEh+GPTKrBUDGL1J6Ru
3PZL6FffECGBfVFzh/2IHLpkIWXWwgSnnCxLo9YEYtXJgXx4rbZDNFhcGWej8NIjQ96STw3AqfRw
eQu3gvk/hBX879IoSzEzIBeal/+kJ17mYj4kPy0QpWOilNxCZQosOOC0CEgdTFhdjTzFyVVmSTJD
0u0TPY/OlNGO4HmWl/zc4OEXtALawfLIffS1yT3ipbtRFt9KPKp4q8yVok60BULpS+EPaAEvo70R
SySTrJx4keyqTgn0FCAGfarIZz08XNYF2e8LrqXJzZYVCRYujD+R+LFTP13+/Y2jd61qluAuMopL
/mDj943a3pW09pvyJVzS227I3f8bEpd0dclXu5KWdgClHtBsVtinRTcw8ubQpN8u48i2XfAUMRvS
PgmxI6WF3hpWewnTj5YZeJdhZBsjeAe2KFrVF1i4iaI47BzZT5d/X7Yxgg/IjKioFrAduFNuOaNx
p5igJDaeKynTiAxIsP2lSropGwBEbxp2iD9iRsmPxFP8dqe+sMYpDR/MUojy/6Zw4g/VE3xC3aCy
2OIv2mTPk53LgcKr8jFLKvg2ZGiS7RKvhHjKyNuOYbu0bBdHupOnMhbKrdqHtTziPS2cxiAIMizk
AAJRzUt2C0PJW+dzmmz2+b9OKhEOXfFypsdNRzvuUXUEjI1SX8V2f932iyTvuG1NJl4LLVMDgZXg
H8quKe3RglA2+uSU+pZnb+dukpy12zr4hiL4hq7US71FmIie8oew/1jFgWMrviWjF/uXLXrDEXxD
npdLr5Mc3g6tjfwMmnAGgQD1xJPCMv75fwkg3tC41CuPF/ZmUKUd0IbdiIoM5UBP1Q6m5Wp7Fb0U
4TUnewl3pn/Zc0ilFFyHFVbU7ihWk/MrExdk7V6EeaUM9YLprfSmzDVAeCSB2r9JKfiPAqTbzcAg
ZfCo3MYH/SreLyfqLa7q1TtFOm9OppCC1whpGrbmAOHq9BhET/Fyl/SyEQeyFRRb/Fi+FHUJKhXM
lC5AuLccUrfy8yNnLQe7pET533Fe/DLl3ysotvsNvd3qYYAVxIwm8Oy5U381BQ55XA7GR05BoQ5O
Bg/cX/1yjbIJfpIVpUKIoVRaMCYx4JNhP5HHJDin43eJSgruF5yMzMAkFvD/mpatU1HEBsOpesNY
Wp/GqKWgbbGDadR+kVP2Q2vG6wJNdA6xWIeBzRXF/JRHdXlGXRVru4chJLnk5UuMsF+/R1NRK4zZ
MPgsMWwr4rGrF4u1fnLdxQ6vurY8vJFSVPovmNga3sum0gqL/A5QWOTFTBelBTulz5Rd1p/V4paV
j5cXeROCIGuGpl+bYIr3n+6m6scRyY2i85v0NuD1ReQDXjn8yyCiafwSZIUiOLUlzMEmlVSd32Vm
cFNPHcoOG4vFLyrF66UzIY/+LSIgHE8UdpskUfaZ1lZ/t7CA4TjMCluVfNGm2OCuN15nvJmi+oZ6
q9eY19f5bXsd4xZYMHU317KmaiGH8UvsFYpwDuItTNWmhXR+QJA4GUJH7T9MeA9Tio8a7tWXF3nL
WsBM8Vsk4TgMyGJ26czBMCqhJ2hyCYPd30BQ1N2qKurmVcGNTrqdl+kydv44eVn6KUC6/zLA5ras
9EQ4hJbZHMpKg54Ey14fcBZVx4XOkjvF5kKtQISzh86syJq2RIylHpX2PLb3l4XY/P3XLgZQylq2
WLdc0a4dOivr/LQaThiUjtTf8HIZQmw3+qVZKwzBMwS6hgE+GjAwQaJ2B7U7xBjDEWjK56HWTk2d
3cZoKojz+JAoevQ3C7gC1//0GRMql8gQ5p0fY/SMMeMEko0PFq/+v+RDK4gJUg+MWxCT+V1TzOAe
CjufhV5+HvcWKjZUUHj6ZFeCyylDZCSb/r/tpFaYgl6AqArPAg0wzS+vERDe8fB0M7hoLn7CxPHD
5S3c9A0rNMGWojFJq1lRWr+cejcoJm+MwHFN5lsy4FozWZIGNf5zq4DrH1eEhycUFWGmpTjzdLGy
UddKODwzvyqMa2P6noO8Mxkfa/LNrO7j5vmyeOJbyDtAYTVJrRI2qnh2ac3KHS32yLIvU63e1Bl7
DjXFMUo0r2mVx7RgZy/JTwm80AjxDl5Y3l6bjSgKuYMHEet8Dk/htbpDwC5tjdpWG/Z7ZcWMURa0
edOCHcY3BpCOYZBWT1BRnud3WjUfZ9AEj1N9jOvJQxuuG2H0m6OGqaTLUfoRQv6ak5koCxcXPGCd
1x3Hx+5Q285rfyrmo8rGD4vVMuLyihUKnCeDqgnwtNsevGf9TeApjdsjrYoQ4oYPg8z2k0SFNw8H
S6OY22uYjFH+99XNCIR+RdK1Rucv1sEYviuj1xJZInzTKi3cWNGuRDE4QVhHPYFRNT3tfEtTR1CN
gJu71+fyKUqj7LjUAUzVLDWJYDz6eWebtoE5s4gqNfJ6JVwJlmRZvNj9gOho2RlR5dRd6+JUChUZ
E+b2tqGqEP23BI+UYnlErVs0xewEnK8/Os8uMbgs9hV/+tCBCwp9Ho7mZrjTWoV32Rq3do6gx1Ij
qB82dSKsaoRKZaTi+84P2aLfN2nRlBh11JPIaYuWyai6xMe6V+VcwwmHY2N3SqMmkLL+ORBHgzlk
3vHhmLrz7bX5Eh3oAZQOjnyGzqaYYAIkPOuBk0vwOXEa2r3RBp2faZPp6GqpulrZmZh1p/zXpMQv
GXVdResqWiaJ+NRM+6i1wXoOr3NPT7xnRnFflsbRQTwoL4PdFMxQNUvld5937bNDkISDVcIqzLHr
H/Vp1H9qQ6tpToYiwE+XdWUresK0EmabhJmYmisEFxEL0JsXMwhGmFd04SmKVUl6altBVhj8G1YG
l4ZpMWLcIeJYd0RGp/CSEl6Td2GleLl2uhPeGpV9g1l++l3xKEt+bK7mCp3/fYWuRYk9h40FX91r
DjWKH6plX+UNiqcvryQ/YUW3gkJiwrmZMOhc9GUENRDdHAGnTpPP0RIdMlypDH360vXzHsNTdgGS
CJIAfjNwW4MKtldGFphXE7vzp5fej44owQj2FfJW6nFWdsbJcPNbWSS16dXWmKLKNEYVlwa2M/gx
vBRH3eMFWA1zip94LMXTF99I4+Hy4m5v4tviCipkKnnYzgPkpOpp/pJEt//1reCXhVuapoJzHYYn
ngrYUyOakX/2FxhegQqkKQ79y0JsZjSQx/iNIQRpetwbXV53uKo8oUwjP6OQwA+8GouHwRYI7ney
tNHWUbcGFFxkqKgGVRIA5su8G2JvCrK9ot6Q6C+OVGR+kGLUqPGerhE1r0NZ6A3CP3LSi2Pe1M6E
CmxTRl+9FS/oqqEZGAaHthhxGCJtkzzLKdIntDb3SP1V0+Q2c+e0yqkcni7v1pZnXGMJKmep81B2
CrAKcr0MO0uXBZEyAMExdTGp9YjngroQ0ZzP+2Bjf3Lmu1LZsUc+/FPembplR2uhuMKsnKFazWBP
MPgC5sN9ruloY6qi0DHrspKIJ/aovxrUGorv5QpqJHlQ5wOggpvl1r6fPN2Lz5Nn4p6nfPxhnF9M
5/qs/CSf2mODmg95G9WW8q8/QLA2ihGJGB2cdv5sjF6mvpRli5YHw23CQVK0s72TlmHDdWAOhZiC
mKJEC+oQeRQlvDbs0E9KfX9ZGTfvdzqys/8fQnD0tEVn3DDxjdtPqPPjBYYaZ4u5Cb1UcqjIpBH8
O5u1vCQmEjZ1AXoJ4xynMjPePLZ0TGY1dVtHdCzmG9LMDiqVIaVhfrFDNOaiXssfnPoljp0FI/Tx
1DMeyH8saf2lkCtQQR/CqJ91teKg896cznb0cnmPNtdt9fuCs7VY0QZxg98PjE+x9pTIerI2bReV
Z7aNZCABk86fBmXSGeo31tCy7j6jGCW3nBcpKdFWFKNj+h7T8BxgE3HmZkuM0GprgDRK4Gut4s7M
PmMHr4ds8ZLK3mfjEEoip01DXWEKum201YJqRpiPjQCpzVDoNqP3yQpPCx0/Xt6jzTVcQQm6bdRx
W07cUil4FGjsl+WhS2SKJpOHK8rK881Ti/hBgQElS+DTTnUyw6lSgtcwTbJym+JQYhsaRg7ysOJP
JDSbg4AyXnAFCkE52h4MM3Cn+K9ATN1i4Lm0sdd/gtgYUp7qowm9A6twjgHc4W1tP17el021gzv4
B+M1AbtaMjSkNWarA4OxvHGqMYg8nY0LiovBJNJGs2d0c4B83STrK96MZvEWY4Ebm1GGf/6UbtCM
Ao8GQDZvyvHVFfFx3/SB3mvoSkI5YuXKj6bNBNIaVfBFbZ8UBa3+uRIt1/1NhPrH9Ki+EntYknLL
bS15E1HYQBTxsDasIaKuhsyZE5bubRopjo47qH95H2WCiem5QCHTgks47gGZq84Ob8/mouW9a/Pr
sjyxyz9evHatVlK8doW4Qi9sxEomR36jtI6vg2yl+eNNm8a4Xowrp8g3iNkwhSnN1OQ6z68OP3Pw
4HmKEpduHLao9xul1BibVwV9hce/Z2UQub4ERj0AjzA3+ICZ9yiDoA9T5v2KC2HmkufWzdNrBSjY
AcWg+Aijiju/b1OH9g+FeS9RDe5b3+3UCkHQeU1nKckZEBqPnrI76pd7PvZ7yRz+Zi83sk21X+EJ
aq+0GjHmHLe5zvpaL36AFvNRGslsCwVaM4OPtcIC/blPZmimUUUhFLsn4Fhq94pr+Ob9ggkjmR/u
ZHMRN3cJlx8ET8jYgKjqT7gsIuNiFQNijDi7CnHNCi3Z+MrNZTPh6kHuouM5TVCEqMqUFPdUGNR4
tkK8yGi3WmNJYkz+I+90wUIdPcizQdUkklnrKGagqYnnCjtHlQHcu9E7huEpuuXamiEB23ZKKzRB
8xalD3I2A63+yYmBcQFx1c8Ye4aeLfVZ1lIuRRP0zsrMSJn5U0znqe7itW5wZH7moJDIK/YysvNN
v2Th3g0GchMunu/myk/g4aNolFHv/YZc07zw7C53xu/GPOwuW++m4q1wBH9UpolR9RHtfRKh+SKc
roagkJwdm6LYFJU2OkbjGuItak61CFNZSe+n6UnJbsqaOrH2rcglIeCmJCsY8ueKoURBLY1e6/0B
fTzKNJ6SWLYp27e1FYboFVStQdynYle84IPq83FTybN1T3fkEMumTmzaq41YneF+iKISQd1oopHC
aKEB1jzG3jDT1As1DXxlcRR5l5VgC4q/ZYCPj6fCxULDajZyWvas9xkBx2bysBQ/Q0VSrC3D4Nu3
Uui0iQsSBsCgiuFkw8mOD5YVSDyCDIT/fQVS5eqI91mApOWdmu675lveS4KuzZqB9WIJFtMhVrXt
ggtSxwdmZUgo4vRuFa9Jqn03oDciMvwojPZpsjz+xT5pmgn+BBVvTOIlTimmpOjbACqRXxntlak9
kVTCtr5lrBTkoSqmiDGTiQzeQwKGlzyCFTUk2rF02WWLec30Bs1XsSQy2YyFVlhib5KRhcqEueao
BtVA7K57mRckXnMYmPf6sOSFnjVLNH3Tia8xhYNWN3NLi1tYcLfrfU4ClO/Vu8nF/Renuux9d8sl
rcEElzQtzGxHC2BKVntaOKK6UN39jUr83i+RqjtRM0wcBoOWr41XtNwVy6GSlV9tGhXSBhTBCf4V
J4oW3TCOYwJHlKDx0WotJ+AvjsF/5Fd5TeNQosHjIX7DFUWw3doyusBA2b2fRFfU+Ejp/i9WavX7
gt0qqhXZRYLfn+bGycy91udOO8i8A9cfMQBaSyFEWb3SRzE6Snt/PjXHft+9cj9z/kh5Ef/mvqwE
EqIfLa5SI+ELVqJRcyF+HT1aoSTbu6nBKwzhECJGOyVlOIOLxvpADX9s/uZUePt9MT+QUqXtS2VC
+GH5DEM0GvOMJzXJqbDp01Yggs1btZmpMd95WqCxHucOZvS1o9MpstpBvuLvN9+AyavI5SFj/Ofx
g95SpUxT2Pug/YizE0nvWBQ4Bran7M+L8vI3Cv2GJpyojR1byqhCrDwLnLLFpEUrB1fgJHGZ26tn
gc8GI4uRnxRWbyyaQZ8LRIhKg34eJdpbpH3uq/wGpGaHyxJtr98blOAv2yoI4ZrhacwwfEKy1BvI
8MVqygNTEHNjqG1hFRKvsHVhwR34t3TCliEZRRezAWSnVje8vmqpWje3K0xvqo2dqahfL4u4mZda
Awq7lkdLkY8DljN+GvBWrh2GK6I45I434HCm2YY60aOMY3rTjPGAbWEalmmh8udPxUyHILPwaIKn
5IDcNUvqqYps8MOmN3qDEC15ChIkAXWj99vyTAY/Ta5ZKTnr+Fe+M68VhKCJg663ZZ7Cehtdc9X8
B0KgonzW+msDvfpRfFA7SYSyqfrIoiEqBq36e4Zzls1xZ+LmYtTFOQ3n7IOqtMStejbdlbSRWdrW
LuHkQ7kmql9s0xBUg6EgJGRl2/t9d60NT6H2UaJ7MgDhiNUmqk9Z3vR+8NhcqzigWsw7NL50kTti
vqJ6wPxsCeTWCq5F4n9fBeTDNMV2SCBSXVyl82nAq5DSf56lD8jb2ocUAl5RQDMupvG6qUu7hEH7
lCBzsuq0NJmTTtKSKO6A3mvgG4wgTk1TmhuYsI4xlcotTlxkhZYz700p0W0jmw29+ZqGazNFFkoz
UUcnWG2mB2oYolgOxZfBPkekirlM5nH5yKfuo3npVrsL/qbEjCJHBEpWw8bkDSF8GdQsnkJU0fma
Nh6VtPq6pMqVPg9/E1asYITQZVGSoKpAl+rbXXffqdOdrsqaDrc0by2JsHj2oPW9nkOSuLyrg58K
Ud3Muk7Vxr1sVJua9yaKyStoVxreLfYUDAZEmbUjsvGotHarZvQvg2wZLsVlzIBEJshyhVNqSNmU
FgSez9T2JbUdo5Ml7mQIgu/pliRPGXiA/CxJvigoPnKLXG0lYmyv1ZsY/O+rtbJ0rcvSgJtPY+/V
WPVsU9nHoS15tpfBCFYaml1spSZWKzdVLyDtxyUeQZsT/02bxXpXBGOpaBl0c401a7Xjknyg05U5
f7u88TJRBEOxh0RPR4IVY3V/GkCHQZYEM5Ty3WWY1+Tv/yPtu3Yrx5lun0iAJCreKu7kbLftvhE6
uJVz1tOfRfd/ZqtpzebXHmAwM4ABl4sqLhaLVWt9ADYTvOFoHKIDhczRqtcGGY1wQop81Tlt66ky
XiZAhJXYIDkf3ABTyFWIVzvrfyHr3AQ6vElRqh/UoEy26JBXKD7W2ogkzDFUi1bbDUcXXQWVXGJP
vrgL7Gzk7NvN6sPKKFt9mEajkCcQ0rjCDiCxyzzBrnZ4trAJXi3Q/OleXuItPFqbY1Y4mUa8/EAL
wy172ZYJ2O4G/OeUZneX7WxFzNoOPcJWeyyveyErC3zJuPDHYT9mXsPjReAuHQNHAcZWCjmBDdL5
tC8xdKXcIlfRNwQIKDJw1+XSgdLlYQNUpb3kmLwAqytbhBDMsc6jqEOA+sSjXTKpgDcmyS7cwudi
+laiuTbG7LpIjKquj5G1iELmG3lsL33uTZGx1wx1n6S1V7doitR50xZbGLw2yxxZRtOH0qDCrD6Q
IwlKXxQ+ASdQnqEkR6ghfhAzJFNptmE2IMOsf6SNiM3tJH8r7P5eyFkbYeBXiDMpFgV8qnDRQTuk
7k054+QP20F+9oNB3kUuO2ka4YdqPNFxS1N6XTqe1PXW1XDtBxMFEpmVIVZ7wPuQHMKkvNVH9JeQ
7FDF0eMyCbwC2KZTEn02w6wWvWz/uXOlrAIyikAIEtxFymIt4c2o8YxsOrUywpzzOeo5elujRBFh
hsIe1L68DZRCsoO0fW57IT1oRld9BpKIgdkeoDvEyZmvlZI8HXv6taZ2n4rHOnJH3k1tG5JWNpiP
1Sd6FdQxbET7Yq+eYtfYG4/kbrHNA9XpwXvnJ2B2ZY/Zq/Wip1o5IjgK/SnM3Cp5MKPdZRObpQJ1
9a1owKygXCzkJRMLfCvKJUAfHEu/epZ/9uiwpIz4465JMM7NcWwThFZGmd07GVlYQDsZUUjeGtW8
7XSR01S8HecQiUJfE6Rn2IJSExA96kc8MWiN4RBx3BnluDdaHuPatiNnM8xBWMuNENUqzNA2+kBI
vBRCtJe/0KYnsoQOAapQhgeTPz+QIk69FMrYsWL/rRV+kvI60D+zd1YmmLgmTQa59g4mRrWy2749
tRAKLszEvezJZnZCe+HxcC8qKnt/NoSUXjBQGTBLYvdRZylSaEnTflY5ufl2rreyxMQX5JtJK1BL
/UHxzcgqQAZfQndtOIwm3tLhHPctffsznZ1jPhOAwYibHialwXiLjDclXvbaZHBezrat4KUW7yRo
3XtHqNVuncwhiMMZCNSE0AYV8leQyzqCGnEq5ttf6myGAfCs0cYs1uHMoGD4H/ywXXFMBkcTXi5H
BM8d+vOVO5h6E8ArAYBTxsVqksdgOMbC42Ubm1sU2sn/f8nYWFCiam47Wh0y0s6OE122ZpDkcxCN
t2LM58+LIQ3VEJ5kCh5oVdnWxUdBvosqHpkIb8mYvdpi6HCqDCQ+UuqZFcYQrwKZgzjbZ8JqyZhz
J9XzsStTLFn6CwJ/YWtBAQ8MdYItvE12pFnFPfjxIS1/+UNxlvBdxGUVDHGYCTlExODZfF3OBwUE
vDVmjo23y2Y28+6zc+yAozTXkxmXWECIrfs0ya9cwe/8nrOIm2FH0Fkj0k6rjwQkqaJHBmR03TSM
HjE99lIaMgfmNkNhZYI5fKQaitdqBhN5NN8rxWS3RffSiP1nwGBlhkkZs2CJynmGGbPUb0zB9KVF
OI6dvM9Fnroy3SUfLmArUwzugB61x7xFiTqX6i05GtSqfT+/CIWfEx554GabDWYW//lADPZohRqW
C7Wl3gR+i76u+OoHzeT4Xaa878QgUDCa4jTqBSri5DUrEqtt90rPKxvz4o0BoFZJoPyq5zThuR/0
x5aHO5u7c7VcDO7Uw7AYoYjlGotjNHqVRCx58QouNRNvsRjsMTAeryct7PTTDlNhjjx6Uio6lzFg
sxS1ejJgq97CEGiLNgDhpAdIPi7ecGpRi3oXqfmFtiEXrADXtArFY8rdXsXz6wtTyDUAPrlGb9+9
bEDMz9GGytKNh9LwLju4vYpnO7TSscLSIazKQG1gR1DQBHxSDD/tOe9W2wF3NsGgzyBV0IYVkCOU
QgJhGjQVZzze2W04OJtgkGcJxKkCgwnudMttoe57YzrGoqf0gxtKPDYBxh06l42mVQOdg6h+Y4aT
/ny1YnkuqzmS1soZzQdS7qTp6fIXYS+Pvw3gvY0Q/ItWdP800HVt13e1UDmdt3gYwnIiJ3BUt3Fp
Php7JQe1mQj4P3MG+jrR6ovRbAYPQggEg4c/rJ1+7K2ZoHu+TCwZE+6X3doyo4i4mOA9DLOVLEth
h8K6VjR17ago3Xbx8kWapZtcEAaOnc3lWxtiYqGI1CXt5goqiP4AFWXkI+EDOCwdwc89o7/O7Jqz
gGwW9L6CaDCGujE9wUFq9ucHy5o5SJWihKAxaEkqYgkPv6/HAnrW7MFVbVndxx4vXWWbxz6YpSu+
CsRBGmdVp2Y7Z3CojlridMcKUaLtQo/XbLr5+VY+MkeTHg26kcRY1X6+0QdPKH9kPAHsrY21XkYm
EOdEFQejgj/pJLlS3PixtLiXg5BB1fclw3M2mEYQiKhpMSYw6mtKud5C5CG+Q1iowUmI7oaIN8v0
gcePYsTaDnMGLoKamKXYVY7iz+AiUHeRl7oRqFTJtfag3aCh0IkOiYKeQt5DI5utfHCRQY8kMY0W
ureVk+2nE9mlfnqCGJ3d+CMe1C+vJns4srZYckQ5ABNabTSVM3mSB8IFr0bfCFQhJt0KCghk5XvV
Tr188DAPG3OHgOhGXuWAH6wzR9eoKeYs67Cu+Lh5RDbZBXgktoIHGVzckWtcS6+X/d0K0NVXZfnl
lA78VcqAryoHt0MF8sKYY2Brk60NMNBVmkor9Q0MiOJVO1yNwmEJOVcBzg5gTy9Sg2SsihAeUn7T
VJbcjE5M3NTgjqzwDDHoJCyxmqcdfGldyYt+hAfzWnPQTXRPx7BDz3AzH2S4zuUvtAn+6xVkYKqo
idw3NCJbl05FpC5oXSGdo4D5QzuGnvl3lf8PIcjgibJUqVBEcDLo89MgGl+WgOwzwms14gUeAye5
1OVyF8CrRPfV+SbiaunxDDCgITeVGdc0ssdDaeFZ1VWP1rAb0YpMqdmyK+0vG1PZhVOZ9LboIG8C
TZPKMR9mt3Dqq+o5tqP7AvmNwnsY58GUygBFW4NIC6TP70CBl1VcF9+FxRxKOj+idD252jG+gW77
Z1KrVTSqTOYrxdLUaNDscZRFdAo80QhDdahMeX856jmwoTKwIY+yPJU1zKj1vpxsQ4wsWfp22QZv
Z7HtYGIRoPeyp774ya1Eu+Od7FmHmobgK0fzlvfEyvOJgQ8AB5omBIR80Fxn9cOYP0o9p4zEFn8/
BCEDFkFQDHlAsRBKdvvYzZ9I6Rin2atxbEVucaUmVsZ78eIaZSBD6klS1jLWMdpHt+WXeFeDn0i5
qU/9aXZykAobvFOac06qDHqIcjpmI13K5IRXUGwAPbcgYYSxBgg8gkVHzHkpOI3rCyezysBJOi66
ItKTGdQOKjKfYWc8qu6EaUWUz555qekHwTYm22KbntKgCJZZxZK2bjZYiyPhcSp0g8qaf0TXEySF
i0PsRVciD8Top7rgJjtKFuFJWxlTxA9GKRwBGUjixJqtEEu6HtDDiLG/XSlaQ2IF9/8RWTQGWZpm
KpZlgstj8hwON1nUWMHEOdw4h4LGwEq4CEsfK/iKkoFx06o+LF3KWUKeCfrz1RVGrcdRS0R6DIBb
qjhI5IGDWpxIZNksxjyr1Iyi1u98gD5apletZ/qFC34B3kWQ5w4DKKBPGwKBnmrhN9mGmOqdef8j
eAiQfoM3YR87vCFQDkhqDJY04zCWVQHvhGKJjmmQj06z1NExQUvMf0QRVpWqFUmqVPReMdqiHe/i
g/EqibZmjQ6dq+6/p6Vz+du919cvbS8GRap8gVt0NVtXOwje5MW7FFlkgB5106b3ebQsIUMxLErZ
L+eWwWPY2Lxhr85vtilLFuUwUcJ3n8H06aL+9y4SQCd60xtugy0nVvUPaUo5FC2Fk+jUOb/bzkK/
PNE2/Jgvw05X78Lq6gyCzKMZ5qMJaw1IE140e9lFGJbHvGBnSWhUoJyDzb32I7lPkJNNlXX543J2
CttdYpJA6kYD1nVSHw0S3IIr3r1sYvMC8j5ACv4fjGcwGURRmBqe87E5qrH7StR0J2VPIOW8lUAk
/98sMdt+1JUEBGhwpkhv0IMWtjdxjNnLu8tWNjf7yh9ms5O6bPNJghWSDFZfv5FesKrq+2Uj22ne
ygqTLGiVEhaVAiuqNTjpLoHgoqW9Qn7UjXbiDi/9vJNsu1aysshsc5IIfddW+E6dM6GMlbpL5RqP
5lW4F70OeRgUqUOv8TQ///7X+hjvmcPZNjsmEgRV0UYxbKs3GojRqLpDuKdtnjm0HXnlks2YXxlj
9ncZB8ISzFjaYDR+KCaSBk14vfz5ODHyDmir83QElVyd0vtoMoqHJMmvpxhwrbb7y2a2i0wrV5jU
AO96qazSiM+m22R6LtVH3YBiRfkIfbkwHsFDlDp1/jiOP/6jYbrGKwcTcUwUSXj/YLTVE1qcfoI3
5v+FPWcTIFc+MvihD5AlGmkBg1K+pIdmB/IeL/V4Z/j2hWBlh0GPRG0UraJAnEJi6RdtQAF9r20A
8r9Sfg/Kc5k/X15GXpgwUCIEkEUMqh6RGF4lwlHNHsyCkzxy3WKARBHAJYCWtN+nt2zn1CtXt2uH
5l5Akj1ve22f1quFZIAkzKdQQANH5Sw3rdvt80P1PNjR9eImLpT5nP+0hGwPgmQopBI7uNdHV2om
obz5PRk45wonAtkGBLTb1dBThEPFiQrXD8fGLa47X+fsZk40yEwm0FXgGArpWVynh6k6KPIpV/3L
q8X7NjIDGJOIC6hcYrnoWwVeR5BJgRDByvcFNAx5CiubDzI43MEd8X70v5NGrlBiCBTIJBfvsXes
9vJB9eJDdbwnfn3CW609H3mbmLeEDFYohhyAogcG03w3J1+W4qGvHzhLyLPB4sQ4i8pCo4EORdCG
FNw2fdC+dVbvRS3uGKJl7jVeA+Z28Wy1lgxW9ELVxIQWl5ofeFHAAS1ZVBK9vgvv5H3voX1WOSXu
eOSVVrkhwwCIIQhSOoG1DxcOKoU0+tOuOQ7gRii98TtvO3NDhgGPVmjbZYjxBXEsQ3/IpQMYxQ66
bYvfO3gTtasnUlk8zjReukWYOigeUGZDqGGWKsVpdnwIDx3U7yabvlYGucW7onJyEMLkIFMx1VNC
MbJeDiTAvAdPwJn32QiDJuGoEegIwsJ4UA50p2eecduDJVq64kuAbZd+ztHJcsVAdCEXU4pdxtVs
E5SaQrd4jrwB0xhUUARXbju+4fEdc78ak4UI4VTLOa0qjJE9nMCY7uR2cBoiXIejXYUDe+G0UHD2
PmHwxRxMvGcGcLOTf2UNGEoUkKdxbLwnux9uhKu1ZABGGMJ+khfEYoJyaOvn/g/V15B/8Ki9ec4w
iBJr8phkGpyZ29NonurmpQu+cMCSgsNHX8g7tRgB4yJz3hiRMUpRia7AZD+gtDscF4eW5yKveu5A
IR4+Uk2L1CNIVXnNy9tb7GyaCY6hbHWhLmBaM1BbFfIdGBceOe5tZwZnG0w8DLmekGFGaW60Z0r+
BcUHvGoEt8rt4lNdYJqmxp6+hxakx61T0Di4tLZMnMxKEpjzCON0ELgFuXiOp+34ir7u0ZJydFDQ
f8B7D/gXXDm7zESNGBTKJMsVtQpqsHuIJ97rbrknXxJL2P+tpObve+HZGHP2FHUhtYYCYyZkJkrU
Jf265DzE8sKEOXCKmBTikCBMjP6UdNeBxLnJc34/S5EpmPLSkgi/vx0J2jWG72OfvV0OQ54J5jCZ
Q0lJpwEmUtWbtdtC4dRTt4Hin6/A6tEE0KcPGgNfoTBuIvEtBKlZ1k32ZSc4SMHKHheTkOgiQTRn
7YvQPWfjW9o/LuUxAJ2uwRug/Zfz6uwSXdJ1ZqpMWqel73tH8poYRFNUk7P7jlS4tOJbgv0Dfv5r
3mgI70sxeNGb40KqFl8qiPZ6jc4FUeEsI91+F0DBYECh0epJziKAei9eKfWTkRBfLq/IKFp6N/iX
Pxl3FVksyBsMvlH4mzwTz9W5uw8xHGnFvoziDXpd7CC09MqSPnVROn88BhWEqogFcHvDbPqUCr/m
+Rjydu2/XJvPNhhYqLRQ0Ab9HeaW0iIeiazyDWo+mASOCtxd5O8hX3aUs9FYSWQxl5S2qRAeo234
sh3Z4QEvJfawG5DRBNZwP++Ue8433A5JzdAhu6mroM38cyfIcm2m/fS+E5p9gaEBRbXBKFE7tGEO
Dwod/YIYKbtsdtvTs1U2O+2UadQaWI3DyI5H0RsHtGVpvPsuzwyTfuTBCDmaErtBa0+B7HXVDy29
u+zJvyShZ1cYKJliNTYFDa4oBCOn0Xydh8SRs9yZQ9Ov1dYJg9RZxN4mieSUXe31gnYwhWl3+e/g
fUcGWqY6FRbw0uANKn8RW18tvMu/n7eUDLD0ujCOGQrETp5jvAStDXnkqwIPUXhWGEQJwog0Ki2u
h9+Ug+7Rey59Q1acCBSXnuxUfvLES2l4K8fAiVgMc4x7J95Alud42OXh18srx40QBktSfaiMbIEB
xY/vdXTC0ovRcp+fBF/embfl82V7nDVke3qU0ByJvCAgO5wyGjTylLrwQcTkXDbzL+j/T+Cz7Tyy
ChyW6KPxdIPZnFsQahRWr9mp36KTJ36RDFRNczDgzLwKI89BBjzqAfqOOT1Fe2lXKrdZvosJZxr1
X8otZ+cY5JjrutDTFs4ZT8lefdG9/DDtRsXRXdUnIDMQEiu/pW0ivAoIzzkGTnJ50IyCvvaL0l4u
vkn1ceQ5R7fqxxzh7Bv9E1bJjzpmFVSA4Vtd46pe3SdiYcWFAYIzXvchzxkGNCYziDABCUvjkPgl
SRxl1uwm4FH58cwwqFGLgjaLMsyY83Ud7eLxeZaf/mO0MyjR58IkQrcAebxqdSequmU8JmA0R6f3
ZNcgaROt9MZ0Om6jEo20D19LEQnEh8FEL7MsbaEeQlw9HxEQdxjf+dk8RDfhldxbxo/aE63xOeZp
rW+Gx9kg+xi36B0IpjDngkszAX4QCEdL11ITellevHJWlW7Vj87RygCGe6hSx5+hGMQQQBHIhFZe
v9l3P6lA1mDnMtpEMbDoLZ9KO5SzOeYjEozFNSSFOWMRfNA3/WiH8iUWep6oznb6uDLEQn7ZhPEU
zYgWvCSh9Qr9EnNltd5it/vpqrL7HVfemf7KC0v54aI5FIM2NDBJ38nIDqLFe8FPDuqe88m24/Gf
NWRJ6TGUq4a6ADvLDXmhrSDQz/gp3fXgikvcpLZ4aL95PJ+Xkr19tkIO8ogM9shyysqjziUc5i0c
A/V5KJRokoMBiC2dqgHXlQUtLsWDiQF+S7vpDrTwDCJgdGIkivWXOj+/mx9X7jF4X865jrZfWK+r
4yh5sblfps+UOFYmGLwv29KoEglRX9anRrgNNE4KTDfph8hTMU0EhgBMdLARkWuDGWtGjga14Cru
b4L5Ok2vM6GGEo7sXo6+zWBYmWKOfgxOGUudFMhyI/SwB70l6zwBbp43TDioQywqZg4TaNcEAcpD
GcZWL5aOXNZWySNy2H7vWDnEfP7WDJYEojSoCEAXW/WKmwE39etqJ/6Y0dAF+rB7c19/v7yI2zW8
lVEmIJJ4xFET4nJLGybnb4WX4w2wPpn+9CRwJ2E2j5OVMSYH6GUlqmMZ0UGMXZAfSfM8ti+m+szx
iffZ6M9XSU09N01fpVjI7oV211IS/inytEfpQPD8AB4BT//ZeaAd4ty7trP7lX/MmZJpUi+3MQyj
IfsRL5w4wvrEmg60sp3cmY75yPF0E4BXBpmzZUzqWEhNLOho0xdAFc1B3VF3FUvEjIA5WryM9P0N
/cL+ZssSaTBhRiCCh8Vp8EZX95Zdixr+Tbcbf1AWuMRK7hroJtW7bG/c6z8v+0uD8ZJ1pkCB4c8+
jgK4GzSe2d820IvjPRtzQpSdiZTNjmThAAenFgJhN4R8TcUf6qfumefvxtI1tvmc1kIBK830TMTv
mnF/eaE42GgyUKJmHWZ9VCyU1t73yS2XXmu722jlAAMbJEu6aSzhQLQ3wDwaHrIjLUvRrlqV8wjG
84UBjW6WmyCnvkjp1zTPIUT2dnmxtqNKh/yIQkQNg7B/wkUwZQVangGB8aTbJC8fMhNe6ORTfpzN
MOdVjTGDpjJwVZ1myQon/RCUA+equr1UZxPMeVVoaW4MMTypms6WlBdB4x2629B6tsAEliAZEJ2b
YSGpD8p0Pc2JNQuRnUoghUw0+/KH2d6LZ2NMkC2ZMRp9j3vWIp3k4IvayJaa7eeKx8rOCwAmwkif
VHNewykj/dLIN7LoCNLnHuHVszPMoTSkkTBKtFIBUqMX81i/6bNjQEIMsxAprlVWM/BOI140MKeR
QLRGj0os3+ShW86djrRDJfKCU/alhX6okdjcsQ+6VT4C9NlJ5jyqVEPqK1qOpz1FdCJpeF582h4C
zibOduJEoib+uWvjeVIWlX60Xvbr+SXK3+rGz8svJuEMRHCigx0p6RaxKAOhhE/Rq6Bfq4rV5DyC
Dp4NBht6aViCjFb7ByOx0uDLoEO0mUfQsl2lO4cgOz2iTlo/5BKWjGYL83XimNAd8LPWbtzsKL/Q
Gn8YWbVoFZ3zn3ayxsCGKgfTtIywvAT+JH8b669DNluzLHOeJ7ddBH09ZMopF+h7LW+V+iVS/38H
33gIr+lg1XsGBpJEet+WcG1LIyvxM1/kTjTS3fQh9FeWmd0m6hooG0mGMPkx21T9cNmJ43tNKD/R
N/hyL9MpW6c+cq/7mxt9ZZrZdekyF5VJk7IqFC25zPxcST5zspxNsL2VciyFca/AuzFFipfvaxww
l0Nk+yayMsEcw8agZX2Z45yfbjoH70+eeR946X5xsW4e76rNWTK2wRLdiK2uVDSpSJ5iEJkPnASM
6w1zFItmMsxphQXrI5vS6Je24ZQvlJcxQTsSLy/fLjKtFo/ZYNlkJmHTwpwSQrlXwnOrJOKlKbCi
MrfCYr5JhdnGzKGjB6GjCuVVAi2VKZ6speA+3Gwe26u/hT22EyMHSRvCkbaFZHvIIXjJA2gIxFvz
m3QAzQL0ZG28BMy8Icft28nKMnOQD5lYNRK9XzYv86/wKB1bi1bA1CNuf0540qzJLVxQS8ieaos7
TBdfDuFNFF+ZZ474ADLdkdHDfFDhbhL5XefpA5eJm0bOBaCRGaBBQ2SjKHSf0OWlZ2z0ED+Z9mSn
t/JOINbnJjJWbjHwMi1tUes0tn4bjEH4Z8t71Zfcxoc9iXOw87bOhwbMXA2aRYODyp12KJz0q+Fk
CTRyaVGxAq2ce/mrcaCA7b8USNcUc0iDRkSZ4IYEvy7//u0mvvP6se2XTQrO3liiYaFVdir8XBY7
oROp81c1cYvgqgyPGVdpiLMJ2S7MJdDTwRDw0ch4zKNfi/Citl5aFBzU5i0egzuqAA6aghbhUhmd
JT8w18zZU5tp3mrxGDAp4rrRtQl+aPKL0mAwe77VIj9Lv0/6p57NV6YY9FjQvjd2Kb6TlgRgUJXt
eJCcy7HAWy4GIfoKXLCCmeLavPxMRaisvl7+/byvzmBDMuYJBjzgAsEe7fB8EsqoldwNQsT5LByo
IwwmZKAQhFIsDMmiPyhPAURV2vr5sjMcGyyVTaCKYa9gWtgJtaM0eEFIrJbwkuJ3ndQLcMo2vQSk
IHK7wAotgMpoMYhTK30qD+Ub9mjg0QtM71A5cPGYLw6mefG/IP+/lgq7471JcT4fy2YjQl46rBSs
6hjbXbBrpAQX3rcMzST/bWWZ5ATaxUHZLLCTdLMdmIIjCaENkWZOtG9XtM87imW2aWUhNSIddgyw
9u5lN/FAJF48Bztt/3tqIMdsmvO5XvCVWQYzhELqkgDkmvikho8OfjfYB48meDGoDGv9nTsuyTmR
FQY4pCUbjEaGPdUaUW+OMLgruLFNDppX/Q8cTxwQURgQCVXVTLsYq2oq9T7KZ2tAcnU5QHhnsMIA
iZxqSaqjOcDRrn5LGZe2dqtYHehW5R2PPJa30VkwadVGHVs4RPQnAaOKae+r5TeORxwjbCsM4n0q
J5qQiz5e7QdQQ0Cr8rVy9YP+fjer7PiBm5Zv1kPOkciWFnVRGhTJhFHFR9eyJ1yDjhmcmO+iFCk3
7jlnJcttkw9DVWUdrEmZPbuSgyb7nXwLAS93sQMrx9g6oOtGcwnn1NmuBq/cZPAkWZISIqMUT5Dt
Y2GvAge9gr54mne8tlleNsWS3uSBGQ85zUbVG9yrLPrgQfx2zycB5u0BlYERcwINuEz3gLnrHCo/
O33X0MxP5byj1PpL+Zffj7+agvE4okNcy2CtFelUSPTRSlHw7izlfpTs++plTngdMv9SIzlbYuBq
DrWpTzJa0HKGGNws4M81ToYDERN7cc07FZPWDThTEi4r4zZwnQ0zwKWNkA5vOxiuhussvYoKHjsE
zwCDWkY7taG+wICoHwnKLKHyl6oOH74SA1VjNxtTXsBCmPw0JNFt0n3appxH+u2Os3MssK9suQDh
TjSr0i80vu/jprMWkLQ+q+7gjp5hEdBrFIOrJ1bMSbq23zBXtpkyTJLV0hAR2JYekBu8v+1Ekt16
uh9Y1V3hz7zK2b/c2v8JC/bJrdJ1c5BpPNKBu8JZdlAlikFaDspydOKDzaQ5iDtpTx5iRxgtFA4W
zo1z+2g4/wEMfInzMibLjD9grL6V3WvePqfcKXl589Z+tkFDd1WYVPJGlsPuvSgyY3QShcnC1hya
kjR+CZ5Qm3Pc8ewxcDLKUqBNMfXpfVSztYXQStE6Th+G5512f9ncduJ69o6BlFHGA11Da+R1Zxwl
Q/6FyRar6MmzMEYG5+rxL7WuszEGRqZIHXqpxlLSjJ0SS8WKBbFpYjq9N6I/p7FFVHoDTml5K0h0
0P9KhvGuBssESVUmg2oaCfB5KK2lOWkpSJM/1eG3tsKESRXOo95kuCBC8ZzKWEVe8jzdUR0r2cof
TEfncAJsfbi1PSZMdLNtwmmBvW7RDkhXPD0ITuJA7LDjjWpQ8GUvWmtTTIyEZlSqAzSMwLXRvXV6
iWEbot+DHkPYhZCXc4Z8eDPyNPpyOTS3zoS1WSZaAhKTvq1hNs8OjXrVFzzKOvrhL/nFHDrRPPXT
GCAwkj1E4pz8SbCT58xabJr9q688pV7eF2NOIDVUZKGv8cWq1rQ0NN7FeE0WcefglpA4K8fW/GNN
hST6CMdizdwVcnYMRZMDUxxnWDqFaOjUTlhgIsoGO0key7a1u8xdeEHAib0P5X5NnppJoosm4RFU
EEy3yeUvZdb7konRRZI/lma8uxx4HMBg+RUGuZynNIZvJXkdtKtBuisiXhmGt34MXIzAXGOk1TGz
vEk7w1fjfS2n1tgPzn9zhsGJsC5BqF1gAdv+KU5vzfLLqOwvm9jE9dVOlamzqyNS6jXw5xEs2Gin
YLrCo0mENwOlsPWvY4zmktITd6L5KcdMCKdCfUwz2FnDtJ21bKTF2Vk6KMmxHY86D2O399HZBPOR
qlnXMyT3qJFidCB6Ilw9ve1IOxtgPo6wNGIw08KlLLiofVj5/EUd/ctfh2eD+TjmTFpdolXyDEKH
Ymp10k7MXi7b2N6lZz8YqJ6TRqlTmiPpJLb0HAW2RrOkQbBMCEMHpWP2JSeX4H0a+hetQi7NknY2
6f5Joq95fRUrn1EmoGqUpqjjARjSlH8ayHQ9gbwQYprIpzqILCV6vbxmm9/lbIAta+SJ3i9yFSN+
zUnDSPSYuHUe9sdqljIOoG1eHFfOsNUMTYHI5ixSW3cDiMEqL78Cda8NITDxBrOQu/ahsrXr5eGy
h5s3/rVZmuquPlJTt3FmZFhDU7kHsllhrNgzkjBTey3HW7F+JONVMHISo83a5doqk+8NkF6YBBnO
GuAv/9rs9R2tF4VPqQnqaojAHGewFvi8vJ33ORmswADEUkgUA/UCo5bajTY3VjK5l1eU7qMPGcsq
ZugfsVrQcVSDUG7gWhsE17pi7IeJ2G3Z7qbB/J4oIsfctk+aIWtQ9CPQ6PjTXA3VJlz1cXZI+k5Y
7rvsoGScJIxngtnHkyg12kxNKNW3hEBqFrzilfqZZEUXoY2K1nZZYpsqk0oQJW0CDmVk/oUVhIB8
AfljAnWEkvfstb3XVsaYbxR0ddtDXRHsx18DnyBntpRX3S7QP0DbIWbaxexk9sS5CW/i4coqg/LC
UE+kN2E1gXactJQYVOXNw/BMMNEwptmSp9SxoL43l28z3tkuR/fmKbLygYmFyCjCaFxgYBJ6P827
t8GsQMWbTNdVXnqYKbU7wuOt5jnFwHxpRJ20xAImA5arIrtTc15FaKuQrP/jlCwy3W79AE1BUsEp
CCugob19y23ATwYxZZDRSZwV3MAHSYLuDJIiWdcIS16uZfmitKEI9YjwWGiLFYV3fXyjg69X4bQV
bdVYJVnUZQX/KIopMwsXBUWTtuiwcxrwZ+Ed3Ctt045jC7TUV3zOno3PtLbGdhbkUxkm6bIUjhrN
blZnXsJ/OdlIyf+wwdTPxAnvlPIIG78LL1T7WhzpGH3R4E5It6+8m3fRqSw4x/OmcxJm91VJ08Cz
xhxYc6PIbaZjKSXh0IrHNv97jJVkfCVZh/grZnvYT9WlIfp64BjUva1ev44EMGqnnIDY2LzQ26Oz
O5pmmOL7a+3qaEIJSZLk0SwcWZKd2jjOGcZeb9vZq5bcMrO/L1v9YY2Bu2kRzEgPDbhUvA0EOc2o
25n2GnKHXzeDwjB1SdQkTdU/9JBWSZiV+gBMUiNLaiZLMK617IRtwUloNw5CeHQ2xORKhTBBiRZ5
siOFog2GBwvzvVYCoLiMsZuxZmrQoVK1d8H1P4/0HIs2RU1bOnr8aopXQ82Zk990Y/X7GQw39UYd
MgW/35y9ED3/CpK//vGyD1soJ69sMPG8SFqnhzK1UUtWo9gFCPHTXwCFhXcB3Ea5f0ypLHq3pBoW
U4cpVCzRi01frbRbWiIa943Pm2C5vHaqyACQuqjdkHQwlpLXSvs6p4WlKRws2MqOpfPiqSITZ5qg
p2QKu/L9yVu2EWcPzTOGrIJdeir3pSPsw+mU/30J9g+jDMKFwyKjPweeqaa+r8InRZ2uk17hxPZW
6vWHGRr8KwyK0b8+tybMDC8aSFfmt2VX7UJIsNwMoJtFTW8v7MFtzn3Z3ASJVZQwKV8qRnWfYULz
nedZ9+jbS3aTfU8aa/boZJUC5rAmcXhCfVsvPn/4y6Bgl43o7JWov5joomzP3XNz7CwNh3DuhQ/c
/j5egDIZoEjGvJoX2NOutEPv50+GE+4JSOQpq0d0iPzplkdtw1taBk+MvhKMtoVJfZms+v+Rdl09
ltvM8hcJoLL0qnB00uS0sy/CRuWc9etvcb7rPRqOLNpjB9jAAqrTZLPZJLurFNOJtdnpEukQCh0n
VdsOjSrbox9JYgZqVayMrjgp/n1e3m+HrbXvy0SmEtwiJPvYbR79SY2M5AxLLKY1O+Uh1nnF0Wuj
JYu6aBqQBIFiBuOIEZTlKqKVMCG/1SJ7AKOpFj+V5q9PWKKIkPpGWoFdiwlU9WAOdSCK8AP5KJC7
auaM1FpZgigvAJggZQSpYmg1hirFzXz54DumrXuUTqD0eMp/q7OygGJCk1pqZaZEsKUMT/KQQ1Wo
4STlq2FpaQ0TltSmzWupB4R4Y3i0uIO2N2RXvQVN1xTnQmNHiaggbbI9S2vb5BKWcYaunibNNzCI
aEx3m+LctcdZvRGb7xpvDNeevd/NFxOIqrLW0imlrt2B0FawKrt40m4jL1ett2rjq9TubOF18ngt
hjwbmYjUqn7e1QqATR3VVPOpR3E8ZtTyNd0q+p/bA8qdSCYY+UEPjdwaExkfqmvIJbv0Ii0/0Xd9
0Q1uaX9ydeKt6bWgu5xGJttRi7RQVB0mVtKjIb+Y5bXPO4D8zXpTNEMTTR0bGbOgc7FEVu/LBUqs
DE8BdX++r85UiiS3uQpK9MDL3GHBVy5YzNoGE8RIZl+ig0hLjqKjdJh2YOPxqj1nuuiXtpCYpQ2F
0bSLDEzXnP5/JweKFs/RQT+2oCvllYytxt6FXcwqF8MoM5NEwU2CDE0X4aUQB0sIJVD27Th20d+9
ZRezsNsW9wlBjBFEbdpZdmiXfGslBwWV/RpeWtBKtA349uC1Bcgs7wYyvUoYwD3Qe49CSX2H65kn
9TpDLajyKp4EN4HQ3aHYlU/jrXmrHgwbBUq8cLYeqC9+wyz1uE5arGr6I0i8R6+33fkzZ2R5EMz6
ViMFPJ+gVndC+VyIDx3v0mR9KV9MYJayH+b9TKnbncEYnC5IXD01doo+cMxYhVFFcAGK4PKQ2YK0
pCRq2EqIGOHwYgyHSAotQ+WdI2hI+OATCxDGJ/ImFadIxeJq3PowXQVHIzw1zuRA4dCLebd0ay8J
0Mu9mMRMftHOihYrc+EEeWon5bM47PLilFeeGFyDUd3K0sLCsuA4PrVhy0bGH4aeCE1kALUhnq4+
V3XqNb5Xodhie4HR72zhMH4RC3nRqRUmLNef+pxYE5o628yW+291BEZe9XUbbtXNL4PJFqklIBhI
TDqYYw290pdmeN7+Psf/TGY3AduvMHYdXENOz6L2GpvnMuK09q7u+wsTmE2kIb0IWmo6YqMALffA
P6Pi0wkGYoeT8dAMXH6h1b1kAcjsJUoJWSST2tRDnTe0h6vKE2xy051zt2ktXkEwbwSZvUQYW2jX
zpihxDfdQgQ5g9S5vmA42xO1PoqKaSo4kFD2Lvjl4rw8Q9ApRmhHPGqe6lq3hA7/d+2bDzFPo5SH
xBiUEAlavwqCd1f8lLJrXTpm6eTI2i4nzX80io7twqisU8dsrNXCwTuZnYGlq+2cQP3hC3bbpBys
1fshWb2MIBMF/TqYIlJhBFVL8xT0SwZHcqC9ovkRtXru9nSte8UFjAmCapllclnCMtywSv2dNp6K
6HEbgs7Dx0h0gWAiXplOamy0sEcTbifxp5l/2/7+egq9GDA21CkxKtcEOMJf1Y09xB4zKAvrKGJW
fxMrPfJ1vDlWsYwDk19H6BuGVSnZdf7R51UY8r7PBLzZIGi1LPD9nAhXqDI+D/5gcwZuPQD9mRlW
pFI1IgUVzMCQPPNG39HwE5xBY2nHqCj+VC57mSWWbwAhIQpGn7pBrx3S7oDON1f0kz2peM3j61vf
xSw6tIvVavoFaJAmIMV6gvgzWFFTWLXkBbVotcHviKv8spo8L0xjwoMyqEXXDQBU7gY3OjWedpDe
mO/oBWGPvqP/OnFMiJj1XE50BYB05xAdcR+4KOeFrjqVi+Vdl9Hls7F+NSZENHhsLFVq3WRmu0zx
+voqkR7S7zXSJlEFSyInlVg/+S+GkwkYYYNyvKGhw+n1oFg1QZ6QvnQ/Ooc4f5W7j68diku2lwMd
tC07mTCSRXWalzTuJtNXudvL5o5UoJgvOVeCa5VtyDv/uCcrWjnVaUAGGTjSVedG91T2orDrvXzV
uvQln3DFjziGsbqVhiyLoUG9pRAzcGSp1jgXd6WO/4JZZHsM/yapvhjHJFFhooEyOQOWjLetKHoy
hkd1Poz6VVUfIv++C556LihnD9OZlEMc27jCjQ3O5PlNXNWWJgVWrdcWxzROtNSZsAK9gf9PAkLI
NKO4dxeC9Fe7IXjEzb1PcMDASSBSRoiJ+WFrYQdTyyWx0AsnQmxGY04SuYX6iXe1JQYzV8VkkNnQ
NcxV6PS6YPWgI+dSHa1PzsUQZnLCYNTSIoUhsvS9Fb+Z4+vo//zUzFwwmJkZx5yUkQ9DKrd3JDdx
E884UwHabGc6PLY2nkFMsI+jTDYSCWDCcNK6V828aQxOBFyF0ETcjxFNFxWDiURRPE1DRHAwUMzb
JvFEfacX3vaYrcaECwR7XstlocjaFBDFpHk+qSwpb71aMx6kRHz4b1BMJlMFEH8Fyxm2Y1SxqfGZ
gDAplR6J72zj0Fn+EL8XJjHunCqaPxB6NdeM0Gbsp30w8Q7VnIlhmfqkRohyhU5MaB7C9rouPC07
bFvBg2B8GfQQfj2ZgMi76gCl18MUZ3YOmpL/BsN4sQo+iLjUKcx8yrqrqrypRE5ezpsP6oKLNEyq
RrXCkw4g1HM5fQ3z+20TeN9n8pLRNHUUf+L7/Xhqybe456zC9YOYpspEIgoxDZUB0GfF1HwfZ6PW
gczcmz5V4mkO5GfdnKuJuD7vFzAm6SFK7cvNDLBUNXD8N89yMtu9n/KyD7raPq6SCw4TW4R4lpMw
Rvgax+ioJ1eFb4lyZOtSYWlhZo9+tm+0ZheOPgd53UBDl8HKDL1FtpinSXxhULMJ6ZU07bq0/VZK
sxWZJadokQfDeF0ytFFYdiM9bQ5WXe7n3rQFfeIsn3XfuxjDuEZndA16FIEyDNMu0YtdlhBOhKYT
8XGiLhCMQxS+WdSpAohRBOHhFFqNUXlxCRZgIp3qgXxplOCqqSJeB+b6znDBZRwkGMC9ZSqYJzWC
ZDs4YkASbVeBeMRIutsreE1aGtVjf7DYErwulfW8IbBRfKCSmXj+tw0ZT5g0IwaFvm3+ptLB6q1+
FjgV3Rw3kZlNSRMUXIFJQIYskiObsxWEgtupNcdPVmFQHqzLpmFoKrthhEGshamPwRyrMrWbQO32
PSGTM6Z6wvGXVZdcQNE/X4RbUGx1gV/ifm+IjiEe9BLO7TzPFPrni++TxuhmcCOhVLf7NqeiVeUx
mLB5MlUrVhiahKpFXB3iqUFhlm8uxLWg+u3o6LX51IjTtSQEu22v40Ewa3fwewjCq80IB8+tfgCr
SsXZ+dZ2jndWMGu3Gps8rtpuxPmc0siA8gz9y+oV2eVQOua9V6/agzxeQkk93lkVZmJQoaTEYogh
Uxt0/JjdoQ8nzpCtHesM1P7+wWCmZVaVoJ0UYJBjhNaHeGdC7iTe1yh/+sTkLICYyenHYG4GHZMj
1FdCfq0X/37dvzOEmZlAKce0KDAzfhEiC9Utf35I4APbVqyslXcoTAwt/SJXKgFWdG1qVeGxMHAw
5aQ/a/cISxC22UfvBxDvUz/OVGuyQRIfWYMX7vR7qPBlUNqh5YSf4KV4h8mEzVolbVDq8AOhNewq
E45BbNxOY3yfTMK/D53voJh0vshrNazoTCXps5I/BuMugojE9jytL1QkQ6gtVtDuxz5r5r4/qUoW
jJCnBWU6rowVR/bepEf/QZkC9V1mR8cecAFjFlHWI5b1Yjw6QRFZFaiFcV8tPsfCdTT93LZr1f9Q
jAuDaFRgH2H0vhTr0E9GRyuHHR6HbTUYLTP7RH0xDLrA0Mi02BJyMCxG+pQixMUvBFvoE1F+/TdD
mNhG+nlIcOhCe1liHIyiP5px/XWWek5UoCP/cWYuhjAzo8d+GakmZiZKgl0TKl4VRA9tlT9MTca5
ZeRNDRPgcgN3IdqAqcnNDDzPMbgam+wrsoPd9sit1d+8mxwm0slZg66hCTYJZXUQ6+GAfq77JGnv
5rB0E0277arc6avakSJtb6jxv08XaMJj4BqaFv+wF1iiOkBZRBAGZ9bGbzOZUFFixl9DLZn224au
bn8LICZOaMpQKkHnD445jPuiH48J901zdc5AxSMSBVKjH+5j1LkLq2SAF8Z4HZZCyMef5oxzblnf
Yi8g7I1MpwZ12uYASQ/ZfeO1e+2hOVD1BF5l3crBAjdLf6xhn9Jr6MWPekitgfQyBSrOCkp8PrWT
L2CYeZnGZijFlPrfVGkWKIlhS5Hm7vbsr9Wev7NGfh+DxjT0DcRTZD+dVR400E1lqDWL7Altcanb
PvdezuVTWQ3kmqYrGmWV/nAxIGhz3koz1nDR3rf9bSu9FOX3hJTuJH7fNm/VuRdIzCI21LxBUzKQ
BPNGrV8yXs/L6vfRZo8GLxOGsOcTpRYMQUzwfb+9L9MvkvK0/ftXR2rxfWaHEE0R9QAdvp/WgS30
oq3ViiUZvkVqHCTQ1P3f4OhCXmxIFXrGJ1mHMyiZ1NpBZnyvEjyb1hNJrUydChxaWh4DzeresTCR
2TsEMoCCRoOfS35mE+G+Lm6VYbAa8RNtNgaK0f7MFbNzZElutrkMoF68H0xv+kQl2bvvM74WZV0W
tgq+L8rSPuiMG2WonInon4nXCzOY3JiYVZ2EJVyiriFEvJ+U//R99L699wGdtOGYSTBDEa5H+ZAY
nFeTbZfW2I6aRCzqUevx/bZ8TVvBLvDILOcPKvjLJPVu25+3l6fGNtaora/2fkzHSvvZSo/mwBmr
1Y3NgGwVGgRNVWYbLrvcnztDwt4ZpcPX0i9PQuOjPkxzts1YHbILDHvNM4djp5iTCe6uLJ93CAOt
E/V4pJP7pHKrtDrFZepzNobVoVtgMicVPZOjesTid3r5OTNuourfX2ca2uL7zPbWgVJLB5vj8NbE
p/lfs24f8WqoOdPDdnfU6ah3LbSKHTKhK0bJPdMklqKWnFRxNYJhA5A0tA2jIZAJLH6IDLtpAROG
EbGgzPAqZ8NvuZU9UND+2HaFNX43jNsFjIkymRqlPmjmByc9944BRu/CS1wI+Q6Wv6fElBMIMSVL
Ow0odTLuebRT6yOK6CNJhi4RjQnWiSp2Rd7pMFUOrD597KbrMXjZNnF9OC8YzHB2RlLUUo5q3Cbs
naHd1eQJbZigIeN4OM8WZiRH0Gz2xgxbUMLjgJrJHiFDmzQZZ/GulVcZGihLTHA2IANmvRBZnDmk
ITy9cZPrZJ/h38rO7DnGFa3uGTsDPgkVA16Ry+oCXsDSP1/s5QZdvX4Dr8y6e0XcJSrnzLeeOS4A
6PguABI9TA2jB0B8AAOscRS+x05vpaceZRipKxzbO740w+qcLTAZ/8PDhCRoATVKQDddNFldT45i
31vbLsgbO8YFC72Tapmu6CC8GvSzKXN6L98osj4cmBd2ML4XikKSRTQymQ8zWPfALXvqICETuJ2H
6wxb9vJv5jE8ke9UCbmzzP1nxO7eeSWTRgySlFVxjF8w7srDWwPUL+PcujR4JA+BwyNaW78puljM
8o9nQyGMQgQ8cpc8027McFee+hoiEq3N9xPOBCrM7hWkgRDKE9C65p6ArLGsOd6/7oiKJNN/DDzJ
vXf+qVBlBSXNuFgxUYl3iokbVN62E661kmKKdA0PUuBJEdlCp36SQ8WgGP+ry0xxu4Jr8B6CG8Wu
oFzf3ObV9WG7IDJWqU09C/kExCK16gPeKOzkKbEVTNJ8hOYtnm2l+20jVw/TCxuZNAD0CHGZ6zTb
fKPi6PfDLtxnu4aTqIk8HOaYm0+aqfY4uDu6iG6Z6rrcqTfprezEju8oaNTRj8GhNGwZokb1L14T
OXcmmVg8ZvU8lwrQGxdUnvNZRM+6HoC8Wj7KNhocI6446Lp/XmaSCc6VqFdDpQKRQEF4vEvIbZ9w
ghjPWZhYnEaVopfUWZriJJcPnXG37RqrGwxYMinNA6gRVJkJkknc5OBRoqlOZGlHqE7Zhd2/aChi
7NAIp+xDN0Bs3AalkZ0NzEtMJixKuPUNIPWBVNuYrNhvLDHHs0B4nefXYvW0jbU2RwssNiQ2fh9o
VYLL8xQvxWZxO+fHpP5M2Z2hE3Q4S9A5p9Rp7yOV1OmZXkGcyBmOhifhbiexwdOOIuXE4bvd+vBd
wJgpS5u0wokoxMNNUNlK+DOIzoJQ2oFxrYDmbnv41vxvaRgzVWaJl7shgGFCPxygw+zmceRuQ6y+
ES0w3i4dFzmO4UfVQGjY0L6aP6gshx24JiqFZdUK782jtPft4Ps25lqkWkIyMTib4jTIZ0DSiCjv
jUNyCP/BQ+FqWrrEYSKvrI9ikVC/aNzBHe4rexZt1K8PSD4M8EOCITe0+tgNf/GW2Lrb//GRt2C5
GFNxbPxargCsJudUQV0THuA4dwyrEKKo4G+UHmns9t81iTG1Qz06cnHTF8dSupM+8ZyPPfkCwQyf
Efl+7yPJxkPo9STsi/C+bTn0PasOvoBg9iywFfhJouGBstBvS8mTRk4Ow/s+/fPFRLSDKWQxaN6d
tNsX4jkYfm178tpBbjlEdJaW3697tZhkDFE96M7U3xD/Z100Vqnx+N3WpxtER1RvVpd1JsRVfZ/4
iVngCpHsK7+2wnSfNCMn3KwvGOxEf6EwsQ03yUlVSiVSiAcIY37JIMCiXs/XimVYxKlt0c0csuel
DqvRYAHKBLmKqGmSQmsD0cA4Nl7iyR6NBjwYzggazKWfWAV61tawbVbT79KY2lGgPs7FZy6V9Is1
H0gqOjK2rQFrcvG2GI/awHkE4pnBLMqg0n157mHGWF312VXZ3Xeqt+3UdJY/JAgLE5hFGaQdqkhC
mFCnu7zf6yjoqY39FBybNnb78WkbjWcQs0QL0ol5qAJtGL411VPRVVYt85bPqo9J9PXC1GVJYWcl
01BVKJKKPmipYEmH+vhO2cVHXgPTahasL3CY2SlFKdZ1ETj1zgcPY+f5B+0WxRaW/JsqCIacmVod
uwUcM1OC2OfzAA5GFEwquCq9ztCNQnhy16sxdAHCTFCa9P0kaAAR64NQPaQp57l71d0W36dGLmLo
EIlhjlyeLkxILO5H4SYzn/Wus8XyW65xNoTVQ/pyhtiUPqknv6JDVjudOzuaXVyVJwU8Ar0X7Xgl
hOvJlQxiOtGgna4GE7YHsUYnQIDVGkdWdN2fiQv1AVfNIK2A5hqo0NxFO562wrqJC1AmihPRRDcq
jXSNS5uG5f24T09UqyX/B6dbrols+BZa8CPldP1S4VJ5n3mKEzxBYeFmOEPH2Y49HvHV6qZ7sY99
Bi9Belu1EbVPATOj9gytWSuPaksOeWJvq+trgcQkqgko36omB5LhnxHP+ySwUh7tO2+6WDkTEipN
CuFFHChs4464OQggpVfhSfBaz7/neSTPIiZi9H0o1CjrR4GRf6s3L/N0U4+csg6eR7C8t0mg98KY
AYNWAnauvGtscW9e90fDCuwxsaIdr3F9rR+Qlgj/tc5MJoYkYSUJ/gxI/aGEbhxd27T9SjsMX7Rz
fE3vPMK7YMdjX15PmBa4TDQZZKLnA93tVQttRRAD1Don3EEZ6XdgQ1p5RyWchduBV4C9GpIXsExY
mUEemyUDYOXSOGjGvG8Ir8r2rdj+QxawwGCiSB8ZUquMGFJhr3mIW15jKd509z8qKf0+vons4oyu
gCvtC4gC7G4PyeoHcO872+nBapHScmqZ+BLnYToZEmydjm/EPbhV1ZzsQKl7eFdo28P64V1YqDUx
b0uY7JObInlOZR6zB2dpfHgZjhOpMgT5bWkUJ+kYv9ILyOAJRO+dI7rNA7+nmmcTk5HEPSXjEjB8
NW5gpOC+Iz+2J2h1+/7jJxphIoqKaxBjooMmKpoVdntRNlBculciL5R3YXa/jbYd+zVCzV0kC3Fh
ZqFPgFbJ2rnUQwt93DdtjWfBjNcjvgqFu2/Iq2nIHNkKyaEzk6hucIgfCzB7dWeRFHZU3ITpZ2ok
9QUQY1OdDUY00ovMqTmb6ReCklmeVsZq/ruAYOIjaju1LKC3s2Mz2Xp4FqG7m0whGgGc2N+bLWqU
3O2JWmvcQGXfZfjY0DhKQ9SWgNTRy3eAHN4ZQtCx5f/sIT0t4sbdv5Gha4hXwczSH7fBeVPHxMe8
1wSpqnHlDgZiaxgPod+BU8DqGk7qup7vg4YavV+iJmlsoZyUpoEoJ3DHwaaylyF0umKn3v8oDpID
ecjDtlnrqcICjlnMlQzVsSJA8truqMKghip74zY/oQvQnU4N5/J79UFBX6AxKzvU0GFcTzCu/jHv
FLvx+r180nfpDbo6bOMhuoXyn1N7GdgLP3W5v8Rm1sQUSWmu+sBuyNdyuhfTByHhVUutby0LA5lV
4TdSCsFNgKSH9Dbf9fvxSMCcKllQnOecO+jv/bCbLqCY1QDVqkAcI8xcE1yV7bWkcU6CvO8zHj8O
8pxqJkwRhut2eGo/00GiqxqaY0Hwbipsa16fQ9vSb7GNRMEXxQ8svcqsbedeLftYQjBD1EIxqpGN
nN4Dods8fjS/RLkrueI+syNbC5xphzsokHGCRdzRVFfZf2r7X9jIjGEZVGYQjvgBmXzs4zuSfdm2
cC1amJpiKjLqnUVVZHlSwaUSKtKgTI5gHKR8N2s3snk1lp07yHf+FO47+ZeU37fznSrfGtzHhLXk
4x08M8BxKI6QiwN86+SHfmd46NMBiV9wTs7hNXFiF5xW2xavbDvvEJkR7QI9Mf0ZiF1k9/He0VU7
sSqXm4bTSMSsLhNvyEQlKLdSUaL0PisIQ0mtR1WenMk2b94ESlF9Er7onrYXnNTjHTdWFts7OCY4
KXmMRyAJcEV5m8dHUnMWMx2WLXOYuGSEojT7BN/PR5TRmG5auhBBwe2vFXKZ2df2FCgooaxTApXA
x6bbvkRPWNREPW4LUJBE1xuRoVgDWiRbycF8y0voV/Zm09QkkRiqQT72OxYkSOQuiXuHzNg4tFdI
GNpiXFudFDnb3keHiR1GNBaoikL/xZJ77xVBrspVKoBdzBSOanMa+29awlnSa56whGA2ZMmHVJee
Bb2TkHoHWdLrKEw4m/66FYZpEBUyBx8KMOcszdR0BISZgrq3m62c2InC8bi1gyxm5Q8KW38Zqbqc
xDVQ0oN/DO3uKdzlp8wtvHLfOLTbqcotU7CKl+0pWg2JS1xmjnAvq8mjDFzxx+DS92/6eBvhyE5j
feDwmtO4eMyE+ZFR6RIYdWkMlCx1h4uJ2dK/Vme67ZdPvt2+blvImT62NG6e0jlNNZT5qU11JZMf
ZS/eNEXJmT8eChORSrnr1KyDWTGR9qZQHrIR+oiTtt82Zi1jeucm9Hcsjl9gIMilmloDbtviuvPa
l0RAjUfx2HroWpU528f66ro4JbNhETx6ZekAqyJNsZTgmzlzKnS5bk8j8cKeuczyqgoR/OhLNKVW
VnFZmtndbnRD3BpB/tzRb3mvw+shd7HY6JF6gWomw1CLPexq3OZZdNJd/ZKewmvBqz3zduY8GK3H
28sg0j16AValvdCWBGDZeKN2xzk+zMGrEXDyW44DsoUeZlILcq0DRY9yL0Gbgx/FT2jb5zggD4YJ
F2E6mmE3Yb6EtrgpQ2U3hvrT1PFqgFdTpUVYUpgwURBD0FsT5tArTMqgpoNiEUpy5+qM5N2aTrxn
w7XeruXKUpgUJuiIOoDDhXqiDxGJwG33lMM8u+G9g/JCoMLEilyZcCwPaUS6Cfb0tjQ4Rp5iaYWF
J6p/cJSja+jjNvzHAdnm89wsxTFMYVlRz5YW6JYiPWf6Ve//MKaJEzG4xjEhow4qqegnGqA6q3lu
3gqqUPIhgClixPtH952XC/JCiMKEEOiENRCngKvUDrF9A7cAWWIVlWW6o10/69/S+8AO3ehBfeTE
Yk50VJgoIoxF4xvUY+of8SOoGe3xJOU4KkWPMuaRvPj33Dybuv3WVDKxRMiaKq4MjK7kdS59qhj3
/mNvUxLu9BcvUeSsdbZ5XaU0cXIMMN9XjqM6WpKSPPgNr4mc5zIsC71vUO0Kuqdh5Q2OCirBzNYb
KpZG+fUTZ/qu8e7v6ThtjKPKhJd56szGMAEJ8oezuI88+hxdf+I+G2ciFNVCt0kDQRH76q3oRgYV
1qlzpO48NceUVx65EibfAzB2CLkijnU6d9jIfPDQQo3Nw83QebS7s7TP7fCKF/9XwuR7RCZMEm2I
oi4EIi0WyXdgPoNAR+tByp0XSehW8n6O3iMxYXKMsjqcfAweSOWd5j65Q7stFWR7JHvuTdvHdfUe
i0mruqGuJ1A+ggfZxlPxK72K6kFMKz+/cdscOIHj48J6j8bEyFk0xKrSYJk22QaednJnfpnAhORW
B/mO5vr9VelFLWdAP4ar96hMnCxTPY6FBjM3zF/b9KrmNcKtrOP3AEw8bEwpLno6YeOP6ZleV2ZX
0kE9KvvigGuHHe8oQT+35R9MLJTjoTDVGvYkkWQ1pk3GnZY+GMVOVA0r6jmXsZw5Y9+889bXG6WD
ccXY49gsGDm09HrfnWtezxBvUbN32oIo+aSlUUMB+aj2G1oZLjjHUaMpumQX2HzGkJUqaMychPMt
oYSWBit6LGR1ooZz36E6p/mG7AcN55B2KPcTCuXJ3sdzbu7xqFx5oB+2lwF3v40ygDIWzMb0IBg8
ha0ladi2R5e+22qQ7DL5XSKrM3kxlt1uRrMjqZoDV354U886gign3An2gOvN6/KOX++9uvAWgEyQ
HkQzzqYEo5sEj8n0IgacnPzjZkZnD82haP0yKbsUFsrigBEpjQkdMiwENEmBLKBGbRVVGeXlrR/P
Me9hmOU9zAT9ej7GLVXufUTJVrIk+XfJjVMrZ9z3QMzCNrWmC+NoxFLLIEuDxN+Fdio2GCduIMXJ
M2vdHf6M3tut+GL0ytHQwtAHGjTHnBxcakYyH6Qp8zhB/+MV6TurWLKNUammPKABhL5U9VB5cMZ9
12FDE+1i1yoWnwKBM2FvDWILyzqtKcUEqtiOr6B3bva6/KwIrRUnzxzTVnfPiwO+6cgsgLJMHEmo
AUjFQ6NxpJ0n0RUtIs1B6s7NC6g7f4j7CzQ2L1DaACpoQIt+F5NFH8bUU7hTINCoX5le+kwVW4k1
oGx+28zV/WaBSx1pYWXbQ9w+nYDbC9+k7NyWVjXYYvClk2/m2NnGWnm8fe8tTIpAhkaFXCfAaGIX
2v4RpcCO6Uo3wVWKjk56WZZ+9W3pmkcJ8jdh+bIemGiSdygGHgiQa0c5Gnc6ArNg/4Dmz7F3iZM4
w+nfnzPe28oEFqHEFTjKrzpHLx/L6Wz4xzHk3TPxVh8TU7IqLxtZBkZ4iB8ll9LoN7sZBVH0CfUf
XHNylgR7nSuNpqyjMr1zpnjfOzjmQydZsGfNIYUl263XcfYAThRjuRJ9AxV5qEfCSSP5XStn0DdY
UchJgVauzd5NlMxsZImuQn91hGsI++Y3zf7psotTCwcAnLB5NzKcdc5e3Ga5Zg6BSacsh4idpnwL
+3AXCLLpmCZ9AuUsOc4uKjNhJU2IoEgSjKO7aLozDrRLkL+L8mCYKKJmSVKj1OR/MDJOnjLEu/gw
K7ci7+eKCSADyMKbzIA5g12e23Nw3VyL+ymGJio5dF+EO9kNj+1gFxwfWQ2SMkEHA8GLxYeaHakZ
C5XIBvac4meaXBvCbaUqVpb/aOR6P0JUeztOrjQ5w0w0yGoKAQO7zO6qAYQvQVkt0eGM9ni8+D6k
Fq2VMw6lO0SW5EDcwc2+kJ2KvNk8SNeKx6t1Wc/XF7+BWRYkS4wWhWXI757lwgrt4i44/hjtdLar
A10Y4RVPG3B1Z18gMofwcZ78sUyBOPcnpY6tEuzzRhrbtf97e3xXwwqaXQj+UvE6yYTNMMm7WM9U
pGLiXRZ/Fwz+yxcHgj1YaXUrZpkPiKSYf4bzYLdxiVH0K8765uEwN9e6nkQkqVAeWuSBpSWnAkIE
8+P2cP2NK/wZL7aUuM1a3NDVMIaAj5d6Yu4Yr+ShfNZucLNl17bp8NKS9ah8mSOWH4po6VCGEzDV
AKW+nRc6uBI8Trv2G0pguekyDYMfsq8FGhMmRSkZ+7oAmqj3bjg/Vzmv+4WHwETIVB+ameSYqER4
IMaTWuw4k7SaCyxMYEIjCFv8tgPNryOmNlU1lF8Sb0Ad6A/wmrhkr4Cl45UDubqXLSCZpMqssrqO
CSAhl3I2XwK330uvyk8RWoq1VdvxV7O08i/BA885eE7PpFZ5aRRg2AKu0CtuoZw0IdgnPAI0HggT
JDoy99MgAYSM4tcs0V7UQrJo6dj2IK4Hvb/WFkLS+/y77tB93OuAyRP/2CW6K+blbdHGnlCOnFR/
2wXRP/0eys9AvmfQZdwU14LqCd39tinrR9w//gDyhfcA82w0tVnRIfP+9+oOffkDPTHxaQlWd2QI
vcnQWEd9PsuQX/d+IuYpijCK5IFA3Uu59hVHT3+H9VnjkSGtThGqPaBErUqoPWWWbliECOAGsDpQ
x8uWGNth9kv5VIBYoDDrtyuTOgBXHd7PpuumvVH8HWd26Oh/iHELAGa1Cmqd551CVfEQH6J94tKQ
2u30Y7EbTrzn4dXQsABjlmhYyWVnaAATgqcpOYyRm5VP8zjakBvguPW62ykGAVGQpKk6u1XMkq7V
CdFpGBrPEHP1Wqt3BY+AwJ17pb4aZRdYzEYRZqWUQLiVYsmR9fbIvh8QcFFmn4EVADquvEed1Ti0
QGS8r0KpQpTSYEfyFtpGmTVroMpSB2vbPXgwjPvptVTm0FDCPUB81otjV9yko7cN8XZj8tEDLxPF
eCCyiKZqTAxe7dAOssSNjl9phYT5EoL/SHU1K70ObMi1HHOPFg7yq8TW04rFaDJ+WUnglIroNizf
hHh43zdILCDWF9qCp0LwmncJwMVjdhFZC0pEMJiMa/xj/Trvldce6u8EclttYfNKTVdqq7GD/DEP
I/0+AqdmE+A6H+YJKDsxrgyPtn41kGmXT+BxO4tH/Sh98a3xOnR5plJL/n5yP/D6VEaAge3pypgh
n1B+0fSzUlyZ0qPcdJZveH2/33an9ZeZhbHMdpODgsE3GxiLde801vArRAG57km72MpuoNvLizPb
a99gW1LaXhwoSyZWIqo3orvZoVcFkR1/o9RPIHXPvnMMXI/Yf60X1KC+n00jUII0psGmqnfG0TxF
LtXGzlLE7H+i+b0dAnDUfQ+XJ60sphHs66rEGs1DIf2aO05Bj7S+MVxsYuJMBpZRvJC8TVr9+H+k
XVdv5Diz/UUCJFLxVamT7XYaT3gRJuwo56xffw+9d6dlWtv84H1ZLDCATxdVPCwWq05J59bTDkxG
Q3UWf3whuzZ3ke1/rV4K3MaLCk8/1G5Jb9rBru+JsDhbsEFNXuSlXRKadhp+z98pyeopODR4JWVK
UTMmngiivY32t7cblOMfOdD+33zlPDtN7kA2GIN9Whf/NyNoX06omTmjCr1xWfcbKuI/sTpJ6qVP
op8i3D4cNVlyH+WxAcvpGQVJYInwG1Ki80/VR9VdZQsz3Jsv35ftyivClHVnyNB/ZkmN9LHy892y
s1CK1DgohhMs86YnQ1cfyoEsXuPVRbOszdtEVfAUHYU+SYt9VCQH1RAJvm7T7QWHz4cWRbNUOstY
lA20sRZ33Mm1HWA4H92nu+hl8HDzsuNzdMoeJLcW8N9rYvId467QuXh+6NN+wMwjDATO7OpmYm1C
0OT6hvcezKxXd+zVLHAHJz8wpQDZt9AcZeyW44gDDxlct3TlU+jGn6+TFuOkaz+KI+V6VocwXPCj
EulWVk5BL0jFif4+I+nVe0U0hSMJY3zaMUCH1xBaXmLheeu/GcF+xAokwTbV2hHflUZeGzzWjWCR
Nklw9eU4pu27ErU1ARYp68ZnZKIcNtF0KQzbIu1RkoUn1+ZBssLjSDcbyypHSxl7yoKjoDRoOKVO
fqM4Dd5bhEHI5jm5QmPWr1av6pIC8+qwespT78ELbyM3dqBd78wuXiWEFRPb6akVHsepc4LUjZoz
l0Cne3JfQIuj3lleeBhMh4WR1qH6b/xCOeoMLX0MdBOIgzo6aXQYxm+t/uu6D7JvcmUj8aWvEp6/
68QCRowkZbbrw9hRsl0EScbrOAKu5BWfFiVNakVlLNJTr5caO+mgjQ2VxOsw2wft5Svxta+jlRe5
HsGe2Rl/s36Q4Hn8Cl76QiD+U4tSRJvR6AqNowm5oUqXRZTFhowH9UPnsaIP0TP7hkIAzvMVDscU
1TDNxVjA16NDdYO7X2qrRwuvYsPJ8nKI77n0QfYxS1Woy0jYX77mHxyHQLMAHNVjPY0ngurQzA/u
rddB2oHfecnn+LDA+VO89kRH05OeTEc7SAfRXhf9CI5YtAkNUlKKHyGFj7rpVcaX614jtJLjkjTo
Bly4sb4sPBsfOgg3s8lWKi6PLPbOILAZ7vAoggnNw1GHNAIGrx5Eo+qFvssxDGp6Ar3VYWbrld8N
lKeaCNnMV4ECcSnAtuuaFAVdiJZMXhS7NkcUIvYqc91gp+3RHbtrD7kv7PrdpukLDmdUo6Q1GAY4
YwOVCVaqhCFee7W3QdxIGEPJSnDqbTvLBZBjTWRpUyM0sSfn8q5VTq3sX3eW63/fenf5bceljWIY
ZEFiWy9vZ21/HeBfTpp/LMAWe3uyofdS71jBHC5kdnDbHHLoh4d/DUyPdPJqv/tL7A3b9HyB5OIp
CXr/8tgAUjerZ4nKNxTi4V1kidRVWGbgPZ1ccHjCjIM+gwrD39H5iJ7sYF8flltxC/a/bKYLEvuM
q/AgKxeIwXVA0p6gEBrutX1wsJw4cokP8WtXJGa1HWtd4DieHMK0winKvK52BkK8uPgdFpbfSTfx
KHDA7edp7YLF0WE8D1WcIAPzehrIDi61FZSpmQ6w/EX1cxflOz/EK7p9qVzBciQpabWmjClShIMf
fld83YmgcN8d0uNw0g+qzZJrOA9qXKRfGdIt7jJv3AvlY7arqFe/g2OUjgx9UupYasWUfAi7IZgt
ICWgvMTSOYz9fL7Lx0gQvlxnS0vmSKXPdblSIiz55DPRT8tjNe//w0G/HUL/+bT87ZUk+kzNHDjy
rjqg7mWneZ0XQHmowqAkYcDOHOXKbnxNea/2iDoP84QRl7hYemPjK19Qd+xA9ns/IVF5q+NSN3lQ
ahSH0iIrObaB5EqTjhO+YOcuPut4Dr34k+pqR/0U+lTQQsbc4ZqRHOXMQxEGSo+zvZa/5ijk685h
cU4HlOguXyVdKOcrOB5eyX21pqYcFCiKxJq2HhSOUL3UOgnyLkyHEgV2XlXbouhIRHWvVWkryMnK
Eomk/w/JGhnMexadsaaM0BVWbAiY7pWdVmhy249IhTBiJU7njrUzopkhRc7Q8MwzedIelMZmAwaa
T6KiJtHO54t1ZZO2VVbBULPSvsztp6QLUCliuK0GIpBGL6hGWypJbSe1JCAAwQH5WnO4tjrvh0Ue
YLUsQ4vVD8OdUE5WBMFxDMUc3cpigUVQ/VQgPY7CUyv8UC3fhTz5il0zaAqNMBD9W/DAHibSHYTV
T8xb9JMkLLAQ7Aa+xChTlqGjNZaNEjcznq3iuyBWElAYX6dr4rnckpk9g8+SU6pT4HbSjg7aGkxb
B0WXJ/lB3n+of2K1jBypVHQqDWOGXVY87cPyt9H91ZluVhu41xq22TxdN1PgGq/3l5X36VUW6W0D
OGI5QXNUc8fKBSlz0ZfiAhilHaOwHgFRLtaPpqncqAsEEKJvxcUtmaGmJSSXsIc689Slmd8lUE/C
o02biXQHRJz4+kCwWjGr78Y6z4HVevqRHTHTD/o6nzg8iw80ASUSLiIxWjMvoI+PiKTW7EDxkuar
Oh4zo7JDIjjNRGvIkUSs0zCWCkAl5MYI3Dl71JG6l3bX/U3gDHzGOcjSsTVVoMz5U27ddqPoHiA4
lN+V3IbGEmssOh++6B7Kigc8chcQHzSfjVsF4h3yvWq3N6U7n4Q12oLggy/ExVZSUYIBaKjNOpB3
tNNvqcMm/RCXfBadzYKNy9fh1qj0mFIWDWTTaSj3bXNo5v9I6XzxbTFBxwuqMohNM0xJnr0cASoY
cGpsxUnsNrLDs2h20WY4rCuGBqFlhZVDvL1cKUsdYlIfKrQXzPiN82MwTXY6PKbabOfJjRbtiSpS
WNpcyRUkRx5BrmTZPAMygS6xtC/KE6qXrnu9CIJt8xVnmEnU9DJrZIyaw5whJY9xD951iO2728oM
jipYGa5azsBg8raVj9IONzrrqCo2UW+b+8Uu2o3C02qTNFagHGkknUkzVQJoUs43SSi5KCj+TLrJ
nkORgYI15GfiVHEO0SQFnwkaqk/zpJ4NdblLLFHhz/az4sUkg8uRtCilr2YTfVtt5Fi9raLTT7Hz
3fw17fE0z+SQRa99220lK0ju1qIjmzAmNVZx8KWf5W/M03aU01S6KRQIcGwe2l/1OYSWnH4SJdFE
i8pFGwXVGsy1g7FRe+inY0R2i6jMYUPADCnmlXXsSFg5f1qm6Ae18OGGnzoqOWYvwr1lwk1XQ0+h
4bVQwbIxHHgfu6ZDdrXgvW3zBF2hsxVYoeM9zxgTCgsJol6jPQzZ7Yguynx+kupv17egYDMYHJHI
So8y+wFQ+TzjBfocFYcgREySFh+5Mqxs4ugEukCh2ecAagwo20WVXSYBFIQFAcH2pWgFwzFK2Vaa
NsWMUTTZwXgcOx/38+zn4TEp3CI/5HFhk+Xn9UUUeSTHKFrUSUZQATTD+yv5jEICc3i5DrEZg1zs
4kce1I1FUaCK5ZtUGePkzexHPo/OdYztVOsKhKORKYig7T6xxUN1SO9BRgHtTeSgn1mzcOpah0yA
KPA+kyMRLYaGiNECUFFjO5cOY/5Dw3BVkeKh4PuYHGMM2lTqesqcvI7spfSU/nFJBJ4nogyTowxr
gj5DyWgpQZOMAek6UPGZCXuynuvYkb4tTnuYMQyKJZFEyQCRhRxjzJoZ6Rk7aJQe8tXzDR2JQ8Kv
Av9g6/QuebTyD44sgga6wCg+Z4++GAxW3EPvGPOF1DM60TR0p4Su5P9HRI418kRpayuFXbLydazv
5uSlDh+p8SnVXEmZ3RptSAl9HLG46SkRCRSLFpXjkhBSuw1lAhVx+1M38n0o+0k77K6bKALhuANS
fr1R9Qwk+GzSp9r4JDUCjhdA8H0xUY0qBEiqY1sHT21504U4TZ6vW7HdPXVxDV5pYKlKiZIcrkF2
gxvhieGOOIavnWr0Tw1Qq2YvXDJKEUY4v+FS9K+I0ysiOzk2MZY5qmtWk6AqX7vlJ21SW7MEPEwE
lMUXPkfQx25SFmrJu8HvX9ALYTe+vssfUcsFa1kufPKQavEzG70ZtrKbMru7g3R8IixsE9nLMU7X
WGgiHrA50Cd3RHuGiyTZF8VaDte/rQiG/fsqGkmyoDWXETDDgpb2sHUawyH/8XyzOGrJl2BOWxnL
qko3k7YrRDWQgvOTf+AdC5XmwwDfiAp/HB7kKRbEN9tVCasdwLGFEcoxyu1gwXxEQ+uBujVGHQco
i8V1OnrJn6GrdEtOsat+qJhkBcwxiBkVaRKzkrTJ+m4Mv3L5viker7uAIKyi/DMvCax/Ps+uvmOa
NkxWD6J6Qv2c69uL8q+9cZDoTcEqY6r2GJPzIpWe0bykkupet0iEw3GFmTblAodDell7TmvZ0UzX
ChCDDL+v41zfPJSvXzbGUkeDDrxiih6H4qHFSKRM+3wdQ+B6lK9ZhmDIlGcy8wCUaQxPoaejTDo8
sumrPQa3xG50m30Tv5hd31OUr102VUMeDXZ0BV3jNMj0klyUGWPn+/uIA4kVw7A0yFVzkVsq55Ma
6LCsc1vDze5bCEIgueL0PxdH/aIw8fnTaO9FdbOvmfj3uKZOqAFpdChvveU8ZZarRk/wujs6+q64
D78bP8tHpkYBNcS9MttQ8YWmn3TMjjI0IqQD/RDnXvA596yWvBuCFvg5+VpXfhV87jvBJZPx0TUT
uaU1ItIrFWv2DIvoW6bWIR4Kestp86F1rbD14smDrJlgO/zLFeNiGHdmSXWW540K1OImwgGqo/Xf
YiWltv6L7qwjqtI6WxYx5Hb+W7+gckdYHVp1oIUou56P0FPdJ37uKA/1IYE0kFjd41+yWhc0xj2r
A1OOh8lMRtjYoO7OBGFS6F4sqF/CJE5H9xMvPv8PBQmy4HtyoXLRmJNZjbCxxtVN+jmhAk/5bHkV
gpDORj+qo71qfRDoXY4/RBmLbSq4mMwdfkSeDHnqYXKn3pSQGBE56zYPXP4+d8bJwVSkSgLjluoh
nw+pdFug7JQc8+nXdS4V7fzXk3D18Ya0bs1BBlLr0Z8EvQJg1EO/KxHHtiAdJpeS+oUX4fRDmblw
/NHGeaEQpJBVTHiGivcr1a/glZRoud7WkHgdv+utao/aX4X0gfqNNyDc1+qinE6a0gyob7or+/NQ
FXabH6MK+mAkcga6M5pSEB6J7OI+YDHJ4RLXgJTCwjZDR8tme9AFd/CtrsS1Yfx7rmQZEs1aoJgJ
NrrlJ6wAvz5gfjCK60SvnkI07pAw6GRYwYBvhWFKaKb5u+JV2mXH0RaV1m7srzeGcedB1AdhqFmA
GuvEpmgV6gf/uuMLreHOAzWIFqkqsHYsfmVDvpLI0W0Fc12QQRP1j25lS94YxJ0DQdKrccS+FLYZ
2hITn2nFpbuWqZ6y+Xa5y+6H8ilwJF+6bwTGbpx9b9C586BXuhznH5ZTGZ/i8omkhk2L+6S5L/oC
/ea760sr+njcedBUoWFi/hDQpLNsdfh2wsvHBvnDIMsyCd6fVMoPJwylalFoXjKRY8vWcdioBzZX
axaOqdwg4jdAHHUYXTVQtStAHcno1zMr4DGXx3xKv7XWfMiHcX997djacFHKGzyON6JSL4K4quCV
qmnn9GGAIEySPyWzSP9lk6AoVTHdERJ4Bj8iqkiqrkYlHRSWGoySsU2ZjAfoHeO2NjezaJzBVkCC
xy3MokK/FDrq+UqQkKTxONJpcCFwiRRh6UTu/BUViz5xpa+it5rNNVyBceRR6iFRJWuAanMwQMz7
i1pBIhrvCdZYOde/1lZ498YujkQ0unRz3owQr4eMTGN3B+XEdF3TWzaFYnoJTmQvesLe3Msr6zgm
adO2zCdo5KNnY/6sd9Nzo9JjLeGSSnonlpM9EswC+tjc0CpFbg4PvgaGX7wN8AopHrJUwoJ2WeZa
tb5bOsu7vpIiCM7vY1LJJNAB0RSozUuflOnwEQADasK4WemEF1ggndT3wYgvFXXFYz2Ef+W68hHe
Q/nAPxAc7xURzeoKIi9uTeZ2diN1GAevDyYiuCVucpIma2g81C0Vg4Hffo5A7+TZbGUcjmZi2maK
EpBAtrUWBfZS+I3o1cMHlm6Fx3kcsrVp39dkcHsyn9DYvi/zULB0m2y0guAOqGRoY5ArhVPLUFc/
oUttqgT1R1uPxgpZYXCfZ2wSEkejAp3/czPY0wGq4zb5xXoVUVN1GnH0Xl82kU3sM65C23qqI5K0
WLaWfKUTpKaih2kSlX+IQLitGUyJkpstjEoOik/dxEdaojklruR0x7/Fg63CyUW1w5sMq0E4DP2s
GOuicww7lVaYdxI+V7U0Nspq1WyxtfKkhSJRfBEQ5+qJGhZkDAG0aImtpgc90J1AvZGFChib/LOy
iPdx1AlPqQygPlX3WRvflgkRHO3bEAayRIZiKO+m4UwFlMfUGdu2WZ6q7rEaBQy3fRhpfwD4uq0U
ulJtZswsxkSN6qnws8Ct9p2HWc2YI1XvQygXuNd9nNHyu3BlBcldCWbaqIE1LoOLuYXay0yNyamt
OXGrqhjxfm8M/jwtsd1Xcu20Vf77OvpW5kEhpqKBzim1LL6xXh46KWsHWKydC8suBhs9am70lKqo
Xh/R3R7+auz2SULRwnXgTQZe4XK7TiMV5rtkwG107C3NyhyrQyNGGn6el+m2GUzBbVKEx52OSt3E
qarjZBmXuFz8uCDxt24uDpkR+SVqUTEC0EoNSxbACjyWL5ablXgq1AVmSoWuHAYapp8S0oomlmxT
2MVtuT2uFzp6Swz4kDnntmyFKOKGzkVaf8QYXbZkXUcHh86/iBi1FWRlDqactenQI6a3G4P8uO4X
m6bohoGxq9TEvYQzZVmGUTYqBBmTsV/M57rfZdLjf4PgiErR9WoIaxbcouBjmJXbLJ9fmkCkFLUd
sa9MYaauTi8p6CgJW5jShSiOiJzqqXTQQUXRFTLciUVzNl1tBccdzrQdNIg5waxBxomiB/ZsPn9g
4QxVRwSAr4PREm8NwiXUIFkEBDk5qpObKi9JKohitnMKKwyODqU8nDTZ6jH345b6BeQntFsdorUN
igVEGXNGMe+YdwVF3ppTYGi4ZBJcsnPrvuoih+5VI3Jl7Wc8vchG7F1fvM3Ps0LjHNsaSRUvLMIk
uk+Lo0k+Xf/7W086CnTP/nwdzq3nrlCGAC+WGOI23WRu+A37v/gRUDt2cAF+ZI865h2rZcrtSTSr
a5NdV9icq5dRBwlbvYOro4BbCXZVhGbq4mtXf1KNr9ftFK0j5+ZhgsdLrQTU0B0M7aSUgiB3M15a
mcJMXe3aMClNGmn4++GwjBi7p6suUTo05823ukZfrhvD1uW9C6J9WMfkUQXB01uwVqdq0bDLb1iG
tjkeyrBytD4XnLXbTGRcYLhNRYOsk4cMMKwxWvZSb/iRO00D7eTcT0phX9z2J7rAcRtLjqGqPeuA
S8kx1J6CVEDg/+LqFwBuL3WjshQKswcawi/NoUU2JL5dDpmLV+bKbt3417SrnBC6Mv7177XtHBdg
bo/FU9qkCmULKUHVPgwcqhQ+6vz9TBYFSCLX4LYUkcYYF0YELJbxKSogQJT72vKhFNbKMZi9K2en
+ZwNpQZ7mvCRVN+1Ina1QCQYLLKE21FZUtBRQdmJG6uho6CevlMqW22Iff3biGC4iBKjgZQyNFlW
Z0wO7AyxjaL4VSa1YDeJfICLJJMuJ+hVgTnaZLhmWrlGfpq1v4a89P6TQfyMEqMrIkNn8YMW3/QQ
FNElXx9frmMItio/j0S3UszYCrFoKYY3tWdDVPwkWCx+1lWgLOMSLPj7czi5fSR7XdHsk27xEnUS
XA43oS43infPcCVZTIqWXAwHsfxhvAvH1JmH0dZEIyc2HW0FxLHpTKJCMSsAKfNTCe0vPbsh9dMH
vgtm4WimJhsmMTiGK5te19sAh3lt5kcpy+7nehC413Y2Z4XBkRlkRvWkWYCBoZA3kVPfBq7U2nix
ZEJ55HMnKhbe/kAXm9i6rsima3sTvZPAC/JTm90PRWLrEP4JBKfD9ue5wLCfsYLJ6bDMqgKYef7W
pc9KQ+1kEN3rRCAcp1mEJMocIEyN6udyeh6RxCHTz+s+IFovjtCCPqUVkv7IDCwFtYfBmG05aH83
MgaVlub5OthmMGyamO6OSXG6zusLDVpUBEMKp7aW1GmszjNnP2sM2xg6W13uh/H5Ot4m8azwuBih
SOioJTMjhqX7pOfdF4VGAkLYzuasMLhNhOclmi4yMEgt/9UmsV9U83c5wON4JUPTAuUye3mQP1ky
Hs3jp1ZfzuVi7HNtetKMSvBjRPZym60vw1Ruc6yvUdSuqcexHcSxsGpl2y0vX5HbYlreFsQMYHHr
NTfEQye7a95oaJ1nZQgdFNmNX6KhfNteeoHktlvfdLjGG9huaYTbYBP0KCeMZrsf9coOUCQkOOVF
68htPK0u9KrtYWEcfTFQRY6SMgHC9hV05TbcvisGJRgtiIRgEcNH1Zv22SnD2FcElB+r3VhBcbHE
NGFUhr5gi5vdDxnDlIP8IagER8nmzrYUE0V+mqbJvPSGOuZUwxmPoyQhdjH/UIJ7E+83810THxNT
JCC2+X0uaPwp3PSKHGcWFKUba4a6fNePvmGouaASbau6VCErGO4MHqGA1tEgGqCKaR7p3njM4OLS
8X+YZbK5pVZIHFENI15kKzatU37ovXCv7CN3Cm2a22xTScfuk+Xqnz7QSfnGPI65UCWZoGwD3ywK
bmfpUbI+W+mP6wS8fSlcGcYxkhQFki4zJfPWi+4HTJ2BaHXsGLfsUhilNnm8jsdc+d1VdwXHUVMU
Q4LNSrGO+ShZPmgjdRIr7M4J6c2DomDshtGjrT3u88YuplZ2rsNvdR8qFLlLRUaHKHtGfxsWlLK+
ZFWNsgA9tSEt8qU6sK1dQGGximxW9wqK/GLGdoKp3yI98i2OXGNztueSasmBjEqBcbm1zH0xWE4J
OdVWlOTe2nxrHI6LgzwM0aIInEbrTlJrPg1YasE6Mn/nv+MagyNg0pmTpksZUhYvvaf57c54tFBc
BDGyZpc5xvN1uK3dt0bjuDhs6lmqIny11ArxNO/lhek04eE6iGjZOBbOJ72Vaj1HYGr1h7mlp0ES
vfIIPEDnEj2NpsVjTVEEs6jdiRrdgxRoDxWRTlaqtwJX31qzNTdyXqDkWaNoTYwvJN0v4y+5POei
ZONW884bguK9YAppSmeQx3xkI+LQ1rVv7doJ3GI/eAT/zQ+GtzimPaAdW/fQEStKXWx9NMIqHnUV
ajkYZ/F2PzeJAe1gNUEeUAs+Q+773E8fSsGsIDjnU3szavs4xUJW0AHA3UjCfO1S8P68/bVMjOFg
U6QMfkB62hmJZCCr7naoRDCmwItk1Q11Q+AU28t1geGcItcnWY3HAIIrxW3aPoyizNi/HCcXAO57
BCra8lMDAGw2s4pkOh477uRzfci8DIrG7vUtux3bo3zjn2Xjvo1UhKNklogz9E+dmz2zWe+RT+7D
mwzqkij3/ZDoFlz+gsixRGCkaRZaMBCx9QFTk09Ec1iZNAXx4Wl9FgXzW45BZaJQk81qUV5XYHWP
DVJ5mgYVW2yhhf5N0eJP5aJAimKWR+/6YoqQ2L+vkPJILxqZDXbX8gQjho1TiNMYmuOib7ZNgheL
OB/sjYXMUgqLMDpzRjHvDZPNVHKMlOga23iYPJR/OclxPNFf1w3ccv71UnK+mRidYUYLDIznB9Lv
BlG38FZsg2YWvOJTDfPW+UbeVFPVAmM5EI2mxX0aah40KnZypZ6QJPADqh17mn8ai/z+ulnb3+0C
y323KUChBKbF4HBMDyNFm5B5ykUdvNtLd8HgvpncdBiQaYFmQ/lcwZDh7r/ZwH0aFLoWKklw9kbV
OQlqW0LPMxV0s4ps4LiCap0SxAlCFhDwOdXqezwye9fNEEFw5IBBxLMcp4AoshsjOi/V9+t/f5Pv
Vi7Gd+Rmcd1ihgZcrPXm38GuxZGrY0ZJPDAxXTc6Bs5HLvZrRO6KlVlTI7UKEGNMspnD1E6sO8N0
l/75umnsC78PKP94GD+2rsDsFcwHwdL1KF5Y0tQpyY2MNjQUKHWRYMcIPhNf9xd2phJgkgQiPRn6
w7R+oO1HatbWy8Z+wopMx6nPxpY5tKpgUNhdlj+1oiHtIiu4fU9Q3ayoeOoFV38NrV2T/Lz+RbZ5
5c9ViZ/IHpXjUEGLHteVEjV3433bfBkzQb5x24Y/GPzjhqqSgugGripSfZvRQyUqVt3M4qxvDpz7
zkoUJ5IEgNpDKaQr2emxOrHh5B+a4v3masmlCMIBr0CWBQ8uyxc13RXd91YXFKxuH52X5aJvvcqq
Qr2oA1D9RHK3am4ta8JkohdL+XL9079qXb7bjQpRVR2xjvZunrs85FOgEPA9q4BTvSCzFXSlk3uW
X2kDu0H/W+EoiX0ddpMDVqgcQ5fI5VjGwIL5aKROKgcvcdTb0dQelEa/NQtLkD/aXM4VHkfX8TLJ
ckhwRSr72GmhaIzbpRIdQuPhul3bXngB4tuL4tgkSRTCMGlv7oi37KtTfcPKWUKhVKQQi/N4WSoD
OY6Apc7sOoYS+mA/ORUmcYrTYoIFfL0frliOykjZQ+KaXY2gy6B5kqI5SbkjvX99AbcdQzNNQgxC
8Rr21u/DJdMCRQNh62lry1Sz68WPmh9j5SqTwPU3WQ9q7v9AMZNXJk1GFSWLieUbSZHaldpBsknL
J0edrdy7btXmZYlCJA/yb6qOeYXcdp7bNteqFo0pOM09xcXEqF+ah6sT9DbbkyI49La/1QWMO5FS
XZ+lqGNdMIlsSyjKzfJgb0qBDYVHQZJvk9VXdnGfa6lMIDW4lbVt41Yz1GuENcCbz5brteO+E3Q8
ZbQFvt7DmIi2si8hgx7vMM1s1+2yv0xBgCoyiQtQu7CX1JxakIHowRWyVAV+OOaRwCNEKBwB6piO
iAYzGGXS4bZp4tLGDDwBGYn8gCO9RBqbSs7hB4XR75A8fxgNs3N60j7lSxIIGF1gEJ/wQkmzSjCq
G6oM3WcZgxEygTEiN9A5tiuLJZMqAoDOl53Za534QT3EcILal9CiLarXF21ZvmBfgX5xV7AESufK
DnEKaLvFGGFp7Qqo4esCp9u8UF72kc7xA5rzFH2e2ZbFPHjWJTr6/8ugdoFH6OwjriivhF5yNGCk
gDsMGlRGYg9R2d2Yo93WUv7r9+KoIWj0dpmYh08+27aJX35Ccecd04HPfZoIj0P2994HMn9YT+do
oggaSSXMAal0jrTbjjzUg6grerN6nuJo0lRCMAqeb8rri3iRaAW+61I/vINMrg31s8RmL2x2eSi8
9AavKehLFVH65u5a4XIRpzb2Tbqwua3qclwMfx7/un5AbS4ewckkwwnNd6PXxzmWpYUtXjdTSDtQ
N9WgR9B96K50geEvtYYZ0wapTmhWRLeytC+t8yQqQNpeqT+W8CpTkA8cVMxrhotXlemYbSkd0hRp
rv+0XvwdtrfKvF0MrFcvV49DtvzGGPncNcxWcL5us95qxThiWKZ0IGEPoL+nA+eYzYrDz2FZSPMH
xpo41+3aDL9WcBxB9E2iWJihBb0WCCfAlave1rUf7ZzYJRG9uwt8zmL/viIjKDlYYWniS0kmjEtT
v85le1TH3XWTtol8ZRNHDJiGLKdTgSXM0O8lv8p0dntybg8pJu2J9Is3iXwFxkUPkSYlWUZhlCH3
u1zTvGRE+1UwO6kq3QZau5NG6peJITKS+cE79lvhcvFEF2o069kBIu0nnxXSR253Cm56n03MLG5V
wXm1ffdY4XGxBclSLctS4KGWDCzIJhzGOwNzI6OjaEm3/QQdc7qCbod3M8VLJGCTqMZBUs/hAa9Q
xzpsfpJGdEXcdv0LDLeCRUIaM2Dp/qC5QaFflZ7V/tlqoTVjLIJYaTu5x5oA/98kbvWWYkwhMIAY
sz/mL5LfeuZu3LHH6ZKiCYtgPphIiUKwiHx4NqJiv8sbfK9UupFSR+peBiK4Y28z7x+j+ACtC5NO
MRMY1elWPe6rTiMdWuWHUpDd3eZEiisnUVTU0PN9ybrcSUHB3juTm/p3cd9jVnRno7p9gijEtIu8
D63dCo8jkBrFY02n4RljMKZ6sIsqLz4tiA4OYSH/EJAVi2Lf7eMVFscf9YAUlsbqXBjf05saXf/F
nkmtJw+iCUybwSDVVctUFI2+m89uoEohIwHuv3qYoon4WVWjJ6nVd3hXfblu1WvW471VFyjuWClJ
qlnpBKgZXVEH06O9DZElr9wp4WtZTfEI0ayb4H7ZQbmWuPP+I2roCiSf/xjLHTZ5IEcjSfALmpke
jUHeSWWIPiMl/Mjde4XD+Uo8TlVhNcCh0adJdgstcap0N5LD9RXd2M4UNSQmvpuiyBrfZhhrRg6Y
cXSn9GsDwYTmLv9ARTKFqhrkLjRoDKl8RbKkKJKxdN3oKhXO5JBk5q6XDFFEvXFevkHhPEOdtEwt
hx4o4a4oUVaQJW4MvXXzrseda7mvU0tAvltLt7aL84S5gV5IKLVARCJ6wUyIe1UkdboVcryxivMC
lGPkVTYAI7mJ71hqrtu3P/9WNw19kbrF1ln8Bo3jDG0w8jwJgMamQ003dK/f053qtxBXFwXwW9xL
NYxuVqiqWip5tXwVtI2N0vVLBKzwLt43T8FoWy20K6NH6hW35uP8GH+g8voNIhcBY/DEklYMcVDI
X1TVfuXa4ipo0b++o9jxzlEU1DpglIUrpIXXqbfRqD7mJI+jbHKn7kizL5Z8jzNsVHHBM2+TqPuA
E67RuGCjMpG5JaBEd4QKle7V+TkUTUXcoPc3BnExRmgt49ikMEhuMzsIn6LhxsrvhS30W9tpZQkf
WOBt3KyHGDCkugvKTw3Z9c3T9U+z6eAGxdRNCKlQNDxy3yY20RZDJmDQM3ujiM6qmz6HjmwXwu58
IRb3ZYIuV0aZYQ1+fkeRqcX1fkSPhO5Xu16UZNoImVDrARE3qqEhELHtW6dLemsJ8rSY3ELPXUpD
P4oaV7B4mx/IQqrCUtF2aL2mNFY7treqloZKPr2mnjHszJXums8dgiUmNKhC6q/zS0EkuMl/CCj+
YHIfLGuVbJkZpvGEAngMmHrVxDxSJ0HuTMRJ2wbqOpqwTDCTySUGZTTCgtSxiFaYnmva2KWWeH2l
f7++kCIY8vZbaXgaN2IZMENgozIIOrBOqWQCXthyCBMVq5ZF0BH/XmKq6aVOkhp8LGXCnJh038ny
7rodIgj27yt/qEJznMe5nqAmftfHma0JtQO3mGdtBOfVEmZtojICRiQjsY3xZ5QerfB3qImSFVvX
KLoG4o7ZUU1NpcGoY5SgdYc8temeqbj8H2nXtRw3kmy/CBHw5hW2u9lNb0S9ICRSggcK3nz9PUXd
EcEipmtHetnZCEUwO6vSISvzHAWzYS5S746cBMWWeKvPW8XsB6mMcZt61JNkgtR4Lx/QGvbobNgC
NqYIKP6AzbL74/KIihof3v9DAt4yw7XOTHzKjbKdLQnS5YAuwkZAR20kB4RMnuREjvoU/0hAKn3e
ZLaKtLVMJpUAZUqPCmqV4iHZSRdJoOFDH7sl+/NiOKqxqQRK4Y02bxE1wJStBvLsk4HTlX4jfmPT
/EoV9iO1lsMuyzLICB+aI6V+BCdxk9hwOFu6MMBF405v63DDyQiay8iJD7rXOBQe+byuW+Ppayti
nxe6JWljWcaZqrjHzKtO2m10SE4EmMGNDf4Hd7bTQLytvvNyzmaGWx8BU1BVOb5RkhGSQQMB3m4g
emJQIrpPd/OORyW6HQkw0IiSEQA+bLu8CAuM+liImUt2JNI3A+PP03OYci6VOtznOzVkCMAmrsq2
fOtyUNNWJcii1bM4PqtYZrDKRzG6jseel01plD8ni8kCpQ6EqjFH9KTE5yUA3AVnvqZvGk3Q78Tb
80ayHarfFWNuCtBHais2EFZHp8Q8ZjEvT/NOjskFY9rCqxvq2DcjhScFerVxS47Jrg66i6Rxh0fQ
XwHcM+athm64uirqqq7jO0IyMHjyMQnN4yRjzDAcXWWqbTMx7FmPbXHiPUpuvddQ7EQDH/6GpmG0
9qMcoKqHY6HCACXJFkC4UnhFkN00nU3BjhQvesUrG7yb2x7dMJMPcpmIOUn/yI2Pi6+Bw9281+0R
9BaU1ILn0RtethbGgkromUWmjlaRVZM4WjbavfizjS77hWOOW5cmAaoPK2WqhcFXJt2qYZWVEYjP
XWLsjOYpSwDIxXFlnggmt0rJMDRzBRGq+jxkiw9EZ1sDSMt5v9qqT3Filq7oloyZDJbSalgAkVoL
qE/1E6C2ZFAYNTvzbnHGvWzHHnd2XfocND6IY7RqiB7XJS2HQ+IgaQehi4/m3qcQtvlX3irZtjW8
68aY/CQJ/1+nZlNPYZRjMtkLVq+7hFt/8fRirFzSjLGJExhencXXdSphlTa7qQvAD+tJBlDUPtCL
GZPlBHDxs3k1TwrnIjm6spRXmVm3ip7iB6gl8SfJ3OWLcBGGzb2Sti/nbWYjFq/vkP3KAKiBVYgR
RKHL+BJaBbFlZeGshvxLuPp9dyzZFWgMlkan3xhRbrt6EAY9HeoCwIXTXETHAYDiqWeN9qBxCryN
PIAHbYAPAOlEsxAsP4bJqA9JOOoIx8WEQRRgihMSKPNgK9FDyqMa2roz9C6xpwtAKXyvMbIAtN+k
mWii0RJnF7K4H2rDDpvJTzPv/I1txRJFVzRLEinaDkvQMOeJMddmDGrt+BIbqlhOPircttEWNI26
lsIUBNLcJU0RJzNSKF47dqW/F7przRs80aXfACZg4Hcz8Xif2NSLmToEYnGABj4W8f+YU2wq7MNq
KcRq0uCVYnGDL8oLsCw7ZAb+/JQ5WdVwwv+mSICnSipWiyUQpH40EpBgJ0CrlFA3DnbcXtX5zhoT
vIbclQQ1dMHjL317xmFVVEWVjudpEgAKmKg5tIJVygOqH+ml2Qt+uh89C1s/AK72Ut+4/AVX2Djz
hUifHr/SE2+C0OMRjG3Z6/pnMPF0kEWClzz8jEqfnMo6DekpUmO7Enk9wa3eqrqWxNwpnpSqWpQg
Ca8TV5qfHCxPdVWbftdVPp61OE6/dZ8rcW/fuatGgCbNIJFMUPz1sWwDNtQmjR9rX0V58SvdA2c9
Rx79+Wfuk/0YmDtdKxb6tZ7WbhS9hspz3Yt2Vz+2/c+8+5rM38/7/2aWXyvIuGY0lnmf0PPsQHVO
Z3EbcBJJ6Hv9L0XYVjNifXsy4x5GTJJcVKCedKddhUHhpS7ANYP8e7IXAnVXBjw4u62MtFaP/vvq
/gxwCVYpLd4R1x9moW8CeVATDjra1nfqB7VolF1JkbpKAhQ5PpjVYHF1R23wckfPUnC003IAdYin
geMpvUh83icyx/HeaNZWkudEMwEihOtTDHygx/dRcltn973GSbpbaWJ9jEyYKYy+bReRWglaAbox
O2Uk+XHNWxjaSrFowMqaaciaikb2x3MUNEWSY1CpulI7Yc+lAgLXXTV/7zuny3mhc/vk3mXRf1+d
XBkVSkVUyJrqnYzvDgu8SGhWAR/wvIdtHp2EzypRNxRAytL6cCWnK/NKlMsZDRu8kyTCY0dyZxEm
jpRtP16JYfy4E7KCdKU4YfeYAjZHh9BfnBmkSsThM1ZtRsWVMMaNs0EgaRtBmNUATrHdYSTFlXS7
TI6WCXJJzlYM7wQZHwbDWKyGEqSpuXYAM4kHSIRb0wx53SZ6RJ9i70orxvqGJm2ihUCOcTd6tCFv
eOrVAt54LCb4vO9RnlKM+SlNUlYWWdCiHAw7SrEWBbQ01dz/nfExfmvIla4sFlSSYnC5XDTZHQE2
13kZPGNgcj8wDZNcM6FJYrZHUTE9K5H8ihjOPNYvTRLtR10eOGlyO5Gs7oopA5RamMuogWKj7spo
uKaAZ0a09chPw4kvRbcLeBNWPJEsDHYcR7JU1NCzPdRYNsREjZ9fkIv85+DRRm/oaPd/dbAKEznA
3xdN4QAdF5BfyXfhcorNG6D52Vl+X4s8DuGtlqeKOYZ/AhU7LhHVFVCLEglHqiF99UHkRacJA0Me
UEt9Xl21XcetpDEhRK2bTB4VKIel/hCDXZGn3SZ7dT8dJq/05idef2GzsFrJY4II2jWpMgnU37CJ
j1kDbL3FO/4K0LZbm5oOBAbdMk3GLmOrHfqpGNH+icOD1IQOhlOf84S3+fYvxvhbDjskPMyGkOs0
U6qB4reO8iSBeueywz6a6Oo7LMxQYPY/Mcd3kYw5RgnwrDQyIMOoJbpo2CZYTKwwVNeNEe2bQd9r
mf5wXiTnNNkJ4jbvulilpzlpXgUelKh1q6HlxC+eEMYSM1mNCCYnAd0sjsdwzN3c0o9q3XFC1taT
GPzr/fwYCwSeYQXSLpxf46b3yv30Qqe7Ul+7bf35i+EZl6FfJ/bbm9G1ceTZ/2a5s5JOT2FVhmQ1
JjfbHkcpa75lPUvpl868xgb4Xx4mk9Z0UdBiTZnQ7VJ9gexI9kWLeAnnX2qd95NkshqRxdaIwQ6I
WR6MOuC1XhVs+lhfXHeB5WJh+rwV0ov5XBe8i2MSnC4ktSQ09OgScB0cScQprv8lFr4LYIKGbIqx
PlELnB3sKTr08910XyiNEfCpfd5703l7B0vTR0tQ+lBvVOOt8L3BqwP4fl7E7MvfHBkWJj7KQHex
MKYYN4QvLrvVm0PdG7fnRXBOzRLljzKsRFeMmfoTnQJVncyL3eihw9MyxeqyXOmZI2/Tg+hGi4zu
Pr4bGKvL+2bUxRqFvFgExnCpYegu//7y0sg3Eglmy0k7FNugrJf8b3OS7ePo9fwP2Ly3lXzGDEE+
gKbkAvloGZtoCtSgRuaha25tOmPLXFMVtDjx8vTWb1qFCWCEzhj/0t7zSuiKGJSjHxKxl2NnNg9a
jvnT3/3JvVYi2ZARjW3UA6PY1aufarRToV3kmOG+W65CNeFE4e1DfNePuUSYIxBJiD655tgFCvDt
hXw5TWYZnL+r7fy8Uoq5rCnLcYgKznHwNSx3LW4GkDzBIV6bvAH3A+jMPS+SpxkTRIiSZ1UyQCLp
x/2SEM8U64uprTma0QM6c1tsFYz5qbgQdIgJ1QsVvb5YAQvLSUYzN/qD3RfYoglmN00HIi+LSwEa
VqPMRtzVYO3nYRcnJyvhaLN9aO8imJzcNiaZ+tZAuiKPMhKVqsm2lXD2QLYDx7sQ+iNWPlWrtRyn
LfRQjH0EuvsRJMySHVqEYwH/YnTvghhPysymyuYcniTsht6RH5Vd8qBcSjdK7Kh+5rffrWveZyw9
oM/m8C6SmstKN3WIJyHWoFtVHKpml8ec4LDdWlsZAeNI1gyou4EeXut1x9rD9C4abBXgJOzpdsbr
IN57PGGfOu0T9zipx5zTjfGoSUrHMjap/fnRbY3m3WgLO9GhD+QtFlGG2FfvrAYVW3yonpa78+68
+Wby2/qBUMqk6VQfydA0b9KBdoXJqcoRnLQEKqNq10fJaezhVAaNL9yfF3zWJSCXSd1WJetKK0Bu
tpS2UX1pxdiJwIJ0XsqmTyh4Vxaxm4LXQEZKYtYZOi0II0UW2X0VFL3hx/qlwS1INw10JYipEroG
j2uTBkH18K1M7vWaZ6A8AcznQyUSgUQhBFQ/T6ITo3pDq4WgDDFt5REM5w6vpb3t5gpwtXQ8+UgG
+zg4ZVMXjnhoceegwnQSfZnfW44BYmratU+4raptU1QAUypjnQJfyoyTEwvz7Fkn0N5i79Cam2Bz
TiGehYG6EumM3PQXDdqMvEp120je5TK+rwp1JTdhiM+/Aq8Epm8AkCQabb3jfVHwBDGentdjVIhU
UJr7i3U/z9dC4SY9b49j07V+n6P0yaW7ClM2Fc5RqJ7b4lsUXWTpn3jvSgTjV9Ei5VMnQgTA0Uvy
NGluqXK2d7YN/p9bkdi6W6wIacIZIkJpN48Xy3hzPjRs/n0VW3+mCrYrGPnHlNLjIzokbTSjYd6B
5nLZm3HtnxexeRErEdQeVlkLoONEMFWo0ApHqTgp8xUhfymC8Zm5k+Q8NKCFphybBEYrnBb5j94W
VnowDqL36KzOCoRk+b5RAOlvuWnJW8Tk3QfjHEvTCmNp4LCK7nsCnODmD1DvVRR6/1w4y6BF9KhK
rB4CmnhwrBTBBWBx5y+co4PBuMVQh5W4UBFWe5i0U11ybpv395ksM8zg9lFG/H0lXPxQy46ZWHG+
XKjBfKpGVqfE5JkSGMMVZn9nt8p/tsmrZpR2SjI7E5577vg2tZvPsjDAJmKcR5PZGmCW5BrsSBbU
qU4RuVajn1J4OSjFPjFOUmdwDm+7n4NNqX/EMaeXFpMQVSnExZatHlQv8roL8TXESmeJyRAejMj2
Qb5LYw5Smq1ejzsEe7kb7iSMtgktATa0AeifoT+MtcbbV9iMNigzUDhhNUdjx1CUUZ7SupApN9z9
KO7ifrHHnvONIdFy8NOVaRYaNgo2Y4G19zGkSXPZR1aM/rbQXyyqbMvd1dQqtlYch/kqzi4XjC7n
X857FQ2T52TSf1+F0QhUTDkR0JGQ8C29HEUhduLmUe9Vjulvt3pWyjHBNCaEVFUE5Wov38uO7iSe
hXZpdI9ZLzs+8EaKtw1SR9Wo4tXWxLvtR8WaQar0LMZTiIaXQDrND7aIKzqZGnvjBe8TavMUV8Jo
bFmdotTC+MUawhK5tHNh8bKu3QmLEEyK6J2/sO03npUsxkqapR2bOsSrSwLE8D0AEHyA2xOshKPc
4fI4bEaRlTDWPCRxGSoZii1YS/LCLHpNVIl4oTxmrqEUgGEoLN1uNAA/nFdz0+FWghlzkeUWjW0N
gi1zL5f3OharFN5jMc0Yn2x/JYNJvSbGZqohhYx8H+1yd3nqdtFet+mMu8Fbu9y0EKAdY5lfU8GH
x2RgQTQmY5HQpZDMKwFwzjVg5crWnmPeqOjmwb0LegsyK1MEEcBoDDoaCPF4Vw1XaZXYBm/0lieD
ScWovJQ2BVKjSyIXFM9i+TDPL+fvf9vMDYUCEMkUKJoxgLQAZ5s4I+K24BiVwN1r3apXsk9fB/5k
xhCRScYaKfgKMav50XsFPURnOkfmT6PcnYZwX+gGaBPSxhXU7jgosWnrpfyVoyANQKz14dMP6QTo
2xo+oD9KHZMUS/MJclifPlXTDfbaTeGHjrXiWkzdvApS/EdI91V33VvOkH8/L/5tZuWceCZkgYVD
tsQM4gfAqFhPCXa69GPoqtf5XeSFfocZ3BwjT01QdXbkE7f/g3VGQAS+68+cekdCoTAi/ABAPeWo
rlvhfrB+nNdysxeO0VggWFkU4ZzNAiEWaZbSSme8sVpfSrd9KJwBiNyU+prijomRnfi8Lu5m6sEc
J0oh9N8Vk/X1uOjVetTpzCr9tEc3AfwBYA14K4UOvK34rcCyEsb6O95WZa2LICxfJrvQnrTilZCH
UOD0SLbt5V2pN39dxZVIwrhCOkFOGzu/+DF6T/QkcCNkAUELgc7+zcQWr2Zf9+cdhkefOHe5lYvW
mjIlZgkG8X6OMec8+PpheRV2ZE8w4TM9Af0x9KVgcfJb6RudlTJeOaI3fXWlPOOrjVqYzSJANOYq
QALrD09aZKc/TTu01Yv4xtjzZiu2PkbWujLeOY+ggiUJPW0gHAADkkf1xztLxvkaWCcQWOiXyLiP
w95WQSTXdoGmoj9alq7IY6nh6cPUEU2hFMvQ0Bl166puvuomzzzp5X8KZ6sbYtJFZRnTLA8QQOF9
FReD07Z0pwd0Jam5MDzxBav0R80Dar0t29md8dzxoH55KjLVBAhTLSAN4sqa6rkunqNq/5dGyJQQ
bdQYZCqpTXg0rOiOAtRTp3YHLwSTfezVHIejNnDmSNm56XksZVGgd6ZLJxUcXmoUKD2P02Uzz68s
nZ2tJMI06HoIKekeNYsj2XgCftu7Jdzxr7dJ2nMaMRFkANh82vaQRZ+bNUSRaT87M1YC8bbngdbD
whQ68FK8LiB0CscvPXKJ5QY3DXjD9ts5wgK4CLjLFCAIMJcJMNlWlY1yBrIdLW8yD40ZZ/Tpu3d/
wStwNtvNBpCaJJQ3ko4p1o+1hhrO1TIoNS2mZgDD5T4R7eSEJbqAugN5MG95zBSbmXctknGHRMuS
TOoxtV3Y7ghiEd1BWeHuy534JcIXH9AKOea6eaRricyRmmYfml0MJentJjtKniw40g2dwBD4m49b
EXQlje146Vk5V5pO6Ct7fi97iZeLtrovML0wOcaBzuwa+3rXBeMFjzpqK9CsJTPV99LL0ZTTNeBs
uRfnyyHN7PORhieAcRMxnqpBmSFA6fakfhl43WfeTbFVmayNgrgoEEBrezr2Ef2g++hvQx/XXOPf
St7r86LqriqXeamFOLUq2MVhRMmS+9PFYIv75aC+fU3wrof6Ehtk1uKY1JrBAo1QgHKTGjtTUl9b
o7UjOrmcGzwWVECaPH9bm52VtUAmtyql1aV69mb38gEghU51wlIzaN/6Y+2XwcJ5O9iM2Gt5TDDR
sc0yKS0U1Gx6e8CDOJQ7C9Bt5YkH3cbVjYki2IIHY+mAu6OIDLkLJqm8s7UFwBf9UfGSu8z0E04c
4Tk2E0YyiUxD1UE9uXoRMF06RLZcOK31I4mvS+GFc3nbvqYYmqwCbFdlvwJbc2osYuHyjCbU7/S2
s36OSlLslzjLvjRGGJ7MocqXQC4y6ZpoerzYcyYsuy5sHTByfKubucMLIubeFY/z07baI9i6+/3T
GL/Byx0ZY7owUnkzIiqY2h+ky9lXvOyKhzzIOwXGZzQwWkyWjOUbpUQzN67nA0Y6d+f12fpQwheg
ZJqYfsI8HlPDT7lg9EkFUwIUXHNlTYXgoOsO+DB5NK57BLyb8/K2o5wsIrkjzeuywZwf2tNzkWIL
xs2PtCRdLsTSke+KfeWSoHpqRk4c2CrXjJU45gwB3pgDOQIJ17AwDdXbffLN6Dk6bd6TjDVME9vk
Ksq2j6HUsiqrKrsejZ/prhcvqoZjc5t3tPr7TObRZlOp56aDuydPY5FDhyBp742e0/njqcGYgjGa
c2wuUCMCsE2EzfuW09zZ1GNla8zV921XhYKC/eayO1TpoxlHbjk+6zPvQWkzVtGeIt7eFAnIIx/v
Q0sWUI9LsOlaAiPBY7dgvK/ymvhaTq9G4ct5g940MAlwFtjE1UHtwATGqpiBsKXg1NDGd0ZF9i2J
OBrJg/NitivHdzkszIOhV30hmzAC+ilX4lPOujUs13gDsqiuBDf6rl2LnLeXzcluYyWUOcm4BR6b
RaDc6MgHcp27re4UN7EvLDbda8wPgmveqrR0xQjlMtra63mtN01yJZ+xfFkHWk8xQelwDpLxMIQ/
z//97Uy6EsDYvJTqSqr3ULBz6YAycqlrXGaODpqtLihPPJItagyfqqCVOMYDimEW2kKEOEN6TCvs
FgA8HtP/c3SLcWVDeSLKn7wYYNVeBaoAwrzFvp6pKSD1xAhj68SUrvsaaxtZ7HRz83z+IDddeyWG
/vuqmtRaxTAJoIXcAi+3SaRjUCg5VoDLjReZY5T/cmfvKjGVVrRoOTjHIevXNypQsDzrNnMUoFKZ
FxEXX2XbBt/F0WizVm0pm0qTIC6WQHGt9EYSLItacLTiSWHCiIhl3jzKcU9qetCrY9Vx8vx23n2/
IbYj2vSlCU0GPB3tyuMbX1CgH3t38Tog4PCavRxt2LboGC3KWFUQppsXWfwiSZFz3t62v91X6jCR
QSJNOcg6PIl2k+dvFBRAfNbt2aXDkzqIdVTL5YjcTiu/DeHNLleG0AnqMtb0ivLjr1nJHDgAgOYI
fQruozmx1+/oSmUe8PjPOd71dhhryWJjlApdcVHMDng1oNEu5MeJY4HbXzCrI2VKpbCOMTjU4tI6
tCYoS1H2I7/oPPrwp/Ae/v4lnb0fJhMwOlIYdZvgMJUr2nvBQ4thg+hJwM68EVAoB2EKUkd65dwh
jQ2fA/C7WCZ2iFLSVirwp9zhi2F3CE8I+dlD+T2302+Ukok2fqrSjjAEyClEuQ7IxJFcL1qlyKCx
HKgH4leBCfcDjoyNAcOA1ynfxJJZxX2JiSeCJctSIkNRCo5YP4Ixx8YZ32J4/iUKcrCV5F78lZeu
t2uh36fL9kaNWjRSsNhCxbyxQyW8z7RXvDC+nL/E7ST6LoUpSuZhSXGP1E7FGG9kWBgho3CIc/3U
pOaLqAoXXf6aChHvBje1W31KMLXCmFlDXFj4ciHkOSVPGbkiytN51bZFvH9J0Li6cnSrMOdMXlDv
FNoXi2BFdfjWzF/Oy9j289XnBOPneaxgW49ASIYh3rd12PBofQWdFiIY7xN2M3KtZDFuHlYqiesC
YVqQH2tZ8PL0Sx8f54FHHLeZcFZyGL9Gd8Jo4gI6KaE9598SLjTrptGtBDDeWzfTog0zFBEPvxC9
tWD5M25JFYh/pgiWcxBmsY+k4PgV4pEAf1hYYifNEB76/NjJOQfXY9vOfothiwFi1uVo5fgSs+TE
HtKryLolA2cycfvq32UwbtqVsSB0A1QpFbgqqR3VKr/J0eBEEhfgYDOsvx/bW+xd+U1eh0aX/0I5
lvzeKffDPjoIDmWxBM6xa2B+PAMvE6/MeUN1+ZROVnKZkKBiWXNpBeiIZOKKXos34Nkr/ZBOrX/t
vpcXTQPKMICjI5cJu/jHCPbrPXe/nac9EzW0cjC6noKX50eC5F19U5FPMbTwmh1zySl3EqCXMT5f
2p3hnY8lm16BSQ0Vq4MAc/yEwNaKYx0V9It+9PPuOhwfhvI6B/EW2kdOHid2PoacN81N012JZMwq
TatYEvsC1X9215g3SnhtcfEb6bV9utaVDKa4BEeVBqwryGjcHq9g+Np2kwfVpeRvs52feGa0GbxW
4hgrkvGwYIIMCd4YPzetn/OyynbpsRLAGEi4YH9OWt70+dWb1lPbcn49LZQngRNceOow+UU1qyFS
YmoU2n6c/Ch+Pm90PAtgcsoylqac19BGQxO67F/jZId9OufvhDAJBZ0P3VIouGEpHyX1VHUHLdyd
F7EZIFe3wqSUYRxCTHNBj7zZp+N1FCm2PMiom4K/k0OdeBUcB/Sys/TNSRtjsAm22F2dqI/NmKZY
3Iss/7y47etRdUOXAWSOFceP4hSsYDcY1kLl2TRuLOhAH1Dcecrc82K2vwDRf/pHDmMGsxZmo0mp
B/LKNgPDb0+Vs1BCGbBToB+VXvDj/ebOHqgIfstkrEKUZfBRKCBuUINohwe6G30/3ViOcJt/H5wB
eCL5jZbaEzgDDiNvlWf7k2klnLEXM1JIrYDM7K2kz/3wekid6MG8p5IjBy/kT9VTyYvw9I9+DoXv
GjPGI2WFksomhApyZFvyQ2V+a/McSFnfRD2YJR5d22Yqe9eR5QlvsybrtQ7iQFn1ZZiKW5VSI2jz
ZSKHd5XWcLx8O1T91k5jkkkmxXpmzBBn1Idl2XflLcdIaab4fHygWMLnFgC/WfqFphsWs6QFAjYt
qcEcZFBUPRV7PNBdRYvbCZyvzO2Y8i6PMdBQrxSlocwiuqqiEP4uG2iMdcdwlv7Iy98FMcYo5sBC
qggEJUPtyVJ0IE1W2kll8roSmycIxh5Nl0QLfM1MOGnzCG8uHR5wGqzn0RGmRrTTp2xPGTna7xEP
hnHTIlbimKhSFFOmRxp9xjUOqXyj/dFb0ervMxfUiqBgHSh9ANBKtO61739wLG5rXQKImb/Pi7kY
oPcIiIx4n1SD8EAJxAyMd1HsFd4r9PZJ0e0PYEZYn0it9UaXzZygn0GixS5aM1DbiIdQTv3vk/to
7zLob1ilLrksRBBAo4shXYF7HExKsmAbD5Q5uwlm3ujtpu+shDGWhqFYvVZpy6SMgtS6143JbuT9
iNcjzhVtm/S7VoyNzXJWWBZtQsnBr3LMMuwXKcB7iodmBrcV9KlIV0Ss0hoq8D0sScHG+cdDDIUp
wpxHDVL6O8kvvPokXZG96k27OsUyLz4QvOiq2sc72Z53vNL2c+nJCGfyBwDs8wmMGRAu2fQCh10K
LKc3HuAmsDDuzzvcTxnko8BP+FFmliQCStC3eadSdSiJj/lMvnc22A+vKeIXuaSagm30/LV+Mh9G
MJNLDHDJ650FTfFSmNu5mR3VMPYrGZVQFvM+rnnnygJIxb1exeIANdVT70WA4KgcstOv6L4LH2L+
c+nB6KZ8NKFWRIIbFUijOD75tQoadv06c6SDEGgOCULsZvMsh3rbB9dnRDKur8xJ0ik1RFrqbWM+
z62n8PZxeabCOHwr4qG4tCBCzu66tnWzsXIFAyO/c2aLAs8w6RmdU4jxesNY5M6SII1OG9a3bZAF
7TPlbcHk7VWJxQqOPX4ukJkTZFINvsy7SicwyPiYKw7iM8qPUXNCPBrTL9nmNvN5KzCfe4uMTCbW
DFksNhY1S/0GG49orldgdqR8MTKXa/dT/oEodMhMBTyqFCGaiSzTEBFFyCYYSHNSQ7z33Px3f179
fbYUFVpVnHV1gHXETzP5YVoHDeQsJi9sbNn5WgwTNvROH3txgBr9+E2kxFLi5SJwvx22Dwv8uSZI
+0xsa350YHmQojzSezC+PFSPFOKxctQSoD0VvjfprCtwQJPv589vW7F3kYy9d5EJZGKtG9xwuqrI
UbVANlU9/J0MxsSLxmrC1oBaaAYBn5vgCXDmdDM2Iy1M7ffRMSZNgDykViH0oGOZGKANkgf92HnW
gWJxzTxItq2YtJbGWHWmd3NnavSisgzoEK8WsG4JOD2Iq3Y8fECOLDZVVkOSdssEWZqS2JkW+oNQ
gxS1BHcDFjo0nmq8k2SZeoR0yXKBnuR8g7bQDvw5jmTYKpg3ZF/ecRnG5U911luE+H1zbI60zAaD
khn0079CJl4Z4yEQgCEfPhsebX6118TL7XZfH/PLcV+4ePXjTIVyfIAFespHEhtLi18gNIdJOYZp
ZZP/TkrEqMlkynLps6UC8T12euFsB+kCn3yn+FJzqEa8qp+nEf33VUUedlOaYCIIUTc9juNBQtna
7887NSdWWUzgGAWrQwcWIlqtcKbmLs50Xmrc1AJxEI1rDUGIvZeZ9PHYDS0tEoW7MKCJyroV9z1e
8o1D4Tan0JmD81p9Hluh17SSyVxT3LaCQjpY/+hggKsF5RienoM4dZqfql/4eO/mlVBbFelaInNX
mFOtpzaFREF+7ZuvUyEBwF2yJ50Hxrx5YyvVmBszhqa3wgyCIgIcp2iJnhvyn/HtmONjQn1Zm83Y
CA2UGe9m2S+ib5X6J4a3UoOJ9LPa9+VEraLQv+iKr8o8LHOe2THBXdSq1JSoCXTSz5Aca/xvwRni
PC8CvCcf/RNrl3Euq9AhDvHKP3rYGLf7nCNk874VycCfB/mFxWJclcDoBcXPiNKoNX2t1U/myMMd
2dRjJYLG9lWcAURHbqUlFWFdypU/5Hd67J/3SJ4WzEeNnKKjiu04UJSmmh0Xl2PHif6bAlQZi0WW
JuE/jP9hVrSdsgqlXW1EN6WSHgtB8s7rsJnCsSZtUGIBQ2IROMw8TAl2UgY3BZBUl3iJcifXX8Lu
ANo1TtDc1OZdlMFYljg2eS22uJFQus/VfSdy3os3b3z195lCWJyS0kybGX+/M5xymO05PLUlx8V5
QhizAsm90ZUyzkvPgtD4Vih2br2ev5LtMmelCGNXtVgmQtVBkcayi0sBu8AUcDyS/x9wnNe22rwX
TB6DtJpuerIjA7LU56E15EiXwl0xXggmrwCmYY/9cMVr1z8C2GEBqejQrgqpAEweEz+6mZ34mhLU
RKfRp+mSgApExcidwDvJzdtaSWZMgkSllittOaB7Xlyqzvd7THpeRscFlDgHihHIW4riHOXbza6C
Tr8kwlDN0HRK4h2RJi+0eKfJU4kxDsy8W1MpQQRp7jvzuVSe+4FzbDwt6L+vtMCzXmKJOkTkzf2s
3ooar5LZDDqra6E6rgSohWVkAgIObbH9VPwJRLRABtxjXmlxQhtrjNND+sBr7PEOjqkxOq1Te3mE
0D4X98SanIX8GArl7rzz8qQwVUY3jKNk9pBS42mmGYa9nAouPOBPUs/qBJlKg6S91uQCrqjUsiu5
7fyprHluyzMDptjQ4yTKsgiqdG5vvDXPiwBbYpj6VQ7GwQTfK2/Ya7PjtIoU7PyfOI9FSkyoVczo
N1GeIFHyhcfJ0Q66n9qZOz4tf2fsMhMi8qUtkr6Dlkn+ImcPaXF73iC2o/n7Vb19ZK6MHcZgFjoN
r8kjvrCwOB+d1Lse69AZ+J15CJib5odmvYWlFc0AvstHz0LLZKiEDgGviE/1sMPXlaxz5mc2e7nA
dPktg7E9RUyiPsvQFox+di6WdB2Ncoy4LxPWVm6EID0Aveb7+UOkvvkpg6xEMqaYTakYxyYuKbSm
6S5tlTAA1XNpixmqliGcuSQq9NbPCGTnkoaEZDUwbmniUPDkEfsjqIIeZb9yrX3PQ3HYNpF39Vhy
SN1ql6YyIK31RCd/Tg7D7mWBxevf/4dWPE0Q51RjKhh9DgdLA9uCC+L2yaewG7E/p7bZYW2d2HTU
TOYpyLFKk8lZozileafRSGKqztCDXVDCZFlv8vLKZsRanSOTuJIawJJiCDmlgGm99LKcLof5biQ3
M6CozH2LnbREe9HMe024NoR9nXMqUI6Zsk3SrK5BGCvjaLPyVWru9eE05Z3LZbml1n7uBplMZmqJ
UQz0hUo8aD4IW8D5rQPEmtuL51kKE0w6IyOR2uA4swYDMpYfefJoS7eqbd38whqQeR2+7Y7b6gaZ
2CLqUVa3PU4Qja5xtocjqt8bQEjcdnZVodOc74QgQGNxAIyE7seH5Xl02v/8aEw7BasfwUSbJBFT
PaUpwTwNruQC6uSJUnSjYOS+NnI8g+2gJnkrT+UCUbJxrQIwvkg8JebCdXMuku2bGlYnCEOOU+1c
kNWL3nhKalvDmTY/KdNPjhvlZNXNkv/9CNnOqTREZqjT9z5B75yq7va9cJ+TG7H6CdjFgpfDeafI
xJcpqvKhinGK/0fady3JjSvbfhEjSIIGfKUr095L/cIYOXrv+fV3obWPio3mFK56dsS87I6opQQz
E4k0K8lgunUw2fq4YAetiO71LRY4Y3gW51+wwNRaUgNSDZkD7TiSg3z3NooBRowepbjZBWfgHbMQ
RnISP4jycdvx0epY2UGsYglJ1YK6ivAP+P2SQpPuYcltttsosDsnjWwUUl/OX72iy4nPpg5la2bL
8qY8dYbhIWVveuRuxOAXqxSLRBR9Ss7nGOkoLwWrOcYWemYt427SJK8KFUEQI4Lh/MyU1v2iyhDK
XBrb1HczncHoLoqgt+3OAOOMgVrVh07GbETYV+UI/YbvrH2rgAfF8Iz8fXojlRQd3WbtlIDmFHvJ
DQJ6Ws4MUr2lapXDDLDrFnXAfYm15NNxdMuv4ur6v6jFCYyzhVRSUNdij3oNPSgLiARDD/X8O+xE
87OdaMHW9uc6gXF6rxfULI0QYLUB3iQz8quR2NiW6pzXdREMd7HqbYrlNmo6uKVZQSuuZFAU0un7
eZCPnPFv18tJGE7FlyayujTGZ+pnuz0GVw2WXQUHGS3/SPEE+wkbKXI8DXRXuKdvWx9PyJzWm1o9
WDl70RkG+GJZQT9xqXurQOAD3afYNi0QlcWSHx3mCZC7SQmaIRB0AVCbQapK9oGbOlZqS1dMxHEv
ev0wnTsDxz8fE0nGiuAF36+SG0/reix2/CqQSHCEH56LkjkphQEIcoP/EH1FLjbz3f3+aJabf877
/jlB/vUoR0oXxMyF9EfWo1zv1EODlg/igKTMFWUCt/QfXV4a0s2yoRFeuLLsojwfIVxTXSWqNyVH
GvvnD3ATQpFNrK5RTQv7lN7fYFajmkMc4AYjkReSh5lcavLTZyBAcIrBdMU0+dpcFoYgf2FVmC4w
/NpI3DEt/bkWNfhvKZumnGA4BzjoUhrGBiv2VO1BtuTHSFO985JsvSewuNxAfdFE+ypfJunmqgqz
BIfVyOCCVEpb1g69/r393Ec54XBPwlyaokZj77MsvC+zb/JyLayVbFYv17Iww1qFLuoiFaU+AkPe
zVgUw+Zmh32372zMViFUCgRHx5wo7wrWcNzXoWk3DhMmyN2hfExzuy7/yepvKXFR7LDPfySmseeQ
2N9XgrGXgqUUCCWCxlfaC1rfUUvwIhHpAXcvyaOqKykL+6IqdOr5oFKvnlMnqQQ4wo/EXU3JECwa
Yd1XERyMQ4+YRBud+ZaNROS307W8Nw/nD0+IyF1JoxUOZcCe7Iz1SscGMLfcWU7R+BNC2oLNvSUC
zdiMXNaqwV1KCgYXm5q9ueSd4qd7dJ7vWRcrm7yPXVHzrEAP+aLXbKZUzyZoR0QAQgxHJj9qaU+j
3DF1EVfRZmpuJRpPXJNoYzaCpQH1ByR2rMsQnQgILhAu7U3T6XtEFuiZdUXsAgILMDn3sYxUjinL
zpntTi53ihY4pnDl2ba7/eOjeHI7sEGB6EQGCGoHdqn4Q/18XhXZZz9jxzyvFGbC/1cfYKM5ZJ/u
yI49jkVBmOiwOHeRk7Tp6wUmZijHZPCxJiYo9uclER0V5y6wGqikQY43lBpV/lSO/gwu6PMQmy/R
taZxnqJB/3lZWPgcy039PHwPdljYCuoRW38lDbhviqN0EEUnAi9ocq5iUVK9iZirMK3ZDpsnJT5Y
2UtPns6LJvpAnHtQc2yQohZsyFLdrjwWhacRQZ5QAMFnlyM5HnE/QRK5/EmaF+wNdNJcFJ9sOwMV
Qy9g6LGwno8TBEzobRIPUAPWL4wBKA+LAl86j9qho71YboM3hqjGtq0WJ0x+B6IZp4bVYT0bMk2I
wr/2nupABffFfvb12ukcyS1fPvG5VA1073ABKuU3cC2zleLWQkvMUuqHMkJ3vobtVJks6i7YdOQr
HE77xqWP+5KwpjJ5KOy0bHZ51t6AHvlQmFNmD6EiuIw3rXgFyH2+ebboJOcAHNEjmmmlLQz7ziN8
WHc75dMUjDo6opIRHd7tcMDn885/nbfa/gevikjfQNbKVNBo/T46mhUtMamBHpnx2IAqYriIL+uD
asduJGgp2o4kVkic10uCqWkJ68ahr7KjOmSPJujUoQ06NYlTuuNe7wXCbZrxCpHzgYnUaI2aAXGe
b5Drp9ZV1gs8xXawssLg1M4YaZJGMzDUO1Y9xNTm18Emr70b4b0ui+yX/dq5r8XpXCPFXWsqQEvr
1KajaVfTTTpflPNk95oTCjt6tzXwj3bw0VFTRLFGK+DJ3X04XFnR4bz6Cb4QHw+pmb4s4Kdk8uDK
MEx3qG9LErvnUTYTb+w5+z8l5wOgiFrjMr71QYNLir1twjukc3YYBnF1QUvYv3j1Exb3jpp1KWqn
GF1UIEgOQL/CmGkTH2sVixl1GRAfOSm2kziiOFakiHx4hNHhNNcWfCpy83tPwfCSO8kvVsjOfV10
eW1725OUnNuI9DgITGZaVtA71DLcuU1steq/6Grjp4vy5T9+Qc55RHEaSGYARYk1bFNdqkOZqraM
BAWNlgdFwiJHQ78aQtmZE+NHooj6Xz/OhSMnqBGNEguck/TDatFstAxEBExRfy1YiazYiZs7bN85
S9CBC8naYUmVy7wYGP/Oy7551CtoLnrvMS1AhwgXaElQYauOcvetlqkjTxcxvTsPtR0erLA45a1x
4QQyAVar24rP1vAGTEByxWhW5McG1H/CObDti2EFypzQ6oE+T5IKbmWAdl9Yp3Z+DI/TneKMl2xs
hS3IPS/kZpi6guNUtw1SM0wKwOWmT/rn0PDmeV+Kpko2PdsKhVNYZP/ztJCQfQqjq87o7Tq8mLuf
5yURnhx3wS20bKSSzT+w6dlgh6VYN4OtvKJ1Clz+oVt+E+AxVftw/ayE4i67aMHC2MzC0YWjy7aQ
lFeYRLgjV8ENmz8W1rdFcNxtN1mW2vRsnISErvQ9wj6ZyNd+gJxA9dvbVKiIm5fdSTq+DZLE4ZxI
NVOMnl4QqdwNRERaLtCKt4tqpepLoASNxD6YFBxb9SIqL6JUEJaKIDh3Ucw66UoWlhrLYSbX6XQx
ibaCiyA4L6HGLbbOUuh2rVK7Qrp77ux8Ecgh8kVvf1+dVVzPk5yBXwGZp+zwxiS9T53wQJEKCh2s
uwHj0nn1FonF/r4CpJlJkVsHoBSX9oxKcajYkur/NxDOL8hK2I1zBpAIhc0FjmGRr1TRdkPh2XGO
IUrBrx4OUIIRaUK2igm1Wg3Rtv6qM4ojNhu9PPw3wTjfUCh1aSwWlKLCbobhuTIu8klQrxV9IM4f
FE1CJJX5VEn9VZOHATsaRO2hH2kV31/0fImqCHo9tZgYBnYL+piDfrvpQfbvKddERyFfAuM/OgNF
U6KCW4kv7YSGnqvJDL2gGfmqJbFvZORB6ZfvoKoS5IYEx8iXrCQrDMOF3bdRd4jMOznw+88U+lbh
0hut2sqUAjkDGRUbTFpGv6yv4v+oCSoXMpS1uQQL0++g/TZ3cAaS12eieQjROXH+wEy0RUrZfRCU
F5l+ZSaH6q/3B3PaxnmDVO6TsqaAMJa9pL220/N/MkqV8wNt0uatpOCcaN3ZyRzauTLZwi1UzO7O
hAUqZ/qJNBR63QAlOWDj6D5+22Mki7uP2b1yDoez/3kJsEi1Bg4Ld4hfvMUf+ZcJ06Us3BH1SG0/
qU4BAZ8sm6mu12MEvNZLHlsM9EsOfcx+LUjTqxdzKXilCtSNcI3OOTiVuwqEii5J0DMLdimrf4qt
T9k+VbHdQmF9KNwRYsl6rM2skjhG0Y4urbNIdBcUIlm2X9zkDw6fOEg1qkeLjLI4TfEGrvx8N39N
L9F8grVSon7A7YM7YXEHt4zlPDcVZNLbxC2l0u3j0UUXmHfeljb7QrSVTFxklcZNpSwsK6zt6DF7
W9ulX0yokI4Z+OQJsqcJ6hGBE/xzHng7Lj3Jx4VbhdKEVsy+mZa7Wd/abS0aW9w24BMC505RawtL
nfXn6TesC8S6JjtwqOxFpZXt9wqqEoqi4B2NHs73EZY0ZnXcI22AsGSebdYbi00DTvtVvfn/ZPzZ
VI0VIOeZchJin0wLwRYMS4aYkDUuiCjg3vw8KwzOpJYqwmDszGqy0rGaL7N5f/7zb7uhEwC/GKLq
aTcXrHwn3zEmmHaHZJI+eYwLPfPGvRULFJ19hQ9udoXH2RMaaOQkAvs6dhj8CMPaGUEhawYvRXwX
Vp9xRysozqQsmuS1zKpUlubR+LYJ/UjEb7ftilYYnPm0bW2NrQKMrPWMYw+VQzc9Qrn6UBw/+Yhc
oXGmZHRT1qcT0CL5WpLvrOFwXhsEGs2TL3a5EkSRhN8vl71JDhIYeqTdeYhNb7ASgQtK0DZYqj0T
ITmAwgw9INOxPSTHWvDA25YEySuCfRkKvMF7ZzBKRhhTNihXLNe0/xrTA1U/4znZsixdpiYFs/d7
iAL/31APKKDM6lfZ3AW5f/6kNk3/9Pt8xiBMl7RqW/x+mlz100slSiZvHZGOlkZqwGHiH8v+vgqj
owIv0RZ0cu48PHV4EpD7WBcVMJg189YO5j101FsKOsv4iKABh0CudiAPk02MdJl+4mu3CyMQyjwg
Csj+PgoEnkSLYDW9qmMvo859cyxTp3oQ0t4ty9tav437nRQKXMrHb/IegjPAuChJZaGm4Gox2r87
6lhLJfLIbBL6/Zm9x+C+i1XQychjiKHuymtWP1V2BTjHKqcXILH76RwQb4pWRkcwMQII09lORVV7
1NMLrKHz8rxfXF1LQ5sMtcABbNzT7+Xj7ump0pdq0iGf8RRBLLSosHR30th1jBlnbS+esxAJyv6+
0vSqkRKazkDUsHNDtRrbyHO7kBtHMWyKglC+zPZ52/3o5d7LyPkGucykqGAy0ng+gDzJA7XVUTfB
mFuVbo3lwyopjmjujAS4G9e5AuJ3YijMxcI3ccB92tTzsqAEr2OW64CW0Z+5U2dO9+ttI5FwguXj
bf4OzuCm+uswKJI4hn1PIbUT6VgGqTPIuz651P6+M+M9FBc4pFUVJxZrnVGWW4Th1Djo8yese3V4
BhcwFElvTZGMw4tn666dxkfJ+OuFSmBsXkNwPkrGzko1DVmLRP0YdonTtXahiDrBthwhgb998+yq
8mFSBRcsGBsRYyl1ajm5lnSY3aqDfR009acUboXFeasGz0AzM4Cl39AdcetdtSc7xqHMGPNFTUDb
6r1C41wWtrZVMhYOIqXxNKKnPAcNJe293wuGqx0VjS5uufv1QXKuagkVuVVZ62XYpvY4HdX663k/
seWZ1gCcZ+p17KEs2ZDd0ta2PN3NuB6xPm866vLXPIrc82ib4qjY46XJ2hup53s/qM6zqSPnjbZY
IrnTZD42mno4D7EpECZe0LWMnZAyv3oznttJz03kGdIyu05bpbKnApnhadppCobBqsDYh4MmSN1u
XikEu/pkxTJUtk7gvWA99hsSWiDa61zpJr830dapucrOwMzggoGDT8wpwYpXeJwVDwsyRZoGPLW4
ztpHq/6WBQKZNm14BcFFGj1G4dWMBbBldDcoT329nzpBdLapDisIznQ1KS/7VAfE3F2mykURC9zp
lggay0HqKqIxxIDvv0pjjmEpR/B1dZFjJRm5jGtFspOGCnzQNo5psBtPUcBR9B4Hda+07dk7fE6K
72Fi/ugw00VmTZRF37rs2EJZUCAaBCSInDdQs570sQlvgGFte1nuQ+zbrjE0bdxWwY/zZrQp0gqK
8wtzGKqxlsOrtg2xh2qvZ16oNJ85txUId26pnMZLkACkwTLV6kWdLpJCNNPLfoOPMbE9UFapiaGS
DyRGKEfOKmFsImBJKm2zrVp7CufMUbVR9+Qg/W6GZe7oRQQWv3Zc/voJpeApgI9lYFWs9YHfaB4M
OpgZ0PvmW9uCPU8VPDPZfcOLtwLgM5EhknbzOAKglqrLwqrcIKww1GCCHbmJRT1uWw8DUJWCe11H
S6fK29OU17PRMaVIgru0uIx1tzN9dfyh2tHLqB8KEdn4pnArPM4FDZVSpOabC0I/WNm7RfwCbiXt
/ryqb5QTFezxxcgipSpaBPk5lxHETXUdG/1bRz57IubhUX5ga9xSf3wpL8pv3WcCJBA7gscGa2fg
mjjzMs1sigxJRh+dSl9LrMKV1e4hiJVPGJjJRMMjGzuS+Q/W6EQPzEDFyamXRnuT11dhIFDALR++
huC+ER0GuW1CgjevXntEVrAWwNoJPpC6oeQm+98bK7zKLyiOhmzE/xb2IGW0m/EdtvMo93CxmJmI
XhthKpzdC7xRrfHYv2f1XOslHaOzGb6O9soGB1keN7hUO6d2J69ATrLSHYGE26d4kpC7qWiNClMi
A1HaT99bLEACpYkf+Fjqh5HWHKTfotnILf++FpH7bKByTqw8ACDeT3aceelkoMwoeg1uolBFVdAg
jccAfzH2sUKasYf+RZq3RJdFeWsYAqe0eXInCD5JZUSDSboRELre7Ju88uYhE4QRG02PcBArDO7l
16eRlc0LMNgywgzVnvEqcSXHuEzB5WX4xV3k5aIa09Zdv8bkdFDuwjbBjGTvdqH+rIx+l3wZ5wdJ
ldFlLrCvrZB5DcUpn1KbkZJ2gBqSxIlxfYyoopavRG5s7B/fh38/Tv3+ODnds7qC6mmgYHtkdTeo
ztB8mxdXYFCbJrz6ZEwzVyZc5ouWWgkwwPHlFbeF22q/uUPA5Z26yWSTr+cRBarOb0qp4jAcNQaY
YTlVN31TpeM0ChRRpOtc/NcaPXhyU3woSfmlxt+CQRCtbL5u15rAXUtRLxvYdgCABC2nqGtO3/rE
LiJn9uXL2A39VtSUJDQtLgSMktCSCoZoFXbSehHeS+goDg7JSxd4FQiWQS+PBghH1KomOEq+EYZ2
wWKFFJ9rUl2tvaHL/Xl12HwRro6S73iRlEnCsk0I9saVcZtinV+xb78MHuslNG9nAd62u9AMXUYw
YVg881bRymosD3rvhr1hvKgxihtNqV4mkzTZcTykfhNFotTLtspT4GlI3hO+WJPJYTmkEuKmAp3J
bbGAwFNzLKkWXI7bop1gWJS4MuXEMqV6yFjKe7nRUViV8580/0eadG9pB4Er3GiQYr7pBMaZmJoM
jVa85b5fg1dmAqE32LWbX2o/gscKG3aJh709orTS5kliOxBSBzoWnb8p00rEIZhQ4mdxmj5fVHJm
02CXiF50Ww8hPEH+YHBe15BCK+kSjV1irMqa7hipULMTtrVuet4VDud50Ru1mF0OHAuUMNeM46Hb
96NtPjFu6mEX+srft5Djm60QOQWJpxhbzShC0CxQk/2SLtBCmRZ+lcp3EcYG4I611P6Mfa9AOUUZ
ljk06pSBYgOpu1wqF5KjvCa/2LKi6Cg96o8CQHbhfwhKV4Ccb+6NpkktE4Az6GWx/6Z2cmfIbfNV
9lnLnojORaSSnGNWo2DIagK4fCD+oDWuWsU7Wcn2ArEE6sI7Yk1vQc2WQV0WhG/Ip4Zec2G1dtCh
7an0ra/yy3/VUN4163gz1+EE0dJfjD6JYJIE0+y/mszGbePO+0L02tuYr3inoXxPInbQFW3WALEo
bekiLV1jF+9rbGJgBB6DLT9ks5cfZDfxQv9T0ZalYVkFUmHYdcUFr6YW9/lc42bQpwsJS7XAsJ8I
6p7bccMKg+nuyn+FWogpO2aBg89amTGELTssJ87o/LBNUBK8Obe99AqPKdUKT9PkpsNjEbddZkeg
gIyc9kpy5Nv8sv5ePLOVUFhJ7g0iroXNoGEFy7lQrKEy2ijChWf093NxU4SHTxnD6VtxvjMgqhGb
LBPBggbNy9A+ZKIp3LB/T84vgmmubRs/wXGOc1KWKYoRVbphABae67KqwMMo0A3RmXF+cprVvh1l
fCpFje/byrzL+/75/LGJxOA8I1aOW1KUA2IK7xu8lPKftaiTh53ER+d7OinOG05TI5l0wElV3R3Y
Umw1+IeU94NwfZ9AFJ6QL0VBDVucIIpR/ijVCxq/FuPX86cl+CA8G19UYYKiI4Do22iHzRuubkje
eQiRP+D592rscYwVHRitN2EiMfVycIGBDPatkVWYv9u+Gf98HJ5xZ1INycCCP9yMu8lnbXf0B9uc
zYYRQRIsiEYFmsCXNuM8jJrZwn1VmoEzLD9IchVqndN9JrGLOtn/uW2LacrKxRFSqzMaj1HAp8pF
GzzE474xRtc0WsHHEqkc5wT6DkFM1QDIypPHKIkOoaxcFlSYRBHpHecIhtFspjgGjqm80XmWuwI5
LtNRdFu6U93oLnP+nhkElRJZoah3I3dI31peV2dYgmJP7dQY4Rl9KsA4hhVOhWhF6tbxrTE455Mj
9z4NXYLyc/zUBI8tyCGSv2+Uei8H531IWBgSSUGMFSyTM4ePbV+7bSC6fLY+0EoSPhKrJS0KWw2S
lBaYVclU3KVadYkBDTtME3eIx5tgHlOEn6pTj8VFVQX3eU09qV2cEcu/z7uQLTNb/2O4qEXVu0WS
Y9Q1OutG7a9C5VIKnbATXICbgQQee6YM8gYsCOA7tuogmbAgJISGPFiKPf9iS26ReH00r6ydzuZh
ZLcCLc9ngus1LPsUK8Wci1wzWgWwZbY41RTaets7Tfzz/BluJldYDgxd3ZaF2V7uEOc+xiuZ8d81
3+fIURErYchw2s9f1R5vsQysGPCRQooZpvH8XblG5YLBJUe5IAvx6dLsl6ZcYfetPbTXCr1s2u/j
3y/EgGmsROQiwWCY1Yay8l4T/SNXT1p9NbYPgmNkv3FOIO5rlWqOffApMOZjsBuva6wgrF1zl4JK
osPiuUlwQW904r+XibmclXaouTZFy4zP1rnWjexlbnSj5HaOadTwoN0k17UvHQrJtg7y/XlJN30Z
dnAoMtrXUSrlXHS7pGEzSszPYHMVxYoxRbNDc3ce5F+08oTCecxFDYcxZcepvQbgKtiTi+jBvNce
6c3sNrb6rTlGnqjcsZmOY62m2B9ooRmXjxEqaTFarQ7eIhJ0+R0Sd8LAoIrFsaA0u5E+QbyFb7jC
43QmlSxljCMJYYKBlZXZRaj8yjs4FPpsVv75A2U/9UE90XaqUMVATwBfvrQGmbbaCCga3gTq82Q9
n/99druc+33OnkcVtfGqw+//nn9ifN+KJ3Ybm0EjHNUfOThTlqVK06MeOOkvGYbW7wJXv150jEOj
98AX9WdvVn3XcPwXmqxkQTsIalOxvXzJHjX4xmHfftV6NIF2GMDNfRHd3KZ9rSTkDFtCtjTvTEDm
6UPbf1NgZaXknv9awmPk4rlkpHMhUWh6547YGajv2fYeza0PmRcgXSSAE4nEuQw87OS8kCDSEt4n
3d2if0lEX0qk35y/IB0ZmiAFxJDIzkADZ0oEYYAIgYuv9HBBtTfGdRwnqLxmPxMRe9NmNHP68HyX
RoMegHKcIUIxN/agNnai7pPRcImoo+pf/NwfI+IpZ3RD7/M2YIeF7R5fOiTUyh3IYJ6s6i2f9rn0
0sqMTM47oDYgm3EIQCssbC34pRSRHSWChM+mlhGM9THGU7Q/cR+ISk1RVz1KAG1xYWZX+XShibrC
N3UAbcu4lxTWvs/FSv28FFmM+WiXzqVnmqHfkND7jGmuMLizyrHGvFlM9LuPd+ru9+qLam89TR5b
Qi2yzO0wYoXG+VNSFtowLUBLkaBOfkg3qMFjl0Cxl16n+9lnzROog1o/hJTtW21CWGv85yjZUa/i
l9rQcroMOErmxgt/2Pc+W3kl9qcbw0+4ZVdInEOdyDBVEXnzdQgnQAQwXQR7Rn5fCDnAt/3qCovz
q3NuFY0U4DjltrOL8Zlov/LhAH6DlBxL81JRvo7yS648BYaohW1b+0/nyfnYkU5pvkyQcsx2GdLE
qFimX86r5uYdvxKO87FVg7aohd3xffYwdS+DdqirVzpeNPOVJd1PybfzcCKJOHsmEZH6soNEQ3hv
JNfhfN2KGGoE9sz3hVitIlsKuwaL+rFKHyrDOS+C6Pc5f2Gp05QoTB368V6j3zrRJJxI397+vrKi
Nla1jk7MWaCDQQHDfVrbmsumwUHPfiPiMRTCcd4iJ2pOK6Zk2h22KZt+udM9zMOw/ha2aEFUlWA6
+yGoPCkcT39idGFUxi2kI/JlZ/0T9dd63trLcJlrggYhgWq/PUdW52gGY1HpM5CSAxuqZ95I2nXC
V69IIM49SFWRpWYJC6qaGsynmP+lLw25GCTdnqfAPq9829f86vg4l2Alch/gnkfKEw1q4M164z+1
PPMpJU50P+zmvSVoB9+Ol1eQnIuoS/I/fcwusdBYe05RqqPu4OSHPnJ1J/HaF1F3iMjGODehjkXW
ZQmkJMGxIPueuOePUfD7fMYrI2lP6xy/X8X/DMnLMO7P/77IqPgEDFVypQmYUdXe26IWcEtPDnty
YmG9kP1026li/gB9djKaMrjLMKzMtCxnRLEKHARIxtJjF38/L5AIglPysiiigTZIqDbtoeqv+36H
2+E8xGaoTE5ScJrdyG1klQxirpNvTapdGR0+fmHddeMYi8xIJA+n0wNKiGOmR2jPjpwKGbjLcde0
jvEovY5IRXRX2k17UPcirlCRiJxa56YxmGYAEdmCcMvam/qrMSZeJXoMbKv3n6PkXx2x0i5F1wIn
bb5byRHj5+c/1ebvo6hsYDcwsov8qI1BMGkTGfj9eokvjLi/lqLgP0Kwf8LKecdZSCWdHdXUOaN0
GNWn8yJsW+hKBs5okjiTJbNCyisBCRd7LOmzu1znBxZCTlihKepV2XajK0CmHCuJcFyqng6QCDvh
9hko7eTRRnp9RiYqY9RVgYMRFVF3mOhLcUa1hCacdwQpNWM+GmO1z7If5w9y05JWYnGWFC21oQYF
xKqUyzk65t0ub7zzENuJwxUGZzf1jNH9pAeGfOwOKfik5af4SK5x1xq2fgRd9lP2c5xdASoLfD5E
KidUnp9CMUu5omCydqsS76jyGqQytuQNjmGBoQKc/b7o1hMcJd/tnhYKeu2YB6y01u6DX4F1E4g6
KAQKoanvtTCUYiNSKDB0c7YrLP7RJcHdtxkPrY6NiyfboejSbgbCEGG/G30Msn0x9HaHifLIEH0j
9s89942YuCujCqYIcYIMMOWhw6rYwu9e5Fvs4PGNPThwD/9RIzifYfZJEfdMtBisvjUaZTWEQoNt
oE501V/2N6kvopYRqQTnNJSyTGRrBGKZHik4UdAxHQtm8UTfi3MRY2s0KuRC7v+pyB+z/kcQeX2i
2OOnXrMrxeA8haaXqRIxXxQ09yYohOlDK+rT2S7raYZmUVb5NfhkjqbktVGxxx956L0O+53ZgH9n
k7tLw5bd3A3d0X7+lFacMDmT0vqwyhsNmA0o0216VPa43B3jgRxnt/DEI6DbyY+VkJyFTVaTBhlL
YLO1rYqLstTtdATtMxagSYJreFv/TrJx9tVWTRdNLD1gzIcWFM/xq24K3hciCM6okmlso5jlxml+
IaduEGHDVFUIAj5mJx/9xEkOzo7mXrfilOWLAuWuaR7M4MmKDHvsDQHOtntFzRXUL4qOCvJ7f1RH
pppNIYzJGqYrtTSPKTbaCPRt22D/YPDRnbaUWmixQKIhTvI4uYVb3BiSbVx2XmCXbv5QPE8emud3
6r0AWSAdn2Nekn4Cmwui5hEckg1u4h6ZicSuR5vspKO671+swrEeBajbCnKSl7OvxRisZJ4gb3b5
5YvsETdxD4E7fzVB+Znchb6oJ/tfQsMTIGdfmTQZpskeB9WX3+vjjNv6C2vFY/mQz8zgUO0ExllY
Fjdpjy3TaESIkKmPf7T1VT4f5/puiK/0+YvgLNlZfbSDExpnbGSOpMKsgda4s6dhFxZKbfdkx9bi
ZVeWIBJgyn4OjDO6StZKbWHPkE7K7Lj/GQQPI/brkuWy0L6EWCnVdCLaBHaHnIPkLjMVLx9TTiHf
1O8a+lzk1JaNeJeou7lG8YUK6kci1eSutArfrKhYF4k8vSZ6ZCsgw1dlQSPlv7wcTh+NcyqJXCdt
OEMojMog5zN7FlqXJae56Bo7eCjuu10srJIKTJ1fFYMl2TJNmaKQ8kYN9tTYCTRR8KX47uQwmfI5
V6Ac6ArrejSGmf6yry7obbybsGTZulIfWEc9Ix4UdTv8ywX650Ap51Go2s6gvYdwo4OOTjQRKxch
yD0Nv9oJY0aBivA7yJMIKQ+JYdEnrLGdXExb3mi38oP6MH4Z3WQPKni3FL0ktuMgHdPnlkV1jfCM
hIPRdGpSz79DBNVJL/pn4mJp7/XkjG7n9CrW9hY7YYi3fbK6QWXd0i3VlDn/0kcpqYYWA7vpM54Y
WBsSIU1uazesjdkULWvYPNoVGOdfkPGS+xH/uXP13ahviz635eDuvJ5+DByQVqMYoNZ0BSSZfDUh
n61qGhcaeYte+8ZYe8sCEvql/IFqj+B58VGc91BcYaGPJzJVA6CU9mUsfKvcRfXreWk+WvV7CE7x
5whL2now7XmSGdqdRrxlMP96VBEQ6DgzQQKEnht+Hm2akeCiVYh94oVdSjGWZ4hYPTeU7D0E53Vj
TS3zIgZExBLgBvZ822OFXlLDb5xxn76cP7ONcOA9HOd+TbUdtBE7N73S60DPG+FNMXxr9mx/ZPIq
nFFhX/n9DfYOjXe8qZ4XbdQAbfAJ8lKR3xKbGW2J+ZSG2Odl29SH08finXA8Kn2dxVLkyVLulxl1
xzgThPei4+OdbUcjTDSP0LkF73J5H/dPVXdFs92iX2I4PNFvRnMXjuOhbAVXzKY9WboB9g8kKsFI
hpNe5QYYf25jSDoz3cBWAn+QCfZnCfzDNoglozuB6NR6q9esQGbdyqKBWJFXd9iKHszOkARX1JQE
H0oEw0WJmmIlYI0DTJr/KEsvY7Paln9eGUQY3HmhoXIEnwP8TxcPdoYpOit0yr8npmDqfTovzmdH
oxkn2AYdeROWERiZrRM4bSLQOZEkXBQYGnHagn/8zZMmqPqVO2p+/W+HxfmgdAniduoBkQwP9WJb
3bMkmrLdNs7TUXF+h44G7XsLR7UE5T5Mf1l1JogstxDQAa2Z4MuyTLTTvrcQdDH2MzpeYq8JiytV
a12pkAWfgh01787WENyNM4DqB43y8DBpP6a9nVSmeUvGGonvSJqKyc/iuUv8FAY8fkKdMRxKFYIV
cBqeWO+Fi/U6ChswHHgpxeayQXWr2m8/ZZgrFJ21xKzsP25CDFMFQKlkv5Wfa8Weou9/r2prCO4r
kaTBcvEYqgZixZGALdXTRGe1FeWglwv1Qw1kaB+WGUZS14yZlcCDld+79LJrv3aDgbWaAqPZVgbd
YpEU0ZGNeX9YoTR2UwzuJ1w3t6qENHoye4sXW/6iPJw/s23N/oPEf5bQxMNzXICkzLcJeaKK4OG3
dWCIbv9PEp37JstkzmpH4tgDiZmtZaoj6XfSlGNXou6el2QbyQJVENFNtlj8/Zl1ZFnaKYcBZUri
D9UXkv9swQcfUkHctuUzTZDYgZfXxD3GV6zHztLDaGxjrzYfisIPzedeVNMTQXC+oJvHIA0DQICc
yE4Kv8AFM/4/0q6rOW6c2f4iVhHMfGWaoFG0LMl+YTmSBHMOv/4eeL/1UBB3cC2vH/ZBVXPYQKPR
6HBaBLK5Xis5uOBNvETNkjcMpHgsrMOg30ogulmW3eVtEcnCFHB17ktl7rRKBwwOZROyQ4lu6XdA
aCAFkDFKFQTG3M7npiS3o5InfqZGTmT7rZE60fz9MsivB8wbA71C4S6yCe7LgrdM4itKifHGJSnt
h1ifySFPQilz9TAdkQtoNFvCPR1aV2U4DU9gTisEJ3ajssVQ0KpFNNx4YNHnFd2O60SZ9AmX0bfO
y2/6Xenafk2d8UXasenR5uNlybd20ALhA+izEadFau31DoZKOWkFHRO/q4urKFMPdFRP+pwJzu8W
DIi4fu8iZ/OSRkWzX4X1HZYblLKMy10m6hJjuvZmC3XYBvRN4Rbnkx5RQjAHvsvY0c2Palvv61F5
h/+JItzfENzRDeVhSdMKEFlNPZSWBo1NT5LeCU7VRqgLdHkrHG5T7BxOexxjtZK6Io6tkStw+B3a
svImGYP7psqXygXMBHaHUQHVPtVRRGHIXmsaHigfBZmxTVOCoQ6gKEc1s8HnY/HABROSpoLjqf9C
yUcNE/zq+376cVkP3wbCIPIKhVvaOEvSIaq12EeJs57eY2aFl6AKT0bPbP0DZM6Cndx8j63xuCXO
zEQylAZ4M8KWGKKln1gOs5g9ezcfxNXIzEq9UU5TY7SVhqzClL0+ZkmFpc0TvMISfQSRy8clflbG
n6qKDgjR22IzMIAes3+x+GBNqoCBJEaC20clXneyrxJfchfkTg/WXizY9r6dwTgXgEZybU42BDPM
6SGPxpdkrFxql4e07K8rLfMaXRYcD8Fa/tra1aUTz+i5CCGi35ofJgn5exRsaqDsApuzDCKJy3op
XE1OUVJEeAjupdhXFVc7LocIqznXnhzobiqkpROiMSO3kq3sSpW0KtC0XfrA2JUxqO7e3rHR3dp7
nj0rNWEmewWFcM6SNCMTbLL2pDG8RdIFO7VtOs7Kwf6+gkDEYSaVgZ0yx/CTZH0bIgSZQwNZiHh/
eZs2jb9pyYZtgcgSSe/XSCTRm5mgTdEPG9jE7knoUG1eYBYBv5QF/mZQ6r4GSMDM2kod9PwvPZ0V
BLdaip0uBZ1hkkjx2Mu+rHzXREy9m6d1BcEtU7bM7SwvgKjV9r6MQqdTMHVI1m/6UgcV/yK5ky16
wG8pwdrD4FTaRqJ+abIBcUr7tjF/jDHeB/PNUgaXNWALxkasX9aQRrTAuPh6g0BaFU72lFDfXoib
jJaTjBF1SSq5qiX9OROxwd6JxAQXrIkIL2f1+rSzVGsME9/KNLcsbush3ltT4jT6V3MSlXNs6fYa
jLsapWou5ToEWLPU6EdVDtZiCO74Le22wRRPFA3t0gr/JI1zSW1AcQYIMruhrXqqOaE0U1RwvGne
bBYT11S8r5GUeb1JQ9TC8y3kxKfKXDp9A7rwdDxUNPaIpF3V421b0IfMmIOwm/dZWT9e1pFNMdH9
CjpsDY0zvLOrZ0k2VhnEBPux31imM0NEqxTxHW2qIjMTmIYCPjqexaSuQV9thRZC5XnkWM1xrJHZ
q691XXTVb8qzAuLUkE6F2VcVRkSFytG0H0vZcLUydi8v2tZ1i0Ki39Jw6lcYCPtLHUD0ZggK0j4s
URzkRXo3a9O1OaUCS74tk6agfdgAcy/fhE0m2aRGpyNmUTzmpS+r34RWcNP5s60zBjOTq3uJhgaR
igUYOT3O7uRNh3pnebN9ZLnWNBBlM0Qicc4fSoN1BGI0WIv21A6Do5e7SPvzEwx2YR38dqD6tt4M
+ukLBe8fs8cDS1acZMDIGjkHyni4rAxbJ3iNw5fdNItWYlgZcCTZ047yLyLYUIbXnO3B6+hdRttY
ONhzQzZ1k9US8WYWrQnghI4WvLc63WvgKXcxSgzlStAiI4LhNBzD5Q2tpjNkUlC4o0ASyzgOevnn
sSVIY4Mi3zRMDJrn1ECutbAKR0izaNIpiumR1qGXT6LKqI3zuobhg36NnYxmqyqJP1L8fPJUGonT
VrtSTR2MJxa8ozbBdESW8eAg2CDOoSgqSYpbGeEKfch8jQyuXiUO9tNro49zLCqB3twoMERaCCRo
CGqzv6/ObZch2DjrWMHSKK/70fYxZeW6kYrdO9RuBcPs+wpGrha5kVPAtLbshNK3JX8eMVXuMsjG
ra7KKxBu5cIkjeulYLJU8kmKlaMCGurLENubc14uzsyN4LOdqxi3rZWD3T8LD1o4ONXcBHJSXkmh
iBpqa3dUyzZMFflu+Y1TVNqJUudWgxjtv8kg9T1Jbw2rpmDAKabKvaHgz0dFk+wMLwp0j2tH+4rx
UP/P/LzLbgPMRuEDNBa3EXe9Dgae8vAkkRdeDLQfvmTGS1iKyjc2nAW0iBuWgQAY/uNtHNr7Kww8
ZoEPE4XiOnXr6bT0p5p8vKwMW5ceTCiCDxgFZylvMkHUTlCWueC9l+pXQzs+KHH0GeLfovfmKjaT
m4yQW6SkCrfDgC6zHb9KSiYwtBsKuf4E3jTlappNpMXuaeRI2096HCzhnVXfWvTPHb1XQNzORVrY
tG0KWW1k25Rkl6ipK4+iI7yh8K9QuHtDKQapqxWgoC9Muu0sqjptiAjEbEzB5c3bMBZAUuG6WqhT
QD3Ja4sUdmaaw6nEQzqmbqTIbmHLgpt9WxiTmJhHiLIl3rYmqtXrSgyIPqycGKGNcN9Jw58bPchx
BuEsa53l89SwKF+WLj9Tml1VhH6/vFRbOgYGA3bF2pjDxleaDbUcYuohgZrPH/Vwn2fHaGzdctId
UxVEULaWbA3Fdm11T0RSrNHWlFlQL3fBaOU1XeQreMxclmgbBrlf0F9qCjyI1zAVSgTVrp9jv1Qt
R4t/qHUQS6JH5kZkADnP3yBvjqYpy6TWAIJvcBbtVtGgAU+DGUg2yOOHp8sibRm9NRp3PnUr1kYL
s94gUnSskGbpGm2np/XRKkPBe0IExR3SdDSyWGsAhVIFJ5LuGq1zlPhzVYiSA1tndC0TFyiUYNum
ecYKyhNqlDLjSEpVYD8FmqBzClcpdmK0EmSRs+wuzzGJo4rvMvz/8u6IJGGfsdJrG339A2kWwMDP
B4Oaq42CkyNC4OyA2jcLoUylUZbxIa2KO1JPgmeraK14k9nnulTmWCuJoCJ5flLVF23+8Z6FQuAE
3Z8W4sAcRmFkOv6EhYonAjZMCsuZS+17PASMTvqNwrlxc5fhTUJh0dp2hhH7KBnUVVvqIAcpWLPt
bTkjcZamrlVjHDQYtChEMWGr+6WpCqhsBBB8z7muZWYGmhtQnOmeXNxmIpu8bcd+i8An8MPI7q0h
hGZZZXXVpf1Lo8puNKepk8zTVZKrpyF6vqwFW8lj2M4zJmdi9LBJBzDbIHA7trdGuG+KYKT7vvqy
FN9tcw4G2rmWiLJkK1P8CpWzN1ZvZxFtsVnp7MTEY8NGKQiT4SAworXj/4fkge0/l8V6Bck2d2UY
ak2KSJcBMh6bp8Va9r0evQwh+al2VtC3WtCWzW2nht7lBd680k0DD2c8+cw3Oep6MmoSzx1grR2V
A02+ZzNk5Zy6RS8Io2yUjMPPX2FxIg7ZkpqD0mIvM/COLJ58nRytQxj0wejJnrJvwV4gfmlsnooV
KmdxyURjvS4goSVhzHBZ7CqZChZxc+9MGy91dGTpeD+93rskLaLEtGpmRb5O9uiGiICm1+pynUWH
tm49xXq8vGvbMp0BuVMxtC14bno8B/Oup15tsHkIGhnfY7JArk4w39pUFD5cGLMXS2gNMPNYNYQO
PbulguK9zZtkBcHZ3xgjSOccPbY+5oB8akB7bErgGIneUYWMEWxnSTjjmyY5pmenkMQyu69hnARR
TiKB/73pDJ0xDK5OL6Nxb1cmMHCkZjcl9tWgZj8my/5SDugbeIcCrMA4jVtSIlk1fHG/BwcRjZdj
nmv+ZYjNrbFlcNci9sTGjr9WasxlgOWl2Jp0+Kgax3Z6jpLgMsRWxBOFxWcMzleZi1lT+1++ijW4
pfHYdrdm8VgNdyRPnLII5O7GHD7T+OUy7ubxWcFyvsVStrrc6BBtTPTvKNIJokUUkBRBcIqdzE2b
hTEgFsQ96/ZYExHDyOZtvBKC0+klyRQ5WXAblxhcWEUHqfH14n6UVKca74a+FBgDgTqonHqnpIuy
ZYJAIWJqRbR8nqTmoGX2j8tbs3kfnaVSOcWW1bSMygX3/WA3fmfQl1BFThux1URRvmhTJPD6BYuo
coaUhHIpJzKkSoqfVfYxSU6mcmysz5bVIoH16bJsAp3gSU3S0E5n08KOGTIot5LQtaPS/zsI9gkr
L6Kp4rDXSsgTyZGv1p1TJqJQ5LYU6Psi6HhAopHzjewxIuNo4T6tFnpN1Whvad3Py1Js69oZgpNC
tctSxShnOCXS57bwzOXTNHiXITattW1idgob34rsLLdQbZ2leQEDSozW0ZDEHo09ie4lWxdYahEQ
p2EoTjLTTIUsC1pUwyX0lPazTevTMOwvS7S9aGeJuH2pJXW2chMSheFzoyyHTh2uaP7tMsj25p9B
uJ0Zl1BpSwqQqkflKxjGSSwqSt2CUGQWvpdxMSDS9Hpn2hYPvw4N+/5QPqLTHRkPkeXcsjErBN6U
EaWoDcNCU4KK1vJC+xmCAjstbm0zd5tWYM+2dgXRJeTjbRQ0oAfitTS5YkzElFAmDq6poEknUJRI
Lu0FZmzzIl3DcNeN0YZDgWHkWLQGhHqTrxmHsfRJfpDCD7QJonRX1C5YKwTKLZKO3ysFdU0GK1KX
m8RV0m/28Lntny+r3JaJxlx35KttHSELnntsbGAMdIrydNY0VA2uOd3R5dQT4vTV4/SOqmvEAc9o
nEfSSYvURrqNAr8M/It1vhvUvVaPD5dl+vUi4F97GF0KgivoBWomOPNTzGEZExXVrsrO2mn+tI9L
8C8Sd9knu/gnSCQcxrUBUpveR/ewH3mIS1/+hC27pKgEo1MRziUIsLxWTNpaqA8IIWgRHuvhwc7u
hwLJTCoKfm6r5gqIM4BmaiTzQABkpwEjpg09GwTwwT9sIqXACG4aD2iKgqnLaDX59TGr+0+fQlR5
5RZeYs2PPAPPRyRKTDCVfrNzrLkEoXZkZvlqOJS5aFKtmiwwjUlK3fOMpGw3Gg6xK8Q+QZ2/XJPi
Pe8XhMF+g3LH2+wIppCzxl0T5abNg/6OBiAUW+kYbmWjEwDxltfKMMTVsvRJgbdLOn1J1NJHP6Wv
muLubeYl8qu3AuJLHNQk1SQUxcPzdmW3OyxXtq9jGDby9bvL6r1lmTA6UgWJL8IaKBV6LVHSRqms
qSlqkGfp2GhgqdOyhyrOHi/DbGr3GoezFylCYIk2ZLh1r0F3gYOcnOyd4qRe4Ypa7reuLQ3SoCZO
xRgFfuJ22toWVdAMipaFDzGxPQmNQblxJ2P0jNaJOLa2zAO8O2JpCL6igJozD1JRt6TUEGGYDWrf
1OUgO7U8gcje6kzPVOPp5fJCbgt3xuOsxEy1pSkSxIbS+mnOnrQEk25Ro16D+0pPBKZvy0isZeM8
pcHspSSqINsE2s8pab1y7gVB+K3l00FdiKJ+GKI3mWe7GafGpNirknyqyX5RPsbhBzP+8OeLtkbh
Fo1qWk8XphFWODpTNDhTfai6wlU6xjAoKszczHLrKGFUkctCGwgfkqe2tsgyaiv8YaxdqcOowVJC
8HXxW2SBPKpVbthMV022BIWCkbtR+NA385/zHxkgSjCQgmShNiRUXx/sLFWkpSQ5kmlNrHqZ1toO
Hgsiar4tFVmjMHVd3SOpFJNZNoEyxmgQssZ+r1uRoMNvE0NRYXXBn4EhQdwRC9O2MbMeu0e7dler
k5dYjUDTt6ygvoLgFATDlZZBHbBjca8F5QQSkjLcIVD/59VXkAHhaxktGKgf4a4PTHqzIxPxah8j
e/eJXZ7ADgoCiEQAs3mozjC8376UsZFSAzCxlH0t1WlP82YX66Y72iLav829WUFxezP2UmkPjRH5
yXjSpqtq/ktRuI1ZlKnNEdkAzXH4bEanAtnnHm0Iw/fLBkIkBmfpmjJD6V0JGAPlcHOBOkzhgM5N
CJ0gga6qSMjx7nlfT7oSJVrkh+ZVIt8Notpz0e9z533GwOTIGPD77WRgAHrm5YWoil4EwR122ptl
HS2YyWAXyW6JVHesRSQ9mwdxtUqcA5dI1KqprWCVps+dmTuSjFEw0TucXx3nEIUZMqgJ+fiSiYIP
o5Cx2xnyN8409LEz6aJi2O3FOoOwv68sY6vbud512A8tmu6yorsuQkPwmt085ys5ON9tyYZeUxfI
US/XwxR7XfuhMLHxuOAuH49N7229YpxyaWVqtEUIYeIkvorJ97wjTq6C55wi6DDpGGJWj5g+8pLI
4VXZjYJ87bZSnJeS07u+GKVWtmDP6r53Q+W6CyNXKgU+AtMs3uPWUeML/hAMcUKlyev9UheVpmkx
oXjGuErtZ3j6XhO9hONJV+6793jdukFQT4y0AfoQuItgVmszi80l8vN5KL1EriJMjhpkT6Jy613e
u83FO0PxL4mo7tvMNADVqsgdFg/GcteGosfeprKvQLjF07JSpcuCUGqx1O4iqb7ZF++SAy9JAx0N
cOo5JaiQerMUeWDFTcdoOdL0qDW79yzVGYIzPspI0ZsSj5E/KXWQEsyFmYerZsgE+d2tlzGquX9L
wm1+mcaYyCtBEvhltD7k8j5OMUHgJtKfy+6IUZaC07u9Ob/xePbkrLKnnOjA04YvHXmM5HftDBim
FETWCKLdr0+Obhhp1RlYtkL3C/UQL34uyhJtK/EZgrc/ZChIXECJ8aTLwxcwG7tdNAvWSQTCaVhm
YauJBjmUxVeKU1oEuhxc1rAN/mx45cZZEE7FrBatLEYMK9P6RbvvDhgv7Rsndae6uZfkbugMu/dM
JXgNyilcN7aNVcoQrMKD1KHldDKm5Z7koiO6/fA5S8d3/SpNkjRNDem0++qQ7pe97aIg8UlxGvSO
viemulpKPoQ1YGo9naUZp5WOD5UyXvdZ9qGxVcHrQ6AVv2Re3eNlhR74vmX2E2URyRJY7U5XRMG/
zZvcJEjeo+6DDUd8fYS6Muyy3ITbYyxJ69bS7KJBrXTKPDyOgyFQws2bzkS2Gk3DMJp8yMIivaIX
Gtw4mtM7e2onpxzS+2WMX4p8vC6M9n7WhkeB4jMJ3lyvK1DOkQ+HroiTER5E92IcKeiHwAY9uItb
PKR3aBbyRAMeNo3eCo9bUU2dVbmOmTuMIstJv2oXUfv+pmKsENgXrBSjaMeKyiOWMSdHTdm1SuRk
oglHmwVW+gqEfcQKJEKYX+4ViEFPvT+dMq90c7fy5RdQtuJMiUJn23pooYELNx0KcTlLEaaTFNIM
9/gwos+z0LVdocTX45R86UviXlYJZk7faASackGTocF14PnaVKlFNRsoJvDmChTtUSlR3hQ+LEqO
sjxbgLUp1wqL26tcWSplMCScryjcz4vtpDPLYSEgaIyCF+um4q2guB2TDcNu2wFi9W0VFKV91SrL
e/zhFQSTdqUUSjwmnRICgoJ1IE4rZ0yDqC4F1+GmIEgQIBtHwMvCN4VEU57qmMwcgcKhcmbja60I
NmXzAK0AOJNAwBRoFIaJaAhaVMvUQ3TYyTvBWm0auxUIZwcSdNjOWWzhSjIsR4oHZza/lI3fJDuC
yXu59HhZqbdl0sGrh4Q/uFc5RxidxQNJZMCN+pI61MTEBdk+oDrs29/hcGuXZqM0lRMUelIa3wiV
E9KLN1WdCq6KX6FK/pCifE5BehmDe9943WYm5a3cDBR8m+MvlmpaOHropsNecwYfAwXhwTrNtKuu
M8wEFWjghoXQMUVJZjN10SjLWyN0hLdpnhbUT6zUdEDvhoLLrPgoWaZbRr0jy/3T5VV9S3qjIyWG
WClG1bN/BucCzrmWgi4epF757DQnPRh34Pf6KH0Zg3hf3Bd+EohIxcgbBeUgOY/QVGatzWvGI5Y5
nWcdGRUMGzVn3dlu7yV30Wly4VF78pVoooXyZn05aM7aj2NW20PYUFCQT15zV++SaxqQ297Xg/IY
B8XVTDDWhRGeVm62U4+oOvWiwPzeX8170c3z5uCwb0G4HIPS0eb2Zq/zRI2qRUeRpp0HslI7enaM
Y1F6cHOtzyC8f5qBKaYazJFiIrSXJU/jsqf2fdYFs4K23rARqK9AJN5BNfMki9N+oJ46PRvJU9od
o+TTZYUVQXBmwOzlrKUhIGh1vww7pXgckv1liO0zsVo0zoJKSp1hyBQwQHqGAaYY0Uy95Lq4smKn
PhG/2mWu+v0vMdndtLrhGjVrmmkCpnYN5rPllN0OVwSM2eUhdKwAicqdaDr55llYSclWeoWIwcB6
hqZy6lXRLppkJ5++pPQuXBrHIERkVdmSvbKqr5X9VwH4CgyMdbQ0bOghy+4qbuu015bXOflBdRVn
3qsHwXKK8DiztpjVLNvxBLbk4NccyyA8mA/JaXG1gB7rZ+GcQhEeZ9OGuTdmheGlT/VNu8uvJTc9
yB67MGT4+pKgOFqoopwhU1B/axSUqcuuOxSHxUv90DO+D8cJEi4fo0AXKCjTvwsbyHeQKDVBU26E
DaT0wchyp7SWvzMefNILHkZpqQtEKtPWUaJnqltOau4uK4bAHiqc+ehDYyyiDCBqed+jPgP95q6k
Xi+gadUxP8FGcvkyoMBeKZwtMcJyqMIQVl6aC7dSfQOv3aL7fBlEcJQVznjUVVwMC1u6JiudJs88
MNg5UX5LQdpd0G+Xwd56SK/PMl/+PUWV3Lc20Fp/9qu79CjdNHvWBDO4KN2BgZT39dfsWsSZyFT6
kgZyb4AsLqNlZkL2Cyay5z/0bh/Ht9SsXEM/2GPqLlTxBKIydbiEyZmRXjf7niQ41nrkVYcqgOfu
Zpjl8YQgZhAFpcB1FykLZ0XiqKyafoCItH0p7KAhj8IZbG/jcdzucZZDLs2Z9Og+96qX9OafuWWx
h/2LXQ009oon7/WD/ihYR4FgfH42iVDy0BtMQV/KL5o77tpr8yYMlmN0Kk/5nXKlfxLdqEwdLmwd
Xy7ehSOml5XYuoLKjrbsUvVb3r20qshZYO+btzjIadiMOgfpFPx9dbMh2yCXc4v1zGw40DZGGGt3
0tPgFw/NTpREeRtu/LV5v8F4gn48G6JwzgHWH5fADOodecgwLVnHqyTy/pgHhgPjXnaFQqdqTrGC
TX1IimOvtk74x5QBHAZnj6lOsl4uIBBRHxLMQNFeDM19l/KdF40zwZaSzU3N5Ohe7BjDXqpgYhNs
IgfsrvchIrWgn/GEg3O2bbIFti0L1co2z4ymFZreL1P3j5UkHliPXEV1us5p9uRGvS9uymDcD59m
DIER1XZs39VnaM5SVt08DFYHaLV+lMpnNXwSrOj22ToDcGaxQvVcZjPZGs/YoX1lvo5SJ3xMTtaH
CqZRwbgIVKWOQmYi0Zpy9rGUZKWTC4YrY8pikTu9LLmd+jyYmOykfBBIuX2yz1JyJ7toy6GJFaAN
ONmHAuWpxnfEnMCNCkZgES/kr5fYWzvyG42nApjxFJxSGWgFilN76UmWTqqWO2q8S4YpWNB6meaH
VpieEQjJh290OEORVgOWDXzvb9gwovJE980u24kevG9Du78O+1lE7rAnKekHhbUlzvf6bbjrd+n1
EDnk3nDaA+J5Xvr18g7+8uYurSl38k0qG6jUhXDt0dotHvIYAXHq3bAHNYWLV89n3ZeDEjWm2XX0
nQ3f7USkdAKN5bkDwP6SdKgXhw4NL2FWuOZyNzQIyLJxBK0gy/oft8N5fbkXHeiBIsNaADa6Q+Ko
HmZa7ecX4soeqxMXjWfc9sfOaJyVmbV+qqmExU210pna57T8qUb9zqr9KpO9JEwdWXRbCCXkDI+F
oEk7WggdMW0FMyyq4tMdqEcxDie9FT2Qt52Ws4CctaHpNMetjeVMl73Z39TtSy2af8p+4pKCciYm
lomklz3kmUeieGqBoF8yzIlboB3MixcMF6pCFrPXiSg/sB2FQ4/B/+4nvim1l0MbsSFIZ+Io4tlA
PljXbKhsHBh35CZJEOxsWz8Gv1y/XwQZRsEFxbdYlYpR5p0FbN0oM3fWKstNx/T75dP/toTntbkx
eHNTUi2mCxS0+8U1TZzlWfPCW9WXDsL3/5vqdQ6LszRt3ppjzc55cVIDlA7v2yC7wRxM1zwIpBLc
vQZb25W/2RVtZs0UUsn36A9x62N0TPHyIq7qotXAjVw21E1kugVHgS/lGxq9JuYIUFM/aG3pdPXH
VkitwPbjwmEwOINiUYyhaJjbou3YpKviQ3eVIoqSH4xA3keimmWRSJwpGRsQ61kKdkyurzr6IcUo
hfLj5b0SQXAGBPcqGF1sCFTZ1yjg6sqnLPUuQ4gsIl9XNbaWObQo9vaI7UR7dW8cOse4NXeLTzH+
V2QSBcrHl1bRflT6mam5gXRBEZ8i6XM4PSuGIKP4H+Gt38aJH/aKbK2cGQNThXtkB/zUL109ctSb
1mMaTu/tO2FETXBTm5y1UOOE6rkFyGj2kTRbMNoWdTG4SXMH1EzujAHOkpc/2ojE9nvBJgoUhS+G
IJm1zDp7Hrc+64NCLMUv9ozyHOTuB9Wf9yN1RaPlRPJydiSvzFhPmL85Jyhgem7Gz7V1ius7zMhx
Losnko79fWWxBgzQzRJmh2OtczXpoSpsl0ai1k32vResh8lZD7Wi5UKYc6lnQWY9wkJdluI/Aidn
neQMhtK3TZowwzu6SuNMJzwI7oqv0hcWo7fwLMBDst+PorfcttMM4lI0VYDs803RQDxlOrUGyNV5
8aPss2dIdaVeGw6bTCLdiW6yzc1awXFqMTWdnRrM6ansjxL5kgzHjr4nyrWC4PQhnXrUO8+AsIZb
W92heq7rRal8kRicNiz9v75b3nxV9aeY4p0fi3g9RCCcRjQ5GEpGGYKAY73O7yazcrrp8bLaiTC4
OwSNALQIWUgwbwLVBhP0sRKyC29evKsN4bxQQ1tSGaXVLHkxeMmeoIhN+cACuejM9N6Xmjmj8ZkE
CUWnVlYAbQhIYLhZkF5nX01kftnAXQsT+QQNV5s+9gqPC2NNeMVnBQtXK92XZUF3feWnpV9JOmLx
oVuOPy5v2DYcmBxxXM23RSSS2eDhIFU4QM1o+WpmfOk6TEysZ6s81B1ahlDYqWAw9NK7fwfMXWCY
RdklmVxiRI723crvoCxzfCdhgSu0KVX+ZbBttTxLyfm7SMIucWrk8J56ugMX1Yvdkn1HFMHebfvw
IMf8dzW5c2wnZhIOC4Sih+rAJnMsO/3I/OpIWF25/SJaYXHH2bKSAgmTAgZeR3O1GqT+5C0eQeGe
cdCvw1tpZ94TuFWR+Exsn8CzmNwpp2rPJuNBTLyae7+4YxlE8tDMmPsOvA9/3HPCXisrSbkDz4YG
gsMMcDVm4c0vYY/SIMHOCRSEZ+Ofkz6XhhoQKTzFnGBa0uxQWeQnMjV7c+mfBbG5s103RTxKJg5b
9DM7sdcrOnX8CDkwf/QUTzwpRnC4be6MjaZZ1F0HqZLi+9AdyuT7MoAHbkGtVe8atuitJxKPO2WV
EldpwbQffMHH7pbNpckP5nV56NwEfPm54GLedKFWq8nd/dpgRFpbAU7SXM1+6Ic/LiB9rXc2U5qV
J5jQXjJph+1SJnocYrz6S/nJGue/XTfOaqhjUdICds+LYTU0V99P++aqDeSg8McreR8KjOF2RnS1
cJzlyK0wpHWOhbM+myfDACsghgsHiOMS2Q33vWceqZN7WpAHoqeD6JhxhqMoCilbMtissjsZnezQ
ZTdpgmjNf7igv62TzZmL2SJFThK2bTtE3Xw2IA1vsc5nbzHlq+0J04Xbem8rNsanYrAcz72bqqSq
5wRhsSmYfcOlQffV+G66c8DK77If7bvCGyDb+B8eH3u3ZGqnw4Dpchpj4JweLUrdqhTVbDAteGus
ziicsRpDfZxIjeIzFrxEAaj2swrynQF2D8tBe9d9d6wPpRffy6Zz+bJm6n4JmLNaCkLClOgQz0gi
R5elA5qoj3BPkMiOyt1lrG2FPAvJmSzagosiMZiQ6XOCoTxFdZOQTCDQtqE6g/CGqmiIajOz38me
Hp4WUeJA9PucnQrNbMLFgt/v4Tup9EMjoljZzvasNI6zUPKsSYY6MQuFIgolsK3rPD10Ewof0S8f
dsfUulemzvu7veHMVDeHxZwzBYwnwx/mbxTjx1r54TLIfxjD8+ZwJsmgmLmuMyPPCmjLCO5T+CkL
cjdxB1/2Uo/e0z1qom6FD4vNGOxqTTkzpUp4kOkprIapUyfpnzBRJUijKxKymUfPeOGgvF9281TU
JLwdg8PoWgynwsj3t4TElFLTRGsJ7CO9G29qN/T6oEVa1EOfR6AJFvjXA+nNcV7BcQu8xHVPugpw
rW/ezjt6ME/DS+0ztiA2mMEsvKly57vJVQJlHxWO/SjYYWYvLn0At9CxUcoyiuX/MWR6UHixNzjx
0z+JURFvz6ZBOUvLPxeztpW0dABYrxwL43q2v+TKl8sCbdrHFQRnmKUwj/WMZHiylbeLts+062R+
7tEjfRmGsHW5sG588ZmRdNSsE+Cot/atvCtOrDNo3IUH8lB+G4P6NJ4GP0QkqXItgTv+HzrKBpph
vpNK+EQkxtJPg27icJQ/ez/Z44Hhds7UOKzQWpwv2DSgGEryLxpnQNNKmbNaZ3kt5V5V97oi6APf
Vorz73Pmc27KsbJlWLI23VvlAyljHHGBNyzC4KxlHFbEqJg5UZPTPFyT8mYSlsVua95ZDu4oV4Wa
qFkHOYZgQdqoRkZcv5nv8kMDLZAO8bF3UKku8ue2z+8ZlTu/HYhppFYC6uiSgHg0kKlTe2DsQ+Ve
fyUJ1lGkenymcdIWrS9Y/FfbzX7ulzuKFLw7eiywjWpIIZXU9jH7LR6fXYzmMC4tVuRP5LtG/tq0
D4Z86LRdvtxggO5oFIJzzTbp7bE+47HlXr1qinyek5TNRTdCJIk/961n4lFI65sJjTfoiblsRQRq
aXAOFvjumt5AkMkL5fsw+9qQT4mIjXTb4T8fXz7HGBUpaHuYEzfdtn6DuEu+y74qH1htcYNuXVEq
QqghnLkIQxTqRQqT6fPgLaf0aPvqZ3IcD/D2d+RweQEFZ45PM9pL1mlyBXVU5zu0S6LW5oAL9f9I
u67muHFm+4tYxRxeGSdolCzJsl9YttfLHMBM/vp7IH93h4K4xK73xa6yq9jTALrR6HCOXcv+vpzt
gsFqFRkHYhVTnaQyzkV6Q3I7eYyd1olLuz4XN6Ztnbrclt06GH6r43gllvEpc13U4jBD7FLeVSN4
uZ+LmfOU4Z1BxoHg+RAvDXWNVfYJRNwI8n80o/rfDjpbawR9k6mEFRVCfgiWXwsYzxRfOXtEbXPH
dtlCY7EAKCuhL03iDe7slW541I8ExHrAqPB13iXMuRbZGuPQN41iIQpAl0AYaIf0rvms/tGdelf3
45OS2sI9lyWBxi57CjLuAhPBIItTYFqDb54KD2MQF9OmTY+JS/6jozeo+itHCPq4IgwzqEc8CuKf
ebELEL+L7Fe+5fJ6pXlOw2CcRttlBtJH0Gw+JY/aYThHGO/4FT3FJ14v7HZy+GpVbHmxAMFRhBIg
UjyX8aU4T77sTMc2QPuhXdxE9xhd75HgQducU3zeP6O8Q8O4kUEppgSgUFjV+lZXHqeIk0TlfZ/x
F50g/a/WnifyfaurL72FBPi+DpwrmW2SXmbyv1ZKNWiwasNBCWg27PeaY667xPZHt7rWt8AhppGN
HtT3Y1DGduxmzuS0N9Npdhu7uWiCzR1p5DhEdnI4LuRpUDRqZT1GGpsjeagcy9G+auhYGCG1uhO4
RQPOmprUta2szewSZTFT6CqeNL8NkmAEjeo/6DnnyWE8iG7J6dKC3wEnH5CzXhuU38375GTcImqk
nRHjk2gD0jLIL4rm8MrRPOGMSzGWVKgw8EvrP+YJFaZDdvwnSvL2j/ElSxgKVkRDRtLdJOFPzOrY
lSFwjIAXVrEAha04Z2lB32C1mx8nV3eUQ/Qw2OXBQP9ijuHpYN/qeC7SZFyHUYHBQFGh1nInn6JD
6ScX4Wf7loiOXF5egqse40iUShW7MoJ6HR4ztGmHdipo3uTEhwIXAK82uOm3LBArGroEdhV2XiyR
SlmOG9w2FfHr2I+U599ZvZUAxsDStCRSRg8+iH18xaeJb6oRZStWP/NcF12cD/f0ShhjZco811HU
06g0aU5yGmTVk1q6JbhiGrQh6ZyBse2TsRLH2FUHSEYy0+Zd9UE/xQ7KdJcO8xAYa0I2gNfuyZXG
mFcelrLW0PZBtFNh7Lq/dIfJEf36sUEdl5cH3LJlwCEDNRN4CsAjYFeyQHDaJykGt4tj2t2rFh5+
vEfY5llfC2HWr1ZbMy8kCJkfwCHrYAXvVHR/eAuareVDfgkdzmHciuPWApkljOMmLnsdArW77ijZ
gJ+8UH9fnv5BIZwebPYsrmUx2RU8aPUwCSFLONAKOF4troVRZAC3wpB5M/nUB+0JY3xUgyZdJe+z
zFVk47Vd8kCWJruUO9BBN5+bSuVEO1uvv7VujJOquzxqmhbixA6TN62djrZV3LeAIuBsGG8R6c22
up7zET0NSgRBwkH41B3BZ+UuaCB4g73yf6eAtdKKTZIugiqkMsGOtQWGKTThvh4zOxp5Qyoc02Jd
rtVUWjRQnSLMQ/ZJe99nw82kjbxBhq1bf60O43llvZlJZkCd5jV8mI7jc3rE7YV+zP6Lak9e6bXH
8E5zyN145q0k53yw87rlCMYGY4GKRAr6xomLS6I/tubD/ungLSTjPkYQCWSKSC2sb30JWMntMNp1
2fEWkvq6HeNiR3WLwcKrZYScGj3bFRqES384K7fkBy0OZK9lwHsD8hRjXAdeuG1iRRCoSkEuWk48
u7Vh/UfbeoP5WNlWXzdTqOTYpBFjkKq3HEKfUiTQWXs+6tpm2n59GhmXUfW6HHUlpNE5AsGOnfzT
gFefE39XMeBPDVpw42fakhE6oIzZPymbd+daOuNHSBiGeUe3sHs1H+jjKbxXn8z+rf0zcqXfyR6B
88bQDBFwPh/oxMkUF2n6dnvGD0P0ZRIPQ8yTsX17roQw9m0kpNHFiu4fKuGC3Top5jKPdIihvkWL
BsYiOYu4FSuutWJiAjns+2ZKIDD69tbBcNJTu/8SY0yXDjzLj9EnXtfhpiGsVGQsXGyRZyxMSARO
SVxeiPKoRZ84Wm1a90oG/Q0rMyAxsKrkAjIoCEQT25UzkKB6BTatm3p45g6Dx826bMYhK5mMgacF
EbJKetu6yVVuopPhqXZ1LL38mUcntVkkX+8aExokpFPljp5F7a45KgfEIODXVM98uMjNeYO1JMbE
F6nKe2JBq/o1fmq/xYB8Cd3ynFV2dqQVsvqZ9zbbDHtW68iYdQPib6MAQaqrosVAr24wOZcMT/N8
zjNeKPJ2LX+4Ba6y2F482axDMHe/nZPo0AfTQUedMXZnwTa84sYIflHKTF+iz407AO9I4hWcOMqy
bXp5QlJxFhKEJ96U2LpTopVtrm2aG0EH0QHtsHbkn0VefzbH6tluvZjM0oKpisw1SrX0pnE0fACR
ts5vmSHg7YGkLAHjmDk8Yj8WjaW9aSdhbqk4VU4W0HevEBQ+WhFynsBtG7wKZM7OHKWp9RaGUbtv
L7p79NCMheId71G6ffnof0li48oxlpt8nunlg16O4T46qRgvolnW/q4Mfiu6XAmjaq/c2TCmsqzE
OKZmeK+Nsa2rYB0aeXMiXJ2Yy6cah0LL6eVTNXZ97AOKL2k8q7bo/5OO0e0zeF1B6sNXShkgGB3Q
KoH3hrl0tiSB1AEtnbX/384giwBjjWMyGL8sjOIdJWiERW0BD1I6JVICGoUTlvDUYq4e8BHNi2Th
zIvZH+WICtN/FcDcMxIe8UpnYd1kOTnOkejV2viyv2g8HZjrZQyF/wXHMtCIlWBUvu1/fzsEuG49
4xdq4C8aCs0RCNOnynyJ9B/V+GNfBF2Fj579KoLxBErfAcYrwjaoZnVbVJIvmPMz0eqgLwWOqM1W
fOVqniyGixAJgy4bkBVeJre1M2SAoydAdgA+g5fC4dkoC97SVK08YcwwA86JHgzAjI4m25jRVUXH
8Bpg5aXe/kJuB/kr7RivEIeCkC4mtGteKVRA8QCEcvnYu7MbHsx7zIrY/Q1tWGhSW/vCxX3cDkAM
WQS4LZi2MZT93k2ojVSD0bDM3ORP6xOdAQSgRvO5+mFcJCd/HILwceQRBW8ez5VIxsI6o2qkdMZE
Kpqxgywqv1dJ7gGe1OesLPVwH87oSg5jZvNs9GmjFfC3onIrAYGwrKefzaQN9kBau0O/Y6Sahy4J
/SKfnKhGsdACYoHMowXYNPfV72DMcS7AqyqNWOK6L25BT+u1AGLd15W3pIw5yqVm5XMHVTMpklwl
ljpbJbnshnnBq9pthlRXbdiYztDI2CQADHCH6NFUH6bxK5IUSXPoCUenbVtcSWKuZTI3emnhmQFb
7NwwKH00UJbfiUuO5K585sWKnF1iY7bUXKLZxGvbTfJAzBcbNIXO/iZt9mWgsfz/bY2lqZX1OhY7
ams1sA+EH5JLnOqSOS3gqMC1c6xPic8tH1P3sWMEFlV7FQa0Wt4r6YBF7IAjtgDslEYdywPNZQnH
33OfKw3pOV1Jm6RpzGUT0n69r2mDpvFYIxagoGU8uHie77IYRxKDI7cVR0hb7iieGDIUR+US3tOR
PtUnd5abfN/fQd4ZYTwKQCMWTckhsAbmdIjUQc97OWzeq6sFZHxFm6tzqVaQEAGhmSh+b6ReY56r
euLEURyPwY5WpDUZxok6JX1qva4r7mvd8BrMeu6v2K4+qijS1un1gQCIMBEEalVyZS/aMQqJX4TP
BHwc+4J29YEgxlkkqWh2WoSFa5azPEeOmj8pKe9By9OGuasHTdUynd4oUylQmt4hAzpy3nhoqm+O
U0EKTs1g97xBKXrDrVavNYhEwB2auYV0l2avFfgD9lftLav8t+4BEhj3UGHqPJcT7E/jmkHjGkfp
KJ5oakw5685iD2f52JxVtJhUT/Gt7NPuHf3xP/4GxmmI00wSIkLLX12hJJCDCdgLeEo8YH51AjIN
2igWr/LRyvAlD6ZbvKu/8FwX7/zQrV8tdTp1Wt2mWAgiP7QZ8fLitu5+p7PsrwsAq834D8Q4oinR
Q5pbRzIctSJY6uf91eTpwTgQUyv1RK0hogOGTzKAYXnxk7TlmDXvYDLxhtRIJFcXatagrMYEmm1l
3/f1oF/4eDA1gJKDphp0gczR7yNNmtoOUPVvqYagO1Bc8CbgFQHf8H/35DAGkMpLYukz5CQvkm/5
0Zmg6Ej7diavuqF9O+oZaCacSGB7k67K0f9fHbZKz8VUjWoI1XzRemlETKlyGtX/5nK8ymAOtCVl
4NVKIWPw8ycZyJf5HXgYzt0JiY2GNnmnNm/PeGoxx9sc1E5dCojUyJ1u/VlKB6X611Q0mORUjKta
zPkW1ajprQ4yzOiSLLUtdqcaf+0fPu7iMeebzFFSdhJOxehod2agFE52AqPFEwU66pweecs7XsqL
s3hsszp6GBN5NCESrCDKoc/H6NChWOJUosa7xrat9681ZPvUE0UIjaqHqJgsj4NIDo3OY5HaHMZa
7ROLgbWUiSp0NWQMPqiXXOlz7Iv3omqjm8ttEcKPT43TXNLKaXjdTtuX9FU7xnNYmWrIXQPJfZXY
ZfYqR0cSFXYWcU/J1tzXWkfGd5C4AJwYJqXfsLeMw3DoMemrOF3QchpctzfMtMBep4NHkS1/Z0qk
C5WArIQZRbYe/iEJvHfC9um7SpDfe6QwafLQnCChyO+JdEOyu7HkBDN/8567ymA2ZoqHoUQNnxqV
GUg34yX2Tcygju781Fx4jp23ZMzepILZJrUGhTRU3Eai/hxl7ce+l9gubxhXhRg3nliqFYe0K6Hx
aQ+37sSxPaZAcIrxriuAodS7ipOD1YG22/ehowJMieOptg/79ScwXj7rrE4G7jYOuyJigPiLofc2
0ZHCXh73leUJYnw7aI9D2aTdMrJQunKoP1hF500aUqTazBHF2zrGxY/ZgE4cuqzy/CBkB5L+VnPC
at8Y7z7opJnRLojY4qF4rE7FJf0+aLYRaCDdAA7M/MgrXtJf/DHI+GuX2AxmnpaGrtK2gSw7ScJ5
aryaAKiy9Izm2cwJJ7rYXD/wzGMsFA5DNBn1NLWQoylFCNjrvtxfFh4KL+f7bAYoJfGoKzWCv6X7
nCgv1fBz/6jxvs885aqqzcJWwpkGe4xjdcVZk+TP+yK2fdF1jdhsTw06VzEroQOQJu8lZF2H70Ce
TO4Bduta9+JvpTxX4hjXpwtSv8wGxGX6Qh6TVrdcIyPknPTANdxXbdOTI2RWVdNUNZPtvNFjDR0A
Voz6v3Jj1jdF65HwYV8EPUAfjvNKBON0RqWKhkGlIm5oedy8VwLrJB94lertxP9KDuNzokYY5KpB
apx2b6Id0I5OmGECLl184mHK8laN8TlFgqBrNKCShAmcuXX04VQ0PJaa7bBypRBjmdZcZ3ofQyHM
cngDWvO6z1JhAzcRE9uAaXwWFO6EwKYxWaClB/ebjs4axpjEeGoz5CmQ5wFAh/Qgk0/7Z4H3fSZw
kGtjsjIFKqnRZZbOwnTY//520nSlAGM6Vdv0vUAFmM8x4jkKtXMyHtMX+S7ozr2vYtRc45EXbeI3
KyuhVOvVA60VxBRzFRBa/zAv6m3n18fuqXWmcxtMdnMWj7SDAEjgYMz2NCc99QfeO4e3rkxsMaRg
vpRrqvZynI2XReO1RvAEMEYMFkxdAIkoNS7RSQ7js3lv3rQRAjLJoYjU8eBJf+zvJU8kY8/NOGH8
V8VZHCuzsfO0fdA6MdiXsTkvtd46xpJHeTIHMYNeDRLe1UsGIrOv0bcFQw/06YHqiBq5AJKl5en4
onsc6TwVGQsvWiWux4qu6qk+Km7+KXbrQ1jb6HtcXvIH4Y+ZlzHedMbXo8pSDstZgVccdZIGQH6U
o5qcpG7yLMNtkhcC1mNN4oScWyqCTNsCR51hAW2D2cUK9N2DSnexa0z9oQJjlRa0RGx4hHg8OcxG
SmmcmXlH5XReKWRes8yc3aK/lL3H1pqwmxVasWCAi9wVo1l3OiItTtqjyKvOk3KaBy3zMqUkX/aP
yNZNcxWqsBlxUYiNNhKgFtHkmy7Ug7yJ3FEZOX6ZJ4bx+1FamykQVfHGL0TbiPVz3nY2Rlo4A7mb
5rZWh/H/uTIV1qJBTuPODn35JF6m2kZ5MEdbvFdt06YgyjGSySjRgNCQ9wjfPiWWqeNZbOiiwlwP
vVVked7i4laN3CVxfu4qXg1jM1gEAipQVgxRUsHR+f42wECWaA4ToYXI+ImOvAkeKEmWEx0IKx0e
4dVm2LMWxyxpC+T+2NIgDq318neU1HQ7UivZJoRY30AM1L7E5ZR9NUmIsLVvFczPSMvy1epEAM7s
H9a/UV03FFk3NBnIku9VlyyZdFHf0jiZYmYmnmbYv+prXaCMNs9/bu6mdBVHT/Xq3k3F2hprvUO0
EoHJoxoc9IUcOSrRE/HB6lcymIuvF9uiGAbIAE07Re6bDuU5/rP/oQPzUD4jMOeZyKYprgQyDjOz
5qnVRKyhdKc/tLgXKJ1T87n3ZZ+8yr72Bqn3H5VknKehAPciaSFTs2noHDsSYJ0Hu/aK4xQkn3jh
82a6TwWVMRpZVAvMkoyOzZBJUlIhFdb52e0MJr+TdhAc8cvy0HkUZEw8jG7n8HERN8PDtWBG0V5Q
u1lcaNr0YsR2cmv40akz/fpQHeMzLVjFXvs9DvaXdysZshbKXBxmtZA8s/Ccm1XUxpCTK8SbRSxt
Y+II2gxEV5LY270clUiWM6yr8WkBW6jil74evI19obReA1pQx0x950gzEtMUvqd0fqdWsf4FjPMz
24WkJU0WL/FjpwXz+LlJebEo9WgfTPJ6elTG401jnQEDFeupX+rBrk7T9yjQPw1/ogbjl5ffakBa
q8TcGXM3trqBTkwA1v6osrOlDnYzcNzMptGvVGIcZzFZvZTRdpKpau5FRb9vweBTKYm7fxJ5hsey
PeltLQolzSwACeN1dpqjfBKRiZTOxbPuWpe6cLsXDebHm7ehR3xvyxgvWiyioSom5OaYkALKavBr
PpqXxt2+gFbryDiWTAGmZkbLWOVrftRPpU+rc/mMptkOps2jGdi8f1bSGG/SVT3eXA1dzcT4oQHL
0+5aLgTf5gW0EsJ4j6UtUj1voBJtkhmOpVuAua32rKB7GyMCMsz+GdlWStHB/S6DW1pkLlXNGHIj
7BuEucpD03yXzaf/9n3mKBiJOQijju/Po/Yz09ATs6QGR4dtc7rqwByDYQJ3oNAhJhrFYyXE9mK6
ff66r8d2LCtfhTC7Xy11WRslFIEAzK3RixokyV53AlmUfmdFyNQAqwoFwPSh6mz5cV/89qViiKqo
IdBEh+772EcvxGIcTMQl7XzUh29F1zqZeK/FvJLB9lJe5dDjsoqx5tysrHJGaEDM21g7tONn9Xeg
80Bk/pcqzIl7I9sSqCqLkn83hc4nbf1aWzWnosRbMebgRbWaC0M94O6XVTtXn9sqclB0Fnj8Vm9N
7O+cHepulKfcAGeRgVwao0+atQnQYnXF0ezkW/cGBx761QUQjwc0u2N+jGaBkDh2Cz+5q1y0u7nW
Ufy6fz4+Hk/mVzDqpsZchKZlKE6Fqe977WB+aQ6ghnsa73s/cSgVFYhXUWGKic2bY/twZqhoU0OT
sKZousyWFKIm1EpRUcGZHANTRBptIT9FvLb1D37qvRC2rmDlnT4SBas8WejuNpFcTnh9sm9zIx92
8qoIOxCkGqVcVAQyRoe89LfWq2Sjz4jY02N0jL9ThAqkE+9RATjEwfydd71wlpGtOsyRJaRVCenp
KJ5Nsb9MItB85v7flouZhWQ8SZ3W6PpEjcbp5D8rjDtFPFf1MepgJDA+ZOhKXSaoVTu0fKI6GcVp
O1OUCprL/tXtaTrCFx4YAW/9GDvMp3ookXRSHCIf896vmgeicqyMdwgZIzP7sQ9nQVMc1ZDOYW+c
hVx29g2Z3lV7Z5C5yyRh7toYKLzOuIguxvFsAnC2qDt35S3Rgv8mi7nSJMMK44l6rjxa7HqZ7aa7
qeY/lAaDDdwBJ97aMYFNBeCSWuqxdsud8Ck8VbRl5h7ZCX+sbIpOIXDpyPclfkimkWRopbiDejGp
7VrrHUHnpTs/XDLvjjqge99fl1KoL7U+QMSiDt6Qj3bcJ5e5KJxwGTmbxdOGeQaZoC9MWgtedlhu
9eqh4t2XH+tPjC6MY6iEQllIgQ3q3OpFeFUOsauBDbnM8XoEwvkn49+z+jASqcqrYKMfekOxqL8F
2a5dJ7U9LpUbFhnHpLYdA2rduKEsFamq92IEoCgJ7WLhHBSDbZmt3Y/A5sk4fnXTcC3N0lBYNSjQ
93spmiDHnZDjAs7A2N5UPrgsnGmwHMxC2SJvszYPw0oYY7khGnIiPYYwUzyk7W3UfN73DB8zJ3Rr
VgIYa02LBVQFIbZGDsKAjsZGXoTMZu1R2LzIN2l7FueAc2SiA/b9CqrNEkdqApnzSQSJpoH23kMx
AshOOfU3aPDFRIL+lZtQpXbzweH+pemH/K0VzePU02tDBnPhGFTP892ChuIIzcx8HI/No7gSxhix
EHbLoCK6d8LpTl9eW/lG4+VLPry93+2cyraF63pSLkNi4hpsE2fRPb26GGZta8ie1J9N64F0f+6f
FZ5AxoqlQlcmi95YakARnC2PNuPWv8EyzijGmHGBfgYp1SAnvale6EAHxkecEPyZb5yCvCzevjmr
InPVD6mSzVKFnRL7xTaz6ClJqoNRArtgnH5mgI3iOKl9iwaM6PvDP/YVBgho0LT0waKfpoXzHPrY
j8YsH+MyitKoJWGBgOxlDgafvIQOLYJS2nEdpRjdtr41SDNUvhbQoW1eI//mTbk6+YxDsYBYpmsL
1nNQYrvEHPUgHxfwjiN9aO+fx21JlmKpqiJaeJi8X8msbkhNNEiqSqCml/pDlrdBNyi+sKCteV/W
xwzU26pehTHHpGzQIavPENYAhYWCUkVgVO9OVpCjSs5NpG+pZgI+TBJl3IzA9X+v2pKlTR6JEjW1
2RMvlGoYU2LO/MW4HXNAl1GKc8PNowNHy225OphHZRm1CjZJVBFrnAd5UZwkR8VAfNExg0GLecJt
5ljP5Uv5OAXyZ96FsOUsTfkqlVnbcJAbYxogVRJM0KBKP3PROElKybl3eMoxlidZYhy3M8SU5l2S
HyrjZTSPUeLvr+GWfa+VYcxPiTWkwTK6hID9VjXlQclCDpAvb72Y09HoukHGcUY41So2mZyaZCgL
uvt6bHn7lR5v6CirmC1sy1jpNAhRi7NgfsEe2WpYOmFjOrH5UnUXEFFxjIyzdG8l0ZXISGoxkttN
WDrhtqxfTN50D+/7zKVcGoopjPQAiPPXSLpJyX/behb6b+5VQRIafH+pH0ANM4ff9rdkc99VQ7WQ
ZVJ1i/1+rpN+zKwB721suGZ9Ga1vZPjXVRg4OnMlhC7iahMwqmeA9XFUHOVu8Wl3GmVjBEKoU/i5
w6sfbO7IShjjwsOsqGe8pnDVZxryFOphqCzeCMzWBb9WiPEumZ4UmUgVanwVBFKSm4PfNjtpt/c5
Erm4PdzqUwgA2f292jSflWaMs1HUJV/aFFLVwDy1QRZIQXtEVum4L2bzMbfWjnE3ndRnZki1i2+S
W4plVV0ER7mgLcGRXUqgycOv/9iYwBwQxvuIcS1GqoBTGF4o43N3VoLGRrThxnwE2c29w2NOQXhr
onmReXZ3ForXldbRRN3glveVt/iaj9yuRxERRD87iq55psBnv7OqK7mMpzD7vFdHBXL1C73tR1CW
LIfBVl08LCmJ0G9QltBV1VTFwKWP4gPLOWa2VR21Rg/bzj735DU1Of0Hm5Z2/T7LMablihjFmAJ3
hOgxFQE0/Lq/ZLzvMztVpQYg+Cd8H7xRQRZXD0NocCLbzXzjao00ZleabDIFMB3ifpjt4cfskMSR
fwI7FlViBf8CAno0Y76iEh7wxrK2D/1q+ZicSTuWi6o1OPRZGqsgsMpCXypU2UtTPL76wRy8upVr
V7O6wcnlLPOXqieuKcj679yRqx/CuudkKedqpOsM4K4i+bpEPI9CVWHfyetVZnzyqCxIdZmQ0LxK
lBQGSAFKhOlb2mOQnstA50QzH7FP3h99jXHQuO4KKSohcIqAXR4+iF7uYlcdAFNfQvjqAejpKKz4
Q8A3O+7GMn5als1SmmoIn0/FbR8M5wEgb7JNaVZ575XNN8R6ZRlfHYVTrhvURsYTCPDQ/oMq9g3l
evgnfLKbwcLqoDBuWprbgkwahC1SDAAmv7IeZe3PfaPnacSOKwKVsuwHAULMi36SnpLTgGaUwVMp
G3niLl844jg6sSOLpdDmSTRAnHKHzta3Ry09KMRVj0pAq2+4CjyOTI45sCOMWht34VTQ6w4FFN0i
3qLWZ0ue7rrF/BpZg2XPBTpujOU4CNEl10W/yREq9+Rx/4fQ/doxS5Z4RwUordhU0J22WuCde9DA
YYCkICdu4S0x41+kRYjQZQkxhX4OpyCtzqrEWVLOVaHTn7CKMIeq+V8YOxk/Mclrt9zRLp4ExqOk
kSQk8oygqPpz9MSXAmyogtNENhiNF5AIpac86Hm9CduR2NXgdNaTGNIoGwVWbvC11/4WOCTu+KV6
pchNjT09h97AG1Dgmh/jUMzUnFODek7l0+Q3x9I3j9LXxvtFqhZzAunNA6hLsiqBa4qGY++3TZAM
0omdQiNawP4holUC2j7Pm3LdVmolh9m8StUHgkCIesn6ON+Cet75Ra3Sf4pcXqS3edxXwphNiyyr
V6QexRarfWjKQ5U+S9Fv5Y7MlRBmm6xpHOoZTctoHFhAgwOymIMU0CcV+BH5sSuNgj44ipU0xvFX
XY1ObBnSYnRKKS4aIcFHrYECmKLd8/CqP7Ym0sv7Ko0t19etoc/5AmnzqTwuP9Kn5CCdIdUTHNUW
AM7aY+6V3CCSPpAj7QDlzSx/RPNlfgETeU4xyeqC1suyP2cnDHqki9V75aIEtILRH3jnkx6/neVl
q/c1qVo9LKBwkz0v/Z8TUWxjvCQiD2aTY24sTBSaoA0FYvA0PlLUqwlHhuAByWNw3nSVq/1j/L25
lDFySRDTibdS981KXvavLY6BsZzbuDiLqptknPXoUnb3iuAJ4WFfBG9HGIfR5cqQylSFQqlPXVx7
Q4ULOQVVXCZzbkfeajHuoh6mGOxjECWpf4zNa1+7+6psP3FW28G4inHuwfNKIIB22ieH4aZF4td0
89Tp0eSrg+FpPKuP45lHIcTbJsZp9KmooywMIxrNWxCazB26h3jNsPv79KHsN4791JUNdBOr3JnS
bxreb3X5k0x/cBZx3wN+qPQB93IpqxDK5DfZ4xiYx/AQ3YMew6Fx9r8eVnjnfjAE8/5aTCR5kc1I
Q5wdPxqAC8o4R25/Zz6U+cIsajJhgDLwA7poKzleYTon30FP1Uefhoq5YSmKabAwO3juKaFEE6Na
DcpsTXZ06cso/qzlk7k8WoQHgLTZf4URgb/kMU6HLGK0pBXkUUh7WkxRT7SnPQuSU+HMdxVwoD1w
ZTngMwu0Y87DBtle0qt4+v+rADQLB9BLdqiuSPHj2N3l1f1icdzetqO4imB8Ui+hNGWU0HCUg7a9
y3nT938TJV0FMJ4oWWZTRCcMtuxucDU/88yj8G1y+psu6A/G075F/c0tf5XGuKWuadVmrrBi44ny
PItgKgQejiudY18+ip/o5HILSGbBjz1ypFQEvFueqrN3Qhn/JA9hIegTVbd6sswfevPYz8/ZApDU
LHf3lf0bH/yXsuyjFohJoyzSvVMfKFo/WHGDYnTkpzZ3aL6YArugt8T41J64kOG8bWVfuDFYW/QJ
A25Irkq+cZgOiSOAwZC6LsvtOWbPOaTs03YqCm2Wab0Cd7Qt6SRYwsnnLCbt5fi4cSaGgSzRMCQW
tMawUiPRWtz/9NUwPtO+/eLYP4Fv8siRtO31r5IYR4zCZSuAK4NuG3UqlKRIfRs9HI98Wrrt6Owq
jGYNVi5E02dLAvsBfeyZGEcQvNYXgvz0W69x/SqG7uBKjKVoxqwlEFMg26fMN+p4NnLewm17/6sQ
xh3GqS4RpX8rNle3alA+xY5yRgDvJdiqakDaT/Ew9YjGPd7r629i96toxk1Ki5JUggb96NRKd8ww
hpcEqq2cJjBj8L3ItuO/imOcZlP0WlEDZ84h02IrxXJIk9huZV7ovmlX4IRD5tKkfzIL2i6jJI4Z
QoJUz+w2u9W4s0t0XT5Y1UoCs24NoFznLoGEKU2diJzDNnS6qED+mccav7lkK0nMkqngJpYaqstE
nvKschv9Ux3+3DddngzmdklNIiRGpuONoAutLZhSAMCKcxWrvALzdo5mpQ1zjcRlaOo17estE/sX
txhl2sjPkzO7ABZ06oB3ce2fBQAZvrdg0qqLNuTQzUrFoBLJrVzwukX2lw8I3u9F1EQcF0L7yXVM
JWffS+JPCafnkacF41vDfJEVOce6WbXbpQ8SRmP2j8D2xffXzmgfutnATJCin/z/Q8Lc/eUJyBGz
fwFvMuUj3iMN2lfSGL8qmVFGImo/alC75tf6R3KrAmrUKDCtLky2Bq7sI+rdF+1pX03eOtKtXPnz
TiCm2RED/m4+J9qj3nOuW973Gb8gAtAvSyfohQyub4zLqVV+6xW3WjrGIRRyLYIZAe+RFiylQubU
8/d0fG55yJWbAd9KDOMT6rkm0VRBkyoeX02iV3ZjJbKtmaHpNtKQ2kQN82B/dzYvwpVMxjvI4pQC
zwwyQ+khGmtHbL0sksFq5MvT4rToZduXx3FHGttjkxciiGkmHPrWmz31OTqZxxIj0pFDqyfqAQef
Y8fbsS3tINFMTVPwBnt/AOMFzJES7SeeTw2dYAKyb/RUBPKx82aXtrIZNxPafgWe3G0fdZXLHPxB
1kmq0Tbj2u0bu/iGLgw3dEEF54r+4AgPosuP0ba38yqTMYZuEHNQOEEmiMEbuzPJadRzYjckeQUz
nV1E3+W+0DgxNf3ox5v5KpQxjxEtC0tNRy3UVHYSE8iuaXOUisSPZ8HjHB8aZO7JYmxkLqeyMEds
ZpjZdOi3OIVueIOHiou72gOAPa9Su+1eTFWWTNlCiyAjkKShFXUSbL95LY/gYraXz5kjPC9ogyR+
hlQ279xsNrOaxlUiY5Jq1w0deu3pw1MN8idyik6JbQa/yHCJWx0tQCtGAwCY1EP60Io2L8G97Yf+
+gEsaF9cWGam0KSVMYgnRSxPZSMD20RV7KzoCzuZAUe1v608nVmwrl5c1AYAJGhzeGlfZq/wqsBw
6s/0b7x372jLqQBzac+AQEOZ+rdSgdclV5i7XuuBBZ5jrNsZmksteYVwkiSOO9j2BtdFZV5PUpUW
ZpRDRNSDEECf7/JEdwwx5DWMcM6rwni7cGqkSAgR749OeSzeUCEylCWSJ9r2D3T9fw/p/BZXXBVj
3FwyJCQvYyhWJ89m5lnFue95Vs9TinFrBmCzMGIFGa3XALgkgRQ7usHwBKAfUpyM/yPtupbjxpXo
F7GKAUyvTBM0o2xJ9gtLTsw58+vvgXavh4a4xK5cpfKLq3imgUaj0eG0fz8/cDRy3dBcxGKMWtch
wl5ngERZsGjLNp2FSlwMEge5VbFrdtmuorPUvkvu/JQ5+a4+I8HKORY8nWFtz6RpVUoj1G1xo+Cw
6y8GLzHNg2CNTaxMiSLgrLdm73S6ZJGg97Q5cbaXk37mvdn+tZosm4codWKXUg+K7OhEVJpIJQjs
82IH/+BdXHCYd0GVJM2kB8ABo781wVpHbkGsabBGuzj4Fmo0fpTxH8rGGI+gRGo/o5ryNjIXsnWI
i/BJITk7RRgDMkVjXLQRYKp4n1fH3nho//M4uN+PMmFshwL6fPCNASKonvTe68L75GPFmxdTy9J2
dFlZlyq93XCBJ09vlEB3miPtwmvhTPmCPxgBMSSEEWl4WGWzikhTqpKUUxc3A31CNVqh8NAPd9sK
vu5lLlCYtYs6H6OIwOZvizsRpU6oP9oPmPvYowk0ecSsQFgqjE555t3V63mFBS5Vm8XzCqynQ6XR
50+jWk1m/cV6JDyHN/KB5JiwMzh4wZ5nF+61R/b8bPiq87fAZ0yzmvuzIMpw/kz0BMpzb0/l4yyf
U17AZJUEALGlX9vIGGStjSQlxhQa1KcOd9Fr9krsxo4f/FP9U8eRG9GaBZNiT1a152zt6lWwQGbM
sFiiPDwogTziCjiaXugFMP/hZGkvlPxg2HMLsKiyvDOXC0TGKitDKXYRVSb/R3zqHdmW3emH4E7f
29SixXPhHS9ms2pdfiGi2OV3NZKkMY81urqyWGA8u90mL8n0zFnI1VtgAcJYZ8XPu0muAEK1tHIH
V38rbKZDJ0yUDmV2j2wDLRmPscUc7G091dicZRyN4OWg5yQ8zF552+1i8EhFOw3DWCtQLVE/IrV5
fuV6qeVCYsZoK9JUzDm1PeGBvj1piUjnVQd6EHnOwtsI7n9WGpDe/L6FqaGEEQnwNKKrK+NwgJDw
UwopDUfHxNIa2JqjgZQ93mfwA2NMD6bNcsqh9XjkRdzfwlilLEj7mVBGC1DNibvGVR50/CjqP4WO
hvl+I6r2KStpa+Wv3UGDgQzvr19pBSrvwqGHc2tVGPs0zlk9yxlWJS1lV0q/JEF0nK9n9HKCgyAK
kgNHz3h4jJlq2ngKUg07rn1pUku/odU52S7YjVcCijb1O/Mc3SI7Q/OF37eheUeYMVN46Jf97AO5
AcNS3EleCjZvSW92H4FRQbGu65phsuk6RTRIJ7XIoIXxqSz2pXQ0cs4irktygWA8KinpAkFv0YcV
qC+h4srVYAXJ47YYdB/e68UFgzmZJcaEiqVMG8o6BRUG51rpMSnjqu0ex4Ejzro1v0AxB9MU0yYd
Y6yYpEYgUXjtP1a/jmaR/+8Jc9xmhfSgoQVCSV/Q9YF6HvmeBOh5zfFg5rG58ARiz1RY5v6kYe0M
+XMwPLQ8edb33wCNv66K8AWZe0KQg35ADgaNG+NzHt2Y843GTZ2uJmnB5Pt/DEbHejUWa23GkhVN
WNhmUBSOOBYFCFzlwcbEh89RUnfXutLJFurlezsUmulDsaXFb2B0MCywjmiZpK+VvzhGkXX/JINi
e3IwoPtZ+Vy420q/vnEXoRlN7CNzbiYkIuym/yQrXjZUnBfrenZzIRKjiUqPfEaAih54aRjq+khn
SkV26yo/ZcwX4F96/+B2XyRiVFFJKkpfRSVyjaOPziXdq3ZhY4df0SBzRBLZiR66q3rg92mtOzMX
ZMbQm1kTzwnIMmxhj/AxytNJbLXHFgTUaBwxbvxvhTfs0xcJ5JUqlw+It5GMrSe62Qy1BLFT8j0d
v+Sjva0o3HWl0i+eFbpghESfIF0DxkE396IfaKbfK2fzS35N6TZNjH4RTvzaTJ4CsZGCKi9Q8qK8
beiA+9OjPWi9DSYdJCv/TZXNul/4axsJY2vqxA/UoAce4taEXIW511a13cac8B9nw1iiT79H176I
9yliqrdJcyDt7faGcUwmGx1I5T7zc1osFGqRpUWyY/S7zuQROL1lZ97fmpfVYgxIVamFIFGL1UPl
FRR1035SGsnheZC8bWHsSNTPYzeo0L9Y+qlM3w3xqQ4eie792aox1mMS5RxMGBCnED9P5XWbJrY/
PW1jrFK/YPSFpKm6DPoc1i/PxDqUA9rwK5Y2jXdgVpJZ28Nt45EbmviK3U4EnzR/lhu9Pt5t1gKY
WcMEtI6mgiph2/8y/2WhFMv3Ekj7lmFGb4byyJGVB8ksaBvPYSkMaGcPntJHdU+nALQohx96hN4o
Ry83/MEDZKxwKgThoJoAbEBpne0lyz8EGF7eP0fgqqA3T3DIM4emSjpUV+CBB67kkFuztG4uF0vN
2OMyG+ckjOARVZMVnjr0zkp70ZX2mS3dq2c8uiL0aaLGmEs9snruF8CMnQ4kXW5KCfIPzdfGcGdx
p0v77U19PyqVhgUvGGzKdpKbfFQrCKeVaEku7rN9CjJakKEX1niX3Bm3JuyzZIun9Gg6ggcCSDxv
xfvtX8ER9O2lvbiQ8pGkmSZDUKNRPEMVboPR9CR15NhpqqAbZ+atZmMJ02cgAigA0yuaNQ63agX9
nR8iXkvF6n2wWFOq1wucSq7+ZgEYAnAXPWQTp/eZJwdjqEM/CsUJ/dx2rjQYFekJfeAI0g7ZGo7H
tx6AXEjCWBmJVLUhFtCO/KV90e66J/rKF+zxiIGbn2L0pWDg16OZwv3LP4HNm/O24qkFY3Dgxsul
9MYL0n1KhRsSxrZYP2+rHj2873VC1UDybhpgS2IOd2UMRtYq0AmxR9qpRRmVcg6kxO5lb5JOncAt
2aJvjy1A5lBH0fg3YBoh90S7/7WDmVitqyHjDNIwjnzruvhLPp2J/XXTKClpjh1sdczwm8+Z6G0v
4HottXlBYJwsVTDlQC/x2KKDjomde9KziT4p6qvTnqnglnZqpbsaJD90tITpNLy06LqeXH4BXfLF
eQvmItQjTDex0czq0bEAtIe+2PVgNlaOtRVb4Rde5GndlV1IzZxxXxCi0hAhtXEGT0Xj6oWV7WPP
dGt3QDgotT5YereAZI59X6JW6e04lM0hyU+ZxmmI5KkKc9iJEKFNPoPDFGXZy1yZN5XIrRDiaL/O
HGltwEiOpsdWNYM5Wlml5DfZGFSONGn1QQPP4XluqvqUNjrGaOqCb5mCUVlzloW3hZLdb6vuetph
saKsg9EQlICE1OM1rVi2xm/GMTvqXur0V8RRd+2TrlrqhGaAFhNReO4Nb7kZy6OrodCGAjTIL0FW
aXRuEMac2513MBhbEyhBJvq08r+Wb2vYm0T0zJQ3BXC91PGyigZjYsau6mphAIp4p+1w7EHYUrrR
I636EriR8HV2BdMUFV3TZZmwo3EEzRerrH2rgUA3gy1Z1S7CYfcflesJuVm0ZFrp2cCxzHcyT1/W
HdILNnMCM2OS/aT7G/stReWhmXeXWtWB1rAonHffPxiZCx5zIk1jEjsULiFxc9bOyavoNqBpq6+M
0JJfqFLyHJf1lMZicZnjqSM0F6s9AFU9sYr4WiL6ru2utLRBStfVqyu5F5wMdUrB5+2juK6pF0mZ
kyipGNrW0ZWty8A2ekwo0BMvDT90Hi4ozJFTiqpMBao76P2+RpsoxsFNeyFMeXrCk4Y5d6WU9qJP
m0Rp12N4mjEsWrrKvyo7OtWkdf9VdQRdofd+xS/Z2NhK24yRAKIt2jtP7v4eKXHO8Yov96NN289o
FswPLF68mKrEFi5z/Rey4rdBg8c8qulPYTPvNTGPLRSmP1QjmFC31eQfbM1FSvn3q76sg17ua6xs
63WoMc0d/xCBiqrA+YuQ7dpG42wjG3cZMKrQr2hEtfMHqwSz9NCgC4fb3rl+EVxkYqyKNLZjXNGd
m46DW97mTmELtnzoj/1T7kZOvJM4doWq39aWMWZFl0tMBUtRpiEe6ZSTP6LeuBgTwhgTzS9FvaTN
PkOaaA5RW93GyKhpL0pFsNveKZ7hIoz9EPo6mlHYSHOxcEIxTNN/a8//N2EJnlUmjBXJfUXCEBzI
ZfjXSvZ5rm5q83Gu4cOP+xp980WLSiuxdkD4mA9H2eCcAd6BY4yLSnIhAOkW3mTmOZEO4fS16461
wDGVa0ppijIBOR7RELxkjnVsxGqtRVjQAZ1adfTcCA5ny+hRZbVwicAeZSnsW5W2uSc/Z7SG5w+G
g8lof1GvRR9rzVrCMQ57WZlxIgqof6KV4qENH+9tsL2Px8m/oStajQwu8ZhT7RdRPvr0kLWOD3pm
Ak9l3Iu3Paoh0jdGk2HPm2ex+lxfYjIHOxqboFVKYPqfyFGwUmf+ajzWXxNb2c13hpXeT4fIgSlD
t8GTzs1byGv2cgnPHPgwSEIBTMD0EOo3tB1J/qJ8i+5HT3Tjx9lJXO2zkVviN1rZSQNnCqip8vlf
0JvxlJexBnpdNFFB2/DG2jijiOp2jHxvW315sjJGAI1+uhgTQChBm7sY5JM5coXoFVqyeDVKPCjm
wEtzGs0VJUBRxFMjXRnzVZBynn6rtZWLrWPDgNpsqnpLVywurP4luJ/RzxCgYRIT5P0HOs2P/5xd
s2NLSMbClF2VSyHlxdGNyUp9T5UPqvaij3fbG7Vqrpc4jJ1BCxFpNHoQp6P6jd53KJU5kQc8Fo4o
8XdnzuXK0b23n7MIRmB0pxTrMSo15ORYk8zquP7Cmqe3FIixLEqYy2IUQ6DuiPSjp2IGIjjD0PcH
OseT6KH1BPE40xl5vD+8DWOsi9gKGGE/UT2UTqbvzHltRYrjK1+2N2xd3VVTRPmJaUo6oxdaO5Mu
pdkuzK2yJlrA0RLMruL4dqtRfRMVo/+HYdSiJkQVog4wY2pT9jofc4eSO5T/neKn+J4y7SQ3zRUm
Brjb4q3rxwWXuYfScI7NnGbZdHKvJy95ygly/8PFcwFg1CMBrRUGAdL1w1F2eiRM/IOPcUrBYbaL
R9mKnOK55+kGb9MY3ZhLRTfwWkX6KdnHwlUoHsaRE+ajFvW9v3CRi7ld4kCTUp/QiFtQ1ZZgSket
lu6lbE6sWQ/3EmnPsvppe7NW/cqlljA3CQawhFNHlbHAUMxdJU2ih+nN8FnM76E06LBdZW2bSYvk
CZkqq+kwrLZOkpnjja2+e5a/g7lu6lDp8oFqq/kwotQuODZehpr3AL4LPzLFlZq5caJWGuW8Alp+
UmBf/AOlvQI5GmYT8qr6OYrDBo/MTm6yQAaUkn8WMYwuEq+L5GO32y/VYWl3i8boqoQ+5ChpQ3j4
i/4WvUePvmnRmLRvc1vLqJXa0FaDMS+KmhldOwCycmmHCS0Z90/ZQUOakOcfrObwFsphMCYFlF2D
EtATT+7qgwBW6GLfOultA6ZmmszTHARz6P4FGKc2pwgE0OuBF87kbSRjdoZpEsBchR8xxEdUYGrG
60B4NpuHQf9/cbf2UR61tFTcRpMaeFswoYsgDzvdajfCXYcqEjpGAOVA2zaAB8rYnUmJyBj6EEzV
kINF90xXFfelmbxsw/AuJIMxNS3MTCHTegX9IQPztfBVeP5rTqNmZYfglrbzj0inOMnzNjDnQjIY
09JosTA3M3BlX/VAfXeo5tz7CARYr1W0SegqWyCjmF0k5HBhwVl5LZvngUeQuS7C5fvMAdArpAt6
yvihjFdJf/Z7TjEf7/uMbodC3jRKjN+PUVZ3ihTe+V1gby/RulN3EYFR7bhszVQYAGHgLj2aSdUh
2lQktpo1tHdrPEp6+XMbklrxpYnCSGsUSGLEvA7CQ3DkM6tWZqExGU1K7El7kbuznF/5/UFC8E7u
KiudX6r+2zbgO9eERWTWUREI6YIZiBK4gr+HcFpDpwYTeb03TlVkmcfqc3QjczaPXVkWlFlZuQo6
sFpnxNZk1e7z1oWpcuc0+TQqokM6k1erz9oLFo+xF7nai0EnQ0iQtllh+BkPUatNUo5Vepd2ZWEY
c6FWRjI1aDpF2lXbKZ5yQtTQbU+ll+3803hHizZwIRRwEd6s/fAvcjE8SRnLEeiqHwUTfkJU3Brt
TVE+5ryhUPQTWzrKeCKTqiXD4GPz8lIObdGMtNHKDeI/iEqGu7tWxdbOk7J51NqJl9iiG7WBzVLM
t4Xkj0FBN7Iq671aVrOVxn6DX9FiyFZY1+728eDIqjIPn7pHTlmIgTdlkttM9+glbsXXoDMtVX4c
eo5N5hwLlnxermSz7CWgNb7rFyctOJO2t8oysiKJRyD0LjDFKCtLyDfreZx1PbYxPNDGzdTLPinX
walzYq/eE7StVKin1dwRfGsd/wZ/58+y8IzdCbLY70BySlDZONEx4vvoHD8Rr0UxAs/xY68KFoq1
NgqmLEwGPRO6FxrXk/y6rSTr3zdRHWkoqop527+7QJjYmw7GHBI7Jq9Fd2z6p+3vr5/py/cZv1XD
qPAqNWJYS7SjjRrGG4oHqfu8DcITgrl5emnswX4HIQYyWE1x9uP/6vH/tQ0XMZgdT0lTBpjciZvm
xtiVt5JFcyr+fn6j5ogxRoTXDcYTidn32C/KLh0iYgfyYxQeSfJpe8nWjcNFIOZWIdHgFwJmNdh1
/EUgYDSLH2IfJV+HHGkVMUzdbbh3AUF2AZnrRTcDsTEiLCBNYY6HajcIVr5HryueS/FZvo8wSnEb
ct0gXSR8d5sEZlq0VLOH3J5icM6reOZLjz6uUUnjlNDx1Jy5V1QjTSvcXsQey3Mseup0qHk8dBwI
NqTaYlQeujwhjzB5anEcJi/l9XRzlOLN7i3eQ5KA8U8m1XJFjr24Cd089lottnWlcfMWCSmVE9zk
qcVbnGKBqMW6mPodECnTqR6iIAGsCV91ZBrgbXQ3GOuOo/W4rRjv2K0YXXwXUhUlAwNx3w5z0p6C
9Ci6CdotI7sO7TG0zcwVdHRC03IT3qt29ViDHAYEOJjao7KD6yQfEWqjSIhd+A+99NjxbuFVH+Py
fbY8TzZmBeVQ+D4ZKjefHoJAdCv/zK3t4uEw14Ym+P4UCFhCs38Og6tSBbcNsXz5hrNV4prPtJCH
uT7qLuijdIA88q5GOXy2mzEmCoNX+XVA9Be/884WSMwd0hr5rCo9kFTM9SJgNRUP/g0l2f0XtI6r
pmmBxdwmuZ5MpllSqUobZVTpI83m0X5f6UtwQM82KgMc2i3OJ2Dh6B87AjgPJqkvBqr6+r1Gvou8
Eof1A70QjblXxk4vtIkuYy/2TzSOqVay18z6DkMtDkJjHoYusWdTfiw0wULewQpgW6KycXqNlxFe
NZiLn8JcOU2L+ZdZiJ9C6tYi0pdIR/lf8LytoesgpiFLOto1QBnxu/80RG1T9W0BtSE/QzWz9Oa7
qHIi1evvXOMCwiyqkKtBEFQl9Td7vMiQn9mh2nG08SRzo5viSr/5qKW6YDKrl0h5UsQdBOtnOqP0
c014/X+8pWMu6A78IY1IgCDNKHDIP+vGbaRxlm7dTl2kYO5lRZyKWKDbk4FjVIsTy8+O6jRbxfhz
Ww84QOztnARGm5lxDW9D+GK0nolSbEy+qpK7bZj1u+uiCuwVrfszSfoZAtGxB5hH/VDsDCTqlF18
T9N04AN3uiueK8UTjrHCSjknrSJB/1LzTKS9rJjWaFypJSdTt/6uWgjH2GDkOqtyFip4A+ReNrwU
bRVqfvaLL11zboazMdTWhJKHjEd4/q4I9M0jWAAzBjnMQyMWagjonxEdu05c/9Y/gXPg8A2F58d6
lx0mJ35b3jrnuKnrFvmXhr6d/YUHZAipKdUdZB7zz3VzK3QOR2NWnTr0bqm6jn57TWcWNZu1ujAj
PFaNc7UvkGMFleJRR5Qsvxo6Sz8rZ79DRBipepSc8oJX6y/1BTqzsmVECmUM3tCj1+pJOoWY0xve
GOB1aL75N3RYYOCVjnnMMDSQ94hav40W6Ix1VkkiFLOK17NyM96asDJvA1+ke/2TpFo6yFEij1fz
urqfC0h6lhb7GWZoHcgEQPrCKU3upsHb3s9Vq7n4PmOXcyn2QYCO78f6qy9fJ+QpU6OP6OQCg7XM
s9R1eZ7Dapblbdr0V1kvcCC4W8NY5gGlnWNGw5ojxkEVT7S9Q47RDZ2dEh9JNDoIh5eZWDVjF7HY
3OBQSlVb6BBLNycrawVrKsd9Wr5OOefWWbfSCyTGPW7FzvTjnurdQ9qB3SN7om0kwTH8GnS2cid/
m12aOOfp3rqjYGoasiIiwR+D2wR9LmcF7Nj8TX2o0OWIDlJQ5TzjoKdWRkvouTRq77KFb7Zzgclc
Du04+QTRCrhZ4JVHvAI2RLl5KxgG9RGlkJEwxy+ztYcJPu20591N71LZLD5j3xC+GgLQlgN/lx8Q
EYR9wdjqg2TXVnHzX8cBsWCMOWu0wJRDDeasA2GAcR3xCD3p6X33ClksJmOwxlwQBD2GMM002oPw
JOXfW+VaxLiZ4gOGBAMwME3V1DAbnojMAZybJOoiKcAhl4+6sk/7T4p/v22r1vZmicF6RUSJasEQ
BJooH57okCbhk2TT8WuRgyoZdxttxTL+BsYof1TGA1FaCJSQu154GbrdAAK3bYwVE/IbBqPsUdLX
cUIF6ot8NwznIUdriDBZic8ru6FfYjThNyRGrZMgxbQIGdKoN90TnbKBfsLRNizVrh4E579WEUGv
f0Nj9LrXcjIF4HYEs4F2r6jlq+HzaCJ428Oo9pR3dRmB78OWp0Mgf1FHwRqyl+3tWbl8fxODuXxz
VZ/LNAVGWJ3j7laZd9vfXzmev32fuXwTqe1EccD3Y+1rbbb2IP0IMSJB7TDkduIcnvX1ovOONVmT
JZb8MDOMgkQ6tsSPn9P5XihAGZJ83ZZndb0Q+kfkEMPdwZj3u7OSqomKDADCAfIUH0HH4uaFzLkL
V0/MAoI5Mb0iCb6S4BUeCGBsi16LQHCH+k6M7/5MFOa8NGaSD3KJK7f3U68rMUzFDNw/g2AOidmW
9ag0EKXW0Js6nSP9258BMEdkkOI08SUasUCyJFO+KTLPqtBVeGdVFrvBHBCUEcmkVoAgo/naryw6
PbLxRkRpbPq+Ab+5sy0Sb/uZEyOWRqmlEQCz4rofn3QSWomGDtqe93ZclwxPHFMlOsgzmOusKzsx
jGl2tZQcXXJAWISQLsgG8E/qUB7EfzEmgR6Pd6spizrqUGRJ1d5KcBa+vlQGc9IrOD5qADb8AHQR
o4Qmol697hP5Vp5rN5wmR5F8Vze1PTIugbW9uqvnV9aBTDT07bF5UDHV1QYFmrB3JLCS4S7UHrcB
Vo3QAoBR+Tg3jEZvEdZo5ONUnCQMveXddKsasoBglB5T5lV1VgBRKZ/FvrCM+IshOkXfcNaKJwqj
+rnatnPWA4ekRzX0smCX8IgUeBCMssOW5n7TN7ge4twa0amjNc5o3m9vCW/PmcdZmgSZAooNgLTn
RjgWvDHyq3fcYj+Yg0QqCQO+WghRpOBhyc90gmfXHIzsXKA0dlsWzt6zo8RiJIWVWcCeGH5vFVNp
Fer3Mv5udj0HiCMUS0RIAuKHfgggRT5p1T3GEsG+Ih0YX3cNJ6e1qgREUjT8EdV462pZGAUz7bS5
H3vomXiWsGJGdJ8Znz+wbgsMRpdBf18qXQ0MIxjssX8RFN2d6kclfNrG4cnCKHRVCrE4VsBJzPLU
mJihJwUHjMhwt2He3gHvDOlCHkan67moRtCA4lra+bvS6/cNiE8RDcBUrW2kVT0goDwDU6CBSc2M
lwCFq1WzHFGOkN2q8lOQxlamhlaKqZGl/t9zwoq4wGJsZyOMXaKHwBJkPXH6Pn3N9E6z+7ip7G2p
Vk3CAolu40LllNTo42kYCBL3oKeAo+jzJgKtHtQFAqNwimyk09BCFj+LLL9rrVbBY78Eg3P0gbTA
b8vG6NwcClqp0WVTgtdo3vXTjTlytIC3Xoy6pXJtwo+AuinKqYt3jXb4s/1gTGjTjLnqG9iPXL42
6r0scq6A9WP5fy2WWQLmWTKzpBHw/bbAGB5FQXgnNGbR8uuI41Wvv+B/bfy7+iBShqpRNICKD6qX
0wbAEqfF6l2an1TAlV9yLDVPNvl3XR46PRV8FduP2ji7ze/6NHES9XV7g7hiMXagyMc0UVuI1Xsl
5sJjaso5/tp4GDruTnt5crbhtvVNZlndBHSKDm0PtKb7OhSlFZPnPwNgDABRUzzgMyi0qlbXmVHs
NXXm2BjevjAWoB8jcyhVyFAL2ewpc9Q5RKtMNzdzibNc71rs3qIRC6VjTEDSEQx1TIClSlaN7RGu
W5AOgHzbkT1KjMEjEOTJxtiDTGq6cZCBFyUHSTkUzSHi0RRzZWJsQl9KRV4V0GuMyTlkP0FAh2GO
GOdnfmpOaIf8xOOF58jEht7AdaMKxQSZqgqjMZPjiAgSr+mNh0HfR4t7ZzZSzI+q6T4pP2ZUefaN
p+nznxmEt6O8AGkEA1GQESAiKnLHebLa5rvAO0Br6QjcOgbaXhWE1fCW+12UbJjTNg6oB3K+yk9/
8a/rbjphchKlgoht3kt81SaomIZuyoYmmjKjD2OmC0VSQixtoml9dDc3dvXDdIdvYWSLDk3G8Rp7
VrfrAsnOapLRYjyl1Gus9MbujdqZMEYyKXp32xit+goLGGYpI52kdU2duVH4Mo6qE4uxNQija6S8
u4KzhgpzV6QpWjqnqcMaBuXdmIe3ohFxbBFvzZiLYh6DRm4GCJOV16r5qMmBRbjPIJ4c9P8XKh53
8eCPAuRQ2sdE2BcdL2xNDdg7/3qxJVTKBcBcCso0UmWrwnM73c7gri5hFoYGXJv5Xdhz/CueBjB3
hd5mcBMrwEV6jQqfhBw6LbubcuKldcMpzeVtEHNXqKquShMmlr+VeEpDYFUgSzNM3ixoehy3VpC9
IlSpHhokGGC+0dSyT3bqTnLbHY+ikKcJjFVAP0uEyeiQxiwPjXjLpZJcq3RAkdIvs8PS+qQ5/Kni
7alwFx6y12if3WW2ep8/t5ZmpdeyQ1syJTd2+W2gHNnY5GQWzY2YmNByX7nTyG0bfigatpCNMQdm
GWe14gNA7uKDWWjnafzQraqbEmq9wBeGuPnvBymKxDCrwxaaLe6mbJ+E9wpv/NWqbyoZpiTiNgIN
GhvJTEO5MQsZIVPlxlAt8jO6SsEDWGAoowV2C8oxsG2v5bXjugBkG1MiaZLjkQAQY2vNh8H1U4s2
6lLew/aR8hsQJzoIux56IaEi0qW1uehS3rVIJ4e77R+zdpyXv4W5PFSpqPKBFrCa5D5Nb4bwXjc5
7/K1MiNlicHoSR9qfVfQIHh8iG9zr8BEoASN7P+GtmVN55dQjL70pCy0XgVUhPLpjHyvS297vdZS
/r8Jw9wdQZmD9I8i9N8Gl7aw9s8p5or1KA40vOy2xKRUgbOAq0KZskow6FIhIPVhDoHRKW1EgwGk
RtLASCydV4i+6i1LCwjmwmqbuB9CGqdJMdKIUr2MMLklyDDpwGPTIffbq7iqdQs45sISfNLVYw24
BLW3Knk1gteiePkzDOai8ifSdYkJDHR0yPLVIP9UY05rIk8M5pJSiB7IaTvBAKbpbSfrV32mHou8
5JxR+kvZu3C5OcwllbWJKoj0iS7XX2NtB+ILJwATZHaTlrz6sVXTdNkY1mXtathgSQeUH2iI1nry
JNkDCOt5ydZ1HBVV+RII6xWD0TdZbEqRzCKud5rnyKywSay6eFQNztFZcyMk84LDKFpTlpM/NcBR
YWSNZOf7HubfjulNoIxW79/OwY+PaN0FkNE6sTWNQDVmaJ36YgxobLjORm8b4m3Eynt9uGAwageh
4sbvgKGdW4eS6JUHOr8YmUVb8TR7vlKuRgy4Cz2fdujdR4/NIQD1w7AvvPKc3WKE16eRE4Tn7Sej
okko9nNb4Sdl4xdxdPz0vp5vjIpzENbP2y/BTdq9sHCrNfjRol9SlAAi9dO51MujqEscmHV7e4Fh
7kQhnDNVGQATo0sVLcaJbqehJH0gwLNQTZO5FWuF9uLgjWwLqXEYMsOLDN2ZjZJjajk7w0bg5bSS
p9kATCv99Me9j4K4zPxkKLweUd7eMJdU0kZzkVEcA4UmPnmuki+aud/W/HVDeNkYxmpo8ViB5AAY
ivzUzaIdNyfBcBvzNa5yZxuKJw5jOMy4nyr00CHTW3ZHrRscv5asTjf/UAkYc9FqvTK2EtXo9KHu
f+rFVa5xjua6x3KxgSZjLtK4oMkZiCLfTbvxW3/S98J9YkMJHvQ72Ss8/5pXCMxTOsYcaKboN2EF
SN3vHUP4jvoBKwuvhO6wvUvbCkHYwLxuJqIiSxIC/+YhRVmumj0gv6g2HgZjbyNtXySE7ds1U/Sv
6dTAUQoaNCDvBi/ci/sPueO/9gq+3u8Wrh9bI25FCDQjLjHW806RzP3QhRxptvcHI58YGGyNWqGe
1a4yE1fjQWp+qOWE+jBecukdKwoNLV+sHGFD8UorNnKXUlt6MF8Eq7Gpc5n8CM7xT+EO44pOby/f
3SRyDta2DSdsn5ApGnqFOgdk1dtwp+j93igFb1slVmOYS9kYG5GmZljFBJslgzibTpmKGzuhTY2T
Z1iFhwKYr1FtfQjUJBI4PyRRZ0tQEkVtyqKHhybsMcMwAqpxwDi5G93tXVT1w1lXv3MgqdK99zcu
kIxpb0kOUkqaXqtfeocy8IVO+FW9wyx2NAbyniLrG3cBY2x8YIRiFmSQL+lvlGQfEE6L47rJuHyf
2bQR9PVmPUMYvZ4PiNE5SdO4GDS1j0l0Bc+Yt1/rF8kFj7HwvmJGgUzzONPd7I0n8wXPfA/jJmOr
Q6W6lx9L23d57vV6TMO8oDI2P0BLRJPQ7Mdg01cqeMfvoh2xikPuBjcVL7bOk5Ex9yWKtaSQKoh2
p3+bHeqCRp/EB+OmOVHG7OTGPPCmGXHUhK1kMeqy0voRAgbyuQjvx4BjIXnfZ3zAngwIGNEXqj4+
B9Fp0Hbbh4qzZBpj6FGsgKZleowH5VH2v5HIrRuOpvOUQGOsvDZm6hhSGQx0WQX77FjskBqIMGKq
POaVxYtrcU6WxpiJqU7rDs04tFxzX2r3UjrZkdlYbfeqI4P9Z8vHWIm4a8ZZViCaSI1gqFha+djz
xlqv35K/DpHGmIpSzKcxnwGCxlarRYF22t2L2uPIe6TydI0xEamMvJTs4/hUoviSE/1UGzxK+zX3
RRZljCFFBAm8UYw6E8yoEMQKe1PNh7K/ioL9mLuytB+E3aQGFpJTnA3iATL6HZBCn5oE96+C2eem
HFml/6k1Hb3fBaPipIqrJSrnyl+9j5dCMvpekEKUeoMK6eqgDdFAEp07wbF09doyMH6c31lOzSh7
My4RGZUf+3ZAgxgQU/VbFoCcX/xRzFeo7LdSUIEl5cN/1/olHKP1c+XPZk7hykF1Kg0PEgEvB5lX
JbhaHrbEYRQ/86cxyAfgkF12n7n9XnsQduQKA6CdbYHWNH8JxGh+07Z+Xxs4YTr5aapXOq9/YM3K
Lr/PXIOKT/5H2pU0143z2l+kKlGzthrv5NlOnGxUdtLWPM/69e/Q6ddXppXLL92bZOEq4YIEQQAE
zunUqoEianAoGj9drgXiXVZhM8Jdy2Auvz6YDFGVYOmt6IOEBvhIGDzrkQPv1LvBBZOK/0P3x312
x+ui2EzsVpI/FetMTehLAJtSmM/n5Btayp3gVPuUvUk+9I9D+T4cdlldzo6916ZWJRi0gi8l8FFx
rovCGrWTFPEGzHgSGM9RKVk69tT4Ejx+SONDyqufvTu7C6eWpaCRxCEzK9SHAYKiAIsk89BTF3wj
X3PfBNI6sUO7uC6BmQ0wq9fwa3+UOE+omxfzeuPoEqwWcSIdYDYm/IDGi69/EW1lx3SvYiTY3PNK
urz1ZJxGWCuaShbsWLK8JcbzJNxftgjOGZMZZzFXs6QNC5QJ4q/mcNCEuzjnRDI8EYybqLJmEVQV
IsRs3rdzthe14lhEM+coc7y5zHgLSe2KcKSXpKnljjr4VXqX9Scxfk3S2JJHToTJU4rxG3ilz9Ox
pb5vuh6HmzL5rvFwNXkegn19zjGk3ugDNGpdkENepztKQBScFBDDtnsJs+DRgeeVOGqxr87jIplF
T6AWCQ5ZixcRt+XiyHKCCxaPVJhHvQp7qBXti8d4AT5v4cR38VWzC3bhI+U0VG2Aw92Ku+yKhyi0
NWssrw4vC7s5z5hYM6X3NZ0c7UvqYvYgtYGccOjeTDj6+WietCse0AvHNhXGZSzdEIoNoNWBlrjs
21a6zxYAGOpN/lzFxQ+hE++iZOYcO97Vxo7E1ZU0LhMQMFC8mU6zPbvqqbZzW9zPXlq+TxoHVuEW
fiNzokeu4TJOpYqAkTYrWGRaWslO4a73c7+zhsaiwhVQLf45iyktVa03lvEyxZQWeTVA25EceuVB
SU4FL9LnHQ7Gw5iRkoaSALUwY9iBm1Iz97PCu13o2ly43th+hiLKxiSkV7TiD4B/qG3Zwa75071w
NZ469BBkfn7kESrSxbkglO1pUKuoB+M6hJqEXMtRf6zDJrQKDAVaJJ0PRtXxig40DrgkkUlpeiMn
2tRCYu0ad5SHU7BVFyNTdNKfC27H2TgWbVOt+6yeabmhq+9i+WGpf+j94+V7lLeCTPYyxrlcGzHd
tjjbmRhwbbw5f43mzicFL33mmIjKeBOpMfoyMGGH46B9F+LEbRLlUUnbx6YreaNAvKWjf18FO3kc
A1CTVs5FJXeLijwESur38sKbN+NlLSrjM2pd10pBxB5p+bHHbJu8A0eJRfTMGlPRitW3zrjWRE5K
xpXKeA1ZztSypm0GFCuqAFcDBTIPLGnHa1XjrSPjO8SolExZg6BJOs3yQ4DOyJwHYs6zQSYmidQZ
THDUP2mJ5gTqfBPPgiUPE0L9Stgl+cJ5nufoxFbxSFx1hTBDJ1P+acx+1Et2Ev68fK54txjbajyR
FJAMNFpAA64t2sQpv8T3ilvcRE77LQZtqCs+AmP5G88l8uoRbI0vjBX0tOEaQxG22MveDMZlEBPT
8ts1SKv8zOalTpttPKsr7FPFD7lurs2QOPvDD+2g7nJfby3yXfYHl17UAw9NabO3ay2R8ST5bEwJ
ymS4qFWLPoGET7WjWcU1xlW4jXObzZRrYYwraYauLqYK6ik+rTK3YBAUr2oAciU6sBomd7BHpwI/
QvdX/QqSrMt2xLNVxr3MRdFIAY2lleF+lGOrqPByz8mlOOdPY5zJJKd5WtJ6BdGBpiGabj+lN6NQ
WHlC+wQ057JKdHMuXKEsebYx1AFADyCuU05FeJWNu8vf314yTQLQAd7bFINxJxmGfoyFvteTACQI
XeZEfeOAWpIjZvs2+0cM2xYSkaKKElNCFa6T7yqwH3QGyNMq/Ukfpa//SSOTCToUWelnE6/ZgG/+
S59SS1gO2eRflsFThwY+qwtzFsaqD1U8K/aBeEd6wY7r9D4VATSX9//K/55Xjok5CBmjHtTqsK34
tAhO1p5CHtHab9zvWQbjIUxMJqg9JmjxAJbE1mxPQGZSX1M/eou+Er8+aZ64S/xx92+G9iTxLJd1
FrE+VVGDrZq7GSHAJAyuKBCnKdLkX2XyZ0mMZ9CKVB/iARpW4StRD7WCardCOO7nN7fJWQrjG3qj
WRYKJwHasPA63qWHHH3C2j4GLRQdX8mueJn8tnc4C2QCjg7jU1JPj5VY/CXl9/3CieC3KBCQcJ0F
MO4hwqyHNmYQ0KAON53wUOkmnuGIN3JuGafJRpECE4KYsEUdbtQtAWxevFL3toeiJxbd36qhMotq
1Ekx5aWMfmHNkUCXHhB7xrG+fKB/U3A8S2FWMlMycejVd0U7PMShCcKKvAptepEj3fYeuH2uiuvB
74/yT+U7H1r0NyWLs3xmobOECGmRQkvk8bfxF4rKV1L0N+XBAOEcnUHofD7EL2dt2eBuJlqpq4OC
7Z09Xb3qp2PD4xTbNtF/FGNDOwF4o6o5YGG7RsK43fc8UTke8jch1VkE443FImr1IYIW2X78krul
v4TvsYZ6JXol+IpEXucKNbnPl/JZIOOTc33sSlymECh1dhjfJtJdUKIx38s55+83ZeizJMYzJ3Ir
z3IGSTTVdOOjDCph1HVQdgf65jHlUudx15JxyQIJlKgeVaTsY3tloLPOXtQB7O+Jm5DhTYqN2l7y
LrFNIYoAlK+ht2VcKIVBVgM7UOI0xvEWmnHbnYQ35L7BqWjDxqrkzMrEF8wLzOG9vgz2ZRfwm4LW
ea0ZRzPMUlgCGBNtLV3ghMiuOnR7ykXrzELsKF0yoD+ueMGghBOjj1zrTacbTb+SSxf4k4dGzTh2
zVOecUmVUEhtskB5sT3N0ZvR3zXFbBXmKQYD8mXdt+OZs+qM9ylI3EVSD9WB0v6lNxMnjEH0NReP
adH/ty1l4djT0ehCdDuiK0TuXa2+nRRfMl86FeOX4vNlrXhOleW5VBOEZxWGNfCKNLodEHp7ymkG
B9EcpdQz/caVwFDCd6tcwYxHKvugJwtVsp5BECkhoRVt2llX281ODF3NUrzENXIr4Ozjpj9HN58m
ipiSwtDux7g0LmdtCmcUctTqMZhUe8E0ypTzKOJ5UphTmfZJUeQZgilFFi0dCN+o2sgZx062Xd9K
F+Y4KkYLmJUUmUmyB78IgBIDtOzNDh1K4g/ibZ61lTDmrPXKomUDUArsvoqek6z25jjAMKiIYdAq
8koZA5SXbZO3hsyJIyk6fzD8R/EwNGtWSk9TOlebFveyGOZgY2pDV1XA2IkSoLDwr/jRIMoklnMp
H3p3yL+l0l6Xc6QqzsyDY2e0+SSGyblSU4/ECfxwbiLeYhDKUicriTkGsSkDNi0bEghlP82jRF2R
98ky9u7cv8zB/Vhdmeq/EaFiigtARWhJ/pQMZ3WcIg3q3b6/L+t2R9TakgXeVMHmnpylsLkw6p9t
X88qvJ95bUoZpnP9QXpsIonjDJjI69emrOQwmxJ3TZx1kda7OVUjUN02LzhX1OaegHEQWP8i+DtU
5tjUy5DOiwZVdNW4zkxBtYS8ugJ5WMXRha3h/q3MWRJzXlIlwQBBB2UUtPGWhwhlutET/PKGl1Jt
7w46ygwRfLqfXGg3p50w6hJOjOAto4fg1RE0uxJb5/LJpEuziiH/Vugsh3GixAANQzZCTlCAPM8C
a1+xT8Z0tpJIHmxJam+ydNCdVlRfLwtms9RfkpHSAeBWlTTQRX70CWoWGEuP8T538EBqF1lAwdhV
uw7YwEA872xxZ1aW/JMjlH70k7oroUwgW6ptYlQJLIWSHdG2r8hL8UrZuSDdRJmVh2vN1iE/KUkt
d1WhIUMTiEUIecIuvJ4cgmgGuCkyRiaJX54qN3mZnc6mEPbijovdRa/3T8oaoijLpkTA+sgouwhd
rC6Z2LvGU7TXDhR2MfarBs+xEuDVeU2dm5a0ksaomuQTfKYJaUR/MRZ7SltwLZQWmALaIrV78Q+v
rl9La8iAVzQwi43xwI9LC0JLUR5Qd3CjrLgN+ua6nhJvzCbO5CYbj/8tB4MoqqGBs4olBsrTjEQZ
WSBHcUcXCjn35ZUCJK9dN1siZjskKzqQPcdQt/fuH6lsfEqMUtdGMvfuRKxqr4D2oB4tckexDcRd
6PDawDfdjSnK8DeKDLRKJspJK9KlpoDNk2J0nQePc78vzdwxIh7HLrW5TzYJEHRQkRKdYFE/7lqb
kyGsGnq3AdzaDNtjbCq7y2u3JQKRJ8bzdU0xNLavpE8nMS0IgYgitKrsLeY9KG9dN2sBdO9Wh3qY
taiJNQhIDPFRlBNHlPo7o+dFGmwS/G55hqQrKDlh6uoTEI2htyap8gLO6hDtKdpSaQ/WeAvkSrez
Y48HCLu1bitxbJOgJkp6mBk5Vetpmm7kvy5vy7Y6lOgCwMkYUjYZG9OlXND6qIZJAxRtX+1paUm9
X3zlhlo1H/+efXH6tX4rgUxYMJcCGUgCgZ0DKnWMNgCt6gDAWS/0eLMoW+fHWIli4oLQjPpebLBV
WSHbmjAB8A0PyvlB58WG24IUiU5+qbqmMecn1Ro5TzJsUg2PIB+6fHGqILGLiVeH2DJyA+f0fSZL
wx3y0ciJCYyqxUxxeaCBrvGX4FblwTBuGtxKBP376hzVQdnlbZD1bhPcKcHNHHO6kngqMGsV9oaY
Bzq+Xyj3af0kSaeA12DGU4EJn4x0SEw5x3YIcXlfKOZrJxBOl86mFoohyiYexwhhXXMZtEkmyjAt
oXMF2Wslp+n/jQgVd6mO3EyTWI85mK1mpkaChcqKY6I2u1RCGW3SXy57gM3FWolh/GbRJZJa6TCp
cb5R0+eA55e3D7yGyQVTV0U4GMbDVEsVwffHvSt3aoHqZFP6uahkLvIPxJeSOvnmEsAVZHJ/DFVz
8crEGNwwFHjDjJt7phkaMI6wmmBD/2jZxCxlqZFheWYs2vM8nOQpB2pB+y/yHgOZNTCBdSQKLEg8
WCHx0Eygr5HP97E+3Fb5vE9rHmzYpjYrMcy+oWm3SisN+0ZkrNZ8lWnTrVr9ITTVL29tmqpuKoYB
x8Z4a0MIElGjt2oamFYeRiXqZKY9qcIJkMqcd7gtSzQRIeBtVNYQHrOyIrXLzBYxXZeUh2RuD0n4
dtnWt9bMxFMRTqwOvhcWjihHMDmD+xZHdr5Wk0fDvKmK+8siNpVAY4hBcfFogPDRyJZabZIAdUy3
l76h9GVUzuXv00VgQzXz/P33XPiDexaDupvMzlU7cI72GM5pVVvRRjfXy8SOSvNOyoO7yzK3l+0f
nd5P+EqmoqVNVszQqdFfA90V1OeMmxZt5YBrvRhzHuQ6reMJMtSHxaOQYQJabWRf9Ch2Uuzxuuo3
E4i1POYmDfUS1J8B5Il3+Zf+C55rnGEXXgEMmEZyxX3pCPv49fI6bhYq1kKp8awWcqyHMilj2J8G
NiUCfkQrlgbfqNUrdTacOU4mS04Sp9dzfw46jl/iWOb7iqyEN1o1FUikOncsI4zDjZY4/rysH89O
mHtXTuc2kuSgo1U4ofZr5UfJg4zfirSQ7yFURZ0PJJLMZRIEhpGKXYRCH15cF68JcjdodxgusC+r
wlaY3x3fWhDjjKShFDAWC0HRnniSu6A4YACkHowyFPJ24HVM8/Ri3IbSq3G4hBAXdEDt7A+F8KwW
12K1u6zW5g6dl+8zpddoCJUBMWFfvi6yMwflAyDlrctSNi0NVwZGbBVUF95zjpWlkaKJxh4d/q4q
pjekDQ+Iwzj7s63IWQRzksK4qOvcoKZWaVctaMyRsZ3Mtncva7JZDzM1sKIapoaa2Ht3zEqVpO6q
aDH1zi1+lG/dSXHDgwnmBcDQooKy765Cj8dgv6nZSiJjeFE4xlMnQWJE3uLJadJnZX64rNXm/qxE
MMYWJ32fSClEJNPX1rgRDc7+b/u5swD2ZaGrOjmuW61z43FBl2tmmcFNoBe2ND3I8WtcOUk8WWL3
139S672NY71XhlhMZQyXnoSL1eXTCfQwnEeA7WtjpRlzTQVhGcZqgaXTyQlOyJUd2vLSE7wB2+QQ
gP8YgJD8oRXOjr2Tyq1Uq5V5SRsdC5rslYNkL/vEC5wfvUNsCYSbfFxNshlmrPRkzpeUABkjrqmJ
YKBN+j6YVnxtenR6RHpM98FufFYBWEHcyudVLKnxfQpwVpLp+VipWuU1kSsCyYNnHFofveYo5Us7
Xil/85gB61QX4Z82cDiKrpqqUsVVXHxBs2Yz3aDB5V/Y40oEu4ZGmg9tAxFSr1uZ/FKgNHlZwuat
sZLArFVbabUWA5jdFRsvr16CfHa04a3Uea9Fm4uFNwE8eiBt+tRmlYVRLKDa2yELuO6U72Z3Lyev
l1XZFoHLAkm18fl1ui9boqQxohO8V6I7s9ovlJvBiDk5BiMGJRpF1Wgrq25oyKxZ+JViqJtJqE3B
TmsBIAoPSPAPef1n/vWTEGbjO8HsR/AICjbc+BCiEag3LUGgqHKcNWP2/5cglGxRbUdI9OlN0hCM
QFNnHYijugHsmlFStEMFzr0CifUS30UoU6o/jD4o872qRBmK1XE61rXToffV2IXhkllzWy2dLcUS
nppHNPuVdlvG+gEVoCOQgWUrLeLxe5nFya0iptKhmtAQao1NO103ROqvTG0WviiDrE+O0ObDfopk
I7AbACg/6Jku34aRQEorFsDBYPdgfMLnM1PEG5agpq2Dhx+1sjSh6GQ8Qmba8myYndbZxgxwcVer
mgUU5H0UBn6z1EQHXnXaSCexk9QITFUqRotzojb1qZyMUHrWwRHfOAMxtNRLNbHqd3GbFoovG7N6
V0hidUJnQjxdV/EsR3ZbNSXnOLKlDnY/2NfbAeMxqYinTgw2Ek8BCKcWOxMekgqA940NZ/dpqLty
lBAGridUAun7Bx5Z2UxTWIw60zFpZ4+j7Imh+Dxr5CqZcvQDxY9TEX6/bGyfbe2DODbx1BUxC1I1
hK1NeMpFnf+p07tDPKBXJSQmbyU5yrEpZzlIjSjMkBad4mvRHR7yELznzqTsBIwJDC46kConF51Z
cvkYRhv7+FFX6eMdFIV9kxp5LLz3BpFHXHtPmE3bT77UWYl/eV0/NVgz+8hGy6GelFWVQdjgFSfp
bnTpOCxOcLBX7+lEBPo7D+huA+wjR/LmjtLnJZM+AeKNntEyyoeqG4PADrtTFWBGCPjWeDVPuZsp
b1nqWRA7XKgPbahpMwQJE+hDaBNmcEpPTWW3juI1Pnqd/hSH7X1N8aBlqDLelRU2bBfSdCrSXgjs
cnZ14dgK+5xwLqzt1TuLYOL0UKylei5goUAsthplV+R/6dVx/MNy+a9TvtKE2aSJlAQ7CE1UkCiW
cW+TLLKGcXQuWyG9kj45k7MYNmIPphGFvgZipDqyejz8myWnzsymUqwmbHgeKhXo3nKI0K6in601
+stR/CakVg2GJMTN8QM4+XgvqNsneaUXc5KFZMllJYbQ4Ir2py+77Jhch+DiCf+YE5axOTZGF+U+
bcUKorLpGE0ngTeNw9siJqqQay0AYA2+b3YHTb/pechq3A1iosmuXOpWHmDR+kOETrp97wu5peyn
O8StCnohk6d5x+PYYN8fP1kFPWarcL8rcWMl1NEn9DHVUV8xcVwBD49mNlNt1a8Sr3WAbvklU6dX
z0qipOtBGi5YR4qtNrsa8NyMW8XR/cLNbzSeNN6uMW5CEQshb016kYnqaYiGW639OYuS1UvFLjC0
u7bW3K6raqtqgUAgJl4m1E4wBA5JyZ/lI3SpCTp70EsARlNTMxlX0ldqHQ+5CDcc1X6gx35Y95z8
+HN4TUWYEiD/8b/IPoQKZCY1aguBneiYEiLmV1KWGBr+wyeWT0bDaKLiZT4yWiyqJJwqvLprp5E7
/ckxE/bhPR46tSkSmAm5QZ0R3UHdLvpCm0xzhw9ExTsGMtM3oyoALDZaSFtuJi/cFeCh1/bdYTmA
/RtYCVzIv+0r+Z/bi6WCKVul0pcAK1i6k0c82QEc0LDT7eCB2MCx+S5/u3y/bBiGaJ79MPtwjZbN
omqo8xe02dLin2rwdRz+OLdD1LaSwThIGLc5E+ogxeElNGorNlOwivJIdKhtXXAfMuMle3Xpk1nG
ytFmwwLUAf9bfeL9xr0kh3GMmCKRu7aDnPRtQKdEa0ko/GDQyQ2cZofMwsGjgd+BW8KltI/Lz/+2
X4yTNNSqC1oRa6mpR6JfFeROCB8ui3i/EC9pyLjGbolDLRiojNQq9sBRsiNwF9SAupG91A3vDEdB
V5yMIRpL9iVvPGWuCW6u/eWf8akfn7m3ZcaZhKZS68mEnxF+wdvzPSBZ8TvU6/G2/yE+y654bL8K
p/lfxd7/nD8W2QfkOHMiEYTECcK6qfyOuiKQtwnKBBz1Pk3pMeqxbQRdF9dDrMCOEuCVgC5UdpBZ
7zNvOILk7Ngdi2OGhjlQqtnFlew23+MbXr8l5wpk4X4kNZG6hXpSVQW7UfEt571qbKdQ55PPYvoI
YtH12QwJyX5wzGeKpr98ja9CX7OIvVwJPsXPL3zy57fd2uGwoD5jky+TGdAEqsXMkZfLP0ve2CjH
b7I9C1PZJmmbIcmP25Ok2Zp0vfDApHkiGEczj8No4FEcV0/ytAzXLejGsz+etmGtkPEngKsW0AYB
IZ1DCUpGvzpRpL3aTp8qd/bUzOojS3C4iArbt7guATdT1sBAxHjrAaCmeZ+hJDU2wDconOFVvZce
wtvQFq35lfvAyxPHrGWj1NrUtfqv2JKaISWMD3YmYsvQ417i2zt3Vo5ZVEHJFs0cNSRtd3Qqu/Vj
P3oAgrX7bXlDgWSnueHXy86SJ5Fx2VkZplFuQL/eeCDBkwTEbDFwLsvYytmAcCprBjoODBmB6scA
Xa3GuqjEOACoPgakKDQQZjajl2RHSf547p9+jLmE0KghYk5BkzVRZ1tfY3UmDaki6jreqZSPvfe/
PKjQhbkkhjGMJBnUljSCaTdZ3Fp9nTzWkfQ0Ri2e4sv5Lm+SuwG94u7lpdzYrg/KMQYSRUGr5i2U
q2J1T7pon3SyhxI/pxK5KUZHBRLT5Ki3SPTvq4xKX1QtoFigdiVpD5I0HfWhcpD2cNztlpsn0koO
s4jtIuZIOSAHxFux7pSZpaB/HgOJijVY6pU5Ou1z72BoAN6e14e7FaF/EM6spZ6EAjgEWhS33/tW
QbH0GniapT3TobPM154ub907K9Qni6EDWuic0xWY58dFlYI2j5Dw46gdJrDEKAf1RrxWrlSESjjs
z3TIRb4bndqpvtbPJXpzgAz2P0wrblzeUPv8Mxi1QWySNGKNn9G6dFIicwTdMm0UmTFsNx8pXj2P
i+Y323wWyTiZpjdDDUhugR2/6SjTYCgz8cKrZXCCx2CvWOghtMd9cTD3Aa+kvm3IZ8mM58kBxtr0
AQwsGJCRl3F5pcXGM2nbP89UVouK1uuPe5sVShEWeJcB2lpyNXaGZU6JP8S8Au+mOgYa1XUCjFCZ
5UxN20Isl1hGQpTuJpR1527XTzxcna2yEXL9f6SwiXIZVnj5GRVsF6C8r2mO0gLsb7mvn4Ob9wGe
K16LMvsK/3cl4yySyZZntZRrYPJTo/z1BN/tkOfFT7RcrqGijHOwixLOvcRZTTZlbuVmmNMIQony
cwzB/9j6E29m7jeLea7RMMdtKEOAsdICSvsWAAG7KYA0sehWZ6k+Oo/sJsUmWvnXy76GupJPrmZV
GGIOnGIMgSygHICG9euxPw1B7JhNb4saryy/7URX9SHGqWVja/a5RgJ71vEQaFES39JXbgfdHp/p
uLWaWH8M+Pmr7HWuSTFLKjRBPYoFllR9GBzBUsGeEyNxb77OlWU80AcICWVO0So5q8q2kP1tpWfB
zLIWcjCHA/rhbDX5TgQ7aG5yY7DM6Fus/mi763j5WmZ3WbbTeVa0balnwYwb04t+0YQUgvviCCRM
rdkvEqeWuJU1o28CzboG3p7NTyND6ATuw0GEzSg+8er7Zk+haXNghTi9054aS7KEWyJYvFxy04Jk
Wcegrw7gY1yNH12nLDZEHklF5cperiNVT+3Aa5+Te+mEqv5NwMPz2NzGtURmG/NF6eRkhsQ2svNr
jO3bw06+WijKBqW65jHnbl24MqgiMWiMAVCTxXYsQP1LOryU2JryGMlPqcab0N9WaCWBms8qXItK
wZiyufyVpIgv9VVwyr6oB0C+4VVk5rHMbhnjWh/myEsNycpCgz5GHTiy/DRnePVLOUMlmznDWgpj
FmU0lDkJoVNUPC10KE918/RNDq+FMbWS8SWavmfyIxCircuucyt9WMtljQOMiw0RIXc+hDvUiI8j
0G2lXb+7LIa7Z8yRbsaZlEqAVRR2YAvEi3TgiHsND2fpMx8tdftwo8kc3fiY4QQF10cLaVKSCGmJ
WHfIS0tRvk79rglvhdidy5c+PWSD12nPQXCcqmOup5ai38nVdcL1MRtFaoxpnH8GzbZXhmrWUWWm
ZhPYemQBnvAeqHCYTtPvAc5FwXviB17v2fbZOwukP2glcE6SeZolCGzMVxDUWF3CO93bG6lhwgF9
SPAq7IB1LmDcJhhSWgjpMlT6aYcb+U5meJPmwJ//3Tx9GEZAXkSIqLLvCoogxJleIpcm6dNMfmLD
iun5sm3yRDC71M6F3pgTksy066y4fSuVyM6yn/9NCLMz0RxJTUIz2Wi5btvcngOrrHikJ9RJMHEQ
RjYM3RTRzaICUOzj9g+xrM8pUUxbySMwfUdjd5jGOne0qJO/VP3wNgqVyYkqtwzig1DGPw59Whd6
rqI9qjLtogfUTTr4Asa+JiVvrKXW/6oW2a/GvrcKsX6uBUwoZO2f7+GHH8G4T6GfGwFkJKYt5FcY
3m41N5Z5LnrjcH2QwbhKCXgzShNB0daloe2yE781rxTKnk54RKlFbv90XptGYB9EMl7TBPQm4HYg
kqIZRL0luMILYBsw2C99VW/Nxz+2UTCQS+iU04mCq5ux0UyQkG/1gWkvsWtUBSL1fTjy0q2NC+eD
ELrKKxdlxsk8iAjIUK+izgPUo+8XDi913NyslS7MURD0WTDLEGLCor8JE5AYChNnvnEr1/mgCmP5
CH0qLWoho3bFNwk8Hto341T+mD06dxyLVnDNzQU26rMfRDJ2DsiCrJcqiJRvaDWD7Izb1FYsYifH
xuc9IfPWkDH4kMixZEawhzb7QtK90XF6C3imwFh3rgeREU74voJnHXWHqNQHKwS3TWzTK/5jChJb
rCjaEOPutWHiCinlY6mioxWYBHibntPHJEQNBg8zIies2opAVhslsTgSw6BVlHfaBGyfZKO0/bTs
KQi+4iTX7zBPfulEd7wDvBVFQqqqaRIqz5LK4hFOelmg8xxV2s7TDqMPHiBv9gJLAbYDbwBt2zjO
ophbE1BSldIM2LxsrEJ/yPTenrSQNy24lS590IjxSZNcDKOWUDGn9ovuLTvTDTxq8KE9XcUe74Bt
28pZK8Y7zUrR9qhy43wpg5sFoJJ5mTrdCqZjS9zL3pa7WYyLUqtYieQJm4Vo9IQysIc32x+DS8ez
Wl4Ss31LryyD8VWTWOQKirHvvgocqIDjcALwdr4/7Nxwa83UM3wKRFbSGDfVxqhCLtQO47fOafYU
B7zSLYpz1lnpXvBp2TXCUATSXZuzqttO5byDjNMioSoHCYGigycBlm4orQZAtTaxohvNiQCMA8rX
F9p1kCPZ5pkP71AwHi1D9bULFOg9Brdm8ijkf153XZ8GFr+lL7VU7OkNPRaJFVLe+uV7GnuXl5Ca
woXNY4EF5yQrxSqDEF2/14XcTbNT030rpJC3VduX2T9bpTMuZJjaskOHPARpkqXG31Pp2YivZ/Fr
YEwWGV+KwRHJYawfknl3WUXecWAHqau57eWBnvMG4Img4HIiJ76aDpSN2uRSynKlMV5lmNsyTehF
isMQW6KLZ9ydvmBQN73tfMERc87tQz3H5x3EhCkm3vGqxdbNB3PsdWEGWfikv06CowNTjscfuvXI
AVP8RwZbNW8HOS30ADIaJyxcWj5brMABDtvTsFMsQIdmFvqKaa/ZwEP74ajH5oTtOMsIxREVi4o3
Vbu0PYS8esy2Aztrx5imFISihPExhI9C5hBt2Wtj6M9h5Bej9CXXKz/tB4djkzy1mKvOmIGJNhCo
VZzqF6RvdxUaeV7jd3cZetM3UluFzXXVW/4SPN8qIK9k9TN+DkGDcU8aBCqKX7UUPef74hCLtjLF
toGUTUMltLL7XRUDPq3ylfvLWm9duGvxjLtuzSIyenoQx6qxtSgApaRbly9TbTg6n7yaLiF7MNbS
GP+c14kYIoGmKRx5xkuPS9sNegf0oI2VOnzkzc07/iwQzFz4QatsJ+pnDGxl76tbXucYqKl1F5OB
X+hATaK7l9dyy4DWwpiqlzAv+qg3cDOtWLvlcpiCwcZQNse5cHVizoZR55IUpdgyczd58S7zzGvj
gbaV8sOxzRRrrRJzJpJE0+vRhKzOIZ7xQjNGPcdjed3bwxcJezYSm8u08V4e/L2ZyCxpPCjk2hr/
wMEchGfaAyN9I7EVoXfRAHiZBYwF1aeY93mMvjPUvNCJLfy8vJdbkcRacbrXK8OZgTeaGgp+QiH/
1ZPjJDxc/v7lc4fy2sfvDwJmjMHXi00kkW3k+rc+Gu+VlniCXOzEVvEvi+MaDRMRiiGoUOUE+gRX
NPpc0I3cWbMnu+kNF4qDt3aMTzHKsIkGun2Dh6k/O3WDfWpjAn632LS2HTrp63/UjvEruty2dR1i
NUUYCQjqBXvxp7fg/frjRbhbV9PKMtg5tqRAcZYIuJokuXsFl/xJC6MjMi/MCXWeFLdftDzlIG9s
vVfjsfr/LwnAx360lkkF6Q3psaK0yQiAoQ/GfrmfbIL17EDnZu7+h34V6kYuHML3oGp1ArqmGPHw
Am8GjJjApzCT0jea+kmeAXG8yvlmorlWkfE0fUxIaMTUQDOnw4xX4ghuMaO2QqfEcxwLi5dBb9+8
gPMBKhFat9iWcjVr2s5QULMUD9RmQh+z3CAW5A2Kb5+Gsxj699U66iiF4TBATLecCv0o93uO8W9v
1FkA46p0FRi5pIcAyceIEo5b7hunwRb8zB2P5Y4jjacO47jKTA+naoG02l08PGYeQld3I6/1CrQX
oFV2zwPh+43xn/VjXJexVCB6HyBx8Ga7uu39ZWfsTXv2sFs3Dc546PDyyO0zfhbJeLAg7kksdhCZ
ALggjMHnot3VvT/0d5H8WGecyjbPEBnvFac5LgNqiE3gJcpt/3+kXVeT2ziz/UWsAjP5yihppAme
ZPuF5XFgzpm//h7Ie1ccDFfY9bcPrq2aKh0C6G4Aje5zClcdJavtvwRJZaUlFMP+K2HnObGtkL8H
yJaPD9KcSuM5X699n/LPcvH9upls3WGRwUYeWyV4OGLp7WTEsgit1ecrQh+jIys/lPFzrXJ6ijdP
XCsYZp0yPEAKfQuYZantWb2fl8IOeBWe26FphcKsT1pEpSZVQOnVz1L12kQQfE3dTEJqI/CyrLTK
trD07DDSIJWeGpMnobhpIJcPYFdLJE0zTgQfkOzRXYAHP9WnZSd/krNfLRpb6Z/Eo7m0PR1nfxTz
m1TjJew3I9VqHPTvq1CIJyitDIiGe7GnfkY26uY7+JDO9Y/8/CjLQPLbxFdgzIZCMmWcWwmjMb4G
vujUaFygvS/9l1FAORRVScAMQuUks/PKvW79mzFyBc2E/CypjaSiz0Y94sdBE8MOBTRRsf/fUJi4
X2diaXSgELcF4aRX32Uef+RWBSl4Dv92YoUJ9WalCVFK7UHObFG0ps/KAfxFLjqXLN1PbfQUPEBz
9VR8Iw6UcPAs9ls+gbdPc5xcYeL/IslyN2b4jGGYj5GoHRVolGZVytnZeE7GxJJwXBIyFoBphFOW
f6mXgyjdzZFiNfNh7I4pt3N100okWYQAng6ya7ZyPM0yE5oMOEgOnv6Z9i/FoIbqZlt3VV+2ay+C
7It93WQ2x7iCZFa060qTKA0gk323b/1u9+8e/7ZvGyscZsnkvM7yhoZ/SsiORs6b5UZ1dV92pTde
0Nq0jhUUs2yDWBClFxBT4gxnn+gFiRYr0J+uz9v2GWSFQid2FbkyqUBoRN2HXYDAcvaEm9nWDvpN
6OJhBBwoyfHfkTdzBsfeNRqxiCExg3lUy1MROyTYpTOnEI8HwVwthlQL1EjDyCAP8IUIklvH8Yua
8/jpOMbO3iaWIg/UpcQNLetVcpTyzPCqGd0f19eJNxgm5iPzrwoG6uLsHCWE+bGsoQbKay/hYTDB
vZ/1uhLQDmITydei2wbn7pbzMMuDoH9fWVvQlEXSxnBTmfxEzsxK0NukmIF1fbI20+LKxajPb6gr
GG2a6mhEBxCSO6NLybnOwhefFS+HjIDJCa/b+zEkIcDdDmpbg035k6SRwTkrw5YtEHR+Nx6MQ/0Q
7LXKIvfkUfZFu7HqOyO0kq886eTN12Blhc2smWJ2ZAx7YNdgDU/uNWSSUMR7iNHfl9ziGuGMr6Bd
86/P77bJXwbMrKJilJouBzjWS8lrLB71iWPs/7B+FwAmmkeCJpl1fp7RwUnAduqEh9hWH8q9FFn8
jMCmVSKFKkmYyo980sIUNUtcwvC7TH2JFAh5NDr1Me6Fj4acD5mHFRBzTFxwop9l6mFhnYLdhdQo
9iHLazaZeMiPm9Ct9TTyhEbUPWMuSrdMtOoX0SfeeXVzt1x9BxNN6qCZgxCM0racNPdKAAVKYbFV
HI6zenLGBvXmqCCTx2l/3W62d0+QRVKNAFkBPdd79x8TPRzNqaNPAvTttsRJKz9SDrvM552tthO8
Kyxm+wxi0EVCdIOeCFRvdKGtcy4pPOl2HvrgDvgXj7TbdrvCZDZTgmHnkoHAWTmUArFwptfmhp4p
C7c6cQk0Ni8dFzSWmQavqb0aShihfNe78Q7MFY7iGHdUjQZPc871tds0mRUYs5vmEJHQJnKezngn
36R+ute85PBHoWUFw3hIjgyhHMeAiYsWxRGNJZS8lCM17g9OuIJgjF+PjTRpqWHEL+bdb6IC8hif
elSL9Y+Z/yesKpKywmNC9GymQQohHxwZfxm+5Iq71EZPL4RZUNz3L/gyNoPzCo4NzossGWVJ4dzk
KdyJVuhWr/Q0nLgNyIRCh5c23oyeK0AmWGtEIaU8AVAITdeoR1c2pr1Qypxtlv7MtWVjYgcplmYm
Gl22Ub6VldSSp+g0iDkEH3jVrrw4JTGxQy+UpVd6ivUyu6jZRaty9lbucbLz2z84peKGBOk0QwVf
FZtPEvW8neKUpsiqU1I7Rfsr1zi5pK2ZW0Mwo6liqdGjTEacGJPR7rSQ2LK4DFbRku6kJlnhXg8V
LJ4sgeAfHSg61bSh7XVMlNelRTJ0kPWIle4Fpe62te4ECV56s4a3o7AxkMVinKvX0jIHhUPtNJ9n
BPjCQz1Q79FuN1rtlPCkBTaHpksimlBAMCixxHAJzHseU612TOmnoj6GKPFPy5MQcw5YHBiWFk6Z
29CUKwXmMMzInT6J+pOZouE759VzbAKhQ5HmMtFRzpJ+iuEohMuA8WRNcwjq9tDm4acpk+6yoPly
3Sqof67997xSpiaaKACGbBNbQi5oQtsncdw4S6rkjtkqmlXPXWOnbUIsLUtTK5uVzLsOujU+iOgR
JHsULBe7XmDfBHPXMNWORrS92oS3mhnW1kTC16hPY+sPwCjdpKxDWh631/d2j/LjLsx7gNVj5SxF
uq+07FSaop0Z2eN1KDbm0snUV1B03KsLThAFWrSQGS7W94Mn5BM4Eue59LVyLDm95R/odlgsJvAG
WqvHgohhKX6HUtO2RIeNGVs5XmOExaod+hxj3ne1FXq50/0MH3lUFVuWA35dhBIIU+j6h9rTJoSe
qTTUzpDPRxDk2hruPNYoi7eRMvho8eWMeHtyL3jMGQTts0ZatMALpQchfajQrtdxHkZYHnAYI26K
UKgCVz+BHgb7RGcufWRm6oJJBaFcNN7n3achOibSc5G31qK8VmVszQLHBbcGtgZlgqUS6d2gyljJ
uELeM7zppdarebSMHw7B7NAYN6iioa47GUPLjqKne2hLche/3KugHggdzb3uCB+eMFg0xhNCozDV
McCYKGcdkuHomgVNnzvhlRBvqw7PNrYCioGdWodcjyrhgfW94xn0BmPEQ+NUEL6GZE/g61l+Ms3Z
tCC7/XJ9cOxRDmOjlM8oOFNUXUfYfA8Wk6lKBaOtHbLsQ+EllzmGvjV57wCY0QxxJLeqAIDxoB1A
nY5ixc5CXvgbCrIgF8xzZN54mLVKo0ptqqwDy7L2qw53NQ5x/9uEMaGqXcRxqRSMp9BDqzEfzYgX
4z9UJ57XBMTosohGKCwJM2VTHofKHGMMExpnNCjCFVamQgIj/0yfbSdodOLNrrWMt+zn8JP34v4h
W8uiMzMIYuMOnQ1Az44EtcfSc21Pj5RnX/X7ffGQ5BZfZ+/Dafg3KLoNdXTlSZCUfG+GlVBnVT6O
iFXiZFdC/jLpdiLFXg2SaZ8Yd6n6lXb8C6p3fTU/JLcADO4ZqBLJSAXhqZVZzkzNROS+ewA/NMf6
dnpcjrEbObhp/Aweq2/GLnnoicUjD6IryBxUTERlFap/ukQ7Ed8P1ywg/2zOaeUYVWzp8j4Ieyud
eLfQj5sa7mGGCLVcE4JOH96RA60UK2KGvTMgOSG5aMKy+58xGo4hJ4veaVAbetkBb7729Tn9ODgK
S4Wk0MoH1THGfA2pA6UK6KkduXGETrIa7SGMeBeAjd3tPQpjMaa06L0ZA2W0dWvYx4dml+8lh+x4
tAkfI8p7IGatutZAPlYAUAOSMeW2zZ6uT9eGCb4HYO5Og4ankUbUwM2FjlT9VXFrv3kj941L3wQT
XELdxM188cd1WN4q0WTM6niXGkudyRWGVRduoX4NIlcSn69DbGzTdGQ6nudghuqHrLWmZ0EPZbrO
UUElRclew0Pqd8hVSU71zMseba/TBYz+fTWgQla6utIBRney6qh0nHvgB8ZEWXo/Gsaui7IqexRd
dzikFk+5u9woB9EhP4u7BM0ZNZ623NIT9sQhVgz5TgWJceGeWx3PGyVj9ln0/x9RL98SVFQYPPmg
7aBxmUbG3HM1Nyq5xCjrRLQLDQoy8+vYv0q9ZEnaw3UD2bbBCxZj+UYdob4LcmrgP8XZpjm2NS6I
ESccbWynIN8hYOpXcLA3PygPIvGRhP1M0PL9eXwpwHxHJVzEm2ZXi6DLQH3cvkGZOHmL/zPXA7WY
NTKzWGUDEvQmAnJcp1YleaR01WovNMdu9FvhR1bFTm1KtmrcTWR3fWo34yOIQc7yKgjDbIbEzCRt
FmUVLzYoe6EZOtMdcXog3A7FLYtcAzF+FxH0S3Uzwlce/SxbFL6/XB8JnaT3eyWdxMtAWLfTBKVQ
QMThjO13JZ3ssf6itD+1/5r7+71WFxhmrVTF6OU8Bow6eUrl5RCOiW/SnvM4yZssxruioIq7MgdK
kO4n5TTG//n69X6yGI+q5lpJSuy+TiDcj4lsleabCqad6yuyFSLWK8JsHaY2QjBvBMiioozFPOYL
uFn0g1j+7PX//MbCrAv7AlHHc46aC8wYChjdHHujlFjQXqIvOvUbb6+n03PF1s619as9pJmHslgU
OM1A2YuhtymoOqpK7sbl0RyInaGv/PpUbm6Rq7k8E8iuEFVdxsM+9R7pYcH2nx4MZzpLmqOjw+cW
l3NWjmXJz4dpkUcDaMap2g8/kHR+Fj/Fp8E2/XGPp4L7M3nfnnsJpOmMa/PKxIiWElfqSA3gsEbr
XlFCf6Psv5f7whX2vGz3xo3znQ+wObJAMvBSHmKQZXWvQb1DD6By8MOofplx6Yjlj0oCdSEk5OZP
WTPZubS419eUE7AkJpIgBxkReYERQWLXJV1up01nz8IJelHOdaQPvR6sczDhBGUOUbBQ52jB26xA
uSRAKxsoGU/qsXm0mtfBnlx3uO1+dl8T5CQ5wYZnTUywyau56aIC6EIrWnn8lA53gSi5uel3sc5x
FBpTrlkQE3P6thCFIgPWTPYmVAoE5ZOoLnYzha6h3CuybfD60bcOJyYx0OEJwWLtg5LwPAt5PBFq
RsGtiWRgZ1SWHkyccX2o7Pi9hBcY6jqrABAhEdjO9LZEk0vx6/RdO7NqVp0VPTZgXr2lWgz1HVJb
h/9cK8BiM68obSC2yQSdOZhPuEPzx0PkiJ/kc3nsNHKOYf9gq5eBMjFAIJmo4V0DbuFpvoaj8/xS
ee0pcFqPFkWCBdufnc5O7yizV/CJdyvdNFYRBAoS9LqUD2n6KZKmtuixaVXaiwwCG0M91v1o6dCl
SltOBNg0nQsW+7ZCksKAXhOwjC62FbzDiv2zFvC2xu0ZXcEw7+VSHA1RAN1mR4eKgOon4Y8Wyo4F
5IqmjFhp81MJdUsSQ9skrxLky1soijS6YZXzaKFiE5xgX7owsbpwcAZFtfQw5qz55mln9YGMbWcR
SvP7GfNQlj7pT036cj3+bYf6FQBjwLKZxH1ATyKS/5uKcrCS18mmHfKVn9lcQZvthYUehIGgIH0o
LqkCI5YjCTMOcqDZpnTutPnadKUfxU4FSz7Swfvy7fogeZhMlI2U0MilEn4zkGOlP+jlT6WROFFo
2zku42Kia5sJEIk3Ma4weEyq5zqZrQqPBkr2THTOnW/7xCP+jcUe6OJRm+tCoNujU+wpB+VioePs
1gSpSOxxC1g4Izv70Cq8KogF3QDaYqAtXh9aLbq90x1S+KgLQhK3dSix51nagJeP2LqBKQSlVlBo
VyByybKfZxWpR10a6A0M9cKnbpcfIbVkkR1vkBsW8g6IOXBIVSlmpgIgUt8Myl0jPcjxfy1BxVbx
DoPO82oe0wZVRzoBRlc9GcavMeG8VvHGwFh50WVxbIj4/cy8U4nTjV9b8um6I22YgkLLo6guPDRH
2cMveou1XiQtHCl8aYbWiiS/MV9CfTcjSXkd6mzEzHHlHRaz2UFfqJcmFVgY0GDNM+jvW1/MLd3W
H2YvMWzkwDy0mO0qpNmjPfqpOaF3cz5Xg6V/X62XgKda0o74AKLdyInoCKMbShkHZCO+owFQBrMd
Esw63qveg+RSri9xDhC8CJvyrqk5t+WN69j691maBlkWtClK8PtZ6OdR5aiaD60Qq8OW1kBSIJM8
zrLRHfPDsl0GxJIzRF03zaiWobcxKpSg3sivpS/vAtAJdO70IB6inXQTuA0iVb+DI3MsdHPRVvDS
+/lsZNNQ+6RDGJ6+GfmXUnOn/172AT9eQTA75tgMuaDKDSDM+SDF4VNuKk8DiljmBbXS16eTYx4y
4wR1vMxyUWM2y8UtxG/S8PP679O4dm21GBvXi8JoCwNjCaB3X+ZQ+zT0L2TInUKLnOtQW0n6d/PG
xNi0q4JGnTEWyrkie4UTf+1uRCsBAS66RR+ohl4FZifeFG6dcN7hMnG3FFRhTnCBxPsUFYrK7ky8
v/nC82IHVgepqO5PzunvEJlIrMeyISYVRtq6YH/HnTLehbcdNGvSn+mJEk5En8Aj65RIJlLWCfWJ
M9M8p2eCipkXVZKXwCeH6J5y3kd3+k2AR2PxcC423z0TB4KFIC7gAHOcn20UJHUchDlUn37fxGgj
vNtZyyHZVT5vx946BK0nWWGO7gMRknEIsKxUz2BxUjw5onfVoyzc5p7Xg7m9G12cntUAUotiFoTf
Uxrv4gOdTFBfOJFHMQ0LIsmH/k0FMWPq8Kukt4OaBn1k7LoaRHPfB7V0MAujCKvOSTvjEYUUfpul
u2xpOB5Kg8nHYAARDBVvTQrYqd/DQOivWqKq7hytTa1x/jzk36/bBw+AiQAobExQoQSAuVxOY67n
FjrCXq9j/INdXEbBTFYLfsSqoO5OswHg8rfDBw1CXMSDhM0d76mfetK1KWM8XQ1qdAfoGFGHbKcg
ptYwf0qCezl/DMpdFcpWwOua4SEyvg3SWDOoUzqHxb2o7o3kre+JF8G/o8jBCdAKeba/bX1/TyhL
Ohahoy01F1hfB3b7MnsxyVM1f+GsGsc0WNKxqlLKtE9LBOnKTu7lXeQUr8UOkt7O+BQdHnjHru19
7zIm5piw1Aa8WcUsKvVizcEPDXenuLLG4cf1cfHmjjkrLKUQxUuAudOgmlOnqicE2PHa3LsO80Ek
7Xy3gCLmX66r0+ldnVVBPhJDbRo4lPJEguBK4SQdKgBjbDbxvj7WuKultmbRcqv5DYLFOdcVeCvI
RA9RS8p86jGlcift9VR0oq7YXR8mbzaZ+DFLeQBmfYwylDp/bEI/DQY3GbL9dZh/ODFcZpMJIT1a
LUupAI4ZoVdMpHtL5YCwxhV8/YXsxhveVWP7ortaPyaOSFIldlOLyUOlxH01EQilSU6piz5Jqvsu
SbwilCZrkOfdlM8c4+H5AhNRNCFrmyyA65lJYutItMtIdBOztcKGm6rlrKDB8GGFZiQZQvJXcNZR
UyOjMV77EtvVi+RMLpXk4Qu80OW6EqQN5qSQB0VLVYBwHPIXT/UyLz6pburr8I3AQnGNr0O0MfO5
i8rxCIMJMj2e5eu8ghlBIREnlAzChedclz3ilFJ6/duf5UsuZmQw4WZqwt6UJop4aPaVl54Ua7Il
T9nxOhp568jEmzAImlrpALRMqlO2MySs1KM2SpyeCN4MMjGlDCqxrCaYZpqh1vZ+rt3rnr5p+jqU
9URDVSWDre9NtXbGzjZjM9USOwCRffSUQLleUHklnHSpP5jgCoiZry4S2kUaAdT+GtGqIlrxwXjS
wB3efEoO/5W3+bwZrMDYWdNJkyklwHT5RxQ8tdAovz5tm6u/AmDisGoUaZdNAMjRXGb2VpbvKuHX
/4bBxOBMzBtplEdEJX22kJLDqyMxvT/B0HQTRfomcuBMYAhHRe8UfaEHXi9GWwrZlQGncWgz9qAm
8/8hmBhQGUGQjgQQmXlqpYOonNL5flZdk6eZs1H/ibTEConx/UocKSsYkMihAEkRjNmv9/RSHbl/
ZmCXQTHWHPTpWHd03sy5scwc7x+pf31lth5m3o2GseHZCHKj02FiVC8OrGoGaMdqu2vtzsKJxqe0
+2D92FMKQALqwdCTPl3/gs3Qs5pOxsYzlIPGU0GQYZ9jK8gMuxV4DBz0Jz4EBVT6y0ingumf1Yks
mmRupBwmjiQ3BAR038CNSB3yg5LrHOqbzdFcoNgz/GKCJkjukBsWFPAvp/opmjLOkm0GhRUE40yt
UgpJNGI0OhgFzfF73H5uDE49Lj2KXJkxljF4iVVBqAZgUO1qGfXco0erWHi3Ot5QGFfKdbUuxAyz
FRd+Jz7HrVPz4sL2NXU1XYwPafEkVHUJDA1lBwfZSTwlcbrEnr/TDIaAFmH3ukF/aLU+bwsrRMal
QlGcm9gE4mgbDyjgINCvnd6Qlv2V3Uoohf8XXa7bEwnhWhN1g9CKYYJ4iLrFOIgnePGjupce2m+U
v2ewNM1VLMMaj4Nf+PKP6+PkYTJHaSNIlbYvgJkR0Zbj2pKrl4BbGE5/5aMlXkbGHJpTXEWSZoYl
9jPYCVN3eB0SUD8WOFuiT8MJ7fxRBgHkcDL3I0/lcduZ/8Zms2yxnoWp0QNbIzsROmzzy/UZ/AdL
uQAwrqyaspqQDFMI6qqvVHO790tcH8mP5RA/EWc48Rxu+/6DBoK/DIVNr0l1atZtCsQIBJOUJ3fx
Tf838fD1sfHmjnFtUg5yuRA6d2a5H8CpEJkK57DHMUBWVVtoqkTQcoxlMjOrjU+oTbPn6j8ywf92
5suEMc7cgDtSVOkSpTrUW0s0ihmOoHHCLW+ymD1QF+NplOiqFCFkEJ4XXkja3uVRu6eghwMJR5aT
ZR5GVYxAr+WYjzSe6x4ug4fxljKj9N7kgj6HplZpA354bnXi8Rh8oBg7T+PqA+gMrPImSaRJfdrh
bVvYNcf0RbJF5OypsgqlahtoFYTdeotd4SsWkLXQ6hp+687mrrb6CGYth1LIQKeMWaC7WuENu96j
Oig8J9s8bqxgmNVUUHppJpFCs6+VJ8m+PB6RqrHV9Md1F9s88q5wmKBvTqRp05Euams6DfoxMsHt
y3yXiJlV5rxK2u1kzQqOifdzktdThs4FB9UWIl6VwoMKKoXOoqWR8V3q8Wxm0ylWeEzkN5QwTOYO
eJ3xnI67gsfMzBsQmyNBq+TYCgHmb7TPUsl2+jX1YyTvRkc54iGFc9DlOSGbHpkkMQvkHnjBM32X
67z4Vr7TDuouuTMc+aRD3k1+oH4o7Qo35WrWiRzzZ9MkciXFKbTm8Mb5qzrK3ni73GhP7YmSQYk+
faSToQ1NPS/6qvDIzDdjtYmmTRnVSOgVZBazmOIOMhoiStrqPcq68vgoavZ1d9hqnsAP/41x3vtW
McYwCkOYJWAEX2mFqbzTEktvLfKdsrfRMFd6EYThe2Lnb9ehpW1XvEAzG3lsaHjT0XGJ6T4TqL70
fuKB19+HAoVXPkPsFMU8Dm2RSvEUWDrg3vHILfjN6f85qnP9Y7b95vItzE1Y1sIhLisJ2+LyXUh3
as3JFZ2Lkj8cyVbzzGztyEAFmGUA1K50qjNr8BqQGtKMW3gaPfk2/5xZOBHaMpSIIVZIG509ygAU
/clda/UddCJW612jtl+bQd/rxPrNUvuGurs+kdtx/DKRzHYxEXMypgHjbMD3WjaVg5YFOw6i5/zH
daDtO8pqJMyOIYBItC0XeGbttr+6PdTGHOlJA3UR9HvueenS7TBwGRazbTQkMqcpgJsURwrVgBtS
dJMDl+ib2tk1M2H2i34qFkHCA8JfBd+pK9yquI4I/r+RfuHEl3PsW9mCujTBrFGjN9GLmPp1/onw
eGM4Ps4WA8plXYCZHebWy+WbuYDRXx0fIqH2krjx6yb/39z4vJusRyTVsdKLGNGERl85t6r4T6xO
JOioN8HUh4sjYwgdGkXLJkcJz+Dlt/RiXLwOoUWTpbQktS45A9paojUcYw+jPmV4lsC1OMihB3uQ
gsPIo2zcqlBX1hjMNjNPShALMYbUQMZCcaEjsU+/5n7wNJ5rB6hucU3rFpyaV/S/eZpYQbOnCWQM
0ZtdAtr4iu6YGxoOBVs+UQGL6sAnINsKTms4ZscZpQjazz3gxOqBhF6fh/a8eHPymROa6KqwXrzG
YXaTLAwH3ByAQ/tiacN5mFqhr9/S9KDkaQj0tDFmhjjBwjtxbjncGprZZ+RgRCln2OO43vZ2Qhor
am8qcXYU6WiYf9LdtDYdQ3m/m5S1pKRgMqDeMGbWWWXyXnUjaM9DfKHxQ5F3XKErdG1mme0lrRt5
yU0A5o1HjRV0NU9zSB/nnPSRdwPczFqvJ5PdYgC0gOCKXvxRKoWLf7Er9+FZyZtX7L9ByyC/m0om
sAwyKhORNoHN3AV+dw8FPCfYNb9wAHNi8K1V+Je3qfFshQkuRj4LUq+3eCczDLcT0OFMvkyTk0iP
Yc9xCU4cM5gYk4LidhhqjE6JUFQGXi0ZijwhJ1huHglElACjCUU0USXEWIdeDGYw0iJjmqjp/RwX
E8Wq9wn4PqGrYnG8fDuaXNAY68jNpoyq7JzvBU/jnrjYrRE9Yz+z6mO7J1bzjBjzZ6goxgVDNDgt
ziF1tcWZGWJmiMYsHHsaT7gDOc7X0jYccq/eglDEhfJkbQkO9y6yHdIusIyny5ohhDGFNdLuCOY3
BwTynj5GfipMzpzCBcvA40zwtrNfMJnlVHH3mVMCzNEmdnjTPsfg9te88jF0eOXv265wgWLWUlPD
olIVlDi0/bcosw3hUwR/CKXbqOEFzW1XuEAxjt6BV6PtF4xKUgYrFHdoZbQCngIeXY6PcfICwri2
qffoEqZ1ZhG5L+f7sPGvr825yfEaAOPQcRHm8iICQIGuimChoseDiOwp/ak40CZFxxcVNQo+Zy65
QZ6FVlN/+p0r4wWxbacXRVGFlouuoDjw/R5Ul6GulSmcPnyBrPcxPRRvNfr+aeCUbnhpqs15XYEx
O3ucdEY2zHR7NY9GdSoazj1xM9eM3/97NMz+3baJUEsJRkMOVIqq9kPkOGQ34rKkbprhCohx6Ega
+rmPAYTi7b741mQHbfx+3Ui2Lk3rsTD+20pCLJUyJkurgm63COpwBIVDYotxEVsyhDy9JW8jFzqb
skNKc+SEyu0R4pQuI4X7kWgxLpQAQQmvtAmYiTvZkYzMynkb2/YRFlvNXyhsL2A0mEqC0qffZwTd
Cw+DhbQJEkONlbh8/ivOoFTG2pN6anR5xOt2vghW0y/WILjm8HB94bZB8BpnqiK4ms5Jo9UeU7Z1
CPpzWkKRtdakuWDdsnNl97+BMCFKU+sIHJ8AMZrMMpM7MNxaOa+IYttfLyNhwtSUJXEaS5guTW0P
uL/fVMkfNEEqovg3BHvFLfPRrMwF4+jEUnO0KJpteeFd0jjjYC+2SloRpVpwjx4bbwwfk5xTCcL7
fSauFRO441AMitOn9jYkj2bN8cXNV7v1LDFxLSjipkDbIWbJoRWgaEY+6LdwFUc9QJAeGT2R89D1
D/vCZV2YAJdEWSQTg6YeRAikPk3kQDJ3kBerCT2z/dIoXwztCyl8ru7SFpHQO4tg4l5mzji40ckU
H2dbsvOd6uVnFbXAqdziNgCRFRIukD6vvflVR+GfwD3aczyY5Sgo8wz8MBU+IWg7q1nezOFbM3y5
7sCbufH1mjInGUGaFUGnAbY/5C/F53BEwyfe0A9NYCtOetQfgjtIoT/9Vhrk7fubp++V2zHhQ4YM
sxRLAM8MzRN70RqVxQ+CzErGP0iZrofJxBCxCJRALmFIuUosoXoLEs5Bd/PweRkK2wYXjFUu9SIW
i8Sin0LgLC0dg6S2EnwdBY6jc6aN7YATiVkbVQMscHju2yB3tbK8qXvjaI6EMyxOTJGZmJI2WhmG
BaAEopw6xTwlgeRyTJCGjQ/H0NXUMWElB8deac7AGG2og1qpW4JwoLOE0+J2fr/jBpXNK8kKjwkq
eWWo8ZTC6sLbyWmtzJms8ER56ZoTN/vAmz8mjIDlpDIN8zw2sKt9o8mx4qZ1hAfKGIFOHn5rFm90
1HjW+/5MSBWJsPRAPAiJ4JJ4tovvRX5HIGM7F91TnoLkqkEZv/x6fSF5Y2VCCbRoFryCYV7hax6O
pk4mmRxb4UEwAaMglWDECqZzKNN9LBV2P/Qci+dEXZmJFE2QRpMm0C1nvEM2PUGnUkhK+/pUcTyY
LbDpZ8FMTFr7l7Y/hHpw4vRZLz71isTB4QyGbWFTK/2vks1JyR/AQumLPQT9+oFzDOTt02x1TdwO
YVmY510kfaElBqWt3Mf78B5tgD7vgYUTahUmXtRyUgRCByNQZvmVyKE9tvJhWQZbqxNXTHntnRyb
Y6ttjKZGcSOtRc0l35RPecY5qG+2ra72JjbjpRqjFHQhAEo3+BreNvvCQzvlp8BLkYFKkAga9/+i
k5JG7g9RFy/SGljT0PbHMh+orVLEMiULoPltJGZQz5tBdRopX3u2eL2U1GmugTFBqa7HUYhkgCV7
2aNllQ06XSQuzd35nH4Nhw1B2hiXeUiLrx6mwZIdcYeC1/meZuuNe6qJuLjJTWXPN/o+fY0OPGqy
TXdbzSkTnsx5NFMoueIeaQTW3HmRkdhLxomBm7FjBcIEqHhAFCxL1EyNZC8md4l66CH2FPz8gwh1
QTGZPhrQQSepGuDev0yP6ehF4n1i3pcZp/5rszREXMHQ3Wy1WxGxHstuxIyRgwTKMW22ii/g9vVq
yC2CGAvs3RLyQOMRVVGOcfunqdjVBzAHHBnKwuESw2KS/bAnB3SNe9kjGPPs+gjyhwPxaD0Wl/6M
43wmE8JICsEzRcLsjjblMGgt+a2BeLiJzGj0wGuv3E5vrMZII9xqkjMzD/SQunp2NHwqYzJBGn2y
+yMYNa1/IUy6eQRZ4VE3WeFpQUmKnJKq0JzvcqStArIv+NpNYfNuEOdz9RWPN5nIsqDGPTYaYM2H
Gc249ICFjCyIf8JP+ScNPGuBQ+66Hc1tQhvBlg9Ubodg/LQ1q7Ob2U/frnsOJwiwvdSJrBZjUMKi
RhwdRJJaffiWq39AxbL2GybStEsiyi19t6DZHXn8VWmf9ZrjnJygbTKBpumQzzPPdC95aRHZW8yD
IuDIlX9tRLdCyirjZfCvIZoE/703nKmIx1GiiDO6y2A2J9k3D7nH6y3bfhP8y0ApDhN1kDVNiFwB
h5ImiLvI6yxaC6L8CwPdLM76/5WiWEyAEVo5ggwCXB0G4U77zKEvPQn+Df3BbvfVg+DUu+LPegNF
KNMQbPFoPGMlXca6KgWiw0IoaWVF+RwTLx/RkShEdmOh8vlZTriK89t70wWUjTSQm4/0EXuTNt1B
3uVuRsNn2ha+OXMOTdtOdgFiQswSdMsc1wCSmycF/NtJ+9MU/OuOvHnOXM0gE1pwOorCMcehtoU8
zRj9NILFjpWjpJ1mrlw59dePYewyHubgIo3aWPcmVqtLKztqoSA5HIapsEgFgXTzTcgz6/rgeCvF
BBCJJKWh0ijV9O0dlDidlAx4Y41wbMpynhYIb7WYSIITWT7jyQVpYuGY67eRcK8Zf1CuvjJ3jQkd
mZDNEmjm0BykNrsk1J2ykLwo5/VzbhfaXIyCFaGZkygRph6GR3Uf4tvZFe6qJ1BAuJpT/MqxoTqp
E+0au/BLTtbnzNR0xUY0JpLEZIRLU5vvPIjzNpb+eTmS2j5rfdqBl+9FW/06uKJLiy0rVPwo1uyZ
Lt30qPBofMftBt68Gq0mgznGNEVWxjXBF9UuQUK4uacKq4qjP6RH4lGqOB6bKceQNCa+1FKdaX0H
wHm5W9qbPLgbVU6mkAfBRJZCFtBeFsJWp+pJRKt40X8qdU70+ocT2d/urjGhpQqqHoJosFZBsoPG
+j/Srms5bhyLfhGrmMMrQ7ODWq0s2S8s2zNmBnP8+j2wtywKxjZ2PFUzTyrr6IIXF8AN5+iY1533
jeR2hWcdCeqt3avopiSIZiYTYQyiNKplYOkG5IG6NWicm2k4J9GbVoXXQ4vIK5jQ0pctiasZSMQw
g9aZvTlL/esQoo/EBJQsX42pVqgxzuPSfm6jW13kBwIr2IHGdjUaaS3xKjftU5w/t7Nglfg5k/fN
wxKSkGUgZU0/iHWx2r22G37odhplWGECSv6j4YxNgGQnG/MZkzASPZqjqMO19yZNXpTh2ygcROfe
4XQD0kjgnKNNPB/vcENk2IPeYKJ+3g1HO4jO6QPtkZ73GJk4zpDvNSHCoJxlULSJ2KG4Z9oGmgmQ
hjwUaxQRmGjIXiO9FMreGf+e5j8qSm9wmLA3l+Dac2zgKNbXuP/cJYOravvrHs4PERsQJtQlHSSK
J5Uac+5xF6Z99b1buNpxuYF4hbDUxnX3DRwT9vTJ6ZYiBZzR3Kfj/bAKHhP83rgNABvyrCZfUKug
j0LIn0LK2fma+RAsChowbuLmkbu60Of5F/0NKBP0sryZkWgFKMHcRxlEqNmNAd59ofglyg1JGygm
6qGoIJt2Ar8nqF9VkINaddkji+xd9wvRd2IiXy8tVm4RwJjFi1adlvbx+u8XmMGGPS3tZNlw4Ad1
djNHTzYYmerkr+sY/ELy+1qxoU8ijQ3VVhjRBfktGLRccokDNBsdJ1/x+vtFWPMRRAY2+BV9VEpF
Casaud0lc+oq3Z1Uxm7jiDoJREhMbNCULm5a6nFtUblE7d08CeXyUmRC4RJ6o/3tOrhZRCZAyOgn
qNYYi0j5+qm4UnSDSaoguRdd87guASpWG+RPmgHBu48RvY/rscD9GvdOZ3GH6Puy3pW66D3Cfydv
UJj9k8qZLZEUC9fv5rcIreSgFdzpL9U9yON9/bFLfONFea5BpXPdGfkpyA0ws6NkZ5pxEgN43kVh
59WX7paAdi8NTUocidtLMB1oxzCU8P4uLyk2huAv4LrMrz8Acuwf13eKM6sHdz5Cr57CXR7H6Utq
HUb99bqh1z+jxiY9pshQCovAzk4/WtplbE7K8Cd3Z5z7EE2DSudvqmJypZt9u8JTLLIeuskJoH1w
qMr8cN0S6gq/ef4Ghj1KZEVNrQkwUrV4a3VJ67Oi7VdM8lmFa4nG6+g+uobGuH9cjrVS5EBDmeY5
WlEyrivBYc/1AMuxLUvWIVzKlukwuzE1iZEiCR0/SNoBeG4Gffr14fq68ePuBoe5IEXdIE35kv2c
EjG9J7B6B8qtFrbulxb8me3uOh5/5d7NYmLhXDiWKlOz0gK+/dm0RY3U3Lvmxh76B2wSzd1cTFXp
AKDKlfu41711nm+c3N41ObgZpeFoqdoNMaun63aJPhfdaRvYVbIbVDwB2xIIgRfFnizKXbLa4Vw1
guNYtISMq+u6Jc2pCaioVwIjzsNuFTFNcOPCZhEZ/64XnDGgosHZWHtVvDPS++5PiMOVDQQT29tI
r3XNSLBhC8OrCaQkiBxouiSICyJLmEiu97NpWQ3cO11do/Pk6dSIFovf2/tuCtsq2vVmmxQlTFm8
xbN2VNKQSuWJJQ25vg3CMIiDoVcFnKwfnUxBIZPIdk2bs8GGD00+FOH2bSgaNudXn99x2OFhJVfx
YE/RNV9rsGg8VEd6LUfv12EMyH4MMIvpy6+ixhjup9qgMq/ECuRuaJ/H5cVyvszIWq17VXu+vkv5
xeANBhPtyrYng6RhBcHuVB8SLw9WH/KGGI3DHNfnHtKNc0gnknuPPqhEFFb8B88Gnol+8rwmUmQB
nlRufqt6zVFxV7Q1eeiRJRA0WBKX/B81cH5eYYPLBEUdJL/a3GFpsbiufaTpwXFfn5adFpSJK/Qf
uoq/HY8bOPqlN8FQVVEqrmb4j/GI/1Hcb0/SM5XsywJHLPMsQmPiISKhozWU7nQ59jd6sO6NYD2O
ARWVJp6onM9/Pm5sY0NjbDSpSvfgcoxCB33hPcbZm4O5F89xCb2ViZFNiiI0ppHo2UwOPxhBffWu
f/1BX+n3ARoY9pRnMd41QS67otl5/tUAiimUAlqxMRTLfEZ5qupewxxZvzOPSEUdlNhVa3eBSqbi
NbtpL7de1LnXt+j/WOB3VMZoY8izeFTgPLRSXPxFICRMK7P5X30oqrlzD+2NgUw8zYmzJimBgQ0G
reYLOieWGYS1qSg5xK8QvAOx87DYerZBKAs95XlBLoAGHTRoeNaZssqZLk3w1l70UF5EdG/8oPpr
NdkpGjOCiuaiAFkn/gLRoCI9yxigvv7NRCB0h272e1t18wr5A+x1p3dL/Sgr6Jb4A4lEXdmsIRM7
V6KPbV/AEnO5lMnewO2uOly3g59g22AwcXKa8obU2g/fmwID+SFKjJMe+hcNPCRoz/eu43Fvchs4
Jk62RO1ahVKTN+VjId0svaA8JPr9TGSEfJ+99pRw2slsd5Ymd5yC6xaIvjwTIqy0HuQetFC4yz9A
Qs62nudJ8BASbh4mIHTqqGuEhqEuiMLR72J38mg8iu+12xo3rRr9rP8lbBKdZNwLF8rllBYAko5s
G14uy5DKnPEMn/PP/fgi9zdqr7vZMHhV4bhzerN0gsu9CJH5ZH0UpVlNMzhqaB+7sD9NOx1D+qJ5
N+532xjGfDd9nPvOaPDwXzCy1Zf3JIEA2STYTlz324CwH25poWtG0/5dne5HFfeNTPKv+x//ZrPB
oOu5CT3KtDQq0mp0Up32mEaHGlc4D+MJmObOzoaoyCQwib3q5/EQ64SmWiPzJJUHXXRD5J5I7+aw
Y2DmEhd2YsHhVHADS6Vnx990I3UX5U/27QaHidhD0ViFTG8Wq3XQ2nAmd5NIMpd/2d1gMAHbkMc4
WhRgyPdDMI5uR4+8AJezxVUv9Oq57AvPfL7uEKIPRH++8QfT7PpMoftHA9+1fc7HRHDW8c+IjVl0
a20Q+mSC/iLNhuugjaN0lpXXnmibbHdoQ+lgC84I/mNsg8dEhDYxh9HKaQxCLpJ2tKGDbZfvM7/0
mjcHakr0Ck88UeFMtJBMhNByeVllA7DK/F0rjr1wykgEwESHolcUzSrxpeo3vIeewLni2wftPHwz
XR2CfJgc+3TdNfgHyWYlmVihF7O65AYQaYclbS1d9xbI0WnzlfHZCiltsXRoM/rw869DC8It24li
98XotA0W0zC+NsW3mSSukwjOyd8xIFkna6ixOgrVPmX8sjTUypkbpfGlRn4lSrzD9CokBNa366b8
/tk+wjDuiNyaZscqYApyVqMHHJuCDUa/+8fH40cAxvGoJp6zFHLjG2B3yM9mAiGVYZ+AyLVPvLET
NE1yohSFM5FMscGvJ7MMFiipysMyaY2/XugGK8EVq06u0rv1afbiO5rjz9SdaF6Bv4q/UNlWarVI
tbGasIo5OMNkSz2QiIgaSmgM/30h3zGYfIrSaClxFFiWv8ARPA0Cos9xiBGc2xTk2c9CKglOHuzD
UjrMoTKOWb9kGgAppWT/SMt31Y107M8isrPfT0kAgcBFN2xTx62McZHUNGd9MSHL3GigjKv3avS3
Ysb+Ov7j2sVHHCZElRm6FprMAo5cneUYXbUVGv0gVPYHW2pjDhOX1IaUercAJiWvtvZCRDdowXKx
0cdoK6vTI/z+OpY+VY3km0pzHjvJHTJRYYRzOtIl03RbsaE3ZrNRaNZb0+k1u/mRaYr3JmJse9Jd
WoWEvpuwAY4b9DZwTDTCdJQ09qaDYFEnuxYj2nPjXBoiKsZwKpEwS9UsZEEMx3RYxcQ818c607MW
nLHTS/Qifc12/b642AdyGvx+9Sh7ST/4ji86JrkGgmPfsUwbYgGsWESCB6ncLEnr19HRzsKhIm7T
CBVSuDF3g0LD1eZOQzDYHvc5zEtfpqCo3c/FLo6h3kN7oLtDD4qPHB3XPWLhsP8D39csA3IYKA7q
bAWyV1qVGEXZ+hI529Kx1A/Xfz8NBb8FQchGywjyqoUbBWOZmtmxOcGyoc7dxr7pxsJLk8x16r/U
SMSRzY+AGzQmYHSpkjVNCTT5OB46kF32aLc0d9A9+scve/jjBogJGRNxuiKhQInZn2J9vFFJs7u+
clzP0y1bB2cJp3ALIaVxWaWi9du0jFwra75Bcvx2jIQVOxEQs4e10jbbPiNwgTUNtbY5ZrLpq9bw
cN0e7pG7sYfxBDQaTQ2oh1rfKJYbOye7WkG3x7/DYL5/QlTJamesmWnVrpmNrhIL9gs/wBqKalnY
L5rNslcbSxzVXSpBAjmoD1nmKvvokHsaFCtuW7c/S74imsDgbiFDx+YxVE4lOoFS56TOCEHNJLn1
ZOwL89D2tW/PxCPyKlhCrjcgHqhgwaL83IxnD73c1+kKzx7N1a+gh2xa0DdMYsGzig9jw7MpPdtv
iuCNlmdFb644p3LDdarWjc0LlH8EJzsnhY59ar3DMA7Rm00nJzJgumBMIX4AUa/daLlWQMcP6ffC
NKDo5cY97jeYzApastwNmEto/HHdQTXlViLQBo99Z+gEa8jbUYbjWJrlgC3t93ESMuNCoeK+15aY
nNLVzu3mWJg7p2kCNoJvUZizKSNVMUWRjiP+UT9KqZsGlP9t+SbvDK97FJNJ8jxji0d/vjkLez3q
ZSIBby53o/3UDQHJBPrIooVjIl6idI5kagbeHNHOyB+1UhDqRCYwoU41iqaVUKjyV72Xw77E5GlR
G0XQFUMeXI94nPTEBw//UcPaLFcmL5U2jkuDqTMMDRs7ZS/PodW5JjhCNCThisZVb/MduNf+LFL8
2ls/mrg2yLYdye28AHmani1IxEfSUU8+XTeP96U2+/eHBOIGo3bUqe107CUjwSx5Vxwac336dxDU
/zcQaYbPUykwg+TWTqlHcNnE4XUITk3t40di9lA+x7XRUIyYnOyQ1g+tB7KA9JIEaEcUzdLRoMbu
2O2iMTvIbqcxR6M8LKpqt8eLiQxBjSTg/H3tPo3a43XjeM6+RWM20zgvamvQENsPQTxU7lLv++j7
dQz+qWurUOvSFB3FUMakpSyLMcuRlCgOie5RQlRUDC+rDFU9SmWefY6SnQDy915OfLMNJGNXneVm
YZaAVJZdLL0RBKRY3yXasUIVR5IHP0tTbzIPAliaFfjt421gmdgxDVozyzVNv2A7p/sGzRGUnlH1
s6OoCCFcVeZ0jHLVyuefpyNVzS1wJcONeQbvfnYqd2DR/etfGsccjWorQ4xoha+kw42WOa6Dt45R
Kb6OXIKVHw1SuEkB3vEkrJNOMI0mspbN+ST6UJcTTWzRIrCO1pN8OjhBHyR7yn0P3aBREtyluNHr
/Vs6TAbIcQqkO/F+9A2tv7Uz2UPvmKiHX4ShfgxfZh8t7ZQCg/bwQ27cV0CQqgS0ZL8G5Y7YwQQx
JIFh/HvVxjImaLZriWc69dIuUHbt7qfCpp65P4rp36m8pqg7iR9DMbyiWapt4/LNQBJFV6RynRBn
1OxtMoyTUjTPmdTfdKQLJ2gg92XyACrqXQ721LZQBC8+fgpig8/E8NKKusaEBt6Pvgip9bt7GVm9
DAVq2pLVg2wUF0wXRBavon3KIQWloejddCb6WauTzbI9UujZN1S3hOx5HuqohEIo0S1DB1T2Y2Du
2mMSTD1GKSBsvMNU+D55/j8KInShf4tQkKaxQZCCuzubYmpLZV3GSsX9FloLVDRn3o+u/viTmrrw
VsEVgMbZa3BMHNbzwUIrLlK1TjWg4TwDF1pq7GqS3eTyZAocWwTGRN+xG2TdSmBb0SfB3N0t4ydV
i10p/3Y9EnIPzc0aMpF37a0+t0bgzPKd0j2S+k4W9drxICzZxHwAzkwosTH7pSCkn2OQQ/uxduyG
y4R5OVHw4a2WhbZy21GQ31HYrNxQtbJNIEThm+2NnhxUQw2iYnLVUXBu8E35hcMSucVr1M2Zg61H
TGNv2xq0QdPcK9TCEHx+7hlhKQ4eVTRbBZHGj9FUqyqnzgi9zICzv7/Lg34vP87edEPrEPGj9nTd
Dag7sb69hWNiim6XatPSVzAmpcNpbcO+lV8laf1aaE3oFKYAjruOmqUgl+mYmszmLgiISTVrQnKY
9Irbo3nO/pIs++sm0T/5N5OQ7wODka45Ntsja+WSMzY2znMjAUFs5Y6VqMNcgMB2xyZFakEIAOl0
bU7zxoVoZ5u7q1r0oqOVF+isd1N+nEiblwGINZc6tWCKmbvJU7pPjzoaKL0YLEZgisuC1JdFxTfu
jtLR8YcEvoX/mPgzr1Jmr7bT+En7NOV3q3LvQJ7nn8/+G2B1tixHRbFSU9mmNMcZpNzQo8ZX6wer
ChIo+Y4CV+MYYkPoUUEWSUFwYNl0LJTNjSFOCdJIX8vlIOvgyn4aRsFDnpfwtW0ZmTgFGSuIqTLr
1WW1WRp2BioZCVXj5WxQ/qXObdqwUBdPMe5z/e/V1vzrPs7ZR0BFz66FAUJdNunPN46RSCZBVCwI
XgTFY4+KR6w37pzrAhjeLesDDl3kDU60Qgq5tYHTSJBqKqv9PIAbxTbDNdIhEp+F2riEslUcMwcM
ZXn3yTIl6Fg/ja2oz4wXGD/8KcxCN1UhG+VYEr99UzAGlu3AN20F0j0otAPLr8+iETDREjMHpGGl
ZVvNwNOTpnVHU3OnVH8w9H/en2l8sIt5kawlMSVlxRLXbfYwlLnb9fO5qUVZNN522HgMO8KplHWj
ptRj1DjFFETauqoc9560EDcSTclzlw6hFwcyDmeNjSEWpjrU1agxMOccnPw8Wqe8EryluBA6csQ0
QwwKY2YDrKshV6XZEt+wnqP8lDi3o0hZmO9xGwzG+auuzmZDBUb8Ut/E+y6c3dyLEjxP8a7xp5PI
4zhnMT2yftnEePgK3tsBkyQEtKrf5fww1EE3WW6rdkEhi9joRevHeHc9NVEmycDSHlWQrGl0rHJy
zccIspM2KLCy++xZEWUWOOfmBwMZV++grh0PBkDN87qTA+OUQRRouWsD+lqIbsV8hlynpwKfmoqg
hHaij+HLrBIZc4kEXtL57bJ3crfOg1hEpSZCoWZvgqQ2lpHeOxW+m9IHUhzOILw3NdUdVlE4pk9p
5mqDBXy3h/H6ZHbkYmmwsUB0souO2r7++m31micqpSd67vI95B2L8f5UGrJVlxD/zP5B0j/bcZjb
f9Cg8sEexuMTjCujPw/26PdIHdyloNjvwbQOyUkkRMLWCq6fmnz/ezeJcfpmiJS4tuEObdY+r7n1
uW5bgY+LVo1xcSueh2GgHkemU2qfnOarJWKt5rBz48R49wI24T7KQzTOFVZtaimlHRRsW0yUQxCn
OtDCyPgdMz3onhvc4k3M4ydYQzbnrioQoKY5Jd+yvmrpq/Cc5wfBX9+Izbd3Q60la44FtLSHKA+t
4t52/rYU4tq2KDnG6/yybRPvaQuhwQEvyceNW5l5k9dRh7mIFklAF7kUfz6Zh2g/QJ6y9KXQfo2F
BO5cA0206IGjHhdgNouECJg6NgWVo8ltilOmHRIIqZj3JRE0L/EPsA0UE5jyspmcpO8R5N0pUD3c
Uf2lcfu9jnGlMewrT9Qtz/X+DSCzoKVqLBE0yoiv6LNfTtBrXM5FZXnXtzEPxcH3QveXgoQ8WyBO
u6nHzd8s/RVsCl1x66yzV0gP10F4KS/cr3+hsI3eaxmbS06sEg9xorpUnNm5FE/QMPVxA0beq90r
IZWiWXbkdtjFN+Uh25d+fGnPolXlfsftn8JkcZPIWtuhwZ9Sfl931o485p7lddB7J7eg7BOSH3Bv
/SjoOvQNje3xIxG5OdCGlBTEVIwSuVX7fvb7O8rghYr1Jb2jorixL6oXcZr4DXuLyETmqjHLYinx
ScedtI/O9rE8RrXbvc3BeCu+2gsNZKJ0q6oqsVa99JXLzz7gxsufe3c9UvX3FF1qojkf3hVhYx8b
sskUKzWJ6Yrmndtr6Pi0od4wn+1O9B7lxectEuMrKyhUOl0CUrq49Q1YZL08x3gplV5UghkpWrE0
Naet+sPXY2M2CgzJaub0673hy+3jo7VLUDWSvAG3E80jx+T+Z2u16Mb8P/wGGXmq2WlbbASP6gwV
HQXILXg0qVhV9yxBOr24hQj3Tvt0PSRw447+DsbciEobpV+FRoSme2gwqh7dJOr+OgT/671DMBci
2S66JCoAkTuPsxGu5eP138/3w/ffz+wztdXNfsZm8+OuCYxB8ztD9x1Jv5vXfncdinu6OpvlYjaZ
ZRCE0Bi2GK59vwTqc4V+wgjKoxGIRmV/DFNf5A8C89gCm953vSzTQGkbb+b8PE1PUXVeZVmUpOXd
wzemsWW1IU2isrWwjPaZKt50n+07vAwfqTQU2jOF7GkiOPrzTTye1DytlRZw0w+BHWU/7yFSfqQz
TslRNIDEKzMhFv/yETZxFk/Zf9HGXfGUhWpY3Q4hlUVvA/S3YmJ1DZZDEojeG7w+kg+4zG0lKrMG
0874eFTj0YRaeBcmOx20A9UbVd2KveIehKRfr3upYMM5zI1FrmKjnTMsbafi0TGogRI1guuKyCnp
zzdfb9WcLh5X2NXrL7V5JuXBSM99ITCEm4hETh11OmQQaNXlI8wyaFGVTiqcxKOUwusp2tERKzHB
JzcMboAYe5pS6ZpM10q/Kl6j+K/YCdtOJKXIDx4bECYQLo6kqnkCkP5btLhTmCHtEqOiTHXUJ9/w
xrONfIEofnC9YYPKhMe0tFujyoDaRl+z7qukv173Nvrv2ff79hsxIVFJLPpww71Ds/aW0rlZc5HJ
A+TFXDtBLVWoGcy/Ob4bxNat1mKw86aDQdORyjB3YXpWHqY3xcvc9ty8LuF1+0SfTWNuH2UyxRbR
4YTJIb0dFnhivDf2yaPyABLTzPagCBYmkDEVFEoELskKEq2F3mfoQkM8Vu6tAZWR6s4SysFRl7vy
8djKnGGuWmy1sG0pvzvygzqDLZV4I56mmRBLZBATC5M+lodcV3DV6FMPsqWpvbiF6ITmBqaNczAR
o9LHIVYmrJqGSSBL7l1ZSdyq2U/mP1ecwQVxg8SEDC1XBiReYI42FsGkFWHeTrlbJaXo9isyiQkb
WbNUVe0ASL+vD9Yj6iIYCU78+iQ/dn6C8R0EDjHLowiVCRsENN2RWsMzsvo+L/aDczEwAGUIzhHh
ZmaiR7+0JQTEAKPey8fkr85rPPDR9ZBjpbwq01dRXlMQDVk9oj6v9NyOgBeT2E2N18kUdcvz46Hp
OKomq+AY0T6eWVobjYVt4LGiQwLG+SRJx2U4DGYo9RiPjJLgenTib6p3NGZTSapdKW0GtELt0S9/
nufVNUUMEhzKFurr7yjMrlJKPS7iEbsKdO07PYxC66ThOZTt7MPoSWclXNH2DbKPEHLZz392gL2D
MxvNSG0tUwiuM+pwke2LM4v6rviu/g7AbLDIKFI5JbCuUSRXn9DpFc9u0t4m8ihwdxESs6kqs0DT
aoGvlTihIh3Q3UHKxc3kt+tOwXfyd4OYTTX1aZoQDTBy8appX+JIRI1yFYBqPXz0cSnPI0OK8UnW
6NBYN6UqkisXATBn7lhWRqJQgFG7UcCzVAsOV37cAQmhaqsWErMsefOa12uqyyvNltih7pHdujf9
wjXfWsxLi0mPhHjMc6fSIELltAjic9SDBbiLLlkPJaDOAGf4cEya9InU0jGxqrO22MeqI8cpgmzN
8AdTmZj2e7ebiU7tqCR9HdNDWHrt9c969HTd9bjRb/P76YfdPAxGW1oGlSC+GqZ515jRkSj1X52N
m+4KRap2usuT5Pk6JDcEbiCZ4JQaij0Ytlz6Zrw8FwMoP5LluQal03UYfhDc4DBxKJohSRCXwNEt
D7ItN/SVTOm+432xi5BKtML2O33SpU9QcYKc43V4fn5vA89EqUkxk8Yk+HLyPTmomLmh7HWOJ4N0
QvXVvXMQjfdzg9UGkAlWEBwysdEB2Kq+lJ7K9kWNMW043103TPT5mGDV1KDbqXJ4TDM96MOhS78Y
5ZfrEPxk3rspbKMAqfXC7ujaKRcztD16gtW7ZOf8IL1tX1v0K0MDK5hOogSAwDiW/xkdQXbjgF3f
hz8Gpo6e8wicRZFwQJku0m/3eEvD4LgKMlqL7RmUcstu1QGPsPatvekPphcdC1RGrFvzcX6Yvf4l
ptR/j/I+9pcHweLybfyFzb7HOrNM9HYBdnHQKpCAWa/RAUmxvekO4GkGq+IuTlxTgMp3zndQ5oAw
0inKJwNe0+q550SfSP5Ya8e+EHYLcQYWEDDfgZjAbciFE7cmgOTeDFO5PTty9hg1WoAS3K7pba9M
IXwrk8/IYYjG+f7HqfEOzkRrc+jSXJUAPu6G7ynijHVreeYjeVECeR95osZJ7qm7sZUJ3mUhqWlD
ExTRgo4ncDiYwtYyEQQTrLtEW42eVimW4xQovgbGl/YVZQOoJBZB+zzsB8GVS+SdTNQeLDlrRwOA
qnpvW42nOEHdVYKzQfihmOBcz1GXEXqFnI71ob3LIM6GM8906RhNEgxCjRMhIBOcrRVSI1Aopu8m
3MiD9WT6aN0MbdfwsiAKhHw9ggDDisWW8iCDDpbuN/Sio1UtD5rGtQ/lc7uf0Vxj7+ngp7qnw/Tx
TkhPyb9V/NoH7KutsWUSyzTl0/qzn+/pxGl2MU7j3ji3EBkevzQX67DskYUR9feIkJk4M2fQbJwK
uI+OsWo0frukhLX15yUu3R7cGWnxdj2cqtRVroRyVmF2cMoym2gop0yRw632NKOtCN0+kBahxYYR
IzbJRb0zQupbM1Q+W2SgZDe/FOKiqSDKsgK0kS6llUW9LDn8bMoYQSZT7+J707dC0JBrcDZIVQq2
rCBGsDq0plIaGIQBqgRSV2s/LILLv+ibMjFolvPYSWhImKvzMpcuJHZ2ZZn7aVIFcjYE6PQTWMSv
P7xHVp2JQsaiL8mi0siqdsc4iY9FnT1E4N239cxLFdPv0xZFHd2LTOnG7sdwsdCHqsbHuO5PybIG
kVR8shPydN3ZBMFRZ8JW0cfDqNEcY++EUnoZ8htLE6SvOBAgpwJNPrqVTVNhmxrVWF3mqMwBYRau
Y32ql4M1iUrRvPahDyjM+sYYK8wjPcM2DfXbfqcf9SCDsEEXVmGEWSL7przBAXMc9hjk+YM73gds
ZhEzdHNqowPsMbm1rZcpOizD39e/E6+O9AGDuvTmWUU0UkeyDQyw5t6YRyiJeNllPOVe8uWnvnp8
KYXqkZx98gGUuZnDrlEZZ4Bqg+MaSeis92Pe7ar8Rs0nVy9ERSVe5XsLyLanGKMVyeVPK+nlgM5A
6TTBFJr7InQEUYATZT6AMZE9dta0rRpYZ6gvKSndTvok+GiC9TOYq2OyEKWaNLg+3hvHPKiebb/z
swv5iglXaLKqbv934Q1gQ3QNwb4WriRzcSSoZqWGDOOSQ31wTpVXet/aIHtAa40n4q3ivUw/rCRd
6Y1zajNKMpMKsOgMllyczVIwhCAScu0LecgCImTK4t1+HIzI6aAKMUAgxHZLoQ+7xoAPVhZtxE86
qBNsf9r9vG3hQPJFtx/OMbiF+80vZbVf07nA9QO5oiXU+tQlzs2oCkIl1yPfrWJpMmvTHvOkAsyI
uSU6rqLUZfgnPrnBYHwyQ4OeYkzAAF/gDxVhNeyhW1w+o8cyUP3+XOMlTL1E1A4lWkPGI0fK7ycv
+GRSc5DzFw2Sn11/suVngYEiHMYZIYpmFLhv0evTFBA0C2GeBJ0Fs5efG5+ya8iulLkiD+Fcjz94
CD0FN1ugHyM9ynpYJ//U8w3jQ3OA7Lug+5FzN/wAwxxzMzipR7OBcan+1Cc7c73X1kNMnjVRe4bI
FZkzbTQJxLfAYAXytu+y/GKJyNtEv585z5yUyNpE3bDK8ZKGKmCbCAVMRRjM8VVKigGhVHwT63Hw
QNf7habrSg+jZi0d4kZbo/AaIoBkOenGKo4cZYRZtAdPwkRxc478breg54+qqxdeKZqfpvuVeS1s
PYLNY2Pk8r8xo/tOWzi7s/XgnGdoWaj75Cji5+Le5d6DB6vLGs05WvyoeUV7touHGJmd/P76/uVl
WT8YxMSJQh3zxSHAmLzsSdvlJ3KRgjQwD6ZPOyVUt3qkDx/ZdaC6Knxo8pcTw66OrSmOyXaJGpK2
6KhG/oweP0XW+1O3o8lBchbx7/G95R2M2QT1OJpyNACstTu3VjoM2YnqHPwv9g7B7AGUmuR+MgCh
9Ye8Rzt4cWgLEWWNwA62EdTQhrGIdYCQ7qDND46IC4VHUuDIOCDQ1A5iK4vtz4/RKp90Voda9GFF
0h0kwaEVZLeUa1n03ue1HH3AYg7IRsV7xbSBpSJJPITzvts1B6hRYPTguqfz72gbqxhPTzGBOUtd
Ty8xU6DhtkslqtYjbSdxxFla7tGxQaMfcXNC1Y2u1loLNETCwtUNV/qWoNhug2at/16cjFD7jkaC
Z3EjAdcFdVNWUHZS8P5jjhIMudeDZi64HRpvLXmr5tjTJdu/vphcF9QdCDhBFML5jaCzwMRqrylI
8PfS2cxOnS04ePlusQFgTl5J1hJ1MlD8mXswjlqpOzp+HH+lEk9Oq7kZ6I+dwq11wZVQpU7wW3zf
4DKrN0B9y54KGEaJ8Va/fpxPkgc+lwva84/xM9kvOyrELfndPr3QM8ao3T9ICzuYSPi1uEycGjPU
8YoGtk/VyU5vs0JgJPfKtvn9TJDq00glbYrfvzStn4PsyLF9rbNcY3n7V17CVirQb5qkkQKgZAxl
5VSaAtpluhBXPhbbKUbSFaka+rHK0X4FpbWb2ai6RPPOqpND1hrHVi4EkALHZ7vETCNqEp1CRtN5
cMJaSNAi+Dhsh9gCaswMKsM09YoOVrR8pH+3J8wx1PsSUpEtmnXjR/u2EM4xiXCZeGXGY5I2EnCL
G+Sbb7pQ8pRbaYUw8OrNLzhrwDAonUbRSDH3Iv/uixpzka+tWdJL6iLyMd4r+/9XjEz02ZhwElWS
odb0syXa13a9EOn7dU8XrR4TNpQStWotoavXzeEcaeijAF2AaQe4BOyuQ/Ef45slY8JDj6HlPqF1
4gH9mONBQ4CSvjR+dUOLVMon0a2Jf578ikZsJWLSrKZZaCcFsfZtBQr142KLTBJgsPUGLauTsU+B
kR3SvfFaJG7+DJpQHfJU4AM62w/Z0fqEkXPBSnJvn+8rqTMpqbRMlxjKmXixXKKQ7OKg9NRLcyio
ipInerIKXJCtM8S6uljJTNdxam9IVB8mWZRoFy0jc8NpKr20CK1+W0kgWU8rgZTO0/U1Ezg6WysY
tajrDVrZn9YvHYEaYnaAYoCbRA/XcUSm0J9vrk9RkhCntGBKb3wrp/t+uZBZ8PQRmUJ/voGQk1gF
x+B/SLuy5bZ1ZftFrCLB+ZWkKEqW59hO8sKykx3O88yvvwvK3RENM8Q+yatdxaUGegAa3avx7JEO
j3p6GsLInrvTEPEKWdYPngs1Y5xD0inlGFJZjOvy0FgJ0qzTbXEgDkYTOLzs+HrqeoHGuAdZTn2x
KaDUwatxzF3tjs4WSfbqrjhEBzwhoWowQlKec6bg7RdzpvB9zK+dOqA2xmOs/VCyxsk0HuEAZ8fY
vGBNLywojqO3xdGZ8SYKAR3pLbxFb5qKeR+K13k1WphftnWRdxhlE4X9KIa9H5xxRVR6SF7tqXvF
rbmj5NbfVS6bx6awm3aYA4PGkWbX4fkmsmi1ffkYOpRDXf8Rvk5O4dJKXQyXdNuYc0U6N9ltHKjY
vuLcCLU0086CSm6DfEr/uXvOne46RsWV+aRYw2m0cay6aTEWUT/gJMJzyRwvqdL/L4yyb9MuTk38
gtHt0S6bu4Xdv9ATOGYwW+UxuuUVtvAAGUcDzhu/FWQAdhpenOeMPAhhwpOKE2hUxtWg4y+Y9fj/
1zWN0fk7WtqngQ4cq26FA69EaD2ps1AjxuNgNrLR9R28tCShu3/aRc/asXTxuuNIXuiO9yP6vn5S
69ZfMd2Sd3njrSnjgvxBMMN6Avy/SW90qdOUsGGZxwITH40d75DC83oq438K7F6hn4sSvybPGlIJ
4wEMF5bvaA5IFeNX/xs4fo68dCDHIbH5x6Ybq6zHG5rTVZMlC7odmU8xGpkm9WnbBXHcK5t2DCJS
j0WPFQ3kfT+9Ta2dRt+2Ic5ZnQ3j/5BtlFUtyBpgkK+zO34zHbCm77/q7mzhRTd2Bbv0d+2PESNR
E4yo4OksVcktdObs0upqZPb07CIWd1Vwi/IPu54fErDx1ryaXF5A1hgnI5VFMZYFJKXstM0NtYlv
KQhDUi8+chvvV41BRWeCpIFNDlRi7z1a5Tc+6mmQj1H2I7LUxv6cUnNlHclBq38e95OXcQLWqrbQ
Hj5dI0QDp+F7yEn1W73JAalm/pUQp2A0zp9x4+fFi9U9W+BQt7dw1qnRZgPGLCFa+epkmYHp5lr5
SalMqx1F1KqbnPi0nphcADJr2RRVjpcMKMl0pATUM0hLmzOpIX9y2for6wKLUZLMVKvaLIBV7NKD
sZccSmBQvqGGFVXHsRUeeRSh6z5sgciEIj8fBCEYz9IVXn7oMVm6uqbtq9VJv6YNi4nTvfDSojxd
YUKTLw8SmVOAZtNTHn8i1X2A5rdt17J+gFpIxsajYByTBnS7Tn6iE9Oqa3L4b32l6weoBRITevSm
SRKDAIlS+o63XyVXwcBAcJ9mGJcAio8bmRJuuCATsHn127yVZEKQOuQZahwAPQv9s19rhaUEKCxK
B97wwNWcyUVGtrp6Msr/t4L0ZIC/KbpODpgO43Ir4Fej2wKHcSOjOPQxaBF/rmWGRyESY56ZsKM0
vSXaNpLHeC/eaH9yk1igMk5Fa1RZHWggMPQ5uAGRXYtZRZK8L31VjniKuS4ixiLJYHpWTJkx8gYu
W0sQxJ0JVZbEVpChh5F7wjUIBihZ6g+PV3SwvnkXRMbIxUDtKjlHTKOpjua6xU1C2pErHtvyeoxT
LziMXYeSXmNYDXDKyJJpLeNeQRJxZ1jlDT2CBW/bJk5Ww5yGRzxT1UXKP/c+FgjyLOf6hHec8FQe
ws/jlb7DlPHdhJuLlIFRm/ov+tDS2eaZG8W41jBYnfsiTLXjwzFi8TMY+/ejNG/LGG084ak+0Qpu
jMfexa8yMqeRy0Nb1Z4FGGPxTR0PSokg6FSp4fpmaInTaJnzbadzUhXru/kLCXxz71dXa5MpG0es
Ls35UbGC6w4se7IN9kUuA8Za9SS6///dS5kdpzVgfydxAJqyp4NCI9yzZU/SYfyKkx1o9AONQmlh
KAdv6gzdno/bp9E2X0XBAErGOmJTMIQcw6+cqXHnGlUx45WZ3mtq6BYY4CNFvELRda294DFWouRa
WnQUzx/vpdkbKs5JjPd9xip6X40LrcH34+o6CBMrqDkA6yp4EYDR91yvdBzaSwhQoB0fAydr8zEe
PXn437kyoRIXHFbVQZbVCCVw9PHFJBh/FdmZzJ18tuocLygfIluMmUNRDKeFcb825R0Kc0v7oskW
juf6Pn0o4DraL/75AtLwmizXzw4LdCbeTTUe3kiBzVJBdabsBU/bD0cNNFLggEajdGxlp+TT5ATo
sBGcSLK3Pej68Q/5K11CB534cUhf3oMVo4Hw6i2Y1vaUiwiv1PeGQ26V2wG1GA1SBdpuG3VVQReg
9P+LI3zUzKmqhDD1qfhHU76Fpbv9/bVWMFNcADAW3ftyU7cRAFonuZGcZi8VCAl0uLaKdaT9CzQK
5Cc+EceK08QMSVQvgB4aFH0I8O9l80tzBuHvXMCNBZ7yNFuhm2K244Qq/n4/eGPOkfWjLb7HY4x9
LEeSB9lYOD5Y3Pznvntu2l3R8Nj9Vx6A3uMwNl+AkrofZeD8m15JvvaebtNw0DxOVzxiDO46sraf
NUKfG8Cj3SC0FLp/ifYjyoTTXfrEU0gOmsaGurbFzGitxq6JRxrokqei39XgRDoUjnCYUU8ocgxv
e9tQOPFeTTp5qIaaQLwxdcN4sHJNt+PesJIk5yBRXX8f3ZYbh1GS75FUswWjozRBQUhuFTFmzY6v
1dQ62ybHQ2EuyWGmEc2cgSK1pjVKhR0lhtW3X7ZRqDJvycI4jsowSTQE2Kap9K0KpU5ddh9gsFoo
2mPIm4DH2yLGiWAUXdbrIcCkSNwJ6i1mZlhNUtoj9/n94/nx/RbRX7Lwh8qEiqhYgjKEpqUc4X/h
/Hv1qCD/jJcT0FDvtpfxo/99j8f4DC0WiBiX2Kxg6EvHF7TENSUp5qjECqfOexjGZXSJ6fuFArFo
aCO0m8ERYlt+qL4phxqUfthGT9U4Ff9cU2YcR1sWilT12Lb4oFr1QfZ8cDWb18K+3vMP4xy1P+cg
FjsXodURFTUQEXOKbXWcd1V/VecP29vFA2F8hZjkYea3AGnjh35KHC3OrTkinO36eAx6t1vndV2I
kiCc5hV18PGhPVQo7W939LWJm5r8eNp+j8N4CtIPZTpTf0RH2Ys7ykhqxvY+9+1Oxy1fdHNUYVbV
Xg0t44HHhMjTjnMCbiFlIbRzrJmQsnczzVJ2BUpOatWavvXP+EWeySMD4Zja2UYWeH2gYOipCWnT
AjQCZHBLlXe558rEuA9dDjIjkYFB00+0ekeLrfmBXvFFTygt3ugajhNmy2eHKaiHjG6gLN4N82ei
HgLlxowOTSxZ24q/kg59ryuMBzHyIEkC6hgHvCfRSl0hsBp3tBVknrz0mtctxPH457P6YrNCP2/0
IoXr6P3rsXwJpEMS5Fb9BxfAd2KxtbS9XGVB0ACnKAa7MdprcAlx3CDHZ7DVtASNClPbYZNQHO9F
mFcS693BEHgxkuM0WALVsZNmTeioJEP6ELY4ZBThXWRUgVU3nV12iGa9gWOHMDxyVIO6iY9HAYzG
Nk0NvUHsc4PchmoWk+6i9O2VeZOfE1soSMrt7xy89Rh9waP/X+hGNs6VaFYDdRzakbatCTvyaXCp
iwS548s22rrXuIAxPjKcwECik75w5qqb93Eayo9Sr+ecY8BvzOsCQ3/GQiaSzaLZF5AJU6vVb8KZ
RxwWpmLWxmdUKNuD9x/8/7r7uIBSzV2AxkmWKmID0PHz7NbfacOzKFsmqPR/Hnf2cezQ8mjfJn8U
R1HlSrtUMVmBORmEhlS1sQ5kYx5OUp6giLbUPSninefWI9wvHLYCNR8ao2x7qirlJ7V+bP2bWc2s
aOhtsfC6WtlvK8tvrmYXPOZ8YIqDkSYVvCQ9ZwmWZsstiJPBCo3bUvc4cbPJ627ygseYwhiH1TSJ
wGvS7EAf/PvgTplir4q597J1Q7hAMYaQTEMEZicKtZPdAY2+0ZOARkvPvNfcyPnRSle8rkoeImsT
IzDbGYgZ2g2zh5nHpLnuMS8SMerf0CGlUYPvn1PxmD/404dwj1l00z/6xwsOcygYq2icRYIAQO/r
1F+RwU7sDrMB2j3++pcqSI1+YdRTHqsgq4BU4r36mU5SVu7oGE3tM5hhULfOe/XibRJzLlCENhJ8
Bf4xVfLYlvrJ9MJRb//n9CMN05clZPwFhqOlvka3qpu+TmZtDZ1kSR2Pk5kjC1uGimx+IwQJUCry
pR2++rx+rt94+V9isAWnahgHVS9isejxMEPL/DTY34ID7QQt9w0GRfiv29rAUXG26FToqyIe6b3P
SHZ6eNNUT1qT2S2515PPbbKftfwvPSBLYTFlQYsrH1W//TSBnYiOiQZVsVUREGfm5zlbfyci4yVU
4udJTq8R6eFnBXlyoDGL+6DGsWKWWEEY29jUMDL0Z6PSfbWnEzX/mVzKhm907rZQPE1kXAbRQckR
FRCqUN2ePInZ/d99n3ESXV7WqJjC9wUJY24jZFN0ToRfqUF7Z7IK4xhknXpvE6GXhsLqBp3cYFDr
r2bP+N6fc5XJJ3DnHIe37CpwuXWEnMDPdqxrQhjI7QABm52/V3s7N85xOLVo3hnV0fv2+VzHdKiv
eXTg51vXhr9ny1SncopnPwd28Hoefr1X7uLJ0kqrwhDje9ruHe60B/Feii3ftLc3lm7cFjbV4oX3
15Qi0mLUijl6/TlOP426V6mShZ5Vu58/b0PxdlhlDh/lRIIB1J30Sjjs9NyijzaKnd3j3CrVKPcT
0cVJE/2aG2MgRuDwqHtWXkzeqRhbrooJoU1bhPgB/rUMdxp9hWuzcB2wx4efGRNwEjftHzxSvodl
PI6sl13ri9DsvLwtwtbK5Sdp/lL1R3MqrUzntubQddzaU+acMmK0atqlELNF/p0m74p9Zs8Yj5yj
DLjidDhzPA9bqkrkGf0eBY4lgRw7UXkbtrw3Xk5MYhsU5zhIKt/H8imY9B0dUZqOWmrR4zrsj0xy
77eJcUDlEKYokaWm0D8STPVIrgN0l0Y3ZhNhAt/dFLupVlvbNsG7AHyoQ5WDPO5UCGc+lgf1qnpC
8UNw+kkg1w7/oQaBbv6GcrAlqOocx0ZN8zK1+paCfweFTnXCoYzkOFP2gh8VWk7EEUKR9ChmByLt
g1S2QEJkdepJ5rV+cFwYW4eqzElAfBo4iqG6rRpQjs2ZNRiaE0fmvop4F5tVOINgVC1aY6UPw1cj
vGRk8YRXyYyg2DSPrLKzGjXeIbNmkcj5E/1YoDFKOZbV0IQB0NRHYx/axTE4JvbgmvvuQMMCj8t5
pWISRrDAYw7OiaKKBslFmLOAUo7RsLK6vzKmJrCSKb6WI30v1MW+DftDjbnXGNp72BZ4VT1/4SNx
/T4e5ZhaAUJp4GdtCm3BiXB0fJ7PWg8ECxQm6iWFkQljg1VNabjHwRqt8bYM6kY89aJJ1/F3lGIl
cHn13+v53gUwEwJBO942QUGB0TVJdtWe3AlPuGy5JZImPObW1cv+Aoy5gQ/mVGWqjwyfoZQI54+V
cZInYa9mAU9LVyPOAomJcKES1HIZQaza6R0M5XWCY31V7pJPFUrHZo53WY04CzAmvCWxIEVzR9ew
OpThvtLftlVw3ScbqolZ1IYifhh0nAl1HQWtQqXxv9JnKDqDVb2mw29SjL/m2hzdhw8ueYHHHN7l
sqhNPwKe33WWUguf63ja+WXk9sr3YZwaZ5qk58yYTuCF3k+RepBmvJ+qlfx9W/B1z3aRm/5/cRY0
9BLcIlQ5QdB8IlJj+75+H3X3eo4JbAOvM3r9jXEhNuPa8BSRh1INuAaTEENLRU/ldEO7tLL9vFea
IzXF9okb5tc9zEVKxsMJOPKixB4exgygrOH3/IvkGQek3CaMNED++Uic/3C44OwxW6lUJjop4wrC
zret83NABLlrwIk176hOcQcqrR5mLovLEhsP9aCHYKP+ecuVr1pP3odeSc8T+22l4Synzni0uUoa
TaXhUAh3bX2lGo4hcyDWDf7XjumMH0uqyBfVGBCS6fXSfcl7pP2NVzZlFXRlOqYhMwAdbM8QUPxD
H/GbZ8GiJ2YwJBP75+w6XsvlujwXOPr/hZ1VQh8nPo2xvja9zFPyg9S8Cvp113+BYHykKbcjaRKa
QjRfB9BlThmoLAuvN3nM1us+4wLE+C4MTk1JMUOWUOkxo9Hw/ynHyS2jH2o9eK0k7La1baUzgJ5P
LniMj6r1NOsimlUmdbBT58lS5X0cHIrxRUEH4pDbnXIbddy6b96WMb4qjjNiqCnWk3YA0ZYE1EPg
oD7uzxMxd8JBjO2Qx229bloXWRlPVRlNMpS0QqFCyT5mgFeGN5qjtb2i9CMfgo9JdIMyKmkGW2OE
eT/DVOjYQLLXULXbe9GBuO2eRy+3eiVYwDAmJgeqLAT0XKehM3tw0+LOxC6l7Ske7mcwLG4LtR7C
F3CMiYGEICg6eiBpdnSKarQzOxdX/QhlYTlYifLB1hoO5qqKLCAZk5vDqmsIhSzyf+L6LeM1ha5q
w+L7jKU1gdibaJMq0J8Y2Z3xT9h/aVsexQEPhDEv31SivpsA0vq+pVcvndzaus/bnjXvpBBZl2gX
BfkwIj2XpmnWgxDBSQEXhX4kKOMYs8cu51wmVvPniozuVZSHyzjMMRZk5JUeTWGAF5sT7f+SrqT8
IN5Fh9Crr4vGrv+J9zyCqrUVpDOCRbgpzQTX/3vnLmtd0ugKntNLw7dSP9spQWaVAY+DeR2GTkyU
NVHHVIH3MG06mUkp4w097Y7p/NbqV77weduI1hRaUS8QjMKNRjNrUYUEtqZ/bpLCSs3nbYDVy+YS
gVmrDNplCA0QUCOC8u3Qnq9KT9+fHzc8DhY9h7B+bonFeHBSoWyT1MCKT90u8iqkxIxTcqAM2cKB
1+ixerZdojGKF6aqoE8Btkd7asHLg2EWGAbid7vSa2vL3Pd7/W446rKzLSRHKdjXa3PUOkmsoXtB
/xrGoVNgsnjBYwHmqAVLopQpsSwbGVWL5tR1n8KJ83S3ehpbrB1LmUSmOkky+nByrmvfpW7eWvpT
C85EdFHet3+ULl3iMaEpqJIaDSxYtdaRXNkJdhOeN9x+RxvAtRvepXx1+TDIWjQxix0tK4zhRk2u
+CPdo1YwduqI0YQZdyLiqq4vMBjLzWpw1I8ZMHo3vtNQezXFO1pTQCteNNAyudtqt5pOURZ4jB3L
gm+kbQe8MyV+DrK85gkzRp5nJPPpbGvjRszQzPUn5+glLGPSoGHAJZWKGUb7FPMsU6JyYvqqQWmG
DA5jVL1gzsh7L6unEZ4mBVwMTJlYJJf3yTi+REXOY7WiG/LBOS1wGEnQ8NMTTLyCTdUnRb43tHFf
1aPViOmfCKSrRJWJiAHWbP+iKCiR5NMc91yQXVY8ojR1V8wvHH1Y1fEFCqPjDQn1KsLUUWTsx5Pk
xG6GGczpGyXloFds9W7mdZavvi0pC0hG5f2ha5JoAqSMnvnZIaBspGwgwU68G/GSV4KSz4t35kF0
KAH1/z61EMz5uqGhaV/X0YLA5BMFIeujsa5wCTZei2xyMpPnpdaX9IJATX5xZ6yJIiRSXCAvKl37
IEiWKu74W/ojPyihQaDqaChS0AjzHqIjshr7eMvBS7y2B42DVwlWepXhwFzuCa+JYj32L9AYr4u+
1pnoA9CMa5rYlizQ8lOSIytxVE7CcD2iLLDo4i4WT/TLLEw7YPUuTU6OXvmCykZpT1y4LC+Mdxz9
pyu1tZKM/lcSOpwa7Ywn/6zqhTNULMk23OGKOx5x9bKjLMRjdD8P5S4aSsDRviVMH3Ep+Ub3Rd3T
tLL+pf/CEY9uzZZ4jFeUkTb1Qc1PA6Zo/3xfVANaBtg4kj1fC4c22m9DUv+3hcj4x0mZZ6lJgFgN
yVOCu/Zclt/SQD0Go2IPTbwrBDwwbWNytYY5w1VETPOA7mJ+EnHjpy3RLYZm6SjOjo+8pqlV+77s
ocG8exSqWE+tADBtQN+sVB5Ibf7BS+1CTQzGSUmZZIShWSKtXWDO2Vzeh4Hp/d2aGYwP8fu6N326
Zv+mOc0b3+scdHVTAihnG201ai7WjHEhrWK2/SxTrQiuk/I1LCOn7G4DZeZowvregLpWgm8kuszo
u9T3ftwZOXwFKhPafwp0zW4Lsq7emEWroyQaDAmMeudSG2dDBEGIAjoUY3xLysbr+tlpkSppO/PB
DCcO5G+cxgWT1e4OxZlhDm2g7Mbk+Tyx+CUCXZewL++1zOJSd6+v4i9Att9mHLswHRusot5Z/lN5
yHb+oZEtXP1PnUNz7lcd7xq2enwzLpCMxo9jnkaCAhnN+rOWPkztUSs5nokHwSh8o4+NUjaA6INT
ECVWqt8F47dt9eBhMHo+jFXelT0w4hCP9VHjDvITKQV7G2Xdmi6LRfdvESQ7HEJFogMl0K4mzJkY
7gr5hxjxGkM4us521aRBHbc91TtYK9g0LZM4aZzbZX8bDV+DiVff9JtzxkUsJjgOpE7NTgMeSpqi
G0xi8wQ7M+HFRSfjPobwdJzxFJVp+sk0AUwj3WEem0MbcPiEqVl+jIQXcRhXURazmegdrKh320Pu
Jnv5TCz4J686YJ/61yOx7TQg8AbVyYDjZjy7uvI10HZz9rCtbxxJ2E4aUMRW5qQBosKgVjmzJtHT
zOcRo8zF5yT6EhSjsw3I2Ry2ryYZa0FVTQBqQ+lgWusnXLM4J026vxu7w/bUCLmK2EqXTcl3kRBa
/dx7of+cFbVtcGtDOJZ0piZfGGyAAclQNSibngc26b9kglurTuF/VdqdyONx/c1p6JdGnPlcFmjl
UMnqFCBGhQcF5AIEj2To/tuVteWfKc5dEHz83X4xp2gJM7VM5NOh6uoOVROWnvEYHDiOlTC+ITeT
UB4yrGCXXM3jWx56BYbAb0uxnhy5mBJhfEJM6WUGESAtuNzIcTyBJfOq1a3xaIAy6OfIpxRVDBxc
nrYzjqIAT7uI2XE4vc43Qvs95yZvCUfXmQNEPyih1lPHStNmaPBz6zd61MMr8954+KOs+mUR2cxm
ZaplKJRwe/WIUgxJt+Lu1Z/etreK45HYzGakVaWkNFgy2kYredqB9mH+YWX4wrmyCU6/DWJNp2cG
cS+5Omg2S686tRh8FDh/eQJiX7YbgfggHAJUb8IFNZ0TqImFIiR3e+V4p0k2r1RWyRw0BDjhgZYw
04Hb/ik/q0N89O2/9UYsDXytmSTX6Cliuv9ZTmEge9A4xAVlHAZIc6RbK6ZQTCRsVZGIoEhkLmeY
XJg0Pb2cqZZoR1501A7FgRIj8w7Jay5dFTHWRjM1g4BD/f0ZTEhDcZDENndk+t4i33YdRtE1twX5
kUWvpvzCkYseHNlwtYRj/F+gR3lXlF0O8qtuJ+5ULzhOKL1Gtb3o5PeCoz1wANcc7hKQ8YXgiNIq
X6fyiXfKIILpyxnRkplMdpS+joFjTp+MaRcOhxRj6orXXj5ORcjZzTXHuPwNjGM0SyEd8ciZO1X2
zZBPevy8LSRvDxm/qKvSnPoRvp/FXoSxiFlvocDf6rPJKssrU+Vp59qZYyEP2z3QyE1c5RPWtJ7u
RnBcZOZpLl6aqHOMmndHWD1NL8HYG1XW1fXUQbhmN+3UEyb92PP9uMvpaHYOrx9nn9huARXTQvus
BpRPBJSBhpWdKCG3sGMtii0FoiayONb4siELoMGCCfivuuo15LHrH7Sys7T2umo/dyo4V8lL3rpz
yMtZrxsD2p9h6AQ8Lgy05sd1IowQsJ6v+iB2i+FuMH1nWxvXV/ECQv+/kA/sgURICdVG09bFp2D6
tv39dY2QZFFB7huv+WxWCVPXDcwKxALSSloBo+XFg2IJ+8IdXng80auyLKDoXi5kqbSsrWbQJTu5
cE26L4rO4Ytf3ZDF95kN8StpUrupAg/0fKPQbobuMylbe3vBeCDMhoSmkurZACFI+2oKDnrvW4Xz
gsqDoP9frJM0mZoPUpPcafVDQg6K9tT5n7alWH3gVhdrxYQOMZr6fEqBoX1F+mhnZOdpXL3XVM5o
hxp697JvfIoungYw8WMy/K4VAmqtUXhVDHjaHFLO/tAf/iEmLgRjwoMUIz5ppMacAOV7rWSW3Dx0
rS2j/Gp7BVfDxAKHCRMmzhupGgPHwMR2Vc2tbnyNmzd9Omryboz/5Dqw2C+TOcLoKHtEYhH7pY8B
mMdv6pjjrlfD0EUek4kMWaxgTolM101VHtpWdsMehG2daMcpUvRhwiHJWBm8hQfnBR7jDIppNts2
hSqIx2qXH+grd/BkWsENrc6Ldsl1eyw9+ZjvuhNyTXbnkbc/ydkvfwLjL0ypJq3Z4CdEhXHsEuIY
Q+ZtawlH4U3GWwRzKA069RZKcdVpJ6njpJM4rsJkXIUi9iFoiahBSSeh35v+5yjnsPvzIBhPUYOx
KtVnKAaavKPylKfHkDdFkbdKjFvoBdMcdBEQU3CtgpNa54jA+z7jE5RcnfqEYBdIcdPmh5i3yxxf
YDK+QEvDbChz/P5BRl1/6piFpxbPk+T6/V4Tn7ZVajWTc1HbDy02s6bUcIgUzT6TZqID0nf0nb6X
d5HLa2Hf3n1MGHwfi/Ig6kjVUrAWs+u9Mfb64mFboG2PrbMVrG1kFjKhoUiXnn2URqI8EmHBqvPX
bRzuwjH2roMwR1R9yJIXFmVrmr1Zx20JL8l2+5DveWNkeEvH2H4ki1WjhbDN1jgU0XeZHHUeowUP
gv5/cVJo5m42igRLF/k3RfBIW9iG8Y/Oub88tS4yDgBjLc1Yosc2qf4MFdCzyJoijh/btlBdZDxA
MdaJL9CtCXpiozPG0kRne/d5S8X4AEzPLMyY7sbUBy95ULkBZiUQKXzZhlktcF9aJ+MLksxspdKA
JKWKdRIQ0fQrVU7tknwem1NfnlT1ShoHjnTn5Pfvjz06+zqXCv6sNtRLK6qlHdGZZkf35o5OIG2v
Ukuz4jf9GqRrIO+ixSdfxDfei8P2+UE/3zMWqkjMKYrOh9Zi9poEbzTdtT/ezNJsaQWvlHq1436x
yGdLX4LNxEB5ElRSDG1UvTvjC5KyHkrkjsLevE5sxaoOyJxe1wPndMnRIvbOF8jd6FcZlrkr7vzp
k1nG1tD/wSOESoeH0ByjgcGg74260+s+TSNoKkGzn14jzdg3dhlMVld0XqD2h22NXRfpFxybf0Dv
cpyiIQ1rGR0lbbb08iGZE85ped3HX0CYMOLPKPooW4BkXQGSb0ycNpoHoy4fy7jglEnw5GEOlmYc
gXXFwI1Z0nYqLgClaU8yr7hkXdsv8jChpBtNHyS5kEdNv2baieR7TXjo+9cZ187t7flN1LpAUde5
0HU1bcoGpOVwXCBtzBord8eX0cSjCt5AMVLuKMl/dBO4ANIFXgDKSkmInABQKO9rcEL6u97UbR0P
ezqvPZq3V0xoSUNfAu8Jla2Aevuq49fXZsS7O/FQmOCSVrpSlTK8RR5cBdpd4b9qPS8RxcNgwktQ
DGNPWkjS628CBqoooKJQa06Cg1r+Ryd/2RnWM2RllBkCtK6WTrV0UxuYx6hchfJzgAFfo27lI+/9
gWO3LNuAMImJkZtYumpMHYwZsvVZs7J09KqEeNuKTvV4QziWdEAMKlUUY6xgrRNrDEJb5vUJ8hAY
zzAXQtiZ1LEiRJnqvi85nof3fcYpIPckIS7h+0by2JJdmfLOFrzdYFwBOtj8OZyxG8pX5UjnNFA6
AeXQHyndHN5SrjD5ifsEte7qTJOIhiZryjkWL9xBF4RCJakjMkVdbiVGa03mjqSdJU37sGo4aYF1
M7qAMWZUV7VUJtqEu8Cgo28lx+hK2Y6icreta7/Jel5wGEuSS63rZBM4/jWo/1FU0h6L87hlUHJx
jgyrm0ZkTFMzZB1FxlTkxfolRZqrsQ4oNC3boTjbalRbZGg8eZSetsWiq/PBhBZQjDtt6yLGXLI5
d8zhStMNJIwLu1FOTXtTVPcD7qPbcKv6TjTdJAZ6wCSWjifCwU4tE2iGn0ZuFYm2JOkciFWPt4Bg
NF4RB6WPgwEan0XuqAS7evY9QUgPbdbcJZn40qSjJQUBTz+oK/i4khfRmE1rjVHP+xS4Mw7wmFMN
Ekn5ur1SrPRVom0lk/N3S8nsHBi5kgbzwCBneTX72DxO5KC/d0seJgSSfkZAx8Qqh0gCaKlaUCwG
pTWR5Mu2HPR3buEw9qsFpVgmVA5h7L8XjYlCqunVEAbbVwlvzVYdkywSYsCoJJWtBwJFUpxGFdRv
MtF+2OiHqL1u47tW8zA5hxOcVuVaYDGhA1JIc1NBLi05TtO9JES7qr4Vgz8qPVcXQEwMSad5MgMK
RDm2mgfJAl8MZi8YVvQlvv+TtoclGGNd+RARGYPLEd1lsHn58aMmRZ+3FWLVRyzkYQxJjsywlFps
ktTi/HhKyNv299cfMhYAjOVEfWKqTQMA+dY44p6EOQ7tLSXAnEE/QSgZmOlhHkLNO5eva4Ssaeha
wTXNYCJI2Tad0OklMq+xjzGgsp1qhjVlPp4a/uGIuOqM5F9QbO6/mWYUG6R418pP1StIe7zeUqzx
B2pbQHXDK8pe7blVF2jMVa0NUQHX50CLDxLmEdv6S2ELthI5CZpvUHKZ7PhMN+uXnAUoY1/qqHR5
pgOUEtD87CRN9mgbRAFPeM9LVaw6wwUYY2M1OPDJ3AFMJz8a1RHVtyT9tL1n62p/2TLGsrQ5Q81J
D4iAXM/tTWRw/Dnv+4xZaYi9Td9D+0o/d7Mq3yvTwHF53D1hLKtt+ilVS8gQHnBGslVv9kJHeDIx
BiYIuSR7vE1hItQ0VFUeULUj9XM4nozkK+m//92mMMEp6QUpjCUsmpoqViKBkpeXLf+NN7rsO+MV
ujjpUj+AFINt4lnQxchywerpm4BkB2DDoa1rKLXgHDHX82G/NNpkWbcCMLaBOwOwgudjcqn+5gue
gYdcAxk/SjMmOPIdxlKm//C8xer5bAHMOAu1rScMN6ReMLgTi2dJRFfx7TDdxMO1JN0HPud4wVlf
k30r6LVUlBUFeElqVc+UBNKILXQh0EGHomPuMRMNtF/ynwzyufhEU2Q8xtQbpaYngA0wQEV70RNi
ab27rZ3rx5l/VQecwThaLe8JUo1RZTBlZwrvy0REAYsbNldZC1qeoOAozLqxIUss6jJBMThjbO3o
6ynycbmTIkmt1DmqmzALPeZlyXgwjMHp0tgbI308UpOvQf9lTl9a3kSM9TB8kYQxOKFL6iakkoBQ
zCKa2xWZVQymFfI4ETmysJkQE3Odi4QAqKkiZ9bRB4t236rhVWitO/Zf8rBZkC72xdAMcMVH7UfY
PGrtYVvLOOvFki1WRaEoeU0TOtHLGM2WWX9LxS8R4SV8ecvFWIwsyyEJaOKoFdprzYcjGoyTPkcc
ReaJwxhNP8alFtG8skC+z81o1eO3NiMWhqFa2+u2bp2XfaHyLqwzlKNi8CsATdK1hhewIseNMMRU
XOEmnjKOVDwloFIvwDBdSw4F+qrfN16ufVVzzqGZtzmM+eeJ2Pvn77dt5yFt4Uxpbxloqd1eMx4M
Y/6qMgb/R9p3NcfN+15/Is2ol1vV3bW9LnFJcqOJU9Qr1T/9/9B5n6xCK+L7Sy4yufDMHoEEQBAE
DspBgPmn3ccqu+rFO9JwSqV428KYv7gYv172E7voTNSVfzSTO1OP7ETg9XBz5GE54MRCHpOQvjoN
8rWed3baprbAe9LlaDRL/NbAYQsqzfGl3anXXgrrQckPhtxw9oajYmyzeJfiuoL3afiB9FtanML5
4Z/2nuV865JKihXqZzLyLZlOKV58ZsKRYbNqXVNFTdHxKq3rLIlORDR9mcYSWZMAE6Vkpw+kF4wc
y2zTlhwpcgSXyzy6uW4rSMY0q1g2kjoGpIZSJUwstZFiK4IM7Nfqx9Zu/PRz9foXK7lCZIzVbJJe
bUgFrWvupbKx4zazZZV3VHPXkjFWVc8oNRsE+8m4lXnNd8EbnLlCKSAdR9PxODO4iIztWno6CXoN
xJY21ni0P1s//hwxpR/ygEc7umm9l3VkW1B6S7BmeHGk9MixSWtMdPtR8Do9ty/PKxAmHp7L2RI7
rcB5dDX5EbFBnuFi7MI9IpIFvOgZOhZFznPddky8wpR/Py1IPGvJ2zqmx/Ak2f13VbDLlxajuNGe
9Jnyt8ipw3tl5dgB25gyT2OnSTMiYkt7CJF00+73tZ73+/TvqyNwiEcxiQTsltSedGSzF45/2r7d
rlaNqssKQOiTMFcN7NTyNQwW8JIXTn6lfoyvMjfyeX0hPN1jvQZ8FHjMoOqifOqET9by2RI4Am2e
G6piGTIcN4pPGQghQhN6SWPtUr7ro8KTxTszu425oyW3RbngMO4omyQN9xFsfJ4o932XvCpm/9Ui
9cSJgbYLaVYCMQ7Jaro57ivch8QTurnsyMuC0QcJzKk//I2qXSRi/JDQdU0mEaycLn1Sp8fe4hVQ
/cHT/T8EvGIyxbsVxvYtrYY1G+8nTHMv4OssT/o8+kio4dWOp23btnOBY5xQ3mVDbohYOa3vjpNi
BbKV+vtr9gdHd8FgnE5kSUKnoqMPDVzSR/1zfcSEqCcdJPFnDM0u4OrEw/RX8dd/GoFlZO4UgtE2
vRJCrkbpgkTHCRxmwbDw3rz3NQ84jO+JrGFuOg2+R690d2rBgSUccenLs3s0/2RWdG2Wp9DkOLzt
Cq6VdIxD6pelNZYSKyqHumjLeXxS1TSIyeTXreApVuWFQ3E9pLknWvL3dhidJrG8VJg8LVlOSqK6
i9IHnVjYajSCqy4KQs34ONbxB87W02V+98az+lDG04xFkse1iQ+l5w0y7ng6II752Hrxob8FRTFK
4XlvqDyNZpyOli6zWtPcSIsBBHNWntHX4e2LtXmTWEnFuJu46pIkp+5GrUpfNpNTkrR3YaH48zw7
gskrGeb6BMbrVLraz1ECrxN+nlzdaQIVZ5DhzL7i6S8W9xWfs4JsfaDRpXWhhNg0LQpIdS1mnAJO
ntGw9X8dWP9ISPsH2rFzVPFqriN3TK8j8mLFN1Z/aBfRVjEhan/Xdk8jTXw75VenuFSa8RC+ZZiW
lxS0EJF8p8kR7yjaPVuBwjgeWZhGUoD5D63So1fXtk97543I1q9FbNcMepycplh5g715e8b4IbW1
RkGaqIrEN0klAqDnKD3Pjb/Flqv1k+WyFUWa2By+klMHZmQ6zyd2M2eZHfC62jV3CPH2jhkqqknA
6aqwCa5mkpXc1JHbiAzVVqtra1DsJnvcV4s/RHcXFOZ4EiIQL1sVUGhXG8ngEtEOTkPiwq0Epwq5
9sUTi1GRxJDnBu2xcB/icTAeK+IWBueE+MNmXYRi9GGcrKrPNAiFq8Wh/USeMhWJ7/KKzlzSnAlt
e4ItRhwLo37vvbe/gFLBVxqSAbXVW4D2wt2YvypCkLROPhDbnBubSF/2N463jOzZkhFRKmkx6miK
TpEZTmGAuav7m9cz9SITc5zoS05QDYPNmlW/ye5kLo3WtuVeAJjDZFDLJDEHAKSJPSW26EER4wMe
8kGRi3cgPbQLN8M5ydss3vKxh8rUyHpNs5Tq/CQXrxP5auIJ/J+2iM2CVX0bpnMI2UIpck1S3RW6
4Bj4/99gmCC2yobYiGgr/Tw8VdZ1o39dZE4Qy9klNgcmWI3VWzkqDtEagEeDk57zCH15CIxX0JED
Xwbq7CqxtvX6WKmczqbtk+mXohmsS6ibRSp7ANRN/cFqc38oWxcFZ7aUa5wTnicL4wjmdjDqhNbq
KuYhGe/nvypRuhilwZh+kiLFN4cQRYwRWA76I0J9b4yHr/t6xRODsf0RpUTpbAKmyO9UVP6Nj/u/
zzFBgzH9SbfaejIHJC4w83N5UOWzlvCSdZsyYJCTquoovTPYacpj0SmNjiINdAaU9lg/DtyQh4PA
JsvESZXUwkQZUqu4nXojVRw/Tx3Ru1PlIgFL1ZLObde1EyRIhZMEiut2ulPBvhbmo21K10Z9bXCH
HG1uzAqSCQk6eJSmx4K5sf6UachYfap5HWa8VWPMvUqXSp8MQKCCprUFC3QcUsRZuY10H1r+dFMH
/z5YRkQ20JYyFFQthdajxGBBMmG4nm9S0LVMKGANkYCuwfvBu35tRB6/YzJrJxfKIKPBqEeq1rge
nfoIQnS/fMFVwlVOaM8NuHn297v1OyKzlEYvE6Hp9B4ht3AbHYhNbqr74RW9HP543X+ooPcHrpg8
ULq/q1hnKIcsMgaAqgFp3gjti8/hsfk6ObO7fHkbKVbavBKKDYKp30WlX7VCNfVEaUMNiyueigck
N4IxAJfupwHVG81xCOiQg5E7LfG9qv4OynjbSVCnTK0BmsqWLyFozRvu5YJqxe9G/jsG42ozQda6
mmrqfALDlDcdfk6+S0ERXDq8rM37OPV3MMbvitEy64JEV5FUTtufLePrKF3Pc+kR43OyvO57+Y0C
8t/hmEhL6MG/3JWAU4PqjBIsDEY3315KQJN65GBRXd9ZR5a+KKGMi5H6ppaSH11lnnBOMGJLAnNg
F6ipw7ODjd7834RjK2szcU6V2IBwxMP4tLcpr9ZV4sVu+Jg/S+fOC23QXV1RTtjQEw7xjcC9T3H0
k2Xiq8OQdFOCT+i0hx60MX38P98BfpeRcTCjsBQIlQFQGAQ8/tZBLPrgbzbOkEXNMlRFVXRGSZYs
qYQpw8YNuLDhqcSPTuJddxrRfuxUfhmUmsNBpJnkd6pyQWSDc8NsCiXJgUh7wxMUrsvHn/M4eDnm
jfwV1s/QVEszEIG8I9XNc2uoR9DT4DKaPChu7gpeeUiu6ZCCwu+vuIxhm0awwmPtmxRSa5YqnIkj
fHjjiDi1L51t3qZ4ErCOvNkEm0fBCo7ZuppokdwQwKXx1dSdzekqFb7vbxZ1f+/36tcKqsyrgFzV
aZrKSu9KonWKRMzoU3tPKFpPCIWrfOAVlWzkRH7bMXYYfZNEJB1DiERm9DTQMX3isXxtPTouKrn9
35+tf0djQoZRCvO5FCFdqX4r+wPCe3uB4u8v4fbZedkmdvp8m5nIoRaQKXrWAwxL9hAMuTFGRYHv
RQlEv/Ljz9Yd76zZdE4rVCZOaM3Q6ixB7tEh+amrcMWfOJ6Do30sj5xcmllSqFi8wWzOTdV7hthD
IMH8yFk/eove00EmDKjHNJEG8M/DirWPNagMlRuQJjrUszcv+1g8mag5rMKcuiq0BpQ5vdsvh3E8
CuVVXx32IbYPrtXGME6iyGUhqVuIQzz9lCPG6EGOjZgVUwEpATxe4gP9Nn3QEVyNPqYH+MIn3jCV
jXec3xWf8RxJnbUhpiPQbwjv9dN4RkjnCGcDvP6WU30MP4BVGHMcjaN8MI5lkHGWeTtWv6wB289d
K2FmYjwEPQLiR8Undn0bHhMHo5Td5K4AT7fwuL/qHGvQmEyNqYxVJGGWlduY/THOpUMy6Bw750Ew
zqRRdLxx0TW1SsMtu8FVBJGT3uCoJ9vM1vUxOnx6SFENr3V3R/KnipfA3ZYCww8xdVoCTTz9hJUF
wNtjXMsIKdr5PMhexqVnpKr13povAIw1dzHm1xERACkt4kEy/0QHc8R+dGM86Yg5dH86yb7m1E7J
DRr/EBBcwBn7Hhch7VMVrnjwJb/+RIIBwUeGEV3xYXhCPR6PUpb+3p6wjK0LemwligxhI/IqGM96
e45a0dHVH0r9tK/g26pxkYyxaHUaY+wdkDp1eIoq0dcSchxAU7MPs1HFTz3HLxz2ja4c57ovaPDW
n9JjfKRjxyqHkllgaIUzHKRg8kCDfssLdTae7n7HZQwYjSpyJ6mQL7yhD0DSwThT5tzuhtd4w0Vi
7HjsVHkQ6QU7zYSjqhlnopl+JcjnZAyDFlcZoxGPYi4fQWsa7K/uxoSh36VkAv4qL2o1D4HdePlx
RkY+8YwHw9MwKAftTRgsiTe8Yw3+48IVXB71IVXGHWV9c9or02/nul4KBcZR6q9WThw9Io4VHTXp
XsnsjBefcBSWfdUD1UGjZ9TRzNX3eTyaeLLk5jk5zuwtMltJZIVRIczgW3SH5ZzXH6SUk//nmDfb
dp7P8jhUMX5/6j7W7UszNI6S3Y3FlRLx6nM4blNiPEkYT1kIjuDezY/INAW0zkgIZG7K5Q8B+MW+
GT8iVpkkViJwKPlqdtAO00G+UzFOELTYKn9gx/aN6RccmzaYY7nSUxNwnVseUarqlB9QROVk1xRw
Rojs7VsYRyPYrEEnju1MG/nclrwo6VHhZVc5Ws2mBFqTEtHRDE+UHg3ZC8cPqunvi/CH+8RlzRgn
QeomttBgRNdMPJdHw68/xD6SLcjFRUGBo6zwI5/HQ/g2jWHHO7Dc/ELW9lkZQjLidZ/o0d0d+6AI
xjsJHXfqkaCxST3Qceo1l6SMhgR70HTRV2Y8iGQwy9zoXSOVbrRmvs86UqN/wvKHgjfzdDt1fTng
WL5+qzOMaaBJHeJR5joU9R1qfzgMjhYIQenJh7/MI60gmagkM5OF1NTx9uZdH34Zkud9jeEpJeM7
akvMShkXdzeJ78P+U5Q9xMqHfYhNuzJlFLmj2dhS2VJ6PcmmWU2rwc2aKxL+WGpeXd124LFCoF+w
UoJqrM3CioAwgmJIdfpnBWXL4NNCTWziNEcTdYrodDhyryr0uH+nfCtcRvmiqUR2LAMurdJQHeJE
nnmneeAc8tJ7XnTMW0YmONabTKgw4m9wWzQI6EXkiBovgnsz1PcCWbJCCZt1WWQ8PKa0i+U4FANK
42iKavJ/tjPjMfAqdGtkWugLxoQagNnFgBE/vsGMUo/bhLp5dJq/voKNI+upiVppLul2LpgyI9xK
cP4hZtnYyqvgDM7kTV8wMyN0Jc6ZvX0HWCEzkWSGtuQ00iB/84OOEWgCwYmulYBmxgt3vOLFOdt3
3RUeE09Kgzwrswy86BmYuGlX33vwW7jlF83J/AR0WU5v71vjpsGvIJkTYuyqoRoNQMpD60ph7UZi
42AE7WEfZltbL3vImGQiJq0RSdjDJLmP0spGBZqzj8AThDE+xcyFRmuBYGmvhvLFSg5ieL8PsXm4
rNaKMTlrlImZVoAQDNOfFcMbhsydSepqbcMJ73nrxfh5SyvjSG2xLW0h+/ncXBtDxtkS3oIxrt5S
yhIvkpAmJWFQzsRLKuKBiPV/ZpHCPWW1aIwPWdD816LCfnD7yXASE0SoKCLa3xfOYrGRoanNqKEV
IEkR3k2hP6FAbh+A5wjYWLAgYW9VCxAojQmGy+A8id0IRCbNUT1EPi8XsB1aXxaNjQ2XumyKRn3D
gyN4KBFV5Hbnzddof/F5DQNcNMYHyOEkLuCNxlmJgZ3EkV4ER378OWwGo5J5RV1Ur94dKhZIkDTN
1HEpZlQbr0tmj2FbWEtFrE+TTAItQ9F7U1RPajRJziiKeILvwszb38RN68VBJkmYnfx+mIkxDPJY
ZUi29RAqexbTwU4UvKZ+2ofZTgqscBgvEYuzJk0zcHLpvJiFN2ICAfmsKSZa4D2T6DbJfgyxzHF/
2yq6gmWWtc6QkO6bngYfN9UZ8bbzXbVn3PwwQcXVjhwh6cn3fhMvi8k4DxR0jFpWA63EjONZru7z
JnOK1DyktXEzitH3uU9vZzG2i8XwEovz2Lkdea+EZZxKjcd+KxexxqMzucNjHLnlbeqmL8MPOpV9
mpxywvQindOatulnLqhsKlrqWznsY6CK4m3cZKh35OjOpkteATDxRlIpSwh21MGV5tg3lsqpYowq
5esKTxAmzrC6NiRLhN3DRBGveIgd5OUC6V538f7vy4f4xC0K4SEyLkYSI33JqFEM/uzpKDen7/7m
USP26NMx8CqG2P6jRWj0m1bXAGE0wqRWIWV6XR/pRLDo1CH3WDxGyBhHLi+S4onIBCDyqNVGIlHt
EO4a4043vu3b3Lbf/GVyGuNXDOM/v7LgEF3qAeSFr7Pw0FXPSXQ3dhxd55kYy6kht7GRyD1WT5Fc
9Qc6OpzYbQ/z1+bj5FgnJBWP4oGXut3Wf0sDB5Wivh9Bk42LLogzMIXm3iBXVVzaOcYW7q8jD4RR
i0VrCh2RKCJeMZjnk1FeER73yXbexboIwuhCSfSiAKHR4Oo35uxUXyQUFKBI/xWcBAreI1M79cIX
/gTi7ZN8hcvoiByHRJoA7FofsgdKrWXhYbD+EqHlmc8EyVtI5sQpLbDPCxnAorzGPCLx0MXWfRJ9
/bftYk4a5GRVsROBItZ3k/xU5X42cyzrD7p+2S7mOMnmoiWYqYDjpMVENdzcA5qnyj8kT4nTFa7i
lYFS2xYHlioae4ZKiERMRRON96OK8LJlDtbU4k4U3UQ1uBhjbtzKg2AcvUIWq+gTxFrFD7yHf0NP
umN+qxRn8JAC8ZpX+Yr7JrKlFWupGE+v6qQA6T2kUjGChzYWYZwq2sFMTHyytSAEodH8AubQ/11J
1qB0HVauPiNmpMcpQKfitmwD2byNM3cfYit8XEMwJp2GxSQJSC+6ndXZkvSQNIK7xCeh5sQ2vPVj
TDhP1UTplBo3vxEutyqdpYq8RI/8fXGoSu8pH2O8dTkqRAohjoyYvwAp4+iTY8ttj+IpIGO9cSaL
BNyCA/Kx4RXRDcyy4ka+VIn3RGGst9D0qa9pYP82QOS6n+zku/WZ5pjxKtC/cOMKzg6x/IWtZQna
rEHZaPCJtK9f+2BFuFHOuY1GVTv6Oh5kzmlMd+O9iGArtlRTes+hr2B40ZwOELFCF7I8fRGsR2NG
lDs/zbzG3c1SUEn8hcVGuWrSNDWaEHF23SsfRY846HTsazwotqd4crj+YltDLnBMzDsvSVrXNDJU
g/5ZdoiNMb4P5Q+aY6M3l/6Vt388QMYnlvk4YXorgowmuRHkg8mdRbZVtIgaN1PTVE2DYIxpqXpc
tVaew7TMD6Jyv8xfK+Iv9Yuc+UbxQsbzpHISldsaeUFkrGyc9UFURSC26kM+fK+Sh6XkMFlvhhZr
qRgr05OlL6YeGOU11fifJDFWEDn/P9XPHIHYjM7SaIsp6Bnu0Gpsl8aJhCch5yzath78WjQ2p6OO
iillNTBAHXxfFlKgcem8eBCMqgkCJoIpA9ZsJNeGehCUx30nztuUtwKy1blnmB3mOasAQM2vAn7G
5CQ4UiD3DowHLbw8YsbtQ+OyZFTeFVzYl1Oc18hK0kSRcugOGmq2xQPPJ/B2n/59BTNU9SxoBnZm
aY45uUm73JZ5gyg3Q/SVPrOPd0JSdXJT0b1BaTF93aCFllNsxy6GQwTkEa+TjoX2HW9/y7bDiMsS
Ms4hX4aw0AlglwaTWDF2wFG18q6eEr9cRg7WH1z5BYzxC+qstrLZAUy7pVMRo1N5Fd3JlFPyrwrc
18vJuAfQSmTt0AJKKfxieGxAz7m/cJuPIysEtoerMBtLKhVoBUERZJfYmt8ElmcqdFIYnFD/Gjoi
Jxbj2C/b1lUvVZ2MFHKUT4N1lRknjkwcg2JHbye9VvTGhFWjQ8vnM+5rSI40NwJ9p7ymt7YysK5L
rwv4TVA8aCZOTypV0sPszZazBwSAN0rQPCL3w+no5LkodhS3DloIWdPoGqJ+E3kYrwniV/kj3bL4
nmddvA1jPEc7RKGmy1jPYnxqp+tIP3A2bCvvuVZCJjpv9dkERxuVpsnPSZ3beS/ZS/U5Qk2SPpZB
o8aOOgZxn9um+MoBp1vyPgr8Zc4K4zsmwdDihWqLeJ+dadM8CaYDJnL3eH8t3NjjuXvu3jH+o0ph
0zI9vyTBp9e48rZAAd+k2XJlo2cm4L1E8LaPcSLKEkfKDL/oCojey2sujTXd/p0FZFsU4hITU8AM
hwUcn8Lwm7Dc9uan/U3i+He2K2HMwHNZowTRTcp4skW5vxFqFIgQK7ZViUcXwlkvlYkvhhwr1ozY
H5JqJ9I3ZyNW3b+QR1JkS1LxZvJu3EdSGEkrFngbmkIZFYZlrR0wPFp8IGk8+SiuER/28d5Cu3d7
tAJkLCwdlVyPdbwXanbyRfORta39/gan8mJTwgvTB/+TjaPZDb/gjh+eedeD7XNm9QGMlbUybvkg
zaHnzOSGJxRW3lupY4E8cPJkOxRtTbC5oJumvQJlLE0zaedMCtDyOjo0J5AQVZj7lv5ApdZHGQ2G
f9WSIUk6Wp1UUXk/7ISgTTOVmxS3oEWwJeEqSsFy1XNC7E17W4FQ/V0FcnVnCCMsAvcSxFPIfepS
ayudyIsMthfvIgvj9Tsj00MjSwY3xJuMJzvTkQShm6QuihHvVT89DbxpCduR1UoyRkvRTA7SfQWQ
bwNVaHF4ZyeDPbuYYeDztIO3jIxGShXGNRQTwEb9ah68pbwSy+O+2W1CyKKkK4qBokP2MiTVfSVa
IdTBaD6mximeb9Wa40k2ndUKgnFWjSRNqUIhagVlBg/18FfdU1h1zbKQUX0/w4L0eifmNbKd2Y/i
uT2CBtbVH5MbQ7Prl8l54zY66A/qwtG/zUjqAsvmg0ytTCuTPminqLelT/U9UmkFOmL2t2izrG0l
HjvSukr1XNJaZAZpAEwHTMdugqGv5rGzMeP8kKNDSD3zA8XNE20lHrNvcVmZJO8gnlF9ktNzE32J
G7/S/ioUXsEw8ejSCJqFggAaJ46eYKuIZiafjs6IMApT/Ub8wVO8t1LfA9jk95d2WzV/KQ471ppY
mjiNGbD76ioqPgnFw/7vb1vX5fcZBzWQuE3aiCqmJl01w+cqTh+Nvnb2UbbDtdUSMk6plISpzCbA
iCfBJjbYlh364Ck5OXpKeZQGPJkYp9Qt6azJBOe0biXHcRBvk3SxBXH6xhGKtzfsyRjGQlGEwEl+
iD8wSo8+KURP+Ux1/kHyyIf6iXeL2Pbuq4WkFr86t4xlSlNRAmYeZVdtKDtRmT9g3t7kyIbpSVF4
nhoFozBat9VDp+4tb1/ofZnfzb+Y8T6KKWXQR0EunYaEjq7zGp7p9rwLs36JaLGDsKu+CJO+AESU
IKhBjVk1eOC3k7KrEBTQ/yYO40EWEiayKEAvW/PYx89Jfr//+/uq+G6chSxXWZ1TFZHCm6x8aDH+
Ln3eh+AtF92xlUbkU9HXY4Xl0qAZn6D4uLBX6eBUU32cRQ1Eesn8V49aiqgaEt4IdZ29OWtCNnUl
5ra5ITL94qOaOXH/uC/WZtUQnYX9HwbjmXpUe86jjhuX/hlPxvAVeKguApLaJlJED2g3PhWv+5Cb
m7VCZJxUJagktAQgZs2TGZ9L4bsyBv8GwbgmXIliIaJ12KVwwhgeW7WCkMfstnkqrsRg3BLIEVqz
o0XJsRUo4IGcq3tCgqaOObazGVyscBhXNJLJFMUcONmCqvLyIS9muwqf5/Q5w0jWqiidmvdqvOl9
LpDsLVk3pMQqM0AK6ecc9IJpyiss36yRW6kde0vOW1LFRKE7dP2T+0A+UqbQNmgO+6rA2Sb2hhz1
skJpDBG8zGc5eTZLP7Qehfpv4ofVijGxiyhNTW1oEKcrbxTyusgv+1LwzFRl3I8hm9k8TQBov2p2
i26a2B3BQWOTyu6RHxwPveXuQ1L9fXc+rERiHEOx1BieBwYht2hfRSGyY+3jFIIF9XHRnbrlhS68
bWKcgjDMag8SM5xG9Z0cH1Rddarx+6xw8rnbEdJKKsYzRKOAOmF6sFc5WAwzrySOdiZueVYP0miX
Ae/mtv3KoCiWiIu2DBpzRjMaMY3NagbgeCKo4D02QeVID8pnJYBbwtNJ7ihomufBbvvYCyqjLjnR
LQ2bBAueUn9YLMdKI3+ceR1y277pAsPoiGjooRTSov6aSC9kQX+mtgSdclekyYmgamEorSCxePfI
t+Ln96p5gWWUZSpNKc0HrCmt68Nc5UP3IbrXDtlpuFJuepf2ZsyH6bxgnuB80AsUgv7V+qqigSAM
F9p3hHVJbPSD0S4IOOLlPlHCU60PN3ndH/dtcNMRX2DYF4+870KiCIDpFGJHkxdjivQ+wmarHuiw
/pOEfeHAwKEetUmAWG7Ne5p5wjj2g+qGip3cq+6AivNCQsm5cWwO/LzGpo9ZgTNxYTyJlZCFABcX
ED+NN5Hkm+DGL44jJr4t3/ZFpab9TmtWYIwlhsZSDG0mYTGFL1J6igcwKw92O9SOpHDSXtvueoXF
2F+dyr1VgCrz7W2xPdJ61+wm9A00BWJ4HZfch6cnjB3mmbCgbwOiYWyeF4Kcup7zf1RFxubEqpzE
qYNErdBWp8mo1KCUO16ZMG+PGPds1HpmoqkYDiVL3WIGX4CYHctytOdQP6WTGOyrBG/dmBhu6JSi
liLADdmTQh7y6B8XjfrP1aVBTsIpa0v8vpq/pKFXtZycCef72UBNK/WmUYcZaYsoDmKlCGJd8/aX
aDsbflFlNlJrSTOJegwZkJb5IT7TpFMHSn5UOonIdcqvfOa77UN6Bcm4BUsLUzILEEsMFgVP87KH
FpHCbn8k3/IDv0SNKyLjGeq2CNNKgYidCzHPNdrKO1v+SknhMp/A7/EI6TaP55WAjHsgZp8WIfV7
YTjaTZE4ciHaqcGpGeOhMF6hCeVRNASIZSlfhf4UpZ/VjFMURBX4vU9VZUlDYZooWoy99k1k9RGt
1x58yu4RHiU0PncBL/O5LckFhrHTIhy0Xu9RnivP4lE3XlqzdpWSlxHZtqYLCmOtlSHkVUUbaEpJ
O5STjGCee++hqvvnBcO8yt89wpyRPJ5lYIRP+BeQwPwkHkefPt+2XHqS/WWT2BTPYkaNMScA60pU
0835Ic7aIBkajhLwYBhzJTlRJos2CsTlbaJ8mLIPEuGQGW02IkuqoWv0ycpUdUaXs9rSe4yro4VH
07XudWAUiB5oriI5JCfLIWD4j38gO4c7ZPYBc7IxJbYOeKUMm5eU1UcwZ6CeNFrexPBLOV7AkxJF
mLUtVA9x+MDxudThvNeSi7SMWSWiElq5CmnnQD0lV7Tzgtbx52dKdcRvXKE/twfHmFeWSYlICupv
pdtoPEhlIA5HaX4kCmcbN+vs19vImNjUg2Fx0oFEn1Z78naTFbzwoPc4T5rHtxqGB27D4bZh/1pO
lkSyX8ylmE0q36QHQ21iPKTmcrZs27AvGEwVq1YOjZLLb5KR58UFK7MvRZhmQHv/Z5FLssvZMpbq
XSyERV0iaEg2C+ASPWrDlzK7SYRbLeG0727fYC9az9I1iKNI0jTDYSUHvdde0xeZ8jZDY8TiZHc6
NTg3cv95PZkjchpSVS9SCFjijld4FUYSKgF9+Rdty805t6BtD3bZPMa7FGmYtJKCzYvUe6F6actT
2nPKoHgQjO+otUKumwzyKEvudcgS9oSAq1izOXq4WZ+02i3GdYAPs55VtLIgXMOOoapxeakPyknx
6oB3y9m+vV1WjXEboyFHwky3CA/KcbDEmDOWRIvlz2WlO5ZGdI+gGMZu+5ZLRMuzNsaPqFHYVtY0
UT+S3lHKFeKPuPfT2YD8eJQjp8mc2WiTNwujpUsaGl6eVtepVt8QYxBtsZvs2lKDOP2rFxNNEk1D
QhmeyY4jzGJhUJJRRopDILaCYrIWK8lRlU23uMJgTGzQKllOK2AIETwiMv+UEVmt7eg6R3+hl3rd
U3nDq/DadicrVMbW5LgJhcGAOzE+NF8w2NGtblpsH4o4UejiJn7u1NzOzE3jW2Eyxtf3TZNhfjPu
SdlLnz8rqCfuxx/7y8lbTcbwxL4XW2VGtK1JdyMcpM5xINsp85UQjLklNeY7jh0u+fNJfKb197Wn
f6xPfIoh3mqxxtWUhlnSbEIut/bc9LYxdHaeff2n9WLvrpNlkkHKsCf1dBU3pybi5GA4UrD31kJH
UDpa2A9MV0uKD3gOskMuBfFmoHbZE/Z1oR9Qpq51EGLyx8I1nym/1Xw7OTWKMh9p8S6PEZYnFf2g
VUahjaNOT3LsjT5at0uSe1Kv37Qzj31ku9RkJRjjG1BE2xpgqKbxdn20bmcvdhIvdHELxwijY/Qz
wHbQr8gr/d9Ona2Q6QqsJBQSFLhqBEvauQTtQJTmNnbFT6pNyz/yzObdLTl2qzK+ocnqSmkK4JXD
1YwZoyEnfto8PVbyMH6hGMF2b9Hfb9Pi6wSm1HEZbdI/iloLmprquYiH133L2tYRVZMVMF1oyE//
voLpnGVGKQNxUBO7q1FxN34hHce8tsW6gNATerVNiWWMnSErNIXR2mqYHfoM11ihPZm1XTTaOQZ/
6b5Yf9DJCySj+3o0S8XYAxId4QNIqq9Vr/hMCUUbF8TYrnSfPJo+Rjv/ZcMfmrn+W1HGGuQ5UWe0
HtACrzDQTDvzKke96zzVF25CW7aRTc7s4mVfXt42MoZgVekMhk+AKkPxJCuBPNQHgdT+Psp2ue1K
Nkb/jSzttcyAtiTPkytAtCJoTuP3MUAC1plO4VF16SAW8ZHcGqNT8aIQnpSMeWiKMksoWqZVRC9C
5w3115r3tridT1yJyJycWtYSo6EY0ZcFoykJrtPynf42wDq/5wU42/7koivM6WlOVTdHMbatw+uU
fqNHHDPgLNhbmLAyPCsb8znKqS7q5VHX4kPZGD+kouJo31vn2LukAKqMNAvkTYrGznpQ48lSaxlx
Gr2qGz54AGmDFPhcwC07eDUsoECnGbpdnS7In+pAP89XvFvgH5Tz10ewN3ejq2KjoInSztW+Ll/L
o+RrfuElHhigb6IAw1Fc/SOY72zR5Wcdt/PClyUwGEeqhLqRjxR9PiXn6jzitHONhyyxx8HGTIgD
Xm8DXsvF9vZeJGb86mLUZinS3Legw9r6W6vJnS573jd6HgjjSVMl17QxRWxk4mbRCA+x/CnjxcNU
z3f0h53kJkxTXKMa8KfP7FEfTVPD8oFnbtQ97cFQUVfm8H+kfdlypDyz7RMRgUAIuAWKGjy17W7b
7RuiR+Z55unPkvfeXbTMXzq/++b7LjrCq1LKTCVS5lpJpDWVmsIUc26Vq7ztxs9Qih7v89kMXsPE
ynaXl47no3d4jFo6UXVTxX//xovLHDR2KF29ZGi9ySh9SuMdlC++QeDqk53Zsqp/cxlXeIIPFgtL
+CwCIsBne+NFce78dk+/cmIPPm2eXGlcdPsxcEuJoZsH/ApYcEQa9jlLFIxlt8kx6R7N8QczD+rw
mQ63FD1Bl1d10yFXYIJDZmFUpWEPsEL5pk77rJihNjY5l0FkWyec4hUueELFanAtwvmhyEPef63U
PWssSD7LuIA23XJlkOCWNCNtOfGHEZtBeyIynBnqolr7GLD7y0ZtX6mukpRwfhdBWsfzgCRlMSiL
TZ7ula+BRz1MWqBHFmRjR3qlePZnCeymgStY4dzOpiHraYg8ZYdedc1QA7qQINzj+gD6IfSOoB+d
C/UkJyIpPDddZQUsHOYVlHD7jsHeisUl3oez0J/APu4NZCwlpfsmFCM6ur+ZTmxx3C4IBjo2oJ7x
yhJvgfTQYAwoMiQH7fYps0IRDDKtymSzAZT6Nzvp1+YVegX24K1A++XyBFWlmw+9Pq4AhQqlDUyD
hDxl5tPi5ObjrCtupTSSaNvuoT6HgKgOMQ15qzAVIcDnq/FM8zo4naP6Gd5TZQ8zklylCjFgpMQM
0gxQwXIwY9BGHaO09dv+FGhfsl42LLDtFn+OAFVwfVajW6Xj/BgY9wzT21Q5DcXD5fCSQQg+MSZD
VOc9Tpkp3BP6Sgf0qEjqyM0AXm2P4AU1mvsgHwkrqgoMR9NYfc+j8KaIcQWoyPpxNw4xAmlsalv4
ItVN8ZkYwpFVaKQYU4zt52IAUfGtMh+t6WsZgmzJLpzckPT5bVWvQES7HXS5bQ1TTX8f02zp+slQ
AgTRMT7wGwQuOzHuysWBnMs+v26eAof5/OVC/1RjqvBNwca7vIkbK/zXbxDOm2xkQZmmCkRe8uI5
7mqfVOaDMeIRpZ93l6G2vo3/wuIOtSqDTNr0S2vBXv0u/lYd2X2DEThlF1Kv9cJPtceHQEK3vNNl
Cm0bnvoXsBB61jSZROcLvWhP2lw5c3g1ZpIiSIYhBFzZBGGLG3FIJ1hH0l418y6XiQHL9koIOKIl
aj3y9Uu0J1pd2W19WmZ7p5DHyxslM0WIurE31K5XgTNrn+fqerKf2fjrMsRGMiQQ50N1ilNLNUQx
XdxHlno2xAi25rs9x05SWbsAEi+PZvI0ddKZO+7FQkG8hhN7FEcrNTB1FCEbnsZdDFJHNuw0NDXA
RDQ1lNrOepgl2XFzs84Wij2Luo55oAr3ZpjWwpxC8W3WP+kL1MdNGZH85m6tgLS/o0rpFY0tfYgi
p/waG89K+QP9tJLSV2aMkKmKtg70OgCGSdjVVBn7alqu4nz8nJrZl8uesdXs+ddeCRmpS9SoHPkc
KW90om6+q92cgsX0tICqHmyxi4vXH9d6jj37a2c/yRjrt2rVv/D5eq+yFOT6Utao2LjsGmsKfbbo
roDwrvap/0HAWDP8KkBPt7ts9ObZQ5mlMlVnmJMVkkfRG+Ew92gWNqf5FSqEt7oRQAM3LnYmSd3e
Kj/ZUIqNLaOVFEDbgXEGFlKKqqX2FOk1PqCC6TiVyVVuyzpv3pRc3gWfoWoUt7zoMBfbYoKw6+pQ
Q50wRqBNdlEveMPLDMqueKfsYJEyOTRzR4+99cPIXHerxCOYtP0DLyR/fO6moTLgiwp9TY6pHAN6
O84gtNETJyi/UcUPSOJE3XXWSDyZO8olu4VNRQfV0mY6gGn9La8+l8axjz9f9hsZhLB9I4bxVV3h
X4uB+VVR8DiQGMfQlN2/bsNAC8O0LWpg+vrvkBinqa7VEC30FpncNlT2dZj7TZ37H7HmDCNEvtU0
SQghYUS+8UPVamcq9gt9/jcMbuoqusF3GjYjn+GIqnsj+FIYlTPSL5cxNoPKONsheFxZNkoQcUEG
Mj6apHOiUGLEZjpeAQieNVEzy5K4gmfZO9MKPDs9LPHPgtqS7PAfYudsieBfAUF5H9ZYrdGFnONt
fGoOox8dVGeWsurKbBKKjiZIKpapgLLroxn0YHsonRR6gLXsGmcz154XT3zTNYO8X2gOL5sy0J10
jfozSvr7Ie2+2Il9qOhyO+afo2W0JWfo9sG2AhZuyaAyQ4xsgoWVt2Bm3PZr6ijoSfX0B/s2uAZx
PmoRzTwVbsvV3T9waYs8+GcvxWfggIW6afFBTXR3gh3EywqkvfjwT64vSsPG/FHeCvmkZjkdLZbt
Mot8vQyxnYxMwq88LPTzCssY0Sys2gFHVtZFuwov2int98aY7f8NRiirIHKrMKNAarWyxc31/WSM
Hg3+0RYhsdY6BQttBZDWfiyzvYGdoY0kWWz1ZGDjzwsmpFWtHsfGWODwPIi5PDU7GnuGoVlZFbOd
985AQm4NWWGTyMbOGNZJVfaWlF1tO0ecAYTEak6luTBOHZBomjMXj3p8l8+dm8SNJFZllggJdjFK
FWUoP1ftx9napYtkT2SGCHk1TnAZZNQwpAhOaXywSOuo+Y0SSa4hZTBCTl3Sokl1viHUyF0teMoJ
c+L0oZhfLsfK1vXg2sXEB4cxHuL/GSC0OLcN+w0uZWhnziqGPyEo4SOZPcym5HDa3COmQsrb1jUI
dQnG9WmY414Fe2RY6bVuDa6mRd5luzZTzRlCfNnLIiPoWIjrJxL2ztKhVK1uy1EmDLO5SysUIaFV
FpnTpcbrCWv8btzPGGSu6a+5zSXWSBZMbMct475q4wYXkEV4W9f3moydR/b3hWQ22EkPuS9e5xv6
MdTTYxN+oOOQ6Kul4j9hVb2lTZY2GqfhHZfJxdWZl8S1JPR5aL+r2lcQQhJLYsPSEgsQUEc5Jvns
LSy/qiLjnqbjrrX13WUX03ioX8ITchqN7LIpOWO3BiZyMLgfOW9OetCf2QzyyPw1/WK7vYderdzr
anz4YsASktYDyPQaMG7FH5ka/WuJhdQXxVNsFR3s7zVdO1ngazvkhYULLa1pP1IsMB1UgTY+fE3x
6cLoW83M+cQMiMS7q8lM6aFg3a/LC7ztlWcQIdXWYbtESwgQm/xOCvQZJZI76u0ieWWGmIjyVNWC
Ei3GUNRhThoMfoSxYi0Zd4ldHjWNumGY+h1p/CoznT77iAgGtsykGrFM234ncT3bSlroBVyoRStk
hkcuXJScrBFNR+ExecieMLPgB6EzyCRct9PjGVdw3W7OSqMKcLxYRXww5/rUB+FdYIz+5R3czo9n
GMEj9VHP9Zmzsy/q5CTp13iIvHo4RbXkPl6GI3hKwLIlnGccKGGf4dGEmOoxqZIZvDPD6JC+arx/
s0vwm7huEpAiY/my5NtCQckWnLr6oZMyLm1HwJ/1Ew/nhI0mV2FEk2n2DMV1R6OZ5CiWrNxbhKzS
so2B5bph2KEkezCDXTT8pGbuGI1kMmfTEFO1DBA86uY7TU6lbeIs5JT2i5F6NJ29eJLF0qZLryD4
T1hZUitQP65nWEJo4lTmiWSh09sSh5bZwX/ECiSJrSbMDYAYjelFOcIUlICXfUtmB9+xFUQIMeqO
UmRxk5WVF2d16eMWp7wNod0kOTC3L0zhXrZuaSY+yYT6RTe0fO5H8Cfmv/sZ01IFhAaq5+R5HPGW
ml8re7Qhxb7sY2PT51aowveZQizSw5OxU1bndN2RWqanqK+j7JVucyUtC400pgYT3x7xVitpFtYY
hjmcziTXVvo09V+q+Oflzdo0ZQUhOB3Uefs5qAGh2p8qNInNqTNkp9L6fBlms9JYwQhup/exPir8
knkw6pNaD4ZrWYRCV8jIfg+k7kCeii65aEokL2PbH6ArYMEZ5yYN67bFdVVplF96vXe6BBKpPdst
g+IEpu6ZGV72JzO7nnTtx2WjN2NthS0cHqSbdJPxT6CmP0Xs1AySnLR9u70CEE6NrJpZaBkACEGv
5M67oeNf2Nz1owxyFCBof4XAnI0WXKj2HGQSdzLvFM6QPB3D2AiBbo7Z1yIE4XiiTm6gkMPlZdz+
wjubKb6gNZPGrCyDjxY/QJH9ie6wk8qRfRqg0gPZV6/FMHrvS0B5DL+rjW1qqzYzUSFSwbpItxat
5hxPk0987deCV/Hu7f1neACJ9XcJ2mblf0YTJUU0Qw9bi+LuanSr67pAER6fBmf8ZN9M9+lx2gVO
7qkorTyZFPlW/FMwtFiEEaRQSwjM3Ar1KVMp1lZP93WXOqHyo82M/VjvLpu45S1rICEQMyOP40kB
0GAeu35nTq+jTFRMBiHE20L0aSxbA5ecDbSo1O9zWrmT7L5BBiLEHB0WK2GEgySvMfPGqXF6qcKM
bFcE5yusQQ31HiCdZ9sOHozexOUWE5HNnDBwuEBaA8r7apSc3ZuxRvEojjsgtIWgGeXvw1urJlKq
lYmc9cOmu+6oX3XPVuc2GejMG0e76vbRTjbSsm3tGVM4gwJzJF07Md7iPjihbjhZGeHR9RoNuJJ6
QYbEN3d1oGppGBRqa+GrYQqSXTgYo9O3RetUCb6YYqX/ednnZXD831dwbRfONCBYTDJA2iu/B8mp
26mnWvt2GWfzlFvvmuD5iVlPaQeNG4+0kekoYf49hW415FSzfbCEWMwmvwJJ0xMIGkdnKGPJQbQd
E+cNFGJirqxAUyMsaxqjNSTSvSYGIXdc7i+buXWerq0UoiJQrLTXbSxnH75ofHh8/HwZQLJfTOhd
VrWFtkOLZdTGV8U4kCwGfcHVPEn4ICR2MKFo1TorLzOC5WqSb0XyXMi612V/XyhPzX6MQoVvR1jM
D7WeXi9Dv7u8UjKPE/vHwlnVI7XGXkx+8umNEgt0s/aJHmQXNVvzbuDf+uNcjFu7CqJCyetIp9iU
6GjtjWsulKc9Rt4P857s1MMi69fa9gGLGRjpMGzACnDaHJh5g9Rrddc2Wu/M7lodbstCUtRsh8wZ
RtijwtAmwy5xHLIh39lm4+padapiGRWcDEZI56TXs36cdHy2QllZvZpCf4g/FJVnS4T9YVDiHcsB
ENo4Xica2TVzLPM2vuhiMYYL9T+bws1c+UA+pFMaNny1Ou1LNGCYnQYPtDLdMDKuhxz/R8tkqc6/
c7vZtQWT5DeePi/Bi3k8w1Nf1cLEvrgy8s8DU5woeu7VezIcL8eVbL+ERK4klU2aAIZq5ESnI2te
hl5izHZ2OK+lkKxbgnFOQ4Exll7eLHZ8nfey235ZDAmJmlaGZhQ1IMoc4mTgAKDk12Je2bFsOE5i
i/hlYHdpri8JgKbyKyluTZmkpezvC8kgCMfcUmf8/UFV7nH/uZtGXRI+kh0XBY7CMinVnIdP3+jO
0jzbWetMMp41yYaITTS9PVhGr3IQcGxGxqFHA1IbfGHav/mWSMgcK0Nn6wQ4evF1qPDN/fNyeGzu
B9HQsmzgoEez2t95IDEHCzPdSM5teG9OaNSR3V1tXijRM4IoVTCxgjKFV1KmVjdu1zXKzuyo7bKm
L9w8qFtPrdPch7p649gJsZwutvqbJqs/FyB8B5Fy2e2ULnjV4sXyLhu/mYWIBfVz3CfRd2zXfZTU
BvwQzWSqihEBG915hl2ZDrifamcAgcPtoDeRfxmUZ4N3qU+zNQb6MvQGis2yYd51Rsup35Ss3Vfh
U1E+9db3gr7Y82tpScA2nzNwmfd/aGI8zzkdZ3BDojKqsx+1BrKLJnA1g/60w9bXlenOpAbSyOxY
PVjM20KywpuxuNp8Idx1qzFakmPzQytDcQZtu8B2Y132krj9kbXCEQ7/rOct4RRZ3nDsO/rbvgpP
85254z3oyaGBpr0jq6I2E8AKUagDOq0vsyiAZU2PL5H0uuh+xfXNPEreo7bmUcHH8idARZ0IokZ5
EJUIUMOJPrMbfFSFEKrIvMQrroLDjKFiE4KYaHt+nG5iUAdedlaZlUKZEA6j1isFrMwQG0z5UeLR
phw+dTK2NZmf8N+xKkfoZDSBncLKsMLFW/2aTN80aSzIjBFKAS0sMTHCh7JHV7lrd1hSDDYqbp04
2dPs3WKkF7y9Wii5ANg2DawIhoF3PU0UtR/roFOWyUaSyeav89geIIN8rWWKJNLexCPf5RXOvvC/
OEIVAnHJNktCfKPQPS7PtZ1xwFSXYzhW5LJTfFgOkOl8bb1l1/9UD7XXXk+nXnM4eZ3tsd1lt9lO
rOffIpwqiz3mIHh7+3y1TskQ/64K4wov45+tbPSyXualkiUWvzKrKsixwoAr4i9Vf1v3upe0mWSB
tz+bzgssfmQyaPjaKl/g0SX+eMtFQSwPl4mf9Z3qjFfD18truEVbhMj/s4hMyGlj2JIWPX7IMIof
MnCHt275hW8iz2r6DW08LkomJ5+iWwfUClfIbISAK6yz4LBmXKtupbKf8zK1Eg+RbRn/EauAj9LY
JqUCkCh80JjbjWCAkmzYdrif14//hBVEm6sl1MACBAQbP6kVmLpG8t2aUj8vlX+0Rkhf1dzrxTgB
KrG/9EXlxJqbKMfL/iAzR8heegiOmlmDO9jqrdZ/teLvWjs5hfZ8GUbq5kIeCcZgbEcTOORx8ftv
cHOfVU790nvU726SX7IXx+1c8acI0wS70l6D9sOCIiyogxdVya5oa+21VHEqPT9laD6U2Lft3mc8
wb6hV+B2FHj05n8oZON7M3SYZ96Y4JaoHxUPVacEc/Nr+1xoijVfjFePrGjgH5Ex7KYSc4Fq+itV
0sMcQCOCRDd42XLMhhbumDefAo3uL/8AbtP7s+GPzWIViAbzPI7w7eUtwwJWY1a786y7YxVcEbXZ
q2z+FDeyx3fJOosjU2U2QsvWwjr30UsZf+mCp8s2bWeQs01CekxYNxVTib+vgPofvWq3fTju5IID
MjOEbKiPfbc0CbZOS38VPZTcflw2gx+Fl7ZGyFLpgnmWOYUZhLUOCLUdrbuL8pM6PGc6RuhKxyy/
XEaULZyQrECrHKOVKRq9NLHAGJo5JlN9En9kGImefV7sB4vA71qpJXyOtuymJYkbR8rjZUs29wbd
ojY+3iBYJCpdNKzAmzNPiYq1b9SHZpR8fG+u1Orvc/zVCVJ2jLTqgEOqQceoBkUShiq4JR/ZjxUK
/xUrlDYKqy41UFc0Qf1Jab4mCr0vFZli4PaHxApG2PakMclUFjyv38XMMYjDedb6vfJgY06ZuMNp
fGmezHvL4Yy/coq/LUok6LkaIJakOq+EhcVUqlrpOl4HD7615wNj5LvtLvs3gYLUkemEbG/dGU1c
1HLOTFICLW8fLLN2SAlZU1kPhgxEWNLKwvR5HwMkaY9t8rOe/dCQdWPJMITjsQ7sZZ4G5J+GVvtE
MV2iVifLCP3LoSTdHuFYDIuyZQqutTw6u1xSMvDC/XQ/uWDlvMLdiORAklklfCCwvp5mO4ZVdnCX
j8canebtJMmsMpPEhu+xmkmSFwCZfJB3E1ApHe1desTEk7RzYzsT/XE3kbfJToLExM0mroDrKL7O
Rt16arta9hy/fZd2jiGx6TsitJhIhk0id5yYp/kKnoFH9nNyiaucrMOAZgNf9i23XRCuQIUTMOFj
fBYPJc6qsXgtXs7twJ2gyPCju805E/OHHkBWiEKqyKOAjnEDxCy3brqm99OqdS/7u8QBTf7vq6Rr
zLVR9hogInM5REHsYVzxmEqjl2eAd6f7yhIhQ+RTS0KSAEbvTiz5aYyvQ30bJ0RSYMqsEZLEkOTL
YKSAMWjpdZZxmovcXdRAUjvLvFzIEePYa2PPPw1YNLq9ga6JDz20rtZLyAtKbucZ4XlhCa1ghwfR
+MsU1LGkh01ih0iv3ISjpoEzHh0n9WGKPpNAxvsk2Q9LuPacs77HRDLMSC3VbUjmKvnvafpHH7aE
Cph20EifGcyItKe4vyvIfWZIrh+3/fd8fSwY0hd0gNoWAUQc/2aW5htGcRjach9DkPdyRG5OVK6v
qgVzrLkvlIG/2/DPMrBKoTUNjBKH9ib8VXumm3xLbjVfOWW78FGVmLl917K6JhdyXDs1JhpLQPFE
983xRfEnfPlyCSXL606DiUuz3A+9D8jZcoX7P3fzQppTsqJvxhh386RpTsVsH+y2danRSVLdprfr
mqkaaOm13immDGHeR4OOdTXtmyq7syzZ5+2mt68AhLRAWRJTjT9O0n5x28pwOnNw8FX7kZphBSPk
hhhjH8zi7KR5F9hXfV+Ebk/N6Kikuey5lefLd2n7D9Q7zRS9KUAK3GNnypI92KnyGHTxMdIqh8zV
g0J7T+L6MjwhzGLbSEdcTiPt3WmjN11DpOUY+cYu3oP7+JpkjuZFOxvUZrJGMSJDFoLOVrJazRsg
k8cIWvIP85sStv08HDCCpztggVJ2CUaT5NeM2+XZapGFmIsruzP1gOeW4wgLd/XevB3AHBG8aE4q
7TDf7q9ZwQnRVoThoiX8iYjuM/TXDIcfzKlu5Ryel6Ph3fxOGtl0mi2saD+9BuGhV17NRMISdzmi
iUg+Fs4LizROyFpXoWMm92yRTTFuvxuuVov7zao+sokSGY0NiHZHfAgeXgXH8Lo+VqfQJ5K5VpkL
CukjSUsFsQ0oK3kc8+clyHfa8tjot71sQHvzNFsZJWQQXNPGhhIirMH8W3W1q+I1K9eemfqhr88z
0JsvrlYv03Jt1gb+0pRT1wA5lm3tRvX75awhsUac06FpodGGdyK1+leD7S3VTxewDagfaglZGSOk
CNYvel8lMIaV495k5Cplsqe57ZjBMzzmjhl7p7VUa4ldxZz5N06aFkPz3dce48Z5wdTd5TWTAfE1
XW0MHop0sqQzkkAAYkXzFNvoA5dd6W1vzNkaIXYIXea4pbAGzY8OaT3ohvj2cqrySXKybz9762ck
IXSULOqHjqKXANqyxovuxaf0pnPiYwElUkzSn0Kpbs1/SKNnSCGG7HykJI5h3ETV1glmChqZ3m3n
wdcMDBBkeI8OdB9ED2CmSPzLu7edKf5gix/0bKwzknMhj7nPnXxMd3UOEZGIOVOP0dmP8OTQ8+KK
3/RaZYBE0ABa2vyo2WOvUDcJZYlW4iviFz2p82SBshJSuRGYexqHqK4HcGSW6QIFyvjh8gL+B4ex
DdPUIUlsie1EDRoxU1bhzDXv6m9hCO51rvMFfmkYxslTG7CHO1SCur1tZ1AelKugMxM7ao0FabdS
idvW3wLzu6UkjjZgrPXHZQO34/sMJcS3mYRKrgcIiDrO932hf2cDDOrSSXcuA/HIel8hnoGEGFcw
T4DJLg4URfvB7l2SW8chZaeU2aDGGu5zOv2+DLl56lNdBfmhSvV3Igtt0Xd2w9AjMZOjob+ooUxS
fHPxVgBCou/tBcNPFhJ9of8aysNInobp/rINMgih5rOifsaEBGxQlsbpYMFU/o61L/8GIlR6WQhC
GbyhobBEs0V7pSwHVT9ehpDtBbdz5dKNZjUso7Bjmh979r2W8U/K/r7gx9B/UvM4wNmezbdtf6er
kpeNt6brd/672mvBfyHo0g4W4xWKmw0YMidOeEof0DfhKW72vNyb+9pXPONTHTvgJnCV45hLImgz
K6x+gXB2sdqc2paPL1H9Xhl+acHPfp6cYJmdyqi9y9u17XaMUhsDWeSdskBGwM2jNrgpMWzmB3Fy
ysz5p6EuMg7u7fwKqfj/BRJPqEmBvtAyAgg9Ii/ZT8yX7djPFryU/JOmP/5/KMnyT8P3G3lGFD4d
SVHFS5ICkd9cFF54rxl4z2HOeAQg2V1ex223PIMJGcIcTSvXJ37j1LzgxbUxXy7/fck+icJ/RYDx
HmXANTq+wK9SrX40avO2yNoPZaGzGdzMVfSiXbtOwhowE/s+Fw9t/MWSBfD2rfnKE4QMYSVBleo8
W8dP1n46JneWFxzaHz2IEdWD/jWXfBLKVk5IGE1k/u+ESlz+LqPYxfB0CnaAy9uzfVsATmULXWYE
761C8WcYSlOgqMAnR+Vae9MHMcXnwFdehyvIdYEciGv+GUf6ETVegpj6P9x3LG9xNNCFTytYk7JX
lchjs3aoFtk9zLZ7n2GEWFIWWD3yG6Yl3tH4Npgl1Yns7wvhk0xLsGh8+XLe5Wik8vvz7YvM1UoJ
BywJTEsNCSAMB7v0bdynr5wEnTn9NQMpHXe+AJR4EsfY9r7zwgkBFXWQspwp/7CurpTpugluleKb
xPf44r9LdBDn0YjGHwhEcndwWZZzyG8k0iRyMe/lxbrlBI3qa0uyL2L62coDbyr6pzk3/bLXQ+/y
D9i00WAmuNdsmzExN0153kRgn0EPDeMT/de5ojmRJkmAPEzfG3kGERZyGGxcpmoAUdX7svOH6hFP
pQ6LP5IAV7YIyWmcJ9zlj4ChQ+4M0+ygLbWVzdzKFkxISeYQT81SA6Sq763hqC/HJt3/254IVYxu
qVo7G4AI0+e6u8v0z1Q2VradyFdrJdQptlLqmm2ij4VVGJXXQMdDnsOb8iWNdsQtdsVek7VqbF++
rSCFNJt3sUJnDIG9sUj1+3y/7Osjb/bMXCmh7mYZdsYS38KWWS0ti7v1fI9LBPOFk71FfvhrCp3W
s7jW0k2GtCG/kJW4uvhGtqh9VGkT1nWqQeI+FIkbWPovnbHD3MroRTZdkaH72sazHko9YUGrtiJT
PKLJKuggU7K0TqsUJ61j/mV33L7SPuOI935h2hgsqfDup+7TW223HDBQAplR3c19ObfXtmeu0ITj
ioZNaBQl0NodPgffZgJSV/nWegamRuM79eEfrROOrzoMurGfsIqMjp/6Ib7RtfpaR9uabiU7WmPo
W8Plo64YvZuSwg9JfFfYgyR1vXMbnWiWAY5rjJKimleFkGd1pMREndGN2nSOVboDroLiaF/K+O/e
76UAJMQ9SMDMvtUBlBzr2/lmOmjolb+296Uf+tYX1ZYcL+93U8ATfBRe26qxBrzO73fZJ66NqzxY
17Ov76Zf8ou8dyHxN5zoqlOEMFBTAj0z6zbrdxW5t6h72WH4YfXXYSZACP45WlqXpxkg0v66KE+x
KXnGl23R27+v6ngU+FYyBViy4mXyOVVRvi+uEsxyGG7sm5INki2YUFmpNMSIWqj2mAHP9yD/P82t
esor9vPyosn84O0Tc2VUNCsEdFIwqiqX42jEHpmbXUzHa6uq93aYumUyuWETOc0wO8VY7nnPqxET
SS6Tmcv/ffUziIJPXAix42fMt7Xp2uNrNUvaSd7fJQsOwmN9hdHrUTCaPcp4vWPPmEjGzZOqZn5f
keIza5KXYcC0mJIz02OqwrwpWvL/toAQfoGQTZQgHrR5wWJr8TGZnpTuGsXk5Q2VJKw3yqGVkaxl
xtg1gGB57MTNz6neh9bktbLmsM0Nw2kAWncVs4UiI3QbF4TmIXCyFAPcN2ATcJb+62Vbtp1zBSIE
AUnjoJpBEOYV1yO4TLgmNH9viD+FYA0KPxZzKzieYVZrh5HVViu4TUH/LY+ONG5dM5QEHN/id1lq
hSE4OkY0F7LoE+Rk0ISIPlzoU0TOXJ66zm/rR8n6bToD45zHYF/Cp5iQ5OshS41i0pBEnoojHz8D
ky8EMHAJ97twiFv6kHfcNT+KRJK8+N99b+QfXDHbh3aelEqLVDyfiF/50yE82nsqlUbczshn+969
SXJppELlp8p+3Bl+5lte9KzvQWGwz1xZQSJZTDH9F0aBtokBYJnyGuSxm/WaW2uZk1dHybZxt760
fILbx+rcLJWGbSsytyid4oiLUl9xu9wJS8imLU//Hxd7MkzB9yNmoMCrYF1y1P1xz+f3zN10Yg71
m31/pcmqO/73LtkoxIHRNrkJEpXea1763XCtOPoh3C22F2oQfeSCp+EjProvL6wMUzgA7DYPBuSt
3lMqiKPo/a7rWwk1zHZaPHu+kOFJRjHAQQBB55t+2Zn5z1ymQfD+e42fIiuvF0pF2jWYpE6AQR7p
qb8PPpFb/d7ea6CIAy3A5SWTOb2QQXIrxk1ID6wOwVWi+XZ5rTGw1GqHyziSdXsbJ1ilXmonTb5Q
4FTm0W72eTpgOuX5MobEFpEZxm5oadcEYTU3D1brYwzGiZZdKiVz2gwl9L/hXszApIgp+MBY6Hjz
JGjbQqfRW1bKCCYPsF0g/Spek5tR8o2yXdisAAWHSG1SDUqkQz6MNrsOTDF92x70HMrJYXLIWuXV
oFBkt+lJScaP7NsKWvCPfhprtYlhq45uHfRNouhI2//2spn7u/nGQauCRlMsUXE5hytGnipGSByE
2YH1xz6Xynxt7ppNmUoQWtQ0hIQ0WcVkZeYIlNnlCnOVX7qY1v6hgINuV6IhTlbhb2Yjm5ODMmrA
RAHQGCFQrA4oR4uocMbyfll2l/1983i0VX4HwQiWTRxYqk0aJjbtkIxu7Dvd7/eB146OvrdPHbjn
dElj1aYb2oRTERpU5dxLSPmrGB4omTudmoDbh4f81B243lZ0SE61xOk268I1kpDI+3xJEmQmFLmv
fHwEY0W74qA9Gnt+WAWuKUnqWzu1hhMCuqztqrYKC+dG7g/NlSKdveZXGeJhuAYQAnhM4t5OawB0
/DA8Zr6y606jb58wRSytcrfdYrVPQsxqpFO1ipvDL+0XjzjxyfK45jkmyw/SvbpsG1MFTrY2m+tM
rYBG76H+6i0H6jGo53Lez1BKQH95pxDLf7vgpFlp02QAa5dTrJxMmaYod+H/vFFM5cauXLzvIyuM
CP4+qNMcsEfWQ+HqsuvDrXPKJpzgiVqYXxPHd8k4tQbpWe/l5HOiufGiu3W7J9avy+lhE0bjVB+U
QUBU1I2rYzSOFh1saSodrK/PU36jjdWusf7rcREkN3sFJHh3p1v5uJSQhERddJsY7Doq8PJOe/ey
PZt7s4IR3FoPEafZwIU6a91Vs9ueYoJo1CQF0dtp884F/sBAg/JvFyAozee4x7KljVPEjsWFoVvc
YUOufIE2TnTgGei/fm/9awlN0a+juMutmSeIoLgKNf//kXZdTY7jvPYXqUo5vCpYttvuHGbmRTVR
VM7x19/D3v3Walor3p15dpWOAYIgCAIHZPLC/8wGzEAwpl0rspAZEyBkTJo05pNcf9JTTh3I9hJh
uvxH3cnG0A+5RcVoO2dKEzuWn+OUN5h51QksVoj+vtikQWVYskBRKvKcJScpfNo2NN73qZSL76va
VIh9jdMnlu4t6z41f+e4Wfx/5nSrNKkxB7oxh/xHNXgmUivbAtANt2XCzHkWWhOpihA7RYwPk3oO
5i8k93vlLi1/EJ4z4ymL2fxGp1ag24WyWu2RVE+p9YfKYnZ9POnIQilQVhGMj1ORu5GecKz2+pX7
49Zg0xnK3GLKG10QpbOHye6JJ3qRR1tWZcmtv4qfBjcHKQu/i5mzX9j8RgX6EDTsU+VFXzBJWstf
Q8XdtgXO+rBZDbMM/o5tTLzNmuTGFHhpVx4Cs+lBMZHlQwIh1DNeyedPs5u7NLS2vk6Si1G6GFfH
K4jfPtoQzn/coYFaTmBgw4Lp0rNEvhUDcWXZMbr9tu54y8M4AlnAiwMoQ3Ch7CMvKZN9LgaPoTTy
AmuqoY39+m6fC4dTlH2EhjhosPFA/9fczvvMqdzoED6TPTrFdsJuWy6e+hj/UJpZnzfU3iWpPvWB
aqshuvcV7VMRqt42FM84GPfQNHE0yfTUKeWfQ/VpyDmujicK4x4MQyvVoMD3q/6lGfbi8FUmjSPo
fxbjGGz+oigaUxoKLNFcH4JgX+Z+y3si4YjCpi/mXmk6qQWEnIgp5iC0QnVbJxiXFZdD+DnM5Zxz
76a6uTI7jVYAyzI49FnASjdiU7Bwn0sP7SE6Rj6d/Ff6PDqtdfe6wGEiDykOasUMKE5hy0gYV7/0
I2Ukzpygd4yz/Kl9LP3ujccEtLp7F7CMXxK0oUlTBbCY6eqEFjk21rchDnjJGXrluNIiWNLAcojp
Y6JOl3WxedVBS3UU2qNBS3d1FLFVfn2DDPx87A7ynvf6s34HX6AxW3dujLrBoBvwxxT3VeplJHYm
hKiNfAjbxtE601eMV60VOdtsVZcLWGYbx1PWqQ0dYA/Wey9CYs0Y73QeF/K6oSxQmM1sKa1KMjpb
Xqrc+qR68S74IT6FL6pr+bknuIGXuaXD1SlnBdkqW9OstLkuoNP+0+gSGuy76ZuGV4b0gbsXqK1v
WAvbBSJpzRjWJhTZEKcGX8qImo74V+vRFFR+/p0UlHVRKNsOooIII4lUoJHJetbRdNqigWzbwXMs
g61ji4pEGLoEEJWMc2RCmNnbgc57muctEXPgm3Ot93GFJcpPdIkiL3PyPe0wmfa8vuBrVoz3aPCd
CUpE8pvl4s2IIASVBr/ReNhN30OMbBE8M7fpuEqU3rjDDf95Zt33XzAZ+YQ2bAddAGYi5rZseV2Y
22H82PPKXdZX64JDf184qyJL1NKiOHFDvEzfIYXoxMXTtkmsn/kXEMYjKoMUjqia79wuPRj9i65x
Ik6eEIwPlNJS04mJ79f921DdqnhLUCKOWf9LGuAiBOvxwlKeQAaFnPtu8qpj5Yx4sjqNjrxrEc6K
N+mZ17/PswHG+4VxLxYVAWJZnlvdI/le6196iXPor74u0VFVlqGYCgqf6FZbmICIfL4Ud9iww3He
RfvKF++rU+igKcP9rRN4AcUc/PPQ63GfAkpApjNHadCdKnvbtra+WxcYzCnfJmKclRkwktf6kLq7
hl49tC/Tp9mhr4ziW8sbQLBq3gtEZq9quhhLlYmQ06gPWfeg8pju1kW6BC7sq35TCN2gRgAYjunh
TJ+9iavcqk/g5QFxhOUaz9s6XN1PFzz2+mtEbV+1AvDi1Am1nYBXEfJ1G2LVthcQjNGNsjoUNc2r
Vu1sC1o1OGFqJE5K8NZDuuIPBWLsTu1FZe5E7KRc03EYBXZvOdrgb4u07iEWMjGWp+tolJlpfNlM
XnmqD43zHHogiUYO4XvyTI8mnccrQj95FT0sIBnTU+IiHyIJnq/xKF5Ox2z0CDWxvfahO37mSLga
rCzgmNMCZfhRpE6Ay0+BT8s8ohNyJHjlpKl9zf1DNObYiKImCfUS+pS/BGdpp3qh197g3LX80U92
vKiPHhJbqmQPkXCWMjEHmtm/BHFjGw281E3cGvYoHTiS8ZaNOUuUpNaHuof1F5OTHijnlTYjuYQ3
TulB/iShy2Xgud71J7TF2jGnSTNN4xSOwBR900/2yXs6Szk3oF2V9+SFl1Lg+BD2fqxqkUG6EHAl
smeFNjltBZLoYNxtq5IHw2wAtDGiJY6ekV39vSmJVyEZL/T2Nsj6EXnRHftyS1K8gZYD7D4+UMKg
xBfOqKqiNStc0p71C90Ci7H6WUTF4HucoZ/1I15w77td/IgB9jYvmUVVs2HwMmPwc24pAl61cAvP
tNM8C+Bqnbxtxa3vKdq3IxkqhrAysmgBRvKhXQaro/V2WuNaqv3ozdt2OAjp4zbUujQXKFYardei
0cASRV1qt1VrT7yqhPXbqHaBYHatJQ1oHkLVtktQbmwn9S68RUEJWJwErwMn8wm8wpPbojSYt3fX
jfwCzGxdBe1ycyRANrFR7Dh4npRHXfm2rT+edOxAwxHcNZ3QAsQK3cDPMDg8f4t3vW14yNK5sosL
6S54nHj09euP0xetakwkYILzLUtr4PafzAfzKO3JTncjEDztQBTq8y7AdI0Yowc/KFLBGoYC6yi+
xO+LYFfqDL1WSITWTLmxU/FeHD630ksSZnZDXkNB4HiOlZVTVNQEoZhO1M2roeVFaNUSXo9AfxQY
p6kZUZUzfCqE2nK2V29lo1HSUxHTSXVZvGKqFaUU42JqgtYJTT5naGhts9eqM3azKfhF+5/5gTAR
ZonGOF1jzgMrMIDWSOchOsWEc59bC3g/AFC1LlapIZGpxXSVGo+aYuiJil25A4bYx3bsUa6ohmeH
K/7jAyTjqmISkFmdIJOIYViY0eqTLOLctOgnWNtbqo2xPTLEXUoqQFTVz3R4bWSnL783NeHYwtqO
+iAK46eSfhqiNgUOJbiTHZodEZxghz4hdJNxyz3WTHwpFeOc+mmeR90CmrDXnqpftI4q9LTHYB9X
oA2lddt8bq9NTNCnMU/ydZQPkxUDcwZx8igezerM7R7Y3FLAYPxSGJvmVIzIMKWYhAoWrCTdZaLy
y2gCxcnBEwObjFp3extvWggw5Y92b83ECMUZmILxIqXPpHgd06MRfd9GWbuoXAwEMDQ8XWwvcRzS
QqA5Y6ujXby3IGfwGhxlr9VJfxJ3yKyCAIQjGm/JGJ+BDGcuGwKu5Sp5a6tzqOM9y/zyh4IxfsMw
J61sqGPS7MGjrZSxGxbO9Nl6QIGITR7gf3lF4jwzYfyGItQ9+KtiUAqAZ3gUnpu8PYgpapqL4iCF
wvO2hFRL/+pCsHKMCzGnVJgr6qUiyzK8OdMwCTuJeeMm1g7Jf7Y0UBgHYoWkL9QZKFMo27VyKkGa
ITZgWDe/EOFeM39tC3Xd9r88T4DHuBCzJxKYWYHXOcF5dJNb6wm3WZ9SB+lPvelMbmz/PzquOLuN
TXOMchXmUYxTpswmb6zzIzjE9y0tOx15BYVr0RW2nK6hMErRLJRnftxyqVwXWmjATAxU332lvWTE
NR6tr8pZtwW/xYil2sn9mfeQTB3htb1cYBmHktZaKdcCRBSPtBuEuK3derRm0jhw1nB9f1+QGJ+i
aKKcgyYLh85RoAFkCQFN1wJj9P2w+/+eA+vb4QLKOJUiCAKtmQGqSBhbZQzhazsT3isUTzLGqQhN
VpWSCetUs6fA/Dm3Jx0pHY766EJsLRTjRmTLFGo85NFTtPOUHeWPlJ9VmAZ97i9+KxC5qI3xIpWZ
KrgrA6yVfhn5Q4FKE8y+M3NeGLculGWpJoayG1ej6OokKEd5gM+PD6hxdQmxCxAIvnd903YPorrb
Wlz3W//gsWNI5iJW67rCc2GZf26M5yy4x0TAQL0vY8tpGn8bbC0pgC19QWO2NJJ9Sio2VLrOoZMO
CidxqhS14znyN7yqqrX0zQc0ZicTPdKbWAHa+B3HG/ay6QqK3+BaRrNvBmaM/UZa+wMis6PrBCUh
MZVP1N0s9VWB94a3vrEuCmR27yyoSidH2Fi03MBobdAC+NP3YsBcYloujIfdn8qhmzhG8i/RzwWW
2c90Vk7TCbCSAVy0tJRzbu3E6R36mCfvU8TIv5Pv+6BKZncPgZYrYw1VNt6I0Wnxrovhif9Kncpv
nV3zpsLzVMvs8LrozDmlgL0Z2WNE3nI09E5t98rZA/Q7V25LVhSTFi7rV9zPuh4oQZrQSAFlHJKb
HMObyin8Fo/YKJJyMzfaFT+mGx492voaLnCZCEWy+rzsJOD+RR+LB5HpJKMYN973P2sHbPuGV+w5
slJ735KViVLQ9SKOvQhM6SlJ9uWB3kt7G2QxRYdHwPiGn5JeXcV/pERghH+0iNPzMRsKQQdiFEq7
INZ2IK23Sc0bDc6DYRyZNbUySPFxHGjSazh6gTbZ6vBjW3t0L/+78iT2ZhN1bREQeuRYJgZEKQ8S
4QDwhGC8VWoqQVUmAEgtf+gPVbPPuJQN2xYgiVTIxXqUqo6JbyUwKuJMzuTV942f+Lnljk79KnnJ
ruadaOt3+YUJULEXkOaQa6jJwlVtcBTF0VBMhMdMr64c8Mq6/PrT9WUCOY9oaoZ6RZQrTile/saE
8g7eW/GzavHCxNWQQL4AMJ6wmOYKDWQAmB7UB7qHxr14yH/91XBlOttGt24TFzDGC45hpEpplWG9
1B3qGgZMtQue/wyCcURzqQxRKqZQmOWb0Y0g+3Hs/RkE63eGWOmSGRDJuNdDjFD2xI5HE8vR1FXF
02jlaHGFpqL0KaOFDfVzGf7almPVthQRNL0mCmrQ5/LRlBVlMioyAWOcd4Zy12pvv/N9RbcwhAD3
LDZhowZZI8c5difRW9AfFG4RdZza81U1YYjr/yCYIMyaa4O8X1QbjEkfJkypQOdEyAmbV/WkipqO
nkTZsNjBZuj+GUo5xstZK0x2JI12ZPwhAmO0BARIYBBAYWkWfU9EVxA5aloPVhcisCaLUZIomYII
UmeLR3oZzHzyJpVOD6qnEq36IWft1/3kBZFl8BM0qypFAyIFL61LOx+tR+08InOQe/yGOs4KqcyB
KYOBuqkqgEXl9zS8qfXsdxzXQhrGziRTAze5DgBV/FxKdoDGdYXjuLgaY7Zj1wZ6C0sHhl/cUjag
yFfOdHoVpVJIOOvD0xj9fXGMoTw/HsIRYFb8JcOsFYlX9r26Mxcao78vACqZSCPpAFBhZxrWZxrf
1+nvPOdoKOsVQV1rSlc8X8RM0ZalIiBTopewLfFq79UCr1lnVVcXEDYtpZZyG4GdDaWN4U0a3M+8
XBQ9Yq9CscX3Gevt60TQQxDTuDn4cOf6OZvQOTk7Sv2y7Y/XLWwBxFixEKbSKKOKza0VlLY2aEae
PqNdXDrSBJTl8obs8PTGGHSKDpC5sKj/LwK/E4oj+NrcbZFWrWwhEWPGtahNaS4DQtdKJ0oPDWjo
6/B3Nv8ChDFlRanVKqKZtKS8J+2NqH7v+p+/IYcuSe8sZzBkBkKqYzHIG5iYLGoeCJAerCnzUoPH
Ar2qLoxbQN4T75LIKH/clDWmiHSE3l+I9SKGhq2lT5rMa8RYz8MsUJhFIRiZ3ZsDQmTxOJ4UlObm
vySnRniM3iNePpXujau9s8BiFNdZ1WBa9BqTogAKF8BjeywOIVIVw56bEqTa2cJiQmWS5VIFEkPE
ZL8EpAgQK/dvreVWqH3HS/xt8cTL4fKWiwmX4ZTjaaSJTjHZj8lZyG/AM79tePTg35KJiTzyvjMt
hd6haT5a2tMOEwk96Lxs2aorWCwTE3/oYRb1I30fHJJjWuw1HhHjqgu9fJ8tbjJbSQ4bCyanhaKn
6eDLEZOTIc12E827bY3xzJttysFwYFmRaKqjR92x7jRn0x3uKfGBuA95XR1cMMZlNxEZLJUqjhY6
1abd7zWvceUdSAlBNXnYFo1jbzLjHvReBPcH9UJl8LWv/agETWf8+mcYjHMwA6UONGrTo/poxbsx
AlG6zgmneXIwTqEy58osS2B0enlKg9zWJnJLwppzLqxH1QurYxzCYJKs0GkuoC7s2Y1uCl+JHdUt
DuAq3umtzX9nXz/CF5CMS+hnVWzBS4yAp7rLTC+13obYN6qzZj2L3eQV4qkra9ucv1dl722v3Noe
00VZBR2ziYCXfTHTgpLEwYjoQdbFu84CEVaZGo+DHnyrB2ni6HZtCZdgjN0PaCdRjQRgqdXaVuir
o+4IvH6+Na9kyLokYjiKBR4YxiuRtOnxIgJ+U0NwVbBzhzJvasiaGAsENnSUAniKmABBFPcDWqXM
fUu+by8LD4KJHsWSSMEMN+GS8LYpOq/TIntIedWj1K7Yc2IpCLseKZlM9CTAgRMheIgmTDlKzKTy
Naufn0d1Gh01Iiqn7ZsHyvojuS5nCzMi3bkvvW58VvvSxnI52nQcpadtNa562qWEjGNK0FA0aQLI
dSfcj/Nd/BS4+U3wRIcHDzwSZt6a0d8Xl6Mg7xPJCIBV6LGjz19UE4ztNW+8C8e835/AFygSiEXj
uYD6ZMkf9BdN5QVfVP9bRsE4o8yqh2nKABBONhqxwCwTPCcqChSHwhbx1pD7Wu5sLxONR7YgmXil
beSmzemGAleK1TXowQVBj3k39J9CU3eFhldpzFspxkUETSHlHXURRPuGPVxLoP/rOTJx1okNXjDU
npSKCAxTeVJyv4k5Md5q9R4ee3GFQV2HeUWHFkfCEOkqXMTgBA8iCJtonjd2M0fBsFrP8sVncc+r
61xX3AWTWagc+b6qAAc3aOt6O5yOWRE6AY9ec+1IWgrGrE5ZCrFemaAUN/NboYMlDE+6ue9K3njf
9RX6RxiWMz2TlNgKdeCoyi4ab1Je/ea6o7t8n/HheTLkMqnjwVVASZqZFjKAhdMOZ107dNxzfHVl
FDDjSbKiKTjLPzofM8fwaGRiER0lT0r9UMihXRb+9jZdjVOMBQhzXhRlntRiCBAht8GYoDq5O+6n
+8qyadly9MQzt9VYbAlIfdXS2fWZJaJUiFaaga0T9RrzG950hdfsoO9qJ8Rja7fjyLhqFQsZ6e9L
SLnsK8wwpM/llD4Tb57EbmNnPGKagxt7pWpjajrPqfNWj/6+AK1UoRmUcIBiZXAamiAM66zdKGp/
uoBMbBtL6hRKFYSLftHeIvq2Wt+gNBbdlaj84t08uPbCHCXEnAaCIlJ6qWrRNxV9EWO03oAQDWVY
4VM5cFwuF49xT1XQgnWB4v2v5oDs6ptuJ+9SLz3zgqfVNcOUM4vW8GHWB2ObgV7pWUtmlPdklV1G
khebp1Ll1b+sOsMFCmOOeifibtBgQt1o1M8COntVjPkzVe3QG8Xr75j+AouxQlnKU0uJIZHqm0fd
qUBrbJ6iE5KWDoakPAQOj2Fz1UMuABlznIsBSbgcgGVxF0VHCy4+Uh4b4pOR1yPDWy3GFDOjDedE
hx6j6vuogpIn/6zyJyvRNb8KZBYCMQaY58aI9oQJgQUylidjBwbAH4HsCLmLUV54JBn2urHjrBoP
kzkurTZGZzEd5TkcWzfc5zvrMcT40OQg+LUfutaPbbxV/3gRUWerJQatMEMVcGAMDUOw/yi89+TV
shPsp//tLPZOaqYyUfAqR9MjkMeN71TB7gbHcGZHxBS7CCVEAnyy/WeCMYdb0pp9WkgQrLUeCvHG
RAy6DbDWc6Zg8JCI66Go4qBmzuhmmIOkqDC2U1CsoypihskkgnkItL+T2aOUOXZw7XNHTcUcT52z
bOtb7YLNSFeIumQadKRmb7zoyf2UPmZi62Dea4kTbVvOdZd1gWIcY1yTVgtkQLX1Xgx/qeZ5jPZZ
+HkbZX1DX1AYxxhp+jRFaONzR/NbLme2Ujk6f0PTJbne0BcUxiVGYIeIxBxLFoPnPd8Jt3EBSk9x
V6DNeCCcrcwTiXGHypA2Wh4CLB8jXxbn+67KfV3qvv+Z5hhXWJlFFZCOusLytVLfzPFJGTm5utVC
7KWpM45QyMohG1pqA66Obnr5UfVlR3WSByuz0es77OQCY+bU1s6+bQtHP7y1YIw3nJuuTWMTwFNF
0Adp3I9i4mRWfgqn/lDDZ3VCzNHnamH9QtirgliLtGgUAOZwVL7rL+Rg+ioqbpRH9dk469/TW9xh
0J7D69zm7DOFcScKYFs5prBDZ+fxTkY2Lc1sK+PUGfBwGNfRRpGQDAnM0gzP5vig5bVdqCdRGJ3t
pePhMH4jENETVkzAMSTD78hkY1bupyYKbqYGPa3bWOuh4sUXsyOU56kucsy+xhvjed7RR5IEsY50
pCF+6P7OQ8nSQBgvouixKKgpBuvNGO2eZcVBDnlE7/9yaP7jqRTGeciZUsUKHWUcI5nhxT9ox2zg
yge5s7ODukuPufM7bTJLsRhHUlSJqRgKIDEP2DHKyJ01TjKK4xEVxo1gFkoyDVSoPvtcG0cinMDY
u20JqxC6qIKJzcDQS5NxGE2ZDE1mNPSR9nM+P6m15Sbpp22M92TPlVe6gFhM0FRWSVCFYouTv7Cj
tHsWiskF2d1xRldsnIw3ownOY7ApihrZY57yfdI0L+ace1MXHeRhPEuJ4ZRz7JmR7rX1fCri6rc2
xOIvMt6EIN1bY9I9rfUdXXqzR2PJITxUB3TN7ASOS1mNRhZgjEvB3EcQWA3Qhxb6UlLZhfJkBZ6g
SfYgvmzrfjVeXUAxXkVQxs5KQ0DVlj/nhzriHHUc+7GYOCScMrlMO6QoyiC1c2snSq9p+mc2yjLA
B2E+pWkGGfT5PE8nQTqWZL+tJp4YjPuIImmKgwZiSNFpiH42cePQMXDbIOv5nMVisB5jbJIgKoHS
urQpgM6tf6/RjyIb72u7Ya9yr0c8U2NcSKP2Q5yZsGvwSnce+E3O5J72zqKieI9jZbhPwXTSOu0L
j1eKp1HGsfRSNU4CdSxNUVa7UkKHXZF1gduBrplzcm5DaWwFO8YgC5WlAcoIHxVcbst0Lwecbqb1
E/OftdPYws88Q/PuGABEehqc7JZy6MmfCca0YcT4PTfzRz3AtcekT3giXh4xKxa/LzJiRpLH5VQA
DbcHV/QkO3bV+/ko+OnR4hJmrfuICxhj/EMwTCmacOCew8emVu1p+Llt+NTItqRh7F4razSmNABI
rLc4dwZSeEJwbyl3SnfqhWq3jbYqDo4zQ7XwAIo+yI+6K0ijoZsOuyyJdLuvIyeZfsd/LxAYp6ci
YTnPIV0d0IDkQuINmKIXGIldda+pWnDQVs17gcbYAsiJolaY4f5a5VR1IISuO0fqeZ6Ch8IYQSiF
QxVPkCkVtP5XnU/mjzqNdGJnuiq9bK/QuiNciMQYhDxYfdAPWKJagse1BbvCjPl2b43oykrui3t5
z6XAXJdPlSX0D6HilM2qKJqAwQQ0N5VMNtiWsKnynWHYAiYR2mONkSLvrCpPJa/bnofLnPVl2GXj
aADXMg+J8tbOntQ/b6uTB8EYvErqssMzNiBS0VbKt1q7CQYedQUPhLH5Phu7rqiRXDb1Gz26TbVd
Vj9ty7EexNOJPH+vEf0PC6/XkyYL8fwKG9SMr6lSNI6exIYdDJh2VZiVaSdVPnlRV1duWCenXMAr
TNdWsq2FDUpuUpTi9mHP4xpdf0U3JdHEvAkJtsNYq6rFqoCEDgJ9XG0VNzwGlATURhLf5dXjrR7X
CyjmuNZKUGOiEwOnZvuj0u+lbN9pYK3r72ch97a1vbqgSJVLpmlpMibrfFR2O6pBU0tYUCjbllEp
0hqOaGYclFVnvEBh3Io+N20mpSPiQ+HYG58N63VbiutUCwZiqeCStnCDkVSVpZmY0gYT6aUycbWn
9qTiNisjeJ+/BT8swylO2T2dOB04La9Im/7vD0caA8tsB82UFGkaqsSN8ltxRLfJN1X+ZSaftqW7
WiMGhVmjOhPyQcmAIo1vUmLZgXgfq7y7Dw+EWaKSTFWUBtCgnhz65obI57g/bMtxFQAwcjA7SAdv
pSxNdJFQfleEz3XyZBoo6RJUZC1vCxDvbONdHzDvgJhvD4px9LfoTPSpVGDttZQmQU5q8GLw+jjk
afiMsYOfqvtiN+0VHuK6Ev8BZHub0CiapLoEwFwL7Dr5qiSWE5ucIHTd6C4gzCW1DIiqyClAcJkL
ou8i+TpV3xperfPVlv2oO5a+WUf1cdkObYKC6kNgPUYjb8teBbcMAHNe9bWSFmINMf7qq4086za9
oYwR8TFwtOdtU1jVGUZso20DLgID3xg3lyma3AQAE43GGaqvunDOFN2WeA1VqwawwGE8txHQAVF1
D4cwRLtYfJJC4qcZz8xW12aBwth1HBtRgvRu4hZh8b3B+4UpVxy6T47C2LqQXtBza7agsFkIv3UR
5pPP+k0fzcdZI5xaOI7O2KqNWW8JCFlgaYn51GlPZnaHjPX28nMUZjLhlwHi+mGcAGHl4ouaGLZi
yTx75onB2HMuYfKNOXcJHo7DfYrBezZ4wm+Uh/cxdTh+wl2KgjiOi+OBUsEXsdIs9yRHpXvimnO/
F7vYbqfoTow1DsxVQEL3qiKqho5ssY5C2Y8wglCKTTuMidu2xzp5rpXXVr0L+8E2al531XX4x2Ax
a0VwuVF1ASKByQPxeeoKlR/5o4O3rRjR1rBHVU/7eds+1uOHhYDM4iV5Phi4nsIZHUPTSR6TV5zm
h9zNfMOJMgczsQS/93MuR+D6EbUAZhYwLP8HPBytO0r3rh/m28qdQbcs31guj81g1V4WcPT3hb2g
8rhTMbIbCznd1xiAkf2YApejS2oMV0HRAoO6lgWGOodpTqgu6QhA2ZFs6SbY0W5MfnENdXRbUIxb
D+tOEwYNUKKUiHbUd54sgi8z0vUelV/5Ds1th0gTnqs8OmxLueofF0Iyjl6OKkxSloYEk9yLwyxY
HiH9nY4pbdU8/OcWTWZHMO5e0ce4wiQgeuDfKYGbGAeFl/nkiMMycqpZrWVWAUWWaM+Tg1cRFxzi
KSWv4ZDjSFgGzs6UAsmKgTPKpScZd0mSu8qc2X3+VMoNzxI51q4xrgT0WPUsRhMNMSbvi2Q/jzfa
Y/ytep8MRY64HWPc8LZdrAuoWBi5qoLUgC28R0d1XyQJzs1OqcAQ3H2StNQW+uxurJPbUqwftuGu
C2DfbeMfPLYMv6yLZCYz8IraJpHdvYoesijH6XOP565XyaFU4KbHrdVbt5cLLHMgxIk4tg2NDsFk
/ZCl5W0/6YotT6GTyqK3LeP6Jr9gMas4kLRI8wDXnza/I41fVJ2nlg+l+CXSwOdencHCz1nE67s+
o1XmOBhLKwotA1otreysdXmMUenRviQg+JOSOyXTbKVWdnqDOsh+ws2PN2OMev1rv3YRmTkVtKYZ
cgwAwzZpD0F5nlIeHxJ9a9sCYM4BYo5aYszQaUwpwTGktUQyQ0H/OneiCU8U5jToKy1QDRNIjVce
jD34QUM7fWt26M8GcTw5py886vj1XW/gGRNZDRlkYB/PH3nuMBOGxkRFNHuzBuJJFLkd5qHj3MN4
OMwRYFYqyGlVGMkUBeDIysTMj+up2jeGGfnbW2BdiReRmBNAK+IcA6AgUhidlfJJ5KXmr9813g3+
HwA23M+bEZcWFQCtmx8kN3X7vXmi3Xj04VP6nWgcj+J/LxAb8A8jiRqMM0OkPLoTuTfyr9vaWl0Y
FS/ZqkpTdWzLcYq37Eo2MlwoZu1x1NObXCE7Ma732zCri7KAYSxbhFswGw0wYURsITkUyfM2wPqq
LBAYS47TIisxwDtBC7CIwiFpTyc2DbvRQ9rR53GO88RhzFmr+trUcoBZ9d6o39KZc1Txvs/YcJRX
KG0RUoSF+d3Y/TR0jlVd1xdQG75oi41hOj2vUlnGetDCZ8FGqfVD5qTufCM4dFj4DLI8wSUgwCRe
6vAGBF/XPzHo7Ikom0hbl+/ookOZkCtyLJG6RtHr5GpO7We5rRt2egxdiXdecVTLxjlFOchF3gM7
bSSQK9yPaco5EVfDmoVumQOxVw1kcKlxyKCFDxNwKSVPaQVK37SxR1QsbBs+Tx76++IGYcqRkYwi
5JGsh4j45n9/xmUWizn+MM0rmccaAMJ+cnCQO/Gu3esnykdc+oR32PKUxzgKKS6N0YqANj3kOG6V
m+m2TBwL11hMsTf8Ck9d5k35UxlsXjcez4NojAeRDblu1BzQmLF5wAvyHs9PDm2Ezx/4LbyrQeHC
SBgPMhWJgaAQYPJ4RyLPHGMnCxJ0lf36M/NgPImaaJMGomwEn8RXqqcace82wHo64CIJW989pNUc
VRhY9v7Wo8KJZPvsJfwZofg6sOMQhA8EFXLSj21Yjv7Yx8mWDHotK/CQWd/awXwvBJiT4Ss97z65
GlAvpJM/bq8xLiPLVLCZ2yZJ7DE10LEeomxCcQYZVZqatcsGsu/VlPOEvR5WL4AZL9KFilXUIdRK
MwN0nkV0DEHLoGDT8dpu1l2IiknXYJazjPe8y8KFJH0VVKoKGQP5psq+5h1Pif+ytS4IjJMCi7Q8
zmJBt5ayw1SdNzW2ldu/KI+LgFuesR7UXOAYlyWGGCmqjoADH/w5xwgNu5AwfC4auUNF183wgkR/
X6jOMqsqFgcgZb9ovxkItV7EA7lTDyqKhHp/9FJK2v6fu7/eXfIFlfFU4YwRGkTEgg3yQxlInmRp
jpHzymvX78vqBYbxUbPZt4VkAIa+OkgnOMTSDk7hYXZ0sFwEt9pz7nO98PoBcAFlHFYSR0bbzX+D
luDWEGxl379pt+3bdEcjE32Png6/7jkR6nou9SIt23+bg5AizCVqNCfz2N6ha9BBJt/Wjsguohzb
4r5cr+czF4hMGDREUZBOAURtXWlH4Dnl0Z/jh94Rd70f3s3KrcmrWeFiMv5Mletp6lRIKfp4+PXS
nRQ70C1IbyWv9tEmw5sLz9Ur48gUEs6jmlBjRahJZ2oVTo8k5+DeFu4+d8jL9sHAs1qZ8TUYzDl2
DYGErYvSlT0KwXaw29Kw6wy1MpR5LrxTUbPLtVyquqs8wWI5Ga+j58okzSGAqZPL3eih/5Z+Q+MC
5nihBsngOQG6+67h8Mqgq+g+FdmbYWoOJDF6nIBR8aZlSL3UX3UD46hUMPcEpU26/8xH++51LoCM
6ZAaN7i4T5BabZ/QwuiYoFTRQTOyvX6r+19DPQteThQdt9KPHlVEV3I4FDAXfbozc4/Iip3PZ63w
9ZI421Crx8QFir0EzdpU4/0EGiTq16L6kuugkk/+EIPZ4ygWJwW4denFFxMFYt0xZL8NOEHeerCw
kIRZmuT/SLuy5rZxZvuLWMV9eeUiSrJkW7Zjx35hJU7MnQT35dffA019EQMzwp1MzVRNalKlJoDG
QaPRfY5qlpJC91hVQtP61DXZQQWQ9c9F/kPsP2Yxcft5dsckdK9P4Wp4tDDMbG6igjzUyDC8XnqW
gqe2q2xcjj1F3uqz6sjzbcvLWHHHyuxvfbSmBkqidJuFkMsLT8aDcaLUdUpi8zpm1sFrMT52T4sl
Kk0rGFMedR8tyUcDjWO5nd3M+2SbnfTQtnZcxFwFkoVRJqhQsjgwZQVGJx0ZJmNDL1x54SgntJFt
BJdXW08n7BOQaKoG7lcTClzn2/oyhlG1pu0L5OZq9dCm+37yr/sI7/eZMCIbBEtq1Rpp/vRFN75E
KccH18+0xQAYyGjiIsVr8jlBGwPvm8o2fxhH+pZcH/OX6SbnJDM5A2IjhURRUEmrwF7U+aL5nGuc
R/7PfZ8UaS8DYvs+RSIoRipgxmjsn26ro+GdI/8jr89o9QxZGGJxg4wiKtpgKFKexbh2cmI6RV+i
nfSFiEeDq2m87tm/XE1m4GKKJ0E1JMzc4IzujNQp7e6DYDfV0+he/i6fvhgeXciFZ1ddWUijAHMq
9m79KNwOrwrk5dBZrTl4sRNs+SH4dt3Z1686C5sMYqRdQiCyid3Uobta2eReDD1y6FHT64Bwbz1d
N7d6/1hYY6BiMtvWkGh9U6E9WNnJSI5xvhkmXtKM65HMjaPognzQJsxkb26N+csYbFqj8gdj38Zv
sfwtGN5U8vLfhsbARkMay7Qs+KaeD29pULhaSG4bEPvJM483UOLtAwZBikQWZotC1D/p0MJNH9pH
KlANdbt3+esMOecODFDQE3+4PkgOlLCdoJ2g6Z3UY15bI7KlqEaX+vN/s8AEIMlYCulI35TMsLkZ
uzm0zXHgACLHCxUGRoo2zVuTAmIf+nrS2qCVsfXsbep5b31/OI9/AQhLVp4kjZEF1NLgiE67i730
SyQ5xZayfUIi5DihXImzxdajRMNCmK2jRNVkXL9q5qq3OrwvwrAtjCAkaQK7w3//Zp0uZhh3V8Us
iNUBOzkPQxtv3yT/O2S6WGCcXNQrTdPpQ6lmG3eg4vXzL+Abs/tvVKmG1z2w7hK/jLENjHiJaQuD
vgrXI/FM9STVh7hsXG433R8O/4shxr/zSOxzImFUql8/oY8a1+hoY822caSHipVwe3P/gPAXi4y3
j7o8aGZ8BgsINOFCWwEoyNbyZUp1trvuFhzvY1tzrFQShpxu3yT0y+RGqTeE1y3DWyrmlCzyucH2
xXhS68YkhY1uwUC4IWgtuT6Uday7zBtzMjZiOHZiBjslHnq6U5SkHAPrV3/tYoGOdHHeN7KokIFG
ssMJpMN4qy8ezYQ+osv32mlyZbsxbZoq4yAE1yMYiCCmMJApWnhEeLI8yvpQAJJ4HsGbRgYo4myO
yjaCw/fyIVXvda6gDv3az/eByywyONFIkZIXBLNIo0/q39I2fIt/zg/th+XjRr6X7pUf0VH3rrvH
dbPyp55EfdD6WYNZVczBfK82FbaxbMupXDojuGKhAMvv6r8+mZ/EKQqtm9SelgTl8854p6pT9NSP
PjrFab6C0BlaLn/1dvzLSWVWcqdswKoi0VhDyzexHNuBzmuJ4WAivP73fSDoxtwm57B+JyHJV0GU
bH6gAm80xxc4vCDmOkbhFeF3c2jHhHYXggB3mO9068OALDWPGX39lWkxawx4qIlkwPExa/EzEu0u
QXTWvoRgLNj2nrBPTqjzI7Zxz6sB5WxtNP38Prag6mO9k89b+x9VsvHFwNbGRtgPfP0s3kwyQBIN
ldrXLayR96m2qWZvsJNfp/u4tMc9XT5x291MOQ83qT/8ecdDZOj3QRZyMGvozqSJfpCeutWxf5Fu
+z3yONjtoMpJX65v9dVdB6kGRYdkg4W6k9/tEYXkQUlPAlW/Scr3qX++/vur07j4feaENiWZiKmM
Q3MSOrIxZIFy4eajH5bWx3VL69mohSlmq8kkNbpBwVCCt3qnbKNH0Gn6gi8d0dLgXLdFXe3TKlmy
IkPgwtJNtv1sGsTA7HMBqTwJOnyT6pDSvCkm4kxFsL1uanUCF6YYr69BTWCG1BQBRUwrz44wdu+h
yFWYXXO8s/YqZP/Qo2Ews9enRp0SHUGaVdjTnmBjh57gTa9pifZ+WoKicApf1ga2NMhA1TRYSphZ
ZuIq7X5IW1uQVZu04l+s1NIK/YpFHDJbAZmMKcCwUkdARU2Yot76duh+/vtV0qg/GNA9kT8Ruhp6
rKptkQAT531qVU4nOxPJ3etGVhFQk3WoQ+EfUVMZX1BEpIjCDFlySsFAy93Sn+qucc9kcXclBxlW
12dhjAHAKkrHBJlsWhJ8ypPbWXnKjdN/HBCDdoMST4qYwEbj/RO/Q79r1yNBk6GmU+f0Bq0eXMvp
Y6KpuUXeJKTPNBRbp2OyCb+UX3JHJna7R0+sK241xU5+9rx2y9UgQAN9pWRBNcq0zn+/cMIoi8NM
GUPcHA46yBm7L0aIN3fVrnaKh2KeV7SGXJ/YNVRfGmT2VpGBb1/PYZCgZTEXWqfUeSfVqnssxsRs
LBHLJswiTJhp4pdWtG8syUMVDYeiZX3uNOCRpiMV+4l4b9AUUvegFXbl4wSNHFAKQjQ5+f6Pk5Aj
L8pYQ3ZtYY45r5q2NY3YgrkC+Vf0xB2juXuYSGknVsebQurd7CmytMVALsEqGXGMKZyS7tmo1HLb
yO3PIbBeISf6YXXDxzzH3cN111hdt8UAGddIss5UQwuAWHf6I579UnsI492oDV/+xo4qGZIu4y3D
YgILs+vJDEokVDspkTeYhiuprT9rJudSvnrRhODULzvMgqntnMhxgAUz3/oDfbkPXlW3cametrEH
9akXODy569UU7NIms3BQs28GMcTYpvy+ymyt8yrJR87XilQ8xdrS+DSm3//bdDLL1oK0O8SzK8pc
s82g3mu5qzWctw6ZTtVnf7xMJbOlGzIrWdjAH2fJLrcjeH/JTvYakJGpXuwFrup271SzVjh2B9Ft
Hvnimuu77/IFzAGnZjrquyx8QSD6+nA00mZDUKXcGAYnLOAuIXO6ZZ0MvpAM86ndZffQwkPdxew0
T/mGJxm0mifVNEMX8a+sQTT09wjE6CVzQhSXAPyN9+F2OEZ3BZJ9T9oJvXkPxFFxs3267ix/AM2L
TeZcNaJQsLoKNrW74AtAcxPu1fsGZKVujA7y9JF3i1gHlYs95mTVxjIHtzzsTcZNjr654E6JOac3
xwRb22gqY9C1AsLFEMJivSXYRjSCOfE/WmFQq0lKBeoCGIiuPMl1ZRsaqjWfr68ObyQMYoWq2Rth
Bhvm/NbI5aaPvlYmr52R4sHnvfxrRXQGoto5KKc2QTgPggTbQNVNwStcp357zQKDSEmlaxG0qhKk
GmJPbNSbSQ8cMw0fiDUBouqPv5g1KMOoCvYSatKYbTTqRBIyEbOWxeDEyAUbXSz2PH29bmUdFxZm
mJ2jxZIqjxGOk0gtM/hYui0rsomCNxKp27K3o5dxjCEzHFnfOJbpinyaTxNCcGAEQUMA+54imb06
WnoZnx++0DVhVypE11Vbfw9BuV74IY/RbdUPFwaZBcz6AtwCJgy2xo92ehCSra5mHJxddcOFDfoN
i8gXb/Naq0IQ2jW01GlU2RZbXukQxZZr88acGaJSzf0UVjH6E4jgmEkUorhHqnGhnCqcVY0aO0qv
tLY8xpMXjHW44Swcb4yMZwah3GcjwTzW43QbBrpL4s4VSbptrd4ry8Itxf42V+ot+HGcQC12Rdrt
QBG8Q8+4x/mW9cnQREtTLChJsERvtVp3QTQm/zjRcNtNdnLoPGWjbPX7ZkAxAerump1+0xxAa+fP
g82xvxpCmBf7DLaZmSCmWZvGbl6DqCq91bbQ/yXbqnPoExA4Av8Grxf2GJjLlUHvWhXjVWvEYfNt
2iluPnAAe/0IX1hhdspISDK2cUZnNdBsaWPdSDeh9y4/AhCwtO7f9ZohVvi1jsy+UWQND2kl5lGX
3qpScSykLzhLtb79LyaYfUP0qjFnEyaCY+ALvW18be+LTeDGjhRR1oLhB7IZd1x9yHWYu5hldssY
VYUsDVix1qUNR8jy/8yBcuJG3yS2cM99QllrGV3OJAPoZS3M3ZBimFkn2TFJ7WbGNaSw++rezEK3
VV80cm/xzhE6eZ9B6TJKJiAy0rQHOQOsJnFhK/U+HndRp7ooQeTtOM58ng+0BcJOZRA1+oz5VB4h
Gh7bGS7IljNI2OgSisPzu/zvzo1fYzvnYRcWIW2W90mNsQntvg+IW+svGa+Mch1TLzYYHAnicI7S
ADbAoq42r4rJ2dK832dwQxNJEosJdnQ3e1n0mo4/r+8uzuY6I8pijiQ569rZxKoU0YMyPYzzlsvj
uJ4NvGDE+Wa8tKFpUirnGIOYB25v5V7egVmpQZPbUO2njNgCSmi7PvHm2TpE6CeN5Y73zkt3zxU/
P6fcFt+QobUDJIFYJ7mGII1xI4b7WJG9SX9Lo4eh31yfVe6QGfCQrLJqsgnmBodydDTOvDXdFs1o
tAec97q7nlpYTDADHaDI0CowY1GoymT7/BzjI3Mn7vIDhKc2+g0KUf4uAbUwyiCHZaHj1NQwxIhA
RA0vhMoXWbxXeCKFvDONrZzUBvDRhSrsGHcT7vjzd9T/9aih/VIdZJc4xU/QnfMq8tZ3halB9Ew3
JIklNhtqrZMSCRNaC19y9XG0qGoGj2Vq/fJr/rLCspnNzVwGfZxjBg/RU4uXINM1vsh34E9DZTIa
xp6uO+W5UvLzHrjYY+6MVT7NRjnDnn6iMm7jNtv0X809zZv0W/W+ckdPc0rY7w41goXCyfySU/XF
mViW9UxK8ygoSwpnU+VPM/lq5PJxzggnQ7SOmpeRMqip6JCfCiaYGZTXElzZ4+n6VP5hf18M0A9Y
wInWhZ3RddQAGlRoCYBwa3g6JXn2hy1PBIrrKHRWF9YgIV5mjQVr/Xvn9TsJHdfSbfmV9plCr3jL
LZdfP6ovo2Mirnws5nzq4CjS47SnatW5H/ro3OgAJvkm8KTd9elcD0Iu9hi0zOLMqlQdW1zUbnri
aspsd9kprjnOx/MKBianbu4HsafTqIX2mH+Q8uG/jYOBxGZs25Ko1IDaelGhPqWKdAiNalumvC4D
zlhYQgkyJAGRTLpEyjdldAWeQidno7KdQhCOzrRaxe83RYzaTHEb9x8B4akV8aww0ZMaG7nWRrCi
ZYdeeZvDU4DSgeuL8ocD5Jd3mQwYiLNSDwVdFe0xe0oUJ/Bpy2V9o7ypd8mtkdnotdpybHI82mTw
IdX1QZxN2Cw/tPfZJRvrtr4Ldkin3k0lCAumXQKiAp4uDXeoDFCg4CXSZhHzOe2ljYmb7Ybqq6lQ
sXaqg+akm8znXWx5I2Wwwgq7WRANjBTFhpH1BJo3e+geB+4y8lyFwYigFXpNLGDHlPZjF9ol+jSq
R86ycYDPZBAiRNeVUdDByG/0skk20OW+DXclmAtazB6vlWJ9vSwJlJkKCjSQCvkd2Cfo+bRRUAP4
TlnuVLd4Ftqg0RH9stk38dCe8NDLgVqeSZVeQxdnSWAKU1iaSHQJW+GxeKKVqGDx+C6dTBva8C45
apzyCbown6KOyxhZbsNaa0QUpGKMZGqbh6ontRvLoNXM6uBGUcDqCwqxwr++kDybDK4UeW1OqMBC
dkcnzqh+afWnukpsM9loPScUWAXixfAYdNHqIpmrCPNZh35uPOfm0/WhrPr94vcZJClRtyknBpJ2
qfUoGLIz9w998OO6Dd4YGNiwAhXcLg1dIum+ne4iHvvdasWTthgEAxKpWeVxqdJJcid08VBiguAw
IZNC/L8pIl+aYnAiS4oszEq69G28GfJtLDcbLbgNeFpI63OmqSKUkVXDEtk5G5pG0SRkcw3ji9R8
RDInWPnDRr0YYOasrsIhadQW0fqRHKrbBuIU4mt2U36V9rQCBABrcPgjKLp93qkXi8zUCegv64kO
i3L7TQjsoHP7wXKg85GSF6vjhOjrl1YIF/9vAhmstVRwRlQqFmo66f7o0iohqODq7uzjYge4lbd8
es71uH1hlAHcSJOkQlAbJNkOg2dskO1wuo3h04eLkEspwbPGpryspBwkwcAQk11yr0DGeDzpdmC3
TgJ9Ee51cjWBeBkbm+5qiSBZ8gxrcdhtZjSdDoHk1JWnjTshhbglinfiMbIzibOSnJ1wnoXFiZJk
dWuIJnZCpaFtTW1sbfi7Q+uXr5wvSAsTBUS0oTaCZatRTza7aJT3cic8VihPDuz+aO0qTgDHGxP9
+4XB0phzlSgwqDRfzWk/El7h02rYtFgsBj7ysbbSicIU+J5tq340hNAZ1K2QfL8O7evHx2XmGBQx
+slEPxwGQsIHOfWS4U3hRYDrh+3FBAMb+ayqY6MBNr4K8g8jvBFGPN0kd7wKdd6SMHghNyifAXEj
3GzcxsEdKTjox1sRBhrEwZrHgs7UJJVo+riPyg8xiO1J5ryfrlevXJb+U0JLJiRLShiq3XkjuR1E
K4NTsktvadW9vtOOvSe7yW37QYu3USD/wqsvPFu4AvRsLbUeoh/epENtLVveZ/e6E3v9S3wSHM1T
fDS9uJYvvlc75IB84WngREyciT7Pz2JvSShBDXUabTTCY0wOAVrkUh3sfoVz3fXPTejXhsmEZmWu
h3pGwX46qXSCHwYfHQDb4ib5EHeSTyuvWj944N7CVm8RiwVmwGMUCJk6GtUnB3UvO+V+3vbbca+/
n4WF3fzl+jg5xzarYmVCta0II5gbaD1SkdlZ+hgWjkRe1GDfD6/Xra0noxajYxAlUYxMb/4ZXedR
UcvciR3iUQHv3EU45HLs8YbHwIsZ5x2RJMCLemxd4V3bqF5zS5UDxddw13vmpsqh2JzizZZHqsAB
NplBHFK2VSPSiUXqzW8FaTOV1VEY4i3iWV8zSk6iggPVMgNAlSVNRkb3RQha6Jo8Z5WfNG/XZ5Nj
41Pv8IQn4pju/DF5qK3Q6QRH7/+mLRW62v+L7FjNWFMRhEqdsGJafeoEMINurg+CTsSVfc22DqNY
MytbeqMsDuBuQCF2vqNdLol/3QwHp9g6lyC24oqYMNOPL3H5DQpqteiVHed6zDnWWI1YPTObsFRg
xZDv4/jB1HjsiBJntphIQ0PxoNKKMBCb8mtCpN2YotmqFlwpRFEAXsOImaPjoHbUYARJnbW9Pos8
FGY1YwtRrkd9pvvXz5HgULbhDWpfXcMLd+SDYrB4Iw22uOUCB2/9GODAM3Zg6AF8XatQOmDuU8/a
VE6AR+egdfS7LsY7i7g1b3lvHDyEZAVl0Y3VlGIGw6JvnsJt4wuOeK+BjoMK/wo7ngYkz4MY3Jh1
sRHqAQssFcd4uqmK3fUV5Pw+mzEillZYAcpK3EH0uqFy0CfIO6k5JyabI1IKWW5bDVcI+lxKnhSU
BuSQSqbsnYWXRjbXN3gGmQSROHRaDE0UBJMejcGyTQQVYwP0k/SBw3J57C/r1XoXSFTp9yxiHhPC
T0Sku1zcg4BoH/vxLtpCUcHlXVx4d06VrubCUmpoRdNIcL4AmpaqV/rGrfBzdGhrVOHX3BiLg8Us
F/RY1tM4G1g51OebCLPCrba1vlJd6BzcvNIpeBTvjBO5NV/iDa8rlnM+s11GVT81qMDEUOvWy8lt
2D9lrWE7U817puDtaJWBkhDXKCh7YPkazUapGtlZN9EmPJYl6m5t+mpKuMolvMExwUeQ9gkUhWHS
wI2alEcpQRVp/d7LGxJxjqD1fqOFdzIIktThiKdw2Kq/Su/mPnyAxjuoDIuXfj861S6Z7dbn09ny
XJXlUhtgsg7oAQuxSH2fQ6dX8MSdfDd6rRPteTwg6zBmmpAeMk1dZvsGZbB0xCaoWVGX+81obo3o
8TpM/mE4FwPMzoululEGmgnu0AR/GHzBo8QpkY2nQPDAWDveez5vQMzBHqvZEAsl7DUQaJzbxjYN
Xk8ThcHPkdZlSEysbyUziYUeyWfNHjyqFWS+Wh7t40P7wSvvNWQ9Nr0YYzZZJ6FOaD4bG2s71DcT
mZyOx/nOM8Jsq6GURSGpMSKCN2Bz/qppX1uuoAzXFZgNNfdaWZoarMyd3eyLnYpiizG3u3cDT/aI
ObzrrrcOwr9mjn0MFmozFqYA5prwJKqSbRjHPIR8bfwzaO4l1Bkn4Y/rFjnTyD4PN51i5M0Ai2Jx
P5GDYb10PPnfPyTAL6NizmiQlA9BZuExs9/0h+RJOiQuru+2eFf1NuXiCu94cQhnR7EvxYk8EpQh
YEcF8zbJKjtEEvW/zRuDEXKYQdWCup8qFS66KzZWh3owpeTckP5wYF3mjq7fIgrokiqq0KcHLDp3
SMdeidQO6kUQbhNH4NPS8maOAYo4VYZk0LFWSWkHJyDFRgElAPle3MyTI38FA/VRjjiDpL95BZxY
kiXLGEe1kQvEUNI+MvwSIjxJ/yAF3MrVTygIIWNLtCB0AZlr41M3c5jklj6DOdyZcDTSJJ3gzH6+
0zfg+N3wQtNPe5kxxqKgjHY9q5YUh/LPSVvBo5FizeUI+uwhjB0GCMu51DIrwaDazGldfU827Xfa
o13tzDv8T5QVXfd83rgYSDSELpMCEfYoBae0Tf1hQ69fvEv756fG38fFBhXd1HdBn8NOAm7tM7U8
VAKnjeymdzzY/QSCjCl6815usqaPjFaGqbB9MIy3pP82Ek6y+PPtmbHBgGAUt6JQtLBhHsMH0aPk
OrSzWH7FU4sd3Ri4UxaoJOEl2zmrpTH3FUWOwc6vwKy4pymW2E/h7uKWy7bIm0IGDwNda+tggB0V
BRflLWLATQyxiACNsdnz6Jlb8Ya3wSTe2BhsrLNkEMwRNpNd4Mm+9JU+PYJDwpF8bR/c50hmlofZ
k7eZI/KefT6H2sx6MkDZ6IEItnJsb8gm4QWSlsGXvvwqvWm++jWwyb72jftu/19dlUGVRBzFGnJY
WM9Gf8vj7EYhki8LPAVi3nIyoJKK+ZTkEqa21r0sACHHdEMakXOGcheQgRIxp32qDaxEuwnsEqIj
3ckfEIRxejRpvIOd7rkG0Y54qBEk8Cbyc2j3+wLq9BV2senDWaz6EAzTTnSY0XgsbY3b3uncaEtb
uHm++ulYhQw6SpApH4OuWyab2i+qQVEKkShOFs+nOEELdzr3368D86oNVbYsyZSg5cCqYhBlVKIq
KoBiQb3r5ekBHOG76yY+v/XTcSxsMCg2a8IMSi7YkO4guv6NpgfabRI4yfPgmigCoaQtvBpu3rgY
CAsKS5eyFDajtHEUME0RKFRfH9fnhzRmXAx8RXo3oGcQNuS3xtM9/Uh5pho/2pAJr/2pEx60U/yk
OKU7bNsO1LHX7a8542/zykDZqPaTJk50jHioBOmEgnhB+BbvJhe8JHc8b1zZ3b9ZY7Crz0MUh4Sw
NieZO5ZW65WBadroEeBdpXmWGLgKSEElRmHJuMs/wluy6/zwTXCm++49sOwE1+nQVX5cn8xP4eR5
LdGxaximCWEzBlWUgsSTZNYQaWmU2y4K7FAt/EbQN2Mpu9dN/WHdsKkVQwcZj8WML5rnLI+rVnHi
Z9QzHKpjvVV8Skp2hiyHY219J1ysMaicSUIalmoDVG4iMBui1TE1brq68TStt6tIuiFSBTl1dfZ7
s3OiiDiVnG1lPXebrPWuf8z6yl6+hZnlahKsMS4x8pw864pma9K+Sbndnetr+T8roBv6HaRrrSZt
T+eXqmQYN1Ryj9ZPgY+lttXHzkUsczOAY5Q30xTHfruSnH3oYpeJCCOBKJZGYJfSIFKRsnlrebGj
7WnyldcWQKfqmjEGVKOJSOEkgXUw2lHmhABP2tWu9Xm8ENdXTGGJAaNBRRHTgDFVkHYXrNSOKHmI
+X7dLzhbAsq/vy8ZlPFUM4gxGihh4GXGC3bv0bMGYpR0I+z+dZEgs050zItDXJ2HVhoVGAvbQ27d
pIaXoHHK5CmvX994CksE2IlTMlQxNl7ePczKbqh5+TmF4wIMjtRNOypqTdcmB1MUNvYm+z46o6fe
TfBx4vNyqPT3rrkcgySWGOqKaWJAMmi1xadBfZlSEBxFW4tHksebOgYnyjkUOrHDyNR8nyYHbtHS
5+zS7y7A1uaNhVxZVQMDqIEpvoIE2Au9+DgatvCTljLMX1AJveP4OGdQbIXeIJqTBuImhHPodadC
Olm5JS89np3QU7wvJQdtxd//o00GJeRibMkEVUFnOj9dUKQoj5YDbhK03pLnEKLvsGrY181yAPic
fVhsMLkUxqins6sHh1oJbWmaIRLwLdD+dUKNWUYGNtCfPY6TCEOBhOxTHve5XUAixmnQwMdDd97y
MaghTggolR62VH9CE/+m8WnbXLE1H2ev9bXEju8Cjk26oa5sOLZtNQRhldqqACqDPJUxKFmrx2Cw
bKWjegt+BJLK6+u2DsMaQhLLwL1DZwkjpR6M4l2HG8fkTw5VmJJuSmd4RXrNFV94AeV6/LywxkSU
gyS2WanDWvhhHukehILWbXzotzkeLk2XcrQn3xC3OEgs/ox5/eGr66mh90IzJFFEHfLvp0AxaGIl
q4j41PagRE8x761hHWMWBhjnrEJTmkkAA6GGGASiLHjgqnNbeDbIWemwdeINLwZZPa4XNhknzYM+
FGIR+z2U/WyabDnfVP+eeJ7uuoURZt3aSVU1PYIRAd16xqPGa0hYhQ9doVRUINEx2P5bRSzrTM9y
ECrnliNpja9kCsoPjNmeWpUHIedb9KdNdrHG9uEOg14UVQlr/TtYM/4hdA7c79FTdp97yUa8n+6y
GUrvEGRyLRCKZc/Y7w5kyDilOqv+uPgOJnpsBoL37BbfIRa+It8F6elvNreBPA9ovnDdZ59Ap8Bs
+0nBteofyYrzK72veZBI3Uzbf1+JQJ3EVJEA1UQRf2aCk6CIrUaawAmiSOhJBzfRJjhkNw1qS3u/
8HmJmVWXMeEvlmqo2mdRavQTGLiPKw6JTVtojnX0aoia1yovnElcheSFIcb3q1HUS0PGKUBrVYp7
tGzd9XdgOPVnv3NpDeS0lZ5lG0v4yrFMj+pPfrqwzExoXAxtbNU9bEx2jSsxRDAP/b71qDcON7yj
Z/0oWJhjg70o0LPawIxaW92nhZ6CE2ygKXQu8+Qerquh7MIaE/BFMsl7YmFw6qmHBk7qmffE011K
jJzgqY9Hn7n2/gHv/OUv7DtBKcemVOcD4r/NvNE2tAJIeQh3/2u+5xHPrR91C3vM5o4KtEANNFBJ
QG3kBhD6+YcZF2wGqjvAcfrIMRG2m9iKnT2deMWsvOVkRazT1Aqsmn7A/D66GlpfBCez+w96uvL5
EVdPocVomaM1mxJLHUqspjYre3no3FjrfDXmVYJyV5E5YeNBrudBho9GO8ue3eFn5Pa2ckKBIxTc
uxeel54r469sQY05XcsKwsgWgddUEXIL6F3ckUfrpnIiN/se7zTUzgt7bZ/fy0CBxG83vAeT1SNi
Ma8M+Mwl1CrmEPabBIkNIfH1dvavwwxv6RiUSYVArAIQkTmyCkUeTfb6/ls1t+51K9yVY9BlDOIJ
3W1YOfE0b/pd44TY7d17751ruW1ekSRvVAy8DCpKJNUR5sz4JZ3crgmQ6Ko50Tqdmivewb4NILMl
ZMGMqcvkn1GxUZuHMkKyTXW0jHOV5Jx2bNI+7kXQM9B7QWaktipu06G3ZwMvgianK4Zz2unM9bE1
m0FIejicWCcmmmFybxjSO7EHC3aZHRsdwt1hwKlH46wVSwmZySppMhGD65GKVKMfgppjBjPOVWfV
igXRUE2FqsAnBWszaydtVDEyISJbA/dTLQTrish1dJpr/OQUCzsMRKlT0M1ROCJeQAWQGDwnkHaG
Glnd3vao87eiW0X5UU3vnO3Fs0pHv7iAp5raoukaVgvpWZA91QicIdpFOrFHEtuRto/ztzLlBLDr
F57FWBl4mpJS7ROFwpNHOzohIvLabtMDFQpufcpw3PAeVFc3wsIig1ZSmY/6lGOcTf2Q4llgJlDr
gbzBxCOQWissMKSFJQawFAOF7IaEzW0eqUDKvJ1vcyiIgVSPKxe1ivILUwxY9VkW5xXe/pxWbexw
fI0SHhclb6XO4crCP0DdlOmpRve1T7tvVUd3kscWXGwBWDwhDehww0nOoNimsxl8JWE1wOK5sMWG
6it9cdd383526odoj0vq9MDZBTybDHpVbQtOQh02w2+o2YXUOr2BEy96aPcQ6kHLEJfQnjuxTOTT
QGZJL2U45Bh6BCzwd8Kt9CCd6o8Gb8Q0Iyv/W2ZJes26OAurXR0LWoi0IsZYKehblN6SvIHc7Atn
JulMXUEx9iW6Nmj/bQDvVzKHsnSCqqqEpo1p08dNcVty3YVnkIESsx+MeYJMitPtO4/WoKg74tE4
mYarPGvrcd1iEhkYycmUjFGCVVP96raDdL1+Eh1qFSptXvSdXuzIs7XPULM/bOsNt2qJesW16WXA
RcultCMjXUTPuhMdmoMI99pDflA35I1fes3bFwzAzKRK5Kmhp0MN2kJj9AJB5sRCnOOV7TQrhilK
xQAjUoc3Tf4izeic2153Ss4o2D6zpokUIaGen5f3lemZIicO4ZwtbJ9ZIBpWNcvw+dRqXq1J9loy
31RZ8a3IR85srYfDFwdkc5HNXJglaTEW5bF1w22x0e+n1/DQbZoDfTvMeTeZ9blDogRlGTLUm5jr
qGBUWWChjBcqPeE2S/NdJpZP15dn3QMuJhjwBT8gSUT6cKghNd6Ej4aZOILIocngjYOBW1EkUImY
MI5QvIumu1Dl+Ngfjv3LKOgHLA5Koy6rAsIkNKShTG/0nZWKsFBRbY3jb5+7hM5QfrHFBm1ZqyWK
dbal7zu8LoS7ZodnBZf3EsVbGgZcG7CxSCPBrHWGsiNjmNnhkEPQOXi+7gLrSQfwhvzPzRhcTYJK
hAwURiRP1vdAVA5D3m4CjWzTfnoz9cabZNGHfs9tmneDDT3V+zYceR+xDq6Xj2DAtRiqYphHfMTg
6Gi2j5wisiOIRMwgnq1P6YaXx12fXYghItWqi6rKoCuRgm4g9Go7zQVqyB1R1m2Fp8BJZ+7zifHL
CJu/CsIilLIE4ARRZZA5TZJoq23V2q0S9o6gUeqxUOaWQq9ZhVgfmmgUFXcmi3GcQh6TFt2kWM+T
tEE5WrtL9+1LbKHJBYLH4JfWaG3F/6MSjmeYcaTUmtMwn2FYygO/lwQ3bsR9bs73cohecEX8t5wm
2InLcTIuM2ZWG+nChCgO92tZfZzLxr6+Nc71RNcWkEHgrpvAVUSwgP+jkCz9/sbw0n2OlPzszJ4f
HsO95bT/R9qVLLeNJNEvQkRhB65YSUqidkv2BWHLbez7jq+fV/RMEy7CrG7PpfvgCCWzkFtlZb7n
pg8JEFwDu0zsyQt3/SH3Cptb4VF5134PE66NSG7TiM5E/OxMppjAIPvwoXBRJXNK1q2PKZpn22WC
9igGBkC/kOyk8iGID2FjWFnztQkOwJy/fsocV1SZ6N02RRzNIQ10ya5rHyU1wm6HyUvevKNj4vYy
poo0FPiUjfOT/TQ8hICMA5oad+iHpxDjgMs0gG+NNiBjsNCJxmMK3A719fqhbQ0pw7fP34dxti6V
+hnv99Q00Zvzetc40Lci4QnUCKGj+prX3SG+8Krw32SLs1zG6xqzGOUkx9cavAL93PoQ7IsddYXq
kT/iTk/qmr0zURrLo6oR0tZxNWv2AETBSMT+seyUQ8Bxdc43Y9uCoE5RBIkaoVEcTXU/YOUs/aMy
6O+TY/uB4lw1wP6HWYzh/FR0+g6ITxwr52nBxAddz6vJLCGilR5n81OnV1Ya8yb3eELYyEAmjCXQ
/jYAQSdBtETpxox5nb/tceSzfWtMVBBUFZUvLX+EHVr4YNkbHHSg/e5G2hvZaQV8vBE4jVRqTlfM
jR2sUAG80RW0tkv22oFOjsT70xrl/xfwNCY+CIWuteqMA0zT5w48Apily1WfEx+2dAHvMQX4wFS6
cVpaWdXEWtyBP1hFdgxeaU1s3hsYv0d8sBWn+KQ9k+fkE/GwFG23b4XwB860ls3EiFSQgyXDqxK2
G7/IgRUDjGACW/d1DbfMcC2EiQ2A3AcbVg0hclFa1fQxjm9V0v+BQ62EsC24MFSktJBwioI8WXOZ
W3mKoSydJ2brhrQWw9QZqjkYUZhCl76t75Oyvh9lnkNxjotFdFJKuVS0EiJaUd5rkvi50AerrAxO
2cAxuxO++crsugWrGbmCAxs8ej3KfXDZ+cqON/C6mYbWJ8aEh0IwtShZIEd61JD48sN0A6ySr5JF
MXt5m1ZbaWgtjJ7tSqkoCfQlpb4kap9aAKHU001m3kpgRLhu0rzDYwLDWOcjmQ3IUfwGsU5we6/e
SzveZK1I/Y+Nc2t9mNpBSs0BDGuQM0Z2+0l/nj/12IeI78iDbuMahE1/j3iBlQNplrdiyLN0JjT0
tZ7IeQ/Rk9xacw/qlCF2rp8i1zaYyNAt4xiEMkx9epewGpd5uulMNnmn23HqZx6ZIsc42CaannVl
KNBriGncD9FxjvCQLjia9sLRiuPAbCctCoo5UALIqT7G3KWDeKWvHpM3ALA8YuHin8Fj8oQyBUXd
tyLuQBCK8PFNmBttjzBFh1TFhFMdbXbX1tc5+lq2crKiqxvBVHF7NJ/Dp3wX3VdoreBVypbdBKUl
D5z9N1ZyviYzMXcxgGbX0fwh7OYD+Di80BWB13pH+YKTv3h187bdn6UxB6kkRSgJDQ2/ZWwt1R4v
f5x8uFkxrQ+QqcuiKgLRTYsDJI+zPdzKTgbveqN70PELVkfseTe8ckeX6e++DCVnvajeq682KFVS
zAX06jzhXnLjA9pGe7rC/qcTK2sNmTjcSXGqRT02JOXZA/WH1ZmuwLv3bjYT10KY6KH22SzMA45R
wZsb4qMfgRRm9EQ3O/AC8bZ3/e/wJHYFJtGSpsiRj+04ey6IMxQPCXekiH71338gRP1fP9BSCY2W
tPhAqqX5IGex8ErzMNiDK9og0NspT5wwdd0gJEL/fWUQxRRImdbg+Jr0tiU3JaksHVM32B4M3yu1
cUL5KYjuA80DJNb+uuzt9Hk+TsYB+jDr855GSLq+XnjdbvSWE/nGdTEnTMFrR8rY/KwGzRj2ULF1
S1e+n33pIFitHT8ii96nfrHLrBGzhtVpjlK1EzdwG7SiDe+fvNlu25Ah6ejf6qrKboHrfZ6mKn0A
ESZsMBJAHY2v8rC7rvJWMwgPEH8LYTTuhHaMTDqIFymIXsSZjWcM+w7daxiMnBpo83F2LYtxcvBY
y4VKZz6UO7qf1fvAc7RN1CXhA6o9NNp5t77fZIKzdkzZ1dZNtzQmJAq7+Dgel5vBUqwB/XYEMT7i
9LaVnqUxxRcJhNjU6Sut5Ac+fUCoXHBL/xHIAtqjZzlMpTWr0axKFbyB7rnhAg08d2lf3ya7eceD
Ttsugc6imJA5SZUcGLThFciPpLoLR3ds/YBHDcORwrZowDqioq+GgwvTvawslhjt5uKh5BJyczyK
7dMAD1xVgb9IDZDMtgLQKzD4PoR38a3wOHpYGr7jP/b+pvr5+wjZGa7ckOZ41qEcJr8xkuAlHjhB
vmc3mqX+yNx5RzhxmneYTKwsIlKPLZ26kIbQVYgXEvQNI1+PeX2I7bvGWTEmdOT9ogJ9HGaYYfLh
R3wc8HJqeoAuc8Vjit0jS/Cnu1ewhHHR2X5zzTmLZiKJoWCWt8cwva0+z/7kKZl1lznLjX6U72Zv
AoDzYXRCYNjzJgWoSpf54SyXiSdm3mryGOHlXkskq01Ly5x5p8qzUSaIhI0pVUWGzxd+io+Bn7rx
F+0BqBxfJ1d4pNPfoVfxIGN5JsMElAk0QI1Cp78bIXWExo8S7OvmoVVgrvF6uvlNKXs+QSagRGZT
LQJ9aTdSK7sNfHDk2JEngSsv9ClOIszljrfoxDlSdsOkrqO+7OlXK6fFStB/qcv7gHxwNKMf5opt
6Ew5FuVS344dbHLBhtj74piox8DgDuxiMHdh4vBTC8Y8usTSfb4umWOULKubEPQFAS00jBJNx/5Y
RY/X/z7Hz9m9lbIx26TR8cnSTsbkulLUPt4nb8Hq9EMg2cOUqcSJ9YbTsd18BlllOZ0JL0SMiiqk
zWiwKb1LdnjTosmJZcbpIB8olHd0KD1+Dt8OLaII3kEJiCwmOyhHlLldJuU0iyR7hYfnwPsRTRT6
LKh8JMf8ofZA5GQLXDqiTStdCWbKay3QxaCrYT9d+DWRv9YYPmywaHj9W27730oKkx30MNRJZkI9
/bm5lVyYKHCnRk9CC6XyTaeDapr7f8pkvqRpDOIoz5DZYrRLfh6c5gXt/l0ZusUP+k4378o37mjq
pjuuFKXHvbqtpE2fpdKI4+xV0/CNUEMHQKkrSxzqxsI7F1Ahe4XXytl0RQAzSRhoVhRRZoRiAD2f
R1pvmt1jjFEyPo/vppWsJDAZKBaFHIt7kJDslTsgT8a77jnxDEe5D3ZyYxVHOldZvl3/gjyhTE6S
jTFUklPdlP0YEm/UduCKuy5iu1RfKcbkIAA2isYUQbFoHzxS5rTYVxzpHbRpDmZ9HI60TetYSWPS
kFHOyRDXMEnpETD693QvO36lGSh7673siUYW4Za/mMOxDxbMWU6Nfo6AGoChFL9K3+OJt0HME8Ak
IbHPlyigc38VCCNHyTG4y6db+E86LPx/Nq4wcUpKgjiKabEABJMPCcOSwjNdT5MeGqyQCF+qT6DN
8EIvQFeKV35x7JDFcW7EOMTkJLRTY7AGv8jho9pyRk82RazCBuNfWh8bdUe72EsruaYU+WFr2N00
+NcNcNP+VmIYj5ok3O5H+u4QSYq3xJ7ZvWqT7iwYNGk5c22bu2/SShbjWYkSLGOYQ9aE19UG62+y
oxzCI4C7HOz57Qe7bBy0mdXHgU4RoZ3x7yHZ6TzP6hcw3kZgk4lAf4GIaX3sooaH4UbZo72NX+Mm
VurwHpE2C9qzQLZzr+aSFJQ0yylCe6ib9vskkH08zDs89HG2LjgGwzbvRUHK9fb0slNiVjB/k4tP
cssr0HlCGJ9LxZGIWokDrGU8l2fhLi8SXJYXXlikf+eihl2dG1MdjEIHyIPT8xF44hYA88Vut9NR
lmPgcs8bg9y+Ga+k0WC2StHmMkdxU+IrCTu6BFr7qR/j2vi/MXPe0C3PEdjs3Mfhf31b2GmZ00Yg
D55uywNgbW+WY7w3rMWNgXhzq/poLlL0Ovu6029bpQrCOgmbe5LBuEEdDkQnKfb2g+CNJKkVG521
qM8R3h2vC/rNyRqqgThtEmzxsydLsGBCMacI3j/AO3UfOGSvP1L048yuHO3purzNrANcbxNk3QSQ
AUzW0SV1yIwBEx2kOsba7cJlq9sMlysBjP0DkAAMV6c5Y8UbD3QWeNgvOzzqYBjYHR+Ue+mdXgn4
qwk8waxDqIFSjTTjZFKyi6YFoA6lNQqaPebxIRl5i4Wbfr7Sk/GIkkQJCXrk1hgYFaT90mFpbR45
D/k8IfTfV26nKP0cNDSBL1Jny+ajFAa2jGb+dZvYfm1Z6cJk0rI3MsGguvTDV0G8AQuwvQh3fQe+
02iyssAziGYXmWM2nBTOs0bG+KNOwoVfgWAtfzbCp4rHDck7PyafiuUUx4KGv59U98WI4XriNTnH
o7bL4dXpMbGiMmOMY9PTSwBWFO9qv9mJwKj7uYDDC0z0j12E/XNJx4LvKeqkAg0OVi5gaElW9yUe
G5buRo7ukToDbKkbvBGf7beAs0g2Q/elELUz3VWMPy3PFSDasTp+WjIKnmn/7h+w/dIgdEVJNlEH
Q9OGCy35CRK1KNhlCypo8pCGoVX3g1UtR4G8CBno0JTKu+4Lmx2UlbJM+Kp79PRIDNHApT9IaYIZ
k9zpQdSMa6RPyHQHxCaOyG33W8lkIpc46OBbj3HA0V4Eade0C3amn+CxmD9Es+kQK1FM1DKm0ahT
2l8Txh99+VKZqDS5b+D09175fCyzShdL/y0WxPsGxFPxAXBMvmbV+58uwSsWNs8PexOUW5ZoCtBK
f42Scl+oQUqBRmq3uwVluU879j+fqXgbC1vmsRbFmEc0Ll2e1MjWWrJ817vcMeMKz1SqcCMpoweI
Uz+YRh54HU8oYx+jDubIiCKTAQo5eJSfgZMkfFDE7tJObbAYhJJV306AhAb8eWbz3uK3SqG1yozJ
DPW8GGpApQPSMJwfsuGvoD7kaM1c97wt01zLYXKd2PYUswFyAHgZpt+C6iUpX6+L4KlC/32VTo2m
16ZohqHgOcRqLaHGPu/ynAm87Y+tIL1WhUlrU6y0lZRAlVRr7aHba9EnM78RJ6dL7yoginLXd7fP
zpAkTTEwa8pmBWKYRVhmNfzrXTkYnxJnuMGK8mFyM1c+gJAdOxG8RLRZuMri3zLZtJDMgRQIVCZB
XybApG63U14oRB+9mQbHPwH0WItjnDxQl0VQS4hT8fo9Taml1xzr2CpGZAlQbpKiKiLuwb9aR96l
gSCkcK62/EuPH/OCc/3cLBTWAphqRJYbI5VEqJA2luRrB4qkaLq5aZV7gtXgP3lLkYEyqdAWkKzK
jD7AP5rDisJKCfNz1+iWiNtF/3LdozZbTGshjE6mTIxezCEkx1sNin3di12s5LqULpo+7C12i/Ux
gCe6mL2wOcI3v9hKQ6byCso0iusBwpNbOqXQWjWV7A9YlKeDk+Cc2HMkbnr2WSLbFVRjQ29lHc/D
LXbWl9v80wn5DxNeALDGjG3piH5xxFPxjelwnxvp7B2bVldHzXK/5f0g6SSBtieqAau0mx2ISnBP
5E1EbeK8rSUxWS7PzFTKNWhJR/CFG33fONHDyVpt+UZwayc7xviutI8o2hX62Jnf24nPa/1Km/F6
ddpM4gs0bSzTBRpj2NHF2BQID7pd9JZ9pxhpJmbqiCe76h39L32t044qHigyu/jgWRrH0NiKRoxG
Q8UbMqrC5kMBEkPmX7cr3t9ncl9XF2GWt/j7VQjUwwZAyDWHz3TzsWz9TZncR+qiLKsGIoLU6gCC
/snEeEP1TT52h94JwJBhgE7sxBbkdLyeGE89JhJpZZXn6PLhoXwO7KUebmYp4AVXnncwgUgT4lTs
M8jIbunmqoiupeonAJLgecfmfWh9kkzUSUTA7BjUKqP9+IOCm4Lpy4v91stvyz0IfPyK2ySiDnfF
9dkd1mUivahT+xttYpdP6UFAgBXukl0DPDte656noMqkWjnRJK3sIK0FVnLnBJhyDvYmCK/jB4Qb
a+ZmqhP0xjX9mIDTKpEBxjlI7LxxtjoPHAEH+qAbePIxvpsfFCs5ykfxgNhnzQDwW0CaHh14/Oyb
VRS2/HUDQPMibhO/FgCB1sKAtAq/YlKdbBa9ZOhtohnedWffzpkrOYwrmlUkq1GCOkDyzQgQtRgN
m10FQDnNjfmKIden9rP0IcKQgCCy54EjbsbUlXDGF7NIQfrSoWS8DHcqUC3iQTzKtXEwe97FjP6p
i6+6EsW4ZKuKwzzkEFXKxArwWBhixqJ+bLGsKPIG1zc9ZCWLcUrZaMZlbCAr2Y9AjI7dwJFeKHNS
4wf2vyYURHEon4WxkNiyXou5MOEDDtNzPx2DgWMhm1XG6u8zDqgKtY6hfyhDpxPVXbBHLXXb8SMZ
/TtXPtCpYF3dhyKVDEEeQo8JxHHU3+JbWjlRFGHtDzqZ6yNjUvkUtqUmjNTmiwciebX4KZo592SO
+57C2kqbSRarsihRv2viY5G8yNpNxzUz3okxIYIUWiTkKdRI9v3X3heO0n32lS70C0747XqY2FYH
iMsg2hCJxM7y5H3UjEQGyC1YyN1MqLxUaAeLhD0P3Xn7XqKcJdH0vTo4UlTCklBYX7pgT18aIye1
MWgJ8srQK3f/n1rMCU5LA4TpDrVlNt6og5cUN0rMcZ/tuHPWh42vxqJWcQR92qBpHL0ovoiR2Dro
ogBHGuDIdoz9XOu6Wpf8YzrRJAMMRIZoKrLB+pI+auU0ihpmRylNHKYUHODWY8BSaC2tB/wT6Lsx
Nk0vJTxA34vqipHMuFZbqWMtaJA8zUdDOU4xp7Ti/X3GPIxa7Mgi4+/L3T6RDmrI8VuaBi6jELCW
iQSAQY2915TBJKUqLX5Dkt+LerkXg9HTuh7oXFXvZvXk52bFeWnnyWQKDkUtgj6LEGHfxfolajJP
NHunyDEj0SjO9+umcXF+p2xx1o/5PiRDQT9r0I+QfURe4+jz9b//G/89C2A+UD9q5tDqEBDdZnta
kGqf6dJWvc8AiMRDq94OS2dhjP8GJqbdQxX+23faaEldL1pdMrkkqB45atFzuWYXjBuLfbdMywS1
qncUSJ9ae7EEV75TPuhoLZ9PcvvWq5w1Yyqj0CBzHhNoNnnpsX0yndTS7sx7usViPEj36Yvo5iBj
LMFqqdzTXqtk5bj58oqL7cba6newZZPcSLkZwjYblIUnbEgHXVcLIDy46wu3vL7CRrFhqJIiUXYB
nShs20tGnzIvhoymtJOqGDEUfP489laX/hc5jFqF1KT5MEOO5KdH2QkPBq5Lqg0oUe6q8KUsGhJV
sEYRrN5reOz+NaNpoMPt9NKgsuiO5rQr8KLyzxhdL/yBEcVEki6cZ1URIAqPE1bT3VSYS8jC5+u+
wBPChBChC4FlEkMIiGz9LFTfREG812uD8xy7KUZTEYhlFWx67JraIJR5WdIcRpa7IrmPm8e6cq9r
chEM6XGtRDDHJY/FCFx4HcYtxXdJCER2QXi7LoKnBXNYZgdYZpJDhCksXi9NN4EElE6UG9fFnJb1
f4lPjCpM2FWKTC4jAjnzwQQZAsDY7xcgxtqxG7/Wdg42VWJagzuidqebFeZLzAVnv6h0mJ9Aj2JV
ueXY8jPjFD+BmA8oTe0aEx05rpTySyu9Xlf3EnONkcWE4wgPQY04Q5ZyggarfWU/o/FW+bxOP+/7
MXG40sK0DlIYOyhxwgJwp+9xwcst9Mde+3ZMMAqrbq7lBcq0brHvD9k+P1JezNI2vuMID+XLcgei
B47FXERa5gTpv6++lhJ3c5XqcK9kT9weI1SN2+4bn9u/4VgFez2t0jEL4+j0paoXfUeJmKu32rT6
xMrx0pA647fgKbobH0VOVXXZOfpVw1NcXmkoJLMQCy21R7wJhbvWnyzgct1kloaBrcnnJ22eqkw4
kUaxKrSCfscx9iQJqBApsUQVgz/9Ue04hTDHME+Je6VdOwR6HyLp2MtYWzluFMtCLCl+ue5oF6Up
c4ZMWMk0qSECtRIQYFlG+UXVfCXY9dGTWt2mBQ/t4rJ4ZMQxIaSthSoC9C9NlQVmO8Cxu6dwfz+x
jXkdIa6BMEGECKEpJphgsRvTyr/SscXSFuzpabKVj9mhs9yZff04uQoy4UTIwzgTK4jsDxp2mOJD
cyP7lLkscWOH9+Z2ubTBHCcTWAoQkg+pCoME6Qmop77ScXXt84KGhI3VDWD9ZF/6b7w9wsuSkZHK
RJapGvUo6CFV8gnoqChuCfpfDwAUR+qZd9yJFU4WZxF5Ml0hRoCWBdiopS9YEtlT+h/TbkKr/aBr
ItEj92C3I7ZhyhiUVIGnyKioq1pFRFrSjXZzS0B9Eu5St7R1mE6+73KAAyiedCMXPPOh1cJlpvhb
LruRFudVHeYN5AZfZFDHGnjoBjcbATdm/pC5ocfb3d8MMuc+AmH0VKY6iAJavVTatxZ4TUpxn/Ps
5XK8ltrLWQibIeRUUdquhE+Qx9aVvd5vWlvbKw6d6FVB0oweILqAeLF1G2fxjKfrLslRkc0SsSJ2
4LBRoGL1uZ/eo+pm4U16XHiEZKqSSkDSLGMbBSMRzDFiMazVlkw2AYFEDSV5xn7fR+9U6MMo30Jn
4D1xsYmIkcc+DA9KKofgbTZtfWmsXN7HSm2J/ZMk+HXOK15oUlubJCuLud2owOJr01Yy8RBMvx2t
I0Z8MoyhWrzHrgu8b1YWk2CJmqilCeTW0wJ79Jn21csviZPbH0oPEPzeIU7u0Qd+2jQGbcHsXLeV
C1NlfwBTzSdgK9RU+iF7tNVmV7Ayb9ipHqadHIpHMLhghHQLm97F+RvhbJxjhTO5WCkDVU7oVwWU
X2K+jS2nIrxITqwAJvuCByIs1A7Ha2LXju7mxIOLSXPQXFJ12pJzmjwrZdJvKQl9mwA52V7ixEYQ
AEucJ46xlfaRmwvfrn861s1Z3ZjEK8+GWDQSzHRODmLtCs2TwIPEYGslVgSTbUlfJCQvISKuwJrp
zuZzVzzWWorJ2M86bw6PzUCsMCakDGU2dfOMbxWJD3gcrG6S4q9+4K2FXTzUM2LYt16w+5bhoEGn
drbaA03m5JVCBrYfI0Vy+0JfaLKd/DrvJB7BHy9qsi+/ei9hqQTB1B6l2VOEwtJUzNqqmdvOZG8W
3R2J8sgOtcYCnY5TRig0ElCoz9PHddPZPGpRUgzQ7xk67tC/3pT6QEniQRZNtJzV9ktftTLIe1pR
StymCSI4SBPWkXtd5qYtKbICnhsNA1Psykc6pp2Bytu002QvGF5mfsVctYIte31xxYozjrEZWBTN
UIAVA/1YwBhNb0KxmKPAHsiT1u5GhXNV2Q4sKwFM5ErbFpyRJQQQoNihlU4Dt45pLAPgfMgUPES5
TV9H38gQkW1NkQU2LOssV4gaII6hX9s1rjwXjhL/60WFk2+sxDB2sURRkUU1liC0x2pfAWG+ctMX
2tfj3xs2TXAlijlANQIftdnBHAz58zJjXwysTlX8fSSv182OJ4ee7OpSSdJUJFNKT04WPBMuNwj9
97oBIHIweddFXbRF2eOjv2UlK5qaqSvBbgejqPa0BYv5ikODpT7+8V1gArCymOg/B0GdEwWygJlP
sU/TQ3wChMK9BIM5NV4ynQolQ859zaQ2cFEdrT4ckxPqAmDFRgDBQCQlMBPKkJsUsJTJlV2scYWe
+Z1zrpsF2UokkxnqUQ8HiVo/bXuogCIYdh/mF7qZVvm8UbTNFH6WxY7dpnM24Q0asjqgMRvZHkwA
eT7API8l4RW12/lgJYypNMd8mjOhgL9hgVjBWEXm0XH+crQIrtMvuZMpFg+jjxNJWC6RiZSaPjcQ
Kcy1PZmeWjxkHSe98M6QCSNBE8aqHkFGEgMBR/9iZj8E+aA07wvvcYWnDRNForkszYF6QdLsU+nG
CA4570Gd/olLewfHgK4YYHRl85ZcAbOhNRGohgB5OdcIelO5IlkcG+eIMen83Sp2lKVekGiCGJQl
wGVGs7TBNA8uAGg6WIpXAPGV1y3aPry/NWNfceRUmkJCo70gR9ag3anLXSg9XddrU61VpcF8oHwY
QCYsoNJIK8XJ8sivu8G5LmI7F69kMCE+CHqxjdHTON2hiCtaiRPsVbfcF27syZweLE8hJsaXSdqV
6EKZdp18lJE/mZwDu5heOwX2lTZMYK9UuakUDQJE0cleMGlpTdg7jhMUpx9A2qfzQz7eO2xznyFA
uZyz3KzSVtKZ6D7NiawWBaSPYMPE7Ve14hZvLiJ4SlI/BEaYNc2YtlDtsfgH5BrcT8lEeuTO3qAT
IHhqn7AHjTbbd3QVCDqXkfuvW17MSRuMy41yrARqCmHxj/FHdFe7xCYYO688Y7RyOxkBy1oGVudz
p9w5NsRyHilSMmNCAoKD18WT7Bz0XuVoVzvFSl8kbCqAYJ43H7Zdm5w/rEFz7Cq+TCi/5aaEzOx2
wRJceCh28uGfgf9xZTHxX1mGqM1HyBq88pjjVd8kCGRTZlEOD3OwOTa7mW5WqjExZjC7IkjobSZX
rZ/s9rkvd1a0OIFHdwZiT/1s+pD9xjMhnmQm8nTCEOAWDsn64k2Kn6kRNqJ3XZPZU8zjMeOeKhN5
ImnB3OwAYWJxrwMYxvA6o7Ka9rkTngXzLwJOevDJqjvO6VKXu8h/q9Nl4lGaTImBuyH9mMaBbv8t
oTV+pJQ1sX3X3cKi7wqZn2ApCv/jwuxfdPxZL2UiUqS1QYiJaWxSCl7ggxbDbwyvcqWPADetxM1e
KS4O10XpYV7TmglEbU+iriTQerRFT703/FMg/qY5gYh1IgmxL7kr/D/KyOezZouAPhHHtDCha10d
9e4hNvfKxAET2/ycsiwCJUMRdVwof40DqKI7MTMIEjJWz3PpfiQ3Zm3V+We6v90g/kmEk1OoE1wc
5UoiE3nEHNBTgwCJvQCjQcBLF6vs366b6aYnroQwIac182iuaSwXNYC3Kh/tfKgm1a0Dr5jfr4va
bpmuZDHxRkPrRNcjyGrd/KvudODaUWz9TUchZae3o4Pevp/8FQKPGkiuHg8rZPM4V30UJuYYUltp
rYyqbQCfxqIEbjdF72XMa2Vu2slKDBNtOhNIgXjaC+zgrtujb3onHhRAy/McjacNE12wdTig+oQY
vXufmjdD/UvkDRXzRDABxJxSRZs0VNaYWx7qgyw+6jzWG/onLkwcnab/3hFM1sSnwTSrASKE+m6Q
vpaGP1ZPXfcpMe4znqztGmkljDH1OOsmQLrBAH6SPKFfeFD2nfUz0/EWsn9zRT2rxhh7KPdKkWqQ
RldjgFhRYUCv/zzhCTtOYN/jTt5fd6/NzwXsFANjvhibO40RrgqVTMzkKMwyLKGUd9l800X3Wf0v
h+VPKWUlgrHtQpZHUc9yMK93O1n6atYPmsZ5ROJpwdi1UOdBOBlpYOfFjNv8IUvfk4Hbi6EV6oXd
rRRhTHtK5FbOEpxVsgdHrBW6sS8eJKfhTqVuG91KEpMPQxVDuKoOfVQLbHuTA1i6u9zG1qupWqIb
HZrEuW4G2w2us0S2ETPlwVJ2VRFgHmqsHii2c/lqOHFpqZg0HPyiAAJI5wdHXoNkM/BpCpFUhQ45
mox76ZiIjTPaOqYA6z22rmWfDqPyXv62HWslh3Esoot4QAXrCpow+tdFUHZk6B1B1vZzQva92gDc
arSwoum1Yvtc9dFtq0yuopE/8gUdN0rZIOQC3EGc9BC0rPgZi3Q7oD06RY0l4QX++tfcdoezFCZA
mksg9n0L89GUxsvU2Cn03tUjc3ddzGbVpp3FMN9OrPsoliSIWUjmSkmRWoEk3eIp4Mcc8Eh/f+MS
Z2HMB2zTqho1Ayc3NhblaMbqrq2gpAI0Rg7ect5dg3eE9N9XcTGsTM2YReg2BqNTdZOjJoGrmryB
DPqrL0KKDkQDHSvt5gXUQTaZsWHEpmmXxnshfe557bRNNegjF2AUdB1R41c11FAURWIgVeoyUMfq
VyXHMNn4J02alRAmLpbmSDCvg7aggSvT93GKws4GvH/Sc4LUZt5fyWGioqzopdLTxvRUN6/qTHws
IuwHoEggSBK7FusPsZe4L5jbn4genowqHphmvx5hX4GkQAgN1J8gcbcFy3zLAVSiPRvwXjv8Ti/Z
6st1x9q+fOpnmUzK7PvG1KZFx31I1F0T94Ss1o+l3N6OS/RJLEXXUEdrkXM8Rnd7I2pC+/oP2DQb
bP0QFfwMCsznV53nbFEppAReHYLA0pKHPgh3Wju516VczM+dKoOVGHr0aycLALvaV7B+yieg/VAw
bBxOAK6ebFAlRNh2BnU0z7G3M91KKPM9pbbD3X6GUNywwamBQnWyAWqCbfzmrXbG0gKrLOWEiIAz
wlOYXvcu3H0lm/mutViq4Qx8PlQQgZ9jD7kFGxfFofwHWwObdruSxbi+XEhSMbXQE+DH+u5/Q3Sh
YmFeAqgmpoHChTusu1kirYQyoUAxCkMQEghtqtpStHS28GLwGA/BDTi6bLlO7UbO3rScvGj6wAOq
2cxHK+FMfEBXSi6CDqdL8uZZbYS3SkQBMxlkL5XcSVPO8bIjUks+L3qNd3e7dCmkqe4l980Oa0rO
5NI+37zjPZVtljCaCu5FAhhHhCKml5C0s9l1KKFwN0gL/+esVF2AKDjobRXTUkiC36876FbAXUtk
6ghgko1p2UKiML41AHs2v+cLemDmgzQ+dM3I8Q7qeKxzrKUxQUed1Q77oJCmxl9y+bNUvIjVX9cV
2qo21yKYgKPO4LIaUg1H2CZ7SvyqF5JXYiqiK8BamSLW6uCOKFNOguR+Oqr6KtAJNVDuYgGqKX4w
W9M78D9fljfFSXJndIwAIAQ87HPeYTKRZoizoq07SMS0RmJrWAq0o9bQrSGfdU61uVmarU+ViTRE
72YlDHGqUeOkT61FF0Xn7+M7nowf+Q8J9K9dMxMmxHRtYoxlAs2a8GuMncDmCUt7hnJjCryvthWt
13ox8cQIkjxWZujVupNTfJZ3pqtgmq15Ku95EyfbSmlg8tVM0wDv0q8GMohzljciVWqarCq7lUFM
rMaYRAQ+rSRzsvtW6NLUszDGrTEwpGfzAL3SWTjETXJsQs257mi/sYmzDMaZG5C1JlpxynTxbrin
EErj+4nEzU9e/y2ZJq0j1goxbk1RIPQwQ7mizVNrtfX02GTRoSuSwuq6ac9Rjf70SwM8q8Y4c1Vq
c5H2UK3BKHO/JK/ZiAIs0CenrsmdWTa3ugQqobw4LFq1I/Jot/WyIxMPDnQ7mJ1/B+visywFYg6t
Ka7CCNancE+pPXk9w80nAU3DFp2ETTasHzJuoIr5IlQKxugi4CeV4KnvHsKDflSwBgMiXswSOeZo
/VGZdpZqElpprEJmV2DJuKRSW2Alafay0w7qLrmPnL5C3S3aaPt+EQcuVPK24f6trcluDfY9tgnH
BXLpggWdYRXsAMhU2PH4Byi/m564EsZ4ohBmct1lGMLU4vGLGRrHpOQV2dsiZE3DLroON2GCc0Cn
awqTzuQC8LBS39WIs/C+mWk0gDoooPjFag3j6cgzQqhmcIdCTAGJpN7JcuVMcepdd7tNMTpBm0iF
txP2u5BIDTs0NvB8HEuHUgdGfhL5ac1DIr9A6TrFkpUc5pMsdTa3XYsbc3abPOS7TLSW2/4p8yKn
/dy5gj+DrsvYweb3xPpagdXNQEeuuxtvRN58IE9j5mAjoa/KEQSmdi99bmo/MLHC6l8/1K2KWVsp
ywTOOsoarPjgULNhthfwbLb3BCtn2Ujs64L+Q9p1LMltLMEvQgS8ucKOXcc1JC8IOsH7hv36lz2U
NGAvNC3xXXRhaGoLXVVdXSZzOwMyFMtAnLawxcwEkVzJOz0VEayUxqVN/+kIhOnJ6YDd5dLXFn/a
fVu3vyWyqy6yEWdpm8IuZ3lywl7FvGPshM0ubAWectQm3t0IV+VYBiYhI5qQ1LhQKb+nYCtHCmVK
0ezUHV+vbbO46sUY6GhamiAo+JIzQYtfAW1O/zGxnm+f12Y+stKIsb1FkCd0WSCkic9V8iqFQaO+
WXiVK2Xp3ha1rY+hSigBYyCbBXYsSkGYwstDypBR1TFfAFT/OC/i220x29eYcZXD5I2RkatJKeJp
WnlphaGv+w78X+0Oj0NAxb28pAfuFcbTjLF5tdYxyoYRN6eaUawB7Z+2w6jEWd6rYJ/Awkn6VLll
IH3iKLp9dn8r+u5laoGSPatxdrSRbvmW3d3lbowmPp1ua/zizxFjXhK2fXNeP7DK5LD10hTCkkBd
+eIF4wv1AuEsBEDL3PMqDdvefVWS8YKlktIW0xmIXBbqNJZpz6V6GHo9kGqVc8Ft3qArvRhf0Nps
1LMcoiIdwV+Lj8LIeyBuWoppgFxT1QG3w346Qa0EvSEzAojceZnRuYYpHCup+q1AtZLDfLWsHtMI
6At0ZPpncqM8UWJZWkIX+Nujm2HRUjVLhnODnoGx/zROSnw5pB6jI7c25fyi3CsmEE8yN+HOV24e
01UaO19WzkM9z7Q8kgpu3b/U8bfbfrV5RqvfZ8xbLyY1memLWpQCzXyOzN1sPP5/IpjjqaRW6JIC
IppiBrZcgcUfrPhpuX1bzKbvrDRhDLoVSK1OtNAC2ADH6N5ANGFP4r0xiRxBm5FoJYge2SqHj+p4
yEPkAg6e5wUmba3w02g9VRru4ZLXSdnOMFbC6PmthI2RnMQVre0Iki3qSDKGfedMu1mxgXFP13hV
0eZFoW2bMLEpgsVMtNAZmeES50DJgsxSPlnZc7bctdlvdAx16yqCHuZKrbBSi16hamXVaz7+yPWP
7cBZr9m2h6sIeowrEcMk9VZEiw8q6qYxCY9RIb5Wy3RORMK57Led9CqKuYSNudeMNIY24fw4tK9F
ubtt2psbnuvPxcQcEK03capBlxSAxhbe/672EbT1rv4JebQbPxFvcYid53i64gV5xvoE5y/gaMgu
vAHrIJTqAbdvb1YLgA4k8hAbUss5MqoGm3EaokRvCw29w4szrI5M6XNxaCe8UtWA7LMD2ZELXj73
7b8VwimMkoilY0XT382v6VpDxA4hXH4EujxA+pe3LKBXhvQq7njTL1vetBbGhL9iTjqpbSAsbL6D
pM4qj0O5cELSZpayFsIEv0yPsxJ7eNCIqF+aKe3csFHRmpjDb6QswZ2a54CYB8O93c1NvOtlYQEk
mB45Sq3UnFPcjFno/qKmr4hAGXi3OCcMtZENGPfRsFUkVHZ7XwFqh9jiN+EP2RZcibcDI1P13hmO
hAe0KQMZyTDZiBWLiVkbePE1nnW/0CPFjGkLwIHXDiyn7dHApXDZ2KXkydGMHJUE/ZG3sr+ZjBur
P4OJavWS9lMl4s8AsIQ7ubpTHOSXBDx+sK0Krb/MFUWbZ19brrkWysS5KE0ipWiQyGm5aAX1QExP
GAVpfzsEbUmxAOsApEsJE33sBstYDNpUqcjl0upTJvzo+g+/8/u6roFbF9P5GhNCpU4SetNY8OmK
BHQykh1qv5HwWuZVAhNDu7gw5J5miePcealmuoTnhZvfCEEFoA26LL6bOtMioGol2USLOY9KdDZ7
zqW5daNZq99nzKso2znXY/w+qe6j6WzOg6Nle2A+ubfPYtOO14IYkxrbMFNlKkg9l4ndvyouZasw
T0sQ36VPsht71p730NoKk5algMgNPK+mZtGPu4r9eSeQYhohs1kw3bOoaNKLoOauvNu6bZ/RVQwT
KYR2lPVGhZg6HWyzKOxY5AC08SQwp6RGIKNU6cebVKsT7HiIEIi1vAs5HrO5hG4BZEUzsc6rWzoT
8wtlXHqV7rmMeIRjzwf45sVJ2YGvAjlB8UAATW16KgCdeOBf2xpeBTNHFcpZUg10rr0yj5F0MtJv
t89oK8FeK8ac0Tgvo4zsAubXJK4of5yNoOqeYwEU9FxWFvqR2JtjLYs5rV4pizALIcv4YAbSiWId
oYGZ2yJggGJgVvxX/HIUYhWA5yoW0HcwHMWywJBGarOpRjYgJKadTB3oswa77zlNvg1nWkth5x5n
tJxzrUMitYgP4rCvVC+zOK+6rZTjFxnMy3EUlKXWCfYM8sQGtbe72Fgb/o6ppX19AOQOJ/bxNGKy
KPAFlrI5QlrUCwe5JPfKVAEW3eKAfWyY9i9KMT5VJ80SNiWOB7CH9lRER0FtOZpsjUFBBjCSRFQP
8E5koiv4ePql6HHVYe6eonkOuxn7ec7kkac64A7nbBg4BGG2QhcV1CvYQa9pxhA+qLtRWD1QpFIg
sxy1J+kOEPZeG8Q/eMMV2x/wKo7xp0ItAQpcUHH525iccouzekL/f8Zff1GH+XgTUFejpMfvk/gl
Np70HGZHRlsIeZR62wZ3VYRJSFotT7qEBgZwYThFNAfZ2LiFmHMeVhux7hd9mKwkWuqoTagXYTjG
jrVzGb3o1pNpynad8ka9OWfD9g6EKi9TbYGsKXup5Fez5OSIW3nDWhm2Y2BN0hxJMVUmaE/tZfos
OSvn6Jn2GbHF4lIe69t3xT9409/nZDCBoTbEWtcsnJOww97eDjSmdx2WLulCV/zyf8piokNh6kkr
XxZb68UL58rHqqvf5rMztNjsTp1Elz2AtnqqbL3dFr15dJIqoQNimKbJ9gmBapjFpTHiy6JbUQPO
pfpwW8DWow2ToFcJzHcciwVcqeZAcz5aRAUcl2u64j3tEacYBuWe22ZcWsljvmUcdeJkUI2AoOyk
3ykAMCoYtlxhIeRfgV1QT3oXOVYC6SdeJZiN0MZms0Ag7ith13ty59OGnemOvviJQjeLrvajzrEn
L+/4W3mbfr6STsPNSvqgiiVRLHzestnjFdXnrb90p3566JDq3j7Kzci1EsWE4DJMJACWQNE6Oi7W
cc5Oqfo7+cVKBBOFVbADNIkObaYWwyJ59LGzmrvOyL/c1mRrj/0Xo2SCcF/KqdiqkDM64aOUA2dJ
O1bBZABkXMtwZNYBOIaeeRe5zf2/GDbdtFFZwkqDRfGQWYC6JdIjIS96+AQIXH3UFcD/YrrljC6o
6Kbev5jj3Ty7q0S2y6Ul3VhqJSRKYCYkWJMvzMJV+PSfm/EEJDp4ahsXEpNfzRGvO6I1AnIQc7LJ
N1TKAQTr0KkQQwn6j8i3fWx28urKmz6wEsrcdeG4VIM1QWi56N9mQcO68/xN0MbaxciPl/elxCmL
UfN45/JXgWzzRBuLMDUrPPkXSfU77Zi2Xp40dpIPoC2I7GUcOAK3b6OVRCYpxny7IGg9LTLQTbe9
YCeH6Dz7ul/d/87yjwLOkb/OkN3GL02tVnoLslJs4ycAUGwc09VjWzjT1C505t9KiVYCmZAtprKR
5Cmil9XBH8bvWTuiiJhwwtf2w2IlhgnUU5tkAKKnZvKxxLRKH8T35Zvc2+o3imuwKLwzozNXt6yE
Cc3FQrETCb4jLVeS52WnPszIjocXXt150+lQ1ZYMExSg70g0NBijOsb0yjNBbVp/Ng3eitR2wMTK
iKaYMtixLva5umaaMGnHcELxgbigKcbmQfgpPBn+AvQP6zyD6zHzLbcCvLTlNryJ2c3UfCWbySDM
eC4UNYR6o5U68zDYjb6LyE4yrd86sZUkxhCxla4aMQhinCz7oOav6lS7PQBRtdYG98k0fRqk0jas
V85ltHkbrKQydhmaLfA2OkgVdhhaAoc4ADaVR5o3UFxN3mD8trFcT5KxSjNv0lHE680JoyF15QiM
8rVc8ZaPNu+blU5MrjAkJAyNhurUq15HQOUiEH/QfmM2VxFXYph8oQfuqhLRTxeOhW3kZ6vhLjRR
63rnxSsRTKpAsjke0xAiJt/4WCCbVM66LTnEQTuM25XfvMlWwpibTJvbyhBmCIuL9EFKJVRx0PxP
gOM8hIGkCd5t0+OcEgvlDEL5RNRriCtbALQJxU5dpLtZbZ5vi+FodelCroKHtVS6lkUIvBZm2nww
PRNHixRUCbQMDoZpbke26ii4LZSnGxM1gBHZiT2t+6YgvezUtwgDnR1anL8jBdkOprtQdDEY68hL
s7cmzHQ4E1ilpfxZI18Kk4MXua3JVQZjFEmIqqgs6BgGDL9k6UOifQ/J7+TdIK76Uw02oZnVNteE
BeWpAR0A+a0bApM3F7Qdxa8imAxmCVU5grWhiUG+5iJGKMbWNzLP0GL/9pHwBDEHP2W9pRcEgnRs
tw+6R8D0vdR/hIQHi8Y5F5O5LYhiDl1I5xhz6aGsDyHYOLW327pse871ozFXg2xEGE6LcC76XLtK
+VGaSruwQht0RfYocxoM20/1lRVQhVd+usRN3890GgA7cP6MMTjaXgVMZCAEuQfqOe5bfTNDAt22
rGFfVDPY7j8RM2vqQWOCrHZGVisda3TmdSB5/A50mCKuJDHWJxFrmjS6Iiq1HmldivxE6xBZZS9P
lKTaOPQfh8sqGuhiOInn5o2raqIOBA5FldjpAwm70K2ZoHqlLFOwpFJgDNX+tp1smuJKBGMnzTyS
qKdY1VUV2VH1onePWM26LYOnBmMdaR8O2hxBDXO4r5ezyN3Dp3Hs3U27UoLJGUI1zNOQVtwoGVUH
aHMloBSevNci71tRn1tZuYQ5qxwchHi8mfNjYo4vcoPLTxt+50jomo0BLiqKm/yrGEutkUtSbaxM
taPoDxMw1ZG0cGxr22evYtiHfaSkaDUZeGS0S+WOknyHNP2FhMpLUgw/tERzzWX6UYtqbuMp4o9y
CoSD3Afq7H/vgitoAvylLjuTuYAcMZxob60RBkeYop00crlzN09uJYOJ7GXYlnOF5wlAuMuI5imf
AUMhI1lfcjuxev0ur3vRXrS8cTJpToAiirAshv3sL0ac+1poRLbRtfFxUbiQRNuvS8OiYwymZBgs
NEdkzeNQoTWLfojw4c9NGL9+nX/SPnKOffNLYPtNRE8bPVqF8UVs8neJFHcIZ6mWRHbekiyym7jQ
vqRxb/DGYDbr75cejyLpIEhmI5gyadVomAXSg48zhSH0p903rIG/1V6zV08igHam30hI1hKZgIZK
daLmAiRKMsDNMNortN8jleOim86zlsJ8xoYUYQ1+cjoWDZQMBcQClN1AW7Cn0uz1XebzhtzZEAds
cVUzTaDRAB7BRK/u16BgWLUxC7PYuX8NomX7eJce/jNPIyOGiT0Kdh0KU547VG26Y7NEQaiTc9xn
u/92IzDasLFHnwllKl46t4yfYsEdZ0728w7xgBXA3NqZ/pcAulKKHqMbeeH34bLQhq3x87iTn25r
xDkflY0wxTJJ3YjzyfdoPfvmhQ+x5YJssikqqxeTOdZtncdLiPPptWMyuFWBBch8Vw28wtq7UQ5W
EONGWDUL2ziEPj+btLXbnmhoor2JAYjYiVOdaJUBZC+cAMUmC6xgxrP6pq3EKgdNVj4aj0OnnKw5
5+Qj72pSrAwmX2jx9hqz+k9nIifdaQIdWGMjnYorHTp2KYOfJHJRTSwDmdNt5x0hk0UUvYoukwIF
h+aj0DwKI6h+G9MxG44P8D4kEzGwkGhk4ODF3GUyP8mjct/GiXvb6N9dXeyHZMJFPqRqMVA/7rww
UF+aoD0SYGdagGAlLxInsr8Luow0Numv5jbJBREaZejKOc0TFovc5Byeelc7dA/i7re+oIW0QLHo
vojIOJsYL3OSNTI4oDPyYKXLeWw6//YXfE8HSQPuSgbjZ3GTt2itQyfMUbsxiqQLGKCXXRKoLiCE
JjA5oWQUObk3H5Ov6T6zo3uNd4psTnD5rqu/gXE5rR6SUE+gZ/baN46ICVVMbHnKZ+JVMpiPgJ1w
TB+5DysaEddJOyuVccKolmRB1OAHaJsBk5kC6pJDiXlx2m3ljaS+J9pmvjPjdWUiCGFNbYfivcoH
2QEx8C46RwegaZ5KTz7Ox3+DDiNveuHq2zJeqBnjXKkjtFSD+jnFGHnzKtido7zFINbo/dm/wGm6
o30QvtSvpp/4uZNwIsHm3bT6GxgvNZOy7jED1rniITxIO32f7elT+b82E5gDZenBBCUjUgZUeTfM
3oj0LPMwtrajzVUPtpXQNrKcKNj1w51EIXOnnbynBVVwk3gCt6DKlcbc6MC/Mkil4avNB/EP2rDI
nCXQv1HuYb40zhGxebIegcGtNCEs31OuuCzoKZ3ykQd/8Q6UiT0jJtyopdhU5YxPqJ8HhJplT2sZ
NC+S/R4zKgSkKJbL62dt3nirc2PiC0bB6rSmQmMCTN7lS2kdzbTDonxr346m3DNjY0pjjVlXUQtB
sxPYkbvYBeg42vKKl/ncmELj/40Idok5q3oAEXK1INS3W3CGeCWKXlmQvqlIH0R3CLDy8nxbPU4s
ueRsK3lRHCJxoRZpiC1QsR/Men9bwHZitDopJlJgUEPWzRgalSfzoOMaACIa/Cw/JsHgmNgXAMMR
Ril7rPs0X2/L3lbOQiUAfN9oSTIBWgdYS6GIQ+dGVWA0X5Ph9fbvv2uE/zT9qwAmEmdJZChVONFc
BY1IsNtWgk0p8CjVpd7+ThaLgfW/tGE+pKEsGEZRoY1l3ZvVo9kEt7XZvrL//n32AaUIytCMSB2R
Cv3IhyPYjz3Saxwl6Cd/b99XIcwjasjzAaQn+GJWe6hET5xQhyo/jWC7GEaOqH/w3KssJtpOs5jM
DVBlcDo1MiEM7+7MZy0wbfU075bfySQBwmoB0doCDhDLFCbkrQLMUdIB5Xr0MgwqmA/qA40UQlD4
esot5G6qtxbIxF1sIne6kPY/jU9HF5wc5weKXCDuLJd333OlMQHX6vtI6EpYX+flzz/n2Ea/PwEJ
HZRXPHR3rjQm6Ooy4DMiGR8TqAyJrYLTNQNiKKYCI8zp8Yvim8+A9bdkIkUbzyQsqLwcQ+SLU931
IBGpARKsACXYJ07xgVf43YyLa5FM7BDapDJIiw+qBuoflo8FqgfzBNjeg3Y3XkYzxF3xFh+6r8ID
79XzDpf9ErdorQ57KNhCMZnPG8vK3E9l2OFa1oNqF58orEfsl1+bIMblLd+LvuwmH36XepnmzSvp
zMcOATTQWMTCnfNh9Ay/Owt3GVZk7Z8MPvULP1vdrt2sRDIfe8gIHmNUYRVTn8BHDrrAhHNSImTK
WtKeBc4E93ZWtJLIROuhTOZYryCRhgMVT4Pqx7Brd5cJeGREOYJCHvD21+iPvouumLvRsHwB8gN2
7yIBfMAiyYh4mvQkqE9VnNqRRBy9PmT1q9afyv88QH6xpKtEdgdDb9CGiUFx6+ZxYKFWOYZBTipO
DrZ5M+GyxrMZCDRYboPaqyQF4+/gRRKUzhXUFMleAOuxo4FTQ+EJYXxCiY2cDJKGl7kmPlrW6JDe
OKmk5Nyy26a4Uoax/gVqhnKuInPdm0Gy688UakM/KUHyoO6ie+JzX8X0Tn1nFSuJjPEvcx1W4QzN
BryJS7c5t0dMpug+9jCc6b+2bS8GsRLG2H24LEuLbVkqjM5mFQdcuqdir3ixBxR5j7f5Qf/297pd
a9g0n16ZRooVpCpdkL9OM4YfFysoBO3HGKNcLqcfAR16tLigN9zLglGRlEQeo/pyFVLXBkBLbIsP
dIu78unM2fDpdmK2GUtWVwU7ECHWcGJtvtyGQLt9FJ38gbbDTdeMbe08eCJG3TKTS7m8WeBYy2WS
NcC4WWMJol5Xab1yb/mgQjpmB3M/PRpB43e+CQDv1ikdHnPYlivqIjIp5FIY8VOZQ83k2dJjFZlo
pVS2WoguyXZdSzj54WXSh7WdtRgmgRoUpSo6C7Gr8ejD1fKHU+xkj0VgOOkdWBr/iF9ln3J6Wg89
Bq64o4QyT08mrhkxGpWVilKn9IG406kPrKfaqw6ha3mZF/v5sczt7lkGOqzlLt8fp4ASWxOfl21t
PZPW34GJfGGjTENL82Rp/pCVn5KZdxduBaC1ACbkKUIZzmOGDkN5CgOaWXW+DtPB4CQ3c9yKB2tR
TKwbQMOs6BVELVZuS/GpH5+LqHM041gkn/KQB1u8Gc3X8phYYFbxpGMqDy7S2703vxZe4rVviRPJ
dvtKBwZyJ+O8av8hc/zbPdiaddHqZTckMBs6fj3syw/TERBzbuK0Rw1AUT85GPAAvUt/8KZHNmvL
K31ZXuYwLlqtaWEro9Nihb2ipHcZJkXJSXIbh4i25s1+vx9PESin7uKn8gmlV27n8lL3u+G6GvO0
q0JRbJoMnyDdU9Q2aQfVLy8fXpq+WWxdK8zEIiJFlTEXUHjw4wcV9H7LiaItCB5lrdWfoz0KQXTv
y6X/FY/jTjz2R97a+D+8h65HzoSqDrMMaIngr+gQqmjvMQbeA63ngZwdCTznvmEnoegdvtaZiUu5
EBfNOECaeIh2ym4A3d7i9Hs+tQf1jlvHyEYeOW6qiqpVp2rplepsS2N7mvrQl9P+DMBnpyJ6a499
5f+fKjIhyTSGdllq+C2t3f8sjqp4CkToHNyWxAmuLORDk+u1UtGUvBO9FqV65eX273PuEI0JQJky
DlpDE3BBTewwDczoy2jxvhb9GjfOSacGs8qysnoCZk0GIemenNQ/BHv+MQbJI9lBrZPyar4JAcq8
L9zMlTrXLblMAiJVOZjdTSQCzR+zFzvJof6aOBS6Nj3+G3QGXljRmbBS91lO6hp6xsD4p6ze0R4Y
477g/r8OzcIayIVuYFEPkqT7yRVx3acfsoCWedunwu84+9688KEz4QMtB0PsCoRLMRhcuvZIua+z
Ew0ffBSldwM6TPhgn2ujmlQgraF3cIQnvnpQUNQQnPl7doq/NPt/V1TgRBKdjSQFGG0sWlfEUu5e
2Zn7n1xEvOvgH3L/vwMxC8lbF5GQlPTuVe7rPX3eRAeMdp2tQAb9KdR1b3s3J3roTDoD1LJ+zKkD
kG6fC8eFS3bK8zAmfOSi1GtCgbNqXTNQndhpXgjWaEQf/cu3yOdFQ973Y7ez55ro+aDjnEaHVklp
W1h9kAJKBUiA6MUDVODKYyKIWoRGWss4r85TfAxvHa275W72KUGfedd4/6+nsYvaUxQuJcjtUYEB
LQql4up+ZOhz0O8ZZ9xdQ56rsUXn1sJefZ7g+MSgeqV87+FD+H3aVR97lyafQm3n3BzwH56jf/uA
wUQTcRiSQhJhlDEyQB+TLk7ohqci0F1gbOLTUgaN7zzYKY4nGExOMqWkbdoOB5mP/U6ou7uh4zVA
Nsuiq7zHYILINEdhacz4monh1ifpu4IpAoLKaOqre+MMBoEMT94Qq4dURzj7821n51zlBpOT9MWY
RWShUZp8SSVQjD4WvOkangg2nnRiNOCthyIXkR1cdw4mg08YRXVva8J7orDwodNC4hm7Q9TNaRUo
d7PzAELEaYfdFKdDJpkHBNgztDP8O8Neq0NkiyXSVEW1QHPKMNvJw1kbeBUuTnbM4uoJ2SJJRkd9
jo580LcHMOZpNe0/774yFym7+6qkiYJ2GRxtdCykCapXnVU3vqO4D/9mTI5jHOwKSd4t4TQYUGwg
kp2nPvDtgWDKeVxwUkmTCR6Yqi+yjF4AWCSzh/CTUh579d6wjtXAGQLnvc1ZvDxSzUZiypfPJzqX
/h+42RPnGy1elah9vnKMfrPMIcmgBDZUA+PQzF06LIVKAGN1mbtCMYfmc7R7RCnueO0FGoneJcZX
UexcTJnKlkguY2v1DJ0M+USG/seQGY4kkO8cvTZzhJUw5g61akWLogh6afe0X0PRAQZk4RbYJTNg
D/PKUTzdmCRczaZwWBqUdKMarIRTbyuyV2im1zU8A9lMGrHwo2oGBuUtNuAq8pRmDa0zqo/Fk44B
quTuZ3KcOPM3yRn3PfpDlOIrr/hcZjTUvj/Cq3AmFEfyZIlyAuGLBQaOzouekJ6AmDRzDGf28bTy
R3CytwfwZwecA6Vf8JZoxlCntMzJWEL0z95U7mJT2/AmB6+4AJuDvIi8/fy4fmc2JCeVuUQhVVVB
FIud8kO4xx46Yubw8i/wLGgEuaHdu/gMjExBbCGN3j3xpwtV2yc6sDOfKr90zLuC97ziSWQsNjbL
cFENSMQwXO3ohx7VuMEu/wAQAyrIuRf5DU/kZhhdfVK2LCULeNQVVMkWdcfyoQtAqekuhZ0fM5Sk
wLHiyG+WOz/xjIenK/33VSkgT5tG0UcIjnW1sqtFPU4a6Fc5Frodcv52DjZ0hw2JiJxDSue1J9np
A7oKkTjSwQrU3bjjhRyuhTKZnx73XXKxGTrIU2CQR3CUO7rxlfn5mTetvf0oWR0ek+gJlgx8N+xr
wh8knwbUwSaH0V8onhNGxAWf8zU5/m4yocYEGdwk69RYHDOQHbQAnckuj0ageMhaeKbJk8ZEF7E2
hlmeL9KmyqbqgZzktDioS1NqPe+2chx7tJjSlJUDJaGjpal8vOvmtyrj4Pxy7giLufzaWSmSqYc2
OfYAc8Rl4tGXFc+ttpOVq02wxOiGQnSlp4+qzlMPya504/thVx8pZFNojx/AUfPp9ofjWSG7I6aI
oRKpGSRiQBxWiI6iatO3qoX92vQgoH7Pu3c4Vx6LfipVutmIVOLg41tiBN4WnBig1ANYLTHdj05i
7shH+l/g53O03czaV9+XJr+ruIVFsj+n5/L9dOqwm7EcaBGAn77wDIYJJfk0amonwLkHvbNjIA+Z
phfJM+Do3EQ33ELdtZnocrTbTj3/jpcs2uKYG5o0RviyLRCZf4Lnjw+XosOB15zl6ccEk7mcrbGl
7q0vk9NEBkg67X66UxK3wYSnth/TmuPiXN+gf9Lq7KZ8Nogi4ZMSn7gKRW3zKYE0WFA9aqzjUdlz
vufN+4dO0/wqUe7CJjOby/eMkBlmh9jVXQkI9HReaHyTn27L2055/zw+iGOCjFXWAzjOqc2A9k4B
coiJhdJTpPKerjdDM+TQf199SKsuzTinF4EamIfYKR5jX3vq0EYCF2PlcP1980H5l89BHJOkiKpg
FIIBteRgxNgvetqudhfiS04ORelJP4cebwLq9k0OmUx+YoH8WBdoYkQLcPWDdiS7+JWWF+Vd+sKt
c/AOjokqUwWQr5jWZ43e1h/JvgTXmPpgvEzIwGQwBWkAhOSnK7zvyoSYZSgEjLjgu8aDZGd9FFTG
ElQzF4KBZy5MntLGmNXVqBcQVz60KHfTvuP8UJ10P/3MsxaeUkxcyQaijDMNYXP5PVKCIQVBocZx
AJ4MJpAs8wwUFhqbk2wvA/8YzLGS+Xrblzky2Kc5LL4tQS2Cd124L3ug8xsHVX++LeP23Q00eSZg
dNhIHvUBQugIAOC3He0rrbDRqYr+PvGrt9vybsZ8iGPiRp72mTX/lQR1ARa50GznJ0G8T8fEi9qK
zV6n76i898LkqIk7kjzc1mS7Yn6NSZe7ZhUCNV2Mp55+uc4jp8Gy6UAKnr9Y438VHvF08go3+6Bx
7hOeYvTfV0Ixhl7LQwehWM5sosjOxqM58BBgNrcRKCj/pZyBU2LCgqaXS2kpkJLkGOuVXOAtv40P
xV58BlkyJ+PgBL53eyrKUCR6DVma8MUo9yB8VqYdwMttznFxQhC7nyLmZiMUNJyHWC6S3AxT0tPj
5NAUvD9WvKfLzSQRX5CJD2Vr1E2Gk8L9SNBFTILx0s4AESAvFeZIurQiVhYxhTEB1Dck0WvK8LOD
up/9dBcfeDD2292aq1VcpuBWkrA0EsUpwRc0z/We7GmiH7viB9pFB4vOpZTMNw96y/5jDUYDS8Sv
Bh+KkQnsfAhNtZNVvbb/GabuUhpfacWEilj+qwyBwTmXbl7m5iUfHJFXlJ8FV+BFXI4hXuaEVp8x
JybQ5i85qCs6Mip1tKdNG3t014db+ecEjMvk4EoaBvRNeYlgHuHn7lV2LD/326+iZGtPKBN4IAom
7nzkDXfxhDLxIxGVHttM9NDKe0F41gViDzOv5nrzpQLLYHIKLclmqaZF+dBw6n0fVE79VextjFm4
7QtvOngTcmAVEmUmqdDKsslHmsGE59qtXsm+OxeO+j32Dc/4jF1BADc43dfeBqTDJ07koorccgEm
lqCkNIABAUdIS0oYxM8OhRMFyUv3SQsoDgtmH88tOmBjxQnNvOSAnckXZQxBTjS20AIo9fdlBxwR
jz5eKj9/+R18j9U3ZvnPDSM3DYleO1l4V5WFnZZeL3IHBzgBU2EiiiQtYRTT9DDdy8h4koOOgEmT
EJ7vbY8FX0MLS4osjnLWZz+r4/EzmGEmt93T4cbmDP7Ae6PDnsrsNi52W7EAqob/glqa94hRaHhd
uX8kN6BUuOQLO/rgRVv/k/5MF2or34z4yGccx1eY9CSdwxxlGXxbWgmKBxsrMoGpoCWQnMrXwaMb
ZZ1oG7yxYM4jW2HiTRamCSgGIbb+NjrFXe1HXgmePwwBohpUAOqal8Zuz3dJFrjQgPCmYAvp1+86
LrJiFXTaRW+H1K661ATy33DfyuNpBsRvQ6ZAVGenztvPhJDH2xFhO2W6CmfUFRMhKoHdiSu/n51o
3BvTvWl9laLdbTHbV+9VDBNgQRceV6IJMbVMwGP1OqdPtwX8Q555lcAE1SRc0knV8RXlQD9YQJfv
QUyb2jU8gef2PGWYINoIk5QOFkSVRflm1pYPABKfo87mzY71YAk9W0tCqPrVKDqjGec+1XEuHwYX
UGGYJR4uUDSUxY2XN28H55U0xrW7tkpkpYA0upSqOpeayJNq06oyhYfhVXk3P+BKHGPxVl+KYt1B
nCnNR11NH7Xc2nM+4OZNt5LBGHZnVPlYxZBRvEa+6UgfLVt16g+Cl78Rb3a1R6qasOd+Sp5ujKWP
dT/ENT04YacGlRd+pjvYsa/vYfjNPjxSGrzbqm5riu1eCxeeCcDsX01lGGN57hcsosly2thD036O
O/MuFFDNFkMHeJg8bPftm0D+WyI761+GehkbKrbFwrN+gLkc1IfR7040b5ltnePZm/fAShhTVcAj
NU/jAsJys7O74mkhX1O1sW9/Q54Q6o6ruy020rEtFgip5HQ/qq2XACYv1hKOVXKOiqVnNADFVJst
AGhA5OV36qGeWr+dMlvS3rSaB7y7HRJXX47x6jHvU8NsYBjEHdzkGB0sj9jVfgrmHS/d2rb6q0Uw
Hj3g6ROWGUTlxWcxE+2QN4bGE8C4s1YlWp8OOKA+kw9hXO+WmHM2PAmM41ppV5RLBxVG8Z6kb2bI
e8fzBDA3lE66HnYGFejg1OJ3T9oO63L7RrAblzbk1cTnvug3rxFFBy2ipqsa1qp/tWuzLMZEDS3I
nB3lI93RAPhQZIs5Gmp0NJj3It30o5U85pgGo67Q0xVQZ0y/RFZsJ+I3beS81jZlqKJsUah9RWOd
iHRR1UoxZFhi5UrF4lum5ojl4t4OCds1ipUcep6rmDBnjZbECuRMPjYqARZVYaRUvk+/5vZwgeDV
78InXhuepxxzYFk1T5kwYkO7zE6hcYr7p5jHzrwZhFZ6MWekLH2LXeWYuDrysBbPh9cxflmWyiuA
8Xj7G75jh71URFayGKdSJ7Op8gXqjAd0BUaHAmBhZdPLgthJfe0uRzwqPVQG0X0ZXv/dFD7vkzJ+
h40sUnU9zlEUPyfGSZMPRfjptp48EcwVbGDfrrVifFLS1TaZv1VxaUt1ybFIejDvHu/Xj8kuvOjK
kqkhGN3drP6uj58AAGSb0YPQc6lUNqPGShBz5UZWYYypBkGXefFT5k1HSiI8+4pH/jM1x08T+R9p
17UcOY5sv4gRJEEDvpIsK5W8Wup+YbSlBb3/+nugvjtiQdzCTvfGmohVDLMSSCQSac7BWC0xNczS
i6nAgekNuFsohk7mm9w6kviP3IWNx5VBLRCrC3tTUEAygZaDlzGfY7pR81tLNkvKLejjxvwjQmz3
YHVaJHaB9Wqr4ZCWk1uYzrUWBacRjGQTws288i4b3HoOyXgXKWxRU6VhEHHHjq6FBzN2G5dcadfx
RsE+9Rv7VB3ovjkU2+ReSsW2eo8tRAuxUtaFQNIOcKaTA2+jtjB4yHag9dnxMZp6J68srjusd12F
t5BmYswQLOgIqaPGYxOGu9Vdkjdua/dulEkQF2TaCV5/7PIGZM4wx469ONk9C2RNH+u+4l0bwcMH
TtzG+Yyds/PbpPkMmitXUT5dNo/1oYHFHgk+fjYnJ1QTCDFdel/rLsOEGsB4yhd6be4Cd7xRNhwM
beQPPD+R802tKmkawJMHrretiqni3BwCElAEU0HfeRPbR/gfakkKp6t2sRAiKDmqRjtPKgIqUjlu
H06eNdzU1ZdIO81SaqRVs1jIEi6y2I4iUGZBVmy/dM2+DiQ7tq4LWrTB2o64Rux70gLL6O0M/cWA
53T1eZfVtmsBY8A+tDLey3UEBfNdlmDic6x0Awkhq9oA0C18IH7xJdxMd+ot7xDAJbytb9AfvpNW
slbvlYVgwfQNJ5lyLYZgYLQe1GfePmkgcTl+bXeoZklc5OqOod9dI+BrILYleEhqNl2Fnj/+pLt3
qkfDlvTgrZr44vuCG5zUKAcLF77vDI+5wVzHejWS18vneD03CGx8A/Tcpq6J2DlVE1VTWdk4xxkJ
H1SzKP0WY8KuRqLRC83uhRZNcbITuslGbd5QGsmYS9dr0+8/QUzcV6pJYxC485tmxlgyxjTvZrDV
9Z69s0+Db22jo6X+0d79o7aYvVfTthmIgyRKGao7rUqubCp7iq/3by30EvbP1PLItGdgwvB+8/yO
IUkTXIfHcvPGg6m63cu/ZnF7C3WA/8+RaIC0KzbEMbAaUzvF3VKSpttoKkZ4bbxhaDFJLrG1TQO8
IEFWmfPUofZ+/nbpxjkFzq3J0HrXx27+BOd/n7Vu9Gh7HJllxuz8qZQe8Le+UyEQAn286Vg2/gNC
B+GmHtMBVDL5BCBdMo7IWA7A5T/Gdo68shGxxq0C/D8e1RMNRSa9G+u7bIiQ29a0TL1lnYryojtg
kTw17Y5JWBqHMqqGH/1kZ+MxtM1pnxWElm6dhkntNnU134AgyQQCAk77tyEO2eAmVq/N/pglYXvT
Fc3wGun5ELsD4Jpil1VplnpBrlotWGSr7GuqMvKlBowByPsaA7ODrCo1yw3ntld245h3jRuYs8q8
Rgtje5Pb2vAEVL3mscnmtnQNmmrMnRM6PtIkMHoXKBhIwk1NUf4EGq3+JWkD/AMjMW2vofo4u1Os
YZCJFENi+E1jcBybXjG+sjGwqo1OOqPz1FAJunujaKbaZXZIcrdXwc3kjSQn9o4VTWO7pB0SdqPp
Vso8EqVFeT2EVosG8bw0tMSNLJMNz3nZJn7dhG1832RhDY9Ooqbe5kWqu1ajpsFGsfTB3NZ5Zf0q
ND2b/UJN5p8V6yMEkqrVIGlqI3ePfI7BSm80jNB0wYJlZDsdTHps03VaY/thSK0bZzCH4a5GT85W
q4OASVzCWsQL1B3DIgZAeDRY97lJt62m5iQFJ2d0qL7GVxl4F8Gxx2GOeBO+4aBAA0i8CBO7zmfZ
RPKKr4dsioF0Fel4VGnOZY9O1GQVdZjfK8cU8E1o4Rt3/97VU93ScFcBAY8YYsiUpC0zLS3NMa9h
bovjGwDXrbFNjlTiHFZeKxQcj46D7Ilmgl31XBk9bWM4viTHnTIgA49e4LF09ekmHwOPFE9lub2s
2eriOQ6uSgueyBDHgYvGtuaSZmgexzsltO7aLHIBpORelrJWwwCvOyiMkOmiBECT52oVKXWSvmUQ
c0CWwa921J8f4gN1tU10xLzWk0Qe/57g6yAPslCVxb/esq+L9FDcKxnKGAThM3rwD7z/jHdB4AEk
TeKtRDJnkoSbqlIJeh7R8o94rdvMPjBDgwO5MTDr1npHeZjGw+YPikEvnDJEo4ZoH1E0lai7Krg7
dOub2aL4xID46PSbIJGVLtZMgyxECRG8k3ftjPni3C8HYzuGhmco37VQhofEX/gfFaK4czWkGKhY
O2dpzZIpxunVd7+RnrQd75iWYU6vbpP1Lob/fWEQOVKRmlpATGrcaz16LENJlmnVBRoGcXQVTGAW
9udcAgFMX9fHyCvRL92mv8aRvUXzMu6fmxF4Py2QfoJXQGQC7U2GtLqmGwAcbUcHZjH5AHZYdHZc
jFaR+4p+PbMUpDq27PzKRAi20OWxzjodwHh66bEX4oJSHvij9bfR9oZXgIJgYFWT9F2uAUcBhNmC
I3Tw8vrwRshj8JlmAVxTcOLtFMW9uS3BHFyNbvadA4aPkZfd4BW2S1OvP03X+TF+lM0KreWZz36E
cLybNjKiyoTjMk68r4Jt6tmPv/BZAt7HlX/lDXEdMHtnyYqvHT7TwHUGYkbsrCUkxsCEFZh9jT1N
04M9pUineKr2fNlLrm3qQoaIrGFFbKgmjnbYKrrHrEPWy2A417zVUoJwJoJKnWu14GYTpp6qMy/p
wTZALJf2/eayMmtZFbqUJexUHNdzUCpYMbTpIqL8mvtIqbSu8cM8Vcir8NEddN7sB7dA+x19kI3M
rV3cS/FCFNJkSCl36O73hwGYw9Z1mH7JzZNeH6ssdPvh/rK2sq3jf1+4s5TkeV1YWNhcvQvG+2T4
dvn7a1VkaoIRVLVtTcd/C+og1KnzeeBxwaF7G8To99G3dqPsOBCDrK6yqs1CmKgNwN7xLuGHrPie
6N96HKjL6qzZoaVSivhGQ8FJfPrkvV5XdlojfHNMbzK1kx5MbtzXOzYHElFrhV2kst9lCcroharE
LVaPo9fvOOTbvGuua4yEy0Go1yo4qB7quDZ1hwDnVjhfhqGpc5S9yQr3+ba/6nbWL6BeAYa6Nbbm
joA2JQStR3Q/7INN+ZqBdUrWMbnmqZa/QTh3MMK5KGmV+2FzTbV9oSPoYopkVVc2EKjs6LUCGaEF
FjfBHRYIvxlREPYMgP+8qgYj2RZ5M94acdN5wOSU8T+vvdFBbmgRBxtpOsjunB+wjORhYYKa0HdC
v/3Owa4T3zoYP9pgUzzxUtgA8NTp4bKZriwlwgei2/D4hLOKngutM6LjVUi5Dyk+gQXNZx0wNUwq
Wcy1Sw1yLBv/RtQPQedyeosqUTFAuYaPgs+9mzyh+rzlT7WgApuoMrmYK4bByiYB19wKikh4UKPB
09RAk3Iu2R7ttCvSCScd7fLRK8cuMO/pW1Ot+iKjglmXZmAtsYcgGhTp0PQ2S+2yt7m0YMdnADPV
JQ1S64FLNiiFaNvL+7eWvHX0hUDBa0Y2qQZki7GBwKoyMDYdoAbu0uvoWz75vLOJ+fHWLN252+iy
iGHFiZ7JFvxOP6fEaRTI1sLcTbLKLVKJea6vJzgwTEN3LFMXm5nmpqVFokFEsRm3wI5CaUkLXT4N
yLZAgZAlidcSrA6oPv4jT2xlGma7mFMd8hLya7Zu8zJ2Cbsai9bLiM8Azdqo2rZA1uPyNq48SRwd
+JhA07CB/fq2y4vLdRwiOlECswF24UHDTAdvtfsfno7c2IWnD445gF/Q/wHPZgo7lsxIBJHYLJC8
5R270XaObtHQsAHmxG6IJPWYNVhSSKMa78wA4YTo0ZRAp2BugTTOv1T7YBu9VmevyjfVp6K9Jmjg
bffGrZYeu8jHc7YBrP8jf5+nfnAj3Vl+EETVDXCZmTocLIGa536gJzRmo6nkUL08cJoN88YEQNZB
BcRTClaXUDapsJZRdpYSxcVWdLBf2JBonJpfby/NZ930+GQQR2wGv7pv5t5lO1pz5yYuZ80ilmog
F3GuZETicS4HfjMCZn87ZIm2N8K82/Z5U0gSVGuHH7Ub1CHQZIvhY0GU2VOnA7senoDTjKveChs3
66ZOotCKAzBwFSKlgjFZisKhcEHpVua0cR8mb0OEM7DqokcHTyE+Uh1vZXm9FW96Lo2H3Itz2DI1
tEYjTnwUSlW0ZembFEjXrj27sfcbrS55RjrVv7xrK1f/uVgh1hjHNE+cGmI5neAAuC5A7Dg3bcZd
Ocfb5BAYrXbFXi7L/fiAOBMrNpBo5Vh2TYe1rXRlZ1odWIJT3zBDtwi/1g0WGff0ZYkf7RPxsGVr
SCPhGH4IA1RqAutwqIHIVO2Zugnt1FVHWcu+/uGkQ4iNOpRqwZcir3m+iQoCuqaNq9S30dAGmlqg
XXNIrVEDmAJvX5b1Iq4qhTqtZpk2PJ0YYYBdYpw0CnmO85wlj+OwmWU5v4+HDXl1FTcAIlETpSLh
sLExipjV9tidUXWdIvYNdZCc55Wr71wGX9aF7df6nJud3aVvdxDZczJxDoInBz+SKSPsj405v9gg
EKROX7L5NMkw81cc77km/AcsNLEJwPXSFKv1H2C/9lv+4nxtXvlIP6AY9o2+v2zXHx8LBsArNDDG
oMgGRyXsj90zG1PBSuKH1C/7jRHtJwIo5ayWhXt8bc5vsXNBwiaZWZFkmQJBfKbaKVy2eSOWDn+Q
DUfbk92aa1sF9wuzg6dY6RclVmcmqZb4xDlkGmdEN/7AIywl8JVd7JUCklY1GSBBze80cI+XJ9pL
Fm11cxZKCFcISZk20R4i4vK7pl6b3SfmTC4B+PtlI1jzA3yVHFCao5ApRhijZThdE5DEn6ytlu8z
cp9YEt/2MU7E9i9ECJYdAb4PRNVG4vfdblDGba0+qGPv5YCCxu4UBfNHMCNfVmt9+Sg0MnDLf4zi
ct2EzjTx7WjXJaE/p5qvz2j0imWksKvWRnQV4y3wdh9a89IBXePFBEkcJhx9gG6Qvf6BLsjwUmDp
2R8r7kFCkrFvUAXNg6pELI9GxqS7q5zmVqOJLYtdVvVZSBOiCVOrSAucnQQtBXwcFy2uyZZTIHR+
cyCpG/vdi/FwWcGVXBAsBIVBjLo4SAmJ1Zq0mwo1bAaEEsfsmmdo6F0cu3gKgtdGVq5ZC87OhAmH
d6QGndMQwnjPBGhJNs6DDXIHfauDNUPGArmC13qumnCOVVQ7BkOHNB0A4Zx3spl2yqZ4aHY9sLv6
TeGzx2ATzS5/zdSybO/q6UZexnRQBLBR9Th3VGk+qXMZjsjJzLlrKykm84CIaGYyo/k4QwotLTSi
aBo28UMaHrzzqQVopsQv4/GIQsGLEUQbRqKD3RdXtKB7JWWda4TOjlqt5Bpb1fFdtpieZ1oCeixM
HeJ8H+fM8oz0Ic40iYYyIcJdGQ59FNIQQpAH9gLWHSyNXDWh9ig5CfraVblQhv99cbOkht2PcwM5
GfD5Dryfp0j8yPY5jfu0V5l0VnT1uC8EChZStuo4JkUH55z3W/jpg9WGkqER2doJ/n8KSrz++Noh
4eXr/cEyQFSdyYixZVL43xcrhzizqJWUmwG9I0HvaQNAiifJtbLuPBbLJTiPqY+xORGOM/qigUQL
Mk/mki88RCt85RAlm8v2IFNK8B5JYzgtakFQKr/Ji8HN2K+eSkfh+Fc+xGcLpQSX7zTj3LWgh/c1
DXlONKGgJJQ+MKSsTv0V6CE7dz6OG7yay5308SqzP+EVqURK1Vc5PBRv0+d4O6npT+Bjwn3DeV/q
n7N2JatWrq8qnnK2iuccenvPTcVM8CwqYhysODswe6MDRyCXXGnrar2LEJY0G1nQNxFEjOOdo32N
nEnikNb37F2AsG7FGGWpjhe4j86DrdLTQ9zHP9to9qtMf8yAHyOx/FWFMN+A5hRLRQ+RcLwwu5ab
mVrh1pyil7ovv9tmmfqXrX31DYT61j9ChNNV1IHdzl3Jr+beD5hvfcqQGo55u9+85bUh+btu/UQj
v08cFc1+Hyp445T0U+cwGMOv7PAbN0Px6ght5S2aiGXRx/oyvkvjf194qbkLrZlhWt13si+Jdm9T
Say9ahYUUSLG8E0DvS/n348MR4ks7gWrckYD3aszXBeYhm6Zm5r/uncYd/5ClGDilWV1Omo/eDno
1C3rTQ+SSpp8vWwSq+u1ECKYeW4XWtfriH3N7Hrq7jtLNsmwbnOOjYcCtS0HWcjzFbMGS4mTHA+t
3+9uUG09AaPhYD2Gn8sjOJR9GXPGqkoLgcIVHyZBnbe1itYM+hhFgLvR/2DNUHbAMTJMdMeJRcA6
ikHyl6Wp3+vZpzkertCfJBuKW3OhCxli0KXqRaClZpT6JEenaHIIGvCok/5wefdX+uEMm2o2Mqi6
it5FMX7FiF+tTG2SwiHEAPHdamjaxvgvWvDuCPiK/wcUAb764l3ooEDkaJSDWYgZ4kyNwNfXmFDs
N80I8FDiHYDtdVx+MvCyNUtYyhIsoaWhHhvUAMXk+JXMJ1UGw77S64Ei20IZIbiLQNXXFgTK/ANH
vrPBuVG+BGDmAiOyR46Jy3wOV0xVd5a1M67ohyS7jp+ATk1ctsKdoTqqmdfAlfBnDfQ3pelZ83eJ
gfDTKWzXmQjhxphCBbVSAhHogHIVQKU6/S8ABW5TtIZmzTc2vM7VuCXIb5AslTw81q6OM+GCs0VS
I6nsmaICHADGPttWU/6pKKZTkT2hw8YvnPsMdT9FpV4bHaxyJ9Gd794H3TWk7vDm0NBzK3iuLDDT
Ar2qqa/fB2j6anZ8vtG4ra5/0+bJrq61hD9VF/JEcwVrxZD0sCaOcYri5o4+UQLCgnHDC/3dS597
/daRXGhrLgAlFGLw4p8OGBHBhruC2POAFnE/rLfmbX4wNpXHPKdxa7QYHApeKJZ01K2lI85Ecrte
XNIBGuxHlfuAonZ5S4NyM4auffpNWCabNl87JAg8kCBDuQhzFcKqpvmYzoHapT7tbzXgSUkzEB+P
COd35r02CG4cdMCca8PYqAPFmwHW4Fr1MGUA1sHU45y6+pUs47/icM5kiXM28ajqQWpBlr5Tbtm+
vJ12xhFkVMBLNDfW4+AXd6ZnfPsfMzurmqJUauHOQDOWSBNSqHg950OEaRjtriufq+ikkpfIfM26
6yG57fJj1m7n9vPlY7imM3pydZOg2xhZdJG4zAjCOI5H3pW1m/0viQIQwPLl++hxaFx+RTlHtkUi
+npyhyvZmfx4DSOzs5AtxGAA1++zMUJ/W5zvqPqmaCfptP9on+ciBPOxjKBtG97SGpc/y/zGmiUH
nHvocy929n0xkoC/HEhpYPk063vC7gs98ob+TnUkSYgVP3IuR/CW6J3WNDWAHMJpHZ4Iiuk2hvYx
VcNL6Y4vLQJL9kY82J1iTg0Ak3O/zjz0sXjq12HHpwWD66kCnxfxsk1teTKQtY8PgHM1BXfZ2Ei3
NB0aEmkINuCGuoUNEmtHOcU09KxRmjv4GC+dyxN8ZWlEqjmXMA/1qLyWWyBzcMSlW97WH2/tH5fP
mmxJhYDCJIoRllxYNFz1wXNill4QSxpAVsrp5xoJIUURKQ5oVbCC4CrrfXq0AM7cN+AACe8Cd3pq
N4MPCmI8DGR1K5l2QjihZn1XopUbHZFG5JbpfRp/bXtJzCI5zbbgMNJOMfq+xwoqTrbtO8vPpRmd
j2HJ+foJDqNx0sbSK4ho/SYD4h0oPzZF5g3bwNXd+Dbz4m+XrUKik0iCQ/MsiS1+suO+rNx4BL9Q
N73+nQzBe/RFVGYRhYw+QwdAToFo93JZgmT3qRAHFIC5mRVkdHzNTHcJUEz0ku0xneNfFiPzgyIX
WYr7UWktaMLRM+fIxYzWs8kdIfJtoIXqvskSsyth8plBiMRkYZZGPfpSeZ9YddPfhsB3MNzoBj3S
Xv0s83/cgC9cJ+KEXROGRVdGEEaT4zjcZOzQlYrrjMyt42Nj697l5ZTZnuAszLFiSdDC2Mvysx4/
V9Xm8vf5YbmkjuATalZO2VhDnW4qfaP9YmePiXEY6lfqfHfCTdD/vCxvpf3tfLMEBwEE7yAaOig0
eMYx+KUe0xtln2M6TNtbB7DWPXXfLXcTuK03o3hfPclhQmU7KPiPSSGV2vF4KuqNTYmyh8LcqLpB
7FGyI6tlccFK0LgMoUTck6bqaYCMHB+f+U0ZNHzuXn+XWzBSeHl1JbspUt4opTHQoIRqxi7c80ZC
joKt72XI1BKjFBlvUOB0MifDRaLXqTsV14x+v6yHTIAQZKhWH/eBDT0YO3bKtg4Pl7+/7gtNh+fn
MSkmpn0M3Q7Ri4UZMdv8niWmi75B15DODv0XV/guhqu5eOfRKbDVMEHjoQERW7IPSpcO7vR52HIE
iRH9z5uRSExgPdx9l8lVX8i0tKiykhwyC1yOLf3eos157DOXZf86PcsPsmOomObDVJiYyMq7oKxI
1uIYqXcNy9y4eapkmEHr9vwuQ7izHIZZbhZjrgJ9xk6y07UnI38g3XGIU5dGz30lu71kAgXDQ75D
19WmQUw9vijskJQYuL+NDDBv2YWrBpXbabKZmHVbfNdRMJIaQ9xUrSAyyeNjF/6aibKzlVpiFiuN
bOfbJdjFbCsxmVVsVw5Wtsibr4yDduQtlFKCO74pH6+Ud4WEK6sPkrYNZlhg1r22812RnRr9SIud
Mk7unO1J8hpgntpqAWr65U+O9btk4TJDp1GqVSWWEu2Wrt7OXhIhL2jIcKVkOyZcYZ3SoiHWxFIS
Z0c6AAWilTL59HeqcENdHGNw2UcTAl1ck3321ISWX5vRyWDEvyyGr8iFvXqzmoUYfWrqri1wwAJ4
QCW9d/qrWf86NuEGuFkSWZJlE9OJDakpZrK4Srg1LO1qILFrZ98uKyQ5wG+x4kKhsRkBwjBjb6qk
AHHXY9RelfTR7L8U7V1A7vvG/JMAzdKpgcoO3KFYDMGQWUJjHnyqTQLEitiNrT9xtO8SxASGbra2
Ek2YaGTxS6ndEOMqZZKDs3ppLEQIr4+RxKRJI4jIHVzooDlRQq/Jr4tulLihVRtYCOK+Y7E9ll0y
Q+O6ROmzYx6d9DGMPl+2AJkIwYXTZsa1X0FEBiSFqfpSgJgrlk2Icaf84dws9BCc9tTpSWE7EBJO
8d6sO6+ZZK1VMhFcz8VSgQlgsFkCEX3+Wszbon78u3US3DSIvvtkAM2Cz8q7KX5UOpDXtjJmG9lm
iB6Z4UmbUwgZgeBmDSdQdbphL8kgrgb0i80Q/LEd9WUeIFbwnc50kzECJthtbDzEw03SoTu3LyVH
XqaU4JudLCdOPCF6nLtd11K3Hf1El9W21o+kBQwSICFxfLjz7UfFeDQi7plHZeu0j0N36tSbNvx5
2QjWjexdirB06jhlGg4lDz6qq7jNjl0/bi6LWCmAI/Kw3mUIyxVFpQO4IMgw3Rl4NIGJyk67BzIX
+FeQ6WrB+aJOvkToahDyLtTgDYWL01OQvCgqPmnMW8KTzyiynsx71K34/O/zv+/3OdPQENxnp0Qs
UCwe58/7cfhptw9Z9OOyQpKNEkcoTTAD1FYMEbbyRLSdJoPWk5ibIXjNziSBVhr4/gCUL3Ycyd6m
Xlc/XdZCJoVrudgVJZ5YMaEdy5/ig4Pp1j67JzGg+60/us/+MTmRLcICeK89MsgBIBImQ1yNbpn5
fba2l9VZdwTvYri6C3USTEYpUw0jK3Xd1RNENTp3Pg9/J0XwBAyPYYBt4vyM2l1jPOZl4qLRUXIx
y+xLcARxWM+5QqEKI4ZrjacpyfzLaqy/QBZHUvADDiKlGHjRPE0X75tTuuM84og6/X8/CX92HMVx
VYTkBdP5vJ9ZPEXdIU42hinxmytt1+cyhCOvNZqizS3WC/SR7XU1e/E+PVI/PFicOxLt3vMm2bBD
c/gK9srd5ZXkC/Ux+PjH7EwhiHJqtFwkFQyCNe0nFSieeFlty7HaDqp+rSThc0jjPcZyJdeebAPF
UQ5zJnk9KFwu9XiDB0B1rPat0tue/oQL6XyFBV+BULrISi6twWTs9EnfIBt5qBLXjNAMi0R/7oKi
8fLCStyTyc/74jyHGNo0lBKbSorPpNrQfEuyYxP+SUHScjDvBwBATDYLUkiUFCEpkYjvlMo1aoD5
tScAwm/GXlbw+S9X77sowUH1Wq0SG0i6WEOgofBB0XBTv5CHbsvZ1orH4ZuUQ3w9GHsXKXgrraOD
paKZ8y39H3nNLkjQ4sR2mN0EjxXPe3G2mXaXFd6/b3zjFvMuWvBhaaTEDWsjxIHRRjXuqvrlsnnw
n/7x3L1/X3Bg4UzUMO6gmmFFe4p5Q5aU16hd++msbOagk1xi63WNd33Ex3kB6uSkGt+WUvVmX3Mz
cNS2R04OHd7KKv1vc+cXtPvwPLd7tMeUWD3eKN0fMJUTPcbmC/W1L78RE6zW7dS3YnboEzTZ3zp3
Ms/2X9zqP0ssPt81rYuUgRus6Tro7eg23dfGqzybud87P3uAawWWChjZcGd0f3T430ULEVA4g1Xd
tCE6KUu3QumIHEj/rJf7y0a0HjO8ixHcWqIUZmnHWOahizeVVflWnngl8pmXxaxXmRfGI3gZ02ib
1uDn0HSHDUK5TbjvcAitz+yV89IzzsDmDftR1tu0Hki86ye4nIlQoKcQyFU0l7P6xODHzG7DUxOD
tjLfoI+rdWUX/nqifaGs4HSGkthBgz4Vv/g1b/lJAYbrJgBsgokmztiXghjwG/bSWRE8DWunUQMK
xm/YBJArY4DNeiLAttL3jq8/XN5KmcUIbkejaqAHNYRRq34kkbGvymnTRZEsPpPs3Fsf0uL2iyqN
hgHBIhpfho3mN2gmaV/CE9jyPO1UegDr2vyVYm8eaSGQlnrYRAyKDXnomsXeMr535PmyDInPFulM
G2ompqpAqR6I5yw/tu3XLgZQbVJ6TirRZz18+Mf031CiFvqMbZAPmYLG0Ag0caXzmbHPqvkjJzIe
ptWNAoIWoAYJ784UPJXVB1oBpkjEnnlxdNTsak5kZedVVRYi+E9YqKI3OloUB8QodjB4gbI3G+JO
6qMT/Li8Pau2vZDD/76QMww6TckEOWVlPrUN2QB1fT84soLlasS8ECM4Jat0gJrYoGBppl+M6dUw
PtPuRIGdE95WWeGO9eD/nV6CQ3Ia0mpKAb0aJUZvYHk/k+q1rerd34kR/FCpBJHKFIhRqlOPgs58
atjrZREySxC8T6u1QZCZWLqsPbL0JrSTTeocBkq2l+VItkhsshky3RmSHKqwxgQK4th4agJMmBaV
oiS5yzP1MU1mNy9k/RyrDuLdNMTxDNvqATLEEYVJZlpu0hnXc1j4UR1sa7yugN8jcRISixfbcMjE
xpalWE+wVe8ntblpqvqmIjKc1fUrcaGX4CQaok5pwKAXb81vbuAA98aT4WoeR+pMnsnh8vbJ1BIc
Bsz9/w2eInTSR88eFFeXzRtIbFHsvYnz1m6dEWs3WcyLkKwO5gion17eSZMVfHk+3PCL5RM8hmEx
EjYopPvta/Ac7DjDKaDhmQMmBo5BhU7bv/OEVPAYJK0yy6ihG656n5DMnRTDC23Jm0K2goLD6J2M
jkMMKbOueXlza5mVO2CywKilBefVvpfFCgqOI+9xd5kpsvJ1MHthx7wuUA8UZRIWVy6Iy26jQvPJ
EJdumJherE4Si1x//NoWgG0AsAfMKSFF0yjUDjWQTPndcdyqm+KIKXWw1aI3zK45hTr6RzEWevkY
cDP/aDbvMnnguLjPptkKdQ3dPn6o3k79oy0b+5QqJRxr1lRaVs8QUPvs6/SJbYpd6nUEWHrUBbrx
KaSu7GW4frTfdRKOdpiWSuM0WMe8eQ3i73l5Nw73f7ds/Ccslm0uutSeZ4igyfCrnZKfQyAlelyN
2RfmIJzodO6dXrGxctM9WN2O3S79SU5wVEc+4hFJarYyOxBOcz+PEZqxIGxMrqvkJrD+6OJ/3xPh
HGeWUxUzj9Vj7XOX3kX6k1VIzs/qtvPxIwCDqDYVhx3svtbTkEfOJCSvARCWIr3bVA2ViFm9f9/F
iEmOTmdKw3jQHNvqoY4Hl1b35XhInEcSyzDOJSqJKY68N6awLSGLZo5XDqGb1rcaSoSXjVmmkeAD
4qCbzEiHFNKzfRNcOzWaX/MTGTpPCX9dliXTSHAHkRUF9WRhk8L6mzEfK+tbm/2JqS02SDj+yG0B
4inEK21Uf4XNd8XKfFMG87p6LS1kCOefTMB67B0clyh6LoNvdgk81CBwYyrxMzI5gg/AjRPT0oQu
WWW6SnAK89FT59G1h3+PuI1c5EIjbiQLj6aaGMzoOX9ElT2q4a0a/hxi5iYyDjPZ/gt+wIo7poJX
D09o6xXzOSn5VbJvl01s/cpZqCJc5LQzlHFssGgpmDB2anqIPPtbsbOeBhQdnlU/2uSerMlfslFi
LmLoy4QyAzLzrEdf0kPWUd8ZwSwi8T7r6wccL2ACGUAYFbYJSD2lHdiIh6xJcS1Tc3uUv4AhLnEJ
MjHCNjkBmwqN468HzUOufavCr0P/6/I2rd449F0TYZcCgFy2NScQqev7idx0/55Hjhv0P98X32ek
KiqtrBDO9aOxaQFrO5AHB0D1zvQlLiW7wn/rhyhqIUuI3OZ6MNOWvzknVkYuSdoDcOp39YBJSRbc
aHHyiJK7Z1Xt5vIayuSKnjumcTuq0NFgVyq51+j9AL6D7KAGt0px7SiPl8VJtkyclLABLKRGb5Np
5kOS3FatJAjhVnVpGQXPrZpRPCcWltFsN516VVsPo7bRtKd+PGitzOHJlOFHYOHwnKLU08CAiZPq
3urvWSSpmsm+L7juKRvyzCHYm5x1V1rJDlrfbi/vx/qbeWF3gjewhskBmhYWzH4cALav7evCT4DU
AcI/HTUHkrhZ61+WyT95aY8EzxCqqW30fFqmBupnxz6Bid6NpqfU3rfj8bIoiRMSOV6tgtEy1rl2
9T0xT53+i1Dpq0+yTeK0A1UzfbK5G+Kgrf1jhmFV8E49Wi5fQhXovn+UHX/fM3Hkwa6UUi/BMuT3
geHF/WcFM0Zt9fXy0r3VnS5skzjxEA9jZoT8qJY+GDQxaXsTHy0AM2MGt3HLnezJJVtFIazL4wrz
x3yOIyLXZPwxTp8v6yP7Pv/74rCyULGKgU/9RNZtTPeDbMZRYmqO4AxMxZrjPsGmmMCUDKI7I/8c
EsmeSE6OIziEMelJFPNpxgFMb626deqrrH8m4esog5OXaSO4hTrChLKWcNdWn2p6r8YPpfHydxsi
uAFw9DkjSbAhSFRf9TEG5+pU4t1kWvDLb7HnY8+crOEOupj3vXmrqCcz3F/Wgi/5fz8luio03WVa
R1pVgxYs2Q/0KkFuh4ZfwX4gCackx1EXZ09ixgYn5BOZrfnDKjZxdmNX93V63+rfdEx5RxOyZz+G
/2Pty5bjxplmn4gRJMH1lmt3a2mtlu0bxljycN93Pv1JeL5wUxBN/KM5lwpFMLuAQqEAVGXqr3nM
q5PimcikCIUOmpFuxiiaVeTFywnCOhYh34f6YX8ot1eoZpjoQ4JqAlvBhmtppQtomxxEHm2tO0ni
YO8j/GG3u0AwC0gfcT3X0D7a0R4cWhsSf0dFz2Apj8Fr7YWPGa9UftsDL4DMOpp6aSYd7XFtR4iI
popT9egNCXmcdryhY9aSpFb/6xiP53uhvKonTibCM4NZSE0zy3FGy42j4Bzg4FjK10rOOzFsR7ff
Y8XWsAXBhEoaWpgL+fLTnHQH0oyHRtScEM2mleLs+wJnyFQm4a6GcqhzWqa9DHdy6Ncdp0J7O7G+
WMOsGgEMg5lBV007gYv3W6GNvp6cVPEsFwdx8MWRp/7DM4jZQOtkFuSWYPhU0THGk2FyNlDe4mE1
I0D9S0RpQHW+ct+7upd5gp1d/XMJS6V+eBIqHJ9jK9PaJMrLiNZQ4z5RCx/BlmcJ8adKN8BK9b+Y
ozIBoUlxxmsD2GSgU1WbrNo2hl+91JQqcUqtVrCDB17ZDW+mmKCgR7iTVXKAqu1RxTtV+mXftXkL
iYkGPa4S8DyA7y+I1F13XEDIkXTQQ016S1rC/xhUVSY4zCigMOQQE0WFdTKcHqzI0d46a7FRb+OP
qJ9627eP4xmsXAEez5vZpK2yU/sUTF/NDtKDPLJrHgYTHvQm6MQxxBhG5bcKN/NR8xrw7i94GEyI
AMNVHqYSDUG4lhuPDSrpZU4rNg+CCQqLOmvyUMKMgOi2an6rssUuZh6hFMehNfr/VZ4ldEgPlAmG
zLLslIF6nY28hpftJOT3QmXprAsiVPFA25czQwORhydlN8n4V5b8ve9anKWjMfGgInmVV7STSu++
aqZn4sKn+hZDk0avOVvqH+4YLxYxUaAS5C4WM1jUObqlZVbrp8+p3VR2Cm1aWsRVo0G74SxWnj8w
oaEx0zHVaWio8jNInYbqkUzO/hDyIJhwIKcox+51QID9GB3SkVWoUMwOQmsfhjNTbIvgBIHtvmvp
TBmzZYoPQVpaS3cm0kkjnByf4946Gws0HewNGmYqyq5j8yxqnFsK3veZOKAERmhGBUwpBiicoxRT
mT/3DPTb2dj6KSUAs6xKR6tpbhJyjNtDlHD2Us4K1ZkgMI79//ocDZS2jaYKsRzVbcHy1gz3+1PP
Gy/qgatwky5mERnUifvo69h+zVJO6sZzLSYICFo6qrWI+Qbtmg0OGVCdHAewhqfXefkfXYsJAoI6
pQEoijAv012r/4h53CO8oWLWex1l4KtMqOsOXzXyc+S5Lm+omMVO5mCOenBVwXW/mpJu9cuXsDwV
pq+o/v6k/+EA/NuF2dv4ShqSBekgjZeS19/Grqpb6o1mUS0fE5U3HCfY5qC7pIZsldQwtqNei8Ab
7fg2vmqtQna142CLXnaQTsavcor0XNiJrXyvfF69LWdg2ZqpMSENjovw8VA5qUCXbpZYQ3P//WTw
GpQ5PsLeyVfZQOv2ABUVvTOBeCQyJo6bc/YElq5ILeWgFCjhnTDfhf1ZGa8U3kriHU/YSilRzaZA
+ZUhxKjmr2/TU+iX17G92KBltECc5uw7JM8mJkoU+hhFGg2pSttZsnRIOtUNjMr7byhMgEhVXUtU
AyimHFtTdi/2riHw6Nl4pjBRIliWGRk1VvGIovnmWH+X3dZKPKqvluMtkgrvKlyJxU1QShAO8nMZ
EuxMaiq085LDx1EF0bzF1XUYnJuIt+1t8KviCW8FQn1/tVUkmhnGcokb0zymHcvzMVElVFZ29hhr
YEb4OsbJQdMfWv2ZyKPfQhWiaQer1h90NDl/YiZXP4WOx+qnxEmSS+EAe3sBhSVRZQVo62qFiuOW
m6t5BcO45RwbZT7R5/EkOCvzqZuf983YjsMrAMYjs7BJhVGBHUGKNovFSd00tZRvA8g588qSDzxy
lc1IuMJjnHM2jIgkC/Dm/Kcg2IT4g14da+k6WGJOzKef+nCZu4JidrN8UoJGnTB27XyTBV+K+bFJ
NRe3drP4agg8YWHOAmAf/KWkVtuJVjJXrYQjYH8uRKiEKwInL5M4VrE9B2ABp9fssAp9OF+ktHbM
VLeGLnLrIHkJ+uzLHEKLogzBW6i4qHs7mlFz6CKIgepgQFWGo1THXhVML0Ed/7XvTLwhYDLfeIzJ
NBEMQaO+deQ8qg+d+WUfguM+bIdCqNaJRhLqrrVwq2X9i5aBKreCaJohf6mnkRNLeRYxAUfWdTFo
DMAJwSlrXqbcNXjl6bygxmooK7k4NRV9s1W+F8f0av6ZeM2L+KZ8DW0RYlLgcI6s+mV/GHl2MWFF
W1QQvnSwq+8SS1BKu54hbBLzJDg29KFpwIa+ITQUIV7FZl0mSUcl0oHTusRLD/FJsLGtvim4TaJc
l/mj6ZiH8lPGXUAZN+yTLi1zCqoGmafF3UvTKE696If9MdxeiBcYZsdLTfR+hLSWuxUPxfJa4FVK
G706Kty4uOsyzrrfdvwLGuOJNUrkippWdvTxcUa5bJB8mZJHUX2QIS+wb9j2nnOBos6z2tpkA0FT
A0eIY5R3Qf4AGaf972873+X7jPMZQ6rTux9Eyup+qk6DehUm3j7EH7a1CwYdzpUNi96iaLuADbJv
+MSBKoK7PBB/cWl/G6/AjDdg1FPWYEEYti31hAL8xfWjqvzXGWF2MoKn7nGkk5/Ug9f3iptGn+K2
uqxUtuwBh9a5nwLYUCWt3RVfq0LCcf+VMy2cqWdrHYokm8KOMgcPXnlLleIryRa+0JbYzha+BXZq
CRU3NaX+9DEP+O0LbOmDNIwQoowAGjVI01rF6sq3SrernpcTcvyAVajVM7AJyhldoyGqmZEAc26W
eF5tMkFgkQY8oNGHu7p6y6sfanpTCW5LbitFdGK8b/TxqQ5eEvNroHA2wu3z88o/mKAQNXKZDiIG
saHn9fv8VrHL++EFYiNuf924k2s4rSN6oiMeIOBOeC+v233VK3wmaBRN1k09Jf9NjgtUsKChLOHR
lxIBxu7UXqGzJbbo6hZ1a+kdLBPeEX67H3n1C5iQkpDuf31PJnw1Qzs7bq8fc1t+6l4qyniNq3Ir
hCBXwaUF4K0aJr4IOXI+qce0a6Zd9/dDdCjG/+paTIiJyjhI8H5Kxzc+yKnb/BDPePLBuhQ7S0MV
Gefq+lep+p9XJbQI3gdNYxmkSaNnueTYHUvkOpJHJc3oI5M5HHnHjv2liZfN92gDJOkiiSZZqn4g
46vefN+PbPsxhohMzoGWf6VL6SPWaOYozP+uFsc6mK1i4RU9/GEhUrUfVTFNiM++t0RLo7aC4GkO
TZPuWkaJX32q7Sb2BLez1NPkN88CBDP1o+jkHr3O2reTUEM+TttvePZZfwlqFbxugKe0VKi5gALe
dKif85NwG1t4MKSN5I75rD1CLRQVhyZU/yARdU58yDYf6kPhkyP+4vyqP+SZl1/FTO+ixWoZBTJ0
cr3Ab+3yO1TffNy2/Xr8HZ35uj+bCdQ1P5UpXWCZWW/CZK4WSDM4IshptQWc5zGvD3f7Isy8YJD3
891gY24hrZGjvRNy0HN1XXWTv5TBgT7IKINyU81oOZnbB6OZXSMKz7Ik+YMp8GSQt1fQ5Xcwe08w
i5EoR3Ti++56KpZDuOScA/t2nLtAMHtMpiViLQoUQs/xvOlVegb1rE+9Ba8GlNlJBhKoKL+Cr+jk
TQ00XHOcG4HHsLp9OLiYwmwWxTL3S4H3R4e04inH+2lYiZ7WlyfsYzd9mR5jMnO26D8cJC+YzDah
RkUdFz0wqQjQTeDL7nIwHP2m+Et0EheHf86q400XE4kifYp6IQWeaN7GyRczuGtVTlj9w23Hb5vY
4gBDXJYOukA5SH/bL6BbJdeZB1aHqxq5RucWD52tHOhJMjrxLoS3X3QvfqIxMaVrhnbJqMM3X3Fp
7yHRuI+c7IpSAI1H5fB/0F2mW95ObNWYcAKqzFbX6YAmx8kB3qk55EcZGRWPt2IzkUR1o0agNEwg
WcW4Z1AuxlBlKqbON89UGKt4ySzDao//Jz3prcWwRmMcs4ohvFRD38CJvwiPKMyx05McQzMk8lpv
bH5xKDZfAitzq2fp2/5+tRW11tCMj4Zp1I/FTA2N22NaBr6AasR9iK1lsIJgL/5EQ+7VkFqXyidi
3PfkZ1C97ENsZRdrCMYV0wqqjuMEiMkYnE77brSSldc33OZczmixXCONgqq9IgLOoohPQ4iDec8j
+Keexfr42hRmO0PWV3fVAIhIeU2UyJalwmrb78LU+X3Ao0PjON4vKYfVwTxEc4La5hqWsJQcprfA
fEhj8PV1D5H+kkru/iT9YVEpoq4opk6XFrNT6+WYtJqU/yIsmJ5iN7/RXXJq7yq/v+IeR7YSMVm8
oDHbmDKoRAfvA2zDgWy4q+3orIOvj76O5ed/L8EGorcVGBMvZlUKllQCmKxUp0SOz3lWcJbRto/r
qgQNMkosxzhGssRENGnwo1rHV2OUKDdpnv49RWZrj5XM6z/edvULHJPO1CEaNsMGcAUI3lVHyB45
3rDtexcAxhsWswVpiwIAWkc32/NpcKRr6dAd9GftrN7MEPtp7OrZRIU5ZyS3l9gFmfGMZqiXqDEx
WZUI4qOytobiLVCPKLBSPlMwIIsXKMYvgkWZ0FiP7bkbC3spvy3dVaiMdlX+lISH/QHd9A9JRGmn
oqhEYt89qnFCMXGFtSyJ2EDCNzEdbKE/zzOPeGwznq+AmF04wrlUiHpEqCQxrBGqiktqi7G3b81m
diGvUBh3b3N5KhITKEWJdzflL8kK3VKwBqgO6j6tF4tq7kUYzzLG56uM1LIWYQgz3cAVYufHauvl
8uLu28aDof9fRd1g0RNcV+i50xqgvHkl3bVW+/sQPGdgXFwuQ3Mq8IbhqMbZCG4HRbdI01kjt8Ju
cy2tpolx8DqSp7RdDDi49FMdTCslj3LqxakIdrjP9JCvXYJJk6ZkCTtiYnp0IwpsEsrRoSxJZSuZ
2QHY5DWhbM4TKEw0WTYgHEwY22LZwDV5MeWOqR9J4w/hjcZz883hW0EwJuE/ENiB1LuTJYk9R401
1KekLu2i0a0oftt3Cp49TK6nV9D1UxuAtYNuG0rid9L8FFTdZ8KrpBBDViRTglLQe/eWy1Eaegku
URjGd1JkjhYLLur1LTApe3Mocl5LNjeqCxx7MZ+VtZCJi4l9Pn+q9Cup4xwbt5fSb3PYK/k4yeIu
lOn31es8+RHq5wpvyen9J+ZmZQUTVEN0/4xaCBTogFpk+HuQTlHPY0jZ3HJXIExM7Wcx72p0VTkl
RInMPIR6UGj3ojMXByF8CNEbtG/UNh6kVA1IMJmGyiwgxWgVQ6JRqAIFW4EGZZJegxMrTpb7jEqB
cnbAzVsuWbrgMasprfs5zzvg/XOKUl9Kv/qhoyRKK60G2QSI5+75rZybN7VrWMbhK1ysyXIDWKrJ
1ZwjJ7X1++gAHnq/PuyP6OYdxgqLPe/XRC6m1sCNml5YZQZtYbyoeQ249oOz/G0Cc2zppFzm2O0l
9ntc2ZN+iSrqWKJnEgFcDa2Zgc+Js91vhqbLzLEn+xblUdJsIBmMlzPRn+TZy3vOAzEPgnH+FoUX
8iJh5CShs/Tiq4Z2bCh6c1yeh8KkEEUk1nqdAkWVFDfItFu9JFZtckmY6Yn2wzFxNWD0d6xyiCY2
hyxKMSWREVhqQpyx0vwliJ1Bzb7rRMltqVbsvkyu2kp+TlMopex7Is9QJsOo2txQGgU/QBN6RyTF
cyIvVghux32YzevdtcMzMaROoyVSqGcEz7PdHFs/cpqDjHbzxc3c0OMtMJ5ZTAgxoyWAJhNyjEFL
rLI4jeNj0n3Zt4m3nJh4UYTokzNCYMzTUQlOlcrx9M3vyxLeP4imGdAEf+8bNQS2MyJiAxaX7s4c
DKc2Fc5N9HZ6vsJgpl+e4wxKS7BhLK46E3FIacA+jrKj43RftD9kDxdl3CtHnmGML0AKGY2/BRJn
0SD+1Gleq/G0THgQzPznahNlRgC7BOHGbG8T6ev+3G8H8NXAMZMvVIsoJDUAGkfoMW70qRYE6tkV
lMb8wIquGltweK9721uUrGio9oOcn8q+vIuZqVTKPNMtqr4FMZqvPUo23RJjr/xMPraCoiO8ikxi
1dW0dh13ZKL+FmbVYzllnN1ie5Iu1jAOLlRzGmkdIHT9LTZSCPZ+KrqtjGDcGwU4Zr2kGK9QPgXV
9VyglTDlUfBuxpoVCOPOvSFluFRCPq4n132eWsO8WFLyuu9wPBDGoZUxCzQ8wuWoubgph/PUvMq8
hiEeBOPSk5BIUpgCokP5dKH5ofoq8eii6Dc+7He/x0pjX8MToxaWxgCGiKeG7Jz6+RHSIgceV+y+
KR8kL0v0Ps3iIOKSrVze0sCwzUl41sxP3QCsrJHfr5FgKJawF+FeXSy/6dF0Gpsut4qm4Ew+ddP3
o6ZBLsFAjaEq4izJlheGgaIJC5UKNdQrwfBUqbHL7EkZOTAbN7vvcRh7RDGJiA5ZdYSXEoUv9JEb
VcSvlEcVndJP+x69kRK8R2MyuTTuQ6mjuiEdsfWvxMFFso3+WxXMre2xOvF7HzZ0Ud4jMjENXFRN
GdUYx+zaOElW4jRX/+ju8kh9P/rfeyD6/1XwNFpjUQXaBR4hi1POXfG38e9LW99DMKEN5aiZLFNt
s1S/m8hNiEqdhEeQyDODiWxzLVdmSFvKcvkkJz/awVd51Fe/shjWt3URZR66omumyb7FLNUozhHV
MxrtyVFsqJ57DfzcImfDl+ATceqG/uwRG7xirUXfQwd/cmVKBervO+TWKlv/EsYf60YZ+0HBLzF7
n4xvWfLY5jcTl39ra1DXMKwT6plBkhZOKGanpL+r5ysj5fCJbS7kNQbjfzOaNWIywJTy78FRvfQU
PAnP5bXiRafQWTh5KheNccWx7lG4SSgaUpFjgYfrwdKfwQnugS6Y28HEhWO8soIaeDRpgCOWaM+u
ZNXPg9VZ5TE7CEfN/YxTgHIQhHp44mRvwTIlD5sgQL2Yqf0IyDeQ09qyAUX0lifASH/1x3XwG4i9
/xL7EnL1VD8+yitEwQBtiaQOj02T3eQBXk9GngbvpruDnYqoBFuLKDOzZoQK3FDpUTqc5Y+BYKDa
L5weItLfG8LAbWn6mOuBtHGFxkxa07Z9GymQe1X8+IBU+c68FVrM2gjGCtQS/ixfpLf9mdsoZHwP
yaRMaR1GstjBwMGTPOKEJ1SSuokTgOdscCVXPAQ2HuUPy8g5UvNMZfKomCR9UOfATccBLcWHRH7h
WEYj0QdfuQwmoQUWq+0FZKJDoWu/LOuOqZs/m2gOOVGp+u6msOvSETiHAY6vEOZhvoK8hdFqmL1F
vo5SghLQ1Irq56J/2reMM3S/qvJWholSVGVNNaDXQLeH7ufMVXrnATAx3pgGqWxbAHT9lVY8B3hQ
2bdg4/KSep2q6xLRsbjYI1qbt3rTmECAtEj4QI+Fpd38aEerlpz8+Ov6Eo/kBn0Q3Uf+mFq/B6am
r8Zunkw1nEQAgzzQ1Qc/xQWfmdd2Id8P9XcpealCXjHtx9ur95DMNtOliUjGasR1gVGdFHXw1FK7
6fXuDdWTtRWOhltJs1OkjVct6XVTNcd9kzdnE7TXUF1FrYUkMyutJ01g1rhfB/fS7QLRcohRcAZ1
c7O+ILArLemaSUwDSGGHpd+akYUlYEw/9q3YjPwrDGZx1Wan14GOL6emo+eaLff3dfjDzHJLiXhs
VTx75PdOIjagO0BYQqNXdSzTzBryE4FW2L5BPBBmkTVq0NSEyq4jzbFM8tfY1CA/+fdXtHC+1bAx
/o6H0dxUB0x+uByK8hgVV2rJYzvZjHsrDMbBi0lV8Z4DSwZvdMtD73bH/oaeUuIn1Z3sBcpcFbfe
kO5LH6L7CpTZmMO4GhRIyqEMXrw3yyM6+p0uMi1RuNHqFyVuvf3Z2jyHrQeS2ZrTApSw9YKBnF7T
W+K0N8uhR5UD1OVcFXtz8jPjiS/wHITZmaVpgDzMBEStvhtIY2fTs5SFzr5dPBAmOCy6FPfihGE0
guvUdCvhuuXd/GzcAr7zQVa8WCOlnAcFllOGboJ8gmaFfNRvaO9+4+O5zA7s9jR927dre4e5+Acr
lwH23oqMLUbvH/2/PHUUHUXxk01s1ZYPs25BFsfFzsZjANu4fnxvLhM9zGJI5glJqjOfmqNmS1d9
6Unf0dbkVn7KexvhrD1W6HgCW364dAAzE9DPCf0pzJO7Rk5e5uhTGZusiRAJMomBqrb3UVENkmkU
xQAHmEQ7grrYExMeY/W2N14gGJev+lZcpMBE4lHf95VHjMfO4ESrzd1QJSpUVCgRJesXUDDNTKFQ
6G7sDuJTLH3mOgAFa78BmOkf8zE0pYBg2c5uWTyYghuovJRiM7VdYTB7RyF1pq4bGjLAyq5AYA/2
EEew88I2abWQlXq8GuHNiVkBMtvIXKQy+N4BOCnpUWjDK6mO7pBbcwzjTQ79GavsDDLEldH1KhZt
ddSjFz712+ZyWdnB7BrSsOS1TDD7cV/ZulgcTRI7lT4d+zo4cCLQZsaywmLWS95PZdZEMCbMrB78
2/VJOijH4hCdNefXvkFL1YsbObHTFw40b7qYdRTOQpONHR3HXzQOuMTz1Ifllr4mqvfFbellvii6
+6C8uWN2kkyIzFrN4CKZCK2xu0wIOQnT9pWGqosiEVUDheoMQiRI+SBQryedrZ3Sq8jJ7Uy3FMv0
s0Pq8dRbtwfxNxwr5ZI07TwXo475M2rUJ0lWW5pWEvEytO1xu8AwiS19Fgn7GjBl0dvZKDvzyNOO
4lnChCQB7ZpKFQLC7K5I6SJ0J/++MAmb3mVufqVPq5XbGFo3lCbmJtRSL+0ST1B4Dra5djVRIXjX
k/FKzqynLi7VGX6BflcTCuVHIv6lmYdaev6EG69QmKWDB6SmqkQZF4/mlzB0Avm4//3txGQFwHjx
grykDk0A6KFTHXsfwtHfhqvmCtlk66G6wMGb6Eg7n823fWTO+LEkW7pW6IJuIPYlaBgY2mNc4NSp
fAv1+32czbh3MZB9h0EDRJOjZBf34cUtDoQx7obVULPMxI9bXkzg2cR4dlVFehmPwJrrBwJ2bKF+
CJvJ4skBbmf/K5uYDVfpmzkkKsWxR1ewcjd2EUyvWkc9KYfs+d8XZmA1reBozFitJrnsFq0yACck
34mO59jqLjC+7U8Tb+ho0FhhzNkCivYWywlVZA4e/sAXCdUVKyq5lz2b2crKGvpLVkh9F4DXfoI1
tGSstdPvhYg7zQUHQ/nQH+YX7WHfss0XrPXwMZFiqOtBNamn07ZUcNwcwHnjal5y4m0Rm7F7ZRkT
LIRE6QmpANTGmpUR3QoX3p0wD4IJFwSLyVwUDF5QJNfx1LhmyetZ4nk3e6veQQA6GEK4QoRDbK4W
FnTpX9Nmssugcrt+vp4USG2H41mvwaatyVaXlG9GsXBCLydwsMWnZRgaKsp54PWjDPaCO1x9p61q
dTgyZhPvIpAHxkSOTmjEvC5h85SKlq72Nspphfy2Gg86brD2HZLO0Ye7CvQA6Sq67MQP7PcQnC0j
dGxhDtXHuH8qyU1dV0jXvXg2baO7moyf+4B07e4BMituIUWvGZCvcRrhr2H6EmWP8fypS7+VUcwi
y/NEX+YcSYW2gESje0ymB03467/ZwayvvJj6TuiQVRjzOYKIaCp/aXVeC/B2XqlB21M0ddP4yFaH
SGh2EQ62ik+85Rgck/a2c2enOcVOZs+E8+64OTk6GsM0E11ZH2iQJNCBQSRQwOSInt4vFjLLGVS6
+yO3vaZXKIx/R8Iw9G0PowaPePmhhq4mcmWq/TMfxUNiN4SHuG2XIhkyDtHqBy4CoUiSqusNrCjJ
Iij20r0Wx9LU9smCHF325iO/HJmDyRIQ6JMpThqoKiC4fR8np1n4rrUv+yO5GSj032axYgK5tAzy
kAFCXuyEPPSiqxLRFjWXNJzi++2LshUUM2c6LlKnQcaSUnzcHYhoig1dMBb+I4faWHFhg0PhCIa3
fQv/4CsXE5nsJlxErc1imPj/2VfAAmaYoqR8aDlusjYoygxrAEe57lpxwdJgC3aiW5kF9pj/y2lu
M93RL4hMKFHqLBgMuuqi2Im+BsMLXkHGlvfIv5nqrFCY3bqpNbWac1xg/RNKsJvaSvQrmBgHGkzU
iFOburkADAmbCnYXdG/T/69yKxQHxhD0yUt0jp1NPLd3kWaJhWDve8hmErJCYfeTfKlyPclKZ4HS
mh0OMS4u0JK2D8IzhdlQgsJQU5AmQb82CaBpcKyHAn1P3j7I5mpeWcK4AdEksU5rjJcZidbUOsKA
U57glr21tAPHoE2XM9D/i5tGE32RzLLSuh4i7HFZolAnGs5KXFZWlMnJrVLGmd+KZu3s27aZZqzw
6CyufCHXjL6FTmfpEHO8CtTypKSL3eKKcBFmC027r4kx4oEk4NWPbt94r4AZJxRjM8/BSFcifvzD
whSe5DsdF96xl3A2T96YMp6ol1lXZRKgwvAGdHQtBKK77tyFr/tDue2Ll6ljfLGal6xRe8DMEgS9
CTp2G3/W/j0BMI55q3FjnLFPZjXUCVDqRrfnobIbSb7RkuWwb8x2fF/hMFEprKomTRrgZJQ+WbFb
P74J7sLOEV9lLwMZiMor7eNBsq07o9iU+ShgMQfPmi9YkR3e67dDaJWv5ETc8RDzGu7pWH1IeS82
fmjbGYKRpDNsHLOfsWmHQmrHWX4o+sReUDoLWmDOoNLNeA+Q/n+12jJZnVrUm5YI9YGPS5WzDBYe
G8yqqJaZOvRAc6LJdnZg4PWFtjmYH3qeaxK0OmkTGrqsBLXHT5GNPn8n9pcZWV1o6z4Ix3zeEXd7
JVxQGTPNMiWBIcdUOVJ9GozXLm4eg+pTL+4r25hQWc9xb5IRtsWBci+i10vSp2+9aHImbTN6IMHX
ZN3U9A/dmnqi1IU2I/qX6pVs2oX0V555MU/KbzMOX1DY43SBlFFBoMKQHYlH+w96T/Dlw6dmZgXD
XBwrcVimUQEYMf97hE8Q1VMUTrjddroVCDP9MgqBK6JixOR71Ox/U060AtlILM0ZdCs4mH7pVaXN
M237SLaCZfwhQMWzNkyAbV1a70rLg7pDeJS90jOPgre/lDddfAXG7JutXvaGRnOCuLtOi9huCsU2
+r/3QTZTqBUIs0dqfSASnQCkS5/UySE8zr7t7ys4wIKGGPrPzIihhMhs5gjJRl17Y33fFZx3083E
ybx8nxkkMndx2JgId031tellP40LP85TL2zzQxfwDl2b0XyFxowWhGbA1TICTRisHkXOmdUEqZvN
pyi87wReArNBo4eTiCjhTVjH8fVDx1AkiUWd0liOiurX2Z/twK+8yOtHSy9dBVxIxKYyaMkNejad
8mXiHPy25m4Nz4ytnIViO0E1zMnrtwgH85lHtboVkdYAzHBOFYjjG5kOZ/N1aF4gGONK5GyWmS1A
vKeHxqyR856MeUYxmVoHcncZ9RfYH7veznXFVrkt0Fs+uTaLydKargMPp/wrSiRP4SHBvYNDH8IH
uzyGtnEVPtHao9iTec8OWxFjDcwkbl2b6sWkw7YJfbWZGkD68TwVz/sRY9M6yUDVsWqARYgwK3rp
9UYIcuyJS1c8ha0JPnc8pWiG8FgVqKNRzZd9vE2j0LwN7XjKzs2yYmp9PQSxmCJ/UbOrMiiuIqm3
gpA4/w2G2VGCca4FkW5bJQ7+qMZtr5XiuA+xuX0YRMNDsaJq2OyZocuKQdHEWcK9vDu7Gkhhux/K
0wg+WnjDY8PLzDY9fYXGLF/JmLMIlOm40IsdsbxReE+SmxOz+j79/yrTDAtzVswY39eEO1G6Qldb
z60ooaPOZrPrEWNW65yFYTBMwBAOhj8dS7RX2/LdeEcp5+ZDNXBmiGcSs3KVKKrTWQdcTq6E5Cam
NyOv/9EJmEU6SyWpGwMY9a/2jtYP3oTnxVboO9Azl3SUN4A0BK8mCU/GqHUORPrmRF8I8dYeWrhy
terjdGMeZ3/fOM74sW+5PZSlQN8D28zkeyzgPCAeSfW8j7F5hlv5BPuQq+qzrhYlTBpe8bJ1wACi
0a0BrZiE3RBHe/s/4jGRQY16USxaGEVJslI3uEPNiv9PE0J7wLvMJzKatXlMkBDS1ugkBXDpgA6S
SrCjBNpCCK+FPB3HbPrM/dYajw0TZdVVkYHhNAhUdkHPYSp2FP57ZlakMpdgwV4ImgUatECrhtIf
+Toz7yZeOTsNBDuBwmACRZjGsaKVGLVe+aaNuKEun8P8nDa8tufNlGVlBxMhJDUkmkkjBHWG1hfc
+Eg7LHlKtBu9/e/Hi4kSeMsAbwuUOhH4zDMSf0oh3l0put870QGsBWhSdswnjqfzBpEJFnh4LIKO
erp4Ih66H7zhqnqMSzu4bh2qeTYfjMSuwPnFCRucnYo9maaNEk+gU4M2gWRairTczZXybd82TmRi
H3HNJB5FaBXjuSTFXU8v2aLYBRbokHljSJfnjiOyRP7glOhTZYAtUBP5Oh3bG+VOPAfXnUvdJClt
nmgcdbg9PCZcVCZIN+cJCwtCzPaM7vVUv17k0lKgURkEzv4o8sDoRK52k1Tt0kasqXEVcYk0HPN8
sAO0PSDY21LAo7fl+QWd1BWcFhdkiuiiNlvIgKNG7BPvuKugZDJBIxCjbphTOEVXG3Y3x1Y9qo6a
8ErpeL7HxowBQHKBAoI5P+Ga2ENdp5E27v7UcAKTyQQMtJURgk52GpjCQ+ENh+VEPY7XnM/LYU0m
Rohq3AsmTShqd3BmvJDRuBR4okev1XksKpttgJcZ+kDAX2RaFkX/ZMxoAwSv8mQpx/Bnak+2eerQ
2G5egybEETh78GY13BqXucSatHwxUropgvlwcmjTY3giB+HBtFW/PyLVAPENjtydtT+JnNH9QNGf
NvVMQMP0T3sAjfrSD8NRLN0v3Og7dy734z0RmdghYeWWWgi00TbPgZ+79U/kUkfpe+eKDt7SnsWr
6CbntCNybWSCiKrVRIvEX6iSp+CyOHG0o+Sbfu4JDo8kZ39ZoEL3fQgxxZpIOg52v5YFORhH1ZdQ
38XbwbaXOHg/0c4mgv2T8ZcsV2PoDqOURgr8ZZytrPjRRZxX3O3ZumAweWhZBTo0jYEhohq3Ss9y
mluxcowhGPMpL7wgMX4hS/MyojqOhnnU8dOCCfoMDp1o05/+H2nf1Ry5rnP7i1SlHF6Vu9s5e15U
npk9yonK+vV30fs72zKt07zH+81VruolkAAIgsBCkPObwvePlQ88RiP0bLLijtarlZr9Qr1KlDqd
s9qCY6M4pEBNnuLkFV4ReMkg3pIy2tGMYpJ3BpxmXB2zFZ1hCQin8lclqt3zS8rTD+akQfMIaJNk
AIlggFEgjXiDBlTnGyCqbImyinJkkS1Er1EAUJsddH3MBQ+8mX4t5O4w8ToIdk/lDxi2AL2E+y9j
BTBpe6FUgV5/o9vC3Pw+Y0sYOisvmbjCB1qHQroteC5hdy82v8/Y0TSosZwSfD+pX7tUwbzRl6Hn
2CoPg7GgxJqaxcggA/Y87PspHGXRlboiOL/ju/q7EYUxnKorJcVaqHdbSGqDdCqzRbM9pCOcap5y
1GvfcW/QGGvRMTomG9cFj4oXdKxKfhxPuTP5SVgc+UNceCvIWEwTEaHpO4B15gtqjZ3GypzKyrzz
C7j7kLRVNiY2I7Os5D0Nn7XeMTGNIj8mLuqA6ZQf0cWbsENl4/Gi87aNidVqvJkSkuAERCeHnVm3
SvGiFYudC7x4nWeqTLBWZUSWcnrAW0rtFHWQKBrnrOBs0/sTxiZEb2ahHeIM65ekjWMqnhbHjjzG
HNXjoTAuIZLTUc9p9qCrOlvRL2V5devk38rCOIYlK4oWc6zgGNS71LDscrmvp98chePsPTsctGi1
kswKPMOE0WDiE8682yZyES7Y2q3uo13ohANWsFWRs4S7gdCH8bJjBlQSNZWuAbcWyb3cQ0hhdrpk
cqVWeJMVFGHkoH9JeexX+xqog2JCAXepwnbHTJYyKgW92q8FwodkDQ2ics6LfeX4gGCsCWMg2yQb
aDxZ38QliFHjt+wbA3mQjwGRzH/kYCypiYRGrCSAyORxlBQbhYL2aP3hKAdntdj8qUTWNVkboCQH
05nw3Ce5bdCAQhedyWgmq+95lG47s2s+ycUmU5dkafOaBuOtt/qyBzSwak2P0e/Ip7xNor381H6r
QXbkXj6oNX1JXKBd11AVTbIMlW7rxnMMa2qlC+2G2LTNpUg6oW3ORNscL5ewa3d4dVF1mU4kYwXN
wMuqEg13/agIl0yxJfG1VOzY4rnc/cydDpnAvW0oaAj7LJdQYkxdPOLgGn/1mP1n+BJuHdZb88e0
xQsxNNxvmdgGkNH/3shnycxnHMsqCi50J1559Sm7FrZBYJS/nrMIlw2IJESXQ46yaeNYdZzHZg4G
e5DISjSMszIhgYspqJllF8UBZHbfOa0+BGHnM3REWvtBwlKJLZiEDNPJ1OZCT3m5mN37zAaGOUgU
5FCLJgbM2mp2IVwq+WW5zLbW3CjfqX9AVcV/tI09Tvp4zggRKVR3NLvrsbu0ZMUexRhT5WNOtMnb
Iuq9Nha7YBKJHC/AkpMirDTDFizRn8XFO+8FeatHP2MDU8f6uA4dYIYpf1sxMC6N6jDqiJdb6lMS
abxcz64j2iwh9RwbPHMRo0wtoN20vB0t635d++YF6kRR1p6adsyL/njLyDgIArqYmFBrquXXqBzs
OvWE+vH8Gu7H6huhGKegEYy1VjEoCYz8vpI8GoKbdiAhXi4pjXOiPnTxr6IIluahQKXFv8Rm3IU1
iFUjtQg1mja7rCwdRTLxaSlMT5VVt1rk61QgzmqiV7EYXWJkpS0X0j3nI2hI+OV4+VgAlvzHtDCT
Z8H8Egw6otO81lCKbeGRJtKqgPDmAnG2lKXYqrpWV9uGrvY62xhBayvSgyVwogMeCONVFsyxUXsV
IOXwKGnXZn075BwnvDPBFuHAZtWUz7ZgNEktS+B3RiWinaXolhmuOmd8bk7itQm27/SydSmXQ+Lp
If/Kt3tEb8AZ/6JiAlu2VBAw7VJ/bsIGcyPV0R7J03nd4OHQhd4YfISqljGlfiwzDmQ5WabuSsst
GE05hrAbzW3kod+xwZHGGsSKKXCahdhiNmOA/a/zkvCCDXY8il5ZilVPgFCuaS61c9qgQN9gbnfu
5FZe5sWuuLjnQXliMa4FHMDoAhagI2KPhSsKDxp1+A4EGtFUdNSDM5fZoSld01HqcRNbep/I1xF3
a/bjXv0DgdkbxSiqOkqAQJ9LwKFwiVS7PYfK1exMrvbe0KQ5jSMc6vC8aP/FM38gM+4/V+UuXgx4
x95VXlQPJS2LK93S9xPhMAr2ynGEu8puiGAnkCzM4mW7PSarUrMBnE3gb/hRTP7cYwKuCQ5ATlZ/
Vyk2MPT/G12X27GZe3Aqu3l5rws/1m9V5mx+n9GIKMvEZEig6Kp+WtSrabmq/neWbvi+DQSjElat
I8ewQoRs6Z0KXPrdbARr9y3z2cAw+0876EcdHJBuPD2akWIbEbfJcvfs20AwFtqIUSEYC5XkIKFz
tA1atDo8UYrJJZR58uyGaxsw5rRv+jodBrrzRoWeFIxPyiewc3ZHpT3NMa+bc/cMNDDWCPzJmAfF
BvB5VJVzNsP3LPWNMflWeTMKTxwD5WEw5ywGNyCvWgODth0qo4PbODhx37tUTTuyhRRlRkPIbXfc
N1RD1mVJlTEzgllHTCs29ZoWDhDhVV0PlVI6S/aK8a6cU2nfARn/ALHVFqvUZslMi7Q6D29+4RrO
ooNRHk52ajAXXuANA99fzg84JndXF52M9kPANcnJSm872l38cH7L9p3PBwSzY7okFPMcAcLoTyTv
7Ea1OIu2K4SpSpjcQMc3sOM8Ok2cWmGkWbsVja+ZPc92Y/Lihf2d2aAwHgh17HM+qED5T8e3nlx1
ruybJ9qkOfPou3c1bgPHeCJcefo5p68HlobhxIpoS0ppk/m2lYlzfoN4y8c4JDkfjVRogTRJR2W8
ytEWEi8RZ4/2c/kbeRgLMtETpHUNlo+8oMOQzqlBRwj4x166Cx3hKx5Nf1gH3qgNjmjsPSOXc91c
F4Aubf+0LkUYt1EQTzpHOB4MY0Xr1OVaQh/FhDGYlJtF8UZeJdEuP4n5sX4sga9aJWUcaXB8uGjb
AjrU+nxwawXnk9aNL5pWgRbWMMO10R/WonLPq8iuDW/AmZsHKPEVscQ8clfKL9L0seRNAeUtIMXf
BChSGSfzQPPfknjf6ouNkU0xmFG+I8Q74RRqAAyWPziKTdMi1NdleMkuygj81PXdeQiqxF/utWiq
BjPXOwQjRzXDe+MIoU86OSbPZ/W9WompjW52xU66v4S5uEhH+VAoyet54L0FtFQQ1Eg6IklRZayL
ZsDzeDHR+1Q/We1sl+JVvHByMRwMljchNkuU+pcWbWA4Js2MeqwAE0c4m7RbQLyRhKVO6ItZ0AVB
R/NYIx7GNXrAeLwg0gZPisarWhpOoPS9I4pga1EJYlDd7ZvyqGW8oYbU6bE7uf0M+bNGlkbZFoWG
BR3bgyFc1+bF0Pyotbupe57Sh3+1eewtYGnadikaLOxULH5SJand6fIpk0qOkvBkYrRT1NY6WyXI
BGLGq+UKbEdO3UeO0dm1lN6S7Pc3xNJk8286Q4O9J86GWSUjqh5AFrV6nYnkxJR6ebO6/w6GOZfB
ar4mVaSCzcB6I4IK9nR/HQ7nMfYOY5yz/4jCHMZCmSakyCGKMp7q5NbIW1stRXvkpud2bWwDxJzF
Y4W7L5E09OtW6bEfZy/qLH+NeVd4njyMuygWtHcvM+QZI/IgKMLdFGVhTQoXz5DhN5YO8/R0S5VQ
9cJ6XSHq19nosD2TGed2PWaHUqg8fZJ+LtHqn8faXb0NFqPghJjLPE5YPZJ4ZPptyceYx4C2ew5b
Gwz6DZujShHizswEPMmqenk0l/q2k1Z0jrdBP+TI3VbX5RpVzpT0p0rvnv6dfHRbt9ixmBjEkmtX
T4hfxeur2ayB0WTP52F2tWMjIqPt4zhNSgGmbDdSXgY86WOSphFf9t/pCtiuJKPrljXpBl6Vaneo
bsbJ1+TGHy0v45Z30V3/4so34jDKnkyTWvUaxJmXX7oZTjPn0D+rddBxZmbEag5tieQ5nENc2auB
a6lux93EidJ3pTBxvZEUjEAwWEZ+qzJJnE0SnLd1NYO9XuSm3XbkkEUNjayyYcq0pfWzdhXTNBlq
DwQVb691af7qIvl2TfSVIwkPh9FiI+njRiiAg1cxoz608pPBS0jtaPAnURgNnqSinDpJRL+gYt6s
EeZujrNoY6DBKZ3jP+etZe9iKIs6mh9V7IqJPsjP62ZNojUP+gw9Pq6+hhdl7Y7mKd9JOV3e+9R/
QdNRRYi0jg5a7c9oeTZaNdGxevGT6Mg0qQwu0PkoBOPlZHPRaGDP2I4sGjqYgnRZk0W2n9RUzSJb
MngcmontQMjRPDehaksOnfKivfJIiN9TROfwGA8umOqkDynwOq+/oEOqjCviUcaK1e2cOTSc7I02
ki0/9Ss5KK95lcJ7KXsZjG6SrqqUMUNlFEfro74sNawu5RCg+BqKySs7DiZ/9WIH03DjGkRoHA3a
XeUNKuMJk1I0io7uKdhV3ve0Nj3TTf7QUvYlHFVX4nV87dHvgPkJQ8EgJGo82OtkkQx1h2mEiJoK
lNYZ/nxSFnd04hvaKaB+J3kiY/K8iCAAExu/NNeac5WmRdWDd+KYhpPuQLrn1qV0/k0Q3Sm9e35F
d1wMyNRVBTpr6SDMY7bRNJeq6MZyRir9KitvW4zA7CYeA8COk/kEwuyabIyVOkjF7JK89EXdPJij
g+ksvhjxqF33jP4TFGP0c5ZTQ4Q8nSf58yH1qhWbZV6rmPBogLud2+qwt4DvbPeiamrql9jdxDxk
0ZqMCT4NL43kQHvkMS+u6u3On1xwxvyovLSyhYfz+7ZzyCngWJENHXdZzGOkhrIJcJYyHbI+tia3
Sy7nNoiaw/nf311IRKJQfLRvKGDuYgDWchJjjBlD+jgO0Rl1BDPZpXEroHA+9sufHLRdcTZozCWy
iGtJ1hN9wihbmuqn1HzyIXEbb7ggNt6vXNwhOJBUsxkHilPhQ0BmBQtpxPykChtH/MVRfLwVX5Ze
7Imv9G24COnsXBQ5Bbz5uTxJ6f83Gxd1zZgJE9ZVL+4r88rUgvNy7dmaAco/HdldRFjsHInYGFrT
bLCSaYEWaekH+IVcIyrxYqZw7it7r+zKFoox6wFT1g1QBExuK17ShyYxeZ6Se1F+rmFm5uxL8UEQ
wU05X07Gr0ojoHoP8umKtIcafH1q6hTJN4aEffokxvy7shoXHIyTO5X3RdnalXEqp98Nj+dur6Fr
g4NQ9vMuChmpuyilOOhH713TGUCFgPtnKE/2ckOHh5ph48SJzav/28v6fEJm7DKtSx0s+UDWL2mL
SeODUPXniCiK2PW14PK4uekeslbysceSyBjmYBRJnbXYY6EykZ2DvyHHeXiV0THceMnEIUTac6Zb
NMYmhWpRF6uDcES47senZQhGtLKcN5C9A/3TCjIWmFiDOiwrRFqOUWCcMn/KbPl6cBUEauQbl5FP
YFTijbkXXazXggIwtb2xrJNo/PiX0lB/sAEwLQXFOgsA1vLaGoMqve6bh0wLRczPXYOKrOi2/tPq
3PNhz49tt4oJHAhpsrnOgJvVmIIhubS1EEMje5DRZlfw2Ucx5DZ270R/nxaTcTiKXEtLLACz8yaP
xrloHr9SERw1wFtCnu7vvcR8wmO8SVLOI4hjgDc5kk9j3PIx/qvGPDFv8ovOLrzGmXCZKXkaSo3q
jNGxrUlVu1qGTL1L52U36QlkDa/yb7SKBoUnqC6ve+y9JvUcHONSastqapGGMMSldGBTkNyI3mja
tFuuAx8eSD3oaVh53aHEbBNeacduqLFRpff/b1S4yDRNLEYss45xhaF2ajo8GXuDP13ETl3ZeK/B
PKnzZsPR3ncvu4FMxc4USAKRpeiy14+xwDmFeb/P+JhaG2UyadhB+rhh3ej5y/nv564Z41cSmWCc
wEo9JQGljIVTIGk8BLp2/TBeocOQQ4S7d93cmsJ7p/FmwfCo1aNrE3jqD+MapUZh+mS9YFDDreDE
gRaILmgVDm1ma8Hy3srMa6GmpnZORxl3I+UkkpeK4gfmsQv6EFT9R35fOG/fvniYShFqEarYqxda
9rCmvKsQJ2iS3v+/WchZ7ixpjN59CiYHv1V+fCs2dvdaP+oH4pkvlBAofp7C+lSiX5VT3rRXL7bd
RrY8fZTGNi/pNtK5bWlIDlqY38qZjSOwdc1rtEuHRmMXl00wnTTOleJ8ZPqFYVPv20SJaWQ61bVT
115lvtYyXtC1N45t8ICoe90ssTDkWYe5jJNrPiJN8CdB6icdXOEtPZC35ESc2MdA3EfuZDqO12Zr
2IV6jVpTgk8RwvRO9taweMZcFkobivo7bhzIQ2M8TDY2kpGn73qk/FrdBAXf5FlEf43iyc88XuA9
IoFPesO4m3mtJCHWqV1gqo7+Bhq4K+SYPCOQUdfRO6lrvFYBV0Zq1GeMnh0P3Qv5RFIVGrNe08kw
0kV+VA/5cbjsQ0xavYp/09rG1O14ybw9L2AiIaIaogUevS81TIWlT0s9zK44EHfSC08beS2ve5Hu
BoKtXtJRCCgRpZtda03chMRh2cueYH6jCRms5f9IwvLFzPIAd6b0s9tHmd1g3u8q3HGsjUYH7CZt
IRhrk4ukE8cYi2Vcz1DD9WQi4bL4ur+ceEnH3UVD9lhRUYAAPnbmemAONcZuxOD3HJO7MsfY+qtp
fjovDg+CMas4jdUUDnJ2F/Mlzp9S86c0cVMPew4KZX+o0kSROliYmIArno2sJ1k0vzdPdiAgoRxM
paP/th4pL9L4GHmtx4tm9yUzFOTXFEOydCaYLaK0akxDmN1WLx1iDXg61+225jj5XdMx/0ExmItx
10nGotcxaoFr8VKuOiea1/+9UVIxNxDM6k3FMJU5AYTZGzYRnCkq0Mfon9eDXY+3RWHUWk0wMlod
sFxg9ZboY4W9Pvd2fFHYui05KA91sx+333I8ILNXMbdEwhsCE+UMAjja8GYBUHKt9HcWr1ZjN29h
IrVsmGBGh/5RJdkcjRpuFkKxQPMwdd4rV/udiRVTRCQD3NqSl7sxsvcot/dH7rV77/K2haZGsYFu
V3GWS8WakbgwiS17Shh76g2t542d/ja95p0eu5q4EZVZS5QVpVNrQFTVOK1ZOPA0fc+eUI0uaiLa
I7+OOk27YsXbkwJ56qsuuc+NX2QKzyshD4LRQRHNR30tyLM7kBze26/kcDU4kT0Pg/GpWZy3Rb2o
wOjvylG1lfoPplXZ/04QxququLarYwIQMRJtQTlUzZ+54V2b9zZ8uyGMbveYS5FU9HSwhPUYmaur
mryRArvZty0Go8SLoq+YZgVBVJozVtw6ECcbaY/Ot6DTdns/hSg4/HeLxyhyOhbSQtAD5qr5cxr9
FY1HKw3OQ/CWjrn2yCQlmZVDLBT6oaCmv9Ri3tLx9Iw5fmJDbdpIgbm0LUh9o1dV/bUoj+fF2DtX
N7vD1t0VlZnmCgFG2VjXazFcyN0cmp1pd9ny7zaFLb6ra70iuoIV02fDRpWhbfbHNau98wJx9kVj
HIC69CruURCoMcK2+JlKd+d/fzcXakkolAAtsfp1dppVWPlMOhw4zXrfdadYOab6VRsd9Tlse8mu
58Q2haPIq+N7j9zZoBERnEar0PFIwb4uFbNVG3pULq4caO7gIXj06SsyRuler5goaF1pqBhfneIu
RoTfBI8riMqiK/nEOyR2D0RL00VZV8Axo7BFAmtFpiYdMKtTxSAXMAeQF9BH+HNoecPr6BDBkxxK
kVY4vK39qquGiBcaREpoA7Hwx+fjcMEQymZSCThRy8ROdZz4p3l8rAZeKyRVkc8r/RmHMe05Fpce
W4zBJEv4Pl/gSELhUZRs6dhcyWHC8SRfzfwzHGPmdEaIKpB+dAXlIqruFP0kFD/PK+1OLuoTBpse
bZLVxMSRdnTRPRpQ5rX2SsMItj6UD/YaCLeRTW/cchj7yfE24pjkjsZ8RmfCT6meEJvWWNDqRb6t
QFfkqI71M/HF33nQ+TWSOFln984S1s8cub9GUJ+RGW9AxkIZ4N+AfCFJSLoTyq5xbPDkXAeGtx4X
kLOrrnBJ87bqvejLbv/IHT3z1SV9/ggmXrDm1VhHlerTe5t5fowOGkj86eyIyjFAXMyLiTmG8l6I
sokbZTEhqaVBaqVr7dZ0VYyWEhZvzjiBEE8wqtkbnFVchVyihmIZP/tYtsfq7fz+UdU/Y4lsCtVa
MlVpepiGMaJIoHk1lDc5Ohb5Sz/elXIYtf873dDnrWJcTDfC5+OYGt0uTwICooO4zE9dO3IsgmPy
7znHzcKNeB9skxQLJ5nXk3JMqt9JygmEeTrAeBWhl+fSmACB4jI7My7nFGXF+p0yc66WHB1g06OY
IzopyQwcEZ0pSxydcJE6nNeC/dVSJR0d1TquYYz9ZHGbynJcj+5KxwG3IDGv/8jR63mQnecBuvUf
KFTQzZ6kFrKRZVti69+rwzI/cc2H4okyM3WhzIsi9s+YDzTGdIaljYxGriga9YboG3HHk+rWB7xX
vfL8AT2wvprRBxjVlY1otTAvg6ViAaXqNW79RO/ssi9tCS1thjw7WcdL7PJ2jDGjGVRaw9pBujV6
TNp7vblWeDwXPAjmkFaXDIWsCyBi6dgnV0nz1Kcc1d43oY9lY0xIj+cB1FZgqjCjCX1/9wjw1Vly
dfP2vOrtm9A/OCz3kxhJ1liXDVYreZtwx8vRZngeYSc180m5WQ6kWm4kcMVQE7rvwCD+Tr5aNMhi
rLcWHdalgWKz/VkFvIvYztvNZ2DmADYJiHxjEcCYWAdgTF5HDWvp9Lb8q1+cwhccSrinOLIti3Z2
yZ2q/F8in4/FZZzHUkkpuimgJ9lB8w0QapH7BHLntP3+Cs1uSMdXMbpfUY8S5tdD+C9NwWTcijjl
er4kwE+WU5phCuJdp3ACVo55s70waixGUStDT6dJsDE2oM9CXTxkypuEzk4y8fjkeHCMN1mEvGqI
BkdZ5ReVcatZ10v8rE+5swwvqqV451WXZxyMKxFGGUxdmJ/i5sLTEJ9WHo3SzlP+Zw1lHMmI8Wtj
HgNAvk3fomAK6kfU0JxiD8+0BwxPcRdfc2bVzl+qoDs17nnxdq6Tn+EZJ5NabQTXDAP5u5Kg8dNj
cwIBG32SCs5jcZaSfUDprDJWmwgb10cPHW5uKUcPd4o/qCwYdI93BhSts1zIGFswaHUBR7Y4DQqs
cw/DAC/LyxFTnqNfNP8b+xKPF2Anv/QZlPEweV1aZlUDVBhA2I3RbD5oxE7NSQmSMHpe+Pff/ZPn
Q0rGoyh1NTbgvMSOvSi/qhvziIdE13S1S+VP/4fO5eI/6+1CYhIsOAhFFI+z/L5VVle9IiAO7uLZ
tpanvgONUsNpwdyPgD5Q2EtiK+ZLQzKEchOqtocrZBZACU4HdKtgr+OV0Owq4waMuRP2GJ826zS0
b6a/0tRreTOKqF/4EvNsfp9RixhvlJkg4vfXBSWWxy5OnVj6bWIASc1ZN87msIUxuWCtvV4MOGFG
9XIS5iBdoPs5j5ubB0MXdBPEgbN+JYoCmDFtr6RUvu0qcpusmMB13ktw1YB+yAYojbtl6QmAigua
3il8kMbQKhXalVE4Iyfu5ukBc5rMeOKI5hn7lNd/mcKtlYTnxdk9rTZ6wJwfSykSvBBBGsGIrxc5
DiQhDxdS2uuQehamfhmL+fM8JHcFmSNFSptq6bORBvd/1/lFrzQ5JwT6aToZD+fReAvIHCB4LFyt
bIWAZda4jX5PuNMIOZrHXvGSrJjKuQbCEL8sMUqk07cZbKvnxeCBMP6gGeeoxkxH3FF0PNxMV4v0
m8TP5zH2z4oPZZAZp6AmzdqsFnUK72mwEhUnzTMdsqD66mni9t5wtoYtb5lBWaNm1GTNKT3pBu1E
tLzzIvGWjX7CxliNLqrHuIWqrdmA0QDxddn0P3rUA3C2h2NGbP9erHSykfY4G1BR2nuaoDwRcIjY
iknEsFqiyyRbOztXEx6pKg+XcQ9dlWDaq44dQ+WHXXSoPHwg+qmYLuTMzwZOLfX+fqkqbRJBhtlg
TMnKOi0jKxaTqBfWdKFo39O/fwDYm96EumNjGt8dw5zatMGu8PPL+KDWeAkDB8+l6ZxXj90rLPrN
/k8i9t4njjmK0dMJVtWi0J0c+jaYKd94xJt0w1k6k7GsnKS1ZVA3mwiXhXFLDA6tPu/3maBLmrvJ
RHIGh5IajXj9aCvD9JB7XLhc97tImHGJVzG8E0kWtbiNRWlE14UCLcoIYk0NV2XxLb9NXDz2E7uV
bRmhkOXy0kG7wcoGk9FyqRLnODEoZnRlNrMjN1cCOVlN785D4Z5Xif3TaQPGnIjrOinWSMEoDzl9
QKrxDvD3pBnh8I3uMoTnGzTmLNQwPV7JK1w6psi6NPTuMGDGJlkl30BPoAA65nlKLysBzktW3jBu
Hs/1vP6e/ewH5pbKiJw1SWM7v/qyJc2oImJXg/FCQMV97ig/UcnxiqQ/yg0l0KMps13gftJx7I96
jC9R6AaZKttGmTIpipapekemrERjqAR08jaPUnv3FABRjo5eYdOy3pMgG5iStBoOGnhnNRIdQfsh
kcy2Kt4RvX9X3cAwRt4roiBlImDMS1q31gX1ZRqUh/4K8TWn7JYnEWPv1tiKI1mQiCd6GIORtLop
ZP+8Iez6xo00zN6s7WiOgwlp4j72xfiQ9q+WOdpq13OUYH/ddMNCL5AGn8ISnitGV49VSV8VWkvy
o2yWHVznBhukjUKQLfGdMQ+TPxRjYS963jmNIIKCWKp49Wz7pg8mSAsVgfLXKs24l8yU0KRpm2G4
n7aohp9X4LebcLc4FHJ3vy5q5aD5tHCaVMtdeTjI/QRW6VbqOKu/m5hTJKQLsC6yiJfkz6bR62uX
ikU9oK568rLD6tIceBrEdnRMj8YVGJQw+0cNZVe0xWfjhncy7rn5DbzKVN3JFlkxB4EMGJnzA9ql
5MF57eL9PhPPYr8xwluBeH30VpZvXfRw/vf3DGT7/YwtVmOadWbUDC6xfnbWH0m+1Hgp9n0RUGuJ
2kHNBGH/5x0adXVd9bZHfWWsXSZT/th0JmeVdiNyRfrAYI4HEhsS3gmGAenZKKjc4jpyMWntlpYL
lveWKx3Or9p7yM065C0eo3VTa63GJEAmIVx98Ul3qvsyyDHlzbpDM1ZIZ78U4IkW3cybrmnWAy3k
3vlv4MiMltPP62qJ1brkaTfgOGpKp7Wcyo9oKn7BlHCyIhJMc4eX+9t1dhsXRP+/OSFafUT9JK2d
mPujNMt23yh22qIvS/zfZ6ngwN8gMVqjGe0C8hW41cl67sqj0aQO7l2c68juGtIBxhjqgJIY/PFZ
nqqWUbKW4V6QHVAJ7CR+i9JZJGwHdzqIJ6NytG/Y2xaQGstmAfH+GCOSAaCW/xjyX0pz05NHjmLs
GdwWg9r8BsMwcLj2NGdF3BwpHns+xEdUClzHD+gicOrr+DvjDrFbm3Vk9EKzaKtqDkjKwZGjOak9
omMvmFHbWvsY9uAVj9bvgXMg7l7qNqCMiuRdEq8GvdRZo+BkmexHsXSYqvqkg3+msJYwmkvO9u2n
+Q2wDciSheOPvQnVptqnao6oF9yntzj2jmqA2j30YNZO7ugX6E+8GSH0dGgr27pB2f+39vYDn/HX
rdFh1ED2ji/5o68HyoV0WmOURucP5I44VcA97XeDz43IjI1MUySlbQVIesIqfuPKx/mCDl3MAypq
FtK3DcXJUKzFLRLbV+UPcRlzMUTDEhGB4q3BJRdiQLsUuwBMK7GtINkyX6HohedWqdtkXfvf7EKS
oeDOy7j2Th2jxarp84Ym/0Uk3NzE3pMMgqoE3RXaJrOztrRbooNjMOI8Fe+LS5mN3rHZMsqKWJEm
01c+uRXvFVM6tsTiQOzuJigYUaKA6zxwPjsHacoENTYwEVzORMsxx8krl9bR9NHvOoxozkRiy+Xk
JmbHMZ19X/txhWPfF5dEiRo1wcIq15On+YUf/yXdaV5+0H1yad7xMsLUy33Zxw0c45ImZRakSc1R
uTJpmOM9/yq12R5jK+RY5O6RuMFhFrSqYjMZS6joajwK13k4Pw+vIJa+xWSs5okaSI9pB/xZB/vV
cBtcJuQBNVmWjB1wxWBy6NyR8riiHBoTxQ3HCFofWQbTp/WT3GEVPIkZC1mH5f+Qp1mwS80tUIad
Szd1zsmj7T8EfojIvjQiw9WMwgoRO4/4WGDaa+emf6Vgm54uenic2OVVGnC0hm3bkmsySwVIh9xF
PkbpTZc9Frx4mAfBuHARI8YmHW3XbtPcVpItZPcTl6GUXgvOKD/LaBiNatwV9C2fDi8RvS5QJ3s8
rs6K0bUzj2mBow8W46TF1ljjKQZYmpIgFeNgMI1bPDWe0KjBsbbdtfu4ebIaIQgRuPdovVNZpzbq
rJyla5Av/nHepnkozKULUwKU3sB7vlvIYuMSMYu9Ui1qhywjty+YuocvO4VeR1RjozJN1xj3gSSM
DuLi99QOnsmc4a6+LWe7frRwg33oXP1FvCBOi9q74f+DiYeq2jlwxocsptYXmGBFc3h0ICeldRhD
zRP9CpxePP6d/VX9kJRxG6aG13UVFu2u8l0ktzYhN1LCy7tyQHTmUjTF6ahlGUBMYvq9kYYoLnWX
lJd22HdNH9vGltHniRzV1n9WLg/LuyGAvvuY9uSoJxTX2yl3AN1+EdQGk3EcZbx2ozW/q8p8gQUc
agfpl0p0QfUKljTEn3Z3mB9R2ZjEzoDtBIND7XD7yahSnFEanYkHMzVr5YaKrrW1H8OtaJ6cGY5i
Nk6S1sF5U9z1LRuZGd+i63PXLDkqzttcDaIVZd7IM/WJ5Czm8p26E1Buybpl4b6KJBsE39ybRLPQ
S6VFLmQ6Kr9QA+Llt7VjOfVF5FdvMU7x4q/vHDdbSCr+BpIMkohxOIC0jEc1dyNyzBrOCu6mrbcY
jIfJWqOQsYpI8WD2JHjS3ukYD5lbomZOvxZuFbTJpy7/qrLnXBTRkkCnh1DVYE2kbRtLq9DMTR8I
8EqFahrd1a+1Y4zhOJXznfaHLRpjHNXcWMLYAk2XjkV/sqwrY+atJNVsVvO3GIzmV6Mu1yX5WyK3
uqn8McwvMJXRJVCO2OXV/O3dBja5ObZDhnSExELTDu4c+XVyl+a3522L8/vs5AGxnxLNpPreVw+q
9VYuvHrR/5Im+0jOMgdprynZMmtAaPAMBp91nB9ArfEoOAXub4bTh6ND9QFPlo+md694icc7dPb8
x2YNWQ7JJisio6RruMyDvVq+VmW23oU9Tzf2zp0tzv8j7TqWI9eV5Rcxgt5s6brZRl4azWwYY+lB
b7/+JXTvmeZAnMZ9OistFMFsAIUqoFCVyZhG3hGSU+YCCEOmdhi9hEMQo6fz+oLxQBhnmNboS41M
gKRVBNev+XqKxF/VeddhNm9q68EwjlCY40npS0yaBlGw5LhApVsHtxQNa3Tr8pzgBjcKeGJXOXzG
C/bmEFdkwLgatzvNjnDqLNTgyU55H3nNvn+Vf8i3sq985Z9JZOr83m3pFTTjHLMKVYg9hR4dy0JV
MdgAdtq5cCJ79tDd44RB4mRBdpJQWpy5gtvtInDO/QIn6Y5LssX7LcxpLIpTIc9M7BZKbUfuKKND
cT8cO9Q9Ko6+X+hN8j4989zMVkbgksvWWE4EkLKFrSwil500L5H4nE6+mJ4S4cdsfGtAOBl9/pB1
/ZOrR5z9M+a1cipLQ4e8dfKrc+MfkFa0Y2TrFXgIjyBRznui2SDMpeZ1AWT2ZhkvxEryAW80fv9S
7FMX2jteGahgm6R383zX+NeHuL1PL4DMPoWWmtIQmplf5sobYzRdN46afb0Osh3XV8Nidikk4ERR
mPDmAZ4EmoPsv6R+h3pVyRFfF4+GpBA8ubyU3HbQuIyN2asW7kB52WBshVLaTeUKLY/YlTd7zJYc
alPOYgtPaqH4lIWnnPzMuBwTPJtnthroSfMujGHzMm0+XVwLiX8zqM/DMQmQWvAoFUOMyERPRlx7
3DwYrRaOuQilaVGAIQLg40EHrXG9G+xqXwT0GMFPoW5mrFfWz5bjdnLTSdkMtMGXfHMGd7Phl7oN
nVpXQPtgeEvQs3BKAtPO7nCe9xfOfucs59ur9uqIO2tpZlUS8HHVdaDq6ooDOjYmbj3KVt52PU7G
rRAUJBWkwXZQd13QnzPQYUtO5MhHXpXEtpv+vQPYN6MBYgpFHmJA5gJdClS26jHayYo7Ilu3asaT
gubsN7YJMySt1PcW9tsc38/yT6PnLA/PO77ddFfr00TorYlKANSNTQLa1JtlduEYjvi9DDqnef4f
Aj5vrRgnIst9lpgypjAN2hvy2O3JyxvL9g33aLF5ZL/stXfp7roAD2gBq0Cl6X+Y71GG/JqBOA8u
cgdtFB4izzoYz1KEUhsVCYINNGhdaXgd+89xDAXjuoUY0Q9OCOCNjvEksVUIWYi+O7wX+Olg48pv
J17oEhTT/KLGL+65PWCc7cxW8S7jIKK7ABNqWfpdBf3uRcntcPz/K+b8EbPZUiRl6aZRGGEhghbb
YvYd3RK22UwfOlD/3spsIW+EgvsiG6l1ZJaTJRX+FvvciHiJbI7HZyt4s2GawTKG0dBKbvSWuOZn
CzVjyd2wQ83Qw3Wr2MrPrByhzJw+Ki0Ty5k6XBRqZsptmQUErFY4gQyflDy4jsWzBvr/lfMIpyYV
kgZYoVYhS2nZglzaGbLa12E4TpCloyslIxLaAXYuivtoCKzsAx3o6yljjhyTmoA4m54Q5SXo0xvC
66LmOAWZcQoy0ZQms2BnzecoDmTkdhvNt4SHxfp5faI285KoNsWzpalZOrhF/lyQxSJ4ZFuA1Lmg
KbiDHEZmK8fU1V3rbNoKXv/F0OVVhfzlKHpBZfw56dPIUifMn7prvy5u5UvH7BlEHkhfo0bkrPtU
GFTkLNq27V1AmUVrBlUWUOwGo1CLwonrsLCLEM8CyVJoDmdatxfwgsUsYK1kqQQiJXpDrRAjiRu6
1TG/RXrQo4fFwo/vaY1PzHMc2w7+gss4+DSspw7PODDML+Rk7iqfpu2Er6od3eG4uOMu5PZG+423
QSJH5XGBR14nHItRK/8YocIvsztPhcYCMjWWm/LejzgLaTBZorgLFdr5hAKxHm/6ZmyDfOfcRJnH
WcRtL3wZHP3/yllFUZbo84jBWY+jZ4AyPsSxV/RpPjK84d2q/3LuvqDRpV2hpVrbakYMtDxQfOMV
xBO+DDXRmwwMIbMPjmXQnsuflEBwLaTHRB7xF28lmSgAglLDjPIJlpMHSfS1UT5xZpMHwHgacEJ0
4owierdCAjnod7GPirtd5anu5MyoM8KbPmcBeXbCeJk60fVCpRdepduXyqM+HFTekzNnn7OiLA32
eNMpgBCrlwKSc5BXr75KUoDLNiekbRbRrjy1wbiUsQH59yBi/hKU66KuhVbv1SA738Fr+s2uKf1/
uWCML5nnJpstGWObcuSXZEdxa2Rio5N0n96IbneO3H/rvthGFVNDf4VGIake8fwceZlDMy/Q8IWz
zB39+foQOSbJFmfloFkY0xo2ryQnMFzFIy/lwnHHbHtKmmRV1ShYM/1edmKn3mmFPX6uZpu+mI57
4ZT/28hjMm6kSirDmqlFzg56Np/KL8lBvwPj0Ge0QRwoQVZ4g7ToN67S2l+SwL/9F8s4UIyxhGYc
AFOV7+mxdgawcFK31dj6sXrWH66vHd287xOxFzjGnVSkS6KiGwFnQLtLCbIYMpn6p2T5dh2HZyOM
E+lGyejlCDil+jkNP4k8Fg6OkzKZU8mcKrXU0ZNCNH5RYRTmSxJyzJx3yDMZ1xEbjW6lFex8dIqv
tEG+AP+V5RSnUxvIR8s1OK3JvDljPMcyh40mVJizbDqb1Xnh8TNxvv+uqqMSVNzt6LaaQIl+kubX
62vOWRO2qKdYiGoSC9+vyWC4UMEe7AQqprtMnz5Strzy6hZzxtCVRUG1PnZNvNz08y4qbzN1f300
nBjF1vYI2ZLXCsFqSPXgxOZiD/Fkk/mJVGeTV93GWxn6/9UhJiyNQchmzJw1HaEanmRP/24szK7X
DWHR1AHfz7sgSzobalpT4mcDVVPmBFy6Ka44GIvZ+ImSd4ORAWouQ7csQ1tPVCjkDodBl/YiBPQK
g1dRwLM7xheAOpSo3dtpuh1trdZtZbkNeY3bvIOExXgDcECl9aDB5AY/f0JQ34mfu4OyW970Dxfi
XF8xLhzjDAx5XqQphPnhWb/HuQWCFLvyFXsrkN30wL2RbKcK/4kLFtvl0Hd1U/fI0WDvLk4NUStz
uk+izs6Noygodj/W6B7+GsecMtnrS4cmzj8NXx2UItMsJDaQeHAGDY2Uae+jJSu4PptvNSV/t0qL
fQyTZEXtxR7Dm753J9W5rz91SNOXL7NH/OKcOaZkgwhTRKqeHItdFNRBf5v4vKdH3miZQ0ZTQca5
o3sjU57iMbYn66jJA8dyrm9AS2R8yZwXrW7SoXazcqtC61SoFAhXTvsiHI+6MHjtlLnXp5fa4rXZ
ZdwLSUNLTFVsDapdQss1ogARcs/rMqS//BoM41qWSazyOARMPYG/99x+rFDjsgcYPyKqTZmN1AuH
+aMQP/Xt4/Vpun72skTGgyy9NUaE4Pf3AsqcoHmpfKm01zL5UPfCJTqidP/PXSVGfZHD4GECfnWS
nQFyg2/F/NqufpJt0Y5c6e760DiWzb5+qRoBV/BAr8GaaY/Sz1B+IQmnyZTjEsHq++ewokmsQfKP
9VFuKQvfW5XyM23RrW/5jye8ETEnDLVAa7lKE/AG9LCE9kbWvxsd9zWN7vgrJs0+cqGGsk5VE0Nq
XLQKgGFg2Wc7WokgOfSNntdkwtlB7CuX3BJhFOmZhrRPpnVrqhw/y/s+4wgWebF0Ycb3owENa3Jk
dzknG8m5L1lvOdLVUYmAhkhuZMzY6IBQ+aR9Ezw6X3WwnGHYvsA5k//l3e63U2BftoYpkmhDPFaI
ysDRR4XlKAedp4P9MT1Skqxy/+/2EuMmqnYACd4CxHDaL7CBLMjDh+sQb1vlnd3JMu0Uhb7bO6GR
ZCFt0ml4/E8D2dGdcme6HW7XshsfNE5weNv717Co0axWTNX1nFS0TGM+dAFoqnzLazzVzw886t7N
LbsaFGN9SiUJsrFgUFX0MBnf27eGG0505WGwMagXZ0OYgVGLwm7WU7eOqn2l8oL45kZaDYUJRYKu
YspkWpzR+nV/nzec0vvNULT6PmtjZlu0xoRzl4weeiE5zWVhNy30srKIs/y8CWNiUUkU8NipWP28
aH6kYIOZS7RJzPlHYutlQGyDOM6vbZLTCcsbyx2Ec5jLnpEGqs45sG77gxUQE4TawmyTECxVrvmF
tnxkBx3kDQ7twETR79tdgFdbyYVkQlGlhXrYh5hCEGK8yRcmkw3eSBAhNTeNMx/DBx4FLcc8VBq2
Vls2MeQ4lMAq5k4CqLfQ1zU8ImGg8BIe3JExroEMqoBuNZihugM9Pn1VL0D0rdszkvbgF+c4Vs6m
Yokd8k7LcQnGPJr60VRvcp7SyPYBZWUbjHOoZDMkDV0o80wfkcozNQyINODIRRzeGnE2FqtPD0JH
s0lygEnyryQ5qOZtbXLexXgQjJcowFWFBnEUqDb9QSzvpdrpVM7BcTvJtpozxj8YILyeZwITaD3r
u+ImhxaBHS8bKBBDClS2571+0/KUVP6CqitoAYVCASoT/jRwLccjR0krEiBpDkoRvAokeEjtDsmu
84Rdt0M9R4Sevg9F3Qsqs5FztbJGlE7h+HXKn7Q9rTntvOKOkkl9LBZeoJgdHEmDVmcSplWTJDDN
yidZrP1CGX3OkLY9xQWH2cFFllhWOdOJDCidZwahXCg+epYzf5dQTkvdU/TIK+3bTM1B0OKf1aN2
u3JPSo/DS0oHF7ZgOwmPTbaHFEPWBkbEk7Pc3gIXKGZLR6SRTTXB+KD2ZamN02o/e/VfmyMT7qtE
0s2U1neg+WYXP3WnZL/skYvYL4cWGrHD/f/QgE0t4P2x7DIyZnNnRjZZBX0Olqfag6yMLUviXYmW
nxoJQhBigmhc98Ys3hdl58ijfCMvwzO0+H5xLGjbK19+B+MALLKYi2pi7NN39GrSxgUHSnFPyECB
7tk80vLa64j0g1cGzt5VU6VQFYHWbogHxR93JgQtUIu6M4LrMH8Jbr8Hxl5X66TJmoZWI42ODvaC
LkBEwN2udaUcfo3ewnlFcVxIxsEYoJYm2QLIzs2f0s8tiLPMYPRRLCS67W3lgJiHM5mc/c9eYMtE
k6DUC8So/dUUr2gZs1vtq5rpHJzt5gUFWQ3FgFryO+W4McnTKokIVu1+8jufymPnoCASnPBOcGL8
Rf3Vg/JT4E/qpgtYITMbJSoT0kgpkFFl6IFod68G4vfqSClWUdroKLYR8Ea73S+xwmQ2RWwsUOVs
0S9hPEYP441yNPziQCuJk1Ng+YknwMPW6JagDRKqj54JP7vNvfQ+euTZ1Ob2vPwS9mC9LBXqOiWM
3opbN+3SwNLJ7vpO4UwwS0S9xD2ViwTE1B9IeRinR2F6vQ6xuedXo2A2htigujeDzIELPTtHTyRb
i6ejag32oBFXivpTGnYPmcLrlqOmwboa3cANW5N01JqzWhhZqqfSZCIt1mpkP7cvpXanp6pdGTfj
aNkxr75uazOu4ZhgLJdmUVcS4KCx6HTCmUwvw4CHq+Hb9dncsok1Dl3QVfzNs7InIEaATfS7KNrX
NeeStf19ykoEMiswzzDWH+rSLC7xQku/0yBrNDQ28pgOt1fmNwRr1hCDbwwLTwLulIH0Nx5uawm0
R3OU5k5vghq8IpA2TyZO9oozMNbSVQi/DnGPgWVRdAKp3K6wOBf7zZOtblwGxlh6VmpkkGOJHiUk
3/Kjw5A6MUQU5MC8RSx3czQxd+5HrlZrVOa4ORFT1PMR0ym1T3pb25HJe1fcnDoTbcOGhD4yRJU/
ba5curSw6ANVvBhfo7I6SgPKET9g1ysMZhSxZuTzQmutBFzuw8fJern+/c39ufo+HeNq30xjlgmd
jpPHrGlOjZQLjrGO0PwyJx7B6+aDF3RwIcJDJXjfqfCMYT12RJjpSSC7Uc/0VCl6lNtDdxIv2zVe
9Lzs9NvQrsEpFKGijGqjziituT7i7VWDyrQlosMPaqF/jng2S7MqMw3HZ+W4FAFeh+3rAJt3blA3
gFRMFA3TYkvJMqVrxQoy0HiWVXw0uR1NxVahrGcdQP0aDCMHbytWreGYw4Bl6EKUtxSuwoNlGJ6j
CMl6QeLcvDfnbTUqxgNC/Uetw0zBvEGAUYjtdOQSx9OpfxebLhBs0dgigUoMjfjUQv5DLEuVXhJY
hrUrfOvzRxraDFE0VWgBahqc+p+WUJRVHM+DiVxCe19NX4bqmWMIWx59DcBsLkRYqU21kBaCar5x
VB3JRrWBGegnBQ+6i6P64l4joI0Q3OwTB3trLtfYTECUoHymRQuwe6dHyZ+KPTbZetChm/d/SWRt
Ovk1HnU0K0ciZ6pUQzSOnits6Xv0kIASkVb9Cc/FawHFPj/3skfeI/qW6a9BmUuqIGptPxtYwWT+
XIXHLnk003vORFIvzhrlGoPZXlI9pgQFATQbRGWPqCZJc8xOst/tLFd9uI625Y7XYMwmmyepx7M1
wEwR4rZQeDftJs7Ce6JEiU8mLfGu422+hKwA2aaeeRTSUabLJoW3qXTEM4IjVI09o3BZPA/artW/
qeMrB5Smsq5M6bsWn5AYetPDNhtwFEmoWyGdbZ5mnwpELLw6yq1z9nqEdH1XhlnqsVaVEcBIDJoD
sW9Qdtu+VBKYJSf5qCiKUw2JP/XGI2eUHMNhW3+62sSppwHw6FDDyUGwQ/aTQ+mbLZdXrsXZCWzr
j9iMZa+3WEckbiJbbErR7nPNHRTezYhuqWtrx/qVsOvC1sCoygWzhs5BAyJwxYwWAfl+4smObsWc
9doxTiWS63zMUYrqLlPsRiS9ARFOcH2ZtiEoX78lW+p7Wsdc0xKhiUCZmQ12G78IMufmsL2lLwCM
/SlqAiIK9Ku4Vlv7c34njMSWNQE6txzfsW0CFyAmnNVdR8CVDqBR+JTIx24AVyGqlK9PF280TEjr
SkkV5wYg0gzxBms3WpafRvfRpDrXgTZPUQZYpv9ZGMbQli7XwjiJwef0PKPw+FB40UGAzI87eXOQ
+DrnHsQbGGNqdQvpkCbBwOLxU5N4pIq8GX3T1o/rw9r2RpdRMRGrMYRI1kNYNE2rKqis6H0VkYTX
qcyzBSZoFZFZja2AXToPiYeCgZfU/NSOI+dIuO0LLoNhopWm6WYXm0Cpxy9EOPSyLzaFo5R3WsFt
mtiOGb+x3lUKI62XSTRmjI5m2e1Ni/qAKPLQ6o2UV8fTV+V4BbZuWNfSvBMEWAMpmwMU8AKM071u
CZtlIysDZwuGo7RMFSuD56FKEq6qLZYtD9WjpFrSHlIp5mM01r+UuIHnWyhJZ1WVe5ClzE4iEt0e
DMKrYN5s5jPw/IS3L1lFTpMxzkEC/amg4qJOI1ZrV36rO6E7OHj2uikC+pgMklnF5krYbVrrCpex
1tIMw7TSgTsfRCeJbO0Y31rO6IdISi8H1c/c+F54uj79m5iypGqmQRsm2QbgLiJRm5ZID8hh6moy
OB9Hyw819dN1mM38t7HCYbyyTHI8JkbAoUR7Ne67mq8cG6gd27TipNlpI59VZ/PkscKk1r0+8qRV
26Nbm96j/lMfFN41eyofVfhCoHIc56ZHW4ExflqYpVbMRSSQwvJmUINQ6Jw2UnZJeptLpqOk37WU
5ww2ffUKkvXVyVCHYofxFenZJIXd9juSfx8KTkDddAIrGGY75GiD0XULMDN0HMG6h6IlTpDjzR1j
+EWeTUq6AEFEHVK90wOa9EgPvBcR3kAYP91E82g2NWCE9inLvyGPzxnHX6xcNS3VMGTcp5nHa5wJ
iDrTFF94lnzFjQ7KQyGg5VHALga5CNI4Ca9wkHdAYLsh6roklhbhgEDL7sB06kxHw5sc2pAFqaKP
FAWsvTWzp5o4NvNOR+BGpeeBUgS2Na7TYFZ9oM/z423mWy75SGoHTNcGfL6oyO8YqUt9UMRsxP22
U7Ng1pDE1KPbMZPc605q0wwvMCz5tJHX01KmBm6dM1Ttk+ROUGZ7MhR/WopDb3T7QunuOiH1rsNu
uuAVLGM0OUiElYLCjih+EfZTqNmg/ueYJg+E+sqVL7RqUygEBSD64jQmbBI9UyKPuGjTIa1Gwjh5
Q1/KxugAMnQFDidGdkxV8U42c9/SZs6A/nJu+G0UGmOJpbkU8tJQMJ+SP6f+PHjh/j+3Z+FJ+Kw8
XV8m3uAYBx8vU1Ikhg7rsBLp0CjW5MlG9a3rcGrpF5NHHchbMMa5G6GigZUMw6vIrYX3vVqxiyHm
XGM2QSRJ0kQ8geHSx7j2poVyjkozcxKoz2ILVAUKdAmTikvBSVf+3XV5BcR4eFmQm7mvaI4RoViw
aYF48Wx4wj09TSW+9Pn6WvHGxXj6MG7FSKZwkK3e44T4WFU/O4OXA+CgsEmjOCkEmDxmTwWhqtuH
Y/Q6NjXxxK7lte5vGt9l/thUUTyLUdJJcLtFpFs2xLnAiCfkr0Mx+4M8vnxg9mSUH4sGZEHeMTJr
RTO1zQRLj+RDrAYWOS5DcB1iczwrCMYeSJoaIopP4Y4gtT0Sr6xDp5ncseacO6kBv7O7FQ5jCFNj
lKE2AieRnop4r6BLeNE/S2RXclttqL+5AqXTPq6Vh13A2aaHMR5UKhOX9c7ctdFHXvyNy2hYQlmi
kLkoZUC0M+rBl+FgTot3fWHoxF8bBRMnNAHPAWqCtUfFynRQhb7PnWxWWhOuodOeBqqXZJtLOd+U
VdfqHH/Em0MmgNSjGcZgpISbqM8NagHAifkRBAVkvLoBsax3FMetWcahUMKtyuVjC5ZNiRuYNsew
QmAdN9iaez0Cglb4yxwoGucItrl1Vt9nfHbdFoJU5PBtufpgRoGQtnYUuXLLuc9sOrcVDLNDhXZK
zYLG8mxMRm9o4smdovKzBKog97rJ8ZCYPZpXEOQwJiBNqn4cmuhXqf3SOpnz3rn9MnMZkMLsT8Uc
NC3KABPmXnOyfAk8mAYtbBa80DcqvEI1Oz3k30I3Q98KlzneUeHaKKTHO6oMZBxj1AjF7ne8BUFs
xLcCg9djtj2dmgzxKLwhKqzuJsnQQoKjHl68msUhOfTAZsseY54QwbYZXmBYM4/TDs/beG4N2+FR
7UFjGtu6+iy3HA++vZ0uOKy556Rtqw4ePFp2UfgglLzyBWpe7zweOm3+mS/G0LVy6CIdlCduFC8H
vBjs9Lq/ycLSI+rwDCJ9b5qUT0Unchzt21PEe1xaAgBfZBgsi3wNdreiNuHrNNQ5q2gwQ6Z1BPlg
cqx3qJ3bDx5k++zF0f39vB/A1RrEZ17KaXsRL7+BTv4qZrVlZJlKhskV832UfzPScz5BuZFwcv/b
a3iBoSa7goHCQzTKI+KWJWmTt5RlFxj9zON32Yz1qkwPLaqkSyxbuBSP4WQKGpRL1Nfa8PPuRqu/
ybK74JX+Ax7rgsS6klzUtCnLVAh5p4FSnKPwtp857mpzZVYQjNcgeqeSSACE2J7S1Fe7ylvG+0gy
/uVQ5D+XZhCmZSob4EjqQ5a86P2uNv3rs7W5+quhMEG9hXp3s5g6lOPTE1FvFYszVbzvM0Y8q4M4
ZhXWHcZsC6Gg2ZBfiZ3rg9jUnoD68z/WpTA2rMZ1LVoyUJRHw7KhseiXoG837/RAfjIf32Qv9uEN
ZQcPuSSemy59hc34WojF5pAmB3YuWwcUL/t53p3SkceuztlACuNq46UKKykHTK9WBzL/KKrYL0PT
NtPWKdSZcwXgLRvjd5XMStKaoknFF7xI2o3w4/qS8WaNOVfEQ10sUgsAWbhRGtR1t5868+U6xma7
5sos2GrFfACroTADpPW0V9Wb9uG+QCf3/8QSv3mSuJgBW6OoDUWUjymw6CVa8Yk/fSJHHSFCc/L7
yOdmFjfvAis8xjd0SbzEcQrfAC/nQzRjR7Ms2W6+gxwc2DVCXN0LYhuu/sxrI9leOtQSirqkId/H
Ll0CTZ6ywT2KLJPdNi9qWtpC/+362l0HeScfOo15osmLAfXE8jYvnuIFGXSeZDYPg3HjeEwtCzPG
QLLwLiw+5SgSSAzO8+N2Blj9Z7be8cnXpO2t0MJAjEfa6YNGXld7gALbLrTTA5fSjDckxp33Y9hK
+oQh6bMT36H6HRoxVP+7PaGy1LwFxyba4yXeqXb7+L4aJOPlxdRYoOaMQYZfoOgpner77BC6ibM4
U+30gbkHw+aO92KwHYUvM0vnYnVwSWuizMmA0NXIC3oTa1uNcRHuM9tKP3LdWg2PcfHxNKQxobNa
JGFuS7OxH8X0CxJMvDhGN+27Y+cKiHHyqMAQxTIHUNqDtbDwYl8NyHFyzFcFbMm8Cdx+EVnBMV5e
JrMutgaWTT93p+KBNpnTwpxHiKoPL6U/7sX7jpc6/YtTviwb4z7kCrIuWooxGhIiNS0vaCJ79KER
7kU+rwmYfuzKhLJNS4WpdJIaAUw8hLse6hm9T27kPY8HaNsU8bKkayjRecdrW7RFXca9ApdIUKqV
eAsBdWHU22r/87pb/MtOuyAxptjIhiZVIZAGdP7WN0uQ+k2HtubaLQLFkX4Sx0AKyOOg0uv3+2m8
oDJ2WcYxjokzUNMg2mt76lMogYh65HZ/bYe1CxJjkpFmjkqLfmNX3gnfoxvjO5VUNd3Q12/lIDmV
JypaXcR2fuY1Bm+2SkFz9PciMoapaP9MLRU4GRvQVlAW1sJLXdMlBiJ5B7F2L7lNdz2fSGr7+PAb
nKW2zeS6iQeQN9LO2v4l20f31S2iuWSL38mDvDcNNFnYnFXdPuRdMJn4V4+zaYoJ5jo/jV7sSHuU
OUJkWoUpCQfyhU8Ow5tigzm0kEJZDNXCKPVz+tS/SOhFix8tTzm3n1t3dGW7fkxxPIt8rtvZPj5f
xsoERskwh6XWgdxDIldSGgdtr2J5jg1bUHmvXxxvYDDRMEkUS68SHAWtBW0Dxh0qO53eCmaVc7bg
rR8TAIUhLhI5xvplYuj3erjLa+JybIRnl6y/meROXegVFDIuyQ1UyKHgWoIo+FxQYdxdv+fxZm/H
B5QpmLKmQ3ZJYVYqrKCTtqQI66CUbiDMlhwyJzmFt/PTx+RiQPH6G4tZKQWtSi0qlrFSEnlQi8np
FP0ji7SCYBZJSVpBKxdAiP2pDQ9pFFxfoU0jWH2fWaAp6pd0kbFAtXnX1k85r0GA/r53rn/1fcb1
G+DEamMd30+kezHz5PGx053rQ9jcLysIxudbWgx1vBFT1BvlszZ0TqX2ztIppzITOPa8eR5YQTE+
HlUlcaIrMC6pShGlP2fxfW9GthE19qQUtqUfk+Ejh8cLJHsJlcVQXPQWkN14tPTbXPhUfqjFYAXB
OHJjmAa16ACRC5k9LBB7H3dpX3GWiWMJKuO8k7FLuh5S3K4mnPtksDvdz/WGE5Q45sx2PhlWrakW
eK7drs+/V6bqJqbw73akymx6q50mI9Zgbll+GKPDEnN2JMecWb4Uc8pBq0PNOTaCunhM55emy+26
fL2+a7aXQzMlU4Mg1DsujjaedaKoIZ4zjeFg4RFY7PezFO2vo2zGTe2Cwix6mcvpaKRAGWuocOai
rc+HYr4bVMMj5Nu/w2I8/9jPs5LEFrJ4BtqNrVRI7SrLR5vkbQY52ZjYSc/rtKO+5b17u4yPMQZD
kbvOBJuTKxagKdaqe0tSbmOUWI51epZ0Ybcshn99mNsmfoFkIoKFVp3ekjBMs7wLy/PAK0d4qze4
NiYmJEjVLI4KyO/dobdHp/NhiXfSnUL1k7wa0lOdjQOeY55q4pRB+4Mv1MAzGiZmjGSIl47gB6hQ
GUrkak8I6LLr4mRMkScXIsdueGtI/79KBJhi3M+RgGtsIaeg4ch/tbFwrwq1T8ohqGrFS2OR91S9
vfuQU1aRBzMsnQkkEXr7VSR2cItt7xups6PuSQh5Txnbxc4o/P0vCnsraOui14dYwETuNPDo3fRn
qOQ8tGgvyJEVeHujVN32E6+UgYvLBpRUj0pNikbglnaZ/Ed8UtpnTn5cDihnNx3ZVb8JLveiSd3J
e9O9DJhxN+2Et7h2xIDxToCOQJDYg6Qi9LUdzVvxmtm3HfUFjPE3aAcsa6IBLKla5FfAMAtxsT5y
zFB4aVqlta/v++2iuNVqMr5G0wnkbDPgNWguXlCemYJfVL5TwUgGG81sXlZi00ZRIwQyW1PV33F/
JKLSC7KIgN3WpdNXz1JnOOHHykJWKMzuq9vRVJoSHjRqclwIhtZyu9CoOZPHGwuz36yhsvoswh6P
skei4Mn8Lkw5fnn75nEZCXtSK3Phv1nMOAjBQzaBj9faUf1fvngyZzjsa0GvzWJspRiOOCb72VK9
YdZ3aibwhrS5n1ZDYvaTkDezaNHnveLXjIwi8fW7+FPrQhPIzZDI+IiBr9CYDaVWKWqs0VLoLpJL
wWJf88YRcqaUG2wO5j2PKIQ3jcyO0iUjRO8d9fzND325yfr7ivuevBmuV4Oiv2EVXep0SJREAgap
UiefBbsJeYde3jCYgA0SYGPUJ5wIQktzWnBJil3sKeHCOZjyRsKEZStMLKLHMIa+ye9GuTxopP1I
McFqshhnQKolTLAquFBHXw0Bnu1jNWIrBMYRtFM/RSK9hYjTPZj4NcJ5sN6OfReAd4Xm+vzfy1QN
NTxask/zf9ox9QVncGjdR49zqM8TGNlO7K5gmZBLTCsnXQUbSIPyRoPSc+wrNxIK99+iPJq4xT2P
0Ws7IK0wGe8AMh9FFVpq2rGwH1pyU5u5FxaVSzLdRoneqZAqrzEGP2nFQz1MXitAErDsOX5j2/xR
FKKj00k1RGaHTbooqkaDoSczuD1QwrhAswb3jg+FEEsDxaMio3yW8U6xXFeaGko4TDX1XrR0VOeh
iauRPuZzLziMU2qbrokJxSl/GbeUI1Hwlgcy21DI3hGHV029fdo3ZMsyVTzIqmwoadtJWFJTxoa4
7728cLS3GrYE9Q/1DrrVuzEYHPGzcKY6cM0zMpEfqlJZ/QDGinoRFgMfieuGOdu6SRySnpuUw2JO
fdO7g+EKhFm8PjUzEr69QKQVZJ0hX2anzTKiYFgKSIvytnpQeBy8m/7S0MEupBiYXpYPXg1NvS1T
Eec1Utpx+KmaOA55Ox9+QWCfp7qsm0qjAIJ51g8EGmxg1dpbkQ0Gw5vkCXqISLEaoKNXDZvXffvW
PPh+Rn+P7u00tIprlN9girUFmRZXeQX5x2NxIzxGe3BH+KE/GY4B7cDKjpzy0drJbuKORx63ybb/
WQ2fsZyinECnAs5uXDOagApdo87ukJxlIJY+ZGN4Dm97QS0T4q2agoYKJgCOoyi3Bjg+kWDYD9l9
ymNZ33RkaNX85/tM9BvlLiyXGd9vZmE+dWOZHYxhNJy2K3lPxTwoJgxWcasOoKFBIlN/JslOBjFA
xUskcDBYqpsyFSYRRIXI/bTQZxUqzxSgtmjIvF3AWRZWGE3MUMwZQtEDu2B2UDqD+4qNHKZTv2ZP
UAm2o9j+iOy3cVkpVipNgQZyqBjYeEj/2Fr7s5fsqn6+fhzedlm/rYHVRtOyXlLlEMPShTszfYVm
XzeEnirHtpTKznUs3lIxMafvenVUU2CF4mdVOgslGgMKTt70reHoncegnScoHTZ05CT+PAknugmS
Igu5WbQDD/9H2pUs160ryS9iBMER3HI4k45GS7LsDcMjJ3Ce+fWdUPezKJh9EE/e3LtwxEkVUCgU
C1WZIFZw8d9XGvwT+rRBrE1GeEoQH4qvqAxIDOQp8CVsMUWO8rSZchRVQVLv6JFrsO8xVb1ekdwz
mwu5slEIEe3YUBo7wGlmiNmBPopk9iPEDG4v79drZL9kjxAqzMzOI8x38dA3nNv9cGAumtB3H2RZ
WBkkBAqUxNRhapAvKzNYnKKjFhre/BGFHvsNRMyZo2JQ9DqEZ8TtC132c3mvyWbhN4PECkLIj9UR
TRZljAVr1cJl+a/E2l/eEhmAcBnN+LCwphIAWnIfll+q8f7y7297loV+RF3l/AhCBpMNIylG3tFW
6M9hf7sUvwtLMn0igxCigB5XLT4hAGEs3XMYJcd4Yoesl7EWymD4v68yh8VoweY2AmaoqGdXt93U
7DSZUuF2ckDf1ks48ZmSQLOkQDGBkxLw1CCO3RytbNpLBH7sYj98ubw/2/v/hiec/EipelobOCjE
vI3Vgy2lbJcBCEd+UNQuUUIAZL+hXpy4ilv47NYJtE9dDQ0tEEicZBmWDFI4/CE4mzGyhTXMBlxz
yuhaw+/LqybxBXHMsrLbME+4V8fac0bPVQ7OCFn73f9z8fzZGnHA0p4SrZ4ZPzpn6xq8o35/TUeI
W3O9HwN0vhiN3eN1ypdpsLzSX/0VpcFsYlP0VemamJlYIKijef56441BeGrRsEZAHMC+HyHY5cc7
2yOzOx858X5/l/iRr1eurCFic4VXf8NfcalROi7rChF73u2N/pis9RxMglzeyM1sZQUjhCcVAoRz
TwBjFKWnsgCYLmGoebAfJp0kYDKbhEBlL21ZjZgNQHv5vZ4+Rc4vxZTxVmxmDCuDhCgVORppSASD
Jtx4pHgZk+cxDF27lVHH8pW55CRioLIp7XUFQG2gzXz4wNc7dzhA/fLGiv3cV/xJ1kS5ea5Xtgmx
ajKzzoxaQCrlLTFPgy7JgrarUSsAIVblTRslmCxFuZ16nP60/5r6jHgMXXBa7OOxBNoLZurKHp5k
fiHEq9TqEzYUSGM533TfKH6nnhiT8YNt972+WSfyNI0UszuMl0zak7XXvARVp1NBPMtH4+vsc12J
igayty2JP4r0I3rTR2mrwud1FQWFKwutDaMba58uH2OJZ4iETUQ3HdWesHFzOPsZaQ5O3e3+awhi
G8QxdBUREey076//sp9NLVPnzk+c9t6EHmNVmpJcaSMYvYMQzq42RQqpMkAo0YPR/DLLH616x7Rj
1v33GdM7IOHsNtrEojhaOr/LlICFu4Z1/tT89x1A70CE09qlFh1JDRC1zlyz8ms8LRq9BIQfDSEK
vQMRTmy4RH3NIGLgD2oTtM3n0TK9XvsJvURGvtVGtY/D58t+sPVe9g5SOK1qNqu5rUwdStbFI38v
q4L6DOINnB8qsW6ryrnGEqf6EMzBpRMCKz5a+znQ/enwylPhsc/Twbpr8UQ8+6k7/Iqf7LNyJ3va
2ji87+CFrw+9poRpJeB7B+MM4HfoftvgoWnUl8trunF83+EIl73jZCYoweH4Gbpxl+swlAV2GYBw
zesZBuBVfnihm36v7ZddeCIHeqyuUEBSfa4bIstBtxL5dzYJ8SJuKl2xTECabnRToQdluQp3A/iS
QaWKlxTZHSKzUIgdUR9mqCZhq3LtUZtOZSRxxY07CuaYKAmrKnEwq/A+/PWNPaYjUTt/nm6ZHmTN
S+tIIuzW9fsOQwhLfZoqbasQUKN5ZnOYMFKDTunpyvJHpJwO87UdLkVeGr7sfVJcMVLRbhidErbV
QfaN3TXQ/OUd2pnX+pYOXaJyJ9dQ3t6vt/UUAlemVpqVG7C1HSM0I+FJd8eyWjpYsDHC8G5JhWCl
WRkpo1LDyXL6YOhG39IqlK8GZDF6Mt4sBAxSeXM3O/lX05ac6u3o8cdEMd9Q+rEo8grYdqG6U5F5
RnHbINvoZDzCMiAhTFXtQgq11+H7ToVpW9e2XX2+tuSjAzwO/X3bvFkkxKlKMTIUurFp8ZHuDbCe
dqAKVHeRh+Z9X0YCIPEQkUQtrMBOO3EPYSz1iu5bHR4v+70MgP/7qqAxU0tL6h770/Sj2853mfPf
P4uvnU+kfdCsPsxnA+fKLqBUz9pbKyqCf7NBCBngjJ6UjALCyc1H8Ozuhk57uAyxnZW9bboQHeqm
sdQixjIl9CarWrfMmBtpN635QJTDZaitl7F3KyZEBVY4k0kaeHJ69pPGpXt7l95yco7EA4lPYHtl
4mpQ8IkDIkkJN50BZJqm6hgOl6F67wxatczKmGAhjbH6vJTdk2UnnsS6zTtkhSEcH7OP9TCZkKy1
wRw0sCSo97mn/UyOfEJT26VBsV8kdm0H9xWocPWP45hp1oR72In8ZUfO8xPXgWJX+eBat6Nv4uw6
8k+67et/BSscrjFdYqOeYatysE66T74r3oRO+2sdZRuGYU2/+yJZ3c3gtEIUbugmKjqr63kq/Kp3
lQWorqNdUtuVO/soa7Ha3koH30FQ0dBVkY+2LfMU0x0dzEu+5su9GnZuaMpeC/jl9Fe4Nd9AhNMQ
tqndNGgrx1vtApp2tBSULgobfn2aDp07/sgf6RV/pY2D+Kss9ZUZKFychVPguzVsgY3n/TG/scAG
G07Pl/dMYqDIz5USxgwnxyqCEQetd+GR7O2TXFxOYovI0ZUtMUnDAjBzgUeKszVdKTK5dRmEcLTj
2Cq6IgXEoP908kfS6m4fPl5eLRmGcJKdwrC7SMGWqPaLPT5XymcT7aOXMbaKrsR+8zlLOLdFnCbQ
mQXIcosmrtde3CfFSzzrC7mB9F/phhDjMz63V1KZ0c0sZoXMzV9dx0M8qc3kwNuzKQtYf1BY7DpO
7kWd7GtoO1L8OVeWcGl2WW5BGgCbxY4ac/lHpeM51+ap87pruSTe5rZZUGGiUOfC26+ANmtRZ7Xm
iCyAIAWMMzczEzecQsnObV7TKxjhmk5aPMc5HKZuMpc1QR4etPlKx9Sz7IV789SukISw5OSO3qsx
PrWGrJzBr19HfkXiz2jMiU9kaiI/6rTCy61ZQ9lVSim06SYrdCEwqcTSVTxuIvI632p2R9UIhOM3
fSZ59t7eNdNx0ERtOLaYfbaRZS9JjnNAe0ylpd8mHUMwhqwFdKsmCeK7NxjhuNG875SxBsx0W5wn
H28ce+fGvNG/lmcDX13OUaq+s71+b4jCMStwpXWJ3SCwR6BHIS9cGXI6KN+Gk31v+FyaW3/WDrK+
oy1CjHeGCqcgyvoq6hXAWtdoecZAih20O3vP049EOlDAPfCvi3O1qsJZyDTbyWmHVVXAVZInd3MK
aWQ0OzVXBb6QTKOQnD2+S5fwhBOBugCokLmzdKqWuZWW/ipyWeuPbN8Ev8+XlORLhQWsl8Kt4tzN
tasR6vCqKc1TL0NRlX9UryPxEDVLMgEqPXJ5pvb5fz/1nOsB1B6zzz/3kk+yLq0tFc+Vh1BRZVoZ
UJZNDCzijI7GOciD4tHwylP9yvMfQyTKfkiOYARw4wfeHpTedxDzBHuE3x4+QF+FNjEwOkAZEGSr
Or9AVgug96RkiY6cOVfaU2xn9zmNAslFuxlgVhjCba6PVpapBjCi5/B6fuYzL6H/AxLGP/R9fOB2
yRScNuP2ClGINWgBAVn2gLiNb1JPS+dd2CaHjFLfDnMXI3En0qTHpZkeJJZu4yJNprYBrnBLiDit
zeKw0hCxkblgGiHmxaXd63/9ztX37dH00PeOqmDkyzZyO+zYb9hC2Alzw+wwK89LamPQ/Kyhlqze
QX/7gSuNydrLtr+1VmhC3CmUcIhHC2iUobtyNt0KbC68kXxS96RxwUGCInl4I+W45/74V/xZ4Qrx
px/tajC5lTrz6Knfl57xJYUyDb6Vy13ferKK4WaAWOEJsahLDGjCK8CzJ0zl6FBnHZIBBCSNumtU
GSHiZnClYOs0QDaP2104KLRIRjVmSGyK9tiPqgt9dkn43i47rCCEk9EvtlqVvM5vxy7+84PXXcMj
CA+oT+8cr3zpgtlvvOppGl0ZHbLMPOF09Cg8LDh0nR+m1vwl10z9HEW09iSHkK/SXy6yMlE4CLPZ
snBeAMOFzdhPkAyhB2V5YK55KneV5cnePbfI+dBAYVngCwOfCIrm72NoUtudqs8WTt4JHRyPGA06
Y/StwBN5dShfhsD0csghxCd6NR/I8bK1m7F1hS3E71mpzEjXTMTW6sYiu3q5q2TaItvb9mae4JU2
CkkQyIF5ClMPRqzvrV6VpKCbWczKCsErNV0Jp5bCignKOmZxPRkvObud6h/obEhk+e4mGN42DAs2
QQpVONLLBIaWhdgQu607dx7Ouhbtlum4zJVbN4fMOHxgh97gxBHXyjLacUGnlx/2D1b6Iw+/K8P9
ZQiJRbbggLplT7NpA6JTz1aeQ0f62mm/LfNjXD4i65ccsE1/WBkkuFw7jyDgzrB+EUv8onGucnX6
QMsJwZeIQTVLNyEpLVwvJRQBlNjS+UWaf0NlFBTJ+wHNUM7vHEl06pWzf3kJt416A+RLvMqDhiUD
J3sIwKj7bqpftGT3b78vOl1p4ZEkMvDJj+7O0XpiMlKG7TLk25KJw51tg4FtZYAFjR/is4Nx2qzB
s+9599j8OfRkn1eSFRPHckgBocOQrxhV2NdKnZ7CQSYAtu3XfzZFJORYtGmIMAeAgq6Fd8Lkq7q4
KXr8bAddy9rekLX6bX+iYtSdUEuFioE4p1VqrTo2Fc6RseeSTeAdBS2DcWPhW5Hzc0fqA/M+VF5d
YQq3FaKUYdoVQt+A9o8lHFMM+pTnRskkpaDt7XqzTThRdlUsC615jAj3JWMuGlMlucXmVbSyRDhC
ObXNbumxW0M/37E6Gt2s7VooYOoPl8/Sax4k3vBUtTX+wQIWfXFuCfMUpB0Nigf3RrEeh9JubyHc
hqpFpUPM2raiozVPw6+8nIdj58yzlzYOxQitDmpI04wD1tVlDbrNfHrJyhzb7GgVSFpztq/iEtxr
Y+2EfkrA8QBfy4f0qsxSy1+irrS4+oVl3FC1LfBKlDVfslCJalef+trv0lA1Xa0q2xtrCqcgcbLh
Z68bpWzQb7MxZbUA4liVtUzD4ih8AVAl563D5XV1sPcFMn0Z9c5mmXSNJVwuRlh1TucASz0pL2jk
v+JK4ckTuUKu70V4WtmVn9LajU+RKnGoLZelkLLE4B/SK0ccx9DVyYm7msdkfX4c7HqPHfEvu9Lm
V9MaQzh+VEloaisaUuFb+joSr3+1UPg1vWrPPFlfOf+xv/x2ZZBwBjOiT2HLABb3S+3VhrEEWhaB
QaR0HoayKyXGbR3ItW3CgQyJUoBoBs/KxVR+KvXpUMT4FgWXsmSfNuMmps1M3TBMZO2vV9Pq8lRC
RzfxxIz07YV/9IIwHDSwUTC4/S65y17ktGbblr0Bcs9ZAZJ20NJ4QagxtJL5ahkWezxrPo0WSSSZ
6bYPviHxv2SFVPUzHTBsiwJRf7V0Z9uSTGPLLBH8bwyTZiz40hW1tnMKx1XLcsdS2XezzAzB8wh1
Zqs2YYZCrIBG07EvZOwSMksEb6s6SFkOPGUzyCMd71XyK44SmafJQIQ0immhGTMHIIS45IUPcy6t
h5D0OHnJ43BjXKVfI6SHl4OEZPHEEQAS20O9jPC2qNxXzVU0yB6uZQBCiCXQPjaHhS/dXt9hPsfj
DzVmEH+bgtJPdqMrI9eWAWrvvbqMbeI0BSxq2R7iIG7vyOb1ZAjCR6OqhuVcGjAptz4l5KaSPdrK
fp//++pcIjPU4pI7tKE9mvpxoB9Il1YhTRPOvZa2SzHN/Pf11DO78VDmy8Nlt9rKbimSFy5oCEo+
cXwyjWKlVi284oel8akv6LM91jt7Ji+dZlG3N38phayzebNst8YUlq0iadYvBTDLYGoO6aPm8XFo
o3KHxkWDpPWigVYdamKSc7t58a1MFVbT0iMrhv4qks/cuYkhGDQr9fcwHYMlaz5QEFlbKARUhUyF
RrmF+WL4VQz+Ic1yk6XfXd68Tf+DGKRqGSoyUEMIRLTJLaK0uFvhh346hcFA2UeuhjcIceYQ38CG
QXtAUPU6Ga7V9Mw+oFZOoDL8HytMIfAsGdWYYvKLm80BODB+F616pLElOUybFbI1jhBvZqTaXTMA
ZzyhMcfHqzB/BFAeFPRdzr7yS98vAQuKX+pVGMgGXvnV9lfStbJRiEQsmeORML5T6ITMux/1dJqd
U9bc9/Ovyz6x7eVvqykcrqWHXGTVwcoQz/qzeYNirpe2d/kkI9qSOJ8pHCfidDQzeHOi0jfot8eA
Qvr8b6YIpyispirFdBFPexzwKk2V6apsl2XZDVNbGcmRzBwhOdHLJIqKDOuWN6WC0np+rya95I7l
S3LJC4TsJMY82TDwDlVzKryF6tfRQD1MkkjCggxGCAt6p4IbmWLdCnJnQBQ5Ms/qR8roq8MkthI5
Yx/a0QgMzPh/ChvwscfJp8vbz//MC6slthEpWltokC/hCUl06Pfdgb9dqdKn8u0b8M+BsYSw0JmF
0g02YBwFyhSp7kKxwp2dQzKDwro9Zamsh3T7S0WzKWaU8UJnvH7srtKG0Ims1OIfDnwwqr1hu6R2
w8fkjJZLfMim9+jokH3Fbq/lG6TgeWk2O1CX5t8qe3oC1ftx3MWHHI16l7ds8xDp/OEIHZ02MYUw
Z9KiK7MECUs1LXtWZH7aqR9x7hWEEN8Gp661GXzZuPO026ZL950WPk6tbFBTZokQ3abJNGzMZqEv
y9G+Zq0SqFX+gREHurJECG+LpVB74Z8RsRF7KPCAkLl0m48QCuOB4W1PhMCGT+3/s2SIcndUMq/R
HokS+5d3nv+xfx3WFYrgYF02E4jnwpgwO7XjMepyL1EeR3RQXsbZvsVXQEJwQyPUYBYO3/8de8y/
lTetl9zjAXEX+iDlcNE9RDykkT4NwaUje3XYjKxv4GLUK3qipgRktiBhomfdjs5OodxExJREPonz
iZFviroxzXKcVjWagqqOrkraSXrlJfslRr2x7ZMI1wT8uz/VYeTGPZJuzJaFcXB5wzYzH9AAQZPH
MU1TbPTOM6PGxx1Ky2XxmTHIx+h3XXYMncKNMJl5GWtzewzCyzwQfqRU8I0y6vQmMqreL8wgA5NO
W52msPMug2ypFhL6hiLOmYxO2halDhS1wtSu4Q2Om9+0kEn325s5qHb0iJLDMrv2NfGWoPi2xGjj
0b0UWvSyosB25XD1twi5s8lMJy8zbjH/I/h0IOJIk7smhI/Qtv91/kh9naJHz6QI8Cr6AhEHVncX
7QdmzlMBTVQ79aaO7eapOddSSs3NE7CCEWJjjrKhnjLAzNbLEpkoesjqkjIEISwmJI6jqsuhs9sd
DOeaymYAZb8vBEQIyTkUyleQdF3uBu2WVbvLbij7fcHXq7ILc7PDChEr902KTqJh2F+G2D5Of/Za
nAadlhZcKjaDcnS+XGf6+BCDLaxl7b9Zogs+PDhh2cUZLMmJ4eILzdemH/9miJDipX2hgN0cCLpz
pNqPChN+5efLENtJ3ZvHim0zStuFRloAY/TYcQahZXbiAj7hbt7pgXLMdx8qPq0AuYOsTmKPcec5
pACEHJkfF/Z1OHeSDOX/CS9vHiCc9sJyaNxxo1qwdGYH4pb75DoBn3npq+hJlywh3+i/cggTZWCM
vavUEXuAuzRTFKWpORpBL3ywHMKzBk2u4pT4spaq13rpJTBh+Ra1TJD0A0xD+6PtN8wrjlrQXiuB
dpuAvH0EfW/1uXNL6KplO1n35ebptTQo7hKiGURs+ay13EgTBvR4uVog15majuQu3EbAxyPqKqoK
Sqf37mFkg9mGVgZ5+fqmiUeX9qPkItwMD6C9/g+CsILgVY6sNkF4SLXzUB7iufSswZCAbHYU4N3t
D4rgggstwNxYcpRj9aj79V67S47TQ340zvEp9DpZlXBz3dBOhD3RdQcC6e/XrRgsxRl4XJ3aF2s6
DcPDZS/f/n0QuGFXbNsU22QYr88MZdKDdOGmKW8cGQHW9u8j+yH4xDfx//d/PyvTGW2RWC+d7Wj+
LbIkXTGbu46umP/8vnDvMKOJmW3Dr0j4rUtBdtbu6+735TXaflp+AxHbSHoHw98laPn9enb1nX6I
fQI1x+IGojUfETgkFOITaPUxTbBtCA6Gp8QymvoSqQYe3cNp2KlN7TrVjhS15D597Ub5K+ZQx0Js
U9EzIMquMGWok2qBWVakq+0+tOLi11DH/Y3ZE5O4imYoNxAud340+bAYB8iChs/FSOxgCPEEfc7T
IkZaSZYYsu1KD7mTQmWqEyQVuAw8I21ty9OjBpOOvd0pSaBPLE3QeYzX3mDSaZ263YKcZBd2NI3c
uSHhSQubEGrXShj9VpYI+mcdWwzbg+K4mrlLmBLL77TEQHpU53gBMgm4fYhKssVVIer+RWMDG/3B
rprrfpmyCs2iSZT7hZERWTzjGd9fa+dYJrrlTBwcW/C7uZzmJEaHA6Rsi5+Q3TipiZV5lKindIwk
GyXBEik5RycPc9oACxmQazo2hmvOE/s86rokSG8epjejROYrm4y2oRcLbrxibzW39oTFlWRX2xCO
44Bdy7CI2L8QtwNImKcZtIfs0zI+W/SplimDbKYJDvpOLQdd/Bqlwk0wWiWNCw3rRW6XXXckB573
mPsp6LxsJ7u5tzbHISofAoU9mvjooZaasySN1kOMVEfx1PisZlWQQH+korK2k621W0GJjx+V0Uaj
ilF/n8QkwXCCVaDHJkoOimanweWQJ7FKfARpWYQ2o5bgcyQ0610Ym2BBK+Yaz3J25NYO7Y+X8TZD
7No2MSeGYnjVmgBUQnozzKVP59Cb+/6pbnO8/XaQDy+T8kxLJwj76Rv4vv/RYiFBaTsdxYYcf8Cg
/SwaEKAr7mj8ouhrl1i6dSOCCBJkSnhQdsCL//5GTOMxyRwNDjN6EyYFXMzzZL/QZ8sVQchz9KN4
sh/z75dB+W+K0WqNKdzCUTRw2UAD+V043SyJulNRCNWT2nHrufrSxUSWO/MfvAQohMfCgbcgscbV
8jXe40EGnGKHcV8+xX60tzNks5Fn4n2rOSm+TNKT//QFaLEzYQEZlpFBBcUf6U2saB6r7404AaUK
VNL00c2XTxkaCv9pfcWqUtehjz9PYa65gKLANM9DreyQlgRdZp7GpPUvw8lMFA6LokV1ERpwISPT
JrfBc8fQ4rN47H1sJfOGqfd0qMTXk6zzZzsC/fHdV+rE1UdeVxpJo3M79fI2pIE939qzpBIoOR4i
0VjTWVkXQgsQhAXN8xKr19kcS+6gzY/j1XEQq0Y50/XBUeAi4ENCWzBa9wyXa6hzGrjkU33Vfpel
8bKF4/F2tXCWWcTZ0gMR/BZBM4DDj6g+2EcljrEdtt/2R4gtYTQOEAsATN4wN00fQHu+m9ofnWFK
HF5mjxBQ2DBWoN4HUIlP46bzotYBO7Okz0xmjRBEcJZaqEdwV0iebP2oznfoOB0SSXa1HapsTPyh
SAt2cG7qamtaDLxTrcStWtQ12HkGz8iy6yTSPo3TeBhj49AnH3mdcBD+/wMpeMNYpe006sizYmVn
WZ4R/iCTq8YSAontPXpDEZxBrZXOylPcaJUVdNPsFkvQskLyQbx5XKEnRXRMS2IuQbg2w9QuTZth
9Rq1dlkVHoijS56pZRD831cbRKKmHuIIdqjadKxj8qCosgx7swcIX9d/zBCcYO51J4ZSAL+vsmcu
Gj5c6Q98uKLBiKKyb7zZlWVzm969ghScAGPCnclqBPGuPY1qMKvUY/h40j6S1K9NE9zAGiaGTj2e
oFYPpP+ZhTubLZJwILNFCAdVppnUVvgZis1n2/mqWHkwLeZtV7TB5atPhiTEhEq1K5I1cIY0Tq/t
nhzTND3PnXHuLPJ4GWpzLnC1cuLz2jTQyKkJVi6dabinKVXdMHV+WhOBZMUcPSmgtMVcURK7mDeb
XWeKFXfK08md7aJxE1Y0uynP8Q+Dc9cnoelBSb5yS8RKyQnZDGFvriQ+0GnhYllo/sMJ6RvdzfUC
imz6eSzVym1McqV24REDv5LovFkKczR0DDiWQQxbTAYGNodj0/c4+qAk8bl6EfXb3QBu5C/ZkQTN
vkt9yY7waPJXbreCFELBTOOp1UpADjs0hd7VeyxqNIIfHAy1kIg36n0te2HiP3kJUogMS8KUCHOM
WFvqW/2RlQ+XbdqM0hok6FFKMHVV5G6di75ddL6KdL5Nh+exvi7rT5chtk14gxBi9BIpM2TA8D1M
M3ZYVHM3k48UkJ2VFcLG5IsWWbmNBNSqf4I+1jXxQXPZiO2D/2aEsA8Dc5ZJm4GgOKehOilm4Wqo
yVeSeiKPhn9tN98GPNs6KE8I0TK3iVouLbbbUX9BZagZflbDU20FkX64bM/mpqyAhJAZFWaVTBmA
oDexRykHFMujJFZuhgUdtSlcyxYKpMKSJcuQ4sUUtRbb+DHSyuvnUwW9a6aEHvphZl2Sb2zXXVZ4
wo02MCOr6wJ+Nu3IDn0QQba3ziZn/Dwwb5acm+2NejNO2KiGgcXX4gW4SQs/Nam2r5T0OA/hoRzI
mTBHsl1bGYJFeAWb15T4cr7PQqDrMvVVnkyvo4QZb7K/yp4chB5nX50in3nqd1lpaWtB32Fq7zEt
JIkJZmEmP/wKcdQdCllB5mk/1Fd+cdl380YgegcmRAljpkyvOFjVHJLyQTMeSvp42eelBglhwq6z
aiLwe9Q+VG8486mp4bMd5Mf0CreoLCjJLBL8f6mnctQLoGX5idDeVc3fRieT692IS++WTXD6ONbN
pMC95LOYucRRXDZ+S6cjzWQdAjIgweGrpjbRGg8gNWI3kZ3eEzYEJLXcTmkk3+BSZxeCk01DPQQt
O98nPvSZBeWe3iVoTObaYA34OqIdkeQwGzUNrCOOF9c1/7t5nHVVTLKOTa/tle0+2+sIHHKV6q1v
/zWOWEQFLffSMZJNeMBLDq1HVJcqLmhZfy+Q44DECMpwulR5SooqRI85xV0DRYuJsxM+8wWNAiRL
PyyXYkG1K8eXKQRue8uf5TSF0GEstkmMDMupJuHPoaj2beLUXtIZPUTpow98Q79bVCF2oMO70WIV
i9pb5Q6qDrftYNwmibkvB+fMenBnJHT0JcFk4wZ9ByoEkzQPFyNPsabRN7IDucRtXO/V3u0C4hVB
cW0tbq5KhTm2st53qEJQKVH7TrUYphp7zlCEL4F7FfPJ/giBhCpzFV//ctnO7Sj2tpNCgMHsRmq3
BgDt7Oti3cfxdWZIbm7ZSgqhBU9s0EDO+fY1HmXfGJURnckAhHiSxIumtiCVAqH06EbtbZWr/uVV
kiEI34UTw7dV0sLfmxFiNPNhGqXNbRvpFB54NEhCWjaYMsTCvTFpQ6mm0eSDsOCmO9beckiehsgt
f+j32k5HXEz8MMg+D8SNJd9amz6wghbWr7drx9QLQJeYfuuYX+lXZB68y0u4GTJWIMISttYc63qP
C0arQl83OtcJ2R3YpV2gB/8EJdboG5I3NmWAauraVWiMzwa6i0Llu6XVkjxRsnRiab5GzkFbDtXN
d/28Z+oeLV2XrZFBCLG2UAwnZTp2R3eW2zxOglQLK08p0Al3GWh7hyBla0LBk9piqXLI8BptJQAC
sY1t5CBq+WTHh7CTzdK8froLX0FcmfcPkBBzaiWlNJmwaOETJjwx7RDfMj/ft/vUr66G7xbUZZU9
C6DRqJybJ2Wf7xS/Plw2dvu4vf0NQlBKwjzPMgV/QxXti/FZSUvfMGLXDh8GtNdbk2SybOsF8p3N
whnLC1Jk/Qw89YT0/qQEIDrAExWIQg6yUVP+p19aXuGkdRN4s2wN+zg2zXBIbRSdw6j60qCV4VjP
5uQ5+HaTHLkt8cG1fWKfsE17LB+BfUOuQ8HqV9EmXt18taufo3WYzDsMl0Sycc7t21LXySup7N/t
1lFWlFC2WMbXbIvtlJupcGN/HjEFP/rkm3EwZGu7eRGsEIXDOLXj1KCoN2ICHpzlXX/V9TJauc3z
voIQsp06a9R+GWDUYP5WpsxNi8+zLbn1uQv85SI6BIgR2PEabAreSDMl6qp0Hn27z7zQHHcOaNb0
Ob2ypiIwofBXOa03VSxyL586Ga7gmmVS16muANdUFzBnPWVWcz8WyjN18oOd2J5aFvtknFTJ3bO9
pH/MFUutYJsO4w4sSn49kauQ6vdtPJ3QWvPpsnWbMJB2Bh0vgaKp+PBXm2NIjQTOoalD5ROl0nZL
FqLGP872h76hVlhCDDVClmh9rMH1z8k3fWd5DRRtr7ie/OhXN91NeCWXQdk+bytQIWjaejvPZAIo
H1LDGPMnLkQ+3/FZUu1QLlKF1teb+i8/XQEKfqqlqWZEFQBNdwzsTwR21nsMkEG50c+9FnydxOs8
7aCfSn8+qDJVL9mGCu5alX3qJCPgHRAe8HalR0fW2LwdON9MFPvO9aEdGWuBEYffGvtXh+/FMt85
9LkhXzT7PtYeh/DXZT/d/l5cYQrfiy14KcKqASZ9Kp+jg3mV/aKP7DeKaR4Gdm/bz7JHts3bdgUo
hM0Q5NVtrAGwS84tO7Lxh+7srOJ20HcaMo3L5kl2TWwGNtUydRqVW5d+MsbBLbKTuvy4jCE7Cjq/
KFbPhqjVGcuoc3liD5+HYB0lnWvcNYGyh34PBEsW5R+t4lavAJ12mFGJBWBrv2joOIn7M7pTJYFy
83pb7ZMQVZaULRCLwtIlY/erUG1vztqXyysn2x0hhkB0S9Mb7u+L2rhjS90OPS1FV0kskW6QEDr6
KsvDdgGOes+TTDSg+ulnE/qexi7fgQz28d/MEkIFRkTTkSnYnp7ejenzwD63huyxaDNB56Nl6AVU
UckSju00gyBj5LdnoyLssf6szNE5V+t7FV2KkvXb3KYVlnBik24ocrNHFuIMKXqbIkpCzS1by/mZ
lUX78/LibWasEIHRdfge1N6FxSvKocwUyhcPGgqQHcjRlLwkn/s6YETbXcbadPE3LDHeQgQgKcMZ
WJirBalhdQBv2OEyxOY+2Sp6gHT1f0i7zt64dab7iwSol69q29frEsf2FyFxYvXe9evfQ98nWV1a
Ed/rAAECeIGdHXJ4OJxyRtIUmu5SkwqhU8IB7kb9qnTBVk26PTcE57FRGcos7hKqZmVkxzBYgSZt
DJQBBPkDlBm0L1E5oO8BaVFG6HRxwWYyqIOkDR1XtTlkBK22qYzgodPkngFuLBmUAQySkIVtBRmI
QKTZsfF/ru8IY53oEnvFUHyOQxEoTk7k9G11EGKMY089RgvRohgyvxL/FBEkmv/GaFQfl74o93AA
5cIA2xgYffkBMVGlZFL/LdqYjrATKfNEdT2FBV2WhCieVxAXTKedPFW3o496wATD7JXudn3xlk4n
WkN0CS2QaB2gc1MIg/b6WHB4LHBcCBedD1GTBc5TpQ4lO/ZT8dwmKDb7hEnMpVIAFPRVyg0GecUW
b31UW1Lwuq7W4pN8LoHarbLz9coToRcpfI8sQwW7Pgr2smMgPkfyTS78NHA1ocaCodkSGT1yENcF
JadhdpX3QVzFg0ZUQ40u7yR2dwityO6+FjvBjp1wn2IQdYVphqSP1nf5JwXRPy0y1RrRAhaX8pLN
zn8M+Xz2Y7Ry8uRcwY9R+kM97ONmz3w0Lybm5jKIMc9kRL1keEYHGaCjwahtYeuhUDfcYdjW1rfF
u/V9JXhEvxnmwigHA4X0k86hc94WjE1av9ThpdHvB4uXj20+2H8ni8JGD+Nqh2GCYgZnWAkmC6iG
HeWXNDl6KJ8f4s26ONZeUTA5doGeGDXEVXVhDs15wugJFWRi61KWoGW2gB9COYLOpVMCKRx3yId9
X9n5JWZ66YsPn7kYCsH6HFmbGIN57AzDx5PSHqTdVDxq4pfBOGjis4xhTcgpravGFEqhClLwCD2q
OPO1LJtFMziBauwzTuvNKhacMnipfOOUVJU9DdwzQzZRaMUw6Y7PwovFoCGnIG3SXTMYSOfw/rbJ
JVcAyQJnKLetER+lLtl1Afez5UYmlx/rF1DAkwsY5ZgS+xnQgqMnMQq7kc0qGsfopr2nNtuoBSNM
pW5lTnX7QWJhOgsI6JoR1Aq2kV/hB4ig+yUT6jzJFG9Q1+MWG+V5YnguLEOmYCcd8qiqPEjTFdc4
tKC38fY897S+rYwzaVBwU4FlzePRVEei5qn0VUQ4WWHoIbAUoWBG6RVfbEhuKNn5Wwy4sJt78HP7
JnaLO5E8dnkIYkc/s5iSl9wykdfhyvKoTfnQTJLkUzbynYFHQPgl0vZx8mV97Zb1un4/pVcp90JY
BB7c1xiVLskTP8CFVV+DvHXWBf3hrr9KopCzUJU8hN9Pnuuk5ABreKOcSjSqJ6ecIYuxaHT2yQuj
VMkTQEwfBSd+jK2p9hlX3B/O0W916LRTkXNh2DXYGO0ebPoYgKjb4n2NVkhQRiVWy/JYGPskUqgZ
+l2EdA7EKeJrU98XwY2o//CEnIXOy2fpqhblkQ2x6LVNil3C9O+LatVfmoNwFm7TXWWC3+M2+JIe
WHXSzKWkMXHqszAoIBM1XrvCzdENT1yvyOSRbWdmeVkaks9nnlDPJfHQh5Amb7hXzZ228mUYweoc
nH2rdEO73U7vft66+S+apCCiOQMR/49NCOB7roqkxPNn4uw+PITSt/XvXwwo4tHzWwCFtDFS/DqG
POMguwE2ToKDl331tuglBBV+9cVHVRHDSVl8lIA5QSBtFSgPprwHQSwEo1AQnxgnrTDjTFEsVc/6
HYfm4h8RlwWXQa1ZYczF3ZsJpc6BGAxG08RQU69fxvJF7N9U7WF9KZe36qoXdQQkXU16jYjgRpeL
S7xIWNUSyz6QaEgiqoJ1Q6fTFKnWpfmAclq7UV6zfhNi5O7kXST1Vm43cffoxUcMOmVs1xKTFRgg
rkIpC+EnOTI6Tu1t7+eArtn2BAIhhPHzTSBY9dPgoPDr1H6dnByxuU8QWamiRAbvajrqyenwktDG
sVa3JQpQhG2uXHL+XGSME7CIkFcRdFTJ0Pu+5ROIGPUn/GdWGgaBJ6dPMa/MdaH5Y2JJKKRGhKDe
at/axByOwtY4JwfuJd/xtnxoTqwMxaJFzlSjjD7z2rJKSkiUG98Vh2jbycV23eiXTXImg7L6otUi
GdY+ICj86GU/Df15bG8TkOuXL412wOwTU2c1sy0D/0wm0XsGxUo3dkUyvK+kfgunAO/u4Ku2IYvI
bhslnswH338mjML9um5kPg8KlBvUicOjexJzr2MTvE/PbVWevI7DsA1etteXlbVz1JkDtVvAJz2E
kiNvTZ6iWbJW+Yxbe4ki7F8mSXnA4yihnkDGQko3xY4cajLXr0SGDvP0bjLkJMfLsM933ca/0a0s
NzGlws4s8W5d2cWq0tkpp7lAKjA3YErF+37yFpnQABf57NnjhQwWLHe5O257VmKZtcKUWznoOSJ7
CmR64ykNtmLOKJ1jKUUHLoPUw6ghCQK0G/mtR1EnEHNEmklG6CQG69mxsni2T8RQiw4uDlpRZ3xc
AaIdyf1eYBhQUluNb9b2ZKlYR+NHwbLVxXzNbPvoyTNDrAlBMULT2gkupIZVjkxviz5TDGQsrGQz
sjyI5VfV9UzSBCWRotfoT3/X0ttoB8Juh3pLx7CqwjJufaRCY/D8YvjNjmGprOUln8+RRyu7LswQ
jCodfSNibpCKYXAPEiZOVhvtouz+H37n4st/piuFP6nCJZHBAwowCPYobcOTbIJUyEVFsqUyguDL
b62ZLAp2UlH0CIsRuaLe19SM7ostCAEwKoXJokUuhhVclSnsEfXQx5Czd6sRXIxDdMEIiC4xp99h
8rwtXKb79b1jbR31Yh24sNRRKY/gYjJa6VSaPavzZNmXni0fhSmjVgY532D5MEDaIqNJu+/anVSD
wQEJJTe8HxRmtwvrLqTL1lFxLNQTOhreA7TdLnbSTXYId6T0DqnSH+truOhFXxWk2T+S1iuTSoEt
yjmKcR5ltLhIf7dNdH06X2tdM5ZYw8jfSO1PrXv+OxWIWc5OcC6rYOfRiQp44vOHCLRqMqNVbNHS
wNCkYogTssd0XCkWy16vemxJZ+wKMMsWIGv+hBIzCZQt86rWdwO5W7LQnorAKgZH4D+T2RNnQihr
9vJcGb0IIFuqhy4STDkt/0oNiWaXk9HgmAoG1OjVc5g+S7rTGW/rKyURH/cDzPzWQqJ50lo0Nago
icN+b8AqhDPp4+SDVAVuTmQbVr3hHGGTuYGtOaDNcGPX2Ilo6+bs0SVDqLOT8ZDz5nCpGY7z4rNj
9rvI757ZYZdETZzUWF089qxUQklUgwkPQ+4kncwiXVmE2pksyuYnPy2KqG3+wQgMiQTYkjQO4Slv
NobNGna3iBLIb/J43OuCSg/2lRtBTgMNRzgbqtDp/cw7i4Pq2yXInxgX8vIqXkVRFxZvFEZacBke
b9OOG7wt5odYHKqPhYrVVUKs/aMdXSVR19VYtQ2mAkGSvOl25UbegZQHY0pVZ91el99Ts8WjjjZG
PxgK573LaXZkIrJqK5toO24/MUgANdRXhajjXRpgdBt6CMrAIa+8pg0r9L0Mg78F0LM8466XVLGA
AOneP0tui0Z5EyWrZPTatnFI3sCvrfXVY4mkQksemvK92oflheVr6UtmETIuwMXY1XXRNOrUChg0
3JZk0SYe9BxRYwb5hRt2ItLQnK8x4JGlDXVsm0qNA5TVojlm7MxQC00t+r6+Xsuu+0wf8hNmKOSL
KHLNDIjg9zzQEcPILtlBqDDUrbFg3OdP3b4zeZQzG2KeQNIIkJdXr0VUOZP2xMWslh/WGdIoVMhR
cuMpBcygTDe+fxPHoEkNeVvhnDp7TEsbTwf84Xl9LVm7RQFEgjhZpxPU67VLFO9yVi8WA1U1ChjU
SZVbUcPSjcMtZjG20zFufq6rwBJBQUI7+n0Y1hDRpp6ZtWFr5kq64eRPlaVcrYDmLWxCT/bHFnKy
/Hbk9NOogQJjAAUNHwhH8FV8Yr7WHOroMhgeHQ7/hHA82ENx5KbN+rotO+EzhShYmMZGEmNi1vwe
LvgLZ70GZ0JsjmF+F1aOn2Xd9Cgsv0u5qaggTOT3ifKz6M4Y2INil2003PjtW6IdfIURzGBcszRx
YtcGClrcIHIY3aC7ZM0lCe55hVEZzwBXuoupN5qwrIgUTgLWYToor9lqdOblYKfzrLA2w9Z1CiOM
ogcBP7F1oYgPZck9TtOEUoIuY/WB/8E4DEPmNQy/AlvvvzFW7YpAbSp4uYM7OvDVb8qfHfpCjU1u
57rJelcv63WVRiG6IE+ixpEnmsQ9hDVyY9E3FKQ66wbPEkI+n10bkRRHyeAB63yc1ZjXDpKALnqN
RV+zbHZXXag9KqswFPwCK6ciLyoXI2h2H4fKTbrd36lDQbcxDIYUqFizRlYtXgs3Xl2ijjpkhFeW
b4irOhSCg5YzG0KMzrZDYZdiqjD4Yxgew3IEQr6KoBC8M6bCUMiLSj+1zmT3G2FbfQ+twfJeVTfY
BydWnQH5wo9u8W+BdJRTNMIy4kXolDaYlCE8GtNkdfo93nqg+90G9a7KWQDIWEY6xKnFdVCkCURm
YYGag03QMNCOYd10PDOHOhzyJu/71LWeOcpbIUpYW8WSQsFCL1ddrGkwugqVdRpoUbrG5Dybc0gf
0Hgs3Qy55dxiFQ2yVo/ChxKMwb0gE1svbkYOx0pgakZ++ZpNUOiQdaB+azOsH2Hjl+zILb6Ku8QE
JbItIuLNDLsxYEKmYCKOiqyPfcjDpFMXQ3tt4xzGJqgBnQbR9mrjnbmLdyffrYMGC9fpAKbRjrnS
IB9rh4lZHEkzrGe3kRlhytw7QwVGda1LZFkMhR8N302oUoRAqbj15IsU7STNWRfBsg4KP4YJpfUG
CZLqg/xTSSQnyGtGP+2iCEWSNPACKrpMB2SksWlkw28hQnrIqyeBVfS+aA0KeHhAAYmGfLqEf4qV
eADfJR7q0y7ubgQkP4p0P6Usarvlt9NVEP2+7Rqfa4YEgsSN4Mbb0PFs4Vy7E9pUqo2MEi9rfW8W
t38mj3rc1pFcTYLfEUKZcFe3ybE3OKvsMnddzPL+/F4/+onb8WFW6TXEROimzvp+j97/+3URLE0o
6NPGqmv9CCun1m4lb+LUVdPPXOmzxSJazjwUMRQyY0ihhRA6XPYaN4dRYnAvLF+2MxlEzZmMMVe9
IiIGQHAnO/bOOxMTcqZ4Xv4T4JAUhg0wjJt+2fZ+k42CgcOjijmKlC2jw9XOHUSDETJk7RDlEaWC
1E9ZMADCtW6b6vXXQOY2ZZk+rBvCcsJptoQUpHmj2AxcjCWs7M4mmd8JtUdkbAt3+dTFNxNFQVsX
BvnYpRA19OdRufMrhlEvbo3KozQHKXV0EVNLxhfGGAoxAs2S/BiJ33Lte5BsOD9m+A2LOzMTQ62Y
MpaqL/oQE47JQ28MW1+UDpHOqutYRIGZGGq1lFZXW25CeFpotnm1w4Sy9Z1nqEH7jUWm5X7W4ft9
TLMAzwxa2F+48HVdCGNLaE+xVz0jFXTiGATDVuu0HWYMZObkS44ayc/rslgKif8Gg76NeqEKsC9R
deLLl6E5NtyPvxNBwaaOezmQaoTx5fQN8z80rFwwbtZlLJ/I68bLFHCWCVdLKrEv/yy4/SbddPv2
KJqFxR4Vv+xBzWSRNZ0BqKIVilJmMIJkJ7n9T0wL8U0NfZ46Hiv8Ni0chm5kDz44pmR6uIxhGJJC
j1AZZbEeugELmEX+SdPKY4BpJW0r3EWhchjk/ug35UUrdRPdeScu6m9FTWLcrotmgtiFoioyejRp
XzVohgCOP3w4VTmXw3koXG14YqhJkOaDmjMZFBI1hphpAgkQETI9koiOXLU31R2oN1UQopLyCMDr
nfEgfMpAr+tLzuNsPwst8ltugO30Y2oK2a5WAvOTyHEVQmlXZUoiG/C8bL16DLzclH1kl1gouwx/
VyEUykZZXKVRAk04TNf1VUcvvq5v0qIdzEyRwtfc7yupyogpjl/x1jQTYReyOt0ZMt4DibPtECdM
ba0qyOBQp+ahxFy2elauexliNUHEmBNB0Om+SdGfKsxbSZHr7g9ycfT0b8aAKvbd+mot+9rqVQyF
SlLaKGJlgMWrc/1tZgtf8XJFidg2P5IeilywEOJfF7m8eFeJ5PPZ4oVyGEVDCokj54Q9bwr6JWkZ
HuSylV1lUOdlquS6AWsX4u11ZvLcPkE977oWzIWjTsvQwweuIrI/IEYeT6GjpGbw/Z+xm+m9oFif
qtid7RR1cjpMQ590Dzo1vGwNUnObTbkZaOHjumKspaPOT9hKfJJ5ESLuk9P2e4PVuMPYfjpFEeZS
rTeEDVLM3uKaNyvdTltWaHi5/vK6WHRiog37eigyLBZfSeU+VIbqoaor6aXrm6wwjXbKD0peB2AS
8rS4x/yQfkJgY5LAIi72YY/RVxIngahSr9UnmQdrDd7ttQjfUBc7tMjzQ37fNhXPo3sgFb5PMYb8
2VHIBw9il+iiVUo8aOoEX/NSVsMa2ea1O4gyg1xJVExGQ5hJ877J0iHttkb/kgqXWtvrrLTVsh8x
u/AoY+iFYkp6UqIrb0jOPP/JWcFbDyIplCFvmXyri6ZxlUZXXFWloZY1yQGP5TdNehkVp9Q1xjuP
/OKV5aMLrTAbLTXCATJk78j5GzX/IqoK5rYUpqY9hfIX32MVVbO0ovzXJAk1SVbhmGAAnYf+BVG1
xDTPXM9PWCPSlkFptoKUI1vwjZ9haBMBpWqnYR6N5dnqsXJEtEt3p/BG+VS91EwgdX30hvKrLiAM
TVRwmpjoIRiBvY5JTL2oO4PLOp8fiF7iywRmGfSDx2CWKd6Ss4RSohBxOwa8L6LgTC/qAtFyPAIx
fhi16ZiOnd70LJq2ZaMA2xjmTOq6SnsQoZE2aDAHyg4FeO59xc0n7JUyMgLui06EdhVDRbaaPp8U
LYOYTJ42HKYDTHJx6fXJrTN/y9ij5SW7yqLs3Js0NDyVRKXWfO8a+8I54DwvkJEj06/BYXzbsgo5
WMtI2XtcjUbcCJCZihu9vU0xi5uVUl8uN5+tIWXixZg3fWhARo3KZMkGq1FkTd8LNHKR4UXjNs/M
xKpYNYIszSiL78S4bIwA/K1yA9KyIn1LKvHOqKLPeMsz5Sg7z/nSK6WAGIhvIyKpGq72ifmDKp5z
v02dcpTkSgqmRIQIzfBMDOw4RrFoYvo8Iwe4fFfNrnzK/sbYaP2cg0P2q8Q6P+k2Gd+b26H7GXpY
kJn88s7pUoG2b4PYIxl1dQi3YVDHZtkMbgbODwYQLdrBTBBlfUGf4FFbEU92gJzGJGwm4idmS6lz
bShji/3Y0Aof2iCtKEUPjbT3VUZYahnCZ4pQlhZhsGcfaNie2oFRA8K9XYXpyoM1Oc0m+cJMIpGj
/+Gin8mjzE6oarlMlHd5hCJPOCD/Bw7MGBX+PBg2lId1+FtEv5k4yi3zK8/rehX7NEwHI5vsqWOd
o+Wo+EwE5YzJfazJFTFwkv1DuYObW81BtWUwmktWcwIPNqvQkGF8NOuFx1VZG0v/O1L1N9Ijnm9K
MMX3Lrl5hZ+czSqeXBR5vXjpyKKSEjpFGaY4og0MIyf9GoNtWeNZlq/Fa6yIggoM9gX7UAe3ljNu
ovBZSvZZ62Y+y1VftvmZMtT1pI5KLCYgKMOOeZseK9ds++fOwjA/p9i0B6bXwlo8Ciw6+Vd8qmv2
dbcb9Z0ob9btnCWCfD57vYt66UktqRGQJ98JJHHf94JZpinL9MgW/Ov4KrImgYqV1wUQkKh0yVKn
SKhiTBV0SW8IsaawFSNzOv+Tdk428fd1rT6cXiINTbCyzOuK/KGSSCr0epQ8DRSFw1epeQP76vr3
f7QESgC1M0IsoUxcgwBC8gF6I5TFj8+hpZqy22z0c87IMn0MNlPyqG0qIpBUVKCKsvs9QVth221j
q3dVtzqxZn4wdaOQne8n8H1okGW0pn8HYWaAHrFDhwZ+ozJzu9iwR7p+QHdKPwrdlS4bweGrA8cx
6FREjxp56eh2AgLpzAndkrGeH16NlDgK3bvh13JGOzLduNkqaEzjt6y24o8+DCWHgviQrzh5bKFW
4wpPoiNspTsSWG53oHpwNHvdKD8c5X8LozNFee6jvkOETUZybUat04xgitbcvxNCvUB8aUAegodG
oYJS6xR0YhgPrgrOupSPfYuULhSi51omjKkPG9Tui526Udx47z3wP5RTfhyPvBnaynO75xgFF8sL
aKATA4jBa/QkxlSqPNArYAHVyi2jR43f1R7D8D6+Pt4Vu8qggGNAgWNWJ+jx+MfQA6sEM1CBGXgm
qWZCxsHJUR3xPP3nhz0llwKQPtST1Gsgd5S4gz/mrl6IToHK//WNI+f0A8yDhPrXElLYIShpOI0C
xOTJNolPuWa1IZqC+l3oDdbfiaIgo9FTnC6ykm16HwwRRgZ+k4atWt/JXc3Qavk6uWpFwUVYJakI
jgnfzuqThFFLyeeuk6sACifQ+4aa+A668JscZMX1Rr4ojnQLMhOQTnuWyHhbMQxd5f996Xdy3qPt
DobeoHyzHhzd5xx5fF3fH8ai0UyuelvHDRdCCADwK2pgN1L/n3OE/zZqlUKJqJB7kWsgYhJ+xvEl
L0crxtCadT3+gEW/N0elvL5Rj4UmCcjRQa+v5koActL5bzjTnfj6Tv7y03fVO4bU5RvxKpUCijZA
1y8XQeovNqcY07e/c5gghWGqt8VJYx1dcjRXji7djOYLInJHCgTKvmom1UMPoqqhehVYgSUGRKgU
RBg1SuT7CXIE7cvQBq5Q7PUycFr9tRVY2ck/XMDXVaRAoq05Hvxe76s4vmHY4Rbz5u61jW+R9kUm
8xE5N2tLSOFEq/nN4HvACXlTgWcp3pT2PyUBrJ5I1tmi8EI3fB9JUaglcSeN3wiF+3fWR5fsoU2r
b3VyXSRHeW+4/h4cwnsyFwrdTo7n5FuGPIZCGuVWYPpF3A3k6u1Ha3IRhrHqn9VBOSWPyn5yUjvb
sCI+LIkUdhiVqOapjr2K/cqUG8zgrhjuxPs4oxVzoFO+apBVeUf6ObmtfEvi3Oo3wcwtzuF37au0
H+3czvbcheXGMA6yRiFHo6ke0ohYSw4U2tUA350rN1J+lzMn9/3hqfD7eGmUVxEnsSRFoHm1xz1y
BRpINFJLOPev+U60Y7f8yuKdY6lGYYemtoEUq1hRz7iIxWjG9YvQfmnkjIX5jJOsUbghaZmUFiKx
/zpw9CkzR92pkUrngo0fHhPhSSkBx9F/TXPjPpN5Fe3whs5jUCt1rKUC5ON8IeJeRiFZdBbVDeOY
LV38MmbggIQEVTW6QgmQJYyYngYZT7vG8l54S3IL13f8k56ZuoCHCZrZ9rjLGO7GotM7E0v7G1JV
DEYaS1jNFplui0RPUgxEFHxzujVuwbkHPAZdDmseJ9GGPn9zsRSo1GPaa3hV+nZRnATcLW3+I6tS
5O0eZTEHlS1yTqxy0KXLbS6SQhWFHz30JGOBcy3e1v7XKhIc7KndYJp00bO6eFkKUp4JX5Y+H0XA
MKMrHF09FNmTJu9571vp/yj8p4J/WrcflnYUsqh+r5e8QLQrQzdPz1yTO0pbm0a6V5nkuUtnfb6U
FLaAzGySQwFGk+MdG2VW6JVu3zx4GI2yrtWigzeXRKGKZwha0umwE/5WrsygM6sd0rl2sY0epQAx
ndHW3dBNrFuGXGIMa/ZJgYxRNqLnkdNIAsCEIxtDxi/Ev0vd+isrOsBaTso3CRTQwg8hhHlK4/pg
VdUC3+0JKw8LZRggQ/cVSK2R53KBjQua/di8+H5qxqx866JjN9sz2kEZoiLW9Q7qcNvBJeXkAegY
D/kR3fInDK0U7xh7teSOz+VRWOLpuucHxBoxzy03wf7lpLfN1jgVpTXaZHgbqzzoY3qAXAZXrKbb
C2o5KCfME8T7VnZrTDwF9Yar3GkvPSr57kU3c1A07TK0XHKK5jIpQAnyidcx8Rd+5X3ryG/NTfoF
FSJfszfdjC/dqf8u/ViXyLAV2lfptCFOxQwCOaNBV9xNEIjmJ2g9qKWkoGQIGh5JS4JbTmcjN2qT
91ux7SzC2JRtWHP3WEpReMK1hmSkGWBZyHfT4LSilVaMOBJLBAUdZaNybdlh3XzhQQRvkvatYw0R
IYCwgk50G32Z6aM+aFi0Kg62WusfElE6p5h83viBLWTFTo46hjUwMEqj3JNYH5sewyVwYRsbMNba
KfdNMX5IrJI1gaEaXbNWFZUfhhzkiIWlvQpH6etw5EzB9B3NKd46R7SbL/5D963ZMCPCS47l7ITR
hWx9lw51MWHjMBza8rmjVt4k0k9Bdo3JbvR2p9a3usxwKxnXtk45JY1eNi3Yp6Gud9H6SwwqifF7
CJmFnlnr55nl6tGJ9HTsk8Anhqmfgsv00P/0bOU83Gq37dEzMcX4hBJeNs0d4yal2+5lufCijjgm
rYUBBU4N5h7yysp3mYOxmoyzx0JmOpelVmijTDToON2j1qx/RBAX2YrYggsdfOMQXCg2n7u9JUVB
2YUuY/IKDussTReGqZpPI+/bqdcqZqjWD+P0CHaD41Swuob/oN5VFgVffePredxMyCOgElq39Ddl
W1rxJjxqt7pkhRfF4resNV2+eK4yKTxr+bCOOxEyMSPYrnXfVNXXdctkSaD8Hz6pu1oiWrX+k5c9
a6yTzfp+CrsUHUWjnjFih7jiKGOQVColzl+pQBPwoly4LNUMRqDq97Fm+fLP9e//g1P1exdo4t1I
rdA102ONpsRKz8Ssu+14Mz6Vu8ZC1dJmXdzyHXaVRsFSmQcJF5I9V5u7qT6HiuOx0i0sEZQ/U4kT
pnnFAkwZ5Xh+l5t1p5iyznCblrdeNUAYwONoGtSB8b2Bj8cW74douJ96V0ZL62dW6iqAOh1hVUs+
J2DjOf0bjzFyXv489hFDyB+g+yqFOiEDogNGMUCNfu/dglgErNzTMblRzuEx7kxj39/zx4p5Iy5v
0VUqdW5IVb/e8JBqCI+BLJlBso9Z/R1/MOxfQlSaP0+qeinIO9hB/UaYRSI3Pk1nwkvGm8WJFX9b
10il+7ajsImEsINGKQIr6TcfLHIsHo6PVOPvHu1VIersVHrgC/l7pMjVN6SOR3tv9wjscDOd1fv6
WO8I33hsJ5uC1Vq7WIwgg5T+H3tHsvTfl5ESiIPA9VjNAv1o6l7a6s8ygkfZncjMoK8fLZUnn8/u
vb7pDD1McdXG+Vvp32XDbv1kLUYw57qQzZwJqNqoE3uf+CtfUMhGYpiJrT7rx/5JfyJVPawarGUX
97p2FFYE4dhPhULWzi+swPviRYdC4a00ZVQKsxaOggx50jg5HSFn6tAts+1ElhNELOzj8+CqCIUW
WLM6KCsIIFkx8RGVZFZ2GFGRktyyI3ksbSiQ8LNCgFdJQIK/TNxxYDVzMnblQ/m21GVt8x4B6lpL
jB0lj00lNawB3ErrBrf49BB5WUILmMpj3sy/7S3MMaArCPA2TFBiLEQP3LjtEIQp2rPYCabaXdbF
LZ/VmTwKKDTeC+AtQp7Uvoe19OfpXKPSGWbHfPeSXfhgEjNZFC7IRaKJiQ9ZpMIrc/Vd7wZb9o2x
uFkzMRQmxH0VSU0PMWUcmYFYbZWuA1dxfQpDlWHli3Y3E0WhQ9RraHxVISrkjlJ0wxWsyDhZkrUl
o+DACDCXzydlceO+OcbwswO8I3o3fSCE4Ag2WevmwNKHQoUCPOt4/EKcUD9MyGpo49O6gGU8na0Y
BQtewSVpQJ7WpdM6yUWyhy1m1YNYyRmPmdNvmUNSlq/CmUQKG9D+kxWTAom1I7gCSHS8DWGvheeK
Jj4ONJoThIevQ2uzp24sv5WuwukwZFhrTZSBpM9uXkcLSZvN9F1KTf4GZUpoJgC3undOGTa57MzM
ZFIQ4jfCgMsfmyiPlrchc2iEu/hYPAZbzNS2je3f7SgdhywTWR0U8rZGTPCtE5GaJY/r6VZLN/VR
dqM9CnzWRTKslM6btgHGYkYERzruJhuPlfZ1/fsXHbTZAlIA0gRBH3gkL1t4YHaqzaKzc/7LugyW
DhRyGGrPRyC9BnKUEaijfnY9w3NhCaCQYxxVzReIAKPYysr3GFQq6xowbZsCC75JQRtEwpjjLa5B
WBrOMl4d6tE48U8VSBu5HYsQeTFlLs+2hoKPRgs9vyWFULnsHjq3ALmCRJiqboTUNEd1K+0FJ7/P
LFbpBms1KRCRg/p/Jof3CBhPXyTWBBEWMNIxxybz0qFJCPTedDYpOuWsBDW1k8XbZAAqi8SFKY9C
CWMSm7yVIY/bTkiQ1BuUUziYgvQ/eaw6f8bdT8cYUXMX8FUBcZGAWIFwEMM9x+/b4DDq5yF9a3t3
3TqJ8a1cnHScMQljqQoIRkT9/aSh+k++D9rJTFvVFHmWE0WcpDVhFGCIeHMPCrnUSKJOsEMHbHM/
hPdZFslJYElj+AR0eLFKCsUQyVL6ujU9eZsCnlSz116a0SQjXnyXdaOQQ7WmHgUlkzqGDYoFUGxb
3naopEzGO3mozLawCwmkDmiEX9871g2mU8hiFJMnBsb7eo7vIzJTSz+qN4ShwLNYnTwMtNcpSAmU
rBHyENq1I/dFyORjEDZ2l4yMe5JlkBSCNBw3Zt67axWnVu7paI8bzSJLT8LA7ZHKZnhyrPNN9/IU
XpMbMakPDEIz/wZWtReUU2CSrR3/wAG0jd1fnnCDApTYKJp0IG53svP2YMtEzTxhyvxUVPB6Axjk
LM4e5Fw1htKgwjaC7LnyD3V4rOXHdftjWAQ9pDYVeE+VCRTHGZqcOVtWPbNl0csyN4gCjUkpDMGX
oEi0qzrEFaYt6e2a9uUu2eLutP8W8enBs/UArpdAh8D0rcBYlcSe0I8nm3xu/v/KawgsrMAGHfZM
UvSzvj8thcQ4o/Z2b8SoJhINN/HCzfqOMReTQgy97MooIz6vdEPY48I9GPe2hLiAVMz78BMY8hj+
gEGBhsIJYqiSiu/gWGI1C/T3GGd5143W6CJquFUuLJhiqkgBSOzzXpIl2D5CRuRvla13GXxTOdV4
NwV76Tl7XddxdfsEno6Jjq3RcyMHFYcYY0DrGwO8+Z0ET+E/M6SRWOWvEw1BFHC05Yhe3hpINSl4
r/N2yTNd1dUrEyIo0BC9X6/OFnz1Dmciw1+a/sk41R16KVPbd1n8/KsGAonkF81galR6XhZHrN4o
PpTCfVIwikdX72R8P4UeQzUlctASa+g0S8+kTWo038Xeu6+45jsqqPG39G7dIP4QK9IkXtJFSdNo
i+j5UlZiHbHQcU8K9LydvzM2/zCaMZOMizumGwL4/xRRl0TKKPxUCMDBjOQP2DlB6hu5nJXjbQH/
lERdNVt6WFducT1n8igLaTDYESQuSM9Nenhbe9E+4qavCHDvZPX/SLuy5rhxXvuLVKWF2l61ttrt
eI+TvKicZKJ93/Xr76Fzv2mZ1jRnnGdX+TQgEARA4KC5Mys0q5o8yN0DtoFkTESU1V7HYmm8b2kh
2h6dPp280PTC/tdl0XZNcYPDmAqaoEDV1kKVZTQ5SYKysulcRti9MDcITDJbyUPc6QuUN2pYnw6W
p+c4+5CH32BQbW4OlBCF6D5KZ/qokLwYRywBxJuz6maBfuzRrc97UN/Pbjd4zI0irb3QguMOlRvt
UAYyNv2Y95ozDBYYfroTVrVisxEvy9z38RtQ5loZxNBE+QaKnOz0cfrc3c1Xtdud9BzZdIt6Hw+Q
ZxrMnaKqdM0aZhKcquisSH+aEvePLIN9khbQ6pGKI2x8lsk1apkOCFL+ypaewzbAMUD2YXodpVVM
J2qAuKtIZPeNbq287tbdFPb8cV4XZG0sUF6khAgdQOj0Rvc6FY9RG+6DJ+ebsFsORjCZj1WB49qT
kyIf4vjh8ifhWbbC+AMljnVdl/HRaSABqlgr9drv6XfUoWZUQivPvCW8qVCeTIyDaOZZWuURqhOK
x3w4lcNHXrM2n4ZxDk1jDtIiQKS07kdrysTPQs6de94VAvYJbj5ZQxM+c1iiPhvCsqPtFd+ST/QB
Ay3AV93XrLIWdFsuB+3T+vPyp+IgsjmclnWjoQxATOOXLvPL+iM3w1kiNmWrqkEgZU4lQr/vmkdW
pXE+zL5HM0FNiolZEUShjBvNiCBXXQUHQKvvdC+S+cl4rN3RpTu/uquJ1wqxXzvYADIutG6GGS8M
AEQS70gOWq68xJd82cMaR08JLn8g+uvfpTgbMMYkMJOEBUkZdW9Y5jJq9XWkES9sG68NwV7eKM5l
OJ422UGJekyqriYjFU7/MQf0OWi5Fb7J2LAnHuJr7tgVjbIuyMe+RorypE1lDbzZI0eCOxA1BOFJ
92UnPja8y2jHiRuSImm6QdAzICmMMtVS6fsaxAnO2giJnZpGZS/iKNmjVPEUufPdDEUSFWKKGEYG
W9HbYALUECke9qUEfaqGNYymJcwkQAsYHlojct9lIqfDcq93BkGsqKnYXCOBsp85BvIqFaY0GQl8
LtZsgw1nvsoxC6Xb0pHeIaVvBryPtyujKqmYFMKO+3fuijRiasQdAVma3tqanHlSL6yWQCqvWoxD
HWeP/904DXRrifiCYAV+d9TjxWjqIYSMkZymNt63zUcZ9DWemmVSkBVjZxdhl9hqHaKxGjG/nzYx
RoyaFdTIazhaYdMaXzi/aceDvvlNjDfodHGWWhW/Seh8+Shjv3n0lCD/+167lDmiuhGCjzTmG4oG
mjdDx0IgnS0fgXTEWNUemDpqEcVhPRi3pi0/ZI+UFG14zu3o+bKUu0JuAOnfN4FJKfblSEI1QaEK
jQKf5eGvP/v/zO29KGI7jrOeYOzsUSShNZHEvoywa6uaig2ddF2CxPoZo1j7JEugsjgW3Hn+q6wx
c9kcMu0nmTl33v5R3GAxmZ5Rl8NAMmCVP1Qr+0T3lzZP5Kvwl3oXf1Lc7Ca+zjlmyBOPcTdDMqth
owOyj0zXnH+sxkO+vIAaLWoFjibfLzVTCazvrErWGGB9EraJggHDWO6WdH2YesUVtfKuXyu/Hqqr
fCKf5nR200LkqHbfDs/QjJ2YTdwKagfoKX1u23sjdC5byd7190Y2JsxLlkZssOYuQclU/9F8oj1F
y618I3rmsfWnjzQdv4Gjn3VzrhZRqTqQdiZOodW21P0lFP89bTEUTFkSUZWJrLCTUKHSYWA1FgFA
HqP+qzQ9DegOuKy0vVt1g8F2IDRiWC+DBIyxxb7e9mmdGldRJA7KXlKxFYUd0A479KCq6po4Ibh0
8Z6oPxe+WFvRSbMwZGyNmZX768Nl0fZivTegzFGO1MyM1AWgw7EOBCt3suseC0Nkr/I+9AT8Bow5
xFkoC3JOwWLNb9NjnfzgSLMz+mEg8oADJLpkSiypftiBVnDEDB72+Yg2OLfcpkmDVZoLy0xe0qH0
ulGwMbj9LBi8O4teg0yc9waaOVh9aoBgxAR0mox3RV8fo7xzWqPycmlwFWM8GkS454hL9XUJkzld
azxpiw46RbTGDK75hVI6Fb58W+YW+ULTqZXzbrp7EDbqZUKBFknoIpIpcTBAcdflxs0QvaQ8YjEa
o14SiolhhSIZ1KhaEHQN6mmIxQc9I49NUnwfDPW0auVhLsxTVVS8tIcjHNugWFHeILmFMifVi4sv
reiDaJZzxndvsbMCX8vDG3c46WU2JBIwJO0wYyFBP8gWtv1ZkvAwtBoHjCcQc7QnpRViLAajMYd6
kE3zAB7lH0NKvMtWyJOJOdTpmqeoP0OmuKqxqPVYR+2hHZ9S3Z6FD4xn4JBhf6pBiKqDgO7tdVKu
86wkYQ3bENAqH81+rPOIk/e0RpA7yaJiKnhTYcyvKDJTmDpApHJrdZPkjI0XZY19WWn7KBrIXhRN
l1U2mRHMMMlis0mcpvVaBLk9mBt5bDO7dz1BdmbKCubhTEJ/xMbastDU1nkZcG+Bb59G0aMF4nas
NLGWAExsds5j4N0NDLeIjBOsO0MywxCIxF9cbw1Sp7CV9Lp3F6c94skcMy8T5xVnX5NnIRkfiI6f
Xg/LHgGAWVlJIrpz49Vh6X7ke51RGM9XKbWUR5gndFrRWwTdio1Tp/EoMfaCv632GNMbI0NqcxEg
3dAiqUuukX9yikn0A7DOdQOh0gt0YxLDMNdL1kJbZTFfGUKJfQWyP9OSfDdyQk0eFPP8NFY6yHdD
QJFU8nINOz9SQ3CHOnSKkrepftcIJBxXlCSIicLHW7GEUCyyeRhhYFMMFgMBa0wKVxMHzoW7K9IG
hn7AjfZ6fchTUuMDaSS7E7L5UQFcp+aJPYw9x0Psn6UNGHN6SZ+O4WRCJvVhcqeX4XUluuFMnnlX
a5bo/JvXk10L3GAy51eMa52EMzBD80HAssJJ//aBc7QBYE5rrDZxWWuIIFBWSS1Rw9bZQkosszT8
PwNiDmwai6UcY20ubgriqyPepwXZX1NeKw3PIpgj2+tlXwktYHrjxiBWODwqw1P8n5dtISElZ63J
zKkt9Ww19RUojYA1UYeh/TJVwWV9cb48+1icKkWsixq+/Nq1N+WaYps3bz3Pbq6xFYMJSOpQ1OKa
WvToYQ/LGKwHwZX88IZ42gGzj5wDtBeXbNEYn9CjskTSBUrTKuOYtNIxUlanTharrVR7GZqPuLvN
N2J8g1nChosQwnVhZMN/a7VqGcIx5XG78fwCO6ecr+Eagkzl961eiZRg2i5sXOwEaWJooe7b2mYg
8zj6OC5WZlzDkupp0etQZ2xOdpl3X+RCtedR5ZR592Gwpgm+HOM77PA+Wcc5zqKOXudDgBWzHgk1
Lwrzw2Vz363xYCjtbxzGFke5yshUA6fphCMxMLeQYWBRy/zOmK/K3nAGZf2KKQs3r0KLg019z7tL
eIPNWOac1COZzBae3Wpyq/qFt3Fbs9Vn8376SulXFRv3MpIDDARz3+Tp/76EzZjp0KarLEXAxuQ5
XRTc+RhotOtfA3gwe7zH88Zh/uHQnxXNXGPikhMMGrwKa95IHrZB3FSCVSDvcZOH3G54xZr9Y3/G
Y+w0E9uJCD3CjqRcrLVAZ54uOKXoKoOrof2K8yn33eYZjbnPyhkbDYhI1Rkkh/bGvFqfDcWqJgvX
dE7JGOyuDOavl1F5Z4S528RGEIS2gIg5ur2GGgQX3qDfX8bYrUZtDwhzsxWD0qQqgWTKA5Yn5IFp
rc5wHaIOP4Gh4LELep9HufgPru1vbbKPtbqY99lCBcOcXh6grNyCpjp2BFtZLdpXH9na+C8aVTj6
ZN9wwQMqN8oEX6CQez1tsNrKS4zHy/rkGArbc1vUagV1AmPU8xi1vN7NJoP3zfbKX5tvxj6bEH2s
JnnANxt6DJeDj+SUaJgwVy1ploKmlr2wu03V0MqM/7yo+TVCOX851q2YBVFzEeKF+S9zvq8rTji3
qz6k5Og7xNoNkTDWWJX492Si4UkbpNHXuuKpbtdtnAHYxCjD21A9qDC9CqMwgWiXPzsUQ42gvOq8
2ZbsKQhvKFMwL4DcP2cbYCZNkqYE3RIxJJvxqgUq+MaeDyvaCL4sPyYHVFt+eh19v2yLu/a+gZSZ
NEYVhKKgdQGREEtNHvP5W17x4oX96sMGhbnlpskw8UoKjTbuYmN3L8YG44f2QIvZsw9yXU4Au3/R
bPAYE8wEXdZHKpUA4kVMdMSefKuMTgGezOXQHaSff6ZE5l4rjCxZMfdAU84rTbmK1MSSeawXe4OX
oKL52+xV5jKrwTI6GCVkKr/0WEkd2+VNnFrdU+g0ThYMp8rJbqZgclTw4fCa3XlWwlxtmTFrS0jj
zBk3mTncDjJW/PJ6cDnnWmWuMtOIQn1VIGBTgbPfyJx6NKzLH4priIzvWNamLSNalDIfVg90Gw4a
zcHxjCk0FewNoIl3LgNyFMd2mESloNWJBLwh666MurC6xAjihLewkQfDOA5gyHquAibFkg8SFM1j
LXCiZB4E4yiqTM7ydAVEV0RWG00gg/XxmnFZXTwPyJJ/j23VV20KQ8t+LTalekpc41Z+VO4qLB5q
fQxb/Jn/0xhPUaWkkvHij0q//Cgp35TSVRLOBDHHrlmm77HX51ERqObku0H6K085U+28/884hlKp
5GUqobNkepn0p5XH1rAfip09j8ac/tBo6wx8EPA8Fdr9q3tQ1x6ip7WwwtjKghA7SuSDgrVhXznG
QA/ju/xkg8s4hGgBvYFIr8OFjhlodn1DHyVjLCpBf91o0+k8VBQjq/FEK/J4j3g8g2dcxUzH5hYa
xhj1X3ne27J2U0s8MlQOCPucTBq5MuYYtlERdCevxBdS/bOUdZzHOmoC7zWp6IqGZ3FCXueAN8XK
SYkUI4zRoDWG14n2CZ3rVhJemwavc/0fzu8ZiPlkKS7dSCrxPF6a1oIlW4GCq16eLOFFezB9LLO5
z7yB45n27V9HG4YsiTK6s96GMLEwxHXVKqhGzFe9XMA5/bxsiDwA5oBJSYM3/16mtvaFTA817+Lb
/zpnAZjzJQpp1jQCBBDWxOoLpP/JddndNLVk/5kgzNdp0DJnyiEEMfDS1MzWUPDs+R8u2LMs7KmR
knSFFSJS+KH8+E2XQJzuS/l5dXNMjvGmJPeGaBAV/Y3Hpolq2JYilk8hGaCEK4Ube+1h+IG+a+dD
G3/eYDG3LJzBOgspsPq4sIj4Ze7vU5AQXv5GPA2y2WGMjiOz7KBB0aedH8kxw+R6jkiZzt6Zzoee
SzYKZENzDCGpKlVgrAdoREvTh3r6swNq0vO18T5NPnV4E4FEBQZAjfm26ZzLOtv3omcjYDyAWGYF
FpkCIDeeCnLVD5XfCrzD8w++7YzCuIESdIOdQIBCVzCGR/Ea/cKeHGiWepQd8l3gLrjgicX4hVYL
F9Kb8NqZMNpKd4h7MIBxKbl2b1lF1LAqDg8LEruGqZzzaZVTuOzwKQ0WNzymwevOMyuJbNPWJMu8
m06yQ3cM1H7PeybelXGDzthGV7at1ohoTBCbzxiEl4WjqN99wDoUggRWUnVsVGaObTSGSru8die3
X8ThVC8HUf9xGWI/RNpgMNFxWundUINWE7YR+uQzdlwkbnGtndKXyRGO0lPmCF9FXnlz31VsUJmz
q8IPtZUIi6T963SmqkUf7vUAxPKIxpzIEj/yZLcBZL7WEjayigwVPSvJUxMF8Rq0CaeJj/6Ld6HK
BoI5y8RAI3mv017ytQ+MrD128+xyvhbVyyUM5iSbrVbH+Am40K/Vm9Af/DCgzEXxZzqvgySQE33t
e46NTMxBno0VLFD0Uoxy7NtL7n8z2BqPy4/hhHTdLrkJO/2PlyRkbvqhGlu5kIEoal/a8GdVJ1YW
6RYyUVvjdcZzjZ+98+culBAqI7o0LfVHGyiH8RnZQXRavsT36SFzxMNwSJ45H5EeqQsisrNwVRq1
bSPAUDA/Nlp0mmL4ioFx3VdcIYhES+c0l/C+IjsV11VNNA4tdLrerKB/zI79VY9o8ztllaHFuQbr
eHksobuh4dly2CG5Qqo0o5+BqY6KLVbJIZ2N2ylK7SaVPnKJbqAYZ6Klg9SsKTXS6UWcjyT7Jkmc
THi/LrfBYPxHVi7YTzsA4/fcRmfPz+2hc2iHKUiIea++PP+oML4kbiW9UAwYpnE9OtGBrg3VHPFh
cH7XEngtkVw8xq9gQ3Pb1QXEa7/Et7DIB8EuvpR4T6PMHdXzzPErPONg3Arp5zRPVJyAMnmao9vM
uInil5GXhvNQWFcCCuQ+qqgSu3slvzNN5I6aO2MwkHOgOV6ZHVjqzaYLwxLaE2JrscVfEpbFt9/j
z2DUUGw6F897Y+JcNewGz0Ei+SRTJ9mZJ3nw64rjMTiaY5cxg/OszUSaDK9EtobsU0wKG5SqEq9L
lofDBB/qUi9i28EOZLj3WM8PlfENqwSsgrxc/kQ8IMZF1KqQoCUIQCqZLbn9pkz3PfIuceS5vb0d
MQY5OwrCOAq1MjRsywQSbszV02UskaDbAtS79PPoTuBJoOXa6eojQ6lvcBmPIZpYPims+GREt8XW
EtE9jVeY2CMBRmjG2A5/0KPM29jE0yv9+yZB0pR8jEwRqG19LXaZpaz3Tadagsq5M+mvv3BlEsZh
xBlCN2EGjmr64nREy58i+JdNhAfBeIu0MuRcprY4qFfN7DYY501Tjt/j+Vn2BTCphEKs6K2I7TDO
7/hNe5QfRpduFc5tHk0ex0+w74HlMGVTF9G8vxyxo/F7mvPuRY7rU5kURUbr8iBUECgORkd0S+yJ
L+zIHzzUzBCQxk+XPxL9zhfsQGUcRri04tolEChaMneKAnW+x1pvS2wesopXz9g3CGxXEzGMqhvs
mLfUlWrejhpsbunt0awdcw2W7uGyQPtlIOVvFLYMhNGAdkAd43+BBcaUb8LDq/I83rqZvXUm8BFn
LOZjDZUgxUoNiaKXDkwSNqL567K3MDn8WTrSyCIHX+J0VTiCs369LOd+rn6GZj5c3gjmIgoQUxT9
YXAUBIFyBx4y8UepDlatpc4ccVvH6T99by1nUMbrS3LfTGYJ0PiUB7RLCPu7kWQuDu0R4jUlccyF
rRX1kbaGqgYwU5r9VAef+rBYhBBOSYoHQ/++8bigGZ5IFhKUpPKHGgPDwrM6upe/1b7XOKuNcepi
v441QgyEM1V1CkPzSq4HjrPlQTD+fFFGJcEtirpX4U3Kp4x3rPb9xFkExpk3Y1IUko6PEU3EweCb
I6UHNU2tSfteLfeX1fXauHrJzJgsUlLKIs5iHKvGLT7PozWgGy2zG6c56eix90a8+CzOFIy+fltc
yc+85ovdOxjt8JiWFZGLs8wKXS42YSgBPgRzR5j6IfmeK0eZv994V6kbIEapIAhXynbV6XEyH/Qb
jMz6si1Y+vfMJ04SmIVLKXjiIy+22TX5DS6j3zbLExgLBKxCSoV+D1pjR48552r/aj6jsA/ehS4P
i5gbqAV4C4Indz5k9mxHtyvWI1CKbd4UFeezsaPOyRSXcaVAm+n8PJSrNZPKMqMnWXAum+fuUSME
00uibhLYx1uHUWlmIiYGbuglyT0Qldtaxhue4kEwDmNIpjXvG5xmvVNs+PLTrEacp+J9GzhLwTgM
KVv1bhJonDG4Rpi7WXwae26bJ08QxsLRQycKJIEgteTQNibJqvzM7lurP07e7NIGFd618Q92d5aM
sW4pLTND0hDSzN6Cp2IQnLk0fpqQ6otY6c7zVvvFoLM9sNWnacIOFQx50llZVL06kBYWbur0IJ2M
9AOtZ/DZUfZN/W8R2fpTqbUYbKHV3lZC80+T2eYqWAlmkIh/2db3PdQZiIkyylGZQ2GhQHllFfNj
LF638TGZrnpeAzvHHllypm6qVCUZ6FfLxtxpEtHw6nnOrbhoVu+yUK9l/nf3y+aLUavdXPlVbqya
ZkKq0aPE9bk3vAjWcp07GJMNiCV7rZU5xmjRhzbaCiRyzh7nVLDFqJzUbRFSra71Y4fOrWr4UBC8
kZBxIJK5gJQghjbz04Jdw1gJARRskyo8A70aNkef4l5YuEFjfIlYS6oQ5ZBnsiUs2wbakTJ0/Hb5
2an8LKEq2oMpqLeXA7fmTIPOS1+T8TGN3nVVPuP8xZGbB690r0EeOrpNbgQ/+yE4anBZXp6pMg6m
FWowDstQbrLcCKnXKbE18RgZOBhsQSpOzVpaJmCkq5forQVa9IrHPsLzXGxValXKbImoIEbulgGq
lA6W6U1WQ9dG/K6M5tf642Xl8dwzYVxKppbI0GgKnZ9ogpu50WzlvTV4kq3aOSoeE9dA94vNZwMl
TN6CPYwDQf2XBpS/MceDGMy27OXY5co1yN0saYPGuJfBMKIsRas11nmhYOVFoMztPOX425dwK9s8
NGpJG2emoCMrTagzSQMcPjc6Go4YSHczdmmCOY3Xv7vvunRk7yLoSEy2lzwPc0zMxcgD+uykJDeK
zino8P4/o7s1rjrFMPD/l+oqmR7yiPOmuD/hQ84CMOoy1lCURbTlYnvDbNgiKXJLUcLIKoQVHFXY
Ha6gjyMdiT3V7ecllt3L5s+Tj3HMSmjM6iDDWS3ghTRDp20W6zLC3iYHzMGfJWS8sRljK0pcQcLq
V/dZ+7xSj4xWOcHW4tcpb8mVr4Tc4kde+8HCGZhxxGRZYkNJkFa0Cea7tetRfNLWW3U8KcNHxsE2
IjIeWMGGj9wogVQusyWtYE4mlqB8qBT3PxTMGNBrb3Oy0jQD44SGb5WeFswHgpmyuG4PP7LAqKzW
4vNT7kd1/68/4DHVJFHIjKnSgbf2ZW0P2fx1bvv2OC7TYOvVMnKubR4c44jrBjTp6DNEkhH5dfk0
VbQlubQIb3bvskFCLsb7kiYmQmgAqHPJcVKt8lRjzXvkqvfxs/mtR3RASV/Rjc/5gBfPGnAZX6Ik
sdFPVJ+5/EuvFcskf+KsAMD4krogdZTS0tFs3KB2Cpahy0d59wupkiwTNDNKYD57a4BqS5JiaUGM
g9jYH+vUrqTVKeTarXqOquiBeRNDYYoXxHKKCO5pkOTIjM8wMlnXtRzJZpMdhy62sJnPlqI70bjL
UjQqgJtcV7zLwsnvLi4Gk3EXjZgV1VINCkblLc3XsU5RcijvYg1Oau1RBPnU6E+Ofj266YHW8lvH
fLz8E97pl/kFjBsBlwhI+xf8gtro3Tj8akiflQKPSWXGOWrUEC6ol00RNaJGaS33oKmrvna0VVp1
m/jrZWHeWftbYdicsFvGNK5bYIjji5Ie44pzc/FkYNyFMJpiUmf4/5PxKdXvqxSd1sXdn8nAeIp+
7QfSajBDPTyuUQ0SnL8uA7yPBBktMT4hkRYlNlp88vwUP8pu4wv2aKcvlKpe4Fak3se6DBrV6eYG
qaemKJIGOusd+dh80uzoLnR6KznRBmhRtP5zYY/Bowa/wSMqhqvqDtJBf1n+SQOpaLLwXmR5hsD4
CgymhXWpQqgZoz9NiUrww7Jw/BFXc4xzGKpUSSMZljAcyZ3iDX7kZvZ6P9ura3iJx1Mcx/+xDQe5
XBpG0kNxWBmCu2k8SL7g9z5vGo2jOjarS9I47rUBUgnmTUg+tcuNSZ45Fs7xA2xSFwqyMEYzPo/+
kHwKj9gG9bqJb3FA8P9q5bwMhCcU4xjkSk7B7wrAZCSYWqiWwe3XtrLxRFrxoneOx2YTubUYMkMm
UKCJQXiHFsuVQ+GXV3TfYOeZ14JfeOUTub+sU56EjNPIV5R8sS9SsTFmGq/3fXVFCCei5TkmlpWJ
TAuMIwOGjBWe+lXqoJHtxvRDTIsLjslpR3nfVPHWURDGUcTTskjSCLTJVn5QmoEUDH9wTy7BQuEq
MLyxseIjz/w5p4xtOjBXUnc6PdRp0AfF0QgUvwvaa94UyPscj5GOcR6ClsvKOMIiYyxJ7vzKxy4S
nzJZ8l6K3ldQGCQmglCTCsGb0EKP4Ens7tYrIwZU6Ck+7R8t/eiX+vOyLb4vXr6FZFsQ1jpUQRIB
4bDr9Vf1gqaUY4WoiU7Eg6bCmRzZ6QIxoFTS6RHtpJxQhueZ2QYFwWyUMK7hKuOgDjR7egp/6u7k
NScN5fX0icdqwMVj3Esvt90gZcATYxv9EF7yV/ldO3XO69JNrEy75g2ScHwM2wWvkFItwxpW2ufJ
c1WEHoz2sQ0TrLHn7d7YPxAGlvSYuqbgxfHtfa2H4hqWWJGOA/H7NX3yaNcA10x5OIwOQa0kyJi8
UGztGoSXp/pk0N12k9VbmtVfNU6qwWoFX7Rid7jilUv39XkWkgnqClNAey5qmfZo9FauntR0tSXN
K8fD5ZPxvvPj9WScgRg3jbthGkF1ACnv2sB8pvw3xBrd7Ou/4KSgP/p9RH/GolfGJtIqa2ORVgka
NZ7KQHSL43ol4HWzGLHy699QcL2f+WaEYzx22eQ9yc3fx/5Q3YWB7rbP4s/QUe8VP78Ha5Zlfg1f
qmf5WvrKUez+/XcWlon4JOh0aGYIuxyje0r1rXwiTv0sPlAKBMVdroaU22nFw2R8+GJKfTfokHcx
CtvsQQuVTH68lpyM4x/cy1k2xoP3eYwl0CpkS0+rJ7sS2BBpaXhFMRqTGtwp8MsnEeul3tpNVU+j
ZtKkl/g0qs18xf83/BHyfhT4P7EktpaUx1WpNTJwaHu16I9Od58daReFeqdeJ0fxFssb7NFFeHHM
nPBeuh2/8l/kd38EWMd1wwR5PYZu3gqLfq9Iy8tVscM5CKerltf9x/v/jFtTELCj6XnB/0/z1Y8z
41cXNv+Z+ZMevI0QjPsSik4rxGVGmSJ9Jliv2vsC7xp4zf/feZMNBuO5DGNs6n6GIPFJv1HoNo8b
0y1c6RmLDFz9QH0LmP092cGlZKOehXCj8EQnc9CjYmNlhMsLoeiJvvSDWPemVXEaLvhBlCpJzbBh
m9wUy+2ygJtqNTkhxe5R30jPuLaOkLIQCpiJYF7P4fcE1eO5ebrsw3YvoQ0G48LGsMM+kRwCddWn
sH1qQLafGAdUVZ3LODyTZNxWmE/qkk/AEc3xoKj9SVxWXm7M+zisyxK0VqxGKguW4hb3WJcTKPfz
oXYNdMePyICmqxj8CLw8jyMaG3jqHfapZvQ0a0qh9FZJ6uWlGEuT98S0f4+fvxUbYSoaCH2jGkDE
/0bfrsfDjF0ehcctEO8nXRskxoE0SqX1IASDSN/oVEjmmvf9UbP0479hTtm/aiRVAxeprJjGazKx
iRnWJgYn/QC58lP5aKDiuR5MOwmWxJJcepR5H+x9H92r6zoDMqd4NOJSGkG2D7eCZ6byC33jXa/A
sFlgv5sWDF7mJ3ArER5CZQtdJLypin/Q7/kHMCdb0hOxmUf8ABXDboIVI81EpuLpdPzfF7yPHL0z
GHPEpyEnWvGq3qKzjV60lpnHnf1+vo3RKHO851HKqnaGQOC/EO3r6r6BSOn3zpl/objiIR3hirWf
zUomdjwZpo7JXEaJCzjdStRSUKXuVPEmKhrRUsgyHISwW0/xOpmOMLWSm6pN6JlzM1qNkun+Zd3u
h58y1l+Dw10l2B759ipXUrThNDoS3eWOHBUnuwMfFlicE1+9a90E4ZLgy4foRvDMgNd1vOt3NtCM
/F1fdmNcIB8Tk9kp5uxG6nReXYmGXe/uuw0GYztaA9YcE4sWXsOl6Co5EhB7ad7C3XyxG/9tgBgD
qvMibdMaepR97agcDBzCf8OZt3ulbmCYK6Jp+k4TSsDoyn0MMsfCb3krNvbd2RmDpZ+tVaIo5tDQ
Eu3w/yvIor9KMHk1AXKCQ/H8Zyb4WhjZuM95kcCr3EEmyiIe2wNG73tHuDG99Ka9Cr0IYxK4/bCO
zCl9ifPSt+/JNsIyN0UiFgpCWRjI8NrTQd8N6IpMeujRPsMJiKgRXLBGmQk55bLqh0SEpIak2oJ4
W0WJbSg/u/GxI3g8amWLo1pq3u8ANy6GMf9IQUfcMiBz7r9kL4qHxYWOGVkRSsfEUo5tbVO6NPGg
DR63WWbXUjfQzIGI6qatOhXQoCP0Vidx1QmEYrQe6Ren5JZ24uVYd8Itiex6lQ0uc0ISvVlAmQvc
FmNDoKe5Wa3M1xys97UUW3rKfd7QMAeQnUsRKjQYGDEAlzB+KEd0WgnRE+c7Uiu88B3ZelJXSaNa
lsDIFuv/d2e7jWINGKuV8YLKO5K7zuysQ5afZNL7rldEwNF6rnSV+VnwWgT0OWLxVMechzjvpyIk
wKlysD/RBsP5e/Za26HFliH4F/yL9F9e0iT9SRtns5K5NusGWd//VnmWsVXYvRXe0C3J4SdeD+W+
N93okrlgo2GemrSGjJ1LE8DKF1OLBJ3TvBIVKrXF4/LaLySjPI0NdrqEnRNMKSJc+1gZMwS/tSM8
VG55kn+9Tjji5aH5UvnKfW8VAV0xlB8b3ITc4HBXxRt8pjqQ51WiVynw9QfDJ251jUV1hxVc1fSj
JnyO432vepaXceEkXGapEoAHjuPfqwKz2aI0YpE7WsVgU77EzOu+l758xXU3uydzIyxjwnIsg6s9
AvgE0ssV48yRazjjkbaH/4sOxP1w5iwqY72SGWVipsJ6TZMMLnI2xSO9TKxUy6+l2Z3bUHayRPuM
9VmfVTFbOQd297xuhGVsWa1UNZILCCvNDyb51i6Plx3CfmKzAWBCwmz+36cE1ZyzvPToHelvae9I
eyXf6H6G93XDq25oDiwE3KO66/Y26MxtaRSThEV3NBHG2wO2OHn116GxNMwKnRYvtAqnka34UKNQ
o5/M2/9MwElTkA06c2EuutmESQ3ldima0DrNqsTYMjXOC+HutbxBYa7HakHz2ww2LTsdwVo9XoPu
0V4xjX/5Q/LCqlevuHGzBdYXKG2JGLJ1Fjj2HA3IJEheCR5NRwouo+3LdM5hmFMRESOcEhrDRaKb
KM8FnTX4fhliP0E8x4lsI4G5lp0W5Qjdos/pYx90CGTmg+mOR0RQr3WF5fCh95UzJNtUMCiRkQ8z
ILXlMMlXU/xjwoox3rKJ/arMBoZx1+Ogy3VvAAaf6pfo5ijLDDV2wtEtqyKvdPEPaKaiGtgNhEZj
5lsZWNVdj3T6KQYLvmxnR8RL9uRJbn7k+eZ9szhDMd4qK8WqLgRArXFhD11pjVVr58Zic0xj/747
4zBOa0krM5ppY0br0JeGxF0ws4M++/iAzNmpXF7Xwn5IIZ8BGT/VguFLnxQIlr8+bWRu6Eh4uOkx
G99jMpk3kbxfqNjgMZ4Jg+sJiDKBR3zjOPgYuwpoE03E3R5Af/i74GwDxDinfBCGZTIBNBvHrLgn
YW9l48/S9Jv/I+3KltvGlegXsYorSL5yESVZ3h3byQsr8STc9x1ffw88dyIGZoR7M8+u8lGD3Y1G
L6dF/OwfJ7zfve0/Z4gez1/jQDnONQWJFuRVd9pbf6AYFzKuomO8S1+kL+jko26M5kTlc647saAl
5LJeanwJhxLrv90SQ/qyZFdWJjtSJ1j89BsHfJaPC4raoWmnjrVktF7zg61el/z4G2vLqFD8Ekm0
GRdoyKTo2N2rEJ6sQaa6ROQW3r7HZdnFd9m8E9jYZuBzRuBj2lan+TIYNVQw1b/FyeDMo30ibe0R
2txW2lA4mhlfGzp9xMSeIOrZ/F4rbM5BKpKlZAlWk7tpv5+622g4RuPzZfmYi/ig+CsI7mvlsTJg
HpWJt/QPSYhVKLpxpTTxQ9yKto5tt7assLiIVS6bJisZ1uBGX//ZCVLv6T1xFm+8EQfoIuE4l5/o
NTifCcsnyYckfWyta2OUHCURbed4b2a+dIqcwyejkQ1hAcnobXnIXe3Q72Ysm9rNe93T7rVjch16
0/S+WsL20Q51wiwN0hDGZ/qXKuzN2G6DXp0zO5ZVCFQlpa4VEn6NfB8/RXtjHx0x/I1+NlavJfDW
HUZX8Ui7Lz9V+/F6EnJjifSWuyZsy5RyJI/xDquvVXVHux/9WIkCPYHp84zuUtzbI1EB0iIozjEA
oOEFlHx/ayqHjQGj18y7bCoiqbg7IpslPS1nHGthoiFrHJ26y3w04wpgPg43sAvi/Pn4KXdQFXRW
q1e4IN5qr/ja3ZS3FCusoiB3ciw1uB99xe+vh2+iV8j7ZqULWswPBxBl7mJ5xIn2u8VN/1pcr/bk
I/WwmwhOvNs5yy5CSfULY6Rj1SXTI9fh//CuFhw04XySGWJKUWGpZqW5J/VJZ4PC7ePlj7l54TPG
atnEmIL8/hFWNpKWpjblETDKbHSorLv1fJIi4hT5baK1okBt+xI5o3FxjESlOetZUx867GCPMRIi
9nW8bwMR2dP27buSi1NSXS7kMlaBNB0n/+9eVglRbnfQERGK+BG248EzGp+w15ulHtMEaL3HaF0Z
f3oSgL7AwY6nYBAO5m6b/M9j5PP1fVmYOekRWkjRA5GvhAMJotN796wrrdCrUgbfLwCUWx0cvOiS
eB485Z0fLr7/ow7x1eFx12FVJqWtxf9VCmUP4ptA8dtA1Hy4bU3nQ2OHupKpLJUak/CAyeUbs/+u
t/el9HbZmJhSfXQcZwj2E1YQGVXLcGQQy7E/ZMf6qvfJLj2K8hTbofPqxLiLbWmxokRl79L+lQSq
P1zPXud0buXqd5GPTkDEzvmeWI44kvgNtE0IMXUZu8U5u1K0rBgNC91PatAe2JoZc1cdsQUbPeLN
iWkIxs28971m/uWz/Y1O/kTms/x62CVhEQI5w+Al9aqj9VkGGxnWLX2f9qI60W8unzMaF3Jaems2
RgO0xme9IHIQBmjint16Hx66HZoRW0d11Jc4EGYDtj3yGZnz+lpVabYxAVnaD0jcaPvsUyM55KQ7
k4dRdVY53cuooegC6oTtQjSWPf/30/IDyLqdpcYsA5jeWtCq+hHtDNLXJJh26EVUHRAUgWUg9kO3
E3Esb9vNGZkzzVSzEyUagBxjRqRG+iM6NFh3JmqS305uriTk7JPSXI0W1lqqB5U/+IZn3Tf+8Pw3
+yDiUu1L+Dj7y4nxYIJpXPCKEX1YzmrtvG0TnSBLodjXo+oW2ksIPgB7CUA6IggKty+I84Gyn7Jy
RMhdFlnMdEjO94X0ZVxeLxvj5oNC19gmCEUnJt/IbVKl0k2Cxglcsf5kNE4jfcHyFbfXjT+RZIXE
qUZP1aLQJCAl5NVqZWfGQPllWbZd2gqC14pOpZ1ZvNeH8qf+Lvf6b+0+yhwTVWjWHGW9zkHmmYf2
DXPsl7HZv/5wYaygOZVAl/qcmD2kG9H1kgyVY9Z/KeEsQNlO+a1gOHXQEjoTwhotDZRnKO4KelXu
Gdc88yWXJdp2nCssLsTDlq6sykJg6YGCaluC/oXCxwoM9RH59Cf4zCsJ6xXsO1HULlJJ7mJKyEDy
mBVol6y7lml2U4PIv8/HYwmuoMsyblrXWUT+YYI9t2bVMKiuedPzz2Us6JnZdBSr/8/dPXncaxgb
xv/XiPESjovfW52TZemDnNX71hKmdliAdUEL+XdGjnSm2bMKGrvpFJQLCp8V7po3VkOzUXwRPANE
58cFfDSNmipNIJ9kD4FFpetK7Q6XP5HIqPmVU0rTRCFywqwqqOy+fMu9ZI8SyCEJBtR9s8+Pj6hg
4RK4jCowZ8J5koxWijl3AFVtpOEky6q8vNJT0ABkon45ERTnOcayjepWwhnK3UNRP0QUxF/282Vx
tp81K0Xk/IYyjEobMb+hY+wjdqlj3TG21NABnwdo5kR6sRkGrOA410GjZqAF6wwY5/5QKagky9VT
1rR+TNtdEqn3IYb066ITfDURLOc5+jGZTRRFWCJ6PiHcCpIDa3wQvT+2A1idGBraAixwD3BmLdXm
WOga7v/KpztGzzNeLXcz2vsK8JgJ5xC3ncgZTf01BJAUqtOZTVamzBXLGPDSoP8N3qW9v3jJaXbZ
/h50uQtOUygmZ92xUReFDa4ZeJPiK5sDj66VB5atIaDvt2SBL9m2g7OYXHzQJGlPmgqHOo7k0Yia
284GoUgt3Jm3fb2ccdjvWEVUXU67KGTHqQb1KXvuD6wKY3nmJ+JhreExvlHQvKKIGjRF0nFWTsF0
n1kLULV2H9dYmx2MopWD23XVlVpyRl7QuSooG1hNT+Se1SlCD4Pt9GHasfrjsCcQTJRC3E6B67Zt
6gTPZSxb+vU4wzimcccCyOnoTT5bwOQgj+gXB6QxMZUrKnpun+NPOP7tmKYzJRFr9NXJqz6+kBhr
zILLzlIEwVk3XZRMaW2E3FP/VYq9qnmllncZYnu2+HxqfFdYlJdjpA9MjCBJ3e6ZcVKFT+UepK07
FSNjoIELUNy/E8CKROMs2lAwtJnngG091suPdgIwjqrwJYPHWoqqW1u4lUmkIHyVmqJi8fdjSQ9Y
ciPfISC33dZXXxUftK14losoS34TMpyVhB3DysTTUstDvX3XSXtwqhsF0s7gxM9B8GS61Qks63hK
gdQKLbijyNKF6JypJ4PdV7YK9DpHFpEFzeOO9VKxXKLkSt97w5FfWSu49aAJPjC7Vz/Gf2fBOQ8Q
S+3cLEzwxZwPUklAglN7ipbvkwnv4Vy5tdtFUIHdvHMNTVdkAvIdiycCrvWC0q7Q4HQy9YaMVrCY
k4cVN/s8bj3Ltr0oMe/jMJsE18X2U2gFzMUYaWYZLUkAHB/60xSMV8MuumPv/RJ84n9iNysszslF
2QysXkH7CPwq6+2n4Ok1r9mUBnt6pb54Fe727XvG5N8mpIn7zJZkloIcT8xOmdF0J8aQlweigG3T
MazAOJ8nSZ1OxxgChu1DKnlNuNdEe8hFEFwYA0bIqNPApOhm+WNv3nfVbSFk0dp8j6zE4PxbVGek
MUA76dqlw8a30x3Fbf4t3Kc3zVMLRmWKXdACm9u+dlegXOAykFju7BiKqAf9IWENJPv+KgLBARsd
7d3yk/Ug2uYkOkvOwanpNPZjAznHcNeaT+nidcrXyzovguC8mDTFU2EyjcjLHUmCpdtPIlZgEQTn
ray+kOfRghQd+q8z1Ogf7VqUl/mNmyAWwhNMEqs8E3WkdxZYqnX2JmBP4nynFY6JWRzW7Y1ukcuH
tu37jTMad2qZPZhhqwEtPXT7zmcrNscrLdDv0p3tl3tGGIoRgZvhqhENPG774TMyd5hSgbClW4Dc
tY4NIjCsFUOr5z46yWz5L4soivdJWLbps0SR87Lg25/yjM454ynFoMDSA31JVWfu9aCLqSOnzb+E
4fywpeWRRmqYWp+e8uWk0IMlIsT7jd/9KQrPQ6bkUxtOIbSy9/oBXgTjgHvrLl/Q48Aa94VpNqYS
H+5sIquWaqAKY9jch+tL1tEeolO29WS3ekB+I8JAszw4yrE5oHvVzT8pd9O9SGE2XeUKlvti2txM
VTgCNsSiBdegdADRZ6wFl/Vi+zRXMNwXI6AmSRXlvQ+YDVuk2CkWnSp0TsW+mEts0wZ+ghG+ES2d
sQI7ZE3HrCjdgTigRRufePDh8tERvulMb8q6S23AUOM51/Y0+fFHh6aZCKcMk9h82wJdoIIa+Hmg
EsoudjO/VFxsTHnnPcmvhYsxN6NGcobjbuYuVtAvrcHV93O71zrkFyTjOI36dZ2UPnIq3pRpAhE3
/QUoAwzd0BRGkvtrhB6GpCZzaCCPvex6W3IGYvlUUgXaJ0DhTXmOykLDdhRW3Cjdpum+dR3GiTXr
cPl7iWC44CkKm9qKRsAUBjp1TNMNkTPUm9n7dzDcZwor1TRUsFy61Aom/cZOX8ri4TLE9m15/i48
w/zSNdGMr8aCamyj9kDLfLQDNl/2P7RaiI6Ni5sUuxgXtQGWfo31CoyDCjuc6t6JghkDZpFLv4d+
8u2ygCJM9vfVy1C1JnOk7Azb2DeWh5jsBiFL2bY5/dRtjYsBUJscMIAMjAyU5E9s+zHByqMGtXX7
Bsdp4PXb++w6bq+F80JMBz5eJmds7jKZ+3QiWBGMNNNjdMNSQFlgfjLuqY/MpCe6urb94BmMu0KM
CkPGdc0ENV/74Wtj/Evz5ZxEl1dGFpX4/439GJPBSYpdKL1eVojt2/enDPxgQNNKRIprEwEb0T+V
CRYBDPUR9N37RFX8y1C/uQvPWJyfKGcyTlELefpd9mwd810RpC9akN2BWV44Er+p6aCrZTPxhkb4
sCIdrK7S0dfn9tFVHX3Omzt1ERjTtrdYYXAKkMZ2U8gDtC09FA+IdPemm6Hej8keX5TZYIr7QbFX
UJwuZNh2RLXUxnMEe5rrz53ZuLK5t4YgGUU9YJsq8RMKrXS/+gilNJqsLSCVCQIUyewcM7Kxw1N1
LJFGXP5GJh9IhANalCUbSGxj+ThijLKO3GT5S6B37Af//uxMmTmNldObsRi9rG3onXwMj4wqJDsh
IczaHAUX4XaZaXV03Ps7qQtkfwqLTX2xdqYOZInYZHNUjrLHciTC9qlND7TC466QeTKgfhLwWD6T
UTRiINtv9z3oGdn6dUkw8CWC426PvOrkTA5hU5r21i2gD/5++UuJ9IG7OSq1GakFFmmXgjjYDB0r
rZzQ8C+DCKwWNe5f1aFWSW8pMVDghN4JVnDh/sAR/g91wO3k7+oDcR4Cm7yrLKLAMrsjNr2/V6MX
BYssyuf4wXivEIieopc9hSlznmJKqKYaFSAlyXbjunGGbh+bT7S6GbG14PJZCj7Y+7TPyrIMDL0s
yQQDjpv7eYwcCc/75PNljO2cwvkM37/nCkRLRzTvKVDyyWVteiAVwa3OBjmRSt5jQbnTP5e+fZBO
k6gkJ/p87zfaCrpN5lLNG0BHk2c/tocpmPf5CzmB79xuHdAdOJJw8Y/Iibz/fQVq16pV1kxn5PsZ
i8O1PeN5xeGObnOodugaEqV3mRJe8I/vp7ACjNIsRZ0RgGmpgMkS9oGXEJUPQwVynC5rvleLZjp5
E2ae4NMyf3gJmenXCjlrlkHKeqY/7+E2vQoxzcAGvPVdsctdXHWXAUWScg7GLPJcjrH3yx0M8okW
2eDks6w4dOofmqjGUpkivaZNf38ZVWQlnMNZqqrKUwLUxX6hzYvRflPCh8sQAqN/t6HVQTZ2ok8F
U1R9nt2kfWum1ifhNc2uDCLyn9u3gC6rBCNaqsz3hvRGXyyGiVwX1toludOeupsOG9Rst6qcKfK0
I2uDF11120wE6NT9B5X7dFNqtyUyX8wL2LcTmF2ivbLHAAy2LVsHkzrRKXwrQTNpodsU1Yg7YVPp
dhRx/gHcV0yHhLYqViK6qazvtBTzGnLjZ8OT1n/CGXmYsA5ypQFn/yBKsLP45KOVnJG5SyRUJF1B
+ML6EMKg8EHVA4cQP2PvI2qkwt1L29p6RuPuD5KaVkpZwnjJsYzjPWkFOPR36lj9gbGu//E1vG2a
P2FNPuoMkwmLJwCb2w5myNnNjLFoh/xFb6TIsdEMDm7DHRajlw42HAeXzUeg0ib3MqmSzKgycBW5
U/V9KW77WRAYiv4/+8Ir88ztsVsIO9Ok9PT2Vkue/93v5+LOsMgxtG5CQ8b6vooeqfR4+f+LPg6T
b/X7O6rEMtSePQlABh5aXoz4DJVku7wZxy/aItpNJzov7l7As0AmVII8inpapIdoFFUL+IsH7GS6
rJkYMTVNU8Wq518FGo1+KPM2BXPSnu7AS7MvsDhAdyyHBer2QeS9PvSS8nic92qJWulDmxiuiV3T
mOAzr+geTenKQ7g3A7DFuHmwHDKUUkVNTLw188Cc15rZLK2pQNCE2gdDw04JLd1PVHST8/cPD8O5
qKrL47SRATNo2FhBv0T2KUOXgaLpjjz9n8rOY3EOSra6cWx6YNFIuc5M/TSp1L2s75unpmOpjm0a
Cii3OXtSrYHSMs9xastt0n9Z6OxojWh6llfydzlWIJxRWVE66CPJDNSM5IMKnoTSzv3LcoggODUH
D2EUZxHk0KP01JHwCiVCQUi1+eVXUnCaHZWaTvQaEJjlKp1YJbIbL+13yPIcGY20HzNDRDz7IULm
T+6DUqe1FRIm1he0DrnVffyYuWXrxDeTx2IAU9TTIjpHTr2bPI4LqcenIuj3Qh7OCLDuIROcpEjp
OL1esB6zySQG0n6Lx7tM+rKQL5f14cODhjs5frxP0Yys6djXUh57r0brX+yZN+pT7bOQu0U4kb1c
RtwWCsVnw1RBaWpxN6s2E7Wji42tvslDVJ2U8ZNSfr0MwTRsHR79LdMZgrtcsyav5coCxJwUTjuH
TmY/yM3tPBS7y0AiWTivUBNtUccBQFZ10+vXkR0kouqrCILzCZNdLkuiAMJs7tv2UQ2/KqKFZB/S
sO/nBX5OUyMwTZRcf737JHQnayX7JHpAE4e4xrc5dI0v2pENITehJz9cPrbty28FyLkITSt0alNL
fx/aGG6SF1aexE6Wa/VOu7avG2ze8LPb0hV1ibxzIH7QjBUw5yeInOXZhP1duOWbH4OP4Kv0UvSg
6Z7xZfQRyTsppu6w1+DGApGnfDU4g6uKhtGY+l36EZzvKEjYjJVpYjQLe0UJmu5QVeqxSqE6aF/F
Y42bnmolMudE5qUFhxmK+y6Ibp1RPpLs0+WvuWltZwC+AXXoRt3Atam7Pel2avTUzugwjFGtTx4v
A3148XF6yhMVgkiIqvK7uZH/ziJHvnmKg3Enu4pXPhYBctNswtZGe4dkevpemM8VfDu+TbVDmsCU
epgKlkC3mJqP7lkTmmmCBS72c/f/ZSfmJeYczGKlyHVhC6Kr0Ze8vjNEdH4fWrV4AM69hE1fECuB
PHhhYQPTU4xJW8mXngn2Wfe+7LEFZ6JGi+07Z6UxnL+xFm0YhhJSoR8owrMO3DjIio9oRnOLJ0Q/
sVMGwtc6O6oLVmdzPseMwlYaYki63PfYKs+YiCU0IC1vbKZXbHabfhvtn7ph2LryYSKiJfWsLTLi
+6W6y8mnsbW8vBHxxm9/vhUKd9Ml5hAb6QyUdqcfG7TKMPIPNEwfrDcMQOxYL7HhXbbCTXNfQXIq
qZcJmaYCQQkS2OO0y9D1sWhe3BXuZZzNMHKFw2tmaGZJwR5krfmpX67kcq8YuYM73Ce5KGu9HT8S
A9EI7Nf+0LMPSoWILESCS15AKIvqtPuEpqPlc/4VdM6O3olJzrf1AxyapqFj1QXfJWwMedf1IRAn
tz1RXEPZwO4hxwwWT3XkfeIZYtKWzW9n20RXNDQnA/rXi542stJrXQOeell9VJAOrBtlX6XzY93k
weXPt3mkigzuDVO1ZDRIcPdOlgxmFhqdgcJ7DQGJ2wW2L32yblF6x7i1KGHzoYjDPBlarg0FxQzN
RpH3V9niKsNQ8FIbblSaN7TM/rIm6zHVop2et665LKlLs+KoZn2C6bXKAf2KQOKtw13/AN7BaMhc
LxEOd+gSTCZ90s2FFegzIhihZAfHO7I1DhfDqHFPRy0Bjl52+nHOrJOldYq7lKXtVWlqH7pFsvZD
IVsHirWYArP8MKjBnzMXveR90g2DAnjGcWtl7NY4VCjdh95QorJJXTCTY2OpKxox34pj1mJz+mRK
amqOFr5vr6HyYd/1otWygu/Hl65CW1GrhgnWSf2z1ti9m2kL1ssnerXvdFu0PHdbHlCpgh3ftFST
86N9Q2KtAIk1VCVyKOoAs+hLbcUqyFX8ROA9KCnnpVFa9qX+nrYYv9l+5zF2PfDtC3LSW/5sDcaZ
X1QYaSG3ECfsEz+N1f2SS4fMVvYCtyISirOywSgqw5TwldT7GcshtH303XpkfMMtxhyqFwEae4x+
sDVVVg1wAdgapht/dSqZmtVY8gmpWrDGsw5i+2E+dgc21SiaG9t8mygrLM6u7Vqf4yoEVueTY7QH
d4OfYllCuA8ZsRcCJNAReAO4I2SvD5Kd/hCBnUkg7+bprn4DZ9ztknctJvMMtqmieG6RDigC0HOg
8LbL0Z4qIiHdVBoNlSF0elgGVj79erxROBMjLDXDnQsZxJbf2yT0pfHpT4RaoXBCZdpUlJhcNvDa
VI9oQAfNSe9Mu/KmPorH8dhP/qAxWNZiWeii15BO/lWkfOmksbFm6Kdk3XfoynHahGaONmvOvGSn
MOkF40abbmsFyFm5YfWhbOWL4Tb9VzlyJxL7U3a7iNrCNoN2xVIVGaQYlv5hz3yvZPZSoxUIFCrF
c3+KXcUprtmNzoYpyRULNgXfjf3yD0e5QuSC28xuhyrGXkW3fpVR5kcE4WaNY15HdyEIapAhvxbV
vTev1hUi9/GwDyxtIywgc60JFN+Tb8aBRWp3zBV30t24vKO5iM5kO05aYXLfT02yIdFowc51aR1G
gRp7+h05WY/ha4/99pWo0rFpdCtAzlNroxJpyPfgwXpA4aEDmXnnhnfKjfmF/uhvWMpP2onaMDeV
dIXJ+dFEk1NKM1ze6di4FXZalyeSJ4E8L85lpREBcR7FKlslrZoKTrTS2zszsbCWPlQt8tBMA5g6
LBmGK9BTkZpy7oVMEc1lFedJqptkuje1f/vBuMgnDqelGUPIpC6ufhxc/Z4ca/BOTp8JhHtsv+Yg
k7VEWSqBWHw4NJeaFQ9MTdSgTBzVxWs9AM+2s7yN/oK8AOMGvPztNl+zKxfD9/WgJ0JPSuZikEp9
qV+lR4reHixN8VXid2/EYaMLiahcsS2nYeh4O6iqZnJepu/TvO9mREm58khHDBxPg+ADihA4r2JG
sp2SCiEL3h77aDGDNBaNT2+r/VkI9hNW5dhq6NNUTiGEmrxk2i7pbKeRPUv+dPkLfaAdfQ/+MYPx
z2FxviPUJUnHSidUSbHE/Ufphhhyt47fhgDNje6EYKHbyW/d2/JKXtF5It7+wLdc8PicH6FRgl1a
BH6ELURIQKkc7gqMztTCdb6ib8b5kToOwzlvIKheRI4RvxQkuHyU2+/V1VFyboNSFY0hKRBsQvdS
anqaLu3SVLrOUrKfW/VhnLtDN9lOERsvUZ8Iwobf3DvnT8l5lT6fm6RirwNsfLdcgjZYCbs72gWN
+KiYOT+E1r0ZW1rYRgZaBCKbGnekOuJ2rKNFpWk6Kmxn6lV0bX9i2VosgA6Mp8vHu/39zmDc6Q5K
lUw6WuXdRApdDCw92WUnMIbtl/BKIO4Eja7uRltiArkgrziAg+dO289oQSr36IthPI+FDJ5C/eGy
aMzGPoZFP0XjG/TTgUoG7QDbVW+yfVKr604ROP/tOOgMwdXo5iVOywE8zq7Rx54FC6jDXZJ8WeQ7
qfveFV+KSpDTEMnEOeE4pEkxvetG/VcuvbZkl1eCVmURBOeFk0hKU8tAnGUOCpaTvlZS7kjay+Vv
w3T40rfh/HAZYlF9rOPbzDT6rC/lfambX/pWdfNqvm9TNXcu422W7pSzDupM6pXjD5NqQF4bgMs9
EomHchfv9IN+y/qiYl9kwiK14Lyv2U55Wsw4wgXPqOwIwnKQzv4Pi8fZp7h0ipynMKlhF20JodDt
zUaGyx2rD6AJlU0LFztbOLEu0g3OW0jWqC+yCcDBgAu+jbud0Qs487dv6LNJcc5iag1Qmy7s7Mpn
MLfFVrKfwk+USN5ljRB8I57LvhmzolYXiIJGEkfraoe2D22yV8wnjV5LYPWRBdHNby6Sn5Lxi1e7
pFeTMgYiW6gTXrM50/alSZ0ZO1Gx0CYwDEHAvfm1bBUtJoZt2wqf6S1nBastMbPmqlbtdma8qyvF
J3W4v3ySIhhO2+fF7uXahBOMCrCCVYU3pQ9qJXr/berFShhO18coq+uOPVia4vusPSvLWzxLTiaJ
eou2P9MKiNNxUM4YRrwASNqnh9mbn5S9iV0bbNABbWZXIl/xgXL1PVRb4XEKXxNrxLAVw4ux9HT2
5IDuytpJMBQVgac+dxbdV1wFzTm5X1+L4Dfv/zM6/3qRbDWqixKB4kyxOStuAzrLwWX92L7/Vxjc
LRkPZT3MmD/FppTxxB5k1TM43OCB0SIGEhSPXme70I9eLsMKFIafQLCpPvVtCdROvq/DQLEnp23d
P7uRbcPSUZpC7owvFc1l0mGrK8JTK6neFhK5NhaaOHpRC06R6fcHX7/C4axsKnKV1DrC0MyMqFPG
d83c7Qkt3pYxmVzQ9o6CK3PbrM+CsR+0ujHrKa+zdACgbKKRWDWOTZ168jAK/PC2Ap5hOHOTtDIz
2hiZVFO569EdtAgiJtG5ceZldfISTqxaMWtINiZmepSm4fskS63bJsixLJEgfvqNA/kpkcX1Y3dJ
Yi1tB4na3K1B4xHdR59G1w7im8VjpImizqft2OasGnynWFhEaVKX7y8UumsekmMUyG+MKLrwhqtc
cKls9iShaf4fhbe4ELS2SEjmBGiMFoUVZM1XxWswr6cjHRc/o8AGg65ix/zrT+z5jMvFpZVd1yDf
w7H25iepOdr0HtkqvThcRtkKC5DXN1UZaXZd5WfAcikZor6Euoyz7WQTWi2Wx4G8FO2+qj8NLXbg
zu2fvDBXmLwPhk+harcAs38bsb2wQDnDBNXMNUW1hn7/H+bn2SfifckakHPIdSpH0dwCsDwxriO2
mQXvSzR1ZV7pim6YTfVco3EKQ7NyVJcZVwymalieCkTx/f6tASfKsv9/5yzZZbrG4pSksOfMVJlk
Y3fs6LFuny+rx6ZxrwGYO1t5xbKYaWmwb5UjNlA8lupju1JlMGzIeEn8W3mYk17Byco0LKEMuJDu
l7p0yvRPemfXAnH3SiYvcqOyarwG+lhz+K7gFTuMolWE72RJl1SOu01AHz7UqgYY41E+Io0SIE2K
kjg2ZWDDY+nRK/Omd4x786iDxWHZUQwmZp70WdiXtnXdrMXlrpux/Of7Wdf64qg+e531Tv+jRR+v
6ql7yRN9wq17dI3IXUDDHE7zxPJXs4F+lepatQ5yIXIhW7fcCoTvTo5yuUvUmIHcdn6Cpi1GGVH7
HQbzwNE4gswGO4BqJ7wRVYJEBsEz2spWloWTCetu8apRTrhRkdahRwXrwhn3h2geRPD9+K0kdBja
ep4AF4fl9KiFQ++bpJBfBWa+FTyuz5PzI+AM10djxnliXg6rhj5nfgw7z3OnCjLQQLJdCGPjiJu+
N7Oda2DOvxQkrbJcgXx6wIgRwoOOygXYnLDuVH0QCCm4BniCM+wGn7qKdTnlJ2XHeAJZ6bwCcxSb
uBcpisAM3hcurTxZrzdmrDFPJtPbvngtmqdh/CEQaKsLYX14nJPpesssTHZ5d9joAMY2D5ww3St7
XadHoxQEQiKBOE8y6Yms1Szz3ZDRGZLqpkOXtJnJ3mWhRDCc++iWnigJu3CyaCc1rTOnB1vKBLJs
PtEQ7GB7q05s2ebTY2mVDxZl4y4LqrivbH8Ya6mwzd3oymzjB3ZUsyl/kVJsm9kZlrt8+qQZMV2F
HslihPefUGNtcrfrXipTRM2x7TfOSLxqdNGQmBRdkmhh2bVd7iZqG1z+Ur+x3TMGpxHqVLd5mEMa
PflLoo9NeUryyqHY9Gi/6Pk9bQ55c8q0VqAhokPkNKQBBzxIOAHbdBgB1461mrhLMcJxNY5AQgEU
nzSzc1OqByYhhvHaQxcw3pYG7Evhbj6WaAEFS/RBElaztmPyn+fKJ85yqf6vlpSnv9OpWsC2uooa
50TCcXFqFPW2bE0QbmmVK2lkrYGYcu/s+7Hq3gQHKVBHfnlKv1jjMIbAGl/JkbjK1bwP96UTOpXH
+DTEKenfROHnQ2S/aOV/2x6PmcIEov04IuhiNLTRAUvs3GInbu4Ricec2gpMbyW1yCU2aNj1B5CP
BbW57C8foQiCcx0DEi+qUcBjldmUe2MWjp5tz+PuMopI9Ti3YSlKLhlsnJG2zQ5b13dpnwZZm3xX
Y+OAnhtPkUBGWNkix7jt9c9fi3Mlyrxodp7iACcdA+uYcKy03o/0XmTQolPkfAetuy4zmR4u97YC
HhzdLW9DD23xjUewUBtralNH+CAUHCrPTxxKhTShPI2yxaG5ajFMV+/olY3dyWaAcflAcmlAXeqr
eyN1hAzf7It9eIigrVu1dB1Ljt/j2ZVq9kU5dEWIL6pfm7eZM7+FeAFXAb3pPIp5jhxPOVBM/t8L
M98fpitYzvzGPBvkhaCsAeIhFws13EL/a5h+XNbWTa1ZgXBmF+pxiM1hONisurMyT5NOhXAjJ4t8
L50fZ3dzLFtG1EGQvg8YnzWbChtbF2xxaLoBy2keyIIiK/uPlxA5G0QXQ5RLFr5YkmKrD3j3OtnR
wmw/2X9i7Kvj44xu6itTT9g3yg/hUdm3KNspvnol6vHatLkVDGdzJJKxr6JnqrBYwdCmnqJUAkm2
FYENKeoKMQmfEZyaKLYKG+Mu0nKXEU+fHrteEDJuS3GG4G5LWZ56HBYgkhat7Mbk1o0oZtvsc1Kx
yfofMZgurmxVn9HOJYNewjVRGjmab8i3uPOePnS71s+/YuwWvNx/lE1dg3KWWloq+lJNCMau5g4P
6fYlOrBsannMsdf9Tyz2LCFnsQWaResphoQykZ2aBIVCnHD4fxcF/e18ziiczVqG1tlZBJQuP2ha
gIk/TUSjs61xGCeRNRu/lV8+npl2KGUzIJDsCzIq31KzdttZFtz6m1eH8hOGD0BbY17mWYYvgCA7
dJn70zu1rSgU3FbuMwyXIFVDxZCWGtLMy0s9fdH0lz/57Of/zxlPSZOE1Oz/m1ZghQ8dUkIiivTf
GM8ZgzMek9TSnLNaPbUd23Zkf7xV9pY3u0XhWrfFE4szJWFvokAPDM56ajSnRKEMyXSyXLVzfdXp
pUuMWuDgNrus1ZUi8IbTz3OnMUWIT4NPTx3Y+0anRy3dDKJ3wf4oIlsBcjakSBSNDwyw1k7ycJ32
J1N9/HdawV10fRpGA2FNMaSMnQLl4Gq+yqMfl0GEJ8fdcjoZI2KPQGmx2br7ytpVySFFzNf/WDwW
+ihCJn2mzh9v8LMqcjdeOSpqTigg0xPdmVj0Y/r/Ie1KluPWleUXMYIjSG459ahuTbYkbxiWjs15
nvn1LyGf66YhvsaxvfLCEZ0qoFAoFqoyo/eQ+l90fta/dC47xaaXBqQAOuTtNEZkJ9AnWLFTHmic
GG/4emUcfydMpChIZnSJDDBhjr0mke25Kr3UmP7onvi5gqw8nyloUZ3TYVLSvLbJ3dTsjZoTk9bL
F4t1YwLGIEVR0YB0xNbOk9tAtdF30oO2pzIlyu66E/JWjYkSQhK0AlJiJJFqAqE8TIRD6S1ROK1E
nMuCMDHCFKRJM2mLjwgpZprPvTdRcjs46Mn/4N0yCNQgY6Mi4WKOLfQu5K6n4xfFJFhwPMiUfOmi
IylDjhPwgJiTOyp5PQu0n2cArZmrSmp5IxkF+AT0fHLruPzn+iatXoILu5hTG0etKIy0r0evxVfQ
HXu9bnCucw4E+2xBcFsIMl06XfmWSceAJ2u56mcXE9jHiVrpcdEWqKbH5nSbVrqXlvqpbszN9ZVa
j6kLHOY+B7ODUU0xdianDK/Q2UtweMD0VT3rm+aZSmiCPYiXpFC/uuJ373Nyi+y4HOUoDTQsXp/F
X3qkyEFXiSg39oeq7L1JlXlxnON/MnNq09aXgyKElYF5kmTXLzVLKdBY9nJ9NVeP7WIxmWNbiBMG
ogfYFe9a1BiTDVRQ/kCL4T0pXsBQaxfL1xQEdJbUvbP5SyeHVhtwOk/WnY9grhsDkRhdZexIx7Az
ezprMCqRlSsuhFasSueArEdt+YLCmGHkIl5sS6DkR8Wjb/ndu3pQAdZ27qDZugNcsJhI1xSm7xf0
rRikHp7gjc+61R4xh3U2QW2HfvjYeojOvHIRbxmZqCfJpSFH1MAxgeK6/KoWpTWSp+s+xwNhYl1e
JuBnQOc9GqnA1q05ZhtB9sG9DrK+Vyg9iYYCogvM+v/qcsOUzUlDXU6zJpty7Av2feeFW5QVORFp
1Z4FEnNUy9BohlAEEiE+2C/lMfESuKOjlSZPWWf9BXiBRf+WxUEamyqFdjuwjBvzTUZlOaMNEe8N
SLU9bHleyDONcXhN6AUxzgDXNa/itAn7Twb3UNGN+BBaFyYxjq4GrRoMNLRqZ2OfuHFuCXbjiP9Q
ic9wHzU2T6qVZxTj5GkfQHOvB2BBaMNi7BDhaxzzyr08FMbLgzCeTS2nKGphxdVoxcJD23PC9/qH
52Xx2Py7MfS4jqjvaVZ5rCjDLZ4Sc4x7qFZ8CmzRGl7/KJ9EAoaSLnSQ0LnFuGBWhXlNl09Cx0PV
TtCxMu2y/3L9/K4v3wWFueWLJi+UgU57kCa15HFLABbyiAf/n+N0QWGCRB5Evp5SFOnN+E4bOdon
qjpW43lNxpSMxuEjoK780dUvcEykgFKv1NUF4Bqly+wmrr60Zm8XutBZehLsoqx1/24V6SovwkWl
NChUVQAMw/vEPKiNZjUTpwfzPRW5ZhUTJOIWvl7TrhR5k2LEyARZDbS+tYcSROSxp9vqWfQyu9w2
jRufROc/zGaspraY1zdAimDqmDz51UxNTKdk7nvclaYVnOhjaehh6O9FfiDW7KZumHATwtXr+QLJ
EoyVhqKmVQzIKN3P+lc9u4n63Na4FYTVz/kFDnPa+jKRjEpqaYLmb4o9fQRuXQOPlxnaBwmn+s9Z
R5ZIDGxUIzQNAEbQL6jXlsBtfqA78dFXfu4Uy0QQlSXp+nigLTeUXI9O66hevOddyauNs2AqRniS
RWges+02RAet7mzCksJtMHJEGaJpq2dm9zZYxG5pEyH91ublT6sLuIBljoKhl5MwZIBt0hHcEcXW
DCfvD470AoK5LsNwmozUAMSAITsy9RaJRDcLcufvYJhLspljv2/yDk/Y5k02Obl0Z/LqirzFYk6t
WBeGHlCymbDaplAbjTjR9oMkw/tXx2WpWGGxKsbcfR4DoJuQO0uO8hRC2i6zpZOyMc60r0xEtaX/
xpeiXY0OC2Tm1E5D6veyCeR0fmiC+ynYN/5u4n28cRZQYe7IMTbbsFaxR4raf8LX9mPvy5wLZD2N
XljC3JCFaQ5aRS2pTYuAB4JKH+STNaB6yeen4y0bNXhxXQmiYMiCTD3CJF4sfArrzi6Cr/pwf925
37u8P4ShhVXMvRgZpRm+R1VRjA6htm3wFKSNMy4vd67uOtBGyd/ngbOW75nRNVQmOiiFXMpiiKOr
WYMblrgnZTf26i05+zvThnTWbFMaHdTQtoYbfTZveanbavRdmM3EjlzIc10WsL6qUe5lMT30muYo
kfBFyhOvBBvgMAnOUKackMXzUyaWZFralZkI2DxP973c7LW+sDg7uvoVsTCNCSatghJMnuIs4MNf
OM/oNMg9f9eB9RNif25zW254d8xqMqepGBuXZAwasuKITZkpoVBIOBkiedXS0I22qK9tdXVyQFLB
GWikDvnBdYgKzVoIhamGwriOOSS47VJaeQjQn945cnSsk5GziDwQxj1I1xZKqACkVu8j4iTklai7
6/u0esIXdjCugJ5UA1KP1AODbKNkimOU6rk3QHkr88i/1r+NFliMS3T9VFQjraBQUjhy499UFRhZ
abWwtcJka+4DGz10znUDV339AsoOwoM4qsHGwsBOfpmUN6nndZ/ToH7FE1Tmamk7ItV6gk0id8l9
fxs7YOJCTmM8Tw+hy6ORWb9CF+bQv2YRkf0yDyW0BtAqVHTyN60z2fnjD3riykkeG6dOkWHHoOHi
cSeuHq8FMnPxpHEnSEoDOxGrLKU7zOVnIdzP0zZQt9e3bP02WEAx1w5pzSYTcuwZdZQerxfRBm3n
brz/XSnG94RkAcRcO2aX6n5DExKlCA/g2dtE7R998S0gmEAxS0FakgoQVZ9ZvuES8GbPm+sLxvNx
Jk6Yc1DEk0J9vDh1wT4zORvCCRIqEyTSeWwHnZ6hVP7eVy++/02ccgSl4e/iHdtHkflYqZFOXea1
7hRB5EwTcSs94oSE9ReLy56wjRQtpGpEk+6Jegf6Li89F3ZvZc9UPzXcthv/NPIyX87hYbt4oWwr
dhV1tMZtPst2iAfG9iBte2iq65vh2CLwaY7IlfFYzS8WhjLRIvQ1XwDFFQzF1x2VMFQ2VMCdN1jE
uafY0u6USHlRa4Ap1XzXhKgwVOKhIoN33c15cYHtr5D1uRkjOrMhjMoZvrEdNMkqWrTwNnhJVaFq
WRROEIXbJCN317F5JjKRQgqKrkxpSOrF2yjcC82xTThO8p6gXLlJNCZUpG1dZeTHcCkdSSluWsgz
zmj78gcrQQk2s6NttEeXqCPcSW5/k37CpDyqYyjh2FCwuh/LvzuPLP1wM/QkGnvsa5uEBzy1OOCU
9WLV/EsYJrzUolYLpg6YPiptvW+smaAYx2/gp79zbX2Z/MMfZ1ma6Pqi6maekR2eMQ2x6+7mg3JP
8AUlbRQJTEOxm1cWT1Bn/bvtchTZwnAmBLoeU+LOCe/x9XnE2dfwtNec+Q3o64kWyEjBcGxSsmrG
UC1q/yXAap+Lz3VvFSeCgCPYrSUh8jz6z4HNnyBYPSEXUFaJq1RBMTuZqDoWxnOlyFZmnDSeXhDP
MlZxqydyWBA66te42dfqBPLT0KoP0inbVbfz58wpbdNpePJ/q9ffwjImipZSksYDpWYL/NQZO2/2
n7T2vig4t+zqHbGAYRKspG7VMRewgJVw68d34fxWdl/7YmMqnPvvvbPgw0FYIDH5leLXU9cnMEi8
Q4G4Pmoe+K7pyFi2SV876KWBuO8RE7G0qEAFC3js8GuWKir4vk1VB406+6UWq5CJbEkPCR6w9hVP
XeVV2X0wPkVcOgK6NaylCyS24iT3xDBDEUjiJt/pXrUpt3So6791ya2lYYqq4A1GVQ18fzJpmDDM
ujzqo2qbCaQ+H0bdvX4HsX6IX5QVzUCtFF+dICIUf839JYXUrdRrhq01+UEquk2Tkm9xO0Jer/N1
TlD+kCSxaMx3jWIafQAGEQOUo913Sq/Ub1P9vakDdCzbFIVc6eW6fez6vSPq+OAUIfsgq2zj9qRo
na71kmFHReSFmuZ1Y8XrGGAdgsVgznIwD2PdxsBoXO2ZaqrM953jW/jytH//9f4HGOSLQBqpiAab
z6ZCXZhaJhvIi8w9JBH2okkOmskbS2AjLwPD+kXg+1Ult4CJw6/TvJma50H7zdjEQjDOkOXgehta
xUBpGO0vUnlTNjNku2LwKlYKCAF7Lm/e+kb9XDuN2SjDjOqiSVSsnePf0Yd1w+lA40hPbuBxm+15
aEzsFZpwroUK9jWuiDmg1ClsYxdAlJ2SeHPJddcd/WIbE39VdVYVImDD5nOJ4EvwSCzY5NhhBojm
chF3cJznIfT/F1WDclYywZwAKFQDyPjTzJENVKsKI/0TP0G/jwzVLmJ+4OpWUFb0a3Uy7GHedeM+
nDAnHkqWXzR2PgX29XixatUCjOZ7C6tUcRYnBdLftiaFlpTe1Uphyb8rNv/u+QsQJpcSUfEI0xQg
YvKQ6/8o+uCUwbfrhnxgdWdA2FZA9BZhSXPRsOUveBoJb4cNFNktAr0paw6s6ChtIB2N4QhMSAq7
8Ty+mbe8zhK6WMub8sefQCRwzEDbHEH418UkWdokM+QgbDV9kIO3YLqp44c5CiwD5O4tL6Va37oL
GvOpI0im3+Q0DM9z9JSridOG3bkIQs5T+Id+AtYq5krWKi3SRoLdGybQEWHWDbNajWIpdzNIxWpM
tCSv17eSZxjjk605t0YuYRkNMCIPb0O/kVuOt6ymAcZl7RiPVJNEymZMokFEwTjEouzmJH4zzHzX
Z9r9X1nDPqrLY2qORketKSPLlx4k8SxGnEblDy3rzB6xgl09Gkq0TsYelW/ZZ7pJ2Q35p4hBiEK1
BbnEgJzlY9/Uc1+KjKCCTaPxqW0hAz/t4uAON9gfRaef28S+rNd9KhQJxUla1GTFUH/qYmFXxrLz
d3vEXCYTZtIbsQdO4d8KvlVn/5gDp/jxofDyY4swkYsWbxX5LXNcy6gTiJzruP7jo9kc5MK0Y/lT
TkqrHTHkj16+/mvB62P58MnMojKHdwi7uewboKJjANzixA72kOLyKHUSrxC87hQXA5ljSyQFirAd
gQ8K8zZXUmjyvGQRhJYi3tDbel5tXKCY46vlvZCP6CZHBV98b5Yu7BrqHaUb3dIsFCOknEPMfm29
LyPknCAVDxUZfPD8GtnRjgniOvrZkEpoepsrq41rq0pOvXBUfF4tZ/00X9DYkJEIXRamKtAKN+ze
KeBSDFW3E6XSgG4AjxKHi8dkprEQQicxwc4JW/+Giq+02+iY7CA4/l+IBFYzt4V1NI9cpBy6kgSa
OME6+jKR3P9gChluyRtVhYwcfCo//sHpXgAyielUgXaifl9O+XGs3Lx51YPtdQjuEjIRBEQugST5
MEq+651gi2GRQ3Yk0LSmE0q8PGM9liwsYhINIxeGQoSeoN1C16wwDKf3p1s1q3QrEENXzJSNWYxu
5YseukL/1lQmkHVQY5ElfGNDH8qm/fUy5NNiEP/4VntqN/G3364dMYePrQkEPelNcQBgkDVWQR6M
WrN6KIy1nE6x9bCyWFYmgumBoE0tPQfGF3kPLgNXQtOpbnfPsz0d0Zu2Ie51t+EdBSasTGETxXkD
wAqtSPq+7TiZ1Ida369Lp4tMuSOOpBR8NVg6NJ1kkU0VSALXdMvMSj4Vz3QouZDxLTjyXqHW752f
SwnVoV8PuRAnmI7QADyBg55OFZRu59DuJFSnd9cXcTVBxdSUaEBVAsqCJrOKvRn6XRfjM7ep0RZv
7JVt6OC1861xumPhQeGScxms7doFDxPLv9o2JeBKwzQXaiyhuoGZLtgs/yDxWUIwy1e1PpFjARCJ
8hIYblahsUbhuTuNe+znyhKECcSKNMSiRu2QzsbG9OKHJna0Gl3WEOhFl3rfuzXXL3iYTCwuE9NM
JgJMM7SML+UOTzQbE2dMAW2UKzv83oXVQ43gDqIOfEsrH/g6cnTWKqkw0stN3UsO2nfxCKS7MwT0
QBFiJR75E/dYADJXwRTJZmcaAGz6wlYq40BGXk121QOJpKsmkiDpAz1DbvSjUZRI9xPwpJbGqfO9
62eKB8C4Rt34Ujn3qEGAKs9Vp9ZTwozT/bO+MQsjGFcwDM0XaxHrFH2mwyypFySYksi3KShgayt7
EBzeh+XqLa0uIJmtybQpGucJkNl3GpXiswZFwDvDUuziIfKEx+uL+KFhl0bfJRxzTQd12Yu1gFVM
vpfHyc3fnyLpOHGykaX3D2jR6TcGehrs68j0hz+c7IWdzBXdzkOdJRKAUw3fnA1mNdR9LHE2kAfC
fFpUWlwG5gAn7NGFhBAfb9OZV2qmce6jIQaRoe8Lwp33FV7kit1gVlndDKgc7XukGshLaVaKFleT
SyX3gcLux25dsJjbfwoNUe9TYDVgFDXfGYXknf5pAodLuDeP82Dx3nDoL16zjrm4lEBp66jpgRgV
qCRO5Zd5nsDnnxipVQpE2/km8jttTFWOf9Af/gCMRyMF1C54DGG5FOO0D9O4BDBtwM89qiZExSo7
Tqq46iELGMZDEqmZYn0CjKpDIFl70qbcUnVO7WM1VC1AmG2rFb8VArAP2uZwCrp9xqVG5QEwu9Tm
SVe3dLGkc9xbxoRXvsitD9Wzeq4/5ydKbsibqVn7lKaPev/uD/vk1saJrCQNbNKafZTvCTTfjcoV
Ip6qCWeDFCbNSKc5NEy6dplwWww3iphbosY7w5z1Yzu6ox6ibaTG+kHSARZ0n6miYbERbyGqJmjo
tKNJ4R9dwosVZC4XvyuKtooAWkEgAyN+Ae/BaP36WiBQsxehqVEQ+lHvgHO/S/PK1viYeu2rH1rj
gNeweEsbCH+Xw/w9Ri1A6YYuQMtRB7WQCbMSBQOZ6m0kQfC5R8/Fw/ULZDV/X3ogc4MkQ0KUSYZ1
lKRdsDowNY57YYMBModHZ7X6kbLEYsIEqUo5MSJgDXa+q3fETs/RTbvX7iiVrGwJt6ntf71uH8/x
maDRZEZqhjPWMQzuRXkjGU/l6F6H4DoIEzcGvzRKPwMGfQ+7kV08QljtITi2IFMWt4HDa5Dj2MR2
6WqCYvqhDLw4yi1NPQtQEww0TrTlRCa2U3fuElIUBCBiiee9/l7QSist/+mHl+urt3o1XhxdZRLQ
WFIiUezgE1L+UsWVPQ+3Y//UVvskjPaSwUlleFYx0SKCSnss5UATyzfB/NJVO1PvrTThwPBcQmVi
BmlKeZ5CrF6nWcFX9Tv9MBZ3g1cd1YcYo8H8MUKeZUzAyEZB8IcBlmE85DhPwU1VdKe01Q74XPqT
757FljEhQ440v9MolCG9zPJOmHkHiufgTJyQxyaHoCpWTwMDKTo2aDWjsM3Mku4hjovuG7e2OwjB
PV13RR4sEys0gTRzO8MuIt+p5udKu58F3lveumeYBMLeREEBjaUBCoJZk8wWIJNmRSfK/zE/0T6i
Bj3bGcb6oPrLWc5VsxaIzAnT0zFJxwKIhXQzCN80+TGpeJpLPAzmXMVpPKZQXYK/4+XaEjPoY6XE
/9TrBY/DeDXJWFjDnCw0IsexXsGaqDoU1Y3A+9jhbhA1dXHz9qLeQEWbAnwf7PAWlLsWOEft4Vb4
ou/7TbrhzTWtntyFRcxxigepaYnQGraS9laEZ9foIIDLNQet13X/5gExxwpPa8Ik1tQyebTnPIH8
8kYXNkrOYw9Y//xemMScpDEP5zho4Q7Kg3H3o5kab5TSRtioh4H7HsVzPub+VeusFjOzxrk1H8iw
C+JPbcl5G+dAsP2aajRHYtZT/56DfWwqbgUSryAOnb/aIbZjM0lzSGDRVLMRBqvTT2qh2HO6NXja
NesFi8sGsRK9XafPcxojwiYW+UTFNeZjDmkeqBE7+o2VW+1nkP5xh844DqgzUaIM62IWIni6mN+S
Fp1QM1J2vFmHqcJxdZ4H6kyYUKRYKkcRK1m5vaN4iRu4/mPjmRsVCVnBuTg+DBq9Z+uL5WRjRl0k
kRBgOYOv9Y52RPXbeRvi3xDTWo1jbuRjfEcOgccdceKEQ50NHlmlJEYCx+w9da/aGWRKMghPlC7V
kML31jfeYNqHfljWViaKaGHdjIOA09aVMziKKyuQXkiwy4Rd09z44D7pXwvBSzZZa1eernqDeO8f
An/fReexPSfD8/Ujs/4osFh7Jta0rSY3qoSdLtwRZEMYlKddzqWLRXfqT+nmd+kdWfuZaKP5Q1WM
KfaaTK5Q36lo/c14ZOKcg8IKg1VSEwYpveSq0haEvZHfx929ydNvXb3qUPc3UfxXNV1lJawICDgT
EgKm9fyNihFQaSveZjfg8rvxz/RlIKk2nN1aC6QLyPcHz8Xtqpb/gzRuRMwzpmiUDc81hHWy3lLQ
KttZlcurBq+dkSUmU/zoZKUXVBNhR58qjFHixZuEvNrHyo4pBHxXOtElqMey3avFpMY1vm+RslpV
apnPjUUPv3qLF8wRr/n/1j50i1dcX1nPJS7bzmqgODvXDXCj4Wuh3arq/cxruONBMMuHJq1AD4IK
l1KTWBp4ZeTCSrPX645BTw1TqFSwdLKEngtN/9ALGce08bwBiLhH6njWXW1DHZA39rx2L/yCw0QL
EhRzKxjAaZ9nL9pWm8yOn+Q30aEiuDyuprWCxy9oTKwohKTLVA2x8nPr1UeqIdUf3jB99UBLAyAO
uZHvry/jWjRcIrLNkUU29MqMYXiQ1gdfp8/o8DiUB2kjPle73IVyNu9pUb6+byyfUtBUUaTVWM//
NegkN/lBtYRN6gbeb1PyI/b+Yh39axbRQ8xRuM986opucF/eNnYaWv2TgOtutoN/0q0MBRqoLBy4
w130UrviniyDYtV1ohJ0WNa8mHchiPn7UXbHpHZFs7WEruBMt61V5X4xlElfEj3O9Qh1JRwHOgCJ
l8wNcaojjZC8z4/V4305eSzZDC4agXQdPXnii9k8+ZFhNTWnyrgaHRcYTJaSZOm/58DovyT+SSj2
5tep5b05r8T5XxaNyUyMoQAO6qbwis4K8286t6zD83YmegiNMqZFCDfwS1tMLZoyE2iDF4j06L40
ndq7fpx5e8PEj0T243CipzlGX4Cq3bb+bZp+vo7BC4nsGwRkSzoj0uFrlTt7qk3btKDTc6QBOHvg
BeB1i8DTjzEPE20h9P8XJ9hQ5yAM5hxg0g2RDlN115o8g+hnxMfDesFgvC3IhyrU5wItWhukNFaW
WKFTbpOjsMm8/JP2wv3Y4AEyjjeQPsp0AkCQqdqYQcXdP1o+GuuoUiYUsTjVRd4aMl5YDLkYxCrW
sCvfcilx/H6whvDlulvwQBjXM7VAiScRIFlzTHR7kI4aj1KGA8F2PwaSP3dQHceDXh27SQCao6ly
dZWnRcWDYfMXcYYhCWBqU96KpXFuVcHS9OB3uS1+XE4/3Y7tlU7UJgSTK85R69HGbIiob2e7xLQU
VTfkDuGsBzsDg1KoI4IqjFq9OEjqNM34mqZWeQQllmoPtdQb5VQ54Qkiduiq4H3krl+BF0DmVEUt
PiBUmuHW1Z2sPHTVKa+I06SPmaA6133v/7n+LljMgaoxzpdrBr3+0C0E3lhoXh1VydL2hfcfchie
Zcx5UsS5gSQ30BpX8hD+vOBmeonuEiowqm8UiCP7gVV/G2Kb95LDNZQ5ZaWqdxLSh/dq8I+xwfl+
tPMTFOS5TK9rfQ+4H3+uKjtVrcZVl2QjPW/bYrLw9WoVd+FZuRcfsuPsZk5wRpcU/9VvdXnBZYd5
bjAc6mxvfzd2gZlXiCTSg3onefMxBFVl9M0EFWByi+5qaU8z0+xV59Ts1j5vFbIAZpKoTtHNRk8z
VGVSiwoQRXdUupIc88+0NGK8CtzRMXoGPtw8C0TmUI6qnOhJAVPLsHPGFk8jkxWnvqUYvKD2/xhn
oNNT1Qm0e5ioloWgaM1lQKGWP9no5ca13RVemrk6JuXpXJx+q3fu9YO5GnTMCyiTf3d4Y6rFAB5U
DJ9qPOn/0awT9uyCwJQI5cYE+aEGs8B/+IxH71tBA7lX2f+uZv17sF7gML4Bka0gxksgnFI+EpCu
Tycx311frHW/v5jCOINaN+rk06wgrmLHzJ6V7FAiqijfSv/7dST6Sx/d7oLEhGalilNoK8GYVj62
+Y7ou1nYXodY9+wLBBORmwian2oBY6JgtMzhWwCm8iDaNPKn6zirfq2LGmoAqqyKoCb79V6bK7/N
QeJGg7G/Ce1sXz+VW3u08UV5l9rdgdeZvbZ2Szwm+Btl0lakxNoF0WCTsLmLIUdjCB3nOX2tRAwi
1ItdTKQX+6GLZp3ukSN5DR40RTe0vdkKH3SXWJLd2nbyEu6zp+vred28Dy3M1WyoWkDDhN4SxTGb
/HvQQ/sQ9Gs+J/9Z85CLgSbbCE4mMYqkANFWqet9oyp2OYWbvNE/J1Pxu1Lk9PQusZg4VLZ9SQaK
VasRalHPPXmuCMeetVi3xGAikZCJbdKq1BHR89gY8w5yUt7fbQ4ThFQSJpNGfT1KTll5Y2wD7uwo
b1eofyzSRMOo5Vkq6UpVoaeL4Sbwt1r9FgiGc92W1c/I5XrRv2SBRAI8eJMEnqadJUj3BPvplpxH
l7I1QamXU2/luTUTJZRqSurAhFkVbldwyjsjPreMR45JPBdgYoPkZ0NX0cyl994bRbdyaYk77aSC
7CM+TFttFxScZeRBMmGiaWI/7WgGMauN5QuNlWV3HKtoZsDeFiijYeYchWoCLedfN2oi8TwpE8ok
5oO/byza4thahpXdpntexxfdhitQbLW/JLlRyCMy65GIn/q8cUhRPVSN8KLFw7EkOm9ecNUtDAMZ
gg7rdIU5s3koyOWgR/jyF26hbNK299rI8bx1P19g0B1c+LkQamU/VsAQNwP0xH7wEciPBeqr0yuP
kHHVIHABibquKvjUY46v0vh5ZQiGbudx3h3DsITSEiaX9nLZx/fX/WLV8y5u8f6psrBLHrTArGm6
EpB4U87mruPqXq9as4Bgwnaawh2aFO4g1I/V3Nvh9II8zLpuB3Xfaz7H+IAWVmKvg50ZLc+al+Mh
korC8N+y1/1gYQzjB6Aar0o0/tNxk+E7PqaeQofc9hhuyWdL5Spbc+EYT9CzPCf1ALNaR6Q1Jhus
u+6Ip6Xc5XdU8HyBieWVKoC3kr4qqZi+w+vcxDlEPEdgwnemqS2GWvD7RnFbi/ez8tLzCo2rby+L
MPeekC38OcEj31QQYLTO4DbIuDY+RILt5ln0wBGLBwPFLTctj3aIZxkTXOusDVHVQnBVi2+mL9sV
ka2ARPZ1H+fsD/vKY/qi7lcZUFryJumnuOJ9OtNDcuUQsc86UR6NbShg8frA0d+ouwVuYmeF1bwo
e8y6cltDpNVjq0KZwwA1k2yqjH+TapjVtsXFVz+Le8WDVpBDW+97N3JDh8oGEPTSgmp9l5y5rkLj
zgdrF9iMu+tTIqQmDRn0bAVo3Kjs0MkP2U5xk7O2u7536184CzTG+SdfHsaAfnpG39t/hbQzW74V
zx10pROn/MS7RFYfBXF//FxbJo+puiaedegPgtmy3ekS2nzi18GjRRAMrvlu64Wc3Hmtv0hZIjLH
wB90aOqpQBQkS97TylYEVr3C6l9bULNI4BOhY1/qqa4s3pA7NebKZrIv4kOlxto0ARpXjVVCsjL6
rKGbKuvO5nBv5LzOx9UE+7K2LFkptNdDKpWDTioQVzSYsEXfS1qAiYPzJLgaWBY4zN3pT0kcCB1w
Qn/ToR5ZtQ/CsLnumqsYUKrHWKaKFga2UtfUswRClhjnwD+HoJRsyH3K7ULkgTD3Jvg3SjXzE8T+
sAg8sQy0rSaUOciIwE963Z7V9HNhDxNTDGh/F0YMKL++b8btMD4PGHQNym0HCr/rUKsReQHFhBAx
JEbSYbrBVvONoZzmkZO1r7rZ4veZoGFkragkCX4/6Forwf6TajdIJwwCcAzhrRkTK+pI6qImgw/U
UBboCjAqhZTaI9Vqp6+ExzZV/sjpQJRi0rHuDw3RbZ5pSmwE2CQEiulNnE/GyNMjXPe5CwZzeGZj
MDFoDQxR2qfivVzdEJ4a+Or9hWLK/8xg0s4Us2mZFgFieg93/QEt3Tv+pB0Phjk9GpirS4Sc/8Ek
N7ULOoENb9Set2DMyckmEKD1CmBac+sXOJzhpsNU1/Uzs/ogoS/WjDk0uHR98LJizfo3vYNAR+4F
bv3UW6Md32t3okefI/hPZ7wlZI6SX8+dIobvO+VvlC3dKRNLyPv25cEwBykUa1ktaiyhWUabeo5O
GUov+oirQSidFPeiWBjbOA95LwO8raN/1yLvNeZu8iFqhdfh4hQDSpG2c8Tr8F6PEj+9ne2H9qOh
Ae8m1jAK/ZsSXRfoTsgPok6csZ53fpq7112Fs5hsY/TcSEkp6oJum4HwJJlGBAmGdF815TbXIGA5
UxEUVIhN6fE67vpi/iwosOSr2UDMTjFhp6TGlhqgs1R7zsOH6yDrnyqLkgLDM6HniTZKMWJu4xaV
LbvFlwzKvVZQvOdKzSOdmxxEi8ycA7i+iz+tY6dC80xqhSIA7gjdFm2nx6aV9A/FEFh9a3CwVtOy
hY1MCE4SNZA0GW5Jhi9pt/fDrS98KdSDpkNdjTtms3ZdQmwEOQMhmvKB1LlNyTRJ9Ix38nDsNdOO
fCW01UG+C0n+7fr2rV39Cyz2LBRyOkxmDd9MGm3fVv4Owp2c14M1N1xCMI99aF/QYz33dTsSTqpy
8ouzpDxdt4IHwexPBbFHdcZzDBpzHvXKNcTPYsvpW+EtFHNFlkEQGFGJhRrBJxu8pAHnHK2583KV
mLuxSUpDqGqsUuC7lKylHK1JuTcTB6Pp9vXV4plCV3MRZM0qMaQ2gSnRYDian7niODrXIXgbwlyO
Bh7amjADBJmrrakmsdWB56EJyT/XcXim0FVdmNJIUm+IEXCC1vASPfVGaElch1iL3suNYa5CYop1
VsjYGFFOH6HwgRgA2oUwU6w5izdhQI5FJ1m9xovePNOYq7DqyqntB+DC4cBFbdU1rw1nfZPQy4Zv
JlMyFWbxIGKW1L6KqDZoHqbQ95H/Zpqqe3351s24gDDLF+uhIhcNvYTEUzU8qQnn22K1toi2kJ9W
MOsk6kGYQFgWsflL64zHbC/Y8q7/LtmpizYCjjOsViMWaOz4cjVr4pD5cDhamKNE6v1BO7VI+iBF
4VWvPCme1XrLEo8JnlovaP1A74LBHr6LdnMP6nZ7KkGZOTjTscVEH/d7g7Nj7FBzNqBTtBLgFlVR
7urYPJAy43ReczxPZYKpns/G5M+wqpCnR1Wa3ECs3uIier3ue+sX6U/XYAeZmz6TIpm6RpqLbiSU
dtwTx9dBONrlnAyBB0UtXgQidAToPl5wECWE4kaYpB0x5rusEW7CUuHcFDyPV5ngqhXFAPUzmAXl
+N4K7foc7CE5hI4vzfXxsgdNr+vryPMIJlB0QZSPOU0SwvRT2DZWHPDevngITJQolX7qswkI4/+R
diXLcetA8osYwX25cu1Vrd2WLgxbfua+7/z6ScgzbgriI+bZF18c0akCCoVioSpTFHcleAPNMsnf
tq1gbREVKArJD+p0wLK1o+yK2m0u85hwD805YXg3K0jQVbyR10NNJkhRbbY2yODPYCO2ksHEcI03
eqXHmpJe/RhdhAm6kFeGRiY3xNOFzozfVTcHBzXLQ71D6l+DPgrNKJhRAqV65LJmyhjrqlDJF1Sw
R4Mnnxm9USlmrfUgGWmq+1YpvH72GY8vzLWlQker8ZUMqjK8kp6r53e9YRsCjg/JfoTaMKhMGK7P
iFS0EBE38EOVd3BMuXsS4kfeP8u6u+2XTJOo2BFzvRaNGkwqv7Y2CqRe5vmn5q373758Zmsh2RC6
yKwLIq9rYLvlJZ7CA6eILoLdXyPvI4NTo913/gIZnsCuvxFuu4oRhdc+npZwVLhKqj7QOANwA39Q
Ut4skh+B+h39V379VWdN2awGkoVtVKjK4BuGLgFszKA4MnW2Ps5/4hILCCpWSWlQdnwEiJLnDwF0
frQ5sNOE9bCzeqwWMFS48rO0GEOf7JKSmE15O/ui3WpHWWUkUOs4CnQrwLEFyRHqQElCN+RqjzyT
q3baIJhNnJhlgenYmlUyWz1LwhWJ7N3yjpSbrpfRHWUFBbjSLyF/GVrGQwPLGMq1w3z2OYUk65Lf
P9da/KC3qqUrszv08598EC6sodw65bNO0ckHmzRpdiaLe1VkESiudlhD1un33lDeHMcS1/ozog9X
drsmDM1kRDVASy+JgL7yXP0WKeotb9SnKat+Bpl0z4hMJLv8HCkIhbWi8hovU9mn0RrT3Cnvb2/y
z8wJDpVNMmtS2mTREK7v3BWKukVKsfQxKwqoABOaQxDcccLgpmXlBFHLeuBbd8QrFuXyYsWrU5oB
a7BGPGKG7yNq+BcC1b2VPKa7EgPg5vZarmKKhHBT4XUJs7YfnT8JQwg/9Oi8McajpnRWkN/xEyPS
rmeGCxAqNCn9XKpp+F6Lq0+yBR1eWz9pd+iPx4CoyEpzyJZ88o4FGhWhpLlqpRAjdxbq373d76ND
5EGgurN5O3YCW2XgMVaQnitvugZjHDzgYlkAHYx2zObK6oKOEUJWYTAII2uSAnohesgr0kRdz1V8
/vQJ+IB9+QvXd5afMZ1w9aZa4FDxI9K7PMhTmKOfBwcf4B7nVAMU/wgtG9ouHlKrf9l2wdVSLfqw
fptG+WDZd6kQEh8MnlvQf6OpxE6/aBmkBTu7eCRt94Ht/wFJsGRgupxXIZiFC4as9yLqG6BNU3m5
RZyMTj33WBa3cP1tw9a2bAlBLWXVQE1R0glEeM+VTjDftH/wMC/zEloO39sOFfp1OWmCLC+yEt/9
2Usd+fkuL/rnIIhiu+rF1guLqLpRZUagIgeIOmAYSxJxJeoqD84lKvziukwjNBvho/KguI2XeIMb
7tjtKyuhVxYEgSc9h6oOWvSPO+QrmZQmE+7lLMPT7OSBsc/AjI3/B3ImH3CoEK82kyijnI3cjG9B
9T2avC+ZAZqgud5wtj2CeDK9ckuTqAg/K2OmcgWg+FROTXFoQS6bJ3aohBj6GhxdbPbbgCsu+ME2
KrfBa+BUdCkAE+GFA1+vNBZOHjNCE2ujqKNUjkpdjxoaKqteM6OgP2BW9JQHhSWoOQNqJTrBHk0H
UxreOHlaEFTW0jJKG0D1CqhetQdmEXrlq+ADAHVVtYEUikIGAA6fBAFYnMTELDCPPhiTyQupqYD9
fXuL1m7HD5DUfVUVoM8DQxacAuoHRBMAUlyPpJUos/kjK2CsBdslmsp/PFV62cWhFsPAxkluCKv3
9Bo4+r48jocB8d2qLvET61N87VPyAyh1lKENIEt5AlD/bLzxTnanx6Zuq2ZaWbKr7iK35hirKq5k
AR8gqVNt1FrGN8ROzA870im4EyIznNzZTXbJKxjMrcmeU3tCg6mbPUSkbevM1ppguKtKnfdY58UR
43v4I+STNl0EpnIG2a3PAeX3eVCp851riRBXIvGdA5mRnnfle4cdW59mNZBIRBlREDXMHVJnXPSn
oNIqRbMUSOT2yaMkg1eNf2McBbIen8xZoFA3pp7URl83qobkQ/fw/X9MrNTMMPJdk9SeyVrNMopK
PDTwDmVjD6PykMerU7MLlcap+8DbNmvtvhQWVlExRZeHZJIKwCTzJQc9l4qpVz5DN5hdducqeA1x
DfwdIhVSQjWQUnS/Q9t7bq2gvx/wjSZI58TYzxiYayZTER+2EVc9/Woj/WAb61Eao9UdNpZvTfoM
VhGGSWu1RFmQBQOnmkc7Kz2HMMhCO46cQJ44uIsBEksNneixrf54P8qHwJoe0Sbm/IFZC1DqfA35
EE4GJyI3MA5GfFE5Riq1HvxlBV9e0LwTeXrCq0m7pgomAMTV+E9RNnd8hwpOXl/6AKLpUnUXTs1p
4vrLUCVOnvcHJWM95qxu3eJPoCIlX+UD17USTgG07rm9Lj79yRpeTaSCoK5OQhVWxBkzxTKExukH
1glbv2AWNlD7NPlpZoQ5lpHrTAl6lqTBeczw/gXFwpfSCmwWw8tabzXc8WoVFRChdRMmdQyrgp/t
1+oboVMNXf42uGsGM3wW3whNsXyfeh04/1jVX9aOUWGylvM6kzpgi/JjMn3hWA33awWeD8ZRgbGr
oryJByxnuNc9yYb26SnbKyBdyC3WCWNuHRUdFV3XQ50s5HDgrclpLFxiX4iqvASuu8hlce39Sxy5
bhwVG+OgEDshIXiW78170IpAfT3zSA/1/NyCcAaFg1sWp9Pqjin4zkQHMCi56Np2q5clIEnWJR/8
/CK1jGaW1TgChi+oRykkoaCbqqJSAINSwQPgMGKwDr3hidNCuJPws6SqxfLAVQ9Z4NEEN4YRTHwa
A691ddDcFV6+07zg3UOY2SMJQHRWsMSis8c5K6UpAJYhmORppQIXFupVON3gpvIan/m6wrSOConB
FI66Yszae+Opssu86TIjlLQoRbAKjOs7h4nBX77B08PZ0qzyeYZhNcx4/sp5QLx1mCAuFTqD+Wf7
Jsr4fkchSf40/DbPUl4nPSwjuut7UmKMnqKT4XUYHWBu3JrXiyK6UQmaqNNXNjenhZ6Rjevd/DG0
hqfM00/GWXTJk1h1FHesx4l/WcwrInUP8FLIofUF5g2WZpiKSzTIhHvh0JF+P2Z2sJY/QiZcVjBc
gwcrul9gDmYhmZMRl7efmglvKSDa8xm359rYB6b2ryCUSZ0Sa6k6D0jxX3UwId0S1o38gvfT6UcT
mfxF8QYbodntvvzZ/i2gqTuuD5OwDWLYN78Zl9GOX/zndwZGO9unEQRmISXD3MFVn1lgUncbZ/jt
WI8wd7CIdkLppnbgyHvZfL8QLoH7B8xPH9aXuusCpUGizAEwnm+44SbpBRNSwNsp0FqFZLmH1B0n
Nmgb4BosJIcP3yQ+6vrFEPZS8GMbZt39F4tH3W1QnvLnkOAM1uzOdm7rL2+SJ7qFOzA57lYrCQuj
6HaCIEThsUgBVld7tTbj28wRjsk5sTBQA0Wy+BsZhiotli7OauYlKrjpdEi8GJ+eLCDvVogc8crx
Lbofb+Vze/olhFbZTWxK047UTgoIDrboqNmzyEFX/XOBTm1lreBdfFbhLq30XHNfx+R5ew9XXWXx
+9QWZqk4KyI57pk0Wor43eBfNO5hQHf2Ns5q7Lri0M8WZZ/USdgDp0LJoHdU7pCy+E1YENS9DVES
aUgNQJQ8AlUgmTF3YwyT83eGUHd1mxVxpIdA0afXEpPPAXeYetYANAkCn1KQxWpR3zClCt7rRMGn
map+lUKIWTWekh2D8FjpImNj1vRJ5YV/61TA5yYtrOeG7IyKJ0f1VvXdKQrMJLgdMDU0J5oZ8oml
DPfb68gykQr2cl9KkAEAbCeDkqFUxoukxbZQ5A9tIttS3DPezZh2UpE+w5cuNDwBSOhpyXRo4BG5
MDKRum3Zelhc7B4V4vWqjeeuAFLjDI7skO7I9jCi9Ji5gc1q9WB5PRUgKk0WBYzEodbZdZZYRSCr
+inII8tLVpJiDby+oEcWUQvHkyA8dvF+xfd13wuBIoN0N27xUNd4ELK1EsMjwsMRkxSdhB3qAHyA
o5xyirNOmArAkXHXX28+6FZjX/9rZiEvhWWaAECaSENt8dSV8oNs1fbsit9KCCqA7p1obmsFaGhZ
Wn90NJcAIUA+Cf0lPOqaOuUZaTbmpZJFpR0FrggJxR56vP/R+WgIyh/4WUSTUQAIKBzke82ddxmo
vkzEDdJJxe8mjYFIH2QakLpB+AgHKxTD0ha03k5jM6+RSul7UbrNhoaBxVg/mm4yygteTaW4tH1w
1Mivfv/P9uqxfp+6QnzyYibIsIWL3WQ4VNPb9u9/Cg3UYtEEk+WQCIlfYHfmhwli4WRaLvLCn6ND
EghWpY2JRh3aPKmCIUiANkC9+1eHR3+EPIRXuKA0ZYS9T6oCtG3UmeWTAb2lAjaneSehReruomG/
c4WTsNMc43WwJZAEzi89vsf4o8+ahGLtHXWhGHKtTRlZWq2KMbwbeiI+kba3j45KtIXUFZJykT+P
PCCg9YrCW2pFeXzsm2AnRrlgTopqRrpqcrnAavckfrcMhzQwFTc4IRfSXsTS8sUPcXwJpH0GZtos
saIYMjANPgWHnZL7GC/5vm0xa1GpaBIkSNsgPAgPUo/C9L2rv/zd71PBI0zUVDES/P4c4c4/x/Xr
9u/T6e3HhUP7wMdrS6jbIR8jLJysZNC6qsxKDMyhdfqSAURfwzQQFTkGDI61VQjX6NXvmnanlW+F
8l+L9zSG+NEYRfXrvJGA0ThEHTlyQALxZXBJXmHYLNY51spRsUP1DaPnMqxcKUFn0uKLOyVx9PZ5
e38YIQotMB9tioUmFToZNqnn2eWd4tDvwJjV2OC6v0Oy9OMv4aggEeZxLWQd4JL6nU8UDzovU4fS
Hilcgu2eQcKyGjBAkQ05awX1GrqnRFeDutYiwEliY3bzpeJLc4xzjDL6dtkLbmF4uRE720auntkF
KOUmdSIXbR6QCzkCAcQc1+O+HfnmbhuFnPxPIWmBQvlHE4sVpw9A6fJjX2HMVSkOlf+YFZktS6EJ
GgzG3b/qkAtAylOCXA7ksAJgVvwz1b0dy09Tqdl6/bJtGGvPKBdJFbXn2jmAYVV500wQskgk8NMl
z3GhOX0b2lw+W1GXPW7Dfppxej/dC/uI/YsMG3OCxRCCfNoOvv3Su659q8mtxu5OgYU3JaSmnMnf
b6OyfIW6WCQ/LtDYR3wl+JbiQ7ONfmwDsHaNukBAIjPmggYAsISgoRUlqWk/h5FZGawWjPVQslhA
6i6Z5TnKjRJQRJpUOs3Hevc2uciCEUg6RibAWDf6PUJLekMviTN24T9agbaddvy7U0wPdrfD6IeD
BISsfh71m2RmhCbixhvnV6KihCAHnd/X+H0x2RXjoQi8mCVOtL5IBmngABOsqlMbonYYZeoSqbDn
+i4ec7POmc1Mq1FIFSHYA8YAvHNR/ltqKvQJfbmwFRNdDfmjjO7sDPJZMrp9NGjVGXeCpaKRObBF
xslZdewFMuXYepNESlhohV0a50m3Jf9rLXqyuNs+PutOvYCh1jBvNVADh0pht/hAlVxpR0i8SHV6
2LM/h1d94gpGN2s1tR4reNQrbDH+0paHMPoSsuLBephbYFCJklS2aeMPamHLXnyLeUSnesos6XW0
klvSdRP/kzBSTJZRlKPreWLMnAKj1PQYcejKqk+KzirYsUCo21AB8yIEugGizZGZpbE94BtSZ2nQ
rx4oVRVkFCvQmULrvNSpLsfpKBa27j+3udekX//I264A1B1Uiwmnt5hURoYpuMIjNGus4DT/hIyT
E3uszvn1NbuCUWc3z8oIuigEbH6N8s4UhHPTs0idPr2tvl+rizWjzuksc8lcxwhC6Wm2CS1cdtYc
ci3UZxZdzHpIuBpEndU+UqO2hrSWPZW3o/hUDbk1yPsc06nb20R+51PoBis+piig+faJjb/U1SLz
JQQ92QNp/I7QY/5/GqI/9TT+WrorDnHHRUbCx1XVCApwgpugMcHnlzzlu8mNzsJNiZIFeX4P0L6Q
oKrZmUZosnon1t39ik8caIHfhXIUwOUR3DOwjRTFvixFxlK+Z+Bba0l5PHqwfX3I4B6/X3ATDwMI
+fdpwEAAmULQd/wxxpwlLhH3J9rpSnt7N9ePwdVK6hhktVZPc4SAqCbNOYs7a0yrC1+0zjbMv9wk
VxzqIEhFV00SCODtdD+eUjt+CO3EmtA4VHvDUfvBQCMBb2tdqbMwRwEaAsBFa4teAZ2K3N2H7uxV
+/dUlvn0v7qG0FBQFN6ADiLdjjK3UyN0mU/C720fCmbu3+pzwcj5GCB0zhcUldYiaQJIWx07Y/Sk
2dhxMf8n/nC1hU78Ck0c6i4HjBI8tfxNnxhmjZf37f1ZPVoLEOpSTLNcVGKyYHP9OBSlOQUv2wCs
xaIuxGqaoogzdADEp0h0Icptgu+YsSMsK8j/LwJEWXTJ3ApGAcaqCyruptSWf4lAzFwg+F0hx8OA
dRo5V2qPU8rIwtfTocVGUPGnBMdYF1cwoe6FU21kThe1O6ydG/O818f6Pm+anZwb+5EfbscIQsJx
v+uktDC7WmA1vbLWkwpFRSrWfTTgj+G68dBwyhd5rL1tv/j0jP9+qSwMpsKQ7qcCiDWwor1bFqbu
pafihigtIRZdcsGbLdWddvV/ZQ/8hWrohsCraA2iu57kWap7CcmtnYs/81gwtfK5YdJWr4dY7YpC
2SaAdHGsS6A0kGNW3NQNbf2xey/QsWtZ5Mc+RVg0OYlkIhWam5RravIoF4FKnN8/1Mm5bfdV1uxa
qTKTyDcD5tPFag16gUd5aqTxU6uPwKv8xG2K5F7Js52aCgctbM6V8q3ReNcQRwtkXeLIUotY9cwF
OOWZszbHRRbCa/hOutGn+A5DO39y1BcQ1ObxSpW3so+IxaUXRcxMTYztbd9fzdsWCNSdmIhZYfQR
2bFOupT96ID8zOrL7rnIUxs9O+dZifYY4mCMaK+G4iss3StfKEPBKyQU+7Wb1g9GcZvqz9uWsSCo
jzrOkCADQwKxhseeHiOAb8LAqDd+atx9P8J4gFYlPKFCiIK6UbImlwcwgJLqN1GViV19L51lqB6Q
gJFa0uO2SeuReYFHXHIR+sEEqgWFAjwy6yKYUFbnzMQaSLFYx+BS7DQ8KhoMJ1xfyKuR9KEWOE4b
ew2vt805Kp5k+aSznnTWo9TCMOogg+g4qmpdIZUl8LKU+wzttPK+ecPgi/P/kCxbP7pXk6ijm3VN
SsQRyL7xP8MfHFYyxO1maolZ7UFXZkOttPi+vXmsZaTOchD0Sj4Z2LvcP/TagRsvXcfqJyEp0uf4
e7WLOs3TGIkBLxP/8Ga335PhIQFacwHYZQImu8zqIkKQB3cLGtQ/zW0ECYQDBs4obfyFgxegqxzt
fHPMeGFaXbYFCpUVyn6RVS3nl3bFv5bCfZuoZh0zQgXxrk/LtsCgjrHBVWqXCLAk1Z7a0EvT0ot5
ZDNdaG77AGvJqPNbTkbpay2MiXS7ai8ti6pw/RwtLKHOKqfjpYUjlvQuVESgg07myGuH88TdsGPS
1bDMoU6tXCiNoVcggwUPnpvbbnTwbeVe8mantkIzfWL1Fa3vEwafEGtFyP7Q7j0nRjrUiBJJ8lBW
Bz6796X7BA/627u03jVg/MahbyeUuaowIdFosDqnMs+qZcauuo8vyi5yBnyJ/0TfAEYz+F3g2yCp
3Yb/l03ENBQ+HFV8klLRqVI5xWgaRKdfLRKNVbzq+8gyPPkU3rF6f9eTX8jf/R8aFZeyqCJVL6D1
bufoBwmdEYHDv1SkJcMOnSY0UVBxtk1cd5wrJrWRHSYOe72Fm4bhKW3/CSPWW8j6zXy16hMbYNAW
BtoISzveo2qIh5fe1J74C7knUQvbgWDsryySqWxjNBI8WVXkRsk4T6qHgxph1nwbg2mU+PH6V8R+
KGfiGAn0HzFNALUW1EuMJ+1uhM5m5LJaw8T1A/d7n+ju/qxO2lYYcJ+0tu51odWlJvcVBUsv8toT
UZkgg1EcBlRHzFMeSK1cvPQ/p9N8zu9Y3OGsY0FzBnK6AJqMmCwxCsE59FTV3CIjNwLUy/HcxRRR
Jav5+Va4Gk/F0qkAxUNAkq3J6m0Zix3bLTqVqn3v5V7BSIiZ1lGxlEsikc/rd+smEMTFrnEjQBGM
pJLh4c8akxbHgwoxYV2VdVuTuzsuD3ojWfPE7xjeSn5ja/2owOJrgzjFHdaPOw6W8aa4ZJCh/Q6a
JKuIIHUmWR2mzgObtZQsp6WCSy90YjWSRCvNXUEb7Vz6NnC6w+wTWs9MfvsH3fwfGkHGFwF2rG3a
fYH25KxRUJQOGZFlPem/7hXNIMhPUcxJI+whfq/i8A2jN5o9eid5G9Xu3LR7VrsG2ZqNraOJAxU/
F4S2hHsI8WlIjyIKipp8CXSM7/+sOd9jeArjpClU/lW0aGcALUhp1yDZIzWK8nt+HK1mX3vp0/wf
+TPev9kWy0nlYGmQidJADpqPiTZpZ0iMxjjG3UYraI9NIuRcht8vils1RWhUH7aXi7U5VKSIkoxD
AxkAat2bqvuifvT9Z16+FYObKKtY3kfWfssVqEhRcXnZRuTrjwiMSqfEwYjvXjuTz83sEtjZ923j
WHFQoaJGOVWKjA8cRN0DPqnfKs+wIEYC2lEJYX66Z+GxdosKFiAEq7VRBVwvPWvtzRSyPskY0Yh+
v+Z9PUmlAevXOOqBTGVzVn6EPMROvJUgAl5b6QgWCZOlP7tmF2bpFV5FeVH6NG2LXRPDVAwqOwBp
oBCfeUzAbu8UWRnaMZYIlBsaUdZMPQcEBYNxGabxWtNXLCmuLAEl0xDVD+15G3E1VV1CUr44Z0aS
+Dy+N9474/FO339JBVwnrUOIucp/hiMMvWeArgWnJSjlkH4VSdncAXRAGsBjciImCmK2gYZlzuYY
tfe1s70Eo9xRqfNY6zR8IDadaOlBB4EIV+9dXkdHzzetY9WvGLbRQppJ0iYNpwKutkekOCXkVTXM
TBPRyeDCSuAYLvn+Kr4oXhXyMFeTDrCwsmfhWy4N5vZWsQCItQuAGVRnHXTycJa14WwUvlkKLJLb
tdO82J/3DH0B0apdkbYBnEGbZ1sNfxpae/J70B2oOeNSZHjCe1awQNKVIBzGCsZw5UtffxFUEfQs
xwYfZcWMxjXGncJaOirXNdpuzMMRh9mXCG8aSKuZrXAsCCpe4L0ICq0GcorWzvf9HhW3B8NRPDQ9
WOIxt1jvcOs7JaEjRddB5ECTpw6JkWhVEVe2qihWintxksxRUk8Yk2Ok7iwkYvhip/I5jVu9hlN3
ugChk9JS+qeiqMy4GextB1/LOEX+ahO1S2k9p9UIJVI77jw59mbhUMYMY1bv3yUGtU0+WtcKVQUG
76H2cZPb4YNamrVT7eVdCsUuhkmr37RLPCqmK+LgZyoPPCKGrEAvWLUyNJMRAVL+u0AGnliewVpF
KqBrfS00vAHEMnTk8kkojlp2v71R675+3SgqjDe+2vMJRyCq0Qt00e2LjBEf/uUy/I1BT68qVaWO
lRhV6LiR3OksHAltpH4LnuDWmU5QMfo+gIxzt20YE5Wqc1TCyI0tD1S+NnMo4aZu/X38DuGDS/tT
Av1snpjxP0x6zLUkdOEkOhXZE67GU3oIVOHSOdm9YMY2Z+kn+U3Cmwf4ehipDcNDdPLnLE70LHRx
rQaAG43UrZSbUs0sfvi6vZQsECpsBIFRRE0NkD7MTGM6hZMjlizVLtbxojlTOWOqoKAOT6ztFs1m
jTV+CZ4qWyeM8685s3/uE7UM+bpa7hQVPsBXaXR8DKtAVBI/xoWZ3MiWYBaWbmdfwXUvQrtdPiUu
q6LICML0FKOUiWpT1iQbDUprArlGDC1QyeRYMzWrX+NLA6noIfQlJB7Igqrg/na4rxrmdqOnmhAt
zT+hFXYIbJ5V+GOEE7ppuQ4xmVxMwOSFfdSf4/Rt2xUZi0ePMMoFN8+ljt8XlaMk3quTK3d30fQn
k5KLpTOo2DFXWizOETGD6xwNI5nFxHKD9ZVCyVzXodWOi//jye2MQS7AAI+Pe36X+sfIf9xeKdbv
U4EoCxpe8gf8fpc8ZJPHR4yLY/2j6vr3U5FHEtROqET8foFNQLP62Y+aU1HP4IlMIBYB1u9TIkQ3
QcaiUVyPRldgYvgi5OWxNLVdBWBDcXLtJZw9jcWrvAoh8DqGjSVBB93PRwg54/qh05A7c/OPRP5S
N5kpxowvGgYG/UEDjogkHFJghOPwq+ek7z35PwsNvEe5qyn0p0yTBJncqoDRg9pUZZAUtaqt5/9V
z4CGobyt8qdyCBV8A3RlayvDbOn6jyIozW2fZq0Z5XOj2M7x6AMlh+ZDL+uPSi/aE4TC/hKHcjHD
yCU1H7FoTRGaBneM531Zf9u2hUTfT0WJxcYQWxduLGrFMOElurIjpTcVZP0Qw+RkL+Ucmb9Po+dt
tNVosECjLjspyYMsi4DG+b1dquKxNZhVdLL6WxZR+TGX6rMxhQiaTVJ/rdvRkyPFyaLezrj6dpZV
JxTE17xp71WMuqtd+DTrzUGXWCzKq03J4sJW6t6LFC0ekpKcrP3gxNZkFc/BDu8Utg/OBa02x111
Vu6rzuqd3MEcwLFWrO3VXs9lBIwY8FB9U9Fl/nFzOX+q67CQENxHk7tgrAZ6lpHxzook4qWyO7I+
Tta96QpI2ezjkMf1jHfgSKpd8NHbYQpuxQ4Nkb5+ngcMiDbKA8PI1bt4YSQVJRu5r3glAWZ4QgtH
b5KSYfAk3NSK2TvvGfY/oQMG+j/pRhSvuPTnRD8VpZRwMlpH+NxsRaedR6tmqUF+Ijz5FdF+r6hO
3c+VKkZh1gGFPG2TBhXF0TwRT5esuYdPnGE0EhU7+6wM8nISCdLg8N/q0IwfJs5sJzPcxU4LajnN
jk/l2UdXnf13e0h/P0ApVxbSGlaWb+WJtwTQEiutSXrba9CXWdXeP5bnwA6+b+My3JVmzcn9iTOi
AbBcmsBPhQhJeHavir3Dd9mu7/BoXEWMguX65XHdUCrgzsGYGb4GzKyWTAktwcNrYDDsYh18nYqz
PEhXorLDXk6HwZHQ1SLjQfGpwwsimi+/+1bHmuFjWUVFmliZE1WJcQgDRXH16XECYFWxWpsZR12n
wkuLzwijSgnKIFptfp7E54RLLcjnMhySZQ4VU6a2jAMtw/qJySFWviky2tJVg3G9M6yhPyLyopar
SER0HubY00vFVJKXQk1OTcHKVdc/Mq+xiv6QqIas42YeUNLD4LT7BM2CGqjqnR5Ke/NPHPHRQQaz
K5mksOuX8W9vp6lSuKlPkirBQsqeUoDuNrb1PcrlJwjvgKo+clkl8/Vq3MJS8gct8plY8RWJmwGI
6G+Tz3eCKNukOha5LBkXJhqVoTVorusiDusqn+M9GePKvOg8vU126uRnVnMJwykNKnL0QVlzYw/T
0F3qcGCWluLaaybWzDLTKCp4VFE21xU5y4MluOVtDrJb/oF3Czu6oGd8tx2C1zPCq4NQgWOshrlO
MoBlxs2IHo6ZQenB+n0qZDRa0uoyh0ULA68Tj3PG+PtXvz8X/kZFiqpRozxq4QHxPtjlbuJ1Luex
Rez/ZVO0d/IuQzZkap1isMFLw4R1wkCJPTkGWMxDW34MbwgdT8W6P9atuqJRqyYaMz6YO6D54NSX
neigKsfknvRr+3a+0w0TU7i92YDM8xQ705HlFJ/oGn/lIld8alXTYG7HjgT639K0O3QRyuQx+D7r
7DYz57vJTZGXVOjbFJyQ1eW/7ja//4BPrSpJqRiTgD+g7JxavetDVva4XhcWrghUYteMUx5mGhAU
M3wUrWTXnA2y0Pb0tX+GbJdl7KH/vn3Y1iPIFVP8GByhajTKE8H0peEOGddFqqXTVLGmFNcvtisM
FYNnKRaLmgSQNH41BBTYH1AssYdetv7OHCr6tmoJuZcErQhleF8kXtx9kxRG7wvLFCrmon02bzIe
poCeqcXIUTXeyMpl1v5kZAB01f93vBUq5rYyiPlK0lURyy2UhKHtI5TxNzUvX/5uyagwIsoqNJ8n
4IjCfup2ZeF0LJZ7lpNRsQP9uaKUkUhVkaa17k1JfFNtWQKM5A/9/JV/XTAqQhQxH+YJcWWh3gnB
ScEr2Fzf1+qDZrAG9hkG0Q0pEMFTRnEAFCdXN1XReJlcmWLAkrJnRQRaIqvNSi6NWuCQ9yn5n3nH
v8wYpdMOGt58h6NxgkD237m3SgWEOe35DtPuWEUkSdxPXvghqucSNOnbXsc0jYoIsZwLGJx67+nx
PQGdqGPphBfV7tAc2lq8WT75+OpjGMfaNyo8aGE05hlHjBNPXeKNwkvZ/8GsxeLY0uN7qt+HWi8B
YixeVOkm074zZ3BXuQ+WGFRoaKB1KokkBPGe7mkuWPM1PFjOVo72ror1Hcc4VioVHyY9nXQuRnyY
QRqh3fX1PlUvNTeYBYu6RiBxYOMEq1ScMPBGqSrE3Vs3g07Wq/JGJrRww99EZ/Eh/A7ml0P/LO8I
L8G2O7KMpGIH59ejpITwxqG7dOGtAoItqXzQo5dCl9xtKEYeQQ9GcEHRgIoFRkbDS9UggjB8nJUX
alQaoTb1JCoRNgwCPYRkVbsRXjtXRc0muaQWi4aF5YwaFTDGUh/R9/J+kIlkSuCkrdm4Pb4eS69j
9R0wLl+6I6UtUm2ayFRJL/zTGFad/RDbA/sblbVHVJzwC36sGwFLWLukZTMHZ5ip3SsO4Y1Aw7UL
RsO/S1w0KqsY/RoMMyRxUSv1NDXtN70UTxIUe5xt73vnktk4YxoVO2JtzqOAHGdS00u/NtAPRFt+
5OiYRGjM1C7QOuK76XP4LTkRc2tr2IlHg9mlt/4IfM1v6Ep0Ocq8MJPrujYwLo4vCgw+cKZ07uxu
zx1EM7K778IftbctQKkIU1TjODbkdqta7WfLgwupFbztFWbcMRoVSpQky9SWFIGN8DVD648cOFKj
M+IVA4SuNM94HWz5ELtYQBpeeS2qS5UwLrJ/qRD9zqfoOvOsGjk/kY5yvXyXAVBO0YGDhDDRidAf
sj1vtx67s4hx9Og2lbYrqir3sUOK9r0PL9q4+6vtoevKUdXI4fSeAow3UXqjgQtrYK0cywYqfKix
2HfoyCLfqr3Nma5Lmm3I3AtpeMUVzeg3YzkD+f9FgYureD0wyFBPorpz59aKm7PGFP+HtOvajVtZ
tl9EoJnZr0wTNKNgybLlF8JBZs6ZX39Xe5/jodrc0+fKwAb2gwGtqWZVdXWFVSKJOK/RS8iKqwGU
ekiSJz1d3KAdD9c/DLOLK46J7z4BezaI8VmCYQmVU1ynt7JaY1DQrO12SPxujD0sNXjQe2kUuF7B
3c+nkKu2GuqBaQSxWuwa3enqGRTDtrzsOlXQyS76Upxv6NVE6qWJKbf6syn3apXYsWiAWXBF8jnk
kKTWpFZQvsnC/a82jkaeKepRJJbd619MIA2fQk5avTAmCqVIczekKF+CInR5D0PEKtbl08XtouWT
QiCOlll+p5HT3En+dTlEJ8Y/ReIxmWOW2Yn1z8ac23Kt2l3zPAwC18Mulz80XAGnB5gTVVX9VaJZ
2Wkv9SiEhkgMzs0pr36OWWoH8Qetv237h1m0NXrTnFZgnA+qGholc87y0L+Z9qVdchQt2tnUgRUM
53tU2lW4T2WcHTaWp6ltTTddLMyMsRjy2slx7mdRMUlMa6CwkqfxM/fqHdolf9SH/n7ei8ZZtiOT
lUzci6fU51CqKySI/xnXwVImZHles29YhPZk+PLohf7/d7Hbr+zmCpKLS+hYUxpkhBXLyGHJZDsL
iMC/br+4Vxic81nCrhmrAodoNl51UMEzjdK/ZGPZ8njP2KbZxEK2i0RzcJtXxwX216D4SutNiegx
DXGaVYCCqnIc4u49wdAKgXvwmGkmoY8Ngln9F6PDk+38zgafFQb3ylG0AGteM2BUBK2s5zn4OIn2
3GynuFcYnB8q6zBh3QUw2cqJMQLkVyfZZXT71Y12x5bXyths0n5XfAvMp6KCu+gzcf4CnZG6XkUQ
sE1eCf2KVdJ/+ZU4T5F0HXSbSafqe2k8VaE/voecTFkdIOcmMrDsZbkGK7IaeZeE9KhXow86fcEL
e5NAcY3DOYiskaUCDV7/vKHUU70Dg9g5hDkV/rCfjpbbeLOL9oiH/kbzU78kdvnp+pUl8lEK5zB6
2g2kY1aFCXK0Y7x0j0gOJtjjZtiyE9wMoRPfiRpDt3sIVufLeZC6CYJaYzrC3HDxQ70Z9uw5gClG
lz0GRDWfzXv5AscT86GDwCCYNEVg1pWeakqf50p2xwbTY2n1joHT1RflyfnicKrTLoDmJJOBGeSn
fvj5dx+M52XuAkTpSQlhlju2eq+KsHyyTNzvbLds6Gh7sg9mV4DJHMaVa5OnViJhEWcG09P65/Af
3jJyj72Q2Imau+ld4F3HE4QcKudCCBbea0MCOENWFjtTqu+RStxGTU7mCHpjSQMbTHlEU+vjdVyB
61I5zxKPvZX2IzN7fbRn88MiarkSAXB+hYKhJ0O2AkUyC68RmmAYVOBSRL6f5ysZ6w69sBbOjtHA
GF5yyG+XA1hLzt0NSJSPbPde6/5yKt4gGivbpKhYaz/nTKQZrOSTAfm0nXVk6xpiD6N5ltt53c0S
2fUOrZ9P6g6jMC76odwFDUQv0kG1ZydFS9ju774m52TSZsYrqcSPmYxDGey18T0EQitpeVoTaUkD
VU8RGRvJPhwtGxoruOpEoRbfQq8vWMWNiWLUGTDjsGMbeuKH4k5yetVuLCwMy7zKwZYZUSAkuhU0
LkrpaByQqYUWabsJm6ufaqRjjQPG6Xo3vU8/Jx51O1FKjV12V5wMz28SKCRDQyKOs9J16s+0r/cV
LVDCLstbJVpmOxxGUVO34GbgaUwSJTaSoMP5qvUhoT6Fa1HJHltURR9SJBznWuqwb9Qgh2sZsdVp
8BlBXeaDWA3rxIZjreCuZct86b1wxZPAdWucyzFnNC0FCyRkTUStk36Jaxt5dVfaaXvpHjznmXPd
7LbTfZfblm8nkfRxnGcDuhN87J/1u9Gbn6lfPQZolUpyV/2ZvoCQyjM+XIcVfUnO9eiVrJs9uzN6
8pTMNwkaSLL0E9EFPT/sO11TUs6pjD2WwVYFYOIxv8tktJ7p0yHLA8GNK7go+B6Rtsv0Fv25yGnX
T3L81A2CBbDsNK6IwdOYzIM1V5T5RikZ7LQMbWt4sXRMERqfk8myRZP0InE4dzJHVj2kPeCibNhR
rQB/qyY4se1q1UXteN4SPcnkoU5YUgTUAMMT2wk4gIwAvCVOdRb1AgoiFJ0JvH6LarO6jCwII8fm
kB67vb77X9YPCrTtD/oSuMM6bHFuIX2Mmk+KEiHyEXXuCE+OcxHLWGhSrECY2htQvMHMb2qnu9iR
j4afR7YlyF1ud4OvvhTzlavDwzS4WrYy8EanOSUv7bPmLftwN3jVz/RJd2oUF4P/YdRY9Org2Uya
vl+yVsZpDn53yFz5W/aNngubHhsHa3S+iZYliGyMcxWSIS2lhtYbd5iepfxktJI9WpPd5Jo7Sj6R
hZf2tgsEx7llYuGJwddZlGJKq2GEBTB2YcaRVb+CdGlv3IPiwQlR1M+OUeiISPj/5VgvsJxxg3k4
ncblF6zqR05+7IgdnFpXdnSne5UqIZ3KtlVcANmVt9IfM7WMNmKWHmD57XSi5W0hWpD9L5fYBYMz
8KxvTWVi4y1MR8N99zjtfzU045HVgLaOccUUO1HEKhKM/ftKsDpIUqMsAJrWiU2zBx1bVuTP1+/J
bVd8EYwz9jrB0yNgTaskPMOl9KJ0sVAdOOu2ErzRZAohdHv0/ikJR/5g1255yNBPKuqi+5cQ+SIQ
d/GP5ZyGC8tPs37OCOPNxAMV34HcZ6A1yz4U3rgXzudsR3MXTM60k7o3ysFCwSKgpod717TlFqXn
yfBa64s218J3ALOhP+/r34B8LaaTgwL8I/hqjNsYm+LOi40p+ANrPa9ehemZbc91QePyoImlT5PK
jpSRnLGrNHiRb1NsEwS9MXaZd9jrQQ/Zw/hNlL0WGABfo1kKVH9iFJ1ciX5shttpuTNEQ8Mi/aSc
9yirVCvmGhhYMib7mpO54TF9tdzJmbzqQ/kobOTfjsAvp8m5EjKhHbdRATii+h3uM7A0pjtk147Y
tovmBKE/FlwDfC9/tFi1HjMBs88deAbAI+SF58y33PZ7cOq8CBki82USlVZEOsP5lU43Q1Iyh1lq
T5nySNLODjtvDPdS830WPr1FisI5GXUM40Vlb8U0mk5RRXeKPnhzvuyvO0sRDOdbwgwcL2SC2SXB
Du00C+bYRV1WAldCOVfSzukU9gSuJJLOYXarIf8Z+TXWZseCkP9fwrz/6qFJyNvbRTKyrmmZD9F2
4b5M7X437MmB7dUqffoC0s7rZyfE47xIo/fh1CWQrPVmD+EI4AL/n0Wa442IC+X6tWYSLgjBE6YL
awVgWeep84dkerouzXVNQM7l7eHRTjXMpYHCJc0hiU5l/BwJsz3KdU+BtQ1vQVQzbgIzBkh0mh3l
p+KxtEu+r/G9sAj6NbuJvrIcL4o6d8VDjesUfJOi/jGBfzQJO4lVECJ3STLkGX4Eu7/BWo04GeTv
ICkJEZmHvqiT9rq3MgnnN9IuavKKwcX1aTCfzPhYJKdOtGlQKBXnMCaTylXVA2bwZV/x1D0jIa4/
s0hu+Ihd64I3jkgdOceRgly+DdnojlwdmuwoizoA/iVBdzFmzm0sXZAnVgAA9W7yGUdthlc7IgJz
B6omH0O8d+bfWQDP5pCTdBkWlpIw8tCWyLeUak5pCLmitw3NpBhDIjIhGicYFrFNGIy1MEVwDm+t
Xe4tnwaQGT4NTnBHXAWLNG39RdS1KwDl0y11lMhy1KPxiUa7QtsRrEkJPlx3INv342+5+IyL1mqK
NjIqTbO/ySi2QDty29pj/WVJvbTr/eto/6IfFzjOHzZoHK9A1ITMwbN2ZM27wX23b/Yakqjo323O
WBj6SQC5fZNdIDkX2bRVN8qMnHQEIUH+ofwS+VNuRz6+3uN0JD5bBzfv25tM1BjwLzfNBZnzm02w
jPIsA1l56D2w2e2wbvMsH4mbeKEryqiKdIXzj2ZValgkD7CB+FJ7j0XDsvJ4/ShFEJxPTKY+NmgF
CCP41I771PpYVIJRceGZcQ5RRppPGSZgdL52VLAVNXV6H+P/NrHf2YuJZYQqlitpIALiwLJwLqei
AF9FVZg3bN21FnQCj7t5ZisIzuMucqOmXQLiFLN5qsen0fzQa6IIatOrrzA437TMaaqajHAySG0M
7rnhTQuGNX9+CWR7+DkeUj8IbeH7QSAZ3/dSaMqohowSJjoVB82ZsRYFC1JGrHE6U6fL7PqHQexE
zAa4ac8XaX+RkKwCATWPu3YuwUIEKoMQUzxd8FXuLBON5abij5WKwQ1lElH3bzkuA7uATMMghqFb
/KRSkyxWWS3NCC8yuepJvak/SmCVHd3pGWPWrvVBeL7MFXJv6zeInKuM59xSNbShIi5O7kEPwUoy
dvKTYtQ2eRWGVyI0zksWWZKa1ARacQKJrL/si5sewdV8UuzIExXSt6z8jWycZ+wDLayHCWjmI1i+
fLYrIETWgKWvJFc0RL41wfEGjXONchOg9FPg25mP1YGtUqW3sWPY6b22F7V0bAV0b7A4H5lKFTG0
phvd+aHBG7e4Y4we5E49lm7yIGYw3TDCN3CcB0uiMNVKdpB18skonVhPbFMU1IkwOBfWgstvLFtg
KMt5HO6UpbGr5P/vJt/IwbkwWbLyrg5xbE35ko6HOfzQqx+v314iNeAHk0x9iQOpAEaEkiOWwp5V
4mmggZh20sEUcWtveKm1QPyQ0kKVXqdGjeYhcz72i42NjG4auhqeRmG1F0i28UB7A8a5iiUbw8pq
AAbKkzvQT2Mt4YCmR8aOr90EXi7oxxeeJOcs6lJX1CRneLNj7SofvE5Yj/W98zQ/Oc5/65tMzlvo
TRBPSwEF7FCgXg7hUSVOhnZsR0bxAHFIITpPpm1XXC8/rKRGGrJxEQAZo0b3xBhlFNSC5FvjUTor
dxn2DgQ2Y7AynzrRWPTGZf7mW3IOJMZspUoa5qyah4LspFT08TaVhWJ+UiEa+hH/WMZNQHmcaTCD
4OPoyW6PLGruSB9lR0LBKXaFnXwsn/LHYa7wOIGk0oqVQf7PYab7+Bgiy/jP9rta8OE2jW4FxXnD
UU5Rf6khWhz6qm7aWq+in+7RMm8XDLMLjG7zxlyBcW6xM2Wl7nKAsbIW62O1Els79K7id7uotoXZ
b3ZO186Rc5F6a/VS0P/CC0CIgYytb0lAJI/yA65qvzrLid1/Eu4TFMjJdynSPJ+zUcL3w0DdzxhZ
n2YfPTOaMXTbHERdupt3zeVQ+T5FqyYlnU0I2WM6Ol3Q5Wn9ULEg4+++Hd+sKC3BFDV4F/4qziDX
7lvof9mzb6fse2JrH67jbdo0NQzVwgpIRedz+9NEZ0WBl3ZV9TmuzkZ5+Lu/zzvISm7ldMDf76Oz
ln+g6fP1v7/1VZD0IKaKLX6E8sHvgnQpAutidMHCbVfa3dJ8M0VTCVs+d43B1HAV1i+dBi9RAOPC
KsN2u7yjlmmsYbirK8ujhMpLiXsZ6SJZOkd17A6iGfnN18IahfsgeUWTvgkrHNhs96g2Gg5GR3LH
pO735mdz2+zi4T2rFt9Ixj7i6gClum8NLJUZXRoXdpQ8NtM7xv7eIHCenLRjRDMLnwgdVJ6OvRNw
eoFLnSSzTd1ePDiEe1HwLlI9zqUvCZFCiQIzTRZv0kxbjRVbn0XN+1s3x/qDcc68raul0pj2tUrt
Rfp+akybTkdjqZ0i/PF31sQ5crmJeiOooYJZcaepL3Ld2U38jptwJQ8f65ZYTSiTChhq/XmxvpnT
j3J81Ghqx+3jdWlEus5Huvo86KamAUpqd8RRsCAk3oNCfB8Ru1Yd/AJMYO//0oz5ofwOqzd7k6mi
NofuOJ5Jjj6x1+uSCXSCn8WvwOi+VA0wQEH2UUExz4zyg8pYvIfxVBMRtc82nEE13A+6afCrvvtl
HqYqgRPHzilrfMFssJUNThX/IJUhuv+2reqCxam7lkxlnZkp7r/vrBlC3Utecpc7jUcfWAsm4kBf
F2j95psfW8x/y8epPaGBVQ0d5DPRe8lIPar9cmSz1hGyoSICG+Zg+WDpAvZHUbFtkknRC3bjNgcj
um8lURR9/WuhJvDW25Z6VrC2fBamHxnrXvKZUQwU2H34XI92Bh5W4jLhyF5ENrTVAwQ3/N+D/KOm
GGWVFspMtvloHAu33Ok3w7fmRkb/OjgpHOlg3BS7/NN1Y9g2c6yJsmSKCID8wftiYSJIzfAuwZpH
8Db6jHeDfh2O1AEJuQ8qjG/xNwHk1ktFXkFy900QSOFsWXhmGuidPKHU6JHONT+yWi0o9Au7Ba3n
X0Kyz766RDMCBjQ9gDMzzkig43FUnkEcccf61JR9cRaFu1sx/VpCzg6zxVSyhEUj1kLctnCpUjlJ
d2p0QXplMy21BuKMT8H0ZaNJOEoFTwfipV6Mksvun43g7V22E1Vd2A//w/4un46/f0xshrfQIDq6
cvTVtB700suyPaGvMj0tsi5yZyw2vIbGGaOVZ9ihwhQFuwEfWNdm6sRIJ8L6/oeiwablr0RjP2al
ImphhnPPVEQup92S6jbJTwWByz5KqAj+nT7yd1DWBYqhVb++W/1VdetzgPlF23yQHQtPlejj+HAd
cPNiWAnHBa560HbYaQo8aiTqLtPRM6kqfecpQ/pyHWkziSRrsgqabhP/42kJUjoYdVsFCIMwC1Qg
h6SfDZS92RJqkVlvSrWC4rQ/xLYHNDFIyPylL6pSOn2AvErtXRdo88q5gPC9cAYm7MOxDSes/TpN
2TEJBSN820JoOCvwyVFTY/++0rspUJrUGCnCEWxMqbvmPBqhHeqyQIzt77JSAQ5HjjtprrBUAA8x
LNrcDzeNN2F3HtrVHVG2fIsw3li5JZ6sR1XiMMwnYGES/bP0vUN2Xr3BSI9bnyQseGpP+pnu0K77
MfAaDJqKciqbR7oSlfP2/WDM6hBB28f0B+nO3XAC4azAhEXugnPxja5maZYAI61VXy0+N9pgh+GP
PPyWaKJQfCvVtj5OTs/lcKmiieWBC6zxAXWpGxzCHWu9iO9EAfhWfys+HcIBrFFRNY2fvTTryqQt
S3CztYDBcdxhNeAjavmYvuy+jgfWQqi8g6rtDSbnnaLKTOuhBmY0z6eizj4GCXrHh94O2uh26Ord
dYv+l5jnIiNvCh0IsZMOqa/OZS+bFomi0kl3IJBGUyYjoxM1mgoRuZBnKgNDSikk7L4vPludnR5z
p7Otx8I2j/8Q0l+XcdsELiJyJmCpdd4jV4GUqXKU+vvEuFGlD9chmNb9eTtfIDgLSINMaQyW0WYN
fmz+ZQQZgziz86vT5xoOp/2mjt16ygQcLKl/rlADIYfy0Bz/h4Iiu+KvIPETlmlPukbuoRcNeIm7
+xqUYuFJRWMHscU6ITg+ftZyGOvYVCuIlR0mBMH5bjqOJwUNK9e/0nYo+vsr8aOVTUpqq4uREs1n
0KO1N5YyOlZySnVRtwLr57x2eCzqX91jWri0IMoFECuuhPv8Id2BjW1PboTGtO0OTUVXsehJQe71
LZKUKyimmCyp45VfkawCk3NfOOqOgc2iGGPz/EDUY1Fwk8mywWnfgKWlVJNhuWV8mBc7HL2634Wi
6tCmuV5Q+Li6J2GldxUuTFPyQ+VmVr0f19Vg+3W5QuAOTSd1vowMocEQGSKN6oAlKl63X7BonqJK
z2jzo+O7buIVKrO4lVKkGQhOSIrT04ofWPDY43WXNgJ3vnkTrzA4xRuzMmySEZKpI5qKlqd4Sh2K
LHDU2Losuoo3tXwFxl1VVDLmBhlF9If4wyn3hn14qDHyF7uikb9tqTRZ0S10Jer8YL1qRXqURwbS
Ro1fTJ/N0Sem5iXEKzTR9obtFI5yweI8+ZLUaSg3Oi6Ln9quOeRQDO1Qf0aY5jRCwhYhGmdRzayj
HlFDsn4GZ0C7i1yMqPU+shx2CNZUX/QY37at39LxXl3qymrUekhnZONtMQc7A/WBJnxHSzj4IS4w
vIEtREpxISK+pj+mIQMP68frJrz59l4BcLakggyt0QoAqDGxp2Wyu2E3aXdJcU+UxstT5zqcQAE1
zqzCoNSqWNIA1yae2nlx+VXT8QqSD6HxnieQSig1TV0xFP41HAeZofSlCodu3VbVnk53SypwEtta
t8LgDLceVK1psXEW3MPls4k5xQFz6aD1ZpQi6PMSHJ4QjinlyvFVBtUjaQRccugxjZDexMfsE6uP
y1/nvfR0/VNt3lHYe4jkMiEq4bfrLcaizlqDJ6SlvOjWSx509kKdrBvs6zjb6aYLEN+UTXpams0C
IMbrnSK3vJj2AnKn5Zk1eOmH1BQgsq/yR1CxAuSMSkuzQVITJBNS2UR/75KitQsEDe51uTZRLk98
ntK10TRShjnyCLXpj8ppEHVBbT+qVgCcg62KJqHtADF+LYFAnnxxQcZwtp6Kn+VBR8U9eRXFLZve
YgXJedlgMsK+BN21a+qvQ39fWl8XJFfrXZv7JhVRk2y62AsYT+s6yxhMxAYxBJmWK/U/RxX7sAU6
vq17KwxOFbAHqjWbCRjabji0IUZVwBtFsWHAVpARTH0ZlHCqQP22kyYrUM7nGuFMpG5A8qebTz26
b9Px1HR2Ot30/W1VgFCn9cvxZ2YI2qUFCsmTvc5RPpsShay9/knVfW14vq7w2+5pJRf7ASv3VKdp
Ofcpk8vFICmGElPNjh19t3ilr462SBlF8nDeMAQxNLUmwLXVa9ztKiK4QITyMA+5kseIUyXFE/tX
MwvcbYX3PAZW7+gO24DFI49M1f7wSqvTY1fnCi3F2swuHyEO4x2Sn9geROWRvUmrj6J5423LumQH
ecF08Nd2qsVaNPyBvhSSNyQiqtJ/Ma0LCCdPIQ1JVDG3Pjrp7eKC/NkNKpsNoLNhveT1HcS/hqxd
8Dh32KaaNWYR8BbznGBXuYS1oKL83LbKXTA4/2eNchepwHHbFiP7+4wI3ruCv8/P8HTWGEdhBxna
KLJjZDjHp+s2Kvjy/ARPEHe0kWUIkOSq6WmZWToFacoPklyUgmhlM37QZUNWdaobGs/kANrnqota
BCuREdixrtnWbHilfG9E/nWZtu1UtzRL15FaBD/uW8spDFXPkmhBUAk2OdNnYyDBPriD/3b7vWjM
avvaXaFxelaF2Txo5gy9PsrUbqDQIIwvHQN5RhvNZ4qfu/NNtxM93bazfYZMFVmXTVnnF6+HYxDk
qS7/NzNWnvvEbm6KPdt+Ih16007OjeBkN9VxBcn5iT4CQzMWL0Md6w9qcFMboqtwUx1NRVGoploG
0iFvv1ystKGSDHgO5DTdG/pwbxqDTYxKIMe2L7rg8OUWeVFMoy2Ao+3mzIYj34HoVcd6W1tGsbZy
zPtoEr0NNh/1K0wutMh0CSX/FpjRgTgI1o/NzejLnpgZcvMrYfaTIMFuqGgZfHuI1JhiTWujybVK
03TjZh73cq6KwtntT3VB4XQhrwI5CvN4cpvpsWl3kvUpWL5fN2QRBGfH0VToUWVAkFHVA7sbtcyx
aFndz0tBBTVuERRnxB3RtbEMcNnKeXYcsvJxbiWvykX7HUWfhtPvQsVrTdIgEVIhnTuBFM6W5VBU
hduMyi8KwDfdZnqN9c0zULCn3pabx5b8LA0vqL4U06FODYFf3zw6C3lSUzWIbPL9qfFgxtqsJJNr
kIdOf43op5h8eocirCDYsa5CoSRWtDYO08md2tnR5dsSGb6+ExGSbH6cFQoTdIXSDUM8lzMECaud
vhxy7XBdiu2/r+ORoqogxOQbYWmDIeOI6Vg9R7dLFx4D6/9P5GbIIPv+LwL3kAAJTtHEChBUC8x/
L21zXoan60Iws/4jKl1BqG8PKZIxo22wIFspoi9xkN60Q/FhqjXHKOMP16G2FesiDffVR1RYJVNi
771s10emTRSnlt8Vlazk4T56mXT4mxU7sslHWlfSemR3Y5v0oter6Otz/hKUmiHNDADNxasEIj8c
ougduX1gVCNUJaalK5x3sWgQTWAQmVAcKRF4zHYMioXSkZwK0wwoOxIX2erIExV/tiX7DfuHu4mI
KY0TYOf8cQg+pbrg5txWucvf5y5OlbT9kCnMnVW7bnhVsHwnuWv6h/do2wWFsx2aKHlFTKDQ9rMe
nmr9e9R8/DsIznZ0SQEzSo0r02gS1HgSJ1sW2yo6gUMWfQ/Obtrlv2rQwv0HzTHPBYmDrVVk8DOX
s+KMRo1QcpFjCKLtaOMqMXhQMAPBmL0nT3emVz2zu6+NbdxIbuYogk5ygZarnCEtSSVhMB4fSkui
+yXqva7XX+Fc99c/lugUueAj19vFNHMGg/HL6TEREtpvvu9Xh8iFHIUxJ/HSAQCv0uqAkjM4hdFj
Pf1aHS8ammW/9g+3TRVL0xULLHp8f3Ca0TLGcxipGORgZl1+kAsUMoPkfqLlQ1QR9/rhieA42co6
IeDzA1zcdTbCd9l86BRsjSF3NbUEWJvuYSUa5/WW2iBqVuXweu1BSVt7Ih90ZXaJJnqcbL8rfyNR
nmwojafQiDsgsXyWZJv76VN2Ux7GQ+6yab7rR7ip5iswzusZ5hgpywAwuZDP2bgcKYaajDARqPkW
tzZ70f1HMyhPMpSXVZ/jUodTOhtHDaxGBmack8fUMR00/8zoRTb8xEPl+77fL/d/JyPnEPt8kRBn
Q02M9uuYw8wkT41NgTvcfuytJGSWvorrimrJi4adJGu40LCGgIZ2igax5INip37oE0Hcsq2QBgxN
0XWUmjjvuEhVQcexgprIhmN9rZK7Vg7twhRxS283wNELEOcJ9U5NW9UqYGU/1c/doXZKzKExqhDz
NvK/K3fJbWDnfn9IUHFPXkWJD2bDf7qUCzrnIFu9VYnWAr0dsHImqH2QVR1iufG0pHekJrgdy0iQ
gd0ik4KyXjA5vxIMSm1Ov47WXfzpYB0LP7qDA3OLT93N+IJWUzS2hq56oIfEqz6Wj6Fwh/22XV5+
AuduwjmkXdSVCIA7ydbLwcsnhFTNIuio2fagv2H4Xo0xXKywGAEz0LsgP2bBE/hs7VB7XkqRsxZI
xM/gRB0ZtFjDhyy1m6m7pfF5EL0aRNJwwdU8jTkpY5hEnNenqpGdsU882Wzcspf2U2EJYrntnNxF
T/har0TpZBKG13rdCWO8Xmu36Gg0se/Lnn7KXrMz8J4Q2L3oHDk/06Gn0QpVnGMeftbnUzd8XELR
K0J0kJxvoWOoZbEOtaC5tEf76b6XM1fthpuiXG7ygQq0cIvWeG1wfI9tRQZaWjUO0nyEwZ0GeFC2
D1NyamwiVnfds4qkKvpSBHc6M6IrvoWvlVZzNE9TDjFB1/+U9NW+LeJTESyvfVOepoV6gaQdsQ7e
e899dDE6zr2EYTDMiowvOObfSfy9op/zSDRvINISzn+AwKo2uhSiVUlhj/GPRtHAiCGiHGO6duUA
/6iVSqNsmewAw7aTnLnEJtM4tkxB8CBC4WIUUmulMps4r6J1q+FVGkr7+gfZ1gNqysibUtXg+4S1
DFt1YgMPjckH0T/IFkcfA2bCXPq2VV1gOMvto2loFjA+u0NNvEoenKxIHGPsP2P53e1ipZ+vSyWC
44y4jGK1z0MkmjK0qjhW3e8Hy3T6ejxEgXVfqu3hOt52QHIRj4sTzCWSwpoCj/bULusvcovm4HHf
va9Cjwab/34uJvgq0jKiftRHzAeC2j1wxvR7YAa2lPy4Ls22AV1AOCPVtMSIUN9BDhVFcqyJbvKf
LRVcINuKfcHgjLQZFsWqmUKk5uNgfO7Jt+sy/MsF9RuAbxfro1KiBhMCa6jZ9qHmLjgMtnIXfeo8
aZf77TfssRAEwltqoGCxig76DvzHM3EO6WBqC2HWCoZ4+q3IZbvBESZJIwDalG6NxCm4IU1aly84
vqJ3qlONAZ2l8jpbOlu2YjeYyuic/E40DyISj9PyiCRm1vUAzdFCUbcfY6mzs/ApiAQ12S39WwvH
K3lBhrxn701TfaZSaRvB3VIXAscnEoZT8qGiUaFPeBkFbfmCTZVOPFRgT8fklpa613WR/Sn+qljL
w+m6OXRz1CiQZ8w0J0FZL1ySg5kHB6kwPmBVD9hhdYGCbB8hmNCobIJ2lm93Bm90KcE3oE2u/T5g
m3xclrYiHJ4RoPAh9FRhs2LKGq6k+jxWX8poF3aCB+zmZ8KovKLLOjIafP9sa0lmaekQZJqNxqZz
swuS6TUspz2V4q/Xv9OWT1JWWJxKjIWa1PmMBPJYvmrRl0rEBiyShdODDlW1uKWQpRiwTSd+sWIM
Ig/gOgNv6XVJNj/MRRLe+Uk98l6ENaqVPfjsh7tOGm2iisYft89L1TD0o2imTNivWF1GfRVWczmi
tUGmX6W0cCawd1+XY/vELgjs31cIykyKWiVAiIPRDpVDDR1ItddExAiyaaG/snaEWrrGv2Zqy4og
JbpAKusuq1063GTqN2IdqhQ5ffU9FRFlhcbOdSXVZAZaYVpAM9GI2wY/hkT2rPwcSKJGz+0PxJKR
/4jFfSCliBtZHXB8fbqXjGMtInTa7JBYS8J9n1gtY7IMkGRm0yIz+KoYVwFtbcOmD+MJVNO+iLBq
W7UvMnGXg1aagxLMgIykL7Pha/o3afGua91mu+BaLM4RqHKPvdKsXZXtTSjc9KH6NH+O9qmv5bbI
VDdznmswzitQo8MzOgOYtLd2jHiB7aBgW1AaJxQ++7YN6vfp8a+WnrKwmGlEbk53ND/0Ye/O3eyU
7xm3XUnF9yKpqPLCPeAzydZdHzwXmiB+FH0jS3lrRNieIZMuB4D2pfeCY7vTsY7qkWIKbxYOKIu+
Ed/I2bWRVFusM7v6nj//KiX44JbGkrkPJciJqaD6I1Bxi/MPSxAufUSAllnknFXpQU5l1OWW98QI
iEtU1DIVFfy6b09waua41FmxLIdz1UCcoo+9bYXvqJgrKxTuO1WLrtdSCJRIPZXWKZF30yTQhc3z
WkGobwWhqT4qzQKISjrPyu2U7jMRD7cIgvskcUNaHZN+iLdLpNMw39DF+a4Op8frnmfTPFeSsJ+x
uhnypkzoogOGBMZ+MrM9pe19qg6uRUL/OtTWE3n9XTjXPShjH2s53kc5edClo5yM9jBJdoySRCVQ
ge1rYiUW57N1DDsUUQesfjTprq7SztVhTc5ompFDI5Ltkj5NbmSlqm29iNAv1mKDY60tlleRBXO9
lgkWEyVUBBaweT+ufhfn56kq9aVZ4LiNxXDDEH3TTSc45s3ayPqcOfcuB6Zc1SUwxqO1G2+XfXBi
PXDqmfHtk/30nh4bRVHBUEQ0A8AcnkrG1IwJe7yTY9sdaSd4nG2r6O+/z8+OqIGZRUWFv/9/pH3X
ct040+0TsYpg5i3TDsrJtnzDkmWbYM7x6f8FzTneFMTZ+KyZKt+MqrTUQLPRaHSvZU0L+uYlN1mu
UmjSLq3oDvMvS2cqsg4yTFnna5SlXqVK+093e0c9zW+vKNh6oUBeOqzTFKVfUVV0+zM/IXIOQbW4
jocaF5quA09JqO8le4qhcigik9p2vBMOt0lj11f2UuLM78BdNenVoaaD4BB542L8cOtU/mDwR31R
DL2t5Ow24xo7plxHA8Y82znFQUF3ZBJMoJjRwXu3w1MddLtDVA4qpBzQ+KGX0/PiN3fSrZAslsXi
c38Vd+g0it1YBfurWMKoYlYVjwb2ve73XhT7CsYGRW8G2/56Wgbu/OmUXA21BIDanN4lc/KoDBj4
aOvsIR/H/SdiKtjq0R9kq2g84OJcXk9jkdRoOGC8M1Zq39U1fR37fq/09Ghr7e483Ka3otEN37ph
murb97M6LcyoAB3SNGIW2HqikH0pblBzPA+xHbpXGNzBZ83aoqGvAZmP6oY7sNHiIbAwoQTbXyZO
6oEM5lr0Zr1d3FphcqcgUseMJOmM9PvY47mcTfCDO/uXAbGt2UtfIWTjifgyREvJnYadksaVZk0g
J6gqZ2wspyg8VfRGtwkC39BQldFB7st99dZYW3NuD2B5iq8m+2uVXkeiCZ1NlgUFfB/ozbdsTJly
LmjrpJiR0DOOke6g7q1DhruYdBT3QG8bY1qKjBZo1gz3PlXRG13P6xbN8fH4UuhX9XQRpYKjZvMx
GpWFPxj8rpCusgyKbniQmJTOAsav2WUiR288FVfGZX6AfCqbXMS7NEaeQOH+uV4DRdcMtDcQGXOt
XMAa+66oKuaM5TIldyAfs55me7F3fUIkP2x70RfHNuhDgFzhcfEqzQuaLjNGK+r2fir3cvKg0F9T
F7u0E6Rlmzuoo4fCMtGbAnd5v4OSMTZybmMHo6J1IpAIzVDyNQX1OwEIPwfQjl2ahxZArDk6kjTd
SbmKad1aFtVzN4EMgrkXE6Miis45/mh08hTGIP3IZ5+Otw15touXzwRDQ3+j2lUw4cz5Y69k42il
+IDJTe/TnwbOrvjKfplcoN5mIBwX8bRtG3UC5IyKszjDqDAAC3qPxgEMLOoi+YDtu+3KKC7nkUMp
lnsVEZ4eqoMJoq/BqXw2zvq/sLNt53QrNM7pktKo+g5a3+iokXf0dtzRQDu8Gr2DqOhVn2MpQIPQ
/98yvnVWB/vCTAqs4OjKbnWbebmrHMw70GM79Pi5k2uFxgWLqQrLqZ+Bpt0xUZBxF/u5q19LVyBv
v2JjL5InahISuAjPla0bYUOkEZAxXqB19RIPq2CRFXSEbgallV3cDTtEO7VeWz2eE0q7CYZmtIJx
1kGIOE/dN0j0JLu50YjgdibyTJXLPfpEL5uJraa0rw6M4b/ad77lyIxF8z+vI1vnVTI1KqCeblSA
FfZNht70UvelVnCgbab9q2Xk4sc4lvEwyVjGpn6OkWj0IvFo0efFP5fodhZqlQEretMdAmT6PutV
k8FdAHaYzM9+iW5M2wniyiYufNhjoRCtBWL1auwWT79kajGdbz4Nfv/WtimaOt1cRBPNFYoB7S7V
4LyilhYaaVKH7BA93kTC21bz9Xyc3/ykVgicK8Q2NRpzxDYp5bViXbbttykRHIvb5csVBucKw1BE
dTgAwwglslO0wZ0G1a8n2x8GDSrLv02ohNEkC9CNfaib5vG8iUJ87mQxS1JCig/4E3QAQWKwqxKX
KXYoqGdqoufq7S2DMIZlYIjJ5Mcm9LqBKvaCoD9jxl+5mVFGF5jDvOxD1mT+QeDDvDw25QCxB1ax
Lx7Dq+bQ4C4JMQTLG1ztFQzN03FxmSYCtGQ8ATbbqnPYXNDX86IkCcOuelf/xmZTFwhsYvjadKNH
pnts49HqG+PVOA8sWFU+8g/zmKC0BFyZNIGVtLtEkgS2vU0ynrONC/xRWTYWpIhRqAiWYPFUL78v
DuExuhh3jFx+2ak77Vt76FyFCfUFpYeyASTORXI923Fttb9sLVbReZqVsBk0/B3ysUxBeZVAmFju
nTloMBOBskXsiRRGNxvzlBUkFwWayorIzK6ErQ6RgP6le0iQPECf+LF8hcYCJGZKT76wPf3x/LZu
9ouvgbnQoGUkU0mDfQVpf2A7wyG6lt3lkl2CJTdzykPyNT9Avg1MrKagaCRyKS4qKGplTLYKm6da
8i0D/MptLnCpzVRitazcebFoXUgiBdYl0uKW8V4qv/Zm6izqDqwm51dyO46fggKXa+ZSYSlxyI4m
1tqYgiaodTuRYM/212+BQx+MR4bMz31gNEseF5WNwrdHs9vXXesS47oLf37GlhMMt2yp1iag7JFR
oCCdsi8xf+qDMa3/YSXG7P83KG7ZVPDAU1sHFJ2vMVkS0adyEBx/m35mKcSSMdCKleP8jEpqWtns
XiPN1uVYTLvYFIrIsLD7IXStMLgVS4woIoMGjAgOgOmfyLe8DmU56MGKqyHbAWqFxi1ajeHZsiqB
xvSPJafwwDq5M/36MnSgybITSdZsep2lG8TQUZOw+LbNTG0zGjb4UG3kSE5bQOQ5to40myMnLEUU
Ytu7dQJjP18F30rNUayeUQKJjezCMIyAWrXgAN/8VFf2cMGW2maYyzjRvHxJjgZYS9pm2qHxQ3Cl
EFnChVYjzEa1ifCxmqoULGrt1rYicG2RJZxrj4lhJG0LSxqVuoMdVFXmlqNoEnUbxZZ1lKZsgies
91sSgvk7mTQdhFrZQ21dzuFLE+3Ph4FtFztBcLveN8jrdcZcOA8VtmU3S+YhtQsnl5/OA4lsYT9f
uZdcZnENUihGat5d2B25MQzq0rkMzsP8yyd6MojbfLPVwlwtsGbVN+0oOSgF/Couqi+MsDD1rGvR
xVy0fpwj1FnJUmGsn11Tv0DkWUZpB91yJ1G/nrdscwFR7LUwkayA+YWLPfoYhbTHjcWzdcVpY8Ur
CtsdQs0/D7O9gCccvt0vsatZriOLqRQgIfEMcHd1PzRvQfJXILEWdfoI8bjEOjTGKdIt2BU+aRic
Kx5CT/NSxZm90qN+4pKDwEBWW/1wZNg6TNTwogLS+fee2PdzZmR4GQfbH3swazVGnuTNr+WBgE06
07zzeOzXnYPjTqguTbR8qeGQOhPtpK0UukPS76aq/o1HyNYp9HJ3HnHbU04Gcp4S91IWQvIY3zQ4
cM3sV5IfpVgw0SLA4HsP8QQmN3oPFpY5e5Da3yQ7qv3jeTO2iw6njeJbV7olHaclx8p1Hoa3dtYL
u27FuMBG2tvXbAqFrv7FGf8sHU/AXHdRgvI1M6tyJ1yFqJtOTrzLS6f3VJdcgf5ecFht179YiUOG
qj0eWdhKrwLj1E191U6IIOiUwFhli+/N9skOzd27KJAE4XFr21SkExoagmwLof09GNXmqQgtHI0V
HqXa1toVSYZJNfXh/NaJYLgg3GqSUlg13gPs+JKYR5neS6JAr3z8jNHviLcvNh6KD1nlvLy05azV
MmlAMUANhkN8HDFiW7jdMT3a97Hbe0wQJ3nqAmRmLoHuvOn0P0RlgY+Gvvsj+M8gb4whUWP8EaT1
yBL65Wg4SvT33R7vUbgQmcmDEcddOHhF9RhO7lKIEo0NJ3yPwBZ75YT1GOVJPQCBXjKC+CKwDjK6
BSY/Rwz+3KKZBhtvgZQhTwkelcmAVjVz8BJj2c9dGhi9elFKf9/7BJugisC64/FexH/LSdrpxhgp
gxfWX6SCgIvkmWDlpvnZ7nLBV8yC+Psg/x6Ly9TUTs7QJk3gjB25y7XpOYmGXdxVs2PF8n2iWscM
TcfnP7KPB8t7TC51qytK8w73Ky/tLtO2cOY20Dvq5ORnl4tKb5t+rpr2W4O++qEJ3CxkbGSItSzU
SwVTGgsI4eS/PlKYPScMLmiEozJJSoU2OC39ihdYZyGHrHw6v2YbXQfvQbjDv+y6oo8pQFqfBCro
6Kvb8a3hKHPqy+6e1A5Icv762vMek8sAElPLx5Bg8SYDEvJScVVG2QF3ZgH3liJvOuFpAbmI2FFb
TkmmDXhIH7zs1kCNMt2FR3UfP8VvAmEYMX1IH1X/rQFIcCNi3vbxC/gDzneMVVFblkaBhaXgq8BA
VEXAwhFHgtTmrYh8DoYLhb3WWk2SAUbPXOT3+9FvbsPf6mV+LTlgeL+IrnQ/UvDOKHuMKto8zBfE
t023PMyXxh7pnSuqpm1/+ifDudApqWBwU2v8RUk2HSt98qkhX7W6eSxl6s+5BSXY+K8f6t451FsW
s4rWrZIONFPgUHbyrCeX1XKfJrlb6F+1/uf572X7lD19lG852goqqvUIg02Aajwo53hsZJn1mhA3
vcMIgMskiHMvf8jc0e0hwVztRKIEIr9ikWn1B+Q9tCO6Gn/AsOReqqcXeIN8Pm/kRqL5fj25yCOn
WqobEzBYUNAvYz88TKXXOZ1P981Of6boARAcGIKAynfwVIldZIkBSMu4yOb7JAp0UYq+oSLx3iwu
7syoJEYVizvJoTmUx+zBrHyM7qs7fBuBVLjzD4hk43TvBOspso2LQ0TPtJAO+CJICOrO/KqL0JwI
1djzuyZwjLdouHKMMs6XHC8GWMFuuRrH9CYZbf88xAZB07sV5NuCZgus+lR9c4wRhC6QF98xvV3p
nsmnQ4QDNT856NxqR58EyCLruKiiNHAPhe0dCLS9jhU2objo17iGq277kBZOsRO5pAiSy2HyXG4Q
RrBtZvadzt+z8SCwSRApFfYHrHZsDiHjZDGfpwc2AxPfU1DkRHcWe2C6zmOHjaSXP8aL5Pj3j2jv
95F57ArZnOQ4jQqcjLL5jdoPlohaTeDxfMvQZEa6UbIgpUCbW2u/hxneB4r78+vHPpszR5/CpS5o
qcE9gB00Q2BhEibdNRhxFqv6bkdDjahvA3/kw5hchAJ3CLKkt5D/Ld7nTDQ72nW/WQkN0RB64KIY
v7l8K0TOMTRtqKG0ugyeFEN7IZ0OTaFfLDb1zy8gC+MfFnAFw3lBRaQ8klTA1NKlEh06WXNMw6H2
r/Mw21FjhcMdJ2pkTU1GgDMEUK/4JvsQSvluPEdX/+jAZS+orfvJlaQ6okxTZCHnIgUJI5kyZMiP
fC1L8zga6m1MljtwpInujJvhYmUld7qQZanDjm3ajPkG4xiK+kJFTsGdIlGjoxCZwQ3jDgtlqy9F
ol3Kii0KewIcvoNeTrJBjXK2W2Hm5OMhtjMnpM8Cn2Dx+ozv8ZNycm1XphwChaUYOEkC6T4MJtRU
UeW5EYlusW3+CMYEKvFSaX+Y+ZpNPTRkE0sXquOdHanHcQYP2YzJTa29TdTEO2/ctiec4LizqkuJ
QhoWMJasctO2v+itUJDxbjv2CYI7m5YI2jZhDwhJ+ZLafg5J1KnYTaFI2mt75SyFTcuBgZufq4lj
LTQWDQzWmg1+nk5zwnqv2kFotM4ofCTfDOjaHzD+yiSb5oCeGYOd8dFeRxf3CE2+4igidNjenhMM
d2Wa21YfchCAe2pzlZDHarw7v/3b986VHdz+qwNIS2MFiza6meJ0l5Cev7IOnTMcjQzvoxjmCZj+
5QzeuykonkTevv0Bn+zjfCM1ujo2ctiH2kQ7PDfyVSH9Pm+iaAnZz1f5g6FgAtqUmIX1F9k+SnR/
/veLTGA/X/3+MaVzVRH8/iHuHZCOBEm+H3pRp8Rm/rXaJ+5ckmIQBWY6ULLkPs2f2/mYT98Yd3a4
HMpIFPFENnFnUd+qVTZO2BYdbxAufGInuXiJwwyQ6iJlxhySWEtWZCF3Ji2yXgzyBAv1inpjPDiE
Wt6kRJeSimGPHnp2poi6QvQRs5+vti6OoECv5oAMp6eeRC4ItUwJJbnSKardGJpup6iCu+PGKwUC
+2kj+auPaWSVbYTAJDfll3if3im3lY8mw4BgZakvSs82mqTe43ERJEvCSUK7JCqNv6Ubelv9xJiZ
p1/PqBDHj8Svb9hUmVgLbvsCu7KTCyw07Y1ptIA7BdINpnK9yXJKd7ECpnYygsYP0/Nt57QpTh3B
Ggu8921oZb2tZEjqLgS0ah+iBKxfxRXVPlMyW5nHRZVCS5NWS1AHD/vQK5M5sOvSPx9YtuudKwwu
slTp2NetDFeZ76Qb1tpH9miQOar3La6SsodWyWdDUIfcPqv/xGP+MgRivZpoNS5bqkKdKN+nsuoW
3SX44D6zR1BCYUOwOlpkuAgThTPuKRrWb7J13Q/74mdSzbGbmK3hnF/GzbRghcTFFbm05KGQ4A1L
sx/n3VjOXrOU7iRXzlKJwvT2Y8wKjQsp2dBPJjQXce8PsIhBEQx741LD9Tjzx71ICXEzZJ7A+PS3
GHNJy9BM7lUkdWUtuVxqa1+GS+U08uCgK+VIlP7h/HJuflwrTC6emITSHgOPrNL/e0jvh2F2ivz1
Mxg6nipkYms2/9I5J7XUjzau5Hr0UkDxe76ZlR/nIf5lo04Y3IE6G+C+wFwbS3xYq0TrLg71FAge
o3Ph+PdPtwjC+gmM8/ZKKdIi7/BZVcrtMN9T9Adqghel7X05QXBu3tZl3XQJO1dKyL/mi1OT67kX
9YZuxoeVIZx7JzJosjB5PXh5vzjgcXfU+VILF7ftv57fH4E5vOrT1IQNLdlbQUsem8aXh6/onjsP
sZkYnmzhdZ+0fhllkL7iwl0+6/LdJEoMt7/OPzuicyfgbOEMShKYoAzt9aLh8DPowe7b3xWhi4PH
z1urMgV3LZFb6+r7lMai+KBSCaA6psizW4q6Z+6S+/yAnqPvQv0lgTvo3CkYRVGeSzmWkOm7l7GL
kfwL875qIL8ZOlaQB+DHuaVH0SO0aOe4gzG3mgJKnIBVe4jHTOBQyDLBg6bIMi48YDa4t0Dbhs9p
Mfy5kBxpoFfVPDhN+/fdvCw4gNSKzaSrH4bEszFGPy9bRCNvHW3a1dngIrkQHIPbN70VDLdXeWzX
85wCJnpZPDtI72rwAH/VkXtKuzZAd7Sb+bNje+U+Aa2AaPBu+3s+GcltmTrPddtFOKpsPOtp13N4
7EURcPugP0FwW9bQKUFdFFsmlfKFnpb7KSscs9QOWRodi+TvKaPfbxsX04faQjmS3ZwXnR76Wbux
ls6NQ7I7H6U2HRHMZm8UAqAk485bDD0vFXS3MW3cg3tlyMhLl5lPKZndjg6CiLiNpUNaGUrrIMfk
onsBxR6bzsBqsiel7OHrt4uym9PGP2/T9qUEnUz/D4iP7n0ydb1sAGg+Th4oxC+mC/bibXnlq321
uMSX92CqM3InE6SdG6Mb2LUVMrecUgURpboHMiMOmx4yz7hNfRogGWx8NglUXSdoOSp/5Bf6s+gu
Jlhe/kDAwFzY2xWwtaGHIsRtL1G31O+LXpAKbL8CmDooNfAkA1pG7hDoCssoaNmjU6x385f6vjrI
fhZM6AQ1ES/dycIbooifYTMmrzC58FKqRq2GFYb+zP5ox1+p6AVlM4Csfj8XQCbdjBdqYXpc6Q0I
jH8F06lH69/nHXMzhKxA2A6ubo6SYaFQ2WDhaGI5c/8FkdlJ0oCCl09Ln85jiQzi4kchlVE6dliw
PFGcOr8NE9lpklgU9plDf6gnQwhNNyyQR39gR4hJblYR84X2WBzY2ANSgqCQ0RjZgqjTUR7IkbVb
SIf2R3pTXWWu+vO8nSxonPsDuDQIl+RQNQYMQnRToJoYfQbr/OJAVF26TEqUZrX9ebztdT0ZzDl/
RZIZKSoMHqX6W7+AQQc9SYpUHc7DbPq7Zchv3AwgP+W2bynVFP8X/jjND214NBT//O/fNAMMNYwt
AYLjb3N/K1e0zAhtzlOO09l8UsJf6XIdNw+fgLAViLiAmsYAZ/V7b0enZ5vHCSCS6YEYx1kKTJFa
xWbIW0FwtxLVajVLkjJEhcH2qjD3VZQR56s5FxX/t+tqKyTu7ArbGhPwJYyxvg9eec1YiyD6tS++
QBEH1cpPpaDoXFUNU9Z1lRc4GcqSVmmRwKu1l7y+UYSqA+yz+PDZrAC4UFQtaiQTHQBm5LOmzlB1
DNDrdDUqPxjgdMnzeWf4lwU8WcR5g4nXx6GJYjbLvwSKr+7RkLugVYLujX3qhb6o02S7vLWykPMN
2SzLXLMp5vlfq0vFpa76Q3Lb0SG5k4OBzQjSIIFYtoixdvt0XOFynjLJg9mVacomVaP9fDcFbHmp
NySuVLkahH7GzqG786u7ES2QUBnG2wwiaN84W8ukNYyW4uiXq8VNRgnk3H+vwww+zRUEZ1Y/LKoS
UQSkdIbIT5/5zSK6qWx8zWsIfrwErwKVInWwgkjLvq8uIYLmqSVYPSfBmbER/N4BcVlaU6gmuC9h
S23mrtReyMn3Wrk/vyUbREzvFszkDqbMxmONrsAaZcd4s3LcgmrECjF1lWDzee7iCoQS8sh2hrbt
rushfGkWAv/aXDAsGRvXRDsvT8RR1XOj9n2B1FJHmR2zCGxcxfDOr5gIhP18dSRpOdF7oywRkipL
SZ14JuRHHfaxG6rx4pzH2nS1lUFc+It1KFb1KgySa4wFa8TR84sp29NYpMm+bZSKiqZuasiY2eat
jJJ1dahJAS/I1PxuSJfISSrVMXXRoD4Ln1w8Z2rEf3C4xWuSrpwnucZYhfpFyt1QuS7l22trEKnj
iOzhFi7PO8OaQ+Aoue3S5T5uv1n54/nNEWFwR4VMQYdszcAoyOTM+Q+KDJaOIuETEQoXMy1tiAq7
AcpYXBjmpbrsW1Hv19ah925XuKBJx9YiuQ03U+6gMocW2eZHfZWiTdayHRWv3oMoT9k2ysCcn860
2flJwLqkIPWQRoTQ6nHEVF5334z++d3ZqgHCqD8YfJju8kaL+wUZd+v/U9oun5r94Nq7Msh+iWag
2Ap99OsTGBeqC2plHSGYph3wfq9T0CoWhe6GEA6VjfQGJHQ3UTc+dkohqnQKVpIP323TNopZAFj5
h9lcc9WL3K388DED64QWhF/Fr5rbH/HJWO5ugcE5mmsZVnYJIeqpHCvlZUmu0uLZ6gT1x80zY7WH
XFgCna6Vm4yJMBryS9Vor+KlD877iWgB2c9XkW8qWi1KKyxgFtJDYy5unkWvJCECS7Zegt+5IxeR
tFYZ5ALyZ28kURTagwqKEeDpMJ3u2IOOpNulFHXHSJToiZaQi1KgsMCtUwFuXrI3qsOgCsKg8EPj
IpRNWjM32YfGeGUCNElcD2CMchcXJOc72xue/9uGccEqq8O5VAYMAEpZ6QzNQw6pVF00EiHwCv5N
McJ7xljF8Iq+viXStyE7Yq5ScLhv7gxG4t/GoVWbH/8zwIxgpQYwKoW4IfldiPRxt3O7EwI/2yeZ
7RwuC5YqA5Vu66R3zZ5eJ5gh+UQDE5HBzf42kKx8mACFplSNQxDfaW3KboKyuo3n+uHXJzZ+BcJ9
QaGWz0nfAwSv5kFm9446JDuCDrfzMJvRbQXDfTDZMKp5lgBm7MsfYZLshtm+zYi9N0vTqepWQGWz
6WkrOO7r6foizSbGjlSMFw14WaTvU3Q4bxH7FR8OJzAsv83nygafeWd1V3dKiw9UH2zHAE85+Lo8
DLVqKbQipB89+XEeb3sFT3hc1AaF5ywbJfAm7Wc2XpvQkI0ulNgvVYFh26FnZRkXvM1EqSatxifU
eb2Fd7fkYXDCvbnT4rfmLFF1l3nYuYXkPFAboxFaQmwhW2vfyd2+1B9lHWIi8RycX8Lt2HBaQs4J
SVZh3jOHYcl40erXjfT3HS74YE+/n/O61BgU0jICpaX5NpDboY1AUfegTrv/ZgYXq+Oq0JJcAgwN
X0rdq6rPhAQN/7FhcNT4uUyktuM8QrMJzFCr3dKZV1M04BWKCHZj8xtdwXAOPRklrpwarq79fCDN
VR1/j1T//Ept1WOIvMLgXBkZuKZGPTBiyy0zRw1yn+LRusqdyU1iMN6hzfoTZJK4/K9AOYfu2ySF
HjSq7+wsLVPPLK7HUPCRihaPc+VlktrGrLBHifq7U56y7GtUCiA2v5aVGZw3R6Y+lvJbsTs5yPR1
Sb4INmdjLvXdOnF+bGA4WZ9r2DAfw52+Dw99UFz/L0USwWLxfZFhEykd8lxUMNrYbbK7PKrccRAN
PrBt/RDHTuulcLcVasSZFFnY9nkEvYZ2AzVAZzAeEtFr1XZ8XgEp75NrqyKNGRMAtX75kl7UaKC1
X5IvmL70k2Mj6uIXLR4XDaLIhFJshl2Shot2vpvtm74WvA0LPI0fAJN0k8QTCByZ0IlPaXWI4mYv
cDa2KB93x7RMA10QKGNx0aY0JKqaJTIC44oNmdVXyVfGeKn6kJLwRK31/7JFJzQu7kzl2JGR8fK2
fqU4Noh5XBrEOwhDLj7UK4JckBxsb9IJjws5yAusOKewrlbmC6U0vIwq96kmyki3N+oEw0Udw+iK
tGN8ylZ32U5HVRXd50S7xMWcFIqeuZ7C2Vp/iB1sE1jU7CsQeASYUQ8+wZfPIvXJHi4ChdVULR3j
GAZHx0MS9f4yNpctnpIU86uszg+E9jdDFb4U4aeKqidkm8XG1QWZNrZpNiaLfVPlyem1pKGwQUQF
SPb3n3F6mwtJPdjfY5vd9G2igqQJnGSlnF02dfc65Zpbh83dQIq91S/B+a9N4I42F6GWokAFj1Gl
j2CWR6riGPprMovuFP9yuv/ZPpsLTbE6LonUAabzsn43oFCIljTJN6FAl7n678YZvkueyGm2w/wJ
lAskcVVDjIt92pOcuo32Iku7iPYQwxFx2r8dGOd2jwsirZJIfQadEjwidJesy2JsnOVbue9BbNPv
rEOuu2Mwx854qHbR7f9EbCj4Hm0urtB4TnWF3aOUna66ZkD2xk9GplveNsdY2OchCpv8q7FddGo2
MTrp0V0CDZsZHqKd5ihBGUheKQg2mxuJ7JaAbQYCD3xHkomGDylPkBVkKnWqrnJmZLn27CT06ye+
hhMQ35GUjVXZlTqeAWbTcpLmwpRuyXR3HmPrxRM9zX+s+dBx2pjToGkAmb6RgHhQvHELL/JTV3nI
D/oXNGXciN6phZjcZ55MyZJ3LVbQ7lxtdtgIfL7DdNdhcuNbGxpXJYK2CHUztqwM5T56OV/aomel
e1N/JQu4CW8pFWS+7Bj78OGtILhPvM/Quas1WMvcLKtd04QzXlbs3Ncz9ITKmC1wm1KqBJfH7feC
FSr3uduJrWYRM6zzSDDc1K5kOup1TD0ZBHvjXlI9VTBosh1AV5Dc590VylL1EjZwhI600uB+pO67
feUPFXiyqmtlH4lLp5tn0gqTyyEspVvKOoKZ2q6BRk26G6E5Lx5XF8FwmcQIDSFzxvOAVyITaobi
Bjy9QdqqLq2rKyMzfLTNonYS7gTf4WbEXJnH/q7Vwa5KxlSkFnyngU4ZxuTrnaI66Dd0tN41Anlf
jc55xM2c7ARocJkE3KbAcCqLLiFaUVDEM1pRc+F2XNbBlWWh3AWCLs6oEQqOJDbZBWrXLjgGlr3t
1q/5IXLVp0gYV7Yt+oPGX9e6uozCbMHWpdqzWvxUxi+fWbHT7+eyIjVKE0pUWNN293J0aPO/ltZB
VnlarTfunJULNMvYWQlr36rKG8P+QpsvYAA6b8J2EDyZwAXBKSuTfzoW47lBl2mXRvcVLamrQEdA
4F8iKC4YVkUUtykY7r0oMZwUkl8oaqgiHm0RCBf70DeD5gN2A6Tqr6zyhpw6vehBdhMD3OMG+o9V
jN9wGHFutE0to+spLaBD9I2Wv4r49RPbAiJjvPWjvcPmhQjivFEWXUKjGDWgMrccCxVBYBS9TrLQ
9eF4WqFw/itB972yMzwsN6AZdtsjziRXcecrEES60XfJJU0w+Z1r/fhkaWsFzZ34oA2aWrMBNLFe
eily6PJ9EPn2Zl62wuB8O7HndNE19PWVZuv25EA0ML8uD0YnKthsn7grJM61DUuX4zCHNeZD9/wP
+cyyVxIn+V2hta/biWZaRJZxHqhWowEdYbjHkFlX5jCCGrqMnWG5s3Pj8TOeaEO0zLYxjMdn0swP
KzWucFNXHuW88AZ6KNB1/99AuDN2GbFNTYqmnamrHXNwsyFBt/F/tIQ7e8LWrvRSB8iQSHdRoUNg
3H7NLGn/X2xRZe4YDZtap5oMXwhTjL8/VgXFif3rv2FwH26i0qXtZOy/3U7dFzWMursZKaXkJCbk
jgSbw5yXjxIE9wEdfK74Z3K5nRnWbV8YEZ7A0qdQem1xUTxvzebns0bgMrlwqHW9M4GQfmkO/S46
Sm4f6Mc3KdFPltXXcJy3QVTRnMKQIgmJtQfIgcDV4q+6/e28VVunxBqFczczq7oJKsSYWVJ+T3OC
tvmvaSi62m+NipAVCv8SXld5KpMEKPNuec3vTfvt8mTfT+ha0G6LL/2lvpt84qdBdiW69wocg5/6
0cPU7qoO2FZ5m2vXtuj2tBXl1rZxZ4RutbS0sxiHYAa5Lvo62ZFrDLepLurjEzkgL8yOAx1q2QxJ
25Fv6X6BeJ3mpAf9yAgAok9Vfgh6+Ww0zdt4lefCd19XVomna1TCCXW1CbNfIDqUfav6zB1iDcR9
ukZZpRGEwJFAJpT+zBtaH0He/SXRFv2JmhgYNGqZuFaao+edJgeiN+1VT/L+Krb1xD//PWx5C/iU
dU21Id1k8M3oUibTEvRbTAHzTjPui+gzmezq93O2WkNjNjnB7x864hSqP0HIbiGC4L7lkmsjuEhl
Y5jOMCnbuYFowdJ1rad0+a0RR6UXxpiJPL9mWzFkDcdFKjNMU9UyYVPep74BpdDE7h7jUv5xHmb7
WrZaOy5WWVE5zJThQPcKru9PF6mb/Dac5F5B4UUoO8FWiT9RVmbxvX+5FBclGKPYM80xl7ogt/2y
nt2+fkwGwRVK4HUmd1Jmmh0rlHlFg4pLEd5qIk1DgUfwHX7LIId2ZsMjBh1U+2XnDsNTb9wU+Ytg
j1i2+nHRdKbEgtZ8vKjj56vLIJGaAV6AMz8E2zhqmmA2TB36gxyJq11qF2K1rO2lOwGyn68A7Vqf
egnMwt5MrqDOHuWC68e2c59+PxcFZXWZ8QTEnLvcmfTRjN0ivz+/aCIILibUWVVUYYcbwFI+D+VB
KW46U1D6EkFwEcFgeiBdg1VqrP6SGPILqs4OKUWcJ9swmHiFdABTBuf8WJ4syUozC0Ps5qGvI0dK
cWcSDuKJULgTt4+KLux18GbIYfww0DpQ9fLHMIhePjZkA02CBhdLJxge0zA1/N61yixK0z5Hwkfk
9CZczGOUtIEhWbuoxZCraUTHuFEuR/P3ZFgvxC68v3cLAuY69HVpCtF5RYQua8Fs3oKMPqmsfTRA
5g/nXhLn/nmYrTC3huG8L4tli/Qxeu16Zd5DmMH/P9KuZDluXNl+ESM4guSWY1VpsmTZlnvDsOw2
53nm178Dd9wWC8Ilnn0X7o2ieSqBRCKRw0kMcwksuGhlWfiylAbHcFwrvvOX2EIyKcuy1STwx6aA
krokQfWaSqhPwZUbVGEtKs3l2Yc9HGsfzHxNJ+p6xsWlsp5b+/FYHp4y7r9P/76zP8hqmpNk4Puo
xHSHSAuUHE1z2R8Uu6uGreNQGZpNdNb3m3S5LYAweu0Cf6gJ0ATjTvrH35blCoRZK3nVmjVerNGL
9GCe72b1s7Cag7NcVxDMcuWFWkQLput6afYxTi92/GCR8Pel+EXaioou9O+whSnV1mHmXrliqbrb
qJQcMz11UivweThqpe5BGBuUZm3WjhpAKul5MVBmo0v+sRh8BAuOsQZWJ5ntipVR3qCp3TSC8Vt1
as36pk75708iQ/UeRof8B4Px3DStSm3IMXo1+dK0izNLX/8obHIFwpjRao2KyNioIMrgzqh91ZXO
WVvRCC+eYdnjsJmB2cj6cR0gTOdFIXHbMPGIV95SblHbswUVt7zH2BUac9VZYLc1ix5oPfjeFS8L
5iw0f41bQQe4Vyqu+fw/6QNhNG7tk7wZ0nn0lO6iDbe2KA4plIhx3QgeJqhYxj4NHpg4kNzMvDy0
Xd0xLnUQB39QXHO1gIyxaSUM8NNWwGXWCUROm8iY8dK1GFuPu1NXTQtNPIxyp6NiDdmow5rdDbfW
pb5Mr7UEbgr4ps5yN74md9JZxKLLPbSgBrCJqoImgI1DNlVRZGuljl6hYB51bwZj9/sDCnFm8Z6C
YbPR+0SY+7rRB8PuE6ybBo9guE82wQuV/v+MB3/1fcZVLOwe2cp6GDGX2aocon/dEunO0NXRqaT+
x7FO826DvSzMFtVj2+aJ0kPltuL7lm59iIbi4SR35iS4pjlejkrgRoH1xUSnOfsuiRRpWBe6atnU
fdHbtD4vVh7MKTHc1dB+2nX//Vg0ribsABn1lu0yb5sMgOlIwiGvfCUWjXDj8RBdCcVcpm3XWi1i
qYihgTnXfm3Dyktjt7mhzhQyJf8wQyKVjtNr/pBPye8/ja7gGU3MiNTlwwgRS0MK9bi4yTHVdlpE
rdJ8w75bSkYju0afM8mAmLS7uPKUm8SLP+kPOkixQHspGr/M1X8QKco6SN/Vd2OZ+naV49KETo7l
TwSwnc4qUDJzY4ieylzd3+Ew9hxU2JTLAzhLe7bRaTw+Z6LUGb1Z3x1lHbSQMqinZY19wKgks0lq
4yhrOirbc4048qT2TrIQTzOSBy02fyzbpzolgsPGF+1fXDZyYizg+sgXbFhcdn8ZRaO68dJvjrrK
f2I/3gRk4yZzROx1plc+kdfQzDUUqignxRa5YlyVMFQ8ASnfrMmOSjRtkneSvoyesSGC1raj08gd
Zlr19r1WTKdjw8G/h3dojFEsq36ONxlo+ecIczZyP37sbuYXxW2DLuy/iLJavAYvlRgGnaxKLJrK
v37BWHo/oE97wz2ZGI/tsK5OrxaFYyqg/pDX02qoQRvZP+uy+1QYvXcsLdcu78AZG1IWfTfJA8Dl
GhO/65dcSZxFit0+CmphBpRrk3dgjCFplTHqBwlgeVEXN60kT/fVVtvOsUhc7Tcwcg3tHAgksw/c
wkDCGNXQqCjqnuvtZZk/ZUgdH2NQHXh3sncYzO1iKbM2pwl0pEvnh4nYqOir0pOdNK9WnHqSJrut
RF6OMXnxECjKm2CMoqS2rFaQbfzF8zk8K6fuZnK1S3KST6JxqKI1ZNViwZg/hV4toxpfkhqBAhm8
gaPIXRPBMApRD3MhRSYkMuqvCZiUlewcyaKqZP79tVs35kDnSy619gBhuu9LYILo8yS5g5MnuKNr
vBVEFYM8SrirfWIeXM2qtd3awSqCJSqY79u7Cbmi+NNwUS4r5aeSnPFkuUUoagMQrCab5Yu7PmsS
cGd4jSm5qVWhph3Vussq0H3+Kf5XDdmE3pYMuWFQ8Sx51IO+GLsAs8hFYxNFu2Yx9zNoX4hV2di1
/wwkzbzpBNq3sA3S4A8Cp/stY8M77bySPqLnuZGHj70tedpSPKGZ3D8+wqIdYsxGk07yPLfQ9ynr
v5DIulu36kme8q9/AEPw6oLjAfdeZ2BkS9KKZAXMFoMAaNa1U2nHpqNP2+kYiKsKOyAq7y74Zg3G
KkkRojC97Gv5xar+x+8zZghVWkVEJHw/ivzFfFxFyQXR72fsT1+nGBNI8P0kzwJU0blZa4X/2xIx
xqddU5LrGSCW4tZQT0nx+fj7XJUihD5GYf/hZl5vgdLl2pAUBh5WQ1vcz7l617bDgiqfQhTg4S/W
GxITcSGSZMWdCaTGyOxQ1vLUSSxjFayXSB7m2NvpjHqLGVGDaWoRZe3cVNrCaNUF8UMRDBNsmctc
ipYIMHlSBWV6j0ncyJSJ2Cvpj33nJuw2hzmIKepKe9KQEXwR+qUJlhsbLRR2iIFtoD37o8vU1GRb
wfhSZEyYw2isdR2vC2IfWjJZjmV1ASrJf8iFqJ6Vu3Q7HOZQNp1eaSiSQoxlw1DqVg5K8pBFfx+r
Na9WHEnyN2mYo5lM5ZDJuYZLG/Qk4XQ73y24Q5PX7ZE8JKcyMGenFXRocBV8B8kc1TQz6360sYCT
HjvEeG37jwKhuPqA3cFMHQv7xLKZbkTq28xW8JJ+XGwnCpvAfsrdsvNQhY82PZEnQnfinfrt4Bj1
Ayf92pQj4DYyPWhNcgKb/+AU8uigzfJPzu0Oi9G+qpyzRG+AlcqYDr32bq6SD80mO8dLyFM+yugL
Qns05xG2iyYzh85aqxYRq2p96UlXh8Wi/AV6pdz/n4DYLhpjK9ZxLTtkMbTnFsx9pLuzo5/HGNyn
304atovGUPpNl5AAQOY5+mhVKAJM1vpzvTZfWxUkvrB65aqCWHcIFB0MKcfoPO3Yg1Nl3V3eRtx1
RFsAbpKnrvtYpWe9e5ZrEZmfCIaxtPAP+m7LG8QI1EdJKVwL4fPinMSjwKJz4817eRhtb5ullEwJ
8pDH7lz69eKUn9DQUoNCiQTNnVU66lNzJ6JDFCikwei9vCW5OpUQr17/qvMPLca2KZhacbxVfBCk
HhF3BpPcrxfHbqtaqYuzBMYJsY8mAMvXBYY+6CcSHMNQA8faCxvTzQiGtSHFaTGyqFu3mJVdQR2H
6l5rld4Fdfbf8doWjjGiDWmKFbSNSvCTjnG5KkKL2DFEBURRbGqltXu9MjXgZmDJtJXNHaOLMj8o
ZSFYR56FR0L/XyBGFysrtdSuBZBWZvOpq9AsrQ56IshN0avpaBmpuLvdKo1uGZqyhleZ6YtLyuHb
2BunmhROPyu3nSGqJeYu327bmKuyiCO1tQnw0AzgLnUejn3zMrcIXTXSt+Od4ivim4YwV+SwkaHb
jBJvv+pHXpROH4fF+Adh7b0WMs/nvEJD0NxCHAmnytLq28hAe0auPf1PorAt0aM8zioBM6NX2J+m
8YOZf8yJoKyMuzGGosuGpVgEvSDXioDGwU2bNUjSIPNaKnHYpmrsTFUXxGX+/Q/E2WEx1g/jUjOy
1HTVtL+7okNL+XdzFJXkcLd/B8IYCHlDOLueYGKVQkXJazSXwdpHmYvZ3KKixl8sDO9O0Q6LOUV9
SeZ6Q78gkit0+If2JQmyAF3I7niXfUQG4q73FNcfn1FWgvjRjMFfkS+6U7j2AuyGuvJrsDpbyhAl
2LQSBP+eXBaSa6wNJluQVeSm8Vf1DYW5iIuFNOW6UuuuZReCkqalwlQaNIAea4hIGEYbN0ue5VEF
TF18bo2nSeSyc28Pw1JN0yQE0Vfm3C6RWrUGzV/bGWpjotehuCP18zY9GXPp1CIiMfq19+rxLxp7
fHuC9F5NqxowRQP9zahdUtubvJ8uYz+81HLrSf0QtqNILbl7RRRT0UwEV0Cafn2kG2Pq43SEWxih
Ld8B4+ZXI4rurdn4eLxZIhzmsa1FuJ+HHDjxcFuqN0r9IV0F1xRXH9B0hI4ky7QQH70WZdP7sZnQ
Y4wWlJs8/UwfjccyiADo3/f3oN7razXQ05k/46KYlU/H3+eGCO2dBHQRdwBKgbnC4wgJ/plmm/r2
0/ZkhHTmxniTfjlG+zXY+p3G7dAYg6SoazHpBBcGJekEFZ+7eK3fftGf/mmI693+bvnSncgHJRzP
GNn6rD3S2pcoduKPIpPBvVl2v4W98lF5vyQdfks6YV5fbDhDA2712THH52Opue/w/RozN35laY1h
SkCidTa6O4bDlxq0smAz/9AhjNEqwjgG133aycbYEbSYpiDVp2rTPGrp1z46JfUHWXXBsSdQUP4h
+88JAN30tf4YymJNBVqiECddb9UWkwi34rWUYl+whlycndvJHObEnvAoppozXkY/wWWGqmx/zfzv
BNOlQLLxKfY26U9k22Eyh8/KbZTpLlhF005CFCo8N5vlSJn+97Fs3DO+g6Gi747gamzLUiSAKeLE
33T5USqyn8cQ3HzK3mtnDp6povVVq4GxXrrz9r3F0CfdTy8YIEmTOO3LRDuXvDhxJIHy8/fN0A2w
OGEygspoYqlrRlqPGdZwyO4tpXos0L9dRfP5WEABDNvGq6Zxl8syYMZsuI3QAaZGkWNMcngMw98q
y0Jdg4x/NiPNKhuzagzQQrNr/C61wyn/o9w5epWwVAYqP2W24kGxKiuPGjhtvb/6utuHKJk0YSwW
UCphhFqwiPhXuWv3BsiWOvSGngxLDo/UMM+mdpq7s1EHx+vGgQAZKoibbNlAV8Wve2Gn4ks6DGmh
x7C1BmZxPWtZ5BSKiFaBY/SuQBgzW2/raiJCh4WT9EczBecOHqtuqraPWQm7m8yiAlqRVIw26FVs
4WWa4r2ACnekFU65Xn6LZrQjH68eR+v2grHKTczNnqwaq7donVMZqd8koiwR5zK8gmDMq9VGWzZT
UUghXYrx3Go3VZqcZ2l2j2Xh8T9fIanX1q7Wp3RdLbpLUO+HBHO+kPD/kIImGaNZQMj7+P8oD6Hf
ZNyOK0zGTTOrsrZ7Ewv4D0/LBsaUwinPmq/eFHeiSAzvugcaoj8GeodMk3UKzaHKLImu5RBY4fZc
eKgKcQ1ffUDrilM/gBbp9XhN+Xr4Bkj1Z3e69LWX8qSA8av6l60L9U52lbnwjkF4nuKVWPRX7FCS
NUvnfIZY1HejI1LrT7avO6AMQmRQlEcQicTcV8Om5KYGmmMvV75q+mmxJzfBqKhjkfggeJYiHgiK
FLYMVZtqo1cwwsSz0rsZY74H/Uay/z7G4B+sNwzGyyRy12n9BAyUsSGjOIBoFt2S3ad+WPxjJIXz
eMQGvUEx9k+e1qpQK0B1ije0HgFn4nbCyDLpm3Fnhosrf+h+UhXsXBRsPAvA+TbqDZyxhbIxNpkO
ajcc6y2wA0xj+5ijmDw/S5gzQAdJbiKrKNg99trautZUWgOI67qiv3cOaiN3NC35/YyWJuNtp8Gd
lonG1ufpZtV0kmwNHlo1MJJ6S40pdqekVl8EK8gzUvCG8I4E+QNmAzEmGNP7kmWe0wXFGhinjAFI
26vlFQ4dQZx/NAT+Eq8QStuj0V+zO82ariCruv1Cw1SI2/TS3Rjh6oFJ4yI6y7wjsIdira9e5G1f
AMourHNkL26l2m5D1OetIafjReQR8F2JxZhCM63igZjAij/XN7M73JqnGIMk08sSwYWqz/pD5dAC
InCEuXh53cRfjn8AVXP2ptnLSpV2t6yD0iJ+AmpUMM3Hp/wynIyQ1paJypR4iZorORn7OEFIOe2A
068O5vu4/WN+aV67U3mOXlqQPOWB/VXEQsA7cHvZGFOmof8yUWQqmxys8o29+UovyPYL94+xYdOA
MSHlAgx6ycQ39MGs+q2bPHSDQwuXVC/xCzdHn53sNbBjolQU95bbC8nYMS1qZbAA4wdIiUOHgjaY
BWbEzhaihfJzF4qY1HlmcwfHpkgxzbWqQHGM9pvkdjVf++nzsT7yzh6aH/H0ozMJ3pX91kmfZX0C
Izl0L+AsNeXONeOPhYhFiSeGjCihjKZKS1NkRh17dLFWY2KCfR7VtmAzuy2SWnS9UTPBHq09BqN+
WTZpUW4Ag25L7zQfpcwtXrVwvi0uWetIZ+HDiKsMe0hGG0mjFeuawPar4QaGxiKYQC+S3mkIj3Wh
RguMvePtEq0jo32Z3CDXIRO4qdLktcpy08qTwPLzTvFOJrbYqcrnol0qe/BInIRVTvzY+JFvP4/l
oHtxsFe/bp+dGZR6EOMqoFDwxiZ12nlC1OTSkgd5ve8S0WAXvor/q3u/NnGHpegkNRWweHsLuhD6
qQxI2RFnQdmLivF6f+IyWuCi1k1TRXMFo4RK1FSRTn2secsRmreDOFZuUyMS6AF3k8AChd4ohBkQ
Xr6+RmyMwuhJhPXDjOzbs9W8jMocHm+RCII5slpfomxdgyQ6CQpymds7Mv04huDVZiDdLqOoDgkg
9V3yro3nWO96gsocKz7puBqdwrArJ58e9RzTZgtp+65MT02+vdhG9HwMzlOLPTY9aju1GIm1SI2t
g+ooUZ3VulEl1E20j0r6+RiHRwwEIXX8M1A7iC6VayB0A28j0DAMA1dW86F1y0/pI3o3XRCrwufu
UZik33Y5XOC1dFAVdQzPczj26IwfJ0laZLUa0Fd3tUtXUfCwNWZ3RPQjue81f0oE8vL0BiUUpqnr
Nrq5WaJoBWGBZuo1dGf1L23+Ovcv6x+Qbmm4SjSMXNRQosTGlPVEWfA3FU2O5Y3ZPy54MWnGl+N1
44mxx2B2rUoXK1EyYMSa9bFpjVc1rZCQ+oOJGVeiMNujRVKMckzAqNGXrkETFkxhLDhmIlEY/7oc
6q1YRmDM5d/9etmGb9YoYLqlh4W15/vVYg6TBpLSpYkVsPGg7TDI60wNerR2C3RZJAj9++7IVnaa
YgQsBBlJc5vG232lrKc4/5PBAlebwpi+BcO2lygFTpZ4s29PoPqv3erV+ohT1ONpEPnHusb31qkx
p7zVBP7etWCWmRbZYMh4fL80mTP+XP0K3dbmkw6KIUd9SU50hK/o2cVdzR0oI2Wt1tbUjgBtq787
S3ImEIJX344l4+oFRnYplKDTkGXGX0nlLEWBDtzXTUWDf/nNFPVn0h/5TvEQL8a3TTS9mowHVi79
OqDxFSsn/WVivOQ8LG4ZPyHk9QfXob4DYiQpx9bEuGgApWaDeQLJqe+q0mlmVZAxpj/4QCC2wcQY
uzouy3jxsnw5TbKn29/sTEGH5sfW+Fszfp8zR9tJxfaZJKM0RZ0UgVFQ2sDvcFuXqj+kAvvDDXji
NoB246KXwSRyrd7SZK31giIPT3nofw7n6iHxvqut13sWxjY3ofJVVODOVbsdIGOOMDtVQts9ADH9
tncxuWB06ygXVQyKUJhT2+tgklF6oORGepOBlUlXI8F7V7h0zCHVkYIm6QCMbHTp2OHEs+E3DKfq
ZN9RDv24Er4xuHbBQNkvpYcjFlv+m+ZFH9dWjoc1QTYTgVV78ZJWULbFfTqhM/g/KOzDdtXxsJUT
oNDXmuYlgdmDIGdzK4xRbU+LaB15j8M9HHOd11Fq1ETNFq/COn6KQt2P/U3xya0Sdt8qX0dlwenY
9AmW0WBu9jnvliySgZil3zb03dXKByP++xiD60DvxWJO1pbWbZPCUvyat0SHUkenFiy3kidMWtAF
emeXdvvFHCm5blCrHUEcPcyfykse5rdyECFW3LiawChxbfoOijlX2VQn8mICaiInrcrcXmsxLxj1
TRgBIlg/uglHUjHHC/XnUrWlWL/kdgumc3qZnO1JuaDJGmvYCjSCa9qR3lQpb5yhshXGQzNXU6YB
TMarQ5/utvYZLTJOKd1V2SUZBCeMr39vaPTX7JylqN+i0pyBhhL/mwUFCsQgwaDb/vES8ggaNH0n
FXMxVkpX5Sg+p2Hp2acjTaZbhNx9WoCR3w1O9bm5rz01oIry/8il8c/1v1KyxPJTuaVmmRXUjNAI
TO7XLghxMJvdDgt/fBWF43h1EhrsOt7cYH9DMJ7Rzabr8njVcWHOrhwajv19u+2dDOV4buk62l+r
190XfhG7Ip5pXsf8FTCjqZXWbmWm2nhFfrRCWhmV+umnwdnc7fMfDrwDHNgNKS+cYrNltWgqSdRe
hRtigkyxsL92mNmN5J7AoeffAqaGJiTUf2JkC2O/UBQ1KnKH5dTRfqT7SaB1rvxghrErO/bXtROc
dxp9eXfcd3CMETMGdY7rjO7eFurzX13v2ds31X5VKoEXx3UNTPQRUKZm8x2xlTTNcg8suAbaGkhr
edNbpSDvxE2UI8D0LwZzwIdMsjZTB4Z0WoLhe3NG89upurHv0luY5spP/NH5cXzY+ev3BsmcdavQ
wPVDksUjLfYJE7QmC/Mw5+IkNQhJ6tL5GI7v/byJyFaCzm1uaMoMPFp8uD3nmPRo+1nhSOEQFm4W
Vn+WnN+tKmEchUG19RrzSxcPMTWfZk60m+mUvK4PKJJGeY39oRQEGoRCMo5CXNaRloDoAEKCT8nN
Txg9RSsCVMVBG+Nt7mWwaYL3+n85eP/uJGEOXgJeN1UfADoFs795ibuczPvBMcPKbz4Jh41wnYfd
PjLnbt76rVE2LCpGj3pFu4UyqcBVHYdjXLxYpXJvr+ZllicHhPBOmevBsR5xr8IdPGO0EWVc7Lqh
wqqY7W2hN8fLMyV2+ibKBFDcg2+huoMSSoMxioFqlbltKwLfxYruk/o+1QU+BD8BtgNg7oFaN7dS
p85RJ2Hn4lPyTIdqJYF+7nw77L3km32HnL7+gHwUXGn7PPxJXh28H/+KSI3EzrGwphy1LQmuXEv6
kBpfNvISiQrPRavImLaGDMgRNfApslQ7pYYUkGIQmE+uTuykYEyZYrZzn9tYR9n+OExB3Tyu1uOx
2gmkYMuytEZqpiynEFpgq2d9/X78fW5Bx24nNMZWqRZilGYKgH/oGzCqS3eaE7KhmLbiaI/0ElhP
ZuNYLgK+f9CnQulf/qMGGmO2pi4zo25AaEdrT9sKDxNdMc/HAooWkDFS8MulQtOhBi364O3hydJE
1cl8O7iTgv6EnTLXWmK1CvXJ6RKCdRReKyyhb4bJzXoSFlXQw/nO/9ihMdZBlmD7Vmod4s+jr99p
LxJCi7Gvz051Mwbxj8qXPfHcLIGqa4zJyLUu6measu6V57i6FOtDpwr6yfgRzJ1kjFFI9EjvpQ6S
KaMT+Z1HLsu5d8nsFjfWx8kvz2Dxu6Ax61hBROvJ2IkkbeRxUCGZtZ7y5LwlipMtZ12Up+K6PTvh
GFsxbHpsyi2UBAkxT05SxxrPFSYCy8qHRkRRyRdJg9+IgmjtXXFgty1WI8vUqzP7YJ3isGkiTzZ+
bpsuiInw1eINiVH9LWvbPqqA1EuRO0tP8mh6Uypq7+K7N8jV/EcgRudBHyrLy0JhEOhBy3AYf4qX
CzJfgeEmfrt5Cm6rXqAYItkYldd6o5NX6sXpieTq9hJKuYK0RCS4jf+L2pvoXUPpBFprGQvcJZaG
3gbgLC+Utq98pI7b5I638g8ztBDblGNnEYRHVGr23luRN1DG8i4oLGg0WhMSf3vpzspz9quAdA5V
X3HKsJ3dFkRqBt7bsWfdDH8XYYK6N5EXwA89WW+/gjHOY72uRUSrtuRLdKFD/woH1fUo0RUF0vhP
3x0So6hlP69132OR5w61TCYGGsZ+RPy2Rsk7HaM4Sc7249iw8PXnTThGabuSdFJBy7RW5ZnMdwQN
EH+UYNxJxaiorE62ggnWCLM2g5PmZ7BKuToR2GVqAI9UhTHLtZWQrqSHz+gvmNtLVAMVkJ+M/sMW
P9jxGhyvGt2IIzTGHI/9UkjTQNHm+2H5VC3h8feFmsAYYlNPewxgxprRJ68RFAFuzu0e/YmOirrE
7E4RHDWuQDaqYVDWCdJAtjnFSNN0aLoF4zHa77maOsv8fCyRAIB1EUdN1tK1AYA+1w7JbzdRwyhd
kXdb8iYB6yLqal3Ly7AicbnlieUoRVdOLulX+W7TMP0dpIeot5HrbFFAq1qS9axNeS1g2+UJaWB4
noJUE3o7ft0QOx9r05U6nYsebPjz52QItEGg5LzDaiDXArYXFGmr71jEdYzOW1REdfLiVGDGuITp
LKJ15L670KEEOhSCEg6bDfyNzTC1UgkfgPLQdt4W0OJpOh0r8XIXs2cCPJ8vuqP8SmCkshO/HmsK
V/f3P4CxF9Yc9UpPQ9X/NGIWQR4Sj6AJko5Sl0+KaEgkb9dAbIaOPQP/0dgIYFUuZFp0PPO29d5s
QZTy5Vgg3q7tv0/xd1pRKi2Re2ych/DRWj5ZstdHgjfef1mzNxkYM16rtlUUJjCK2+KZbphxj1nG
DkZxuQ1KNUUBfu5rYi8Ts0eg7oBJn4E3BXQwzC/7NLm0xLe7K9zt6++voInMOiLR6JzC2bpeQTWV
rGSlr2TDyJy68C0kA4n524fXop0POFmIAiNdyiwhAUePonfVgmEGZ2t+zmTB99/71vg+CKE01Agg
ocgmRbZIMoc5wfdj8wtZJlcdwe9yUfWT1Ak7VN6rHMXCCbbpKC6FlaXXkw4sEi09QjjHbo7pStLT
hglL6VlxZ5o3+xCJCgI5OghQS0PBPAZbYK8YF3GcFkORihouYrD6NNEZ/52DZhH01fR1vmHgeylw
fjlqeA3JOIh1YuWrPmNN5wtmrvvbqbmhXbCK37ipcISaUEDGEZSGyh6NFWidp15QuQKLaP1QQsuJ
3eISe/rTsdYL8RjDkagTAg8ZFrTzkAnxU7++k9z1YXFxysLkkyQI5b+/Qa8XkzkAWYuGZXCYIBZ1
Tk/KKQ2NkAR5ICos550DzJ9TLMoSgHJIBkZSczUfNrg2ZZs9JEkS5qr5YUAR6WhP4WqK4HhS7eEY
S1UsjTwvExzcBk5111W36aydx1U7yUaJyQ7g/8hXZ6ms78eb994ftUErpmFmCfJnOIaMrmRoRKtW
W++9tFqlk9qlmG+EaHdLigBEYJmrzXpxE1t9Joh3i3AZnRktfbQim/SeGVn3M/FS5SUbewyZUW/b
bjgnZfzbnuO1oMx2tqkdy6BXgWMA3nNLLYItlgTeMN2ia9fuGoLZQmnRK7kzsJaxfO60T3oEH7j7
0LSye7xnnJfeNRBV3f1N3Y9pVK0ASs7k0jyAIdYhDpr5T8Ls6nufgyLZNkFYEVzu7I2mrZuiGZHW
e7U/eTNxjFN+V53SM2yXuz6jCC4UzjgRQLJ1KA2Z+i5WANn7XRwaQR+mYfYT7FVu6aHj/kk9jafj
9Xx/C10JyRLSyW1HqjLBcmaYUhiDcBy5NDMXKIdILOYKSI0qVm0JYs2bljp5W3iYYC+wxBxB0BiJ
5CZcHlrdzOhFM7fy3EpKj0rf9kax/tqs9UfZROfj5aJfYdQcDjf66QlaMEFXyaBMuWxU29INXlrf
W9nn2q5cYn6z7MfSTP1jKM7FCYZ4TVdVFaMRVIvlQ0YoPWsrGblMsEUiK1Z40Zl4jU8LreiIiWM0
3vKplHwJpPsaxjAw55f0/STrhTx4BSEOmv1vW4Tv204XrB/HTCh7GGb9Ormvs9gAzAx68WWMHdC5
uHr2kOcvx/JwIn1YvZ1A1Ajv7IS5Jloq9UDSw/QJBNxh+alEUx3gxrN8snz1TpRY5Gg5ENE5gBpG
BY0c8jViMsQRUTB42SuJJ6kP8pQ4xzJx98jEbayrKDZH4c41AJxINW2HAXskYc4jMb2h+J4uv+1h
YN1MkEbIGDWioDHvGiRSMrNS0F3/62kJOodwDpJTHoisK1+WNxjGEbVnpaylFjCaclutn3Pzs4Lw
yfF6cQKi17Iwdmcr5URJKMgCXvYSDnb03JxoXZ/qDWHqWe4UCBPo9JvvLMRu/RinYo11qe46YLao
AVL9wpN85anzpRCxyBvRqeW4n9cSUp3caXmC911sUrTxkqGHswqmUxxatwOshHoqQlGVthCPbusO
Txkk0MzUwJMv5Ce6DQOCpt/iHi+lQHUSX/l6vINUo48Wk7FKktlZfT8CDmMCLtTdnQM9QGwtPIbh
xFOul5ExS6lmljKhijK7pkMLENr4Y30PnugwviuN+xSp7Pm2DCb1JvNjlDOO6VdL4BTyzf1OcViD
takWBo7hN9CYDopLHsjZ8Bt/DTR/velFJZRcQ7xDY2zJhlHP6WpP6PS3VqdYfqrN4zB/HUUxS+4x
p2wtBEM1ZVlnT0NRpVo39wNKuh9QkYMhuJWQU5drd3Hho6JbUcCAz5wBxPJKue9GmMVb7dx4+oWW
03avIFO5Te4pNZiozJ/Tjo7Hwq/hNOCEo30/16dgSwvT0qYMpy5xKfNsEthuPrqbX2IssuiMU91j
z4BGCTowSotKyRy5RZNXSY/TwTPWea2cyirHZ0MdIyShFbn3e0yQDFNFRPTP0w8N9AyIUBBVV9iE
ema1bZvYNQqpmrupOefW4CwWUvqi8ABfujccZilTsEgvKuYjgwZCcfu6ugxbeRMpsWdX7c+l1wUB
HnqI3i/mGxyjK7mdyE2VwKdqdNCyelO82ThelaFM4WZGY9AtSB0+1paFeddT1aydd2xpuMuKVklU
moP+8d3Depbkyox7+I/mFMYNevu7U6sXbmKLktG8gwdnDjWhGhxIxKKvVbTurCVTShy8pvpFwlya
T129CqThbd4ehDGbclISbSYt+rVBGOekeiY7w9y8TpFZOiAHxwAqE5TCxytId+hoB5njoOq2VW8q
FAa1k47W35tEFKelrscRArN0PdqMWwsD+X61SE7nKhhOc4DWO5Rh9wIs3i7hZYnqLILHC0pOr3ep
qqZ40qUKUK0agh4kxI79Va/Cylbuor3hsE5djaulioqSdqMrQfejfoz9fnam2Vt8zZc+SIF9rk2B
98WXzcJYRjCDYYg8s1GYCpXDhkDV+/5TqdkOCGMLyxZoIPfWRKMViLIxsVXHa+l6BWnEuddS6DlB
6f+v6caGTz6uweqpIIgVdbxzZQJBAaF0xSpKaa/RNmNEvq+gp6p4qGMEFWVP6hqBhotOFeMI6GVW
2dmAUxW1g1PW/mCMbmd/yHC9FLVo/XiasT/CjAYOs5XEsUTB/pp94mZBStzcHQqPxmihG+dccSdR
NkcgIVsn31qJlOJxi5dS9EHFFHl5800EnjXMeSvy12N7wdsyXNIogUSID4OcGQHrFnwuv17RJEcw
2Iy+J4bqbVb59RiGv47/wrCRm2jZMKPAhEhFjLmdU3qnSLXgZSaQhA3VaFmyrCTBgeowVzDrvkzm
V0sSDacTgTDnqbLGoooLyCHlfw226aoELIvm748IwBX4tilsOi9rtrY3M1zDa3tTKpPb5Kd5+Zxg
BvrxrvwfaV+2HDeubPtFjAAHcHglWaxBJcmSLNvyC8Oy3ZwJztPX3wX12UcUxFO40nZE94simJVA
IpHIYS2ZNnzXVs+VzjBZSWzIiWzgbs7LFQW7Qq6FkqhCJob/fS2moSVTQRbsd+Y/tpN5sXVThzJ8
z61DA/N1kABAesvQhcsWfFVN2SgRuILDPNAi5NHm8EtP4300O8c2kRnClkGvxQleCIjHGDxOIC7S
6l2ja6fMbo+Xd2crGMKcj42Mkw2WIVPYHYNMM9OJ0sKg6y/KSP08tWMP3VKHQpcysWzqw5EAVJUC
FMcSDDtMQbSe0BiR121z1v0KY5/0ZvyynFQv8rrH9rt2f1m7rVDTIiiyUoJcEMoob42i7BtlNgGH
7JP52kQql9qerqA7ZEG794P+8bF6hOoraUIcXTrUyqoa0hzreSx/ZYPjaqOMCG7LztdChA1jYwyg
hTbHsV3oldZMRdANZuKRqK8lvm5rt9aShBOV5E6Kg4uAJTGvrOmcZcHlzZF9X4jx6kpVYyPBctXK
dzv8M6g/Ln9/e6WAOaES8HTp4pvUSMaQKA2+P5HANs/LcjuFn0kHWgAp/Y8MYY0ipIydKoOMIX3s
ltlNw4cwleXQNhcK6Uai2RiMwgNUsGJF65bJxLFZGtubU/uOEFPS+rklAhU4yklI8GAR86ZINrOp
7QwEwdo8ek02Y64mWcjh4zuCpCYeXiaBDxBD7dRY2jarCR60zLnprPbK6qMdU0fJVbAZkCI+RIMR
ihHvea91XNNRpyONMwV97Wm75Sp+7naqR86NV9zKJvG27Gwtja/t6uYp56nUQorcR9F37qBim5LG
VRLDv7x4m9n0tRzBDGK77IvUgFb0Ibs3TmjuPNj+cLKuOe91c1ftbUkQvHU3gN8OpRabE9OI+IKJ
Go/NCKX8qjMbN0v72s1t5UqJS4+Ussz9tjBAtwAQDNU+sarTa100mxRBT5+HblqqD4qm3LR5udPs
jw+TAH/ComCpxcuIYKLx7YaZehT3BBkAnKcfWRH5ZqF+POYBEDPWzuKU2kgbvZUwkpJ2IQXFWKY9
5fa1wv4ouSRXuXFi34gQrjY17kgdhTlaHowJEDGZXntjHH4c0QCXJkAaVMAxod1HdD2VVWrTVNWN
XyT/YA7O7aX0xFuH9Y0I4Rroc4U5aQMRvMSmo8SWPIYB3fO5B+D2fb98iDasDMIwrKsaFJk1MehV
MBuMUSIIU+zbydzR5XloQc6m1xID2JRjqgD9QsYQJVHBAJySFQCsahp4OtU1FNDf6nctOJbs4uMu
VQdSH3BGAaOBfRLMwOo7h+RRitVDxThMqgLTbAzvYkfiUzfNbSVHiG3mpgAFzQg5xsz+FC27TZis
rWDDj+K02BiDRwsExQj520PTDE5hhDlaXxXSnzv9S6onXmUNEkVkUgRza1oWRkkNKbmRuJyyFzMo
qWwGfmO1KPrjTCT+LA2twsJqOcQMi7BBgyvT76bktpVh5G9+HxGtil0nFuB03i7VQmNtTEM08Ua2
r5h3tfP18jHZqjEBb+FVAP8BqzttqUmTUxUCzOvq2N8tGCOuqEtfergab/yOqczLEje3ZSVQ2Py6
rNMxVLAtpPSj9Ka1D6X97bKIjTP5Ridh5+OuqKuuhk5ac077q3bBlH50JJossyKTIzwStUxpWQQm
YLQWFf4cKj6gw9wlxg1qVpLXm3Sf+ANotU/MClXwx42IAB7w8j3qV9Ff/SZtAFWOsd1r9ozq/uVF
lO2TkMqJHMWMzRzK1cW+UpA7L7wQrFT/jRBDhHPTdWdYIg3GYLWnjPpxez9ZkscN/51CgnllDGAV
ertwRptiXsWAHp3+Wz32k8cM6ppD6tlZgASwN+kfv3neCBQcdZNiuAu8JyNgvfcqSjhl90vXMMa6
+J9ZOwdBB0J5lKoExVg3jH2TA8RrYLdpe2VaB0cGCMqN6v3avYoQVFGWhVlJtoz+0sfHoreCUM9c
KzJ2ob1402DvzZw8X9Zq2+G9ihQcHvJHyVAV0Mp2tOu84R3OkeQsyUQILo82vU4bCq1K1f6LycXG
dRTZvIpMhuDlknLItbaBGmr201TPpJMcnK03AqzsdZ0EH7dkhV0PFpSwHnr0K6muejD9MaA7uqce
r5vrklXb9gevAkVnF9mYac6gkaPHblXHXhfdRZpsKnfTpVI8pvHSxjtEHLspinBi4QSHYCQouU6L
p3TnoSDAQJZ0aW4v4Kskcf6mqNK0iU1UZcYTJla/JrvC61x1b+11j/kpupdlOT6JauI8jkows50Y
PW5a9O1n43ia1fBkM/vAaC6JFbdvi5Vy4sGNnIIkJmSpD/8iVUc78w9Azs8oevlRIJt+2LSNlTjh
0MaOWZZNxCtc+TmZTml+KGXjUluvBwropP9Yhi6c2qax/keG9TDuaJCcHK8N9BPxOWeBrGFj8/iu
hAnHlwHpD6RSWL/FubXDf7Li62UvtwEmhBTMSoBwfMehimMrxopRM/PGyDkAhvGhYeU+bvOgMUZv
UfJd2+QHpilHbQwPVRj57TQFSqylu6Vz4H7JAeBImsSxyDQXjrkSm4tWzDiAHbutmv3c3kk056b3
7k5ZaS4EMqCYtjs4XwQyt4OvB+i9CYzK/bfTsn+WTZDKLFOIYsaadrXJD125fA/T32P+k0mRBCRL
ZghNfGh9pPE8QyM13rPlS2hIhty2HYfJkwB40hqOsCV1FC1K02FL1AWI2cV9rtxY6oMlO2HbaryK
ETamBfY3PDzfGOObmn7PNUn5/f9wSq8ChL1gSGz+Gy5r16iAAtFwuGoOhj95064GeZVs6y/rgwGm
t4Ffq5BO0ymWrTQeDeDNLPeXLZkv+3tD/o86ALd8+/1mnCnJLf79+UsePiqdiWux8UwjdhtFlRzL
yzZAieDQERDRChgL8LDJo0OPQJgCm17Qofz1CaUsjteKbBmAqwVbm5OoHZ0e58WKgdLJHmcQIWGu
cqmu8vT5sqjN/VmJEu0NOYi0nSHKsL9oxp9FFodvYKTAx64ECPbWmcwoig4Ckm/KrRWoV/SGPCxX
pt/+AH405obL68JXMBXVyB6GWz1ra9GiS9BYiMJNDdH5mY+t13uldbMzYgvMfVWyqsF2KPOqqJi+
VQH3NxQNpKH85Q1fwexz7DCnMe1A+X3gWACy5JpUomCO+hSGnTlCIu+DzXbRiXnjU/QYnfW9deId
81q1v2wt2/f/SkkhxkjDTg8rvpva3gZqaHJSdhM62veLZwYYpislB2HzwFkcYt+y6PvmkwFNYtUc
wxuyUfMcINNbzXOc/c5USXZ384JayRECAV2riinTEQiUSxDS2Wu0O7Uo/cuLJxMinGrMt0dVypVx
sgjgYnTPHz2pGUtqS9tRjU2Ah2EZ6Ie0hD1qo2IBgXUDSGZ/8Ms/gGTxbaDW/kuKwdmlEkTVEt02
3chKJv/7KjGCnDarmgUZuAy5RHpiw2c2aPV9IRTsVbTdtRq+b+Rous4PqhN5tJQ9Dra651Gcf106
wQ7SsQyrGngXL2dYPbde/YiM37cxUD19x4J41x5aWTuoVKhgF0akjKYx/o/Q+OllfrP0DB85hV8G
Otqdg3KUdrVvbxgalG1OLWqI3mqopyUy9Y5rykH2cr81kZNxM7R9Y9rGtwcg7amSx+tWzzmW91Wo
4LASa8ichedpeU/evLjLYX5CB7/PXojI4kN80o9PfbB4uqe5GlA5iHv5CMq0Fo4G8lJVaBjQOo4W
t5pmd6gj/78TIZyE3ALN6ZjDQxbLrwFZyEiWm+EX5ruIB7tmYIwa5WkR0p01ZUVTng4y9vYL7ovO
x9v3sim57UDxVc7LVOLqSGelHi4dTxGP3sssvR+ywEaciMdrMLde/ih77m1fLiuJYixHSYWueuTs
jH13rG4Lb3DjX4A4dkF862sSj7J5tayECbZYlVmcaC/qdZ0bgipoyjG7+Y3UsiuT/+oL+/Wyzqt1
JJnS2XmC/eK0cWB49jEOfuBEWdVeFmz/H67kf23jJWJYyZr0yupirtS/A/a5r1LwWFuPpsubeTFQ
iZb21G+knKE8Sryko+Ceoyrs+mrBzrU7+5SdwmOPtzPQLO9rP//FKcE0dEcf5oP+xZ5cGarb5r26
2knBaSedYvcLr84wW3WBEnI/F2h2wgj1Zw7269oKbhp5PiWKUohJO8wu/9Kjw+Xvb4ZzFhhbUL5E
exggb97eoU0cZotV4d6O5l111P1o1z2PqYsZ1cGtboib+O1zJnGIm2duLVSI/7PSKAH1DaGd45p7
YGhhwMnasR7PwQ7wYLK2g629WosTXgPFQkiecR3n2TyaU3OT0CXIs1lSddx0Xis5YuhfhkusaRPk
/AvWkgbOfQJcMP2k+QR1bhlQ4pYzWYsTPFflFODEiyFOLZ4y5IDRIF2Oj3r/mftrLUdwWpmloCUu
4Wol11l97USSddu6H9ffF+7H2YlURedh1oTbVyn8TkpHv/keXIsQ7sc0CuniJBBhPRCPwy+21/kf
FCHvFE+9syhvwcbUgTW6AE2T9bJvWzume0DmDjAVTQyNw7BKmJ3XKHueuiM71dfGMb9q/eJoBvGp
ST8RCvBZov9IE1SNFvTimnGFx1KkBs7UB4Cll4jYNvSVDMHzEhLr2lhCo8Z3bufG5Se42GvHErVQ
v/OSQNalJJUouFvkW7QCnS//Hq3iUO/tPyB+vOMRcrlfnmSVw223uNJQcIsZuOkrZYK88G90Q3b2
X/UAwBgPQdzizZhQjAJZaCA1E8EpxuDVSqYZIsvzdC6B6s0f8vl96vJnvPTRsek8VgoKPlGxcxKB
UJ4HCPZddsMZyjiKYY0mIBd5QJBpJr58GlmmpEh00zLHyGxunc3v6txg5odhCqLPMdb6Yja7z9xu
r1qKPVra3JdsQU8LMs6O4xb3HLXfBnoWS1x6AsyDmwWyy0aqouAuMQeNGckaMuMjIOvc6gHAvG74
AMJX7KSMNYOfZjEGWp12W/CdupIn6gx+SJ+0vxf12YwH2V0tkyD4E2MxckD1Qx32T/x18ce9epVc
z1/Ird4gzcSzWkwGMswP1yWlBPdij/ncxA6UQt+iHyrHQt938z3R/1Fa6TnYCpTXCyg4lt6hVWT3
kMUw48bGwrObKQDfMgiRyl1iIHjWh13V/nV6cuhBwXnZQGWLK7iZusS70JixuIrz2CzHdJIcANn3
BZ+iVlZl1iHDZaCwwNQyb2JEooLEkdiCI7HJnKZKw49Y96MH70dReyb9TRMp9KhEF0dI6uMKzfqi
g6D5Lj12R8xQ+bHfXOk/e7+6+f/xyNzMLpihI8RXc4OrtOe33KydivAbAd6aJQ2uJLb+jjgR1HaE
TRBC+vtZ/16bj2TwwvGWDk+XTW07BjJBnGgTDDgDc+JtpL/EetuqCW4w1A88VFFbFxwf8Ib8muGz
GfYtn+XDZfMge2Nvm8irZNEjJjXDjBIkT6GChOpTW6QeKb62tuw0b+/YqyDRG7ZEV4D3hMOcOvti
Kh5GMl1jfvz+v1xKbqqrF69ptxqNLMjJYYjAZHzsDgogBKIdB4XMb+xgvrJvjJsmkNF/yBTkf18J
7tFQWaUZVhLdoG7YX8cscmftUaLe9kl7XUbBJ+qVo6ezyfcr94Yzpx9rDtMpueYFu/7MAsXHy/qy
zE2RmLlHHy3vqBQ7w6kWpsuy4Bikxj+J/Whou8vf3zxmq+8LjnBO0EoFHFmc5ez7mBloD/S75cew
/GTTn8uSuL975zVWkgR/OIJddiE8m5seh2N+2yDrou7iO9mrQrJgYiBlgtuztrnfMNVb2t6EuoxA
eTOtY70qIsZO9hzOOeG29u9rNtkZ6C3adzvdC68I2NrIXSolYtm075VMwVMgn4NZtR6Ll+j7uj/Q
xWOdJAUnEyH4iKHL1SXlZ9fQ73ChBMuMiUVN1hsuk8K3b3VQ6ZCpyjRDij7U7qQW+4L+EydUYtWb
VZf1HvGfsRKz6HMfY4aP+3RAtqIVLPW75wV5UtXrTjoYzbBlmadTr7yWzftK7NwWnESYGaNWUIhu
dwOeK8Ve3WuBcZAN3kgOri1ESCwrTfDYI/mg2NNZs8u7SuuRb8v8cMDbnTFpvLsZEK5MUPAUi1Xb
GJKCXv3ux3+gHzm4yafSppaNqxhw/zZ5Nz9i5wbrlgqR5wTYWPNvnbkcVFjf5zfEn/bGVXLr+Oxw
2Tlteo2VTOF8Fb2mZXEBmV0eTPYd/cTACihwXnUSDtcCxKKoY/h+T0q3Nx6yWXawNjVwrJc5FQeI
B4LFa4kxTtOEiHYCspQVDNaPyyu0aW+r7wtmndRDGSoUGqgkOyrNEtjpeLRZfBwHMEH1hndZ3BbM
ImZUXvUR7NvAXEdM6EuEflMk6LRFArsDa26Yuap1oxnnNg36TLaKm+5pJVUw8rwO27kyIbVxbstm
F2tPbeVLNOO29O4iXMkQLkKAUphOrEJGeI1SDiggtGN25gneLAg9GXjPBi8aJm9fpYmvA+BLdqjV
Yt/IaTmHDI+D5K/hs+N8XHYcMcve5XvtuwzQSrKO4hPBsmdLV7i9m2BFm5+LeB+y75fXcTN4Xikm
HNm6SCon42mhNLxmYC5Ng9p+TtnjZSmSYyUOm8RsnvJUwWZ1ynI7Uno2617SjS9bK/4TVncVKwqq
lwY/WTWm5Zr8W55PO6OOZL1mMjn87ys5LYtjor/4uCC6GZCBAY/3tbIz/OTI61GgpLyWmYG6eRmu
NknwGrnSZ9XEMxY9sJcxeA4IvNbLbtCrsgMTiQ8io/h+PAIpxW87V1ZWlyksuJC4XhKKkSf0zavs
GlNhbprr51o6ESATI/gMDFrnxRBBxwXp3vyvNR6m/P6yFW6neVfrKPgMR00NLdGgyngazlGOQcHJ
JV96PwldFOp3IfNlLOxbho9Hh6lztG793bBgrfQDprwQX/Rt+gTY52eNTQ8SrbY84VqGYPmkVmbg
NiGkoLccqlC9imoXuBJz8BJXPNOvl+XxjRAd71qccACcQgEulIOnQakqd2OpnsJk8sziUckAj7iA
r8YJZWBRW7axFinYf0LsMms7aBiZA/gyYhcso26vHy4rttnKsRYjWrrV6qTlTStD0J84VmsPSHf9
nJx4KzFawiZP9dIDOTzOgeazB+kxlxmLcAS0KU00q4L8dodq6ZcyCP3E63/z5gTHt3eJL3vlbfmV
tcLCeahi0E9ovKsqTuddGjNkJ/uvU1ntsgWpWAK4TQIbagpJ1XnrzlmJFZECJnuJY2OAnnl3MuPT
MPzp+5Njy9BpJIYqjjFhDt5yKl74i9SvznDqYn/GbGsBIDz6NTR+XTYeiYmawj06K/8x0aL5rbOD
VUauJTMQyXaJ/JoRZqQWiz/HohpVlKVyM+U6HZ604j5LHjHAqX0mOFhvlOBZlIENS8sr21lmumHV
uxiqc/vwaOeypsjt5TOAx2wTjLu+HM3Vrcq61lFjpcSDto6DJVXdhey7UFZq3raIVynCJjX9Etlh
CCnx7AQM3QFZhyPe052a5LvK1A9zZ0u8pUwx4cnSl2MRJQ5XrN8byr1Zfe0/PlBpADEN0Gw6x5mG
dsIxnsd0VFsTCPSArnILQ3Uzxlwr+XbZwt8t3lspIvhc3QIXNHEgpUl708PQ1lOf29p+yKY9of38
hS7AtCJlGsneMHyJ3lw4L4IpGsOAtKChdfxtxAV6j6ZOm9b0l1tyyiJklXlVb7oDTsqthioilSEW
vNszQaBg9mGnkGJaILCJYCoYTS362M+bLri8oPw6uaQX/xkrm++Twpp10ph+XzrOcQHi8GMSVdFJ
TfV8F2dlFmiT8/OyzHeu90U19OMgINnAregisygTp0Onesv2k9OdwAH+FR1A/sSMu8ui3lcqBVnC
aTMNEk562WMZmQuSJryZzKfBM1S/Pua7KACu5GWB29v2qptgJ4oW1U5UQ16CyT7nK7MOtf54WcT7
rKWgk2AaVUe6iUaQYdUYNOGQsTlxLS93Z3/+YYCQHl3/O9nrc8tQKEHPBZDBgRsmNlHZYQWIdZ2Z
Ppi3lrOZDoVX0knZlXaXHpQpJ0j/da3EOrkmonWuhQrByJLjwcEsCJ3jB4NcVb3xie2iYGZQATqh
U0cEYYxpUsfLnJr+NNtgknWCrtRcpW0kD7Ytq6AqiIAsAlSrd+0x6PYsSqLmpu/MX/riYFuZ2zqf
WauVDMEqrIiFpK8hY7LN3aDNe70vJF5Qpgb/+8pZmItdhgzII37d5aAKfbLYl7CX5K43txwXCGp4
IBV6l/xSbRbOEQoocEhDfat0TfmPVpD8n8tnaEsTC16cWjr6fR1xEFfNVBQ944L6JcB66aluj6Uu
UeT9Qw/H1DJMpD6BA4L/hEieOnGBHhtG/ehmBoFl8pNehX7nVt90j7jDX+fPZZW2rkZAAeG42CqH
hBH2v+gyanYFBYi62u+bxLhu9RiotuSLUUynQpt2gCqmnzk+OD8wacDOvouYGlC4LqaygKOg0AIa
0qtZWfZqpH7m+HCYQhuMHOjOFsribe4UcWnoJtgKf7W66tLsW2d+GN8R20UtFflWKIL6nFA7rqZi
cODRsH6x8dMBnLlXjJgFT7Oa+pd3asv4kEI2dBDQgXvhHQp3A3Zu9Lvi/isjcxejw/arHrfDUQ3L
6XhZ1PsmL2j1Es/qAKQBAZNghKGmxck0aNRPz86tHvCOguE7aNQTT4kxDZADlbWW1cK39FvLFLx2
TsNMGSvINMo9Y2cTGCgyAAKZCCHaXKw469QYIvQiKq4GOrKdhdL/LurL7kGyhBJZYsurA989zyVk
0YfZK0zX8FR3OqioSld4jRs/GpcFTupK68WbsctqHcVuhhGYj4P6r+DuPO7DJ8erf5suO6LYelpk
U30yNYVIaagypmgtoaBFtPzY7L2ydLworXaXl3NTDPAPOKYHmLLETtEJdScSAm/Mz1rHK5mxn3vF
60L9E2cMcG//K0bwhnk/dXZlmtQfLbC1qZZr5AWa8D4TFa3FcG1XN2LYWFWPPgLqE/3KZNdhZPqZ
cnTq0leQyLu8ctv2YGPMR8XVBWJEwUM5c1ToU6pD2N3s8cBPucmB1OcxhLLa9w+33XHPsZIm2EOR
Km1oNZBGnTzfTbGjuRiDUD9hDqgMwRUCSRUsoGK8XER5riwd9bVKD6xY98Bjtp9MWcfwltVZOrAz
EZnjNtaEfRpUu5+LIaeAsG+/thUBWr/+VCXR18tbtBUk4wbG4Bd6k0EuKYiximWkfT3B6rpoFyOD
QOYvNTs6y89aBljCDVgMjdei+CNrZXmqA6CpSYUoasw/HXO67zL7MwZn4U4kL8Sw78CFVLzL0rYF
mC5vj5hiFG9RrjtO6GQtgtT0ZJnA7dV7FSdYXNK3SayXEFcDwFtLMvQsZK4S32ZF6VZhLNOOH5f3
K/gqTjA9liuAPOTaDUF1rILw2AG/F1NR3uzKWD42N8vUQRAIFiQ8BIRbuGYMkWAB39rrp7T/i6FE
SSD2vvMNpxWAxBaAe00NuKfChUgjcKd3TQ/LO4XXHcBlXFzvz+GfBN4hAmN6dnQeh5dW1ukzF8dK
tDjPBnT7itlVSzGYF8cAeF8iNwmHyG+HWgZTu2khCKYRTSN2gh98a/TzMoOtIYeWupGds/mJp/pB
B+oZMSoBKfuEbwJOgPVS67fesapGCmYE+2agQDk60+nMwttYlwQXW35pLUI4xWkXovFYgQiSYX7L
+DlmpWvUk8w6+MkRTX0tRli3ZrbjYbIhRu88c28FaTBcWQs6tnnhGNQGsqiTB+SX5AkR4GgvoAAs
IK+2Wk9XgUpgnCLyqzPUIGGl2xXh9WxEv8wPQy/iFKz1FE5B12dKbg+Qa6l/2xHkkcRNlx+Xffxm
+gXjvUgdgZ8NbBTCNQycX6rMGnIG1Y/8GO7pIS5dBrBhAPM2rnGFbKA/HqStrdtL+ipVcI5hrwMf
L09MX49Z+wOhTXUEwFPs5QuxnzPQJgXqnM27ZUIL7xxZmm81iymxo01rBewoUNY1rrrgMZM0GW0g
x5s+HcPYY3DTfk/p7LcRvOjlVd7ymDauUWqawKV+h5QVsmHoZppB3TR7AKGg12q6pAK0qQ2eX4hC
wbL3DnimT3WjX9KQ+vMQtwdHM8LdHGLCkSxTKsnNcLt7dx50sDxyxl2YDv8pq8saBUqaOui58S0F
hHHFfJz7Ga8jYG1nUVAZoBnJwoe8de4vL+KmhoaJOI6i7Ita01uxqZEphUURk4bdZHlzaTcoqg2t
a2WtsvuvRImJ+UVpl6UzYoC0Jd3B0KrDSJpdqZL9ZTGbZgFaHgt0jPp7ABc1sg1mTTCLwZz8kjb+
TNTPGDkKQA5ynfifSPJhquOcjguy0yW71bQgie615vtlLTb3BQDlwDsCLzJ5ucxX5hAP6VzkM3L7
sfVP4dwP2k8qazOQiRC2PkySMW80iHDot459t7P7vP96WYv3fV3c2yIlY3JiHlCl8t+wUiMEe64x
DEgHGvvwVAbZfjop+2YfBbKEAr8FxeMDuHWgdyPVBGHC9UXTWg3TCcpoVewO6Y8svrGV73V5d1mh
LeNycM07gNlHhlFM2I1WZqlNZyFvAcImEH5+7TT122URm5po1EAsiGzWuzLShGwkLRIDz53aokBv
teJbgOY5npNNzGsH25TNIW/ZgcNx/Sm4PoBKLthBHtE86bKZ+tNE+qDVTeeUmXrqzQCX/mjzk4F/
6C+xMXwBNApx+SqGSR8rXNB4HnaBCmzL0LJ3M5W9GDd26Y0YIbYoc7KYGSNofGu8IbuOZIdz8/u4
20206evvQferpGhio2wNn7aa44ZJZ+1t8LF+/EbgywVCAu7M3gFrV9gvI9JrSEnyh4kpD04XHdjE
grJNn/NmOU81CXKW7T5sf5Bq4R3CWcKw22+PrBoleTHrDRbPmHK3MJu7eSi+5ciRVKomUXHD9Awk
KuAbUF6BhsKpTbOBThj7QWtYRK/I4uqxct0N9OO5YUgxTRMA5RzdX3BC1byYapoUBrAM2QF7um8b
dKHZlnd54baVeRXDD/bK16EINTgYKDX8yML7bbC6m2qYkcZPiKzmteEiQAcJjCEOzARnJARZSCAY
VW+nhl+H01OuAhqnqiK3b3RQaiuf0Woli5+FlVa9xcYREMKG33R3+YKiVFq6Qz5JpPCNFtz3G42E
LcocbWDEApGEo0Zom2rs/dJ239pk3MUWiOvVRDJsv7WCqIEgT6aa/BwJ8gYHxMMgwdT9VitOQ42+
3zjIRgfT4k+XjYK7GlExW+XvULC3G+pLBWi1fAsxSruEC/GNSb8pKv1hie3W03JUKAznNOpqYJXh
42WZW+4JHHg4Vw6/QMTXR4jivG50uo4kSZodq8jUbzHBInvTcz/wTrOVFOG1EYV2jlZWLCEnkO33
9nEM2qOcLHfrVNm4DJGX0+CPRKJ1tFvRRpu5MuEMGIlYWXazWpVBXVPZ0MPmull4t4AZEa2Qouer
G6Vtc9vSfUvrvBoE9b3+6/LObCrzKkEMgYc0MilLbSgDgokm/QqwzHH5fVmGRAtLeHtacTW3fQeL
I0t0ylVkqlIZkOWmUaP2yhtGbaSZhdNjDtgtNlL09Ubz/ULC71lWfSUN+Wb2+WlZaLAMs/9xrRDf
gWMCIyK6Lp6jdGHFqDQRgpTKPppd5TXh/InLyCHwCgiwKK4KYeE0OKE2ISn1GxP3lTunUXnfdmUB
vi5ihBKkuK1dQiAJGgAd0TGc+Fu3GidmMsYNhJG2PpSDGUy6ub+8ZFs+dS1CuI+UqcXkSAwRhtbu
qnx0Q9Qqcw0g/WpyxabwcFnclktFpoMXecGNCd/6VqOu6GKStSX1nRSpvqvI6IaveV9Hia8MSha6
c2NnD5dFbmgI1FHc7Bae54CPFkKVviy0Go1YBmhtruplP/RfmvFMpu9NJ2tr2NiutSSxvIxOJLSu
wduhmOgxcjVbknfFlmNYLx6Xv7om8pJmS2Jj8aLhnHW3zLwfZJNqW/lfA5uDDAOiOgr+q7cylqbU
Ep2XqrnDrm7Nk+r3j3ysFWNyaFc+AaL/QMCKfJsz78NYBggpV7JFx9eMZtEqDLKp0szXabk4e9Kx
BhhwzXQEIU/mKdVIHy+bx+aiosKCNBwC2XeFbTqBwCWK0V1RdfZxUlESJfpZU43PGD7IPvGPP9hF
bzi2qaoxDXtHyu7MlDgIY1ARl+1+6mXLuHnGVqKEIz2iszEONWgEdI3AzsPrZe5OS2/9A7q34BOL
Z+H+BlUaXmtiETbXwe/XL8ijZ9OBxL9b1dWIbLh241Qhp/YqQ7B6fXCmNtZQ2cuyb87Qu3UiLYhu
izBtXkBUcYEITr1X9FY1eIKej/u/jIYGVuSWzAcdSlACNWdk/vCJxkzo9SpUCI3AQA+uIgdrF5JT
rnld/Vx1kvtj0xJwkJGEQkwEctO3h9kxw7g3ShwoVTuP2lViTa4dP1myBI5EjFi4aQvbSdF9j8KN
eprLZ7MbXEc7kcWRxP+bR9VGL5SOOVAwonFPv/J/6ARpKBB8UX1wYq9u9IMBhlFWkI/nc5EZfBXD
A5uVGBRSSpsVMLi6/5XGeyOx3JbIKlAyXcStidoFmHgodrVD6VdRek6tG+RYP/GoRV5AtV4IpMDx
9VYVNlVdajWgjGGxBnBItEx4gCsAqLOlyBiiN88QquIviUiCt8xbUVjPdFJLBBIM8zueEc7loVMy
GWPihqkBdBv5VNxMyEeL8YM6WybGTtFvx0gFlrcWGcO+9GMjuysSWxIabWzRm+tc0IhN8wzMRFzn
1vyt0tTdEAV91Hz8XqC8fxkNdyqeYmIDoV3bzoCspOEXWcbZptsg6cjenNTvWTvsLnvrzcXD2VEB
Y0acd10FdtLkWt/Yhq8oaWShOyKj36su7I4tcv7gssPZkhGVbK7hy1YhfQN3JxzZMbVJPiSIyFnd
nZUke6TFb5ZJ5xg3ilq87QMBpYqU1Dt+scRSSpqHDkA31HM3eKQuXTCB5f3fots16bdYv6s+jMtu
GOhgNlCH+RcjRjhakZaCM6FE38SUZO2Omrm1azgjy8e3bC2Fb+nKF+m1E+ZDBCklIDvBxlQ0B2bk
7uLI/BH3N8JD/Y06wkbl5ahNNIOgBlzhoTE/Tqax0+30G9LoB7NFrpxWd0a8SMx/yz54rzFnhjTA
diecsWl0OkOfcfM6Nblq7MbTBvV3s8jIsLcsfy1GuGv7tnQUS4FLRzvX81igfb+1Zjdiyo6N5ccv
XbApcpeLFwfajwXDUJWkBBA22vzGFlAZrUq8NmoCoipeZjbPl81jc/kMikkZTov9Dkk8a+lMx3JB
6XF5nPr+0Z5GL84/jO3NTZ2Tx5oUHfvvAI3x6NSGnuGuGrPkBk2vfaC1mPshU99IzH3jEoEymNIC
yipnVxBvxTqLzUpDJDFO4Aodh2+46Z8+vmQanu42tdX/R9p19caNNNtfRIA5vDLOjHKyLL0Qttdm
zpm//p6W9/OMWvTU9RpY7IsB1VSzqrq6wjmybvKM9YKVFPNsQUQTPjfxJ3PxyaFS5iu8LykYV2ET
T2j+8c/2sg0Hfawn1Hilu7beJdM+767l5UJJiCrO1uc/FcRFByBGNEZezyi7oiLex/ZcesPw/fx5
bbnOqQwuMFhT2APNGjLK9FK1gKSUim4PkP+6I9o+W21API6Px8blXVk+Crmhj7ieunBw1Kr7p20t
4ARP2JOKAO0oJYs9Ld8BQN3YsVUR4jfPEjcIKnoIRSjevI+0up5HeZzioy3jk6G+huutLD39+VFi
ow3TkOgygIGdC3YW3n9DNklIKKrm6xoVP6pauRuN4dUyOuKrbTkS5sJVGdUwkGTzPZNJ0A2gFEBU
lXR3JqZ1BGO9Pa/NlpVjRBH9QEs2rQ/0pEWl9aqWopMRm6an9MPLJGu2pYW+qEtBi3TzvLgtOwQL
qohop4P4m88vK72rwxBpDeCo7vvEbZMbXEaRSZT8P1KSINaZKAYgOCgYF+G79kM6a3VZShZQXxw2
zcfAltMF6I09QG8p/Mstm0NnBpDAMpsT4L8SOp1CWcwLdArzV7Tybrs29pueErN5dCaYv1F2ED8O
rc5t15nYJbPc0PKE7DKXUtuMSnvGjvT5b7RlEkiHfgliP+QkWxFbuRzVdbTcolPsrjiIIHFBN6gv
/WF9Pi+KBQM+xp6K4sJSp+q5VmHTwo2q3ImK5zV+lIxvY/9UDJPdrf+cl7b1oUCfjgE+vAg0jX92
9PIQGolYWygsGzddlnilagIjktpZ2haDtw0GRsFJxpcq17ZQ63CpsB8vjEGy1I7Vjq6ZkQjBLNDw
h4dnISYhZAXkZ/wSKnD/akGYEgtDnoDguOyCLDBLGyQaHqjMDPs/nN2JMBaqTowikcCOWWap5abr
QzQflupFV4lF0C1jONWHneuJCKlWo7gNoQ8+oF01j+t0ma43ibJHCSKfqBCx9dg4lcZZOZ7arVnO
kGZYT+rymE2HqPHl/ioSvmhi6q717fjH0PaISpaFGUHM+CDe8lVZrbKksZZgGOLwNI6xLer78x9p
6744EcCXXic9TRWhhYBxkve5qO7aJCHq8Ft7bKdK8D0nbE+C764oLXdYnN6d3eZ+CCIvcZLcX8Hd
kgDq6LxSm+50PDWDy/rNUpK0LIVSqnhYxvu18ur5y9+JUN5bnqhljVnW0Ameaof6ZV09KM0fQ3W+
//oG70G1ps9RDyF1Oe9Aoud0puCvwN/9O104L5rFGUMmIJ8HehISVgxft57cfz8vY9vOQJ6AMYsN
4rRZtpJozjLL1Zos84ZOTl0hrdfgvJSNCw8TGrhSZfTTP7JSaWOXg3KugIc2E9S4nRTBl027B+/8
eUFbNv1OEhcLYqWVsirMLXc1Aj0Y92wgOgOe1iVGfgB1At40Ku3aMOp3ErmLL4/ieVYWZgzCTSxc
JOGVgfVMQi3mGdwF8U4Il4oL4ZIuiQW1NHvyZKdzooPhqbboMzelNlAojbhHn6HVSPuYDwGgw87G
h1k/RFR823pcnGrE16i1UshqcYKQtH4M5yfcsnZSfCsVJA+gfi1r1JNLJ1sX4iQ3bqZ3YrmUX+8a
FB4MHGS56s0uxSLoaOeJ1l00/Wp8zotBt/G46V19SiYiP/9wrKi3Ab8YboBLHkxjXNTIJmFWEqXJ
MJMj7DWl8bQm8bNl/NOb400MoDowQoIuP98C0oukxL7pmrlFeKm3O0G4/1Nb5ARwehTGhNGsHgKW
u941D6wXiZnaH4tbuPSV8SE+ccLYoZ5kEpWpDlFnLZnbK5Gtq99UCv3pI/geJ4GLGGEWx2vXQh2G
izTF2L/DlvWzWPrK6+IzLoHoQXtUU4eaff249ccJ5gJHko2rWlRQ7X80R2jg3jLYP2C3+zr11aiD
5CKIlFhmMzWQ1gJaor9JvDl1kqfEWR3J0wFPho5aRTQ7WJx4F7Q4Bbk4MrfxtJr5nP2aNVKCbt8G
HSFm269+GfwHNOGhUq0Cl5g7i9hdUC56YbKXmLjBqK/FP3dLVZutSH37WuphBbhbmNoM8dQK+mB5
ppipP95j78/OZBfCid0nNeJRFUMp/coM+sfcTV3Na3/MnsYs0qUAXakz5NKmXOpb4EHCCeTWsE31
Vla+jdT8EakTFzhMJQwzzIOBnePT8CPaTUHqM/LyrrKLR/DX7ShEq4+zE9whcsEj1edyVtUpc6UH
+aA6y1VzzWDPomDG8py4129bD/gQd5hdLKgmOWH7PMJwjCy4VSscaLpnQLztTgPnXHzQvb8LxjzE
8JgqRmmUOFP1FSSc4CTJnoQvjJEw96wXKn//kMZx58nFELWSlrRdIWyZv0h42aef+vVOxkDIeaUo
Y+TixrRmYY9mLOx8HBywL9t9/f3Pn/bvdeFng5qmUZqF2cak6rt2/a6NbZAXOZHCUzbPg6xKmmlU
ODbYARh1k4vcr/VD5vQe4/FVv05N8MdvE04vLnBkkWRUhYLDi8PDEO8qNKYwWkp8oQ9ZFCeECxfz
DLblqkR0StNXqYsdc/ySTI/4cE6ZD45FMiuyH33mJrG4yKEKZT3HzMoZVPhb+vsqABbJCHBVPlCx
kAr1Fhc2YlRiepWZee9Kfsb4mnp3vdfAgpz5zeomz+fNnQgVFpeArGPWWLqIL8YmvFjph0UlXJO7
82IIr+K3ODJsxRWRDK1mNbGN1R2V0V6mT+eFUNmUxYWIfChyoWNJjWYvjvIgATK0+a6mtnS/OtqB
gRkz1p3iKyGWGdxHA8HsDkYn9Y/krCG2fuRwEZmBiI7sxE4XVE4SfGMWUj9R++zbcfAojfMxY25F
QXjzMeV7OIx2y94vu7n2Ca22c7ajHM7NKiNWgfEDy2g/927+qDqJx7RabgY3vtdQ/6bQeH9j+keJ
nKMNHdIszCqwc9QDxQfX/U68YQRzDP5Xp4CUKP04R7OEUknBnZG5o+AzuilwgvjLS++JrnQX3Ypu
G5ApAWUovLOFzahmgEeHsym+8Jz7/YW81235Myu1plfJf8sDjgfKJflRLRtNpkFFs/0uLN+y5aLQ
d0rvZ/GLpWGChRob2PbyozzO/6YCC7xgI8ncPH2Ki6u1wE7Ld8Ist6PxUQZ3P2tznq2xzmRcmgED
R88c8abaa+DOyx0ywyE00lj19yQT7jo2Fw8yD0SU+PGNr08BYY30CpwexjIdOTpoj30yASeU5NvS
FWaEsMUFseHT4piHLghdQLyhMMow4CmzJBxB4wLKXHeZWpg40TqWH9KivNHIhJQ6Ri6WTGnaDFUF
fZISC8pfQB7SDi/nDYMSwQWPtJF7aWCPiEZtbFBeeWM6OHEoOefFUEFKY7/jxCLWuutXU4KcyWE4
ypk3Ptc7Bl5S+ZFLoa9RSnEBY1D6Dp1h9mmmi7AGrncFHIcHQqMP/Z+3fOqXR/HrMmUpyLluQchy
YDm8uY/2zR5g705Olx2ICKhxEWKcEuwKGpAlHkZXwumx8o12Bfgrvw9Cj2J9+k0GfNSNixZYgk2n
jF2WQITydCc7RF742LgMzj6/i9zqK3GWhOPy+M/muP5bntJuJL/wVlBRjgcWnWIvdyg0g+3c7Zdy
PAr0ilFCsWOmKFu3qnGR94E65K4m34Winwxerkz2efUIc+SRoFs5l7WZnWZqfDM7IF+1hxGAOueF
UFpxsWKts1SSWK0oyw5JdjGqt6V8qUPM0o22Nt3IVL+Q0oqLHHliim3GXnxmeZFMO0s6mOX+vE6U
CPbvp0FjndZhFKFTYcqf5LQ96Ebn1xoFNkikhjoXLqYh+bea2Cy7OHeStPHk8VqTKTuggqDOJRaj
jjxbfQsZIEkXAAoEnggUU1jCG3saUbqWiaChc0FDarMwj9kztvLay9UtdtYu3S94jGHuG4x/DrZ0
cRPPB/aslQAhumvB+0rW4KjD5UJJo+emEEe4wwwMf1xaPiAPd1ZnTxifGB2Gn1/ibZE8p1fzHyOI
vw/QfDtWrNQkXFk5p6tvI+W5NC5C/e68gf7m6fQrlvDtWGXpl6pIoF3/WT/ogewtqh2LQCKcvfAm
u5SQg+P2fqC56ImIybdlhTCOGJM6SgYFmJ0z/TKZ052efTPMwTFjDU17YW9aooPdZW8WQXIemoRz
UtbMNy0wcJoPuQL7ivdmoLjrDgTunnZooXFJX4FEfOP7t+M4aNLCTlr6BiZJ1ZG/p377dZHskZVX
/WHHjJm9eJBQ3FiP578zYcQGF4iyUQ2N3mSqxqrdy7cYjGiTxm5LatT7bVrpzKPY4GJRIrVNJrKb
Pvq03g6H7Fr1UherAHvhqXjSH1XbCnKviG0KYPAjNinnLVxsWtV0iNOQhfPXeh8rduJZ19rr6sS7
yV9wqMuzQBwquyDOqcrFJ7lv81ljT5I5f5zM3UQR7/2mlHx0Ti705EahqBV7x2FdH7y6qDAk4F+P
v/aaHd5ist1eAbraYmmIwYX2VP+XUI9vcQz6sFa5BptZ0itgN9rpnLvnrfIjC9D7b8b3N7pIMmdt
goiitUWnuGaBfdyVD6GrX44HdIkcxo+3egBXB1sIIZyIQHy3Q+oUAdczhIvB4CW7zOufw8fJB7F2
0PU22XmjjpPLb4p4XOSBtUgnR/JjJ/Pgf53PMmBQ8bqpY+2pPJGyH5P9pJP0Q1HnKolY3pbvmfEw
sN7MM/wKG/jGlXBnOKOn+/Ghr3yRqLIQiQ8//Aw2jRYcXJCcpP9oxT9AA1lamUgYqQPlIk2DMdpV
NfD9Yu3enB/j7h/CQIj8g29z9JKMtawaEVu9QwHYy/1QsfPnwR9cVrcxDZsqym4/Wyy88rFULhpA
nHj/wdpGL8xhQH/AfB3dfi/twK59yUrO4v+rz81C4ocAdiKOecipfTQ6mHJmiGtbdPoMY1eYnV80
pieHq6Pr1Fz/5g14Io7zAMzimEnXvrVmoduF5U2+7tM15+17/UQOZ/ZtrMlZKEEtMTCDbLfuMmcN
lEOEx1jpkGFk82o9kcZdrUkxJaZUQFr/TfpmHurbNw4zL35WguFSOsS79QmYiO5526SOkrP9dMHM
0QAONXctu9keMCRaGaNXDepBLBfAsoEFQ0eEqXRi7HHT506U5S7ZGgtWGhhTUG2RdtiZGVMibmzn
oycCuDu1SnCUkwS2UvNqdKcvhdd/bYu3dDRiPWhftkUbvISU2M14dSKWu2mHOpoAsQzTLC/DoHOk
HYuWPfqnIkDvA7BgBKCNoq4Ewv1krsgYy/Eyxw3zh7G3xexbIV0W2WWy/EDgJGLlG5DLGVd/+/cT
V68jSyxjBecqB4uzeJ2jPTDozuEqdYHf3h9mJ7pt8J5SAAY+XoXXwp8uVrCb/njAMhdq6l5KCymD
4QzhuJPD0hHbMKjnKDjvF29/55yeXIyZYiHPqoI1CcEn5am4Ztddcaf4pR/fYAlnvzqim3rxtfSp
dhK3eC6vqLlq6qty0WeVldKYOmi6pOLDakhuOszevCLWVWEwDVT8ebOScxpz8ScGTEe6apDXfpav
0z1jqo/u0dYI5p3gdJ/Dy86VQFUf7+anyCVbzZtFxJPvygWiMNXLJa3f/FV2hDcio+hKA4H3f4D3
4UyIiz3SUGjaukDRVA/a9K6NMJ9KbO1RF7DMhR+tjlMrUaHOgjql6LECPEYBcpulaW0QXlPvso8T
iZxSXOCZFz3JZwNKiQeWojVXUcCo+OiBJepWVLhoY8zN3KcmPKN3J5REc9ec7B7BjXHxNaJNuQFx
UyhcKjMuo1Hr7FqMmsrD1oRnjZSzE5egwsUUkGlPqWTiYw3pc1d8SvobTbpqRtEx+vtC/FYUukNE
F8La+ZUJ0UriKmLmAbZNmEfpyofo7apo9zr6pOZefdAO6k68jF4iR9z9MfD3e2NR+NAigbpGZs7W
CLdWeZApYFnSRrhYMunm0BYsemoP0TWbCxA88ca6C+0ebTbq+iMSJ4ULHakQzdgpg7BoAeXs5InK
baq8mMqO+GjMsM8ESB4uvSgMeRYSptRNcV/6/S47xG4SWFfirXbFBh+XixzDj4IfXoVe9HxeOuUG
XEAB0KgpGCE+GbjLfDMcvbbU/PMiKDfgQsgyRWYk19CPdZeHoEe9I97Ra2rE51K5+GGtWrvmIzTp
5vGiBgcGG63H3O+1ZlSP5zWi7JDfkcQW+qz1JtLb3q0v9YOys+4Hv9qzYkdG44tTmnFxxOisNJUN
aCYH1ufoC3hCg9iPkSJldngDP7aXnfaSv1IjpMR3U7lUJdYGq8nRpsK0HhtoLgIpMBA8SPh09vPP
2D8/Ar6aQpYOMuTUYH9dELQaJ7sS91ZQucIt9TBh9nxOGBdB2hbDenPJlKpB5rlUYFX83KN6PE+C
Hc4PpfZAmAqRuatcFMnnCThtFj7ez0EmmOZuQqHjjahAtIXb+Gm9kSObkMq+zTk1uVwkxWCzAj65
n91gDeWc6JAEbDVCdmMQAVKcy79xCAXwIACqxoooJy8cYsus3wKzDZT28JAdLG88GIjM8zWjaj+v
3vaZHqVxQasrrCIBBTMiphUCK7S9qMLVBXbtX4rhAleZiNJssf7OKrwqYe2O66s8U7sXhC58FdPq
pCKfOghRgPXQSmgRhXuJ2szbrnoDNuzf78MXMiVAwpQza/S1/uBpeG0UgXKdXbE+t+GBUQI1vuki
ie315fyX2r5ejnK50GXlgqwWrKTS5EiBBhSBKexOyvRMLkypzaSEqLT9XFVg02DtsxSsUEnc5Q61
1/SRDuEtxTkqxKU4clubi8Ty4R40Kmyi7mdJWPiko3HQ+DXYKGeyrbntzUehzIZOHsdrHknL9HPu
XVxsJCNO9Go5i68+tJ8YHavxz/mv9ptnxlEgF7RElBvipmXmgly8fMn98etolynaiem14oGaciSS
IPIrcgFEqGPwm7Pu+uyzAkd5E7qWI98IWCQQarLYzf7ax/B41I8LIOGa6yYIuOF09W7Vvy7ptWle
rcNlNf44f5LbV/dREBdCRnPoG5PVbcz4M5bgxBEYxy8hHtznxRBBhJ/b1opJxvwKxET5M/Y7Ffmx
S4mchxLBvZfAxgXyL1ZZ69YrIfHb5HkeCUiz7bv512FZXLCopnyoRJZwT0B4AiiqPQF1MBpqu2qf
jHSHIgJxTVI6caEjTHSzazCg7dbmUz5cy93nlVo8o1yJn9IG22odx+xmZAtNKpYUZxErMqot+/Jl
60y7mSoRELbND2rLepyUA9vJYatbqDJhPGvHFjwMB+QREwZJVd+8iL1hF339OyPkgkZtraMKrl70
VCL50GXDXlewEjRNf2nrXKSIlSlrc9YWy7X5YeqafTJ3zqSvznltiJuLn9kO6wm4UjVsozIv1PV2
TIkFre1+8PFKtrjQULSy2Rrs3lpv6r2Y2akbu+hu7EMQLC4ue9BSuS8RZIHD//4ema1hECtW0NVf
y73qJa/LZCuvPZpsbRA3dvF8/gh/Y/vgkgLEkKkCOuu9vEiN0g5oWhgpAFpXAJgSV5zs+GtSgdWx
cutAvS+F/+TSR5GcEVqpKKaAZkG6LVyazVOTPhkUBs+2ZRxFcAYINtPUWnpoNXSXtfqa9ZRlbF/3
RwHc7VQuejTGNQRoNyaYRuZntbbF22g/oa8XHzA9R7Jhkl+KM0YraWYGa4Oh82+GDai94G0Hza8u
V6/9f5RWtgPvLw358eVEREdBYJ3LNRsORbTs+kj9uio6kX1SavHzynk7Dnq54iTZ0oriRh72Zevd
6Ewu3kEH/ZpqkBKmwY8sq2FfAqAfemXSvk7vGp2AEKH+Pndh6b0WR23HHGpWPT0J/cSknnKUCPbv
J7mmAFKIGLgIbOoaqzBCuFeniOi1/KYlcPz8XFzIFh2k1w1kpPsZ07a5b30rsQmmek0AEtY9hn4M
7BWJF8ZBc+qAmmLfviCP0rkQIRqDtsbMKJTKdFbte9/LwBttwLO8V0ETdz4GUpbOBYu4FETU6yGs
Mp4TzFUod4VErVNsKcQA7AHYDJxD680LTj6ZIibTsE4qmgLFRaw5oWrZWXb5JTOoNbrN7ieoWAF8
J8IGZP4ZWeqxmlo67l75514lbizASEguGioYDsMI4otiN17zVXk8f4qbjnwqWH5vlVh9LESdJTXi
QfNzd/46YoJZvcEUgF8Hwj//6Zl3Ko9zNGsVUzE18dlmX/Jrtq+FumWfOuFu9CRP3C2FbUz2f6lr
nErlfG80hGaEb+C1HMpXowX8MCvD3C9Vcd6yyVMxnPsZ1rjKExNjtKNTd8Yu6x/XiQLBpaRwbpYB
IVFWZsRCUbxaIiDjZXvdJAI8u5b4d9ypJrx3DYDznUHl8m9xDZ8I2S29ILUVE0/FcBcyKI9rUWDr
DplxsZrXRbU7b97bf98AcRXoeoEYzN2+XQcgviGWMWYmBZaYO0VPzSJtf4xfEvgLt8wn1LJC2LPU
H3TJL6OrkkqLKBHcA1HTBwAvZlCiW8tdXkXYeu2fZnEk8nJKDBcJ1Dyqk3CBJkLzqCa3qXArUICV
m3kyQEL+9z14ILVsqbMIa6FIwCQXjyc39lPTrz2pwHpGi0E4IXHPG8DmJBxoowDsLopvnJ7v4xtA
0Nq07Xr2Slx+rG6JqKOiBZremLea17lCIH8TfqQHvbCX+/OiN8/zRDJn20sIWOrGQitDaVHMqvDo
rgAUvPT+eTGbo5SnGnI2bkVxluYJ5Gh2g8FQv7rPdsouRpVndsYDA7Af/NGT3erGcqkNzk3/OurI
D7Lg9kjMeoTscr2egQkbz0Qc2nzMnWjHj69MVTTHZovvh4aQbL8NM/oG+heAI+o9xdFLG8VV6fb8
mRKfjp9ZCSdxlOIaaq3a/dA8qWJrR8bdeRnU0XEXoTzI8xh3aF8MgrUvFixgZUvwdyLYTzhJXwAA
usTmytSwpgNquWBfL4kAS50U+/cTEU0ilspcQYTVKLjxZrsHVGzS9ERs2k5TTgyNu/Pw2q9kNYac
t5X8L9mhfVvBY7cSyiKuRJndZuZ3Io+7/+Zi1sFiA7OL96OLISK8cKxrcCsL3ojZWcUDJXXhloGA
6f3z32w7RJ5I5sKGBh77TGYnOn8bvBCboFmw3sXXbA5U2FOdeFIaFzy0Vh87IYee4VM/AIxowgr2
ep+jSvgFPVdyIZowen4UJZxDMS3ZHEM6HOb13mif/u70+OET4G4r9dpAn59NweJJfFFvij1DAZBe
espKtgYMToITP4dSD1qSzjK+FchjdmUIq0xxamrjgpr1Ath0fiQAGrLrbjLhj1mH0S45Fc2Fjw7Y
tZkcQXQbHhLLi8KrSfbOHybh2/zQSYRRZWCO4yzLFF3VHhhEhQiGYYpvY/vtc7R4hYshVd3PlaRC
jqjZEugJd9rOvBU6u/ksHSS8Q4pHlLSc0hmpPQcqqvCDKOWQArA2xSEO2KsICrbZe4ENLzY3Fzkp
1kXJ/jF1plxcGfpREMsVug7jU7YeGnB+GxQZPOXUChdCliUeYyAP4DF5BxQYIIoo92xjJN3JtuBS
KD1UhqVwISQV1zF+MxNrN7rZfbPgKIfAugYQ73IzO2yHQ/VTu7opAzJ8EWH6w2hKDeMZBnxA8TB5
/W3mlW0gRLblqQ+6zXZ++yejdBCs81cKBITdOB9eSEer5SdVKhFwahKbHQE6DQgvASxVvLQmoKyo
tgMRM1UuLx+icAJsOHQcfYxKebnbP+e4jsS9and79QKbwNSQA2Gk/HwKuKPwLougmtTLfmhhrkHX
vUEyqKuO0ozLT6YFFCTWDM1YsJ6weSjaxn3rWYF0FaIT63e7nsQ+oD4bF2wywDtEocYcMA7tbGiv
l1r3tDb1UnMhkhbqGLmcBbTzWmmwxLy3bsA34Yh6YhdZY5+P0lSGrHIhJTO6sBtkaNR56IN9mp4q
51vrrdjiBKSJUwbVMyGQhY9zls+Fl7rpplEKIbD/vHgxRua16wIdMd2pUGQsMH2NHkt/hd203KHe
G1Ro4x/0aSwK6zxDNgNjYE2/yDOuu7fVrcSlZnQJW+Hf9pOaj/Mg4QPGxeWsDbY44YVj7CQK254w
FL6Y3mhDmy4sCdNX0V+V1dZkrBeLI1Ed3hw5PskZ+CJ6OZaARyigTxIN9+k6X+tW7otG4wLL30u1
Yr/qlZ8L/b6sO+K1s62iquigVzA+cryrQyupWJpEH716ltXnbMIKqtAQDvcb6zhK4TyuAyPLoLKB
zyXoXWaRbDJXvgWwppfeUSgqlEqc31lx1AOWFH37wZJf5DLzCwuMcaZCLN6w6/Ojtx114rxNxoB/
17ARFTVg7SPBY4Pb9Iz9tq0fxXC3OFx6yNQV2ijF/GVaOyfUspvGiC/Mtg7OBxDi4PiZilkHr1aT
4XrpgVOY+Il8aZFTLyz9PXNqPBCe0IiLGc04tRk7EYvX36Q3AmYDsGmNmRe7vaLgzjbHlyRAWv9r
4PyIRWtZdVdiXMoNv5eJHasO20CZL7Tr+kd0OflVaIusMfafakxHqdwrYEzDHsw8ULNOh4tuMQ6R
KV2rQIn/uy/GXdRlPoqgt4VyevJc1E4HMKQ8I6ziN8n4URdmNielBKHsUcEbYYFi0F5qfnJgS/mt
JzktntoC9mTP60T4FY+DF3WaUbYMkXH02/2AV/bgoxhIooKyKHDOELkoYdRKHaasChius2OabhX+
CMF3pXcB+LyIVIByLC5UgLlJqdSMhQrLs+b7XLkYNCIaUSGWH66ozWxoOjZT3Hj1vvCknXCvA9yU
Lf7IO6l3z38kwihUfrAimzqtxPvwZ4qYfl4vzH8iTN58Urw6iHrbuqVQhAlHBivsezOso2hORrbF
hTdhe8kukcaZe1u4jgLjqkns/BowDaBgKIiP95s87n/2r4rye8FloTbVOEJVBipY3OuH2ger6kMP
FF7Arj/kjkXlA+djvipy0aPsxzSZRKaqs6IqjiLXXYkdccuR0HVUnOYmcbuvlN9tJ/1HNblYAlrF
ui/YRVNbu7L61i8UWij5BblAgoXDMSsESEj33ZcaCumPWmfHn0S/8eO70lFsIbazr+ctlTpLLvUY
10SSRhZODFDrGPLeSG/U5Vae/gvi3vGeUUUunihTp3cxW/rLdF8f7kyMkyjETuz5MKKKXBjRgVVi
pcznjHC50+RvZlleiHFJuDYlhUs4lNzIZUlAFrCKP4z+oh6eStE7/03Oh3iVB/1X1EhTJ2YIdTvs
cFNiXVp/MTvtHoTSF9Uq7sVkdOKM4ssjTIHf5e/FBofXQmwnzY6VPi7ZpQn64CiN/9MRGiZ6m6Ac
NPhuWt1mUdUleDdE+YOS3cX9fV/enz/C7a90FMF5q4mm6mylLaYs2m8AdHWT6lUiu4Lsj3y8I49C
2I84ufnFNE+tKYIeYvCp+CR/UoB+kAC1eFwABcrK7NS8HqUV56xVGwuZxIoAqfxD1B1jfYmp4Erp
xPnpOGqdkAo4ODn60Ua++d+6i8cz45x00ae6VKMOH2bdCaNvhZXd9yp1J20elAwuNNNC5Vziu2/R
tC5jqiF7sQY7B/+7zyZeLXA/voyH/Iuw2MseqIGB9nje6rZLwidyubswW5s0lBZ8IDBUfdZ89E/d
EJO2vZ3trSs2mxIfMMD8TEiltOXuw9howS4sQSob8NVR2AhfVslj+wBCEDlVbKffq69kE4H91Q/W
DyZZQ4U3Sfjfe+tPSmEWG/ZUUW5GPFpZqwl8XI+j0+z1i8in4JK2lfwljn99TRHwqKoaMyrF8CXW
vhjr1VwQ7dPtVOaoEv/6whjav+g+yKH0Q+GhJLsatgLUR5bLANQ0yLHITRjrpsedCOVsxpzlWkFx
iM34zDe5Id6F3eyetxDq7DgDsYzajM0QIjK082vxfoJPmDlRKtlOsU8UYYqehMMkKYDPGeELscF2
yf1Z4xr8Zp8fIl/an1eJxYkz1scPtbdrL0+RBJXAiWp35XMqXfXRS5t/19eLkor01Cfi4u5qFHNf
JNBs6O+z2k/Wh/PKUN+HC7qabkiZykDHQ+t5aB1tuSqL3d+J4OKuNppNF7F1mh6MHInyEAHHrRv/
OS9k+9lzYgJcTGBTcthNZVKwJsTmVaI7IKkBgZit7QB19pGQx3zj91YA5t33JmcIUTxmbArwZ1kV
GLfAdsT6GqYSgk4kt4TOfydwKr4Xly0KGIVjiFO0yzXTnRbDhx3VmDpv2RgAey9ET+K4Mt5AVtKD
md/2ZeQ0wieryzyzeC3zr+ePkFKJCw2LPq9Sq8GPyiH3xGFx18QKSpka0jrvQSCRfa9UOoxhFLEd
DXW81OvHkcr3NlPmX4an8ezVo1VMC0Yl2dup3wOONWCskHRVZDNFxpQrthcMGYyJnKOWipWbZYYR
xmot7ca80DArac6JnaL/e/67bB/YURLnr2UZllObssHxLN9preqGeen9nQjOWeW4yFC3whCjOaVB
kYLeKKYAtAgteJRhIwWIY82g+XvAdtqhPO1yTSCCJyWDc8pmXsyiYuDCdX9Qu5tCI26a32QFvz4F
Dyasq7WszwzjXLoxwZVX3mRP4aXR2Qu2ckRbfFYm23g8/2m2vfIokvNKcAuagvg2X1o7MebT6mS3
iE9/J4Od68l1LXeY6QZ9Ep7LhRNriatOfpNTrY3NYAZ0OFU38Z/M01NbYZLXOss8xLV066ywI0v1
xkn3tUV0kxEj4rP56bxe2439E5ncba03uRiLDJELDHkYjoi8/LZzVoxAmZdFhVI6WwQGovaufKLK
2pvh4UQyFx46EfOunQhtVaG6NQfsS8TSACK78H6ydAohazvfOpHGhYgCeyX5IrN+hG8GkotxicI2
UbPX/cxvnuX788e6aZIn0rhoIRq4l9DSx903lXsli4JxXgIBMNR/JYaftMrNShN0hvBXmdZVnmvO
mnWRPWaye17OZtQ4qsMPXGlWM+Qta7kNk2m3ciAu1B4/+9gfcpMTCdw9Pk+tJK+sYDi0vqnU9qqt
diO8lun3cKHqzdtupoIkG6gsumZx8SKu41LvGVTnMq22OdxMmV1VT5Z4VXQXo0HU2baP7iiMCxyS
KQiVEkGYaozOwNilQeh5/utsx1zlKINZ40lwWlCrFxq2bMmetAoWgsZd/rVzB7e+FoE4rO0RFAmR
mynEiUgubMRVHIoRY0/KE3vElDdbeUuc/AcGkEA1wFbEdB+4Knsgeu+oDaTf+PJRXy5yYIkrnDFI
yxBdfuI0FVdoiNnsKZ0H1Ntpe/T6RFUucrRt09c5Y5TRoCmbRsgiJ3TRZrwIL7WgPxgoG6Sg8Kgx
zFKoAXHQ25HkqCsXSYB3h5UldtDrjR5ovnKRPOUX/XMPzDIhqA9wmGeyRMKc7aMz/k8muE3f2xOK
z2GbsfyQjezEvaO+tBEucN2vHobn7Ll5JnTcnLD8dcJYaX0vrxLrPl0ZIacasI3NcacCuQBTLf9x
suREEhdmug5gNV2Hbzn7rPiT+oLlJjBWBoEF8jnqdbJ9xR0Pkos0nVSiHszQSfJFfOywcGjO0mir
4+iNRvlXgQbs8u8PcbJGoQBRBd741s1S3XUqldlRVsFFmQRlkVZgsDH/m8qZL9oLVsDKvWlHFbCI
mKaLXIAx/o+062iuW2eWv4hVDGDaMpx8lIPlDcvylZlz5q9/Dfl9PhTES9SVN964SnMGmGkMgZnu
cGr7krIZaIXdnNKDf/AKy5ws3dYs2rjZPSZvJvdViW7IWuQzyJLoYW1M9MOfdqBn/9BYbKzql2F5
VroRbghnz5avAGbxyGBLUERh5dEAqV3Iwh3B2ncjXQ02Je3LzvUzbwKR/vw19xgwwXBcOaQKPcej
+3bsLLkp3FZxyfQq6APniFg/+DT2XSastEj26XCZrN2I5U7hPgHyDDCoYQwVjtQRzkRyDH35+tSW
OodSY/mK+rI/7yfR7GSVCkUTcT8O7A8s/f63MpWmWFBt+pkd0z0dg/Zc8YrXfcfZp/ewmZnV0ORB
BDpiSMjohOb9WMcPY124rkh4BEDrBzn02j/CBqm8Fip3MJUMxzpGg6tRWVQYvlAORiRZZlVabc0B
/PUzDdN5H22GuRqJoY6dS+XMqslo9/m3uOM9ovIWkUGQBs3sxWTCSh3+8oyntt3KupvUj0rLe+3m
pfE7f9RsvwyhzOOiRJgkp9yls714y9igX+J2dKiCGe9li3OsvH/TzcxVg6aKDa33xvQ+Qine5qYb
gRqqJjy5wMWd0mSiixqoyVSFrvHMkh9mxAhKBVPK8kMpqZY/Hivh5/rxv1iOz2wwGCgbaaSoLWxk
8mDF6KtS/J9N5WZmb6Ve5+TCy7q95fJxZpBBwQjUpbEwytCtqKz6lwFmDcz9uL3vgmIb/G68FkKO
f2z7Orp2k0gN4B+RDl5yU0QQPsBrbrBJ0p3ofVt3bhEUL76xDet6CgH3tIexKbyL++eQ963BCQi2
T11o9ULqIwJaafMqFQXXJC9jS+x1J5YP/5kXTN1UeX3nFXSHhMzS6NRGAca16BlcRhquJCpregxc
HnPDIlzMbDJAGA9Z3WQF3abkPtMPCZjlBbQHvRk8UR7eFjHoZzZoGE9EGDLJXd8+9Pl+ffV4W8Tg
3jC2STqoWLwhdLrgWseAaPilumW2WAwuGK1Hok6GD2lgN44CDVabCiepmVM7JchpOowt7Nbdeu+o
+FS8zGwyOKEJEdFDGX6REII+BFdVgl0O4A2Vznz1RN4iMhhRFOGYBzRpDdWw/ACvQMaj0OecGokH
RWzz+VQkSpAp1Kfb9y+fV1A2J+BpB2nXBpplvIcFrj2mZirUMo5GCfaoAuXvY6poN3hzcgx8rkfE
Wd8zTqizveiDVuVaVQAtRE14adLcTYyJE+2L3IzSJSzY/pigMMdAlbBT8rZ3qfZgFVoYAXe8fdiA
KJQqOEIUqcCcF+/rbtm0buK0JYaIw5HJgilNGrH2xsjp8aqaWMJ9hWZJb6+6rUM2wvcEYxMHyjnk
2f3t+sIuhufMMpMLQ6xJPZTaAJC4KZWDnS9CrE18XTdCY/xTws2MMDkg9aOkFLKIYBn3SXRnmr9M
4TrQajvNMUf6qgScQmAZ9i8GWTLPVh17vQYD1fvXEP06RxMKzpcbdas+0Yss7argibAtl24zm0xG
5FKjliCZhRwEBq/e2yMP2p5AfEmAkFV2/opQgjQzRz+yZwWVF4lBLwQwF/VHQd3W4WkYed27iyeZ
ATYbDaRhChiTPtrQvDCMpgRJrtz/HpCQRzpSBv6w7BnkNmlqxzdoj4eaHrcQpj//U8jMTDNnj0H6
nKD/BeXHT9Dr2/VjgHae6RaPpC7KOW4C8swxCShHxACNNF3NvX9Hc794Vr9TPlYMNT9ym4Zp1bHm
HJN0JiruvqL5QGf03jv/LdW3QlxI0O91//5L3WWzxWTyL22CtggL7GPveWgx7Dd+PnEAehFHLibY
80eWOkPpC+yXmHiuN+hHH7r0oiy560iyfO7M7DBZZiSV35cYC3/PMnS7bFFv30BxfBdvTIdXoy5/
tc+sMUlWYeKJkA4LR29s33XVXB+PZ3bbvteP4FY5FNv0Ndctjpu85WTqVui9SFJkws3/Z6u0oo0W
WZ1Vv/xWkgw3SmRN/6xbpWG3EpYqPYRnkJKlCrgjG3irTcE5H0PHrzDCZohgKCzHPeYSrjxP267b
XDzYZyvMQEwUBuh+6OAoUTsrl6D31/OuXmhIrLnFQAlah3Vh6BCaAcrLqO1tVfZfpw4UJy3avfXu
NlFxFW9kD4kS3YYaT+mQt5UMtGh6liRhBfO6Wmxlrb8mvWnJXsRpz+ctJIMpgicHdRNh86Rad/Qy
u45ag7NXy0fcbLMYHCHN0OlpClfqQ+v+ZjNVrnR7wtR2CloN7vgmxye2j6FIDCXOAthT7ylbNsbZ
RqdLLeGNinRhzrJEX37ztYP84iUrmxwVVSImA0Ly90N2viV78eY3Z/u4wxQOTwGFh2lsp0MvjLra
0MqhdkWbdvB1ooX7M7ANdVvBkXidj5yA1FhswQ3N2NB8KGrHj3RLbR4DSXDX83rxZmm2iAyWJGkc
eYEAI4HyS+yu0/BJKN+miNM6ynOF/v8MsbQybXIBaYuvx7NyCvvjSHbrfvAsMOABuQxx6muklS7/
yv37LnrW46d1ExzY1RiACJJWUmW08DlB4dt+QhxTSDdjfEswHJ0ot1L3sm6Pd6p90ksmBakrirlh
gh5tqgVC2ef9vfwQvWYj7kXoG0W/a/XNumHqyAoQawx8SPoUJir9ZpQDNCpOrtRhMFB4lgJjUys8
Ki/OxrGiyLnoiW1SIwAzc9t6gzXgiinnPYPwEJGVRYYAW6o0MqxQrMicaCO+aCdiYR4KFDLlTvpn
fQWXP2wuacWqIXtFEamkwhKOaPZN/kndaNNZPnptYFJ2xF3T27xRJa6PDF5UhdCITYNwoY+4+iuq
Vit6Hr+9z1q88fvqaRSsRAmrf6wWUdpEA5Y0zLZj8KbGmZ2a17l2HUrbUPtuKBwuV146sJrHvgbW
q1yBf71tbJMbZMN1CAXi8Vq7Niw6OQhyZB2w73L2kvPNoTPQIidalWb0xFZRWeIJzaaUCPILro9x
E+Xyb6I4pyl7yZAoWatqPhbWaCFUJmlWVHGWkpdzTA0yCSRrlAIr2UW5ZUSx1WOSTjQ4MMJNAgZH
PPRUe+ifjTDIZGm39Kpk2HmbDHRAW82iHNrGlXzH2SyOa+yNQkDweR8bcA20GafUDTYZ7hHwtgvp
YRV6oRreufAZnPGKEZ5Z5nMnjOUuH3WYbQThJAdQSAvyQy1zuVU4NTKrcSzGmHcT6Jc+zfHygOsg
m8pZGkf+ZRfPJQZOOhVPCyMF5lTc53FsxfpPpeQEIk2dFQxhBY1bqGH3RQ930Ot46MTgIIu1VTQY
rSdcYQFOGrMSxqUmqmpFy8UR6j5oX6JzR+RaOozvUrx/ezFiMKjR4FNsqihqpNEOMk1PVI8+wdVI
uhU34onPwcarTll146H2+jxT4Z+wM7aa3T/qd+q5cen0u3/NyzMORhkMgqSFlMdhCO96HDHJnc4D
XU4Jwk5PKYJZBz79oMdDuBuAgko9iOkmUs9C/SXJS+lyVrOjU3knKmJFS2Dx4G1jN/5OIihE5iey
6c4j9waLk8HsEFUyJHnYibA2lo3VhG4/4I4iOFSVbFcgfDNeFGi/S92d1vLgmCbsSrKxXBa1gk6X
Oobl5pt2mKAahnvewgJ5OOVioJeDhDf8zikR2L5LP24wGDfCIgn1nagGu2JsDopIbmSD7EwBYgpS
FllZzbP7GbpUQ1U1Qgm+JQkNn1iJ2edG6JMyHMosAdt2bSXlTushPP/fpWo+GGE/eqOkEmNFSBOn
6yHAJreOLGdXdfFNbVTezcjnbPtoijldsnxQ0L4Kfyi7dov7fzc8yJC+Jd+Gq2qb2cFZ4AQLzyIF
09kKguJKkaAwnDhh/d2IT1LCO6c/p8FHl5jTxTANX+9VrF6L58QKylClHZ7bTX9qtrx3xM+HzEdT
1NeZL/mY5kKmw1QTRXaWblQIn2nmLv7CeNdHQzQsZ4bKtK4UvaBh53YhNmnahdvG6n7R0iPeJPZ/
p8Gm9jBnA3Z5DHexTSiZV0oJWjUSp2/9veRJWyXgdqN+/uj9aIMB+j5PlTFLYSN+okSAg0N3SriK
8LbQWfrZvIU0hAXqqXveri1H4MU5JofbANMWRQfDYMm2PMGJu6f1UnEZJP4YYEmOhUkbSaqHCZrC
5YOIZ1lrVPpdqkq363behzg+4u6HJWSnrftYlDwUAgCKzbfqW/YgnGpXO+i7YBPb5nnAJLJ4Ddbj
DALz9OOwwiRgjkbq9V/B85ZJaCkUu6CO8CM06RCVAwZN9mL7tm5joQT56CmT1Lk3IBJLGMlO1R5K
3c+Dbvlb+jYq73LJ5vE5c0JEZhNbbkNVoubkNK/spPH0fSk0PDnWZfi4xAmT1XrVFrFU0jjpWiuF
eH0mPhD5aex/ra/e55Ln4+LR3zFDjyLQ+0Qj8EYltdWQ75N41Xb7LiW2OfDaXnnRwFxliX4umJMH
W5KZoPHvR6/UuHjhzQy8R/Za5DPgkaKImzDdRAExvqqv+keYqF5DW98aG+W7vpWdcac78hU4/pzo
lG15VSTPTQZD/ELJQPCHravLTRI+FIXdSj/Wd41jgh3IycQBn+oyTAjlWZSOYeTK0uu6CU6Ys7M4
fYp5S8WgJup96O9ijUNFyglwlu5YCgYjLRsEQ+cn25iI7tCFrqm0kHuVNn/nCgMQo1nXVajAlaFB
RSaqW58IvMric5n7IY9YfmNpyNUAYoXY9IOGj2RKMlEcawf03nYD3kzeh95iAGgKuFpE2TAU9rNS
1zLJBCsMDkj9WIAVIb+ujYf1VVu42YNLMxsMNMRN38lSBRu0/jPBoZba/rbeNG67T691R+QtIT0M
PuXtzB4DD73a/b+92m1OdADG2093IL15n1LPOeG90FTz0TsGJbwkj6Z2gnfBPrqh5YVxCDAb7zn4
1CtPI+qL93ub/sjbOpr+a24y8BCSRqvAT0MPZsrBGG8rUBrzp6IXmKs+OMh+YEqyUHXgjKEwmDzI
WE7pmNtgMMcNvujk9ylQkFe/c6KS/cpUQWFBSceAGbJs1XK+6dSHpsys9cBctqLpVIVD1j4xFZVZ
NfVa7KHjnxQ2Or9sva7sZvq2bmUR/7SLFeaY78XQMFvQ50Ox2BbIZLVSbq9b4PlB/3929AZFrRAB
2kGg9EUFsSeQEMk5PTo8J5gU1oo0K9WRmlBOGHyyupT3fr3QLknD7LJOTNZ6uWhCydLA6ELp0HbJ
Ydf3VmeLOeiW5B1X0YC3aEzaZq2gKaMJj7pNetX8Ex/is/GQHKeDsM2h6+vHtnHFC+t/wYqLj0zK
9rpKBHDtgI/h229u9+kVItB2tct2wncKFXb1Frw1PSfQlyvby9qyH/tin5nD1GBt/8fcgZe4K8pp
TTlv/nvL2IeNZB+2laAu5VCgsaLeCeME3fp9rU08l+j+fEa/P0vJvmbnvZGZJYGVILe0rehmG+Mg
7Yy9hlY4fUsnHbVN8xi5gsObZlheTV2UKKuqhpdE5j6j1hs1qRpkdAWZwf8fza52FA/p8LknctKb
a0/+mN8Fpg0meYS934NskkXV3TucZ+i5PWruOpgsn9Yz75gip+wxXtM1QMXwadqEu/CAJwixAMsL
ffLwr4M3Xp/aYibODDIAKTYK6kMZO6lP94aOi5TEjhRu98Migs2sMCDZy2Wvjwrc6g/God2mO/r4
EJ8gPUy7SsDkupV5TeeLB/TMJAOaiYmFVEcfQ3Ln3pXd/LY7dhADpqoH6O2CnENlkWNhY6LzmbOH
i9dTM8sMlspeL9eejojx/f7s6ca+SJu9gW+xuMmeysDcq1p1H+qqg2nvOy1LHzj2eYvNgKtSjnVk
VLDfHuIr6AUecelyF73K9x0o4OWdIli8MowXRAyygua4jomOIBLzX2kK3azxGAhv624tQs5lVdmP
pabrRDkZEEIVDsF2H4N3Ncx0N/XRUhaeJqgtrNuj8fEJ4mb2GJzBR0Ckqz7ix0O7xDg8TE21SVsN
UoS8D2qeZwzCDIqpt6ZJES3YGkiJAXfpHrmbtEMjugKISdcdo+G35hgDMRG6Hevah7m4Ce14wi1+
eOeP31DO2mLA823h4R3n0WwZGXyB1FRe6vg4BHx6t8FLtkHmu3f+drBP+QOBKrfv8K52ONGoMGBD
1EoywIyCw6k5NMaLKrhexSNR4EUHgy6mNmVF0cNGVpkOpDEqyBeVThYEVt4220YynaRo7C5486fg
KGAuc5yETY0BFBK3uuUlqZ22PH6P5bzHjCn9nlQ+sQaKtaBNoapjrlDTT8a7iYZTif7LafjHBvs5
0soiZCBT1DJ0BJmS6QceRuIBp9DpjN5UbvjQ2P8crBd7TBYmo6qWmgCf6LUnFM4xqDHeUBKyfBM9
8irE5cC5GGMSsZN1LWoiDYFjRFYzoh0kLOzO/O/v/TQlLmaYBKzjgeCjH2uYt6dISqy2cjuFdwhx
gsFk8g7iA+ZYGyol5YbMSGJR9nTTrr/1GzwhOxGG8LmdnJ+JGT76xeRdqE2a4RnYK8pWHR6nHdnT
a7rgllcD8vaJSb64TeU+V7CA3uQK5Hup7nTezBpv+ZgzXIv1pvUymEgqkOj+SPqHdRBe/vs6aitT
JtIntrOmMrwuymgBPapXvajfxPXAqYB4JpgywIzVdFITQFQyjadBGa+LkPz4Oy+Yc7+u5K7LCVap
yK+17I4E/7nfmUbUn1Viv5wi3Q+TWMLfz5LsSY+NaddkQsUxsgzlFyMMxEiouUOjw1ZomSFdD3iG
s2QwRk62qQTdHSRiv8Bz/dEtBmdMTS6zJsLOxKODW02rTW6zlhNgPK8YkJFG0cw7UPNDi2q00zS/
CfMSr+Wy7Qu8rvTldLwsIA3E2Q1INFVoXtLhDplKMJx3Jw9HYREKT+vBttAS9nHZGHyJvXaIahku
9ba0ocrU0Et/id/bsyqrOSePvJEanmMMzqigflEjAQZNtT3VefZKgmYjFv+dQvajXwzWiO2kpRUN
QAFcLMIbqXKr9AyHs3p0wz+fpJddYuAgbVqQmtH6+X8nd7yNMEDavx/d+TOPCGm5yryYY6ChNKNI
6jNUmQkeC9XRTqKDCe4c85+y0Pfrri2GOiZUKFsyiM/f31Bn8aeDBaAJB5SYuVDbSQWFxcAZFYg0
xBJnERedmlliAiLPM6EZJFga8ttCeRvV3iqM2ibancHTeKNJ82m7ZqaYoJDqFuyUFV470sjc+m11
VASeaPhyQs1sMCGhdVXupzVs9Ha2b5/abXgQ7PontJHsbovT9Yp7vcHbKiYq2iQpTRJiAeuDft2D
f8x87V49DN6KG9/Wju/vLNweDvpHV5aS/XLsBrEtogFuFkNm95FsG4NmK/EujzaZdBqybd/UnG8s
jp/ssxsUTYNU7GGyjBu8VwUwG5/LurTRlb9dj/5FkLpsIvsCl4yaUKLlF95Nz7qy6+KDL/5cN7FA
+wiEmtlgDpN88IdYFgL6CDE4gjV9i6/aX7+fPaZb/bbdm7fezwitHOp/nv34aJg5WpLAAEGFgHUc
0u+yGlt4hQV1J2ezli+GZ+4xB0vfxYnhNdTKxtvSFxb6lSr3mMcLbXIdhGisGHexaEnXoLzhLC0H
Uli90ST36nKkkKJfC7sG3HjKzruRb7Kdfya4SqXDqcad4XP5lpe/5GZOMwAT50NZRS0ME2grEfQb
yXt6K4b2RdzacjsXF0+fmTUGanJSdGncYYnHA+qRYm9uoo1+l1WWgVup3EmveTwqy2mhmJROGPU1
2z5IBqkya9p7pNMG8liwErG1um501/ePZ4YN0KnziKzCL009GupzoUD2jXO8LZ8EF0+Y6BTjUVQ9
2iUANmk3CBI3Jqqz7sXyK6NxscEcbH0dgyMAmvGOvNVP8rYB7RzeUmmbVpqAZDy6a+z0mteltQyS
F6NMBCY5Cfoyg2Pp5EbaQcmeWtExmn/WfeMtHxN5PV61JIW2DaRTsx0MYxMoyubvTDCnWoIRNVmm
saaKo5V4VwFm+9YtrC/VJ45Fc0gavQHhr9OmT7p+Hxk3Rn4Vprxe0eUs/d+OfKJWhHh0L2U0mntb
21J6g6G2BRTYlPKwii1hz6sS/wWFLhblj98ObZj3fU8BXqxOQuA2mbjJSGJlRLdyc0+E20lG2/YV
OH8bnfPdt566Git1pUZEE6C/moBx/mcpQQOwC+2C28e0/LL6J7U+MS1OKjjgzZwGB17K3td0p5zp
65HgKByk+JeC7rKaDFTEfVuPPY317ic+IsI7UIpYnhPbQWJFhk3n5z035VyFLi+jrlAaalUz2QdH
3TBI3hko9Il0JuTGI24TceqP5RS+mGCCZDKVpDU9mBjzt7I7p+njenYtugDdclD8SqaKdpyPQZip
FchpcU44UbNLuxcPu2O+/JUJtgZt6kkDRRVMBP5W6H5N3Z2ccnZ/ESMuXrA1p9REDSg3YSIE62V1
UMefSXjWoXW97gnFy0/V9MwMsxljK5o1MWEmjw+5shGC3EnEV6G8SRvZakTe6zlnbxQKWbOPO1FS
JrVQUHqOaBJoX8rWVVp33SPewtHwm5nowVLW9QkytEzvi+Cl9A6Z6uQaZ1xp+Wl3tnDU05kZ30ia
oac9w+2h2IOi7DHF5w5GDKzfg6RJvuHOMiwmzswk9XxmMkMDpZrQbwOtuJKzO0F7Xl+5d1rOtWBg
jvAWTW1TJWJ3onAbvIjC3Tj1Vpl8FzHqqAtWXd/F6pZjkwbYmk3mQE/bqugEGueUdZV2RGEU8aii
nSLfjEcuezQv/hhsGDWtAbkDdq34qVrTZsLkPhqj3D6zVahOBTvxmNgTb3qfLtuKiywJYKlpndnL
WNZYulVDVxQxEniYUsjjCAMnnTkhQpjbz0FuutII4Z8RP0OdsAt2nO1afBW4xCDLAWiSLsUawhfo
CtmJWTiD4UeWIBmbsOx2hpe8yEa2EWVorXrcPiP669cWkkGPDGVzl/kwLkIZzSrb4UExK1sfi2PQ
y3bb94ckAkGgoJ6CYNoWSsjBZN7qMtCimkWSeQT26wxUJGXkZtXIK9o48MUSOJGowG1DCBuNE19R
YSAao6UN5YlXOuWfvwj7/ms9grNdZZCl7yevSuhFTlN2dpMnGwE9W6Wuc6KTB5qEARjN13A653AO
LW+d0+ylXbfTTsOhdegjFtoMOKvJSXfCgks91H4fUb+Cx1y9mtrHhsu4xTlBWcF6L5EFKaWoTLba
QTt3jrJR0DvlvWDKfxuMlnFNO5lU1favud/hnGxkKZxEP2y6XH23/Zs8vd/Q4l7e8T7uliv7S4Sw
CvaqUgu6SY+7/7EmjBm+JAzMbo87KOVWGw7OcNKAZQ9sukyOK+qZfDtAIg31yZm2b8cg3DKs4QnE
CeCES5/XrXLym6UTVAYit4UIo3H2Jshu03Dvh+j5wiIYPsRErCTUSglb/0B6okhUDPODCyt6yH8Z
h+Q0OOBnQ4tzdQRnIJV+RyuM5OJJ98hjll7KhrlxBr4MLw28QYPxUDqnoNfrkIKEc8W3oJigGnMj
TF0UljGoeNCk63SYcnuiU7ST5T3gtUrb0+eJaFfvK9Aiiw7+5bcTLp0Qc+sMkHVJC6UeBda122av
v9KAoc127X3IvQTjrSaDZVJuVEoadDiMosktAsHpMR3ZGp6zHpM8MwyEka7phFyFR0N5i5dfQz5J
PAhbCvv5ojFFkVdOuLuhi1ZA3WIsVMvAAOFfecGWQBXO7a7zaFRoOwE439ZWHvHaSzhLxRY/vTCM
ajfBSI3bjdp0B/3BMDl1P2etPtU/YaULARRxnDq9iqSzmHzhxJrtBWFLHE2f6hAsvo4+VODhOLXh
d1/7Qhkzt8HgQESkYqoIbCjGXkx/cL+NaOR/BjmiYg4AQ90GK+lhhD0I3SdkhgIK7z4/derRVFNL
l84wbK0H1vtk35ox5gNWnyTSSOmAKn6X7EWXXn2TF6gld1b/SOiFyT48tU50N/0YzuhMfWyv5WP2
+JU+bVwG/XGZ2bYpE5Wy0/oEfWIPpL9VmrtI5h2J9G+secpsm1zlST368BQzKqdwJ+0CR3PEa0yb
Y1LFu+NePy0dwXOfGCRXtFooRBE+QVno1+SYx/ItPNcb6UCc4ArjqZb4aqTWxDlAlhPsspIMghuF
rmYaPuCdIN2U0VWa3q4HzGINOneLwW3SxnVBGkTn8G16H2H2Xgw8WbbO5CpufE3u1u3xVpHBby/K
S78JaWSADbLu8Gn9YJTnqXz8OzMMhrdFlbaZATPedA6DfZ74TtG9GlnzlRJ+tnzvdwizS4gAtIxe
E8EQlOMTW4NkT7Dxt5pkpSdI/zrjkdcexgmI9xvZmUG9EfU0ogtYaptC2bcdJ+CWT40/Afde+c7+
vhBSdccc8VBPrZVVlZVCUkSUOPuz2Dk7XzcGIYqoyOUhhRsEVNXFQ+rmtvEi3RELNx2Of4/GOtd3
vtICOTfKQAZes6RECgEZkXTVBjcjVP6av1w+BiVC8L+o8gC/ivGq6I6KX1kyl9R1EfpwluBaWtEU
cBwAGmd7NLVRAhZx+EGnROhEYHf0zz/pjAiYYM68IYrFiJtZYyBoBNn8oEwj7vjTjWHe9R1vGnox
5GYGGAhCr3ErTgEMZMGxkH6E5a71X9bxgOcDAzuV5pllX2LF8sC3BrSL9rzG80ULsgR1ENUgosZW
W2I5DUpfVzh4y2kvTP29ntac2OKZYM52WZQaKVZgogazLYhFj3pV3n9hnWRVwrOuqpuiyOBm2mEW
SPeR/a2C2D0TXuPP4lusdjHA4qWv+WQIaFFKJ0sb3HASN7jOjgOaSN5l8sAPfxAe/sopFjKDSBTa
lH5l5tKuJ5LVcFWKFyN45hWzM0YjpnoHtkanyB50zDCiMLHk4nndjcVLh/naMZgpRA30A2psTo87
9tTFtZHdHJIrn8rtObypJp5LNBhnGJORQQSHM1yi/B+S+JrH3yOfE208G/T/ZzZkqW+VQabLZjym
cmn1GqSqOdU9zwaDXkPdT3InNKi+5cAKjNby4u+C95WqZrb/DILlXUNCENDhM6UuLWG6V7xTE4IL
veEQEixXazNDDI7lfRkRQgPN+67/pHzC8ZZcQ0vvuj1RlQzeK/Iy4vyBg/fbjdkGlQRdegWFA026
1eUfqc7xh/P3WaaZqPKr0khwWiYYmxtue/ELr+CzjGHHKVVMpvZ+j+VCQWhnGGIPREtOOE4sPkzP
rbDZjzadglSwMgr1KU4EW0tLWzMkqC97p2h4a33PHcfIbqd6HyCVtCj/BVJeN2xF9+8gQmYgAr1W
YobCjV6X08ogdsFk5nSH3y/yPNViTmqxLDMgsR8yn+JqPZ2NNLYi+pVptva6T7wYYUAiTXxiejFi
sBmN/RgJe0/izUPQU+3Tp+Qlq2QGI0yo9xjNe/oa8g6C5rYhF25ORDuQx5MQozWvmzzHl4Pt37nG
wEZch0UcU2wy8291fdvXX+hemAcmgxZmqJhpUdNoyK+JhMssI7YMjbdB9FeurR5TM4yqiGfYBlam
7l4L7kXxrQ1+pK2lh6/ry7X47XjZJrbNQM0h2SPRSJCzmyDcanKN8/a+G3jsF/+S0BjOMFRF0j+J
2Rhhk+tJikJrPPTu9AAR8F11nG6VQ/rg25XtXWGucN215Xti+WKS2apUR4eGopQ0cXtX+WfYZHvZ
Tnf47t8Ux1y2JNvEA4O8AUv9hnfUL3bxaDPjzA6GJEuzKoO/SQsC0NRtnjGVXTv1KXPFV+4kFYXD
z/Hyx1WWiHaSEuh+CbBGttKGuHhe2E5XlCueUjF8ZVxy5prBvACbcZun1bux8bsUS9bYHvzxn/XN
W0aoi0MM/kfqUELtBQ5N1a6KeksKQk548CwwsO5HZgP6IVgQ6nM1ftd59QuNrrUtofZn5/yktWGZ
qoi+wtjngWl5wSEwwONc2F6yEcOH9fVazuPLejGIHkyZr6fQKHAKYhfyfSl+y8wrZeSAK88KA+rT
aPZtHsOKOpV2rcp7P4b+d9o5Av+VWuSsHwPkkTrqcRzUuFjYh7v6jLocGtGSW515vF28QGBgokRD
oRGbcKr0njLNCbrd+tbw/j6DBEZioNGqpIHWmpYCWjfJ369b+JevmD+7zw7Z0q7EuImwVlJrkS3V
M+x25o9GtdJ9BqpyjTetsNgAP4MAlvFHrnRZD2hw09kg6STtKg+MmrHrQTKAToOkuAYPDqPk8hqP
l+uji6cMLvgT+hbEHItZ94kVdi+hEVgdjziMd3KwveBZ3Yqg04Z7tL8/dbN7XKyCvVbHFe47gbNj
gg/VB89NcI5OOieVeS7SeJoBhz/2vQdFI3ySevcZqBvN+6jn3FBzQtJk0ELSlM4nMvwTpa3X3Soq
Z5KU5wKDE35peCpm+/CBWIsHs5AsA585RTB+qRa7BAMDEUUfaFFBL2/0GDcdQXfoM9Wuv8QjNw92
BiD8GCO5Co05wXen7snk7QY3mxiEiGq8ZLUdDAQnQKllPv8WlRLQSD/Y+U26/80azpMHX48CIlIE
ngWaHvq4+CbYpSbHZ1xRbmKS/FWgEfadrvAFtSrf01U+aMJe4DaL0VP6309ZIjJ40IZoWWzpFWH5
qzjRAaPmKD+kOThbtA3EEs48rpb1E5CwPeBeb/RN2WLN0AJ3LWjkOYhj15wMO9TM53VUX08iIjI4
UKShItU0usOscnQ8ZafatBsHnhouzwyDBWbRoj28hkdyfiNFt6WxM3gSL+93Dmu7xODBKDZBnetw
JU6s9KraNI5xiA8atBfTU7QxHP2Mfhv0FPkbZS/ueAc8z0MGJoJirFt9hIdEeiHSfixVUKH/s75Z
nCOYiCxIdAHtOoMRyvrUXpXbdGuCelRy003gfmWA9YJIhL1SzsKRxHoOY4Uv2lr2Gnt7KTbtgjdN
t9iuC2pGUcKoL26v2VZBJZHyQs3wNZ3q8W1TJBs6HN6MwmaQya7IpI3ot3s5l/eeHJtfKdBntpmg
SfxRSYIeRQ2KzTOphodQUe/Xd20RAWcmmMjwsyz2jRzuyf1kKSn4O3QO/8kiXswsMGExVl0WdwMi
36vCjQdm6dDcm4JqtZrOWa7lU2RmijlF2qKeKs3HelU/jVt6gsS3tBzzMutZAXE2VYoNzq01cF5Q
FrPrYpZtEAwCUFcNE83t7gcZt2b16o2cK0deGLKtgcZIMIXbwIZQm49l8L1t/L05oUm1xod14d0W
KrR/fdkqpZoTITzvmPPFjz2pEg0saund68mtrPwyoof1IKT78gkcZwvIfIjWcieORQXnqMpKemh2
8R5d4l/rr5zlMivk2OmyGnl0Eals5XtfAm666UcV1IzOvGlKTmapzKniR+UYjB3WrSteyHhllO76
onFDgkGHsPLNMqWf79kpv8oPHlr/hDO08c48DORtD4MRZZYGlU4/3yrpqgAxoljs5AFNIxtfeizk
J+1L4wrzfWIgozNJAmEtgBL98K3uaYNhvJc3qi3u9D1Xq4z+/LXoY1CjHzKQvtDoC0crfRr+j7Qv
W44bV7b9IkaQIAmSrxyrSrNkW7JfGG53m/M88+vvgnxPi4XiKbR99o7Y+8ERtZRgIjORw0p0gtel
3b4iP9uD/A0cxk4eyFhag2X1AoMlMI2UCz8bdYjiuUKO01xke+h/NGYMAq7hmFKB+RDoIj9wViyJ
0tQmc2IrqN+Wl1RI/baf7fu4wzy9ZUuyuJ0ZBNsW1t0n3wrcrOLY3xcvVPC2EnwwflEjaALA7zvj
ZplNbEthb+v5ZJdL5hXxfacJ6jD7YDq8P9j4NOW9drZ5IsRNp0xxjBr/pPtD+dybD2tU20t4pwsz
xPtf6QOK/fsWKs6LWZKQiZ6HU5+9YQhDoG8iAM4kxf08WFj0iotsfp71hyH667pJ2tfnDwE4i5SD
vCTuYvx+vLzQ5ptSflGpL7dEIMZ+Jl39wOEMUi1leIRoOKjybfZ/+fn35NgP02Ytz+hAdK4LxgzO
pYn4AOQMkmbmXaMQCJbE8ZM29N9rvbspsNgKA/OvBQ3tOa0FV3bf7X5AclZpCVt0m5VM7zLqTvlq
19ZbouSH64Ltd058HCVfKy3KMExVdpStu/rqQ40Fiu/Js1fLKWJ3hvlD7O5eBxWIxtdPC1VV+8GA
2YtUggFC6y4K+6O0UJF5Fag7Ief3qZPjtbFKfDU5ke6jWH2xVhHdkfD8uNCl0jIsTVFxfrpt5E7x
3IHfT0491oVP/p58zU9PU+fooolS0RXgq6RLX8Rz0UM2bBN3GswwJd54YBSRFmiE68B6FF0B0Ufj
bIe0jOs4IOUIcggsQY1rsCVKhyRT/ija/Fft+aJpH2HDpd4CRqprO5Qlzxh7pItFTwWRanAWBJ9M
k1fW0NwPiptmij/HRGAz/hfVME2TahiQ1vgiEdXzwuwrNKDlCcJNq7I7J8JHCg+TGzkz6AVR9JNc
UXp43wZ/oHJKn9Jo0KMOqEujBn2fn6rIOijaeGNF3dfr93g/LvyA4nRfmmSaZTWgtAB5p7skWE/D
MT6JeqT3Ne8Dhn3LjVscsj5T6Ypv1Rim3cr5wVIiF2uaBKZwXyU+YDgFbzH+sRINMGFpOMRCj3sf
CR6K/8sD9QODc5BVshiF0uLE0iMFuYDuKAfs3LOc6cfk6mi4yrRDh5ZvzF1JrqhHWnSMnMrXijav
agnsLH6Sp08RZpP69k/mwqn6ISDnKA0zjCLQMrKOyLeurx1iPGsE71VBULbf6LvB4bxjr5fVKo8Q
huWa3ifXUHyRYHZLO3sk2DlqYc2NKog79kPBf4Xja0xgiaBKyFpWk+k2Gp9G6kf6Yye5c5QIbIdA
F/nikgb7aurMPCmVbmutdmPmzZfrl1cEwdkJCR+q0DMIE8XIkyzhSQ+l43WIdwd7ETZhKyAB+aMh
m/zUZjTGoSqxGZX0WDxnXnVnBs197KS+5HVu9mnwVwdc5nCSbEytuTEeRRHA/hv54y/gUzOTDBau
sYI7yXrTjdPSLZZ+tmk6PfZa81BN8JYFecpntCSUqX9d/N0Lt8HmmgT6Rk3kOYf0fVQ4Sdv9ALGE
O5qDYJhpv3tvg8N9yVap+5paeHkNJzOY7hU7hkWJwCMbOdrhP4z/7XqYDR5n9ukcW7VuAI/eDT9n
DBiDkMHNNDu/Sb9U2B+jO4h5/hK1he2nlzewnBvoW+x+rMj7A7M+ghgelVZyTJAW6APjKFr1tx9f
bdA4b5Dl8YAWT8SovaudJOa7B/RgOj/CzB9cNsJCKleURxSCcu5B7qWqStiXJOhhqd8mpz2Wfvio
3q+6PXu5V7yIklT7z/aNnJxXUMJoHIgKSNYhNNy/t35i+Ld+bnGq/7f7wPmGCJRxRa0zvSGf1OrU
k1P9J3TebA3p/zc4/CLStB+LqGCNimobaafKkD/DBvXBdTl23cAHCJ+1mRVr1XvWvlrMrtnqjqR7
UvZPPld2i5zEdax9R7cB44xIF8uVlrLvE31nuyBzv33AagKvvDF0m+1fkQ9g0kj8P3qibWA5mxJ3
U9phxyrCcKu406TqlGb6U20RgUoITAmfybHmYarqEUeZy4/leA/iYjwvnnrsKBAcIzumc09ENQ1c
SyYhqoFeZs5mzSDIqq3RwFMwYKt6sE/+qJ4iByzJjuihdCkToFCaokSRKSW805NzcCPWCWUvmOlH
VazoXdAfzFV5MUWj5juXF1DYBmVgHRQY2fiiQNGhatlQjT0+sa8Dc5hsTa0RqJ50FDWV7tgmhkWp
DCY1xTL4PFjdJwaZmqh4z53/WqqFCHIt7PjLAiJS7IP8/IefzZRlDYgg07x4QiV442Kwj4EOHjg6
7BUcj8VR9RJf1NV6GQ/hmSajkKgaFqFU5w0hlieXNdrGXUnzSvBZg7FJED7uKcYWgbN/Lerja5EC
wRyx7gOT001mD91Dpgo3U4lk4aLjNAVDOsmAZLyYgeXHL/hMaoteCrYADRuGSkf5KnReF+JRKIei
ytREf+vlc7eap2IZa0vFqA09dU/YiP6dLX0vNI/4ja+f+sA6Kqn928MEgFVQltVBAa6C+JyTFRx1
fYSWAOIY7VMaVjYmZgTf7TLyOIfgW0ujpdbywQAEG4yjDhqr1YPy3GN5XRt0eiAiyNg7SKKrumnI
RDFBdX/+3p1nK7HCVSeObNx3P6sVTZP3eu8LLCKzeGcWEUIRS8GiIpDEwXxw5xb10lhVMVDC2QbN
3mm5q8B/Y80g17KCOagDkUu5jMXfEZEHgWCGeXHDinJo2jakxBn9EqOZ86F5wz4v5BdV0TP7wtoD
CTEAdFHDHllo5fkJ1n3c6NKID5bFYGmu/SoIP83P8TOSw4HIMF5EA8CiBoy9YsqqgR6Bcyzkj1oQ
gZoq+OMeS+jfMETeXCvHia6nsGr/RBe3cEx5NskQrU0GCULjlr0zealYKx95ScCWh4mjwx1NNBSC
o9RUg6oXNj+LZWOCP1MdJY3u1Qq9N5NyOzTyYY7Ul9/XR4OAeNY0wEmO68x5aDOjTdhKs+q0b/Vt
/DejKCsC0DGdjNzGgz4QLWi+sJH4als89u+bg4zMhtaZATy1fFATPxG1iF86Z2rC2msWMSxVJya/
UodIabvKfU0c6ZB+Sg45mnxAqZsdGVGRKswHXzw2gYbiFAWju4JmFb5fc81JoSmJAqMR9G8sg5/g
QebP2N41/GBzOtYxxSiNIBK+fHpyqNwhUkxCtdiX+25EUPd7NyKSM6AF1ya+Ce5MUSPT5VdjYiKX
oGLzK9oeuYppGUbNYI4ENqTCmsXq71XUt3mp8gBApGgAhWLLO3+d11HVaSkTR5XiU1e2N5FmOGZB
fHmwBL2buxqiYIOihf+Cc/k9W7hRwXpZMSpSIfGMMrfpsgWS2MxwMgKpccBgLQiB906OUEW1NAL7
e7m8vgozRakMLLNYgzhpbC0U0eLt+EkT3BwYIMdyUnwhfjWv2Tc1RgpgdllLNGbvA2SUkuOE5zJY
cJHelETG8NLOnwPyxnBIhs4c3gEZf1XiLZLdI8hhVwyTcdct1N4NwzQLYnu2/vmCHRsbobGxbYWu
N+vdFB9mSDb51yEuuwRxnwhaaeFLdAVRFOeUBy1Jo4XdJwyxvJCTDpIzy5ZPqq9j+18S9K0d3qqB
accHq8Gr7/dzLOf4/CyUletGOzYrZPTWt/HYBKYbHqpbVlRdDr9PrMahcW6ahGh7WGSgpcfyETT8
BzXIHlsEBEJiNRZanwc7Z+fKE/63xThIXQukCev9SGsP9b32FB1Aq4FNXKGrBLrhZu3TL74s4SAU
M0rX0DnXpgwWyeQK6CRgmxyR/PS7I7EXW8jduKujH/rD7+KmWiKBRQBIvxqcSrf8VPvzofb0AI71
OfdiT2RXRJDs3zdGrEznlnY1IGn9Q5Fd1cDKtq/Xr8Wu6dpIxV1z0uBZJlmwyWXh5/NtPj/9336f
e/otJK7rkkCEJkvsMr4zp9/mouA0nXv6dUYdpgXzzlI7YTHiU15/IaOgz1L0ITjboTRrrZstTklW
TvX4mKmR3f02D8m5HDzDmESrZilRJnOMKIgqv1rvs0yUzibXbwv//Mk7CVsWcpwVK+1g7gmBIH3U
3OqI/SoPIkqpyyItJxH7azbqW5WySUN2Nydn8EhgPfyatPqx5Jh0+dX1JXqeXL4Y8ECm4MGwNEOH
O+ZuzLioQ2dFgBymb2H9j1YkdlFqjiS1x3EWVaH3tGILxt0d06wsuaULceblMcRQ1PBZ/X3OLJzh
FoO7P6XeEKWWIFB6xJTpLStzm670OX4mdurlAXm+fl2ZIvPmdAvHXyZ5NI1KxkkZc+Wq603Snczk
2SjfrPIUk9JOaCEKNJiFvgbJ3a0uqbo0sQA5++3ReMXT5C5ztBfWploHJHVEaikQkffDcUnycDSA
x3x/iVG2wW+OBM2P109SoIk8/XnJ9rx3BMphxnH0NK9a5MdmYiKAn+NT3i6YbhyTTHiaezd88wF5
bzwNcz8QCunY0kOW1cuwJ8EZMStQ+eRV9NDb8/1bNM77jmpJ44UAbRjQlQP+5JB4jdbZBDO1Q/KX
GoqM/WXO/vw+8F64wramXldxrKgsHpXKrkebrf3MAumzESxoBmkRwLVB6IjenHuOkj3TNUSpFlJh
nKikG3oMDMAFjOi/q+4WKrDNot9n/74xlkU0KHEf4fdXFYvDApl8/gN9NDTDBFOQShW+TVWWskxJ
J3yqfvFD9TUx/Hm61cKgTUSl/D1JLAv70AnSlbJhcKGnXJgLHmaL6sRN5CTJt8wSeOO9pzHFQ1JT
LZ2q8sVzgX0hdCkCYTmFOlaJdoil6S12ISPG7R3xy/gyQU/NM0Du4+gTBlPMZVWd8q1MsL7HLo+a
l/rhJz0POrf9wtrCVtE5MvfBGUZ8JzYZg7hSvmChNNq4k7ISoGmPHUjmoaxNt4nuiS7QvB03dobD
uemhTWPDqIGzotmyHSKbGpmti4hw9t5fZzDcBdKM1Mi6FR9NwwJ0yWaWF2wJD5InP2ov1AYTmotv
54Zed7JS4X6pHaUEOtokFNQgLIVyXqZNJSuSJVl1EvkYk8+LJYhz9x7oWwA+e9IUddznkaI62ZfR
NfwmkNAn0N2G9vs+eef6Zd5XjX+l4a/Y0MdJZiUAS0rLCbG7RQ0SpbUn0QaeHSd2JhSnGkjkTGXB
hIqK11C57c1Daz7F8/fJENGg7n0fpFAIBecqim18bmiQUjPqUyjhMGRs23gZv1w/sl2jsUXgorVZ
GmOtCKF/6DqIHfb8z4LwIIGdwdFPoGK6sUbBV9rVCWKayFxrqJzLfLmyVPOyjPRRReJw/kHxPJ0P
htcvtuJUYEsUFQF2b9gGjm/Iod0oYx8k4JjvT2/r4/iQnBYvhn8sHPWuSpA4JGAdt07aIXoQ7k7a
/YQf0vIVUytFw3bVAt56Ud+MN7bsp/qnvEEg19lsm2J9J5J4z3JtBebUM457Kww7IKqL7upLBMrV
w1AJvM0eiIrSJcoesoFtnlwETopKnfucmeH5Zaqx+652tFSxBdq5d3jISVkmUXSZaAYnSpItUrnM
0M75YfCmAhNUuc9WmWuWXf9kJDKlMGu5Jxir5RgIBlAJ4xsEVnMx1bDrYferGj7tKCepo/WCROye
XFsQ9u/bsCbOjaaMAKLlJ2tI7KgVlW1ECEzMDUJtEskgWoeTi27M5XEYBBWvvd9HDcoC3SVeYkiO
n/8+7VpU3IoG319+TbOnNBLSXbBf4B39FoE7owiJJWqp9a97iwyv3TiNxnYv5Iho2K7HovYE6sZi
sGuQ3KGFbZnGYwmhZPB5FN5606Ru4w7uhAHpXHOvo+0p2lY+zvLq1mgmSwj5xvBhWGRv0Q4rPPF1
kP3PRFVdRtVVJ3wXSjhEupx3LQ6xvh/nzJ5A2P3bCBbKQCgBWeiXQBv9uSJgbXk+RyDnd8AY6zVj
8SMnw7frEDvvKUCgNoLvrZiIVc4hjAxVH7kd4Nepb6Wxa3apE2V+KU92ov+tgwblOt7OoZ3hcZq3
Dla9gM5MdSoDm6QJ8Sz95TrCXiHmDII7NdIo+pqXEGn0i3usmQowW4vuyRpdqX9QRcCRqQZuKTZU
GBdlTmksw8mAJdCRhpZiAnbKYBLyoTJLzF0dS0EzBGYPFDwD+TqCkeiDXnQQyLyLnpPDCpeefmHD
UQVW6IlEugzALFlV0UGgUENGGZw7vVzrlDAj+EBxkpx6BZyRmXGLHRhf0zG+y/r2+/WvdakP53Dc
TQUp5jqPEWQbsqMSfc3mf/7g9w0DDSXM11l8FD6bBm2tAuJgwZ2tq3f5KmhevwyMIYCFcp8OFjgU
4jhnbeZxNIw9VMAsEz+XCgzFJ16Zru4kmYK4YOdReI7F5criqQ2lMAfW6GNjjpv6+av5Ne7tEcS4
bBy+U7zs9fr57WKC54QqioIFhxc2SDET8G8W+EDFT0yCPiuHyAuxHQBVqxs25QBOkuA6IlOwc223
0Lj1AchpREoGPaQhzGqrlwjjRvmTqten1ZTc6zg7yeJzIO7LrbRFVifEaU7OiLXDioue9n+6yVke
Fp89r7EvK64cEVP25dQIPYflPqJaDTJpdMCqmCOavrNCJ31sMLo+O83t6KwOqyYl7pp6AnmZPNcO
lnuQSrEkyd0K4PxYf1ofevR6l772SOP3kfnGZZVWcrBc+fk68GX680xg/pEAtpIktghwGZNXF4yH
yZeCNhDpzY7dBw7qrKjza4TAd5y7smZZc3Vc0d8in5hk42E+TW5rt7D8Qn7CPbOlofUJtK0KmtJ4
K6nOcwSeGeaZf6rYiVBgtYTpRrf0h+ogtYs+3t9vTGLCfQByt0KpTVC8j8wsN5aLj/gkkeXHVBVu
ZUk+dhQJIo/dS7iB4+5GMslkpSxST9fHAc4G/yta2/I+GHqhjwT/oZZp4cnKhR6RlOZg0QSG8RI/
ri8TlmLXKOG2r8pzedO40rfVabGLG1fRmQ7T6Q/KyDgyvJNhUym2nvLfMFVo22klDI3xQk/EqbFe
anUpyh2WJ30LH9p7xiSB/krhltrLmOscmPuWXTNKazniQjRz+H2KdbvOVTdG4wOWw3hNJ3/R61ZQ
G9jJRZxjch90bKhphBaEpaGXf6Lvu617bBi26YA3OjZv9rYo1NvToe35cobOGCazyyqIucjHAhsP
Qc2bLkJS1Mty/LlgnFXrkpT+isLltrNbM/IUrCDDPJQ95C+z5naWX1UPpixaS7ZnTDfC8dNjJvrP
FRIz4cx7sP07VK9OaxakjXoou1JwG/eszRaMy2+rY4MHJ4sxFEn7XFjSbVeWAu+wF8ZsITjj2RGp
TcyU6eToZvPtQt8qSXEGUDFcdwYiUbhLX4GyxdRa4ETtbdnfZqYgK7r7+1SFWbYUrL3n681LaNFI
GtEImM13MzkNvYCtYtfLoAbwLwB3UP04r7lZAoAEbIRDsSOvP/RefPgPGwR3dZs19KIF1KQW//6T
qJWvU8wSiHHnKOapaZ50yaXNIUf7d3NoJW8RpeZ3rTJ653WKLkfUUwzuAynSpPcKS+k1nqFgikj7
rr5i74pr3rYepuDdLrYHt4dnjRy2TzAPRA02ezdr+wewL7zJrvRhONKoxB8w6nVQjKadUwyUPGlh
aKuiPtU9E7XFYv++wWpWUDJgbFZ1wICNGmKSYlS3B120Hv92UspC+/LHqXImv4yJhEiTZSqn16L8
LCTZ2VP77e9z5n2QKqUPZfz+Uqd2Ud/Jq3/93u46kC0CZ81BOdMs+oKj0u4GLzp0gXQPAug1+NWf
Zx1H0QpgkUicYY+MbO1HDYD9eiubdzQRmaKdZPnZR+EnAai2RmmhAgHburz0LWvs/mYE5cL7KP/k
iGZS9pUNC1NYEzbbZHmubFWuzcbcwXJQpfd1rXPM1PKmxQqufykRDHd/VkLGNkkBU2q3JpbGNspj
Bc606yC7ZhD9+P8Kw92cnqZKSJkwjFF2zpzwkRxrzIZUvqw4zasAjR0NHypu0bjrMxSLZJUMrfdH
951M9GR5mkttYGGbKvUEeKIz5K4T1p2FraXhKUGCAd2vmlNiva8d+pjDfZKeSq8M6GdRI4wIk7tg
cs/URgdmhDySbKWe2T9ZkkA52B9+cZA6mwBASd66IFqkpC+xjQwqX+i1gxk9Ql5TjOjJXxdhgWEv
ooAT+R+o9wGSjW1VYtKOEzMYSZXamfyQIcNcjs9NLcqKXGaWcY11DNiomNEz8J/zexVOA4ZEU2Yo
GC3+bXQqnMZlaexMOGC7L9MHFPeN0sZcl4TiyUKmbxl2n8mN4ZZqUGiCz7RvmjYyccYPhb20iHLI
FB9nMOiW7oraIZv4Wo7/4eW8q3ofaLwhVFYZ6qBDrM7DQnnkyfzk1B4MJ1n82Vnc3JsO82CLiL9E
QvLzgGlbFjJJIOTogxYaPdEFhtooKB9kUD6IuqNEMnJxm6HFSU1ZVjgZ/ipS8KaBl0PEdL1vFTcH
yZn4vC7kPGUH2WM3g+omJ7x8jmwwVZyn3XfIGyzOzid6qGqlASzlhQbmT1bD6Q8p2pDfKb3TJ2F+
hZ3Qhe3AeJ6JkgRBEZQDXNCxUlsLjHB8O3hsEbnklAflBFvyX8TbtVTUQsYbg7cK4bNGzZRH+Yx9
aei4yT8NcNCY2b+rgkmyE4f+aDFFlHptY5d3IuN/yXOBjAB6if5F5l5bM81z1TCBnB6Rr7IjN3fG
Abm6xav99UY7pjnG91HDRJdbeGA8hn9SZj7/Ezhl1eKqSYsFgX8dnlT5R4/Z0kxYxty9ERs5OWXN
6ljuZdYek+IQQ2KP0wHX0bnuSplFvFAaA2MkeKWjD4ZPstTt2MUtyzuo0XBXFMYBs5e3uUIDueuc
tqi8UKsFoequkd5Asn/fOB49qtDYgd45p+s1jPQjG5CsgUQ+jbqgTisC4hxPjsSmWUwAamhcfymK
uv+6qEtrG+oqeyMG+wRJnN0rsRGM8z51jwnE1MLbOTb+kitQhFUPXXRIVfSkiZqLdoPvDRTnf0BL
KylKBihregytB/nPIroPAD5/soya+atKP4HmhOJqFw5oQdHphmZKGcMpsujdvmu9NoDcrbamUtVa
JhEbtUSvg7v+Zbqdy6ZjpUdhkl+gGhZ3gRt9ylM0hrOcd3Qgi6P6bFJk+tpEbvWGmX64hKS0R9WO
Ba11uzqClgGMNYHk2nh/3m+Uv9aXwspY74A1P0btFz2/W6wYux4ix0D8df1u77s7E83vFAP96Fhh
+YsN2IgFkX1owqcyd8fWSOc3/+PuRFmB3QPFVAiqeOiow0TfOZSct7TqZfYCiEw7jN56Aw8AK6iX
N4FMu0+NDRB/yQapVMYIQDLafdk7N3Z7W3tB5PVOGitKkrKLdGEfN3DcRUMNQZpIDDimKGD7R3GE
sQz+/lwPHArrKEJOh6Dlh/mCzZfKkBPTywSmSlf+tqSbKP22RgJLvy/JBwRndsslImlDoQzyic1i
mUc1YEkxURiy67U2knCKsHbrnKwVYFZQCmbzU6JITiVcIrCvbh/CcFqwjHGiz6zqKRHJsZoXPV/s
Sboroq/X1U0kDff5dXNekygGjtbT4zQkrjaQ+2Xo3Oswu+YcNB8y/DCWCvKt5FkiD6ZEkR7SY68l
D8r46frv72cNNwDsD9joFx6v2NDLPj55ih+j76qfBz2GKwoP1RSn92T3nSnxx/TGMgSoqAg8sUg+
Tr370OqN+r0PUc38eWm+J7VIxP0v9XGEnHrX1dhYeoTneSWNTlY89p3pLolAHURycMptdnWyJBaO
sVJPCMPteBK1d4jE4BSbtJq2GCznNS/+lP9lVF9WsERc14Y9KTCUjCZyzCZTnW/8J/KaahiERk9H
Xt0PleX3k/TzTyDYdDwIKOATuINa4OWUiKBFMqr+nrQTNloKrNlOa6uFZTFo60IPHkJXPveekaYN
y1Fjhrk/6qAilN3prsajjj1T5b9ze8Tq9vJp+avonb6x688ik713inCrrOhrGIym5/xKUQtzWFVW
4Xk1fs9y4BVfrp8h+9S867HQVKRjcE3RkA46B4ijbOr0HADdiLFZvGo0yCEhOKp9bb3rqCBPsysP
aytCUQFOnC8s1KmkxDULieSiu9GJckPn0b0uEfvqFxJtINifsLFCo1zrRcH6Y1bitutkV9mxHIg7
r14kqpPsOQjLIiAmpRo1LupM2tTnZO4ARRZPyxKnMSdHl5EjLI/XZdohWsFs4QaJCyWVOYmJwXrM
WtK7YYUnZ0L/iefo59gYX/SKHkxcA3lMXuO6FPn0vRQN5uNVkACwnjAQAZyfaCUZ5oSuCtYzEh1Y
kD7aYA5DczXrphPtb9qxTQAzwNcErhfw2XBWPNdqJc9zBCnGeArlm7y4D0Wbe3Y+2xkE+/eNhnRj
U88zK70TLRrspc81B5Ryh7GP7xY1FMTiOxoPjyuD+IeYyNjxXneuadtbNQ5vCN/k5tMsvwlUYydW
PQPg9L2jqWY1rDFQV2xGLggKL+0recnt/jv7QuH9H4w+o+NlIxL3iaTKlIdmZg4qx8bv+Lasf2i5
gCt99xvBJoGDCdYdtuL8G9FG0iYaoV23Qstea3THsuzveyrdEFBS/b6rgjz/YvGjmbSvs7GpgEXq
Lznx1vz1+ifasUhnv88Z8Xpd677s8PuxGhtYlIlmD6ySpS6tR2RWJ9o7GF2LBb5r7x7hUYZWUU3B
fzVOLVK9kM1whuvK5dbuqtUGnYK9jD+vi7b3mbYonCoUShXTfAWKvGAB1iLfWet39Po4vSakZWcm
jrPrZ6fImUADQ+Sj1eIUWYbf8DMvdsvXzq/vWQPsLCo87n4zTPSBGgQ0dRrlBFuxcN4K2fhFW6vf
aiO1KzO/VZvwqMv0SFMzuH6O+3Dww0TREJzz3f5lg/6ykmXICq1waH5YkvsGY3ESSE9aQRV6TzGQ
TEWjtwJ2NRALnd+sJYmXuWGZMWV6bVFPTbE8TNggsacXoI1TUBvEtBYI+M5BagsrqN6bVbAULQgb
XzshZnqhGPjonYgNBFVu/bkNIrd2rx/krnSYfKIQDK3SfIBRYtZKi9jLfWxG1VsU+sWQ5NxpU1W0
ancfCcNwGOwDFTLfZFLXSaknNc7RlCZbXX4sK0hIRKsG90BU1WKbc1ArlvmdaF2qdHo26ygXp0cz
fVwWsGU8XT+xvU+l4rfZNQbjpMn8y9YbmtgUi6o+DEVe2fpI7RAZ9bqKQGqRCT7OHhTKl0jkI6Ql
F3RxzWpZjczeBMYa6ZjHSHqnSqSnpdePxZh/uS7X3tFtwbhHTpbNaa4NCmNxq/7qUqySofLdJMf+
n8CAkg5OylRkwmm6mdN1mAxYwBL1daPv7DhqnZS8XEfZK/RgVOoDhpPGbEdFx8Quq84pPti9vdTN
7mpvdSRM2JdCQob9w/uA49xvO9Q9QhrA6VpipybWd/bP2p/0zykURKAYbGf8ZnxsBHmzuZGYkS3L
m8hKToMhBROGMm1szbm16O9zzFM8PTBKj9Qo3D0I8M51vZmazlwkKCAJRldGNWl9pY/lg+nOTvRo
HtD4c5RU4RDwrtrr4C7UwWfJxvjPUbvQirW0M1QnLBabkpPU3STlV1UWTPHsw6DjDaIpsO2ccHEZ
ZfmQ4SIn9Q9SeuPw9ySdTPVwXRP3PBXVP1C4uGJKa7yJO4prNbb+MH3PutFO12Mi9XYWCezF7stj
C8bUdGOb6qzRDWuESNOpxhAfcqOhO9rmAD5LVNyEfJa7Wr+RjZ3wBk6eIj0DPT/uco+iH+Jpo1TA
HCt6ULHLw0cyW6k4fRi6SsqkFjAqHP6InguJ3pTpG42CBhtDk1c5FYyn7NBXQO/B5apZOuvn5l/5
ahgb3Zwidoq+gNM6e9aczkkfLAfhJ7GLWzZGxHiTRXltES4/nR5KWlQtLIoP0U494v2ICXWncjCt
Uut2JdkYNWQj+G3Adjtc11OmhxeHjBuOFwS4oeWLQCDJ0t5iM+Tx/DoOj4lo8Yfo97l7wCaWhqaB
KaF5HID7wiHpIlD/XXXchPBcpJaP5kywJRLZJyN0yry5y4v+diy138+bYszr46XABdZpWsvZCq4u
R5vRQ1DIrmkJBz9ZiuDya3xgcLZJKdZVQ4oCGJo/tatnKc8WyR0le6nib1H4tUKiprG+XleBffVD
ZpBYKrTe5KOnrM3kYcyhfuWt9aa686HENuXEi/3+JN1Fo1P5yUvkSoKIgLniC1k/UPmep1ZtJ0Wu
gWqVD03zvQsPlvIp1b6WxmdDFWj5XoYS/BL/ivhenduYLK1JrGYo2Q1DXjI/Lh62CxyJh4Vzhx7L
DpNPiOvQuVMdSw9MQIHggJkGXhOVU53WJGBSxtMF7BPtUT1Ud5KjBtZpvhNPWe4azY2gnAYt/ZgU
CzvV9L0g96tG9h/aoHb92waHu9ddpOZ9xg608Ua3O/Wu9MPwsRgg0D6xNijllD6j6Vm4znnXnGxg
OU9XdOlUyx0zV+RLOv4Ta4JX33sceu1Tcb5NoZkkIyeAADJ2xsRWEsT6tvyTIJAsgjUA+09geONP
xasewocQyb3MTQ/IOLOhQviGz0LfsGsSNhJzXjBWi75rWdoyKTK3MjGlEZOf4JF4bPT0SeoxkYZ6
5XENq7tuSP7E5G2wuWg6tOaRriwjU699immbJHPqrF4F12PXfm9QuCA6pxJd5gESqsMcmKt+N1P1
CNJKwaf9X8wc/DuIAvCq53sfEykiYc5oWeYH+sSIgrEh+T6b7NjPQMGV3mMVbtDdCLla92/kByx3
iFkeFVMrAVYpFNQN9MbFAK6DsSUX/aBO26ZBt/Z3Zoan5HWzs29gP4C5c5VyVN/6Dg4rBVscSJLB
QJNb30Gx/RIbk9fLqRtjoY0AVHTKfH9kSWJtKGfmJoPiPrrvj1grdjSeE2cCkVuHdkVM/oIA7Lqo
+yr0r6h8d6QVNgmW9OGMDXA/1tYTxphiUQlo1/Sw7g0k91mCnwsz8G61NDVDRF/PN+ZQ2QR8Ztel
2PtgBsujWax9GeVnuJGNk2oY+eMwIOBFwgQsu1hyYrWPFik8HeubNNx0MxS1nO0JtYHku1KqpF+a
NAZksfZfsfnkE1a0/cH13kJw5zYUhKwJe5LTKA5iOvg6Ac1OJGIQ3n36b3E4J0vqKVMzdnq9v/qy
xxKf2lHDk7U5Yl+zL0q07p4cMUwL73uQVfOPcixcGLFcGOowLZlxwAAfuPXa+Od1jdgFUcGaAGJp
sGLx1eFOtvp6aE3o9fxSRX8n0tfrv79/aBsA7tD6OetnvMFYp1eT24vHmhCSQHlmNBC5Vza2iBRI
2TOHGNMy0F1j6ToEO1fybpn0pkQk6oyWnX8aby2fBOBCQossazGLHhWH2kOEtdP/ZZutCJzTxcyM
W5ozcVkHERt7/jVeLWQj3gv4wKOgmqAEN/H/nNM25KmaugzVLC3AVBg69vpDjob0CUyWf9Djw0yG
ieI7khnoHD0/zzI2euSG4D0HMEilyz9t+8MQ5Qh3DdMGgwuKGvRyRFOGOAATzlGDvHRBXXswQ3sy
FSeVngVKuav1Gzju9KwkTRRwVqM0rdxi2hmTg1j85Gh/d8Zxefv1DBa2PIowOS/dRHOfjiwIad/6
2CV3bANZ4UnPxWTX2FeJBRpoIBVEJCJMzt7nYRTWsY6mYtQXHoxU8wdFehKc5Z5n3KgH/8rCoO9a
VyylMft9Ys+u5hSn4f7/kXZly3EjOfCLGMHizVdefail1i3bLwxZtnnfN79+s+QdN1VNd3k8D7sb
sxPREEAAhUIBmTiTMamnWRH2BBMrdH33sljqEGwVDUwhScVzP/5HZ5xSlUEc/o7n16deUmAeo3rr
q6c22F4Ws2rAhRjGL5skqg0RYEN2PJg3tQ9MplLgfKPVemapCuOMTaOrWUqdsXFlUOA0TwkmtuSt
sVPAaFGFLmgcncCrB05FswZ9AR6GkwkZh8zMoZ/lDCWNdAdSIdClyu/LXKmHSEAqMT7FW/+Fvyoh
r386QBxJdJAGbeeP+UQTQ3MgJma3lC/6m+gWX9KHzK63dJFMPQ6UisoO7mUHsPz4/8Elhkwd36v2
+D24hSPbE6Z0NQ+gSDfDH2zfrH/w0x/HHFdjIEqjSPf1kuq51fc54fSG1xBcKPvFL+2Z63PY6GIi
VxAgqZZ0M9jJjenFDjZ6c8t4kPc0+fASuLyaXRcyqdKLsq8D4kOq0LHW2jGPkzt6oi25jXtdWPOh
s2ktA1Y/j3jtIyUQrYGIPNulZZNN73aI3+cIeN0mVrhMUAqVdnfFpRKlSp9H88koTDT7DSqclK5x
k6N/l9/iOcASXLJJeovus/wBzyaNqTOB1P3o2yg6k4zAbkpGsaZzqx3uLC6Yfr63X+miGu0s1FaC
pZ0CuGvNlscgvSrXAEsIgC7NcyKvsp0SqU9rlFtNMLqSnmN/W86Fg95HpVfhhPBixRB3f5HEFkIZ
ny4VsRsxXUaHJY1bUviOLPnOfxPBeLWYjMSXDIiY1djyE6yCdrJ3WcRqhw3JXgZqPPrIeO/96MWy
HvZqRBfUaqdx54iuu+P5qJUsCaW4cNNawS47FG+DF3wDx9Y1+XxZPnWJM5c5iWdXoEYQU4KzBuKL
oLbE8jXGt5N4mx48IUxuHNUhajofQmT9q+lfVdWjKXCOtDWkJbKwo8q4Q6ROkpj7LZqxnyjxHyi8
run2GBa5jsUuc7IHfs+QpxbjHlVLzCptUK1Kcu5o5n2Dx8yw5aXW9eD65SAqk+ZGI+r1KYDxKENH
v9Ot2dGv4gfT7kxr3ke3MjaF1VvpmnCaWKuvY0uLMtnEjDLwblHB8aE+dDfRXnVzQMKpf7SLx4sD
lalJ4gRr674Kaf41oqCztU16oNwn7TZ8Du4Az5Ba+WwDqOfax3Jg4P1NK2SpLVOvoG/RCSmdLo+a
A4hMrTnfz7lvXY62tRl2Cq9H2XpUYPmxq2qkbFVVoHhEcWEVr9G22uQY9hXoofTOQ4SuPtgqK/BV
TtsYeUDmJM31j7r4AxgzT3nR9RXFFZ32FAop2Jfu5FFa2AmZhzcIvloTLYSxNu3kWtdoiq7maSON
pYdx1qcpF15IKnHmIFdjcSGKKfuGbjIxvQXDRhGefzBmgnJnCxRd9/IHPLcfps3BzgYgPvC04oLK
pJmOkKibwkix27fgFZPnWN1J7Ik4IJW2Iy55GVcck2KmeQZfaxOCvPqHgut+t/F3cmOBGPwdQXX8
1+DsjHZMrlHyTitmHdpJRWKJyU5uQ2vsn9KA44b0UPtw6rzLMWBAcC4C2pJpZihRrzYtqN5tEWNO
34WgyGwSV52TlFKJ0iEAhLqqH6OiiL2slg3Omfcbq57EM+cRYOGjWa4E1CuozCm3b3412xRFurYD
h7dVduaZjK6Mx1RjOQq1Dl2VPL3GoLUjZKWX5gXHM89ijRHDeEpZAvRIL6DTUIB01N+Y6l2kxZYR
8C52PH0YH4kVv0mLEIKM6xbzdWh/0bFgCt+juj2ec4ACHnGz8/kFg1GP/lWLYl9WA9JrAqQK28at
dxTRMPlebymWoW9Nj9OW98DPU5NJlLls1r0fBoo9z/G2kMRNoZSbhPBu/DwxTIoMC7+L1QmdtTl8
zaJbUn5LeQ/wvGBjUiNRMyPXqGfQDAJCn22wEzYtl6yd54D0z1h8oS43MWI6w8+LIERNjjVb6Xss
gpKWE70cOSyjVIkB7SwbIacKR6tOPqvVleK/9iUPu/+8ovzocuyNvtG12OwSeEBVWz3GWsAqaqMN
dJdtGq+vrfy5R+fXUXCfunzGnJdCjGAmYwhVokuCCQ3lB4FYs4ebwDMVTa4kN3IFu7Wi1CNu6jaH
5Lbd8OTTAL6QnFkMId3sSj0taajh3ibcjjln9v5824TRj8kgYVYG9ahBAKBWNhL6avmxzXcEW/S5
/rmv34z8puNxPpz3zxmhTALJZqMvR5kaNXDk9H0/O7zFt7VrEZSnlMJYO9aZE97Tbgz/br4a55jT
wRuVCRZZdkivi4JCJwGcqanhR9lDXclWne4ue85qaCyEMJEuRGKgthWqhSAMVMtopu+9Ot8ERHGn
quQUXOeL2dSgC2FMvI9KOahhRBMkgCsOuG9hub5XERGUoJn7/HFZNSyef8wuTTYIWU/t176NXrn7
yfIm2OW2atze/Vkud3seTgehFjuLBUXFMjPFCDmb0w9bQZ8MX8Uj3HXyWv3oD7SnHnqRrd6o1/om
2nWHHPidObe7te4vJ8HUHotsmuUyUQo8nGKH8mES3uAqZc/pca/G+UI35ujpkkkTlBy66fVOExrL
0LkIXjRTXTIf45Bxl855iSoQEEP9gc6AqK6+ITbtRQUOr9/G04dxSADq1UpMxyv9WDwAMWBfx5pz
OcA47sAOHEpjNg1xR7+Keh+BAKQJ30QSWGl1FWnoNJQPl8WtF6qnT8Qy4uhCLnX6T/tFN1gd2tZX
jTM4swv0Zo8bYzSGLnwt9m6TZJpQGxUMiJ2he7R6D2RSvmH2EfOwLdAXZPS/ZrQws/TNqHgjM+cv
qu/p5JfDswOVZitMU91AeO+1Bzo7HXsaKsrOE7HNPXzltSw58aUzZ9AQtEYdYG/BJsH9JAZ2ZzwF
02Rd/n4cj2Sfc4S8jSjlPErluM/sBifrBoO5pntZCk8VJlXEsajnxUCdMr4PlY0i3o5/lyoA1QmA
dsU42x+SI1MaytJ43/Y6gBL60+DzHvV+4wAnGcwX0aJaj+UKxuoxh0CB0jP0RMTjPwO8vDmE9SoE
ZOv/6ETNusiwcZD1dY/BXjsFvaBTq+TzmJuYMWquWn/eEtP4PKXodWW1bidk2Fz+ZuuecRLOfrNm
TuMK48XYIypBcPV50jgC1ovIhXpMdgeMiW+02DvHPlv4WKngdqsdii+Vg4nybbQ1p7/yPflutgkw
vTC/dVm/9eP6pB+T+BUxF3ugheBskQLLiN/yEPRhxePEA/g+f+57TxsnQUzSV7uum/QMX3FCure0
O8Ez7rIbEP9iQlWdLa1y2h94faKbxPeXVTzH8Poomr2INLWWl3MH0QPQtdGawZzjvUkLdBes1Lb5
NHjEps1Z6QYImTouCvwjb72qPX1l9o4Sp8msj2jv4/mdfAq/NahODPAr9VvzFe+dR7q/I21zGx8h
83j3hN+cTr9srzD3FKIaeZWGMEAjNNsii5x8SGxdfRrVCEOPoDWIwivix3iYUe1O0e2w1zkJlhfE
7F2lH4A5EqlITCSov0pEtxWJbGYJME9Z8SUxehdDHlZAxEcAdv1N2gV7PRBJsPSAB+eP+SPE909k
mnYxqWhF1auA+0vFI5qi7nt2JGP5C/M+WM/HU+JHIb1Rw7upj8ly+KxWQDkRiu8VxgQtgQBWSu7c
3sceSWRyqvtVuQu/YpJxO01aKdK6V83HPSgsrGBs9nJcbnC5sYg569Zk1nYKDLLLQUWNdqbvQi5j
VG3KkwZ0n2gMYusRJVVHfhTt9rKM89EEJnCZ5JsnEcY7WzhNt0+eVSd6No/EwfO8q2MrMXDMu/Im
ccpr3oM174RTmJQcTQUG7RQEaw88Wx0cOxS4ZnoDPaUlXQEYjzO8zzljFCYHgxSwK2qag7vp2Cg3
U7vj2JG2FC99LMY59QE80VGJj2U+GBvxOtgrTvhMUw5lK8XrBUcfnv3Yt0q9MoI5jyGP4rmBpf7K
fB/pwNoR3u8D7usFxxdVpkvc5//k1rbZq+22I4c54rgi55hkHy3j+R8Rqr4JgsrSijt5eNWHx8tf
6vzZ6aPHszQY49BOMdZIYTm7PtSfxD3BSE5lJ9fkJdlMtygCbEooUnm4ndFpbo6avJOCfcMskyBI
J3Ab2WVh0amc2Uq+z5v4VfJSF6NAny+ryxXHZJEw1cxOoRuRExSl/X26igYLo7MTOLyHw3Vpp4OA
3XjXiel3KUXxUY9U2rgdbilotIo2CLgbOXXdehAspDGH7pzkxWikyMzTXX3A6shRsHW78wYHBNF/
0nhZDfKFPOZdIQl9bagSaFf8eGcw2mJ66TY5kD155y3hleWrQbcQxxw8gt8pvUg3uSiHyHSIwK3H
W2hYzYsLEYx3jGaUyoIAjXy922VqcRjHzLvsgTSTn2XGhQjmhJEDPMdEDUR0OMYy/6qU7kusDBjy
j0LjzAesppCFKOZQycSi1HEzQ7c2Abxl+VQYrRVjHa1r7Ms6rZfaC0nMeQKwoy7IaHsg3l2TB4o3
Sal0omvd3ZhPxWF2201qm984UumvXjIlc8goWE4kYwxT1m8trrgYas2+tFdqgilMYkeb7tNUvEMF
DVfF1fxwWTjHtu/V5+KKOIB1TcICCEo88ljJV7kERrLSbrrvl8WsFyQny7JbdqkYqWFGwVSmuym0
W9pM/V6/lC7B4Fyx8y3DozQYvMTFsex7XltoF2tBBq5zSFWSxmqTym6i2Rbz5Fr1hUchKtxar98u
a8qJ7vfkthA5hkNaphFcSMy+pZ0rpxGa4O5/k8FkEMUvYrmnjSRShodQno6x39hTlnDCgZNF3l+P
FqoogODG2zWsR5IvdfsaG5xXEp7vMSmkmsNs1gr8ftUHOzGTbLUTrBFTdH3Au0XRELoQYu+Bv1Cl
AyZbJdGbDMjT9hQfNNpRVM1/T2hGq5CFmzMJxB8IookiCIQ7h+BVa95a0k6zyj9cD+c5G5M5tBF7
LYQm4bq6zqWnNH1I0k//ydfemzALyw11RAqFHiV6FzoyCTd9NtvZ0HmXxXB87b28W4gJ+yw0sgBi
CvI5wgO4wLnt8X6fqSkKGXgPIw3L2nzSMe7e86AUOc4syfDAhQJVk8hpoVM7JbHdmK4sHwMFg9G8
FQjOJ5eY2McKXRi3FICDZF8mYE6W8fWc8xhzf1Pw/bqUs68AoznnQU5LMHFjbKgbS7vaJbiF0FcN
3vjIbwq+kzTmGiKM81TUEqRp/yfF0TNL/tJh0EKykmNq89g4121ootcAgDyApjBR2ullmpEaEwmC
hNMWL6Hli1xHzt949EkIE5tiB8wyYYSQcKrsuepAOfj0nySw3TlRCjSxjSFBl/RjL/Sb1Oc1K9aH
UtRfWrDdt1wachX88BgAHY851uKxGQqwlxq7DWbl+Q+YCeNOWfymCjvJZGI1rcZJ7ege2GDT24a2
12yIdYxHMO3t5j3+FmvayoPFezDhKsvEcCDlhWLST0ZqF9OL2ibaxl70vQeDqe5kO/ruK3BrlN/E
2kldJqJ9FSWnOEBq8NyCQDX32u1895N+4g+krSfCkzQaG4s8FYhJjak0SFMfeuwOJPsxttUv6CLe
hHsd89m6Y24vu+lvwvskkjnnO32sTN/HXVWcMI6W3tL16gTrzVY9WXRHJjpy3/l4WjJXhjaK8nmg
23ymZAObF62vYpN+VXVLe0yt8jV3I8HmdUtXZWKImbJhAmGdXbeTtFGKKjrxV3W61UWGZfLaazQv
nVUxCwmMIceqb1slxVRJEMQHv3xGIatIPxK0hGVXH4q/uocvxDFG7AShD4oW4qIf4a55ppA3/VY7
ENUSMQpabv6rAZm0jHmRevAxWmzXZMSi533JGx7hfSEmJQ9mCTdM8YXERH2VK/kQaoFz2dlXj5aT
zdj7VDL4hZ5qEEEAqN4mjR3GZFMSDhzR+yl/wRPY65RQTdLUASr1PUVO++Smf+tcOkCVHinQfv4s
32sH5Rj1FnHFre6Aa8bic0xz7MleryrM7cZgEMDlcfpSkOd85FxAVqv2hTGZfEyaTBwEGsV4+QI4
CqDdveYPVsd434yquUiJWShI80TDKtV3s/m1RkPD4L1y8GQwaXcKTaPRE8gQ5NkplNiS04cy4UQs
Dchzr9AUBbSaCuAIGSHjaEgAdkA7HEsoqha5Rod3sfA+T2crV0L3bzz9JIxJRiUw6SotQlYPTb29
GxUzeTUMX8YgYauEvK2CVU8zAEgJrjwTYKxM5OKTREMYYGobbPBF/9DovFHI1fL9JIBtvPdGLjUh
gQAix1ZnHtJEs9PuIP4FXSK9Ii4kMcVuHYMjtpepKlsDBUaxwYiXS/k+apuPH8ZTiymlhCicydTE
im2YlSVKd2j4O6a0T3kcPpzvw3bfuyxriSpAqT5KrhoZ9OTB42V3W/XthdmYII0ykiUCEPHtUAWO
HfB3wK9qJYnoaFrq8ee6eAoxoSRlcOq4h0JiF9ymMfYv9b/q4iw0YgJoGtu2nEWIUKt9Yhyb0pKG
t8tGo3/lWUJYiGBP8Ero88yHCL36lKRXU1JYE484kCeDObUzDZB/QQEZcbMN0+vA2Mbj/rIa78fZ
JT2Y8PfTfG4MupIy2KKNwUhrvPK3+ibHClHFq1Y5jsZitfdlJSUC8CbtEF0CUByp23esP0f73Nu9
G9jGdjjQXaJ/zaz3MS+wgB4lKLDSirpDaRylJLGiRLSqvrEum3LVr7VT1mY8Iq/ioO3pi2ncuUAd
J9LL5d9fL/aR4HT6H/MM1FdS9CDDVA4uadejR28zgFJyG69934bnL6Vz5TEZLlbGkpglrYT2wlH1
qo22k68bB+99buKl9r+mSKFfaaEeU5KMOBeGmMKuFMJLGO2amnOqribsxe8zaU5QIgIGNPx+FGpW
SixAAdlhsRmxbHD5Q63P9uiyTCTK0XfGYZqoYUWSIoFzu+Et3eGPj2pgxXRXz53vs0O0mbxuF+7l
W+Fb6Jq7Ysuj91rNHKe/gK2Voyac9UbDX2COV2X1dR5ts+W0/danhxYy2NPWmElFBBwbItZb3PTQ
O8WNgi6G4CqPravvO69KsT+r4PmhtHntYJ6CrG+SSdSlEQoW5k1o3KXFWxnx9tnWX1YWGjIeWUTx
0JQphMQYGQf6xC3aFeULBsOC3Yh0BX7aje+G4LyobY4HUdudZeWFZMZXwShTJUULyYNNoWz0bb6b
HQE05xgExWst9pTdeJ8cMJ9lCWA452VqnnXpv1+U7WFB64EG4kXzQap9O2sekujxso6rNxBdwxYw
3Yg8I8WVxE7ywXmn4N2A5rJk04FXjL+Psj6Ev5DDHqJjEXVGAzlm7QIUhc4wxl7qBW651R56F1C9
tTV5AfaSJ9zmLuu4nkIXwpnTNReQJAIThmw/vW/iuIWtu9MbxbSNXZPb7l3/br9sysLAFWVCpnKE
rvJ8a1abeTp2BecQ54lgon4oqilqFYhoVHE3KMauUGZn1ngb+fSrnAfASRMmvtsSs+tFm8FwcneQ
Qsyrm8RuCu05r5InNSsh1udUdKvVyelbsVjz4PCIdaDNwnjG6I5+4E5T4mkhGEv87LZvdPeyb6wa
8lRAsnAbwF8MW21GURKke7G/ywU363hL+DRBnVlxIYOpg9VZTUs/RYomR2OD/0ZxZ9pv9TN9bMht
3sL2qgEX0pgCSNZ7VZSptDhpNk2d7cpiPGTT6OLUvybNwAkunjgmsNHGFtskgwHByqNZmDt3Irm3
lWZ46RrQZko+p1RerR9O6mmMS45JHFWgpAWwmASQGMHRJjwPjI+Bz5l+Xk8aC0HMsaM0SP2+AcUi
ANdS1mThHjPXxaOEc5T/1dZPuYU45qwJNUVuUvrZhr1+1J7qT3AVCrxqm6/yzZDaope74pW6u+z+
q+l/IZWGx+KIiQD4WjUqrBlnulP52Zsy1JolhfGj0opfjSHbt/W0D5OccKozqs55TMjg4IBLSOq7
9ReCsUg3m8BVU+xavffVg1RvLiv2m893EsDYM22msc5G8DbNxKKmHLeiak+fKW2mtA2f8g2vFuJp
xJhy6v1CHXIIjIpvGsgZefNIvN9nsohJKsXw6e8XxnxIWvNRNmJOMlyP5ZPNmNQxj7Lmxz1EyELr
tKHs+F247ecNIHBdo+elxXVpOigPDFWnbvDR9xRS6IBhwBlWO7qV3evbYD/f5y86gDSSR8kRduOt
sA0eeN9pPeOfxDKOEUxhMWC4C2daU1mkRemWBZak3132v9WTE7SG/yjHeAOJfB1hV1BvuBLBmZdr
m8R86sS9MXuRxhG2nhNPwhjX8MvOqOMKwoBAaxnDjjS3mEayUv9vqo6FUox/hE2iNlUNOaP0nLZX
Y1BbBc9w625+0oU5TwyjzTVDhIygPwzTjdxzLkwrnx+ck6IB1iEVIMNsI2+Ox1koaiyhasIhV7Zi
tc1mztjPWu75IINxMTUVpG6k29fKhhIpJK7vCLPVeQadcvsSPmWcs4qnE+Nsoyo1k98ii4+qKT60
RfO9kXq5sEYz/Qusgw+qMa4WAoOgbKj5woZYQFm2Jf8odBx/5unD+BlgB4PeHKGP0nhhvtP86ynm
iFgJmQ96MG6WdEIdiCY+USF0Tjd9CgfVbSpXLjijnTxV2KtH6Md5PMBeUn6bhxs9yxyhLe3LyYbn
cGxLj4RZZiRUCr3FpU7yJdmM7y/sGCdOLN/998iQOrh9TlHE9vKiZpLzgkBg7RTPpRPvaixPtVfx
S+MonnGkEwyRw8vca13SD1KZ2s8XmqBuqJqU4UjBmpacWcGmddHc2I48FMqVRPRBGHM8TeCCKnQq
LOz2ovgj4yHYrG33fRDAZAmitfUQmz+12akPmKM0gLE/b+fACg4a8AWlHEPhaC5cBU61pcML/9Fr
mLQxSI2K9XGq4aFzgy3ZAvz12wx7AqELY8DR18vyeAZlUseYi5kJ0kbMbFcAfvFbR582lyWsNcNg
UgAagDpWk85Y7fW+SbuAPj0ZT1Vol86wNzvs9Wk2ngqdCLOXKN1f5/3POa8/KOKpAzJV7Qf5jIPK
U9soxQD58SFHs6rapC+d1zm0zSDseMAG6ynspCzjoIKe+5UZ4MZQ17pTl0dZq7YStgST0eTll/Us
dhLFuOo495JY0VtyeqAwusmrjj40uIjwEHs970eX8osNIk/qSg31wZqMfxZzNwNxEFLbymkPg00x
AbF3chXQ9jeat/OevpHQZRduaPA+JOOr9azldU1fS2vP2Iw7IPluCOb1FC/zTIc3rbd29/ugKHPe
Kak6SLX0U5pulzuUwi7mh9zpm3qt7FoXayGIR5E3BMn7qswZCB6fZh5LOBCgAHCe79QhcIrSuhyT
61F/ch3mAEybUYjrCbr18jdJ/M7thHGigIUhK5WoQbmI30+xjYcGKcjZKt/zcx5Z+doU2/IjyeTj
dUUo1f8/a2vXvUNjO7NVTPfTo44/xcbTikkk5pTVQ5dAKzFzquZo9Ac1ShyxGd3LX2cNIAlaod8G
fkqRiCYTY2BbKGezwjgPIHWqHz8hf3scqtJDI3h0IlZCQ7bg9ajW1TtJZcLLD4qAqDGkjknSeJMQ
RKBZwVS0khvf8i7kYZisdDk+KMnEl9zOJegj3uvxAC8IyUbe0C7A36zIfZDDBJRcRGKnypBTY/CQ
pkjxM0Geosepups59+c1GxIQZEo66GA1kd1djohaNnIsIUVJjRVkN/r0VS6fh3+N+4pKD/QLBKQc
lM3RYGxXBX4eCJ2MtqXRupmfulXi25ia4zgi/Rn25FyKYUyn6qlQJrGCNFGWVjjcxtPbrD/UY4Yl
5Ygja9VyOjjZTZD3AqCdOThlWQChyEwUUM6Jty0m/qXGt8zMKCzdzD5fDrC1Mww4k79kMSdnOo41
3gJEtCvLt9i/8wXVqbS3rtrG0baW/qKrBhqQkzQmmqfQJxEGp+grC4Afh8Ad62R7WSGe8ZjQ7Zsx
r6IQIjD87UQFKEYG3cnlq4y34reacJfKMJ4H+KtmbIwZ4yPE8jdA6fSUXQGW5QNxa6y3Ek48Uduc
eeDCdowHaqQmxexDHEFfyEyOBWZJiPwXN/WlTsxp2JT6WAslXK8sun2vGl7Sag9l3nA6EGuH7kIM
ex/s/Die2wZihvChGl9q//vfOAHArlUFbFKEXWYh2VQIhQwnGOrOMsz7SLlq2wRdtNK7LGj9o5wE
MecgGJpzpcyQfaLyW1B2VqWATr7inQ88KUxCAKNxLeYC1OmNL3X3nOWeGvIWtNYTwUkTJhHQCcyy
xeAfyCDr2O5aNbaLXnWKqLoSCjAcJMqtHgXOfzMfVXzRZdfEUdOTAuYr8FgyjMDi6YFd2hacGm89
J5iKTmRA4wFT96OYRpn6KWyRvDWAWVQCrq0BLlrxdcGDpFk9JfSTICb5pIIgmPUMQV1e9LeakcQu
8VvBbkpMpJdxiN5DOrSbvzHiSSiTh+awlcuOHk2gRLf8qN/mGdhD4uZvXN3Ac5ku41QHq9JHIyZa
oHdqp0G3OXBGYPeS9p7wBuxXO0XkJIXNDFoo+MGoQErvTa4GQhRQQe4axwB+RXUEbsbjZdutVV5L
cUzRrBeKMShUXLyTPSBnAQtM2GQej3RoNYAXWjFpIp4Nf256iMkVwS4K1TPg52Bj+6tPhEpIpoTr
Z3Ax4OUbldxHONXkIHZfu0i0gun5ssXWVTnJYFy8V/Q+qSp4m45evtx/7+QffcxB4aC/cXbUAVHo
Hz0Yjxb9WKrkGHrMGXlTFbyzD+lz3WfHnLScQf7fONxJFnusAixNrWn0dHvzSOmZM8xeaA/YUnbQ
CnW4K07ruoEuHEDisoLZ+Y9hpIdCEWkpXAEPIOpR/0ThQQM3AOi2cgTD1v4nbyWv9F+VijIcxPXA
IsM4yUepeB8d6rILVTsfNXvwDStV+1cgyG9rX+bkdHpQsB8PvD4gC6dvpxiC/yiq6QiAeRWI0hTt
UGGFRM1aTj5f80GJ7vmaiF08PNM/YXFsdEjlQpEBOS3Nh52eEav05W2VTJwGz6oYCY1k4A/q5hl9
lxEKwaCCWdCWfeAdTM9NV1lpyinr1r6MtBBC//1CF10M8ipPIMQM7rvoUyR8x6qWnfrc/gB1rLPv
Iik4AkUwaEss+KGSBeKQVsL7WG1+8De5F3q6Gx3SZ8mjns5bJlpXDETuKu5+GHil1l0oFsaRItYg
kAEJXx1ZRWu2ANBqb4cpc+QwuL+clVZbVJTM6h9pjBmjajbE1kRYKdf+F6UGgQXA/Z7wnk6ZacJt
vhed0E03DY/Ic91HTnIZb5+ULuswGo2qvM8fzSm6yUrslgBX9d+PlQD/6ySHSVMtyCDDqYY1fdUx
ot2sHMvy1iyfLptxNXYXUpgzPtSGvhtCSEmkO1M+Ftru8u9zrMUueRStOOYtlrRtzA3aAvAS+uat
6jinx+rFbGErFlRJHkPs5KMtgS63ht1pgobKm3mHrgcQ+ngAFxyLsehKaa9VcltCVlne9Y0jyiEn
160KkLFPJJogZRRZAvBW7IVCAacPdjeP0XTX+F//4pNgLI4AFEwGkSUTpjNwJxMQ7Kn2jPukgbeA
4jEl28syaBCcpZ6FDCY483TS6zJpVJuML6FS4GnbBPjadRhu1ZLXlV+VherU0FQD5w8Lgg2c+wr4
mpA16KKF0d99MCtWNYiVhXGHo6zPnIfaFZc2QUiFDW1ZBBqhxARm0Dap6VNw/XH2jGiTGdtJ5cT+
WnKDDNzNCGJTAQURk0r1NheVHu/N73m7s6J9b413wnUP4l59E+PtTQwsE1NDlz/biut9EMtkAyFW
gy6ij6iKiF6yRm9ovCH4lUNiKYIdRQ0UE5Th9I2xbk1HSzMrNz0xeO3j+N+H0QdBTAGkq0KoJAZa
n5kamZbqq+F+wD9uLlts3Rl+fShD+vihSOXrca1Dnam4bbSXOb9q2pf/JoKpH7NK8OuAsrUQE3Bx
3ynpTcMpSdZq4g/Goo6xOLqVXu2bYoCMFC2mT8InCkiebNTrDoumt7k7bAnnXFhL2R8kMlmokYJY
lDpI7Pb+Nb2JhY5/AB0xjm3+1uzasPcHaUw+StUkjIYZ0oZ9+gicAWUTYQyGYtWNd+QufRYf8me6
tuu7Ea90XXvQ+CCb5q+FbeMwICYw9OHxn6Ib2Rt3BCsfgj3dNo6+EfbGFR90e90rTQWPKIC9VFmQ
xrCp0qqky1td2uy01NyOnX+Iah5ry3q6OIlh0kUta+GY0VlNEZD14Z0W8MDXOXqw1QNu0WmpKXgP
LMg+SG8N6SCHnJOK/o3MSYWv80sHtnRIlVpp8ww60EGVZpNs6DzmH8Da0ox9SQ6TKAyd8hHRQQA6
KQJ0DdTipUsr8gQogpQ5Jd3UTot6Rfj3ndcPCjLpQ9XlTkxD2LBMvuRgziTV6+X89JtQPpmQSR5D
OwSCSEM5PpQ7xQ2PdLmW3mopfuZ/dQkmb5RxhnfDAGO6YvcUaLdd/amPOdmQ53VMsqjJrPdaBov1
Uf3Wq+0hqDL0vsb7y3ZbPwlPZmPyghh0JJrohzH8l1q8N4pH4t/EFWfci/t12FKi0Sp1rOF4dKO/
uhstSlnbY0KpOKIt+leH7kknNiM0cQFAWrhC2akvTdccozHjmI0TSGy/sBOVUi17mK2NxK2WEbvV
MK7bi1dDihXOPE+cITQ59Rgn0bHDZVnX9vVMVwoM+XOCgZZ24NSUawA8yyhllwgyP1P0li7NDXcx
SI42dDtw3sovMWh5Isu8i7fo7DmFF3i8lcA1tOsPopkEMaZt0nZ0aofOzOXeuB33ILDFtBxv3Zbn
ihqbKMJKU5MCktQHjHddRXvTnjcqXr7/BGOUE17sNScYmrBOKOtcaByFdterpaXMXjD+t/SqMcmi
SPIyJXTdX6mfZfKY8IbSea7HZIlolJMZSFloA2TDRuyVfSjyPICT7zQmQ4xtpTYZ9b168gz5ymg/
GYVzOdfxRDB5AY++vhGY0EI0X5Lkm9wYToN5uMtCflPF/so+ZxBqBukB0ovs038aXDrtkNj5VrEG
R3Iy7w8WoemZfeFMZ4lU0i5PdS2HvMadsI0ZuaFTXkW7nzNZXKBqjiewRCqSMLc4md6l4VZGEeJQ
OtyJb1S9coOZAS7CMuersQ3EbFSrPKMbQF3yEPUgAMSzoNLxxlqpB7NWlEU8M1HaRtFkMS+jQC6q
OsZFrepKp+2uAknwtNgrsk0efL/sIWsmXIpigjXF4EgC0AysySZfBP8Qphw3X8s5y99ngnXQEsNP
fLQGctCljIeq+GwmXqNuLmuxmrGXYpiAjXUzVAklxVM2LUB62i0F6SlRO/Ie53j2YsK26woDpKrQ
J/JvE9PpgANyWRWOABbqEk8+ulao0CTMCqy93Eg+z1ZrMbqwFTsYUM5jVicUfE28+7lQrHyOdpSc
FrU2l+xo7TKxFEb/mMVVr83zPDZaqJPufl4m/mysiyeGObGjcpTyOnr//uOB3lnIptlJV7wnpLXw
X2pDP95Cm6CLh7Cgw2MJAfFJuRNzyQ3mt8sewAkZdmhsUinqZQddSkG4LuPKycpmU5f1ppMj3vmw
VjouFWLCX9K0WEixdo5pOP9L9BrvzCO2BK4px5z+JX8Wj+ZdfkO7HbzlaJ6STF4Q4r5rBQJL6iDz
NvtbtZ8tNd3mxvNlY672DZcaMpmBiL7oz93/SLuu3bqRJfhFBJjDK+OJkpUlvxCSvWbOmV9/a+S7
PvSI5uxqgQX2wcBpdbOnp6dDFQQNFgFSAd/Vtbyvr/td+hbs5W/DqcAWW8Lkf2bpR8WJWE1ALRmh
xDG62VV2m2OL3rDE++xE9otyJ7GNfe2yRi8YX5Oes+3HYi77ALr6Y7CPetnUK9HsuMnOBeBLSFga
mKJPvAMW5qWbqqLSgp2Q4A1O8mEKX0duz/h+/PZdKFEBxI9QtFEb6CR7ZH8l8YJ9s4+Ri7PWbN/B
cTduXYmOIWPYlUGATwYkickUgDQ62rndPfi2uCcsWY2b3Hf79vxanQRgIER2iu2FbW0Z8YVu6mpV
j/ovAYGTjQY4JLMX5MK5ClkQbatp4fKrkb9jEceyPgRYEpkoHg7BVX5q8cjJkBrixolvCanIJzbS
jKU8KszIusJPeg+9mul66K/n4nuifGKI4TcZVESZAi5rMRJCcPr0Q+r6L+lRS0wFNIgkfumjyRpG
ZFqRCi1Y6QBMK9Dm3gtY2Tsjleb0VuuQ4cfA5m+3nYMpj4opSSUJuLxhRQWYUNHOeAY3yy6yxG/J
d9EEOs79trz1TAQdMcyLgYWQ3v2NY1lJJrJcJUS3vXCTs5rjf9DnIoC6TbV8arqpgYDmkO7Bl4LE
DZxe5xmda5DuBi5rGWe1pEB4AP/WiHL7hp8NZex/nnCH2xWPQmQSKq/Ek++mZ4wAAF0XB9tlkomw
TEn5v18KkyjIEDzdaNfTI2dGDvB1D8VgDq5xaD39lsXvwTQudRyUJu1brYPIHtsx6JrZqK4C0qJ1
yGyXf8XCwVm/7y6mpc7ClEzJOJA+WTldlcWhkrxxyMyievpvPkkdgX7IOr7E0Bgmm+8F4aANL9u/
vx6Af6lhkNtoERgrwJkKGVm3m1rJBbSE2yrlfakGjAVn1tcxqFacpHdlG8+Qo9wlr4QMYAQ5svG1
OIEQ4B9QjjL8z6AuUQlDv2P2vidZAow1P44aa96AGP7j5XkxHHV5lpI6jmjKoQb5Lb7nHf2sesF7
PwluR4jQv3aRKf34Cd3O2lRhWpMKJNL0t68PAKHlzM6bj74tm8qN/kzAslm7YCxrUmFESZpxakmR
gwPvepL2ZpLdf8YNMSAHOmQs/tBdHk5O5pIjpJKpFFo6GNFzALWmjHfG2qoubsyLFMoJlUhBazsD
DB95NKduD0JOLLSlVwTXgeuc/6YS5YJtkY1DUUOYL/dmF0Zm2iTmlLCyAPIzH/3wohPlh6IcV3Ne
QEzvCmA3rbz6mB6T/Xsn01IYn+kPjneRRjkeUIOaKCdUyP030sJS3gJHuK2A+zfZzXX+F2vlcT06
XcRRjicMopInA5Sb4ifDfwGenslJlbn9odYfERch1F0Vza0+c4SuujZe+8hRegC4aT8iw/X5Qyq5
28JWC+BLH6SuqSpIEiUlLDL584Stys4rLMNpvoGMGPcwa1CJZT/qklIzCc1hH/QYfPXdx/uvey6j
79sKkS++5X/UBRW0goSRHIiYYrFwx6FEmRqgsda2lD+8VX59JLrlw6kFb6QYx0EC39u8AzD7s/51
dls8VExgXWLZ7DQfwl17Du4Jf1hkM5NfxkGjG0A9xzURhnsJ762Klxlo7nCHzbeTKzniG6vqtrY0
vgxVdDPI6CdFbbG3B2k1WKuV3exWV0CLtLUr8Vo6kLSNsxtwxEeuxEgJGOdBpSJKr4C1ZRRx6NDz
+ialg2ko9V6LKltXXhuVs42ICay+/ua9fF0qrLRGDk76lnxdYBqmL/m+uCU0gu/rrGffMIm61Z60
xpUvucdiQlkD5fzN2FSYqVUjn4WUhBmvBYGQgCJq+9yfcrewOEu4KfY5yvogMnBUkySTw/FzyauA
UTzCg63y74n8Ig3T+a7AXBv+Aqk91P73pDh21V0sPUqpE437OHck7M9H7bko70cWQMFqkFjIpoJE
pA4d10iAFC9r3SplwzN0xW1a5lYvuV0/RIqFHCpSgJVl5gTCiz1jFstFBnjkrDS0yAJ77UUCI2Iw
tKLLymmf10kewqJheaOnqdk3p1BhJOerM0WY6P/7s9GVZUNN0qkZgBs7uv1Jtu4j098rAHLMvNYE
7hwqXwnomas3ZrVtNftcCKaSC5WbMGwfQLvaBs18ard2eW+8jcfAw0BnE5magwX9W30XglkEXVx7
OxqzbEtFiLRBIjUR8mCj2SXGY4kFSKVj0gKSX9nwF5pzyc/5IdMiGDcFboXhzrvebFzJG+x/SIBJ
bt4teVQU0JtiThsOWomesCcoyjpYywhKB6Yl7kund6Lv3IHfscpwq8NhSyei8g+pLmU9J6SiKQb0
VbT8c7vwfEh8EazCnUAiALCc7Q+4XiRe+A+VhYhVlGI1BDInEJnmtn8mULIpWIY0awzBaKoQyqkc
5OLbclmOQ4WaIsu4Un8/Lx3AR0S8l6UAc/N3/00KFWgUvUpm38DhyMdjXt/NxVXzCX42ssrz98Gn
C89TNRTy1MA3A3661znjmIPCmpdKxrOZYS+62JzwWpXEFT6T0Xlq/jrVZ75kxDCWCCqSACt5GmcC
Td76r+j8+5hlFz/3SFmYiw4YbZOADwF6yDeEzqry/JO/6x0Rc54BswO3WplZCKOSCb1pgzpViEax
bBbC82TcNvxTMLKG9BnxQiKWXdzZIhdJWtlCqV4Szd4AqEIgHtsqPwhJ7moxizOUFSckKk50gETo
BQPyWre3f2IVN3g9aE5lSwfU6S1ur91vn6Q1bq7f/JyKE/JUKULjw5aDZVxzz7kb3fQ7ydMO0T3i
FSiWk7dtie9X5kYUplniSs4HwRrh/h5d9aA7ipnD9Q8hAGo5J34rInO+MbzUmW9Us7gH+ZoXMQ7E
+lNj4T9U+KiQo40Z+a613Z94MKvYpJo4nlK7sIKH/h30NDnNFhJkOwI5AYG8Z8LgrCbhlz+CZpnT
ZlSe8hiGr3Egu9qLy3PUPsq1bipqb/bF7bbZ15+lC3lUaURINC4KCgS0n4hGquXvUUgwpQNhe2BN
G61PLyykUUEnE6pEzMn1I3sl0MuTQ/0+M5PffKp/vRBEBZ5AkdpUI3Q5WfnFb0DtABSekHVIGIFA
pgKOasz/T1Tq4TgAsyy6QoXfiu96s7LxeAlhxsmq9kjlXdZk77poLNppAlh6JJ2KQViWjPimw6NU
5nwLODVtc9QM3+LS7z6rEr1+UVxEUeEnlUNBzQzwQQfAqIzNbLyKRGvbC9+T8o+H/yKDCjeFpnI5
J0CdxiEJSYMlWX5AxwJs0B7JwJIv6JgDWCvcV28VUttt8etn7iKdyk4mP4pmeYCGOVDZiiZyMyM6
1EJlFXFw26vBbT1H+22RLKNSsaaHTX8SNKNR7aSA3uBEABfGIkOzP+R7v1Sjy/ycpk4aV8Kw+Wlw
BksL7HIPkm038mbF5G6Sk+gC7f5TkGW4Py5yqbDSa22rNKRowh/8Q3FDWNKUm9ERTX7X7Vj9NYYx
6aJ/KPaTGPuEpLW6aYZ92LRmyxo9ZsmgAsrMx4nBJfCRRJrsSXkax8pB+cDcdgvGsTaoiDKIfdNX
IczWirbY8RaaoKZgPLbKW8aCtmUpRP59kcVUWQMcJwWiRqXBcHMxaaZSlADkEEbG1f6HO+biDFQE
kSu5ytMRokg7l0w3V8BeaE3hoLpgFGKA2qxngRdhVCgx+CBttBTCNLG7EXJ+F8loLRjJsEvE7nH7
c5HPsRG2DDpw6KGR88TLyzK2srmyxIm1yvaHUsNFHypS+EOmczKpUvvnGkXPeVe6MRZH2oNRIiMp
bBIWQTfiqI7wsq3dtofIPNUi5FQOpAqEMBypoDt3fyUDtlbqz+woXCKFzFORApXVuE7ITUYGaXG/
CLvAQ9XGCUoT4/xH1sW53gv6FZlAHfq734PyTgk4wrU8TRYp9RFwwwLpj11gZ5wVmdYb8SKwaVH6
J1vK1ClrSj3tew7pXLgPQ0xlya/CjgPFkE2QOAVAVRZ3isWjEcrSc9U1F4KpM5eXQqMIJIFvtOem
cAfxy7ZzrN8sCwHUOcMET91PRACpnGo7zSWb1605WrOV7t6ppO3BzJ62pbK0og5cUmiZ7pPeWi//
FfuYSGQEj/UEdaEVddqEFiuXWYi8sZx+yMHkltO1HkBHQOH2N3juJRi/Fljj3Qyt6B6HMvXjqFVw
yV59k9SXenC2rbbevbtoRbcwwP6iZjJeFsgCol3ngT3CirB6hsrojuxpsfRZDRwLcdQRi2IUYt6r
F73v6f6OT12elZSS7/Ah8i5EUNexMhvanJICyWV1L9z9g+VR1qch/764Jacm6qOWyOld41k+aGQO
CV5ueNqNciARg/UOXs0AFopRAUOaFRl1GXwq9NM6AFnotqhzNlf+aEQWlxXLhlSIGBN+1FTi6z9t
2O8SrC8QMLtt72N5AxUoRmXikimFGH3uwLGWmNgRM5NZZrwhWIajQgPg+eq872A4FOdNg7MCzclV
d66PAmuokKUQFSP4QRbnQcVxVcSwMaUxB+Bxng2mL0efWiq4eAO91dJ2aH7iIYv9iMkZ+duJP6qY
bR2/bX8hhpPTuyx1KHUADIJCWusE3f3Q/dj+/fVq0kINKiBUXCo3YkFc4Fy78d73Mid08yd+r2IM
E/cfk1aS8Yno7ZWh8hOpJ812TmpMcfLi4auSsiaByF+9EYM0KjaUoQSyO8L/S5qXxVXmBE700GOB
LnfyillCZ5xWmm249WddHUm3IH+fH2wx69H9A3bm9Xxz8a2oqCDMVVDH5FvFe8X1PcFurHHXPoVv
ZJ8hc3Mre1Os2Als5tAiy55UoMiLZIoKYs/W/rsIEJ1LB0kungksZklW/kLDbChSEEXRCGnhPnqN
dsJRi63pOvEaW7BUkM7FD4QPizVRxXJMKnbMfDUlNalRV3ngpkW9mxX1xLUJo3/AONE00gYXFXpq
kFtEV4qpMgvRTwYTsSQX3O2jTbzhwxlQCHItMlyAc1H3cNdh6UDIBDyLY7E0uTI/TWUQm4Oom1Eq
Pv83YdSBm6t+Al0KhAl40UWdbHIdoPS5Y6K9bAtad46FWuQzLq997FiJhg5JoCIW8B/wpfodv4/2
A/AjXDLhZ5Et2dRijSSsfji8FFDRg0llnXoNcfzE+0YHwSGwRSP1rTEYH2zVARcCqFAMHpgu4oAb
ZimZ6LZaBPTAxgliVkltLVrJMjgPZEEkcOuUn/eanM61hvXBFCvTA7fr+au5+aIrcI34mpePcuBt
f7K1638hkL4pk1yqymICNoA2PAXTQQXL0VDB5ysnrgf7v8miPlIrxv04E6JRsL8DSWlysjJ+xci6
HbXxOVAEhtszbEkvf4bGNCa9BFv+zNPIyt8/ydPWXG9pQeooz+0Uz0IEvi2Be5g6wYwCxqli6UEd
30xCJUPXYLa0PMsjwP3v+ParEYhmPpwj5XbQGa6++uxZakSd4nmedT0jXK3KtYShxeYhboB8bWb7
9grzhHb/0rB2nVd7dUuRJF4uAsfM+dyYK/hWHAa32j3exA+kVkOmF7p9gpGMajcyJkFZnk9dm344
cWJPzFrps28bfDeYSR/otl+VP3w1xOR9pLLqGmu+IomSIhi8CohJev5Fngug6mjoGiXp4KYoJRvl
wEivVgPVQgQVqNTBmEHZji2XURZO4lxaiVxdBX7NOMvrxcmFHNrtNRXRsIacAZub9T47GFcYqPZ+
wrKw5jLX7QYsS7BeAnhGp8IinuFS9M46E05XBhDL5b+2I9PqdSzhtwEhJwG2l/IFoxS1ONWQvM3w
ggK4WoPQWlJ5m7HO8qoikgRATsI9/gF8tuynXudEbAR1xV+qgO9fzOa2KuulmIUI6ijpE1+PdQER
IkYew0c1soxi17a3rZkktqJbNQvee914F50o42ljmPu8DIG6BNKJye7CBzmzOtZ7mGU66qE6DXrU
TWR9q9UnU6xBCJkysr+1QAtQ4F8fh/Kysa/UvhGgCMi9zMqMuftaA/NQ/zpM3zvMvTP7d2sqLaMe
pVJXCeNPUuzBuIqq55YFEbx6SJcCKI2GLtDDjsS4xgGWqR0dMuztKjf/DG2BoQ2dPJdlneddgItQ
6w9Cc9vOjPucdUl8SPIGMPBqBNqqxowvwS5Nr0O73gmeSIbBMbUnHln52JpvLwxIY9WBrROARil0
ilJs53JXiR7ui9rR28ftU8uyHRVN81HQppxANHHjo5y9dLHBCgvEl+gXx1IT8hcsbti66Ps2fEcs
kTERa4hV+FXVZn2v90DkD5L0RgV5ixn4kpfI7Q7AoAMS6SafMuQ1KG5UwyTcDSh7PVTc0H+Nm2x+
ajh1eooikRGMVy9mhcdSC2/ovCZTN9hoVCkW8WDzka8QkI9KdWegNSn7N03HqMavfl4FyKAqhoEQ
/KlMp+GzGETH8Kg+jR150Lwgi10hys1mnp3tL0x+6oP9F6LIn7KwP9dLedSoEKW0kzVwQGoPUnvK
WN95LYbJCzFUMJ75ucjmHqgx8QJOAeMw3rY2qy+9pRwqdEX6KGC7FXL0h3jf9sBWSd3QNiwAIZ3x
CrtC5df7B/AxLCtSAY3L02ryDViRQFNwpmFKO9+WrqJTsue8yYwd32Lxcq674y8feb9vFx8OMDwy
HxJNixnNtQ6ISFjEUywFcNeD8bJtVoY/vjfhFrLSwTeGwod6GX+eytGaAmCK6nYR1wxvXM/xL37y
fnMsJE36MFVhCa1qu3qUsAaVWBiLwy40GcEGzrW1rRjju73/OQtx5VwVUz1hIw5TWrfg7rkqk871
5XK/LWZ1M2Hhlu8V1YWcIAt8cSBxlD+oB3JFcLepG2HlDwCSLigmsHnF27zpX4un2jP20TXrwlhd
RFn+BcQSi79AGyZDyXV8Qv/BjzESXboFSPbIULQfAlaJtye3c9VnYmaAzzDMzPIfKshMdWEkMYln
QsKbGmdnEmfpmVVHjOPP+pxUlBl5IwtbQurXdK/+APD678P4uP0pVwuqS0NSEUbCPMJQ8MRD3dHF
SIddYRwmw7h35MnXsyVgE/EnjFOvMKy4OlYlAyUdkPP4n0yXwcOsjvOSvEYHCzQrs52BeFzZFZ7m
yC+GlZrFHp1h0Pn5V4VbWp/gwTCW0qmbekhaLjJK+HCfPGjzW9g+iiXj+62nUgsNKS+dtFEPdREa
GgKAXYMdUDXtBCCHg+3vO3d8DNBcYD1+16+mi1Up59S6slc4UlaI9/pB2Kn7wRUccce8mkgZ6eNN
e5FDOWcYF4nWtcgfRAxLkk/H72fLN2MgILDwVNYT7IUdKScd9ZQTtCAjOJ6E3ao/YuIDstDwRpGT
hRS5fuouilGXX66neqMZUKzTGzDzvHC8CBTH3fa5Y3wlOovXQqNVOZLxAu/3nWYvQ7c7PrA2ctZ1
uSR5VC1QAURWOJIkr82Hbxk3J3YoDRo2EMCDt63Qx6tOlGQUXDDvaYCTR6K7+G0ilYaeFK0dn3Rv
3s879XuwT4/ZXsKorvTSvmzL+5DKU+Ko9HUexqko5BzNmOyQA+ggf/5vv089FbJcL3xexe9nwVkU
3aC52f79j5M+lAJU/MnjLtYlkAPag6Vj71swC6s8Sp7qsuGyPjgbJYoKQ/5QzFzfQxTPBZ4cHvQh
sCLpVAhHP3wI5qeUVz7nDZIq8oZkKNp7ZFzcz4WqBtnU1S1mYgWXIAJKt21gyqZgEXcIz/P3bXN+
cPR3FS/yqKiXRDzfJ03V2sH0VUGWLNzUKSOar1vxIoIKeKlmtGOtQcRUP8rz5JSVavb8ddX+Nfj3
IIc1teTfFhkppaiwJxWS1ulj2doz4l5wiCaXb1kjRcSPfwvjlAyi9eJD5dpUlmIErfJvvmK2wOGt
rHandub/91unHStJ/Th19rtIegcyjCo9D1L4RmMAF6DlH/S4sIeydEsxAdZ6WLxUfnlbSeluyH1n
6tDijfoTmjbxgavLzB5mzSuz8D4dMkZK8nEU4P1P03gFLJ4SHiNUvKylTCq1oMGf5rQn5F1eeOe7
xlUHVD40AjC5YY+MOPaHuHkRSQUyfsqHWDFauJVnBDZKvGjUJ1asmfKd4cm74YmZO5Nf/PjJLxKp
0MblmOfSGiipXQsuwS76iYod4zZl83x/3FuhTErFOUOoq1FIuxZjoNlr+52Ah5Ft1MoDy3hkRkDC
GZ3WynLYVtjfAWPfBtY067t+SFaoP4KKgGVRtXyXQeXB4q3giMCHkW/CNhvfsBKj9Uh0sS4VicQe
S14TBsztJsNdWMzgRxydWKvs7YDHdFUqHKF1ZJShCDm8F95L2JYcd0JgRifDK1xSEggPrPbAx5o3
ZUUqHgkt1go54qr8QbQ4szq3u2xPGHuZeMwsI1JRCb0BNVd1OI1iRleARbtT9z3aHrwNEAxw53xi
KPB31ehNBClGk1mXoVoZPhSVW1XPA2ujdv3++OUYNNbQWI5jKiXwwb+HAlEHQGLOyv8/PqsoVeiA
ordcloWwnXyuwZOSmoKdwjkI5hQPNB4y2w7kvJvOVl1+lzLBWMh53oguNKlcM3Gpb5BPF8X7NLmO
609dihczUvGkbrGom5F4gnUAU6iPCvdFiRmvYuLIWzpQ4aLqk0jwix4Xb3jr+09xdj0LNzOqo5Pq
KKwhlT/chxeNqIih+vPQ6xJ8T7vrbcXtfuAWJm+cF8xg4/md7Xk7dvg3lj9+fFVRjkJFEMVouEZo
oSX4osLhUPnguZwLN8zUQ2UodtLEEggic2/WwTKQgDfSTGSNta76hzz4oj0VVHxdmqMqwfccLPGA
o/6z2YDlC/mJFZpZMdOgwkoeZ43OK7B0d5jdHvsK4bWKuyg7NcCTBCOEpTOclXG7C/SWghLxaifk
OPS1bVyXe8lObsZdB6Yk39Qe2TC/23ETbVYqmwsbtdF4KNgox6S/VsWnXCgZuf32ARfoFQVZjxU1
aIm7NruuOOkZ42XE+n0qPRHB1V6EIdxS5c+9ftNpjIkExjUm8FQEycM0DjXg3iIQk3Sr3337yXPC
vMW2I/6HvofWxHxWAhMN7vZ1cDIHmzEO76R2lJhg9rTku8HmDqhx+fYN83ATK/05hAk8FVRKqer4
tobjGXfAxm5A7KO+pED/6B/Rst5NzBYeI5oAMeV31xuDvm5RTGzttDCDK8LX0O+m70KNibTMToFd
sZ3/sLyEChtagUW0kVzYVe5F8bewZWz+EPvQ9sOcKUiKdB1cRTIVKtSAYP+IA9ZHtIepjMw4xLIs
WuIhsw66armFKBplrp3DsYnU9wgoI7EiDFeZ5Z80b9iXHssx1iLEUhgVIUBGPg1pAJ9sgevBYwEn
f26zjBEiyLfeMB7NRDhodasMMYQU7VsXf5/Ds9HvhupGr7xtL/hYvsYdtlSHChYdlhGiQoQkcJPk
e+06wMg70h3SgJevpXNnh7vqxB3kXcDsAqze20vZVBwxxKlS9RAu0rqDMwOjWHIJFFaLVjmhThIs
/gT6kAMLD/YdeHzLulR2EmHnDvD30Dk9jXZolQDiwk2GXWTUPWx9wPJMtDec4Z092thL2PDGwHf/
8AlOHcr4VIyJVa41ZB5/SJje562rsECnGWeQnhfi0a43Ogm/X3W3dffdBzJsteOC79s+tH4iJHLQ
VQFPfipwDZPs85yKckSihee8AqDO0O14Pne3xaymAiAj/iWHiljAEePGoSFlj3eeLUDPHqcvsjlj
nrs8+5Z0z5C3lsQu5VERrG008L1LkMcdsYEJCJ9QN7Urfy8A4Kq38h/ZXrT5HSAiGgD67BjC1x7c
C+F0jUca9U6sZgjHVrfpHwivdL1TPMnhj6wHzx/O4S/D0uN+tdjrhoLbxxbuVMUEDuhsR4Gp7PS9
9iBib9OWHOWAPaIjOwase+hFNPXWyvg+bTDbCzWb0p3j2QIyjpVGSGVbn3HhsfznvdCyqNQVsf7/
kupg+TekDRJeZ5Z6V+xrk2A4qLeMT/gB/e79dF90o8Jbn3QNKLNwoRN6LgnWHA8c2Jdy69+3dyhJ
VEALionDmAo+YPaDTMISCFTplqxWVG4Smkx/YRwMkQpbTdlnYlpBnJS4JCUPHM4xHiLHt/3IjvZ4
9NjDGxmgN2zWoSQ2+xi6LzalYo1UppqfVLBpjl2m4T5onhgfjeWQVJCZy8ao64h8NC+6As3CbWwD
IxDlrgizkNgLIEW+1NNYb4KP/XjqE1LBJm+AVlh3kNsd8hOqUQBxEPf+l8ALDgRzjvMKFPZSr9oZ
X1ioYcRmGzalQa8kji+MIsPnNHLFC8Q7I7me6y+lkllYorEZ9iUHeksYlT51NUZOAx3CasP0MXWQ
eVxjcg8qyXLRrP73SEe/25WmXcB2tpTPI+QNeh0A0iHLHSM3eE/PB8NsMTR35Rso3yaRyfOlIzZ1
uG9SFUwTYoIqVlqJ+7TGAPu2FRhORq/VtHE3pBlp7gTac1qcU4J/q32ZJdbjmWVsKgINlTZOnQ85
BJlBcgER/9DuZJMHtmlyrTCG1FaLA4sriwbOUupObEQBsby2YxRUE5B1Z1afmT1IMHWXjOuwj826
JdEtlXVJNgQaKKfsZC0fcrxixJsoA1gigror2+L15BpnMiTUO4BaYo+VrRv2IpaKgDpXzVUs4LQq
5TlXACYYXMf6zWi8dl1iykVp+hK6QL6V6viycs+qxrO0pqMgx+WVn0JrspqYn95Bw+zES58iS/0G
3Nr33aWAERrXQ+9FZyoy5kbBlyp5n9bC7TC5Sc34/fU08vL7VATsZR7bDCS0j6poCsq58H2zle62
Tx75kY/h55cQukytqFXc9AOeiuk+2jXnAByFkhMe/vUQOIk6yIWBDMHrgIWgXlVFPCtdkqW4kKeX
pN/h1jK39fg4GUNJoI42IRDIBh0ShgOHGjRwV4XMBBMwgNSs9vXnYEf21jBYcla/0UIvKtFIol6Y
aiI1H++y/iYaj77MiI3radpCBnW2xjIK81h514xAQhMID+0qPZISU+aqmcnqbbF0og4TV2m1Nhjo
NaUFJkIRGfVXX/m+/blWz85CJ+rsSEKepgaf4KULPEFfmC3DZ0hgaUGdnqwNkUmrRItmj1VbS0j3
4shEq1k9Phc9aCiLWJKiWvMhpTkodwRqauZNfq/nQCsk7/XAIvSioDMF5Un8F+vdzjAiPSATg1G3
EWcYMUp809dDE8vy25+JYUQanbsuRV0TQsysJOHgYcfcbHplZ8QJ4/ASj/oQhBZWpKJDKY5KggY+
Ei50zcxWno9tlj4I0eyUaHUWfcTKA1iWI/++ePmUfVVxXAeB/M3wgwPwmvBWv3GvfmfOj0CnsfXb
kYU+wTIl+feFSCyoKDro+cg8SWdqIKdODAyENSyGSZZDUsGiygaM0RGHHNQajEUJf5aGwm07vzen
bjxJ82sg6vsgT/bbnsKSSwUNX+j1GsQPKJvt2310iLwJS5vsWcTV5g62bLFiq+miYtBP87iTk4nj
MHkUjuqXKuBPqdBbU1+CahVvygJEP2VyO0m1GZboinKsa2bdUy/iSR60+IqhgT2ZuMcATSHeR9XR
x1x5VwP1LTvr/MO2Rdd9VAOvvaaoWI4mFl+KkuUsEohFe+kko4esfurq+vX79M3PNaFW6QF+Xxif
qkY2o+Q0xQPjZDOU+NCi7oQi71IIkcY7OdhxFSPHXne7ixLU9whqLYplOSJuR678n5T27Bb4+me/
iKEClD5mscgTNeK6cnOxSMye03IzGLLbEKPaUcW9/qePTwPjpf04dJUeI0DxuyI+pinDbqsJs3BR
iIpGgpJzGN/D7ycKj511ONmMVX/MqdqlkH3f1mW9nLYQRsUkfm46oSShrwfARm5XZ+02v0MSYxXg
22uvRMwM6BZXmsyaIUtLKii12CgArwMEJ49kSqh/wuNLHMwW0H9oghPs7+6p0kwJFe43hs4sx6QS
nFYzgFof44ap7eRVcJNdikb8VwxlksKJcqMQxiRXdyOXlb2xdKbCBtZhiyAr8GXbem/UYJ+SBHOq
XnKdNfW1fSYkuhEdDUovGcSF5vHOyJ8L+QrpN6g+r4yaNdhPjPUxP/jbWyW6CZ0WwEkZBXxHudMs
KRIdnw/ObVge/UKwjLi04ib4zAEB7DleK+A3xPzx79F3zgTfR+RCrTsrcrcup/t+GG6TTMhdv8US
67a7rI7YiAtxlLuEadD1Ibm24TAn9UZwQcnzhfR+OGt4kfAoG4F+PVvoV7jik8pKh1Z9RsTShqzx
MvrvVDTg40JtggG3GinrGy5ZN40seV86swWqGS+yfSs8sfqG6y+2hVQqLMyqUkSdhKtcuOau9R9A
Eoa238RvvaWj+NWSeTNn28wsPamPCrRKI4yIRCPSTTX4UWdHYf6aCYzDT8z1wV0XilEfsy+Suk1F
iMnqQTDFuNFsPo5dXkhvtvVZrzAtJFGHnfMVvRZ4SALV50mwO094Iwy/yb66D6zibmA35VdPvahh
wVPVNExiUzehocxTXMeotDROeD+eRGt6mEn756Ca4W3wAoTH0Ol2n3pmL6RS+XqT1P0oGqjbtSAV
rtCTKcIM+D6fM+dFOeoc5HjhxKlKKjrAnR/3IwZ2Z93EBPF964BPuDTThMk7vhrbFqpRpyBuZL3j
yezsjLmwUNBvfSl40SrOGdGpCPLmfs7/NREOKZVIgKpRVdDQafS70ahjtVUHBJuCO8XpwywpliY9
bbvmauIngf9VVEVFBXrQ7/HT4FGMqRPUPuUs85Rgvs6m8GFbxHoAucig6/R9WDZyLiNsjc+8Vc2g
ByzO4DDBmlcPGHLtsba4F9attz5bsRBK1et5cQxGzceRG6y8PWRXnZd5E7BbQwebCI9sSMbVYLKQ
R2W4iThqXNxCySQUlYeq1yJbzZPR1eVJZNx565WmhSzqcBeyGPLijI/W/BhBBtDmJner2/1kJt9j
E9a050+9ihcSqYOd4NlYdjUkpu2uGL3A8KaEcapZBqQOtVQZU1MZEJEP6WGaXnO9tDSFtcux/jBd
aEKd43nIg7oZIAYMmQewLp/J4HRrAW/UZe2TMWXR95iuinKdwScIPIRqxe6cmZIHpgaH382sThzj
JNNEFUIQJLrCQbFqEPFEOMZFxYIBX42BC9tRwSJKAi2eOmK74Cbm9iN3Vv3aVHXdmYTbeXxmxA1y
RD/czxdxNOdEpJVDmY4Q14PoGzW75KHhCHvBzwHmjjXlznBAmYoYXdD0cSZCnJgHZlruBul7wWrT
rl7LC5WoKFFWrdrOEjxCKMTEHOTkYQyns1/JTpANg6l32cu2EVlKUaEi4FXd8AsI7CKQgHWd14X8
dTCzUE5ZYqj4AGj4qh95iPH78LnLRivPhBu1Z1XNWGLIvy9qLf2oEAZJBHUxSJ+aQn0oFP9Lq/Cs
s7Q6KSprigTyV0MWdLqo0yRzHwJHqAHsvOgBR8MKI9mUiu5LEAAMhddsPDocOVG/gIXC/vdfbCGa
rvdUQdwWDRjwbCUoTtWcnhQNU/xJ4WyLWfPEpRjK22UuqGVpgIZd4fFlbkaV8j/SrmNJchxZfhHN
SILySpmqtOy60Lp7uqm15tc/R+1OJwvFTbypmbU5rI1ZegUQCAQDEe5Wld4S+S9QQXI+m7ZC0xqL
8fq5XYQqmiOEdmm564dqPPaVIn2hTrYGYTy9mudAHJMQ0WJ6KECHHUWNFQ+8aVca4tiYtEZhHN3Q
mlaHj+MiPA2n9BBfTYd2nxx4nTG8FWMcPayLGOyV2J10caXpXkweL+/+Znq0toO5BrW00mKSY7XI
DU0hqJaQfBvvMXZgJQfehyvPGuYeFGUSDKkCMD26L2M/Dx2ONVsfjGtrmC+5cFCyIRexXEj3XMkJ
dyl6etT70L+lr2/FYXzJf3AgqTtdcgTmLjRI1hVLAJtaly5g6pY++C/Ant/uISLGl3vdXENDBmul
joCEZJ0JfZJeqvLybmJBJYrc8kr71lmZlV0Tt7KD+6+8WikrQMZDgnzUJjMC4GgMlpGi50XjtXny
bGL8oklbTM/GgIjVF7HdJcPj5U3i/T7jFqUcSaaQ4/fz/EDKg5b9y99nfMDMFzEg9JTm6cEIfxUG
L9GngfGTk533gP1y6nPDDIMKAP9xMlQl0Vj1nwdlwVE45SXqQZfAmBshrudE7yMTF89gOmH4S080
izRPl7eEB8JcBaSp8yWbYFEdP8j9vlIOMU8LkbPrbJOSvoRiriookdeF00DIK/13u04o/joJ6ZYm
bFOsUy7uxejW5LHKbQaz1aYzJ701Q3FYeixRrKA1p8L5njpPbMC4r/OeyXi7wZxxg2jFtDR0NyZH
TxdH7fFGrdmXt3yz+rWKJIQ95snQFGUBlAS9KyCyvCeV379S1bzCn+810RaO9Y6DybOMOfpdqBlE
ELBJo92cBggUUiptwa7c+VX0RMg3h57qcDB5p5UJB1pTE9KnsDMDEQYB55N4S0V3VTvHhfCVr5XV
orIfR7PeRrMowUA9bm2lRmgwb5SIMzHFOUrsJ1ERjMlSlHTnhPxWbvWHuuV6x9ZX3toQJiLouhFO
3QJDoHvjjNcQEjrOnuxkd/ymbZ45TIrYYgo3DSOk1knnNtUD4d03HKdjhfeqapblhCDyqOW4nzLh
Z1fop7aZeI7Gw6H/fRWB8nBRMTuJJYvQNeUtjmRlD9CuPo4/65PmFX5mm3zaH97iMbFiKvpS1Wg+
QG4KPOJSLfSsdDK0bQUWcZNDZmtcrlVOKFSYyDGGIRooNWBKN/E17RZsr4R72laM90icZTyzQOqE
2//OQ2ViRx/VuTzRqDh44zMqlq5oxztKW6Be6W66bx87G12o+8vRg7enTPBQpS5oiARQs7wjohMt
Vwnvk4+zg+y42VLLo7jQkCGW5VPZh76Ohw/rshm8YK8yWURX/H2cB8+ATGqKcJ8dO9ewkl1jg5re
57V3chaOHTkTQtWQpgCHTivQgnQ3EK8T/MtG8SCYuFGPSaygfx+fF8vRAGNZphxLrhgJ5/ZQ6e6t
DjWa7LA/AXZH9qNbfUfJOcy7wGrQt4/SJO9OpifnQrLHCoBN0iRP9QCTmp+9G9/T0UPKUDYdqQDT
7JQn0Slv+KQgPBdkgoiagOwxo7mNVl6n2qmLePc+3YpLdjERw5ANtW1mrGJAIJxhmFliFVp9LS/Z
Tp6LHeqVsrWUwZWq9PaMPrxBVfe4Sz2BgD7wK15jSpKCGpv6iRdr0rNGW0KCPFFV7YIs7tIGziLp
3hdgQNoty2A8FxWNuQzCSMzyNtJa6KPPVtnYuvESCZxPg81TrYpYPPxPMQw2p26NNsCkLA5Zcuox
8VgfkEy56pthgfdtR1VXlPvLVm2+cawRmePQ1qOIiiw2cvKoInztZz9AYYXbprFkS4B4Lme3NgdZ
1oDMOkaRXiklBRR2zalHLkI8tKLspHvBJveL32GcLLHkI8Y6HW4XirjhtWts9lgopjlpC5Z3Csfn
LAhdaSQvRpV5+Tw8yWayV9CeL1aSU+m8rPW9E489MWts5sQI6L6ZSh3Yoq/QgO2Gx9avOsyNg6fH
Jn4dY5PRHHsMXPm6uMqeeJ0wW9F1/Qcw163RNSLeLrDwI4kTu9cMzVPH5S+5gzIhx6m2cs01FHPJ
JlNISSBgq5TZ4a719evw1PxeXDrB85U59RUWm6APKQhm5RJYaUq+xehfMLuSUx/YXjlIrIsqkVVQ
V328MgwhyANoLKA8MHRWXnw3ircm4WBsPmKp4h8QVsFEroZRGUeADN7igVHGExOncjvIjJcPHa/A
v5V6rcGY7KHIFHOSaoBV8ikx7xq8rY/xt6Y4XXYEzsKx0iVShXmpXAXMHNwGyXMd3AjhF8rRqkQV
REG1jf4L5lg1oyY0RUXL0dFxqB+E7HnhscRuFnHXGMzJEVRi5lqAYvSIcCW6eGF0BLc4UqUv4ZY3
Pbl1da/BGGcTQnleJqgOOrK465QrjVdW2dyT84Kx5yUq8nySR/z+qHpi9qNUXcJluKcL8inWrTAY
9wokdYmHApui+HSqLH1Lbnvf2EsL9EFnB61Mboa3YJAjXWE6+rLLcZaPZV3Pi2FMlxLmhXrW2Ukx
m05dpjEvr9s8QCsLmVQ1k8YSuQJcgnJNNTf1leDGtu43LuU8Q9lll+B7hvdawds69q4eqmaq6ftO
t2Su0fYPoHu35ijnZCE8GPrfVxkyKQuJyA12L+p2YfojE20yv35ll6AwLSsGniVYwvqFlLGYtGgn
lObraL6fePnp9vacf5+56PVRKPtGQIdk0CxXYhr7cQc6NVAtNTFPf2ezV1FF/PnbFiYCZbWwoCUA
WMZV4JNT8xC7+ZVyq77J+8kenqm3Q575KfMNN7vjDZJt79UZnAlNyKUksJvA3Zeo+VFDgy0fyBtI
6zj+zltPJii1Uj8EBrURz4my+iDGPqluR/HHZa/YTkbPS/n+XLzyvGUSdSGksS+8nu8WL94VD4Lb
QEEM9JCT3zzx+Ko4Zr3fySs8ecaF3w3o2a1yKHcLs3hdgw3DqkLzaS55Ta2ftQbQZ7ZylPdrZoW2
1GZRpxOcHh1aTvZNP0bOYCk3o4O3QFcA/yXl3ePVL//H5fXHQ97XfIUKJYgSEqywcbQnqK+3dng3
WI1LDgV4YnkiA9tZzGoHmRBVDgG0Z0rYGO1pbTY8BF57kq3K5pOjcL2FiVO9QLQ6MuAt6WzlBlpX
ej90ldvpLpatFpw0ucfzl+3vs5V5TFzBxJwKZgMsJkTz7jH9byeVo9wOdnJNG8LkFu+DvLR9+0I7
7x8TXjp5zCONNu3XxuioTeCiw49zunkQTBDpOnkaoPpJu85qqxhuZY331cdDYOJHWCOFzumt3I5P
5fii8jaGc5BZNpQuawd8/cOCHCMNSwT9pn7yhvRnWOwuhyiOIe9feavTRBIT5Gw6dmNp8l+JODtp
Y/AGXOWt7Am8R8SgugEaS9uv5zoZwfKI8rYlHkQ3ArXLZIkPoleAhYQnFE9X/lOqtgKjBq8MapIE
2k0EYEUo2ok0WorqRUNkzargNOku6K8MjMNcXsTNS2uFyRzcWg6Gdh6BOcm/TDGziHildJzvKZ5d
zEnNJTOO8Arx9yRUB24cyW1wB/87U5jTqYj1FKomTMnKG8yCltCIV/tvX8Egig6ZVd3ERMLHLeqm
LEih8IM41z+VJXrmMKMEfZ/LINu3E26ov1GoV64coaiTPi1iHNFI8JSDYP2gHzm6aJt27xXP/d5t
0LzJY/Cjy/PZ+86gTBqN8cV86ROYNgWHYPaJLFsdPrNJ7ysxjzJ92+vOWIynB92Yyh1dxqwOkDZL
eGuQxsEO6oUTI7ZvCfCUoEwoSroiMtGOVMJImgFjwq37JoJuTj0G+wK8GvW73kbA5ffZDEpnPDZt
qluSyTn4HhxtGR6iwPweDLzGw00IKAsqGgFdga4zft5CkKVvc6oGMOluXAo7M205R4kHwdxCg1aW
tVADojenzJLN7kohsn/Zyzd9YGUGszOlXPYtCYERpgcpe+zTN1nlhG8OBCs8kbRTqyaEji7JGopF
P8ossWPeK9bmDKF6NoTlUR+CNJ/zDIZodwbk1Our4Ud1BP+YOLgmSE0k2/CUH+ZIFZ7GL2UkK2wm
UsRJlwflAgvzdK9pp0n9yvcngX4lohG6QhW6wqtIZMR6rvUB7tgpal/EQvXysLlrC53jC9vHdIXD
XhHKpOOhBBEP1IbaIfpZ+qarOclzcj2jcQFCfInFo+bf9vGzacwxkqMS9X3K+yEKL0UWWXXzcNnB
N/ka1ZVRzCkiUCYWtQGLR4nYy3s090e30Pw65IfEMd3pzrCq7zOIqq3qipeEbXv+2TjmcI1y2kXv
M4JZ7HSo/FbVdyG759jHAWEfV4NhxrDJghWUbvrZoiyokVcdlcL72Tu0fp68GdcQjbqMygNlb+BZ
1eRcpull+SySQ9d9j3hSRjwI5lDhLoEUHf1Mq1PpLqkErxjwNK2Sr6T6Z/dgiWckSAVqBK3PTtvc
tub3SHm5vFLbn5sEyt8GBIJlFDI/Ht6hzyB3oWB/QBSI/kk6xQiesKuSkmSCnewy2vaincHocVtF
ClMWxE6YASYUlVVkb2Zs2krFAdlsUqeJOCTZTV002FjbT1nc6TJeGEgBFYXMHH8VeeOXpuLrau2T
Jb8R9cLOpb/aKeNgb8aLFTTjFVrRGrFE3wOrfLBVjBsVEwdhc2psbR2zYegRBH8D7eBqXZCsQgRg
J1yDX3XfO8TOnQJdvf8P/UOeXczGKVoilxldUlogzt3cl/fGXjsJV3gSd8ZdNlo8oabtMt1qKakv
rXxFGYc8rgnslG7QAXUa9tWjZjc3yzF/7dzFpZqBUF/1imvURY68Jt/tu2aFztw1akP6OqiBHryN
v6vH1l4w+a44wlX4mN6GduXzZnu3D6KC5FOUddGUWX7lpsgDZaGdB0Vspde0sUZwK3fsbcmNXNMR
ON8P2zv6B46Ny+FSSuDswIfQUn0Tmh8k4enobJ71sz1swwuZ8mwW6bxGdooec80q76GFiAlpKJUd
1IMWOZ0/fon7CWPgfy8i2/RS6p1p9gEWcexPUvUyZ56x8KY2eIYxB1AtQnCb0jaopBbupkS+y2Zz
Hwrmwxdi5coU5sj1ejeRvsP6NaHg9qKMpHS4V8TFvgxDHfnTF90KhjlmWkWyKIsBEwTQwKpCi5K2
imBIn8eYcytvFwBXWMyhmse075cQ3/jjoTuZXnhI8a262Iv7n+nML+W9KzgmeZvadNbyCHApyW+g
Mnw0Al4n3rYvQBoPE4sKJpEZiNwkQRMPiItBiVL0dZfuQt73Cc3CPm/QGcL4GAfRGJSTlvZADB7E
ILzU78FMxJcv5FnCJINSmy0NBvTQO5mK9jjeYXDXCsWfl52N/q0XbGHLfoKJ9/7AQE9OIby109MM
MpNWeKsnO8gMq64ijm9zbGKLf7k8ZvNI2xr06KkajiroKmvNv2zS9vn5sz3vyrCra4rIY5qXGZ7M
Y1JYSmU43ZAfharBS/2XHskwzvNfZ2P5joumEaMxAJQ41fUpDYrAMgchshY9Tv265L3uyNtXxBmP
iUCQwy6MQMDyjXb9HPid80zbxXEv2fcyWms9wYV83QGkjnZyiJ362Niz9aX3spXNTHgiWQgNX4hz
OeI8Q4wFN4Y6WK2yv7yJ25/naLDQQGJiqCZLO5oaZjXntP8uXRJh9MhsQmcjyqUXrc5C1W0rrXjC
hFv2EJNkIfs6Wvq3hczLjRl1WWELgRHaxjy1+0jL8swKwND20Gkt2qLUUueOdW36NVQYVDBYgJCS
nbQQ1cwQ2lzEjKJqUWqgHOw8kdcl9uiNyMcSqGAXX3u5XIEyO1HEolS1MkAL8yYM97XgjbzM/f1A
fooPKwzmglClxACNLjBad3h/+4pRSQ/eNXA7S5QsdNfYBb5L0IUw34PAwObRI2y6/OoPYOL5OItV
mEozVjZ/yHokYnnNuQTpL3w0UTWhpkdkHb5GdUE/hvMkzHN0cs25Mwu3hXajBbUtGz5oizVwAV32
6s/R9iMUc37lqtfA6g0oiYihVXYjRPTKzKq06jHrghtQmu7LROGMRnyOhx9BGTeRihKvESNAA+VO
CzAwlZ76+TmfU+eycZ936iMO4yraotaKGS+5g0ngXPhVa/+c2uEjAOMKSOgmbcbIlDPq80+poVzS
Igb+DF4KsfG5+hGIueBnPRj1foAlSZvcprO417vRMfDQg1QMxMND8AgF3tgyp/xEotT9d8vIXPs5
KtCp2gFclofrqVZ2WsKjVuS4IVtgjcJMbwYZHiHEhaWJh5KW70hsZd0bkUH/WvP4JbZdw9Q1opoa
9GoYm5Q+0SSwWeROidq3OE+eWs0c79voiqWb9geDnUAcqiEIJ7HO0Rtg+PT9EprFkRNeFRFmhiE9
YmtWu9d2qWPkVvT0hebUj/BMgSuZiqKrdMBTwmgF2pH18+KAtvqgfAt20mG+gSAoZMopFTIpbJJY
/7yS8/EPYAodzUTUQk2wxsLkpepDL59EXuPbRm/CRwwmVA5zPpnZDCMHtDpTFQR034r7/xBzhrxg
uZECAE0XRUjzSuB5JkxAUdFp1Jtxm6MQVmcWnV2u7fpKdSMvtVW/3U+uDMb+cWdyei43vXWFy8SZ
LA6bscmxkoP8HKQ/Qt7z9Mal+tEwJr6UJNEquQEAHb+rXTgr8RQb9WUPnRAHWjYaDtC1x2MrbfUD
o59/OcR8zlY+4jPHsYMoGwHnHG681qu0u25yipZz6XDWkO2R7Eq8hKoF9q7ufhjN68Abxtv+fc1U
8J6GdgG2oTgRmjoxhDF38LFnkT6yMl3gBGK6Cp/yAvzyfyHYdmItnqZEA6uVY0agnVUbO2+HfROk
PvrFfENK73WtfFpU5fXy5mw8I9PdOeMykaRUSzHsDeCOjTW74zXKv5qd+jFI2Kg7pF6JtgJI0XLJ
LWmEuGQwE0HI3BldG00APsgH1ZN2MuTYwAFkT/5XZAA/WsmEkjDQm1JQYWU5y7YUxK6UKnYR8wai
Nop4H3GoI62+BtNYq+OmgFG1O6PBSXbDQ/OCHnQoC8kv//wx/iMYk2oJ/biINV3BUoluiTYfpkW2
g9K0Ivm2MQrOMd68xleOwsTHZSm6yaBohYF3toZYYX4dJs+G3FhycSpVXpmNxr1P/oGPGxDNQDBd
YhvFwyCbQSCLM533T0l20pIM4uJ+le0VHsPW5tFbITEBMhPSsRMCICX74NCi7Brvox2/wrJRU8Z+
rXCYQBhUCaRZqnccpAvHYWe6w4Fyi1AFeGk/eLyPZ84SsmExE+ZOSiRE3rD0NaiGW2P9OHQ3wfgv
94rteCmaOWnzFpZpyb6pK5uYe1nqr7TpNmkrzlcNzygmbhhLXcZtCKy4Hz0tKFyj1ywkY3iEuAnE
as+JjzQyXHBDhYkcwRy0C1q4sYbXxFN3yU0/Qt5mQDIg7uR79ZY74LUZFw1iSKoiEaKyrdZilCRN
GAy509eFdK0XaWSLUnhfDxDyae+FEdVZooe7IC52c5u/hHOgWWKBrqzLhm8fivOfwRx3dSrDbB56
HPcsOwzFaEmJeW3O8euczye5Sh+gMnYFjcvdZVj6s5+X+wxLd38VQDV9UEM1gfVQJrDQKG3F0ikM
njKext1mNFutMnPmoTyjiSlaNcEebkLgdz7NGeY81fZJ7zJcDMGpFwpOkrKZB60gmeNfqa0YdzVM
0+djMDwW9fXC6zzjbBrbWFQJiZCKDayajKsuOJbR61JJtlBEljjeSiS0Ib7L8ROOVWxLNjR8ci2n
VgVz6S7q0qKlRXTzSnq47BjbXwMmeNkg9gKOXzbGSLjuCmIIuFrn5NdgovZTzyfDKK0hlJzcSA5D
r96YarhPM+NQplXGiTubOeAKn4k7Q1D2fZXHhaMMy19KnENruxCdy0byMJhgg0+TskrR7+SYVXko
zfGIYhEnz9yGUCSZEJTzNbbXTewSMiadnjtid0qL78P47Ssm/Pl91gXlVC6L2MDvK2GNdhn1Xo/F
t8sQmzECjUb/NYF1ObD3zk2Vm/j2BDPxMAVWXytWU/8e1X8+nIQb20QDHa2zaibbRdfT6cKKBEjK
a/GYabmnpzy32jw/KwgmEJWCUpGUwK0HDQOl+k1hHKvJ/8qCnc1gIk+bx8KY1sDIZs0m04vYVLZq
JLbIG3jajD9nY9hST5xGZOlFAE2q4aqaZjXd90nZBeppGa6kJAWh1dO/Mo3t9RADEEcaLRALfT/N
p6K47kVHFb3LKBsvlx8cwWAOv9yS0exSHEyIAzsVNLKhanuU7ttX6Ph5oSffX8bbPqR/Nsxg4kAv
g9K9jwDXd/L9qMV36LPkhJrtQ3SGoH/C6qLt8fuJWGLhECPsQo3tUvpdyFeNwhuj2QKCzLtpqjIU
TzBR8xFoyfpJ10bEzbk9afJVKR3H5MkMni+v2GZyjf5dhUjgayY628ckEIz760oGKhR3phOfHmar
tARadYOb7KIDpLOOE6dlfWuX1pDMEkIzLoFcdlI4Q3wfBrue1zS6FRrWv8+sXLws6RxWKdi6hsnr
VDA1jIGfjRnHE3hm0A1ceYIGnu1ckwGTyrEnQ9VnChsOxOb5WZvCpHVioYwJksYC5VLJm/6q7eFY
HHsn/Eu2lJ2wD39c9gaeSUxQNRpTTuYYcLPiGeX9uPCaW+gBZNPUtT1MRE1APmcoEbY+/k5KS4fk
QOij4cuPMGSs/n+6gziA7Mt5OcdgXpUAGDyJ9uKA9PdOuEYrDeol80Pl//N3MJV2w/99mtiXc2ES
ZHMUcZriRNktRX2QhdC9vEfbceEMwYRUcIILUUT3qCH6ayxUJ701noZJPqpZ9ddlKJ77sS/nQiwF
vYDnB0e5G13VW6iOJQpci63a0HPkCqFvu59uQPsI4htQ0P54oswK3HFLAzg1MskubeTSj2YeVQ0P
hFk/KS2TVIS0nkNCiGq00akeeT1pW5/akni2g7mGVG0g0TAAopLMxxxDLO1N16Xu2NVOV3ucPdq0
R8JTJJExhoHBy4+LhgZyQW0EgMW/R1d0a4Tw7ofmKJZxQ/tdvjKoBx9fATILqE7TFPQKvZhU0erD
wpJ4b5SbAXyFwKwfeMeXMiuAUCia1RWJZZbHvucs3OY5WoHQdV2Fb30gwqzriAxQn/da+U6Z/bqB
NCuUSi/v0KY3rICY66gm7YS5QGyQ3sXzQVXBJ5vgSo9za5q00laFgfdWvr1+ik5MyDygj5e5Nfpe
yspBV1EKUSsbuaUXivUxErh8Eduud8ZhrosmSwOx6/HNMngzaHKrm/oXVZChDG7GcT7KR15hbvP5
EARIfyxj7g+pjrIqD4Eoo61GeM0PA0gJBNc45aU1O/M+xkNT45uOuePT73NWlb1K8ilJQPukofBe
H42ycOTAF2LFuewsnCX9dIGQASodC0CiQLfr/iiBHuwyAs8M5vjKUVA1PV1CNZgiq2kqpxe7N6kJ
v5LlnbeKvTsSKegy3YATztkuDn9LWccxZPPlceUM731YqxOcRJgFk3qslXEl2pQyeTqKbgYV9tSO
9+YdleFUOkvnPsHw9og50LKgGDFCBwpShh9Xp0DdXd6h96X5lCWtlo6GrpVhoV6DOGKhXv4mHwyb
3AyxpdiShcEdm9wpr+q1GVq6a+xNu3MrC2a+BLn1BclwGuj/HDaZCSN5UWV5qNH1fcv24Q7iFv5g
DYcMCSilOBIcLlOiCMMuGc4ElFmfMhU8OkBUH2OjtedsPyT2/LNK7GLQbWX5VZScZ+Tt6Hw2koko
4igq8jDByEn6NVW7XCn80tiV0bdWUDgO+66xfsE8tvkhQD9FJ0bA6g+9m1+/k+R5ph2CxhYJ6r61
KAmm+d4IEfriq+xl7nhMwSUFJS43dWSLNrSrj5e9jRMPCJM/1F2L6meFNZ+Cq0E7LI1Xd5y0//03
LhnOxBwThXg0SwODcjMsDmWHz+0wtWJ/OlHyT8WlY1uCHR60vWINrngqrvGSewO6QvRIZuAfSr0p
cS8bvp0A/Nl5loOuBj+iCskFvFAsyGGib9P0Fiu3RVDYl3E44YLtOpwEoeugLYGWl7jCU9xugdbt
ZYTtLcQ9r6IHQ/8k/l4I5qCKMQp7mFeC6vpTLtW2WE0clM2GCEk6wzBhae7qMM00wLQu8aZ9fofK
vz8dmxeUddDs0bgCKJgFMHvkXjb+P0YvNt/c138AE5CEOAzFcTFwOe6zwer2IAN1EQ/32TNBrG/A
U6uBOpBXqd+soK9hmajUh5O0JDrsVq3BGfa1Hzg/6ZS9eOS1fGy+g6+hmGgELWTQBgaA6op8sLRh
3uuS6WgypgyXOfXEDhPdVae6U2FYkMOtLaEZr6Essr/sUNsffuetZkVDpG5s+2jESmf1uJeN2h3a
1IuDztMyLLIZHLNisZWE+EWsPzUQW9fLyTMJr4ef49isjGwE5b4mLfBndOJtPO6S7GHisdRvn84/
Tm0yoUmQxo50MSBK8Soe76aYw9u22aa42lJWOU9Sp2YQChpfY2yeoZaHKZVdQ6ycLDL2ydwdMD3S
WFlW4btg4kRe6pqfA+/ZOmr9KpOQ0rFoi5nuo9S4o+4n3VE2TVur3xQ9sqo5cTiOQ5frEiDd0RVg
os9THCoAjBDY4x1tdidX6Z6O2I1H3qAKzz2YgBTmQYJnH4ANbe3pqF9DoBeUx5z4zUNhok7ZTEEg
h3jMmPTQEtI7NANbPX/IZzP3kSWQrqISi3+Yj954yEYt7JAviwcZXArxodrNHqQ4fO5HFP2lT3u0
QmKdom6nKU+BNNqS19zWfgeWXjqQkIAbuHjiUYds3rMrOMYl2pjUGORWED6jypb0qwBtlYnxGvRf
+eBY4TDeoI9S0ocVQePLnO/rUXUWY/A47k2ToUtLx/iCKaZEE0vYYlxRZeFgn0J3ULPmEyR7OF8B
23fByh7m2jEMA7VYCfYsP6u9DoJ0ysW4/JZcSqLF60vdvltXaMzNowpNIvQK0FpX8ogTuwKUZ7Vv
sQ3aLuRihR35/SHicEhsvz6cUTV6KFbhYpoI8hTqioNHE8MUiUTuV7sJUrDEzg6hRzhOspnurwCZ
bNesE0mvTeokXWwL2Wve77PRCzLRmgqBkzBtBo4VFnO1REZVQMIBzhKl+JQx3LwI7bp4veySPIOY
sCE0eO7KaoCYS2rP0UHCnE8jPgkpNPS+X4biHGSNiRsLGh5JA8k0Zw7Lb2LWHJUJj65B99iGPcf5
t3PN1doxQQMtJstQ6zBrtIUb2adtxeZNvEvvzGty3f/s3HZPB1rUPeTTMM3MaxTfLjSt8JlgkipL
TMwBflKVVnyd7SkBA6a3v007ea/e4cm53JdOZWf2HFp/XV5mntswMUYO8iibZZieVY9R9kjmt7Hi
JSWcK0BjYouyNODDzrGV9NVP9zKMR1bH6QDR2x0eRfbi/WWTtvPJ1XIy0UWb6zHLKV6yb7/XB/r5
B62p5/gWC4xyHW/7OEvINgU3JAJdOziXnFJ/LczC0pvnKnm+bNP7hOKFu0BnQkkx5qHR0LsAsg4u
jZjGwbgX/clbTtJOh6xEjnZI1EN9SHS69bfY40VPztFnWYf7pcPL7QQfDUGWpUSRVYAeZ3zWh9gB
Oc+/C2bs/FWXSJkZJtjByvzekgexvtJU//KK8naNiS95ooxBqcIecXGn8S8BrMMFJ4Rt1wzPjqgz
cSVpWkkxGmxatA/vO0967a+rm9AV7GCn3w12+Cg63Vt8w3sX5IROnQ0nwRhlYMGnefhtnhALCaUl
ypmlEg6n0AYvDop2KwOZ6NG2UPIdYxgookKuHdq7YI8Jm4fEE+zlHie8tGo4ypXqhDfxy7/bPyao
aIRUS0YPBDF+RHlnd5k7mLwqBM/pmUiCXsApLytar8OLe7r4YvCzNJ4yzTMDTtDiuCPblBOG9N2m
gMf3yy6ucksof8/J3eUl4/gF++KJOUczAr8ncjyMjTfow1KbziLTnTJwLhVepsV24nTZUIV9C2sU
0PIvzviU+jRCiR6xqY5K6H0t7VdFBawcEIxnXzJKpYjGlD5CKd39NL4Jz/LiiDyxiu3KonxGYXKs
gWgkAmk6fO5GO4wHA/Im1ozPGspdrowWiBL84dhB4tdAmVzcade58605tvi/Oe4eAtkfWrC6vKnb
jnP+m5iULDOVRCANddE2cUnzIjRoVOd97fyPhP2MwkTLeqpBb05fP2A18qDGya9zN3S73SRiiG5B
Qay84efP9Fc/X3pnVCZ+1sPYSXWAXc2LoyZ7ocTJz3m/zwRKU4G2cDDAKh0vemb/NJju5c3Z4AGi
AfJsARMgJUkfx0oBggwONPRKDxbYrJ3kJvYVp/pdJBjfQYck1yn+Rwp0xmWiYzmpddUKwG2c2aXz
Eqid3tPB7MTKb9rj7HPspJ5/aaeYQKnkjSmNtOau+OMzVavX0blh+pSj+IuVmPOisi8bWROPUU5d
Xk8HS0z9vMIEbuVcNolzrtiXClPPQClnAAQqC0Z9EvqnUeP0mvN26f0JZ/VBqhnBLKUpVk1/0A7C
CyX1wrsTiurQJItQXObRCf2Pr/w/bsG+QsyDqOfowEMsesCMOfEqL3BMe8xsGaJ1/AYl3hoyUUOT
SBe8x0tjWqw2/6akp6z0/t0+MTFiNDPBDHTsk4Dx+VR9lMTHWv19GWM7TkA7iIg62FJZQe18iNHx
HqENMwgjv5F71/jnBCU0TvxBYEvg4tzh/VpC2a/MDG9sFmvse6dq8r2iB19y7DMU8yWhpmmNBhFA
Rab+OmfLSZmT0MK40bfLiya9q0J8DgpnJOa6TGRBylody5bVpocWppuoFSwBD39j5QqN9CJU066p
O2swZDQ8V24YJLYZPguy4AaiYsXNcy+iEBXfB5rmYJLFy3o8zUqSY9SGo7V40RN9TfODPLaKyHSL
+Fiah2h8BJmhhaYrP9IKe6zQ0FMYNljCbAzYWrJcW5IwWAu+qCy1fGmKR9UcnFp1ouklikI7Se/G
rrOCenaa/ofeLVYyC/jX1sPlUBHwmsSzE6KPYbpRhckaNNz1vWDnimxNkWS14SEXS6uDWoX0Wg0V
VCUiK85yHzNnTp6FVt92dp00FtGvpvr/SLuy3rh5ZPuLBEiUREmv2npxe4/jJC9CVu37rl9/D507
aZlWmjMOBoPvIUCXi6wqlmo5J/In84thon9FDoHkoVi7T3XN7nu8EwQ4oOlDO5VumT4EigJUg9jO
ra9hfw24hky9ChtwH0zumAKDcp6caW69JGxtBWhkQYr9wnI3NOV+qo80WV7gjfuwd/L5OVdCu8Hc
f6w9FXJhL6rkTVNpjy3x4UPOPEyOlbi1Quwx/zould3Sm7G7xipC1d9E0DfFxs9EbtLolI26l2GG
N1buxvJrsXgZ9p2WRw18h5oz9E9p/5jq/zvvK3xF1VUdBEXAEOPDP8mBqTz2KMQvdPDCQfGyMPg6
zUTQq98MXisxnJ9k2tAa7Qw/yeWivx4a/VudjbVtWF0rSEPY4/jGT1aSOD/R5yRSUtZRDdP92PTA
ULnuhtBW2m9md6Mlp7heBDFgu8u4EslljboRNCEqCoiaIQjHAffpks/tp/QO2/O3oj6j6CC5VyCb
ltQIdKg3msspTBo3SvSrshSVYTa/1VYqcQ9BT9JsTgO8bZSgXdlfRRbcNgvsQL9dzI+XY5tIJS5x
LOq+UfOEdU7nn2pcA9f9dtREdDibr85KIS53jGfFjNOEGWBDrgoLPMNaI8jbRCK4NNGqaFg0C/TQ
4MTWsp9V4dyU6Ki4zNBQ2gHYeCzl6O2BZaOGj2z0CXANIF3wm48K+N9jN3++fEHbibdqAtkdjEGY
4OMMXJqDelAI3h75GO+7z79RU5XOtry0tKMajQa2G7qIxi+2tT2L5Ww9JDTEbiLEDqas+ZNVa46k
RpEf12hbX1aR2dibqLFKGTgNjSHLl5HdHWBp7Ehp7ArQxxIaDa2oVCaSxCnVyRiUaiUEi7EjQCcC
p4u6z9VmLySc2L61lU6cDxdWmNXyApOfwTrZxJmr194y3y3V4FQUGGrJB7Xxx2RndVgX+Blix31o
H+YkPvzb0XLuDX6rrseYM1Ik4BIP81WR3vc5iBXG0rksaNtcFEsBAYEBLFzO/wB/Q2ZwHWCVkPyS
+juqfY9Eq37btRj1LINzQLUfJ73SmUn6GJK0ZUdxCz/0EmBw7FNApTpY+BIO1wsU41ttKeCDg4Qt
LoH15H5YAlvJorspit3L57cdv/7oRrk3OsYGCRlqnJ+aNh/TWP9AGhGNy7ZNns+Pcq/zEMVZWGDy
3A0z7DAC/VuxS2Bv6F90HcB6IMRxJddwReV2kWacdytJWwyzhgNsoq9ReYdm9r+dHOfTJJoHMyXQ
qkufivRYiCofIgPgPVnNx4SmmEMvAoppOr+JEQnLX5eV2AxMq6vh/DS1zHGY2PUP8ZcWxJstpkyy
Iy0FDSzRXXAPsUGTjgLNAGc10kcqDx+pWQiCuUgEFwgCMGjUxgIRUfXZLE6mLEhmRb/PBYGeog4V
sk8xqqvPY6ACEH0QiBDcON8GK2gwp/jAQSyTjnrvK+mRxoKCCfsr3zx554yIcEaVLkYWFWxCa8mC
qxgtb1uzZvh+9BxG8P2svBqU0B3jULRivK3bn08OwhlaoQ19Wg8QbKrIXJ8U0HSLsA62azMr5Tgr
U6oqSYsAMui1buwZwSs+g/emCcCnaRd5oiaRUB5ncrI0R3LBclgAd7shPjcwENzt00N+tzyFiGiX
XZX92qWr4wwwrSOjbDtoJ1c3WqZ4U/TVaq/yQnWSCXg4qcBStktrq/yPN5UsyM2ZbVO3v2aQPSn7
+KcFcnAgOIJIMngQqbcdic55H2cgahy1y2IhcbGUajdanlKGnoXSw5x9unyOzArenuNZEGclkmkC
mneEXnOJTfQE3a8bbXKj5bZoBQv8fzGQsyjOQJKMkqllolov2PW7yKeH5R51Bk/FLIT2rpbv6sI4
AwmjGlCBLEKZhgwAYA0w14cgFu05bzvyf3TSZG4EqJwrKo3ss2AurfvBqA5Not93JBPEwu05zD/a
gLAI17iq7KpRozYqMz9tN3toHR7NQ3pobuT9u9aPV4K47KSvuyxOWhie1jeZDRhHUM31X4P5XfPr
KzlcPpKCau63P9ULPUQdgD3azOnL+TqhjaCrLLoj9patzi5tphGT5zi7MVy8YlwO2CC6khVgeVx2
JYGBazyID6ZUzQwLCWzUGo0ZNvRmgRa+wyp6g0ZdLZiOFYrjYsSQxEot9Qi4QGI6lQrmJiog7iep
9KWh1YM+T4cXCq2ucoiR23U371v1XQ3t1TVy4QP0ceCOZhOzYZYoH4D51/gtResyycKvAfBSbAp6
aUGquflqawRAuhY1deCvv77PKCjLdGBryqSp9zRWwUy3T4YfdYDmM/hb830tmgDazHZWEjmnUPte
VcKwwJrLjKJD8SNsvMums2miKwGcN2Dyc7E0JiALd3l6s1iPk2ggQKQD7wW0HFBpzrF53dd21D/1
qntZh+3plJUSTMmVn0VTT0DVBgkFuB8mN75i1A86hnvQz2V44b0ru42T3ooQ8TbfSg3AIoApAEIQ
j/xq4KtgmRbsNAIDyFemH6l1XSBtK1KRw7FbePNWngXxheI+BclLquCWAEJ9mNzcm/bywbRfmqB+
KPzm3S6qruRxhg6eXTkZyIs8tv6v2CHGqg3sE817EUDQdjDRUN0yLQW0BhbnyCjUl1WoYmsZhF4Z
OH3bnenqgHUCytIHMFo+Nu+qbK0EctlAmCySmajYYO7LH+NwS8Kviiq4sG2vOuvEpQBNkWm6OQJs
QJWOpfSQa6d5Ej3Mm3moziBOTEsGXBBn9P0cJMU4IBhNnwY3+AWGMsxuYMWGfO++oSt0b12rDgHx
rd2XAn/bdOiVZC78A4tqSbUe1lGVg9NPNVpGe4FHvxVhyApFm1IBupyMzuprjy7RN5EluR/c5DSg
h+yzKdLGsM3T5Eg7bT/vk6d3vGqvZXKGOKVjosVzN7idj9lZgByHTwreUOrLV9E1+Z9Tg9fCOCNM
lDiMkgnCJLT9UT2za4INyjwSXNXbCPVaDGeIBqq1QbVATCuP6DLJN1WVenKReTkdfl6+s7c2/0oU
v+eN/YxwGExcmRkpPnasnDKIDjMN/X8Tw4WmwlqwYtVATBaRypcDabZp2lZ7s0PAvyxqIwwylUxC
8R94GD+8OXcEO97GMCD3xVeskz12ezYNovm5v4im3t+682tZzCNWb1gVLVFt4QTdBV+SdfRh7Pe5
mQJC85hb19UocLBt/zprxgWPHGhp0wwYeDdDC9JXZW28UqJctPexbRJnKZwXT3XVSG0CKWHxY0R/
lzBYeUFOJpLBeW2C0apwGSCjqXFcgRm5lqru8lxEFiGSwzmsbOZlHvS4H6O6N42T3p6i8CCwt7fP
/Gsb4LwVn8QWacdxwDM/uKofOYXPJml0b8ZQi/Ys2hbYKKi/ksePamIjthnS6sW+8xuGBJDvxrsO
SZO0y5FW6K75rqj3xyD4uc0imiiReyioFLdxtA/JqS4Fhyi4J35gUw2XLklqiFAtyZ+78jmk+p6I
KVwEd8VjphVJCCbmBHKM2xlj7NPecozr3+lm7GaOCL9a4LAmFx7CSs/BawkzJ6N5pQ/AVUcX8rL5
bb8V58thJ7uKQIFUjpY1QyNSS/KzGlB04dQ8lHzDCsq7OByn/31FEPaH7WvVtHQT+LOc7y4gZ2yT
Cq+TnD+W7ZEQQP4IwsNG/eK1DM5vu3oCZWOHg5OP3aG9xubzLnr5KhYNB2ze0EoZznnLnKCEUbUD
PgYYZayxC1JRbW7Tts8i+Ce2rlKLxCyegvISlI+pExS3SmYIjkygCD+BDJ7LtNFKRIUiPzXWjTLe
v8POVlpw37RJW+dd2OHWtQSTRvoh0irHUv1G+nFZjui0mAev7FnJ8X2mEcjJx+WbFqk/pa63o8YU
uI0oSzC5V64BFjVY09mt3Aa7/NhdhS/kmIwPXYT0wWzo9Xfg64DNOYzc0HhcIhY/wffZmu5EMYaG
l2j0pcxT5ENCRISwG59nzH8UQyaWic6uxuVbStkC76aoB9SDwTrSAmnDdLNfjEWPtQtF+5SbMWgl
jbMNs8kr1LobVsa/riTMiwQOoV+6SlQRZtXRNwe5ksPZRqqEKhkMOKt+yzBwlH34pO9QLcMS12Uj
3Cjfvz4/LnCbktZoqGgiP8HECDbxPEyRxQ6Kmzeg9XSszyL4mW2rP98XF8Wxe9FR0G/gk7DtJS9V
gtOoZeZhsqxaECdEd8XZPSFqi1FASDJCA+jogRtQ5RpLohgsmwV5g9AKOcM3E1pkVMV9dZ8ws3pU
94Fbu+gbMCuM3f+dhvv1nXFvRiY3S0lbaNaVt2iSEV3Q0xHdEfdUzLGVJamC329RTk92c3WtKv9z
BeKVCjzfqpQAby6u4baL/iPLrrFw0JiCCsT2O/HH0ngEvSRZlriiEKEQV+/uqvrpsusITknnYkGq
FWm/MB/tyQcw1XTVXbw8XBbBzOZCGODBA9IRECFpjovQrLswP4wassWTNcROrYj4vZjNXBLFxYFq
VAqrBDOVC3KJluzLxQvHDwGRHANDqmMlepREl8OFgSaV5qkccDmDb+1nJ2hsxhQVuMpDCpq5O92J
7kXZyfbnxPlhf4P1XUd6MdR4cEfH3DEwBvbxAqBSLP2qnnQIHFHGuq3kOX/kemCaptQgxoJAM23s
Gtjf0sfL9rFtgmcB3OOX6EqoFDFLHvMffV/YgZw6yehdFrJthGchnJ1LGsnjFjTbgMu2GifTiwO1
lruxMG7j2ersKakEjrsduM8Cuccv6QKraVtoRaUa65TXmE234+k5wxD4Zc0205WzQbwYzCoDmwot
wYA4BGUH5N7oyes7hq0pgnwQ6cPZeodP2CBjJYCo2ZfTQQ1qm8RuoTxe1kYkhv37Shsqg08hYbW0
hlBb7656GVQZ1mGgguvZtmr0lzRLJSqQKF/LSY1YmVTMA7lNd5Ct61FEmfhSPH0bis4CuOenLcEs
mrMyg25XqMh8xyI7kMXoD4YAyKrGDVaRMMkqig/bzvRHLF9tyBWriop4wpc5+QXSRmAopnbe/3rP
JZ2FcB6bmUWjVzJ0G/QfQZnbppXZOUkxXfmuN/wsiPPaMQszszQgKEGvcZCAbWM9gRRJkGNtbMuz
d/wshvNV0LCkEqkgpvW0o+y1Dib2nrRDdJvu7Og5PbQuQ1SY99pDl9i9bd29q1C9+gO4d0tP2xnL
AvgDsurzgikG0nmSKkJe3c6STYIyKygviKJxvhVmxdR2ncxMEsEWaJQAUnEMb3LqQwE4E2t/2Uq2
88mVPC6fTDssxBkD5I2O7LCnKjyaYFGUX5bHRJ2Fl+/yNw63ksZ5tDxXqJ7UkBYd4sQJbyQ8xslt
UAGZkh5+A782nuwHj4vXOeO+FxaymZVc+gM4j6ck05dFXpgVAaXmxHArBqfYU5sV+pKfoq84kcJ8
9jlhoLubUyjMCufpRxOMPjZYKneJb7r5aXStI9mPoFbUMbIbut3ny7e7GUDPx80nporc6n2tQtuh
UOw0A/HEoAn8cgMvAH65ksG5fyVRNajKFwOaXqiD697N/MgHEA9SHnrLyOwGbH49hijoC4RvBtKV
bC4myGob6cAhQYFmuqqTGzBVk0yAMLSZra5EcF6focpAp56pFx9k9R5DnbZJfpD0ZGqHsRPEbNF9
ce93o6mNaRYQ1vTU0TTgJ6mVQB/RkXHxJSJqL1sKTEJlCBLjh1z/QevdZbP7SxDTNY2aYPREfvX6
4c4aVcHiMPKQzl8+jV7l15jU692oxQ594/wXbfrNKgYKp/8RyN1SMHUBNVk9MNETu4m/mvRxQPBo
yh/xcKOTm6lpHFVEfbF9W2eh3G3JWVfSomCNEC2zSXMf9D8vn+P2XZ0FcHcFrnEK+kt2jCoWDrVH
AmquchQIEV4W9wLUCvbKzQxStN1wUtFtwVg83hwrtfsTxg5AHSyoYYjU4h6BWOrqBGnX4FZFXDua
KT8Asto4DPEgalX95XU7nyAf7lsEpiDHFUUH9ppiLglb8/Nde6r99FG/+6fr4ovSsmm05TTjIAPp
zgAvnGndq713WcbmJ9LZ0PmSdBlj33uMoZA61MCpu5+Gj/3c2I3xnPQiuOHt9HgljAvtSZnKQAXC
RQHyY7Z1oDxFLqZfwAE/2h1Q6xhAdv5oJLvoHwMIj/1NE0mRMwI1W8/6rpxaJzjMn5cdWgl2fVv8
FFnk9gf7SlMuftBBUnQjxNUxO/nd/4uPxkOxZxBMyTF5Sr9dvkdB7ODH3rViCYy0gYISksmqsYda
1EYXeBk/3w4ww26oKFQywRyR1YuvKxgL00X0uSwGvU2o/ngYj/GdNDXajMzDuvRUZcZOr25C7Umy
RPMbInW4oKE3WScXGPNxK0Baptez7AaR4ENGdCdcsGhys1MLCyemIFPSBuNIjfbwT9f+Znxtrua5
Y3WAtvVj46Sk/xZaeYQLlIGwOlPjNvrsqLRXZXNdUsHmjOAieICLgSxzZuoQYagfrRz1kqSws1HE
efGXtPKPXfGwFlhmbmp8IiPvOi5+3tr0qzY56jf5CZjR4PtpqI1RstMSOvEnCXCgogDE7vqCWfOY
25IZ5zFtIV5RAO8ie4qt7Lt95M9PsVd8y64Y/091P8t296VwRLC0giCvsitY1VeCxWpA6gHhHflZ
NzeVdUuyO9JMO0DS2ZcNUuC+PPn6aFZBkrFjrrQHpTvEwc8mDzGoTAVyNiZT2WfC+T6ZziudLElt
S/gW+llf0xv6lbEsoKIHmM4Q/29d7O7a07WYEUhkrVzYCBghwDJDLFVyL1DIDdFL1+hFXPJ/+c47
q8fFDpDJz4XFhiA6VzsCE9HRMamX3EqAfgFv7I/Wbb6GTuQFXvdZrKTgEnm64W5OqrBlM0y6cejM
YyC1Npb/llq00SZySr4FChLVdFQsnKa2Y2nihJWmDHunQOx57F0FpE7zFaaLwTcgYnz7SyIHyFpi
6ir+w1WzhqnASnCCktnoLD4rUyz7FGQWOerp0b0IeWzbaM7C+LwnGqNZl3CZaXGVILfPtA/GIHgJ
tpvlkPEfjbhvJB2btFJIZ5biGPZvjaorYwe0Bl+0ULIdzM6iuOwGQGqlMaQ4PFZ9rq8NTFFRPzqK
ju0vPn6Ww8WtMFbnIbdwbsutbuyQcDv18TduYFDYyVf5doSRsGa5CDBt+yP9LJj7UJqWWtOKHmdZ
l/pRSQJAtgS2NGpuHuEjsEhdk4yC72ihRXIBTa76SWEKvxTq2P3VTuDqXgnGefFsuMgiuTBW1SOZ
JtBCuyWGdrJrK7qeyOPll+Av34HnQ+RCGAHNPFAdcHu6TXeLiwLrrgHyHQD+vNjPdqJHbjvb+iOO
h0cCbwYmntmdYTLXLoCPlca+QKPNU7OIqsDJDAMT9a/fnNYYuraK4v/UNqkTe0BgL3ofW6ZY/feq
47yfczsULRe/fIW9yR7OgvmqX2mhvmtKERMc3OOz89h+XNygdxPkLhXqm6GzYKDVXzw2GtPdj1ci
hxBozhf+TLzoQSXjDwgqbGSqc2Qbs3oYzZAI3nWRIC5UdkEZEzXEESfFbWhelYZlj+UoELLta6vz
5GJlgDEpc1AgxQjj41RnO3AyHms9uy8Xdd+WPXa7uvmDXLa+0dWfyyBz6kA0Xrv5yFq6oaMgoeiU
H9GLaj3CN1uC1Hp4MprGBoOXXYdX7Swir9v+GLUsAEgYhq5aJjvzVaoEOKZ8UjWpx9ZwR/DZrexN
Nx3t4HH0mTNKB/VO/SBwlc0nYiWTi6BkVvUoYDJHhwDds3Dh/OAUYrQsmg1AKZTj2bDguG+PIrLD
zTIDI9bFdLmGS+ZnD9oiT2lm4XYHH1WT0Rk9ApcZrrQf3cwAON351O0SlJC/XVZ6y3bXcrlnsRiz
hPY15E7YkY4/SqZrlE+XRWzeJZEpWjmMkhLTiK/vMi4rZTL0FG/hUfdTL3pkKLqgVrQDm9jxLb0h
DwKJW3a6lsh5ZKTkpYWcHjXxkwoU02Vv7IPDchNhyorYBbockZc5ovx3+yjPanIO2i0J6VUmFIVK
A5PGaN5MIsW2Hoy1Ytx1SeNYRhpgaN35vsf2cnmM/Aigbj61Gc9VcW3ciZ6ov1jmWS3OE+tKAXtM
93J78T6/778Y35YADqE2NnCOdtPgoY7oJk+iPr5IVc4be9UAA3EDVYfwqg8fqHF/2Ui2vH19lFzu
MnZTW0cWfj8ufkWFZZvGU1xcL7S3m+kpJl6fiSBXtj5p1xL5BKbTJg0oShhBDe7aFAhoB2Lh0vK7
phfBoIiU4179sZeUrg4hStsxhqd4N/uaj/XU3eUzFNwRX8ppQdwcq00Oc1y+0P7D8p6Jm9WJ8aUc
axlBG6VAjS5+aIOPTXifTQIz2Eqb1yK4UKHW3aiXMkQEpP7UFd1NIfVO0sd+bEbfpmm+pmX+4fKp
bWaZa5lcpIjjsclnCS7F2viSTR0F/VD9hiIkklPqi/YsNlOHtTwuaswgQhgohY6Ny9htMzfy9Zve
/73XoYliFPvr+cRvLY0LGAZofuY2frG92ZPs9gurVgHLkpU5Uje6F0V70Q1ygQLEUPFkmDhNg3xX
lrvKOC3qKUnCK3N+rvLFvnx5giivcmGjJq2VTcxeyvomXBK3CP1yFKU/Ir/iIoWsKL2BGVfUra1T
Oz0PIpw/0ZOscvEhrJtOykI4LtmxlV6kOo51Y3iZLd2zQWRwgghsXqARX54JakLqSIVGuu611kNP
vl6+FpFP8WUZ4HnkCwrkzMbZUAN4TPfqw+CQT6zbGjwARPeyQIEdvIDErhJUY0hkU6LMh9VjAPzW
SvV1wJteFrJBYopR+3PqpHGRQgrKuqRlgQD4qbzpdylayI1nNEB8QeK9i58Yz6PqNTsJ61kDGDQS
L7suFe/yXyG6O/bvK1VHk5J0YQ4Wtt+b7qucf7r8+9tHaWmWCSQFrEmT179PR6MdZ+CCuX2PhmEa
uqny3VQFjQ2REO4kKW3kpbIgpLWeg48tyiLqx8tq/CXMnvXgzglbLOZEh5J98bIwm3rDHnwwjnHU
9tnuXUNLwIn9c2pM4dWttIGWR2MPhcoBFBjFFfpO6nTbArzfrDE3BR11gFMXv0wsvFWCd/8v8eMs
nIu5Yw4YPNQjIdzr3OrDcBse2UeKcqSfOgR5fHvu//Fw+bgbjYZWscOtUSpkTEZsSjE4/XcUkuzH
3j5hZ/W4+LsksqKFOdRrki+W5IayCVjPj2OB0YNB0EoSieIisdZLNTUwnI1P6txDI7RTb7u2d8L5
2bREE9LsVv6ulsKjBGGLXm/AOY8PsXKZnFQrr3ur+T7rQJNVaxG22PaHA2AwVA0b04amczc2yyGR
lwRho/uElPcB8M4eEKez59ZN70pXtkPXquzqWjRYuhmtVmK5uwPocK9KOcQOY3qrGu11h1Hty8a4
eY4rEdydJQQ787UGEUmj2zUgCaSpsFVlr1FBcrpZTSZnSTzeZK2MUUIKFno/So+qjxfgWr1W7wHG
7TA+DvYBLX8Lbox3DB2vxSqvY0vQhcU41qjzxPSq1G70ZXf5ANkdvDHElVpcxNcCeZQsit8fsbUz
V6cIPYxsn3Ygn9yZ5D2RfyWMi/xG2FidRXCGcl75vVaHNtE6B5b5jtGX9aFx4d/qpMkiJSvQqQ+R
sRuTDITI70o7VspwUd8CCzSYIHFyafVRpcemfbBEZK6iy+Fie1xa+B8r1wy6pl71RY3mljQiw+ln
azf3+XhQ+xJ7I+WgCZE+Nr8dVupxMcPIY0mfQiYbyQybQYlcMOS51G4PHSjOROPMgljBM7gtWVzN
GlCc3IpQYPN3njlGglixnRWsVOKChZzMPTHxWqIWxTokMdbq4x2bG6rxQS58JplnXvAsHq1SmZIQ
VA/sADOnOeQQRk/z9wmly2onWozbbN+tLJ4nb5tnw8wWExYvH6VPmT98qyK/84jPSAVb9XA5Zmwm
cOdz5Ina0MdQO2OCMJKZ/V43zHhXkTb0lL4WVU9ETxcP9RFXVSjVEU5R75yitIuD5pVO5BoYweiA
EGfDswElhYr7oevcf1OTiyJmnfURPijxtqitnbZ3YWU6eS54VzaTDgW4gzLVgD3ET17RQJMb0jIh
M/UsebLl4d7SZMdqY0eILvKX0zxL4wJKRLtpoBU+NpVHbQejPGL425FuvjMn0DH5gIxRSJy1uekP
Brc/KnKRJDcr4KUCxARYN0PwodSRJJdxZj3IWm0C7Fupd3Md5zuQMZR2UhaFoy9aIPD97UhqmTKl
iqkpPFi73qdWn2N41dV02Q60fTo+ARosDO9j6VdKReBtm1kJUYlGdIsQdGdeP9qz3DVRMaB9oWHl
adKcKu28Cuh/ooncDVpPfJQSSrEHQik+17iIVhlZ09aa0SNIL6XNsJH0T/VDDQcxfwQH3dN31C++
jLeIpZWwZbodT8/S39Qci3lRgBXKujSKTzw2Zk8O6u53MUuEt7/5QKyEcWdaTZOujRFUrcadaRyI
iJtd9PtcIgRfb6awYcq035rodlS9y9FEdFf8CFlJpdSMQ5hg5wMU9A6lP3ca7OkQe8O35NvkgKdL
tTFt8bkEt6YoFd92wtXxccFMjfTBBJF579a/VD/3rNAOY3s8lb4lZEYQnSSXGGlzRnNUOXvgO9xW
8m1ZCJ4fod3xUSyWpxrtO5wkZjrALYLPz9yhJxmvXeyLoB1E2nDRK1yCLijAvupWwS1BIknEecnm
e7q6G+47STXDwWxn6NNGDj0ybKHw53KjHfC41QflKfTvRc4kksjFDWSVQawzz03myF1QFgmxePyu
LtxZLb7QaCUBTWMFJ6emT237JYkjR7d+Xvaqzbi+ksFFBfAvZQoxmCmAeclSv5byfiqPPfk5Yt9i
MHXBM7KdZ63kcVEiXYoyDCzoxLYTWE4X7OsD46CzUGm5rNp2ZWcli/ta6ruq0XQFumWH9GHBFpMU
AqFCmZ3qqjyEjrYvdkT2LgsVGIbGhYm5A+izNUHmMj43tHFIcExG0ZTndoV4pRn7K1YFs74xm3oO
XoJRux/86VTeR35h2Oq9tMuO2U/R/IlQIBcxOqsz0oUFdxBY3aVX/RMex+tp3/v1IfMyrA2ISGk2
07qVhlzUGKJU0VP2MAd17CTSsdL2nfplJJHdizLIzTHIVRKgceEjMNSIIj3oMSm1+NMt3Rk+xlJQ
l1P2EsJi+2l0EeiBwyaeS978SFypycWRmWpzUbLIlRx036rB1znY0S9rl3n9c4B9DCECyObe7UpZ
fpYJmxFdUgc4WLaQytolSmlrzrgLveYbplIwsOGyNoPk/h7mTTHeBy64y04iigL8PFNZBqguG/gj
GLD94qbesv8Nw1rtWgFeiMh0ebSNSEfTddKZwrhZ4mheeK+5KVg9qU9sxgtyWbfN505FW0vDrA8S
Ss5wC8DBUlJZUI0ck+yD1j9e/v3NALP6fc5Yc7mts8mE6xfmUzL6Tf09JKLr2XS+lQzOKjH3XJYh
xYCbfosDc0Dt/Vl/+F2kY6PdL22om/R5ElS3ts3ij1yVL+pKfa30VY2zq7XlZlHVqxacoWbZ7GZ9
emyDDpXJJb6KrcaT8uAz6gOC1+ny2eIPeR1WI22cjIAFnSR6kOcPevLcVQ+Xr2/7UVrpyD2AmTG0
DTg3e7c/6vbsURT/zdGusLIcYAUidscr0Rzv5sfUSiL/DFYAVFsinGoAsPZo2I1d60jjlwJ8Ypd1
Ex0f9/YVNO9DpYJq3XKDgp4WPVTDe8Z0MXn1/+6l8oDwUyI1hhGy2csDS8PZM2TaDA9YQv4gIpjd
TI5WwrhXDyx1Y0h0CDP73tHmD0Clm8xTW34ogkeqCVTbjswraVzkoEGcBlMNzx782Uv3y55WdoMX
wTcwYWbdYyvQke5MJ/3ozlcUgNWi8SjR9XGRpVgKK1YTaGvp+XXezrZW5R/nLnIuW4nIHLngsjRK
R0A3hfXhErsijexkVugoeAIqXSBJ5Gsv33SrNKkL+3piK2AvjfT6YTow3J7xM3zvBHIaN7uWBM0G
wRG+BLiVwGCspW7sIXAip1i/0YrPYfNP8V99+bZbichUs1NSDccnWYew/gSg6rgXFnpZoHtTelUZ
fSeWvQ3KQ3DHdAnHIHkZeGYzFVjPuCr2AxCj53ewY6ACsxLF+VgB5PRuZrPVcvlxsj4MUekunQiJ
aHOCey2F8y0rkHNUeFFxZVlPdGhOLPLGHgXzLLA4TBeEriB/Z7sM1JfteS/6lPuLKZ5PlHOuSR4N
ZdShJgOqoGAbCQYsZbcum3UE7LIrHUYRmvm2o51Fco6WTcnQoSqDk1U+R9PdUIMtVn7Uo1QQ9v/y
bP8R9KZQHxRRks4vurGsGa/LQ3qyMJoque9zsLMo7oVOZVmeaIwOhCFdR8s3auwHVYjZsp3CnYVw
T/TUTpVZs2n7CpS7nua1T8N+wZr58AIfXD0Zn0Whd7u6dPYCvkqvA3NwqirYZ6jPiosZ8s7tDYk8
DaGGVZscbCCplfZOH3banda2A3CgWlmQuW5nfRT5qWYaVObra01gVUvL+nFzofcHaxlQzO4nCVzM
0xeSVMWj2ueTQOb2UZ9lsn9fRbOhi6pAotC7x4RbPUZ7AsLoy+/NdrVLPctgQXsloyPyaHYvLe4T
tqYxfq+hxsoWPpt3YkGRlTAunGn5kGu1BIWW2CPxXaueyHtQRYgmgxZEo4qmvc1SsWe2sNn+BktZ
xdUw3r/nwFYCOPuvwHgfBDOeGEbK0Rwqf9oXe+Oedd5i3/rwj9K49DRYymmyJKiTnKqT5ZfX8p2+
YzkdPj0P7/o6W6nG2Ru29AZM9kO1fq7cqae3GhX16LffmpUMzt7GnrayZkEhbAKe0ONz+l2Q2DGb
GEmfwtPyK3Q6BwPM1+BJ3afP4v3R7U/e1V/AGWGWF7US9tByvmcX2O4iV/4cHhZWInfjR9GhbmY9
K3Hc45o1SEmCEuKM5KlfWnDJ9zZRBenxthuvpHAvaN3HUxWBnQkd2mDHZqamK8srT+Mhdce9aImF
vY1vEqCVMO7tzPVy0KMewl4IEgDwN75/6Pwshk9QSTrXCmhYe7ck2IcZngPR5oFADz4hLSajaA1M
X73oUfiM4oxtOojEiCyOz0pTay7luIEiyWH0FFZq9eIda58xacZBlE5tPhurc+NihmaWXVgzN+66
T+bwPM+CPH6717QSwMWJsFK0eGQVEOhzRBUHuSIKR8jYKOpis1u6o6842O39L5ZfBd70Qna7eq7M
NAo6qYLpqeRbmHyLll06irq5ovPjAoQy9QHpWMydqvva+tjke0FQFwngQkIQhxLtX0LCY3UYHllD
ddnlh97PD4pTurEPUL9/FMnHh8H6/491VlMMdqobT3bgZnZ6wNcehsuwUSQqeGzPtGmqqZuaqqNN
woUJNSxlJYzx2huhWw22eY1k2yvcfEcQbImv3AwG9lJLFwMr3mV1t63kj2Q+5x6AaT62bIQEGdpu
kiQnG9qbqMoEp7p9j2cxXL6dlHUWzgpS4UQ/Jcutkgiqs6Lf51KNqCsDKjfIOZVKd6N03DWZ+n+k
fcl23Diw7BfxHIAEpy3JmlUqDZaH3vDY7jbneebXv4DuvS4Koguv1Zve+LSiEkgkkonMiA/lf9dN
EnNrP8gDI0qwVKUFqqhi8gIFlIQGerOzuXOoBiKkCOo3o+nlXXfydbQasPkjDXWL38DXYXGotayt
/VbFOoY5cdQp9gx2R6j0xYsv1/tr67pd3GsWMLStMfRNuD8+W7thF14iV3+0d6rDhwRlLrj6fbmw
SQgiSVNkY9YEmOwoIy+yNpHVOgrYRoJKUvL4w9V/NUuIJnqWVC1GhfnHc/U92wTH1mm+GkgRMcW6
mb/dPlnrZplQvmNgzqPiq6sfg9+xQn+2pwQvKGSGylcCTZdKcn7XL+YrinCwWNrMscJAY22HmZNp
7IualEfU9UE+N3kTIxu1z3eh0nzsMFxxhQPnq1lZRJA3w9M/Z8bi3HDRudyYxxRspLI+t/WqB7ui
Cfe0bcWVYWlAQxmVXiq0Tj2lafcYTrHuljlrXOJriuO3TDmMc1w4lWUph3SewPigVugZQ4jbWFM2
SaLaesVCJ6ZGNEu1UeV6e04CRfO1dAAzNdsV95B+2DFH36lbPr4v40hdjXALKOGUzLkVxnUOqKag
295UTixrJb7Ef61w6kEsq0GskTJTY6/J2fLUhz3oxmIFEwyJ70x+vgn8XZ7LmuBXzsUbFCGE2UWh
lSP1MbVgQP9jPOjIKvX0UFcSCYuVBaM6hhJUZum2/q7X3qhVM1TmZPBGC690rb4vDFOy/+sQ2HnD
4jPctmCKTzplDEmIZ10Ft7ZeDrUDMmLJNIQMRPCxZGih0jJFg5faL3V8LG3Jrq/VjCCyS9EDa1oY
dxCb5NIGOpdRAoKP+BDsMWC/Zxdlx2sasqLbWvx9gyQGDWY2sc3J2qzzvDW3/LGW57/8Ez2SanSu
RMY3YELMYHYxNSEnumY9TU5akeMR3OpST41mG1eNkXhmPYBzHZJbLkv0xP3X4f8NvOAbVcpmsFAA
PlW2cfx90r4w63s6WBIXXPtieoMjuIdZ5HWmZCOYrP6iWFOoCro0Aw0jpwyqLnJ+lrVPmjeAQiDy
TRuWcfZ1DbkBwzt4dM+L4PG23Vd41E1AajW7XFf5QwTpb6CF+7vvWhVvSYCu0Z/bJDuwKLuxJssS
1sLg8jwIHwBDOBYN7YEyuCNkdhxyTo6K2x/rU1872cGAqrw2uJGsU2X1nC+OofANQKgfmJRhI9ui
uKsN9VzrMkn0PzgLepUszlfyrk2VdFYyVPmEbOGZF6TBegreGV4le+WZ3krL0Tz7EG8UHVv2v3hi
Y+qUUmjsEOBNR0gjYTyz36cgPuswuSAtHayv3xVLyISiNMPGcQ5x9TG/G73kFPyFJtizvuMq9mjn
5Ozvt4/4Whc3jLMMgtTEQhIgxLOoKCoT2oo8CVLB44H+x5dmN+7VQ4S2ELrJj/UueP7A2DBFHZ8w
aAyjpVl8U+t7hRDG/aSn9razQR8++JLP7tWlVHWGFzvTYO8q+G3XN/3caIgp5akMzlUpudLWUgDI
4/7++0JsDMw6KmcTW0XS8sFKTGewsi/mFO8GSr/e3iOZKUJ4zNuwHRNKsUWpvkvH9FExO0lFUWaN
EBBzXY+jARHDY9RyrLx1cPU8Kj5UhTHrJ6NvldkjhMAIdDk1tLnwLlDEbteaW9CcH24v2XqEX2yP
EABTVQ8YTWBQ3LnGo7Y1T/0dFwxXNtp5PlpfCd49yg1GWzFlTWWP7aurCVkPhvYmuLg402LYkV5C
yJFzkDSOSr+2CchqyEXTZB2WqyvJVHTkITnUQQX2NncvSrxfzZywtKh++uPObz/geVBqwHeJjY9b
TWRFKGxoJQeD0XqBtmv1r1b8KNkm/gPF4LoEELYpHJsmZwYA2M464iPdg6j1bvB4f0cplWlbuxSX
YMLtpCh56IeUtVAV/j4lpzH7lSafJQbxH3zDIPGLOc3DvsJwTuvNP+ctczN089nueLSgAJH0Dup9
2xwDW9MRZCSSz9k1X1hYJzIltODGJXithHXQcDdOuazdSGaZ4GtZwIwGJKHYqt7wUtK7thXsjWq4
N9tgj+fQS5jX/839RJoEXFjDqNbwDqVnG60eTnNiSFZt7aguV42v6uJ7EWInVdWhzoVaQ/19tIIf
wVTum7menZlkknR6NXVZggmBvIzMQcOHSusln8tDouMdDG0P2/yzurX23SXYhpKoLnF4JkT1SZta
S+1hnAWV12l2yvzvspYYJXM7IZjbRY0+nwZuUfl3hfpZCf6WnChNcqKEENGoPkMRhPsdGzZp3v5S
1P4xZuo+U8xHq+4wXR94Jqbsu1nZZ3HstKqaOaFm/vvyLF1unhA9NBJWZcoXc6KlZ2a+k1mSr33J
dontyGk9ZaNeAGHU5y1KDE5ah09pJuttkOyY2HAcV2HbxxMWNKMBlIajg2noklO1+pW8WCyx0di2
y9G3VXj6dDR+ZZtil5/okaJGyU7yN17JGRZJ9uyyDdO2gkEqRHln+5NKfmn281jIOIJU2crxf18E
i6QxJ6rMALKfg9Sxv5YQDQheRrffxF/Mc7i10cTUbPuNBQWG7BR4neOfg4v0i0RyaepCGGl9q4Tg
Mn5GGjnloTo2FXimoBMceFy0XoulZQiZ3UIcITSufVAoIg2YN0P0oMSSF4G1GuTybImcEmQOp7FR
AEBHzLNpXnAs9wz9ng/5ZjjJVLZl7iIElNHPfWPuAZYT6jZT4Pr9sx1s80lye61VfN9YJUSMgVaZ
1mJMFqUizl1UYbAscekj727mhNn/H54hiSAir8Tc0cae+B1tPkf3/tl89ncdvlfJ3/ZZ/Ylb5iQf
BpRBCp+sYRhQKA3CSFb/MGx3ymRkSbJb0xASjxldznTkN4yODrQJ6micIsa642PGBsaWZIzSUjx+
IS1OOdre4zG0gTe4yb0JrnMMwHoUNG7VIdv6mSNrGVl7OV36iSGElVLvLMjGmK0HlzxEe4LjvOUE
8voxu8PLupN4uRvu7IOxuX218qv5Rq4qfoWzIatQ3sPWBfNei74HmN8cHVV/mnWJdMM6EOpRYGE1
wRojBKw+K5k9UxhIJ6U+FCyfMPuu430ntf9Kk0I/pTrKUreNWz/lV0whZg0TPlxLYuEo2Je0/NpF
kAg0n3pFViOV2cb/feEttPKbOLRh2zQHXpM+sP65Hc+Z9TLq3m2L/nCpXk0SAlc4BkoJvXnumK9y
ZE70qIAvRjuiiUDayCRFE6JXaWfUjPJXNN73zL9kkl3k4uNiM32RnYH1KPLbNLH5J9DVWlF67FZW
3c/q92p8njSZOK8MQ4hUo6p0ZAyBodUH5v+0C7exJTmiDEIIVaHpR21Z2IDooSEbPeUh+EfUp9t+
IPHs1/i18Li6NkZNS/m1EnSGp4w0dscaAwM5SYx95reyvoc/BMTr5gjxKQrjsPF5nMgwsfzrdUTt
Swm+J7LFZ1K7C7bSEUu+Tu8j0xVRCBjgiNXswYTv1d6ImTge8O2ncsMDcHRRtv9tPYVIYc92F008
OmGK2QkML1MNxwh2o0ytez2LuholRAqjHNuoVuB/eMZxDPpPOe1uGyIDEOIDK+KuUgwYkhsvlvXZ
qKnkW0/m3kJI6KuaGnYFC2zrOyr9jlo9Dq1s8EwWeEStscqKCoM1cLe2wn3I+Dwk3SQplHF4m/Lw
A6yMt9dNYtZrE+viQA21bjdBCcBxvDfyjV99TWSvFjIIITAMbTubbYyV6+lDP/zd1p+78edHrLB0
1AFtPBqLrT1x7kf+1Krg7dPtY8dKT7HSr2MwSULcH7bniiNEA0ud1XIqkR5ZkBpHeomJvQTElXEE
6hyCXMU83LZr3auveEIsmPt6musWeG31SQ3vJ1NSyJcaJJz/pKpIqkQAKHQH9M1g7S125FuN/uAD
3WAIVzaL8oevnatFQiAopkrB0IHGi554+diEF9sNP09bDXNsjaxTQWqdEBS6eK6gkQDrUpoypyDq
iTX2pUirTVFY+6YdWydW5ufAt85WqWwLSt1YLSWVDemvECJHYii2NRM4J+q8O8XJt/4DRvTrzeBx
q1sZ29Ja3zlS6t9LLMpQt2mgmTl5XWJ/F36imHXAA+imPSagpt+gIZdLdu7rHTrBXLbLQkf2lMeX
9f0Ndv0BQrLBqMnGiBdZSIw3Iks1YjctEnZUmT5+H42mxkBNR50hYLLzyT9PbiELoabKqKa0MZD1
5z5yon2zszz9TO/13eTFG/JDVnf+Q3pwNZX/oEX4nLscEXvAWuvP3aa65w/N4RcDs/N8iCy6yFJF
7iq37BPiDxvnlsUzXGk6tge6N/CQE+7JR/Tm33iQEHYyI4iInWIZCwUBztj6yOiKYJeXL7fD2/rN
cF09IfpYQ5EWJcfRGKStsnMUvtDx220M2ZIJAScd1NhmPnYoPvhHuq/3nMqJ7GVNkDJThFDT2Da0
T2uYkra2k2V7Fu0w4C25rGXR0xJCScFIOCozjDEeVZeLQLRQ8qnuuJKPJcm0ZViikE+ZjkFT8YIf
f57Kt9mu0d3hp35MN8NeSpfCd/qdY2v8G9kydI2JDzhGquiqnSEN8VvQOPmQLXjKK23b65pkCVdv
VE1n6JXSAEaEFdSDvgcfHb5S2q58VvxkPwUyRZlVV4CYmaFZFGPcpuBxXTT0VdIEnRexwcv6xAly
6LuAk+q2Y/M/837JrjCCxym0JEpo+0jdAxXaVEWQgw3OOkd64mRYurKxtv8NUFi6sKGtaQ9K66Gs
d7IIGvN8betH3RENtMc8bT4SHK7LKF5joM+2Z80EHFXCF1v5gcbGeyVUJP4g2SxRgK4piiINc2yW
URVuUkPWrwgcy/p2e+lWvQ6DerZtWgbUEvmvWFwTTZ2DsLDH10ncBj8LFXVyS9Zjuw6hm5qOmU3D
Fr+My5aaU8K/sOY6vo+C/qyNrWQaZnWt0Ij5fxDC7QOGZauuC0BE2k6LLik5xGBSur1Sq4FggSGs
VJgWXdA1wMiC0A3Ti06OQ0acUCbyvZqjMJTk0DfJdFXc96FPfYwC4CbVyk9DE6Jh/evkQysAksjl
uWTPt61aX7krmpCXmIMR220DNF89djiggXn0ZQ3Gq32gxsIk7a2TlUkGKnp7RtqFwTgd6kDRgech
7U72tLpG4U+XSKIj+HFghdycfsuOMWYb0weuGqmD2rZ1Igj4aH/N+CKKT1yVaIBES76TlUlkKyr4
STmMVVB3+AlWuS3r04g5yvZDh/a6aUJ2orVsNnGscAGG5i9W0R99+vO2W6y/kuiqgT4ZYmlY0rdb
ltXjNNvNa3IybMZDsrEONQbmepdLcKeP/n2xuY24umxXQPGZVU9rVvT82yC26N+DCu7EjP1ofZl6
NP/d7+6mBYzwBTC2U6qp/Ls18b9M9FCynzq5j6zL3N0ZNoY2UhljED9A7wHRyKcZFnrrXp8ZFgE2
jsa0VBLsFS8PN2jl7/fRoTrUjgqdAlnNZDVG6Vcw4ebVaKiPiTrhIrRBbH8uGD41UjeQxIzVgL5A
EXyDxLDTTIFSJcfYPI6Z5Nt/TduWonvq/9ZMrDVZWUXbKCUtpmkYtOESzDX6n6ZzjOnQcmPvqtdp
uRIUZOlLdpJN16zHkAW64CJTp6mdHgCd7VBJORo76nU7/eeEsbnoaHjxZx9Phekj5m2feSu0updT
dK32fy5XQAjLSkVQei/wGwaX03PTbejm28IN/uEvUNQl3nQoz7KL+g+H/rruQpyu6r5KhxyoEKW/
46p8jculJsyz8ki8/58egdVMcbHUQrhWBzNWJ3w6emqXOWX3nOUvCdmW096MZQFt/RzazLT5umJS
621AM7tMa/BpyYvX5YHP/46mU6Gf3Nimj6YnkzdcPyJXNCFCD5BE6IYYK1kYp8SvnTaSMuCs5gn6
FUJI5supj+qcwqC0cMyLqjvK5X9r8m76K5yccWM+VgcC4krcc+7tYL3+OLoAFwJNGqZpO/uIangK
QG/A7PEuTv9goNECIiGvdN2RF77I+qLX49vVZiHyWESb6pJvom2dwfMOYqZ9qKeeJp/VlSCJ35gF
+GcLkE3xRMLfNU/pxfjWx3jW4wwFFWhjQE+8t3Mpn9d6Se66sLYQfLqqDU2rgoUxqEBQZT/x1ssM
XKAYZNnKOOXX79zfyylqAcWDUUSmgV3Uojs/OFTzw1DvbnuKDEIIKUFNlVoNsY65noEtONgVxrxN
kkQCI9suIZAoLPerscJ5UwMGKfQGcw5hV7lk0O9rXdbfu2oTn2XT8R/MOwg2+dbQmLqCjrC23tfl
wWjAAO7/+sC6LTAEgybDt4KQ1wshiqOnn6Z2x5Kn2xCvc/rvUpMFhhAS40L3+9bE3lS1YxwxROFm
u+5b/4VhIh0M317pmg8yWuLVjVpg8n9fpENGpiUkZFi7Ibe20+i2Bd2DQMAyP902bvVmWeAI0bEz
wYqnzMCxy47utRwazGYZ505ipiHKBHhsDitL1oq2GvUtQjAUCG0QXWTWNLIqHyI/Bhtf/EXJaqeQ
Ca+tWrUAEMIu1TQM1IcAYDOYJq3Huvus5A/j9GkiL7fXbz0QWdDGxcSmatni7F4CgtCB8poK2zWY
aC4w0GP+VRzQRLf1N1J9LX5k3rniAk3Id2jSlQPmT3CkvOlXAXr7YGPdVQUuMQWjLr47SnrbVo/w
Ak84woMFnbVhAl4CFbRx+hUnR8xUO5I15MH6nVULJxS2yzbz0q95hVfH1Ry6Mfjg0xNv1Yi2sv6o
VddbQAk3Y9YNWm3yXr0gGI4kCE8zkzFjr0MYGgahiGZS8UEWbF9JB+VzXE3EvJjzdKpnWVeZDEJw
gxhZ91znKLamsfZYKqVXlbmk62l15w1Uu0wdYtcYVXsbgJpBs8aywELRGAKgGMLLSOVGmuT4rIe5
3yhi+pCGY4YhJaCUeLkzgkOUfVf972yQ3BIyGCFbmObBNtEEgkMzBV5cXUA9t+nqczXKuEvWN+Zq
j7Ax/QxmwNQGUGhl331MCtMx+0gN77oxon5HUvpm71NAxCo2Jd2VGKpvydfbR1JmB//3xfWTmT3T
TJ63tsZFTbesk8SV9bC5sIK73wIgn80h4+I5SIvDB85L1jr2mfNbJJ7tyVoFJb5sC5epTnvU1F+T
q4ne6cFpGuFserO9vWarKJxi08ZknQqxk7cmFVqBl350NUHL4lkp9tFwzMfNbYhVP15ACIaoim3q
/QyIMlP678hLit04UzV1wqqLvYpCY+U24Prz6AJRyA+qIM9iYwjx3nwInvRtdhxPilvXDtjpEZ07
aSudFFC4C4q471W/h4mvDRpoX0VfOn00N5yyMT8mW9mDrGzXhDgXtOak53zXevui639N1kGXNoiv
3trXRRSHcMchqyOtiUB4ZqflN5sZWx2SOVursawduuDCDcuqyZsrG1yGRh4fZ5sYXpsxf1dOpHqC
7Mbj7W2VGK0J8dBOcmL6KYw2EQvRNjv3T2UrG4xfjSGLJEzIHQhph1ZDxuI11c+yVxzS//0BKxYA
QpBSa2ydT5HlNUPmNPPLaKDDOpA5CHe4d8nJAkU41rlSmKhSA4WC34XQT742OIVyCULmNOU3kskE
2WXLJpzxqq81UvZph5Src8lEXRpI6obrD8OLrE5YuAGvjs3YvmaRw8b43OyUTfzZPCZe8izrf1qN
WFxC12TMAMGFcLyswur0eYTrj9OXdoBI2XCXk0MLd7/tC+tx4woknrG0DiY70QDUbIhLUZELt2mD
iYWscIpD4YGCh24lkKunaAEpnKJqyDU2U0Dy4uOrYvoXJXYxFPdt2MYzhkAj3GXMlMCuftvYGD7X
mAquEPHjKe2iIkxn+EfOYsckD2M7O4FWIQfY237l3rZxdfsWYEI0nszGnGkIsBgCZYb/t1LuKxwF
vZEJoax6vY0pXRvDuoyI3fx54xeaQTNw5Rnj81wlLobmXm7bsu4iCwxu7CLn6LNpsooYGM1m2DRP
uZf803wtv3Nt8XIXeMEPCd6qfyzwhLuTFHGBTsOciy+Arnpb7YwD5mk37JlrpGobsk9dv5Fc2Ovr
aKqotuAdhYnUv0Wm190wIOhO4PZRono/5LHEAdfNukII0QO6IxYJAkDU/s4fdt28bXxZG5gMg//7
YqtqZimNzSsEXJsPoiZnzL67/8y7yuN8suWj/U02V/UH77iaJXhHiBZatHjALHrh5MINaFyinfKC
SxuNZ+C//sAqmoSYlPJzbIncv1Ue+SSIAGcrnzCw49D+rjNMyfFd84YliPA5gobnNCF8GcnwopRI
rltV4m9r0WiJIFzy0GRKU6tEgDBR3Qsaxem6feVfIuVHJdN/WfOJJZTgd+1s5U2u8liEWl9XRiDy
ZBguCqCVePvgrt34SyDB+copSvMxRJywJzPZJKqGyd0+f/YVf3CrIPgnVjMIz87aj9uwsqUUHFCx
i1JhNmDreoOKqhtnj6Q3t3oCLbxJxm0sW0wxNrXxHPXc28l88dXnSjnr/QeSzOUyCncH5I3LYmaA
MPN8RwiYpuL0yApZhrH6KbnEEVIMjQQ0C1rg8FP0lT+x8Ml0tNz7l8mT09zwbRDzwQWcOOwDuc68
GSfADTVKYuVBp9/nwHDAUCNxQ8kWvWZxixjIIqS3GUj2MFUE0mn/c6b/XRdPt31OhqG+jbM+GPmo
HeKKou1Gr05oL5Z96UtC0GvYXVgxKpmudR2s0HrLpSZ5riNf1p8tObCv77ULDBJ3dkozYJAjOobP
SeCaKI38Y97zV9l2A1FcB8oaLaQh0Gv5A3J4txdR5hFCvDDn2G6aGvDgcXOhJOVmZv2zyvF4OofP
t6FkqynEiDHCN/9gw/nKSfOUYTrMM9nehuDH5ZZ/C5FBMepxpD2HGIcvZNK2OZ1PCdrB8ThbPjUq
3ZDM3xU++3Ibd30TGSc+pLqNUZy3rtiGJB+VDt2QRTZrjmJlpyQgLlh53bLINklJjkk7ycpQ6zH3
N6hIvhukPqW0eK3eD6A2Bjn0/xSguZI9tHl7dDBUD2BzOcv6zld7/E1yRRY+Htoqz2tMbvDx6vZO
v7DJQQPHKQYXeuamp+xQPYz8eRj1MOXRx5yaLGyutm8sf4Bw9NvQt+2G/wCeYuV3vPXdOHyK9lyN
1XbZq3pcvMm/v/KMQ0UuPicf2XFKCQWXgqbjIejtjncBC9qUD7kSuztU+tQ4pBk2mWGcIDXqVna5
A02mrO1s9TUPWddvVOEI2dGQY8wQqIMb9w7LUXzxclCT/RNu+VyFod3powdl03Aje0Ze7RtZQgtH
a1CnJq4mQENPoD5Mm+DUuBoFozYHJjZqeVC9lfW1r9+PC4OFe3igqMOMEVpXeWcVb30Yv7QOV0RP
MbxSSDL31QtlASac4qyrgqab8DKRlZETTk9zea+1sl4xfjbehSgIZugok5loBBeSTrOlxuhDCgRK
Q+GZGMWxJ+BxB/VNUFl7FQQn6hjulRkKk7a/ydRw2twOVauNmqAC/P0DhFS0D8Oekhk96OpO29pQ
qQU50g7asdI5jvXlvAIJR6SkTTszC5YGs+koSuBNPcWQO9vfNkgGI5yJGcznelnDni4619ElAN0D
isofwYBEAV7EqGqIAwKzGTelkuFbJC8vZlE7BGMC0c//hiHENF8Pc6MLUJEpTOb4M/RUceMPJP3Q
cl1NEfxvamkAyWAUxUf/kXc12MzJwkGyXqtXPb2CCD42hHqtoVERhXBwbGpjdUzsbHd7uWQQgncN
hULrXgPEbFyy6hzZ3/7b3xfcypys2A74dozNPgg/d+nX23+f///v48B1iYR4mulNVDYpXIrqc+2o
KT2qw+BUWnosNNnTy+oRUSkoeqmlU/QuvL2s0GiCa6xCWhQPuya/S7qNqsni2up+XDHET4umMTVN
qYGhnoP7aJ89Gro7ac6w7Q7hsfiSv/j3sg41GaSQhthZ/L8fTw3ZmObWSD7d3qL1O29hk3Akk8yo
jSbh+f9l2JBNfem/0OB1dhLiOS/FNtiqTxJIfvzeucUCUjieEQS926HAMg4u536gaNjxD8zDlJXL
FeEyyZW36oULOL7Ei68P9BeGQcnrYTF5tg1wChQP6XxU09y9bRf35ltmCaeV5HNPWl4xKmyXxI9q
8QNkWG7QfqJ4kbgNtW4S2EGRilu2ZgoHCyQ8TUZSBAbVxnnKmJca06XT8g2pW0mfAT837626QgnZ
iWLkeT+ZeIpSk31Kf9RDdD9YRz8oHa3dtHSrDkwS9WTGCSe5Raj2JwOIc0KcZmBHv6QvVjXBOOX7
7XX8g/f/tk4cgSqHdIAmIrAGt/gMGpJ9tMlcdiAH3t2Sn9V9J7maVsuYpnpFFA405H5btfCBWPIe
oU3ogo96Rx54B3biBdLn0/XscoEnnO9RnfMqLYDHtU5DVGqVJ/+u8exdsTUVR5bMrkdhi48ZIhKb
4hjWSPIoodwxWXlK8GI5zkeM80u8/w82XVG4By1OdJ93YWuNHAWd7ckmekSXlZd+5vxkSul8LARf
0YTDljSM6NDEwKfHEN0NEIAx7XQj8UO+C+9P2RVDOGW1n2RRUWGXpiO+qcFCVezMe3/Pd6n7IXsx
XQ1UGuUdUMQwUOAWlq8fUq33R0yZ+Q+hnXl47nHqusanzr4bZZqVqxfYAkyIvn5ZF0arAwyDtU6K
hoRQpmy4GqEWCELcZUWa90qPMY48/ospX9XsQfUDhxk/VKY6NLvLy+1HdmuBKPifOXUxi2Mgas/B
U7SvzvUe4r39RvV4jx+RRODVeLhAE/yPpqQpKZgUvCEzQifz8/vS1k6xqeGarlPJZbk6s4IKz2/n
EDwx0PzWIBS2hQdwG7j5Bar1nJ8pA8kiZjfdcF/+sneQ1TtVJ+WbzDVX48cCXYj9VpEo+ZDD1oRN
uyZUz2xKN60ySqyULKk4mJOFpMnaCvMakDw59u2Z4GG2U8KDRaQCKKvJjgbGFIpHJMbEMcgYvJta
XQOq9rpXfrngGJz5Qk4ebpgdPdz2zfUFvMIJ4Z62JNYbGw3keh64xLqbirPOvt3GWD/SVwwhfoQK
Jhe0EhjaQJ0ZHby0lPTQyRCEoIFhmmRMDb4/CmRRQUuWuolRe7fNkC2VEDdSg7Vhggktz6eYrawv
CUq2JPyPlgihYtYKYzQHWIIJ9Wl+aEbJ35cZIQSHDmyd+cz/fl+S7JS1SelC6Nk6Tz725SPrZWHf
Cab7LXGUkvhpQzPSwZPJ8KmsQ7cm/pak6u42zPre/4YRByiT2apifeoRAlKI0uzaSdZdIwMQMrCA
sXDoIwCwHdrOneaRMzC2Dj0qCGvjmTNo37ZofY+uFglnUrF6X9caABYo6XpFrwaY767RZBYWsrtQ
BiUcTb8ORjAaYY+q+rs+PQXRzjBl0wGrGAxaPpBzsFAsElyuZFPvKyVuCPC3O9FwTubRYbqUWmg1
Ri9ghIvIbk1aJf8TOCGt6tWRA4EMdEL5W+0xPyWHeZNuwJcpqz/LYIUbiNr5BDlv3EBpSqBT8Bm0
+o6dPPQyTYT1GuXVPvEOClCFswOUfvHpAaWnp+jo32V8LOEie8qQWCT2uwdFm2glv9H5mxQJD7OC
OZ8mcXyZlufqwVpYJPh51+RBMnIg0mJ4ycoH0+nLUhK1ZSCCh4fdPFQs49YED0nyMtHN7cPKvfdN
Jq5RzbQYREss9AkTQ/TuLk16RqFtQ/rOCWMnS37Y9oM/bW1FEujenSMBSXBwonRZanOZIJUyR5ue
20HfjDJe/XfL9QpiYpIHjXAYRBaWC58sSUoyvfdG9pSFn7N/PRcn/H2Ov/gUi7LeTKwGfz/PLy16
IirVmfp/3TTFQfBFaRMLF8+7XhyM9UT+WBoQycGcg9neqd0/tzd9dSsWAILnNoaZmIYFgBpN1PrG
THejL8niVzdiASFsRNWQOWtVQKTJXzFhTiulspchCFuRDVHcmpHZewnmdFN35nk7/5AkD9NPEqC8
xtVIZPM674KLsDV8ZRf7H8d6bmgNzIoraFsVg2uGw31sJV6tyAQO1jeJgc3Moob57gHa0rVhKHII
u9DqSMcftu5pjay1SIIhvjeDOs3OlIphl7LtHF1AeOnQetjc9rb1jfptiCkkIHlodd0wwhCdqPt6
VE/mkHq3IWR2CA6dTn6jagYgpuxvs/1Ki8hLB4n+w/rWX80QPBqsynFHAqxVNB+yoXQ7/6cCnsaW
SZoAZDiCXw9mQCfQQsKWCcwFycFQ/gY/jzOFHzqhV3v4mi5ceSh0JM0d35a8/dpb3Q9ttiQhX2YK
//cFRBGgrXvUYUpW35v0OzH2k/9C1Mi9vfvvG8hfT+XVFOESQ7txOqoxTLHxaJ/6wX5Mm6+NkZ1N
rUTjc1d6YJWCDFNh/YooxvhyWfekzFDhbhtyda78CoaysHJTzdokI9nNmLXTrFzihrLTJCRsRC9a
Whtww8l/iCPbsf790Njb1RSLxDE61yc6YzXzLv6aQqQZY9L2fzuwYpmAkmGoagUYmfVsK8cUSiq1
jCJYEhREPSdIVpStEgKjCr729KXRUE2KZVy03LXe5U/2b9ezhKjAsjAMGy6/1U/bkMTOmP9KC9ef
z0UnKeK8LwO/7gvuA9VEc4ou6kdlcxVo7YTcA32gu7r+Ztm1M6XRLu3Ngz2jZ2TW56fSLHw3T9Sn
lKWXMjL2t4/a+ppef4Pg6GkzxrrNg+AYnAxyCvRNEUrKLTIIwcHTTu1UQ4GZSVluh1B1+6HY+WhA
/feWILUywARgMKRaQvgL6qmomAXV2SY6aMzV9cc6lHx6r1myhBDCX59aoW/NgBiSZ12/WNGLnG+X
+5fof0sMIfQpnVFltskx3AHNYq9qDgdOIWxjIi64/OvRRfigRaFMBZk023z3EjdqbaDMEdxdj16q
/kIziKZEsqnV1XVbgAhOZjU+ajwZ5OamInEi9ElG9mU0JNesDER0szTpJnUASDL+hX6DUGOOIotA
a8FhsVpiJK0SvUCOD8raNCaOoVXeOPyjGY99971WOomzveceers1Ykg19CTw1RgGKbkzHctDufUP
jeb4n6J/5vv0O2gNtrlrH5pue/sgrd19SyOF3MuuldgIuKAihClcXx93gVY7NG28gs6SM7t29y2h
hGAb+MmgJgGuWau5s/vPbJZUF2WmCKlXXmuV2czYrzLWD0MSf7Yy+86ywkNi1r5ze9neF0SE/RIC
kFpqadfO3MuPIwTTI8jJ6ju2JSdZQUS2akIYGpsqxcwsTyibrd3+jWKgxBTJUbKEGBQYfmPVJQDo
ODpB/dAoqVvV/4+061qOW1e2X8Qq5vAKhkka5WS/sGTZZs6ZX38X5HM9FEQN9tbWq6qm2UCj0eiw
Fse+eVowTmHOOgt+EcuVonUQDXbuOHQOZ0t4MlifEIqz3lqQUb8GwFFBadwGorgTbJrnCnD5L/Wl
DOxBjlDO6rGYA72i+nVJjTpCE1px2UZEtRubksbGQIOSNkKCiUFUy7mEdqsBxeI4saBF8Wx2bUZP
bu1IAC1Cp61Xbq2j6tWb4cDFCqF+4MNNdfLqLGpRHQRpnVIrkUtb3YPty1N38pV1HN0W/E28ZeWt
KuMqVFnKjTSGtFKWCSrzPkxT43FEcFeQGtTigRP28lBbE6RUv0W7B4A2+H42vdvs1G3kVZzY62Mv
xXuPYTEeI+5FoQfiC66s0M5eqJWkV35JfNmekC2mdA7bntd6w1tHxnnISlzGnQqZhhEj2uzwvLo0
Ah70ME8K60HUSDEFA+vYNkD6TGeE0uq1X49fclSmCcxcBZizbLuGWspxltEXASa2Bss24jvA1p0/
zquayDLgd4DBqX5oNgjawBDwrsZtKHd4bnxv1X2Ucp6APBmM1bVR20WdABmSuZuCn10EHjlO79/q
TbhQg37CwrDHeoyUuABPt6T+mPvRDmFnWZd7X3nTAF/z73Ix5tXWRTCNAW5cCe14mpcCKlK6nK56
F2MdW59XylmNxxbSGDMrq0JS0grS/PG7kVVESLd1ttME16i+nzeDj/MUUAndJkjeGaoFLGYm6dWD
kCCIrZr27KCOYyffDS+OCBIEtqySEfBwnYdpMLvYTc+qZ1Rkav49hy3zCdQhL/awm5B7qXR8gjDe
+dKjyisdrNjIOxUZF5s1SZlHIn5fE0cvEGoSW5jxTUBrlPHGsddcH7if3xSysKBsByAo63wxA6oI
lrPtSekVm+FaJyZpAbBnenwivrWU0juBTLhRpuiNUNSy+wOyRnE//PsRpJsCMD++cFepItoaKfG0
qEnsCL0y1mZmSJh6a6VfqjbZVnuRW4/nDXIltHkng9Fn7oGLWOYFepNLi6DkB9I4M+IxhdD4iLni
3wlh4qe8iXQ1zLBobxCsm2TTeQCk83izQud1kUXxvWGHpoyuHQW6CGJoi7WE3Cjnoli1NwmgBmCX
1mVRZiF6MLFeNmEJTZKJyIAA21EizXGbHqRsU+w0u97wWgm5IhnnFNbSFJgWtPoD39CQbiQZJswx
ikPnf4QdT+LKNYILCoanY9MwesUsYwYAKqBRw+ym9iILJiLovjOgq+LfG56hWIZkgcIWkNSMTVh+
oqndFPQYGbnKuh0mmM//vkQtlzW6hQC2htHURSEKsfBn3Wh7dfeSe8Kl/lP4BSQ6ba+4wq469K9D
S3i6rcV/mA/8qxxb2ujG2o/mHLLHV3OjojNTvh6u85RMYOIRdhjLPq/r2o4txTEevTYxRxC2WMtK
w/Comu619sc0z//+pfVOKcavg9FimgQLUkZJeMmLcGMMOccbrRr7UhMmhLEmjBtWJWQMqWob4Mu0
QP1Q9/FGzAIwh+Vuq4l2F0mHWhrtKM6O0pRvB1PhGQ/V5Zzx0BVf3JG+FJhG2mIDE1BeT2RydcD9
Zbb1Mvvu6Gr215y9AQg7SVMUFQOXzDFP1DoyArq6RlR4aYDLM/GyZnPeUD42euOqXEph3H0i+VMw
ZJDiJ4TSvqVXMp4LwV519NRW9potH8DrzRG65v6XQtmjDj7nNKBCNdL9Dn9OL9OlckC30X3tCpvq
yr8bQeYsP6Uuf5Zx9WScVpXtLulbDN7kYojsgOZOwq0q/ZJNgaMfTwYT0vkAAenVju6c/AsAtRj3
Idm/7il5v28yc8KHOm+lsYAeQLbJ28tw4FV814K2xR69jeEuDD4sRyMQZyiB2jzm31O3a8ElE7db
EFNuz9sDTxRzxiOxRf+XCFFDlRAk0YYJKIei080tZ2PokflwiBebzxziSBDqMDYhaJwPkhySPnLL
edqMwO5DsHheqXWXvxBGtV4soFY3bZOZ2CE/QlBQeoFr2ZZh17//uAteh/DqIoJVSAPzD8AvWfxz
TamaWlITmkL+3iQbLcLwUPSQSv+6aY8a3kIOo1ZZ6GIxzXHvYLJGDrZqfJF/Jd5Aq5FiApgWNCks
/nItq4nVdvC1qlKRpsYsVLDrq8w7v0Gr4cBCCmN1eRpZiS9BStDPpNd/alUAayDInNiNupsMXoPW
+gadtGKMrxxqnNmB3iC9Qcr5B6iaiN7/BL7Ieb0+dqq/7dBJELNDlj/1/axBkP4d48yXxja6pBMu
gQvKHLRYA8VJdJo7UGK4FOmr4B2yj4PqjHzm4mrCUJAjw6fBvRSR+d44RBhD6ffIrRER8Sm6SctN
yLnIVq+UxW4y91gllFaiUptJQbbW4EUxeNZe5s41r70olqbJ3FylaXRmA7gHRy0fxeCnod2d37z1
eAfHFziK4BTV2KZEAKdFidLBa+QFyR6DLTgbgWqgS6CFqAAHV254ycJ1jU4C2YtktEpDpwK1epfG
dwK3n5P+wAenu9CIiRKnNKjqKoIAcWNc/WlVbTwdEDeZIzi8LtXVq3chjDnUWTOMkozA1Glgf5lZ
2gDXc4AGbXO2ibdqzGEecwPQ8wmUCqLptuxiUMVPv/QiPwh9sS814R5z9tu5SG/7ovHiuPPGOXYm
Y3azqfqKH8NwumaB5QusZYxJalEfS2KW4qLWUIfoXuNZdETxoixK0vZuXvImN1aX+CSPLUMkXd43
cwt5FPp46O5VTCP6/SNngVe95UIKE0OlUx30Sky1uvE3qK7s5+0ruCcanIPL9DJ3B7DX8zZ11VKB
Ykr7WxXg4DKOy/BDUCBrOYzHlTwdmCpw1CnBBLArHny7/8ZRkSeOcVkFGjp7c4C4HCWjXeYC+PEH
Bpl00lyo4Jzhh92rRrvQj7GUaqr8ph4hsH8FC+xO2dZPoUiy53Evepodu2FFSt7w77pDOwnVmeSB
ovd9a1EtKdEGVTLZGKLtewUokjDYeZXH7n9bVxbZvpgnQcrl4q1+RKmSC7s9JLETp5QcFdTCMq9H
aT3Us8C5KIFzUdRZBOVUMRI1mSJUJbzZk93UE2zpNrugVLeGY3Bqz+u7eBLGXO+arwjJ0CEAG5ML
f7qeFE78wPt95hTIoeqPeoTfL5VHSz1Y/35KkMYHi9Vi7F7QRCGLaggY7D/HTEZH0gbhCkrazUH+
9zWQd9IYo4/SUCunAdKm6GgKu0a8Vngdxuu+6u+OsBCuszYVc25BxOy/5FNM6vmYZts54LW7cHaG
RT+OtWwWchly8uHQKsj1vXBODr2KP1zVp51RmFigBqCaNoCcEMCf9a4hlMvM35pEdDRAjebcusN6
pLiQx4QGgwpEsIHuDSgNpI0M+FvpgOnNdo/u4glim6t4ixQAx0GsX2Cn7aLLvHiYRWVR03cgkmPN
j6R5NMrUjniYrTyToN+wkJEOYpQHOl5jUS65Ufak1AqZx9KZuWC+PKNg3IFQAzlaT6ANGKIgbisB
h4sy82rH2Ua44QxbzTlvJjyJjINItDBIwgASVf25kx5rbrGcZ4aMgzBboc6zFgKAG6QURLdTJ9lg
EO2mikh1X6DDgWcSXEtkvERYan2jWdSDOwbQGAEBZTeboCLyLtjJz6CE+glIsQft/vxKfnI5/jVF
NrOeyKUVITMMUwwxPU/aEGU/NJIA0GssLoPrwJa5dNEcy2ThjII0yIdagcgpn4ie7JT0eW46sM8H
nHCKYyYq40yMeBJNP6a76LcktJ4qhWOHnHOsMt5D6Hu/mqiZiI15GJMXNPZfm9HXorTTFlE1Fyc5
SAsgeWRYrxEsfSYipBJp3wj12PgAKHw4xf+4bIzniKQ5KzpM2jlRMQHlI7Hr/Pa81VFbPuPlVcZj
iLMiYZIUvqmZC9eXBhKDKjNGN96jnLZ2WvzU66fzEtd2Cr2nGqZTNNG0WOqPLEkaw1fpkwFwR3Ox
s9qUNALHHFYP01IKs1NJVbR6g8ErZ7rp3HbXbHyn3BpHncANeoHDyzisHaSlOGajeitXGqHCMsZo
YQzLq1p56dKe5AY3k0hDZHbDlpKYDTNys/XDBIrRamkOzpFoJ3vthm97q4HsUhLj2kW8JZsuhiRh
iyl2L0fSUv5mHGUPeEdOwbEK7oYxfn6UhciUfEgTDVtFT9sbvEcNXnRHfaXJKfgnzijLarV+qSDj
55NByCqA0yI1f2dulIsAw6Umqg2aLW4rnnpr77u/siyRrT6bft0KZgX1pKu+wJAudeyqk//uLkTg
YfB6A86aI6QxD2YtnM3AEiCt6ZSLZkwRakRXIvJt6RdQWRDBLzVjXLuZFmj1EbCK/lF4VZx5m9jF
84ymB1oHy7gJxbV4YCmOcfRNNRjtJEOcsMUz8gIv8z2NEvEyH13dq48Kx+dTR/HpecNSMo5E8ovC
z1QspRwcZ/FlkB/Ou0Pe7zOeI6qtKEkC/P4QHWPrUte+8ORZrtcHf2GhvkZP8TRtLfNVEi5kgaPC
eU+BNWI9RWyGmWBARvFb33eb+cl0XmdbjoD4mnNpj9daoGFwmigqEiCbQKjAXMJi1vn5aHVOVMbE
Sr/JbQcKiZemADSzsBV69JzVANPkITt84i5OchlDx/yK6s8JUomKRGgNR7gtD9UzzT/lG+EL7/ql
joyVR8AOiTDtCzi2/MYcnzKJs2XrVocUuSVapmawjCajbglBkiNlWWsgaA/8fSb2u/OG/ck+/ZXB
voQnQdTKNkb6Va9RycsSO7JAvn3wowY4+3ZSXonBXuJymdPz8vG8nqQy1qFNVYfxV0hVOjJ70XY4
0oJD4/Wu6BTPtEWw3Ey8IjZPKGMaXYdHUE+LlmEU20pz1ze/y+iGs57rnu+kGWMTxihKo+/D/oLH
zg2/UYpBy8XEYoTHsbz1bd54orQWG5qYJv+fkSiM65OrSQkyC/WN2pkAQUhR2DK7ANHSU2bL1+1+
BDwPMI6e5ENc2MpPjrrrgc5JOl3zRazdlmaRI6qneOjlvbKNjuDg9syD4PB4hj9xXydJjIsM9bBo
wMCNTjoH8+AG2gSDzfQsegHSoPxQkXP02IG8MpoiIaQlEL/6LTQBaWTL5iwdTwQTSwljKxm1AIWG
G+m19/F+BfOIqxyDnsjPOAaef8t7qfBOABNLBWU8D2lCD3seorDXklj5JgOv/rxmHItkn8gSMvKV
EEEKGjp3ObLHndeAm7nZnhfDc13suxjsmroOehhEhh1RvMzVBZIC0Kvw0A7Gq9V/cq/8NT/2bdz3
vSnOPnbLN560LHa6KkOxRiGUF6T9hQCVzNlGnR8Hmacmx07YR3MUB9X/yn3A+ySa12xCR8nIfEOz
4xgNSAgwHjg94rzTptKPWpxrowZ8mUCvHlpYCZHOMb9JG52oXow6Dg/Jez0QPq0t40QEsxabQMZG
imVCAMZO6uwYSDp4QH9xTIZzANiHdG9EQyEFUAsgmcTANE5oz4dooxIKkjlhIeGhz4ukp/jMTacy
UZffSCYe7NAN0TeJM2CNKjt9BEuEj3kLEVN8PPDr1f6wxYWgMn6lnMZWnEJIrNwOY6O5Q9tYwivN
DW/fMP4d4+d5FXkGyngVC7zOainiDrB8knePNTeLvprrW6jEAmmJ6tCZBg0XyoKEG/mmegFG9bE0
SBThDAAj5JjTxjP3vF6fvHb/2iXb6K/rfTXqtAUUaOUpAV+BZ90OHeqZkg167iftWuY8djkrqTER
ShZbhZmhjOrE6KzOrjX/lqMRjavOWCPbp9NocYLaHjTKL2TYPngonHxrbBQEx7xky1vk+EGWJIHV
VwRKrCQyyjSyHuRSjei4wcyod1WR3EZqdPQiwxExUHCPZIXj79q9URP1St01TtaTcBsDwSyIiLXZ
16RELe78AqwuMNqT0BuN5m9VZ4IIMc9FQFDCVDupqDZVH/0wDbHneWyq2UfNT1KYM98Fo1pWKaSM
EqHjcLGT2HFsp9AqxUoru/NKrTvrhVbMic+TwGpHOBRHk5xgq2wzW7oMwI/lCJt6o4B8guPTuAKZ
E9/JgdAmMgROmYuy0yYDNTCZXtEs5OR7PhIkZ9fYNvARtNF5GUAcIANIMG4ihXMv8AQwzxGjLBQ5
HugCivIGLPQPY8hjIFkNik57ZDCnwUyqOR/ou5QGRd2x3c77blduzK94kIUY5vmRySmmnGuI6a1d
V9wUPJz9T7Yek0+GiOkMk0XhUgAzmtczblAlkJADNAqCwrA71d2TLDbelAF/V9YvpiZ6sCLRmRT/
WlACnhtb36/TR9D/L6ITQe8ivaXXOMaFUX/J3MruQev8OnmmNzxx7/DVqAGO7P91pv9fiFMCRRpE
WmQtMS/iwzuVCLrq6f5Lx/gkhnFOxlCVhki9v3mcPcObt6BU9EDIYGde5HzxDJ+kMU5KxriuoY1Y
Q2ub7xQv2QsuCACCC3obTFtV5PgM3hoyPqrOpVEKBYjLpHxrqhViPASUFveZSH/no+89qcW4JnRx
/880aG1VffRvVASv/s6/ALNZA0pHcDzdUJpFYGPyRhDf+vvPyGYfPq0sjHncQ0d5A4Dcx8wtBXs0
Sd8S7VLFpPe0Q4ZcJEUMNmtenLk6K2OejJR9DRVjlodtjypUeDHZ9YWC3h0dLFPbYRO5lptcYI64
fMx8DNap3EF3zuayjyOtm/M8j6G4md4l8XWZ/1K5r0rOmf/wDAJwdNAPkNGjpSxBq1zGo6ZZddEy
Jplk1Lssmc3Ht5g8Cwy6gtRFp167pZgNJTftv/5uXchhroI4Ad+uNUHOtKez+eM22Gn7GK1VvALD
6rYsBDGXgRpX+TSEtME8620L7QV5TTIel+T6jbCQwjjjRIjayfehTv+KNhQ8TxHAHVH3p2/FwCvc
815y1QwW0qjOC1+Mni2hLOkmpck33Xxohi8gXgDy6WQFjBdOcnXuZhUC9C7HRPxBirZBwhu955ka
43ynrG1juYKQfEhdMQAdWeLV0U8/uxDTByu8j0NeUmb9MbPQi3HAomEZSZ3jEkOLbXL7Jy8Je5he
TUTdGMi2J84tvdrVjvFoXTLByW1oLHeW2RldLNME13jVo8vOcNKClBd/WDOR7H2N7oOH9GBeAZQC
rUq85Py68Z+kM2bZ1kqgGxNu07rTtjUm6YbatGOLW8NeTV4stGQMclIFBUCf0JKe5un7iAws5bUb
rrUNstjJG3gDv2v6k+08qceYaRSCjKKpEOiNr8KV+SiRwsa52/UpAZIJXk6859wnXuskkDHZMJ5x
IGhaISsDr0501/ebY9louM40V5diD9AIu8gEi6GlcKpjXGUZ281KYHUL1JJA5jW/vs3rHqZroKeU
v1VP3loOb/pz3cuclGWiiKmIRK0BrC3q3Opei6xNUo2cSH39wj4ZDosghURsKzUJZKgY+gAvIubQ
wx/WoTqGjnQ7vA4OAIO280CmlijX553oGqAUnNxf/VhAqaD3fSOjkzS1k+/CnXXRP5foZ5636Q/l
KFpkBAFEvOdlbFdjs4VU5uJrGzFIUppPkYSrUbkdg8mWldlpp31lNvaU8pKYnKPJAvgVcRArE83Z
Zo/5swwoptAG96Jj2O1exPqWt5im8Xgwsp/ch6e1ZRxPh2Eef6bZzMGePdVGksOpt9IGTBObwOOR
JHAMlZ0h0wELNgz06R8at9N02RicgeHVvLelykCFw4wa2MOZp3ETFlWsViVSUrt6JzR2K7npYfIo
hsfQHHj5mVXDXIpjTKRXURZJqoounr5B+1a38XdAmtdbG9wMNi3i+rWt7UrehbyaNV0KZmKlfJr0
3ije9Ox36h4D34iaw9/BbnAkN95j5opXuVu7oCxVw+iLiOkFlSUh8CUZU3MNVO0mPIhInf7KeFAv
n2j1VwabOC21tCrKGTJawEDRBskwJ8kb42pNxqPgmNwS05pBLrRic6bokShESYBEcd6GfkEQU5Pz
zmvtVC8lMCYyoZnfagZIkPpqZwbCIQWYrgKE9iIPOAAHqy+6pSzGKvwsTZqypOvnCXeaJyG1Bn1a
g8QGCjDaHpxG2+EGL0lgLIQP5/VcdSSWaqFzR5Q1E3OV70NdpR0CtaQNG6MHCtdjYSe2shldBS2m
KbdhY33fTsKYK3bQohBt9xj6iAaVSDrgTruB/zrnSWHuVcA4++lYYtBjBGf6Bt0ZbrmVMhI/Cd8x
+IS8g3ZdGRx7WT9nfzVj58fx2ptMAEnQefnmNVcHxxhfegNZ5/PbtW6WJzGMo1QkDGAoA8QY/UGY
nUp5VRISC7vzUlaV0WTg5OCP8kO+twm5N9uspMZfZJtJPoBVJOdBm647jYUMJrTUMhN8aCI0me8m
O7xGVRXoceGTdVkhodxv+FRJ65a+kMhYem+FZpx20Cre9bvIxeMnROMdoDY0jLtq3ywektdqQQkz
Y3+XkbH2uYmVPMqgIuVtjH+qtq45wV53ol0HcEggAVVXkcdN0VDPxOaHllIZ6y9MuZfKAmp2SUP6
rLT9ptoUTQXC+oj41kNdgpgwBlFz9CrLjTd8KYey+AB2ELBLgfz65joF4Rjqh1b2/pN1sqiDWZ4V
pUavNCE37Qpesa/saOQIWYsil0ow/j8AmFw2Tdg7ScntNj1G8YUJMvPo2dJddeZN8PBsk+2ETk05
6wUdOtVOuXsrp+61y5YAWcENv/MiZK406kAX6Q24F5CkGVDOf5jgIRH+OOmTfkcZYgKH11u76rJO
p4AFHZwAx1VqLYSJ1aUSXpmJa4w7dXg8bxSrr7flhtHPWOgkKXUV5yJWEDqBagnvjP6H8KiSXCeK
3W5Sm5sEXitzLiUy/qTtwgm4mwjm5AyM85lrXkszkM5dNIc4+SbhHuzVa22xkIw7CVNLHWoBC9m4
Q0rS3m5I5Oox2lHQNj85/Q0SHBXhtU1QLc64E4txJ0qi+p2sQcuxGQhAh800I7l4O0k18ZWUk78/
r+IHYC5tEqMooSrW6cNU3U8951R/YvlIFlHwaczRM6GW6Btabak1jBGN0BQoFcXpuw5oNh0p7guv
kWzuY2PdH1PwKouiIrGT+0VZKlmmDNDpuXVoytfcCQ+Uzu6fzLl/cgxO0hi/Fc2K4WOuFnnSZ7wL
3eQmlmhVWNtgltjOAVFdkvnn+aO3Hi2cRDJrqka1rGHohsLKX/rxpZp4ssZ7ZK8bxkkG/f/idCtA
BIxrjAw76nECTnlwkEjzkP9QkDuvrirvH6S+eNvGxEBBjcqVKkIiRVOjUKmxEx1Lerg9a8cDW1g/
ZCf1GOc1daOZC1hDJ1JHcIQ1zaOEwkMZjLuxyS7SXHbObxlPHuO68jBXJIPapNplpOquMi10I+Go
xZu8Ljlnev1xr52UY/xWIM1jlKgQFk65LY83if+rCEIyt7+G9CEoRzCtfFOHu0x2zyv5yWE/CWZd
V6uH6KeD4AFghS8CSdzAnQ2SWSS7z93yiB6w8xJXrVRXQG+LYy6DZum9lTZhbcb5CO8SC1dKfm0V
nFbw9dN9EsCGVpMudpYcQsB8NXrhz8auUAcxc6Js3u7ukNuRuHq2FwKZ90YcGGoYaLhV2+peNXJb
G1zwg/+3ZWOBnf1KnNHo2KDaggGY8crIXs5vy/pbY6EF46GEsc7HqoQA2mdIz3LogIm+0GwJsynA
jNgixot49zXHGCzGZeFyDLRBxtJNKD9YSK+aX0AjVq2FWoyLkgY5z1sN1pCJW7nfCsW1qPKS4jwt
GM+EmVu/UjIqI3PViSQvNDj1QfgtKvYgOZgAQ6xTcTIiPKGMe+qjzq9jGsu1mXJb5OjQmr8CV7Vc
O8YpFf2kJZEEEVH12JmPcXnZmPccs6Nm9SF00nUkV0CNJ+osbghG/gHXmsCrY2IT1z9NvqNHy3oI
X2QwbwceL9e3vmwneYxO86RNgWDBzEf5QW7dgGcMdK/P6cO4t9EQ/SAUWryJEmBvdehXr55L6TiV
LcdzcwSx2CB1M6AbuemAUx4jxp1sHQWKrNnWvNL1J/7074qx80NAse0Fw4RG6vfsxfCym9jpM6Ki
fSHcKg/8zsD1K+lkEjoTns1CLeggTKSeaMRQfuqMB3U32iIGKdNfPA/Elcb4PcPP6sQssY4WoLUA
4hi4CQ4tGbw/x/YL3C7wR6fVpPa5CNIGQTUSK8dqWjPSl4m8M8z0uhtyzi24fiedxDBuLzVS3L0C
vQTNzVjdjeK3Suc+7lbDv4UujN8b6kEyRQydOBr5f1oc65KGf+itPPJ6K3n2zvg7HaSx3dxj4QTx
MQ8uxWl2umKnG984DonjIHTGQaAbdegAKU7NfbLze4QPmOJJbON7dkEhIfINDxKCa4GMyxgAZSSW
KSTqb5mG0ss2Y0DkK4rqjLYNzr3BE8f2cMqF3GcGNfjGDW51W9r2pBpI7c625IZ7FHU4C7qaAjhZ
CQvfm8dpAshDbFw9em1zI1u/OmE/qRrxK69LnDL9nfTIP6TjfxXM+pFS1fuxgWD/u4j2K2kLNLiZ
aDe0UN3zUM3oJp3x+2yLhZE34DpKICxInsRGsxvDaZTIFjPHAh1aiy4+XeLhl3BM1WB8STI0lVQY
kJmOh6Y7ysWOs3Wcy9lgvEitJynwq3HA4x2G5530SsIrGeR/YJqnmFeCZuc8/Nf1uuPCXBinoreR
NlgCLmiaEKat8ZHr7/oDmOEpwb2ONrCwsDteEybHX36Avu+6MZoLHIpkBtnaa1iTVL47v5q83WIc
S1+hqKlM2C1Ju/UjAPj3v/+bAMaPGFLRKIWMlQPRh9uIsScp2uY/iWA7JfQkykYjxDJZ2u2kXlc6
J4fBWSO2xi2bcu3LBVTAgBxRwieT997l7DNLV9gM6TRrGgQAyoWYuWsqr2XyH4/Nh26HSDDaMcOx
Ebag/kWtsifmRe0qexHwO4Dl4cjj6cS4AdlPs6KiAVoatc/tcCkP6UWi8N4bq21Hi8iFLXhZfWzU
ABLAEUEvVZc7bXcZyI++8TiN35ErJ43+Ovq8zCC12TNu1WS8QZGpzaAF0C2XAmKKx1I4CCjZdHID
cmhUzs2LMas568mJNFimrTnREjnTYeSRUdq94rZN7s3hLwkER+dPEy+0NhmXgLnTKhxppEu5oWi3
mv8teGiBYkjHRYan7AdH3nrAZlmyZeqmhVr2++DTTLrKyDPUsSsNI/kK5tEwmfwz2ome7KDK5v5H
cczmCWKpAZIV4ihtompLBOM3R9Wpdvp22PIeduspNP2kHBMg1iHoc3qK3KBu9N8ZmnlLV9or9nyM
HN7D+JMY6iSL2bhMjdLRryGrcenFGF/BOiknFb2e4uPAa7T4xFBO8ugxWbwalCqqtTIFigddSQkE
lOBLe+jtP4biX/J6mdZPwF9xLBSBIOpV0lLQnApnbZyR/weceF29jv3teRNZdV2GougaSNiR+KcB
yEIvK41KYZhRy5DGQ1FcVNptFN+fF7F6pSxEMN5RA1ljN5hopyjlZBekCQHGM681iyeDOVdthXxm
r0KNpPZGQJFd0EmzzEYUj2HFdk/H/iOPa4Sr0dlCM+Z4lUJnpZXyVgiyg9kW3RzdAT76lu32DSf9
H5xonqLMGRuNutXSBoUuSriU4Ix1QIvW3NfRBhvbQeOiyq6+HcBnAhJUHa1vLGkPoNRRYhYgjwaD
FFIh2NMpyX+C5bxq8wtRzJEWw0kITNpgFOS/fd2T9dittdgOlJL3AFvdt4Uk5jD7uiUCvxb7NqIX
WyD1XeygycdKyAQ3LG7F2Dbuz5+B1WP2VyIgWd4fszIazFhKkA1Q2xctvpJNDKyLnMuFJ4PJgheW
HM8BrZfLwy6fj2pOWokTQa83iyz0oPfbwl1UaRWkRgZz8KmP1UiFl4hDX+iCnQl0BFnb61t+Roqn
GuOlWlNIhZA2U+TC925AGvmu0DmBNU8E46XmUC+GtsYOKeaVmFyH7Q/DcM8bwfqltVg9+g2L1eur
qutqDTuE2jgoWFIMNhPgkmA6VUd/s8TjqVr1FQtxjHuKUx+9BjlWrUj2snKp8bBweb/P+KKp0dW5
qWEMUXehA5Ff2P7H9WI8ghFGYxHVUGAEqNoe1HIA0MgGot6JHuohT7xQ97wD0kTGLaR5m3Qz7e8F
ScTGKvDk1e7VrNh1mIgl51WjX/4hqj5tzVuov7AEPfL9tKNuvJpmUoUm0cdtniGNXO7q4ps5Jxx5
nK16C90W8qq+NfySmoLl70Nlm+rOeX14pv32/4UAuWyRM54hYKpRRQiQ6xFcTFlh3B3whb7Ni4+o
aZ1bP8YhlD4oKVVqeu1UuxgUJb6EwSEZSbv5NtF/nleO4xreCncL3RRp0rQSoa0TBMcocfPkTv3S
C3JhD4xnyKdaaToDy9f5vV2Cbn58Dmduuphj4G+Zn4Uietm2ctRCkVixMRjZkwQhBHxQV2IeNLkX
HfXpHzZ80Hvh434ZoGEzFKBX6Ix+AO3SlEbCq18BASad503s9ABOyn8EWLSu5kkY4/e0LJOjrqSp
d2PTS7mdZzDCwBF4EBXrFVvzJIhxgL6aqUFBkyWCRIDz71a/UhBevIInR0erU0zah6HgHDTqg84t
JOMSey3FvNEM3cbe7ovA7q1vFRrZm3E/ChdzRzvJOIWMT472SUvGLaKN8X8FE/OYXmNG89DFRJZI
BkIPNCnvUl4id/24/ZXHpsf9Kov9SMeqGpM3z5adhRvLr+zzZ3rVIVqipmqGJFkyO7tfqAMOtYBH
SS0oMal8kYSgROd43fVX40IK/YrFgav6wPSbCVKmG412eWcobll29wruvD980LwrbD1AQ7OiZKB/
Fe0szGYZoT7M4jTS94HmBamrum/voNv0BTAt29z2b4uSCya7umMnoeyOtfOYoQMIQmfhuwEI+SRr
vVyMdue3bP24LcQwAS7oZsCdHFIxmMpymkuar6l/pDW2jrTgsaOAIgWvZX71plkIpZ5tsYWyn2SN
0E6I2UTb9DH/ugvLu3Q6VuLLefV4i8hcaZVszV0WQpAl6/tYkvfDrDiawCNcWTf8vwbCliz0XK3a
ecYiKvlVMWxDgTPLx1OD/n+xXvo0JkEsoZ1pVn7K/bc5v1aS1/MrtT6KstgTxsHXvqIaqLbDQ0hg
AqENC6bjX1toRVbvBjz1Szz2ZZCQfOkVt5DL+HtNNvUhHCC3EVy5Le0x3QUCj7qOt4CMhxdaRS+a
HBtUg3YvlE1bi2JPL4Wb84u4ekkudGEdRTZJbW1CF3F0484ta5n01WXS/TwvZu3Q4rmros0MTOEy
+EXe20MtS2Olg9MLbx7F6++r74GrorXUJOltuc+PakC+UOB/J5HZJTBTNV1kQGJa3Zi928ZbLdmc
12plj96JYPYIlNdJ08ZYPD0LnoawdEZDuurg4s+LWTmr78Qwe6T2ZtYOJvLginjdzdcBj9RtraKw
FMA+QypZCkZjxFLJGzrzOm59T9tjZNrmcRmvBRHvJDG+O7CMBtkySOr2FNCl2kzfRvtPEdNyuGhl
nP1hXyPqFBZZNVMTsIjWkeqRTtqPW2EGX5B5JQPPGj5C4ALJcPbrLRxY+L6iEopGov2/bfw9VHaN
uT1vDzy1qPzF78eN0TeGhN/XI1uJb2rDjhJOK926CMPAKTGBDMZW0bXRFKY0gfeJ/Eslm524fs0t
XsMFTwijRwQiunnQcXz+j7Tr6pHbaLa/iABzeGUcTtyolfaFULCYc+avv6fX1xpuLz3tT4IAw4Ag
1lR3pa5wKukOQAS0Gu2IDesM5SHKQUXKCo/2F0kCUpWK1UbvDwt9yhG/GOBk0J7V6llVjxz/Rck/
j8UlLlRrSr7dvhyi8x/oiQIWcMH5yAgs39NTY+DpS5WAHFW3z7B6JvzJDSiX8w9hF5kT60FPfv0t
apRZFeNQKBsd1Eo1sJY2euHa2gyXKDEnTvjSCTyjLrxV3ME5XtmjjjOsl4zXZxAcocAAu/eAu8lf
CAxm7s6soGsrcH5HjTKwDd/ludCDWuITROTwleMdsswMK8mtqrTw0C9YQQXr/ihja7QJdsNMbyRJ
hSd2yrMMrHakfjpEl7ydOdxd65Ptj7/x+F8zS08mxwOwjIC3hdbzcXJDJTtKeWcXtcBKe28AFL+j
Q9ngXmrTTCB0sqNOtkyejBPn8bD2EcOIbMQW7whRMXPXCrGhdzjKPhU8bHXdC4rxVTT6H03CLMxt
2tyrXNKzMhGWk4tBAKbi2czPlTvsNAC5Y6E879Zu4wEO+SSy0K027ZeoS7KAkoiANa/vVX1q4oRX
FPjloIzMasYm1MaXU4H1eiTH9FHHr2SoY5TERpmmCuZeupDFbLXXt5cWWwNKrEWSvqjV7wQ1K66k
91xVoxhIFenAGebDMPwQlzO2sDN42paMK0uU5ReEqQsSlOrsoZddoT3U+qUNK2uRGXRYN0QZYxnZ
hVQgoyMKyUfqphYHZph/vm3xN4lIeHZKEsaPeXoofZBDJdIFtEYYrd+IlzS2o4ERpbNIUHYwTLUF
f0AiR+9KfO7rJ2FicLEdmgHTQgdKJ3wXrUHpYIRa2C3X0nYFgwdkV9Klh3TB7vahMclRIoAdCAmn
NlBYfh/valghVO7Fu+X+DXZ4J3EMqd60DyvuKElIEmAwSgW4i8NLqD5oE+P7m2HG6vu0I0512Uiw
jACeSnGlXeote4IhxcQcItr3wRis6FD+d+LnuO3RqIpOlehOcdGTZ48AJnDJPfE7/cF4+sN7okQv
kcQOiD/IRwBk/m0cJfCr3WRNwCaA+fFvU2PdEuV8h16o6jCEx1BDX0p3Qc74/qYeXU+P7tVPgyoE
ChakoGn9WDhEqpuEv9GDoOCh+48e0W366aLJeBjiwPq96sUHkgpG/wFwvdBOFO0yoDI3iX372Fhs
UR5CjsYsU0mMK4SYd81qq6oOchMxIulNo71ijHIMUlmWaRGDMRlw09mdobpNe4ym3zF1KypERFaP
G4MP0Bql4orksmysNsPqYb0ByOhSiqx37wdpQxoCuRoAMsPgSfpbEnVFSk/HuMSuasmqS0cqPuX9
z9vX8sEmUN+nbEIcFME8AZnWIk0ardcBuxRn5rGeuR9unyJDmYRClcRwTMCGMD4Gyl1Yn2SOETOy
TooyAi03y8NYg0QZnoBnns6s4gIJld6ZNYoHSvENoFKlegwC7YzhD8kuPbUCpiwQQms3duWH2xdD
TuQGtQ/4J3qrtSqPi9GEyGyzl6p5KfmfnXqoc1b09kFp3jNGD1SnU1s3vQxS0ixgpjQxSx0AeEBC
yVnR6Md06BspQ1FkQdWRBKfkoMKerKorNcxOf1cioGwbLpnXAXhGAyBgHqKX3JN8x38Azt0W9Ctl
SjyQZYsHGUkEi78n3UHoRzoU9rQTfyx78ZED1RQlIs4VMbIhscZYP2YWKbYp0RlKzAfH6GmzxHvd
a8/SjsytVY52X/pAbANGBHNwY1sbfrFLN18rylDVJcbnrRr9G9VTD7BvWHjuVJxlAO8JfsjMKH2M
lt4zST81hCpuMWAAkq2jeoKdO5nNoXSqebUb3f/vk2YUNcqftEtazXIBasul/URa/5NLim3Xxn3v
i+Z/2CrAOlDKs4RKCvRZwp10+btPW7cNw4r9wdHdaK86yREv/dsmYFsvr3dIftLK9k+D2MttBZIQ
Wy9vVBcY+GaeNSdjZPXHfJykIMeJXl+Dx0OR1Brf04oDmdNVWZKsAqAKAVYER5bwMiC45t3KGYEg
RLoSWfN0m15hRZRyPqk6ZoG2gKjcPQTDScF/M8b7/mOVkWKMsji62gRBxYuSNbnpgwSN5x/zk/hD
fpT2g5deMkvF8hJWUuhtx9cH673ijLI2SpQWOlD+MNKLXsR4hw33LXwGEkN2fE8gP+N9raIRTbbV
S4zts5XV82YxmdwP7i7BEi0DGPPM18yHsJw6CcoIycuozSM5CXDcARWHtHRzFiBdHgkGA3t6dtsg
XA+BThaFgW5kwGzG9d4nTyQpwEt4qxkeAfLWvvyhMNEQdo00zXipg1qqf+7zh0na983jbYVkyCu9
6EOf0p6fQhkhRunp8d3I7Zv+y20SH/FF324JDayI+RTdeHMlK6UPw7Efa+CsWKInuIItHYArGpr1
icwVjm5gkhUmIZrUOclkNt0QqfwotVfalBGotbTilRH8da72CF+4b+7aU70nYtKSJNXTWKJJSjRR
rrRvs82iTFmCvNZLOSYhSC20ey0evGWJQ1OujCO3iM8BDxh4RZUZEeOmW5ZEyRCwhQ1d5SplG0Ku
GgOJT2XY9PS82NIx3mNL5I9utsguO7Q5jpYkMYz6VlwnybIioqCJOiPdXpQG2rxwYizj/fMkVigo
VNGeL0Jrno9Syoq3toKeNTHqWCOsNTbmKMHCJMCAtt5wkLzWz10W/tU2T5qBiXwR5CSKzKy2kqzX
gYR5v+y7zAGVtkw4q+8rT54lu+d7Rmy85YtRN/9Fj7q3rI6aWU05yYrSY4SJ9iVnLR3ctF1rEpQB
740lasMMJLjClP+/4pi8aK/RmexZYPUIshiiTLOaD0WG3DAUr7nXw4eeBdPEuCB6xUGRxFKhBvh+
w8f3kYQOmyZ0+k53BElzSkVybmvzRwxxGDFJAQKmoKLpHvnG99GEEGd6EQyhjNY9PJKBDzJb5UH1
Fttw430OnyN4ZAmacNIxA8PKPxFpo63YmjgVGZZZthRCCeKkQVFFm4WgmlXwqLf/a/sIxSQVEWpJ
AwxQCXT06rtcP/OLakkVczPqltdec0MFgXWTy0W6gMpoZVj4EWFtPfZSHwszMPtLaLO86KYkKrKO
GQp0m6FL6f3NAeRzzJcQJrFtO9QLCuCCu7eFY/N6UOTkDaCGaeg4e08hKyTMWvMwgGmnnppRfOX6
/BKK8g4d1LvbpDaZWZGi7FIkc0sY1iC1KH/J6i4oGMEl6/uUHSpzrYuKFN/Pq+yUK+mjphfe/86C
ImHtL/r+VM2gN1oqeTxKeVvLViPE95k+npvk520KmxGyogGoFhBuWP1Lwz+2QTfgbbrAI2WWDnTX
EhgGQDiLvfwz2VVYOJyv+Nj8e5vslklaU6UELeq7UskDUOUQjqZCYfLlc4r/VbKXbny6TWsrblvT
ojRVT5oubzNCC7mUBCWKZfGknpEU3PK1aERA2GbABcp0TrWfJDWckwlmJ1bdqBqcYK7PcRw7Bbec
wqi1EyUszVQWWVHMloVQdORzNQNZQuDDv1coVGD5aJpnSHnqFgAlwT5SawjN8jM6HPe8Gdus1NSm
eV9TpPSqzzMxTvD8xtt7tAQ3PGhmD4gGyE7gJ6WtvZIF5dq9bvLHBr0rM+thvHmfK44pvZvEIo8B
/Y2jLtSHQWm8OCIZq6z9fFtuNgPENaNUFDCkEwawAtwphxzcTovMwiejHfHzAHjInyilIVMl/4Zb
WdOkYgFNacs5H8AcJ6nfNf6xLpQz4iuXwRpDauixTbWWeSUvQYZAeKlW4gZ3xbcQY6mANzSrU8/q
Bv/YJwF3CTxsuBadbOmhxzeXKpWXZcHzU8TihHBX7iNX9JscYCJILnjBmdUBuZnSWBMk1nv1kmrb
tMvmEgSB8q1domNxLGsr3OVO6ck/oszUAic5c/tkz0p2b7mFNWFKIVXJmPpRESSrLx09/D4x06jb
8n89Skr/ynAQhDkAgUY8Dtqp4O7G+n8uEVHXRelYksz1mIQ4vcHlreoJEmJPZnMIsOwbdO9nZl2N
xRSla+WkzfNECOocEGYGzuSxlIRVXPvYG0SxRWnXoPFYcqfj6MiiMRGRaXKpdoYn2tGehUH5ccf3
O1ofwFdTAIeOIxFA2SvuWmd2ei+68FiRcNReVeyKTpykNhOvdZa7ccd6UW+7o39k5MNarMRQQi3C
yxfE9b2AYu/oRruGuRbr9q2J9LpQ1EKVRo1J3nB8iRS/L75UzNwkixXKfWfZVM8YowIrJ1iOB7Lk
oXtJvfo5tXr3rRZ/yF0gYR5C5v7yTdKGgD8YBNIVevPoHIpigM3YkhXHk5nlnyfRS4T9zJ81rB8W
/Lh7ZJhlEvbQjxdlRZBSuwxhzLBgjhuVgvjc+Ok+BghC93NxUCW4sIBstv3bihqlc229pLGObZHW
dOmdcKfspt10H/jY/H0UsdkMeZ4fDP7IF2/xR+lfMaHSWYckSxeBxcTjdhnA4xO3O/B3g9V8UxwO
zeoOKcfU327T3jTLV2bp0Y+wREJ9aEC6LQDAwB2NxblNgCEsNHhVQiJpLQEBFZFYnUsmZ4xnaRL8
vJr2Hd9bWQ5M8KhlmOpNFVzxRUXSSd3MKZJ2WDipnyttD2D1kLdvc7btvFc0KBXsRQGj/Cn0QLpU
/nAhLR3198UKzNmPHMNn4nOweCJ3ufLdhqDpmJ4BPfEVOxnvMUNmk8A2hedOZrP5BBT3/cJYr7T5
IlnxSH7TimbblmmE4ohkZdpzI08mtkKaxfgsNqdBZpB6K6neUAON8uA6V5ZaRRSvczsg//Q/R6fD
Lies1kC76LfBGm3Rnm3+Ug7o/8baS4sVozBvlDI0i9CUcq7ghI3Hxid75bqDjOZRErkneDOwUoSb
CTXFwIMfbxQ0otGw59nYdP1c4XT/Rmcg+C7ofyT4fzvOb1jR7bYZ/Yca3s/v71LXM6XoJbiM8Dwc
uZcStRaCXDPb+rffy5lcWZPobNc4YJFzOoO1DhOcca1788gaStjWhys/lI4XEzDwRBUQsUVw0qYf
evC1KR4YOr7V37Bmg9LxsYuzLsOwsjXvSRpg2i2esie1KbZb3Q6NfkmDxFP6nXdznBo9aOFNpWDO
Fl3a1vQts8m2nBY+nbcVTzcVS8ZoFNPrEUY+Kt/1MClFH4K5r4B4iWaUi7gP0F6s+vITwanr/ew/
NIxtu7wrOUrXq6rQhWwBr3WQPw5G91jFkSMWwNVI5vBF0nhP11htQ9uu6EqT0m6Vy0OhJdpGlqKi
fxrRH+l+Z4nlx6kcEuKu7pEKIPhQysa8JnpW3U3cl1zzJ/2+mB5QwWnavRqk5qDUv+eMrsxRMQSn
dtFSCmDuDdSDYKZxVmemsTk4ZErbsFl5xH8xlr8o0sNHAVpnw76Eua7s4TOppGDPjZ0esT3SFs0Y
OzIZqrhlvlTe4LEsCCMhMk+pYhDXsYExNzy+vs94spJeTTLAgGV0VuQwobeIANL6AEhURVI0Xtex
8/O9sRzVcKgmDsU34xEXZuAPSQIaDvdVfUy+ShY2V2m2yMidbp6pim56jXQCaSg0vKeKWqoS8/IE
d+tXPmdWj91u2uuob2K16n+I5IlF+cjklRwtqdqYjkU040gDFFGHr2G/u31pLAKUVI6N0WR8DAL8
/CoHD/rCyPNtuYDVedE1HCydC5Axx3k11VMtXMb8EkVPt1nYfA+saVB1m2jg5CSVQINAh/FO6kSY
Wq6c/OmtReHQuMwwZFPSr1LwYQe1VAHUW3ijGA0maUvmLMUZsCAUDSfMaTvWGVJ6pYiSwAc8qOXp
i9QdKtQ4OoUR223m09eHSARlFUfCOnWtSi5K9rgDv88f8Ox3+TuS5xL2i4N9ksxnKpMmpcJtKmqR
KL4do3HRPkdWcRl2so0sF9Z2WrNfPWP0isEo6zApv6YNOjbDzxB4FYsWK1fXL8yO9c04YX2WlJFI
I9QR3wSycbFk7Cgcay+sTc6JAVshutG5OAOM0A7tGYkNVhDJ4o+yGJpat2FADFSg8ObcD6aICeAl
YIRdDLNB75MsxFgccIzwoMuJrx+w3cxkKDVDxT604RjouhaIUhdHsppqOGCrUu4LFsHE0ABsat2m
t31sBnopVUVVFLq+x1dcymWYdbTq6VWMJbOIVVPvWgZX5OI/mvMrFUr4RknutUogATGQRRb5a5b7
0/jMZ8eM2Wm4fX5XUpQMqhht1vgGMY7yOP2dMrSbl++93Z3/Q0DFOj1K6KJUm5KanB7wAkIg5iHQ
8NFo3mHbPOnSKmBStMoMX27f2WbXkYrC1T+XRjkv2WjrmV8W6PI95rcsbid8b3wJINixVcZAGFXt
8GkConnksGIdxkXSoZWG8WdtkshFVvcDf9SyUwi847R5ynXtzySTRpZqY2XhY/LoCHhAL6q6q7et
x+uhc/swGVf49hJe2f8WXlRPZ3CE3Yhupi0m9ks6M8a7/4wM5cvKZe6mCJNjloDFZcFDUR264vk2
CZZYvMULK1a0qcZ64QCsDG65q76nGE4nqQJMizxID7yffSKw87GdWayxa5ZUkDNeEZ45WckmHfJY
YI1Mmft9/g3xt1Vx51hn1G23DfAv0aeRpoRlFuaUPHuLkMf2w9EpjMC9fY4sEpQFUfglBDI6uOGS
wGrFn0XM4IElcpTVQDdHYFQ57qka0dZaaJ68SJchnr3bfLDIUFYC9iHiOWKclOo+G+6yDgPjjCh3
s2q3skT03MMcF3XETzgr8nLVPVEx+f3fL6Cgs/TH4BL+IB0Jw5fbrP1L6PtLDOghiElPlqotIAb6
iUywZsDvmx504MjrpoEaYWYJP/6QIvE7KxlXCl1UQ3JpCRZUAiDIn51yH+41S8FYwPTK+SxTuymG
2KKFBj0YVJ0GTABAoT6p44jcu8Y7VSe585QxHkGbaT51RYP8hhVTIjCVerRVwpE8o9C1L9z0L+U8
7MmEc/HMYmhTHlfEKCshjO2UCxyIacGFrM+Zh33VMdAENh/Hoiqi2xATc5ihfs9QMahyJwDfyDK4
EyDNYG1/iEZr1nJj35aH7du5EqLEYSnETFUDEML7xA3m0h3EzL9NYlvIV8xQPkMKjD5uMtDQG80c
R2DNiZmF8R8XyxvulyjyGqk6551uTaNhAd0HeRzAw8XLroyYzcabB6si4sAsL1qO6XVeGp/GvTKg
JzGOrKg0+wzLI1uzPaXenFljZUoNInzSYIEWfef2OWw2sKjoQJM1UZWFD9jmaomZaylA8js6invJ
ztwY6IIEfazHUH5x0NFcV9rtHcJ+oMaxskmbUrsiToWuOZANQiFGumUKvyrafaV9bgUGg5uytCJB
OZwoLpe/R9WEESGIpO44kWeQ2H5yrmSJ0vQ4GIK8JS66scd7oEvt0NuJspDiyGZfvmHG/YfE2KbQ
rIiSs12Zl5AXkxGD5mTGaAZKfGF/E2wgjtvLQ+kXjjUfuhOrcsEiSV1XldeBpi14oGWarxnuwH0W
MV40fLotkv9iOK/qT12ZVsbyHOZvnHVH9P0j9hZ9+YJp3H3osuAgycc+vJ5Wx0jFC003C3GQwvWg
GFm2nzhhscL4a958HtKaISfkRm6RomIGdOBMmSri+ILqIAkY1ldKc5lDRmjPsmz0I7fpVWkMSNIF
HfVH4k6B2/msocEH01nImP6HgbDNM5QkQREURdANesKu68JZUCaSYr+vjroz74EubY5/pZ5wP9qB
WX0i+KTs99K27VrRpRxSIyxtlQfIRS/fuScRU7uFq6K/REZcHrnFTrofHOM59+XY7CzO5x9uy+nm
da6oU16Km3KtKMjI1pJFh0XAUH+wnIOFlezcHBRVCdS/poiKhk7894oeDEkkFh0kNCtN5XPhi5bo
kDw/qVH22LCBCQ0Zc8qazxrvZ1KmdAPLfsWliMl7oDSju94h9RPOkR46FIhI0mTZkxGY+LeGKNYc
U4qCMGfSFcKxbrxM3CFu/CnyhvYhZi9H3xbdX4dLKwtW/+rygqoDCijAS/Dqrxj222EcbI8qyrE9
Dp6B2Ti29d70Stc7pSe0JjGPtXwE2SbnzaDBCkLmEioi/B+szYoEJZ55qRncUBDOLsQ/CDvtIfY5
b3jOLGYZkdSQb9GiginAJ2hlSGglGK4BsqNLBrR6n91jtemBVkzRnnaYlLpT4Ro4zs2xZ7uvX9uu
MmNOt28r97YTWlGi3GtVd50yGKD0d5G+tcrnHCpneIWDnRSMRtfN4uFK4hXKs8p9mpQFiSCyY+dL
h/iU+tBpq/CYFS7WVdHWxAhCrl5wVf+fAkWlSXTl3X9IxBMBuyUUlPVAb2HNkZnWtwoKmXzBZty7
yonvShfLABg1NJZCUSZDEtLCiGqwFc6vQ/qTbxmPcZGI8AduZB5DobJhAH6YkodYiuMEyRESbgHU
HvAqwHN5wpL6GRNRgFfe8X7YYxW6YOnH0jCF/ZtJvtMYyAubbK5+BSUnvSEnaB3Gr5iqykyk1yhi
vIs2ndqKACUeBhdyC0e6RYbpxZB2VfYosoL+7UrGigYlGKMocHGMPLxl7ACYfmrsfjZnbFZA69tO
9vXIrI/cKxmKIh3zLFvFOkFaUIxJyUKSuBH0Z9WIzHhihK8MAnTWRsy4BnND4C7tRatJI9NgAbVt
vzeuB0gnaIopzIIYdWQgGvD76gnN/164Ty3J01AVn7GWomLaDYZciJQ3ESexzSLSEaaT1UbVpVJH
W2H1+28b3RVjlB/Rk7bWB1JfGNxwpx3Q5Walx9FuzMbLTixJIDd9Q6NFcpGrBxQUmmtnEZJgqLBO
SM0kBXZtCZKfp8da7MzRZLiUTeeFeRgFj21J5mlUiA6Lh4V50kll4e85g9GbvmGd7YBgKjDVA2n+
z7yFNWa7LZBXstTVYa1yKEQqyCrJ8yD5ac8wGdt5yhVf1K1FapaPVWKQ8L9xAdn1EGG1TOTOd6SR
iPSaTR57tHH7mbOiSl3fqPGl0PCg2u4zX4nN1kxcAFGkpv7498hyZsXfbt/gtsRcT5LyAVota1ys
4CRlLwZCkOGkPpmNZnUCsOSEMvKLOBRiLoBMER/T5bmuMzsc9uK8WLfZYQkGZesHTskqYcEJ8in/
Fx/J2B9usKCCtmlga54iI8Mk0zXdUYuqZjYwPFwGL+J4ShXWANTmYSnAi0U/qgCdopgYwyESwljD
YUWtJae7fK52XeobUcw4rW23taJEuS0h6HJDzgB6lCBR6Bo7ki5L39I8WEwK2LDYwoIAMhKCJ5Fd
vty+K/LxD8ZqRZxyW0CqjlJJAJtqMEumJBduyPf3RlciW1HuJ9Sx8fJkdFNvivsqLUkZDr0q2mpM
cHd/A2Lh5eeRqOb3qsorOpT9EJZeDVMd6c9x//eakeqgImuGgwYcEMvqbzdbrRKC1DXqKSfEYYqc
4/CZpOrIS1pxRjf30bSKeIOVmN9UgBU56uLKhue5NAK5kDur7V5gFaK2feaVAD29xi9l1xSkZa2z
eSvHZurpZXog/ej9BYsVGGK4GQZoQF8DVgRGcOnJtQJLU6shgmmaW3REabHNJdo5q1hwFNuHdiVD
/n7lmlEkFLmgJ4Y2P4dqYg4By2z8y7Fh1tcQMdut0TOqZbbwoh7i2JCzJashXSM3q10PeB/EGn+x
UA02rZR2pUapEraxGEOuIFcUAL8oUuVzsiQXtVK8Lo1Y48TbhmpFjNKnrpwAJ8QhpX9Cxqj8mvnR
XYyBFvKA7fbhnXoZ3dKvzv1d4Qm/0wi1Ik1dXLt0QhknONWZ/6IZTy1mUUdpd9sUbqf9VkQoN1zk
Jd+lHYhIj8Ep8YWLji0+odO8tK4HsHggED5q+84rLOkLG6hpO9pZUae8c1poQq8QFnlSkRV/Am4a
vYGGJXj8d8WZ9goSRkhTP9xmmimvlJ9DF3PTAzCAjJ0Q0DbBrC0VS+gWaz523m8l+lc8UjZyKouO
AxYGHhiZ4alya2LnqSX0sV0Fhv2HjFEGMl3UNCrIzM4IgAyylhBD2w7Qy5Bo4ez/fRszurTVK2f0
5BPe9kImvB1jglnOuHU0XXXkEoBlcsztsKVzJ6vagzZXNmAznm6zSq7ogw9f0abS1bo087FITM7S
7iN5B8AEM0f6lk/vY969TWrbTv+yNzR2hVCh67Ih8EXVku+SrtjLS2ENav/4Z2QoS2MgZox6UjxE
B5qVLt4IsIQkYtnqTWZ0dGWjuKCgO5uSkBoobXxOXKhcxKYsj2bWfeunv26zsnk5OvYAAGsKqAX0
ytRZjEY+DBGEiMFoBqrZz9GuAOgHQXHWJcb1EDP4QRJWxCj9Uow2lSIS4Qcadyg07tM4zP6f8UMd
Wj+OyhTHCO5zLkRTlGIL5SGVPVH+3jQs3O7tmOoXP1gZ8t5f90E3xfUIfrjdPAM5gyTEgidgPCRf
gXOMcFhlJExv3xY2RrwnGHWVjG1F4G6Yzm3wqPKjOYcPQ+YXBsPwbgvfP3IBgPz3lHKxaqKuB6WR
xy6c9mUJcrdJGW5zMzxYnR+lR+3QhQLaidAAkPhZs0+G3hwWp0xYjXK35Q7jFO+ZWZZ8TiVCB8jA
ZtV/imb7T6TuQ8erpCRSHkt4pgxcaouTD5flzYkrTeeUBZ7D4oXyw1Mb5aXRQ2HR4PWyjMBM1Fn9
wqy7p3xuI/7DzRj7umrF+lejZ+Stt/366uopU5BEEsbwayJfgA9Jd5k7JFZto77mNJ6cm8bvJJBX
5CizULSq2OcVyKniU1E9qv2fKSbdw6oq45JGHL4/lck5AFiPzKFdfJGnB1EKHJFDN8ttidtOhl45
oltZpzJKVYkoaF/hoTqgpG4XdvYYe91eUUzjVdoX2DDHMc6RIRpv17p6oUiDzkVNB6pJmzjzNDtx
3NthxoIKYdi5N8O7IoMNXIGiphByvvs6CHcSlpQP1fco3y+CwjhIhg16y7etSNVdA2xVIhmy/Dng
dnyF4BYTiPzz7ftiHRz5+xUZEZt6B5kkQfXZH1Ovn88ZK3/GsAxvEfyKRGxwnMqp4ERQXvHk7suG
cVTbPCAiQY5dAiQ5xQPHF4JQEow6AYMeQHYzMlNibSjYZuJKgzJvi4zKWVaCRqXv6vBhDhgFrX8x
PFcClHHjxSLRqhkESN6A9A8ltu5rFvotPba6MKlRZq7JcqkagISDkgUBG5FJhtjGdmtPcuLLb+Vc
DAFY8NiFhelHyp1qdV0JOXLwVjPXft9LlzxM3N8Q4xUJcn0rGRunrAhjdGtYyexm+SnlXps0+x0x
W9GgxKwQRrUsatCouWOLIbTa51TrNhubUrYiQUlZvyCuxjouJNGFUy48Csvn298n1/oh0F19nxKy
bp61Vu/BgoH1WkFshgogLXi7HVWnwA7tVmWkLDft5YoeJWalUGtxgXZfqx/jxGq4xa4nNI20bb9T
uvwztknsbjO4aQpWBCl/qkjTYBglDhAAo+ayPOgpVjMNjCCBQYSed5ywWjdRWyIIk+I0nerqc2mr
XOzc5mW73+fKDN3gq4yVoos5lHRwhyMxC5H1rfb044yBW91MzK/iITuxMCoZIkiPPapBXaUK2Ycg
9VjYlRR2XOa/E16v+KLsQZx2cdq25JJkbFrT71vteWx3RcI4P9Y1UTbBUPVYimRwokyNOavnXPzJ
SQwBZ9Egf7+yO8DxLLDCktAYD+24q7oHYWCINEOHZMom1K1aCxWJ4cc6s7TWNtQvI9Jcxo6LWD6I
aMcN80C3tqmikOhtgIvpPi/u4OeoHJKRmh6F2HNr50e8Xu3ilLr5N86Onm9LO0vuKFMxN7oU8uTN
ymvYevvah19uf591U5Rl0EqDmwvyfa06pdJjz+1TlvFhsPCheW1G5myayU0lO0EGKB/D7pAjuHE9
dJdaULdiYACCyTLayVPK8pgGytGoc2xPmFSPi+5LIfxDp0cDi8+xDBh1LBiwJuNrnh6G5TT91hvo
ag4UyhzoslB2EQZDEOkO5tA8dKzRD8bVK5QhaHE60CFcvcEDJTGV3SIo7/lhcv5IwhTyM1a2YFCl
uemxJ8tKpB+ydgil2JQEhjFgiRhlDBaujiJegwhoxmWZvg3S420eyL+/JWJUgJBmhTxpUEUrLxeL
iy8DN3h8fTGqzL5NiMUIre6ikU8aEBktsfrUZLHJJ0+3CTBsmULpO0zJPFSkNJbJ3+d5n0n+1B25
7iAAlbtdHnshZnDEkDKVSroJ6LmQsg5Xk3D7sL+0ybPaMRwniwSVZhuHRu6Wt3Kf3pdeW5dfR+wJ
t+ZR+nz78LbHKw2k3w1eBxwyDfOBIEqLc/KeVi4Gepj2pMZR3od73R6/c3/Jb0MUM1rC+AOz/Lwt
glfSRHJWahQuJdYLEYtDcBBJAWJ2yFLl8vtyn2Vo+HwDwvmhT78V3V/JUtqrVNPUigXICil3PwrJ
/TTKdqaLzu2TZXFHKXA4tFXZke4fPuuwkbqx1GK0Wlm9C3ju4TapbQ24ckTpsiaP/98HlACdu0en
uOCRoVgW0g6LDKXJxtROKEnh4JKwtzV0CBp3qeAHRWVGqo05YLubBsYzaVsPrpxRus2hiQVwxiC5
aM/C+KmNn5fx/vbhMUjQibMFD9kiL/Ac73PuXIVLa/La6Ckca2qBIQ90uizOlFpWSF2gaJ8U7WmJ
d3mz44y//owb8b1ORWWh5SqJuFXFDbmdru0MnhE8sg6M8uKilA06r4ORsY1tJVTMaExfFin/cpsT
1nlR1kGcRuhlCk407DgKq4ch7pxm/NpmKUPGthOZBkZSkTYnGx0oIVPFCouvuR5y7fMW9uOgpSgk
u6rQSpy7ZPKPY0LcbxdurjTpcuicyEGVFAMOEfuhRQdLPxwsCjAFCyUCYF4ym2+IT/ro7n/xSONC
ll2iTZMKHklXfXiQDqqPnmmnvLCMxHZ74IozSgLLVBnS3gClGoCC8U44pFZszS7BEwytzgOgDuP+
tuXxyholjxiTMZZZA0F9KnYTH5lCmzt9xjPIbL/OrmQoeUSXeydnRofcVoZx7P4xky+VsM8q0RxZ
cAAsUoTjlWOcjVEKOBkc9eohLY/Rcjen2Ial8baGxunbarbd1LG6L8pPKYsgNyOACi31dUY/Tu1h
jOSivc1RLtjOGt+JdoU+BwHor8GZdXf/kvm4nirtuiRFT6OAsLqPyCTZGXP2mKbEbqNj6umFObr6
Z/0Q7VPWauXtZp0V35Q3SxQ+aeoclDt3nAEcL+3C0pIeuLNHmkkIRpL2JbrHK7g/sOaOtx3plWnK
4HRVlapKBtKJ3wFelyy8JLjIf6qK9HjgLKZayhHDpj9Lval7mrscRCCra+h8Ln3hU2PNu/TbbXna
Ntu/eKN7rXOhzhZuAc0h1s0sPJbpaze+9uLX/52MhgQpNlOjDoDV4u9VhAuiFoH9CNbK713uJspJ
jg6NzgjDiU7TVnNNhbJlk9r0fYtZeAutkppfARbZXJSZ9dTbMmBrKpQB60NJLUXCi1Y+zYqdFeeK
1fewqWdrGpT1Qqcur6sDOOnc8IEskg5P2knJTRmNTKRxNnoNMFETOCwQFRZvlCkLihlZiwS81cYL
Xz5I02VeGBXBzRLHmjfKgqVFpUWzAd6kx6aEJucOWvzsNLJHu/wP06/Ms/w/0q6rSW6j1/4iVjE0
0yvT5N3ZLOmFpWAx58xff0+vv+uhemm2Lbv05qrBAo0GQDRwDhOzKnEyjCyATo3r7+jzTbAfLpSg
LDtXTnWAzKPpyHvtcdvlec7IBKypG1MwgUOsQh7D8HMqcjqcq3UQ2FcUUce2FTjfmbOS60CrBbWh
n4LdccJIa4PHIt9pre6T+TC7wEHgsi+u1kFLmczZqSOwut5DVAd+Ju1IN+kDV7yqu+5QIjrxXijX
3fGmInN0makmjVghOtXmfRx7knCuyv32Ma3iKi9VYs5pNvGBN3YoFKYH40G9z+4GIGjJh3bfi/b0
mW4uxEftsXBTjD1T3DjeyCtPRya7JPWQNIWMY5TU71JoWnK4m+W3bSXXMthCR3bXihgj0XOaPOny
dwds19rVj/wJdXocH+PvX8fF7lvNkuDPMlBi7Bnr+9gYI8d2NLECFTtVPtwLouBuq7VaDC31YgJ+
rkVS3YuwHV0zHGqrLaz60F1AHg8k9S+T09rA38eId2DLb+ahcHnzn5yze1+GXFR+cQia0IYqXMx7
ubvXm3OgcsBkeFeOXb9C26+v9RBnF3wtgbpd2cY1wgJl/EjdEfRLnLqZ5ypU5YVKfeaHvk7rSzXY
yai0iJ7ZuvgQ1rVlkk+df4lUXit7PVLe3IYJKm2uCcQwILLQQPE9GWqmW2M/KLyhq/XMI6smxf9R
0R9nsqo2N4MkFHCXxi0P4yEFtWu0054EtK6mN173fPXLSl9IYywpykFSz8q7NEIj5S7HGPIdBSEQ
9/qhctML7+zWfWUhkrFkHgppNXbvIhV8ps57oqB2rM4KCGLji3DixedVZ1nIY+KzEQ9N0hDIE4+K
lwMIh3ayAP172L7nq9dsIYYJ0RgBHRsxqNEyrkoM22CHZ3zyp8TalrLqhgspVNmF55tSp0RSDilh
eFcYE8COvm8L4KjBbqAklSxLrVjhJvvXKDqK+ssccoqC9Yh4U0JhCu1Ga1I16qBEDf4D7eK7yZtq
da5x1L3gWAhWcK4KKz9NngLIZN9Wnv+bikxAntphpou9sKEs2ZqQHiejetHCjIflybvK7OiKEDUx
unPUJc5/7kIlNnX0f7YLzbvKChM4gH6BXe8Zfi7v8nN5oGVPge6+pT8Qj/Z/xD2v287zFSZ4BEmu
SMUAiQr5LvSgEgOIf8GpUFfRFBYRSmHCRdENfqo2cEjK9ars29N4bA50DJnLa0S/iT5UBgu3ZAIF
EdJskjBVgmWQzp2dbhffG4dgBwCvT5g6vPzOV+1SMSZgTKEZBRjUo4XIcIrCylLL6piKk6cNvfPv
PJ6AEAmUyyIQ7cH584HJAd8yGTJWotp1cK7zux5LUjyaQDYw/SlCVxVMV8umxo7RKXqkCCQoVDsi
vlcpyaFUFE7W/7Ctw8pgXKEvmtYQ1FwFYm3wFj5nPxUQD55CT3PqnwBXE028LBXoLPE6nfR3l47B
ymUcoxU6vzDBV2dXhf8YD8M+neNdGEj7Wc5ft0+KJ4pxCr2KpEylKpoRqFBbfErL90p1bbqBY0y2
DGZ1YhJJ2AZD3JWlakt19JYZwkFIG0coWrcP8CzS8OAG2VDBiGN703Nd6GoCakzbl5IHA3jyVlAM
Tlr822KXlcOklsFIjV6oIGeKZSufzqL0GrVv22f0oYJhhTAJRBHU0Cw1HNL0QIu0bjfuUX/a5Gl0
Wzxq8goYjk+w+JbSHEpTZUInHaNOwae0lmxMI5lKx4kSH9qXrF5MBumytkvGHD6BzY/aGh7ac4ZV
vOhCi7TERjsMA8uvslXaJtoRvDlPnpZMMpnweionCbQ0BWLr01maKxdcU1n/g3N6bD3Iakn/kEUJ
padtpfQKTs+4GLvslJ9jgG6kjn8t9yV2hycv/xlcK48+0GScZy6u5zCRpJAxIjWVUFKV3nlF+1Oi
A1hwtus7NE6tbl/pnIKRd/GYgCKQ1E+kDmeaKwk+/ERXzRVPMAtv26qr4UTWDSJrEsAB2LegcALx
0zxDTFMmVtju8/xQZn+UIDEpOK251USzkMRcPjlWO0xjwYR+8DASQBtHvMWaD02rdw9ZiKCFwsJD
QmWKi4ZeOPE4ucD12JPn7NJb2D8QPbp/MH7m4np8qBXfZSqGhPdChTLPMF5pKIlslCZStAZWMEpR
kVzGwJJ22bXdmc7AI4JfvQQLcYwjtiYGxucsVe0kaZ0BXdruDa+uRXOvTPdt9bUZOae26oYLeYwb
DlMqm3oCeZH25OP9x7+kUcdJaTwZTErL67bveh8mTJrUFto7g3wf5G/bfv5htoU5J/b9I5Zyc8w7
KKKlDsUBDh4y27TTn5Gb2dFZ2EXvnCKl3ZwM7vcE++DKymaSG6mqJp9HyCYPild6/anzYErE439b
2LOCmDuWoZLz+xYhMgQyVVV5bd1aYcUJGasXmUgqVi5QmKI5/OstG4MpMLQkQhwOgz3pqjuzNr5z
Tove1A+V20IG43ZZMOaBFsQqnijUe0pw1O9N7CN3zuyS/T8Az+TpxLpgKQ5GM0Me2Sle8UCx86SH
FAgYhpW74Ja95jwNaVzY0JAdG+2CqtQnA1bsPcmLzyOwlnIMG3QDnjk1R/we7tHIufK+XVav2s2u
7DBppwS+ORHoie3nQLe7xrQMkL5unx5PCOOFSk/MJCkhRBfz51noAOc0fiZd+LYt5sPby7u3L5Sh
TrQI92qNx8AkhxyhdjFMiDdjLNBg5/Vs3pX7yskOwovoGRFwq3g9o/V6YCGa+tNCdDr7pAxbiM7P
tdM7qtfs0m8Uack81qDE+q17TbD3KmM4UsP29a/iRp9ovR8iQgIQrgDcDfkeCZwSZ/0G3EQwxmzF
SaoEHSLS5CWpPxGVM8bM+33GYokZyVmiwGKtNGLjfrQCndOeep+a+nilbipQv1wcSoLpxYSgdYP1
pvBZ96qdfIUP7PCgyT2Q9bS/OBEm7adZraQygbki3UmfMVxqZ7vuc5zRNz8v3XHh+ugJb+nGBN08
lGJAmkFe2LiBZlF+wuyi13aPpUdgOQqO8GP7dtEf3BLIROBiBl95Z1JjJvupi6xO+5TFV719LYyY
Ey/+xphom+Ofjq1/VjmCcFH2qNvKzi7PFLy032NHNZCtd5LA2OI1BrgSGe2EbiDZJCJRtp6mgtiG
hl7ioBFBn3X+wdMmzfAfrXnTkMkv8RQKRk2goXYRbUrzTYFDlN3wD2BDeLqxlY7ZDbrqy5AFmu/n
P1Exo2cf6Mshnhl5zLjr1/ovxdgRj3gyJkGlRxervm7jkc50dUHlgXav60RhrQkB7uUH+OWiCCIi
9PhMaZ06sujMgu5qT1j2BTwlH2dxPZIsxDHukU+dVA9ABrJjNIApamphk2ty6A7ynrd5tZosF6IY
z9BMYSYhNeCknbL+IBJXijmh/UMr9j1RqoCKAXWjKoHg8NfAaJbTIA60xzcc/R2YPbxsFxyGM9n/
VhdnIYi5yIZi9mZYZ2hOYTShFvt9T0qrJs1uOzat2+ymD3M8fl3FU5Pj9kpy1ZyCOjTOs2S8CX02
O9uS/sYTbqKY48mweRO2MzTyL5Jn4pmjP+Z3NbjI+Vi99K/+ECNuxmPf0bNSI2ZGjRc2JdBVdE+o
/EPS1o4fKJbcxNe0yzilPMeQ7Jt6bea1IEQQWZA3IJRMe1AbcQzIE8GULqAdLzGvAxHalxm0Ft0L
+SyJQEmlg0YgWt41J+Ew/stRLcbf2ZdzP52TvtLhH03yJmR3BW+sY7V2X5wUU8v0BcAAOgM6tXH5
FFfFWRBJhr3GyWv16Q+OAVcT8UIYNfCiqhESP/ZDjQqrHFriIndcBADZUYitz8Shc8L4cn7q3njw
Lusnh46GBpQ5UTSYipCQacAELaJGisIQGzQB6Sy1ktLXuhYmzufQqpLg56OYdhr4V+kX9ELJMc/T
Zm6wxq/PV7TsnTw/EcGe1bus+7ltz9WEtZDEfItHY1pmcw9JofYDGG12AA6IbQk8XRiPV9Sk8qPO
IHafB7be22alWW320yd7Ej9si+IpwxyRn8mVCTZAYgtZ5SVpeqzUkpM8Pjz6vl8mUCgBdFvFaAML
HgqmYb2uOsjojr7mmE+9o3gE5DSCLYMid951zujGr+EjTcURdzh+XcO/pLOfybOoavL47hhZYcnG
falzQuDqXb6px34R12UbqEoE8GGllOxklGw8iFn5eOpb394+rNX7tJDE+MUYd9GMtQ/0rIUvSW23
vQnuX95CE08dxiNGA+9dkwYhgzaEIH8fJdeoFdlqg/CPuMtFZ1sn3vHQ/7+4t0FQd22YQpxaAmNI
RRgiEifZr9d+C7sxAXAwx8xQB8iYv4v2n+za2pliu8cgAfitcmwhjNp3oVArAW9I0AigOMTRsFM/
aK3caMH0Vhrhf/QHGkcWorDSZ2Qo1RGJ2p0iXU3zTf6vx8MUSnOUjVIfQETd7yrzMRG/bR8/rX4+
lCwLa7HVUWPIZQwkTXxqBMBiprTuFLrzt8rKmxh2ybIy0tIQ3z1AwkKiGVgxKW0l4H6Hcm4oC0da
JXWmJxNCHbmItaV4GCXo90HrBIfuHc/9H0BB8UQyQSHCUFVOKohMtQat2iehUaxu4Gm2LuWv9Pre
SVu42kAIMB1oSiqwNt7WRx+oh77GuajrseAmhHE2MY+yeU6gCjCSQulrPhTWtrfxBDDeVupaOYK/
g9ilH/4UquSbNPMgG9fD5186sEN8qWQ040BFVMRTBQcsfE4t3utq5WyrwjkQmf7/xYGMSVyXM9oh
djidyjG25uQwgDDwvwlhYllTBXpRxDgQse8wcw8giXBKgLAfv2zL4RmNCWRjq3cBtq5QIfhXgl0d
wfSmEtPiXMgn+kMfw83tdBgPQ1nf+l0Bq5HYtDV8j8cnITQ8fbhkHW8Xav2ETBE4yyI+mg3mhPQm
GuSwRyJIyjtJrjEqJdo1wui26dYD6E0Kc0RVEcez0SJAj8ojkT1pvib1yZwAkKIOTthcpe55W+D6
HboJZM6qIQGZjff8Zhwm7eX33gu12+8zR9QbfYi9WZitFhTLDy5gVdw1fcTx7HWPu0lhIgEIBwQS
USlG9gNkxoWAbXWEtJJMnBzNMZfJfpcoYjRSRH1blc9p9U3qf6eAxzAZNpfgaPjK+zUOlJU6NUGO
eBOV0642Vc8fcm/7xNdfPhcyqI6LWCNn7YDFivckLbqda1qKkz0Y8Um+Tvej3Rz6S+To16Zy1c/R
27bs1Uu0EM1cojzCdonWQnSNMBffV+K1Tb9ti3gnPfkQFBYy2Cs0GgJwERB94vN0jK+lF4IOfQTj
nmSFoC6Jzvpj46BtDa7yYh/jVQ1kX9t/AvXprb+AuVO1EglxRD8hzAyNG/jK+DiNjq9hHsCw9Iy3
Mbg+5rDQmLljg16GcUs/JMRjduq9+FkCEnW2E3N7fpR21SHzzMHmjfnwjpK5cnVYRH6NnX+srLuq
cFLNUzf8sW3H9Ur/phhb5w0K9k+xmYzs607okmvodNSnltI5uPEDr9JfjSELYUwjIBHyNtRp+a1L
5zhwqrCzm+ltBvLntlarIWQhR/71+unJGGezCqWUqLRG8d7Mvm4L+DBA/P6FvpDABJF8FmMlqXED
QuysKx44ARzTnR9KPF63u2HPfYvi+LvGBJSgw5YixgLRF3enRxW7pHhkeMPncr6XHrDSZIcn0Qoc
8VF5UjiNPXqTNm4aO6yah8GczTQci4buBsW3Ob9rMIiL3ralC4dts/LOjYkrRUcKkBJCy0kPniWx
fIhq3kM57yZrTORIhrLotAG+0biSR7feJI+25/tTtEtPxr3iponFQ1/nXGSNiR6Sj7EKBGZcsuIa
qrUThach4WnGMx4TLdJhaoSZBv4yv4zyw9hwFpc4SrBjqWqj1YlOc9oMpjJd3lfl57o3OHF9fcDg
drHY4bg5EPq26eAClJ6iP+SOcaSTKAQRSXQSr3cnrHbyARpkzgVjgeOVtqljkxbuvQc+TKxCIpl5
+v5PQmgBEAp0zD13il2E2dXZFh1yoov5voVZRNHiXTpOoGTHWFt/0FId1EIYz/Lk+VNvPE2yneIr
fPu+rR8pYN81DDlQQpBf46Tgp3E5iyjum+qPLrpSXt6KN0PKk8HE4l4NwzKpIKNvP5nVmyG/SiHv
W3vdXDc9mGhcG2ZaTXjmthNAYVfpN51+fDVPc825Ajw5TBQ240ZqJMnHPa6Tr6NSW2kz9ZY2ARzO
/K0HN/2mE7XrooSMYDj0Q2G3uewtc8h2alM7xsDjOlqPGjcxTMjVM7kTU4F+382ZJarfx+Bp28fW
88dNABNvjULxO3TMQcTqt5YWAgpVek1GE88aVtb83JbF8zUmztZzGJQAVUP+kJ/D9EEoX0fecP66
C5iKIeM/YB8wUZaQABR3eUDfjkU7NiInFohVh6OVyDw0PfpTHzPvX6LYD6FCBeUaaTDhHR/8Y3QM
dsmBMhzydnnWjXYTwwSBZMy6PBIgRi7uhNYTnzruKMG6D9xEMDEg75IhrlTcm8Gmb/upIxee5NvG
IfZMtz2Cggr7jPV4LABbu992ifWxMVA2/e/AWOYmbA35k6BANlgMPP3U3xcv9b63KexCn1jlCw8m
4G8q6ptAJkj4aiMmegUPEXfGjq4D5D5W2XpXdqa98Mz73PubhHkTx8SJpvGHrm2gX41JGvCIQVF7
3JdP40l359JuXTCzetIfpqP+2LbseuS4CWYiRzlj4LVV4TemWLqd1j+QJuLUnlxbMsFDT/UmTEUo
Fx/Kg2bPp96Sf1BQPEo/6M+/lQ5vGjHhI1cGTQK+PdUod7vG2EljfMjVfLdtuNUQYsiGhJRLJ3oZ
pcRoMHWzRbaKhUuReEaAf24Uf96Wsm67hRhWm0ZKZMwl4WPriUJcSfveyvfGvejUduDxPlVXnWEh
jAmLcZXoWFKCMKN8BO+rXHAGDTm/z36mVvPYGz7t2bfBNwEcHorKcTXOobDvEGGrqGA4oWlK691q
zg6ynzz5o3KY1YZDFbH+8XgzlsaEw7mMjTqlz7vJq3qgICYDrXCd/K23ZS8+wSXcbV/gWY+pj6pi
UjOVvugm6XVO3rSSk+NXU8hCISp/UaukfTVFdY7fzzs3JPezfkqkl/+mAhPmBH0YgpI2vOX2W9k8
cudLeNdFY8JZpaYyrAQBo/QO1URJmefH5Cx6MkBseM9rPHdjYkAlFCVqckgTx/QyJsJ5KNRD1+Ye
FjM4GXD9cDRZJZJm6iL77mGKaiFlYPC0BVKdhII8Az3ESROZF2+oE30oV4ybHMaAtUqwohtCjmoB
Cyg/4OPt3nDSkxoi1XZXkMe72y7xN/foJpExYt7FQRk0uLPiUfwJTtKH+hs9MeFBdMCgmVuGO3KU
pL+4pSMTU9tsAMy5iXw0oc2uXuvpsZaetdySa97OKe/UmIBaYute1GNYc5Dw7WscxSG3CW98ez0u
/GVAFsBAVcY6LQKoU2TTvjFTL84mTuCmf+eGxVj8Ah9sVZ0m4YyEpERnwkvG45ADG0fKLRFvrpl8
FApec47jiQoTX7Wmb9Ioh+26Y+tQgvXINQ71XnWrQ+VNe153529Cx82MTHhNCIbSCdUR6IDpwTgq
pxCoTX1oj272DwCweKfGRNuwTuRZGSEu74+Tcg1G3lMPTwATa0e5zEo6l2RLcfgV8N2npOY2NHln
xESLNh6DQKVRCTbDgPEhO8ZO+a2fsIZDF9Onfdd5nHBBj33LFdlwAcpRofQRc+fvFGKCflHlr7NN
h6hy7h78+neHATRTUcIr0wfG2NJM2xotF4TDp6a0NTRsIwpR1jqNp+/kc+LxFlbWO5umImGtFITI
H5hdx4j87+FM/oIKqdAs+inQ76cf2pP+0H1q6CPFYeZExNVEthDK3LWu7epkrhR0HeEqwYGMgR1X
VwAr2JzTo89+H05vIYi5ZGY3N1OWoQ/dmXdaf57Mn2l3nKu3tn0UjFdxuhZJyUkwqzF4IZK5aIXS
6hm+rFCopz7gP5VXVcWEsMgbbV13lYUc5r7VZmAEIIeiPc/yoKDHSK7D5xofbvSzOPs2/k4XayGO
uXqaVJuxMkGc7z8JMZbfVBANm7bAP7PVQLKQxNw4X49khdBRtezn6NEdk+QyB1aWYKlQsrGzc8kK
J3jbdhSeQzIpui+1YeqpzAEklqaYAhz7oGahJbeatS2Jpx2Tov2wmKWIwI7EKK1SKuxq4Ing3Wm2
6V7HUaaMOa5Xo1rlofo5ublH+aqkRwWrH7VF2fJ8tx84qq13FW4nx7bh0xqwgL0EudFrcicBG764
1N/IAYiwyk7fxfv4aMyW7vBfujh3ju3DN0IvhCPW5u0h1M9GQVpLR093aDveyPA6QspCRSag1F2Q
YN0Ekroj6KJN0Odlx/FEPrcA5cyuf34oo+bifPzx9GNiStMPtZK0MKzQfGrFb+L0ZPI+ZXkimHAS
d2FfCZg/sxVZcqJSe07C2KlB67rt/lzfZOKIKIvjjA8m9PMAowsu6CcNYesd0PQ1cQDpa+ff5UeO
zPU7B7YEQ8Qq9Ae2WhUwUWFUIqtS1kh8z4KvQLn7rln5HXB17XT3b/Gv8M5LRFEhGDVSDAPNGmSl
xZet4MeFOof0O23aExWDabtGcLZ1WjmuX0QwZkwbo9JBdogw0rSWmbW2ZuyT6t9S97GKMKFYCwkW
nujUUze+DNlXMfXKmUdJuRJ6oYlmYMIEFIEr9HN9KyomjGVohUXET6n0QtSfCZbUti22ljB/EcRc
IiVuw3KaUKAGr2QHCGfXP+guVqud/E62+JUVTy/GCWoim/4oQK+u+TaqujWQyJr8nYjksq3Yuivc
DMi6QltX4kzfSuboRWivqniZDG9bxMr3GBGxj6ajJU5wRIwfiGbvawntcZL8RzUTp8+E73OOLUwA
G3q+SD4rxYzrFHPaa6uaLcQyWTnys5wI4ABHGXWQp4faf5sTTmRd+wz7RTUmHysG5qIrIaTr/f4O
8GAg1GqtDMzZHt1GLzhLGqtOcdOI5abTQcPQpwTSavFOjdxxvhDpzijc7ePi2I3F2VZTEGWLNezW
RIdO3pXDl6I4/DcR8q8hzpdEjBFjYt1uBDcrX6rm0PqcsL0StZcnQ5hUa5ISjRoCEXH7SQOOj8Kx
EsepCRMPzNIfZiHBWYh4J+gf9PmtrDq7w3dd+T3uz7og8SIQNQrzNfKLRvTcFnkhNGVMMmGN5X2K
JHOLnZRZM4beKOT1tBd5SKc8BZnAEE2Nqabg+rCjPLwmVfAQq+ZToLY2Bqc/jwUAF1R9ukxJxdGT
535MtJC1LojHAYbNK9US/OFSxN1dGBS8B3yeHCY8JEFVyG0K/aTivo0kvBM7ucIbkFnrF/5yaEyA
UCulVP2QuuFZO5beDCQy1e28GYDC74AFF94c2nqiugWJD6tUftJEfgXEEXKpfvo77DacjHPpCl/+
hCzgQU+v1bRLDdnNqonI6aygsYLyCCNiu/JQvAZ7ad8CmsMwLYnSKmDVnjfWR71g4zJ8oK6T1Ukf
S2iJtKWSfWDInu//qEjiaCqP/Gs17MqiBpBGEGYBK/rXiwco+yxWKABJiIao3J1H8xl0DlZd82Zj
1tPJQhJz5ya5QQuxhyT9aXBNbzzlp9Gmi581SFS4nrIaUBbSmJvW62okaTpsqF30e7rYA8ZOzVEe
kmsKFC3zeTvmrwbkhTTmvqVx3GLnH7oZpf8lmfHi1XDxWngaMbetDQ0/azXEjhZoLXRcFvuL7rwz
dxQWTDlsK7R+t28asTRSSTCgMo1gPzpikOVO9kXERD99ekjRSAmAWFD4/FOjsxEfPH8hlZmdaM2h
zkoCqdOxPOgnwE+fzR0airuAu5VJj2RLFDX3IuO0xhhUowlzNnWiHPzOlHxLDyXxHvhu/Yuqloaj
4HOZ7oCECg8CbTU+L/RkEngK8M42o7eOqKeQYPTvOWs49dS6SxJ80xl4Fwfl+q/6yWaf62qJwjSd
Ri+tNS8PedtSa10NIso3GUydgHmeOMsryBhRIRq7+Z4cNUyjGIJV7rNPGkUiedROfoaXI457robI
hWQmbEmpatZ4YEab9FN+QDDZ5wAdTp0CA7zDp87xv6N2Ofkur0hdP7ebwkwMw758nhkTxJJasab+
Xqwnu86+bSvH040JXU2qd36loZU/lpcoP4pxAkJodFFakAH3XGA36gcf78FNJTZ0NUMXFz3OULnX
duOh2gk2eg5H0ROd0uYPhq6n8MXJMWFMIGHdThK0i16V7zQwC27zuXGMe4qTIzi8/hDnGrBIMsRX
2lLWcGLieBHnO0HhfCVxPIIFj4nEPk4rHeabjX3Xi1ZWH4Xqy7ZDrHWGlvfMYGKVamaNNA9QQsit
yR6dYZe9UKeX7ugdGw79Q8SdQFmDDflFKBNAmiw2qyCEUOPSn4eLeRedscUAIuXI43XYeE5hMIFk
qoxJK6iCyn3xSl8Y0bPPbfGQf6WvScObzK1GOG7P7sYVhTalKUDJsPZbH4pjfN/ufa92i/eRQOMu
4dzpNfyaX6zJRA69VrRQBAsa8qmGFot0Ci6UsK69cJ+teB7PhA+sMQbBRN/UB9sHmeGVUmJgOD6f
bFjzB/2cUg9cElJeKjCYMBIZYepHmFqlCPAFWuvYAXCCxBLcch8dBsfwujNKZcc8aLxUsJ7I/wpg
7ATpANpBIfchmRLNB3s6Zw4So9xS76L3qUTtNOPZOAGimcRpwnAszQ6UlkHRVUYPS1fltVIGS025
TXV6szeis8kURKohx1JRvGdYEEg4wTH4Y3xUd/QhK2hA5bgdaHgKMXEmy/K5MgWYspOeu/Isp5xA
xgmW7Owo3tl9o5ZhsDDtrWy0ZOFLbzjbOvBkUB0XdZ3RNaQVsFsJfuaTGPzoBXfCm9zvyADLs2rg
iZKwXaSO+EU0xLR2NOVL3GgPci88aKnJmfVY//zEVuX/y2HOIy8T30hpl69x02fMJzihl58KcFiV
GL3Ij7kdX3478N+kMoE/LoAfUdfQTjwau5KmGQCk0E/60uZ+1Kx73E0Wc1qkytQCuF4U6E0H78e+
e0idBAM6lplgQ0UDEx7YSgErsH1+6yHjJpX60NJHlGQsehkaziZomLCpNzi+XqDK+t6MowdYpP8o
jwn+WSWXQahCnmqmlqLHloI1zqSxNADt1/NO6vbb+nEdh8kBTVjNQU0FRsnRfwDOEhJqefKxXnyS
70e38kQPcwVH3hTe3xQqN8MyWYD0oT6ptPc5hWC/xoDxXn1sAltAXwjY5q58GkfUlL+BSoPcepPK
lJSiUMVk0qFtbGKXSWqeJiN7mMPot7pqNzls90kfgkg3YnydNtKDL5+K/D5OOeUkz4JsxyksUzET
aOeOPsSkuHwmQEDrfWfiOkhfEye3fbvjccFybiHbcMrzkrQJvYWh/1UsLhmvn7wek/86IHZFXG7V
GsMm+P1heBELb8xDq/B/53tXEbF0ZcgYAxcZJ+iKoBaJgMMx5uGMj7Q7pTQ512rVTDcRbE9kSLUy
z96BxIufcZ9ZUcc5ffo3fsj2CwFstg9yya8NCvDt+39gZPGzL+lAihFrr5g+mwOYiUgBwMiJyzBG
A9CWYDbR+Bjz0FX0I1rVf+uar0VafMIay05reFNj6ypigks38Awssd9jtTjNfgDycCQX2kmNALdD
Zy64VfBqfY935v+Xw5gy80dAuZiQY1xmD0Sxew2jsxQLW3JDt9vzeEFXv9kX4hgDdtMsmpoMbNs6
Ps/+g6p8KabEzsLSUg3et8vqbVLog6OuY7OTMNmrjyNwSIw4rFT9Q1KPUatatcCbWVxv1y6kMDlL
qWXi9znuU/lpsmmrHUMyd9mZ1tKRw0sc615xU4nJV4XWiUZJe8P+hRItRRcFhJkylzSKqxSTn0Qh
yoNkgpz6U/a1BSZ7spO+YOxnduW97/J6D+uftQsbMjEpDoI2iGgjPzxHX/NngAEgFfaWmNrVAYCH
/JHF9Qj1lx3ZDGUGcj5PBvQjO9HNXIzflCAz697TfW3rV3LX8Gobnk3ZjIV3wqTrB8jsP2FUd28+
dl4CrF6KIY5UZW9XNuuB6qYgc8/CJJ+Dd8h5CQ9olSohMWbOrCduPycctG/ONfuQtNDrI2EMvQoj
bw8EdLLO3E7tW9eXOiex8EQxVTBMKGVKCFFTm1q+8uQHj2X9sm259+XjZYxXZBX/wI+lG5IMHi46
ELooeoOmI5Uhho3TY3QQxBtusq8uaNXWp/nB3BW42YmT/hG6ulO5HXBNeVUae8dZ+UxE1vMoEssG
8inQWnKkQGvAvztyIz872MrKYVwkK4JKFibIyc8gMn7RDsmBeP1LbivWtkU/vJGwkpgPpSGXdQy0
QpJw0nbRvgGmaWu175w6dCtMcHj8lTQ8bR0h4ydlo49KOwaNkzWP/njx1S+kw1pGi0GG8qsGhPNt
Bd+hwrbkMZlGqAgZGqyEONHP3pmdBuP/0V30SDdOC7s9YU7MdEewClbfo4MBElnj2z/YSmEvB7Wy
IuND25QVDfzozB8hU9jxrBGA8vAqefNzZYeO6kbPCcjxUDvYlHQt4MHhsHGUlckkvzoQ9EmKIbPo
Sm9I4utsjrtt466KQEPMADaXJJP3htriOsbt0BtRZtZODobG/D7jkSF8iMvvOmiyCcRxXRV1tsOp
JW3otw3QMegLHg4PWxv9XrcxLO+UL7x9xQ/8Xaw0xmJC2DZVIyu1I4Hv+qeGSULBFYE5CIpBNKm7
s+7iYoDYlaYEHoD7hzzLCmfKB8nP+qCeCWCmX/Aeg7no0It25otmyV6K/oHAIRRavfjKwrRMGSFL
iWE0NUyrobgEYdIRfRnc/ONoE6/dpTv9ygMy5p4mU0oEejlpkwAVG5fuJKMV6LYn1UXgRtDmheoP
3VzGoGxnM637fsip74jHaN+e8RJ7wqC5eZGv5ldi0UH6CeiyDsAk//XDMyuaSROTpM3ikEBR8SgB
qHdyJat5MRzzJbwTnX73D/pdNCGwUW5xmiaTMGItLop+gMTkVTtOlwb02EA8fpC9+oHP2L567W+u
w7ZA277o0iSHZcGBdayn2ZJyidM25Img/38RWSZ1JmXV4Co2RiA0zgial8km1VA+bEcw3jUwmcis
arOi+D0MJ+8Gt/WtzA09KbDC973bwgOIg3yq3raFrmaDhf2YOGMqaiuUE2T6AHvviWJp8s8EU+3/
TQoTUEbTz2axwylhSLUGtmVfuAMPyGX9mDQFRNvEMCW2vpyBaDkogYFjaoorqEX3ScbDV1k31k0E
6wmDaEYhvcbzdDcFk2UYuwpjHNu2WqvrFF2RZQ3bWarBvr8EbagpRV/Tug7vWu9f9BomRHlDUetB
3hDB1wUEbxnbgb+6dZwOYA8KKgDhAVEIKIC74CF6wdIG3YZ9mk68j7dVtRbiGEebpzJPaqFs4NyK
R0F0u/8j7cuW49Z5bp9IVRooUbqV1KPnOc4NK3ayNc+znv4seu8/rdBK83zJlS9cpdUgARAEgQWE
q608UbHqfRY4gqrZUZXXeQQcVGk86pt4W5eb3tOOnJqEKm7/en63VrVuASccXV0UEKq0ReMnxa7V
ntTx+/nvS7dJOKjyFmTuNobIQx2MbeOZb7EfXTVb85hvlMHtLqRUgpIFFJtuE6OKkzTAAraY6M2L
QEKfXqMmEEPrMVBgIxFPhiYcT0wJ67wbP8Qzv3A0JOg61C/oW6QrCk9a6LJ2mzFO+yX23oI3vq2p
DTx9ivNmW40zbVzTSo3dlAdTvFX1OduywiqTbYUqH7iqKJ5Drx66uZcY+noM4lCdYpSzQYjY0m8E
aBCfgrzxw//qIIOr5r3zP7rD/f+Z9+UjEFigCYaB1od2tIqsQZCVHui2uYp28eRiRDUMQz6Y/dOM
AA6HJgiqEfQL6LY4MH0MQSurccPQd6bbXnIOQnboXdvHX3/M3AYtdrwSLd1EPgZmk/vziiXFF3x1
XllhX3PFsr4WF5Pp8gtXdReD/rPbluBrKw7RYfrOg2gdM29kla5rJwWe0DECFKPZNF0V1HpqVAUk
UgnqcOJUvy3skd1OVpow18DcVskR/umN42OpNfDF6hZIDpHG/NWTm0bOJieBJx+83sdjsJfeFDsM
r3LjawN8+BQ3Oun9RMwHi5iC3xuCuY9UE15iOGop7gg8Vkm8/ogBXXxyciKvn1mzXILOOrwR27pl
iPfWjJYpqrAhZXo5Qkq0R6PiI94nW1nydDUOwwUSk6VM9DVZYqlfqo+lZRWwS3X3H/2iX/yIdry+
JNkSsPv9kc9dIgrKOo3mmA0pVhN31w1BuX65H70Jo6z4A5W0lpcftWKAvkQTTv6hylmRZUAju+Ia
EyE20UW1a1U3QaWaVrvBdwzQAtuWlJHpU9HOv0pzWlghBqCYbNUzvrA8tDH2hYdJ1DsY4IUsabVq
fosdFCxiNuyZVAaMP8h1tzNeovrRSKjEf/OPfFpGHYNpQIRCMaFOAFGdtqEmWC19TXNz03meqnrr
5GhBnXr7Os4kDk2GJhicXZvmFFOgVdVbNWy0fksr6ga5N4bP513n6uIZSHEgLDQt8yMiWdx3sp6Y
QVYBKTS/Td0hQamP8r9SqX9oAjHBeobBbZolZmvGqY2NLNSQVDTux2hjBU9tujkvxuqCERTrYn6Q
ioZMQcubBq0NnWIAwh4uZmVrxuzYGkXhxmhNVmkkgVtdtQWcoNt13QZ213K44rFOXsdQd7NB9lS1
Gg2SBYqgc8jMo9BCAwp7CvDg0u0qr90Hl8mhfQ48+QOPbA1FpdMg1YxOAz9tsx9N11z0IXrJs2HA
MATwZlfz7vyerae9bM4DRB3NMcR+1rJKxzGaB5ybV9R1vugbo3CNS20/umD3d8mX8rlB3Vvi99fq
Xhob8kNZNGj0f/6MxwSNMa3JgudHhNRs+AmDG9GRcTIMP3mQnjGrPnixkUJY3zISaoaOjcSUWupe
Vdd8oKB1a/k8/4vXnuN+2ssO7VUVxZHmqLhbWlSkU+1Y17VzgsXtGwW807jlm1R5VvJZYgprdyJM
HgXRhw4Pooo3WC0qzXysmwbXZPUZTC0XEwZmnFeUtdvkAkJMqMU5bnl6CQh+K+KzQbttwyfH7c/D
rK4YrsYYNKNZBiaR/hpZWUrTtXXSchc/ugZ6NWvL12RtyauyLEAEI8tHEjRz3fOHJP6E2u75Q45c
Fv4ZUbtBpPtTFkHj4qhtMYQMsgwgeRkVFE31lpvmzA1H1N5nl0YtqU5cVfEToMiJZ1tVZ1HaNT61
JneoYjCr6i6t3tNE4jUkuyRy41m0GPJeh2SW9joUqVug4q0dJM+Xq67QMnGQoPsDNTH8RyxOxbxp
Z4uOI95u8h8EZIXFi03uM/toDpJ04+q1kKAfAeUcFrrlxJQmOOHjSR1x/iJKupx9Pq7VuJqijx5A
vHT/kYqf0ITQE0yPJoGPb3xztjw6bMM535NaShSyqgy4B2Kwo4G3E3GPTAVzQOsRSl5+6bh33Rh7
22++gF4VPVeczZ+7OxnXyuqeLUB1Yc+KIEBbEkD1rt7Os+Mqo3UZ14k3UPDxEPZ23lus+r0FnPh+
6RCwnfaAm9XrILpNqMSgVk9HsgAQ9qpKlTwmBADpJeMM+3uwCtyrB/3WwpjxfF8cYpQJsOvx1cld
2SPNqpFR3LtwnwVRny64j3EylDHQoSdRp4O5Ay2G6b4kL3+ygj9BxNwTxTTwuOVGVtf6V5beULt5
PI+w6mxPYoh8b/XQJ5Vp8QAjSa87Z7yIdcOtLN2tZvrQO/FRC+tt7owSo15XDXBL6CpeXnWHa+rC
e3Qx6vX0NkJSLbgkI/IRku9/6i75CKhxC/k/AOEQ0ZVQHVsdAAz9Ykc+u7p1WeUru8wPtjKfIZNG
0IW8yXvSD3ioL/p7q381qKwV+jwAXnR/Xa4icQoL5EWNb2iW14TFJtF7/7wirIfSP1cMBRy/YvSl
qYRZAowKL4D8PTfe2of3bqujsFbxZYz5MokEV6SaUWzaI69tIJdTdcXyw3lxZN8XfQ+YnljJq1HQ
Y5puJzzqbMpYiyWLtlr0gid2XK1VE+G5GJ8XdZd2qYFF49MprG/WEa0hN859+sKbUphb3PCSwH87
3WjpDtJp0qsvqcsfIFyzVLDOKyPXDJ7RA+2UWx9I4c1vfCiM/UB3JRhWihuHbmT+T4osmHBSj+jH
SWOeUCxRCUNvEKxdZR4e6NQSrFPzpt9NqFJJbHl35qrvXay6YNxjGlqK2gK62egT2mKQbzP2ysbx
kK1JCpRt8CrC+Kssi7JuIgtcwc5ppTlprSGLGT0Pm2gfHZVNhIwNbyHGpGb/j+4nJziRTCxOTC21
aogZN+1BbRhqt2brmNqOrBBHsp4ie1g9VwOWE3LV5J8e9Kjl3KFtQRbzrJrkQhzB5JXc6YhiQ5x5
fIjI/cQkxrgaUi2+L5h825UBOBwhRdC829FtjPnIbBfYj+cdy3p2eQHDxVwcXaVqBFXQweKchwLj
Tx95/1t2RT3zju6UyZs36SbdSUtQZFvE/79A7asg65QZqPaVvaNbDZRT6GLptuMdn7uZ3dgb+kpl
dSh8Rz5dkRaiCs4l1P9P1GZD33ka1sHTof2O1o5N4MtKnGXWJeYP9TCygmnC/pVf0BuGtH38EO3o
VeeHe86CIS1CWU3Z23iPAFcYUmLii4ytVQNpJhRhoUYKjGipH2NYs7lTYM3x3R90Jn+EJAs8QXFY
YqGDIAUeimdTN7rgs2ow9+Ja81ove2DXsiw6/97n3TvJJ6hMg0mj5mShus6M0h3Gw27Rj+pJjGE1
fFzIJGgIs5wGHevAQDwSfeNZouaq2xUeHrZCd/RsV/eH949mIGiMLHG/bhMnAcUTaJqNkKpcwOB6
YN8nZx/JRqGvXz4x2t1U8Xan4vr5q91hEmSqKRniiMFD9+cFr+geUeOGUjM38mXFSasCLcAED5lZ
8dwyBoEMTPKOwtBtkq8kluVXVvUCbGK2CVY+zK4XT7F+TjUyIa03leStNN5asH645/ViXZCfEOLJ
NXQg2uqttPE7jO/2raw2/bnqYh/FrEQC9ZsdOmEJOxQyfSjGEI8ozcY6Ki7ZzBflBeYB+NWDnNVj
Fc1UDbwqImto2OJbWKWhXpUmQOu3OjjMm6dKcTFard+E+8wHE0VtSkxsbSmXgILXQNUjaO55ElZt
5sGNsshLQ/Y9Rxnk+S37jWRU1x3ohI6K0V81Xctzpx0zuCceSeqIJFM/2+FCDf6X8o8SiXhR+Qkm
aHprzylTaoApc+HPjnY7BYo7t/8rVxp3uUsYISQgtEAZVMBdvI5yQnNQOi8wUvUyLaku08M1V7jE
EjYqVDLQbluM18NyqstmFyW7lvkoUgHlhXlt3TjHbFvNqDEMN8Q6ymq3V4/PJT5XpEWEQJqZqg0B
frWZkTgFh0Pl4pF2w+mympu8cmXJ4LV4awko+H7UxbTGiIYyH1myqBvgtGJkDqjbpLMv0U3Z2gqe
HvkJS69rQPGhQJpvEze5N3wQFF2rr8Gl+sUAiwPmR6GcqfBS6QPxmsNcCipcN5wxQSq8BXraYy/T
3FOGRmJ961Z+sgfBJ0+VHkRmAYg6Kvd4Yt2hqm4flX+SGV5I8rl/p+4zagAm61Hd3l31qLCJXs9v
lmS1xH6d3jaTsXaAEdQsMPd6UlSJO8SqKqMW+9SF/GHd4E+3kX8zVFt8vzHGUs2ohuOyfbd23TeK
C1n6UptuFMEfBx66kPedazyivvK8hKubtcAVnJeujeWEIwdnALtRpjfD2natpFNzHQJPwdSyLJTY
8/8vjBkBx9AUJh7sW5BFkQ7d6rRsXGqy5/OirG4Wf3L+D0ew4VkJWYTmTOTWy3HYodPKcLU41g9/
gHLy9mL/r0ESvR6bD+3eqPnlVL/83fcFN5/HQY+R5/h+g9Im59msn/7u+3wVF7uhTyqZRgu9FFZn
bw2VuLYh61td3QgN1VEo5wHzmdheTCdnyAcHJ1VTvuXJS2X8r1y1H8aiEY2/1Rho2RBcKInCUi17
yGB01dapFG9Wqw1B5fb5pVoPIxY4grPkybBMTflaXZUHlBLui519ad/wS07iGxJfs2omCzDBbaIA
fe7mGjXOzLk2mget/K7l9xKB1uqszBOG2FGsMEx+yhX6b5/LcI1z/cq+aa/VC1lGbV0Ffu6QSPXk
5BaaIhwAme0hw9zgTPJiJ/u+4LbI1OZdq2Gx0vkhKL5N4Ps6v1QyAMEMB6s3UCkKAViyD9lFY0kE
kOy2yOKELkYSUr4TXcMMz+zCfxRrqL2WsB9/Jwj/IQt7HwoMpdRbADkmqqaz5mCGkcRO9NXoaaFW
gudN2JRndQs7SQ/Rvla8Zh978xZ597vQt1GrWD8HvAMN1a/Rpe0aKGbp3mJvvKmvTIl3Xl1WTIRW
8VpiElXUu3ZwamUykJfDPN1trDd3ff6SVMP+/JquO4YFjKB+dTN3LOcwzUb1Zr/EXITs45Gu8KMH
Wep0VRUXYIIqpqytszbDBbTHXKmquE8xv+i8PLJV479goSNOr5GyGyFOG9xr2KTuMRwl+r4uBLVR
Z8EnzxDBu5FuJqjYQnyTOdNRiUuMFpZd1Fe18BTKiHVnIKpJ6BgjrVgRUMewGI3OubVTyvmKToVk
xdY1YAEmHA11q2mK0iFu4o8lwzWvpAcRz5Oys/bDxZ88MJkLMHHxtDCtwxKSqc2lM1461vb8/ktW
7qPeern/oTmR3ML367aCQ7qY6VfWVG7dJZJlW1W0RYgmHNxdUsxhXiFE69RDE9923W5W7s/L8pud
OYWBws7EjQpSXo6hg2aTP6QHu94zjwF67B2/9M+jyQQSdmbqlMgYJhQu5wPZpHX+JQ8qr4gsCWHL
+gb9lEksiUpBUuToFmBqU8MrVHRIOn1bVqNnyR6b1wWy0WKF+hRqip1WLUnTMHM4EqYZWOQ4j+ax
V76fX7XVF20UiP5EERyOgkBdNxhQ1CNPjlc723//l6lNdrH/jTqcoLjAC90mVleS0kHLVbX56MsG
FXDoq4dpy3nh/uTxfCkX38cFWJtY6kRA4AN1GBIX3dh3zixrWZTtkGBDdR4QJyqBkWQPQ3GZVXdU
Vt31m9voadEEG8qcqEXDPjCGD7rachvcDYMboDM5OwyPKt4HYw91KLLGjtXq/OX6CebUJY0d2gS4
wfPkcYYMAy27eH+mR7IvvWGfvdgyd7F6MKGZAw15GqoOxYu3gpLKrOVJ0AEDjEcfrM17dngPMZxN
9TkLo/Yq0X1+XItPGRjJ9xNQ/1VHOgeMxkMLQIzW3umjG22CH8HO6lzQxvkYkza4Ri4J0GQyChHE
ZMwxS7iMpE7cdr7qZQfI6kPiUijBoOeeqegp56voJdfRPt3SzA1bV7vX3wc/vii93DMNP5PcldeN
e7GWgnErloIksoKEcv/eYerPzsTejfcJShGPBaYfyqqIV01vASeYNx5WwrY1IWVvZKjV32pN57FO
Vu7DFeCcgggGTurA1lgJlPCQ9y4Fp5nilRtjAmkE5xOSvTytO+OFVIKxT00+zTrIOfy4Q/EByIti
1/5egzVx/ir3kKt1bktNEUyc2nWVq4S/AdxZGFGu7ek7732Mt/Gb/pi61rtyzPwJIZS84l2yfWIF
GniBtarokYiqtcEG1aWCQyFSp4uhymQZbInFiaVoVd/+99Jh2JNrqMdEu5W4EYmWiM2ONtjtacf7
bZpNdF9ui13kDVtnx2cQyduKZOIIDqQ3kdLtuZ3F9puV3UzD9i+lEfxHZdQoDqyxNfGhPqib4sgO
nLLE/sKZNMOn82jremBiHDFasDFASZAGpdJg1a4QfSTRHcu3an2Vx8/nIdYX7AQhyDMzdMJXvFMZ
TZQ3pa3dIcCWlMn/xm5tYmm87vvTLPeuVQK7UFAanfTWvMHUpTs2xrlfJIWCYWFT6KOZ5HsazOj7
N7XZM6vB8Mk015LDZbVuzDQ/qFMMC52KfLkXQU9pmrkWVqhc5Y9twUXlVVfJpvACF097+6jHfb/G
7ArOcqXgBIhiT7LWGndQnxzm4gcIbpn2EcGA9oGbQnmot3zuLtmAw+WrdUs35q54pHwuAkjuibRn
Z9UKF9CCr1bHmoTNR9vFNrg3/Bmj1LXjx8wHnHjSCgUZmuCph6Iqi0jDSnOaGpSpvYRoeeWti82D
vHGRO+Jzqyo46mqYA2oWWNXRZu6Ugn0DjnN+S5O9oyBqIZdpJwmN+GJ9RgSDEd45HTxKC4pkdWmQ
OFyh7eY+Tx6N9Edg3ubBA7JX7nnzXA8ccLv5PyhBZZxmZhbR0GMSUDLt7Ka809K+3llTgxq8OOsv
mcO+13UCamzi3MeYW/pY4/V1XzSD7LGVQ52TWlChgRrIZ8eQmqivBOVPVPGnNHdRLScRetUnmbxI
AkWW9NOMXi1IorQY0bOhk+m9nYadqUeSe+p6HLjA4Bq88AXOZIyFkQGjO5o30T73weK3KTf1BU52
N9ynd9EfVRbCkf8US/Dm4NFlDe1gFE1Lvbo7Dp3h64GkfGx1kygoqECaAlo4sXQmzVI77zlxQtW+
RVrsddGunWqvklXNrO7RAkdcP0qnzpxwDvbRt6L+qhqyDMw6gGPYILizKEZE/7pBTaO21ajhhqWM
XXivN5TcMBb9SbLPRvushvJu69Ogv6YcmzRXEJuYZL4IC8ejXS3RtFXvtIAQXKGitOG/FARl0h3H
7oE2pT9p5Za1dGvWkW9N2T0oCCUmtBo52Oh7QiMhIZ8mQFV5MYBmAZGD3kT+3LzEfIqhLdG1ddFO
IIJv0kYtTZUYW/Qvm0q201DH10rLVlY1YSGL4HeSou0iy4YsU9hukoLcG4ojefmVSSJsUtbkFtNH
QPDBETlK8IePTj5pLfMaDhpLkFdGKRiqp/j/F16n6IbBLtK69u0nzGXxq8blzHf5m3MPJttnZUdB
2sif7FKv2Esv12s6sQAXc3OgkAqV1qlqP7TM/aSPfjenG0zu3p8/stYOxyWMWNKkVwnJJ8hoxgXI
0B+moPTq/pm2X2P94TyUTCLBCekRpiD3DYci9zG9YuReKSU6vqZ8S2kEp60m2hCGFIumKOjeHpxD
aOubP5EC3fuWzfv4xbC0nW1HYVYBCEe7rAn1mqzfjiHbnodZjT4tTlz7H45grlWLtG07lrz0tvvo
Ncltt0ZF5RPSHxiwwfnf9uQaZD6ZO13IEo7rW3UCF4xYS2kOYjSAW8R2wwJDGdOvnf5NIqIMRbDj
gRRKrExAoQ/Ns4mCbU5Sn+z4vGXniILfm8CXEYauQhKQr3I2S1R3CgpikmIuzJFbVYzZHbV6m1nk
aajsJ4loq4q4wOH/X7gOS8lIH0TQdc7yipHVmxAPlJnLwxXcW1z1pcMc15fzoDLZ+P8XmNEUmY2m
QDZkcGPtyVZvSfR4HmLVW5g2BAPrtUrEenA+JEhnsY7lowdj3gaJuWmdh758Y5hweR7qszSWBpI5
EAGh9ZxojuB8WaVUeJ4qc78eHlLzJhyemLY5D7Fy1V1i6GLP2FB26LBTq9wnMUFS1gnRmMO0bwyT
xTGvx1H9YeiQMMYNd5s0Wuo2GJC0C3FgSAIbrui/xuq//g7BCbOIVkVY4Xfk/Zc8LDdm9ZTiZjQX
73g8G6QzmVfqIH/FEzxxOAcxNhJ4qNjY6GCyjBXOiu0NoI8ZwT9cvJ1f6M/W8CueaHVgxE5IBrzJ
aK6Nwr7oBkcSuH2OpH+FEAwONTVz0KaASGcUUrckdGdUPftl4DxUTS/JkcjkESyNWammZwF0szCs
Q5ljrlKnS+RZuUr+KpDg/2mUBqqBaQd+fJlc82yt40WXxYFP/wqkl52VCxbQcG3FAFIVqRax1zrW
0iYo4zpHroPtODETZis49+otQ4cwehsPGAj9mg4SE1+XcYEq6mHAyiIZ2xyJB9VDs9hGCTijUAem
LUzUvEJO57wervqUBZ6gh6joLvM2bDDEJ7x3+udS2zFTYsorb02/rqSgiI4aMqeoIFNzTP6ZMIKl
f2x2PKFiJ+gTBRfurayQQyaVoI1GnOAgxSOxn6aPtAAJLvRFk7njz57/V7EEdTTmdsjGFmIVweja
8YEEewX0n4FsTsk6jkUJWFVQbiP2jPdVXLQBCu1R9X4bsKOT3JTt9aTc2KPs0iVBEtP2bTkWelEA
KdF34XhMJj9jP5zmbZI1yKx6C/Bm/yeSmLTXWDo2Q89FSl7TBmWqwffzav0bnTshCHY0BElQpxkQ
2FN5wIjCt2rXxx69Qvkan/lT7ibq9orEemViCcbUh3DmSVjkfqffqTVxwYUoQVj16YuFE0wp1JB4
diqIpUfdjclyL4swXZQOd1b7cn4FZUiCCc2dOjodDzYMem9pF/3UuXQ4hLoEZt1ST/skGFE89grT
uHIH2jHMvaGuXNV+PS/Kb1z5CYTr/SIMzOwe3Vg1QOp3epNjcoixLY7jXv/OZ9c8qNCH6ULmgtYj
isVWCaF8B+JxK1IAynPl+gbt5IM3Y2YZ5xu37vOd7ElfpnxCdNim5mCi4z/31fIiwthb2fEr2Ski
sAnQejZLbYY8uXM3qdtx3GehJIhYhUC3HHUcQuHohH2qGi10BjzI+o72bIa7Ab3LtPPPK4MMQ9gW
vVf/wwjmGxY91+w6+LMDj+CJhlc5oEae/4aFvqHmIAmnJORbP/rsGVMJ9uNF76JWElSLGYjuZYM8
14U6AQpWhPrfQqFRBLeg7k3jUDiHqZA8lq+q10ImYW+SvooKowVEH+6m5jj9r5OhkSQFUc9JBGFf
ogqJQJNhzZLBuWkVcuxCQxLryEQQLMTKdVbSGhAdWGvdQR1emCkrAFl1mycxxB5Gq7W0JC7xOMgM
202N2iXdI2FXM5V2MMqQhBtS2OlV2GbYEPowb1ESdzPhYg1CMrTPYubcJvXINee9JLKxbHyjP93M
FhIKJ6se5oXZdMCtHFyOui1TD6V5EYDcsDMtyY6th8MLMOFEnUc26sMEsI/xLJviyipB+D/4uh8e
7Wvt+3nfsB41LOC4Bi0MN+p6GrYlV/JtsJ+uUCqhuvk//abGk2oSuqi1vnEk+bn1w2mBKTgL3JdY
S2pgFhNoODL0y2de/BJcpi4ni8695iLayqL+FRqOX6yNCg4jbZTGHgeAomNgM3gFRsX0hwLEvr2L
aHlCuqkFBYi8rkdiglTwIk016r3BHVWkav9k9nhta4Z/fhNl+ik4knGOMeKe8j2cNa8OLwk4WWfn
Jbc01Elt/w5L8CjpSJIiTfjeFdbOZMq20dND05CtVmkbVI0ezsNJTF5sKiFWXcchV5WgxewJjJ0I
vjPje6h/PQ8j2SSxtD8suiINVcDU/Ze4jBDGSs4SyXElTg4vsrKMbRVOMrQP3Yy4L3Rb2fRuvs1n
3JQteI56qonC2cn90UzcsrrRYlDapS/WoGwS9da0JVVCsjXj/194jokhtaLnOFva5irWj72sEUKi
1WJrX5eoJcNTWO6XGFSsKV+GfperTwrstJNd12VQgm8IE4eZqQVRaO62fvMtAbtx6rOD442e9k9w
2W707R9Sa/zilGzBOXSqlalJgS2bx7z3etSsGzVmcjbFI2cgj+1658wNBr4MGFaXNBfNjOZsR3/V
Cio5dmR2JriQCXfHHGkYBAqgtNGmd4LSsnTeMevuvKHJ7EBwH5HdsrEqsdLMvEiDS6e4LsP9X0GI
b2a1FulpMQDCcpJ9aYHkaTJvet2U3EslOiNOBJ8yYreqFcBltNQfoquA4RgxbozyR2fu/k4iIf5o
m7gplZx7J/o0g0eKxG4+bM5jrFszXp1Ra2Van0he1DBTyy6HApCW+LY+vsyRbBLWun86QQgOozQT
0ic6lF2dQTM43WfRU259dTCmaShcvft+XqD1/TmhCUGGjfnDudpwtMk4RER7alJQETtknwe9P0bG
w3m4dcU+wQkupKq1qkXDBpIHaez1TgmvGPkZlXE3/SY8POEIHiMuk6SxOuwTv2jxuRfWK6cuINts
m3qyenKZUgheYQSXlmE2AKNFfDu0xjGaZBVKMgjBIWjFGJDaxjY5mfoUxd2xDxOJb5NowqdrfJSh
oU5NEYEVz7M16q6BTj6XtrqrOuWGdKPElGR4wjWFNqaiBzHwWILquT7zRtPx+jJ8Kcowc9sOw5LO
697qGuIlzqZgwEZ/ogCYaJoTZSpckRlckOmWyai8ZN8X/E+IOzDFiCTcf6ZvdTB4VizjbfzoAvsU
uyxEEGIXJe0oSgHhtOODuR19xfD4rGDe2Ykm8kdw1dEdRhXv+WADTXH/P64HMhn5/xfRTDSkup2o
+AH1F3tX3lbeuE+8CbSEs8eLxvOdrJt0/ea1EFlwUBitptVhglXlNy8EuEd18G6pV1zqvrqnGPsp
TdauKuYCUfBRShYRmseQsTGmTaFUXycT5TOjSr2sKDeNyt7P6+WqT1zgCb7KaDGUzKggoUEjd8ju
2/GbkX87j7EauCwwBBcVGCMtdK44SnypgF6uDV067jtdRgugcyU/p6GCozKTnkUBD3f/HZYC2p+t
jeZc9MxlHnvMUxdPB35J3NSLXro9fIv7R6xKiBdP0oqzYykrG7zyYEVnJ2MHJc4szF8Lx32FgUNl
3Lozvc7YUzJHLkYs637dNequ1pvEP7/oKz1cv/4OweMwhsHXCmPZR5Ki8bofLvOnV23HOXRaDxzh
1r2sKUGiTB8H48JAS5NNIJXC+oMO12tRkEeZG8h6BVZDlMX6Cm6om9sqVVusL6i+PG1i7tAcFX3n
dDez/dxqf5L8NQ3MU7WJoX8iGCPpPBfIm+JgMou7JJrcpu1fta7and+tdbP/CSMm6FjuFDTkoUkV
vdSY3TiiWA3klQMoiOZWNpxq3Y+ewATNaFNHT5AZwyv//JU0lZuWT38njXAY1WMW5uUIabSeYkrS
Rd7Nbtb/MzeXYShJPshkEbTBGZQeiThAtc5TqaJv/e68KOsqfVor8cyZgmyqKy5Ke5gCMKRG+6qW
sYmuO8gTCP8RC7txMjMzrIkrmZrcYcCIpbSHQreOSaJJvIIMSThe+qZJw4l7SJIcdeslxGVo2uRh
6p1fNdmuCKdKN6WElHzVqvQC3U/qIGN5XU8VnuySCmcKczQ1oPwGWb6THduVGGOrH5IfmWd8NUAj
ql+GR4ZR8pNshLtMH4QjJsjzrGEVYmHiPMTs0Qlq15G1R0swxISaiYq0VuP5O4r+hPFo2JiyIMvv
crv4fFT+VDkxmxahjDbWeJ6++qgjibdN7AcY1eaDrx+9MsrrRCQubmVCFD+QTpCCV9CZOo1zgqVD
iINu10b1QR10RyP72FWTn072hdWC6hZzFxB+S/R+vYJsAS74iYCi6N1yIG/rRI+RpWH0jIXxq0Xt
9ma1wZTi0a1025u6YDOy9iXTrS/nTUK2qYIjSZNhHHU8UyA5tKuRw+rYlnTPf4ch+BFTVUy10Lji
zNU1zVHUooxftKz/k0TpYi0FJwIKqaJPGU7gpEMNo1L4Q1f5YHjenpdmpbHsV4URvIjVxlP08X6Y
1e645bNg2PO81+6d6/AfTiYTg9BBdyOMNVXxd7iwG/f8L5DtmeBkxmlIWR9gzxrrIp7fiH0otKfz
EL8J005WITiUnjBD11LsmaK57A63jG2LJrKw8bIv5jX4pT1rGx+d1tdkN9LfXG6oAepUDXVG4mjB
nBGjr3hdjXpkx/CWU2W8q53b+RNWM9yYmED6R+t5QhTWs+pGxQmKDA8TzZuiP1XBt2CUmIBUKmE9
x4IxovEiHnYFAgF05KF5OsbwOxvBf+2BOpIh+D+/h+un3U+xPiUvyqibMFcddV0Dew0t7Vgkg8R/
ySCEkE1lU9RjeincdfEw2U+GrF+Vm9Ln4+AkguCb4xpTLOMS38e7aRbrfkpmtw6uqvE7GDAlB4EM
S3TFXZVTNcEO8TRcZl/G6pXdH9R6jxEhEoWTQQlOt0jMeATJPaA6x80rn+G5pa5LNBi+GDT8yz0S
vK+Fdqs+DblcBlhKlXEXRbrkPUem3URwvRpIz/oqxz7xQswPXnEf1KgjRQpm9rSNundMz3n8O/Xm
i7yITu0AvRpzB8wimTeGY+3ILGMMlMoleIY4i4we49mQYnkO7tWN5lZXTuCCScy33ei1CsE4IuuE
W3fuJ5UXHEU7hAMmhAJyrg+2dWvod4omqQ2WQIgUpTFB14TNIYyAJxUtNyPfxyKQ6J0MRfANQ1qp
asVzpyEK/fPZJc3BBqP+eSWQgQgOIhj11I4ziFLX+YtR5oNba+3LrCqb8zjryXMLIwJN6qiOKY6C
LZ1QT6oRQLzHGdTDHhs8/saHaTdbR3FlBXHcYD45vgWcYFBqYNldl6O4iyI9o6Q3fZ561DLdJt9L
BFtdwQWSYEZG5eQksSFYF3oEU6fRENe+OZ7+QN4Z5opuVb/eBdtBVlTBXdw5AQXLyodIjygv+NOr
i2b6Upey8lKZXIId9UPfZAkFgFOyXUvIpmzb56JuJYohgRHTagrthrFoAROXN0H/6qRHQ/Y+JNO9
j0vEwtPNaJxOHF72OT9MXgkqlHBrP45HfQtaP/nQY77yZ3ZGzJa1TRsanQKFqP6xjrxlsX9roOBX
9qXJE+lu+SP27CflUk4kINGJjyLRhZwYwUKnaITSd+zaUg6aIfF7su/z/y+/rwyxU5j4vl5E7lTt
kz+6gZxs6aN6aQHQJSOakXgIkRi4icfPjIz+jFccicmuy0F0zESyCCa5C5FKMRY4kkAOheYwNL/h
HXwbVW5JXQya5fePbBsmLqZtysLk9SJd64QrrN/EMA+oAPkAfOC8HS/R1YzhVX56H2B2cyCfUM0P
iM+KeILjprdYzaJr+2S2AUd2SAb58RazNXgBcnyhHNLWP7+o61p/AhMcbsAGs4v5aeXY+4Hd20Ho
5qHjVmC81aGMlgRu3b+f4ASvO6LPDpD8cPx/pF3Zbty4Ev0iAVooSnrV2u01thMveRESJ9G+7/r6
e+iZO63QmibiAfIWoI+Lqo3FqlPdERuCnbr7lGHJUklEmZnoEDk/O8SZPMwJgHBV81dsYEl+ds9S
AKrTJ1FPtVA/OJfbYFmV3Db4YOFyXaKLO/HAzV95koGrMHvi+AjJAq7iJ43kS1JR0U0rmoehHOrj
kH0v+3tNfTivGAJj4ytSkZk2RcyUPi2XqzHMPknxIDBoge7xHV7a2tU1Gq9w4w11e9Z6jGnbY/9J
LjFKJd9Yc3Beov27/ebUOP8xyFWskvVNJ1i23jla4ueYCAaV9NuaLdrBnLOnSrbbP+d1//2DcS7E
aNZkXQZAG8VLnN/HHR6/RMMYoi/G+Q1lpZMVg6vEHTAOiZro3Vwp9+ePkJnne9eEZnXD0MBVQLjc
NotHjL0nLO20qJ2Rxrba3i7TV3N5UNZIoB77vuIExuW43UxTXesAJs+qg3VAtjZ8U9fHHMNu56US
AXF60aRmp4QdwldY/aBZZkekcOP8E16aBED7X+gkEacFmVrW2MyKLyRbV10UGKmA4GH/3kZPAJwK
DM1U93EFgC5+S5jGg349l0f5yDZdVX7s1RK4oM+f3r+kaSdQLoQgeAxawcyq8mZfBtNT6ibX+rUV
VL7kVoJchvnScxrIBZDGMLEEogfYmMReiSpFn6QHI598mlR2lmCGtfsWGYrAdYg+HBdNzNTMllyD
htSLfLGM7T0ZGkEVVwTBBREVxGBhoUDbdel6KL5Fyocu2Cfd4G+/eby2EZaEsXvpQ2g+SulRSUUY
IgXkN3RYNE0UfYQUnUcuZC/zYuyzR02Y2rMXX6oHbAt7Pq9+AuN9twCiibA5MQNijnrzQG5I9CVV
S1sjovUDgg/EU/FOKTGjYYIOJMVDZH6bRdsAdgVB4RcboBSVvFvTMDP9yuaRXX3vIzl1wgwxQsFm
jkQUd/cTlhMUf3kbxkxSQjaUWiz2gEF2TO3fNdEhcUqws4B2yxTOEuxeFzeIXODIsWktgp/Au615
jKdXShwjFqV8IgwuXjQj+I2jBgeIZd4s4ftamJ52z1gYdaf/EnthKfR9IkgucqSltvRZCLHkBU/q
SflCrBh9a6PIrwt0483sNleCxZobc8ohGuukeVugix5aexiP0s+3LbBXNcj8pPBQVO4HrGvz3biA
olmmVUwdJr/N6nJYQwdFaCN5jrWPjbRvgLggkqQrfFMNCSX1tci9VrvN6oditcMschd6zMbPy2hn
w6UseqTbD18bZC6iUG00a7LgG9La6VEFakO0zztKwAjSxi+grZ9fzp+pSGm4YNJXShpWOqyvrj6r
OFlFt8ksYt/fzdQ2UnHhZEzVKk0wY+guEm5YDfp+wFlbf5k7xabFR1zwCYvnq5+xYqovUmDJuJ6u
6YuUZu5k3OsiOrt9KyB46qRIPkFx8vvF2KoHMzHSCWWG9jFWv6yZmxjfzV6UDu5/nxMM932sXpKj
TGLGNjWHFJfUsNCDEGjn1eBfFO+Ew30iZSno0HUQh+0s0HDP7///bhBfxNf6ZwEc+7l3mRPWcPx9
enyTf6itSxXFgEse50/lkT7CQR6iCzAHHWtvvlh8DELZhb9cku9C1nfBkfKd/+i1I2ZZArt3R7ex
v6qedqCgH2N7ADL3wToKazYiRC4YGGoxRT2BVWPk0LrSb9m9PLqYJLs07PB2uuqd5VChZ/T8IYtQ
uXhA19DMDROqQ5drGvmqdNfOh/MQAiOwWJqyCQVdYU5TxbQTnRrXcZ0eZLNxrDa/CYfROw8lkob9
/wYq0qM5mXVAWVPsrNNVuD5OpvBL7Xuqk15ynh+vdEbStdANzZYO9VV7ZLQfFAsi70c7xNLc/L7w
Iz97Oi/bW45zzhw4Z0KixGhbC8LpnfUFzUsOWVV09qZPQ5R7tY4iX9z4krIcwCMk+IT705wbU+Q8
jDGDi3hlIv+9D9PRnqIMNNhe568OY6rJMzdK/I8FntNJcw6nM1tTadn31NL7tsgcOb5pxVyu+wpq
WIZOQcyJ9YW/a82yLmPSZ4gGJUEvk+bGvn6TfaHYOzRckdv5bUw2cYXcv0zv33/PEyynRlk+aWja
BJGRpTZOOYb+TERDRf+SN58wOJ3pmrjsGx2MMfFV70aHDtuI9RvGTUYw6xZ7osewf4kQJzxOTyS5
tOYShPCuGl83aADR2/sK8wplYXfxp8XyMuta0y5bVMqaXjRlsl8tA5Xd/78jry09aF7CEcKSr2CG
d+ajciClk13FijNesvdt4mduSp268s+bpuBL8hdVPY4qdZwBjDafnN4Ni6DZbt+t/SMYf0dVkQ6F
jY5THQufFtirWwUrXg7OC7F/Ez4dH38v1ZvI7An4RNz5uTngweJY+9JNXbmjg8LIJ5j4tci8RefG
BZ9lniYyhkBUQum6VsdDL+fueakEtq2zP2EbEUgnryg+I6ss1Vtd6w+dnl1VVX+pKKPgK4mMTef8
iAQI3HkgDuutWF30IDjFNXG7q9YGZUEgovoVaQXnP6pukfV5hWh9H5hL0ESvlXAiQigT50AW2SK0
GhiIK92uLlSwtwmo9bEylVGil0EkC/RQJBbnQkhYTZnUAjHHok9ifFonKLxI8/bbOTfKzvmKZA1B
2yH//a1AuvalcHo7vdE8fCfBNV+g5VT+XQXbYWliSgFVKvdxdmxFZRiRLDyl26qPI2Lk37KMR1DX
+knA9hOlF6K8WPBxKJekzlGFiSbCyPew/Lf3V9OVO0HpQATBOYVsIpaRYBUMiCM+Eyn19Oq7Ui8C
t7BDuornjdP3p5xfaLI8TQcWK96YIu7Xg3GjovhHdCd/mvzVg7sjdh2EHlG8D9Dw/w7OjmDjlCbw
J1XlBHASTq6VR5f1Ul6NeBpuQymomimy25reDEYOb984RjbcSPr0eN4xiiybcu6jTppmRXEfd9Nf
o88YOjBRJdnyA+uUUQ8Elw7nPKLIDjhXoslNExITgFN0Z5CvmSx6shJFMMq5Dn1apdBkLJ/aLRZJ
INtJvqCW27izs3qtU/+M3PXlvEzCU+T9CM2jLmQ+n90Tmc/HawxzJeYttlRihhGv+wJEQUTjJ33M
JpWGqAMiW22+qjZxEGaCYbLjp85VHBXdt32Q/1RErZD745smMYmBxgnz/WpMzTRSLcEdYAJvzHPz
iw006j6WJF7Wl723XNW20jrJEdSHh9axXojAL+zfQTb4nO+prDBaaLcykwX3ndcE1U/6wqCJTy4x
joaNPAdRjN3V2Q0m54zQvg02Im1BW+GQ24XW2GPxev577jepbyA4T9RqbYINxYCYHMNODtol7pLO
1NjNT8kxP9Pb8JlidZme2tHTcNk7rZDHfdfhbv4AzhvpUqibco1zXbBpHS8g01O+CJ6KVBEG52x0
CZwARQchtdsaria6iNobI3PCFCygLUbbdafwjev22xhYR9I5M15ffhEf+YVTKY7oAr//UcH9r+nY
lk74VaJJ0sZo6pAZD8YXU0vv9LZ6Ov9R98X9B4G/EGCsoVCzBEeqVJ+zOLFX+iyJnk53/QCYyf+W
gr8UYHWoRhMdGI2q3NK5uKMDuWzoesgjVcQJKpKHMz0rN6t5ZmbQ0ecm6e05f0B5TODZmHd+dx/e
CMTZWqSEdNJzfJaWJnaRf5d7Jxwv4+gi1S7CUqCRIok4qyODGc3yiNPDqpZ6vkrMQ7YILJu5/nPy
sD9hE+X1Vh+ssAQE7QosC2tss/y1JpPdRCAkr2+H+Es9uuf1bv/+vTlDzs6KQV1NTJyyefPihoX0
brLzBfd9xan86aAJx6LYlz8nJBfU0zZS6MzO8a9uW8XOYzvDKrHmmF5OTyJ3vJ/qbuTjIny79kpM
KoXJ1x6nILswj93L5CteGyyil6SdTXNI0zZgXGy3FKy3eHOMJND8/jb15dStZRvESxSzIJqT+drE
Rt3c7tK4qoXLCQUqyt8b1B4jG2bKVDSzgrqJLwbael2U+ud1hn2hM1+Qvz3okq7GBTtSfcFWpt4P
Kca+uhirHp/gJp3zYALXy98fQCRMa0OHI5HzR0W5lntBkiBwipTzIXkDtu6xYj5Ep99H4xfpRrQU
z7c0VYP/JgnnQKiEL7IsQOrbBp0q6zQcSa+JBntFOsD5kLSaplRm55XqsVNNn/Nktsvi+3lR9pPY
k6LzVwGw1UZzSph791qwCuf+fJk5KngxEIIDcJD/OI8nEorzGXoRd0luMiUoUxulH7sFC68Sia4D
gnjC3wbweJOaCRimXVr+mPXHOMd0avMsNT9CcmitX/9NJs5XkBUEfWsJdTD7K6u9VKWLiApC1v71
5vSZ+MxfsRqrmlo4hN6vj5avXEo3YW0bX0cPrHxB+tO8Eb45CNy7wXVBVJoR9ZTpn9Y7GCdHblo4
iYTtFlaAiClsaReETIP9OZuQuVRZMvQFJDS6azBWOmNvOhl5iOj3csw8y3TLj7Xsbw6V8xhoSTUU
iaVqyeOI64xyyILX9NvbCLMrugELvJPB+YwxXtF92ENJ1Lyza8xB6a/dfDOJqHz2aUw2MnFeIzTV
jKw9ZGKBKz+u7nBNMcoY3Zko5lZH4+vqRI4WWJiIKYP4wnBX0S1VYOLviDjVVg8jFXqT5YdseKmp
q4gI/UQQnBdRzFqq1Yp9uPAhym80tbKbWCSHKOHgaQLkMDYSqcEnkwP1QsdyBsWwp0+LHx/kw6r/
t+hocE5kbkJKtRCntjRfqPbJsEQ0vrux3sKwrqXrOsF6td/tS5pB7YnlhEifdE9Gd7QC3tm+xiri
EBQB3eKd94n7L5YbOM6cR2mwYo29WP619SF/iN7KkvKlqCwpkosz4j5CPDEqAGXj5E/G9Ij6BaoR
BdY1WcGYibqbdrOYjVycHc+hJhmlCrgwPZrt7Soqdeyq9ub32f9v3KAcK/hMMnttpcGqXxDpQpNe
z3+bXVe0gWD/v4GwMAs1x6yYs1q9bcSBEV3PoALORbvo9kXRFegb9uQq7wg+c7OIVXZzzKqbsXnK
1Tu9+wjDjnWC4ETpJLWvZnBrurOBHW1GEsiYjgMbu+B5RyQJ52+wk9AM6xGS0ORZWrRrkA3bWbsc
z3+XfdU6CcNdcOY2n025Zy4gO65gecDjtH0eYf/LnxA4JzPqshlNOZNjkew5rP1VLg/1rPhLZPw8
DyU4Mr6BJ4r1OlJY9rAa38F6j9ffY9dIH3Gap8/Pd+ootdLODUEckPEq2n9JhFQxggOzOC+WzlGb
Nqw+1hmXaNdNEQEqFStLRGO4IhzOiQ2NvCQ5u+8t8vWimU5cgWJLdutUds9/lv1K7ubIOP+1WrOu
TTIshnVzyI+sk6s9xD79EYMoe/DJs4Z8srnMntIguhV13++m5RtwpjQbz0MrddXiGUrRkNrBdsBC
fSrCYKxe58TJsufzooo0kPMNBFQsNJQgaaSD8bTNDlrYOaqU352HEVgtv+FhaaWhkFXAWMaFpQVY
rC0w2v0r2ubUOL9Qj2ZfqxSn9lfr3XowXe1mQPMN9ZH6ByJGCpEuck6iaMOpIjUEwkhukV5G6hWV
nHgRfJ3zKO+2sqmLFqrSBI3P42QIGsP6iTn+2Jl7mtlhPa+iQ2Qvre9KHf8cospzaKrKPNQJq47J
F6pDHCzbPi4+O0BRPnJe7TBK+ruOJz3NmzoCUKI/DShTDXaBpXLndW4fA5sNFV3WEF85d9FjYr/t
hhpGTO6n4aUZLqiIcWk/rTpBcH6ildPFTBJAkJiApFOdvugpyDIV/UKLnxMLy63Pi7T/xGOdADnf
UOFZPsfEFivvsQbTKqif0CzLOBxYs0F4EzrLXSOYz9m33RMm5yLmzkyoYWLBTNh+qbqjIbxh7mvd
CYBLHEDuvWK5EYRSscR2CMbD4BsXoHJ0RFq3XyDYHB/nJLRQkSJDgijaYMefw2AIQje8ordGoASq
j7FOPw4EX4w5gvcmdRKOcxS9OiVpxRYMpsfiBr2q7nqZu6mbP2HeeLjSbopjfohu69JJfNFter/f
6yQuXyCV4jY1xhXqOeh2jyHn+GEM8RSq3hpehddI1a6vE9A/QGvOCy3QGL5iqqxz1DQVcGn9M6my
eyXqP59HEJwqXyZljQugvsSHXC40fwjMo4YNzupBtPdYJAjnQvQKtyZpwccz5ZekIfYs4nH8l7D1
j3rwbRbYNohl19js5ebH/oitf/fUaWDUyysjm2mDWTgxyzzrGX3kdxSpfV7QwsDJyXeKr2B7fOTR
H+z5wzzUgUj7BS6Yr5uSSVs1s4MiyE2LdmM/wV3KnAQlbdFH4txHE1tKqFIcodYeY7RllJUwLoog
OL+hGuvY4okPRnwVfUMH7CF268N4IHZ1RfzyQkxdITo4zmvENE1Xne3wbLrvVeatxU8qWry0n1v8
o3l8sTS0aIs9RYBIdBMbMm5SGZ0gemRPi6jOLBCGr5H2vZYRKQFSnKsPY5s5fZzfFE17OO8TRDBc
TpE3g2H0FpQNjTvemlNbp6a7xpZgT4YIhvMJ5oBNNhILwdN6O48/KuugZgII0adh6ri5ASjDGq2d
DEkmrCGou0DtaketI4e0D+ePTKDXBpN1A1TVa6x0M2TR6XWvBkYo+CT7z62nCMSXOZeISnHGenFG
f/GoAxqF2u78v5bh5YH+47w4onPjPMHcKNkqdRCnyDo7pJckUl2ruQl7QcOiSAU4d6Ap3Thg+gqa
Fl2nXWCQAssOfp2XRRQZ+FpnJ2O3jBQxqzmaATZZPsU+UpUHKSg9sGr7yn+0Up6AIokkUDRrwLOk
iyx9XdrrTv/6pzKB50VWFSxiUolFDJWznaIusrWs1xn3avWiuVGwHi9zsiPjXWE7y0ST5ex7/xbr
ODjOjiwU2ancLDPe0SKbak/oDjdQ0F2lGzUWjTu+M6U3LAIuChXHJJucx67jSs6ycJxdWq2OYSV+
FRPv/PG9U7vfIfhqUS3RyaiTaXZNCd1PyvOAnqd++Xwe5J0NcSBcBTwdch0Re5gxovkp67FTzqps
JfcqVHLPA4mk4dx1PEZ0zFUA6TXGDnLz1ow6V6pmgTzvk+A3gUx05CmWoRCdcwqqWvYJuALxYb7k
VywLjjxEueWlemXVAdaEGD3Q++T7een2j/GEyrmItbEyTDxC9SLDtKUYxYGy144dWa+WIRTUd3dV
TyOgclMIgZScVYFyMZs1MDa5ENWuaslV2krwsXYtaQPB/oRNoLCKNk7TNJ9dMiR+ZFp2FXWvs5Q8
ggMfL1dR8IHT28Ax3dnAtdFcz2ECiZQQMwmKN3UHZU6deRCUpXZ1cIPDvuIGR1KkUSvmdMZy9O/a
0NmZ/IO0f3p9Zvq3weD0L1y6WW+YLPEYdMmjqn07f1a7X58opqpiRzR5tya6z/J2wl4VfP2mVl/C
nKqmnc6LqBT1/u7M5CC6il5HPLK9W9I6ErPGdRJyYJs37pAXoGkPyKf1vrLsBJsWfB0unN6fl233
++BlhIJB1zDf7XRpKqQWa8/0IM0vShIH8UpBvWgI1G3fRyAmaYal6fo7ol5LqzCuSKIZ73AIFp52
SBKHNYdJ34hl94+q3QfJQ+6g7/wD8lFLky3TxNsPT39mLGNoWhPbpzmuNp2PcfkjbgXJyq7pbjA4
0zVSZZrJZE5ulj6Nsj+E99lyMw5XbfJ6XhgREGe0w5gnYS8DqDdzO07w1PhSzc9lfF1ZL+eRdtVi
IxJnttGaGtgNhWMr0/IpbK2rogWHYP7HFwqm8RsYznKNDtvrwxITCLV+NQ+FLafo/RKI8r6ix0Cw
45bopo7ciOdfsoalTJUG5vv/wdHUx2azusCgLEoATuVKxzjoROMdu+Fpg8oF37BprCU0gaqVt1n5
VBu9Lw83CfbGfOBLbXC40GTNiTHNY4KUBXWNAuWv7NGqBVklC6XvsjyDKqZiIu96x7KS1LWRYHkr
DLf4WZZ+WvUOqb7K0oVBHtpORFm4f3L/oL096W9ChryQrDEXhIymCsrUskk1uYt5Z0iD4O60a06G
RRU8xRNq8StT+1Wq01SF9qmz6obhj3m4DLElve0e+/iPc/83JTxhcdmKsiqjWeClwc3ru3awk+VT
LOq83bXZjTjW76F2TOfJaBaIoxuFbcZfZcyfdn+8o/h3Ofg7jGSROCplyLFMBAulD2kpOWMRJJnf
JbpAtd/fbRkYVE7XDMPU301FW2stpXkIG+o8GY8lKKQe68PsgMvUz4NKoA27UX4Dxrm8xFjUdE6Z
IeUPBRrMcyriH35/4eTk4dxdlfV6Cs7uGXd1NoJQBVrBqDiVYPZUeKHFsOkf0/9zkJze9VSyUorH
Tndemwtrmq7RiuJ1xvp03gvt2uzm8DjdSzIZVVYVMFLyZamuKi2x+8kTDuaxn3nniEzLUnVDpeq7
+Z9mlKIiS3qsfifPKfXytPNbNHBK9FMeaXYnv2B773nBdo3KAu25QcHehyUDvxvVKpm0GNMaWpFZ
DkEajiH9x5xgr9Gf4yiyjIstWFqNd00q3dgsUh1CsiV/GLHRw0zuo+X7eYw9f7fF4DRcbuZEDS1g
pPWLNcS2Vj6OvW9qz/UkKK/t2dIWiTs1edajCJPOuBGC3CbPi86edEn0+rhrTlsUTrdBiz70JcX9
VjpMi81eKUI3DZ3+glW/0DX8IIs25+ym6FtITs/Tpc8jGgGy88arwgO38tWUXLLxdBUD1vHPlGCB
gkA1mBi80m8w+aIEeos0XZqBGSkvM721jDurf0zrmw7JMjE+n9eRPX3fgnHFiaIAQ6pUo8jSdfeN
7i7FrS5auCxQDr6ZZTXbqqERIBKqgw8ztfVI9/6bFFxSFMp9nxoLOzL5IEc/Z/m2ywQX2z2Ptz0o
JuUmSxmMdc4LpuKSsdiy3lIwixWvoYLFkVUxu+fl2Y2EWzT22TZo1mgZo2pAoP+/SjdzgEXOCBvL
YSTuLLjRiLSA9xR9mLRKATg8njlxIfn5YjhyJ3rcF2kC5ybyPidTK0MToqQ8TBQrFfXYP39y+5IY
iqzrFlic+HbTfNaTXDZa3Dtz3cv74TGUQy+3kscPwACEKDq1VJWvTeZ9XSeIrHDfreGk9WhLRvo6
1s3DeZjdA1M0pKo60WTKV9rWllKpYhWCZRqcaMxvpb4WlLp2g4RiEEXTFWrJKqdpo4VKFx6WZzfX
JLQpYbA3BUdod0fNu7y4Py/O7sfZYHFq1oF60MIuaGT6C1Z46bMza/Nt2EeCzE4Ew6lZkxvl3OkV
TJXeW8VxzS+KVHBqIgguFOmDPmQrAUQxf4nCn/IYpOPL+cNih/EuDCDnQVnfkg3tXQ1yTHIrH3At
6jBS6pqh9rNQQy/T6u+alE7OebBdRVOJauqot+u4+v3ubyZJk9MQjaBuUyd2mldukTYCn7Z7ZBsI
9XeILLHmQZHhKol8l6iXk/K4ivpl94/sJAUXBlSaS+u6ACLSAlmKnEpSnK75vI614Lh2jWYjCzvO
jXseMCLVWA3ssl0at9KlQ9OFjgkas6Rbjrr+X4+OHe0GzuhHbWoKfJ18xYCUVrysyuKRIhGY575U
hqEqBJtDFZVLdqKyzo0CY7dIqq4VsPlZeF7EzX98nfuPmI/6D5LG+pc2AlVLTXJrQJZddc0hikN/
NXJXbSX/vFbvqhyGrcGwJRu6RTmBsCZlSQfFmt0e4dMc0dKVl4GsitYD7CemJxz+4R/eU44X1UD6
m9nm1/poHCrGj4CFGIrde2xuI1o/Yk0bSM5gk4GA5hGUp66W+SS5mItfq+gj7fqEDQRnsHgwN6NU
MuETkswbOv3QJpkg7xBBcAa7aKDPpxmkoFjtqT7FlUCj978M5gBQyFexXpMvB5u0KrukCnGdu159
NkvD6uvrhWmzvVNxIOKP3FW4DRznF9pI7qqqgDyTErlF3fuShaV4o2j11K6f28Bw/kA2ylxtB8Ao
6o8EO+eTMMNLlW1Q0fDOPpCJkICGUqyA57SM0HRazDpa3LDObKtmc/6oNAXC1Z67nkc/4XCq1uRV
FpEwXtx66L3ZbL5lZvkta7CffZgrL5rk7+cdAzP8d7H1raCALSl4xuTkWq1JHQcZqi3j0SW7AEG6
x1YWiprd9tN4ivcPAx2zqDtymUicNLKsxFA/7VZ6BeVTkGGrX0xtDHK7kitqc9+tfGNd6T9wXFaC
p7cuXTLAxUeEWaf0lSf6o0vfFq1pzhjU17gho+x+/jB3jXiDynnZRQYFWaVCG7Poup3viSZI5wS/
z5cg5dKsUZKBVJIa24v8Sx4FYWIXwNBNVcezgaLyWzyGcByTpZYRzXXqJV0TyKuo2LjrGEyq4JXP
0qjGzyTJ8qRNZoczouaNpjj6fFub3vnPsAthgVtERnu2QvgrSZeH01JOsKG0yC4VOmL/XPkUhbXA
ZQtg+OqENmYtThIuocmOS7bauukOsrDUwwz+nYGehOEnbNpKb6deBgrNXfZ+2AWRl34fW9BjgpT2
6c9JJFE2VTZ4nAMasU2NmhIOb36tj9SJe8fy+txlRD/rdezlIvrG90OeHCAX+ehcTdDrdHEVPPYe
crCnKXcraLAYRaZIM3a960Y4LiplWQzmFAmH2ZWJrYy/WikN1uRgjdSRRQ+JuxFjg8XUZ5PZJZnZ
GKqeLK6ugjVgDaQV9YTVHmtRlWw/tFt4xQZfholXa863Nvqodn2IE/yrRBJ59ZN2Mzt/hfbuIGo/
2fflGzzOuSZNpql9nDE81niHl0vNNq/+GuawQEQlsLO3zq33JnCSj3OrbbpoLfZ2wAQwSY0em6+W
J/0Mj2xziOkSNzomn27AiuUcymvDjb7Te000ibxn6qqsaXCJaHFQ+dKAYRFpjnvojSZ/GrPnWr2j
/a/zTmv3K24xmD5t9IV2qBg3MzDG1wXM8ozWuL6sngdX8Qo/d6TP/xGP05p6IZratcBTbnu3B12r
5Cg34SE7soQwd0SFtbf3Av4rojnPIGhHoGi64Oy8itKMKCiygqxN8eUAMl6pHlrEv4Y/yoPSIhPA
2ncvvBGWrvc/3gmYM/pKjzTQxMEQ0/S+0h7q/t7ShA9ce5FzKx1n7WjECVNTYdZuU8z9K7HNlLP1
BrApfQIzm49WBe/8F9xzMFtITmHkrtQ7g+JAC/ISSq9r9UmbvIKIkpr3bI1w0FscTlHQuBNncwkc
cj14sgcCsYNyCN3qWsJiz974ez4o8vVPkSA5FUnIOZq+Q93XrICsL42TU8Op1Yt2eTYt//xJ7n48
VUaDk6FhEO7d3IJatxGxcpheeF2ZnqV84FEILVT//D73pUpLjwzKfr/pensKezxJ/vH2K/aRNhDc
R0LItiItLxbXmG+k6tDVFqrxjtF8pEVhi8N9kqgotCGPgJNqPyleSSrTWfQglQWNbbs2uxGHc/l4
QqONoePEQvQ/Y0y6TiwnEbZIsUN555LwzSnBMyfopHjP0OD2mGTQr0a9ay2/Ce/b/hut3UXJBWWy
3eczdQPF+YcQg/JWUQMqwlDHkVGdtJdzZFtf0kfZj7AvVHwJ2tfqk3Sc1uXGGpfjAgc/kM+Nkdn6
8HLebPY/0gmA0zmjkI1YylnEsm77xpPSi1BkmftRY3NunL71fUXjFtHXHQe7PrKN8KZmRwFjUddw
g2RNtmyaL0LcPy+c8ItxKjjQWQVPIZCjb9Kt6uVu5GWOdp0l2E2lYpqP3ouKdPspwElYvv9Hr9ci
kwwc6OTor8RLfQn8szYr0rCZ8MEOvwlk3HWwG0Du9l/KPS0Iy2vS43hF7qxb3Wd5x4x+tNveMzHF
t5Qg4hWl4QLFeUswN6mOnFqDpClMM+dbK7os6rs6P54XTQTBZRthFUZtZ+LrJeBpMlob+/PmUrQ8
WaQjb/+/ESSpe6mZ2OWswf4yNmEaIxsGlbD0pThqDjgXbnWBze0m36qGlaiU4sOhP+j3NDGdsZVy
VFADWJlBsFaaanLSXyPKNvFFcykyg91z3MBx9qcaTU6zglmBEgwY7EyPlYhaSwTBGVqcZble1wxC
vVuNz2l/JdxOutuEuzk1wpXZc6qtYzUBA/tdFodcSPYUNI7pjpE930vXrFM/e5hs+SNNuKqGypqK
5RaKxe9Dj2sjH7QEaWFpJXZFlgdSZ0GfZ4cPaPsGhnP1cdkpWpEDxqweVSwnKNUgE8307X+mkyic
4tFWVoeWYRQpVqCv+VWrR+40iDhY/uVTnXA4jRtQnJolVgGdHMUnGOuaogvJsb4xfmXmBo0fVecs
hU2982e4Gy43Z8ir4dJjAzBhtjx/kZKnbhCMku4WOja6wHt3rQSfpapCMIyKHIsL80VBSo0IFl/K
h1I0iyuQhq/rYq8D1fQJX2usFXtsUtvqiX3+wHaLrFuBuFJRmWG7Q2zixMJrGBbGz4trtnZB8moP
m8MJysgUfTqiY2S/+i5pO32ntyC68bkFzbM4yphk/nilsD1Yh79Y+ORD6Kgfydw3YFyGiE1vkTFo
+GZz74zt1aw9nT/DXaMi2OKIqo0uq/yQJNxDOyoUpQ0tvKadbJvkKKmCE9sN8hsMzjmwHFAyZWa4
1WuPoTipsNPqBuv/zovC7P/ddyFEZ/9MPGBwuYQ8VZNOwBLuWih4zSn0YCJ+g8uBpg1YEt4IzHX/
5E5wnPIpSxLKtYkvo8qN1021s4QjOjdGUeK+q24bsbhEotAja4mY1Sq3BBx0uR+6nR99Zpz24pRd
JBSnbmESp8MS4wzl/l6tv5pY+vvHhF3soriRh/0JG/NRMnnEakhArGF1SMrCA9cZsbUeFZjz+rCv
dqcPxKmdJneTkbAqfEaec+uoNqY9xUFUCtRuPwfbCMTFJWlYqwaPZogXul1e0Qv0JrqSp9zr18Mz
65dOfwpfl5gqv1d1wzJlHXc6WeZCRSmbckd7WFSlIwcjrJ35RpptoLnToREIuK8T/4DxYcMy+miK
WEFeWl09UmwpOqyysH61r+YnFM56Yz3u6oRF3eRx9Q1cT6NAv8O9A8wviXC9676rOIFxtju1yTLr
A85Pz2Q7bVo7jF7zzoD3O4zD4H5ED09gnAFng5FGFnPhufwr0z4rPXFa49LUBQSx++p+guFMtzaR
DiWsSpYkT1IL6qbKJsXLnH7oQUglJyDOgPM1rdOEOT7tNrlh9zW28WLFGdrgmHGF70HseN7pOqKT
QZE/I4HlzEsjLS3+R9qVLNeNK8svYgRnAlsOZ5JkDZbkYcOwZJvzPPPrX0J9u0VB6INn9eL2xjdO
qsBCoVCoykzVDjNEL7IeJUZcC2/4xkhoK6g/Nl/Ofy2ha2zguOzPUUZSqbRB137fnJrkxsiPkXE9
6T+gwiUJ7eyL8Jah3Id2P4qyn8PfpGbcB0PM9ONJGmXn/orI+mSFkWkLwNnCCk5GBQI0HB32LSME
ap/Un7aGecYKzavxvt9lT+dXTxQrtohcYAJ1RN8RdutFFVAfoBN0F1uS7SRZNf4mZcxGOlG2anbx
a0FM1xrJyJUuRjAsPEOaTCaWW7YqddLSYSeU89n5SvbapXEoPHDY7uNPTlDscZH3oK+EG1viRz4U
Ob5Yx3Z3fh2FlRhDf/0buIUER6NWGgas7Hf2ngmTgw3rwgrYBE4PUm6ZZIUwld7g8UHejkizdgrw
UtQGwUAIFVl//aTd/sUCTu6UyR2+SM8x0d7eonJBX4MeaI1kGnWYE6NfLlFv0m/Gk+06J/0QBrJk
WngD2uJxcd+O+lxt2IZo/eqRNYFE+7/ZnqW2ic5oFHaJiiYDMLTx7c/hNGW0NJwRNMx43HJznxwz
1GR+pCeZiquwJLOF4sxyxmY24gxQxW8oRvWgGcN/Dw1IuBTi9VJ+u3/BIzqkeTFCiidfBLZNCleG
VWxHmTH67TMjakuCVvPKQ3XUrmpvkHYECLej/Q8a3+YQU7syqwRoQ36YlNu8lex32e9zTmhW49Kr
HX6/wsRMV6QPxkwkTZbiSLyxgftCSV61UZgCI70k+/Jb41Ve/qT8cm4xHY36cXLdfqgT0thAcmnH
7JgL6dlHYvTL9U31XQl6FK1B2JC74FjxP9LxaziQVbMwRI8aCXdOO11vTBjZGv2xAwtm7vYomE8j
Hk1MybEpjo0bJC4+r43erX0Mdx93xg6NsacZOkIGkkU2ehR6quT6KjzTNnCctxe2qlpxBbhY011N
zfw+htwJmnrOh3wJDM9nV2mZlWVQ84Py4Y+wvszsJ9J9Pg8hjvKvpvC95ckKQyB9OPpL7TGt2xSv
Qe740pSm+uvpRSfNkykgisPFBpVzfjueHUoVoOq1l98zxbLYp14++TOE9pKdrLj/cla9y6s2eJzn
l0kztpYOPK1IjrYdunVu3s81eTTLalfkKR7HqxMh8e2ayuqgwliygWb/vomMtpLHTpHAV1KMITSf
LdkkAnPtc6ZxubdNh5VCEmQEDcG1HnmgzHAdM/Xa5VRo9woGMc87jOhOYTiWpoFh1ES9n4OzTDUc
Q4tip6lfKF6Cquwp1H+vuQxH7PuvONxVPbVGzaErcGz1HitnqrFry1he/iVsvIJwAcqqrWYB7QEE
3dOD8nn1O1DATqmbO+4weHPQe4lvfDu/flJMLlS1eZHmExTWMbQ4Vy7L41Jf8azOHb3uOF8pvi7r
lhB74KuVXLQaIw1HTQUry8a4UOvfip5IoojYB/9B4CcGEmNOJ7uGTYMe7sy6Pzo5vVCt6nExG7ea
oORijrpsiF+2kgZ3SkPZajLaEiU25WIIlOcYdXnnk3GFOwZkW1l3y/kvJ7oGbjzf4GKWNtZVPBqA
q9JD5tRuEc5uiKeA+lssk8eTOL/Bhatw7ItkrAFV0vi4mLU/RINf9ubhvEUSxzC40JSsTQRpJGX0
ie4UgZnMyX5VkiQ4jyLOdF5DhsGFDCVVbGse4H/ZgocuciqvY39MPfZeXn/qPeWY7aS93WyF3kfF
V4/kwsdQhBjuT2CaejsEjLqnvzDvs0vWuYbRgitF0hsijoqYz3IsHTNhfCPZ1DtjqMTRBJGsZ8U6
aUbtEWtvKtL3DeEVAvQLfwNxn4xGccOWYUL0mHJXD7SLJvU1cKkE7B2q1nbnv53YEV/huE+nm7Ga
JqB/9Kvsc24eyvCmjCVOKIPgvpTRt1PpVDE4LPBAE+el15GDmsoaUmUoXKQfuzW0ixIo6vxdnW5z
+2tlHs+vlTgIvq4V+/fNQb9W6oxRCXwaPD3Fdys0n/qfMQGveDHuGkO2d2UGcUE9t6o+biZ8mSmi
e6UE9YKznMrSlnyds45tqSr3SB0pWWGXlPlbnfjdeqpj6s7O13SQXIfOmgMcLpYXs2Osig4cLbxq
h5/rGtidpGdXZgoXv6Om1bumAISR94lL4/wx0qHct6BPR4e01Hln+JcM93/eAIO4EF63ZT8sORyO
8fODSHdXPuXQE2fhJ/Wm2/NoZ10PYFxUKPoZZ3oJ0zIUZRSMIaKp24q+QTzCn+lnTfl1Hk5cNAHz
HqRGX0gyuK/Vr1ZGMWQ/goI4sPfZARlM0ES+cqXv9IOMxVxo3AaM+24WKfvYTHB8tM4YWDG6FfOb
bryvGsudm+eVSmRd2MZ5d3Js4LgP50TpUvU1bBt39sk6QAR7l93IKyZCh9/AcJ/M6OmCCyvSdrXc
j9NzCOIe2bOa0OE3EOxP2AQkPa1NJq6IS8+8c/SW8fV7ennbyDQ12J96bsW4CD6UdpiZFNlfWNS7
nlqnxKaS7SSD4MK3Ntlj45i4RBm5HnuGEUEEwJI19gkTvM16cQE8afI4T1menOuXA3Qv02di3NTh
59Ew/qM5XPCeQhWDvB18zAr3vXZaU0mokzgXP/JqR7SZuhXL1TqHBSlCfNcZHwnYr4vFk1xPg1L0
VQcIvUbfqDYdNFPZG6DBOx9qxB8eTA6ou2NEj5967qtCpVmGb0KNYa9WuduWslcy8T0Ckfp/GPzt
pddWx8QbD7uRaTvnAqz03vQN2RvK6uX/p4uTnZnv98srHhc948kpTI3ZNAx3k7o3yb3TaRAD3q/O
LQ6N3TpeZkRyQog9ghBc2tkpTjmPS0E6mWHUEmUeB8Scv1vj1Oqfz38q8ZGHcZ+/MECQ8jbe0ImU
FXSj4HV+fKN77D5WePOdujMC+VCY2DFewbhFbPMVlH4VwBK8C+uXhibJ6MW3lo013LFDq87KycSs
MQP2UBbvlNVFF2rjszf1+qH4XHqyFwJhxH4ZhkYzJTH5pn+nDUOyovTht9MXhZzaFnVZ5br40N7d
wHABO0vTMo9WffSjTL+Klup+mYrFNcOv5x1C6HMbGC5op3Y5mXqBcnOm3iIhSelNu7rnIYQhm1IN
7ykY4n0n4EMGZ6mbRcX9xBqR9OwV47sONe1x3dukloQisTmvWJxDOEZHylUBlkrXy76wXBMU8mv8
x4rIaIYxNibx+Ycyh/ANwNQ0d0EoCrac82sms4PtrE1a0FEQEyoTAOZoP42HGD3Csk4/YcPk1gj2
N2wwtKnI0kkDRpq44JXSf7MnoeSBes4VvZoXV4PeaHUd7T7SELrF5Tx7BsGeWqXw7HHZ5cn1oKPq
evxvy8d5NdWXqLFZXBiqn6t5TIvIjTPJ+4IwuG18gMtENHuiPeiBWUZ1GqqHeh7/477hjoOpqwZ1
ZftG6w3QvaLeOaUHuyc+zcmXqLWez6+ZxB7+Kdmk6LubeqxZ7TxhnKXWd+d/Xxw3/9mafGdpt0aN
2Tf4/akbPGXdxd3F0k3u0h/O40jCzcsJuHFrKHDajVoAJ0y+DMPRsK/KOYOCyE8S359HEm1SE3xP
KCWZlgEaq7cbyCGLiqdinASZeRuvT+16nRoyRk8JBp8ltlPc2dVi4jla+QR/cG0wlaqy7Iq5Kp/s
bAzh88S5jkJ1WGCIPjpeNwdL/23R97auu3H8pU8fzy+b6ANt0bgYXfRrPDcKTOr0+7i6XdfKm4bG
zeejlZf+eSzhLdjE0YOhVFPFyCEHRmM7LjINV/zwqj9mQfZAZ9e8noMKIsqOLBEWfqwNGHcsqGtb
VhqrJ7TGZWZa7mA9pJGkX0yGwbbxxr3HyiiTUUsmP50vSow1a3tVFqBfehze+cPGDvY3bDAwPTK3
08Ts8HGbQ2UkPKWMDyNYD45no4bwXd31HpssslEqiXxZ5zHbOOfwuROijGpliFrgK9Aga5sxUMGc
UnWVC9GefQJyPbPJgnGSMfWKIuDWV7hTY6rNVM8XwNZGECq7SFZ8lP0+d2IQp2/RKYnfnzSIKOG1
QBklsU+YEG9N4ELSavQmUfDQjWHpKdC9zm32yS+jc4tLEJMHyrF4MmV8uaK4voG0uBtFV5R2ubCP
1dY1WJqhINd+zfqrQXck56EMiLtNDBo4PeMQQCEeduY29mqIRGnWJ0v7IgkabJ+e8T+LCxporY9x
4QQS6wFq9uRG+aFcYRYnmA6ZGz3KXtolfmFxYaMc0oxgPAtlyHnZZXZ+mtvZO2+SGAIsiOBzRGs1
33lcTxjzsewMZNr5fQLpnjWTfBzhBR23878R+PTBiIwYXVVAaJ+Rtfo6CEf6A6MhwAzEXpH2l4qd
4RWOcwa6roYTgVzJb/ujVV4mYIS2B1dZJFdy4Vm1sYrzhLWt0Cc2w6qhfu7UQIsXTzdu0vmpxmXp
/CcSB/ZXizgviJJYz+YeUHS6WObT0Fxl5fE8hPD2v/1IzE02gb2IDU1pW6ya+b33ma5lvCsv8t9r
kAeKb0nQZJ/o3SlS6ZHlACwEw6dZXWQ0D7T6UdWezlslWzj2d2yMUiFjYK0hcOY09dbSVdVHXSb6
8S95xOvX4c4Gxcn6hlT4OngfZZWGKMi/1EF2A6nnvax3WmiQbuggIQLnBXbUW4PCVq/1LsTL8pR+
qdUfehyouuSgEPr1KwTPCKVlNfi7KCA0rNkQ/yLT17z8NYU78DJ+xK83UNxOJUXZ1TlmEfwI7x7O
cKqryqtpcN4HxOFng8Jt1FaJO8dkawY5ebw5+NGhvS72o+NmYAe6ZwSCoUyvQvKZCLdhzQgUckYO
yJU8xIyvIwlGW/LQId6xG7u4HdvZTjpr4Nfyo8chYF37xF9+TrsV3C6RL2PMkXkFs3izk/Q6WywS
4r1ybb+loDtXQFZn00M+ZZ6zfj3/xYQn0sYwbtcmXV+HUQOsJQWLcRztyDxJUmUZBLdnR7uZR4N1
aLTkZzqWuzbuJAiyBeMyutpU0PnXAMEufyrr4tZr75bDD2u4rqbMP79g/+LioMDRNFy9cIy//Tp5
3/bWyLIS1j9ZoKN9wu35xoAUAhNkUS6LDyVc+isg94lqFPbTGap0/mgN+9UkXrHSA9HbW0oHyVkh
3kuvUNyn0mLNVvsSMbyHnsM06JdFXflWKkuDhEfSxiLue8WGRYyswOUpr+/HNqAoDPTKzWhIx6LY
D73LIDdAXAgnSxU1if3yreAckB7yGD8COYaH9Efopm4cUF93U/xXJm8rdvp/VpJPxyG8YM6lAeSp
v1vUR0fWLyz8fUNViaMZtgqavLdeSOe4MZW2wBL2mqtC/CVRJI4uRjAs3dCYBhUfV7vEztqqLyff
6a6gL+IaGNI8v5WEbmC8InA22HGSddMKG7qwjVzUIv0itvZU646FKuOFFnr2BovbtboBpmHIf+Iu
q0GFPa7d3voalZI0VbZk3E6lWdHQMYdB6YR54zLaxf3HTtiNIdwWVducrlEKQyZvxXw94zWxwaJm
Y3yx34M1SBIRxFfZDR63Vwk1/+cGXYuOtCXo3O7K+dS75uA2l/auRsv4cvcBvzBVA6qFGKvGU+Zb
3+6Tta5tFR3OjXYbxqfcGtxc38+xrG9WeGxscDjThtWm9WgCx9BxcsxeQzIv168qKAOZtWyeVuiA
GzAuFEFaO80gwgEwK6jG+6b92hmJZEOJz6ZXEJ0rAqDHM88jCyDoXjixHl3WL2v7w645Vrto95HZ
VtB0/v2h+CGdOspIr8SAc1gngFZcTCP1157s/5M/6FxSCSklvFyxbZWjj2VFU0Nq1Lu5+Fx/pLNq
aw+XSqZd6dAqAdCifUusm0p/VJKb87aIM8nNmnFBbxjwJGJQrBl6mn0msq4rbu/OXnxgjzzJl/Nw
Eq/jW9DrJIXcRwGLhvanqU5uZx8jS9Y0LQPhwl6hLbU+Ryzs6b9ru/X68Iu9hpL7izC2gs4dp5EB
IQmeeHZJoiglrDM2Wa+n7prGkhxS9vucEQbjyetadDaA9oDoF/YieSSX/T4X1OakTOIGAwF+vbZB
Fjq3FSkksVocz16XiItnpRFZZs62otmFfqvnXph/G5QrCyrRw+NH/OoViotmaVtnkTEBqh73g31p
RnszlRymYq/6B4IfXIvmiepdCQhkii41j5PxXMhqI/+yG19BuFuxVTp22owAWcE+v3gl2ACik3Zn
a5cQRvLLB1lNgXnRu4QU6tY2aAeQWfE1xj4potViPaJ4enX7/JY0GholPiOZk2wX8bm9QeLiTD6W
QzcVSEDxABIdWNprgM3lJ6Phibz6yr7I9zKOUPEXezWO/fvm3mpMw7xM7N2lpDszetZHz4ZC9HnH
Ex9x4LcGjbsDORH+zCmSMDHnlw6kxSX75JDcoqs7bV1r37q6q/cu1M8/FEWRijiggAQRKT+cFya5
QkAlg+TRfrCyS7OjrlJ9qMSwAeF2L81SXVk6tnpfez/cF0F4rCYMl9F9HiwXhiRWCB3R1lTk9vBE
DBy+/VZmG+uWxSqqiY2LJaX7qCt/V3kdzNMosUwYljZQfGTV68lWVECFXXHZVE+Kbh7ayfatKD6i
6/LpIw6ygeMCbWMrNoghccAqpdt/LY/GDg9mF0qQmAHdhxf1XnbVE2818JWbNnEgLUA5A9tqWhVI
ZKLbBafTJ2eX+4VHwkPilS6oYO7Bg30n634SbrUNJGdkTxXFnnNAkggX2xo0OlbhW/3kn19MGQzn
k3bY/W+mYUC7am62KK5VuziX5cb/soIOIZgIgS/yk5XjUBaak6DuoAxuGrrzMbutkLcuz6buVkem
UEePMv4IsW2vmPrbHWDUTmnUFTBXu/DHqT9ZuemFkFk6v4RC70e/LcZQKFiT+W79JevrabJW9EGQ
8gq7ce9YpZul15NSBWPdPZxHExq1QeOMGhWlyKMOaLP+qwUVamlhIFbGiic8NaHVpNtgETcJ9JTf
Ll2XKugkQ+3abymq8PUuhsMnipsd/7qDFl/+3KgtHLe/yrZLc1ICrliPRXTUtUcqS8tF4XALwe2n
Uc2JmlaAmMvaDauf2hj503xRf6QjyiImk6C2sHC8jEuiK+ZcmQ0uaPVNg26l9Toj386vlvCE3GJw
J3/nQOnE6IERV25/ifs6BobtY/fcB/ouD+S3QCkg5w6WDvXgZgJg0rpo80EOlfpIQAs3fhwDjXH+
ScISCzt8FmVBHAJvMio0KPhn1MlIpgS6XgAkKkgf1Suzf0J3CXHzFN3P67jLOxlfmWgbbyD5d9Vq
DitijoBEVnIqSnoAT+OuU1CEKdsjzWSSyOwbvbeQQLQIzdZQ5+OW1M6dcbRB9YWuNrw29NV9beWD
JJUSxQoLG/hvDG5bNXU9t+EKjMIofSWyXEXDOLtFZEUJFnN4W1CixEMaUdGWzquSZIUztpk6sBsv
S2tQrzrGX/6igyz3jaxaLrJqi8ZFQHsOR32xgGZqt8t41WN+yaYy5lgZCFcosDqql2MIkIJ+ostl
V13b1v78Nhb5+NYObhebQwtylBxfJzfxMLNemJHjUghr1N+dVIcC7o/zcMIjeIvHedxiwxFLhsc6
+4sDI4ofDyCe7HxlX+y6p/gk628S+fgWkfO/tu261oyAqMV+BPZ59e68SaIta6NAjjABVg3b5O6o
BCM9c40BcnSlF3cmrvWm9lzl2kl1epes04duJhs8vuQ/KWrcxSVLPNmTnV8foXWBrn6s4dru2CLi
rUHS/Ppy23m/t/6x0eLur0WiEV1hDSWsmrRedhASLi9iP98V3nPvYoTXa131YHmIVYf0QyphW4u5
vUbRAdQRCnSn+6ItV3Vy0JTn8x9R7CSvBnI7LbPVOVEXLGrWfiqHu0wmmcSc4NwCctsMzIPZVLFa
c0gxfpHFo2vNv6eJolWVQAUCbZ97jUBQvVJ//jfDuP1mttkQEvaAE46FaxlfQz04DyAOIK8rx22v
cJloMdoAMJf0qK+1mxaPRkECu7F3jll4quJIIr04Kr4icknUPLe93lhAXKBAhhLA/Gn5UOvM1uW4
Gwl0oaK4m4FhX00vw+r2cfhmXak7JigsZQgXWqTpGjVw9TdxesF7NhWNRJvC2izx2JJVF8b4c54e
+vr7+c8kg+AMImaqJDl7mBryU7rcNUlgyvqKRcmtDX1fVEzw0v9Os4sOUZmFK7ZpbNqBgbFx3W6P
WdtctKMjcbr32xW99hbSW7AYgUqWv+049tDOSzXUwZQ4uOYU0c1qmrJuYiEIiuTQ3bQMTeOZ/0iT
9NWgq3UQE+dyaPJjoRt/LmsPQ5CgU4pKnUP4RN2xUAeh+VwHWj/vjSz53mgdWpoaSW3k/ddnMGDL
1tCVZ9ov/U4bB2uaUq/LrKuDKIvdnqaXKn1uSCih43jJTt9GOcAQdByCLBHabXw6mQ5G05GurYM0
uquIjzmjuBuDCMVO+lAYD73+aZQlFO9PXwbpIB1GRz7FK/XbrVNRa8qXHJ4wpOtVPseosOa/DGM8
tEV3TNVcspDvo91bOC6OF5mKMtOKhcysC0f3Yyva6c5jaV5oauStw/35TSv0QKpBNBtLCr4u7tht
435JpmIEUXbhPA6rM7vpakvOduECUpNY6D9zUOrh0pdytVXDoU0dJOphVp96MJJajr+oT3Etc/b3
hyAW7xXqXeaC2y/uN1g8s0lB1kLyAW3d8YONfearENw+NVVjHMYC7ap6mpe784v5PjwxdJR+EGMh
98cH2dpZ0nGBHnhA7Yepf8qdJOjLL7rsPUH8zV5huEA7lxmr3gEmy8PdAL5kTZeJ4YksQYcMKElV
nYU/zi2KFTMiZVxiN9ePzRRU6kWhfqLK/vx6iQzZonBZl0NW6qQ2SrXKEmFijBwnQiWvlCKHwOAB
Ajml7M2N972e9DqoiOpAPUWQFe0P004L+v0HqBchz/yKw7ORrsZYKr2Z1MFLLxXUAxXvuQHz7o5J
mP35fYCBIZzbEAvSNYdzAGfpxyqssW7FmFmf8b/8iVb5+tBHNLpLzKm9abNYpgsndAm8HZpQnWU+
wQ6ATYCvWqPEEtd1YBm/wvFizRp3ZbXoP7/2wrgNDvs7Njg4JhcDZbk6QHj112Ld5XF6uYyRJMyK
zqstDJcQkSgrlcFGUGqmqXX1LnOObZYe+96RlZ5lC8d9rXHtiyZfK3wtTdnXiuIa3apgfLC+UKsw
++PMla2eQRyCqhL+xx1WTudMmdIjANa1dcyL9dGsQ2+mueSNWRTStzBsZ28+UhNXUdnlCEFTfBUP
uhslz2r4XV9SN41k8nLCLUygFq4SbLB3t98Kg+3FlGH98F7eZI+hQ32rvGij3EshhF1+GquH82FJ
6BqvgPwhos0OMXIMnwSTGmt7AjrtU7esi+cs0gRQCIXMAmLoYH5+pxBrTE4WNyXCEzKQvaMMT0YJ
cs5+lc3UiJIKxjBtI2ogkPLvfnEWtSl4iuoAxA27GN3tLpnmL1FWe71e9r6uoKSaxcfz6ygK71tQ
zvGHvs8UQnGI9FXt0u4HkQ20inYWtNmIqjMK63dqmHVLe9A7IuiG1TO0gqukCbTlgSBf/3NDDEbx
5WBn4fmD21RpMWoLseYiAIWfZy0QD9AbSYnnpaGJT2zBa45LAKr3ls0nYkVmmJBFn8DItk9vFJS6
U7+9aCE0Fh7RQd/5ZuXitduLds5PJkgrI34WfastPHcUK1pX4yl6LAI7at1cvctrmQsK5BuJuYXg
VhFy5gOyd0Ckl+F67H6wiTLNZ3zIzVek8J7yPS739JQH9Cjt/WN//rnV5eLVXFRT3QxYXeOa7Jno
Xf5kupo3HF8UMSVpjeAZ4a2lbNdvoqOhZWOFkasi+KtODBIJb6rxDV8aFrzpIp8kDioKI9ul5c7M
FaPdZdRjaXPQB4TEq+KbUaYyLQr56HC1TAraEBMakm+NmtOMNmW4FEE7mLPb5aPX5L2bF/BPtFg7
cWEE53edaHcbFur6Ft5ddJxqbwHTXFVjRR9QvaWZnyHFzQvne9H23mDVD+ehhN6/geIilT4NhZZY
zPuXHA/Q2tU4zc/nIcTuv8Hg1m9pC9JhHr4I1O/N79jC7EXuV17hWd8HP3QzDEZczi/0o+2VjBhR
/On+Wcl3zZStHoJ+BiuZ2/kuy5OnVF0CkkLBmzzraSshCRI8qsL9Xy3lG1u0GV1veEiCp2Buz/Qw
WQsRD9bWyzo3ZTLuouxgC8YFrsoBY2zCbDP30aGEBtO0Y/TPsiUU7+mNUVz0albTmGyKz2d+R2/E
XfzCXpx5c4xvhnEJX/YyKBgQe7uKXMiKp7xUqgSGsQ5Yzc+C6Jdx+xfrv+xZWuL+fAtNpMyOWnX4
YBPYTZt1cq06l8VEdmN8F4E368eFKGMMTbsLYU4J5vMCg9/96a9+CMX/8+fAtyvHBY4lXCtTjwCV
pu5CZndeTlP69fx2FkbcjTlcxIhbSIMMDjCspQ0qemlDuT2zf5wHkX0XLmR0DRo5+hTfxaq0n5Me
0kNVFLVku4otwZ1Os1SkoXw7ajpV8wRSXezW9mCan0ik+03e7T5gCRTL0Xjm2LiZcLunDQmZO6IV
AYjhrxZMH5b5z/MIbMHf+dcGgdsuFJQMahIzhOVAzE9VfrKVn3hr9nF46Eshc2f2B7+HQxkaC2da
76QPUsdqWmqtfx3x4J4Ppv6aemMABdNgeEpnF7n2eQNF3wmLB8ks1D1xInJerdthqVnhWgZmueL4
/VENLkTi/fMgIo/bgnBuvWLcfu0ygHQwQSUZVClXSzbAKQRB+7Nmoz+KKc2/PdjrvCxYO2wZtIbm
k9a8TogmKfsIFwvFEVs1LdvC9MVbiDKeDSVzjDLAsxHei6YJfWyKCmqlKGokri1KU8wNFBfYlhoT
0GphlUFikZu0K+4rExEbz299ZkmgRFaByA1dKKah4o7PLVw5LUoxG6REwMmheEnvihwaouBX+XMn
sHTk6gTyTvBubvaibLPGLqE7Exhr+K1y9K9Ts0osYc7Kb58tBFdfrMduqZpaLQNiQa9Za+6SGKmC
FQftaOzabpYNyAiPb9QxsXJoE9Vt/gKcRIudd7Qug/Lr5DFttigYXTxo2+hKZeIDMv5SoYEbPG4j
kRZkj8kCvCG66tdL28FT9vydzuB8jySxSOgVLz1YSJWxobhTIprGOTbDrgyWzHE7iK7SJfUU+vO8
U4jcHG9h7CGJofB8iXOz5GmcD2UQRuPvyu79OlGoR4xQd7t+kLE/CG3CxsWrlYGbN8+JF4FYtDMW
2KSZLWh19MzLojhoMkyjnTdLFItYhPgbiNu9trUatVm1ZbCGP6rkIVL9878v9IPN77N/31wFC1XB
2Wo1YPrAlLqZqLe2TVufpvq9aq+fnLWWebps5TjHw7BBk4fgDQpGNdtH7W8ly6Gep5eyiVQhDosO
oBRQKZ4K3hoWEW0Zxyorg1iPrtGA6iumsVv1LPjA+m1guPQ+U9YorxLA5MuuACOaNkDf1foyRs+9
TNBV+Kk2UFx0tSvdDM02LdE4foEyhdfpkYsm4VrfoygkcQvx6iFveGF1pzzTV5mEttaPEeKfOpFP
GBRFu3/jqNnJzLVR/0B1AA7OHsyxlUCa+PZTKcjHMMyJNYyQrmCmJn6c1a/nP5PQHmJrlOnzsWIm
B5GlGuh6Ee7w7+7gVJdo3T3g/yxZNuEn2sCw3bzZTWQ06ZDVgBnJneHcQvTcDXW/b7+H3e//ZhAz
eIMUJQZZ6FAhgehQkA1tL8p2GZEVFoVBdWMPF30KtXUKu0J06DTUUuI5r73GXh1XNToaqKteSnaT
8FKJZwEbdJOWqr1716squ2icGj4eG16N4mK1dz4l9EUIMP0uE+ARW/cKxu1dDBJAs5ECTNNiL4rI
xdpNl+Ae3Nn1KuvkFnvGKxbngLQpphwiK/CMzOs0zV0sr9L9VdmTiH5kO6FibztoQoH0Knfe2oVu
letSIE6k3xvls46S22xK3leES0dt3Mhs6hDkyJz7KaqVTgtO2wpM9V2CAYy4+I0GNVdfiCwdF9Zr
wDlIIeOG7g2Lb73rzWzRcAfEGXVCdwOrjipeh4qbz0RXFf/PxxXQH4KsHwPR6OMAf9Rb21ojHEgR
42xHM1pDYl81fjRgOzm/f0ULuAXhfG9WVxCqmgCJop2qKjgNfyjoHFN1TbKlZEDcl6r6CtODfQ8g
p/DCqYQublPcVbV5b6VZL7GKxTc+bbaxZmC9tQyIdnJgg95QkhcoCHRjCzePP4+d8+X8woki+RaC
C7FmqyRq3qPO5dTg6MiI4UJfeJ9GH0vJbczEE0dHY5LGk0ROZVnRZumKYKg9DHbu9aDZY7IvcwJj
z+pcse19yPU2kJxXdGUHfeYBkEUKyWko5F7kueSIEtUjbTR0YQDGxg2Hf8dx0ClEihoQ6snYDfts
P+y6o46W1fOfSeQJjqFaKl70MMfHJ/3pgoFIWtusoKLuaREeoj77eR5C5NkbCD7jj+MxslbHwmI5
001ljp5mGsGappeKoxzPQ7GklPdrdDejfwCTZ9q7B7Y6T0JLWVG8Aenbp4UsXpHQr906XyAE7quG
futSR9JJJlxAmxiQssB5iCa/t1FIbZpuzMDlGXRN/y1v09XrumTwztslOpWcDQgX6pzYaiwNo7JB
tkanwen8qp1VN8fhpOmYyYlls5Ayozj/xkspNbo0RXk1Kby0qQ40SnbnTZJBcCGoS40ltRWYVK39
foyahyVJbs9DiEIQKriEGvAFHLMcxII+y2LQoQhvVdnRmYa7eV0CGhJJziqyZAvD/n2T4uEUz1PV
AYxSX9Wt7tJIdrLKDGH/vkHoyqFJy6ZCIXrZpe2+nO/I8Pv8Wok26dYI9u8biHU2VrObAKHlu9XC
+NAIlcPAorK+EvFioUkB6QhmlfiGsCp31Lxa6yJIUpDGJ9mN1fc/zpsihMA8NIozCNGo07w1pUcr
GrZrAQjtW6ne1bPk90WRmZEMEbScocbJvyc2VUyyUqNFoCdDuIvV1bojJlrIEXlSF30KmDDQ5/56
TNHSlDoD8T9gHnI5EDuzyhdfAjdHZZxxO8LGmRIMNVo3U7E+nIcQVrlwpfwHg3NpgtJtko0wkY2+
2NA1JKWHC7PjgawF02sVrjIy0jrhV8OSEgopTd3hKU2sBC3FWRzCAdedXu7IIunTEv++pWGIGwJR
Kq8xnOPErjEpj2zRNjx05x4Kfb2XLBuL9fzxw0QfbHb00HdT8XlXJMgLcvDZVre1FVDjR5HtiLUb
0n2sXrVV5g7mJDnARd6ISiSOcKT4OuV1DCvHUdJOwQE+1texc2vHhzw7tSl1Kxq76YgJwFUmuiZy
D0jMYw1RCoCPOP9H2nUt140r2y9iFTOJV4YdlW3J4QXlsT3MmQTD198FnzMjCptn41queZkqlbXU
QHcDbHSvxY+rVbJwk3zKoFHVhE1oL7c2BmrCPIh3iV+zZ07AnO1kH+xb3xZvIIVyVB8TJ3JLQPaw
zPXbIx/GGr7oJkY4ddRdZYAbKRd4KEKgLoXL/K8lWJk4sWomXVc0oQOZ0rg+dEvsK4msyPY/VvIV
Rgi0KMkHu54A0wY80BrfSv3E5yLpRYAmnUD9fWYa941dwlFSQPhqaQoAMu3vVvcTqNm2UvUTfrAK
cfAGRDhM2n7UEn0EiL4HPyRe0yvIhyvP8ZPu8c6jSfLy+D+c43UVBX9U7cpqh5pv1of/6DUWvuPn
L4Zf4EFddvffSCRvjBM8Uc2LeEBDeBPOYxXiO+3EljG8nkhkziecYNFEJ2PoAWGx8imZEcPFiJEo
ItPekuCI/Rxsws3R4OvG1Ie4OhrqnsokojcgMJyESQsTnFiQrRfuYEmuqb1ZKGgYZJ0Wxnmh+LTF
pbLrdM2/vmobVxg+B4XSg4He4ounVGa0Q99RF22CpIrDcrbawIKGjL+oxee6B5XBdbit2LVVNNpx
PkC0T4sUDV1URpAug2l9jhoYZv53XRrAUCTA+axDE13aHL6R698gCtdyKP+Olj4AUT0liKoOrWfo
56CBfsT3Lik84i++5utennmW4lmptD19aze5wXzEAVrwF5qvqd2hommiO11zvyq681iYGPmtbeX3
n10x+fOKw/+OVfatLW12qgE4mvGjAwtRZIfDO268bzDEJFUOzFQcAxumQE7WNg+x1flOhEe8SXm6
7iobn2+2qaHLHtwaBsaahM+33tAqtZkB5WbgJEnSR4M0zefSrafAXgp1N7RGJSn8XUDiuweMQOgw
5swKF4X0JTFx4WlSJzDGT3GleW3d+rjQ69ln7bc54gQo4QyrzBjs4C2gWBWD5Sg9zXa2T8o2vL6I
W+G9XkTB+fvaadvI1OF7S48GtCM6gQ5tneyWiEk+6be8fI0k5KzMamaiT9iuQa+8WL2bxq9z/eW6
Nb++EoQzEj6B2iV0MDUwAQhnlpMpUV+UWh12uDolnrmf8QLm/VL7BHeI8rPrQjajEUQPcIWULOWG
wpL7Blw4w7o4XTo6YS2jvyPXd7xph0ECPzqpR/0DZDTG4FvqyWG3d/DVZOFYy6ORGEsPk23zPKlB
SuvAGb5qRBJt/I+/WFl8neEe7qD5QOxCG90hjyp3rsOlvdX628n6mUPSnpZfMAFn6O94v8QoGoiP
+bwiegQFZ4nKYR5jR61R54TmiAuZ1qUKW3RyXfeXC58EQSKIPdB27/D2e7FiO9u0VhI7L8IeWbEw
pwO0/rxelQ1/X2yRACPEMgrt80wLfDtrYAdQZuqhevzJrSBZJ5Upl0Fxi9c5PsP4o8kAVfXfKJo2
Mqi5LHdxvnh/tnL871jhTNTJjDFCeUbX9pYBkSLqzebvjizzZUPnG6+i4tQSH7EHgha+vALGlHWf
WFU7D70J9vAmVxPJDOSmH1iEtzLgSoUZnbfW4GnUMRw7QyWwadktoXXkW9Hc+2XL+t31hdvcoBWU
kHBjVWvR/wSXq2ctKKr6kSnoGGtU7YhGjT/EEqIob1LbdCoUHF0nx/z/F4Y62lK/5Jmsknpxe+c7
tTJKcPB0LAtag5E4rMduD1XL2zpSPl5ft8ujFxB4kADjEMGAm/h1nEDezakNVDYn64XNN/O86wkI
0Z3bUpMxyVxag6d4vLehooWJ/AsimXnSwGRqqzh6Vece0lYHO1Il4XPpBZh2xFCMpqKU5l6MyrOp
xNRXBIgZE0EnnBz6vWZX1Ovm4adlxDKOhstvOXg1HhH54B7Bh4OY6NJa05c4noF3Kj+qz3nQH8rY
H4L4wJ6bT5Zkry7nwAU4wR/QQGO5ywA4q9RDO172OYFMJ3VADKuWvubke4ukIdLv0RnKn9cdZWtp
16YKGZDYpdNVE7DxONuBxVX76mj9HKpqxTDnEQfX0S4zB44PMMVi5MLGf2KOMhpKtTIbnMAcCm8x
XtDzF6hJLXGXy68iLOgaRsgapdpoBVh6nEDLfffZ3Y/76az4+bmePfDO3Mk76rdWcQ0opA6bmMts
K7CLpsdR25mEhvkQLKMSXl+/rVizMfTmoGkSfGViqw2ZnbxtTRjmuvbBHNgNYbIOvEvKoV+L9y+G
KKoXuSQ2cm10gmH2J8ypgHYo35E75aXHR+YJzH/3kXRAYHv9XjGFE0Vzh3hp0skJSFHdKDXmgFUL
8yuWV8S/PcgnmCf4hlupSwx+QQd+Bz0UJ36sJhlt3baXv1ojeANKdoVJK0CkVubV7sfBQseX7G1W
tmRC0nCMqGwtyMcGrR2jqedHm39a9HMvk2C/PEgQSuCmMJF2cZyIzcf2ACb2RauxM9GzotwvxpPC
vMqYgnb87Qoa3xlUMfjAAygMxacy18kyd+xzJIdb43v50O2VEAIEFHyhIWe0HypJMto27RVPWMF4
XmqVlcCr0UVWVvj2aSyIVNYfzWJEb4qsSH75wSPYJ6Raa8gqltIMbnFMDkNo7DSv8cldjr5dc8el
wPj8Xir5jtzOhatV5X60unrqtc0UENA7Qb+DnExY/prTKs8mGDy5zKNshGk7fazwhG/KocNwPZhe
4Zfg2tLDBMVrrzz0IR9kqj7VfhLYkqQoNVH4kqSdVVGLmzg+co7ecpcGBLLdORdfwJJKv1x5/L75
uBM2UviG1O1K7VgNvOgFZSGwONPACsHR63PhoeR9yfF1RcXX/bpqSZ238Bu8jf5VsTHM++Q2X4xd
msrG0y8+W99aJhaJTEY7NN3yzVse2BR5/A3H0T6q8d2SKV4rW8lNODSE8bkJXCLFDwlj6tsha0oH
3GyuN0XnoewOpAEzYKjm98Pw4/rhuZmWV2hC5tfLeMgSHWgdHb281gLVnoIRonXXYXjauPCOFYyQ
/SHb1A0GAUwDbWqVxbu6l30VbVvCm87QnmqjHPs2pqeindmU9EjKahHMhonpFuc4J79dHuLegN5A
HY+wlnHBT+ToWelaCXJ//Zl+tU8QxAvqT/mOBvODdupQocEQd+aVexl/3qZ5K1whZTmssswmBm5s
h0nxlBhB1Hy4vkmXpS/BNiFN9UXUNUYKjGlnn0qQNHvjN+CEUeNFoRNWx/6u9WfnlAQykuhfLxoX
DgKqE9txsbQX8wAa6XJSp8QO1H2PjGz77r4KhzA6fOVHXmd47FQcl9CPPitB89d1uzeX1iUQB3E1
1brodHfMCd9XnWMHunqruy8j2ceppG6+GdQrCCHMqgoPR9ECiGxqQlCYl9T0dPYxJUGHZ0x7lo1X
bF6EVnhCvGnDyPK0w/RYlX5q+0PUaV6/hIYpMWszrDG6jdYuXFAuutyLOdcLNK/i3piqbO8ShwbM
SSVtHZufgjYYqTVUZV39or29nwsKLpcCn4Jzdp+Vy4fFpLuoWgL8izBzH5JUOeik8+qylVwUNj1j
hSwcompq0iXlh1rVx85+bhewey/L4sNomWz39lJCFxwUFDpqifxPWV1JtGKk0LWO8YWBGkg6Df5Q
LsF1P5dBCCkkiyqQSpHICcpC300kObDSlEDwJCuGMcoNoCG0wad20X4+531pxzW2ihH7MXHJYbK/
QUj2RYHKNbRwLA93hIDZiiQrb+0TGn/w6IcOFRTvhcRVUFvv0G7hBEXWOR4zlg5dpkjDKgbbvOuL
uA1F0IgOAQQACpFlKyCtjohiB44Rlt3emMKi278DAownvI9Ix1etcJLFJLWTvEDwssI9Lol7l5HR
n1wZxc9mRQcSGP/giGOAmtWwXF84zo7dtPfpTrsbvrMwPcwH66j9uG6UzvfgwjVWaMLn7KSU2hJx
NO0eGiaBdYhCeoMseNJ9G9pg7af8nObe4tu74gPFsD96knEUDKDUlzeRbEXC2nIhHY9mZrvRwNNj
99IgAeeKbFxBhiC4SeR2izkRJHy1feiU3Gvp0/X1vPRDdIfjDuLy1mocmYKTZBAxauLEtpGQyqeM
zh/0Irp1O3q8DrORfN/giNo2bqQls5NaWKpSf7Ka4Tln5GzO1Q7B/0MfSaDQbk/sqPMoNT9dB788
xfBMpNmoo6KvFSEn2FgvndtgFMOG6tmPIfnZTXeO8ZGNH6+jbK3kCkWs7fSqVdhtDBTNSkDLfq+V
P13y5TrGpTvwBy+wIOKgRNlWnNBa6r51tQm7hT7nQ2qqRwyi+dchNs1YQQhnFfIVc1vucSAN9LL4
JzU6WCPreJUZImwJSLJnY8JDB4bM+kPKhl1qyyQ3Nf473mYKLJaJiyBSLDrfxQ+uJiJmTBsDGLfO
B4pCZXJyH0rcQ+mP8sCFSkBCFqq7KsBM3SLZqE2XW2ELmUHvKltNB83GSdLfzAo7pHTcDf1wp5B2
d33DpHaKOSJNRxr1Juzc070ZGp+Wc7bXj+jDBxV2v48wnBPt7JC3mykS7E1n4URX/IgBhZdwYEKh
PKrrBmaay7Ekjwu5qytJgrocRcM7GOZ//sUQHZL1XaZnwKD2qHlWl1tenoMizCR1cxMXc+HN1CjD
2hoMPwNFvU/TRA2TisnaczZ9Fo/Ov16XeIfz26sVKJNAqoFZikCn1Ry4w/ScKFUlObQ3Pp5gLq7c
vE0WXxEifUMEPhxSDAPEgvC86HVP7UfrBh0EeCZRj0OgQxis9agHTRqMn0pC//JofQstrHSc9GlO
ld4Omnny2wFvw4aXlomX5vskkWTLzQBZmSksJl7olKEcgdWnoDBL8GJhVZ5TvjSNpPR5HQhcmG93
rTR6sIIPAGINIsF4jvtvuf7YmoZk8Ta9g6BbVsO8GKYReKisLt5kmJK5qpkNtTsrUFzHJ9YQXI/0
zWhbQXBT1xDxiOsAGeEa09lA3W+5N1uJZp8MQgjoMm76XLcAsYzn0rpdtFNlST6GuBddpOWVFYKX
5W5rRGB3wYZQ8DTGw8cu/2Ea893c/OiLxcAMevu7b+po2AahA2JKQ+M5viverlsBWZFYGfoSfTiB
qX9I8yCjknW7vAQLGMLCKc7QzHTqSsgSRAd8h6e7XPXwJsYvommYBEUjSxT8CHmzjgKisI7mMpn1
iIHCQHVQ5TDD6rbw2zkgey1UcdeVEf9dxJEAJwRsWZhWUxvcwPhznNu+2R7z+kmu6CrB+XWRXDm5
XXe14cxtGcy2/QwB+L/syD3GkwsBi2h3PZ5+TZBeWcJfR88Kq4tJlM8qbEqP5DPmSU7Zfty5x3I3
HWbDy7maRNjuWbWbD+Qok5K9PNjerugvl1qh60qiLPECdOU8hO2x29sPw+c5QIOitMx9EdYClHBF
MBStRmYH1MjuZ/LU6Rizlr0MyzaOJ8iVOU7WqS0uqNg4c2crLymCwBwaT0cT5PVtkwEJmbZyoGNW
oEIQROzZSAKlh8pj+pym36/DXOQpYc34n7Gyp9XAh9AzrNnUQiYzuhlBEDVZC3Tbb1wM+GdZ87sn
iAAopJAlQbexCwHQoIqhPZ5giySXUqnHCSkjdqYsNies3OiPoenHPj32J34Dng+ym6Fsk4R0YXa2
thC+STrGnSeUuSBLdGuptZ9bmST3bjg3WrKQ1/GOSlBDFJyb2Hk2KbqOuCm0PUsWjzTJLclrSYfe
VooHDmZ/wH5v4JgXKg/6UkfGXEB1EOeJ+zPXOnVfk6n0onFovabvcg+Jqy88O3PxspN0uDj1TR9E
tIl2kOmSvYVsrPCbP0f4xLBoZKplYhR4pP4eUc3TksbTyN1otZKThm+VkCXfAAnr2zhGoVNmFkGu
jGdCop2SZLUX0fEcRfiswuST7lCIOtPfj/M3uEJCwQ5WdMggVRg3j4NxrvUEVeEzleYT/nuu2Sfk
k8lqMnuZYV/pTMFkRrvSTSWmbEUebAGRCR4mHFD+C+GgZm6WDIZW/PcZFSR6vdft0idcSfeyl79t
e/7FEkstPVXQdmkBi873enKXJofriXE73l5/vxAH4zwnbIgQb0tc3pVZvGsMCI+2sawIrMmABA9v
ofOkoh2xCKbB67WAy+xVfPJ/emwSrwMXMPXeeViu90rs+I17K5rsGvaR8TxVmR/pdwt7vL6Gsj3i
P18dLkbXLQPa+5FLFDWAUsmhjazwOgQ/Li7cGsVs3HnxiumKTGa0qOa0mADhKtFep+W+jtjNuODc
p7P9QWdtJDm/NrdrBSicLlanVrlZIo6UyHmcFbpn5nSvDUySjmQwQih1llGiSwt2jckndDLvZxeC
38PvfqRAOwh92P8sni18NZLcGdD7ieS69Ee3s/y5+FaOhqfQp1YxvGqQPIBJbBJHjVjbQYhO4+4Q
xfBw86V20n2tydLQ5pGxskoIKMOgpe20sCou+tYzKstLMdeMdmbmuZHsfNq2Cb3z6DbCvUVs05+j
tu0NrjSr4lCiT719bjJJFMkghCvanKWKqVNAMDw5GJ+qcV/FX65H0WagovX/HyuES1kOvupx5BCV
Xd/QGlyauvGe+8sKQogbkiZ9UViAGA1222FsfjbtB8t63+a/WiLEzTybw4TBciyW/qOacs+xHtMh
8Yvx5/UV23ayf3FEOhAQiBnMTNwiGBrUVcnRYV/r8XmWTTJINkaci05aUhCUyTgMvY0s+rBk0/HP
LBHCZUyTWaWYxA8IObXJU+l8jSLLV2VevH2xfHUAsSVaTaymx4wJzrldboV6qB2IH/+Ncw8zNKco
KP7M38QhP8WFyoOd4h7rLPZpqhpvHNuDkybh9dWTBKfBf7464uJMb/lYFE7o7FiiTX65m5Pfre39
ytKvribEvxPNrMKlCxukzB4bHvQWg05j6rNKRsAmM0ZIA2Zr1k3XwtsidGfivaCIz532fH3BZB4t
5IGUTqlpJtwNYmh6PTQyNSBZYAoJIG5A+TDz1bJ69qVRQbWuLa3nYPx4dn+b/eXtzogyR1lc2y21
YQvIc8Kyjk92M0juAZeVcgFDuIdSZhk5NIORN33Vx5tbcWfiATgOQGQBHrnuOEErIgty37B8GS0j
X6rLu9W/jmcKmaHvcCrkE8xDv7PhRXYX4AV+T0trl0ZFAr7l+tmdrAMIxt91x3oFFr/FGCpGTgyb
FXvZF1nuD51xijrZ1/u2u2PGGrrdaKIiwvVUwVCICnkbuLv5iBLcPJ0tML5fd/dtd3zFEPLDjEE3
kAjgnLCzD311i4YcrxjQ2SFtGpQZI2SJVLdJpZcASl0Vk6WZmfsmY6BXMitZhX77kwW9RbqKiXGw
CAs+GbtKjocoxNhIw5J45skIkhCcD9338lvu+q6nohM52sn8cTN1rGAFf6R2mXYYVUKurfdzetOm
kiNjc69Wv19wO0NL8Mia4PeXcHOj+dgM9wySp7P6/R0+scIR/K7AnHE78KPJqOh+0dFBah9Y/1Q4
iSSOZAsmOB9G3JmFdgQYpGl3s9LeZ5lMa2UzR6xsEdyOLKBYXlpAmPqXebqP5mMZ3ZLkviQfmHIX
py/Xl05mkXBC5QWU4Y0OX19WTYKsdLzWLCUf/jIvEA4oE11QRtnBIrdq/p4t9GMP9Askjw60siX7
sxmzq8UTziorsyI09AMqch+WcvKKqQOPyYfrSyYBETs2ijwq/3OFrOLJi8cdcT8pzbfrGHzZL06K
V0NE8kIFw7YmdWHIqDvhxE5q63JNHHx8nbXl83UsmT1CFijS2NTtFJ93RZt7aGIEI79fyChtZCDG
22sdSBCqRdFgkG6qvgvmygr/35uSrZF4syMkgtitOy3R4M19xjxb+2HYktNnEwDf90RHFzZ6g4Rw
SWeaxeiJQgKIrBt9is+oU0sgNlcKNBqY5VVNFI75z1cX4Jyw2pnMBWd1dUv1HemfSSWpSW961wpC
yDGZ6TDTrPCloBezp2dHo/3Apskfy1tbJqnMg/vCkVdQwoIp4OApCYdiQ2VhFg+ScNGsRD7K4J8d
DVpShQulPaeYZYxysmUUso5jJ3oDpXl8get6UC3lbZZZuFYSScbZdojX3RIyjgE1RH1SsFsdTf1x
0W9q6Ltfj8/tD73XNbxIOKVhd22HNewheKT7nV/9JCHEJjAtFMXeb1Nc8fvxCk24ixgQJTT6HAtn
kxvWjqCeAuV2/em6TZu7g55tDF1jkAGB9NbJ9aLJ3KRCzhnYk1l/tZSQP479EYa4bE4+WW6hoDo2
649j/0WHJpZsrHAzkF7NENM0VeK0mnOYkaGoiFeAJd733ROdZw8t2xJzNj0N/UygkAeXMujV3i4Z
phZySLQAS6k+K/VdbEuKiZvH9Or3CwHTK+OYpzVyZ1M9DGjdaU0vyp7iRDYcsL31r3YIW5+4ZpXm
CuyYIWQTf5ncFPQ6souaBET8kKyXpYihZYIzzSq9Mnsk9INSyVoFN3cEsqGgsXIMjVw0zYMlbWlN
xKU5lgeFtphdlXHOXE4oIho1DYoiNt4q9Qsi3qbOzajLBt4gEj8khynz8w/JHsq1PmjMdlBtBBFM
QB5GWQfx1gKucMVynO4OddLzZ/mleI6m6M5B6c/KZalty+fWKEKuyQq9wrQ7rGPusbX2aa75BB90
Vf2Oe8EaR38bO21ZKLTnrTxLg7v0x5hJKkpbeWD9+4XbjT3VGokr/P7Z/Gyy26K8H8CUmoBlzpRN
AGyeBmss7pWr+4FTNnTsMCULj2hvpgBttpgfdT/Gd/EhfWwkX3AyN+A/X4HlCWhFXb5B9tAGLtP3
WvrC3nOhXlskXEfK2O1ap0cHQ2mAA+ihb/A0KNkgmR1C8qS5OztRhA2iKfmwYBrW6xx9PzuGjPdn
s7y0NkZIo13dVJbN23N+iXMe0h1mNpkfhZkP9oZfNKnxfkRPrSNrpNm6aa2BhbyalVPnlBH8gjVN
oMWQ/tB3WfFZH46aeuukf10/XLdy3wpNTLCkHbUaWvTopmm9qP+iYHjiOoDMz8VJVEfpDbUasZDz
iQVqmIWGg94qY2+Cuz0KIJ4iweNvc+JNdW2RkCNUo1YoGWFReqT7YQ+1+N3iR0iyMu2my+Hotznd
FLKFkzasGRiQerB7xig+/pfdk3P06Z9I4Hy8bpoky5pCxhjnqshzHXgkng6UxudBt55t1uzcYpFu
m8wxhIwxlUXS5hbA1NOC5JSARNLLfDJhpJ7r07Z++lyn4XUDt6ObcyBiwgD8s0J0q+A76owKrq9n
PyYXbEGYMrPob2s+/Nq2VxQhsstqwZM54wHW74s8jCYov5EgHr5cN2Z7AV9hhDjW547GRgcYcOwG
E7OPaZNIvv+urxcRm5sVmo4j05DVZ0r9kiLrNihFu7JOnO1TER3pDsGVFXeYt4dHbcyMjjUi2Brx
YECelfgjjX+SEcy58xi8Z9VesYQzhDmONRQF+j9Vix1ycHolreyLcntjXiEEL2NtodIkhzmR4+kF
Ws8TWZFEhiB4mA7ReRWiNkgM9UHT73vp6bQJoEPgzyA6xmTEJ8OorDWtXBCcbpU/ZOVw52S1ZCM2
fWsFwf+E1Y1hJG2p6Ancd9Jfiq7ySL2b6/31zZZhCI5ldwqIeCz4r4Om+S43Pgw1PRfR8vJnMIJP
NcSxEpbDlNRQ/EUvzi5Tgh6vNddheEBfHDyrFRP8qk2jqu34wc0lhjtIevz/JIa3Fw07T5Ag8TUh
3LXtqbHmZhnLIHfRZz79SFBOzKFZc90YGYpwig5276pKBRTXPlfKoS9/FrLawbYTvxoiHJ8DWsYs
rZvKYNDIwVyy/dT/Lm8fz/So8P2zVIIPx27ZmTQCgqJm9ymBRg1FW3I3O3+II/jxvBi6AzlPTBhU
Y2CDeKtIxiCpSkm6vySAEewRHDlvjGpUu/mfO2lyws6D3RPvSvoN3pWgkAxpx+t+sH0PXq2h4NVW
4oxxRWAb22k7LWj2U6B4xqE9j7v4wFnM1YDPG8houLeD6XXrhBQ6OGwu8xZblx77o3boD8uJN+Nb
x+vmbV62V9YJh3QK9exG4TALJ4Af/1aTfUz8MbknNUQQZKPzm32gUN7ErDRvAwWj/9ukGpOapr29
YDFr59vcp15uLY+Jk4XuVAdplzzVtAo7xQCFkat5jt2+oza0whdLaepgJHHawoGGot5Vtuujr+FW
NV/QVPeu1P6vpWJFLS5bO0/AsRdMdRMoShWWCju7iUxEfjtNvcIIaUp1WdLMMwxKjR8J+0INUO0y
yfGxXbvBo66juRgkRcXr7a71ysyMKkEIEAzrQw1vOZs/0NsEOt3itgm4Yn2xy3/KPtl5MF8cJytU
IQLGZY4ZjYBKZ/S/qrlvlQ+K7Q2F7D4kAxKc0sZ4L514hI9GfRMbAVSXwzyaQEj/rvz1apL4sZkN
Yw7SaiB1ISdnSXfsnP/VhmMAlQJfech9GV3ApnusAIWzsmrytGkUHMnOZPuKc6LN7Ocy2jvJ+ond
IPOgpqXO3aPsTpgKBakbCqEfJuP3x9h0DB7844Xi1+bkYs4AjGNIVeb31sh9PPT36ruO/RWIcGJ2
amTVqgkQismGrMLluDjb+cfrSXfz4Dc41zFoTTWQ5byNJ4aezWixkXTZ/ElNcs+MZWZsIoDrDuwh
NlruxZpD2uPzLtVwxdcyfd9X8Z4RWc/Fdl1jhSGknsmq0r5occlvwjG0dvlO8cszuY0P9R58PBK+
900fW4EJdyWH4UTpoMkSGJw8Bi/iBFwTZbfTrSi8vjmbIbNCEj1gcVIt4RU2NrkH3Mn3yaieE22R
GCRdPsEJZghtkNzGFtlfR+SCYY8KG2a5d1po/8VvMtet4in6IplaUHmHfqAJ5R4hhQ8zjXQrrRE8
aenl3V2FakYUF14SgQm2f0+xdQUmZO5msCNHVQA2WO59oaCF3E68HipfEqN4Yr5mlJC4E7QOG1MB
HFKR3TQ1Xqt3H2I12vWWe07yCkGs7Dnry/W13L6GvtonsuYNkI7uDRe442n21RAfPObdkn9OfO3E
NVn0Co8oP2XcXpIdFOkcUHpAFRGMdsHkRmd3+uJa1WmMF8+kse+a7k5io2RtXSG62751io47zOhr
u+GO4b0WJG16SNOwPncBL4Hlj2oMwRtj9JQ0lJm7mcFWaywEfD6zdjAoN7dJg76Ljhqkfq/buJlT
LAPi0iDq1KFn9TYNp5yFXC3w9b1g0jbCyPf3vvxRzrJcLIPhP18VErBPZcMg0BhEyp2SfLTIQ8nu
8/jlujGbaWtljBDgGFKzWpePuEbGOc5sHw9fnrx0KEMRIju2HcpKDclxKSKfMI8yLYjJH5oihrVl
N7EGUfugqCNvUVtw5uxwcQ+uL5hkW0TaJlVToizi8+PM+Tb0+IqEameZHwr343UcyZKJqsFtPTWq
w4vWlRub3pzGIKGMqhvL1STL9j/S0r/+bAkhW5kt1Lb4BSm/0XbGDQ5kaOj5FASpvOuy/Gl8mb5c
t207SbwiCkFaYgQ/aVq4NktUj7CdqeyV5FA7eGGF2GqguRITZWspnM1gal/APo+1NAfzPLjlzRST
g9LJSCI3P4otUJyA5x5Xzl8LvYrYrl0gBcAL5BkJFeWrpj/rRMPE/+c62ytk2l1fxG2jXtH4z1do
yYBhRW0GGshUnAYfOPW921PJUbmdTl9BeDSsQFAvo67OPwTU/OCCRUWjP/7MCiH/6EZj1VCs5pmh
9irVL1T0Mtv7PwMR0o+jzBPT+ftITZ8NtpwGIxwHdvwzECH91FTRVRA/Iv1kB4d+NPoHcOJItkOT
uJgoTVZSTN/F/PF7Pum32uB1f3P+5DRQfOOr+gDhqxiPrK2HBlCpwNt2EebVvcVBbieK69Tlryag
A8WxrnjJycQjISfClj0RStxOVL3ECJFGq5RvWBza/Rcz//yOvYIAhMWJBAk0kd+6ddQPLmkojop0
uWMoDBQYH+wryWZt3rxWIEJebZaqHcGNXwZtd6og76f9pccvU41Kiyabb+BheHGjXUEJCXVUwFHX
8f4Lx/2GeRVvtpQArzMqiP+vL9wlIR0vpa6QhFTqps6SzfydScuzc6WhB68dQjT0wyj3WDWVp8zp
Hl3Ie3ALvCeKV9BCwsvytK9Hvp6Zw05JOuBhcNxFi8zETd9bwQgpbzGNuJ75Ozhxvy1DDIIAySec
bLOElKdpWoyHFQA0OgrQ5T6CkkaXmB4ZmMQDt00xNYLuKZD4iVSWpVGjSMXbfsaGcx1gpIdIELZt
+RdBvA3NS6OMLqfGSKfzkLJD02t4J7jRXCrZfIkp4nVozp20NDkxBqv0sLXqh566h+u+vR2vr7YI
8ZqoMVcCAcTc4Ll+HvJjPkM7k+VBWbJwpiy8jrd5gNuveELQovdmzpMB+dSlaI3BC0jR+/ooqR3K
QIR4zROdKNTkIJl5yCie7eP8lBpMArN5o1vZIsRmnA7WovOEquMNzzj85w2v2KUSL5C5mxCbMZSX
2oFii6A4EmJU5FhZf7Vx7BGI+l7fHJm/iUFaF4mTxFi3aPgWmQ+2HvzZ7xeuJI1iZmQo8fvttv42
lbXljW314TqGbO+FG8k0txSaaVit2HxJlx4qyyABlhVTJFsijvxbdTrYCT96OvfOjQ9dPYZqB/If
WYPDZtcQyAUISH85Z6IqhGdd5pO28Nt1fPxPPxRSpnlsQ/bCRUXzfS+bRNpygTWgEJ+FqzMMCgBw
yYmXgoymklXXtjZIB1+hCalD9C+L8iJTPOHkHqsySJQwS767pm/YksDcNGIFwX++usDbUHIapxH1
GFNp/Jndmc6X6062eS1cGyGEPqkNtdddGMG7uWw/CVFhNW6HwNyph6TzJWgye4QM4FipFTUG7GG7
7IkPrqb3yd6+mXxl7+6yINqB2FICuXXnXhsopILOVksX0mXw8FN54/qj330b9/Gu/Wv8TvbER5v4
Q+Sr3nhe3vHquAYWckRJUEobG7530Dy2R3RRNkHrNEGkyu6Pm1XlNZSQKvJYVeyxwCZa96C4CpdD
5mt75xcJqiKlVdtGMyD76qjg5dXECprVlprlKLjJgVgbZNQdCLVICMmIXRlG97IHh60EhZdqEP+6
FtTaLj5bMmYwdMIj0yrQSMXA+1x6VhZonezpfdM1bTAlgraDi7QJa1hQhjZbyB0Grdockyq7dStb
UiHfuqLorxCE93Cuojm3W4xQ88p1wQY/GdBPW3RfxyYNlR6qZUsmGyHZ3ilwupu244DtWmQjqfIo
BW8cNCh5N++ItwblKfM5h5AeqAcMx1wPtc18uEITgrtA31/TLDnQplDF95irB4su/YbmH3fix5Jh
Yn4N3LuQ3haJz7Qq6VyQToL+ACMSflOCGXaZ++mQdabiDZZBztWkTjdTGSunNOnym2zsPrI4myTf
AVv+sv47hNQ8TEaKCjNGpyYFn/FT+uhoslvGVurCqIzGWflV94KmfJmJvTg9TNV1BFmiB5PjPEOJ
wKvyJWBK8jBRGX/NVrgZLhQ/wR3KNcCFU3Nwh/8j7cqW48aR7RcxghtA8pVksRapJNmSLNkvDNtt
cd93fv09UN9pURCmMHY/V0QdJpBIJHI5mVKajmijMZ/z5jSb5kFNvreZrGpMpCsYOKc6mC1LjI9j
Q0ZrcpQCONoI9oo1vY0wmBCva8n9KYIxWYgAKEiK8qW1dtMaMzE6xi4x+HnUn1V79nurOFzWfNGq
bWE4U5+QsLIUpYc0NWaZhW7d/4rL2I3W3r8MJFK6LRBnpLRSBxXzDCC0gxyzsLya6jW4DCFcMtTp
YOQ8EjF4FLw3Ukusl+YcNSBSq39E1AQPcvmchMPnyygiQaDZNiiGNHaLsK/YmEILlSVwBmp0VVuR
RzUwW+fDmksMkgyEM0hjNmdI61cQRduHhuaOqazkVRjR28rBeRemlZkw6IDodpj2i2RZhKveXW+q
fbSfvcUHTwXoOMLPJqrjJLeJsEBni81pnRVnvTaGJWusHH37xfBTxVd2BM4bJhxnr7PKlkP8SCUV
GUJXfovLKeGEBBMpNOwdQSSRjdhGqq4HDaQ3BfOOjYBLYolOyiD5fq6OFoWT9Vhmel48NpAtvk97
t/Ft1/DKT5FvyvopRFc1eMgxURQc74yH/b1+2stq5gnK5PxJuc6noEN+cOhOdn8A+7nMQ2VPH/5G
22IxNd6chXBqzXjQ0r+TrnCKkcFpr4bADMyD48uyHMIzsRGMO3h1nlGzGwCmpqAd9ztdYgpF/4/w
G6r8wAiOsdGc+Vi7wjRTzPnyw2FwlcIIssaRKL5ob0BIaoCRFK4auhber1cUT61WdhAhVfPYreza
m6LqacVoFJAlN/qPy5ZK6ETBDFoYZYQ+SWSG3sMV9QJDEsfszRIdSrAkh3/VBxMc18au3rcywjKR
+d2iccqgIcER0kaBptfX6VJ5KqgLS+evyzIxy8BrHEb+OEQzke1yeFJ/atbLktpolk2b5z48N6Cq
e1mSyg2z6zL8dRlL+MLcgPFnd7a7qusYJWNteC1opsdDZ7idn9+UO0yLfJKgidZvi8bpX1+t/d8c
Cu3rezb3EUQ3Pi933c8G03DinVNjTDBmgPqXcUVqjzvTAO0f6up13tFQWlOJ6zaEozGYezMvrzBa
/OdlCKbWHzYNlTwmxCMogueumrXO0APsYNM049q0W5eSeEcG1dPRdnoZSbiGGyTuYsnGrAFjMpDG
mFxrefdtsfvdSuzjZRhh6tra4HAXSZy3GHujAEe5cu6VnyaiD8XeONuoyvDA535AtZ/E7RCZjg0i
X8OzxFrfZgyxUPeW7bZG68XpvYE7WuqqCc/Ym3B8kiq0rbGzCyZcDcqDHgQVFaueiDGZL/SHwajc
qKCSe1KwcQaY/sEHjUGAH4e/pE4arSW7Jsvou6XbQTf9WlD6f3nbZCDsOttcV3MbOWqoAyQii98V
1VGr7wpDRlMvuvLfycKZXbtuSpVisD0aybwSc18ZyZnSeqSD7VD2RYCyCln1kYjI6h0mZ3yVWckr
0wYm8+ZUD0uX7CpPP5o/WXMj6g9DT0Y6Jrpe3mGy5d4sZ0SKaTFWYKqn/M7wq31h+sUzCKd29RnD
TtrfHkKEGZ+wIKhBhefNAqTv8Ug2KvYwFdAR1Q/b226QuU4in3iLwGe5xzbrsoTkbBXDfXNCvTP5
hiCH6SLgAWc4JpiAOd8mpQtCvmZv/77xMsC9ilpOShBq5l8WhZKUDnjqQPTonJPpU9Gfhk7igAiO
NjrQqE1UzQZ9Av9IzqdmHjLG+Ts6xzVKg76fDgX5UaNwGMMqjw5e6r9/5LaAnF6WqxLVeYMrNCtP
zCko8JaxYgmI6KJ+JxanidUC0qaVgnWi9YedDqL89cq+XgJjtxxkFQKi/pp3WJwPVzkrDacSWMRd
A+bz2tZu/aHsEm/FqynxlqAJyjOGUNidxHyJbh1M29R0TEXTKUpjOcNSrV020Q5RFcagqH4x/OYM
Cz1hXsmeYIxIu1fzsy4LQ7NTxV3e70C5HRzick2ccYLRhJKoSuKWq9dXBwOvCS0/jWHjxUi9XNYa
oZpuBOX2s9Fpt2DqOARtbmJyNZEF82fBgIxUQmSdYilridBkb1eW21TF0aeVoL7Axygd9cUE1c98
qOb96LVftN2KObjSqhbBff5uWTmfaFlnRUlW7GVOPqvxocR40RSjKytyi2iuZDnF4jmEPdUowhY8
RXo1T3ZomAgmjYERrMdmDzaTv/vQzGv1kGLOkkRVhRu4AeSUBrMsdQw1buFCqMN1MWOefDW7c3HV
Wq6qrQG6VWQeGdP9D2rqoKUalwQoMHkmR2fRY1PTgfi3iOthdBvjtdUuvfqfRGQ6yAGCJQx9YZhO
SzFdjNvAIrKcNlMBSKmrjqmXZUEV/0Eq8B0IW+fNFRuSrihsCyGtMUnvujxWQCAK6rDLp03gnr8D
4e5VjLfNM82GJGG+uLigvCxB3QE4Nx96tZJ5Kmzn//uyGXwL/DqZWmd0AFvKdB/bRpAk+vNleQQW
ayMP6OLeL1ozNUhxr4DI6eeueihRZ7V26CiZvWHYJei6D+0/YCQyVdhkDPLVEbDlO2SizFnmecE+
gQvcJwUGdRNLVhkgVDiD2qi0A/cRCmvei6WuxmL2NQLPA16CmdZ9bpL0UOSysTZCbUAQhE3Ms8mH
SeezMzbO1MJW1Bam0IINevY0VLM7L5c3SagHGxje4loNqkgpYOw++Wl1puEPNSllVoF59B+0jZpI
QGgmMi58ysVSbKUYcuxLfkwO5Am9JObkOo+DHx+yYKGnP3DhTISQEG9R2bR4fogD1rTF0jFDq96N
S4/RChFKI79cXjrRDhmYlo7R2ODCxVC+94owISaRxCb8xKWsPCcNKks7z47jUmmnoWiTtkjcSZrI
aM16Co8b8Wc/Kj17kdH4ier6zC0E28GNhdOyHtWSNoQxqUvmFawYijvTh7nb9yO6DJOnpCmvq0XW
ziSTjHOlippW1YqphqDR8QwMqa4qWShCiIDLyKSOhnQa72qDzg8DGtUE56jpvakIMCVWYrdFBgFv
hX8Q2Bdsli6vxlAnNRAKS/XRuwvGo/rKJrOkGkDgqeCcUkrYvCb4DtxFh2Gt2TyyZ140VcMe86i+
DoVle12pIKg4L04QLqbs4AoXb4PJ3XtxN9R1xp7QRXIIo59pqfzJ2jnIL+sUZs7mYxxZV1VGTFLE
EavyrsrSz7YR34a1KWPNFgqCuBrCGthgpOff75HZ5ZgUYAFnnXTXKX9Zff37r0bMr9RUVDPAFaGv
75WNFujhpOupEgNhvdGLH5P5V6HKAifCU7oF4fajKNJRN22ApM1ZsQu3yFAFnpeetjxgAKVfTz/I
hM4qvA4umzqRim9xueWjWlaVDubisCf/mGhuPR+MSdbwJAHhX/0xVeNmHXCOwIb2xSHrT1tHZbZe
Sy4jkSpsZOHzC8h+JpOzYA3jIfLqqDhjBuX9v1ouvnxdWRsNNFBYLhPXXAaGBM18qtPI/3conO1c
m3AObS1CfIsczeEhRiRS2oQm2xO2mButTs1Jxc5jT0j6WIWxqzYPdPgz7UJ7qQoqVEwbZx+xARlQ
6d84JTMC5DBPP3Xds1NZmaLo7YXz+QbCOTq1g8JXJwJIt9MCZH6C0HDXzzOiBSwL0/yQMsFIETmD
vWilarY1EFmW0woaL888xZu+GnvV190EleWy5L4oFPhOSM4+GCTFlNgYkL0/YSJKsrNSr0Yjlxm0
e6X04v1lDRQeJZOAsx9sSgDmnIY+S+3Y6a3cz/tC/VWHccISuYMuG67+emDe+Y8YEEwJ+tExiBY1
BfzslXmhqKmqtdYvr5VgDMJ9gagq+g3OPQiDIsRdomN60wTgm/TMQ/3LQYvKZUk/nAPuAzgVjWNk
PetcR1zLvhuNo70E4BCTYHxYTQ6D09Bhjbocr7DWz8szxn40smlZH0NmHACnkMPQ6VlWGAC4xsRz
L0OuhPEKMm7Gzo8/Vw/IYgSJT/66vHYyuTildMIup+EI2Dk8jfUpdCQG/eNB4+Tibicns0JzbrFw
5j5/UNxiF33TUk+9ZzWo7b4Ar6rkrpch8oQcbWUWDomB2D6j+wWxON+qDsiimffNcT0nvWfbQbi7
vIwfcwvvxeTraoxhnJxkYaB+uI+9AOEj060PHaQsgumA3gtXVqD8eud+OHionjFtvHAQquZeHmmd
LDRusHds9Cmot9HzFT12N9lJ2UXX7NjhILi9V4PFJa08WQGsUHM26Jx9ycoRLAAd0HXDuTZIG+hN
dLi8qsKDvYHgLtEYL6tCQxbPz3IQhHyr85vst4eDs33bQDApN9dbZNTgpHEAgcnF92Uyf1uN2Ssa
5+tlST6GpTkczkYVsYNirPV1rwbkTdbrGOnQ2CffKGpcpnvFl5FAfawf4hA5i4UgSBOaKhCJi87N
G81Xp2N8W3hd7lG3vtEPNuKMlV/cy5BlisFZsl4357xzTByEHHVD+q06j/7l1ZTpBWe0KkwvRk4N
CFQBzY6d7I2h9Rq7Di7DiG3yRjk42zVbWYaZj6+bxrjt0c3rRabbnStMI/Cm59UjHuheS8wB9n+f
4/r99r2+NjaKubRzlA0hZKwbzS0c8KES6kZzIuHvlyzla9ZoA6PHdqhMCkQM58ql3W2U7BVVNkVT
bJLfFvLVNdqgqPVsz40BYRiLIDl0v+yj9rne/T2LnJi+Jrl1mIpdsIyv37PBy9Osa1HjBVZo/bSC
a1Ppb4h6MtbCG7Lfd165neJMSFUXdTgOAJs8/TTiYDde5eVPxVHbjY9y1pePfuQrHvL/qPsGcRLP
t7YUyljZBa6ano2PZRMXvOysHp09m+lOP18+A2L9sC0MfzIpYoPcYR7WVB2XGmBInrs2KFHKX7Ns
MMp/OWdvINx5NlEq0kQ9lDDL3foIErfHDlWHipe+aDfz6e9HAGoAl4O8f4TdUh815Q2aO+LNPA5L
r8J5Zdns9jbZ5WMwfNVONFCvhvJYSXLLkuXkfZOhnHtFJaC/SMhXXZ8w3+Tbugx/ZB7/kYn3RZQY
fdWjhT2D2dgT51uWZvA+IlsWbBcb+jcczgOoEjJPYQMcBURH1qc6+3JZ9/7LFfYGwN3/rVZkZctc
DOzJjnHyjFfJN8crrv9TGEr8JJCFp9mOX9AInpC6q6iZGQw0RThcO7QHsmf9FLKJ1uz6vQTDNGVj
oojdhtnMHi2pdezyYwveq3l9IJg3c3kRZRrHuQFdoUVqh5C775BjOoaHxHy0S9ncQpkmcFYiQl2E
XrNXRE53w3Qy9cfLQsj+nzMQWduUmNIGIablEwb39aXEygn/H7kC5CrR3GTwxXeoHs8UPVpaf8lR
k9loP1PV/n5ZBOE+oFHBQHIZc8Y/tFUpJdL1PU7+ah+z6bxmSNHfX4YQ3wwbDG6vq5oWaa4Dg1ER
Gn4eWJZL79k0DoQ07offjq2zi8jR0XyEhh1T42/ZcAE/yNRM8DBhRf0kCjt3MVqo2NDKmuXF/vMG
i+3g5ri0a90aQwmsOeivKSpKnF1yrA9IwaKT0fJ7aTezeDE3iNwBXWc7oYMKRPvbitLgbj8frJ31
yToRL97JeqeFDssGjNu5Ph3MTLdH3Onl7TSe5+xF1RuXUMQzZD1AQquKDLWqIrIPgiy+PHix1Fhf
WrvxjdvRRwX3bn0ar+g1q9ntWavkwfbys8yqCjcQYSiUWKuWCmYPzparmExHQzuFbp6yL/be3CFP
r0+e5VXH9ErZt15yr8tCASJTvsXklCZsl8IKQ2Ca+/6IZNlrsE0/yDZPZD22MJymRF1BxoXk0E3n
Rz2Bhwc0t5dPtsh4oLAVT33UpNEPFLuJ0UWkXCFI3s37TBm+JU57qMz0dweR4EBvYHgm3bxONTAp
AMaiqJ4aJ7+Jc9/uZv9fScPT6C5gj2mMBTALRZI+s7wUw9ob+u0yyseCNyYNkoqodbEtGwVh701G
Muoj6LFxphpMzj3hFTB2X0mDUOtpMibPye5ajbiz8nIZVnSSLWSywKurwtrzRrFTIVioYSBNrpxR
AVzl+9w4ZvGPdZF0KAp1YgPEKXea0zUN9R5MaqQ89D2Kq7W7rpaACFV7A8Kpdj2gEpiw8Tqgnotd
vQl3XY7k879bMs746XjVotUSG2Vqe2o8DMZ9PX2n+VmTvUNle8O5KWUxpSpZIc2a0tGzSBSsZlOg
5upLvaons5q+XBZMtkWc20JmurAyG2xRpe2m2XIjoz3ktuwFKhOLV/Q4r7KWQhPMTP1uzg/wAFza
VoFTvKT0678Sic8DkqhtSTJgr7SeuNV0dshzuj5cxhCGCywbTRBoycH8Mj5d22iTgqb+rEXR9NJ4
rOO9R5Va/r39zoLgji/rQpcCchvVDClyziYAyf0aEARCEJzDIDPHXV8wwizIPV3icDKV5r3/rYTc
lilGGI/LCsAWJR1d/BdZERrXPVM/Xl5K4fl9W0l+uwYjLox0AE4ePZrhbWd/uvz/Qi/JcnQUDllo
J7X49KBVFVoWTgVL/qgvI0jtM3Au2I5LMEwnkhLoC5dtg8ZZiqWbxtjGmxDDuO5S2u21Xrl2huYQ
po1/WTDh0d0gcaZiKFGtoIIKGQSf9xgL7bbqYSSygysD4dSutsBY34UAiecAfAzeON0q0rpdoQps
JOFUrZj7QZtWrFk1hTdaFl2bMd1dXiz2Fx+0+Q2CL7bqlYrA8Ycc6okE3Z4i8cDccpmfJfYhNzhc
wsOY2sxIZjha5JYNbOj2YDNRbmw/q1xwQPm9t/zIKokiSFTO0d97ESgoCVdzhGwKJh7VxHCbYtnN
7WOafLm8iGJ/ZSMd5yG3hoFcWQ0k5q3Wt7GfedU14lCucpSuJFupjztGQLrBzqzG1/xlNYqSKqVh
WOndsC/2XdAcKwy9iHxZAEKsf29Q7PfNy81oo7KbSAv9y59WwMn6RcWH6O3/2e+b/1cmStK+gyhj
e+6HG2N+zIyDZGvY0l9aLs7ukKnowxCsqKxaYPDI4CFBewVXEmPzhjyYE6/dy7ZIJhZngDKzTquY
7VCSnOPhrtXPlmz0ili131aOMz+JhfRamnaIqjR2QOMD1a7XxfaLQpJjkGkAZ4ESsxxVNYEGOFnc
e4pNdN9sSC9xVf/LVQSCZ4xX0o0PvclKbKdG2kEcRAsR8/DXg/4Q3upBhLKD8vzbk4jZ6wI9Jv9B
4+wCGZoGBH5wugrlpkr3avLoyHprxfvzBsEZhNAoMRsULY0+esj9LIzcGp0WVuNWpuTd97F0jROG
O6OVjac5jbF09VrR67rNIm9cG6TO0wRUi23R7TAs2fINbS1dw+zN0zr2iuQjxFryJi13jvsoLDOH
Sdsq2TWmzLlWFErOsfhMvUFwx3hBDLwMC/jjHfWLcp/VweA8SkwFKyz+aCreMLhzW7dpjUnywGDh
4+IU+iOGqgxH9UqWZhWWHGw1kDu+ZmlVqz3gWDXgyAlmvzqRH+SA9jHvJ3WT0M1St5bOFpItIXeW
16Wpog5E8mhaucvpifYnzZQxUAjfM29Hi28pj+0mM9oUS4ja8FsQoexS3/bnp/Jq9uLP5Y4NhQo9
WkgLKsTPgA0w519kE9GavMSK9s8jqK/IdUOxmsvtgM5GEFMtvSurG5EovcFZkXUO0XgdYjmrpLk2
s/qwJvcShRQ5ZxinaoEKQEcK9gPzVVWbKykqZhbZYIP1GN2onhXAOt6NmHyIGrt1xyij6r2ZerKX
lWgrN+C8Z6jmaDhMJoAnVeI28UNhH4b6sSyvMiqjSRNpJkIuBB1VaNRHg/R7P2B0aGrNmC7l62M5
uLSsfToMuTvqqidZUZHztEXizIhJqz6zW4vpp+olV2ijAmGEtccSPsq8ANEVsIXirMmY00ExUWDn
T/FzSO4qUPM76i0uhT+wjFsczpZMiVagnZDAH1y1CkUbFaY81qWr27JpYWKFeNslzn6EFOweS8YE
SqZ9ln0xU6SjrvFOddNG8saWKARvRswptQ109EEm52YEGfZyM+SfLquC+Gz9I43BGYymU+cuKZjO
7dvjgOmI2l7ZywPMMkk4K2E4kUPbBLtT5KfVOCzKKTT3lyWRQXC+BmoYaBozReuzb639kMSf2/Tn
ZQiRrdvoGF8nunS9MkUjpOiV6Kqh4100rRIphC/ELQZnBMJ20FZ0OUO9QF6oglUA4wQPZJejOZ14
+Q50iX9dFkqMqKE4grHhIB/Gq8AKJsikg5ZNnr1H/9ShvGcvN8wv/EnBeVnuUbhwGVK4VeBuM1Ay
5iCszdkEzJ2g+VA5zKYu7gJHqai+ot33X6JwFqFbnKEyRwWxCa36VinpFR2dQI3K3Z8IAwJDgtwQ
Ikjchg1a2U9DE3U+zDdmEz7bznd1lu0ROx+8T2aDmvE/IJzBTlE+iSmFAEFA3kr99c7qnwk9jvQv
MqauNT0q9CsqUNxw+XFZOrZIl4C5rSK5mtCli1HAW5V7je5i262yHwa6tWHwFLjyl+GEt8VGTm7P
iJaHTZ5BTgI+vCk/kGkBB3uQGk+XccQa+LaenBFPK1JrUwOxdNzqpXNlzvdV9SfPuc2m8cmoqidO
VKYQprxO72rwCv3M3fY7fFqv9GSJQsnC8Rmp1lmWOoqBFenfUMlSjo8LPXZUVrHLtvuCOlhMTzeh
ijQlhmErgJmd4ZNpJSfSJL46Fx5oqUAt1Ere3ZJt4lnOsrQr0oTBpWG4ozbC2mqGa1BWBiQMXG13
ihn+jVhOXqNIZwDOpD/UxXWhXY3Vz3D6nNEdse5j/VZrVW+MZQoiW03OdJQdOt1RlI8S6z19AS3p
r/pqfJmvqE/dDNXyrZdjbKFbygvMRU+8rbycOYmrItatAvKip9DTxzPpv6/051B8N+PvynRS+0/G
JBFWeHe+nWy+QIUiR7ZgsjRaHPRjq5865Q/q0myQrmpoAcbgLD47T7IEnCcZ7pRCG89Zj+a1fD2q
hcx1FmrkBobTFPAXLcnQ2YhoOPcRfQpt1KcnEjdDGMzYysLpRdWkNVEGgDStmvuLUnjGXB7MUUWe
eTnYjYPp36tLMXLBjGVUhjIBOdUo+7aOjBnYeve5zx7M5tMgS8nKILg7Jey1UHldw17p3aVN3HQx
MeFBYjuE0bTtKvJ3STq1aabgkZNe0xOIL09Yxk96oDP7K2X1EcYytmjcjRJFyQiuRqDlR7B5rv7S
uRnK45cJEVb6U9nT2geJaL2XRfGE5+pNIfl6TEwaxPzRFvtlRDdZeJ4GSSxDaKM2/895hxa1cqSN
cK4mWodup6ZHake3ZorYmt5HVyVtg8tXs/AmY0VmYKoDnzbfE9L1ZVImzG1b5ycjvmuXyJ2rzM0a
ma8hXrk3IO4us8spzsoQkkXVr1zr3QhIl0URFirBFP0jC/cmmcJ6KKIhRJ3Inu6pdTV8mp+QJNuR
L4uOaWRuc2Tsq8pRphTiTXvD5ayUFZaj1VPgpiRxs3yv6lVAlLtQc7wwe5YIyTTgg0+wEZKzVjMo
N2ojAdjfdOvUWw8haJnsILmXySW2HG9yccYpRj6BLhaUXVVvU+MwKbeRNFPCtv2SOJx1WhCYn9aB
6d+zedJ3zd48Ot9UxODTnXUnc9uEOgi7gIZ7UMh/6LqfFm1ySozIQ24O1vaJrJLNESoCO0kamxr5
YQREhJr3QUUskgWLq/6mGq7r5j4LvzumL9EC4bJtkDiVm6gSK3qlww6hO+ek/jJTN7rOXQMPPJ9i
+K50fobYvm8QOb0b426MW4bo3LNu1PUwfaWu/Zq3z88y9n2h5m3AOM0LI43YZQ+wxMxe9Ln2OkW7
7/Xp3y4jp31r1oxT4wDnb+7izgWtYJBgVgKbgxZLrkix9r1pB3dDGnMVGbqJaltENtyySl0MJLqs
FuwfPhymzbJxt+IyEswsCIEwz0HmFJ7Z/TVFn+FCIbx/zpSvl9HEl/AbHE+fOaKwRylZSTobD2v4
GDtPAjRj7NGv6WSIoHQPqAFTEJSX0LgzMS6IyfNMoNY+dQrwUvnK2NzAIAaTPXphbJ+RNvxSI79A
hxCc12shuSulAnN3GHVG3QknnG9yG730aNw0Pesp+sXGhqCPfkS1Ub2XRfwlR8HmLrWE1l3Xs1L5
1HhRwq/aOriLLCwpxAD/EWvIxiOIbwBpSbE6RY8oWNtkV31CkDjsr5dE1hMtg+GWDxXKBlUy5iLm
qdfpx7Lo/T46XtZKGQi/XpaJwM0MWaLwmran1PHknJYyDM76rlPamnbIvE8ju0Jh5Xkh6KtqB9kB
E1r5zb6w79g8lJtGUeJlgCzmXgf/xK46J545uNVxegBzTOA8/Lul46wuOGn0wa4B11TGrglJ61kl
ddyeRpLX6UdOUOSPbQKeGIxXBdkAX2pbREq7aCo8i64E+6KXrmWSuqU2OM9rqNG7Nav626quhoey
Lxu3q2MtwJj0ap+mquniRdjcVV09Fa7SES3ZjaZC16se78SvTmuoFZhUBkOSbRbanLcvfg3rbrbC
TNaiaXN8cXpkpeFsJlp3lFdxiK/ZDQ635UpbWdQIgVOird86pD5aEIPkjsBxjUCU+icb/s82vDrU
G6GiLqQRnaDHWX5IwdKRGO70+wTB7/eaL840K/X/s19p+0zNrwvGSFXFp8uCCB2vzarxV6tD58ko
sWoGIgTJerLn2a3Vo5YfG1mIVrpDTFM2izbbvTFYKhYN5PA3BobbREYIhy/bp3Hn6WoS6DMoiQo8
g8fwtnLyoEZh/GVxhZ7Em7h8leZUxTkmfUBcJ7yNTUw2lHgq4iQFwYQU5AvAs8SHj+Y1QR89u+ia
l/rYuSXoCWJ/uiN7xg8wPipSTRTHBDeI3A4OZan83Vfc7XpkfFAYGj06Z+pOxf9QKyW+yDdo3B46
UWWY5QD51NgbMcMVTbHFHpA7y6tzF6M7tR07b7bkdS++N/5ZVt5haso2rxOdZbTQm43JpK7R567Z
x5Jj/V9U9A2HiyKMq5HmvQ0HqfeNnyCr2du+8migESnd5Z6srkR89t7AuFudDqbRogcFTSCl6sVI
McWrb+UHfX6xY8kFJRWMu9xRF5gomLfKLsQKpATBegU3mrqaB9aKzFV8WdOlTC1tdhI3h71aEwzM
ygFIXO2Z8askplu+KPvyhNSgjDNLduz44uhynDIDM7JYP15yo3vNSTtgzJmLUQwo+j6q4AeWkpzL
do+789H0niVUZb70MLtg542zY9te19TTysfLRktYLWO/HTqbe2z1aOOp0eiFR93LHHQ35Cr06bV+
Z+yn68oPC7CpSwDF7tObZnI2Ra3jcZjp63JazzVGdYBeYo8hxz6rCJKqiuxwczZlHQeMUGLsKhjV
7FWfOw/1EBH11NSFRQE3Zn/GqtLUaw6XxZTg8iUzjTkTrbAh5VrXLmqO8/SJ/vbA3tc7/J+VdDiD
YvSz3qQmAidr+Fg7962sN0l2sPmqaaW0ltqqsHjdLoPmM2oaeoeRPqhnLm6JhHxRpokfqJsRJFQH
Vr0SfVkDq3KdALPwvC7QJl/1M9+5k6mibI84M5ISxIWSGuI585M+fJv1wxhq7mU9kF1qDvuIja0q
ST2PCSqnsYZr0Kxul4BZIkVCw11+Vn+FT/WZ/kiknNsy0TgDokWjndoRVCNRD1X12cL0ByJzRyQH
ma9gqJ1sbRHTg2Qv066+y+EUR3tcnfEBNHk7WdhTqoy83RhoEzsRFjI+hvskcvMg9DHh56QH5DEJ
ZE64GI6iHZqg0RM9tty+xa062Am71PDuvmYDNKPZdXa962Dog9q7shIxofO4geM2rFOaKCo1vPJU
O/xcOMU5n/vgsioKdQJk+pYGfmAd7QLvNdFZh7ExWRkD7XI3q3Yq/UHtPzF7GwxODGOwna6ogaEp
pyi7UvXrRvYeZn/xIc705mbzlDqYKJn0Dcs+ZtUvfapcNA+Fyq2Njt3LyyW+g9+eYZx1xTsBrTYV
XhS1Pc6epYFHxB6j1p3qBkWJjQH2ikqVvJjEWrcRjp25jbUAt3NSRAuE607aMyOuQFXBHb1dd/M+
CWRHSqhzGzDOb1OLYpiyCWDKOvpRVLhLYviXF1EIgWmtFtJY1PpA2aqtDYrFBmT3u3L5gmL7s9H8
9twNdgtuIDi7gCoqu51aQFRhW7+EFR1OdZHbXuFo2f7fScM5E1NM5mXCU9mfjOKUm9GuikeZeyRU
7zdx+Fdk2Oa9Y5bAoJnb+7NPAnIo9taOojmq8fvdvCOeXBXEsZ8NLK/tkYkx4xlg1VP54AT5bfjV
PK6fyB7WfD+51RW5a5E0TqRvTJm8nMbryTRq8QCLoRpJ41aWFaC3/WCu9meqyOpjhUd6IySn8D1N
y7VWWclHh0brxa/pJ4w4wdk+YJTwZVURGlvLxvBbEAGRD4SryopGIzUrUItUXzVG4zroNRv/xNhu
MDhju3b21GNsAsTRzhbGLlfmlymXZYhlgnDvA0UvagIGhs6358fGukaRGAo/JaZW7PptJOHO8Jz0
dm6oAFEO9dHcRadkn2N437pr3f8lwvZKQPzhDrE1aJKqsylEnCI4dZqvvQ28/Lo8rj5eIU+dNx5f
p2Rege8xaK5DN7wC6yMK6qPYlWbFhXYRLXvgfHRYgJ/T+jBSVjtcMmxdclbT61oPLquf7P85AWcM
AFPmMkfZnXYzLreWrLtDqBWb72f4m3sqHHSnckJ8/1jGi1vH5s+2dPZUMWWaIRYEjQAYO6JrKv/G
SRq4LJkJQeZAC+zvOLbn9mA9Mr5d/eCUXnIrexUIjYT9hshtjeYg99gMQMzSJ3V5SMwzqu9cZ/we
F18ub5J4Ed+QuE3q4nJaG4MpwTJ7KPjwVE1BtWcnScyJnYqNRNxm9bVeOhOFtrNOB/aMSwPE1HaM
Hi0+ydKAQnu+AWNCbzRjTfsaFWcAo/Z9u947mKNQ2D8cIqOiES6eQ8B9A6Z+EIPwOHWb5wMrkems
vr8ZCqK65ZIqNxGt/6SqboPEmdkFI05NfcKtMSftaV1DFK8a9BqcEy9/oA4bHM7Sjk7ZzqTCTTgX
lZtPd234VBg/fh/DUdFERMFtAlpp7povWgwo6zCO3U+zwXecH12WelEhO7XMXPPm1cHAIBXshpr+
cXRpM2fhbEISI3kMDdZde3Kcu5qcrf7aycLgT2T6B43vECkwBmqpXn1MkC9fEZJkyDLk1dHIitK7
DCW8qDaS8a0ipKwco4pSeIDeCC5RsET+YlQJrDRBB7OhbHy06DBBvQn6ErBloA16f5hiBye3zGe8
dUoktbsr3UzcPHmOZZ6EyMo6MLG4ijTVRETpPU6TWSaGn2nInqxsYFFEq1n3F3ShPV5ePyEO9A5k
5iDW0T9Yc7qoqOTEo3qMbpzwqZ1lKUxmnD9o3gaAM95rW9YYvAkARqbc3mk/Ekz4Dt30qj1HgawQ
XGSCnA0YZ7+XelZHa8KbfbBTz6r9LHls4+fLKyY03mwGHlwFG7xbBmcVVjVN6tyaWHDdGDwnqM4O
a0sZPFYbLR/WJoytb/E4VwyBkHBqOuClR8TgUNB+qJ7Dnz0iOs5R1lcoVO+NbLza6VbvtHRERoSC
Rsx8Gp3Q6/+PtOtqktvotb+IVc1MvjLPzOaglfTCklYSc8789ff0+trDbdHTn1dVll+2ihig0QAa
4SB8GOWPWIgzHbY/tF5WbUky8JRrr3n/os9oHC44B7WrDBsazFWVyiwslxk01qR7ypYFoLWd1xfT
B94Vm+NRGAXP0lVVh4qqg/QkVofFvJbyp8sqR6X+2x3acMKoNYDQgOYl4lQUP/TlIPNbV/B7n7te
ctcYbOjQv28ihVqZKi2laHkoLkY+zc1j4YAD9/eLxBjVBZYcN6vHI8kEDXKpRQ1AiVANGJLnRGhf
Ji4MFo8E1fkNV3G1tlgSBJOtCDNar+L461TGzuUT2m2O32oBYxQUTI8poT68HRHaujNf9ukmev5I
DY8bxhosZE2Bn0DPqBXdvjSxudG/zAuPAmMD2kGKk5ZCQqbqT7n+tPIWbHLupUrHQDbngSPPW4WK
KixCICE8aS3qMbyGWSrvC1dGZS4/2j6VRJkhpqR+japfkvDLULG0THZU4XBZXPvsIJ+AITuDJhfe
s5PPc6YYw4KcXVlZzYDNpMn1HP26TGT/TM5EGB2ujCUScg06XDQ3TRuscXD5+7vvb4SF/3DB6G8d
F62hqyCwtBjXg5dJjqK1uOg5QhGhP44u3Sy+jCiwLs5fswq8/P6+kTv/Akax0y5TjaWAHDVMlxvy
C/AerEZ9KNDoTK7lBbJNOL1K+7EjADYkTUNsLCmMXR0QLCQkQU2GxiZJgMkIL7HnU+dRzG/sqvkI
SjUF9PibHj3ljebXWYMzpMFWqmh2tABDurb0+PHyUe7Wt7ZUGIUsK42IaE5Ea1Ridas9omvjAbt/
HvuXxkmekugEAAsKIrb+5x3ZyPuaCImBEaBj2SvbrRZKUSSPC9pqY4Jq4V06cwwTVfLf7vT5+2yd
QZH6eSANvp+Nz7Nk413hzM1PDLxblyW4e6M3dBjbIYlpOSTaiti7PeTtSywesK3xz0gwQUOaLGUU
V2ClJzeK/NI0T5VRctjYNYEbNhjtlqoqEwcNNAQTEwrBmMkPTZ7L0XFZwvy0jspwG/Ut4XC2S3UT
gjM6jvy7Eouxhpao8mYYEjsfAnFYrVYDBtb86bIUd63ihhaj6SIh5jxHOiK8QnDJUtqtcn+Zws6s
jKbQ1ksRio3HGLvtCfsVRymSCgy9H5eHxc6+KVhXER0Np3Gg5JmV31TASue1wO90uLwny5xdr5Ut
Opjz2dFqO/SxF+m6sMtgjSwF5U7Na+3yufn+h6wyJzdXc44Wt2x2jGsgJtoADaXtZaY7349ue1NJ
TmhFKDfwmr123lPveWVOMTNhzFoNdOn25NiWT8jn5Ce64af3G5E7k/xWr3lvRt7TY3ypMMRa1fY4
UrqaQLMrv3wi12D0wbTjb7RFKvOGYPo+u/RkeRW+323Le+KMn03CWFqziepT8VPsDzq2qKbdV85J
8ogwrrSYtLjQJmgPTS/KV4lrHCKkYL6H3vQaXRFPdoVDn3C6RXhEmbBRSKcOGXQQVcJHot219SdJ
zv+zSXsnPdYDDFj+2RYipNdLvb2KdhT5CzqiQy2x9IJzH373Nu9pMV6gJ0Vb9TU9KUlBiRlFsNDO
Gkc1Hy6f1u8G8z0d6X1QUPaJlKUxPaxpsQclvYqnGLufqodp1iKrknVOqPe70QQ9Baui0UihI1XL
mBZlHgpZ0NPZ0TGFV4mjXUTckukuTxsarCkRDaykNkFD8Zccu8nmgLjo13C1L68atoUNh8IxJ4uc
Gk5iWKI//re7vSHM2BKlb2RViSDM4ZhfTdht8dfCE8XJXMFWsftNt5urzgO8/W1zyN0pGHRb5FyE
nYTNewkzBqbqp7yfDRi0br0WsdVoCuT0szmultK7ZnKSQ4hEuRoHTiKCS5exLYusdVq6Qup026Pi
ll50FG+qQ+kmpfUhO7YRNGNiqihS/jLaa/RtVa8181odOOE5T1EZg0LmdYo1gyoRnKzp6+l/7jJ+
d0xsXV9WzEVGzz383RR6YV9agpAfIiPyLt/vXbt4ltTby2sT9Atp1RgJPRWzP7YpMKbuUt6cCEdS
bO1SSPFa75CVRheEr0lXKzeJy7nPb9duw0Nq6Lk+i+BhvZ094hYYbJRPld9MeA/K9uxTX1lju4HJ
KZTxZMfYkWpu8j4NQbevCruKfs3yl1UanD87IMZmjGWaTSs1iNOQeGaufNGj1Vbmwv8zMoxVyDpt
xcw1yFTx51i9NtonRedEqzxxMQZAD2k5oQaJXGy8sDOsSGrdJss4GQ+eujF3vzaysBIGeioGAphD
yOui3Y8IN1eGufnJEJZGL9KIsHeFMDDKB6k6pTLgYKOragzCwe7G67r6KUvRn9kEtnJVC3GKgggo
J0mQTotljJjMlDkOgiM/tmQVjbNWtwTyI+uE/NRtLvBQtvefLWcJsviHk7hqa4Td6Y5+S2tiiSvA
E1IIyx43VrQ1b/aFg8QRHo8vJrIwi2UVhwJ8TfL1LNwV/3388p3BZoHO5ApdmD012BMprRg7b/XO
7o2WE2NyLpHMmIOhEciizOBCbO+1CaNK+dWS8ZqQd4PLzfmwxiAdUbEO49kptc5aky9zdVPrj0Tn
8EIvyoVwiC1VmZVQxQBYhkE45HfZsQ1kXzi2fscJu3gHzxiEJF0rZVKpyHQ8Z9KnlD9SzAnsZMYk
kKqbhemv2Kb7tLh0GWDsaU+Lhwn0r/xlgBwlYOtTxBxHEtI36dzeD9lrhAcGGX9+xCHo2DVI15lI
7Hj2hCAdbbOgEdMVgF1lLeJdyEPx3lU0VcG4soSOT8JOFUYpwEu1qEUQhXYMUfWjIXbm5TiUnLTP
rsA2dBgV6DJpGscOdMSusYTJK5veUrSPuNANEUYJBpLqgqI2kBhy+QPGmjAmIsyHy8eyLzGDAOka
uyAxfvv+PdYoQ2eKKLcDzeNJ7FpLMb7VFbYqcZ59+wI7k2EsQNiq9WpOIKM1iZ1pkyWnvVOJGccC
8MgwIQHRmslQe5BZw1s1eZKlJ+0Dk56wy+j2+FtizNmnObajVTlo9MCKR3usGKDGn6MzVnRTVxW4
A0v0e79ZtQ09Rg20LKzVrga9IZysnNxF+l0sfM7RvVCf5IkTU+0S00RFFyXcFJ1tTBRiDJenJogJ
5rEpj0rzVTJus8yrVkdbODqxn5rSRV1HW7khYgjsve6RWMcy9EmC7vmDi3Zj4766wZIlO3RKL7sO
UZfIg+6z6jcHmqXivel2zfiGOnOOSN+HY62pUEnxKYyCZXm8fLN2dXHzfebc4lgUDHEGd/WsBsje
33QZRtwA/XKZzO4FPpPR2PpiCDzRlcgwRetsIb8RzRrQ5Ox8fPoAHRNbuBUTQDaEhdjEqE0XqjLY
6Y3vShJhiMMv+m8xD6hh91Q2ZBhDoTWaNsYpyMzZ85KcqpCj4Ptpgw0BRum6xsindRRnJ9SsWRus
NL9K+rumvjHFb/FSWklxhfZ9DD3ybBOPM0bfRuwdiTAijiC1H+7QF+zUQse5UTslPtimDXOMzqFx
b5p0eqMmW/Nlr70dg9FevOKutfFgtQf7sk5wWGLBNeel09dsge71ky+kQZpxQuzdK3RmhwXULJK1
MvK3KzSc5OUQz4da+IiT3ZCQ3tsgHS6jFwtITByPRRgog59I3y5LiccFDfY26YQ8K9Zw7kGiUO9j
jG4t892MKdDLRKja/uYlNnzQo9oQKQAypqOJGXkXefBz8W7tbjrNcBPxTvvv6ITvlEyn/G5IVWWh
m/2MG4SlkF5VSK7ZxJaZy5yT2SnSv6fDmIIxlYgSVWBp9sYr4REQ/kftkAV04b3mNJ9HF1OZ3uyi
t84mL1iuxUkw8pSbMRSRVHbGDBhGTHTfj/o9VppfPrF9tUAXjWZitaDB9laqFTDOxhn2QFZWPwlr
YBUq5nNCPpQBR0D8Nx1Gw/NsWNa2B53CfKyFk9hw3vc8Phj1zlRSD223IuZenxXzaOZBQr7/magY
5ZZStR5NoKRjXdxkjV1nRZM/yh8yNmc5MWo9xGqWVRr4GLsiENQ+KOPQVWYeRPr+RT2TYbS6GCQh
leRldrL2tRmeZWmxxvipGQ1bTDkn8y/u4EyLUeEGBRFAmYGlaMHwL02N0C327hQ5E16SiwFsBN70
Ak8bGC8X1qVZjyNIVtlRKTIr6W7NpeD4HR4Rxs0RtYnVnh7VKmN4JsJ+2844VkPP0QjOUbH1N6mv
syrX6FEJL5FxZ4SBYD7m0+1UBpf1ezcoAXC5iClFsrMDee5zIe7EZEFRWDtSTAIJBRvJigHMwfPZ
e7LD69dABKfAvrIJerS7ogAtCAhLjec+uhON3NHGTxx+aNDJeiMM+mIrGOYjRECuvncRTW9OwziY
SPhcLW7tFX50MH0Js1TcJk6RQ4nRtxJnBIMASoJoRVivLEfW4K028A5P/8MMOI8ao3hhWuiKEIIa
baEi6BdLviZ+cciD4lE/XJbh/jn9I0I2rl9TgmUK6PhwlOo1b59SCQBWCyeTtZt63pwTO44xGgDN
qkoQ6dz0SbKxwu0auFJPoUWb3ngAC/QoLiiFxjqiJsbOhTLEgyuRrA6lyeSqq27SyQvlwukU3sa4
nc4wTdkyxzimxWxrMRPBXParPKQyUBwrO3oGxuzd9NmwurvMMQoucspe1LAlyrgqTQ8FVelBFC8K
o37OuVtNeXpB/76Jvkgzq3OjgIB8axw1gBy/ZbqfE3/EDmykO5Ee5Nl0qtWXDo5xWZJk5LTAPaMl
fzw0WICtoimHBFysFKoAl+gwVmNpynIsqMonn0YnCehmPOlAp8TQiu3wnv+7TAHwQFQw3GIq7PxW
hfFBQajTBUypXnY03ckTXT50254PUTZkGNlFNVwTyWHZ0+ihX7DPcrYXdKHFkUe4DZ48lhj5AU/E
ULoatKJPxF6x5gUWsfRip/xOd9DekFeKcrMES2FNACridbTuG5MNq4wpFiW502YJ5MVbghVRCYAJ
29N6NI+ZN5141HavwYYYlcXmGmBWHHdfA7FBPi7VFekOZv+BijzVDQPDL5hUY41jr3cFURd4yhVr
nbUoxLj2yDHA+1ycSTAmMUPnm1k1IKE1n9C03a0vav182Y/sK8WZBGMF07wMF60ECXO560bdMtQ7
3TyU8kFAi0ZWE2tdeIhVezZQxZAf9B4tshjBe382XW8aZZEOeLjFpRWGh1zniG1X1VRRQggDIDqE
GIwRBBZ6HNdhjyDm82TTnUmxE12bXyWvB6w8z1LsHdKWGHOFU0mYDD0BO632LEd+IsbAnrQunxKP
BnN1o0Hos84ADUTqSuZX08nktU3sQCwAGAVDdppomjohCnNliCYtWgjsq7c1U4DV/rZ6C9pm6Gsa
m/6eBOz/O06OhDbArOewt+f6N6TZIYhYNWqzLiYkitLULsW7aBHcRj+o8peuAiYjL4m421C6pcdo
oCbKjQBgBxqnmbfCKx2WHG4omAn5IbSw85kHvMkPnCBGCuhCJVgNtpCiDNEkRpmGeK3J7aX4Hs0v
cftwmcbuxdrQYDSxWRWspJBAozIGtxTJVSbyJj53FVGWJeACICP/20rfCAvwRrPR0SZUNLezYXhm
GN4A3MG9zAmPDBMm1boQLRK6bJw6caUUcECJO+i8nNie6cMunH94oT9i4yOkfhRMJaRH4tOnAUVn
VTy+i+fxwpzKOGqlXlcGCjQLLKp2ZUbXk/oBX7RlhbEPrVCmIakhr1L4NkifOolzHruatREV47tj
LV9TdcT3xfhhTW7zJbh83lQGbGi3/f2M7anTMREwKoKotV2+qnrhy+mIGZe0sDJi+pdpcXhhX04V
Ruykrgct7Lkrlc9Fdn/5+5zzZuMCORF7dYlx3jNgHwfjk1I/dfLzZRocebFvJVWv54pgs7KTG71l
1D+EqrcS9VWovD+jw0QHrU5KSSpBp0yMg1wmzqQKQKZpbKEaDn9GirnyYVOb41BCbKGI11f4ooZ+
LydOVdQcSyzxhEcPcHPvVZms9ZiDkuSPzkJbcY/KHVAuXOBOXBfP2MnlTMiATQ4dYQb23U3xoop4
8mZe/IfHSH/p5peU2ZKTqMUvqdUHsT1q8k3VfxbRw/1nomWsgymmtQIgLTyc0sdIP63q1wKD+twN
3Dy5MkZiDVUss6aXOJOIleSKLSRPvfmCESnOCfJuGGst1FbSSQh+SJ/YtYI9Ur1qEYUzOMBhh61e
qeY6TZ0CdlL1e0aCrMXQyQq3yglWeWSYWKQZFSlPqd4vsWKPqmyJ06uivKrZRzJ7GxvL7oUrzWJe
2gjP58Vcb3Ky+mJWHFbCG+vj8cOYjLWoMrMvQKZIj337tESGpSl2InPMxW75B5swdcwqoq6FtZjM
3cEyvQSovvDe17MHx+HIgfRc2YfRSlvLwtZAr3KypxKwABqgp2OOE9nNnW/JS+/Jm0Wr5nh4oPvm
qv+sHQtUnQSMhppfJ6dyYpeX/NiVKsbXKM7Czn7lIYsAFxIjVsHMX5AsuS80ozOLkaMm2q/L1mLX
P55JsdCweCGg8iSBM6P9OueB0nHKDtTa/ObrN99nDq5Qxwk7A8HKOp2K9ForC2ucvqn6XV1yGqZ5
nDBnZHRKZw6UkzIjdqiYjkRK78+ExWi7ORIjKem5FPpnvfle8bo8eSwwXhE50TonI1jIta+i5H+o
+xav5L/1ioV/zSCesaRqjO9HoV+lnGCIo7cm/fvGw0lCU+hGgu/r0lXWDthgc9QzyVLK/iM+YcMI
4+P6SSmmgr59ig5lxh9p7mDrKocG7zAYByd1eaMULWiQuFLsVsxVbO0SP/RS3HDCeLcCCeKwpM+S
YnzO1dt0fK41zhW8zAg6Id+fSgHIsoKMIIFTxxU3eT3duw76HxZMtna9VqK5qhq+D0xcq9ACTXuo
eWuzeDSYy93VIuqXoYJMunC3zp1lov85HXi5bR4V5n5HWmR0Qg9OarUCXNTkqeKKMbTpj8wIlum8
P5BxXddiMUBmGh6K5C5dni6bqcvXEAhRzPcFhEsTfU8remiT3svDGtjtMjqceL3cPIExFz6RsE93
aHDhi8q8jfPUHab8Vap5130/W7VRMea+k1oY5SgHndmL7wDQgIk2cpgAHKcBdRkhh7cEsZ8fppc/
1QjGCHT6khcytWihIh+kZD6M63RVcIvLvCvKWIFJ79N+TaARc20ex3J0RoG3FXu3AnY2/iZbwC5I
rhqCiCvUuYhjagv4Fg3kiD1jVoZFnDaQ5Pxq/ADKDRKN56N7q3ZvfEK3SEabE0gwzjpbUQRnUFqO
peZo4VuCeEMijuoy02i2TexGO60E2wSgedGHnLTFfiIR7b46KtmEAOnh/b0SO0HRzZhWy53BRQ+s
jQFHO3wa7RXiK4/JLQ++8K1F/ffo6UyRUb+yycy6lxFeq9aEie3SMbBPjD5hxZvZnt0eD9bp0F7/
d/xvemZnsow6zkoodTNNYk3d97n8FKr+RwzUP99nkzIaCeu0JCj+tm0wmG46/Korv+M1CtFfeUF4
bGqmkeV4gG+ilcoW+5iQ0vBXVwm4XQc8OqxvMsq0UVOoBblHmOvkTnS/YuiWYqPlWHEnu6sb2aOf
OKXNG/rdr32cT0pjPJbaDVIhTeCR3Au3tP1csF/DAYOJhfM/FPXo1y5JlHFcTVgkyyyDU4BkAYZe
tChCzvxAvNKt7eHEq7WIPMkyjgyT7vIUauCu+pUfFpe+/BQ7c0NHXJxJtHo3DkiAZaoFVg6VPu/R
ue9Gz1rKOrdKi9CQTi9fc58Vs5UIs6tn6EyvXy5fh337dSbE2JWETt3ptCpH5uduPCz9MVU5JPYd
zJkEY0jSUYmyXAQJtT+UM0AmYl6HBU9ajM3o22mYJFqvl6VPpn5NIsXK0Ic1c155u91RG9v0W6Km
jqsUSQfYpiMBVAfVQQ03Ow4kbg8CFcoFdWc7jhtaExlpqwPRiG3oV7JaWmN62xpBDIxFVRq9y3rw
L2HOP6fEJm2mZR0MgxKMPpVPhRu54v/fMaSWAUInvf0/PPFv9u70xVaqjB0xm7opJAn6QcEDhNvu
GPuSXx4oFpb6oD3VqpUd4huss8P6StPhZZG4h8oYlmGMkyzXwXhDzENbFVbU53dCKgax8KXtMwu7
WJyh6w+t3AS5Jh0uy333/qlEUQDdq6MYyty/pWzaDH/CA0l/VVVgFTS3NW+F/O712NBgLmBemara
RTRd2j+0xfMSfkvj27zjVbl4DoHtx86SLDXECa61cyeoT+5g7W/i92590/qRl3y/LLm3oPHSFWFs
pCKmkZKnICcb/pTcaMVJVK+j6pTjDZAsj1F4L8cJJ9x768a5RJQ5r2oaCi2jUVF86CsLYR/YDB3U
/b3v1NHHnvRjPpr3KF8DdsLqAvPuLVTiDg3tnunZ+erMmZplaSwJTX6mmXooB9HrktyuzflQVFHA
ETQNIi7xzJjXykyFXDJAazhGD5IrBrobHSZnpTEgN2bn+F12CR0ej9NUUc+XHv6qlbbu/7LJkuOU
2ClQpKPSEQP1uHfxYIXiZKG1wrost92rfT4ig4nNCBHCTptg1wrd0bWvaXNT81L6PBKM6WxiCXgA
OriQKl/tbsr8pBD3Mhc8QTHmsV7bNdUxgOAsmjehh7r6dvn7vHcG26+gR2U/onsXjie3NDwxgPMV
iCfD6bH3QLajxEpvaJ/EEAicegjPXhmMASFdJxljB+nRJlr6tgG8/UjXoV3lruA0nDCIWoYLt+i3
/XJVT8KS+hlxzN26LAHR9hBVQSneLz2H1C4OwcalGox1GHJV1MYVtCS/CiYbLzd3/Z7Z2FLwoji6
j5D5Oj3yGoW58mTshLjKRqsnkGd6ABAOEMVoiG4+m/7oR4+85wdH9dniAXZsS0tjgJje3Ivy1yxx
zITTds9jiEXp7hG3dvkCMcZ4xQ3+HIzHFSDaBD3JfBBtzkVjd8zVulzqHQ3AwvJHn3pmzENY4BFg
jEWbz+NQqZBYmapXSlQ8VqrIiWZ4l9lkrMUy5/Ia0TRFlzvlQfdyr7LL7yltePZVPIGLg2w3t6XN
y5XxeKPasknDNLliLKUG3gYAYBi3MQ+olfccZMsLUxdO1VKDsQwtrXD6XubHdu4ID2lv5b/kI6DV
reS28mJ3nKz1x2UbSa/r76ZDJ6Js4D/gfL7nrswFgPU10eLECcpwuWVqP+PVTc3BIXUQ8dpK/iVb
dybH2EUNEDYJfD6u1qN2Tx86E4AQDadsLWAv3qvH0l1QrON4y/2A5kyUCazMWsD8RkYFPKu3VYrp
ibV57UxkBoWJo6X7ynImxVjHJdfzUKEP0llOH/ouc9uu9S6f2H7VVjnTYGxhQfcLtAQ0uiM5yp4c
VLbmJFcUx5dCyPPSFfvW8B9yLIBOmplhH9M3lKD8IMPXYnosFolzQvsO7EyDKadWwGeBgYcWjtIv
EQA9Wu8uitOKwL7ixAScA2JhdAoKnFpjb49TJfkdWbQbYvaPnAOiB/Dbnfr7UYQmQ8Ya5kJvdANt
usiwYAngWtkNDT3WU2bXyOwPiG7XB/Prasen+CgtDoc6jf0uUacS2NirMtYHoxyQNm5iAI3SwSQN
LyWABNEtY6Ti98RTdi4RZEzIWIpSKLVgt3+laPZwZpZ5o0EfZzc+Zd6Hsrgb6TImpCeqtKgSyJHq
V5mjT1nmqAjv+Bhzofe5ktQmCAA7DtsB/2qplLgJVh4ZxlTk2JnVEANkRs840hUANNvD79zcVfiN
uBhroYqxmUm0y26MJC/Ridum3eGyyu23sfxNA5kGphSrmCPdkkYldtUetGssOkQr6hgMkRPDnRlO
h2k1uktqeJEP6fXHIFjVDX3GfHSCPpGW0ld6j5TfMjW20ojX371rBzdEmDeXSqYKAIa4V3l0Aph5
rnot2jsvS3Lftm+IMKZDVzs9aSZwsg5WdtNZnR07amTReuD4SbWlE+82cSky5mJUhCnC/gG8VGL7
7dhO5WkZLArDRECt9bhdRxc1EtrC2AuhWY1youOMWJz+SjeLa1+Eb4Cx8gsPLUFYl8XzYLveZSNU
xmIs9TglA21mNTGr0TW5paPT1GieksRPZ15/xX5kv6HGXLhVr6UppPYXaOOe6VFUK/Vm8DC34RsR
dxZv/z12JsfWP5NxjEKygLl5sMyrxsWQDZ6bKTJHmIa6E37qvmqP17wHGecysOXPqK1XMofQGkE/
ECxUi65H3b18F3gkmPsWAQArE2rIMQ6PyeQ2y13Ee6ZzFOPtbmxcpSC3XTcn0MQqIlcGENu0bLmJ
o8QZ48lXCG8snqcab5XYDT21LYyoSkFPuxe9IpgD1dWBtNnbBFPqPEV8wwj9V7+M2Iq5Z+LQG1pN
uWtaK/rWHpSjAoy1yMWyuKvhegy0x/ITnSZKnAjVvAx1PN5P4Nz0N93d8AugT93EVjoEQvGh6YJ+
5DgervIzrjrpAMLWUwLobRY92aFqD4jzk3ZXvUqvwjF3E0/g88VzeG8Vjw1j6KjRMCYN9SdHkL2S
T3RENUXzZPyrd4kX2Vg24eSYBidBiOl23l6+/e7vzaVnbIwujMJsUocnYUOa3yeWYNG9moW93MpB
jHppdo2NcI6K3u8lSK3u1bBEO8cZ89Vsv7pz/i1vNZiNLOpYS+TuLcDwVk+wshMFhVY9OtlaQ71L
bNUNrdyVvqMt+LKF4Fxftnu20rqoUrF/wzHMl160DN0T0ECDOVCl44T0VJ4XrhILxyureVflEeT9
36Zs9usOG1ky7h/dGdlKFtChMSHdOSTCLUoBHw2R5/Ylxu0DkXxNVsyyOmYwe8XbXih4DB9A7w5d
CvWHLphNM+R1XsYdAblZFGNb13u37/XeGirFTVbzAUPsHGSb3Tf/RpKMzx8qYwJULiTZrUmwYC1i
2RdeUhIX+6WDy2q430CzocVYIa3FmoV4gBUiR9o9INwurozlAwLAvfAmb+34yF3MwrN8EvN66E0t
FRr6SFlUq/rUHiiaHC0XValFW2gkS/Lw7zvP7+8ncDa8MpYn0/PYTFs4lc4Flwj0cy904u/K27NW
CqZAqLkxDseNsBkIoZ/VERsH6ZtdtyftFveeY0k495vF762jyuwyOsNCK0N/Dcr/L1N0vFvHZh+w
dDxOhhWcTHaJThPUI9zkuQ6odS7d6Tvv1lEluGC2ZMacGGbWNwWN0qRZ/CVVQ2lFGcClCt1Lk/gu
rzs3yWTemC9Ploxl0YZEVgwJspS7z1L5nIdHvT+k0ZdljNFPeYh03b58/3jqwcQ5yqSTNJpBcG7Q
ryavx7HXeFecviAvSZIxJ0aT9Ev+18FBmgiw51MZYKeUU/oNh9Z+3Au4LGDLYDaV7e/KyzIUElo+
NOZbxbwy+9zqeC0ZPBpMbL3S2buediD1QhtgN+od6eejWue8e7VLR8P8OvoPTLTJMJYRo2Glttbo
kqzRESd7Wn1fVYfLp79vkTY0GEu44l0+TyEwzJBto+vNysfCnr78lD4bXuJ12Nf360MVgQ1FxgYC
kWFKVNo9i5YZpbxSeIOwu77rn+9j5xGUcRNRdatidEC8xKhb09pZfujKZ6H9vkycBvrLhyOyDe5K
3Q+JUIEMMZwVg8lD6C9DwrGsPF4YTWtkUxbWDkRm07SN7nUxfy5l5yw9r+K6a3Y2QmNsnZIssRxh
QSAcU/yEQO0bfeosX2rUXEsEol9g+/DMQreiX6Yub9PSrgnaEGdsni53CekEcFnmxNLEBPtrOPHM
/mEB3tDUVM3ABP57nTBMvUqUBECBU/3arw+L8W2YPl2+SbveQjuTYJhY864XMZEAo7ACpJ/8WEXB
jbLlWUFnUj0tTzL2p12muK8cZ4qU6Y2iF41Z9YoBzLtQDr0lAnhbh2peVdpxxPERPN7oL9lQQvmY
kIXiOZYIPUVhsKSMWEXcW1Na26mUHFrevOr+Y38jTsb2DSEmSLUcJCeblqypOip3tTtd9ehYIpx6
8r4CniXJGMExK4RwFmEE8/BQmzd9xelP5KkfY/JCk4QtZgVgK7IQUyq6nWEDTSTzXnT7ofRZaCxK
uyzLOa4PhDZ69UHEoxrpT8zP2xo6jperCglC+cdlHdzlDBUzXCuZ6BJrBQugH4oJneSbEjtBULZi
ppjnoqiR+y162NBgjOBiJgSQ7aDRe6InuY1fv0hPxQHwuH5uh7xy564ubKgxpmII0Q2yqKC2zFkw
lHSiqPD+TGj0J2yukzQv6kBoLpwAg75dUksQ70ft5TIRHh+MddDyrpXGlEqtSh3ALbpFMriXSewH
DxtZMXYhLMyBLPRdml5pR8VtbOyTCmJHf5DvAbB31TxGt9y3G48vxjCUYlkDzRpReSvqTtdhhafB
M6w8pWbMQapr7WDQIT+khk/DKr0Ug3GNRA1nRcD+dd2IjzEL69jPKQnh9yRf9CZfQjK/D8xv2C+N
F2j703QKjk7sN0meKbLp7lw09KluqFI4pWSJGEggLjomvhUPtF0yeY583Q+t0Ze8PGgXi3YUUMgD
fjPh/gt880uYopO86NEy0BHH2Qv99dA9G47qtjr2OYq2cCwAMWS4SAESjiej2nHBlry5nc3Vy8Ki
VsMY2tMrP6r4SS1+tOvXpQ765NPlu8HRITY5LmulWgsGzjaeTtriZ8JXhdcOwrkJbD68KSpdM2ha
DZ2lXryuWGKh+5e52E+pbY6JsSISNpBXGR1uXvujIL1mkteWX9YKi2bJnWJcR8tLNvKePfvv/A1R
xqyQNG+iSIXshtbSb2l2pnjOJjtJLKw39PAwecxHjinjHRdjVcahIJOqIv4t26AM6VMrjzh+jHdc
jFUpAfMxdyZImObophLgmSYe6u2/SA7graJGFFXVWIvS5aGuUCQJ8RGpbVuzxSD8Il+Prmyvz5HD
gyTYZ+kfcuzYRd2ic8FIQW41/SX8FXL3W+4fy5kAYyX0nJhYbAH1M6J7M7kdhuOUPXFUnDr0303C
mQYTXuijkXcLzcDnV+UBWSUvmq3pS+eItmqXGUpLJocijykmwiBSYiotJUhklI7U62KN8fq+v8wW
vSOXuKJHtzF0azmMBslwNGnYW3rXWkLd2jP6aIC1cJnSfqiOrcP/r3TsdEEp1fMkUNCXzq0hQKCN
XicooNC1qvVPbsV9PxrUTRlpEQPvX+amNkTACs+UxuqJJXulE052fUKnEFqSx6+lX71c5m5/CAYL
SP6mx1zbpJbqRshBb7rPPoleFGg+ujTsHJ1B5mqp7gBF6QGs2vzAEmKbN+xJv/77MZ6pMxd6nuM1
7ynEfI499HX1OWuI3Zi3knGsMzfpecHvvmr+Q459QBSyIedDCRtF0OTaZo1lRp9LlZM52R/sOYuU
RX+UJrWc0hVU8qsa3bvjSXWbg4r9Ewm3jLtvoc4MsZe7aIteMvDwl5X+pEetu1QfAmvYcMNcZ/H/
SLuOJbl1ZflFjKA3W5r2PV4zI20YI+mI3nt+/UvMfVfdA1Gse6SFpIUiWF1AIVEAqjKtzkzKkG0d
0SnSIfT0dZyIbZiaFm4xK2DSDFIdURC2w74NK1duIGeaW7v1WKcGi/2MK8zofdD4tjjSuYaR3Qtj
eixNhci/fgMWlwnh9vYpy4Pc8DEhTNx6BFew6baHCE0rkifuJOo2fbns+WpyeLTI2ibqUrik2Yzo
K3Skl/aou/5jcXp/NNjFjrq1duRDD7tkXFm3KocaiVyjbaXBjCmR6qW96lnt4Ch568pxvRnLgw/C
WKPCAbOgTFOxwiGGOsyJqXRIniLhTrA24A5RTOI64zfJ+89J1Lgr1rpqIAIlYBLTwvZBCsoaEh/Z
g3UDzQ0ZmhsMEuln0N8cmC52uXRAhR5OIlcYVXVb7lVgMFQcN5bHpNGzjQXwoIT8fpNQXSxy+AF6
tlCeLHgqdXbnRTvtpd+Jd8o9K5dPvSAkdYR/k3FfLHJwkgpmNssM8VXIzb8XnHjaFsJhaL5cX+0s
9FdCVONAZQD3l67UWBqJf5KDxrM0N2hvzCS0VaqXmQAWjQOWTJM6o2kZfkH9Q7ovlcd1V6jvc6AS
QFBwKNi2NdbnonsqqJpWCrU0DkZKIWj6GSqYboFtcc+YvjInPSan9wIg8rl/OXe7hAAPHmE0qt27
tdx8CazOG9oosyO5Olqhv1kfOnItc3gRK0NQZszYnEIRivVNNlv/e/aq2uo3Cd3F8jHY1KSL1MLi
2R6SXrM6oUBIWI/VW4P+/eITE2NVQBmAraDeSrG37iiBi/zDIOrhgk5lmFWB1RoMAqAWze2KEgQh
po5n5SyMQa1HAaM5JI/znKCy6l5K92I4UEk3scHwHA9KYY1zyLIOdkBmeiAgntvOZ7pCiVhbOgcT
eWmZvcqSgliM7qXwRpRILRDKBAcPc6xncxzDBOvmMnaz7bsq2DdZRxca8pzAFYigJ6BPZ7N4lehE
RZDLHdude61+0nToAKMvaeolL1fLE7LFvww9Dj3MaBgEiJ5iuyzv82GThIltRN/Xw5tKqnUONKpE
7VESj0GcBwvSEqBa86zpi6GcGmOXJbHdqtA7lSt7EmYqFqmlxUHIOIx4pWYkQiKqMd0BWVYb2uEt
KHc+Da/98ztLwa4jktXlxq9LasdfPnTyJAlFjVFtPGmjO9UN6wKIb1nlLrRjZZQRlo6wN+7Gz8Hm
j96wr2xziYikpGGbDbCNKo2meh2o0lpqw+FJH6SxM4qEORefWBn0vEuPrENJcxKUm/5RoemVN1zK
odfhjIo2GEum2846ZToRm8sFn1cGOAxpEj3KMwEGWBbuJ2jryZ7bUwli+cwJQ0dwRgfiNWjvsZs9
HNxMJG0LATH8HUUxB2OTMa4ww9zX8puRfFtffgTuGxyiSKiA0gp2QjNC7GDZruo+F6bpmRLFqEJG
BgcmghYHRZ+wyNgzwa5u6++jE5NOyjZ0ZFDZKM9mMCWWXnbMWnDDWBSS83wQtqjJ8yjCpEVIRhOl
oWig5Vf4tgYL2VADLnbkA8rDnIl2a+Z2mjwyoelW+Gd9spbwysTduG7g5Iz6HC7ejXgSpCDX8CYa
nwvtRlb/USKq32Vxnq6NcDFvtBlq8E11QIIzeOzVcojtYdOBU1ryUNJInnSXIvzaHnP6ak8rwX8j
RQPsidsZD+bTOfCMDK0vECrd5x5EJbtjRwD/UtBfm+SCPhaMOEEtzwB5sC9+pDqj2h6kUvyT0+a1
GS7iqz5MFVT1DC4abEEoAqUGFTp1wRdGtgvp3yfJAUv3lrpoXAoSS4LIsSGqIl63uSApo05q5nzG
/BW9rYlQyrEi2+iIa9rFBXZthgsTHSRMvsbM+MUJT0Xjq6HtVeuhEVxVPKbRbjSpbnPKMS5QBjAN
+XM5wWJzUoY7KQ/sXCbqiSgbXGQk5iQYfgMbUffWDs9FvfdVav9fir7rkePCIpN9RUJVIaLvXkYr
dPgdVAo71VVv5wfdlpzCFXe5alNhsXheujbL5VmJofXdDMJH4G9/mjesyoJ10qMoy+02oB5DkZTx
mdqhF7O7a6tcilVO/hxKJayqEO3N3eoM4asnJrJVblvhD5b1lS3+EjiJmtwKWhaS/xTxXgV6lV+M
8u3fY/C1ES6DqmYFLCw1IsT0weIEihxTxNvLSL33EoGoyh9RUc5bQ+oymCmVZygR25J4axrUGqaM
cFChFH1U5S2MyPedV91AI8/Rv+tPKAPb1tv0bLgDCb2USQ425jRWGtSpYI7mXT88+8KBFAv7dUOB
0qSFh0RNgda0LnKBHogpRInTunNlTTgKIM5UjHa7HgSUCS6qA6kbYiOEicSQboeoPoR56a6bYL/y
4y3XBy/e8fdqW0xLVZi1qencofgW1Hdpk7lzBQab+svUHwTzed3awrXGR3NcWKe+7LdpwMw5MtoZ
mHZS8N6IwhoYc8f6vm7v1zD4aI4Lb0ML/FASYU5Qn2Xz2RreQv/H35nggluw0lSRQpiYo1NYe4V5
qw37dRMLudJHN1icXE1S2elTYGSwwQphtE2zZW12zauwxRXrRn1Yt0aNGfv/K2ONWCplJlWdG7UP
oLOyJeVpMD6v2yA94jZAqHk3WjogsluXpSuNM+8YjQBLxaKN/q/LFz8OH7cTJo0YzIUIjyz1W9rc
JAqxhhbu3T8a4KDAF0EFZZgwwM5vwqtkR571gm4Z9K1smr35Esubf88f/tEkBw1hIit62cNkk+SP
cqnvRSN4hFyt93cTxfffBZmiCIIOO8N9iLMUGB/CzRzYsgDdcM0pHqlzzkLN3AfH+LY7U+iivBMQ
GWwspVtGrNXeSUd5XzR4S2YbevMyEy+uRMjzDXh1OA36MLAAAdVU+iAnzpgSq+rXbOyjWxxMBKHS
D0ENt6Rko47gwvxcSTeSSjhC4SvfeGeacxAIKjyZ7vVt36JhYT72GarGohbThQ7N2PaJEGGrZ2UH
4ZvvdFNt9bAHOEnNqzJsW9mTVd8esk1O7R7UGPKgoUa1ZGYYwz74mqvnVDrj0VoTN0TIs6lYc4iD
i1o0ZbVkq7lFiz1aTr0Rsnf+TrdZuhKQ5S7EDsz32kHKS8wrULpgbsTalvrGlibNMydpa/VT6FYQ
IVLbgDg0UhHPwQcivizzGUNZBqep88BYY4VELLJNaWUY+b66vtN0o29gIpoyr8lv/dS0iZkiAoJv
rMuUCs1YDJyyHx0qNce9ZPt74W1Gw7uj2gIOwY7/IuyTggB8Ysr4RrsmiXUIFMA1WZ/frFxBd4Hv
mUZ422WWG6ZQFY70f31i/IAf/HE7U1q8WXcwGc83Yb3FK6Gs7Ijh/PXN5KMNPs3wjUARJ9gA0c6B
qf0x2gwRGuokyBNLTGHheZVjWL4WT1ODiWs8ZQKH0XSeQcJtfJLmHXseNzSSLIDaVxQOPND8jIbF
/zhXefMGDykbJmetu9ZZfQX1N1rqqQbJhVPpxwHlkSQYfDMS3t1EI78bb2TDy3eM/AQ8ZBT/A7Gk
FS4JmaZBMyYZxvxpZ6j7HM36FGsnlbYpHGyY0VSNqBJCFLJCNrtypBbtE9qX9I1Rq8Uxsc4WLhPY
AKIhWJKhHgDd1Y9xIltTUcRm27l14OYF6PxZp0vsGmAgmB8M3a32+YHJrVJ72m+i5WKYOzioVp3m
cQbD/aaPbPM5xU287koHf2fd+zaS1NuYvIP/TRp5McrnCLNgZSIWujtLtpp6+jbaMQLCvPSEN/E2
249v2YYqh1lG6YtNbs1HvW4kugCbhv7NEj/3//6m6+MMcivd1AcTCwDf16zR08c3tREPpATUcgpy
cYJb23Wia6WowYiog8pQrN0kN5xUnL6BUcnNxGy7DpQsyn/d2S7muGUtiVNYyxbMjYARZSd4DCdp
Ci/KK25Bh1qit9D9QOqdSV+MLESqrz7gLcqNrcBpago/KHPc2i7CQJ/FAF6pfu/UYWbLEi7RfPAZ
Gg+ZmBB79zJa/RxD/nXSHxJFEtAj6vpVhMzxcSpMRx+oUvllK6ZqGBAesRSZ82nQ2igM54kdzmtr
A6Ut1Z67Ituh84ByaDkX+WmKT3eiVsh9Seg7N1Wex27vh3hSrvCHIvQkXOJzHl8o0jCeBmRu801g
uUr8YgxEIkCZ4MHPiASxDzFqeT88FYPlaWnyrKikBjllh8O7VAPJdAA9bYBsfZIhd+/vpQA9DJ1r
Qpsi/ZJup+2/L8lneHSZJg7vqt7KVCWYO6RppyTwfKphfBlPL99nPl9lNp1ZtrLaY3qmJrGr4KGk
uqKWDEAZCEXcsiIZ4H/8aEAU5GIyY1D76+JtGu/lP3Hg8n0QqH38/uCnRegn+L6ZPIrx0aR6SZfW
yfX3uS29KVsNSRG+r02JI9SPRvvJjD+ZFGn1Umxdm+FiOAsGY5oCmAmypt/FsooiQV8BbdIoC+76
dkCZ4sJYR1YUGCJCKs16x0RrWBKgcIq4RKeMcHErmW08Zi2MzEN1MyvGvoybI+r6vHVfljaB62Fj
P+MqfLNKq+NSgRlz+qK+pdXWqr8W4VajDoeLqfG1IW7LNiG32JWhhEHba5vs0O7mA3unFG26R2B9
xRi/KFUEuSokNUJhSocbaxaOXUy9LlOzw23VptT/N9qE3sENSJrMTqoR15iUEW7l62ra94qFuZHQ
dWs16nYKBduIGyIECDP8i8DQD0pR5RguCaoJ/T5qd0NBdHYSM/IeHFdRFpWagC5LmEBjflGds5Sg
M1goa2ev0v8FSeP9HHNlQOnVXJAkDFX0PBlu+oTyJ6d96QZbfzTAg9qe8Rblqi8DSSa0eEK6tsyB
gSmLadGacI29wwe77L7fqbf/iWz6YnuhcOijnxwq9GJW9XIPP8VDelc9z5Fd3aTgqUscpq82ewZa
24u9vmnf2T0hheuuw8VyrGiKCvoVTUeX+0e4SPu6zQodO/gI1g1LFL4nkJAV+nT/d2Y4sIgq1ZrU
GmZQmbhplKOuyPYUUeUay1FpGhAoMizw43JTJ5ZthqIYbN1KPW5N9CEYZb1dd4Qywc1X0QboSZ1H
oF7+5Cs/EvNp/fu/CfyLD9yElH0yz0IHH1jRX3yaQA5RQvHR8sy75jM8A1lnfqaLQRi+8SciFXTC
/x06boImcTBmiSWlVRHaqVY7nfKc5adW8Mbou5FRM7UcdhdzbBe7Wt6zJcmtVmMY62qPHg45Oo2D
tz6SlAkO0dNYNlJzgokhl4pNnapohJmbzlFQkEKYooKCw/VobvXCZyljH73NEvhjS7IClYXuyvzw
JQvmlKVlJMIbRkTQ2N3Z33/T7fZNZoIQf1AvyVDp5/Tw/WtTrQZWkMIhq0YJBs54gegTiPAbnL3Y
4PK7KTZBkdnhjMKeiUxwj0aH8ii+hrvEHWyJuMpeaHL86BEHDVlXqWLVwqPgmT1XgoT8KB2B7Pvo
LG3907Rh2oG4QNyLRyjyyA9/FYsqhxrhNEsgqICvxVh4dfdSdJY7BwR0LOfllwFlC+JqTWlaYnZy
ABeLaCjsTgycXOv2QtbvxtAiLrOXs8yLLQ4uxr5KkaYxGBwquzaf5PlxFI5x7ml09+3i6kKZmiyB
7kw2eQaWLksLMcJm4RqMxFX2MiSZA/pSh42KWkPredpZJ52YMMomF5y6blpSVMFmrz9EwW4Kidcb
6vtcOKIuxIpKlfnUjopbFiCezDW0wKyHHWWF/f9VRCSQW67bHFY0CwX56Htqs6/rFhZvPHG3+3Ny
uKAL6xoicswEK9tiHLPdTbWtj6Zk6xAzYmo/reas26S84mIv9ofSasD14ha66Qj517x/WjewuHNc
+cRtTqiUzLVMggFLdeb62PVbo6XyW3ZI/gXPr2xwu9Mwm/Is17DBsszoWDmjLe+NLRrKtxqBtJQ7
3O4EfRrRSIoQ9w3yZ1X4J5kerfjb+ogRU8KfOBo5rwPsTzigiTsQcccxAd+EC/xxQ1DrQCvBoQp6
Ljwz4XK9lZJ7MUy9dTcWH9+vopk/dcgggNdNGXaYLBfoxhDPIdovW9vCzAiu+Ucoo+kazjeGJPFk
FmYfx2XHhq0MjoJ/EnLi+4tJnfTz+/wVrVb1pdQOCVspr8PQb5P+UJlPubjNx70BDcH10VsOgos1
7l5o8OW+EBJYU9pDV35qKN2U5SC4fF/+iGZz2ViRMce4+NN+yP5335rsBLKV6078BtAuVjhkjsJk
UlUfVjQ7ehO9zGtf0tb+xlh7AgcHzpd/T4CAzORqktiwXoG0Ovqd1GYw2M7xphUTnMTAwZr6YI8s
9p0Z79BXQsQ5NVNspK9MikWeQb4SM6VPt3K/D8jcjg3Sr+h2GUQOotXOMHTFhE/Ysv+zkJIvpjve
a9viDnvClur0XUx9rsaQQ2wVL49JoTPETpvbYkLDdISeOjE+tBHZuESFIYfcY+4PgSnBNwjcPRuF
bW2KM/rt3crNImx5gTOeh68U6SsZlhyIDzK4/RoRVnV2IoQuFnqMdqhycqzMm6D4WdwGpD7tctJ8
GVZeENOy4i4w8Zfrn/G4w9pjfFe+S07inf89wsWEDAVs4XN8SLcVyhj/oCT8w8rghTL1vGpS5Ems
9rOxo/FsKpk9ZRgB/CDcj2B2q4dhOErBI4EBRPjy8pny0DRiq8Pv+JTciB6rBqxf8PDkSM//C9k6
EVEmBzlp1A5TV2E5puF27DYG3gQounPKBAcybdmEUHOGR7VefY8m6ZPqZ29DmWyJkWMYvLLweUXN
ZqhCddYwZY3H1NtAAO71O8MxtrI7vVBv/MT2xotoqrXSyh2kW9wU8dELeHR/M+PCjuXtnHipQFHV
/iY7+IlqvIxmMsS5oRSYJ3ZiZTRAUEVHi47t3/o2hBS+UjvD8hH5av1xUDNEKB0L2I43OCLEd1j7
p3Vm3WmR29mUaAQFMSYHMbmRzBMEqdnchb7Nsp8U+ky9AcL4ai95VW6j2dRdDxgKYngtzWL0Y/8d
YtStbLj5E+POno+oJILgvK1An0Jwa1yC9l5xl6FvUnhat7983XYZYl5nM4+MRo4KxFDtTg6Ur6Jd
emu+C1INYF86M+lIfaN/jf+hGmwXT9BXhrlsxpgn9OjJmFsRGmWiFTtxG9hl5JZS46lm56z7Sez4
vOScXJZNifdMhK65S5XbcPj8d9/n8KUedV/DQGIpSnd1fpd3t+vfJ+eJS1nCSGylmaUsbCnMbuig
3NKCuifqOjflhMOmvqm3fgbuWY8q1F6sYbrK0HgBzj6VjQpKOf8BNW2THMrT5BWH8Wg5+mOnONpB
Qe1UInmEzwSY8uzoeSmGsxjC5/QURY4B2ZZ6NwN7PGhwbMtPZOMXFSQc3BhRnRvCCD81JG3BMfKC
0Skl1GEa95JnHqNN1zgVtcszVFnZMfjXcMjUzEnO8u1r6RR5R1UNEOAt86/ikRmYcWSwCN0zaCtG
O3MiJ3iqbRn1kSiSIS2uD+cvzMHihK5iSA/gGe528NjlSHIoHJBB2eK3ah/DqPB9PWAogxykzFId
J5IJF3Pdq7NjHj+vf399qmSRy1P8GM+vKPZh8WgekoO+T/YQYt9SBW3LL8s/oVEWmZ9Xx5Mxk0ZV
ZacH+b1dYdwFe9b+XYJ9joq+9YMDnsA+mhKztDEHBivykNm1+LWWb836PqSbpZcqcy8YAmbvj4bC
MQbNHVvLgwMGmtMMFT1GHxg9Ujvq+r4i82/lsS9FddBikprsn6z74htvVaTaaYkd9c+uF/+bD8l8
/5zQiFpkKGzpZtuyOowRdUm2nodDH+LjoGlxIXejCF+gI67ZIItCRXM+OcJZ8qDc5foOycpOLCH+
IkvyUcuvD3CpTjfS/NCmRAUAsZfgSvujS5MUa3WSIQ7aDSt4TzxFcqbPlStsi43gdmjqhSjFC/Xc
tkAlcn2UkvmLLRW6tm2tvC/dziu8Eezps6u9MAgUzv6tuB8d1raPLdShyoWoIeVQQ9WDsjfZYcqa
juG8K0viKn2x0vdqab3ntVdwIcnRWLUs4v0UrWjaxtihectjhJnzTdbbUKv20k8UcLw3xfx+34Lc
xseJlOMGOc+IiUTi6A14swfFqcNYwQf2NId/TsJ59GIbHTt7YRfemfescVql6iOp0eVwRRrysQFb
MTC/2QfNrd790c3rzzX+npddDa4GuVGpY4mdmZfozailr4Oke+M8UckO5QiXfISanPimgDBhADkz
ru4EA6rawR1Tqeu+5luVWosEvLwvmmvfNMiNQycLF5a26Eye5KLTeGc5eAv0GD03dUn1m+OcJVpo
NxZBysHdUulTVQpWJbSu8ti+S+Dqd/oJStZuv823OjGgy+N5McaNpzY3rZ8wY6ah2rhitOvgx3o6
QPrDwbMlmsKQizARPRu3/UlBkxUKAktncjMICVIHJragfl1wPx3iX8BHK+y7aIa1IocAuPilGHIP
Tc5/5xP/8p1lWRVYDawwqeIG7NL9TrpnJ1G2erXP69aIOeJ798V+LJKihbG6/NyED5Horn//fbta
GzMOe9u0KyKdzRCaIE4gGd9Gp2qfQcnzz96YLpPDPL1aSiVUabpuCFA+Yt4ojVtqry0l0fKbDP5i
g0PcsK4stZdgowdHce5G975b7oRzuIu9yU632tP64FHxxiFrCa6XdLAwdjJkr4yicnTlH5AH239n
hcOEKfN9o2czlHeHFHopebCRJZKqh/3WtTjgwABUcCM0nDF0jWdgtZYutF49FBU9mCf5VjgzTqqc
fHekopuDh6RLjHyU4Fol3InjYeiJGkQqunmSVj+W0taY4JW67U+sArX2BjdwZJrsdjmp/hl6Gpe1
tVU+tqEIS8fX3q0ip9z0x2+pnZxmB7LUbohTULAhL+SIWdO481xvxfPYZ7Bav06OeUAPZmXnkFOU
HsLnAZVg6jG9T89/dIqUZU22REM1LP5IFEwm+iBNvIHK/YNWHDLl63rEs1j7JRavvs+tK1NumrqJ
8P0x7Z1ImtFkUdtWfgMKBttI/+mLh3V7i+v4yh63woYYZL56zDIksXB7tMHUOfJQah0vRsiVFW6F
qX0oiFYAK4JWe712HpODMT4Y41vRD866Q8tniCtb3MKSIl8M4xRxMZXOuIl23TnaVVv9rreDzsmf
RTf2mpfkkbpuX1DyxSHiYpc/HJkjVAfjEDOX/RDAyZl+N5+ZQqXuKvd55aQ30J/fhV4FWT1yKRCT
yB+b4gJtrY0C09Zucvyt7mApmG6x1bz4xtwkmwB/wj86fl75y62/qUYNocKqDnQw3nlKhqtpdrIo
cTH+FjjdXfZIsTFTbvL7tZShByqGRSWNHaEL7EL7ro3Exract135xW3WhtzKWeQjfhibT7ST0Ljb
bIqTAkprOm1b3AWujDGXrzIDqxETqS3hkunf9fo5nT6tr4ZlONGQYIiqqYNklPt+0A11CE5/Fy19
dtE9m7jsGCYImRZ2JN7kBkUutrzryBeD3OiNYWH0fZvhoFI8y+c0fPPVRznZsBv89MfcPKcU9/Ny
UFwMciOYj6qgNRE8NPFAon6RfTuqHtcHcXmSLiY4TK7bXjVHAYfZ3Kx3Uys6edh6f2eCg+HOaIOx
jTFscfIQKM8J9S6/uFleTQsHwFXQFmVpYpQqfXCHYD9ZittKXwJqqKh448A369RIMjvYMep70R9s
ZfoWh7dj8cPsX+aWIkgg5p5/gU+1YRKLGNby+S4YetvUv046VfOyPHQWmh5EWQbDDJfdYHEmEsqB
gHPN9Jwp1hPepezQgHJbT71D/wZ7LrY4TK0L32jnGbYYbRCT5PLv6l3PsqiNiUZVez3olofvYo0D
hwF6R1IoIeikxsWNuAgSPZ26fqJGj8ODQFdm2dBgA3ItrJCZSXuLpZ2dQAHy/30j1mcttJX9um8s
0H7Noy6+cbCg6LEqzm3+34cTNPmAnC+Bou26mWVouJjhoKGTUhHsJpiwIfftWDqMlGQbNUccMBS9
VEf9CD8U/1aO7tJ0p8TUTc/yor04wYGDNhZ6I9ewIUDG1qt9m71tm660bY/9sbfbyfZt7fldk+2m
IAZw+V1dvhjnEEMCF6yUdiXOrakDTbrJa+zsi7kXRrv1mt4W3cQtzxR5NDGq/NmoCBofpJ/wWIOQ
aaO9JNXeL1/XQ+M3CeFPz/hjkazHTaSyxcyUHMASuc2xoOPGyY8Njifmu2RF9JIecKYlZpSISv5o
ZKpdmgslFp0+oyZoBuuO+rLuHDWAHHSolRaohYEBnOSnpNygKcwWRKKKnvKCgw6jVzV/hu66W+bT
CdJpR7MQiehbLrC4RB+vTGHMkY4mTfjR4ugaINnzPw+DndyHbn2ct7g0txmPqKXY6k5ww09U9FPD
yMGHYtaZJmcwL0YpKDAbiC2LePGzcRFKtbItH8Eu0cgBiQoeoVkKsc78ydNex+w8Ri+4D28FYkip
Ba2ZH1POSQS5rJ5i2lCpcWDLuXKSs3aenRpvyfEBKnTOeixSccIhSKbrfSskzLNg2qNB71DmPeEU
sZvo7P3yKk3Xs0TwfR0LKkCVgfnGGgZqM/KK+qkDZg7Wba0QS5hKBXhqmKwBM6deYhizHyFedyGC
yBSQFd2VN8X/QnNGbNS8coWZz91c+SwZEOKjLoqgx0ge1RZApf1Rge1l0fHaFakgKIU2wFSW/SNK
j0Hk/lVA6BxwiGIR4D4P3ze0ZqMbaB4RYuJ2jRottrCvAkKsc6FNWVpjaqWjjd8TeXYr0TWyt3VX
2GL5JY1BW48CIgQoLPNvvFAKVqaQPYhO+UsyHcQU5OiBLWluPB0G498z/+IK42KNv8LIpUypE1aT
Ebevqil7Uh1C4vvWjKm7A5bHrrjFX1hEVtmOxQhDIUjsGW+zdDM6THAx9Ogm3kXku/KKS6oj1VdM
K4cxMME+VariFLG2D6rKHqXaUQ399a+m7P2i/io0+jqV49CAuTwuNmOVbIshOylp4ZqCcJ8IvRdN
OH2v21zEpysX+YivNSnPKtiM1HaTiYYzhLIrFea28htX9OcHSFqjjSLx1s0S0cm/8rZ9WmvQh0WG
k6pOWVaOPN1I6U1v4nqmvbWoUjPKHLdbptMQJCBxhrlaB4HD02Rsk3YXDGe9Qd0XRUSzuK0ouDOR
LUOEMAG3YQqZnMqtCmtzfhbnOzX4vD54y3N2+T7z9ipOEA1lbLJbBRU8WM022iYoIxV35LvqIlRd
+cF+x5WdxjTHUpJxSFZBrpthrWFPBh2tvm9RK2dA4Tm+t0jC8sXE5mKUP5lPjSz4swWjaI271fLK
hUzsLk+o/IkYQ74GPovyuhZFmIn3AcawxymPMVVRtX9EKPAV77FUi7gEYBtKvw3muyG5/6tQ4Evc
jSaclJZ9X4a2qLJjh1WmaEe58Q6rv8Luz5AzOZjI9EqpBWZH3aZ37w+eKB0eTiKKx6gnT2pmuA1S
0atR8Pv3mYFW6abfdZvupNJvT8s7ycUlDhPydizzhGXQ0fO8MTbRQd0LyDUD9CvTt7XLj6xXYc1h
Qhv2WV+WWLPlK+7Rop3yAvmQR7NDNQ2UP++Fz1S9GmmRQ4lYsnD3KGLK+tcJbLflY+wG53krQgY7
uFWPZIhQ48mhRdlZ4WiOsFeDHJZxVvVQFhtxA8WoYalz6jKg/5w8vrxdLfpuimYYE/qt2Kb2GFVu
Nd9MloFL3KeKupxczqkv08eXs4O3pBzHAUGJh14FJcOg//GgKi5CLgo1w6lTECdYAgUtLvOo2za0
1AL2OrSaq510KFT9gF9AbMOUGe4wXsp9n+MAieN+Ftr+dIjNx8wnIIrYRSwOOqY6VJOSJbxaF7pF
8DJag+0bka2RdUdEBFoccuRGJ40Jm6Rwz0hFg4Pqtp5vv8t5uRSr3fJp9SokOPxIAjNQUArECqvU
zDNedTS1WjetHci2/m32qtsQNQHraE/sJnzh+jQ2apOrcFC0xFdVmO7jhuI4omDD4mDDwq141Zaw
gdazm8HTwKkfbWXJBhktIr3bGdQ9L4H3fKF6XLR6JrJx9L80R8XWbIhxsksv3VH3WNg/cK7EBQCe
It3klhrQ9dhU+eL1oUOdiDDD2TERbtvO+hSV0osZGXZHMhMQ8YJHgY/Z1GD66RCb8JMJ3Q03jCsj
2fZOfCNvaqf9NNCCsOvrQRU5EOkaMxxr5l3jaeimQJ9DA54nO74Jd7hP+ULtAMtXYj9XhMrXsZdj
HYXl9O4hdoD7wetP/V49YGFsjIfI6UBT62rnaSOfYi/KyYt7ajI5oAmM0mzyEBs6rsDAEmurQeQM
yo+GpBKixpXDmcEyZGlme3nrGu/9XOid91rb2JpgLyaz8PVFr/IV7oZp9VoqwZp57t36ydiFm+CT
+aSid77YMFKhT1RFIGWRy1WsUAiUOGZXm+aXQLgV46d1GCN2UxDifFwKaQj9HkmBS0LrmBBOCDzU
N74ZZ3gErhjq8Z9IXtGz/NGcmmRpqwfwZ4BOLWtSiQ7KjYbZEndU8krEIH8P4ieBkseQaXCbsLFe
5ML/6k9p62aNjDdGI4+JvXUdO1X+NmRo09GC7DM7xbR7CUIhw4YVm1Mr+zcThtOsaamKZahcxItt
JhZm76OgErkde+OxAruFdgLTWcHzIlUE/husvNjj9lZcryRKqxuo3juZEx6Vmm0BDZQGrNb+q4zS
74hkZlq86lEVSVUtyTAl/u5Fz+JESFlVohYaxxD/gqlpn/eFN3XNLUTZt+tLYDHxujLHYZUZhGLo
mygVQdpsD0Joz/ldX39aN7Lc3HdlhZs2JbT6YXgve3lkR3jJBR3KzszRnKCBdyNitYn/kyzo4iq4
sstNX5BGeaXPCJdkUOy6uxnLYwNiOmiG2+seUsPIIdVQhnEYZyiCCXz5PJnCvszVnVzOm3Uzy/F/
5RAHWKqAO/tGRVQw/pLuIQJpnOqmb+jmtSN0mRI3+Iv4e2WNw6t2yidryBEc8fRSltuxotxhaf0v
p3lV10ysZ0lX+cuPWpTjcSqxvOQBOUEkn9UBpKZNa8fpcKzrubWFKHgQ5ewgV+lGRJ8TqoEeZzRL
ro/rsqOX38ElKEFQjbUy4HfMiI6ofAjbgrCwHCAXC9wBZ6r9WU+YhWD8hEA0ldBuhu/rXixH+8UG
t5aVMQjnStBR2p40kIaKbT0U7WAM3Y7ayShvuPUc9KJcTj28MXSEnh+6UvrYtzmxqJah8OIPt3qF
RABNA4sOMcUDkoeCCFR93bQlGnKkPztFXYUit4LVIlLDNmcuPfqaDYXCjbmf70fH/KY4/2lNpGpX
qKDj13Is4OKvMGExK9B4cygr4uy+fIS68olbv0JUjnLYsgHcTk5/QjXOJvlUQt1C8sovuUOla0RU
8HchCaga4jSCQ718MspDKD9NFG3soglNFCVI32qqqXIedUCMLJyt1u2k5CU0QMowC2dzHt31lUSY
4YsrUCw1Tk0AT/6PtO9qrltHuv1FrGIm8Mqwk7IsyZZfWMeJOWf++rsgf+NNQTgbdzxT52XKVXup
gUZ3s8Nq4iwno0SrDw3CtJHotzBoOgvDd1esRZwncwRhWNBUIsE47ZyTPPUrVoMNDmfd9CEPtYkC
R7sbApZkDrG85dcY0BMjmoj8WlaEE2r2BpAzdv3gRGnGBCMV9bL06xS9XL4fsR/cIHCmbm7Bd1DE
cOzmzW+RFC//ZuzXgE1aKRI3JROHs3aVWSxhVkAb+ihIq4fK/imRhn1xf3CDG2k4Qzc3tZHbBaTp
sa2iwDKrdW+d0v8v4k+xzhmmhYIsti28fTpvSilFWTbDVKHM9jtQN4/MGMibysTzqGAd/g8Ol2Rg
69JnUAEjCfvdtlD7L9g0CqKVsHYRsLjji46hinwPbCS5ZZaVndfH8zyDcwpfZ8pi9R169QdEDlVc
Br3zq4/bO1NqKMSqcUbiND1spigyGVIVH2PttFiycTX2A5dE4RRd7dXSUCMElkkRgD0anDRssaTx
NRm8t49U+RCj7PA4bVdaLZx6DYhg2imPWPs9u5VXeCWjiSme8FWHHnKzcMu99GNLJiv3DBSw5alx
At20kbLR/OJUeIvlYdOpZ4L7Y/q8ThIDLBOV8/mjRlpzZUPTo9G5drW6hvpgVb/C7MvlBy7D4Tx9
bnVKFjOCRgUB2UwO/fgjrlOX2t5lHJk2ct5x7WPTzCbgaHDy6i6UaqOQ5OD8qvkNKn3ShXrt4PND
x0AWq76t++ZoHuS0DWIH/OddGZz5qOIFS0dmSLLmzxbRvba9V9VVclziTv+NOJyd0EzVjMK3OYl9
dLAOFaZbjb25y0/SvIVEtXni8qabEydlN9MFjJ24CNIMy6p+p87izJ0OfxWLbUTj7EY3Wd2sM9XO
6pdQn9wF29QiGWGWRN/4HXFLUY5YygmpzFjtrjKS5Ic2j2QT8OK02UYW3i4QdKhVFL7krQt1rwTa
nrit2++pNPsi0zvOIhQxiLGXHMem9kgYqLnnFKd0lZgDiQ/m18B1dpNN1cCO7a1Wnu2TIyv5y1KA
Mlk4axDP2GcKcga8ITTTukVrH2xsEAvbQtIKJbFu/Nz2VBaJmS0QR0FWPzWOOWpO42s1y/RA+Dl4
VgN+imGgSksnZkUpeJTD2nqMG8R7eYnO09atwzi4bEzFub8NHmcdUP+vWsiGnE7uIoaZfcbKvlZ+
G4MZMfmRusVdtFNlUkphmSnZRGhTWpl5zFJJ6fW8M9DuEgUO1i7Vh9/WYvksG4OT6AnPXa7ottJh
pS/688u7brhT6U3Vfbp8lhJDwadtIwMtjJhyQlIzfFirq9yWkFjIVIOzEF00th1ZcWZN53jxiimt
nbU82v3iderjZVFk2s5ZCHuy/o9yu1ieQ7T4j+sxjz6rIJO7jCPVAy5oKGKDqGOE5/sfvoxlOioB
WxpCKpSSVXdR3bX3JahiZbAJ/qcZmsXzO05YJp1UjKoyPbZPsUe/xT71lOf1pOyxkuWwHLorWVu3
DJK7PH0ZwqxklDy12njK+LJWtyGRxNEyDO7WssRYsIIQGCt5XqYbp/pBZVV/GQR3X3bepOHMyNXy
brl2Im3v6ODETGSLbXWxAp5viDPrc4evKsrohJOXIVj98Ud/VO6MnZ65+k+sldmHqMgZIKwLvxXX
xLV+lY86+EfwiadJEz5v3ZEfv07+/C18xqe11d5pGKNkeDMF2Na6C4/hD/uJUZ7oLhoBH+Ib2fv7
l0//MyYXGg5h19sZ46xlJJ2MTbIGbyUiN8atXpXuX41HWWc4zgskehzaWc+0czgN84mMkhy79Aw5
e19nuZ33rJFY+1SDkgRR9XO2Z8S/mqcFjJNaXkYTm+OzTOzfNy6maUdj1FN2hHpaBZGpOPu8X+nL
ZVsifBC24dgq/iPINbxHCWczSXVG7lWnzwmd3SEJGtkOOXEIvwHhT8/JyEjY9PEbu6BXef3BwPoo
eUFVJg13ZiS3dYXETA80onpxuLyuvXLSB827fGrC570RiP0dm7uJQ2zKRFcS2uWLX7r5FCqOWy1X
Yy7jM5DJw1ld1VLjaF6Bo643ee+l6kMuI+76EOey7Yeg+UP3sY5ViDx97zBZNZ2VZPKRQ90N+x4N
lPAie9kL/Zjf5HA44942OuMOyCbwxrBt8M1DeGQDaqwtIX+WcxV8eD0cHGfosd6xdTp8zfm5equZ
XzXpB88HFeAAOAtvJ1raTxTnVpvf1ySYVN0liq/KRnU/aMB7GN54a/WoxmoPOSx6V3SYlondMf12
WZtlGJyxzhBLxKOFq9H0bK9j2tis2xP6kPeXYSRXwncp4nOKkJJpwFSEroHGt04WwerMkLxzddxp
cYbGofnYqxogQONzRHnIX6/Ifbpbr8EZkbn1t8ZXdznYMYar9hELJoPsU3eYXy+L+dHacX8EZ4SS
0inMWcGVpbkeOFlydAg5kWj2W9rfYwXFr4hWVwtma6JYxvwtu0n27xu7hJJ51zcD5I/mO2K7pPo6
6rvL4okhKHbU2ei4cCzuiKk2RNPsAELv0DRFgmT6rNHgMsbHZMLbEZ5BuCPMWy2ieplDVSw3RMsP
sxXtr8VnvIyysT6hQKDGQLnKUbHxjNP+dIjLOSubCVNinwfQlZP1Ux9/vyyQUPU3GJyXHdopTLqp
mnwneR7s57A8Xv59mQzcpbQVzQxa15PfY854RILM6jxbllgUeoqNENyllEWUdGMPIWJUwrJTi0oY
o3uWMvayw/jwiDc4TNiNEudW46yFBpy3UX7WUqp42DCyfCFon1YPtSzBLLsczsn2amWadgc8LbtW
0k+ztGdVJhDn+ux4yBe9BkC3ePlTvUs/xZiJaRk1ZlCBp0cWb7Hfu3SAnO+Lm0Lt4hQaPduZOwyJ
mxvXpmJ7qwVKkV7CCS5TPc4PWnVd9mYJ1Qut3RJ+n37UvcSgShD4fLa+tmACVIGQGA/FeKyH61C2
s10cnZx1jk9lI43dEuStgPFr3o1H5BP9/pv+A/z3yy5FoGoPEjMq9hJgSkHobZqOyfP85zQqlsps
J7+Ma4/Sg1EFunEdp09qFyzmXbjcJkSCyRT5o178geRjidhskripOpCWKQ9j8tiWmddXt1gW5F62
RmL9O+NwFjVvnWkONeifs/beMD8Z81VpErccHvvsv+6eYJ7ifIx8UNEUbd2aFo5xapH80/xub6X4
zjSxB+bY7NKHyA9L/7J4YntxFo8ztjp6NkcsbMXzakFC37W+M8cSscQqD90wbI0gv8NZDGwnXrqx
KRHHYL0K1jA0O9AqXZZCBsEZCUfrkx5pCmh8nfnmPH9up/ZKS53gMsy/vKyzKJx9mE1EOTYBTniz
BPUu3jlB59tg+ujR1jBJ+d4lYvET9EWZD4QOMBZO81CjArr0RyORZAOECoDOddOy7Dfde++gjGFF
HwBqKn5q/BxSK+i0UaJi4gBoA8H+hI0PLBM6OJYCiPWtG4TxDTaKy+pexc4xJKogvqMNGjvUDVph
a3amMIHMr4zXjVEA0KCa3GHHqrrqQZMhCm8JPYuaY2msw4FTCjKiP8zMAdiTxFvCHjthr8HJLbF3
H7NQzDicYXjP4ZTgzFmbEXKBwj4Lmpv023gaAyOIT8XnQvJmhVqxAeOsXmHV+GNmgDVj5TaNn2jP
l5+SDICFGZtbiqokKlQyIPKe1y9hZgbLkh8uQ4g1YSMEZ9uINtkVfdOEG7RvI88V+0aEnYgd6CD6
vV24uXcZUSgU6je6ZRqWYFk0tunG2GuJ96pkrmHWt1qlPV6GEAtlq8hwGAQ6xy/4G5bUbIxUg4/A
0i7Nx6zhlXr/tkgKc9DUl30AMsv5wc2e4RyOxGPBuNWQYZWzH0ePg1m5ffWlrj8N+Qiqi++5zMAK
n9IGjVO7LmuTykbrGGrIt1FHA8t2VRL6l49QBsKpXq8uTR+GEGmZvtrYA1Ennirnx/3QuMCe60YU
TvmsOW1HUEPAVeSZi219L1qOkD9MnjNrdrshuaFmFxiK5Zth/HRZQNmdMTXdvq28bKypY6eIPUCN
ablxqrnZPLvRdN8l6IEvv1wG/Egf+iYsPLxh4Ev6Aw15Zw/46EQ3pq8NoEp0te9voyYBOTagH75S
npfdGrSufiUrOAsfHFKX/8FlJ7GRNF/mpNU64E721TTXrhWnMnfCtOHjAzhDcNadquZY5yogwhtt
RzH9qkUuxl8Zo3uyC4NW9gH39ol+AZAvbudNqSDCYIEtKOTZWqIMTVjYLrNHI9tyj4VxnuelgfPi
KUddYlyEMfX5OPl6d2VEvZlUCAbtFh0iy2nGeHFf7VcZk9jHCsR7feFZygtT7+uhhYz28+L1iYtQ
16tu1hS7gNwRZO+WZ6tu6dEfl/VUoi4m/yazTlFH9s1QDo03st0Oo6wLRgbB/n2jkd3Uj7Zt4ghH
urfL60JWvJH9PjNum99XwzojRgvHvMTqvaUqro6Fm5dPSWwfHbgWw1A/sjWDLXammQqIbr3Lmueu
rLBETBJ1iqMZBwsCLUM1MczOXUXoRG1eEVxFdxoCNsCFzjsDY07Qb/ixSEZXLjy2DRx3LSoIwiL0
9iPc6K8j8z7NJO0AH2vnTKM3ANy9wEas4LgGAJbKoLceaT6lcJWX2WMUuPEVI0OXxWhSTPacN7pQ
gJ4sBrsqckvXM1q8NNfRPMVT77UHVJ0D3W1/rmlwWTeEFmIjJvctZ2u9auQR1LtFNiEnJ6Ud8GZ3
9fhwGUfowjY4nGE3l7xU84K9VOQAnf5Li6mt5HNv7MfsUz0dLoNJD5Kz8Rk1S3CV4SAzx49/mG8r
msfIBfeuh0jRqzM3knYMi33mWUSe7UVdKmVWHICO3wnYp5N/llO4H9BrNr2Wv7BkZgbtdfksY9wW
pjM2qFyEpZkjtUcVB9tMs5dUujso632hZnfowjj1le5Ljpa94w/ebIPHBVuOgq/xPALeelcemY5G
D9ifs1ceLK9GW68s/y0Ojzd4nF1JqtFKYgt45n7G2J2voZ1kgVNpMbBZ7JImAGGF5E3IjpSzLeYY
Fr3DnBlt591AW3cangi28uTWFZVVuCV2jG+WGcHcbEUlsJTldojvE1PyFIS2f3N8nElxymUmGHSA
e6lfLOvrVD+R8adEJZiKXVIJzoakRp5lBlP8FKsxMcKFFhJv3a+LyzbV1zJqe7FE6KtFMYp8ZCKe
DadTxhUSheGtOj7p5JhGMonESn7G4JRci5YipQyDzUiamBHue8wIY5ILXVP9jZyqVCYTp+Rj2ZfY
Wg+8tL5z+vuFHDRZnl+saGeROKVOh1IN3xxmoR7V+msv40L9F5t7BmAybpyX4gy6EmEyBA+1P4Kz
2c8ewh8TvmSrY+SNe4w+taUn0TzxSz1jctqNkfFJcRycW5K77XcnCaw73bO9Zm/exyDb9pYc1E6q
j7080s3TYod2huaUHlmIdIxYVI+FQ4FiFY9D3D2DgOYa3Gz7vupQ3sx3EnFlasI5UcdssQleB+ZM
3Zyid8n0mgf0dqLTRx/cOYZzqxCXyNZEiaN75ywr507tVY9sUNCy7ghjp9yBgOkuqrBYz8uubXe5
bu5qb8W3lIRNRSItP0E3p0bWNG8hA/0nsfwk/VrIRteF0Q9BXRWtRfZHdjvHjJRVTfBhXcd7Ey3u
Xah5NsYOnW4vuTph9mCDxF1dXthYF94iR9Gs6lFzMl8Pr/T18DUkIYau5w48jGYJCj8JrvAMN7Dc
zUWTs2RJsuJRzv0uptFzp+fPK5VNYUtg+NDHUEolnEZI187pI+aZ7P1SmMVtZxmRbKGk+Moch1ga
EmYfyA3mMjcrky4w/8kxiY5dObh1vwOzgXv5xsQinXE4e2nlaUmdEDhO/VTFideBhEn99hcYKOpj
xSMYNj/Mrle6UXQYHsI3RnI9xnvD+JJRSdwtjp82GJwrW3WEwa0KDPQevjEghf6UYoAO7W4oj0f+
LE2wCD3NBpFzZnVUWpGmxJOPSZXhxbhOggITWKV7jd4SxIiyVbDCi6IYUXbQHfFxnnc0YqPIVgjY
9qekeo6jXRtKgiihzp0heEtUThgjbyz0zETZcSw1z1hvnHpwS/r4N/rwRxR+mrccQZNWlMAhde/C
9Llr2rnQEYlqy8ThVCIxamwGygCjK2gBtlxNXfyUfpqlmynESYHNwXGqoIT/Obih9qr/Gz0svCHy
jRO88kH2LSRRBYt7syki0WoYIFheqO4Qml/H5R+QGz39b7fE/opNoJNmVZSbLVC6wtit8LqTo96Q
yAwuw4if0VkZ2C1uYJYEGtdFgDHD+9L4Osnm4KWXw0UwsTVmXakBYIhRVhv2oW/cdl+styoe9WUk
pbK74Rwg1oZMcV4BDTSs7rAiGGzhbv/G3W30jXN3/UJ0y2EGtbc712quHPqpMyXZNGGgCy5ctvzM
pphv4M6tjMMxHluAzFEQPSpu58VYMT+2Xpm7ygNrAkq99dNlZRCd3haTO70ua5y5Yn2wpjI/TqgA
hPVwmPNEonPCvg+wX79tStIpEv/vlU4xDWdIZrS26aQ4qXpymtZlPw/FE2ZqT6vVuEiyfokHjNSm
S+T/jYxnbO71jkuONrEBbQVGlTytWfaSh/HJXpu/MLJbEdlRb95VTJWQdEYx+aq1G0H7GrpqLVFD
0dMFvxRblgOWCYNv2jPrHkM3GboKxuo1Hf6xqt3lk5L9PmfA7Za0Nobw8Nlj+23yuRp+Xv79f1Hx
swCcGtjdSOKmYwCL2/uzPx6HfbGPrsld/jJjr3a0k03wyETiLn9GO0OKTi0oXme4sf1gqH/3bM8y
cfcOlrvaCAvI1H/HevDvjMnEfKWrS0rXAolAu7crabGV/SafGdkqAmfD+3bBFhKma6TdYS7O0R+I
JeHgZy//A4SmvXHjq7bNd2oZo+U465vPczBqGum72Kixu3B1a4ye5inW4E7j8bJ6SCD5Ti1kzaMJ
+xGQAlS+2kvtEg3UMNRr+vuYPI/p98towgjWOUvI89VGbUjKhjlC8Js7FLw6GeYZwyftIRoxpcSq
C7IqpLDBZQvJPbB0rK1sXZiE1GVsJyC3PJUvBuiU5YkE5i4uXCDl3lpSjk68psAaqu9Jte+6wjPn
WyM+jvOX//EkuUc2goDEtkNE5sbdClpjLC5GAbLzicv4OyK/OUjwZIrCPTkzIwq4f+G1opcRVt1d
sLYbifEg9OdH0LCSu7320mOdPD0aT5ehZcjcw9PxrQ3qLyDbse1W9DPtv0R1GhjDc77uU9mWa/Zr
l66QiwiaTKcp2BjgnYtb26Zub6NqbtTulMs25AmDtq1mMsE33ouisyZf2MSFXnsa/c2KcpruJzNQ
d7pf72WssuKIYPP6uJBqiUONpeBZcpcFiQVeAt0z3kIZ1ZTQA/wBcnj+2hajleD3g2SVPlxRvX/o
0BXjXlYLIYYBXwLqGgO2kruoaHaKOWHxYQYyJut6Dn9d/n3x9WwAuOupDSSsGxMAXTAFhp+iQOGq
99nR3tX7+Of6KoGTycNdjkPXyMak1+9GvPG6Q+o99vV7/W5GZ1yBJ21LyrxCQNPWqI2FECr2sbxX
v0Q3Tb0lDWJf55hkV3Uh8WaS3+e7k6zQ1oZKwe8b0WNS/RPZh8snJv59LJHRHVUnjsEpgJokNUlZ
XzPYdV0bbDCOIomdhAi2gcZpixKQI3EnNJuFESYFiu2t2mKLXH+91tLOQVEy0TljvL3ZjRFYnWaJ
7RX52MkbfWxV29vHNgAR8kHW1yGMXzZAXHERbGx6qbGuQTI9k+EmbJ5y2d49GQTnaltar3HYodky
009rf9uBo1H2pSuAIDqoch2bYpYQTcvvlXaZdTVPNRNSKKo3NdhrTma/p6OkZUAMY6IuRQ10TPFt
o9GQVHlbEBiwKnEH8pIgXqGdbMmNIFyAMH9Q+K5RLSFrV602ipNNHtiTui9qGmTd3sDkiWnJWC1F
kdA7OO7syqjKQn1xWBvE71Hp5CHcsTnpeq9I8v0i4/kOi1MFZbAipVCApa7wNSjjYBY3V91J8+kv
C01urpRTR/CQ3iFysVcdKdlsNEB0uid0nt2gJSToCGbfnB9m8qXChJxt90FdNcFlMyRRFYMZkc0D
nme70EMdl+jYN2nRe0b0M+5HibMTg6BGSrCUHoaIs3WOQgttrAx8xFnk80Sc2a9sC2cZFp2EvkWG
xHk9bV2weEEDUjRcp32ETe0B/Ys5G1zVWRrOrubluJizDQytX3d5PFxXRNk5PXqZLl+NWAst09FV
wmb2eZ4lu6QayCRCPLBD7zPylPA4vbLts3kA1rL/3p8iJXUG4xUBBBr2agHMiq57/WHuJF+97FS4
yPTd77Ob2yhajnXY5aJTxME5+YxdAKES1b69hBjr6kasCkhMBS0/SXzI81pKjsWu/RI4F4SPMRZ9
5BWEq7HuXvtnKX8t41EpU3ceEq8l815yc4Iw/J2wnMKPcZP1jQNhDYMEtMGzMhnvjgZ9Ia0f2TR1
M8XBJGXh1UsXtGt40qLwalzqL0pUncrwS6mbEtYQ2d/EPY08WnszKuEUzDW+nYh+VDKCpZPg7lIw
qPG/6i73SCa6Yrsb013tjuyjq+ZGe/zdtFCfEl/2aSARje9rHdvFqSYHos3aL135vqJmUenBMH+7
fK1C43J+InwPq4qtk5pVQCZaJftmje/Q3+0qZinRHkHcBuUh4BogaJLU+ZUW81yEZmEqgFl+Uf3k
FBIxRGmMdwA69xRTPasnHQD63j5p12xPl3E7nqZdd9QPTurK1gqJXTcCHqoTlQ0Dccpgz9SZZx33
kx7Z4sz5EB6sE7ip/dKTdWkJX/oZig/bS13rCicHlN39SJbbKUf6KfzcGdfjeAMm3uCyRgiN2gaN
i0kqrUiWYYbXnpIBPMtpGO0cTO2fQFfmHMJQV4/N0tzlZaEdQAY+PV1G/8hEb2gE3QL/OVeHu8ih
LjV9qCGs5bLmIHTif01uyntc6JUJxogm8ZEm8nOvcFwJMgtHPhjUDTIXrmAVHxr/cwj+e2Fkuhuv
qtRnfE4sC6aUniyNIlbaDSLnn+I26qOGyTp/oW1A9s6O7T8pFDd+cZBHceXEMsLnvkHkPJaVWUuo
YH7NT9a5Q5/y+mqkWefGtSPrJBBlud9dJOefet2MsDMK/mJ6YDR67Imgb+hb+sKGsOq9eWtJVEcm
G+egVBDE6+sAwFi5UecvhraPh9fLOiKGsNjHrcPoeTmIqjfTMU8AEWmn0HQn4zFdJJbyXx7AGYPz
adSpdD1KgaF9sh/Ko6IhDVWDyVN7RE0PRORt7hpe6sZBGDiSE2T69vEFsLY/x9KxFJ3Tjq5GD0uV
oNFkLrB0J9Z8y6wPf3GCjkZVeAEsF+Yb2TUyzIld4GuxNIPRPDbhKa8kXzrCS9pAcK9Kd7oWXIqI
ZdeC9u4ES+O3ulYetNEsJVDicHaDxZ0YItxq7DpgqafkgIX2r2l5MD/RPQZcd/PkGdJmMWb+PlzR
BpB7VUWjz+Ea4/zyI9Y0xW4UEEzUFsf4MJRou5YVjoRRCIg+DCRWKYZ3eGcwhmNpKStqbcVrjxxo
BEoG6y7S/mIUkOgbHM7qL8XYlbW2IE0/Fl/WyFkPTRb+RS8LQPB0degdGu44lw1CkyKKZh1dYuZr
YoAwsstQvzG9yxoufERnFD59FE/VPNUFUKzpE+2HXUsV/zKC+FL+yPEWmmw+OxCDRoPBxv6K9LDY
O6JiTd6yG8FycxmHWbMPusaybIQZBIffTtt0RhKNjgULviY/ZqvxesZkU1fptZJZgR7J5uKEcc4G
j7N8SUuJGRPgLdlx0Ca30Ijn6KifxD/iNvbbJZJcldgBbxA5jejtiYZGB3fINq2N95XpZt7oNcf8
gPYtbzpE3y6fqFA38OELUhF0U2k8zSZRCjoVmLb2Db14GIzxYRl6iUwyCM5AdGmoGCvz8DlGQTq1
cafqeFkIoX3dCME5wYVaMeggESfly44k91UcqNV/n6gmOhIrRLWopWNOHJq50XCVkh579fCGEvTb
gnZPlhgQi3D+fXaIm98vI9MaNAUvKG2/mGjXBle6KXmkwnug+NsZWZIKss73EFhZncAKsKum+05D
SUe6nUIoxAaBs5nm0M9tw25aDUcPHHt+1dxUy/fLly0Tg7uJLq2xOkwDyNBrjWeHVD0ZoAJ6uYwi
foj07bJNner82hAFqz5zEiawLl9srKoe9lEwTBjE9bQT9hCcltSTTWqLT+8PIt912OSq01prPPtL
frLIUwmSDe3v0slnsfiWQ2Pt1qXQ0hk5VzSRKwe9fFpL7PSYYrfE3NvlQxSaa0oNguZdEEW/BZYb
pYa1wcb7OJsxx5xhIOXZWku/Ch8ouZnG3WUocdyzweJM9TS0CwYfgfV7hENjUyn7bkff0niy2qVo
9ougX+qPZJyZzgabpLEF7VAOv7eTYS4KqypoYLrx7XBkH4TUl65TZC/0g/s7o/KbOJZoLOuuh4wg
5Qmyw3pI66DbsULwcohk/Dzid/ZHRL6pqa0dIx4pRMT2nCAcMdSmlJIKiviLbCMQZzAcsqKuogNj
/O58GW6bZ0YcvHzB1wxaL9ITuhIltBiiQMXAxxIqKhSWnB+/msPKysYWMcNU/8ytuzZfQQn0I5Nt
b2DXz1/UFoZzeRTcTgPMOax5pB/15XWpKWhmemNnYxGZm2sYWHHy23mMyV+8uC0w5wmNJhlrrYAN
aUl0iLLaHzFs6ST/pAo6zrvux+VHJztN7s0Re4qMhULMsY6DiLRuqj+UzmviSJyv8LltxeKemzVE
IXaeQ6zRGWAfK7T72trUuYVlO6dJAclSMczYY2po0a2Za6o3LIvm2k5deFoYPrHR3uuQxKXfTxry
4bqqB5dPQmTpNn8g3yJlOJ0azTVOIqO+E1+tcRB3V9HSe+uQ+5ehRG7CUG18q+KrmNGUvHfjat7M
IOfHWRTYe72YoKZI3bSWmFPxzZ5B2B+xsdwrtuDYdME70UwkZTAKMcLV1kfdfvjfhOEeSjosfdEv
EEbtd5n9LcOlJRIIkR3bnhf3JMywHJO8BUSlX/XlvWnI8koyAO4VpMlMYxoDICnNTwq1fW00JF/1
sjvn9H+1JoOA8RDbpaPSzezdaqhuLqN5Euvwnzvnyaoc0plFUbK7aFqvQ08GRTWlJLfD8imOZKVY
oUSodqF3BmMcIKF5r2DarJZZMVQAa6NAVcD9hu02gyMphwlz4uARNk0VDCNoY+GCRQIujChuUEwY
9Oq57mrXxnYkt+iaK8XU7ifSvKRkeonX6HVttauI2JLHKnxHG3zusYIBemnXGHZBI3d9EtBYC5zG
JalsjY8w/NkKyj1YMDG0MVaRQ9A3OoZmHz3Pb7OQiO2ks5BCjddtgp4UFQt1bU7jFwUNcAqBVGa1
p9nPzl4lbkyoHRsATt9jqyiy3IC+LwUFUeS+qAzPRIh62fj8i3b8kYMvY0SL0zc1e7kd2neOxqE/
tJZbgHTVZf1bUmYYiVQO9wHWTNlIwb2KLImmuPhC25XIqJu9LN0j/HQxzqf3oWBholc8pDg9rA7F
2hHEid3kqoNLH9gOiPJGj9xZ8tAkGsEnUftmSUCiBtEmJWjH752sQ114dIZqYHaOoN+G77XRI9XQ
R4d94bfdXu0tH7l815StpJag8L02oH4xMhIh0Z32J1I8YgGSaUgOSvxQz5Lw3J5k0btlVVFhoYd5
Fx20Q+ynn42vxbFCEF/KyIiE9gfNaSZKkRYOjnupdULQ0MXsjzO3rrFcKxXjrsqDxJFZOvFj2kBx
bza3qrYYK0DFaOapUVuZkj3W6V2DUX0/lrvLT1d4UxbaXKANIIjjyx62ksO0LzNavNajsq5e1D1k
nS6xD8LD24Bwh6cMujUr44TKgIO5U1/PviXpNfjbJDDsYD58LGxguIOrrZyGM5OFddwah2zfBozq
4i96+4hxhuHL912ZViGowJFrjlxSfyXmY61aElGEH3QISQ0buWzU1j/Ua3LkZNoVWfNocVkZGlvL
dtZtXBzZbooIC7sRTlCJjxXrwhmTXeMmVk1bM7YGNrkb1zf5eB87NNDbObiscEIDtxGMiyLzdFyi
NEchqliw5WukIEbTJV85wvjLcoiKSpRG0az6Xg4H4/61VkLdUPgINB3UNUn5upTmldY4XjMtf9Mv
ZmzwmMibc2upMfaNNqIsUBIvLtdDZgx7axwkn9xi9T6Lxa5vAzNNVURRpGT1IWbukn0fMBZPWUAp
vqAzDKcF+pSaHckBo2aH2fhKote/UYDz73MKUOZJurQdft+hu6J/jXqZtRF7hs19cObGKDBjCOou
hCIYWOqv2YBmsk8X8AhVu3IvG9YQvhpb0w18R2IdIl9H64fGUYae1dGMl0b5HnYBWb9dPjIZhP7+
5tcwirA3lglEjnp4QEUok7WGiA9tIwb3aFYQAeQWttaB3Y8ZzxErzz7j/2DT33D4Gztjm+iEV9EP
b/PFuiwb8nVsUQIYh9gfeyxvxXq1+Z/LZyb0OWcQvlanDxX4l1E/8/sK9Ee0tP/pk9HvsuxmydLD
ZSzhk9lgcfGoYjaYHZtRc2isXRq9VvTpf/t97v6JFqLrXoEsWIkN15k+w6FK7kREVYJROKKB544a
JuUrgsNKlxoXAYxn+6E+gonQHT8vr8bX6pqtA6BHWZZeeGiOBleAmQgD60bfK3U/lmmuMEdgRphK
Qxuh1cloAYQ6sIHgTBkNF6dILDi0MAtdxTho0+BG0VWbSCyz8H1ucDiTloSRvsY6cAzze5bdL9Hj
lEnCXdlpcTYNxYYuXBZA0PS6iE6LjO9EHHVuZOCCp6YbZlqi6ctPHD86sP2y8Wdr9ME2FyCcTiXq
Jr4ZYqIZDMGNypfQOmXJtTGBtWmdb3n8mmGVYxbu01jW+SUMBQimlhyCfAzhCyeZbhuKXffsQ4S6
S3zTgPUES9Gd6EaRNRAJb4gQrFvCO7LA7/5en7WqJnRRGZR6P9P7XNo9JASgOo4Mr9SwLA6gspux
GyOmAqU7Ule9ZRui1yu7xtgceCGqXXzIdrJoQKwX6A8Bq6NFQLbM5ZcIVqNra4SbMj7RuwjlO7Qk
YMnPGoCx/FW2hlr4kDZgnCEdRr0ntAKYPvzT6FcpZo1U2VIVqUScNU3yISRN/zYEpHpYYucmp/rg
7NkQoKzQJJOHc6p2FqMFwwSUMt/25nHq904WXPYNIghk5aDImG1BvMvdD/qWpwVzsAg+26ekKNy1
3K+d6V4GEX6OmNgk5+BDka3T4QSxwHvdqnPDioKjnxyavX1vgU7h3grovgymQ5zuC+N4GVSk7wgS
wCWPvB9YfjiLRPRJidoUmc266GCV4m96bjxehhB25JmYVcDoNZpgCJ+qJVPRr7GWI8OzI/u6dpOg
V92fmVe6mrccsZUoQM7W/SXrABdGWxYG3EH5alICNoz3xiLKkiWtQRjxVmTFRD2mD8MntqKt3ec3
muQgRSqyBeMUPm1ip6Q5wGrTdnXn2u4at9L+H2nXtSS3DWy/iFXM4ZVxOGGTpNVKLyxLspkzCYav
vwfray8Xwzu4WperrIet4pkGGo1Gh9O8kqI9k04riURZsQzc6oxIejJPw1ghWBaNYMqftOleW1Nn
Sutz3en+7X3bM+u6qcrUJoH+iW0D0pZqkCk/kyv2f5TiBT0So3nfdakDa89R/T2xdAuNr5r26hox
dzsR9VlbJJj1CGUE6fRIc2SL4s0wg7dlugZSVdyGOGWY/WppLINIn2dEaou09KTxkxp/Us0oKNfK
H5bxt+9eFdELMOajFgMOP3v3dtUwdDnqvr2kE9xJTUNxFQ+iFR0WpHQ5Ql2rnqqBagylXIoC2ViS
BUwQMvNkIaWntqu96t+G7KItxLm9ctfa8A6EvaKMpU1XyxpKz8qQl4h0FO96Wv19jPxJ/3wbiiMP
e25nNFSQdoA8cqF5c547rVXaWU+CD8DIBtqbaMoDu/TePPRZIkRZpZZe0R1L5esiPkwk+sjWbDDk
9xhjiUPcakrpaSOqLAY0eOLfBv/eFmVHrWHA30Rhbo41lc1BWAGT9aB3lP6YkszTpIMU/7qNc31b
QAkMGXNHTAtkO+xzYilAKllYS+lNNXHBqXpU1fUjm2/i5KAhFv4X6+HJkzVqlZqX3lgvB3ES/tIr
1QZVFy+AsatklgUucN3UxCtmkhFjbyVNKksMRXjUsnutCPqIY0D3IGSskoxjaYBznLFq9Wp14rKM
OJfI0hRD7KgJhlAav082DsOJznbwIUGNVTYStwpdoo+o2fYkAU6rqQtPgtV4tzd+V5QNBlWMTVhs
abR4qSWK0REbadKTkcxetPDYj3bcxvey0N+xwZnkeSilDji6OYdd0/uDqT4iUnavF/3PDHdPgaC9
qxPhWC9I9+Ny+oCcMKaUQEBGZQXjDiWZMWT6tJbeYAS6fhqL0TaNx9sYe4cVdY3/YLDOpDaA5ifT
gTE1kY/xhp4qDw4sUaiX838T53W5N8uprhjOlnaAykrTEZvCjqv8EkkLx/fhScRYuRVUX9U4AqZO
XoRSdwj0fY3vY5kXQKMP8PfJB+ojmKKCEkc8k1j7Q+KeCF01A0jvHSku/xCE9l6wXmRNcOtU+2ol
yqfbm0U3/AoRbrEE7g/DwuP2vUJa2oQBz1FLz/AvU7x0nW6jqM2Rpa8RCYrxW9XEnD3bXUx4yXCF
cJ+DEeA94mJJmInWw2pYy+oaCuY7aeKhWMhFrlteRRv99e+kg3dswWGwDHzVEtkXRxthrLFqWIoz
gftmdSUb0+YOFqIRVcBj2KMW4hYU/ftGFcWliPW6BJS5mH4Obr0s6zkpiWuHnxGHsR6ZOo2rEQMj
URxCx3xUrhmWL1nr4LELciTeC+PKKjJ4dCs3Mk2yLlTIkisOyspOkSWEU5ufJFnkRD55MMw9YhZz
W8dUrMZanVk7pKbqLClH7a7z8IwwTPDLbGPdjFOgSEl9riLzqYkzvzdSe5CMQy6Rp2FU/L4wgr5F
sSoxn4tEdFBc8bseE/MzGAscD0rSGxgg6MRZmE+PY+ErM0dPOKrIFqa2ePP20QqIVnwprUPy25HK
9yKwtagjGkJI15qKU9Vr2JnrEeROD1bCU/ddtUAgWQaLH9LKLMxSTToClokK8l8s0482+qMjvKfF
9VRoKssGhDHtldFmcSYDhPj1XX6Kj2oYHcpQQabUcnoX2R53OmXO6Cl+gtodIxRCXrzq9UK8Mh2b
38BYxE4s4AmAwtTR5F8KxrHWqz3R5ozOsyQPCrJajs7tDriOWjCSMwZLEjO1amWgpqAHo7nA6HPs
5YHhDJ50B46R1+IUTEmMv96+caSrS44BZqzYjJs0jhsAtx5xI6dxCzQtnvNDHVRfre/akdja/5NO
6+rqYZAZe7Z2GlrIdCBjBrdttYnToFkyaYJe/u0hhgwSY9KiUU3bWYNaFdb9LDsqplwZvGN+nW1h
QBiLFhUY1An1VXG7IZ72pGNSAh2G3bvJneTINug7n3it5rwzyVgveRyXZhkBmU9fKv2i1ah25c1/
4GCwdT9inM59uQAjbqY7uVrPZbk+aDMvgrFrJd9OHRtqahPJxJQJunqxP7WHVXi6reccZVMYy5Lp
GBeXD1CBSvoLs/dWxLt70EDwCkmunxRUC0wdXgzq/ySRnQfbxWtUClGkOMLceJm2gjhWCYyyfCh1
MCGlheq31VHVOoSPa3eNeMwNu7u1gWeUsM/ipsjpaQYv1p0F7lAjVi6lqnFcOR4Mo3iVXptxbkLK
pTqpip8mT8kc3t6wXYV4k4QN4yqpMVemDoi6eEjix6jnsM3sn9cNAONri9koLMYsKE7vza7sFS4m
t8ZB687OneLIh/4k+Lcl4iyazqhg2yJulvTYmwJkWLr20Mi1vYovt0Hoyl/dXhupmNurleWkswqA
DMpfhnbWS9GtuxBjqjvhnEihEP26jUdN5y085t4qY0mViYBVrMixtS6FUti1ea9avmrE3m2o3SO8
EY2u78b/FdqxSwtqIlbpnCiZXee1TYafOW96K2+fmHsp6oSyUVaINAptkEkk7JPFSwfCEWf//bCR
h7mV6lQQa0WChncuwXOo9FBlFPxcfB3DsHk5P55MjF1YVWFo1RxYo9nYAoltcHnbRVfZt7do35uw
RFm2EPO2MCv2/R61MtFTNcfaRd/n1KZt9qu/gud0Pegh2BDQLOyaFjKN5BK7ykeM0gab2bd20OOK
xNCPvP5zBhWDKjoJN/u8u5AbEGbTLDVvZwyJg7tkfa2isI4bJ+KFbHbP1AaD2axSigdNFrGIKvih
quWrqj9IEvLAa9ConDW7zgLS+8pCjlFCDSymRzNWME/EMRqtQnVA4A4eXCdxlMEWHAxlT1ET3Txl
dhOYPM3fse0QT0K0AeUpCCEyi9gNQtPIggwXW8IkTrsL66MZqqlLPfzCkxyMT/vCq+nasR7vMJlF
rREcLVMEehx9MuZHsy4Hv9KF5JwOteiYcTdxCkh4eMwV2XWo7yAy8EjcHJr510DqACPOI15d9o7B
38rFlq7mmr7WiQGcoanvVdU8EZncz+j+HYcWY7qKprUVoXBFov28fdb3BUR9HGqLZKSeGM1JBS2P
c6LgQdjVTrkc5XZxOuF5LTme255LBQnfgJh7c5XqylpVAOmP+pEOIMOk6yctEM98M/n6imWus3dY
zPVppWlmobEMb5KgvlMD0dOd2CPnOcwfu1PjxefZmc5DoBV25omDHTm/ndhFKn4rLHOfZn1ZZF2E
H5APtSPjATxV3mDxhoXtWDGgoPZDA6ce5u0wKJ0iTDKcU9WRrfixEmIXmZa/IDynNWsvyvMOh7kO
1gijC+YJOMJh9EC54nfET37gSYu5obrkJF94z9kd00nrWsDKC0ICEFAw+zd0mVkJKT11cu1m5RyU
Y3ZGqfp9b6hou89TziHYXUhUBynoLwLLLVtil2aNoYL9R3WS7tASV1weSt7Uwj0TDZneMBjLVa5j
OhYUA0Oa7/WAvFa/VofRH/5a3PpjgcZ3gIzp6qUxz8oVgH393ExBuWA6CbdtVbx2HLcg7JgsUV7y
ol4AMo5iYiND8X0xy3OTyYj+ZYe2Q4ZMUM9mY/woJ16HxJ7rRelxQIJLx01dRfa1ujTzKRtBWAby
d8Q6LoZXn00wNeVoTudFlHZvuw0Y45dorRRLQ4NWpkZCgwmGy4uSc9sU72ohchUirVFDFJ9BiNsk
WRWVwCmp7yrxqbW+xGp4G2LX2m8gmCvbnIUp6igEJtc8lKXppkr0yVpyT8Yq3obalwZFIHAQLDoz
5L0POWojSUtjgWaIl1J7EKSjyvOw9rfkDYKxf5UUiUQ3AdGapyg9WxnHrdpfrbfvM3Yvq2Y5MzLY
Pb2snbQ5VWrmVMO54nlSr8Hjq/sKG28YEuZZY1jN+7Va5sIgcinRgOkleZiC+Lg+mfeJH51l1B5Z
AQmmQ9s4s699+0DwCTQB8BoVCQlt6Pd76G5V5qGWZmiE9UknHqjkbWt5ua0Ku/u0wWBMX9KuWoqa
IBydKCTCAyGH29/fVbXN95nlq+JWNcsaMqQVonPtcmy1DgPBrZrXB72rEG9AbBJAxOFRKgqENOMR
1S02+hlOs5gFUzNz3mA8KMYvEyLYB7DoImBXP+jFIVa+WsJZxmvs9tJxtkZmvLK4weSnrAVMtj6M
4BXiJSb3bfRmyRgzkEaVCQIFAPSe5OenNiidn9GI8RyoXHdnzoHlKILMGATsSjzDXcAdq73EmDoy
VOA2+3V7xfZi/NsTc/U4RhXKUhQAER9pjL8PBMf8HLlCbwtePjp1SHnopAydDXbDK0XbC3e9A6dq
s42edOUoSiaWk84t1Z3MxzDCoxiObh9WlOIR86rlp9sC09NzZZws2CXwKeG61RkrOEULybVZpc70
EEoHy6Pz1JrgA7ENkHq/wTCSYTJ9FSeopHUmfUKd2E/SfSlGXmpq3wvboDDmDhllEkkgnXDGo3IP
T++5wESL7jBamJi0epk3nbiTd+gRul4/3VCRFJdR0cpYv3bW0XVr4BbJn2ldOF3BxlN/xk4G9m1u
t8iu3UDfxj9ojC00JbU2lAVo43E6NmfJNQ7pIzmkjnAhx9GtHwoUBfNUZO/cSWC9NUVDf20eeq+V
pryWIEvH/WVYX4ry15SC/PHTbS3cfT9uMRhLVaPOWc4NYEwODUb1zvx1wNyWOYh9Lm3/nsqjkh+B
FDAWXvMMS7MxZ0aqwyqioY++HfvADLuD+UCckXZeOZQItAuSSxXwwst7+ydhDix4OhXtmvwxW8cy
krtedVDS5qqpkxSLjRiLHf12vzmtFt8AMetZ5UtZYI4q3jz59wKJ2SpFaXBwe9P2bpctBmP8pxxl
1qgIhj0Ws2NlSEdRWp3/BsGY/KrXjWScIUZa/iWnd2rOe/zuHd+tDIz5G+RUTdcYMvwzOD0KMcnU
BV8hDlLn35Zm9yDBD3xtvjPgOr8/SIVRCHI5YveNuC9U0K00ooFCETV+WpD64uROdlUNpYyoZdSA
xdLs6OiNiiUdS2eWJ729MxDDyytiq2igvy0VtXCsBcTxl9CGCXqDK2bBvu2jIq2pkzFI9tDYmNcr
noxWsUfBLXix0F2pNmCMQsxylJhRjifOHB0jcljhuhMN3Uw8oXajIlupGMUQ1LFVZhFA2Xn1aeeF
4Ay2EqwOUgG4hiOOou+qxkYuKvfm5o8QwUu1GnBLVD+01nxaK5Q1pFx9560fc0NOaj9LYwGcJKxC
EqZH7Uk/m99Mt/eVIyWRBrOH+lRy4qw86ZhLsi4wasac8AiNhkoP8cTWT0VcYOKpkuSchdwrDcEs
57dDxli+qcwSaAVO9GI05yZqHUXJg8z6Pne5h3n0p7YddceYCVJgosg5Crv+8BacMYmjZLWriQkK
8Ie1F8ohgSkZ3uzR8WMjamJuHzy6V1cHT0ZcF/WP6IM3GGeAtNYqxkmDEy43tdcY8nezxPw/pZMs
R0aLP5ZXmf4bJhsRIkW5ogqzRVAmFcK0Njz0SrimlgXCWpz0uOMMatn3C96sGFvemSMRQOoYJjN9
lo90cpTgwBXPU1v15YPCC7nu3mgbNOYUzpWoDbkG6QrhvpSfI15r1a6Diqr8f4yyyh6/LI6RmoJR
1i/SywDGHsGLA/RL+PNflLGncJan2zrCk4g5eWj/HaqC3gL6FP0y1OFJbrvDbYjdePxWKEYPywl9
+KSmGN+rcLIzRwzmF+lFsCs39iwnQ52xn7i6mzzTmsvE470teErCEo+CY11cMxk/gJ461ZsP8xMN
X2tw5IRft4Xl7SDLP9r38gjCdWBNThHSrGnmmu5rbDKkBMfCQ8I5Apwd1Bh7RpRMM0cROrlG+THL
xItu8nikds3zm1ay9cWToiAP20EmVT5K/anLQoFXNL0LsbnfGB1RZzIoxMC9UxaxD+4Qu82rhzLn
HeBdk/gGw4ZwdAv0iPMKmHqeHVHO/bxzynm2yznzRY3jPO7LpGp4ROC/Kz5iaVamDPNRUK4kn8HK
2JSBKrq31Y0HwWx+W/VzVRqAKLsfmohcbD86RvTbBDSvraVvgjC3VjeqBGYBMY+h+panx67+JUzh
bUF2tRjW5p+1on/f+DdFLFtNrgBCkc9jcuySx//2fbqQm++TSujqjgaiRD2J7YGIGCa5CJN/G2Vf
vd6kYO4HXRyy2tAhhZVJqR1l6X0x6Ylt1tlJEBssXPnpNuC+u2ag8QmTxJD4Zo6NUEwGii9x/Ul5
gVHqj+nwMg6hbH67DbOvZv/CsAaUlK1RDxFgBm0NKmvwxMi8U0wuuxIPh3kAkWEqhGmAe1S9FOf6
TjskfhrkZxi00ZcwE4begNKv/yYbc4RUPE20gsoGx1pfgtb4oRkcQ7D/AnpbPub8FBhRXJoLxJLa
l6r4riyJ3WiiI0x4blmXSuZo4WvY9srxA9c9Okk1mG02qi/XdYMYONxpNchRw1rdC47hxIH2Nb+Y
8De7O8QoXfpSocOT2h/kG2+23TWfLbUYm1/AuBXoXpNBtIlfkKGoLFx/Sn50HANaAL5IbnOaj2jO
00GSNPGIJfY97A0ycyKKNs37YgCy+WVx9GPl55fhOPqzNzgNJjPf1h36sRsLzV4nYqzrwqgCrDpj
9NpBDQdMLc2OH3Ng3oRi6/YtuTVEpQHOdDQDxV0PYliGlG2scngi7T9sN1jMeZDJoI5ozaLOEtrl
0AIvPImQC0O97MYxXN4IoV0LtoFjzkZEcxAq3S9Lv5+sX3UE6vQ/k+b77Y3iqQWbG+jAUyAmLWDG
YxX+/VwXQ+lIJ6BXAS+rtu9wboRibpuoFnNr1oAmB02ouPOhwqQyDOvDfvEeef/HfqmYiqnKdEQv
c9RSM1OWtqhpIKIJx7v+ErmGU5+loxDQVARvRPOuiUYJ0j9wzPlS2mIum6mCB6XmvpVm3ry2XjMP
HBvGgWF7x8maVdlsAsaMHobkrIFxRJs4DxMeBnPbWClcgoQAQ4JxMr0i+lpJnMDGvnb/u1oWc5hq
oQRHeY/NyaXAmkGMK/pKMtvJ9JEL+m1XWBrgfDI0tKBClHx4WqYwj/8wht9lOno16W+iMB5apolx
rMeIJqBB/WU1l59ik4S3TylvQ+jfN06aHsmg+aVSjPWdmRzF7qWqn/4bBN2wDUQdo8xZyQFBWnRA
3ZUo45jG3r4NsldBi+vvba2YZ7yyosTDwrRQnH/lZxOqz919f5lPOZqBpEAL0Erian82sV0FvHzT
rh+9QWasgVIoc96iGx6PGz1MZ/04Cx96DdCefpE2qqO1//0S6r2kzFNdIkSI7ONwb0mPc/3l9gLu
+tEbCObYdKSqRnUBxNCDMF35NotfVBVsCLEbZR95Pm+gmPvHIjihSQyodXhJmp/cY7PvCm0A2HOj
9mkx1yjOHY/ls/FZsdcX2jYbHzFtJU5tI5COiwsCoo+cpQ0sc5YKeS2WlEAua/qqRn9O4p2qBrd3
aVfXNhDMWdIXK0sKTJbDq+Cptp5jHrk57/vMKaoNFSFaULo60Xof15U9pDwehF3zvJGAOS3yEI3Z
OANBn36kFab8ZXCrotFJZtG7vVb7LsEGirk321Jq5XaAGtBKCHSjB6S0OzTlVV7qc1mROeeH7fcq
9UVDaQ/AlOSHroei8JQ2j4js0wwPRzC6RFcu8JtcbM+XmZNBsnosYd1jGnNxp+tfRMzZydGel4Gm
blo4eFRvb+ExpmGcx7kVKN4KJhnVsuX+oqqde3u3eOvHGAWilDmSw1i/ovRLM0hnz0BarEsPQ99w
nhAcJWcpk8p+6ZXFBFTe/xCGL7HM+f6+f7jZILqgmxsPJFNprU4AqM6NS5tuQQP/NYswdE1+aX3E
I3kcgrwdYswCRsqtWYHRw06T9E6TP2nlr6TgcbHsO/QbsRjjkBT5apIcKBncee2U3K9PNH5MWRHX
DCR8txWCt0uModBSy0pMCWjRGnT5Qdd/v78chIv/3qkKYx2aqK5WucImJWt2AB/VORJMjk5ztoXt
MSiFKq3gVaOkLLlIShhnX0xeGwPPyLGcu7Gg/G8jSnRBLgaVE8Nh8lVfPVXO+CEf623JVMYQ6ANJ
4IViS5JQPYI1i867Fe7EhwoVE2AXNzwEeP0YydjUlT5QaIbeKowxRQu9BS6890eqNhKlW3qEjOrk
YuY/0/ZRQoP5bY3b3S46qAdjuECIy9aZSVWPmQMLMJIVM2hFJ0eTUp1/vg2y75xsUJiz2oNZvBUS
oMiPSTC4mCHzpBzKYL0TDIf6qZSzf3nkDanaPU0bVGb9ZJWUVSQinxB1KDoQwf6SF/9x+ZgDK6Cf
sSE0kqigTGh5UsQwyj/iOW6kYM5sMhdqJFGIGMUzuX4uzQNnd/bK66U3BPYaN1PwtGkdEMyLeaQD
37oTCAyOUG6Os7h7iesa5i3JOljNLOaOUDPVWEwJOSSxWS/S2NlC2qPHL3/MTA3VXEnlFEbicaSj
B/TqJt+AMrqnzGUZWwIelMTPn3D/eeQgPM8OwhZB5ci84t19ncOASzTmIM/A1jGqZJErw4DOjdGd
UqDaiUcGvutLghTsHwBGnLVt+04QAFCovwbBNZPnRU3BpM8rYtw3DG84zOEhmNlIFJTxO0T/QQQ3
7idb4gYc9/fmDYQ5PikZamKaAOkwpXV1cw8NVLb6SfYH1O3yeH7oQblWhDcw5iBJBORFXQYjRFtN
22A4aIHu537POU4cDWCH4WRyrdYKzWLK+suIOc7NxMkx7btaIBpWMGqWsoExgkSouCCajPSPcGjC
5a5wSwfTfY41QqfFUeD2pOznmt/wWPugiPooxDRppjbO4kg+5sWh2HO9S551Ozk0j6nPKzDdU3JZ
xGRqyoSpwzS9v/kGVZtbUsAipVl/WmcTxTPDQYni73qecu6mPT3fQjFhBsPMo1wXoBWr9JdhHBul
tmveVLvdQA2mc6GQC7sFdnVGz+POyCyBdsTolwQKrtnZ58TpHdDf2/1P6Wh+khZbcrr/V+R2T+23
2Iy2GEgVpmONILEaUGLvPFBQWd19qLJ6A8NW5GQzutsMBPUdfTgL2aWVwbrOuQl3FX+LwexVZs2S
IS1YxvXT6BkvidNiCZuvIMtY3CVMPF7LzK5uvG2bSc3X5k2joXRSzxKaxi+1U7+INimzb32WB5wr
alfdNzjMOzAhbS0tNO9Ch1VLbuphYoVDDsSh56tDOqn2+BF9nnDUjm2EG+Sps3KaLTSLU5aGZR+2
I6+iY9fx2+4Y/REbEHlCMEWm+ZDijBmvdh/kaDvKneiQ/UGfUJobee1/3jbmipSWFaSCOiTr1Zcm
PguCZivKV86e0T1hbxOYXxHdlmioMl4l30i2KriD9Qgl8NGXwTWRdYwwVNOOfOpZlL5uoP7oNuL+
fr0BMhdy0WdjJdAK/y4JtNqz4kuscg4YD4IxU2ISY/JLjPqOds49QVBdtGRgZOVH+gO3S8dYJEGQ
DdREAEbvDUfQvK4jrq6cu+bL7RWTdk0fujnQGahT3kJmyTCkFtFJywA5woqOW1/qXYE8TmiqSu9V
copkX4gHu4o+y2awJMeqDPv1PCxh29737XE2n2//nD3HQDboDGcVY0cx4ev9Wci7qZ/nUQLdj5Q+
YFzieRYbju+xu4EbCGYDo0LCdNcJEGL70CX+0j2WM6fIgCcFs3nNYpqYqAKIRTWDRI58fYzC2wu1
K4WJCXWGgtpXgx1+laLONI9bsOBpHfjyuzWP7TqK4WWgK+QD7zc8ff+FYkzFWugoB0vAdTKtIfxD
u9d/ibxqy90V22Aw+161wlSWMzCM/CzMZyX5dHu5dsMhWyGYXZ/7sa3EGusVXdCyYlMusTQow+IA
fjROopEnC7P7ytJIvWVAFi3Tznmu2MMYfUTB3paLJaEt+7rUc8r8mRiZbc53WuzfXi+6p1eWewPA
eBGJooD2uoQMZne2xM62+slRmj+n6NttnF2/ebMvr7HFzRWBOXHUZkOSzo/vomAM1pPxFIVgDXe1
4xzkps0jLuGcnFcHaoPYWs2EpBZEK4UHsz0Lzc9I4RhVjga8Cr2BSIex0NQZQgnrXWR86dvg9qrx
doeKuPm+XBCCcRMQocB8szbo8yNRfijz+JHbdKMEzMFvpkmpDSpGa31adS/tjwLhKPJuG+V2/5mD
X2eqqXUKMPTvsx8FAt6C4RjMh+YUJXYeVn9Q547HKsdTAcYYqGUv5YkA0EF9SppD33yeeYVfvC1i
jEAtZkRbF2yRPPyYps+a8qJ2j6ZYc7aIo2nsI3BMmtKsW8D0Deh+UuHURbx0GQ+CMQX1iMFa4CbH
fSleiirMZ/+2Mu+/WN7UjO18FloD1BVgxXGm/M95tZ7HKbdLa70sguxlcX8SUaMnyODNiNKf/Sp/
lS2MspUxvo5zz+3/EEvGexpUg5hTp7w/Vq3Y5IWeYjHFRzoutQ9mm5Y8rs7iojrP55Z30ZW7MrIb
PLrym2OM6gpCCvSLOGX1QGe5G14in4lxGccvAvH7BsdB/TxMnPwG1bxbqIzxwEDYZkVKAw7faxdx
d1h8yRMPvHfhblYIgZd/V5OxHkiydvUANgoUQ80+bV8i8Pz/LvMCUaR7W4l2j9sGjDEjYoQzYFJS
YJJInUMkULvo5GIgf6wKPU9h6ceuVhCj8eCfaoolspT9HWbEFC1lOjTukwc9WLzKzR8J6IyIN/m0
gGBxSZByg2b7VusNllEXLUVbdkapMIl1b+Zean4ReW2i/4eb9IbBKEehaPK6IHeEhglMqqZuEuZC
oi4C5b48N2n/5bFZRkZBWrDON1MGrBX936tb+SDbAOd3hlBd43UeLYolgejmruB+pFFD3kAz6gIe
7HTOZWqdFX8hpyz7eVsdeVvFXDBrZIypoeH7elq6dbz4WW85baZ7/w2GuWS6RRXLpMAKTnEX6Gbt
d6p0Sg2ZU24m0597Q+HZuFUzG+IEjhcsV9CFvd06CBvg/+i/RZoqcVBB4+mKrbrqPa3tzf3YpX2X
klfeY9qD1/64LfW+ZXnbPZbVPxtGGRSSENsa7QWMYisGvZaBeF+HtS/+4Abg9y/Af88EG+ESuhnD
gFLA9d7iKW50zBF7Eh+0CyYPO8332M95Au4lmzbqyTL2GFFc9Usa/x2FB1PawbxHFN6dbJWTS+fo
qcmYFEweqS3z1UtpBYxp+doY/oznPme/eCj075t7jphCjU5PLKDxCUQPsJYJsmcYnvgsOWgNRN17
EfCKBPbv8o2OMMalt/D0Fggw9YsZqJgBKDijr4Mpk5Zqxy4vBa7wZGQsCkj19IhQJaER5N5Jj2Bs
fdYOmQsqkqNwV9/16D4THM0zUYJsOKadPS3nVwYIv/BKEHZ5xkN9r3jgM3AIj6+bZ9bZwuTOImNR
0x2glA3SWTqYIYhRVb/+xEtf8taBMUl6r1YgQKfrXkCo1Kvjp0b6SAjubW/ZgmRjSftipISyanQn
al9n+bNYthyl5chhMV5vteSkMinxqilhIKGEwZinPvt8+2BwDAtbkTwbebUYVGcGPdSThxLm7DYA
TwjGoV0l0mcSjUQMCmKUae0J1V2R/XUbhHePW4wRwRio1sBzitpHNbejC0glPckG3z06ZlGic+ho
VzWYSGNHPLScWMtuQ+vGVLLp8gm8IWVM1zBL7fpZ8lFb5bcX4a46UP9BCURfDrUjrb4vHMUuLrxo
Au8yshhDYzZW3g8W/QG1Lb38TSaou6Zkd8+gsTny8OjnblzFFmNn8jZfRmkCnNEeMl22tUyyZXBF
TCvHhdl9JmwOGevCLEUD4k7ozmsm+GKB0E/3E648PBVl7EVkNpgaTvevyfHkmRpnItVTP/EePbeP
GthrmCtIn2MzBpWXY0wnMXuItMPtQ8D7PmMuBIOA8laGGKWBgRZ3Ka8obT9O9vbAebXwmzu0bCML
Df144GRhF07faSdzVmBcO62qqpzkwqe5kHefORtI+f2aRbXRSRgICjcrsVE0aHrRl9lPzvr3TIbb
RROLkdt4y4PyPQ/JsSSgOQY3fvhamoAGL15uZ1chNz+HMWZqJw/qClpPZzkqfuOTgxS0oXrglSbs
H+gNDmPOtLTTCcFwJxSJ/82xKqBfLw8Xt8RDhBcD2FX/DRj9+2ZbxYiAM4961u1onhINlgp9yQq3
snXfTG5wGCuV1ku5lDVwem84Y86zYtlRQBdRd1s3D8Efa5fn1MF4ILe6QzM+t29u94BsfgBjt3o9
U1ODhixbQwkWLQmF9EPhyg0EY7HUThMyQkOJRSoGhdIFqz6j/1bkhCxfY2pXJniDw5gsWcxJp9DU
S3bW7jFEyUsC4tOoZeI3B902bZq7LQpbhmdXBTz93L0A3tDZiJ/cYLw26YEel5GtNr4GP6sAZxAJ
b1u0/XqMDRBj0qxYFsscPHHwaJdnucV7D3RwxC5ssthRbVO/HZzzdvxJ/c5PvHPUhY0JYtwSaWca
eh7MwRnG1MsI7+hd5d2R8lQxClMDWTvifZLF6MtgIPEwoCgOApZ30ZESLjmvQwOcGeRiyRNIb8ZQ
Pvz2e5LFZfRHakmXjoNKi+3MIzjNjsYXdON6g1fdya4Qzt9kjr/MLuZ7QJm9/ATVGqe0gaBy86vM
T6n+121VYVWS/T6jKUolxkNL8H1DeV7Q0h9pSBJG3sxz9lhjyeIwF1KMQiczi7Bwff+DRD/m9TI2
vJK+q6cSC8JcM/KqyEUdQxjNpqyElV8Ggw1Wx8/8viCOBmLM+Xvrr1pWWwl04Qa3Css7ye2/mKHk
tkHiDjbmUI+O7ss/Uh69MXuxsyIyl446IT8N4iMofodG2Cy3p/kl72MnXsOC9M5t5bh6ibNozNVD
FIkIuvgq5PTX9Jwf4qOFEyaZDn2K80PBPG1nbhplNRYJPLdoJW1ijKFu3HXkhi55GIzpSMqsQIYP
KzgeF0dBD1HiK3cw/97wjFeOPR2Uz5xVpLq9vXTYVWSMRmWuepWVQNS/6zQIF+jfGpTV15/hAHIH
SnDEY9PLKBKRG4wTwxKupya+aNzqTI4Gst6s3s7FSpkzHemTYc+u5vdO9okq/YzRiPY32t7uxC63
F5wHyxiQYmlWE7Sqr41fnasWth7ITuNLg40SOa8OMSmmOGA43rFy/qPtej0lG0cvLeeyFzFO2rGU
7JAIqZ8QgOdjcFtPXnuUbugJm3ru1kGzarCiIFQ7u3iLnHq7S1BVZmBYQGuTF+KijcHpQWeJKu8h
xIl3qYFTkelSjkkRkkA1DyKxK0SiCkfmxBt5xuA1HbxZhkRp0HdHryL0pbWpAwKK+/k02KvTCF77
eXCWA49T5Ipkjjk5bBHastQ1CiIBSfNd5ZFqmRZQagieZ3b1cmCRGMuT1uJiJBQpCU0413WQO+gR
CBAkhjLzYju8M8qYIDO1RnS06zAInf6c/A9p17EkOY4sv4hm1OJKlbqydFX3hdaSWoPy658je3aS
jeIk5vXYru2l18ozwEAgEIhwr3+K4fx425e4H4uJOdChjuX218pF93/xZ+1U2zzn9zT74xWjecch
m9q2REuj3rx8Ke1dfiVH1G239KwQNo1NVf/KT5Tu9baVnOTlcnNaeKQy12AbpEZq5UPWumKk4HL0
JHecHInnhmxGS/K4jMgIHCtrHoYo36NodLBC00kVsFLkmd0SzCMTCN2GPPnvDyQ0jGOyD9u5LJWm
UcBXzBM0KfF+0W6Nc3HfbsIX1S5AAd6e0WbtVCjI09DLT+d5rsRyfpShCI0RBdabUFW0EZe2Ahp3
9W81qFPoWxGvWPDh9sKazOQ4s4p2LykG4OCITntHJyeKnQhVOqiAnoqDfJaQfuSYwn3ihQG6K25E
YJnJd0wxnLRqwtkW3tEBz36rbKw9/xrB2f+X6s3Cb1vSS/IAYXnUHfGw3qEKyOsy4sWzy7PgAqIp
RcHKUqwhhqok3zrkp9SJd/F3mrdZ3E/GM4iJNsSckjaiG0RSIruMD5HJqRXz7GFnNCYd9LcyJZOO
dnnthFtQOjqxI1p2vZNd6IFxzmKOQew4tiiodRa1gJOaCkyfIP7mjtbx9hUrw6kkyqCCUphmNMY3
A0cOnphOMwKmdnnm4j0480K0wtyOYqEnYUbPb3UTz56OqIXJUt1NXqmUsP5kbbRX8V9QaXBufuxk
dqgUVSQXMDMXz3LxSIyDzjvtOOfA5YFv4eyCmMzQSsbXkueTnO+L4j4T7jLeiD4nOChMcIgTyLxA
RpSuH20wyv8aNOE1uPFgmExkLHs9qgd8JnFPYdJN53e7//88CxNkWUJ9MIonkDvGZxma1I6nHR0M
mob72wc0bxsxcSFNg0xLB7pkiD2WW09vt//+mm+Bc9sALaRlKZDw+v0SPg6SOoZUeKOBKjUJj3Ji
2iR1/xsI893xlGhKKSXebvPQNnVHMJ4m3hsEzfjYg2dpCPPR5VqMxEYHhiX9mDGiavlDXHsaaOub
fCurPILF1XC6xGMz0FHN6jwHnnTuPM2Xts1B87QHyQMZlctj41+NPKpkSaaOlncJZdzfPxMpx2ps
M6Dpp1+sYZOAETv6wthhtPNOtAUXiqwv3F4MWrz6sKo6xK3AzQ50kXG/JEgzSFtJyA/PtPtj3qqu
hgYvmif9ya5Vr1DstTsdm2GmXH6XNx4My+yUzXDkZw6rh8YSh6nXNVUioooGHOKmtTPLdk714L3k
te02vw5CHuvi2h5WDdGQddUUdevyixbBtc5TrZSpZUH1ak2vicQb0V8t2y0R6C9YIEhVOY8iUWCT
j9kVHIS/aPka3Lx4hWOeMUzAsFDtlCaqsSEEX+RhN9a8iTAeABMsykqsUCyALZKQ2lH2VHCnIdgG
Ixq4l6vFhApNbaNc7ICgXuTv6Plg2iI6F/8kGV4CMTGitGbIQtC1SnaQrDnQeeJoK3If7ejv/bBJ
F/7FbFIl6UK9agBTzPdj9KpAlh5urYJRLAq5rPWrEeEKxl5Tm7Kc4wEyeH/N60lbOq6gbZJ/wTbJ
8QT2cioJUmcQKrWiyLqTq08jRvRvH0w8BKYkFutF38c0FvQWGijizm6V7W0E3tZkb59RVCuKMsHZ
sqPoIIX7TLbprn0WUULgjRF9kIRiHJu9Z2ZCVaB/FVjJLn2Uf9QOZXmrvpYnASQ79RGPuP7QoxVk
Cm2Olaun78IrmKhgEgGyhHRLjX6ChzlU1yASh7pm5Et3yqbcRbN9aT37F4JNH4YoWKuZgFEMU5ZE
1CPHb+U2202edoROzifjhXjJI+r67394wV7sbPb+WaKvKBVCmdISjGjqA7OeJ2/om3L6ELiU5FXa
S2CMtFOf1+t9cZgbu529l0pmhP1+keiF0Df2vKs+JrtOQA6S74fMFmzK9G55YHQbYnt+bcMN2B9K
PK3xugxXU8fFN2fCDkaSR3CW4ZuXyl7U7iPhaSCc7He1brRYZ/bSSkZ02I9UgVXdJPcFXuxbv94V
+9DNOJFgPS24WsPeV6V+KEoQI+HSAPoZxUebZuWSLchH7MAu9uhRFJ45e2Y9kqrgVUFFWpPZRt5e
iAi4kHB/EPdgmD5A9hgdWxqYYOWtyas800D20WmuWEygK5tSncwWWLi5Plo+1Q5S0EAi2w0oTrjl
Jx4ak61WYQotkA5o0Y62vHab0PsxPmp7eKFbcy4wH3qDfm3/q2k0xi9yn6oOJaWn73nQVPgGouCZ
fjvwOxPPbLfNHZUc5+3B9eQfWkX/+3RMuBM609Jy+kTURg4d26McA6otvst+7kLhnOeb6wnLFY6J
cFLWp431qxQdUooxkEKkEHEgJ17CwjWMSY3SsNDrHK1vaFaGfjtE4gxPeaC9hLT9h8fh8Q9n49Uu
Jj/qrWzUUJjF8QtqqTk8pJVgW8kuKTAyXNtdfuyKH5r6qZs4TSyr9VF18f2Y0CUHph5LGYC1J3Mj
ucJXssv8/v5Xazsc51v5ve5smj5zmR7/IdD8bTTbvyvkdSOII7BpN7LiB6+JL+ClZHbK7+Ab4jaO
cfGY+w7IA6c4vbx3f66O05fWmW2ylc+dW30RXX5VZD0ZvZrHRJow0gVpKGEekY3W1gfxs6AZnjkZ
u6YOd3KbPXHC6PoxdAVkgk1UhWI9xACMGshgKr5kx17uyGAKT3v7CwaS0P36Z5egKyYTc1AbNohK
sP/78DCX9yTkZY2cCMo29gpVo0KoGkaVmT149CXT8NRzj4ZHdctvGviHFOpqDxNgBrmTw55+NOUp
eBiPraN9NT8lPwsQ2EknTLJgRmHmHe08E5lQozZS0oLzmqZQlYxHkXqju8pDcMbDxL+IoTwvYUKN
osx/1deFzNeS90B2pezxtieu58DXRWSCSpwJMZ15RfKbgby1FHcVilx6VftToflxP/pDhY6T25ic
SAbR5t9Pv17VxKgNsYqUGEb2pi8F2mjwyhviUTu5Qy0P2UTlRKo9cWccP7QC/n7yoovsd+wwVCex
oKegfiKuBBlY5U24ixxKTgNxji+BnQC13tLDIzzzkozbHxSVy9/BKz2HRvmliUIB21QU+yaBfFPC
U7rlwTDRJc4yEnUFbMQUeFJ7anVKeaXE9Uvo//xGYfugujkoS5HmZmH12uVvucLreOLZQP99kSEF
bVuECT3Uh/7LrO669HNa7m77IQ0Q/5xfgu/rd4hIKQINXUeA0AOnUDOn6TIIeJ9D8+E2ECdDUUQm
bEijKUUtzS1rr3dBIqqCwZg+zIn+lGPEgvdAvoqnoT9SMylFjMJSqZFBI23cCqgrPw2e6tUAg8ON
zoAJv2g/8oaV1o7PBRx74dGTsVbQ2aBBwnYvWYMTz/vQ+qH1sYNJNU7wWHO8JRazfyG/pzQ1AdZo
zG7ZoM/baDl+sRYTNQlqw2gxVUFqw3wtvDiUOR5ScY7pqHj0D0ZVQ3vmq4EChfqlmTr3tnesW3SF
Y6K82gdVKuaAy6qzVEVOIfB0u2gQZx19aRAT5EfDyoxhBkKyo4k/7cMXNhm3YXz1lr/AYTkCa1mf
IL8HHFBHoXMHfUqqTb7SVLGH6w2+saezwSFo2iy0IWu26AwHmVvWodHthrUG4yHDXEp9YuBXqOin
ukT2TwNkN+36aKKSg9ZMnv7m6oV/aTcT1uGSGekJENNe2sr6eF+Xs5PX5X2bJi/BCHrB2bzr6mav
kWxz23nWt7osy7oOjTSQczKxfmgqzE1a2A/ZUXtX0IgK0UjwH4CD4w9TSG0BRl15EZQNLWvimII1
RWnr8Ysu/MleWAAwUT8NMLicGwAw+5d28MyMp2Sz6hwLACbml1IT5SEFaH+KDjKcvYDJ9fxI54Ix
rbvl5dyrt0UN7ySgfIIktaQzW89IhEAX5gJ43Yte3SnBlqC1IBdekxqPfBCJhTRLUf2UeRQg68CK
BbZrECBDaILxi9gMLTLWAX1/x1mjl19SKdtn4+glEuaAzPJYj4OTBLlHDOPJMglPynQ1qi3wGVcJ
ZyHAfywIxRabenioqkeO46+d3uBy+NtAxlWGocmzeICBCXgPQKkJAlzra79Vn1u33eV+iknlLb9M
tJaWLFEZ/1GSph/UCKhmsjWsT3p+DgeeAApv6Zjzp9ZrcM6DOdsZQB2s19MJoyvv/3H1mEOnbVqt
NFWK4XT6gTJoIv+FpEpm0wcYCMbJPhrNff4Crib/yxVkd4SoVf1oATmf0K5PSST6bf5AKQnQ9OrM
D+Nkq+8iqv6Cq06c8LJ6Z9RUGWqSFtS0dZU5G+Kw7PJmxuf7RUmJx4YSQ3G09EyTI9w73izBjngx
ejXoLFCZ8yGGdpYsCkDVMG86ebkX7s3KNpw+wwMDnTgivBvAaoFxaSiz/WV9FrWZALL1hDN92sh/
mAVGxkYnvdccUtuhb/L8dv0sWtjJ7PkBPT9gvruANrvplO7NnbgbnQvvMfqZOR9zdZss0JgAIMZB
1oUZzWr0b5kp2M3IE5xe3ewLBGazt9CiLku6SSBzuKUxU59NL84FXmWPZwmz4aMosYoYKrHOnDnR
PeVwiVzJsC8pO/lC+xYst+MeTdTrPuRJC+uYEDDH0qhZOr6WgTaJ1ik38YlAUAfjw6g+67xiPm8t
mW1fWWYbDiPQKgzob8CZ6pS1LX/HVInTbHN08yUPIMbjGbl6SFxtZKU3SVunidhhZQU9sRX5i1H5
qvyalbwvuFbsXmw3Vrc4DYoxSOhaivvxSCNauDP2lIGKR9bAcRVWrzhPA7HUVQAVqMMiVmncywJv
F7N6xaB67qCIBgjahyuDzzl7srzYsTalm555Qxa8QKVRgxcppabPRiPU+EK0vY48ZWeyFZ86l5ZA
KZe9sePK+3AhmcARWm1f9QMgadO/+Vm9vIGau6GyW3AeWD/59WXeV2MCSTRWYWmUWNK4OtTFUePp
sq1WtSBAoEiGJWqYlWd2V5/oJKrhGAj32XPxiZ6lpqvaRmPX7v9K9ZSZWPAjz3KDL5xsYj2U/A1/
uSAtP2IvK7XRAD4q7e4nfVI2d9YX3Q6f2x3hcgF+GI2mNbyFtZfcdwFnaG0g1LLx64Yne+Typtw6
YGn5Ssmo1MSW7+lwkHhsHHF2+9L5ozen5U9gjvSe9Fk4U4vjV+g0+S26eANfOGGSGVM43Lc03voy
pzntGA7qHmjSeQYxWw001Q2fQcEJfRbeufoPAeD6NZktKQZlo0kUTT01sW1CBRYk0Db4MbS9RmVg
PY73rAfpKx6zH7NRVjNDB17xnr8GG6RHnn6v2r1nJLiczej6r8/TG+8Ndv1AuqIye7Id1dwM6ZYJ
zWTfBcVBmUsvVIan29bxYJizXW2hk64SwJjithS2MRRUE97Zuu4elqGBtBusiwaDkTVSWsWS+Sti
gyvXiT8LTuvSiD298VgC1w26gjFpQ2IadSVAvNGRwk1Vb4bJ7yVO2z8PgolmoaYXmZ4h79KncxD+
kMqDyS3Jrjvd32awBGlkhJpFRYCRoc0t2dBaEbSeCzsHTd9GB02H7JqyV5y4u4v++I9p1xWYuYII
7WzMpXz5WKjNOiiS/TARQSRQ79Tu4GqOeDAhU0OJpsTH277Is5kJWqB2N2Szh83S6OfjKZYELx7v
jZFX0fyHa9bVRiZeZShKYy4KNpL3ySnvaLOq4OB5J3VUG17pVy/Jife2sh62dFHU0fIrQsSTWdig
bSIlj3CsT/se0sspggjZXybRNqFvcTK+1RN9AcYs5UhSBf/FUhrWSSvexeDr7U9Fd9EHL1n8fWYF
5bCbZcitYgugcliCs0HYTt17r7032UHHSt5GW31v1xZwTMgfNTRrTNjWjnL+NX9g3NGbW+/NXg5u
QF7Wt7rBF3D03xcHuFkqBK1LgIMEmNTeTZnfGQ+3TeJ9ICa8l1OJuz4tohDyXHWPycBhaOAuGRN0
i1Y364QuWfiTuMK3CDu5dKqvoPhpvhA86vC0aVerzJDGsUDgAVEzieWPV6o0Ji3tiaBfSEFjLmW4
aWw+YdXq9l0iMWvX6wbBSByQwp94n3Uw+PiV0opKuT0/ZDNubAWCUx75t7/YWmBcojILamZmWeV0
1kuWPsXmoRefyfw4Q2wqE56q+d1KeB3oa+FwCcicZBUkT/qppguqmvYk7UhSulKYu4rEo6ZbdZYl
FHOiVbkeqlaOjJXKwlt+5mbQP3luvHpHnLr2QncyOFt6NUleQLI5eRmXmhVmgCTgEMRBM5xiL3XM
I6XfjD3Lw+BsiVaJxKtQDMK8c8wdD+RZzebpoigkSTXhixK/okyc43OHwSbxu6FB2SbADAhXrme1
7L20monLgzYQXaYTfPqDupdpoe1obDBIhYFVXm2Bax4To6tGkDXIvtG0q3eT3tGOsx24ujuCzshJ
v0HFzLu9Q1aPuKV1TJgOs4Q0hLa8tHhHlikrwCk86SjZYpCLOwiwFkGXYEyQToSyGWfa66KPJ0t4
CyxOlrdaCdZlDXpyiqgoKvtEoZcSuqAieGgU29qZEgHWMCh/0e56yudzRL2BcjPjyqG5nIVct+0K
zSykHorVqBNATxG+nWAXLt5hwpfeiWWsJlrMwKc1c4uyNANhD/WlwcyKBvlsWHIKVO0cbLJvCcp8
KohqJlA07XnK3P/gnVcTmSBOJKlRohpg9aUC3JxDz3gke9qONf6IfV4Rc31Fcf+QZAgHmWxlPYnH
LsMrFCpt0rHV3L7itF7R6P9x7a5//8PGTodCEfD352Afg8yqtN6t8djpgV0VbxzvoH/rFha7scU6
tCrK3BKcyi908h08U/ZQYtyGst/8YRy5msY6I2nELk8BF7+Gj5fK6El1BcwE/7tH3PUooshUZQ9p
hMwWi5RhVpMmhmcMTrHDc4dT/kA9AaVfMIh85t3uV/3iCsYeQ71VZ1pMwYx+H7ZbVeBEEd7fZ7P+
3tDFPEDAb8XPc1zZaW39/09STdKhLSBjiBH/wxZECa6jUSeaeJRW/Vi30WKP+QkdLHIaFXvdYIL6
oT6OjR3nIAmW/5XaHY0Mv3sk/QmYeLUkKAcZ7FRRJMfdGPWW5iQZqvOYkRjQa5zxONBXKqOQBBZl
SzEtA4FKZxZTNVs0Veq6hsSv/lntlL+Y3efcHveDWz2KXGo1NgfDFJSIdVXRfWWgaMBybMxZCaFE
y6rczAzP5li+dVZ6kMtgn9fK4+1tzV6pWChmV4uDLJSyHlSu0igPaZM3DlSfNC8W8elA5JvsZqIn
21ThzjGwLsoCM/tb0usmGGXYSCUqIJ05/Ih8MbHDHW3HKn2Z2InucOsMrMuwqMxhU8uk1ucBqBpY
djUfbeLjnvaH/Br9b++7FA9nTl9xdsuHDIzFZc6doegtUodC5YqbwavQnm5+yn4KG3UbYIzauf1J
P4SyX2CqqaM8aEIMjTEyJmA8FWW9co3zeMy9cRtAGyOwM48yevH4ez4cqSwaY5rcCZjAbLTKVcHo
FR/aFyiUesIPqjyZ+/FT/vW2det+czWOuRCRCJTWjQnjQulEYghIcEQC2AsXaw5z/6lFFLB7AnMC
62kqCneQfa08tWFoD0KKhAjFc6Vxb9u0vt+vNjEXoXyYwCvaAVPHKIhxSrvKMcFJoY3vt3E4trED
C7kQV+IUGpVb9rjfRM2wbaf0zqySu2zuzmKo2ZYmb2dR/X8eR8yasiTkpO8aJaQuMgqurB+D4ftt
uz6EaBZAxkmxKJ1MRZejuQFOoZ/qvxhRPJrViW6C0Ygc+Ql3k61Hkr+/GTvHLxp1PMYiIAdH3Y/P
YC8VPCriSamHEo/+r7hVOcGaaycTNDt9ViEYgYVsvc+gA3pAsjxfKBbBLLVR8PrBva7yzGRiyWBp
WTvNQBSE4D7o5DcyJ8eqGjzOF6RfaHmWs1+QiSLJHE5jEcE1hW33k3J9kG3yc3RQaXOjPe8Y4BnF
xBAzrtsYL9OIxtnGIvfWfFai1OZYRE/OWxYxgaRQZrPqdaxcj9mgwkVT3SOt9Hau6mcg5pt5AwTr
RqE/V9ZlpLAas4Jtk1a11mEFwZ3ndNNDboEOMOYUEHkgzMpB6GkyhgwglXlW5b0K8aqc10XPw2AW
LlSzxuwHYJjZU9qflPRJlL/c/jg8CCbgpsMQmlOGNKAMEsfIRxfSeRbehf8Tis5MdASJYGJaFIbI
+fcGfJCNApaynldyXT8Q//7ubHraWnIjdwVQesueS3t20dr+ot7Pj8M7mUG8mp4zh3z6b5bR3byI
t3HU5HnbAFNLPhd4xsh/1Lw5hFWzVAmyoOi3gVwTk3XHUVBo7RzXbmRlW4LKYDIY/m0r1rOyBQZj
Ri9rc5EmSY1wKvlZYkvb+BR9aZ/zc/eV+xJDf/CHeLAAYzLtuKzJNM4Aa0AuhFmwu/ChTewarCX3
uT+9lZwzd9XFF3DMUTEVZTukBOs3l5UdGPeJRMs53zkruJq5LFDor1g4AqjONC0hMCp+HUDDCSYy
w7buUkc/65E9+aGT2MK9UNmjxklyecBMtOsSM22gFVi7CnmPp4eqhC5O8FBnpcuxcDWMLyxkIl6a
KVEg1mnt0ikV2hKW7xM3fIkdqDS59JayuQ34oWvlchIuAJnwV5WmMpIeSzo4kj8/a+/ma+aOh4TY
wumiG+93Wwnr2qS2fuA3OvD8hgmNcQlZYWsCfCK/atazQb6YPe9lbX1v41YNTjcRMyUMRpMnfSKX
WNOUQCIRdFV8OWi6dT/utr8h2FQ3AG9Qmgw53dqgdMAzFG6X941Hm6At8Czc/mYf3oZ+fbMrGhOs
cINuhmkEGiWRQNXFST+riat1fr8XfQVEUpp0MFzuiNH63Uu94jIBLOwjSxPJX7izm7kE0EgyTDBJ
lTCUq4FFvf3jspo6HtowBCRrzG7Qp6owEjWsXSsrPLPG/IiAjl39uamPajly9t76Hr+CMTshqcVM
ICP2eGjdxyMqS8GboGGqLvRvf751l7/iMO6YKmpBhhlGCcapJYETJ596knMC1rrP/w3CJgM15NZn
NacBa/hZTO5IVPs/WcHmAaUpT1VTAwDjRl5nZfs0ytwibTkl5w/UNL98/WoI43Nxklpq3WG10CK4
1ySn26hgKjm2boAXM/KSOepdv0nP5iOPFIfjDjpzgI59SXpjArCiemJ/SqEuUvXnUOY9En6gaGMt
pJ9ycagVXThlmNOrXRMhFkyz9E2pKuz+IO/S3fyQfFExrGU+cqPI+lFzXVnmMG3jWs40mo6g6uai
4dk3Qns0bPlMY0ix0S2XN6TF8XydOUVBfVPgTglLofJ+p0bifZRWd2D25mxk7ooyYSMYkOBBLaJ2
gxPZdZ87TDSDJn1+tE7tTj0Iij2QS42Yx0THcxkmgpjaKCdNE9VuORW2rAy2kbtDPeDOwpvA5ARG
dqSpCEw5b+nua/sXQ9kF2b4vwm1P4DaxzFnO1VCiQWZBR+Q3UZL+3T+jXo7UaYSfCJ1mR2TYjum4
ux1MPvRVXPbAAoPxjFYoyZyJwKCSMJU/gq6nO4LVgk8xQ7/BhyNlgcT4RiWbylR2SAbEveYbB5Tw
A+KGJ+uF1ixx+0/tDKzqdulDGPorr3q5ugEW4IyD6FGjDFYBcDBn3o19uI/FeAe9sBfOcvJwmCPG
ykwxjnUs5+hLF5kFzGTtzE/y86XVH/wkwWNU+hzQ1XiiaSomIOmQHStoh5rbiHGXgmaSokMjCtYW
HWeXN63sgT/Xt7oHNBPskvBMTWFPoDlKpN7o69qVJbg9AWfW9DAbfpc8VhPv7ra6sxdYzClkhkjK
hbLEfqtT2xhGr0s+C8pzJbWczbZeTV8gMcfOLAtjoJcVjh3poumev4y5nTW43QT4bsL9zBtMXj9h
F4h0/y/OHwhc5nOgwDbxgXLaUH2DdkOlWtVzduhwzja2fJAD7lakTvhxJ16/HxNXWqtRshlVJHfS
MI4PKbjYtfp+3pZI8rZ1nEN21NRxJBphcVTRrMbZJKufFA+Tlkn7HmSWB2JQxRL0siZKgHgsTyFy
aHyaxDcl5XU4fZjIvsS2BRDzRbVQw2DRCKDBGXG4t/YM6QbLmXflRnXL3ZDYwz3dl5R7OoLYhAZ5
j8Dh+NVqRFj8COYjS1KSRbmEH5HE0CmzTNOupgznvWlxwgD9Qx++6gKI+aq5GDZZ01Kg2R/TU9P9
yYOJjhdghEW0WbO0Co1mxHlAT4pIyLb9PNa2que7rEtcSeiJY0jNoYIGsG0a4vfbAW7Vsisyy7Bg
llKSl/RqXnb63agpEGnVYk5Wvb79dQuz5Ogjp0fu75tRhVqTFiV4uRscA8W11i6hDYqau7GJDhC6
5WXX6zZd4egmWex9acLPqC28x9LWsOg9c4XE6QZHPtPGh2qj9Ft+aYqHyZzAQxZlcmcCc1SPQvyg
CT9vf6fVjb1YQuaQjQNDJQb9+4m+VaGMk4vuGP9Qp8fbMKvhawHDnLEtergLeaJvrMIRcklk0M9S
MdoKKifNDN8ovKm3nNuY6zfwKyjL7lDVVh9JIS4lyY4+J8efE4zchHa+g6yeh8fdOfF4fVqrkWMB
yRQbIiURk3QApBj97PXOFvJ9I/JSdh4Ic75qYSSAgBSLSTpPLo5z5tUBp0LJ+V5spxukoEZBDQBB
BW0yP90MUHL+F92P9Kd+CICL9aLuv9hSbZkQXaBbilIbRY6yDT7paDGjLfcWbgTubY/gWcXEiyQV
ehwul+ux4tPOzsYTNjl35HH9KXBhFRMoBK3ImlTG6lnbDgmCtM3xivsVHVkYlkhdTI3OON14VVdO
pGBnaqqyjY1WB6gUSXfNELtaIe1vrx/XMCZahG2RDVDSxTbeyxiKVVxcvclBdWniI0aYwu0OvFsA
zywmcvRZHYcKAWStYwJdbJw2fb5tFQeBHaxJlGRuBLqdAm2wU9Lb0RBubkOsX7KvHsGOejSaEhdN
A8/Dawba8rzM1xMPguIBajN0jD/5nEtO/yP0eU8bnPhuMrFCTGcRb7cwrhg2ufrWGq+C8oB3Yve2
gZcnnw8bGdzrOPIprwvL6qIKxVC2CW7zv2ZwBdADRoWtlW4U2fp9sf1F/p14XesInwz8vzS6C+zb
v2I9IVj8CvqpF+FkSOTYkAX8il9sCegf/0G1nYx96Yc+r9tlNQwvwJhoYtV1R7qCFjDy7J6Yw3tH
RK+eZ++2UTwYJpio3Zj3Ba2TTMTPw+9ZtmmUt9sQ6zXyhSlMllHrfVFbFAOnCTSMaFGtdnpk3rrd
9mC3q5yM3+9Fn1hvuQwTTFq8K5qNdonG4Fvd/uJbFV11yxtB560gE0KKZhKkuoN1Pd6jwh81FAgk
XksBB0Nl3pPlIo0wgw4McSo9wUJx31B1V1OLl9ufavUIu34ptms5HaZIVWmhlU6fK9sYBzOYI33e
uDDPHCZsEE1D1KAnZRpEdwoOlLZHyC+4zIrrONd7JZMvNRKJszTHY/88WzaK147RnUvz0+01W08E
F9csZguFRpyWtYJrVuspyDJiCPRVb9/opJ28xSWSq2C0+py8wGO2U2tZZhjRYzKBHNgZL9cbbUMl
S/7sK11Xj9lBRQLppwatLPhK70mdeYFWnKa09m8v3+r5uLCG2T6yMo19mgBFlQ+FlDk5svXbCBwv
YFuu82IyDaMGgli+moNXy5JNwAx8G2R951iYL1DQ+qyxVWDIg0haOuOjqNA2pclf59NZf943WW9c
MP7GYW8ddayqTa1g6wQnKkVAXzf1HeRcjvwJu/V1u0Ixu0ckZCQivVXlaHhOMHtWRvYY8ZqX/uF0
uMIwwaAq9VzPa1hEazLzMfveQVSq35c7+dvsgfXCTX5wt9C6010x2TqQkbd9QDEpA2Dh08f92BOc
9Bg9grrdjjyFEyR4gEzqEEiSOSu0lmAIw8ZIdUdTrcfbHsj7XPTfF9kJQeaMKR5ADEFj2kIdP5Zl
/JqO0pfbOP+QBl0Xj4l3xSTiBUIEkP45heIzCGMflUfjoXrMHpIXXoa5/hyxcHgm2sVQ2a2j9OIe
g4fWmX1x6D08rJ955/j69WOBxMS7GhxZ9WDArtYbvPau8M17UGekyPDoCFSR2mZu8270PL9gop/Z
CpFS18Cc4X/hpzHgdaJxANjrh1ybSR21AEANMMgfTev5tjfw/j4TJPKmHREQ8ffzws3bc6bykke6
FT/mcX97G3vFqOJIHdUC3x8Ui7Q7dNxWb0gYXAkNbv0p9Pv/tlNNJjTgoVmUOnq6Dm3tRXXo6wXx
bq8ZZ6eadE0XO7WXxMQqU0CE0WhnwS6CsmKREc6J9GGe8FLsNmULEyyY1kGB9ncYIqvQEQ9QnlU3
ik+fE8B7e8q+QoPupG0CvLpmnwOnc7RP0u62fesZ0QKZ2Ulh14DokfaG0e66yNEOmmGHm85FOcSt
8OAl5xxbacj54CSmRQdmQJ+N0ZnfTR0ntPyQy6loHALlaYgLGy3ukvT0R4ZdcdgYi96YXMrgjDRE
5Fu03LxoHm26UZzyHPq8mvCqoyzMYiJtKGXDFMZI+1P93Ri+N9Ur4VVo/+FbXU1ivAROUiahAJPK
n+md5ccPkUtDXgW2IlzM+LI7vE/F+EbXh3Fq5bBpnhpbNN5l9b6AoqBi8urpvMVjQqtAJr0oZgDJ
GxDwXzJzaJGBTf2r4cwOBI6OqehaO15usRoQr9+MDbjpnOM+QFMLyEo+idr4VJna5rYb0k9yw9vZ
co+S9qo6VrCsJqUjlZlPcgyJifEezMkHJWjfbsOtZ2gLk5gMTZGgPy7qMKn3+6MKdvoEDEhGahPM
61POpcKJdIc7ZkH/6gcrLR3aYJJhGCo7ltkl2lxVsojrx8/pZ3bfngTPjGz12+TWfnzmFW9XveWK
xl4SOlDQyFMBNMvI7Up4T4uHENSbt1dy/f1xgcKclqVeD2IhzOielkD2KbnTXdSh7GiXToxqsQbW
zcnNQP+HBx8QEOSiPR0JeIt5t4hVH138DOaDordEV1S6tH2CWWvRwjvT+21LV110gcCcopoWTorc
ASESutCeZGECjapYOmIgR47UdrPTawKnfsz7hMwh0A9ylU+VhFQHb4FT8moJoQPSfM435K0d/RWL
w9uqjUBMDVjWDe1JTPS3LNO3txdv/ZK3WD0m7ptjJJmlCozsaNk4t53IDY6TT5UtW85TDG/R6Idc
mAOWvBbPxIBSyD4edn15sHqeOZydfElUFhhj1oa44gGjzxwd9GnjwbirFbALUlXx7k1+5Czfasq4
WD428mdhLo8txXuXfOUYbymBqHjfIWcMepBQ8ma6128OV8BLY/fCwKgY+t5M4Hnpa/yogMK3HDET
Rva6LfrIUlPoLnHvRRwj2SkJvSpVc6ABi2Z3ugNmj3sVVBvhvQzlFfWO1y/IcXt2MFmzxHRK6YYW
pqc5fpOGZ85H4zjJJXQu1jCFvkXa6gCgOWNrDyeqpaY+yX7mVSeVQxHHs4b++wJM1SNTIRPAitE6
kAY8T0bkcQzi7Cy2V6+PxtQSaKCgbxbxtnwQcqhpuMUBbzJUzG/aSolNDK/kbTeecUz0CFM5mGUT
wHOIlwoLSo7QF/QSt9/i/ISH9A6/LrWa1S12ABtGTHXoYhpGhmSnj8+N+nluvmlW7fzHRTV//3Ba
2Q39RL0E854XiT/o5Ab339RduKNvrdULV+GPZxkTTDIQeQiIxwiQT3FmTwhg6aEFRTYYPZ3IdFpK
GtRsQpc71ccBZntcoqgvR9TF8eJqZXbRYpTHimyjzpwg4g2pUxtupFqsbmIztYEmzoBKduGWFi+l
TbuTuRq3HMdUaAhY7DqpA1lKQC2atP4kjLnbq+T1toNwNh37UGgQTChUBBD/R9p1LbetLNsvQhVy
eEUkKVLRkmy/oCTZRs4ZX3/X0Gdb0Hg2Z1/71K7z4io1e6anu9FhLbN/tbK7OXw28ty+LIPdjXw3
doXyHlZXVunSQAj5ChxAkDa48y4WzyTUPyH9FoDFSU7jW6ndoXHtDL298L55WaeJj11Jw38gf6c7
8kIbKe0UychYpSG+z5J8ArFGrY+8oXjWkW7lUE8OSJpq3Hd4AMZ6XLrOMZYg0g3ew2a16wB7pGEG
XtbA1kt+xcY2TEHrgIY9IWbjG4Nwsrz1mJ6Qud06ZqzeCiLPbiNIjivgWiwQ1L+Ve8sHzlFt+hVY
rnzCcVV+DzGRG3GBt1kvbCuV8o9Nnzd6KUIqGXWWdj1y/P/SsiF3QT/krRjqrgQxKcUomlGajeI+
twEnUH4J5yKsbSEL17cq7uNDjbH/nZlE1tvlZ8GsCysyvhuwb2+qym9ryM0ySWI5EoSNn5sTzcl0
34zA9BeuK2E5x60s6jx1zYpzs4EsSziUw96SwG9pjLbMwxdgPrKNTtSBLmo71pYGOTl6un0V1Nzm
OCvv2WpCxZcl1YBhaEECGSrAigR4SPW9eHOeHOIDwDPt8F0fehdpSpu1VCbYYbpPdtLO8jSAddRc
3DnOsdHz4PCPcReLUCobe3uah4dSTp855sb0SxtVqGhipqE5dhVsvXX1Q7LLvMrRrs1b44zEAGSg
r8Or4HNkspLuzWXRi0hWukhGNRJzOMoLakqdA2xmBWhYo1d9mU98EAZm+0OR8T1uWChu/o50tPQh
sBKhpaAk9pzd1MsDENNNrNeuq12W9xoGfiqe1bOP9l0ofbRy0erdCqE5esvohPR+M/5BoN7qRU56
44a7FlRorUJuTytcfY2CNZ0ChKHg8o3xNKFCtaKlwhrHC1ALhEOrfNVJm3l/WQSzgrpVhQpdljX3
hphCFethBcFW6mamV78qpxp4JCihRg+KwBHJfl7v90PFMHVMukUXIFGaxEMoDUezG73LWjEPbhOP
KbeUWj2aEx0qVQYYyZL6qKvfKpkjg+mMgN8lA3PNAnAFZQOxmIPNp8Pl/HRG6p7wXog7XkWWrcq7
GMoG5jmZsOcDMUV2SMAtKx2qlOMYmBciiapmigbaXXRFthNNENblKsxs6vdrJp7SOucUangiqDcJ
gnXQhcyYbl6GRNvls4ARg07Vdn9w7WDnslQMvONOKCnYykbZaQZ0iWK+VPUxL7/VPHIG5nVsRFC3
rqZGHg0EZqno79tqn4WHqOQgYxD7/y0NAoAE/IUsGvp5zWbrXBIh78QOqfHU35sCCI36+wEoHFbB
Qb1mq/Iuh8oOoqYfwjnBncSrP1lPcXEQOs6OBU8V6h3GyHMSY4QqUlHbsm4P6a0cX9cmx7qYzUKF
HJaGbTHNopHDplxBtX2CBatf8/24L29CV72NDgVoHAZ/8Wtbc8YgPlh/QKZN+pRb0ZQ369K1Coee
zO1/Hp70gLBH9Lu2JUigRxn7TjycBWZ5dRPFaQBDIVVWoydJ3QQkYARxOznUVwsm3dI7XmmQ+Wrf
kxSazmU16qWOeuRbRVs5+ZrvxCrjhDieCGKkG2NXxjjppgQikva7aEqfFDPjsQQy7XyThFDZdmGs
8dILEEFKWYuHvoXuZKotg0PoWgNDEojCsA2+ujOv2M60/o1g+oGlnQI6ZgS6rAJwiqk3aJyIe6WZ
b7V54DwBZjTayKJeWtGOQ27JUJLMPnYoghAcu5Y7wcVRiS7rmO0wKmGOaKTVsRfW/S02IVy1H67z
JvMvO3OORnRZp1MHVFWJRiLy4/c5Qe7gDDMrVoDEqWDZVBJpUI88M7LEUAZSDyFo2qlvXYtfSE5M
2HW12/nLZbXYCde7PBrhI8JO5pQJPUJhMl1Pbf9JxwCFUMq2GiHyFs0dVtV2VaceojQJ1HwAmLnl
66PEOV7mq9j8DKqZhz2MeBhKqA1oyZ0Yq64xp8HCzcSY73sjhgrJYqun2JSGmDE+5tLLyGe4Is/3
t3C5kUBF5EVOZEGWIIG0EoyH+BPZOu13+rEAqBQ6koUr+9ie3/F6Csx1V2UjmKi+cV2N2k6y3uAi
9dPqE/b47LSUjuYR+CDZJhDlhNDH9PLPly2Id6SUy9QHzajmBAFghv0Mp8jiLZqyayEbzYgX2Gg2
zEtppRqONHqZ3Wy37gTMVKw/Iij0Hz4SmT5lI43yz9Yc5kpi4BzVoLoWW1vyJXd47Jx1lzjDWxba
2lN5iHxeF4X3ACjv3OZpjHwYYkfwhqVB0+7lhhPcuAdJeeVxlmZxWiBj9uPbbJccMmC0OuRDYdlp
tf1Ho0vvJgnqsI8XJ0Wjkgwa5BEMJkBQA0NVuyebCqTKr0fcAUB2PfLX3Uki5UWAC/M/Z4aveocg
4pKF73Kn3gKR5gxZZH27bPwc9wnE648q1tEUzwY50t4NA+Kuk5N0jeEOUPwsO+WWx7Jz+bFJIuVd
ynGsrFDHUygz8OtE9VGVwt1llXgiyL9vXls7KQvQTfGetfBOUz7FXD5DciT/7iF/4xqJpaZEvRE6
yHc1tj0B6XRfXqVP4P7w2kDiwgDwxFHeI4/b/4lL9811dZCekyAjrlj35Ss1snnwM5fdB+L4x+Ob
8yxOSxEGYeazizE6f5CVQz8VTmHqnPfMTEk21k65DGwukoV03FR4IpZu7pXAOvA3Py97JomeHQKY
91xhjBMoj/nDYj61WNDN7y7bHDmUCyZBDwxVKYjGhxWHtohfFP2bCkwi3Xrry9vS+vF3kigPIQtm
mXQWlFnn0lPScg/0gKCtsJNuLTZmabzL4jhnd/bIm8c0IdO2upB4QBlDSNJNA5CequdEYHZd890Q
6NrPas6tjiF8fDorjaMM+SP2jn250J+W3LQLsbmfFMuvqwh83drrZQU53uLskTcKxlmfgiUe56lG
p8k4WjwEHd7fJwe8+ftRKiVmidaLWybow2R20sz2ZQ14QeO8ELoRISm1mCbEvslic/sl+1o4hqPd
kTlUc4ec+0vD8bDMGcBNXKRLKlE41l1BUqafq9Slb6POGdSeboe2M5+mHW+MgX2KqgZQEJOUJCin
1NVyMoukYyYUn0vTRan78hny/j7lieYwSoQyhUJDckjG/Zjwvl3/JXV514BKXSppkItiPH9Q9vsi
w4GZ7uhM/pDYBNSr54UNZl8aACr/HBnd3JF0THPJAPhGGqj5ou5gOdY8KgTqfh8ea0xK6KDRwASK
p79Gpp1lDraCeTk9O5a8/wbKWUVqAfyPFEp3zTdFeVnRHs8AZtaHmXP5/thu6l0QiaGbJzCWfZIO
GXEg9Y1UfJaEB5k3G/cvmdK7DCp1mcMeKM4GnhlJBod7Mocn71cnvTZ97KwGPBI95h739gKJzW50
Spqka5YQh9eQWWwwkQDW8TVzzvvvbu8tLllNijnF0n/5CnvXkvJXmtyJxkJeApm8moJ1t/oJYnO/
60A7PAdlAOZYlOV5Q6i8C6SSnLHPY9PsUNsZa9E25edZeEhV7s4255nrtBupslBpSelq9Itrxc1v
shMadj2SqewWc8Ru/tjxBiZ4IinPYuaZIFYRRBaKtcviZRcqM2fUlWuZlG/R1mkU2xYySLEq86I7
9Uv5ugZkM6oOpNTjITByLoteOxybujeyGfLiMLPr7Ee+7NeJoxQ5l98zql92aFCuo0GCbTWIM25i
6J/iIbRTudgVdXtYs9LJiiaohkXiRFKeXpQXUUujCw0BL9ySj1IP0JYZXSJOpsiTQXmRakEVuI1h
6Pp6sw7Xtfwl/5OlpY3joPdf0mVsm7LB9VSrYgsaSjZKy/G3vNshWm58k1laWPQaIWJobtUa3/tP
q+liU8qOwhuz7DnS2GeGnjcGghTDpIcns9yQ15DMExpR0MXfhuFQaJyqNvOZqmhESaaCHhFN41Cu
llWsGTorAjik5V2tPvxBgAICn4bfr8mgif94YHFXNGFPhoLz+tOovIjRy1o/XhbBTjEIFRK4ZS0J
q14fZTTmWAINxiQBakJZXrItw04wAPG/1XPekjM7C9zIo1ybAgDKcgoNdKMeFkcGsiAmq2N408Xv
fCzsIjqF11yhzIvaCKUOMpmifAWSFEk9Jy9snNovgvzKfFjBiVe4xQ127HOO+bE/T37JRB/x48Fa
oBWUchMyyyk7YpDlRtUEx5IXRxBBcrOWtlGCRqV6bpXh8+U7ZVr+RjLlBZfCDPVFhGRxeRwz/WqN
9EBFFnVZyuUzBXPER/20cdGUriKG0x979UbldWBlZh64UUP5KKCYRzOPYwgAKMLn7MkEN+O1eih2
+TfQEl1lTm7XTxZQzUWy07AXPylgoAkwD41JWh6hHLGP3+LK5qeQs9h4rsL455H8bOz0u95TfXnH
Y6PkiaEc5FSaptiTI03RPwWv1H7B7D8flYHz5kEU9lGduCuTUhv/9+YJuzmZ7DY8QleX3PB6pTxr
pBwM4AMLC1VeXGPoCc2hMQORR+TLM0XKpySKXOmKBRFNclrVm2n5ftnUuQdG+Y9e7f+nw+SsqK8q
brjvDw28FRnb5nor8nIuWBtdFxokcdD0FuqMfruX3MQLMRNv/+wlmpHN+0xmN+7frfvc7N5Yd7WG
ktpZ8BfqV/OUXYcHgnM273pAxICLodqX3niCucM182yDnYRuRFNOZNDrEJd3VlVDfT4BC7PlFZ/J
JG0ODl8epSbngdElI12a27UiJ9sZV+a0ePUaGP2tmRyL+VuMTf1ujP/OS9KVoqWwIh18MZiGMV6b
tbZ16Y1jmzydKKcxhsogjiUkpPvFA31LIGCIcXRKP/Yth/ipNhh2jQcWxZvimSOb46LpIlIYAXZV
JtpJD7MveuXZXrM7EtCfowD8nolCyBtPq8A5VuI0Lj0Ryqm0yiJlegbBsYjtlKo8xjFqI2b1o9f1
nVUPJUce+7t6Y6i0iyn7QhAUvBHQuSNtKV1NtEvZq8PzqrPs9wF68GkGDCwuKCDP+0iU90lqZdIM
kqKR7AWn7I5X9dUIcKDcG57/MgbRi2h5vPbF8jMGYevN73cEv4lfXucpRS+fNfVQ1OHP6D5jjRUQ
jo/yfkCbGGH1vuEMZjB5URRNw2KAAap3nQZiRRakC8oIGEfNlg/EUOMjIWoF3OYzVlcBDpjulK+i
j5lfz9rzdvD/Rdd36VS8LUa0YyoZ0uW7/lgSTELBEVbbOpEkW0i9P9rswyIE6EaxVW2CCvpjgG9l
acSwjQ51bxbnrK5rOSLSXWKolitzduHYxeSNPCo/Woe1KbCeAB+EtdkzG/ookvVFND0X13oq/NLh
VrpIaPjdBbzrSPm9yRgAwNNCZu8WL6pXBWjrHvJrjDV7Fpexj+1k34VRN6hkchLKqoYvMaw3kcme
DMsX/+FVkNT8klKUX5PaaBWsFUpl9uTJjmSvgHo3ArKQyavHy+ys6V0nyqWlejSKekkOcLBnABgV
XvUy71O8BWxBAAAyvAV4W+7Ib4SPcHnun2YD9HMydpF40EbscbqN/VAezkhlPVEL/JR/alGZY70A
BheVqHLifZhx9KaR8CZ1bddyhrDySPC7i2sVHfpo3+b45iWr8rnDzbB4IqkvsroFjmC6kKOGB8d6
knvGXHV6W83x+ZJ6gIjxLodmdmT+dbkqeT2bnE6NjVyUasSrUAyU5qBUQOSYXiaLt3VFXtkFg1Up
T2NlRmLOETSToiBMnlRgtJifLqvCsg5dkXRNhSOzTEmlHgVWUaV4WaTJVe8WT3FXjBVV+xb4+cuO
5zkZ6nwQRb2JOk6ndhhkIJ526f2igYFjnjIbw668ijnDe30QRFm8tBojiGLEyY2P+nlYMHTBlJUd
yWclEOyeLx8hwxq20jSqFiEkkpwgKEzu0lTOagx2Obx0w8MycaaZWZEOgixwXYPZGwwjlDlEsxHV
S6NM57158LxfneGvdBuP67/NOTAc5geB5OVt7HzIFAu8tLiw2e+PCvlW+iQ8krFBcRfyRrLYp/iu
HBVxUNHBoKwGWcIy24V6AG69pwIOZlHa4PJ9sc3wXRIVbkopzptmhqR4CNr1XtJ8kwegfc4aqZf7
4eSoV1XlRaOVxNSHw4LSn45BpeJE/h+zpK4BOMjYmzCy/V/KKbyDpF7ZmALkH8Ask1tqsi1Zn/IE
Y1Ldc1q+XD5GVl6ig19elWTZBBk6vVRh1mYbNgPsHnPhcBh7fB454269nu/bH4RhOgQqIS+8MO9u
I5PyvL1UGkKyLJO7Sojh3QtijNPGNra8XEN3yVwitpYrhzdCyzzTjVjq5Zl6IYHJBw5FLb/X6aFT
QPLxmKn7yyfKU456boaoATlWWCdXyY6pDlokEBnqd5dlMIIlLg37n6asSxiyp1xjK9RKl2e4NH18
SfovFq+qzo4n7wJobygWmKYveyLg1APaowmU+2zf7TXEfl6Bg/XhsVVGoyJ/rOTJ2si4lhwtez/H
MNYQNGiMxn4CpvPBx0N7Sr080H2SBdTu//8oLeBviYaBmWqZtv95mkrwgwuzm+RXYXXD7bexrmr7
9ylbX+tezQ2AG7hG45nj1SQ9Xv79xBHQPmr79ymj7haArsor/v5an9LqszjstOJuFg9RO4IjSLQv
S2NVnE0J85OSqcP2ZBq7eE7KuetGeUYvpHpRg8kzn0aX1Ecjr93Nmh383AwlI7il0+3S69ITgP/1
jetDGNnBhx9CnSsCWo1oo8xneADd6YLi1AL0o9mPp+mK9yXFstEP0qhTjrXeqAaithqYB721gX2E
frAHpqLaQw1ndkwEb2TGYAgn24hgkuOkJ6zqyodfQLmVqOqiKhHxCwgcAooByJJR9zzot2RyQXLW
r8AluOJVOhi+7INQ8u+b1KGxKrDo5Dhks8jccXpqi9heRd5dMp7IBylUKA9bQzIlIkVar9tql/zB
AtmHv0+FcT0BrXs54+hS4UWc9ubsd+vT5XfBCC0fRFDhOpvLUVEyokIcOtb0JHTfxXEBzLLGeYCs
OZIPkijXH1thHFYylFkOo5vs1ANBnKwcjFskANxb3PYOzCj2sqteL2vIatZtBdMhQYnkIi2V8xOo
rgsPRDl+civbYI3bcSRxnjYdEPJZUuKSqEhGZYipawWWvwmwZRuE17yhC97LorcxFWNe1JB4EuCA
vYke2S2OfXDaeAbm7kxbPhIWMh4S3r8cJwpuoDzSwZZL3eMKvI9EjfUZa0PdNSmXCF+hHzyIfM85
Tkb+b0oK9oZAhg5RdLKQ5SrAVXscZ6Gqtpg9zdkxGr+k6pe63EXLlVp7SfG9ingALkzf8S6Wtpdo
SvCoBXF2tebODO+r7NhpnE9ERuzbakYbimTMfYlP0dkdtbexqrC6JtlKcR2prq4crfT75YNkTf59
EEfsduMNxUZa8pGIIxja0jH10RF8BTs7dmkInGcygmpcxINQr9vHyFVu14fLP4BtqZsjpaKQ3GZz
LgrSz4cBuM3qXsK8o+WZDyIq0FoguudNHueyWGKJVIbxQW0q8uQhFqOyCWrP9V1YH+P5StGfdPko
giTPyuyo/ZMRyw8SqbAzrkXXjyH0VIM4mBzwgj+heontJdnDmCWOWgniDuMQ2qFyq4f/sOpDDvJ3
lQGJKaqYijXpOdw5AyCs0J5v2gzK2z62Y9fwiv10BAXv9/+AM8d+o+8CqfghhaWyZDUEqkFxXcOw
IhT6CUh67XAnEXnKUZ5HaFoM/lRnWTOQFMqbfrf4NrYedv9la4ojjW6W9OC166oG0jK0FSZ036pA
vF2RL/VO4fNP8l8e6a+TpJsmZlmi0fczeESrR5IloLKBKKoCcXd/EE4WWkLpU7VHmoaVCIyX8qIX
M5vBrJOoq9hZl+gdbzyJsqw1+L12kV6t2PKQFgRaUmFPcnLaxHLkOXxRM+0JXJqV3SzAzkyb3hHb
6qYZOk7ayPsxVGo1a0kmrCleUthe18qngeeBWd1pPNV3bancKg2nMSuAVe/GezMg9H3rleFUR8kh
xUf+9bKDyrs46p2IqZDr2ghxCTic651VvY0tZ2KNqxL1PrBzYloKkYFPnCcyqyvch358LZEF7Cu+
s2G7118q0Xu2ZWfoodhC3M/BmZ80bX/EBrO9KIv6ysYMIZjTLIip48dueVS6weGCTvzL43vXhYqQ
QyJbQtn8E6C80COoQQU+lCyPoIOOSOO643qYgDgQezkXzZhjHfSwoZk1c2YImC6Vqi/qdBIxLVF/
vhwMOQ+K5vzV5EVW1xIi5vhFXQKh5k1DsOrDHy6KCn5qVIZRvizIm24kn+wTZE7rVSi91Pii5k1t
8U6M8g+NMaiVSJ5vkxefw3LxrVw7pLkaXD41no1TXqLVGh0ZPU6NUBGWCG/rQQhQgeP4Xt7lUN4B
tBKaJjYQI07RXk8rTw1ljgjegVHOYZT7dBpl3M5kXSsVwEWfe94e5GURMj0VOVTNohfEISz6Z6W4
a+KXSOfgnbC/Pn65bYDJfUxlzRxoPTlo5bAhSFgUQyB7DvjOqR3udgc5899TqX9cgkzPQApoDFlW
iDuZHCHylifCSoZhrS+1B+QRsmpxDe5QX7TzgFdW4Dhymd6JDed2iTusNuNTmQyFWH73Xf+k2wDR
2DdAyxO+XTZyzssFf/zHQ0XKqncx8X6Nh+TcPKA/7CZOv6DBX7iJy/2EvGzuskh5ilaKyiERcYnm
V8KwQxh9gI9pHqVgcRUQipn36xeOijzbpPzFAPYlbJLhNlt3dMUn4Ybkc8MX9K5MNEIyVPriA09P
nkzKeQhhgrK9DjWN6TpLvsbFLk55H6usNgjapgCXklXVkMCu/vHupkXbRC7SJDPdAZSpCpo8KDqg
Ic1rRrCmvD9IpKwlrOI0miKUHazBHrE4hq2n1FY/qXazz1EzNVFBjT2TN4bCrK1s9KRspimkPgcq
PT6Z/ebJQnRR96TCruDuyhMvupCb+e3tb4RR1gLqaLXUyAMsC+FhTXVnjFA/HdVDOxjXqKbyHiAz
zGzkUZZSNpmSpSuU6z/Xe9in1wHitIPDEa5H1GjR20UPIz2ou5LL7c4ujG9kU7FnnDI1UWIiGy9j
xZKAckWKApMvJLbqRQfDw9qQ0xyx5GW3J2tvOj04Q9sTP6az/dDmp1AxytBzPU8sHHt4CoMpgGzH
wndPD3uyXN4UBeeO6XXIKcmtdR4hzJJ1G2MUkXSsk1MFjAWdU+1hNaW2L4bGu8yKGANNBkS1a38l
LOKVOMQ7w9AccRntqa7sXkm+lXK9k9fB7vN2z3F+nLejU9lt3aVCWmPp3U2PpPTaBO0V9kzBB/xf
vnSYzv39EmkQzLXRtEQI4fUq4bqtCab+7F7Wh+lXNxIoBxRPcqmi9oFqUnUNlm176u4WXuLHs0V6
qnDOC6tXSGHDPOmH2keicRy98Mx6EwFz5rJGzFxjoxHlb8aliOSGvP9VlJwIcDrGXjSulugQyrO9
ZJwkit0U2oij3E2NsYpsxsA0slpQbRRec9KD8ACCGLdxZw+DkofVsUDuubhTfMbZuawt92wpl9NH
5v8q8sbD5GkA9jFdYM8X+FRAyHIMzuAKx7nS3Itlk+hmVUPbVfmxzLu5PYzVW9icNIwyC+uV1Pl/
px69DdmUeidrxD6Xg+TP+wZMBeUO+0/nIicvySCmcSFU0WuRilrW+ahCWCqcSuMTMpxx9sfIuawT
68nJEqZ/DOySGb81m+PRkKuwxdeDnmAMM+kdKTau9WT8SzGUoxI1odV7fYYyJsD0K2/QF1s17cu6
MKvRW2WolCkSUkHXV0jJj2Zg+Ci0YZM68kZ78AXsHElI67GVy3niLCvcCqWcltaYWTXVEFoMAz4k
hvq+qAFLNoOluo86W0tTV5+VK33ksWOz/PFWMLnaTfEfrOVang4QLC9fW/XGiu8uHyfPNCjfVWmp
3hQm/v6yWG+5/Drn6RcrqTiWwfQZWzUon9Unk2BK5PxiCzQL9V4EA4jg5IvT7OeAv73Cyg624igX
tei6lWbk1PpKcazmk9U9Y0wRPPCHTo94BkkMjn7DW2FU3jMW9TQo2oQPhdYbB6/XH83J17CJVAWx
LNuGUNpj8T3L/HiovEh8+6sLpOt4yVJleBKkbrOmftth+alJnTHk7eyy7VDXFcXEd4pOd/MkfUTB
VYWYTPxqCceMh03LiqGy9Ovv0227wpx0OYmRd4AkvvdMEdsGMdb4Tf11rjNfVhMwz/PAcDg60X28
qFGTVA+hE+DubWEsbCHmbL0zCx5btSiXWE6tNVU13HqmxbcqqHZ7S/Sz1rKHpd4Z1UMMq1ShdReq
7mW7YKatW9GUn5SzIdLiDKLj4+pLxwb9D4yrkylxROnLsngHSf5946TkRGmtnhRbAI3wrGT5bREm
HBFsP/VuH5QflIXQ6rQcdzVj0T6bst1Qm460SsFlTZhiUPvSwZmIqWa6Azf1WtekBd5y26X+Ggqf
hCwDFNOw+zsxlH+KAfsUGSPEgHTpUNap3/e622QiL5dhEG+YAOD+pQ7lmhQg7DUrUaeU1MdaCt90
C69Kq/JvWb++YiPnrROTIpg05a5vW+FP7uxdOt2Da6JULeQa0lP9mzy3nmjaqbL8pRCqpDgthdHo
JoRMy2Br+kGtPoUFJ0iy39JGE+oZJ8uq56YOIWOEzoKxS13B0WVk2Q2WgHm5BscGabIsLOvUpTDh
u8uSwWlZYySk2MlVwfMPTI8rK5qIZNaSFbphCB4dQ2sWEiPdNgGqpOpIOzBAIpkKXSz8H7XFXr0I
BZrkgTd7ydbwXTSVdHRyKE0W6TWkheylg+T2ZraL8tS7/MrYWcdGRSrrUIWssVoNKv7EexwCkNN5
I3IOPDouwA/TCW6EUW961QCql4sQ1o25LZc3hsJ7zcSUf0s0NhKo15z1cS2a41mdyZs/kemdHFg3
80sb8Lr1zLoS+Hb/sQ46rSiqf2Q1nnETHyePDF/NMJBzayiob4pABaqk6BZ+aheFQ6hC40N/ErhL
1xxjoTuIYPuzAAgMravqWi+eEuXHqj1wDIUng3rfrboAt76HQbbu6reYcUx26xVQXe+UYHIJisG0
4y15Mb8oNgesfIyZWt+tlZ5ApHgAIu+p32mo+cpXvEjDWiFHCHi/SCo2D022GhHJDwcM7lm27uSY
dRaxRDZfAT/WlXI73pHZ0cTnkbyeIagv2KtFTn2TFuTzVPQx+VJr3RYLXbGDUpm//CDLJzdzZY+f
8qOE2ZrkUD6Hu+oY36t+5cq75DYE2gksKvVq1eb5HuYk4/ZAKOeTqYbeRdP5V5FvR+zswqbH3Ygx
RrLabsLr9UHu8LADmO5Wxc6nppuEypo6DIzdZVo9dfjQKlN7iE+K+rVtEl8cb5vsoQCP6mWTZlr0
RhylZbJGqlWGEKfIsZ32V2hP2i0PZo8nhPKvi5r1iWUMENKcBCV38ha+QOct9zAd60YVyrGKYaFo
fQEpPSAx9eRrxINSJ2fxm51uBFB+1apUuSlXCBiLxkYxxunlx2YR3LXnFi84utAA8fDgzVhGiO3Y
TzrIzrzPDsZ9h2ruCjqZ1kkzm9ecZucu79qdX+nmFdZzmoaWCO0IO9lwmjGwm9vYsAAzFK/ryvRp
G1GUGxXXJpZCvUeS3kXOXD4ZIDMcrENh/CinK7G4y6a3v7Jyepu6aoQ1KkZYeRoVTpf1wD1MgjDk
Rl7ywy9YCE0K2Cvp0MczUexNPszH7CA4jVtgQwobQwTJ/O+0olxFJWaraEaQhq9ub11kW5nC+6Ra
Od867PRoc12Uj9DOCYUCOZOjatjBwjJDEO1L1O7QIgKT7h+phY0vfObD/9FjMlM9hW1lwhAn+Uuv
3Wgq6KljHjAn2yUZmoY9R0w3080aSxmyXATyoKvkX+P2IRo/x8Lu8vWw3cW7CMrKzXI21qhvENbq
G63aDfgCQN+U95bYnuJdCpUfrC2YrYYGl9Mbu7Y4dTEHeIE5poAFpF8nRSUGeqEKSSVCDTOKAIHV
hfkB+MPqVTmm0VM4CneClH2NQJ+rR5rhCHJx03faaxMtX+WC1+Dn3Rpl8XJdV2af4rdo5i4dQaAb
uc36evnamM4Ja2tg1FQkVaV9RYov7rIlrlcNxmMJmDHCg9oDgeWyGBLzfnMVZAbTQO4MJl7qe7TL
jdAqSXqh97kjjZE9rztL8oQsdtbw22VZLBvRVEXENq+JwU96mH8Iw7Gvlhq9kW4ft1dCenv577Ou
ZfP3z9WtTeiI8yqelxrXUueVrdY/5kS2zfzxshBWYrQVQh3YUOq92qYtvpv6xBkzTB7np2oIEvR1
+/nFlDnimPFwK496vlGmJKkl4tDSfXEPJNQr62SiMdgGE3dnnXM/5ye4Ob/KMFCAkYmotdy3Ve2Z
1cKZrOBdEfWKhS61NCGEiKL5BvYQ25waO1NfLl8Ry+Ntj4z8iI0ebVh0YqpBiCIdKyF18mKvK4Kz
ctl3eQdGRaQlnTLZzGELtYFMUr1X/4DLzdxqQmWsfTLqRtfCogk/2fSm8oDjeddB5aq1Ec+a1Z2d
KgZ4wyALKycNC04kZX7DbNWgMtY1BylIq+BCpId6rxzrfXQ1PMa+7qY/GgxB1wfxecanOHe0jZUH
beTSFT0pL5uiPRv0/rwihekh/ZsFCDJxx4cl5xgDPVKfDKqggK0Ojb7s2Cr7NN5ftmreKdK091hT
1TSLGAM2gNvPyuBIboaVGu06k1x8jSMj74P6DDzCmxj4F9G6ahoKmUSk+Z3rJpHXzoKhLzE2/A2/
e4wJDtBnPKqdudewATY/1Xfda8/DTGaFJ+x+/RJMGagcaR3YbiFYLhc7gWVW6Vdtfomil8zyL58v
+/7eRVFGuiQg+DJXksaq32vpDpyGf/X3TQo6IwfNiaAUUCVWAaZdAH6PVz/naEAvabeaOYRKDwml
oL8q8XoSK15SzJwA3FyISYWjUtX7tcuQsE6HfC+3WEUnHO39AXvvQGzCBGfs8YYO2E7q18WYVGrZ
iWseojOFBNbaR+ZLM9grD3eKLQLEnwr+R1YAP0YMo1WTMGtK9L2Kzh7HH8XyrPIGs9im/C6DChbY
PtfGNK0wb2YMKSjaZ/SRlWQ8aA2azMkoDm66RJ8v2xxPLyp+1L0cJ0sHvabu1axWuzLQ/Oci/5IL
oHNIDStg/5we9UjVQgBi2USkOOPgmIcO2B+aYTeuoNnJlx4LLguvXsT8HMD8KdwRNv00g85VJimt
tGSGt1Xv2n1zWHeZIzySkphoZ37OndFkphSabljIkSUV1IUfDSSWs0QSknNRp7fj7jlWP8flg8CD
HWd+42obOdTz6hK5rTPt/I0b3hEG3wQePn4m8zziK8+t85SiHtaSZka5ZhBWqonddKmd1S/I0d1o
iDkZANP2N2oRz7XJyPpBXAtdwfGFqh9GfqM7KjKNvLqv+8q+bPI8UdRT7s1UUxqdfFHH0ds6yZ5Q
F8epBMr+aDmNkHLGLZk+d6MZ9arHslz6FBMvQDtfgjxXvVbmOQ7mI96IoB7xHIsIvzmuScYqjaz4
5tw46JFxzo080t8e8UYK9YiBSakKlQopHQgMtdhr4kezsXFeZXT3R1Rq5tbOqWBbNH3ZKcQgWpDG
CDZZPCwc8UZGRb0MeGCtHDunm0Nda5W51kPYYgpPU6U6wiT5kaI+LlbrXrY+9ufa+zHS7Z+6nTCn
8X+kfddy5DjT7BMxgiRob2nbSGr5MTeMkVZD7z2f/iT0nX+agriNXW2E7hTB7AIKhUKZLBlYtNOP
VjTTYjzU3qKykefecvTCZGyFTmqQA4WAGuKrvvPKprBG8a/L8vAwGBPR1qM8LzQaO3exN4FnXC6M
nZLzepm33QpNlAmINVU0FzD6QKY+ClXEIRzpFN6Eu8JDMxwm66FF3QLTJKJ7X3IqzoBsAU+DNG5M
MgBiHud+KExLjprbXEjdy+u3qXorGObeyKZSiVM8q52YxJWV0ALijJh7adaPpPxK0Ym6AmMUIg0X
1IPQAgalN76Nsu5NUXsMVV618qbJW8EwOlHMkxRLtNC6V7T7Kcn3fRByqmh5y0Z/wuq+SNqhqfIe
kpAZ7aRhZPVhhff7TuJNr9/U75Us9P9rICKEmkBzKRpG+7rjlEfIqlSqO8ZKySuu2ryZVljMVZEl
S9yUBEJpd82j2tuKLT5JaJmP0f4wosWL9lyVXnZnOrzk7WZWda0ZzBUiZUOJqidAqyewgbrFCSz4
KEZddurNcpDsaJeDqK1/TA689OX2+hJN02XZhNvEABdygQB3A999DBtLV68D6XfAC2Js6+MZg7m5
shi8bP0CDLFarvMsuTErnXOMeWIw5kmMxFKQVepUVJhp7fXJVTP+Nwg2VgFHDHOlO0BMdJIehtCO
oHPJHi+bo7+xs3/Wig1SLGablHNOBQFfKGZmzD+lXbOAHGM5gGvgfkmd9Cu8/cginzEZsxTIZVni
FYICIfNXWXlq+bxUHHvB2R+2BqmoBknSZUDMirgX69JdKu3n3Ia7y8u3fYLPkjBmCbyrEuloDqKV
FEtBGEK9GZPBVvR7UItx/DGOVrMJeH0OpThbIFKezE+KgOYJQ3Iui8NbNcYgjVG2lLGGg5NIEkpk
h6s4qUFVVNfVf5SFsQJjaDZFSqM4s6bcGsqykxNevQJPFsYICGoiq3UBiDRKMeRgtqbU8NqAB8Pb
FcYQDEEadALV5WjI0LaiYpyiosW8SjD6Yz/54ucTw6bdS4w2UqsAwhjpQxLdaGJoxyliX8PNaNxE
I+cJs710Oqbhou/YlAxmd+pOH8xKhueflMZ+KbvMGmJpl3UKJ4XHw2G2aCnVtBfoIS3q63DxeySz
DM4dy4NgtieY6nYxSkAkdXsKlNJrS+2bkgneVw7OnxVjHxS4xzOzrOiLrATnTVpbWlpYqfD9Msq2
E3RGYXxH1LVXkaxDmFDUrocR5fJVZXeJ8qINNSdztq3WZyjGROtBVis1TeHXhXonaoMXxMXTZWm2
X0baGYNxG7s8yyvUJSBD3Nuqh+S9XR1VX/sOGlOPW0XCE4j+f+XXjWa/xFKItVNP5a8AESnMS/Sy
4/wdhMI3aOLlkqBvB6RAW0pMSdeQpmbF0wK1VysMLVYfaNsjrXakAwHKPeUnAh+ofXk5N5VjBccI
uEhNX9ct4BYhdSIJFNZm4EHsW9VI7i5Dba7lCooeutVaNgiIKYEIqCl2TfN2Gh4vf3/z0K6+z1xD
mp4rXdnntH4ksoLhWlb/ysff/w2DsXFTUcVL3kCGMBgRhALzmQwojvXZbFZXV5IwFq5tpG4o+5R6
+DnSwXsJw6X0J+Oko6malmWaP/j8BjxFYEweEapKAy0dXpjyY6W/dfmb2b0avfef1o/tX45BIx0H
VN3a8q9WtEVyOwUcH27bQOgE4+Mk1CKYrG/amJgsXbUIkItN1h1jTVUfI7mEwxCXgqMsibFvRMMe
m3a2iEAiu0/xpiARJiVelnXLy9MQhgA/PGrNFYU5WnEfFnMoUGMI2hqM9FGn0Bp6Hb0wkzWE+8tg
W8q/BmMOV5mnGJNC40VmgLBHFDq5NN/ikuZ04W6f4fPaMga+HhRdiWnphTaOumMkQutFGEXBWbm/
MYJnGMYIGsQoEqEGTOPAEHqFY4wW5gVA/RuruBMcgWM6eGIxWzWizUFCYIVawZMBAsXK/fe7g7aS
PyrJ7A5Z+kBJOnw/mY6ycC9OD8F8fxliWwRdkSQJcS/ZYM6vUCci5qvAZhjL7LYdxqUSg6Nj268+
/Q8G66+QZZgjOQDG99iww13+TsQYROCZ0lA+XKO0khdeo7/6kwe7QmR8lyRrJyOUE3j8BxrN60AB
0O6/NubEUFc4jF6H8FmIGVAcX8OgaQkBjfIqAGsev8xxi+f+Axaj3GVQxZ1oAAsM8LQUu7VLuznK
bnkXuqmtWLpfgy9vqq3hHwwO3M4MrSRlVD0RGr1PdaCnz+/1/kh4YeYYLcL/B03zmw+QFRij95Ry
pdKCGOa+ryRkBOrCyioQr8AwRYcp7DHYdY7L3Jq0Jni4fB62rwFDNEA2boI8mx22PgjCApJgXDXJ
fnovfOs9XNkW5dDlFb9t3p0rKOa+RoVdMOoJPI+u0h7kOXBywcTstkSxQp0332Szt1JdgTEHvW01
Q2gnyJUH87emGE/6MJzqGjyLBEwPem0vOcr8VH0nqNXb5TV9n+/66TiijN9AslSWRDaYkI5kNhRa
GUDZ8zBo2l4eWneQrZ+UZyw6FaAEX1z9WkZzzAPMAqLvhjPZE3RLtPhcftt+0urn0H1ZeZRSlo+6
Sh/rtav5+vdhn3mYt4gBRbSpJPVUcIfyChc2zewKknEAR2UqBUOAJQcvNAY5Y15s1n3lEbWCYLQp
TWE9AlrbhnKn2E4mOfBELeUVOfIEYdRI1EhOOpnGoARFwMzSqG0bp0Jx7ONlneHgsDEIRYmXOZyB
M2reMt8rPBqid3fugk6yhf5FSgapraEE1ffJE+3qdqaRaQ9jQ241p2twNRFwSTbXHWiX3kmeOC+o
v9FCXZdMUUEZgclooWB2WZIR/AAZ/Lm9K3yn40tzO/tWo71B8doTXwu3rbhxxmTUMEUnT5SLwNSu
Dd/08ut3Bm3/vW+RmyDcNm9nMEYhdZKGWk3LE2elfRUyaV8E6kEcJ6+Ym5Tj+tEb4fNunrEYtdRK
UkpNjQf3QJ7nsrNqotnpV8gD1D+rp7Ccf8qUd2maACSrjJ06aK5KhoOY1fvLqs/ZJfRVM/YJXmyV
0IUbba3xAp/shl2ZwY81StxD/PbFy4unsOx/DbjVSa0Dr+gx1VlfrKgIrFL60h6ZEnjbRHCrYM74
R7EE1NKh2Ah1OgopraJ5yLWXHpw7lxdvU5YVCOORaZ0epKDcA71E687FvSq42VeoHzFi/I8cjCOW
iHKcZwKu7SI4qNWhlUOrIZxC5e2nzAqE2sfVHUUSA2VNOkBipMq05/QQ+1OGqTuBRTASKrNBW3F5
4TaZYtZi0ZVdIWpdUzV1Tx8bEYoiQLSACVuY7zhYws8SZHfii3BHcDvyqoA2DT2G25uiaRINg9s/
wqZRCCrohFqJUfK7ULOCklfGvOlOmmDB0ExNR3KfsXodpj4gQYP0o1ymujWGyHe2uR0vSLZm/S2l
oR407efl5dwyfpqoGChXlVB+xvZPLCSrDY1WFATTib7gQwxMR8yibXhjALfWbw3EKEpvENAijkiH
C0LzqBTiQe5TnmpsLeAag1GNpen0dkAvNWY9BP5gWjjCtvmyWCS08muMq7QlW8igmOYhOfBmKvIW
krkml0XJ8qEHdoKYi4QqhlB57bTSGtGLe3nLeFIyahIMzbKQmq5k8jMEH5N5yJTI0kxU3DW3ZcZJ
e/D2jbkdEz1G9QxVkKQTj6De9dVR4Qi0+ZZZR3cYixsbUVgRWnlUzxYd9ym4wU6/o2Wy/8C3oGaP
vYLXYIzlFXINoQTaeGo8DaW1OJhR9kbfpV2O4CMl3/uKT70GZOxwG5hdrI8AzKXcTSXdx7xk97JK
bFzFmC5Ae5Axc41IKtuUHShSjVKdpAcTZ/urQhsUqiW+l3v6wDcdXl5nw+h/RGN0fTDU0hhNoBnX
+Y14TcnUELv9Ht3TEiSM8+RkxD6r4Ec4RuGTSCiSXgBcElyP8/d64YVU6Qc+qsRHAEbH5z4M8qVO
wb5oDQ5taU/vRj/D2Ge0Lv1eXEplrN+OL7zoD3cdmTtlELq+Mylu/RujxO3+OnGGnXRPJ+9M18o3
Xrrnspga6xeG+Zwa4DTtnWlRrpHN9KuE2NOA8LCaRIsVTNKvy2p5eeM01kGEIyVoJIZ8Eyzwkr01
Kcf9+OxFrTcORUMfL2VNyEsiFhnyR4pnkB9F9lvhKQf5bG4/YjDHt1KyAkSQWLXwuX5WT80+tUCR
eGgxvvY4os1DdlXafAiC2OYUgaQ1epb3oyd6pWdY/Wu5Dx4EP/DKfevN3yc61usLRXoffyFztSpz
XQhxhmXWksM8H0j1Kiv/+hb4CMHcrLqmSVJHVaeskWpokkF1h6Q0eVfbxk3wEYexLKVStXGJsgcH
HeC2KoCTb1eIu1DYGeGjqQQ26KKttnzN8t1lTd1UJA2pfUU3NNNk05JoiSyCoY16p9Puc+nYR/ej
zDkMnx0EiLaCYHZpmbtON0ehcyIhy9BlDNowHQODXbLoudsoRe9cFmkjmvURkNmzQh5EsmQhrNoJ
D+l3BiCa4i2fiIcnPNrKJvhD9ElNbFpAOrmobHcKW76hE5KTJ57jvr3ElCYefwZh81aDVIS1nsS9
kyYTnNvEioVTp9YcX4KazE+mHOlzeNBE0TQ2TwCqLxKYSYPTqqg2QtGWFnnS+DtNfw6Va+aB1TSc
22MjQkPX+Q/kp7RBWgSRYGL/jJ/KgTiJR8maNQTrBDe2Ee3GOrd7TBn2pdsQRCi86OymVV/BM85T
h9JjsZuq3lFyadeVe4Mk6E7+ZkjPgcGjl+KsLltLHZp1XjdzDSwESOnoBcxO2vHzFZv3xkokxuQW
GeIXGBjeg3SJWGpDrJH37NlWxvOeMYexGXNjEFQIUhn3woSCvt3YaRxV3Cgn/agYzAEUonQu6xZi
DJ54DzaGAy10l27iawX8TrrbudFOPpqOyB1WwFs/xoomA2b/KBGANeFW6p/SL8xX/ygZ45GZipgX
7QgAKhWdrR7sTQwWMe/+Z1BCjzxeNmYbubmPiIyL1s1a1shqSRFFGyXhdFRA9kJ+lhHYkd8nW70V
vHL7bYt9VhLGPas1NTV6AsxBR9PedIiTKxlDmwnnYtg8VDoi0rIuGkjpM4s5pXU3izpMVrIPd2TX
7UaPTiXn1RhvSrOCYVYQeWwxM9q2d+I2uBZazSlTGROSa7dLA45btql/OuUgwVxXDABgFJ9odWjq
BSziTH7U0lWkcb6/Lcr5+4x+T/0SIUOcQxnM+WUaxkdZG/xBFo7h1PKUYNNSrGRhdqfJiyGPNWBR
fxk1zZnXJZz3zfY7YIXBbI0Z1LkSTVA0I1TB90C+17NxmnN1r5eNXZum1U7kJOW1MyqpX7SVjemx
HiadcmJBmzfJ6mcw+p42UqM0DUSV09QRtN4ug5MS/pjKZ6X5xjnPHCw2b1KAXr2cKdbw2h9URGqm
KzrMZUIkj/j5iAELGCEDPj+Fozqc7WTTKWmdLVFJcVvzYWoekJeVhv1l2ehufXJBzstI2EdJglqj
KcNuSupoPHYpwfA9JccjKzLK1ymW9kNpBG5ZhLyePp5szLUZKGozJBNkS+UfKDGx9BqeOk9XedIx
N6cpooNPH+gCusgSJpa+o2xvCcaboF7CC339WvebexMtUKKl/3V5ZbddrdXSMoaliro+lCm44ie3
4gFMH9AZ44dpGw+6vcxWlFmmP/jmvnltf6tWd/01I/rH8hDG8lSmKRWGDss2qIE19/dTH1tiYliF
7F0WlbeXjNnJdTGSBvoomOJffYL0V/HWFKFzGeRvDA84bejcWElnyZv0Gg0AMcJRYBGLbscbzKp1
Oquwml8YVPMPImHbQp3hGN1JUUohjgtORl7exrPfJbtc8zkibd8NZwxGRdDrHBtaCZE6ZAfMB+EU
HKSdfoPJ2gjvya+i0/ngdXI5qDzJGL1AKrsxQooa7aNbzc4PibOUTh5bg1vf0jyI5rbfJk4mfdNx
MER4WxoRRYlNVIm9LmFaSv8/b5xOp/mfN84LG23KtoJh7NnUkQAkqAN0XrydpeMkH3SeVeFJwliu
pG2nASxO2DRxfARtkCt1up/LOeI6ottr8u0sJiczBJHC5X17JwP5ZKtXsjEaGfft2NcRlnD4nt6I
rnrMkcWMTpkT/wweg1v1Bt35/nJNSrso7f4o/IMasO3lVfAwRnDAUNnEEugOwNkVjr2jp1f1+Ggs
N7PKudipFJ+l/APx6bJtksBAtwT8i6LKfTOdUc2ihQPHmvBQmIeoUMvSBOuMpzfm6Y7BqQh427V5
9xhnORhNNKRFb0YBCHF7Faknw7gZ2uuwKJxo/jXXkn1ZObY3RjfQa4ssMOhcPgYX5yAS1aqBXx6X
iIyMe8V4U8XvlzE2rZVxxqASr5KZYx5F2pIBQzfmO7U19mNiPmnVdEw6Lr3QJpaJ8km0lEsqSsY+
YpmgqdTVpIOxRxlHcksnvC03hTftYjvdjw54cZ76F56/takUK1DGMOZZOg91DFC1uWuWvcCzvJub
tPo+s0ngVCy0sMOrplsUjww3SdrtWuPu8i5tvz5NRQN9vKwSjEv4uHTCKCK4osLvWB4mD1lFF3xc
dHT0ZGc3BlozYkfl2PbtjM4Kki7sSjNk2MPZpJAzRlYnP2iwZbBRX3hfo+CGF5t77/z7ZCFWaIxu
TIEqzIGCQLpqmafZlRwUr/uGH+/AG45IHd729PoUUqtz0X3rVCDYiw6EI/O2gp5XmdEVsiSVnDeI
Y1dadwyCwoch+TXUuVV3PB+du7yM3mSdVs9LiuVFlSqoPJB0HFAqqqog53kfmOde1qDtY3AWjTnn
vRanZq1AtNx09fkFPIacm4wHwLzdhkzNU8kAgBhptjYobmbIHBl4a6aIH1Uy6Sajjk0oCZi1ArA2
LLvAMZzB7p67uxgzBi8v2Xsr7wWdVJj7ZCZzM2Tju07SVqEMWU3iSMfxusTr1A52IhgP8tP8zTjC
vJh7Xg8jV1zmtgknKQ+EBfj9bOU3lK1HyC1KKD1oGEfNn6XO2UKFMTK1qiyVoQNP6AziquPSuEWc
cVwBrlSMXYnNvg3nCSj0/RbuKi+8a46DXe5Lr4JR4+kM3aRLm8gYFlOupUWIcc5oqozycqOrda/7
BYqDVM67e/s1czZiCmM/1FlblJFimRhhJjnlHRLTvvmkHjDl67rgvgWpibgkGmNCwI4yVnKAlUzl
WVB30pKlztLm8u9cz0NvDsPgDYU3aO24fC42WObQO4XCbxl/oi69L8PqZkAEQQpV+tZQLfkwPyPb
/9T/6v3I0/7Segz81HZVaQ9P/AzOZkB7jczojiAl4DWhr9+otMQGQZtwR70I6Qa5Djum8yiR88xC
S979xTuNVE/YxV5DM3rU50qBtAAcJRneS7SfpLu2/Ir+wDPCW4po6MFhDU43wDtaaFhRxjVgy5lV
OAkMXKzaEcbuepqXnhrJ4+zm1qlfgzJWRgqmaTAXCjrbvUvLUfonwyHXi619z29l0HTxXKZNE7CG
ZAxNmzRqWdNzEv5aPMxE2IGf8Cbf0+qX+MSrftm61NdgjM6QhnRzlkBnTD3zRpjuLOg8qQUVP/f8
06X6pCOr/WN0ZJqbFpzaOJAZZiPR6ym1W49OMEydkDsweXvfwPSoIcCNaTzMhdthfuEypFDIWpdO
JiZ05SEvKb1R6oikx8qgMV5D0IKMSxUhUOcoB/Ewu4VT2hjjhg4A+GMCrKgwWsE9b8u2RFvDsqIF
i9GkJa0nIIfRvDe5dN5bOqGYeFhBOhMDeJibPVeVIsqoHQmlH10Ivj0wovfRseYV528ZjTUOc7ZA
5iLXQwqcsXpdMPJEORrd7vL55UEwZ0mXZ50YESBErTzGquYrsvTSzRXHGeLBMKdIyohsjANg5OQA
dnJh3nGZVbZ3/bwpzOnpx1gsJB1WQVBf9TSypJH3itq6MFFTDUIzEGnDxjJ6VcbJEgy0bIxydTe3
mZeADgCl/em+cifUPKHFPbLIj/6Fp9D0nHwyDGdgdvgnODNVaekAHJU/uuyuyd8akNzBlWzcWs45
9/PWOq6kZId/GrkZZHqEQ6t05mlo25ta50FsnR/EbHF2FDwpQEoOeVceQJoEcl/m2Kp2mT0zF62e
tNbSNLYR//r36r1GYixQ2uS1KNBn0lw/F9l1LBxy8f6/QTBaMap9IBsCIMayeBBBx2X04nNkcpnx
N2+Hs9vEDrgXgxi3T4CUv36SvAphD3KNIm4Mmo9c/vDgja6ZD06aSLdwtUUtaUcw3yPUrT+or6qX
HuBLePp9dpT88HbyDdEyHV5aflvz/jiGIqMWAcLepJAh4ZQ8adp+5tWn8/w/kdEGM5mkYdEB0Lp0
CZVfqRu/FbvEy23phvizI1vzsZms7Lr79+XjH9eT0ZJ2iBK8XOD0ypq8WJkkfpfUxrusiZsPiLWT
yTxw87Ac9UWhC4gBtM0VwWMltcUH6UDVJPbQQHEZcMuqr/GYe1BsB71oSyjJYLwU/Q2c2nF5vQyx
GbpaY9BjsVJEcUnHTkixcNPr6Pa/6DPWcNSfix28Yqg0ZrjzqoM3tRD0OP/fMWLHC2jBMAtTBsCl
zxMrUKYHtVk41+H2G0iWwVZFJA0lE4yq14HYjXgwU01s9sNfcNN/xGg9ySw4f/dwi9C72TyFJ66L
uXmFrXCZE6DKkVlmoDBBSY/+2t/Uh762TBTyuXAAHOlNw5Di2mv8wo78y/u4afJXwIz+T6YeLCJ6
m50gQs0NBpf1j0YBusyAY403d++Mw9Jv51Mmd5gjjasye1oQIJ72l+XYVPnV9xmVb+Q6KyoBGydN
lSuH0ilTVbuQTU5RHme5WP7tNohjfVCwT6b8PKFDrNCRKQ5+DNP3y+Jsv6VW8jD+X9cJSjjJWu80
r4Gv2eQYv+E15aMMz8PYJ176mbc79P+rw5yHppzrE9B69SEM/EniZPepFn1ylFbSMD6ggrexogoo
WEiF9Js05n61FEe8cnbdovmgbHV1SbbrTOe13PG2i/5/JRcyY4o6S/RYySigJv1VJoReq+Z3rcLL
UtETeklExnJEvSFMpISC62V2FVTloW1HtwaZoNFKdjrLDgriOWeXt2uM0RhQcx83EnS+rp7H6NCb
LxwlpEp2SSbGOAhhIRESYvk6p9gbvwsv2M8VQpXgCfaCHJ2YPD3knGK25HWOo3gqCCQKyF1dPkXz
tS78t0VjGYI1CTEDPYKqZ+r9Mr2SimPoeCeXrWXNlwVMugYWDe3oqBI+mO1tXB71Htc8nVbjFPIV
+oD79ErrOXmObT/qfMzYsgt0TEZRZWL5yCm8x6hEd8QMU+Oqeyj92M+vMMvXJu8FNO0LL4627eOs
sBkT0oZZo6oxxE4QJOn28WHYdWgiV+Hj5A6fd2mzol9d4TEmJWrFEi2P1ECC62Z6nHbNsbNKBCmj
u68UKqyhGCuCWdImOrkBNWn7cLjuqr+ajDe2kKf5jPkw0iYRe7p8lQ5a0Lb2o1G3m4xniLnaydgM
owBbcJsCR/ZHV0W7/5igNEcD6YS8MzDTnHNfckyUyViQrmtbcab3Zal7sb4zE07Z3eXvf2o9GkYC
dmeUFOJUhaDfdheNO4Tx8h3yqdmol6Ua7GWA+L8mLhB9B2ANXuz4Nge9HNKYCAMGbxzbe1khPrUg
dVq8gBMUsNHVbAd+fVM4ta0kIA1qftN5jJkbuSLv4cA5xSgc+XhhLuDvxXRLWBDlLrulw3tzW3ko
3ieLNNchd1ovb20Zo2H0UauGM4TURLAj/DCXX5rsdFLicBbz8kUGx/6jWOkcy0NLoIbkhN57/Ti8
VLqFodVu9yw78w7zMWbd+hImaJ8N1Awb6PD+iKkVcd8QyYBPddAOyXfKbTHYKtg08Jh1lN3XjNQZ
jjFSpI+R5DOwlGS+aYWduuyTrwX45TMGY6TiPDE7dOVDOzIn/0WHf0+Ye9xLDphrjvyEwns992f/
44zHGKshD7qmIJCp8wx/+gskkk53ILvQLY6iB4/KFZ4pa/fkC3vy2CPvmOIs8kdLbWvp+WcwRqys
QqOWe4jdp4od1sfeTK0GtTtGdbisM9tn/g8Qy4qvxK2aKglVmcVv4COM4PznGGQeBPNOCgUhp0Me
ceIUEdWldpG/jcGXXKyzGPJHzW86Mc+FFmKoYuR2iCybIrEvrxRnS9i+uliRsnrMoRlt9SZH4Grw
5PaQpc+XUXiLxZgnvTJFJH8hyND7Q/iDhJ4o7y5D/I3FPS8WYybUFF33U0Ylgf4GB1o3NVjyg2YJ
fuOHD7wH7Gb1A4oBRZDdaZi19P57Vk+iSDd7NAfL1KdvrvLn2QUluGhVD6VtutBr5E7s5Sk6vlP+
3BTXX0rcr/GZNY3LLlKNGU/BLJt2pUQ8MasSK4pgHyXBa03QD+TJUdHDtyCS77q+dS8vOLVRn23K
WX5mvXthNgZkPZCOyFtHIPpLXBrXzTC6YhLtojLwLsNRcS7BUUVeLbeZYZBCQwNKZnI1Do/GwPH5
qQm89H3GJLcmGqZ6up0krUJL0NqfUhzdtoj/oVRSsOSq3qmZyVHa7XNxXkPGLmdyrE1tDKE040GC
llaPs8KB+BtH9YzBGF0jTjDjtQJG49CiCzpqT7+XfMHP3NArv13eJY5A74dmtUuC3jfiYlCBppOI
PGh+alSeD8LRBLZPVZ70HvWTUPzKWTzqeScO5ShG8w1CfJk77qT9ZaE2KO8Q2z4fdXZiYRiWbQJK
D4QQD/GuOHW7CU7ruK/86Atd3GsgxmuMKx20QwOUUO3cMrhX5tfLkvC2h7EZ/bSQQa4hSLsUVo/B
55hGOOqcy5e7XIxlSMsoKJoSSkAd/XgXH5od3DVKiMfZGJ44jE3IzSzOzAni9EVkhfUVaa9IyGGc
/ZtI9p/zIzOGYUDRL+JD2BNaIDU9Zp55P4AsAenQ+XZ+pRGczM8TW7lLOVEjnnSMcUAzUk1aDcCZ
cIrkl1ZrLbPntSTxDhNjHUpDXAqhB4iIhwM5lV9KHp6PDlvZrixzEigNvl9Noz2LKkaC3KRlxrkc
OEvFNo1NRo5O3gyKENV3efHSyxg4F/KmP/yNF/1HE9i+sXZOpEwa3zVBtCkLSfsUTlbqLntEGVBs
XLmDS3nwFjfbiTR/KN8M1zFI4XlzcDibxlY7Z4U5aKOKHxIHokWW0demhRNo5q0oYynQy4hyoABn
eJAaK05fSjy+xrfL1uhvXLbzgtIfsbotlERt8jSGHPOBTmPFsAZkyn+MHrFzDOqydKf7wUGkHvOF
W55tD9OCtjXR4kGdxHdikB2d1yY/1PvigJ5ojkvB2ybGcpBAbNNMgVbqM8htpcMUZxzvfYPLFzcT
SDHASYbJ5xo7z9FAxYkm0Rjp4BHQVKsvxZ7WizXfYlvD65i89VcdkoihQ257DvamdCto5nESd104
VRqga/0baTuM/uTScNM31KfdWkEw12FZlOVk0GTe/9WmGokFkgi/9MYXbjUz/dglMEbje2USu0YA
WOeU1rX8XP9Crd9bdkpOe9Md7OpXtAswsBhdd7jKnOD+H4RiN7VzJS9zHqqmSuZAf/8JuGr2Gbr9
wMtTue2+8yPF4jUVbF/UGD0qabKEaaDstDq9DTHKYjJpvU+zpwX28V7wRTz9eTGV7ZN+RmIf5OIY
BYiRBXQn9QxjM6qHyKtejAj3qGrrtTXu9EfOUd+0YCtI5oFu6nEmRQ2EK646r7sqnPigggaBDnlu
B0vZgddhxyWMokf6sxL9WVGVORStUpn5mAKUoMI58ONnlKZriLTkvvjXjFFVsUUOtIyz4nJwbfv5
K3mZw1K0c9ZUGaBp3kB2JVRGKE59hZotcMbwVId6VpfkZA5LNFQTSTvsZ0jmY5KBQqWI/DiRPV3n
djVsG5rzmjKnQp3IrAr1u5Zqh8VJ78KfImLFpgX6RUe+Er9poq3x0gjbz/vVcjK+ZWLIU9gq7zup
UNIYnEXE6TxNsOLrzJoaBPqRhXINq0E1dWB3ncPRX1rLcmmJmdtDKybNaKj+yjicuZv7HXrua/DU
8HKF23tpElXGTSEr7w7w6hZOlqRXlFRAVqasrDTap3GGiNzJIDxPmjqsnyRSZB0UeGDp1FnqH2mM
g6ANIZEq273dvOon6kRlJ+O2fKUtbmIPCYlteHwGru1yrzM2mxBVwbc7IsJMswCta/iyne6kXewb
D7WDw4p5hfOOF+Xd1FtFk7GkBPOo2NBaTea2EQJAkjF7Ldr4KEb/ftgern/FRPpdEjGsh30Kh2qM
0dsR3JlB8LQRQ69uycCJH2ya0RUEY9GkRjGFWJXQGNVXThUSOzBSp+WOCttOQ65wGPNlBkE5Zilw
RrtzlivJSpzmKFxHO3HHe2VvKvwKijFe9az2zUDdzik4NPXOMN7MCX0Zk2lzjvCmS7ECYixXKIWS
XIjvMg1O9zi/lYhTUFKv5gbjFfhZIN5eMTZLVOamITPwEqTHa5RJGNVgt4HBMU08GMYytSqqWtsJ
MGpwmLXbrn4VyqfLS7d5j65Wjnn7hiANXAxZxHGdyu9JikKqSp2etKn4NrfCfREV/1HLmWewGGux
oqZQibC/0sleTx+Wnvf24MjEPoWTdDDCRcayQb8xKxqWD3dK7wfOq/hKaZnEnXDFn2DC2Sz2aVxW
KIAv6WaZ4a9G9bvqNU0fL28W5zyx7+JqFmSxKwChKJ4y+6S9TWO35w2Y2XZwzjrBvnonoQVdegCd
CJ7QcntFduaNej3Zgk8pG3nhdd6yMTaiN5ZmwmwnxEWmcIk8UkwZitSkbhxdzNXMeQ853hLSn7O6
g6NeHCa9hGy1YbqkW/ZmuSCXuqg3VUEeLm8XTw8ZK1HJQ6qEGrZrzHZg2Mmmdi9Fv6uisuZs4ZgK
7qYxtqJq0q5TSoAF12B9toQW8+vo2xTJxhul+1r93UpHGLtRqKlWZjrWcURQJnlu6q9k/VbfZ+zE
XOVVZlCLriyHuD0osmPyYhSc7fnUxGtIbSGEgEh10TKEEoMr/EV6xADpNuMScnNuKLajrukUPRno
9mRX9XN/g2y0bdr6T90XDokbe7wCeM6pUhhnAgSboSzrgKuKWrZQzq1jFM8CdluNY8/p8fzsav5x
jNhW3TFqpy6iVq8L/EA8zjHPmPMkYeyDoBlhV71ftfvwPjzSrIp6H17RvEruhU59lLmFCTyZGBsh
t0U9RDRUq8ynOr8Xxv1lu7D5fVVDOAk+JTjhmKOq9wsI6NsFd6C464Y3jVvpvqlsKwDmcFajEndD
RA8npQi8x5QgsGDjfeOpKOVAvcF/lIc5q5I6dMYyztABM9TtNCwyN88r3ixlzqpp9Bm3styLtBhh
PGDVlup66W/bL6UIz4vGcgjNpRl1S4Pvp2jJlIrcSURXinlFNtvP3RUMczIHASVyhG4+RoKXFvFy
NI2YbhLhtRtc0Z56Yten6gmJewfN/Vx+i/9H2pc0x60rzf4iRpDgvOXY3WrNsmV7w/B0wHmef/1L
6L5rURBP437yxhtHdKoKhQJYqMoUeZGFzsaLRlbMlp4B3pS+DeV5zASxsLtdN+Yx/M3vZ5I1JWaM
3zfAbWvFP8GwOC6de3kDiUC4DbpEmTxWDKTOZN/sHnutcFar9P4OhTu+Y2XVIyLNuH03T+b60PYP
keiZcP9reeMuLhVEca8nXQFL2CAg3lJ8xk7MqMfA35aCRL5209/yRzoQN5hcdhjbcjXSHNtVVkBw
pjwZIqLw/XLnBoFLCFPU29OYwKrl1B6bU3RUwuoJzEFC2V5BIPDjjGaStfHIcoJlj6doGc+Lbvh5
OgiCevfS+GoPP8io9HotGevLZYd6ynBn2b+G9U4eiXM54nZJuDAU+t+TweSTA0QNGmuFPYoCxUDr
BP59f3z+EYUSXr8ib/ra4e1ddSF5+4WcMbJ0pwosFTmUSw86JF8g44XYwPDmrbzQULejm04X3cL3
Z7E2hnJpQpZpjGwLj6bH4bMeNG76CMrmAxjiT9Utef5gHXUDyKWMRu/kuS/hWZ38s/RB1H0xrcDO
BY95osg3uZxRk47GeOtnz15K5cx4r1RlV0MF9ZieskqQoJiT3t29NjZxyYMOct2pCZyop9PtVKc3
eOcTQIjigcsVWWRKWV/BbX0cH0o7MNjHSyXK5/uvFrptG3heg4Qj4WBiaq5zy744yy+L2zKJwSAK
zBeBQdY8I3rWfWkleOc50BXIkAQDYQE/dmBbVWujTw6ee5xvyf31CNLVCexSTKOTzXDSY4TufPW+
OJJj7jAx2sprwwmvJ6La5f532+ZP4XZCQuesLir8KfExCjH9cOhPrHuZETlToQj47nJuwLhdkOf5
smgUvZQ2lOLdfiB+ZEKVRybKz8uZbDdjgnRetSGFy1Si3l4DJqUiBckARNvEgzaaB3q6dY4CKdIF
d4EdJCjhGhB6QZ3bgmrBW6RqmofcyNPJ68l5QW9eOzn96qTa//2JGXq74EOBWDvqDi8bf3OvWcFF
HKkLnbyyKEOladyhSj7QzvMGg3OahgKBnMzAQOJt7+QIxLWtYuMy2k/fYzMZT6TOid/VteoUSVKe
h0wSFaF3vbkxkzuAMOQe99IUoZuIRKNTL+vgDtH4QNrhrM7l58tBspO/3tjLHTaQ9IZuqwowAh7r
Y1EniU+mtREEyN4OewPD77CVSBO6iEfssOUfPegwWSR9wn475PjwFu3nnR32BozbYdMyamO9wKbc
xJCP0XpdiStqnAiMEsGwddyEY9FLVMpyFo5946xV5ra96nQImMsrxC5qXJ6ENZCPMEGtABk2bnPF
Wm6vtEomdD38R+Wg9aXwQw9jb2C49E8NzI52GOf1olybA6VVp2t7mWwnWxV87zepqBdr33uvZnH3
U0VeoXg7Ac+0rsFVM1Li5NPTZdftB/cfDH58uF2V3KxjYCjZN1UtHJv+cxlg7yFn6zW+JaUaoUFB
oLyMEZHyqKOpp74qPzMJ1ER4boiM4dLCMJG1Tl+MGcKpPBuLoNq3dwF4YwuXChK5ReJumbceDR0c
cyUUhUFCmDnTz9mvQDcleosVWcT+f7OBJFuuZ22E8+JKP6qt4jaGSA5lP8oMjAowajKVH6dJWwkK
PiBS8PTlRlKPaPePieC+uZ+uXyG4NNDLRp10BBASVFaUm3HonKz8lkQCGJElXBrIcZDXg1ZPXtc9
5K1vpqdONIEhsoRLAa2t1GiXBcRaV99Go/UhOHGui/mcJVSQO/eX/tVp3O5PG7VJRwlQZv9lKr9G
6uHyxhSY8q4FZ+y1qdAbZLPq12oHw5y5OY4aUd+NYFF07rZgWtB9VWqsfT7YThF9ViTqSqLpS+b2
9wfAH1/xbTY4NfU6amCLHS33yqC6ylTe6vWKJxo80yhKFkZaGVz2n2B9+Of8PM2KtomxPiMxezeS
6vhQpYUkiAKR+7gE0NcFuDkyuG8pb6rZT+p7O/7LQGB/wibHDGTplLQBBOhavJhx51WunJ6lj+Wy
10XisgAow9VqtEpkAeX3imGAvv5+eUX2r1AgqoLmNQiizJf0vbHEmrNMg2zy5E0n6K8HKwZ+1nBB
++j/wo0vROOWBirli2paCIDllEE3CnCGZ97jO4W+4IlarHbjTVVNtHWiW0bmz9F4oQPGe+C+pf8R
dw+aiE1xNx9sfp87PJeig65AgjAwyXkeb5REcQbMuHQi8dDdiN7g8GdoZHRjvwLHqhZnzp/G8ndc
fL4cCSIMbmmsiCZrohbYm11zBPfMbU20O6iyP/4dDLdz1r4piqVkLrMjDLYot03T+oWdCDbobnbb
eIzbOPqagnPegjWWroZDjvnMubkqlgXUMtZ1WsTfbCN6umzZ3pQDuw38iTbuLFWsualSE9HG3mZY
W9biN581fz5ANqp18HyLKK9d3OpFWUK0dMwZmz1MSTam7QrgxrhqZtlhYw6pJSKmF6Fwh6s56rPS
10CxRuKCJ9lrksjVkti77EYBzLsuM5qlyKYIEA2xTtLcqfNT0wmicK86v10rnnlD6jLVGlrER+9F
9/Fx9NjXo+TmlVd9QXEb7aXx7LSS4KNLZBuXLypdbpuERYieSYdClw7GMAdGtf5d8PM1sLIwSZGy
PRYXst/NT+qASlf6o60/FdAD1p4vL5ggydpc4mgTas0mQxuX9jyO9nFMWsGJvkcS+ma5mGM3EW7j
UQOEnXCcOThJ5zA6kb53psn5OfqLNzzKh9JHVe1W2IzMrlrvbkmve9rm8ohlZr2cJjiwekz+SU7n
SqyZXD2NYfQgor/ajw4TfeSQSbM0/tonF9SqhoVhQWxnatCq1TrofxTE4P4HmfoKwwWhMcZrJelY
L+va/snm5hkB3BBYP6nLWOFFvJT/stVe8bjDK62laS0U4E0unkWzG+bF9dkAH2b6XXGJN34Sv4Xu
XzQ0DRqcuiXraMp9GzCmMaBpppnYRYPtbTQdf1XR6MTECKknuq/vh+cGjYuSCFXKdqqBRsJ4dMYR
jWkgUneHr82X7szI9qObHgS9H8r7G1juwEmsoU47tFN5kXKi66lSY0cXcaXt1ol0TUXzLerphN/d
WbnIiVwhUdrmAqpx4zHKrUNelg4GqEw3tucrua29ZPpAT4CibHC5BVQayxitJUfFtNZcovZsdl9w
0uzeETYQ3KrpkZIZsZThcp2Njird5tDdtZVwKb6X0qMRmYIkxn7uXSoxFEy6a6i3geTzbUhOC1rh
ogTlbEXDjDm+GbrJtcvfdi9iiWE/dAmIuw5Yy6BJzQS7Ulq4mfpVoyAjisOs+Brpgn703ZS1sYm7
E0Rpp5gdg5qV32QNs+qp1AS1cwEE3/KpGEukpBRui7Jjmj7RJDQ+IPyMnPtnZfj+zrkeaNuvgFiy
k2QFcX78wAmJwTJVV21UW/knk3ka5Sq18I2VTQ+dfZvPT5d/f9dFFugobWITsEVyGdbKItbT2aC0
358l+rVpr41MMFW9n1A3GNwpX5p6PfdtPbIsfk7Q+M+kRIrj6pf34ifdvUdkRdmgcbtfjmotwygO
Or690etuqm9ghHAhY4gmJ9mJ72nwsVNqg8glg4EWRKU9fNiBBh8z/usBMypgIid3rNEyvYrvtYMp
iIs9qb83ZnIpQTYbO407mMmK8OzMGB7YIH7hU/CX1v4SdMfhSJwylH5J0HT7yEjZG3wuUyxzX0TT
yIz2F5+pOte9Q69rvzm3mNIrP2myIAfupqaNl7l8UaZW3UFRAs+xpXE9VPS5TOUfnU1St7HISarn
n5d3xt6r/dZCvhO0KYdOBT0LlOtBO5Bhin4JFB+Uop6o2ZnF/7uk+2oZ3wWKweZVt3pYFo8hSa5o
Jsi0ot/nbm00Xe21l2GIJY83mpkd+1i+v+wsweLwDZ8o+ZVTqbNowChHPPiJfSZD6hbq7CRz9KFr
6MZhXEKxFXs1u5I57OXrKw8qd5kcJtjOyGbs1BGxzeyevxtALqfUeQ1rYgBas+7mbfF5GBfVRVPH
zWhIj5ddKVotLpuM/dxkqs1WKzsNsenMpWi4ToTApQ6Q1eR4rwbCasThoI9+MhqCkNt3mK4yHTVI
Z/IKBj2tlLaVAEHptVYHUmM4ZYUhWkUUCix23++dVyAuttesSeLS6kbQqyiBARR0tdJjh7nL6Vfi
iUaX9lqxkBNe4bjjsl1RLdE6Fuf+4qZ3rDMkuS9OReYU16T3uoDpf8nnBnwYpaOkoMUGS8knUT/W
/gK+/hVc/FdFthql0uLQnie/tKvjklifLkfh/oZ+heAi3liMqsol+LUqZkfBh2WOHjrL6h4qU/sE
YgIBnCheuKBPuxSa1THgomIKtOF2rB/HiLrgARUEDPu7L8ULF/s1NFYxys8WcBh+T9PwJU1l0NyK
tBH/5c7z6j/ueFx7muZr0ePOc/qP1op1nl0mIsi0VkTtBaJ44I5GqCit6O5GPMjKtWo+EVHr+L7T
LFOHOKKMaj/3+ymp9Q681HAaBCiGEV8GxTe7fLgccQIQvmtz7U3MzjGQaFlCY/0OkqESHS2qAGa/
hmH9MYZv22wlYya5VcBZYX1MrpRD+YOGyRlfCIflAK0IEX2RyC4uQ2lUjiBHDrt6pdLdorbLcG3o
s932oq9EERKXnKAJoZvzVI2e2txG+DRMixtN6QUbaL8ms/Efl3yUWVLVNAbKHEDk7jeKFX5/GoLM
7X1GItpex7+LH38XGszwbQmv6hpTquBC0uEyXx1pWrjD/KHUYGMKG/UmDV9CXGpQZ5pQNYJhY9WF
09R/VzsarCsRdDXsZtYNDJcZrDouFMruEpHWl191OqruOhD9aBdK41aFTr1osr9dduBugthgchtY
Wkmk5wuy3px3XtNot4UlejURmMXflq0UoorNDIjVvtazT9N0P8v3cvy9yBtBBIqQuCfuBfOOWb5g
nbIWnH+2fWcX8aFRoPaW1ZNTNo0sANxP5q/u4+emSCqv0lLBNqaZDd4h9GOa4CRhHG7S0RA04u8e
hRswbheX09qPhF0x8ui6Ga+LeXb08XoZfv1VSGjcNqZDrSwas4nmsyMVUPhUPzCtpygbS7htu4xo
GUwzRLrUz4G85t4IkWiprvzLluymvQ0Md3cYMUsO4SRYYtT55NAOciR6h4HKTvCNI8Lh8oOhLdEE
t+Fi3p0T40aLTvksKJWIILjc0FijpUMPeMRYo+Z3UnFou8QvhzG87DFBOuCJZ6RViUilwBI06p7y
YrqyB1HL6B410nbx+X4XLbbKqJaBAT6Un+ZPxYNm+Kcu0I4RqvcGxlggcYl+5sTLQ9EoC/PSuzve
a0C8ewzB3FksLYBe83MV985oHNuic2btypi+LZkoH+1XnDZ45O3xZFTEyHvM+ns2Xphu6EGFYODo
LoF5rYer37rLQfS2tB8nugF1F8uSQULxFjGu2lnSmwEfALoG9ttPY+SndS5IeyIQbl9NZmLRIcYV
NiefVehXRjkS0eFyJP5Lan21hNtUVp0lXTK93JPZYwvr8bfO2ZmNcZp3ormFf1mpVzRuf5VVVtek
xGcGG0HSryADAY2f5/HEBFfLsAGNYOFUgja5/c32ismdvRVY6wbFgoWaFl9rknaGBLdgpQQQfBu6
FPeqrSowSzGQM6Rerk8S+Gvcy2slQuHOXR0tKkrbjOyT8LGQfuZUdAF7Geh4v3H/uOolWLb3vLSw
6ZIjrJdT4TCubEbSQDOH/n6aEHzgGo0f+wPmoNzS14I27M6Knz2WfnqPIQxHJNQkiH++vSlf5Hyt
kRm9oUkcbXxKEjzu/PN3PmU+31gcFWtq1ia+3LQBemFNAbW6D0ywIhG/OpXLFbQjONlzBIelPBXD
VxlU59Lx76zgMkUuqaVCmKeWmDpjfhpEE5GipeCyhGn0moR2qdEz58cYvWb6lyUXnO5sG16KPS41
2NTKaGUBYq119QrCoijeVNHsl9H8vSI2WtrS+rOdqhJeL2NRuUBkH5cjJhtpnrAsONSL08dfFXRd
SKLec1Gu5dmBl9KUpZadGmOA7aR4XWjhWckpzmD5uap6p/Yuh8X+p7ZtY2QDT2SgnOKuspY0QTSo
Q8Zg2iaaax4w8eOo13ao4FScDoUg07Iwe7+Er3DcZmriwrbqZMKXFRpwSKmcMCNwWgcNBAed4CNu
Pxe+QnGbah7qppgGWNbRLxo+eKhgR+0NhGPXvgJwW6pLemMZJaxV60Xh+KU94okFmqPP87MN8R2H
ta4QB8oZ5zGEtPzDIpLQ3H/92PwB3JajkpqgJQ1/AJqdzm1PbuLxy6LJ/mRbN4rdOXjcv4Fq6Hm0
S/9y2LBfvrSM3E60Cm2IZqi5egVNb2VTOi+98VT267kvLMgWfCzNv3qa23tFhUdX3QRcXlG3wUyO
pf9OFIFN+xv8Dwg/9wENTzpCznAED+9jZvtlebXGgpARhCTfsLrGZSdRAojJfuzG+170+/+SPl5t
4K+5STTIcwVHlbZTIx6pD7aS78lx9okHJj6Bx0TmcLkjm5IsiVnK17pzn91rRng5ykQrwiUL2lpF
1ytwV9LcFOMBYpmdiJhJBMH+f3O4d5WW2ooGiLk9GHLtFOBPrURNsf/yofW6LFymSGsyF5OGZVEU
qLLPngJ9neZTcW15L83Y19URhAEhhNIh8S360hJZyCWJfjTBvmfBQnUyHrvW9udkClXwvlxeK1Ey
sriU0LejbtQpcJZTFA4hmwJSw+5/IGMUGcQlg5qotd6vcKbeyiealodsHT9BoUNwUu2/3r9mV75T
dVSbKVUURDdaIhLcXKt/WuKs+EZGgcTtT+NJD9MDyC0P0xdMOnliXrL9l6zNX8Dd5nPLSlVthkvz
M7npvfqoQ49m+Vq59ZXxVfehV0AdDe0LTVBeNwf1KXpQfwlWVbDFeYU5rcYkR01nnNc45o5mgLu+
v6SO8WiGSmijuDY9i7LKv3wB/tktfH+r1vRkoTLMbvw5YJRYnVuFmd8fjFsptJ5zV4QoiCi+CS6S
VxtvMwBc5btOvbHRZmP83WXE5vJMTcASOeWAkKok1KbuIEGORLBWLN1eOJT5ZtZRsXtbWoDRekyg
iDViVq5+g8e6ID/9D108IrdxmWWZpSG1deBBSvym1+ariNDBUeTFya08TMbFW0dyZca4zMptmEvZ
9SL/Kqf8bLXLeexEfXGiDGRzGUhVJwslM/w90fXqxS49lVdmaAVlKOrkZT90ydFcBpraKZpXtpip
+mtS75XCx3S3qX7JOvRiC8qNgiNdkTn2pBlMkrNSAUy7j8LikAcRePTBAvRPD4le0UTN5eu5wvcE
KEXdduUKMCn51qlBzqgwoP4mKildjhxF5q4pndYuINZGVon1Oiy0+ZDYEWaGV//yjhDB8PeTbEId
Z4Q16vSMbpdG+YcYglebPR1MsAsQzYaeim5qfGPQauRab0isOhCicx3+kv08wF2lc/QwPmiO+cD2
n3bA547tKSLBhb1I3KJzjowjFcobBOj40kFjcrgaUyD3V9r4vK5hU8+CItaeQ7dwnEPpPKiGmeMb
eJm+5+PiULDmR6IS096RA341VMMU2UZ7N7e7jKhZV/bh5iWZfm91/SPoET9kxx8IvhgXN1WzTAR2
9In0SGftU5WMrm03H8nIG1NeBsE3t8u5kHNTi7A86+3g4/kGTKZ4lDox3QFGYSCqne4vz6tZXDSo
URFJawqzSLwcIWiES7PizaZ1uLytdhPt1iwuDBIbdRatwApFPT2i3yZYZPVolyTIDNkvle40tfq1
XlonY5wEt7Ldp+0tNouejUvHSJ8nu4aNTJ7iP5xbNIyOPWjypzN6KV3rxhSc3SK3sv/fQMamuZYL
q/yMxk9FyV1VqxxIwrqXvSoI+5chhA0KySNrqRI4tZ5mvI6NfkeFj6RsYfiDa+s87sQmy0SNtYQl
w2nNXeME1U23v1rD7ov2BcUKIR+jyHPciWxqTVdaGRLwArao6VqfPmkiWuLdsbytTVy6sOIVww3x
yzV9DZIHFhLjoQnbK8YibYCBvnTr+w8RSSPv/9lrfKEuk6mlyBpc2ZsHot/keQRhOZGm+O7kyRaF
+wKwlzSlfQWU9GgmTveZ+PTEpDYsJz70/yCLHGLf9kSfPsxl78ME5D8mBmzAds+FSY+yUqNpOUNN
8FLWH9YTIxkXsU/uR8crDBcdGu3wwB0DRl0CSbu2rGOfCNKFCIILjqpQpZw0gMBzs293hV+RmyT7
cnnn7l2awEX1X3fxhSOio1UpouhWMsZPhn6zjM9l8SgvwmBgi31hWfjqEai9IW4FjmykPpwlTvFN
KZwITy1GADZSzbtslCAGLO4saasVnaAtwIpixT9miuqwUZzBEJi4kxbd2z06oY3Ijt1qUFZBLhQs
m8UdMHlKZWWlAJ/kr9QI0NvoNvjqvGyhCIQ7STASsGhSjGVbops2vSXtgWrfL0OIIoP9CZucbrZq
iuMXduT1dZ99GsefOcjTx+NllN1PhG0Asj9jA9O3WrTG2UtgKIHq4QnOA//fvRakp8gVJQeR27jk
YJTjQO0OW0qRhlCi7UEifRipveiSsX8evu4qLjvktRGDhhs4GtTDV69z1R8R6DVzvIpAECf/Fvmz
oCFaZBmXLIrFXKA1CcQmhvZNDXqmYTkoay0IbuagC9uYrytRrf//DtSW2a1sv21NDEH7ZA6IqAl5
t/C4iQx+Dnq2jKlbWf5rYhff5S8seTHqArG3qA6eTBmpPiOrtfzpXHkg1RLY+i9XxT+ryNePFD01
tarAJrNpEURx5fUWyp+z/rMdbBf140DRJb+Ma3eO/zKJ8GWkbDQzS5cB3eXHKr0pSUh0wdefIGL4
wlGfdUYxt3DvUpxK6UuT+N346/LmFmwDvnBUFtpoQaUcKzgWTqx9i9XwMoDIBi55SNKkWy2BDYN5
NZQPDQ2l/MdlCFHEcykD3OUqpklZFNY/9fp26Aq3kb4V9TEuRHMT+zcmhViyKusm0XnupqwxGgPU
LTiMExCUrjaImkFJdYqCQfOTu+HnFKBy6dehaEBo140bXM6NbZ0tVkzRYKSt36LiQal/DdbXy24U
QXBunAwtGuWItXgbX8busYGEcjIIOhtFGFzWLTDjZJIGGJZWn8pyZR/hYbR+hCmIbLzFpVqJNBKt
dMAYaOnR7nTRO/rurnn9fb6zLa/iis4yfj9ep/yqW6ns630nUt/bPd43KNztXFKGrDBZM3erjb6k
q6eqsz8TTcWEv2iX7ifSDRZ3H9MzNB7SHhYNGHpzFlt2rXU4rxg0plHsF33sq6S+WerlLJnL778K
PJ7XaWrMkcoxsOv2Psc9TCenahKVfQSRp7Ml3VxiIrNcpFhCum6j3pHr73X+j5KK7nz7K4aePHC7
obrE9wu1xFoIaVk2XY+qnTpjk7jxeJaT6SOXS4gG/heIs6aEGIrWkQSNWFF1Z7TEUytjcjRFxCO3
77VXHPb/G691hh61ChhGvcosXGOqXXSNemX683IA7N8wN+Zw2W2yJzxfaIBhXLurpzjZNwly0nIA
ocfHD30XbsC4PNdV5YwJSLZIVarfVHJxzGxtOJFqFZVPdw8mxYYumAxpR8J/UZVtKUuWgoNJ7ZRn
ux4Pg6GGs9F8T035zmoV77IbRXDcHq7UsZg7EyFOytSR6JVcfkdbtGPS524QbNn9BPhqGfcFZU0t
jXQIl3hVflSG33IumuoTAXABnlRFlIKVmAGAIHgZHrJECy67az+2X23gYtuMi2zI2AVuHSZnXrqj
SUonmtrwMoxoVbjYTuiikQFvc97cQcAwuxuH2BmjyWmWh6b4SClxE3Dsb9ls12miMW0pMmmZfrMm
UCV+r6gA4l/26qvbuCN8rBo70VhZxYQdaNBEkS+sr+zZqY5VQG8N/7L72FH97nMGTc5Ip6ZlGnwn
d6rM3dKNOARZsUg52L4eaihIiN5od1dpA8PtnQbcjEXMGsalqTNsjJBIfTiMdRyOU6c/GykUobwq
o5NI/4d56515KsjzNMvUwHTKBaHe6nlddQtSRF2Deet5TY+4JDk1iILkNaijw2Vv7pczN3hcNKpE
1WmNqX1ww2Io0SWf0qA6pZ7l6b50zTRGqtsmQ01T9PK3/5C1AeZC01AzOoCQha1jfyyPmjuFVUiO
mJk91p8pmBlK1z5mt9HDIDgqmUWXPMzFK1XsRG8nAJPs0Va/V3rsExCqE/qRdLIxkLtzFlPXMA0x
GJh0z12RhF3Xnow6Fnzy7matVxie0ESrx3wCeQ5rWsocsyzdmMZuPYpq+bv5dwPD3T1teR3klHV6
GcrRNNCHJ0oj7IR4tywaKIFkSzNtjZciNY116Im8AuA6f5puGjfybDc5mv+oL/OxovjbddsrHF8V
UcZkMVodcOmsesaK+dU89apl9i7vr30Y0GMZFlFMi1dwishASMF6FjrauxWtvUFu3LnpBbH2PqbZ
yyWuFaC7hO7oO+fRqmnGBpQwvXVUlN4jzROF+LcsP1w2531WfIPDe00H9VsyGyDf6orFiXL7EDfR
OZsyfMwXrlL/+Ds0LuYgQCAPRYVBczXPruSi+0oblP/aJKCq6snx//269NY4LuUTXUo0dCRMXh3P
hzGHhHGf/CBD6Rs6lJfqTiAUsNN39BaPuzPp67LWsQRn9jmE5Bx0kXvzIf0xyhAkzZ4YuWMZUqGC
xvvz8y0qd5Gq0lGZwQbNyMXMM3sltp/TwDoywozyh+mysZf43roqHsU5//1meAvN/n9zGylbc2xz
GwbP2oNMArv/1FaCAH2fpt5CsI2ygYjNTNMNxghbTT/k9c4UEty+T1NvAbhjq1ZIAm0xALRoPJRu
2SM7vYZq0Rmth9AtEl1DRC7jDqtBS0wzZ4Ta2eIW9uO8XPedIHeIILhzqp4rOszMZaXiaPGdMQap
6JZxOeZMvqdIrVMoBS1Y+CybMZJpuHbU3KtVecQErbfIilOVctCo8fPl/HE5K5p8d9EAVkRjKJEV
DXmBFPqJxNZPc5aDVtPDy0g7bQLbsAAd29u4S6xGJRODsmp8seoBWrQ8yc9B1YISNHoFGNt+OruR
LThfduYp3gJzSSQ2+lJqBgBH1/0x94bKxVHmRijZeDOIb3J3LV2BrSK3chmkgShYmYOfEDc3JZh/
xQGkcDz6qfqUIXEx1SkV3DuKK+qCu7y13w04ytBZ1CtGNDlPz7aOxj9REe/yRjBlPnckbTqTEnbN
quEPNfVkc/QnKurSEdnBZZBMiUGowXg57dgMaJEFUZn6l5doBwLCM4RJ6qDs9I62AJqKRWT1jFt3
/bJaaJcXVG33ou4NAJeWRkXqS5DMMEUJ+7E9IgeeRqcLDKf9LHsY0zxetmdnZd7AcSnKlvS0VlTA
DU3lY/7On1DwnKL681/B8HwFXaVrmcFo2LPmZzzeZfovSzT0QXbOj60pfP8eBIGSxWap0Liuj5i3
csdn1lkk+wVeUUcnv6LX5JH+aqHqhKv87+J2umoETQqC6OCpC/JCMzG2ieio6P2Yl642ToIUsZMh
3hjJJaW5ryrSQT3e062QTkf5buhPiS7qVBW5ktm5Oev7oi4tMwcKmJ0XNzmUmHKwffmRjg6GyULb
E41N7nws22/sYnG6QcxVjeAjCFvXGJpbSEn5bZkHoPN1E9V2cJM79APaMqPFqStIM6ql1zWTXzfK
A4gWPbsY3Npag9Eeg8txyzLG20+nt38Wl7jK1ii6WYMjWulHMVxP+k0mP1fmt1rUHMy29RsgPHKB
TdgwZF21UMXk1rVZdKtOrQFk2ol9bw9SUBr1XaHgAYI23jTVfpWDK/yyce8LBQAl4CuyCYFol8Iz
DWkJmew1Auh8mz6lx/ZouOzj0PTXcEWz63qvnlR/OUQ+BL0uQ7/bKC/IFtiTFdvSdZ79xVbAtZak
Cw661ifVfTFQAcC7exEANMswEDYmJKz4x0OSJWoWsy+OJg/X+DnDIEB5LO2bJA1BiD7r5P96LnB4
XKD04zDnFcujqnnM6xOVBYH4foNwANzZRiepnxpmUOWT0L5d/NLLvhl3/QtdffuiWVufoPMmyDd7
C7X1I3ccmfKayhn7ppENzUGD6KGzdAFv7PsyJ2cadwbNqt6uUw2M/9LxY3D1wL6XiLcIW9XePyu/
ReMfFPuJ2KbNMg25Hnz7Sx0k39BmfTTOTGSQfoVEqleGk0hz+L1SFAfLfXHHGM/thxawWmiFq1cG
4xW7vdY3fSg60wVrxgvGDL05LVGCi+tEb+fuXIn0wN8lRc4ULlfNYPRKQewBU6L+Vp6ip8Uq3CRT
Q4NAGFwrBacR2zp8atRsVVdQU8IHzrunnRGdpy+HUdK3XkOCRiKOKT03ZuJdTkrv7kLMLvCt4QkJ
MOB+fnsGGUY5tSqTo5nNX2V31pWjNQtqcQIIPvjKutA0EzgYL/5Oos9N9RUVzMtW7GeKVzP4Mn5l
jFJTsMN7DMwB8hbs8C4w5mZ8hZBLqOLUdHCTBDGeKFfsGQffqZZumxpYlLkUZUA6CpeeDsDpp976
atd3mipo7No7JrcQXDqKlSzXzaaHRFUTXVljg+5t/bpYtcBQu5Dxustz/l3gT/aBycefLqMDBazN
qNnzRzP0JxLLVGBWdM168tKgPyxfZ9e+Z2fjrAoOrvcfAIjCLRzb3ZubUEl6s+tm7K4m97ST5qfQ
os5TN/9MApabqCfqRt1LF1tAtqwbwKqKEoPMzL7YcLOy8+Z0EZ1e7y6UnFHc8Wg14M40mhZbCzR2
zSl/nJ3MXe9X8PwXgUUdVVQBFC0aF4uZtNigOGQ5KixuFDxzg30Gys0kyP2hd4Sk1CL7uLhEvdsA
LwdLuZgJnhYH72dXpq/XGO+ChnwwPH9sr70GJZerJkyHLNMAhyZt5mAU3VnNL0P9kZMZWlO6oVsa
rqV8jX21EzlDKxSWTfGME+iCvDV1oXCpOYwySJpcEdXS7um8ReQcadIMOocLEmSzuPEd8VewO3Vg
pfFtXzkZgQba6/9JgGp/221M5RwqF0sdpTOANdOdMZgKia35ip7rH0UOcqnhqbz/yDG9MdXgxgET
qF40JgVizeQg5tTphLtg7+jcQnCXjnTCF2nxYlRID3WCmWd8OGF0abktf2D0AEIismNAnkXIZ8F+
+F3OJHhFBok+bvc8kX4yFDRT2GfqFENLugv7g/wIQe6XQq4oZnaPnQ0WSwWb/NWpptxSVuxX1xva
lc6cgSpO9Ei3e0nVNyjcpWcE24lFYqD03uJCrMcF73yYO2ZYMToGQRXo/5F2Xc1x48z2F7GKJMD0
yjRBGmVLsl9Yjsw589ffA/muh4a4g8/eF9fWqoo9DTQOGh1Oi1Ti7oAlt/oEBI8IHM83Aap65WOl
C5ydTdNY6cOhPunqFlNdcbRDfbyTB8Mr5BBlOukeDspBcINuoiNRCOoKCJjbVO5sgeuTFKkJsFpu
Jx+0Y27ixjsC9Gfjm8SDbNjn3hnfWRyft42oNE64xzBVqTs28ccsL5xQvx6663kKMaD3Zmx0waW9
uV8ridw5U/W06CSmYDDcjhgqFzW5beQiR2TzUK2kcIaejJjaTlLo1UbOdN3v0l2V2y1mYGVecxKN
rNn0ClbCOHs3wlpfAgMqjc11PnltKii43vTkVt/nTFwi01CEDZTJp9xWhtbu0v2ofi7lq7Bw4lYQ
mBNtEGft4aASc0mhjWm99PQx6R5kQ3RZCqyccD4OwjtJEY+Q0WcuGyvX3TJ6iTRzMrs+mPvYFxUq
b2PSag05JycEf3RhUkickF/aDQcZE+vQL5LN3oJ+udSfRGPRhBK567nD25KYzCqW2zKzm0OB3Kbl
TLOj+t3/wLwoMhIOOCjSgWBnhbhyoW5ldvtqBg2BVPoG8v3oKfG0XDTVm63ZBfDgI9XZgpdTy7zh
PHsxzI9y+WxGvTMTTPhKLQFsCNTjI9ZjUssDkaBeGE1u0JZeGUWnPG1v68I4WVK2i8LMEWAxA4lL
+nEgkkZZVGgh9Bv89jPifTs58dD4PXimX95KbigKy297dGcj5YdVFEptFZkCJc/RHZTkSY70mdqm
TZwcaUo45JWoQFi0kRzA9IFa40RC0Ti406wPTRc5Q/l1kTwr/JvAAdJB/9xvfLCRUUwHEdvHudjJ
3W1s7YY/5mtnD6iVCA5cum7uMi2EiDzMd0GeXZUDtisZRCDGnM735kENqmHCLCppOUhRg1nFvDs4
pdkBw3Xs+L7ZvwWBr0SlwZv+BzkL4pBEl+u+RwE8kEQdX9SCukFQxnYZUDc0fghsfvviPMviYATz
N/qODvDdUBT40QxHz6CJW/eGo08hXp+tV4P8fpA1nyTtITb+OL36tnf/iEf4Amu+clCHsqF9m0HV
RA3tcjygo0EAJJvRRe3XaoKl5XcRmDmjBSrbtu5VP/a75UVylJ20G+5j8FBdXs3tq/SsDQcgVosM
TahCFK39XHai5opa/mUR7+t3uBXjnA+ThoYca5DBMCOQPKO0qVfuMIu+dTt0f9mJZ422SLNtl+es
GYcYRR+M6DiCmchKb1d4FPXkg0Cx7cXDbBtFN3UTL+rf98mIMFaZdm+vCNS/on1v9vrdAHKR4QeG
6cAXbq+EjXvbJ+0sk/19ZX6RrKphwYaayUe5dtI9I37q9oMT3bAAdGCPT4xY3Xr6j6pySJLNsFeq
QmzUuO3nCIUM8XcyeZNDfYR8bqJj4IW+qAJ1+0Y968qhSoMZWUow4FXTVz+M+ess7RZlT+ih7w95
rwvMdNtezsI4WNH6bJFl5CHdtrxZyn1VC16B70tf3o7BLwH8kA69ius5KiFAu81vfhIh5R6zFqJh
51ggpDlNotScwETfTewwqty0RpjobN6Z9G5on3NF9JLZdpXPivEY0rQU7E7YJvk44ykd3wf+4nwk
Xuw+WsKw9L84rWdpHJog8xknBauqAV/VjtVC65gOE7BpQU6/FzpYovXjUMSU6FxRljHTbhWUfWe+
fEpcTND4yM6a8hnT2naLyNcRyeRgpUvkmlBMNnUTa9fRz2NzysLHy+dZJIJDEbSlFbPJUEQDIVJX
vkpdZ+umyP0QHCmer2LSi8aqDUhBpueZ2JiXgFlw3Z4+Lk72wKoARZi/7SWebYMDjHq2SJgT7FYt
3Y3Bj7wD85NKnQSVMHUvChMI0MngAKOs+rqbVAgLde11Icpr1SbXUy/7k7o4Ku0dKwsEGMW25b0/
90s/ntGilgY6wjpQVzFpXtPpiBNncLU+W7WIiUkkiXNBzIVUM22ZcvPJaq6y6H6Ud1oosJBNA6Eg
ODZQKrExQTNSwkyzkOgZy29aqiDtKGqH2twkaqIqQgdnyrvxS2XbJRJmzcIxVRZ3aT7mEYbA5j9q
4g2FH2ud8xfnSrcUpB6R4XzH0DJonUXHFDUY0nSnJR/yVrEl0da85zdmF8lKCGflZaXo0dAjbaah
nIcNsJx/zB4C3PuR2L0v+4w6QA/t6OZncF3UWLS5aSvxnN0rJGpAUAfxhfZ1ytF12gnSggIBvJVH
bSoZeYlF7FHtRR6GWJQj20yqrlaQT0JPUUPnYYIKbeWMDuj7PPLKuF8j9POotas8DAiBlBjk64gC
cdu+PTI9FHOStPd98HqoTDVeEBDtET/dh8d88MpXtIChOkLPD5fNcVtRAxlchGqt9321Xaw2VTa8
xQdA/grySeKm9/EuMezubQpA6C53jRO7otK5TfhYyWVbvPJS+1KCO8We6+1MrlOj3SVZ7S1Ec2hI
/ubIrURxt+XUKWhAI7gtA633svlrL4f2SIUmw5yYd9C7EsM0XmnUtHqqq6xzhO6Ku8Itd/O4m5zJ
M69At4e2Dl+wc5uHYCXvncOdS7hboFb8PIE0M3Pr792+A3X5DNpCFLU41rfLEjfvzpVADlV6Y4o7
dWEuQfU0IZk07ocCgcfcn8OPlyVtu3ArURyCkGzptYhFreiO6RZ7wxfTJZj4Qrz8FpNELosT2CLP
CEZyc8zDCStpKSg1qfaBuQtkMAZXHy7LESzgG2/xykK0Th2jgMWNglF1s9GvjCdJt/XxVf7jCaHs
Ajiv3xs/8UpSMDSa1rAg3Cwh9lYeUOuC4Xi3oEUWRSLIZat/q9JdSerkMZfkDEDZvC7I9YwfJE+5
yUt78UCM7VhIIIskbkZ3VrpxyCGFeaOoDcywC5Gkro+MKb0NXWs37cRMzoJDxjeRBm1VR0qFhSRZ
cNSU7CpSRSPr/gXwf0GwygGHupBcJgFkTF9HDHte9piqpNusQ7/a1S//zQQ50Ih6PapA3wb3Qz8o
aEvFLBv9Y2rhv0Uxqs0HxGqbOLQws0ChjcWO8OKF4b4odqVxf1kZhgIXEJfPM7a0pK3JEmQRalkL
Pz01nnFU96IbeRseLKqg/B/lxbwvoJRFJVsUJm5aGHwrR3tEEYnsp8guXtZne8nOgtgNszpLeakt
jdJDHytDdZPUXatG7iadqHply6Z1lLxBF0V73x8aFHlQoREPhQjGfqK3wlkGW2qguBurpRAElnn6
prpqIhByZdj59qs2pXadFPbci+ZUi6RwMECjJg1JBCmV5sX0pcqPnahIewuv14qwn7Daj2hYUDha
Q8RCGtuILLtJj/H8tej8FKOsLu/9ZgxUx4IZaMhHylxnQLsSlk/j/1cwV1/Vo+HXn0JP/SZ/VV81
R94HjrozHy5L3F7As0BuAbMiLqKYIOhaSZmNqbCW+YjZPJdlvCe/wUW01opbQpNlsPMar0QW2R0O
y77CoHcGbKKgu0gbDkQnCtbDqYA2Sn3K6WM5XcmiiRPvOdk4ZTjwTMt5TCgLY7VesHvV7MlVvfSI
cj3FITcTqhtCByN8k+/JUZQ9UTfPrKag49JETaLMUyt3PVG1mGVGNXv4qu8IOsVqp/mS3mg+Bg0d
BsceLTt+Iuj2j33ECGe3c/4HUjiGQDzigijin5/xtt0rI8X/L+KF+bgJGl5jkLVKjnzQdjLqOkJf
FKvZ3NKVMC7CEGlmq01MZ7V6Nha30xBkED1/RAqxv68UsnIyjpmJ6GfrsWLPzDUPMaKFbP5Z6IsI
GDfd2vXycWd8WaIpDlnLa+eC2PRYuNEtORWfG1u1x6tZcL43w8lradwBp6WM3RqxWVJko7LUUewI
gUk2P5GCewAuhg4tY1FbtGjXuBPfpynRAraiuvxE0Eg5Y1R7JIgKCVXjTnvRwApLFUIwR2SPo3Bi
NUapU+0VNlfDujfBY9L8Mfc9O/4re+SOvyIZBKw2WE+ENuwedJZZottW+FcO7loO5zkZakWKtnuD
meRJdSjmIejf8gPxsk8i10ZokdxDazAzSlLlzf6jO+pN+85uPOttoI24uURgGvw7K5JnzPxj/Zpq
4eXTbkJwoxPlULZ8wtXi8W8sqWoyRVugUIeiHHKtn9irJPWkmxSsCmhq6zzFMX11jwt83Isuoc2q
0rV0Dk4ms9DaiaUellekSp38frhKUQ+E54PHuH4jQavE9o10Nkn+9RVXjLGItSF17ugVmVMdWAF5
vNPZacjwhijd9O1SSO7FJAT/oi1uI9CMGHD3+AOxtPKUM4BuXikYyYvbyDec5ThhmiQun8wp95e9
ie1L8CyPOxhEWsyZBDiAND9O8kkmgu9v+nsoxv9HH+4wpDNaEi32EFPnT4rqRYXXlEcSn6Te+0+K
8PHLUYuMstaYIpnp17R1xynyL4vYPmu/dOEfLWo6x6Rm6VgaNnaM1H2RuIb6eFmIYMF4qmkjIX3e
Z3iw6PJeTr/oVW+XqHnoyed+7tzLsrYd5PPu8NTSSmKioYrtjtQ5Kh7LrvyMXPqV4YzmoQcJfodM
m8gF+Rd8PC8jd4c2VUHGfmSv2PvFVz2w04NSnZEQ/C+FrJu1U/pKRe7uTCwdPF2s3K7qHUadPN/E
xynBuGNj19jTbr5mHSHZSVhYKDhYJned6tIYMQJl5gWxUZKZO31BSN3CGLAJYRzaOtlO5AuJRHLY
YaAPfZxlqNrXz3N+O6Wil4dIAAcWMVVzkF9CJ3VX7sHpFDsKfATzADq11pV28WssdFi3756zsXD4
QfRaNcFVBe8YhGrtzvIICGuTo9AotyJgKzPhuYP6MR9TiVW3Ko8dZnsVfvfSvtaYRCceFChQiaeh
7sOsW9KfqwhusVsWYMZMnKtWgLyCzeLJppdRk4KU9QtVxf2o3AWq4Pubrc/rJeM8bzpOYOthemCK
OJrcgx0FrUh5khzNK6/njyxwlB3Z1M/4VvR2Y4fn/Zvpl1XwVNPLGI/FxJL1anKs8qeZeBbI2URS
BHjPs02rQ0zTvoWCkQ7uiHlfa9+mUtDNKIB7fkxZWFNJLpndpQXxSfpZUjVb1up9OKKjBZES+zLi
ixaOgwhWRCfl7Aor8No0r5ostCvdD6jAiRLZHgcUmUzysGagO3T3TfBIEgESiXaGQ4WiA3dtG2Fn
ev1Kn+6j7FHOXy+vlOBupHzJYaNkYBlmd2P6Y3aSu+itrx+F9tSurxdP30vC/N1lrShfgSgpc16O
7Mowgs9Jd2MGn0ks8OUv7z+6gX9/m/dW3pY9U0pJP0bN5M9L79aJtJdGy7u8fiJlOHQIp1hThwKS
dPmg6PeKspvqT5dFCO52KjMzXEUaGpKDczqGjOgQInQD1AaVv2RjLoLNapOkU7RvdsHD3+S2zsBH
Zab6SiyqW8tWZy6aNOt2P6P8T86PuYUih6mRngU6Xr6YKM/705WTnnUswYWm96McOig8tE3Fbg/F
kQZi4ktmAP+OrFTmAEJJsjlEBREA4hWTPg+olfsS+JNTXzMaU9EVtf3a0RXmgVFU3L79fbWSaVE0
dVpCGthZ2UjP3As9+hFRgGfk59EUJvTKmNW9U28lkLOYvA0WmkjAv9bLnthwum6f/OhdFpvKHMkX
xQI2cdBQFVB56boGjsXfLUXLh1GuArxdJXotBXfTIMDZzUO2+j6Hs1IRznPO1Onqk5zskvJuSgSI
IVKBg9oURf9Gw5gQuubUBFdFJmgz3vSGzirwAYxazsM2CHCYrOYQVy/hSO2p2pH6KSluSuvLqMyC
K3B7zTRdBd2GTDSTO72anivNlCL1NFs37fhR7xVbC74JTu3mMULT7z9CGA6vDLvOpLZpQgjR7NEr
H2IP/RrUJZGDg+VVp0jEaSRSijO0RCX9IBtYxbb6JreB004/5FHgqmwmVXUk62RZwyxCVNL8rlTc
kjhZWJfomO+qAyox9r1kSx8KJFYxLk1/uLyGm4a3ksYtYVEU+VjOMLwFLcTNVUFFvtA2+qwkcIvW
Jb3W1CwoyCI901N8xMwtcMGQH0imOKFLni4rtP3wXcnjTutS1VYws1idfBwO8X3ufGVT2X4K+zto
XQnjzq0WW5ZFWPvwEHoMWGu8nYLOaV9/xqgDZxIc5G2H6SyR7xnN2wgMsEw9lspRP6BG0kXouPGk
XQIDSbz2S/5yeUXZBr1D85VELpuxGEXUS4yubGiSh1ZHK3acOKViOVJW7qVJNJRwE6pW4tihXx1q
OYqVNGGZmk4vP5l49IZTjV6XwB/MEP0Uc/JtWeSnzKhEfs7m6V4J5nwpy2jkkLAQ6OQTf3gE36sX
X5tPFBXsjY151x8ypxD2KW5elSuh7HyutK2DerLy7O10VNeWPR3CY+pQu49BH5D6oy0K9IqU5NCl
URJtiFhlrwKyXn2x5fQ2FuVvtjEFCVKdmgiu8ml0I5AHdWDphoY8KPqneHm8bJDbSRTrLIBbNJzw
3JgW4LB5knxUxt0RDCkH4UJpB37nMXe0vxJN5GSw8f4UnGVyC5doRO2jgZml1NtWWmM6wO1SvZjE
sIfoUa1FJdjbG3WWxwEz8kRmW7GQjDlntqq8TM0NyLEFt/T20T4L4bC5NHOitOyWjqr72LATqXIz
UMX09/oseEv+C26dRfGw3JlZZLGQuzXgLGGGsT0nPwaltger3utTesvYNqsuuVExYAg85juwlLQ2
WCdsvY5f/6MBcbCdhxgN1uowoFitjnUaNU6nU4TNEd4I8htjNhxL7txsmXcohX6xwsmt8/Qk4QcF
RLbrIt0JftCmJ2Mh5YGmRbhpPA2FVE+SbkooAmC9GOkeHWRgEWGT0iq0Wol6j7ZN6yyMQ9hpsTAP
woCwJfk0qiizWz51VHBPiWRwYBqitE6z8hwPqsJUbQUls3YbmQEGo1mi5uTNSmB9tXgcHHRqXDYK
WzyWU2WMmpkb+amj3qqH3mVXf+5bbrnXBCpuw9x5GTlE0OKuIL2FezENbob8nmgfLxuFaAk5BCAV
GeaKEekR5QEBdrcZwNcgHGEv0oKDgJj0AbXY4jUG8pqnIc8EGPMvJ/+8TtzJNxpl6SnrVuxc8747
KHboBW+3quI5YrIa0apxRxt9izPK06GPjnYmemA9u6Ii380uhZXB8e1uyVTG6tBAo8qysyfpkXW8
MfYr9i+A68PiDJ9NdAK9VZc8igIjAg35vreu0rN0DGEXMbmiuqeFPk0EL15mWu8vu19bZnAI0Q1g
sAtY92eqHLvprgWRnWa6Q28KbEOkCocScR4P7VBAjtE8GQBY6SUU1Y2+VQxf0oVDh8pChajC+HAG
v3qqroMdq8oODhSvEMVNPbCIvhE4srcIFhOvLGEZpuCIGWwVVj7eXEmYmMV47iRjFxePOA6CZRQJ
4JCiUROtj0MIUIubtL9tqeBNKvo+hxFEonWqs07LrDr04JjK/qO5cQhRpDnYYgKc2TK/qpdbWl+X
La6laX8ZUIWmwGGDNU4L6FUgZ2T1BijQN1CD1l2NN4y93HKCx760FTj7CGfe6PsYFHaWYCVFYMgn
0OcRda0haxgvrjEqEvYXucYDqs6Z2BI9pT06PS9rLdg8Pp8uycVixBHgYop2YXc7Kl8uf1+oEgcW
ba6NHUbpwZ241e/nz+iSBQea9ollm2cQgUf3wjSiAJ74hHqYynout7DH6St7dCe37QkTXffSaQD7
fH4ngzi7fRmE5U0CtDLZSq/OsUk0RG2Y+TS+vqPP+Z7hSPNigdM2ehgeUr/tbBHYi3aPww51KWRj
tiCzi81dO/X7uO68yxvITtcFgORz6CYYjqqEUTIU6rcU80e0o9K6TXtj1c9tI3q6ibaOg5KoKSxM
joYw2oPQVjcQTGg+YbDQdW80BykMjkuiYDREYKdScdOE1QktXjdIpp0irb9Gx+NJUQ3nsv6iJebQ
p5bVebSY/mr02rRfVPXD5e8zlfj1NdjsR1ATonuSL/anIwmXnllrqA32lL0S9Z7GN4ns9cbTZUlb
BrqSxMeG0EOrmhI76n0V2XHxWS6fCk1I07C1XmspXDwo6ZVuKJkU7ZFReLCK3vKUO5UX3M4u+S6m
SdsM6a0lcggTk6AfIraCI4pLND9z0w/00LrVTelnO02wiJulaWtpnFPSN/PYDKwQj+66A/i+J59V
aqoeTrs7f+uuEPh67t3Fo/si9US5DIGxELb4K4xJBjUPZub0j3lgG9qnwPogFa9R+5X+Vf/wWk8O
WhLJNDudDXIaUPmUNtd92SOocShm5AaMAwbOXTbOTa95LY/zUuoBcXyFvQMsxa4OBgtg3lPke6d9
i6jNgtUF3+kjtVVfQz2IMCnFjOTCMeSZ3OcUlTs949Yh5qEMH0GypNgGPRDyeehBfKZ9quPrIe4d
EUWiaEc5eGmlURlDFiIO9cmRgte5RtshupnzxC8M0Vt4AwFQaYU5YwpCb/BluD01cylOdAavmQ6O
ouRroz6hr16wkyIh3EamQ672FvOojai3YyRksyywpVx2LxvMVgsGXlkYBYfqZUNTeQ6aeYmlPOlV
TK68nr3KH/bLrj406AAXhfG3FFoL4hRC3Ss4KSgE5alua9IXspxSUxFcMxtCQAoOLhkVZa+qzNcd
yE2OgcoEUx1xB97oDWirNN3TpUDgS4vEcFjZZtqYghcZYozY7prHOcztJPx+eWs2XIbfdOEgciiT
WIsrTM5L59BVrStrDO2YfI1ARRTS6zEQBA9FOnGgaDXlZAQ6dJpGMGT26RPtQQBnzYLm/I2T+ptW
7GessDezUE3RShDTZoqXYvJvpBgoCf0WgOOuLP78EP0mjLO5sAoDI4mwhKF+lZvXrXEQDkLbujd/
k8EUXimkdWUTNjlkzMfBlb0UlDwK2n1AvYIeEUnwtNmyCVUHFRsaeNEFxts31k3BZGhMh4xDX9WR
MQm/gwfOjsj9qAUOgp5/sYBreZyhz7QxisHEWMUqIXdDJLk6GT40RSDIzG/lLzG6UQfbPSDIeEez
Qeq06ma9ZouYPDUHVkprefQ2uaFvTJKie4rZMndNQZyFhm0U3ulIn/y+Z32UjNOsdZhATL8p8sdJ
9S8f3a2ztP4+dx01Y5LWUtMPrmVOrgkG0IbIriRpAvAWieGe2kuupKGcQA0ZI0mHSnKS5RZzXQQ2
8C+b82u1eBJMDKkpjAD+qCvtC8DdgewDN7gO9pOzeNleHMrZPFKr5aOc88uGrM9dDoFZ/Eb6o+xN
V/42+uld7sPuRcbHjPiCNfBzmgqFDjm4TAeXYgYIepFRSSMfGFUCa5ITvqsZbF+SxsF63IKzsYaT
5Oqf9F1rOa3D4ujJbKfovvKS+/aL6HnLzOCSRA7Zo6iIwGGDQ6xUi2anc+V0snkVKNaxW7obSTVu
KhLviqne/adTwBNhpqUcqKGKdR0xn0O5WshTbQoOGgPwS6pxAD9QcBkstAU+qbFtNfdGqNlN/UVT
Q4FjIUAMyiGGNmh1qIXYtbm8Sq2TNRwur5XQ5jnIiAyUh4ft2yEbfxh+fI8hfw/BLXEST7oTGiH7
uZfWjUOOTq7jqmQAmF1nEYrEW9BHg+n+aNygKB0jFGXALgYV7EWmuFV4s0ZefuTJknZaEFMI1sCC
jDLr6FECv/OR1Y3nfixyB7eyVr+J45CkK5Q4kgnEtd7sTd/qnX4A6ZVTeMaJkb41oI7MduonUQ+9
UE3u3kRNfBpmMuSyeHiOxrnwmrWFqLYsLI4XXAL8QBLM9y77YYSozvgaSV5n+nFxf9k4RSI4AEmG
KJKXHMa/hKjTnJtdkYzO3KeC60x00Wjsd6xcqZCmTdozIO4sW2djkTAYx85e1K/Rj+Sm8IpdLtwo
AYBoHIBkhjSWaEwCRiHqEV3TH+r97JjH4lbywNUtE1xxudvU9h/PmyXgKzt7IPwsjVCerIFOULWJ
PkjdvgwL25hFfbCCq0bjMAXDXscszqBcHDnLK+NWTHxVspOGlYY5wUv6N1Wiv6nF4UpFoyJWdKiF
ovw83RHlLx5eq2Xjp2SkWVwYeYjvD5HXaI1r6Fcm9Lts7iI75AsFZHALTdOE72qSPxSneralcEcl
t/ia4M40IPWetvcqCFKGJ4FowVHTOeDICzkzTOYdsGGV0ZPh17uUulFmLz8Cu/THfQvCVmGxguAU
8OwSgzEHcypDKhsvbqZeVqV2bKX2WDUiZ5Ih7oWbR+ewRDFKrR8r7GB2SDGKh+ybt8lnyrMqHO4m
WksOTtDiaKklM5a4ugMZiW0ORzMWQOO2rZhE13RiaZbJUy/oMo0JGlHggbz+dB7ZdFHtE+N7yLz/
gWNhc/3O8niOhTnpCloFkFezWSr9LvTIQxM5EntuuuqDwBxF0tjfV4gcRZ1OZhXSWF2pDvpSCTwd
SMVgnsDtJBx4zIz7nW2sdOOMHxknc8LwDGb8/XPlB4cQQ2pwTcMPdwNPEbhcm+axksY54nWVSkof
Q7clLe0UzBmSZmf6n9evGOpKCGfuXYE5IGoMlQh5lqwXI9xf3iGREpyNT2aZx30HJQL5yYyPRpPZ
eS6ycdG+cJekOhmSUVAIYZyDmJ/rz4k9sGEjrAS82PWi7uRNODIN2UJ1o2W+Y8FEvLxIQRKB5zON
7Vqa7KnN7G64zdIvl1dv2z9cSeJuSDCvZl2bIe7QV46p2Z9+qkfvGpABYJZPfripbHUfilmIN6/m
lWDuojTnUgunoQIMtqhprvzwCOZ03Rv9/pCA+Dj5nr5cVpUZ2vuz9WtN+Zx4Xai0nCnWtIxPavRA
JsFjbytDDUs/C+CgAm3Qbds3WMos7k9LXztwrHapXuwTzXjQNOoHleqVpnLQ8+RpqsL9nDV32lI8
U4O4l3Vlu3ZJVw5HSl1f1AnDQtxiuTOCA1rp933uq+33KnokmC93WdpW79ZvmnNAQkKCwsIR4vpj
9pRUYFORbB2v+mbfumnjhgHKjBMbfoToNSXaUw5cKrBmG7kCwZOR+VYyO3Ot/ddt5QCmVzKrwYwV
yMC0JstmhELpST6Q+580OIFX/kUcWrWQwjUJxbXKRw2KoAGBigw7aqnsdql+1fbFLtQ6AXBuvoBX
YjhMi4t5IoPewAGfHoP6Qx4jU2YudlrcDdazwEA2QXoli/2W1S0aS3oYZCVUUj9N/nBdPrAaNtON
Emf0FSe6AuO+WwqgTSSTQ7Y4XVRJqhAZsWRXQ86RIAP58bJem+a3UovDsC4IsqZMsIRL8xT13zRL
5Cxu3gNnAXywwEoTvQTjPeKbEdJGskfjK3OMcCs8XlZkKwkG7r5fNscPSVWUSslIBk9RPmq+grFJ
3V7bMf6jv0iC/SaIQyZLM+Soy5klhL6OQqilfk7hyP1HdThAmhiJ3KJiYwgBzSY9aMajIl8TmjtD
SjC56FQVXpgKvASBwWkcGA0WQSdpgTUctdcg9brmS18KPDaBwfHxgXxIzLiVmU2r1zm9SRvBg1n0
fQ4TTKlTQOgJFcJwOKAU4mAlvWBvRKvEQcFYlP2M8RtQoT1kxWHKjqEmeCNv38QWyMpRCmNQ6+3J
soIbonRRCbI7xLNRN2Jd1bscZD9x/Pbol+3oPnFEzSjb8a6VSG7zrb4yRimByOx69CQ7A5dGeBp9
6yhfiYo3tlfwrB37+0o7YIKRzAqc0VwdTiot7FgeH5ZcElxD2wHZlUqcMdCi74tqZiqxJARgYW95
aH4ZQZ+M0kVHETwURGpxhpHkrUbMHOKCdG+QDkM9SjsRMpczSH7nGa2U4m4FKa7zIGggxVKu2/yu
rz5k6aMmo005elSs77P8V7fQebP4KyLRlbhQIa8u2tMyqXagT75eUV+AeILV41tve6lCvq2CnMYd
SlsGmUvhL3uQXDVooFdQI567Y2cLw+gMri8sJ08nFi9d0AzswVq8Iu8ANz5ioyw/sfF3f0U2jLvj
11q+Fd6uDD8kNS4PGYZfLsd2urJ0QW5ZZPE8XVinZaFksbfqgLHMbLR1CpcVJBGo5gEl56AJoHAb
bc/6cJghl/WsSTU8Swx039WW5aRT7grsYtuDOMvgwGKkUa31LVRKri2MXvz20/Ga7jtPdpV7VmCG
9MrHv0ovr3aKg45FldNesaBZq36c8tg2ieAiFJk7BxZhqGK+lw61yuxRRdZm+FDqgrtQaA0cVICv
PpvjEkqYIMkzcJrCHdmhwAqlQYUjjMMzl+TSSeKAIkw6awnYAUaCsnboMd5nvoaKucxJD5jn/mJi
0rTA/gS2wRdyRuPcjpOO85RED2P2XPXfMGtAEXafCsyccO/iUidJGrIAoRKbtlxUdq8KFNmOYpzt
jXBeZdXkWUoHLJ5V2Knp4OJ3RowZQqhfu6F299zc67c/58ULh/mKtGP7ugKlbpCWImC3cZBimIj8
I3JQAHM12BgiqdvDc+ckx79zAAzQ2Kjwbd4RbudaVRMQfML4pZcssWxJ8pLmbyqHVOsshFvSJF/U
yqpg/WEXu2O8H6bFnqJXATyxvX9v9Wcp3OqVZohxmD1UYfyy4yc2WmNyshtMNn8hH/+jLA5uZ2rN
SLAhWAAGG58xHqhIhSrOchLXEjP4uaQWh7phk2rdFGPxqH5lWB97goEa30Pz4/Ltsk7bJ/i8fBzO
mkEOMtkQKqn5sbJeIsMx8ytVRFkrksKBbRFh5OsyQZvReA2lb2Z1ZRivNP3jgk9KdRnFpKgsxdBB
g8/jZm1cjqY5Wa4eHxLV0ec7+scFGRCBolXFsFRDMU3KgWytBmNbdqPlZjTxx7rdTyjI0Kj0p7cT
E6OiCh//WNo7WhK11srcjAbLVTFdezgV+lUd+5d3/h3svImg1DQUiyDxwh2cTu909LRBRERQqNO0
oIoV1Q6823ZOBHdeplShYGTuLVduv4z02GlHuRjslgrqIUWacGdF6uo8DGaIsab52kLzbtfkgqv8
nbfAacIdk3IMoiWZIKKBD6Ras03n2CajQArzB3479EwKZnHphqyr2jtCgngBmTTFwDa31zC7e4qd
0aj9YcmPy/AjUQ80ywQ2sLlBK4HcBrVgpzBiDJFwJeV5UcHap37LW3eZZPuyrb1/T79ppmFmgQy2
hXd942hhX6IqxPrFz4gQee1OqkCEwOhHFMR12wjzexRhLmx7Oc9CuQuonzV0xwedhUf8cJ0bPl1M
O0Yjm1xh9BJxqtKLvP5L2b/EbFDiKAsfN5tWgylk/2jNHbE+1CtTylssb9E6VvPFkh5b0SD2TeNf
yeC2MC/0uLAyrOwc5e5QT25s/TEXB7d53PmKorDElBuoYWqRBBr8ILabrO9P2jQV3mVDEWnDnbNh
ygYUskKbVNNsQ96rwuy5aE+4q2gw4ZQHEoyiI9dqd6q6a8V6uKzEu7v7bb1MjViyImPCGHdHTIji
orKngLHP4KhOrE9TrfuaBcadeMbR7j9cFret0S9xvBMuTYRkkVZZbm4qx7xS/Oz/SLuuHbl1ZftF
AqhI6lVSq+Nk5xfB47GVc9bX38U553h62NrNa++NDfhhAFUXWSwWK6yVGc8sp9vrYi7L9FwtU0VE
h1kHwkQma0tTmnZgcBbkwfrGX7fTTr/dTtRVD/oGeJhU4jRWl/FMnvB6AspdoChLbXu03tsg0Kk+
x92XufKKWJan4ufwwu+eSRI2TLF1pa86aBZp8ylLRmB+NNHWitWD1ZtuUJi3ajr7saGA+ZY5bbP4
rdlt4i6XGM7qTv7+HbYIMklCPKZA12l747KLp5sJXBfB8nx9G1dP2JkM4S2ltFNq6wzWEphHEqVO
Fny6LuD6ttkiqCSprInGMzeTEhT0YUYx+Q+uB029ienPcNEkm7euD7j8AEKGoEwcvgmVjBRBCY/R
BtY+pNEGU0eSrM66Rm8iBKcURGndYm9sTzVxUSXAbbae0+jH1P7I7T9ObvNDZmka47UUcAgJ2xPa
7WC03NeaM1o29Han6KZPA1lNctXSzsRoOBHnb87MNCNgN4MbOH7UiseyutP+5mKCGlg2m9mMifPc
ZKmShtYhbo1s2IOT897QQ/+6qa3t/bkIQYsqa/t0HmNEZfTOTnZL++369y8BnLAbGuN8UbYO/L7X
rMHZMuWaUdFgUthra6OBPvPwYfrMca+mTQByDz7WiYmi60JXlQLSloFpAcgVR+OSbsajIE1A7JaG
20Ent1luf78u4rLWwPWybQyzMMRA+Of99mvWUurJgL1R7yZP9ThvifbVBJZ2dyMr160dnnNRwh6V
KnxaOGMJq/ZGN78Z9Eej+mS5WybJk2lVKQwuI6VBGTFhee+VmvXMIHVtM4R72X3h51vzJr3nfU/g
SdhIFpD/avHGOJcluASrqHUlTAKGdl5QMvSt29vVaab1bgG5Zkiqbz0AoYaA+EXdbvJ6QuwpYyC8
zC5iE89/A1/5M+MMQBmRjjn0JaAVDY/ppnStPeWZc7SxKR+ua7xmlefChMtYqzurDkII60vtYHSg
+WgqyetnzSedixBu4UmvSWW2DPSvbNiNQ3PT1sn9sshei6tiNE6eRomG/ihBTGDbRY43KQMc0qZq
t/q0GZbt9cXiu39hHW8ixIhMn2iKEwbraIzWMQLUUIL7jrqdtBa1uitngoRznKD7IsXznnltWzht
t6/Kj/9OE+H09gFrgZgBTYjRbuxZQ1k38FmdbOZlfLouajW+1M+UEV5LhlGOxWJi//X6Ffx3OTaf
l1v1QblRthha8lQZUMb6NnF+NoztwhCEAxRpIWvrBq6pM38Gee8u9JjOk4ObQGIP/EMX9qADYRYQ
sDoyVIJmXWwHRdNgmwAQ8Z1Q44dZxZs0Vp7QyHDSQnN3fSVXLfxMHLeaM8fQJGOUpjM2bTaSLR/n
SYrspmtmSZFcJob//UxMPqf9zGyICTV7n/X0kTStp7WFJPpae8UD6FrTKTEYAXHfezFq1pkllGFe
RiI/CHQUAUZ3AQJg3PReSnO/Lhfv+gLyT4r7dSZSPL95bJbpQilDwGfelnlw0gPNYcDMyrS9hjw5
1vJjWSSSaGZtPRFpAH/DtsHzJkaydWsl4ahZ2LYAwCbhmOVuZzSDGyd2trmu4JrfOBclXF+JNaNq
iNSgl1p0EyzKvR5qf2Ed5yKEw5UVxhCDBRM3ZBS4lpoQt8iQOlMS2Xzt2uE6FyTcTLWlG8XQQxC1
w6+YQrztDN1VVebQ9kXtiHt95VY3CXeHBtwCdGpS4Sjni6H0LfBEEZ0BUCA0kWYeiPWoK6Ym2aPV
+904EyUc4xDQ/HnYazye0X3rZ+Ypm/m++KRsm62e/Pn8AqKJc2lc8bPT3M2plaC6wTyrCfdT/TUm
iltY7X4YdYk3XHO755IE48vDslYYlzR3nWO0X+PuYOQ3aSHxgqs2frZ8ggGCuzQuQzSEAKxzH7JP
Fgp7101hNeA8V0SwvBxXo50hEkV5dwRXI8q7N/GHEMRFsSdrk5CZneAEmVkqVjnBFoJKB+lEpIM7
O1owYNI9XFdqddUwGg9MPWbpF7MYCbObWltUhC7hKanulUjSo7O6+Qag1jVqEUDgC7sCUp3UYE2J
9MNoPNdRewBQ1aYwh5t2qiPJBq3r8iZL2B9wQQIuo83xArX7wgEO7xZ1gs/X10umj7AxYR0kDXDS
8JJKyG6ZyUsRqjw7xNtuP10XtaoOsNZBnkYou+hJA45E1OR1xpP1OmC2dNDKlv51EZd92NwLnMng
v+HMC0xajwR+lyID9UqPlXnq8/SsuKgJuP2+9EFxt01+SjsXeJh6cd+eSRV8T4KMm7b8R6rqc3as
uHaqV6bp7KMlcaurG3Ymi//9TMOQDUlbIAfmDf3RNGJvKnOnKrc1kKwla8mvgmtaCaaOdqrECkdI
4pxfqle7Sbnn9IjLpvRbxY1+yqZxZAYi2LuqpEAZ6CFQUzOvNiNPCWSEzat+yDR0REcYKrloHKgT
Slodbg+kYqznbCegHelubBJLgj6ZHOHdAaz6oggMuAlTDx27Vd1Z+zQVlSfZIv6Ziy2yYPIMUfkl
DBGJ62JcWoiJTiYoq/IN8q4/s2MJU68+ygCW1u+LM2mC6TVTxFLScd9n33dZ4dhD5Ezdz14D/27n
UsMJh12vnzJDhs6waokMsCAGz/tc8IWPxAgx4oRd6zwVjcVosyv8Cmt6N7man+WOfIh1df/OJAp+
xOijLm5tuF49117igmH2yOrRY6A+Xd/BVZM/k8N/x9lptqhipLoGzWgB3zTfaMqX6wJWK5fGmQRh
0xKWWSFi/v+c4vCI7jfFRRO4G9xZvuYULnI/su6cf5CJ8JIYAGCyxeHZlrJeGTIYivqU7INtv418
8zHfdugHKr7rm+igPUq0XN+vN4nCecurMNUy9dVCjMPitU4ROfox/GZ4lM9wFU4fOYp0hGt9996k
CsF0REpT6UJINS3FB0nYMRvo5rpmq4rZKKVgFEa1iCU4YVDJGlZRocth6muvCchpYKbbknl/Xcya
JiZCPUaQLga6ppCIyWJDb0iDKoSOXkI8Yjfl1Ei6HLj3Fn0VP8IwB7gqmMV7Uy/i0kqVAIUbo+6c
Jf++gN0imk8MIzB2n2/73HL/Qqc3geKYbGdowDrReV3RumX2Phr+YmtMFEkZZoiRIRYbUEy6aFaK
yoE3KH4+7sZmT9R/KUJwQ3Of52qeIfGSg6oNYyOOWh6NQZaxX7Mxk6kGVTECbV0URlPTauOM4h0w
MfjWEiv1saWS5/RqduxciHC5T0YXlFHMn7lP40b7VPiBVwXucOC5sfYYp67sybFa/DiXKBqcOg+B
UUBigzeho7nsUw3Pp4CDwAlBeZyAK9DN/rw1EVfUm9SLGmhfqlVe21hMI3mqmk1sPYejf92w1/fL
QOEDGIQ4UvzvZ5dGhjd1rqhQTEGOObhfhpcpkjwLVv0Bex2/w3EFPNZ7EXZXttGs4r2mtJ/17lmN
Pv2NCm/fFwzbGg3ANTK8oeOwOsaJsVXS/rNRJLvrYlZvIng1Pkb4qoewVCGta7Pl706k3Pz+E+cv
Bwn8L+rqBxP9+ezWlkiULZxw3U4AbLNT/qaeoy91crRj2aOQf+DCjdp4eNoWcJAvCqx9ZVUmqbH5
IZncajG2pdk8VOAuUWztx/XVW7Ez5JVVRJf8pYu03nsjmNVoHqwhxpGtHjTrqTVbZx4k7+mV9TqX
ITLVTpq6zMDNZl4dDIcsH/0AbVx/rgZKxSbcG7O0CyJKGzTXtZ4vqAE01AHOl8uC2UlkeG/8Ihb2
hVo4KSpSnyo6OIUTM6XRoOhqAScKGCpAgzpR4Ktz6vRt7bGokui0llwDUB5wLtE1YNm6OCKbItfV
N1oLwz5U++mpdhU38DlQwvCAFgLvL1bQhBgAaqJDVSyFB6UdzXMZwqjbx3h+qMjNWEkCEG5LF8vH
Eza6QdE9IFaq9RIPGTOwqceo8inMjJ2t1U4bB/tRQxo5zBxQ5FpOVbeyZ+6akVtngoV7CXnDcVQK
CF4y8GhrzTZfTNAkjJvrS7hqHsxAMwEWUUdX1fuzRPKosRfAr3qItFCubueHXLOOhTo2jq4nbmbI
6H5X/ASuhzeBgiNSpxZvmJJSTy9Bs5neZ81z3n8ZZL1Hq8uHfmVgUfKUjshBZY44eBm8h1dU5Bgk
8Sa0p6ewUCUWuOYmLGA14n8U/qn4okg7jMgWnUE9AFE5JHBm2TtJJkB4QMSgcS9oCwFl51vk2Mm6
ilbX6UwBwT3U5RiWxNCpN6nNoWHtTc+yl6XvSoljkMnhep7FBlPJirysoMcSPWZa51T9s1X9eXAA
n4NzSlENZBcVrdCyrcGOYFpBedS0J3X8ev2srJkutSzGUCyiaIfnZ+lMh1Hv7BYRAqbjzV9BfG+b
R7ocMhkVqEyKcPArMyQqMONxLZhT5pSp1jjxMDDH0kY0lin+dZ3Wzj8K9rrKEIhoOBTvdYpJnYSx
OjOvbE+6eTNYqTcVL50JzK9JNq2wZsvnsoSjD/qyZWQ1LjzEdU+VHh7mrP54XZ3V+wcvHx1RqG6r
RMTnpEuhLBWKjF79a+aoQDbi+dpDv8hmrDdIZbgSefx8iPfDuTzhfKL9xFJoBHlRD06Ryi9vRoUT
0fEMUOh2H5EPlZXX147SuUjhyNJJTzssJfWq6HEyb8LyzlYlzX8yEcJp7YJlaTOulal9CuhJife2
KUmerRmDzVANASOxZhvisztqq8m0Yo16hpl34GCnKfDMlL+YXKFnUsS3tlXifmtSuLewmJ082mmt
6hSjJEZYXS00ZKLrBQrhv/dnSAMnptYOE/U0g27A57jprXSvamQjsbW1WAQpl99yBM9QYKQATekj
BT5ZuDM/J17rmp8jBYQEHO62cxcNPGctdQBe7dn3smrCipbgpOXzqnCAqiZO6HSkzIsyxIYxam/y
FmBbVuuy6cd1JS+9H9o0QRhs2Hx87mJUY1rKVi8UBvQ1JQXz3zeEtg6zP1S2LLmw4ineSxJsPBhw
X1SprXrsGzDE9upOcRtMde5VzN2CpfrDdb0u9w7S4I+wcshYXPSu21MTjmVIVfDh2cHyMLft8IEF
evuxncZ+Y4BYct4p0WygaDKM0Q8FDKiB5ApeWVpNM5B4ImiFZZroGhedLSzRmgWwK3nk0mjQnSFU
YgdoxvV2rjpZbLSSWkF3CUAeTBMvArwKhOSdQdmYUVoSz178bNgo7T5sT2z+PrOfylB5ebMJsk1D
70mwKWRx7aW18pYgm1IVlgQnI5zJ1FCaOi5C4lUohLqFFmRbJSs0J62AqHZ9ay+vUN5Egw4raliU
P+jeH/8oMc0wZhHxrCmiGSoPZFu0Q/0Tec3adEC1rSDH2xEqaetbqSni1WiZ6MpE3ImZamF5R5XO
S8MUkM+dyGHeYG7gs/m4fFaAqJGAxsBttvMOzB6lJJOwYsnvxAo3HkOBnKRpsHh145vK4mSmuon6
j3NvOqqysxXVCwcZGepKzgy6MjxRUDwHwryYBw4mMsz9QBfkS4gb7/QOnbXGh/Rk3C+3HA679JR9
YEtuwbWNPRcqaBoU7TKjW2UBIPCNGs5u138m6uQFy7zPGkNiRZf0KCghnUsTrnXDTFul6aAiH7gF
qFz6GHwjruZibPkBoOb++IPzaU2zo7vTt2pbS5RdOzDn4gV3mFg90hENxE/TMWYY3nkq9KfrB+Xy
yn+voXBQYmTzSbxAhNY9EmCdVeX36wJkOggB5oTL0yCFtXiL5pHkObD9iPzVMuHUId9gcA/z/rA3
U433eAebSOanODn22qc6+3JdizU/jcLp/0SI7JK9nhM0JNggh0t2eeG1uA3SXdpJ4q9LmqNXe3sT
I7iPrEISsm2hSY758STc9ymqU+XOKj8F7BSUL2Htp+ppST6gwby2I6+YvH58sabGIYBym+xDkaWS
M7CSFuUW8vabhBNXhFEPgCD8pvGw+CYAZu3bZmfe8PwRx6cOXPJ4fa1XLQbJcJ2YaG6nIttC16h5
UWUmtnM8LunDgjeDDAd+9RrEc+S3DCFso2ZqqU0EGY0XbAsv3mCSfpe7832+5+AlVeJd12mlHo5V
PBMo2Gg9xWqFjt8FYCkN6PHy7bK1txpI8eRgkZL1E/kX9JLGVltDlLKcJvvYoslE2ox9CYHGLfVN
HzFw6aJMBRwnhIRp+TXMDzrgw2jxE9BhZroHzo2TWz9ja5EY4+o9dyZVsMV2LvOuM4wFjNipG3cv
3Yyec9DAaORX1iSOXjzXWbO5vnVrMjFHRVAZMFGiFrONc5pZwUQXRImgHgO88hYgfJtmKyuErzli
amOoi2mavpLImIN6Qd4S9KftHO3GCBnUNlAkddU1IRhPeg3mdVDuChFYmVRTWLSl6pntru73YS6p
3K2Zno05A2QuGWJrsRSkWbWVmgwZvSApfmRjfWJMcdOZyugVZHK4nmdZn9QKENwpuepVXbCzh8Cf
jGOTpn/hiM614b/iTMrcIgkzZtAmZcomXMKnJQK2F1kkZY21uwWVE4KUKDb+4voqk6FM0wTKLObo
TpXis9TqHSPpH0KbfrxuzNyvvU+NIFaDKVtIjVIDHva9SgMLMjM0gZSZVqOyW8xi/hrNmRr7dWoG
g2/3dei0ir04I6jZZFfJyq69Ey6EAqFhBUnWWsQbk8KvI/0lTisnb/MP13VcFaOaFIUOinl00TUt
qopp1RAMOlGguLY++qWeumhXlMTcq2JQxDEhAYlN8e3NaFIkQaERb5l9o3hMl9t5+HRdkxXLQGSt
IwUIZFPkTITdAiVEYUXtwrmACuBNA50PmYRYfbLM5I970HgMb6EaDXgM6CQEuvlog6MuS4g3kZ+5
tk3b0qHa9ro2a4+jd0KEUzsaRdSYZoz9R1rOjp0W3HsO5gw3tms+MKDeBqpr/ow9GXLTWlrhnWBh
HctBr1rWQLvBV33dK7f64/LIgcoKQK4PMiyGFSf7Tppg5qoWzBEGQoGjyrYaciSWKRnVXLmRcHKx
SWjAofpFrbVUcjR7V1hHAtyr+BBuZ9/yq+2fQyGgQomxO4IXHjpxxTf0bAWLmZsN8bTJ8KzR3iyR
+ZAHveROWjtHSAggzgOqM72oCmlhbUVWU8EqjCi7a8cu/tbGIfkyNNUiSwusyjIBc8lpgVEMFeLr
KEyXuFegEgsfTP3bvNwbTJHEKGvvYl63+y1ECFIqdUrCsIGQyc9v+SBtdLccg9PgAg3tKxrAb6Y7
2eDpul4W7hCTIIkkzg11KBi16gjP2poVGJs+NAChnDvJU3FViIXKGsUjC8Gd4COi2dRGU2HEC6vA
Ua08cwDV4ZIMJF/XHcWafQMY5rcgwU8YM2MzaIgJkP7mwpnH5zzCxJo+g03aBkT2WH8f88FtmayD
Sl27HdFJQjAsjNIrnh7vb0eFBE1ldHDpxpbTy2ZPeeLF3wLP/ki3YCB3i5+oKZwUT6kcIst9rspG
tGHZaDvAu4cvylmwofNcSt2oOG3KfTp8VtunpL1Fj0NbfbAC2UzvShZFV9+EiSl4AA62CR0hbFYP
Fb1Jxk9FFzlD9ikdZRnONW94Lko4crTrtSrANe0V6BOLihTm2UgullXDRMrNwKQTMy4gwBlgfhmq
8rjwm7u2HLbp5HdZ+hfXvYZxBAyt6UjtiX0NZmglw8KPmBGA43ygpxoVJTtK/eu2v6bLuRjBeSzd
pKhJAzGlTTinypd0VN00miSZBpkYwdLD3jCayjThdBd9Yyjqvli+Ljb7qzVDtyCqfjaKFIJNI5Of
aQOSNl5FOzc0QCJsgimvzyQ3yNpjFG2ifLifUYM3jb4/O3bQjpZZBzBn1vjASz4W+bdZUW+UHPiu
KpKTRbw19d4rmj8fkbN0zUBayMCzDVyJwoNqIpXe9/hlGLv5knSG2yQ3Ovjar9vE2mnVEM7qGjc8
QEq9V09HYb2n44Sgfb7JwXEStsQp2yMafO1ZlqhYCzkxrsQsIMvBxYpuKDWB8dYNBKESMDnCace6
r7H2MzAlW7bm7c7EiA7I7JLIJChteVZxr9oPgP9zQuvUmASllswbW4m5r0aA5/KEJSzQ2KWnNiJp
jmaobdDuXTv9V+UmAh8lWoztl+s7tpbuQa1MB9YgyIXxDz9/Z97cAnNx2WQ4X8l+2NfoqXHYh/mL
6mrevJMi464dZkScOjiFMN990VxsZ0j3hNlAvFi/GeH/4tRHUVJyltcuZeSiiUYJ7Pwi6KzbIO/C
Mte9HNNeu3IizcbKLeJk4Ge+RQLxoQGU2lOMBuhfOlEU9/qCrtwifCnRQG2hy+NilC6DiradJbqX
Tax27TE1XZNJK9OXZoIapwolccgw+ENt/jPOtk1ZBq0zVTX5b0kD0G2hA4yGOyQy/EpOyHGZhhTk
CWbSDXqcVbkGAoEf/YZ+icC8zvbWqfWCH6Gb+zL41YvDLYgTXibUTisEvwRQr5GGItgdMV5Iv1dt
yWNSuoyCV1SnYrZrrpYR3Nrad5aHDsbQHJ3dVsDa1j7M5Kta3+rsuyEDs784CoKG3O+cbWBbJcDp
taCh1aDQNuebNqK5M2kyEljZSgo3G8bwVaM3oGFY3o8FJn8SZ8ErVoaxfWH279SBP3yvDi1qa+wD
2KMZbfLsGWwWklD7MrsvSBAco8HsLpobSOBPY8sFZGDsx+Bq+TAjy5mDst6lIBh6vn6ar+8SOobf
qxUmqk4axDmASPVs+mDOOz34dV3EZUwgKCZEOAiym3oJYAmhgeMFJQY1Ri0l2gf5tM3RyJAp/Y6U
yHO09ua6bNmuCV6kSC1NHUyoFwS3GlINyuO/+77gNfAURxacL1+Y/0qKxhllp+i6dTMi+Am0uSYF
4DuwP90PK9GdqP+uRUctkM4kylZKcBRZTKN6SbFJg6/7w318sPZZ5A+u6oICCfeLo1bga5DYvEw7
wUdM9VQNccktAxVdGtzRMvYqwEPIUNdlygk+AgtI7IJhm0j4Uy82uSw7KDu7YhA1of6SoZUj8Qrb
yXq32BsbrORuoC5IvVW3cf5f0Ovc57xLIb8/WK+hz5mLDeZ20lsGqfOBT5GGhw4Io8q2lN5WktsR
Odb3biLX8SKJEpghSM/I7HDYp8i3XjTFB3UQeGsBdjV8vX60LgM3QTvBbeTTvOjo5IPMHnyJhR/5
41dM/76i8vh/zF0lCBMchdEXIF8xsJRpeKMOLwXsMWuZxNz/4Ta2TN5ohC6x12U+27CyoEOvZRNu
463pF950RBvrnbnldc5go3+4voDrrv1NmKBSNZI5DTsIs9iJTff80RW8XBfxD3b/JkPwf8DZm6oU
WTYE19OpQDoX3NeueZv9oqioIiK9wbSgRCS/Bi+N/k2k4BGNCKMn5QyRIYCDAQdabpsdf/9jYDT2
ZWP70h0T3GLXTmaBDoD/HbFp96PZlHs0SsHi/7Vqgjtk8VypuYaHpAkilGGvg7dm9KcNuK4PsjkD
mXEIHjFn9oIKE0TZ9T6OdoN6SOatZKe4U7iyUyK1C9XKzOhK7BRv2bHc9BCAWqj3OVLcfLQl1n6Z
6309wb/tQgQXrJaJjokBjdi3cUO+Fx6nc6296Fa5oVsTd5jt/Z3TeBMpeMVCNTtj4NZfK/d1dWLF
nSpjIeX7cG0NBSdokcHqxgH2F+051/uwU7fKVtvJSt4yO9cEZ9EGgOQn3B5GXF6KA/5urB6545AE
467xr1vGK+HNNa0Et5GF/TA16sgtY9wML/rn8MHYdxtt338JThaqQczP7xTA2cxbdmPdBo+RpDr+
Dxfa29YJXqRd2qS0bPwC86k7GZvsLvBi174JXzQnQn+rrCtQctzEar9Gu0VTI1hKY/6Y03vaY/Dv
jwebhQMgeI+pC5fWMqFSo/hx7Zf04ywDMfyHO/lt2QS3sVixURMGGcHN5HG2sMVpjpxYy9jJXsiv
3RxXjESEQ7O7Iu1zHWtm3fBGv347Pccfl9DBo9UPUAJQ9pym2dyTRnbFSA6dSPxC8FIdyPh6GMZN
h4PHKZWCl3QTbjA27oLzyFf22nE+akep1hKnKTLC2CGwOsIAK2w/WQcMvh5TFy3eP3gEGXqypnXZ
sb8oJFUlM0e+n+DQRPNVewOEsa11p24IOL1lyQjJIdAFH9NpURktAza0bGOvGcCrk3MSCymC2fqr
4reR6oJ3CTJwdEQ5tq/GS92Zf4W7wk9Ut4KhckLX7BvBgzrayHyoTKzgUkx9GjC0B/XG7ImMNwb7
FUVfwr6VBZE85Lh2LoSQxBj7mKULroT2ACq9W2NT3gQntJUZ3rCxDxSo6MVW39t7mdeW3bC66GDG
yR5qrmDnmT+0DYhrUVG/J3sbHYgWHHb7rN/LBrD+wVEDpwHFQFRjxGKPYSRGoPJ3qbLrTtmes/lx
G51+6W7u/QXi2asTfRMnXOlWVaqtMUKcoQRuW5X7flSdirL99RvwHw7emxzhXo9JoCpJgE1Un+ZX
Nvihc3I3afCAs3ykeWTYkuvG+SZPOHt6FdhBmUCvPkVn8fzSWSidgVmq+HhdsfUz/iZHOHvKbOtp
HEMOaGvRJaPhMtX/uIIg7JFw0MZiGNSZ66KEHnzzrnQBDYHpbac/mS7ZycaopXslHDh7GMMsDyEv
2gMnDM/s2K3wCDDdaBN6skQM34jL0/22gMIhM8cBo+PcMNoiGx0tTm8NU5FFP/wj14QI17g5D8jw
c42ycPOfXIU1upweHjxMd9FnzFXuu63m517oE+krR2IiInZAp019FVBoOLrRB9o73D2nW/0GaG8b
fXE4fW90QHfVdcP8h3Di98LaQnqVVYuNHCN0Tkqwgjb7fpt/zDD+GJ6Yw/unGygM2G5faj7r0cSb
YMGlDK3RTF0Owe3s0t6N9v2GbPjzJHXV2rcc4nNLAh336f/TzLq62raFSgpmjQC5LhhvWCQsBLJJ
4lX6zz7a9TRFGu/x+tquangmQ7DZQUWLeJhDRnFCFsAP9vo2vdd2/e66mFUfdiZGsNphSBRLqSBm
RjuXkZAjoID5uMmdls6SEFCyauLTtY2rRWnUAO6ye1TTh9Z8jHtJr+nqQX/TRnyvxlHXz9UAERU7
xMFdGEvquq+l9otDfiZAsLuUNYVWZRAQDCz3ZkqBJUwfwXf/PIXKLrbsX4uRfR3NcXJmGqEDGU90
c/HrSj+NSvkwZwvyl9aRTKU7l6Wfa2xfoMnb0m3bYXVlOLyxLsrxl2rcVJnxCAApP8z1H7oauBjQ
2I6WgmxotrhAgnOnYvGMKD6YC/lq9umB5tHBCjt9R5rsrkym70vVOuNM9oRhCLWOu2MVx6dRX3wb
UImjMn0kwTRtWqa5k9beJ2bq2+YISP/waxwmrlKruylTtqRme8Bh+2hRerhufRIjFzlWs7RPiRLB
+owtf4mn2wap1u7PecZxuQEfRgO4BZLGFxRs6GvW2oaYePUop6XZLmC5kQ3/rcZU5zKEC1Q1h1Sp
NcgAScB3K4c+lT/sYpcWt/YDj/0DWXPG6h16LlJwQ0lUDJ2eQaR+t7xykrITmvdRW8A77i+6TIVF
FBySmiZlAkIhHjSy2eUXTL6lMN0nZcs+y138mrc4V050TOagGYoCcYMZOyM6W9Tm00Jkw9prBngm
Rbw3SaIQ0CBBSt+mTpHUTpG7pT24/ZC4Rls7Y564BbW962Yv0U28NoNJT1ilY+MK5VDV29K+U2OJ
J7zsRn6/XbbgqaasM3qlhGbB5HQekIT4/QhsucQBQLObUU/ZFniwhV7cOf9OOyEMnzrdpFkLyWrK
4KoQRLY30SC5t9Y8/fnG8b+fZf0DNegA5YAlTPSTTW+VYf/vlOBbePb9MhxN0Hzh+zlauuonjMMN
sph77eo9V0HwGNWUG0kwQIRFPhht46mLvUvZoeolqlyO3QmmIPgJWs1lUEIY0h+cur3e0jtOivuf
bK5SeObGeK2nBZ+r2kll9UiZsQt+I2c9yhkj1FRDgG0q34203SL9KjG61arJ+WoK/qIeO2WKUoip
fwVbxanuqM8x7lA/XhpHA7/P/BzI0gbXjdAS+xdSde4rjAmhbFIETtXq6IXfXjdDmQQhwG7AXqAY
ObTq2+eI3cbZX8Rkb6sGGO/3Zq4mWalNBb6fqqXDgttyxACfUkuk8C0WoyawgYCkBYBFlx1c/dKH
8RBTZFHHY1bvWBi7QJbK1K8kKJ3ij2nEXs39TZrgGiJAZsW0hDQ0TnY+iZvhLh6NWRK6/MOF/yZG
8BAprbWkGCCm3miH4Qd//AzHEGyYGJnmhPeyVNj6OXqTJ7iLwVjMgeaQl2dPbfKja36Q+um6tclE
CI4C6LuFkgYQEYFJdNfEGnE6MqbbKJNhTK3fu2/KCE5BpXFIFW4RRowqPhhUhl2k3szprVIh6Wbv
WCp5nq8fpDeBgnto5qyknQqBrPOb8naWvQwkS2cJrUwNZXGTZohk2/J+Bp2EVnydivzvnNxvLcRO
YDZVtOi5DYSfDHTsf2gdhGObJOIF4gMHIw9CR5rPXr+n0BnOwJOs6eKjSqd1k7AlTNHF8jo2cMeR
S9jLfLccRo/nKPvPuDRkPfzrFvImVfBMyVwveZVDap9MThEcqLGLA9ulaLYbtbuIHJTpy3XrXzeR
N4lC3DIMdBg6BVtYhg/M2qupZI5/tdADyI7fCyk4piY3OnANQ6XRnd3Ji9z4UB15IxrZySZmZLoI
zqmsdTI0DKLmKKU7avUU61hKBrX+IcZ8U0hwSUuVW+hfgRRecgS+y3HcGChJhx/tb8Wt6QKL/OeM
Cfrr2yRdRsFLKYrdDCV5XcYFFAMw/p16ayOaVTwZQsVqgut8ywQ/VY22ErdguvHKX+Zd8wVWtyvw
sJt2RHdY5KSn6deysT7HUjxtrsTllfm2tIK/wiSAZXUUgkPM61C7d1SzdCwLSbVyR6bH60u67rx+
CxOrgnFAVGAIQZihYxqoM16SESxdVSxLMsvkCNFMa9o91SzIKU750UK7TuZZbuIrruHMmIDidCu+
LDUq8SNi7a+Y+3CeO1jL69DTf1MMmvTASfZLLPqFmRZbcYrEUJeVDql+sQEwAbqT5r1DU837d/sl
OJLAAOht3WMdR+2g6zt12SsySMB/CG/ebELwIJiGi9SOQYb1oPutu3C4fB8A0hu6be+jB1P2XuX+
/IrB64IvmYooC6YF8tS72dX9yk9v2Em7451p405WNZXtluBCQrPVwpA7LjLF/hy/dMkhIYaX1adO
ht6yan8qsD4MDNKAakM4yATkr5SYr/bHDj3sL9y3e9if7HJZXb83OWImY6n/j7TrWm5cOaJfhCrk
8IpAkBQpKq2k3RfURuSc8fU+I9tL7ohC23uvq27VfbCa3eg509PhdCf35gQ5jPIj32Zut13udVvd
MPtRM/1XD/KFMO4gmwPY+maspnMF7Ai2u3TZSpbwnErUA4uSwwUBotBbhtQyR8/3lfXZ7PY5iDzX
D9PVq/JCF+7aH7NsRg4IhgswklaDDzkaidjzapFXvhDBnddWWfJMH5iIT/L94MZbaYvuB1dw6tHO
8QJ6Rghws3QESlx/El+I5Y5wPI6lIOFRjIzdspnRvYVnnq//GBzL17fzS7r5m2LCpZ7cGVYiMZ+F
CRF9WtwprSs859X9pBFqUT7BnV0xBLEoeD4A6G17o+uRF+WWH4TUCj/KLbibH4vlgbIs6lX6yDXn
z0lODaATyGBxyICl6MZsLfg8/72ZevT80DfTdSSXQPYN6nITq6g5TZYWxP/jbKIt68Q6mqOTcCvv
9EfWXyBuwf5nEPMx1z/QWR6nV7Yo6hzErEYynaph37UPcuCvn9mr+H1WiX9toRU4yRAioffcyjfS
9CLl95Eqgj9WdRcys8+ebu9upgthHNglYqFk+gh9GBHcgLdP6LP24nRDBe2E4XQO7fQ57sS0w4fK
rduu3Cbi0fqrJMKFLhzYyY0mp9UEEXF3GMVXUf61gCpw/eMwf1qzF4d2qpUvKbZF4iks7XuQesDF
luFrWO/NZDtmBLZefZxeKMRhnGUUemVgc5sbKJojZJbdooRZlLaqE48d6uNw2BaYnWmGIV6HghR+
E7vETrLotTUj6nVDuTYHb32aCl3K5Ginaid71kn2UOB7kHxxk2ytowmq1crvtzkVP1zHu9+nVudQ
QmmtLpYsHKlkZ2Wb5g4vD89wgkc5dNMn2a2OAT7j53VPuV7Buvh6HFQYiVUZSwtXkX3RET2299ry
pHsLNcBwQ+1Uu54HP0vjWe6atBiHsoFpG8tOnxl1cuiFR+Fr/Yp/P8RO5ymObHdHjEK+9BQBwge3
8W8DGxyMTGqu56kGA+foPd+JDkg0nXyywczW2O3nzku28Fzq9UN4rcFBSmEIRS4YOB5Z9qlQtr0O
+mYicqdEcJAiKEYvLAzuS0W0owyDnaLiGtE94SoEqhgcqpjBkgadCDGs8R07JbLdiAEdMJBudXfc
yCdpP6JTKfzev5D8OsQFYHAYEzRlpGcx/CbC/tsynxxJjZ7D3vTTRDtgQ/O9ks4bVJiddqaezG8V
8PdgirF/HYRzeENwspu4tJS+gdrz3vSrzfJN24Iof3ELN7jT0RNS3FoPqjt5oVOf1BfBjY7dT+rS
+MB1zz+Cw75wwAYzsJyztxnW02+NGxT03OgleJxdluWJ7snBA+Y0a2rzKFjndRgpb187/2qgP1Fw
xLv6dULM0vjRT+o9+AEQnTXk0A8LvwZw7ULD/le1a9GDbd519ripd8tRoDuEKe142ItnS08VSGO+
jC2Bm8j9DoLmDRi1/RDzdMSFTH0/Pr9jqp1l5OzsLN+bg7ZpffNOul3u853KurPc4IFqXrqOCb/N
yTd7oyOsXOocCupm5Sxhsy1z4LseeuugcP3OOovh0G0GD5qpT8xLlBsh3Y8UYSn19zloQ5eXFmUa
/n4mPgrCizH567//enoRhEP/Od189zZWmfWVlsBOyW7BDk70sI1+VWAmX/IX8KvHu8Up79j0BHWk
r34gRvoIVg/GvcZpVskaQKVD5TKbX4Qpsa3lS07xeF0NzS5kcIhthKZgaWh1cBNVt4VYspcIXffj
8/R/LyJmBb8LQRxGCmMbSGIEQUP8ZRJusA1hRkce2VJB6cOhYCx0cdkuECPEA/r9sPRT7Z1MDF1Z
Jy47dv7fod+FQhz6YU+Xri4VJDFOTmkbg5OTMXlQD1BKIQ70erMrwiyFmGy60ZBXQZHe7sXbJKU4
wyhv4/BObWdFCwsIsjTUybF/ssl/tcVu/TCtC3lHJqCqA6Z1NIy2pu0mAeFKFN1XA/FhKBlcDAdm
ukQ3W2YxNbKLNHWwBKykSpXXL6Pfn/8df0CllHqVJujXyDU7Rpwqe+G94Bj1BvOYm9CNPq0b7irK
XYjjsKDr6qnvLSilDX5g/QxNitaWVIhDAtDwiaaGcjle0KMnuRkCKbvD3gN0Q2+KT9RcGKUP+4gX
rTtdp6hBnUEfo76P+jutJvIbpDocEJRVJWELOQQElqeCoxBVWGTGU2EjblhawPTWvw/ldBwaGGBJ
LyoL1os6MIztxvmmqQgXWEcCU+SQIEujrpsY30fSBj5u1ZsujW2t0V1RbP/hMeWwQBuXvBRiiNJB
0jJP91XdOGLzuG4ywgV46oAl7ErsxMAXWsKviXk/tk/rf/96Tu18Zt5qlBc+VmGczBxrCOhaT9mM
voIBmihyrAzzQmxWSHgKqFPEDPPxpfCOLgBsPgF2MUFkljff5tTa5kG677X7XpHczrI2cmbc5zPV
B/c2RbkmlkMHaeybKWa3XgeS+0iOQMVwq6eLIwW7PM/trjqJ4k2kjE5nbVQB2cQQb9r4ayb96tOD
Uo1O25rbDlnOoDyF1maW77Ggw9XrxK4bDGxWs51SvRiEN7+FwxcfRy8jNdYm4Kc+ufqAhsfM1xfT
qVWFCKzZyVuzDYc0/dQVeJLCNrEs3UzKt64oXGvS7DbPn9tAJqSRTsfhTtDrahOwsGDco/sj3man
n7EDipfFEd3GQaWdAB7qFHHAE2GYvRdUpl79sylAFaVs/+Ex4nCnLnq56WeAwYKHZXGX7rubzu7d
8I4p9BdLqv8IFM23BNGFYwjJjDw4u+mq5bZWHkSd2o/CHhwrDsGPOBTYv9J28dsXWt542ARvwaw8
my4PvL8qwp0xiO/LCbBKU1ByCNOMr2HwrKrfU/WfgfXbzPmFwcAAh+Qc87i5Cr04fIqzwan1v6ry
XSjCQYyYm0Y9SJDSyk/FGNtmtpHJjML1T4ONkuBrBKU13zo1mWM/1pWOqKC32+cQJThzF2zn1/oJ
2yXI2f/rR+csjf2aC8MpQhDEYLPFyJ61K9RXI/22fnKov8+ZTAunKqsKaKNGk42Fq7YZf16XcD3q
OGvAfsGFBvOUGcrQQgNs6QvCnSTUdp48rcu4DtRnGRx+KvGcDlUPLcJsX1rPy/J5Go9x92tdygfx
2lkMh5toG2uzOoAquHsw7Nr6oMv80ruiy2bxKHaTq18GTII6usOxFlLh4hsrTSxrnGsMZSCOLoPd
rBKFiOvZnLMEfgHGMihz0KsNJDwap/H536x66m7xOy/4jiHsvUAEvG+w9Q7WLiRyz54kiqO8ArsD
DIiHlbWTdsN30zeQPhc8XOTpQUJt4IFN3ZWbuMDUH5WuuF5Bv/gF3HnS5TatjR6/YK4c1a92WPrh
llj0K33RbuWThXJcGNnUlOHVI3AhlDtk8RCYShRAaN0dAunGREtn8LDum5QI7pTpVZd0ksVElDdl
uK2bXTcQFbLrYcOFGtwpi5dwksoMMsxPqh8giVw6qWMWb/siMxarbtZ1Ik6Ayh03KxRmsKziBGTR
A8hjbVHK7HUJlNW4wASboGelRVeqq85b0NstwV1Ze+siroZ2F0bjIpNgacaimCBCTH72BTpQM8lR
ctU2tehXK+vU7oir7C1sF9d/YIPnElbqXB3AAooX2IE1UWYupnQwOyzeyZ/1yAYXwW5Err1yTJw0
kMaBokN51Kn+PHaOV865xgohF5hfp+YUSDK+3BtzBcjB2tEWPpU7bDLdJpqzbmHiI/Kr+pbRUM0U
/u9iu21i6W5RH+RpIYRQYKlxwCFERj02Ab5jtwlv2dBa6GVIPRyMfYZ+0Xb7P2T3KStysDGaetbU
AkQyKxpbpAlc/UnxVVQuyMFv4qxpHH5EociIfyErmL3abOxJrf/ZWdM49Iiw1iQZwKfu1uOXYNlH
yK6mzcu6K1y/oc/er3GQISVz0gomhICWrsMgReBW2/L75OR3GVyPopiijMbBhzL3U67H8LwJuwrr
CmthKIC63qN8oRAHH1XTV2lc4LuofnJXYEWv5Yi9ne/MzbzNqPQqpQ8fcszjMg0Wjm00qsdUEG+U
gBrior4Q33HTJDnyAFgygko9nPom3U/bbptktrXvfOzVM54IjyDQgQ/XlSVOcpVB/FvTDYYyG2Bi
tOnsGTsJsX6rshdsJNSJ65j6bnwLjikUFSgcIFYINtkOI2S+6Xbz9m2Z8/Yfhoo6BxQYEgfjfglh
Sr3L+q2q/iSMyMBtBc91Dh2SfpKRzMex6lxpE8GAgiffsXWzDagRKc5gKs7QOaSwGqPuu/pN2uBG
oHTalL6pOSBKtLBAEt8vdUmyU3aO1jTkgCMV5CSOCsgczK9tvcmFya6mh6ZwC6W2h3xLGJSAdp1D
jkEfoq5pII4VbrE4az+8dPt6p9+ErvCDkMW+/ppqHITgwTWIDYtAzE+gE3Eku/yUOoMjvzZ27hYO
OVZxtctBk0xET4okoW30z8u/U+pJ6EqgopEN9gDuozj9aY2FPQ7H2Pg+Sj9T6z7Vi7+5Xi6kch/Q
qJTCqmpI1RS03lhPRtPZekqhCaUb991GXanA8I7vhjZIJ7XAosOygrc1WBGk+nueH6cisQWyE+4q
S7N8oR33DeVakAurgHbdhrUbBXik1WCBoZfCMwXeOcuFIO4KQH95HbcmBCnmpzoK7UhqnH7Rnbxz
0jTaEa55FZzP0vj0ehSpgZ61kCb1NmORnbaRaOPDRZ2dIRs5H5L9GDjGZ/IhSqjJp91bIZ/jQcR3
zJ8DP3Cy19A1nuYH41F2VJB7B272gmh5umG0ZNkD4zBa7gcPmyVQNqP4jykjMPC9CJZH7LwbrAVG
kK3HZn5o29egf1439FV0u7Azd0FkeSBU9QARQfyyaL0jVl8r60aeNwJYq4eQSmdfR/ALedx9kcnI
XTQy5BkYFFcd9MOzN7Z1VEAMliBczr+t63c9qrgQyGHOoBQJGGh6hqcKuHtL3xCd8GDgOT9up8Kh
OpNJeRzaDINYg4/4TR5jTwW9iW3c6m7vMv7U5a/isgvtONQxR02dGuatlng3q9/HgOjZZJ9j5dC/
7Xu68MBgyQtBzPC5pvqoht/LkXC/64+nCwU4VClMLMpLmP+Fz1hFDYIWwdOfwK/UeZPHxkpqw0aJ
et0niGPFp9CTfGH5YMjMjE9ia2vRaQ4Ju1FuwGfOlSES0kyCDHFf3+pO7QdPw17aR9tkb9yJxKua
UojDiboQrWWM4XOK9dQ1h6G1+4iiMaFkcEAhYvZnAsclZIC9qetVZzYSG5PCzvq3uR4enx2CZ7Qd
e6NJaoZ57LxGDqqeYJdtd/nGcqnqxvXh0gtZHDboixIKGpOV/1K+T67s1U5dgiRO3OQH+XXxGMGX
dVcTIR5lSQ4hWkmNVTWAVC0+dNppWo45tRyItCKHC4Ii1eLUs68l4frMvWA3hTbWkeaIzOftQi1s
pFTigpBAitLQnCHOWDZVdqxkP24eCccgbip+Q1/cLqMVRpDRuKMn2JEj72UHmUZfruxim4F9GI2i
j/WJHuWjLi2+uVHMhEQbmejoENyz0SrL076oLpurBp0V6ZfMAVZAl29tFNu+H1QB4jCG7zSx15uZ
XShPUkjVEgl0VzjcGFEabwUNgrKDiOhGsrNTt52wZbF3kUpCdZR6wBF+wo+wCnWklsvbA0ABL7A1
boZe92W5pECEsiAXZYjhkkYiS7+0QeCEvXTIzeKoVfoxWspT3AcO2OhdoQYr8YQFgUs2YZdPfGym
3FPj+h6Ug89LK/wiHJgh5Npn5dAmHUe5q1gAzUbZ+8UuQN4V7prn9gk7uxDKUrUF6g7i513DsVxy
JFXYiWFLW5ON9hBsNV92xW3mhC/r6lEm5xCnnaYuFdmFF6VfTM3t5R9R6QtkszpzyTUjckhT1JjK
X1i8IB/TZ+1VdbRtdMowSJI64x1aRpwUWewQHeNs26S1Y2Tk63pSlwZffSvkwjDQVcAyHqLTqQ4z
rAHC/+p57u15w5ZCSHd4/FEpReLs8DU5UL23lmINrN7bgmjv2cr2RvUP40l+UZ7cjRG6SyBkbnu7
01/N1CKCrw8iPg1LVi1RtbCvFl/4IqRstBCrcYSKlSHYFDb2n3yJj6GPPB9jC/ti7f5qQEU7C+TA
IIzU1CpD5C57C6uSQfOWSEe5o1pnrmPpWQp3ukW1SuK5gZQkPOitF1MbhT64hM4C2AG8sFsRq7FV
Rgj1ZX/02HRG5OZOdsPspm7DDfX2pPThzvMQCqYaIRZzTXWwVTm2pZQ4Sdcd+qwQd5SrBKuZExES
UKK0NWNftb+kiahMUlpwzwuxCURh0uBswnijxt90is6I+PsmV86azF4c1RpfveuT3MVSvPy2VoWG
uqivo95vU5lcdVwfsraIR2aq4wIaxtoXnKAA5S7jdcmc8X4d4iiluLCgV6oyNWL2qDQ/WcWzJWz/
2d/nEKBeVEMXchitGm6l8kaidr59cPGdzcUUvDgqfTuKYldCgHrU/Xi73MSgREDX5BtrJZnVpD4O
d/JjCdRfkQBpwrb3WO+HPDrSbe9G23ST1bb8sG696xftWTkOB6alKYo8gy/UyzE1b+oA3Rm9t1i/
1sV8kFg8y+EAQMOWWcXIoBbrqIYRt9UNW8iCmWTirUwpxOHAiIKiYuVQKJaGYz/cK+Bvy8VHubtb
14j94Pehw1khDgvyVNbDgjW11IJml9LkTIHmidl9EKBJlOLkuN7Qcr51eLKMvAmn2WTXHDop78Nf
+t7YTi/qXXHDiBDZHozGCw6d9zaOf0MNmxEm5dk/m3hWsQ0DqopB/igrmSMLJtaZZ59Lg6pDMqut
WJUnAa3UtpMqZlWx+t4IrS2iDClu0BabKo9CHoJ/+NP6ZyTQiZ8rsgZDxhoa+OU0y35u6Bu5pJ6z
zOPWdOLwo1YEMO8x8yX1fTjvQXdsp63oVMuul++qTrXXNaK+Fgcg/WIkVRRDo2J87DrHiE9jfhqX
hBBDGY79jAtUxJNHExoZWhXZl3gaHDOk6LepGIVf5ixVBgi4R/ZtNrOXe6UvzW5x02J4FPuIblTR
mQkwJM60xWGHlMqNgQQ2Eg8NVmTfz9O3pv4cd4VnldQO6euTdBcnmsOPMJaDsWNeMW0Cv3WUm8hV
sZlYcNjwlPFLtmPXcpWn8mXdOz7I5fwXt7R3FKCj9B+5IxjdZPD9h/tgo2BfCJZ+7ghZ656viVyg
sRgWls8xe8rogBtOyxYnGmmj4oVlBWR0TBdOfyM/TKf+hvqU6+GgxvOE6gIYTs0B5g3gJ2EkO6ja
2TnVuE88PzSRCz6QFlCLxgAuZwew0WNRj37oRyd5fns1uu23GctRCMQi4hFN5PBkTpXBxMAV4pEv
fWNHdyNoPKUHvXYtP/Oyn9SDZx1P0BD+50GX635ShwUfcQTNtNHsVJCh1i22UlRUXLoO/uCe+lNS
KAb/AUoD01Yuqz/mPip0igGSeYfV6dBG4VYgWx/vO19wQ4pYiXJXLkbJpDmQ1QaGbXX5IasawRan
eUaRV/k0lXXjNUm0eLWqKi5xTq5W6X9jARat/6l4BUeNe9aAyLbWKW7tDC/Kbb5TnqM9dZd/kHA4
n38Od2StHUHig4OhPLYYjS/3ycm6NQ+MY6nHSsN4YzojSYG4DqwaX39V0nTpAxEKig2Y+6XGw+Sj
PcOJkgxb7U2q4ViGvT6+cbEg/E97zoVoKBN7ErA1tmCR2mi3OUbxR7fEuveEynJQJn07sBdX4Ria
aVIFEIdE9cP8tUU3GEJB/OeudRm7fY1O39HRPvfEFUwE1drbBXohWGm1TBfYIz7BejKWAIwxoSgj
/UcR/Vzv9jx76BsOXkjKIkmoFtZoqZy6g+K2n6TdtBGd9rZ2SjxPgpPoLvcGS7ncs1QZ8yLijFDf
lIMhqckbIWaNg4xmpvfNXY2MOdvkVTmhS1mWwLy3L36hrqDNipJIUDdhc9n5vRl8SernkBo4X4+h
tLcY4VJM0XRJzR5FZrqb1Nc5/LxuNALQ+Hpr0ndxhyUPyL/1uluJG6RRDezaqGO/bXvHpMazrze9
a6ZuGCb7H5/vS6omHWvjzR8XF2lFJ5wQ0Ig/0IWMhipwDH9TCoeqAnwQ0ZylMs+5sGIf14I1d/CM
MrpftG+hZidl7iqiX2kuFpvbylDataRivnq7bt7rMcZZMHf5y3FW90jPoKukexSNwomLV+nveiUv
bMrd9pIyNOqsQIgl3XbCnaIS1d4PQpizFtzBUrCyZ1aYFmx2v3rbchgfBxsb2atnHd2f2pP1Y91u
H7xmzyK5i77F3lm9CeEnozMgcmoOi9v7kYspl23wdq7HA8hxfbDzeNmRimc+iJ/O0rlrXuqEQukq
SP9v03itgY6aAbVoh6eIuh4oL+Eu96E2rCEyYd8o2FciHrbH7u9yn2eNuDvdTHMLs1sQUde6P7ff
g7jZZ+ZfJTx+C+F77QM1abWKNYc0M0C//6zVhoO6mDPKpq3JEnW3XcfGszjuDu9mwZxm1gf/tmv8
3wXF6SV1lMopdyFK6a1oU65BfCq+915uyx7biiGzUx4G9CSYP6Xxn2GGxmHGFGKiUy1hRb3unclq
HIxQHGvzr4hmzqjBt9l3iQYi0gFiwIprZ8m9umzWzzBlKg41pDyK5HmCqbJi2maF4YtFecIkzfO6
mA9yAGc34KBijjr0vEtQRHrsvTh2JDf2uq3e4cROX0u3QHVsXSKlGIcOsxJk/ZBDYCk/leXXQjzJ
FPEH5docIoRKUxt6wnSKfMG6S5THdRUohNM4PKiqYayRnWFnh5VqIxBWyz8mZ3HYK7+ienmoC5hv
tZfTRNS1DvogObk3NsuN6sqvbKkTHZgx07yP7H+7A99l38d624xsBsdcBF8vH5R5F0+euEhOPdV2
oBIFH8IZ+O76pjLTrn9L3fX7qAb93eAInUlAHSWEgwQ9y9JFY/0gclg4SmF6uTbZqTz6615BeB3f
W99HQikILJBo9G9N+aLozvrfp251vp2+qAGdEqvAjc6ykTW7OUiuZEcbLG9CRV1whr24sY4Duk+8
9BS65MuWVcfWfIODij5cxKFV4IZiAEFa5ki58YBq3VEfzNM06Y6JQTQ9KGN70lKqYHv9zBlY1WYY
qoGFe8z8F1FohDp3qagl8nm1K2Nn87LVbqeH6NlAWY3lLNaNffVjXkjj4FcvorLNRkhL6xvUIewo
pPK777xStyTQbLH2ek2EJA5DtHHuRatuEbYrBy38XOWPIsUa9U6JNxG6LmFLs6pZ/BBVJAuTFJq9
4sT9Q9z5yeStG+n95cEJ4LHcbKqxzgfF6TZor8A6MUTRnuE1HsuUsf3I6/IofThcTyVQV4oK9Kma
yi7n244a56AEcN9kHHO1iJk+ZfUjxBp0Ko5k//8/ThDsBR4qEZ/DMlWF524M21lUsD1CwcQyFqeA
+p0tdf8fhqPfveV1S7Mk2ZIYuYFo8u9eSQyxV1OJFSc6sBon46Lp9qAoxjLn/2EP4LvsGieN+yyt
iATeMCZws1k/NmH4vcLa2VTXt3pseDKWjTlFbdwO2uwE2C2mK9/WveLKQdJRglYlGVzWiqRzH01v
tVkP+1pxFnGyy+x5MW9FcrHJFR0vhfBMsXllgVZYr9iX67+yvGlnY5Pu8wB2RipIvnaq/pDFReZW
nE+JJEKhfs/mfLC0DPv5JN/y0SiFmsVfyoNDmuh4kDSFO8XKCErYBitFHQ2Eg/mt4rLdy+OmuGWZ
Lnoy5bp+CDFA8CFJWCHE3cd5pVjppDSKw8pOuPPv2ZJeE1sjMy91M18gCtZvWRju1OnqhTx26i9u
DqwLKFglDUh7SAabiURly2sxHpKik2nxzVP7VG4mH9tpiJDg/ZWtW3+I5q+RMiunMgDIF5kTHIfY
Vu+/YPYNEWPqTDgX23SHtpD95P2Ppr56NixR0nTD1HR83T9Vt8pOWbIeiCn70VP/LGM3DqNJQH5q
Ewa26HZHelHNuxCS6Xwhk4HThbmtMUIFRe4APlngp+PUg+8zcqcuruwwmPZCqm5RIiP28FKKcj4V
q0YwiAUUteJDrbtacRvVxIvsut9eKMb5kTwiuR5nUKx4Zflgtsk7E+1gw1hh21N2pGgTKJ0452ni
acSmdyYvsfXKluUfQUtRs78vk3Jfiwvqmiq2lKKCkOm7vNc26T5ym62GK7xCa/HsynZyb7ka5uLX
Qft9Tp+Ty4HO0OldGMfMS3BFJU6OlgttW/o61qXZ6pOKNrnMizdUBpX91XdQcPEJuasqDItBSmtI
VYTPdXXXiJ+K9C4TbmvjntCPOgXcrZQrmGSKc0hihct+W3v6HqVgb7D7zYj5/+xFwhwa6z41/2/y
pD8ty+eR0lk2DPTcwm3Ex6K5KbL9rOX/75OKk8HhSlM3c9XOkFEVn+XsNjA+5SLBMfOBZyoaWK4R
u4oiZ0GrELC2UcE1qN+DtY1tsd9gV7Y9nwrM8iHf7eUnazdvqQYx5vDvXeS3WL6UJmaDUhUtbgsl
qO6btv+ZyqioL8FjY2iEitcP+FkUZ8WiGUZZ06FhE6m2oJ7aAvPsqGutuyIlhcPjRG2VaEwhZaxv
S+uHLqJz6+u6iCtxMyD/rAiHvmiwVhW9h816sYtvehkpA1UPqDwIpQiHv4Ea6nNeQxELe9Nbu5FP
WUW8sSmne6vAXFxehjxVcVJBxrCJ7sob45EtSEkew0/VNj2Im+AVvWB+QebMKQNyKByOvSiHGsSm
dbJLeh2DDh2BuNdFYOMq+nTxj8EBbi7mjY6aO75RFzti8EW3dutO8D5N9QYKZwkcuEZ1n1t6AwnL
+DiCfzt8kASA+fg4DU+Ffg83tC3tTsgI53tfFePkckAxVYuIzeCQ27yGt2yl1rDVjrEf7Ax07bW7
+oTRN+pu/sBRfivLtxLnXZ0tRogvpvrtftlUP2bElOwBbLr6Aa6CnW9uewKhDBHNXr/BznI5zIjA
NmyiUKw4YKI6isKApYNYv26lHuo9m2ah0PB92uVP45oceqiJMAR1DuOye5o9WvVdi3HPxWOUA9S0
xnXsPSvH4Ui3ZJqYMx8Ngru42CktZsW6eKNnr+uuSsnhkGSKq6ZJCoTlhunX9ZdRE9wmvZk7ii+T
ck2TC+HEQtfCUIVC+nHEQxybgo6gR1PRaqNvKnDCUqOllGIcjmCxXBYmJrwDRPK2ahwU/XNj3OZU
b+7bPOz7S/L8oTgwKRRJ1EcDcqyt9tg2G13DBgrdYVnIYNNvENn4xqfq2fAqLzgtYBehFot9EIyf
fwEHNoGqJFaSwrKT5Or71scCzl14sI76iWVUMp9ch8McfU1lDmUsZS4nUGHhFbkbdu2nCXzVLTrC
zA2Kmi4pjTjmfD+yPjSDOrN7SP5inPQ9yzioP6wbZD9tjBKUB1xDtv7Soq+RQnHinuCbkRdDW6Se
vc6FwlaxhCfcvgFqgwwExvCd6l4A29/6caREchiDZGsGQikcRynRdnmWbmuB4kq+Hjv8dhe+DXls
wSqSW9Cql9NfKA2+pnXrF7q8WdeEugMtDlnEeJFi0DwhI4qxVwmdZtZDemArK+ntRZRKHLbEWA3T
gViMJZBdLd/mOV6jxGVDieDgpBEMVQkteGGGwowu+3ozO1VH2IxydQ5LkknOdXQhA4zH2m1VC4TR
ILRhC26t4xITURClEQcbYxXpYzjAaPpieOaYg4TLG4fII9yA0okDC9HMFaNk6DRqtvRd9HofK1PR
tmY4+U77Mr82jf1vEr1oJCLYdckq33681LIUS8wBlal7HJpyG1fJwxjXthFN3mBSSZFr9kRfla6q
mqErqM78mezRB93o9RkfTyg+N+KLlMU2eMFswpzsq/DYeymF88NCM7CSk/mh6GtI4ElYm1kcGDCl
fo2lkgLMesc6Vq2tQUATpR/nnNhaJ0xzAnOG1W0r/Kynmyb8ua7dtS92qRznkiLGHRuR3dlZr7lo
tLaXdhej9xZx3jZu/HVhV+/NS2mcZ/ZmPAYpQw31y+xEd4wrlmV8egydgPEEJiTeuOzTvPt0imrK
KlxEe7euSsmkAY9oYDuW+XrK8i2TczscLLuUKbKaq3a8kMQ5SRkPWp4i4ekY6oilXNtU+iyNIKLr
0NCA7XzrdrzqFxfCeL/QtN6YCwircxAbJW0lO2MuWzaGuAdC1PstdQjBtQtZnINMSpZUWgUT4kYW
9xN4eHrwSDJK0ADjGh3YjPrKNh/HQ+f3N9rTuqLU9+P8JU9SBCIxhDfm1yi4r4PKW+IfWkdpSRiU
J21oy8UoJlYOLefJUVTM2yPOqghnvPqauTAlz9UQy1lctRKkiD5KKxjN0F0VSMwI1OhCDqUSH9YE
VtXNCnwkHL5isw5mrTpbmtu/APxLlbg3UynpZgTWKby6rZM673PzV5e89KIrYw/zuitQ+vCxDYgt
4nZikgLQepk9qHjQrm9NhELvGyb/9HeF/Y6LHAwatoZqbvCRWq87LE+sYJGi5Ise19CZPgmu7lHZ
6OtObso6eOAtxbA4iV2k9onGCsuDis1XIDISfw3LKa0p8KXkcBClmlUTd6wgPzr5bQFeX20T7/sR
7LMalgJ0z4UH3otdaRAf7gOLnvXj0Apbt0otK1DXLl6bw/QD6+U2lhPuxNf2ULo5ekUo0pwPDtpZ
IodZc2NGs1xC4gJecPbwndmz17T7nXoTeVTe4LpnnqVxIKVNnRjOeLU4AzgD53EbCrtI+7zu/ddV
UlFGMxVsJzL57cyNnAfgv5pgxBIxCLKCrjza4glMnV72idbpujxNFkXw1KuGzLf7pEVvjaE8w4SS
rT0Wu3SbPMp36MzDMozDvKX6lK89wjCA8Fsc55uoaxWNBLxyxkV050l+yRSKFOHqZ7oQwblhAYKT
vs6ZCPlVR6CjRn7RUhkrSg/O88LcCERjxmeqs0fVnGwho2ZoKQmctwmdmAWzDgnYu7OvzOCY9elm
3dmuAgXCJRXpWngcvwZQ6gw5zdBs5VToacjGH2X4tcrAR0cA0vUPYpqGLusy3gpcMtGw4nJWcpyb
QjjN1mSr2o++oTq3riaLNO0shbsHo66dJJZTQAW8O8zHp2Ur3baomlZb8w79xj5YrhwML1QggEl8
KSZ0vFppvBTPXZCJUNbpPEO87Pdes0HfHMZbsMrYS3fBBpl2r8TMG4VIVxMBl1K5yxLMRUFZLZCq
+jP4r9J94H7X/Pkgbv8Oay/sy91eVb0UettB1Ih+EVYkY3NRo4vEABgaqW6R685//pgcTJTxFM2S
DGFleCy0YzoRnn81ZXppOA4k9FIJo7fIunidvoNuCh3JaIf3ldvKm9E6sS/QYkstiKPOAYcZQ6CU
ba0isjHa0Y4MrOnA0orMot6x10/12XYccAShmqAliomxmm0oVl+MOfWwBtFrepWY9SQ04quY/Rig
WbOBqKjdx9Eua/9F2pU1x43z2l+kKlG7XrX14u72FseOX1SOM9a+7/r199Bzv1ihNeIk8zCpmnJV
H4EEARAEDlJL72+3jdT6XfJD8d7PwCJQi/JANtWS6vj5byoN36H1NHSQSuqaDu/xnicTY0dMvx+m
2YBM5djtQ9CQ6WG289PC2RaLB8PYi0pUWhHJE2RQyuSqMITHMhZsVQk4pc90sz9djBeLxxqIyEzm
ocfi+Zj5HfS3Qb9LpqdC+1GOxw6d3KA9+wO5MNoVd3EiokGTOVhNhteISIZPIVNtTYEdx/dTz1G7
dVu/AGFOUj4NApYOIIU7viZftTPt2i4eFHRPGofRTnoLrLhecfq7VH78xpvqtLp5C3zmiEVSKaAc
EviZgbhWDw85wSSYtufoyKoVpMWcCjFk8xM1tmJMZkrIAMepviYtioDE73+yWR8AjJn1q6mbugHx
s5aGljTdCllkJQOnNe2dnfOTDi7EYFQC82u7rmio50BJXHVJPf9buR9eo6OOUhUUlKOjF9TwGAjd
7aVLDdJk0yEH6W5b1NWnVHXxFYzOCElU4F6GrxjBc/f23ua/b30bSanS6t/7xtJb6szSXfDIgf5U
0k6vmgtoRl0CXUBtDPXSvdef6DuH/C/puDkKw9pjFL4mkzpiP1vhHBfHkpdm4/0+E8lJXeKLWgyF
FOTTWHytY46q0D3Y0JT3y8rC1Jt60OpdgO+vjetiPNd5ZLXNQe1/mO3zrPxui9Cvu/LudxZgmtJN
hUQjthAv96koW3l1E7Xc0jfemtG/L2ByFOfXOoFMVPvRT2unGIRkHCL08fjWeM7PvPEOqyb/Q9vY
4pJaUwvSq5DLNF5Q8i+PV2FYWrV576v7Sn5opD1Hven53do1xoq01dBLkgkJO6QMx5vRM46pQ8ft
0nEqxrVwTi+UIuq359My+8eYFX2UNH8soIwoo7Kk/nqYCofwNHI1mFosJmM1RMxeGjQaiJrKa4QA
XqxttU1Am8Srp+MBMTaiM9WmC1ssYjFGnlzMD2CLvjHk5qqceCnsf3CfP83+ez3xQiUVswCbI7VH
VCXJyd+JZ+TnPd2uHNFLrcTuHPqYiJlurn8JT7yN45yI989bwGO2I8ngwhH6SAlm4ejumBJOhLAe
NCKdIaEqmbbyMOGVjncofcQUeHu+H732IF/1VxJe7icPJSUg5Re+bJ+B1d1bwDGH3Kzzbugielkv
z2rjZI2I5o6DMr5uw6zGHQsY+vfFypm5OOgNhTEGJ0WuS44wjZfzGrt+k12AMMd5KIdZxew2WqtL
Csv88vc4Kd+ZQeDilm95ZSte7A7cNwCecMx5noKh90UfatHGz8jOt+rTzEv6rm2ThgSEiKnFhqK8
xwiL9YPvErVETHHI5rOfHk3M/TLqcxCU1vY+rWk4KvIlQlT8A9f/6z4lsYZ+kSZHTj6d3bTWvKxt
vG2I1cTdAoPtFYmMhuQ5xVB2xk50G9xeBbt5ohXNAle/OQLpjOPviJjimQFgvur14ovYvW1Ls+az
lsIwl65Bi7K0xR3VLoTe7mSP+IolGc5QD9ZoeGMMBw0KoW1MnkyMiRjGmgxlDczU161Rp+3vf1JL
uhSLMQuT0TSxGgGi7FxFfDMir055ce2qTn/oms7YhFSq567AWHjU8IyvMqZLQBcQYqK6PXCSEyXo
Co/NFfdpchUWL/EERdOyprEGttSRuw5ktCqFZmqJs6sZb11xPai77U1atUbaAodZwq4A+VioACeq
rd6jYXuFKoOH7EFx4hdKmQgfZQt8nuxV7VjgMsuaJD1GLxLgxieQZSWWguoopPMCjEG0xzcN9ViY
S/K4LezqTWkpLF30hX1qhjofxxqP9Eh11JZ0kQGLORFWsVPwho62x0vzWr5ENqoj3ymJSjs+ogX3
x/ZnrDrP5WcwlhiviOWk0zXXr03K4dUe6uvkjEeIzsbQBXTr88rB6A+yEeQSkImyeppNN1LITeLT
3NxL9fNo3mja3VCNzrZsa05GM1GdbEqKJMoscYMwRIHZJBJCn/4l7t+E/qHlVVqsnowFBKOxNCGW
yh0gQvJmBLaggGA6tbPwD3qRlpIwCiqTIdXCkcBdqsm1pqf3WTK5kT5xYFZTzEscRic1OQpBFwJx
4s6mU1yRDPM0lE3ZkhN5vIT22gVwCcZoXttnWZLQtTPrp9R4leNjPXxN/c4pi10Z894/1pXB1EEt
Zpi6yDZHB8EYSaYvYqdQcUam0Mp0xQ4z7sPoqnqbP3HYMst4zhslbYDz/3OrUKHllt+lm/RtuqGU
NejvvAdZ3nwjc664EvVhnw7WApnx20qKi+Cg4S0Mtz/UcjR2c4720EfXcMajcS16YLIBRaVvJ1Zq
Q5Uw3oG3pavPwhgv+79VZslg5bjW/VaCojauhLqSbF/tlMNwMzwRuzuI6KzpeeEXF5Jx7eaQ5WU2
YsEbF1lIOkEoOZtua9GcsXpEXQa3gms1gFkIyRx6JYuaNPRneOGA3BjJbGnivVJql7ZrLcE3zkKT
uG3+J/Wmy6VlbECimoFe0u2dgnMn/FXP1530sm0wV5tLlxjM+TcrIVYIctVwhJS+B/x0V3gr2eGN
2IkilJhjNa3ywUcpKgY8fOc9BK2HuYuFZSxCNsqiMGTQnmmnYfQ32SNhh942pIigqzw0uktbx4Xx
QyIeMEv0iNEaqOs6/kJmzrV0zTXo6B43dIIyRhQz/urfdU0z9IHAvKnR4KKF7jSE4r6egoukcbZt
TZIlEiNJn+e+FMxYtizdJfJrHfKSCKuB2RKBueNohZIiGwKE4WjYtYOu49nB6GjH+EF249EEK3hx
zW/rXjOlC1SWpGbMjVGsKipXTFyhEK22qx7rbLAr/H+j/rdVZHlqinGoRLGQ4SDK+Kboqqss510R
eOvIktPM5RQnKfXj/nN+mI54QqPjopNdHeC6jQgFgxwwgJv7dMxRkE9DYKemzxHiwSdpaWElXeyZ
wXi7bTvW/OtysxijiPbQIK6oaEX2ViRf4/ZOmf+k1m6JwZhAJQfpjkwVYrDlV8pITxlq3tM8zh9W
y+hEVnDpMcChqzHHqlBlbUIVHFKduI04qpdfR7vuabaFXYs94rFlSqv2YgHHnDEVQ1GacIa9oOM9
JBcVVQf5UKMwCDUGsjfsyHfB7b7NO3UX/DC//m0X8SFgbOJ9ylpgthCczTYIMXh5Cmq5jPI1NCV7
ls5TdZDjG6X2ZOJt6806mIbMuIinS5Ot0tTxgKjInUq7zwzLrx9ytbQaf6cOuy68K7Q/Mcog9Pgf
GvnVKIcgRK7VGmhKdGjVXZWITijvRrCLbEu1euIWOEyOo+0xDMYXFJiuXnX9uHC1TnK3IVYP3AKC
iXukXJ18EIhAlLmzzOhaaDGJtD9sg6zWTsCB/Vww5lgnQpYFLd0eaVdc2sJqvtLSO+PgY3JVF7zP
H/HtkRPKrgVYS1DmnPuoXFaDCKIVcXNlBLWXK9EurmLMuZCPSRVYLVLz+sB7auYKy4Q/nWAmeRXT
Jb1tT42rgV2TwMbQgeCgoKLZZP3mt3lr8bKxlJUJE4qm1yqlA2akPPnFBWVm4CEqkUjk5Y7WrgdL
IMacGWIZVXpDd/JWuKZTSgxHPAgP0ztfkH7g9Zvx1JMxZ3iZksOgB1xaV546jZ7QYAQLKTkHbTX8
X4jFTsXS43bGhG6KcypPpqXYxXHem7Z6G3wxLEwmdpSAk0tcvSUvIRkj0kZaL8nUiIi72aNuiDJ/
U/I8AZer7fO3uorIXWhwe5IusfMUZi2I9HRE0F+2oxdJ0SEfZFeoVQ7MajIK7Dk/cRjliIeA9EII
HO2sgD7d6R3dw/hBVKQmO0rbkR0oo85oGxZx+6+FE6ELGZlnnoOnK8fG5MvPYJQGVbKVJtGXnMat
kYeKXP1ChyvT/suAcGTeXlr5U1tT6cuSjwmgmHgcWdXwiG63ONj/l+2T2WrIWBPqRgVXrx2rsxMp
wSXJBXSRyJzCn1Vv83P3ZHZywmjOVeQTLJs+o3ZY0vajVnDc9OrV8GNr5E9jE5oRL0U5RKEUS5Ru
SHfVXeQKdxLSGr1LSb3zM0aWyNYAnjbeM+JqcLSQkHFDIpGGIZUgYThjVoMU7zET4z6NC1s2ueWC
q95ngcV4n7kJBtls6fV+RzwdDbIGiLGLr3Ti6HglB1Zv1e5s2LRKO3/odXdbZdb3UjZEaCQKSdga
7R5uTpAMoBvlFUhQ8pzjB9ZX8uP3GR9nVvlYGgVi6KYiO0xH88oA9+0ZMwul8mlblPUT9gHFuLY6
KufSSAFVx6eUfB/zv6aOZ4zXN+sDgzFcfT36tfGesThQVjrT7bxwX/8+eSP10tIHDGOYalWXUAdG
d0Us3CDq93kQHLZXi7MxbNQ9qxlmAodYLWLmViXuFcT+pqJazfD634AY96WGQVmgdBtABCmeHtWv
pu4ko+6AZHu3DUVX/7M9/7lsOhMGV1MzqTMYCm1JRQ7E105a2dymZvEw1Ohj1jAmKpNutyE554d9
q/Jxe9HxKgw7lffWOMx2Gescz8GDYIxRPCGt05eQqkv3Unijzpxzs54m+NA29pkv6ofG1ErIgHqM
59kT3QIcvdFR/EZ2EUY+XlBBBwvLZeXnnCWdMQ1NrQkkp2cpPBjIAGpu66C6x5sx44iW4ep3Ymcl
Bxyv26b9fSLvX08YSyZTd3FpNHA7NsxSIgSWr+/N6nlbNzgGSWeMhaEnekKfOO2iuIr7v/pil7ec
JxSebjCGQu9rXRs1QChNYStTcyf7wv1/koLlicn7wg+FGNohRz2ey0O3JiHG5v1Jn/LC5LEjJ9Mi
6gJ/oBuCwcjkJdU8OeH1vXBsHksFU2iVFBg0oWNWt/J0p4DtRhctEZNmtpdsNbO8FEb+9d5v9Nk8
NdQqCPeDa6KhQTlgTIhmBTdokNvx58tQw/bZ8FFE0xBhSxk8Ma1TQ6DFO8Oxc0Fj69WP84UO+wOl
wk7iuPR1nfsAY+wRwejZQdZRTFMr9iifZ5/z++sXHlw//icNExF1RDBKguy8LbYPRjDYyXRrzg9x
8deYfGnLV6O3dDOw8pRXnURX6dMqyqKmIwenwCWxniqvhb4UEHNOxx5kwDTjnKLhdSd5hhe6gRN9
56jJWvGuvgCk27p4k5/jLk3GDG6eSCeheBZIi2DTJnNti6hYxvNSkHspL+JbtUoLUEZXxjECCWQH
UL1Ht+F1AMb3mrOSq+dsAcFoiCwkwZDTa2Qn9xIyDSZKCkbta6ojpzLEGa++cdXtL+AYfRk00oGJ
ERJ1jY5C9r3WxXZnXk/ydV0l1lzl1va+rR6ABR7juBI1T4Z+hn4S+U1I/ipFjkPm/T4TyGZRKwnx
gN+X2+Pcm3aL8SP/TQLGM/VVGaWDgQ3yuwddeAoaTiC2LoFCiIhiBVFni9RiDakYQUFK1xduJnKq
eXN11g2s/BOAjV5NzVdbEKbR7BJSZ1bqGDcR8gXpXYEKTN7T3fqJ+QBj7ELtgxq+HQCmBqiSmUVv
nMJznbacRePBMNagAsVhKdEXoQrMmtk5GB99Hvfa+sH8kIQ5+31vCiDvpo+EamQFwX0lXiVxZlfT
zFEw7gYxJiCNs2lqYrpBSFrREWuFndnSF9HD2J6bP7quL7SBMQB6ZAxyVUMsgfyVlHcliew0Ok+E
9zC5vkO6qmhgYDUJ24AkBO2YTzPS7HhY21ejvPfTZtc04Z9czeQPGOZ0SiaGwSoj1TczcSRxL4Tz
fvB3ISYm/IkZ+ABiokeQXg4gkgNQ5gdfhMA/ifPbNsK6wv1EYNOlASrO4mTAioXhg6CfDQwiIAOS
l9sonH1hSaL1AuX6Qg8U2T9W0U08uwKv0Xjdon0IwhxOgURTiml6gJBPgnhMeddxngjMyQzEPpZN
A1tRgsBBLL05fYv/43YrzJk0hQ5USnS7B0k8oHf7tul/e3gRvVZ9qK7CnERNqWcwGWCZVBJadQRq
EpLs2oFz6V7Pwi9gGA8cjpXWkAiSBF/VazrYMNt1qi08mO+zBYUb4SR/2Vax9RjjY/8Znyymuo7b
A1SsqVAIm5ZekRxi4WmcxUNapXaScXKsPH1gbACa3XVfjYE3z6NFmscc88Ol0t0WiqfUzPnPjV6e
ogIgUnIzqt6QcPaJLsrngPrnorFEznWqBnNIPZqG0gPTf1CG8p1DRihPxR8Vxi9UT2W8tJBr4pBO
EKbUtSvD9He9zMvE/INX+xCIsQKVIs5mAuZGpCuMnYQJLsGu84j97yqGOCrH1pPWUpPlaoqzFIfk
HKn1pU70OykQvYLg7WfGdOTSvPsDhQDPFTEM3IHAs/vrhWTSkiCoSzhSYqJrswmll8aPnG2M9UVc
gDBmSFYRGuo+Lsf5iXiYiLxvQLdJ6SATUBjx3jvXH1kXaIxFkopAG0MVaMMR/8het6uvEtOi1PCt
Pe3/5dgCulCfNH+ByhioxmgHQwxooGVFFzpXhoY/mgPGGhoAOeHD9pquHuQFHGOdagXtmRUtocjj
hz56VHljIHi/z1ijEq2fCUENh00iPBGMVhm9bgvwD9uEGQ9oN5Bx+WYQhjAYQpRkIIQLrSm06Wjn
ca+hcfIqwMyJV5goDB4WZG4ecLUgHU1cP4EZGwgS3SJETh+iXY9esJf37ZXv+V/08+CA4faMGyVH
UmojPqvGT0DWKEbDECUautuR9iQetSGZYNHR1ZoXHjuL20yxaoNVSr+j67iOsYnOeJTBDhkBLjDv
MZjbSpOneroe5ldFfNmWbDXWWyAxW1hPfar6M5B0patd0JR2e8VXNcuP59iWxDnnGJJVpVzgMTsn
tIXepSJKGbRRvTbUAnHZwIFY144PDDb5mahxMMwJZGrc0ekPuTNfIZ6xJhQ3S1b91x+dswUc48Mi
YTCEZADckLcpmofU517tOcmZ907tTwq4AGGdWCuGWS9h3WRkmKrpLu0qS8g8QwxRq3dU9N6RfEuo
OZnq1YBmgcq4FgS4A957gToL2jHQx11VFqeE8PijOUrBDlnLDcMviwIrmNZfpAjMxgYv+0PVamv5
GIcy55EsoAkPKXdQolICzxqDaKU9TxW4qse4ECEWOjJRO2Gc6RAlqN4+sTVLe31/+7Z5pR/rFnix
QYwPEUJJC80AhrByxWN7IofB1o6IrB9q3crfqoNxldzzmghWmRMQTv3POhmMzZinTEvbFEJKtz1o
IRs0IiG03vVWBf4f0YldCd1Q/Gnl6zHIApexHWYbDrOEwU60it8FLrj2KZWSiYrYwPsTYrKFkGyP
BgatRkIN74a7Y2WrPeqX64ZTysKxvSzndewTsDb7iBXBkXcEc47tR/EDZsV4haZyquU4B5ntuejN
RJjyGEunhw9tdewV0Wq4w2dW46eP/WHZrk2l0aac+hI01KLx3xlxxyvs8nEGe64jv6DJgmPpeQtI
7coiFa8mmt+OAQAj8zEKPB0ppDrdNdlh20dyvDHL02hmjZRrAoyHWpX7QJkuo6AeEt1EShGEoTX5
ug3HsYYmY0NIOwipVEEqUQbFvW9ewoB3x1t/rVENokm6ghEq7JV/EoSQCDG020gHYslq6wRjZZdS
cML8bquRk+c6zK6C7gsKwa/SQuNs3Lo6fsAzIpp6WTdIQkMd/eeYXObhea441CHruvEBwVhG0OKq
SVCZOFxSYDXpZawRrwVe0XFO1j+Y/A8gxho2UVb1Zg0gapV0rwLftuI0XufQijTTSR63tYMnF2ME
QzksK6EEnDq9pj7mfaBLLHF7lXe21q0tBp7qooYRbopG38EWh6vAHD1DV31KUjO4zR3ala7EH40z
ncYH8PH82JZqfRUXaEwQpVb9aEY50GhVX7fLdmpi6eCd8K3CGfaa6//1HwGZgEoeVLR5VwAEd/jk
oqk2vQkdOQOoviucTnmI+J1vq7cIHbS5kkaQz2dpy+u+G8KaBnGt+d7UgYFc3+e7BppiXMF8fdkW
cb1gcwHHnLJuTCS1VwAXH0hk9aBEbdz+hAKoS+WADQt36hbP2z7lt3UrT7sWT7Hb7bPv25+xetYX
X8EcRD3Saj0k8HKB8Jj3f2n6d63naQ9vYZkzqGN6SxIbwPh7/kHqaAMGZQwg92h3wyOP9Wg96lqI
xJ5BQa2rluYVafWf5Mae8i1+pONViBsfb3VH5jUwrjK06B+IbDQiEpzQUgFi/+rfzgi32pvKnh+z
s/JjetWP8lFyEqfwxCtQZt2hWMHe3sNVo7OAZ05nlbbSOIKJ357Lcxeg5314KPObDm2/2zjrFaQL
ILrRC6NjBHPQ9AaA/Ad/F+0VtLko9nCuzupleKUESdU1ecZAELAxinc8Frf1mqoFOnPdiRslUjMq
JpJc1wbWGWNCnzWwhUaH6Vp6ohNlgtDixtPK2uVkAUv/vhC6InGZdLQMvvXeC0Gc8Lrdaw6tpJ5d
vI16PEF520mP7AJwTkzSxQXkVPtHwbxFW5Mjj98U/nZSvfh07VpIxligWMzTQh0BpJ1HE5PDp2P1
lRJrhp7yI/0anTqnviI77Qn1hVa3jzyVE7mtxzmLD2CMT2oUrTYRnJvuqB1DG7Q/+/6oH8cz/8GZ
q7uMEer6WgkH2qUhQG/DXXyiXO+ofr6Uj+D27J7SC6hf4c7yHTmQ+4qXIeDYQJYoei6iREG1MH1e
aR3/SPbJGW+Dr/Q+pn/jGYRtow765l81CJ03ed1UkNVQktsmiI9pIz0EWszJP6y/Gf3cP5A3/Yoz
xW0f9x32T7nt8B8dixe4GLLmtbUleZTZhvfavh6JLCAZE9QWWSxl1Guq6OijStPYxbndY2CuOz/w
h4/xVpKxOYI6SZUEXgo7wcSITOl3pPBP0phzmtp4MIyNUWNxUk36FNppigWuFieuJ2tMG3fbgG9b
Fkmkn7GwLOFYTxmoy5ALkzN7Ku+iNLNK/5IlHMXgOETkoH4FavW29fsKQCAReJsuM+zl8KTf/T1o
OLExm0XfUc7ezmrcWbaEAWwK26JSJ//Ptk0SGdMCqqdsqtHWjZQSzUAnOxkagu4vjglbdw6Gjtwz
SEpU9kGJBH1Wx+Azs8XsLW0uscjZsfXMov4BwGhG2iphEfiQQzxK0HVKxqDvJJBT88Yd0AX5ZcF0
0QQPLC6bRNWIaTBbJkdjWupJotilhtie1FZeWoPwHGBAY2D+rroDSyMSAWU+LhWfaiuDvBAb0qeY
VgKedOVaQML+t9mbGQhm3ZKWdN2UA8IXS8dUu9dBjy51xptT9engMjDMiRpIWIrNAJjIrA+y+iJI
cmXF9RBxQq/PppYBYrZHVNNU6eiSgZQUNd0KuovB8XYHRjT0c2UO8ogczeZJxhygMevKhMQArOts
L6OZ18jVXYpayu1z+ukAMXIxbjkSTNjYETCy/BDqV6N0v/37PDGonViYvH7KxtoP8fuNaUv9rdx4
Cu8m9znj+qsMbEVO1vRJispqqDPIp+R98Jz7jgju+n2+p8RP9LQGvafplnqovW3xOMvHlunk2dD4
pAF0Ht4NeK7pOElQQtefNQuLo6ow/pYodaaaLQDEnYJR4M3OdBtvtOB17fJ7ZAtnVDo5wjciWLwT
/DnFwSwr43tNeUa2VQZ0/TT9/cr8iDmZLfLX0t50kDfaXkqepIzFiMx+7PUScMN8LtG7Hl034jGK
v5axZkn50zbY5ziGEY4xHG0ugNKe2qfyKflavg8fQGOa70UnFWz29QMv1qb24fM+qhjIZijS50Js
ghFUZmPQxSyzWxNtIJPqX0XgOQSnyeMfyfaBxeiMMJZBpcWZgntFeaLN5ihT/JGCpv/vnBuvT3lV
NMikGDoGsHwqITTaQIIJiRU7Q/kVzO8onrPuagwTjoKsmhIJFAcKLpk6+CR+NSVym2aSFudYQn2y
tPQlMA5FxDnPPAwq68JcjVlpDEIODBGTFEhhT8ZeLEeOIKtGYyEIY9ozfyZpFhSKHTTfs2nnhy/b
CsATgrHpRROAe1KAEGZxNtt9FJRgVPz23zAYu27W0ZAZBnQsbw+9dN3ITtlwoth1vfq53yw9txFq
ahwrEAMG0Eoqr1YbGzlqMb7dFuVzworago/9eL8mLza911u/UQ0AzdcK2sTkR8MxG0s60Atp5ohg
krevpjsOKD2EnwzCApT+fQFaD4qELlmA6hJG/uEqfKvedbndvY4om6h3veJwADla924RF4Bx05eD
4gPQSCw5xUNoiYlT/kk+i6/wKG5rp0fuQGCOJr5HVQvMIZ3jIu6g6eq9cJ9/IXQU96F0Wzc4SE8K
bqi+yxsCzoOkf19AjrmuCJ0JMbXmuxG9RtrdOHAUhreSjJHAG55RCwEgEv8+TG4j3giAdae/0A3G
QHR+6wuFBIDBpgNrGzswXBQO1XvtRMf9xq4RWOExfpi/NXteVShPOMZ4SF1b10VKseMGDGwIrpRn
TEgTeTUHq/ukYua9REcq4dbz6z4lIKvE/F/cd+pJuM78+DYqi2NhyA8ctadr9emcLXCYcwbKYSUt
VeAUmavdmq/0Rd4/yJe0RsGcb/XHmRI07+Nb3oWOJyATPo1kMOQmgIUMx8dcezakr2T4si0cD4Lu
5ULXZ3Oc8kaCbJWsuqGU2r6WOZNG3G2Yz5lfxkAyxl4E/8JkFNAJBXULGHOJegZbsEc0rO11zUFi
3y7QlFdc8bkgOdr4nlVcSNh2Sa1GqOd9TyPgCn6MwIeYP4Kn51hWNugY9z6v9Wod0pSRs0CU8alg
1O87zfSjEgM9pS9+qTt5LXLuXKvbBjISFbQ1BIWBjOqnGCRSd9T0B8VrlN1HY2IHg7W9ZzwMRu3N
PtCrIoP2yf5ZI5md+ygy6Dgeev2KsJCE0XF5qOMxmSHJRCd40Zr19Kp5pV2alECAeyOhP/fpLC/g
GH0H6/RUTlSowUY34wuxAtc/Gdf0jS5EDw73kXdVFRZ4dJEX2pcYQxMlAoJ2EP4EzvS1wMAw/zTf
ZgfcSfAgsRuQQdvet9WgR0YCSNIMFbMvmaOmaUUdmjoUXhBPSuS7akwcYUajptw620jrGvITiQ2v
crXRQegNPU+N70L8JE/P0/R9G+LzAwM1HB/SsJEVMUISKyqkoa//NDlN8j0dYCO7yXU67rbReAKx
Kl9ibI5Ow94A9/3mWta8Kvry3yAYfTfx+mbkNIaq0qM49/ZY3hQNb1r4utZ9bAz9+0LrVFPTIlUF
SJY+FgrCl8O2ELzfZ7S6U4Nc6kNsiqy8jvVdxXuOXb3ILzadCY9CuKRynqFYvdeSH+dckx0jkw5p
IiOQ3hZlPfWzwGIiJb8R63qkssQnvCsdKZl7aJO9f2qP45sKQqkAluiWC0tV6bMh+tgiJkjyEy2V
mgSw0i15ivbRUbDDR3U3u+OZz/K8nqtYCPnJJohy0+pQiNaZJosmgTC6wANr6C19vgocXq5i3d9/
AH7yuj7SMMUIwIbyNk6YiNudM1u3wdpjt8cOVS4YJXfgRe7rOdYFLOMXsZNpZ1JvElzwZnCVnMmd
/EwZnytPOKiH+Vq621YfjrGVGIsxRphPq7TYRr85YQ6wTbLQUQawdfCezVaPnIL+aryMSZ8Lynp1
EISkinAPCk9J+CLybpOrpm/x+8yRK0s5qVQfvz+0htMOO1EXPIMXBvJA2LOWmn0yxwBJipvIdFOU
A0lZZW1vySrIR7iuMLqeqC3RGw0hrdlWlpFnViVr1pTwYFZ3/gOG7VjQ0GnXEhMwUqdbxJitMr6v
MamoKH6bJI26QNQIgAFVMiTMufvVmpuhHMg5Dfby9kvfhBamPuKxKnO2l21dng8UxiAlRTmSYkJk
1PWZJU+PohRZvvJDMrxtnFVFXkjDbE9TZVrf4gHYrnrdEoUZNekchhkOAmt7iJh0aRUBgagYsqfG
lqFwotZ1Ffu5VuxAJVoIIEslEMpgF8sPaB63MG+Xo8c8MRjTMmQBUXoRoWPQ3WXmdatxPB9nw9+p
7BdBQuErWhziTcpWlMlR09Ke80shlm7Ea3L4/Jb8qwK/19EtkOLClOR2BhKIj02CDlgwROZO4GqO
/0afISi7p6laWE8JHPWShQYFLokjPSSf/O2H2kl0SxffELRNPAYdIIZWt0LVjsUH078xlFOj/snT
6AKJrvsCqZLyzo+otIPyrS8fW+VLn3zfPkOEHpItaViToBdC3euQxsQEceLI+9EbwY6MNM9RvcQ6
qg4HR7XzY4tB2Tc8ZlieYjKWQtGjcsjpHWqeHhvMNPjtLl9GXRgLUeRSMoUltXfGQ5idVQwlnCLO
CV4P+z52iaU8bgWk6WWq/X1n+YklEGuYrPKgYaqTetFOjWmFWEgHVzSbH49x7IfMhCnqFJeVoQMc
ibLrpO4sTZjvsqrlnPD1LOBCSMaElELUYpwIVjJ6Cw+9gzATLGaVnaA/lzaSqOcOg0Az1P/y7r0c
28JSL01N1KYlVZFEQiEYegakGs2LoGHuI15vE+cosDPVC7PWxokmyTCGHPmD9kremcd/0XlE12rj
yMmMARmEDjE0VRhyLx7rA66ilTVdK1Z6ARnsgVezyDljMmNEZq2fSO9Dqto8dIJmo9PZ2bYhn8vp
fj1mLG8HDhieZxsK4VE6Epogk70Z3Z7EQaGUDfres3aNwdyX4gapGF413eoVb6GajBEp/HQ0fR/h
k6ha2m12kV+bN1p9lu20H1lhkbfs1EWWcJSs0OV1kfEWlzEwYeBX4yRAcil5NapzKvzYXtr156AP
4dhyAl2plWTWABB8Na/DA+0Y8w9TaZkJMsbFF9peHT7wzDLvtLNJwdYY49Snr+3EtGaP7iJSnXbo
mOAAmu3ANnf0Qks5u3gTUDkLypYYKOM0ohMEyJroP0lD8dz2osdZU47CKEziJBpbUlU0PtXQ+dce
qp3gDj5SQaMrWRgibDf76Up14oN24d4q6U9vHH2Fir/w6GbXxCFqaCh0oFnZJbQruwf3epmhfeLf
+If3a+MWImNsMPpPbYiCBZV24rO0y15owDTuZ/A/xpjyqoACsnfDF1qZkjiDpR+4Jfg8mRkDJJGy
0JoGX9C47Wk80cZz+ZwcJA903vf8cQccj6gwAY2g9LGW1PBUdXkbd1eRj2KD3x4t+6vBY7vpu6aP
fZOeyrEhlqE6IqYGEf0p/SMcTUQ5gypiIiXbhaKoiWSKEaoZIjm3sunSy3ujup6Cb5wTseqRFjjM
FpWG2CVDDBOanka0icqP1GgrlmFNp/iWl9FZjZ8XYMwGSUqrZzXND4BP+zyMCQrKukPpSwexi/d5
wSOtXc/kLPAY/yDoAao/BeCJx+wy3FH2UzzZ2MmXyUldcc8vL1/VwAUg4xQUaQonvaS7VgJm1Ow+
2rfT0/aecUDYNpN5iDH71KSFLnppjdJLpd5F1Z/cPz4EYbteMaA5ErUJGGmI2mDhSkF6ti9etgVZ
z8svUJjQspinOJzp/vjn7oXylZALZQ+JniKPNwpl1bssoBjLrw5hi+45QDXlDZp3y55XIbcaQi4A
GPs+tUFtxApWzD83x+Kq9/LD/5F2XUt247r2i1SlSEmvijt2Dm6/qOy2rZyzvv4u9pzrVrM1mzOe
J9vlKmGDBEEABNYS3S626Lt55OhX0p3wKHxNH/qH/Jr3xrtdml0JZ1x9mglxr9HeJ7RaAUqBTlD8
xSuDpkM75sL2ceUxXiPNoqISqddQffUXZRfUANdNJ3/g2P8BfxRvbRm/MRohUhAwmmFGLtyBFs4f
PcFvfF5IR3/1pwsT70QAetU1U2NJnTopjY2IhpNR0qIneR+IudPl9zPhMcBtR1krSYw1Cgrek3MF
khoneoh3FUyFxgPdc2mis3F2+pvUG3fKnk/FxRXN2GlOGqUbB6ylUmNwQkEFRXDN0h0R0FkSAryE
gv5jtipF9UTlKc5bYcZO9YwijNOyqi4i5Il1e2q+x9KNEsU2x7VsRnqrFWYttAnDiLSQRG6nU/1E
R34FW7wJQH6h+fP1dBjcZNc8KprN60Pcfo1eiWastVfMOUJZACt8bfY2lWy6qoXxGA2ckXxmkW3P
9m61zCVHhAIkmLTtuC4xngpwqQVtnZdXc/vefhfBXGtzoJWyFGIxx1wfXaOJBV8fyysSi5Wtdfls
BxIXCpZnqCwQaZQtitGLMNTwW7lrHJot5+dgl8HbdAf9vNiyN/ipo91InJmRz8MWNMZ730CWNztJ
6mowMqibl1cFMEjal1I6N6S3JVS1e/EqiQ9Gy5mE/5tY5fcaswj75SQFQidCqCJZxQlg9LvcR59z
64hejIi59Aqfl3Ftp5grRRk3lM9KEUwlZC7Xsy3bBDMywOtwjNNyWNzBxcMll/+DY0o6437EduiC
IoJIjKMlI/4Qb2r1ejyOWs9xAZxzwWLvB4mYR0ZJL42hvFYUstOLf41ayhgK42RMvVf7jCrTNE4Q
3NXkcZQyjhrbadxqkxh3QqEKUzQdvwVJBzrJXJ2Cs3HAC/O9us/9wQ7eOk8kmyL6S498LtjtePPd
MlkHQ0L0qI9YyAZDQIrYWYV4HfMQGnhCGBczDvISKNT8KwFZm+mNamxpESeq/Wx8kggMNFEDca1s
EDb970fTVGut02wTAyCVGFtjIuJAK04WevN0d9lpftaICtNVw5AAfC6yLTR53neTYQBgmixneTjn
032S8Apg9IB+jFggQwUUNEaoRE1hIciCQFQ7uQCLVLRvTrIbH1J7sFuHDgM1iPv+fRBNxek6CD3w
iCixvbtRi+b7eck1e9LuZuHXHP7rRzd8XwOaHmZVZVFlmQomlEfVIIjhd/I49+RGKAEFEvF4gTY3
BkjDRAe9MYVj/FiJyUglg7E60+w4aayyAxld/dLUKufO5Ehhn3ZHSVMxkQ8pSjZ4wpgctV6/Mpp/
PTIK6Dn5XRm2fzUCbcRIqlSzszw7tCQ+zJng1vXiXzbmz84UYohKF8zUFYD4f1yzUpHxHl5DG6k/
lPKp5PXU8b5PV3NVHcva3pTRd6HZY4xJgWW+qTRhd1mFjQ1BlyNRFIxsACCdLVW3kTkswyAgpZ2e
B+0RL5fWlPJu8Y0D+UEI4ytBYS205gAL1u/TOx30FINFTp1La2wdxtl5HUCf42naufmuE2PKJJwr
JZeh07Asyl0ZKiB109EunUpxYOP2Gzj6bTjQtTy2Jh0J46jJLdTrh8dKsdLhXCS3Snoop4BzfDZi
E6im0PZXkPyYaIL9aBFanEkkTUP4msym3LqlnYnWsCtfe0fJLHg3wNFr++L1spFsLuhKKmPnGiib
4k7AgubZYidLa+XST2WMwdDCCTI3rXEliDF4MxJasSIQ1MaTg1PnBEUFqpnBuazPRjJClxHYQKAc
xFwvW8/Xx6IfSw1v1aLfnFRgYqZ27SRXFOmOXxfYVupdmPxxz0geYcaSmiMISCy9P0pdbxc8V7TR
FgaVVEWTVDz5qxJ76aFXtNC1HLeQCEJdigBbP5J9+jNF2VI/NFeUpyB6jJ8vL+SGg/oglDnYXZbN
A7CWNVsNKksZHtuec5dvrp0hgc8WJONElhkBNWCV0KpdIEeUfwzkWy1JdsdrlH5rUGDiBUkDVpSK
8gbCBRb8bVoUKVuGBdVrT/KaG7zkAjq3N60c0wixGziYz7+hZQC0Nrj9MfLNm8gHMizQ2jjHe8uR
rH8Ic870aKxaXcUPEXI0I43K4tRl78py5kb5j9ng5QJbi7sWx5w2NJpmQNcTUQ0gKpDUatG0gFEI
oDEx5RF08EQxOUHfJOAMaqFZGDzH+TdJR8/0H9xkOMuigfZsU5bYOlUCFndxBGS63dc3LVBw5JdU
4pRmt7V4F8F4XxLn0WzgGGLUIrEAWmKVzdnkzY1snuS1IowViOpYRuhUpM/hyD2PxV62KUZltyu/
KL4GuKTqKz+d2eh7AezDavkYY9BANIiZ9jepwZmiiqmgB6ZQiAgNQOEu+WHjmLfpQ42Um4eztemP
DUIkxdQRsMONfXSRpVAV1WDOSKZee4yw9H7kIAcZX/Em5usvPPqOjUIt3o4IEB0w5GFKBpuEjGln
DkYIwzdBl6VjbamXHDFn1+C9k19dlLfuT0MHzpVO6OTAp+exUKDdjrD+0Y4evlT77Eb1q73yCtJ1
T84wL5442pXyFSgcQCwwD8lV0Nvtw3Q1Ainq3zvs9S9hQqMlyOcuzyY6wVAfAfp7n6cdh0lgezNN
heIzIiVSDOrlVlErdnnou3JAOfMaj8n2sguc13wvHND47/FqcNtbuRLGXBBhOwtZFPW0x7wGdzft
vtZcQP2B9rnDgzyv+2bLA4DF/bduzPoFGW7YfoJuHaiYatkSSrTzPlzeI44M9iXLUOY5y6lKmfxT
wk3TL1bMC1m3Lm5TxwQLBRkB2AizbFFTohCs1dBjuWrnm5qXuWzeqWsBzEK1YKsJs6qBqzxLr9kN
wFnsHD1ShvM6uBgYPlDmZdWZfuGl8xC50RmFdTf1uCd96+StfgbbsFq0OrD4BejZa5ZmWoqXu5Ta
N/djOz5lT6qJmkDl63ud9/BF+8zYmGItmOlDmwwtHUgEwXNGInuuFafusjtNGu9LcK1p8eLn0nMm
drd6RE79OHNSki0bWotnYk5ZBo64WEF8ot6p+lFB5Knw6iw8GYzTNrMQnTgNtjibshetr16TSC4s
VDA4QSZPDnMf9nqsdnMEOVXyWHXHChRfHSfM3HQj6/Wiv2Hls4pamCN5wHoJR7CDn+gFZKKZT7mt
9xT1rObEKhsdYpK0lsfEQ800JXJhUvPAsBzmKZy/8Khztz4DHAWXEdojUyd+EJ0eEEPcriLekjIu
ekpibRETiM/mqzDbKwTttJybZuMZGyoaMob3DQQWAM76uKTtAKJpTXwbw5nf3vFK23jI9xKmy3jH
/K2h+tNpW8liTEQbKwkVrYo+hXZ7YSeAyPWOsrRFaFpEKO8suBJkb77p3AVNmcVZ3o0WrwzIVZix
oXIuJqN8UxiXO33+Dbz+BKQb+x+wjFCQuksKM/ajgUQiKTMsbiiKTtokVhQV7hSdY0xL6Mk+SW5H
4/vMC7G3j8lqnRm7wZwxiDJ1rLN4W50AjWAn14IdI1vHwCU4YriVnM1raiWPuabMTG6i1oC8Gp3K
9fQlm9zLdy1PAHNNLeNcAQsQ65h107e4Sh9yYvyJK37XgQUjlvUoEiaZbtUo21nV+2IX+yTvOJrQ
pb9gEYS5cEpFTcHmADEDeSXalZF+z8VfRdbb4fL9P60Zm2iJSh1FDZ2vI+NjWp1y8nT5+5vOabVg
jOPo+zYbdI1uejVbbdFbxfJ1Xv49YM0H90QYl5G1gxiaLaSQHlSv+3C8lwXercKxLpbsviyVhujU
ulQfoalV+spu2M3Xf+Fray/jTnP+29IxbkGRR2OJa/j1OEMPRT48AKnMy+bqy2UxmyH+yrcTxg/E
oFXvhwqKafc9BhBbPzz3Xr5/g7vi9tXw7IFxAppQ5I1IV1EzvUQ9R5kj8XioeCIYNyCXcdlWE4xB
zfsHSWz3oEO5SwSJlxrR7zCHFI84iqYbBG8sEmsQRTh1bUshVxKAoaFL6JDdSFbiCPaInrXD4muY
j8VA5Xg0d9nJ/HF513jCGePQpsqE+4bw+UBRH7vdSJMkbr/Qxlp+0JGxDR0tAmpKr6Zeuq0VLxFO
ociLrmn4+mkdJRFdoARlO/PtKl6Fa7GZTk035HQdDWAtLzuE9CeEuG+XEA8wduMUA731XRgTSxMB
KURWQ1gWXIvJd7F5vrwvWwWfDwIYh6c3eK56a4KuUi+8ertWnWG3AABo134JH2j/GKA03J4H6ra5
UyvFqOKrVQwM8Mp0dHCrzH/ly4EEi930pcXRjh7PS3tFf8VKSqKVRStIb3vVnbprAJwjF5y+w/x6
SzirwKvT96WbTZa558E08naOsXjMIWV1MkG0EY1XulrdjCqvEWFbhGLQA43JRNYT9nAUeqBCxKT8
nKUnUbA5y7d5aqV3AYz3q/rpfzronb14izP/TP3Q1d3WQqf8MT7RsjQ5avbyZ8Ptkow3Z7y0YD5W
xJPTx72bqmIJY1qKUM+TF6MNBj2bbrCbgMqTe4LDi+PpfnwylZU45qQVetxPFTCTkbWehMCTtLPS
nqqM88jEk8Ict7BVzCpoaH0l9wLZa+VfIloDIo6UzcO10oU5XF05d8oQUl3AQTt0t0Jfu71ocsyD
pwtzuOqqDYFZ3CE3rh/K7EYbT0S8UQbeId608pUyzEESxHnRJgViSmQ1y6HueQEFXfNLO89eGkZg
5LMMAYM3u4pDaQk0UD30lBPPjx61H5dPFf3cJXHMoWoAVTP0OsS1s+bq4O6chWonT8oxAVUjGFed
y+I2XeBq+djwwiTtXAHNwDaWfW7Fxo0gP0SSq41uwZuQ4JgdCxxDjEXDgxw0K2bg/Zt6fZc3+mDp
Q/ftsk4cy/t0Bad9HxCBCiLfNf1uIZXVCue52F8Ww9OHcQnJPIxBFbR0mBTppYQujqx3ypH7Irxt
gMCupF3OBFDPHz2dMuaLGKeQE+2jh24v7QQ7O4I7AcR72SF0ePXRrYd8eNZ3eYx7GKYpbNAJA/eA
GTZ9B3RT53U6PC/gdkUPMPhbeKNW20f4XSDjKaoin1JBgIKifqzaU0A4XWSb9gCAbLRCoY0ELx0f
F7BBW6GmVnjjUBpQlXtGdCbjM0keLpvDxnAxbiT6RmvgrQhFHWaftBrg70mJB4zgEbyB9nyuH3Ob
8qXI+7867ZODvo89Xgy4aYYrscx2jT1oNLMIYluhtjrS7ocFzWSSfn9Zvc1NWolhNsmIp0COAjSA
piraYvDsrQeye1nEVg3nwwoyG2WAulXtTMjQ77MHSEL3g3xj3I9OtOvwQkM45Q+eSoxnn0CiExsj
xKk5sboQnn3iNTDyNofx5moehkXSYHPGbFdk51F6KiONF8Zu6qECQFdVaHPZpzfDZZzI0uGJMqiA
t0w7b6TAlh8mAGZlOyS+4DpZCvvyXm3Gfu8yWWeOdG0ccVfBx57oo6ix7zHhoe54SKAc1VhX3rRg
OplBZW1X872ynMHJdVmNTdewUoPx4eNQy6QysD9xNLdWI+XHpDdDS5gxJW/K/3Gj3ux/lW/Mw/9b
w3KtZXb0A6+rXuSQHxOmoS1g393+g0mjjXIs3jV+GwcLpRoA5mruWmoc52bf+vk5PdV7GdSOvNa2
zcBlJYhxEI0eL1VVQpA+Kk6z6KclA/eiJt/WElAqAoUXl9Gt+RQoreQxzqJIslTrG8gbQZG8OJK1
HEE1djZBUBH/Aao+fPtKGOMqhkKdi8CEnVRocwbfVq/8MEHPfNkYN53FSgjrLMzcKFr6Ag4ANzNE
0NIfMJbCEcI7UUzAl8wox88Dlk3s0Ku71xfOvnC+zz5rDsIcGvUCJWYj8fUl3MctLxfjWBoLxIOh
825uc6gQ1wF620uEysdKGa3a2LUKBzKEsycs1FeU5NoyUasOpB3Yqq0lPo9cVKnt0OF951lUnlAr
JyNIEaFkJ/1EzgCpdEd/2plo/Qt+dJbii57hlfc8PAaecnQvV/5oRPM20OiwV8t0JYdfyvIhi24v
2zS12Qun9O0xfiUiBWANmLCxflUEhGxTcReDWMbcf6knCbCzGLasDJNj4tsR7Go5GdcQSPLQyAG1
wUN7mN+4ezE1Z8/X8WPltidaxVR5FautN7a1i5AZF9FVXSojkkUt2JIPNEwPzxnGsoUDhTS9vKib
+6ZJxJDRTqYp7D3SyoAvVAyYi6T7Yn4Y+m8T74xtizCAsYxRBejFuAm1qeQxzZAXdsmjGL5WjS0V
nFLp5t2L8s3/RLAN99U0CETLEH6N+a8mfekX0FN0X2qV17rIUYXtuM+VRcrzAI0xZhP+mCsdsD/z
a5eVvAo6rTh9MvWVPvTCWpm6VgP3NS2wZCBlo1VswSXou6f3uh86PKgGnlJMsoGMUK/VEUpNzS6p
do15Rf7kSRVcU+8bxLgHUNnGY6tCIdkvv9He+OR7fBpCoJmgng0WqDnyLtv19sFdSaRar5awi5Sl
HWg1Ip8taT94zSndhYfsu/5Va61ptrUDBZCUS5cjl7d1jMNoq1gIpgirqVwvnu5hXPAk3NI2B4H7
ZMSzesZNiCTQBUyhYeOq+DGbRjs0TQ+zzchMzReOWtQILlkkE1AsRZ4IcgK11NsltshTgtq9uDdv
ZyfZyVZ+z4vWeUbJOI3A0ObB7KDbQnZCaovzTVRxTGTz7n+3EPbJupSEWTIrqCSNxV2UYH9i/Qpk
qO4SopUD80eXl3Dz+lqJo4azMkhzSoKmC6BRZwZWm3i5eI6EB7N8HQmaOEJOjs2zf/b9OjSKHnO7
VDsJsGQU+LgAi8SO3FOweYp/UTkYonAu67j1ZLo+54TxJVMfz0ulQ0ldsmgylz7i1e9msnUw2mQ/
/6hesVpS1qtUaL7LqTSifsHInbUEqJqZnLCDY4nsa6bYVCRqZizkUk27rlfu5lG/bQTjjy7i3x6S
MH5D7jBkTRRcYbl820aH2HwU/mAK6sPmMP4iAnlhnw/QpM4k1GRDPx6mn5hD4cRMvAVjXIUZmsqg
G9iVqf5SKacwuJPJ62U74x1dxjsYZqfPqgkR4zTv5EK3hyG2B9G81wTNL4Sac3Q5GrHj6OoAPvmJ
PhCVhhObv8bRC3kMMByN2LnzYpz1OIuxN2ZbW1p/aIc9EUNAWj4NA8egeaKY4EKUo0RHywwMOsxR
TDr21Ve5uE7qm0TlVMV468Z4A3HJpj6gl8YkGqdCCN05bZ2p7/f/yRrYuXJVGqS6o/dgJpVOHdpA
LB86N81aW+PB1lCP8ukaBOi2CWAmFVk8c4RAaqXnHTi77XRWrqYlfKorHjPiBhoACgQrGcz5yYxs
kkmI6L/x9HsKSQjE/x+hPxw6N9rJqItx0UDpPlzSijlOURclRUoTbc0qDbvbp4c3qO0ML9f/DJ9s
0wTfVfyU2Usapq/BP2QPwBaq6zulvu/SX534VTIF3pW0aYQrWcy9G/X/rxxlssnviJ2nmHnSAQXS
7inIaYIwsH6+bJHb5eeVUOaMpepSteYCBVtXQhRI+c9CgGb+RUthOrxmeo5Zskm/IgTLoGjYQLGu
r4VucPWIx/T7SQQdAZYkjEaJGKLHFNnH8CUSp3ooumV0hsAPMUiVxrN9edE+bRSVoJkKMMp1VQad
KiNBkQup7+LRKQBzWE0/xWa2p7ji2ANPCnPPTmYlhIEEKXLrLd1POCSj/3FZkc2lIgQvX0SWTAAO
fFQEkasQmqowOHX6QyqvxohHb/DZvOhSrSQw5gXI0hr9b5BAKZDTN5BG3b4ZXAVt/onNHT+hn/vg
HxhxjB/PU7lfhjLE3nvJDbEzh44OJhnyUVR/HR5v7+YOrZSjy7sKlFOlAOVyBGlJvx/Lx1Q8SbwJ
XN4OMaamj8skRjpECPpXs7zRw8S6bALcHWLMbFm0tuoHmFn8q3fhxK8HTN/GyJws0QFB0pFXZKHf
u7RFzMVkSCoe+0NoVC97Nb/vRmCwp1bgctTa3BtdEXVVI5SwjhWjVhRboaaW0JziXebghaM4nijH
KZjT7wXnaD5wRH7Km6jxGZjdkKn/ATfDR3MIpdFMlqAdndYN72Q38crSIyOAgT31hoIV0nY41KyG
wZXgzLk5Bk88c9RaM1t6OeogXvSzwo40PzDP5bgb8p3Rcrpptq1mpStz0IhWkDmjwiiUbne/7AyH
nMwzxfRIDsFVxzPTT/cws7bMUZOKhPbYQ1499RZmyfF06cvdy1DPVh0IvDOxaTwr7ZhTFwxBCxrr
N+2GPR0FoYQ8kSMKFprkTD9zawFTBLyWgL9ZVAyAGSosSZeZ6GZS0Jue1uPowGi+zZgZL32CFxGP
Pu9kZ5F7FD+Xb99W9bdAFhq8n/ucRFoPB1Y72WhaZn5clFM3n5QchwQGPO/08mriTSpRPT65ADro
9peeLCi42WcGpuMHajy0Zkj5ztu9uPvXFWNGO+ZAJLM+RcmM5VTF8zLfjZnXL3ecM//ppZGRwZwD
NL6mHWkgI9lPJ2VH9rSJV93xh1a3TfJ9zZgDUFcGyWN0PThKcxsEv2agqcsdx+43XfNqXxizTyvR
yJsMMtqytQTSW+jIR8f/UeRVWTdvtZUg5s6pxsAEHyoEpd1rqfzQecnP5xZeZlsY7z81eqeNAyys
6O38TkJvpnozeuK1vKfN/urRRFHJdHjNp7w9YvKhqQuSbBQhtWkPSnKdBTdhxkmJP1fLGM0YH0HG
zFwiGUsHxJGvk9P74aH6ThwQoX6RAYdY2NKeY+LUhC+cVhZOpUPCLyoJJGpWeDU5aIkHlZx2p/kS
GJz46LTbnv63obNYIGpmklozsYj5+GiUd5Jw24h32bhYASgeOKrRG/mSaoyHQBd5FElo6nDCp9Gt
btKD7salJaLJLPX4j2XbF/S7ZoyvyMw5rloJmo020FS8AlO4xXXgVMf2ZQK4d+YKTntsUgtZF+fV
6XOm/tFqWFzvWlAJOpmgqOwPKUBfaUunDpjAxEpqdMwgPLb43A+8nWTcibAQoVxKCFXQi60c++Jg
RDutie0g4EF2chyKyjiUFnFgEBtY2oFgXFP4OY3fOabCOwWMRwFzfT4E6H5EPDm77R0lc8lt1Qn3
ole48nfhv+4Y40vkUosVhcYCnUMxETJAoNI56RYdR5Q2JgLhk81RkbeIjGtpyoWEagiRtVs//QVi
m/vwmJ74Cu4ML7j711Xxj1bJPobGoREqs4w1rcGYS4aj3jwHGq/343Oln5HChOWxrJKs0BHk0BSU
TnMUGJIc7NlT3OSWl91wrgCN8Sh9pE+dYEDYFD+G4T6YrmYeaQxXIcaPjJo0axqVod+DVwphYrBX
H1Sr3mdu/8zbI15QyoKqqXUjmSWVNrzWhk2fSnI/el782esHmtJwB5Z4V5zG+I02VQxcc7BD6ieH
hyW1Iw/T3/v+RGe/tacU70E8bhWumowHaXL0Vgn07qYjy5mHehikdlb2RCPT8Q+XFcVZ8DljmEQ0
GX8SLkshC11DY+ACbZ8ZXin7l9YRfAxy3CQAN758uDfP9koc405UQ40lLYG4oHudyqt8frr8/e31
WwlgnIdGImMZdAhIn2Ajt4mT28kvZLpon67s8TtPn81z9lucJNK4fFV6QbtVLecacu2lMexZ/NVM
j5rkcXTaDA9WQhjPoU2zoQo5dHqjFj9RTO/ei3Y06uFWrjaDg5UsxnF0sWlGQ/Ymy7w2DpKVT1Z+
G/v5afHFL7PT2Cn48Gzimi9chN3LxiGJjEMJglIQSQXZynW1B5ociJNy1M0me/iWWPS0cZ0K1eZT
4LXSlv6i1fap/RRl3fJWKpkcycmcSrReJ5vipffPNWful5reJWGMP1GLOp/DEurRdBO8SRi0XNyO
26D0GfWAXjQrpRgXMuijoYnT2xYK1/I5RQXNTQ/aW01ddcZXGikY1nSX72l7TGZre0CdOBybpUIu
Kcv4Fc3UE6C94kck+/zOPKl++y2CdwkfwxMwCeHAMb0YO7wlfgN+uySW8S8DmB7anLoz8bA4hdMD
HtdL3eg+wqy1aONt34oKy3AaN7lD7esg2dKtASbq3Kl+VrfjkbsMPJNm3JGpBGY201rcaJvXwpf0
0D2ndv9FwjxH4gZXuccrNmynnO+7zzaHdwmZW+Wvilj/tFA+Bc9QLEpTMrmS+4b3dy7OvAZkjp5s
r7jZLksUULfRzo+94U/Zv30Y/WjTb7HI6qDKpJ6Ab451TAJfEL4MpVvz+Fh55+btalnJ6HKA3oX0
6pB9yUv85rUrLWpE8S25GezBlR39FuMQjo61pFXUHB1KPIPhHBu2Y3xMNW1uZZSLlfhu0nLLRBgg
PMmiyzmenCvlLfZZ6bokmilUCSqL2vWCVJqSVmVH3QeInM/jseFcydKbxa5kaQC2UIMYspTrERCU
+nE6Jt9Vq0ScWBa4S3h38rYtKsTEczPMhu0/mSQzq1MB8ibiGu21PP7rXvE3Y3wXwDjYCCy6czdD
QDQetfDU5KEVzpzEi6cE4z/TNAWysASDD6q7XN9JySvHAravvnclGE9JasD7TiKUGDE/TNMREP7s
m93sEU985pn1Z5YAZskYP4igVmvCGuo0zuTEx/Ag70tAKMXXPEnbAdlvtdjOkzYxFD3oIEhBsKzt
ifxDEO4uL932GX0XwYRjmNNSE8x60dyq9MwOAA05aOtnlK1BvXhZFN3lz9fZuygmGivH1ugGDZtU
pS2eqkFlpz82/ddo+ia0nGb77SI8MOz+d2xYDOGSjEMpTpDVOfKhuCnuVeAiqV74hY/fw9skavwr
j1AMKRmCCis4zFdk9gfzvuINF30GrvxocSyjQTH2gbzQ0A4jKo0zPlEDb55T4LZ2FpFwGYLMZC/Z
ZBe5JLe4sSxv5xgfscy5kJkZxBvn+ZbcCtfzG/pT6Yd+9UutrORXuS/cZLJ4mf9br/slm2E8B4DB
FwFIi6g5nyiuXbAXrMifPDqApB6SvQJShNoHPHR4+qv0MIDdpWst2RoetRdePsHbacbLoHUq6HOZ
/hgdYFCabhXlMZZTzjHhnUjGu2SL1gvTjMUWJMfQHkT9sTR3Je+RheOSDSbXM0ypr00VUsrSVY1r
iddmtrFWmoiHYgWk8LppKszGRSaGkKs5g19pn7XEnsOTzBub/swTI5MPMpj9WLokbtIcMpZrIAhj
RkPxMEB40wtWhmHZGLyVFFuVhFZ8z0u2NjZJA16KoYMOQTIUkaq/OvRCl3WlQkNzqXxZolMqR3YT
H5qYk2Vtq7iSw568nphqWCCEEn350H/DlOS1EFqVR2Oc1JYOph/aA9roj/xx4C2n80FHZgsFMhOx
oeHbaAvAkJUxREsbieeX4Rjs+hOtmAqOclN8HS3e8n7m/KZbu9Kb3VoyoxloxPoCqdCRKQ3qC1iq
n63Jqtwa74EgqfHTk+Aj7/J03kjq5ykqRjpzBFXS5a0SQnM9dNsngkTLeOnfxqhGvBsDPkayS8cA
HYrNIyLb8LRrvdmEJ13krhfpfifCN72+D+SD3F0XJTIeLr3M1vvFB1nM1R/UpSxPC9Y4QnXuuruP
gNE02fWpuRKt2FE5gcaGw4E0eAP0jWjoEmHqIeESd0pAoJlmnoVyF8Sc72+fyPfvM9fwKKJLRBig
TS/rD3nUDVaZhnZr1l/asOW46E3nttKFOf1d2BqJFENWKb5I5k4JRkuROUf/M3zmmxG+K8QcfS0I
0AJcwkOrvuHj4HsDqJVbG8efnFSr+dagilTY5E525l0GTM/LwRpPRebwD3XYykoNFWNR2YuN5uap
dAayH6eEyhPDnPO0GeWgf0vwzdDGtWqPc2qPTWNd1marvP/B+pgTPRtkAf8vFrNzgluaB0eopdbA
3i6R9/L6PzmmyN6ts7KIQkyzkUa9M3Inm+5m2TFVjhH+jZf6bSAsZw4FJBXnEDqBgH5waOabePWV
6WUFgDaMyKqe4CVv1ecgtHiJyVYavF5Pg4nlw7nI1ZhmJuOBzjlRcgkKmWRYGmad/gDL9eNZMBjn
EbeBYnYdnAdRcztb7iletEh+cIyEfoUJNj8oxbgQvOfWY0iPNeVmlDwE2b76Evo6HuXJc+b/QTj5
QRzjRZpajMcGz5FO1UZerkfA2mi8Bf++rBbPGhk/kua6OMcRtkqTrSl6ippDYT4HxL8sZfviejdG
xl+EuYLhFpoFNbnsJZEfisltCjgbtbBqInAKaDxhjNfoQzkmqoGVCiJixcg7BnO0pC5w4tFrk5rj
PLZ9lI6uZEzJaqjDfIz1NDMksxHkUK1+UNIvun4M8v3l1dvKV2EL7zKY81QkLWbCBcig8U5/JQG5
kPaCkGNh86qb1NV9tvJ3UcxZaogQ5ENT0JSK9vo3qNxHO1Dy/ZFBvIthDpMiqUUbpRCDmWDLnH4Y
xuSKnZ0Y37iJAP3UJY2Yg5RGU1XrIdWolywhvzIEzkQuzwKYIwTe+KhTVAiQ6gcxwYjRTcK77nki
mPOTNUURpnFJ28Sueu1KkB5a45ZjZNSILq0Tc2zMANftnEGGAWCAxcndYTe+qJaA3svYKZ850ni7
wly5yZyP6Uhg0lWJYUBig6IOPM+oV1jtYKGh5Mgfif3MmPh2T/w2Orb5QWn/XyaKJK7kAIvfl5A6
SV5/RTOm2KbcyOM+PYleaAfPwp6XuHCUZkfEk7hu9baHpYjDcOyV/tZUZY+zsBxTYdsh8hQ89H0B
GeNsF7Ilo1mBJoMg84m+T3Z0J+Jds/B5QyZbHQRrF8VincdB1JBFgViEG2ljNSfFAYxFgBeErrHq
GEUoGTjg/CbNv8lD3zeV8SRLIQIzijqs1k2vpGty0HboOwcLhls70dV8TfHE1F1l10hbuKBY9Exc
ODNs34Q51tMYixC+SAQA5P483g51asmt009Xoc47ojxxjKcppHRAUQPiKid+igY82Wg06gcxTnAT
24s9PEmPlBRW5Tb20i9fUpRxQLXaNZOhQ/Iw35RtYomzhJlKV+85vvRvUvv37WS8EBm7xZgSeCG8
Bnn6A/4i/qIReeIZeB0Xv0gIuKrvuhs9hTeKKx55z6qbx0eWJN0ARBgoQRm/1GdqnBZGBfkm8Hub
wjKzX/rM28gtXytrhgxyGNMARScTNFS9nIepHGA+B12QtHQyvxALMRj4Wv7BA/WW2aylMeHDFEZj
LkyQNtoiJvhau30ko9Vhgm/O7M5Fogqkkq63ktiKuDf91oKuhTMBBQZKwespQLiqlFbdfA3Jq1Dc
XXZ6W0HLWgbjA7qGGGakQAbtJJJ2MXjg6Rw7L2jhqUL/f1XW082oCssAYuLxW9HfJJoXzQ+XNdlM
RdeqMEfcbHNtNCTIoK9Hohu7YW2BkN1Kb+Rd5i/3HHE8lZhzHbWZiA4sDItVr5qFIZpdjrkdwOvW
FgV2E3zpERiavPxw6xpc68iccSlP6lGm2yXFj4qswHHyni03s9+1COYY54EGUFgRIkoXDNa/aL9L
/ajcUay6AW/alNBe3PUitzS51ZOgrQSzJToZF0FeR1hQ8A6AmvxQ2uD6KS1QvD6g7OwEoNfCigZ2
yAmothz0Wi7jUTID050G9SizCgbjU1DkYPu5MqfW5lgMZ/PY9gQS/h9p39UcOa40+4sYQQKge6Vp
p25pJI3R6IUxlt57/vqb0H67oiBu4+6ciThnHxTRyQIKBVNVmVlLLdsesN+C2pyC9Yi/fZKPGcQ3
P1M3O/1/7PGSACaWK9CwQ7VADeNYaJ6tathbOrrKltwFkfxTXg9fQ1a4TZWfo+QpK1Ro3d6lpunb
hn6moAWrptKDFtqHsAgO10dDsnzEGobS1pC45hGh0T7U2s2gXSYZna3Uo4SoM6J8G7U1wFAO7GS4
1V3t2g/Bx/qp9/hZLnyMHzNXJmu5eeVc+5MQh8o5mmemYJpRfA22xwh85dqtia6o6qJLOttkHiXE
ICUhMaQnAcWa74n6qVS9/22ShHDT6hDAGzMsSdqe2HRMytkxmcSGzfPveryEgDPpZakOPOCopwDv
sTwHM9ykKKGl/oD8K569dqXkEXZz3AwNvZbg47Tx37fbEWomhlHnU4SKAyecbspClurYqhPSySuE
WGLQJSh7nngvcXaMH3gQzVGm2OLUGfupO0Pw9J4fr6En5JoocYmhfpM9/dFVcf0RQmjLmzi1tRIf
YdzT4wQCeHRIfWoOGWpdOfYsL2XbPJ6tzBYOTEmiBsXUh/xOEex1iCso7nIb3XIm7swdpZRum+Ft
BScckepca4I2gu9EZ+XO8PEIjZJvyMO5S+nvB/AuIH0+Hsji3MTfry+N7ePGCpr72OpIU1UDWF2h
lOYlZ67YVF4qf95BlRpCyv8fFbebm9QKTQhlltq3aci7t3mHheaV99MuPNhfShftz666U6C+4Eb3
Mrqo7Qi6ghVimRrRNmgCOJDuxLe4pKHG3QBLae6XF/VrMvu8Anz+IktpbWbQ1n4rxLUAbVx9QwHb
4Shn7oI99aZD9X1w9cYJMMDVZZC10W6HBF3DqYlB21PMqy+FZdVhiZCgofaz03DuCCU7ngxBCKaN
mswFq4FgxpWrkp9LLmHR3o6k0Ag1LAqCBFtMni9mqKUNR+gbR7Nxx43c8JSesAQf2tKpvkF4weu/
/8nTDFcm/RtV8BGmJPPEIIrqTcGpX576Qnax3V7krwCCN/TKaGdqAYBuZ5zGPReEy3Y2mP4Dlz9H
8RSeAl1IVAwjptl+jwL0zrX3gQPp4/thdK4v/M2Dy8pcYRpzeJDS9/gapdLPRB9vBiV3FaLvr8Ns
n8NXOMIehRdenjYBTonXqCNDh353o0EOdbk1fuZn8qKhoZzLO2ltMN8UxAeL1XyK53A9JBokpAEc
z70TDffVfBOj/Apd5fTJzPZjsNfQ4DjEv64bvL08/pllsTjYzNs+WibARhq9qTP1ZlZlFUDcUd5Z
hgoci0Hh2QDrwduQHdYxmfvAwrbPWqdKnxr6cwo+2nQGa0kkO+1vDqMNrhIV7AqMiVnEjJqQJq8p
FqMOpji0voLftLXxmselZWX1XNwZ3lm2AhO23WgswL5iMNxhTg1yD7yzuz3KaU03V+IKRhhAtZzN
rEtgk1LdW+y2jo9T82h239rmnlSyhtdNh1iB8b+vNtgpyHA/SGCT2Vx6chtEX6873OZCXv2+sKVG
GSuVeMHvN/RHj+AC2UNNcrbd3LVXEEJohE6DVtIWEJH2OYE+05x4dnYKakMSkzbf58E0+4+zCSFy
iieVtBUmZr5X3dkfIIir7qeXXEToDw5zzH3gRdhAefV2/finB5TVFwhhsdSHyELp1uDZB87M0u4z
3N7d9KLjEM9flAK3PGSf/uQ9hKqw3FK5TKhIbjS2c5JoLSrVAiSum+VHocto97amcI0gTGGraYlR
JAnSbengFbS/5GH8CIWJR5Ak+tcdcsvh11DCJKomiadFA1TXHnPtZhwk2d3N09waQJijNCpYS4aU
F55BN+QOrcFumDrW6HDKF37Xwhpu7os9kQHLLBP2stpS0zwqMU0ddUMoQdm3g8PJbXibz+zxXnLl
4/Wx3FrcK1NFHezOBPt4U2As+3ZX5pkTNJemeb6OsVWvrq9BhOtV3BpB13UwS3dwKD9rBwLNF3Qf
S/dkmTVCeB+QhtXbBhNnpuiFmH7pI0UVlmTIJJ5uC8GdVG25KDmGLOv3Znoh0zHsDpX6dH3QZKZw
V1lF9aovsZgSmBJHl6D+1KofKv3LdYjNc/B6Xvg3rDDYqMStWQKDN1G3t5xBgGcph9BZXLV0EuS0
Qi9oJUFYCiuECqrUQ9iEgOUP0M1PUrrxfeSxn8xpz9QdPoWpm1vSUu7NkqG1tULYsPuaVEGJeZvd
6COa+MD9M494OzUcXqXba64s6G4mDteIQhyxjSTvygF+z/Yz6MpenmwU3oP5wINI7fG+JxU5y2xv
H2RPXjIvFUJJSEyobQ6wtqqLxln0dHKT0Xju43Y/BcsfkKSsVrghdu4WKJUNqhxTWmvPbXgwq18x
k7RU8OkRj26vg2mICS0rQ59DWHOvMSBcUdZujccg9CKbnmo1nmRl8DV8DUwIJAHV+yziK4M3CbPP
eYhlwW9OxS1F2IpOxsN1wOurHTm7tyuxbDJaGTpmKwnDPUW7WqFmH1qt2F2H2Tr+rsdQCCqjMvWq
aQHmr6bZFFks3p0ry2JJlpohXrB7RYuiiQcvzj/J8z1sdJoD38ka0LShQErKsrV1i1hbJsSUJlTa
uZmByPbdkXwKfdvlyZDxY7OXaU1L4pehCoGkYJOVZBCrgnOk30ZktNqXTv8UiHbjjMcEZQCyNrzN
Z7S1gUIs6XMbQqIGpo7zJ7yIxOCOG+zoCRoQBxlzrtREIXoYtdIrfYrh5C+F2BXQaNP4zc1ffPn8
iXLey3QAuO9dWXLidbrI8ygFIxyKqKJnK7gLpEx+286PZDj+6QYVeTEt2lCbMEzbS0k/8p5a7JTg
Nah2yWOO90E6u+FHfsoKArw2S58Ltu17hRdCStjlYFjWAd9gSME1s8/d+at6N/gzGBkhXxl6sh7c
f1mGr5BCVGmIbgct+MWQtC4+6CnKc20XDQRchayCkDxIGmUrf3vXeUUUAoxhZnaRDxHy/XWKy9yD
3t6q4ezZfe5ej2TbAfMVSDi6qApTk7KDaUpwsrP7qP5ZlpJnQtmECSGlA2NVOESACIfvdXlXTIfr
JvzLNePVBiGOjEuRom0YAGiqO2eg1gBf06E8calqdNrjNUTxVS/B25z0YCIzTQgmlUkiKDRimjpP
dV/a2h/7X5w/x9xTdyyc8ZB+kRgrgxQiSmZXRVYXMDaLHbN0oqcaZEsVOpctJ8KV9D47cUHG66AS
JxGZEIMZuatohplDeGv2yOmwz0Uju/huPkBS9Z9pFIkPF83s1Y4HLl778lfv79A5gzP/5DsQlxdp
ob6MxXbdOD5H7+PlK6wQTywuh8YruL1hHJ1xQH8WOsHTy1R+0/KzmZv+dThJ9KRCLMnGWCNxhbFk
0UWhd7n+lLHzQg8BZMS08ocS2JLJ2z7vvdrHHWp1OamIpppxDvuCON/r+jGBhvUyuUX1O8q+X7dN
4ptUDCb2NBsGj1p1NPlhnDhI9kuG71/271dzhGiSBNqM7maYYzx3Hm8fHQ5NiBMlL35VPFnidjMz
tHZKIbYEYdS1Hd9t+NVOeTLcFOzjSIEFd9BhQ6u4N3bOLEszynxECCuEUUJiAlB0DKFmA0U+xxYK
ff9Z7AtFtmvbhFDS1VldahaHiU9Vi6q2aM8KTbLByJa1yJA4aCRvGQ//fFkvgxMurk1dTvyyoJ8F
TGNj5JMYdCfpE96pJeiSfVQs+Se0sc2M8zfXneGx7LbpmJdElyqSUfDKHIUJYSRWSiOm3Pdbf2o8
9lspHZRCepzixPqRLBDAcbh4/PUFJzuZiAqzdVcqiQXBeA8Xrf1QdheNNE6HduawLv1mGlCmaCuf
wGD0WFaar6jsZop1dw5kVe+bRSgrXxI5FINlwguIxs3Pxl1Jkq9zznbJqLiqYZz1pr/X5nk3d2RH
48U1s1Em+i1ZMiKvfRiDYyvndwl+b+FcVBRdF3IaI0mEY0L0gSbxzAIefarhFCe34fT7+oRKdlom
hJshD0iQFhhGPXsm2fdFeTTHj9chZCYIwSXm9bSEL4ko+4Td7k9IcbgAHaFgU7IZyjnf7jdJqCcp
o2gXWOJzHp9m8xiMu+smbJ/4XjHE11aNsf/DsC7BvTX7C+jHFDxBzT/ovjvB0byhddRDfbiOu7mV
rmCF91fTHnCWNWFa3n2j2K+r/jB34IbOfaOW7HObgQupPPTcE1NjokpiNCIDwWwchnJUHlhV4tj9
z07PXZX9SYRcAQke3RZmaCr8fSvovgeoDCzs21jZt+PP60Mns0dw7KbLQtQGASYMJ4+CA1rtnHqw
XJr/AdupTlcGCf6N3tOYRTyrMXT7WL9t6P66JZvrZ/X7gn/bZW3GSo/fr+nFCDKUYv+4DrAZynQQ
zaFOTEN/tTBUQ5SScM6wQJNjA9mY4TCdCBQaZHvHNgxaS6kBlU0m9nEXyogGlGFBLR8iZo3GhPml
EluWKd6MaLyD9f9g+HCujp+sz1DFB95nT5soXvqXw6QQz0gNSeZTBsP/voJRU7QM6ZWGwvkCzMvh
7FZL4TWKTI+QO8+7y8LKGmG1hJXSluCqQX0SAeFgf4rKQ5UcOrAUZw9kkRynZTYJjhBbsTaQETOk
NslxtrRLknXevOSS4sRNGEOj1Mb/8VqFt0PH9InmBDw7HjVTh4KXSq9+qp0EZDtkG8w0wb4Ksg2x
W2MogsQAVxCqdnZ0NzdgwCt205f4Ey5d5jNPHITeAN1eabXQZuB5xRWfwxZqJ2FbAjdrj1oHsaeD
BmnASLIzbF9LVjDCIE7JxKKqmuEYd3j+wkttcNRu+x2nnQ13VOLsm8WeKPL4ezBfvmbl7WYMXSsD
cqkeEhC8AzD1w+fyOXsRve5/pXvGE0/n7nP6Id/FkRPdNHimkvWfbh8+V19B3zoOLfKIKim+YtiZ
T7zkNNppD1+MO5AwH4wH2W1l+y11BSdEkrhPWNNBlQe1l8WR+NoBNUqoclV/9qjV5ySC8U6qFCud
VyGutIrJGIQkeUPO6NNz/yt3QcVZH5OD+l3KSccX9LvosrJQiC663Zd1lvFp/UGew9vmOF6UHFUN
5Y+hQXItx3WzP3SoUJY9N26HgFd/EiLN0Lc2DTNYmfcPc/kpp78HdOZd39a2s3gr64SN2bbqOMyg
UPs3zQE9lJ9GuC/q6cDfTb4OoHlXfg+3javeyAz8F3AL7WK6oVq6KViY66C96CkCd/zb2PNn//Ji
3E8eZ53ietr67Nr3L4+EtZOcZO9nm1sttJn/Bhcsz4I60osQm5M6H8uUOFT9YWqWMwcX29hZ8Ucq
kw3dns9XQOGMEjSDxqoM1o615UVBd2Op5EOgxJKz478syX9wRIKM3k6GXMFtAq8j5l23wxYC4qb0
gjocNJDFDvFUMJqM9xJH4lfpd8vE1FWL4n/vxa7Hzqq7RoN10w/O/q7d2G7MacPceifnvty+2K/Q
hLDTss4aK4pdGLF29INTdYd6bwSeJ/PCK0CJkz6W1k5i4mYkWIEKYQdv8kmvFy9hhz8sF572FB70
Gx7vIFiI3RO29uCMffgTLgu6AhZCUBdpkxpMsNYG+wjpv87xt7EnklCw6Z4rEGExNo2VtkUE61QQ
TPQEVrW1p6VSEefNo/oKR1h3Va8tY8wXvfGcgUYcXJJf69EhhUufeV3afFB+VtNeMnV8p7/mncLa
Gxt1LuuEr72TsefxJbyY95zMFyUgkvUnsU/UX+yZUs62zg+ISGU2N1bzeN2WzXnCCrM5RdJ7mUwc
dZPKtBCx6ybwyNSe58wGHQ0JPl/H4fPwbshWOMI8jVo9I0YCJ1wO4XiJF6hYJXcTGEzr9t6W6d/I
rBImyJ7MeOyUAVuBfaur37Xlooe/rhu0uXxfDRInprHGqIlNPnBl4pjEn8cvU/UlmS5dLHG3TRdY
IQnnzioaxoS2QGrJ3mweVeXrdUs2B8smxKDUNE1NJAvItaitcoZyVWaO56KgOzbYu3IJJcSy2zAQ
o7OprunvtBYHbWiQJ8TJR5km1ICfWKVDmlIyVtt3ECin/43CN5bVsVnNCjLleBX1gk+2hopypAkz
bzkYnn2JP3B9a3pKDvIyjs05WsEK52Q4Q5fVEZ+jPkbexb7px1SSY90+p64w+DesTAuzDowODKbx
ihT9BsVnjnGH1xYcFgtXVmIgRePTuUJTly6aWwVoZI+meLcGJz4Kzz6Wx3qnfpe9IPD1+C46rEwT
tqSs1aBpy31j2FV4D5kO2r4+yp92pUbxRb0yKqZ6SXMN0zS6nKeNi04EO86qku/QEXj4k3X16opC
yDNzolYLhVFJ2Hs6uASa3FdlYigyxxMiXTNqIHytsc+S8rbRn63/rKnOE0ivMyPmhRVWhHFhwggT
LY3ljk2Poy5xbElgEJPCkRWF9tQDgoIWZQyeSry4gbNZciCRDBQVAkPO8kLRYqCQ+nZUb/Tq2/XZ
3twPVgMlRICI3316aK555vhYhVCG6X6GxVc1vG0ty7sOJTOF/33lxXNsl63Gz1ZBP+6yGZ0ZpaxI
bLP6n0GdxdSIjb1BlA+dNJbbcYQdtPVn3+DlMD84kXHoVzddDrYKrmxCnOw+QU1muOtdK5TqMW35
xfoThPUTzGOWGwM+YdF/LvM5t7834/H6SPKfEOPOGkJYPdCDSVhZACJV76Lw54gnFfJEu8gxaOy0
jSxRKrHIUN9OnDF04DJhgKuKYq925mnQIUYWMP+6VVv+sbJK1GFlUZmPcwyYpPkYlh9HWVW3zAxh
KdVmOZCYb3Yst3Zqqt3MCWqkkuIP4ufaDGFFVaRM7Obl3JOeQrIbMkzL/P36UG2t2jWGsJQo1VBI
xzcEikrZpYl3AXpBk3OgF4607UM2bPzvq2UbqnGXxQmwSuuWWk4W3ZmV7FK5dTNZ2yNspFo4NcnY
4izXlI5xat3Ea74wlE5on7u9LLuwmfZfgwm7aWGlXYRuNNxN7nMo5jzwDbW8WJ75rO6im8HtPeKx
g5znaXMgcVtBOyq4LZCneTuQpoUkQM1MXGC74KZVya1Shp86LZJUUW8+fjKGrIapavx6JEyY0qiL
MaC7BQcufdfcceIun9MZc7aSREoxufkKwZhJQNgBEoR33IV2qLCl6QHX7Xof+refuWxn4DFo3bnm
ibMnS0WiecB5F/9WkMJKToJmGRv+aqWMjRMln9roLggvTXEcaO4Gys9uea6qh+tLbnP2VpjCss6M
qS2SGmaq0zPTvbI/1oskEyGDEFa1kiXUXjrcz4uG32Sok9nqvclKyWrbjLMrSwT/aKPWnsccozdQ
4tgDtkJVcjTabAda+4S4ntGBRzp+/Q8uvEc5PFlnTvsR/5F8D6TYXr1PWMxztNRJyPswtR/22dg3
H8eHbKe4ug/SjPsqexFDj8FW61/3hs08xxpX2OVLmhYGLTCI7KI/cjIAxRl2OJxnDj9vcB5AAupf
40bbB7voM2/D/iOhzje2C8eAKI70v1Zewcy9Pfc73YqO1gKu3NTaVY0qye1I/OYd82FIZrUYsAKy
WkEFz3xI6l4yrJIVIHIb2oqqlbrFF/ak3c5ReGJdf+g7GSXJ5vapq4bJbErsd/xs80KCPDTRjFrF
ZuZ0xnhoFjSD1uw0j7aXGsXzdW/ZNOsVT8z0Gbm+lHah4xWJ1b62oBsqMXdlEHrXYTYnaAUjbDAl
6BP7IQZME1ya/ia1flz//c1UBVsBCHG3DwJm1xoftycLl/nc76FPlKOc2fBqTweNCzTC/PLcH6OT
tNyRO/O7mL/CFuJvPhNAVzCuAMkIKtmQIKE33WG6b/wKfScByvSy+9ArsXHLrvmbyYS13Xzg10eg
YjStIQR2chw/17fducJdfwSB4Qe0fUPnyvqujI6svWvzTWiNyr1qharP8ZIsBKNNIIVSQjXnhd0h
dpER0jDSDaIKJLWOrHEl07y5va6GWojeSpQaWYUzBA4Q9S0v8pxO9RFUI1LpPZnDCsE7y9MCBX8Y
13ksP5EZJDlD+CQxhvvFNb8RAnUd5Jo9tsBIC78Z7su5cGY8dlnxqY3P/Vg7ufLbLG8N01/K0Cki
yVbIx+oavBCj9aI1s9bmJuoNGLiNQ0zAHVfkB0pTycVjU8lj5TDi226WjMToMmAph+LMm4vTi7Zv
Ds2h3OMh8fkvBqDlK0q2ZNuhJMCJjTdKkkXoBwPyoOb3LFrAJDFg0+1lOmyS0Xy5/q+WRGgbbFl0
4EQd6mjiwakjXBNKMLoYX677zbZFTNNUG/sE/r1dfItSoIdVxxrIgpM6Hmftc91L9tNtY14hBM/U
u2hA6SvuA5mBdlzzPsq+dNVDzPbXLdk+jOmvOIILoiooMusZOJ12JiYEqIPfifKkkedkfsq7c5If
lMG/jrm9sP+BFLOvhTU3xTBh9IbsXJZoJZDYxEf//ap6/X1hp4sKjVlTAZMgVu6O6YcBL+bZsi8M
vC0nH6/b8i9x+BVM2PXMrmSEQoHLaxtHQVr1s3ZQfPuTuqtBclXNvKDFy3eZm3+5DiwbRGHHa5qU
xUv54oJ7WtzIdXIlDmjxD1itpiIY66LnF9K/Gg659CWvdzDAbpl+5Bnr+qB4srr3zcds9uqOIlFF
FqPto0AzBjbT5ANns1puF2xonNl5vpGhyUzkf1+ZONhVE7aqhZOXlRd+aqjtrtHQjVTbSut1ai5r
WvuXo8Krs3DPXQEiL9l1sQrralCw8SdI+j1HMZB17E4IiE7/oakdQ3I1lTmKEEgo2NdaHPvxQtN9
bpcPXSgtkJEhCCEkwaV0gXYkryELdCe4DGeoYKHy19XyffLAZWL679Juzs1HIRCQoVLbUg1NLJxP
RjM0yhnnnxmlOBoQUQj6A1w+KBiTLbXtN5MVluAnJA2R+p9xjWw8nDB/5n6+7xz7pYwi99I76RuU
zDbBTewFbOPZBDy1t3pUM1hOmqm+Bp6n2crvaBh9qcbx1iDKQ8FQDkD+qP2Xs7v9PbiCz9jpFJhd
iw8Ai97v8DBZTm84xdf4RB9aD8xMw7nZF5c/KTdao4p+1M9lmfMLRHIMwLHOC4iVfSkd3m13/cc4
8aaKg0hd1ymOCU33VNfHtt1fj8z/chF6BRD2H9Tas5Hyq3B0TG9zTmS5b3HlBwEDGMYz8E1EhwYX
/vZLB2Hc69jbB5NXaGE3SvISFUYpJm4YTnR+KIxdOvy+DsGd7/3u+gohbDyVnoFhkcI6Mxnv6ik+
1sTY69VyyBT1ianKz/8Njs/mKmSOCrhBLRyLkV5I3DJ46Keb6hAF5+V/HTo+tCugqDXZkqrc++xv
lHyvp8cil5zpZJ4nxBE8xmoKyTA7PbsplrvxTygyVgtIzG8pYB2bNO7Zfd/tu0FxFTOHJGjyaHRV
4pmB7K1Q5m1CmOitCdLoJYYsVib05LDbYe72iZkdr7uADEaIC+g7zcKWR6O57ojDQvaY5zrahq1U
loTkv/TOt008GPLHH9MWe4AKcFdxCiG0Md2FB3pobui+Bz2czNU2l9ArjNgG1AdJQRsNMDjB+YTe
BFPhzsNH1voK7n/XB2/T51ZYQjAqCWRTUeQNk8i5jQ56LfHp7TPNCkAIOUOJKhGlBUCGpxf0J8YQ
hWUeLzGsd/qJH9xCT0aluX1MXIEKQciIoE5nDwDVoLxJd/Rg3nJMDZjIKEiGcNP/VmBCCEqqpK6r
kXuF+iFIPivzcxP9/I+zRLncJE4xxHqhaOMeswo+C0OuYmJt4qMcKjJOhi5J+7wz4eX3mYV/qmbZ
4mmJsKyt4rJP/ACcEznys6iur4bRv26FDEWIb2E29jkzgFLXnZek9KFkoOlh0rcvGY4wWiktVYVU
wBl2nOQXJKcPenE0vO6FSyMHfcK9jfyFc92697ksYRCFcNeWaZCWQZf4/Wl5QjcYyLKsryqe9iFn
b/8u/ALMPTJM7shvIpKAKcS+eNZB6drAVE5awlwkPx/TPWRnHjhce5ApLfMZugInno2sTB/LkPvJ
xAynaxonmdH2XOyHUBYD3x+q31omvuarnGNPiYfEt55HPz7E9+xowjJe+8VrTmX8KxKf0cUwNSEf
w1RYpsez1yyQ5db0Q2Jbh+tOwn3g/QBalPCmBBP9pG8X8qxQVWvA6uHX2n1mH1TsVfRLGZzM4Ywg
KfGObZtewYTAFERRm0YBwJTFek7N6aemdLtmlD4dbjohsQxKDNsk7CVnvopO6hzo85TRxB9dcuJ0
IcnOfGBe4WgQ/p0Pstf8TbNWcMI6IyWzYrMEXLsc4uIhKvZjLImHm36ObkvDMkz0qorPDOkyFkub
L4nPUOg64n6TNMSxlN5NpOIKm4O3ghKCYjkVWd4EgKpCqIExH0yS5Mg67JH2HkQMHbZHWUpicwCR
cWe4GFvmu6rUcAxps1Ad8TF9mNGoWnTnKCPedU+XgQgLqmrnIe8YZmloLlV/a1B/qWQcJ9yB362m
lSHCaqqspiJxAUMS23AgMuTalaxxYBMCT3SmodtQVxCPfFlidRnpTUyPXbpqMtyqjfHtD0aKITNJ
oDuMlmhhu+oXMio2xUhBZ9YxYnTtjL0D0hj3Osy2Ja8wwrJJWrUptZlB/SXI3SFM99aoSU7im8tm
ZYmwG/VJbqdZTRKf2FbhTGpypyCbuFTpgWgy/heJOQbPQ62CzhRb6twsMEfr8w9Nj2fVqJScXbch
QPpl6Sj5gS70W4g07RR7CgHRD8RNhvCgxsS/PinvbhR8l2OvEMLqT6K8U+cBHqwmyrMGVlIakLsZ
HMdBaPuWnl/Mbj4NqUyQ5P0bBMeFsIbFdGxrKBx/a9qktUUOYVJ+buCkRK2TeEHixYeUn85/Nr6F
jGhyD0mNydEViAVdt3r7qLSC5yO/mjzbYlNLijHxjQuubT50EFD0k3wZINALPZ+bbC+rS96cyhWg
MJVF34+LWsLeInkoAr+K/sTzV78vzGOrWAlFCT7CRPKpsHKnzh/M4NGwZHrU766GL/NmQ6GcGZBj
JcIKs6YsVcoIpyJjNB0Sz04/PanqBzMzvESTVBRtjhmamhliEmHvFNHTyepolmepnxiTZ7Xhhz6m
kgTn5iZhqwx9emjFeFf+VeimsugDIGr1qORHezkmpqQFY3OFrSCEfQiVZ1qgxYBQrRClE/EP7Er7
CU37Vtie9Fo7qKQ8lbQ3JYevzdFb4QorrKjzdNEW4Npx7thW5XVjtr++jGSjJ6yiRmdL1xk5uqTD
0iXl81DvMlMWZ9/fpeFyKDxUTYYZokzcAc1oMqPSTvjpDnUTuGJkdzE6sctj6dlfZZFha9RWYOLT
x1hqU6kvMeKSHZXesgwV+AjjQTJw2yhoyVEN+BzaZt+GHy2ERCktiwT6XD9isAOE2f31mdlaphis
fwCEvbYLzVIPFQDU83ywVe3Ypeauzpcn9OyfG6rJ9OO3nByXCQu24BABwoO3BoVWPy/DALwY8lja
Lgx3S3tugsbretBT9V+iSkYXIkMUllVWxF1aZ7hbcC6vv4iJGNg8pNfAjanCGdw0KEhDNJuIvHLh
ghdLJa/Bvr9rjpqD87Gfu9Mp/PDtW4q+cVm02Jg4y9J01dStlx4QYdUqkcbiKTMVLyx/pWTXDjeJ
6ejJPl8kYWkDCCz/Gk7fzMCNSdyA57iY1G4c0FuwNIclnh9npdxZVrvvOzqiIqH1/rNHvsHj47za
cSEbyZZM6UN/qi5Le9MpnRMrD7aJUqA/2DfeQAl7bbbQxWrVMfTNOf4ydu25GKf/vr7eQAjbbZEn
gZ6j3sfXknM8mX6IKo6pvzOG2e17mZTjhgu+AROiRRrZ/RLyoVMm5a5Z0l2Th/7/NjtCvKhCZlWN
CXva7twHn/vJdEJynpMHEDVK9qWNMzqs0TXLYhSPfWKogJKfFdgGFtRcla5pPYzm2bZaCDVXEiD+
zcLl7A2QECHUpR1Bbw4gVv4um9xB/Z9bdHdtfQjac0wlI7ixF4JRCjd2lXLtG1uYJGWo7XjOp9Dv
QwPxL3K0ynZntshOrjwAvLPKtFD6SfHPoMI6UlDs0zU2ZoozH+PcumfU0UNHv53ueYkU3vhiierD
pvutEIXlpHV5ge4GLKcJgj5o3vADVu+uu9+mT6wghOVkptUyQyYM7lf3btUe2txyWXtnyRJQm5Nk
EQqJK6hwqCKN+bzMpRLGM1xieSbph3J+zKLH66ZsxtUVhDA/QTQHUHYFxGh/oP2pTH+x6DZOcseS
0ZpszssKSZgXRQELdsSNKZvbPvm0yMKobLCESalrNdO7Dr+v1fejVbi9sddqSW3x1uEOoi+vMyIs
G9wudXVsAMJZp1F8vm8VJ0NRkrGLTlBmltFJysZMiHNK1CZZRbBKZ3IZkmMom5N/sUcHiRyxQDUm
KlK2mVKFU4KgY1x6X9+l/nCIvnAWe07EJNNj2Vw21j9gojYl2p3DRMsAVo/PhumZKKZl5HMglWeU
4QinuzyLZkJMvA8WVeguU+zM01OWPYaKKYlu2y6H1wg0QTLrHUUbtc3ShLouHiKJsk9zpC76eAcF
GAnMthe8wgheAMl6bbRmwMzZqRz8ZdlfjwHvc46YeGK9Agi35Lht8niuAPBXI2fsR8OOyzPgZd+N
7zjfUOYaMoK+zcHDjmcahFh4NRbiwWS3fcgyHA1iu/ZrtnhWdG6lGR8ZihAVyjKqczqVPFQvbrKA
FdLSvDowvOtDuDlFK2OEuKD1mYE3aRiTWYd8OAam5OK/GaZXvy+4ANG7oBxG/L6NGsxieWQWKOEL
Jy8GZ1RkUWcrl2QT3Io0Qrhnm8LUBJq+ICxgAbX+cAZ97Z3lQa7goJ00v9lridPs/mT0XvGESRoh
1ZFqAyYpKZt5Vw14yyVp+XAdRGqVMEfQ+Q4atUX4GZ44Y7oLyYBLeG4RHjxrB36ECz1eR9z2vVez
hEnTh5EaBgWgXltHWo43cx0dsnn2r8Ns+94rjLB6IVhql6jyBHcWgwYCmvTaWOLdW4ZwsQyQAup4
eRJJ+yLkffR4wZGKWUHhmxbeXfXCmzXdkEQ6CZDYuxPHtolzFb86IMEzkcwNjF9NTiQoWwNGVaQO
VA2hG/vR27tdEdmoG1AxL3EV+DqakVAR8wdzwtlHDaZqyBsxYU7iINTncllwrEqKHSP9I7ajj/99
2lcQYm5ZV8OM2DqOIklObm0zup16XTJQm9PBVBOlOwZ5n2mJW2ItQw4r1Lp0oW15KivrjIxLJrn6
bE7ICkdYKHE62VY0wJRgUC0XVkHRZhltiTVbxwKKx1lNtyh0OIkQZcqALgXNgEIhvQ2B+n1G1MBp
K/1zhBpQCdj20L2CCcHGSlk7WfxcrQ3oN4judMtjpkw8WAYijNtMBqW1RsxPa9cOiFicOD3D6fbX
HW0bBQk9DUfE97mPrLNQzBPz94lU9Rv2LUL7TiwTCdza4MA++w8Id5HVe4tC0Faa8lubUTatS21I
loZlavl44rEdxtA4q2fxz+uGbbod+PhwBAF93P8j7ct649aZKH+RAO0SX7V2t912HDuOkxchq/Z9
16+fw8zMtZpNNJF8wM3LNaDTRRaLxVpOXfWIz5u0aZFRIEKGGlyCYmBB1IWXtiF4vP0HwDzpe1XR
rVUCgCyHaJ9wOnDGRRo62bTQ7P6QxlWuKXj+chdyh6ldLmTSICyYpfAUJGlzFpTDx186eXTSqHbk
ORUc3Ot2F3iOewmZbUultDVqGxJ26Vh/7aPF/jFnff25rJsC0cYiTZ/1fmjnUznWw5c1Q4RL0aZh
EPwO7k4SooChTKE6xB7toSX6uCS4oIw3UKn0sSit/aedi41jaDsE5jw3cTUamQwENP2G2Re4yJ7l
msg7h9shw4BTDLoAx5LxQX5QT+vBEGgq13fZwzMnvZJ7I57nFFdW4awYPY2Gr7p2u4PpKO6UYgzY
8EsWNSJwNWknMnOHbXWPNBABpmQPToHh4WON6VzrwTZ7Z+orwRZSCa4W2MIgdIJxd4jvMgtMajUt
bQlo2qoUgUUw4W8tik/oQcOUy0yS3MyOJsdehlEw55tr3nbAzNIaibGUeZLhHs2+FfrXWTpbqyi2
x9VPlMWA9fhPWoj+hp11kzH9FD0dwFgK4k+D6VWTqKqIKwahCDoClVcNHGqXaMpox4BAf/qwLveD
Ofp9Jwni8FxJdjDMScNt2atxinOAMiq0wCSeEou8TREEowmYGjHLMvpq/Cx6zOOPraifTbRSzIZr
UW2rIIrBfaZ/LNbvReW1Iloa7ot6f15ZK7wlSYScD/w/d6kd1dXd+Vx+NSiLr12AqaM7DZ8wFE1U
yCs6snRpd3pmbn1vmBtEG9LeQ+LbUewgUc7L9DQRIjiw/G16t7mMTi9z05iZTi1i/K1PLUdXv9++
nrnBqd0isi22XZ2o4HIHQts53VE7mB/mOVRCNSj8+RCDX0oRiMT1EN8tHttZa0jZhCILHNNtK1OX
DEY4VfYd3ld+Im2iNAnfO9ihqZebBQYmpU9noKEbY3qj7Wupb3sbKv4d+fH/MXgIShS4S/qnNsei
bJ5I3V1iZosUyUMnSd7wY/Rr9Jujpex7TZzyaAfVuRE5qDx93MMxIg5j0qtFFGHOslZ6JP+Y1/f2
9Gx0P3r1421lESExB26ykTVGrQfozft7JVMcQ75X5WDGSxXJG+82Fs+A7KViTpmFiLmuTJCqWUkg
lUUwD0mQyakgfMA7YHsY5oDZVrSAKR8ijepRtQ5JIzDlfDFMGZye8H9V9o0aGVOkjBHsbKqejTGQ
lCdj/PIvK0V0FExB35C+vVS3oTTWjFh57Melesrk2s2z5IBRa4IN4a4USOg06sYTwpafFqST0McD
L7TJvsXTWV5FrpAIgLn1BiVP4fshQKUVX8363qo+314n7n2h7yRgFioqi2m1LHjttP1yeFmewZLl
Etf4mh+lsDoZs7MeRP2BPGunq6aJ0TLg0MYCXW5ONBqRbed4ciUkd6JX4qKdVY3C25LxlAwlUVAA
8HCha5VRYgnM41OxmJK3ZZm7zJRaXsP8QNGFS38r6z3uYZgNQokMLFuLOgQrQ8GanYS61YRRbMM9
GQ7q+tcUDHj2WLKtq+ArQKCUnXAXLWrVYiiq5PXNh65/VodQX3/eXrjrUVoMBiOSDvmHUgGG9bz6
vQOFCI2H7WQGxUnUAcJT7704jCZM6PzdrI5ukjH4uDaCKo+82+JwIbBcuk7AyXZVQjTLtZ3Gqy55
ldm5CFiloikp3CcSCvz+Q2DcOnuqq6ofgFAQpzkqtKzeMwdkFRwSTiEB81YoUgORUMwLyTQ65NFz
QMrRh8342icCC807oTuR2JrdtUdF4VhiX2LbcDXQXY3bh1YJ5HET7A79oVfHB1eALduI9V0FeItG
H9cx0yTQMb3N5Qcz+jXXj3n6YFSY6ps55vzjtjZwrcI7HhvnjTKi91sNvMlKXJvkKKd4QqdycBuF
tz2QCKlzlEriH2t7LA29N+ht8khkPAyd5izDJoi2iCCYQ4rUViKp+QYNKCMHIwLCpooEUvDWai8F
czgLNILOGxqBvQbht0hbXlJj+JqvmaCFg6cCqG62TVrkouMmvbwNwBExWFE8ot2/7J3UIA6JJGfR
zuNwLpfcqdaXMRe8vLmLt4Okf9+9VlIJgfE0nyRP15MfndqGXaMd/kEFdhCMCiRpT9R+gVSG/SnN
MmfCkNDbCNdnlI4xQiMCqpmRNGML02ItL4sMcUSvLjylREX22PuGimAbXvp/j4Tac1BNWihatFh1
NntDyqXYjDykat6qqf2Mqi53ldTHaGxFjxNqLC8NAm5TRPQRjbE0BM2Zd0LSZTlSmhkun7h5VhrT
T/v+Xuq0wE4Iml471xpk0ezG6zucYgIQxdqYe8JmmVRt7GvJllDYDmLdKv/YZJEjtU40BO0qeAdx
xVM1RYGIiozC8EvNq2bDXED5AsOKIW5OX2av+VZ81+PFzcc6XPXkyR6wl7f37/ogQz54QMinEtoi
weiiEje5hhG81BVKnhHIPFZt5MkTLqh/wMGmKcSglejsG6+NcluzVgg3xUs41M99VlE7K7AXXGkQ
+jUMhFvpA+JyCRNTt1HxDmnQjHMvG9K5y+KTUq3ePwiDdhIYJEBdVVOPNpmQqIYibtWbbvqg8jOG
v36kYF/eIdga6jSx+kYvU8lTt7cEpPKtv4gmdXEXy6K3KxLqaCNjtn7Ora2RrTny7OxZzx9SI3Mq
0TwcLgZqcaHWKKnQ2cpfDSOjVrj6kadIkVOvpzUtvHnL/0W5diiMzTbUTs3KESipTQ5TP35peuIm
KhE856+vBuzJDoZZsDzaTCmXYVV7LXnZ5OIQJxgC/g+qZdtgrldg5zBl8VKDM70tB2tZYU+Hxhmz
15SkTiu6Vrm7QhRbA7cZWljZsDYaJuYZRL64HuokBG0b5n03bq+ux9uycG0nQfMJPB2cenaKo1nK
bSJXULBJ/bFZYSIH5Zy5sfxs1rXgRHK3ZgfFaADCmvOMjE7kSWbpVE1o9f9iWXYAzN4vW2xtEoIT
Xia3x6UcV2c1+2Awl1WgANxbYAfEOG8Yp1oNXQxJtqlyh596jJhfi+6G5GQpR4y6/wc4lE8gw4Ga
ABVV7Jf6pncRGfKuR8NYVeuuZGaWayu95pitvARKb0oOGbrVkWT4ere1g6eEe2T1ElmW5CJbJwzv
qdGeq5QtWFjfEhFnM08v0COHBAecIJoovgQZ27WtYhXiJd08n0mXomBo6zOBKDx3a4fCvhwUrUNM
MYIo2RpE2W/MR3WVPGwkwXnirxg2SiYmMpysg9B2Q16kZIk8Y4hdBWZuWC0/0WOBB3xNj67BjwPr
4f/HoSq6c4FtLZ7JVANHD8lbAmYPLz+nTzS3OL6BIMPdfk25k3rEcEUZTZ7F2CMz29XonTyPw4bt
mk9z+2PbfleYaTB2T+jzEbxg+Jrxn5BsvQ3G2JKq6CEkkuGfkQcO+hVNRP+i4u8YzOGSa8lcUxvG
XDK/p0Pl9OaPOnq5jSGSgzlGrdKmltUAQ0mqOzUzArPqf/9vEIxXVWfGOFYaIKxVcezxnEZ/388A
jUPdk26iLsmyWC806syxWkzsexElrhynjpEuTp+9rEYt8He5RxXFNraKVAPK0xhZWtXo50UbIm+U
psaR7DiobC1QivltrOZvt9eNU4hAxYLhoZwsOlyHy4O0LeZsmwS2HEToaC/Iu4M1Y/5grPhjVwSt
pH1rmuxR1oe7MkKhzG30P4Nh2OfSHp3RjMFsNlVusW20gDZ6pZNYMVVBo4NJz3jMmG69OMPd4Ehf
t1daa4j36LF+NkLNjd3p3B4NF0y5+N+W//cZwct1YTahX3rSRSV+GQjUMI/AXFFf1Vk/57L/ss3F
w6RbhcBCcwKXl5D0GO1sWiYVeWMQQKLdPPWrzTrUqrKBK3R5ba3yuyWBdKpYW6coci+xl4NhR7ng
N3DN904bGBdiGzvTSOl+aBOGJEZ32fBzXn/c3nSuNdhhUPXfiamjXqlbVFi1iIye1OKdpYqYC0UQ
zDOVmHm8KBP16iYpqKbOa5bxX1YKIWy0tqO0y2BTJ12UGQvaCCOPlF+sBjfBkWj/Yv7xHrFk6AWi
cIwUmaGCAqwnWKho+JTl0lmeMM72HzYD9IoIxFiwNipzj84p3vAgE4KHY6T3fTN725h+vw3BNWfw
ougTXgWbGXOS1FjtJDPFy6fuBidKjrGKip/Zdq3pcBuIq7wGwjwoujTtq46zNtaylTR65OWr8TgT
+RDL5SerFKX/uMq1g2Fs1or++6wcsPNzVTSe0i6juw7Z31f0YtN3KMyq9UvVS2pF9Uu9T8qXAqmM
/Mv/tl5U0N1BjDojmjYCCEXTz0Orv6Stfa6k6tNtGP7+v28LY1PQE7R1aweYDIXcSul0M7r8lVdr
6QS+JydJT9fMAn8ZSqGosl0KJMmZlmQSrBc4VkoH5dYOZg34ja55spUet9g4Yyb8abTq5xyES7U+
hplUlgLDwMmnXPwKjamSrpOo79QajkKLpKQW9G4/+5Lf+JRmZzBAKfVPV5UJyWEicIOzLYnNUult
ZAAwL5VDny1ONmyTo6fKa1l2pzIeBeeMewB2eIzNkPBgl/RcwSUhFYcxUrzZfrmtMiIEdiOVbUpL
FQjGkqAnZPDNXkTUwTUW/wlBZGaXmnqxxlaHVYq67/HwtZPDvHn7X6SAi32pjqB1xhhbGljKC8RG
88idbBGtC13qK/9pJwVji8Yks7K0BkTfYdCD/DHT4MO1X3QF2SHrMd9+/YNESHgatk6rDdm+yhap
DpSm4iir/X2Udu7Si5qbOMU9OD07CKoaO6Mk9amkxTYgonN8GOagxpia7eFPVQ+aqRA2lYTnh6tt
O0jGQM1rLpfobEA4Y+2ddjr18+vtZeObhB0CNZE7oXQjBiES1QTzvAXFlz6U/Fxy8qMelAFpkGAV
lSjwtBvRcsSr6WKiquYS0K6GqZokQrxNGvxiTcArljltJYLhqZ8FzwEPcRnvIva1n+nDpA4VqEDS
TL1TN/NTtvXHYUBlVjk+a4UULpHm/cNaWugZRNIV3HYgorgULSZJipFiwNyekaQ+aYcFtYGI1zmb
j/FFnkhE7qWyx2P2TpJQthQlNogcg/iAaiJMhh0DEqKyDmjt4bZ03H3bCce4fKSfQfI5QLh5+rRg
dkuinRRRmJCn7nuB6KbulFEx5wo5ZGDUhuypRXfEeAdB1x3vyt9DMPbbiNCCgEQH8RpaEqxHhQ97
fkD7/x149UXRSO6aEdkyZRstKvCZLuVJZVA/9L0KMJIfVXt+jCvpKBvN0+2t4cq0g2EM0ySnHdrN
NeK1OXreenJXGetHK44czax/34bi6xz5k9MjmBDL1lPWSq2O8QaRUMLtjw+U9qRwqtf/Sysvf/wf
0ZhLZI6NoTBhn7z2N6jeffANH/L6z8CIzC9C0fRTrvrtZGO2S7PqZmjodmnGNwwT+YfSObyXdt9n
90kyUIO6YZ8UKgQqh9vkmzUJ4o88IWxEZmD8kMC2WHKLlnRxbZl95JWG9h0DGz5JteXf3haeWu8h
mF3Rizha6hVRoLrf3C1XnLlu3Gj6dRvlem4Irog9DLMddZ1PpqRBkvx1XaFtpmvcRRlM6oJxF3Hp
5h9Ujw5H/HtyzUtcZpvmvqn6GjMmvcX6nWcfdOuQd6KRsNxztBeOrvHO1CVa12/xAJDBU4LEpV36
cbi4fwqh70RdqyKdYC6K1GwHPDMANqUopYuTEA0Hgt0SQTDXg67VZdTOgNDbV50MzjC93FYH3oWO
HghQRJoamlbZF1Q3VKjiHpBCyqXPpnrI13MTfwTBimuvC2jgRAXBfHn+g2OfSus0jnBux8jDrRda
yhoY/V8P6/uj3+8QjCdkaom81gUkirOj2n7L25clf/2fFu1PkHOnZW22JgXY9JGkrlEFNs5+2Uxh
bixoWhmRh1t8bRCxCIsWjjm1/VpZdlcjwBUpthdZib9UkqDUg+u07nSBZaDRrZFEA4FYTeKv2rEp
MPzshcw/1v6oTi9ScdqSn2WJGpPDXAte8nzxbLh4JlrpQYF/eW7RIhFZk9Lh/Vc/JnLmbLmoAY9r
XVWF8lLacBzYwgJY73gqF2jetj70+md5uVNNgRPEN607DMYg9OZYkimhpxVjCK3vCeL5ThNMB6t3
tNB2FF8+KAOKWry/7zWCbd0BM8unVlbemVQ4qztUU1CL2Lm527P7PuNBNptlo9kc3wfl7piFkS1Y
OdHmMO5jrXRIqdHbdRve0uqbVpwa/fPtM8sNttsqEjqIm2DOMVv1gTx5Z2QpynXl+LyMv3FKR3Iy
Setmbelk2kMxBNIQpnnr3Abmy/aOS9d2ZyymqY37ZMtwrUcfJusst6DiRZvObRCqWWxYYC8c/RE7
kIFg7rlUU5BYcUnRB8XSvujdFuiW/O02FNWlW1CMkk9RXZnFAqg2P9XWvdQ+5dJPbQRZ1TAJpLru
JQU5qI35BDAIIMRCue2lWLHZzCUq72VPDtfTDMZ9+8kIxpByug6n4W4LJz/9ojrSkU57EOUUru0h
g87cJFsG6vYNrdzeeLJD1a+el8hVHubADDAv0bMfOlET0NUxYwAZD1BJ0HM0GgBs58et/4CXvmBB
r3SRAWBukUWdy0ZSChmMQtVdR5RwK+QHc/lrYjEGhlH5rR6lQuoAkyuHQXtsle+3VfA6h/kHQEMS
BlRCyGQy6g6GnmxY8woD7uC+HDsT1ZYSJkZVdeWiuRNlVuX6fQAZpt+r6lNmV6L2N/5GveMzZ4Dk
lVFLawkBu9xHJiRz+kp/EQjJ3Sw8bUwDnUf4CGN09UyJCSkyGRPMMWzVRYAvxOSHczm72lk6px/a
YAWHpH8blSvZDpSxxHJjJuO0ALSJigBNT0dFE931ArlYH7Az13ntSQq5OrNzpnr7VMfJL2X5a04O
qiSo0TfwRrdQLcuI0snDtqymuqFXo3f07MGYS8cQTiyjR+bCHF6isFRdzTINWldrG0zUFhhBG5IH
/UjnfOuBfOjvLIFWcBfvXSiLsUnFKk+NvIEDyup1sIfHH4yYhCAOFDx3+Sdsh8OYoi3tV1lZsXhd
3LhL1PlDEj3PBP2kGJyJiqWgLur7dksfKj16va2CVxcMVhSxc1AtaiC7Qjb00uiD2qJtzRgiFsXX
rqzcBbmq7rtV5I7Siqjrr+5NBos9YyAMs7rW2Lykr79qvW6gfF8Kbbl4ajJDcLR4W7eXi9FHO45k
TEaHXA0Jpgzc686SfLi9dNwra4ehMxdmOkoxOI6BgTEjD6tLR0JHx/UnBs4HtYdqPe82Hs9a7OEY
bTS6xVTaAXDR/DKtR1tYeMjfHzhPBkrrUbTJ7I85YnxEpiibV6kJ4jq/zGJypTW0a5F3yJfkHYjZ
nChPOzJk0PfaJ8/xIXW+Sw/V5+1JDTr3U9Y6ohQeXxn+w2Or8yY1a7s0hWDEOg41QiHHbD7e3hw+
BDhLFdyQMOnMOZLtujPWCZapAyuFntIGCKf/656bPwfoHYTZICNGKVFOQdBR79frDC+3dg1dVHzB
twnvMMz2qGtbr4YOmB5RK+VO29z2Db02vSwqdb6OIF0KxJbgSUaXl70ORZhdnJ9j+TXxBmeFz1c8
gSlT4I/x1fs/sdharK7ojdpqIFae/Eqsj5LyKZFkN85b97YqiHAYa46MfK7K1JqPfQp6kJM21KjR
vFMKwduAe4rgrKOHVdatqx6ExVx6C6N7Ny9Wz9300ySiBeMbuHcEtgWhkLW4XTUgzC59DxRe4hHf
QuxSDYZwPIiSxnx1QGGrBeZFDdy8jOJVORg2FKrfqwFmBbAAnCW3SoCHUZph/1kUKxfhsc5R1Gnb
ZKzA6xDAzO/o1Izs+3JSwYBOPqiiliwhHGPArXZJTGkB3HyipQuVFx21h/bPgKDqLMp1XT/B6dlC
u4KMwkPQGbP58cYeUEK54LbNB1n5ZJCY6F6So2kF7ZrTKvu1klups0hpdTdldhvdpUVlkMM6opTZ
kTLQXAjOH1dfdz+IORfpqE7poOH+qusHMC7kcnD73PHVdQfAPLj6aC3bsYTE5tfR3+7zE2r9Dnh2
Ico+uE2YhLfx+PJAV5EQoew2DFzSrwXmkeBWyaTTOh1WERc2144QVMTSNj7zqnmiWeulaaZO9my5
QqiuCU2y1c5QNPepHL/+gywEHjyYH21KZc+4gXomo0EMWLM63mXycgT479sQ3BtyB8Fsv22MSd6Y
gNCrcKw+oYWu0P627ZWq/A6C2RE1adSqq0as2FS7ZmedjEZInsbflfeVolqxC/6UUbaNjdrLHnmO
QsQb76J7+bEYnPLNxGzvP/P6MlcOY/lfTs9ONrq8O9y1zSsbM77xkCPHxvqyYAbn7f0RCUb/vgOw
bG0Z9RiLFyvnVmrdUjHCsrd9jAH2biNx/AubXlno0kME+qqLIUnlZbOGFoGRsrMPsPevJFnTu8pu
VK+qMYO6lKRc4KxzDiv63DScVNCFQsUZ1SjyKok2CctX54Mjq55ViWo9r2traKHnDoLRDE0pijGO
AGE4mIb0zTxpMPDyc/INt6Wb+OPgiCbb82z8BSSjFG3cdZkC++7pT5TMqfBKV/u4BoqfP4pGeNC7
l3l6X0Ax6iEt8oLoIKTLjgNIj4bDHOjgfBDB8PZJAaMjCg1Bhn011A7z0E1LUhBssjO7caot2U7r
Fi/BbQ3k2CIk4RSDtteZ1+PgVqUFi9JaI/bX35ujl5W/UkP0qKf2jF0wRYUx1Uywe16NHZvjxsKN
j7BVdj/7VrBhzvDYOMtJDirwREmiNt7rfAjUb4/HbNCUFRFZaJiseauOSxCFY4i2vg+NXx3URyks
g/Gw3onepDyt2IMyz56oRci2lQE6WYPbqvpjqy5u3MxHcAR5UxGd+1FCpD/5cXv/FPrSuVpcHZy/
6F1Eo63MXCZS3NvLNBM4N52zYqCR7ve/5FfdbVHPRmewq2CA+23g1MWeKBHN1R1kNTBxTdMJxvRc
2smh7ypzmxG00+v5IdVUN1K2oFe3o0BEGj24EvEdh411VQgNRk2PyF12nI79uXQxUTDUfPlOdOQE
Al1FuUbbSjBDDnarNt2tWJ2u+da0s8Docw82aBxAaUjQZ86+vqatnld7hqboxpd2OhulaIiuCIBV
iQ2HsKFhahmt+UWZh+OoCGRQeTeXshOCuUUwB0hOthoYiH+jlqPwpjbMno3v8Sk+V3fp/Rpggw6F
Twvl1NB8iJ+le/W+cQtX+YDE120NEQlM/767sGvFqPPewIoqNpjalNXLRBNGuVfaXl7mflHTMZK0
FfL2vnmSv5m1uxyIO/jpB/Lav6BQy5VFUgkxGTs2JJmGETrATO7X9FgdVX+7s18000OWWg46h44N
Fs0r4z0dbDTNgDEY3LfobWAiK/aSWmSykURRUPaoBSXmUxHXvs/v2yPm7gptCJWBPdsYWaejFgTd
J2DPYLau0qRkLGf6dDdBadKZQa1NfqZ3QaWbr3+vJviKBqICS6H/XWLlbbMmc7shmqMhJl90W+RG
TSwKenCvH9UieKnolFSLrWcwuyJrpmnd/qTjCySDzvYX+2dxpzu0Hmh1ENYrMcHDIy+3xeMuJeVx
w8QgynzFnIJCGzE9O0K0xS7BP1tHjRNVyzdTr9xomVTBkeNF6mlNA7gMFE3FHcAYgK1c04aUEhZz
LD7KkqVhtoauuI0FAhdT7TYHSaQHqzKfEjK9aYv1fFvYqyOPd6b1h9tYkzE9koXPV7KMg4TLbSzu
Gj1U579+ozMAzGpaJsm22dIAoDwR7Ws9iMpeqBW+0HwAIIiNKdNouoKLx8TMwaayFDMGPCGkRKsh
E5BLgh4ZM8FVr/skIsK60g0GjHnVggIEw82bNfbSGa0bdeSXmPrVRudIF/X5XndMUyhoBE40LQpn
27DIhJK7YrZiT35qX+3f5ebSifWSL/3aEldzVWdDWsDrwuijyHZdXd+gbJGhFKAx1DFQlCUzNFHi
RSchJp6cJk6CigrFCDJN9m9rHg8FReGQztZAhMNe39msxEghGYlndg8DpgIPMv7BXt5G4eg3Eog6
XmkYq44eXcZWLbW9lcUoJSjQBl3mU1yJ6kNEAFRjdnem3knGAgapBJWllr+1ua/Ov2+LwNG5CxEY
j7gDNZ9CbCAofeeoLYxt/5zrb81gC2wRd0d2a8VcWUZXRVorp6mXNNgNEH0+6s2/bDrobcBHhMDr
lVJjfxfZLurUM9JPkoomyc+1KJ5y9YCA9sIO0INDKdvZIFrW6ui6NyAFreIqT3mYH80gx1vl9q7w
FktHfhMTffC2xEPpct87GzNOilRJPbP5qfe1M7YHVRe9+K48dsgConcqjIqpRexJJM02xGjTwHI5
ljMclbs0LCGNOPLIlYaSWYBSC7cRO8tVTxOQP7aQJrEjJ1INZ2l/aPq/nBX9HYWN/qtqW0gaprjC
oY7dZP6RSH8brqPrtQNgNiWe5DGaUfnvNcg3GomFXK0hOCRXDjsDQa+j3XmXCxu8IvGaghcIrBWL
fOzm6BA3rdeVjTfNy/fbanb1LGXgGPegnozZGBbA5eoaqAYKfUkGx8REIG0IBnn4GKujoJrvOgb0
BxP9IEjUYPwyOz9kGut6IfGCJ8fo2CfloH/BlMYUFRH0srF+3haQZ9107R2MsW5LS5R8Vme05oyW
i/6xsX5qhrtomQX7dv0KYKRirVtkWLWSQarkiLoVKygCsF2Xfu/NXuWvh9FBnY4oAspXlnfhGK8c
abuxyCIIF1Wxk4GPZiSPkv1aKOcpFuwa/wT/B8VmnoZRL+emhHjtVjkypieocdiIRg9eJ5wuF1Fj
DpiddRGqB4FC81s0PIgat8ExHRoNIl9EPQe8uxUeCBIF9GGDaNTlWStrtUyTlaSelIGptXWbTPVu
a58IgdmgxiwbYi5AMNHoXKqDTyTRDE2FdyHtpGDDLhiVN0UYxYTj9IxxXy7tJ7a/TveYEXomLuJb
L9NBfaYFHmkgKjvnHq73BWQDMcvSDEYnA3rWayeqR7+rP29t5kiaJLgOr9+70AyMG8JrAo9eTBtl
DFVn5muqjnqC4JIdzmEWINF60J5mT/ObcHTiz3+/cSDYVUwLmiFfzaDfVmLPq4EBYObwlTQfWlFH
M2/l9t+nirMz8+A5a8eiG1IwUoBFKn9RrIdu/WTkAvN+zYeNZQObpkpHWMu44hkFbKtuU/uywQ6d
tkD1+3CQnQzlYf7g60EdJH7/vfqFEQC3V08Ey87U0oxCWfQCsL2/eHPvlJSKyactRJWffaQTXiSv
FslKVYB5qRmUQ5qmuqjMjKxShhZkW89Sb6QvNdfEVNHp7of5mBwatGYSAacwz+DTCdoKgv6IUsCK
XG4hiKzMcRyH2Jt+pFVYvWCKKQqP41D/kY/h6qH5NBAFrznmBJSyOobYIhRDQDV+CVlHc9dEI56H
MUY9Kpt5HEEKI9g6zioCw7KQHjZsNNQyB62vlWirZLx3lx9GgRbX/IQ5QJ4xe8tvzaUjLIU5IfV6
3y4QmbMwl/rWqiYQJ3CzoCMifsrdESV3Tuw2MGfCIhERHrOKDaIv9rT8wZt91S396PgDljlUncQX
hap5dgtGS6FvEU1FZwlzo8UGSFOLClumhs09wv6ucui+5259Hzmg7/ksrEqn32MOwQUeFX5nWJK5
GPIhA57+FB8QrDiVYXpUA/sOToJ7W1U4F88FFKMpFYx/PmEOHExyfOjD6aCFtOxFtIQcz+MChlGP
OGswXi4HDAayNcu9Jh/tSuDc8PwOxAFttK6DwhJvFEYlRpj6ZYgJDfLIbvSbduX8WNzpm3mHqJxg
2biHeIdFr4bdDs2r0qOtDVit+dYr95VomK7o+4zHK0+lnJkpvq8XdqDav0xZFDrl7ogFwl9cKQg/
s1wZlVFpaa7IMUIrAalPa3eMOkHYjQuBhi8FrMI2ArSMEKbe9SWxldhT0k+DebY7v4oEBpy7ThjW
C1o11JBcdfxkal61qY0AmFo/2M3sWNKP2+dDBED/vttoDUT6BsmwEaP0oSAvoyXg9+Rr7U4CRmtV
rUzNlAJId4PXHasAFCwf9cfNL70qFDV5CdEYvVVr+BJyjPVaXUnxjEA72J5xrl6Hb7jPha4l13Di
/oFvDgpMZN8YDahHZQVLYBLjKbB4w08VpP1hfsawIn+MnPwNjNre7e3iqdwekHkNjNKIxisljhGe
+qIupatuxLGLt9sg3FXcozBOStcgrgY+/Rjeun3CSODnPNTC+kX74xKJMr88DdyBsbHrTGpsg1gA
K9b5mJpS0GeiVeO95k0bnGfg/0UpyVWzTbT2q43pNLEHjq0/VQPZ5xI8fJ07C3P3XJdrj8WoYKs1
y5apwFqf9BP4xt36k3psPfNxhruVB5ErmrTO366ddIwWTnFaDq0GLYw+rW537MMFWg9yWZyxgHii
M8ZVwR0ao4JrmZG2TlIcaM18LMBSEFvmYZBE0+o5j4+LLWN0UOsRJBu6HELpk0OCxqyc7aukCkz4
derJwJX6Lg0bjmsrvOYHHdLoaulbS+IUte0Q9WAT3W3AA9IpjQO+ZS/PRYaRq/c7ZMbpUlBJV6d0
HQfYjvlb76ZP5gdap6359mfwwAldIcHGEcbrmlIll5oJgMlyV6pBvj7Iukgonme3X07G3Wp7lKER
E6pIfRTk85z6bPg0DbUeRIWifONLdEtFwAfxf4PRkGSNtkSqGhiO++aYH1Bb5+oexpa7BlzyVMi4
xPMksev/H+5qPousgkRXBhyNqWsH4tNSLSiKf9v48nYJqTz099JRsqjXvryQS3Ua521dYKrmz9tQ
fajWvHf6UQluw/Bev+Yeh7n4uxIcBMsyxl7+G1PEm6PmUakQhjnGmms6/VFrnTQQSce1VXtYKv7O
34j0ru7KeUYB0bPyRuf8odMcOXRXDzI/DkSz5nl7tkdjbHGWV002dVhMyVqdcvlmd8Tr1RkHPIzb
kyy/lKvAYROuK2OMiZTVVbMBMgOTy3P8gEOA2UTDAVVqNQrDMTm2cStX1IvDC7BdbCdjlW1lyiK9
x7pS7cTQ2uN4Gv3hON0nQAf/k9uj//eNhq/nO1GxABWJfc7tV5k5iKmCNh2iT1jl9JOZI1IJJjc5
zZ2taY6msFqAZzff0a4c+65DQX2iQNK1jB1tih1r/Xb7bNw+ghjqfqmjqWLmZC6whfZwv2iPRn5M
puP/BsHYYnNdm8WKAaFBTYreQzUg+ptEZ5wXREAAD/M04J9eM/6oTSVjnEsXI8JF3Z4igB93pme7
CwtX/XhbJK493qMxMlkEdKwRjTVRwjjVLwK4p3B8kLOHrx8Hhncbj79L78IxhvL/kPZdS3LrPLdP
pCpFSrpV7DTZ4wk3KttjK+esp/8XZx+7NRzt5vm8fWFfuEqrAYIACQILfV0saTYCTml2Y/EtyD1S
+Zchts4gJia/6ch/ID/CJuuGpMPsgwmGHZHvwhxbjRzb0jxYZcd5s/sX3f1BYl8uqhiqiwsgzXcB
7dKhflG3472i29JBwdOMwSUtpPr5vGvPkIyVV3NbapoM/fWaFd4jxtjDse8t85UumLgL7IlTLL69
YGdAxj7SLBkkRUDE6YydIu/GdifFvOMcD4MxCtBUZEbeA2M8iP7kkUPhRZ5ynaLffDrQBxr9hdvv
tHXmWVkJW6PVdaQ2Krp2eZjtRHk5zTZ4QE5Itrl6nTiZpNlFZlZ2LXybBp7jp3790ipShaziaaR2
6K+vAN6XR6LNdkpmSxYOBNVT1V0FnpbLO+JzQRrOy2thmYjaJabSNC3wxNfOEXHHAPt57mO4xZf2
JZqtyTYsGV26Oa9oYtvrn42HCasYFjW0IQZFY3wzxj4+lDPHe/EMh4mfEV5nxRzRhJJPWrXwK1YM
V1XV3WX1ydTGPy2XJIGSD62Fn0mChFFPSq0vYJ+4HKpu8tD7mK79pXkKXwcorz+BHH5Xf2/wCNFY
9ES08KaTb954zNVPYCTtwzA0+xQ/oUCj2kIytzCIMweibUTDVWlMjp5Kx2DIXMmc7cvibxrrCpo5
KARCKmWoa4eXU0AlVLt1/ZwH/qK+yqaX55wQu33U/IOmsRnAQW2HOqlLBIgbyaOtAqkd7PI9fdjh
v3pse/AVGuNOlzQVmrgCWnQivnSKD7E/esFucNE24mU271mYKx3jTZuFTHo5YBlpXwyuCcgGYx4d
bUnA88dfpRjORoOg+9HNNMo0IkmDlRsPVWyFOwmcoj+GyKZpPJDbcuLu5mZc6ZI6g5VTy8upAd8Q
ZOvUe6XCy/eDaHLORtsQyDvhGQ6Pj2yFlNorQTWkGc7LEd75yudqQaV+9uOyvW9fBtC5/huFEaRW
zFSWDCQxULbuR/s6s4YTIpIT++2PJrNmJzryeXS5qExMAMleFBUJUJsfxJdRMtns6S0g9YVHTOBc
XOpXuI2x257tLCoTGMY+jTAaGgrVbgKQvCy72Fat8Da0RYvPfrxVGEowaOuPYplwkGtpZWJSGFLv
vZVmFjmMv0Q3c6ZdsCMPeLe6adDBgpqWcccVdDMSraAZ/1kU4RKqNDGV7OMdesP82i5t8Va+Idbo
0ERHzhvC9S8u+ywt4zdbs87nLIK0yZ4cqpthR88y5Q3/GsnZFSz3RtJgmqARY5sPUW4PTe70iBF6
x8sSbZT0rVeP7YtN1EnJMrp6GbreaHOR7mrIEYncHBFnrVTGSRalSXJdA5DSVFaMyF5WvFe5zTvC
2RzYFshxKVIprgCB2VSe6kseeivwXFv7OWo/hBlnadr2znuf+xf3/8ckVMazoBi+nkW63bIY/l/z
Wh/FOxWqF6JdefO3eZuVmIxPqRWQNwYG8JKTgNSkn7tIMp/k3qpP8wk0ApyD/PZJ4Swe400wg9XU
I2qIpjlbUvMQd/dk2HejbLfZjcQbAEb3z6dTGcaJyCj1U010z36MN3JljmBKK1DsfZC8ysv91tMP
lIvhcjjYNBUDlTrg78KgJPYB1xiHlHRtjWpvQh8ixH0dZFbMa2ne3MMrFEZ1cddKeqADJeomyzB/
DeFTavBo3raPOysUxgFHBshDlQoolMQCPEdOEXsT2ENt4b1EQUksQ+Yc6DbVZ2ImLnoE8drKrhIa
OETNiCp0UQQ9OimKn5VQ+3FXPxXzy+WF2na4KyjGb6hxGbRBDyjVp+8pYODdt/sEs9lqjp3zZGLO
VUEyYlhoVUZOScdg1Meun3e6+ZCFHNPbNIqVQIy7CIIWhQMGBFIErwwPDZIKPJqArUc2nVLqIxmv
SugFZ2QRjC7U02UEm8mud1GT4xqjpb3KqOAywE5pc5Zo47wBNBAlg1sRpedskg7UQ2KLGXAYtJDZ
4Y4eqrodSnTNx8GlxeEtz+NuaPADHmMSZa5XclcvOLvlv6b0S1a+Rbxu+g1jwNwDvE4aOGqLn6gp
SNg2XRI2kZMJ5U5tMzvITyMmiE7h5F7WHg+JMQdV71ol0IG0RIY1GY9h5grZYjf9/WUc6gUYxwqJ
8FZMx29AfczBZTHCplep2dVofGodWfhRjk9Shl378zLQ5uqcgd439OrGkIRRTeIQ7qisS7tTv4EF
2BuCt8sgVCufpHlviUMyQEa51McwIcn1VHbqhDAh+3H0qNev/+37zMky7bQRM+zw/SY5Fepr0fPO
XTwBmOUI6zQZkxwArRv48XE5pjZKv0dLeaWzSgpfesn/atucdca+7qtyFmA2HyDrOnaDzvDiRrvG
vCOOO9hc/xUME8G1RNDyQofv0bvD3N9lmKvBG0HBg2AcQGEU0bx0kMQQUTBKXLNCFkHjtYdsBVYM
9qV9l+9GJjNeVBPTWRF7wGgPA57kWpwjiWNeFbjO4Gbv/Z0fRf2tJNKXTUNjNIfGsHiShYHizbZx
yDxyK39R/PcpL9y20s8MA+C7wdDiP2iMEodKk1JNBpp0Q4fK4E3KLhxkwBzpbkHa1NIOoV3CfWv7
iteHsLl+K2hGsTkJ0lrtYSICZkUiaWu1+ncz5cTzTYe3AmEca9eg6SqpATLVV2FaOaDDtYMax9fv
Bq/Ha3Mzr6CovCuXp2Nal16WUGVa3UbTTcybh7JxBP+wVDSGrL6PSUp9rud0S2GopZl8CQgq2Nvc
ipb7uou8KOF1e/IEYtxrKKbo65EgUNeXz9EY3Q3m35TxQihUJWP+D3rKWBceYdBz0wkRHkSfJyey
C4xqSr7Ti3t0jA7/M6U5NXaNIKLjuIrJ44zFkbqe4mgIUEbVii9ZFN1PyvPliLFVbPQBgrE3hUR5
Vma4kal+t9c7FCaXfmprr2lvU0aU+Tj3ns554t48PKC9wYSzQPc7W6GgCW3djFoKHTYGGBnn61lX
MXxVtKqaV7++aRIrKEY8YWnLOKzQhZuioSerHqK/aMAFreRZFmYTmbra9W0LWfDS5zWS+UTy1tb0
ntPEyJOD2UtlBZ64KgJMj3x+3n9ZYl4Tz6Z3wwUIjcS4NX/q+AzNNqgmFYYgJk9Nf6tWV+nAeb/b
9G0rCGYxUK5b1wlSi06Ao6LWP4Qm0pmJbIVkL/5NsTOd0PVHHmZh5gFXMFUM4Uhv6B0MrIV+lNg1
GtVonoj/KsLTH7NClabUiipDf1FpCf9wkO3IaahQ5G9FO7CP2NobZ+/S7f/pOIm5zGC8IbQVmBER
Ty+9hu4d7CNP8hQnwXs5XgjtyaUSJjZ55OBtZN2g0jMeI2IgRVIrGVi/OdXtqk7cnFTPiyajrzHs
T6Upu52eHiftpFcxx2Vs2v8KmnHttSCOhknd7tQ+V9WDPvOycDxdMkfnZJhJSSY4CpRT0OQU2A86
FBaNjvmr9GLnbeEsHk8g9iSNicNVSAXS+kbYTWKbgT84b13OktHj0AUTYa81KG8QxKUETN5YxlW1
r7zES8Em9L4N+C8H25vgj4W83/BXIT9tEwFTGKFFUOBYPfhig9JKEo4v3HpCXtvhe2pzhVLUnTYo
Jux+PlT77yg8uJJflOvBjq4xn85CH9TOmJ3LitwWDEwO4OJGc7TOmH4xqm0RBIjEqtG7eMJ2FWX2
hL+Y80cjPoLGbxzGzuV5LLushteCGZZfKVlY7gen3MTTLj1Q64nFu19tJYI/QDKWX7RjuswEjqsX
Z/BzKtIzaVSQ1Y1dBM5BMli6kZRulwo/ZNEobDOUnsMA8+azueeNFNh6lfnwW5hdkYSgjDFT/JbR
LmTsQ8Gq79Cpvddt2bSy3KVcjnTeofIixLytwllilvRYwR+NNNSBn9TZzr+pdmvnV6FP664V9PJj
0GLk8qhQeBKznVOG3hmkk7DgI+03WJzX1sfid1YW2fOP0QnteV/Zwj6xi8K+bNJcaOYqFc/1IBcF
BG5+9G5w6K/QNYnpi8mMEuL2C7orwI8l7GKQPhQ/LkNvqRo0CQalmzFlnX0l0tGP3+NEgzx2iWKT
6lST7yZ5uoyxeQ9egzD3Uswqn5LaAIjcJsQJW+1KyfCSUmEeWiYfMC/j2CndnZiJLunnfYb6hVZQ
vIYkj5d/yKawaF2mjHim9Ik6UQ5y3RjeM0tRtdci5R5D4I5ob/x6GWZzH0srHGY50y5OyyLEG0R0
KvaoDLlJUf6l+yGaFP4/3k+34uVauwxa3oCLZm6gXdr7Wn1BV85efWud/pR7wX14w8sybIXLNRz9
OSuX36sLWCkmxLFy0m7CXPFTceIcATbXaWWU9CesIJZJJ+osAmJEmW1u/pLlX2j9ti6v0tYReC0H
/RErkGLQM0y+hNqWpLgeDWEvBWhkJ7qTL5Er5Op/lIkJW0JVYSZuCzhd+ZE1N8bS2dn05bJIvKVh
QlYIMqcpCN6PGI9l5Comz7B5C8MGKHCwSSYFCH5epV9pV0B/JYBo4OecoNhQOxRuY/BbWnliMaFo
niYRLXVQXXAlef19fGiOMSptv0p2v08dHASuNR7L11bdBaZ9/PGLbEN5kE0ExbZU0itK7N7chK5+
HexTO91PLooAQzv0pP3l5eNol03fJVXat9JIzV47VvphVO/j/32oHk41a7kYZ1HGhrAMHXQJBsg9
ZWikT/bkjViSHR3nHa/zZ9sVgkcWOXZNBvccs8vCUgAfy9TT17fyGuSZx26nPvQO7bbQXngtApsK
XIExe6yIkjwxBIAh+263w5Wh3nciL/G+6W5XIMwmw7RzAZELIEFyKEdHBYlx4lVPA8oDiuPiyui0
4PW80d/NXh0oGe9vJTLbLh5i1cxnQM6dbg3VQcbxenaH5O2y/W3uMzyaK3T8JqZ0MJ4dZ8uprumb
9rzcSOIdKTj2velxZTTtgc7RND9RTIUDBlmTDi9Vgpb6UxrthSrfSWbqdmW+xwArzkpti3OGY0xd
6oJAlIuW0r69KRkeLHhch9vmdgZg9FUvShWjJQUXx7k3rVYjHlpUIgvVovblhdle/zMQlXQVquiA
dRgcfeKbJstEC12gglruUCTuZRyexpjN2qO2rlZNaKwqb9Lgvl44qQOewpj9qUy6XjcmfdnTpcOs
vRTldBJjLs8zXdjP2+WsLmaHEhnzq40YYoyH5iSjfMdw4pPmv/eIIhnz33TG7M0wRNLWbAEmSada
2jdg/bsMsHnHpjNz4LZBwyFqjB33sSYnTY2EY/OsW7NbeO3P0k5tOrYhsLQr4Y4+9+W82XybNrdC
ZYybyFHSJW0Gx60bx4nMiY2nLNvo81OjmD8vi7hpdyssxr4DMdHL0ESuYjSGQ90nOz3JOaa9aXor
CPr/qy00LihTKwUocQGTmpgdifRL7TkPRjyVMebdlEmHfAEwijA+pFNpkUjzjeQx5hWq8YAYA5fS
KOq7GfoK59doeivzwe5Sn7S8UxBvXRjbltUxC80cOJgNYC3xk5r+zeZZrQpzsmuqJQJNHwCWzje7
YyhxenE4ArB9nl02zQ3R8H1p8LvyVuAVm21blSZjAgmGNXziM8x6uUv7JMdCKGDxnf1lFCyRcEoJ
eCDMKoxCAW48DSBtcpDUUyx/Xcy/WoezHMw6CIqcj4MCiDg7msl+Djg7YzPBISl/ANjSAaKF/+9G
/N5LjPaIfe1XO/1OvI08eqaxkdgBr9ao7EbuUCGaXfgUDlbYbPahrwd9MCDc5OXX82PsdgHKmc07
4uUPxeBedmVbzZvgMDpLynprUoDkOQDaew0pRr43T5WLhtwDZQWnPZv9bvDeefc9HvsCx1DYcoNR
GYNSNuGyx9S0B+M10vAKwSMq207mKKB4l3EcBTsaY45KUDYZXB1OcSgNo+EIROCucj3Zpj/4447X
HLHt685wjGkSvVuaXkCGORwfFXVvNKKlR3sj5hVrbLoKlVYCmXjdldgH3nZStFbtsG6icte2B6ni
nH22v3/OPTHxVEqJMQo5qgOV4saQn2beE//2uqySTvQHrCJcZZCx6cDmgKQTLdlrfcEOfdDY/FNs
wmUvocv8aVet4KgxruA0nN3TJAXcIH9Vw9lXg8e+v1rq4zRJdphwzvLb98gVHBNb00zpwjAGnNnZ
BX07cQynQgHDV8HP0ALBu4pvVY2Caei8XEyInZNCUwWCardkj5wDWDgkv953Pr9MnysZs5+qMm/0
HISK2E/ZXvOkHdmH+8UGFTaShdwnhq2Hw7VczHaqemR71Q5yRUv+Va/ILpjNnZmRb7nc7JQ5cNu+
ewaRxqGoCueya9x0T2eVsn2xylQPnahB0Fo5zNMhmB4k+eEyxGbd6ko8ls9TJGEi5CIwFglvFqoL
rbpzjxcDDXQtvGv5vywdhvpiXoeMv5nIIgigsshqKHN+rzWfduGpd8A1DVoA0+H1SG87kDMYE1hk
BZV3xgCwoDw2yc7Q/Mu6432fcVBJpUYV0fB9MdlrBLPU/+P3Gf+UzlK49Bkuf3H91ob3ycJJsG4G
Csx4/L0YjENKgmpO5AnfXxCQlF0zfddKe+zfLmvpX9zsGYZxRCQRdDXKAQN/5w4ncEQ9GifVEq7e
GXpeeNdLnlSMH1rMUGxSemXWCsxtEJ9VpFv7yI97TkHIdsJzpT7GDbU5UQozAtB8t2A0EngDrdon
t+FpQvWR6BQHvMbxXo+pyX6OIWddss6oMOdc0IBJOQ0wLMbT7jUXTIwg9Qts8f4/rZzJ9pAaahaP
QQMDH55pl420E2zdVu4G+IbE5XMrXd5PYLn4GCBJ3Q1yJAGuRkpAq72s5i3ZZfWZ7IinPphkUtRI
C0XgXDmAf9cXR4uSaXj0aVbcTdx3Sh4i4yMmow3C9wc08U7y6LjT5Ea+DR4CvPWj4evn5QXjKZBx
GLFQKyFRoUAhKq7Lqr7CM7h9GWI7JP02QJQofVyjsgwrhYjU5+H+loZP7aS6Uvl4GYTjMhATPqJk
/dKrMfXc//TXgEPmxnQpyzRlpxWPvFJFTlhCf/pHPFGKmjkqgEfPLjT/VX2f7jWfMkH0mGRqXRaP
fu3fNzH4BD6iNbk4hFWBTZwKpwE3APVuUL6lGgoy62+XkbiCMf5ikY3eECRAxV//6ZOLr8YXDRe5
xkevKs/Tc+yPLdiR+3QIdeov5AnuSYG9R3boYspYaJWtS3thTId329ksAsVLiUpHJOCKpTHa7Fqh
G1LavjZ4HbqVjL1pgmzdNh+TawXN53jsiryZV1KzfWxaoTKKlUGnJ+cLLj/pV9zocFkVb1WrPdVe
4fPKQDe33BmKTckMdSCNAT3It+a1kN4l1XWX8LINmyu3wmBcr54a4NEIgdHAMc6W6MY4CILj97lq
sOuqa4JSCu6u29wHmDFDQBOKYmSWYEbVyBRkiohc04P5gPZR1K0JruzSi7/4Q3ymVGaxk/3kHRC2
vcsZlz1WB0vSJ2juw8OyeXjnoaBRFD1839Ehux+uU4/X0U+N4dOGXwEy2q3FsGlbCkjpqaRd6mvo
MGj+9+HB9KUSl3GMP8UMQ5mNn1O29FI3EBy0stBaQOSnlBzPtWkmKwQa7VZXWCHSorDMNHSBmKOT
FcFN2uqcI86mta8gmICZVEvbGCMgRGlndJUddT/IUnKi2OaCGJgKRN/UUBnF7N4C3PFGPwBESOLH
OZ4tdGQPdkVqV0wWryRfIxEUPWbuX3bHm0fTMyw7ByABv2cp1QYO3PErSXcjZjSgume4v4xCHd4n
a1uhMNYmaKTUkcDDXp6zNzlJ/LlSD1prOANpHSVq94ZeeZcheYIxdrHkYS3oAixPxTg4xXyZxG9z
dBpHToDhLJvO2AaOBHMiVpAsL91s/KobflCWR61OD0VZu8kwOnm/cFzjpsnjpChLREZfEnvgSbWw
KWeCvVtVaM7pJAv9M5eVtx2kVxDMaSeQwxk8ZRJtQupru9vTGV/hPsxttGGjbI/HQri5w1ZwzGEH
zgPdxSgWctCwMJq/4mofq7yJizwMJijLdavX8gCRxOhKb29Jf5hNzsLwIJg9HKllmsUtIKIZ5cEE
NYaNnZQ8QTYt+6ws9kijx6kamK2MZGpY3VZadKd06VMoTqe4HTnX8Y0MGtpEVQnTgwnBRDQ2HsoL
2NYorZuTaN9IgLDbfomNm1n3s9I3jBezQRWNydlSn7X4AZONhXlGFnPpgNkb7fVQEDAMZIcgm+8u
2zgPhvFJ5gRGAFMBjNQESEcL+eKWfad4GKzNYwDY2E4fRWKcUd5jqpExZZhMYxl3Ig5nwZ58GZBs
L735qHCulJuCoU5HB8sguBPep7uuIqLaGvGk5TnWrL6qwZgrau7Im0TCw2A209gHuZHpECgRXsVp
384TWtEe/mKBVnIwu6mYIKGMKOiUjbRLutGOO9lXR5UTATmisOaWhZLaLgPURUBfqZedbRQvRGk4
HvVznIAFnIVhc5rLEve6nAGF9oVJxxRcVCifOvJm63wODRQGU+ZQHouZ0SwlQ1Sbaoy5k5mzkBL0
d7UrDwXnDeRzLP8IwdgyTnuCIAeAEBSwSIazFcXInGavUSXkTrnUV7EAR/E3pnAWi4mydYKJpHMC
zFjcdeQwLbsq4eyaz171o1hUs6tdQ5Q4i+FEM6eLT2Z7lUqJUwd+NFYcQ+Cpj5rjCkeQwU9fl8BJ
Z8FSTbyUpmZ/CAjKzwrzVA+h3bUZx8Q3rYLgHippEk7irBcXSVMXajLD+CTfrB9yk+NKN16Gobwz
ALuHAlUGb4GKNpiqtAZvAsctyJ/9W3OxiqPi01tTfhNcG67xP5cGfMRlfHivi6mQlhBMyit/Gkcn
5k073DSLlWSMtaMxfmnFDJKhTszVMF5YVFtn6IRDm2buZSPnrBJL19EFRYNKBwgztPtw2BHuUFq6
Sz6ewj9qizHxICiq1KDaop1Loz8dYzTT0ShEX7IDm/fWwVMdY+mKgirmOQXciKZ8Xb4Z8NRXaO6k
PPw3vdHfsdpRUYmmrGoEjhaYtVOjbRnkrHXzH1eHOaJGmDYEXmXs22BWLL0Hq07AGxS5kTf6uEBM
VDX7Bc1lFGPwFC+yqwc8kFcuGqPQdUAZ1LUXlbOB6BpcMgkmxk6oSA2rGLpLWocg8aykvih+u7w+
HAy2O0UuykQ3C2Co5CmOzV1cPdfiX0yg+qA7lsKsq4zWMMDKBnJJ80e6w1TSn6ldm9aCRi/QYbU2
T3UbOZuPiIxrUIcxEqsRrqF1Qa9sK+9kd5ONAfVW6mQYL3dZjRz3wPKaFYGszJJEPZEWCB6GqRsW
iSdez//2pkWJN+aEgTaIMJtWQkvaGFMn1HWmXtuYpzPuelTe3M2tqV4bqWn8vCzWtnWcAZndK5pB
HBvUOroBPXBR4lFKn0LgUvbR1fhk6bqMKbKqgr9Z74piRD2JIjFzRA1DawuveVLflNfBpRO10oeW
l9Hb1CPavmWNDgL8lPha2qgXq0yBU0rEYxdWVpQUNupM7T7m9cBscHjAEFdYjCGCaCVs9RRYE/qW
e7++b3FMtlK8m9LhFRi/htSzU10Jp+xR+PIXq7eCZg5mQ67KYiPK8FjSbRm86ostRD8uQ2zavW7q
KGZH3SzmZX9071Wco1O0hoFMCFvdd2XgHF5432e0p0+DOaQ9vq+XX/oIE1F1Xopy88i3koBRkhAs
4UzoiXmZjzI65U3llI5fFHI9aveKzGOE3ra8s76ovKtwuKRdV9Yi5EmafSXcNXhvC83vREqdy+uy
8d5Aze4MxLiKMcwqrTAhluzTJqIC/m+5Lve0kJlXFMdbI8ZJ6HmfI3sDmTCMbW/mxamcY875f/uO
vhKHDfA6+sdHagedM7rG19AlL7o9uIrdvIYeub+svE2vtwJjIj0K8hpdGaE7w3go453ZYM6MsruM
sak0A9SGSASomFvCCNTUxpj2JTzeEIr3cY2VWXjcq5u2toJgxMhydVrmQMqceqqcNCM7tUtvlhR9
ZLH0eFmaTY2toJiTCg7HijougDKEk0kOen4UeBGdKuRTiDhDsAeVQMt6MsxQmKK6uVhZenEcxrdU
+iG0g3VZmm1rW2ExXk0sQw2bh4ajQ6TavS89Bc6CSj/TT3DS41c50e9dko3xcnEBP9BowIu/dqib
QMHno/mtfa/SSHnpLs5SsSeVKY/DqRGBhZeMSXC6FHdc5b+ZA0u3KhqTYUYhMKR+tqMER4fqV58/
X14lnkFQQVeutMsyDYwLAKni1p4wOGWshMTKwwQ3QeEqGXL7Mh5PcYybw6kHnTVUcUbc34hpZ6Hy
5JYoGcf4OLtWZRxDpGWEtGB+d4zyFtwE1igErly75dD4l+XZ8kAYdIK5sLKMCbs6A5SEOEkKGrwc
UQ5Be6Pziku2kmrr7zPupyKy0hkpvq8XMviVihLVGLG0HCI8hHtd1lYuCiQXZ5qjyJ60WuAs1+YN
YI3P+CQYQDuA5STD9HbjAA5UWbCUa+FK+4UjpZNc9a0985L/2yKjuY/6dUyZZkwyU8IxCHTcAnS9
90v0xKWSY/YKmHhfCjSUDYrfCn9zgTPAf/cbkzHLNNMjicwQszaVN1AA5JaYqm7dB7xevG17OQMx
9oIRP0WX0zyVHlzV2WKJMm/GNA+BsRhDA0uarAIh1lsXT9OumVTOZaPf2sRrbTFGgXNKLpQ0kZiD
jCHSXrtGsbKBG0A4MGxvsxJOo9y/35uc+J5OtULFx52YWJ1lPJgop+5Fiz8LbTNsrYRju5uroZAi
jeYLQLh5TUc4zLeZRfN7DaqqeXXOG8M5NMyu+2MPbNOcKA0ypq9BleIh3CGcODlGm2RPcL2JbY0e
iJmwz/TbfqdYvZt/l254Yxa2POX6BzAnd7OUtcmo4ZAjsF4r3b6RMYatqBzR4N3uectJDXcVahpx
EVpwDSMtnEalrXf5r7ofZquu0/1l8+TsAI1xICiHUsQ4BJAU7MvpWYw1TnThAbDeQiHxkhoAWDBF
q0qtgjchl6cqxktIHdqS5R4uMAt8fc7sWgbjA49PextERyM1Hdauvbv+1XrkeGQfJdJjF/cYiBeh
oypT7dngzZ/ZfGA1wPT5G4dZd10ba6WMgSNOqGuCf0qtqDG+j6H+JcpEwQqSKrMWnOWPGOIG+h5Q
l/3F/Xf9CxiD6LMxJEo6wsZz4mYSaPknXnUhT5mMSWR6Xo5ZBSHrUfmupeoJNfe7WMA94W9s+6xM
xjI0aZKlpR6obT+G3TOR3Mvf3w6+5+8z0SOdG4zgrqAqpb1qBhBlVV+D5TnFnNAltN/LyYnhXYbc
3k1nSCaaIIlUa2MOkRayC8GIyCOE5nyf7enrxX6eDYLvF0XgV+hMrNPg62UR/iVo/JFBZu465WIs
VaBi+XsZZHDal7K8bkQvCO6jJrMl82eMVidJtmr0PHF7Fum9hr33rKz7PcSs9nHXiUU/jpCv88Bt
i0K+akdLdimLD0YncA6Em3YuiQQ8nGAcw/jpj068JWMeyzGNV1NhxdF+of9UHAe+fepcoVCRVyIh
mdSWNT11CmHUWk2l71FCbs9L4USjotiaJj4Ic79X2vK+n2Wn7ZMjastuQS/GEXc7Pq9+CRMeo8gI
Aqmip4HK7jC7CrW1khVqDsqEkDlprOFa9MAfjJFLtmzRdhoep8Km9a5+AOM9SYHG3V7G6rbJU53d
Lylnw/MWlP7/StW9iGefZMGG16svbXhYVE/hERRvQ2CWoSRJmMquMhs864QsNaY5dcTwrhKe9RwT
Ad4ub8BtLf2BYI+K6VzOYj1NqaMRTIZbxFt9xjX2MsZmEtqQziCM7QdlG+CJfkkd+W5wVBD5Tri+
5hb5ot1X7ujQ9gzhLS6swB0P5RMHfHOXr8CZLZHCxgMtBHiD0UrEjt3qe+tRij/M1fSXl/+Ixpj9
kMaFVqVYMtoKQGntpl3s0w6b0hO4Ayl4i8eY+BDJwtK0EG3QbrTuVPBY1P/FnZwXjrFxQ6qCfIgA
sDxIJuYOV7QX2DYGW/4h+FR/Ei/TSsP9J5+8Wi3mOFBGo9FII+yxdRPN/aeJp3ZU3CRGR0IDefVN
dJIDL1e5HYZWsMzpICdzIQUoZkN9vOjS+Vs42N0OtvpcuMKe26jE2ddsD4CSq52Qp0Cj/RutlR+M
F/2+TKzeG1zRyQ6xE7h673JMk5reJdWy3kSdpxZTpLELrwYMBaJTOBbdIs5kyx4aX32V15jPMU+2
E6BDsd6Cpr3UkZJscHKVLF/6uZg5R4hNZarg5DUwMoVIJrMJlKLJkjgccdnLvUUs7Vjbi9PMc2HU
AC4ojy2eiqsc3Y0BZOkcwxcPtDslPiyJLSoWekK95f3UABcmdQ6PwpunRsaBDXFjiIuGdQthE3Mt
n4Sy4ZwbNnV4Nn/Cei3NaCJjhnSq/ELg/zM81/QcDF4UIMxCoabSGGtq9cJxtnGgxLBXdZ88pI+m
TbkFQpv2eXcYec0bF8rxKey7taG10TzmADaKt8X0Zv1raX4bcaXibDAaxi7ZCOO78nSS5oT6fsrT
qNqjH+NEme8VN3/Qecqki/4ZS8ebJ2X1JO9VV6vThzS2ZO6pPQav1V4/lo/odcSBL7Moy0b9xM0t
0uvLJTzmekNyUypiEzqs6/yEsuU86Gy1ie0gJI5k9A7J/neuKiR4pLOEjLualKqrxFSESy4yqw/e
ppBHGbS5sWRQlSkiIRoY8iHzSodhgSk45gTPEY4vIYhug/vLBrHpM1bfZ+xhEMplaKchdaZCl8FQ
0yOOIgNiK4OBsdSSiA6soea9+G9u5RUoE8mWvMQ8rgRCqUVokep1lk/ItfNMfTOWrFAYc8iaUUgV
ESiUPZGOD9fvk+86SsYkt/ElwSLuZVVubuEVHmMMxjBKZRlAgcj6WRNmlrcoqol2xsgpYOWYhCl+
NAkMhVYkqYRcUvhtEl8iXt0bZ3VYQoG5SExVKvD9Jb6vdMHSQ1vpuflf+is/bdaztkzqPFaGPSxT
tEQKtQF/dgVLOlY7OrIRHOQcN8QTh40bLZjR+ghAUXlHxK+j7NTt39T3gorm9y5l43uqkLme0DPp
yGKL15vaQyHP7dCku8sWtsHCBn+zwqGyrpSG9DXKfBPglC7xFQ9NvF7VWdMxeoq+iiiVQd3WT2S/
pLfLuNsWp4JeQlRFVWFpabJAKiqTBg1lfsjn64BHJbZ9tJXPAPQHrOTKCyUhZgmA3zeS4UhvJPQd
oPB57a2bBgFiSUwPg/PGkewj2JSlmPeXK6kz67cLKhSXaT8KKs/7bNr3GYXdpUNp1nrSAUXGCUxL
CxS7KZYRWNN4StSHprpWBhW0wry87+ZSrWCZa2zdJqZepoAt4MTL3pUFXjUQR33sxg3rOTDhWGFq
Jloa9PKQl5WdmrF32ea273UrSZh9W48zmgwr4LSu5NE7sXkv38b2ggGojW8608hZMZ5cjA1WiWL2
SGbDT4gPZkCcpYqsuucNytug5sIWXonFbOEyStt2oHbRutV+cVp0cxv75RjulF3+qLuqRXCfg9FH
Fmo+eS9SPBmZaC+nc9Tro4q1G0e71r+V/VFKRefyytH988mzryRkonuR9EtUCpBw8pr/I+3KmuO2
me0vYhUJkiD5ynVmNFptWbZfWI5ic993/vp7oNxYFMQMviipypNcOuoFjWaj+/RRPfSHye+OLTZw
XYbZ93RkX5hywlYXwimyo+vcVyrawqr8FI2fUxGP9a6uNt9snP9hL05ZqhKucwkdLcaoHbvY8hSV
CPx8N2ndwHBiKCst10QHjBl+ijDtbnlr19lS/ochf1OHb5d1JpKJs785llVFW4CV6eNI0ArSjmCR
FhiG/ZJ39t9IxNnfTOIWHVsAmUbqDsjDo8FyrSpY5ofL0oiAuASvB5GZ3OcAivBMF3dBZaRe3N4Y
0Yde3TcSMY/fXE91qklTlyCFKOaj2X+ONeGiC5bt/LPOCE8LUxh5Uq4GRGGLFGNHvcI8uJudm2Pl
p49xcFlv+zHotzzvmnsVqe2xQYqhYWFKcTCeqp/902hnZwOjFGyZO/amvCwJWK7oBxr2zQ00U8RG
lUMNNtcErBZu2Einpimx+rIOVkP0iLvr6LrC6CuQDBOL80G0ZEeZFQNmyk5Z9GtM70NVNPG+G4Cw
I9jC6jcZ8Y7DkJuqNYxKx2FSUr83u2OYf2QcztxAcB4ea/1cWyCqdqsU+49hH9GG0N0jZBBdJRTd
ODo/il0NahLSwsQnc555NI0DMq7EVmkU1C06CC/73a5RNmBc9InQn6NH1MjcWv+RzF9z6oLn27mM
QXatsgHhrFL0VtHDLn+lDaWbeNSd/MYJ70AS4YyO9MCedhRPO6Tf1bvx2+SMbuaL3nVEauXsVqV0
TbDnA3YDpQ9VvsaFglHDm0Zfvcvi7mfOG3G50FSRsc0tJi7LnBVXscH/Fmg2q+UnvihzFuiWn9xO
JzRvNTPASGYQr+017Eghiyg8iVC4FFaqQzLrFVPe6Jr6eU2eL+ts3w118FRQxhzKUx5Eo9qpY4Yk
SFfRbIQN9OYa2pLVCDxRBMPE3ES6TLaWxhoAU9VXWCx+kPSnKBSVh0Qg7OcbEH3WOn2ekWu1ppS4
RY+5X0ufWruuq8W7rLb92iiGc//WG3d806aX44hhMVeTPUySfdMNO37S7tBnfILHubGXrS64nVoE
KxH67veUSTC8rlsY5uc3P2fFWKRZJ6G4HWumXbU1tclsgJFlnFCfqurpW6ePdUAkHc+47VjYWd+Q
rwIVsJzv3TXNRtLBJ2BpOFdv1T3GRt4RE3/E/GwGbW13gfpQxo52uzpsp1+s2Yko99hX+waTiyVx
qteJlEesr1/xi4P0dQpS7NSVvqzY7Ic120fl1PjSsXkSDS3sBrENMBda0H2vDc0A4DzvnLLIjm2V
NTbYE32wpIvqQbuH/hWM37bVhJJR1Ao020TdMa2tk6V0Ahoc9vdeMB7f3UBDM0JBGvKAWtJX8eTJ
2MjaQOipuyX2jShcipM22jxPCnA6MBOruIG01F6D7syoz1b1I3fqBox57CYAhHNnDKEGvZXTU4j9
d+lXqRNQf+/7gcXayDQsPeNbdmW9WRYyIh5TaQzyWVptLY8PVA9vslJ1BSeMKee9kV7BuCBDklTW
FgVg4c/JAQHoaTyklYtG/5uXNZ0i9e273Sscd6CNIovmumZw1Rc9u+8Tgc/tjsSalqpo6KkBk9S7
PrwlB4NBhgQL39tfNEc/pG6NWU4XTGpOapffy0AWPWmygPBOhWA8MTU05WF7EKfCXk9Ga+gI6sPz
05iBsBNXW2ncKNGfNHuMewEp8u4NtEHjNJjRVo3lBGiz8WMZczuBt/fDH5fdYs9MoCxk/SWsmZF/
BcmqzspbBtKuvqndNfOXy79/t9i0BeB0piPP1tsCAPqn1Tf8BrzV9WE8Da7s9qD1EyVSTCm8ibZw
nNIgSy3rLeC68Qd4ihwJebBV/JrKaz0K/cuysT/9HZYiY2gUfOkqeDXw802EWHRVzheVfUNQw5PD
5WcWSVfjnDh4RBVVH/ecgXGlUbRxyorFd8rRHjwNckPxRa6iM1c9KiR1rGQRSLRvrQ0MF2EjfMdE
dYNDpWMppupnXpTZWunU6NOKnPWnBJ7aDyRzW8E4JeJu0vp1hWBopqKYR9Ryn45T5g2SLNoftevr
G+HYzzf2ivqslc0KwlUm8ZviUe9z97JHiBCYFTcIi55GI12AUKI+7sW6AlbdlMgfURmRqYqljoZJ
dc7HjaSV8bUAlcVKcxcbFcb/adc4bZQIgsOu022AuAQpkmVNzwkcnFpPavxNHVc7j0T9Ybs6Iwa6
IskLHzvnAIWekKZWOny7jkGnPhXCDREiAPbzjVHMPNQJCggICbl5atbecAwp/0hZBE/xv6XgLF/T
SOux2RuFrLBzMPN426n0lJPyy2UH2z+g2OWJFx1UZ/H0/1aYnsRDNMkVmgKD0WVknha2Gr5Qdage
qywpIvPs+gDFtxxI0BXd5L8OFtyGS5tAMNI4pMOG1NnBoIB9WaxdE72C8J+/q95Ho1UBJAsxXCmF
506vP1Aes0yiIVar1CL844oGpoJGb1DU1pbCL5TkOBjXmOh8vCzIbte+BUfAcADSBNwLb+0TK+rY
0hl9C/KpPyan0O1tA8lwfBLRdO7mP1skLgoUWtkrHQES27lCHNa2Zhm2XDqda9qYTXamPypRm/uu
M2yk4wJChcGDGPOb7KO4sOv865zhge8DY1LgsFMNRQcrFja5coIlRTyDtgUgtMNCrPpRGlYbcgpc
bq++8waGk0WnZLHi7kV/rL6Dj263vkIvl9ezzsbjZb/YcfA3YNwX31Lmq9ZXADPV6IgQF4yrKPO5
DIHC6VvPq9IhqhcTPTq0CH1ryn+QSDjBs5PxbMQweNJWyaisQmemWdbBNuMIvKeRQ+afRdl7H1AY
CCzBMWjISHq4W4F0pJsNjAu5qzW6TVs90OrfczKCx0TV4Goa/jN5YWQtnlcS4mtSo2DemBQsNplp
2HpNbYjYEndts4Hi0iotTEkc9zHa4Us3q7+nwlrGrmE2AJy6rI6atW5CFnUa0fhjldeyMT1ZNbji
1cS9bJq9GPdGcUzazYUaztmSFHmSu60+DkGbtec5HmvPaqTrfCayXYbGfFUU2uiqdARFs9IKbkGR
OlmY2vwBSRHKYHXCHyBLhUOq/jgPH9i389Y7uECuZOsYKjM02rsztoXnLl6T77At3GbUjNY3UWl2
J7K+0SkX9JaBWJ1mAQ5tslOSOoruojFEkDiK9MaFvFlJmynv4IbWhNXr6XhQLf1D5/b1UHGBrs+6
SZ1NQBjKYrfoAZkL3f9v/sdnC8o6R3G/Mme/Hc/qwXroweXU3hT+BxqctkZ54TnZ+NlcyP2YShCm
wlRaa3TXjR6dR0303i44vC831QamLAitFwJ5BskbCsleWFnL+rLWotYZERAXJbSuRDLMCp5yvxzW
vHSkTPbWIrkrahJcNtK+qxmgitIUPBTypNV9O+Zoq09RErSsYG0jv04ygR/sH5nfEDxBNXt1I5YE
iFg753Niy+mPtXi4LMZelgUXeAXh8u15qYhaSCzUBNgHA3aotMGm6P6EGrmPFd/4HscEkCg12anI
vwHlrgtKyrrGVtDcXaLqebW0Q1ajh0WZvRgTc25OtNsG9TSs1HXUqPzzssTvtAo6dmKiHxaJPQbV
+P1vOgbUB1VvdLBafDXjZ6mI7d5o3Msg7z9jGAqGccHuhe22Mn/3dh1Wga5lpzvTqT6zOQ/T1fAV
80LJ9r+QnDCNvSnVAA/XvAryflCfIrN8e2NokqmgX1rVHd0eEc2x/MYJ3SiojpW7HESx/J3vMzBd
IcjBsKUWgwlvwZok6spFUnSnzsOrMjFPWH8qUKAIgnPLZYlmSUkBoWHNgvp9yT5fNhC7bt7pCwz9
MpV10HfyTfNWF+V91RLQP5LOTq0gab+HrWKv+aEpBKnxnsOBhug3FAtam+hnrMlqErClObkSfaqa
H1GoP2X9LFDYvkAYQyNoKNBA2/kWZeitOEyrUnfQXODEOt7xrKt4LuyxHWxFuER8191Aqvo3GidT
lep0KXCGHdB/BKrbBFjY6BTHyGHxIhfc6vsKfAXjUocIwyFY7gSwpPpVjJW9km8gjhXEJBEIlzpQ
pemSKAFI3aGvc71qLOylfbzsdO+uJ3ZuqIKWMxlrkNHy+9ZGkloOcd4h9JA+cUj0K9cHu6KJnZlE
oDKWhbxz7w0SO14bn1NGi5SJCqQ6SY6rNp5Hc73tTDXDc2d9GLB8zRgLr8mb+/8mIeeFRUWRcTEJ
Gyy9aLG0dvgT/apLdbgMs+vsG/E499NWo0ZLHYzVdEiN6oNGweJqBiNG+MFA8hHP2IBx7hfSucdo
GbPaEvoZlop3E9YozoqAcF4kE+eAiZUr1jqDVZ4s3+l6X6K/V1cjdx5u1e7bZfXt+vpGIi6HVWYt
y2t8TzlTiX5VDKZn5yj+1wVD5uyGYuKqJRRlNU5tSjK1VM5xA1ZggYny54Zg86WoBXJXkg0Ip7Sm
KKy4WKG01WonJ0sn4zDpNLKbci0E9hFBcUoDvbTVWAvkMVLZltqgxkR/JEr5dq+93/LgCe7tudXG
vg4zpjSrpNg2MUqK3euSiCfxfWPAi23QuqWAU4u+ozrN486a6hkw4WMXevTEgipYdMKj1dm6pwYW
yPo/zb8UbGyyXMn/gPcZ4GrH/yhL8JWPdporVFdwnmJ5tuf+U6JSGx0u/w2EC4BZvs6Y9AbIaj62
kktDn8T/duXFixJf5eBiXZ5SEsYti3XSXSg9tOGNLAkg3hNNMgwTZlJNaOpdu2XYRl0VZjBUfKyP
bAtzf6qOrY3OYiGDw+7ltIFiV/7mykj7qBooiPLQ1Vs4+ELHzr+rlnzrROPBu+dog8NdgoPZVxgT
gto0o3Aq6VePJIVOvz5g/g0IZ/5uwlBclbC4QFEHL51i7uyaCHxs/xhtUDgPUM0+JiZL8tfIHd34
rjxbnyesMqz99UpyINfwHHUHNluTCPkfRGrkrsDIqKQmSYA9WBEWusnTw9pPflSIetF2I9JGRi6M
95apaosOTeap7KUl9cJW9i4b6/3uTng5Kiq4JCheSjX+CaZMxtxqJbhEesSGiDNWP3vqdYZdtIsL
3hdMbEz3Ir6SPW/fQPIlliTK9H5lkGM92VprJ/ngYELYGeafl4Xb0x8kwmYrpD7yO9a6JWzT3JAr
HKs2DHRSBIva+JchmAn4ZG8LwbmCESlrbLSAWNc7v1YemyG4SUdBO8qev21BOD8w1rqmaYOcgcw1
SmsrCPR7NfVLZRbRze8igTpaBn80+27ixGnrOUoi9oFeWbU9z7GtktlJpYfLStt1gA0KJ4+E7Qnm
tABlkRpbW2+T7nZEKUDIWSOShstQ+qmti4bh1HPl1vJzBj7NUbTUfh8EA3Z4/Md9wS+hiJJCoSNB
MDCiB9LcZEZmF4PoLmIXwDs3015BuE9yY7bmpi8H3VFuR5dtzpM8zH+fZbcA94doN/W+eV7BuNso
iyYpbhVIBHIVzE6sP9NBC5R1ve4HUzTuK9IedyNV+bxodOh1B6vt68GblXtNNNj0MrB+SXnchTTh
jS8dFmD0eLkktuaQxySzLWfyjcA40WcwBgWyz4ZYRcXX3QCk4ZXppWSDTOLtvV71oZGrGQJ4Y3YO
seDiveCjb19/rwicbK0MWsRaRmhIiGHY4MAYHGrU5Lgqwnx/Vxhdxi2Bgoms890BpFu0iuYQpk7Q
qU5iOxb1nuwGU6pgwxxBXkwpFxeWdsB6pwqOl6SJW5IfYx7b4+yN9Q+j/PecJeziYx9HoDTVUCbk
Qp1JZmy6bVfNyc8vfdG+dlehfyw695gzKPxRmPjvnuENICcdxXNhb/QAZI3Y87nwUuwVrb6yZbBY
Kfr5coglzLXeOf0GjYt9WGA2qX0ha077tT6zkcVb1S0wb+VaDj1TUN7EvwZX8wv/frLRyyi5bSDq
Itg1J17aCZvnkQ2+TJ+GGSETZpOd3pyeFHP6ZBVg/J2oM/aZT4bmAx+JWPv5NxxfslcmdTQ09KE6
S3lDpvsuPafT4bJW37/rM6fZYHBxWCWjXlkSMIbTXw2H4BzzwlvWESH+Ktj9AtmicYE4MYpSohnQ
LOW8Umw3ikunXQ7GcpLmW2N46LM7GZ0zlYj9bzeobKTkwlYUpgqRdabJ6k8pvx/BKNuL1ucw/3vn
nxsMLnDhob+v0YYHTaKnqSrotaTQ21TGzplwOoKY3i0mKuh53f1m2OqTyb35zNJbLaGE6XM5pcfZ
ZRvxZIdtq0+xycmuD2HkLWfZRstbanciCmWhNbmAk4Fqx6ozBccBqAT8XetTFFggTygfQ++yn+6V
IDUTb2MG5uRZm8NbQesqSlF0BFRbjDaJ8Vgq39b9j7L+WYPMqLzNdEGz+f4du0HkVCvTsEpL8BM6
o7/642ewBN7E38AD5ZNj72n+et0Gxpf4JNqcvHsnbWA5nZY9ScJuAmwcDbZW3yu54MTv5kIbAC5o
h4PapyFzU6nFbpMCpKj9oUypTbUfl00mAuLitWb1eNGqCa4j0F64dGgqt0lDGrSapLqL0q7uZbz3
pBQslG0k42pq8RBOU9VAdeRewdYnAyufgy6IfcsxAuonbuSvmR25oln2fYvpWKKIHlPcu1xs6TSl
SCnGFZypflCMq6H6yC1gvv5+zvVxwKtsQVeOM+qdXaG4RrU/5ennZeXtBq8NCOftE031KK80zVHr
zvCSqtKCEjnNraJn7cGyjMIbxqS6T8BxZ19G3r1TN8icw2ulKpfKAvGk2nQM/bumPtfFtZx/D/XE
uQy1XxpANzieURUFRWTO94sZ7dMkApZ8P/tfowPIFe0j5m+8zp3OSNJ8UdjaPQMbQO4MxKNCMUUA
l8SJbk5ElyI/kab0U6wsX4YqE+16f2GZ5e8gio2luM2QoWCc5G2YxKrPTMu7Hma8LW6kT9UDWtI9
09VXO/ULpz/1Xn6TH1IPbY+H9qeoAXpXv3j+VDDOaKHUyO9HpFU5hXXfIkpj5mhlW99PmHW1MXpq
m3bvFH7kil7adhOYDSb/tWrqKgaEtRojLbeMXWk9lFezY9rEbZ3SEX1I7p31LRinX7CWJfBWgKEQ
XKJARv8UeOheSr0F4BIkWs1FMZkAmJzZTXHfjIfBV37JLkFCu95dRmOH+r23/DYXXzuXqi5O5rHR
nFCavKyW3aVPAjUZBMduD0bbHAIuLs/mEIVlgotgnD4pI9bXDw+F6A1PgMGP7Zn1ZMq9Dgyslwwy
acHWivoupqNAlD37b0ThR/eSacKqYJbxmLF8NrrWU8366d8bhXVDgKNR10Bly0VimhdNPnX4qKLW
csrD/gYekdi6ZB7/Gw4Xd624LNaa5TfZXNzGVuaFnWtMou3xe3bZSsNFXBJXeiWlkCapb9a0cUzy
KMWCXvU9o2wxuCA7rZi/LSIZBLIaPfeTisWvVJANiiA4F06GPsQsG7O7bHxuSHvAnKjAtfY1BU5O
aqIf/t14VDG02qiXi+bMmU5smkqOnhs3IablLtt9N2DqBMkKlo6hbZunnRomjGqqNWVZ++TRL0OQ
Beq9fsIY4Cl8ECVHu2m0jo4YGUUjCzUQzjiYIEpKrTHgZouN3iWwrEWH6kS8zMsC45rejiZjVHXq
QER9sKtPtEVoaJ1SVZlvYSmVBmQ2FBlN1OYPWL94yHr9kJnCQdG9/IW1X/yNw50jdZmwmKdnkeeW
1o7io2X5YcCbA/1c4a3mOjkyzu4QrbCBaM3WXnKxRebOVqnIZRp3kDAEZXnT/qjw1KZWkZ2IHg53
vV83NDS6KRhs4bMKOifVUMg4xODw9npFvqvaf708HLk7+Dl/Q3D3HjovJhKPgOinJ71zQSeYdYHA
8dWd626LwX6++VhGE2BsmhIwWH1M8xIvumaFI8bCIR9CR8Skuqs1DLaAKA/HjfKE5D041XtjGpDY
Go8KuY2NjwSM19/Ps5HXmlQubYhcb+pQN2lsnQT5KLgk9mXAYAnmpyhySs7FrEptpKhCUOpq5cpq
jS9DLgk+E/cjBBooqQy6ISyp4SKE1IcTQb8UkvJg/Jp+JkF7nK6zQHOzI9gT1KD/kXuJ2z2JGsH2
ZXvF5WK6kkrDUhDoLy1Dp5+RMEqxd9nldmPQq2h8a2NJ41FtNEDUyxSvtkG76EuUrphztGqL/HEZ
bC8QMR2C1xmvNlha/9a9xzKuQHI1IvmWpPMqj95oyZ+MQj8VeXnMVkt0nN613eLIbvGYfjfHqet0
qyQj8NKj6tdIVJ8HVwr6QMQ9tKfELQ77+RaHoFrXy8Apyrucfs/mp2kWMJnuRdItBBfDZ9Zotg44
qvnaxrZppD+7tvxSZeZ12hgCLOZW75LujZn4IzURKhUzfGL0zRPL78EKdCSHj5SqtyJxp8rQ2ipv
8czl4OXDyQbVLmMFNI8/6jqylehw2fV2cwqkLixr1TCGZHE2aptcKocGXxLxESslD9gO4qmnv5ZV
iKvIuw6xAeOsFdM2bZsVYJZ5u/Q+5h+NRCCQCIIzktyoc9XOiEn9fDWGV1121kMBxP63+kYMzkKr
OUtWVsAR5ufRlZ4JJlQtFHcwmGi61iPNnQ4M96Fd+UyPSWyLvmV3u8q3RuMCYBvL6DjPoccWiSDj
0UmNk4V+LXaI08lLH0WPh+/HA1jI+C0y5RvS5peBOIL6gHbd49G39Itr0Bn61vXqMCruXHgHv2eY
Y4ivBRH+iQ8sDpYUJTAk49dS3MzTTuR+9f/qTzMWd71nx2++ng4YTviYvBt0LqtJs96UseqMoScF
5o81rwtCF0TgsT0kdnwo3P8h495Lc7Yic/cAsYqmyBaAmtfLLx0UErH7bF1nR5gVabbIi/Zu0S0a
dwtoI9H6knmx0R6H5KbqBY0Cuydxo0IusiSLkpFYhjRdm5a2FmVeola5PS+iHp7d14ytJFxYMdKy
mIwOSDHGAMG4XwTTNzNyiY/041ZEzsMO97tbYCMWF2A0NYprQ8VJaEO0P7R/VsO9OTT2Ul1L8veY
fLocn3fvtw0aF2oUUoCAvIKRivZ5pN/D/MFofrX9t8so+8d7A8MFFN2s6zVuANP7s18f50+VUwSg
hXaKzxTvssmH+jo2JuMfSDE+WWGHHUymdEVpm6t2NSTkT2NInVwXkn2ww/reZK/VMs7TMYo8gXgO
4VIO2jPxlIN+s55MW3bZlILo+n4/NfoSuF7ROL+vaNysKytrpsfk0OEbfcI9ADpMYXq1f4BfgTi3
l9S4klNkqQ4Zf6zD49B4Aq/YzRNfi8I8PaVOzCo1pQrvovqTYt2muE6757r6M8SK1xw8PcMJtQNb
ALofBF+l4jy+bzHzmEUvdVRyao+42/wqyNAgo/ndLVbGOJfx9g/YKxzn+UarD3q+QIlr9NDUeLjD
HFAWfl5zwcfSftj4jcNv1qZamM/hArHIXHxt59DLjAmzH4mt0dJrKvlqyTTRqd6PwK+YXM27iYxo
1hqEKnaFDgcS9OcJd4p2p3vS9eyhm/gkulR237U3ZXCNuzgtMJykxQg5+6/Sbf55dacgN+34KzaX
OuuNEWT4IPyzQZfJcBAVxf8hir3Ky92f+QqisSKDvMqn0R9dxhWRfLe83s5GHHZ06wu9Z/cTeCsu
F1pGRZLiSH/x1tklYIKbcQPhKd97Ya1+Di0AF3i/FG1YEMrKRZm5HZd0ZlGm9yePJWQv2QkGt1kW
iOeaW9GGMcFB0bhoE1skU4wZwUAeDWdpfljRZEtVaNflKggBIrflblg6S00RYSjYWevrIb9Rip9q
+uXyqRfajYsytO8kycDrE94TGaPQ18Fjq/tSN3Zf+hk9dfHih+IuPQkzS8FlxBeXsrVVSqtCwFFu
Z59dENoxO6/OglevxBelRvufKgR9F6pFNTBOcrrUxrpu0GrKvhS0IMzsFFNm1DZyR/aMQ+xTt0mQ
kTnR54TY8leQrGMnZCNIBPfvqde/gde1JqfNGuJY6kZoJ01hK/AigT33b41XDC6Mz10ayQrL16Mv
4C5tvvxFZGDhYcGTfRkNZaI08B8O4N+I72hICmh7yNjtGz4O3vQFZEhO7IZn/Tr8xJbuRS59uCwj
M9X7LOYVkIvmkWnhXyssuhXEq+lRTv8gaA6al+8hFTQuXLaYIXNBvO7IvCotoAqrUH3LSs2DTHMR
S8P+OX8ViAvXkhylRVYDpdOvEsvTlF+t8p9cz5C58GxEC2h7JhhJi+4rcm5FRPX75ZPf58vg2a8J
ioM66GPxEfVp8sITgoeTv+yn+p+68ER24WLwlFfDoEbMy+fiPMqLq6D//rKXiSC4gFGOmrUUMgRq
y/tBvovaT5d//34e9Gr0d8Ggi+JMYxZZJXsm3khuJRSL6yXIp6s6F9hf5GJ8WJhKdC8VcLFW6u0m
C7r0+2J+5LDgnUrBIC+4hflO4c5sQA8T4XGiI1iLrqiOsZrBZaXtirGB4JTWd6Qs+5EV85vwmq6V
P6i1t0rS8TLMfs1lg8OpawEpYdVHwBn96KBfxWh5sZNjhVJPizBa+TXCWnHVeTmMJeRnFgjJfxKC
fxnUrdqMUu70NJp23d1Nk39ZQHY+3oXQV/n457BhGVZtLQHRmTca8VMUVtX4NKT3l2FEknDhsyJR
sSoYJnDoeqTTN1n/s0wFL+ciSbjYSeZFXbEBGZdBrTx3qRQ0DRYaYsvSScEA0EfEsUwLQ7zobeA5
LNSolqgcTtAaeBGj7DmpHtP013/D4FRmpPVozQvkybAgtFewvSS2CxH73n6XE7gx/paE0xqmgatV
oZAkyrGF265uUMcM1gfTJZ87N7mr3HK2J1uUhO1e3Bhjkg1QgWCWlztV89zi5iZ4BtFCb2yfVtCb
N9atNXn1qgpMtZ/XvmLx82yqUes5VvBBj7/YB9Ds53cq7qTlW/ecHTWfHlhRX7ytYL8ivcHlkhOq
dwWo1YErHdpzdshvk2ANrGvlxDiX02AWtE8zlb07yBs4zl1ormdG3EGl8olNILEai+aLn2L2azkb
HM5hQp1KEYngMH/VcjCPGLBaTnoSpZO7IWMDxCUqIH1r4wz7vBw5BzfMgOKU1tl9/PMDp2yDwv6K
zYNcNIfqGDErpYNll8sVyou22ghAhD7IYtcGRQIv3zotQGlae/V1H1xf7GkkxZiTeh9/KeCH6an4
w7oTHTSRV3C5S9ap3YTNMEhbh9XEbH7uJ4kOZv9lOKijit3w2SO4xj6pS/SR+3mjV+5+jmI5ldcY
1lPar9rkWeaTqgsC/n6mucHgooghdf/flECvw2v2wW9EtuZil5kz3oD1wrvsKSK4lw/LjRH7du4b
uYYup5MZsObM+oBWW5cxu0jiVlAWHi6cZ571udP7pjcrKDA9sqfVIoiOeFgCvXnsCT/ABV5CuNhR
JVKVygyrWOCeIV60zOv6SLzUx+tdBhbT0S4P0VE9raD2F1aH2W+/JCkXUabGMGO1Bzrr4VJA7T8e
zDOiCrCGg+jFejdLePWZl003GyNGZK7magJYUkR+OJ6xCMgOm8jRPtLESfHUrmHKg9H1cs5ZmzkB
QziAdPJlmg5DXtlLIoj5/+CSv0H4TtGqMLHNWEIw1gLja4EOZQUrEUKbgAZB3J3MQuF7O72CcRfa
Itck7ljk7xTd79cruWlAVPjvGdDYYwEFQQpWQFED9GtvY+XaziByn/DwIp9mFKDWg3YsjuzOFHF1
/cMN/YrEReU8XAplYo+L8Vm/fWmgP5BjG9ns5pQP5oOIpnVfga94XDAuE7DO6gXw5Bor381zJOV2
OYh8Yj9wvKJwkRdtr02kh+xGO5t4+cvRK1972efIwcK94+WQuPtlvDEV5+NmqUVttMJUg558aqbR
H0gtiLr75/W3NHxjWFqX+RSiMRCcdLXdtOqJYB+MNRTOkmWCr9b9+tWrODrn4PnQormbNW+N/uIl
V2AX9MOz5lKbMeBrT3lQCL7FBfrTubiL5XeSZLFXWjV+SKVzLyqJCxyO76JKc1qZGnvPzru1dnW5
w/LNBhWfNCufL3uCCIlL1swV28Ff3ulrcu6Jp3cPtPlQRvHqCexP2ERuU9fLqWOndUiflPGLVd21
osthd+pqE3t0LiJIazn+1UYXgst2qu9Q8Ymsp8i4ClNPnq4s006M1EmmoxJ/1tvWibUrmsuekgqG
Gf4hsL8Ky4WKZMnjqKohbPgIKl1/COid4Q2uccILlTCzYb/sfWB/BeMiRg/GsNJM4CbxoqBxcLEb
hdjFUrm97JFMwJYhAuNixoj5L3Vkz/ekVr63WJXQLepVmCVHmQ5Ya+Fe9kv2p18QjbL33I3T0Cqv
5GVkESo71fr1lFuoe+FBXfexnDhRBbFXcJ75Bh1sulV6tNdDtipIrRs5FMQLwSmjXLzIl85a1R6/
vylWp9QPYSbj+UJgIJEQXDqWykOoNxpcT+/0z2VFA0JEHKC7cmD4VdHRSw9OTg6im8cupBKzCh7O
zORUVrhyRUOve3KAQgCt7OjGZj2Kb01fG/kktYyESmo7OSD6Wtu6BdLoyw62J8oGha8uTGgSwb5F
oJCWPuh4xA5j+TEkosi0d2q2MNzVVNfglkk7EElY3exLreFYk27X0+rkUu4m1RpclmpXdzo1FA0t
JzrWcL7V3bRi/ruQQCZBO/XYY5fAECuC1lERBPv55mSSpF3mSAGEUclOEVXnREkFx3HXNmgftjS2
KUXhrz/DSDBvqucgGIpDx1Q/9SmxS1E9fdcyGxBOjkzptQWkgWAMbLA7vpVvaDe5U72cI711e2zo
vWwZkUzs5xu1YZ920bVTAbg2dLMo+gxyVXdSRLnxLgxjhQA7kwoNcjBzXk2SnGcgTpIeG3qwsmM+
3X9AEhT/wNigauY7ys95ADfw2IKWVVF/tcu5wNdED9VdBtmL/6YCDmpw2RoWCGDfqmtZVWwxKSxW
aLxL1Zuy+dySOy18KJLRt0YRH+aeT2NmG4NIOhba4NPvLdpM82UdJxMVAuNGtW466/NlaXbTAsY4
Zpk4mKw5+S1A28aDHEoM4NTkNltvbnlmbP/NR2gd/iMelw9VcpzRIoX6QsPpE1vBZnXphrqa5Fvo
qJBc0RTQ3mHaysd+vvFuvOXlNZjQ8IWE8OANpYQ55lJaD02TyHZXp4oNKtrOvizl3ifGFpRLf+YS
OyBAwYb0B3SL/fylVzR7bXzaC5K6Xe/YGI+7kIZlSbM8YsbrKF5H4zZ2x1h/viwM+yV8wrMRhr+P
CpQ+JF1iDo/ZNNaRnxzjg7jRbi8+mBprhGMsAZikemuoPDf1JsXRdhbNX4i/hCfJ8C5L8lLheicK
5uywiBH0cIRvC9GHNaniFaqKUTpBu1YKndnlUfNA4H3Ub1qv+Gxh2N160K+NoPSkb6LOrX0hf/8B
/LfnSqo2k/6PtOtajltXtl/EKubwSnI4USONsvzCciSYc/z6uyDvs4eGaOJu+3mqptlAo9HosFaA
D6grw5aQn8oiu4859+Dymb6qyb466Xh/kFvaz0kueZN4iE+P5gPZFYD3402/LXa/AKDAkjEDhQaY
90z17ITFrRgWwHMGuh/QVIB0BLHeTwYcFa0aA9hPjU3vxXepByQpbn/m4orOpDNHLSymbtTATeMo
InKLEgjE88ipex7nCisGFI0AcAX1AMCkdRXjob9aZxgBT7pKReQzg5uyeArHB0nkhOLsYWZFMAFZ
HMVBYvgQkaFu1QIbVnxdN3+eDkysH6KNris6CGjRFUC62lbNJ7OqOL6PJ4U5x+Ekl/4IbEZnai69
2tty+RaPPkfIh/IHu1h0MWdGh6yQOqJdCJ7PyfYAmcJUHM1oFxsBOMsOpfBo9+LO2P9nbhxWMFV/
JtjQo3TQSgiOm8+DsskMGZjLt4R3bX1ot2flsPdkBPzHoaYKariVMy93wq0ugScCVMKuvlm3DO5y
MrdkahlKnCuQVgKgmCbMfRxdwJXdaEgR0KKfv8mP4W3JiQZ4tsIc3kQlJYbyYCv5dAs+VGeSdoXw
naMbPZpzp8+uJHNJlqoekHKEbvLW37ZbaiST49vNlpe7ZG99RhDbfSykUdJjehGmId7U5RFIh3ZU
h7aVPa1rxIY0rBzGUagymBrJBIUMfSzssFa+JJgu6XvfFpXwRZWM+3V5nF1iu41B4lGOATX5Tvne
lQeLVLYceusyOM6PjXPzEJyogK2FJTStLaKH0uIN9vN2h/EYwiQ1+kCxwHJMOOV7JTuQ6lk3Htf1
4K0V/X3mHnR0Xf70S0IHNIeytX3hUxZwhHxosWAtgHEOce+3g6CiG2pE3bDxosf0Pj6Ye0p6Ilbu
tIngI3jvN976MS5CF0osIZr/MAgh2Eb6qlggoSBbYj6vr+CHjCmrHOMUVHUE6qQO5XrHuvUP5YF6
I2OjAsIw2Zl24FTbfserai/bn65ZQGUEGAIL3DkEXeUTCn0kJEbrUoI1r+hb013XbfnkXqXQr5hZ
R9JidhbZYAw8h5+IeJaKBnNhiS37l3zgRO3LhngVxRiiqClmXtALMlZfhxqsdMQN4p53DdO9+Ohb
r1IYQ9TjQZGGFgqNl8ZtcAWr6Dd80ffDzgBDCS1yxLeyXTh1Y2vf1tdy2R6vohl7jCawc2YadkzX
a0evnqVmsiu4Jql/XBfE2zTGHhVAeEoSpDmJuav8Y1K7QXga631scMGaeMvJXFVNImhWUENU/gNF
8y3g9Fz1jXJJRo1dAZuKLqV1V21DN204W7luLx9mT/NeNP3IwnKGoiM8m8VFrv/jY/Xnuf7fhoF3
+lfjF62giYBTA+WUx8y/0ztvfZ8+PHtYAfKvArpSFJKSGqNW595Yh+cQ+MmRjHKliuGmTN0PGjih
tXBrZeXkAKzqGMk+r+K3HG1ctWTCX7M0IjnCGPj7azk9pMD30rZo+edCDS9HiMCEAFOBSMHCmfWs
S0koAgnF88L3mugYRvvUf45x0kr9xYxqR+svUoQ4B/C6f7LQM8nMQoPwKMOsO60H7yWgmA0736MV
TRmNJJnDmx37AGz7vq0zacyKtgOqVt0EaZZkqwflFiXoVzqQXSAmNvfjm/DJ2JZuvp+2FNhMcaan
0ONdftQxf/Bzs29gHHeqK2Vao23bEeN9NtyW1cP6kvL+n/HWgoTWZl+EjnXyEtevBq8jZtFZzr6f
8dNxONRda6E8khPQIuueT5L35jeLl2JZdCMzQYxXLrM0JlkFRSZ0p/iaaxTAmVNf1ldr0SPPhDAe
OSTWoAYU2mUo0L6Eh2ybAZBXe0nMbcBLb/AUYlyy2qmSGPQ4ZT25TMZFyb8nCLrX9Vl0+1d92Kbs
LJKDMR9hXXj5y9Zpim+U7mlUbzAf1dacLMOHdA1znNj2bF9IK3kqIKw/0MwXzdfUDjI3va2DBAKN
9RecZECjt3Z9yLYxZ+s4y2kwrsO3qnLsY9hHkIMn0kvSbfpfKQ1YBRl/0UQk1dQJCgZtYpM4doYB
ROYJZ884J5ZF3M3VJJn6GooY0gl2rvztQjEeIRl1URglaAGaGFvoPJrCrgHQum55HL/A0j+EvW+B
tRNaCPlNZ+0b8yWRtwXP+3yYV/25JYqqGwAVtT4AX5pDAQJDf4AGG+M2eszPNXpVQc4u303b5oeI
0e3GoTDM5ZeRh5/6oQWHkc1m7kY9933UUHBZaYJhKwgLFOOH7/t7pX/tosmNzOKkNIWDrt1DqAG7
WKn3NRE2ssorHi6bzL+roDAXdlMiDwawHlzYya1a3qjGZX0z3zsNP95SVwHM4TLqtI/Gd1/1noYF
oM1gp06wBXihO96VrnSInsF7YIu2tX9v53Oar0NvW5z8M09P5gAKEsl6lMoRSmYvU4OiEnlbV3TZ
X171pB8we0Zl4WDlo0BP+LRDqUDTn0YNdLepXWtfS5VrQXTZ1paVOYpmMhkV7gCKGttuDCCG+KfO
6ZEWoxjwPFy+D+NBrL0yVzUadJXWzyGthX9uD42r5DZecZvmGGzNh/qkOC1KZbQfE8R4zvrC8naO
ub0lE7xUuYGFnTLteei0264K3HUR9L5cW0zm7m47YQIrFdQjU45m8TtT+DroXjye8/Q11+4FXuKe
pxJzfyNRrAmiBtfTBF+UdBupnPuUY4ts0i+RpTxGzycyp/GhtDaiSdw49gLpmOhnPSd/t0Eq40Jk
fSwzv4Q2UtTfFsJwD3AZzpWw/IwCYPY/zppN9yE7IgVdDDdldWhF20VybGfhRSpiRxh2anT05cru
67Mq7rnVaM5msVlAKe2GsANjokNSYdOFsUvaT+vm95vw56od/YSZ7xjkJAgti14H6GVF4e8mdbKj
D1JV4op3tde7uhddTEe/eQdk4UV6y+HPVTrjSrRGNMOUgrUVaO0RwR3rn8NM4hgJTwjjQVJpqseB
rmLl61+AO2qTojv6dc5x879ZSjRCgGZUAtsH4y3MLjSsNkAY3rj6Qd1qr7SYXz6lW+08HGiKfXw0
ttr7jK5x4sUUy6ZyFc74EauQy3oQITzzqxdJRuxaibyTsOyrrjIY32H5qLEGtLFwJM4Ivm4TZVub
FppQZrfrr8ZWBM+0RlDhbP4/NNPL+/g/8R+H30H6S8II4kl0qkKQRiJOvwz3rduetMKRv4IoZ8u/
A94L7R899FUs42NE7CgJhRrp/q8Rhu1RMgk2oSNdjNHBeKrLbxZd38oPg/BpL6LDnEBPbTjXwkOB
6uT6oV/fR4Nt2UnQydfrIwRE+2DXbrsdSDcPfzB28vPqvq4c41v0Rs5rmQI8iZfgHAB1Qtj4O/9h
dBsECry8yG/89FUa40uGSUusKYS0EHOWF1ojjLfBqfoxbSi/EE8cb5MYp5LlYUtE2skuTC9W8U2R
vPU94hk760xaI5B92uhqkMIhvRdOkkuKp3Uhy7UF+bpmjNfIhynqLDpwJRwHr9qH93Roznf7O3Sj
jYC61T2w7ez9zxyxvMVjHEkijXmTmVCud0SAghR73QkB8KyfylO9R9rsML2tS+SsJtuzAx6tZuxp
m35GPrc1OPdMu+u36zJ4BvieoJxdpVllDJlCDTCt7PpHsU83+Va8mwy4iWyTfef1ziwXqa+b9/49
M3lRFnXAX4YJWrITP0/AB4XlR3fDvnaINwHxpLL1YJN3tu6pXMBQ3ooyjxrANdSpSu3fr9Hkp1b1
Lunyjebr+/VV5fiq9+fsTMnEIpI4FlhUddvsKbAZHVv7fwzd0u9d8fLvJcaZnKwI29TKoY/+1DvV
vvCGoxjZ0lm3aR9eUnLxNHmKMQ5EaYem0Khi4kHxaK9GC2RJfhGeE5UY71Y0UywH023exD+tMgnt
4NlKnPg8nDJvsgUn/0o+p7ktenDLOZLF/y8aL56qjJdpzLb6OSRDkB/XP8mH/tm8xGd0YgH6qMFM
8Gb4oV2A637JtjzCZ46reX9eztSPUz9FBRoebioep+o+4g0ALYcHiqgA6VzWdFGnB2UuoDHQsWFB
gLpVXilLcmdXGgCxelfZCHuN2LybhyuRsZwUYJBKQOcelYdo/xN6MttN29alcRcfsnPZr800ZK6i
UivGFlVg+kTITvQQmmBmgoYAd0fPCA+4iX79h4M4k8YYSxsIVivTeWq0ftly9r0e9oIUezkvLbpo
GDM51Ghn+9YUetjXKuS0uXjqSLGPhf9KI/ce/1xFsHlsvGtC0tHEzyhtMa9gavdZyHlu07X/uFog
XgWRiKWqCmN9gpArPapBSIiAET5Lb7rsaOHpQR4Tw+JEjcsLdhXFmJ3cFWCaqPGMUiqQohZgG+O1
yvEkMIbmV1krByZe2rExPKqq5hZFtV+/TpbTn8pVC8a8ZKWOgcaCBQNY953hTTv/sUht8hzeZZt+
Z27QeBVxFm7xqpyJZCxNaaoM3KRYuK66mELj9PpeSXhpCo4QNu9SKIMQljH0amri5bm+I3J3MOTs
eX39eGKYx5AxCklRidgiM4gdRQURs9qg8193/06M/OvhxAQ5UMMLaKNNd5Z/VI0nI/xLTZgABjQj
vpxO2JXAqI5BXD8pPjCHQnX4u91XqdHP/IyWxd1UUjYMSfhUFW4gAPFP4Tae0AVZ8QPsSLcxRYCh
oGQV0b5zaQUr8qxNeCr3ySbweC6aZwSMJwjwHgagAYQl07mGLlXyIPl/u26MMxBlaZCSAvtjlJc8
+NYgUml4fLvLIfT1aKqMN/BTMBkFCoSQ1pG+6ocUxftsVyq2Ftul27p00D+81e8Hnk94f3GsbRjj
FBo4haBtcJDQp3MxtHTfoy+yr5BSmYwbWUrA6+M7vqk7Zm1x7ozllPpV6w9d9wQbSGeqAPZvm1tf
tweYDGKx22A7HChEq6gA4SMDjYa/SQ75l/Wz/RsXbMhgqwLp2wdoJ7+x5EH/2a0HaPWTtEMq/0Z8
KE86sL4Mtz+GL+sSl+31KpDxJlM9tIZAaAt29pZJiq3kR1PkvGmX2zKUqxDGn4jK6JcdbXTRL+Y2
2YvAbo+34y3gLvfdsbFHj6Y9aCcGLVVYbo6WRF5kyNOTcTX6YKmFRBthRemiR8ehvldVzsDfO1DJ
R7u9qkm/YebOwFo/ZIIJGZRxTrAV1/w0OhPAdvJt4gPSSgNWUXev0PKlp59pUUa9X9/N5Sjh+gWM
95FRuySAicFulumLRtQtMmgc3Bt67NeUZHxPbrQkHylvWy+UIDyV7SQOdr28yXzJAfhhlvJub+6Z
YBzRkFQGSDWhVKM3G6WdNpYS7MyxPdaj7LRFvYsIoEeM7KHx1bvAhx3FnwWTvKlKzquBL78vVEOT
LMMCNaPIfEszdgMYXjW4hKqTd5qIcbDUyES3ECOkWIfNYCUbuZoKRy9kG4OHuWPhOvic5FW3CWJV
+ZM+udnBYjxlWRm1lvRYmtp8DdSXxijtdYP6jT/816LY7FBi9X1c0Fbexp08atPA/45RUnK0c/5q
4J2DPsPveQOMttFRI+e/gpb8fCZcxTMxVRN1/4g3umMUuLF0ihRvXUWOZ2BTRWEji0FGnZNU3kTZ
zRh8jnxOPLWcS7zu07tZzTyDX4CBMG8go3f0beH+BFUIL4TYk4HL1P9KC+1F63LvE3rgV07r+9ma
CQ7MePID2tpbE6f+Ee6ElxBjL+qjvp8Ostd7ZOfTZgpe/o06gTWxjCfMw14WMupt0StSTN5YnIz2
eVRO4/BtffN+8wC/Ggjj8Sa/FZIohDsaD5JHUwxVdIlP1jb3+p1ouWK+4Qjk+D82Z4S+bLWIGgR4
vaNeaHa2dvw3iuBO2xr9nXJQNqEHPmg+WQ/XihjnoytCFZeUbxqIyhSrqt8Q8JMPLxqFVL6tT4ET
bYrvPCQ8ngkxPmYUpzjAlBZWuD4NzU5M3nzhJlc5uA+LpxBgraphgoUdI9O/3p1TEvt9TTEtY920
W2Evyydl2HH2jgYzH8zyKoRNOiR0bk6REdI2pStfqpMCLoP4RlQ2xhZYxFxIao5ObPucLBE1yQjE
9cLJzE96kNkRbwRicXdmKjHxW1w2yoi4A48bC928hmfGAC4XbyuT9+ZYDC1mgpgYDq0mSaXQhE0A
XkQ5+iTFnJO16DNmApgILc+lbgBAGpJOKOaXw640fzTAN02Sl0znZVOWp2JmwujWzfyiUfvKkACv
39EaZDvMreEFB0o1CXof63P4qHrNU8uzPt5WMa5KMaMSE4FYQVGzDbQmJz/JcYgn3mHcHLjv/kN0
pgSKvI5knh0yIds4JfUIdgt0Egg3VfKapQe54USFvwmMVNFUTJRINZaaJB+1ujMmvJu6d76Faadj
WvlN22b3eCW65YvKC8UW/bB6Fcg6wzQJYtrc62jhhHKObI/+zdTvc3FrtScRA27rvmN5Da/iGP8k
FoMVVS30EwPdjkWy07SHpMo4UpZN5F8pHzJVdSlHnUKlSJe6f9P7V0E5kvZtXZflcYDr2rGtQQmA
DqrQpGtnU1DaGjB31S7dK5vxD23vqhHjn5QciBQjBZEeEhFYxecC5cVBCDjrxtkdthmoV4lZGRSP
myBlWd13yabr/6gfZ7ZojH8qlEooZLpo7dif/Cx/CjT9OOQGb3MWq20zOYxrmlRgmeUVdKm+jo4J
rxS2birYzYZOTTRPVgMognV7WHbt1z1iHFNllKLZG5DYiOc08D1cJ9t1CTz3oDIuqCW6ZWYjREwP
jZueaZ/IKKCLfKCUxdtW5JYQuRIZ/9AZVhh01CFRog3Roens4qgiRgOKKFDMeBEvbw0Z/1DLgOEx
ac4qmDZmdl8V9+sryPEMbF4KTPZKEzb0yErPendv6ZldN68GWJ/W5XBOEosHgRopQHMqauW1hxZh
IDydW41HKPOb6/dfi2OhB4H749cV9Qq9U5qOf8jcYTekdpOC4QzFQae9lXftCw+kejmAvh4tFpKJ
DH6ZajnESrdoklI8tFZ8Cku0lg+HdA8OpMzO3ynIeCE03fyPcedVXcZ1gBuINLUP4+iNxjMJSs2a
ChAtAwBHQ+YVA0DvpmHcGhqPQIBjlRrjS6ymL0lBd7NPa7vsX9ra/RNzueZDGAFhmTda1enIh0iC
M+jyQQBcdtvx/MeyVV7FMB5KybSyjAcV96J46TI8lTUNYSJHl+UjdhXC+Kg8ybIxQyHREWvF9vVz
boywyJdS2a+v2fKIwyyJxPgKcbSMEjB31PrFQ0+Jzk/iO19N9ZK+kmfjAiSAYYO+mG3ScHRcTqZd
ZbP5HBWjQ3kRYcM6y2435I680+QYQIwABIF2oBPTPOvnbB7b+zPQt12nQN102oXDY1zvCpPTX7p8
wP7dOjaHI7VtaEkaRIAM2ouCyFHl5ps4hKfO1E+q1QJ/zb+Lw8Zb38nF46Uh3NUMHThBBvMmCpS6
yYXYQOtU8FkZT7X1Zf3/F1du9v9U/uyV0lWj3kEwbdAAfKD5WIJeSCHf1oUsO+OZFOYMx2GVDEUL
LQZPP9SO9ELc7CXbtS6lwEqJnTj5hocltqyZqoB0HQhOOhuBxhORWwGN5YD4e46Ctzj6nPKHMRYP
tHYVIv+6fGoUJspIx75rIJW0IGWT7HCTbqtd7UkH2oMi2hlAJDg3KE8qYxR5Pw1VBqWdUq88IWjv
ACFwwFCuKwrR1/WtW7a/q4KMffS+JGeNAAXD4KZVz7rPCdt4u8RYhm8UYdZOdJemjYA6XxqczebH
ug7LGbzZLtH1nBl5jLrMSKgSYp1/kZsJZzjdpZaw7yd9U9eprbfFRlbItmp9O42NxO7FkuM/eIoy
rl8cZNKXIVx/ld3m4qbRJzureSP7vN1iItKhLMLKJBBSiKeJ3HTdbn0lef/PXCuqGaliqeH/M3NH
4oukPqz///Kz8bpTbAwq5qSWex07NYxnQEwmhltP204H4oZ5TvKNmSKzLByFilNX4xwoNiQFLWCu
YIIXYsk2sW7QJWDjDhl4kFfL0eFMPcZd9KYsDFaHS6TzFE/7SnlpO1t9HL1sV22Ei+yOO8ELeO6C
7vqH2HAmlXEXmo+x4TjFoqoKSEaKO998jeOzGEYOgQXq6vf1TeRYusa4jNRXJcUHrJ4DchPM++8L
FG0ID5V0WYhhonVH0pUPBDt+01ua39CoULip1TsSIMblgCcsG/u/Itg4RusNoCZGMIpY3KAqRHhz
47+5Fa8CmMrTVIVjHfWwBso0E2/Kpxp92MG2QeodFyPqNV8SJ+NNHywbw1UoY4Ky0scR4GzQfeAX
pyIDjY40uqo27nQFA8pZ4aPASDbrFsFbScYAdbEbR72FooX5VTf2ac9JDXKMgS1BiaNYi4TAGCrF
lQW0dx0MwimD8kTQ32dXiK4jbq8SiCD+VtEfUasg+dP6KtEb4OMxve4Mc0tpsT6FKl2lyryV82ME
0FOw5DXlceBZ9nLmQruKYi6jqFYlq1EhSr2MzxQyA+U65C000ERFtO/EWdeMK4+5lyytTMaU1rR7
BxxcktdeMOew9z3torYYtiYb4Hyvi+TtF3NTEb8H37gMM6+MvS4fpfxMCm9dBGe/3lu/ZyaRy5j5
DUaYhIKvL/JLIX8WRm2j5Pedxcs+/uZi/HfHZMZX9ED7JqWJFYz20R1tF8qd4CbeS8/ijtdfttyW
dbUOli0H00lZa4WI1uuNvwWf8sZA4zoGGnbVcThaqELWJ2MC4qCjvfEerrw1ZTxFiPc94EKhZpcH
uIxPRfFQNOAReWp4oQzHQFieHEvtjT6gqKSFGtp1vAmHyo6VP2pLmi0l4zYGS+pMAJDDDN3qRNle
YszAf9cLG4Beu9Yj5wotbs13MbABdQimRTBHe4nDewot3zQ65g4VDBtJaL/91XtFYd/6ZmrSmXHj
a7wrbwSndCc8vU7kTFvNsm36khqcI7h86mdSmVPv60mUNArsSN0KX2tH2fl71RY+jR4ddEB+lJc+
X4ziZvKYM68EADNrawvRaXkTBA8E6IPByZc5seLy8biKYTmJpmkYfCPGYkb7cpNghi9zpy/dUVbQ
ZiE5ZKfvAifZ+PfcuS1q/B8uiJlgxgfo3Si1igbBfeHbgRBdLNCb2bGQH/RKPidS4E4hsI8U4iWy
/CQnxZak+aHVyGXd8S13oc0+hIkh1LgOgiLwVefY49Eb7spt8LTPDBsjOx3gdrtdsenQxxh79bFC
tjPZmvJu/RMWT+/sCxg/kebKCDJ0bLXf3Mv9jVLfy9KXdRHcfWbi2KLMDEFKIEO9SX/QQY9hN90r
F/1tVOzhku8p4VDypO1NbgMIb6MZr2FohlXJLSTL2+ZEr2fL6T06whw4IVr6eCAPvMVkAg8/A48O
4OWR2oo+ZYLbx7ltNZxTw5PBeKDRH2RTAtmsYwkHCRys0uAYBa+2uXxLzsyC8Ti9EMrI+0BKf5g8
CjWtBLZ2A3ZFsHNzsXeXVQJ9gAYwUGDwMzaI6RJBjdCr47St6sZ+7GmhfB9wR5yWvdpVDGOGAREi
3ae7MxWXjmzNUrWD+pEoLxxz56lDf5+FM+CvtXq5g5zitd7QsfLowToHh+wo30b36s64I5c/gmah
BAz/rCBjeFPfCHlG6QTaEpAwmuH1g/lHjuIqgrG7qcpDSaR3UJeB/FcrD5ER3o76H2V3Zpowhpem
sYJDCzFxlewsITq1nbjxI53TO07/5uMNcNWGueHqPgDUnwkxQ/eCJJLU/5AAfYHMLVHfJEHnXOB0
bVaksQFuWxiBJo50eyzRNoXkAVMh+26SD5NW74Ik/bFugfTj18Qx11uMzFVRvoed8YufHKPWG3ov
SDxRwoxDep6CdLMucDkveN01NtAdgDE9JdT+aEcJcbJbc69tErvcp54VcTmBOQdMZvxFploD0iKQ
VgieZHltdmvwgtrFh/ZMIcZXgCC3idFXTDuoHiI85+WG8wzmOCOZcRJRkxdyT52EZQFOOuxtNUM3
RGtXHSfGWLQ9UNogu4NWPdVkjCHR9KAYqe0JhfQytdaxD3unjkPMhtTDfZI1j+u2sLhyM3lMSCPX
k9DiaCGok+/M8ElM/qT5cPb/zObrkRnGI8H/N6n6XJvfpsBCnUXhxSyL+zMTwxiALHWCGlOLLn+I
Dh5w2+mlOyoozL6iZnrKXXQ9nuXADjiXB08sYxZ9kDZD29F7V76xhNwe9GOhnSXydX2TFk/QTDv6
GbMrqlKlfyJvK3srzRNpFLtTORbOMwTmwhBSpSvwoMPaWU4tnwfePcvTgbkpQJ9StuqA/+/0Xdue
kvYpKr31ZVr2a7N1Yq4JsSJB51NjVsFyS61gOCbH3qMDymRDntalLbrtqzBL/HVTBNTYCtWnwkDI
QkFGlC3ZIY+0XRezXNKeyWE8gtymddxROe2hcwe38Mqn4MkMXetcYvSavjYUwZ7eGs/Y86bYeQtq
Md7BQtKUCA3sm2DiWwUNrb/TbTqdFm34NLTLr/WZpoyvAG9sKvYmNM1CNGEHRyyqUxyNGLyt9HVJ
IW8a749isZlQxnN0E2KxroZQKX4azedgJJxognOwWMYtXQrHVnx/Nje9jQ46v+GEehwnZDHeIQjz
CnR80CBPdsp4X0b7YQRYmBq565a4fII1Eax7SLiBqOpXgxd9AnuoUd8g6acymWwzPqlE46wWRwhb
CENesdYsWr2e5OiMbvaNbuU7POs5jpsnhjlUFYnM0eox21AWaGIT1du4wfChqvEO7/Lm/7tmbDeW
6kelBR5M7I1mu/BJwGax/W8BWLCBAOkWN7x+ZJ485ghJY69UsgC9xPzbiEb1KuZcRctPTfAu/mMF
bJUra8U8yxpopIFRXHYoj7N/QpO/Gx3+iJdkJopu4uzay8Ko7sd3JPHuWIheK50wBrZu08vrZVII
A7ANyO+5kJmIPBHiFKEDLey2F9ANAKStfVwXQS/OD+E9Ls7/iWAuvlqoo1aPIaKvRrsdHon1SpAC
bJAfEjibwxPFnFCzy6qkprX2WOhA6/ZZEF5jiTh+9ZhEf1J6umrFvpFqXR9CIYGoPDur3ScfLchW
zHn1LR/Sf1eOzf3DBZW6LsHU2iSwpcL1uwdr4hjAb664qxDmitPipBPTEJlqxFSuBYxPyQ421XGk
VOFH3mX+/skrxsC+hTQ5CESBSgufzW3vmFvFLZ30BlB9YEMfPdGVtpMDNG0bOcRdtuUBUi2npmfb
Rs/DzN5FI+k6tLrCGNEbN2HiEIPCb18p2lB2SG549Em8DaS/z6SRQDXTKIO2aj4mp7bpzV1ktaMT
hMnA8bSLokDRaGBAQpFwQf0qagymmJgFHN9QPPbms1Q8F+n9+kFeXryZDOaizfJiktHCC3UunauB
gN0IbBWpfXImu+bGcru3vxRIz/ts/UaiKIJfQikTZNEUAtB31X0ISo+fUIfccuViJDFTkHFVuZRa
Sd9CXnQSHcnVdsEmdsbvgtPYhmZTAir1fnzh1d0WfbAJMloNnMEW9u9XLY0uNDvSoatLEWJbQI1t
/JM39UwAY/RyTAazz+BH/KK5lJqJyzG66VPxNhaLxyFT3fVtW17Fqz6MKWpV2uUiJbEpsmHXT9XN
pI6AUC23ssljDFt0+DPNGItMjSQ3NRNLNyEtoWAQNUPoXIZuH3lDzmuyWu7imUljzNGSemUoG0gj
p/QZMJQbxVVeiNccQ9pZ/rk9vXPMcKLb5VfBTCprlHmvyUIEqbR3aHiUAG3V21JgT8C6kt3uqf0y
lXZwy5s6eL/BPrjqmVzmMpUVITQ12qEn3Wq3IPa6oURsAKgltn4XbFW0EQsHsgGT411/Ox55WADL
/uxfI2L5zWVxQiM2gdZx7ZXSMbT2g8Bxmb/xZyZ6e1UT02Xs/Sr4aZmjQYW+YMFwfKGBXJhjGsa0
QdiySZ4qhRPc0636uKRXgcxdqwe+EVpUYIie+Vp/EBVXNG2jku2BIEwJc85J/M0eXgUyrkWPm3Qy
aEt2uaF1kfRC9gOdyhpsAi6r/mtyxmAvJn+Mw/tQM+/CWPYEV/GM4ynysGy1EOKFzKbAjOFBDVDT
GjAfLm0Ax/E2HitUtgROyyVvmRkH1DS9UdYTDTLyb5Lg1ihDky85kDzr4E7njSfydGRcEAFORabR
/nCpKtHZuRt70VGyb6rFA6tYPhHXxWS8T6MBKjtDvzOebPp9JX0RrfI5TSWOyfCkMN4mUbJQG+mW
VdbWzz7Hohf/UUrUvCrCOBZB8Y0+A72pk013QvIkWXcFeVy/gjhasGwLZm20ZS1gUybjUFh3dWFH
3NYczsazPAqB2E05eoYxe0BA4dsa27EeP8vdcAxV6XVdHZ4oxm8YQYqMOO0macQB3j8FUhsmKvqn
Kcv+bvsVxmEYZi0MIvLyTpDs++yzkZyjbr+uDG9vGKcQ1a1I5AwiRqU7S9V0bFt5J3T5XzofFqMP
4P65r/SQI+wowhSqmk6zsTbBBfldN7ijPbcBRhL+RDtLRiCONjoMmzHGTWS9EHUfVhFF5r6Mm1uz
kzd6ITh/sIhXMWzyFdhZqhjrEBMr2866G0x3aDlR46LRzUQwKaKxtVKto2UrQczdTP4cktQZmwvx
eQnC5UfhTBJj3v2A+h+YxWjfGR2ca79Lr4JdO/HFd8UWcMjI8brhw2dy79uV0+98Hk/6okXO5DNG
Pyk9mMAjepLTh0jQ3RqduBIv/78cbcykMHZvZlPfpyOkiNtsL+MuBJmkS7nCaLBhuTyEVN72UaVn
bycjL/CcSZG6zowdcfTslKHZK/s7a2dTr1lIFE0R6M7lxwCFn/q+7H6sW/piiD9bNubay6JCEQCq
hspjubPqvdLc9Qow6byK20XCMwPm6rOyNLRKwIg4iSagpgDojlrZAOnpL48u4yGMMi+UtIRCA7jJ
auCF1kJi5xUPVGN9/z/A9k9dU4jtey0IXYeNcdMIJ7G6sYK/0sZg6RT7HGy2YYtFU8xd2D0qzWny
v61bAKuJIuNq0wy4U9MUdXCf/2rJlq40ajwpnWsmD6T/XudvE9nVPJSYD+eTFcP4uyENMb6IThiX
poYoMnoDYLU9mJhAsFM4qc+lsmXtjRXIur3M6Ayhgl7WcGwH0aaDO2AqX188rlqMcyuKuBGQfqVq
9WjZMw+Fh3bMBxNlLP+FD1vMxt6sUoyXk4LAaooOSk3WVznDlEnxiqUTg9sk/6z63l8qxzo5SU/k
PoBygLeubIpo0H1JXtAoBZiV/iE68OZNedpRU505VQxaGyDpgo2IdZI6Vut/lobJjuPXwngQevFS
Cznvkcr6P3ZBGf+XG2kiGQkW9GfHqeZpSDmIe9pr2aLttLKbG6G3oyeeqjzrZLyhCZoFQy21zm2l
Q9durPhh4l1RMnV18/cwqxvjCgt/EIB1h+1L9uVZ25l3zb68GC80LxuB2+R9Zp828Rlb2nMZ3BJo
SQ7iCbMKXgu+Ao1znVHjXPmeDyBOIAyLTGq8ipC6vfR/pF3Hkty4EvwiRtCbK3276fEz0oUht/Te
8+tfYrRPTWG4jd3RQaeJUHUBhUSxUJU5maLCIkFgmaBQpg+qMmxlmFDn9HmMy2OWGQwvto+8yhu6
iHdKWXn7+ypKcfP3M2bAwUgLFjFCqW84JM/gwIFZ4XObxfGxic8rc9SRz9NBy+NUHey2/1KJTlfc
tu2O653rZ30zHldWqKM+tXELPSE4pUVflPiR507Df+1VfQvHlQnqdPMFql3CBEfSpTf72UuVb132
H9+NaBvUcc6r2OgLHW603EsYhKZUeC1LmI61IdTRFQJVVDnMd9vV0qBtyh67U5k8DT2jtXczlFfL
RZ3ebMzkUlvgitAJpq5BvpA1wMiwQD+y5VWdY+APFsblpKaeLj1fj6l3tVVqN+gKYBQMQg95Zhz4
zIpuQ7+5xUCIY1jhDlwT+iv58OB2LGTdvEQu60Z3H6YSF8UFB6NNcNKl1uFTZ6pS0Dm/BlJqBaxy
C9NJKgOYA6Mt9Q7hoKCrBCM9o9eexMRGXbU001sykQEZHXxWMTJDpl0KF7oAFRKMppDMQ/o2OwUw
HV+Qt5jkNctddBDN8cCSyWVBH92nOAeyBplcrC1J4hS39bqvIfRk0bKDARvDlr5fDyAGKIkUYij5
lMv6ABc5/rZa7pvUT5njCKxwoRAjSLTKgF45TrNdHKVXDU7FJ0L8OyemfibkzSVKGZ3H7VjAvpl6
rAKVwhF9HudcbmGZC3lrTjOzwrt9o8LZQ/Xj+kIyg4UCE2FSkmYosZLxc/vcPdYQRCKBksemcDc4
2L2zYU+Mlj/GytJVwrRteKklpz/IQzNp9rU4Wl2H6vjNsDxqy38ltKHAhi4Yzks5yG1BzkPVmUEN
KefnnoVo24gpy4KOy1/U6fbZmc8xeVWoox2E7tydtZTFjUf24V2KpF4MUB8twzJkXBbDwNvs8p5w
u4kQY9NYOcz2HXaxQ4GWVOVzJc7KaHMHHU/Lo0VUoqOH9JS9YIINWndQVzq0PiMKya+/5h0FWcMY
KUXXw+po/eTzX76mqBZmN2RUTrxnWGOtJZXS8ImRC6ICa9lxic34ebBnB6SveOWuHHk3WAVStvQR
6jlI25gLTBbwmqsUdOHANXWXYiOzY35TgaNyMPkzmTUiSWJx+q+zRj+D/7KfFIqJKIdCUBa+6upB
EZ6K8iCxuAdZsU/B1dI0XSxEJDQjJ1Fy0whjxsf0O2lj2gsKpYYKEtJRBhPcYbbqL4tduMHt5E52
e0Nkx4qX3pVfO2d6zu3m1PuJj8Klzcof3rWgUb+CLv7ynDSDXxRryYOYGDzlXnoSPM7TDyF7gpt8
j1wJE4P6XoHiTBRVHGxJ58DrHqa34VVCUgBmZwYcv3utpP2isKWYIc+gkfPA7xt33s+ZiccuSziU
tWlYKZo+2tvKX6zKrF30wt6zEpZ3440/7WukuRM6FyLd4DnmSZ3rqT4iUcKdZ2ourqHYS30Qt1jq
bfxG/Ryf26/QZf13osub8KPJmojKPVjg6SaeUBPSQGiwAHiy8MIDKRHnx9GG2ue/UG7czF1WxigA
WKCt2UNgebQnKTY5FbLB+2hmwPj2kq6MUMce44VFGpItHa34Jr1Z7N7jS7e9iSwJCmQu2AC+K3dY
cEs+lJ2VpKYsOOyi1PaJWf0MChraaeYbZcDPIEpaGWR2Y0+BbKqKE8NKmt5aJt+dmIstut9Zjssu
rBfYIl0FBWjDa2CDcEAx4dOCrtfOUsGm/BC7wifGdcLYULoYrzRCrys8DLcOd9ZeRac/RfY4mmhe
Qnuq+DI+jD7L203MxRAkGMpESUWxH/CxKjXIkzEVi2CMdg4WzPqlzJj1y80kdGWBupLFfGpQFA5+
XslRZZZ3c20GiJvpXsbEFv+ITzQbRAwib7K6FTfv55Vp6n5uIZaZ9B2c4/ek2y31Gify/4Vg62Ye
urJDnUSIdfPVAnFY5FSKWz0Eu8bvXn7WbAJ/cCZv9o3v7V9hxKYyZblInU+kc0utEhcTaATqPwQb
PGZ3wwGfFhXaYCBPa0V7Aj+z3zylrM/77a+1lePUsdS4UWoTjJ8C73qHdwo3RMf2IT5yXuaAMRMX
KOObdPuIXMKVLMcqXFtuELK2h8E5eGihaFG1qpkHTElSRszSLxYTNDqDXISZzi4gSZPZ6d3wIt/W
9miHlnioXRQz3dJnlS//AeZ+uadSl3VrlH0zkdPYot1n2NXecEjRLckfQfzNmGtj7Z1KXdatOnAZ
SBdGe3id0Awq+KRLsnd5kDxk/0Jk513z3dvlrAuYxYPEN65Iyrcw7kYpMoADE9rg5lOMHuXsECIz
cAZ03/F2ts9+zJrJEjF6x2pJ26X8bIxIKqQwnGzeU8Hljham2+grMdnvon1gGT6raXj7All5SmFq
JRVJOlQc2cX8i2AXtvqpP3XgMXbKI2RgvAUUMBgDMthX12b+sbJMYW1TjVJXaljjzuYtzoysEDQT
5Cv8sXQLT3u8fmFt3h0razS8cuBenSDMYMdiYcol3hiUwb1u4t3wGL17FLTqYWKU6k+PUPt6xfDY
j+Gl8gVc/73bI7MSzeZHe1A+LYxk9l1fPW2ZQlYDmumJQSyTZLK+kXzOGSBHTyxGe9bX3Fvf/Luk
Y7WWFJJyTSFpQYCYSTVbAj1JtdP80kPE7GNn8AdoIUsg+Q788ohysN3hNWV+YXWMbqLe6jdQ4Fpx
4jQLOn5DIOdopfAb+YTb0+wNf64fru8rI3Toyk2VgXx4lmFqMXZi7NUDo0q/jW4XX97VagqhLLQG
BqoSYz4G4I0Q9yQZJHsVFEwhmPuhw6DwErr4BImn+4b0fCpKTdKQ5qS9W2V4f85E7/qibV8PSAH/
tkF/NwZaJ+Rihe+bOgdrae4EO9BvJ8/qK5HMzRnDK2+A/D4kL9YowFYWtalQ/h1t4dw7+j55lGyA
9ktnLvsQQkGSp5rQ24KaDmeXL2zW9M2rfuUshdulbIidsWBBh/IcT3cKf+pYDyD/ECUXFymkLvsu
FqMCC9rYeND5oloQCvPRP4S51PQb7zPLU5uJ4soncixW6UuYFGXXd7DH72N8SxV2fNPtIGxpYxCj
d407CZROkZN/Yn9BbR+4i6cUVkfzpKBTGqupTychuJFZ/F+s/5/C6a6t+RLj16NtpE9NexBYg+rb
2HT5/RQaiy0GUMWIhL74mNYY3jNGM9e/CmJl8ixw+oewgNgQmoXQW65QxqQynIuWg7HWUb6hKYF0
W0OOEE+wsmjW5/DMqlxsx/rFIIX+4pzxQmHAYF5H5tSglbyvzHD5ysCP7UW8mKEAftFFQ8s1mMmO
emMiX7e71iq+YioAdwpmv+3YHXekVBELH8nbMfn894rSCXVZq7wOeQ8c5skw4+h7ihdHsfmvTZU/
r+yLFQqxpCGHVluNlHaU9532EAcePuVNxiJufnGtXKFwyViiIpzJXnWvZMaoPY3I0kVH8SEda6mm
KKEEq7rhNyQJ6FdnWWdEikohVt20UsCTLZxc5TX2Y0e/JVUm2HUD8pZkFR6TknE7CcNckww6arA9
GZTRtuOXpeUkch7I0F/jdnb2SLgMA1u10xh3anyEqjlkOj/2RbQyTSHmME7Q+ZNl8n2r32lu7Qn3
itfucpRlWdWCTQhbmaIgsufmJK10eFkPZ1VERf+ZETlkmd5dqCsDFEYaU8/JKlqacdvMDlm+yOWs
1u1QlEjxtsm6wN94bq/Zo2BMy/WBG8naQUvA6nYxHntmMrcBooXrnm2vnK6h8qqqqkJ/tsZ8oepR
Mo+2lvQHHvc1hJud6ya2P+NAkfR/G9Sxk1XwAaTzgjr2g35H+CpIhaU4dM5s57b68i/qgCyvqKgv
0YCRVRm8ah3Bjax8H7k/UnQWiC75mOIe/esebp1sVPdU/BNkCUj8e27QB1M0c6RQn6SQVpkPXPYj
gvDXnxmhLho+i5JQAYWmPcuPYfS9Uw/xzJLD2kwc155Q14xex3HI5Ugc1c+qZjffZ+gRxvvha3Eg
r8GYDkZFAzzJoTWcxkOzj11WleidMim5CC6/ACzTv69lI0T8nOpYy8HlvgX3+tMUm4sNNcZdy4GM
Q9t/aw6Dpey7O27XMvLm6/so0Q21XFa2qTrBtjg8RYmbtceCxaG9FZlr96iz0KidbDTkLS6rQwtD
5VrN+nwiUERDx9oCFftLGKt1Pb/l/skjRjKH43hSb4XPqSfdAem9ySEs1ywE3vzmXpsljq/y41yN
hRAtxATtCa+X4OdeB9kf0KQd/rv0HR0kFN7XaSakeM7Hm4IARtz+MIi8XTfe9QPHWkgK89FvLfNx
jq3CJLSlqLHdjZWdZU4PSZXrllhxR+FHx6dSMwg42oqkOl2U+HlW+QrH4ihiOUQjSPl/mIIUmR0G
fylovRDTu0T+w2NEgUieTFBQibBwMUZIZA0KmV+M9vP1Jdu8VFbxRjPFa0PLz60II4Ob3mAs2Ar3
0g0+cEkKB7qe3meNIDNO7tsX/irAuymKUznGZ1JVfJ7mzwZ3f90jsslXzu3bAVv9/3OlFsJMgE+J
WgsDqiEqHgNeJYrWVIUv122xUPbtM2plLIjyJek0YuxBeK0im3BPRq74HU1Nx/Io24SZPLSWH4WF
Ap3NMM6IQ5o6fhyjcqxJ+8ObTqGT38T+VICd2bDKEglpaAknEJTIzBcX1g5SqCGLYgyyJTgd1Z8W
/WFRP1J3hOIOD+0etP8gnfodA8cu0QOFFHnIiyumf6BDC2XdHQgunPmF1Yqw7c3FGAVPTQjSwSAn
xvTqKPe5JTb6B5LDtT8ULgVtouk5qXmMuR9LR4E1jrj5sLA2QCGSHOaKUMQw0NnVEaz0dnov+ZEd
e/oxthaLj6HcNvsCY5+24faychQ+xUXaqkUIq1z1mDRoOpOeI5E1nMPyjW5oNzphUKYMVngPiaji
Yqhll+4xLLifzyNKs3Zx33n11/zr9dO1WY5erSktT4z65ThXA+xGR9K3tfghltLOHbCtPLZ2fzQc
+W2ub7LexAfs+mt0x4rN7RP+a4U1KsvBiCzmPxv8hnqIrXaAQHJ7nGUUynSNcXWSvXqHmujUgq6A
KvI8PTTbhqoodo2IhFXunaU7iaGbYdpKO2ZlaQWgIu4KBk5vRs/KIjmXK+hMKz5oixkW+ea+kGwo
VJgZSzR5s4yl4MEN1GmEXZzORMHSu0g9uWzI5JD4rLz8zKYEixQYxwPrbttsAVVQHYAOHqY9NVqn
e+IzNa/reLKD1JwtcTYFzIHoo9knoLHkTjO6RLLJDF35Q4v5yy59SDo+GMWkxwtf078K0jkSTiFL
D2AzFi+u0eehKbM0LbQIJqJ7rvPFHHzR99V0d/3YbaLxygod8XPW53GIBazipz6OTYNjMe1vRroo
6hIv6RIGSygwTjF/MUFDe7KLDEJ485NWPEvSI+gOsokIbvAq45WZYO+7k7WyR2FzKPW50ZOQ0MpH
Pdun7W2W1yafnZOpsjsUIa8v4OaxWpmjQDns1LqRpWSye36CGurXptNMLUn+zAqtxBz2hRL3AxaR
z0YvEKKDMISOXkX/Ucbo7fvk4gytg9dxXdcPCczM7Y84K89Smj5eX67NqF5ZoOJNicFJPgfYnb76
3hVQBQMHWn0TcK9/Zob6mDRGXgx6DmaSatzVnXKYtfwmKZUDNLr966Y2T9DKIwpXa71LxLLEmtV1
7o294XYxi3yaEdIylZ9BnYZfVJGEdDu9aBmYpuLpyeiResSds8y4o7vJue7VZla/8orK0jTDaIcw
glf6dO6lPVjJrFz+oSk30czYqs2aIe7B/wMELcacEkHOYIKprjppKPYm3rJr9QqNNre51YC3l5ee
rjvHOLMyWe/VVRgMc1viM2WyY0lxlnTxllZwloJ3P2AGzGrAPV7hRfo0tXMxzSLULO2al81O2QVy
4vAGS6Rr80RJKlj9RU3XMXrxuzOQ2BP1eSpgRYSA71yA6MNwufJ7Fv71EXd+GaK/XFO02UL2q5zs
QfirW1oTnW5WOH+/boThDf212guBHncKvIHELoT8ODNUXur0mCUfKktelo3+bC3qbEQKBG/0Kdyh
+8oeAuiRyDPjHG2G2soMBURDbfSNnlaTrdbf0N1hGv2XPmClQSwjFATJpG4hGli0RYcia7Wf5nPO
nEJlGSF/Xx0aaQhmQSlhJNE4K69OTYUaHUs5dxNMV8tFwmNlhG8kFHJxbmxx+SzGT83oXA+v7QIC
YQUQSdaNtonfDfQ5Rr1C0jc5vAoPgkuoJPXbxG0OMjJGDIkE5ow+28Tj0aweMIxvxvbKNrVNENgO
E05Bew8XVhZfHdvwe42WRX1ksaNsp+ErS9RehU2j9w3eq235M9S9S8xJRzaasuz6tfgiWVC4Z9yB
5P97l3Ot7FHbloagkkxJ86Ic7zjOapTDxNq5zQsJj/GCTjR6Qb32+8a1ydRHcozFy3T+kYsw6x1X
XlfK3xa9NrOFxSW3vYQre9RmVWqeKkWObh4y1kMK+Yk7HCDACdrP5DD6LA6gzcBfmaN2LKrCeAxj
mMsL5dAP9c0Qs6SCNjdpZYLapEoexryO8UHBlWc5Ssw+eOrrF8b5YvlBZfuxXOlFX8KP5pVQHctQ
LU0tzdJO3Im3EzR5sojbtj8BV25Rl7kScfmc9LAohI78F6lfZW4EJgDUcFW7t8Pv4afO+8jzI557
fkUjdek24YC58ooc5b62jTi1u48V5S4m6M6rcQz0SZfxiameCvR4k2ZZxSH9Ov9msIOxbfTITlhk
dVRUiI0se+qUV4FVJN6EvpUzVNo/tJIQiyKcMcLe7qXKnKbsrqxRpuWZndRkw9+B0coWhRSZmGhN
qWNvxDvdM6DWAqohK4RYqoIgJN3UlWXsSDsjs9eK5SWNGcFQ8dwCL0n1Y7rt7OGIKbk7zplvjRMh
L1dfCov18sgARnp2ZMB1FvQtOXGY3Oeah1n3OM7XjFtdZXwdMgCEHhbRl0XtdAmWUrHwo1F0lzK6
5fjMu44hrFikICSaJEHWZpjpFvCVhLKZDPfXLWw/F69ChMKMQK4WfExjo4JTNph6hrblzObQdB/Z
hoVRhnP1TIak1fv5IO0FRzyw8IO1aRR+5CJX1AmB+6jZKd2uEzqTy29jVTQXubave3t92wT6ZVqV
00msczgrLjsDPcWJX4y76ya2X7V+Lajwru7XtVrTkP7zBGSoNqbwyExq6g377FD8xZ0in/cH1ofP
9tPtyigFKmVezUNBmodFL72R7Ak3TeOUOzJ7wp5qvB6V0AH7Pf+IwlrNZDS34DtBfhYMfS/OhvuH
q0jhhyRN+OrOCHJ5I2ZbUqfzyV3Gn1VM9eauNJqsLkDmGlJ5h64uyyiGAP7gJLhv6r628vbUjrYu
pngg0xqVgsgLeGUnglU/WfsIO7DivNG3Y4JPYFUeWYFPAUk69ZK6NAj8dJnANpd4aaGfmnJmwOJ1
1Bd4CkyiSDHSMoIZA8jR3IKC34JgU9N9+sPooDBDbNJOzQtER/il2RkvJZRe0mON5snYJkkBhmv/
DDjoD341GsJQIyEviaA0l25z9Vs7sogUr9/WwrsP/r4KuWKBV2ocmLGEQknv5MNuEQu7hGJox0Cq
7WMsgRmOEDjL9LxuGquY1k/wwiMu0suQ6BBNb1ilBYYNWo+lQktZJLSwMeu8O/UvUSwyQm5z7Bnl
lv+7oVBtp0E6DKHUvnWtSO6IGaPWK73whNbTaa/cyBCFz/z5UL7ordkfYpcVGduf0Sv7FPSqUzLH
aQ/7tUMElrSj7C22ZAsvut3aujkf51tUJp3cDe3/qnDyVqNemaaAeFjCYpRIp/SYquasiO4cK+Ab
5R3GcdsOzMsSU2AsB6EWhxNcbOzFBRjvifBf70XnziTtoIMTmLpPcnGWHg1zcylMTvgBRJUVLA/f
4pv8ABUBEPCFDsjN9pDYeOx8zdHwysx5jaeHJuuDahvOLn5TGC2o87yoZAgiaSo0n2NyXgVXgfJF
S75eX+HtY6IJUJkG9y0+63+/UXVodLWBhKJBmOxVXD8ag9Kb4OH774DL/0/hciEvcV6T6b+eO5YZ
KCpQdyv5swRhFLE6dykEtpPH6y5t3zgXkxREC3yppK0Bl1JB2s0dajtZb0LWgBGbjJV7C6BVlSxS
annQMYNq90O5nFBD+jS2XctYPoYvbzn0yoicBXEQkFG7HF/SevigdZmlsj4ptvPgXwtG81rp0G4U
phELNg2cvYhPMv88pS9i5KUia3KYtWgUblRFLDS9CH8wKPo0LG1ngoeU0aGx3TwBIcq/Y5pWiucL
sOeEKvypndnJfTLHK7xEtvg4WaKbYdzB2FUn1hQ/a6fI31c7pS+gIkakAy/4l6h6yLvdELIeIFmr
R6FCJ1fQiicVRX7iDqHAm7IyPVw/PJvAo/IgmuMNLCHNZJEqqliKGVJRPhZNRfFrbr8Er1nN6CHb
XK2VGcqTCRTveW8gXZOD1ucLyewlzq2VD70LqzLcgUALyPypcIuVau4WfHrZjRae61k3kXTcDllv
XV+0bW9A/YFkRpLAefz73udSEKlShhytbBtrSdxowNUgM3Zmc/MJv8jfRqjbPtbaMDBI5VDlk6+Z
yO8qOXb/zA9quUDJ2oUy+egfJnx39Od66SxdYjFpbo4zKitPiKero6IIYjN0ZLk0bafuSe9gPDio
4HlZA1FIVnPxdkRf1o06mEEapg0fwlrHGVYf3mnyaZjRMVj/dX3xtj+/NVmCFBDElPBE97tb8sgv
Za2PpP19cbtda4L1mDeLyCLCR4SRUNXMgaVMsl1FWVmlLthmbmKhqGcy29Uc5afYAcWGm6OFOj2R
htbK723ZrSD4ot5zbvGDpYG0ubor89RlW8pjahThBKf7p4D3Gx3cV9GExikGYLBWl54kC1HmErkM
hgZXcEF3gccUaOkMSMGKe9437J5JKrt5qi+u0dMtgTRAAbOCxQ7yz6IT6OeJ86/HzOaZXpmgzjRf
q0aEt2lMZ5aHSf5cjqyY3Ey/VgaoEy1zaRfFMQzEqAbtRQcaw564Fy18JYCqJPk6u6obPGSt2VnN
qWbklqwFpM55o3ULNJ4Qmkr3WhQ7fX4AX+X1BWSZoA43VwuJ3OXwjwvFb9U4P0Zh6Kf54l03s/kZ
slpGcgpWiMUlM+gUNZhR6letH01RjDB+6g+NFze+LH0oS8LEE+TZVdngaTJMIxmTVO0x88QFj+B+
D5iU6eRCepeVrwzQ/uhikQoFdmZySXV8OGAIGVTNCd5bWZN82zt08YVCxW6auTzU4UslHRXZy2c3
Y71Xb18oK3coDEz6oUu6DjbmfbcTzNrr/BEyiPKBXej/B7y9+EMBXpb1YqpIsJXt8Ihn9l6cmv19
6pDXLuMUuCTHhDBEahIOOeO29Fldj9tfphdvaQ6FYoyCsoXgsE3E9chRrp8Mt7W00g6P6ZG03qsv
ySkxOexld2Jdp9uQ9ct/mmABzWg5nwXwP27rM8fVTob06vpp265QrjykYHHIu67KAhy3n8++ZDwj
xkCQ5unu7LMm2BkBSjcBV4OaNx0J0KJoz0Yku4o47HNxYcy1sNaNAsNezow+5nDk5A5NDuEXhWdV
Wrdfy1fLRoFhoLTp2KvwhBR2u9vMBX9/hStysiK/fEAHtfHI2Kjt6+USDDSOTCr6JohT7V+Tjeeb
hwUDmgnsglEI9VCQQbmC1VnZHZvAjLVtNK60gVDrDZwVs/0YfVe1+0VlfHyzcEWicEVMIrlVBpy0
5Ii2Hls6BLvUGt3qJtuzpgfJSl1BZImCFVkdUgFzrijzKke5Pc+gWE69VGDl3owopFtYK7HrhYFc
yfwcoKIsm2nP+ubabiW8hCHdcQc/RrnXsGr8Hh8rkFmWd4onYfyYtWasgJcpnKhFmc+aDDFQSVb/
pTXBU+2h3eAbKMDN5UvlsbCPEXMylU3VQ1P3goHVG5fCb1LMR6BdTTdYUm6sTaKgYuzrbJAJwBfS
sVRnqzc+9MG62iIKKeq+EcIphiM5J/lih+n6wHDysrYY+EAO4ZWolil80Jo+NBr5DZEEtzl23xcw
APK7+CSb8SMo+awE0yPhmcVZy7pA6G5WTeCDXKqwgpwv71M/e+DBi3dobc1T3dQNF/u6n6wNo3BC
apS6ysmpglSlVcqlOzcswdRNcjFltWUUQIh8AMLGEEvZ2VhK0NOl/gJJxs75BuYaUzeJuEZoq4yB
4O3E9xfA068o2RyPQabAs6UozTHTzKa5KY0vQuOIgTdrd9fXkZXa0C8qFR/Nc0z2jTAXnDDtb8ZO
iL4AwimuYvdEG7OnuFgIdSSrhYMVNLTkvZ7picAR4wOI6iS79KqX8DgQGaFTb+LSZvjKyMHp2pRW
VxEKLm9nY3QClEGI3B1e7J8GX7dl3J+KldtPo7s4AvQprY89Ol8CSqFQpgrLwQgUuPs2SEnmDYGe
sk0Ix2KXyTpIoPgKEig04gRCDHkTWJv3zU58Ki00KKJNYLbrh3+xlQSIr1mjcGfuFCmWoduGqsDi
TrvWimzZTndkPDS12R8FjDSIrvyU2dSALRfmkt10bD199/b14bMaPBk5gkLBTMqr8zQTYgq9dpXa
mZI7qXDagJGosm5VhUKalg/LwBDhzWjhwQYVAysc0JMjfiJeqZxdeaxY3MRPHcTNmIHSNYnmmVH4
TDeqesDJ49w59zP+8/Wztu3SygAV6+Woq/0QoTSnCOY4m/1zfCB9HeI5jezgG2nGZbahbYbgyiQV
8NWM2nOZw6dU4+9SoXRwE5rBjOKjZjymYNnDSKLddeFLvLRuIg7WHEMmVJMYV/BmyrL6GdRJmOJM
CwcDP6OSI7OqH4zu2M+MPJllg07F+Qhi4UaPGuD8mSt2c4NS+4ee81d+ULGPGpYqaSREFOVe1Dye
t6+HCMsHKuj5ada0MoQPIXdroOTNRY05xN+uG7ke5zLdBBaGZbyIApwI1YMoHgKOIeyznXr/WqV3
k5+lGEtF1MIAIT4mw9ADnsllV/RZrXPXl0vmqcwbKYGmzzoMqRHGSoP7VBdNAYfr+noxzq1M93u1
4DkpBB67wnvaGZcy2m+rAyaFLEL+U5xYHRWs/aFgQo2XVCp4eKUPuRk1h0pjYSshoHl3Ma02iKzr
qpAo9Blf4QMC16BUmWqk4Ot13I813r+S9jZJAycPpkOTaLs8FRnJFcs5Cgn6RhaKkcRGE33hMADF
Zay3CFZQUDiAt7ESqixwThpbrwkbf6jw6DGzuOk3r8HVGlJQEOq6hKdLBEUFXkwTWiOfpkg/ZIvg
onf60x9GIIULXDkX1Txj1YiQCchZ3dJTbgjBReRnoGxkReB2efHiHN3u1U1pE6kj7Ml3xuvwkNi6
nTqJHZ8qpz5mz/VRcHhfQ0EiOfGHzGMlwYwgeauIrOKTa7koSmts4SLc8vONKO8Y67mZ9a78o4Aj
GAylzGP4Z8S5KfbPYxFCmehzFz7WBThNxX3eHAOtceKB1eO23S61Mk1u7JVvQ9EHhFH4J6/XtFt8
Hu1R8Z1ua6fBkZxij0TUk0zt2/jC2lYWML+9bq1s44FOn6oRMZvtmh10P7xpj84hazZZNRHWBlIA
AwrLsFpKODkGpRvl0JnWR/f6HjKO+Vv7xcqXZCoNUCjBFx3kK7rd8Y9ZzgJ+VphQUFLXWS3XPWwU
qLxFEBMpAfxEsQgMqYyQZK0YBSdxNfUqL8FUoy22UNzUCkvRd7MKsgo8CkNkKecwGIg9mevbkR9N
KElCkcsJdVuVmCvHuGHotiTQ2obglMYBI087rTf4jaNBDeBfDFowFo7ueuB7UevrtxzgpGXW/Cz5
pO6b79rXwUnuFYtNZrtdkL2sJN2pNGBIuUwVOEe+IltI/Q5+hkduYy/6H6r1rUxRaKFLmhoU5JMh
zF/0/lEK7/T09Y8OEt2nVDYdbv0B3oxlZIraLWp+5lLeXzfCgh76MRHN5WFTJ2/Q0+3yuwh7pHiC
k92xDhIrW6NF9UoJKk5LCUst+lFFsGrFd/kptsoj0abiv7J6JBnHSqQwIpt5UMapWD5RASkN/zUD
jYECcUT032qs5humbxRKdKRhiuNgbHDBKai4qWPc9xAbBWN0aGH7AmdmbBzreFGoAZaB0AhEWEyS
6FANGKYYPkYzdAly+ilxkROt7WNyW2BWChM43ZlU2mK8cXCesJcsohZlJCbrOmTcIPQbYtgW9RIv
JFBywctkdKmgnq4lLMYGlhkq19DRiKKFM8xo6Wej2hvJg85qsGBsEv14iKpPwL01cGTZ/TB/nrKv
108v6/8nf1/dtUGfyUXDY4MCKfmhNnhc5gvWlcFaJvL3lY0R7Z+qiolsu585U8bIlYxmpZTxacpy
hPr6GCRVTbO3Cox8nMrbpWTUILb7g3RZ1TSIaioa3a0zlr0epBqOS2OLewMiSq2lf6qc9ogZfCg3
OIGl2Nf3ZnvdLhap8OrmLOUrBa/Uc/md537IempqLGm8f8CdixHqGspDvh+WDkZaSEOATtXpXnQw
cbU7ovanSebHPgAu9qiAE2sdXskIBh1JCi8D6sIPjU2sdoqKt2QwNJCaEBOnagcq6z0ZDQ08Ed39
1UvxF3bQLPbBjeB0KeCH9TbE2jUqELtSybLKwIJOnHCjF40bccuNpjeMh5Pty+myjtTllAxSIkMl
BS2h/Vdp+mYIfssf+tzVoMzyZ2FI3Ux6FIyTpKEqnAYvY/5Sy2g85Bl7tj3fvdoz6jISQMspcCQM
O5tQis1O7+Ve8rJ4+U430Ti0jx8MVj8DY6doeq9J6o0pFhEnglgckjjxeRnj//zMoKraRqZfO0VT
fI1aJXJyD9e47BiinSdkIBPLDQomEmkuxnIhVXuutebRV4PZ7CaGE/+QGV+8oHBinhZCGYXFIi0z
hGVc8JUbkuflZ1ZmvP0UeQkGjcKIaEmzQVXhkfx53tfPI6wZB4zuWp0ZfVk8kFejom79C8PblZ+L
kxRyVCC3kOUSW0Wc1PeFLfDm4BOyx8AcvAAjp5WVYWD4+gFjBb9GQQY/qAI0rN7MQkrTHZ3UL0+g
Xzl25HrBi1LIHD9iBQ0FH1KuqNMgYYkXw9h3zXxbGuXrEoUOw7Xtr8XLilLgUQnp0nfkfZesaIzm
HRW9Gpi1Zn5O/cNnyMUShSC1rk4BSjwo/MwPU/Mw8qBfdurwIUOhS/dy7axKjDPBgGCd+L7Ka2be
CNF7CN/acLHq8SHvfS38rvG7oPhDeKTVmzOx7rJsxOkbEB2ouTgirjTyngq2Tluw0M/js0g+GLCl
U7AydCDl6kQEpcjp5ljzVlGrPiM6yO6/r1b/2jOa7qVO1LIcJtggL+Kqld41SEFqPKY2Z0JlE30p
7lH2h3rO6UNdoxeI0SmIAW0QwJ9cau1ylgRnKG+4ibVpZIWueUehydz1WqQDMxH7ixv60kvnx9Cq
TczcHg8s0GRtF4UhXKvpCw9hdkiWe1x/UzFDcLtidtkrCjHKvAbfkoEQ7FT1QUzDg9BwZpf+j7Tr
Wo5bV7ZfxCoGML0yTtCMsmX7hWXLNnPO/Pq7oH3PHgriHpyjXX7wg6pmsYFGo9FhNarl+8Aeqja3
2ql5SeN+1xFxj+5NjrLwBGQsiWQmsiHSavlMSjwEAdxa4tWFUhNxbcMYE5KZiqJNCyCIj+3apT5N
SP8XpoqjGCzpixYKbQY2TupzB37yanyT7psfoS1i/lvo8AYc8W5TlvUFnP5RtQjUzXkd3d7uXcr0
S2XTbibkuXqHdvAGZ56jv13ucjliJmNAFjnu6qynR8ztbsCtZNEbXLt5K7J55Kn/5igZcNH+53nG
pvgbLUrFgRbqZ3tMLV5gT6glMe6yY+/EGJUcf6OPtPoYnHnFBRytMRlTEk5p1yDEgUCeXqBwz0CW
SLUlM/KXsbDw9HUwIHcfkt7jGE/OFc5SwpS5WA5SC4mTPYaVdnc0hk325jm1k9pO71SMZpVGmxcU
46EydoYImDVgiNhVMXjRyx1iclaYf70uGg+DMTWqOSl1MgBDERJrUQ9qE1plzAkY8BwGkzEoyxy0
EwJucIF6/R7z260iL5EyCgJXnmqvK6d9kqKAQ0gdMoQcY0ZX6YqlMRlLU9RqhaF7dBXFp778rYgz
WBEEuxw06/pSbveq/n0uDLYkQJjUJh+jt1M4uzrCipGjnzH4EdMvaEdG6sDmeOlPDup1C2ewTDER
MhJkNKCbOQYjguA7PZDEar8aVg9OJsHh0YpzohgY0o71XrliUxPLgUjdzPAHWj7t+Vl4eBsM/wP9
cT6dt3Bdvm3Pz5BA+gk2fUlmtm/M9ZpUEorNCCqcxWk/mS+kPQ79c1vuryN9VBQdo3s0ZJxBHGgq
7DDdqp8mKIbWO4F4j95SOxFTS83/ZCPvlb8R33qPxDzwEoWA4FQGkvpY7MMdZSILCaraaOqy82Mn
s0veFfFxGd9DMpaTjGokj5XeO5gm5dXh01i/NuGNUC2nMXy+vo4fvYf3UNTkrBSkS0MdEUJIpyMH
Miff44ljjjc3Shdl7BIxdZ1VicYkyKr3pHe0pXvQEURLkzPpZjsWKue6KB+tI0S5ILExdWVo5SgM
ZPQ/NKeQSJYZ3jf9wLMbHx9u71GoO7haMHUuUOGIOntHiHxleBz1wWrnJ6nDeY57Cyz2GqrJSs4u
bSrESjTmGPcqmgnzUAWfnyz4epnaizn4ZEAxd9DsCrngPOB4K8movDTHQiPTlRSX7lfVpsexQX+1
HOj29R3j6IbC6HkQZEEhthBrFPMD+AT3gYiy44TEdtLEP69jbQQT3m8co+kYfqukVaT0iKQZflZZ
lBWP3E1H5YTaNgRNuu+Fv3y7Drp5ulb7RhdgpSxa1hiCOmMhZVD7lK2J2h+OWLytYlyCoszyFA/S
3jExEdTK+/pxTiawnNWcRxu99N9fzHT1QBkrmbICigIGp13ySksMqH09yLY5nOd6b7Svkv6YKU9t
OHxKMS5ojAsyzmUzT/SQ1U3sFMtvRbsvg8yTlJp3nLdP1gWJubEQcM+KvgaSfC/c0tQpJfQhbujG
z0NoYcoiXgLNPQFdxst11dioilmv6AdiOiXWs7ougTx4zb66Ed3IRke+Y7oqOslj27wP8B5ODtXJ
3P/vaUBAo8nVQNGvBOpx5nzDC4laAWMeHUO87ZoXQ32YP8Fs9R6DOdtdgAmrjZAOThE+tMOzWHli
e8g1W5dRGrnwQtabB20lEXO4W1kZ1CrOBnQ8G4I9REN9nDBkxOfs2ce3/nuhmPMsBIROQcLCSb2V
nxGKP5EnjOOUvc4PHW6TH92GD2duJRRz5nJkMdTUBFrrkoN0Qw2WeUa+1h+RhIpveQO1tz2dFR5z
6sSkDidZA954GBzwKPiRl3UWAadVgFRDfhs6Om/fNs3XCpI5fmYQL3obAJKghVE4iuYPgxev23hv
v9s0tvUOjd4CyhapWMi10wkp8IHdxhX8zBXueEzGG1GF92iMf6CritgQummDF/5EcNUPDuIzpdbE
St6azzSykIQWn22Ds5JsS14ry1ooGsDFaIkSRRLLSePFBjev68tmsV14ej/pi6biSKNpwDJIbami
X8i9pQS/rp8zzmkmjO1ow3keNYHKIh8mcsp5mSHe7zPWYk57sN7kVJD4cULF8djJnHuFt1SMoeiQ
QkBaCAhJtxfEL4So1qi01tSrnJuSJwpjI6aaNK3WA6gMT2V0SGteNGDbCOlEVQ3JMFV2xlBbZv1C
SuyFctvdKE5ya7rdIXqhJHu0X6kunet7v71yf+Oxycd2Qa9KEAIP1dp2l4UP0bQgIa7Up0kqvetY
G8k7elgvYMxhDXuzFcUEYMledE/KLvYbzAbeJS43DLe5jBitZUq6KesmOwdIbesuiZqC2vLApywq
gtvsaEE9utz8DNxFn1HAFR5jy6e5WcyWQDKhMZ/VcvhVVbE964vfFOSes4ry1j21wmKMeFgUoHrM
c2pgdTr1Fb2D0468dQ2KRx4B4qZ+XMBYa64oepCELW56kNkVvWZp5XcTQVtB4+jhRoAIurECYnRj
CptuCAqcLOK/+WaPy1EAjfZNZqE5/K0I5O448LZtI/j2HpWu9erFUKJQGg1DWMtAD85ZXO7rXHYM
CWzMeeOB5eoGzcP2IMyuOIbcmNjm23YlMlXiFbjUipNayxBZPASH1g+QakI03JOPvDjR5mtiBUSt
2gqoKckURjo2UUlBCGXe0gE7evg11+7i7lAGFeecb96NKzjG3i/6nPepDLiidsT+1CheziOz2H5e
rjCo3q5EqsS5bA0dG0d8tCLWduWlh8iZf4m3aIr/Ovniz+CBB8qTizH+XYXZ1mJOvd5S/pEWZetF
TdnYURXJ7vUzzjt1jDkZux6D1GtI13QRqihksKFFsmnakzQmdpN86oJeLSZjURDlUUJhgiIWwklQ
biX97l+Jw3ZXt3FCuX3x+4ECl3ZCrYtrYsSeFbTjF7MMGo6FpPvwwZG/iMN2Vw9Icqg5FYcYL8rg
S0ZvzeCFCgow1wjSZzyCFRhjQZSknOaCGsgYhWTIPE7Nn+uLx9E6tn86b/t8mhJcZVFS2amg55Y6
Jz7axXiPg03fxiSKrOsIQWKK1PsjJZW1pPR9CaUzb5PsoRY+MTidWtsLAnNo60Is0GUEUQavPRR7
xONdvP6R5CzQbpRjcofxOCpWeUOHd4SPDbF4Ize31/LyAcwJJnVRNEaIc9XLp9oo7Cx71XlMs/9w
k11AmMMb9MUcKjHWcZiJ25ioNpESWxL6QxFHO0XK0C7W2kppHMZ2eupq4axN3TElaEqf5mNYFze1
qn7qAF4+iTngGKQ1YFAmPkkiD8N41uTf7bCLUh6f1wavwbsNfrtuV1YZU+NIK2nAGe1gtrVD79bn
Fl0tqR/bGqqllsPsjOhGEtHWmHzneX0bU13fwzM+hNTkVSkP0C/iS7cVGv7f2GzQrpHa3XGwu13v
IYOxW9DUlhzaXbkL+ewKFOOj8fl7qd+ex6slQIvw2HcSVExX+3syNrYWq/cIYbtwo8B1A/LHojiM
XXFsG9EddOnpurX4h4vxgs86FVmLsbZ5RbdgcsKdhiiG4NYo48qsco8Ry0f5yCU94Bwrtusr7PpG
DjMq86N2aO38e+8bdzpGQI1f66fcG1/wgOVVJXOs1ds6rNY5z7JUCaiqhdleRb++6l9fSJ5MjK0a
BNR3qAS6ZOaJo06RZfSFKwwG5+GwHcC42MS3v6/kkOfQjCqcz7eK0wWzd/qTibikYAvfiaccREfe
jUfjgdu3v/2KuOgJY6UmsRdHgV4rtCKOjpyq7WAfeH/RYvDsz7YDegFj7M/QToHRKXSzjGjXoYhy
fC7VZwOe/TQdWy3m3MnytgfwNx7bHBYMebCYGhSyBTMysZXjcBR/ZZ7gyrc9jIH6Hex8KOmiLIDF
V9EWcQ3Vx3mnnaMbXhRnOx522WCZMUoywh+mRo0SYhKugFkl2SMdUoWnhlc8/8sLjm0cm9NhLusI
C62VdzM8hGZCKcHCS9JyzsabHV7prJb1TZ0aEMlQRTtPQaYiVW7DzRbwYJhnywQe1MLAY9oxg6f5
Vye6DY+1nWNE2J6xropbUKhAkHAq3aQsDrUmudftCHf/GUOygL+trhMYZPk0fA38ypt28Un5LnvR
kXY4X0fjLRnj4HRd2YuE3j5BcWzSb635o4XDeB3jH64YeImKTkSUOjFXjFgFuTrMCHY0jv46POk7
nGEBAw1nb3ZKZzilt8I+f7kOur1TF0xGF4K6VBM9B6ai3nbqoVDGfysVXdqVUoOiXyDxAASCKKvT
nutT8KTdaI/dFwUERfEt4kanT7BdUY/lIhajHFOZ60o6x9QKp2fa+pIe4Qvbxr52kh8VyK5yJ73l
E/lsq8kFllETvQ90pSkB2wWnQu+tqnB6biKAt2XMDRPLWiX1C0BaF02s9ylaMo1fHQp+BL/zzW/J
PTfHRxXvo+91EYu5ZrRqycj4toX3mAfoSkczt+Jn6WH0op18lCU0R13Xyo1yv3f7x9ZeB3EcaBNN
P5SzTWkAI9tEa/BJPXcIc4MTkpKjCg5ymnb0Cd7m99jsxdIGqhkPWF8F3klWT1ZuHsTZ5IjI2UW2
/loEZ1ovFkAJDdE2UuNno1ffr68iRxvZ8utZ7wdpDAChVtIp7dOnMIr/zGM3c444D4exIVofTUHY
YrOC5m4qD0P+KAm8aai85WKsSB1UcZHTXG+pv8ytK8S/rq/VdtbwYjEMxmLIUVtKJk2vDZ52oH5b
+Sy44h5vZSQNyTG6lzhvR55EjK3oUXeP+hQA5uajLj0b1f66RPRQXjm0BmMmSjkxynjC7lNSY9qY
QU9rw+W05InxwTbUGmgxADOOSWONfVN4SikqznVh/uHx/7cJYmuqESMcVLIg9rTcFjd0hA+6I2zl
FKPeUcYmyV7pNb+5qeQtZ14TUSxi6hJRcMO/v7v6LO9jgm4lSo6/b26H3WuOYV00at4fP1Mtt8ai
37K6J4tWTFAeRaOg8Y3ZuaZAUAp/CEx/MgTeam69G9ZYjKeRqpE5dCWw0j/mrXDb7BUH/H0eePcx
eir6Q734zh6eQ+czr8s1MNWmlZBi1MyolMI2KtWtmj7qA0fpt0zR+vdZM5H3TSqDNs1RMX7J0lIh
cbocXahZb2jedZWkBoE9X2soxmCEVak3KGxAzGvUHKkTd6Wh35lVdjYqXiyUB8WYCgwJqzuTQnXj
sdZfovx3s/iq8vjvBGIMhpqUZdlpQGnGR1O8AQXqLtUyq1djjvrxNokxGYZcy3FdQPukKXFRhGu1
eWIn+vyJG3a1QWx0HL3ccTgQwMxtYAVj5RZB7F9fsk0/ZY3BGAjdjOs6ooFP9TZ6CpBhw5Dux8oz
9uRx8efSWtzG7n4L++Rk7q5Db5n3NTJjLjA0oAOLO6QjPjjrjyB73tMBndxnNpXgipqzYfK+zGK5
bt5wMBnBDe/rxP0ra55Hlsmz8xzVYElFExm0u1EGHTQxzydMVVdE4cSYVLx94xh2lk40T/JSw1sb
GfMbSlCJirVbOneUTjrh04lyjq/KWIqyT0SZUMs+Jq1VhKLVxoWvooai7n9fVwre8jGGYpa1mMwD
kPr6pignS8xPQserHeaBMHZiGGtkymaAGLVi1aDHmOPCasBO+e9kYayE0OelntAEkBL6oFCz0sKr
hF/XMTYrJ1anSKOp5NV91Ld9Gk4K9GDwaLQuc8L75d70Sy/zeZNu6NV25SCxBBNDFpXJkkGeqJus
QfYTdKNcl+Yt5HUNgrEJY9ykCQjNYY0ei5vwYXmj1Fd2YCL2MKXVrp0xtoov5ZN2RF/I78LncSPw
RGTcigV0+iCPols2/qp0W4w4VTwczdMo/mq3BGXODdSbIrEfnIVqspJsP2B8xvVV5JxWjX7ECqQD
f2MhjQAZ4+DXNAo22i5ry0gMi8wxp0J9o7FFF9f6x5gGKZPbNKOmgaA3Vt9BGA2Juq8S4tOZO78I
iqU8XReP4/ppjIlA0rPo6hKhucrorHjeRWVjqfqBtN/0CDMV+z/X4XhbxhiLXpoVJeyogMWvptOs
ALYiX37+OxDGVGhq1+UJjc5JcV5aRas/yFp+j0TR1+s4m4/E1XaxVV15p4FOhVaW0JjztEea9cXY
63aFromb5BDY4QvPamyvH9EUFe23EpL377VR1usCg3YMWhh/wFQfV80RCgkersu1rfJ/g3xIL4q1
MEmaid4gfT9UXyvpR2v6RllwHDKOLG/GeHWyyjbu+0CGLNpyirvKDkwv0DnqvW2CDFGXNA3vdZ1R
b4zuDDK9DnrMPvgDTq9cerm+VP9wYi8AjEIrkhFkIQXIv5hfzZ90gDN1h8YnyscYe7wSo22VkyRV
RFgYtYuEMUeKUEBQhHLAx4eKO6t67FqMxEDJil3vS6/6raNazeHISG+9D/fICpOxSrMYFqCXx0aJ
h3iX3+d2Z3Vuv89vP5Ut01ZIzHZJQZ2WI5WOEh9QeqKgczBlz6GJ5FKye45t30warPGY3SvDNmgT
KlmL1BQYQDzhIftJi6hzLyr5HPmbGr8Sjzm9YaebldT8PxzldTDuaMpYwO7ROUvyMSFccrTNbL0m
EaTG0OCiqW8avDpmMYnzuVehofqjaIc7dRegKhSNoV7/zdiD1Nmj5aHKQbXlXXTK7zpfAj8sxyJv
H5PVR9BzuvoImVQtJi8LsFu7CYOXwbzsaug2hEqhREFwPpOfW8vMnBLS6gkJGsCJUnxbKFJk1VNk
603uXT8am5ZyJRZzMrpGyAJRpOZllsBdPcPvbU9Kn2CGteRfh9rWncs2MkcjKcwkEmKIVOa+XB31
GsNw5oFz1DfN5Uoe5jykoOhY9ACWv5FiZOJHq5V/XBeDh8AcgW6QTRUD73snQTq6JM9RzGHK2vbh
LzKwSWnMJ2yClCJEIFimczfkfXYOQeUTOjz7wRGGzTkrGEkoBiWWSwnPS3GY0tfri8VRLzbNLKti
Xuc6fl/KSy9Ukpfe1P2eBJa2ZJx94agXm2vu5ygy1ARQS3gcx9YWZF/Hf9fl+Qd7+7cSsxSlilYN
SQVu/7cR8/Q9An7Ic+jrmOc0v/DuLapKH6+tCxhjBJp2ilq9BRgtfWt9wVXAXZ97vEuLt3KMDQim
1lD0BPqmpRVazzSLmL0lF8K/XTvGAIxDHssVFYdWHIngIwwSK4WzMbmFK37O0ZTw5Sb66Qh8zfcG
WzcbfRbjCC/hUjwO4q+wVXeCWPGE2l68C4z8HqYweknOW6QLElD3Zc70QgktzNOC27B0KnvcBXbA
0fTtQ3uBVN5DNu0QCWYHyRJjFxtfah6dxfahvfw+xV9ddYLcSIHYQ6Rlues0vzHOjXTqCg4N3D84
ghcYRrvHUB4VY8YoFfWxzyyq4MkjiuhxBy329IXmJIaEy+fO2y5G1/u50keiArTVyvtGjx2SCr0V
4mLleWY8JEbbsykklLse4nX2bCue6YVu+Cz/ajFU9IYOA8QErtPUOdcNFE83mPsvn3XRMFLsnVAf
4t4XCSdisVnToa2OFXP9jWKnZtoIscIZ80BoW4mdHpLH3B4rq0Z82MbYBhfPfF42iSMYmy+Lh0VF
dhEbt/T+IP+QKs6h4ig9yzpUFmW0zDR9XXTd91QTfMSiI4RKMnsKeNysPCzGZmCSZ6YqAWQpp+el
flmSU9i7Q6xzVJCjgSzFkFzqlRpGSMiC5Afl5prdBSBmVvJhd13ntnVClgwJE+V1DElkdKJcwrTQ
FQBFN+Ofak9s/RiBwHuvPUqH6ofiRpS9lJNt3nbIL6BsNiRTl3kqEwRiOm8Bd1LqCg/gK7MVX/Bl
jL82f10XcjsWucJj7hNTqocZDQq0SmWQrDSz0Db9hXoAf81FE2x5PxyMW+U+O9N5bAXXdHElZtQm
XsJhqnsEa+gwOHrw4kOApDGxEN91qk+VCGorgZlrpksSY2hph6EstDsRpel1qz0mOq+Fhac9bIqk
qmulGunCBqnVgg/Oz93Ek78FIKM6hzeTG3+jVVU8Cp5Ne7KSjrl9OiTfs4oejrQ5t8FJGDiRUN7v
MxdNpi3lVGOwh6MXw2wpSfQ8JniSXFfKzRO+EoK5Y0zQpFFiXWQu0Lao3UeaU+f76xDb1/QKg7lR
6t6s2pCqgbnDkAHZ0r35Ge9rf/za1Bg0UELTS45B4YnF2BN5/A/kIqOv7tCJJ4k3aJ4nFpsoyapM
aIwMYs2+/ihhvGGGYmqxQE7B9JtD7AQPPG+ed37ZhEkYVF3c09LEwZu8/7wdBBevyP10Lnwe89nm
LXPZOJaKqSdEMbIecKFaWqXwpwqfQummNIp/p4QaYycycCFLAm3a6vJvIXJAcft1Tp44Wkh/5MNT
aCUMPW4rn3RCJclQUL9GOxV7gsb93EZ5th//opRg/HcxPTjX4BjrsGhECNE4gGatvrCMurcn9ChE
se5kSpRaYxs19nUBOeZCY8yFRjrUAonYrCl+VuLaqpIv1wE4Z4pNk2Qy5l3VBiQqpWJXVcG+1ns0
ry7+dRiukjPmIsklCFJho7rXGSTmGO1zGkJLeJ69Nz/ADn9yAOmtd22rGGNRKqmcE1rL+detiCfY
T9UV7huQH4878eE62vaZUmVVUhVJ0tgmjK5owqIy4bkRM/Q74xCPjdtm38uCY3W3d+uCw6yiIk5D
LSiIlWUEl5+MGbOYLSSP4q/r4vzD3XvBYRavEZMUY1chTwMan6gkN2NGDmIIAngtf1SDBKPsKqfH
y7mpdTvTJ4tkr+MYnzIxlq154LEZvSVmPm7m39/Dhr7EtgRzlgG5lTjH/S8XtlQlR3Us3bkQHT2O
7DaIvLARfZKlnCO4feYv2IyDl6j9EkYBsIsaNSFnEn5dyCkyM0c2P0OJpskXKKrTK2um1aJQ1DKg
jPJnqZpWU7zU+mdYvNYgjF1OBULmqgOILPl59TzXYFyvMRq+ca8rEUdX2ZBYUQVmXVfQoSAZvRKc
ohpcHmuZkz/XcbZjb6tVox+yXrVsqNVWhEB0QC9GU1nLrtuBv2tfOvOO18NNNf+jJhqaoasiMU2D
ATOkRTBniQZZ0GrVYkAZ5dblV5tuL94FhrH7dVzGuGYAo7dL4pRdJlpa0Gi7sUwF6/r68aAYZ7FA
sU4t9oASqpM2HZRln80c6799i12kYcxWMtV13NPgwJLd6N3vJeFNVOQBMPZqjEZlXEoAyOXvKf89
Vhw6tU37jqHk4H3TMTaRLQ4L2yGTdG0Ei2BWWvpwIBMsEOYkk8+8DlY4VM6VKs9FXmFKzoQkQhoK
9qii6zw1FM5ltblYKxBGhbs67ya5n5GyEr5HMapHi0/U42srAEZ5dXMQ2y7FasViYRFpH+o/65D3
zqe28MNBXIEwaht1wTA3HUAGcCQXTnab2yb6v2kgPHS4RLCbh2SFxmiwIUVCIhFsTOv+9Sig3F7K
+a/DH3qRHzzwcjDbl/AKk1FqdLt3TUQlpERY1S86DXGwQeNzb1iNpe3oqB6Zo3/bbtoFk33+NKJR
mEoETDodaHIUZ9mNd3SMJwaTWTO3FpyjiuzTZ1LCQAoCwKHz26rJr2hyP2HcVvIwN2osilpOggGp
kjl00c0W9ZiVo/KCnzwxmCsVyQszlnScqPBMOQmz28rLHGMPBh94t0tpx9w28c1raCUXYyi0Hlyc
sgjEsRwiPxHCxOkJisCTOM3dWpbKYxdjClabVU/1LBScVCRPXsaC5OZgLGkN9BxPyKB+LhfeRGOe
fIwJQfF8ncYqzhvxjYO0M91/cc0qCE+aRJU1nc1zjnlYqnMlwq9UltsadTriYNygIoSjhdulCoph
miqRQfJiMEc5UhoiiDLU0DghOD6qVrafQSCZoKPY+G6+Ggc6E5KAYeSW2i9yK/jjI78+d9tTunwG
Gyxvh7wbNBOfEX7BQwzNMtUL6JEO7R7tZS5P6H+wX38LzYbOW6Wrkj7E4VbwEHeFr8bv2sdGvorQ
GcvwMJwcvelc1E13fSUjc+KnKZCDroWM2v3i6F4UIDK17DQkxez5a/lEJ6NGp2gfggj6uqnhri5j
BeqlU2NRAHJxI3kEnFqLr1mi01j/TSRiuxpgJSdjAUS9HVtKy/FWF1+idonGPRYMWRRR7fIZyYhq
oFVXJ5LBtjnnsT7IvSahNuvV8HUvedQcVOE/0BhLwS0m2jQuKzDm6A+pJGN2BcAaPbFG4b7WOOaa
B8B4DnEVRgRDvtHI387WrA13kxE8XV+xTfO1koFxF6I5R4OxAYioTI95kfpzX9WWUNUvVdR7Zhvu
xxarp/A6Trbv7xUwY2j0JZ7QLwzgxJxctDPctcr43Mu1u4yipcu6n8bCkYhTb8WV7rcGcZoc6pn2
99cXYNNfIqYiKsixizJLnK+COyCNRbDlZtOxS5/i9EZQeR7g9j5eMJiTLiWtKXXmGyNv8mSi4QA0
fWjYxbTgDG4SHBYdY0h4XhkPlDnkBZLTElrycfEG2m6Shl0pL58yJKvFo9+wegXkCQxYNUOwyeu/
CGjqcgKnfA0DuGGZW/loJPp3m8Vc52amoJ1MBV6/RCdDC77QOF1dc2OAm6Z5JRdzskWlScaakjeH
5zG3Oi+AhZas8BCekM85dNZg03oZPtcq/d0PTwVV1hUTHpOhsuX0khrrRtss2LNRsCr5NRdKO8M8
dWRJOFu3qR0rJGYlowzDkoweSFN7IsZzyZtazpOEWcFSRVQlyqF9jQG66WhfN6pltPu255wtnhyM
iaykJA9HGXLo8Y2IjsmF80Lk/T5jH6d+1mJNxO+XWfnay8l9nmb760q9fR2riMWqqLzTTHaSAeoX
ZzCkwrfT7meXlsuZYEcs96gtcvj++GbfrnZBY6cZkFBppJEADc4dOYBSKAZjfW0LbkfLH8Bw8rU6
YwTeLc/f2V5JE7W+smZCUmanwiEMU1w0uGlAItiiH5mkPJKJTVsOPjeiywSTo9hmgNHEiE6Mh8NL
u9nNiy8Fd03Eia9s3pcrCCbGGqcjriDMsUen5Fkucn8gmqVLP7vllEc/5762QpmbdttcuRUmc32A
uijNhJyKZVrJE3zFY3ZrYMbS3PmUxAhDKZxZ5NiHbaVcgTLXB5R1TvGsgU+M6SSmt/xMUSJtvFJP
yuR7pDwR6d9XF4kuxkmKjUPU4iAeJFRD9CcwQy2WZiVnzC/2k9+863HbAdE0DFmRJV0W2RkRRJd0
1A3WCMbGjfkk9J1yKCN9qlxkvYUvjVGHvTUMmdK7wYjKEV+vUaBpF0OijlaRTgkmhPf68tLq0vC/
DytCD9Lq0xjjPFSFMI8lPg3D3W6VQHpQA4y7OZORxxOxycmlaaYp0X8iYcf41A1ICtuypRd4tdfs
6ra4o8QEk1196W/KuwoBAfLAH9m7eTvoCt6zEjZAZ7mfi0UzpjnDozmUQyfH/OvAPBDzZ8Ol799W
4wsSaxLyNsuMvEIAQEHIXbYFS9rlfgfGkn7Pb83ddBtWYIxxyDOtTUFtiJr3CLPPzJ+t+VttFEvX
zonuXr805O1M0wqMsQokHRIETGjggaiBVUxYxULrTmYbYGhqO/jVUh3SDMMBB4yxnksjhRc/fVG0
7BiCyjVRUG+UNF+6IPCjOg+dEilIK8wMA4z507OqNE4wZoc5CQ99oFghMmmlWdwVqmar0bAruvIQ
hRiyGEV7BVF4rZu/9E1vR1lSWh1mdsuL7IymGVnzbL6OctNa81KbFrrPQmSITcnqs6TZ15O5r8bi
QMTGW7Ty0FXicz8UdtG/FMH4M49SN84EtKDkdiROO0WQrKau/NkEAynJexTsdcRtMVFMTVNnEGUJ
D4SZHIpl+lM0yU0Sd17T69j2OfKqatkNZeXNab1DDfSpGMqDrClgqtDCE8k1dAyMxRcM7Tjosdha
UViZdq0bt8aMiYuZ5M1DEYFrvT6Jfe0XZnDTo7Su7IWHOK39PJ8P8EvdaR4Plbo8dlV/O0XDeVwq
1VKi+Bn0DgdNxCikcdG/k7QI7TBMfCOsHpewPiUtarCS0m9k1SuMOLRmSQORYFp+DUvjLp3NvRwt
jpn1N5htrFpVl9X2NNYJVkMn3pQjh9snO8w4VKw+rZ/nWTkJ/ewIpvaiFOJzCyrOWFN3w1TtlkV+
MWTpW9eSx3qovpUNam4aYY/Zo8e+ArtAEwff5yn2QAl4j/iQ28XSbgkCfEGeW6TV/Cota0ufNdMW
xeZ2ETE0WkVpPyGhNUYTJh728W40+qM0FJ6oRX7aj6HVJuJ5mUTXDLqjghGgcODPItinunzymzav
bUUIW1saFAuc8G4Sdb/buviexKNPYj2GZyL8bqL4JjOHR6OAQmO8s6UH5IAihz95o+2NJH8chMRH
0VfvieksO8gLP+pitjNkubWLKbsxtPEE8mtbEbsfQTA/SxPOxCyArEQvXakXLFlJrcUYz0MZnE2C
SYbLsG/H2AtkRBO0wFL0EgKoFbGSbuEUE2+ZDjCaIHIBJjkTvv/7C5CMZlIsOryySXwUYzSZNotT
TK+jYHhK23nXjceWE7MGY53zIVb1pQGYWovuEoG4xYj3atdbQrzvg96STMEv54ljsqirzDxuiK7C
85NFAxTOKuMAdpNOCqSmJifOIkuon4SJ2KrmjcHOMP1xeb0uIw+NddyxxILWAW02O28GD7OmoJyj
+RYW6W5RQ3vqZM4W0i26Jh8T0TD1aBRTKp8q33SRauXpc1V9olZpvYhs2sM0mgAk1tMEPgFPrRor
KY5LIjvX125DP4iOykmNiAocETYIPFXo4Jm6ASDLLiG7Tts1UmfphqN057J+MmZeIGFz6S6AbLg3
bXK9TBKqGq3XTodg9ipeje+Gh7mWiY3x5olaG4PWT07WPTbKIZGO19eMJwJzHcvF2GtqCBGy3i/U
7xqqUXh0MJxtYcuhR5WYg1pjWxKMC0wP3W7+rzL6Wz7Tu6VinPEp7HLBVLBUJkrHfBMsfYKLEqj/
I+26luuGde0XaUaiGvWqtptbnOq8aFLVe9fX30XnnGyZVsRzk0zePLOXQAIgSAALaIxEma58EV0M
hXhsaVfBf1l1tZIzuVCY/EzQGpy0U4aiYNDQuqKiwi2CmBfScc4vIU0a5dIzmuIbHxTM5sB5Nlw6
ezkTMDaPYCKM3fajkTiq6P1KpIScC0QEMbMn6smtkuRhNoq7JRYVAf1hNXVDxj9Nx2y1l6tJMBx3
VMJ5YkWaiHh/TS3H8INThqkqhiC/tq31VzDOy8bq1LVdAXc0pm9lMN6Qm0x0bGyv2RWCd6tGE6am
DMNqs7dBWdhW9H3fcjeOXijEb4BXLlWWs6CPsGD6hPKw6m4xF7sfP+byI2KKfaiNe88LKO6CEART
b8oplqvoTLeJKntQGYnFxTAFr9qCReNLZ6NMLpZUw6IZvUb8JqKjT7tBsHBbebMX4nBvBNWcamqS
YeWy3uluxgN9Iokt32PILrjPyxPrIjCfENLtL6JA5/hH0njQg6Fr2RGYkccq0/xxoD9wmz7+Gwzn
leJWyYMcLRou/idDZHednxVf9jG2ZvW9WEHOGXVZgdtCgH1KfzY3YDEHJ2oj2+EtrjatW9kesd9W
cIPDLX0cBSryh92zZBW0rGgw5HNlURComJmKme7G59kZblgnKEYVOy3C75/sebs5SK5e+PsSb2/e
FZQT2JpnYjYJwTCE+gPR7tS+d3LwneyDbN2NsaxXFM4HTonZqGEBlCQB69IxbO/C4K5CFWQifWzp
m6n52gvfUkSSca4QiTowhijArNWzFD4N8pciFM0O2jbrq1ycL5z1Yly0CFtG5vyMUe8nvRINGNsM
MigmY1gUA3op/0wrT7WRKCBEQpABFjPUJ+po2W0OopbdTU9IEfJhhDzevXlOH1LUqRIoMOJaHTBq
vHeaKvVyrcG1VjTtY3NjVlCcysVJJg0aszFa+2Pom+Nn+S+yHSi3u0rD6Vs60ybRcXy4yliCTepY
lpHXdV9p92NfsTdFQR6RYnt0IvPJSmMAJWXeY3OIehllHfNyLqqii6yHhaqvLjIrFPb3VTxWyUh5
1B1DeSM7xCnc+tCx8MjJHjUxnd3m8btC4w6RIJYMpdFaHCI382F0mhOjABlMG0dJ62rfWBlE+VU5
mQ+iFNjWC7CGiWm/V5NZ20rOAl1buK4C+Zm2GWz1uUPf9b5hM9q+/uv8+G+bxzZ3BYdK57hGuIQ4
I6+cKlHe6ipxiNT9zTV0JRWn7pmu17jdY/eG9pjpuT20j7H6F90eL5aOU/g+HeVmMQASjMccZIpS
KFDCZ2KF10po6ER9duT8E/EYYVyzMcCkpKN2Ro+4UzqWZ9zkTnhb45HIVhzVKw69abOurp8dyoLM
0/5+bR+Q4Gv5zyfwb8eFSdJZZ9Fah1rK9J0uY+xRexi7Q0c8kj02qScrLCPwo6suhfmh0N7GiWiO
8KafXH0DFzGCUnLJWvaoUKuy3Q+aPWSnOsK9TBWEO1v9ZNjSq7S81SvhOKsSkEqP8cPkHlAazJKx
Dp2D2iD0oiyC3O32VWUFyZn+aOBpq0mwwOTALn6Fi5umM72pcVUJfVE9/B/M/SogZ+6NPktzydAs
tMv1j5gC4iqf2YhuxWHqU34VqA/bmh0NNjl7p1YXzsmCBVXvR4949UG9S547a/+HpK4IizP6vAcd
PK0hW3Kq7xQ781m5P1QUIZzQbTJF2JOLs/0GFeaFhNrv536l8BixeSqufDLZdf1BmPyUN9HwXGiZ
GkFIwqEpXUwzzVzY9Kz0EYORD8sBE8IvYrm2z9YrEBe/FUMXVbLKgJb7Fv6sL+8TTWTOmwGcdQXh
Ajha1RYS/QAZ8QTeYvjY39zHr7/PD7GUkfypgha/T4YvknrEXBE7F3mK7QP7tww8BXdZW3SZ8N8t
aeUY0iMxBw/ZpDg9SoHoGBCsFz98OM6RAV0MYCXThWBTNOlp30pFAJwLyuUm7YeFLdh8r+oHPRTd
srYd+HW1OK+TawZmRrEdac+d2yDHuoCzN3GV0P42Oaoz4KJVHVSBVH84uq6onO8heL9rU2Y1ncu6
AGJMxrKc4VJ5v+bCjkflJIqBmeryboGiig4P+4phKvxQvb4uk8ho4e7kM9oc/AEjyNpTJ7w4bL7f
rXE4Vyc1Kp4LGU7jzm8MEDxn/oCLinVnOuSdeUDiBwUKzZu/cxBrYM4TkcrKzZYBa5hXrHzpUlCd
ftjXRtEacj6oChaFgvPr1+WrPfyaGvxXPVuodbxuFfuMVSSKtr7GLNgzZD4opU3GxLKjIAzP7SQc
GrlV/bvGer6qr7CUKjd+5WESTEFs0fGWIv1enqiPfnF/f/W2bHklFs9mieyZagQTVi9b/CS674rH
/d/fMuX173MRkpwNSSSrWLbMOHV9iDrOW1k7Jtli7+NsnURrHM4nlVKK2lj24qmk6OEyb+umthdD
dBRtRl9rGM4zqfPSKU0AcZiPMJwadR/KnYZrnuHPx+BfheI8Uh3QCdctoPU50tuahdT9adAEEeX2
yhlUBTeqrGsmt3J5ryWSZGLlluS9hWcl9AIbicijb6vZFYRbtzhQcy1Sn420/qKwuSRO9jX7UGEq
Ser2R3FVqAiQW7ppMlBny/ShaCNnDG8y9eO+wv1BFa4icT7VGgZkgUuEdNGJze0ajt25sGeXzY1D
YbKzjybaJM6PLnlcTSj6RvxATmX43crPQSeKG0QYnCMdk0UehxkYZvAk9d9j6V5RRNzafziJrqvG
udHWGrQ5Yt56Po+e7md+/L4GC0fgqo/s0Sz1UQNxQh74rYiCdisCA43df9Wcn8VUT2UnNx2ka4vv
pHogHbIiXeyY03upF3RUbC6kIqPlCC/oKtU4i1KnqS7aIkbGqmlsiqmJ4w8zF7xYbN7M6AqEs6g8
VmvwFQAkz8DHlXuBG7yLb1u/v2HNfKFrilIIm+esomLas6Gi/oPncKZTWBpBnLBYJT4qx+aYnxSE
YaJHzm0NueLwhx/YqxI1ioDDyutwvT0MKB2f/cRvjq27OMSNzsopO4H33fsLG1sBs/vi6tSd0edG
KUnxCDTk72nn06r/WUqigUaberhC4Q7EpLeiPskgXpuh/hXvkVQP3a4P7iMlemgaUdnK5vm7guN0
sR2bSNUVqIlknqh5EwyVbSYf5klwzG+r/G/leH4oWa2d1aJRQi0znIty+pSNtdclxTEKCsFZJZKG
fcYKph0xltRKsUWq3tqlNjtd/a3JMjsy/s68TEVF8TVBQphzuApJ4j7IQ3aFBkmhk6ABeXwanMJW
kOMxQDEvuIRuPiVR5QrIed9BiqwmZIC6PTvWJ4wlPaYgWU5PyaPuNAdL+JS7vZZXQM4TTxWi5kgB
YJCcaXqg8mhP4CXqRMmRbYX/jcM73lJSFdTeAMdIPhbVqUkNJ8l+tjiWOzr9TRR4XUSe/jOMq8qM
qIQ26un7SO+n8ZSO3/7GS1zF4eyXTl2HXBODGDRPXZbLQHVfy0WzXbYN6grD2S3qU0OiF1g1Si5h
/BAVbiuVgtXaalzVVjpH+TNENkwTBIuj26gYx52649HwBh9US95yrC69j0dFP0VnG6ZDp+h4QCNp
9+N/eIjb1ERmZLpOdYpm3ZdWTcBqqmionnpW/RhVOsNHlM9mH1FB47Q3zxHiV+Whrbz9ndwMEVew
7LNWzkQdUiTDzQjOBMWSRTJeJkVk1Zu7uILgvEimWn1v6dhFtfs0NB9R94EqVdFcdREI5zk6UiH3
OADEDB/15m1TfDdw0dpfK/Ybrx4qVoJwzqJZYjmbmSBzjCJ+XW8vlaEeCIb7oibZHaQKj+uzoJNz
+xp8BeXJHnUV49pNphfJDT2g5fbyixJbtv/ynWIFxZ39dTjoCa0A1Rj3y/CtR13vmAjWcPvGQDRM
4kNLuqk+h3QrhUs7A5MsZRySjMomPral0xeOeQtXgsHreYv8lgBxWzOugJx9G0qlGkqWQzPK2tUS
jJpplVMRqM6+cmwbkqkhKY32BIP3um2ylFkSAmbp8sCuh5z4NO10fx9l20tcUchLc50KqY8kpUDB
B6ZWNxirYCa3M8YCmKK71uaBRa5AnOtFsaiU1hKAjEU96WkPfevRv18WNwWZD9XYC6ogRcvH7dIi
h1ZhTcArwoMhfautp/2F274qrARiarLSu9xCarMNKwS23/Ic76mFH/9Q7qhia77h00vkiWL4bW9x
XUHOsyIhkcSSDIlm+SkvvQ4uj2g3RnLoZz+URaOOhPJxXjaPSzPL+pLlpNmjTOKn75PW0b3ZD8AH
F99rvUAVN+1K1VQFFe0K0XhCOBqgO0oaYMhmcNa7h8K4yJ0g0t12FisMzqv3iZkskQKM0Ql0sByA
Cd7RbMOy2bzp0BXOKmbm88rDr/A4D5/1faEZFvDwRPxrhgly7mht7DwW8Y5CPMEa8qRvmaHUsUbh
NEan92ZWwuAuduB2R+uWzaBJ/ofubhEk5+QtrStKi11Sisl81JrTbDSu3mSHfXPb9FPXheSnH8SB
ItdDyfxU+VWX31fdzTQfJDze/RsM56XGSBtyNHIgyb2gi+Zz338q5adWlLfa9E0rYTjfRM05KaYY
KJGBpha0Uhp/Md8S7YS/bYmvqCu0iliGCgQ1R3f6KSbZ3yyUhum3CnKhFigcX3q/dkZVJ0lYeISs
Uedk/c8pPVWiLMSmbq1QuIWaNCPF5FuE0lr6czbsvnvK5785J1YQ7BNWbtwKG/A0zhBkCc6Z8kVP
RC5nc7NXAJzbLvUl7qcZMqQfMGoecw1Kp7tkPxcnsNmr5vhVmKhma//K6awQOc+toScNaT4ggrJi
dkA3FDmKHfmaW2KykZehlF3EdiKSkXerizrTqQYiGjhRq4E5ZPEYftk3za0OUY2uxOJ8qSEFcoku
txHzQugh+/48L8QJD/P33kdTJdi2wDSM6olORPa3LRxeOVUUAOmU70Gp6mYalJyOGOR7NKu3Fl5G
BJJtnhLITf0HgW86UYygXpbAGpH/GD2kEVH92lziE/Ezr7/Ux320TU+6AuP89RhOXSOnDCy89EPu
zEFsJ9FJDhPBeb79+LJCYmKvTKsBt68uj1g48nn4VJ1y0PsgyEwCcAqomOgRFjYmAgjCss0wc4XJ
+SXMxtHrRIZ0Q06duAaJSxR/TgqCAkX9FCZCW2Or9drWrlvHeahUjUgFXu8R8XNxVJTgKW6jEv2S
lpNLld80yoniPExi/azpCvr7qPtvu8m5r7pD8VudA3+uvxSK15E3MQZ5GrMAZjsaXK0r58UUCTmZ
DC2Jz3mZOAe/CmaFOaqOBCoajD10ootimW3ff11ZzotVUgbeHROSJUi0+4katn4gtYqNEykSGKBI
aTj3NaAyeNQtCBdO6Pea8UQzoxIL0AXynTmaMPb3TOBQLM6RKd04GFkZQDKrc7MKFaV5+GkfYvu9
//d+WbL80vbqUE+0soIIjUvhjY81Rh4htxV6kqOn9kf9UD40TuHQu+QWA7b3wfd3zuJrg3FXrzM5
hXxZYlsL2vVqbJowabzvx6xXhAE5qeu+Zpp/ZmOaMzcp7ORr8/XQP+UntCPa8leUSWqWwBJEwnEO
xlIHS+4SCKdPmZf1gUdI6Q6JLIDZ1BEdk8ssFaS5hO+dyuZhkdArjgxDO16kXHIqqghc5Rb/ikZX
GJzay2mBIYETnmdyHb3IQ3/Ws9ong3JXVL0dqdlFq6ybMgl93AU9dc4clfQ2CsLdqfuejdJTJaOd
el91Njd19UmcafS13Ma0Zi9GNdIBRdHlhz5rMU2NRoqPhrJF1MUqAORbrmZM+070FIkjPVj8PNMf
A60/KGPuG5VoGN2m5lxl44k7l0E2pEFCpElyAj7u+iZWLJuS9rS/hNt3XHRggnKXgDqRj/3nLlkW
ZUA6p/Vmj2U8QJJwmRzidweQK3z9RzTuYAjzrsSdHTeN1htBz5h6w0c2EVQ6ZN54EVXObjrqlWjc
mUAb0NcGEcCk9tz391TCLMf2XA9OXwtHrG1G0SsszjqCReuioANW3dhskEr4xnhqLt05+MaqS+md
aFLHZqUcXQFyup9aHeYmpc+Ayf1SWjdxj/Wk87kt8PyimActSE5R9sWK5G86bSx7iVsUVbahV+dg
JK5HgRvfdkG/9YinZ5LkKWoSE3pEqVMk79rm477qPDOFvoqdrgKrXCQ6UDWsDaao7OVWQ39ofO4u
hpO+SW9Tp/PYNNDKnt6o58LD+IHcjkQSblskxqYpxKIyXO3LQ3ICM/lUq/DluVE5Vjce6wAvrVbu
7Qu6vZBXGPb3VRw8kyYvZpaENFCxapvNFIEXojAFrnPbNq4oTNgVyjgrYMLHFBt3Nh4M7RwM1JZT
3WlD3e7/6hDELMD/Ltwro287YshYuLZpg4uppYpPaaXfRab2VwHuCooz+ajQVJlUECvBjA3Em3Va
uDEqQBK5dfe3SaQNnMGro0T6ZASSobUuDTtbTp5A5CJQhu0D57p0nJVrZmAaNcsO5pIXqSiCDY5V
/23oqEAdNpXOUDCMmpiKhYzES3Uwe5CvoxAWhzt1Sf1Zl37ur9amHKvfJy9/v5j0fAnYA9A8sUzn
fF9mj10RPoapKJTdVOwVEmelaYjnkzCHJBnGQqZvgodMcfTH7iw/sUnJv1jHovd96aJnb1/GTY1Y
IXOGa0S6ZOkFgrB6TL0xyT3cLt/pQroO0VJylqsMZZsFJoKeoIztiX4GN6in1qFt6aW/L9B2bnol
EfuUlZOozaEnEysDYi6XOKpLD83zxZwF0KWDad7nwTP84o2CwZsoHMM4ZhjC/kds9sTS1UdwJi1p
iqaMCT4i6XQMSk0fJit2QP/lR9SySX0i6p05x86kVgIKxe2IF303GiIjVJ/w/IaVgSllxYKcDcYa
J3aup29iqfVQF3wjh8bNZAaP9RQ+YBie26sVGE1Uf0jLh6KewRoUXhrFOsaadRAsx7aW/f4o/pw1
yjDrlRAjnEeMvT+oLjIth/oQuZ2dnmq3PPX3qS98t2DO7NXZe10J/uxVy4CCloaBOouPaatIXqUO
wns2hjtA/WjFroaOdsg/igZbbMenK2jOcwQFbaZ8xiaMDoohXfaS0D+ph+jY3Qae9DfPuyswznnI
bZ5TQ4ecpNepXS9xcpaKoHq3v4fMae+tJucoCDENvN8BhdU1sVblzotQfivKAG4/gRrglLaIYuFy
xllORAu5HdXmV07O9GOvW0A2ZpteAzztI3tRjibbcvOLLpBwW1+uyNzhaDTKlCoF2iwra3Gi7kDi
7x1If+LlIZ7fkkHwaL7tEa9o3CEpSXoySCPkRO2Wrcw3eqO5sXlrdIHAF22fLf8FUvhnEhAAxGGl
Q6x+fNTj0U76DxbIzNpm8kwicL5MCV4ryRWLO5GjZrEi9HZhCYN3nXJapNO+Em77kevvc3alkmwJ
C8wpwe/fd/Sd1fjB+GEfYn9fFJm3pq4NFFoDQlOe9PyNkt7KBcr3OtEoaJEonD2lUohBXSYalKfl
o0JMu2ze6aGoImGT8gIsZ/+xpld9QkpVp+izgzSs67rwA3AZoeL3NL3JMEe7ZDlaJBVYXYz6oHzf
X8jt9zkMT1B0BGeaxrMOgIRPKTILiVp2bY4v7Mlfv/s1oB695riqY3qnXfomZssJVH7biayg2Sav
YgBlILiuW0jsy2fWBxN7qWbPD2l4HhwQj7rNoXASZ3Sy4VYVOJFNC1ghc+7Lilup63MkcQfiNsiD
gwlLJBzTwFdGtoLg/NQYWFE8VjhcWk/1MZbJp6ABH1GyQOz0Hhznoger7STHCpBzVQMGvbdRxGTy
WZnEcgwKp8HJaY9u9chYS9XvqOXa157N4+aKaXKPu8pYREE/QXl+DbNPD2yYvZgZQySbyXusXi3K
IMFismgxONeH4AlUlbHDuH7no9m5+nciGva96WJWsnFeLEhwxgXPhpGjIvhUK6NtlYdWE+Fsen7U
RuqYPWgSqvKubF7SMg1xxFB11BzayK0z9m38qBLkMrQ5mc/mSESsKX8w+ysqs5CV7Y2jjFsmASrL
9Kk3zY3lg1y3AqXFYXHGmwLEWKls50+Ng7ZzwaG66VRXErO/r7Crti+7JsNu0vSyQOYie8iJ6Mr0
B525Ssh5l5JKljyMLBS6fa4/wSjY5mI6HdoMpEPuF470fd8Y/uDPKFhicG9AWTmnpZM8dZIewI2z
GhsNNS/9IcM400PrRkdyXDxyZANi+mMsynNsJ8XMKzKnq/MgL2pTATl4v/jEyRH6Sc7gpMNzOZG4
nnL7/rIC5JQW7KijPOA+DNfdwbepbu2EXuosZ8Nn59SvHhXRkJZti7xKyelsbiI7HUyQEkGZjaaH
Q0JVX6XFMWs1QbS+GWWu5ONUtERBrA6CR5z7yZM0vjVCZHGS97R5K9PjHL/bV5xte7jKxWmqSqJO
liSA9QG6GvVjT2JbVY77IKLF44480G5GkSYDhLS5ly6yrTXR97wtHHDqCJodRPJwR1/WS+i7sABF
s2NHPwYoiOh/7EuzfXdbbRB32hlJaSwDw0jwFiP/iFzGxd4+83MXTv7x39D4piVVSnpTZ/Y1OgqI
QDLXzO3KM+xfqQwiPMuZvb4OHn5rBN+2m0xGmGdM0xEQElvzorexY9jt8HwfFpszM5w9OM59xIsJ
minGblTpP8fqdhz/yuFfxeG8hdUHSa9FaHRFf5LbKYFH5+h+DPpvgm1iv7MnB+cgUtp3ulFCjs6V
HYSUTuxFLpr8n+MEFBu938cTmNRzHmV1jpVqFDRKDSc4VO9MRJGE3JXt7IDU29sH2vbvFEk0DCjW
2ECMlyemhru2sVRYwMkPDubR+ho8YLqsK8d2+C109SdR8cqmBV/x+Lguby01Gyfg0eKuqY4GQfWB
ImTa39yuFQp3XiptuegKIxNiMxIRBuCEzjGrHfTjfgG2m1Lg00WraHJqjjWEH18gVZkhjDR9lCI4
jRfc5CfrjBT6QQi4aVcrATm9T7UMJRbRCH30jXPhh+fk63BhGSUd1xvWWzmJujhFG8dZAMGo3qJv
nzfu0pXHorxTTUHv3GbMvxKKfcJK6+O2zDIrBsQ8YD6ilHukDs9lrRxQDvNG7cY7ow7vq679sG8D
orXkDkm9C5q5GgE70rcoAgKVtKAfRQTAHZBZRArpmawDVANekYeXPPjXpeMOxlmexkFnZvzf69L/
NhhRJAnnLaal1SqMSIM7B9XpEWMz5FPc5K29vyEic+I7/zoapmlMIE3rdTfWJfMn0259HXNV64fo
TC1XRGaxfehfVY/vRCmrRWoR1DOHwVj4IlxyJU+z8xO7BYrKEwlzP69OkxUa5y6stOxHhcB6tTfx
HcsKy16BwaDLRUL/nHx6JuY6m+fptg7cAvXsorqzzYshOuZ0S6YUpHycQk5lXtWRxN4e+/HQL1S3
SbM8KEEJ2n7ZN+vC3d/QzeNshcdpZ4ExCZhai9MzVw4zZqW3T1bywQpO+yjbynmVilPOMiyCJmzw
ojaY43kwTKcaTUG4tu0Ef0PwjE9Krw+SCjIA12hv5OE2bU5ZKghxBVJo3NFF8kxe6AQpivY0doEz
x5FgNwS7z9M8SSWYzfsFCEH3HtP+MqV01CLGiI/bJBK12IgWjDunxqWJZaqzV06SOnJgOLH8oYtE
6TYRClvT1cERNklUxRZQ5MJT85OZgkVfcDZtl65cdZjvNS0j2pgVC9QHn842m4CM6AX8LSFKfRmn
XYr50qW3r9EiubiTKZqroERpBUj04tKe1PdlItu6JlA4kTpwziAp0NsHqiWA0LOuxk6ENtrFo8vX
WMja+wc3i6Frumxg3AtPW0W0JdaCHOdHH58a6VLql0z+qJtvwCWE8U+oRcVYtPTNQL4XqUDp/+Bz
r9D8WpZVEGAIH+wqttMvFaYmuuMt8ZRj5MaImxYP51lp1yfjHql3p7sFHbPAP217wesXcAvdjjPa
mNkjTpD2913WnTCQBvcijLfO2qd9xdl2IlcozuEOS5gCDntK8rdxeomVt/u/LxKFc7Xj0CoYWYHf
77rDIrnd/Jhap7gXXO4EKPzdWGmqpNYItgyDe3R0Jkv5xQp9qscC3dh+0KO/l4u/FJe6UmUtnpsR
b+ifShh3aCeucQPOEB+tP44kPIC3DfsKyAUAUTgsAzEBaMqNTehNErwtRkHUuV2DsJKK873BKGvq
0AIkOg03jMwxvNHPCSrZqcCDiKTh3K9Vh52uy9CGgN7V4+1s3TapQBWeu/peh0zXFWPfsHbxNJbq
Uocw7J0k/0Bm2/rE2mMsT/1M75FHQlJfwQPz4iWe+SR6Bt3URAujQpEPNDTMO36JrsRW1ecj6hYx
W2s46lGs3sxExdO9UQx2nGF81L59bXurFSC3pNMQmZFcIOXCLrD6Deq+WeosAekROYXEprbhR2fQ
hkVe4CxviQ1uyMf9T9g2itUncCsuqVlTzxZKFzsQO7StjSLbCwowNbv4wJKGTYrWlrYUmSJbyVf7
vEJlO7Ha56lYuj7GUDR2zJ7jO9lLvfAzeGpnR0OrEC2FDKvCpebccmeMek3Ic5oyPBanX8F/cWEc
shauAOah9mM/Ai8v678qDqIyFbaTewJzrtrsLTNQ2TJL9D5J7+XgvWAfmS/ZA+B8dRkPRTKnkI/l
YyR0tYDZkz1pEr/0+48iLqRtQ71uIH936ytMU0zlZzjWs9A6kuJppyCywwOrZQsdJEjeU6f1pCN6
F5L3/2iq/E2OyotcxTEsRw2ae4MUx0HPnKye31lS6u8vrVBWzo0P8aiPE2tBbT28wtzMXuswzh/1
I94GQUHSu7MLhf0gHYozGLNFLzLb0dRqqTmvpIWdpmvZs5OAuP7z8BknvmHDZ4qD6NK66eRXYJxH
UmSc9yjxZYfxQ2P1dt48zaVg3ivT9R1V5eeypWxUmh7BFgKJgqoh7CnGbuVRb5cpCrRpXARHTP3S
z3qpSd7+XgoXk3M82lIaZRpAvuyUfFdA4hq56l2OGb3+cJs5yFju44mWk/M61Kg6aWFWKZnvo+oM
nnMzPexDMMPeW03Os8iBig5sDRDsTUg9Wt4/vAmtFIPzLyRQcSui2DQ8G8j0x/J3tzuwaRmmjONX
5m/EszxUqa5CjsGU/GzOvqgtKNJHU2DN2ztyheGMuYrxuq6w9nur+UTJaNfRY4qhQft7sv20tRKG
s9kyN9MA3LYsk8s6LhJfnV2UYtsymHRB6NzbwY99RJFYnN02cboo9XNBSnaPwgM7HM6qVTj7INuG
e1079hGrU3vB7MtloVi7TpV8vf8o6dStrfaxrzA5MsqWuzafRZjbB+cVkzNYijrfsJSwkvp4SbW7
vhWYj2jhOAvtQzOcY6Z2Zn/Ao8Kk+2UgyBuIIDgL7ereCHEfRmN+XTtNi/qd8VMyzt7+5rxCAbse
JTpjo9MtC/MVXm7OXKO7lCYpeB6ry0xrh9Cj3oqeFNlqv3A2HAgnStMVqaLEANEiw47VQ5J/15pP
fS6qfnq16xwO520yLY2mmSTAUd7EmBO7CLzAa+4oBgCCFovosqlbfEJs0GI9bIMwcJvW/FqS7kdD
QB2eK06hPk3qcMjUxdXUL5iNeuw7Ud5vU7orOJ8d08iCcU11DHA8l9XG13T5sK8LIgDudTEKKAEV
JwDi8qJ3d2EjOME31WAlAOdEw2ymYV9HgVtr4KtPR4y+1cz6WCbo2FaDbjztiyOC47xpYQayWqNV
1U3Iz2B+12I2c71cRlFNgAiGrerKvVVkQUHKhFWbwsRZqtnWlsGvazcgqoABVrQ/zJbXSJ2RodUd
2jcmp6ZM7VL58hcrhsYAXGNlYmn8YYpzmg7ZWASuNKGxvf48zh+z+V09/NiH2fQ5moVZ7yCUMNF4
9lIOotOyDpMqcFtwkIdvB9RSiAqoN5fqCsG/DgV5alVkLLEpICjt7hNRPLC56avf50yFSm0eaMgp
uJn5aBSTky2fpxb91/TD/lJtexxM5YLbwbOowjOGDkpsWvUygcm4dtO7ysejhkMarz6VvoSB8Pto
m1KtwDg/DarzagjDMXBTpXcWLXPq9l4rCqRb/9+UmsyRrpA4FZispAyjEmIF8uzP7XKjqeolobrg
mN5UgysMf98suySdcwMCRVRxZyVxQ60WOLVNZV5BcJrQdGNnhgEgQEuraXdpdwYx0/62vAqgXi4W
5fymaWIuK4kXHGuz9C7Vg0+5Kh9RZuh3g36hZlDYWrEIMEVicc4TjVLBqJMZehfclukhpu9n0Qvu
61sVJxfnOadwHqYkgxLAneHFH50w+SFA3sT4pHpk8JN/FImJvHKfxRwV+TBhpxKKh8CmPA6NdJhS
09vfrW0jMmSNNVnhjs3BqBTVJcWM3arLn0Nqukr5U12onUjHfZzXtbTPy3cFYh+ykkebJlVTQgB1
bowMieZI40NwMJzwTL53DeqvQwdltMYB/CvW5HSGI2zHYYr3Kq7DuNb/imq+/IIGU7BAi4svyD/g
mQPMNn55sBzUnj4V7JVBd/clFq0s557U3qBmlkInjSqyTeUrbe/bJbSb+Ps+zut7GLeynHeS4rQo
0gFyhXfTjWTrsj3hVSyzFad/V6Q26w/4N0SelNQifRxNKDN1lXv0JS5Oi6e4rgNFOVqMW7dE+rC3
9yG3DRxUgzjpMQT+uap4pT3o6mzNKoE1kPDTHDR2UV4CPIbtg2zv2BWE27E0yhrZIl3g6khlBKWz
RPd1+ZSAXH4fZ9PPU1nG3VlTVOX5GXclzGg1hqzHwKEWfHxLnSgTTWLfgrAQ9FPVUlGbyjesWMuY
9oSGgWvJD6R/Ewbv9kXY2o/173PWXPQJpnDmCI4lPbLB2O7oVQt+S9G7oAiGM1kzz7IxSBGtImdx
zKrvJK29aRD5QBEKt+9J3EVaj2MRY20eyyQFOcOT0j/tL5hoQzgjLVIapxG7TQztKU4u8iBIXG3p
7mpD+OtWInckkGP8/lzdofgls5y5B/G3iHuJfSbvQ9cwXPxAwPimogzbcufCus+pekD/x0MuF6cZ
1hjJ0mVWyKGQctHpwX73Fa6iyLjMyuB34vs/QI6ITVIgHkjyGDdZcLIW+BsLg+VBZyXI0G3u1QqM
/X1ln2XTmU2pAywrbrvy+2D9+AtdIBSygFpcRiru5e+P7VCksQmtjguQr4SfcuE2MY19tVwIwU3c
WogJT/MSoVKGvExl03JVDRkStbZD62MButumBlf1fTCLqlQ3LeiKx19gkjFPGisAnhGMdqXYkjSg
tfX/f6HErA+00SoYYYKZuZzu6U1vFb3ZSbjw35nmu9b4/0dc+H1Nk01QOLGG85eLNqB4GBzBheQ2
pnVW+9QpeuM2aGrBKbN1SXqBw7kb5OjUbjEqycX0bOQ6WIEeXrN8xUveiILIrdjgBRanCGrc6mVL
GdabyVdANYc8M3WDIziNZpdxSwqH22xEWUA0YaOyYuBazlRlZTxjtKCAk9aopHBn00UOCb09/0fa
lS23bSzRL0IVMIP1FQtBUtRmSZbsF5Qtxdj3HV9/z8h1Q2oIcxIldfOUumr2oLfp6T4n+prp70s2
sSt6c1yJe7pmqegI6ujVnG+Fgt4IOAxt6wHfOXdBCFNEtpLpeKvKZ1x0A10SzCKsREBdVxDlZA09
/DP9sGQ316OWtR5GEgoMzy9ZfC0HStMBgTbORycu5PgNMC6tV85Gfa8Gk/x8OXysGZAODwCQKzp7
wBvjHCFN80KOQFXuZcCEZ+Nb4cHwGUVA4Yh6oWu3ng+y2Oc++ZyykQcL7gWNV7XGKzYnX+oi+UvF
rJ2Spl9AXp26aqWoTh4EsmOOybWVmXgKrepOcHFVV4Lyhx/CBU217dKkiPBDkuY+X16Cxcu61gEC
EDE2g3Kta/u8New5vDeD0JX0nxowy+MWzO3yjS79AjaUA+xtMla2quSuApw77NU6QHkEJNPOord1
MLiygXHwfdd7pXSthl8pSDDlYUflwq7LbVTcZdpgZ8bkBDrQKPLrVo1tqdxk4Seqng+qcvknCGsQ
lwZQtdMSu6r3g/FgKl8uG9GqGZ/YEOemeiApi6Ky48QedesP23EDyGlfxDh1vrWNptmprXKFotKB
QyZEPvX6/fKCoYTNUILmavHHF2WPRjSgokxHeqhcY2fd6d5lHVey0gfZXECvjBgurOmNZw6H1sKw
tV8UPy6LON/x4/TjgrnaxNOIKZvGA1ivGwGWJQIHVb4PPSxRetVNto+u5yvR5smqVxoo72XD0NGY
Urmw3mphOhECzWQ/1O3yS7qXnPJV86ljfU03okGI84FR1vk8iuPve4tcFpXRQZy0LX/Je2I6ipuC
GrTdAKI1+cEWNaJ9LXhRWnP4U6FclEvKulJnFnlI8VedYLAxEg3ns+/PVUlYQqWmoaPzYVj8G32t
tmG91HPjFWV0sIKqAH5b7OuD5mZDejNU3SeMBRynqmoRYpqo/7gYNnRkbELaNyCYkW6x+3pr7qj/
mriSo/gVEmRxXzzJAkdf+3gfhHLRRNXSssW4GXZ4nuKbpcSwaOaitP2p3AO/SH9pQA+Q+fTtsl+s
fDyT6sDbAj0euvMa53qTZGoVreLGs9TbwXIWyf/M339/3mKcjfxJVnIwgzQ4hAMsgLft6dcoUUQ7
5ytFNHQ4yuAOrsvNOBpGyIhpt1FJB8Dg1A3HwVfm9B6QYe4oA6P1sl4r5Qz+n+DChWtjmYGHPNJD
KZMlI288pQfvVWC+BHKVulobVY6sNJGgFF37SipGEXRCVZ1Ren5M7mPQFXJR62AqiwwPuL1g9lKK
8jNCTBlyCGMe5N9sB6mv82mGEKyD1zZpWxC5YlxEcP9dVQXdDgxjq0TR+HHsgupNpE0GEKQ7Vfkq
DUqE6nqJRhG8+EpOMTVdpzpr3hBgjH88solIRhIGOY4MPSKipi8qXbb6kigCQ1iJTZADnEMMUgMV
jtfHaOq+Kce49vIsMdGJMs1rqxjU21aHqGRQQqdYQmGsIOcREdJ0bNIYJsFTF6ddDg7woeu6GoG+
2GWVnTJKxY3mI1OHGNAUFe9rh3kqjkueWo23FLNh4trRLmbZpX9J5l+XPUokg0uVBhBjzamHjNx6
WErALYU7IiIqW/tYjL8BcA0GbsF8QU7kKhhNU6o8RMJmV/dGVl93qlrcUxMvBp4ECMFDWufl62XV
1ooPrHFQgHIy+oiz57YosbJqKGnl1VWzSa3Iq6NhE+aPRlIcrBi4NHTcdFWNnehgDxNyorF01Kw/
9Lki201Q7DVNerj8m9aCJnax4IOgs5Ct9wvpyX1B7WSsxaoBCMPNrvSCRk/vQTeibLJUfhwX7QAa
odbFu70+CBzmvcfAZXO2Bfa3ZC5ca/1YGemMj5DsWHtf2eo7GK4HNLbdZRXXYvSpIGZxpyrGQ5DH
oPvytOp2NNGO0L8rIA0UNlXWLu9AOwNCuoyWm3nWJ2poKBfBSCpvdOgLCIP93FFd7fvwzkaTOfHz
v9dL13VZISYAQc6aRjBamS65UnlRBXzLyHxr9BZ7A/ryTWmEQ4prLgMoJ0PTUcWaoBD6eIgZ6drM
mLXKAz9c7ZqVOli2XmQR2hNymY2+FA/2XC2toLW3Vg2Z4CaUsbaD1pvKY2LFRkKVloWDZgNM3vRG
BVIwWBXuwifpx+9B4lByRHFu7cb+QSpnm0WQF1le9LWnTBuyT7ehZ7qdupE3GpatRNLWUuGpipx9
FlNVpKBOrz3a+z22jk3BVXzVLi0A8OoovAy4OJcl9CSuG7VFDoyI3VdOtKt2xIuhUiP75ivon7ei
a+RaED+VyCUK0KoGUT4WtZc2sY2EsS8sUEC1g3vZA0RiuFxBUj3NIpbcJynFolqybVrqqSTbXhaz
/oH+Pj9+9bKPQLqEblXttXVuD/mujv81oRAF6odC2VwMWsBn1VCvLFJcB6gerHY0JnynRX/VQyqJ
blBrmoAxXWaLJIRimfSjFw8pvElSl8qbyys1v9UmkamtfRGwLZsYvwAPJ+gxPwoYI61TewkZjgFf
DgcVU6YjtaUvqdO6yQ1x5W2AwXTBzXPtem0a6DSb6GKiGOLLoArgfFZt4AOZ38HIA9qx1M+uqC+7
6laMK7LWIvkgjTNuqgQAtFggTb8eXG2jbXPd0SU7vlbdCUtAHRDeaGLHt9JhwSqf6DF39YRPdOVs
Xisx+WXOkK4Wv6T+riQRRtRHUXJeC/fHEz0juJiLso8bJqX1kscFjZIRKHYhOoa2AV5r6pW3ePHP
tsvTpzrEOF4D696gIddA2vPRhOLaKoqxbBHxzduIeopV24nh5J0gs6y5gkFVg+JSQAjuB5wYbSnx
5Nqgzmyl7wa4QnakzWJB5FgrPVBkUsZYq+FWzbkDyYykLmlZe1pxLS2lk5KDVF0Flmhbd1UOHNsi
uHpgYoJTZqFTTttiQfzAzlBz6LTrNuzsBN/vciRcNT6DaLhrqPjn7Fk/xQysIkGORCKHBoVuh1Ls
9JYierdc/TpsBhZEoKik+EClWUslJ7iJepZcb7BU89jNxc/LuqyaOG5NFFI0S+Nf9SWptgxSy7U3
kvtKa5wpK5y5vB1LZOF8d1nW6rlBDJpWoOY+a38Qq5NqLUeKn6ze6bMfKuQpoeB6sarQiRB2pqd1
LhgraFJAiKYcdNMrlsSeqsnO9G/Rv5+6R8LCRATasTg/5Qz/vIzqrgZeSu31Wj7cJFarOQoZEptE
C64LdQtSPHn6kpZa93T5JNcMA50PNPqRY/CBOEuv8XqKLS+4bRaahyJMI58uaitIY2vuhJdxAnJY
dMSMM7cd8znGoy+i36h5KL5tAuB6p2gzp28m2fmERggQIOZE7sJhfvxsZoPn5HzGoEQZfA01JxLl
5DXbw5/FFUEFXwnamB//fjI04yRRA9eEJcAj73as72sq6r2tfhbca3H5URgeNPdZskLLYgktWa/K
6qeUTLYaigbUV/XA34b3oL6AMX/Uo6mthXRhiLyAaBMNTkhfVdEYzroME00BpHBkIe6sLKJO8jhG
tTdYhekE2F286eOiwrLpFH65/NlX7xgm7lOgEED4QUP7oz5aM6fJaEGf1qt/VJtpW75gj5jBObjW
22VZq/Zs4K7Nkh3FQsZHUY0aUJWEFcrx5XpssOgz+IF521VPl8X8QaWjHPY7TiJQy7qzdIYceci/
13WL6NBfS228CXF3K2t50xrkKiXz3pyKK33KBXXgqhFaOrI5XrTR9OPUVBKgencmglIYYuM8M54t
KxK8JotEcBoWdLRIIUME+szgLnvSRRa4WsuaJ0pwZlHpWp5JESRYW0vB7Ey1Cb1m2yquBXxPwJZ+
IjOdiuOL2SKsfyfaPgRToTUqiZeP5V7Pld4TWAdzUL7hcyqKixG0V+s4NKAZa1Y2j1hY9QZbtYHn
qTn/hB9ddJRnM1ZY6YwBr4USD3DPfu9jug4MDNNeuscSny+a3RCYBg/nGywNkacE0oqx8HrSefWw
EZwguXyCPNZbAqAtLbdwgrJmm/fsdRbbvk4DKlIvx1yVqDFxvofPsvzRFvnBpxh8nR2gSxAOX2IA
uKO9XDrBYdxMnnzoDxgA9kVPl6JDZP/9JIIoclNLsQqJOf1W1K9qJTDCtRrpVCMuRABMugoN9pFI
FdrtBGb0eRuadqkljpWLng/XPtdpY4fLJiEFd8zCukjJzvRZhO/sFm7MIBPEQ77MUXnvOhXGfszJ
yekp0eKB9ebNYbHRT0It+ysu9RtCI6dhY5g0FlRJqx1c3DjA0o7JFoxgcfrJcTKaeYHbDfGZe+W+
4pNNYqeuyLWEkjjlBiLV+cAKsrwuqsYFRmUJBvgh6+1a0ZO7RJoN024jsww9ULiPG6vRMFWCX465
pss+uJZK2SKjguqTYnGGD2JoDTakRP0pl3dU/suIXKkxHFlEUMjs8OxrHsXwA3pNEEjA6EcmNYtw
Y1TpXhuIYwyZIPqvucOJNu8J/cRoTLXD0p8GbYopfe01afnS6gG9wm2ptjvwh7lLGOml/a+PEHNQ
mHJEEadh7IzzQZLiJpSPVecNJfHm9LkqqEeTO7P6dlnOmtV8EMQlazOp8CvmEmwhtbH43VxF3lAv
md1FZbjB9onsJGln2Bg6I87YTi/5HBqf6bhhQ11BbY/iBwOkH93SqlHfJwSWG2bPYeipgS9QcjXI
4BBxk8W7Ay5GHwUUABGpQgoB02b0iKM8hiAhxWy/177ln3pKweYeDB9bfJiI5bSpcgVvY3PfeuFE
f5aW+ZIvxe2oTdd9JgIeX8sEeLPFWhqG68HgwIkqUjWWcxWDgnLwkKT7/lOOjOxmqZTtxPO45gDD
6jqt0FtPmak7adOWxPdtJSVuG4Ox4fJHYr/1zJtPZHHhqx6XNAiJhl5aKjtdOy12IQO0DdGZStPV
qA2a4E65mgxOBHJ3pWxaQE4bQyAdp71RTDdGaV0teOuEU3pTkDhymWbeZSVXP9iJTC51S6OitEqv
Yq4KLL/AMk2iRHCMq0HxRAJn6hGxdKk08cmkbl8VO6P7EowirD2Ws84+Fe55FGhLFlr+XHyfFrMc
5xky5D0A/DG33tnzxvIHdHI/sSMD87NAsEfBFnc2MtAoNA8yCQeWSeNGH4ZNqtzUi/Xwrz+LBQl4
dMb7Ahp3XJIuEr1B9lxaz7IWP7Oqrw0wES6LWPkuqDwANIw1f9a15b6LHAQK9jFwZl2uYXxd6nZT
1e8CA7PslwWtmNgHQVxAlwIrUesMgsIuA2/F6yxqO4o04YJOu6hNkSZGCyzva633o/wvYE1d1mHt
kvxBCe7GFZVGEy8dlCCMkKzaDFv9ML9OXudUvmi6e10f5J33PSyD75lkwdjISkIxbR1kih2o43xo
qfaM6FP7l9VaiTi498todSOtG2c7UgHRi5FgQs9bgvHKAONco1ulnVntNTiAnDjCi0jbVYINg7WX
TeyX4D2aTVYTwjc20AcsugGAg17nKuBrCL158mNn8AIb96H7GsQfQhSVlQABkYahYA6R4CrB+ZMa
pHUYAwkaASLemqpd+rqr24oDQoB5K0qCq98PxQPk6QDt5d9C8qmhZQIiWq9CQ1fR6KbGMk33CffF
ID57okCyxaj8xwqibIM2NPG+74WU+uDKu+l02YnrRWAha9dxDPzjQ+E5BM8HfCSKaRvUxELx0E4g
HWsn+RDVUv9TTZpuq3Zo4kqLgSdJvBhnE4ap0LjOAYE4hNBeGkR12dnJaiqIO2VC2NKDjG7fR6WD
OguqBZ1ENzO3JibCAwsjLz8v+8RZuHqXQVG7YLIS5R93sHKXVbSgU4QlS8OOQIOhi95jzm4jnAQu
5y59aVUg9IjcJDPtSf++qJtQ/gVfu6zIWf3CiWGHeXJNGNDwBVMQxGDTyg2iX3l/r8jb3MrsJTUE
sliC/ZCAOVlcjK+SJNXqArLCaHD7KHWa4U4zSruist1mBWiKr81FIPN8MIsTysV9RQe6eEKXCICD
So/KBWB13wt3uNIjGzhc+B8bNUE5ndiihQ2RjXDZIIyMssc+NyTXjwEoUvp/7d3vqiEFUJghNqU4
Q5dyOc+KTsaY+3ydg+Ujj21TF3UCzoIiJ4R8NJAyDMqwnKDFXDmsZRk9qG/DDMIzikXt4l/PdHLS
eL8CTBvId6FSPU3OIEd23BEELsu5bPXrznU8Oc65qimI1TaBGNxP7GH8yzR/Rf3PJhY93q6HoqMc
zruyUS6ohtlXt08sBygvyhSCREqgzLqdHYVwbpVJ8lKGzMLN8VauH6loB/M8FXMfhXMh4OcVtFZm
QNfhEvrCoCzD/ZLbYWljTgGbKqFLvlz+PqJz41zHkAAmMjVQqZa/yfVToP9sRkF/5P1Cex6NjsfG
XQfMMTWsIYYNNC/LRs5svHpfSU4PiDaMv4HSg9jkJ+MECEDnelm78+brxwPllzjMKaoWskA94+Gd
98WPHiTH+q44bANg/gfwlWclHCeQixR6seQ9+iORyyYI58YGXgveC5vNAODj0osGwdkKLFLjYkYh
y91SxhA3xeCW3s/mo+AA2R+48O344jct83oeelikdjt6xgZoQFjboPt33ArhXqPAGDUuWGgmozp9
zyD1aGfhYRrBOAesyss6ic6MCxXqNNYYesOZJTMYNIPBSUTcoCIJXJyotbbPhgUGn0b3fXxQ1IfL
GqydEwAO8IyLkVUNHauPmSIagqzqIhK5hbXTp5fe3BLp5bKI1VB0IoNvntZ5M03GDBmM44LhrOeO
Ab6kxTH2nQPYYu+yvLXq6FQc5zetMUtGOUFc3LxV2XVC9hXJ7GaWbSJia19LSURGw0pDyUXPBhOy
SYrbYtQid2kepegmTl+LibiWJppHPB+7RSw4FcTFVvSr4iJXVZSuHupJN7vFYgZO0E93jOtTvgJG
6lv6fPkc103jqBxnGqVSYb+ihnKhNNqS5qf9PY0FN0bBAfKQTQkxOxOLJyhUOhUlF4rmVD3oU7RR
ZOFr3bpd/K0Pf9/p8NxZYV48Ap704IIJCtdT44bN0pVP+o5hITT71rTH7SSYbDu/aH38eDyiE9g8
zcxgB1nOXnSnOrWT+9h8qmZv8BipjPBSzL4MH2lPrMWkH50avcZwpiWs5TcFECPoZoypwmcg9ncu
yeGCrJWOQzoA6cHFcupG2zDHDjYqLt8YLnbFo5ZrsfBULT7ahtMcqRJFLFRe2shTFlGgEli8yQXb
bsLDVmFCnyuttxlJ8gQirUBGP8HEdqFsV0/hT2t72cv+YB0GButUQPOgt/DxY8mtgs5cgwjPNmAZ
2jDbikdwjLbyFm5dCuSte8FRHKdj1BupNQYQh7YqRu02c5jakXrVDQlgdCZR0bR+okdp7Nec3FQx
9WjisRLSFH2rDX4LePwF+wHB96baNRhpmFMnsb7EqhOpxCkN4vSYhiKe4IjX7fT4K7joGVuJUXbs
zoXLpGYXj61dO9Oz/Kb27+hj87YQDeyK9OZiJ4mV1sxVtDPC7KrAdFe32OAQFZ3uWkWFCdP/mw5f
kkp5ItV1iEyXHPS9dpVsQPtmRzdk04CJOfpUqD4K49IqzWWtz9ktrwICdj8/RZMM/HjHMCxBUfWH
euEoial9YjQEM61WH+LwGOPBb/ztZsvqBcZsa7mi6cLzDvB7fD7KY+ZzIq8OgiytgI7jKg+/SXyH
K2Ox+/eFfoOKtFv9aHiupgZL6WfzhbI+W4WS4qPVGARAjIk2rYSxG80HGA8GimpBFl+9t5ATeVyQ
VrI5lBMN8srZMTJnBr/YtFXfaOYmeEu5BRIFUlBSbgQ+txqsT8RyYU3K03gEaiauS5G9AClir3qT
DS/4Qg3HSR/BoLAVItSJZHKxDXjxwTIGUBUDRvHiLW6G08UrC/jbFLsH0XzjB47xeFnT1YB6oigX
4sqiw5zRhKwUWjekMuxYuZ7KxjbU3qsUwUTdalg5kcUFMrwjLktswFKLHsulc/G1an/IUvh0WSPR
MXLBi45pgxY/jrExdRujsN/bJRW97KyWKEdN3vkUTn0uGzVtZrmcTY+GM/istM2X5wIpqcR+gQj5
fD3JnojjgtdUGW2QLxCH+hmkrQBfuFn839S6lnj/ZTXfnEjjAlhTJJ0566xQmW3dB/OFnUW2tNjt
y+imd1jvehbVmALDIFwIm0INNIkDJKrZL9LagTbbiip4l2DGdVbtnWjFzObkk01dFICSAdVRAliC
5DphzA/yjWL9yion779etkHhF+Pih5KORjMzX+4zd2CoCyxsoQNSqBvDxzuEL8QtX887Jwpy4WNq
htbSOohMf/2fzF0JsVeN4Q19M28zJxTFZpGhcLFDCpQ4yxZIxCPMV4ZEVPxk+6nv9DJPgUMFoUqU
CwgfP0yjydMZQTmQffmXCrgV7MA4WWP3L/NLfMcuI6KBVkEw4RcE8rIMR5P5gtQ+6OY20ES9bkE+
pfJHs+ymxVIW1l0Y94GveqWPHV/fBIk1wCaEMwIiG6FcIJFGPTIq8Ey7Q7bcLUv6TS3JATtF9tKb
BymJntWgfsVk0FthlW7e1k7SZbfNJHqmEPg75SJMrEmSnFGcalPfGtr9LN9M1ff/5oH8Y2eoFaVW
9pAxOm1mG5t4nzr5S74LncSTdq0gtQkSAuWii1rQoikKSMvSQ6w+qKAJirJfZd2j71kDr1SyK7UQ
lLTnq4Os8jt6POWCzCiXWqs2EDq8ziCHjvfFc1/bzXP/Tb4td5Qh6j4EjrTVqB19F83Wir4hF27G
WMKeyQjhk9LYk7kpkp0siTxe5B1chJlijJmECoRUrnnPVjFzp9hGN//sgi70Di6+yJiwxfQbvINR
swVgoy79wZbv4h3jsNcNW9SUZ7/+QkqiXKVSTVo3ATQF/beq3ijDtJ2K/FFRwLKUNY5WNAIbFSUl
fvNYCqtIS5nbyb7u/+b2VnwN2HHswiUaFmHf/4Jy/EvhUvVdFrDAJjdYdJore7Sup/AlXYQjMIIY
zdPAJlYSSurMjOQlA5wZG2Mvnof9ApouduUKN8u3y7FFYPoqV66UwzQXAytX4uCuT/22ul9EMOqi
XPcOiHdSrgDXg9Yp6MLdLLYDP3IeH9FocMDT6kn+PxqKZqH/0vfigommjpmmDxAIhoPt+IQyAuDY
Ojij/gFK5HrhoALTAtBbDAvrY9IrI7BDTIiRYCjyqh3oAIGBlaONqfh4X2HaiRAE/uDaR4lcxqkC
I4yoCYlDhjGp3i8dgtf3DXuI7/x/AsNwjnj+HpyxtQ54SmwW8jtsaVFbU5SFMfq1jEptuZJH+7V0
tG20sZ46lGSoAX/WV0AeFzVW1j3vb8l8X0UBKl7XpZAcF5ld99/y9ltQvS704bIXrLodFhpVDSjT
GugePn7EJMOUQ6ib6ASM1a1pzXaxqIL9qPXPdiKDi8hzpUiJFOKzLbed2+xav0yurHc6usQG23Pg
1KKBkVXfPpHIxeQ4lQrV6iBRXa6t9ioub/N/TfTALOMogr88kqyMaFXg4HLtIUgPUyGaOmU145kr
nwjg3MtUYjUpWwt1cniddrLdja1tFY09B/tBvdOifTaFjoSh/MsGITg6wvmYNedxSdnHohisabU7
ZelthWoCKX+wCcQNLAoDK42fD1VLY4izUcLDcmqjU1LsGCwEAK/fAuoBixDxXvlMvAcm8P8lcqWO
hTXrfmQSTSt01OFRVw6Buf3M4R1lcN6EttpkpDlkaFArI06n4Ss9/TcZnDfh+bSbLaYHCXeq8qb0
7oItvcsy1ouMk8PiHEip6xi4V7AC9iDA7mgxlvJALf6OL/pMBa9T6zb397FZ3PUpTI20HZjNKa2r
pqE7gmCk6v7b97c4fwo68CovBvwpGf3Aiuw22DTB2+VzW4+mR0U45+m0ejHGEYoAsp8mj5b+fPnv
iw6Kq1nqoTKiNERSoCnxK9nczDWQwergcxH7qAfT86RuYdO1QPdiHwQRm7E1Sg69CbaMz5h1vyVB
rFtVCxOgYIfGv9ii+iiuLgspjeI4dq35Jh29WvtSLu4nTu4ogjexRK9oPnbwmjHdBsahAsT0KOoX
CdTgLQxz+lZI5Ch2e/OhiL4V1Z0y+ZfVYCdxlhRO1OAMrO+JhFFaqKH63S7dN3hV1TdieDSRJpyd
4bpG9LGBJtlQfKGZ+tiUdEPw+H5Zm1V3OdGGM7NlKHLJJDBnQ31VjR+y6KOvh7ETAUzPEzuOk0CD
YUEPo3Z/Uw6ko1O+aPejy/pMRITbsP6McyKQSzJxGmrJYEAj7BBtdCf2sPwQ7n4/pIadIEqLvhKX
bWTSpG2CGzxKxKs09Ul1bQifUFbL0BOFuGyTFpiWAtIFayN7AYDKg530Y2lsoFCRb43HCIVxjF/y
n/OX/2YaXEgYhlkG+w4OkizfqVLasyZqLV0+PUXmkk6qZ+CcyyGhcQf3nSv5uz6+k+6QTfjIcK0x
ptoJwtB7E/zPDgwyjI8WWdQkaacJFqnfR3eL2/ttjfeo3JdutU3qJbeZbA/7ejf40p1pYHwbTPLx
ppRtEa72egH294cFOMLHH9ID8nppmKXCNdTGZu8RpW94bWnTipFxu2LOZqFMLqyUg0GwKgiZk2Vj
MfGr8jN4fKX32Y3sKn8VvrS5bEOiL8yFF2sqpcxkX1hqt/V4T/UrQ4Qdvh6PTYpNEx07z/xGIg2M
cZgtfE5Tn94M6efUjJ42jHZSlNt0Ng9TTK5lYxGUAasjqID0+lss55WzSbNOZglzdIb+Hd0scIur
/sWwHLWylfdn3HHbaU6/HRvn8qmuNzVOhHOuabaylvXpu/DJbe5kr/Ulr/i1gEw98cLb1BW9qa7H
oL+11TlPzdICAKgJBHaK4lhm76AExj7IU6vHAvdkEfPcO4+SOO/M5nEqhxCfU5mABUCnwKPTeGD8
IVmg7ts2Fjxn/SFfHAVyXtgaYTK2FlQzbokjYSQkcaurdNfvor22u/zdmLVf0o1zvlypy1bNEjgf
ONmHWyMTGKXo73PeNqgYWO8DnF2lRrZVvVbCQR52+pc04LI5FtPnTGN2EBE73Cpb0zWeEKm9xs8c
RXBaf4hVxy/DZfIGrfFxJhCm3qc/fjetQ196Mm9llz09iJ6oRF6lc8kcX8aI8BaNfs+v6mBhqDz/
jl5TKNkSOnhsDqvFArdoa0Jk71wcAT4oFvDYic5qhQe4pqncutH7jdETxQlBs7OT2ykThOU/VGXH
o+UDSDU1MnpqLHpNjF0GWwGGNzgyks78/KkO9jFa8YAv2byQUlIgLIuzB9S0B2Xclupf5r8mz2b9
oBM5XOiYyFSYcQM5+vAjrDbEuo50QbRYz2d/nxsP9VK0ylC3OVMlKmzA5tiD6QJM6XKYEBkiv6HW
xWkeKhIMsUAp8Br++L2PirUNrDx1LMizdwYRXKdINS54aFKrROCig1D6ayl2nfxtnN7+o2Jc+DCG
YrKaEAHQeJhiW/Z6H9S2KM+vl3u6j66679K3SXCRFsREgwsixjwPJmVGkVoPgPE1G8HHEmRGHkmC
dEWmzO8X5zr2B3PfpffKpLtDLajGV5fhTq2bCxRFlSxSu0ARcs8QJdAQCO3smW3yJF/rHUOviZ7I
YssCi18PFcCUBEIidibPUMpUMqR1HQFRhfjLhu1r6N8AQLJniKrmjagNsW76J9K4zwUg2TwaYkjr
NiBlOrS+6WLbD881juKR7Vu7XQSNr1X7OBHIBf22T3uA+2KcZVReKuNFF3Uk1mf2TwRw323MTDIv
ITSqSlTci1vul230k+0mYzZhA5hnOxZiV68by4lQLr7retri7saO8ZXNsLR+tIlV93Vx3uVhIqLy
LVdkKuyPnhUHR6H8CEaaK5PZBPrvly9lG+NJVPEwvexdjiKCL8bPXqh9VWnLADEU4TAqS0cRbQiv
+vSJIlxJOAE6pQpqSGhrTEUXj1KmO/3wklWi5L/+uHUiiasIK4kuZVXiO4E3K4u8eLE7cM9mm/gp
dWbL7hH/Zxvl7wMDIog86/HyUYqcmx+3mEyQChgU8gGdB9vEQFxoMzZmCah20k4R+Np6RXeiLhf/
pTlJZANVlpvE9vDOaofXB1e5793ZzYFCLYJKW7dIjb0bKtix5flttJ6mWF2BvDT9ZagIXUru5eqw
6eY+AnxxdbfI8q1Owh+Xj3U1lQIL9f9imQWf9LzUADDrAAbCrG1eqXZTJ9ajJOvg1Rsa0TbsH77g
URZ3pARbyksrQ0XVp5vCra+NG9btYkOu9FvkX1ZsfVLmRDMuPGN4spQWFlfk/QR2iBrhOdiztkWM
ErndaQDLiICkhoGZT85cncjmInWzEF2vM7wejBg0rB3KmjWuekcwEfHaH8pv/2CzZT3UYC6Ngn8J
2JWce3YjOByyHG/5aPWDLjXcB4+LX2DtXN6w3lTiLG+CA169YKlHiZzplAN49eYJ6YhizhCMcpKj
P2ZfqVNj8lD0NVevHieyONNpTaOe5hCyYlxsZP3eahV76O61SfJlXQQSs37PPpHGmQ4gjqrMnCFt
ekGrD1TXuaN80Xzi5reibsUfnOJ4ipyp5LlRN3kHWY07YqArw44XG4qw/M4HSdfu8jcTGQmf4ONU
a3o24t4C/kbVd20vmG1cDydHbbhknhoytiASpCOCvZkqvFKjr40Q/m09VP4thL+kdU1VdumAI9P7
1LYm2SurfFdpgRfrv7DxfK120i4LRCyu7GzOS4ajVO7KJjca1hlBfu0q9WM6+3Kl2d2Aeo+E9ghw
EQzGupc/lsg0+BscyeJas3Icpur3Xxn6Y3joPLaBGqMq+lT782jz/EXOtNJ8Sdi+pjUXTpa+pKD5
VobtZZUE9mdwISOmUdlPbMJJxUxOLRV7SxkEr4PrBdHxM3GRYtFmuaNsYFhJAkcP99FMXN0oAMC9
uazLH6rloyQuSixDCZxbCknJjr3e1H6zo6gk5f8vbgC8qn8WMdaLTpALF/UYNOPCrHDWHqMpt9X6
QaCWSAIXI6LIShT1PdT+Mr+zVDJdSaUn71oUPsQmz5YrqmH/UGsdT5KLGkAE1PWOZZJg3hmviwu+
s01zNSKtNK68IXjTEFVbIt/i13grOoOmji1Ojo7pLy54ZXdsY8vyGUWyCNpCcKT87JueqBnCE4Ql
4Y+yOCzE/2/fjN/X7VEjtlMLARq2N3K8vd3/ziSxUzZbugdrypVwlVYQ6vmV3SBZyoyw5WS8KrjF
W+DDUoBPO+2br4GNgb5N+iD8aqyIuRCDTS5+LKqRA52cHeRBup125TUDZFgc6Z9yIYs+HBdMjGHI
s5xlGvU6A+cRc3LzbvxWHhQHXYyncSuakhdEL36fN1CAADFlENh0dN8Uj4k2ulrduEvqCUxGdJRc
IIlJCLypjiWXa+khe8NOuaPv6LXxXb9lPfJJdH8UmQsXVlJopg0smQ3zAzXvOz13SnBL/EetuEiC
ujisJQkxOTqwuWBGcyzfKdibksF9njyJprlFYYQfFAEAWCcBTwPyANAMZrG96o4bZhz/CI589Ztp
ID63wJoBHDROu4SmshZZ7E66Q8hi7z+mjen4K/32f6Rd2ZLcuK78IkVI1P4qqdbeN3fbLwq7bWvf
d339TdacM6Vmawrnep477CxQIAiCQCaUxfaS7lKj1+v2nRHFOolhdkpjT0AcXD6FFuLFibfjFwf+
kk+lICSakGKhM17uMfiGUhAe2ZtHrsJk36S3fxWRGVWlJFZTnEiJC8kEqSGuvn8N7aaY1jJveb81
SHn2Pl0v5KWYT8FrsZb89yyu2mmh53PTw7r/dskVbnSj7Hj9YiCHmNarkws0IVQactlEQQTr2u1Y
ONUtZ15v9+/16eXVukLPCZHbrYauBaAQK9Wk0qZwgHmjtM2Nu3J6nCZINLwTO5xaRSHr6jKzSLv8
5JEjyAf4XOR/e7qHPSMqyqtBa2GTECS7vpG5XBLCsXxbBKGT20/qSAURauGEyBjVcpEFM0D84raJ
JqfWjyzO3KqnxO7W77ULc4T4obT5WDAfa6ftksdym+107C4Udb1hTxlFYYmDJx26HyQQynFv93e5
F2/xPiljdpshcJBsxVTkECdP0kJp/LQGWuuNngSZgX4f7BqP761gS6mE8K9+YSOLwycsMKewaAAW
TcVGsbdlfTWlvZMHD5b5cNnd+Re5BCXEDJR3e7vX4Bvxacql39cbPKCQaoufic75e+TZM8TRE7lV
7MlgJxxe8UiO5R7a8sgDqEIOd+bPBnHmJkUF5aootKeGid12JjrEGkN2EvW9GDeNqjiz+jOuTKe0
QmIAan0Hn/GEzeWXchDXCrp6CuXZMu79ovLaZvAuf6X1HXwGEfZVjZe1aGZogB0xyTyHu5C9SJrl
mAVxt11NR7lS62nxVLEJrRrTOoLgLWrEaEjV8QZvFG+XLfmHjXSGEI5gySqt1LAAwR7QZY9ylHXf
bMNHPps6kNSV628/C4N4sF8ciUkd47YuYeECsII+jF5z2+3MzFFuIV18enRCZGru6evfZa8AU/dH
3AqEW6AMAG5v70LrAcO+TovHXWIt1+PEeS2FIxjEyQoKbrwK7MbdDuOam+ZGcofcxeOW7wyHjuvW
8PozdWyRX1E4i2Wj78quhH2teirNjugaZE/snZfa7QP1mEatpnAkS1yGXeV97JmxTdXDFG6shHi6
pjxfOIhns4xYWmIbQ1Xa6azWMaIt8bXWE4vz1xIihRGDqSKN+Jq9TVi0fCttBhWcKto2PQZ3JrGV
qTUTQkbUF35U19hneb/Lp8cKTWQR8YRFrJlIYjcobLIzC+4Xpi/z9E2ninnrZ9PfC3bKABabtw8l
K1dimBB0L3Y7OCOoB3TorZfT6Pr9w5y+ThHFUvQPae0ZVIgYvulLY5fDERoQeDGX38glt/K67eDx
awJN4UUiCrECevUxCExgpu5ITxBf5Kxhksue43zHC2LJne+S5B+Ed5x+02JpWR/2s3maDMLb4+mq
dxO8sGfjbtzkG56s+b+q/WX/pyD53xeQat/7SnxqcM6/Dsq+Nxs3HYhshlxLIVJgflEdGMZpwA3p
Rt85sU+8LX9MipO1XuOBsgxt9pO2u2wZiSoED1kZzTAIuc9swuf2jZcFwq3xbI/OX7UOPCnZxPYm
MYVoMppGogW8216qDgaYUDe8wig/RczJwA/1PBxKEPvIRJf65TwE+dXHb2hHI+ZlYp7syNHe7oyD
oUv7Pjfdavyjd+PzyS0ONFZlOE3yAKghOWr9Q69vM4pfgS/RP6eKqiil2A5608r8EEMO56Q6c9L+
OW/esC3ccaxAaE9c9qhsRBxmVKsB3bUNAP2Xecur0Om94gSbzJUPVuoOHno5j75LugoPIJ/ttDAz
DA5985PoYNnNtZ0zdLNx7sOyc6KNvRnd7jpvTlWkjqyzrB8MZ0BhF8pBnqE1FoC28bMPa6elDrf1
t3f9jCDsOKVoJU3ikzTqHRe4To7SY9o6xcN8Fe2yax42y8SR7nljVryLaiLxWg9lZ3Rh7+WVarUx
z2GlWHZwGKUVwwgKsdf+Icc6owibTWplO034sHd8wKjLXtrMu8GrUfnmr3MkBxtfsQtOIr556qYq
D1HIWx4DaGI6GIE1t7Hne4890uXUS9CiCCrpeJO61OwHhSzcCCqjsYxIhp2lDIERO3dAi7yFEqdV
9ZisP1yO1esR7O9FFZ881a61bTQxRF6mXqmS7YKnzImh16bEgXcZidgE4ntnb/SmfRqOzOzX1riZ
2x//7v/n+IvzVFd6OQErP7gAOsMZ0GmiZYSbrz9AnneZKR7Z4fAfCAU6mODRwgaLvSl29G/ZQds2
Tw2Ib3DMbC4bRuwusUu1nqQ+rTo0d+pS7mjh1VAY7mUE6tMI0SM2lDyYfHicNIJ6Vn/0WU18/PUX
x8XSCSEiLqwijjt8HbYbNslpOsB+4Ukk88Kj6ZGJD7WJhGBhhv4Uo1sg8mR5B24w3v7EuS/nXTk5
4e/ua7vhjwbxN9sjRxN4RvwpchhQAjRl04a4kpC/2kPb5Yzfa3j/PHMbd9zbG80Bd+P/UsJfNXSB
Jrj92Kk1dGBRdm6O8lGeIFXugE3OHa+UW/k9D93wS7/BfMJV6kbEhlv1ywWysBtmMzCmhvdcNXbp
VP6vnH1NQILwB665ABGOTtSS6tEeYF5eBqCQe65DIkWmrBB832axJhUmAMB3Zs/XEvp0dJIsYjXK
LqwQvB8yX7GiYBDNm9+RmyZo08fQNrqXr+Pv6ffhTfmSbiJSJ3h9zy1QhT2A01IxBvNUo5WBGIJV
usDjFd450YQHZhSi8rde0zzjiRXoIFWGfMywlPyAznhFGKROvPmcevkgvpkmnJCp0jaqxL9ZNuP2
cutDW46arKUg+CZfnCaD0bQ947agO2ej+l7fmk6uE763GncXCyZEiqgaTBUzkIgU+T06rBxtCKm4
SwQjsc4cJ/XUpwG344krKgRHAy1N4wZ7CUQBJYFG2SNEhHYOdUVicLghPs7mA2N/ck4t1ksIBpPJ
KhYZ2EZR8itGII8Uamb7dI26ELw1IRxAy3ieJr5npH3xO7u1twzNrNpm0Byg7vK9dDNETozxahAo
SbFDSxNQjieEiilEkwCz8AN8lJyb4rqArIcEZq/LYXX9urxYSiE2zKUfFVkDv5gVz3zjLZfSxt/a
aKsLvH4T48AIb0pKlIrwD5E0qRzVbGIZvl9WxU49fEt64kZJAQiBofctqWo460/VqY4Z35TFE7Fu
fEte8A9RAqUryqQCDGp8nZvdcqV3/6f2bDyxbbqBkMSRer5Zv/WcP5QoiaK3klL0/Akx7lzQlJ36
w9BiMeqO/WAf2Z5sMyIihiiLghb4MaxiWAi0YMRlstnZmxibjTkKNMvTxKFGX4nTURfCRqz7o8Q4
lZLEoAkQ5c5k1k5m9Zt5IrplqSNRFyJIbRs99OxgnH8z/eaFRct7t54sx+ZNnmTTG+WOQjCRYj/G
VBYM09X5rmqYp2rt+2WHJMKFLoQL6CL3nW5zj88ap4+3Oj5THVLLxvfNZ6+Hxirk90xmfpJYHXo1
0NDxjpIsny9DVnmX7+1djklb6vb7D1nE31jixXuekmjS1B5Yd/1BQdhlh+I63IfHP+u1Mc5IQrQY
1V5P9AFIU7znDHnj1fR1qrz4O6e+nPZk1+X6zjrj8b8vcgqltYYyMbCK/A4kQ+Qmf41wGqubZOu7
+vNlx1j3vTMYD2QLsERV1D7hy9hD2zV5yqkWy/XL8GL1+A9YAEQhyCcDEwDyrvtd/B7vLdBdhnf6
BFE0NCXau+5n9kSSlVJmCbGiZsxieO/ApePEfAWSwRf/oG9w40cpqHgKnihKawpQiBjlFOQgxuBO
MueojGBGefPvPpQQJMYxmXOmAQB3b794qCiqFv7vL+xdU4gQTZelejnB64LyS2Q+6+1RYZnDpG+N
vb1syXo9d+ESQlIRptApCbnPaTc5c8KfDW4cvhe55o28VTb6A+ipPMz3epdhiS8kdhZPcWcV7clA
loMJ+HebUOynFIIQKHBzazFBhiWU6rc4uK70X5ctWP1EIFexdBlP1IoqukBbaWNTwakZHoJCufsm
m/4jbox41rOlm6pLiEODf/JPLrHAE1yiiipDH/MJXVYzG5zCsvdd4r9Iqe5NPjq8bPO7blGH/PrR
uwAVnEMJR8uwueAk79xkmxlFEes6uR68v4jTjZfLa7r6zc5w4mU0y3uU3Q3YmCE9AytuQtx2+c+9
sIbiHbTUMRMQxjDHHK1rtVHcZBjfpfIXVD22ujYegkbx6lKmthjhKmIrVKxjCYMUZg1cqSO9t1GU
Hl9Rk+7RCj7/Dq/KXfnAuV2pWWgKWDhPNHVMpEwFsB6B7HK+nc2vZvp7TvZWR9m4ek4uPh3/tIuT
BQGkVAoQu3rSlf9wGlD23nHbU9wCilFU9Fg/xxZowokyJ0oA9WR8SMvAQJgFGuDGDb1DsCsUL3iW
vRbvhuzxsnPy//OS8wiHytzZvalLCCip9T0rfhus2/mQALoMQu048S6LJhs1kmN8suhLcqu5isO1
qipP+c3rP//Dwz3/1ZesEsKKaTWgi5uAFyqesduyzfPsSI+m7GJyq/4NFlE+FrmLB5ewczU7XXxB
IbJAE84cQ7B2edYNZ+kBG+ZRO2SH4VDvyChGYIlX2DQZ5S7XgaU9qFswDiM/nR/lrYr63R+pKZ3N
0oVTx4hDo2x5SahKEkwf3WcYvtPRAGnNFJ8o8eHES21WDbXVazBqyrV9NvVuMOSoh0p3qBLs/t3H
Eu+zgR0PZdoAK7d2GPRwFN13/P6uNB46+XYwfUeHtIa11yJKM4rYc+K9FnJ3/hzx3ZDPt/29pt6P
yZ/0/yw+mBBJpqgK2gw92V7dDI4u9U48PhCrR0Rh8f46sSKfTOjMnki9r2WXPy9UO0f7Kt+bicPe
TWilQs/5RiYC1npqx3k+ZNvUbDREfozJeTdE0FzscJ1497/5L3hS4R0W4z5+lTtnHNBKonN6MY+6
Dq5/tTOuECkNu47m3geuIiVQlQldA/UBu3oh1pWC4eu+OHK6tIssPwFM/VZ8YQ+8fC09agcIQ0EG
bsOLfQF58qxnEGfThHBZZzWE0XRgmuZhym7rIQAVwXvZtk6QPVTD6Cr982UzKSvFQKkF4BzQWyxm
ozhNpzka+xJQZ9t64vW3WWIXXDH4dmeaAJFRMvcB1FOjVBSCEBhbqbelosXCpdZhUG/l4nB5mf7h
4DybwBOUhTcMaYhuwQIAQ+j21zo0K/FyeFRv1B1nsscoMNG8RBkk5FadqqeTZmDJ6gBiXVN0gII1
0c9J2sR/wwebItB8y7ibddwmdW8/6rXbOsoRUpwb/g7afyVWcT1WnVeRe+MSsbRGuen5bXAX3ssu
Ch6YMs0qx3jWFI9nAydZU+mn7hHAhJufYtkSOK4s1pf4fPJDcdUde4+L/oC+fJOhWeMOj6F4kqIG
/SlMIYDMkh3HLces5+G1jcBFN+PBkk3K9o+MgxSzYWuWaYltFEqVdGnGz0/O6THdwKzHMnY11D98
LjJ+pZeOEZAqKv/gPmdYwX18I6mtTEYy4t+gAripduZtJTktYEFwfAdESohqPSc5Awreo1qo1LYF
P+nYdeyjQ/IXG39ajNjq6zvvjCIcL7OhZniF42bVP+wqdRryUZTHik9JscVsjF4wkJCKF7awZ0oi
abhe9Fte9Eu3Bl4m3NE1tvHGvjefL7vHqj0LNCGSoHQaqHj2RWiE3m5yo1ApzvpzxAJA8ANdtmVf
rZDjxLajHTlHgvKoZI78xJmu611LJfeUQYIbNNmcVF2D5ZvmjWreNjGxYOuOvTBI8ICyNJUgrwHQ
hO7kKpGDDmdX2jRf28FrDi2nwiJyqdVQsUAUQoVUxl1ucERZfzPCY22VTkYpWVMYQm6hTknN8oFj
lPdR/2pWrhFTuSiFIWQTMQuk2OKSuYObsGOw7zA9ml4VaNhGnza0lsBhRhN8EaDi/UtGj2Mj8xw7
TnqnhhBk3kA5VNv/q20kXr3wDmIqcoXli1D0DbLvir25DLAa3c4+IN64Us02hiDG2pl65Njq93A+
5DUmEcP3yzjrU4ELICEgNCNjs35ar4O6hbICVMxbqBuh/8OtiIoYiSXEhsjqpCgrsGrGTbNpD8o+
eFHBq8OVf6hXSu6/F6Kq+GSoMaR/RsT1eC0QsKbZrdVFWwUs6yBrug+06WCMwe/LS0lEIvHq1VWo
o+sBPlnSJI6f3emUT1Cx9RNbtZ6VzVACIQS/SbIPjvOt4fgnmUL7QM2LUh4oRAi83ETzGOBjmSqe
a6qHuPOdJMW1LiIiLAUkhAkdUj+lFAFI7SSIsJnHsB8dMxp/W/JI5NHUChryx5RzGtEtZvDTAhQZ
EfQI533iNlvrjU+qBB61hIRHGMI9JDf9xM+5crkxH5Lse0uJP1EbyhDuIaOkJXWWwZxxq247zFAU
sVfX6CTsd93VnG8vOzh1FIqMZp0Uzn01wZ78mud4yn42HfOGj87hTRlao8GPfwkoBIxRMcduaADI
wPZxUp5yQQx5wwXD8FBEPscTZ4fB/764F4SWkoMSg3tHV9xohuaYqf4kT6H7R2YZGldLMTRDFjwe
KuiB7/dQ5Ru3ytbcT99PDOx7nIxgTjnGx6okTpPVm5b1N6B45Q6VOau0FtGwVR8H6TZJruwGqrTD
Y5JShz736c+B9wwl+HzV6CN4fGAbJ77J77NjtjNvmkP9QG+vf/DHM5bg/mwMbHuaYJZ1unNgRsrJ
9w2ujjhRUI8hW22oZRTOStyq8qAvYRvYWMuD+cSnDHwvfYWgBsjVpC9/qThOeGf5Sm4F7hOX1lXY
Coo0aTFovZG4Y+4cBIYYuASlzybc4mmHE4z3N7k7XM33XHorvKFqNus747zSws7ow3iIQxMbMUlb
T2ZbZZAcOSXYlv8hnJ1R+Emx2H/TlMbtyKVU22154FeHGdkBZ275HwghuW9cWk8hyVaUuYW4J9aT
Ky1Cw/gXyMnUBz7NN+2L14CiEaIWUDhNw6D35RQk2V6db4cgcYroq5lRp9saiKqipxzvxJqsiGw0
QVSPWT2YuAsdG8OpjuOVfgsN3KoAAzIYp/bmoY2dfEe9kBGwnyhpMgNiYwZgw+mqHANHznrHzGaH
iJoUjBBZSjOvspw3j/6HPvQh+WX9BL+z+s1Eo1G+0x5RZZgmj4BdS08Wi6oKQcY3cuibzYBNr9mt
FDoyJPw2Bmh3JGQO0vdMdXk7ZLKlepjXkoclrhBsZDlMwasC3Dh6CcJ9TdVPTtN64g5YAggRpdYl
Jg8aAKrNBELUHDyX9Ws0uhCzAaGQBfHi7vnUwHpreuOddav8vLyy1Pfkf1/s9rKL/ayvgG9V78Gw
10GXXNRPlzGoRRQiilGxVk16YCTNj0iFVM/0fBlg9QxarqIQR/LC1nSDt+MORyhc82ZIy0uvMJP1
zJvE6GaW1SC5BBQiicIsf545jQuXEKuffM8GQZLlVPfhkbywcR+75CJCojIHoZTFoYWo5SlbxeOM
vfErLyUycICnLlkRJlxC7MmwFGg7Ji1sC6+7jbrVNnhceUUh0YOF7zWyTOmA8uXlL0hhCmEF7Kia
yvg+qzEcmR+H1vWz/WWIVaZu1WKGaiiGatknJ1q4utIjiED0PfBsxWGQmM/B9CPnbu9EKPTxXLY7
tHhwt73sirpzr+UNiL4ySKwxcMREpsMp0xsDmrAB8jFMKHZOJ7s1ZhUl58ep9arfYOh62A5eeCVf
sz0VxFabJ5bwQvRswjoGLw/g2Y2xs343iJsh8qNbcHKmDm/YKHeZ7Fh/MhW0hBWCp1VBuMksABsy
5kwYve5Nl/im1MIK4TNpWlsKA0DwB4TZG27+OhVA4bSpN2hR9ngJBS0G+K5kIroa1hYfVQidY5Z3
Bp7i0Yn/Pr/9dS9KXIg5cOjmoF0Ne4phaR0R77oW+s90QxRSjqRi0vNcx/ut7wevVTy2By3rM+/y
ohIoYvEuyQooV/pA0dl1wV5ZRzzAr0dr628zxLodKjNqooUAQCHjr9ahGk8UIEbGob7latBF40av
/84oYQtoZlFUcgLMut+N6e/Q+vLv/n/B1yWUwNM4NvD+DEmDrj+k0/fLAOuefl40/tUW0UsvQfHS
NzCgAcfG+LOrkXVZTquBbtl86pLrEOrGlxHJ7yQ4uIK+wzqsAMkPueyheAle5Dsuw4gv9MOM6ecr
/hE+nXQLxxAShUgf8WZhADC89nWoU+XbZNce+Y0ciqkSqZdDObqQNSilWcmqjg082xi7j17tkDpy
Vo/uhUFCmsBsH+JkGhDkY3+IjvoVblUOvxvHV6Wb31DPWJSP8L8vfETKeiarMuAYKBPUPeqsO05t
RJV1KccQC3hBMUdtVuI7Sft5G+0510weu/WGC4KWu+rKJ3x/NTs4L6NYwitVO+gMDXh+fGRl42hT
BckQIixRIEKEmPO+rgKJewP7nceDU2KwysdZfXlTET4nVu+aHCWEjntEPCuO2RRuTLGhrV6VFosl
BApVTjRT5rlGlhxl67rt8O4nuf2fKEEji/rvWSSW6VS1HbqZLxdGt7N0Zxl7qdxeXqv1LHuBIcSD
zIc6vF4hqOqdw9kSx1cjdzWPs1HngUt18lGfRgwHASu1yIdFufVSmrOTJj8JeygEIRzMcjTkPj/4
lLvkewtadO1rfqXswltpBw4J5CjUMAsFKASEMjXrMp8B2DTvDQudOf5y2SQCQBwDMic2Z5huwbEX
Qvim/NnG1DTi6mvBwtFM4WpgZ74s5wpsGO/S6/rAC+z+NYg9uJ4O2jl3lw2iYptItRH0Ul5MDHCc
AT2Crh6vMVRevQG5LwR1qI4U0jwhcUhSRbVBhxegXKQdTa5msMsOivs/Nv8SQU5UGvDzVM2jHmgt
rh/lvfkKSZRN4obfs2drq4H+Nt5RqnSUiwhZRKzPcxTwTRyOzKnsY8EoPWCF78wLeYPIvTEVRqqh
3xf8Mnfhs7LFCP1N+SN/inajW2JwXwWHRLjRY0ehrq1ErBWl46wxj4aAL6cEtfXsB2g/quJGmd4u
+yS1gkLYaE297WbuIix6CJT73CJKltTyCVGiN/DMmBT8/69xXcpypxnYLo7v/fm2q6mrMN+uF76V
OAcE6XXo8XB36LfB3r6a9/71vFMmSDRP+8wkTlvC3cV79zhDnbpOYVkdX+OQKuPXllo84uOIGgOh
YdtFz5Nkqe1dtUi8VNr/q8//SVFA0eMs5NmWrv0cpF9J+vXy/786Zb6IsKJ8ABhp82gaADCDZeu7
9C45DeqP5Z5rvMsYL3brHVWS+Oxyui2r0HoGvZelQqDsY6Zq5bKVTFGSerY/o1n42FrGrrF3cn0N
/hmXsO9zFv4RjH/CRVpsIYlQUzlO8aLRobkr2QSJp6HFQsGbKfgcgidqCuezT3wEFEJeH5rRhAYi
jDjob2NcOZ1B9Il+9uuPAEJiNBdR34OqNfVUULTO6Zup9U4xUwN1K3H1Iwz/iouFK5V6QHcfYOYn
Yzd6xpdk4x9G351vOYe0seeT5sNV9YMiSqPMEwJeLcUVeIOxfqzAU0l8V0IiMKxyIjh8Dt4frRPC
HhtAqS+HQMn812i6yY1jB7XWRKce1Hg7w8eI9wFHjHi+5OujWnMcjFvW3Z1sov0UHAHGtukfquFV
r7/bpHErXHMfUYW0SfIls9YyfDtONC5dcQ1JnkBLaBbY6N8qlMTc6ZrXxo3H4sflDUe4vxgS9VG2
+nGOoBzQWG4dSNdjaBBH1kqa9tE8IYDUaPsy5ArmcX0wA4TMJebdIOumbTmVDW4lJG0xW/uMmozr
iGozRRfHPyPT6I1ZxXxDGr80kABt93rwE9O6Tftt8lsnzt764Zveoa5KZfGrjrpAFrZDNUhdUMtA
9tnXHjfSCmQjRfaW27/+4LstcIQNEcqqxIYmSL1e8e+Zrd7DXIKjgDBFfFuQStaVdgoII/ulSJ4S
oszTvpm6Quzt9dB1tkUc/OxjVkksxpqBnwCdK273aL76XvAS8xojqhRuXoFqun/4E2oYeOYCmfvR
MmjiDdbIKiCzZJ/m+1jamNLh8odajY8LCMH5NXUIbDSvJF5Z3kVd7sqWEyo6sYTUpxJOzTjKI8za
wI7IvzfYrofalTTuK5XK0VajhaZBoBHixLYtziwFdlmE4DpPPT+o3FqCYnBqvfzJep0huKmLTyKX
vT6NLbwu6lM8TqO5Mt9kVUvkGesLdkYRTktpyMNKMWAI8luvz6J7JbNvZC10y6DaXDaIghIiQhgm
rDU6RFir/mJE32T/Z5TfGBr12s83/KeTa/FphIDQ9IFf2tyiwUBMtTdzfOz6x1LF2PSxSq6l9P9P
HcX3zt9LKLZIGZGVV2wEYJDYP8HZd+yN7P3y0q3vnTOEcC76EwYJMEeMgyO4MgLVCXAx7Xti7xA+
fbr0LxyuabSS9ZgA96rxYJpfm9EnAFbz58VCCRFgttpetwJYofQqeGtewixxk+4qlSonmycCbH3J
TNMwVUwfMTFZ7/QpbMCpif4c0O7Z9taPCyfzny9/l5VHSv7tzyhCvJlku4eMN1DCa4x48Nm+CPKw
XDkNHOZf2x0ylVt9cKiCLGUc//viU1WmnM75lAJ2vh2TG9XfBBORrKzuVl0zkDdYJsgjhG2UpJIf
aAwfK1N2MXtEJIJizps1UKWyVVMMRVeg864ruFx9NCXo5xkXeRwLfrIPp+sZ3era6+WvxAPLp4iw
gBAiqdLolhUagKiTznbNqJU9lK/8XYXYHjmNVLdf7KryN0xXA+8y9EqrDBwEj56QZMH8Cgg4Pppn
YgBvajUcSNMR6bN1U29PSe3WNp3ekTFKjuG/wKk3Fm6s1Z2Nxrwnqhdj9UsufoLgo0UzIfHMYT7T
mi9+HW3jCH24mnJl+jMjdt06lqXiegylaU2sXVhj3eURZOC9Mn1pguJmzp/KCGJVgUEs7GqUN85A
7OO6RlMkV0UFIP7M1+yiHaTaIHFDvRrxtfnsOmcY4fMl2mS0PYfp8/q2a6KdlhlEdrkaFU3FUiAE
ZxiW+D4uoxW77GwbKXqHnoYpcZRgKxkbKek9lVnuZX9c3W1nsE/P5EbdjuoEsFibN74i7VmtuOOQ
EsFj/aazwBEOrHbWLDnqrAQXORV6qsmxGx5sjIfM+EZdd4vJJ4Keb9XxFoCCP+jpMLEaLNBep2r3
0xA8DnZ9n0fhMcsDohq46hMLKMEnsmaOIbEEKEs1N9qQHka9I7x7ZSYeYcPUmQ51IFlnp5vCIsA3
sVQXUovoO7i8OIxhzLvERceiiXdEh5eAajf/pYIKICQ28KqDWExhYBiGS4ocCjMa5822QbwamrJy
4kjFJGjbgkehVXxiHdegFNlQTPSyY+pf7Dll89BpZdrhhDZB8ju/ZdAcGWOqHkSgfGoxVeQ0bEG9
61k6WBOCAvTqu6yluobW3G9hiyr4ezgbcTaUsMXUXuI+xm23dArIfGTW5vIGXnO+JZDg59KUgKRs
hDl+FryFgbEzLY2AWF8x21CgIG3h2whXAl+ux6CE5L1X6VcBiEHkufFaqSJcfH3FzijCbaBRy6Zu
ZqAE+W9Tusqkw6zLSDEoGdH1BTvjCHmMVQzxBNXV1OvSnWE/5kjOLn+Ry8tli0JeWhsM7VjBELMJ
XD9Qd506OonS7i/DrJAX6rYi/9cQ5BIfT7yua2NJKWFIWPVu0s5XU2w4ExqoHd0MnpNMCsCUrW18
aXa0jiKKXw3oyF5kPJ1r4GkUX87hLEqaaA38DgPu6PgFmZgn2R5/1y62BooUHpXjkpDcgxYxcA5t
JWlUQHJNT17eH+tdtuvd4jDuzM4b9n9SwV3aKDi+qQbRWJkA7AvdiWPVA+2QVyoBcQaThgmuX2tz
nBszcKoJDeG5F4Ey+aW+0pzOK2+jzvkf+CH5mSTmMUvThF2QTY1ux6BUP63lfJ171tcSgBIkHKFu
e689XnbW1U2nqeBz4e2juvjEODZsmIyJp02zfRXm4SGWWfon+26BIaxioiWdmtTASKWjFTMvTb9k
PXUcru86zdQUWbew+8TrSQKpDpC6mok312mwieo5B8sFKIYtDLUcwyaK3bBg6Cpr/ckt8+5nozKd
iMfr/rL4DcJGMHrU4q0KyZTuqDY8RvWUYl/+MF1ODqWU2+n1/z+XgVjDt7qh65qNItfHrZdEmZQU
jZZ4ah+P+8hAuS6bjeFLl1dUNrUaPnUMtEGy0jKNTzeGAPoyU6EjU+z0TRfXWyZDHaimLmKrx80C
Rjg3LW1opSSDt1TKfF1K+dNo15ljsTF3WAzG48v+z33v03ZboAnr12ToM0otrF+sgmu41vr8WpMr
05VAgOjoAzr3dIbmX12nOkFWNx72m4I5HmbI4mXCMNT/3PX8YGsEwXPsj8Rlen0h/0YQbxBdnKFQ
NOA2mY9PtvlsKj8Mdq2VChEkCUPEdttBMWRZ7ZFkR1Lt5ObXIMyJbbXueGdDBI8oU4RD0BvjZi4b
SHWM0Z37HliFRlzwKFMEZ0g6NvijAVNU/6ulbxKyNZmyhP+AxUHZjyxNegkA42y4ZoAzCz0EDsiO
N9CBa7e6Hx3LZsZfjL0hZYdxtsCp4lv7pIzcKI8PSt/+uuz/Kw1CPICcF5f/5MVPaqW4ZhH/SVyo
hMtvVTf2BqpR0BofXv//E3IfwYT4KGXhLDcqXHLoyq3U1HftkN7MPkXLSX1HIT2AenSsVfzeJ833
4B5ybOXt8qqtAhhoktc009A08dIH3bAY6R/siOXJSRpPC6jWHwpBODMVvenSiW9eOb/vdVD1msQb
PwUg5BlaOE4YyAfAGKNzL0ijnZxYFN3eanQ9r5OoVwd5aFmp+EtSPF2ZTLutUCbRWemENhgoU9UZ
LeoSsdJtAhdDty6KvQispiW4WK41paoYCBYtXm7RKO8FR2jbJqcZnHSPctfNRHFsrlt5hhTczUS7
hD9zyFh7z4f7JDnm9rPc2J4duWpH9s3z68OnI8uwcGpoDOp1uhCl7MQKysyHdzcbZZvt532ArYtu
k+kAGceaiO78t18C4260CA92DK5BaeQRCy9NsQqhPFsf72vD36Ln4EsZqT8v76zVQ2thnBCOwOLM
DMiRJZ6Sf7WhsqHrD7m6S3Pqm61GYlPRIKpgg2DvVA1e2JWNczrpOkOplc0Os2dXlTEhQg60rsNo
lo0K06l88nH5lMAou1FGemEVu57d2cFWD4l62upGNv+GsAW6CzSv6K2eAkKPMIs0NY8gYyN6TAgr
bOFCi4p50lo+IPz5zqjvtHDXU5Sg61ZYqqqpmKXEReTjQuWSZbSsmrFQUuJ28raN/+gWYp4RhIiq
p3M2BSMQeuWdxb2TDTuNRcR2WTXDQuVNhg4onEtw3zDuoiSblMQzwVJZ5VvWUTStq8HG4qLxaJEA
o5iw+y2W2pDYQXocscmzWtA3jrfB4Bjp93m8MSnRqnV7zmj874ttMkxjEsgMOb9e2x7LMYaWU+pE
qzt+YZCwZFVq5sOYwCAl+I6MPwYDc9jmGHKiKn+rXrwAEk4GM9PnaGjhxXPzkASdW9f3EJIkHIAC
EfxYQuNc36scJIeqXG1flZG/t8yYKNtTXiA4c2OWGM/ilyQ9/9rNx9J6Dg2vwB13lB5tm7pbr3qB
zVBnZv/H2nctR240zT4RIuDRuIUdw6Fdur1B7FJaeO/x9Ceb+r8dsAlNS9SJ0N2GJlmNqurqMlkq
qF/Z/K8+zVlVmAruVHWxk1DdZeHCEWizPiudMdjsb6LkYSeNwFB9uvFjOvbYQemMyKo/R9cJNn/U
kq0ljvntC/fNCpZxbalWVkkR4nsVoS9htWIbHoX8WBNejoxzhCzDAMnqzmxViGeoqW9o1bETO++/
icJ4hnyUulQvIUoIEjEhfq1V0yqDm7Jd/MtAmzq+OjPGKSxqlnVGCKdQtadE/tEoB33iFZs3vcIK
g/EKUqDJgrzgvAKk3up+l5qNpYm4euavGOwKiPEK8tzHXY0UlROX19L8NpnXSvX4lfOipROJgKCH
zcguYt9qSYkSUTjc9JiMroNvPaqHl0G2FewMwsjRhsICtlCUg1LdU7rbdnr697+PhA4GriUQWOIa
/XgTTPPSakODnqBKL20zwz7JOv1CJIPau4z8nSSixMo8SYpl6eJUQVvLIhzK+ruq/Lgswpbern6f
nSZCiawsix7fAbUUVMyW0rCzqT1OGe9RzQNinEqsJkRKAnyLVs8f8lY9hPP4WiTi3X+Th82LlIqm
KbTvLECaszN+aWg8rwaeW9l6AciyCZJZ1BgR2TA3Wj2iGUwSIEwpniAGBlotGQtCxvARm16dL0i0
wmKutWqUjW6gJN91vG/xTpMjxQcXtncZheoR+6aRFZ2OB4giQd32oyobUh3Opoo3RtTscu06KVRL
RMQRxoZlxn8ERLILgfcupeb3CRN8PaC3QKqdsMnTlAxo26QtW13gGXJp19l9k6hOlN9flm1T9VY4
jE6kMUH2VAaO0rzG4N1u5z+khvMc2Ao+EAj8loU5vyzSUdic8JW0brLqtvPKqncLvbAGtFQZobnD
4hiOYmxm1pEmNUxkqhBdE8Y3zNVgFOFEIJel+gtYQ6Rjnbjaafbo7mDUcaeR41A3K/uyjtXwJrbD
g9mDHvUq9o261tQnIcG2uyvJw+Bha4dut2tccU9HrEM7valvQk/izAlvdtavYRlHTkxTkLoozZ3p
TbQXBxN0x9SdjvLtBBKi2M4szO+5yIU+B3yG503LWInM2LoUCFUkdsAOTnR/fHPUfFAUH3il8U0l
NeDkNdq0JrFvGEkWjDipstxp1dc8NVxJfBFCLnnHpsmtUJgwpdYNLZ0DoMi+7o6H6BZrrW3sPn2d
FUt63xq/POIMeQOJm4UoeYXL6E02qW0RyMCdwQJjHHO/Q7kwvf0HxCvUmD85lRUSoyqZbgy6lOaY
kkHdVXJQcHY67NsV/BwEcTy5eB+N0Y12StqsESBW0n4bQdZQvRKh5Ngc75Mx/r+pp6AkEjBg6Xal
HZbyTyL/lEZednXzTsNiBcPQ0DkBVu6Pph2P2ZgQ8NQiD7/4SliBsrp/Ja1+19agvEyMmiPXVnAm
n/HYx01bDXIr1cArFzQhVbo/h+LzFxz/CoKJOdQwkI28pd4qiEYsz1xQ6iykP6Na5TUHbzAdaeZa
GqqWK8eoKW0S5SqgmhfxQJlpDPDB3QZ/SHdoG/MNv/bGHQZk9Ptoz1uSsK2Evz8cG4XqZh4nSgfo
yaz8Zhr2SoLBseTfr+P7KCHjOoZ5MklewQ8a5g0sGYRKPy9/rc2yy/oMGSeRRuNoRgkE+b/98Ci7
ECzJo3Xi4sTrjdw2q/OpMX6CCCEJQ9QDnQmc2VibgawqFrVktyM3O8VDYpwEFn9nYdXg4JR68kI0
8AvJ9Gsc00Oa8V6hmxmD9REyzmJopl4TSzgL8Pxii3XvUmI2wVX3ht07i6sfBYdXv9q8H1dGxvgN
bE2Bc8oBmYFIG8vb9+lexf3IG1/9myvk9wdj55jadAnEboa/SPQORWnTH+d038+xHZDEbVPQO8bJ
YazJN7Lw+oc4roqdbJomaVDjAiJGeeEPOnxwzhvD2JyeWn05dh1CGJJJWjIa4niUJy2GE+n93AbZ
4ivtmYx29YO5j2+mV47R8WRjAld0Uk9DR2UTdvE17Y2KbtDJSAlIxz2KhdhbxKPM4firT5vXxRpr
3ehF06ejDQKnY1MsbiF8peC5PlDGm+hBOytFDgPXldAuo+Mk/Hn56DgXpsp4kHJYmjTIcHJoY030
1Bp7A7uDEhsvULvl8QvzDo1xIjJ43cdmgTRidFD1xoq1G7Hj5TQ3TZmgGU7RaOcT2zup5VkVGzUe
FOKB+g0dpqx74o7X5rFZjwQj328cxkuN4DOtSUdxfIINNKWvhVjg5ghPi00s2VJ3wr7jDfBtemH0
9GNHF62msAmnpMXa+HAMsM59mayyKHZYV24ri4gGmm+X9WLzU62QGL3AuTb9QoBUdBiyx0qT+BT3
X0nc0xGF/4nD6APK30QwO4CU2JJRzbE1J8TSTd7A9rZbWuEwn2oIhLpEnQ2sAbiEsQp62WnXoPGd
QQpk1VeUe0q/xu6nf7AjnHeMzL2iGO2Uq5kACRXN7cYitsZu8NQoerz8uTiKwWbAYK0iVpxBwrFA
ilBddlWMieYichHvcXrGNz3G+TBZXp0ezwUZ7BV4sCevVVlZimovUbTvJtHK0AN4Wa5Nx74CYyLS
QU2yQJ+gIbEuv2Lf+uMYcjmCaQD96bG1wmAuj3gh4igLwNAeZjeylZ/yrW4Jd3Qpef58WZzt0GaF
ReVdRdhhRDKzpd8pzaweXQzyYXIKJ/OU+15yFkzWJ24E5vovnSKmgaAGRMX840fUoDO7rDU1NGCL
+y49cWkltoNecgZgxAryrqhyFQCdR3zaT4u0xjfRK9zY6Y+8isu2TZ3B6L+vzrBoUoLNvzqkMZ9b
9WjGoydWvEzGtuKdQRj/pzZTLE4BJErieh/HeAz1Ne+m4gnCuL+aDIY5jcCQTTuOnpbQNoynywrH
E4PxfJNkliCJxllhz9YsvJUNR6Hp///Zds7HxPi3nCy5GqT4/XD6Ps8HbAqSi6tMAX9qdNCHt/8k
DBs8GyUZsBgQ59WOsTcF8SsyCl/JvJsS+HZVItNU6EfdaoRG1uIRl3o5t4dC0l9Ec/HTOeQURTfd
9QqGcWsBKrxR0OPYCgUMRoNNgp2MNd3c4iQPhzH8liBKyWWIk5U383hnpLo9d64S8+bKN9VsJQ9j
/5hiSoMgAw7YE3ALdKjszU1pX/7826niFQpj+GVXFaLaAoVSQBVesFfj68ZNv0ng6ars9jniNUls
GugKkHECijHq5agb0AbxRRvrK2n8Fs9fGXmQVyCMF5iXGv+ZkErSfmINGtg0rCx8uHx0PD1g3YAo
KIvR4toxmlOuPIzYrpWU9/LESX7wzovxBorUKGJUQK0NzFEaY/pGtCixlrDnpYA5QO/P7NUVIGCh
hVlmkKfsr+r5JR78pX+9fGQ8CMYTBFUZkIY+I2Rsy0gKxcGE9D4yiy85HA2NuojnRYMtjS6jiEWq
JgJEtfw5ztj3IMyihcnePy5Ls22gv2HY+DCN21hTJcQ4cnzSyY3E43PcPq3z7zOnJRVCLU51hPRQ
eN0G90lxUGJO/YTawaerxiSaqajojgIf+kfX3MkaGCXoU3huZmkvoDPzoUf16CFuG/NhHobq0Jad
yGsn3IzYMHOF4j4Y2DXs5PwIm6lk7AMNH2gIEisjIobxonS6ForcycXn1DRRNx8sMsT3C2m/dWX8
s9QVUHd1+o8yISh3p5xe9g12U5wBCmUiXrgSOkUZpx5LLQZsRxQHWndyDC911dvkifL1goiNc+Zb
fmMNxfj1RMJs29RA1KBFxq/dqT34wtLWnhNO5XFbf84flzllzejmdFqgP3FxHGVPNX5oCidU2TaB
MwTjnLpJiOO5A8RQ3ASQQ4w5HoMDwIYn5SiBZD0HgNHuxPh2Vh4v2/Dmh0cN/X8WwGbwGjFHT50U
5uiATq9Bn4yyZXFMUTTsHnmJyq0Pv4ZiApSuV5a0EAA15K89OS46dg+k34eFV6/hysQosxrVZB4W
5NE0awDdElqRb+Q9XQkDilZOY/zfxA/n82O0OU2rJlEmfKAidLFIYU+TNq2KXsv3HvLOJ4HNe3lt
l1RW34wq/uqmWjJBKrUc8nWO9EBXDYCi3h2eKTmsitVP2bX4vmoguOatr+NYFJvYC2sJ65gMCKuN
pWPWix/q3SkzF8799d7pf8Etq4xbzpJYNAQZOPTpZ2Inn/qq7jOP7PWH+kqjOyIe5XvNmm0NGzJ4
Sbj3Uv0ldMZvFGERiKlO9dRr9nTHyZJbIXbbBU61G+zE63Yq1ifpXnSI/MaZj+RawJTseCw5zoVn
L4xzUcVJDOD7kfjWOrdsC6cTzduiHg6KHnkcN0Btj5V5fSMxJoMyRZNj6SIdJP1Loeo/QYphhbeF
K9zyuha2BFuDMTYjVAN26BKAhcsNeqosqe7tcfojzmr7slg8IMZQ4roZJbEFkNw9ZpGPcVK7xmSC
TnjZwC3DWEtE/5CVRWptoI0F9aLF3FqdoDqx4o7juLssDg+FMYslmQyxoOcWK36ifu+mfa5w7kz6
E5/14BwHMCc2RkE7ziEu564/mOjTbOVpV4WYKxO+o9uPp3VUqy6hMceW5PnYaynQWhfrI+18h10w
Tgw+nfdlKbGTf+EtsQ49mANsMACfTH2FIqB4pxaOmP1QNE5b4vY3Oh8g4zyi3CyDEFe2QyYwnaeK
Nfems2icGIr+yqWDY1zDOGu9kWPOxRnkp3R57JXnWBvcsNqNYmaPvATGthn9lomdDS1yPZzaFmhN
1Ttdsdhpk+6CorWNTuPcpzwoJubvZiHXgwFxaEJCggaIcLCHRhrsaCx+5a3WWJctigfHhCSyqqOh
u4NCqFgcMCNn2qMVQcYk0WWYzRLtSvHYKSwUMKNmTHCCyg2tXpLbDPSg1bW84xXv/+Zpcf5WjG/N
zXQZdaoZkWIntrCbXhRPssKDhvawO8kXveXp/wMq4zZqpZJ6JFGoIb8vPfL022o32bTfji70drRv
lw9U5ngOdrWyUDci1nqXtF2r2k8v1ZsJ8lXi6/ZN4pk2Fjr74V705sx2B1d0Use85cVCm/lpBexm
ioHZf3QbMjYY9ETX6hF/wpiGsRXpkpMO7a4x9GNU5teJIb6kIdpbMtmrp84phRB99prAcQSb7ub8
R7BJi2nKwFXX1HA3+VFQd1F5u8z+5bPerHStBH0Pt1eX22Dmk1IIMBLNIn5xFfi9XWDlKG2fiJ61
U9Bb4pW6a5+lPQeYGvsnL7cSjrHOYKKDdzGEi0XxNhltIQ5PA9EOg1VH6Kks9Os6lT080/dYAvmV
0GGFTRVwJfQylbOoBBA6zVpLQ0G0OXYggC7bh8tC8j4gY69ZKUYaiJLwwDN2i3Kj9r7J4yemP3Hp
GBnjnCRRFLMYitqVN2H0xN2hRRX90u8zt7jSxKQqDfz+4JFD6/+16Sfnrr/c9NWrL8Jc3nkzoQmK
Xt5ZmtgpltELma1Ep0HmfBEeDnODZx1J0lKHOHU6Yfb4rpSvSPSzlh8vf/jNV+rarBj/kfWpUdaE
+g90tORufqrgqxRb3Y3cZVYcJWMnq0NVA+WOhKOrsxptQRVq/K0eWrGccNwRRxXYQVlT7PI6j2Cx
CZZzK7vuOHrRjn/f8GAYx2DqRSMZNWC0SLTTNnQN8a0vBmvGaO4ynKq6tFXCuXI+WRFlTkMLskZk
JO1MdlS8rOuyT4pYs5towTLPXnpTRV7vwuf+DwaE0XGpCYop6AGigORettOjZIGPyW7flINiY+ro
gTdDQX/wg+0ygIyyK3VZhlGfaHaUDl7W7wXjl5BJjjEEL3kg/NvYmAFjNJ608lxpSBrbuXSnlfu0
visT77JVfdL0jxDsfLMyRBJ8ESAk9Y0kx7SqwLjAaVb45CDeMTAIrsoStney08egTx0nWQxU25x1
WxBeVM3pqicx4tTztkU5wzCfRk0FTR4ywEjBoRd26XQk/ZdO6wzBfBDJFGuJlIJqq51hNeMfrRlY
acrJ5nyeUcB5mWCpUhTU7DDRwlyluV6Z6MmpFFs4ahbYUiePZqwSpwFFFRa1oUnG7fflPrDoBoDl
9d8rxBqcuV/NaE4yParhV7srFWFwe1WmHM+wpQ8YTNDB7KGKOtrEP4YKFYgO4l5tFFsMErsPd5GA
LSXKMdA5B7llq2scRiEGVc4HzQBOov2chMxS+sUi8W1kHIeQUw/Y0r01FKMYqE/KQd8BqpCx3/NP
cbmuQRR8+ctsOrsVCLuLIp2QntcEgCxvpRtfL3QkAVSYLrmRbwwwmGG6l1d5+Zzbo7p4/lbsZFWV
qVOeacCkqxokB618voKGvmEXHmKfbk1uPYzHDTbdHgguTnvMUQVGS1du8ZZtbR+xJmJGTlJp591H
rcln3UiHoMVO6F5xNUNxzbDxYSk7zilT62I9vKmDgwslLpBms+MzmppGmIwdFbs/YFga6fCWDrbU
WFCx2PW34cTL8n/OiNMjXgEyFpcu2aLn0aDY2ZXyYng1enX1K+00uJKbuJkvfMX6VnDMOWYYkZ7z
GPIhA2LJrdUErx1WR2kDb9zkc9r9XTBdAV2cKGoGu/kxmE2yJOWk2H+RH7V2ecKiD9SL7eCb5kq+
dpBc2UomC7OIicCzlu3veEZnYh7MBZeZks5AP8Qo1GBXldN6SCNQ7l07cnlFBmrhn9XmDMc4bSmd
ozQwcKyK/FRQXjxHBDkNUe5H9apMbtqAe7yfXnv0eDFAhwVMsizi8cwYBLjw266BgLI/g10qsuOD
cp/vCXbw8nR00/ZWUNSjrx53RUfZMAmg2gwUuILqVn3jlYQX72ybwgqHuRlCIwjHRgcOOYm2aqMt
OfIGMP0GN2BoPIYPvJzE58IJc4bMFaGkotH3AgA7Z3Bozxylrp+Osb/AxaFPzzUOA8ZGChfd+qDe
5LnXz28aBp+5NxJtMMaJfsPRljx07Tj5qTuY/uBnfslzbBx9YdsPoigTpWp5xxLtcEfrM53VubqX
esae40Spz/pkDecPyfanagVok0eK1YHnnc4ClH53DK+EO9kSrRiTIwInxuSpDrv6sc3qqc/DhSJK
Hi6qU2kTGHzryF7phQ5vTdLnbNbHL8cGaWqhykNE8Wq3RyqedltSJlHtkLmCwxvM4ukpu/pxNEOx
r2Wcp7BTD6qbPOSJ346wjNGhyyYbfzwaznKjYQVkhDEL3t27fboEXhykOBjeYptXB0RrBuqWim3u
lpfhSoHuRD91SznMTumEN1y73HTeKzzmTlT1PJ3RLkXvRNxLxNa/dzBNwUoPqp26AqaE056ScnnJ
fe8E6PSv7OzEI4n/PKNMv/Hqr2A87DQVpbQQ/BWUXF97zv0gBh+9pVtYPYcrpPxZvUm3ncdr+OCe
NuNuk0oaSDFL1LMjAHHR9iJa2nWMiB+B8qMOvk77sr1u+veVoIzflcxa61UDgEO9G6+l8Q9J4dmn
uOURVhCMpxWLZc4J1aDJy6+RvfGDXb1Xj/+AL5knDONTiyLQhbgXoasRKt7NXtuFKMz64UlzJzDG
h7b63B+5/oCjsWzjCULGMKtHoOonTKLYkpWfEF7dlHvsOnZDDD/9py/GtqFEk7qkQgO4rsh35fAG
wqKfda1yYkX6UT658fNH+zRKhjlDaUqBIs6nuX7rDNlWjccl9mPxWpzvL4u0eWeswJgIKiQZVrSF
UMK5eYrUm1J6u/z7mxHa6vcZnzJ0JEz04d2qwl3/nnYV/C+syvjoNNh3ioIEdS9DEjBgvYTD3UKc
y2LwvAPbVAKqZ0VWFwrgTA6dS1cTK37nKMRVcAKR2BeyUGDYw2yOjMe6zrZjt0Nh1H2AyLbsSl83
yB/1ou0MoeGkQjdf6ysYJl4vjTTP1A4wVetL/d2iuRUIMPC0sIWm51jP9u29AmN0rZxE2lAIMM2i
hXQ8TaAPgw0Sd2yyrTmR17ZDOh8go3j9VLWDXgFMkFG1+CYYjir9+JJSnDHo37CK0NVBTrGxFRgY
H6z2lUfJNNCGAz4NlBQbW9jzCAs2kzhEB58Qmh81k+2ZHWK0NAUDtLCtvULwYvV5XK7n4ddluTgo
bMw6jfgD5hYoJH02C6xoqWKrbO5N9fkyzvYn+i0NG6/2iT6mYgkcbZQssT+lqGG0vOL5Joip4NGG
tB4WizDfaClqTRVlZDC68ZqUJ6zMDVMeF8LGgcHFiaBVkbAVGOS5H/VASBPSdTnyNXmb2Y3eW0n9
VJJDnnL6Dra8EIEQAJMMbHRik7plukTJPMKbBn8G3+k8X+IEji566dVi0yJ2wONK3XDfHwCZAGJo
2jwWkDW10yAHn2hnVYpXRo8Y3GiGG2HylIJjUzxAJo7IwTHYS5mMnJ5xMNrBEpqdKf3MOzTb9Kal
T38uxb+eqgL3zupQdRpEray4kski0S9rh8lBbEvLSJ8U+d+r+gcMRkOUbEjrvIZYo/ytDDQnbO8G
bFW8bE+f2yoYSRhvrgRJnWUyIofazfbLVXpteFgD7GAyRcUOT/FKOs2UxeIy6oaBfRCN8erq1OZK
EypIbUmncNx3yXOvfb8MsZWE/YDBOPPGjLWsxwvJbl4Ghxb1sfPDb9y+QoPK6BQullbwXkP0J5ko
7AMk4zfkJRKTtIFYbYe+PxF0pC3Pmrfcxlrx6L+vFC8HJ3BcUOMyJk+0Zbu8izzpOvGGnfZdRvpD
8aNd/sBbj8H7XsyzA5QLaTgOOMuegJUUW1wWT251jlLwRGP8xpJGImY9IZqm6KDWm2qLtBh0TsZ9
vlS8c9wIYj58KsZnGMYAqpicGhfyOR1twXXKU3haroVTcl+4407ZkxO55rWccDSEvSZnNcSqqgmw
6aLvB+TldIVX+tp4CqwlY29IATResZJBCXMyP8dt8Njr9V0WoZwyD/64lKdgzHlvRuqKLig+m9Mh
yKgKcQ1M2peeotce02aO4VMSF14TM+8EGdfRKYJkNFQVMal5k2ivKuFVQT/3tH10iWwOB2vRc71W
AFFcxbv0rtul+xlEZ+JO5wTsW3mLD9+KcRhmhkIr6M0RaDi0TIRyzbHZCXa1w9ghmsHzm8DOkS/i
eEbe12J8yCRlKBz2MLTxADt2az9C1gJlDMWNDoS33ZbjOtgaIhGEua6ooZXTjYgVfrJkJbw9BFtZ
tw/nyLgOo6pNSRUAMh9mkMXpmPUInOyILK1tIvdUvlCWidJDbjixpAde0p2nkowvKTpDXIQJ50mU
w9JGlop925xPRrX6goGxFUVBCrHrY4SBzQf1ILqZFzmprX3XLdXLPTAsc554mx+NtvBgTRb2+LwX
G1e3TBcEcmIsgCvSq6R/BO18W/mXRdo8tBUEo4T1YBoYmgFEYj6G40Nuepd/f+vlSKQVAHNnETEK
SBwBQLmhRAWxmz6abr5X3NTDRlGONLwDYxRQUoSijwWA9aJBw0GwjvRWmZhBa7VjOvJIGTdvLzQd
iAQ8sbQ6/zEKqJWoypMaGpdWqSV0bhthC2f5pLd7xby/fI7bkp2h6L+vVGEiJuLDEKalJoNmGQZI
OQTsGHWzkbuLdRtKRQlewjoggy3o9qKuZR2aE3E5ukEQW7rs9i1HszeDDOWMwZzcuLSdkZTASJbO
nrNnAS8vtGZbis77RttOaQXFnFyzSIhbJkBhrfd7H5yv3op/LHdYiUkj0A5tT6FD7jVHPZjfzP0X
Eo/Q/7OkjIH15ajqPT3NxPRbhIfFUep5UZS85ZZWGIyNlWorRBPN4PaHyYt3mWdc9x6IORxwS3FZ
x/7Gon+ros5c/aDKDElLk9/BqX+qvOE43Wn+7Mi0TnXPe+Ft+6czGKMoldxGWNECsA795k2Pxo0s
/vOyaW0/Uc5mzBaG2xx9SkIOr5GPTn6t7QQXG7daK3ma3AwhKBXsS3fVCpLRCvR1T5pEw6dM+dWg
7VdIXI5QHN+kMzoxdLIhjzS6GHpLvht6m/bNl8jqmz/MU/Ok39DN0Uh08fcv8pAZJzykEYLQBsja
w+QJV/r36Bvd5IRSkN3MtuC2nnASrzpu0X07xbI6VCYACPS8z8COATPQHfjH2aVji+ljKTl0OjM6
Nv6/JlyhIeoZkX1HNJXcTUuBz2hUd4t6M/P2IXOOkn1EkEIusbGTfsTCtLDv3iswXVYM3aEtpp2o
/PtdoYw81NGsbpnANBKtp0mqxnhsyGEWXSKAD/cu10wrTksryx/idOGECNt3wW8TZyvDWH6hpSON
EGTzuUoLa1SivVH+mNPCvmwTHF9iMEY3GkKdRNTokio+zLW2Ix2XBnITQ6WruJBTxOJ3BqMFP+Gc
JRp6ziSLuHTYMdyh/oweWzN7zy1HB+5DYvMAV5iMqceTWSdBokNLPKwPCu7oRHJ4qCQ3RikYuzpL
hKaRP2NO5vJ5bnVjUC6538Iyll7lea6mVNgWo8nKVYI4nzKu0jlo3mtw0xJWUIxtq8FQmTVICuxO
bNxRUa20+p6jlKfJd0bG7YXifEW2OFkYbWXEOdDSp8VTrmgLFt3ZZdyNuObUXejwUlb0z//0sDiL
x6ah56EoSEM/4YTiVKHobp7dEuNG62Jk2O/UfLBnlTOJuX3trTAZYyfYZGgUEzDzzOocSjsYYTpS
vq2d3hGd4Cg4hPfQ5p0rEzpUZhGo2ghI8tg5/VNk0xdUjI53HO7ifoknmnq0lZD0L1p5NG2okX2s
gNiL/hS7GrnWdI5b4agmW8A0SN3NQQ2ImjwE6jclQ8hc31W6J2WcR8B2LKuqtMcCLYKfVmzXGBwR
QVlES5m0iQZlOEtHvjhGcxL4ekE1a37H7jAbIx+7yv+inzmjM+beBAoBVbqBwO9RPUR2dxMeip2A
sj1t9TQOpRN7yq3gcZwM1YnPpnFGZSw/xRTLUlDLb13io2ziybfFLgMipUAkrsg54+200+8z/rSX
2wiksMkHSFlg9bGlCfJoLdlgRcJLUY27UIp+yLJkp1q+LzFwaV2Wlj5G/l7YT8u6kUGJm8kEuKlW
fl3m1oDpsHjhVb22Q6WVkKztl9i+HPc4VNk3b7DhCNmu2JZ7izbRirvMDp//m1yM4RtL12TlTD+i
FN+0eblXjf52Cbr9ZZhtN/o/XcHSxY/WnhZLgG0ngFF9Wmr4a1Ks4UaavK9E/33lVAQ8teYoo19J
Wm7ELHRUJXgOO14KefteP0vDxBK9miskpY5lSb4bggqv8oL8jFrw6qzUbi8pHRM/CEG9iIoIcdA2
i3r4LwmJszZ6y0TNq8HJHeYvl7/S9i1wlovxI0mNifw6gFx9/6MSv4U8Rmfe7zMeY0TSQgsayJOB
Elt5CAvee/uySzLZodiuTbsOyWm0+fi0Vbr2Y3/0Ao9OAidu6PGqFVuN4bjEfh/Yexy20rcpAFNT
N0Og9kC+0xwGNor7yy61y7f5raGc0bBbu/OTUyH4l78Vz1O8ZwNW2HnZpAKJIav0UJSWhF0nwV4A
++ev3sEetLvE1x8vI3Js+P0PWgHGZaRj8Q4AZR+TwH7uY2Jij/Hf3WUYrmCMr8gUozEk6gI7b/yF
GXa0aNYOvT/fPyKX9WVbKYmKBdQS1oyw73GpARUbOpGQhponu6selO7nZYF4AKxVpQsoi2nVU9Y6
Ly1+oLbgXEbYdntnERi7qmsQvwU9RQB79LAv5hu14ZWwaMX+sy/6jcG+qAdFSshCMebDcNWjqbxy
k3v0azk95/tzhGGf1kKtLbPRAihuf5rZnRwVlrhwYgnOJ2HrcWgez0SFfvOgIgcDm3hbIrmXv8l2
Ng5s1P+nV59ez0KXxEMCjAF93DrYg9Rb9duEOgstI+m8MtLfPBrOcFTklXVqxlBGMi0xYuIgso03
0BfZkWeAscOpryb3n9BRb1+DZ0j6JVeQpAIZiZiqNP1XASztZ2sSltHXglZzqkwfOK8UmQY/l3SQ
uXcj8G2J6EylEef8q7xvMUoo2MMhct5Gj/I+DO58RWe3tH3miyCw44W8PLVh7uNcCdCu2uBZXUfa
j1IwjzVoUS6rzSYENgoTTFJBc9gexbTtm1yifWJ1dST5q8Bb/LXpxFe/z8SXijDMAqIxBNGlZjWN
5swh9FErH5e8QP/lYg1F7YpGxRGLB8uEmXqGPEhFYcuqwyraXSh0tlK7M1JX8XBIqruo540V8U6S
/vtKO7s0SsS2B2SiXBXTvdbxnumbHnF1lIz6z/Wki1UFAFGKThook7ouvUmizAVhwSlNiYNRylOS
jlcKIfvLWrJpeaCPxFZqRVMVtmcRRQ2lKUZAx8mfJTLianitGxirTTifbfvNdQZivf5YqX2rY4sx
Sv10MGs5Fkc6oFn5Gkei7a/1WyLW6zdzQ6KhpCliIh0jtb+Ji9a7fGj0nv3kPVayMKo/ztI4hCJk
KRMMSQmmn8hmZan9bNeaftNlZDelKQdzu31sBcoofoz14VMUAHQ+9E8NZrOmK5oSwAaTh96JXzPX
3PMocnhHySj+oJEC3KY4ylRWnqe5Omljx5lQ304w6rKkmSYqrAZLn5pqdW3GtEuXtgfRq4a8Gqf3
hWL/fvUuTRStoJjwaRyQz43pPKIGRsDpjznxRMWpeQt+N6MOXdNMjRCFrpz76C2SsKjg1DHiGQme
aNp99KgqnMBm0wfqJlZ+g03CVNmAAGsmx7wrkeUOpW+J8baQU2naU6fitZUhI7xvsEHqssZvuokV
IqMJkWRifRlN4GeSbsXTXm0iZ2z3+fzzCzioRysYgSeqxvawGDla7gIshUWDu2ap5f3Y1tbc7fOM
877bPEGCDTaaoWHXKEtH1upTmpUKsmzvjUeHEI+7f7J3kF7jnxzFCoZpLI2MvplNAa+6wBhqCxsr
X1VNvMVlnVnS0NidMfMCm03tWyGyrknJqqaJTJhTUsiDU1SpnttJPWqvOeZjOmvCQoS70ozaU47A
9bmMSxWehBTRYrWm3BrgnNOMxsK0We0IUSqPmG8Vk+ulMEhqV6IqjJZs9EXlpmD5ux7j7iVWoya3
5ogYv2KlxcKUYCLLT4Il1xzd4InGOsBunECDj282xnZe/KimfdNz7o7tUHt1fIye58WcCsoMDGFX
gIcV+0p2f+3ezNFBwKsIbL9PV2iMq+jFJlPTHh+resmfJoy1URYBEEu2TvCCaboDd96Vfv1L+kjN
fBXJ6E3ZiCWIAhD20rr+tJP8zqV1feQ0+OLx0JggdxDwt4GnmqLVmUUz2IKtnbIflEwNlQf3suvY
Vg9TV0FWbpo6YdQDZVOlMUG+Y6fYkaZfyZprBhy/u3kfkjMEox2ioCdKUlHtqCI7xc74nNcLsd2n
uIJgVEKWitgoBUhBiWNbf0KXYuCFexVz1zNaqbPT8mA4493lo+PJxajFTAJ5iWk2rSrHwTUWPX3o
BI3Xu7qJQhnCsQlZIaAu/6h80pgEshrj9ER12o9B5PZCykllberACoI5vViYQBAEnmq7x4r4+DoK
7wLx8fJZbRvtCoM5LEnu++X/kXZdy3HjSvSLWMUcXhlnOKNoBcsvLFlrM+fMr78H2r0eGqKJtffV
rpqjBrobTaD7HLWEGQreYQNvvDKuaxvcPXaCiVs2X/LmEbKCo4KoH+o0kQXAGWkemRBgdat8US2d
A1VEr9/zM2vwlQVIVUlTAI2tqQXgkJxj6TTrTyM067TsMKSTtb+W5Kc+pKOVbeSUXqWjSQ2mrAoB
pVeRqbTfJ0ylLuVkjgKm1eUjJCcYgJvH/gWQHiYJjURIswSAQq2g6T3MP3Va+WiMuNxtZwfXNxiw
S47TMjHuvLZf9VbAVCEwiArHL3VAbjy7s2oJaBjAPYfdgAx6dhene6erFc35sLwUFiszbrEngTbp
R+SpVFGQRL0xlA3Mjr93Z3GErBna5FQLQ9Sn0IvP5dn4MmRm8SRYoARKmS2bW4Ev8ioOOlSrAobj
ft7mDuVCPQyhbOVp6PLaaOJr+vfJhvQ1BBX4oioWqPUA0UfdyyLJz3UExuZMY+SXzZUUBV4EZRfU
HnRaFVwrgliUeKTnCk824KDi71SfTBYOZnjMP5NmQ/2meSXtZOzzdCu5rbBpXjK9FHltmHFnlAp4
JY2511Ac/Ultn/eDkgVDuWo/yYLRR4CJp9zMw2Pc4XVUZtSpLBDKI3mjTwWlBYjUe1pyF2ItZUb/
KQuCqgcwFCS3Bul9mLPG1YPe7+PFTJT5039bLsq5EwiCRFqBs3MOr+LZL5u7pnT3ITa/kdc7T0xd
5cmhM2Rl7rFa0VFwyfs4Z9jzzQzp3vkgsp4kNw+4NRp1wI2j1IrBALTR1z3NDcGVKl2R62bFSl3w
ZbJqbuJQ9CmwxqNPuBnKmBhDR13gYyoTVDMlZ47obSWP/3Vp768lyyuo022QxNYYI2yXJLVmEDwV
wsOQM5x78ytibRF1roVtqUIQExYRjo53SShbuuf/UjzwLHkz6zNiM73+yEkfuhnKJU8bkcTSUrzU
xn39B3yI+sWaDw0LYdpySlMT7xPq6yGMbD2obyuucPZ3ZutsXsNQKWEBw94QyHgDCNAsW9TPav4t
z8D/nIBc4ckIrjtWTzVr3agEIYwjVBxJ10ncPCnFX0HMutYlP/Brx/7QqsDhWyEtcywcoaYnx21k
a+g7Vs322HiBw/q627YHV7iGIuCwpZu2h6ioF0GGPUJ1NfBQimMcDKzfJ/+/ykKVxM1JPyJ0+MyP
qk989nnfATYfnkThYgCV5gK54uqMfMFhtq00yctw5GYuZ+Wfh++kTzty4tZiYG7ngwsmlewSA41l
FfkoIfN0aJB7lZ3pYFiL1Txl951VWX/EU4J4ukBS+a5pR/T/DFjHvPhWJqmZDI/BnJgMw8ivfHS+
CwqV6LqxUbS2BUrvq42p+8abZMdObnVmIJiCTzrI6iP/Tq3OQN6q6tf2UdlPGrMqG0jvh3QTXxMy
DsKROHw1nLkya3tw8geUMDZ/UgqLJbi9+a63wqZfGXg+KKN3q6vPM2Z2UWmbxn37FPiFS54wVVOw
Wtfw0Kf73J/J6wPr6+kXp+ePdaefH5ayRd8w+aaZ77LSJMxUuac5/KfkidBO/AvA7ePzAkjlzQbq
dv/0XRnRlcwlx3iRIcudH5VFvBEgIlQqzTdlxIsB394JHKtcZBpMpVFVGMU5ACGflaA4aW5btHME
bvWdXOGjWcVjlQtb9Jvr8KEnsrg6MrJWgnuNaAFT/RYDANBLOcenzCVz5+Ft5ZBH6t42l+vFn5zS
5o4YDhN+XyIKzwlrX6PSVWX0Ii5OYLgCyVwy/gA+xfP7KC7zTYuRpei29gJaf8kEEQFLCnx18vjm
oNfeftiSRLeTL+ib96YVWqMAAygeAp8V3cz7h1Y6q6zmD5YhVFaSaj6Lqg4okXGjZgdZ/dry9n8z
hEo/wlxGfdvBP+ZEPMUhN1pgLL9dlvpt4XVGlt2uWX7EHj0sqpS6rCVkXzKIGQgHwxldGZrurJnH
7b3BvJUiG+8zBz+fvEnEZ3wfopBI0MIyxw+F/sYZvV3WjIpl+4S/4FCHoajzQiwSHJBOmZXxrLHU
h35RGV8QqLMvDAQ1GgogEM0NctS+NY7hNe8EuQHjbGdZQ/laNMySGsYoKIsOSIngVKmz72rb3nyx
hnK1QukqqSOTtUF5XYC3Zu79OHzZx2DsvUR6B1ZVF4SUtFztgAH2GrPRDwOEQDTuembhbN48i8IP
YyTqu18YtEIKUmxNmDvdZ9XnrxJMPgteOZrGI++W9uRgmsxj+fZm5+Malzq/2lwT5pHcN0Roqifz
m2QYI/fmWyM1p/vwWB//JshMnOBa+qM7govN1NkVSGIfhoQkYizfFO6Ui99ikeEjv6hqLxhU2Vwk
WqD2JTaQNCxndv3IWZnJu2QEg3zhtoeJEcXbSekCSLx25TG1mrX5VMDvJaFwUFPb/SKel7A96ePi
YcTZyTuoJlbq676jbjYorDeSyh5zNrdaEgG3xudOdauVZguaaOM6wDBg9jqe1UPkTKw5nu0y92Is
lVD0CoIuxgJQ3CbZBpr4l+KQtBKa+kE3qBz2TWSBURll4VqRy8gUqZglLw1XhGY4l/bQQ/IuTm7T
xXjex2PkF4nKL7MQiX0aIzTaLDShCpdB8lcsGVenrMD/MAklcUFXD1hCEbfAljibvINRTp+7bt+K
12bGGAaoD/7FlDEjP9MDUVzbjKQbA9kTrAFzao5ofNpfPxYClVpCUYgzNBKQ9QN9IiblQEqxj7Bd
/Yrg+sKXNdq3DSrYeM6Qppw08Gefx8iScRk8HRS0bkc6OJJFjMuwRnQ2bVoBUlHWxU0BPjXslp75
6ugZOqshhyzKh0JwBUBF1MxnqTRj7BFMKeTWQjDTq87s3feWHJelz7Tp4SswKqKymoNEgA6wMXDw
tDW0Z2E47m8RC4IKIikJFEknl6eLIT8pGqbteuFmVhfnP8Ao4Jv7OeuiEozinjTRS0NhBdMhhY5M
zr3sg+xuPkCoM1qb9WzKO5JiO6Q4PNgIjAzHAqAiZiwHJVnIHZLR4cu5O9U8a0J3dztgAnXk8nlY
jTO57W2RzML4ru5RCoasuCR+80snBgqxc3UGdsOcBwK5/McdXIfOltqR6vmBU1qn6QOrGhN/SWR7
f3NYlpH/X2NyWpeHAhwtXo5C4M5BZqrMr1/WBlHhr4T1GCWkP4C/U94CP/VTz3hsbf4G3uZj9v9M
XgUqL7rqrd4hWbs8hC7rkmPzHPx/1GJ1qRSRZnxbz2TGM+WvQpRtrfjJyCKz6dwkEhmrul0frsCo
FJFLkCKsOyyreDc6ZBKHs8bb8Cq94xzxhoyxQgU8NLmH8cBi32VtKJU5JhBhN60BM7s89hIB/FBV
fuyT332SkMFeKEJQRNdkyLlrPBVzxmJUQTjoeLus38TynKmfw47x/kxbQkNQQTcHo9GHBiDayW6D
b6nqJPPn3/N+GoKKuLyrIIlbaTI693RwkoaHQBYwncUivaD9n4ahgixqAjEoVVjCaccmvwpYdAxk
T9eJg/59Kr4qaeylIVexUsZt20MgJxnNNAFr13BTqFfTchTLjvGdytocKpqqMTe4WsTKictN2Mhm
NdwsLeObgM6HtFlUEPFpzSVVgmUTl9qZ2k8Cj06L+lEFH1kLepyepULGwqNCBwM+SZBPWEYtVFBS
yhZYOx7qWjrmdYX0i0bEjp+dP/FARRWhUqMrH+hXQ6VqRSQlEI1XaAH4MuR+W3/6bxDUMo5JEiyD
AYiguxfTzpSCW7WLGP7w4ZLk7826GEIt3oKLxXRKgQJtdvQY4N3oUwfaYsOr3RDj1/smbQfUDzC6
JWbuAhWN0QBLdC8I3Sz8vP/7JGA+BhTYcEFLTXaGCti0G0q+ieAJc/FNS27y1k/Tx1q720fZtuKC
QoUtyIX7NmpIDJWjO0Wa12qdvQ9BH3p/78oFggrTpeqVBBSC6GLpH2vVzfFyw4EhLnit64nxVbGd
ES5QlJuFYjFIKcTCrFqD/q7uD1VsGzGrRvrwwU5bRPlZOOdGE+KzxlpudLSu3ZXXqpX65BKdvxEU
U5pNyC35wsv+On74ZCKwEi/KhiJBAOkD+VgdJYh/vkEQXdVPoiMc+JcYZUt13WHQKrBYnxhbriGh
7R8TmRqaj2jqJ8idpX0zDNg34bhw55Qps0Iqe9rDJcFQ0UkOES71gxBIFCX1II1QwPMwuOt3h/Ao
WI2Z+BGjaV0kx/QeEjF1VWFGeUqI9IFUOtWZd6SDUXtabnY3MZS/TD4hYjlW9jy65HWvjHBf4Ggv
XGUmqZM+M3aR/kx830VJ1RVFgPbYhxmEKOPUpZlyGa98Y2YqbuznlmwKDchoiBDI73720nCU6QUE
CHk5Adyc6C9DvFyV48IIcHErVUkrk6hUFfJQoOZ7YPR+cVSvyYzNYkPiHVLFRG0whBYSYbh6i66l
Ox4X/fNnQrzD2ax93vTY1d9BJTMdDfQoCjPUINAbNP5KBkYEsn6fymSl0MkTvlVkKyQYQW1x/MDI
YJtn2HotqRTWFv0/GOpVdRw97hrDelD+ENFeGMB9952RZRCVyOpwnvNRg0GlcMOrX42esWAf2jcp
76PfeXRNr3KpBMCIlx4IFFu9bCI1p37kxlbyNNuooW64W3JFXZ/4U8II/K3zYLWYtOKgIMxDOKkp
Od3+mmon5jozVLz9NWQ4v059hehlnCC7FKjU0HOej2bYohIVQVufZ+5/QyJZbpXFmmpYSpWE2aLh
Cbd8FafSlsfQTGJGacNaNuI2K6Ba5Yu0VQDE8948HQrhEQz1+7ZsnqHrrSF/wwrDEIwGvafAiDW7
zW3eScGHqznS3eTwvRm9tucaGSL/ug9LHPrDQXDJELSQcN5zUQ8Za2zWsTsKp+6QH1W3YT47v3fm
7uFQmYLrhl5KSdatneIoevm1wLlDjGzfWmpiBofRLfE5XjmcV/jVUw4ikdseRA6xzUr/rK2k0km0
lCOviEhXcayao+EERWhlGsNfPqjU02FO5ZGmNjh1Ipsp3bRPhNgteQH/ksVZ4gPIFA1oXIlmdGfY
rMkIRuzRnb39IEBsQwRuHgdXixFDhzJ/TaLWnLX8uO85LBsN6gpRT+O8aEiuHDO7OqL8MhEZh9wb
oB0GIcMDydG8SQqxfWBGjjbo/NLlc9MNwJXB29jxd4PxHwGotDLLSq8KDQC4MrGatjxEvMy4RiHu
vhMOBpVQwkBdcmEEBM8f5nzGc2VsFm1vDRpvagIjTbLAqMySdFXZcgLACvRhVK+8cJ6V5056ifA+
u781jOAyiHuuclg9zeq8ZEDC4N592KI3S0UvHAS2/xsMlUy0udZBdwUYsYQOC6pS+UuqxozCg2UL
lShihZcmUCrJlrLokKVrJTsdlIcyZvGEb+4OvmjBDIQxXzBX/LxmSRJijASKh9ZgLHaTTxAL/47B
y2NWZtfCNDMKgA/T8++ZaQVHRQ9GKKZeEAE3+0QFVDho14pHvs6Yz/EkTD74+AqJCqOubhu9DYhh
7uJqLmkZjD3livCfNx7GN1i90ptfTyrkclRDEmRepnJuFvRLWePfrXy+GXpHNwrwANt6iM3LHkXt
Ja6OA+s2bPP4vGDS079GMPacMABzhJ2giTloS1Cbcs2fYl56FLn8IPQiPKj/tB8BLFzKaWIZel6B
CFwinlhASUTw2qN4YvIebebalX2Ut0RBkCtLC5zGTXAmv5IZlQDDRvEZz7mST9oQWQc0C5JymzIV
O03uASnIb233kkuMHPWhjeI9AlY2UblXidsxg9Q87qnOizs/ZRBXMpzslJ4Jn11+ozFZvVkWkUyz
yor8nOVtHwGwnEqLH4vjkCyMt1YWBJV4uzQLNWXGomWDZwxfsuD7vr9tJkMV6uA6SGB4TadMCGW9
hAYzfl8pocWTQ4pchTg6iz9s0wpNEAVZV5APFWrru6wdwgKxbeVNa6qBYBVh5/2BISsIavPHUeen
nANEXJwGlGP6TR8zjtvNwggkS+DuMnQDhlDHU5gaRT+KCQ73u+UzrjQg6freMB2c8aj2WfMnT7BI
AxQrWreWD86NGxS820P+iVq+NC6zJBwjbFJxM6anjiVYyfp9au0aI8onUQ5R1Mrpuc8mP1QlxqG7
BaEIENw2IH4mQibh51Bp04pLjAUQyWi4RZx70sAI/63MuUagMpoWl2GqzUCoq/YqOkaNX/OC9bzM
nDnzt3L8su9vpEqgD8E1HLUnRcYZRUzgUvJNU19nvVUJ14XA21NkGdNhH20rTFWo3Mi6rsqApZYP
/DRzqSSoWfK0PZVVbori4CwZSy2OBUOtYSiWQcK1cPBQ102U46YUfSojRhhtrdzaFmrluC6AZhDe
1q2yaaw2OnDDY9dcTcJrU8bmNLAacLc8bw1HOXe2CGlRzfgurNqDEL0M6vP+1mzeY60BqBRatvii
iDPszWhxN4KNN3Z8DsaxKbqZ0z+zJJe2t0gB9QlqSkmmP5LksE80kXycVVNqLeClHvGsrzzu27S9
ZhcQaou0weiUSAYICjLO4fheM8NU0Zx9lM18CkUlVYH+qYqsQEJ6dX4u8ZJpsoaV68Hk4jXnwHuX
bT4Vh/Et9CarPuZokJoPAQOYHJp07K5w6YbZcQrhgwNwEz0ze/4m5dCgIH0bWRdmH/rmSEWyBqLC
Npn7NOh5+N5o8ZBeaM3m09CZhlV8198wKokJ4MgrPJX1tMqyjwrjpaikfCbrOteq11UvejwdxuQ8
/7asz7t90sVPqNjqQfmSxQMq5MbOHjDk7Hc+YZ4mt/uFxRpiZHk++f+Vt3RZMzY6ccqkvOFnTypO
HItjlQVBFnYFoWmYDAjJ92dfPGX9MYB7BKxGC1ZsUUXEPPVjYYzwiTy8K8UIWr2MOyqWEdT3bQTt
9amWYESmtOay3GtLYdb63X7sskCo0A2lLAqLEjsvRK0ld5glbNBFnGbOPszm5Skm6f9Jd2gk+nlH
pgqXURHBiWdTe1Pc1InvINRnc1fQ7vGae8JKw/3FACVh+SE/rEA/hG3JKQr58Jv9+NBfQU/ZUu6i
A29yNmvK/Renx8VAKlbFQlSKnORz8S7BTW0LbZYYHywgfIAqC+sT7AM5wc8Bi5uOn5fTmMJ4joll
rU8GksKTcoiOugeqGqd7lh9Gd7aVx+Az1Nd9lvTxvscodL9dKs5cKLUwtBJuY+E08rd18sDYuK0a
cO0t5G9Yxe9oiP1Ukgs+5VPvTOcCX4DxI3/bPOtn8uJJllR3Sjdy2lP8lYFNNmrPaajcoRqZ2owd
lnb0VW86Lgf9nYCVtyuIFTLvYDZT/MpFqSySgmsLAtOwNHwdHXDigeW89sDwhpZi7e79bdmBEh0j
MFhbSGWWrE7jMCTHGV/8FWfHTB7MnrMZ60j+8r11pDJLL3CNwc2wjKhDNLgDyb3kmXPUc/J1uRbu
DE/EKFDyOLGogD90EVKxQfN5t2lbxUmMDczO7VP4SqjjoQHlhMfoKxnMR/wfiLhB/cwz1HEZy/rO
7bDy2lzRR61fYLGgH9LJ5/iramCka3l/Ud+z0AoiELIgUslrUJ/7TeqP8nF/11i/T+WVvNDxBlRj
7arweipORcSYQGAtEcFf/f2zVP/zNCDJkLyr7FmM2cqVLCOo7FFHIb7vSYEhxLkpVyEuEV72l4ll
BpUjlDKJR4XkiLhzS+FUaG7AO/sQ2zUnOlnwrY3vREj3UUtloMM4LHFZMLi6B9Gm1wDpvbCXk+EU
38PcEpzh6l/owW1d0qorWCo3KNwiTH0G2ORIFB5BX3RM8eKY+PWBYeB2grgYSCWIZVJaMU9iJNq7
6S1/7Y7dDWGfjjHPi1PTx/2l7Kqn2GVxJJHf/ZiYfuDSbXARj97tNoSFjShYY7qYnOEG2lct8RbD
z4JP2fjAsHTbXS6IVB2iTXWVji0QW2dCd5fZeg2e9a8GX/LzB8Ig1H9dRpPVKvGLmusCS5UkMbSJ
S/D7oLnws66Yc2YiJdqpt1zXJaY8pLvsvkSXYco4QBnbSnNTNPMkxyoxVil06DsZYK+fX0UOKUVv
H0Km+AlrbamMwkucwgcdbiEmfjIL/S5ebpXo0/4GbieUy0KSv2GVtXhBXbQmhkki9ylfrruIFQrb
NccFgMonoJYHCXuFUJh9nJR2/W0wY2t+WywVI8atZu6bw9ohOrMMSxfzFcwxINYeVney9MDJ6CaT
PFllnFdMH6TSyaAHUdrWwNLwzo4WK3QRkLb+8IjeMU/zOwviYozV3GxlWKUwmuhaHFRjTidgEp5h
3il9DoSX813vkISGFihHuI6u3x/40UMn33CefCquWIMTv/gg+LGnGvXF0zTFPI0z/grlhnArLQfZ
XvwRktepjakha39LGTmNpqLIkkTWlBIORCZP0SwIyXoBBETMcpURCbQGQtiHQazViLbWkVx1MoVD
7GVgtIsO47kxM38+/EnT8mozPxAgJ0HRZA0si5orQ72Lqvv9ldvMH6u7Kyq2Fz3n6tjAHUsIbaYx
f4rFDn1Rx32QzSp/BULFtw71w7BNUHBL0H7Lu6e8Hs2ouo36ghHaLGuo0G6mKU5x8wGn6wxTTZ8T
FZwsmbdvzWb+WFlDxfScN3HStFgyIcjcigtsvtSvhmWwqmA2y4z1/v5+Kf7hwL7g0c8mY9+m0NPD
6jVufF074A4/q3eCC4631Ceq5M1z12B0dUFo5/bf13Espu/tamz1N1DHzDhlejRNsLmziSQjBnTt
8ipFIyz00qDWk34ubzKLlUM2ow3PVGhnVgwdZKY/nzuzINQxHBQLzTfmqB4mjvEkv+2XFwDKqiKa
QPOelrjDwjtBX52l8qkWbtuGpUm17ZYXHCrI0hjchT35rNAxCRiJb6HcggT0r3233M64q+Wiogyk
pVE75EAht7QLlAeKyEwt2QYJ0CHEa6jNwCN+/tEvL1ZRwTaoC/S2C+AFqSm9gT770NjFsfYJmcLi
dfj2uImux/OAXncmeTBrRakYrIwQVSX5AmmdCoQkKegGIjc4z2+CRbj7Eo8/1IyWKBYkVa/P0Zig
SxSQQubO3Det/MaFb4wl3fz6+LGFYEf/2eOzIcmDiiwpVBbOqQGh90a1K1k/97N4ThHhcRmYvRq5
XKAyvt5/EeL/3048Dv+MHaltvTQEOzXLp/C+uwUpGcoFMLlZ0XVyH5yGa3az++bBvTKYVIar0jII
m3CeEoA2I9SpBbddejPWS8z+300gHWirwe0URtTvb6RKXx4OehQPokrSipaaafnay5FZs4QLWCBU
apHzRF1iYpic+LpuV/p1+7tshX+/ylw2jPwJq7VTy1hKW/JqgRZjk6s7PKoWps7SD9guYVdbRKWV
aBGKZUkB01eozyGRQSYF8BBzq3wpEXD58V9VWvvJRaUHbwtJlvNFA6p+ZdzIfuApIW7RIBaHMeCQ
M7kvox2d+nN3LTLF1PZPBZWnckutRoIwkVMhLp8E+amPNStMZFMsfndAnN5AKqN04lhMigwbxRjZ
s3b1tLUkg9F5wzgW1A/3gY3BVwYxZ7SSAQ3NwiG3FGcuTd4miums563NBj714i/0NWBd6apYR8Aj
PIPpYTmEXn4kjVisGxTGPtGXgUuZB9lADEPHjNlLo5kvt72emFIt/1FZ+SPS3ue8VpHWScE0R8Sk
ub7VVF+X72P1d3VHKGd47wpbYTTcoKOxDFlpJqSgw606q9agO3rM+iTdLl/R9wOKM/B5qVSe1zle
UaMcxjS26kngjgEf9oMB0kD5NnkOG5t0zaWuesA72J8sI/qNIFzAawomwX9OWHoKRoeJ1HNdc2jT
k1TeSiwKDJJWP9QkFwj6SRyEAXyk9AgpCbxeo/AkM9+KN4/oFQK1fHwB+p2xQDU+uKTZMPcqZ7QD
s/NYF/mbJ8gKiDoauQlyVcX7+6d4DjOvDjozTVnOQErovfWiSmy1CLQgJHfF8lWGvgWiUAkK/OWO
sLvlbvTIYnXYPO9XRlHHIjr4VGUkszehBs3nCc34OXfM8grEgvHXVE6sVtedVB4Zn2ystaSOykRF
JxfueHAN0/iBcLU0mGVSbhnFG2stqYNyEKZSnUt4RvokHZWb6th7JexDGSz5giMetOM+4Gb+W60l
VX8HaalDOQ14KnfWc19XcKdjuHXK6shm2UWdh4bettPMYfGSo/L5vbMFOpZElhEdvQfjVr7fN4sV
wlSWWJRMC8QJZuXjq9Te5yzWxM3K4rJsNAlUF3fQmevw+7VxG0ZXSQ+u1uyLSF5iqhPHUrxjeB7d
MBjkaZnGOtAUA6xyGZQzku7MRSyVYBYMlSwWbeY4lXz7ieFDKL2lyUvO9APWwtG5IoilMW1hinyX
oZiQG7M7ZrYKVlLtWnsU7uKH9DYEjzBngy9g3ycYri5TaSMP9AgS8oDu5BGkM1+6uTOr4nvdOPs4
LBOpPCEWlRHnEnAWfON1kdkFj4L6olR2W12lxcM+GCMXylS+yCP5n5YJENmCUrPBjBm572Z12rHW
jkoTmSxPS0LShLxMlgSaHM6Ppps2YnxVbc4UowUO+6DqhPOZwuE4bZBDHi7Ie51d3BJGvNxK8Zol
fM0t8ThZ1alxShFT06WbeZwr30VedJy9+aDY+wu7HQwG1HcgTgetDGoXZ6lp0IqCntYFUpmR9ldZ
Q+GL6ZPb23dBobav6qDsZlRA4X3CiJpCWC06/Is75+30e8Gh1nWRNZA31gQHV/jkNZ98kYdHcCq+
N4KwrtK30+8Fjsr2cp0OcUIagovIm5vPtcw6TrZj7AJA5fc5ajKoBgJgtMqnwMNzz5WET5Lsq/Ha
4uUT3IkphvI4N7hm+QVZqY/Fzg9k+kkCsllTW/NAJgNTTfDSyIo1yc84BGRWd9z2bQpuLf/xQfpF
QiurmIsKPH+oV72DKVJvOFWH4dC+KJ7qzifuYfb+xbcXw1fo94k+5TIM3sDC3pf97pbc3si24Avv
vIbsWdXtXhM0DWuQnQErAX01HTa6xtUS3kNqZ3GVY3RuZzP6i3suHzVHzyzDG/ziSXSJwhvrLWYz
/FbQ1JEwGekkQuWIVCXkyUc9kuzJDr9NGE1SoOIFoh3wePz8zRLK4qiXHGCgRoWCjgwykac71qPd
ZpJewVBRJ3ClYQgL7tcHUKkbQm1WARjGFLObems/ObIMosJvLKcmeUciHB4t+q0azDSLzM6u7VfI
i0V0mTXUuV5hwhIPV2ekrcXUsVGoF9zIVm0iBCUea2uE7EHo6TezneAJcvkGQSiGtZtHweqvoL7W
lgJ6w22Pv0KT7jW0JeLjJpMYF8PbNywrEKr46orsH1fU0K5HLlhib7kTfIj/ob+gcff3j2URSQGr
e4IproNInmFR1Xny6BTda1I9/jcIKrQGTg6jpQFEGQj+MrVmKaZevHzfR9m+WFwtG3VMi1oriHEA
mOWtdFRvOPdegKcD/SY7kYNg8NjXzZv0FtDk+3840zVXa8R8kJOh2exIpp6WQ2TF1xLSc+hDFR1d
h21sQlUWT7nVtxD6g/smb+0daGRUXRPwpsvTHwPZYDRCskSKNY+PEDbS6ztZZ7jH1vG9hqB8UenR
ZSypgFDmay69GiZn34StRLX+fcr9hiIf8TWN3xfT7FbQF1NVx2Mk107CcwyozUFIPPsJogRpKU3m
qVQVZZOQ1UGA3pabesZHmjmDc6L0ipPyRYiwV4oFkQkG6Ob6qSJEjQVBgCovle+FoA8HUYJ9xTv1
SGLGLBI8FgKV6udRT+IQ3POWkrkq2trE1/0d2myOhii4TjTGoYRHc6jMwxRlupAoOLIkN0d7NM5I
CPJAulaqIPcC2nPMNdTPs9e8saXbNodhdE2VeAkfAgbYc3/OTwknTRPIvBTkfdHH9+ijdJjwDNna
gtW/dM7fgkDxJ/GeYfXmsq5wyf+v8qKcdHo1RimxeoDu4HJQEqvGSdMe1UNlGXbrq4wvns28vzaV
hPsKUpqRSVQFppKb7gVc7pFL+EnGY+oaf8QqsQYjgbkCkxPMz0oi7EuF/AxVbL8M/ih3rJaQ8n19
rqsiIxA9f8ikQ9wzDkqyHnT9vTaB8vxaEuc2afD7Qpx8jmThVklA3TWI3HHfF1g4VN4o+j7EIwRw
0LKAZxvBCeqzVkWM+z6Gw9F9lGk+1YmgY/dbY/Bzdbwfcha//WZ9TbTVNVDIQetcp1ZsyNKsDTrk
CtmLD6RFPoT2S4L59uQ7yGGgkssdDa+0C491abC5hCtgagnFqYnqZgbw0iueWPRH0COf1KphkHVu
rqGu4lHKEHU0+lPJIjb6Qs9bDcVM/QCSZyVheNwvFvACQGWFGON600DYEmWvfSV6grlVJ6Zut+7g
BKZ+SPzeFI7J+V+0KLBso7KDwg093tQBzSum8UmHgG7l6kdoXqeykzxNTuGMh6Cw913/g4AieUbC
cO2PFaXSxNJoU8hNxODMJojTATfQ4XFymvsKSmz7aCwTqYTRi4FoZJh9tPS2tMbxedFYKXbbDy/m
UAFQhbEhaMSc0RqdweUtohxuOAPOk/qsWI1VeKwHzM0acb2ElO/PuYrEDo4HYEIw/nb2iLTV1JnK
vdBY8qfejg6JmdrjyTiCbPu2Ym0hY1XpxFKJKL6lAfi9NbncTXjC5ZL1NpEeL8Uig2Ksh9TtQuvi
NPSToJxXydAbQIzOxXG+RtP7i3zE1J3iBWZuo6tAevldiXvKT2mhXkPJFtAzATKYj3L4UEGIKU0Y
2WWzVl2ZRWWXvNSLWS2BsaStLSmRFWWjGySFWbJOzk0k6FHKqoH5X42mfm20OhKG1EAgZN/U0O2m
wsy008JSZd+MhhUMFdwQHW5rkcAMkl1Pn6UQTJ+s6pF8EX84pFcYVEwXUyHyYwQMGRmLdMyXlv6g
eMkhv2Fd4ZDg3YOigntu0yTVCcN1C82qQxdxqlU3DRRbIqW21LkOzSCRDHMKJRZBwLbHr6ykYnwR
6qKuIImICAsPaKJ8p/SMbDyxnsd3sZqKJd+yGdUXRPplOtVCoS8VGKsOr1V+altvPxdvV6MrAOqq
I1HkrOJxyqIlbnawcW58FRx6m5AZBdbCKH6YaNR3ZsiXvZJ2+DYjE5jk/ptzilN6nMFRDxZ+xjmz
7ShgjUDPAk42WosadzjJJPCEX1sGVaPxUKqHXLOK8bFbHqbycX8ht2P5BxhNUVdKjSQtBcC0TBpN
DHOAzaFvFbNqRLTK5zIrCja5bnVQaf9jHc1T101iHLWkyFPM0TEOnZ3eq1bi6nZg1/epb1w3oZm/
ryx/akyMDdZmc8X6K7ZTy+WPoPZzFqMy1TJ895ZoP9H0u6J6M1SG05DU8THeLxhUPoaq6tipAwzN
xO/G4gqZYVZjb0WLlwwP/20TSTSuvpYCiTPqdOFwvISLH6WRE42Sy9eanSgao8ZkWUVWdgUFSZxJ
GsmAj4IJnKoaTYF/SP9H2nU1x60zy1/EKpJgfGXYpF1lS7JeWLZkgznnX38b8v0sGuJZnCOXH12l
3gEGw8Fgprvcx6DUT5TJ+Yxd0Ja3LEjwaPxUnC7bWR9Ike7KWulG9N4sai+STkW+P4/D4t/HrXrH
4UIzHvKCnlrAYQMVrErMGkLUnehgr3vdOwwXhpPYNro4xU0tajtXV6/HiaLdVbBB6wf6NwifT+m5
Hs5lAhCdzj8xo7qN7Mmds2BX1qFQKnM9VL2DcVF4MKdgbhssHOr4/ZENvDG9zBiTNsrlhOIEylaQ
6fPbU/5DVAJZ/8K8Q3NHuIgstZl7QBfGpZpSdByIHtDWbxf2OwR3gtO6geZaiTuvum2PJYaZ6NHe
spGef/GWtZ6IvGNxRxhPdWVaE5iDgs4bO3WwHzE2XWyGnbQ57+2ileOOcAUauX6aABVLYKKh6aUd
25959rQWS8flbl2eVVMYAEPdWlt1i/EhNzrot/ZtvDH9RnWoKzvRRvkaXYmqzusXmgU0l9Jl86iC
jxTQGmBzVKlU39oi18LrYOKmkwOmp2xvObmPOgJU3K9EjzBrERKJCTQ9LZWYFp8dj+lIjCRB3G9q
ekjV9iAV4cGg4fdyRBFe0n+e3821oLKE41Z66lDbNVnZWJ0gDWSOOyPE1EWbCZyG/Rk+RC5huFVN
giqP5wowiqomkVtpSn0vG1l9I2uSmjiZYcWfUUtYQnJRmRhQLAP/Hb5q2c/cilyzjbwwEjXbrOZ2
SxguKg85aakawjJ26W7vFYf6/c64qi/r7XDxmabQBRifF/ekCiYrxufTrk5DfDmqBxILqghrx3sJ
wcXk3i4rPR8AobWpE3cPVvWJsf4lABd5kyAPwPQNAAWVpPJ2HJ9JKNKwEHg1/9SeD7YNtV9g1AZ4
MYo2clJauUWsU0GKsapasbSGC7zxVIKai22/fmdt7U18pUHKXAEn4K/ZMsM/f1zXd4cw2kYb2T1P
NZyPaF7LEmSek3Sk0o+0EjTAry/c+99n/7/Iz9Spau0CHSfuEAY+laJtFFh+PtDteTPWMiZbfofh
og4twb4rWYCRjFLZtq1JD7Wcp65G82kb1VP/HHTJnd3GjTPKuZBuZO1ruYTnohFJpKIPIsTYPCwO
JANZqKnfBKbuJ2a+1TvtjtbmFjnlVi9VX04/Q0C/hOciEw2aMsvYHUbNQkdS/WLo3UETXdtFW8kF
plDW5TCFPLTbhb0Xkf6YyijlFiIKxrUc7t0YlZ/CamZVl/MYMKn9jVY/wo46kR47WrBpvzTy9/N+
c94mlR+7kojW4MUWYAEKtZiccKbqPpRuz4OsDmUsTeIiVFTmtR6UQGH5fHbod5rT+yyjF03J/UP0
+N85AMvnn8dtjPq4iNlxDp61g+pHB9ufrvCeD8KO9kQ3QpaH844PSuE/8YwwHBopYscbHyuUI9zw
qj1AxHkj7UV1UtFWcZEkkfNhmNnzfWh/U/HZtfKrbPhxfqfWo6GpqmiFh9oMX4qtuzgiRlbo4N7E
tSvOr4dWJBO0bsY7BOcLCi4ooPwFRBfNj60cHobG3pjx+Km4+w7DOYI+DEEYMEtqUPIONoacnvVU
8OFdXS2FCcVDURDKglxAGMdaSXFP0F1Dm+/ktrsrPkWwAerz/0Hw+UmNiUSzt2CGWr+k8X1SfW1E
usSrmSQYwW30haDbge+cnfOppHaZInYPF6TeJga6E203MO7Pu9bq7Q30u79xuCBtmEFmjCpw4j17
Gup3Ly16v9pt7opockUWcfsS6CEreAEJ4yUQ4nsqOpxL67GfnwQmyWtJ+G+T0HLw5+knxmBpGJLB
nTeW0Gk8K3gjMbtsU+dSfMxGSdvKHRpZw5gqp7SyWk8yQkFsXb1e2ZqiWwbKL7jdcGGhtSFQEiW4
FEMfymcqXxYeaIPcpVuSOcqtAX4I1SuuFM0LZkfeiufk16P74hdwuUdCTDqWBQITGTYlKdywQAeT
uu1vqqsxuZSH2Bmj1Dm/9KtRZIHJJRxx1ahqlsHqElLk0eSpGKYNiSCpWu0RW64t57Kz2Sp6w1os
Wq94UCHd9vakqWKMYje62svsZ1+jjehZ88N6EnC5QsUPnAOgppWxr396Vd0b1thM8+Cp6JFkM1Hd
ZoZkiLoTzXh98B0eids5WYlKGxxMg4exhktMDvnZ1vBGdwbvXv29dQyHCS7VlROf+o12IYL/8DzO
w3ObWMsVaH0GwNegdQhfmQZ2eCW5TIOxvtCuVHxG8y/1KfBF/QUf7pg8MrexUNvRgrB5M7z32j0K
3iiRWUd6zTR9FUHh+cNzD4/GxaMcZNToD5oGr8dzT7lJ7+JN4iKd8zGT4/Zf7L0uiLUfpiE4RL7X
nNpBkPQy7Os3wTbdmy8z6mURe2ryZ9PJjvMt68RiRHxQaqcbzWu8+DbeYTxCKKHEB+NfP8XSwKKG
K5bK3xynLosDdCMO3iR/ba2dIb3G+pMe/jgfD9iGLcshPAr7VC+uWTmt8jGI1MFLUmdQCwcsxGF7
6sDUpjV78vU8GB98GBgYCsAKZ1qK+YGrIKnzQadmM3gQoC6H62C80/rN30FwWVJmKH0ztd3gtdIh
6vetvhlHQfbyIVfmzeBSpKIJwtxUWoyy73sIakF07yZzp+sRjfOYJ20dUWuDaNm4PSoiYx5rA3hD
GTtydzWQH6YlSPvWvG25NVzspGEf4RESGERis/O6r0/dTur6wonEtLpsgXinW4Jx4RNJU5BOAfyg
8fFY7TPNQujtHpAJgP3J9oSvnvxlg98wLl4W6FStKzAfI1wP/rhnUz/SyWK1251wnJTFpHO2cRFy
1Ge1jqw3rL7ej6lbMvoD/1bb9263Ce40jG6rTndkvSjTTlSzXQ2Zy6XlQmZrGUWQT8xXwCI2HHqP
QpAc0irUaX+y1U1dkdDm6sdwAfn2WV6EEKsvhlbrABk8Tz6B2GS8L6DGgwHDHhOnqN3Zh/Ji3EX7
4WjtxFRbH2Z2uN3lmQsSOdLR4gZ8JlrToIWUeRTaSLX7CvdX1jcbP0ONUHQq2ak7s9Fvn8qF2bgl
RUpCe0QB+7UP7iSRhJ7g1PPsBXkbT6nFnLas7c2Er49UBV5BRa1nIhguuMw0mnuzAMzUHsfkpJk7
SzQ7JlopLrbEmKeSG7ZBwVxv5FL2qikSZJwiK7iIMilqrRQBrJDmZpsr0yaCSF1SPZ7/uAiC5FsT
9WLLyyZMWyMCijx1zpgHbtsQB9r1bi56c1fZd+qcd3FhJM0NOwChM/vGyK75VF+X96FLLgrwFhgv
EvroGCdfdZy8FM8//RfTE5UbRJvGBZKhySAaJyFGD8mBFAdDVPoU7NhbVFmsJaVZjnYNGDjHR7u7
Trpt/V8Zg7jAwMuWzFCOAKU7IHAXcdrisaQ3Temfd4nVjHgR/d42cmGHatFBmtg6tRujdqIdkxlu
NkXvELQ50o3o3UWwLW9dKQu4SS7nuVMZnFo7hfE9mF8EBvF3c37VuIBAw7Keco05+diiut+j6Jg0
X1S7fY4s0yWz6kEy28sazSd0dgXggq8n/+bYJfNMyxFbJh+yS5Q8H0YkWI0bXJt++A0beZJusut2
a+/tnb4/jy1aWS6EDJAdyRKF2S2f8vY6E2lpCT2Fy0LmvEiJLAFguAEd31slJ33s3dG3Nomw90q0
kFz8sKG/2qcs1Z4OEGDFnCVT4xPPWQqN4sKEZuTt0NvAYVe0N57n2xpV6uge47K7chD4hyBofKjq
2T2m2BssYd4eDO1SyS9sYQInwuCeHWmJYS+wLTMXRBqjP4WvIdop7QzctniaQX/eE+NKENFniC4V
hLu4tDWVyoHlxGwqhRXEYw8n7y2BYS/8ovAu8A/+dmnkNZQO2UqyOdxfY/D/plNI8MUkXDAxsoiC
fw9J0kzR3Qild21Qt6VyarW7vzq9hO3qIi7mGgkni+W9mdE7SnyVJ//1FZ+Li4SLD1MpS2FtYMVq
48dU52hNeIHr/8fyHA/CxQgVWntVkQAks3tnyr4G0a2Cm/n5tRIdWsIFB3A5JbXJ8hh2H5Kc3Av2
pp868oZ5mog7aLVatfhCEi5EzLEtJ5MKtCnzddthjbuFm4FBAC3KnnyVpo7xMh1xJwrBKS7K0gWn
mZ9njqxSshu2a6CVjeh+KE+x8iRYTrZcZ3I1fj40m/JOJzYwWN9Y+tJ9I7sWs7DJPWvD7zG7Jx/R
XusZvnR/HllkHBcziiozCpUliVWe30lhdRHXw888NLy/gyF/nq2BZhX05RlMBT1tGRqDfefKvSFw
S5E1XKwgs0TDgJVVSqI6Bn3sasulomE20W1R4wJFMQ6xTdm1rfWsG7I5McIT7Zrum2PgoJerdDth
rww7tOf8g4sceYIifz4BMqG1I0UbPT4EOoQqfgSqsAmI7cU5LC6AhGhpmaIAixg8D765STfUf9Gc
ASKBLB0VcsOtFkwXh1vjQkmNV7YeTyn4jkD1FORPaFGbMUGqumxqK4HyegXFjG0KLov0sYE4TLVH
bXpbp/+CwpD5xznTuTiDi+VU6+zCPFa9k44YwyGCjqQPT3FceOZ1eftJraSGZVWtx7h6G0wg5Dtz
m/sQZhG0v4qCtM7lISQz87Zkx6H2Rm+4nHftLnKDK2OjOsOFKSj/idIPnQslXUMrM2Jo+RPbR3KB
hCdBwiNta7dEA4DoHiNcSi6o9HqtyCEBoH0Habo31iHtvtiz0rpw4leQhehcZNG7yYyM8O3Mg+8E
stEsv4oO2rX8EoH7KgfVfuoKl1Tgj/wDY9ePgw4lCySSW/tq9MqN8l0CAVtwN+Hqnl2hzilqNhPu
Ihdp9KmJJpLCP8FsjsofGyaZYqd3f4ljQ6769q++DHxfO5ERbjqo0uJKmOzVyT5aNt7dpkRQcRd8
GXQuyMRknjLdhq+M9JudbUB47PSDf94U0W5x0UPvBw3tZsCoBuh+7FT94fzfF9jAt7PPVpnaAztg
Ulc5aKTtssKxit15kA8Pr1yA4vtQkp7OYznBAZSrCQXgzFcuTAwGlhcaHiWJm71I4jczwcrxM4EG
re1GreEEjZ9cqlvpxbyavXlfgXXHeB1vsqN0Q9zUZ7y1kRf4jOgb4X9z3nLR8nLhRMJLepSx/L+t
d/V81Oe9XOzPQ3zgxuEXlwsjVkNCJWaGth67oiFtfpZ2vcd49ZODdFlfYAYHk4rOsB9/otnTnXbq
pe2JPgwiS9n/L246QyVFTV4gmEnqq2KGTmwFkCf8S2/lAgmd7LTIFfhRqCRuFKCTTsFMviJKVwSZ
kcFlK9Mo07qKsaKqGUOV24tj36oaJ6SMLnByz++fKPUzuDCCOreeEZYuz1dj5JhP7CtAD5BCwMQs
XpT38ODXaCPq4xcdDy6wGIZUtrUJVHVEA4+c3eSSLvh6C5aRf7XWZlLMtGKGqRhLQN+Iienn+iCT
B4WKRpnYIp3JsniGtKaCqknHPGOMUOYhdybUM6TxKoq/ZdJm0oR3VREel5g08ZRglg+2gbj3Bl0x
fvgKWqgdBfHPvB2ejBfzoB6R2uaOiFJPcNB4DZe5D+I0YLfkPjlq9MWwt1r8JHBJ0c5xIaUKMptk
w1tIkd32vr9ON/al+ip9gTAIpCLji3pr7sM9OpDOA4tWlQsipqxlqtEBd4wlH0T3c3xj0u1UniYC
EflcNEXDNumc03DhJOlQBLBY3hw8KxvNpzcYYHGUn79oR0WppeDA8VxAc1AGxmjBYwrpMjSeVFFB
Q/T32douAnAwG9RSeqxdJJ+y8lhVgvl3kd9xAaOmRmtkKctWm8orCPUNYoA2pvbOu4DADIvrwUvt
vG8sDXsyGU+1vrXHL+f/vigX4QmNyjQGsyg7uYNLXqBlnPh0dFoUh6sjSZGM4LJ9kq5F3b7Mlc64
msXFi8FQ8iFm8UmS0PqlUb+LQkerq1NoEMEH5R9evtHBSkwdnWe8ZFceRVoRssqWelPup13qxkfp
CuMkTryxXYKpN3Q2+PO2OcqevBN9V/4h2f+Nzkf9uEsUUv/qNNBCV4dAH57co238YBF0bTN5b9Ha
rnvmOyJ3JQ1TPEXbE+zVioeIPak9GP+ZRuNXkvWOwe1frCtRoevA+DUPr18wPlq61Rx7Wx8gu3bx
uQrhOyCXOWoUVCjWDMCcPEzkMYbAlfZ4/iisHjWFtT6x9nCZ/5LEsW7NtTYOXjrfac2hEQ0yrf99
NijAelk1vgCpgKBarQ10rUmt5ldK7IJIT5D8rnub8o7B7QstigrqCcCoX0yHCeOGmzpw7efeV+Hc
+n4QKSus140XiNzGpHZbARCI8jbfa8+sjyZ5hqDy1xxsngmcAil27qYn+170OLIaQxbIbL0XET4v
u6yxCwUuoU3PZtC5kSWnuLR9lyTFO+8aq0dqAcX+fwFVtVBRnAiMDKrEUYodIchHRf4nAuE+v1Zr
NKAfAkimHKRgS+Oj3m7O27GayCzsYP+/sKOP58kmI3MPe2uH13F4EQWjo7ffB9EDtcjZuc8vKfBx
JBqQrOikDY9h/HDektXFUlXNJJAXMC2evlAN5jJXRnx+R+21108VyKhJVzh/BcL3TBmqlEixDBAV
ckm2eWNXuISgNew8yvqhfbeFb40qMz00ajKwGiLT6U49jIReNBvDUSETEXnKVwHeqheoui3bYD0z
FD71yuW0Brs2Ap22Le2t5HSYV553vQMZnhdwiGfHYo8xHF+XPpesL5A5r4g0zQbDApCb6qc9HDEJ
5oC6X7Seq42ECxQuNZPSfgajH1DGp+Kb6ldb/da6Gh8QiYTUwuvp0zsWn581YNtTQgVYrJOP6YCq
ruIRELYoz/YJ9IjQGBamFOz3f0ieFpjcBz7NsqmnBJi1Vz0oLwpGzrvtCLEAsgsx764ftKscEq9H
SNl/FV23/sFZfzsPn7n1YTGERsu2EEw4BK6qX9qXvVtAxxlk89dClj7BZlrc96WIqtxsmbOyF3dW
xAGB1n7aGJtSuJmrMWuxrtwHheodeKwSQMlN4sj9V8t6PX/y1oPW+9pxn5FsRBkF/o4MowaTSXjU
E9vNzM+UYRdWcJ8RdDk1oxECROkOlfVQJF+i6ft5O9ZfPRYY3HeEVpPddixVKj2mfFtuGN2BfG2i
eyW+EdF3v4XZc/7ORY3caDV1noHGtBd7JDXtLtl3+39xmkXOxkWOKAjy0aJAivf1fY4hLu3OYgXZ
f/PcIYjCPBVSXYLeHapNsOow+LKf4rlj+hFc265xNT/A3UHrLh1ZKi3Yu9XOsfe94xmR0jprFOl/
B4rxz1hgd9c2mlDqTXCcbPXPZKPMKyuV8bziNXLnyNPl0As8nXnyGb/4IGFqtJiwMQBQQnJgHn5C
HtyVMQqSfRMsGXOwc0BcYKiqRFaLklniF9/MK6Y40BZeXGOSx3J+NWxJu2qX30iekBVGEDNsLmao
s0Qqm2HHR2urIAK+1UP9nuKpYHZVz/j+L6QHRL7JxRC5qPU4Y1tnXtVPo1ejqzX2bBO68voWz7as
B6nBOM3kiGSXRD7DB5ai6YwCr/9eU1vaJpetwZlVqm7Pb6jIPC6g2GDgCMYIE0tVcrAgDjO9JNVT
Mv3UA0HAX38/XRw2LqDMmIPL5B5IKCofWGJn+8OmA4fxZ99qf2N9mKyvTKhAJwOwpJ2FeY15Zx2z
PWGklhvRbfx8BvJhrp6CYxt0e8hYqz7yW/oVon3omMjnnRp8TZ6Scnd+v84fdFXmIolV0HSwBnhF
aoZul1/Z0le9Bpe8LSq4nne/D/P1uqyU0TQCSGoPFLyFliBiCbKnDwP1Vl4kWDkADO4b5TorBln7
Dq+/P1kncnSXCD7V58OHKnPhg4xdJYOpE/XD5I5Kt4m1j6e/NYqLFlndQBU8fTOKXlIDvWOMsbDy
wAwng7IQXPyikh5L+v45IKu8gKlcl1IeMYcY3Mlls13Jt/I1R1FevusP2ivjQ8fo4Q8b7d6BD1I/
d3oUZuHM6c79Bi6IBMoMXroOvwET5ey8xZ7kGvdk+4s6XwR3PmSp/H23tpWmag2cuBSUteS2t78M
w2keIGAs0pMXeAx/6SWKZhlNAKSi69x0DtC/3jiy9Xz+SItQuDtM0I1ZWSbwy0a56aX72r6zTcFg
6vp0xntAfMtiF9WOOjWGpMhRg8A75TfT6R5USBwYB/jLJgTvDrA9C3KMo99cWxfxTeKJMleRkdzd
JR+zDI1/MNKST7bdObZ8VctP5xdScANV32bNFlaa1Pr/sqW8la7KawwZe9Y9LRzWK4rBKkz89pIj
Er4VROS3H7UADaKmq8FhjoJYekAf4NhtdH1TGaIXKdECcpFFbwoSK+ym29vQzY52w5fAC45Mnyu5
lk5MRRMcQLfnF1TwDeDHh6ymVeqZneuBnsz01GuCcCmyiYsbAx3rtmjhlU35IqGbtp73Ib07b4MI
g0s7QjkhNCmxPUb6GOTfMvku7QV7I1gmfjIoBv2RnFdYpia4o/nXURJ881dNgPiVpeiaoYJ4HeF3
4WEmHoemJLMwQGVoTpB/lzqy6UDld36hVv14gcKsXKAM9ZyWameyKwQCXfATJT+3Q1/6KDilq+F7
gcOsXeDUUik1bQdr8uopr+57fZ9190Z5P4gecUXLxp0YtM3Ks86A1PEKzwtV/BAIScxEGMzYhTGQ
RQ10PcCiaaOvRP5k7ILKP78vovXiDklIpDBpJ5hhh6VbVBdVfCEVhUu1n3oueokWmcMdFtks9TgK
gZWOd0V06OvbMX49b87qYXnffv6wSPmQ1IOEFevoKQMRQyZoLRG4MT9DV2VlPlMLfz+C6l7aXpBM
cpX2dsgq97wh62tlqIoJ7UdF5V+LiW6SKi9BRKAqup/mlYsq/FayPzUoqkFfx9YMFPf5GFxEMeuQ
xpYMarCZ43Jr642PMqDAy1atWcBwXmbQpB+iIcA1t8vdKBv9siQbMykEi7bqzAsYzsFmtWqxXIAZ
atMtUmQ6nSP1o2tWD5319RMb9I7Fe1oYk8huemDJ/bcq2qnz6KSNIHdb9WbN0FUdj5gGsdiyLs7/
COXzvNOAYXSzMxuYMjA/01yxQOCiWFBRiSQNHT2T2AdDkXwayf5ERfeI1f2HYhjBL2Z5Lbcx+azn
c0jwgpjW3a5UHg2le0Izt8AY5kUfLgrvKHyhrzS01OpioMR2vIupvSs6itCJ6pHSHqIkegAjqCD1
XY0HC0guuy6ggWzPEyDVgGwDPUIJrt6UQ3+ywsk773CrzrCAYtekhTNgYSOllxERUpAyD2F2pyW9
YAFXz49BTFkn4KdX+XFTA0RJWfZGpCOHTlq0bmdFTqd8L5XL2LQFGcGqPQswzvViQ2q6MAKhSzYV
/pzOW4N+aqh6AcF9Py0bHedtjAzQjuPLquj8wG42ST4Iypar3r2A4aJbDdZlq2bXnzDNb/Qq3BdZ
dMjn5P4TDrCA4Q5RZOZ6FGhYsHEExbFWey2pBTVrwZ7wA6UKqcA2xhygSndpcqKNIF1ePS7vJhDu
uOjg5zOlASZIYwK2gLsi/6IVV+RT048LGO6otJFJqMm6CKKWHCO5e5Ii0eyLYM/5gdFiyvKh05D4
a8WF2UjQsQSbl/BdXLRebL8WZ34C2V1DY6xXbD9HIxjKgt08+zH9r7oJb11G0CZUiIp/hGcg7Au9
akG7xMpxfl+ZTpx4ZiLsYFldMwtafjo4nKCrx/5/YQ34QRIzNHU8udzF9wHrgGMjj4XtKNveNzbt
ttxST/3PTMBvxi1guUAzdoHaNSFgyZUBAbJ0I7mmOx5mF4KtvuSJCkgiK7mgM3ajLpexgWOq3w4h
9OdO0fTjfCQQQXABhxpz2naQrPTiuXayPHMa8tNSvvwdCBdu5MnODVKzZQtOk3RrDBdV9nQeYr1K
+741fM9e1EITBQKW+KZh7BrEUX7m9ug+x8Y4NXxB9KYuWDe+Wbu3giqCHjFebHt7M0bNRX9Ttn8L
wgUfKaVgsx40rJv600TZQbcuZTn5zMdzsXDcpT3WVMNKG1hS2vs628+JYLRvNfBYpqmbimoauBj8
eVSnWgYfyVyPHgVF9zweCTigxzBCYS32BD6wmnQsoLj1KtR0HtuwweMXWCDC7bixDh3U4ROXbGeX
sWCxaRlJ2Lz5dlX7kC0ucLklnMEXWw8RcBs/vGbyFvMuf2x8ZcMagzQMDbjkAPpnwBu7vPOCW+GL
4+oD8eIXcNFdqyG4nFH8gnhfXWJIekeYKvcpdz918YYUrI20TtEVvjG3s+0Wilj56BWW8cWomE+O
D+3w/fxOrp6udxT+MIMnPEKzTDF6XdJ6mTRtVJ3uWvqpL+8ChnPNOgq7SdFgTBL021Z5QX10T1tR
b9O6MawgJps6JB25KG5bcaZrBMbMkb6l9K6eZI/EkeAYi1C4QD7SCfUKs8SYvN17Np1cA9Nw6fiZ
qyou+P+zhYvks5kQRWqq0Qsn7ac6pPtB6780Pd19Zv9/w/DcAlpVIbymiBlI6MGaiDb3zrroVX17
Hmb9o2FbyB/AyYEeS7aoizRChgZJrNg4NtOBbIZL9hyEtAjvUMSv3WEneoJd78FZ4HH5Q5tTK5F1
4M1XheW2EPhm6u/GuEkv2fC2Kgi9QjzO9WSpUgJtasf/b8RidCuhh2kUtGKFB9HLyWrGvzCO80BK
oyjCEBhCA+g9lYMhkmBaf5hfAHDOV9vD2AwmVk+DNjrjbI+OjGpQ3Yl3av0d6h2Lf1ErILXdUOYZ
LKRHSCiaUw/dyRBsij5x9ZO5rZny2JcYEpFs/L/6/pm5S1O2iAn+a9mU+dfDbMzTSI86nAFSOjJ5
bYJ9Oorkmdb2bAHCmxkOcxFIEkDGINgnMcSHJ1GQXSVOXGJwUTbRprSr6h7NjqfyyKa1CZjiX8NH
ui8fiI/xDd0Vham1RMBUcDVAMVJDxOX8noaxDq3eBOdMf+nUZ9WmzmB+V+lD1f04H0JWF3CBxDl9
IjVzYxYZ/CSv73JbP6R2I3h8EkFwbp/pbTGgeIXIbhrfMWuzSXTj7yD4jti2HssgtwHRkYtcghyG
4OFp7eO02A++BN3HlqRlKf5+oJA9pfiep/2m7UpB0XYt1VzCcPmfnhmtGkN12ut1mToNCMZ1236V
leoiNFT//MavjiiZig6FRYjPEdDt//ntKKa+ru0UYEy/ytwom/mtC9z2pS/1RTlBToL40046krt4
C0puganrTvGOzn1J7EpLSFEidTGTcVeZ6qbVis98HZcWcqcobKvOUGNYCLVmt/PrfXZoLzQvi9Be
2brThei6u7597zZxZ4lKqmIMBmxSIBwYKc8RJCVoiLK4KeoZWn2AX5rGnSmzGK1mst82z37K/GKb
X8iKA+kvRmtebLpdNkE/Q/QCv34MfhvIk5x02dh3FmihPdOYN1EzH6M8f8zCSlBJZuvEX0cWxvH8
JrSPBvBOI+GMg29Jv8vrm2zY12bqkfG+a3+ePwcCR+TpTVoyYICdAqyZykMpZ6deAu/UeQzRWeNl
0cnc6qGiAES/C05z52iHzG9+tKC8L0D+CzJcHVd9srUc1tBuv4rIy5k3nFtQtgaLNLGsYhX6adg3
RumWbxLQ3zdoZRaVzkRLyUUURZpUyUhgZY47o1VfksEURA3hQnJhI8jaqM5U+L3SOeqBKWnbF4wk
OnG1K9Z/xYQLqyeoxXh4v/Pqzfl9FPk/F1BMSLlQ28I6yl1fOk3e3gWQ/VWmzjuPsx5IoJSM77+q
Kh/6ELrUzO0pxhcTwhfTddlfdmro0Pbu72A4t+gLxSjiksFE8kVPi31VDt+VAnq1tnB4c33p3k3i
fEMLLHyjR2BNNzn4l7wQjefJ1sqd+BtBkSv101PoC3Uf2Afzo+O/o3LuggttUU9oeH8j1mSjieMu
c6PoTYRB/E0TbRvnHtQIoZ+RAE3KIMg4W45px69lFECqPBC8TqyHyHfDuE9Nq0Y2HSokJDoSEYuk
kTM0kMOrbR+E8KkzteFmTvLdeX9ZP9/voNxHx0jkKQtBn+jprbpFbdfN61bQVPAPH7bfGG8BYBGq
hqTtpraCn1QTGODZ/VKCwoKxV+9gVn6ZorXM9kTfNcFq8q0MeTZ2vWSzjSOv6lA6lbEZRjAxxc9W
4I11L0hMBH7CEwObYaQ1XcvOXW65WvAogW4u6LxcEpxvwX7xjMAz7fs0jCKEK5L3m2Sc061if45a
ylTet4wLI2ahoz9DxuopV9qhu/2lQqo/F3u0w56op+/Pe6EgkvAvs/KQhFVJsHoETdn0OBevWfaZ
dJ8FXsMyDFn7kO6XJJSrAnHejp47ZSeHz90gKG2sWrGA4FL9ZKJlOxvsQ9aWTmR9CehlIZKhWr+5
LkDIn9/9bE7SWCfYmcEGsUbT+8Ucu4VU+eWof6VG8b01rW1VG49jVW6DdDrqiCiZkt0QXRb4vMhe
zkmGoomDPGKfzopsQoKiNiU3aFLxzzuH0GT2Oxbxg+K1M86ZGXG9w2y4j5KAdt95k2coTnGEvNDG
Bt3mX4Jyn5lkDKkyKtjM6UY+TA+hOzuBZx1z5HfqZj6JOZxXCYugxPbbQ7lPjTLPSsb63/+fbpDx
Slj7Zht8lfz8AsIKxA8PrebZ9+ctFe0i99lBi5cp1xJgo8x2a8l07Vn3x0gVpHmrAXJhHfehKacI
nDA61hOj0G6Qfq/VfCfFF0WSCIBWmQQW68j3yWiZaRu6BYPATnZl3+mbHE+i5Ha81RwFry7mNnDA
1nWh76fbv1rJDxNxZRjOoQYTm2Rf5ccm2yiSIFCuhv/3VeRn4ahOspwwiMmoHEu+Jngd/TsjuPhi
WlWZKQZWDx9PB6KNjiKfwPopQBF4A68n2wW1VDf4Rnuj2Th1CvViOjs23RNZkFStJx+LFeOChxGD
V6fsYE/thdeaKz0yDSv7S+fVToskFbPNe6ECjWiXuNihhUUi9yasw9jINrpgM/EFuCsc9FF5iYcH
sMyRREkWq1h+SIsXdvLRQ7HtNGHlssHtPUhpg/GSbpUDq/eIdMEEEcPmIkaRV2Uum4BqIGyT7xN7
X4mmS0X+wUULMEhbfTZgBaWpckmIvk0QJIV3liwI8+dNgT7En5+Wsh40RW6BE8Waa+EwdU3lmIOI
AOK8Q2D8608Yc6C0oiFg7FbflR3dWVItSORX31VMCBvqqkVsCyrBf2JI4JRHAoKberqP8eCbHIxr
NtmpPCDYOaEgm1o36DcYXzWqKlMmTQMwSoy9ktcuslJBHGcO+9Gh3yG4NctSpZXKGc96dYPSgz3N
rk0Mv2lBcZqXoRtSKoit/5BnvCNy+RvJ21qOdTxXMmZveomjtA3vWqfx0kv5KDuh/6ni4vuW8SUk
Nc+SgmD4AeQm7aHNjG9hr2zLVn1M4x/no7pov9j/L1KoqWjCOGf7JdWnubhWPvM4unA+nv02MQpL
Gv+PtCtrkhNXur+ICBCbeAUKqqr3zW37hRhv7PvOr/+Oeu510Wou+sbzMOGI6Yg6pJSZknI5mWHp
wuJ7pX6Jm0MXCBRcJALnVNO8HbJZhwhx+zJV9zN9/ndLxDnQvJam0GLJ6jgYznGY3ifp8kcPhIuC
cY5zrNq8Sg2235JyNZe9vdTDVQD3ti/JtlO7wHCeYG7Srkp1ZjnN5BstGJsUyQsrUYJG5HF4ktus
jptEmbEjo0POy3Xrl77kxCfJ758kIbX/ZqZ1pWI82W2RKUFSFkDrlHu1QT3LqLsGchpl9CPvajcB
9XisXJNutBNRB+D2glJ4Vaog98m3EaDrRovIhNR/0dz007noHi36aX/PtrX7AsGpRhISSTeZasj5
4pSKbivLwz7CZmGBSS4QnFpUqISPiAIpWqRNOlAEgZrxnDrt9+yvDiy9uiiP+z/04zcgH/cJCj0o
YwaYXTM+ota3btVbze5d1nAnm4IrJVuhj+fFBY07L1pDzcYARUcuaR8r7ZoW3qyizHtBYpc+t53A
oYpWkw/4VAYqya0acCPm3Q7e+AlcbBgLqzzoM/L/yaH8tr99mwqiEo2xVIF/kG+WGM26k+oM6l83
3w36s0q/7//+po6vfp9zrwiWFWNB8JhPwsEO6V9Rmtix+eXfgXA+FnQvAY1kgFRL6S5Rfxzy7tha
offvYDhjormizwhNQPFK3S70yqHNcyO37r9D4eypmJcwVzrsyFxqDk55O8QMdYmKSAsEG88/Z9MI
M47HBjDZdEXKF00XdEWwjf1gN5eN//BqTequxswKxN7MH/XwEFm3lvGqFy/7i7V9uVIxf1s2DUW1
+LtODeLwGR2x2Hrqh0Nnf5un3Gvjv8oEOU7045qozzlMdmF32ZU2tALnIIRnq7y6AOmp2hTJDPjl
rrleXA0d3Bi5FNrgZY9u2SOpPY6i0uztnbuIzExuhZlb45AqzEV06eMwvlii0bTbJmsRyzBVHZXt
nMcrgqRVgnKEQy8G9L+Pd6XcneWwFOj5thgXGO5ajAlt2lSUC2pllIep8dXsdV81mNF/UECNmOhr
lC1M9OLsKNQw8x21RribprVf6/lRaek5puEB1xa/XqbDPty2KlzweIOapzQPtQl440P0HB7VY+6n
Tnrqziyyl3uFI3rMCgTkLayVFkmJdACmy11QgP0miZ3a/GbIIHFNVMFubZrzSjp+t6YUWQikv91o
mp3SpG5nTHZudTfzIHqhberfCooLFamGppGAbVy73OiYWY2nc6ud9ndLhMGUc2VDRl+kTYUSalfN
5wcr0s9GODjUKp72YbZvlytZ2HescGqqN6RlStG51YlgpOyAkbK2YUdH+Ri2gqftdsp7hcYdtgpN
Tb1omQoiWMOImMwn6keYLE9/MXIf8LhICL5ds2RL/Jl80wTvkE2LXsFzx7DUK3ob6zMsuro3ipdq
FBzzIh3kzl/FKHJ5UiGePN/J2n1buBl56MdP+3smkoLzGxYdqVL2TDXKwJGV4VFWQgHE9hVWM1jS
iKK+mB95UlvoSVNDuNjsZH3GsBO/s7U7xoZE7NhbBMv29o746AkvaNy6FVavdoSg8nHwhmsDlD7G
F+lWHu3h1XJ61zrXJ5R3+kZxHATI2x7qAswtJWmkEk26KIcMmsoz0bxMpf5gkdiZFHQxlZm3v3Pb
QdnLsvIvx35uzbrUISibrGQiSPr3SCDlNj8R5HWILZ0UQQHS9oV9hcmdlmYhG0FPgcnYUTWn8tCd
9UUH8drswso80bS2be38vaT8nBQQaKWLWmFJqXKjB/dEPe6v4duMwx1lMTjv2xYtnVSQq+E5V5wU
t/f72pkwERvsBuBhZQSiEeYsSbdGZc9e8cimB5de5veYvYeqDDYO3S6cGjTmpRsdRGNLtj3ARXrO
baeg90QMFx83ZC9Lvvg5vbNSgvezLHClomXm/HZpdUZRm9jVMH8yMO4mFlShClWVSbo6GFBJu5DZ
AEByio+KjTNOljBDZHGyW1QTuPFT4cwI54sshJn63u5yLtrIy7ToWyxgfzZ81VOPBTwPjobmqns7
lQZfPqIYyo18VWAoAl/Az00pCqkrGlZ+nSxQn1bylGk+Tuj9Vgz5oFaiCv1tQS2k5A3dMDU+9R9J
hWbMOc6iQcpvaxqcZxS8dCkaHrLx0EDqigo7k5g7+7i4F0xuT+WuzpZFmpjpBH52mg+LJ+NBMFw1
xzrD+CzJJ1ehx0ro6a2IK2DbMi7Y3MaOkW6ZEboGXDLEjkmQFGoxuwmZ7FwXqK4IiTtN8mQoBlpC
ys7y5ejHVKZ2j/LOWNTpLsLhDo8xnCstLbGDc/oaxLd9Th2SXuuaqN39f1zcfy8d375thlMLui8s
HeNvZS1twzWr/sp+gZ4KHRfRV3rY97ECyfh+7h7Du1qZQrKmAv9hA2vHaLflOVIFt89NJ6arsiYb
Ku4YPAGppEqSRCTc2eV6OSxhd8zT9LQvynZWfIXBeWQaVmGnK8BAhXsy2IzsDnNZHX2x29FWbybU
GMsuOSZ+5RS++SxAF0nIuekqkCyCayd7fqNoO0O8WDuUN9RVpgOmfPtoNLoRHfgiSLa5K8c9jWNb
RgtBwMw0TqmOvug0F+gH++oPfmS1ppwtU23RSRwAQgpuwvRWI9e0EajGZtMPWvR+6wZnxYM1G6pk
AGP4vNxnYP/UcBzU5+wJlZZPKLH3u4N8Xx1YDxCGRV7pX0QOa/vitPoCzr4LpU8GTIvEFwT1p7nM
fHlqb5VhslM1MewskJ6jJrC7OHnOS90HE5fbhN+IlAgy3Jvn0u/PQIf9+/0MBj1L2wWf0WWJGwa6
O83qWckjV87QuDgqo7+vsyI87r6oDEXcyUxlDY3a0vLSkXOp38+Jl6eCZKoIiXuyj0HdWyjnhl9b
JDtNb6MWZZGDK6fejGLafan2rYLK3K0xndJkCkpINabpAV2MnjxYgivZvlVQmX3CyvBMzKwLJrDt
IVEH5v+gs9XQI2khQBEJwnkUqdaqbM4gSFz+Svpfo4iEYPOOsFI3zn0QEw2/5YjfT070nJ5jn5Fb
M/+4vx+ivWd/Xy2WMVdpGfTY+8AqnweCsjJJ9TXa3mXt5Bh0+aOYzUoszp10YzVOmgqxmuZZNmsn
bs74fwIl29YAQzNZpSWonTjTSTBjJ8N7GmdNtjiVSc5Ghtl7jeh4/ghjgmsJjwxTVmR4SM4xqZJW
ojYbYf4mvYvUu65xcuUP2jwYCC4dxKKaovEtj5FqKkUBo3F73V684IVRtEZ3gWobP7IrdvGwQFYf
HcYjo4cNhWnPj2r4Dp5vhsymDDeeAfDaJNm5fOirl0a+UfpbYv3olduM1u6+Qn60q/eA3N6lpNJn
rUBxz6TntpL6RiTIN3zU+PcAnLfTzTSWQhkSmQoI7I5B8DOuH6Tui/rP5/qYGiYYySq1cKcy+YZL
s9WK0mI9imTUHT0sDlZc2+ES2nMTCGTa2qU1FGdVehONQ8gqoigoc1QNHPjxfZN8H+8qxTeHUxr2
gkfaluqvATnVb02jG1swzbnEuEqT/iTVDg1FJUVbO7UC4TswY73rJYOVGhdG7lJLAr8CQgzga2us
5rz82Ne7N01+f5l6t118gfaEnH4lG0CTz/Gxdko/9hFoQ2/APw/HvwfiFHDWRkMPZ6xdFb/k2SdZ
elTN+KAixKYMJ4FQbOP3hOKO26A3o6lnVXlgindGFWVSd0jQPJRmBLrn4cYKaoQUzOwvsOAdcqLa
FQqAMrX/arTdaYr1gzR8tQzyXe2Pgg9jZvzxw+CiNbBmUIXvFK0ycDMgp4zV9gNfdadj4LHiflz+
HSHDgAiLO0ohcKuldQWsXk+ug9DK3KbuuutG0x76Tlbu+saK3TArq7PWpsnBmqVbEzMdBVHvbZu5
iMwdtXUNYql+xGe0gzy7Uqb+qjq9cUyaFn/gQ5HJ+r24nDswslCSdTy93Va/ipMUBa4C899IVzAd
viBw9t+bU2U2CrbPvGNxPjYuvkMiMzlKp1JUQbt1Iqyw+Fq/AOzaSsCwWoxoUcBiJN1SN0bGjI1O
CZxSeCf6+Ox+JxzfKzpjn/JZw/INzZGErxQcRlH8K8AMwn0j2MaxLAVpR93Q3x4+q7vXLFVhM8kN
i3QZTthptowZy9q5EVEcb8T1mUAXILbCK6AkifOgTBhQ7xSDPZzMb6UjOfqhd6cDeAA6RGhlEKQ4
lS8KxG47oAs0M4oV9ISAQxsVgO6nO31+0ovPbXfW9YchfzVFMwK2FeWCxdl5aVhRPVXgp7D0O2r5
o2gU6/Z5dPl9zoCD1loCDVvmRiiipbfEsOvUk/o7U5T22fYUFyDOflvUUlcxCAjAS3cTJFfLcmOV
3r7uiSA4A6a6Li3IOeLuml/3/fOUn03r5z6EYOvfkpCrrY9VaVQaxr+kmigADp6n7mdTps5QPlVp
Zwf9p304gTXx1QiLHGTEZAUenXSX9+DPUMB4ltd2n/5z8uB35sSXXqXZNCMqByS9/izRYy19rUUl
lAJV5tvs+lA3SDMAIusqvxlLv5qIIJ4h0IC3+fOr7Yk0M9FqxuaCsn0v0cqXelqu6n457G/LpiSK
qmoGNS0NBYzvHcBYGkk5y3CmtbpgQu7iq2YoiF9sRIiwISsM7kZFwxJskQtz2MhbRk71FLmo0u49
+rmxU8ztECbQN9duBchdq2ISYjxpAsCmNhwkDg5Uvm5BdLK/dJv+ZoXCue2hjjsz7fG+VPDcy4r0
NBcOCtZc04oOeSQ4jJjBf7iQ4SlLCdVBUck/ZuWui+SA4pRdpmi2mzQqD3j6mnYwdskhqsl3HPjl
IZslCdTPSvhrX9SNRDfbwt/wHw75OGnNqoLCt2ekIzzVLX3zVrmVveJQ3YjaPbcPxBUap5RZ3wa9
wcrFO1fxJIwyRkSvxOi3pHQncNIRVNujyVR3lB/y476gm5qjgu6ZGpahanxCP6KGWbRmOLtzfMz7
L518rA0hk8emza1AuPPDavpYpwQgrMoWfHseTezUmZz2uvQw2uskCSfZiMTijhNd6izMUQaikR0n
pbNT61wUf/3B0qGkx8S9E1yqfJaCKpK+mBg76AbUkdNvZXxIhud9iE2LW0FwFkd1Sc9RhY3gQz7Y
WXhdYcy29EoHf9BEN2gWLv5gbysotqIr99tqvaHrEaTRg/CK5rqXJ+Yx7rLUriQLVkfcGj18YTQd
m1FEq72RjIG1rcDZWboCj0pqgagW4CypXN0NV5jE85rJtnHNOLwQx4qQm49uojN5zEaBo1E2Pc0K
nLtGkQjPoHQGeJ+5fw8cSm/am8hVbvvKnpz6BJN3Qs84hG7qieKdm7cEHXZHcePGGG4OHH8IQrDM
IP5Mb3vDkzBpuQ5uchwX+5q0aYIrHM4EFxkzkAkG+blRLZ9ZAKhQRCRimza3guBsLsQA03oYIEph
vdTLuY8Lu80e9sXYaAqGpvwGUfmsB5VrSowZIATcvp23eLqXPqQ35IRBxayQvvRY1HEWFdNvnwfI
bFD8ZyL5xHlowxwTRZdgiQ08dHBufelg/aX7hidfgSr1i0DKzd1aoZH39pDKYVZZFtA0vzult6qb
eEpuIzepH2aPjZ6TRlsTMc5v5JOxtitU7hYRjlRVSiaj5s+HGaMfj8YpdmRPPRAPQwmP9FEUsd4w
PR0RSVCUWogpq7wLlYaiD3RlYnavo6aDJRX+Hvu4v54bmqkjj2zoJoZeGCrP7klIYTRTBtbDMD3p
FTiUk8KudRHt6tb6vYPhbKyrLS1PNNxgu8/lsQO9beUlLj0VV6MXPy+HTjhYd0sr3yFyJqfi4WKp
DLH5HGBEfO+XYAkqorcYvNhXbRnfGo6n/CQxaFKVCesYUTaUno1mC+3mqLcowZkOmosH6Ck5VHjj
HPc3cCsY+g6ZM7/QREoIEV6EzIpPHer+w2NufFPMxO6U81gVNinv5jl1BahM4bkz8R0qZ4bSnEhm
GbAnCWaEIkHvoxPk2rAVh43xDoUcCxtW/w6Os7+mHSrQ8WN5U+1pKtD5dPqX8rAPWB2zCglCKZch
T3KNdCoqfEon+IGKG0/yGefyP2dSwKyqi9nxMdVmbGspZ0yqeh0mttIlqPYmpy6XBGfbxhn6Doe/
PUwK5iZR4BgTxnOTXxO5GvVvFtRCsH4CP6Jxh3WSxUU7svX7O/JX+82VeUDK/z/z4AJHxKCw9TB4
JxrnUiRZmWO8DnA3OS9eeESK2jWdwGU9++rt6LGyxeQhdM1/nrF8v3WcY4mmIaBqAlwJ9D0TQb+x
mj2kVS24dbLP3zEw/pVlFClixowtdiRnWfpOaxNqcpCsKzXBU2FZnP0NFOwfH0jVo7ZL5RpwMh1u
krT1ki4+qmPo/zsYzm0kfTYSkB/hHDXsofuJOSdN/7wPIVB5vnvIDNvBUplp5ctpqb/oUecuqT+Q
WqDyohXjPMZYqlqWxhClrX5M5hdTeViCn/uiiA4xvlca9LD6EAyQJf7UH3RPwTUgxCR6xl8pCWcC
bGUK1halc86iJDlqy0Ag7pYIzJwqL/Kaq+wXm7D+/zgwNw8QA/F01cRMJwzaee9w5bxRZJOialW3
B9f0MhfxP+1ePjGPYXiVX4nCqJt6sQLkpAt7LVpaC4BK7mTF9bI8hum1pLn7W7apFSsUzg9K5jyD
KxaFh3UGOgD1U9cfI9FQl+3b1AqEc32qWlpVk0EUdgfO3Di1B7vJ35xtYxO7uEHHrCi3sy2Yxt5h
YI2QTf4EtgpqliwGOVEfU52s9JyFgiDa5pXXuEBwFlUOlVrGzHLr1nTC8MEkJ2Wy5/DHYN2n6ddI
e/2TvbrgcSoYaXrQjDmzrq53xvlh6nKbGoJQyLbaXUA4tSMxxh+lLLSuWGnvxlRtnVbJe6e26M84
N0XcSUy/PhwbqzXk9G/Je2XsWaIq7R5jUtng6sMh5ZvJLfD2l0+0XZwWalWZjIEJqCi8UlEYZCwO
NWq3Hb1yvqfm81Qe9gFFKsidvHKZ65jODsDFPKbhr1K5n03BI5qp2M7y8XUMUt+lcREDQpEDu6jv
McDsT46NywbxQfa2KM02ZLmPpKCnqChdbS5OS1wJbGn76FjhcCetgphVnuBth0B7eNRBLDQlzuAw
Riv0I901wuElgs2hnH8YjG4BQST0fHToQ3JSPOsqK2zqanYX2krkJMf0Trk3RbV9WyEqHVHG//ol
yjmNpteQG3nLJbmL117RG8XDcwQp01TD4JJitqmtgxd2tEH9Jkx4C4yb77RvWzqqhoVFJmViq3WD
u+CN0n4POlHIX7S6nBcZhnpc2g6rq3aWPcVuTogdiNjzRMrP+Q6SxbVVqACZ6Wdag53A37ff7afq
aq84j2GNRtWOFMtlIs2ohadheInouTKu+v5BMWx9Psv9j31M0cJxPgOTm/p+ZEltEtzP2UGrRwSL
f+5jCLSA7xIOFOk/OeC5t5xWm382ln5CDbsH5nvRnJT/cfb/1vcPHcKpLo8Y3gcn+GT4CEWfWWk+
ovjX5Wl2Gyf2hDU5ArXgieTKOUMzfgrEwWPl5Ik3XFVX+TUGcdu4hn6x3ElQIifYMz70pYU5SdMA
e4aa43H0l+JRNHBbhMA5jWmJs3aUgJDPvd2HP5t4smtR250IhP19FVLA3Ms0URjLCEaxV82TWV4p
iaBOaSuduvZ+FucXMjD7/O3lg6/9ocAk9hCDw4oj+aw6NfJHItp+0anCx+TbrCcyZU8E807xIqfw
woNyW3xih8p8VL78O7vi3AUy64qpqVhAS/KI+tqM96P5PaGN4ETefvdc3JLF+QiUzEaGzu5MoyPd
sS5/435wFKe+F3OkCzZM4YP0RgIaL4PdOYOX2WGU1OjBfCEnxidQHOInEW3Yvu1i5tV7HawLEksV
K8gy1LBztW5MDmrZZIf9jdqOfv5eQUXmLhttyaRqIBXxMSENIfmhOqCZVLllOarak1/Nk4oacltU
tytcTu7WAbYlxLfY6d87CyZYMKaO1A88DX152SH0/nk3PGI/Kzk5v5E1qJzQ2WCnwnpGM4QioqDc
3i5GOmrKREE9/PvtapJpSmU2AS4wPmvKkzX9yfXWRGk6Euo6xgNxmq6MVaz2GpIKVVOeC03x9VI+
7evCpte7QPBV6LSNZCSpkE2b6mPSHCwMFJncfwfBrdLQKFYmy0h00VGydYxoRkX+URt6bx+GLcaH
t8BKEk6ph0CaK2ICRvPDY+unmNCgebKwhFEEw6lwVdKyLChgZBCjobP0mF6bZ3LU/ySeiHJ61TQ0
iyp8iXtQk6iIWXZw7r7BUu2CYGy7+hrRJ113WSfW/uJtO9UVHue8ZdQSYtgj8EiNvFX5NdDuw+m1
zB7H5nNsfu2X21J+iER1mtsH1AqW0/AFU7vL9o2B5oGxlrG8RO2G92w0xP+jXHnz5ndB45+LoRaE
eTxByMGDTV0TR3WV19yhzx3K6I6NnznUyX6KbmSbXmKFyuk/41EhA1NMc741rMdARKSy0cgON7cC
4DQfYZFuGDHH/U3zCw89LM/F8e/AXHYuHBN3zz86qFaQnBW0BkEKS2Ey6d+b4XsUPgn0kX3zR2v+
rf/8O7HSrf+YmfZQ3upH6VExbflk3Vh+ey+/IqYuwGMfvIfH3f70eMCkUA0C1YfORTzBZcT43VFz
TR8cUleiYolNnYBZw7larDyLW7+sDNUaIwzwLBjB6kSyunKaBtPY96XaQlEUgjyxahD5w1h0GQ1W
WrvI0Pc8vYuJHLuEZpHgNrENYsiGpYIETOev/zmm/1jWoOJyrmEEroQGZElQpy5CYH9f3cwb1ljU
jkBIjPlhkepjEIoI7zchCLE0BdFS/cMc6U5WdS0sCW4Kqk2au5Z+2d+JLc+DekMU/xEZ0x/5qduZ
lJA6UfH7dYwXUhyd1AyzP0q7EeUgNgVZAXFrFQ6ZVhVsN2h8onht6n8S2lhLwhnKTPtsVlhndGtg
2iwKqqiEKUWyKG23eVVc43BPpcacGnNkONFpPJjecpRaG9fh1h3d4lD4KticRPVTW3ehNSQXUOnK
iHRpj7UbZss2ui91g+EiiBLtq8JmSGANwx21zRDKgcV6KBnZwX/ZgJRXxXJbN3lUwFiXCR+eW+50
jcmds9SaraioIdrowOe8jY7rrlqPoMpIckXPddHe8dUVpmWFhUTYQn5HcQW4aqKnUbX776wAZz4a
t80f1ITh0qgqhqERzCXm8/NVONRDhmAzzNc4xHF/ovSfN42b7yA4fazVqFlCiknzaXw2jS8KRoEZ
7lJk4H8XaciGs3gHxelhRIy01yc2iJ36ivGVFoVthNd1KRoVvHX7egfEaaLUROWQt5CJsaUUboHq
7vCG0fyySTDkn88feL+CnA624L5tmgCbVBe3JkappoudDr/2jUuwdHwaPsoXsL4HWLpefiAYN5YV
Trw8iceYi3C4O908JsNo6cBRqT/0kZO36TEkvaeVivMHEqE6UH17CnyYbmMlbVnrJkjyzfohC56t
4a13lyaCpybbau7+Y6B+7TcMd4eM56SQtAYCKeVgj8MhhieaWrtURju2cnvsB3dfrg1n+w6QuwGN
zaJhKgoA4Qi77HO2HFA/KnC12xgG2sBw8iof2J0pNSuiZ9LoRuQ6D39MBeqaT/tibK6bJqMJA5lW
6wN5b212tVkir+BOxnTbyfQwNYY7k+xak4sbFHJd1RYR6Dgz/w9bpanoJ0DXDTC5EziMe0PqBmvE
vCPJeEajPso2W9IUDhS/fzLbYbyShjz+sS/oxsUCdzwZPamsVf4Dk03a5b0VE/iKCDO5bVBRyl7d
U+NPtMLQUMSvKNB1nl9Ai4auCiLmI9SrjlIQh96SRBGAEGadH1ZwhcIpex3KXTzFQNHtEWxqrZP3
bnaXtE760wQdH+MANF7ju+jFuMWIwpNxG7/uL+bWHQCreZGT0/6aUqsMC6zm8Lk5yT8x9yhLHPMh
vGZtGeQYuiGoBwTNPJt6s8JkO7y6Rs8ZGYchAKZJX1T9pigMLxh+hskpIarAaW0a3gqKU9GGZq0W
6YCioaf0qRv091Ineldv+uAVCPv7Sp7ACsJ6sQCiRr2ta5FXGs0DyENAl5cK0rObyq+BH54STTc+
8PFSZKXg8AmOlaguD/0SJ36j9vFBoBWbermC4fSyzVK9CQ08A9XOYVN+ExcD7UCj6GfHyhc94Tf4
h3AeIz6qa0Sx0ETGnce6htReX2mw6Gv25DXZNKXQTp6sR1YG+8TsAEFZhA6qz9M9RmeDulH0DZvr
evkEPhWXGpJcFYUK3gFqhHaQhMYRTqES+OhNbVyhcId1AGo6A3QH7D51zIL4YBZPsykadrpt0isU
bvN6E0SjUY/lDIPKJmblFnpxDjTlyzQPz7mFcUGG5Wc0cJai/YQmletU1d2h75/KUhZY+luH4QcH
t/oWzr3MlbGQNoDEqPNEoQfFrOHZbqmvLy9x9EsjX4oYo+UKVPP90tqz1slegMaUIPiUZjE6Y3I7
iL9V5EwS+VVXr2KlhsOXnKYOHwUav2nDqw/lfJLaSCoNMtxu2LvkRrIV+zk89y/SofVagpJQMPV5
1SjwTlvvk7XmW5x7StQmUEKK5RkYQak9/4zP1q2MrI7k594YuCI137wkrKTkPJUZy9PUhpAyKWDS
mmJT6wdtXEs7F7WHaVIC+bYXFac0a+UC7Rx3rc8t9CHodMEo63lyskZ7biwZ/Ti5HWfl0/4GiqA4
H5IVFg3GCB5rCjWvkp/7wGOnST2IXnibhxfuuYSRAikfyCTnnNDIigGUm4jR9qZbmskDyWYnDoLj
ZJmiq+O2Z7rgcVsmqbEWFbKMrHmKCGSu22W2HPfX7n+o4QWDybw6wJq4Icj4QSaWqV9Ota/ITu/B
geD+MR8bScg9ur1bF0BOMSycmAMSWTjG0uWg9sYdTWcHg34PbZsLLHvb516gOMXo+6bIA/qmGH41
f4djHzX/360fzxops85kTQIG4xpm17isxrvFN2+GA3HLJ1Nz68jbxxSohcodJRqtSb/MUItZQ+eN
FLSYeBjGkbuP8j/Okt+rp3JniWpJhW5gqrpLU3oG1dunPEZJFqlfjRpNfL1ymhLjbObVl6pPfsWT
ZaOn5Kwbs9u3iSD4KvwW7iwpSJZpQYdVrj7PGIjChvwGGHl3ZdgsehSd+28iXsLNRV5d7Di7qLQ2
jgp2USWFXyTP/fRpf3k3zWD1+5wZlJU5TA27fDcK8cMyealQTxLLta3SQlDxsWkG6L1WNRkNd6h6
e2/itIrrPEhw0pC675wsy6NDO+uFjbFd/5ycD9c5U0ETr2wQEJtxq7bQcEqiEQ/qJbhpGr9A/CYM
RA0qm1uzAuGWLsMru00JQCz9OI2WExXmYX9zNldshcCtWD4tfa9bQFCU24W8KM0n2v/ah9gWAkXs
CEDgMm+wT1j53WREXFnJYqRw49QJ6vZaTY2XfQi22B8uYGj4+C8EU8EVRJDHFSiYANEnT6nlZtqp
SD9ryaP1R37WBM0TAVOegkzPe6C6RahVKRLIEtzLs29lijMvovax7QW7gLC/r6TBLK4h7tgQ56z4
IiXPY/uwv1pbGUwDBqJpaJ3E+c63NapVSNu2Ax8Dm8+nOej+0+zyBsMSEF/9cgC5lh/f6ZLo/Nh8
bq1QOWVmzEdWJ4MurJ/q3qtSNXQmwwA92RxXjhQpykMaqNqNDn5dm0QGmCKaQfPapCGf9+XfXN/V
h3A6n6YYtRZEEH8E3ZN6ZwgzxAJJ+YA8gteIYLER2cT/mwGiqf34Gp0pCMfHokI6gTR8VUw5jHh+
1FhWs64dxQpiu6GVau8v2aabuCyZxp2QcwqG/DiHRIZ1Ly/otXoZG5F+bJ4TKwzOtoxcS8OKTafu
XDbLA0TeqS0dBqewFadExxoqs93QzUUHLvv0D75jBctZm9zKeB0qgNX84Jy4i2zHvn6zOKyape1s
IYMzE2MPj3OHaWUGGAv8ZnzzwfiJkiwDvbfST/L9bZzyayoaLyhaV845WklG4qRi2lh1dtIdVAmD
UaTTFIq65LZv2Kul5M5ESYoHosxAYl3ZOOATtx4O1WEBJTaxQQjRlcL6W5H2c05FlZahTJgtL/SE
mrCUCnylSPE5X1FbcpgHE36/CE5t8inKz5P0c9+2BCLwSZTebDujepv+rl9J6l3ZHPZ/f1MES6Eo
FpBR7sf3kvVDa6aRBI4fgolk2k2WHnVRwlMEwanYAqpipWMT3Eac7uMn1bpdRBDbh9ZKDE658qUd
xzoG1Q3L45aPhZe+oIksg3No8YhLjvJV9DKJ/N6m7axAOfWKjVxarAGCBUp/oFF4zjU62G2JqzlO
sT9xsiswTtfGDuUiBHlHty3BdnirZZ5iCriyBPLw9YdTinnTEaNuLOsrUz2q6RNGaI3xH6T2kbv4
rXJv5W+rG0w7R+oos7mBBp3PAEXalko5QmKTqKOLbcAHb4oheIgVI0mi8Y13E8GTbMlBdlpL13Mc
I9Qz2RT51ewxIK41m96f2NIFjjssxiyl0EFczebwQe1DG3m7Gf/sg2w6hJVMzNpWq6fVwUSVAjJp
GbG1rr/CeExByHLbYC9ycAbbjrWRFxa7x6bnNPgUYQ70WIo6ZkQgvMUm8tCAHR0V6tOnMM/t2urt
SsQ/xH5kTwE4C53DsQ9iA1f/qFXsuHit1N7p6LVWV3YWC56X21goYgbpDshe+atWb6V1N1EIFJXm
DxJJkd22EaoSmoNMpp9dr/3cV4T/4fMugNy1S8d7r1/Y3YSNN2ODOsAc8K1RDsqD6dfefBwfxuog
Khvf3rYLKHcP6/rO6K0CxqtFDy22rTdOxiDq1Nl2RBcQzpCI2ZEirAESj9ej8W2Mr0DBkMqls7+C
IlnY31emlOVBZXRsAWn9TTW/ds1j0n/dh9hOb1oXUThbon2cWa0MDNarzUhklSvQlKH42ujc8iZ7
paBioza73FUv/dG8j7Tb9Nv+N4jE5CxNLtSFNOwKoaO630nDn3EvuCZv+6SLkJyZRVk8aKaEV4ZF
5lOyxE5kJYd9IUTWxR1/QzLWS2BgHfPxa5/eT1SCBSMhcu4NUfZIsF78lWtZpjbRmVosi5dKj9IC
2vvXfWkEC8ZTRgRRlMQTo38fDGvxUC81HUuqZX/to4gE4RyEtqAUVRqBMoYPoTE7lfx/pF1Jc9w6
r/1FqtI8bDX06PYcO8lGlTiJRmqkxl//Dp13Y5mt2/ycu8gi5SqhQYIgCBwc3LTR9BeHCF0rqG7Y
SHepfF+EmpEQ5OWo36eV7YHfY1PVyi6r5+1lXVbxUYxCmNEt6SZqpO8Pq2HnQ6cBhvj/+KjooBYY
HSmD2Sk+2PeR4MysvlaW4rhDk1pZRZUCarF6ABiXNjFmK+xZHbbx4szNvb8AizJagj/6cWeItDGd
pR76jXgPOfeqCPXKDgh/FS6/zx0gTepSWcmgEGvJKDZ01wT/y6SNteaFpR786ZHbpkHlFXqweh7B
7HPwi+noJGYc87UIdiDaJv4gAb5paiNDzc0P4ybZMYK9F+M0bUAKiQFLQnHsxFxYRIM7UURpUyvR
II5uOtB0F2B0r55rX0byPfGNL5dNfs3lLXaMZ2ORrFpT9A47ZuqPpB4DQKhuOwmD0KU5yJpREPyf
b5xmOQpQPhhBqdqKyhMZk6qOkixS2yDWXilMWCP4hKDiig2sElG0nW/cqzTA8lhHFbBa3PnKkXNP
QMffBuapK47Gi+QWfrxxPFm/ZxWjOPgwyp8JxHQRQONVRtPL2X/WJnOtlj04lsIHiklOvWD9zpzt
++/z8AnDSJNGtro2SKNkXzb6MRn1zZCKuI3WtwlrZlkqUrRn2K8ussu2qSbIAaml9BxvMLEQvC/T
Xn8WLdl5hMl0QuIcTREOUvNnFZMmJm2VY81e0dHouKQ7AGE2pl/8sq8MNGNU2zjaXbZ65ufeHbH3
MvlC4hDGfSXZWEcHs8r1G4P+HEE+N58SdAgNnX9Z2LoZognANhhe2XY4ryvbihE5CqSxlnAJk6Ix
2JPuxjso500PyUaEPlhfUiCjMebWVGwwHLy/xlLJ6QdTTSiW9JW01o/94rv9pdbACTq9oul76tui
weyri2piUBB4ETH/kc/pz05HQTFGMLzMHJ2NvaWmgckYSn0dF3QKoq7UkLWlmqBv7tVlnO3lQiy3
unYt98pAIfa3smixPpj7dBN+ce5BRVocGR8/3Ran/BSFvn4t4t05c6DMlCwFtRgZvT1nua2ppGXe
tHi50uRTZPqVdDSjT+ieiwtRKe7swcJJ4oKTqRusMWwgyci+ZlnumsY9wO9dJ3hinoWNnBjOaWpt
rsdVUdOgdLKvaY+Md90/C07EGWMvk2HrrP7DjgXf7IiR7RJt4xgyxlILtGkc0USUdUdTj7SbIpMa
txrJ11aiiSdlWfylbBwicKWrp1KDc7PQE+XIgAu/PySyZbTNlEfMbkIwJILgCklw3WeMgqAi8dV7
gc5n1zp0XsrjrvUGIxXmljB5h2LPPNzwJUfIwi4+EGQLfM7aRaGZsgy0MKi7QI79XrmqrPVcBrVa
kBY3Yaq6SmMDfSSwlPUlNDVDMUARhulZ3Dsd+Ych67scJ/6k5R65xnMJ96sR9CQYA+pNR5FnW1fr
TSCz3cVjWkrSRMEMaxoo9d4Gk3/2oFWby/skEsGt3FhiQMpAIUKdbiKAhevPRfr0cRGKYxu2jdGH
6tmwM1lqZAOAKRqMMqbDO7ofprE/DJP7cTFoAoRp4zEj668EjcvFqmZSTyVsoCIeAdReQom1/wtV
ljI455uapgWiOBi1brZBloabKewxY8oSvP3ZhcX7ePTR6cA76JaN3Nf7fVe1SbGqFBdaPZRBqNi5
G+vqkc76Ts/yhzK1tqoaYWrb1AoenudgGJzapWTO6ZYURfJExiL+bjInp+xUHaNXbm/qxQfjEROj
L2/bmv9dSuT8r66Pc1Q3TFd634b34yyANrNffL6WwJubgDdbCh/xx6GNaWBWgzPUPdiR7k9xMPZD
EIlGvIjkcGe113MlG1TIcaLIi+MK19Z+rkDnAtaByyu2KkkBW6ttIvCGZu+tYx4lDfChigb9SBoX
pADjoULffBPX9SGOZu3psrg1D4FUBA4uIEXoseU2yMrAD1LkUGwsyamS04dBUoLSzn9dFrOqFfoi
IMcGvocHrcRGbSYWS4mXyvRMFKC1KTLKRUT8fBwfL8taVWkhi/2WhavIxrwPIw0rmOafylL7UbWT
m+q2IFUk0ohbOL0CGnaUIWWiOMAEY3yVXRUdtPDlL7TB1hgmHIZs8xCZ2URbjF3Av2ayecrLQT1W
gHZulNieBYHMWsiLrTEdFR2+sAguhhhtWBdNCoRksunOsR7Idih5cp0DPpqgSjdWL6k6twJ7X90t
AzG2ruHpAILO97sVyp086XULy0hmVJji7dhXG6dyBBHSqhjE8TJybsiF8Um3uJWyuAtRyooMKygS
804F7jAkg8C3C8TwBUFMMLXzxML1gWHqckALdfQMcBd6UTF/eMgzc+aWrthojdeRFGA/ZWHm9qij
eotqd+C0O0B8N638bFpRcNn6Vq18IYQ7S1Ic0aaPDbz22KwZEBYqO6LKoaeSrgwk0EJs/ps8zhrI
EM2plkKptgu/NkN3cEo7iMYhc1FyFyWnVjcLYTuGD2EBz0bbFIUdUjw424DOI2J0a6fYvplo/l+o
9CaFT++VspTTNIeUSSMexjt6hQbaclBj05+XBa2q4+gg9JHxggQPwHuDQCcKtaVeQ55Djt2mxqCe
yQpTd2xxii9LWo2VQTfwRxR3HaI8hyuqgah8T/ctcEX3/SElvrrJ0dxutm68b3eXRbIvnl30C4lM
+YW1l01WtlIHiT3RAxWt9HVmBv9NBGfr8dRCBihTgzhRt5T2+0ovBFu05mLhggwNg3uRWVM5Lbqh
GQxbhnlnReKatauGKK83lUdlrxnQVNyagvhrdac0RXHAwKSZ9tlwHCvDwDAwOrRo+zo1VxgVgIxh
ke6m0lWA02czOoTjF9jbj9+qpUjOOHSUaixVhcjolUeajegoDJfslUDedW7/5eO7htvRwhsEqAXk
a94bBkFZaBhaqUXj/BhMUXmocm3730RwhpGiHdCWQ4iY0ue+/VWmAgrCNdteqsA5PTqXpCkTvDuo
HrsR6PLbUcR7sW4Hi2Xi3jZtmwxtyGSMesCqGfaegC8IKX938Et/2sUnoXt9vezODGEhkwtl8xj5
9zmCTDY5NzuwlMSrFQj5aNgGnAty8HLHWBF0gXOeLzHUqOt1loFJd+D4NA3H7dEQNYgeUKvHF7l+
x8Fkbw305e9tzTBjuZ47ZOc61b61q9Ctu2SfxMOtPVmfx4IcJId+GMX0mmkBNBpZSAOoHE63EXSY
jdw5uObz/mW22xORqyCWQvlvfDoA5X/yH5yVm8hb2+jGRth8lVxHO2UnoU2CJcqlLasMiSYZnpcn
mWKINiEQjanIG79fTLOx4mxI2Is+27Ac0ryTb9svUYLxQWz2jKh+wvbmzEYW4pjXWlwgah01M9o0
aRAPz8a8wag+NxPB20QyuL1K+jJG/gAqWXXqJ0kdEE3xia0Fl/3RqrkvVOEcbFgyTnYb/igLI2/S
H7t+X6Cyn4mYPJjfubRknLn34DaLKYE6NO1d03Sj4ob0j5mzJ5VAo3VjsMDfADop3Ef8lMFKSppu
BEw/0G7Ug7Gp0aaDiUcvMiOZ9UWJt9UsO8bg2ayshcQVn0wCHStoNjQH9dyvhtvsSUC20bZ67sGl
Nm/Dfe+NgXzF7kaauuX3DxNCMcNfSOdcsUmtiiZMelofkuQ2S0VwwdX7ZCGA87tda7VpUkBAO7tJ
/OSEPy7b3/plgnKa4YADwFL4DJY+lXWGwfK44Se32rMp3eD1QEEGz0avAChfv46eL4tcPVkLiZxz
qhN9kmtHAjJMm68BUrs1bOUmyoQE36smj0sErJFw8AYfQ0tlaCB/aTWv9btX8BEIvutt+Cg/YB7u
pg/oPRtFbogeCatbtpDLH2lSFxmxTdiE862OD3356/L6sS0/O8qL73NH2RxIrdICevWbZq/t+h2r
DKhCeslVz7QQw21TRZ05QSdZE2B2eeh1JajJtbBtvdnJ7gyjHrd/oxV2SoHjQMqCu0KyJBycGuTN
gWQoQ9C1SWf5fSwrkd+O2qx4YwFWJU9V+lD1jMzAr8EbohOY5qrOIGlB2IGQAGCb9xcLmZOiKfsM
vT+NARZ/0qLRpnrRDDq7ch7eXdZ4NQJxkDU2VCQyzga16WRyaFlC2DQOV03enNJED4YBw+mjWPpO
KXWjWoRzEMnkbJPYDkZCq0kbKHiZGy5oYdJ2g8ZKvPuqesykb61e9GzGoOU8lWOTOoKcyvoCv+nM
227paFkTQj5BBa2Par+okYmK7wYtE02WWnMzQArg9YJ8G3KwnEGhHV2Pwhb2WyVf9WGvG5lbZo+X
t3D1rlsK4SIRe4ozaaYQAtM84Pl86ncgLQIsq72R/u41tpTGxSS1oef1bLEjeZo3KnxZs9O2s8eG
FxaeiLJ7df3AYeagEmoB3MZtVaWlOJITYRcDdccuuqJdtptAoSJYQvajeXems4gYw+vZwFJun9Iy
S5zYSNvAeihzlxHmsoF7pgJIwBwUBzEv/ZoNLgVyexam6D1HZyISHja5tpvORW50F42x3xaZIBBn
x+lcNzgUDAJGdYjPVNIeb3ZHwRrOcuKqhX4o1fr+8vqtbhNYCHTkcEBJwFesOye0Cwzhwptieh5a
3U3rY1WKSj8iIVyYo03pmJhm3QZqo3oY+/jU2dm+M2RBYnf9OC2U4aKdCL2weaRCjnzXBXSv7EJf
fdS2sk98yRexEK2CiTCj9p+l40l41ZQktcS0YiW08jDu2hp4ZAVhz7BLRRDe1YLdUhpn5zCEYjQt
ptuWTVhVdirIqzAEFGB8hFosOo4jjxiCboZ/EQtuVxujt3VMeX1/pVlUU+RRpnhgNG5oeVWCI4YO
foAKVBCr7xncLNuIHmir6QIMdVVh+SjzYoj4e6l91MRmaWtNoGZ6f2XU0wDO/7CaHkuw4qWBSvTh
Ue7L4ufcx/F9N5rTtd1HVASnWgsB8SJVNF2Df8Ely/0MrWmavqdwmGCyaAs/c8aNU/4CsvX+7vIx
XF1nlD4ASlRBcau8xtmLN+ncKqAebVRovO08xjUJvM+d7usvbNZy4mOi7WWBq6pZ2Dx4TbRb8Cvs
ZHnqKCVWWJtLP83JqavzoEsQFnUYrNEWQhpUtmW8LzMWAjm3ORZTkRgRBCo9hjcjYzsX0r5RlS2V
MEYMVe8sqXa2Re5Uu7qrw+77ZX3XXBBucRiwo6K2yaPxwDzYpQp4tYJCvm7twlPhEMjsXhay6hIM
0CMZmg3cyFkTexG2se0MiK1/jwMaj/O2vXol//FFFYvVDQS+B7A7BXwJfIlOGXQ5im0EvIaTBOju
di2zvCU6Sxtm1k85yn5c1m3t2kOb4x953P4VTWjFSYxnV4EZOkrhztrshkYgl4Iy/tqdt5TDnTnq
KFNjASkVzJHsIc0bzHknsH2RKuwnLM6aQytp7jQsXa1s4+pQasWdPd7q04dbCPC6X6rC+c7EScJ5
nqBKXiNVgvEU5IC5XgJlVkGR8M84wjBv+Cju0SFNFpkaQLCCeC/d/J7VaAMFeTUAx43GmJ8qGmNE
CP/1TXqTyV3opS3nc4axtUFJfhXpQ6cIDtLaaQWilKVWMfXvDIpQNJ1a5SVqjXqlbWgIUiFKgtz5
MAkONmgphlODjkpBY+DlAokeJutqsAS3p0gNLh7RraJNCwyDDkJVvY+VKDnhnWG6FpodBXWD1zwV
714XqpgMmbiwaX0ukdWXoYr5tW98+4B56EDjgvndjb/1IJ6QOyBkiS/OoAl05C+SUGkNgh3EkzA3
fMVsj2lKAgOx6mX3syoGWRgLlOBAlvHk7KElTSCYx1Jq5bitMGkyj7zOiAWHaV2KA8QrwmE0+HBx
R1X3pYSWnBae4WDpXh4+O6KBdSIRnB81nFQyCYEiaW2A7Uh2jW4+FHMuioXX7geUwJDSVEGpAqLT
9wYxj4NqVBoyw85Dea2ge85K0CVAtlXQXs2BvVN+sZrf3737lnL5M1WMU6kPSK53ceyBstat420k
YuZYjfSXUriTVVpNNlNWw5pf0lv1GxubjUefC/xNUrniqbGrm4azyYJgzTjDw0AhQ000BViE/rth
d75c7RoqKimdkx0yd7SQwplGkaUz3hRoIsEZ9iV3wJBVNN7ehb5zk+yAKkIRhr3Wwdhxr7/MQYoM
pCTMiK96EoQUIHVFQ5WN+/694aS2TgkiQ6DONhQzleadYrk1KNyukXEJEGKAZ93S3OEuDLLnj5/x
heSzLpCCIsafZZjOhF5zGoWWqysKzrmdi17Waxu6FMUddFmhZdQUOg2KyNoYVXElZ+POMgtBWM+M
nffKKC2guIV6hiHzRX4rbPGqR4Yn6PUQOKr+zsHIPrfXtCf0GvxAH5FvRkSAXl47+EuZLPpZ3ATO
qHfon8fMbmqW3mAeo052S1SRi/pJjUUEb6vruFCQ8zJp1mgZLbBldDDcMRuOo9VvCknkl9fijaVO
nFMpKtAbtCXEWO3nNHmOM0FecV0NxE442ioQb1zQmTfSNFs1M4fwJUQuicKRzGEp8snsAJ+bw5sY
LvAsqd5aM4EYNdUbV+u7F0lSgPwoQncyiL5t5TAPnEzPXFltwQNI6jSY5O42jcJGYJnnK2oDfAIO
Wrz9NPgd7qcQzHl3CqlpgiQ6ad1TZn34vsb3EczgYYJVPXtfVgNFNr7o8J5Vt1r3E2++vvh4Wum9
DM5fDmXVSPmE57mMlL9jdveGJAWh/eHhZdp7MZxxjEULEIAOMRlaSxXtMwXR2kcdH5OAI28qaLg5
e5yOyD4UtK+boMnTXdMn13Q2fSQ7P0wNgI1mtYJ/zJwdg4VrsGZbcxK07QdhP95iRCT6hrQqDiQM
k/IaqZgF0dSqJwLGCd0aMIWzFPqQldJoaRDnkORXazo3mpP90qTmlCfm1m6s/eVVXHvWYUL4H3Gc
OUR4Bo1hZVFUnMLPVWfsSlBpz4q2JfqHiZ/YQuKBj+y2hqc+H1xZht00CfMXM+kBKG78uTReZmp4
U228XNbq/KBClGGraHgBEPwsj27i0V0ZMa7jTg7KCPi6ORJs02owxTZIU9j4rbMR62UfajVtRoBz
tvMLmw0Z+5lnI4MelMibikruqwotpHGeZ5jMrpJq3ImkfdFl5PVqUelGqBBn53Swk8xWBwa+8MNt
tYk3VpD/Kq9Y804ciBRavTxM9ECiKI0MKV+BUJshkrSRKZQdVMOXhwdJVN0UieBM207Tsht6iJD1
5FjbreWbJcBbpBRBf0SCOF+Xjo2UOBUuWjNEtt5KAxQlNmMq4sZctQHL0K1XKPtZVjlBDY+UHTyD
5pxotdMnQSS5+n3HQTqEjbPAwIz3jk5z5DTFTAmsV/UjD0s3lDP348cS2TDHfM0No/n1vQS5M2ui
UhzLEKC59qZKBe2faxosvs/HwnrdqWaU4fv5DJq3lhwx1XB7WYU194xGWgBQkTTHwA/298VtoGuD
NUkUTiwejiZ5oGBbqqnl6/1mih3Bcq3ZFSDqsmKoBoJhHppptwBdqU2LQHg6TqCQlwuQ1Mof5tuF
W15K4ULfUc/DWU0hBXENqU9m8xdh4vL73IppcVJXVdkBXDjrRyebQb7VqBjk1vyFz1/K4cLdugRH
pwEe0aAqNibt3VBIPMLMk49ElxJ481WjUE4taFKXdufWbadtR0M+9Klh/szz0vJ6PLyCKpy/tZol
4gs/s21DR17URrChAgGCf+8NT54UtSFJmfhZ+pyD3bdLBNmwM8vmBHDapW3TKyOBgNZIPUoKV02+
K+oRNQg3rwWx2/ll814Yf1KdkagKWCATv/GHQEa/bbyJTuPhd7et8lG3wAnjHFuSgMJM6qGZnR2l
edeJAB5nMRT3fe6iqdBroUUyvo9+R7DXIdwIr+rwGxHtkMAE+AeXnFYOmAqKxA/LI2lvclHjl+j7
7O8L3+YQHbxNKvSgzakHh7+licC45xU7bqmYy1uIaEdVllKAtf3kV8OqosM29fvvmTfelaU7XJlH
yS/pR90oJ5NzcFE+IBGuMLXoIXUeqfRc1w+XbwXRynE+rqz02QKnARLFIHCab+1MkBMXrht3+tU8
0bScrRtSkzdgKTuyAaXzvXEHrpYNuXF8EevaOUaRWzXOHQCpZbaGAWNr/BATznbzMfPUh9nrrtId
oC9bafNflhCzyN5bBmmTFuyM0FAmz7X6PCPJe1nA2W0KhVAYVwH9Yh2UfMTZyY0+JBQuR+++pVpQ
twANZSLo6OqyLaVwvmBq+nySSA1fg5muQApaxI2/d50bXzMep8h2xy8iPKxQJhd/0q7R0zGHTOvB
Rm0OlCJRIN/mT2Pudvtmi9K0wKGuObylkpyjoFLTozWeee+m9rvqmpSFi/FgrjHsLu/Z2rlaCuLc
RdLYySC3EKSis3qqd5QINBEZBecb8im2CmAIEr/LD058UzrbLPto0oizO843pEVkjJ0EETBuV5tO
WSY4OauX6XKVOOcwZmM3hRP2X7np0JzyOv381PmsdFVsRRA10ZZwfkEbjYT2MYQVJuhN+2Nr7i/v
uWBL+H4/IByGsFIgwKx/ZOFPPSJuBdrHy0JEZ4an8TJ6M07zEbsS78GSGGQB+WTeJl555RzoyQGf
qkCgSCvOL8DfOXUxQ6swCzFPsfHMBoOActFTVKgX5wtMNDHW9Qy9+pfsmu7zTbYFUPLW2OobupX8
WhDcC6zB4DwB5gHTuG6gVqR96bRbxxScz9WLb2Hb/LjDYRiigfQQMB36q7B2x2dzP91oh9BNj7Kr
UhfzZAXnSaQT5xNqQNgjKkNkY/7IzdQrSmGLH9uFdy+JV5+Apjskzk229+8vu0mTDCmsElx2qCZi
DvSVs4kC259xZ8ToF8oDyZdEIfe6Bf6RybdWh5JeGuhPx0rejRsTHWXGs+QVO/VGfmDWIe/CeyF9
xb+Y45tQLvTuKCajmAqEDgfjxdjkm9DPnxOP0dnXILsSOSehPO6Y5cirOxGoLn3zK4ZD3TPQnRR0
X5yTdfh7839TjzttfdY76O9m+ziRG5o0D52pCk6YUCXuiGHWpqNqNVSKr5InlpgjW0P2jGDEGpJN
92zeC1wjW6MLxvmKnVnE6FRV29EpIBDwhI3psV6ialde6ZtmG/kiBvB/ubzelpA7bZZcWCGj8vFB
yxf8rthOmtsfgL/4n/gb1565GP/2z9Hje5eGFvMGYnYM0MlxNdxhnDww6k9sftS80zHxOwrCB3XT
3oiL/EyTS+vKXdOqkynEIpCstEhDNl5q2n6i/2wk0QYKvIvCeZe0t6k6DxAUPUX3IDbYsnMOMnLW
GJgGeCsInDT73gXFXtvFFgZDMqdNQ7CdY0ntA2uN1eBPxM0x58zG770mn6C0krgctPzVVOZNeW/t
wjuQ07s3s2vfWp/MGxCiXKsvk294spv/7EQxg8CBqpxv0Ukdq6EONcMOmN7xJ+ih/dIQZGFEQjiP
EmeERDLTERxb+6qbHwEtcJVBiHQRHPJXWMVizwaqhp1SQJnpoGxQT7hJTtl+wvC5ZgsgtnfZpQjO
HF/RV9C82ssZlJppjOmmaGYHVNZOP6W67IYiLKRoBXmHEttKh9wSjpkau2m2qaPKM5ynyxqJhHBB
fW3UHcZOY/kkqTjURrPR+vBeRdLsv4nhXEY+yIo+okXfr+hBTY452oglwRNL5IB5kK8agrdtYlc0
uCF8loojp2Jnuphwv823ovE267HVH+/Lc20qc4voqoRCaHJxQUfhOkJ9BN6PH9IXdxgm1VGIoCgw
uvXv9hYpmG7GyaXfQB1yEJFbnSOY3zsmfmCfY9dVg9cdTM5BTgtk1NvhdtgU1wXyJCKKyfUVZCSp
APojnOEsry/6zshUqGfUd5NyTAsBBmH9lnr7PmdyRSsjuz3ncEBAqurtV6fJ3UxuMMVCENisH6E3
QdwtFet6UhchBE32Q0yPxN4SUaP3Ocz3dWP+yOC7TaI4nAj4+2ALL3mMp7Hp5RiqnHig79DurDtn
a3h/gXvjhHIxL0mGstWZC0/T+2p4yvPDMIj4KNY96pti3F0Ud109jYQk/lg6G21wfCtCp3z8Xavy
zRyKSkTCdeRupahRZgJcDfxQ6eaPctBtwy/59/ipD9BDs20wJz3ytR+XfZ/AEG0u7g1nx6gd5sfL
KnNtY1NGlZ8mJ334K1f+tpTMThc3IZggzFAdIQeo5k3ZP4QhdWvyeFkZwam1mbJLIUSZolyGIcbz
MazvOnvz377PeQU5M5KoAiLFr9Irs7/p65//7fucV8D4nLYtdfz+ErRVzdEmny9/f/2Vg65RGwxf
6InnCQxa0GfIFoap+vandF8xSoFPxvW8NbZjwCaLGPvL8lZD1jdxfJLJCnVjitoYXm7b7Nst2SZ7
1s8tYl0SqcWnmeYwksB+AznKS9+7sC8QJaB1p3iy3XqTPETCWFxZPTYLzTjPgLs1ih2ZaXaX3OtB
cohlF+wCoxfeRB5k+vm2c6Nn8nx5QVcNfCGW8xChkqix0eEKNKTuKo71XTP3gmBoPRe0kMF5hIr1
HA8ZZNiZS77NPr1tt04A/s27/JvsQ7fNf94/zjkMRQbgY4/VRH0fuFBXD8ad43V+0r+yPxWeKFRm
B+nsLbXQkXMUTt4Vgy5BoKw/KtF942zq8Gsd536K8Z6FKL5cNxYTfPhgzLTPGujkJkF2ZsSKSulV
VN2rw4FghMIgcB7r8RFgjf+I4TbOmAZpzhyIkbeMnQQtplfRo+ZlAEqJ1u+8C5LdvgtZ3I6BXXwY
MxZhxns2rphs2029T93MF3HVr1v8m1LcTukVHjNZBEFdGgXDKAeOXN7/zaF6E8F5dcwD6ZqIpQlH
IwiLb8iFio7UarC8WC3Or1Mljsc8gYT4Ssa8oCvAvnzJGwC3Rk9u9kMWMlysO943lbioL2pAoFmh
Kc6XD6xS0aOZnjleEayR7fL5Mfojhk9JGOVkFs7ri7OvXbO6kvHonHJBZUdZP6xvUrhIb+pmHbSs
UKbxmw79zCy9OX1BpkW6lgKKfAvLmWW35rF7Vn5cNg3ByeWTERRjwUuFvQzbkbhF96nOvo/RxhpF
LagCK1c5v66VYStHITu61nOPN1solQIbFG0V5xzyCiRPFrs5wvQ5bR5ocWvEqUCGwOr4BATIoqe2
mrFRv0fRZFtQOAR0K7ouRKpwLmE26syqLahi4WUbWo5rSJGnJCJAg8ifqpxf6PSyHwvmeqwb1dO9
5NDvqMumY6hH0UH6lwjmzcY5D9EyquUIwEB4COWzjQa51LeuMT/lbrhiQNdaEEcI5XEOQgIWu1DZ
yUXf0JOKaT6OZ51Md8J4HbzgfBFppWDL+ISEZM9geHh9ZUSnrDjM5GiKOGdEIjgvoRFTs3TmxSVr
bydPmRF0uQAfIvAGfALCNNOs7NgFGyqjl8vUbeRDTu+b5OWy11lPFr3dFzxToE2HPkZeDY+lzyxb
D8tzzcfsavYY5Zwl8HEi/6pxrkHO5q7tZdhCcYUsvXVjHkBtnHrqj+YZPRKb4jAGr1OYb5rtf7zd
NbapiwdbMeb20KhY0WQ8zfI+EmU/RHaucb6iHtpZN1iaik26SW/R9gcMXIUBJSYqY2JWUZGFcC5j
hCeqE9z0flF8UWAntHTH/nuo7i4biMDRapy3mA15ohEgnz6tKncoG0+WHpI4Bcvez3kcvQxPD+nz
ZZHskxeueo1zGF0FLriCpeUVu76r29CNmyjIgbsBftnrKdnniqgdVbR5/ET1womckjLrqANzK3sg
Xzwq1zmoQA1P3f0PQa16WUceuxSjr6LV2C3cHeonOcgOkjdv5c8M4SH5omyPwF/xw9Ul2qkRiZmp
lDdGxtZwU7a/Lm+acAW5uCLFOBfnNXqmfpvjYTzvwsf2iwY8Gyv7GbfC6o0gkNE5X2INg14YM7Rq
e90lzQ0N7y+rJFo2zmOYg1mYIOTE2ZoLNwYYPOuCUP50WYjgGPMzCeMx7SVjgtcgytYqd1lkuVQG
YavoYXje0Pr+GaVz/gLN6ehEYvElSDketBd7cjFI1O2PytfWn4DcfByDyKtAsiJ8wIlsnXchc2SR
mb1J0RypfUY/uR8FiTfiPwclEGdrRVcan3mqlJg4kwKXlTz1Pnuc6rfztg8UxIeRLyTpEWjHJ55G
q3AwhxPapXttYz2nvv1DuSN7ZvRocp0FlVnRMePzTxJgyWPB6lTWQ+8nu3pLd9IT4y97va/3o6B6
+S8pmj/RIj+usEmVVB1e8RefeswHuJPYfDPkvAjaSYAR3JaYsyfK5QmFcr7E0v957PWKayhuSjxt
wwYl6o8xEJB6IG+0INnUu8tHUSiW8yiDZnal0mBtUWj63F5nQUPd9svoaQcZddTKc74Mf1WCVhzd
MMCxB+YKLpQ05sKUuhlp3rDZyGHsgsCTiiZYr/uxNxnMgheRT0Ryh8o2ZAzRqTAxTuKb0ouWju3I
+Z39JoPbsVzKRiNWICMDomW4zh/kLwbLi/aBiWSvbrkixOq/bNabRG6zknBs+xAtlQi3zOb1vkEP
YuPWn83/J/BGI48quBH+xbW8CeWuhIw6QyS3wFDXweRNQewx1HaOGI8ddyEh9Hrs9SaNiyglPetS
rYG0fgNiPaNz7UOOdE50QjoH6Y/OZ9Gy7Eq3WtCAkFrka0R2w90YcdWGdlphhbXpuo+v2mbXxYIu
feGCcneDjNbYQR0gg73js2B+ViKXeTNzIx/t+/HL5RO+qpEKMgfWX4zJdPL7k9DUaCOyKSDpUfet
y7/P3Tc1fbwsYt0uFzK4E00AsgfFAfCa5NfksYwYmm9m4hoBXLRHPQJmKj8RQeHXb/eFVO6Mk3ga
qolh4TV00h8Yb1r8oB0h12pdkE6C+ibFuHA335bfNYHGokXljn5lpFkS1VhUm/xoy6CUI4zVFtSw
12WYGnrnQBWNwVbcxsmtXdkUZiLlpUvKb4r03HeCq+41hXjmw9Q3Ibwt6omk1ihH+JhBEX2zD86z
uh0ChnHE/LbUTa5MtwMk3iO+/TkFa4wwM8Nc1qUfwD18FGqkklTjB6hbe8sq22SXYrjndIMhBUH/
NT7IguO3Gny+acwnVfNCApNsC4Gjfm8NG4o8Qx99ztHwdPlQCLaPx3mNg0aikckps2ez3yvpLvow
yRQLbxeqcAegzmMtLWrUM9vM/JqN8YMi063ZC4lWBXvEp0+HcAIENoEqjQOUr7VJDhmCMCB97wiz
jeZOPBZRJJL9fXF/UzWqQdQCkcnwKW4fNOPx8u6IrIDt3uL7iTLpDkmxdH10n8sPqQXq4mbfZYbA
CkR6cNdZWddmEbGSNhLQPjiZTiCs+G9+gs+jDhXGUVQNlio0KzccTqH1KYsFMJd/8fB//ITK+YnY
rie7nyCkPUS2p/9qvQTES5MEjGsSutU9q02JEtGiPeJcg93KCegA8XrL1Ecj2hbt0Zq+dvpfhXFv
p4hPnspJbJpkYqcoqPax124xLsn0wVbphe74yfEVwYW8/pxRHZBEYo6pAp6u97aH6a+5Ub32qAbh
VvPbk/olP5I95te71QkBgOD5tO6I3sRxyzi0tYNgGCaoqFeVvq/pIRd1OK2HNJqmgPJZNdF9z92H
2UyqzgQg2dfQvPObiTDxfneLSf7f4eMX0jjnYGK/hmjsUKZ/+D/SrmtJblxZfhEj6M0rffd0T483
emHsyNB7z6+/idY5OxTEJc7VvuhFEV1TYCFRKFRlxn91h/xet8PD6DYvi5Pbocu8zJMP8tsZtbJH
gcUQcb0wcS2JkPhB+lo9kRw497JLYCtOfFCOmZO+zwdS8dlHKXLE7xmm0KPPy0wLSzjKaT+gvAam
kbJ57ctLJ77uG9qMkZWHVK7R13kNyVEYQtvuTRPnZlN0t1pZ2ftmNtFwZYaK/DzLwZZF/JHz71N2
L9Xf9n//ehLtLRgV63WoaiThJWWQ/gefmdO3+Vlzo8DknfwYHFS7deUMwh6hhd742+imv0yL2XiB
s/93MAKGpmQsy7DrpgB/RqOrbtVWJs7lKXaVvEN723PLvDRt3kQ/15UmLwxHOU3HCOvKe1DRJlom
pcVZg2aNLnm8Ve6YOsmMgFGp1GORWlA6BLComPJ9cSD9+catZmlW+VafcP294Z5YXbfbTUErLymQ
gWiRHKUitmHw3DuTHVnRV2xD2Exehh94SEF5RDuwrDJCViX/v0oUxLiI0sDApwznL2hebkPWycr6
dhS4BGIEdCax0h+Tp9gPj/HZsIjikmRN5/9huIj15ShMKTRxLkoSK9GpdyRXuallc/DVb/ylPkV+
c+5fJQzNP+1vCAaQqRS+SHoTTcIAo7U8mJwrq49tfyjk1tFZ+oeso0ilMCZseyWcEphSz1yKEbHc
CR3DgV5g/PS/vJZvn+arqKQgJxnUjJdy2BtcUrBb/PS581u3x0h76oIGgDWsuN0b9GlQoy70WYNL
YS3AYBccl/JtmG/b9EXkD1XxDcKPZtQ+t/KfvMyuTFL3+2ga5ooXYXLi0eyeOZJiT52K9zcWcG7f
6VeWKFyR+rmBVtyAZOUCTQfODyNL9cjDSniO4oP+mN3ydmVxtnJgje4z9gXN+A7uvaJZRvhYZ6/L
+DXJb2TWuyIDSzQKS3SxqZb4evxpo403ELNllnNZXlBoAgIeYRlJNOY/wr/4l95Lz8EJDC8Oatdo
/MNAk/rAnBxgGaUgRWwlPuQ4QJhwGezJrtzpIzzrJ/WxtwlfwPhavraMSw9rKSlAGdHIPVQyTELC
6VTK4SXPBXsfs7ZrI6tYpJBE4wSAP0HK+di+xP7iY6SvxTuO4UQfMgquol1hMB1vfI3d3/A+61Rn
uUgBSxQPQ6oSFyvD75LXJWYklyzkoucK+jFopGSCgeg0fSVdCaRrLvCTF2jPQ9qBRZbGtEehSKsJ
YT2HWE+MZBxVK3US23BUW/JEt3TDCwsoGVGpU1CSgKNLAQErckGdt7LKR5DaScUaSGYc3zqVlNQa
z0cdcWo8Tu7sSHbsRLZ6UBzyHJY/suplm3fiz5ik5wnQFzrkHLn6aPVZ039UxmGeE7sQ3/Zjn3Fe
6xSMCIGIt4aCmMkHa4huhuA24Gtzic9QN983tV1aWLlEoYdUo3EJ3T6xbUCGlAhgOJC/uOPv6q/B
5aoW67M47JkmKfQAFS+acgJkkuKXzs7ukBs4EIbI36ofI6ZLedDm9xqjEMRaUQpMWg4VXtmAyXrE
1HM7Qhdt8LS0A83SFy38tr+mDOigKeq4mJ/KCY3sthyrkGqARNfAKBwzNpdBJSFNvMxtA+FTe5C+
LZjQLS89bo37XrAAw6AAI474OQgw7Q8aCPHaaJt7wUk9pQftCMCwDcaqbfoEKlZN19F8jZr7r6n+
2C2CMgoLblHVjaCcueQQ5R9/4tLKBvlyq+tEGSa8FoU8boZv6BiRRLws1+fuJjwJjalkpu7zNywc
3ISMlUlqL0tcXPLRCJMx91oFTxEeeLvlmDCPE/I1frt7r+xQ+7gRpoZPrssHWobmEtkGaNmR5+Bo
ZFUGt5P8lS1qA5MWlWGpyacqIzPjbmLuru8ueRaZsuFwbWVL4aEof0TRYz687H/Ca1Pynp/UTuaS
NtcDYhvcr277oHuys5ilV7h4qz8MRxENTaMdQLsncqr72M0shTU3x3SfSg1SXWvlZcafgG53u7iT
/Gu/O+76y5ndt7W/LXSa06oupqESExgLUb6YBXxT7rwI7v6qbiLW3x9UpzVtwlydDRUFX3sJbzv+
XIyH/d9nLJnOU9lAaUSqXKjwonojT5RgukWfov44oyO38lipDssbCkl6aKZyAfq07EB2k+C9ZJHL
M72hYCSYhaoWRxggsyjkepRarYveaUyj4My299eOFQAUgEAyHGrTE4yBG840xhksWceZdYnYzrZX
EUDBR2GogxFIsDJDDhF0ug56YNzBJ8Vkwyl+8IapmyimedN7/1p8Z70Ksr4YBShpkki1QkCy0j6q
6cJN1r9bQwo0lKSpm6DG7/OJb0CZENTrg7NvYjsoIFNBKF2hdHUtHKzOFn6OeDAFX3vANBCAeLkT
gGUo763wTkUV8M9AeGWPOp71cZwCtYa90VrcxW4tTJU5ra15JYbYmDfbzeNlZY3awLmkJkuhw1py
mOwvgimYKaaiIEvusXLszXhfWaJ2b6gUbTH2sCTKNwHv67w7/785+PFyC3JvjMhp4HBBsvFrGlCk
glS3PMKhCD1F+MuQX/djYcuF9e9T4dbmUaDKCVqkO+0ggTiluBurP8nb1zaoQ6gpi3wsedgo3krd
4r5yJmn+Fh6wUzFtz6FLDvVYBhRtbdOVTfrxvlGbIKlmERinXyL1UIO97V8tHP1qn2gzZEF6fJg+
PTbqMQvPRsG4MrJ8oAJZm2aZ0xP4AMplUxe+ix0LCMjK0xnKepWoAA7GZQzGAU6gcWTqzQLi3Ak0
ZMDrqmP+BLfTySLVixl5Ge4hftAyFnHLQxzhCuIaIu7gsP81usUhDyUeneX2WDooYthtzcQ64gLt
ok7UoLB/QCdMPzgm5ZBoA9lAAQRzeKdwOSd77Y6q2R6ggmwLrNmrTfKAtUHi8wpcU8hNFDwxKJ4V
wyRtcNINB1ES00jRlAbKnqukUjcyzo3NKam1XWotwzJOozmAXf64YLAx94bM7hwwj7ujnyksawR3
9paVOoQn0DYPEKUFyJ5UT7DRnAY1IvLSD/pPUDGSDqDMj+5Z2/ofvIRyoqQaogpSkF9Xd4jDPpsl
2F0EU0YlqvSyDyysQUjkDqwL0eZBCdmNv61RO1BskmGOQN2MntfRIT1HaWnxd/P1rcwAt4q3jylM
e9R+LOqyS8UO3o3W6JBm4sWHyIf5Px6UBNt//4af3lGRqoWq3MRkLYULWUoBlwPVLvzWbm76CiP0
gjUfUGyx0fIySYydz3SVClfoISSjQrZJDdq1/hbMjc/9e2+LIHkbO1NglDDJr+25SoVr22l9mhuw
VuqPFSFm+qGojHaxf9j4n8tJHdVx1GRySDJDrrYHu/1LOsUOHngyqy1N5bg46g1AyGI9O26+8qxj
lD7BS5lrArITZY9MR6b3jT9jqkq8YTaeb50Wa0v0Od5CgaSoYGm0BlsGhVzpVR9pasaeeCHDv5hr
Jt09haU72cF42t8bjGClm28KiP4pwkSOCkU3czQhJiKUst565ZDOqbn8USvbylmaV0nu50LOyebI
Z5M8LNXIkhPsj/QkSmjAjV3DNvx9F7dPw78DiB5rFKtYrCSC4KLylAbHJPm2//ub7+Jrnyh46auh
7fUJBiZMDpiTvdjXTthXwpkxW/oFEpBm8125U1nnPGu306ONqdRGVUyClCvM+CW6I8AtHgS8yN9K
znzDYo26cv7t7Hd6nnFeAlEvdEQL508urhz1MQaVRY1pXnL/7e0FdIuNVz3f94xvuO2pIOiQY4f4
IE9XVKEXp5Up+GnQplo85Q4AHJ2xAugzsiO74rLtp6CgPwxSfJJM63OEhTaFcqn9PDCGgBQJLfK6
YKDGBLJYMASqmdW9ZE7ypb1hcqySePltlQVdgz6YIAsYkvr1MJYmfhIFNHxe+9MJu0HxKtymB5Jz
oOH+vXvfj9/NnGNljgJxIxKNSF8kcvXOQNkQ8oZTpvNwyDBt7HB8hTKijDrKvtHNk2NllEL1LJf0
EARXeIsaku+dLNyDQMkJOVbDE8sMheK5UqEmSswABFwxbexY1cDIGzO82UTRlTcUhGtGTthEsC/U
KLoL+C+TisytKbxKmV7SaHT6pWHkNAzHaNwWhWCe+QqOTQEOJ8kw++Yc94zjfTst/PSLRusaJcGu
LmGlzNGbiXdln6/M6KU+zSd2nZxpjUoL1aXuA42cRZ1b4coUHvnDYlXoysQNhtH1w1o+CrKhuFVn
wwhTGh5OQsmcK7/SX/ZDfPtcWK0enQjqywINAawe/0X+Up04DD+Sox2sDu2b4cl+aCs41VndkoxY
pDG6l2d97g2yneOTXkVmR3ib8nMqPcTN+xix9KI3T9eVkxR6cHFTVMhgMImhgC+Vq83RYGyuzcqk
vjJBYUUea9B1GGAifGl/XEXSXAyZCLfhofrQT7MrWbmrg3o6s4RvkTc/MD7jZn62Mk9hSJm1Op+H
OHpkjxRGMc92IJ8ycYOnJoIwK5LC18CpHf6B91nZL9N3Cln0WYvEPkcMtQ6EFk/pjxiUVYSQmvTd
9fbgi4fegC5E4mN52EU/xlFEj6gL7VjP/AjzsodWNR9VDN7qQly4BYvQUuL5VG2s/fVmLDc9pS6J
OPkiMIHhwh1jkolzJC/y2SwrjLil59PjpYMOr4JtEkY/BuVNxSm/78c/pCx/H+MyhTEcWATqkNTK
slPgzbfkk1UO/7Zc2Sa4p39pjQIbPplIaya+FHmSIsXg+mw4g8Vf2zJZfdGbL8OrLSkTfF1VY4J8
0cdSu4bl9PPO8l2Dtew2RK4buguz/ENgZCcnkimYUadl6QhZAgi5DH+2JrxSEBbz4JBbeWblp/qQ
OfGFtf0YxwQ9vx60PV8JI4IkMg5x9ZxkPjcwPhzLBIUuy1hPwyLBMUG0uuQ+z92p+sKIDdbiUSDC
z3Gl9wtsKKhFipbhykfZKT3S5qp+JYklYcURWCo2jB1GDz4qUDVVtQGLpwjfDfVe5VgFcAY40WPp
zRAUMdJncicgjy3RJfvQztKxcKKjbkmXiNGEycJihcpPQghXjxEJ+tqZ3AlVT64zk0fOgnisn/1I
D0T+gDsl5+rMgSGRWaMjP7+zBeiSa1zUtUF64rAFojsRVyDNId8O819/oiWPB5LVBqclOdArPIAF
CL7qGB4VQNcVgAeSKUjF+oIUjMCEoGnkdCsbU8ZHJHqhqo3CIxk+JO8XTOYE0hezt4gUjghd0kgK
iF6goPIqJ49x/azGTogegeBUiJYi3HMcS/B8GyzxHqhBnBZlebqvxeBSLhBV9edtUrBBRXE0bmVb
xRsNYYeADN/+ft/c7it71FGA22tc1xUSlmG5S4THLH4t04c4+YMOJDxz/u0V9e06cF6lOYeVNIp3
MYJQffAsau/7nmxfxFdGqM81VL3WDQ2MdK7uJbHZ2R3ksKAFfTtl9nKsD+S8mUE137nqbenvW9/M
RFbGqbyTm2sh4Q18t58sg4TvjfNAUHXYN8OMD+oI4AQukMQJdozH0SHAzFm9O0HeBLzSZA8wEqzt
0ubKL+o46GYpaQ0O8TEL77zkGd1dIz10xruGrd6Fj510P8uM6+pmx99ntIh0EwuYbKpR0+Hj4HYu
GVGT/A6sjZozuxgaQzMZq+i/efr87STE5X/NUGK1q1JZw+mTFeeK9xuBcYNk/T51GKQDZ8ScjEVU
+BNeKSXWCzIjKkSeSh/xuhvp4M0jmX9xWGzSTFChqXW2yUsXOGX+XVSIPIUaI3pzWgiYAxnPhMw4
cVNL8ubTH2beqy9DAYeR1bhxD3BsGntP73O/LFizBPs7V+Rp2AizslFrwAZ0VeFL6qUHqLsz6d02
qeXWUU0hRBviISuDlpk9R2DmICnI+B3dwDfL/U+2mBbthKAbsnGMMj4Xy0MKM1RpTNOOFO1kj8jd
QCvg+nrG6jFhmaGgIta0oR1JEA4u6dka/B5m2CHBWki6dUYVqrDIedgZLQEc7W74EBwFzuIe9Kf6
jWtMkFJyVv00PuFx2Q1YV04WOl0rU6vrzLiIhlGTy5N0iW+vU0Svy0PqYTCL8FN94ezoeR/zSWD8
loZ87oHr3XFlsJl6IY0z+NsXNw33lGbyMecT0xggBgM5sn1jZEPtGaOQRAe7g1IL8C6SvnPA3epr
/CeCM6uNcF3glT+QfNUTjpQjqyKE7O+ZT0GMMzn7fjAg9/pSuDISBWiCXGIsWgHKFuUt0RmNIYxg
v9bzVr8vRZHULxmcmITaKsDFrOrjuzbljjTF5hhlR0mP/5Llj32vWF+HwpChkDDfnOJkzJrsiF6L
4yAbB7nqGO+oBBD2goACDARcPTWkEt4Zhyn0J9lp05vMuBvqm4nZxsAyRsHGHJTDrJHDkTzwK5fx
BZyKXmkZln7IyGTlj9BSfREPt/8Sr65XuNUnXOJR1JUZi5kcfkpY9m4L8VKWGcY3o9slpsgwpALN
T3ZgPBalHysP5cwIRkaw09TMZR+maTLje+mzH6r2GD/shx0L82hSkWRcNL7FU4gt9agYhT5hn2nP
1Ycx4dXSjB5kvwZNL+PYYuSeIq0YxQvQuVYURMbcg+myOqXzg17dGnxqptV7URzSYLSC/jvDV4Jw
O8FPv6gF8YwJ4pFY/c8Te+IaD19B63YqXe6O1TvA+nRU9lEMRh6lEVZWFC6R+DSPL/vuXBdpzx0K
MvSRk4RJI+407ujUt7Il+SWYLEovtaBcfyOboqvezJjsivyJ0NtiUK6+YYk7s9ykEGWUjFKJY7gZ
Jc9N/hakrAgVGV+NQpE0EdPWIIfkeMR03GXyieSjbv7kVGSqaTLcoV/UZC4MgyrEhhvc/qWwa4/c
UPjHFJIeAJBX7k6x9z8jCYOdr0g/rskK3gyjDOs3ZcVNqCsmJz/FQX/sBJbmBcs1stArVAxC0ZBq
EQspBw4nX8I/Edtdnf40n3PRC5mSkvSpmidzkV/CSbAnlq48a7mIkysnhgiETgKpoixyZPb8jQrp
Svm7qN3vfxXG0UU/n0XCMo/5SHypRWeQDkbkGENvauKRH+5jXmYAIuvTUFjRJF1Zg4yVHMupmbUn
PvD2/WEcVRKFFWNUpoVOsAKSINbS3SrZaHExi2yLdVulKZsNpazFroCZ2tGBRLUnJmZ0qW5G9Ew1
Xt+ZE+tJgJGt0YzNMvffKlfbNJaRndL4ho+cObkLk1NVPFYDS2Jg+0HnM2mnH8NUQ64qdYaPseyS
3iUBdPmJFXrBYzmYw33ksC55jOCgn8KqZgobFBXxNqB9a9WvM6uER779DgLRb2DdpJZzmWBLSWiq
Ew7RMJkSr9rlt6BjdBKwPKGuIOWYTL1IspmlelIjvFwuzOc2xhlPUzPrU5mNE/k6WW8F12mw4El9
FNFCwHm5m51ZnXMsl8jGW+GRNmSSJuEEtAv5u4apWeaQ7GapehVuFDQEqSQPo4wrPrTnLH5+4wtP
0u718olXDrX8Jakjs2KNgW13W66MUnAxCUnexRyMdrbgjg/9M/egOdlfkoVC601ncYeSqaLFAHaZ
yiOmPir4gLR2EbZ3LTqN7WUWJjNKv+4jIeuDUemEVBfoZxHhWqE+lMJL3jNuWKyMmn7wyvquXlSD
OIJbj/wX6dyarPhpxJBMA8oM7WAw7ggs1KVfwIo5LaeS3IijhIcOvL8sD0tyKCvFmrGWreFW9ZmP
LkZ8EFInlP7oXfEzWOgHsdZQFLUhJcP0RT6TWYbqgHIbxpCgJjPXaJOPfFBt1yYr82SuNAUns85F
o0r2nnqWG5Mzl4Pgoz4Emi6r+UFejmZ/ZhaJGGhJP4nJRimNI2Q+UJB9EzMzd8a/UgcjCI4Xn4Tj
bM9P2T27UrTJyLJKrmjt+ikcyzgjdxfOhwzpIKMRK0fTpXqq0f/cmvwFVfRjcQRTkcOSY/uH+DJ4
GYxyigoS1F8xTgq4jO8j9JcqF8L3JJjhsbpp7cLsINY4mqz+0u3c69Mc9Vn1oCp0uccI4sL1Zl9/
6Oi2xihTtHwJi9rMZMahtJ0afZojgLFCcPB9V4ZekO5ZFVJw7cvULWaXMO6e26jzaYQ6JvhJyzgh
gE9Jlzicuph9ylv7wPYP1dNPG9RJ0epqllYabIzH/kVACoa7Ne+Q3pnFq0/d7XLfOe2htAuPNRXI
8o46LrqZK7VCh+VgufDCD6NlPDKyfp86GxqBkyqRtFYH05dcfBxqd3/prpWa31Ogz6WjDgUhhKac
SKZeMUSXmQo6JPqXysUce+TKhwav0CLmKcWLcBTwGhc5mfUvV5BOKuMpLWIuh4eG0Jitptlosnb2
nWTEOZ1GBomQi+p1EcvSqrmXKf3B89/2bbCggs4lG7nt9LIhUGFmIqjRM7d6ne4h1vKkutExs+LX
fYPbWcPfH47urooqXQ4XMrAuqV/H5Jts+K0K3lAW2wDLDAnQFUaI8pAuTQwz+XBp9Nsh8zXj3P9Z
cfbTGQok1KyT2kyElWmprTT6RmiL4zyxtCE1yykyZ+lP9pVkSAqqsBreFimkLYJ4FCqV9JLIzYMe
ybYxZIx0aHPlViaoleNDGYWwGj7V9YehJ+aQnlt5srlWNvcjYTtnXVmiVm+eJIkPZDhDir4pCOfK
cyZYMWgJR4zPdN74MSYW/7BvdfP6uTJK3F8FRqN1Y6KQhjTwZh8/JQhZClIsMxTAKjPYH5QJvhGJ
2dwZfAE9CPKfEXpAMvfvgKCAVpebesqUqztEZIDQC3c3gUueMaMja+RpE5BWxijQlacgkjQSGrF+
O+n+MH8U82H/82ymEp8maFglV6dC7+EPt6hWwf/oMVAVph+ShrQ4VCx+/Lpvb7uwvTJI9RtANrmN
WxkG0cd0zC4dUn8etY/oyEqSNo/ElSEqJ+tAPhWnIgz18qPcQS/0TxobVr9PQUNQBIUgc/g4qXjf
G0ctdRgrxXKAAoZ2MsJZMOAAlDpIpyrmW9ParDlTtmdXtKMjOhEbjgUSLKsUSHDdwgWyBqvCo+Ci
e+6GzJ2lFv9INGR5M72ITFlU8sl/yy1WK0lBhBTGs5Zk2Ltk7JRIEA2v8YkUI0JbZqDRdgq4skXh
RKUoUhWV+GpECK6/rQ6qVXuDGbjdzfIwWeJb/E7aBDE1adj735P88p6XFHKMERa2IfEoh6IZFo+8
dFfGjtB9LwWGk4wThdZYAsGuUAsp8RHpmJJZQ+7x0kfPYkJhnSf0PX4YFblvI3y3zu4xuXsg/C6q
ZMpm0JvNTY1hWkxF2yrDOwYo0nd5cG1V5UJuI52QWonoJIloitLz/sdi7AL6xp6X0sJzLT6WVFe+
mOnnoGAR6rL8oPBDmVotaSMUBcSgvTPqwoqz6ZhHk7fvCSMYfruN8wpAMMVH6o3XtP4OcgB3kd9r
LmSEN2vFKNwQlm6sR3LOp/lxwL0gnhgnB+OkUiiUUNN5KWsyEWvogdkb79L0qhuarZahlTRfGomx
bqzPQwHFqE6ghyD3DT05GMJz1p2E9GP/02zfBT7BSKEgQZe6IbiehRCV+4F0zNOfUA7izmRoZPSD
v/ASsW+RFQxUQjFkis6JZMfyvF8bLwp31xjHJmUs3fYDwKdfKqnYrnK+rh4SoSMn17XAh0ntyG5e
W3QYdF70zGxVJl9iB1hpUnFhHoo4IqwFDebek8GK7jSM9zZILAh5iKGAj4k0iBbPzE5zRkjS5OJz
KHBcQPhLBndB3xdvkQn4xOaciQej+XgiNBSGzbl6aLIaBDbDUxZB/idLAi/TbZtpJQbouiUVzcEb
CtyIW3uJM3M/XFhGxF+/o5wkOR4k8BohdX4d+G3rq9XrvolN2Fj5QaHgEqZzEvQwwZWXXHsOJkbp
d/NesPp9Yn8VilXExQhH/H4G7ncBL9WzG/kVs9Fleyuv7FDwV5fcf+bPxsasDvU9l5sYepjNpTF5
l4Rf/VoVjN3MNEpB4jxHY6CSyZHGJgIdYPy9baF0gtd/9AFCGTVlKVqImwCycpNCRcjdzFMawOLs
dXaDFvPWmUZTdxQzeSKEIYmNPCo054ty3x54F4Jh8mVwyAhc/sqax94kONRXfwwFn70R4d1HxR/z
E2ZSB6+p7zLqUPKTchshaQ0PhtdZ14G/V2i1B88szbJr889v2LP6EyhAhW5goTTkFbw44cqOtnuC
ASBXx1xZAgo15EI9KBsEC9p3J+OYQj+2/GBJwW3PA3/+EXRTaNblQzuRTALUvhgyAx8dZOgUD5R+
R9Y1exvaV7ao61sg6XXUanB4QkcNKGncVDZjSwadUfg1Y86UMgCIbv9UlplPOLK8WfJQai8V7yys
4jZrE13/f4UQpRB2Eej+fkaRQGiRXfUwWOiaABeMdmCyFjAQj24BlfpWbDsyK6eCEUq2oGvwnJ6J
jkKGRwoTedoNs2WHgOhOlNINoYbED+JCuk4x1387HAo749BjqD6OdmMKz3h4Ys49bl7pVmFCIdOS
T7LCE2Rqwe+nYga4eFXJBDKUGFsWYzEzJilQEgN+wugQ0o3kVL6QdsbI1p/Qk2/Lp8hhFYkZB8r1
grkKlz4JA66a4Vl2IkU0FXo+UKP4w5b51QpSyJKSTjzewDeTMVFMHrISwco6M7V0UE5LR90Vzf5D
vZXPCrIMVp64XaX5tE73h5ZSLHPXjTdihBSU8jeVr3lE15VV4rq2i+3EJt0iWulzrkLODPXwR+kA
3laAiniFsdghqkXypT8pTlhahE5EwOs6tIKh1EgmOxTgnXD4H1hNNhsKVs5TaU8pDf8ZiSEjwsNh
uVEwffO/iIhuT0quLFHZT7LwUtST+YvO1j3eI+yUhS342QcQ4TB+lZ96WzcLbBoZD+MHZuWFAUV0
k2kVgC9XJKc534H+qu4euZJ1LdyeTFu5SCVGAQc5Do7sFxkU5pKb3giv+TGyYy8+dL6MAUbBGrwF
GqncaP6RgtkqQ7imM6vNKoGfRgLHGHn/rsDXXnsBsoLJyp9CZGRg2WckZKz1pIAoEYp+jMiYJl9+
K/qXsDrsJ8uss4pWt2vGQVsKgnQtWMvAPAMlBJCV3fd25Od412aRzW4zc6w+HgVCZYe2qirE+g1f
IYF81KGGUFvda3GTmeKbfCEXOsP+o7ZgWRVFQ+ZlXVMpoy1o9+aJ8HzN5YugPSWz/SerCEU7XpAU
UVF4KiSTPDBaqTWw63BtE53M7QJkMAtk9EChcml9lobjZlis7FGHoTwJ6gzqGdzVyncuvCSSu+/Q
Zpa0+n0q7AZDCVSuw+8H4lNST6Yc3Buxt29jO/RWRqhkO5aFIlFanZCLdDgRWi+3VHs6Ei4romXH
ylm2H5xX9qgoSPOI4+IM9iRo5iqPgWKSRAL0Uv5XaJt8ny+qOTkdqNA676qEwAiSzYvOp3k6p865
TlqCCms6pA9jhAbGGP0z1RuzjZa1rvRIlY4BtdJQ4GfcoHam2pz8JkpuPzzmgZdB2baOW0sqHxrp
WyMIZs3iR2L5SZ11fZwUmhyAwUsoBiudbaW+6dQ3vWc8lmznaKv1pE466GaErU7c1M+jQ+jsNAgS
jlBub3CSs66pjA1Bp9iQ5q4KScHHU+onqektRTYLlggD0yMKRTJe5/RugZHkQKS/gzv5wD/mJ6Lv
Nvojq3eF9Z3I/69OMmMZOo2LArwSL34nPc/SXV64IavGykAqmu55mMp2wcwOor45dPp7M90zUGTz
XrAKAwpFujJP20FEGEQH0v68+ItmKuf6RLgokOPsW2OFAQ0huqA2Sw5vVGBU8KNu75Xw674JVhTQ
ibI0zI0QExtk8J6QTej2YJXXcfv/ITMlu/G3ZPlz+ehkGQXwWYkiLJ94Tg7JXX7kHLAMkaDL3cJi
vbQwooEerYrDWBgGEb5FcWhNM0hujYYREIywvtZXVmHNgxyh7RJiQvcyNTM7IbMi3dYSxfmXH4o4
u7KkolaU6REsTa4A+bv0GLnKbY+W09xVRpOFQCxYpyeporCQpHqGOQ7PqEQ7VwGH9rfGMe7BwmWH
hakz0xpWcNAQIQ5SkskwCarp2CTTzo0fdNZyJNKa7QeL9YGxu2g5Z0VatJLXyVbunGT4NuKk7hnR
sX0NXcU7BRd6iAnJKISNztbgkeA3fnogxz3rGsqKQwoq5EEZ67bB2sk9FFIGGegnmHmXOWpW/xEq
gTJLkyDmrNP6fY0hj0ozwJQWFWbaGY5S33FdxbCysXSKIQmiRMwoIvq1f413npNTo5arHMdTeUtI
ETpkuMUtW4WALM2vmPSrIWpjSWGN9h61zFFh764cAvEBpV+fxUS4UeX81Q593i5zAW4M2MlfREu1
QPVtqyfNI2qqTFu/h8OvtqitVLSKKPUSbAXPMwq6ICK00JmVgj+ruZGfWujmSOD75noGSP0OuL+a
pRJ5ue6NIBfxzerqtuLf55jRzbbRD/6rAWo/cVEoLWhoy5GFqaBrluz0S2DHVjGDbjvyIQ34XWR0
t/2OEr9apDaWira6SCIuCeFfsXw7lHdJyjDBCEB6ILEREgEccvhYsvdzlrlBEy97lpkVgPQcYlKp
paQGVzuCy5m9190I3nhqvMJjFRI20opflo1uKF/4Limngtg6d5g5LjCGW/jG+Tqh47GQfKNG86s1
CivymvBqV7CmmCOY9DMbzzh++r2GKOf4fpX4dbpnDZKtDjqOWPRnzHWlAMRQkx7zIAgR0pJDOKGX
m9Aj1UbuwHwrJp7sgBU9tVik+VwUDTwVals+kklglFVl7Gflvj6UbuSUr/t5B9lRewYpJFkkfeJq
EQb55V2G9JEReVPzVW1eeell1FmDJr9XLn/9kBSACAoXj9J/t0J+7HwMtFiNmRyZ0gTbmw6qMBIo
P3ioW/x6vDQVBiGKMbsiCapCMbnTQeO6HU1o3ZwDP7gEZmlzh/Aj8wpWyGyDyqdxCsaEKQsqPcyB
k6rdpWcl9Tnu6/5324biTxMUblWgFIpEqLfaQdg/qXF1EbJv+xb+4YT+2wQtawr27ijJGywhKTP/
TG4UTwU33v+f4olExachcilbp75C182dDF8yblj8QBAHP51ylqQC46PoVCVhkf/7UUalPAcB96os
KPf2HYPNkGWGwqpYHvt+SIrc7pPBTlvekqbSwUiOy/g620jxuWgUKpWd3owiWbQcw0T4PBmEaUbJ
1M76ZbTJFZ9nXVfJlvkdKj4tEs9Xn6mBUNZQN7A4N9VfYpnhYsct1swHPkZ43Uiq/H0XWfYoaEq7
uK1aDfEni4pV6McI5IJx86aJT2jrM/dtbVSSf41BCi8iMVQbuYSx0dJM0swqfUwfqTV/y0+6GeJK
BO0G/kGp/q1dCirUsEPDtgK7hPuy93JPhuRtABkeiDag4JuhM0GSzO5r1tkMj1mBSiGI0nKLMeqw
zMsgwVTc/jz4411qKV/wLzgwc7cWmLwhDKO03CmQ0VDUCEZ74TyiPzgrvXBgfUyWEQpPFA10wGML
I4P+rEqvknHbjIybHwN+DQpMhmxM9WrGXlAzP1Z9jXvY/zqM4+s3qskgaMdQhQsJ2oIkPwYtmABF
Bla7BMsMBSIBeBnnPriawd3oHHsKitXsrgzWalHIIQYVFyN9w2GVcbfFkt7r9fj/L+D+soENCi2C
UdKVVIENwjwGnS77/0i7siW5cR37RYqgqJWv2nKpzVXV5e1FYbtt7fuur5/DujNOmSUn59odHd0P
FSEkSBAAQeAc9qTdDR7i1U3oSrHE99Omn76QCe5i7QbgIkVYOON5/hTlrxQo2aPypD7pmK20XP0B
tNWuelc8yFJEmXELDqNJlUSfZ+ip1/9q862FyW5F2vEu2zDBN9BSjfXVzgpPiZ0mxjgwR/E3b+nD
/Bihbeo/lGfXLX5fL0YJoxZgTEQkaiNaTYWWyLKN6Tld3qed5jSYzv07IYKRmCVR+wQIdV5Xf6fZ
zWL8y2S3vd9cVi6KCKax5KwjVvR6WeGv85YKlioF73dW5Bi+8dR5wy1PoizDZe9mxZFBJu5U9vhB
uMgXDCRRGtIPDAbSnc3Detu4EWiWwFj3QLzCw/uG/3dLKpiKabZNNPBEVLG/NNOxSl6SSZbr7GcC
P1USG/kbC0hgGcG2kbMRZOhDrh/GY3uzHjgEGcW1z3wi91EgQwf7TTniIlcIJCQr8yzMsJXMjN3C
igNNzc5llHxhs+0C6fUEWsqg0JpvuRLPICBn3ho2Tlfo/qQ3X66v8878+C/7Krb8m/o09qzjB//Q
jo7pDi+hpz3p/9b+ilawHrAl0bP6yXYH97pgfibepn2XRRASWppba50OWISVVF47oQkszj3anKte
Msa9M6/xq4ZCNCpzrazMlW8zOk14RhsqDsOEDx9V5z3S7d20ejJoeNl5Fefyo1QnY9ZB6nJeE4xb
Qzl0hOMB8ClDh0/mqgfe2FNGTolukDtZBJatruiRajvXCE/jaa5oT208YWi57cG+YdWFq664Ol7f
TdlRErxTt2o9KTLIyxvjnrahWxMo1/RuVpCXZZZ1o0m8ujhBsNgFSvAhxGnqjyw5UuVzNEu8w85L
/K9mI3igtG9LVSGQ0QfJExqUAvNT9ZgG0yf2NAQU7+8Ymwo481r+3e6c9EVWDNvdQkpRKqS6CRpN
4YCM8axYfd0WXslORn436oOrg2AjI971rdtdy40c4XhUXT4kjMtJs8qJiqNqkSBeI8lxl0nhf9/c
8myDGYVpNojDrAdDeeyMyWm0JEddtmSC1TMYfFTEHS6vuu3M5EkfsWCVW1BZ76VMG8Hc67Cba9PC
mrH244DIwR5sRbJg+25rsy9CwF2yDgCPM9+XU/luxV2qfteg+F8fMWY2eflxvptuTP+6LexH+Y1Q
weiTxkhZlEBoDxII3pUX+UDq6oLoHYBuAVIjBaOXrKT4kIy+UtpOFQRa0RgoeuvgJJyXWJEY+X6Y
uyj25glZ0/o05qvJp2VWT/eLe87WmrgzoFkqjzfMt2jqklWHJBYpviVnYdfVowGzt6p/MriO4gie
i7l+ub5tMimCq7C0PDHSFMrNXXOHnuebtjQfiiX2iyr+cF0Ut7o3YXuzjoK3KPtWt5WV75edOV36
3DB/Qfd4VTiRjj5VRXL/kmnGzWfjNvJsrmwzhLhS+7cyDEdrQefbHUImkbP/8rDRS3Ad5rgkBS3g
OgwnHh0+M4PuJx0zVKrfPMuh2/b1MgkoxgE/jv/9qpduJbM1Dj1yks9m8XXMmKOU8InIBa9v1361
lV4ECRWFPO6WEO4KCzhPJ8vMnqlNvgxqfJ9HRuKEavwpTMfIoYSe0mGRuJP9w30RLtjlSiwy9yW0
7Jcbqj2jlcJmn64rKFtIwR7D0Go7WkI/Rp0ku1OtpzCtnG6SRBb+mbdmf9FEsMMhM5U0qaCJoRYv
TO0ewcIocfgyEYIFlkbJQjyRIyHufUIiJ+xjyTV1vxq5MQYhbKWtEeZVisXC4/jNcB4xumPcRD4a
zf3RoYPDWZKmo4wYZ18xZqiWynT8I8SUfGxVXOagWNX8GIrRqUtJVes3zv2nBPEip2dx16oj7hLm
YwsKNuWJ043OT8zns5CtU56XIyA6yz8ApEKKSC9yhVPcIZkGQyd/wtOHL+00HVeVaG4TN147GPc6
5nZmVXm+bvD7Z+oiUzjQzRSnWV4joqw5cUzr/Rw+z4okm5fJEM4tXknQoKHzZI28j0s3I6ioRn+p
h3BwVXWOsrmFDPQnnaO5dnWCGbrE9K4v175/uCyXcHCNLmq7SoGY1Gy+Jbp9qLIZ0ACd/ZDPX6+L
kti5OKnNElpZC+/UYGR+LhUEjrT4SxHCAc4A0hqpKUSE8b+EupmsU0KmgpBzmpVps54bdJZMn9c6
CfJSl9jW/r1qc2gEd2DXDMRcDXSoOx+4zaB06p3iUB4j33oaXebzuUHzFUKhO3Jkatnw4m8S658m
IY5pg3WP5SZ/LS4wNVV6ALtVILS4Mz0V7+/xEUxxAEw8XDeO/bzpIlRwFWVrRdTmL/D2qpz1Ibkd
yzqwBhTHK0A65XbA272ui5Rspjim3YLDcFZmiKwKUDKimlsUL38nQfATtabHC4txuEYdVcgyweSv
ZNkkx9fkOm7yP6swDXscIGGZgSo4nKm9ukV2W/3389i/eHJTcBODrk5RP8Hw58ny5hpWp/XB9cXa
dao8WmiqaVP7tWC0USVaY7UjMVIINj/X+V2cP1dUsh/7lcWLDPE21RdzpS4FQm3nk7P2oAV10H9I
MKGMQheIN+4UT5XhLEvUEi9WVtXV/cgvVmqB8kF8BoqvY2b/XF+7XVPe6CUEPaosIN7gWZ4Rfury
W3uSjMtzv/kmvdt8XzBkQ4uXiC4ws6LrncrAZGg4OWV1qIxTMv57XZf9O/ZGmGjTxlKkqwJlxiD7
UYP80zjGgQXkHYzMK+f6IMNr2D1DG3mCbU+91SvTCOWaEY5AXeOzafZ4A+4KZ8pWyYGVmQP/MRsr
z0t7JJnJzaE7r8O7IrxLRwnRotTK+W5uZBglxqRsAwuoPaxB+S47G0+kxmUtfOA9sva9EshawqV7
JgbGmBCdLq97FlN0pvE5IP0U5479UL2rMAgkqx/LLFKIkv06KjVl2LSy/djBIKtW9yl5Wo3FGUxJ
b8n+5fdiIWIr4VSQsR4LCNMP5T986LZ3EmAIUAd0SlKiSomFiP2EIeiS9Zn7qMX+mKLvPcE7ZxHJ
eqX27zobnQSXYZCVmdMKnTi6VnITHWN0a8VBdMd5kW1nfQ9S08yRzbzJlBMcSW0VZTbEUK4CEqT5
mFe+Wkp8lcQXaoL7GIayGowFIphyN1l+E0u+L3EXYq+gmczrpL1W5KgZ1El8LJvZX1V0UFf6o8QV
ymQJ3mJehrRU8PrEoSx+UDfGoFuM6efsgInvkx3ULhov5YSKu7nYxjQE/wFeZ2InJqRyTlH1wT7o
fvLI4XCLj6ZXt8Cu4MMKie2kd4bE+csUFvxIBj50QktY5QwqDGO5iVXDNYzAQEFcsrTc0t6GNHTa
M1WnqmoLXr8A1WiUrXhr59RsnZs/jDftjfWCiW7MninvytS7LnBfs4s8YSvTrqnMaEbrQhKtH7J8
BevyOB/6MTsyK3++Lus37pjZ1FBVvByIXLejMi6azjsh+RUiBswSOvBDj56SBWhLRTB8lZGx/Cbm
XCQKp05JGJgyXrvG0G09K679iXxq/cWjt9xPcryjtAokWvJvvt3Ci0xxC02ztDL+qEY+R1/yfzjA
duWOTol25Y/sAGoiT9bfuu++LhKFTcz6JcoKFUaTm09Gd18r72xZpi0TIRy+yVp0FJFhJ+H4ohmH
Of2gSBOEfdu/qCGcMkuthmzkPWgrAyoRhxZAl4Tu5LZrnDk2X3ccJWXIHYBFXCC0i0ghXhMdhQaj
xl7xPiE7dzgZIn2IHguXuzIFu4XJ+4fiq7yULLES8TpbGONYqDmUrUCMmKrkdpplgPr7Z/uncqZ4
ebXrEhkjzCKlw62GZ2S9XXybrkFay2xeJkoI21E0UkUpsI7GQ/glQ2bwZb0tvRhso3j2Mp7MwYnv
Vb94GI7XD5tMrhC443VeWTjiud5agpyueL8unVrHg3ksGUbZFaSbJrOIqZnUFgwlz5JV0ZUUySsF
lMly1kjuqMVz8kdXposcsSVyGNY0XBfsWWXTT2a/OAtdZUzSu2d5I0Owiy6dprDjMcbOzNjJB/jj
dfXmpJfkCZI1E9silRxFu3jBmiXR5HZRoLDBY/1tWb1cNwKZPoIRJGOP9s4G+oxV7USzP6i3uax+
K9NFCCQVGbtxsqHLiHMU5qdwVd1lPOiFxKD3k3oDYA8a0SxsEh+a2N6SgIeK/iKUf/LbNeAYpaAS
9THB5WYAmJW1a+0X1TbSBFNIYrNXooS3u7iLW7+zwOh0YxSOftKfm1sO05Ej675vZBa46/w2YgV3
ESdJTcYFSnZleujG1C8TJlnI3Q3biBCNArevbmLQDIBnfk08XUeZIHuJ/6jo/sqjQVRVI+LorG5N
C/h0oQrYluL5e928J6yUZIW7Br6RwXXd2ARAxRKr58uVWcNpNNABPoZBWVT+9XO0vyucEuQ/qggx
nuRl1ywVxETdeqfQ9TbJUsmu7Ju3SXSdACaCWWJ1k836YkwTtmU4Lwi5pjvf1F9HgGoDrulBxsG+
exvfCBNsoMvmhGV8MHJJdHeZXbRoO2oWO3oRJLGseX93kzbCBA8BkoQxzXk3ac5OQ47h8PDeWv5W
CP8RG0vo27YH8D8/r4N9BrxhgLrlgZBEMqS4v3AY9+XsMHjsFqJdWtI+nUojx6MmcI6scgFxbghf
kB0NrfiCYXHJO+3+2v2UJ1YyzGm27VbXcy+xcq9Nc9uxy+FQD93TdQuXyRHcXZouSmePWu51HGRj
/tYPX4xINhmz63lMC+PMjJimLnaD9+aaj/2ExZutUzOdGkz9sPxoDJ17XZn969RGkP2rMeRkTcCL
C0H23YiRDXRI9g/gaIJBeNNDe8gzv0796zJlugmGYee6YVqNmXthXzjFfFyW1aOlkygyWr5dX/RT
N4MIYTDV7HYpYq4buevKL9b06boi+5bwf5uEOPHr2hG9ptWUQBHYxG2p4zWpLtPWiZrRlDjvXU0s
Yuk27u66Lb5R5NNgr/Gq5l5WHuKUOVWm/qUEITyE01pqiwoJlNaOkpe39py/XF+u/YYUS1dt3TZ0
DYP6v66XWtjEKgDPjgS/By1XART67DSc5NMh+ynJRpLgR5V0QJiNIKm8BURweKiDGR3zMOp///Mc
Uj5GgQwcnpvtmyv7Ria3lo1btfM+jsIOMv9vKHsK+MiTrIWcH8hrYoSNMpWxYzWFmwO6ORpu0Sfv
NOXDVB1Leq4jGUH8/qjyRishng9a1tiTBq06FOkAa+kV37U7ElReUTqyh9Ld87SRJfiisrNbGidQ
Le/O0YhT+31K/7lug7tBaSNC8D3lROt4ySEiJaYDvANHVUZHzT/2SwmCQdkD2f6x/WnwuuCA5jJW
56mCNFV9P2j3tRlc12a/0n1RR+RvUpdyUi0TsajXwGypYTQjQUv5/1Yx8apknHFxCuKXWRJrd134
Ri791db7iRY1Hbmt16DqyB4r7VuEgZ7/nosIlZWNGMFh2IDjbkOuXmQ2DstPkS65kcs2SPAT8BBV
aTbQI7VPJpq7ZT2M++aGDJXwZ19TjBAsNkcSNjYMgJ0V7X3T/ojU96pN3KxtJQ78Nz7vIkvYk1yt
NGatiEbxpDqzSgMtHH1ryTxgCz5ipMQbQ9Ox59Sja3kTh+ENqDRvy3w6xEsZFLqMZmd/aS8/R9g7
oph9oxhIxbKKkyXbsiLHrrOwVWKYNlEZEzETS9XubWqFuaeESGKfwREPla4fr93du4iwhONbJWNn
Dj1ErPaDXr/L16e8+8Gqm3aU0XBLlLGETCJXkEoUE8M5ZkeaoGzY3xWDbAZvXwia8CiYgW3A5Px6
aNu2sRPATiD8AlYDyVbYn8vxnz9ZsosMwYXHU9lqCsGBqpMvy1ggIfqYDGhWWxZ3Xj9elyXTR/Dl
Kd5kO2vg6Zf9ucgXL1u/tWvnXReyf9m0f2ok+nC09bVo5oIU/phIXcWpn7MDcHFO8U32LIuA+xZ3
ESbYwYocwhh6HBrS9s5SPSnrS46wPt/1icS2d4+nbTFqWzozLRERVCl6u7Y6eKYkO4bJ+ziX3P72
N+fyfSFNYWMSjYOO7yvkx2TfErx5VYMkCu0nlBslBIu2ehDJxAmODTmDXfaQHeYzR6ZGLVxyTdpd
LaZqJnigNIOICFa5iSp73KzITIwIU/utmh9NWmvH67a2G1VRatdM08KzHREMOq7AmGQVkBLOn1A+
PpHWdNL6i8lmiTq7C6cTQyW2qdpIxvnubXLVeo0TbeHxuzKiyFkr9G9Ry/abCfxuU3NPp9kHiMDB
ymsPfIAS09t9UENSZAOKFg+U5LWndyO9acZ8TCv41VdM3+fssT3iON1rbupwbEzLkxFy7xnjVqDo
lQoj70pTgcA6Ur1IsTPUPhK0+XTzKEvJeJgV8/OtLGETp9rIWp1E/H3yFQbvoCvONz4vVgR8olPy
Yi/RTOz6Yg0a8ZYO0gDxc6Yl9QoQodpjfLpumfsGc9kysdWLai3tyxZbhiTsmD3y9mrUVwI5rciu
QpRSG5dEm2DC/lfL1JdcIeEAhSJ6YLTHy8ITIBkluRLfgzd7tBEiOKdx7KzI4nukH3owetgnTh1B
j7LS4e4gqL6RI/inYplG3cJcGmLHAJSp0htXr7lTQEBZuYDFAJgA8Vo3y1zlVpXPbe8vJUg8dR2n
HBAVvy5l3fc1+ACxZ2OK6gSAXML7bvx+3TBkMrjj3Bzlypw1hRWQMYwrks7oi7Kg/q8mqS2JwzJB
/O8bQVpf0J5lOMKp/lT3N2X3VPUSv8S9wFuruKyXYBWM0AFPKYgmqtW7w3iXhKei4FodKPkWJbFE
o93LG4Bmfu6PYB3RpOolqGVQrPTm1wnhJDvUX4uPS2AG1QNYv0q3OrKTKomaspUUnKE62TNVudhm
fowxGWFMJ12VDb/JhAhesFRZVlQNhITNS6TdK9mBMVk+uxeUdc0kqCQhm7UNYf3CcCCsKvFe3NeV
g/YaB0xfkkC5q8ZGhLBWCBekgp/Aw8z6Y7JuyyZxlEQ2Ubp7c9sqIiwWnQ2Ftj2k8MrR8gIqOSt1
w9sWRAHgTfxIjtMH5R9ZLzxfnTfWDq4gnWAa3Gbiwz7BeEQ0qkjQJhJ9MFqGJUzAi5LpnXrILJL4
LLZb/7q32A8jG6HCHdVYOvSwGRAa1e8K7XNU3I9T6IzjlyJ5V2W3Wflxxj5eF7p7rDcyBTeYrhpp
aMgzXXog4x1hd2VaeVp3G7axqyfmn5jMRpzgEfMkHbOkghcZjS9TSj3V1NxJii61a/t4FsD92gKg
qvi4wuoBWF0DpGT1fZV+M2TWIfm++JiCUc9urWaeWQMFHu1kd6OtSnp597JdVPpN3eazl8QUzpZW
GWZVzdiXdvgwmGC1zIFpNzt1a0h2ZP98bSQJ56tU02QeF27qgFtMcMIqNAxrzvSp81JkneOh1p2K
OJXs1rDrPS5yxfqBqbI6Zhnk5nnqljlif/akSe1bso5i7SC1F1okLaSs5DbDm2GdHqPyLoFxXz9H
Mm2Es9uaSbhg5iP3tLDBlTQ+0Nw46uDJuy5m1/LQI2OYqm4xVazraF0CnuGYZxSYBCpPTfF4/fu7
aly+L24KAU5Qi85JbIr1bWSfelY7RFpq2VXC0lD0wxO1wcTbNch9iiVf0RRD0nPX3Or1pz9QYvN9
IVXpek2bVYt/v7ntmlOJ3tVEkibsxoeNCCG6rg3aLJt64s1K46ekyX3SgSCsqUHHvLp0tSTeYHdb
NuIEb8AMiqy/hbjC+GQPnxajc1aq/YkJb4QIjoAazZh08Yj5M0yqpGPsqB2AIn5c3xvJ3r/GwE2m
2tqF0lopNImVryahgdllkqb9fQnWq9dk4KrRfs2Fi2LSGUln9BGx+mAnyrEqZZDdMhH87xslUpJU
uRpBhDEc5uqsUEmuvb/dFxX43zffpxRDVrGN70eD5usUEFYDJmdLGReTTIxwTqoss5neQ8yQmE6c
mjeFBlyaoZRsyO4ruo7XS4JZEGCci+8wC+7HlaZjwKvxRxB6FX7jKn5ywEDRqfI4wc51E9vPozby
BF+MV/sCuEmQp2OuzGFrX7oR2nrssD7iSeirASQ5p+/6WzA1PAyx7F19/167ES8Y4LoUyaKbEF+h
6cohP3TAG1WH/Ktyjxd9HSw1CZjTcbF9ZiATpE/Xld/d041wwTTnhjVqZUE4S4mjKS7FwDyTzTLt
X842UgQDTeOq7hPwTIIUng2vL8jjjf1P7DHQ3HYBelE5Djs4PqU0CrvhfCNYMNkwwSOutUBwfmru
p0N1MD09BVs7Z7yaOWETIIanx4RIsuTdA78RK7j7tI/00uJTTqbRna3GvlnWzLu+cTLNBBcPKhxt
CHHPwWveTdx+7ONPU7e4q+wJYrdivz2MgpdnYRyZcQI5fcDxXsD9CNYBdzzzvnnyQdY3/xtLwRUZ
z3uWSsSqbb8alcVaxGL9rr3t7tUjcPON1g3R/jgBLDLFSHH1Yfigya7YXI03Fzj7p9w3cQYcc5PW
IM6wUbtJ88XVpzRQ7RTMpNp87oHH0lf20YiX4Po27p+/i1zhjSJP+qXOKfRNjI+ZFUzDkawfrovY
N8aLCMG90XpsenOCiBlkeda9ITMR2dIJ/mse0yxZDOQBHP2vu8uAhcrbUGRuejeF2uyQ4KkMTuU6
JBBT4CUsRwXODsuzNjs9oXBcmuR47V9zNuIEl1XmpdKtKjfEQxssLucqLlBm1IB01HmLx6cfZPOl
vzlrl50SvNUQqeHYcBVrzHFxJsv1BkwicI7Ui6XrKTMLwUdNCp/qayEsUj9b2fMySlLe38S1izaC
h5q1jmDcGCvY+fG79B3I1w7aU+LbpxquF8WYB20BN+V0XDA++yiLa/vWYhmASgG8vCbiyzPagv00
RK4CFODcR5mkcvUQl8bKCKtDMtnZqVhC7fAnJ+0iVNB4zagJ6s+Fj8tMndeN9vc1mT7+nQzBH4dx
nZlNRgBIWKzIJNkpBO7BX4kQgeVLtUridIQa84xgGdP4zl5LyVLt+72fSyXiNpWqNjZAuIa/Latz
uOSHeWYPq0X/yL1exAi+TxtXZY46qALa3bOZqeeJFO8rs5bY+n4wvogRXGDfpXZoztBmjfLnBjMC
LeYQugNNCok+ErO2BSdYZJR01cKXrdKI05HPtQFeHgAcVWH73UxDyS7t6sUQhi2Gx1pLfNm0NLam
bIaxGe1jZX7QQYLe1z+sspR4211r2Mjhv2NzgVkZK7slpwgh6qdpfIq6yRkbyePe7tJtZPC/b2SQ
FWgUaqxChkH0myx1+6xcn+z4c2VMauxqTdjpf3KQNiIFf1BWmPfKKZZv6m/r7JGMkraAXRe++b7g
C9qxzfWQQaWxPxfpOzuSLNl+QLoIEPGg4rw2S5NAAa2JwS3eG4G9hv/oyYA2qMQdaeIapvGwlvUt
6AU9sx79drQki7g7EahvfoSQIgHgtwGRJowDV68odpfF+Q9/0+q0N515DMECTALOvQqE3YD8yf1o
I1xwIKzvl2ZesMQzUKJwrFerdhbpOpO97HMjRfAf5gxIE2vEsSbn5Fh9Br0xWmKmE70xJI5qN1fj
4GEa09Ct8Hr13hwCbS2sTKsRFtVIOZGSHbOaPpWTfkjD9sQmcosOSz8JM/96ROGG/ia73ogV3FbE
1DFbeY0lzj6vhLlrfaMM7wfTH6b3uowyZ9+ZXHTkf9/oGFth0jNepogAChzZjRfaR9Qpnesq7fdd
bHQSfFa5FkqkqxAzNycKKqDE7z90mlNM7jfOMT7fgZBaBte7748vqgk+jEXakmsxVw3EQ2bileU7
IBK7efztunL7S4i3EMZUPHiL0bkBpEm+ojABaKkm0Cr0sbD+bi11idt/618stHJSgixNBzwvEW9d
6qCoPVl0ze38xedLyEkBet8MssB+siTe7I1SgjDBj2jdMliJgQekKsk8e3gyY8WvZd7qjUsWhAj+
wphma5omaBQtL2b8UhJJ+idTQvAUtCPoazKhRLR+Lia/U78bkeyN720BTlBCOK6lTvKI9RAyxC5K
UvG7zuHEyfSfGRiAX1afHmWXuzeGLUgUziyZMePblgb2Znkg4XeSa25v35agn7xu2DI5wqGlddKa
Deb13KqrDmv6MgJeIWwVr56O1wXJ7EA4qZplp1qMh003B5oTLsdOLGs7k1mCkFyEazH3QwFLi1fT
HQmaXRGVzc/X1XjjuIV9ETIMRdWVCHCxUKOKg5EC8CKbgtE6W/mBxAd7kVFNyTyC2IJVjCmY3GKs
W+d3Pzg8UOg1Xpk7r0Ai8hu3ZJvETqwxTJdasaFf408+8YEo/47do+U/iI8oNXvMy75eX9C3YePX
FRWBjEkzZdYEYk83fClPOpAoos+903jLt9k3MFEcurKueZmKgsfQtcWeV76ireGXQ+z0eNW8rpPE
EqngLqYRbQc0g4TF+Nhad6n6aMhQnGQiBP/QhcbK8gX7NCXUqcbHrnzQMskritT2BOdAYruLhtzi
tscJlzi9QHvUH/jcEfNkjUMST0QFBxEVDGAzKYSlYXSsmDugCB3XqVPpkrAn23/BT6yKifm2FUuX
Jgh595Os0Yv/0F9yO8GgBReR2Y0Zlq/2NeLdRLk31dhRGneMcS/w/srQxD6KyWAWnVq4vJV9iYFj
aMzOKsOvkB1QEVYry8jcTTPWS33QlCAEplEcJAfVcpUYDwacp6CU0m7JIq7I11lVOmsjnpvoh1d2
pCD92gW6o7oYwg5sX4ayItmzN7ODdbhECBuaW6aoqpMqoD3a5qo8qMLmRh0MyXP0b9ZURx1B591l
IvpkNC11Qjtbc5PF0R50gJVykFLdWQIkL7PP0UllxdT983URKXgMOiahblQQmevvrem7vQIRf7or
i6frJvm2yvlq/hc5gtNoEnWJyIpzbN6pgYo3vMEHNYqHJ0vXcvG2H2S3I+CN+oMcsEa6rIIPmaYo
pKC35rL1GNSnsZs+90f1ED9l/2jodpOXqPf98EVbwZn0IJA39Y5prlYA23H4157BFL5kkoAiXVTB
p1gY/FRB5cHPYEpx3VfBNTBz9bzsQB7SLwxVeFAbergw38imRiQqii0tRUnWCTM/iAJ4cQW9DPvQ
T/51o9l3yT9XUWwyilmkTmOJfStStGjNg0O0L9clvJ00/dUsLfrrJThcE2AE9BDByUH7U3Pg6MDG
wQaVuyxn29fGQk1BV6mKmuCvombLQB1KhU10xPYUY/JsS5Us2G/8408Z4tyQmq9tF3EZhNMw3ufe
/77FvKMOR2EZJAa4bwMXccJVEZAYM6jCFdhf8qLpx7i8Wez/usvhdYcuMoQdMsoBoB8jXza/PlE/
8XkXu/poOsqhPQw3MgDg3ziLizwhDyR5Aj76MtRc+2Xw+UpCZByUodu3DsYb/dadOlfmhV9bJ99m
Bxep3Hg2xZiyMIYsSiKAfZxzdwKkzWfmLM4xd+Nby7Ec3V+Plq8eVj/1FCB8Dfjv6C5gsHuWU6FJ
rYhv++bHTEtTYn4UunMmmBrAYiADPDWnFows+d3gSLKVt4VLYYeF0KAqHfKuGeIaHwBctt/5tHF1
F1NcfgnKSAymLZ55nLzerQ/G6boDkBxKXQgNxkJbY2LY7dY6VEA+HX5c/z4/1G/2VSOoEKGOiGd6
4ftxXFtVxsMenkdfh8U0MFMWgcwZ7+fkGzlCwClpONFMQaYyne0DhbW0xx6EagSXs8STtZhKpQmu
rJmHXE87aEU/A1BVPxd+dLYByhWMyFGSQFbO292kn8rhmeVXe0T2PwO1Ck4at2wXL2KO+d+TH3Eb
3IgQPJkWxby5DRrND+YjT1AAgnI0QUXgdoljnfmVM71bJVXmXfe5ESq4ttC0s7xCIugWeYaOR9U3
B8XTVVlUkC2f4NEMy24MwBOiTNXcWMtnmsnS1t3qx0YP/gM2/qIr15EQfiFsvQHVAYzLBMyvgzRo
8YK9uhG6ssD4HoRPzfH66ZJpJjgq2prxBNIXlKmUD536o40kwUf2fdEzEdpphGcHZnwc629L//36
75cZgOAdwkbLDSvD70816vS25Rbmv2z5+HdCBNcQT4ltVRpcQ2bcrN2pMjNn0f/EjW4sQHAIJtOn
MLWxUF1+VvuXQYagIfE4qlgBL0xgmM/8ZjSADfQVMQiwvSuotEDY6Unb4fjB+73XVl+zxo1B22vO
tDnGviwHE9MxKmBcyqNx4MW1SC6Nn79r0gQ3kEXmUBvcm+a3Bhpa2lMdoOJ+TPiVjxNny0jXJFb3
Gv432lWJYqPtDmuZ9LZHCky/Fuylb1uJW+CH45paglcAuavRw/YgJkJj6BxZL8MweEOTuhPrZDUp
2RoKnqCo2zTE5DLPEjnwTgr8TuU9Z+MpURjQ77u/cwyv7XmbJZwKLUsTvmXAIDzpgG0s0lbi2/Yv
d5czJQ4sR5ixTfBMAueTOXNADuyBBdUBU8uH/IPi5x/0Z9MBYerBvicf9Ke/8hmvKdtGv2TEfEHC
Hau6sPd1MjoksYE7xtq/XEfBb2RhPCR9Azlt+FCzD7MqsQuJAxfL5EQJI+QMSC1tKws6BUDzui5R
YT9bvuyTWBvXSIjklade9h35wTGTlaflYQkA6OlinFOOfCnTSXAXyVjrYwwAMpj65PMmaNz27zIw
MwMYGoO95YFJKqP7V6KNhkICsXRIYacJEvWDFnRu+Rw/MJB4AZbQow79EN7LzE+mouA6xnDQK8aL
/2SumsPYADKJFUnk/5WRiwCYKzPAeMqD1kRODEPZ5DSPskMs8UtUyCCWQW+0jAffPuAFy/IBhJo3
nBGAE7o2vSNNzfcF6nCumsFsXQRtS3IFNVJ+mRoD6yNHqTzOj9o5fS3IKp4slPwmLl/ECfoVfUSN
RYFp9EH2hUfKHlwOGFjFiXZx8Thc3zGeqrwNKRdpQr6kZyV4OBCb3YjiQop/kTbl+X3ePxXZU1JJ
Nm8/gF2k8V+zcYKtsQxzwsuGRshcWn4dVOtQUDctJEWofWu/yBGcYFigwVsfoNWQ9ugesgtQhnYl
c6+v3W7UN3SEXXAr2qYlRsg1X9hIQRdnhOdE+2DmQdFL+qx2t2cjQjAGrTbSIjIgIokfgZHiYL7K
MWrMPJJ32vSZYc7y71QSzKE3LCVrlQUqxb5egVa1vxsq2QQiX/03NrdRSrCCGfPdNoqd3Plx/MAE
bdvm/6M6+Pr6d02OYAXDbLcNmDuRUsROfUvdwoc4J/WYn/4wHq0XEkRn9b73Z7/088P6XJ4SALy3
Mh4TiZm8aWpdCns0yxWRX3uKkGLQfzv7n+vbJrF3sXJMGF6uVZ5/FnEZ0KI4tkkiMXaZCOE6r6LS
SkEtB8vAe8b/kPZdy3HrTLdPxCoSBNMtyYnSKMuyfcNyBHPOT38W5PN7KIgefPZ2la9UxTUNdDeA
DqvH/MZuDpdlkDk+MXDcM6Z0IyqqcepztusK7Ewzprn98nvS8CA/098ph/7bRYjNd8jopWXJ5RmM
/uRMjTscDbU/FAgY5joYQMfgqx4Wdxopt7Peb6M4eSpLxQW7vHIf/LBR+txWCFwaMai/8RTv7Zcm
lA0w/8NF6Pwj+aYs/OXUp9Gsx/iRiKHsIhC24NUECvDZ4++m6Uq2KKuGuVgTwaEZQda3KvydF4Qv
zey1GBoZZBt7POrmJ5A0eXPrX95zGaDg3qI47Q3GkzrcEzQ7Z1Nv+P1bVuOz6kUXcgleLdIzMwOr
MBxBv2sbzS3Y49x/q3q8ZKbYbbVK4kWl+yZ4uLlSgiRQuHJ55o56PHrYXkWecuLFouVJebq8jKse
ZiGf4OjmHPUxVg64Sj2U9MRQxyaNSEmObtGLWXqvDE4GjK70zM1wJEeC7sjA7waX+vNRP1XXfHSX
LB4lgxXcTtfGQV7XgC3sxzomWyUxQNaM4RGyk1YGJLwBqB6Ws8avJmk9/rCzD5ZuXqspSMKaXHKm
y5D4fXNh1DaqwJSaGzUdFXdgXphiIFh6TWvJS02iFWLFflToEUpuIRFISVww0JkoKdH3lzVPciqI
NE/GmFsj5UEkogQ3I3VOuLlKDh6ZGHw5F8s1sdpuzATLNbMvRfQ4TbWLEnCZxUqOA1twESomBrI2
BAran37+GrUQHTRE++Nj9I/FX2eDtQX/kGZdDmoEoOUfMeq6POh+taO+ckO/Vx+12tU3IOSSvmPe
lXq/BuR/Hybi2BJaaaM9lVzvkDjpwLLHMNSm9iZXFjqSKLg4twTjbPI4TpEBmuu9YXxRCZr0qw8k
0/6bZjiCb9CJWgRkhkAO4jldeoRD94JSEozgG3/hniAOLhniQB+mhCcvGQLKpRuAiNqkD5GzRT3+
ZWOSHRuO4BnmYMT7mWdlMDlnh37XR4zfME6m2xzqXXzKT1TiiSSm5QjXi5GocaNxjVCrxI3zUxsn
flt9/o9S8V+xMOCxN5Ow4vUw9cfiQ7B7HU6YucH3ynd27S5CPkji+GT6J3iMOLdYg7sq9E/53CK2
nf7ESZ9rW4lcMhjBZcwsmGbQP+K2ZKHDb1MfeL2W47HDhJFVG3qrHSMUCZSelI5O4qscwXuANWQY
A4Jtsx6DHfqHrsZ9j/hH81T8a0HC4rEm6KSB/togTPCImtTdrPt9+WjQR8lKrnqmBYagh5NdtnEM
gidPU/wwujOiW/gPd6juCscAPzqcyEdSyV6hq9t3BhU7DfIwb7tC4YINzTFIrT1lHxxFe7CNeSOR
b9XOFlB8QxcWUJRBaUwRoAav93kNSVG5/b7cZJHLL4TqHmPgviYvl1Fl8gkb15jIRZASi2po38l8
S+sQmQmPyciVV28AC9mEvRtAW9QNFmSzwodUe1IsyeKtfh+8hyrib6qBUTFv104jCsM8WohRpTun
/0wb8k9e94wgJsI6cMmPigmE7vhaQbcN/GDb+DzVj0TO1vYu78uqMizghFPLrqMmsQy+L/Rbrde+
oV9Jp2Ctv6UXIILGMaMLCSMA4WzH1Es29h34J1Dgk2IcrOz5sV5uskATVK0A1+5Q1EBrNjoCpM0P
uhtem2qC773rfE6Ia27Vq6Tx2K3sCJOox2ugfWFaVV+NQzcButXuQg1D+0YZo8Z7Ygh+b1pIxzd0
AYGQhBk63QTvdGsb7pxu9cht0FIePUeebrgVcaOAZyYeoq3sQS7TFW7jC2inMY1J70dcr9NjDI5H
s3qaDFnJ2XrF3kJA4SAbWFiDmg5rSHb2jl9Fg6fXKaP8FiojSVz1Sgss4eyaHKvTMgZ3oYCtNf2Y
EM2dzBMxuv9oZYLbGOI61kgInCpufbSRuLOjHeek+W/eScyGgTNkSDoHS2drn1r1E6sk35cZspgK
a0qjntQZAPT+V1AsuM6ubRfvEhjy34+A46pu2Y6tg4sfhKbCqplx1nVlPsBt4H2fX/MuGPNTuTHd
7AllJ6iyUvx6e9kd8k++u1+fIcVG35EldRs1gDTN0gv0m17/oVWPNpp+lPBxUK7T9OtlwFWbWgAK
/tcILcZoCcA8xnCcXUGupWkOGYTgfZ25VqiaAcIp7zFN0Q6fNdmouddunUvrJvjcyWYG0cKeN1e4
2jb0wjt+uVDcERF1B12TLg8Szvf9Jn0g+9zT7tKdzHGs2rJNwJLtOJgUJ6bT26ljlPPLedTyLXKw
mdd217Upy5VySd5JuoARXIZuVpMVqFjN9GPzs72mm2JnP2UfU5fdDQd1/0/1iws40QZ6NanDDFJV
oBTsCG7wysNlDVw36jOE6DVUtUf+sgVEeN2iRBpzqz0MPj6oyP3Kz5BVA1uACfo+xvVsNRHOkF8k
2Zwkh78nZa+S1YPYNkBCjzEEmKLLbWJxVM2VFprG3EEfyVet+Tpafz8YhTunBYJwGDIStAMdgaA9
dj8tzR0ml7NCBYehBFWSByaFcQNWOP+fOsAWuMLxWOIBO6cdcNXpc0VvyiJ0TbKXqMSqkmOiBzEd
3HMt0c93IcgumgxMicEJuUr0gGHg8Y11mj1e2yqvx3rNkr8zqgWe4KIUY6wCjGnCsqED0BtR1Kr4
2iE8jBQlELof+6FvPaOBFIlnlExheq+1MRLXup9RrV16siz0qidZ/BrBmQXZ3PQW5qB6HbhF0nBX
J+2GkQciC4m+51biOrQAEl4rxdRrCqsBxBcZzeVevNUtsIpBNtPVPAOy2cwtZdS1q8axgBWMowbj
ftUYgE2c+cZR+pvJqn2JBq0eOgsMwTzIiPnHdgAMTMyObG8EZcU+3xae41EG9oM9LySG2ft/PUNK
WFLBPJIU0+6SCJpU5XcF7vnmM7H2qWySukw64RBQC9qENl/Bwiqex4ztu6q4bZJud3kVZTCC81cV
derR6InbCBqn23A3pzOY7SRlfOsvivNWid2EjYERPkHDUZ7JvXL7qxeXfAq2JoJGCP5ieAaKoyWi
SXRQF84B6tiFFplcP+bRNYrERdf25cVbj18u5BKcSghamMgoIRdBLyFGxh7RWHEkt4PPM0OBF71I
8Pj3LjgxsZmwQtlWNFbAyz/SexM18+GWHmYDHqv1UDPvXYaTLSD/++KEm2aVWgGXLqffY4KwPZMd
AlyJL8kjuIkxDYNI5YdA6w+b4Ubd5QdrGx0RIfUxFBeDJqyd4eHi/yh7Z66/4Bc7JzgPOhWtNllQ
Dov5jua3kcuDBpwms8SqftFwDM1HtEsinPmPPU9grscsHNt2VDExUWV63oadAQH7q771TOOrJqsa
W1/Z3xBiSqKd7WnSS/Tv2mOzqckHU61c3epcPX7MLRUpONlU6z/Y+BlRNDcaDyke7xDqkff3l1s0
33imXyDfjBw3hhuhciw9yXT0Dxt5hhVMMNDDwVQGrKVmRG7VlKchZu5gOpsUxwJmv2wwsXWbjc4O
bxSPhKY7JP1eA0+oE5XXtlLfgnlyE+rFqY+M7WX7ke2BcMjjfTdUJqaJevOAKeblT5q1aMJ9IPTU
5lcBlRjTuic/L4RgrUyjtVmE2HEj+9SWNcjkdoMs0bB+kT9rriMYbKBUsaYxiDTct7557NDrSO66
rfHa3SLr2ZGtn2CjXRM4al9ia6cRQ33Vk0pvWvDRY+xMPswusf960vjrwX5eQfFgn4u2nLBhuFCc
WLTvwccibQfh33jv8c4YXOaFTw20keisxS7lSuH18XOsH5QR1Tdm5mXW/WX9+8Plz0ERp41xC1Qc
NKJ0AatAY4PdApeX16FFGo2IiveNpJ55DTlx8p5Sr/10GXZdxDOqICLT6mjSeUldQDIvV+9Cgihl
kXplcDNHHy5jrSv9GUu4vsxhkajqBAl74ysLci/vv4TBz8sYa8egroLb0rRsjL0RB45UrFFnA824
HkteHOuGSENea0+hJYDgwiKnGsnAG/yMR+MbXsenfh954ZfoiQe9kCmROIpVI17iCX4pIqlpphR4
w9E8Nh4faAzm0/vqgGlciJtcXr21HVqCCW6pNEa7LXiPt9U5boqKdgSTbedwGUQqkuCXDFSuRT0G
yuIiRo90M+6NTedrXv06l0125shEEvzS1JpTybuzva6Otk0Vf4vTOHcxm0iSiefKK/qK5dIJ/qhs
2n5Kee96jUnqJsrT+v6pN9Q7m84bNc4O8XDNrC+XV1Km7ILxho2RJAMBpoIiBiW9NkP1H26VS6kE
k1VU3JrDCauntR8tPDryUbJsMmUQi0MzW0N4PwIC+1I+8VI0esh/8vskGlkfZdEziTKIBAO1agbJ
yKvzZ+UYlo/w49KAoAxC8A+DFpjGkEEeJcu/gB3KK+r4qZxkrxnJ1osFookT6b9oclTlsVVesmh7
WbUk6mwJnoCWqNg1DYgRH8D4c4x2BvqY1b0spr92/Cz0SyxSN7JGIVMCDS7yq8R4sse9HYL+xEZn
hmyegGxjBEdgKBSU4phy5I3KZ7VAMBjVK1Jt5hZ3wQuI9MrxSNV25J0z2m3zAazfiJ2WV81WmV3n
ufN/8errd/Rk38hSjVJDEpzBZBdFmfGlHL91Gx6hUzyMN6F435rbaV/K6sbX8TjbCNZMc4jY6W7O
QaLYEWzJYFZ81ztmtG+cbPbsYUZhbt1STKLU40PdNrYX9OjoKfquuWHgn/YsEzNHL+vrmj3YRLNN
ExM/HZBrv72qWXFnziGqobxxemmLu9HwL3//NV0g7uwSQDCIkJLKmTFIHDtL77ObFAPd0TMePdOn
/hjfTB/ZHT+/olvZjKzVp9oSmOv14hJapkzNIoMzFvj19XSPCOwBk7R34NMM9vVPToqhfGr2pUze
tXuOTQwdvSOgj7LEixTrEm2qdNSb14jAqmCaybeoAETeZvKRSZEWQa/v3xlOcJtoYGlah4VggSCa
12MynSPjWn0NUos7qC8UVjCQIi1ZrFZ4oWDl7mc/w7u3wYhM9hwdJj/8wMspeXNxjGtJ9z9kOqQG
I56llE2agjYupDpY4+r+vHc881FD4ILnBbRYYhGrrvW3uLpIojBGWoZ5aICzh2qjaqcaFY7BlHt1
eJqD/WXrkGEJ4YQuHWo9p8BK9e91/VQPnTta153GXGnd8Ko9nLcR+vnWHjqH9GPKqReTn+bO/mwe
ratwG1zTx/nYb7JrXrU37BXJcbj6OluiCv6lofOIYjOgxtdqhmo6Yw8y4pN9jbzYt+KAyPxnJqfd
4EfSnzUWExTfimprWjWiNRfvz/LeRl7jjiuNfkNu8w+N5tuPeQ2GZ+JPexl1kXSRBadTGHPlJA6c
O6f8U1wTfKdg4UCt54m3nsLjzZsk8vsfcqHXHMFyoYVjOphDjOiygTzF9obNGGSbyIq2Vn35EkO4
q7MxcRT8nTfg4+R6ZdCCKz+OLm/UtB8NtE9idvNXWYhk9QaysEjBAbVh1mWMOwCi3Ud8ZNdRl/H6
y1ZP8DFR2qljxOlVo/lWN3ZpKIlSrCb2UbpMMDYP9MSm2G4612k2IBgLr4I2KM5cpNd73oDPeeuK
bzxLxeDMOkT3BnfY8tOJ+fOny95mVUhKCdAx1BEZ/rdmEdcGbUOCkIg5BNtSsZ4HIm334nvxzvQW
GIKXQSSmNZwOGEXttn52AyY5sPOh89qbbyCadk+2/U7dx/9DBe2q1S+gBVczTFEZEz6WrrB6d0xP
YbBRnYMlY0xeW0XLobqFOSAGAcv021VUu0Fpgx4nLmbbU79piXnFyiLyL+/Vms7bqoYZ7ColDmZ7
v0WZotyuqrag3jhUIJiO3N4aNmEsK9xa264ljKD3SVJFpV0BJmu2Q3Gcg6OKTqC2TV0juVJlk9gk
Qonxer21aiNVcuox56a0n6puN5mSd/HaiboQSOweGKuCoYIFEPF4lU8fWmN2rfxDlzyUWbe5vEWr
ibEllqDrJvoHENHKKKxZ2/JhRenWYK7xufN5KiD+Ieuzfq1ZFY1rCShoeFrkeKzYAOy3vNcj23Vb
Cz639GStdVLRuBEsLs96bZWaAhZRbzIxNY8nrNgx/tp1qPvkFwW21Q+XF1OmGvzvC0BqhYEZ99i3
PLht+vuW3LdSas3Vq/nZphzhiIyKGBxjMTDGbXjHly/yxqPpIjHnKX7qSe8+fP8vbZdwXBoWmzDb
FnjhNV/B+cr2o+vswHiyT17lt+b+lsohegwSmXnN0cj9/PEX07WxCQ6mD+eB8Yr7/IimBZ99vbxv
q5wXS1jBg6AeLnBaBthmg/wi8RQXKbEbB6x7KDKZfAOMVoS5l0HJutuipo3yEXToG4IhWGMz1Q74
PQDaI3Rcb1M4SF/dGLf1Ibzj9UOcnlLfpV/YDnSE46bwbZft9COn2JIzE607nfPPEawFw57jLmrw
cxTlc9U0bhrcZYo/NzXiZd8viy6DEuwEpeX6rMYVxZdb8AZgOPI2q64Vcu+A1Pwy1LpJnqUSzKVP
WholCqSaMX5Zj2+N3vYb1NVcRll93tnqGUawEgzX6HvHBsxkD/e9ibwmmCTnY1dXflyBKtlykfrZ
oT7taOH65PTZ5vIPkIkp2E3dx6RMEuAX3VeW9G6gYEzB7WWMdds8yygYSceMNukG7BqXqEDPdZIP
aEhXdnZt7y9DScQxhetJFhZ1YzkQh7Yz2wVsa5jW9Tw35e6/4QiXyQlVe2VkQ6TQVuOHKa7DQ5jx
8XmyTlFuPO+96O+1M8nbk8GkcVowBoEYfWqrbzaVCPKHs+4MIDgT2paBHbOa4mpe7GskfHlqhZ3w
SCTbwo9uZWUZEhMWyavnySxrPeMKZ35M9eeBbsx+n6mPLJE8Ov7gm8+ScV1ZHKqsaamd8aXjlSch
iELZxgRZaIvzYLjmJPTSoNv6EXtGFHwGHOH/3yzOuaQ9xf7oajcJWm5BbYBoquxFI5VQcB5qyRIa
ptg7urOPvLcy2tWb/IpTevJ22/iEaPV/03vBXeS6FmS0gt6nzhcy7q38hjaSSrJVipOFSxSnrKtT
UqECG/vWb5G7xKyUEO8n/SP1UIKHPqYqBtE5L9nMbnkzk+I3V6CzkpZvrgb+Fj9DTDGltIloHWNx
q82H1p9vuw3xEII/jX60n545vXCBgvTafSm/OEey/5fStiW84GESZc4HouMOGnbY01LbGKTfXt7M
P9i+rRGC1LeBEQlvLcSJilLpMtyo6an4OfoojzpmO/LUFLD9bMu2Uh4o/sH33uwMKHgzkA45KOhM
YZIYf6tucr/fq4989i3byp4L647zDCX4NScfhwnzpKhnOrmym6I0O8Y5WCQkSyiD4X9fOJkqaag6
I9XupYfSn7fRvkLyxsLNGjWW0NFcysS/fsKd5RK8mp6B+CNsIRerPvTjtemcVPJ8WSiZTIIbM9Fq
PBQEEKPzZag+FkSyaOv317MIgtuqczVLGMX3Bza6tnmvs9xFBRdlxJsq22syWbfFWi+urZ4BBa/V
YOxiag5cF04TOgejY/6SHYhPrmQR0FXJNM0wbEx4pESs+kuJrjhdA6Ody5bum1jD7LJ+4IwBqn6Y
47hxrTHvvTArflzestV+N0R2/w9ZDC7UoeYYKg9lIPJkIuYU+MZN95EnCcKNLCK5qh8LLMFthE3W
MJAyASvdpCiQHr9dFoar8Dsvsfi+4CXsKDecnqs4CW5SjDOftacyYf5lkNVL6QJE8A9BNuXRzKMJ
aCe+VeK0dlmH4nI12Cq28i/P+wWW4CScaLIMPcfmqPmV5eR4IT2m4ffL8vxBA6jjgMwIvZ1iJVjF
WG+aaAPzwkMLbth+b52qAwbObgZXmtZcX7wzlmBQXdjPMUM0HEkvcpx90yt2OlIb1ia6BpfqTbWN
/O5q/ocyI1s7gwrPCE3v9DbPEHrsyg+x+dnsKjdjny6v4rpq/8YQ3w/mRIwo5YLZGgaz6xgfEDxc
RlhNkpwzs+gqenti6DRklIYcovfNneYnG5a4tEVZMp/jPCDzznC1SU9SrhRuNu/M6neyW3eE9asV
ElZahZRw66ted5NvQ8x9qHxjB6K651hyi1u/m/5Gw3SOt2KOk6HYTgcxUQoCvm/etxH44dd5N3o8
PugcCglDxurDYgEoeCW8pEHEmPB1nTLiwgu/NHR8LBIFqTeyoWn6L6fYAk/wUmbMMpJxarcGbh3T
wBJl2xeHuPraKKckkjyhV13iAkzwVrpSlVnM6TFM46pSvlvJQZW2a13WDyrmDZVgJk1eQD8Sd97y
EFp7Rd1+o+yQ1XJlEc/Vou6zGVCVS7y4OOXWUEZWjO0ajuXBBDuthRFh2W7eRfjPbaC4VXzbi+R9
AXyt/mwHyGa/RR6SmoVqCDmzn5PH9TL0W1e9HbaYK4QWC9mDV7Z1wm1HHfJeG0vAWU7qlvS6jY86
ujAlXmX1Zr1QEMGrDLQILcWEgrRbhIvwhA+2xaH+n8ZrrTr/BZTgR/oyLdTehkBDZSFcdYqz1isQ
5QymB4lQEo0UWSxo0lfBXEJHCguPrnTrPBicX6S6plsCfhEpg7FkEV+P2IVOdiRMooxvVX49+407
g1ez3FsoYQNpwP6ybKsHzXkRX+OCC6iCFKGOUiiUdVTaXi+0QxHJHNQ7xePsIpSA6xaVVhR1d2/1
vC5LpsXh1GO69Gel7f3G2SWjbCg316s3xiSACMZUtVViDETtfa345Mz3WoD2h7uoOtUUDP+Nd3nR
3p+dAppgSwaJ4tgOtd4fUFxEvBD12m5wN8Su8oEizo3CBjd/HuONTBPfnS0Crmhd85CXJZ17n42Z
OyW7sL2Lcuj/PhgamSW/My8BSzCvurayamqwolYIP0y83C/Ap/c6yUc5oSORp8fR0qlLblfvFPIt
rBjusOJ0ZpoNbSmbAyueOmmngkQusYo2DqtuLEKsoXnf6y6mdW7irXmXfiVP5lPvmaBTiY9h5cpu
jetyGSAOwPGIAINwLehZnSZmMmJsl2Z9VuLQTZTxXqKW706U17U7Y3A/tjDmKQ3ruc6AER74ZJME
7nca3G+j91rJ8Cgbyf0+bvOKZzsGWqsx7Fl8ZiqpQWmpAK8HXbgJ2ha0Pd1Vvn4kPi+2lXXDvk9S
vMUTH5eDGqmqyvgaouplRgEjTkxQPVWHdDPsZTeD9Q37LZyYw67rUbPoADC1rv2Zgqyo0H3Jhskw
hA0baZyM9QgMPgfC2daPbNO7883oIU/mjc+5l7USs5YhChe4etasKraAaJt3YG7LUtl9e928zsvG
f8BCBzUSqBXjIhngheY5QLZBOp4z3yS73nN200F1s9yVEvytHwBnXOGUYcNM7b4GLkrONnT+nBg3
g3ldZnd4srtWJ0vLSXVROHDq0cQ8wWDguogYO4acZzvzCTH2Tb2jD7Ik9voRehZOOG/iSss7nSt+
Z32MaqxefKCJtCZaphvC6RJ2pVlPXCQ+t729Q48qRiIFe+pybWwe42fZRWcF0FQxbYfiNW2i5UnY
sxjTXtsuSgZfB/FTcKUQyVNsZdlMjWqGAwwLRTyCsk9xNRHWz5hdGPaxa045OVldi85UpdAlV4KV
kxlQmGCALlvqvGP3GUIlM0J1HFA8Vh7SufGHprk2B8fN7WZv67OkwGZt5TTTMKltmVR719arWib4
RlG46tO02DQ2ktDN308KQRGhZqJnGP1ZKLUSAzlt0LUOBWORP2suH5hb7FjlIj7Fu52QwT+xrfV0
2R+u+I43iKICJpiuUpJs8MOSfa/HIHINmmzLVvfTLt1dxlrVjYV0wvUm6TTCih7Ssfabqb+MKPFH
NlWiFWteYimRGMdJlUDPghooCIZ1Hp+pF/jkDrUgkz88yXkIJEKJZe+mlmlJYmAB0eo9BPtseJlC
TXKCyDCEM6uqMedHtYGhxoFrRoGfVOpV6cheDe/LrN6qnykYr81i25lGLF1v3UZGtMFwoczt8sBt
jeagD8lGidXPDhtQLFrJAvX828Jr4s22cfNbHGJwG0rUtMC2wd1a/Lok3to+g4584zXL8lj2qv84
q6P4SMqsSYvTsBh80l/XzRWzEtdIb4zwwZHOql8VDu6QqJaGwQWEb/BCuDiuzFKt4XVN09e//SrT
qa+SzgseAQ92jL+OPPCdXAAKR6U1UVrRCjOpdSXyddv47ozGg6XJotvvQ32vOIZjoI0GvbMixW9L
jFArwQ3mg+1M+1YfQK9/UH7ELz3imbUbfJWPo161BeuMKOhJmXYWKtmAqCTPGJ7pFuqLnn+57Kik
Ygn7pVnBVJQafL31iGrvQ7pNfmjoZWFP5Q1xc6/bz7IozqofXoglbNjMIjvPJohlaIhgklNrPw2g
gDLCH/9RNOFeY7NcC9QOQHWKDkoeMIofFQ+cU87nGWPZu0f5lq37lYVwwiFjTmZGMKACJ7Uzfkqm
bDsoUeiOuhUgiIQeNyU4IGl2PxnhQaHKRiIx947vPMsCXTh2inYoYy2CxP3217Ux2aUolOCh6GDj
7CVoq9eE32hEDH7TpB5RqgZZg+fWZ3t9H/h54beYbweTYHi9O3dlLBFRhik8dJupdSxwfkB5lKd+
/myRR4lQ/AN/XkJU87/1X53eFV0YACDK/JabA4aHjz95llvOS3PZEjBv6C3WUM3ZwPh2qdMpyPxU
/WqRJ0fWeMkt+JJEghtpbNKkLAFK3Ch+Mu2bEnN7/roQ4Y13JGKgO7NpbUcKdIFP6RjBdBqb/uWd
kS2W4DYsKzSSiVuzOp+acWMPMXirVLcmhuQKIlMxwW3kcTNknQFR+qp0DUR/SxmRpUwUwUnUTVZQ
yp2E0lceUzdxFXlmfK31h8tLtrrzGHKlm4ZBwcMs6tcAxrrQigY/jZ6rBuVhFdjbB8l1ZnW5FiCC
evVWaOpGFgLEAf2H8dGQ5WFlUvC/L24UhFpt2FAAUCcARyE59tXkWsYoc2fv6ie4Ci8EERSsifLO
0mvgJPGPQd3Zsz8rqZvkt1WxKZjuVqnqtenoXd4jvtfvrHOBKmibVthkKA2GhLJlb2hQHM0qx7VQ
Z8yNrMjrbXPf27kklreqgAtQQQFjUqHkcgBoglGQgRUcGe03HVGvNBL9y1tyASUcSUkYM4MOWFVb
YW4W7izycnkBJepBhRTsVFvjXKZQ8ijB7V3T3Uk5NbKx0e97HN8qh9hXlRV61SYpxGhKbzJcetQR
lGmv5ocgdO1H554XnfP+2MuySZSDCoeRUrZswBAOeNVaCTdJ7HxVxxaX6KhhrtZotmvWWnObmPZf
U+wL4gqeAyWBeRNgoLQ/NkenQsQLDfOmp+uOxNfKNk9wHtRKi8JhfPPKm7J8RIvVJMv4SnSdCu6j
75WMBSEgqP1Iyc5ofjbBKep/Xt6p9be4g4IUPH1sk6rCxSTR9dkgMZ4h4fX4mle2HtiBd4SDi2Yn
I27hTuG90ziDCXqRsrS3SgcyYb5lvqNsdtWa7DCtA1YWxS5L0cv8D/Lhiqci0abC5Yr1qmGJmXxF
BJeBnndUl6V+8pzvf3VBpSfZ1XJNLRZgYpomb6ayLDIFmajq24QLe21ubecfwndLDGHDgqpneWYE
vV9kgauAgyvqBzeKJSUNa1kMcwkjbNWcdPXU5xCFZzE0BKrLF+2BBz05ZQjeJTLS+zXVWOIJlmvV
ydSOJvBMhIQChOEROY5v9ParUn75byoh8qCkpZNYGHKJk//acMBZqu37q3wfOAg/FVB62UP/fWsy
nNJSNMGSG9NsUiMHXoRpcAVOSW3OnwZmb3Nbs1y1sL5HhnLIZ8xahVUkTbQhQbNLwJaQ9NOTklob
LYqvMdx7d3kh1m5Ay98lXBzC2kFVjoYlb3EfLcPRjYfNZQSZPfBNX1yB6Fi1dT9Dcs3cg6xbo1d9
KLv+cMUQfcpSCuFOUNlObYY9pKAnEnq8b7nwFK/4Bl39Nm/IXkY7LbUM4WZQxJpOewoDrDAYDrV8
bBM8cacSg7SSz9qzvv+nRRTn4FUknNu+xCLS6CUKj2P3TOg/XLgXayhOpumLUDEnxjWh5lOUy3nf
yea2rR1nSwjBn6RWPZEJRMS+QUCU0R5x7rhGfqXIeDdXbzxLIMGRTEpQqz0szU9TzwILx4fZD73K
UzaKvutrN74x0Mz+P/Q4SvRQHH6XtWFvFgVwzVO/1bfZhlI/uG43zi7blngmu1K/IrEuMVEU6Wmi
mTEQx23yED6B+gSpZhrtOKOL5sVuPbrOJ1NWAiHxGrbgNape0Z1WBWoYHOzoupCdPDKpBJ/BSlAx
JlyqIZjzXanM/RGhBs1tcxnxgQxJ8BwYHd6SRgGSld2GylOeMlcdflw23veFv2+dv1gN0BcaFH6A
t5jumw9005xCP3wZCpfT6tK/bgB6CyaWAhhTMSt5iOuvUpqbqMPM8PCpnGUdg6ux14WJiUUAXWJb
jRJAJs66o4KsPfbNA7kbvfABs6Vc5yDrpVrXOZ3iHzgENV3QibRPonoucG+0i9pLQPRfmQ+X92ld
F84Igi5gGBhqwAlWLs9v4+mH2Q5ub0iKeP6wbmcQ4eSwuyAuzYFf6RM3PPAhjDFyyWXmku/gp/X1
Ddd397Jgqxd8hOj+b+3Ed2Yx2yjNBkmvX3/8VVAZ+OkLIslg+Wc+lSzjupc/g4mXUzCW2WkPCUnP
/D4pXN2OtjqqArvubycJclXXMKPLpARl2iJZXlDHdqRH1eCXjnPF7PmQ5j9o419ePK5X7+4WCxCu
l4v7SzaBuarpayR7M0/B5Kw2MNwh/qxEo8dSWbcSV7H3YLplQB4koMSnutLYUTFZSK8pJoapTHNq
H+K5G2/sUXHcIY1BR0RAmZwppeyRtLprBLW2WE6UYYlPzbLBjAtLGRAQpx91DF22vw70m53K2PrW
YSxUNaDYSwO399vVTAdrDrsGq9naE0r3/YjG7sxOBZFc8FdtGXS7/4cj7FqJ8b11EAOHFh9yne5Z
gB58IlENGQj/+0I1cjXJCRkBolvtCe+xKz1pMam7+BcYsCnqYMWx8IgVDErLzLhKcID4U6KDLaTF
sODnLiw3l/V8dWcwHdaE2qGyQZzCFBU561qKwO4AU82c2rX7l3be9Z2kDmp10c44Ij/NFBtM7xzE
wsf6ZJSjG2KYSjVKPN6q0S5AhCVzIszvJTxK3erztqmZi8L5p7q39iGyuXXQSF7Kq2a7gCNvFaFR
WW0GNWTqyQ+iHnSwOwRf4j50Bw2txdi1y1vFlfedl9AtNJ+Cr8nEA/EtXB5kispUeIki6I/2WN1o
oWxA1vounSGEszCLx9zUK57nd+6ikLl99rPTJTa6fixRDfoGAiFDEy+vMaIyQ1oh386L/Ex0/cWz
H4GqK96DEhvlwpKzd3XZFnDcApbmGthKP1qAi+wXRn+G9OXytqyu2eL7/4+061qSG1eyX8QIWhB4
pauqtlJL3TIvDI0Mvff8+j2Y3bldhcYtrDQKvXUETwFIZCbSnBSOZZ3RqY/e6CXohqeU7l4fP2jt
83UM1RrEc8G0cNu2gDEtX6gTuplij+Qv27NFCP5JUqBZho58k0DDF9+Mj3mQHerNq05oFArbZ9UL
RrEg0V3NGtq5dobYY4G28RUTgWOVYuO/+M1teV2R6KnScag4JwlyiG73zjKR7tXJzVomt/nYHFBG
5k1Mj5I+Pl4/KalOOIMVdAJeL4u9E7hB9f7O3DALHU4/SNiN5avp/pX89sBo7gqdoQl2tevcpOu5
W9k4sd/Mjzbq7of4hlovraEIPv4XEbEJyENBxP+W3aauElvreArwuEeckTb+0d6ufnVCm9r95Ckp
fPhOvT3AVzwuQmf3diJtXaM/GLb8MHxL/aHwisav0Drb/Fhqbzn+ob9svyLym36GSJOCaOmES+B8
4KPSjCM5kbsp0PCMz9Q99/Ir8Iom6KVYr9ExPmN9/WeEWk0Q0PIBAaM38aKqLUALr7LVUAUpqKrK
GeiSroCc+88pOVTOj+vCL1eFr0sS1FTXp2QreGUORmz2c+aNA2hlVDRL/8V+vKIIusrsh/8TjDlC
DBUMIg3aMCzMq2lwTKqqd6l/ZKOD20ROGsTIgkuhLW2SDiOcvXJwgnEMG7p69oYRH61/fe9UQILi
qAvS5nvZwoxsj4mLgjrtfdcebaKkApbfq9cVCTpjrQaztFM8nzgZqO1bR9Ag3tuYj16HqPtRUYL/
F7XxCidc44KYRZJUgKs/Jy8tD5rebF+05zF0AZhEqjEpcv37CifcYddwkjntsI07SJNM3gzUvmM5
8amD4S9gKCkUxya/Uq94wi1OVlZZw4A6xW5DZ5+F9NJQKDSv3JK9Qoi31sgc0DliSY7xwjLDmzo7
tMxvNj3Uuj+0qV+VylNTCYlwk5t2yHM7B+b/znQe/PWYoV2Bd5YkUadYoEr0hQud18uAmlWIiDGn
wU7eD8k3lp+G+nT9himOSpyEZmyYPWx1OCqt/JiQpzj7eP37KlEXp55phZEkqQGAZsPMlyzzedIx
jfQvOfXpdzTlH6fjdUjVkgSloZkd6GFtIOr6cdF/apUqrKg4GrEep560lrVcvOd6CEj3LnVubFD6
F6nCAVUthP/9zPT22W4UTg0RiPv9ft+GUNszxU2VG6f/XCNL1AxpoieFBYgV3eAoujCbEwqQvH93
III6SDttybMN92Zsh2CsxodxUDWJ/Bf797oQQR9Yq5HuBMOgA8wljQ/TAWptZkHzuTk1II9eNQ9t
fP9uVYI2qOLK6OceqxqaA9ke+vVw/fuqoxEUQEpTvS1dHI3VfybrUZueNVWtlELAxFgomDn2zpqw
hKJFxYarHddk/3cCJkbxRtdu4o3gXKrmYc0+2ltEq3+nwsTqGgz2XJJ4wEbtmfaYT/ZpKlVV44ob
bwvuQUzreksqrIKOdlChLLKnz3GzhMNSh9dPXXUkwp1vnaXW8gKuVbqBj42+z9j27+RWjG6uJopI
m5lbMXg2sXajNYpYhmoJwnXHCE+t3FZ+MZYWTbLpTTr3/1KqhNteLraJvlKch7G/o8lxmdAEqalK
+lTrEC747qLtspwgV8ts/GriHMEfVUGAPDv76kmLkcalGEfEl7BXyeatUUUw9XHwi6+aj0FEqz+Y
3h4m39NQFWmQ6hbHQDWpYegYfyHoFiMHV+jQQMp0Z8bbqkUKev9mNt3P68IsN/4YSE0RRrUoCp0u
LZhFjQXTghA6q3oP8XOe4mkO+heG58KjHtXh8hdVSIYSUjg1tyyaduU9MnNEUd3H27bnvzsFSNQe
0mfzT0K4ZysUdhLJB4QlFxwgKQ5TdpuVfqPq55fK4SuE2B7WNbRPMoZNnIpP3fpgJAr9qdoysSFs
rfc+qUZs2RAy5rlRd7ASkIN6Q4DUIq+IZO/sLbguGnIJ/I9kiFSh+zAtE+ZDIpC/PbbZ4lnxg6Uq
KVVtnKC1WeHs2WACw4XvScBsFjfW0/VlyCAsCDe1QP2O3lRBwMe4GlK9qddAn3ojXIdlOtK1+JNW
m3MUQaadcdAKPQfKtKHd5A7Df/b5e5OoYPhnxOAS3vMglMIYdIrBKZe3tTH6eNHXcg3G7qMTpQZk
GW6Usfp5/zXDUMjrW8dvhoiGHJtBQPRiEiqqvnYsMf10QiqnH0H2rM3RRLQThihhoGFxRJ+sb8zu
rQNG+Ouw0gqEM1wx6eKWNNldE7pv/k4ObmTcotnyB/I86VE/ZqoyPpl8nIMJkZLMdZvedjhY/3mp
n01V4EL1ffPyyIqhzx09ho0arTj24nxp7qu2JB+u75nM/TlfhXCR7IqCOSXDUeXprbsVGNwbzGBa
WlRRLJlSOMfhqz178DQDy9wYfI6Bk+tetkzBCupNVdpABSJIeUxAqBDbOBIy3o2m68X0fWv9QTb+
fCGCC+SUZZelHKPOt5Cm7PNK50ivd8UTQfrqOccR1M/U1ZM5ZMDRZ5DHM3CW6dbtak1f63gM81q/
T1yt81iD/ofeOiKadsjjWBGo4BhX7rEjKCfXaLs64R7rYs5HbQCFe0NhBOnsOVAdqABTuJcqPMHi
jmQwpq6EkJTdFq6V9mOOrVMyG1Fhk5MzbwoDL5d9RnQTA1dBzCJs8ThY0+ZYWJ6dHlM7mjM/W++S
T79/wRzQBeqgIaBQwQJISrVpRDfvFriuNnkV7zHv12L0HJJbHjLpqt4o2R1wmOFiLIqBYhExgDvt
zpYO8boGSZV4m9V5mWViDsuuUPFyGMpXBur/N+QA+UpKdyvnNWimOOg1K+rK9djoKp4DmSVxMXkF
zAouyjXE15njYJwM7Wp0y2sliVInqQ8aeplOK9vMcIGXcdfnGMfSuz3GK9Spruickq3yHF7QWmnn
DGlrVVtgDFWAApV++6h3KpIAmRiegwhaayarPpoNQLQk9p12vzXb0nPB0jlYpqLVR6pVzrEE7TU0
8bLQAvuZn8p3OgvZ6MWBHUyRGWmo4Ne97U8iaueIovx3rVG7K1ZXzXawLPeTtfiucU8bxdKku2iZ
Dmo6bNeguqA7SpaACR9sqsGwfq0tr8L0NscNtOxw/TrLrLJrQWXwqgTdEEdkusyMrZjiOmfJR6f+
aaoIFlXfF1RuHO/Fbln4PjG+GM4h1b9e//3SZ+n5AoR9IjYxkjgGQP29PFUP+13qZ2FxcNAZ+Auz
QjhfexwaPxSo3FkRLQnlNHAuRVIJlCWX5p9OJetLWMyADzrHBMicehgfaPouJ/28z4JC1Q4mE4dz
QMF7ytd5SMgMwFhbvJrFGPuG6KRGurBaclXxnApMcKIy1+5cMgGs2k9mHbRk8l3QOCS/PRQR6W9w
VTKDYXYZs0ThY9rSZ4ORbUG73e5ZGjj1TY5nqW4+rsT/kxM7wxIEsbLGbmQZ1mTfT6EV1dF8a5/y
X5zbK71Bc9t1OOkOnqEJUlk2tC3HBGhOf8Nm6HPX36c7Fwzw13Gk4n+2hWKLwTrbWrLzZaWn5EFH
xqJGw0/jO6HRe4bPC+YZRtlcB5VZkXNMQfgxHxrMrxTH1tgfremn23230I3zBxg2s3XM4UHhsGj2
t2poQCQdY9xhGloYYDeuYZ6+/DsM4U6RciX6RNkKdzB7zMr2BlNWBy91tz9wsSlzHcOAqFsw/JfK
AnPPWJ5yI2WA2Ds20tSrdsyrjHP7TzbtDEgw75tV5pNhw2bArVjphErUaPuTEk2m6yCgAl+TQUXN
l4LsQS9L6NvC/FiuP8Cg66WZKmEhtevnKMLR0DJ30PoHlPS0RxhyddyfCDrYdLC5JIFqfILMRp2D
CefjdGSIawt3KNdxWcz1ttGmp+uixr0C0V4w3bYoSuAZjK2gD+Y2zq1OL7fAWpZTtlbfYw1je8b+
Fv5zhBIgxUOHf+4tHLdNKHxAqEdwUsxqYE67tVuwNd/1FoGR7c5it/t+rOyHDCW8CDUp9Kt8ga+I
gnrdyn3E2wOIOn1IyttZw4RpPfHa5d7EpNvrmylTrkx/xRI201jGMnPKHsoV+WZT/7ynzB+7p31T
RZlkig6+OmEGCqzB9ioIRpb2VbebuE9GGtrGB9Z5ja14s0khTMMhGAlM4YQJa9lX5DfI3q5BbR9r
9s7RjrOpUD/S7XqFEKNIJutiM166NaDJxmBr7VQnJ9fW4gcMUoi/T1RPFc8MFaJgIMZsQZvJAMRi
btBM1URWVr5sBuYKlr1C0uWa4mx1gqaw2GLP2wysNkAKCmTG4Ow8FSh7RDlMpArZSzWFRV2MoHBd
C9R4l5qcOXsdg0FuDeIpS9C/oO13cdJ3H6/Lt1QmXlHE4srWcUajxVzlwB1BwbS2rW/360O6s5/X
caTHZGNCje4yrEXklyJsb80S79xgiDuvHw50ciNWfrBSVcW9lKMINIL/QRIMU7M7rkMSRIUR4o7Q
m+FrZX1Hm9krcjtoDfjL6MkguhuYu6bQvNJFYqIqJa5r4qEgyGJWxy7FCEhAF7+qMnTnOKzGk16r
Comkh3aGI8ghY+7SNy5wWP0+sx4cErFCRdKpwhD0UWxj+0yHB9fBDemzZZiCnjq9P6LaR/EulMae
+STaf/ZNODLdbBJWF8ByHreQ+EnIntywOVmh9kWV4pPaDgdzktD5wRkGxFuVDBnJBsihXaTeYN0Q
4zYfTAziCebt83WRfzsxGU8O5jDLQShJt3UmWMYUvN3mYlY4piO9pxgTgRZyw+8wtUF7KPwlSo/z
zYq5YnwIfP1z/cmCSqGxuCV8Y5vPfoFgKdtpnweIBvIwQzbcWrqVnqhbfNlRPui39vSt3NiObt5C
OZVKBSxsMzyFnC4zlp78QszuhLmaetj5YOlPnvXv1v3dAazK79VsedKcHRhLCf7ZeCyLPBVNSYuC
TcCNn6cwO9aPMNpf9A//y+JMENVWuAdScQItO5j3wDCLZ+Wlkp4QZzb6CRFDdwSjVrPOaOmFAw5K
tGz39q3KMO7bsn5cFyx+Hd6c6hmocKpZk66JtQB0KVOfZeuvbOt77zqGamHCAXaoOCYj4Rip6TF2
6uPb2nzvFJ0PrpbgOpZUbbrQWjZcE9sS2bUw2KyFh7CtQWV9SZyHdDIxtQpT5jvFmuR6BjlJAw4W
p90WddqyaB1me6/wsZJDPYw38+4e4tH9UDlI86/RsiV4Pq8HY3jJqaNwVKSndgbO/36WxenitU5K
B5ZWWz6sxWdNVfopVdgUGUM8lVC+ID6WRocuoC/HLs5l7lf1c7t/zRNFoFCFIRieaZ8M1juQiozd
ZfWzw8KWqsIZKgzhkHbmZmavYx0jycAURT3MzmvWp+siJ3Pl0CiHgXlQzMR+Q2881ls/jq4B+cbk
68HjA94r37lnBxStPqpGikmOHmAwOOiF4B0YwmVaZ2Pa4gyuHNXvlzkcVIQyiu+LXvem9ebKGESr
3SJ7fDSd0/XdklxQjCm2kUSwELZlYhcWcRJQBu74vp3Gibe7cRZ2k/0B7d1OmLt0UfTKqeD4389u
St6sJXNzXNORT03Il5/FtnWHLi9DexsLhUhL9+5sbYIGJ1Wdl8uMtWVaqNMXpvIJJeJ8sXeCsq4w
gTjrGq5z5hs2vjhjNLhfrh+PHMJ1Xd2Ea2s5wo0Zab7+381n910dbOmz3oXXISTmAKt4hRCU1+Dk
vb4nXLmMZdgtU7jGu68Z+23daTcs2b/9ARymPejoWOL044IjvaCoRC/rHe5D8YnZxyb+6XSll6yJ
NziqbJxUAM6wBJ1WbWtmbhmwmqzKw7hKCgzBjvXfdhRg4CwdmoZ7nrhKlzIdG8Wkm10zhsW6+l21
eotperR2P4G80tfZ8vl3N5DD4dUIzxNRGdEP0gcbkZp4GMOM3DoEQ3CSgGmGl5bvOkyRuY71dgOB
xYOnPNXIYFkvl1YtOnRPto+QiUdreNJ+nxT18vvCDRriDL5Bju9njXFIWsy0+v1Y5iWCoJ9RxOg0
OtvGEBOuw6pOPVKlEVk/Xd+nv9PVl37bBYxYV9yadrPp2TqG43AzbBgK7m0Yn4rXTliWXse8sfec
zcfcX9SWZYHq5SM/Jk6MocM/xvP08ph6AywFHV3G0GFdFmQ9XKBkWlUpdCmKgxiWq7sYiS56IfvW
mL2VQc73jviwv4dpHj5c38e35gHbeAYhXNhBj6etzyosRH8XN7UXO6EWR3uueDtJV4IhAXy7kKr/
m6bjzAoNptZuVdeN4cbW236pDtSB8bu+FIkbgrXwfnqkpDBuVGzcX1O7BlsDesUwUZLcVGH6uGDU
YwiSKPCnpfeqfgDp1qEeDxWuBLMsRUPu7E6Zkg5XaXL7k55wZ368S1AXPtFWsX1SKASFMQPBQumc
aJSaxCS13hpjqC23dfW5njc4cp/GtlZsofSYqGOjVo7XG4qmYl/J5sQxxNpKdV+r3ZNrqsjD5Et5
hRAErjf3ocm4gksN/eOM4ol8GA9xmX9sYuNwXSDemnLIA6UU9xPzP4kY9KtJnqdTqY8hZfSQ28Op
H7NIm6voOoxc7l5xxLDf2DkZVDmWBH7hEZMV+r+aBdbBQ5uzPx62I8uC64hvF0bhbhNk/nkmxxHj
LvlOrGFhE26TW/d+ny+mZyWtFu0retSvQ0kIdDgW/AZso4M9FAxGmlXMKGvoWSf1oE8xf8u5TSO2
e9/TB7QER+WzislUvrpXRMGAOGStaNUC0XYe2uwjegcSVXOpfFUYgGXYDq4TtvFSf8/xvKBKCiZ9
DNpTfgJFGvqqKZpZBwRXAuRe36lWJXkvU2hxvFkclNm6CFRcQraoddWXbehDq0r/yrK1PiWabvl6
s24+Osl/mf3Mns1Oa4M2MVfPMc3yOKxVpThQ2e66/EWL8lsKNSnsrt2QKSlQjR2ioArDWvyyAkPy
crwuNVIQzHBGxa1N4UeLa93MspzGrQ/bzPY0eyq8npOCEOO3PTPsKQJGDDyqktJo14xLxNtYH7qm
l8GgJHuDkFFkDbG/Dr9fZwsw1+GPTwbREQPSI7XqVR8WHKBWTYZntkaD7niS7j+vb95bDXmJI2hI
c52bpl7mPiwpwkVpv5i3ndH/3Eri+Ikx7IpEllwwz9YlHJazGfZiMKxrwfXm3fdayAOqJBrvlcHp
twYGa6MEKTOXe9JEcG+bajU7xFb6kE92wpDTyM5D96kLuJ+Gbrqftc8mhcBL1PMlpqDBOjAgtsxY
+3A71Hd8jGtxsO6nAEUygdoxlGRMYDpB6gSGlb8NNr8aZ55Ok6zO0Jl5D2NgNF41EpQyJ3gmxGbr
hKNbPu/OitYH0NbmQWk0QzQlbFJYJJkEwdXiuU/I6Vu/sTM3o9jSPsTsGM80H0oQHPQPs/H7aVY+
RP4VR5BUOOAbygWTHs7jizuGenxsNoWfz9XRpZt/CSEI5zZo1rzuWIobFx8QNnY9t3OfQGXzkGnj
u6aiB9PYvIWOv90Xy3HhbBEHOhsG8PIYK/BkW+OcQYORX31JHzRz+nD9mnNRf7sy3phgIyX5poaq
HzG23KzqPiTbRzMbvQ104R1o8Criz+7LdSyZPqbIn/yDJVyBZMSY0DRv+nDXdxTKgPdnpWZANjYp
HEgpEKjvEDlF4BQx6Mtt40WyW5922LbRDjsEt4sU2sRVOUBSqTiD4Rfg7JLF7WyMltbiSg9tROP6
YR/qqEcDkZMiC9RnYZPTG7MpFfdKqkpgz8CgBP47+uaFwbp56emOfewDjGMEA0Z8sk+l16A7P1N2
58vREGA3TAtx6Ddl4XU31IY74nolL6C3huLSwiEij38PGFG+aKUndwYmiIiVWwUZGcAyEt90bD00
2F4zqxQ1DVJrwwP3/yxKuFhkRCnDoONC13emr3lZmNwQjFw3wurxt0cKW7jDqMLFZBa8Z968ZnTS
JVNRFDDYHfXdxj2lWq14YsjsGVf00LEEd1jMxE9tzTZth1PXZmDYd+a7remP1++uFAL3CcEnSBw0
3KWst7tuV5UNiLhowrhrfXd1VC4A16JvdBFGVaFS34FzKkad2gK+Z1ngwK0R04NjmwYzGZNo64wp
bMbU8hPMt3guEww5a/e4D9iKIUWWM7gebHmPcp7e+u0ED86OgSAfVVfQI2KARS/1Lt1jnF2Wflxy
PXB2XXF0UoE/Q+D7fqZDJqMrtQV1LeEM6cim7Vu7jFE31wqdITs+hgsMFlUeKBLpsGq8MhyjjHF8
yMXX31jzByrXAEUOHmg65lcSMTppLbHejBkmL5TgjPBjSu/X0py9xY7/ui6Ikg0z8H24FIh3vK04
r/Ld1Ffb7MLZSL3GvGmy3F9ShQGR6QcDzhO+D2mEkyhEq1HUbpklgeEtXpKjjelicEb5KOu68vqD
yh+V2GBe2oknGR63aH/VL2VgKGOyMwynCuPMpV4x0DxEtBcu6dDPjad1o1Oh5JP8PpEq5YkrNCuj
P8B9YyXRM50w0iM8ykw0sOd+M93OyhptieAZJsKGcNBMaCbxDeYMcc5mfejCJLkfrccuVwg2NwiC
zrj4vnB/BrxEHHvD93Njj9IGJcx0951EA2Fwd3D1/IC5IN+vS6BqSYJ34a4LqYth6kI6P1f2991Q
LEkqfOd7Ri7lwRlrjXY51lTyGZkTDK4T8nJcDCnQAlW5g6S+AmIA3w83CkOr38Sn2mKoHVBJdiH5
iunfPjIKmDmnPzqHv6n/7lUxa0nI/AJPlPZedzK0HHQdHnrtCdOCb8x767HFdMIsZJjdHrCvvF8+
fa+6ZfJj+886RRU4FX2F8YRYZ0wGfxxTb6wUvrRqK5nwEkGVpFmQHkvLNjy3Aj5zJ49YqK8Ruzcj
jAjwVTMJZItCAtfmnSSIlIoRJBRsx7O+0C6cjC+a3mCQisIoy9SthdJSF6UVeDCL0+XicorRTQaA
Ho+eJtluBlZ5zG0UhlYCA88IeojzGaK4irsGZ2YwHpgG+pShCfV93n6w2JwOTpfNB4LJMc/Xr68U
ioewLQL3Ge7SJVSebHVM27oJi3LwhvSYk/dG/wf+pWUyREYRoLGQOOE/4mw9A0ZsoPqtxTDi0MBE
gAYtxP6A+EIdbkf99xOROHqGXLGDnUM1prB564bSx0rLm9BkRXICn7D50TTy5LnTO60K0rmcv+7G
RBWGWBZjsBBhwLnxAh9TTHSMw+IWdpc1SNXwAurHOrnL6x9kbP0ZI0XM9G6i74fpx/XTk9hKC21t
nK0a4XTY58uNjeuNFFkT16EJKn290pB0NTwaf9njH8glBNfBJMblAkx4jWAK7ZDWI8D6/jMtXkaj
um2XIpiqr5qBFvrYCq/jSW4zErw6uppQeIY6FlFq4N07e5K3od4cGiQQtcJVODbcdAjmEgi4yXjW
g8hBFJVmBukkCADbsLFK5zGZ5rj1qpxu77K+yo+kMVXF9oYUESU5LkaBcwoW4aVVp8ZaoIqpDc33
xYsRQSMGq1d+Il9cdLtZ4XLbfah9VZhbupGvoH+L7tn1GyGWKwrI27BNnuL1Zm5V95tr8jf7eAYg
+If6zDSUeQNAP7R32bE7IMdnnrJT8bEGl3+hWo9MZ+EJ8s8m/v1GP1uPTTD+rtM5nPaSdBu4wBHy
VUm7atMENbKzosmKFCCz9tVZ7uzpcF26ZYuwEbbG+xFPYbwWLq/uPhqknmZ8326LdxrDVCAXiQeX
Kqp/ZBoCr0dMg4cuNN+wbXRTMe4V5uaEe9t587bc9wW1PKeA8jWtMEPzreLWKgDFUq1iLbTYJQCs
S7zcMFBpR/PwF1bebuBBvb6FssuE5gHEflCYCqUraL8CA/0oihzbMM4/uDOye+ymnnI8GVaF5lMB
CZovddZ2JCbW1BvtGCVJg84Po+5XdGu1u5MfHL3If11fm0w8UHRr4pngEG6eL8VjM+nWDAtUEzHm
gwP/zDXf58vvkxxQkBcbDDzGzt926xKl77d0aQyjDbXR8HScFmmPVf7casfrq5FtoEPBN2XAn4ET
IJzUVrSoQGh0XKY1issbHY9Vu/L19vDvYIRzitd+aisQU4Sk+9FaWcDKT9n0Uqm69uSrQZstd5re
lqORtssha1sbFtUH6rTetoS9hbmS2sffXw5yoTgey3FhpgRjUY2aRkgHA5hP77ufdhJ/NXbqLW35
ch1HJmsIqoP+B8lQnoW8lIKNEKcGrSFwuvRFS9zDuOeHDPE1hbmV4SBsjyvLm/dQpXGJU+paYZob
cLqlRWtb/n7daYA6CoWwyR4eSA+Adwy8Gi5IboW748Z9Yup50cLdjA91lEbLGMSzv2KaYxOxdyh9
Kj5d30EuWKIBPEfkxuTMIlFjNPbYyWCRoM2hVVNErzCewB/ScQ9nd8eE1j3Og2kw5+/XkWVmCk4u
SsgZpgEjIH2JvPbdmKYMemKaHqvhRk16KgVA4IcnWC08SIRDi6uelfoAgMVsk6BY0EC1T/qqKKaR
ooAzAXKBCu833VMzy5y2xf/QTg3ftovbui8+Xt8p6a09g+A/4eyMSmcvm6oCRApd14MfFJOuhyEo
VVObZSkChA9e1yLsmFlYTZ6ZHXbMX0LNG/w8oKchYqDkLu9/f7oyNDgPYToI4EvafUi/WejCABju
VNyN3xh4OrrRfbq+eVwFvBHwVxiRLngHcxjJ9BSb192bxrHNHjs79prK8Aj5ch1Kek5oD+VxOPAH
irH1ecUrcq1YE1Z6hRqCfvZm2/4EdivE5FqiqMSWyt0ZmGAxynl32G4BbHT640Sbu40Np+vrkWo9
NKqjyRHmHEmjS7mzmsao0c8C0V4nr3RvUrQQMzO6DiJdB9LKqI2GK4ko/SXIvk6YITI5bWjZ2f1a
1zcI76i6S/g3RBnAaCSubZDUpaImWN1mnJfWwkIOvCKhOBQnzp2m6iWQhcTwJHvF4QJydlFNc7TG
bABOfupLjBAcDmkwe9uj9uyGXIent3CUve1o/H56GSFnUCSgHRpMMWLQntq7vpAmRSy9YZisNhya
vFNAyGQBHUA2SlTRKfFmgJvTVckKZx0OSmN5q+G8q9fhuFW7wg+SmSNkvyxwV7kII4nv2iIF31Sc
2XBQ6vxkTMTL2BgVZReuDBqoHI9NOr2/LoCyWwsfEkkIZIhQ9yP4EGlb5Y2GLHM40oMVf+wR+kjD
RjnZTw4DqhhC4ZW8GdGVb9rkdC3mo2RU/wpf7wA/mXid9Vc+DX9dX5HUjSAYc4DMh4F8pRjRaS2z
hl8Er1/f/BFMOB1mKzDf+Eq89Mnx1YkPqXBgUQ6PXiJvJNzhZEIsuFrwItyH/Cu6uDw2my9FawTX
1yXdwlcY8YGW5HbZGeaEEMSuHbpWDzTD6rzNTu60VdUtL7WFxGU68ip4w7yZGKFP3Vg7KHIJ98f4
nvNzz0f2bfXNiI+nUAbTuWP3RkNRlOoTHtLRRQ3VxyTbrKpvQ/pMv/LxCs295mPCe/vLjMpwOTYK
T1OmdQnq3GwT/rlriZlmF3wGxMkHOLTlh8p+0lTkX4b0Ip8B8B9wpgpX+GWbpmFBPHDKZ6KYuUdy
DzXGadDejuFyh8koBP21WaD9iL9dFxQJHQ5/dPBKXTiWII7hYZ8zdJcNU28ibhuah/Qwf85+pR9N
0BQnN/opscPqZEfqSyCVzjNMwXcfp25ypwGYdnXo6r9wmH7tRts2Km6B9LKd4Qg7O2ZJjKAVf/Os
8dGJ+9sUlVhrQl6u76EKhv/9bAubrEUtYobltPS5ZtEMFyBzFapXVjh7cU58T89AYrPoOoOfk/GY
PA1PAybAMD99WSLOWdQ8Ivvn/7tVCcp+HrMU/cINNs/BlK/aa4b3bfYnQUW8SZGFQy0wmgoFdYie
+aGvE8h+eccDpeiPGwPbw0jNoD2wH6oXnDR+fwYnerhjiVYjSrngHcp3oG9ACREawG7UEi5TGi4o
JfE8dcEgLPqDlC2IHDUL7rSNmD01T3lLFHpJJnUoTUFMDHKBVizhfMjUds2Qwxss4/Q0lEdjBAHA
YCmkQGogz2G49jqTOxcsarmzcZjGy/uAYuY4qtB9zfVBq6tHTfCHKv4cU5AKu51JZdTARDc6zsnj
Xa3JIX3Z/f0l8fWjyqbI9NEZntjSNKOghpUNPDbwXhheW8Z1VNImCdJ2+IaXg6qITiocrycndhc1
yNrM8YjlOeavlX1aE8WZySXDQt0LWl2RVRf0Uddoi2b0CMQRa/oMhvYPTeeA83ueFRlMLmGiJUY9
/X9wBJW0k1zPWbXjvWg/xcVhpshv5J+p8WTRVKHJpT4GyqPQMGUi5vOGdTFnNUkRH+ZWP/7b6qeB
5luujwc3JFD1PJHu4BmaIPQDRX2oNcK3dhmJ8u8Wq0ALpjglqUY/X5Ig5WY3kjyNsSS3C7QP7nfU
tPvoz7pbf1mbv4ajDx5GFSa35m+O7HVhIvmdlXR1taVYmPG4f+euWhq5/sI8M/r/1GRLBf0MTYhb
9QjPZtqCFTZ96RMwFPYqvmeVXFDBfdlG0FejaBQLMjzj8x6U6EQsfDMJ1tD8/6gmfijXNtC6VIeJ
7qZNsQIvvaNfOS0ii+zDhoLUMtBCXsmRfdzD+BHxreMfFD5YZ/JC+W6faeItn/NJq3B2U9qj8Ppb
ycLrFl+u6/FwBVUhmo4QCrxEyMCZ2bsxLnR+ah66G65261/U4x0CWRA/qVJ8UvE4gxMW1BeMllmK
EPuSFf7Q0sfSLRRkp3IIEJ+hUpS3EAsSWFl0BwpWNBv1Y5Ha77OeqogXpWoQz7l/MAQRhCPbk3WD
ul2M5oFUo+fS9D2tmpNOixMSZX9dPyWpbkIDNjgY8Ngi4gsynjEMvEvgWuggEtR2jL8sdIwc/4Om
Toqri5ZO3UBGEgx8l8JgGGPs7qDEC+OvfGqe4e3H/tMS2dH4XgtUoiC9VijnNZEGQ8pfzBoMJMbz
ssa1svXmYXLiSG+nX2Nf3znagpgaicA9/rCP369vpfTkIOwI2mGKyZvGIubWztZsexMmffNjTxB3
mliwkOUJPMz3va2aTiA9uTM4QVDovK8J6poa9OKCNKkrX2q38UBeNHjXlyUVeoTXwWKInB+KKy5P
bqjosrNuasLa/D6z8c5prA/XEWQrgUig7NpFrg/9DZcIqxNreayBqm5stBDzS+4zdz9SVMMqViLH
ISYPcSFmIvq4+6L3ThmPTdjlY+HpO7mJ7eXR6tzw+npkO8YLsf7BEex9E3cWHzPVgM6/OSZJEVlV
8vE6hHQpBmKCmImBmJ0YrkPzP3guke8N3dpNvsfp2r3kbDCf5mmYFXkWmTuLW4TtQuYSLxDh/A0j
62s9MbBre/tUaOntUA7PSLEfZ0r/h7Qr221jV7Zf1EDPw2vPkizb8py8NBw76Xme++vvorNPJFMd
8W5vIEEeAmh1kcVisYZV75elWjtBpNuK0MSRvCKlCNwcyi1fTKWjzImT8KMXapUFi+hMOucsauRe
hltfxD9wdJGL1C8d+HsBV4tK5fXzklkdpy3XZZZ+peVEJkUb0gfr2Vm0PZow1Y4rAui4XaFjgkw2
zC39YUZ/Xn7/hUpNGVx/KC0j3KOIen4+ULk6YlK8BKM+JsNWrr9xRuBdXrp1pTguHaUUiojmxqAa
oeJyh35l1S0C5ZBHg6V3wuYyFGuXKDvXFRo3DwqsQ1yUloqZfWoDpmp9ti7DsCSivBVOL8IwGaEM
uppYvRBec2jYzMLWDJPl22Uoosa016ejlwAjFdBfddYyFoFcIFEnXBT8VnHTLcjSPdlNtiwtWF04
GVqHLn2kKOhbcFTBZw4WF0QNqtksF9HVxoemZ921q2cWYQkMA+Jhc+jM+SjxvSyNeumo3auEQEtq
mEXXoeTAzljxndUtQjcy7IOGjhI6ca1VmjwvFTKKIPCz51E3q67+iQyDXfDS6+UtWs0o6SdYlNZp
nWhEaoHFQ4G1I9nRu+aSWaSYAqBfCR7xYrvv3C0YpFmBslUhcc2CLRM9TxgV/vnscunYFGWE9CJn
PHKg7g2W2pr4p7pn3eur6nECRCl8V/djBKLY0klygwT2nXZsPbEpGNVkq88AxMFginCJINFDGSNh
5iZQkwCndvAQtSNrVvCqii3FE21DtdgF+avXL/xnlENLHxU3n1cwyqqql8Er5Oh62prjoohOhM5M
l6EhZCPOTjFYGxTky0hlN2UCMX1F7dUYfpEeb8i0OoyBtlJMJ1MQcCRBQNZM4XWx0CCPXK0mn5f2
cKjqrfm8dJqpC602zPpNqLeBc1ksBopG+enIn8mS3KG4OykjOxExqKwoGRlNFgS1cHkSYhxUU5bO
gvBYUkQbZGcY0cy1DhCUhfxZLI06RZUYi5G4AEM+ECqPcKvbjRP5056zv9C49QmKOkdlIXFlLaBS
3ZDfqvIAsiwLJX7m5W1ZP0UnApFFPXmudz2/yOqAfYmuxAA1SpIdbIQ7HnRJL5MTWuzGiFXzYCho
JkReHXXH1LFd4njWWh43/BDdFfEm772KlVAhfvDZCTqBIKbwRKYpSQMj0XGClPJhCW7mPrek1K+U
21h+r1l9GKtadwJG7rETsDhD5m2IIY+y3CaYNxExg0dko2lxkEEkRxMFpmfM/EVacTpqq3BAQ+e3
QeCsQjGDe9FF/s1iF2mvKgVesqR4g9Co0Rn0ucDQzL6EUsS6NdicGaFuKLgNf8rm4ASi2XmsVtw1
pTgFpF42GtYPw5PQwBrn/V24FLU5VdFDWTesur+13TJQGoB6HoRCzpjftUWupUXKcH7rzFJiBcmB
MX2/fKZWhUFvCUpZcVWAiOWzRuQFnk2pADdMWiZTGgY7Xq65MLMuo6w5e4Sb5qMFCL4epXeyPhkS
wkUkCqagLiX1SNDjaykisCSpaJNG0TYSYJ+FKY2gEJQY/krfqvuyGnG/jhqrnGdlxeDk4Q7H00xC
NQpl6pSl6bto+CjpUrd1KMbmUrfbQBxZg2nONZsMMYXtQYhSRABHo8zdQoqZQVQa24o52KIVWWWK
wVKdqZqIhV41e5WROjyTjMKjlg+j7esqE4A3z8ijZKbCOcnAcPuZQlH2bs6KcgQfemx3oB0QbFT5
ubnV7Frb8Dqv/8J8W0ooSvWkqELrTQq8aDM6opO58aNsp1eLRebbBo7ycFnTz6PnFB5lHVSRzzp+
xiJGmwYO0eTHaNnCsHgztUNmjG99x8gLFJMbUCRH6eI0yXMWo3rDXuCES9I+nJ+nhOGpnJczfEh0
BKHUkJ96EEYmACH1a4UbbuXb5kfoCR7v1hvVn3fyYsY/Li8jSzBKFfO+5wtUVsT22P0oxWc59DIW
/+pHtPXTVUXJRWmiwddKlE7g8yD1plFM2sDHbeBxN81GQNKDg3seoJjIG/VHbVvahVczgkrn6Srq
CyjdrLuOD5IaXyDc81sEZa3iRt/EVjEjhQ5mDC+0BdZmnlliCpJSz6Rd8F7sCWRoI7YoYlTT5GfP
5c/OzMzqaXwRrHGTo0NYdwzmjBuyopdWnHzcifuRcHwy6AnAxfwn5vIa+XVXv/WsgmWBISNdqVVG
fJ1wDZSnsUmYvbWEH+qGTA8Y/Oc3PCbN4Hne2VpisnKcfzn8f46KQnn1Vdd2jThAwDYbXan8ZvA/
au52zG80I7OTyorLW01xC1Bh8TrLOSaPkguLq1A3uVQKYtvI5MhYvDXA30+9/CryGy9iNPMypaSs
DmbF6BkqDSGlg4NjIeNpy7e9y3nqbvRZkwpYh0ShzU/Bz5EUYU1VjErgVTN1Qme5BufbTX9V2s1+
3DG3kfzkpaWkrM+ELEZTknOpHsDtZZHHU251pglzIFlgZ2NW4LEAKVNUYvZYnxZY0UL3i+RBC54u
m1PmllGWBp3RbTHOAOjc/hdxwcJH4bBYspttOSb9DuOY0xNu51ZYEn4CWBBMd01RWNEc8eYiY5Aa
ONNYes9aO8qoyJPWFBExKpxfbYYNAlSIQQT+ZOkmmTw37v59xv+zDaUHzHd6xKdwqKH/kaVuSfGO
5nCPoDl2SowGY1XSMKwZTdVX80Y0oVg3tivUSUYVZ8tBbqL3yeQ1THseuveKC6wuZhF7/8VR+2PL
6BhcJRtd0IfABSvGg+gsPhLKbmtj2DRWNcT9cFlFGduoUkYFYcAoTURsYx5cyeK1UbCiBx+FbxdO
tUq+4OT24Tq0ZhWgY7HFg+7JT0NkCq4K9ghSm5nY3J3hDFa96V1SKpfapDZ08gJT8X5zVEW1yYoa
M5wcOiiog8RCa0OIPPIbrn/nebthDdY+b5ymdJWyLGnP6fGAyTZw3kYHtRxuG/rLzrCUQ+EjnX5F
tlILfJabzxKNsjdKX8jaTJQ2XJwk24eGJ0qMFpSPSPel/aRcmWyU2tYgl618qDatM9nTJttgqKYd
blOr+aizzTfqPXfAdrqBszBcKZbCUnYnx8CvTCG7J083teTNOXOsJvEWLghIhyGHuS90sKbF9uBW
m8iqboYd9yi6g6eHzHk1LEXRKNclLVDAIqfYMeVmslWMr+Wc/pFzOriilck/kNgam2GSsYZ0hNII
gnDmKkioyg+p9D5kjGcE6/cpoyJyUxOpPISawle15c1g+HnZajGMM/1EL7kuhB5+HK8S45sGP9xw
nrxj1SkxblSNHLcT04XE6T+mS0kLE+wLKE65nvWNmr1cFkciC3JJ5ShzMakNwhENNgTFw7GJOLE1
uCLY5+0ZsTXZ4m5IznZ5Jt5Q5wQuSBitfsP7giVs0WDkVjttH99i6N09k+WYnOazL0P1JY+WOTQq
fAS7T5aAQzC7SSq8q/XH/In0RKBLAV6MWJni/WijhBX1VIqV27PPgmYhU451zmNiYV0DeczxdDAQ
Ne1f6nQxU/lVX66HkcXNKxLjeElUSmuHDBPmKxGAzQtphOw9/ZvhkgMJosEf4aH3Jh9lcQcyH2z2
o8cUsTS4HbfCbbFnyb5qx09Wnboz2ywq5lrFp6jxFv+axnzI/j3rG7mjTkAo7ea1LGsXEqIxkte+
L82hl8BXpliXdXvdoTmBoXS7FaVEbDPIAk4Zp9tkbrqXN2hiQN658bQNi1KftXTUFZh1Us6XC+AC
ITf1DqNIC86ZNFYj67prfyIWdQ12S19qLdEWzl9cxa095U5F6PtjVgRz9iRLKOrSqzTYhkAHGELg
brFovjynVj+qr4y9Wr36jkKdV8oFXAsiOOK2hH7qJCATW67TjQpF75jdQqvW9QSMuvrKWMD7QQbY
cl/OZvra4LqVwbYUIkzd7IbZ4g7Glp1HWH/ZnuBShoUT57EoSuA2bxPIqgvc7+pmAKFNvFmc3GWP
m2JYMpEyLG05TqC9BGAkdJbQ7OFfWEV1HWFObq/Els4KcDG0RaSsRzm1bZMTAYN0qye3i3GtJw+X
NYUFQf7/5FpIkyk0DCLSEM1OPNSx2U7lNuclRtBj1ZM42SvKePTxEOgjESUvd230pi0vl+VYdSRO
fp+yFuOicoZEfp8o/P8/Q8IygiJlLaK84mo9AQ7vDbbkpk5p6Xa2w5iZTemGLqtu6TwH/WHbCYUy
qKFRtELJJeZx1kcyR8L9JMDZWtxdfFVvOo+zWQZ3fYuOUJRoyZIm/TwDqmo3hvC6xO+Xt+gvlvYI
QBk/RRmXtF+iBHukbws39/ib0W5MEhDKrNJhoK1r9h+0s74CCQOhchVooofWYFAA6h0INtHOoGES
EFoocKKsuLWmb5dxWbCUMTR0YwA3KmAxgb4O/am8nibvMgRjo+gGgzzopzSRAKGn8n1WpVvCsHkZ
giUFZely9J6C4QEQQ7cLmpu53CjZ3WWI8+qoz6pNNw/UfDsHlQGMsjG5m8Um5dx36WP1Y7nON6J7
XV0jjr6ZWGPpWatHRD+xeFkRpn1vhAkozxPLUFwdxWYMyVZDyRgy88+h1SljN8g9Nw4cIGAsfrSD
sNPUzMsz3ueLchdz0WbJAq8XZUdN1C95aRhYh8J1VJGfdaoHk8QPEtE/0ZPePiY4WKrd2+ILcWgi
h1VptrqaJ3CUqGPfq5gdCDilaa6msrLyVGKYdmLiztz5EwjKBAaR3KBaIMaGqXhJyw8R1lSOzVTf
Grx7eedY0lAmcB7aJtFzQC0AMJbXoWL0p62eqxNZKBMoJXmRLwqWK01Gr+xlM0iWTVdIjOO7fk0d
cegUTrooUp+TbREEM0Dcv3InX30nD87wNvNTl2UvGHtEJ26GEHOQObiBdh66Y2pY+XhTd1vJCO2a
SSSwnlA9EY7y+4QSMQ9uwC4lV1WPakDFJey88rt+K9vyPXauOsw75f2yajB2ji5bKJWiiFICqpfX
Q1iZTYHBWAwMhvrRqRqtW+qmJxaxrp54/imbWWpBTuP5UZI0kGmjigkNDJ9tX9FpTR/luOKTTX5H
7kTlTtzIldnhwfNxEd+Uz1xlcoxj9Rd1POJSViIeZpBr63ihJptgm7n5PnwsE3PZkqFRoRvtK9Zj
dX23joCUzVCnJlME8GjbYf1ey/dGKfg1LzhfUYkjCGUt+q7EsNseIKLyIigbGHizVxmVr+sqccSg
DEaeolxvmslVkrt6spjyEDBuK8ZS0U/FXAiyUjCwN1XkzMH7LNo8x7Dg654fCq7/0Tu66HrI0XRZ
V9C78ZChzrWANVJ4S3FamyRYYxbdKUPN6aIsBcSgObrUMIxx7E0+fOmQqa8RX45ZRBystaPcJCTp
6rafIFcZ7sMkBb/lcxoyHErW4aFfgW0YoG5PAgjIukkFjp3/7HzFGZEwFv3sMf1xWauZm0WEPnWQ
KoOPphEqp+8r0STJzsYfUM+xlxx+JyRmw7AORIUvGCWRMg5hljZ8E0EBs03oC74ByUhEiVV2yIKh
TEK6TEHMk8KpNNp3wp2qanbWuQm/G7TdJIhmptwzFpJxdum3IgYNSKVGgn+CYSIwQkKuocPfJpnZ
bbl9cle6o699ycE4njTKXhScXCeIAQOzPKByOZ0nU50YGOuP0uNxpjkr0izXmpAU1mFaHg4zGLmu
vhFurMpildSt+xV/xJGo11Tcq62Avi0864WtNP8qM85M48IMxdQ0mCQF51wc5EXywdyI/kFwZFDH
WTXStsKIMJIw0rfEpyDZiA5lRKzM5bqBIg2Ev4GI5pwcMa0s/3lqK4iOVcq2CTG3OD8YKuOGWtfA
Iw59lMu015oaDgW4JMwWVVKKf1nH1w3gEYA6u1zUTdNM9sdICrNDx2/RwDPvGIWVLDGooyvIDWaQ
6rBItbgRjf0gP1+W4i8m9igGdZOP9ay2GrnJ5b3soS7eR5Hepnz7fT0le1YV2Xrq9UTRqFM6ynPf
txHwok351GxS9IKDOcJMbjiwhZYbUiRTWaPfeYXX4G/5zKoW+IsP/Udiev6DxEmh3Mf4guA7b0mu
YNZWjBo2/o1EZAjPg+6wLsu/mI0jJnWYZRUk+FMPZSEFg6iwAqMT+iQ3hTMyy1YZeknPgGjkYWjy
HOK1GBsTTYHDLYU5KSz6Q8Y5pom4ar1AtXQDmLF7qlFbBe65PKlNufnaVXJcOspg8MWMwFKOg5xc
La5wlYIWxpQ38dWEEqTc1TbFT5aGrK6gzoNxEQTN6CKjVDTDNBl04X9UIHwXlxdpfFSXu68cuyMG
/UoNOrVSBlII1yC4udipo8K84wSQUubZb59ZZnfVBTjBoxRwWjSMZvhdzPGvgsSr9ooQIIEISUe7
GnWPLHw4xeKs4xK+GZAFNsEitZ9M/b1+0e8x6mILFTEeGGtJTNSZF3WCSWlIPGldKpAkYG6Gv7oX
MvUkdLod/x57A0pTe3Ks0SwXOayn/5qigJABLclIQoro7v98l83hXLV5h5S30ihmNoZmNS+mPriX
5TtHUXjcyVBGzPNQzrqR+wT8EqOmJnYTmNNkWIl6G+U54yl07m2AZBT0RNBrkCFqH9fE6bU8gaMQ
w1FxDQwdyNWvMu5lRFtHG+ZmlDLKX1hY1H6h7G5pqkJPbJAcm1l+4KO3PixMZbKlbLIuL94KFgjQ
oYygg5XPW3w4vMsiPhI4jIv7BfLFZLnvDBFM0aJZtKyx4SsbRRjdRTCBoInpjNRb65N8APUiZ7UY
jxBw3436NcIQjcsCrVzYH7zxf1CoCzsXhVBNAqCQ4YsL+kFJel9xwMtpV1bIrCFcqe75jEdZw1SS
plbSR85CCeFD9J766Za7a/e5FaCkb7ZDw+R38451tFYynJ9g6bd5FS5L2IYTgZ3QwVLY+ffF51A8
onmFUxfm6LNMJGtl6af6rHJqW+eQNHj8zZyJPvnr2oABkV3eB4kR4xyc28rPIoqfzUeLGtdaF7GT
VfcyJffNv4+4fv59yhZzpPhETiBPpD/G4UaInw1WhwdD5ekHeq0USlAKgFh0UN8k13q171NGtd7K
q/yzHOQjTmyTXs36mGtYJ+WGu9FQphB744uOAeVIdLPHkZ3flAQN59eQyMRFuu3fqAyUINY8FG/L
o0Y3QA4fgeQPHtXpoGV2/8Z5DapnoPrwFVklu+s6ofFknD369uhYax8XiTYuEhR92YnlDS8xXi2s
36dsb4kUUMgpsIed5hf5ng82l83TukIcv5/aK2nqWlWL8ftB/lOfHuJIN4uElcdigVD3riwNqYii
Q87KOs0G74qdRPt5frssyV/U7igKuVpO1M5Y5ExaDKDMB3HbXpO5s+q78V03SX+NyBqMtPIsIXp3
hKPselyj26xCM7SlRebkzk5Oct5eYHOv0kG4Hhxig0ZWQfq5F/8ZlDLuupT1SlRBRoOfTG5+W3rF
KZLObFVWmzdLPrr0fZxahS9UQHGFGSMOZGNUotV+zz3uSUAXGMIN6cvoiyxH+9w5/CQhXQPfo0Kn
xHWPXfTCV/HQuOUT2NTumvvAlm09szDXcPlVXZNXJyvsxlhcugx+ESNDqIjvIYduOg+WgdheddUu
JcPHYZxpuv59asKy6QWIqGXJoe6nBz4oWNxPKwGiz+tIGY4sCXppbgEiIkpAcmrhpv5oTWSt2qrH
djwHdGl7jkGheJMBqMx/qeJ+KTacgip7cxlYY+sYZkSlzEipJ73SDEAadC/idr14pfWM2h+WMJQN
kTD6LsVcZlwm4Z5Pd7mWWkN4LxrPjc6KTJLb/PMr6PMGUfYjU6u0LmdAha+jM11lNinPUe9R1kTo
ezOLVZ/D0jrKdORgzxpyjB+3QrHE/OOXfGCoNePk0jXskl6KihQDoCBkt+i5GMLvGLvspkhBRrEf
8q+XDT5jr+gydhQozFIx47jGxr1e/eyLH2l10HowgNe5fRnqnGUcI6BALYSZJSB0Qe88dZqMCHUs
YrzApTEXl9Q2aYITH+Tb5JlUzZN6Bf65fxZGE39YkVEmOHVHD01pdHoAcEEwc7RugrU9dMK99ijd
Vc/iBrcAviAx5x0uueELremfRadOXRTOwpDwMzwQRD4Iwbqkg8G4c7TMJGH00K4S5/Jqr2rqyWJT
hxBEPYoCNhPOqoXgqkffgDnU3K//hkGdviaU8lKWgJFxnZnXPEaFz4yX30fs5OyEn8hBnTixG7s0
k7ByM3qNJVPd89d4k93GT9ob6V2Z/GKXzaYwO6IbW/nVbP9uxr0s6PrD7PgVdAZkwZtFFmbyMNtK
Lzmoz9EAZfEb4TA4GNFwGH2Wvq5eoyeAVOiqRgtD2ywAFCT9SpYzWxZ7O6+6TZSzbNq6z3eCRT3J
EnDMLQnBGrdwUOCDRW5wJd5wXu4aG2ZtAPm1Cxv60VJx4mGGwpjFnA6lCb7PluJKfmCL78E9iWtm
Vv7j8sat3nYnolEmZx65KJ1FaE9ZJWbX/eLj76PK6pRbqWz7dLolyrYYfBvObQaR0GmRmuK2uK1u
AjtG3eFsV5kZbsg4GdJq8e+rsT4DU2ZFjMc25xtyAJXUKzndz7Pov9kRmv9yAiVSGihYQU1O74ew
fprj7CvPp5NNosyIKkqtJrSAaJfGlQYrmWqHqxkXHcMeSpQdSYdMbkeiCdVYOFkKjqrxcFnXGAg0
hXvdV1w2cuQYJRtxfhHKu8u/vx6qOa4TTarJc4NqzCoAZE/8JVspzqnRWD3GL4SW2pmhzTo96xKB
nw8U66Cnpac9NbWhYfAvogKR6lR4HCH7wXB3/mJY/0DQeSkwjwbJrEGD0TjukDa67lneKA7px0C0
8rH1vxR/ko+AlGGNylDR0F6NXSr4n3yYPCwGc2ABY93obFRYDE3Nj8AIHvvZzG5HL8NFpTnFgs4v
0UzvDZvVXUnU99yqHsUijvKJVY1TGIK2AaTS698HRXdbTthycmMN7bAJOpimtrwJJ4YDsG5ej6hk
IU5Q1TnD3JEC3qOabrg0NHvkM//9bJ8Pt/EIQllXTdBLkHRDNM7PQIdUuJ3Pv7cIT+ZuvytZHCPr
19MRjTKpedwPedZBJH1fP5FimAz1yZrH29mW3S62/sA80UbKSxONIGsxihDbU7w38lVS65YW92bb
b4JwF+iciyYsMx0jk2FKiJZfUhfK5ObJ/45dson96A0FA2DdESzjifdZT9u/mK3jilKWt1+Eitdz
yDi4oc8/xk6OOJwJf5ukxqTR4hiPwstKafCkWvtEKQ1wm2koMcKlON8qOSJLzwjVMtaPhUFZEUOD
FZEIBgbtBN+lFwRorclf7rInPCgOxHMqPFbKj4VJNPdEriWKBDkrgRlwT2p+k2Wekr9elmulUIE4
FP/bK4OnzEjXtdGik9BY/BQNJm/pLcQjvHTTbgCLgscdkFzcDX63rZ5UV9xxt6xY8Lrje/wCyqSM
yCpWEzl/aipbcvJWCr9G9dfCooX9i9N7xKGsiqAZszK1WM0KGaXZIS8J7RrhKgzzmH1WYxcTjbIq
xSTGYd0BTfTCO81dUM9XXpF7m/AJsNjjGJcqxgx+1pQx4MZYUXCpDi73FimOih4pwddt7ieX2bwt
R2bJpI9maSdtUea0qzmOSNi/ytNDqaJwUGXkjtbDqSDYRZoAc/nOhsTGZbr0rVR8hFON+xEuQ2Sl
v0netEOVE7fBwe6xwtTk28+s5QkstXtchnrBsAKslGk3mtp43RR52ZDtIfNWq1pzMIKHyydx9T4/
gaS2sJ8LI8vnHI/MbezH28YnpN8Vs0hyXTFPcKhtW4J86rMUoo2W8kaQUNwSbgZMLqk85PbrH5fF
WvWMQC1NRjiigIAuoGmjts/5IYG7N31P5rsmdC///nqY5wSAMh98rhSBLgJACtERw1u8g7IjR7dz
jBIxrAxFEb8WK/HL+3EnM6rW1rXkKBtlUQJksNS8AXTQIrSvB9eVNr+ES7rh+fm7KERum9ZPDHGJ
PT7XzCMmpZmqUqFePAemYqposiP8ea07OKgUBn/eyGRgIT93CY7SykgSSowKBFyY/yyaBynb91xq
Dyw2lL+c86NYlFbqfDOCXDHlrCQ2lZflLfQLt+rM6EfylN42mTluSMxMZz7kWctJuSpgbMZB5yHf
uO0dxRV8hJ1uAyyogOxXYLHIDy+eBkwspzwVDk19Pd9DzDGuMr8fOsUr0o41e/gvq6lpPDinSZKX
clY4XStyWcrwjNv0uiWVpgpSisDWLFC8J7oVXRPLol6zOmiYuJTDIs06ZmZoEE+66dD0iSsoRw9A
8gQ+SVgYsqSGzbOGxqyv6VFYyoOR5ZgbQCWAuGe4r5NdwCQ7W73oQJv7v9WkLIw45kImTlhNRHr2
o/VBrGHlaLfXLARzMY1u9pmcBSxMyrRUWjHURQ3MzlUP+hbMplZgD9boBn6PCx1xOpsVp1s/6kcx
KcsSckVXDyI2r2qD2FIXxQMjrh3mykMVjoyE0brDcrKmlF2Rc1FDXwrOXfpLVhCbzx10opqpAhce
nUqCw/vlD1b7M0tAysZ0KSIpIlGUSJrsbPypR7uhvZNYwS2mbJRNESIuq7gEe8ftRBTMPchkwK9X
7QK3yMzkOsFoa1Yt5/qT67iedBapqKqklAxsXnSl7hssZ+Q2/nSYMNOtcDib9cRjqCedRMIIaLkq
RsBNws9cctXeWUbGy4RxrGnmI01Ru2HpsVt63ZkChxEKCqvihijZ+eX2R+Pp8ThxlHBD0QECg+le
hJt5O1yN3rRT7qZD31vhVb4hihjtmSNB12+dIzBlUZDhkCSN3HbzIYVK3IIhD9mF8Er5nl0TK8na
rvV49Yl6UOZEDaR8jBtIGuy7K+IhtalJJmrmV4rHgaaW9HaAH0Vi+g+sK+GseFTOszIhVoXbdS9a
6/B4eHF3yjXnYFTkDR+bSHN2HquujqU8lHkZ21lKyhKoinwnG+9lwlAd1u9TpkSp+1zRGxzxNr+v
wJKTHy67eazfp0yIGipdBtpxvMq5wVoMUDUODN+VYQxp8oRlVFoOuXTEoUhAI3vmohu58SP0hl6W
hGWZ6Gl44JqVsowH0Lw1bvhfsV97us3fDNGHG8L7y5fKpo66TpMnpMksYmQ89kZc9lHjye1Wjd3/
KBTlc/CgYtQaDkJxfvkE/p1tt2vdFIdJcBIn81gkU395tP0xGDSTQtkHcd8qwMuuAq/cTrvoh7Ev
NyJcj9bvvl2WjqF8dGmgGqtiOqUAq1pMKek3w8IYkLgeBD3ZIsrVGMqhrsuUmCOFd8Rcd1FE4Mdx
dCdMs5XnfWsqseoV6OkVsvbpsnSs61mnbAOfc2ETxtCP4oW7D31CHEb625QWhG0YsORw31jvRMY9
o1PWQlzmpkxbLGgwcl4LlrKJt/tIQin4YkZoFmQIyLic6SSOlLVizJOjLR9GJ/ZJLqK0+G8kJdmQ
R+Im2SobBibx7C9cpXRWJ9GnJQrJi0M8LG7qkxpmZR9d83by/2DJZumPQb1vdLnRtZx4O5OLyY0Y
qR1jZHyxZbfxsQ4endjha3ACh1AZvA/DaxJTw6ra2ZMEHr2vkD0iFns8FnSsRJWqspF0iJXHhldr
KJgx3i7vE0M1DHL0TyLKNVhwubbHNqVy9TCImj1M2U6uAkZPOwuGcjfEJRIao4Eg3PTMS3cC53Cj
998koUxIoCR8ryeAyEKMM9yG2uM4MCBYlsKgLEU3NU2s/bYU81bczs6ykXz1tvATzRbAP2bcqnf/
TSrKUuRjIwlRjv3JlcqS+6sxzC2xZT2+yNpcOqyUdxHJvRD3BZQ6KU0ytgwJGk+1uxa9DiWGdVj5
A2lcbhNr+orbBGZKtPti5Kr2QUB8on7NBM46IS3xqs3CfTPPD83Y25dXcNXWHiHoup2p17m5IQFj
KX4FeZIOFooBwyUwIXLkWcQK6wqC4Wi8wWNynkwXcc6dXHdcAjCt9ouN5iaudl2OZqYRTthXyUlt
w5YeLgtIVOBs804wKcWvBtkYxwFrGAya1XK+VrzP6W5cbrP8Oh1Yl+XqS+UEjToCCZ/WMkcC4Ytg
9oTFiXBBh9vp0HJgJ8ic0GU2ka4ajxNI6gxEQ4peCw6QXIjiacVVf5Hiqw7+galmVvEKEmhP+cbi
KGChUmeC1zO9SUcsaxLsZ90ZixuRJdmqX3UUjH6jawm0KJwhmMrdJ/WbmjIeDQwR6Ed5o4eVnpG9
UpS3aXgywDj7pYzkiQjEDTg5wELFaU1SYJVC9LTN3BOPctiJxfS3uk4aspIYUWSoukT+/wRk4vms
SWayFe2hFK962b98gtaP7QkAdT2FsxRi6DIAupflpf1Ful5yL3DnN66yRJcQ1rC2fnVrThCpQ6vl
aSwqWD0LBalXfddveiG9KZqBIRkLhjqtbSyUZY4BY/ChkfOIPcEYzbB4vLx8qxb2RBbqfIazshhJ
C5CxjS1RdIP2bl5eRAy0kxYW0y9LIOpUiugn76sFWDL4PtENOiogM7r/T/LQVVxju+TpyBN14zur
bJ5U+TrTWmvAzJeMcUIZmk3Xc/W1yrVaVMMCFK0ZtxgDObDu9lWDfdwdmTqh/SCJS9MRTdsb6CJb
dsOu2PE39RWJK0nfWDFVlkTkc07OaoU594NIzGY33Yf6q14yPMkVSgH4xCfyUMZAy+Y+DBYAaPeC
KzvLTrbVt8ZMHPagPIay0cPRYtTDlTo5pO34Oofvk3Gt1o15WdlY60UZAmFStLhE3aDV5+HzkIZu
ogbuZYj1iMvJklFWINRHo800YBiRGV6TuvfIRUNG9dF3T6wb631LPvrMJTkBpCyCrBmTOGHwhlWl
3yvFUyrJrJTrPH64LNj6/si6LvAYNol+ks+6hgfFIM5BBFUIOlNUbrN0GyUsfWOBUAqNkFgeVTFA
+NmaZ3O6AgiG9+iRKfcm4XBXrO4xuDO+ZLmPslFqLsIwxDJJJc85hhhKnpSD/kG4u7yAf7n4jihE
+JPTuuTlmGQJUKLSBGm9aFW30q7zc8FuyEStxK8waFdnNSCtq8cRldJ5HZMTYj6KoR7jLhzspovM
ePA4VinTelRAO+JQej8IUSNWDbausXunIbRF+95Nb0WfFV0m+kzruwLiDF7W4AspHwfwdBlb8vZc
0KkbikhLpNcGBk+OtW4m3LMSPzUaI1RLLrlLcJRuYHCsyHekgZowHxMyJsEjpGrMJMGa6p+KRWlH
16P4NyAt9/ziS/FNUxZmihz8UNk1OhnT/ZR3GKPzPRd3JZhQFgyES6JDWk4ME7mmLooqiwJmOoGq
QaXu/CDgskFqVZjI6DkVQ0uZf4xC7yrS8xdOwwkQ7Y9LSFYHwajg7rLJeBTeij/iVuEmwAWT24XF
qnRbXeCjZLSD3tajMOgBAJsy9qo5tdNe9LqEOZiIhL/OFOYEhzKUcRUKqlwDh1deSumm5Z1EvgFd
mBoe4vhR6WNTN26Mltn7SqoXLuFStlNSgwZtT8BFqN+ULcFvdiQizlZV1kJSJwKRvymYBgAtfGMu
/0fale3YjevaLzJgW7Zlvdrec81DqpIXI510PM+zv/4u1Tmnt0vl3rqp9EPQQAF7mSJFURS5aB2T
NHbn6fWyfayWRi7tQ9gPZV5p6WgAxf9mFpAHVNKY8IG3XBdZJ7hL1Ws36S/U/bs8D68HjqxPh4tx
aT0Fx9lqZqC1E9cj2tbUJyuXHDqy3xccZmAbsTHl+P0gfSy6W51KzhuZmrgfXfhJpnVDlKXYya1/
VKqjXb22jeQpQSaC4CzMzPAVX4cISpR6LEq8XNYSsep9z5tJfCgbSFBHQQkhfpN3nm/Kj8qmFiYM
Mz4rXlAGGBHGWWlsRG2Pmo4Zzaln3WWvybRlYAIZ9nO+vWze6yt3xhOUU+WdDyIe4Kl9tJ+ydpuO
icS+Vh9/TRAG/U8mQTsg6UxLo8DahQfjyB6LG85CpmzItbaj99kdHxkq2zOrGfsFpnidA0lSSnEY
43r6NpDHcuNb/UBR5IuXj73Mo6+fVf8IKF7oonokiAQodtBk76qBHMxM+xtlLV5clJLc6bodnqEE
p64NoVGm/FjkBfzn+lBptdPaBXK5foITLyNrjk2+afWd+YNPS4Fwu8abXXbMQC4lW0GJGRr87wsf
QTQ/STK+vYY8dHT7mrDNZTtfDXqXAglufA6CtArfNlaILmQMrt0mlaPekV2/4eQmcBm7TBJa8L16
YS8bguPW6tlKlYwLpT+pKF0ZwusonbxpfPEN2YVfZoKC38giX6vRzAX/hCT+0dxnu+4rfWiPxdWM
AdU7PvepdFO3lz2zr14zl+sqOBDSarQLQQ3pom8dw6+uyL5/wVc4wdPkxadkK6tx4r93aVEFZ0Ls
2cKQZeCF5K4B7W+tP+SkdJHs91jhUqXwLhuOxDJF7rqasKIs8Jzg+sZTjEDfojImLdkSiqTqA5uT
yud2ot3mB7ZNt75XYi6nhkYZTFeUziaSSSS4EBvEJLWPHBQC/NIxy5sKkeDlNZMYvsjrM6hgFZpS
rFmHEc1VtVXy2DH1yE212yTO3ctg0uUTfMdkIkmAWbsIA3/YuxEkmyGeCSpvBO2Kq5/kCSIpoOBK
Aj3Oyx5sta51z0cA8neJ+jQemyu8SeDmLGvxk51lpuBH8rZJwrIEXuvlfOT2VsFIOeV63uh75jWy
1IfE85uCJwnqOJr1mi/nI/JeOSY8BUc0VCUOveZ8jYonbb2TmYvgQiwk3BQ2QD7T4SRvyImC5C24
D67He3NnOwEIIoJbjTjSkcmrNxX+CGnrFDapCorsGqUdSpwMnqqDznZuN2p2GtF0R1vjivr1oTP9
TZR3x6RqJUa76q4XyIJK0Y1aBebow1GO3xp6k+v70H/MlS+SrbHqLBcwgi7LOtMqo1XecoADiu7I
fj7wVtsZTUHDttOdeE93oL/AA568O37VzyzABbXO45DlgQUZ59sOBSg5HpjhRcGjlzvd4f8zHXp9
oywQhbMhmO3G0gj0mUYw3GQf3KMVylULTKPmhRqyLnyJEt8yUYugJe/ndrY6Dhfmjtbcz+ykGj/9
SrIjZTBimUufdGofAqamynXWlC6rg2tmkV1Yy1jFJSp7W+ClRM1QWmkLlYXJc0vvc+vxskGuRq9n
Bb151sXvd20QFo0OUQqQ9We3uXpFtafYOIzZrgzvW2k/iWSDvwWFCzzad37ZN5DHRzU02SfX/MLO
jvJc4Hp4uZBMcCVUC/y06oBkPlo7wy3R6lefcAiBC8J0rZN8ePj6KbRAFFzIPEbMNwasJfL7/at1
5LXzbKO3rv04b9pdutMfLiuPi/Ah8loACs7EBCFLb3OfFcXmd73KH8JM9ewp9C7D6DIcwW8YdaYO
kQ+nxQvXLNe/95/bV207e92uwDUE8x06xak34xdyBAcLWEDRE+SWGEMt5ciUbQfBn+gam5Juwpfo
GAqtu8kJc2/c4Lp3LWfyrH34TRbcysxIJAKdEqPCsAkoFQ1Q7VW28WG1iAY34ffuCsnyQ+pW+8vL
/S+QfIQVmMaoLZa/6+B2HyaQlHsmZ35EYvk591370B4ppnoXHkbUxmDGlUSIqw96qHFjFhhkQScs
XpnxGmDYegZjGtEw2pBbpgWOrl+X0e3Qvtbsa6F/0e1fTS4L5/9l25yBhehX7TJtTEIAt1u0nLxl
0q8tr/zCh9T8f262q8GNbdgEmWwLOR1h1+gN08xEM3gs3HpTau1J81wkr7FyE6qvl1XJN8aHDbqA
EjYO64Jab3gir46mTaG1jj0dqi5xAqv3dBvzk2bJybRuOwtEYYMMaQpuJBusZbVHfyQPipN6mKmV
OdztRV+rRzlv7eoJckYU83Bdp5VmhSkprq4Mzjh128D/SRvqjmATD7/pje5g0rQkWFttLkVh1/90
KBavU90qc23mOjyaaD+8r75zEvNwa/9kz/PRv/V/NG/sgIEnS6av+sIFsmCtsa71tToB2W+Io5bb
2lLdxpDklFYDjAUIvxEsTskxq1Uy1gAZ5o2PK3US7qfproi/XzbP9TzgAoe72wVOYxSDguo5npMD
y/GXdNs9Zy7ngR88tnv+Xn4zZG5GsiPEGvZYb/PQ4KlzELW7CjtpA0qt2zuDPmCQz1CGEkORaUs4
kku1tdugxEIG6qEn+6w9Vo2Mp0SGIfgTuwtYFfFXHeVkX9dXvLbDfzIzJ3IL3fEdHUx25p2Mi0UG
KniWMdGYPvbYdYV6bUSnOjmq0mEz3MoueC+xXn3qWqUc+DsLulUxAGk8zPseA8uGAhfAxEMuVaKs
Va7vxa4Wi9VTQ8Nh20Bb4VX0nR8EvDV23DOXJWDBLgGrnvwbWRQl85li1XpvTSFjJjeSG/9YXVt3
xmG+aSJEFCkS/DFK5zVZ9836G9Z554n162WAGWa0A+Z0tI751YgL2ez1iC1CbxqcjjicBEY5ZpiW
Onl8WrpsEopUatHHhG3vJw2020C3fLCFPzjqo+Xo23bXnfQTwlgJHYzEq4lF7rEfJagTgcz2SK6m
lDxGlBzVRtv6Mjak1TBxsbp89yz8WlWCW7uuIZupgF+3eExj2abnbv7C3mCCYxm1kpQlf+kMcb4d
tH2y86+Mtw7Z/lregCDZ7WLBe1UXVToUQJvM7Rzd9qC0IZJiBunmEzwKi9VRxbgfeJQQT118jnj4
2O/L03iv7TTkgd4IPYqX35/aCwLShaqEgIXGtg2+SoiWVvd5vtXAKaBaksfIt7Fz/6ot8qG9f8jN
SVUsWF58qA+pN5+6h+yobyo39Pz9AD6P4hC4OijBeHaXfM2vZa7togLxAULGwGJzM6cBPqDP9E3X
MtSahptKrXeXD3QZjBCcjKXpKzoFDIR1leK2LUANNP+8DHI5aoAwgucI0qDJywwq4y95s5d76WN7
Mn4aj/Re3/I30QgdCl8loKuJg//ZCUCFUKUNG73OW4hmKYGrZLOHYrY4PQ7xF5skqHI8ZqBF0mWB
mGxB+d8XjoQpVc0GnRtO+D2mx177qiZPlyVb94q2btka5voQ8U0qSdSyIgGyuya7brNvagj681AF
Ab+M0Hi1DstEZvV/SEKgEtf2qNT8PC/KH02dO9Z0Hzdbk510HDbKFcjfHL+5uyzdvxjLGVRwK1XS
+p1tA5Q+zkjNI9rTN9Gu+gFi6OGKZwvYXdl6soaWFb3ZxNY0G2SwJq88e6+3mpbROFUByDVQDz8j
WB9ROUQll60Vzb0DEXab2RjUJylARmuPZvuy+DqOimPIYNYuyO9whP3GgrQr2hw46pEWTu41f/ue
+rP/pbnpPr5nXifzVmtKA6KBLADYJjGDSnDKY9hh+k6Oyg3d39AfI7Y4GFiSnf6Ig8C8Tx+qW4xG
kxypa6uJDYDiPd20wYMkYgZaTPSBJV6XoxczcAo7cZG+c1Aa6Vy2yTXjWCCJYWajsy7KEtDlZO1D
3v094ZVBGjuvxAc25hiixkJXLc1+S6ktHMcYF2Y0KlbitVttiylUuwYsXBvbsbbTPsVDzmWJ+M4V
zrd3aEI0UrCSlrFqJ96sf2n1R4uWTlcOXgJ+sSCVPWxzc7sEJrgRwyzCubRp4pWvIMd3Gnd+sTzk
APkIoBBdpbJHoZUr4zvhBA+i1Z2v+2i/9JL8FwvqjTXuY/srqf+yh1+lne0vL+XqbltqTrDDkg59
WWSAM2958i18HEwXsyLz/14HSgXlpBKDXIvFlyKKzXHKUGtdhBk23tR77HbEVCUMKPRin9NkIXOD
5HHgaZITdX2//WOhRHCRY9KVWsGgxsx+NdrCKe1HoziAi0Ii3PpuO+PwnbLYCYXla1leQzatRnNA
dEuqCOMIJFeLFRvBiDLkShnTkDQVuQUqGiSjNc+Z1w7FN2aO26hp9kOo7E2q7JBJ8RISeRJDWYlI
3mEKbrlL0MzTWhNYzqvXyVKd0LrqEq/BRO0yeRn1bW/0TmFIQtmV1cSzKB/NYyNJa4uDyhPNzmlp
NpnXzNdU39jkoSoOlwXjkZSwv99B8E9YKswINMX068zTyLOBInRDEqSuGN673xecVWfZ/mhQiFDM
/WOlRtu6iv/2keJSe217WZT11TKoiYw2CMPe6FcWojQ4NBUStplHu1PT3efsKiO/n6qDNGcIwTvh
2tSakQZpiP5TQ22tjsRreTLDRLKN1rVyxhHc0tRMeVQXEGUkgRNolROBFPDyaq2cIktRxKcOdUoU
Qy8hSlRHLkHtPEVlTUgyV2mvSkzluYy2bgb/CPSWIVnohiSJPbR84cKxcg1lE4H8iWm7vpEoaC2Y
eSeW4ICsMoyGosXKzeDlRp64AekTeej3uC+ot5xldERtlCdlCuM/+3EbneUT3MNU1pVCG8C22xED
0EGvEu2CQ+flN3AQ0sFdEksXJ3okmGmBuiisZotZkOp4X8L5hKPs6JfJJLiGTmVDlfaQaTjaO84m
YXjzUXNrh1fZyKJQmUiCn6hp1Y9NBLCJwJF2Kbo6wCUnY15YO++ZqWngtrdVPH+JHrUo9bKouNWP
IEWmJz4JOD+Z9+E+3WCMaCwtHucb9YNdLPCENbQHbahpCjz1aG6TY7RrN/+vrpFVXS1whOUjGibk
EEwl8P5bwwPyzWRneMWh3wVbGRHOqq401OvgDOb9IUIwkaZEy3WrgxcsGgTwxlHXQSGfy9p1V53g
AkbYyubURxa6zbCVe1chs0OazP2EV1ogCLvW1GHjfTHgcKKT143NkTS10+XxS0ba378+wvDOa8aF
XThAqvt+3bRYMyP91Uw7pqBvYd4VqqwgdNXRaraB4QGmaVjixSpVclIn6Zh5CMPcPnqumskjRubW
sySiXD0/zkDivUqtR6qMHYBq2ntB+Xfon0Y7QbCOGeV/XVbTWi4Di/ePUGLOflRNX+176ImV2vXY
ZKcK5cqOToJbc6p/1TluC74BPhBs4mi6l4Cvb60zuGCGjeUb2UQgaJFMGHOV0aeqC+9UjAWdC+OH
Eun3w4g318GPnWGMDrSod4NvSu7LstUWLRWjeKKe4SMM7T5CQWB6KKIbK9i1xuBclnd9c5/FFQx1
bpsuHkGB7OVx2N2OpQa+TbM1D4kaFBKotYKxd3oVvOOst0VbKNBrmc13uT/sgjK6svLhMOrapuy6
r4GW7YcqCpx2Cm8Hpl3h7i3JWUk2jJjbD82yZB1mfnqK/z3Rntpy34PtrZq+XF5WGQxX8GL/K0kf
6mmMZU2L2zp5IqiKq5O7qPv7Msza1QiDvvg4UZ0RVaweLYK2HAI4Si8YvhnajsS3VP2u2DdjsDWz
h8tYqyItsIRguB56Iwj4kZ0EumPnu7jSHWO6sT913CxwhGCYqnk35zyko/SZGbOjoAGMSfbX6llz
xhAHRtaMoqu5hHuOq6dsjj2M25acNeuRKabIWSCQIxryXu8twC7qsUYfPYI2EKpUnAxY38zUUVBv
ixf4wPVPge202lY2eWV1Qy9wuRoXlmcFOEatGMdoGA+op51N42gE099VSLvdZwziLKFg41OSsSqO
gIR+Nsc0y1OSFN+rAu/HaSE7ulcd4kIqwfii2DKDwQZWOr6Q/i4okF3Wvhb1C8H//ZlYgv0Ng5LY
nQKoXqO7Sj8MdbWtkGzTZdQxa1VZzDwLJWaGehIMtc5NJJ2v1Kl8HWLzIcq/69qRkX1tW55Rpdts
xtDWoLYlDmotLfUOXIjqolg3pyqBI7S+aWgUQwml07dOW4IiVKnfqsDTytE+Fa8sRBZOV51WDalD
oObjtk63VfG9Ue+UUWKZkj1AhOPTimeUwLVQYVCiRhhHzZ1Vyjqm1+8WC1GEkxOTjqcy1aG92tO2
fKZSDjpXt8PTPjoJkblXJf53VSiC5h8TqXt09wl2yVRrCjKKNJhqbM1y35RPlqzcZXWXnSFEg0zC
ys79ScW1whxcbbgJ87vZnDyt86j2eHmXrdsfYZqmmQxPf+Kzd9mhOatlOq6bLp/ViOHX8QlRP3rc
XfWqdHO3jnfhINnbq2sIX4ybO4ZtYT7Ce+eIOUoq6hRMRCCR13TXXe8GreStffVoWUAI/tfQ0k6r
fEA046FJt0RWNC4TQfC6Vjuyfuos2PbkGtpjnZzqbn9ZNzIIwdmSeKhG1HHhUqGE3jC1boI+Yszi
+DMUwZ5LdZi7HLMcvEhFbB1XrhlsqZSfQqIOkW+gsmYy2rmNQ2o3bfrbeGt81QfQSWKfblL4WScI
nfD5jyQTKQeGisQRVbB+UJGJNFsG/oZ23FwGWfc/Z0MTubrVIEXoToCCnlFv3vaH6N5/8h/58Ppk
G1/LaiPXakiQQPln74iVy8QwxrRt31Zy2JR4HFIrh3flK88zmueGpxo14YkskchN7UNCxYCHILjd
IvkgeHItTQLMUmYIOpN9YzxGKENVobHJTreW7fiFjCpo3fTPeIJTnyoMnCpy4JnhQ1dexWaPoaev
Es2t2+QZhH/EIkSbuzkgvkH5yYEXbBMtiBhJUfy4azf8Nch/oMVW1vG77m4XCym4pZ62jJYBMAdX
rYGZobbWKWMXfS378hh53Z4+yY4TvoMvKU9wVbz6p+5qLGah75puy6yNT09j/OTomAgfJbJc8Orp
tRBRcFuqoVSEJjBQDD5+7becNwLlQA3+sQ+g2kG15hW6CFCZIyVcl1mN4MrsSM2GiQE59Z8rFiAY
3pqTrKxQAiL22OvxaOQa339q8xdqk6PyqSWSa5EMQogJKZt7n1IYSRRsu+I5xWCf6TNRzFlJIlUa
OHVCOjBA5HRfhTHSb5NXDMP+8hbj1vzR8pihIcRFRZhYkhVCjtKPjcyzkSovCXX8+S5MT0V2uIzz
L9vqDCTEsyYb87w3CWzuEVX/Ln/bbfFiHh1s1FryLrji5TLiuorOgIJDHHs7DQYNgFHzgIkhgfa3
Iq1/XPVPJh4gTYMRm4hkQGRu0roIoSNjx4czaC8kc7p4F2GStrHFHA3fDRJ3oM4nJDujiid1YWha
Z6VANYdHO/mR+Nd2LvG8EsHEg5nlFopTLIQceVB1zqD7Jz9TZe8oqxpayCGYhIKcbFU3kKPZ4LE/
dqL0DjMLAwczBVzzF6cGYCOuB+2nMnkLXMEyqtiatSQB7tRsO3JDqKfLNu+6uS8whOMxxVDDoOIO
wgALLWr8QZkSfbM9M91MvO1Td7JHeVfGeuSxQOUrvjgv21klmZrB8/U/hg0nA4q37V8Wuv2sH77D
2dXRJbKRcZqsnia4ajHNQKEPFalh7HosMwZYr4/CyMOwxG5nhumz5aejaza26pGIfSY3uYAUDrDS
MOaurHHDSzTd3jT5dIpJaoJU2fKRBet+fWa/nQUUDq3IzzJQVgEtTVqw7ZXF86R0jWsY2Z+JJR5c
RTDExG4BpEQPxnDolN1g/5VgBMkfySP2uIG2NNDHBDCTgobkRsXWA+v1PrVCSaCxvsH/WTjxCOvr
FPfWHkDa0D7WRupETHuk2Sg5W1bPMLy5oaYXdY6a2C4fZeXY1yMuyGPWeJbxMpWmk8+5U4bdZ27F
CyQhNkQBepVRA6beBf2mHZpDEQ+byowkh/L6jWWBI8SDjDbBaJWQKJvgGtUNdlTsDqVjOJHu8LSJ
/hJoEtlkqyjsKZTwFXrCoCw1yV7LWnPtImOOHoabXtrZte4yzhoTdlRHZhRAppCviJmbB6e2velZ
4ObDM4u+fMbY/4F6e0JbuMRw1hSiUqgs0slhstg27GoXI44le0qyem8ZzAUMEFjXdxpuDUF5T4b4
NPgMo+3ABZ5PkhfT9V11lkg4NjG3T69nbhytYTm9fqsWt3Eg2VISBb0Z6EKcULFTtPcDI66swJnm
5pB0nRP49Y8hpfchyM7/TEvCcTmDMr5tDSxfWCv7svP3ymA9qKkvebNcDWssgusxHAVBbuv9+ZgO
TRWwGY9NlMzbvCr2cysr9Fs1hAUE//ti5cZm7sZxGCEJTZyiugrH2JnMnzT96/KKyXAEF9G2E/OZ
AlH60dokWbJR7OAlzEanMWRNUjIowTNYxdBjKs2AsoapcnQUP89m6VTWzi/m3WWhZPoR/MJoaI02
tVi82gzmncHGcpNVhozYaFUeyll6iUVUXRVQ7GHyqwgzGT0/Bn1M2bWbJiobR03sXVPIWuclYKL/
0bpYIYPCryHa0zxsYyRijPFU+78ur9yqUzjLJPqfEcXcho3RUl6rMNenuctSNMh/5ta7ABE8D57z
46ZWABJmIeYRjX7lkCp4HmwZB/6qHSyAhAg9tGurjfmtNKGnakBttS17dZSpRXA4ComihmUQJVHS
nR1ex6bvRXHpNrosMSeTRfA506gmSVzCALrssVfvE9mcQJkk/O8Lh6MokZbGAySJzOkYGurRUPAG
Z4X1nV3CBX3GzCyM8CaaajGRhDykZTdOBH7aRreTve3qQ9VKjGw9+AGx7v8wBIEiuyKI7YGByZsY
wLdPNq3qgOH6P02Z/k14VCR10+tLeEYUfGnThHai+jwgZtGPmBaDG7dI5lvqnJ3oXKkSuPW9eoYT
/KlJQz+KW4Qkdpt1m8RK8ISECGXb9WokCepWjc9WMWZXtw2TiOe4Yvt5FVEYx9Awd47Re9ENEn3J
IISdlOVhX4BbEpeWAV0PZnCd6NFnXooWUghbKChpY/sEUlDMAKwfqWze66pCFr8vWFxGajWNQvx+
7d83tullrHNylnxGF4yaOsrWMWLIFJxamSTNrDU1rpEU3bI5PaA69ROWZWHej4n6f5S5iQWIrMOe
baaGh23XgUZcNPUMkSzUXVP4EkQ4BXwljliro+ykJglzmBLjVT6U1Ra8lVmLicklirBaGECnR1kI
FKThQX09bdiJgDgLbeEG2nq286bYxolD7jAXdFfvur3//bKnk0kpmHVuJbrFFCxlAIow+qSDbf8y
wJrRLQUUjLor2H9L2ZPw3s+ajQmue1Z5l0HWPNsSRLDszh/iCVxBvF6+ux8qulGT5idLip1fy57Z
ZFCCE21T3+5xUcD9Ud2RahNY+W6Mfur+KNlG6zgGQYEcOkBssZAzVPw66oMKiiGqowzbSX+hVukQ
9uXy0q3rh9o46LBndbFiLDCNrJ0CbNdmzJ3Weojz1CWfeUew1DOIcBRYjV81XQ4QS1G8abLcMv9L
ofnmz0QRAt6ZWUaaGlBNhRfBQmkxOvNLVMkMQLJgYqkYy2BrOXc+po8u4c5RipM/fyYAsRC4o6fV
MtmHKRst1RSazQWcDydVD774A2YTy0pbV02M2BQ9swQOW0ywt9OcZXHXQ/UQIT4FQeuwYU80WSJ6
1ccYqEfBHAFNR+r0fehWxKFZ5Rjg7vU63ddV42jVIFG9xnX7wY8uMAQ/NpVKb6QEGK3X450v98Y9
uYlzB00EOShu/sMOH6gOmiXxxO/JRgauLiU4vBgIvLBhxVxjjjiqjHimFpe5h3CILJcaxW5Kqz0Z
00+kG2EUhKoWiDPx3/vlrDN/tMMKt8dJLxyV1Q6NX0HqJ/E//Fc+LOgCRdiyLJj7sOSFWQlpd5jP
cKiH4DB30Y2q8vpLDC28vHlXjWSBJ2zeULXQAtLhos+y7roOyNNYtdvLEKs79wwhklcZU+Z3aomF
s/Xi2ips8FROD1Nb/dnKie3ooWqA0593FWA2tVMVYDzst5lyYDbY3YNffyaSEKQUhVYEag+RZrPe
M8X2rNbf0XqSnK+ryrGYRdFZBzp6USRiBqHmB/AUxMw3MVXA0Toosk7t1T2Enk54PBxDTGSLsmMt
yDreVuLjTp+99sHoWOWxiyXJsVUrWMDwz1hcJOfBbuPSgnp0vJkXT5PtTJ95k7UWEMIOzeuOlCGo
7jyWE7S//hq0n4P687LmV4tFlyDCBlXQt5mO3Kvyl+Zg3+wSMEpgejKn9Jll6T7Zogm7s6t0pe94
L46SYSTjQ+6/sFhy+1l1OOdFExtKTIxl6eYB8mDvl/PfnfITc3jdtMk/11e7WDqxn4RMc8dMXhJN
omdaPzagJzUl0kgWTKR8SpiZ5kEHaRLNOlC/PFRjcRuN3Wdc2mLRhKOVVYFNJwpLM8BMV2p/mSz1
zPzhsqnJZOHeYbFjjLKiScGPgmh8DoOrCZSRnfrXZYzVHp+lTvhHLEDywk/BbwqdhL190DV9O0QD
1DKAHoK5dZ/szTB4Vqx+a9Pyy2XsVfkw4VLH+Q3iXvHGaoKjjpS8Z0oJMD02qxxM5fCMvJKccKv+
bQEjLKNqZ72moLfGI2pySwO60Vi/TzLbBXfEZ8xiASUsJhI9XWvV0Fg3fI+Dr039NFWPlxdtdbsu
ILi0C335WjL8J+BS8xvdQNNE6WTsVqnuQJYsWbjV08dGKYZtULxmiNd9jNIso1nDHTkvZ9Op6lrZ
gCG92VwWaNUCcQXSUCRELWQuhL3UFj2JVWalXqOYrj6Pj2asXBO7KJw4wnR6a9oqvbqLmea0ifaZ
OsMluGAcCcbONTrYnz0zuR1yvEE1OzLLYro1Q6cmw32S6YZqiEwvMe2zMLFNEOWQZhN2aMGuoz1j
oWwlP+JY/NXBIBT3ChDzCCvZzDO6+eiQeHxKCube75r7aNPvzU2mO+lDsQVn2lejkVgJP+/eB6zv
QYUVVDJDSYJsBC3KvK3S1CEJeZirbd0Eu8L65o/MvWwvq0ICUmXEwA1KXMyIBEbcKRASLBWb2KxH
kAKgS3/Gu4tEspXWIeCcoT4MwYh6VeszQA1Hf4cyhtQDw5Lr31pXmHCNMQugMQONoAyVa+nDgi5Q
heI/K7EJhU8GN8rjhIJ85L/YlqG6N53/M2rrptIkhrO+pFSzNTSvgfSC/33pU0oVSZ5ZBzMKK52x
R/oQdjoHhndZcx/9CV/OM4zgulI2JsqAKgA0TlROi55267fzk+8BhPhPjf2MgEks8eqEuKEPQpK8
dLU5OlyWQ7ZcQgTYFHoYmxlgGv06CTo3H587OfOJvmYGqPYwQQ2lcg7e90qxrAY1+ZnKyU5c68hO
hZu5mK2eOmxn7xNpYfKqUBQDJBk8sbXSwNzZLe869SpM582QkuiLXRJ+/cTK2SrDuGfQkX1ok+yj
PM21sAVhE6HfemYfqa/exkrzdBlm1dCQoyZEw7RUzRKWzsiqIaIJYEw4hjA7jr9f9QFDY1gmBs3Y
H1qABlIW2tjNiReRU5hqbjY0zgxC+t8Xg6tCx9OKgYJ/wZwrzLoPqdZADC2/sszqoNtkcxliResa
NE558yCkEXMaGg2mMQh85DTSvaGhRAZ9v7PUj67o4x2KsGEChqIq30b9OV6iXtUv3Y5PqPC3wxbP
vJiI4aV/y57F3446wYm+gxQuToFmz6NGAdlsrGOIaYyMOsah3fBsPj0kj8rvm9wST8xxEDNNmj5U
UItm71LzWxs8XlbUSpQEhrOzpsRUQGGCxYAU0FTRPajqiaHfY3iJtO80r9ysvB7ogGFQjXcZVWIe
IuNTHetk1LlU4xC4bbkzZnMfYpbXZZSPAfp70YSwxVJq2867ABSXurGJBycff2YKuJbT3+8Heg/E
7XRxzoX9OMX6jDUM6GtchW7Hng3796/s70H4mi5A5jakk50AJDWukuFrZj1Eg8wzrHTwvwcRjtJx
SLOJtgDhQ2bIlk9LoBv7cfJwWfRkPSsyKxD8kJkUJIgMgKkF+Jr9wPHtvzT/4bIR8LW/sGFtwUfg
XpMqgYEN62cvjR46LbgzLyPIzExwCRHIYdVZgTFT/9g3JyML+LPVJhtl770SUcSMShc0KJ3iTtXP
TlpwpaUvlwWR6ENMo3QlSapKwe83yqOtnqr2NZeNB5ZB8OBkYcSYae+TROEeu3lQ8++B+TD+ocKZ
sOv9vFXRZw115Hl3k0Rl5lRhIUnZc8u8YFQiGXZQsDbSdayUPUUlStemjZL3p5HZ7tAVtw2j7mXN
rJsY35oWohvcT94vW5jGrZmqYe7Z7CXqbvvhKk0PZS+JP//lLDjDCLtfxYBPzC0ADMYAO4aS/4j8
abjL477wWAtWlizqtdPU+ugNKBLDoVErscB1Cz9/gOgRGnNMWQKPHeXwoio7hmyQ+IN11Z0hBH9Q
975hdAMgrPnWIndZ+b1Fa6rSPE/d7xPYvcH8ozXBMTRFYWemD6iWdLsxZ07lB6gQlb208C/+aIz/
SPThNpnWST3pfNFM7Vg33Y3P0m9KpFzNob+ZyviFNYokGypZRHHEYjDRsEr4yVqy8SZTfc/vg93Y
oWw4Ge+j4fcLad4tpCl4jRJvmg0eRnKvZ7vZQjOx/fvpGo7ALJ333n/MFflmS31Uv6ACBU3+fVw5
c/44VBLr/pfg8YwixAlF2lM7Sm28AntglTPfjtcJNY/fMHvQUfFa65lPlx3Hur89IwqOQ9WiqGss
yNXlYATEbcKcMqcP9pdR1t3TGUXwG4E/KCVG9mL1yC9dP5X0KZlelD9WkuAdSGbgEZa3FlaDubF9
5tlmv6HK58KSszSChygnvHlHGqSx8N436w9qdGeOsma4dU93BhF8A/NTVvq2xU+p18ncJLPEzcls
7a1QaXHSYijTNBkFFos8tnhOyjHlsvs63GUHspn2aPCT2Pa6R/hHHjGrkCfEaBSKRcPQa+Tdb0bf
cOqpc4z464jI7rK9rS0eyg/AGQuWh495T73VJiNIotzT5iutfYh7yZPi6uItAESXWuLloqwYDsLw
qvX0X5z8g2bO/5F2XUty48ryixhBb15pm22mxxu9MEbaFb33/PqbGN3dpjBU40j7qFDEZBdYKBQK
VZkK2CvOstt4JcTTGCZtbaE1IlVaiNWp7UIJiGJfOuNkp7xiJhUoyAz3+toRx6JPizUQFUvbdtSl
uUsQunMpMoMpOstx42VidqdH6svAJbcSGjtTppgPC5dKy+pKSVN1gYESF2W7crbHWA4Pw2BErthm
vtI2htlEyotgtJlz3eRtdzEMCRwDYN6liWTnsC8KPknhLmFhxhP00Bjp2ZbzG/wFgIoY0KBBvW0B
gCRkb3qNty0VIgpxbZed6KdVy/iEW0F9DUfFjjINakmF8q89g72gzzOzzDBzitrn9WXbdsl/raIj
SJnHvNIZ2GVi1ZmR/CyTNFBx2WknC4jyfS0RI2nRsHyKqZlQdXNkZ9rdD4mFlknF48F6ifHTnRB7
1+3bvOwagoT5ZwVPRAJdns6KeZKbES5JCH4Il0B+CtzJ4jz0NB9UhhNuGrkCI/+/jse8kg9ThxzG
4MHLID3LxVc1ewfLNeOrbYzwqsLaKuKsK6BB7yM+k3D/UczRCUM8LgR264EK2g9eMZy8G19+X7j1
Z0TK/UtlwJhpjXUMlsUMZigboH+ukU5VKNqMT0aixKfotVpFyvVHjPDMSoFVLF4zn2gbCy+Gw58H
p/ahrej+PoXNT5bRN25OXoJR7rGWRnVXRzu59vmKkTuxvJC+dXNyX01jjNXr96pX3BL5a9nPvg8O
5K894y/GApLwfmUB6T6GMNTDbCJheDkTVqb8S/A4Wbwru3ik2bUs28jOvYZGBf1sgWcEDdZvcOP7
ys295aa3A7xwQYHs8bplm0Hx4hn0lTwFpUGHrYX9lYfWMB14SXcilgLu5kmyAiE/YrW3QnR/VYEB
kFo6jPVJkRmT1B9H0bUFo6JEHHfiwjUks5FTT818SKaa/eireF0djAPHn9vkQU6OquDo9S5ILbV4
ahZPWU5jzYiOLFOpMMIL/DCWNVnPXjujE9MNZs6+/slYEFTcaNo4SAxS1RhQlwOvZaMyABgx16Ci
RQH6X3T9AyAJZnTuvUvlt245t7rIOP+3cVSdJ3waivKp4cTgmkyb8NV6mbe4yBPA1dulL/If0DOQ
eHQBIiu68r/ZSOZgUgA0hWi8tyDf5A67Hoqv9vRd7qHb+2dU3gBFyzIE/NDri2e8n0GbQh2qWsdN
IhoKS8BgdaE0ftiwKDu3k+4VDpWZ6r3WVSm53hkPPEwbztNOlszaXmBX8LWH/uqffDZRQz8Dxmp5
lX4HiyIhrgr0y0Py+UlNn2f9Oyd4YGZhnMibbr6CodxcNWZZgu4FWpmH+HUYUuRSrAvLZvBbQVCO
nsW8GHNkWjNRxVuF43BtVXe6yGqVZ1hCt8pDuGBIRgGWlPNjEHpSxyirbu4jSUKrqITecoku3U7S
mKIOg+MiKh9jyR3KyS5VB50FjC+yuVwrHHob8XxfVALKtzV27f0sZO25LFUw0S5p9PtsMdg9Kyzq
yJCGdKi6BnE0N7ndD930yP4WQm8QMyDQqOTshBG5SWT+dIasEKkzZOhzTQtaWCeWzzp/XtB3MfFP
knrgsXevR/Dt5EXSZJEcigrGAX6ODXGu6E2S44uFs1n5aMB1oLb2IpvpI2KRx7Jso0eWLOYFjgoR
fSpFGuoM2LGhQ1pkIdTK/9U4PCQG7OL0J8WzNRqVvaCRii9UFWhi/r2dTrKE8ln81/UV3HRF9GGA
do6MGdCkn9mYy52UkQeRSPDmVrS5JnekgNkMR1bmk1NccGjmz96AploXILgS0iLBjh09gTwrcUFU
Hr/yLPmHzUixgqP8IulqlJ9CUkPLxy8CaCu0bLq7vnIsCMoXAnTFhyGpOI3qizY8qcPvkzvA2VY2
UJ8/GsYqFwjp2zKDDavIzAkd7En+/N/MoGJRPZM+EwEfpkSrJaYyWENBm9FgZQUVf7gcE24S+RIi
/7YEX4ep8Sbej8BeJ2esk47hzBIVeZRAzJM0hDM30bvRfY/GJ/kPv4qMhjKMBqPBl8pLhWhohCBD
dFOVYceVtdkkELVrWIOc5MT8vF8uMNShrSThQshREGmGQxOiDoxe/IoUzWJT1x+r+EvP29cdYfPw
QzvOP4ZRZzgqLXml6zBs7nqrBr/79I1wbbfgH7oOtO0R/wCBd+XnmI33AJCGE6A69UFdPyWvQVTg
+UG25Nj9b1BUGNCVJA6VCKtYLYIVC1/i9FbpRCtIv3BlzjDr+vopPBUPxqXkjbmBWUmhn6JR8BMM
6Ahi6RaGzoDaPvb+/VYKLaJaiZCBCRXY1To/qKG7g3QijLPkzPt9QmAShzQIAEBbEaqE1A7G+LsU
gCIDST+fWnWM8nAFvqiocq5/q+38G0V1nkxhixrNR7XMXCSCigq3JX8AeVNmh458Cz1TTCp3HmfL
9wy8Tx9M46FnqoDKRAdnFFq0f/ZDCbqA5ShGMjSs8Rrm5lAkanbywxShHmGV9rgrD8L5tys6FCgV
bjV0IHS1EspWn+zCwdb4PV4tGYZ9OpkoDOqDpXyZ19L4YZjq9E7nS4fA7szYVzzJ+l8aaT43FFOI
ZKlX98JRausq4GFV5IMK04usRsekJO9rnrEH4NmwOTtg3J4+1yo+QDEgqetI/j6lLoEAjqCUT8DX
55TfZ0/21H2+q61ht9zkfnhET0/td57x+0rkP+PSqYxQgLFKTjLZUksuNY12cbWG+zL3PA7ohWHk
pxONwqICWJMii+lFYPXBDdQezEQ8yBLjivApHlMYVOBasqyrohoYxvgSJa4mNLYhuW3yOg0MpE+H
GoVE7TiI9w21IQGp7Vwpaa1JES1dNceiMqP6SRqOwcKikfkcKilMasMJeNTCWx0wZ8Vs/NYjTISm
fuxt0Ke681eWuMj23vvXKSVq70FMMJBGKZWtVPJmiNAIDNqQzaCFpmk0NPPg7aPTD10L4kkoc3ys
2o8Np4G+rRjfZ0zFwO3dtQKiEhC0+81gywZQdGyfFbf1dBtR/zZ7kU5Qc0cYSSOz3kU+i1SGCUzl
IWI/JEHf4IMR3n4OisWyV0BPftoJ99oJwzPcEw+d8MKrWbNvm5/uX4s/5SVT/IPNRsb81P24FCeh
NxhHzuZuXiFQuzmTY2GOOJimKfehOJppeDtqj38S/Vcg1HZuFLVvWhIyGrtxJcjQVi5psUcfmmwq
+9KuvHp3HZK1cNS2FtRM1bMZiDX/1knPS89qP/tM0Eo28com8gtW58sMShPOIAi8F77zzpxB7oZc
9dGykuzADu/w0EXWjqxOjF/4oqKCywIzJJ9SnyptGwEcN7LVvap7vFmAT6UFPSxnxdbsCuA2l0sz
gy92b9dX9PMj2ofBF2DqQM20XozaCUd4Z8c3wrH18pPsa5b6EEA5pXxITiz5tc/ZF4VI3WvqhcNA
owxE+W5xRaf2OGs+9+5oi2D7zyyWLjMTj4ov81BBoWP+sPCHPEdkxycibyIjLoe2wdgW2z56WVAq
qghK0fOiCrgs5D1ejfxebhhn9XYWBHWT//cWmv8CVLcZlwnAEL4FkwlZJIf46HIvnaTGJPSjvAna
c/O6q2zHlAsoFVPqIO7rEmecBZULmxMbKxllW9EnBgxj/T6JQRjlJKkRdkIvvpWan0v2fzODiiFL
lSigQIYZyfigxW5n3I4saeLN7GP1eYiJqyDSRs0IvXoC4ZPane4TaQJ+xywSkgD709X9551Es2V2
/Yzzn6Tfgyu5uRPuEXx35BmBXM9iVoLD+jBUpIimTIWYDtC0GPrOZpmHWWGNo6CzWFc2Hc3Q0MGC
SqEk08J2md5xYrHokqVUJ6PCjfqkMm8uLAwqCIV5DU5ssMtg6QgRd2sFo4lzEo1P3Gm0SzwRa4/6
TcEa4Ns+X1a2UcGo5+e+5ArgRr4kO6gZCXbq6LfLfYl2tcFqvic3op0/MF1l0yVXuFRUqiK95pYS
uHkDQk1LbszZIVQz2cuw15wJI5mSVx7R/2dFDltl+Ppqf0p4konXZzU2YHX9mOQnUX9KUkaj7nb6
/a+FEB//edOFfTgaI4rPlnReXtsbYafb2AqzuThEzoV5YG/uhhUclfyAQ5YLDHSYWXigjG4RiU0O
Yo87spLKKfgmONHeYAxnbmbkK0gqcnWq3mGiLpAgiXojZrc6d6pkT+Bfr8fHz73xJKqsYKjoFSZJ
EAdk+5XTl3mycmiNZKIZJqAMmw9zhDuN/DzqbwxU8nk+xbIVKnGhVcyU0irk9QCovKd7srPseL/0
GzOBN7IOsq1PZ/C8boAQRkYzFLX3uUIB/3OLGoISO/PoyeLTdVu2vH3996k9zilpZQQ9vlOUuWLi
5fK9yqKCEcjfoJdrjUHt55jLIGM1AyN+7h3eKdzITq1wP5jyXyPyRdHuPLJw4ZmVTm0FkhUw/TKa
5UmZaj22suwFnrRLPaSmrrhjjh9uOfsah9rOWayBMnWEgcq5fead/K48aTcQOXucnMYE3g3kKJgP
ipvZ8BqV2tX1OBUNqqsSKnXR7eQiCTdR53mp7Wk2Zxvz6rbMavH9kM+88inp6mAN4ZWhaeCOA5S9
kfoful23JzeO5ZBjWB6k/Lehz3nqbty1+/QmOUJxww1uWPWEzaNpbTu17/FSLUEVCyveOoFnxGZz
JppY0141BUd9RY8WrOdc1rMxYzPSNd8mKYqxwKyUpekeLz/ILM6x7fQfFwowjomYKqLPBZSaW+ht
NrIVvqPfEr2Pkc2/ySbOW5QWEmaQ3qxxreAoDxK1Sm96FXC58BhjtMJInKyFKDynmKl4//uBhjwN
/WMadSBwUdTm3NLKVoCZB153eONdYfHTbX2fNQbtFXIpS1wMjFF81OqHoGeUmbbP7ZURVOBX5Kic
pgwLFh0XV3GFXU6E7T0MYhK2Dfv6im3fnFZoVBKrRiioBSrMadzM117RWAnBeX40W1cBXbqJ533o
h7EEWLYOhPUaUgfO1AyaHFTEBaNTERTQX/0S/z6NNTm2V5ZRp05Q5hxntLAsG2W3SjRbr7jd9dVj
+QJ16Kh4KA7Q4iFbE5ceExX171E2r0Nshf2VFR/JySoN0KMqqPDqg6tTrT5UaCpHC785Il03MXvP
ukZvnWVrMOqMGTWt7HoR9iT+6Kin3imCj3JP1plgfPGnPVE3Tn3VTfbzCyvebjsFiIB1jRc1g5am
EuoQZVcRb5HDArq43s5F0VRl//pybn8xtOoR5R9UUSnPi5MirEa5wp19CGy+Kn3FULzrEL8IsBcM
yvEyLatFLa5lq8QZ6eROck5egluo774HqEMUHrPlYvOkumSoINz4OVfU204IRlA5WNO3wuffy33p
IfExuTv1/IMukzw9sRo9tjKuFSjdIR2Gfc7FYJax+O5rlL4ui19zN3F/CoOnIawYceqj1ZBOCtZo
lGty4TRqWQg04dzEZnYb4eCSnfQuchVH/hb0pm5CwMwVcVEVbyo8erHM3XTPf/NxmW6fbocmCkMV
PwBlGEKdVp9GnaGTsh2MVxjU+SWD7qENFmRbwZP2sLjLYEJJwEy9+Ji8B+f++CH/yXDXzR2xwiT/
vwowCeQeypTc2zr9q5x4iv56fTuw1o38/+rvQ3O4F0oN+cxYeIH4kC4u9/u90wj160yNOsRQhlsG
7Gzs6ufRWTDSEe8g1+fiAuD39mBJ+/K2swqPFbE2d/oal4omvDEIgapw+F5feqe+J0d14EbPpIG/
O3E2q9q/tZRrOCqwRFIxaXyEpeRSSLJNookXSrNitSVtJiBrGCqa1GkjxTWBCU7jM54wvPK1cwwP
0teOdvsn22oFRldu66CJWhCdwf3ybDKbGqQjctxz4K8OWVBbnr6GokKI2OI9tyc3tXrxh/k4CLvr
nr51VK//PpXphmHWoBkc65ZVka1qsyV1nYmaoBP8gUL5zx5PEzG30xCMugpbGps7E3HKzB4O/K2G
NLFwqhPraZDheRoVJJrpH8+bkx3mz8y6HU2pWBi5DtkudIxfLyAdKqRZa1Vy8auqyuTwkBuAM2qx
684vC8a3YhlERYxI7qW6I7fpbukwsNeCPK8RXHDq/bZ03ceHkiX0uqCFB6zsP4e/UIC6kTahCrcE
J0577A0/Ghi2bPv1BYKyJecNKH5UqmQVoPPUs5uMY+2cX4SECwQV6GaJ74aUWBE/Fz6YNc+p1bvi
q4JpnvCPTlqDv4BRYQ4pRalyFcD6vEVjx1MQ62Y+M8sM5M989rYLDBXmUq1SpGzGwaecDROv3S6G
DvDWLd3Xduxl5mgn4MiToVmf7CpPdcibOFRd3MoLrOw1YfRnfFaP+NlP6NaWLioiseJgtH5C/9ox
fp6gOVu4Kdpqpp1hqedgZ3zR7vojuto8iTF8tL0b/l0KiYqMpaT2YS8AfMwjqEodpPil1RgWsjCo
6BjNE+7mAzDU4QlX81o8YnzpegD+ReXoYgeVP4XpPGpxRHIZUMdzsRnfx4d4X/nkPSN0kq8adFrD
t/i2J91Je1K/6XcRGtxYrwssW6lwWRRqa1QZfkfNjU4nNGeuQA2rahn5IguG/P8qteqayJiLBUsq
lJWZqWe+q02uYhTZGdHlU2dvKdZVHQEkLjFRGtzmLeOrkX12ZR/SVzI5zLsCk2akgNr56b7bpT6R
Im4ZdRXWYlFRpRrbYSoDYsfix9FeKg4tq+eVtVRUROGVipN6DFJZHP9Qzg8hSzjrF0Xuf/2blls1
MgwhNu2Hfwd3ix3BqQNb2Klv6Oe38aLqBofKyizjsXGv76zNN5BVTKZVEVpJV7G7cMbweyK+3nra
DXcC4qFmfKbNu+waiYoTFQaaUhVFKWv2siPEqZ14V98ldm6pt8O+js0BfLDo+8DMDsNExteTqeDB
L8qsyeSCp5wFV7LdcK8eUeq1LHLKcbZiM/BIUL3i9zL5Pavd2w69Cuk74i079DG6y646JDdkjo/9
wLN5sVwvKh0pBLUxIuL85BQTnfS+9wK/M3u7eZYsiOna4ZnZJMrYcDKVlsyBGqdGA0z5rvC718Yn
E4s6lpS76zF8Ijkxk3GU9QmpNCXIhTCOSCgJlBJCo49twNgHLAAqiEyaOIJJAtsgysAnQVTrOIb/
sxCoGFLEeSrECbywgcRJEp2qmWc5+rbjoe1ahbAXGrApR2+yauCKnFQZKou0F4LDyRUzi9CboGV3
x3Bz8tc+u/kFjXJzXY+m3iDvmK0zfxfxjqnjRq7c8W5okbdM1p182+sucJSnQzSI6yN0tFlDeC8M
rqZAe2t4vm4TC4Py7KltJXUmPQtZbdgJhqOjODsFVWFdh/lFKLzYQrlzOyxyxnfkQz0NLhmMVY7C
rnpp34S75F1C5x1oR19Y70+/CPUXVMrHMWc8gggJ1hVq/RamiccPxSPXRFY1pd9npXkBc6cnJMXL
NBUsCovNlRUEjAKLvAKVEioRHeeIb3RSyJGqwWpjZG2puwQMl2SBUCdMJPX90qgA6fPQ5NqbJHgp
WPOs2zemlSXUJuP0hK/GjlhyVj2yy0jn4vj/r4asVxyReNynTbZCozaZmnMYO5CBBpWS6XV2IvRo
YlufcGVxMjf9Wz12juB0jani1ZYUgwPrndTxK09hXCU2GzeN1U+hNmBdB1AhI5+w5spbbe7skueQ
nC5eL942Hb8vjMmSlsgexvqYJZgXFbsHWckwzNU5UdK4aqQc62qyGXtpM8tc/Sxqz6IFcZ6XEj+L
2yGleGkddPxMNiZeSGYRmcaTcjeDTER1+UNgjXcMdJbLUTs5q+JWI2SkCIKkszoC/TaYJPCazP2t
eZIzHpon1h1k8yBZGUxt46ZVpZDTCKQoPjczf+z/rKC2gqDOqkmeZ9C6A2Lmbvr6lESMjSqSnXjF
reniYNEnC2SzAMDfgZfUIy3pDZirMFGj3xpOawsYdDFOHwfXW+I11shOR1k/gYpIWSx1WjXiJzQ2
euFRaCMOM962R9IIz2po+jzlTKoAlxWlez2FLAykJgaa6OloYh12lUNYU4p9YbFqOgz/oCuIY5t1
gp4Aqu++CsVfeuEzfH4zzVjZQsWkompVPsjRHlngHXv0oODoZshvK4tjNjBtn5QrLCro6K2Qd5UI
Y0Ag4fWODn7ufF9a4ZN67N32qHwv3XEH5naGiSznoIIKN3ZprxLnKDHsJbkgjbM5x3gyvNINXdaj
OSuyalQQ6bOw5pIcaOO+sxtfOMb72BMOqTdZEwIX+P5Al8HvmNN621bKqgT+NEORJOoogwYICDhb
fMjgqbPVfe/l+JT96+RAltFjXYuIEZ+3PJmwgd4shPEor0mjIWnTCU8qiXI/qHdh5sXBd7CpQkT1
5frX294AFyTKZ/CUYhRKCKRSE/Z5m94GwsQo0PwiC7hgUA6SSiJfSphLQvSQXvMd9A9QUQy+NSa5
5bF29PYhcwGj/EOoamWUOPImkIvuUscOz520nlHG2z5HLyDUsRK0tVRAs1dChGp8aTfsJI/zRHYr
NxlFvuYH1NkS8QOHkgO+TngjuOS22rv9cUAPH2vVWN+I7rAoonhZKnDhWdlR9+p9uO+QJamviVn9
Lzdxhl0fJ8Dq1h+Mw8QLDTyiUh1B3GH0v+/v6tLh1WPUfA+mxCyi5+uOzvCLjwVYQSaa0bcpab9c
dG9MOpPjbqD+cB3js2rnx8n1r198PJWuQBrVyAfIS5D+cSgfn39M64R/DwhN0362Z5d0l3E2aLL3
rOyX4ZIfPYwr6KiDGBIIjxEyoFEkYJIYA0Lo92fND/8i/l5MpAJGPERiMGbktfc0Pw9/1WDWm+77
V5nMF2DEJIO4c2KWuNOySimsD0hFkabQlSoiR3XdaiYkB5xBOGmJxDjNWChU+OjyRUCUBwrfLad2
yd0k797UuGd5CmsHUBFELmO+Rj8w+tKL2K8gtoRuMDwmouYrc7ao1fuqC6wOA+8cuzVn+yi7fEIq
qmjtwmUZwY6OpLBIRiuXG/QHoyU+ZFIIbvasoJ3pn7OMptGMIWQdlgkcRrxL38ngSwxBugMmk5wI
RUxvsVSUXMhdbHADK3oqPBbN1UdB+EoUpQm8BrlMlaXBL+AGtNuZgTS0b5Kq5uWubJU0t/KsESS4
VJuC4BbUx5VZTyC5s4qmVeyi1Mf3IF7K90lOq8CDpgynm6mwqKIjdGLhhpz6rRfCZjD1QZcqO571
+D5Icmkwu0GYBVPPG/CnQEU1dBsuLQg7iJamB7D0N5YyBtrXIeQWdM8lGQhp6zHJ7lsMZRwizITc
j71YPzT43bqJAfToNkDCcJvOTTfY0AODMl2j6dU7I4ptZh+gFpExSQZSHonyzbmTiyTowK8WPAWz
NWYmugdBn9y6hiPccF/0V81TUKFF+ZkxrUG28KcPtQKmHDNYwqDgcxQWw2C651TJFEpUuY3skKPR
mmHk5ka/YNGvCKIqzrnAAwu0k5XV+OkuRbFAc+IT3nQxVXlPCsKs6+h2CXqFSl2kdETOuQb9Fy7g
A4rBZBycPCJzf7e2bpJKhOSzao+bGd4KkkSD1cFg9HmjfTxaSEFmKs1R/X2WS3LqrRCo1HhSp3rp
IIUEvlor8HIn8Itd9Z13QXPpsiYAWJ+NyoyzuTKWaJRRwx+lI/obd1K1WJzO0jxmeCItODHNYzdx
YMq3EjF/ktvqdahB660sblwL9n/0ROpgK5MkLKcaWPlz5osWpjb3ES73PXqPBdxlhlPksEIiyzzq
lEsSSenA+IaN1iTHPsmdYcyPqDTaRdAx6resD0YFE1msxHmM4BxddQfp8Go+8w3rgkEc7ErcoKUL
FYSNYUqB0UAuXbRUjEhPB93+RqpK0V3gXP9gjMWjydEN0HnVwoDFK+S/NQHd4YM9QTC0ergOw9i3
tMZE2+pqV2Ioyerj6hC3+nlJS8Y1ZjtfvexcWlhCm5JSV0KYop3ne0Mw8/fOna2Pdl3EJa2wR3dx
gsjsj5KT3LGi4XanwgqeChyinqp8GgHe6M30hne43WzpX/S7XMWRk2Jy1bBaty0xQNc43fvyPfc/
hM3+l2vj9gVo9VuowFKkxRCHZMfLXnoj2Jmbg8gvelfdFGnJ9Hb9226XuFZoZNesgnIO/YO0XmB5
5+Y3Egb7wRfjJ5hrY3cob08vrbCo+CJmmZqLORwpO87eYHd+ewIJia2coIVgdRbns64i2x2hK0Qq
vDSxMKXggcBd67y4wR7sAda3YCfsf9x+WBcD5qejQowhTG0g1YDr99wDyTC7HagDMMjfYWyVZRz5
Y1dijULlKN1QVnmQYTWlMppNSZhueSPySy3GK42w08b8XI0DK1lhZGT0eJ2W1vw8LnBO9SR7y7nA
HR2Kbq7qi37oR+/hLQYS7MJiruxm9RIt87qI9F3X6SkpDrOSP9oQuF3la4fp0LuaR/irK4uZRWze
SlZYVJ6iahy4+UgnQPA0Ix8jVRXZl+7IS020Z8Xw7VPpYhgVeUr0KUI7G2BiuteNewX0gyXjVNqE
WN17KHvmJgPtroxbVqrbAe77iquzKIOJr33yxRUEZUXdS80w8ICQUYZqPahv+1DSYZahNi0RBQW3
AUzL8Sq1vzJZy5uyx/2pKd/icZeOD+X0zAiI5Kd+MmWFQW0racnneeBRXpXMwf7BzM45KcYcBWt8
RIPN7joewyT6TWUMgy6SCFylxOaieF13Xyr/EYPK9eMUanUGeY40muY45aPZdfGrGqUM0uDtC/Yl
2tKV6UnkR3Ehd4rkKO/RL+TPDsmAwGZyxzmdOVm9P2FuKUDHEFpcXJawAyM2SdTB2UGIAw0WiE2l
ccPlOwTBJjgY9e2Y3l3/ZtvdoStDyUddHZqlrmYCIdQjI0XiPvEx/wsK/9Yz7rODep724SMaR11y
hqpoq2HlzIx8jG4BTMEaOQUc0LmQc5TW5pXeu24gC4E6NkWh6qOUIITj0ygIpgCS0usI2yczPgeC
hqxrAj1eBv6npNHIQTJ9E/fZbWsmtm73rqGYCIUme9G236QugPRGE6KyIs8LpPGFO2t+TagOf3Ar
GuilNMdXwnCBHg6bYejmybXCpTbfKJdFQIZUrfRZR+dBvA+O8jf8y8b8jcXA2rwQrLCoSJ/IEaTu
U2BB3Bs6Kq2lfq9c0lmmgvCK1HyHL+wur+0UcoVKBf9hqdR5iYCqIGISiqYU/dq4C+9Fpo4Fy0Bq
i8dCUQgVWNytYe4sUdjxJfq+9Cd1YVVFyUp9OgVWNlE7PJhiiNLEABIgvxrvMlfGTHZ7JGQdqJo7
jO+2eQis0KjEOBOHUphboI1QHoEEEyGZ8+fb1u72vT0eRciEjSyWVhYmtcd7KZK4KgOmjuHsCfzd
GsZjppZxJmynxCvTqCMbXJhNP/xwDnGv7zFAdxh2pMbU3BOdZsZCsj4bdXjHlTIPZQ+jWqd+lnFv
w8ieTSjQ/5dnboYz0orQUZc3xSQDbAgWawlvDB5jCvK9ULxct2q7neiyhrQydJ5A0a8g21q+E1ze
EXZiYnKu6H20E9mlJb+lVucsDvR7D8pNZ2oeuSy2u+okvF3/Kdstz6ufQkWYLtDDSSMLLDwo5y7G
7bi18MpuBXZ2+OjdwUVdfx0f5x2Lt2x7tXXo1kMdUjJoUtyhxUW16tAHlwqPdXUoFcWMMtUsB1bH
1OaDCBqo/wGiNqM4NymHyjrCmRzrPj/xYLngeNlEwVQ2Oz1JbdSrwUak9eCHz0BWVKB5zry+zr/4
5JcfQe1OrcQ8FOhhSIcwb6X3pO6tg1HEUjztaTgoDnfKDosVmM0e4upIVTs7eEe9wFSdWWP8ls1k
YLUe1A5WizhqJjKYIwSntHrPw6frtm6XolcA1KZdxBKd1wQg85O/uBRS7t3X1Mr9Cu0p6gHX2H16
Zo0fbINCLUEE4zHaG+l+myId4hh1FsKZu2BPET8OHe2mtQdntDHYi6Y8ZufGZshdYVKnV5dUrSCm
uCWhwMVbnf+j3a0zhX2I0hI6AiH/x67wkO/z6ShboZJftUpWe73qC1BaY9Lie/g+YUqh9gh1o26H
XmlhnUuc1fMxceY/7F1dQVNbKVe5/x82Lo6EfXPYBW7tF/sQLsvwoc1b2wqJ2i/FIPUleo0Ju1af
mZqbPWi4aXT7wQkt/cB+TNzcFCs8alNonThOkYRPWWj3vHic5d11g7avGCsAalNApqZJpw4GCd8q
OErxkDqoxUM9NMIbjWpOjmJ1N4tshnbkSWw+NoZ99NkGpnPwJhDaG+Hc2dWtij677iX2wuNoz8fg
MB6YikqMzUEfcsqUR7NRwuDWafdkbDyz26fqZfEGh4Q5vPJZMuOVjzjFlZ2h04fZ1FUl9FkQeDC4
nWaaWU3vWgSRFtEdR9Y73+b5dfmgOpUldyCpT3TSnCaVsW9w3POQS+i2VVzDYGkob1+uVlhUoJli
GbraNdZSPfEWCW0JWPxIz07rj2c2FwPLWagIUzVaHfBk88XZS22cJ1YTGss1qDDSB7KkgN0CBTmM
DzT1eS51K/gTKhJUEf85EHQqgkwcZGaDAiC9rBpeXwnhsRCHyL++r1lLRcUNoupeFzpcTklm6CkZ
XterjNCxfdNdWUKFjlE10HkWw5L0u/EgxGa+ixE7as40TprXoVSMC3Z0p9+kL9dtY52pNAVJpBby
mJKOHHCv7aWX6FwrqJsRuk/kTG8VWoAaO/56HXS76HSx9pNqYzW0GJjFioIW7A5dwaWJZm43etB9
SLJmVvXcuh8RxIruNHvcxy6rY43xSWkmEkXuu7omrXGielMs57B5uG7h9rPJykIqchhJMgZTAAvR
BXGK3gSUSoad9mTg2WRx6nPo/tFDvayASteQZag7UyWLBmznaUhGxcplNw1/By3Dou24e/n7VNyN
6inBSBASvkjG+Dpa4JQCAxlV5RnScIrFyb2+gNvh4wJHrR+0xBoQEgMOj4xmuzid+ijyjFvDthNc
MMj/r5IsfWl7XYqBIUVPyvRXsLD21vbxcQGgYiw3KmgC6vBN4j7BOil221WWAOY2rUl9jOTvRr0+
qHFrckKx60BQpctgj8RI2VCj7qoN5qDqjFjG+oxUWA7bdhIiciOTuD0nn6buQYLOeB2/jdzr9S/4
i5B2sZ78lNXyBstUC10FKBWEg8fRSW67h8CX/fFW8kZbx1tQct8xywksx6GCdVNWPOq8WHO1Bt+g
iDkssy5wmFYto9zE8h4qYotlXIQfE2wGfys3Ti0519eP8ffpRoE51cc5Juy66SLdBFV2RiO0dx3i
F1Hq309EdwmIqd6WWQ4MHioFoiPt8pPhoBlzrxOi9rPhs5g+WUZRUSSuDW3J0OhmCdPLIA6mkDKO
lu3Ru0scpNVEcx6teUYDhMyvHqWd6hP6ieiQu8y6FWMrKVT4qOLIUCbi34kf3RLSv3TXonNEtWWz
MMvbAW1upF2XVTAmfvU5Ab58MyqoFIOuqqr2ATv4mGVEqy5p/WK16rK+FBUo8jqe8o68cUb9a6Q/
VCHjPNmuSq0+FBUeDLXn5WEEAIhHPQktE8qu483o/H+kfVlz5Lix9V9x+J2+BHd+ce0HcKtFUlVp
abX6haHuUXMHuG+//jvUjKdVULlo+77YMaGWkgASmYnMkyfLPeaxfmEgCun26Wm6n/Zrzn/NMumC
jZDHBnnUAqKXVm70nPj8rkP9U0PKff7yjnwGrQVZ8Tarl00wGEnXWEW2EFYPTu9yTwuiDUD5ru5l
KCJ6OQpPq3WMZSGfdQVJMdNG34ksCyJJoZG8mhGFsBvJH8DiobrVk6E7PY22Bl2mMWTuMvtb2qq/
XTctl83wn5LFjoCkA7GjtaRNEDfsdKO6qWp+KNgaqdJlD/tLjBD1KKNajSTEnlbpcx7vtex7ww+N
ktHrq7l8GX6JEcxWXBhlkS7pmLC/GZVHzTy9//3/+TH+v+iNH38/kuYf/4v//sHLCe1ncSv85z8O
5Rt7aOu3t/b2tfzf5Vf//Kfnv/iP2+RHzRv+sxX/1dkv4e//Id99bV/P/sNjbdJOp+6tnu7fmi5v
3wXgS5d/+e/+8C9v73/lcSrf/v7XH7xj7fLXooSzv/7xo+1vf//r8j7/n49//o+f3b0W+DW/fmM/
4r8sG8TemuRV/M2316b9+18lomp/03Rk/WQ89gAnWfIMw9vvP9K1v5mKoSLgVfVltClUnPG6jfFr
5t+WzvxF+TFUWlEUA9rT8O79Z4r5N9wHYoLzzlbx/7AB//zKs+P6dXx/YV1xhFNvm7//9VwNDWBb
MBrJxtRdSNJQGxXUUNOsMuRypZzgfTa6HlE8q2jSFhuyWnY6V8XPogRVRDM5563ElRM6kwEKQZce
sjxAuIGVHjBnKcBlPq7ZkfPL/FmmEIxXNZhmAWFVTmkV7tmguF0VzNEaalYwy/8UY5tE1xUTvLOC
tULy3DTKPldOrSs7BBEjgHQYoxfdKqDgjJzCb9/WG0POTeTvQqEJhq4R1Cc+zefGO9QySjMyTpP8
Ik9GoNbczayfjVx6Oml9S18B9gioyc8ChQPMIqLnUW/pJ3ZTb8ff2pimvnSHUsFRAtdi77H78Fka
qPYsvQwoDXy4Xn8o7kdFFcKjz9KFoxzzgjVVbeqnoTHcoRn8JEtdXtdb3smbMo0de24cjJPwR2Vy
rsu+pEUfd3rR7A/vAXkMq9wG/+cpMUBGlnAnnjFfpF5LpMHsnnm9z2tcPuSDoIqBX0QqJf0URxiG
Eeb5JlQ02nUNtVQ/j+6zJZUffbWq5pgUzJ9V4EYjhYZGfirMfqeNxNfkW/BT07mSboahpXKKVtj6
2JijP5fzhs23YxRv5T50oiLxlDB5KGbmhrza2WbvTQSDcsrIK6Xetbt5NwHAYJYZrY1vSDlQnoJJ
32iplk2HRrZv7Cqn7GcU61sztimr9qqRHCY720Z29sA7hTn9EAdoCXGH8C00KmoN5q60VWqHxXbQ
wFQQmy5Cmk2Wf6+TnKbZy2CHbl12bk5gDqaHKvQT4oG60amUJ6N81rtd1MVUrfjemshtpapPFmOe
YUdOm+VUyoxnlsjUBCVWTO6KsHfYlHuRPhxjXcHENkysmphP5HqjIOVqpwdMif+aSqc23I9LL0z5
VR6Cui4pQAYURBWu1NlfQt5Rpa48g5cnXpFdO06YJPY9xl82ypa20iFVdIcjfO6UG7Pkbg96gcSO
biOmUpZSTOdwynimrBlppzxHxejgh5JsOqMSOo30yirjXq3v9B4My8YPJT/x+WssBSWTfMxDazXE
IGkblGa6MfufYT56zMC2ooqj4KXd1IyOKc6rZ5QxkNJYmm/oGc3KmSa9fpR1cFHiyvA2cokm01Zt
N/PIncF+NUhKTUvHZBn82Y55NZ63dkxnE6M4yQDqFOOJdD+JnsZUq5ugsjE4E7TgmI1MiSlRg4DL
Zax3UQNSh5LdRArByUYeH2roH/bLLv2B9ffygHjN/C3uvnTpfaNKzjAVfpHrPlcUoMjDwExPoxR9
y2vJKWe0osQxbbpNFs6ot4Y0TSbK5A1XwAoV4gtaX9bD20gf6VgkjqlI0BvupLP0TQYxNiacPs0z
eHNLsCnFbwyNeUOcblST3XXahOVadAJPRpo/TvauHFBPncHXOiVokpK/NX38PMGM1mj+Yem4L2PJ
6zXisIIFHe57JSluROqgkEK3KfqbCJs2ppgObfQ7KcGqUb2tuuPCYd1NP+JJd8zY3M7WTya1t2Qu
cUC7UuVBa+luWreYhzF9YeroNsPc0JipJxtTd0zkm6Va9sshdDJkAipteI4VHuigwozjfjNqMA3T
Uz7XtNBNR0HaLJmYq8cRNYfXOs0dJldewUsnzfZ69gR74s5jFNhTuWIXL3l0m8gIH9B9T4AdPTdX
TDeHUU0J+HxSw1eScW9W2ea/ML1EU21MwF1CIsH01uEwsAg+8JRqXwz+Wnb3dfTzugjhefOH1f0g
Q1hG1bdN1CqLZ3GInx/R2nYCxOBmdKLjMjssRNvlWvpicZW/njefRS5h2QdDb1dFqk3VhAnWCVjC
Ue/yy+8L32SL5yML+PP1FV4I8gwZh4S5lYaMQEF4sJI0iTEztddPlgFGwvaZg0GYzxX6lrzrgi4o
BATp4Dq1VQ2RqbCTRtzkOS81/URkgPrlg5n8uC7gnYxS2LgzCcLGqX00FXMFCdattptB4TI+d0Av
FR6/zb83t+GL7eduMlIzdZJg4QiBdeNO+6Tt48ztn+JTB4oEyYd1u/5hy8qufZewxRU4NElc4ipU
Ge5+b1HZ+DnzVZq6JRw/E4O3wjITWlVw6XS0n53rDRiS6yzRJsDD42d9Mpw5zoPWLCh4ojyJjN7A
Uje1ZVdKVU/XpJXjFbB3UFuCNk+VqCYeDTIOWVgl0kYYscZk9aQFxT26pzBeDaOylgKPx1eo0ARM
ymdZYqqjTHjKDK6elCC6swKkqcADkPsAFDgcaYDGHx3ZNTaM/tBA/x45bAcqrqDy1gD6ny6PsGZh
yxH44dZgFPjJqlLadne6/R3ZYUdV+xVruvyh87P9uLlEnM+e1JmhWH2rnmR46aQtfc2MHLX4Ct55
L2utDamPcaEG1/X289PlbHmAup9rVD+npjZmqXqCP4lpzPPdSNptkfwkJHfiQvoxKrEX9pObZ7EL
Hs1jOYa3pdR5Np9C2mf7QR3c69/06S4JnyS8M1IC5qLCxI6b4NhTiu+G+nMafl6X8dnoC0KWUPyD
BTYjRSlVqVdPyyh34ur7ygmPpgdwCoZF5Zt1mt1ViYIrM7NE0aIUy0rRxgK/vrwQM8eg8tf4/n3Q
nL9WyV49XMEem3YTmzXDHUq+TCADUzcheI0l+Bl913rVNvckYGPWbu71C4Ne4vOdra2KI0M5qicC
Bu86uhtZGUQRc7OcrBjdd0aka1dGsEc6z+u47GusT+8kjKdFvjx7QQsWBQHb4ESWvcFwm4fCHsEG
PPd7U65eaqP91pmYIiFbyksPbDttZbt2eKk+JjM67LgaRAWLHCKhyzzp1Fd7mu84Hx55FrlzhVB0
amjNHmIFIVczbUiYOkRDCraavppFWdFqKoO0UjEjzkQfZjVTtEHcgiMQVFw/pCR2Rv3BkHMvtHO/
VXs85zQ3HxWMkftuDXu116gWIhsyomUNwV1sYZpwupPjctN0yVNRDYeiKGmfqHQec/Ac5Qi7mTQ7
il6eFGL5lWI/pwpYWmfFjYvvXZ3emfmKE1529cOuI9mgqwRPBRt9xrpiiIM2zcow4662lHuJzL41
NRupwlxeljpVfojI2qBNUYk/iRP0yTalKMf3KPe8wfAbPPR50e6GvPDidixpytAqWchuVbxUyWsd
f7Xt3s97e1MpgDCqLNqBbGhF74Qw59MXCWpn5xUH7LcjBzW+r0ybDmhyWTFPi/m5tseC94OR1Xkz
QsR7oh/ZJIvdG+7vqD1bopxv1vo8BOy08WlVgqMrzbItqwoia8zQWOY84wotLLHvQMGntcHHa0Ze
WOCQjIrNKljDFp1Iht2gljB5Q1WtbOSaGGFRTaFpbWbM6kkvZFpINjX6inalvSJGoIcRoxXyqWog
h7xV5WU5bvyoWI4MQi4FA1wSzwR61mh3mFhNvoB03GfO2smtrFFkFVLCyCjVCK7Mar8n7bdheq7b
byv6+DnwPAtO3pXng7u0s5AZI2gpkLxdMF45cODlfkD9Lt2ttUevLUfwzG2vJFZTYzkd7rqRI4US
F65lrcbSwhX7I5hFylvVLM2AKTv3U0mSqUPbWL8nbRcAIM9oAZ5OM1BcltF14Nq/UJJfEgVLNoRh
B254BdloRADEtZ9l7izJ0x8M4Gpkilunfgrv9W231n0h4Dv/qZ6/JAsWS+oTQrgBycskx+5OqdGM
1MArg4Qy/1mb9CanCjjk4lOJcz1hDPhv1/Xn8pn+ki/cdtJYA+uYrZyS4q1pZqpYzCFt4/3fpAiX
nRglEjfY4BPYR/2ZjGhBBYa9XLkLgvUX9UZs7TIzsyaFEkIKOSGB45dJtLKONQlCTF6ONVL7o4ai
zKBSjU2YL27617dKAG1+0giRbBKjPass55KCpMfovsNfb6OMLvTMqMT4yFj+5/Wf94j7Tx0QMfBp
KLGIJZCYYUiridY0S1paULXjQgjeOn28Mwe61sfxL6LuX1KXvf5guNIOEWLU4rTQo/O6zMpB+ziq
E+7CrFnuKgZI81qVXoiPPimIYFj6qSONWkPklDe0mQrHwvAEllWOjeNs225FW8QA6ZM8wazEI7Lv
E6aEnyoPSe0wYG5ZB+N+NOlCwKa45Km95ZLTbf4zuu3POiRYFTPUWDsQCObqTm/Nt5q3FJH40/9R
VQXjMeRaqgwMYn4PTDDsaMa8o+R28Bfy11jxrRWk9rJhH4KvTxsq2BGlnbpqmCBwyH+WNpLu400R
9zRRWvf60hZNuCJIxL2HmZ5qXILBIibeg+ZMJ+WYa6vB5Io9EYu8UifJXTrB0/Vg3ejuZhCbIBmG
yiRYyMAzQKiaBfG3tcTJml6KgPdaHjBTQcHqFqfT3Ol7VCqqt7GFl0VRC20voeJhOJa9XetyX7mA
IvjdBugZM4twAXvWIxN40NubaP4q60+p+nD9AAUQ8qcrYH0yL9nAWIGt1cbuVVUwKWiW3mrjpu5Q
nigl3+rubLvzkLhzZhRrlMR41pP51jDQRoWy0vWvWXPzYv6V1CC1me1l4Wh3r90w6IIk2z+GL8Wt
cWzpMtcIxPsnrbt7GMB0fV366nkLdqiT5kLDVFbYvV1ytzAYm8/GsA1d21keEX0eaPv6NvTWKsPL
9b92iQQrlCd2WhQ5vGWe9z46kl0kj6gUq25XDG5oAudb/8dViXNXZgkWSZYwET4CtfZJtbbh8FJp
sZfp5fb6fl68tZqOygpQ0UT/1LOe90oUWUhuAOlLsyZ3Mwy6vC5CfPP9bul+yRBjGVTs8jS0KqTa
DktEmnl66mhush1u2G7YjKuWaLGcn87qgzwhsuFGUqWjOsHgZdy3GtRVtWozJNYxYhipnUfgXs30
+zCqdz2LRxrhYa3o0/OQlwErmk2sTcc5J09qLG/nHCkSW/u6siMXtenDFypYwYd4YepakxkzjrZ1
LVTXAxX8s/13IA12/aZ3khtMTUFxkobP663ta6KFh088q5neMqKcjP51TGU3N++tEE2vUeSRZGsN
zYr3WT19wXiZHKCG1p4VpNiXwTAVkIQTIM6LV9WPa8HCijqLWSNDjtJ4xM7imj6FFnisa2VFm4Xm
jD+M8YezEwxQYkQyl3GhENMO6LHMsCaMUfe6U+7z28zpMSfpJt50RzVyTsnqTJ+1BQp2yLZ4PGqS
jPg2R0ZvdjhM0HXlXJMgmJ1wylQ9xIik09huc5Si07bwr0u46Dk/7KAQ+VhaNKstg/ZLs+GouUTL
cDsvQB+EPnIjr0SuF8OfX9LE8Edv5l4zElM5deZDTTJHbxsK27qiFtqFRS0ANxMlUAwRNsSH/jSM
WcyIIZ0qXT4WwE5QQmzw6qtx4eSdYlHVqkdv5mrq5DqSx0Vr0sHSGlrMkVeAnhTBe6rTJIvvlK4H
dYGyAEBiY5/qReGNBp4to6odMcvCUaZdYU5uRQxqZo9VhzoR/61TFM8OQ0J1jKGg8pjeWsxCgoFp
DkF/mV6NHgk7sAdnZUJNlXQ0KrPRDbWhowlpb7ska1ylC5lrs2xyirR+7FL+n+vW2SYJd8cqtDHE
eqRTURU6rdvwrpTkFXoGYaTD+wU9EyJcEZLnTUWUVjqNfv6ICMEZ3uy75k7dJ3tDozywnYXNHqgb
y8lK7IeT3mb4n+C6kl96ExqailDEJqqlW8Zyzz7YeLtoSj5EPD+MPsz7dFs+ZEHtdTcz2eRIGGA0
EQDca9NtPgPYCLJMH6Qut+GjVLB/x5Kd5odY4yaQIPKG5AOdAB3nWeEnSXzAWJ4bkqHJJl5BcF/w
LGeihcMlzCizfGD5ITO7bR3DfdWmZ1qFV06FZ/WNa6j1ij5dci5nMoWzhh4XyPBCJnp6bzDPdZlJ
Mx1mB9ibCfx0q8xma2sUjKPOeVpkPM4PgyU7+Sy5kroptXs5tDelPG8LgJVS3r0QMz/hTe7HvIto
F03PGgGHgd4C+jqp1gFD2V7mjHlzDR9SaD87pM6cJs13jMhvUroPQf+tRPtUbfxOTrcaAHnoQbzr
WPk65Q8NGoZUOfXBakrbMXYngOX0FDOoG91JjPlLb7Q6LBy+oOh/TJxQ1mWbkLBvmpXckVj9Meiq
hzuIFleXMyCwcrDjZt3CzuwqaG9MbbaxgD1auQ9LTCNEZWdHJVj9vmWAHCQ4qmFnBeMWU7owqA1m
8Z1+Zu2Z8BnCcX4PxJizBd4fDWy4fZKRHarxxTTQR9EabgQTGNbAKWqNX9saWs46R48DPZ9AhgE2
McDBbLVw5nZyOjBWDxOjKU6tKiJn7jFSaP7BI4zgBvJDL7ZTj1S/HQdW1H4r24PVfQXV2oqzvBDM
ftw2Uwhmw15pbdzo8ATn4hgSWJDK9jY3OmfqdDqnbySbgsnONyundcFrnokVIlQNXsyS6iI/9Kqt
OGGEdltdo/0UudUc0QxRa97eI5KkTcPoMGh+zo9K/SIt0fZ/4cHPvkUIWesOc4ELCZpTDbVbAWun
TJVbAum5suYVDRVHUHNbLTOlWjQUkZ3pg9eHSk6749sxGDZ8bYcvFDvOViVY6jLB+C7FxA7XOFjJ
QCTUGmieJzTM8k0Ls5n1P5rycUYiW42B4Lq+2Pdpv1euoylYazOpmjSucEHSbYhS9m5hK6uf24d5
o3tmESgHFZ3V3C2Ddple63Q1tR/Ur/ahRDG/xoDFpWC3lr1d03XBmldtXYFOZHGZ9g6lblqPaH9S
RjqQr6U9UGtCBtDq1rIri/p83glNVXTUdzVFEaQqVhyWMucSAnrZKYHMi/0MIYIZxBuMK9yuJW4v
ZTBw8L/kCT6klyrZqkwrXEAh4GtTH8sY2dTIk5zGBftPaG6kfGf51r5cZev/F/7yl2zBCKd935R1
CqVbUIgS7YKF4Kjd6TtgnILVcUKXz/NPae86+CEYAfC7lUMjyw/aN5nsxvFBz8FLk7vhdjpgzmpS
OIwEXPOK2AWq7LF0hlWuurVPEMxn37SN2mbY7LrZ9R2G1jSx0wB+3KqVF1aAIAOA0UfP1y/XEtpd
0ShVMJ58CHUtBG3AYWwtB6E6cJC/XZcgtAf+HuR+UCKRGNLQudwOJda1NIOELMDEYeBKNoWJ0kNy
2+9k31SCaQsYuzTiEq8FQmsrFIyXlen6FCnLCjWDlglGkwze9RUut+7aHgr2CU9sEEZ1kFBPzEkq
uOB+2/edE0kHSbq/LmtNSQQLII/KYMo5NrMEg4VJOp+wLIgAme6t7jbllRcBd1JoKw+VZQXXVijY
Aa2KE4amivwwRXA4A4D1heV3EuDZK5WGtcMSLj3X8mwcEfIfChV2ppkcafjvnNmfN10c+FB2dpkk
MtbS+9HG3Ee7Udm23uQ2h2HDuu3147pUVvxoQUUyh6Y3kORZpFmjEUj1c5O/dj0BGj2nTaK4Bqmp
0iIVk2puVu0U9Wc0jyvq+S8eWr9WLNxxKzIbaQL996FD32ixiXZsD5Lx/XpD8yU87NlqhfAnnJsi
JxKOL77BlONjBXK6+c4MuuM6//a/eLT+WtWiSh8sNlCZZRijJeigjF4D9CUtCgoI2aaLXGQHchDW
L7Tfqynbi5ddA8WcKquqDdzxuVhbimVjjLBENuqb3ojorHUOXDUt0UY3l2sZ6Yv3/Zc40S/FYRcq
I4c4Yh7QA+UY0S7Ufsxy6mVz5ADyjP6L9r+5hB9kCo5ICoH+Zxq6gGozpI2Kp1e6mvg+p/n7wyl8
kCHopF6bvW0tNnPx7vZ+3MhbvrX+Hc9+MWay0Bq6DGKzyPsN/aAnZld2WShxdsCEpaCv560Sqg8V
8ho26d4q9KBIxKI5emryqHSlEGTCoPcY+9y9bgku6g24E2ULtQv1U89B2bZqNCcZO0jkS0QMd5RH
OuG1W4/K/dStpX4/9ybiUQkQtqxpOrI6nzoPEls32shYWOi/JpWTF05fu3bupMcYT4UiqFyJ7AAj
UmuaPco3JWYXrmaVLqnux08Q3KKM9B0fi4Idqv5piKKtXRaOqiROxhuvw+ML1DN7Ft3F5LvC8IS1
8VjKH80mo3M83+RS7Gvtg9EMzsyl4PpZLC5fdGcfv0xwokbX5HaVYHMwX+gpMy1aqdpT1a/RSF5y
Zh/FCF4zsqRcacucwfZvulhzS/LfoFaW9lr0IZjoWrZFazQQFHa5qRVwZtpO8RIvC6wbEvwOUtS3
a+75/e8JO/dRnmiOuJZEJSmG+TBGGh3QVtZHOs3S4ZZ3latweTMT8C3or0NPgGnSb2IZE2oxb4jH
b6Px1tup00ToC6zQVNcgTpqetPiOsW8MOI2ZydTWpCBsrTtiyoew6Fo6AxBz/ewveeSzJQjWLY4Q
T0+xXhwQWudbjOuSaIYhZJpLkLsGieu6q3p/ll3bNcHYEZ5GitQoxQGTDXfGzt5Km+JZBXc5Tmwn
o0OYGgc7iH3jMfLqjX23MIGAtctvntnTGmPXJdDd2foFHx1HZNK1qp8PqTQHajtuBjI9lYb9lJOJ
9vLL0jcpNeHNYNaOFn6fe9xAQ0Y+pTmSeXRg4DY5Ouiun4p6wTyefZXgzXvDlpY+puLQGLKrxINT
5vPWaL+Mde8UKqqe1jFUo100lUc0htApD8rGpnF8NIESYZq+me3e4xq/q6rWb8qXepCCdABCGICK
fHgqrGQ3FeOP2Kg81a6oZCcYJjb7JEKPx1Tf9Tk/ARu+YXm5L1sjsExrZYVrCxSeIWhjklWAmItD
hr5IOR2ChvT3vNzE1iEu13LrF+J1C0z/6IiCz9MVsS9JTYxa1tqiOMhK5HVyH0wGAP6KTVt9bSz1
pZjvTJZg5dhgTHqi1POhtqy3sQYN/wINstt93zT7ouI0BcWAKSPXdjN1b9fVRrng3M+EC9EYosOi
bOOSHTR5RGvzSEt5ooVpeo2S+FwFFB+9y4Za0twiSPAD7CEbQS2Dhik8xGO3Vc19wcBqKN31ZuMW
WbspwWxsdzd6pqwowCVozIdvRTxyHjkOGagNeQbbWZrt7Tz0pwnXCGPYHYLWXZYbjhVvtPy+BRG4
wr9OA0F/ubnrkFiqVlmWF4vzySL9qSCgzTj/lqTVQadFsG+tP3iTl3kIwI5ow0YKDZ0+2+undCmV
c7Zywf5xhWSE4LodxoYFpqn5pLB2qZlt28HnUeP0sl93eOuN9qYzkm8hWcOVXb8PiNzPl6vlEUqr
HMsNVXDQKV9zmLkWHZn9yuPyQshztlDBioWlnSOyGYtDvm23VWBsdXCBy5u1dtkL8cuZGMGWKC3a
g20OTZp0Y1NLT1xVjtNqo8maFCF+I7McdbyGlDCrDtK0zxrrxpZXwMOXAtWztQixGJOVhjG1YngI
9MDdxo7kL5tHNpJTuQv0HIW54H0+1Tr/1mKart0CwXQ1WpwxZa7ZoY7ifVt/m0MgfmN08VnAqQL5
rZmJN6carWy4xKR0Kkvb2DU4GY5IR1PUp6g6G56BkKcwSGCAoM6OvxmzuWkrHSW0g5zv7HpP7Nu6
lEAmYNC0PUxL7NOmXtG9RBOnU2jjsVrcWwRDN3IUgPmzrje0rDZqxpxq3qFHy7Uz6YGr5aZEIa5r
llpdRFHDp5x9l2R46Xxy7P61x/cURb2RogreWnFGTJsZVZ+XJdWsL9OMjt8GVbjMnbXshXWYjmKg
OUN6G8dXI0sdA9257Th7VkscnsXboi3cIXtJGj3IM/mBjRipN9yOWuRpuuQZ09GKQPxRbJW58tGi
65kV2sPTws/BQjgRC51n5JSWaOTC5pGFGTEk+0Ze43O6ZFVteDkTISGIhTQR4if1cz5mlpaDKNmk
GigvMG1Z3cwtoNu1t8weGFo0mazx6KyKFS5HL3NcOF1Fg9fklbqD0aG5Qhc4dRVInmzv8M6cXA4a
8zXJF3T2bL3CfWlkrdC7wcwPsizRAhQGZVR6taY7lbEt2Qx0VL1i1C5FzGcihWsycg2sKQRrjbfD
T91fruZ0JEH6iinFmI2hP153FxeM6Jk4wafXSCAZhgxxzB7dise3Lau9RlX8Ju8QGoLYcJT9amy9
62LfB/cI1sC2MZQbHFSaqWEAwbmTMNAFqYKXfrg3029deiQjoZPV+nYVolBubLKee01yQrthSZHx
fUwz9sQs9WvXmC9FO+HLanQoo1VFHrnfjNKtNXYY7VHU39oW2fuJh49lzh251r5k5UMV9T+Ag9kX
YefI2W4eXjr2m57+qMrbOTtOdbRyiILafGpmEzwgr02DqJ2h3I8tvxna8IbYp9iw3Am0INKY34Hy
ZEWi6PU/iRScYYHmhlTp0D/XeKNLXLSpZx4GObporPHjESOer5/fmo8Xjo9lkSphUkRxiMPea+cG
VquhUwTqRsT510Upy6cLqmJZhgpiByRz0H4uhE9dprKJ23VxYL0SgLnlqNtAIyomuc8NpFaU5HHI
hpMy5A5QD9SY5PupSYI2J34m6xUgnPNGqTVaV/NvaYNhanm279BtNU4NyquxC85hV8/W+pAv3Kuz
jxaiMC1LjGxqY8TK4CtcxgQtyMZ0t1YZvVSuPZMjqFpq5sOQx8V8aElES62lklR74Zx8Z6N5O4Q/
Oav9NpuOcc92owUeZbvVA6mLv+rggEc470TGFLsdElZJh47LoQDHYQn6hgwsA2iFf0gmgGZQHoj5
d64XFMQDdGwP4Vih+Mqd6yctXJsFD3y2FkGHs7EcpCIDr7Q0Mwx2ZDsufx1TzKIb+E4FLY9ps+C6
xDXVEmK7UM9aLSaLxNzvLflOCuOVYs4lWOjZokTfxeMsz6d2Rut0oGryDihUKqVAbQOpMXVOh8iE
gEID+eWO2AcrXWAnJiaSv8qjFeDVRM2puEns8KWalN8K5IZDuPn/2y4IXk4u1bmetKRAuBTSOQND
y8t1AReD2w83eDn4D1nhOU6HVmJ8PmTzU5eOW57fAPSzwtlxyXOe7bRgkwoj7HgeYqe1W6SaMJpx
IQltfIMuscF6ounyW/zXqsSuW6PTRov0WNX73JoZRfMi6Pz6tTv+GyHQhRT+x8W9f8yHLbSsfrKq
RY0WezLdRl5P553ms9MaP+/KWb07mg+CZF6QepIThOnZjakjxGkrvJeZe10jLpXJsB4DMYBuWZYp
wpeM3uRapRkI6coUhAkoCNjpwzRx1x62uQH2nD6iRXzMrTWeO/JOMPzZn/wSLZjmLFPJMI/Ifum9
7lrkVTNBdSUV3yb1BbORnaG33Fm2H1ksBwOGImd57Qxd63fNxgILA8oAQZe9hXbsMjuwxtavpQM3
t7lyp4MjIdzY+WMnTS6IJxyjTzx45Y3dvvQZu43yiEomkkPDWOxYJGEEWXrMefOqy7FTa9rPhCv3
xpjvE6XZynHuaTylRlr7qUxAFJEeQZb5YIedm6CAaeNnVqx7c6YEafMy6vdpOO9tC+1Omv297r9E
AFEblRXwunJKkPGlmNmu97mTkGorWdlG56gGSQ2muqDrC9iecrirjJyWKSAXeDINdrdJ6gmLxAWy
pztZ5ttk/BqXs2sU37rCdCsjvZfGnlokDGZ5cIduDIww9NpEvpWT30ymBDL4CZJY99uEbQuL+ExK
dnoju2VWeWmqH2TeBTxRgswGbaT6oIzokGTMt9ryQdKU2ygynf9P2nctR45ry34RI0DQv9KWVZVc
y7wwpFY3Heg9v/4mtU/sqYZ0CzN7IuZNE40CCCybK7NnP+ioHRUF9BqE4s/ptkoWH/Xu7Zjo2xbD
XGBjyFPJGSbLIUUXxHHmSOXPVNkv0ZGMoAg0fCX/wEtedd8gcFVvSPYypU+k2kKvDV90trOk8KKR
2tKoAO+42FNo2VE8nEA/5zW0+DHNDxF6/z1rnsI+3s1m9WNKoPCTI8G8/jK498cHcjwsvczZopAB
gRwZmE1AuFb+qs3b62vwpvLLIlxIlU60iVuzkk/zLaS/IVeU+vRcPqNABGHIeSMJQrhP1MnFk1vX
A10HunGaZoGf67NMfmFU+kYlZNawqRoDqan5MibIp8coqEzwdUZGsx3T6IyikVegQjdZ97p+Sqwj
0yxnlmu7jaXbgcbHWIVCoPYalXsL8FQy9f5Yg6hoAkIiNiHIOLZQCNjJ4aME0o2887PSuIt1UP0Z
6XJQleXhn53iZ7xiERUM0ajpEZPfVTqkg2Y1yA5pYO5WgatVYwpQbhcAMTBhi0JK/qt9WY9zo1GO
sUKtRmfjs3pzKKBgPtkYXEDZqz6JNcy/i/Evt8f5U30g4LCZsb25PyASY2bmpd1dEZYCRYDvBgfB
J/zfc/z8+8XtWJBm681ksdMCm5gkySkyJ5A6kiZ2GzMdP0btoyPm7KqZ9G4tuz5B8yqtz1X2k4F2
syrjtf5BzqkVKm5BkDCyym47UZTEp1j88X9Gehc/M0f2WDSJCeQRO7EuieyuQhlwygEDDjEwNUPP
OgMccq7LYJJUr81L3WZqIWo3fFvEuzwuzn/Ncwge4ALXgMEgo3lukzdr3z/mIPDbTJgyah+aO+u3
8lbtyvtMLJfFGaj/OwYTvNDUAMKcrwGNfWTVVrTkuPUGSLrajb6rzpkHeH9AIS21BXqvHFDaFgUm
32FQ0F1HpwWUwzoEAbn7mKZ5ONMC5x9DhtJd1d36R8isNbvJkR1ygMyyq4ogxt8f9l+LWlwfwVig
VVGkuJsEpH9w00Ca1W8YnbEjLwnGc37IqV2i3fOcnFMQ0cXH6zbm28O+WJ431KDci8sByyNzAvWp
hMGebcyoIPH6DjV4ebS8rk8xyRNIT3C0uL86/vu90mOHW+0GjdpbbM+6tVAcXhXozbs+Eni87x/W
xSa5HFYaQoWM/acdhZpSsAJtyUtykALI5/ny+d+dKJdkaqUpyXqME9Wb9zo6jTSx0+bt+hrfpZUX
N9Vav+qFpRgTqsUQgYCliG46EJxUQsbH733BxZnxaWXXRZFSYBsdhNsXdwyYG7vhARxNznKsjsKu
kugicjniUpOy63TckEk+GKe1dZB4pqvVPj3Fb8QHIssRc1mIFuUcXpGoldKgzXNqu/e5fpwwodam
ggRdtAZnVQhRKabw8K2G9pmUd6UJTMT99evw/ccCx76ByIdQXeMPL5lByjugbD7uei/aQJ/OBYv4
GQVWH3rHniVwqN9byov1uHPrlhANlBZ7SrcYqfm55sKlYzmIV0Hou6Vu4otwv9+V6E2Qu/53i9wx
5o21mEOqwVAF0nPhsvuxcIzj4ClO41QQlHXAlvbvTlXnTDONkehoCXapnYxnw182mVN55on6q4CM
9U+Vqz9RdJdb1DlbrJFBXRQVWzSPumb38AIAyQfgmq02C5DyPVCe2UkTmKvvpgL+WJXz9gSOfmwb
JMoY2gTt7MqdBO7GXRIYCPzoPaYTDl0QuSIo5Hd36I/GALfbTFnGEsk7EvQfk4sWYWzXR5Bnn/VT
9qCApin2ZuEExDdv8Y81ub1CJi1ltYZ3Yh6lU6/boNV/mjbI6n6ixnvozyrUTev/oWz0x6Kc9+nn
qVC6CItKGwRUm3UO3TyUz+i1AR+fP7UiIYP1Wl7kQmv89Md6nAMKjcaYtBAH27W3hDWgcGfxlrYg
hkM3DVyREi0eiRodYkukFPGNW7rsufCxjBbGCKzCaLxLZczOtLKts38ervyxAndp9MhqWTnH450y
Mq8xbvu4sJXy/frD/5y3+vMENUJkEy1IE3M5hBe8iGvJGqLaZHdjazgdUMFNU/ugmH7OhvTDmqLC
NpaU2qoFnlM1p3tIJrlq/KEvudOq6U9GijeqzOgAgygfnRglyTZTlIMtFOVwupT7jJhBTuSXtO7f
+rFq7RrUQi3eH0HLQAffJ0bMIuVmzKkTRQ9saE4mu5kLENuwM6B6fipBs7ttH4HHg6lPkgNR6htw
hGSu2i23wJrIdrVQ5o0pTkdOnWiqd2zOjuWgbpMBlP1ytTEa9ZeFcXA6fNBm3CdmEyQK2Nyr+s6U
igeWFP7YNbcN9HukCoWg2G9J3QN+1C1OtJiOlqDdFEGvLukEDvNzQPni+NdknspwYtDLQltG5tXJ
pXgGywvEGU5ZQ6EHnx+nNPlRs9FhqnJqknJHKQM6u5x1z8gwyIlOOWvBz6k9JdFdi15+AWINuU2c
XkpR4VDtWCcO+MGz8SUuG1ePFlsvQAlHLLsEzzEyPYWhrzH/lOtzo73NjTdHZ3M81rhcrHqfFGZb
ZDhqdHIqrXpA7w2d+cmpJQwgpjdhu1XHlwIwNmvaTvQxCsGISG/gIgN0hnyDrWz50Y2OSlU+IoFf
AOfUnps43CQxSGTa3LaoCKvKj6L/5wgNnaDzSQwTO/kzQCznrqy1iSonZcaQPkRvgIKLwmwDFsdj
GFFXwy8rJ2azkvkydZSxdI0hUMPsoZzRKFB+GfkK2mtvZoAn4jH8aUElISu21x8aH5jzP5OvcGuN
rMR6hJ8pDXuoV4Ka3vIgzqGiKQGVtswXophX+/Dlav11LnyVu0s7Sev7TjmNhnVMTQsorf1glnYW
l04YY7a2/q1Xh5g9xa0orf60ftfW5pwP64pITlirnKAg/gxpF3fID8oYu0ZGHJpku6muajduxhdT
zjaqVjZ2PwFOVbXkJ50fzHEpACgzQCEgzYk7p6BqiBQD9RkCfucM4Nq8fwCJxW6e7yMSgqH9ISeN
P1TNe1nfxRLzqvqQz6VTyiPGeMlip8xkLpXHjWQEpN+xFGBtrVwOsAYjO1RjdkyjO7LcM8W4l1KE
Ia1R2KqcP8wjNewQ5IOLtDXGd9aXYKL9UY6/pvY81IWv6rfD/BqX1JaHB6M5pPkPlImL+IH1x7X/
Nxu9narPGmZ5O1ijzgLBudnbnTrYWghju+DZ4dWMaKanHXWKHlQ4CnmGUhkAyv1hgnCxFoPCjwLq
l3upTGw9zL3rV1NfvTL3tTQNUHtVltE8sAgXUqMwIZk6maWTHhV+qob3CVneMCzlqskPwOBtS3/r
5jtSjK7WL/6cAPyrkyBMUjdpIxdIcc/EgKEWUa+Xfhfx0wDKLElCMb8sdnIV7fF/7vAw3VCunKUG
X0aF7z201FZa6bgkxo4y8kuT6puwLlwdzPvqS0jfGnzc5KEbzguhQT295ww8Kf0wO1OfPaL5jDb5
dAsivvd4WhQPj8vNK93X5RdJPurGrQqSrmiuYal2cXgKrcBqT0UU3zRaenv9/Nbj4Y9PR/gmy6as
G0BQ/GmA6rgch4Sm8WkegBvNfy4QwRq70R7hliLMvV9fjQ9iP+u/l8txCUmaawuYpliMyuXkatRd
MNkKIR7JLU55MDiLU5lungR9vBcble+MLfir/torZ2wrU0Ppv8rWxUcPHQ64gQ/y2N+UN6CS9SVv
Rb4NNzK40Knb7Cqnfa8CEZCIi2z5A+BzFTYphhyFOABM6jtkAWx/OsCriWLL1Ub98VkhWAhSO4RG
mL0BbJrbakom1WB5lJ57YLMXAN5QJ0+i4wRVmRlgbI013lCBdL1K/bJEnS4XEbnwaQMe4h+/gI8x
QeGcpamcpmdIVAfVS+UjLIrdDhKRYJgF1O41fRSlKlxY+2VJLujMezLKdTwlZ5rN9jwQEOZ0ogv8
xdxw2+KcQySprEJB1Dzpx2pb+XUAOQJv8Ki/SkH+8+zry564pKSQgABUehNwdcAzW7DV2qHb7aJg
JT3WN4nfb+D4rz9S0TFyeQkUNmnaGop1SqJTBRCY2fSCU+QaCl82tT6Si7IYiGa0vIvL5DzSF2OJ
fbA3bAfL8GXh/Bdf0PyyFFceA6hFMRgoKj7f/AqHaqbWDiEJ5li35UN7XqcVjdKvSoixOAbAyc6/
O0zOvhY0Gvuho8nZSjRnRnIHxnHB91rf8pW3bnE2tdbauptykpwXPTk32eSVCGkjowjMpABfRAip
uoe+6/3rG+PRWF9OljMxbAJn6GD0yXkOlNMqP19nHt54krnTBhblOP7KggmQRd3+LBk/zvWueKzA
rXsuieAEvhjVPx6lyWP8h6Rlktl2yVmCeqR+KsybhL4Ltstl69x20br8885qi86aoVQt1FkZnDPY
JIHygNSPW7vtQfsR2h1En2HaguIxA7u66B4JLrJJ6J/r563VJETR8Gac2Rm27WMfOfVRlTYmBm8t
EHEkKHUVk12eIlVIsbve0v//FTO/IPlntbMmM0sBNZY9CSCEFsxNHVCX1iQHVHm7ftZf0w3ue3IW
qEmjfs609ayfoSHhZDvzxUKRS/bMp79xsqIvy1kjSNhDrLIsknN4RPcWHXDJUYLygW5aUYVJtBJn
jLpS6QBEJBF8ouKrYDqkH+H9Kj4tpJW/bsMhr/rnbemIjJkrbcae1JdWG+1FFhEoid4cZ3UG0wjB
EA7DNoO4Sk5eTIz8oIEvMJ/83NyXZ8dZmRCKIiMoKa0T2ZU32sHY14/dk4lHV25htYP4WNyGezHe
W1l//pUbz2e8ZVUP4xwqyVkNuq2q2gmYHMGUn9nyZm04WtWm3KEz5jLID4A4zytdgLLv2G34VNwm
PpIeP/lpPkkuJHXs5pVshBmy6Ady9sgaFrOjAEbgYAx/zrz4vnrPfsEsuf+nhb3tHtNjqjv9XhRn
8TV+/qN8vt8L/20hy0Q5DUGJggRLhQBToml+lkbQp0TJfenBKDYrRx0VnrI8R9Z0zoFRakNqz5pi
hyMVFKL43uyX38MFSTEEJgdJw10cnfJH+ZbfzRMaYeUt5t+GTe+jCja89Q/La5rZHerVopiex7B9
WZ+zV3oBBEitLfDArQbyMLJNZCCHUMIt8sYFry1SPw1D2OAmWe6um0qBYf78UhdfYqRyW9Szbp0K
UElKkb9Y0W9tvp3zUyJ1/7Q/+2WfnP3SE5nGE2uTc4UKiBlqz+MgvcjNsNEwbNxJ8Ew1gS3Q7QFo
KAZotSo/Xt/vusK1Z8nZtZQwCjwcgo4+Rne6L8+J/hCXu0TqX64v9DVT/dMHffrji5ONtaiHTAZ8
0OCT32HtoALgko8VYdA5ZL/DnCtS1H99kzhzR5esjEaWpGeySzYFeDXUU7ttHMmVt4L9Cew3j7XR
Rqkp5BxeD/Ut1ygxj92ijVU8Wcd2SzfUbsDqJTIcgq/HA2dMKa2KmOFMNUARG0gtxDNY0f1mFF0T
nt2Pv6mfpYCLr6cpmt5ofYgmYNZAHq60zYU4ZMxnV18B10UyfIC658Q0ecf6aDux0O2jYzWUttG0
rgm4a5i1EK5dfF0dUZ+RgGDsDoMGLUe2gt/jDxUjWRXaJ6ZxVGXotEILEvWwEgbR0ONUEODyUzJf
9sNZOL1paFYx+p80RnUKyEui6J1Bb7B14vvkmDj1obOhm45vaG4zL3em0Fnp7XUfCH3pHD8it8ko
pJYx6QflC6d9koTEZaLPy5nBMJPoUOVxipAAfW3U8yXrSUOBMIXs2PXbK7q8698vP++sZtZo4jhi
qAhD0A3D0MdBqkRTkuupXrE2lLN3dQJCOYrq8yfObn0gSL8zHKsVYLZ7P26EQb5gXxr3mQuQ8jPK
8ChbT91hBn84VH4ZrPJ802/ZqT9AAiAUOhKEip8o6YuzNLsoTFBXTM+JdB81rxroE69/LFE4r3Ff
qyaZDmcE9whopkt/zMfUXdX/iK+9UXFg9PlVrn01zkeMed2poTFE5zjcWVnuZJF2Gyr1RtWfFHVv
tTpc1bAfV2nt/K6BZncuYWIMIt1xXkJIT3WBbrHlAvQ4knHT5HEXyF0NmZjlnJTzru9nN2EEnLUv
c3xXsGf4ezcl1jOIFjZqFt4bCtlYmbUlDK2YZYhAOzAAtK27lYpOV/x7qOd7WpmQSyeACRKvaErU
+7WtrLR2JhsO6RMnzGdv6SWU7VTkWHPyOHVPbbEZe+ne0vZFXu6bFI2t0fBIUThT8WKuQ3vd08rV
rIR3ceqx8DFMfmaNb2EUqlAMt7cKf+iAso9s2Qxac1vFDzKrnKacvUTS0XUIwQB8kLKbtn2vMdK5
zAoGbHubZWcToQvDzG2tBRiKxWT/chya0ssLSDhqjgoK6upZQbecnDKKruq5ahySmnbJ0NOSEBl0
Txna2M0xMqEv0rtR8wHsWDSDbGPuvGp4b9VjHT511ruefsyrUK7e2lQuIJx06knmXr+O/KTUF1vK
ZS5JhYlfZsBMrdex2VIv9/qjsU+fmbWTqs1EQSmJ6UAXpLArF3TvwmlAoGe8WUavAej4aCm+xvZN
ABaLv0HgI7ABPLkMGzESXEptdB584HVYkEKjirhTv68Dy2td4suTa2goNwqjD4H95mlmmgksrgM4
Gc9wlPBxqoe8MlC0hw5TBte/gSBs/XTfFzZHtRq5ZibCuCl5pON0O+vqqxyh6Z2RQIuTX9dX42FX
/Bfn6RaTsknRJ0Q1XH/VLLt6aKHeK3nJAUr3s4tMzRdN44mqNQpnyAkq0RDTQaSjBlDYVNzuVKNU
hJzIVpzShZSmPR7AVeoMR6HejcBp8cSPCcbXplQdVx+i+IWb7PQz3YYbILC8CpreQmYbQVFD4ay7
CtKupApxuDJtfYrZihADhbUOlj0Cglx5sOsKUpgEOboiYEwT5aGfUdPFNYraSS/kUcWFDchOQ0XF
eg9Nj903mzULrhQ/ARR3pwqWFVQ+TYVzMLHVQmIRTuPcYlA5UsdbTIHoTrEorxHIZSbNsfTIH5tH
FSAtPa7dCdSNLfADqQESbx1Ahsb40ZETvMkhHcHFTyGfnVNoupI7rX5PUpE0l+i1cQYvzStFzRXD
OoXNuxwd9D591BCdQcEEXlKQkIoKNgqXwbSx2lU9g3Vd59PQPajjh7jxUt+EbCjYVRcQ/zgIm6Fk
YExbMe+oKNjgiSYbqeowv0OQY9iz094U/tpX7F0paGAxRY9NYDF5nkkgtBBY1CjKKuFjPAL2b2R2
bSgYSRHJR4jyUZVyIW9Cy7IoUdEjcefqmCjo5tw2C0jVFOY5h5DhtLxVoF6KW7aJwMZYGl6M+kdd
gqtguo1kIR5R4KdUzsRFhCWyOaDbNjrKs+xCE/00jxCuTB5CG+I0oEUP4oMqul5rWetKcKdyOUav
z0XVREt0Biv1bCubaQ8slwuoE/AJQjI9wcNROdPG2JINM6lRbairG9I1Tgwxlbg7kCYLikHdXHdT
ogPlsg1VqlhV07WPs1iuhVkWQ9G8sZIFvle0DGe9RiWqiJHAGmTGE67F0YCXkKTz9b2ISnIqZ3OU
pRtM8HWmKBVB/EwxjpGSeW2WHaMcWJl6Xp6pHmuOEVmqoxT1oyQ/gNzDi8jPJg89StasNTMsF2Ao
5tdaNthV3/++/iNFhpzHDxqplVUIoDGxsV1JRPQ5SJi3Bq6TbdwMu8nTnEm123sJGOLcTx9Bae7A
qTWQhBKGDAJToq1u9sKXpU2vFLmBeq4qYdW+eE3Z4GLK61BnIqkykY3UuNqxURg9SwfYaHagjgTd
PWfVgF+FDCEGIa6Prm/yypvVeNNVTGOoaKjh68Z+KnSnLkV3WrQC93RaGVCVuke1ftH0e0r7gx4a
Aiw9P7/PB5E8UoZVRT4lKcQ5VlkFf4FKWX5MvP51pdulYPEaPGm2QXUGTZEqoPu/0agSXRHuTcWK
ngIpieLgKhgDTiOQCjd3zLe8xls8vQW01aaSq4Y++PwEtknk1jXOrZcxkZLIkqPz9GyCHQk6xdN+
7TwSX0IwC8bfoLkr3eYo7HOs//CVy8MDZjolzGMqobbPttUDprBnr3DLoDhZ+5WZvvHYTQKx2F3h
Db/mvbAeKzhyHurfh7OEFjeOfA2m5UMcuQocW/8pEtTh1CMjmO8V2CqhfKvgSuv8oxlZtCwUPe0m
WeDFQ5Db5AKQtmgJzoMD+tV1FN/13AJu1humU+m9e93Eir7e+hMurFrTNMwAmA3wh+IUsdylJuZA
ZtlWG/2mmkwfsHeIVLbv11cVGThea8sEi4ZKW8sECQ7AR2jp6gWihPbwnxTIeLi+nCBM0Dnroxjm
PI4zQs6wboGwNL1Rir1W3xjW81IZT9cXWx/5tffAuW+rneph6ICdSTDXbFFvmO5AdJslr4niZlMu
iLcEwYLOmZwu0Zp4khGTVN0O3Gf+uAqrLKZ9fU+iBhovMtktZWYCCY84mkrgJQDqHmDnJDfdUIHI
LuR2avCzq0TbmnDNgrUFX8/gHG/cV1EhZzruilWhMghBF9Y7pj6AX6V0IzUCcdu5iZi7pCCZUm/a
acCEGzK7bB7ALoeClnaj1FEg+FWCLN7gXHQTAdJS9HDR64h3dZ7ZB/OzYE2hEvme4JCEBkdg6ngp
7nSYZkjloibDxidovWGgV99XRL6tdQE4UXTgnNnptC5RmwoFil4BHbC1oC9RbaiKiU8N6HZpe/0k
BRaI1+whQCkO5oJKjESKUzuPmzbbqdHwKoMGMMQMSAtWCSKyP6Kz5BIHaqaMgvgSj/TH6FWgc4fo
huTIQXQmkDYHFNnJfbEQwGfP7opt4CV7aitOYsX49FYjaDXs5QABymD2Vv357okhB195wIy3edgN
g5vgKf9zfOufbVODM0+ZOcW5PqGbYEqHDldHp/kmIQKrJNwoZ5akMcv7vvpvO4xBqs+Xq12BQHYX
ns2H+WTdNjf5i7rJ3PCuGY5ldnv9Wom+8HrtLhxbbY1kygek43PPboq2sesIhwxIrQbNwutLiawj
zwQyFUPdKaVhoqQxetG+/WQ4lT11L5qsF7wVXqEbyGldSTNYe8w7pU22PbfxK/Qo7ZvcHUQlUoEV
4GW583oCE66JMrc86F45E7s33xWztlMMdJTCBynwY7wWN9GSsFXADAhzSpxuO7mSjeFJr9irtuyw
DUBzwma36DC50KfsUT0H+x9CH7U/jBh+YGa7TTDLpA1vUXGnowhGtcK/flcE15LnZBg0UwKzK4qx
k/QWAQVdkNJpukd5FKnvrL/+iqkx1x9ycf8nKM7pS4H7T8HFo1U/VtG3f7cVzpKUgLLMGKIGwMn8
9MVvRb6hS/8oGaJaBRXshbMm45wWXQidCnRcZjSDIs8gaE+O7jr3KT0ML/9uX5zlSJVMCU0Nnl3L
XiEX4Q6YUERJrxwl5/pCn0NSV74RD8FXJh1qLZhmAphE8/vbCDyQ1jHeDL/El11UnrS4eGXOSp0m
6ecZRnfzW3nbPOgOpOJuRl8K9D0ypdHOfZHBEjzrL3QVJRRo1RL1VxIrfjz+YEUa5LPA2wiuusXF
K6yvVA3tTOtkSYajh0Ek1g0R3ECLsxWJauRWFqL4U7k9uF5bTBXoDyPEdMzN39B4E8SWPCtFNU40
7chnh0j29c/Rl/kMNQR7haKCCdm9fg8FhtDiTAWomYBmhvzTOU6md1Zq90rfILAme1mNjmBcAF59
BP2hyGuKdsnZjxz9a1PNOlQsUC2ZSw946Wmv3KwIrnA/WQcxN5/oNnJ2JMvDZIgTpOxgUbEHA6Ta
URYQEBX9D+epKFTFxKhmyDycIq6oqktLYoHUASMhQbdZC3dN0G+uL/OtK7lYhvtsYdvGeluCmE6R
Yy+aIVhxjiqMPYf/iz28WIf7TjSeoa3agPrXqF8qpd+1E6Q4iFfTx+v7+fYaXqzDf52+aIdqnK1T
OVV+3EA8ss4cK6K3rfyRjPWullR7qXOBF/s2zLlYlbP2uVXSMNNqlFrnxqYmqLrMuwigFLV8AWhJ
sNi3F/Cvxfha2cBUFaJnWGwppHuptKARHrnWkgpKoZ/98i+O5WIdztijn4mpmqW0Tk2re4XyM50t
d4keGaoujmE8NFQ5trnZu9j9TspLSMMqQN+B03HWslNs5LvUGg+hXCOPxjQ2TbbT0jlqZLgk0UPo
W7K9ZiZBQXLweqkYxw7BVELrQ9moN7U358DnK9Bxun49vq9wXmxqtdEXEQ2trKwtkwLkisfhkL3N
nuy2GAlXbeNuPmG6/ybeLyARBuRbPNwh+nCci+mKse6HokzPNfjw9CIEl5kGCkLdiefW1pTqpqs0
ye3wNXtGfSYZEAa9G5Th0GsJZrAxFS04DdEP4hwSVQrodTGUeyFDaisDyq5ZC90zEeCNVxL5T1H9
4tDX33Fx6EqogkpGHi0U6mbTkYHabu/MHaBZINiKbbCbAPpm/C5+9IM93mcPut89FrvENR3BxxcY
O76EN0ck7VUDH7/fFVsGxM1GWvWATuGp+QGtcodCty8+Qvv5+rqf7cprL4kzfmrdhhHqodG5BvPp
giliomcPDC5DDad9Q2jjFUPx2qj6Kcrlu6IC2VzD9Nu2RJAgAVsxjJLu5KV1XDAtbtWyM4NtyiUQ
WcoxPqyFu8rwpTDzI+i7VyMY4mpM7bfhiYHMvQgtn0a1n6xF7FlCzyvvQDUBeGxTtj/VMtvpTfsa
WXRXDsN7xfQckCj8gJ42vROPgoT6+wjy4ipw9jlR2lEaOxiV0VF3GvQEGkyfg8sKjBvPxAcIzUc2
fy9KQ7/HBl0syxnosKmbPC2x7FoqRmcyMFGhiYIMrC9NEDrKw/UvLvAHfLVxnBY9j0x4oRZT/DPw
KdRSX5PlA3t/zkTAD9Hm+CoitIAkmWWfZ4pKkLOmvCgdohQuBbkf+f9Uspp/znwNsS5rA7xqwwq+
gKzIAYNbrhLIDmr+wsbQaoGuvByDM5kmQ9yQUvi6UmM3ak/uZID0r3+r9cZdW4IzgnEZR6o6VoCN
qbpLBuPGUtptHfe2xhRfGRWPWbF3fcnvgWN/XUeDM4hZN1egkl3WsYMFTMN2v5IfrcLbgzN5jd04
IMFY3ko3w7Rf5QoWF4RIfP0wHdViTMcUsOpGcTTyNDQyUEIWGPLpblAR0BpVMRzMaLytaoTP8ysb
iFuUkp2Od1KhbMYuuWNkem/6MXHAJp74gh+4BhbXvghnLmN1Tns9Rei7VsVVtOzjU7iBJfOKoP53
4a/BmaNJq1Uy1rhf7fgWsnkbtdqWNbB+mqALJ3A9BmeAlroL9STpUDGl0dZo7jPjplBfahju64cn
cOl8FTGVoLJWxdhQ3JY+GNOcEHwizVQJHo3gXfI1xMYAMjkt4dGkFhm/uptyEYBXZNX40uGs0tmM
FLxLFE/cOHGX1h1BAFoDBhRCkHYMMIoneJcCs83XD8PMXOJMx+GFMsTvtKDM/QTo52oM3VQSMZML
7I7J2x19RL2ynjD+aoGXKDVcIwTpWj77oUZOUayeCmv+df1yfF9j/svu8IXDnPXTbCKQQFI5bNkp
CcpDaIPRLtD/p7z8YqX1PVyEfGPb9URrkFdGb7I/3TN08dcoD+AJav8dCgXRheRshmHq0Wj2iK1D
swIjxFGWBeOHggdscpYireRy6MCUfu7MxYW4dW4BUJ9uVuSd4COtKcgV88ezepC20jKdwfxJm8k3
QD6hnjvPtIm7ToiJYnPBleerhxpNQzVrEZpXMzAtSeIYFuSOoCUq1x+18i7Y2tplvbI1vn4oFzot
dVTHT0ocZDJzsuTYj+nvJMQdtH7E0Uupe+1Q/C+fzpCJoquWYVF+qF9Ro8xswwFGHkT9s9R6iUHt
RNc2yrC9vsFvXevFSuunvbj1ZgyyhCGbVuyOuYPGyCbbLh5GzAVe6/ss9mIdLiwiWRX2Pbw4bOPo
mVVrQ14VfJiLY8VO+dA/YDQjQr8FMhh/A6D07f28WJwzXMUyRdHcYpOdK/vxsu8+EjCcQqLW7+lZ
TAT97cu+WI6LlXpmhmFRQA6hC4+TBqy1lLvXv5poBc5WsQXR7JTPWEGddsaYb1MhReu3F/9iE5x5
orOiVhhJXKkVwGU9x3hes13SzCNyelOxIAmhuHAvNaLZNtG34qwW+PwwRKKuVx9KlFLnYTpoo9qD
J+v2+CGujQovJhfmyP3IhjT/XG/0uuq0HCw/LB3aohEXuggX/TZ/XV4lqNsJB7S/DX3+OuNP53fx
+KJRaxUphMvRlN+hKXmS3vgNhsGvX5bvMa8Xy/BlMQmkR4AWrJiNxWehXWxnb9hae8xq+kRzmo1+
mt4K0MW/InrfElGp8fsM+mJ9zsZEeZwoeSOv0HvF17NNcZaRQWOCya+eGPpZ1u+YAHggasJ86ygu
luVMjgVp3SEh2LaVMxcxJojgMrCKQjdFAvvkj+uHLFqMMzES+C+rWoJ9mxbDzTIgs9ttnzUvWbmV
I0Gh/ftA82JnnIEBLSQjEMhe30gY1BbGbldhn+X3DAZ0+RfIk0UOXrQ7zt6EfTqXTQcDOu5GTz70
QftY7orTtFe3k9MfqrvlWJt2+yREBH8bcl7slLNCTTmVWtPjG0qb3gPz9W44pz+j/Wq+VyUjzAbW
H0g6feaICMUFjpGfs8/1oomXdctkt+qj/aeb8TfGQgWm/PPxXtiAdhrrbGjxLdfSRDE4NN8BwRtg
OgcqafeIMkBbLpp3/z6b/+tY+SH7UTOhj9PiWFcxPvWH9Jzh9eveSja3kt2FED5BWTlCuONKroge
V7BjftoeYzgyWCDhvGTMfpdU8aZJxGgjMKz8mH0GRgi5KvEaIQ6nq/F5LMipYiLanG8D7ItT5AyM
rgEwrizYyHqKtD4XqGR9hAuAwLFvrLhr02lM1zKf6UbUBPseSXqxNmdvDG0E6yuDTYVGkt+tYNL/
zBPl0T7HNyMi1IPoRDmTk8+YNzYl7HVK3gr9JJe/dRF6SrQEZ2SaBGMGxv8j7bqWI8eR7RcxAvTk
K135Usm2pBeGTDct6P3X3wPN7qoaU13Ynfs0Ea2IQQFMZCYy85xTYEtGp+/kunUTzHbOxf11Ry1a
hfcolUbjPMVGpKzCCo/zFCyZKD8TXjAui0kTS4LeEHOYjZPv220HQO/8CHQ1yIjB3LMFY+p+vAek
vamd+Gcv8Nciw+Rymmaa6lTJYf7poPizOYNAbp2xAAjtmeunKViJh+YWnTzoJssS407yUZh0NEyj
JiBVDQW9PVHM46G5TQxmlRklHBg89CSQx4DEdTehuDL5Q3IAvZmw+yWwFB6da5uTkeB1hPzhRi3G
RztLb+bl1/XzE/hCHo8b1lpW6yPOrzc0B9oxXj+JBk0vM15+uwoeeGuOcd4S48vZl29S7IHk8mZa
A9Af1PEqgmSK+OhE2+K8BfrxudG2C7wFMAm022a24JkgWoDzFWq6zItWorZBpyhIEmTukcjjiZbg
HEVoNdOoZ3AUZv2QjA9Uf7z+6UVp8RfV11nkX6pZLq0E376BVlBxgr8Dcsf0F/D1AcfiM6F4cegX
GTXnGqpJtQzkxXB/6s9mBvmqceyXZHV9a4Lcice60tqMG13D52fa7f/WllV2QgyO4K3Iw1wtmY6k
npA7sROUqdudEtZH2sTQFwejpTAPvnx4mmYqGhTGwdn7e7GkVgmxxoxFqPJnHL5U2TpHX/z62f3h
tfafRfhOnNWFYT5ZCpz3RpF80Fd7jeLHHkaIW9TUmFxJ4mWVH+PfUZdES3hz/QcINsk3Wwa7Uys7
UVEHnUrfHuwjpqY/7Pnh+ip/8Erf2+Sul2WqWkkULUJNhrjROnbb1fKDdVXV7XCs3PldZC2X7/P3
glxIlqYSBVEJ56olM6BSgUE0Qdi9jPs3v5fg7KNTdVvJUbxDjFK2DLkpE3Af/eycPTSKfUBHxff5
cly0NBPklyDANfh+I5makBRsTZRoloD4+i7ZsnlK1J1AgQIKQlH9VbgiO+gzvzVUSyfhEKJT5lT7
xYOuYEAP2mZAQCnRfXBErfDLCMezLTKLPVvQMPK4tDpcuymQA30/HpJXSH9FzrST3rMtK9JYuTt7
NNAIxDwxp7IBxPufuLSz38AFnA4M71Jfw9WwPoS8i1bQtsG7U/RwuZzXn63DXQsqQe2bhDjc6RnD
vm7ml4/ZSgL32fBTHKaVr/L138rbZxbLlYbGLJTSCZxypwQsiab5btU32ZSsJXVnh28zdNyqtFlj
/mj2STMMTpqhOqW20ejW2fKzNo3KWbp+xVJM9LwxqdGUUD+N0qBRuu1oqycZhD3Q1/BkTX2UFdCd
Jb/yYtOmYaAXEES1lC24jHAr/STUPZq3p5kOx2nUVj24jyTUpEhtPCxp/ahCeYCW04aqlrtE9i9J
kzBUEmbPtaWvVDzzxgxExpNlpU4d5n6omMEg0Y1BTZBA9vdNuSiHlimI0wZ8CHMFCEqfug1IfaS+
A1eZPtYuHhvPDfguehBY+rOSPlrW05JIXpOm67ILW29SMSw3xodRu7dBrjsuO2UonlIVYrdQdozR
yfQqqMUiIQWLxQIC2ghMi4nbLTiZPncwGOVC1BStawwt3kYxdQaypRpGVzCwrqOxXbxPRryWvJGq
4EsaetBz6JilyXcEwrxzP+O9wqCKDwpkexGJ3K7eK2Xnt5HkttHkNhm51QrbTWwwHqpv07i1830N
VQSg5fwkf5DNJdDql9k+tmD8L/LjlE0bXTklOmo3Wua2LSjvjdlrutlLC1DtQP+nAeHSBGeSu5Hd
u0ZTuilEwZPimbZQZIcc5pICZjtVmB/UV5ZWvAI70a6H0njqFNmz5UMDWZpaAvawP83VGJiYq1WT
5Z7U3UGNNC/vsqMZg1wfKioUurdN+7woRxLdqOFTr4aBFtl+Fu/Tqnfa2XRj4N5MvYAtWEBr2gue
cBb147TtfLpbKm8+FssI+5o9SU/XYVgfpQoVqu5xwdsrtfAMmtvVFEFFXIO7tH0tSg5wn6eYLK9z
N4Jse40M3JtMxW/BcmDPql/m9DDK6QpSP/6gn/KcujTHGL79oNqHYo79sgN2qYkhOF9p68iEir20
MjttZ40fBBNxg3G/oNChQjbYqMcgqqGPZXtm9KugkPYbEsj7tVDxsHDwprzpuzsD6gwqJCDy56aC
kCSZ8J2J17fkB50lmMqbOd1FxZQCrBpvUOX86AcozOpleZTzxSnalzJrVoD/bDH1C+0VsjNLuspB
qZVR0GAnATQq3WXBuxS6Gyldq/JekU8VvSsszUmHH4oiu7pUuJ31Dt0fR627m5yWDiYrnG64WVTF
GeUGbKKd27QqBlVxm7LCN2KMR2kQGtW2FDyrZAIIcYEEyaRYq6Fu19VIRdFWhdu/5ru4snIOfG7f
hQjord9s6ghUuBTgQITa0JEPgLx7sbEWJC2i3Ij9pLNIpBcGUShLWljCiZOgfmE52uhaHm537syB
6jIyWYgzibLCy6nud2rBBd1QNfUsnpsYWJDyyCi+tfvFbdCaZvTaorLr5Vf992JcwI16kFsYLFUK
DQBJpWr5zMmNmuz77l5woBe3dRbuuKTMSlpNjwwcKHvVs3AH/jdoxLYbNgYmVDa7mAKercblZ5Vd
/KtopkGuG9G1v+0PMRoRKXgyHXMbgSBnJ8peBGvy4y3qNI4J+GnxFlLItlfTtQYlnOuneNEqv7fF
j7YMXY/clrJnSXSbj09yfFuJWCYup+tna7APeWb5fZ3lkIVB/tOBhRSvRidaq7vQM131FpLc1GMF
GGGZ+mIP8mxR7rpZ/TgligXrYElXfUgYb78n42UsGhC8zM14thJ3vZZOzmjBtpfv5SBZq8/ho/XK
QCjZFgO3xQZphbJh2qXthvWo48d4a77p2zKYd+WP619TZDDc5bPSSJ5HAoOZ8/69V4z7thQUT5iZ
/81xnm2Wy2WjKdSBPMZmZ7Q21HW3VlftJt2KLP9ya/VsHS6XVetZVmcNPA4NUjunfOvwDWXqTLcr
Jiwq3cp+fmt7dKcK7sNF93W2LudU5kq1O7A4IjBk98myQtHQ17vMV5HiXv9UooPk/EndQGSumnGQ
QzDt/2rCMbFL4fCEYEP8yEuBBK9JJGwoTvDk0rbdpvtqoTK20vAegPEa0p6NEDMteozwwy92nOUJ
6b7216EtTsH4OgY2aoZsHkr0rhTYPY+Zk5oJNV721Tr6qBUBqlKCr/V3nSWGAf+2Cx4wN3aFJbUT
VtBWZYGEdC97mGUl61dtQZUl8g1vDihFfgSE5eAP/XuEYkvkibqpoo1yvsa2Vc2iC041qVKQOTxa
xud1s7xcWTzbKOdCDAvq52ULFzIEavoYlSsDtUXb73x9u7SBDSipBkfKhrNEexOaDOdbZiKPaijB
Zcf7Ak572UEH9rC4jKGKsVUJNio6Ss7DmEWiyGWIoyxKJ2qdVAWjQeRPkQP6MJgpWKO0fSakxLoM
8z87X97BaG1T6ezel7+s29aPV6qjbVtHjvdskj1x5wADTtLt8AREtYpxfaFDuDhvfPYDOMdj1kmr
JBZ+AJumyr6Q93inQdyhvBFNUVw/YpPXsKF5srQas9ZeeSmj+zB8F3xD5WI0sqDYqRroUvBF3D7u
wkZucSt1x7qVIVa/jXwZD/+P5a0F1MYTNfb/cDu+F2Q/6CyV0U29s1XWZ8z3heJ0+2kfgkztsduZ
4GMMP3Tk8Q/tfSwktGbG+Pew+70ul830GakivavyU6V/gkDZG5doRVPJ0aH3N3Yi9aU/ZGzfy3Fu
JjFLqD+wwYLmQ4q8WcbsTb+a1tVOJStz9MztchAPZ16OVN+Lcp6nS9RQiYcyP0lkP4BlOdMC0ldO
qHYCZ/4HR/O9Enf1RyktoTcLR8PA8VCyCEBj+wXqBv+xt7xcN9IvI7z27bgbHzehrrZll59y29wM
eNK3I9BepXWfhcQxx89eWW4G4kuo00RluFrCdGP6vmm7m8qH5sYw0VVhjwHmznPpR6G9QQqqRMeq
1B9y8yWulVtM1j3UIEZoh50NjudZh1KI8akZ1rG2mBbhSwdxMnD7VCHKO/VDvYhk5v9QZf0+UM6n
dBXttFxB00ZbjU9R6vZ3ueZGu/kxvgHI7WSu8juDonDgDytMhWzMDUqtQl4zdgeunDPPNhjbyghx
43+9ByVATPoMwxS1pzZfnQ/ybhbu9U/LtnVtRa4CWmIWYFSLrzdGfZR3zZrpOTUH0aD+5d6A9Z/j
5ckGtQmlK6jnsuON1uSR2H7qqaDOdmtGne3LtYO6T3QvOtHL7vt7Wc7pZKNZ2XXCnN0Q+yTpPdKs
rh/g5RH9s51xjiY2K5mkNk6QdfvYuGaygXTxWpw4ie48jzAvlHIhPWsEtH4JMRuMZeFJ2DiF5BM8
QMW4sT9kjN+nx2UzWakYdQGSBWjJyR8gDEU1Od2A7C8i6wZia+tsO6yjjd4EMfWIuY7f9NkxAnQh
PEk0/yDwrDzNI5ENalsxfkq+7wLiLp7y2MSQEWKCge0DSlE3OUanhfnc5Uzj+wQ4xzf2thUVzH76
0QO4DAp64V4ChbHHnsEiYxWFZp7Nse0mS1ebr0tSPCx71hI3NkPtS34bMEbH9t4q16NQDFHgA3h8
up4kijHPiMzDFLv6Ai+soblTdoEZRX6OajH4udzZuL1+cQRXk+dwJLMyybOFo9XVEoLaYJKlT9dX
+MML/D9fjydrzOMhttUeD4HYGFHwH32Qovty2x4H4242RkdJOqdWOtcYntNE8yzFAk205VsZdN9j
4qT2c70I8j3RrjmHBA2hEdGU3WHGPxahz5GJ5vIul42+d805JEvL27IHchplo26Tg5XT9uWtirKR
KA8X7YXLdiYQqasSex+rUKW21BY8fBvBFxTcPx4ArhpdgTGkr/CU3KletG0D45nhLcUPcPZrr0RC
g8uokJ/Y0dTBWFL4selUjQsIr0S1ysvjDd/R4m/MjV1SVdRChth5pvNa3lGfjtC5SEp3cDSHDTh0
B4gVyb1X/BSKsIg+GJfj1ATPmZg9Zqos9Q3jZy2JVNpFMYof36iTqe1a9jRjcX5csQfhXxuTnxoh
aE3wpDC55MXsaqvKkzo/Nc2tGZrO0LVBkmlOVBeuNAph2wIL4WHUfRXTYuqxN/DkGE6zQQ8omxw4
CsjoLSCm8IFM9+UbA3Cz0Lt+EURLc24jTtNhiQwsbU+Fb+azM6kPSSfwHIIYy3MyYsag6mY2TxTp
vd/Xmx4l7lBz00WUMglutck5DoBr1MqiXwcJ5rzIybY23i5aML0m4pLMBSNRCEZnDchtq7LNTy2Z
xCgpEPIZLPKgB2gnRpPfPtIais0MWAPhj8619WMSCJPPS/HnfGn+MsSy0kBgAm+KUYcuQMCUqdGK
/IG2cRf69f7tmPsuWRsRAoHgfXjhpv+2Mn8zAMeeRpLlp4SOkHCJHyYRvPJC0vDbClwZYS51ZNYS
noSpAnaZcZuAHqWJ6Eeq929TbbrSDFHOpvzfTfS3Vbl7MCjFZKVTmOEeqF7pGNp2iONV/k+mH39b
h53vWZGkVJNRkWorO9UEklDWh1o//s8X+rcFuCtApNCoBnSVTgNaLVrqydlPBcqU1xe5lFD+tgqX
wFcduKJ0wkDsh+wI8qYJGAfbX24R4SoAHWQUeMG2tEBiWzQZfek9/dvSXDg1xhxMq0OUn4p9fUTz
v5AddVdqTnY7z7fqO6YV0S8mntw+auju3yvv2hAUB2FKLTJTLoEPidnmY5XkuP35CUyFtdOVtdOj
0gU+EQjEe1nkSfPWegfCLb1N7tPaEVEWCN0AF3bVqpqGtG/zEyZzBg+F2uqlfcXrpXsnKrQAZZeq
II8A48vLf1ErZRvk0prz78A3YHtIoZCmLvKvFnP60t4CBdYepp2NgSe33DR3xrp5pffxrf0irE8L
XC/fmVUW22orC0PrLXiaIy/fmAGDLk0NPv5iAkwM/6tAoTd1DcH1Eq3MeSeLxhA6jOzslOofg/Wh
6fYdXLGvt6GTJS/Xb9mFsPnbCXM+iUaJFJcgCDrlFGx9i/VhFLfQfC0zqKldX0ng1XkGgiaadU2j
+Ja9tSPqvWzUggWY17lmLJxXom1UdgayxJMBME8dU78eZbdXBB9HtArnlaSFNnm6sPuAaS0JQ3BN
iyEEkLNfPy3Rd+E8UEPqpVhmBH5qPfcE0ptW8kyH5i1XIvf6Spey3t9MgPMyCtVDkhcI9P3WvA9X
PYgiBwdZmgxVMXGdQGQGnD+ZNIwYDTJ8mlF99tZbWgmKLYL/P99vbZUW0i8QYTktJHFmTce7Tg4E
J8YuxRVL43urCqaw5onNyCurwcNIWMDeCUCzQMGXBvlqXl1fT2ByfHe1UXpaxSnuqGq1cD3jagLY
xJ5FUU90cpwryGnWZ/MM5NFYKq6MSlmrvF3fiGgF9vezxKQwQFJbhUi7lv65a+OtmkqCFEt0VOzv
ZytM0qj1OkPXTvbbArHqNF8boWCNSwMn5xeGJx/tetO2Owt5nLLK7rqH5qa6byxnkd1kG8ZbKBkU
N+VK8/AQdslDvtVBjwtmIUhZOqXlzD/6nf3w/ztXzllIVgkmoQRwFzJ0K6M2vToS7Vlk8pyTiEii
06pM2dPfulUDyYF+fRm5Sry1Ky/PXEzNAv7iYiqye2UNY6tzQO+9ZN5Y+5grF+ENL8ks/fYNODdC
0D2SmwUZWusvgbK45bFwUUZdFZJDVtoWs5YeBvhTdMk8phJXq/t6cOb9sKL3okrSVZtTCN9lTbu0
ZRzZGbCPmLRt5d0AFdJRF+kTX708WIZ7FcmtUjTgNM1P+vyLLhhZpaElmr4RbYXLPEKdGnkWwbGR
aHKSJXJt89nInq9bq2gRzs+AGnCsoamUnYou21TkfbElX51b9/oqouPifM0cGVPU9NgKpqshlQtp
YO1/J3r5NkF8EM7XaGW0ZHOB7z6F1OkyV8WEuhLXGxHX8dVUAOtwGUdKbMwPseecanxWneEqWemT
Jd5QyFxcP7NL0NfftsQ5kjqjSqWzFyorgGnQVsNchJOoiG8GLpGWOPRzuB0eMYuMMe5xJxojElkG
52QgfykZwCnnp7n+MKpiLbehR4xIkCEId8n5Dq3IlXhSkIkqq2rftpj/Ku/Y7AnmveebGJwWK4bO
im7q3aA6qijMCjbJE4dYRG6MhSKzM+2PIspu4FW36f/X/GXOW1ggyzLyGY/nJHpuOoh4Gf+EGuTc
WL7yyrNYKxt9r1jskQzEx1N9NNeR3/0Igw6UL4BMAdHgoBaMaXlPYKRXQxH4lTj/AbJ7Ra1N5Plf
BAjAnslrlrE2vr0qvepRBOsRfS/OkUQmZMYb1lsHXa0z6YvTk5OlC2hBBN7qqwN9dpbaUttyFTGI
PibSM4V6tNgIjk20D86NRHMVF2OEz6XflG/gwwVzJ+an/flTXQFNHOSv9kYXrcku7B8TZXwqzp8k
dtHX4xznKOGMv6agCchWDWzMsiRba2O6YH8cZid8Lvx5LSJBEnjNLydwdqIoHESJnCGbrecU4jzQ
5VggpNKkmOfQBaHmYrlIsXUD0hGyZepffz9bC5Dcti2UJT61cwFiy2ZrggqRokghgWo5BOjGswud
IbAWt4sKPyUv8VydmllxhxpVjEa7ybMssCPLyaET1aVZ0FDtNpZB0ScwAnbg/Ac5/6VcgFe0NG0G
I0EsyaRNGncoJCvJTRanWyADPYmpYo25bxp0G6GmZEFhHdCRsN9YRbwe1cwx2nCTiGpMzN9e+1Hc
hZZlo5rbGVQfQ/AX+by+YuTzIhjgJfCjcr557iYbfUGzNmWf6ZexLaFZ78RB50zuqABuOW/+C4Kq
C93M31Zkd/LMMBIlCyelneJT0uYOIak7S/Na7lsQlL8oEd6nsnXAXBkgN53IS17MkM93y933RW0M
uihhDP7v6oghJsdqb6qBPOrLQ1SBcJKZaLMj4FQKNX8y8ZkjqNrZ+mGmv2SAhyBvsyqboBjHEzEU
t10AlMlIMJg1VJb1bVa/E3OnV8pRMie3kMhaloIouhnGm6hcLzoQbiGmOq1NqSXBRPWbRo7cKC8C
rWk3VtR6vQUJvexh6VcjnWBYhdvkxNOAUItiwwUozx2NGKql6za8pzL01CUoAcvuGJ2WNgSz+8+p
RxE0RW+YPM5K+RLS5mhAS1V7gBoXKYmj95+j7uuQ6ZtVsqfhUU22fRmtJxoA8WdECPKV5gIO62To
mfeAQEqq4YaW4djp/dgUKLauYnykvklcqU49hNB9Xtx2Awa5+8e4vVeGfldhtEJHIVYDjtACkqsZ
vNQCrDV607VqI9fo6y13ZdxCt0H1iv5xtu1ATkJnAO+8aeapNzT6zzgDs3HeoJY9P4Vzd8wSAOwk
QHTzT9VajaIE6NIM7G9myblls7Bs8B7meMBKPyx1PWf6aQbUMBv3lfLZY3LTJptJf52bZ3X6HE2A
1BrgEIHOtKlDjfdmvKnqe6mLRDZ7KVycmyyX/+Xj2AxdBDZU+YYhiqr7GFl15Nh3tptB2l5OXPDj
bLRjmjhgOhMxrwiPhcsLy6gs0tbWQTnkJkdwrVlbgtKeN+zye8ZwPXrDEcPX8lP9oK3jbX4wHwTe
+VLMOts/z8iSp7VRgg4ZvOQHUDu5HSY5WnfYqRALkA5sbCffShsKFueX6wszx3fFAatcspgoYDMd
4jI7SZjFngcLGKFFECNFzpdnZFEMpZWXDodbYkbXcgdwSzAIRLkpMP2cQ937v8BeXEp5zs+TCywd
jSvkVTT7gvyxkkBvuIV9yxi66k2DEOcR4mR2IKIrEH1Hdt5nbl+p1Z7WOQKNvWi+EuabkEauROWN
PWiCiC7KPVQuxLRLaUiVbsd4zCxBDAYweKfBaamnB/La8tJfdKPOjrUHwhfz2SjoRpXTCFXNRTvm
gg3IvMlglXN8srJ7ZQkPSTcEqZquiCwoIV58vJ1/U853WWYnwTfjjjA+UOOnXDNtLQx/y184QB+9
MQeTDbHT/4gfhUxawtPmPNSMmogWTfCcjPFNc1snqRdnZKRvtitvlyOjRFQ8pFXqVneLyanl91oX
gntE95VzVI0UpnWS4AwwyewPdHGzXFDbEF1XngZGk5XJhg3/VQkIe2/BGwu50tZeFX71WGauCKtw
sdF49mG/xrjPL4286FLSwpA7LwaKJ3YZCUeF8sMKA2CH3tO35Jl42bNYX/Jip/l8aS4rJnkDdq0Z
58mQrBJT1jS30p151wZ0A/3yoDnMO0l1JtO/7ncvtl7OF+YcVNMpmqyCoPWkDb2rhJUrNVC4mW8L
cCtEOoRLkeF0yi7Rf/bDKZZEEueXcAbniYDGOSpS9+Oimjhz9X56bt9it3aH9bRt1umb7Gr7f9b9
Od8w563ihDQWKeEZa3ArNHLvjJi0uH6oojCucb4oklTZyAieEy0a1jJUxQcQZkFRvXA0r/ulBCqY
/VNXWitH0NesReUJgSfUOP8EJouOyDpS/t4ajhJQ/MR8j2fpaCLnvL7Rr1bW38O2LRNDBvbZ4qm7
DVPXMnOZ6MmUKz/rofOWL+thLlSnm8rnOiNvcTm9Q/H7NrcsENoo06+Qjq1jJADN5LNpHYwWOIFC
H28pQVM9bkevM+bcCWPLqUhVOHkT5lCmOELS6tBmCC1Lb7nhYCBil85UxRt4ITfSbyhj+1Cf8vEA
PXtXN5YAMiFPS/EKGSHPtPKgNZZtV7ZQZ6LxAyWN24BWotf0oNHCnTaAlJCQ1Wz9UOMKYvPpSrMs
z2rndabWb4OMkKU0yussxbcxSx/Kp7kt1zWwYkn5MduzY0a4pNUppMfZhDCmApalxnZqUCso5iOK
wA6psEIZlGjSTPPopdVnJn9GOnlJE/1tNOmhaPunWImPupGsAYJxm3BajY22V9N4W/axIBu6pFGE
i/efT8d3KcPFTo0lIhTObvL6u/lAgCGoHWS8wC0n2/KgeRj395Rd/qjtoxdjnYwB0IYC/6NcTri/
fwaX+EV2FLYRqv4o4ekBHTx9h5LQc/oweRlxmwQOyGMKv40ffdo/e8ArwXEKnkBGc4IwF+7mDY5K
1E+5HN2+fxTnjUfTqNuSzPRE1HJD+wfdbgR6AczLXLk4PJi0NLolNAysoE4/hih6l2rQF0Ci9vr9
vOwJvvfBOde5h7i4WegYWM1Bcq9FrtXcyB2CqBEKqod/SIq+l+LcqlTYcSM1GoXk0w/Sy36EvFY3
02NSVmgUj2utCh+TcfBLSIAZab4y+/6mriFAg2S4eorCwskaKyDLsr5+BH8oQnz/MM4Xt6pcGtGk
sYnaBsDn4b64SdBU+EGX7V+cp3jxWxhl9wjEwYFJ6Lxqs0vu81cR6arok3NuuWnL0ZRoCLRp3K8l
7VW2dtqUCrqkX1X1a4bFp4d2bYOYz8YqTbGrpynHuaqDoxp3JETgyWu3r/QXVCUbN66toCpE0w+X
S2nf581lhrM+t7XZwLLl8N0Y7APJRzcfMaRQj4DamEGfoyedaAK5mes31uY7oAnukB0VCz0p7fwu
y69ZYj9dN6Tr+7L55mdcVm2SmAzKkq7b6EGpDK/UY6+oj4reuHYJ8qNYsCSziD9/S5twbqiB9Kwp
L+DSg4pE6fQl5iFisqnC9Alz6G4RGavrW7zui23C5YK6rk1aHWGLNG0cgGq9poFEtjI4itaBtQie
uBR52uuXwia8hxrs0JwGfLdQRkVYPZTTdEy1H9f3dQk1cBbrbL5PqhRhP3eFQk9NDcIlRqwF7qpV
bmUv4/I86LOn6Egk6HyYWvN1KECD1GVeDzIm1VKCVhn8MSqCRlZQI6wObSxK2ESHwLmosrHGqrGR
RWmV4vY6WYOwwS1TUf9FdEc4B6RMkdUuEjxhUbwMNkIrbFZw0KKdcN5nKcwUlNaI5rZOHmq6RmJm
GigHKECCThg+aSnqu5B+GJudqqerlhRH1KadQoUcJhkFPkF0fThPRI2oBLGNhOgnHeQIZFOopU1t
62TyR1tQQUD/w0Pm334P//294pKWVhSmBU6XiXjpyKE6cJ/jTc5IZwwUdwtn/oeZ/veafPJEpCEL
bTj7hBGjAL1BAQTV5VfZVATbE9gO32ktQ03WlAE3iEaGa6ErpCeqf914REtw3ocWlILwjLnwAYJk
qlQ6rTGKSIG+YHFXfOrXZzx742vabHdKYtJTkmVeE1LAsHOnysYXXamhhdIEWo5etTlIQUsA15yp
P5AC1H25Oy7EaaEVQD6j4lXNIAYxyU6ZYVCxMgA0/kz1XzX+tdLwLuhR7ScQekT5x+5PQ/SedG+h
Cf5uVXb0+JYoQCFSyetJ4lelhHT/ZCUPFcjc5mFfzKcih1L2Mj3kueE2mu5Gy7RaQPXvYDzhWdNT
21U7Rg3X3yPC740kfqy0dpUWE5RVgbTGgGaediD1s73rn+gPZYpvg2P3/+z0JtKUg17ByFsfUjhu
eQvFkx1Lowwgr+IdDWI2aiV6JAi8ytevOls1yiSwrUtfnLKvqj1sxhRioGQS2J9oFc49TiSpuhHQ
+1Nmp9BFBDegCr1rKRFkypfMXCU27ossawR0Lb8fYTnpcdHPNT3F1lvcNM7cPgg+kmgF9vez46pH
o5ow4ERRw9eRzjJ2/2Fd+QrENpRAd8XVK9GCnFWkhlxU8dLjMdM/j/MzsgVBXLn4WD0/NC5CGqhi
SyG490/6ffJGfhU2RsNA+wupBPCvKfeLjoKBk0kO3dtvcyA/dSvGXGuAVGUU/BTRXjkrqZJyjvpG
pafcAC0n3lJd8in4fmwzvItSZcXSwQdt2iqP7J2GqQYyD76W6bMkFPCupnOijXWjBF+8dhDtBYtz
IHqffPVY/rauTgxNtzDbB9v83W4maekMK2y7YxolW22ivgxgjSSZwPhWoJUcX2O727bdfJMopHTs
cMqOoLLMnNLu4ZSyO2wGos21S+sp6GhauY05bRrA7oMkTdDVBL1OjpTDjDuoZk8eweR6BJDVSjX0
X71V1G5pmG2QgTpV8M2+ylDczsC6jYkjwNd0hRicgUrQnzYitZtuBuN9SdBdLMzMkcyPIsu3RggB
4TIdt8N4b1drq8doKRSxk7LBcEjzQdTeyVUwScT9h6rdDXXz0U81OIPlJlj0FvyJM1RkortwQusY
dOLrdEq8ritfIBT5q9MLyOHm1TofFtALPYe65IZm/BaSPaFoS6MvnC6nvgp/FUl1ipewdSdaP3ax
+bzkwwvGiFfFFI6OCoZPKX8boDlBc7rLZ7SNSigLxkbQYxzTzOWXuavRXoojLwFYqI/pXT7omHwC
YHpVddKP3qYYrFCtH0uBSrpEwIValFstIZvYUGqAu/sbo2gf0shIVnncPwFghZylSqkrV/WyTsym
CaZWOg4tTRzdNjaZJn8UXbfvJfCLL7HsZ4XqWXEI5b4OEFJ5zDfXr8WFW6HZGmhSFYKZL0PhLh6p
JTLVhqzc2KQDBtH021TfaE0NAT8RqceFO/7bUlwWCw0t8Lens3Kjz0YwJLWbxqOgMiNagrtrVmtH
I41UBbyYi5OQXTtIogIfS/54oz87ML6Vq2hDKeWKpNwUzW3c4BsWUiCNkleRelson3b7o7MQrpPJ
1ybbp8qqCSM/MkBya0MHSg6Dsku2sckylbfSPGVTEVz/oheem+fHzPd8w6xrukrDGWhAy6gVhjpG
JMnShmBqo00qpx5FnpXFVv5ITLgAU1YtWYEx/e7hrCyVoi6zxxtct9EpS/XBJCBltHQ3NnPXHPQb
XHMnziG+Y2B0e6i2YdT+JHK3vr5z9nX/9jtM8P2bqq6DkIb7+hXpVVLp/0fad+1GjgTLfhEBuqJ5
pWkriVJr5OaFkBnR2yJZJL/+BHXvOdMqEV3Y3YcFFlisslkmMyszI2JmgWFQd87qXYxgIulAs+Wv
EzyqHqd3dvVw2ejaBTL/GuXJcVQo8ib4LSxQo+tmupuN53RyVX172cpKFqWfW+GeJEY2mWnEYEUh
iaNYIGhoUtCqi0ZY1/pW3+xwW0ljlhjJQFjwpQqH0nXqKJ1jgTBJ2uY+rfbN0+UPEy3fcqPPsiqa
1X1r5zCoanch+yXLm0SCOoksiFXCD+NiVVfLZZfmWMCq6AMqt6Aws41DE2PKyHhg0puexMc+w6De
rI9uEmZXJFe9//apy1KcfWpcDiRkIC0JzHEpl0i+WbZbq3kzMZF02dKaGzQRlxWimgaxCZcM67RR
dVvBNM8Q575q/GHAcVy2sL6eZya4fYvAFoGhFsyEDWV8zNTnivVuPlKvta8piSBqdFdDwKnWqtkB
K73XtP7lH7DEpR93/cw+t59pZc8lhutYwHKKXiMGiCpwGwHRHuNtadSivs6aUz1fUW7vtCqvS1mn
MNe8TSV1SnA5dGjpmNed2viDIqg3r3qys6/jojJk0WvVBlY+UAuwd0/pPtfBna0zp01s10TRoyrL
a2n8F6rf0KxAe1FRiYwQwXmZSkqVJIMPD8qpdPWZYqaGeblwhH31zp+Z4ZwMkcZUsxqcnXLchJ8V
aCna+bcG8ufLR2TVZ56Z4W7BHBaZyXQs4jAUuz7S9u2YgJVeRF24ftn+Lhp3EyrFMBK7bVggRcd+
uFeZCC+/ftT/GuCOOikSrSt1LNfC+F4oz0Pr9q0/DXdRKMKJiExxx7zGuGWjMrgoMowbQreRZTuG
gXEYyJeLobAia9wpl6skgRABVs7OQhfNFegbxE7bv9M6chNDEXgM0anj0s9KiorS7tnybQWUI37n
tgRVEtm3LbL9bwePy0P0KaxNvBcwTBkGpobwOdpOHn1cNvI17fDTA/7fseATUStirDatggUhwDRD
0t4pbYZu5J0xzphWhbAC8syoqh+KroGKWULvtaoq/ITEYL6xIXKXttC40OpwV5IWghN9uDcqvffL
UH0s5fm6UtihkpMNxRPMyYeCurbU1fsx729oVt0PORw95gZQXryP6PyQ5VdxmH5ioPRJyjWHZO1n
y647wq7Mtt63zWuIwzvgp1mZpTiFDSUCIbR67cKfp+acXynHuUQ/SVWDQcNwQm06tGROgZGmyyu/
dmzPzXB+xZpNPLyVcTGTAPipOGWuOEaEkQRwjuiDYJ9F1jj3gqnZoQrDWQ1MM7vSa5Ahj+mNDTFQ
Y8ITw6i9yx+3dkvOP45zNiF01U0kmmoQytdDmvq1gTG4GKIkpSBZXyt6fnuncL4mlvOMNCU+bIGk
WY0zQ79H2U7P5ae8UcGl1b9BqfNZOOm3dkjOYhz/PIpqBfIUIZwOSyGsXAItA6GWUkTNL7LCHUW7
rLN8UOFsGvl3FHVbq9uZaHpd3qu1o3H+KdxBVCCzZ9dQVA3UMnEg0O2EoIVJwoco668rYcq3djLO
rXEHMcOAZCaHi/+E9N64tBEmN06QfJmiee2vpg7v2kC4rdt4ThKUdLlDiAyE9FWO/LWU6Kasyb4d
JhewTG9+y1jtV4l0P1YY6RPSZq5t27lh7kxOdt6ns42sMmSvc/RCo2PIHi9v2hcn5KWPW3b17Bkw
GTDQzJUWyHb+W1INyLFAq6YLH0E+sBsyCCejPFSN8obFcWANINPUqjvMaWHgrDD2lGBOq8puJAV8
sEa0bYEmkJEkYs7xukgNv2lfK0xchVTZ62igWCriAcQkZ7plGPOpIuJUerwz42FndQAibXIL/Nij
vm8zYIFMaKVU8nUM/Eer1n6i5QGNsj0FiVJljk95dxpAVdJ24Oex9O5QKeOWdpVnUGAo4vKUl/Lt
rKC0SqZU4JZEG8MFbwhXMpnlyEwZyDnsqPbT+SURIh9FVrjALae61ulQHAoI6hUKezfGY5yJqu5r
9+jsjPEFA8sGTXiWIJ0jqGDKBVZLR03X+FVolSBQiSxx6XxCogGlUVwj1hV7QvuNVb9AsMDtx0nw
4BRZ4twdyswmmxpsTxxGG6XZSOj7Z0GjiqDya+1g/XzxOJfXRgpkz1PsUAom+x4Nux2qooWbAh86
OfUNNJ1nLxuEGpNrntbGvKy2tJZU8jVUfX5n25qBvzLTgiJVNpGsHIyabEOmbovpE2Q0m8suYj00
npnjXO00j5Ca1CMtyPX0OTMgV9xrv2r9tc/uxuqlmqAaNeSeGe9bA8hCqsvuKKGwN5gemsnAJoqY
ZNYmb7Hsf7+fc8hF0aVhqcdaMB3awQExCjwx1FckBcqejac+axCfiH37JR+dFJBP9iZCEq7fzL8/
YDmAZxtgTqhSS0miBSAbRmUxqPvfSiF6/awa+VsL/xpkPzNCR71s5dlEaTdEG6wpnbh+72JBo3L1
KJ0Z4TwZ+pcl0wYDBXcd3V3URcKmdlKg7ufMdMFm/m98wJk5zqWpVWLAvaPo3pJTWz83DGTngwau
+UHgAtZGFc/zua8zdLZ6at+kUO/D6i2TGtmOja5s+WCiTNH3D90MvWx7yz7a0ZHfYuN2evoX4z7f
7PPejjbUJA0uTUivaDN5tIIbF6XHq3Wvs/xY5TzdbCpTrdvYPvAPueGnsht2yzAKZA/vs40IZi04
K1/927Mlnc16lOQczZlM+WVMeMWNd4yC1LaY3Elc+1114n+PytfI55m1ckZQH8nSnwkGKFig77XR
noYj2+Q3X/TrkLi1TkIu6xUk7bdt41wLFArBoj3CtZRz7MnJtK0lYNYLc4NprTsDWnvEMvbM7KAr
KJq+WXdrZ1/MeZVK7SrSocUZaPfJadzoB2NbnUpgAsNN79E95MdARzhdjb61yTZC8nnBl2tcIkhA
mUZCiJ8FUwiN9qlIDzb9JAZxzeROWXigUYNJJQXqgC+X48sSPn5koH8/m9e4NiE0ZVg9PjsvjENM
ftnCx53g4Gqc1+k1RYmshqjBnC3TObZv5RQo4BnDM5araqbA9yw+88IH8ZimGgNpDUvxIh+nlGCG
Kt5k468hGTyjAVwY9EbeIIkQ94JF5FFNeS4DbFuizWaawNfbR6UMBWnAly/58VlEMUzQToEL0OKu
xhQmddn1DS5kVm4Zq7Y1cutJB1GFaVxVUX6nkNK1CCgs22hjxOHnTJ6oBETBVtKRVmp3pNE2rEhd
9F1tp7Ux7LoMXIWSyPcLfyl/kZoEGBO0RQPJDu9b9NNn7UGmJt5sil/kqTN1FKKa4CFUAcpvyUaf
idfix815viOagkyx9vvuaI9X9fCGohXqUugbpLbgnKx777MV5a6cLBVSZ0SDGmCo+TopbFA91oOb
27k75NexxHymxXs9LECGW/qjAtapQaSQuZpknP0ELv630BIeaUzh01PJjdKbqAQgozxdvuHrGeSZ
Fe4C6ikbY4zBLMF4AVwrTnRnnob2CG1gKOb6i1gYuR2SWyokj1kC4IVDywNgZlDIsqSFVwur2Zdr
Yzfa8z4ce9di9lUS3cmp6Uxah+H16VEfbiCqKpipXJvV1+2/386T+HWJAsa0KEHKYyA7Bd2h+T7o
rzZa0ZG000drR/revemIqByzXrY4M7wszVkA7QiZ5RlDokEyPKS2tZlSBeM4APtE7K415cWh71pm
OUwWMWCoX3Mal5adexgxXctNtZT6IJqT1AVA6cMY9Tc8Cdw0uSotpXcnhbjVoM7AkI2GI7UGlCOm
Nt2DJBL6OGN06I1RcqzWNlydoG0Hll4U5Yzxj1TER0vX78u0vE6luYU0bvKQ2cm73VvFng7xs5QW
L9nYO6adR6DujTHprefzppgG0JDo2nZAP3csmCeF5gk+K9Br7S2PZEgNpF1QRcYjYHW9l2XWH5Qb
b0iS5y4aVNC5NuDLjFC6GrXxIdWnUzYC8hUZUuPoxdR46WwhrMSuLgMCo83QSkjKwZFQKvAUeyj8
tAPLQ45iqWequOsYsN23Fr2VOi13dKO/Ulm3N7qw9jA1ekMjuiuq3Ndr+UkOnypqXNW2BQ2IzzJL
tpFSuIZh+uD4+KUB9B21sxvb+IdGrmb3d2nfnkh6NUsGWFUIyGxLY2v0lRsbys3Y9TdGisIJY05E
6iuoa7mW/EK78CpsTay9trGiCpTmIUhsauh99+anlgzbXs1P1gShuKpyle6Y4K9QE6g95RoAO6CO
6Nz6tAcTRkofMkLcdij3itQfMvzRJp5cxQ73DckTzNcnu9yGqgSkamfgXTUlvUYPYKG7LU+jpu6m
qvg9lWnq9DNVvZa1kH+Oa/B1DA8T3qBunaNwlBXTFR2ba3uajoCjV9ULUYg/FtYG585f1tvQIGKM
lmGTQxBp7gpHraEvl8dAx/RQnC4REQYVZ8yOHbQuMB4mO3b9GevZpswxspmVT3nR/JqJVTusn1xm
YWIG2AIXb35v7tQTg8SLqreOmkr+QJWtlLGbqfylAacNvu/bSS0e07DaJ/O4KZredkoVkG2Z+jZ9
GJsWFUsVPDyfbfnUZO+WNDmMvswV8N1N/mvKQfADpGWjlH4/qjtNRibaKn6ogPuNUDReodE3jq4N
XujW7E5Nl/pURrt5eNfjd0O+MZHdVFaIweTMATmMn0+6l6lKCKAi3eaYLVYlth/a0EmsxJ0tRdQl
XAN2f3N7XGwjaqamJEHOpZC9BgGeED4HCBqigm3kVaOjAwFzt0C5jmp/mthyNSZi5luvzli2bmqm
bFiyxjkhrWUpqxIbJB+u7ALFU28WukwldqHLjohjgc5e9H5Ym2FFnfivTa5WIul9r9d2qAQyFDgl
6lKgq3fhgW5Dr4EquWP00MXpXKBZN/IRCLH70MUbNGa+MJ9fjexnv4RL18rWDK3aQkbYgk/PJkPk
qCH4bDrmxdpjpU9unnUgxzEco1N33Vi4lv6ppZ0jxWA2yBr/cgqwmhOf/RouJSttMgGWi3WhoXFl
SbKTY/SwNabjaBq7JR+EAIF32aQo67C5vRjGPmogjouWjio7nZm4ZVhCmh4IwPZQmHKQ6OrBjnL0
5CRA5x5YPByKVHf0KN+ODVgBhBUdUcJnc3tCegOq6XKlBukezbpyM+46J320t50L73YvpDlcfdKd
ZQDcohd48thULoYgNSPiVwyhuJej3xZ4i0D4EpefJVEOujYeE2m6k9sQiGrZheyhmy4xQ44kPw9B
BzOU4EfQNxB/Q2hL3VGJfZWZj+OcbbtkAHP0S2lZfpdfYdr5Tz7QYET3kSbP3aj7rCS3dvxghCXa
6ckB8vKugqBIWmkzhxL05UHJIjWfk63aSMml0RsT9gkiSlA60exRkWaM8NbKYWhnEUhkvUJ0diQ5
D1UyUg69YimB3hkAG0/KXTcqOt63pZsP+SHVXg278lIwAEXgpRq70ElDcLvaQZolvqk3g9cpoGJq
JIzZtiK+lfXs7ezXcYn5TGdZlpZJWIWBLIE8yvFwncYnTORC1qR3aiDhOxVzCtm/mos9M8zl6gwt
IChORagD0Id5OlFwXV2+l6uv8b8G+OexOZbx1BlmH0yD4TXJoaiznd0nmMZ8YmwW+J2v6sGPTPTM
GleHY2ScalRpUUUFutKqTMduCg+E0I4RK248hv60oAAt9ESHa924K8znuI2O8nRtNb3TT2xrpeaV
bPpWC/pHAzIE5Mkca2cE1CzuK0yzsneKWKtLsZd0k1+a9ZUmtXjVpN3B0JOnWAOEva2dOpI2Mqbj
28x09FmUcS+O49JXcrk+2AMqqncIdXn8WgNXVEoWPKqgViy6MToXUMsxzsZhwNFYnnFYBH0ru9A1
eYq9DEXHwY/fxsNCH1UEIqYj0ZnhXLnELIA1a1g2gc9MzMExkTnoYD2qZsOvJUkQOpYz/mM54XJk
G3mDofMw4MwkmZGbTEUUJ5tFrnBRP4d49v7yTVj87yUz3K51pTmHFqNy0GL0H8gztzFTJ200pIXT
5r+Z4rauSEDJaY6dHKThQwFes4G9SzBIwt1lO+vP3bOl43YqbGdTHztFDsor1YWD98ZdBmadfPev
pNV09L/+b5e4aNpTsyysopWDJvolTe8RE41ZriexZxa4AJpKWllJOj5m7GrfrEC+n7d7iOrMc6BO
eNqleuNkkEuJ6UcLgqaok9+zqhTwCK+e/bMfwcUprZs0qS96OYiR5KepBbJs+B9DQijCaw08K5d3
cNWVnJnjAg/JdDUqpxrmst5Jol2hf1LrX/W2zoxwQUY3u6Fp5EEObPVKN2/b6AUSeYI4s5y0C7fr
K8Ke1T/UPMZ0Qs7kAOAWTP1uGBF1tAVL9XUXziwoBYsSGs5YKuNDJTep/DsfBARZX0nqpa/gfERm
Dmbf1ChK0ry7K3IU/zO93kOEF8JOWgq86XAFapUW/PdT5+Xo5bsgZ3AjebqlRoKB1jrGCwPPf3B/
9vWxbRH1LIpUL5owQ8dKzQ3lDJ570O+TqDnG8e9w1F3g7Hek1O4YOL+MHhgkeXIa8hwR85CiXmpn
b0ZBj0YVQwkgdDT1HSoVfhNL1xlFYSbu8F4GSXPNPgB2Qo4no5YAHsVyP+V+XZeeZEZHLUw8FYT6
Wd/hCnUfYUMxSqIWe7mnN1NSwR9WD7lkb8AaeYj16qBk0xWG9EBHXx0TefImTakBUmpvq1TxTWhR
IiKUhX3Fkua2JCYCsPFYZ/Ld0HXBUMdA/adBbhnoy9f1nhHTGamBJ1EKeYEJeC0oLY35wTKqZyXp
3ThHTccAg0AEaBdAa//pivH9+xZpxzR3OJmatZdq4MP6XZ1aghj24/gTEASbqDzKxFIMYnL3ODJm
pmfaqAVqzNwKTXtTeb78GT+fM5wJ7hZnUa9IU72Y2FpbkLvu8uPshk4EipXctQSL9tMZf7fGizSF
JqNjBUmzINdQ1nHqve5j5N1LgPm/lq71TXctyjoES8hLM6EF2eqsnLQgBYCoBrd/Z/uXl1Bkgbvd
dUkt6H/NWhD1hd/KD0B8C9y5cNm4yD9LeERhVl8Lxo2F8irYGm2fbcpHQ3MVP/fF3Gs/kidun5Zv
PvOKfTLWkpzim3LILyu7ZEu20DveiVLeH2GRM8NFf5mA6BNoQXRqDWlTtsdG/WWCSdWct0mliBZx
2YdvXpgzxiUCid2j6qZiEcEGiR7whm6h9uF0lovymysJ9RiXu3nJHBfyew30aREo84Kwq72kok41
33U9urJ0k1e5q7W6d/kc/shEue/jnAWTJTUOITkZFArg1mbkzF3lV/Z7mr5fNiTyGTyZXGGYUUs6
bFu3Ud4XtejQI778/lUU2/7zctz37+LbP13VhRhThLUC7K/P9j1JIKy2UzYqlNWLP/o+2bPK6T5b
AmFlJ36sH+MdYEJuFAi9l+Cm822g1lbI3PT4JRn6eoN5MvTQkcjsaQYwLVoLRoXcsZpnudg1GUbT
0bSENponh9Lr5Q34kbNgRRAXNNlQbc0yVO7aYADHTCwLJ5nWN3asgbPaANxY2NpcO1DnZrgLk89D
AumcZZsxu2ETP6+dbgBHwbh7H9189iP9CkNymSemS1lb6HPL3N2p6DSblYQPLMG23c0gF8wELb21
23lugbssUzKmSjThsgxl6mXTDgBifyTNSW7lYw0NtWTS/03sOzfJR9q8teN+ceIkmJvr7LQwaC4V
Zdpcxyfi6jvR0/Rruox3QWcWeTwHYLHK0LfYwHRvzzcYrMYoZX0fgokBqeTSw0HvyqtUR3FRvNwO
Qo1kwQHiB+PtuunjcvG4zNXe2SMAZzooIqH9kbnvOsYHJEgJ53fx4R/PbX2/Hzx/9NQAr2zE2FwN
0NbcwKAPRmCSjAgiiuCU8r2JHq1ErP5ySusKzAKFI9eCao3IwvLfz8Kw3KGlnSiwUEFKcl66kf2f
/+RKNM6VZHmeVjGBha5neB482WgHaqilX7Yi+g7Ok+CdyBqzxEFkyeiBPciZE9HwzM+iBbfpnM9Q
q2kgHYMN0Cz7PfpyRnLKw7sqA9rEOCXt7He9ssVI4VE4wfejRr+YBteBrqoGUOs8UwyzFimkvtYC
M+j2ilO50fUy3pYfRCRs6zf6zBJ3IFTAG9IEoHRsF0hxR7n0md3ijGvvJd1mZLhW5mNLaxdy9Y4F
VesIOXx3bQGD4xWE6q4hSRsbWaNge9cCkmXJgFeouq4ZPEzeLnTVaKa2DNCJt00D/OWzx6LMUybl
WqW3k1J7VnlqoXdFIL1T7YdmZ5HSY9kxa8HeMT2aZjDFkitH+W5GB6eCNFwIbnLfwBu0TV8GI3Os
cnppB/ZkzMpmkvMNdDVRs6GOaaCiUoYHhnaPPCkHVJSuzZQcUWpEx7KqkWrlFK+NdAa1CVMgtDLI
u8vfv5afEwMDVQpaDVB2MbgCtUokMiZhHiNSgj8RoxD61VJx1CF62+tuFe7zg4gExljJnb/ZXNLd
M98wM2VECtDEQSWD7jp9BIewN6ThrpmGXRu3u1qKrzNQ09javtHweozlXT8d5glSXQS4+HwLDKsz
oN1ujAfV0J2pppj13g1EO5hyuAGexF90JYr8rSk0R2XNXk9a6G/UXmygl/Mely2uWbZVp60qdZuq
vWnqym/RFAe/4zbKc2fQoEugZaD7tavNkEZuXWKuHvNiUJTApiheaSQPkHdtF3LyylNN5tZ1ttFH
1c8sAAFJZg/AmVig7q2Hd5k0V1r0VFMwAzc22ygUcjPzIJz1WcsMzs7yDzBFMtC+Vboy0JoB3H5/
6jgKuu5XVVY3STx6Ciu8RFXAvdE6sZ1ssq7adFXm18MkO8YAOZOi22jji8a2lw+ZthZNz38Yd8ja
0SqTzKRloLTdvrFGgGvK0uvGsNxXNL6rm+Yjttg2bGyPVAlmIUizCUvpPteTY4fJMEW7biEF2Ef9
UepB2qwFcXmfWzegTts3NN6giejQSvc1ZmKqT91Z+lvNYkepZgxrJLd12LuyXB778o5AMNeCqpYg
SvzsTRCiycRWFNuyNMvkpxNju0VvtbaWkj1aq+CctR7THhjIzdKcINvpqjRd40kGpx2gVG7+IHpq
rLixb/a5MJV2+VA18PWBIe9mSEh3d3K1v7yLK6frmwkuSuXomYG4E/1sloHDJbxqh1OJ4ckILK9N
AhzELKpvroTebwa5RLcajawnywTZnJ1K9hhPlmDXviZvuSzzmwUur61kTFXaWaQFNk6iLQO0Sm7U
gTlzUzkpKoMtfUlzulcwflSi/B4VLz0I8lKcsgQk3ulmnH5H832vAhxaQE0EDE7IVLspO1C13RTS
VQ/YRJdnV8oow73Yh1ipT20R/54iPMLoHz2WvKGnuyFFzANU3q1BTpOp8d3ljfs5ifL9cPLP0GjI
uiiqwdJDff2gFx5UkDIf7H8eOttgxLptbsVSGbrguPAvzki3Q3BDh2oAgug7I2LbJtN3qZp5kn5X
YuaunVKUbgErqUCRD16nUgcJFlVcuz2Gw40a2l5hQk0qfQ8zJF0W+Cyq10nS3FwJPSM+lMNJtglK
YlCt3+faWxrfSfTeau4SGXxtdufRFIPWiuqa5ChNH3mHDm92ylNz1yDJ6mzMmcp3Y/kegl5NQR5S
T7WIqXQlzJ2fLl7QuCd1BLYwLHsBzq1i/NV3E6JWu5nMP0X/eXmPRba4MpscRnHWLECalO5BQuLl
8nvSBi2o0JgIsynydfxgiyrHLZUT7OzyuO5uMz86yX6YeSk41BGINxb1Ci/eYfpSWJlaCSTflpTL
+W1qVa3RwSWkmuTODQS0alRWdGhp6KYgM1z1qOByUwioxtAa51Y0lpI2lwaM0ddK5jJCnBxBO58q
gQ/6OS2+XM4zO1xeXE5zG2cahnJYXoG6v72lFhooyg1Rd2n6B0PrGM/aGOkByDcnbAt0U9SHmX5M
feiisOpqyI1iTBPWWwK2tqLAlegFHLdrOeK3n8ituhnRXIPg9OI/8l9duM01Xzlm22WvmXwPku87
Uel73WWdrQoXz5S6A60ARsOC6jOCS92Dp9SLfNudNmG/jdzWFZ+t1XBzZpKLb6NegfEowobHbQph
hNt8/sfT7txWcwEtNPsM4QwWZjxlkCVWQA3i4XPZEwiXjgtqNYmQb0pYOuh+uJjYXzojnaPf9x66
VvsqkDzR2271Vv5dOX6kBo3gQSO9rqCNUCtOCtherCqYvCyRaorg8KZgm3ioSZ1getPI8ffbjv3K
9LDdhFKtHcapBHB4aE0/MeuD2ZItVWQMzfbHiILakuSAxrbZa6doSHUtwMwHGUySnfZgNMVD1D0b
0YcWNUiXj334qlL0FatOA8si/t9iNO/NtgAEgyJKm6eoNF4nwCZoC+Y+arw0ZbSDGMdHy8aPCfp3
do6uOE1LX5JP+hhEGMcuY+KHeMZ55oRJ5irdpBieMiZISzDVtxJz0w6ZgUeOfFDASZxYGBmVumvQ
4B5yS9tHeurMdYJiQDAoDxKI05tUA+sSnifWiGTls7aRjcg3VD/ZeM8DSPlA8nhbjX8uH63l5PxI
l872mXu32X0eYT16TDRuFwXLbJtAN0jdiYB+oh3mPG+YqSwkFLl0P13n2h4NUIHPXesCnDs0nfO5
w0izkaAEFiSQ07pq9+Um9KyPfpN8wLVshbOwy/Pm0rpx/hPxKR+mDvfeukbvdyvdwNLtIr4Mjy6I
WqK14/xmJ2NKKRtwOE28qccucWj3fPkQfCEfL30N5yfJEKbR3ElK0NfudLAO0RFT1YabbuSPFA2V
6TcIXd0BOoIN9RIKeZcW46X5tbjULtxGzp9qfW2kkgRsyyJTVp3+H/wU1Lz+8IBJW8HKrqc9Z6ef
86tNP6XMAl0BqCT/lOw2j+7Lvtv3IeamZkjRKV6HyqAC3gJQV0CfjkFWaHLkYXDmRahT88Lsuo8E
1GhfiskXNoN/8k/IhWyrg7O3xteW3LDsXokeLYDbRvOEapkTA2vWQRkJ7EZ5eVua97VmOZIde5cP
hSjoEO6Fn3TgFKwkuAbqY1hjafMi8HjjXeePPuTMNuaLaD8EJ51wziih7UjAs4Avhx+c2xPGOQVu
whKZ4BwRLfOqbPDoD3K1vzM78zWrEN9I+9KNHzXBiGPyjtKVnzQP4/hQ6U8afS8wklWr3YlazSMa
Xb6cLAhWzADdToMMuCIcOXQK9UGBC48dCc/EsTxM9DVqHlNo+/VfnH2/jB5Mqhj6BHpihouC+rgT
q0DV3Gh9gpT3o+mvh1aGWOlJmj475aUp3ptc8lvgKFKgPJiFfyfhhmWyZ4FLv7CvM4s6JFV3Bu3v
7bF/AK+VmkNGijqa9dI0R0ZRfE69Zqw3QKiiOjk5WfWmDZ0DGnvJnv1YyY92fRvlb1kH2pQpds1S
w6jFMIXI/SH7TGz0bZmm+KxqREF/rUJ+7rDJslNnFUOzYIpRgo0tiKNhM/SpH4KFJc2R7EoYemVY
uPCjakCRZB1TQ9g8XX3K/r35hPPfRsGkburIguQI7xTMflzNXvuBLXQlFziiBGyuKJdqLgiYs80/
Jqb/njQSzqPbw//GKtN8Cxn0LYwTZNoFR13oRzinnk91gbQE/FNzwD6lZ8PA6GTozaaTHwFSRcXA
7TInCUTtLkHmSDgPPk+g2JPtJTLOqKKDsyn+VFG5nRPR1PfqCYK6mgYUFtocEGn/foK0zrYKaJMC
7Iop+iJFc6Gx/VTRtt30EiUZRtpQ5gFhlOaz9B8PXGELz21zrqpGWWcGGhJD4PFv6KG5KZLJDLS1
Ah+80sv5ZoZ3V72mWTQG5CZqWjcsR6+Kny08XDNF8jFReSD0fQSNJZGpwPuv+UlFAeW5DSJVHQ90
bm1Z3ZhZhSdsWH5mUFNme8GXLQvER7lzA9wd0KMZY9I6UU8zuilmEkKy3dzXOVig4HV81UJbBchl
qG114+s4mwcI3YgWd+WkEh11AAPlAHDXf2UHZx5IYkY1RhAd+8o1oBOODrhUQMlOuinfOsdwdPDm
S8pRdEFWXM83s1zSMZZKLWVQ9Ahi/ZQVj3oRg/l0AJws3/XFr2YQjd+u3ZNzgzxxCZUsVtnLdy6o
ta/vfIi2MtQkIUq0E2zrStHqmy3uTnaDOQ54oS22Flw2heaiT/T9DLXiP5I/Y2579vG8ACos/iO6
LT+hcgRaU3839Ksuc7ahPcQJAQuF8aWKtaihlqofRa5d7rVmGa/yJw/w12SDB9qQ+bYHPbfnHv1+
Kf03Sfu3n8Jd3DI1///ZCjEGNNXBkL1dXunlAnL355sBLnxG2ahirlpWTxKJnTh5sSP01/6xagW3
oJwXQOczMvQaVYCqgEJN88TaWeBnVt6f3z6DcwN9KZEBEEfkYxgkpNtlkFDHaJ+w+LTyXvtmhwuG
mVbmKTVhB8ksECbURZ2m9m1wfidBI8jgRVvDRcAQMIgOBPUol2AGuAISkVkflZwJVm7t8fLtkzg/
0tv/e63lQ7KjDFRE7jB81WsVN3JDZDEykPiO/NYeQF3lKQIP/kWy/eMEmuiz41cAofrFA3h22ySt
qEsWd1JAJPtTMSKA8e13o/pUIugGjkEzq2iUTODm0J0ym9AIyNzIRraH9ZhDMFKG6AFuK/mZxq+j
/ECRQ9tQxJvGJ11SncnUvFStdjnEBiUD3BUmoMp5cqgV3U8KCbDk11A6SPrGbn9l8QlTCE7U/ukx
v92jYm1ZaBSmTjk00NCaDjkwzcP4P6R913LkuLLtFzGCBgTJV9oykkqm5fqFoZbUJEHvzdefRc25
Z9hQ3cLs2TER8zCmUQATmYnMlWtZbqdhYltT3CjHaD5DJp+On1k0CGAy6tm4sjkY7vtPbVOaA+sl
dNUO+dw7dX2vMXTgrcUtR8udSQSY0+B3oBk0oFZaqgpksKmtsNFeJ8PRzS7V677EZDXA6e00+egw
qeGB6fd9pAaKWgmc9ldKdulLcpZUJAko+sZUOrHcaN1eUq/L2kJ7VcY0uPTRlH3qdFlS3sVq8SIr
S+kTfVFdyIzUHiDuoPXRm0BKNDeSp9TOZPUwxKaf9ygUSGNgsacxB0tKhTSs7h9jzMTWA2a2G0tz
KozPgoMspcq+xBxzBKXjqATyZ/7FSGkrC0ZDoekVhmBVGYZ011bMh+LCSZcrCF1bzS4x1c63JNB+
GQroJ2r6wbI0s6XMwCtdc+Q2PcZmekelU5IPTmKiro0aXliamNlrvX/hkP/+6nRN5bbXIaSGFUHj
/cSqwW8nKIJWx24KLi/yBaa88Kl4bAeLpITUVg7bUkvo4bHPIel3M3lX88IDNY4C7dkByNfpyuoW
kBIYnq4DRZFnTpeYDmQsUNj4rWiY4Kc7gAvBD41uWu2bHYpk86s0Cq7CWU+4OZM1CdycST+EA5Es
nEnaKUGVUydeEl9DH/DyqZxNOjbLcMEWWjtg8NSwTDZBtar/xICmC1oxvy30fTqJpCrOPax00Mj/
P8dHudCrg4kpLb/ut2Oc2I/6Dbo+a7EMaev7UASYGwjEBflz5Zg/VuVicQ8GjSSRSumkWcoMepMf
eqW5eniFjMdtUXquNOK2aefMVHf1pgXfVgI6FH2nzrH/nx833lwmlMgMQ/kmiwlJ3iFH80iCLBL1
lPA2mh87lMezmQZSyATX6muoirf47WpchlDSrAMRCFbTysFfkB2rI/M0OfP0RfeWmXlxC6Q+yu9C
sZ1z+DZ9uzTnyNsI8gCTujpyJ/4RfwC+Ge1iJ0Nl2XJGP93X+xgYgVexFPtqQZf2zDlkqMdE5VQN
0olApbpWoSQ0C27mWSPe7O3r2DdXc9JDbYms9SP6GP7qdtERQvMuUHyO0V2FNiR+A/32P5YSQD65
XZR7HaCYRQkIXOCOF1DCSJmviJDU3ykauCU4l9PqFqpO676Kq/SG/qaOclz2gOY7lRfdMsiHgStD
cnWhsMy5BHO7Nc4H4eGR9qzDJxshzliGj+B6CTGJOM8OzRK3UhJPSWu/JBYqMKJixFnfoCuWiuuI
6SzV4BavQfulFw0cYOcW+whlQb91ULL35P06PaVR1LCEGfV5G/17Tc4LdkveS6idS6dJ1XdL054i
yIrloG6Xn9PwWMzPIcbdKwkjdSyt7mTN8tsmcVSQEV32Rmeft6Cd0EGkaKi6ZnCpfT4wK2qqCiev
SHan1XZZf8j5ry5vnzN01yRi67R6torFo7WIffT8yW8W51zERMZ0TFkBiy7nU2f1yDty2+pkCJnT
gJQoJ4T7dEmf0IpG6IWmSjdHdg1ogj2CvfrySXznyFptX9NkVZEJ1QyeVlyy6NhpFZNOplraUdvt
5jy002mnYf4jBETGrFMYA/SZKxjHOF1Dzsqd5vER9Oo72nzmTelU6alh7VG3wqu+qR/okF7XGuRg
SIEgU3g0HkGWJIcf6vD78o8/lypsQKt8D3hKJRAQm0kMgAvsNiqctt5rEK27vMq51Hy7CucdwLww
t3GVxqcFag0jBHxy+cVEYzmV3y8vdK6RtQXE8swGYSdZeZM2MR62IH5xiofBhobPHn7VGXeigvLZ
O7DdF3cZc10ymj4B5JdCgCwcwNQazr5khp4Wm94we+qETvTRjG4l4+nyRkUnyqUlAKEzranK+DQv
rSeBXszQNaBhUzfSReAr4Zmuv2UTs2LJqNRxwddrvckFu/BfqObFkX53d+jDCxyLyCI5vzKxaCrZ
aivlPDksjQI6VKAp624vH+C55HX76TgPIk/zUmctPt3YXkWz6Q/zlZzJgWE810K6jdW8+bxiuxaX
V2QDtRhq4fFJltPnUsl9qj0nmeUVCxCETHNrGu7JqBz1EvKcmRmgmGf/V7vVuVdSpWa5PppmdAoz
7XWeNFSVMF9eoPaqsJ9yXgq+4dmS4GbHfBPTlEDzU2v4iGs/OX5d6pOCi3isD8yXvNZX/eVnOTjK
9QA15yeACAPzHrOeYiTS2Vxy+0M4zzPPYUi7LAR624XtogCVxjtopFqWW4NPGjS8ssu8KL+29gk9
iGo1Ahvj9dJ6zUzwLIRz7RdA+yqwxC2Rm7Z469e7OE4EcegcuGzr+/jWXsJagCSVIj6tkH3T+Amm
VEwjqXYPHWxdPjRgC1GlHJQymO6Zr+rwNBMRC7nALfH9PXUsMKO8wNIl6ZHmd2kZaH10ahURm8LZ
PHr7XTmflIQUjFIdlCzQLgHWeLwiVo0Qivpznx5UPUaNo/YskPfrlbJTJLzXQLanh7rTUR0QP0sE
SBMdPuVywTAt9SnP4ZBXJ0nfyjvwIQWJYwSqq0rQ/xU17QVukn8Nj5KZag1KHyetAUs+1DuynDhA
lAiMao1gF1wXr8WbTlmtxRpMeBlrV8/X6UHBEKZoI9yXlGMTBcaIrSskgTE09siGK0yeCzygKIp9
jdJsohjIIeRFL5EZpHBJ8hO680F3MEHi1z5IUJ++7G9Fm+KiS5yjSFeU+DpNiNrpexaPdjJMAi8r
WoQLK7RLUx34qzUH2A0aUN516Ysb2gILMLjQYeRxq9EFgTJrruuKBRMrd//VYRnc85SMhhl3Qx6D
iqf0evSNe7Qgm1Ck9SLwxgYXCoamaDOq44bGyGGM5pjq2V4rP1vrFc8c77/bEucNQL2odzFQTCf0
zWwqa6icFKiP9v7lZc6+g6hlgKbSQEHomwi4koR6JGVNdBoPxqRcaUboxWi9QcojAGHmXtcw9pf5
DcD7ZcZ8VbYCfRX3Flj72df/5md85cmbu1VTWVFqA27/y/k9RUeM+PZBHlQeKFcmD2aJKJsXtvA1
vJ7jd/f0f/v/uvSbhVW5G+dJwsK6PXprj5UV9mCDgBbvb7qzXkXJ6bk5F8TYvxfkPmwak46w3kA+
gemPKgwTB5LgpP7sI+hQZLkzQLwlSwDziG/1gbQOhMxfM9CrFxCqwAQdA4UuCLzQhnnuwR/XDRhr
m6FMP7nIBUFtOdptLbuWqnvgbrJJq3o1Jt+0Gk/BMJZgQZU7q7IHMa5BSp9Rr4ptLdO9OX+jon7K
/+dx8/dWV8ewOds4AntFuZ4t29MDcaBrf9Qw0DpdR66whby6Kv47Ql3ZIBr4l/GC5pL+Ksv6Wqmr
6BRZQMsslbumDXrbQ/MlwkBQR7P5WjFSBtJ/LT5ashGj5DD6AGii/RDvhn76lfTGfZiD7zecupso
j91mmmzIeKp+1Qw0SC0tdCNGj1E935GhOUAJdd/JIBSWKj/NB4EDOJsPbHfERQBwMg/aoMKpjY7+
nv1YcXwpEk4wDIIt1/13EWe7HhcMOkzGLpq6nlqZO5gpAd46sRt1CAQeZ/WSF74U329ZRl0dm7JF
UufNHuhIbQDodoNjBUt+iNWdGLV1NnBvdsb3Xlo5Xcwk/VoxxGBjZKOtv2s81c+HQ9mDjk50yc96
1e2KXKRgvULASdPBqzqTq4LlXlJ/lYHhrMg0EGRn852YKeY7vyWKSNtFOc+SqWjFNTOy9xBcXQPa
aMP4aeGRkoSSx8Jn2twq45WFoQN4mkQ7xsAfTP3n3GcYlQO/dPXbkN/rOQuy+b4vQctxn8uncbrJ
QRhQG+SoQU6vMn/TKg9yDFNW6O0piuZHtHywMH6bZ62EznX8nCoPYynC/JzLVLZ741yJAVJ2KWzG
6JRZvzrW7UkKLGcvagWee3xsV+EySUhdDEXd47OpsWq3C4jLQU1MgXEqISgluAaiHXEOS437vqH5
EJ2Kl8VHgxnS875l2nVAb1fThBM3o6N4FvBspN3ukXMrtTSGeU5wkoMf7eosaBeAkME9DII46tQA
csy+7OrGszbOUM4S3gzR7ee8jMSKqcma/72LEv09Xpv71v26/LiK/6DcfS5p2+yXzz5BTQzyC3Ao
fWGLysg2f8uPTEXXD5Nk/uJhfAosmLZV/oMXluis+bw0HhcVs4Bfm53cTAGZ3Qtpfq/VL3lf7qP4
2JGjMqTArLqJLzpq0cY5H1Q189IX+RydaJQHEgtv+/ramF6NELM5hbCYfy6P2h4z53wYY3meUJhz
pdPbGhD3eLgHVT/GPms3rd+q6qjngGNj7FJRZ7vRIGEEmn/BnRL9CM5LaF1fQfAP91c+DFego612
DLRwnYcKOvNrvNJEaYcoSBvrLd+kOHJTNHoGdnGM4Wi+VbnIkdcm4+IAkb4rIYXuiiZYBD7K4HxU
VSSkR804OtUtsI5p6mkqCAsTMBT3kn/5PEVLcS5KSthc0BDma+kMGRSSYjgo0tZeYol29cUQ8z0r
sEBTSAyqmzwZVVTo8gRR1ewk10NpZ8R4K7v2SFD2LmkbxGGLlvlwXVbJY66ZPxUKSowlC6j0k4TU
boF4kYx21xqx04D1QzZrvJfKoIGETTl4liQDngTpDpBXKEXmkuTGBM+3SkF7AsqdWt2n9BHzwdd5
bdy3Rf94+RjPe/q/t8Z9MTRtgH4EL/NpaXXQISSY2XzVRLq+3yXDvqL/36twHysOFxR9dQXxhOgu
m5+KpbyBeoh2YGz0tSgODDYfpYm+L2OFVkaXgeVMkhxkx46FyTXaL04BpfM29Eows0+zvkKjncsn
8dXIuvSVueADpEFq9MmQIYzXxzwpIP2wC0FwpqrHfg5dLfZLEL/Xw3OiJX5ePurm7KJ16obF1agr
zsTuZhBNQZ/MHjFoayIyr5/YsloHg11OTAIIxTtgAEybKwjYOgWkXxgy/XmxPDnuAoJJ5RRSDCGe
RkYPrZQ+uYKayjhlXiZVO8yGYw4xT/0oNQqHQk748vZFhsDFvnkp+qHNYQhmlbjWAA0gqI2bUvHv
3OD/mQJP2KVKbV/HOV4O07vaAPrQYzxwCQDQfFd9yF0II83qVr991VUrz9AsUwaX759OMCN1VEdr
AS6mVQB1dxCp/4sCj/H3CvyOKM2WSZ1g3KRnBxRog1jrIQ0v/xuHt1mGqyM1LQht1BlNDp28j6xx
+4RC9EdxMlIIapZnXetmJS4406Rd6gJDnCdVN0BN9NZHwPto7tCICK2+Bn4vfJxvs/NqhDFRo8gg
Cn+lzNLV3GJ0VlKBspAs2YPC3/06UW6bafejbeN3Mi0n3WgzaEJA0WAAr69G+x4abYWr5dBqWsCb
MD5blPk5rd7iGjUZ2nWBGpFdgrFwcurM+c6cul+qUt1FrH40Z7V1+hkv1v6ahtNvksUerrXDzORT
N5ubRCp+ppLq/ourtjlfLhNgzUL0YjXJryoL3cutAjWPX5cXOf+w3KzCRf9UH8N2rlCkXaN/O7jJ
IQqIDXvZsQEvdGGV7Gx+s1mPiyR5P0JwhsF9dq7ZQS7ja1gW1TiwdVRPqJK5BUYy9oJNihblAkul
AhVNZmwyvsKmbKhkZKh8ExtU0fkBgN3sp2gYQXQ5uChh1O3/vp6HMLOnkPlKph8N2fBlQzCgfz5q
bk6Uc11KKVukhi4jbseCVw+ai8NtQSCaOoF5qiva2FOUzGNauy8LM7ETpTlW3eTV4TrzovR2LtGj
qqUHbaQ/qlizp/rTIM+Xv4DgOPiR/jpvu1kh+ABds5MhWVWzd0M13WUQOFmBG+eRHK0+t8sMvZOT
0RfHzALLFxW0zM8GwL9Pm3BeL867MSoIeqmGCcEhkJO3YQ6gdywyWdGJrSa9ycpzErIUxAvw42hq
dHMTmJF6PS3gJszk5BqibPf1pAAXc9vTPFC7TzAvH6dIOYYMhNKlWl+xphKkPuffgpu9cx7JHNSZ
mRbeJq2n+OHTGDkKyLVSt4IuuJNBghhy9fJ9OvqJ0G+Ijp1zU2A3z6I4wZNhfXq1XdCoewto68tW
erbau4nRhHNOsirJIM5DSEuqfF+Od0x+XhBqcl12Rzz1WHfbZL8pZFelYnq8vPbqgi7EOMK5qDwE
fUNcwa5SFQkfANPW8Ig6FcR4QCvxenmt80++zYfkvFMyTX1TLNhnbrgz5PqAK13Tq7a0i7d636GO
IHrJiy4m56RkY4q6NpPWTm0PyS7Q48UflzclsBAe3aGb5ZQ0kG4/mUPlLuRpBMs5q35fXuTsNtAJ
UzUN6GPV4r7SgtpPARqx7DRTcBVYJMiIACV2jg+BoglAAbhGXV7mCy7VrJQDq6fs1Az5E5WrZ8wL
17aCxPWqmMsD7eQ7JQdFL2FXwIIbgDmGoRsrCTBlU+zqbPIamj7NhXpToLgoQ+RHKpOPSqY3TTUf
8F8fR02GOmN/f/lozsFdqGbpRJcJXsDAZ//psSpLMnMrTvJTxCJ/AJNWG+oGBBni+4KyH3g9om5S
dse6M+/yNguS6bWgShClymOSYM6StAcolEj+UHU7Zq2DycktWEtQTsSkBhKfIXP0XHm6/KPPvebw
o03TpETXVMKT4luYcQWldpef6lEHbnK8mhT6kJZ5YEBgPZHJEYrkbxj1PTY6O0Hpsab5h7GoT9qQ
vtVDf7AaMPdb5EYu6ie5BKhYkQ+pfpPQyDakKySQ7pzOwSItdkuxwFz/zvCCTiFiQE3i9qNq12oF
vw5emGXMXyTMBtba5FpxdEyiIZit2Z9ajCJJ8q00kBfJBH4KX/7yKZyJNZAFshSLALhpAMz655eb
YxJZo9zjECxgslqoSueyZ6T4bZBTvLzUF0/bn36OUhVmAh4sVTEJn8vTXpWjKC36kzynz/JigUhC
qVHMn+f7rAeZ+KRWkLeLCDnE9Sk1qk8tko9RTkOwMmb72WrviURku9EN6HrHbJ5BoRpheKmlJ7Uv
3blpA3lIDnHWacCaWpI3aVCI0y0WYHSidrNU/6zJpDlN3h7UIv0wWVjZMjW8dLyqteZGMmB6GhRa
QawZ10AVV9BLMsOTKud7DM+D7GIBJ+cDG5UfJSTUKVjnlttF6X0ZjP2NEeRRft+WhWrLKBlqyv2S
D1ehwQ5GMUhHA3B6yvS7qBi8FMPjCdStfIhdj291IVUO/hc7LBqQ9pHi1KXJcS4H08tJu9g5keHV
kugpmcFYHTc3OUvRjCyth7EBfkwGb0TW6C9tYZ4AB38mfdLYShr5ralA5rP3IDl3EykpAF8tCAbD
SBQ514jBf1bcffBVygYSeF6fI8uWmFmLUt4q+i/LbP2ut1yJWA4UNWwVfCYa2jP5+DbOvyBEAjxU
i29XPDTtJ+BCvpYVfrEQTAwKy6nfTZvS7e/i4k5KUAEyAUm+HeXyF1zPYeyLhzTN7utiAid9acdQ
xIPdHaJ6sIdZfSyWtzFcfCVqggV0fkR0AZR1xQsnZXJQki7MZUhWzeXtnEdXRKmcSSNBEifeomNa
tzADhYUvibVjGYFYbIqBxXtQax8BsrVnkITINZ6hsux3UuhrsSq4nmeoVSkEy2WK+XdNofjrT1eA
Eib6/kNW3aaN5iVRdW32GWhn1PAjn6XB1eZlXzQYXmUSKFTxydopJLZE29HVldIh4PxIhvEJ7Lt+
n5IrNkMKNAefHrGoOxuNqyU/u0z6EauGo08/jRF8IHqCkh5xVcKux8brOnBWJgxUW2p/kDJw6C6g
Oi1LEdzmWyCH2CCFZIC5isrAx6//fpNekwEUfKjjyTdEeqD67dpVv+zovvdPuRU4pwqCEcSIaJRv
ALF0ux/FENC3+hoFwmv6HoJADApsIii2aFPrZdhsCp3LuVKNQb6JMNJJlpew+Y8htNymuBi/VIVc
LBZWmKXors1RLojjXVv8NCbq9rMgOH+vTXCr8Wmq0arZCJJqHOHoKW7tRD+749pZLH2ARERwNeFy
nK/oJUWVe7raREB+z9eLvdKxAEQDTY1ADPf45jH/3Bw/BAX7No1l3RydC6hns1/JGPsoUNqyNHgD
OUhMSHvzLUXmluQudx+SooF+knzTEC/PQeenQxe7cyIP06Leku7BhQhyJbcQYqNWs/jD53ELq38a
5mRlLOlWwywTjA9qhh3O76rx3haJPaXvly/eN//KraX9uVYnR6opJZN8U8jEQ+QNKngohc0ndUnd
UGeHfDR3yvhf3owvd7C5e8sALo2mwrLNwG5rSFGrUvRq0YfIelZlQb4muOdfuODNWgWiPIMAGo6z
+bRAwTuLaDtEtsk5kq6OkwyFZPkGuU1s1semr1HnmH/OxknSPqLix+VPJtoP51WAyY7zecJyrJK9
DpXcOhK4EpHlc55kAvZ/sWZ8HbSXbopocua5fNGTTBA+vz+sOePjXIhedZiCGrFOCGLebjCdiFje
ML33oA9fEO3IYLgWAaccu4VrC+Q+9vvsX5ymIRMFWZhCTfz9zwtQgVNR7XP8hg6T1dng4zUrim3n
7GO7BHecElM68Fmsx9krtqaV7gKyBWIWjjQ9xZHqWHPvRspdVC2x3U/6dVFDu71V70laO2q/vDaF
5FV642dEJMBw9gtsfxr3BRqwbiYQFkTMWOHvdgMCUdfcG87w2zCd7l62JSEe8myo/3tNS+ZSumaI
8oKkX6Fe8YFAcTrgBFbOl8nDpEG8I9k1uxaGq3OObrsq581BET9YlYydFqMF1BI4HVA0KjIvKnZS
fEeTGIygSN3C+KFY+anm2yS8y+faKZTS62YGQozeIwa4FTPBZVu9A+/ttz+M8/ZtLzcTXX+YNrKb
qr8lzQddamfOkv1lv/F9AALXbbsS5+vHWp/jcPX1K0ZtxomrbuWvILWhwXiRA66B4ROayHfChsL6
RS9tcfVoGw8cVqWW6KuDrKTMVipAbus7KSm8ZjmG9a4cIbuIceYhF2z4nKPc7pfLKS016ftqNTQS
NQ5Zbi0zdi8f6blIvV2B9/xWKcfR6igX8j5MU8BqkG2qkJHP5xurFIHVvleUvz6gAeEuCryqyk9W
RI1E4iqT4avAmjTtW+QiaTCWUIManPQHsxswgdgScr3g8jbPWo6pQ0TCRP0cNSvOScIzyQpwZO3X
bFZ5Dypd/VfppE7vK05jU0Bf8AoXku+dTTG3y3KOU4mZUlix3AJUOYIeys69AWTKyDFfputEOIAh
3CXnDHNGMxSslr+WkxePdD4IJVdC1dYdXQjOZKYbT17iC9t85+xos1EeIdsh2Bqj9bWy7KzMBe1w
Wi9m+KAA+ztdQ90h/mwm+x8Qq55zP9ulOb+YqbkGLl69PTUuhk9Nd3iIPLztHVS348hfBQ6pV+xT
oar39+4BjHm7MOf3Ftar4HrCxyVBtGtOf+mIm3Z3I+/q3WX71UTny3m+2ULpJ5UUbLKMPbYAOm89
kK60QQmbj6/pwiBfU2JWCbn8YrkkSz0zkn1J3akYPA7Zo543dpW5ppwFff6zkVunwzOk1J8lKHgl
xsc8XEdZ45Y6uxnGztOBSYm6n0l7Kq0EFa/EtuLOqWm1T5tCNDj5vd/PHSTnXXtAo+JRG9qTZtz3
GNWIy/EpUqMPc/iRMd1R2adaVrsRMzjNnPi0Am0880o12WkTDRILZZQEXEBsds3qR16FzmD+UCwE
uvwuie9D0LFDD0afn6L5AWSY+NOZl5TJPq6Jv0hSgJe710IBplwOMoBZIXsKazC4gzdP5ITORfCt
wXDuvE3AF1GrU4t+mgy6QZDGYYaitU2wCNnKrzSYAMFjOxUQdtC8+miMi6STRD+A8/aNCcbMSOrb
k4VpoAWqdOpiHtIYo/h6fRob5qrLk5CY52yKtt0253uHDApZbYzPO/gEVEU/MPPqGV73u8JhA3II
wKUgLf9O8s4ZFOd21c6KwClLcFuAuaZAr0/t0zx3jt4cFf0TSDOp/KRTZA/FAW0HdPdeFu2p6R9k
aLDIHSpdgz1R3Avwh5kZbo31FsKx6KiyZOVNDGWeJPJW1Y8EHPEKyB46AtEQ9RW16L4LMiS/XQqn
p9deCiaEEjw9pgaurcFn82PSPUYlc3p6mwP5t4BFvgemjKSZk46jLWvM6WI/z4gdIjDG98COVxaE
vJTEN4lk51bnmeD4kPBnNy3ar8NxNBovrAu/pMWemQSF1fjeBHcWiCHsrkPnqstMx1CHu8seSRRr
KBdrFJqkUyfDI63GDNEiTHQ7UI/EvEB0ABvQvvBQthcZsCig8tDoYa0/9gmc/Tr7hAmhPpC83u+e
wCLznLgiQxK5eL45Z+ijDjVu9S8XH7+UjumOfnPTPkTi4L26cD7H3FwTflSvTKt8KmujxehRfq/Y
rY1GRACfZncOuJrF661x8dJ6XEhBGTpWNAJnUFzN3tdkqD056AYH/yBGi/bGeXi9zWrgJ9bwhbyv
elWgioBa20pR0Twi8ghBzup38rI/XQCPciYFaWS1xe4ylvtDcmVM4SGsQlcyLTdbzF0IXV1b08Pm
Og2R7wKqs5ui/Hc1LQSKsmnhWaMCxu2++xz0GsEhGq6NuMS8m2ZAnJ5MHzEEmuSEvSXKhNFas6E2
C1Vmx1SDKn1SvOaRmRxz1iOGdRXdpSHJArOdTqCVoPbM3qslc/LW8PWFuV3RQLgoRC/0h47ndG7s
NOnJgvepw/dGgmjpNILNBtcbh6fpQIzCE0QfPZgFZ7PAW08bXbmMHNqhC1mAehsYBvQQXHl6h1hb
UKDplMqKi86Xo6RPed87SzY6Jgr9Qwh2xOlmHs2broldsEM4qeZ11R0DLz3LsThYZSQwHVZ31DxI
VmZH6gQQ7kdp3CvZfTr0ToQBXBP90nYKgJPxU9AdFVUM0jvDi1PJ05PQI+ZiM9JAxkJy4qkE2f0d
I6/GrLj9EHspCHe1T1X/aOpHK5PtDG5WnveUqUEXG3YLAj+SWMG49DuzR15STU7e5C5Lh5/gk3Cg
E+JGarYrhyNuq2uBvg/EvqaMMUwdem3Skw76lRiDhlN3iKPPrjBslEVtgGdtKe/teunt0tqRZF+A
13FYDJBitE8qxg+AFBswAQga0j7F4FCRQjI7Sl4h8OWY6cOov41T/cwky6VWB71jjJ2yGCc6PVj6
g5UjgmQ36P/Vbt4SjMlEH418axqqjZFWwBHfMFHiR/2LCVL1pLYg1whJ3PY+xRNWyiAHEDI7jZhn
6scYdAJD5pZv4XItNz/ATeSA6NHWp8dqlYW2rqXqRmWNN+jI86eHpN/31WQTI7ehB4lBVOtjqsjL
nLcPWpS9ZNNNHS9gELpJSXdTApmKMBaW00s8hDcxLb2C1VdZO6M3n7ljeQ2mKTdfkke9AOY6++iz
z66WTxLpflwOJ+cKdhvn960lrXZh2ZfIEYj8s0yf2mixtUJQRv3OYvqnTzC59EcH5UgXJ/BCnZu+
qU8plG3S2VUkvEIhB3VYYN3oyTrICEiDDoDwkbQ+CC54XJNLhOK4nrV1sOfrNQhBL2CcV0yiFPyT
aXzBs8jkcqChr5illNisPPxq6X2a3RL1VkoE8BVRhOQV0WmDMR25wZ5WrhH6VABYBLK6H8WdOEIK
sldeh46URSFXLXbE9t1e2yE/8qHjHAhzDEFg5KXnDHjcdrCQPWZ7aF5g8ukd/EbBGqaENT2B2fMa
b7m2UH1QcHovub344SGHSb7b1K73oGixK0dYyBKYIC/YCwrkRKpLJDQrP3f4Gy+QYNi1ruK0H/9g
cG8N6xcMnpd6s7Sxr9qpW3PEMABFNpQwcNMGZBnwc/S5cIDxEaHHRc8Ni3tlKUNJm5jgTOc7Ghh+
HzDX8OjDiDnWHEhFEdJNdAMszquAm24AmOOrDGC9/JVHUdt8ITtxWiPyYHytH/JPVjeO5nrbBre+
7xY/fomdxMsdwxnddj89dRMMp4+RMAo3etZ2oGinUEIVWeexAjTOVSYRY7Wdya0+1puBBBXhw4Yw
rKveX44I51P9zXLrz9nUXM08XGoIT3Yor5R4THjsRFzjbnSt3ythpGiaSz176zfLcelw2ktJrI3J
utwYPnSogahuXL+2iQNxyROUrYPiiTSumTtqc60bx1S5jZy1eSp0CqJz5pLlnGZxATWN7uuOggh0
JZVYNQIsDCFCC4kK5jq+I1TWsLjZOXdhdKvtE7nFztleARt24gwnJAU9xJxLu3qF8KWHf+RpNXTY
Hdq4rYzjFxrX2RfC5kdwtyjSjCVNE/yI1bhQKf2Lb62w6x8rjZ2YOkBoXlww7jtlqmT563tL78Qr
gxXSXL2telP/YAzibDTebI+LxsCGhH1WYDWwpkO664mutRcw+aJUuatBnIGMHKo5gInY2UFY/BaZ
NvdUHxLWW6TETQIfFoQQl91f1Pdr1iGaLj0b0P7eJ/8+z0NVKwHt6U519lAW4a86h6jQJGLcOtuB
25gs/y5HvTMpqijtTobV4gVl7obxdpEh0wwF3rZroVtGZYCsircqqvympTs9AdG/NR+XbnT/Oz/F
v9u7coAo1uo42D4MiAPpKpjSDGmB4fq/dw48/WpYobYVdviWa0dBpl/OYaV0m+GX4PT1/eXdfcHT
voXwzQflnIMK4IEk6xKSLpN6ywBm87b09VK3raHyY+tjLE6JdZClfR+9ZIZLwArdR7nPdIAxQiNQ
QDVlRG5sroSNwLoQNVhmaUcgxV1rEV6HvT/JECzFpGQxvkQt1G2iyF3Kaq9PaTCX8Q4PSneUJ7/W
NE9GS5FJgYQyHfRNMzn3GvDFm0ZrM4Yn5vqLVPwGCSN9Zuk2vbJrFExFWtemrDrpdA2k242m6uCL
zD2S4+n7P6Rd2XLjOLL9IkaQ4P7KVZJlybtd9YKwa+G+7/z6e+Ce2yXDaqG662VmIrrHKYCJRCLz
5DkaGohG72o3me7rqeqas+XJIFKT0rsY3KCWvS8Tc4PXZvk29qazyEcdteF8bL3cklEXxzBcLl93
a/09VTVwryXCjtnZFApcszrRVM2yeZi7ORkQNDThXbqjflutbbTpQtYtA9d/FGNKvN6Jwfss9PHf
3FZk2FM0kwEAP96861Dktp7gEPeAJk1ziD6ev67WVbPomDUtnMsu9s6Pd8Ecj5CcGNXBMFjkMC3W
vTat/oTahW387JpvVSeFtTXVflpN0s8iXewHzVzoi1lQpmDT2760rGirLZW9w/0RAviNl6wEaog+
bFBPpcgz696sXdpKuyVtwUAoH0cTz3QzxpQuEEL23IMbz4J6M5oJq1tk6RqMErgKDYzdRLSEqkap
3Bd1IfkU4FwlG3dyZnprp4GEHBX0pUJBo580pwKqdLMo3yiFFWW4oiVgk7WNNhQ2EBPcQ6dv5/qO
Arx8ef/ONlVtRTVBkg4yK5VnXGzrJCYVu7/nb9IRNFSLE11lOwD0XoDz+glI87H6Ip6gPZv3nprl
0pQ+Ikq2WAtLB/F0Cc1NtOtRQZyftI3o2XLuVjk1xQWhwupTcAvBIVtrel61cNCsuzj51zTlH8sD
PE2BlUZjk2Mw+1g0it9hzH4gsVukrylw5hkQLAqG0Iucuj3KfI2Eq+WRFGZAppsFwmeXv+m7fBB/
Jk7qISaXnfSatpTlgnrIonvd/NWSV4f0N2ajPJjmTgJkKlnBoIoGFn2rk/pqyGIgaJ/URnOjLgMb
1FVc73M7drJVcZP4YM9CEvKzWeqvjjqPAK+KJa8yigKrFioD3llNiBvoYfDGJ0qc31BBPRsIT+xx
QWlJFiKpC17lbBht7DyWIA7BAOYEyIUnwYRkRliwORcIT74CH5nUSGun1Hy3qWK231fiA5ucmnHf
NmPIHswppoIhE+BhYFg0UnrO6U+Ns6zu5P0DouMlWih7x4ILou3vS4mV4DJB9BA1Xy32nU/MrEqd
WEaOJ2Wm3BrZ5OYqdaLFdmT9QSrujeRnhItSAtlMNcaBnEoQuoKk37SZe9XR4tWToZLTo4kct8+0
QtUze1CUa4i5QdMyXyeg4FpPMkBcs0ieamReHifXypDsFr31Z9ABD3nlSBoaDyg0rhaotdpR8hIk
xI2kCacWBD5kcW88aLAZpSnhqc7aEL15F7+wnhVQIF4G6Ni4L3fijO19iPDCUX6XCT3Z4H4djFir
UbZqlk0+121AUjRc+/2Efp427XIEmgpcIUskQVAIHdLIkSATaklB3T+D/tyT68Gt5gkjUWh/j86i
Pg/SW29/pQ0KyflLh7Rqin/K6Gz38QqivZ9K8ZxWW4VabpUMrqQ8SBDxMKAq29X7DLw9OLM2iT01
3UWK4ijaUbMeB6n1Loewc3t9GrO5B92o5GZtlrF66CkGwaavfXx/2YDw3uNipCRHKC7VuPdYLYu1
078mj5DqDvFO1kE3x2DN6JLikArsnosKpyvj3nKVstCoibGyZnGsEOQdX2S/c6Jb86D7qJY/DOj/
unUobQ3/suV3VopPrnSSjHN72mlxh7kVCv9FYrbEW6M6ZsaXDumwJeMlCcEbSBMk6WMzSE4Jul/F
Cqx8dkgExS7ItpiT6TRtGQxk2BR54eXS4PfSXi1sv1nKqzR+K0zdabv8up8tJwLWX+AT52tzJwvg
PlmaGkYntXi9MPwXoA///8ofn1TXepbEDdyzQfTEIPetFmOYIEgY97g16i3ZmeBN/sGmMkYXpYXC
ndHK/Q3GsHO+f/o85e4qUpV49vZ4NOXbwvKyA3qAUAWxXQzoy8FCnfFOFvPyC0oM/GUVRbRZFnAf
4R1KwEGwBshpqxBpYFghyDEAWKogAPm/sV5BgYGfqtQ0qpB0xnqjAw2XAwOcMUnb+ZVsRNX5843d
X1+Uv6/GScIQZ8wqDCN6r4Oz9vWmK6Zjxob4IL624DLRlGZrZq+Zbj5JzX1Ux5uJ1H473titGUzm
djB/1Cm6jKMSzvbtFI37FNdUIYOSarVEEkaiYgV/66ikkDI6Iq98d3pgIxClw3lT+/kr+IGupxHB
QlTOFBplLnpy61R6FjVzB8dnZPQqcUzqsEpe480+RW0TlcvfgEuw03QhPvFdPMNKZtVkeXrvrUFi
eeBUk57Zs8BwjBdU1kKlgCRODG7c3+iuCSqIfHevNmYdMHWsmF0HqF5iSqK6hcYAOmzd6ALf+RuO
L7LJxTNpKVXI2eHTMpvyEyk9tslqSF/61WkheSxsGX2eF2evlF8FAZ65aJlWvRtV3HrJk9EiVXAm
d4HSav29y+DRYMIJmGhUjzet2+bPZuFL66Z5GMzN4gGv/OM/3YYnv4fnOTJNayCGgW1HmR4QCOCA
1o3h6WG7gcygq7v5Lvc34hGj8w7+ax9ULj2GGk6tmRR2pQZ3yeoVfrZpgAZSQlQPmi0jjRLN2511
7xOTXKoc9QrIESO4t2SOX9b+yhwxP1qYULWzXG1Y3HwScL2we+LTeToxyOWrGKs0mtxiGY5NXTkO
C5AEJ/qNPgMz14LslBw0+e1yjnH26joxycWNqJdSOzFgcszBDdGVV7Epe5dNnM8CTmxwz/mJgiSH
RsxGEOs+5Nf1QN1AStOb5ivZI474JfeZrODjqXmfgz0Jh7lUgT90fjc5PSFfwmzqO3Wom+2hHUr8
wo+D2sfMLV7QqeVJuyJgPiv+JaL95SJGpZMEtJPwodHACamua5QNL2+vyEu5lCc1J31tVFhQyLek
SR3d+AL6K8xm3CgVuVt0keDH+U7Kyefksp1BSqN0eXeZIDHwLZWN5GpOVAD4/Tu9lLMp3S9z7w/a
k09ZWRrNdA2fskymJzlZb9X1AUPTlzfxsxTgR4fhmYVsqTDMllnp2iiYzcrrkHKX+aNuBvYIWKi1
j2TrTjJGEUjl3KjJSTzlCYeSGoSRlvYeT43dgO68EjZb1vcTFdUEwYVXjQIYZiEF+2zamPiyGm1H
e9zkg99qQQJ5DQ30FbpIVkn07bjoktIimUobNlHBeybJrtXJU5GXghNw7oF2uoXsV5x4iFoX1SA3
OAEmaf1uhnSlGd3XYwdyyZ0qFNkQWeMeZVobzfXA9pGWh0UBgmO1nbmE7A61fHX6ctkvP7N/cX7J
xY966e0CxXmUQj2z86t8kyd3JNuwtoDkj+5kba0BeDmg9qAM6DRgKPHbr4kXC24m0aL5INNQTNnk
2GJQVuHe29eReWPR5SZrjgC4O5cXLYiZGhdgLL0dVp01xE0IN0kqeWpjUWnonGOetDz4F0y0DHOW
NjY5yEDTDaVTd6AV/HF5GecC86kNLn3QZqVCxwKfDmVMdL4mH1JJ91G8R5+j1h+a5dtlc6IlccmD
XQ6miSlYcrDKyEnlfaRhOLO//zMj3IE2y2yyKLtX9RTVFvq6tqEWC1KSs/nC6cbx57mN/xc1tBD8
ruBaYXdMEtrABbQo/3b3vwF2Oedzpza5Uz2Z6RzPBnZPu9Vfog3T3JV8w2v2OFto4P/G0LzIPbiT
jZGB/z1sZwOqXeg0dntIOMyN7LdgA4oUzf2zT8cd4bWkTZGxTCRmE+ysmStdzZjXv2zl7JzA6UZy
hzfONK2aMZN86IP4xn5Z9/SpuGUqUaMfQRoicrRNvBNl6iKrPFYwNRLoROWUHJbWQTUEAgrLdeKj
mHo/u+0Tqr3joQgwaDjfXF7uubh4sloeO7hapSb17ImwQsYkBpF41UF63CabqEkfhm4IL5sTeCmP
H2xijKBJBTZ3po8Y0gZ+WYRGElngoghFk7RLRmahfJBxuaiPf7YCLoDkaHN1K/NCLUqP0xqD8PX2
zyxw0WOZliyWSliQtWjXgUFbKwRr+IdK9N8Ncx4C2Grp/7765Nax14Giv3Cjq9JLj4nb+x0aY0Gk
YVj7N6rR57K4U4fjooamgf+ifz/FzehWgxUkU+7bZYVRog4ABckx5pu4EsESztUaT61ysYMoVW6a
DJUwJQpG6/CIa5VwiOQQryxBABGERZuLHz3okRSL1TsW0mzkUg/BixvS6jVVp70Ux05jRv4fOIwi
8+P9gAksKPHD5U0L2jvpY1Jv/8wAV7rQ1UHWKPtmVZbeU127NhpB//iyR2INXK5R2HI0VgPW0PnZ
QXqJrvRNfj9ftUBsdvuJITbjr/RO9y4vjB0lvl7xt1vAKhcsLMg1gRYKC5tL6JHU122t37K5ictW
zr7NTs1wMaMg6FaA2hZJR/GlBfinSu6t2cZYCgqbteKrqha0UnUbjyKFs3+4Vv6GWrzTC568LFq7
lgoonKkH+755pXieMSFzND1deqweBjBpRsKiEzl/1n7Z5DKRvM3Mpe6wqWOj76FD4srjul3XEkNE
o0dAxy5FTVgW9q5dfmr0px5dVcp9iZEbYuZBH02eNr6Rqt1NdfFVHQPbsN8Gw3RKYyPntaMp+ug0
WSZ6xp6/CH/9ai4u9VVK8oo1yZSjEcrujAFB4iAiAostf8MMi7r7C2kpApKev69+2eUiU7/Wmp2r
kXqAHCEArNALmgSnV7QyLiDBv7tIYo3NFkM+VXRcBw1cFDsQqDl59HLZ1QXfnkd/6S0lJUjWUOsg
P+Xevk0X61lVd8kgSFvOH9y/d42XrjWUSDUAskEuONT3jJpzXQqQNgmcQmSFC0pQdCtTG8r1EC8v
f4Jk/TXXwxIzU5f3TPB9dO77dBEdo4UFISstA8O6jvPHbBg2tL9PW01g6yx2+qQXzPMekGaeIY7H
LkIXc39GtjGj0GNjbxDNCrrQ2jZQXw8WL9PcAXiG2Hb/vCHNA/Nre4nzhmU4y07r30BaGiZhuzjJ
fvIUcG97g4ciQFhhwkOUZwv80+C+qNT0ah/PzLJi3MlyGgyYGySttanHRXC3nJ19ON1q/nLpqkrV
V2z1GCR3agX9I6d8UF86Nkcfe+AbBLLaG4c9lGHR2/pvefDfJ4SXngWf+ZAZ7CRKKwnn3sLO3l32
23fC3M+35y8T7PicXC60rEhM0TeGLxWvGEG3Nb98MNzVyULAbh/AZ5F2QbUlnrizITiZBnfHrM1C
rGjE6upVedYbuk+HHuDJ18srFMRmXo1W0rJOz9lNZhsgNM5XPxcBw0UWuOifLeP/fyUkira8BLn5
Z5GSH3tvQVBoGyxSZkl9qIGsI/pRyb/90UbxKPpMqS0ysGPVANeJG6z63hBRh1iwVTyE3kR5UorZ
x5Dtblf3gK1bAkClyAIXHEAuvIwts5DqipfT3FPp0+V9Ouu2BFTGBMBxTeMLg72atqop4bLX1Rgd
7q1Ufu+G+8s22HXx6VT+ssFfwQPRtalllU47guTZEs4EmDcLBDP6qwWSrTS+NS0h78DZuHpilHsh
ZDReOn1gC8Okr+2AYQ0zwShBWV5hAwHmxncoa0Bf1YEA8vPl9Qr2VOe+mlxaUOyIYLoA4B00voA5
r04pOkbn0cMnK+SiuZSXc2IU78GOyU2CCWpXbuyw9MtQBJsSbSbz05O4OkXJqJZUIocGoktyNW8H
O3M0IOrmuvQub97ZXph9siwuhmtllSLBxu7l++4JlBih6c+70TfAQ/Qf5NDRCzg1xkXtboDIScOA
35JBb/LBcNUieyKp5gsWdTajOlkU++cnGxi3qaXGBRZFH5fFr8pQ9jPMLRUvHTC/vROTXf+qPmUB
aO/cy6bPtjtOl8gFdDB2Qy1Lg2lIG7UYTsudcluB3QCkVqiq1E78BEyVHUo7vGoLN/cTb3gWnkbR
keAySmPMU7Ne8SPszeDXuJJtbfsXbLRgTc4xlJ/N1KneLq8dsI7LoYdPLpNGJlZDZ/lIRz0DslaC
8kcyGQdw03y1Zwp41/I4NT87CQQKr0v2pZ6/G9NNrW21zmvivZp8Aa60AqdRlqK/PUV+3ETIRFNv
Wjsgw/GSgBZEdd3QrZzqmINnjDeIM1Lslx3dV10DBv4e3DFQHVN/liMGhu0Y4h+3K2gCgLIq6izo
on47jgnmKlavQxDOsxsr/kpSTGystkstwyHKM5h4vAFUDta4W9fruQG9uYn/17EbFcdsBqeU9vYM
GWmSA8K6Geimb/a1up2Um27EH8DAXNy+qvGxnI4GuVdMBRwR4DUsB3fsYqeEQuYAgoymGHxaGb4O
3gRqaxgHeozTFmJq1Re1eMGcUgQqdTt/kAxMy7Kdemyy1oshmKCYb4p8V6QoiugQY143sQRSc8Uv
6WMGCJMNWkUtMQJN6Ty8jRyoC64qiCcqoAVG4k4K6M61H3GbuTammesBqJd8CK2kdvXV2NBxPtDZ
cmk/5eAhyhZguaPwsqsIHJR/AEDvh5p6jTvKIsmVpkWeQewHqfwvyIKTw8hn+wREp5Oe4hxUEcYN
ontzPsrVocluWgtkGvYiOPxnIT6n9rg7QqvNTLJ02DO+rgEGYdGE8SwP1Ej32svqY9wtEFUPztfN
foU6Ps3XmsyYbBbqiifG6Q+yR+Iphav5f4GaqvZWq4Aujr6lOxHe/2y6dGKauzo6bbWWRYbpDlSe
RJ4dW1S5EFng7gvTqKV5YouT8f2o8Ug1wQP/fH3sZA3cTTFO8PpogoXlFofGWhwAbsctOAaudB+t
ceVn9AXzDFfCzyZaGXdNmHoKfVEUMQ6gXrkfcPGyXo/pRltlp71AE1kIAhcZ5K6EakpKHSO16qGG
dMa4RJ65CrJn0V7yj4DFUEE3Y8IEwxbOKDI+pB71vkGPG5zaIQE7RPko2khBqsQ/ChrVsOMpQ0ZR
LjP4jr6u689CoTcadIMuRyxRosRPzZoRjbW8xurMY7s3g3VDg/hg4Wi17m9gQwVJPD81a45dOkQS
1oW7/GAlxIVeoJPlh2nK3DV76CP0S5LRG5VXtd8s47NqvxqQCJBK+zg1FdA+U1gpq9+YGNC+vBHn
d9zUiSUrBoE8wcfcqpF6yepkJKfjMjs5hD8rCVcu6pZa2wpMne+jk1+2uFOyFvMM8lWg7+d2k2I6
wMs9urUfpVdVdxS3+g5e/+3l1bFf//nx9Msid0y6ivHXjmjDdo0VNKDekibLa/PI1cCj264vl62d
r6D8WuB7NnmSqE51NdSTBnP5vpZ2DUbDv8lPddBdJ9etPxBUa8Oo9ylIkkH2KkTCnr+F/17sO8PE
iXXQ5VKbJu+j2SvGGa57sGYmTnFLPeQNPxUU4isHkDhhLBLZ5V5sVVw0UmbArpJKm3JuUPiPjmn6
/fLmChz1HWF5sjokonYZMRKBdGm2VvpDzwkEsw2MdwugRcKvyGLviSXa1mhXTDgSOgw4EbSSE7c7
TDMA7MDcurruDA9JHPbu+gPkW/7lZZ4P7L8+IncLD2vV6zE7j/1aurP8pdIFd6Toa3GXcGqUtRIR
+KhBOj8fftST6faz6PJg3/zCwSNcWEkAC7CGAl8r3iYrCHlR3nGxlxAifojggqJi0j+8035tGxda
1MjsExnsD4DLGDvjtvHBTXaddp4GchrJ74LxZ/cFc/Wg/Dzorvam/Jeq3MnB5+JMadFmAGAH9ctm
2nZ9YEvdpjWf/8g1eKR7bVcToRR72rbEB6GaZzSCzyZwPh7Tni6QgTQTLGOulv1Esq1dCCwIvI+X
48q6njZ9B/fO7HtlhMbYo7IITJwv1P/6GCp3flc8iFaLdjLq2JMvoW4FZZW7vNlRr8XQS/EArs6g
uC9/kCYUwRL/IWn62w/fNdtPYke2xjI1h4XxgxohU+LRA/0q2uVXUHhzmWAluPGERlk17sJh48Hl
bdOtuZTBKGSRVBBOxV7iJq2H+rYfBf+px36yu9zJnqkC5QwVJy3DOxa6es06Q3D2z4KUyh3nfsUo
aZPCTUwN9IENaAapO6S6ICEROSN3alWJQCi2hLuTKQ0zUjq91W6r9cflYyuwwuPFkwzijqSFFarN
W2W5Ktp+a9Hby0ZEjsfjxedB18taA7ezvKvuYre6Xa8sL70fHUb3rrqgpJTQ+/YuW2Wf4YLj8Vhx
6GhNUqkiItkIexNIm8g4XxfNLgHVu6TrbteGlw3+Q9n27/PFg8bRolJXGQyZWObyxNjqADkGOd4M
qhvR9L0g4dC4MDJIoBvtKXN0E44+byWtdmoA+ZTq8fKiRIaYA53EjKGPllgZ4eyr+r1pfxSS6gC3
ouqCO0oUF3m1WTU1R2WllYxJqfi78mKtLvJvr94Q1en9eFO78VdwymCIC8mpyFNEh4CLGlMz4mVX
Y40QZXYVtXXN8mecCZjE2B+55I5c1GiWUc5UA2OgcYYSm4xJsPSaZmNQjGEkwg2KFsTFjgLqozjW
ONVlDe4RKKbmpnK1iJSXRHkN3/2hU7JOKcujTDV201IO+/EJsssBAa1t0T3Ow6tugLYruV3yzmmB
NHVuujJYgISz9SHUG9Clpa9j3ny97LL/UBr7+xzygA1Vk6VhNRFuKug6QFO9COXtX3N/ym71bRTj
Rc8bwcfl+0KSlGKkgr2tZFlyKKSUCqX17ebr1N+u/16w+L2z8Wt5XOXPjEmb120NEDSmV1H7qIN5
k4B1AwQHIMb9HdI99hcv+K7ORZu4aXO6ZLDY/LRCOYGoTxpk7gxBJ7c9kN/RBmF/8ZJFLuzoUyMV
E5uFN65V2wFrD5NlZpPpxR70VDOSh9+AtYuWyb0+pqyvTWWB0TG3tpXdOI1SeWVSBKrUbrPUDmn3
tQb+xxglVKxBPGFB2awQ8QCIls5FIyhitRAohS8lEGNN62+NSBNLeD64UITBhzbBZAIqAaDx8acS
coIMwE/uGcHBK6pMX8Vsrp9vY0JUBULIULfRdOt9cv3kHlnlFk2imq5HqtYOVIqcOgO3NKYucqg5
tOrkKJ0syKA+b+RHk9znrIcVLVQJEbeKp2u7yw8ZhMcEoeazy3y0wX0snSxlIRWwYR6TO41d+Y4G
6nZzh/o4BpyF3TbRmrhPRyxKlz6Dvc5XBxc9G/B7Y/JCD/snEFC24MAUs0GeYRX4uEjuOulytYwS
RnNHFftIyJViFjtjXZ1F6dFmRO0Kn7Gho5Nknbt0PW6bcADMKRtVnyroJQ1gVj9aquEr9jZRUKId
wEhyJ5Xga6lTMDA1onzz85vjww/+9BjtanVd3gmidtFmuYaOEigXVpeNNYgi/5m64Udb7LecOPYw
goLNYhzPkwvCkC20ZRon2WWhHhrgEvlPje2PBll148SgotuSClLd9ah1TB97ciBq4UClMLzs2oID
++kxPLVmXekASattA8GPb2miumX0tgJ0EfVJWAkxN2fS548LY75/srAqNuIko++EyCCxumfEHOst
9E09KDT/+/z5oy3ufsnWtgAskAVZdOfKGBqIFDoG0hpMiahT9zk3+GiKC0NZCcWv2cTpKYzuoNRA
H6uhZsvb2oyvySKqkpzBf380x0WkHCqIBiFddzTKH6Ul73TZxJCF6in66ujTVQfE+aTQ0EgzgcOc
SeE/WuZiE57AUEQYsVAt7F4RnaBNYBWYJGfInDUEFIG8mLfRjbnTZ0/eFG+X/VUQGVUuSMnoELZt
kcrHrP6+Gq3brcYfBnv+sQwJZRlagUiDGME0Zljdqca1uYYonQSq5dueqJxx5qb+sKX8w5nIVlFp
KraUtbkiyzMDRhiSO4btJDcs2mf3ItSqKKDx7+bOAvAtU60Vr9hk06lXqFEiejaQ3QATqStvTG+c
BK4jiDX8w1lZV0NabJx8awHuvnWA43Ax2+IpBvXANjmXQrwsC5If88uPG8vFmilVISnfYmPHAAR9
0jsxh+mPMQbvDOr8BoWzaIlcwFkUDIKSDu7Z+IMPMQCX6Pdm49fHIoPcSwJOXNU3smNBINTo5bci
qtrPz/iP6+WCkFlHkpWyKzyCcldF9hHV3bLprjNA5i6fQ1EY17gARIyxRaIHU22LVtYMQTKmaq8C
/jyWblOnnpwpQaatnqH/mNNJUEh4byRd+rJcFJrKRk7UGEk8hfbUWixuUVnbLivBRXllqLe6QoOK
mn69fs/BgUoo+GwBrRmbxKN5FEgA8SgIXLmSO7Sbg9Q0g3QFC+rlTRIEKx6bOdlm3RosNV3tOrRK
Eky6YMjpXbTxwj7wj/NipIZa6/Z6jNLVxwxVZ9A7Mlm7RNc8kD0PUFaRwCnWtut20TIZ5FfQfZRX
swptAyOgVQMGPn1ZJrcCk3Q9qZCNNp3evlep9CVrJDDblxYGSCRpAW1alR6tek69spzvYttSv6T5
fLdE7V1caje6Vb3WFcP4K4digXBbknmE3pr0rqEodxu5U+jf7empGp4n/TlXrrMJunbGJlFir0Ju
k0WbaNoV5ptdPkbDvZ3czcvtSL+2taCwK/gqfN2AqlMVzVkiH9tJcWKwV67ghbv84ZnzX/oqLC6d
5DhkwRy9uiDSVbrlmJDjW5UiVFR1H+dPWSw6i5/rQB9OPU9+O0+ZEk92KQOJ9F3SX0n5RVPfLi9I
ENf40sCcZRZq4UgTQQsMAbht3tVO392PoJSaIygawccuGxREsnfC5JMdRIvQXAoLR8eux8iJ2j1t
5KsOUAWrUQWmgFbmPxcYmmRTU0xNly2ifgJiKFrTyUo5HKvqXrKd1QRtE/QepVRTt3hiJF4+lsdp
mlp/mYCZ7ZQ5CrRKrnFdxqUzVUNzV5g98fNlxOhdbkDqwzZmEOwAulfqtRx0Mci3NXMd8XfB79x0
YTPKj81s3mW6DK3GbDuVudOxU9PMdxrVNtP8jZaqQ2wUQMhTut7Oyes478iQOWsDbVqAiooyhfre
W5JLblPqmLLGLGjnrUoUjvauxqm1KlSki5t43E09au9x6TXQdFgQGQaK2fNJdmgMdcnjMr0V1cuy
vLFTvkbAj0KOFiJRYBDzlgT3dPkNOGVnVhbXGLpAI5sqnR1FqfEvvzUyFOg6yGauT4oWdN0hTqBb
VIDvDERYWr3r1bsOSluD+tYhLYSygjwjYQQMQEm/Y27ITRW0VWp1nzc66FUjhOrbKb/P+geq00BO
0GE0BrcFy3svry8JyHWiGk1cqvpt0eR+lVqRa3UqhJ46fI0Sm0MPpZreIqoDpIgu1DD6tVWilJ2t
t3n21cjuho5uh+mRWLsqIbdLnTh9ea+UfZBmpiOXHfha3wZaOqVa+qZcu1bMbpebWSn9dQFFXlFv
Z4N46xw2SuTZ+BIyRDHK4SXCJhbfW7CrmCu+hwyRR+2o6ZXTpt9lUFFKYNJeaOpqoFs3MrBEwJck
/S7KMAzyvSMjxKbWcEifuxm9s/itmfZAVJF0q46Z01MQTIObrx43utVBrgokEOqToW8zBVwnzU6u
bwZwIdvmjBLsoVi/dRQGLWwzAKYKVMFrAhmtgELSqsWfB3ugU82m25DdXNwn2lNSvtTANeT7aaaO
mUA4TdW9YsHnBYlbdKTSTWQ8WZrqFNXqo9PtljoewOq1pl4n+obCWIZvpUjhNOMdDk8p49qTYrwi
q9s6txw7UtyMWug9pv6kNdCYykKbAEYMbk7w0bqzpQFnCHaOrHRGC9fRMDtTDW5x+fuU4H/GbyB5
oRlU6kCSq8abhYGXbvShFkRuQSjgR63bOZrAANyQI3RlwGHpZbko3HzOvD9EG42fraZSTQZjQrSR
dwD9OxPkWIPEtW8lwDkMGeMMiyDvZm+iD7cRZ5CrXZTLosb1kozHSF42tbZP5MWfDQ1NJWQlSJ2o
pQQmgL2XI/jlndT48et5TcHYGxH7WKj1RlHBV10Ely18umWxLkIUmyiqpeK/WdXu5I7IhnRQMgjT
HeciBWw5coxBD1Jj3GULiF0Rni+b+5zyfthHlUfQVZEpGVLek2ODatiqWe6oxEEjqX6j1O6CEJtX
0B5NnsEECnYs/V8TR3Hm2YafLJcqrQ4qbrjmNL5O7Q8cZVcXA44/FdU4K9wLxpJy24K+MTlWXe4q
0VfZwOhLg+d9VyN9Lre5uVPoM83Ka2lRBLCJyy6jmtzzRSL6nJIKG2wtx3mJnRWPxMvf8JzLnN70
7J+f7GGcr1k7pzgKkobifpE6Nr0lw7XdN5tmEOjCfcqZuJ3knihau8iNZmE1M1Tr8eZsk0eMh7p0
jvfRNLltLOIx/5QHcga52khZp8UYdQU5rsXXvMxCGUD7BPfg5S38XAD6aIYn2U1R9q8xG01Av6V8
6/Qg2pSBdEAXQ3odPBJoV5gJ2E/b9qtYWudzpYSzzYWyVbKhc1EVA2ozIAhyFbD7lke67a8aWK6C
OBOqv3xKRDmL5KPH9Ch2EblnHqMDPGmBRRW05MR4yjJRGv8Z9MeZ4uKZ0hUFHs2tfdS+Grfldt6D
WwH6iDM81FGvwQ3/xORt5tRZ7gSflC2CvyFOIykXWvQBSrDp0g6o6VnQ7ykD6C+Dv3B1e9TSRSD/
s3H01BoXYmylGGIdfEh4gKGh3DyMEJNY5cxbpmvUnZG1IJsc8LaMZqePRcwmn8fVscun1rkgU+YD
tciKWyOHkMx0TeaNKjvVY9I4EJ/1VYje+tmxrNz0VrsqjmJMx7lTemqfC0FGXsfNqEQjCOiRaoL/
KbZkSKe+/uEn5aJPVmdAE7UdOymjh+EkF+oFrrw1Q9WXbkTYx89Qdm5TudBjzUM9rio2dQwWHxjH
I5tNW0MTw4wIcyIkx7l74tcWEj6D0jEJHGlEGo6xXnhrvaHg+/mj7SMyF2jqJl/ycs2AfYeCIlh1
H+kD3ZghJCn96Chqwlx2CcKnSuUEchMUV8gRVHJQgABsLsXAmpVvBIs6lwie7hsXYCIZqdhq4CuV
++qwHHoFcOI4gN66CSr4xcON2x+gfg2izfyxwvC7ILf+DBD74CVE5g5+0SH7T5IKm+rKu+412TCu
6MKlAcDhfn2Xb8QVWdGSudNe272ltfF7ZIs26qbfTEG8aUNRTDuXV5zuLHeoBwPHulPgkboNqvHl
yWxzJ8lfBgrB5ETwGd+By/8crdEd+HgltQ1KepOGNc2gk1vxn2AEZCBj3PjHyTN38SHbJ+CDgBw2
o02QA/3WDDEF6Eelo3wh/77Kzn1W/vC3NLESkyr4rGvQ3DEkDkP8RV/YgI5op0VO9N4ZO0nhqlhv
Z0XC84mJ4Ax3OdpO/Q6KxV80UKxrgbzJkkAk6XcuCTj5vO832olNTYnkxBzweacZg5v5dY35I238
P9KutLdxXNn+IgHal69avcV29k6+CEk60ULtu/Tr36HnYeJmfM25d4ABBugGukyKrCpWnToHLZLm
8foV5XiCk589MwRhtimb8ng4EBHAggQUauO+RC/2upWf1fM/v9jpiXpupoxyxRpxglpv9ooXaZW6
lmO9oni/h0pDAJ0AkBhTDpFD6LSbAhAZTm78E1TG/AIm44iU3Iz1JZHxC6Dsc1Q9ZRt/VJJd3wh7
2iaRPDD9rIbPDmpKxB5XPF90eaM1RTPw308hV/hgCZiGEOERRKTjBKmExWsm3hiHeDGv+rbCJI/l
UhukSGGlst6Kwm9I6s+SJtp68iTEuWvMBNVE8AvUmDG+/okvh8hvy4yrH8dirMICQA6lD9cRZp2l
qHKvm7iYr8rytw3mG0JbaxLjOLEO1S/M3G/CYFhXfu0AYrTWBlc/WJvhJjn0q4XT/OEaZuIIpnrb
Lo9z66AdOqjJ47mIzl55O23R5UeJzcLYKJSOxYfmEfrDBufycK0zIaUTm7A0ohbWAcwb1oLkLM/h
GhJ8S5CvF68D3f+8zT5BdaTxShC8U8uEmUxZ4lFTcZ4G1FpHQ7IXjfiCEv3Lw8MEGDQvDGhiwd0J
fewWbTAOqcc5O7zzycSMqupJqtdIBQbo5gFFMO0onwHBo6MHq/Om+wczYhcfj2fnlZ0mzYiaVxV0
HcERBe6k4UCFr4SnxZEcYZNuExejeT5nmZcfVn9fEXaYtIjjUc9anNToKborjmRjecJjvI9XkADh
Mr5yTgfbxoC0l4YKFfVpfbc2rMSRQJ7bi5/X13TxyymarmuyYdL//Zl9mEDBDpJWqgepzTb5KPq6
XnA6dJdfiGc2mCuW9lqrg9O1P0SS6EL19D7K5K9Gr4PaiiGAOLvDUtqLKq6k0XobxP+aS4AGpzPz
zDWDFFzUicZiHST1qdNvKIXezGPX520jc8cSQZSTIsU21svBbPQdStmcXbx4HM5WwVyxqUrVMgd3
Hl6AuroJQWtsasS9fhguptffNtgrlRhVb9WVZqJwQOnXu1Xnqb7MF3bi7BZ7j5pMK9NMV/tD3tgV
ogxk+F4iWhtxsj1FQ89bmQPk51lkQvdsYhA5NPT+YBbdsUUpYNEeru8dzwITokNR6ruuFa2DWHwS
/R4SeRw3/pPJ4c9zbNBfcJbmtchbFzEW4ltwfDzUUKE5tigCYBbRLXQbT0wwiFBFoszhTZByjp7B
+IhWXApz0Fv1QAwTo7ial0TZWmt4NQ76CP/xEDo7fYybSNJqKLsZJ5zoaJyobQbcW7nLjOc0rwFK
6zdjuInV+3n8PYnN+vrXUy4++c6MM05CbJskr9U0uQUm1hmFEYQxym0hVOFGGIbWFsL5MVfntaRp
t2o+vsTmrurkr1aTg6KQViNV7eyh4QwC7jYmPvCe9xPqYE14FykPkhbtKmnyoBsd6KJ2q0/zplza
bb1kv8QmX/VL8pS3OdiOQmGjqNFdRkD+KqahYetVxHtvXv6aYJuVZEgwiyy1itD2ugLGGnRy8qCH
zJB4o8heSWzpmYosoUj4RMl0qU5M7UletYf4qXmYPEwMuLzX3+U78/1TmFs5EdnSxpYGn2aw83pd
A7ly/bv+h9jzbYK5loWeoXamGvGtgudXn+ZbneRe30N8KApUeT0s0MsegSzSiR9HQsCxfvlUfVtn
rmxRGlKkDiP6xkFhBeROBJkjYPs0MUo1v95pmyjxhr1Ipby4sHMac37ep2/jzLXtIsAZQnG2UFJI
0Kj3Mjd20VYT6gC6ffjQigPC+JriEQtbe0meOWvnfVzmOkdkCUcQTKqH6CtbT1j9Nr033cyww9pd
HPSycx+0CWiac+zyzjdzk4WqW8Ssx/nWbHlDkDbtarhJuuX1WglGFzwNic8rmf6UN2acM5MAyM2Q
mAMNz+luotrRfjKtmsKGdHEnuAMg94/zgvq/7tKQWjcb5TE1j5htrPgTwxez1DNXxmQKzRBpJTHj
5Lb1ALAQvcKFElQFobx6nXmk9rho+sun/O8ckm0hDXMXWoKOtTeuGcye6kDUSxMcgNKcHa1ETq9E
skUT286LTJfLR8rfZ/wH4D0Um9Eo9Pi231Rr1UP90fuLUSkRgLg1bd0Xt4PhXT9inBPGjoPri0UK
1RjwrZXIhoO1IyOxy/b+upUT5vLK/WUnv1sl69upR7wv1f6trT/jOVtFRXwzLMUGYzL3StauEn3Y
hmAg0aRjEt3HEmqC6lCvtAi6Y/N4r4XCupzBwdJncPMmedWAB+q05qZetJ0O7qcpBGAgSj90qMlr
mrwuuvZ3n4z2jJYJ8L2OMkz2PKJinuo7sxCUbTpUvT1rubztF+UoEQxcdQo0GmaAYyo98ed++Mj6
ErVoYBHstONNZHK8CjuZrkf6MCZRr54YV8X5l0By9/q+X+5+nJ0pxoEAFzA3RYYzhXEdX3eSjTqi
DqGDogjdM9HmBUHeaWI8B9FyqVMLrEiI3gzxTtAKW1940iiXX8tni2KcwlKqaqX0OLOD3+1mORge
KNF74pC1+iv5rUIjju8XOAGIhd638mRlaYKNpO3daTe5zZGqxgotNjO0AbiiccCvnHA/8zQWOMeE
xeCbY96hZ47YB68F0qNPhUtmdfmt9LfnYRH3JSGYVrWwoZOvF1+UaXBLZeJqt/tSNuTY7WU/W5xW
dsFO4hQOr2nG83ws/D6Jk1YeaXRP0fgE0qycHOCxPPVDcQAGK+zmsxVAPMXDpPM2lv792SNkjsZS
bqnvE6oKShzrCppFnPt3OZx87yy9MGcm4kFYllzES2pI7oYpfk41oClHqd9a5hI6uJpea8rPbVsf
q1TxofZ+PyepZyStnavJ6zCoIQppUCwb6+D6L5NpsnjFI7Pz7lalq7JWY89bT23sbh1hVlAOkjeg
S6G96OQ40ah3QWgatH4YtUUC4ucuuecFXN43YByUvhjNsoCN8tDlD2J814+/Oeu8WOj+dhYq45JK
HeInk5RRj46qZD0vAJILyCUG4aUxRz8Ny5u2XW5zcoPts1UQYUoQJtZUJUEofK2qPanfdO0jw0w1
xhARCnhV259Eoqd06/uMMO6sVgZ9ABZfOcypvDXqPLZDHcOMcZLtzFhZdyHmfNTGAR9gN69JEmTd
sdMeSkS/BChGgjqzTHZ5Aj1bQHkqoBXkDu+DwjBxY58X7WUWEPfQS8j1O9WoeO0Sju9gYf5RXWWh
Rp8FCmrOxi/9a0hscDMF9fGvUdD/58erfqueDFzmtg6olqhqrsOP6Wl5U6E+y2si8aKexrTITUT7
RiantBkiHE6M8wwgI2rg43pe1avrJ+wybOP7hLGz93UkQUGadOppRqozVyI6cADJUIUBKbdrHZUn
qjmv6c74u/T5jeSfosN/HiAWZT9OmmrNYDe9nZE4xg7ZUPFUwRmPwl4egXb2Eqd3RXcKugjjoKGn
30wvY+qAhozj7jjhn8XizwT6u0uBfY+EfVdurPop6zmNK54JxqE2qp7mpU599mi4/bzpqtRWrQ/O
J+U4R41573WQT0wFEVZGB7WvE5rrRj3qNl5cQbfnKzXwVsV6QZUIUqrBnqV95DFKNMB6CzWnKMUz
wnjCjmhp3RGkMHN0O0GBZjFzJ+aLbnBCHqvwUQFTr4QjAkssU8XpMrf7V0ql8jEBo+8UXvVY3ZkH
cG7/93oXf94DlpFZiBY1H2S4orTbtJ1iG7hvUuFYn9dPBycV1Jl9JFaRS6AYiG9JHvmSrPp9ctMK
SSCIoLyNrUAnlXfdIrfyw4QIgPrLyorkHq/S2aEwpmgT7jQApuIND/HDc55s4VyWEZCsMsEurtMj
JRHqbGg/76isInqWnAoHvUhXshC2eo7UNl4sVTIPLTSbUGCYCoDu+8QpsoVjiZdksj2oOhMMRQ8l
tA7rVYH3dYv5bggd6hhkVQLUmyMn/wfKJKcH9I8VGroJYnld1UVWuxSsErMulaJ6wEDHV9QCdGM3
ux7kcR9kcZK7dnIRFfGKOE0pj37deeWDia6j6aRvABt8DW9L7eySGy0I7Xk93sf8t81Fx3D2E2kR
5ixJrZUZyNVpVg9IgESHlIGOeseEsRrHtDFNFT1Ym+mxcLhFvYvFnTO71Auf2YXCpaYlKexSIKCB
uRXVIR79JqIv9Dt1xeM7vZiqnNlj8v16alBIHkd4JjV3U8hrFeOOaE9W5yvJmwHCcEXkapJddBZn
Nunen69xsRKrDuGTBj9bDxGmGlCmbp22ti0QL1LKx3W7Cxu3XyuPmIb8XwLymXUmjvViLJrhsqgg
c5fBgYHRUmA7Cl4d4/KD/MwME75Uo+jldJ4A6bjXb5P9sKMw3dDvf9UJSmYlCvC8IfGLz4Yzi4wP
7qFbOgv5pB4yzDNp/bEGPJHjc3lfjvG5ajkraWtoyqFRMDSRgWR4aLRtXd/P4XurPsfQNZ9AGQsN
926pMdI8gA3ltwBQezckThNhjtr41VQ5z41xfharndqjOEUicMudsk3hw/wycGuqgApM08JO+SA9
jWEAUWEU4vkh9uKIkPy98ayEqjrVRqihd4bokO/JdlmBR8+wqYpG5Ih2dOBi+C5GiDODjHNS8jhp
QN5TH+oGtDZi7YtR+9wktymXAY5niXFHaRdl7WKaiEVeXQSKTzYY/rpTf8m+AYi7dOoaQdGF84Di
nGSLcUpDNqdSPeB7GpHlRdNtE/HuyuVm69kWMj5IVPSqN0ZdOYD3DOSltvWBIfN+L+HbdZ5UBGrm
U/Sw4PJwWLy1Me4HclJdQXqsrYmiQMtu8lj0r99STuiyGM+TiHFXZxIcnDig+WTdJnLlyda/NMI4
m7oSx0bIEMJFNNx15aaiyoy18f7vlsL4GzNq1LjBtPShJus6giRyeteMD9dtXD/i0AD9MxpVQE6Z
bYWV6ONim1N9CPubrFIezGp13RDHTyCu/mlJlLQ0F2uEhA4N/vFtOCS4TZ2d76zZ7l7DPQ81eXH2
59sxSSxSvZ2k2kitAcEdTSt9E23JFpzt5HVYJSgL62DfpNLgpTuvBMwDcU7IZeTd31dMYrVVk1ks
9NDESQfkeS2CXgPcS8PdXxSccI3ZrgbHxkvSr8sDP4nmbjbjQ9p8UMZ2wmabg0tT29oJ3WKb/xJu
KA8YdB7W17/u5YrD2XIZjxKD/mkeurQ+AQ3JaoQ+jV3pBwXmVLsSd8vKcIAzH3edM0VOtmyIuak+
LdnvTbt5LD55fYfrjkYS6bk/y7Ia1chCHcjzQ9JXGJa+tTTZ/ZdLZjwNkU3SSCaS1dExMgc1nhms
dZkfReCnsKXOJjdI6NyBdkT95ja7nZ+HG4xcO7HHK5efyDn+85NCYlH2fb2kqgGVYtwtstc1O4P8
hFveNWvhAB0364BJ+P5LdEBvVqlgF4/BHwhNLcUfHdC1j28tymHdiqzTvfYV4m1npWur/kBzs7Qr
iGC/Af8xPPWIDKYzym66h7ShEai+vhW4FLk8f8T4PC0ZawuKfcpBX/IdtGEDAimlpiBuyKUzvliW
+D6yLDh/EOImHGvcUAFA7vmjVT/ARTIld0X0df2k8Awxnq+POqHVJyQsDbCpsvJB1Nar2tJvkugx
bHVOhn/5WXu2LiY/ikB4UIo0fzjBVdu1Jbv1ZtpSafMiWy1PuIzgPg14h5Dnb08+6ezKdRaZtQ5U
K4dUchvIqG6iu8XFVPorkM6Z5ar33Ve7a9e5P28pUv/6HnNXzXg8o7cqOUmx6vARuB/yiKa1ELto
mPsWFq4qT1EYiA8odvK2m369K3fv9MPOlq0kS19EBpatBtNO21Iwxui36+Fm5A4l0cN/zRTj1CYl
UVVhhlOjpip/gDo4Ocqrf+k7T6HtbEWaEYpqpmErG2HwQsymZ2XhX/9cl2cqzg4pk0GZjZDKYgzn
Ga+XX+XiEJQ3V2aAk3M/13bsq66WuSKy0OW1Oqnxuerd9Z/Ai9CnKv7ZMtsc0Io+xjLVoLKCNge8
I9zIEAqzKX9l502A7ELdMLHTlbzqOekQJz6d9ufMeNFMTYVZpPqAbtejCt8aJyFnjzmPcOk0WXNm
wyq7ujEKUiMqjJ70oISo8K5AqIJ5A9COWmQrLrvmhvu44C2N8T+Dmi2xXqm0MS464GsDD7M9vQsO
kIdoF5f3zaeS2te/Jc8k81ArB0D+EgW7mdOiTdEJmJXnqeFyHk0o4/6ZUowyJNIFEbdPoo//Fahj
sDRX8MBhA462BjM5xelFWDi8Lspl/NX3bZGZ7EoWDACKaR0b3HCyPQFVgKq5E3oo/mY2sEBgXG0w
Vo4J7JvKGzyw53TcscHLXa2zH8F4n0W2Qs2kNZ15IxzGp2JHnuUN1U9Ac97wyFq8n/3pCX2K5IPP
+MrLaE+DhmeHWWvlXgtB44tsywzwGNJ2lAUQRCwbCZqDGN7TOaDqy4NnZ+tlXFSiYAR0Rpv0VFeB
NkooB/UGnEYEHUvBabzwo3qKjv3aeDM+AQHroV//L8t14OL488wZQpnlmoTUIddmd9ThDovFKSbF
u35/eN+WpaedJJm0OX3QAn8/e4b6NYJ4ZzlhCy0HRE2oPZP11DzFcpCVgVEEVCqj/59wLd87zuqp
RAoKkpl0Cjyml2qvYF51OQvleAqFcU4VSF7KRcZHbb3RaxKveaBc5bXb7pLEjbft/T/IEOjFuBK2
WRhfEqt6KUSmgttr3gJokGFUct+tUeCH92ghtXyvON0/oOXlrZVxWHGaaF3SY63gmLHLuAAUVgw4
+0k967W1MZ4pazCl3as1yPy8/kkS98ULfWrS9vIirqoIPT0ePoR7Vhk/1Fu6Ec8L/JAaYCcX1wIZ
6EHwQGHrmxCZAvKXUk9o6/5I/AjELC+cJXPSeYX+/ZknaiMNDGwCnrpUr4Zyrtb6iCcK6D0MxAHR
LW4TyS6yfUdcIJV4y78M0zm7JIxbCpfZmicRZQ3ztUcIoD8iPaq3oAZ0wdFg2otN9x9Dv+Y90B+Y
GPOyDUSv19d3gXe2GMck1VI3qvRNE06vkzj54IvjlEEvtx2/F8oC7PJliOJWQdAbHVIjkUBNcqRE
s7axmR8o6ev1FfEiDIuqgxJ0kkwqNvY0H+QozyTQdwCm+M0mBpNuyGm+n3BGV64Oi7GrE4jP5fRD
ZqNsqxIGJ6CP3NwQgHPC5ZUsx164rwH1oqxvQmS5hUTZ3z4xReKqBhSMX6eydPRy9sdhu2i43SHc
mbnSahLk8V1O0HcwQMYy7UXpYIS/OgOzg21ji9Mv8ElKyb5MiaNgXlptfw36U9qswZbsiBAlHqTW
GaLurql0d4Bcr9Pq4wpZ3eO/3HAma1uEeI7lCu6e5qcTTm//GWNIQ9pAu/edXxS76IZNETIjlmL+
VJ8XuiLWxRkxrlHLX4WY2mY3g9DEWpUFD6ZPvd6PT/ttioVAdYU8j2aMIrRWg/JPTe2235QF5wpe
viBnVpi6wqBnTUNKWAEpbOfJXh00W0g2G0D2QDJuL3Bm9C4/mM7sMbFzSq2uGy3YQxyLbjB1Qctd
eNyr6AuH0J44xqCQ3FNEKP/jXX7MnBlnDwvJktnoT4vN3/Bg7NbSalhVq4CAJ6ZssWKep/3JW07R
I2cmmfhJhFCcphqvCsnK/DxS3yRINIeJ4QjlUc7A4lTNgajGbt2anNyTu1omrEaiJsb5MinwfVST
TXekdyrdjkIc9D2Q7I528n79NtKwce3IMlG1KWchzXLcjkiGenu4LQil3BRto1X8sr01JR4D2MUI
cra7TBityZAmI4VBCKXyK4UPizLRub6my0+2MxtMrGygjT4NQk9dutB6Bviaekd3Iq8LnQkUcZ5Q
OwbqYjehN694jzaeD2AiJDKURAhlHFhBKu7CTAHBprQvCW86/RSWrnw4FuO0mFJKOj2sDqYhib6k
ElsfHnOJPAlzsjeHoMree/Jumqsuijx57l2t/IpNbW2ZyUpttF2RlPt+JrupDFo44NafmwwUi2BV
XVonT6HBZuKoRwoo0PdznfnWmG/j9mhlwyqfDN9INmIoBU1drswotwsISbZAni5FHqSLxsH6cVw4
O91nxFVmaRPOjCIav00wYSg3U6g8y/Pn9YNzegZc21TG1QmRZiWyEtcHJR3vwKK6F4xPoRJWaXEb
S+26Lw9p86gUx9FSMT0yrS0BvFjSbdP1tqAnriKDDfoLmzpmt5JoOWb6mgiRV2MWrSTvs1HbuiLb
cgkJen1fzL87SXREueN5kYvJ+ffx1xmfKcx604kjjj+F3A5rqIu6eLh+ge4GnXlwCPAoHy4XYc8M
Mh4zNEAEZSU480tvZ7sSHDfA7whesSW7cpeDURjofeLyctHLL4Izs4y3jNVhKEcFZluPtL4V32nN
iqpsxcCpp0/tDKlq5MNW6EUgSoX35Icn3sFkvCeeJE1o0NBISLfLJvBD1JSmHM+7kFfrutxqO1st
4ziJUghJL+KrRhkA1iix+yCfk0BK7sWusY9SgKllX7qpj9mGTkhosZ1iRKO65deleP6VBT4qkQTu
aerD81A9GhGYcWY9aCOobaRpEBXF0ZDWRh06qjW5VfzU1oceBHKVJNhddDebHO9wuah8tjOMy23I
pEnViK9A22AZ0HEz2mAqmltlbROn92e/eQPxbyD6QMPINkRceI8ITlBjoZJR38SmNOEXZHVlj/nd
0PD4ZHgWmKSv0qtFKUZ4JiRhG4Dnb1AEc8kOZTCvCSwANurn676QZ5BxhelMiNESvPQsvfXBNuyR
0b9ugXN5WK7apG2TPh1wiiQlXfWS6jbCvBFHCZw0/zKFZVkG0loT0ibDYuI4XqVEc/LcWsWF5Ehh
dSOG7VOqoBuAevJGNfLexggUSB/BvJotb4NWxNtFLHXH1PLWluPavb4Nlxto38eXZSLAvzg3EF2v
cHwHt71LwBCAVgTFcIWHagtCd3ded/gjP3rmcVxxsj+WzVabEbM7+jaSx/qQGKIzjy9KEj8MoLoi
7xIuLGet1EldCbAG48RKEQtNjM4CvZ8+26DVcdVPKqengjAbY3tIdMuHahNvGtBt8q4QJywaTFYo
zRjlgfAwXmeHCroai6+A2o/OoORkZ4HOJ/Z4A9ScXNBgHJNukSUbdVTisu42LHI7nTJbsnjlU/qv
XNlTdlK5ncsQ/A5Yl5JnmzRNnUXoVsLYPUlkbzZg92s/QoWXxnOWxqKZBSOs2xYSTwed3AtQWdAw
rhvxWlm8lTE+qFuGMY5peJWVAFOJXqSIToYZcBStV5q+m83FzeqJ93rgeD6TSZ9qqY8xWWqCIHRN
R4Y0sMI72VZ+adBiMf15hVuBoZnrF4Nnk/79WXFx0sMJhEX4hlndPPbCKivih+sWLte5vt2MyWRL
kZyRTupQd6JvS2ycC6Z6cBKCM2HelT5UWDgBhPeYNZnkiBQWFB7EWTlku/wtBGfvfAM5OnTlwR76
V7WA15TnnRfGu3RJmaVCjeezGqBOsLW80afjJbxGOSdwmYwjkeco7gX6saQq2zSdhd7Jw2xF76DS
4vlL3jVjPAjUyrW4KREbUAzdQ7MjmG/GPS31qm5LIdVq8U8komTOCllscSwqcl8XinII8+V96lXD
bsze2mdqJrjSPDtqrXlhM931k4T6Yd48T4vuJ3rq4g/AxKjJd8vYByopbzQFUKM2Wt56qF5Yo/5W
oYrtLCF5V2U0EOdW0ux6qadA7IQ0ECXF0XM8UshDN2R2oQureE4FkJrMGL4vcHjixNOM6nVS2t9o
bOdBoUrzqmjnzC1C607op7uhr/ZSU7gtwNr6SDBFoth1f5T0Hs5C2Kp15/Rd/jZFeiCLw2E0oWQR
jevBtOw8bbaC0ru50L2K8Jxt/iuy3qpx9Ky8cArhmBvtumrByazfmOFmEb4EkEGbw7HqfXCzz9UD
8gs7CT8r7VkrjgvBdO/LjDlws1+NkNDIgpIcFLTkh13ZQCijNTFwsMuE2B+AHZPlO2RdbiNBXqIH
TZ/Y2JiCzSFMGc9goAW62sgAWdgJ812S3OPV7efwvfNDZgFaHwp2KaFOjs2NMBC6RH7R7eMlWOrn
sUndLEUVSbit9fcQL3UMW0g+ZmB4YBxOhGUx4ZI5SdY04Ma3XgR2V2e8iTa0J0QG9GbQvOZ2yC+m
E5aoq6KpWZbGDjyKEq6GPCDAVriFMygVW/05q83NTF4XjfesvjhAfGaM8dGxlqldZyrVIZtid1Le
o6jaJMtzqh870GXUPYbolMM/KApeRBqd2WUcdx0DG5fS5006GYdWJfu5SJ1MHOxBhXKTJmLhfj1W
7jRV7rxwUueLGeKZccalhqAFQQuA7nBpOolUBiNaXkMhBZpposnglzwFvsvl5jOLjHettQGN7nqg
bVP5C4naspPF1bxfVhY4VwG3SAHA0NBvq5zE5YXhy122M+OMvy3qIhl7CqKDHNDoEiidKLZ+u3zM
qLPLn/kq8aj0c9jby+xRHk0Ls0JOF/BgQpxdZ4t7jQ75Yk3WqkMjGhQDsNJIfwy1KrKLFBCPDDhO
nuzExQzke+VsjW0WwEIN5QKMH7SSkwyg/IK7vZ6C8FbFpHMologRxoOQ5GijQ3X42uq57VI65f5c
hKYtZJxe28V84GxNTCanti0ErQqpOvTyZhkFZxGhTGxZdg2Cqnnei6nlRnrkX18lxyfpjJsY07QT
S0ygHhZd36QooEalBlTDRomn2zzhiZDxPhvjHLLe6GvDjKwDGUtvtmoHj2pOEnIZEXO2jUwiJ0pR
0w8U0w7c0VfRB+lgZ8f5rTuCG8QzPCR0B8B/uicU2ybBo/Oh/Jt5ueZ09iMYR5QkoRjGVq8chBXy
j031AOhg9/AX0HP0G2NLU8p/AECih/LH6+rMLuOO1LnG3NwId9RhmKDeUC1gSig3YZQfr63g+tnh
fU3G/fRJAcX1BCFmmCdvNtb4tJzTybHAVqrGdgwrIzSqQxVWfpbeCHnhXl/D5Rnl7x1jR3mNnJAs
FPTqNBNAm1jTSl6LUBUtAh7lAm81jEeRalUiGBxGa7IFv0G0VuKY47MuJuBni2FcSD+bkl7QKbtW
2061ZA/VbynlpfmXK5hnVug6z55/ytSkYrR0GDF0qx0GgwHv69btfgyUd0hinXIosCiCDjM5lr7g
6ne8NiBvIxk3InZiO3SVXB0SzfBNWbMtNePpgF6/SGytyQyFUe8Qww4TpJpipYFUkw/c+Ipz+jj3
la0wTcCPqFkC6uvKWoeJDLaN1lE6TDAohj+rqJRmT2nxOBRAGredn4sN58CcQJlXHAZbZgr1KmkH
CqMefDGzZ9OZHXhmBzB0sir3LaWQDqIAPXMtSEDx7Km9Y21azGeAzH5EzZ6zH5zska1BFVYmhx1F
gy2SepNIIiBL23jegqZ730cvEzo2kDoOlyfeOCMvarBlKQwbx7XSwGGnOz2Q2lU2ONpgK5pHh8ox
UOnkD40Omnkbg2CF6eZ0B/4JqRTnBrOVqjGy6kiWIFlUVx/1ElQgzSnvr28yJ+SbjBsqqtHMzAW3
Rx7ezfFlKVs/TdZ6t2pCkXOLLje9vl0FW50idZxMsoZrdJLmc4D66Ux72uouhsgfin3+EtFJoxf1
pvQM1Ks4x4mTUZmMoxqlYiw1AadJU+qtoRl2quAN0txqgO4r9do0cnsgPMYGTt7IVq4mPY41jZZR
hfyRjImfjOs0fFT02VUEze7k2bv+OS9Xrs72mEl4RkEmU1bDYOc2mBecbUrhQ6cWl9gJD4tXbEDw
4V43yvHAJpPfEFEFYAGCpQf0eDICDaSqX1+3wHtZ/ahbYXrVIjpugg5+DV9GocBujtqqiu08AIeq
StOaN2Wys8gmPm8+gHdymNRGLK2JhKjBH0xF/IWEym2W3NP10NFHOQglgN8sr5R5NX/O5WcLWbqW
D700Y8nxutmJINKsA0U69VaUzMZgIionfhaI5b88QWwlJAMCBAEPiRxtwSerXkf9xlZTkIeekIVB
0m1jAIE5t5PnHCzGEZkDNBF6E8tNwAe7PxFePUafTbEyKUkMeE2ig7aGNiu0gZ9RtuSsmnNPWbFL
Wa2tViwRes35NVcHP1GPiTU6Qv3YK7nTCHec86xczyjYiXm8VtN+ormZHPRSEAZ9QCGwreKYh34H
lueA18/h3FGLnrazNM1sxYgkJu6oZq6iobQjnSegydtCxvMYU14kCV1Sp0j7ZkYFUIX2cQZJ6e6X
gv6cIHDyJfoP/pmtWLIIR60bpqVAQ4y5lj1EfCwAYLNjrrzEemfHUeGlKsRX1drmfK6fHuAPU+zs
UxyRvLLELj2OTgZGqN8zcEX28K7tRx9DNMG4lXfN07Lp18QtbnjdiJ+f7k/jTP/cyFVihm2fHrtU
tcfhOTR4KATOTp6Gec4OR6L2cVIXaXaUb/XMS0vgALzOfEwWR5DcdrYhCyCg5rvOPeU5wgwLykjp
a96sqi/Sg28WW456Ej+u8H4WvURnP6uw5qhI+iw7oqNlZ13nRcS0Q2Oxh/Kd84F/pkF/7jH9Bmem
lsxAdI7y7Ig6gaeBZTYDLbjpfjSeBBL/jrof13I1l2OWOrUrR/iUkJ+ZHXPwcI3zmB41G7qIK8A+
giSAPDq4BxO/5cDTeeeIuaCJPChQ2OyyYynXnhAGjdxxagA/Q9afu8gkAqqcTETScSOBs3cqiJob
EQSLUHW9vm28c0E90dmuNVGs9XkfkmMiP5jyjRBW6yZ66AqesjNvwxgH03TRkogdbr0JRWLJtLwa
wrLXl8IxwU4xFQkG8q1wwd3uLdsw8OZLP69buPCY+eOjsCNKpEys1krL7Kgd6jfKyfEKxk1c2/DF
2lOkBgSWEFWP7VqHxGv1mhfQA+Py/3JOBjvENBpaPmo6fsQE1dwizm0T7FFSxvtiPDOMxyBJpY2x
PKdHS5btQXoTpIdR4FyjC+W8PzeUftOz42cNtWUqYUF9xeBC9tBtDsIdmMeXu06zqcOgz2EDpL8l
p0nFOyx09WeGS82s+7jE9SKTYpdgA68SXtLJ8YMsnXfcCr0+CzBB5f8Ud35EwgBKpBP7puLMD/oW
Qve34f6/f0L8uaeM55D6RFnK5v9I+67mtnUu2l/EGRawvbKqWJbkEid+4cSJQxLsvfz6u+Dc+1nB
0RHu5Dx7xlsggI1d1l4ry0+x9FhaZxK/3r4Fok/HuYyCRH05Evj3powcHUC7WPVvW7iCJP1zCZy3
6HMF5B3qTE8KpAur4l7PDpHyVA+bbjwr1RMQkCDcQVwbRZ6lYmpc7Q60MqHfMgh8yhVU1h+/hB9D
IhNIvqQ4xnMe1ijFVbvuEGdOE7LyL7vvNtrTfntYXuytKI4WXEB+IqmXmqLpFDs7xTkwYOV0Rokz
XJRV8LFFZti7enET2gmyf7qGK5hZe7uooNr8nkGURrCjzFv883XGt9Qsw8QUDnco2z6fTCnt4JzZ
NDpgJ2vvjC+2P7tq0Idl5osSzeu379Mgd0rrNDMnYBYRDiATiKCV0dHXqvqari3ObOwJlieyxh3Y
hMp2W1VmhuDDCKMyrMEGvzrQXsmdPPK7rxP4wpYNAYciIG7b28av38f/rZQ/oqBHycbKnHBOpqMx
fAOaT3AJrp+QTwNc0GyorTYVBhbXlQBwt1/GnnhF8fX2KkRGuGNIWnummMzNTqv+KwZMgdKvsyhV
vB7sfC6Ee9IkWlvruBiwQasAdCXhYNYheHY3yLYE3+wKizfsmJ+22K5dXKtJiwuzJzh/DITUQXhx
OIxbEsr39tNvRfgxceLz8K3qfCt3IZaDhy72Gij+tju6i9xaBLoUHFHCNuDiBymprMlkWrKTIj03
WbcDbTLEGFB9oP2DYYi6haJDyQXIc9FllpnN2anpn0mmunMpQgV+zPzfcCkfGiMXC1pyGs2p0eQn
uQX5UoJQyIkmp8BIbooGpLudMf0Lwgs2lGu9WG8tWM8hztq7ZQaB4Rz0dqK6y5X+zZ97zvmcblzX
NF2waHk3bofRk9+tZYfgjGS+nPl54iALWt3Igd5nBibVzbyM0DIQdQ+v1C3//BmcM1JT2Zqqps2R
Ycuu6naYOgFUjL1X4G89ZV4eipQTBJeXn3iULbvop0jNTrk9nEygBsCu9BqLmtzs893YcJ7GPZfS
kWbQbsekYQO41egbHSBehzSXX4e5C+RGhFT4l/D0f5eYp3I35jQ21xYbqj+2d8auiB1as0mLoGdk
uJrbFl5+X3lpUIuSGdEX5VxVlZV52id6dho0aJwbKoR3590AeNdtryu4pjxDewQY7aRKeDuU7NmS
fi69CE9yBUrzx2HUObcDII1cDDIWQkLyq7tft1K1HZq74twcsjBziy1g9c9o0DXH+RVCoPWuOvbv
0jcRWPNK1fvP38E5pL6up6aS4PsBSnvQA+KXR1aOxbVYAnsn34GnfyPvo/tEUBASuF2d/f3CS9Fk
XaxkRBSXNlMwxWhU6He9bQBtnmyWRQDTEm0n54AmxS4wr4ePnYFVAj6diAM50cHknItZ6bZGEyTy
w2790X0hqO4kkORO79RtU0FHSN3YniJIpQTfkMdBWbNujIUtQ3mm2STxO8k3kqY/ok0C7OX7f7oQ
PP5JB2bHogkuRDW+kgn8/qa8uW1B4MUMLtCJJAlVKq2lJ2BrfQtqkM2Mjh2QM0ttHgHv3BlDL0h2
/yWf+p8f40cBJ32RLYm9CJ3fb2mP0hgOBt5L41R/1BvHxsmTTfwoSkX/pWDyaZiLgrRRXWmpIwqy
9YfF7LxuwPQykUNSfLeL9kmZQLQVt2ghWk6ZtcfRgCy2Cp2vYTm16fp9LaZzqWBQS2mdVflJc3JW
LJGXF5xoXiaYjDEk5VJEnuOyX2N9U/RPfaQGt3ddZIRzP2sBTt98GLLT0txrUbeV09JbtEoQdYrO
FudszHwe+rnFPucjBKiUIKU/hzp2FfXJrL4LzvGVSYI/PCo//lcNVqIqEtICpi6+eppXPxaYkQBJ
vb+Cu1wUXQl8m8E5nkjLdS2tcTNRlkKH+d1IRadVsEc8KCq3tMmeJQVPhIYKfUJ89O39whCUT0Qv
Ig+MKgYzVlMIz52gQfqj2LNsINuAdsl2yqfVey0DprWktxBb9dQf/eKsCFaHvSg/FnxOk3ND6Yr2
khzhQNrkbjHHYEpE6NUrbcg/Dgg/2VePzTxGFN+TbjF+jB6AGlSzU8xup+PNiJ5a+J7KI6tX9G6d
hRIgzXvRngpuBD/yVw6D0hRFl59q0m5U0BjUqR1Y4N0lz4nZY3ZWKLEnOkXs7xcPfr+2ejNO7BR9
lP2qXbqrDv0mhXhC5IwhkVETFk28iEJ+HlWF4AavoYzoZgygbg0qldRwbYBrWAG1eJQkZ9j/x/vI
I6wySyPU0hGNI3x0S2g0ZrL/n3wmD6EqiKZltbQincIcYBcrR03NNnohioGZ672RVvDQqDmR59LK
WESTTC4w7sCIPZRkcEb15fZ6ROkEj4Vamq7Q2xLhGdslFSlg5uSP84sZO7U/gbcFYTCOh/xWHkTX
4F/qmP97iHn4Uzaba57GyGToXX0X6Zgerk+aB9Iqf/gR3TVeuTjJvRUYrAErwoCJHAEPjDJAB74o
9UdevN6Rd+h+zdFTY56AoGTatXIw3g+P9StdzlZxoLM7gSL29qcXRJA8XEpuSF5oKYofRX+36s/W
Ern6+qaMJRSSRSJ/As/Kg6PSbJBiU8cjXMrQjIO09yQa9RRZ4FxMTHPMIE94QcAh5UfDYwqVidvf
S3An+KE93a6Xuh9x9TqQxw05NC2GZGcY675Nft62JHCXPODJLhsSWz3uxKyc4uxLK9235PG2iStU
SX88RDziKW0kMx4jeMdkyxrvVWjdQZ0TGmyMDEJ01USbw8UpSofcfVHG7GQ2mGAbbb8YJ0HbTGCC
hzMN6QCAj4TTrKhAv9MHwIy825/sg1ryhlPkkUvTGA9RMSLlyrf9dnpQmeyjXTja6g3PFLP5L30b
6tAgwhjMBEZZ64VCbzBzrTbssz3ZV8g99+kxfozuRbUm0W7y6CZaVVS3lJGeVigCA23k5PUhy++z
VXIybXWI9KC2oOCIy12nQKdRkIuKcike3hSvapToNmpdjChuNvzuNfZBpRbqu/Z+vu+OWuMswmhN
cEt4jFOpllC8N2B0kGpXHrXNnKVe24hA+6KDxTmWRYHa6KgBHlNgXFPToSiZf7t9sEQWuDwoGxY5
1iiuewlWg/ZFMQR3XfT/uQwIuDMtzztEX6tN3Fo3QD6SCYosorfUZjHnRYS3LqVRkJW1lhxL2QEA
hhc1rANwAT/PDxFIH79IZymkG1BIpP/Vvdice9GssauMBZ45R2LXpgwydP4vW0R4UZDcbBVphm7o
KdaXMGqADKVLcNuEIHckvByIISXZVEr4hJPb3jEBLArxZOuOODa4ZaWTSMTu9vUhvBgIxfi5ZbUW
nrNJdSutDGPybGmins/ts0d40Y+lywZqqDjbPYAZrbKhmAcVfDfRQthPuDh6lWavWZog6O5+Scfq
oYPO9URBi8m4tQvPhrqHGLJ71aZl6xg2tCyd8H3owU5aDQQp9BQVjwT8dyUIhxpJExwJkRUuHzUK
RV11ZiW2MJwwnTQVyiFaLIgDr7doLhaj/fkBjUWV8siuWE7aF65y1x/rI7DzwDynI/IlG+Eoe8+g
iubq2+lNyKJ4NR+9sM9toE2T1Joxwo4+uBLU39BOSLJgeAXryya9k782kKQtZx8Ush0qKcJs+OoJ
vbDONuHi+GAoZo3tMof3naY9tfd6XoqqQqJ95Bx8NKpyPRVYYOcvftG65qY7gDXng78QKc6I5tsa
/mV16GJlnN+vJFBjS3abnVr1XrHroKeiNvv17O3CBOf2c61XrYqFRMkWTAAp+kCxr9+3LyzPniF3
pr6AcutRxM1zPdy5MMs5fKMt1GJWAfdi8UZzZgoTaCJKu/4gHqQXbB7fx6uKNek7s0f/oP/STtG5
VOOToQsKYIIrwLfxZMWMu9Gu0bc1dDdpZhAgYB6rtJ0xTzet1TiS+VfV189vyPfx1HzQ0ZDHue9H
KUDw5mrpr7pXRGV25jz+ETRfmOGcS16nzVBPOPuTO0NnuvSmZ0ZCxyqi7WsqpIe/XvW5sMc5E7An
Rys4Slm/WfoBdHGYwJfZYFpYvOJbCxSx8SB4f67m0RcWOQcikWWKWhPXjITpZlT9YX6a32LQubAr
AOzQ4NWhVj2gk3D6q3rThWnOsZSaka1jgcUSGnlLRwDjEcERRcefcyK0UJSkW7A6rdvN+veeVE6W
Pd3+hOxn3jojnBdZrT6BPldOT+OwK1VzY5dSEFe201tUEMddz1QuvhjnOezKXM1CLli5SQNnrzs+
2i+/BXEWL0fq+4NAwklUaRE8MXyvjq7rGo1GBy8JUlGoStfrKAiCBLvEt+hkirG3NS/oiUrf5372
qDo4TWb/RytcPBIr1DJtDcetj6GAICtBMYNNcB0EYY/gQvGduURJFjOv4ZmQr3qWHjlJ+aux0X4A
0xsROF7R1nDuIqrXCIiZASV/jCXksu5FdStwgaK94fzDoNi0VqYaReH2Sc3Xd8nY9zU4KG/fIVEU
Z3C+oNc6C9qcqLFMrWOF8pkxWWW+Aopz0CFWgBUQ6OiCL+hNvgONnJDQTXCHDc5PdINJSRNRVBPz
FmxBxJvA/LqAcm3M5y+3lyraM85dJFM0j+DnRTgFmUISG9s6FyEURHvGuYnWKscCADD26JtO1rx3
mhnq0cPtdQiM8L21FMgoVdVwzpdodKKu3Y5SFcxCqOL1xPLT5/HNtWastW6yPp7gyR+3kL+jruHN
brNl1b7yIGS9FS2M8xPFTEklFyXa+eCHGuluXcOiHf3/9vW4wGJWpAKzkQ1KXs0Tnb4kmu4Osebd
NnK9rnHx7Tj/oNcgf2HAvZO0AYg1BKW8G78qEOkE1nkKPgh8kV8+2if9JAquRV+R/f0iMSnNtmm7
FQtUZoD5ctVtI+rSWfQiCkJPvk1W9KSEoioeeKzwXHzXvy5f1C82aFTr/fKjlU7SmXEjx0fpbhSN
9AkuMt8uK5pUmoYc74mVmJuEzNtYsV3BBrKzdiO24BtmarTWUlIhsmbxp3aXlx9bBxEQVzkse1Ew
eIWKGGX1i/PCOQ5jluSioDDXooVdnhIXyhHKXtW9GiyageEtgQRYa+0CTOP17/a3/NyeDTS3/usP
4ftqUkGjRi6R1JMwe4j36jOKwnG6I/k9iOqmZJODVAhn2HIUV42c+VWZ3SqNXeOtAE3bo/lN1FsX
BeZ8t02yyIL5GTyD/4/Af8A4PlBSM1jnk335Wj6Lug6iYI/vsbW1BCbOCGkia7brxpFiA1j/tztZ
G5DxFY+oS6eBiAjgCsvLH2eAb6zlqbH2pYH3iW6nL8Sf0eeWf8gBo1G1n24fb8Gry/fV1siwpbyF
p51WSCjZ4znXxzst/wIeBEF8IbirPNOAZarzJEW4q4r5TIqXxBZJE7CbceOi8u01A5TlGCpBns02
iwEh9dAI5L0QCcyQ+bfscIGKDfb5POlQVFvsAhNOpa8ru0yCREhbu0v2kOjAJtuYltZrxxAqrIq+
Ihe6xKZmJ5qN56So3hv1WIFB9faBEIWBFueANG1CMjVW9JREh5kOG2o90f4nSX4YWG6kfLWga16W
L1b91OeZY+UrcMkHBdXsVH8d9Q1jQzS6jWSLLqNg5Xx/jswJFBgarDwD1rxSwZhVp99ur13wYPL9
OS0idgfANQRAa+rg60Yz3K4p6HSIjHCxTTQnfVmveC5VefISwwoshbgziDhvr0XwKvMdNZBB0ynO
cRuMBjTyc9Bl6oap8kb6acgsVwUS67ZB0brY/l1EGyrgMgqVkD6w6UlFP6aT4mjjf9wh9iMujPT5
CDZUiDycNLk9DtLObFbHaAfBtxMthcuE8jhejajFUoz1WIKeCkq/Ir8rigttzoukVhtL1MA16716
u95pGzPaU8UdC4c8ptvyHiXrneQ1b9V8J5VO9nZ7s67j5T7DDL7dVjR5rktA/uN114J1a790s/tE
7fP60kOurwoMDCWBwJjVn5TpYE9n3PUR7K2NPwn7sNdh5Bc/hnM5vREvU0yxqx00q5LBHx/ZbHsX
1I2rnxW3dfowP1BQyjoiRUqBaZ3vy3VTUgwd8yokXPxmV/+sH2MmA6xupx+Tp7vqnp5bSKr3Qn33
q/7MVm1imoaqWTK36FZb5ogaMfxAlYOMtghoIeLmF5j4UGO6uC1xZ8kj/jsSgHUEHjBsZBFrx/UI
6XMVH6HMhQlDVwath84lcJf5tvJ7jzVtk+NAHfVonkkgb5JnUV5zvWlwYZRzoWUS5Qukzv4v20WV
uup3iMQDMEAgqi6zfcsdsB5vhG2Dq47hwjCXMkoFtC6pgbFOFoKO2yhMgNQH49Y9m7mgG3SYxE2Y
69n3hVHOsZYIQst5jSluxwSCrxRSS576jWkztiHEGAGIETbU2Af8R4hzYZJzswvp7VFJpfQj51m9
xG2eLQx1QBXMo69/F1BdWOPcbbn0utmY+KppOoVIOfwy0zYNQa5BQOmmA2Uae8UquSUA5ISKapLX
4fQX5jlPrKfVukxQ7vuAXDNeHwB3h+41V96M6AsTBP/QzH4GIX4k7bPaI8m3VHueNqLpPuFGc7Ed
0cF7kSgpPeV3xi/6pAfpDiMtd4PqJJse/JuiiEp0mjkPNHVQYmpa2OviYxW/1/FTg/nJ2w+NwAV9
RJsX/mEC/2zUFvByqOTt9CpxiDpub5u43sz73MCPDb6wIVu12o5WlIJAgo0s0uDJeJq8u8rLjsIk
VHAzeCYaOstJhMvIklBQrQNj0bjjJgrkoAlAwSmApF2N4S4WxrmbuDelxK6Qflqj6er9oxWZXqEU
HmQpvaI950YSCD4lO+s3Lj4vyD3oCxQkGXUEmygvv1X3CkrANMiebWgLkCAbnP4eFLSBCEtyPbm/
WCrncaxULqo1hZMzHxe3ADsnCAGgIdPu0ScA3HopHRnjgSLhJ3bCby2X8zxQbJjtRUnQj1BOFM1S
TFl6XXeXNIqjYGqfQKRwNOuN4COzbbtllXM4eVQQqKKCNqj/MQdMTAFCfaF9iI6KT6GKWgnssUXc
Mse5lVbOV3npYW5KFNeSar9OJ9eevmZKEQpWJgtMcR4lIRgbjUwKQho73llq55oKxspW9GpzJbCq
4lTrWahosjcTIYpH8FV5phpVLey51YGHnnb1VvWZHEa8hTSVq2MIXEyNJPiqPGtNHS3m1K0R0mQ7
VCCGJdMoWEDytQi7WddThc+7wXPTFNma5HGV/n6gzEBHW2baNs1z9szGj0GVHhY9xCX3EvRXTcd6
+CvOjAv7nBvS5LgojApLlSzJlYf0LrJ6H/2avxnqvDDDxTngRVeiNWZsWvGhNI4GAdAbNUeq7fpq
8W6fVNHuce6my6dyMm0L8Ksk9om8VczSWSLoPPYiJb3r9ZSLZXE+ph3IpOgqXlnWMC695qA3IVH2
RhWkh5GitTb6dEP2qJqiAVGsnmL6sgLRPff2igUPscY5nbWiUjxBSvI0yZvI/mlCUPK2gevUARcL
5fxMntSm3Cjm7zhVC6ZwBoK32vbVNu/3U7aPIdlBXcsjTrPNd32Su1VxxoGlrwitrB+Mq0HaxoEq
0pYQOHmNc0pEjiW7ZNeHBe2Nk7jFq4pBHsVFNcTX/XnH5nnG90L1keBKW1HvXhSe8FQiJlkTkMTh
AMyB/rVANXd0oIv1hK4POImF1gQnmwcW0s5sDWXAQ8oClHife3hII28NoV+OcmgbNi/SSdne3nrh
ElnUdBGBqfNstGqLw8XwadNrtM33BGPL+QbdwTB7EVgTbCjh/FFck6irBoRFa+7mW3hgBGGJ96P8
JfkUM3CMRiB/6I7ZMXJFpXl2S268pYTzUcNaR2osS7A5Parm6CRk2hmk9WUk2JH5dHuhoq3knBRg
qXUDyk9cqOzFylM3HiZflg5rJoLoiHwU4XzUWOdynyn4or0XP0TnFi3eeNeE613poee0VY/zr/xB
+44yzLvtyYILKlom55kqlEMlNYffqOOTPaPqhe+qAt04RqXAB4qizA/9+ItzStUmb8oKTwyGxFkr
Nhx6uCOm0sUEtnN32Ok/b+8hc3q3DgznfEZIHlaGkuHtHBZ3VH4sBAJkCfUN7VSs76bcCeyJaiM8
2hAyOpViqPB2KtPpSpwWWqWoHwL3+9YFH3CyeJuc48f8IIrhBdeShyBGaQe8YYePm2/jzXCwtgUY
++hOOAErSFt53GFd1oZmKaj+sBFpxsRS7HLI8KYoV+b3mp8Gw9tfweQ+nzZeCwml9HGYE4QLMk0d
HWrEVkQEUbrobPKsIaUm1avVfVRkwe8JCiFUIeNwdlcEsNFbfaCNI/Jmoi/JORgwYQ6JXGNZGihK
yrjxYjkwdVG+IzoXnHORpHTJUdX5jbXtwiycAhIUgZCMROBHeFKQTpl0q1Zw/pSjFZpB8xxt271+
YIRyTCFL8hiLhnAMk3n8Gxdc56KeNariFAPuv0tlTeeAomyP1uO527aOscmO0Av2bruUq68tkiST
aMQkusUvVG8N8CFVWvpRLgftW1AcdD9HVFVAv0J6Elhjrym/wEtr3ALl3kzLugLzYesNucOcJivN
L0G11Vzqx8Lu97Un9tIe5zGLVtcTs1EQLzdnawX/YG361qo7RQ6CqaEJby/vmn++sMYjKxsjl/Mq
l9CVRvZk6Mt+ypWHXEWFwxy8Eq3cdRJJel+7dZcmWX/54hGaZnW2ek1luKMzGY9yIoVVZQswg4Kv
aHAR2bL2UmTZhJ7K/DU1k02ZPRB18KrZOqxWIhJOuNYSv1wSF5H1cdYM80JSnBEgB/3OnffrvY1q
cXoUvTJXOw6XttiFvPh8bVImZqfi8zHofgfWlWxXhcaWATMYUU4J4th7kf+/6pwvjXKeclzSqWlq
0I5KG3NwFPAvr5uxBuso8y4An/j0TB5un8yrdelLm5zf7JO2y6RCSk7aUYNIGi763QSNW69/THfR
t2pyxhZT3tOW7DEBcuhnJxbijq8iUS5/AxebKYstt4mM0ipFj7I6R4DbMOD9/CwekxDdRM7PmLNi
1FqBfe3WyimgYbOmhZPN9l25ZI6uaRtMM4k86bUn43J5nK9ZW2CcAATNkZvPd/KO7SsNymDemM/l
dyk0NnVofhMepmsP4oVVHrZZDFon64zNXG7BWT6E8yZ/lClkR/XQxJxBt9Xd/JVJCCwQpRY+WALP
wIM5NQN626Sy0lP9dQ2ssNScFDM31mnAud6lT+uODWqlpZO8i2Lhq83Wy4VzTqlZ01lvTPv3aQKT
IP06HIpnso020kHfRSB9VfdW7bfPIjSu6MnkWVOmxGopnXCOJ3f0JNQA0t3vhpbmJzuhixJ9Ys5F
ydXato1uIEvcMq7A5OsE6BzakyBh8EpUtBcQtpPOzZ9Fmys4zybnpiBAEuVDgju0xF/X+V5JSg9c
jjtJ1FgW2eFcU6tbmNgedcwVlrvZeG5U9T4hT2NVCRoggqeSx3eCUzaeTPZU0iXxavLWmuVm0Da3
Ha3A8fAAT3soTFlWZOQThPrQp4QgROSS8m022yDXDWe0pW+3LYqeE54dxVznYelsnV2E4l72cy/a
juj15ZjURVkQdQthzCj4kjyaU1OmVANei1Vo2m0XQtz3paPOgoFMZL5bFOT8/NBSn5SCOES0VB61
2U1pqyQGbt6M8ieDsqaDB+0SpDUMHID+ta27osbm1ST4wtHwuM1Y00idxjC6Ho2dfMhes+f4sPyc
AjRSw9SLHpaNuRXWpQSRMg/bjKSoN+wV7o2NoUpIS8FMLrkmSDEWT3lGfCmqLQvXyTmauogwUGgZ
v91aTT6G46pwPtsP2nl1wYeOttmLQV1Rq1pw/3ks5yr3iqz3WGnVKWFcHQdUpvqSKaoYotBSZIpz
NYuO6rkZJxBR+dVXiLwgFwUIRPLYbsxX6zh/oXuUjT2R4xE9VTyDSt+uJth1ED8zViF7r7wUlQsB
LnVyIPbsRQ515D0YoEA+ndbCxjzbthspF0+tkkjWUDY9jK/DV71ag3bK/pvP40GeltWlS6rjq9rV
06JmfrMiQa5nsNJUjt5XQHRrgu7OB9joxqL+gd+M9EE1YyxqGh/ydtovxLyToxoqCAuUHwtPizUQ
GuebxOoEkfTVBtqFO+BxnfViFHpqmOnJfjR+JRjtDyLPBGqcbpog3dYbFsRbATSNXO3ptqcXnF6e
VsUuCS0SqtFT0zzUvXnQc91BoceNuvLrbUsiR8sDPo1+GKrIRlTZB0zKngaa6cymE28psISMk6cl
HgSBBVYF7wrPoZJNfdH2Bqwm23x0ZH8Ixw19IaAWC+yw3MHPAkgYiGBngiebF4tSmnItqwlWCx31
FfNVZzTV9Is2PCvpr677m0mhy/PD+SBLUWW1aaFXALIvR2kSt69iZ0y/3P6WglvPI0KTQV1LQ4dT
NfvHdn1LMlNQ/haEpTzmcyFFSboeSayxHlrjuEBVXZrPEYh+hBTIosSRZ1TpO5CRSB3ijWmHCU8X
1EGeeup9I1A3osLf7e9m8xDO0VLKtuoQba/Ll06rAtVSRUHM7VNu88wqmFRd8yWBid+snHiBzmbv
SD7rHaz+fF9Cf3eeRHfrtvOweYKVOpnrXpaxX0x8iWGNpNix78vHRQlGxE8ayppp4izaJutFpm+H
MjbPuiINmpLILQo6PQo6TGwKKoYP8B/YwCzIn0UtoOsZMVFMmxCLqCr7/hc1ncmoKw0iakA4GG9N
RnfFaIcrRJTtClJzCboJ1atkKn8XhX9a5a51r8xyXClqekotAA2tpQ06TXKakThzJjk6EDKoudeF
7ZmQwqxBPuekU5ZB5PVHlxmiI3b9i3/+GK7S0sRrKU+J8RvkkXVOjSpEDx1b66vq0f8PXv1/iR0/
DTIfe/HNbanrs8zAN+9ZXRcTM1DhzPfZgZxGt/1i4DnUTlbsCCMr0ULZWbiw20JU/bei1Ijqg+I1
oZ0eU5Q9WDpglNvkIIKv/EvF8H8r5ZFBfaZ1pWTi0zLtNMatrSt+9LPdECcaHP1QbavA3tJCEHVc
97afVrkybzI2YGhsYbUcXMXw59UrK3tvJluqjoKREsH14QFCJLJKSEGAI0lihYYp95rneh63XXFW
UDGcpWFnlt9vP1b/UlH5XB7b5ottLG0TkCAdwmBWoe4KouzwophS4Q/Wr1Z7SobHBPmImkdP4Il1
4nJ9Fti/XnL+tM9ehQv7uWGQqTLMGMMt3yGP42R2vquhW+uOZnK2rfZrMlsB7dW7sRrvJY1IvuAH
XPfOnz+A81nGRKtyiXB/ILm4bXymtNWBuo/d2TgcPFb9LkNRaemDuuCfUfSnVc5ntXWdTEuyALgE
Zr5W71b0RVoE0AtGiGXgpBOlw6wvWQ651DyU+QD1k677UUtQZiykmLrzbNtPda+vr8XQt4HSg1/e
KECVUTeg3sE4clzlKII8T/F6qGsyQ8nFcrUZVfXGIJvSUA6q3f5aocJY6sNrSvLvet6/s8qPPrm0
Mr70jX031+l7VSLapWu5IcpoOFNtnA2p1xy6NJozorfSlcD/GIVHJHIfpy92avkl1X38DCdJIse2
JB+0X26ayG4OjvNyrPfdqmFmulbDzgBJYVZBncQSaXb+S5ry+YE5P6wkEHpte7CakWWjmFCWrWPq
zdouqeLNqtubolLvojHaaOaX2wfqoz9+a2s5h5yBa0lezCU9ZTZ2VE6au7yudG+Sv1L9F8ke0yVy
2minAlbZRfFhbJpHxXywkswfFGjaJ/dJ23iWhBHvxMaA7lFmSNYhDsc49fNyhGgSSZtwUnJvKmun
SUrXjhc3rSCe24JCGdIJtToSP4ZkkFMQ1NvAJNQoc1DqiBNNTPtmP3uqutBvduXlJS4PeWqHU7Qi
zp+QMQKcyyTQ6yT19dH8q4CEIDowNcOGmir3asi1YSnpbIM5CQtJR2CC1QK0lFltgw0WOB/lXdFU
pALdXd+Qr3G/KSXFHWRaubd36erglPL5Q/jHRC7H2ZpmEFaRcPY6R94BI8wgSLlngugBEsSYC/cj
dEcxno1Lc2JzGkDcibwP8y7/OCwXP4N/XRLgn2Sm7ES30a7wx9JhHFbyUQkZ4DXCvH1Q+SI8+lWc
0OXi1T+drqqna2PrHcLCr6OXPRgo5+klStsS1q2HP+qXxmMQkzLzmmNyFpb1rj6pF4vm3pwcAjzG
YuDb022tOhgVc7V9C1EwFNn8InWm1EFM7I3v+bOoZyP63Nxro2v5bOcRPjde8nbNnMLe6KpIz+16
x+9ifdyT0g5JXpVMaUR/ZOT/wLUdwGadBCBgOZru+sY6CKB7D4y39ChtuzciQGKJvi/3uERRP/RZ
CvvRvBkmcPlqx9jE6G/ti8Ci16PPi6VybraXqsWOImwlY1XIv82PqQ+9E9RkNKjVjCB+a93SbV4E
l1e0QM7F2ipVMbiNBdKtAX5Hv8eJCYawI07/yKgERpd8NR6ru9nvTuS4uiCiCaaX6k29j9xlIzpU
V+XMLq8T59RMpcjnDFPNKMpbYfXSeuW2DjB+qMPDo8h4Ip4cYIoF93oDsmgG4rI/Uk5oJIEBQqNe
pAk9i+Ck82hVnU7zME99elIhzGQkW4xHOEr6fnsjrsZOn7vPg1THNKqigTnRtNiNnfG9Md6LScUb
ZguqjqLVcA6rNdNhTAzWEKt+LJ3syUvp1xCFuL0cVbQezjHZCXid4xQbmW+VgLhd2G+Am3Sjs+xr
++WAqarsnBzbN3bAZa/ere/t7Cdn7Zv9TQgAZrZuvAw8RNW0MANBMilGtjN7k+WxadYR44mL197b
74kv8spXk4+LveScljb0BlBxKuPLSzfZzvYZzhiiT/7tbyzyGDxGNS7oOstLFJ8W0HiNbReO8hxq
hLhmJh2kan2eq3VDEani2UfYWmYb1QYxEZjGvkmWeketYidGEIg2nnNjFSqRfQwFjJPRp14O4tHG
1E6rNkB1QNTbvVrzvPjOnO/Sxs6Mhgp3prC7nW3teguzyRYEmbGwKSNBV66B4JOz23HrKHH+qcuN
dKYGXj3W0DJwrNlLn94xoNm0/6tR7AtvyCNX9cwa1MTugUZ8XNF0GUKMSlCXlSV6pzSQViH8devQ
/tYIo0vBNvLQ1YGSyS4nvAtsxBYVgqDXQ5V4aag+TUF0BE+7/39Iu7LluHVk+UWMALiA5Cu33tTd
klqWZL8wLC9cwQXc+fU3qbkxluiexr1nnhwnHMdogIWqQlVlJvR4ReoR25OcseS6rqdZI9YqcUTf
z7jYLaNTkd9u+WYpn3fnYqM+StaTbXXlqkBuyesxxnqJDdhipzvxVDlFjzH9KPPVsg4aNT2ZtHf6
/ndpbkh9qbMnJp7rDFpEoawvLXEe66HXukEaD42VxXlAqHrLdgOmi/K9DGIsiftrvbwh7PpsyGfQ
RvQvdfzSsP5uaKkzkR+x2klmFq6Xvv9cVGP5Ah8qE7PQUq2usJi+4Y/dRvEz3BhMoG4iT9aH/Q9r
QREVHW3NNMnK+aooVnKiA/SmoBIzRMIDltlnCdrcoXlf53eWEoxpdCZZ4Zjh+Hbblt7Brn/7hz+r
r3ZapAnANV0W31e9tROU+l0d2HSvi1OV6XdhnDh5TWxHNdU3dPmCeso2ESv8HhXWHoozZjW5WQ7d
gxSAazV6aub5iSuJr1h1cPuXXq9W6X9+6cpP64qJ8eaFYvVf6p2xW37hYAtYAO3gqpLd6evm9me1
latW7Vkd7ObdAtpd3Dn8W/mF3au7eQ+sIOB66V65t7/GX2Qjg9Jtrhx2VBo6qdNpKSJPGDwqPP4t
9H6YCMj5N1nb5Spcnf450/dKygc7z61JmeuqXSS3/kU3X6P8pe96t9wVPqixdre/oeRQ36/Ch+Xa
SJkrlqXxvdA0j5dvUd050dQHRZVvaVnJ5g6u1hc/7G6JjR+Ws8exMjlDurFMjC33uN+CIbp+gr7x
9vbGpAe5csl6Gc8oZgIA0/5Q92JXBMkX9SnaLYBrsIJ8qSXryQ5y9ZYdRWIMerJ8N7Ca8CTxu6rw
oqJzwEnv5aasOC0zyvfy/IeThNCkWuh5koDWwMRzC8PBL6jlvRdIIX8jiW+yza1cklUlap714HNR
uwl9jX7fqxuaDw/2cJhVmaeXLbb8/YedlWHSiQFl1ftWYaheMshNJlVyUmagbQaAROZDXIuDSp70
8XsUPdOGnWKFPIrG2jRpA7FiFESjopZxLizu5YZbfh+H+PCzor4GlSuHs6PjS5QfoMe9nfR7Co5Q
NQJBH/rXtw14MZhb6628TpfxLppoGd8nIVThReTO0hfW9emGP9dxzSNh2Xbf8QFG2wb6frxLDjVm
2MI7w0+e0q3aOvbun4BjPri3NauEwgoimoWreDAVv+KVD7ELVxhEchv/w7vm38FizShRznmXQRgq
fkdzlI/ZNoGWEtC5C0HoMphCnthb/JBKHsaSb/Ze5vxgI4laNf9iISs5BtSiH2lvbW5bxXLTbljF
mkoiBxYnMkiG7mr+W8GkcW8iFUmd0Px6ex2Zf1k3jzVix0aqwdwXzgrqFUD+LJUcc1P4MYQRJNuS
LrfyMEBQZJGiIDDku+qp+Jr4i1yTvRGgqgHKSDbit9ydW6e4cjHxXFFglzv4M33y0Brf8EQHRcXW
7rNtSYFyMhOnGHRJN/o9Ib617OJiPpgHakA6M1ToPBXGDyv50Qq8E/K7shSOIrKNHp54xE/d6FfD
k23sWvs4Tw9GcSjTS8nUL4bYaMXoZEkPGSlrn5jCMSEBOKeYHehsp8MIViJ6T6ipY9MHfYpcyOg6
GkpyTfcmUvS0jNIJFcttBm1jk3BDUjV3jbj3kiR3+6G5TAPGEorIVTAwFlWVP7eoPbQ18ObtvZqY
lx6Ezk2Wulrdgvai80nTSuoRS2Z964RWTk8BN4ii58h9RZvsqzDzByO+a8UgySWX73tjmXW7oRyH
XLB0iWdkmwkIC9IYEkjWaR4PaTk7t6/S+xP71mqrroKZ9n3Ss8WT97lb9fMjY9HjlE2bWEdzo9AB
B+b57Mfd/NRn7Q9Ad594MT7ZWb3XCdtG5GAm4TbUgBJJ1W9d0fpVA+K4egLuPAVt5ID21YTa/aU2
kCqSrzzmO6FFTpggYRXDttfu4uZYazs2B3l6mOhTqdVOlu8Iw+ylgUep4DCKezvOnmoy+4wU+4L0
X2l1Pxqph4etJLTJcrN1a73Q8v9Vg2DRvO8y8Q2M9W7TRqDAhkrZCIGSim9JEh1L/iji1oU2qi80
InE6El+qrTLEhPemCmhMDPk7TCtO5aOd97uhZSgWjxKD+w9NiH/HI22JHB+ufm73SdPriHvpzgiq
S+I0Dw1awR54iEHfsJACGvvCF6ODG56PwPcn56ZxZWVMmd2vHrZxaoIkeRH806z8K8v4vlOAEwnz
QOGtg3qJpPNxfUbkT36hrbx602qGUrV1jHT/Hd3lJA4HBN3p3fY7aIadLUaBZAPjV7meP6QYa04O
tdQtTWgIJa3Xe53tWvuGOZ2Pmh7IIUq0tI7FTx3ogAqah+BfYp3b44nQu0a5gZ43eBol1i479JXX
78K+U9UBz8c8fjMpeJ7wxKra2InBVNo1Ml4iqaWtXGitz/MYCqs7JwvbcDZVb2OGzm7IjBJXGXok
AILFGBwwZ+0LdDd2UQ1JlmKGrlSr+SYfXnVhOOGA/9UAKjtR3LnmzFGLb3H97bZjlBzMuinS60PU
YBgAtWcc/ZDnTtE99h1zMKGwVUKZ3sP1eeU/xrhujwyKDUm1HNG3DQY/QSV0POj3sZeeM1dA07aF
MiSqSYBWyj7Ju5nfCAD66tXLNb0wgHtZLn+yNV/qB/rShx7rt1XszC+YP9QHR3sZjuPW2oV382YK
JpBklpc487oEVf+uwCCJM4Aq8N7w1I3lRorLHnNMWklMlco+ycolVg1EhXsDF1bdMHTikV0Ax2bd
m37rmxvg6iBEmkFvbJQpVS7/7q0TWrnHaUoaxV4U0+3ku2V/xYzFUL71SnUyUvjDtEXFlG1L7JiX
u8Q6NHGxu22L9JqMqG6DjYDYzCJMf38rffDQhk7npq9Uco6gpSNmuus1a1t0zBuYebATiExGlW+k
4hGEDJEzd7Vj14Wjp/1OBfWWwl+j0vL40DiFeLXKy1TscxBYRUXmhhNajv0Z0LEqzh3FHj1iXghB
i18/4CWrt1lQW5E/KMQBBMyZp5+dAEks+6Hl2qFu0bAGVhMlvQdWskewtLgJe1WNozZrHutO6ZB+
45AlN1oFwT8+qWG/6dj8XVEyx0yfbaqdU+ttSn8mIEPKjRPlxMmqx75/UhZlsHRwymoCocVJUx5j
EHxP+Inja9cn7pAkzgh51ILFTlvvwxjEOoBWNYUj2h4MUndT8UbFt5lbO1bXvtYQVzEKv9XNQOez
W054QDaTx0zkIjPOqtInAwXTYE6Lk57+7IZfSvVkjL8K5Zei/4xB89UgIUlo4RSJ5Wax6SSmuWmq
6a7DCFVczI2rTuLRSvV2P83kudU1qM+XoMxCgwNTuzZbSC33YYeNjqr5hMnP+JB29oNaRKdY0/ek
mB9r3So9dTLebtvPlVzik/WsIutkQlALXStyVozeb7UuEKkV2MnkcMwX3V7qSo78aal1UB3rfi5s
Qc6d+GExCHuqEQSmVIkrkG1o8RQfrkOH4jYLp46cY/NNVNTJlclXctPh4PS6vZ9r5fZPG1oFSJXx
uuRhSc6FRu+4lb/GoeWrmLEsY7DkTMa2TIv7yI6/KDzxjDDc3F5/8S0r3/Np+VXAHEZeWp2oyLlR
mVcaP5Qsl5zl8i/cWGFdZtEUpWx1ZSJnngC4Eef5JRe1G2rkqVeaByvNTnkRBnUpyzollrIutvBR
zwoqYCnGHDmJ/phZR3N6vX16sjVWsc2mITfGvCdngI9q8b1vv4jRkljIlTXAIa2p1GREpVD3/GyL
U0njugQI8Gy3pSfoU2g92nI9Htkqq50U1WCHfVGTc+mn4L+KDnxfHy2UH7YLOB9shyWUIv5BPezT
1lYBN8nHPC11A4hK+xJm3J8S3aGh6v+/P9KnVVbhVVcMy7QarJLTBvIJz2l0bOMk+O8WWc73g8ew
SNqQvojJOYnOKuachui54vl/aQor5xdxBi48G4vk2l1IUleg2GukMkyPzBRWzq+y0zBtemU+ZxCX
DnsMASamXxAuObFr9ddP32Xl+UCO2rLMjsh5QjsEpEuuwMDUwrRmL9MeW1tKm3fFq39acOXrwrZs
Sovk5DxWamCIfYiKj9V0+9GS6Vheq+h9XGrt9IrCyjNTgVsVXnZqd9phPoDiBih9+zkLZPVDyQf7
y9OVaBiYBGZh1Mcc06tV9qIzmRu/VlT+tKWVhwgtfcZs2eJPwZG1QId6y4lqcKQzYHiIBzOktVMW
/we68isx6tPKKzcxDrU2apgyOA+0cgeoJcXx79u3V2aL68qyZo9liLoQOQ9usdMC7vPMqV4WSBQo
0b9Vx27bScKixBjXJWaKd2UZg8jxXJVfx4L5UU6c1p7cWX2R7O1K2/HT8S2/5INrSjH63IoRAQTS
zdyZDXWbYRajaDBrPNbBSA23j0afWPNmVlM3Lr/fXv/ahO+n9Vf+ZEQgFmaFz1f6bKO6uj/N+wzv
8Oo8by2v2LJzt2OZ28V3CpCmR+D32Un2Cr2ShHz6DStfYzYNnXLeQn8FsE6FUTcnEMfmmqOXXyqW
nNvyjReVJLeS3cu1v2E9jysF/ia3AdRPYEl4vtRWtbt9wJJl1vVc3ZrmmqTwozYK4RHqiGMTO/1g
+reXkRjsmp24HEdkIlFGziSdfVtDyZYbe6P9Ziit5GrINrTyNKyw6q7gEEqp7J1pCU90j2EhI+qR
LbJyKhA8AgxPpORcRZimaAqPmmi14MV2+9QW415lvx8Nb136ZI3FRnVYrnnCXZ5EfpW/luo9A5xZ
K7X/zuC0Zc8fbjrpjZGgWj6fI9Z5hnYMYxT2ZDovsoNbuZMpbEJtbGFuVEsce5i9Nuo9UPH7tw/u
Gmrm08mt3EaTdZFAIR8PI/R8FlCGiPzZnP1aVdyy3Zl4/JPeweSZ5ItJXIW2chVWD/BTbsP6LNpu
KjR5+Hio6u8jrx06WR7DrkkdbW/vVna5Vq7CzGgETnV8uXr81lWdayS2G9qm00c/by8kiaXrsmNF
mnlQKG6xmSheHr7M/0TD++N3W1ca0xgzWNqEUJqqzyy+UBRCaCaLnrKAva4qVhUS+lpBzrOIDRl3
xdn2wQH5NAXkjl/SY7yTCZhIzH7NEDxpramqPQ5uZI+Tabl59WsuI4ntyZKsvyetG3R8dMTqhfU4
TNzp+8JEHHrGvFDKegTkq1/wuog8GXBAYoD62nXMUcdtKyHnNu28nI5+FkaOqUCKppKFRZkJrhyI
bQuUhBW8x5JK9SA8HIlZcozXvxVjhmaYhg1812c/WBeJgiEaFU434o4VM68Jv7NCSDzUddf+Z5Vl
nx+8rSjr1m5oP59n3XaF/dUmx0nzszl1eN9IXn7XP8+ftVafR8GsZlo3HYoA3cuZFeOupccW0eSf
OIc/q6y+jDEn+ZxSgi9TQJ5Zu5tj67/8Miunntr5OJFoxJnNgV4A9dfudUNIFpEd1sqDD62W9Swf
ILTWg+sf80lhCTNQMU8V2RK/LbO0ld829DDWYwMnJqrSi9TnUgeHgx1Jvr5klTXTll5bWQZtiPmc
6hiBAEhnaQZMSOBvf37ZMqtKkzkZTLCSzudw3pYQMWDluZdawH+I6/82sjWR1tBpVdwIHFk26SC7
EPY3M0PPTTtpZbOLlG7DtAxy9KHt6J1sjE22w5VjUBLVMiOGHWaidFsb4H2hoicqG0GXeAZr5Rls
XtZEVXFb8/AowoeqB8ShjtxS+ZrGQpIsS89z2fMHN9Q3ZFA7DFacsyzzOO9cPTspzVuS3lGue7jS
vjJDieIfKbMg0P/5kCtv0YgSqWajLd5iCESFWYnqTesHt6p/tb3qEiX0zTTDnJvkQSm53mseLVDP
xmhwYd3UzNCaLX2ADDHpUzgGZNdv34jlQ62zd8PWVWJQAgnlNUmLXhvTMGliPrd0cGt7cuqOSy7d
1e/3cY3Vawf03LM92Pl8VtvuqYnH+7j8NqWlb1VfRbdgcbTdGE/nvpURdl0bUDA+rry6DSBBpNDq
refzSOPvCdeetLx4sMkYYAbpq6Wj9MtCzeGCHg3V3pWiPBslCwDnc0HiikGZfyC9/en3rK5NQc2E
QxZ+Psda5unJD52Lf+CuP+54dVeoTgY+JFjBSl5JprpKtrWEDON0zT4/LrK6F3XWlr02YpFcY049
R5tIi10lb6EwKysIX3M0H5dahdORap1FjRbhZ6iPtt3srIWYf9DO4RBtARiQ+Jp3iue/74OJBjFB
YkXZOtxZZg6MfIxSEm8O2jS5bXfUBd2CZqBAXz7RXIV2ezAMHYdWhUOg9nRBwH8rq/m1bsZpowox
uGXX9V6VtV5bghmzTAMeF0Fna1sMX8BLhqOrTZYPFbmNpT7UaQ7nOXtmXk5OOJM7xZofC8UO4ioO
pki5s0iFLu2YHcOmPTJkXgYzIU0bOZCDxllEjsUqB1RAGDsx/Sa9gNTEC4t9iiHYrnmNLIamdase
mDFkKITpL2FevKQhimKk3WiW7eSAk6QxMMWYWbvtXa5FIwOkJv97mmvS3lyvzJG1KZKhFNDr2dqE
3D51Kg1uL3PdHv8sswrrahaNdp0l87kzictrbaPMIgBDn5PSVOLMrvvLP0utfJldj7pBGaod3DQc
DHu63RhKrrBsiZXTquKuHQaUoM6Mgwa3ecxM6t8+r3d83A0rN1d+aMyhTQXqcfjFERgrjObM7cVs
iAP+nWDiwsm7Y9d8MRQwnY6Wmwy/cwCabYsAmySszJnL2OsqcGtzdQc2pKNJ7siM3wkOJNZ4Vjo5
Oij7dO1brhY7HnWbvAw3mnhQDXrAEKpTGkFE36biQsZfefS9qMQ+ylInRRJrpvG2x5E2inKsKd6H
maU90LY5lUr+ppiK7hj6UuNt2xxjnWPADRlbzHs1cX04jIBVC/Pxpq6uyVcxc43pVFahmlseSuMU
RrEX9hpgWsTTkZFmpfhW5OItw2YUljzEE6Z8osSZK83trEOo7coo345lduBs8EvKIQHc+2oaeWwe
XmhkmQ4FMYuj9yxxlKGJwMVRBmHx2lBJGnH1rf1xJytjrac+RtUfwd20Q+iLYzn7Fw8vZdP50GIH
6uA5tatA2I8Uo6SZ/jMh1CkKkEqbqjPnTGLX10bXDIuaBiQYCCb41l2cMdX7KRx67aQXwi0xmDwO
hZszsAPy2sPEsj9kb10YQfOq9g2zQrNec+0qfiqgaTOC/5FhmIXlAPznZGN3uQvuLy+2DElGxBZv
sf7+H3/m6tTAbm5PWphpp1ChznsYIOpmsnTMSJiPytxpbo7J5WIooHaKYWy0wTZaW9h+FsPpZlFL
9qXSFq5mQlKFgnlVYUFPAGIHh0wMxXdd6XZTGfnl3Hog8HHySHNCHfcrTG0vgwMjXAmmqsaV6H9m
YKg3rfyCiSHFrYs8ILZ6KFRwGbBqmxsX0bdOTOkzsRNvpKCc0VoXDw6/Fe25zX7mIRR9q/LSpxYq
K5g7BdGNlZUOosqmjGq/VL73FuAnWfcQc3S2zKiTnOa14TjDUgGgB5WMalvrLlBTx3ww80E7mXjZ
wSh80SOqWZfEPkAgxqvDczGBTCe9s6HYndC7OD+L8L6fD7SFBbDukIbJizmBX8ngeLFPexVMIpmY
oBmYezoodA0Ocfu+cdshCZBk7rM+c0sVHAEZ5yDWmQJegLy4DXepIJJs4eoF+7i5VSI02ISBKQEW
bTjg2a2K3pmUF5I7Oth2s43wZ5DEAWvqEE+4iZTx9lp0/bj6KjcyMsYmqy+0U0VeqGYe1RlCbTOV
wBquTXN/+oLW5+cXL8yhhES9dlpgoNZvA0DrLojuF4EY2KL7T+p0H3e1ysBiM6SsMbl24vm009F0
7dgPRiHka8vGJq4F2g8rrdtKQyxswTOBi94OUBPhDu1Hiflfm0r9eHjrnpJoczUNoxrfiFUY+hsw
yDfrG4u1R1NNzzHmD3IKH6BoOwvZX0NDr5kTR5gLjUgcWGOxKcnRYudWbrwS81lP6U+jjbja4qeR
/fQ84nZOtjtDGttV3Mo39wXfWlXvCCjuyfA5soNfZThxrVURK+ETOhOOoKkuhYxrX7a3VYITYyaT
EkD6TiRir4BTuJhD3o/5sySPuhYp/vi2dTcqmYpUsVDsPQkb9A4lFPQwS2LrucyIrijEfjKilZup
qMEmNcJ5DepTZqOkBMXLab6n4r7Ja6dpATPRgQfRJfmD7DOt/EtNhFE0E/yLOsDl4qGQlmFw+wSv
jpF8vIMr52IO1dRNOtbQobymwONvbEDMqZse6Ph/mMdaTuqv2P7hi62cCxBTPGwwCX+i9bGuiq0J
LhCbp5t0zL3bO1sO58ZK6zZUlNmF2hC4saTXPSWtN5FluIgFhw40GYMtRSFJlls9gWJRqKap4Bxz
kNBpSe2JCQjPXgLwXo7n1qZWqVFWj2qbkWb5WgttDSS7AM2XkxPLQs66FWUBqGd0Da7vGLB9ufC6
hjsdFPJm7S7+SN4ckviLdVeqmu1YS0PYhSaOo2k+2ny4A1zRuW0Tkgu1bkGlNV7f3buxJ6M3FvQO
LHyX20ss9+XWF1q5ilbRB4iXwFVMQ7orm8ZRu9xP2mLD8gToQBTZJCYhO7m1k6BJ3hAbKRBoo5zW
yB0LA/AUNIO39yVzFH+pUIaDPeQJfO0YQM9gPmgQjGs8NSDzQd0OUpoxiaPQV45iiKZpVkdYugYk
wFhydzSaXTdZu6QSkq1JllpT+NACn2oAqv0Uoe4YYwwgHEJ3zAWWFcHtU7xGPvIxkqw5eyISWUoy
4mItI27RwX41gPwwH4GbitIj+wVmVMhEBMtViyqHFwRclqf2sd+QN9lIn/SnrHxJQnS1wksPP+Vs
vpqYcwCVXXJMNbBBuRpyzB66Pzm4u3+PaA+Xjho6pnnoHzMvu8goQK5hyj4dyyohEVpZIt3Cb1kw
ZTR9DFHBUHwb+pgCDbygSJEVxe/qB127HZ8t9D+d8kl71ujW1p/UrYzdQhI81gw/cQNMaRvDmyvD
uG3GB7BBeBkNQm1yslaG4ls295fL0CgaQyqwMXStgdCRGYQ0JW7WotpBM5eP0D5O3PREfSDPqVv8
kk1FX51twHIGtfAitBhZ3a5ctGOXGJF+sgFGy0bTMRQOXq5M2S0YSivC6CWISUfF3Fs09dvYOgyj
iD1u1U/CGCV1ib9QUVQ3NAs1CZXYmq2h3YMD+thfSnqeAViGki5GI0FE54Lgqf4CjS1vgK5Yv1G8
+KjclxfZFcAZr45+vfLKWyvYNroQCjnmYbSNNSCw5p8zimpQ/wmYejDKMxN3Zvyrq2bXBjqjKHAr
Wsx4V81x4DEgjyc138zgTFXz2k0wPAqIRR2+DkoLVjfmJursaHR0Yh57AxRL+indNuqbXW8tAPLc
vEEhAXB/pQbuK35RyXSoy+peo7pvA1c+onBsGt9M41krSqebIaqKst6YvRK6I1riKc1L13OHWNNB
BY7LTsC8SYF5tVBPpP0uq8uNObT+MKee0RvbuDScOAvdugeLUFEFw3DUiICm1+jWHNyzCfIiPXIb
JdzMypMqsBkeBTn5UWfMQYKzT1DB6kABkoEsOS4cG7y6EUrpcUE2dat7WfMcJg+87fwkx7DbEDvQ
AXAxJuEpvbEpmhe11l2G+nsBdiEd1Mlah1Qp+xpVT2FP3L7v7lod9EtW9KKJxuuB3m5Ucaf1z+AF
cYVFHA10vWav7Ibe9O3hMk8DqGDKu4o/LAUKFnPMuBYnNGA91VggLprfxKHHCZSiWO5pBQaXy+Ik
UG5XQA88UfBMDc89zQJV791Oa0DeDMJMywpEBuFVSIPE0y81SSHq/NbZv5PpQRm+FLXmi7za5TZk
injo96Agxqned5TtFZYGQ2M7GW/8bEhPcVahapuh22Te5eBaAJHjLs30o1bGG1KKO7UbnNR+KcwA
qb7bit99bsVONELb3QKpaG7eFXboWQz6PXrqJiRy0la4jQbWhulnRFH0UF/r8UfJ70YV4hjcpfYr
AZegQcGfaExHOk1HHv3I5nHTl7pnzigOs9ekgrUNZaBNii/YpaDUsacqyFUGa+vdGGLaMDMRtl6l
YpyWhj6U/3aKBp634QuZxVnNm8Div/So8UaebG2zugsxbaEBxDdVlZupAMItLTz2VOvVgykSf67e
Wjtzo6Hwo/rc8mLbo2UyxIdEWL6SUVQeY28EOXiaGH6KwtNYHVR2BgNP0LP7NlH3Va04LHyzhjAo
lOe+ohuRPNf1tgZ99FiBNr4dgyRWwNJNnR4Zawkr5griOSb4huQRXGSOqUIfoa88huHcQfCtiktZ
191eiUoXlAF+VZrOwH4VTeLCDHej4MgAWs8ETTtkhoDwgahCFolHk5aPFum9OFR3BeapS5rtazB+
j/Mmrb4M9sUawANLgCFFZz7hv5K5OGdtH9AUmlZ24ppF4yk6PSa0BYaRnudu2icExQd+aMjPWfmJ
6UCntZ4lqcc6+YWvY9RCXZ0SkFGTtc8Pa6tkmCUhR3iBp4K73Snz+Ub3wq8ABnr8izikLw38bXch
Tr5hj+KLuYNSh8zp/lWFXv2O9271B29v98KeouV3NH64id3qIu6HL0jyqsuiiEou4d3ojj5ICUa3
e2P6rtjIKlx/hb/1T1g91qJUR5U4xE9I7xbRZVBhvEXQYs121CfIZUtfkwFw1wnFv1aESIhJQHkH
pe/PIU4MQxK207gc/pL3gSoXeh3Eoan7L74c1SkBRDZNqGfKij1/4f/Wa68TPUx2CdV6D6/vwo6g
kUs25mbYTVsZ1/Z1G/uzzVUeh4mUBGyMPTnG6h1H1yBr/r/J+vtmbNM2l1yBWOt3QauZ4LMvUZOb
TB4k9GwQFM06yxvap9v35aqRqBjvY0hIkJzZq4eVBbHDLu2KJSsRd6nu6s/oH4BuuYXuWEC8Bact
w4f/CwX9MRfE9kwU6g0D6bDK7PULlcQcopH1TI6iS/Y45zsIgPrQPNrxBCRBM+rbveLMrPLrTtuE
zQ+CAUd9TF21Abl8DEeuJN5QY34Y+hUaaGYby9jPpdhOFUh4OOClREHs0xxL7x2TfzOt2Sej7RJm
oe3xPCn3Vr/j7V3CDRCs/bbDDg+iPuCIu7wEr5MyAxav+A30FyqbuSOxNiBdtqzS0WxoFs5POqKE
2qFaVfxMVNuvFLZn+ovKL2jkUa74ffI1qUp35g+j/jttQiQQhcP4bwO5V171m0JUTqy/ZEhplHrw
m2pG0EH23yjBDJj0BFgin79GebxPEC2ULNvVMRAPkXDHuoaqkOKXHKowpn2kQHmQDL5Y8wlin6JS
F+JtGBS+6yLFY4RvouICL+AwrXMbfknGTYUmKSLUpPAd6V9J+pShu6Oy0INmRsD1p+WA63oGQCh2
DE52KSpz6CZqCmJLNkLT4nWuD5WpBC1qhFb9RpvQMUzUdZPvKpldBBZH6S968VpiXIoiHoudZgp3
qEe3Namr488qbJx4+J1lYoMXyGunpV/z4UVR9cBAi5A1wIUL4gDE6RCwFkwG3ooKJNvbyeky40Ab
tGui59B4NQZErXxboFcz8MuM/xo0fjTH340SgZPI9kUzb6AAHwwE78zmG2lTN0dURrBroI46lW5h
MFfHgGsz9OiXPoQpc0rQ1bMIvVSmPmS2tstFvvQFnUptfCqUQFky1CHZhOp0YEL1MDjimh3ai0Z+
sGF05fKYwah9pecOcOUvJVJMjJB41Vy6pC680EAecdSn/ZDgNPEMSlB0n8WL1jGX0HRvVaMrxjFQ
6nO36B4J0J0YhjP3WpCoYE9KfZHV9zpacLp+6kW1S9NtYeZuPH/LE3ZOoAFhzWI31j94nyLF4l7P
3ybj12zf981S/P/dJSIQxVOfGk5j45VpnLQs9CFX6Sgo31Qdps9+mtHs5m3mhEZ0qNC+t+M0EE27
nazfSQcCS0G9GfMi1nyJkaz1tulmWeOmGvIMNKorIBoi5BLjeKQCdFDzz6b73XFEg6QIYL87FW1C
BbBBrbg0kFIOQZ+f/9DTyUflYGfhHTD0l7mBmrUo70EnElRFsR357x76h6Z5P9Xp/aQzV+ARX9FL
OmyIgXQGoxhdNm/gO49jo2xSk/7WtCOmobwBxFXV/zB2HsttY9G6fiJUIYcpIoMoicrUBCXZMnLO
ePr70afqHputMs+gJ+5ugwA29l7rX3/AZC9M9lOVOiWStJWWYn1Qamz/ZsDtJGiMuyk7amwdpfmi
RzexjHOJUDhWWeB9Ndu6id2kbNjW+qSE6r0ek3mvl+4oIISqYw+p+1bH3bq1Jo9IF5c4BOCEWtuM
QuIo/S3xinbLZ0UsqC0R0YJ/S2bpvPytzMtU3Ck8CfqI6dabPJhOMf4ap9dcw4FV6tk+Thhpq8Ov
Sdhhmm4nmKq082g3yldm3C1LvZl6N8LUoqcyLzVnJjikKBuXke2S9l4kQGLqd0m1aSPTTdb2Puyh
9aTrzuskGxlD0I0P2EkzsD2u/WkxRLwTIByu7KQdd6b90giVqfPQE4UpIFjHk+bmbmzR+9Q4mQsP
EvbtmepVPCWtLn3sbG3RKuxIQyp3mPCoSIfC0er0Lo/xySkNm8GJc+Ug+6b2+OtMuWxyy6bCwdpY
Dm2HCs5w0qzdzNlgJ0PoNtPgFhjcDRFx5XBFKHNjEima0bLHWduZSbw1VtEJh2ujG+sStzyfdLIp
KiLHnKEbl0SvxBCESZVMMh8VyY3lzq/Tgp2ygp1lbkFQHSU0boTiKKhY+cCjldNf3fqG+Y5rstur
02ckPHSGim3LslP4eVpnfE0FkVi6fhQ0NiaMhwzhWWL5a2n/uJYDNQJdRZvZOgdU0XwoCdtTMvuG
SgJKxIxaUNwUW6P8LV9NRxrIvcqAwHICN8OusUsr2Y8J0W5y5k4JHhyTemMaPxjjOava3crCyCZs
HoassXOdVBccqhfzYBqz2yyxN4tj0Kgvifk+TSCMWJfo077WrRt8LZyq2J8RA2EWg2l9rIbYiQrB
tbqPKtq38+BW2WvfySfEE5GTjNpWDdnE89qprQ4H7EOr4nJCg5Moiz9GhpMX404qxXtIn5ygpotg
5tqauhxEXLy9S2KZpamVlladeBBbtErOCP3mrbvNyCdf7uoX7ZjeKs4Y4MHtz4fIvVYnSd9f/lxI
6waGBZceVEotW1Jb1eA227PnehUQye6t++x5tDl5CVTJCfGkPoyZkF+rp79duJYq4iVosXov1UeZ
kYphspjrgTWbxfBP8u0Una58s98AU6CB/3uRi5q9rtNmrqVcPCh3q49hYmB54abYKni6l85VU+Tv
HqeimIakyvBsxUuOSNRNXcrluCXVPyNwamOPd4k37qmbPJzjOPpuq217q29IMbhuCP5N12D8efnL
DSoRm1mY1/WgxIXTGic1e/734zS17/ZARZNV+E+qKauXxbzapMY6zu166EvRXnARWpXElhRtY/Wx
V1vGPhVfzeFFyN5fNOEjWjVnGOnw+f6FgRlYrfmFqLthAfS3nP0EEaGvbbCkz5LUOrEleRHKWHGR
f+TqcwMyDeU3qQgdEDjQSbNS2+dy+NUguytq1W6xFJfD6ueo9a42q74sZL6yNo6etbZkHoTJ8uu8
PZlNU9gpiVBZ83MwJ3syI8cQoX10mV+tib+Uph+FAzxXfZuU9XFYwrdeq/wmDV9asdgOnHXY5TjI
kgNDgiiXqe6slsGCf08jTpteJX1IbzYRIok5fDBKw0nK+8mMnYRCWe4XvwaNMaXWJ53upu5Ptcn/
gIa1kp7b5kNXGr/JgdGWr27ixrLiYK2dP+XqSQXBwfnoIGgqxfePJWUcOpGaONbbMJI25GC4tepN
rW6n448UmlAagefUp7R8kKPPMVW8omCTJaUJprNzflWGnDlr+ZBy5I8pTuyhIt9panyqGHjlkew0
tBGDBz+NebY/1J2nqk+6AqYWgkXlIizR1QvlysYT1B+lxzDfdJGO9vIJHyFbMqBgGfJergTSxXC0
03FCAm5MktTv6TqG/lYqP1tLCDB0g2ONzHZQuPcEk3jFlvrPybrVjdXuKOs7c7D1cmES17nt2TJq
IPcUUjOUKboEpb4L4Q3Xg+UtsQoBnwLIor+qVlfMVi+PR46QJSgbLrxa7kihPqitmyolBROWeroY
iKHutqbgaEqGJdNrZagbQXvqx54idLWnXFltWTlEMmFsLQrPQQ+isQ20MeSUomMzKteKqiBVBCcT
TV/V9WBpZFsVWStqtckUIcjUt8GUAl0e4HRpTjSoGzls7FZeHUa0ttlSQsUng8GAaAG4hV8TD5YS
1jGsmAuU28F81BVO4KHZN1j+KJNfSYdKrrhXisSzIeAQAZSnb4Uo82bqh6H5Smb0h/qAIrA9tblp
D5gGQpwHnR4c2ZKdus3grC7uEhmuipueVlWo7BfA0tBdl2orCdFeVY95R6ejP9ay4pZa4/Z1Tbz7
udlaHANVk1UfVP1+ZbwEXm/LJM23KYUQhjBdfzJEmN0zwanZRzkes+GuXopNnIubhLMVryYAWv7G
LPfo0THTq0LI/ZJraNJG5THN3W1LkbgsDGDfmol9M2ntyHoqshtFsGz0FnYhS4CPka9q8ClxCcin
M5W+xZOp80vztYIs3WA2RYsE/fKx7CE3908L7NDupYAdNQqUBultrkTbLPpSxFPE36dND4OS76yE
rUTkS40bB0MANxZP/bpsqkRkapfSsT4v6+gI+ls3nECGt6Tu2UpS+FZ5Etl1Kkl08/K+XRgomCim
YLlj2EoUd36M497t6l1zBs7VcaNEJXMH0hpNfdcjRFTShzgG1OpJptIkh/reMel++2RxYv05x4dv
RsCt4VfWxzfF8rZEDPM0/hkHmsnu2ZQfmbJUYerW5Uskv8U5e7NGO0+On4riLS1kOxpTL1b4TuMZ
pVHnIWS+K0TpOSs2PXuDRZCgPueOVWnbRtU8fXnPpA8R+82+i+/UULqdjfxYCsxzmpMiMXYZFM+q
1UON79tMyISMo9Kq9ZsuG+2Za0xWi8rgWRPfaXYzI7uVcjb4RnO7Wfa04VmiWbHyWxmcOyxFV8/T
u6SxNvmsnSnU7tJFt3OTBUr+S+07D+KQm8JJpfQPl/amol9PM2qjNHVHqdkJoemYo7kpwnAnWI9l
JTttXQSCXDP7BSOHDU4Zyv9q+pX62E2S3euRMxjG3dmtmFBJN2XK0MyiL1WvoVqTmpg4lA92OPOl
mDG5sZKfQ6vIlypYJoO3huM7bF4lFtzVMO0wO81FelOzeaZd/sAgzl05WcKIfNvoJ6B8MBnlodAm
Au+BAkBMFF22lf6rBXHRw8Y1ovOuxh6syA6TGj9i6JXIR0W7G4RXSfwRVfuoP++MNPN55XZ65+tR
9dLRR2eSjjd0SkX+MPAxi9Xim0xCppw94rz51vXHLDKJz82T1CkY532tUeP0ko4MRX/WRpny3PoJ
+wE3ChU6vBH0o+U0RAIoeuIWgEkV9sN19WsQrNssigLdQovRKf6aqIGAM2SXDHY/F9iu6X7PJ96l
K3P/OCOOksB0s4Zx/iyEtVOElksmgCMBN04KW8Z8zJuTVa/spp2P5uSGOPk9Di9OjS+OFCluvLzn
nHudmXtKd8RcPrAyFXIa74n5iyYdkUIeLOFm6t7b2DbEsx6JhBGho7qAhoWRmZDrR/KFvK58txZ1
X6vrYbYecSxuhfQuA2JQBclPyRQs5RDoIHNlQXND9jZlidxCLXct4EGcz/ZoAaXHeBGnp3R8rqyE
xZdgas1rap8WzOcwY9q3ecUAc/Y6/Qcthz/JvacUS7CIt+HAXjXEz233ZUYp47lb0lSJmI5tMymQ
LDxX0Usjf+krOeno5aaidtIiSHtWZyY6lolLY/OUJtuc4OJUG3wpqVydE2yOx/0Usm9Mk2eMeHOt
kSNhEcv0fdc2PX1z4yY17pilepNE5NvFkj9RPsUoYLv6qdbfZ4tTLYQtkXzK4sg41frMaUWYtDo1
ZVo7YN0dmd4kvypruYMfuA6qEylhkNePc11sR3V2olFyLAgQYuj06Wu1Tts10xFAc0Ip72luvaiy
4ejUKCNNXdzKTporO0Bcd2zZBfVnzA52kjzu5Uy0B2V6ihgRF8WNPg0bYC9JOZTrR5MWTqLR+ss/
u+rIYNMzVuy9DfiXrSvKxkODO01UC75S9D+nFkOIYbifldAtm2XXIfaAZY8/WucJ5ZPCH1mkLwxt
tBdMMDKANf41Yl3GGTKTT+k203ZJ/l41BLzPo5Mx9lSjT4gAfgtYt8a108LqbQWeXT/YcTV4WUcL
Fxu/i+KuLwA+TiHFWSipLPTbuXoe0gezwzq6jrwE+06lYILcfQ7YPRo/oOtDHz90K7ufMHsRbPJo
FNyMWkY0Tq2kkazpt8UZY4iccf4gw9s2+xxvrPR/JtwpRQ+Wn3ks+rr6JgEqRU0KBjYh+3hrjW0/
Lzfn5d2bz2v+WTBhjKc78GY/tuzzA89ILh7vIfw5US5v+vghZd2v1UgtIjmj+nPBFFjNQzsfD23+
mkQ4LenDVtMftE5h//jR6JWrWb+m8mClH734MukEwmaEXIjLpgMfkEB0O9SZbT9tU2bnrfFVmAJV
YW0n5lEFJ5RSwRuqxYEO7yCKccT5Rx8hrcBwTl9Dn9AZ2nbD1tXWVmMyaoUF3Kv2Wiop1Xzn2TCA
x6kZaF+6ag/z395OxwEUeJVWWaTHuyB4atliFlY0kK1Mq6xszpTBeNMG18Z6/xGZSpSKf17n/Dv+
GOvNmYnTutqB5/y+zriBhODEG3ljev9u5r4ZzPx1pUuteh4VzYIj68JgZnbrn8YmJUv1fDVgSdlO
j9cp8f9t+f++4sX0Tm0FJdfkeD2EJfCiIOJ2WngE0ftX7uzc6P49/fn7Ohdd/yRBcFObcjmcQyHY
nhVX2cC6gZA7Y9VhV3fnMDmY+O6/r/u7v//XdS/Gdmqb9SKx1gsjWcmX3H5bn4hFuh+C9RUKFhZl
VqB4+XvuYBuLc7K4WVwKGP/a7/h2qfK9nJEVmEnGxcTN4sPDcD9eDmqg+cq+35zZrenuKtzxX3CF
x/zHdS4+iaJOzXxNuI58FB0Vspt5nzmTj/ANrOpq2tl/oQeupiky0htdM5TLkV65DPks59p8qH6l
T4YfHvptskNmQEyq5NHFjN7iVu71t/r9d/LHhS9gFUvvpVCY5PkgBjppy9QMjhQ0SLjsyS295M70
8sm+spKu3ezFK4QOn4zxqswH2p3GW31c/IJoNwSxj0HzXsQWft4QUHgHtmBjzXLk/XrTBi/n5/7r
6pb07WcL3QESuWGcqWUXW1JpKlOutfPB2gxevx1I+tLdmjzT2TnnTec7MuaukfmuXfOMdf2xDepi
pBbR+ZqtW2/LE4MfNiempnZ1JrLdY0/vXl3P3z70P+7z/Jv+uGbZEkIySd38+/OtdrS5XnGT+iYR
L+dc7zroNqMvuNeG/d+gsKzsP657scDavi6NKOG6sNEfor3iZ3tp079m7wWJCyvX7mpb2/22NP/S
r3G5v90s/rj4xUrDG0CFqZWez5t+e05wxZzJlzdXF9F5kVzujaYIaIg9Lh/xJTnRNBBxRhrXUY/1
1nxJ4QAgljzmD6QduJF/lZvyzRlg6BIFpGThK8Tg5u+XaShar8mjLB+gFtkLBVoYpYQT0iJo+WYw
bi3jyTLfheYT/T9z9M6WZjQvff9loP8fo/rK2fDNY+bnWMhFLUPWxUviSjEWUhoWisw7jjZMG4Lz
Y/4/lA/nI/TiMf91nYujbzQJ1QSHOV/H/HWWG9DTY53IgY7u9MpHyuzjytUuHnIfEYsejpJ8GAhM
VefSTxdQuUoMYuUHec5epj5a1nMqmtvaepqolBc6nnV+68YEE/jKXqdbXXyWYYgVcCPXjHhkFfZu
PQHKsiomgbaIclB7FZvQnlbTFowiSET+toG5Gg0Rxr05c2opMfCnIs8bwFUUsX8Tel9pAApaic61
3rXJh6jyXtf+La16X8IGSmT6VZTksHUCg/TEHYjWmJbVNqX5KCbJ5wRVdY2rXVE+SO3opIviGsLo
WSFEA5KFR4FuO1kfhaHGHIEGhxKZSl0RFtuqYTQKt6PJjCEnplvatfO9JrVehva2Aose6SEz5vSr
BDVAhCk1nwaZnrimuxFkL5Z6GBgVGFzq5gI0lfyd2tOHztBWol0oI7EzR7gsDlznu775oee3Ygcc
K2c7Ic/2fSGBfsN4Ft70uA34NNy4xNo2nABnb4cQBkbm9+XNkh7SRKEbWBCrf+S0gEqhuVK+3sfU
+8CMn6lwlK2HFb0PpLcgxv5fQ/qnEI1bn33vn3opMEg9zuWjqb7O+d1Ar6/NPyThFZM855wToArl
sdTiW23FKG9Znbr/lITM68gqNVdzn9YVlboMFaXwTEgsCtTLitkcru6kEbyNeKurTeOqfQjO+B5L
b8aQuPIKCVY3Dlm/YDUBhizTjLEWZOU+Z75p6E9z/K4KP1KAXVlGR3TGGFtbQWqr8tJCWK2a/NEw
beuAjAhhcaNFhGYw0++HnrQAxRqSXwjESFs/hCSI6YJjRXCF5lZqOXWIt5Pbo9Xt0+5+qo+ldaNU
L5VCbPB8I1ibJhJpUqJgyfPADD8UkomMCCWJUu/kegLbRooIFkdOt50Xj+NwKwCCWuUt9J64N2zA
ZzdsbyZJsBfoNlX8YpSyXaT3cEkBshTw3odWfSOSxF1GpvUAgBqH8r6dZqdSPtIMuAU0JYp5ivHH
sn4KWbGPtZFRueIk1l01rJtIx90d+yHB0nh6w40QmRAz4UQx0zEa3e6pZ6QoP1IR7IyzQhlSZR4a
tLedL5S9W/QcTOb7Yo3eZEAuBgtq88eKPx3E0hMqKMNGupnKG03QnAVfj1qsXcC4m3ievWWSfWkC
NgOgLBu/rV7qMPyMhsFtq3yfLsZuMRWvbsS9pWA2ZXxlOMMZ4YvMa5DCX1IoOjn88AokoWRV0a1B
0kqCYh637cIelz2vWe2XEuE1xqmrN/Ni2IQsu6OibGrendkR2qYCQo+d14Nc5e1HVZlgOpRQyyEp
KlfCXz+FgdKdPZOl1zyxDmInAcmZsJB8Cfp5CafSGj+VPHKTlFWdp44E47tqcEOodmrxvoKEN8ur
qj1LKrRmw7fG1+VMrCJPp2W/yuvBK1TTzuLSrWPZ7foHUQD9ZYAyTsWbUfuyVNl6225WCFHhiF2U
RExnKzgQXp1qYkIPicvqHUxJ7vO1BvfCJBe2TT23pOvGDtRdr+jmTZHh+ZS4Svselnw1wpb0EjsO
n43pkA8S6CNgSwcrSFCdaf3JGF6fIY7nAoIRLLeG1a35L1ThJEBkWLOHySJgOMduXCZN8jm1ZpuY
dVj+L9LyFCu/zO61kz+08GAWdTDLX31NghsTt9Vsrhyn3xXlf51zF/Wh0uArZbKWaF7/h4y5MMyi
x6q2c7Bs1M31ikL+vqL43yP8ojxUWkkOB5VLngPRqxcSgPqn9B45R055WjmmqwQNtuhk9OCiAQPV
X18ip/D7L0hOwtVq9ZsC+a8HcFE0ctiqQqeo8kGbYP8r1j6OEgDFa3q183P8Vz1xUR5iADTLVTjI
B8v4jM3VzrGD/nev89um9V+XuGgj10FQtHKiNDLuTAfg50W76W6Vve6kT/h7H8+4BAQbtyPvkxn6
VjhqTumFtuX9GFzQqA1M/s/KI7LOkf9P9gTf1ed/PeoLSKZM8qFvcn5gup1vJq88ZbskSCK7CUxX
CwgD0n/DCZWb+clVu89rNZZ1FlX/0ZX0iZKkYyj+z7Ib/Wafb/OfzXu9lVyKduQjXjVBpsXlmUnH
vbnR90z4XGX777ckX2q3waUMHSoFjFpLlSTzYvUPUwQgXXTTwSjKIIfeqhCRhkHXDVIFO5mQVSjK
XZf+LOJuYzC9guLjWmYeFID3sXSjVzwvq9rWg8hAC45oqjz++xf+tiD4zzqitQDzoJ3StItidLSy
SZIVXpMaMKnZMlK4W93Y6T5Up/bX1yiYN4ajbnsGE162Vf3MP1PiW6cOymcenV9jbXENtfj+sf3x
oy72qbTSFzPt+FFykN2eYaHeLbflfe3Tz3rKYXJF1zhG96FtburrYOK3X68B69jQsMTTL13xkmWp
ullbz7sk6ah+sml2lfMbB3MYpaub6xDfd/glNDSVJ80bwHjo4i3kZSVpAkUnohkYNj2TzQhpnE4F
lEx2C3qbLHeynjjnQ+3fC0D6tvf549IXz1qLWkuOI0s61GvsmkvjjUw4sugpxNGoTJ7C+WTWx2S1
/Kxbr2nvvt2OTVVFU2Zomnh52yYzrmxMmvPimzzVyd3omAXVl+meMRKOATQ4tnZFDfGfLLDf3+Qf
F7244axTUjPN4/PGFAalm+yyDcnIH90DDM7sPfIwu/UYN3umnW7iY3EjObDMMqc8kBLjau60uUoo
+3aX+OMXXewSmYbn1TRH8mEhy1zb9/sfqyPsepCTf79r+Xwo/Odj/+NCF8ffbCgCzA4uNPqKz0x7
HP3cLwi9x7DmMJbszQW+NSaONbJNm21PN+mmf8a76iEM8b205Vfpytv4/phgMMDqVy1EARfotpws
smSGyfneFweRl7OCAQNc+eIh2gm8CskxPjBOfUv8a0LUb2oTQ4RypkqGyZdnmBcrISZ6XGxHc/pd
DuElP70jjgms28TR7eJp3kUBw7HDGU8a3OWmd4RT+V4H+UHZQu7596s5X+rvN8NP4Tsg4UY00MZe
bgBDVy99nq6Hon1u289KMa4UDN985+crAG4byHwRY13UJJrYkwKgRSsPOmYnjXYMwt8izv/rqPP3
N/O/l7qoTRirtqpUw67VIsEW4y91Ea48rv8467Bh/HU3F9XFqC6Tclbps3MoftTaw3O4051sN3/2
+x4B++pVrhI58/l7vfYZ/X5U/31Z///+fh9ffxQXrd7lqbEoK5+RvoN5tDE24e6sz1nuNbJ9+ufU
Tliv19A58zct+fLCiqzrDNQ0XRQvia+VCaG2KiTxoJKjV9+QPBwMEOObMA/UWXcTrYc8PbpaD2N4
1bRAtToHjhLqUkIxI6yF4C7uS4smelYcMfkstFe1fjLB+WTS2KhkGKrDUG5edIKSq74/wr1zrUFD
ShW/VTBdJBSyuvGgdsqb3B8n2v9+ZszGFHgBCpng3Vv5gkg5d/DfciNlhi+I9EKANdYSj1LoO0ZM
NzAUwLvm/dJMfi+hi007Jq4YECLJnVC31goabD0MD4qS4tLMIDsJnbD+iOt3g8E+7tCOLH2kkUVY
AnYxYr7N4toTRNWJgTSkLPUEPANU/bWE3G8hEJ5VphATtwS6kqpYzsvsJnK/EVW481rsiJ3gpXAa
5GZ0VB7TtH5KRb0pzdAujcWT0L6ucCKaFb88nEAn/dZsJa/rYHc0W6li1mwuXtJ9WrDUhvJLBo3p
wx8Gyg1xhX8ia16UWAGEuucxhWVfIvMuXQMYLismt2Gc28zrJtORjtCWZPwYoCdRnuGHtcBHql9Z
Ku7KE1oOf4b8vaRGIGtg3HrlF2vlJmJGguIvObpXl+p5qeRdMxBtpiY7C4c/Ez2LoL+L3YvMezH7
xNeyjCBMpBTTo8roV+y7R0whnTFLUSFEnlaSO1hI+y4HuIq+RpXdkAjLtO/fWsJQxFZykmIIJMgq
iwEhC0WwVQmIFcCM0tqtpcatECFUhehiw+kpWM2VVnNzNvJTivmpJKq3qHYJEpk4td4q4X7USaqt
yo1kMNV/VnVaFyE+p2A0Qd8+iGAwFK+Mu2dksdljitU0SmvKpCMi2NJZ6pcIRtE4wGstI9RM2SSD
Ft6u1upr1jGUiHMJzY0xLR9t3UIh1KUglaybegTBKmo0PGox3vEsGmjV4oorRscegqVSNCBeMQ3H
EgTS0lFXxFi1qgsLjojjIYaPaW3W1No2ERzQtqj3lV56QyM/NoXol8nsaeQNde1Nb1XI3R6EeHVM
CRhWgsY8fUzwR8VDGL5YFvMZWM4xBq2K9rGUK3havA2z0TOzaddo2X2/JAEDfzX52VvPsfHVnbR1
gcP/FvafGZGdxDC7hdK565x6TXom1Tbe1L+E7W0FBdXUkMmD603DNpoe1ETa51g86ksItVjcVrgC
NnLnqhUKgmVytfRhEdE1LYwYksSRYCkvwDto8pvUzrLhCXAOVONUyY+9fFrrs5J+hQZX7Efk/YMk
4HWU2yIwlDpq+wK6SYRv9TIMjl6jXBvkYP3Z69aLJv2Y4BwS1O4UfEGV/hn3uHTVQyDr87ZkESXQ
hpxFJPZ8HG9yOpCBN68kcNDM+mYIc8/AXn8Oj0Xeuf2cufky7zPeqSKCXcfQG5S436qZtNVrC/Zh
C3IWBnNv2k2dbFQGGKXFYvyp5vTBK3tGtw/B0PPsk5w72DI0zmSqZ9MLhv7QKvehdRxHOUg0lNkw
Ubu49ehSHMnAjgvGG7FyjlEvDhkAQLP6oZ9AVj+05m6K80Ojtv58X80D2qh0I1YPCtZTjWVtYFYq
7aekwTNNu+Mg4AscGQfz7CY6iScU1Xah9h6iyW2N9S9Eiqm875nb9iyiUgdby2Jv0CEhsTHXyinM
l5t6fYF/9YirkTv3YF+0lRXbjF7wfZqddauY6EtIhY2XY4wGSMHlZNDTTWLcGXMGlVSdHsvQQPYC
oY6gWC08DSMU2CH3a35W1X4sMwojo+GsgEINbq4aQR7TOqIRNPptBSdWg+PeWG9R+tIy2oh6dlX5
JRNWG08dXwBwHLl+D9nzvMnJ85dVfkX5k3UWJp7laVmBbfLiNN0C7aW0e3RBdf1cDL0ThqpvrZNX
S+UjjGgdvZ8I7mrVX8Yiu/2IJLccAhNVJkHhDiLaTQcenMTRRlzfpbYEY11tSQKlntEa6fKuiF5L
K3LaETOHdF+l2NEMsT+Y8B7BDJN1x2at8SmoMCAKNd1oHQwFTXPiUIJEfS/0VpAu3UHPxh1iLFuz
7q3wZPQ/6rMi7YzsF/KmZmBgQAily7tXiDUcG7p6fEFnFl5ZxXZXVa7IYVYSyTtJoLI4oaXpr2Sa
gzmPvCJmlGAKN0pOFpFmOUoX7Qd2y0623lYJg+haeFxikhIJNug1v+Kj6QhjinNYyAUZtUa9ic3+
PQwNt09UJwWVXfBXbAZXGn9GsJ1DSI+yTnUvf6lMmqa2Ql74k3Djm9kqXRN/EY3l1Jd+Mqv7GYVR
CydRliJbSMBSpeWXEc+3sLPcVYwZIg03ZvoTJ5GtyJqslIozUvcq7b7QVT8XGqx+dmczO+wyV/Mk
dJmtyAmHyn1lHaL1I10f0ulNLj9UaFZFiRnGGxWSjyDbkYrXtn6tofTVFi4BJhsBXbIOaGtY0c1Z
/xnNk9vSxyST4IvpAyepL8iQNzleure51WGki85kFHbbAnZQ44wD6c5j5hk59UN5i7HwQeLU7ova
M+Pp2RIm+I0tx1bsiqr4hVQ7dmKq2Xb+HOTWCwUZAHm+W/pTOG/ykykIriItDjc2CYrT5Bq1w7Ez
Yihdb1k8uWwMCCpuKgSCuXlfpTBAcvoMUb3Nw/yuR8o8aXXQtvvuzApGyliIWmBwgilzuAXPYqbU
OHnOCIHoj3NY8xLD5JaAzrtND991GaD1x6iVp50smvZshFsRfUeUoD9T8LNlmleuDDfB3le0Bku+
7Iqc46ikkEDxvPA5rhIGy8qhwzS4UEdYxw1aPajq4sSgbIKSp+Fp8iaGdzJ0zKipdsrCHiZ/0rlm
T0YFC6petyJ1QFfezdNdpjzk4nu/FHcL5r4gHLiEudL5U2n3JUBHbOCNggRSbXeWUjE+GDc6YEOZ
f42Twg8xd4LabSRtccu5cGo4hgg/vdaib1l+6csMu96Ec7vPjM85jREan+8Y65I+gZyYY9xSO3M/
nNcZB4OeEGaN3IKlPVnSh9AF2tST5Bwi5icOGyOsBOauKjyLETgcRYM8tgD7DLo6sBEdDXqr7oo0
96Qw3oqShXvgI4Yvfrw+JSot6wLHZAUuS0uv0EJHXuvDXCHBMApooGffk9uSfUTToqC2fokNsxlz
9McRhm/Bx1k+5CbaEbPZZS0zIwDwNXnqwjWIEiZYWetLqIFqqvGV6QCeLQFWy7dNmPqhEPlNn7r8
5YGsPqfraof6RzVXZ64hQ7ob+LoMaEiaU3I7wlmmj/4faee1G7mSrOsnIkBvbstbVcm3+oZoSS16
7/n056M2MC2xtItnzrkYYGF6rc7KZGZkZMRv/HVXxucweTWNam7r0FRZw1CBEwzJhVf6vNPydUpb
s1aMNRC+pcgCxVG1pboCZ5xuTmTuMwS5FYP9o7gBAsiEDSl60HpxXhjaXgS3a3C96fpHTwewNm7K
QN8YNq7dNSRyO17Jms3NSU/ar+aKlaB4byzlAcg4yJHoH1l4UpvD9Wf2j083lVID6gWKaJnm6N2Y
RwAc2HJAhLbWofgAvLFUqH4IS+9Q7tudPhMP/XEaYaBYP72Jvww8Lki7uhZ6PW5uRzlJ5lVqz5zk
XXe3qmRtRFNegJKeiTH4Xldd5JBOZe2+4o4c6BFSqmPO/WjQkm0dbVF2/dpNi3XulAvagWePGylM
6L+2z0pMlzaD3qFUm1oqfyfxUx8B0BXeTfkhy9y57PzqoztN4OGBcno8aEHn6145JPpR8YSlzVsy
wCBblxGGfnRcWBrw70P/UQjSZatxYzZ/EWaeiX6wbiXyQ7dEneehifkX2enOr0D7k8Pl7Yt8i4LZ
QvFplULaK6luJ20J06ic2ZxcITPhvp4tcOCBdCukj1Xo8heh2B/BlweRX7raWlEeizxA0wcUEcsl
81DpYTu2lOJyEo5gn2pPnXHv8XcGwbMvuCuDiVTvdcdel0SeqdFDoryEJMBJ0y3k4k9uHJGeTiAK
JP2bCyJaIid0ZGtv+W8FkhQpIbmL6L959DnhWlt/ElrtMpFEzV5abgsJxHOcFUg1NHNHQ10JHriU
vkIX27oFqgYhrwhp29e/WlVYYMi0DcJ3KHZLG8R0X8ebuC53isllxy0k2VvLwA1U8ZZm2aw8sd9F
Eu9JxbvhOqVT7GyQyIP7VG5rMM5a5i8UBDCL1t+V/KoQA7/ceXIkGeYA6kVGddcVoAm9k9XvLZJw
o9ZnwHLBt8O8RqmIVB53CRqQFNOVcxY/dTWVvb5ZVFE1C2NispfOMEXbdyGw9F7Z1yDBjYw+ZvqG
rMqyY6M6cBS80N+h87H05GfRA3NvBtx48CvI2xrQ7pphH0PirlOm91ER7BMMgRTnVSWGF3XLm1FZ
pSLA7gBNAE1cdVQMYLiDX9DmfryhNtCq5TYmxxfQM+cqxnQKtGD4FAc2ekiwQNCIiNMIorNLOIUg
XdLtEuKlWpIkWQKayQ+68YdyxV4rnyL/aPfOWizlnRXFc1ddVbK99lVx0ed/5WxD1IUUQjYc8CGS
amGhyRw9K/VZ6bdeus4SPP7i331lPPU56lJOD7EOu0by6abfyna4EgrUo0FHQPPgI37eEhkNa/OT
mOtA9eQh7Tlz1xCAAlAEECgjt+oNb91n27+R1dvA3uB9BV7HW4fUutVC2zRZtyh88aMIfwedh+LG
k1vs++iMH9ZN0xRopqvzQVlDVp/osYGkJwFn4k3wVEnvmQ3kmaJHqhqrCPJgnkjzFHaD2T0NGnEp
bLTM67fszaWsPEa8Jcy9kqG6mAbrkotfsM+p0ax9yJ40724csZn7+Z7H5otrFTuvvIV3jdKAuyTh
nRXIvRi1A5K8BEeUrCyBZSDXC6VtViGVov9p4MB4CL/pXBpFYs2k5FbUy1muhSdZREdMwyKhuJdb
dDzpzOd7T7gRlXLWiI8lmYoRPzaATQQ00NrUOoYCVWvlvjW4Wt5B8twUkftceeJKg6QepMjNWGQ5
9d9Oy+aW9x6LKDmkNPWdj1iJVom5bZr3rr/psz9Fb1E3g32ga7O4jZem/6DlZ1/JyGgPpf7Uu2eE
hOYe75YKnsXEFXRZ7UeG6d8VZI0q3nHuZ2mWRy1V55jWaLDTt9YRRf5Tsb8+0mV35ftAI1Sb04uS
FAQ+CFRq24W+r3vEPRxveX2UT0zguCj5dT6j0rVr9VbtxQyDDsdCmP0u5u69vB0Qpxt3OWVTeYk2
/T6nUck+lSXBFnNQn83wJqXuGEKjq0sMOrSTkk/JOF/2S76PNmrM+K5nOQLibrDtX6Uqn+XwrZHQ
438g8ROEDYHDTazmkIBcrqZBR0QecJ+fXPIvtWVNbluh9PUeOG1wE93AWwb26K6GNGWoMCPIMpc+
6psA4t1iSnj0f8mO/g0+KtwbtWGjyRoMWN7BA51LgYLyb+VVuFMBjMsLeEn6a7KKj5NtoGGTXJv2
KC+DNCfbkozkQLnID2A95/2GSdOHaRblXT7ZCfuh7TR82f/MVB8O6ZdljiQ9lV1bG5ZZWlHC3/MO
Do7emvh6qA7Nql3GQMOVd2HT7JOJc3lhHDE0L74OPooAZo3lRipxYoolKlM38SI5gvK0ljDwntJd
+uiv07VxniI4/C8H9d+cR/Ggiw09bZDxOLYr8Cj1QzZ3lsN+AlIqHrgz1lMj/hyA/g04igy1mcmd
qzviMVbkTZ8nCzsUNqmlTUTUS4jR9+UcxYTYTRuraOzmmBjCWgi0hSCdFB1zLB5VE6dzWKIr23SM
x5ZzAHVeZw3bplnC20b8o9zUc8q9y+7VnoisE6FAH3VrPUCjLgacA8Ld3A3kKQXy1HRX+OeQ+u8r
jRqDdif4SSOwLVL/t1m+UdWeWdVTApaPHbO+voA/tlxVnNUAtIuiZHw257+cu5yaLgZyznBZ2Lfx
Q7TxboO/pBILGKrzYrGWnr1HHThYd9D3+dq+MQ7WOdsb52xz/Yf8tDW/tn5HR1CDl5h0Ha3f0ni3
tbMo3lTtlBvnjwfu6yCjA2ehm6HovdQcxdshnGob3NkWGDjM4zt9I0zDZn56Y34db3TeAhX8Y10y
3v8EteSWfs5jvGr3iGosy2d3pd2JJwDa0F5qlE+Rs32xNtZ2qq/+U6sZrJMlyaqBsiMqWd+Daxn3
mluKlXTUvMeOOrsgUjeKzFXQ6zeRDSkcNIuPNkgN1dkMrIlw8MOxgb4A30mkYWmC4Pk+elBbiuHQ
pOLYDJzDcjOQq6avkB+izrdhRh+XTohTUXuUjrmM2my9q6uPThxaAi/Xd6r02fv/FnSQkTRVkZoC
PAhZHAcdX8qVoPQaSCCth8JveQ6gJjgKHJ+qP4RAJ0wl3jgWMI3OgyXrHo00vu1DymN0GL1C2/lA
lwGsHpommcutA6q8gX2fGOe67LdG559VAxiXke56HjFhqlGFLtd9q+zclNQ7jnjhAKTVRX9tRAWF
RETQgvg1aaxtAdlUzLDbs4W94fa3g32cAaxepP/YRMncFsxzTT05jWke57r7KH8KESDekdOZjuWt
2f3CGGxR9i0yvcZTriLiJ+WvocR/WzjQ9aNNjjZASZ+xsv4mxl1n6Utf5/9RkEx1TYxfzVOJlJvT
ojVjgNyhINpTly6iZBb0H3ER3weWtfOswazOfBNFc9Njs1VX8EMb+hiBvbKRtTEUHnddZ810Qd7q
sXgyBZCCRvyk2/oqlFCh6PWZgi6MEjfzgW1ttO6zavYLP+tWWVav+jyfl6oNDR5yRaothTbZas57
7h+dlKwJCrVUq2sbqdlMVLe20R4iybupKJpJlOs0FKGdyDv0QIAdzKR8WMOu+cuwLR7CzjLsxLnR
e8uWaqaFrmMgDio6FSRjTAJRqpkbDjwvTZz7DsXDVlsGWYllVrdxm/TRDk46tZ8KuW9wIQu3KB80
wzroZbSwwXDXcgLepeRnX9+3nyiIi20LUsHARFfU+Ifv5zCO/dqoMrUFJQEt3vjVfUgHRVvGC39F
+f+XdpTfyT3IKnm2xdCql5O39UUk4OBYIn6YBvxySRzn0kqUJaroJUOepe8gA/Le8qDqrpqb7C+7
B3+5Y7uUlu4SleqTe7w+/8/reTz/r6OPkuku0aJQ1GKol7p5bnz4rCi4VJFwI9Qw4Us3v41qZxvl
fzXktqP+EWDWvUH1P9a6c5y9+CW4BBeF0IbvLkmLCnEPenkzs/qtqwh74LU46BNVmTjXwSTkLRKT
yU0jOefGRqcI1Y5UdM9FV26V/KZq7q0OKZ8I6SHTXEZxT+vtvaeBKFj5ynWLrZKory7bvqVzV1ur
koa00Jfrtn4tgdcgmEfzyFrrDtIyWrcvSvkPkja70oF1I2XLDHqYoJV76pVLL3pwYNKU2e/rCzrO
U/iQugyXXNI0IGHUtr/vJ1fRGhUvk+qkhS+CREsWS8Y+eWu7dDHADq4PNs4PPgeDpSsDSVMUNvH3
wQIEt1SFmtDJSF58/djBP24mUpAf5/NliNH+8HsXJRqD+TTFYVD/d2GCyeKzx2ER/YlLZHwSxtMZ
/vxL2oVsHKq5KtMpc2tBdQ+kS/vg4LaAjP66FtpTmtLpCOJqYtyJZRz7IFUUclsEellG+YPamVVS
9H+8/qUuSA2juanj+16LjSJyWEf5Nj7Qe4CdxsPGQrRphtwruL1HjLon+ghT8xpd/g16WCEti+pk
Gbj2Rq+9D+SkmYogfJSvAWQ8sVEA9c22qX03rU459fIAsFGCYr8jfgj/tYvPcLL+7UR1dLJStZJj
WWc2PdAcKTqmyGElU35iU0s2/PmXLdij4oUkJ4OkQjlrpZuIpKQpHq5vhqlBRk8mQ/X7QE7YC53l
z33zFl7irNAmTI+G5bj2XUaxIe91TtIQG/Tm0cseBeP5+iSm/v5RYAiT2vcKm79fk1OcecCrOI/X
R5haplE4iI3einKZZYqBm+vU33N6uLn06/oo4wx5tH+1UY0l80oQtsM8MvJVCZCDoRxx0p4XdOqv
j3RRzvkcivzYorOjyIo8igGGkfh+JaftCddd6H/pvmnA63WwwvSk/pNZ/XtaZ2dLy56xTn0y0/iu
C73HsOheDCd79jph07rZJhloV+jwvZpWNbFnPn/BeNNgKSzLw0HTxHHjMZO6iP2vxmeF21WqaLbF
prUQO3A0qFmfDdfZ27W20PK3MDuARJtl3ano/ibubarcC7lB7a2iXVdEz1UKWMVOjXXuTt160rg2
PayjJZKr4b/E+9wahZy2jZ00j/X4HNnlCmGwHWw2UEfmGh1UGu7RI6jcZZZKNwVJ+fVv+NOeRLlV
wkiadO1Cf6OtCjsVRSU5u+BTTbJ4VgvLTHNimIvHKVM0JMA7IoANTeW5/D0OGYUTqrkWp+eWFltu
66+5qi/F1F0L/i+5Nw90obc8H12wSi4pWzcR1H/aqgbpiyqaIHktffw4RqnHB6cUpGfVQzAODWbB
G+To1hlc0cL9iORHO09XFs7bgQHOIccdZFtLKKAUIRp4gNI06ZR79xaAxIkPcJmQDHU0WUeq1KT+
PPboqDxlyIeK6qzzgiigtFYqXb26je/gbrzULWgJX3qRg4GJmd95gy+T37rbVC3rRRzHS5dEvhZF
xIGBddAqtejZlUnF0wwNF7NZZvkzvKyV6D0kQB7TwRDAOlektKUsztFtg8mMiI5Ulw80ZfGkD6Ez
g1+L5EWKBCXv+l2JhmcMad5J/QXWRXNgIHDZCmMj6cqj7AG5ss6KXoILa48oyxW0yZJWv6sT0GP9
R81zzsWO6PqyXUZrVs2ERUDUEVH+Hfb1l3vNTPKu1ay8Otsqzoiigtj8/fURpCGb+B47vg8xutVC
u0C+22aIKpOQRJUWbXjUVXMviu5BEMFBCvXCB9Vk5oPSa7XMWfyJn3AZy7//hNGdl7myrZAiVucC
PUFzi6bk0B6g545C59qUFhKwWBg7/y9sAt5t3xZ4dB1KRgumJmdbeo11GyDmWaoTBfmpTzgKCUJn
AgqpGYEn66FB1xIQw8QNNTHEmDKAtLivuy7rJzpI4d7qxsTjaGqPjG/AuPd6xfYYoFeXOWozwlJd
6PfOg7ETF+KkDNbUdIYd+2XTc49FnSqyYkmDeECfLrxke33HyVNDjK4iMZGcxB+i0Qq/95MC5NW/
Q8ewehKX5fvQCgO+RiwBecJ7CQcbyj/bcOfuQjypN9d/y0Uhd7QFP3/rl+nSKzaMoBymmzY3Ylrt
UhmzA/cs+tEy8R577ZwWxoNnYzgGJs9ynjpt4idMnD95FGUCu6ltlIWrs5P8bfE1yfs31D/vDCeY
uAU+49WVYPNZwf8y167qKkATjIQIvrpU9Dsaj6j5oJyQ4DuyyMKV8wJr/35K2fyHd9y3cy6PQowW
JjIGaexgu9v07+oOMQBsoYSjbaylHcRTLG8m9XWGk31tsqPYUhsolKgek63fYry/EE/kqvqlr1HQ
resZZGpm3gKZXVXKQUpvIMiIm6ky1Q+p4TBxXUHNyIQCOla5Mc0wghbKj0DLYJHA+aS6ixMKtAVU
Lw79Quc5C+gccdU7R8S7eJ7fdd4iX09p212Qpv9nm//7IaNTXQiJKDfDqR56z86mBlqO34y8Rr5r
Zc3jJ+WYQQgMoZIbu/CmqnaDPs40G/bnk//vZ4xOfqpaNhD+ijwkKLaSay81ZyIbnxph+PMve5z8
s7C9z4mWyszCcqJ0sokbcziQlzvr3yRGB9aW/CrUdNays9wbPXyTDfMubW6vB6aft++/QUaJQWqW
kmvpJUFfaBd++7vLy41nBwdfewlhEFV/JgtJFxCB8R4ZndLKtpqulBmyhmMWBgYePrvAMG8bVD2D
WILHIWy97rkAi6FU0GKQ9E7S7kYGuG6AQZOl9qTY1ur6Ovzwbvl+hEbn2O9923IDfhXAhUMBi1Wd
gXTa/l+YU08t+fDnX7YObn9xVwh81wHt4iA5JsBabY7DdWSeUESZBSvtDE0CybMpnvBnkL+yp8YY
0qZOolRymWUWvWfGXs3spQ17rbUQ4HUWnXkwwHIaxbHV8dcCX+U6oNX1v1qNdaN4bzSPjnzqzfJO
gAow2EnV4d4xftnFfWErU1/k5wvrP1tzjHJC+Q5TgUFJttmhwYrsQrjIz5iNzC0QB5o5z2fwAyd1
Hy6gFaPtaY1CmEeabJZ4p52HnjmOPzPAFXPvMaLHjIzUNsTiDgDaJCN0CEnjL6MrBO+h00ENYnTa
cdYpg0wMORUUOMGTSDMesAO2wm0Xwi5Zef+1XOUw0a8jjo5+iOunXxZCeQbSatkRgFggduZ2gIpL
aOOoibBwhGgqOfhp938ddXT67VCydDlLhnOG5E2tYpC1SMQNbo6Qpft5t2htNDW0P1mx0VcKUheT
cqFTv2B00jUjDkPIgSUf+L+RhJsaZnTMe0NCRljlg7arfPtfKM8N+/HKxvkMbF/CCWArJxJc9qtz
Azdtm2A0/YZR2K/hZp3KsH669b58vM/KyNexjCxAz5w5eaY2T6MPS5q4Voevf20yo8PnapWOwYvD
ZDSgTN0HlJJF3L0rfUczcypt+jFR/TqdcZpghR7WksOTyqCxh3vSoFX7oN3wEE6X1nrw8pqhLLO+
ftX8FNe+jjpKHUoVZ6k2Z1S/r3Zds3PpdNuDyH442UCdCCrjygIg/0COe7s8h0NhUPBueln4E4bg
8OsUKeDY0teqJ8/BVC9Ds4dFGcMeIjssdbwh8oUATzNtt05pb6oeFESWvrg9fr2Z9yDjVpe1/kTK
8/P+MjRdpgZrqWM1j7ANS9lzXfZXAscY9oLnZRPXytQQo9WPAqe1aoMdZhTId7UoMBf5/+cQo1Cu
iFpPh96vzqkvAmm/tyJ7Yp0uOuP/E7v/LdQodkdWpteO5nFOQnTh/KcAdb0Q+pXYZOjzu3gpQN+D
7aj64sJNgJv2b6KE84F/65j4OOuHxH112nOISUJUTKSUP+/vf79tFOEVv4Y8Vg9nGFaKge1hdULF
CML1VL33x4oF+cF/tssokluqEJaiySr4W0hVy34DMHwJWAVl0+k3hTJ8tm+xCflQmaIr+hci5c2x
45vSG0Eotm534olzG3dyOUsN87ckiDzbI6D6FeRkwzN2lREceyPat6714bqqAPXMdldRitB/C2aJ
euLggRRJGI0K6OEZErIAnvTgSrCum+w995TnpCiPhowtbGCbyHH2SF4CZpOFFyWhxIvXs4covoLI
ZR3Hi7ZNJjbwZ296PFWYiAraRYpmgXZiKb7GeaWt1dprI3wq3WNQ4IUDu7kXDEACTv4cKs267bxT
0TbvTi6vFDtfJYPAvQuIppEHbb4lViimni00Gw61pCxyBF9LyX+sevkWm5mk/SWF750AekY8e5Rs
KWlDzhRg1AdzC8gwtOXbWvFJftJ5E+j7VtE+rkfhizjA19RIthDW4geo41K1aUqJHct1eirLnU2s
UzB0vz7C5UPn+xDjm1kILblrky49CRt1Vxt3RX4GvYJIIu5by2whQ7Kcmca7IJ6GXH9KAuviGI5G
HzW0pAKZCiRh0pPvCee+ek9xkrXhfVNDvz7Pn87Fl5X8PKVfNkuKIJmq2016chpvLrRPSSDC3Jho
ekwNMgrbkoEyiCPxuRoPEQsFLSHjVmrUzfWpXORsozUbfsWXqeAlAYrBYyq+/xjr2Vxs/uTqoyj8
lsMKlYpqNihQXB/yspszGnP4jl/GVJCZK6qUMZtdvxKsbSycEnHpSds4BYZg8yqswbode/UB2oCJ
t4azmMZZD5Hy4sD/Ow2fW/nLj4hqPTEMg81iqygBxPYyU981fV212QoeqC/8vT7pT0TFtfFGkbuB
d2SFTPuEPsXKK1PkbjqwezG6oWqqHzzfgzhr3tYZfqi2myEhq1bRjObRuu7zVdD6d7WaLF2kaJ3A
PloxDKhUNuGLqw9WLYfYDb0Leb51xWztiMkOBVVIcpC/bB/cuuekmy5EAg4GnKfZKPa26K9KWwzo
1mUhLt36jxvjjgfhq2g+ylKegH5cPjFHn3z0NLD03BLrsk1PGi3mNkWdBSO+HKCWEC/kOtoEIe5m
LUZmKX6syrwPbhENWLvWWXI1TO3q3fWvMbHrx50FpeOtgkxvCuQd0noAkBPept4ho0x7uXRWdZdt
KiddXh/1sjz/uQqWakqaqElsr+8bn1Z8rYRIOZzoD87rpsO7DpIRLjfI9s1KUm8xMxZagFXKY5NX
z66urzIdUyy9w7K5a55jbHtbozxmClr8br1zVFquoRLHj5nsL30M7ARDmGTXXDy3Rr96tHPDItDt
kmvp5B68O2/TU70BRPmBAARP1Sm9pguwu6iLlqSg56Vbsq5z631fowxNbw1p/Ojkuf0y8+xllIsH
V2tgoiV7KcyXXHKLRmhvYgdyr2s5D5Kf/e0M84/hBmuvDE+Sx7OiwOzXssNFr/rrArp3JNjHWhkU
k1XwukoNN5EWKxtQ0ib2lvLDelmSocGX1kxdtfTRNaSYSmS1Ss4dV+BDBIkDr5nauY/S+6Zxdg6Q
YcENd4UnnX12Xxkrvw1JQJNcxNHbrSHqV4j3ZCVyGorT/vJtelJCs2nc+EbsmjfJTWj1y+KxUvsn
JUcKApFkDGudvW5Vj4bTQQOqrIOsuBNJ7mWlmy+jKDpiyAhpXbKsjLTvS6HWmlMUOYdCWmkCfMXi
VInmItLf82SXma8aESQc5NGbEt0BBFigGgZGuDICayegHqjIh8LjjKOf0unprZWfS3U6SR7O0SjW
fvulox0bh2otyOh3nWy52rKPXiX1kGIZMKuD4iEu42epjp+dtAB1DN2VwvZ95EDBdk37Vfb0jW/5
721uoAOf9xiHlRhDozz/IdbRoyVjKWygbJ5LN+iZb2L0G0QD3z2ED+Y402104yU+FAjrBG41q4xy
U7l8WkdcFSAmVBW9D54vmvAa6Ng3R90yxC6ear1VAjteVC2ueRubppEZ3mmAsct8V9vPvb026/sA
DzsRELcak0V9DIxXUX4QbXfjmBnWNupjgsG3CfTEx1E81sylDduvDNUd3tchQPAc5Kf/lrQAxBvk
83tJQn8MnU4ve8qRB9G19Fh2mEcqyi+kFJCdEf2tifrDIH79V/NDZNVVtjO6VRjSy9pTKL6Zjbry
shM72u6QyC8oUjJmBObGFDokx85qcNA7OMkiHQN6cLiSJ91C97ytVN6K2tkPZVjN/iwJokVlPilA
6Py2wakQy2gF53hh77j2PCCF82LAvOHJjs9t9xBo/r0lVni5Cy/XI/QFbUDU4SfQUwJ0hFfxBZPQ
9g3UsctYOrW5f9Pz1mE9WwzaYj9bhdnJrRBrKX8lSjdIiy07qtYZDnuk7671Cm5zZqN5UfrOUZIf
ZRx4TX2VIzWQpM5Ko8bpqdC16/IeM0hZpfZXiI+W3dzqCIdLcJDTYMHznM7Zi129eM5J6N4CxNdM
I8WA9iOvVplNZVTGKx2FA3gke7so9oh/3KqUrzVbX5ty9NC4lTLT07acyNou09HvKzM6U12pFWE7
+NjlTbCPEOYoYgAo9XniA1yc3O+jjPKERKt4N5mSf3JQq1E8dK9sf517/y124ftXHhMZE6BOLleL
Tzby2uLzEOZTBRH58hL4NpHxJdCKYt85numfKPou6mhVhGsboQxwOwc4Eu4W028PvG2zovLrnGBS
oyaAiZlGfT+c+HLDl/keDb//lOGnfsl0BZFHmVjB04/qPxFr2WXiNiuCU5q56zZ4s8uJVPcy+n4f
b/Rw8auqqhtD9k9NrS+Epl9x265659Z2/YVkZROzu0zlvo827Nsvs/OVvNEqXrsnByGOODSQiTL0
bVzCo0LwhVzX6HW886C7X9+pl6/p7+OOHjGu00ho7Rns1IIOXSHsg9SZcD25EOwcRSN9lC8GRVLj
e+LARem0U1NmJ6yYtaqY2dWrVeKwilhghNqYYuSkyukKsZRNJ8LXyPwH3QMBQomslrpl6lfb65Of
WvRRMBAMvRWSKpJO4VZbIb77SRebNm7/4dHEIpsWKseSZpokHt8/rqt3vd65skjKgSSmjU2pnta7
tlLuBA9vSiHJMCNoLHzAlDjbWLGLwUUdNzOjM+25VmL+gzgWjqSKi1rGX0nHCCJ8r+3iOXCOkJ0W
Ur5ts4OMtEHGTZ3Hv+XP51dHSqOY7jt6aGjMJdaLqe8jxM8szFjNKnjvYn3fhP2dVDXn1PRfZK9Y
XV/gH0pvw/bSDB3Ao6JSm/k+cyqAqtCpiXTqsMEIu3g3WJHXiXcOY2efRed8qJ8NOnHSU5edrLif
F/VRMigHpsWirp69sDllinIQ1Xt9UGtI7usC9Q8rnSkWTO2QDB5xZjwUibOmkC51HZ37EolABCHm
2B+Xc7Orn3V7Cirz8zXyb16jYIQ4e5lCL5JOnoFMTPZYo5fZWS/XV+/ns/lvkNG2yTI/TvSMWzzp
EO53cUquw4m2zc8n4N8QoyBHfh8nac4JaJADbPQdilMGW1ToX6N6V4Q71Xq4PqcfntDfd8Qo0OGu
4mt9zcoNOtQ4r5fHCh413CY06HC63ZOUoVm39OfyRCHq59X8T06kDkvxJcKireXnha77J0QS1Wqb
BFNc9J/3xH8GGGPeIRI1QtJzV0o2UmimI5HnOe9NrU4s4cTFpI3OlKi3tugJjNNhUKyhZ+Z5e78x
F2kkbi1bW1z/YBcuAaPorY22uu0nnRtHon+qen+t2Oo64jUhx+VG16ODViEGWzR7IyHpLZwqxtc0
vBNKk/wvd92VVSnrRP/tE+Z9BPQtVGsiLbmB+wSrJdvkKk/ZpHJR8k0DQGfIkyOQP4fMuu7Bu+aR
+NeIk6UcuxPX7WUH4nvuNA7JEG6pare6iOrPSqZ0YWgW9X1v4XX2XMTfGjvFjS++dW7Jw1R2EIKd
KqNcIgtHP2HYsF82pKmHAUUPrkXVvKFW8GBCxgh0YI2RHiyaHGZxeI67e/SkUu9gBzbY3npqGYYQ
ciWp0kan0bBt03QKA2q4+hEjT6WSbRiIB/FAxCvq1gAbbxhrz9bmVnoIxLOri8vr+2tqN48SkNiX
TMxCSMjV0EDGCD8rVO7c1jj4sbRqm2piuJ9X/ctdPFr1OtCrKgwD6aSuy61bzvv9oFy0qJd4KK2V
d7aiNVE1HP7GizX+MuJojTO9ww05DYHuFy8lraZemngHDEt0bYDREmZ2JsZRyQA6wrc54B9IDjOj
GqhWU4j34bdeG2qUypU0wH1tmEuZFH+lFLada+Qzq91e3xQ/3xJf1myUmTVJo3ilzlcSd0K7V+cw
aDeDSEr3izqEHazEVbZCyHphTm3HSyjqcCq/jDy6JrS2K2Tkzpkhstg95loqEEGJrqT+p7Ru7PjF
M0CHAlFFG1U1Bq3b7CAoE0FX//Fc/vsV46ddGxSdJAy/QkXkzA9FgHRrPzdXvnmvNtmpKg9avBHT
+BwXz6YyOD3XOz8O71u7PcWlgobck+h4+wqNtUJHHqvixWZk+7pAVaentoUoZOEm/GuD1BV2V7jm
idz7jY83kIz4byIuct4eqHLWNiqCORZuQrWEYHB0/AZbNWjqnvAsIj3qCYk6E9rqdyijM90abz4R
zI3UHoewDPOS0H70lDuI5iiE5/17C6q4SgxE77yn2pWWehpTlpCTPw0XGs2oo9wiUjqxm35YTXAJ
ooG8sYpq97gBnMRB36GJK56gZePfh5GaT4nIlZDJazdShSBqu5cA/frmJi5+K/CB0MKd+A0/PF+/
/oaxfn9RBVWC6SO/odqpOgrQqJbZAcLuqdwR4HF5DN8k/OR40RrKm90/9RaCrUawr2yHpPhv3D03
zcfEj/ohNMnUdmVJlYAZi+NeamzYvZeJpXhTLsQ5doMW7srLaF2tqoPu7H2coqahjD9F4K+Djrur
haA7qWp8DorzS79sbga/qmqFFpE0Fym4TooR0fy+jFvfxhzlTELdNqGcF+KNjDJF2PxSPFr+wtFv
bhN5G6XoQSLmDJSzr9YNd54VtMvI7vetaK2aCvNKhClz+zWtT3b+1Gh/SmPtEMnLvvKw1Ix+pbp/
FCwJSc9oVacoA1umgK+c3hdrHTWotYbi1MZVe2cetrW1r9T0F0BaZWYqGO4YehivSlE/1b2dgf02
hCfbruudmZjyUQhMa0bz/a1UHJAG5Sv4hrNYaU+KXq+R90fmPuYwZtG9WtsbQD4PmoewRNebqxjH
S9gsK8cVfleuv3KKcpflb76BRkdgL6JKvkGPBynxYh70u1IaxGXxWgieasQxkCqh3ptTCaSt2D0P
gr9RAu5GUJY65oB585GBEkAQ7YnmeEb70b6TbHNF/rvS+rfaeOIrY/SAiCcQLaNutoOMSJn7i15H
zpoq9kIJZEQOPFwVnfsg6jcktTepXv2udW3mokIfiP5MlMqNo/EuB0ChxsfGqw6dMVey+LVWNGOm
Io1Jd6HahpiDdmkbz5yapmcsBgsbw07PDOdqqh5ivf4/pH1Xc+Mwl+UvQhUJAgyvDMqWLDn7hWW3
beac8evn0Fs7lmmNuDvfY3dXNUSEi4t7T1gkHPkpVDe8gB55UoBuR1dxoj2prbbOO3cTBNwOMBqs
UgaTq09GVDlF1OzqCLqFyMUqntZmoMiQkdR2eo3uEZRZNb6ko15l2e7TADadXQyTRZbnTtHyRz3G
C0NL/ZPsy6j/PQ4QVuRQcfGTAIvcr2aO8piGT25mqqKbzyV57G9Mm3JDJjLY03c4ykW2awrEdK9f
pFLrZOEoKnnwM/FehlvZu0e93eBP14e/kMX9Gn1yX2dqL1DjxegA16O0StdCPZLgy4/5m57JM7fj
peT912iTO1piHgf3DqMBeeOjeRzQbSZOXBhwaqT3HOrJraRaKdQhkuHj4T/60mljTykGmhoNxk5r
4EMVqFlFn3VmWAyusX48M60XkCjAFf+s6rR+4rV5GbQ1RtMSY9/Aw0OLXrQyswQkSzN+E8MOuDoQ
GJ4aEHIIoKveBru+f1CC3EI5EU4Oy+tffwH08PsHTV6DpEG/kgj8oCG6A2XnRobGrRRpqOPDEMB7
r6EyDZlcCAE11igb6hWZlQNyqrPnhEPuPtok6AKFBjR85n7ZhSz411SNV8DZc0ryOh3iUvhlispf
UqSIHMYuAsrk8AMtnhXCbov42UuYRfTB1txTltV2EDSmonimFKdz9/14o1w5j1ODKbBYqigdT4RP
5PcoP5U1bFRiVOj4Wu/UpS/arYCiMz818cx740KO/msiJu8NP5GNUBknQqjROmDuIhUU0TGbGebi
fP/kDlP0kBaFXQZOnARDau2rRo0cErfrtnxM3cfre25uoOnC+lGJSw4DfRtki9FWqrbgaQWm1pxG
3eXIcvZRY8J0tol0t4WnLy2lPRwi0a6DO5xuy2h/ozylLgbI089tkz+sexXn6WzAyWJVUoXbJ2mk
fSmj3SnBn/I+L+g2llEeh521P6wrAlWfl+tTeqG5/3vYcc7PvlORAsnvBuRDkgIHBB3yQAOslpNo
Rb0TwMdmTyLT0I6Q8ApBv2z0f65ku326lMFYL7NgbZTIEoslI/vB3+XStmhg2Zo+dfqTlnrLUkOV
WxzijFtq+QKJVhOu89C07hbXP2M2lRyvpbPPoDwtg5QglZQ2SgCFBBiKmKOiuwKTUTj1QAFknoUw
O+jkrpNUDZGmbaV9kBQ7aO7ZlfcmBU7j3ZAUmWNkFz20Dd0UneMnTp99ICCuf/YFCMPv1Zvcfx7L
EzUZVy9CSQ0GE2uw9GzjVPUbpbkl8DaVLZhfQWobMrGgaEH+isCN2ZwjJf2F4f/evFP8EaEpafrx
+VA5+EiWOgZDBWkFcWynWfQJQLDLFlZIQODNAmwuBrmfczPlPLvu4KWlhkVwkTyHTbhipIcFRCJm
ttjMC+m7QXq2wwogkdyqx1Rz4Jb64oha4cwdf+lheBYBvhf7bAQDSmAQtkd440q5cz2YMsLZpqIf
rUIBSHlr+n/Xd4827o4/N9PZ1E1inD/AYqod31/MHRYdkiUVZdsiepaURUP4Y6nUEIUHbQyiYxrR
beiYwZYmShY+vZebe1cDbqdCKz/jG/QIVBB2laVK7wk9tiEwEGkE65zE6Wv4YXSanQk8UThMDnKB
3OUfA7anvM+AKM+zAxL2J/ABa/8fbKbMAEr5oag+it6u4IgeG81NgzqD1AGmDN8IDf5R23j4p/Jy
x2uy1t0POjAn99VFIt97AVB/HwbIbTD7getFCUOl0XkKqXZXm14IIfa4uQvYgx7HB4+C5Zvpdpfj
WJQwpwr1N6bdZ321pUmzNQxv5sDOXStTCnfno54F5giivA0/cLTMYW71Eq1R4V5WWzJTDrwcoM6S
xklwD2BPhY4jdlSTiqehhOtIjLzcIcYxlWqTURxVSTvIzY6O0Ey4ENXh3E+4uMfOfsIkMDMtVLSA
4Sdk/WtQS58k6/elcacYGxmKBL32EeQrrydwgvlH4byWeBDkWVX1nQa8rCdgWkVWBp3j71yMGWc/
ahK4B85Z1SnjSeuMB3RJjVJ+nWXrXw6KZ6NMgrM+iCQpVcAfI6J+AUF3aBplQdHViOB1ooPrbUY1
u/FSfi9gEwEZrKIjVhKB6d4Ojhalc4+lcar/HPef3zNljrod0P3SmIgS9NQpuiyGiKxCzU5+Gpky
MZxI9nct/q7pDUB2cxN9xw+55VYBDUm1XQm3hcvj8noQ+r4arv2qSUEmJLEU5yHi97CBEVJij2aa
3ckwFvAUeGI21GQe5UcaWVDJWSFJnydRXgy7Z9NCf6cORpAWTK0wLaEivajYc4rfpabbLbrsY/Rf
YDPtx7llmGSxdeJ1cT1msX7U3AASb+p4tXHZW5NWXXrdDObi4laH/i6wm1Tm7E/ACaTYVRnSynh4
KmBBPrzm2en6El68Gc+GmESZumGxlIxD9BlswZI7A/ah10e4nOecDTGJIpUo+rwcr8Y8pQtPym09
WcPLZtlEpVXS+DFg+SohbxDONVNdvwtS+N/E69L1TFeH9WgNxyN4Lmn1S0juqAGUb7el4i7pZuP7
xXB39kMnkaVAIc7tonEuFmCmdgd4KkNltLdyEzy1Rv5+O+jOYGn/sKW9WXfYS00LCEr9LPck5vhd
IKUw+kMiVhjHoN763ptSwx6zuomRFKt9Dj+v5IFCnES/I8Utk4el0cqr68s1LvifI/3zI5QJ5NkA
1o12Mo50XiUr0oW3LkzMRQERXn1O8WY8LNeGmkSPruoqvxpfTSMTH9avFtUdfxFYOMUWTc00s+Yo
pzMr/P2gOsvSYDRbxWlS4ECVLzo0lvowXLUUQVJhKOXfws7MgvvVXJScm9JJ0Mgzg45KkBi1l5/6
FlZg7b2ByqWfHCReANOKCq3Cb2V1YdTb3IMZUAuDX6DxeeqaDYQt9FRz3IihPLMvihsZGndQdFvF
mvoSRv62GdKtwpLZR+3FWHe2EyYZpkaMrip8/OxSsfRls0dmDvke0PGXucNLEwLF/A3IWkDvl/Mv
g8sXsIFej6yNEsRTITvFD7uSc4zeWY1m+9o/+F2NsqAEnPwo2rXeMawX5XLe+/py4nU28uS7jcCX
XerhGMJD9Rn0eL6oliPLAP6ZEDCDzPEcU+3iJXY24KR6oMtNKwchBjTC9FiqshXrR5iq25Rntsdq
mPzNotIv1rXOhpyE/a6B/7UxViQTVPrEol2PMhjAbwD2zaxk8b/K2c6Gm1wBfQ1/Ajp+IWVoSsTP
kEK2OsjkXg9dl/rNCKA/e2YSwHmWZVppYM+MOFe8YO06t4WwwXiwYCtpZiCQLVUHyObsaWbky9fo
z8iT0C0PwaAWY3om562VZd2qpMecuKBvf2blJgqqTz9egpQLscAcSMF7tzrGHndmfsWY7fwNqP/3
V+jSJHZHXC+IGCvqgIM6MroTKf8MG3lNKMxREXpgBtq1Yj1qPsd+sfRpMHN5sOtb+Y90v+yCQA6H
b5RvFYfriZ0lMPgNXyF7vq3K1NRiSAYyKJhH1sCabdnWaPzsmmEhS/DS+9DhGSiKrQFVbCnkZhnA
v6YtbQo5xR64stCgTkRiu0fpt+igoSIfo+IUghWg0sGkevtQ9DsJRJAAZpM9ZEtr2JJncQ5vUhh+
4sNjllojG5PvCgA2Da/elHG5VJFwzCzE5ZvtZyHGhTq7Z7inwqEwwzSItliASbzKvJe+SewBH+iB
UjvyUzq4PnaOJ8F4BByGEOTN6z/i+pbUpcmto8HZtg9RlNiDUrlUNBl0DOV4fYg/NwRYYzL0UCWA
Q0Exmgp6B4oiSZHUhke07eEdC1tU4VpMVTcpDza6683s7z9fNBluEicD6sOIthYq1PDRbx0dm+P1
9Q/61g79dYImQ0ziIqnaMKJKrR70VoKztfROlGeSwyQAjcfGzzfUKDeiBOHAhapvgBWVOuWm0eJl
VcOPOYSGYqov40A+Jc17QG/r9obg3QMHcMDqoKKTYm9KBmzo31tjmavwffe+rn/B33tz8gXTUAu2
UT54VXjUbxpEQeakh2SpwP5JPVRQz8mXxjp6vz7mn/xmMuQk7EpNA/OFrguPJcC9YSabTYzXIBA3
OV1cH+mvTNRkqEmc7cJapAhh6jfuSwHWOzZbx19Jq2Ku9jGz2dgkljKZwCiIYidAnbB5hE0HZIjy
LYOdVbmXFmPNZ+6SnFu6qQ46Zzr0DQocp3A9JHa7MxbFMs1Wqo02HEj64sZ3Cteu3mdpjn/aF79n
lU3ClVHVEJXVZcwqxxssk+AW0liN7t0EIl5mPXw5IbbgvSsBmpGx/9IriZXUT9BuMSPlXQIftIzj
V09DEMhx8QDwf33Vx3N95VCySSTrPTkE9arUgPKEY1sLQ9UIr8dqeX2UuQUf//0sZsNAiZRNiwUP
JdnkrYLS6WlmhMsHhetQmKHI+aXJg0cQXw+IaIYjofxFzsp/mse/WhWaIWnVArol3eYNiu+w3IIh
g5y+00LcidR7R/94nxfDcag1zandetdz9HjUL5V+hMj74TBst9JR94qx9PtaVq4lwiy2uyY5qjo5
omtow0zacWXx4lfVbaQVu7hu0JN6KBpvG4neLnwJhpGR1pgaHFyhWWN3saKYTCFvGmAHrvwkos/r
s/EnVfjedD+TMdl0PVjYIsgBmKnVf35CbgiVPqCHuwgNvpaUZCsDknh9xMsr/DPiZB8FKnH7HqnC
kVS9GVa3YTrTTL28UX8GmGyhUotZoQ1tcIyJgGPOp+bd+XMmGnNjjP9+tk37tpXTOEWQIKV08vXQ
yjO2KqDldX2u/r6CJssz7uWzcbqqjcuEdsOxbszcMNkxX3d7b1MRU7AF3yCpnX0l/C2wT8ac3F0h
o0GaMCyQAgvjjZaPtnrwFOsdfUWEVc9G3L/CnZMBJzdXXIDr7oYYMEHIdQj8r1/lBYHuQ+atR/G3
sRJRWj2QGhDqqxykaY6HLNa+Ptff9gx/A9zPvpncar4+qCxoG1A6K8PWjPe2jdYw3kvWiQ/jGUNf
Q7z5RmLunV+HL4HL4DiehSZL6q3i6uuyidddrZmk7leG4cINfUBqCUuAHk1EN1wZYNlyL3bcGPqv
0lsHF/aKt0sW9VYNJmdRWS3sZ1hFTm3VOWlIloZc7cKQWBo46yiE24DqmELkCyVVH0sjs5Momal0
KuMnXpmCKZywiAsGXn/CDlQBrkPut22E5D+H+iCcaKLiuRn7HQk6pGp24/HbrMlg+nuo+8jJ4CqF
NpjqFasIZGiKKcr1t6w9KeTYyeGGR5KtD68osMQdtLUG8gUTC3NIcHPp/rtKm2WadHsGZR1TNbJX
pZbekozelgRenYLOSWxdPlcaQKwc9HUdEK/f56rVYLJcw18YlzyELmsQ1vS1OCVrWTj5JrnrVnTm
1rk4s2cDTva4IUVoI4lsOOoF0ACQFyPQ/SFgCHiwjhCASBqtDr/Aaub58Vdf4vfZmorVpYXnI5zn
MPfKj7AngUb8Q6Pc62BpeCxyhuQrRxuwg34S3K8N8Y9wYCXgNp/ArKyHSdnIllL8txAbV4a8UwZd
iQGSQVYiHjN9ThZx5i76Dkxnwa4KIDGg00o/uHq/rpp/Xs1XQeubiltZKDxH6UweO3MTfW+Ss/Hy
kIYBuNjqwWuAm4Z1hzSHDflbdZ9M/+QuquQU5ts9PgkinisinzqurjV0YlnyniJ3SpqXXAAWHOyr
6INGFZx24J8OsKbf92gn8xFeCz6CKfeFBXsAUMJ9q3DdNZFU4lwPfzNZ0XdafDYZfkRE62pFeIzg
KCgRsk70A4W3oZLqM+/VyxeMAhkNBQhLDd5evw9f0DQ+VQJpOEpVjYgmCpPCazHvF0GIC62QFjr7
R/rAykqy0OBNXxTyzLEYj/efOHf2CybXKi5qCkIAsh6fRaCBwt7I71wzVZjNRPMAgP399cm9ePrP
xpuEGymSB7mkATvAP8hssJEzEh5hkbeQ4DUuPXV5cSzKZvmfDToJOQEnQCa4HjuQ4FQ3pSMXzY6w
Eme3WcEIAYKjHhSA8plR/xqDjFv+7Fsn1yi4ZonO0sg7Jpqxyum7PuQL14A6QhI4LjiRvM23MrlV
XG2rDzNRdmZdp/eXAs/ywh1PtIwzUnGQTQZTQ4Wz92DS1/czR2bcp1d20TS2FlCCoFWO0XQY87ga
B9BbAmDpY2YZ54ahv49LHoguTZRYP4DLzeX31m9saBVBxiyFlGFoSR58TWS4LmpQi4LmX2eYA+Um
gfwGJata3BYBJGaNN71ACok4QiIVRcEAnPhdAbnjTH6mvAFq824oHxJmQBcx37BgzxhK0T7khb07
XayKEDVC5ACCwmBew39SJraudk7PApgm/msz/blU33FjQKUGNT31PdeDpdQiiWP9rZ6mEJ+5cSGn
3JWylRS3rf7YRzvRSFZfrSI5tnwOCYTouaxfNXjdq/J7UL+rBoE6C7TktUXrbWoAcv2+NQUQ8wYL
F5CCt7JQ/2yZDouZ4gRBbTwWiXyEn95dGMhQoadWC8Sm7w5LuaMAtfU27ZtlUDFq+nVteyWoifpT
WKCvGUH29/qyyd9kzmvbY/LQKXkZ5lwk3lH3pR0vyCoO2UYmzCy1Vy/yHLeA6lbprRWpvgP7qTMj
LTcHjyDoo9iR94+hlJihW9qJRuyU3Ae4vtvolQftng3VRnjBIg9RhxVw8iSajN7sWhVwucrjVcJQ
5+b5XQsGEAyAQBDN+aJTX3h/Kgx3w4lxR/JbQpRFlqp2bMDjKaVOgy4HSkgbLgEBRBsH7IhEBbw4
YBbkX5wgS1bc749ZUn2Gfr2qxGAVNHuuUN+F3v0q6DY5UfEqzj7DyrCyaC8y15bpseBL1sZOD/QQ
JSqKyg9uEjsELba468CZKqBppuOpDYdm0K3KLN0IxVZRHhcYpRwCqwANqgg5oHf3Brr9aX/Mo3fR
5U6geZvO75a02ssE5PVQ4LEcreH8tSohXuYK2Yyw43RPPNRZfd9SchNBmScP+U1FBqum+r5FW6dt
dMsXuZNJEKZ4YmC4F5lh+8VNhqvYNe668FTmeHL5r6I4sfBGJJuo3nt8nWS3TfyawsaFZG5s6sn9
aKPhBinQCO2qL7GxEzgswtinauF/WgbvHLXZvGicTrxwpYIkaWKmTW5BruK21/olTFv3mSsgBYVy
fdRuaojjXN+XF+/5n/D83f4+u+d1cBpxqCJ2GOgL1CRCk8rJPhxy6An+//Lhf18E04wiCErKBRXB
Edh+aD+PihAMvcI50fC58Di5yzsmp4NH8/DYZB8pkJl9GcEV9Os/m7XJBW4Q0ua099khUqHXJNHX
mOx0vG6SQV5cH+liEny2PpNbW1CvTvUel0redOsCqfiQHWCWaza9t+ykflGn1e31ES+/Ec6GnNzY
kFJlIR8wpKZ8uUPjwI0qgwgZorwE6lYpu8vYw0Xq+mRLeo0u+jR+hOHvtigUG8Tvf4qWIk9UyIp+
iypHJR4KrUE3FHoRZokXBIsQKYS8SKCZfP23zyRWU9RsmQ2E1Al2cxG5b0M4bGParpVamDJaqgqM
swpZrBQ6p/RyuUgME1UdOu1gGGrjpjw7RbLb+EPUNxpOERK6ABZakOpTqTjKSf8aCngFjb55fYf+
6iPUFJeVD/47ueX+RshzFhnsYhry81smB6D3pCiMhnoAnhaE6OYzgpbu9Vm+XPA/+9zJ9o/lsgiZ
jpKanA9WaAy3uaai0fLC7LzRt6nGF3XbWwMJnJmBxzvy7x36822T0wBhvsqQwxbfNljuUkVPHmUI
03+HCzaESW0K60sL4n3XR52b0Ml5aCU3jOscBeI8RCAHwaaEx9p/NMSU+VQEWQznd3xXjeMGezVF
9mbyj7+qid/h97+nbkp3KvoIEoIuwKkwb7aYxkyFRmASkDu8He/gIzfgL6v7QfKtVJNgk9jbgHRC
tIzYMSxFc87XXf6Bt6vZg9RL0LduNsAOmL7yoWpQS+dEMQfGLWAmZubmf3gf/vxy+vtwGZlcpXmZ
o9Owa5zRnSDHequmsSn/X9ytL78ZfkabpGl49RYiagmBfjYF+gmWWKmprvMnEA0tF0Yk5YO+T7Z2
8XR9B1yOXD/DjpvwLIKEhazi6sJH/h8DhnrFl2M7aw7V8u2DeOUE6ZNIZdR60MJaXjskUJJvwUqp
wwdgdvTqDaYzGYTJy7sBxDJ0UNdKt4qCbsn6yvGrGwC7GwX5tovCL4W39YlnOy3myypbkvbRhTiQ
XnCTwwQZZtmg0tYuGFi3ITDwaYiNRmYi/f/wrvyZsEmYq8oodkEE0w45rdGWwFsEWWGZgXHGNSSg
7lr3D0P40qYGKqTJ3J6c2yWTCJiAeITjgmnsLLHQv+ADf+MBeY6nlbBQE90ltmF3K395fZOM33Rt
8Sbhz3DhLz1kiLua74Ml+2EMqIbXpW3MmWjPDTQJeWXQBaqnoM+QpLHV8g+tcZ2mBfRqrjkzE1un
CGqJMEiZkmo4esFagm9O8HZ9xuaCx9QwJ9XUEFWGAcEjheSxK3BfQLgXjcTMRyvcHyV2hlWW6atI
EU4JiRISKXObZQxQV5Zt6p5TxXoQxRouEBfsWRvuCgvYvhJHfo3w8lwlh5rZM189c09OcXowQDVg
dYr1Y8vBSe30LnuA8Kjp3cKN3DZe6CxK9+I6/tSzp6BoiB2gl1lx9QBheZTzffiU5EcP2h6F4mTp
B893XOw7fkianYfEkj4qaABc/+jLfaOz3zCJCEXeki6H7Drkr9RltU/2zMo2KHvEUOT0TZhqOiq8
imSn0c3qAyqame07s12jS0t99hsmccFLdKHyHL8h1E6ePyAfmVMzpJeLyGdjTKIALNKhn6+n3rGF
aUIPoJVfuZuUPiRDt/BkwwlT2Me1mt1JkH7I0TgG0Kz1xC3NA5tDH4TqKOhAQiEsYfIqUOVO78Hv
3mkZpFbTSDZFV64Uia7aONiUIbOhY2oawzLOiAPo5w2KOzs9ANZHiyFuUG7lpL6Bw/my4zpwClBk
yAKBCoRqNdjeRfWmNphoUPYKoqzLGnibwd3UIBC7A3DtDyF4CbUaQjJl1NXRUPtG2UAlBYo45cbj
3n3vo0FSP7PwK0+iZRuyRe0+DNAwbrTQJjnI2Okqkl4JL602WeK3Qz+ZQzomdLomtRQl3qqDegeh
w0XkNo5EYNCl+O1SJSe9vAmhr0WQ1eXoPScV3WhliqsPNSx5Q9nGZ6ia+Gjbd6Yf7cquWUqZ6wRK
suiZDx5Uctv3xabrn+MIPjGp5Bi5apaVBxgUhCX4XSwrN9DWXLMephSVsgvIUsnxDpANS/UTJ4Ki
gatyOyQERMOkWRo1SJUNzB8K5aYUmQ1ooOVB7yyW2SuYJCdNoHhAS0sMYJlUxpMgUJHj1WuTK6an
DxuNSCdSs+cR8qTrQNfJr41ArUHQOwO2woHBV0mEO7psNlor2y3I5C1FJDRq0yi4lUjcdtUG8P9w
AUTfCbJ4rQUtiLUwxKYQuW4CMFrjem1ObgXVPCZ/lB6pF4Pe5pbcQtqq9JoCugD8fuipk3f1wldc
uwBmGlmD2Vb1AVChGx31NjSOzFBR973RmxIopvwmIDcVLeB5MTiJ0QJaDN4cNCYS6CL7ReakuQq5
9fKzqG6FpJuxQHe1uk+qTUYiyJ7FO1UdPv2G7aBe0Jtepxyzkj2IOlt7lDmMZFYJDlw2UCAdm1Xr
5U8qpL09RXbgF26y/t2N6IK5wIaC06VBpjhtgpeGGWDlpv+rR8zP+f3uup6lelnNY0WMdx7M1BCe
80W2rJHPqs/UhLmPPed5MROap5gpb9CiQIeq8rFSwX3+CLs59djLd+zPB7EJgoYMYZbJLSqblSMv
RnfPaCmtUZV26Aqd8xk4x9znTF8DMVQ60gLP2yjuTR8XOY1n6ESz3zN5AnRQWlGV3gvxPYMj2+hT
2PJ+1OGlK8+WTtevrcuJrA4bHVlBi0mdWtizoalzj2ftIStdW/TUVKRlUKwhV2rq0h3LTrV0EyUP
XjPT3dcvJgk/A09zryqERFIvy/pBkb9iL16ywtv5XniCSlxnlr32WYWlttDLaI8w+wLowY3rRs8p
4HCLsqEjYHasCQsdF0x/60IvdJApSlSVCcsKU+8fdSNeCi+2apDfSPjh8W3m7RP+DAIj6jH3vIF5
oAzeAFtXvYxSMP6oPsYqeKbkBUVfri2L9LnCx8Oa3B/1vwvwX8GzUzZ53y4LepMZ9110J6MLoAjg
zwzZLPoDzOlxd3BTjd64B18vbXyiRtqp7XKTk0dJWvXdUSk61LFdm0IcR0KJyGj5DfTPv2TjwQ+g
5BNtwAhpFi0dbqrOXwu5elGrfFn20pvH5bmAoI039p8EEQaHwJ/B7lyXJllDydGcG4TRYCWG19JL
ZDPm+m6g+aekubCl4p8eIV9MksMdPMKGJdMyYaWxoZi8S1orr/vCzo30YIwVNkYhTZfoPuT+M34S
vF01A0wpDQ2i8Oo7p7LpReS9djnefdk2otAgKPBg0V58li0UlDZilQAi3u+p3K1CiEx2HA4YaNYQ
AmadCvcuQ0Ydiyy4e5crd0XbIW0wzBwrlGtQ+xXUcuu7LDhQ8VSivF3xrxoXHFzvTThgmQX7CpT3
DoIPamSlXWil4zX66g3NQkZjf6i/hAdDy3CVBzde/0GDU0FXSk7tpsIAOO+e8hDi/5IYsL2cozPy
LOIT/sZq+OcQF2YHfppG97W8NjCs7+5C/7GHsFw3yhAZiRkx2Qnq+7yP7aR4zA3dCr2T3L0Z5BMS
/gp9lprKHDhe+qyyhbtGLQbpj2ZC8gM67pByNbbQrzJp8EQLZFDUszsZGzp7R8U81QoUaKuF8I9y
ux0fv678UGnbEL6VhXrSIu54xkMUHDr2oYqvSB3t1oAeHd6BX7Y9iNGxYacW6xYAQgLOpBQqEJMa
nKxTFwFMvMrPEjGVvfm9sJjS2l2xYtgtJCvNAGnMoEGmJ2e2nnIrY7FTEN3SshDYjttS98wKzsdF
tI8Adtf5qpaoTUD8M+KtYEAvyZ9cTpw4Vhch9LfK8Ogyw7oe6y4XoX42+rTb4GpGKTpZIrdDRk+4
M7At0nQF4i7E2YB11CDSFcdPLngArEs3ZWqsCkC73DpaZmjI14NYRWqx85C8cKVe+nBqk3IZPuVf
UW04PuqdBJpaPPiq5Dmhu4v1mbNfPqmbuFrHVDTv2kOdMrNCtgRbXPwgxelSUCGB7Rp3s0zW1yfs
L/twrNr9XK3f0PizXCFw+xa84XQ4ls/52sjXgeNFdrDsLWkx2LRa6sKGgc/MMv1VIvo96pRuKNoE
irKBQm6heXiXQaE0pkZm1X5zlLIuNnMWNHZN6gN0xwKQ/BsVfzZqyYTzgMVgUeGWI3qm7/esh+eF
hFS39lbXZ+Yvy3nyGydJR+4HBEJAaCd1m+4rO3XL0aiy3UAveosLBSxn4aROspC2A3g1S31mii4W
SH7WZcpZTDLSULUPPBSijZUmtrW6ietk19GH6585l4t81/PONgDRYU+sFkOAXESy/Bf/W+BA7LUl
3tUQdZgpMM0kV1PuiCoMVcezAKVuCcZCEto0bTVXDbk4dWdpx2Th4L7Zll0FyAdUeBeyXSyjJYTT
PWTo22YBEvJ9tuhWiWsNszZF4//855o9G3mSOkYolw1a0rQHj7QbKX5Py1u//zSCTRxotuYrjt5G
qwo73UjoXHFi7qvHZOxsHTPOSsP3+vZQhPGqisJD4Ve2rNxWEYY1XgqEsaQnNkMDI0dkqWAj6sNf
JmiTNRsdUyJvkxruwe2eQNCFMOIiVPI9iQPPinywYFphu1kJyc9+Zrku7oizORv//ex3t1kUtyUM
4KBK+zJU6PoXfGZqLm/xsyEmoVVkvBOcGcERvQdvJa9wjBNTs9AnRHs4OPgz6f3cF03KRDCWS+GF
5GK45q3WcJ8nx+tn9nIh6uyDJukcyl6aTzrss3aRrot9cwPkvupBQsdDCN8gi2rN3uodyHGiHshM
Fd4M9avePcbLORLJONK1HT8pFfWDnpaxi9UDQsv02XuHBMGTYkfp1wZ9uv7Zc/M6qRm3Walmwkjb
Q2fstZaCmZXN7MVxI/zPX6NNmZQKUQtVhlX8IaneS4D5PdjuNNK/658xN8gkPOVFHvECEI0DF6pV
ah3kLb9agHGvj/LXuGO8vv57j8A89fe5gkR+QUo4D8PIvXnEk8VbpQvfBvxDKGv4dWxky7NQT3MT
PJ1grJ7PHDr94pPjbPxJPCpSKC7FsWsc1IQf3X4fV8dM3vnJa8o0UyG10w8nVbyS6pPVAEULYxWz
XcgObRdCBlNZBMDj5G2/jKHpKWcvpfxGIERPOryl9ODo0n5Vke4YNtTmCfqFtLFCyCzWHkPwQ60N
NJJQ3jPx3KWPtBHwlerXerpl8b+oy5ap2Ir2OJAnP6pRwMkcQz0aHJVrT9209TFHBanuvnL3nzEa
RcH6te1fG+DCPMJGc2ZmJi2EI7E5qtoqjdxSgaDi0ASKMb1BaOkpdLz9ASqPwdKDyECW37D4Rhe3
lfwWFruEPtb1BxTk0R79KNg/qt533aLSW4ejZyASoZmdC/+P6zvi+gWhSePxOgu0QvSDLASOTwbY
FwD1ll99EPpGO3Vm610/p9oUblsx2ZWzGPUGtzqVQJ3n5dwVP3eEJhFW+S/Srms5chzZfhEj6Em8
0pWTVFXy0gtDppsEvXdffw81sSsKzSnc2XnbjY5RFohEIpF58hxBycvOb+gZGZLrGygFSoUT6BXn
i61fHN85uchEt4hOyLiFQThlmP2Uwhs51h/aQd4KJRjuOzuYICIMaL2qXauQRfTTmKPjZ6yO6C1+
ABPyzDSSItmo5WMI9cwhNOy6Ts5NX90jARYtMVM+cgzigbQLYikE03yotUuymw8dhFTjc1E0Lwlt
PUg8ujEGNYs03yTKnd4b4FmF4lPUbVJT2KAM+5Ynw1UDWJ46XOnGYUCaLUwoMQevRL5rB7AAh7++
QJ91AeLkl0Tv7bSCgEV5FkEWnqi/KlAko0DTSLLXoyMQQcpCHF8740aqJQwRZtspiWxlaKxef06n
2166NnP1CoMvz1PdOxAlO2rZYPt5cIzNlya7G8TWkf33bMpPAy33rRxd68Ovywdi9e76/rgseLfq
zEhSkqQ7Yi7muWnvzFDbiOpvGThXFWX6y8bWIS0La0zY1xKzaoAjxZ1NOleQpwMNNqaU7TNo4oQp
Kgf50fA7z+Tnw3Ok/eNWW1hmbgJ02ttwQksCfPwUI+lPwFnZ+lXrYG4TjuX6NiIWZ7E8k/O/L2KN
oKc+UEG0A9iAbvXw7j8mFbsYd9TrQBLFCTqr0W2xSCYkJESCQlGARdbCyazeVP93VNdWHnEwhhLP
aeZ/X6zMULVOhc58i768nx3MDeYnup1xqJHT23ik51YO8haymZVJ+fQoq3FvsUgmHtHCp0kr1vQc
VfepDmY9Wjhy2f/b3WOiThvh6q4R4L7GrcvyyozAb+aZDgSbXM325XcMj7XcmsDq4+l7cSy0roOg
uSZORnssB9mBoIjV5JBzma9HVXaKROicOAE5VC+D4PRJSTjF6tVLa2GdOZ6TkgLZpyIYTDEyduGz
Rfp3+VDwLDDHsJlqnMTRRw02VlEhfVVN3m1x+Zx/tXUXrqmVgC7LHY4AkUI7DYW9hPFFNXQE+R5j
hZzVcM7BF8ZzYQwTy0nZGSmMyZgHV++FLHeS5sMABFHAmOHlT7depVrsznwwFtZCJSi0oBPaI572
NhRDfbzmv3qh2dnv7/QKajPp4MbDPkT1SC4eBFDaGhrArJzfMe/RhVD6VX5c/I4gToo4E0R6HvfC
h+ENW9XJHiUbxTqPr0PMcxgm1BQoBELVDbXMFrzJJr3JcT9z1rNuQtVAUw7R47+kFxbrQctIHXOh
omcNuBHUC1R32Bo2lnQmGwx8Qtn5mnc3rMewb5PzT1qYHOtuHIF97446wSxJkwL0C3n5greyv6kE
f9thXKYHdEtNMIuJ4/ZApXdD79yiLtzaNz4GXakdc0L2NkBKzyr8erK1JL2hlWaj9yDaGlVMjB7I
wSaW+odExHAHJlNGsKlo6s0gGiczVzy1P2XZWwO29hg4/bTx2uEBj8WueB2a51R9kHxocoR464AS
oypuxT6CFsRrC5L1lAbQnE/coLoRfK+CELqYn4LqhfaPgvQ46TI0CBy9fK/G63ZCEelYjM9Ev0vN
+4x8tOq2IQ9mN1jNLHvVfIzB1aTe+uDpqqcaY8EmGF1TG1SqKkZiYxNt8dGqtDstfYvbAxRhM/Wm
MJ6mtoX04E2C/nhU3dIusgz1RZGyR5FsQzTTqb/TaOyVvb+bQI1n/o6BzKwnIBnSDyq/JXlgC2iq
xRUQe9Jno5fgWQLLj/Y2jE+q+taDvw+dkUKvQapwrPAJyvFRIr/MCDRMQW7V461W1o7ib+MZay69
VJ8RvoM5PIzd7x4Y5yjhoM55fsckCBoxEx2q3yOGpzyM/0nZjR6+XD5OX1o0f4aHb59jTuzQgYYl
zeDbIXK8BCUKqmP6JtHAbo2ZcoJhEU16xXg1tEPynWDsWkm0KrB25uq5K5+k/KyXD5H5XqHIVgFR
BBCCl4O9SUOzIUVfzBdAZFQ+ChXKWELrGICNUL3AoPrzELyFM5MjstdZ+bj+naNpQOrnqQdBbPNS
4RtTaJNKBfCmoJqI89sohn72l+SypSeGbSpo9CSNldcfIZpO6Tx0fqiHtwjcEJXRAHdYOFqPxo8c
EVtLIbrcaToahonX9Rk0hwbFDnTJiwPF7uL3y591NeeCZpsBJhSwoSg681nlwo9pKRkyhGxHN0DB
Anx0L+qv+NV3wEl3Nvb1JyDNKd3wyQnWvGZpmsm49NoMQKdEZDTedIvWGFOA8Hgzcm7u1WLN0gyT
cUkSeFg0ChkI81o4ji6m2q7ftRTYYMEtnQkHwknAdkO99iB4/+7jfj1BF/G4hJqSDwS6fGwcyUOt
AgxImfQZvzbbmQgBoQFqDN0ecNcYTOAlD5c+bx17YhYLN5i0q2sNGQVzQT5CU/4215/67CXyt0qX
fyRZteMsde22g268qGkEoqZwqJ9XT6kCNCYmQohWBzicMKC2kSxMobsNhk/A8oBZRpuX1c4b98f6
FiYZ/6FtIyVBBdfNQAAVYATMrItdpDZWV0FwO/AdIvpX4Ujcy0tddduFWcafEtCF5BEEecBjnEN3
7F5XoUA4PV82svKk/YumUVElQwEp+fwrFq7TgKZUo0OuHjFZgCnfs9/c14qn+zmUA+5T1B9QbjAe
OUb/9JifRpk4PkkxugSkUI+YYhsCiMY6mDi4MTzMF1/LOwVMspUzE3ik/w/i+vlv/9zNn7YZBxq0
qdX8UlWOiXY7NIdIgVCK/uTzRc/+9NSfhhi3acagU0NJUo70cUTLIvPS68Gw/O1fmCcdQAcu9Hv+
k5fWxrhMEU6j1pSZeuyVCO1YNH8FxyQAdkLCzCyB0xz++TPzxyLZJnAcYKJU0hJyNAEnBCWw1RsN
GuxRa5k5KrL1WzuRhwE6qaXk42eIR7OetkXIE5/hfOsvDdWFFwNb1A+TBi8usVItrZy6+cepx8+F
zq+KhYVKVoAxNTJyFHxiZ7VsgT0b+RAHt/bnmf9pham5iGoti3WEg+HPMNw2QH7YOw3maS8fwJXm
0087TALfKnkkyUVKUB0IT4DiPFafiWfuEAF2dIO6oWYBQbsBj7N2r/2/qiArt+XPX8DEnZCIo9zN
OxYpn2O0BZNWtoMqoUtuguvhNvRPhD4Z58GFBgO07HMORxwnCChMAIJeBboqBtYf1b0VISsWmk8t
vdEnTtrD80sm2KRSVaQGLdWj2IOQA5MxvbK9vJUryMCfH5INM2DtpEjZFBSzUF3ZljZefy465F6x
0TiXL281THiR1VRuQNT61ykrOoi4jTzKcc7GsDhUIygqPamxMSYiRw3o16uSUADJeK9mzlJYNKoq
FIksS1hKQU1rBAa8VzlVxvU7zjQMUVINRTaZrEjVKkJiM1GPQXMb1sOdX1XXRZOcFTFxFJVHgbce
OL6tMeGJykYx9XGlYKZVd/ziGnMqIwTxOL42b/Cf98u3FSY8hSYeRmMFSYUZlaEitfV7y3QCaJnK
XvYOcgaMV0aoV0EYVrtXIq7ozN9kK98/gIlbUJcbSC9TclTAM6T7oUs7CZRa8g6PXxukeEX7Kx8K
F7PFnOye932ZcKVngEkaIlZuYBionDyD7syk4pxlnhEmKg1yNgxCJCpHPdP2vmR4TSJeUW5LjGeG
CUpSFU6AgJbKUc2EzdVoXkchbwaXZ4IJShBmCsO+HpVjl+ZACasbXfucmsbj+ON6tPh2ByYg+VWX
ZpI+T3KbByE+52gT9+KdpjxkBVLHBNg7oJOKlt6M+ngl17UHmg8xfutHFMp83szNSoFzjsT//TUs
VNrPFNKLbYPvCmXr8SF4DY/kdtqkVzNEJdHt+kn/xwXvnxaZGJNSKVPDulOQLpyGVka/mjcRPG/U
hRPPTqVVsVxC5TgiRwPlnwhzSoJQbFQM63Rgck782iEZTzCFs6nsWFqOVC4BHhWbGlVfMzdm8FD2
gzXxZYE4MZow4aTMy0Tyy5gcCwIUlb7poPrUXI/FlRiq0Ox8mjCUKqH6XigZKqvQDAa5a2KUdtQW
jmEeNEwdXfboFVqFnzvKxJlOKiYQeyLAaRZmAGUbrMP7e/orja3wQ3oit8ACow+7H53Gjo8ReNbQ
xM0scEn+8xLvzx/CxKJEVyc/q1rlmOaHSpDtwr8jIIC7vNyVqtBPK0woCk0ku02Fa0uzendyYld6
B+u7csBw8Uz9PkAUvgpsWbKBpyW8+jJv95kglZi4knUDcRA8OGR4UjGUngFkCOyG3QQ80OQK+8PP
pTKxKvaTIPdHnKSoAHlbCO6a+tiBGUktTjFRoJuyp2VmVWD1y1rNDsxPnd7KNLcMhRM1186XKRLR
MEXdNMFm+PMlE46dItUJlq2PrSUDgpChBhmgyNviXru8v2vXwNIU40SqKvtVrwgm+gRPQnDKkWzL
8f+QZy1tMC4kg1scBAU+mK5AWxShJjTJGxqfMugUj2XqXF7Q6vlcWmN8pmkgXzWFWBHG3U8gtgy2
AGtCYwICDHvVjTz51G1VtK0s0IgobmEnv6aXfNtyX/or6GsTyLDvXWTciWgpxgwh8XVsWn9jqLkT
0xHXHYYyktKFF9lTceyMepeK+6x56aWtFse7GBN1RSdCfmxyJLG9T1T63hb/nKz3x09j70Foo/qG
qRfKMRLeOrXeaZGyu7wNK6CenybYi29oilGat6FxOgdsD/Z0gIz4Tsejh+x4sITVt+riW7OXYJsI
oP6TcbHPUcr83Z4h6GhFEFkELNMqbhsXQ18WDi+/9LgWopaWmYR7Ailx1Xb4lCO6Nj5cuhVFO4rJ
ppoySIYa/0OWuzTH3Ic9Gacm1fBZTXIy/F0AwfFaebi8d7NjshnF0gYTfgKpyyiJwDCYRVeFgNmM
PN34YncQxs86l/ZSh7FYkjScKMH1GCYU6WldRn7kK+g+v8d1tROixBKS+1wOPLGCghG45PBGB09N
7yoKnpulIHCStdWiy3LlTKTSBaHU5SJTvqr08lu6bTJLegcfBFDM5cwUr6LieQ/OXEe/BSIrvBZf
ebxXKxy2Pw8OE78qo0owo5IoiF8+RHn6h/AO+h6OCS2g5jpB5OIETINz2xAmTqVkpG0VYdGzEnWA
zr/SFi4RldcG41klZEwwXluCrq+7KmSIyYe67wx+9oKRtk1MP0Rqau6QlWg2mq1qDWCH2jStfIyD
DBdoIT1UJSZzDeoXmCSBopFUTS+TEklWXYgvtY4FBdAN7RRy2ygytQMfg8Jye24H/EVBlG+mFBND
Gk0xNCYayDfyCrzMj33RPipadq32LQ4dgEDNXVMUYB2F2gcJ0sGTS+rNcNFpbGxdfw2SwgsqP/OU
O1KWBwVyKclUuXm5J7kGOahfRQn+/xrRqYe6b6bvGsHw6lx0U/W2bmeh9FdRaZ0Qip4GBpBFcONl
dNtLb5dP3nx6/zh5kqxJqqjKuqExwYTkQahgUhtBMz/TaA9tQU72unrdLwww4YMIctFr1EDgJxWE
Rzu7QzdyHHz38jpWXWphhokgeoFReFkh5lEwFCdW7mLt95C19mjeX7azflgWhpiYQQhY/UpNxyt2
QKeeOmIKmsp6A5ZBGyodUOqwysS/SXLJG0GWEQsPYhJvLv8G3lqZmJHohT6B0xdp+FQe1cA8EWn6
rPvfXSF6ly2tzEohNCxWy4SGPBWFZCixeyAgQy6eODUYus/STELS2fpzdCPZjd089E/Jvt0Kn5hu
vPwD5r9/yT2ZSDF2htYYgakcBfVKEN+lZLIyCpLRtjoEU7odlZ7zbVcf7IsV6zNyd1HT70t9kKgP
R0JPeqNvZFtx6D57SizR669kC0KpnPcO5wTqTNpitr0fVI0JPItxO2GIt+NMrazerd9bqDNVwGaM
+mKK0dvq+/hRExJvHFp0uyUHMdZVG9Bs6IrTY3D58s6tlOWA6yIgZzY1IqIvy6wLeSioNCJElmhX
32SY7G+g117d8IVW/lzgT0PMAklUllUBmZ9jspuHgOINWEI9cct9rM1/56cv/rTDhMoRkiJ1pgF4
FECjNW5voLJtGRnIelPwAZHAM0XZIv5dh0leP+1cqes4yQJvoUwojbQ6UJIeXIHqZubB7L54MFOv
3f7LnWNiKdFCI55ieGSgjJ4R905ulg7Ust0s9XcqqVxVl3ZGnYFAgUc1vRJef35kJryGoQDl7Qyb
CQaVK9Wtz4Eb29orUGve+A6SMc61MS/l0p4yoTTD8ztsAjhp20MjKnFiA6ywCu+I8zaOiaJZJfeK
DBgVFjWz0MWbmcA09XiJ3J+R5Oe3m3/GInSlYxvGao/FZAJ6yjqoxao7jmuos5Nf+GAsqkRUJTPO
hcY4lqCLFuMEXHc1tA2Jmsd2HcRvQWoAkmSkqV1MoWiBnX2DsflXWa4hSZEc0tH04hylKaGC5KOg
gZm0qPcK1BIGtfo9DuF0Y0q55PZBKVqRqAm23Bj0V6tpQFVgtNFrmsEdKr3ZxHosODqF/p6aA4hV
kim3SlEGLA3dABfDkbKNyUAg8eNnTVQ24E+IHDJWXoPZqAyDHQWpNlNUPquGeQo1dYdM3GrS0O1o
vqnqXa40lpAJTiWWGymIQO6FdLNCGDPDjeyDWz/ahOatFPxOpBMVVI+YoIkqy50kQqscgWBIshfd
TM7SoKiuH8YfhUG8wRDuFDXcYRjtDBkFUmWPlVk+dobhFA19or4p2bEhv6g6xIElG1w4Bz81rlsw
HIjFcJW2cWmBxC3aRkQ1wc6TvBl+4Qrkt69GCdipwGQQh7bUYCUtimOtSRUnMkJQAw1WHYW2iMG6
OAbTQ0LqJwmE+GFXXVMQJUyS9to06oSv2o1OMIB+qsMyX4tOO2UV4IB+Aqia7qs6Zj1SSzYir6AY
35Z/D+MVGKc3VQyYn/9cSh8B7V21hfjDeDDD1ySlTlkUWxEITcgQXdEg/ACx2ntk5i4gNNcoN4E2
si44d+qfGdJ8EohGANlTcZszJ8Ev2rhA08Q8dj64AJ4NA+CRfUU57f+V9yORZJFgP1XwusjsiHWS
QvUo6Af/2D3P9DWBa2D81J3ZHtu7cVty4vJarFpaY8I/HhOiPJHaP4o4IBIpPqeZxzsdHi+fcZ6Z
+d8XUUSkclXlXeofi67YGIYHzl2IVPF6kyt51s9vxwR6MxcKUyjnb+cVOwhBuia8dlu5sgdG713z
kGx448JzLGdD1/L7MbFeqBNCSz/zj2bzkAf3ZVm7Gn1uIzBAcYn71kLx0hYT8cFcrEmSkPhfyEbR
LQPQLgOSZrjKJrvRHqoZksarzvNsMk6vDw1mBGrY1PEIGUffFprYu+wbK1WvH7vGtuJzrfPHoYRz
yGf/rNoBGCvjjWRajQBkY+hQu3ElkB1l4E6ZNtk1r3LA8U22Q2/A4/NRgtME6V0hDleyGKB4HHNu
ubXosdg8Vj9PRqMJVVI4ykRA0qkldpJAUEV60qE7yvmePFPzdbs8bEIHbr05gjRO7+qgaCCG1T1V
2oa4nWtamMC407prbadwQhfnLHxJWC3sxn1tpnqZ+8d2lJ2YADGfojMKZQOA4U1HyHgUi6v2JEVR
THUeRxCZx4AOlNmEcik5Bl0O0YjBwl0J4hayp/QlFjn7t+olC2PMgwBMdKGsjTo5lmgP+b5uY8Iw
52G/VortOAoLK+zWqWMkNBWsyNdjujGO4Ea2RQh9Q1gyttVqXzuy153re9nCoMeWW+2ev9gf0Wxh
nrkNMGGYGk0M8/OEB90Wd4KLuoqnuM0D9+UzL+UPWwhYMx5UhtYOs3tmqFKjqCpyHAEnmvuPxjtW
bBsb3QOVSODxItmfys8Gvu3CILODcpCEfm7m8yNceR4cjNNnFtiCb+Z6voaKQ37sSos/hrd6Ghdm
mS3NEl8F7WFJjqQ/FBiAMEfFJqA0Qep4+dyvhuqFIWbzFPjnFI8ZBKqKR8l8MjXOm/9LduzSjjGX
uJnlFGl3aoLwoHjQ9aduOtEenQnpE4mTDRQGElrzNe2EG9FoI6fX/FsTfF9qPT0B+gveJJSuiglU
/QJxqwZhHuNKGxXDkImW2Y2hnaihgqGV9uD8ho5Kh6x534vazTAkN0lU6XauQSNbrK619E4lB7P3
xkzaFcLvy99x9bm4dJR5RxdxTGxVUaBlifIlqqm06jdxSm1SnYsKSjFhais9WMnAraxCLE/obmkk
OGES/MvdZBILQwFPqqxjN9v8ZgKJpxjdX14mz12YbGIiNDDScD4O8v1AGzcuBs4S5r9wyV+Y3CFK
JGEU9BzYz/IDGjcI0eFGAuMrSC1+hWXr+b3xv2Sz30eArbPpRUV8KUBM8ZNs22X7sb3DFOzmX304
tgaFIDMNvYIPF05XQXFvtjxdTc7O/FFcS3QoEEYwQJp9Sn7FHcfBeX+fiUhhFouBUsO1cojmJUls
xxj8ufyNVm/LxUbMP2FxhIiMonwuYSP04BrdgOsquI+1enfZyN9EdIxmAPmoy+IX6GNhJU6EshwI
UDX+tX9GhCHtpvGtdEv3utPh6boVQ1dLrMjiM9fr69fXt23m+ACoQ8aggm0TWPuyVK0mENy6AiRd
xkhBKdpJ8B7jKWeDWmWba8EuEqt9NLTnKgKRoS6j9VJrmFvOpI5Yg1RjjGqsY0sk/kOYp08BBReQ
IQfQgu9AJdsXSO1z86kNHrIEetZ1DNWyh476h3nuroH85zDGBx+SdL14KvQrkj2BQNiO02cQOZ66
csi34L0/9aAlbrIHs8VXSaXrvtlNCgULyZhWtiqehkK+BjAcpYsqcIN5inEoUZLA3/Lzwm1oM8vR
ZYpTViXdosPjitAOurynX1RlfwQNiF7OvSMJPEtMWoBCRIE5Uzk8DQn0uvxI3QadDyJITDlB+m9K
jE3vgzOyB0Asnty8iV6n2tjGJMX0Y/+gknCfTJOrK58DOD2jJ8igOKr8WQk+OCaFg9LWNzI130Nw
IQbmOevV7UiuJ2RbOoQ6BFn65/ROiAeL5TBJB9SYaWUofXjSSpCXomhRU17DeTXBWJhgjnNXhpNG
SnDK524v7audBB3y0KN4YFjCQ3hLr+orcMlzhXFXj/jCLHPEoyiUR6NN6EkAaXV/MtXPoudkHCtQ
pp9fj8k4cjHX8ygfwxP69td1nIOI82YSX/vkM05FuwdZmURER4OjopZABMklbWNFEHvBf2lfdkxu
sGFus4BA6qCYB1DmIrJwnKgl24BGeFpk956wCW8MsG5jjEj7vGx4fXtVc0ZRgaTpq9m/CHJFkyvj
GKXhCSBIr4BaSgfO7TKK3KhSOVF7fY0obv3HFuOtKmYlZl64WUcCRN1voltrDiRubcygWvV9s0mP
xZk6vLG3FazTvM3fZhkPNqJGDNqChqd8AlV+4VsDCIdmEvRxOCbDRhRu4gTyeXG0HX3DqTVMNA0b
P59QpYRaqRBB/Kwa92lcQw+0tpLR3CjkrlAPmFe3C8TYyxsyb/SfEer71zKOb9Kh1vO0C09j9GSI
d4j3tgEm7wAAZN1Pt3V4iDvKlTSYW4SXrDJHIQW9JMD9CpRSAC3QQWJpzKzC0OAjhrQx6ARFu+ym
zzO3m0ROwrOeEC/2h0mIu3auOpV1+MWRWH02x9ABkYkt2Sqqvnv+U231Yb+wx+S+QOZoMSXwBzPx
QYh30qfW0SuU4iHplYIQ7PJ+zvt16csyN/mQZ3kBrQg8REm5yTM4klG4l02sx8pvl2FiB+2nXEZx
NTyV5nPb3Y/+e0Q5g0YroJ8fh4gdkIvMQu/EHJvUeYo3iF7kgCd843u6hfp/ZL09xdedTTbDhqJM
OAgWNBP+1SLZ0bi+GQzix1l4qlvIuILsOCt/m+T+shFeiPrKHxbhUC9COEaLZaobyesBxCzBiE7c
Ad4YvOhbY6/YE/jyNzyxG86pZ8vyao/3dd02OPUltcygRBI2M12WnU0TMM2gjeMWBDLjpS7ybp7V
qsz3cWBpUKWsSWkTJuEpTmsr03+RARoijZ86A1SNaIgxLEhcAPEEUQsKlc3+8fIn/5rMvXBAFCb0
0FAZh1rADfTcOM1O2w5bjAsqO1CBfzRQGTJckEPY6rY9oHnj+rfJs+GQU/HR8aiGOAeVnaWre9UX
wAMSnkL5cRzvG4mHv+TEHVZ3HdrSqhoKMCB1itOg3RhEiV2kuHabK0nkjQZ+FZYvfVcm8ExdlSp1
RempnBQM7nbhAFq225zkt1rw0vvZ1dC2dokpgGycLD3Lj2KVbtuyfY6qzlGgqGsq2nUXxLjqAh10
ni20kcrCkiewbUQ7jI6CkpnuIYH2FGJetsPbJFduDBnYNxlapwFx0wBqFWACBeWa1xjkI2xKEClN
9a0oDb0rTChNB13yIGoyx6VXIEA/EjtWZaCM60T0lcE4SiAwwHyXpwe2+Cu5E1DmFK7LnbAPCOIW
oDGoyKGQzCUyWM+qvp8ZDCInzqskM/ENj8Fb8Ci/ZrvCi7zsSbhVnQBAyVNjz5a5Ncj1KPJtlrlJ
DbXtAmGIKG7S4BZiYTsVZc8BhdZgL9jKRtm3u/CQe01gB9w0a3anP93t2zZzq+pET2Uox4anCNR/
BRhgxjrd0DCwgMJ40KZ95n9eDhzrt963Qca/MyUCXVAyhCfqR3ZqRs7od06nGt5lM39zJXzbYW5X
H5ORo4QFnWRcCfighwiiy0+VaP2X2PaByiBYC0TOjbcekP5jWGMZYGsaK6XUGcEJWGYrE1twjfAI
j/8m9/q2wbyHISSj9V0LR9XBu7KZkf8Qi9mVTnA/ufWR76LrMfDbngwvWtyvQ6uONBf04BT3iiX4
uGBAejQoyCOG49BxB+vW77Zvc0zqP/o+9fMhmK9zfZ+CUKpwRQ/c+ht+K3NlgHkZdDSW07SL/BiK
qeacxvZuc4/e+r59yXe5U5X/A3X5T1vMnSn1CQSqQvgkGW+E/kZVuI5x+ThrIhNKupGqRiYhEWq8
HvJZAAuUt2gVQSwhcKk92MJZM23AMmSru+a7CefQaaxISC0MaVJS+OX0MTihTQ5/SVM6CcJ2fy8e
8FX/H5yG3OPAxBR5qIKs8htyHLwZVl5fA5U0E+zPd8VUom0Eqv/L4YV3IJjo0op4LUsqhoqE8KEg
vwStgeACtaTedDRIiv0rY1/4x8XpiwIMb8kqiip9BhP+5IWt7EptZSG5vmkhVX7Z3DrY5L9FHBRs
f572Tq1TjYrYRQV3UeFR3ELQJ7CGx3k4wNhdtqZyPuXXr1msrpfbABx1c2O6lzd6221F4Q6gQC+c
0qemy26GKrezCbI/RYnJqrtG3wktiJQycHxQydWEF5JPj12X30rk2MT9ocyCbagd6+S3MZVOm6pn
IZquDABsx10CRtoM/IJ1Vx3AS3Wtgiy5FrddJJ+JGh50ud9PTfhQa8WWZBiOE6JXcO+ITlWgVJYr
UDuKlX0cCM6s+Hb5O6yiWL+LgtqXky++w2gUTR8VE9q7e3/TArpXo4Ckbvkh73KWAzz+z+0NW8X3
+8IMTnJ2F0pXsS5uyzEE7LLiORLPEhvvchODQ8CrnWbRraqwEo8AelDaM3yjmmOCDm1kJ7F7bmFk
viH+Pq3RvgLV4mPmOZWkIkFaMw9DizEqcqYDIDLYeR0RkjVb355a9/IGXk5sNLbvoA1KkIC3MjwF
xSk3T6KZQKUw5eTIl1NF7Qs1s1hXJJI2iVo/OI0VxfABCvSCb+d9Zg1YpIrMPaT4P34Qcha3DsdZ
xAQm4CkDOAsxzRmeEHaKHR5CMOUQu3ikv4AL3CAz/mJKSYEM2PKwOOsIrm/jLK+rkHdyomTz0di0
rmzPLoQO8glcc5DKlK1sI3FAK7ysgK2vot5Jk4pO4anKEGoTgDvC2zR7N+LKCqWPtLnX8q3WvJPi
7bITcYrbmsxkWooY+2EC+vYj1Q+jG9rKk+BmW3KDp5oLzOejniMN4sVgrlUm4QrSQk8CMP2dkqvm
CgRud5CxbJB19Q4KJ9fdddc6QJ3/O1/+KgAvfJkM1JAaBc8eGVjlzOsOILDf8VsSnHycpRjT9ZAg
EKBGUwLuSj86/e7ylnGCHEvoqjcUDOslcuMAurHJI9hAqluFK9DLuSXl+d8XH2ucktjssnGuo+Vo
gAW7XtMtQ9+lAN3mUeldXtPf1A3/m4HLTEbV6a1eVmhiHqvnzpEc4YmeVTfzAlewayd5I27t9I5m
D9fyAX1LEDXxsoKV+K0CvaWLRNKhx8s45FCEXSSMbXDKNPHQRmg8StrT5TWu+cXSBHMNCqpONbWv
kMI152b0LZKXnKC5diMsLcz/vtizptamQSiB7utoZ0dFvGvjB4zCcPyPt47ZPxdW+r7Os6Kp4X/A
fpoUfYeUx7yzWplZroTxPjmoAcvSvioUXW6NLrq9doqqjA4gbW3n+N+qJT7PE1ol4MjK5+WdWk1I
l+YZb0zTpPFLAR8y2pn76hih+TSjW32rsqkjcEjQVl8TS2vMVSfF6RgmY4P8qIdeL1hQm+GmB51u
JNR3/dg7oapYsdx6aohSghQ81eOuQkmQs+a11s7iV7B33mQoIs5gN5cRgk04/A7jECixemtWoElr
XnsTzR3BsHF0OJY5XvvH1acO5UiymJ4CM3F0XHi9cNZ1nXM2eHvKXnRJ1+aq2ZbYUz+x22kHGs+b
bjK8cMgtIjt1JiCpb225EnZGoO9oZGwuf2HeOpkQU3aaHIsT1kmk6kpRThivtJVmfLxsZe12WG4j
E2UCTajjtMTbTevuwtjHpPdMjYh8LeK1ejhxgL3n4nyKY9rikIh7zYNMMmDgar9TMdwdOyG60gCh
mOdR9ppDidgdbasY+s/HWWJYNvapJxdO/87N3OZ0hc3Dl8tng5OCyYUSTIJfTUJBA/h+2DZW6yAg
4iOELi+nWE3clgaZSKWVra+IBQwmO7rVDoMVoxEPBeU9v3TK++BMVEpiKKmXkhactAnKmdOdbJ4v
+87qLbxcDBOJ9KQdYq0CdnpmfpjRsH58M23TwQ7OzVPtIR/EwpJzYRellbVzxYoI3KIVx4PZFqLS
6XlQybgnVeSe8v+R9mXdcepM17+ItUCAgFumntyDx9i5YcV2wgxiHn79t/H7nccdudM6w3WyXC1R
KpWqau9dTysIxDzFQfpWRaN/fcGCI8k3Cye0rKCajCPZLa9D4x1vcPjtP5f+sZSzXeWbhYOJoUYj
gRUG8TqtnewsOA2q6v63tXDhhYRyIUkW8AtG9r3oc7epTFsRIW4/ouSV88V3AUOIgPXQL45PwR5y
u323AkWU3N5I7Var7XqjriWvBt+10wL+5ST1mzp5FQBzd8E3cfVP5CjL1z1LREqiGuEY48aqWeKU
Xei2YbEtiwD2B8HtITh6fNMvAeE9yQv4ZFJ+77t3cF8LLsHl7F7bVz6MSGY46w321ewBKgaZfF9X
AAg2K00F38r0GIFv5bq/YL5dYJOLJ6FpTnWEJO6kRuqt1I/rVOtX1NIx2wY6ppGitRuD2bbB6Kc8
KKD27qi2ZulgG6X5HdpAK0WK/RjC9GHC0I0mxruUgXvHApFyTBZdYDzTuzelLNYUFBVDslOiu2kC
QFSlEAP+oaHEVvwsCJoWzcLIBJXgPPTyjq1Mc6cm7yp0y/oEnUS0cJsaAOQQMA7VsrMKnLdN5Oqt
4pYjlOnnQwI+1+7IzNjOrdsg3MnB9xYsV40MhQ3VOJHKj83WYxooXvYyCN5sMlY+AOLQGQGzTf2m
N/gzqQQJwGqdLxLAkCamQFhoUQZQ/kFFXpAv08/9ycDAODjg7K69z8i+YPclIqAZMcegB73bFDII
SZW1ofxUpthX4p8TmqdR29pFlADOA+CSAvxg0EKGCuRX9DkqbnTgDNAc1bPTiPlNpVXA2U42UflQ
m5A3tTo7CVc10HekQT4W3SnRmwlS80Z1iAX2fAxr9tZPqq9V/TUaYkdiQDa+1pUOnQrLbfs7qC44
XQcJ5PY4qw9q2gPIfZKjV9YYrjwWTmPsqYIxPfQ8wsAxMV+erDrstIIRRm1Gt+pRa3V8A8gqaF6P
iiSxAgcCcT4LIZAwYNpPS9Zj+ZrgL8/1icQFZEufpeCbMuq2Wr8qmJcDnxBqx/gXFDmcmvzSlGyt
16bAoZcjcu0IcZfXZOaxLJe4vPJqWiEJ8jppYybYUk1eSUEhyOYEEYGHi9VWL1WKhIjAyu/4PCtd
1QQJliAk8Igw3BotklKEN8A9wfaBI1JJD5GSehWmTaYeV3SVCl7BgvuQh4d1kJ/HAxkpXQAK6wjX
bRo/YRRXkGZcrP6cXYgfSOyzwK2bmtGNOQMKDTVakx6mqfyRatSu5e04PknjkaYvKU62CjItHQov
s2zPRe3XmQj0J/qIy7+f/ZBSgXxS0SLqJogHff+WRpLAKS9iqc7Xyl1SDYYq0j7H424pSetACdsQ
z4hrRKqPzJTaIbQtNKcBfxrUSNmK3UpCobGL9czzH8FlxVEmg5qmxpN9sr41eLVLFmAvFOGSZNqq
BGwc5OmAx6V21eSOAnYhnYCdXovBoj7/m/mZ89/C3XSYqJNRTloeKHH9Bt7vxz7/dv1mE3kxd6+N
ZTZEWQYLMiaVqNw5VqV4NPs3E8+aYmlo1oLACWoXvztPiPgcBTISrmhDVxP6DPltRR1lF0B0bGHz
R10cYNhQ+DUvpz2fdpdr/dxp56yrRqgcnybjmeBaSeuXwLrvdEFZ4g+PgU87XEIJJH8VdHjinXQb
fKhgZvRL1GgzPKaKA7nX/cyXnACafBoE5FxpU0MTRzQU+YdH++dv4A4oRowmMg9JcIzjwnBkxnzW
4PoxGkcGRyhp+hV0IzxrpNClMTW48XBIY03wSvhDgebzV3BnuFPxpswZdiLbFA+za+zKR9PVPjhf
+tSOXeEr9nJc+jTIndd4DEKpbUtktpa9MJeBbwtcIfFmvIUGLTSSU19o8vKh+TTJHct0NqNa1j7i
VLDSfiQQbbINaH6sY2gEqhCxXYMNCkyegrz3Dw+KT7vcYc0I9tXQZ1QTf6D5cRrf+8Q32FrZlU7y
2j0vTG2EePNj/11+qE7DPRvt4CAaxBL+Ci53GM3R0sGHF6ChX2+iZwnd9cf0J4SsjhnoZkFXN3qm
z26Rqk2FHfvFnoKB8iiibPlo2X1NYf63GTyVJMpvSUxnFp5m/JB43ezbbwomo07lY2u3HgonLthB
IIIK2QnRPSVwOR7xohFZGmoNPh5tkpP2FHvlyjho7vLtgVt6FUvFLVt6ba1cGIPq9mBgOAtRGuWj
BpFl4TaqVyLmmD8kG597yoWxUoJYXBJgTxc0gWRHTuK2oASFbBpY8E/lpvDie0O1R9Eo9B9u/k/D
XOzSKoUMilIuU3bgDUExRcdMdOA04ybNkLWvs93ofBARGkBsROOwXBWiz/pBB3Jtl7nQNU40RJKO
HzFq6k9tOlKo3FbDqdN3VIVWnqz2vqRLTi53XtE0riyZ72WGkdO+O9C2OoaJQ1vpyDBXS9hdzg5d
eScXoZvT4i4bjY080/1Us/u2IhnkT9K1rkf312/zP1TYPveRC4bEGLRRKSXr2KupY3QLdWTqzoq2
qdto20eYLOqBdSv7/Ziue2ibCswLrluLC4xZKFWlqcFPwyfgG5YSB9ynSzz6sPBSV362LfbJ9+Gb
/vAfDXORcZSHMgoMnMg9BM2ih3rTrSRvUm2z86z94C5kFFBXTFu7FqlFCO4CnsRSkkqSJZlpHfNs
0/TmSppKey7/OfH5Uhb767t+Ua6HUo4pdcvBjAGhy6rXkngS5o2gGn19I69HNqA0f8+XWhqC2CfH
EQiobucoNyRJITBxfcO+CNfTRpoGNKxQBAYwK3mq2cnqBU+z625oyFwYS8B1X8QS3HDhbm96zFwY
GyK/Nf0gcvjFr/4cMr6IrtMuhDp9CL8rbpKT7KHEBwabE8bb/HmLASH0XyHGLrlIb8UEwILD/kWI
PSMZ7aMEO4nCRwsmONPt0PzayC5Zm3fCzttyx1xbKhda+jBvepYizzIql+F8zTvTBRtWvNG3pcuE
d5EgzTD4ccVSZWObd5r5f4IiT+RHs1pY4KvHeqesZL/046O6VcBzIds6LgXLFRItiQ4DF1Qa2oIn
8a9LyfLNLZhZtuBfvY98vXHGV/NFAZzMrh7Dys5e9ZtMgr6U3flL/rPobge7GPNT027JQbu1ue92
kw0wD7IEaO2dqnXihUiHIaj70O+L/bwPj8C/t7ZICeLi8Np58OAStixjZm5QXAp1+UJrdjNXAaTu
w00a/qrzfAPWW7vSCj8JRaCBJdxfcRl+NtKKy9mkWorpQQvS9V3nheVjKJ8UEMtPgfbf4srHaTl7
6mmDPoNuNUd9ogQHSqijDELFFNWC9w3Qnb9HyEAN59SYBjw3QC++cJIou3wFbsIV2j234nlA0SHn
hy0gpcRktQWdE7RGXbVU3L5ufGU+ytZLG6LOld/MRnqnBu9FLnq0iz4fl5TNchSqRRQAZredfqlQ
4DOmG+AP8GAP7GCHiYzMo/7fmRkWXBEfaerZp5S7HDNPMkJNDhhCkgGlm9w2IlLbi/PQZ8eCH0OU
yNQUbSIv1SbZAWXHBoPY/TdIAywH1JdOya52/kbUFlxO/CgiCVD3NlN0EpINuwmAY1niSgIlUPX7
CNvpw3TTrhpBfVQQyvjRxLZhYTsAonlqF/lzuu7MfwP8Pt9NLsgwq6XMrHEZ0dscBezGW6APofcz
TjxZscEQ7P2t5//lyguxTBkEfwoGu7mknY5WpPREX/hl09HtfrQP1Tb2lmdo5FY4mAuVnCa51nbw
MV5qM4feXU+ZLjrr2Q/g7sU4AHVoSePk1C3OSgufJZsxpavrVi6/kM7McKl1OyZzoudFjLij+N1s
z25+2xzwQsPw7OigsIbrZFhbv0AMEnmiiodojdxNmAeKLpMOM9xpaHpmY3wLa/D1ycqTYJFLevnb
hUEJURUF7TcQNoIxmNvLQZeSNpbaBvQg1nO3go6CM6+qzXT/N+pGX/IZzha3oUo2NOCnKOVj6/eu
jPm59hvZjM4H8eBJhBz8kidyxrgNrAFUrFkFY8Z8mtT7UNmW9YGiQzRbk8uIKC/9EmM4c9xhzDsQ
MueKRQ7lQFepAeVzyU1b6AMF/1jQ43dLPH9PL6eUpcsXK+ZsPY9rijmS607xJXRxFrgnCY2y1JBU
qTnKqvFQddpd1gsuui/ezVngrnSVBTkoIRkESI1dCnyRtW5jgWd/HdLjbHBPkggEKUlgwgHqt+ku
nfDd7YUrdN71u3jfSXa4CsDjbN3WmNpDulisRMVD0TZyl3lhxA26tdhGQ9H8IGAo9DPRYPayiCvH
ly4bfXZvtwBIgOAvmD+kV7pD8pa4S3AaXMzo3YvroZe9HEyCpg5CQYVXA8tVtIuIWTTHBHK9dAVh
GXcip2C0nOseePnwftrhti4E8VI3yLCjgZF3Yi22b3CCZvQiarrEpIASTAKn/xiS+LqVnza5rWwM
uZpZE8ugvsNjy6GH3h8WTevaNVeyl/mgGXZkJCqGQyUbrw7jYC9Mg7k7fSseU/BKM8+eHYaKsLx+
El0HS/i49uO4MC1J41CMRd0cU7TUK1z3UT6v57D2KxMSj0XmtvOpFYq/fb3qP87Q555wETuUa9Zr
QSgfowaN/3Z2hjb3gzLfWPGAdiCyDIS4RDUgRsegs9TiMXVTAAuhG69KvsnL0FG1wqZSljgjniAR
+raBSBjiciz5/I1coI+KvAFkKsAxC4fHklYHrXuOAYe+7pFfXyHcVnABPiobDLdGMNN4oH0E1MPP
Vwt2VgYC4dCvxD2PZW///MnJF+CsNfdSosBgrCarbNLt0KoOdVgfgsg4YZjKvb7A69sIorDfI0md
9RKVlLI5Du1rD9K2ygKNiCI4ZF9bvb/tIpG5wC+FpVT0EqzUzwDPf5S7MTyi4eBAtQloSOYIK+yX
M5y//IPwpalgCofZqKHvFnbSYQb3hTy5pZzYWUtsVTpkXbiSEWFaoIUUKfinrwBuvVwgk01Zh7ox
PmKfzKe+3YVZfXv9uwkck8hc3GLWFOGBg7i1FPJDQEwXVMIbBksccLutRdt5PTITHlE71KY6JAoC
Udgmtkpkhwy3c7Ztp30wHVtD5JVf+yPcBnIRCBq3YdmrcJjWlcD15xQbBWIokCWENmDndjflS/wi
Bslcv+eIzMUUatQ5iStYlcoXlDbtokATwvyZySI+UpEhLqoMlpmTjuDj9RNKXZCcIuW+oyHmMAUS
Fl+bd79vJF8ZSpuqH1rNWuIXpgF+9OAnWoTyTLt7iB80f6mMJU7lCSlsFw+/Esb4IhFVAxTrJ5yA
Rk5WDCoPFUBxHSGrwCjcSX0rMaiZBbtKTg5W0jklWO6L6r1RRcw7onPCl5HQPyrMumyWe8LtnhbQ
nHmiESJ4/yMEM4t4EkIU7D5+0Vly1o+xbnYMCeBUNDsl2Y65Zkfju2HeQUQ1xvgaU2pbpoFjRSsT
+PRKmte11N3/twDx8TPPfsZUymZpqMsXaNqbtga+NJjcWBv3mWy5BahOGnqj96kXmobHSswtGMYq
nuPn6z9D5AdcmKrb3oySEJuhlOopSKSTGb1ctyA4S3x1aZAjTA1OCPRS7qeB5ZfjTklXWLr/3+xw
IYkGPaNTwPAAy5pVI4ceoYpdDBimkUZBjUe0JC4OtVKH2c8GmzbK1UYrc69sQqdk5jotRPgPQWD/
qIaceYmuMFUNLHiJzvSNDKGdrgHpI6i44qcZzlGm1q/r2/h1eub3iMRDekje1CMdE/mozsBAG5kd
do9S+Gqaoa1IL7KJ+1hVvU7NbL1+MhtBQLzojwTcmSh7WJbK5zuspxjClDF3WujVrp/CTV+JWBG+
tgGWFZ7Z4LKdStIUpW9ho8r0k5zsoqE6gtvGlnPLoexHWEyHnLzmlZDdfvnDX4LumWHu7Ss1Q1VD
omUJ9u2N/GMZ5ut86VZx+u/iQfeLmeOZMS7HAUk3pqR7rDIx5uMQZ9tROo3D5rq3iD4XFz6KvJvC
YISRUZL2tB63U1mJUvyLmeLZQpbTeH4EqsKMKylsjzVF256Z0LveaSrzlKlyrfSWdvFqZvGmzsdT
QNR/c9TPjHNRZSin0cDsQnuUw2EdQ9PBiJx2VP24FyktX74Jz0xxUQWDyFrahdhLbTU8af9/0LP3
ms1CaCFuqFx+RZ7Z45IcNZubNJmxtCVDlWzNyylkHu3GYcfkRb2JvWUmsfeG3JeKVebJ3zCILojZ
5GKh5PM38OlPUumDziL8hsbDuMuTvM+iFXDsCzlp6kBrcg3pACjN0QLd62WoC42J0c48cWH3Ypw9
+yH8Oytp8jrX8ENUtk8w0Bs367D5Bf5nW836TYBhiusH52vT5fcgxOc9U2RoUWIhFmirmdhB5WSn
3Pu/tyvqKdARZJaT7MQKX6KFcjGo02YljvscJQuzcJmlrKiU2oBremGQOgEee0XjCZYqOMB8piN1
DDQXy5P5Y6bpSYUknWYDmP0kfiF8ZYDgtpULSNZM5dAYPhzKeAPgpnBR7Vh6dcZtmqNdl6Mw4oW+
auPh7otKixdrA2dOxEUqbYjZqFkpXmFE94yy2Nf6GuzfXhIqwN71o2BjRea42ER6adJaLYM5Sd1A
MdGlU+LN0OwNyDug/oKzKgj1fOfMsCwr0gaEJ8Ws13kDkJGocb1sz5Xrkc91oDUfZ8OEbwesq01B
J1j7kFvfZr2oPrs4wRVDfIoTR1rIgglLaWmyNkFEW1l0Z5ale93xlwB6zQwXU+IqrstxhpmoTndS
/qjJT/McbpTxVsnRgJtnOx5/XjcpWhmX2hjAJRO9Q1SRynBvGPtYrW9qUKhetyJwhY+ofnYjJ0UX
FnSAFaXo7Sm6z/TRuW5B4Ao864ZWGOXULc5WZ9K9ou4zkqzUkTi9kPpVZGnZ0bO10LmeoW0HS3Gp
3Oppu44D8MclXiry7suJ9Wd0IMsvObNUSS0Bk8hHaMLj2vDnNXXLm2q51+p/w5n4eyTkuTjoVA1R
CDaAYxNJzqQmTtMEu2xId4wUbjcbLnRdBdmgKLPmCTkaM0kSsvRWItXyNfOmxEseuA07k+SNlt0a
yompe9r9R6fnEpmwLyo1r7GxsYVGcO3rjGx7ERGHIrqxeYhxVjWNprME/bcZ77CaRcfQpE/geU8A
YQeprpyXkANU1yTpYpQyEcPMug58PdRaNwi12I1YnG9ZTrWNOUkQCAvRvS6scnKiAmC6vp6oG+fg
ZBoDHVwDwG9FwOKD1yFHlUtKRm+msXqT5eYhhzqiWzbyluiNPw3HroC0tzrZKcA4NQML2tTYVouh
DSv1ormw0ZFwFZB2otavYlJSH096CJ7Jdl+FkJQPDTtN/IEBJkZsYgZuyUIvCrptSOYtRcnB7QIi
b9MAQGQJmpMrjbCdYYyvY3+kJvNnCESWj1AfHqv2AQKwniKZDgPksdLWI5CJZvCSVLNtIs/Qihx2
47eWxj+L4s5kz60UeQVmvcj0Cs2cfWSBKhvJlmkxIDxTaxMozXc2JLJNAgYibQnWMK3baQpoOeM5
92KGlNVMwH/RVWhjFHP7U4FoJstqn2ipbcnM1ZTANwAcHANjBG9s9JS02m1HMTadTX1uy6Z0GxRH
khylVMaMtxSv/00sA6Et0VTVoCZ3Tc+tJhvhkte3lKwjJfOSrHfLCaW2/Pa6pcshhlIFIyB4Pht8
aaslPelLCZlWsjGeNUzjp2BTDN5C5+88IC4/WM6sLdfEWUCDqmVQqdkSYTwEtPwO2haecid9R3DL
gO6Z1vm/KdufGeRidWroip6Bq+JosmzPaLep1FfBDl68QM9McEF6rpoZSQg+Vg+VE7lJb7M6ua9a
+Qagf2iRYtByrrcTKP0jq77v8mGPkXKNVrsaWLxkLB+u/5yLl9PZr+FcR84lVpASCx4b9dnM76xh
PTev6KsJYFsXM8kzO9zTU6vNVInbxU44n7RsU404nNN7PmluHIi0lS4XYD8vQp5AYdRBqhJ2y4Gw
bJp7PXFBo+zi7QM1Ld/IvcnN1uLGnSBp4QkVStIFRrZkYxOhe6XO9ibAotc/l+BtxROtt23NGnPJ
K5VMXofRJlDf6s6rrMyvB3R+5FCQJQmvJO4EVlHdqLKB877MQmXvBiTanqq95CyjidEOyE03Bse8
8J1z0S3PPiB3DsehAau7BHdJ1G4dhB2QDb+qgKxzRdgeEG0pdx7jrk1DTccKl/5IczB/AlM438Bp
1phrkzfET99SjDx3TtPaouecyGO404ep/wEkHPic+mTZXY+bTBMkTKLVcecuLTMSJBAIOiaQKMnq
NZMOVjHbGMKx83k317l/3UEvRjfyv6uIcrspEXPU8hIr6psOyUO3UpT9WAqCyeVb6MwKt29KRsdx
jpGPaUgVgNNS1ktLSyp2qoO8OhJyv1y+iM4McttYpFqTzLU5H3sSORW7M8ono2DA9Wz7MnPmBOwC
4WZGR0dNUyht6l4nT4KjL/wNXBLa0Nig/VJAwjh0bOvgo7WccQvJUn9J78Xw7Muu879PaXAs8Jh7
KLSmseZjHiGboG6aQiC8JV5YP2ZAvEqG5F33HdFnNbjnLFynKKwlbGurbvgRr6sVGFvsfnD7YgVm
uvT475qUn9/1g4vkLMHIGgy6yiks1q7x1lsrkFyuLVD7BZMvA/ODfRUjDAVHxODqY3POyDK9i4qk
mvqTdBhGjBDlgi7HR3v1a2ng8+txgbuLSVXX9XIQ/QR1v4VuqvWMLcFYrmg04HIU+zTFBWvWlIHW
Lg/couxPEFrZ670uuIcu3wefJriwUoJDHp0c7Fmvpcciz/ZBd5DCH3gOCk6Z6ONwkUXKZiT1S4UI
OjeONVZuIKvbJni47umio8WFEwtEyxVAze0xrZ5YgKhsNttqoqtQYyttegoz0ZSqaFlc7FBKBomU
pRasDPezGgGvSDE5Jtg7gR+YXMAIa8MsQVW1vJLjozyO+0h6ur5vgmXw3AaKAbUVYmLftEg+pHPh
KGPoVnLwHxdCfn92tLFhhSCCRZkQ3VdmAT4a1QKHFu0VFwTizqRZRGFC19XjzIIbMAtd3yvBkTGX
X3AW2qAs3efVCAsTC/2we0vZi2IGDp1+XrcjWsnyzc7tDF2HXBdfPQu6GxAsbWToJ143IQpmJnf8
C0vWwjnEWnJp3MjfjfDeoneoEYTGzUAHJy7QyAmfmVQIvtJFfzt7tXDHxgQVlR7MODZZpt5O7VNo
aY9NIWgAXtzATyN8rTigsZVUBoy05bjWIJipV7rg2S54fX006s6+kWIWM9WXGYy4q78bxR7EgCBZ
mQDYh3iOxX5d/1yiBXHHB/XhKksprBkS3WWatU5EHESC7/KlPIw8SAlVOh9JdTC1YJurr5UxrK4v
Q2SEO0A5RmLabJniiXX2ozPy234hlhWSG168C84+P3d+dDMw4MOAmY3Wpkoru8xSFwWqwjWJlbps
hpjnrEIdmrGnvATSHKjyXKlu6h66HBMGpE3Vb0cvaNoYRavc0aPYtfLcjuhbRHtnUdIOg1MVHnrd
snsg/C2zEDbQRV+cO581U0etW4ADEijIPpjJe9SFdjHm0YPIXbrLg/DtdDlbPNs47qo2Y4vRejmc
ULtQVku2uEzA9+ladlM3FrNgiBbJXdrKGJtjupQwBkd2UBMcHxYVuWWNYCyK1ppw5PJiBD9bIBd9
Up0xpbAQ9bLOcjUKGFtV+FpmQuZM9M4XBAi+8jy3dZXKS35AZvNlSk9qr/9gWnJX5Am4GR6uHyzB
uvjqTByGwLHkmBmBuoZTyC8L7RQqwk4dlYL4/VU8c2lRfG4hX5JhM5kqeSlvBcl68OZgcFpz3U47
OhFHfmI9ureht3B8oMytdq9z9RQqBys4dOamsV51h5gLOat3ff0CR+KLOBZBeXhahnQmuXwvZdDN
ioZmBKGLp8NsQXY4ZyMslIp6UMJXw9RO+j8mfOf2lgtcuZqgYhHjM856BIH73B7T1JGrFwskXdc3
TLQcLrykRlxQa/mKZlk/53jKdOBzbO6vG7mMGzrzFS6eBCzD0EIXLedb8QPdVmZ/nu4V13o15XUB
1WDLgRB8D4yDK6s3if4w7pfR2eu/QuQbXJCpZDIF6Ejiy02G04LgMRTBG0UWuKiiBYle6zIsDGZ/
P0T9rRWtr69BEEx4DkLa0l7HCUfNKSJvQbKSxuCmIopr9MdMhPa67BoWuPkUBchU/kUQ5Jj70NCz
RTu6fpfnVZJiansWnafLEevTCpfRNHEuVbSAla60bpX+lyRhBD3Jndn4dn3r/nCpfVpSf8+mg65S
4wQwV8Ay8wNqLdseIAnzrcYVKq5ELJ/6S40AzKl/bd7iKmdpYVVWVUuIPh/L+FlKUrtMFA8ZvBdZ
6koqRnBOlOj2Pf7HJXJxg4HIMVAKuEfjQRyLfBQn8ucZGqWquRMP7Fz2989FcsGjqfNkwCg6btGx
fQ7C4qSVIo7jy1Xys43kQkcYJ7JkBB9LUvyw9Ni8i1FGHjENhMpL74DoG5eMgSlwbZtsqajW84Uj
/yMSfy6RCxrDoHdNKJsY4bWhIbjBMDluNNUTM4VcbqycLZQLHjppU0MLcBDGN6h+ugwcQx9hcXIN
8GQagPEUK0tU7V18/oqb8vRjWaRPVbvMGWjgMwQJbcycBXa+oB2jHC3WfeqLrujL8JPPhfK8YzNV
y7QnWOjgWFgnEpX2pgF0IADavVN/qdXb4JZuLqxICuKZxUWacUjjIUrgraGprhJFX+tB+x4RQZvz
D3fd/zyGx3Pq2qzH0qzOQCigud1DQ6n5VtcbQ3/IMSMQ5rLLsrUWx3aqRu+t1P8MUkA1OjBxxfoW
/ORe1cV3JmjJuyJ3Rq3/Vxf+58/jAlMczSRKB+x+S1uvpebNlMmPkqwKLirhNvChSKcpukqw0/uT
x2JXv5HBmgJS5Sej9Sw8ptYB1CRBMiMfFHMnVYdpOVUijOfl8saZs3EhSk9DtZs1/IwEJXaiPSjB
DSm2w6CuWPZskvesz5xI6+xyerseiwWxkScRM1sytFUJb6uL8I1m+kOWCS60JfRcO7tcaOqZwfI0
h4VZezdnfUdyA2/o1C2T+EmJMkczgn9VTvn0HS5EdW0WmaCJwg2aRd8HJj9GouqD4HspPEKzNg1a
psv3InnyVo+/kip5scB4lsX9KZDpvUQhGsJAM/1WhJvrX+x6fFB49IJRkLkve+ynhjkMSI92kU2q
o5xZopLb9ZRH4QGbGlgjWny9+WgMut2ZSEBm3Qlry1Fp51HLmeLBGVGuSC3LzkcM9gapTZNx1Se5
l84WpJlD7/rS6UVfMizTIrKmqArPP4Kyv6wygqoPMJ82Er37iYATKhrwAokafcXUCXdQKhEnxDUF
Ee4JPO06eNi/11kGLPIrIApuVq2MugGf+eOMAzVP+H8gTNIyBACqeQpiYEGTrVbobqGrkEMBcKqD
JqA5uw3KZUSr3KJD3jIOz9KkOMH8nrWqR/XOttKDFmhODT66FLzrmhp4QWh4Qw0K9XtajW7dGY4B
AitSbmuwUAwQo7aSeddIoFhOTgTiKxXgcH1arq0KejvdKVdOZXas9BdDZnZezC5p+w3rCq/NRMQP
FzP2s53lAlAGilVV1pF1VlHnV6x0ovymiiQvxo7JVBX51sWwc2aOS5cIRImtOoe5/hnTGerkg8cA
6E5/EWkgqOpP0NCLfdHTSuQ+XCjK5WbQpxCnltX5a909Bul8G81AvB1zegdOc8EqRXvKxaEZoqQA
Hi4V/rY8jiUDDfGPUSd7pbvp+/X1o3E5XfncUT5FKmhmWGwBNSWbAXiq2furJx7cY3czJz+FTrs3
BMHoYow4s8r1a4MsDiZjAQBF2vskZw+jkh9V9M2ISIr1YtQ7M8RlRUHHMP+4zF+CGP0FAK5bTX1K
oq1gE5cv8uWuOrPCvb2sUcnqcmk/d4BpDVmzSYvQMVN4J3oaMqJbBsoDaTU1yroZiUv1kxKEjtVi
AlVPV4xVngY1Sn1krpF1zvUfJ/ptXEYEgRNNahX8NimWQL77qEt0nc0hJj5/9fpBYiqYpxuBTYEH
W3x2pEUNHqPY9alBvs0g75AlN4bKbpoM47ffri9QEBMsLgSxQsIcnIQFVoFyDCZ1q08iJQaRu3Jh
R8uCOuqW71uWxiMNH5hqfuuCH6EQcr244zVH4iJNPdcg+ItgKPyhv5nbdJuu0puE2irIE8UwvMs1
A1NViSkrmE/UOb/NG+iSK0ZQf8gj9Q+Fn65qT36WVokHd3y4/p0UetEtzsxxrqiMbQUYLwDlAYX+
4Rw7YTzaHUWPQV3FFWZeK9WZtC0tJ7cfUqeEXBKdT3E2OnlqoacOsurhezKsKqBZFbbWqs6R8WZO
TIw/ytKCv/OMOHEicpjqAm2P733/jDlzr17Ewt9lnThJPNsgKXOKcbTjLrPz5kck4dlSevoYQlbs
VZO3avik9Y8pVBnRgyKtm7PRjcP7pDxOUezkZN+Z32TqRwlo2nej/n2cJgg9PKXjjWJuwKvrjFbo
GW3jIK+LzO2suohAdkvA+tU6YZjjooIec5VCJSF2YxMk6FHpKe290W00MN8mhmGPmmJ3wWGWA08G
P3iRvqj0ps6OMsFPRk1xRP47RgY0nNvVDChxr5w05XFGnzbdNcH9kBVeozx0IJBXAtWe6t4u68BN
62lTxvU6G+NNizaeTt+6QYIgDLtV9dFmSo/EE+gndijnG5mBXrq+TftD3Dw1Yw8RNMUxQt0pJgjn
qOb3sa3trgMsrx/3WgcplOFFb27NenR7jW6z4m4wK7vFjtDaocNjUK+IeV8RsGlSSKjpldPV3SLL
YNexdTs0cuHM5CXBlLPZm3ZQJnez1O+gzJi5hqVXrh51L0YavJOErRc4pRllm0HFn/h/pF1pj5y6
tv1FSIAxhq+MVdXVXT1PX1A66TAaM5np179Frt5JhdRr7r1POtLRUaLjMra3t/deg00qNIqi5gGs
3WcywxG+Sj6/3rmXQig1AFxepOsMi67gCdhn+diB+nvibYq+2O2ARe413WmVeS8q2Hl2tishNfT1
qJeCzvmoqztS6oY1Ab4CdaHEdGzE6FJeAce1M6BE8vVIlyLo+UirS5IxnpUjnu5IGZkvjdEr040b
cuvkry6ENDe5qS+FGKY2O8FhKm9h5ezJH9Rb3mje1/O5DHg7CzSrK4Fyjou/xnBcid1qb/hJAD6L
0QK778Dz8t/irF5+250Nurok0m6iGV1Uhbpm1x+b09Lhw2yx2d10097gYkp6NtjqoihK1TazBdcw
j3BwSL5xPPzrKEz6yUFq5Uiy5a6+NeByRs4qvgngdZIOmB1osR5vIQmRwIxIO1BUGMr2SdV3G2u4
bO+/rsLfM1yL1ikzviZfir3RtRZUwbiLduyA1YTc51Z+v+y+r4ZanbTcyhNDX7ZL0lGoxBeuOtdv
sf7x/5zR6pi1pgmqjIR6QaS9NeoP0v0wxZtMd2OpujCP9seqcKqudLJhqw12ufp69jFXFz2DmIdk
C/kigdRPe9ACAhaz6c3UgVjtUIBKrXvbsPZLEYycjbq672thm7FY+uxa+daKe4ID2HW6a6jfv/6y
F+MX0VRmwLhGI2x18kyRZJMQ+LCDyQ8a7eHskWxktJemAhflf4ZYnbc5TSg8dHu8No2f8Md0c7yk
YW8H0fItZubWSKuDpqUW7HMbyCWJ8iq3r+wK/mzjkyY2pSYu7fqzKf0Fukv6Lmq5XB6xr61N/biK
SzdR02mnFe0nhSccOGX7rO9g0VGS1CU2P+U9mi9Ku+fKE8Gj5utlvHRJnP+g1TGMey3qWIxlzNgP
DtVyUhzJeB9h7xQy/HqoX16u6yN/PtbqLILiUZvjDKnHWhQ3JrchIZTAhGzQb1oRQ9xHDk6R5E+R
zT0I8prVD1YKlygQIbWu9Lrw24ZeRSzxTeN7q8NvMLkpWurPKfEnpIOkAuwCvoJf/+iL19r5j16d
Yj5waEszrNhCOFAcdsU+Iq9z+H4M4cC3LYP8t9kG2kPweaOaapnEZsbq2h6UjHalFGgPscyJrfrd
FLfJcNNFut93d5F5sGUoNagRwS9CB2XGnw3dMbXZ74vK1Xrw4FTDmwfhaDZEfqGNWESQMrEVSLEn
0Y+JAQ8zPPYtCSqt8mK2VUi5fJR+//zlz8/uLGpbYzlWJQIuo66SU2e0FtpdHtRNtbGhLkbY80+1
ikFUywZtWMTw+ATFMagqH0qIjfeQioBgNBo+Hey05s2mv3b5zPye4ipacDgbKLGOKbbV7Qh1igJU
Je22r0K7uWN8cqjyJFG3iuaARRNYmlemGQ7awYAIozDyt6836OWI8s+PWefJpT5JM2mQR2bFUZRo
sM2Pkb7/eozLsf73GKsgIVQY3JUEE06Z5ZgUspbFJrHn4hi/831j9VHbyhDJNGEMoaW2o+bFrq5G
1yjM5yQzb4viYZwy18oiN42NO6sjbkzHV9PUDwWonF9P9xcM4a9A9fu3rJ/oMuJGVdnFfDKZ9JkJ
me6ubJUDlLFOhQ7BxZzc9E1ZQWJzhipJhWrBQKSjanhf2on61jCTO4MuSkBdgeQd48e0He7AJ78q
NXoLbfV9Cg0bpxkseCMXrYv6qhNHLzOheNAdEq1ymj49WLrqWWJnDrXXoWo/Ksm+FcS3hker+VHB
vjNR4wdeWL6d5bdtDU+vPPdbUt4qMfRQy8qzRry55+GniCQ621bqllAGpXi9DiUCAxwxVIjzzaiH
N8SbC+7EtAWLsThaEhBtJo+Gwo5SvVPSEY+tjDtkqloADrrrAbhu0Hd04UDqRw1wFPaFeIhS0+Em
mBnlgyAv+dyCZsw8XbTB16tzccMblk4NRm2i/zqdZwGGWKPQJpigQxHqHlqbrlThKrqR3Cyb7e8N
8HuMVeZRRAmN6QC9vwwlkXG+1/VH3gw+nOL6GMyMAnZaW1zdi3HzbFqr/c8H+H+WRYGgAkJnkzgy
iW4qPfajaAtSRDa+4BrC3JjKlJVVghDdnyYJpiXlLocAdtqfKgr2uQRSn/R7TqwgKzS4Zx8jcZ/x
b/b0fUQ6aVazM8XwtbWQQmd+16sHpIiw2YU7Lm3fa7gFSPWVEL5Hb0IFX710SK3t9Li8U1gWRiQL
NBueCeZWmLr0XEKp4H93xho3jRYSQ+aLVTP1R5PASbA4VCg0seEdCu1OY/Ot59LFi+BswFVC0xAj
GfIOW7HzBl/zUj//NH9UqD176TGDlu5yCQX2Hj2SSm70TS+WEc8nu8pLkEZmSSwwdi4rr8QTFMQB
D401T5l5WIwvbXFLtQ9VeyjG5JGMWz3/i1O3TFTSDaZRfa1oPbVd1oztNJ9k3Xn2EB9zO3VU/Y5X
r70m/psjfzbYKqeIyyHC7kHnENosPoeHO72f0d/8Oq5cPIBng6ySibgxKJazgUb3BLlHudeb2VGM
3qH2tDHS35YFS4p3NtQqvEAuUFETuKKeZMMeC2sOCt1o7iwFOlOtln8rYrRGKcwiQTAV3/PBuKJ8
OjVdtY+Vnjhp0jI/BQ3OxSZvvUrV6zDSTFeVW8zsi4Hi7HeuYlLCRT3CtnJGLjM5BuyirAK+RuPW
O+/yXv49zpq7mE6aNvYjQPW4fGBTucgUEDgZ/ZsyBcup/Cu4n422ymYWYww9jfGsHOsxGJvrnL5X
XRTm9h2DV2ULGWecLXdkWukY6i28ULaW/xIA7Gz51zRGNZdlAdloNOsZ9O7jj6KEufZJ5NJvmkW0
412BDWoB8P/XG/xy3no28VXIgICOaY8pdni5yH/8cgRNPO5anatXDsDVN3yv+TDLuFpcmTbGXv7f
X330VVkCl7mSqAxHGPD/cGiR4fyS5maLHsVriiZIsMUWvahnd/6Zl919lijoMUVlutKRxSU87MR1
3nyI/KT35EZmFJohOdrXnXA7he8nQAScqJpcs+/es6j8boqKOBByf2AM9pVG4kAd1+V8fkt1S25E
t41QylbRzWRdVGsSn8ZuRFAnBA7ojUdV1J4JvOm1dmMbXEy0z3bBKs4VlTSJZNgFrbpPtMhJyRYh
72JV9vzLr+KbLFpd7zSc56WMuCgXziHoEKgA/5fqvedjrWKUJP1IO43NJ8hdw8cwdnrjs46Paf2d
JZ/oIDrN+GNQ5K7TpV/A7F6WP3W+hb/ZCJTrsk5EFW0oGW5DAoGjqfoWwWSyZndfn6Hlq31xhP4C
T8+xUk1mi4Wr0PyClS6QHxzI9yw2din7KdGq+3rAi1nw751iLYH07ADZ6K8XVEP4VylEF8VHllpP
Rk9cuG4ByvmeCbSx7ML/etCN7WmtglQUdVk/FtieMnpVmitrky76f9w2tgGHNYMSc03o0LQGPcWa
TQCokqB2yqCH6mq7V53F1WqrzH05q/g92Cru9apeQjECg1nzXmkSN09rP4+Fo6RbNvQXUSXQyGW2
AQ6NxcjqYA+DMdUAVU0nhe0bwGBzrQubJg3j4hUiurjLmK/avTOn+i5XyXttRw9xn1/1/Xsc/ce2
WkuGc/ZbVhHAZOgt1kSfTmnUozh11XXKxua88GGJZqsMDULMVl2vYt1Ko9Kjvj7BCh58pCaAx4rf
T9LvydbpvlQD/GOs1SKySDaZqY71SdHMqzjqA8tM9k1kubZUAkkjBzjboImqAH4bbj1pDhuwm8pS
bMz5wtn443esbrRJ5oXMIeR26goW1OxWEcXWPb01xOoyQu1Rm7tsrpGaBujVs1fsI5+7uWshdjfe
cEQ3aBNS+4tDtgptf0xstXWLehgzOAzXcKWuhgDF+HdYgyArQRevhxsc699aHGZocYmDoQ0fysCP
keJhvwc2NjO4JPkE1f8n0u1qCz6R5s+peI3q16x4tqznVo1UZ5QfWnmvWz+hkenhlW2o0can2/py
qy1fGnE/JgoWR2bDbrSLK9jwbKz/hWvmj8+0uus0ON0W2rI4dmO5vfkZJcmuqp/+4wB8PoixSo8T
vVGKGOpWJ1VasHK2XWX4z0P8HyOs7pVKHZuE5RhhAD7LLKGH2m7MYSM4GKtLRJJY61IKGe9Gh4yG
lCFJO0+WUEP9jx11Tfiy/Q5Dxio0GLMJ2FmCMBR30k2K2ssrdpCyDexxy4RiY/XXjYFZ60vDWlYf
MoKerH/OENoTUfD16l96m/4xoVUA4PFk96qQ9SkrLTexP7iZuZHsX2PzNcoLt7HvzKZ20uye5ZrT
1uOB1EYYKbNT598VdBVgk+HUGYB2wxbr9ZKW7x8/bRUl6tiU8Gps6lM7jYWjFcVB2mh/dEmAJNAR
KTL1rtsXAAzH0PVBEy1g6o5P7U4SX8th8RpF+0bmgboJIbuQKf3xy1ZnH44dRayWy46G0Ypn3OAN
f9uQo+rnEM1OXWCVdelk6t56HfawuN105N26odbVc2qY80w4fkDtD0gOCfgvQ2jtp5MOVyyAIf4N
zs3ytb+I2evGQ9qJudLA9QGIVWt3TeT0+4V2yXzrJB4733KGE8fNeNR3Wy+7rdnSVYiK+e+hxc2/
VPPtEHp7jursUPbbiLobgZ2uwhWfNRjJLotro/OWQrwt3Tx0W0Os4lXBc5g7FhiCnMyDcoqvAEKE
RFbFPBDtfHUXueoGC20jmNBV3EoLQtVoCSZGo+3S8VWgL0jmcCOYXB7FQJHeMlTTWPMfBh63A7Ow
R6hjJi55pcFixl2hlwBs/zdQ431lz19QU94Y9/Le/D3uasl6CY5pRDCuehi+qcAa3htgg2Ve7lbQ
+b5W96izLH6WQDluySttTXm1lImqDnBCwtBdXwKO/AKlJTiObH3YZQJ/H77fE1wtn9JbkZUuH7ax
nfZ5kUtMvN6pY98ORRAHxv3XH3RrUsufn70E5yQiPTC/1WmEHY5qJ1cWR5/ZYBsp1KUKFeLo72mt
Lh82ZHSKuniJo6Onuy1AjLtKB3vQcBrsnePC5+Iv8MUhYpNwsDXHZU+dzXFK9XRUSozNs+qWQyCu
hVyJ3cj915/yEovtjzmu7ooCSFthwqvi1DfZdV7qXsomPx5Sz4wWbktpfjaycpSEOkr0vWQnPX8h
+hOaMMIQgaw4HP5S+97WYgBx+2aXs/9C7OiPH7jKMuHaUUVZiw9R2hCqE7fZpj7YpU+tqwbVKZo8
cMhdbadGCgETgIycxhHChsozZDIduiXQfOlOPh9ktZe6tO1ILVgF4EZ/JLt+R8JkBwPpjT27NZfV
thmFiE2mV/VpylNHI01YNTNkK7bAnL/es+sTfz6d1bYhwuIR/qmgqlAFiZo4GkzqCQub0ghqogW5
3QL5gVzNEIDLfg5Z42roXBRW70NSIrKtfSZ8q3jOTOYr1ZHTwaXFFe2/Df1V14YRvNq0dIdo5VQD
wyP2mINiXgNo22wqDlyqwMBz7vf6r3ZYb0BxP+rs6sSfVRd9swMsvrwpkHt+UrwtvubGPlhbipgV
hbhWqrNbI+z2bbjIhxiBupmUbOyDXzXRs/DBO6oLuJfXpwrGKKW5o/3HqKkbm+2SQsr5l/v1Zc9G
MXk9zYluq7c5uqztPLsW0z0qrR2VnTuVxs6qunsjo77eFJ7RNldlyT1Uhnyjm/epBEOWtY5uG0u3
vzllAhDylDt59JLEaJTGENEjW/oSl0Tg//jNqxtRjSct62ezOs1afV21Xfdg5SZze7vbWWY9uTM6
bwFv8jGgEWjadrWR6iwH/YuT8wtFdPbNUh0lA6ZjZWYA99sXIJS81jiqUCr/OrJfvL3OtvWvAt3Z
QD3nLS0mq4JuhjPe6gfj0O+RzjmF1+/Mo11hps7sw63mfWuPX6q4//GNV8FOG9FulxBB/EW6x7ss
TLw4nGCDm9xtke1/PWm/+p6riIdtrk66VpLFL8+Z4ZJR5vybmIvXRBtD27zGCgIQg75pupPdIkRq
eIPkjg23JtrtKXw8Ru5T83qWOCTZYwGAHwEy0OmM5qXNr3mJ+tms3dvwCWj7yBFjARzNASU4yGSp
htvJ3lNkC4n4eBC+UT/21YguLYm+EVWeWF092rl2Unn+YKqdp25kQpcydd2gDPIP4CbYa4yBBBLW
KlpZncT8pFYkpNm0wfbfGmGduzaKVUwazGNFXvupeoy1wv1/btTVXTIPpZ5mNe6SJSTm/gLYyB08
mYfP/Mnw7NDcVS76C9ahDNnjxtjLaf9q96xifzR3wMrXiP16aIWgFSEgo8T0DlxZUMHbm2yNd/Fz
/r5r1mAXWCQAdEXbJZtR3CjODsnEgj4bfCmGEOhOAEz3sRoir/KUtr0aDHQJtcxJFe5vzHzrl6xe
rdYMyHutITx0nnGYHwsv2oOz67KQuLC3UYEl3Wo+XGoJnIcFfbWXYgGuu+BITnjz3LeY/zg7UJBx
hqb0aoO6Impv7Dm9xlK3edBwhSIPa3G8Qi1mG7vOMpcJfrH0ax1AWEW0RaaM7BYCL6UzENuHiUPQ
NMrdXCs7HRhe8J/ymcDjz3zRZQboUPbIpt6HZmjQY1HUcWF3WIeMa7GTwyKT1RrY3u1N3wH0aR0t
CIABYH2FOpGTchNWjKB1RU8pkGm07+9RIwHRCR1BXQCXBl8QQjzA2B3gaPx0hmZf7Fu1eILcEgLS
fd0fZX9d5RAgu+6rz1R7tyR3paXBGhUGrCgmyuqpRpolDdPTJs0jReSOKXeNrHF0nqIBCBQ5mHBS
dI4oqxs9iqE7fWJt4/QRjEbroDQrnxvtUc7kONhRoPD4xKv80ZLMt1WBLOwuggzNZOiQwR98O9Uc
IA7vmcZg7xEm9uxkOg+ZbgVoegDSV7sNa8DLepMEDmnQ+fMq/HdRac6swRUKOnSjynY9QKmFRHqY
RE5sAk9So5mQRK6mGwHparcT7Z6kFTz1FBfMCU/R8N5ql45VOFEaQohyB7tfL1I0N8diFkIJ4P7r
1VQEufpTy7KgFz/6VIZsYPusKfeNMYUgBV2ZLbBmaXOwOyIczsV1G/d+OdTHsTfDqCQP9fi0CFg3
0Ens1BCTcCCe4AISE05G/Clkeqy1CRj1vvbBZfJ7pjh4KyH/GXbUmp61CLKC2nzbji1Ex4z9LPET
y6nda0Z00+rTZ9bh9Qq7EHjbhopSeXq9n1pUWDKA2fSfegrivgrsj3iqrMYl2g3cu3kLp9+itQB7
6W7nLP7UTKx0EgMhxz/Ql9rB9sjTqfY+CLzkYNsWQzIjKoqnkurvjVYf8JzaZ4Pi6Yq8iuCaG6WV
l0RaIFERVGoKA5b2aJX6ldWOz0Va3uhguyax1Tu5AR0iC7caaptddE2zt3lKwBTL/Wy+yYbnhH3Y
YE7mMhiM2DWTZ2X4qU2Wq07kA+Ljbz16UwWNdl1W+iX9KQbqW/ErVZJHMwce2SJ7WL8d7HK6Q+/l
Q50FPvZD3wCt1xSRcOLxIx4Hb6B4NJmdl8z2W9pGAbEWd9MS5Mk0vrJSAteYIxchh7yFzuqA1OUx
SjXg7mxfZUhCMhryor/R5sRJ2GuB1ytJRrBtcg+tNKGAfWPNaiikfZ0N5UGzSTAb3UHM+tFumQtL
wuXQe4XRuLP1kCT13awN10mCHlRpujGQWlwYXju/KvoJurZIgZHZdoOjgeoGQn/QcubndFQdrjUm
lBjbvW3d1DD4nYGBMfX5nVbfDbVOwtJUj3U8eA0VV0mSCTeNlAdrAFLFGK1vDTN2ZVHudZKBFRhf
RXnlVi30dOr5XiXxTs+jRyUZNaCvEV6Y7rLhWJuAZLERyN7em1LmcKLtGf5twTHSWCq0SGFUpQxA
kcVJyf05rvY64Pym2hzLQgmyGBTkSgEkxXIUkXgJDo0mDGhZAm6ut342fErYyDXlz7g5MHQfJuhU
TJB5T6bhkEPEILcPPYleR4R/WZo3NbQuZFf5KVf9qLQDKKIF1Ba30K/YjfM1Hv0OozfdOEIo5MUu
nu32YxLGwcq+gR0bGMlLLO5q+bNGHy4ZfT1vndqa9jO01Xoeu5GAm542e0kB/azkrZRYP1TdZwjC
d8k9QDcnbke3LTNcG68WzSBhpALurGp+hxDFwJTtK9U8WPHBjP0MxCjqLE4+tB0dC4/dAhdXh4tL
WPuh25l5SKcTS3YledRZ5xbmTZntaY73LXftYl/whyrqPgwtoO33UXuNSOMmkOB/pXmQ1g8KvqzS
Iw4e9RYWhDNgDMCF2NcoV+MBB30PJyk9E3ZOJjycXtvK5RnOKgyM8vyqTMKZ7ArT8ubYdqlmhgxg
sa78ZpZh3t2n5vepTxx7XpyVHq3W11TfUF/wBnoXRYnL6B3oWq/AX88CneGqaa4hPQaKxnOhD/7A
mlNaDtBmboCuRR9l+DFkx1pF8FVAsorTXUs1LOJNUj9kehRYGqRaKblPlStFLQFgUgKtyMLcyB7r
BEIqNrkdwDAJNXQB5ih7GU1whsd4AdIbsObIlamHrnCRuQj3QWFnLgP8V43lgc6VQyvhlxYw6FH6
jufTLkuVw5Agf2DFTi+eYLwuwWL+KSP1O2RI9w2K2E4+iQPHzThVyaG1Xu30GkZXbs/SQ6nUnlB6
3SlKpDw8Oc4oTlRE9a0U/osCRmTSy6P0+6gUD1ypAmjUPqR97rFx1/LWkZNwjS7BKtZYE4DkeO0a
ZtBiGxvtXYccatwzYNjtsnscstrTeGhBBhg2zAh4fpPmEa5j8jhhoQeReqQ75CY9SCM7jXRyxMAf
7QJfUOnv527wxgxeN21/r9Dmdlb4ddPUe9OGuZRCb4ssvxlRFskHBbGchZrR+DXFozutj3mKvCY1
7V2d2a4qKl/JZ88aIidqDA9UtqOhNqFdvOMWDg2z/8zI4FowZmzJe6KA3TmXgVlBkk5q4Cda13EK
CHWvv2dVcyiGoFaJwwszJEVxTLJ70kDZcvA7ybxG+0nnGJYnZgiqdgBnhpvCUoKRmr45JGFF75NU
7ll9kwDRr990CvTRoH7TTtP3qR4dHlefsLwL0jb2Z2q6SR27SQo1HLkwrzOvSyHIQ8pdrDA/S+W1
rpS7JlYhy/PaxORAKga3MMWzkO9ApGXM9T3vzZM1zDBJIU7PK7/LhqtBezXU/GXOhR8hTyu5HcTt
O496N9V7d0D2ZzTf21a6GVwrG7hLmwasfadro+yQYnWOMjQ7cD4eGJlCgQNJh+o1QxULkrGOwaGL
1iAK4Vfp5dE08rBIlcDkT22su0jtYgBXBWrlsh18q7chDQSdAI6eMAyCNeDZmch9JZ5uka64MET1
kKXnU/9iUnqLA7IDNB86PiiuWW8xdqNpSwf7B329yKOGcAacUK1+MbrdgINDZBooDcenHL8LUT9r
sPdqxnuYu2CGB/QvfdOyAotDVUgkDqfQRvneTHBBpfMjeqvPeqq+FTChJNhEjFKnHW2nBmCRxjnE
B5TrAmCTLmsPJesDKKAeBm0Uv05e2tZuXQuY9uqIx0YwGjAVVPeVIG4rOQjmRlhD7X2ChtGkf4BC
8gQI151JZh8AF6czi5OFSx1Pe69tFrko4ihIlKCpHdIW2qlpdcS7AfceeZgBTu2V8cc8xveZCmK+
BbRG9zOBmhSP5bGw5TGy7tKYeHqkoyz53GWVJ9jsKkbmVHjrxLN81ljuASYUlANEqGsAkzqczmqK
HzpShRDZfiimO0b5W5eP+0mQwDJSF4RQr9M1d7LrHadgByZRkI/QWkuNoFXY08C4oyB35Nh0Ov+Z
m7FTEnHfZUeIwmVVH6rKC6+fuvjK6K4Wsqew3WooILTQggY8gasOq98oJHjgdwnoDQn3piIPmT3v
1CJDTP8sJQXtJXWiLr02CZTeGqxcbXkK6AXUHv2y3EI6bRQw196XwMPxvM9QLadm5yZT+xP4v9Ds
3vS8fJLatLer9raWLxuv1Qsg5T+ejusavTqQbs5QURrwaqIqElYkUBly/bp4R5Ltqslz1QVTE2+U
OC/XUZltaoygFLd2x5NxL2oWYVxRwXvaGh1zuuriHxuzWyocfz9Ff4+yqoCksqU4bgq7VcOlAOlN
Ptoq4Fbdpb7iAkHklKUfObqTgqh9t9W/XgpkXw2+KoFwPU7S2R6qU4+ptXOQ1/sBKHNcSv20pQp0
CQWNdfxnpvZKR4PhrTMAgkhOVvYQlw95ARh/WUMrUtUzr6X3eVW6ogNeg0sIIwEOPChuA5pxjqSu
RHmEce4reHcXEVAEaulPCxOs1za0Ki7CTs5/5qo4EqVzHzOlQKVihjuE8o2RNGTzcNVow96O3oRI
ncnMwra9r60EPITqxsLTgaZhB5RakvZ7NUdYJ0195JEIv94tG+u1Vvk0GsPOpqKsT0l0iNO7cbCR
DfansdQCO9oiFW0NtqqWVyjC28nM0TKXsAwwcGeI2uPKXYnONdlSFr14DM6qmevBEjkPaobLrlFA
aTaRc+OxUdkfFcKKpeCsm8nGt7zcDTgbcqmSnRXJ9T5O2rhKAZjSH+Oous8NyA8qKFFoZAhEZTAw
CzFrOLo4dmJ4X6/k5c7T2eirqFYBqJMXQGqe0n4RTuVhlKb+0EGKYXhqa9XjCfEUnu1aFKULI8uc
sd6yP7/YjjBsPGUNXVf1tYpnbAjoE6q0Ok1R5Zj1N9ZZPiCDHtc32+kXb46zoVZRLulGQsFer060
v0ros1iUCYfU6QaLuqOePpXtQc5mWPWF6aJTultkPst0Sly90QMgjD05iIMsQP7haE2XsE//ejku
xvqz37cKhJqapN2YFth+5s8o02HH9oBy38aO+2Uy/Fe4/WcUoq4ioNbqSBkn9J8M2E50FkxJqxcU
u7vOie+QVqe5Z4Bug2LWJ2SkfqkZ8sRJl73gNCZo9jiBXvE51aFCnK0K7cXTfvbbVmGvA/1SwA28
OtXxa1Hah3opvaXBAHvkTTj/xfrz2VirYnAHyEBlcXyHOEIiTG66dKvEfblJfTbEKp7k6gQIBU0q
4JiMQ3SoAnkdoc88QwfIUdzEpS/56Ch+DztK4opg+PEvJ7xFCNv0h8RRr7RP9So9Ib2UH1tNskvK
CmRxqfzXySPqKvSAWdBEfYsPoB7SnS49Gw2mT7zYyMsMTQfUhLzELRMnD1sPu8Q1dtOLdAh04Bq3
FWgSeHHi0LctV8mtLbAKSU1nyEpQozrJIgmjGo39mgvHZt1O6FXm2fXWXfv1qSPqqldoSU3mQLsA
SQC1xAZ9D6JCiq0vNs7d5Z7k2edeJn4W6VHUrRoYrC79DrCAXHIlruNjve/D7aXdmtIq0EESwCzn
DDE1q98Kq9qj8KDmze7/E62IuopWsjAonICxffSJO+3Q4rFXOw3KC18Ps/Xd1oCFKtFhmq5G4mS9
pwksUPpXS31llulJVIUbAuY0+J9SPrD0v+k8UhvJPDFwMaxFHenc5lYf2xjYuNPiMYizer8xtyUA
/BWLz4ZY7YkGdXyl1k1xQqkqkjEk6X/AiM6nHGEheiy7o0R1SRVXmbDR4AHPgv9Xu/LsF6y2CgV/
wtDQKLpF/xEBiodtUN7gUfrfcX8IWDD/fM/Vhqkrc6oo8DjgW0LSYXpWOvRDlBtqxRsIh4uR/Z+B
jPUN1wjI8ZUqFSelyI+VHlJDbmyN5af+3+v2F5CzN3WIPkDxAWJExbVopxO1FQhaj/TRRKnTiMtd
lCfzMVGGjX77xZN9NrXVpSUkSa2GEXFqUWcZDf1U9R9KoW1M7zJ042yY1cUlINRskQz78n+BhxzI
0NjlIeyS0SJ2ras0MG7qD9wAW0nQ1uKtbqXBio0pl9glCpBbGRsCbbROXx+75VR9tXrLRz6LxFXe
WtXEF9ACzz16jCAlNKFJ0gowYIsN/4et6axuF8bggpXkCCIzimI6eTFQ392YzddBBLy1P6djzkbf
5HO3lGia74XWv8W2GiNfzXBbQpABC4e6MVpuFQI2FEzHTyiKuhAqr4O4EW991h8hZLkT1X1p3BK7
eJshU6wOlhfZV6YqQlu+6KYBqfRbgEhQ+CRo4aguM241mKFbYIVbHahR13GuBab5xsX0PNtBpsfO
mEEkXMndtGjwWL1jVXqgct/mvdehXz0UB60u3UZv0T9Mruq+2c8k+5RFRVHVaQLoYT2hUA9dTY1A
FcvUbkQ/lbgC0mcUE0lNoQIwWw60Y6k7mPK2MJLrLsmf+1hGgU6htMH6yFuSdNQLefvw9Uf/5TGx
3kMGuIUqyIU2hA5XWbSeEpDmp3k6yRRSy/H/kPZlzW3z2La/iFXgABB85ajJkjw7fmE5+RzOJDgP
v/4sum91ZEYtnnv6Na4KBBDY2Nh7DSWkjPqD0MZDXrCffaBAFIhD11QOk9BiNAw2teCjK0VasK2Q
d9pVObXPAXjHTmWg20t0tANQApWhDtmVsV3BZR7VcTgXQ029BtA4bLcBPp9M8+eCD/ch7QIrEGj5
R6E11j7MFyJLC84J5J2n7JdMkE9m3KzxxcLh0KY/6pLdQxXa9WP5IKPFOOTGxhClzec2XAor3wDP
nHo/JZ+AbbkGngB9sCfJSQZ/RRE1ZH3g5KNKH8MskILeT+wLq+SJo6FyPIS/NPkcoN/IOLNyWd+3
yvPIH+TxWDTA9E42HnW/4A50Vut3MHbvax56sf+b1T+UcN+N6p5RzQqQ8OryboLcbatvxprtIhxK
Qhsr74yVM3MlflPONcqpCtEQShcRQGdBH8exFJ2jib+WETpXGCphhdspWy1It4Yso0AkzNub5spT
99uoi1igGrlBc4Avz7TLn0DkVK2uNO7DGPAJRn7fHusqKeTPbauRxcWuECEPYEcWX6AmtJkJfBAM
E5rHtuRVHkAEZt5v10p5a9FuccX3BRvqqOj5OUa310ADsQrXWNjzp1kevIt5LdNBeRqqIJkRZwDB
lRK6NAx9rcxeWb2rE2GKoeoqCq/8a3Uvrgg0rHrCoRh1Lh0whhzNicD6xOK5JRifihneSyv3xJeI
1l/zuhhx/kUXIwqaJGVddLgooC4MYNYpg5/mhmn9bxE9o8GD0FuNbjFFh8gXb5mO8z8lJfrfGfvQ
GiagNQ0/adHKaHgE40teTlBqqvYC3SlTIgG+/n2Mhm0fQEUhkX/KabLpQ53CLByCwm2bncElC0GZ
aHc14jdJCzsMZRxt47XP8OBPoBiE6n8uWpPLvSnqF6qhPtZCI4volgqxaFhrmL4/p0EqfaMa7CXH
1s46jzF0OIO1nXYdy3WxXosjzGArSaJ2QAomNEhReBVtzLbaq/2ZAUCB2lUMXeehHU0j9cIpcCL5
IIjTlMma8tDaVlmc6tiHJlA7dvxcO71T5raf2TMHK3tjqaW4kEWsvMheeyVfPQUXs1/c+YGqtQpP
Kn42JvS08QYaIjfN19Qw10ZZxJCmjtH5iXtkm0Nrdb22nWX6g87f3j5tV2HcmkwY2uwGHC+VxWyq
WIVJspEZZzyN35pt5lTb9pjtgIi6C+5n8C6E2A/gWj/JDhALwk69/p912vXVaujlz1hMd2B1HdNa
08+gLe5g1mWWVmhD8sZlbrLqlXXNdg3H4s+kF7GyYHHHpiHSMWnuSS418drzArSf0XAZLBFZ8yts
3Kzl11cvhotxl26plczqHr1PNi+2O5OK0pN0LG2AO2xxP+7Lze2Pe/WgarImK0SGP6WhL2p6U6v4
U8nETDiQA0/7SO3CYjAiU37BnhTYy1MGpOv/cZZ/Rl08lEoa9YHUtviWO7YrAjN155IWwDnzukZQ
XlmTE7oawDUFhQdQ+2SqLW1LpRJguUkp4ntFiXeSkrr5NB5C39g1THvR6Ghnjez4evJEwmTna9mB
CSDBIaaDrq3hwzEA9a4oECDxAsIGT/BUU54rWBbNTrp2B4X93niHRf171hcHZiRbVUyOLl7UIHeg
g2CjlGc35XMVbWOwgee2Vt31Vj1r/JfCZZ3+NA79o9Y3u2zAl8giu2rqD19j20BQDx4MMAKOZ3QG
AG/SjO8LNhPEKkjJ3Nsb4lpQ0Rhl1IDkM+SSFxcdCfsh7yus09TugpoCNIbOeO7cHuRq1egiP6eL
0wUcZJJTQgCL6sheZaUZRE91+JpxesrLe4JUKCrvan6ALWdirYx9rVd8MfYX8PfiKscZSOTUp+wM
VYwtRNi3KQ401BY2a2Sra1cP9PY4alMachV1MUk+QRWrMRLo7Iy5VSsA563JMCpfx3OZl1yMsfRD
DWANFpQTw+svltHxDkpniGqIIGw7Y3CzLn0YgVfQAS8t+9aCsZ5J4tDiAKDI5MB7xUw6Da5T4rHV
wgc1kMw4M+xCjKeu4we56U59+atsxFliPRBNYusrT1x0No+NbTgVtpS/RUNn+flnBrqsPJglgIpx
UFk6vPVUfScBXQPOhTuxyc1aKKXFmUeA3e76fG+0c6G98NgASFGi/8hlQMMgJ131zJUEhy8F1PpA
1s9+qxAn6IEZ6Hw2u+BswB+x1OFXVnyWg+4EwAdVSmiVMKlwa9N/Ed5Q0cPAU5cABm0Af6JA6ASg
pk0KxbQ0owH6Jemhrbsjn+2vRgL7igxAWx4odu+PvzkNt0Ribt6Mm6aGUqBWh3ZePbZ96kSDg7qO
NdDZhqtw84K7CkBKWUw2Slm8j8DGiXCyRyPdyOXkxGNvN8Diqi21BLQ8/FCDEugbK3rHJwgiFf/I
wuiXWiWHoJ2sjBoOZ8XTUBmnSk8+J6E+44kLhxDtZxsLGPWpBzr3+fr+fVRLoFgG9B2lnQG3j7Eg
loQeGcUNDMbStievha57rW+4aQL91Sb9JD7f6gauz7AE4AsqO6MBWU22N6LAikXyK5HYD9V/rLQT
k89qBjHmQHOzMQGvsgUIpjbTqrI0hVsMuOZcUp/gBQ0gSgunxo8ucDMI1SeBGaL7Tcdnldwn9bsM
gUkNuCcUWuDw9qwDj6QP6J3BsEwen5X2rLWJk5e9W7PIA/7cKuoIwPqkw1jBtgGrRuTbDsUL7gOv
iyYXJJZ8oHD7U6eXj3wq7bAKIAw97dCV2DbQ7snP6gBVsk53xJh6PEm2voAxiQQkqIyecRIBVwdy
FzGjRPoJBNVPvco76NznXqP0wHEBW9OCL1wCrF918PWm8pPcNsDrTHZZ/JpqKNFW4bbIe1v2h1c0
Ar282soScEBgh4bv3UxTgwaMOxXVNg1i1K32cAsEOr5w0uKt67Z6/zMHZJ78lAD/9YMzASnJaNG5
iVUnZ/peFIbbFPyt1BJXApsVF7fr+89lshuynR6RbQJAn1C2KPtsVKgOExl6CXrzahj9dgL8fyVc
rkSxpcKKyngepSSGozp8xqr6tZqO/fBOAn9L2mib67Cx0rA8s/x3o9pRBIuYcjKF+v9fNaZcQSVn
vpc0fdkOY6JvWtLDUE2vFI/poN+tqgnN8XgRS78NMV+NFxdD0hQDRUoNeuddVFrDqf+tWOBP3NGf
KMpsuK0yu/ndvAAo3MP8aK3hdy0T+zb84qUyRSixxFMASU9bVa3hLdokTqSZrPeG+8aRrQEVyg0w
mFK3diNe+cTfRl4k+DXaKLCdqDlyzhqHFz6FdmlJTrObjKOWugoyXWn1jXQt0/026iKfF76syDwd
2Nl4nHX3gi8RiRaOqBQtzP+FldWVQuy38RbXsUiVVvVRFT29vBFLQX932njMzraqE7lrwJF5xW5s
pWUZBJe+UqE1jm9ppGAolK4OOG1b2HGpgIYy/Zcf8Cvduti53QgoVkCG8RRukwxqOxaDxgJA6lbR
WtNoylZ3XH+QreyaJbs31SNNkBzrmRG0xobEnOjTSuy5wsG6/GTLOg/sM5Fc6RhCwKx+U3uJ1xH0
u1Urd/pNsqZ0eyX1/TbaPOHLVRw6XC5pOJ0qwhyeQyS5OyA9XZnT2rItoozhK5qcaogytQNbT2vW
3EESA0gb4Bz1FrCtdtUDYG3IRWQpCTTSlQETk8DpjclHmp5XJrW23xcRREhdz8MOEWQGRxiQYYuc
YS9vQvtXtm0BBrbIntrtfg2QsjaxRQhptGTyWYP9AV8Bc6hRIDPub89sbU8sg0aXGrxjGIEaP42g
N6X0KPKP22OsLJ6yaFaMhgB9p0CwmFAtKg967QNz/VzV7+lY27eHurpgKsAkYATrAAUs3t01T/pQ
FFA6bGluRx0qKANZC0ZXl+xijDkOXxwjAPOg2SrKf+2FAlscgOVPsMLwygJZ1wWKPPfWNsLamPO8
L8YUpIwAPAfNRgFcu2sqs1A+E4gM3F69axYelF9MbXF22ZhowHf7eB7lw0ZqpVe97NDfiX+GfrMd
/Ucl+WfIGWgR4SHsxStXYJ0Ush+lsuaOuvYdFyd6KItIKlN1PE2AuyXZBDu8NR3JtSVdHOkKbm+V
CoX9Uyxii0gRDNnApcoebi/p1b1/saKLE6wTFseaoo2nUgOnePpssnKjibdwAk8qWUkhb8/oL2vt
JIgkaOBjY9bwkY3Tk4y6jpyshMK1QRb1NFrpfh/5MpaNARHOjpr2EIFOeHvV1gZZHGOpyWAzUgvj
7GdgnY4E0na1JUf/3B5l3kR/JTH//jZoSn4/VGoAec20lsZTgQZzyV+y8s6ojuW4sgWuJ4IX4ywO
bxnmCTyG5+/iVC7zyodkx+3ijXqg292tezVfA5lfnGJ5KehThMMguijgZ8Bln6Bm/eCrfLY1eYrl
+EFCB9vP8R4NX9WY/yijop7Z2a2t8HtSar8Ij2xCZFuXT2XXgSYCd14eeRqo07dXf3VZFmcceNg6
JV3Gz5U7ucOh3KUuyISHFh3CwRN3dGXjXsM6f1uWxYEXGQvzCLK8p7FqUdbswAPD1IoNhQDwVEV7
huuiByMnVVfu2Gu1dso1FSguiONyWV9ugM6QYJ8SG/MGCNDPa9+jndjE3ELfSvcKG7pL7UZ/Wn8T
XA2jFwPP5+zi2iAQCpvQINLPVUXNqIHMOl2pr199U2pM53MNkCG9/D5CXk1Y1Imid+LT19gYYUZ0
6EcQu9N0nw+xlxWSM42Ze3vvfLVk/jq6F8Mujm7XBXFX6SQ6qyBmVgnesVUFFSXx0ECvJG32A2iA
ICgN0cPcltTjzssaY5NrjQ0UuKuVxTnnw8PcZg9DELFBw9KEU/R1DAkVOM7CgNaPoD+flVu+Jhx+
DQGN3fBnyRa7QRmTQIXVRHT2Ie0kF/SZJuAcxx/NxGIUF4VDWmhvjNWuUakzDJtEk0FcPRcNcDTq
P1MEArLxwvvfQSw9piGMdPu9D2JsMu3KpN2HXWqrA7VR1TTh4LSy8Gufe7GhApEbyO45kAtdhRKb
4YEZ4GXosjdJaSphvs8pB2xHW0tM1sZdxIp6gnxCnxADvbEevm+oAPtW4VUnukGjF92c6uNDPHSe
8QMdlzU7wquX0cX3WsSNooLOTU8T/M+yR/ofdfgLLqBrE7x+Uv9sikWeEIe1nMdVNrepwnOwmWX6
G1P2IBeGfj/br4eGtRWd/34RGkZ/EFViMHxJH4Z2IzNhSdVWqTegktsb91Ljwx9aXyEWfaX6N87t
kv806UC7Q5lpniZ14WbUPrTv80t+uB/fVMw0sXOPu4mdPEpb5XUtq7zWYr08esvnQRsMijoo2L49
GOwZCut6mNz5AjRCf9P6kL0Dvc+Uk9HsFGZNwFLKgnsroWuOiLeWYBG6xChSow65cVZP/r30BrAa
XD/UO2YPe/oaupJTOXQ3IxwzmBUJvJvtteLNvJdu/YJFAJKiXO2pL0fnakwdRaeeOkbgup4bEbt1
Tz1fkZh5e9bXi39/DpGxCBytIUnArPlz2xfFRTREobcT25E3AKSQnQOLbNax/NczjItBF1Ej9KeK
6oYSnYUamLBO8EpWH6YgdIL6PEqtU1YwveThMWiGNx9Mu2z2gQtUZ2Xu8xe9td6LAJJCjkNUFY5a
U26D8vdYV2ZfQzQmZduOyo/QSVfpfU/cmGt7La0f+mQFcXr9XXexEIvoUvHRDyBqG50NGZL4XWHp
+U9f21Wx/zhq/oGkIwzBuD0Y0bYPMzdOmAdGOECNa+/z/5AK/TvOGYuwM6kAJw6hFuH/hgWJvBXx
sepzDwZvm1DSN+Dy2p0EHU05BsVXwDWT2FrfogFUglVsOF1XrdWrrn6dCzDe4kEDdF+lS4UfnTu3
fZlsBV2jT3i2m71NX+CdvW5crc7b7q/9cDHiImcaR8Dq6yiDCAfvbU6gRa1MkDEGslFRLcjkWKJC
KUnCd8jJB2SNCtDhg8SfzHzEXtXv+0ndq9ETaR7y+CnQBqtMNauaAkjvoP/Z/NTro/B/EShGEiKZ
DErcU5l7k5LuY3ljQCbBDlnnjTQ4ZMOvlb1+9bK8mNsiukGkIB+kqY/Og/pbiE1YVDslh8+F6PL3
GgzCosw2BRLtQPcUCf8s+yiXQLap7/RtplRrG3/t5yyOnqYJlRV43J/jbZXB981E64YldtU6yXvi
Vc7kcD+GR4wdrRYlr182F0uxOHTp2Ikm1ufLxups2QalXULTQTOLrbaB09GqqdPatlocrYGPbUdx
uXzdrWQw6Uyj2sKUFjkE5Chys7uDu/Fd9Hr7k1/NXP5McwlFrtWm1bIUhPgRd2pY/8jjYS2Arsxs
iWiAAhCp0z6CHPd9dMzRHv0NxQAndwGrsxqnhMjXG2RE1k2rrl6UF1NbHFS06vweejfqKabsl9qh
yTyOllo2Vh3lJkXd3uzRN7y9nFfzsosxFwcIkl9JIoQ2f8V/dQQqp94CMbu5Pcw1+f5LNDBbJAF1
UehB1xpAAw8uXkVkM9cxgWN02mEPzZw5/SwNc7ImJ7MVSFusjL+2a+aDe5F+ikhKiyCTjXMrXkrj
Uwxrb+61b7e4+yFWp0kQIJnXsf5IPlQXDl65GbzPJxCYhWN9qLdsk52Cx9Vcfm27LoKOKteEKON8
o6gQj8o6S/E5IA0Qv5A0U0cd3CfJnaJPd5HyWI+lLWA9Hmrig0zDJqqipyaMfq587ZVLjs2rdbHc
AOrwWNdS9WQ0KDkopR1DOC3I/pF9gFP6weui4zDdy/qLXgB7CH9OP/yx8hPme/TGrccW4Qmaoqkg
uH3OYSfdxxoecsboKfXJj2FOkAA3BgHkMXtO2udO9VbGXjlUS0vD2ujTWC8Roxob0mjk9+jAi9qB
wCCejsQtbHaeNwUEAj/X24jXaxV/TvQSgcgFaHzyvBOhvmNXW2NfepD482Yrn26r7v3t3EeCMJoC
c25Lthr0kqBNSDZpaY772FvTTNVX7sSl4aEqyU2YQ4P3lMzOdqpwBkE2efQ8Jp+yrx9qNT3BURsK
BF07Au4aAq4UTD9a3gz22KqQoe4hXdQeWE/u0N0+diFkAukmYOIeKApLbuK7Rv+nlt6q4t1XtyDC
mXBWtIxRNrmYXJUANAwvyWJCDQ5ISHiIpgm0cUdEVZ/upxJMiPwNZSWYc+XQonpRk2NR/0z4ZGoG
vl121wE5p36oqBaq+86/y0OIUdQPNTA+QLvCWz2D3iO4HCR/4cPL4O/SEO32MbDa4LkbErB1ArMx
HqSRwLEztFPW7lVZuHldQ9Jxpea4tu8WwTw0kqhnsmqcqQKwUQ0VHAbJnsa3hepS7aGMfoKLZK1s
9pXQuqw2woWLZbWBnAeq7ps4htlD8Kr36jnjRm1C7dGqsgS4/QruyaFX6cCzgBtjsq4lpm+sFr/n
YPf3sedEkVWFM2PZ4qYUylj/Sq8rxamEbmtGeEe77ZjJWwV60zD0NhPBD2qHh3gHXhZQWOoPiWl2
JEkgdyXboHq8vUJfQqu3ftPy8kkgXKkPSFKhFnfMJBnSK42O49dP7YmrJYESoPJLR3hi+M2S8ir5
dxXpvEbGE13T97UCkTo/awEg7vwjo9me6cBxMQ36i1J3yGSoNt7+xf8hl/yziovbLO1KDTA7BLB+
Bx97d9oo29qe07rKgvbn2g66vm3/jLa4wNrR1xWoAiM3kAHsbNttJbpzp310ReeIrPun7ZPG1OA6
T1QILKJrXKv0iLbrg/D1fclRSarVbC9B8LwzVEAO6UoZ6frD3uCqYiiUANm9+IFK6isdaboIBXUZ
mMj+DviC2aIFfhtAIZvoG60siTanen9tmYsRFxeoGuKlPhpYEpBeNgQYPo2CkdPXXlRQd2wMSNlC
RQ0v1ipu9lEmdhz6m0ggz2UCKfeM3JGMvE8itH2ol0qisHsYGgdpcJDxIpoF9U5U2w0yhNbqVn6k
MbCmRTYcNRDwZNr/ULQPQtsHVF0hhfg4gC4m5SrQqGQTkdFNSwM28gMCJCh7ZJWkvTb3xc2dSCmp
lAqrLeBrrLS92wLQDDLFj2lIIYja7XVE2KpFckHERoOBa9SwlScAv7YlDXxoRhUFrEe+OLLZMPpl
L89bshLQSoS1leh7M4tksDUBMBk3AvSaflRNWu31sdwU4aMkhJm3e133rYDWTqNMm1a8K5EEBaVf
U6fCaX200+kT1ETSQ5ETXlQDqu9aikLvI518MxPKyUjfVDJ5RglZyjZyNNHb0fTGqunQBImFhdgJ
iL8Zg+5yPAci4N2HCFwGSKu3BoDR+YeRvMr4NExVzEwJbQUKDzg1EFaeoF/2wtUOHzw3S6TcCYUp
Dg12E6STirbeVyzchKXyUOZ3KeCuE3uowsRME9/VaWCnEgy1OEJQpluGD0G+CNqckOpJw9yicKKL
0skq+spqQHXw7+MCgFbj0EKVr6jb3Qi5piJaM0S8WuS7/EiLKCU43v51j7hKdlBcDq0IoLeZT9Lh
CaNAbN/f/y+C1bV05nLQRSyA3L0kwadwjgW+B9PtMQEhFvXF0OaHxskHW/8om82679XVNuvlwIuQ
gPZTUmf9gAo6zD4SrXIl6kOKQoKFQz8AAzf5LQJi9ZsXoGNB+RaatxsVcudZrB1A3TWZP1PYshH+
IR1Kj8IxQCBLcJsYdfF/yEMuf+riBCtG3hrKgJ8KMyTIXiZOq5b7SIhtW6MewflhnM8KZHhWrq0r
OT+aPQYF+8YwEKgX47KMt0aIVOOUH4LNrOkGJUjIuUm7yltj5F3JMy6HWiISmyzqplzFFJMW4oRt
iKwzIAe0pawwAA15KIi7MrkvIYfFnfBtyEXlcOqLOJ4g2AsoezACc18BM99XUFmMh3MqqTuIhj/W
6ih2qW88Ton+afTdNs7QsdMAH/dLZDodPJR8vMbqO0iFmj1wCFoeQr2wvRcF6v8lWANvPY/cSI2A
mYLUKzFZ9ntk3MujfAPrIbvKJLPVpH7Tks7J0t5WO/1IfGbqDbF6tLYDXEwxwpcaC8cHnr7lPyXA
25sKQMr8LpzVvSDpO2ubhaSFDDn+S182A8AhMgJMf/0FvynYSVMeIRBowjwCVqAF7p5DxO8iGSJW
ytmoH6kCEfnkXEfPIrflckAgkiy1qt1Kht9nehcZ287/URnECpTYmkCQL+b+SjBYmj+4lWg96qPx
EgyoO/TaYzIjy/PgjoKS5nMd0TvddPQfoCgg9RvgRaIXZmyEJ06z7cp3vRJQvn3W+Tq8eCvjsYPa
yMijMz7ZKa61l7hTnG7qbOgvQu43OXJevyh59FgFCjW1RLc5L7e0oZApQqrTj+HKL7qWr377Rer3
X1SxvKSC4fKTCH2poOHDpe1g3M3bhSu6NYMDaWe4spI7HBISii7ZA/UtP/bdvvX3ag61WDw+jEz1
8BiyfRp+kiRA73YFS3+l5vLtdy5qSlE58abp8PKoc4Q/dNZDI8gslkQALvpbf8ILAz4eaw+eK+WW
b6MuUgPCer8q0V46F2Nz6mj6DP1qsyPBwxCKlcRzbajFBZcxNQLsEDUMFr9im+Swb0iOLAHTFxRE
+/Y+XBtrca8RI/VLqQzic9/+TKqPYBrvFA3OKyCa3B7oWk/m2wIuLrK0IFoID+X4XAdPNbxifOUe
83H9ofQiiZRmCKBhr9U/g3HPyuSx4cpRJMSmFPDhEULJ7bS5/Yv0eUPfiqyLe6MgrVyXXRKfDeND
qbM9xyt1NGCHAfnLFEUTiso9kqlagvj6bIyqBaaasV06QVCOiO49ovSuKJ5lpt/JITnkbewJDbir
AEoWugWtc6cOfmTonEjlXoH4eaMeSqNwdVDOGZG3PfoGVjyA/KhXx86AsbumH9NABX19ckdB3v2s
+h0W4E6A2qm3jQOQiQOtAbeZ4GLIwCfNdoFsHNS0uePlA+8LT0JsayDLDlX3DzGzuVqIZyByTlJ9
ICGztTj8zEXCoXnbgRMroExtxM9MGL+7DhoYQxZRcLViBEiiRS4t4+eBrWpdrSz7EqirS7QZjAZx
ZvZilwWMpvXH1P1/og1xYk30fr3Irq7E26886yLeNloxIoXDzZ35r3D1pqxzDL5DXaCwihw+g3Al
mFiOB+dYP2sG7722Nj7aAUyKVHYkqJJLQ2CT+nWg9UNM5WfRQl58yhqH0egocbzgs1KFDfVk1jAz
yALsE9CulOSuQEFYQj2EVYmVN+eqeVHo++2dvBa6v/5+MbkwDHXAdnGK9VOxFwecmFP5Qt0CjzXJ
pDUY3p3ZOKPdw6Vgp9jyJx4D/wvuzXxgbhwoZXGDYMeVEBTDz5BDGF8199SHyq7ReBr4V4zEL3GV
aNCQjmxJyUwqayNykebI2DaCbkP1mSjTPmqafa2dIEPm3V6ja8+Gy/izlFSmMTIAff5xM7hHAyVJ
S86hW9rQAbUblPvM5p4ADPPj9rBXymTfRl1cG1TDikQZYrk0FTsuoR8JuujtIa7ubAoDN050hVN9
EVhzfZJ4N0+M5BDs1FUzL37TKnH/u1EWwbJEVAkZwShxC5gna62oV610fLs9inL1PvozGU6+JyF+
VSMmU7yzID1uxTWqHyoqHT0zHN83iBNWMTI44maocDJ5uJNkY+MjTisFtXOA8CPtKSDjno/SvqFi
Q3yktnd5MG5oDYXzEf40HE48xfgzCenKTbryGfgiT/eZnnIy4X6TQY1lkNBnOoMY1ppT59UXyMUC
LfJGANZ1qZ+H4TH4ln5lzU5BSgUjSIqyOJyNVj7I/P/9daYvxluc6SHttbbRRHXSAFMQiuJluCjC
TJglNTYCOVcueQpaS5mAyyIsQFBd2WhBj1vpMx43cgON/Sx8Gtvc64WASWZtDyF1RnW1fTvvjL9+
KAoclBqGpupLIlUEr5aGBwU9qqDapkNgpT2SClmztJF4faZY/aDeM+NelCvR9+oRv1ih+e8XwVdm
4UgJQ2YY0MIrQWcG3H8l5b26t/49N0iIfB+ibZSQGaKjR95lpkB3ImyacyxVKx/7eo52Mc4iWiWS
WoRySIEhsgc7/6HDMOFRd2a3MsgBOYGd77RXOBxbt/fY1TN/Mer894sFHAr4lfRTQo/FdBr113gs
NlPfbdr0/vY4Vz/UxTiLXDdP/SH3xwmxpQpPbQAWqP9ffqdFKO6SpBVlybXjUMpmBs3HjN9BM+Px
9jzW1msRivManlIpS+lRqncRg6NPegf5uA3hK+u1suuWMEot86EWGEvaUeC40xRsvukz8Xv39myu
Jg1/voqxiJvKKKSccICs9Tp09Hzry8Ns8oRGmrRPkhRgWFzNRencHnVlDZcYzcLAs3VMYnos+aNW
/1P4MeSfnuJeWXnLaXN8/M9hiX1p7F1s7oTKcSEKQNGaBvwG/5DjVVxm20B7N8hM9jwwaMHJrLmL
AYutJbFTo3dBHzsUW3u8Q6Yk/RyC7MNgCYSIhxzkgaGEEV6R/646HU22wqK6QJkVcaH9hKbYSx+k
DirNdz4kChq8B3wd9cJSypymLd0RvnG9Ljs61P5LKXBHyF61LH5kqv4A/QL7v1vkRdgiaZVkg8jo
UWYPklR5ORooA6/uCn8FXre2UxdxC+Z+uHrklh6VaEKvQN77qB3JSrkSH+fje+tbLgKVrPRSHDcR
PdZQA9bT0YLFCd6xFB5dgBQTAXedaWWfXuOTMHJxPBZBy09inpLR0I55/VS0EKyHFU1EnVbyd0Z2
FsNL13e72ZPs9qdbm+oiksUqyNBR1dCjnhArMbiFrpST0jdICtgaJC0LKd7eHnHtRC6iWhI2rJQD
Xzu24ArFCnxiImMzVnekn15uj3Q1hfr3kupL6dxIRW9ciSp6jPNTbPwS0QAbJL4l5S5G6+P2WLdn
pZNFdNOkfPBDHzdqUlGnlCj8hIzKgxnUaxGrK7FmbSzl+z1aQCqnq0PcCzXkQht4hNMRHuF5dR9C
pvf2tK5JD11sS33JakMNPFUjFWsYKMQu6OgIWNVBBNYK+9Ai0zEpHpQBbl8gbfR4PN8e/fZx/0vF
os1FoCYG4gos5W0Q7I5FVZ3bUF3JS9b2ySKqDEVoIEXAHTFBQCJXYlRt0m3XwCdFF06tGN7tWd1O
T8DZ/P75GnRi0YvGRchYYfL+taqebw+wtmyLUDLFnGd5V8/hS9hSprkcu16rhpUtv7Zsi9DB4WqK
xAHA/6lUrb5/olyCPNdolYph5s0aaGFtUouwUcfFOIRJDxfDGkpAgDWPHE1AfW0vrMRhfdn5Qemo
RucJe63J8PbqA6cNZUB9oe6t1MdeVdy8hEQEkAkxXcuPV6a41KXo9UlpmwYvGx0vygrnuk1KL05+
3d4d17Cal0f6Cw5xkanI8gCpZKLPSGK0TwBfOgEydvLhp32e+ROwApIsdHVAFEmf15jn17gD3wZf
pAqtz6I0K1Gem32ZBh8omNmbyS5+BTAJc1RqEwUCI2vDrhy5r5rRxZQzQxKlxOcT0T2riQorSr65
vaq3s1v968V1MUIRTFNcGni5+f1HLWfoU5V2UL2XCbrxdbjhYGnokBq9Peg1Z6Vvq7k46a1c6nIR
I0DOn7I6i/5sMI/qOyjJWiB7Ofy1Tawm3dPnJDZ7COGBILASPG8nEPrXbruYeEkkcLw0XOcJnIAZ
rO4oKq2ddI50A3adOsASK8/wlbDztSYXA45TrIJREtIjC+8G+OC2MrF4GLmiRC3+f0i7siVJcSX7
RZiBAAGvQOwRGRm5Z75guVSy7wgQXz+HmukuiqJDNt0v165ZtpWHhORyuc5ihS/Xp1gwvHkTOy9B
6S7BArup5MqGHLBT5QBKwSO3yp547x9AfxKspCVW2/SjzjvYHY38jhtIA40F09KOu5SdemmUTIR4
AeTMwqCxh7pyiN6BfSDZmpys/OJj6D+jEmSEtrIH6B5K6aEIuzXkyHXBF1+SC//tB87qjxSPH1Fl
9jiO4+JZJq+wY4Qhb3oCkR+CqvwUB+qaKOWqADZSCmU4b0arQLlPINdrFxGEosN8RfOvTj2k2lvP
ARmlsMO15BPIlmnj42/twWss4Ea/KPwW+wo+lBbwqySotm2Fx5QuVZo1VPWciGWPaeetupJupD5+
kdG7yjSyiimFozj+YKkgk4aho+q9C9YnzqcfSVA7JtzZxpZdD3ndMrhTK3MlFe226be03CVUvknY
AKW7Er67kmMpfMvLaM2MEKnxmNUFVIN1+KrKjoX3LNMC2KEF3xfG5BrDTHTsJuTKBnaRZwb58NIw
X/p26Nxa6ZETNL3CzSzCrY9xyTXK2nSiVA7XeRlwp0pgS1dDfy9JUIoMA756PKQfLawaG/i16TEw
l9fXtyAzzlv5cKYFnLLFsToKeOK7Qrzu/XoEQbU678drPOp7GMzhcqil2yL7TgcQNeUfpBOca8sj
gYC9Ap0jIv+UNJ3khVYPtDLww/5Msnvdu01bAeplyUcCy/5XgNnRFTOeWn2OAI07MKeWVmbwU2Zp
xCSpMI6M14Pp+LfKSt4aLpb99WkUDW8sHibDS2B8oEH6pj+bNHMrDivLIRSE+IfD+dcIZ5UptOI6
s40QYzxOFOKqbr+1HOayYzTYMICF0mwiSCaiYc1OMKXMU1kdJ7WAM6yOYTXh/X+buDHDTyZO8mjm
QZSvP6spoCPWQw6d3usR/qFm/Hve5qQla8Bzt2YEPcyn2h3bwCp2ra21reQyQaTlCvFXoNktsx+s
tjTGDxQaLxC7jLJvS/gSIFrnlPw+YVZGaGp4GE3xYim2m7R2D/MsQAohlLYrE6wHIL0f72GZIOju
iNYfVX+PPBSyhMYVIndOtuv0tc6cZjfqmNWuXD7IbuWIHzMFC3DOXDLhMSnF477KKkilmbUT8cv1
5fFTLPnPdtKvrzbbuk1b5jqc9rqzAZCpx9ot7bZa81YyKN3QsH9KchPv7xG87gP/ThsM5PqfppgB
2CUZ9GnNUDp2xZMU7FvzveZfXi7BRvPcae+0g/OBkZ2i+NjBu2JQsxMBtKishm3AoauvAkEsQ96A
iAzAlhaiIgNeY1BT1oA8/v1L+RD2NMox2RrJWxWdTevc4yZxfd4Wt9U0yGznUoDDUl3Hckg0kDKg
fq/050pL7+oM/pwAvfbeT2noRhddAhff2aeRZ5dNfCfVy8fhJQz02VNQ7yztC4Ri8L42o8WdSZ50
nPBwH8eeqFwZHs34VLjA8Hsxw3fxRfvXr/lDiakzwF0h1B+3RQz9k8CFtipss+1RSh6At2Zf2aCq
oKnuXv8AS1tjGneWbaK6NbR2TARWJR982CR3nmBrKNpSDLzhwWx7RHaSn66Dk+xs1pmitQFUkxKY
9RUZuQnU+tvg6U1c887mXU1dpWiHo2IAgmFy3q5hcU3cAc+DEJQIIagbgOPTDXptw0EGDYFX3b+0
0YZ6e6U91d4p1d5L+mNQDiUcIRoAP7LopswfqqG1ifSugUcXhy0kxD90+VzTY1IC4g3bYKgRy5by
Dn1fL69XuULukqFzAjV9kVsGfJBWHXjNNj0nD3qTo2UUPlfJraW/tvmNLH9oVvuQ8MTtY93B0QDY
ZHGs4wvG6gRFum+lLzBDwJuHsDnIHtRUVmn5WoSfNe3XiZ84TSXZshY7JdRus+JN9c9FDNAlFAb8
UEe52TyEeBFIY0ilA2IpF7iXyC+UPEk5saOkdocOS7X9rkAlyIBtTAD8wRKxQgOofkAhAVXX8j2p
9iksCGgAH3cCnOlzAH9rg0EEE90bRXqL8nfLQCGgopaGN3fJ8LbagSQSfUiAiXtRikoeauAQANDx
y/PbTgVxPDtm2bfqAdaJHxrw+2AAjyUKHRNlM2W9Han5Kh4gxkwaGy/LMoU7W/bp8dsa6M7aoCs/
hEpxCETiSm0Fy23p6mgQqsIPakxdcymrum54AoUKflaDVVkiewTAB+EBAY0eT7B3FrssBoUHBOTh
DdmYl6OlagIqKyNWv/Y2/a69Z6DR29k63UComHzGt2DmbYNL9KODHpnoIF1Kz9Pg466b7KrIYrA0
ahC8XcNKienr4kGxI3e0v+4BxmF46O1v4rUoYSyWDtO4s5OuoqwxfIa4SM/D2t82Z/UZr1ijJkkD
YBIEBbjbZy7sWPYiCvASqQlIC4PC9BJSjVDD/X3MpAj0flBhYgXWypO8ytwW2N/PckeOuDBuhWKr
SzCEabhZlWQU3dDxZKBIGmDXaPkrpM6cULHWMf8K6IFpeP3K1lrycj0n/+zOzYuJadxZjWQxVgcd
sC8YZu9qcLxQYA4Gy4t+BXz6RgIFUnQML6boycTOFhPrlIqFAyZ2dJ8YI/qrDjYmqEEcqFq8a0In
gKUb43SIs1VEmOaBCiPTM+kMu+StncrgOXZnS4To+If1+mvNzC48MI+ouWFiaO2aXvR7tiJO9Fk6
ANOhmNp3mNT4VTnFQr76YmkzHeKsfqKsNWGUjSEO0SNjue3JENGWNhYSOukfBnieq5SvTGUQXLcW
awkD6nzgPOlEI2Q2t3ToZF1SOD0bCpTZ7R54D6fEF1XvvBY8O6d/AvrHMV65qAW7vD8nkWdzneVJ
iJ1C9HMU3AHFtjNABii0U4kOjUnPRYJGdPuma2AroRUcQEJfsHEWN+wk/mzKexIBA43OGi5pHujS
0Mw7dDDDaU5CXajFY2YSaVa3Dm03WCFrkfpfwgg3GWMdrsJHObJbp1tzt1r1aM2mrlgkfPyH/8gN
k8CzslWJDNXiWQd2RQRHC1yeouDcwBELlAw3yamd+KKWwVLbe7Kc5v47SMRFSNHTOrflSxnCHrGH
4aGMEz9BzSBbjgJnz4IKOjGLp9uvYaqzTG9Wppr7DF8ypS8JKOQM8iRhImyui8LMM7ycq2Ew9BRl
9wgkLfc9MtF2gNl1o9tjBQOhdyMSK9uP/+6Vrzgvib2oA2O2QtxR3CpH/2WTbkbWG7jM+qO4yl/M
tpPZnKV3w4OsfK5iNq3gcTDvYsD+yhKSvXeC/Sca1izzMAKRdxgZ8bN3Utaq6+/psXc8e5zFbiti
2C62EqYLc5ZtWvA7fQhVQbp5b9ioWzfBWS5s9Y1CmaFcS7vhHpX/fxzhLMN0lax4aoiYY/ui2ZVO
eAk3kMKzYUgqtNwS7bxZkgGN1wuHBNMZ7cy9sv3fnpOYl7gIAJhO5CynWNJfcTLzccDdIcJFpYzT
Va5TvI8P0MtJXMq7Qwvz1Eh9vj6li28hk+hzwx6qK60sGchoaWLLDgwCtwnEGD7CQ3gHb3OM2ttK
J7Rd5RSJ3ARY58EX/ITF6ufX9pgbenhJkspkwIFpDZWtNo9Kv70+xkUw5nSM48aZFOu+JtepzDDG
9kV/KXuXbaI1uYUiJuorFMxHdgtSgkvu0kawYH82969kmp+YtknkAkpyWjjObm8V6ExlAIYBlH2Q
xwb6N0D0GG9ut1U7ei46aRu6A9h4AILYEn3T0u6h8pULqaEfHmbw2WbaIUvJritLJ22I55DWEgBf
Ftc8/CsNTScUGLdZ7avThkld4tOznymrnhXgp+1ji8PAKbKV0QSovKNQ9hB8n8VzYBJ1liBB9wl8
PWTwxYbiSkfxPwQ5uT3giRUFMHfxWA9LmZUg6uK6m0Sdpctek4veI9FYGd2ZJkRK02e/VNdleycb
+WF8dFJKtIAagCEafWUNAEKnQecSCM0Kfsk4q3+skskvmaVSpnZt6bEM5xHH6aMA99ycCmAMgwDa
KBpxdA78dXsCgdmRkszWBp8BzpgKJmTxmJr8illylZWgzLwqxq8Y7lFKQtrDcCICcmhCRAMWTf0s
tQaU6v6gNxwHMDirX8oa6jH74uOzh55OBjJ4bAtLRlHIWZbVlVpPoLON0Sk/Atx2mBmu1PAu5eiO
6HdWRrccFH/kexhL+U4TsgcOey256wRj/ykf9M8fm84xc1ZCS9gzwwReax/hj+qa8AxjEoe0NXZ0
TwDZK7Sh2rfkI+sacEOhuXSAfHsV37TsOwh82zJuMnZmkHNP2FmBHIsqv7SdcWN2Pyz+UfmgYcXG
OqnuFO814Y+ShGaaJe9CSGXX8i3lke3h7bbOOruUYeiqnUPlRs9vC/7iG49QnrJps5GlgyypB5nD
nIt+mJBQ87ICusymi4mh/CtsO1uD7yD8mzNIHH9X5RMFGa/xYWymbYDHa9guG7ZlesmBXQus8R70
ILUCkPjyXevvJQuq3++J3WgJy2QFiSPwO1f2m0cdqqAsgcVNfmu1HyCY7woPNAYUCEq66rovTTka
6T5hr9d38JJGNDQy/8qbVJ6dMG3l1ZWGN+tzClpB2utrpnL0NGMKjag6gZ96s4fIzyqpKKAUBX/v
o1MI4Y262FkmsMvR12jz1SowyJFl+OXcR8a9ksCUVpd2KV7wkHtNwA+MEjbb5c4otdsWTa3rY1g8
JS0y9nU0WYHpy2z/90Ekp34saUAtSefBhefSKdxDt3n07TFt0O4O0b4F4T0VBF7amdO4s2QAJPbA
rUpH3AqWhGhSZ53g84z/wnzLTSPM9n6SQxM68eHlmMr5KogLO6J8r9DnLoKOkrzTwKUXzOX4va9E
nINaStoWOVUwl/Vq1C4rN6bb7PWNtpZRiBPBNhh//rVgs10QlbiaJYGhQcNTcuTyq5cTqFUNwF+o
h7qSt0MAWIshvO4vnVqTWZ1TJeHD5jddRbVb3Rw2YVVCmCqXPvTGA/2zgE978qPSuMvRgR+ohE5h
XsFdHn1vqRYJmQi+7xxioesF7xRVxQSkIIvJsAeh/SbXgk1P9okC4q4sC87KxfbSdPDjop4Udj5r
A4v7hn4mJsJVAWqx0EkLA4L2MsJD0SQi5ITtvmolEU1xMe1Ng88qF8BsAKPIPP08qGCCvhX47Er7
EHdQlUFXRwE1FK6wdoC8MSSX0oADEqlCNH9csxUqvYtWwax20fyya3tf0wA37KGamrgNnlPd8SCX
XbL1XWII9pboY8/SlMyCtDZTNERKOHFqpQN1e4hcabt65GuGyh4sIUHExZcGa+TDwYEW7gtzMSNN
oyGRjGh8aRh3c7RuPpQ7SGP/n1AOLg+7xAmO5WH4F32YaeDZ5DJ9GGDH2Wu3WrhT+m8efrB/V31O
g8wmlKhhqwUaclWlwtrSyo8SbLsTrXF06sMJtNoHwE3Rutx5sXeQqqLAmaZDGo64/yZpTqZ5dhBE
chcpDAI76F94G2sNJwWHQtG03EF52hUWhGNW/CNrTqLNDgXfZ+AYqEhfnfrKGJwGqeqYCVA4Cndx
09rp2Y2R5T9io9yqkI67PtbFRQxnUshjWXDh+CmfNUkfZqXrrEwK46yaqdtG8VZShhUk/B3i+66V
5ZdE+r4ecbETb/0KOeegUa8Z8GDXare5j2yVF4cmgF9zTbd5EskYNe47SSMfZcvcFAzysjzdRFG1
bqIE95/BkYDXM3NIx+n95fovWzz/Jz9sdnzppOFeKqfGuewhsaaWrh4wQdG9eEJOQozH9WS6rSj1
od4u9WcP5Rm3VCfHyFgWrYEeTMKbUn1Kgt31UY05+I/lNQk55s1JyA7qQuCiIWTA9unwYrI9awT+
UUsXtukXnZ1BmWnAVzxtjLNR9gcm4xnSlzadzo9UFZGnFttE01izI6fDw3YG52/ttoAfoIL7J4D0
t7KsNk5RVvuuhGUllVyzGjYxEJa90ruxCeXasNgkivbOUXqDgwfuh1Hda3J3oLq3kli8vT7ni6iS
6a+c5csIepWmmWDSNfpSVOVj2uK1Q221DfggpT34UABp4ruh79Z6Mbwo3qm3IDnVnCP1q+y/IxX1
p/Qqq2SPjfvB0fPQE8MGHUaQ6caMem1tzDIudCnr2LK4dkths+tznCMQGITPu90R+aQzwUpc7NRO
Z2WWV/Vg0H0NR/9tsqPf0UO/8/eGUx67dfWebCFIKW6tjPvp2gBnuTUw2zCTApxbbXHxebqT6uc4
lr+N2IMXTrEHykUi9zn31hj0zmo7wfxe33vW/Ipt8r7OeYf5VWng6KB5yLAsSKrsP4aZJa4k8CNK
jcw4g6yyUWrDgfU5VAFFBc/15AVZtt8ziQmVS6pwH16CEYTYmsBRLNMmxSaEoTZFg6h86GORmNHy
DOKZXyEghRF9tkLh3x1ZFWPGOYjf2m6ttB6wQCIBBlGQ2bqkeuvXcuyh2Zj+UIzP3LMc2j9dTwnL
k/drILOVWEKADFQclcLl/E6NUsCIlV1YOYNy0SR2rGi4awaRf/FyXv475hysSngdS4NJ6TkPUteS
rI2uqDsaQXcMzO/rwxNM4VxpP814JHGtNc5p9hmFDyl7DkS9jfEU+XMv/xrNbPlBx0DLTYJTph4k
SM41btyIFK1Eo5idlVQpda9QUF/HgwEiwVutlE6ZijjHos8yDnRyItOisdB01PFZQO2o82ajRt4p
wGLAg5J9/bMsiq8Al/TX/qHjiCexNLPwUtXEpMkXYACi2wKuQeEpL239WWtX+Rs/RW6zld6sTbYC
iHnLArSsHC7bERIynCeF2B3R4GcbuktNEmlNgJcz2V8pBvBDpYrbeOB4Zh45nQGahRGXT3pSubj/
OC1kk6E1uTPNqrJlmLXZEti3tlkGggeH5a7TZKZmSUAZBkUGBRrtUEDTU3bD0+fevABbta7VHnpL
fZyscJqsZaS6pPCh0R89ZyWebfwu3gc0AwOYCfK6aK5mOQMi0RHT8w4KULJ5CGK4O4N4xa3BlZjA
PEIQyRgRFZNlAhXZoJMzjZ4TvAe3qdtlR4aqPM0yQQG8iA2ZLMi5qL3qRyo1LCxI+JV9pXArK938
yIETGwWpRSg1QcqYK9YnjZWyFtrAZ2KUqwEsIp8l6+s7bFwWf2QlE7hoapnAG86BhqHRS0Rp8IQf
xHDjohlY04mtd29VkUFMjN9QPxCsiuUyahJy/JiTj+WHchJrbTK+B9N99aBv4f7g6JsUUneYxwIe
wrVgc/wEd1wb5WzXDn4Y5WGDkFCfIPvmOGrzEzs5mpt4W4IF0eKKjBeET7YOT+1zYwOsiuf+5ge2
jIn/WwDNn2+vT/zigTqZhdl+lbzS5HWg4LU2heJG1NwY7XcfD27jmVAalB5pnKwDr99cj7p4Qkyi
zrakUQ9MZxFHPWI99gOEWNP79N+42GI1/b2mfvb8Jh848Tu568fZrslFMi81f2ZcwPYfP9iVDzon
IAdewNKwAKYRtozgtykuizsAgr+CPhkF2kW7frHHMRnR7Oz2idZQtcSItE21S1zl2XKMU3RDsFoh
BHv9Ey3iGKbTNzvFR1Mh3vQIxvIN0RnIhLs00ZDTMrcxX+r0xavv2hJ9yD4VjHMx30yGOf598uFy
6mVw6ERkCy/qtQlOJxM04kSb/2dLdhKiJRbPtTFEzyEcAyHXDD0joN1/ePLzwErIVeKBPAocc8hs
jpZzFey77r5MBetn8cCYjHSWg1jWaUo95iCArB3QRrYeTuUBdjW+2u6uf0/RpM5yDydBHmQRYBlD
gZZMB1ueQtQFE41mlkuqRoZoZYZdLcFTBvCWdaG9SEDgQ/xasEKWy4zJxM0SiMWSjjTj3q7c6sj5
G4zYtpDXeFQ/rFWl2yowS/JN9yUGfy1nLqDTId1GYek32xVDHKskxGPbGf4ZOILtkQwgQ275+scS
RZntgFTjQ9oOPT8bYLXqbQ9aROuG8BL5b2FmZa3OTbwI1xgMBO7hIUMAWoE/puBbLS+8XzM2W+N+
kfqp0dfAfQMwCydmN5Wfrg9jOQv/ijBb2gN8lv2AAJVjtQpc3hqnGpU09cDJKKTWo1ywk5aLL3Tj
/loDs3WeQha4qZIWqNFN9zQWX81+ADDPd6K9mME4ruQ/j5hfwWYrXVGa1oSwPZYCg4cO7GpIHEN/
GwymSnL8AumiMVY8FIE5BV9tLjcZqyrve9IAR1Z+aekToaJL4nKy+Htc5qzbYvlAK0ACFWDReJ90
NwX1oGv0Ac0mwfITxZmdmSEe5OHzkQznzkrcOH/2in5P6NnTRLAn0YzNMkPW80GyMoBgWM4chuZo
NbxcX+eiCOPfJ4dWojeBUcSASSsEkCoLhqmtCJ4s2ErzpzG9YrnqtwBJpj5eGiO3r2AXkMI3qztl
qggoJRrPLDOUelbKcYB9VMOPEfxOD/L5/23GZpmhpU0JU5YMwCTIdJo/UiE9QJCozVkqgN1mpWph
jo+efrfdbR3DQqn7vj6I5ffhX/lm/rqk9Z6acxkfRdtAPLmAI4DNYztaxxvzvtxVNqtWxZvYovof
KsC/t+j8iQmSDlVbql108Xv2noeA4cPFUld7uyKag4Lp0TDiZzPqHdM07IqLdq5gbuf6hzX6+r3p
4XSqoD2BBx4VT1egPv63M3Cud+gpQVNzivya8VsWngJPsi2wgK9/QtFQZrmBwnG6VCOAxFoeoFkJ
5yZdcTP/X7V5fy0Ua5Yg8tpX0aXCcmc/UXcFuJ4IByTw9dEIUurcTLpR61aDqSw9y1BtyyGPHw4O
FOvB7e0EN2ZRpFmGoF2SQHkSGS/XHjyot7AWFgZwjYMfl2BMi1/IMlBSmsAuA138e25lid+SBlLF
Z4vfJCD5aMDUNb0QlLWYXydhZvnCC3Clqjw5usBI6qK+oAmwS7CP7/JN7Fi4yoGy4DvBXheVLIup
dhJ3VkUYWYMHmxBFWDAaL0GcWC8kAOj6XVi8txbAduAOS+1B7p+NoXLb4lHRDtAV+Ddn8a9fMS8q
Kr9Usk4yMMkwBDeh0ltK+CVJb8MR/b99T5P8/j0BcSSdD/zHmSr7XGGuPDzrkSoIoo2f64/ibDKg
2b6O6kjPvaGkZ+p1q67XDfjBGKU71NAT6uDn40m0wEsLfR2YpW4kxfScNCnvaxrsyth3qWcd6q7F
I9MXh9d3ZLWO7Gcg82puhBXesGfJsnCgZLBuLO02+NSZ6hTGUU0/5TgDWylzibJPjRtd+dFLmTNE
zbuFR2NKTZcMpmzreXUyVQn0aG7dwfoMGFG4RTAlVW258SLHT/XUtmS6/RcJYjItszzkmRCFQ3MN
9i3GpxnRR0Uy4dtrrPLw4XqgxeJ4Emjc1ZOKKKA5jTW1iS5lZwLXUp16QFuZAUPVPNrzWHfbtHcT
uANdDytIFuYsLcWt1ZdQ7sK9qTz38aVUbsCRvx5CMxZz32Rss4xUhyQnAUOqqCXvJlPH1WTW+4o2
B5N5to7neH2w1g2uPIkS2Elm3Bdx7eAB8wOyqI6uAT28h72C28L22/SzdYtXzbqQNi2svqMmdvwe
EL9BqbYVViB0wE5+mB1M3/o2uuLYsXhf1qodq/zkgVmh1tmT3INvSeQVJ7jnlI9Z2x4Lptle4++U
RHkodDwqmuBMxyCYxMFWCR/j0ekSKgJe3h24VKzLpoO8GQoYKXL6jF9IcUuijVLuePgpc/izeu9K
hY1EOzeQ/C3zoMQBo1yOte6hj77yQVjBW7utR2SnE9/REhC99PQuhwRw16VHwgeHpDqM/fptXYMo
JcWuNwBGl+EKDbf3leWBK8IHNMsD6yNS8GQDUzZYtFWhdUkla+1Fmh3yV7A7XMNSDrlsrHkMK0BV
etTSFnkql547ybSZX8FCtdmlerBO6vjR6JJLVsEsQYOxbcGeB6NaUU/aQk0LzDcGin/n71rzoKox
ErwPTLZ6aHBGN2oDHyYY30IbFEJCNjx6YB0gn0rIlPRV44SwYYqbYK1KL3WtbiKSbuX4vq/C/SBb
dp34q6qD63cXQmQhd+sIirTgpbQ93N909ZlHxrqxblNyJ0PtIat+UBa4URTYahHa2DkbiB/bqmRt
lcxw8lRzoTqxItJ2KBs7Gi4eFrjUZ7c6dLuqQN0aCa4bodwd0y590eTeCYi8L3ir2h2ci005tTXS
rgY/3tVQUejhLpuBwtnXcLM5JTX0SPPVUEjbMQsN8jFs3mrY0UE6IoF8lyIdYzNw8Yo3ANCRXjQf
9NrHqNhrxi3cDZThQP1L6J8k+bPMyD7ydmkcbbTgs+hqO/Th1TU8JMm2kDB69gM3Pps1T0UNCM3B
N4EYTXQX1leDdx/p+8bz8QT1asmfbb0CRcYO0a2l5KLzlxgyD4C1alD3ylZhcarDp5DfDcSR1Zug
fNGGvZn/4NaK52tJ61d9/wXrlA3EUE+GdQBEwZXyet17q8zamFoHUc94Q/p9W63C7lXnn9DXhTry
C/JtWb8PZX4cApSB6iODFVdLbrPkUnsb2djJkBAaGmKX8XNYn+MOzszaQ6sP6xSw98aETXiu7XgE
H9tOAdTrztTyO00PbZp8qDqsOqTYDiuGDkHimvWXBJAUiZ866VyALCXBpSJCgeOVha21D30HdL2a
bLvgkcC4pcEzYm5K676APUFfrRLpMvjBSwkZDnxFv2xRgd+DoCDX8EZLn7y+AdciX+UN5OUS0xnY
XSy/KLG+zzrPzfnghuoqxX8DlitRQU/vXa+6ND7eqdp0RQviSLASzg6DTt+gQuGUeF1lQYg2UWcH
wYufXAy+U73CARR5U8TlqlOG1za4lPwe8utYpNmZU+WUyG8R1Ni4Hj0Qz/gKIcMcabUd1DBb6bRV
X3E3RBoyzR+t3B6gquKmlgmnoFdLvaFpdoE8PcxpgFbrepjhFttYxxo1VJDapbtGgVhAprs6RadH
Q+972DSqamuwm/TRmg66j4ajXxwWrhxZLlW/YdQMcDRU7mNrpWd89CY0t3jXd3MGh7i4XHt4Cvey
HCei7hp16YZptfV4s1KDHJ5EkOCrQqfUjc0A0WCmKuseZh9FWtnchEJl1t1zI95FEWo4XIZcvVc2
0IPel903j49S/EFhQtq3ylvAAGDOqiPTkq2nRHuGzFOVZNeW0cmL1Dsl6C4J2QygfxHly9MJnkSR
cpPurraQVRPjtYYU5wBb5jALL7l24oOyqzL/jXv6yqi9m1oityzWj7zdtly/GDKM8OC7WoDu1IYr
JQ+dvhw+5Rpg5uISDEk2avRtsuSp1nBc5RKeoNWjRwcnokjARbgpSwOSjZASrEQCjEs3aIDCAX6h
pq6YijarExItM2ilkOgSPskw3NtSBwaV6+IAv43Pcgduy956VQQ190KR8FvMWZHAOVGrBkS7C82b
LSQDXQ4TUCN8ul4nLFQJv0WZVQmxabZJjzvNuVYeFG9jKMlWr3y80AjiLDUDfgs0u7kkZoSrJdhG
l6o2zj5k3VHS2gxaJQWDql/3HAwALAI7mEXaloharqK5nF1fOqJCeMLwzXMOjRJk0ZVWvnpls7o+
l0tSIdMx6rP3+zgoCIvHhgdN3Pq72KWr6B6EZOKol+CObv3ADgRcj4ULxG8RZ13QuG3KWGoS81wM
vT1oR68Y7EjvNl4ByR268SqB0M3CPfC3eLNrUUCKlmUllksDCYDGgILUcLk+ieSPR0pcnhVCRo0z
Xde0P9j4ktkQ2cNTPvJ+EZNbHCkwqcyKM68Mt8leYPMN02DzQYEGk6IlOyYRt6wZYDIQElfTRwrB
HQ8O8noMRpz1o9bbH3Ht/39vKOOPNAyIeqgqNdWfpmiTiwMvuNaBDOlfrKGAFix9UmF8qZHB4TBw
uj4hP9+Zf7skzmLNEoEx+BKKFeDi+iDZ+227C2p5FXfWXdXHaxnGkTgPnbZ/jBsquKcsh7Y0Hbh0
GXQ6Otu0kRKneo7rAC5i0brAuRPqTy2oQz3aUITkLrU+ycDWYM6KIi+ugknk2Y7NekPLIp+YoPbD
fGqb3Y+CRoBVrqKLyHr2z207TvCvWHPYTcqAp2SJyn7qPzS7UTIK4M1tC23uHKetLcLD/JGNZvFm
m5Z6UZ7Be9QEfTpaJYm1DlmGU1sXpaM/kgPiqBpRFQKbF8uaN+NZUBRdJ/XWOakvSoj7X9gc+/Aj
0CK3YEBnm+alrV+yIbtAOsul7ZHVb0xSUDz4UNnTQiibSdAQg9exYEX/cejMfthsRfNagstGJFtn
iXiQkoPyLzgIlQV3KXhi5Dpgb/Az8WSssx4IkiTcRxpfQwkNqfvMLPiFU0Xwk36qg8032XSu5ueg
pkLsVUutc+u/g/29kc3hAiGGd83z8r2lW+9UTd0qM90keB/UYB2ng1MkEKnu4QN+XwLUxLnl6JLm
jJ7iABLKcBC6RHjIRvcIlWMC1nbtBikurnxPQaMcGt8tZBVU+mwVeceQwTcmP1GoLge94Zbo19RK
BR18qO7pR4V8DcF9rUDzUDumyasP9kWdXJKj5Z0s75urD2luCabkzzfy2Veab/4k9+mQEgatJv1F
ITakMlfKNncs6CSooBDeBtvmTmwo+UeLcxZ2tvM7NcaiNjRy1ut9DCtYn4THqABD2Sp3Ctr419fi
0l6cfPf5GwXM8Nqy9Sg598A96tRAch2efV/kYTf+6CvLa/4WUXlEC2sIKZ8jXq615qYscydUEzdU
VAd8slGDeg+/YsHRoQs22vxxwo8UPPMBcXBOrGKj9saHpjevaQ9KpFIG7xwnrBfBkLauwtci9qDg
FkG+Hm0haAjx4tLTBoh8eLvhxtgE2U2sKqsBKzxEod0yGCMFJNlVSX2sWH1kpEKTJVhJFBg41rq+
GeJmcgxydYM6/qZI6j0cCGEg3Lj/Q9p37UiuI9t+kQBJFGVe5dNnlq96Ebq6umQo76WvP0t9genc
6pzknZm3DRR6M0UTDEYs04mLagEldte89p2806YQSO8RxpXTC3pVXpS/i2hIV4MnJ4ldETzh2u+B
jhBgUK2++Z7bBrTdZFM3nVOwt/sb4u9Eddl/VBVhdwedMuUvuHbcULEtcBvIdJf0bEeHzp/j0pFw
WLVoRjdJseE5440dkNwKVwn15pJdDb+6HFLEN+hOU/mkFMcqfBWKHLYl732Zeyx8F8PBm2PZHihm
NYQeRkI3YXowdIjeAP9WRhCP1BRLLzKHorZIm09QBmdbldmGdqqn0/FQNxkWr+HsNN6vlv9ZSEW1
XJNaQ+lOMTQjTEGuPW1WPsd+H0gB51rjDbWqmdc4Mr2oadEl1lytnd8lHaocKXQWNcZJdv8mev4z
FK3lT+qgmqYixFrkieyi3WyW8uAnaY1NWL3AsnMrKMZeLC/JHNhpua+jH3H3mMGZnbRuTk5gZDAu
tIdzqa97dK0S5CxpEbCojMNF7VCDOCtNvB51tR7F6/4X5zzwIuTy96tUV51qpSU64nHj9NA/ZE4B
cQ5Er1+NC/cBq3hMYWPOWWPZ4AXMZRdcjWqMqlx1YxtfxlgEMF23FIbss0uPSsecaRx8SL55KcB3
mVCYaiBaDeoTMmSZ64JcNO1Hqm9j2HIIz4kYwSIXUs+o8Y4TteWCoMxcQMcW5et4RkEmUN9rvfEq
ufUKnUJSQVpqs74KffmFG0nHL72MnJyBvyaXLtVmENt3CYEy7NDgr4OVQGBfx/1dgCHWjZVftglE
y/rqISHGI6sPEvCwCJXWoJ8Z+Q6i0mbi7A5BbtUoiXeT5vZNamoVTCBb6s609iChfgGq1mqM5lLF
cIeZ3RkJHATx7ahWdrF8YXmBHiNy01x9mRVo2w2aTZj4bJT5wxhWDtENk+no6kS2IYluuGTpjH01
bf9UENEaen2bK4pT4RGl6ZU7iNWjNkb7sRAhzysfjHD55+mWtNqetrI1kfCQtc1ZG0a/o6iEqqhP
K3ZNy7dGUHZwAL5ItN4yRTwSudpU8aI725oZXKoIy1wWUGvqRFwKUIQX5w3khvZ9ALfi+Ti1b03a
OLqRP1Nt3APIbQNQbKYoLxIIAEOH+aQQ6E1NGBGVPVn4aCFzFxnvcRxuNFA31EA1xVnb6iBvhixE
kyg+dlDQpQSEdza89hA7ScPEVYPoFI3ZAUmN16rlgxihXKQwvy/mHUX+KwNKDYCHXYC4OM6BozTv
+nxm+aESmEeCd2Hy63A8sB6KkQOxaQPcUTydyZTuGrQfdT08NV1jS+JWV3wjhDYxMHfyPGyoVjg6
dJpEdLDwZLPTpNzMddJDhRgKgTG6JPAxMxX9WFSngUDC5VUPPoPasGM53g4oJA81sWD85BbLWwTd
+FTP3qHQuZ+hMDgKxO+73/YZTII2Od1V7KcKbaJQglpTIsPbw+nEcx5BZC6qDsEsbMop9cJANjvk
l31YHrRCfmpARQrDdpen9S6aRTeY+k0SaT9LJdxNrLBZeS7B9h2bEjXNyg1FsqmNn01uQL4EG16D
cQfdaFB0kdEymdTvXA8vNdLVZPgE2fY1l9CwVQIIPlTMrUHm0LoBte7KScZiU+sDpLaip3AwLFjN
osQ3uYwojqFWj7XRPNRZ8jAZOP76bFjzoo2sAFKuOkrYPMrjcJxJCs2FMbWqiThqXG1KuT4quKUl
UT8MnWZS7SzL6LIFPlVxKVLio3n6GCUfUQ6RZRHO2fOTlD6UuBklg7nS0H+ERP5iWeRrQKxw4umt
l+11xrl6aQRxkrEGKjWnsrMCj/iBPaKLAi2Q+hK7XFm+23GUavCwpopO1qrIcY8/VWD7QIQz6z7B
GMxiS3Q03Rw3kgnnF3tyFepIwTFsNiISGitxyDvni3m/YdXODcs2VXPVWG6QwAtmJ4G47HkSjhkI
CQ7EHUNT2hrbBS9hZuFZj/alx0sa/qpb/b7J/0zD6hJrVCoONAStKE76XZZ3O/gtcBb2Zl6i/Bli
dWP1k9QT0jXxpeliO9WUTQ/NtCnK0TFp3fsz+jefbPU5q6fZ1MRA5YwhOUHNe6vBr1rK97GWbCk4
7KXyMratF0giZAKBJIQgSRsJSBkpMaW2gxrJx1DheQ1JELnS0blNzLwyNjo7TBBWI3HpNiNg8xWM
Gdrhcv+H384l/szRslOubnWIiOqlTrETwE0yp4SZTPmGq8L9QThrvU7gNVoYUqSX8QVPO1NWJ3Oa
H+6PcDsH+9dnrGmWURpQnZSafELjDPJEGcLjAvfPjmOdLo0xR6pLDjWMM3NrjxAhjOMZiHv5lPT5
OYMyRwqZd9pxyskSb+5WyXUSCpIkdsuDcU9/yijKwA1kcT1IJwD0TLqVbfGVBy6S1dtP/j/zuQoQ
pSpLRGbg6ScqurHTYR7RdBtOafBKGF6doqWGb21suETvug1g7PApqKGaij6dCbWK1MrGuP02GAk9
XY+3UNBXjdzL4VxhdmoI86hKG21ZDhtTiJJ3lFUeMhCB8XiCuXuioU+aK+HTLIoRcj65xeKpkgMB
QjNV+49EBcxmimCrNblZH6ARWzgEcl1Tj0sdxRqpS99ppuwCLbVnLfOX5w9FSQf0SCfumA1bCz8G
HGCYgLZFgWiAA2VgOFHTe2M5el2F9lYD2IU6+WSmVtl+gnK0Ry/fk0RqFg2SzWq0kKsc0JmlXkRa
B2AErwtEF05fVjpnz4EwWilcvgw0WbPiVzz/TFNohot4pNPeIlIMiNRPqEbaQYI8qthpBJEfHgXS
8Biguzbqk9kQ3ZURRkSc/IkCziUFQCIFdqB2ZtE+1qHgD9IPqf3IYNMgR5GrTqETGYOZJi/pGLlT
H6LF3ZqoCTvJLC4L4tQEXw1Mgvg6FqYBND2Zf4hQEhMeqCqbWvumpHumfVdR7iBd87TasLLKS5fc
YV8Lh5x+lalqohBs6qkXXcL4KcoV9BoHVApRfQpf0PJwMxVZjjrZTIM6Kbw6BgAn0LW0xjI0+2SX
SIUdSlC4luARSyXLIF9o8duNJuCmH2DpUVkEu1wTMgia+Abs31L850ywJYCuiCMwwvewGrAY3Qi9
ZkaZZi7WKEK2hTEqnl2inSmtWQJlMUGoTxDcOnwiYmEXwWjDGa9mpVUQwNSUU6sOlqaEdjK+G1Dg
m0bmiD2xYrZoTsySasWiO01+QQq7jTJHZ7JZGwCTNDV2roLXB/VkAF0ESMGMqTcBPdH0hh0lP5kE
zEMbuiWMp5NctmKhxybMfSU6KR1kxmbVJjnxWPG2oL1p2rtBw3Yk6/CJsSM3D2T6qkvZpeE2nis3
xqHBfrU0kIimlNlGdZxEOHPg8EOhXEo7O9XhS5u/RHlsDYZxLnP9rOlI99FhTwScKszRCOOFSDnL
+PdxMthGf6nIU87OQvUrxhtJjFHxBe5iSEUvJYF9Pzj/3axdLserCsoqmszNjE5RnsaXaJ9vBJPu
mRP/EgC4sVpnoWbKgW1seN1a7qirDCOsUKfKRWM8VY5xKjf5onfuBpvcR7E0BQszcYRz5N3/1Jv3
0NWXrlKOJIeQYC3Q7qTUOHvRF0ue9F5e/PM2WdLZYxBv7g/Iux5WH1nPcE9SEtzfOXK3LH0BYYG3
erwhVt8EUZbUGNAggAdOaA3juBG6/AhEEcSJhu5X1/T+UKWhlar6uYgZgtnkiZN0CCZcHdBA4/yc
mzfT1QyvEi2IXJQitPTkE5yJrb5GICveWY7KPct2jCdOcfOOvxpslR0BUNn04IxFlzJN7XIUIEa4
l5On+0v4t3TPP4/HutuVVsM4RL/XUDxLaDOMMLJQd8ZAnw3UMLrkXVRnW5efJeM4KzBgTD/oPG0H
Cvsx8WMWAdDCnRB9BgmPzsHZzWtOejCNRIXFfHcKcbn0wmzN004btU2NK3wUBGCYFA5I8mZ/k1BD
QeWdipK+NmcYGUx/28W2ZRRfWkBXgh6FO1V000FDf1nw0jHx0+woNhz+6M0X0dW4q01eU7FulZpE
l4WIu/itEQ96Xx5X5kG/vX//fODy96uEm44GqdvcmE6z1nxPMtQcDESKLjFnVtpNobslHAq0/jGS
wh1p2hfIQSAbkPJD1kw/BmHo92H0UgDHLqqAaqhQYDAgmWIuBkx5dpkK7RUPhtg2ilepfTRqQTWL
sQHusAyBscgS4bmCxLVcdo4kiD8EJicOxABSSyi73poC42Og/UUE8GigioX2s0XQT0uQI8FbFJIf
sCou8FzsDJiRFFDGRTMIJkwJDErUbtj24zuVHqN2srviJ0kmd0LRKtVw2xuSL0G4Ng3xsmVu1p4L
aTI1kZwbYCJRz7e78btksUfE3qJGa0lI7iZNsQOhsxbzJRIJu6TNnaCPtiyEBLBsgDb3MI4tmjUA
kEjAzKaV0026TZFVSvDXKDo7Twsz0uBaqrtJg14fcjetg/UmRH074a3FsRGMF1W8VNDSC2EiVcfg
7IqCTQsUlgf89PRTVUtQhyeLsdGtghiyVONDgoLlGGpmOxE7QndkaM+DhB5c+wWhbCsJqaXQX4r0
XsypAztOq09LO1aZu3DIIYWbj6HDGhUw0+cGSBRZBXCsHhYIrB1Mga10gqM+a/oPqRQdWQMPEV3+
fGDWvEwg9KeHiyq+huhhxqmvK6jiAaEL7V+R5K4RwLoark5dXIAx60kyTAZo7hRz4cS6DODpOZp7
M8dvD4J3JRmdrsig5xwDnPsjR51P7TFLeeNoSuKS+RLKsG5WiV0kqGqDU6BFzZm1wpuqoHQqplYf
GCaqn2BY8K416eYxMTQZ7nqqTPQ1K3cshIpIy5MRhUi4+ZbmotMKWQE7vEydHdnSEWjVBoUnq/3F
O6S3H/NXgy834tUZ1QAGmIKgji//z/YCg8qujMrn43Qcdyq0M9sXtun24Xna1Fb9HByzz9aWXLRx
AMzmiTDd7nlc/ZrVFT/g2dQXMiolwzY+9m/osB2JHTsZ0qdSR+c39jp7duC1ueFlMzJvFVZRMUOb
ajIggoJVkNz+q/kV2Sh66xt5AwNmUOxNCRYgoo903NagSixvyflb8eNH5iKv9u5fkzfTkKtpWAVO
gidpAjhydNEBT2hQSGgj//4ItxuNV0OscgsJJdwojvv4ElbasZngL12wsxGUsGKeNyx9C2BKybZG
bRwo2AicwZe5/KshfTX4KteAf3gU5YzhYgAGvNnmG8VBnPCG0hQ0q4e5LsAXTmtFTmoVzv2xb97z
f4Zes3iaJOqA/0ChbBwHAIuB7Ahe6twTI/QIhr2YtJw2nsxZS33VUh1C3ILGUplbDhjbxQ502YzX
xNY38M/ZtNvkiPDowKodRsKBVduIqh5NzIqz4DfTu6vvXvVIW/Dxq0bDlmKhYNXSe1C+Q1Lp/txy
v3VVwBmrrOgH3Fv4VnbszGwne3Fmw5Bb/6622UVwqLPYRzxJFi4feE3gaYLgjRP1/8H/XD7ozh7T
V4EtRkuuGWOITCUb2Vok/QP7J9tEvugbmOP7H347lbua3VXcUrSAKm3/+8MhdeA3z7FHPd2tD7zI
wB1pFaaMYiglVUJrsnd1D0RWt9/hfX2W/3NbtiVTv/qkVQzq22au1aUHCqt0s2ZsU9THQlWdOjV4
db9b4UARRU1Giq2ioLA6IrCATPQ6UqSLfImP5YbYlVf7SHEW1F3vYH+gw9maqcW7/G4+m68HXh2K
sgwnmiWVdKEmOmLDBHB1cSk8JXGmEiOL9vhLZVbuaU+c/XIrKFwPvDooapEOM4uZhMtmMZuiPpoh
59LJTUgm2WhCeTLvsXHrOFyPuDoOkT5nbTsNOJrh4MdxcahGcRvJ1ASuE/3h0NaVQ6z2QMb4bHEB
AC/i/jfzPnl1RED3U9RyWeQI70qQh+W849yaN6GU19+4OhtDgidBFpUSwg88p/YQbHO1h9IZoD4l
/Rp8niLW31IaOCLX462OyFgBRdzm+KTgWXIXjznVFo7MmuAzVzxyNaJvRfDr0VY3dit3Qga45PJ1
I+CTFvrnVmFFACRa7TcKo0h5LWET8JQhbiLxrsddXdaZVGdoORTSBT2bZbOyHXMyT/4aEvsnWsC4
p2UJoB9uUL31TL0al67w7GFdpnKfUukS1gBzjaKV1/OHkYAzJG5KVOHTAszBPvy+v01vZuPXw66C
EZmzRhYIkS6LH5tipa6cPwyoPmrTXlZs9ICtyW6tFkiUNnUN9Nc4l+jNLsj1D1gFJSYYo46W9RIb
JHcReI96V8wfYuwryWHuHG4hcDxyRfmWkLO+L6+HXYWkAe3DVBKy5RWCSoxgwvppu2jno8mE8rrJ
v6FvZWLXA64iEuTAiETGDN8pH0gGOLfagXCVP836XpHRRdEG9/7S/i6o3PvEVQiiYLXlUocYWGaF
memVE2kOM4Rv9EFeICz1XAVPdTmBfdabnfKW5ihET/XBqMm+7IlPoslJQITUYKgyouZO4S0wKG6S
ynauwRsKsLMc1YX7v/lmnn49S6uYFkZ1AmgwdoM2x+dmMn40GZANtIGTBVohpm4UpSUPEYDquXAI
iw/Afcz7P0HmXB1r/d1O7Pt4Wn7C4oilIJcaZFdhjjygBrGVK/j9ascZb1TZba2m3dUjlH02re4Y
mqNzpoMXE1YxME9ETeiqGIeT6QBeqRuGjnqLKmyWPiR6dAzK2knIf6w0tcR5tB6JRCmSImW1byZa
wvKulFEwAzoL5Mulv5PQkPNtN8/D1SirlWZNBQSlgN0ZFZCLAHqlmCxR+lblEVVScDyN9/9mXa8G
XF1fcZR2o6oEy4kHj1LaN4fQnzclTFGc1FUHc4FnwHjtA9Th1KlO0y714HzG+eqbacHVj1itqNiN
8H/rMLcj++i0H8CV3//Km7fm1f9/2VFX9Y1aLmIFAIzoQgDLA60ix10Cwdb7g9wsHlztkPVdVY4o
DVEqLQ+f7Ee+b7aarXiCqx7yjeEWHg7Chh6UE/PCDbT5An9R3FLdeotE05cf7v8YzozS1QU2K3pT
TpIaXer0uRLfFHhr3R/g9g31Z07pEjCu5pQ1ObgdywjLDYU+sPY5wiYVx/5sbDuYg+Gy4EGJOMu4
RhL1dUKYki016xbF3+ZRqL8gm8b7sOWH/3VBXH3Y6krCK6Qy+hqbpYFIttBMjgzoIITlvHZ4NWLx
MyE7Fr+KYI6ntLPb5OX+xN5kn11vo1WgoVoTVzSel20EIYEXdHX7xxBI984MtwLchOMzdGou7Exe
2kt2Uv3/fZ5XQWgcs6Zk3RRdJrwFUggt1EBeSCVPhGcJLfcmehV66ojpkMDGh1ZJZgc9BBczqP9H
vqAxs6+e708rJ7DSVYjRo4mGAYV5ZToX9gx6eaeUflUaTgFOayj+nCjhvGh5u3UVdHS4tTYD9P4v
RVNCdH1LVLCpJ04VjTPIGmkUGx1paKEhm5GILUG6lYDXWjSv9ydvWfA7K7VGG+lJDUn+JX6WWuOG
ho5MX3Q6AxIMlXd/JE7cWoOMNK3QqlkdsfX6dyGCu5wWO/dH4H0L+WfcqkCylgody9Lr7Y4oqERl
JdSYgAWMe14o4exwdRVKGMRuSJYE0UUYRpeN1GlocKQj3tu9aqphsx0ERx9CC5d+vmhs70gHB+++
hAAovKomCG9IJWyZE85y8jbN8ver0D0JTVllSxmwKn6N6RNLIUklMt7H85ZyFUVY3ktVMGHTQPNt
Mmd78MgOUHBHfJwtUI4E638OXL9RXlcfljGAHnUBEUWSRhN3HkDjDz2wz/d30M38888FsaakhiwQ
M3wcqqi6buoAf8kx4OYMjfmj0D0xGQIQWsHJkG6XGa4GXUUTMid1XOvKct329uKFGDqtT53kCOS8
b3BEfQln46479GLBSMkYEjKIfDnlvk0t+EK62aF7Zz7Uvg7lTn0UvNEJ0BIpX3/izbYND5KXHqml
+rUX2tJmqf0GD2A7HFLvP5b8/mcuvu7Ti+0oBWWOCyrZ4B3moYqOmm7NbV5zzslaNZ6lBBh5iLVd
xiQDtBsNKFzCMgAL9/cTb23Xvb+4zqIpTXFS4Bm6VD4LT3+KXuO96KKg8sGrHvPWdhWU9JTBcmjE
TVhBoiTXUmtGf7mQ0TJXnhuRu3E5YUBbBZsKOPtqZoi3yaZwJtTkBJPAxDv9XmooYI1suHV43rKt
As8wMlanGcLbIkuvOLPf4GH8pcAFnji5l70GR9FTeaXVJaG+c0Wu1ffaeFDFeoqWDg+YQEdpxzyo
gm5ARfB5XRzODaatUhmFaVNJKe7IUYzstgJNJnuQkt4BL4uzM3lPGm0VdaREFUCMxnNU/gD/x46s
5lmABbb6hNptis6weNJzs3urNrKJchRwdV7vameyqb4FXz2Cz3r/pPB+z7px1wG3Oakhfs+0BeI8
NuunyZHeZhtlUK96UJ4lX3Nzt7CWpkFnJ76GvNXp9nnm11t5xztJv4Ug7iz6uq0nN106xvPvOATH
VuPn77i8RbKufcLDR5Q2+svgUb/wBIvtlbdSB+DAnDYjAyXJVP3+yM5LK3nYzYf6I+a+l27Xjf5c
GmsJwSEFrXhKlmqC+lPI64sgEEcOnal6bAtvmnFliRe9qbcBAOT3V+pmE//qFaOv0qyE1IJGquUV
5bBj4skeQaBecNyLEWdm9aZxgLaBHbr/jbTB9cCr8DanQQAbJwRtdSElzBD+pYUjBC+c75Pvn3d9
FdYAaCpgMoGlH+HAmSHIACAABh3kISKAAmYOWotz5NdyfX0ljnoBEPglmzJAskcY8+SWrv5QG04c
u13nu9oyy+1xlUJpaRiA3YbgCWElF0pOfom+/KLt2bk9KkK5XUCXorLBfHQUF/p0nvQ/fuoquoVt
azSZiI1Tg97dKEcCwl4Fp+eeR2fgzekqtnW0LkOYCc0nCuGasH4ksATWR+KJgfw4JlPmFLSFA6WW
676WvAV5D1kxQHd1t4pGWxEru0K8TXWAUgC4T2gLU18NqtlfbAHb0sapW90No3e4w9qlXoAH0JlG
fxJBzemBwm5bwc5mzU5qYHsqCE9JtVsBijVRyZ8a1RIUCb1I4pbaaNHwoRi/hFAAJ2Dw4v55YWLW
EHaAhbwVkdjMwWPJAMANxq9ZjswO8nD3tzvnSv1Lo6CY8m4u8cwkegqujp0UqcV4ViS8QVY1q3Ac
E6GJMMhE3gMJ5u6w5oiF9/tfwklHjOVcX+1vCZqRQqjjJKnyLqo/m4hbGOPsq78o20ynehWLeIT8
HG0wgiGnYdf+kn6EiPWjQ63aMza82hivHrdmZZeZxAqF4uC27uCIOKqBrdoQNkPAVVzFp2fB/d9m
chUBgZ+pFXgeRZcZRBhl6N2OVZz7nrdYy1RfLVar6n1dAit8ibIlAUcxSviv0N5X94WxCngq0jZA
BZEOJy1gh4SAC1k8VIN+KYTRTSZyzDTIGiijjRLyRsyhTzhoppFlkCrUeenW0s28k08Yq9gngYXS
YR0TNFlmt3rIUgeF+ArX2M5wFuaA8WJU4MctKYNZXqBYdmk4SKXbMw69D42i0aH9BktczbghQQtn
HvPkkoJvERpOMsScNf3tff73R/4ZYrWoUwE78AiM2gtErTZ1NLxKsGYwi0R/KkuyCxa9UEUAwjOG
9k+6r/R8S8XS7lBBiRrhWHcw8BpTOxUggaogkYJBH41OauZmYA7FE/28v8tvv5b+/NrV9kAiMbCp
xfYgQOAx0L2a7kfXgFHS/SSEJ71xO3T8GWy1/hnplFlmYXIBCRjCLD6pBl8gF8jDcHbacrfdW4PV
3YdKaIwLpzZOSrXQ6kA0kqKfc3UmRrwNxHPZfqSywLlDbsL+FelfX/f771d7K85kCrdGaC41TvUS
P5Rn6anyeliWGQc8Ypb9jVeE3XzKZuSEOVfz6t88s/+Mv7pfIKooRrjzk8tQA8OgWgtyIoFlkjm5
xGl/df79nXP7Ovsz3OqmGUlZtIZWGacg+m6y4pzMz01RPN4fhLM9fx+26zmd24BAZ9U4ZWNnDfFH
0J90aOiW+o9J49Szl813Z8/8xv1dDWWUWmhMDYaKCN6BTWwGYWbJkMeuXPgTE558NHe5VveLJEPK
mAnNsl0GZ7YzJ7X7HYxisFjpB2+xePO4CkohEwMRSlPGSYcsksAupDq18Hgsaz8SXu4v2W3A2dU5
WIUUWEQOeDgixlJTvxCgO7oSAL52i/qEFb8pPkRLux2vxUp4y7eKLcJEoE7YtTjyIHxoPtmJuoMG
fgJF2mf4aNWPET3NldMPZ2irHOKDgsd9/4LWL4TITPVT/Kw7EAoTE5396ANWNwDj1b+Md+hZQ+lw
QFuY94t552cVo2gAj6pE7ueTkJaWOj3R+aNXeLYWt5E+fxaDrABG9TBRBg1Q6TLKhlkrkWzOcr5P
DZ81xUWRK4juPLPofQ7O6fBJoSVeQQeawt44ylCBBREy7XhpAAAF948aWUUqVSvHoqiS5DJpb7Qs
vaEbN7Ck3899vdWDFOTOwpvFzI8mNCEN9tYkKlwsOgsCWpbQFJBm7E1k6v5U9os+9UIGAW9X8xRV
2UXKCBbpBA8PFODKyRs1RMKkxtPnYYh8WJKBRFqDOhtsykXIP1fPjQrL8nynwJi2k3Qb5GdLzhkS
kcYAdx8WHWRGI6PbMvA1ovEkzWfaCP7CG226RIS6Xr4B8NiMFdWUwuoUMAmkael7GjKf6MhSE2CM
ZLopZv2SK8G3Me7DwNimUbZplfACerSHjqQpFgX0QFq/FcPNqFZOSbVdBPKoWl/CVjWH8gHuD2kK
dnaHvkaE9srnUKFNDEewpMPws3FQg0tRvSYlsOU6pNrzfajVD0MTOdmQ7zJJOeU99Esh8RLMnmAU
kH2mcKaZzqUxQXSvtxMIqSdJsp2hTlOWJ6V/bkfBqVpgqYdtLcKkFuYXBe6yCXFk/FKLC4ImsO2f
Gp1MpcixRrUD+2U3zY0DK1VnTqmLnGdIyBNNQjsVReQzlSW38MRSROh9Q1VkANUheJLgLwQ2MVJQ
lUp7mfzUCtSiGYWqVl+Bq5tZBQM9ikRfEoufey2yw4E8QK7YKcd6N+caTOe5Tw5O0CSrEypXMFEZ
lxMKqsiGRM68z2eMZVZWYAMj5UDWY/4BrSq5t4oTD7fLyVSV1cGdwz6uphIRW2q2uoF6Uh/b9wP1
bajYn9iwhiRncBiRonKYT1oG0SAGsXZU9KJJM+cq/BZEyWPqIUNrPJ1rqwVzu9ZBqy4zD1IzTpZo
PoB0TonwYFA0u+B7AVMN10heEsCMJUgUxQlWkPScX61wgoeyyjtqSQ9rqdTjizj3Bz0dtqQpk800
dM44gfedKqCXdXIL4WqwnRZsQ1JsRQinD1DpRDpEykchny1VCvdDNHlqdhp1FHWpsG2T2CogWiJC
By/T3sX6IiUXQcSmrWPVbUf4V6Sxq6C02dRRigCk/MpLAvUAlJCgYc7E6gi1uiNih5dPpWeItS/g
dTx/1ITziuFNwar4aAja1KRSB0v1xBciELARxmtuMfp2yf9fCZ6y7NCrhGioYenbQu4B9/jgyC/U
r6z6NfQbpJXATGrWcgSyrwUQt5R2I+gIck8gL6cmq8UO1EaRjGyaT8EMwb0QvJGZ/pzk3vAp9PMt
XYu+lKIbrCCAkn2vjJ3btZ2EK516cBaz835fhftGb6Bo0FiEdZYBE4R8xEtbBYG+J2YIGk40P5O8
Bq0wtRVCEdVnm6ijPc9wXkG5qcgpGB61I8OIoA4e+wBUftgDj1CN6KPDmJyNHJ5/VWPXyVeS79EV
d4nUWik4KIb0JXWxUzWPixY3ium23D9mWu7M+LlUmexxwPHp5S0F1ldRjZ2golOulbMT925av+VZ
A02zbc1eW6ghqLMC4v/nokdQAyEkxhuS5LC/gGx8fMgiN2plJ9VqbOYjEfNNPRMHgl+2NBCXMWYl
BKzjXIDiEjg6YuHlyHGVzjX6ycrZtEmkylSkwCTapoNkwFxoFhw7IPy1T8ZHNuMujF/78YcEFngW
ezX5FtODorfWjEqeYPwYhtSKhMRWR+Lm7ewIxnCqwnyzCEVnBuKLzJVt5jwnf7cvrjZoIwYJzQNk
0EubVKR2AbwmTCx6F+YlC51NBueomb6I7lSiye2ILVvvznuBrI6HVoBKHXV4bqWbSjUhpwLxMhMp
gFXYeEaD68QpLHAS3LUgNlEqFUuE91Ylwmq6D725YPtqpHZERT9G17YteOgbbva4ejbotRqzZlpC
wHjsbVz8x8TOLPFRfociJPB9fnQkFhD5/NbOEsLuze7qEQGRM6UfA4S45e413tSXykIz0BytLgIY
v/Tkh/uXIW8vrZ4PY1qSgOj18pqF90ObuUMG+nGp7pqaJ734b3pHfwLrEt6v9m3eQadWWMaqHA2o
txeykbcQV9klcJrY1kA99JMJPJ7qhm/DjlcB+zeF1D+jr9aUaDUTmYqZXRi4sKFKf4Jv7IAn/IDs
rj2OzzXQzt7/NLvKajXVYgjEqEJNrAPSHsdmI85wy4AHTNbwfOo5C/nbEOxqciOp6bI8jFAFSVqb
SYD5/h9p39EcOc4F+YsYAYL+SldOUsmbvjDU6hZoQO/56zep2B1VY2oK387cukOHVwCBh2fyZYLp
mjoarocMNH7mGbYJgJCqQwyMNYsg1IFqvAXVC86M/thDHWwaChAdSeETZ4pZf5gR3sBiKJWRTzCD
JqO9SW60sO7CFsRujgdtpw9L3aCRoKv+2v8HxxEaCxK4jOwHCOEGaIrAFeGk+AFxdVc4akARL6ZN
AWmTwbfLcm/GxwRSXpfPzOo/BQ/wx7IF/zoVvB+SrCfHAqKjBaTQluT3ZQvn+sd/mBAu4mgvoIHK
uXMkGd/WHDo75c9WT3ZjPoAM+5Cmv7v5ivUgt5Sh9GSLEy5hbYD5m4K89JgwfZPlZdhhzuHy6s7F
Tn+sTrh0MSd5xauVcD1kW46RokeQXWKg/Yq7ANoDmp3u11KkydztvHV21Sh5sM6N3f/xAwSfSiyk
bP1gk7s+XTywuiLCikJIgnsLuFIZ6Q+MsUCLVvIt/goBRC9DV0yvoTWj5m7naH7Dlxu1SkE56YTx
AuDQfLXUsbvydhWYBsEgHPQ3qi3oiCR7d66G9cdPF1I/K9Uss4LmGIpzWmiF7V3xwDDBG/zfNpcK
QKHLf/+L3v6pVRHtymwnbjoD51FVUBV6rapPKiPfPhNF/GFCKL0oC2khEFbAZ3G6r1p6V86vRdps
mnjxp7jb9LYi28szHvkPk4L/YrRWzXKYFog/EC/9pflpaO9GqFchSCt3BZi33M7wC++/7qbgttKx
ICDiwW6O6tuo3w2G4eWynq5sbYKTyufEKaqxco5FNQdKql9bi7rtVkkt8KBcvs/rdb3gD03BWbVR
N5h1D5fRT1DriIBJnJGDQdlvwOyFEsvgAxJrgoNSLUq70izh88vfA8A/lvU6dT8ur0i2eYKDKtDt
VCA+6BzLbPSG0gyIPfml/ebM3L9sSfJSi5DWOqMIJUF1f6ex94hw3zCKrQJul8tWZA7PFLxGRXql
AYYS0MOab/UlAmF1EZuQEUvA+NCC9sXGNKdqEy/u1IAoqyAF1H3aCZp/DphbexQLzAc9nQOugrY1
ui3G6656VgwQI7KrpCbBpB1MkDiA6vq/bZAIiE1YQfJp9Tw9SqW0NLezyaHaFweXd+hc6AtfYGBO
aB00I1+T/yfRWbVEZga1LQJfMPgauZlxL0HhFoXwCX4fgtdahaziivi4ZpoL/Q2vl7ijc6C2P36C
4AG7vjR4g+ONn4CcGtAT0PU+I4W+nTN3vE+CyF8HU9r7DP+yPBIO92Bf8jH76CeQaklc59OoPcil
YhYZbWpZyeP8Lf/eIMFZ1lFNaazj182Ks4NUfVJW21w75iABiqQlnvPX4tuY4CEh9jA5BC3LY1y+
6cvdXFcuLSRttXOIqz/2W3CRJAZc1XRAA5Be0SZsaw+FmlvVLYGWQ7sD9Jn78RHT8g/O4hobUAOg
NAwahEGGWznvbL7XKrjPptZINicDOeZzvSU5Jov0fptiLqJOY8ll+gc/8G1LcJ7DAiG2MorUIxgs
QxRfwJUxbdlvpLCvbP+hu4vtGRjM2KleEawAYeOI5uZL+wI02KPkwp2BXPyx+4KPRdvUqlQUnu6c
zDqUaYUzX/nKhHr6WPuRo7h6BS7P5qPIf0osf7WW/v5gfe+CEP4pEZtNe4yhszHmFGi+6r4pmxxk
rOwmK8trNs1ZaFmgKStKS7tLihTSJONDpsXgwVtUxdMnkFdGT9mSPVbTTFGbradNG6mgf7Uj8Mo4
YDJLWP0K2U0oBq50tS3LA70ZekikrKML/V1kLL6SJu6cNceIREHdQwIzd9TNwj8wBHczZvkLUZfI
40O77emMejFmUoGEn0AvVjn7gkR+OrxUGE/VUeA2i+3cgaS0cYfsZZyYm30u4x5KCjd0FeMeIK05
XZEY3Zoc017lfZH9WNoPYNrKQnVjE0NZONYRV65Y8ZkDPaxqtWuxl5xT157vB1agoIjeiwMG0Q46
oArUAkFRwfRxswqQ1byCnB86OFCc5MlzCS1pf8ZalHwAI6+6SaETMyGwzzrg9QYgmasDi9SNxg8j
sX7E4K6tFChp5sDRJS3DjK9tBXXWb6O1D8aUeyARX0mzKfO9QR8SEInpehRQYu3RZjlWmHVmfeWy
6ufc7HSUQiMK4eEpvbfBLj5Hlltlhrui+YoJCL0q8uzu6JgvkkO1ur9LZ0p4YWeWd1R1GOitH4wP
I1S3uYd2FsfATYMqtCyC/Ic04K8jLEI6CKQ5MU7vQEfMn4PuV8JccNEAcwayu+K53DEPdaIXJtOg
Xz3ihUV+TVCePJLRCLQ7qqrO0QSc2s4OphlLIhWJ4//y2ScWwFhnamXNnOOUjGhQ5oGVDAj/y83l
zyVbiPC+WFAY4V09YmhAQcxjpl4+ypJMiVsXURvR3DJ1TlAlGIuHfoSaLuCiFt+VqSkLXWSWhAdE
tUdIbhsWv4uWJlSmGqX85joHy7NJ3iJIu5vFMzCXEZpfEIL2aoxINariWhBzTssevFutJJCRba7w
yERs4Ultg9ysLm+Xej+0H5c/nmy94suhOHNtVC05RlMeoM/FY2BydxaTQellZ1F4JkAb2lZOGgGp
34N8L4UE8q84/f3f1iK4DVPrWiNxEFVlVnLIDBBJddd1eZi4BF5+rrh6+tyKcAuz6+MsQasWxVXw
U0PFOIh26qbcde/Z29on457sXEq2T8RSlNR25nRAGwJC8W5kku1IUdMBYuDyDp7j5PpjZatnPnEZ
kOtiOoB69tEu+W3WlwdwSu2cOd4nA6ohdrMZ03STVK2Pr/n/PwT8h2nBjcQKEBqcwI1oCejVW5B3
zojXwa99eYmynVwv3MkKCa1KhbRwu53+qYEInlwT/emyCdmDIjZxFsz1mRMx+V0JfnHLLHazoz8U
MeAbmDoopnsTRK4sghANKmPzCJJ5G3TrJAOpqwLCeTWVLPkcm5RNAIQ1qWNoBBoAf645VqEeNnOs
GeIlkP4BrFq5sW50UOKAAAi69XudyUyufuNvr9uJSeFrQl6HxdApBucaA/mQFRrgCTT9FvxV1b16
szbQgCMPWSgbKzt/gk8MC9/XoXWSNBrwmfqmeIRU+HbYQwT+kEhJnc57gRNL60k7OUlODGyX0X3t
qvmZHdaeWe1bm/IXyDVdX4btk51b4SGoIwhl2AquR71cA3LaIfLFiIbk4Epem6+J2pMl8QUTs7yF
EQKpUA/q3OHKnEqO2sbY47hmHuA93mWbsnUJD0MNBRYgoKGUAbH3gwMQb7aQA4slRajzV+C7JCGi
fPpW50q24P0xub412yddRQue1jQondwfM4hkWZGLIXdXQfaUR31Q16Wvs7fLi5WlySLeh00Kj3AR
CeYb8vf8mXyWz+Z+8Z2wBi4bx6eF1NatutH9NUlOt8lH9iALd8/Xhv+KdkU8kLkMlOvVnICcANE0
rbbN8nOMfyqA+AxZUEeVf3nNkghDRPJwPpd0jklyF0HHS6O/6+retI4xwDaX7UgOki54HA6QfwH6
aHLUyY9Iv6Xmrya5lZhYHeXfvNr3KRLBMsUYG6XR4H44oFmoEpTwumnbtgTiFvwYmQrz2hyd5TR/
1AHCDLqo9ZB3+gNQa7S5b+c9KJ9cg7zSRAei6KBOKRi5GxdPkUIRRTo1WKcUr4CocNx8JjihS4GJ
TOezB9OqCTaaKn1OwGHkWOW+qW7BSL5nUOZYVA6IXzbfORAdXnIQwVLLV9ruShu2XdNuRuvXDKYC
CzIrqfNgGQ+8fLq8MbKK3xec68RxxPGSV5B6Qfln1+1MCMCAQod5mPdwV34g4x31re4TbBBATPRb
OkuOmMRt6YJvtJcEQ21sLX+outebJjJw2azBOZDEaXgiNre1ojag2AGKqXxCKyMrAJVZKHkZrDfU
fd+cpAd6aK/qG2zETR13DTTVy6ArkdhnzTtbhpfMBCJazSRLlxU6xU64Waogkq9Q8dIXZR/bejgs
zI0AcutLBj3Pu2YOlRmidTWG64ZjXSN/2iVgVgdhjNrfds5ew18n+kKKdj23PH5KmzK0+Uc+R66d
O1s6rnzhA6jIksIJAJLbEfJgd2DxNraXT5HsBgvxe11klmHMin10qtTXJpAJp2pIy1biKP6hIfyX
BxQprvJ0ZEkeL0hY0VuxUsedNLACQjZ70CBRsFP49UAex3SEgqPE9DlapNNTJIIJFGz7WJVIt7Tj
EjbxZm4/EJG1GMX0RlCVbvVdckU/kl+ragOo2azGzd/AGQuysuDyXp+Nz749mUh8pZp9NJot+kzG
PIUjEJVGTz3W2SBsrvZDPkle+fNh2Yk90TvH0Zx2Nq6oBo9ZgLygG/25vmtsGrR5WCZlMKUPSZJJ
QA0yx2SsruPEMemdg+Z/89UHIODkf0ipa7xCrDKGaJ/jIep+hfZiMfkd32Jky5dRncq2eT3yJ+bn
jmjMylF7t0DY1JXoSWEULSPpldkbz3kq67ycdYTfIekX88CJOTtu66Z3EEzNYAK2dG03qrKCxNlL
emJCiNeYxTERr8FEziY/g/rCoUCb6/LhPBuinNgQHEERR2UJZTh6VIBdL+fG73Qg3UFUmrOfikmC
HCQNly1KNk7M6CMLACAIRNCjRfptnXC/6z8uWzh7Er7XJGbw0F1NIZVF7WMNtQimacFSfSRdgVlr
3ceDL8EOn493T8wJT6JSGQjmERJ9MXmsrOHay9qJh7612+zjvbG7vDrZ/q2rPzl4S5nYmAhaDx7V
rjLAwpvk87IFybn7mgw6sUAgssHqvkZlAtrCA892mITbdKXUUa0b87cQ72TjxLNXzmmB2vsXJkTz
+tpjNViCV4VPMAdMvmG6dbsDiCWUF3lkH03MDlKly0trQl1pgDCcS8HHAMVAt7zqntehaxbKWtmS
ryamAiXmZ5dGx/QBZGvdPHp3ZBB2yaEXY3/gLcFHZuFYqAT8e2z2NaUH9ocEhopMsv5XtZ3vbyem
AEsTWWqjYf86WmLo5y4C0duyvF4+iLJNW/9+chDjpM+zBTWWYz+qeEdCo8g3ly1Iz4HwamCKj/Rj
gXUAMOFT5OEMBcYMOMAVSJOEmiStOY8hO9k3wVmkzWgsjM02aiYT6HEof47GQBnD9nqloEEo4ilA
ze11tOPYD1S1QCTvyc7i+ajs5EcILsQo+4QqlbkuWg3nG7RRwyjU9loQS8mjZJ9QeMOIUVhqvj6T
kWpe27ZynULl+/I3PEfyc1pz0wU/MhpRa5v56oDt8rpP0yQoihhYdQ72DWJBnwTQbtpDCqdwzUXx
tAR6UUrlNgYIQe+SfnLbOA8XzByYPQuZtktM1VNp5aYrUXNUBC1UpjV9rnZGFv1QpLjC8/nO9+cQ
g2QjH5SJTNijzk9urOmASSUPoep4k4Dfv8FEkObq2pXebxiacnJKbal9AcCR6nOu5MCG3o376RXe
sAJP0m5VeTYC80M/GtfZztlHh0QeGa+h6IUXQAyN9cE26lntlyMpfzcKkiMdrd5kGzWUBwtl+M9Y
Wy5NwezNCFJ+yx4Xl1O2NktTA8MJEKPv5o5Ch7IeXScGxzlTIDTVcq+oey9mW31a3hOtCiGw5U7F
PcWYxzATT0H6DCbYZlBvmuRpah95l7jQNDLdlBS/VcfBTK+JGUmMCA5q6y+gc7AjCtX2qHYBufYc
W7szxutxZFeOknkElAugoPEbDK3oyypxjtE6HKg04g+k6oLajDDKwK1Nr/HcrfsYavQfCkhezOi1
Ylkw1ItbRcl+wihMCnbFWJs8pfsxgCiQLmZYqM9zJmOOlhVVRXZciDVEnAzwAoYLBCmYR9QtlNbi
EPmsT/y5QCpUv0iu6tmqzslRFzx6ZE10mUo8+QloYYBMCednc7OyYMU+5NYTE4NQmARLbplHYB4z
ND+6H8l/fYy/xmlP3hWezOM4R8jIGkwK84p7zX99Hw3Bz9cRhVjHGlf3DvEG8PRUtR3qkSxFkLhX
kWWdpebAplK3jxYHCmboPWV4vPzJZI+FSITbzXRpLFXhqDc5r+U+2vVhdgsa6v/FE0myEUPw5GCj
VxVqo6OgQPZtD32nH4m77MqN6fevmOGongHVC5gPsbWjLEuX7KQIFdYQCeSJYaB2CiKe7nO95Jc3
UmZA8LIoA6dxW6j2sYzagBapD0J4/7KJ892w7+tlrtfv5GCbShJZY4RTF5e4W+jPuCs55Mqh5piv
JESJg/lZeCcLBiWBvClUHOy0b8BnqgMYrO0HUBRU7JD3UKN0JPGgJDER6XGHzCHKRPGNrOXGrN4j
9qQvuuQzyaIJERY8MUY6JYdbHEDUpnv5PhoC9RDtwN7/kO8hweVrm+EZo36Y1IoOZAvS9mt6Yyju
9JYfZXM+srfZFPyIQStDjfSCHI3q2gB/WGu9oV1cZq/ldG2XvwZihkYM+Ud+tDMHdESf82AFBgXi
L55UF0rR28tHTJJmiIy5lcYq1WI6PWrt6E6G5lfxe5XfUQ0K2JAbvGzsHKXHaWQnwoy7cqjbGSLQ
XxOz6Gx27gpPsjZreTvG2LBkcVTif0S8MV+onWkEvk7DqDi0JJunQi8OUQVGBKs6TNA5aVJoQ1os
/kUxBMp4boETYfS6qNy3DPS2bexqjbErKsPPV5VP3gPNEttXah/5uQVtcMoBd0MsvC3aGrQFoFww
l72dL5K85nz189sTiPjjKkmB+INsFoBWgIA7XnyLAMdWoDQe4LiUIF7wl/vJszXP4C4a04DgqrWX
YapLrj4m8Xwi+645EwN1CuQ8K/N/37pOqFXguLT9LliC0dxVP5hUIUKW2IlcvHUJuvGR1uSoJsMV
Wd67+bYznnL1CUp+6BZ1LskxF5h/YqIBXIUK5GV7InElsnULblFrQIPPNNShhk4JouZIJhmlmsQh
WusvOPH3CS1nY8kRTlnaL1rd22is5vm/crqQG7Ydatq6SFwJJMzEpnWyirBrZbnn5aEyJVnxP3i5
bxuCl+sK9DomindLQw5k5z6mppcYtBDrhCqIz1/5u9OGhld5iZzmaY0p/p6DfNsWkmFHKXObzjo6
WgMAnVF07bQvnF1PALxqSEkgxBwsROZGpStePdHJlzOsBIQty1fON/hz9Wlggh4U3XAnYUp+rDUo
x9dcdCnzUPqmnH+uv1csRFl5O8RDrqFNbLhkTzb2hjF3VbAD7nT4RIsKFLOhtePXshDrH8KTvwyL
rJDA0S5QJVopOB6mcAXJ6t4q1ApksuvMXn01gbrkwHxZeCK1K4ReHTgBB2M9Xo0/QMNp8Qbq89QF
KabpZ7tZ2VcJtCWXJ/SCJX5Yk+y1SB852h0heUr4XZsAkKTqt50OwhM1A255iorX3lSCzqKTP0QA
UoPC5hocnl6CGhBSwkCznFcOfjs+3CgFRvBzZWdCx2nK2kBv68ktl2xnLgedLldjf9MazM31wVWW
GrQwmnGvqtxfOj0BTwLmp2z+xhuIsUXvhpnKAk/JJRI5LNtZze1xBtKBg9fUjmyIPP9uo6spZYe4
0q+GEQQITYyxHKSVUa8gevjhxGM458YLyc2Qdu1Nn3cc+TVooTNL4ohV2c8T/CS3FJOzAQeA7LtX
9TVzPMwuxwPU8KYtdLKPdu9pwIcbrvLZoDX1PxzB83HT99EX6oxOVbRNNSB05bvhSvfq62xbPKy5
trpn3hRQNw3Sjf2SSoZFpCsXPGsTN4ZjMbqW+shXkq9BHfNw7/yMdvRWu5uvzC3dVr9ziPF5stdJ
lR1+wbUqlVYZwDmtBX66Nz+Xq+6Yg/W/el45HeK9tV+JB/7VwI/6vdOCZx1bMwEtYkyOymBtcva7
Mw/5VLsKhhAwJis5+PT8C/xtTfClvMdIVgJ2RIhWdDsCpoMRZRSMjgfJdqWvprdgP7uPQuU6eh13
kAUC3srt3jAV/VPmas73X/9auEHWyZWTJ0XVBqsYE/yUNeRDQQk9PDB3xa4ReZYXPSZXcHV+HsaZ
T1WvJ64qVQO8vBkGEfzsQlIykxKHbSXuT1pXx0w9qpb7taI0YkLGb4Bqk1Wzv/Bk//yAG0RIeoeW
Ky2NKvvI9dizneQwk+l5tErouHOiINpWGteBts7NoJbWVtemyeMN5DCRskWRDhEcFAqt6cVoEAyb
M4SvlJT9YM2yLbtdXK5K82BinnTnPimQ7uixO3d3aOIUnGJk5sbS7jLsOuBDEF5vljtS5T/nuHgY
eiC8rM8uq64URzaKfnajTaJrxFSpbYsctIZK+wKcZcOxtXqfji/ZpHhU213Ovlan+Ld9PTEiXKSB
aBPrhqg/KoC6qCUiZKUML5v4hyj9/10fzDD+eWYpS5w4zhGK2NdrOyRGCyJE/RYe0QTrDhSe/5t3
MIjwEsRliobPpAJblJm7pMjC0vyVgO8ICn6ezmSDa/9QPPten+D2M0B9VN5pEExvw2ypjl03gFC/
SYGBUbyKKveYyYIkY3/IBudQW1pweX/PaWsjgf62L7j/chr00iacHKce0nwzdHuGFuC344izzqzE
S/JfUX1VgjtO6bcqqkZa/aMbLT9r000J7MZwGxPH4z10cJvRnW3155gnzwa/yWwZEuEfkv3v3yq8
FpMFjjN7YJCIgHChBnkvA8x4DceIY//ROo/9MO3SRnMXSznU+dOAb3d5s85eqpO9Es57nmZ8QUAC
HHULqVY9NDugZ2Q+UmZEeC9yMtISqgrJndmq+6bHBFtzRdNK8t1leymOBTtgLM9MjH3jWWLb4WGt
WoGQ5mYVvXFuDckjeDm2Mb4uwcnDQ4iSzv3q9uel8qesCJqCuTa9LYDes+bXy1/pHyobfx2Tr6Wf
WGvsqnWGES6D7JvduF9lRubFhYjS/PylhOMD/bhDd2Hyo2OETpZHfxqyfPV8G+P7NwhuS+GaVSRr
dV89Oh9q7rUQ3MWYEor8XrG4zUaWOUlOzVcr52TNUaKas5bBaxltfm2yHoD06xiAwctbK/NWX3nU
iRl8xdQ0a2U5FpoZDBHuWjPteYHukD17mKbEMFj+3izpvqoNTLh1snKf7CAJ3gosTnmarGF6G6xS
po8WSFXaUENevNaKguQ2soF4hdS5rPAnyRCNr3T9ZOWD6ihI/dcBgx8YlrcbV/9MDupWCSCrFAek
dNvHxpvd8uXyjp8j2T31z18x3Yldwy60ai40fqeqYxmCaxqAUkZ2UNDxBtdQmpAQ5irRTQt2PTPT
Nu2bae2s6rk1jK1V42yDu1mDprA2KXvWQGOPWz5ftot1Q/r0pquzfbYciiQBBMr0lyi5LZrpnbPW
Qw9so4D2ZSjMq7Rst+VYbhFD+TO5v7zEs1HEt1f9SlBOVtg5jYIBXXxTHWoX5Ygu7Hz3nyyIM6W0
Uyuli1f34zgo12xUXMHLFi6nj4Y4PxrrTG8g7rkG+cNVu8k3ya7d0a20MCPZK3GKdMbQsFKsbmWs
PNRDOEjMMgREKEs9J/UqfxMmoQxOJnEtIiG4pkOyqV5P/kI+l2Zv8ncmA72cNWGYjqObGpi9qPDm
1akFfoh6wmPUpm6sP6GeCPIwafPr7O59mxGBhXPHy2EcUV0avebK3Gs+WCVweZD8lDsNtLauHEkj
MykkPKmRESsGEfQxNXcRBmVblNAuH73V5f0tCD9ZFP0zQB5qu4nnEUei6vaLnrl8/KwYavXpx2U7
km/0hX0/uaYkLusqI0jV1ZKBdrJwUREFal0yG3TWwZ+sZt3PEysNgbdjDaywZVeDOJTxzrWKGIei
AP+ZxNgar13aunXJJ8biJFeVTEMM1FqGV6iO3yv8mM16OGI6wyqmIKe6JGU6n8+c5EzCUR+Rduqa
YvYoY1e7evKnxxTQhlVbDDTNIGDJ5NXcNdb42zL/Mgl6kT+XuaS92VZd3QNRxrbgWINkFvQVp+Br
ln4ry5/OnvgTa8KJN9s21RXmQLAZ7cVyupnnz8sHUWZAOPBtxspSrZLhSDOoQ0O9ipWq5E6dDyFP
FiGEb+iNKXNa4xjq11rvAic5Pi9XYNkOwWF+IA95iTp4UO7Gq/ExDqIg9f5bau2IWagKMRULSHnc
tsFxlfGqNn5f3sXz/YWTJQqHn0BrrLNIAbQBDzr9uSOBNu5X8ltAj7JNQz9TSw3yGZQaTeQq+i/G
nkH26/blj35xvMs/RvZJhbAuLtU8NoqmP/Y2CaDV6+WWJAT4anRdugSr4zm560s+llPbVj2ADxzV
fIJakGaDVnp86FiyyXM4tWXOIKqVlMa9qarZLbV71bWS5FGLXwwg3rLlmefbXEOHF9We7hcFOcgy
Wb6zhWKXnm2bcHEqKC+0i9+rb8WEPiLPvHLIXa4e1ebV6TKXxc3juoukO+jp0+IgjJwnr6WZ16r6
4gKi6LaQ3Sht6ur0aUzrWwuqORTzQY3+QoHeKRgmE21IX6ZtvIladoAs5fUcl/eqEb3mIKCnUec1
8U6lLdhMgOVA5yYBFUTTHaYMik0IgEbzqhpnf0b3uQTCClxYATWMh8tf9Hx+eXK8hFw5qpe2JwYb
jt0rOjnbdoM2xp4/L0EaKIDnSKydfTZOrAleNUsYQhRERkfQ7NXNja06LSjzi94HhyH3FdPZ9Hqy
n2n8hoozSivLrrF/pvV9qSABzPBsoqdWaZ4TLZIn5vyszfcvE/PsSrEmjricHhOMn5dD4XNWXw+g
dlFr1bdyDHLVqZ/a5qMx2YnEjZ19305sC66Y5Lyd48jqjxbtb6J5HyEHJv1HzvZNF11zWYQgucVf
T9/JFePzEqeo6K9zGzVyDuI6VXj5O5+NdU4WtP6CEwvmHKVTb0C4jw7dhujJlhmRWzr1YZDFIWej
nRNLgndcIr0z6IJXLK0g5p79ynhIelXi9s63P06sCH5vMAotiTW8zNZA37OO+CXkP3SwO+R1AbQF
3IoOYoku6O2PxLRCsG/6aW65xHlu+K9U2qSTLVrwkWqy9I1hKj1iIGBQwcLfo5s+KLNk2TIzgmug
7WCBMwaPq9V33tyTz1lXw7hmr5cPi+w4Cj4B8l9kMQY8KohIXNtCpWl4u2xBshAxr+wwJGlOXduD
sfGgA1UF5kDmNJvLRs53bb4PiZhbmmrSjSkas0eQN/ef+ufiR88YmUPrCKiuzs02oEEOqn3eB7oN
zVxZPCe5c2LKOfYsy3oL5jUNtPLmy8RCswDPlsxZnYfVnaxT+/NyJ3FjtvmgIQhAyW6km6Z/mOIN
6BvLH0oe9k/Zhj7wGxAuA0EFCvYJ2kbqE6ju2185eKjQWFN86NFKu0fnUdAnv0twOkPSW7OawYvq
Gx30AABHjferFqIO4EnaokO0bnpw+aNLzu5XU/HE0UFrIOc5hBKOWqSHBNRmRGn8yybOU+adrEtw
PnYRF0gbVQz2Qdo+mVuvQ+3FHh6tFLwnc+onyhiwhXkVxqyc3g40Dmyt9l7zB4c5IYFyjZ2WQYm2
T1OAWLD96bRKWPP23knZtsmrxWsKI2AY3b38wyUplPN1kE42J06cdIotpFBrx7oCS+Nzeb1+jiFw
PhVoYwYyHQDZ1xAcVtWxJi9zPGxkosDJVhA2CS+vSeZJBF9VDfNS9GYGqbUMxHQUDALAm8WqxMrZ
eACasZptaLpOxO5rko8zb+0RsQgFE55+X2agBB4rf1B7t2shxKvokm91dudOLNI/7/TUTtxJjIEe
eb8dstfYlGVqZzfuxIDgNKAurzRJO6MgrDxMjAc8a9wmltFmyKysyzw5caNZ0K6p12ysfKunXZIR
NzJyyV6dP9cna1l/xYkVhRqYTy7XCkttQFQnBofhdJ8WhmuOTkC75YrhIWumY8Z1P0me+m5GSFDJ
JvLP+vuTXyG4BUwjLJOzVmBsWrol71PX4QFdoCjec8nTJjMlxBtIx9JxBqzvqOaj28XIe/h8IHN/
o6eZxJR0c8U7bNhzU3JgAFi7uIyipGS10a5m76P9wfM2cNh70b6X3b1dFB5vn+MxevoXd/xkY4U7
no4YOwaji32cKmhLGT8qTJiR4fOykfN517cVMd8YxkwnXY8bVyZg0Jw49rTwWsRwZf1cRWiD2QYY
fsfnsofgnHrbKLKO9vrR/pZoW1DS0w1iU01ESCdGO1qxjdngNgK+olY89YYYvyaNeVyVPgVr6eqC
MRHE7Cg2r5s4p0c/z5qNaqvelFauClmhDFQKfXedmONG8nCqXzwFl6wKedVEIRVrF619zEzlQK3B
a9dhkEJRhm0PlS5X1cBv2tKl8x2j1sJoARCkHL9q2igdFHX+2Y0Z2SuJA5yXgoEzJYZmeA1GT4iy
oyANoK2bjCBHBjZ49uZU2xm646Wm0+xSszQBB6jdklp70+p+22Zs+pPah8bQga8VZL+pBZifnWcv
FIKCEJilb5VpNL6VonkD8kaooqYRhEqtrr6elzzfpvlQeYvBBzCPLDt77Bd3LuIl6Ir+qpiXQxZ1
tduo80ufIuizB+gaRIqhPfZxDZHGNDfR9betAzG1wFbKMjRSjKklQI3GzobpO1zwHfibJmAUh3rj
YNjzaFCAG9NG/dks80NrIsTrFECHHQSyiRHkPRhhTQfrhJhCCaxNft9P1aZU0mMHkCBeRzBCawUo
K2ZoJndZFOYWtNOgLNw3Oxu0x4hYpi3X2RKQ2ImgQcUhYjr41WRvlq7ZMDLsIGS0NSMwcdZOG0Ey
zbBRc1FtV+mqm96cIDgHue3NlLeGD8jzld3H+xIcQqOSBLGm/UpzAqF6u302MdkwdpWbT4Azcc9I
dD8teg80Myn4gcprPTK2OQiBkrZ4VfibxrPbZRhbt9UMr6P2rioyDNTltEKHevqhLu2VYbdPKBn4
M422DfKKXm0V1zaLqySDsHjcoJ7TMHOTpdp21jScHC0gNdhlHIhq+LSaR4/FauYitfw92yhQtc9R
MwT/ysn8dcdt4T3sWVKYC6TyvirK+hML1nnoxatvy+P/gIxcHeOF6ybiy62Glxhdh0epA+UBbd8C
Fw5xN6LSF4CyAmuTbittM70Do9l5acCvZQAy2Q8QnsTo/5B2ZcuN48ryixhBcOcrV0mWRXl39wuj
3Qt3EtyXr79Jzz1jGc0Wzpl56gdHdAlgoVCoysrM2rEv9Rq0aHNlScvbFAEjnL8myp1YZd6iRIeh
7PfX9/hdzOraqpnLEard+qSXBgkUHfxUXe93Zd5YWqqEqCem86nqJ3z+cuyRKmB2FAL0D+1Ev/ZT
swtJ5wKX5YBHF3Pi+Ulpx9QCT2ZpxabwkHadB2iYXanmS9xlj1qcui2VlKAQcmj8qucsQRnT7K0B
HYm8kDGfctCbJ7nnlGS3c8MPJ2Ju5CzR0VgEoCcY9ddOeUonLlpgjcPXtpC5cYsmzfOSIG0ryXeo
cDi5Xr9one5mkeHUyHfH8ZAY4luea089r4C/nTL+vToWyZ4Dw0wp6pDQjsDsDHjsxfou5LNJ8sww
V1FP6lbO0x7UQdbKThCDJTA64EPTHRi3f6Gp6UdvuszJVDlfjoWs00kl9dBAukAFDF0FKNrsv1z3
/u3M8GP3mLQ+lkKSkxnwxUEb9wLAk2YUuoo53oJSkrMY3g4ysUwYW6mvMnwoknyjc4YuAB5C/6hn
9ZEUmeuPuEjtQYabxIPRSoFW32cggpsHziq2qycXFpgYNaRDP4pq9T7OJdtTYhX3WIevu8TXAuL/
7JEp2LWfPYE3wjZ9bTcKNgbkqqC5KwJU5Dnhi7erbPQKu2aQ4gZABfnQjM96czZHXkrPSf5MJoDg
vaTPgopbaGmJ3QkKFGBQYodAljRWZ9T7LbUbT2vHIyMVp4S5WbmVTFFToGtpmkDIf/6gvVHMoM1H
tyE+rg06pES+4qbBygyi5Xb7Gp9MkEbmXG4frmFm0TNdRNqSXsaBX7z2NB0JBuOPfw1CdS6Jb0GH
g/EEHufx5rvicsFMLJWSrkWbZFbeR/QUKKc3eAN7aLDs0oP6hYefe4disKH7w5zG9qyzytSnSpeA
h/VGV3QzN0M2TI8EVJyppZ7MUyday01joG5hS+ca4K92X3vKjSRa67ht+pRUe+TTefGGu5EntLAV
nS5/HBN0Aegn2VjJ+HFgPi+IRcbeE8ph18acMLhJUXppSfrsZq2Qj9WiN3+Fd1WyxlN7G0G8aUdO
yEGmw+wMPnRKkIza+p4KFkgTbvjgwveZ3d+/BvBXmiFjpIgtQS/9EmbpIFKUcUxL1EV0kSAAVhp1
YUcV+gSFFu0b9X4Qvkj5sMu6u376MUrE6opDAWLcznilELnptePS7aXkHgNOXiEbtpZ804YEU2Xg
lq5u8vhYgWswRSUyHn5p4W2oGJ7S7EPxftELd4RoyKzFHkTCwMpRWEqBLnU32unsGMatAEQw1e9M
9E+omji0eMnyxy77VYRfxnlY65lWSs8pXqFAvTqoWxp4ZETd3djLoIHTrczsdhUeHz0NxvSUG+ep
N3n0d2tMuLaLzMc0Qoi/6+IIvhRL85t96ZQPkOUubtX7xe/cCSKb8V33NLY2LxhvcgpJ5sf3Y67T
vm8roY4nBaATGZqxA9gyHeWg3UX3+XmlcRkA6HEjoFRBpAqOU786Nz4Xu7aVjV3+COaiBXhI65cK
PyIfYieEEsacQxm3K3YqAdVu5mjCV0CfnVZpdkY3ce7HrZTl0jhzAdOlUCDvgL2ndesb0QMJh931
lGUNgNe+LnMBJ1kadYuR1YGRhLdQKvHFKgnKFkHaXIJIQxYoZID6CLlz3e7WTXu5MuYmwrjkUhnr
t23neSeID9Go7try8boR3uKYW0c1hU4ayxrChuobnWMnqTOvz78lqv1tSn4YUs1Z1HtEubabzHUz
KVNtZFNaByGYdlOp2Q3LW4KShx6+mg0Uogta3IChHimMARCauh/g15B8sWUt9sEJ5qvysa3EO7lp
AcFoytuJNJKfgL3z+r5s3wR/HywWUVgqBGikZvXpafKI+FM3vsbVszL0h+t21v29sh0sYWHdtMKi
dbCziASTk+FBRCFJmQTLTKBsPTUPIeHoKnCCFUtTvyzAtidNXge9OhxEIzwMzZd5uBtN89BmPGOb
6OoLJ2bBhSotZmFecDyj5/6XdlB3sRokt6EX7Y0HfFRXeUmzU83hZeTEBFZOeoparexGbGqPXtWE
PkjBVf7lHE5WfEAiWjgWBdbVYOAPXJmuAhVnx8S0W7tHLYG4GVQYuap4PG9hQhEFw9lAFyxsUoYv
XfeCKZKndo4O+ZzfDykSJ9C+XPfPzcGAyw/IRKFJlrJkAM46yI8rM1jkDhDb0g8rxzQPis/7bEws
ivVoJNrqK4Oo2EbzqIE0+PpqeL7PBJ9WntpFj7B/qiF4onJnCNGO1CeTPE8iR/TxD3n13xGEpZlc
Cm0JCwJbEHr5rnt4oaGUBqmyld+KP9zG2TuFyVwF2ZxVAg1e0Cf9akGIliz317eO43osyWRFZTUM
EzwTZNAHWL38EjXjY9R8Qf96XwNPZ0Y8MZs/vIg+dpBJblJhkbSEYgeV3sB8jbqv4qDRMMK/S+JD
CuLquLHq5rupPNdybAvJ/KRXEuj7JGsQ/wna6+IYsJz0+pA3U0uRBNREehq6c9q9ygQ1krpxZfVg
aLmng41cNvvX69u+CVK4NMzkN6GaF40pYhO0O8wptqfkAGys3T2rd8IdAeYu8niYO05oY3neMcZb
N2MLi1muHjKQ1qgFVrh8v74wnj8xcaWXhRwSdbCSCNEdhWBhHE1nAaIUhuxnc7fPm6frBnknhIku
mTqG4OiBThcVglj8wgXJcTIGlopymPVlDiVELzWFOFcJJebhXI8PU8a5vzcbnhceoTKobyjJju1M
YEjxRQCHTivMfL14Zg99EaCWeVIWvEjG0qlnraIRbRxpgEzIK8DSizdXeQPlNtzfiVfxcEmbg/WX
C5Q+v43TUmqMVMACR3uBuDKgtKqljI50O3nZaXGg2OvhqWwAGKLP9vRrkg7gVH1Vlx2xc5evXPee
o1zJ0Vi2RDJIWh4vYnRuRbBLQgAIwot4GFtFBmkode4qO6z6oB7GX0Y9FZYBQn2rNTAbCH3UCKEy
rHdyFWOCq6lzS9Ek0LOlyqGbdFwFi/aGQWG/pGCEJA1FlSfCA1wz8h95Se8SLT0vBSgEpUSHlDdF
C5JSJXHUpR09QdRvZlpw4jznimSp3GeotaRSiPw8joYzkcoDGexabL0EdN2RwbPGiTUsHSORBTnK
ckQBfUw9vRLcPKxONH+5fvQ3sLrGe0VP0UwNLDMssRsAxCGkfSDfDkFhoHBGS5QHS6mOrbgfhcFO
5mRfJtUu5g25v49QfXadz4aZhE0WlTzG4LeyakLdz7PVHcXDKtREHyrwXQq5K3qGp8d2diYu+MKd
9Kg7M3jlOOv//YX++WcwwVap0R6GJDLqWpAKVuzSiQ6hN7jr8eXSjqyn89qSmThLYgpnnpMa9cTQ
T19XEeDvPcqmxEWHtuWVa393oM8rYzI6nahSFy468OGvQPJXpxgDucPN/KX36LPyijYJaCcKzvNi
IyB+MsqCE9RmMtEIxlc1HwBoBMtF65FDiMzuv+GP4ayQpVDDmcuA3u3w7Zr9XOTAQBCf9BmPLYZn
hgm6ebeIuoHqbJBkD6Q7Z+aNHIXAHfxSciAUgHjQs8ETdDQP4/upfwjFn9K43EFBgOerv9/TnzeX
yfpiVQN3x9yvL0Z80eGI/ugu3OmtVTuLLXmFp6Nb7l8/IDyb698vujiC2mbKPLc0EOPE0/L7TjD2
1y1sJLOfl7Xu/4UJNdLEqDcbihohZK9OPVAzgXYW9yZ4AJy/OFUVEAVTLsZxI1/4bJmJQfEclpmh
4zotF/Ld7IK++J52zUMufJmB/xAGICHy8LYFF5Bx0Boo2EBa2Lu+euX3W+Xzb2ACUNID+bIUODHT
Mn81RMPKK7/Ists0qbwZjCxdc5uR9FnRk9gWwdBXGY+V+SSadykwHYsBoNO0B3rNnrLezVBxk1G+
yE8QBNaM6BaA10Om096WIG4mikZvzXqpYEA6NzG5A8anqRDupDK8bboO5WUl9Npyb+q6pQFmgjFO
kKC1oMuB1HQJSBzqMDlcYBHSN7UxtVuIie3jlktMtgam38OkIhmSKRtEYwsjoyF3aGAn68gq8RQb
miW6ZRju8NJ6oL+wtbdyh8lBN3dLvwgdjUdQuFGYWb/Ih33G5du2gPKzHiOs4EoknbTPbmapB9od
g0MYgo/AoaPHskVi/BUaOSARcYiUAL3yhiqRc909/nA4Pn4MczgUvZO0UdTA4/Mqo/yFAd5lZ5yb
NyDvG0u/AwurK+20++XMsbt9V33YZY5GKYrJjGccWsRIC3zqTTvx3MN9POKKu9xOXjj21v/v2kdn
jkGdTUoZ94URqLFl3La5tUDVNPoqQPdCDDALtt5Y4k3ocoPqGjSvGWYu5VYSZsiVDQYg+L2rvtIf
AICAzUi2IE6JdupzBa4oal1f7faN8rG5zNWsiVKeRbJJg2Ipjm0h3qnZHFRKzem+bDwXPnkyW2gh
WTdBZCmD1qhEThWtPUmAarYwu6FZHRTpiyJgDgUwclKC1lWzoV67AyCtlpubXq58tS39eVAPICvw
uuzJwPy9rkLdHZOgANErkIrTaksEscL1zdnOIaCOZa59Zk1nX9lJLdQ9KPHkgKQUes6QRzIbDA0r
yotJn6kWOSJQd+KbLEoeIWniaIrES2PWj/6bU1z8BMYbhZKkBjXNKjBI9yRDpHxKHoEP9trxbkBf
Lgm/58MXqXxK4+UGepUuhKus0eztOkKXTf1RRwDktzwR6o0GweergnHVERS5lBSUYtxPPSjL+HUx
10bjoU3ITZkfUNJ1CvmnIEDDUQwtiPvhwQWcnnYGWzCulQVIqqPenwetAksy0IXFwrnMtj8d8AH/
/5rQGcfuV9KEBiDfwAQz49Q+mMk5xiRHrO6LunGUrNxF+mJNoEkCsBLc0bnGcfntMPL3DzCYCkA3
dGW1rA9kOW0fp7x/bJTvYFWwiMDxUp4hpqoInI66QDIYK51PIr3vlHafZwBYF+q/3FODST9B7T01
RYQEAQIJTW/TPfVWOjBV8f56OfCalpyMz2CyTK0IIfNKkY4Zi3ITio5sRpw6DW/vmAuWSPPcDwRe
EunhoZFbxyRAOsng38t6jj/w3rcskBJiDl0eVXCIhSb+IEp+n+cHo1TvJOWmMxOUUYYDSei+aive
1c15WhrrNlzktcaYSXOo4sMto/YwhV/7lds6OZvmspOmzlGLFLEifJm0yO+1/x2v9ilWGEwEK3pZ
jTEKiBp7GO/biTjL9O16nOb5CRONNDPr5UmGhaRJdq1MfZVH8LRR4f28CCacCJIy5iRZ83MkAKFr
VOfQL+H9uj2FqLI7gq/dgJWX8+G2b+e/YwgLY+yVNDbyBJWXIl/eYvElotEP8D9xcgDO9plMAInD
oiCtjsdcX/4S1lyu4N0XPAtM4EjqXpeUDu9WM3wS9WMm/rjuALzPw/LbDpmUkWnC5+k6ECxR6UGK
gk73sjn/3jXGTlch7tm9THFsd3P6U9BbR5q/FvHb9Z/BW+b694tjJos1GSOKSKzjECFdtqbR8P+d
CSYJJxVmlLUUJgTprV5mN5I6TrOb9xQ1mWABYe0lJQ3yfBBSnIagsldO//AhvS8csG3YlXt9RTwf
Z8KDPCC1Tw2UvYwMozEmum7iyTRiXh61uthvedRHPsDCFcPQXPRFQnWRmkALFm7qgIn523Jn+hhb
u+XVKv6Q736cXCZehLQWpn7B1dU4q0pF78+1lUP11s/u0tKSiZujRm5jeMPJ3SKgT5CHie9EwRYe
MXponrncbdddU2YRfUIrdEu+BuE2e1BU2ZbTmRNF/vA+/M+SZXa+UWmKOFdGoFTaBakn+aEPukNo
h5m5lVfatOehBoBicVXha4PmRLS24mqoMeYPQjU4Q5b+vO5YG13xy5iNJPzzcYzCOBvLEUlq604O
uoFQpY+O1X65Lf3qX+VgMsuTqjb12HUCtjdKAROkk63WPyRpL0acCPOHJOLv9xrbQp5NoP4y0UBF
QPk5maOXmdBjlB/TSnPHKPUmIw3GHo/xYuGkL9vH9MMws5nxZOi1Phc0iOebdB18r7MdeOM4j/0N
suD1m32YYVK+RYlB/jLrNOhbGlua1FIbSuZe2Y5BVxS9kxezC866N7H61Sqpo0FUZcqOmJuoD9MI
UqXYhmCH1Ut3Sml3VW0vAwB9kNwWNALVudJBB9CZ6uimQX2qz1HEMur+VhJXgpl5NuxhMYHmzOsX
0payl7XN91GcvkXoIxnmY9gGepNw9vUPV9fHiplLo2qELJaLlAZz87a0yXNXIimLv3T5z/WdtLRv
2vJWNtC+HE7acCNA2AazbZwYvNE9+7zt69e/uLnSAgigscHXncfEK5TGM7sBOl8RJGvGn1OMf+iN
Ms5WLn4b0NBfWsOvJ91TMIbbx8/4y1HE01zqR3dSb0zzSLoWgpCN24wnGcVKHQIKprpXCm/AOFQk
PQ+dvBNAdG3EHjgVeaiONbj+Hus/tpS5wcrCiHqxR7Ghccj3ZJd7AioEjpL68kl6zK3RAY3BTiqs
8AQMF0kdnfdN14Tz2g9g7rSYQqI1I/gB/SH8ik6im7ipsluJxgowE07AphuB5q1tj5bXmP1D1PtY
PJMMQ+W+mGQD5bIYpEqR/Cr1hYuqhQsiBTvG7KvWYu7OgE8LQVH87+Mcn/2IufbGHNoCowo/gqiA
GIPqyARdwcgLEuvT+bft/aiJyMz2GpU+R3kCdXQDdO60as6yIu2yuXbpgEG4MSqtRktfJVLd6mJ4
bjGjbskjYkGHz9FpfjW/DeX0rR7C+xL0fZY0pj8nqo6OOkzoVmde1rfZDdE7DQLwi2YXy3QrjxKU
EXSpsluUorkuu/7iaytiP5ppVJiyi2gA37WGSPGm+FGWMR/V2xnlEd9seufF9jEfqa21fEoJjIX5
c99DdmwCyVYwakE0TK7CG9/bfGJ/WGMrf2amZWknC1UwVpiwxYHXtO+z/G1uot31+55niHnGRIoO
zdQqrIK5/yakXh9VJ1V9pOCkvW5nM5W6WBBzE+ZEKM06x4Kg7GPFRokxwH9WabmwwVyDUoUR+U7R
q0CtZlcDyYeBQV99jg+ke1QH8mCIhVNomEBIMR5L9Zt+kTjPgO0S38VPYO6lWi0pcicsc82e1t5H
XrtZheeuAyZuq8JBw+d8mAEtsQqHgvIXkgV6rNs1iGrt6zu+mXtc/BTmdqKFSpWmgcMqkB5JDclu
tMqTBh6MctuBDBEzxbKsEpEx0+RJVBNdroIMAJG6QslQcwWROqYuOP9kQR+WmAsKYgVKmbQazgTR
3ca8k8vYVkyekvsGdxGisfphhomTi2bWtRAp6yeEF0HsQU6CvLXnzomO06F6zNJ3MRWKW3LELMbP
64vcmHv4bJ4NamSpB+i0yQENWy/VIm+IW/oQz8D/DZ1ud8Mb2GzkCoVEPAtAchjftGXjqlEXqKDc
WEaMw/eNGyHtKIwar6JUdEbSNNb1n7kdej82iYmGmAgZq0SRqkBAmy+xp4Hsh5DaWnem3MuZ42Hv
2f1FmlUALkRbNDSCydgVyco0uAc2UeBCkLcbhx9f/j1JuDAErZ52BFDAAK51CWJ/FXYTXRpUvrLP
f9Hncd9xJ0zWffr9Cvt7H98L8hcmhU6hQ0zUKojTYywSC7q6ngYiwIo8geUoE54GkccMtJ3rXCyT
CZNoC1VzRzsZ/VkwDJxLb9itk/D0/r8YoOGtj4mHYVjOGpqtFebge2wnPRe7+TZHwowJuAbkVLAr
OqmLUyykTv7TUPzrfrodBD/2l4lORQ1egsrEYZ6QtSXhj0zdmQ2v48wzwgQmDWJQhlyDJQVPopdo
BfB1Jnr/IufM8cwwgUnQVCExCvhKBdpMQ3eK4jhkPL2I7ZfVhXcw8ScdllQ3hFp+D3/zV5JBPB44
A0Ai45vaGyDhzKUr21Co/BTzWDr1lWEmJbkqBxNINkJogJnqj6jqX9RhnxSY+C2iOHLT2pqlsoGE
vHBcItHOMF9itZXm08X4UVCMWM6QQc/jfZWq97061x6pwUoVKS5Rx3MW9Y4Z97GHd+NoNZC0zJH2
Xne27fbZx96x5HqYDxQXWsLbV7Ei4uTOcKNBWVjwCy9yyJfr1jhH6z0VuQwd9ZguqQTXhihaUxtW
g0eioHp1d9b0AKVjq9IVTrK46YGmakgS8goA0JjIEWVLM4hFSYNBCHRVRps/9QracRKXzVTxwgoT
M+aoVjOhxd2C3jdoac9mInEsrD78W9S9sMBEhXHJ6rITlioojJt+KrxZhn6MBNwSeJQWuIWYNO71
j7VBXQwXvzDJxAhSmmDWFcUKOEXRluzCbfat3d7GDt1Fx+yoWauKSbvyj/4jp7ywzISNtlJLEMzM
HympkWJgA1S7fuP3A7f7snlbX5hj4kcrInXqMDQZ9NFrT0E1Mh4XA+RRi/hPQvuFofV8XPj/TGRa
RcWagiyYzYTyg9TKdj2GHJ9ft+eKr2hMR3qoq6Sv1hJem76k5vfIWNmCNEh5oD5NtTuOm3A8U2Oe
Y3KVzBiDIut9qfjNMTyA19AddhK1ZAC6njqgWlZH0Suvfak5K+Wcbk36vKEhpXlOejjKIiPoJ/SI
N2ddF5w6xHan5OO7sbraDWDeM6DJVTCAYzlzq9vmLX+Bfh/EsagPkj/98fqe8pbFhBNTixujrCec
vMGPpXwnaUGW8bgGODGLhWFrbZy2KaTYgmVOIdV26gd9f30ZnHPFama3jQFq6gixV5Z+yXVxihXR
MpbBWczYu26J5/FMwAgn8GCqDdbSYgCezM95vfjGdKPmid2ZEicw8pbFhIulI0JlhiMcXgrMJHZ6
fV+B4678Z9CWC7djwkUiidNC03VVAG8D+ARJgSfQyWnANktW6Y88+MAGD8KniM9CqUEVJCxphqZj
Jcb3kSy4idI4sjI+dqmEAx3tphFw31x1cgWV9nQ5t0rvStpDPck7mu5IflODF50M8rGYmjdZKDCb
oT7QjsdouJ21fOwMC8M24xTVARmfYFV7bIIYWgvyHUZ2LWmnn3mFLc5BYRWsq3IWpWhCkBm6aGfE
R/BScTyKZ4FJUoR6HFRq4LyrhrJrp5OYcEEpHKd9J+6/uHqEtDUnrYKJ9Ym4lgjA7NG8QZfFtDsX
FL+30k3uy2Ay45EH8ta2xroLw7NRpQsV4cQmODQ7iLeX7b/cvXXpFxZEsUmpaCJPQcpthRSw4br/
lyaY+IIbLooSkJEEoCXtAL8PuYd93YYrd7bOBJUEpwtTzHCysTi1Quvrhd8mGadfsUFftB5wE9Br
lZgqpJY/b1Vn6pmYqbjI1lofgeTz0KAw41S3JUj57OUUomuy4NWEr4XnrWxBJfTOcPUgs0JX75xC
9XnIl+3i0cVPWv3n4uvlGV0wvYGf9Nc0TGsvogXf7Ig7qvYEbdrmlO9Ag7CTIiv+Kdz0KqSTOcn1
hvzX531hnFQa52WoSE4DYqTWnPwY5psCb5NaxVBYhaekmHsVCrNEIXsZI3bZAlGwDENwoJlQpi+z
DCZFPXLASxFoGrigShApROlBlBovh/6AJBjOoIMtAZgzEWz9mTlYc5R4XRWjHGZUz3Mj7U0jfcvy
3E96YIHRy/mitZEttx3nptyuGF3sN3NacnFRDFHv4Gi2bq1UZggFb/r9mq7dFvsSDTOtscOGs8Pb
UeDD8ZgDpDXKULQlvrIelfshe+kMHvvKH+6EDxPMCaqpIGuthIVp4dlIn5FWO2vTB2TMR0m7jxXV
743ZCqGtKel+0gicFa7//e8H+MM8c1n3naF3md5ihdlgdd3ioDXvGTNEBmIK6s69jpnB60nPdkj/
2yLLiqGPkTqoaV8FKVg4Rrhgo2DW4k1MdP+6oT+8BD8sMSm+CmktkCPD0koFPuyLQwoXRTYy3CK/
ctdqWBjamuEZ96Zs8Qh9NrRTPx1OliNDhyhakquwLvn1rwjzpo28a7qTqLtgOjX62+alOMReB9nH
5jnflV8TL3kb5b0M6qMCfX/OVbAdqD/2ggmhZlTlWhivnc+GWkYPnNTyq5Mfru84zwgTFKe+jBWM
COLTxl+HHnCH7k6dea/R7bbBRyhgaTOmuSZkGXBiOtR+FtR+KptUDnbUEKzuRseDuz9KmIBsibuk
Tt1xMLnbQKIL+0wokgYZWtlAwb6zKma7xM1+ip0DkvFje8YsPSR/SCDe84pQnFDENpWlJM1VaV7v
wPIwNqOz8PHTm33ri4UxoUjQZUGnBRZGy1si/zKl0W9S2ZrrHdXOY75YeX2iqcw7pqvrXQlB75ib
i6uUgmpbVWN8T8mXDngx2KkTOuVbYoue7KKX1+/+lZeyHd8hn8CLI8NL+/hBjjAsp+S2TFReNWjr
g+miqWrACxFRe4fgXSxLRMM867Pqr+izONB4BcuyHdf+YEOxwcmcEGPeKqctunlPXlplnLOei6ih
UYYjuE/PhbvsBlABQ/vAnj3RafydVu6Lxak48MX1lmA/4aVVxnOWmqbhUIIXQZ7Lo65DHR3DcImR
7wHd/km1l3CuX7KU8DB9PLPM5VUlZTshEVkX2+3Jrtup/johzMP5r7f8ldWxN5acl3I8KyleUqDY
Hs96BW33+jUej4Ja8kZotw7DxU6yXE7jNMxJJFGgBOLJ0rSXoXtNQgyFqD+EEGRViatNQI5k1ogx
fqU7pBXvU3Lclr22aCeqmN3LsdgKqV91TqWYc/7emwzX9pO5i4iay0M/wEfXAkHptLeiel5Su8nv
5FNxTE+SUzhR44OKr1MAenGhO8dbJcdzWHYnMuZdpqaA6JSgQ+8K6tISCILiNu90YCZepGnxV/21
/z3wXH5b5mwqLQB9Ol6WQWn8mFCB6ZQvGkCB143wVsakrLoW6nQVQQzyzs/0UyHdNSLKz8tDIq5o
wtd5yZzrFrcSustlMYdfKKmG5p9ZBUleeqTDt6uepm70poJ7VfAWxxx4QTAxx66uzunJ3hAglvZn
QYYupq2id7UHt01A/VUnr6AH3dFOGDfnlVW2cpyL1bK3xywKhkxVOG9n3GMgxVuyQz3EnDC+iW65
tMKkrvGiLMsox2aQ76Od9GQuR4xa2FK01ysnHT3lS+1UR9GBlLcGUUb4r6Ce1MwBn11p856Zm2Dx
yx/DlKsVQqoRaYGJC9r8PgXGreq0bnPUg+rbdFy5XDKb+G3mTXbzrbTU23rf3BfeuPsnZfPL38HE
DVQwoyQCYAqvsdOUpYAoyLahJfZ1d+YEQJalKZ9GNWwqfODcwNyMeZZj3iQ758Aoq4tdZAbqIkTN
nCMOaNnoZ+PokXbeTTEqGXPhXV/M5vPycs+YmKMTUZiTvqxAHpLscF5KK/o6j0C82ou9tgEShYdu
5R0QJgDN2UBko4HFv1jt3l/qBAK69kDcxF7HsMVdJr7xvJS3qUwUynulrHWjwKY29+10O+nUI9le
BmsrZ0d5/sHEoAZA/lysEGCB3oW4fOppxKueyjfqLna/x9pCJ+Q1CjZx9RefkeVrIlJKCtQikBbI
fk8e6+JNNe81bbaz/KkaUzvF05Z0Iyeyby6VYBpDUohimOzYkoJidTQmMTAzYW81uuGUQsbJHLcT
1gsb62+4OAwoPilKKYF8pXVHN7ZBTzq6WIwAorvREZ2kszvFym95PIGbTQP9wi5zCKkCfZSqjXCV
RMelotCS1jCiDdaIdN+WkYuama/T73WEevNwEwunKnvV6lfILFjhAtVp0rtLY/g5BkjaIQel8BkE
vrxbYDMZvPiNzOEdUh1S2kbyUfcUUts415VHXoaXxK+dSbVEb33r5vYUyF/qIPEG6LDxRnh5fsAc
6SSEUFypYa9EJKVdo9vSGHJyo81m5eX3YM4vFHCMTsiRZP9V4wUh2QMmkbRj+04iXqEqxonzm3WE
S4vMQY61EgmgZIIwAncsVF1Ap9INHpCjcgtepcFeOZdxwYq129zRn42w46USm++K/3xeKG+zDe8y
VGWpX4/XdNPUtZ2JdCcvulcA2LRgQoETuK56E8wxOUUHjm6cchkSU576uj4NOwtjG/vJhW4YoP68
gHx9f2GPSRtonJVRtGI/0BaS+9rq1M6i0HgrhdsaskjqPDqtptp1XNrRWNhz1Tpj4o79XRd23gQW
Utz2dqrInO++eT9d7Pq6TRcBp89asx4GyQho/tgKtT2Pv6aEN1S8Ce7627mweCas6WM3hkMklMG4
zuiI9gj8WBTuRNMiyV1Pn8v4QeyfNQyZpMataYCqfkr21z84z72YCBfW8iKOIO4BEJxa4QQUW27F
/Q+KyZkQ8lHXjW3fUBfbysQqY2zAbJeqOL/mfLOAEKSfMW3W20Z0AgWGlUlovxrArKr/8nMysUme
lkRVdRwiMQV5gWz6df1aR80jZ3mb6cXF8pjwpJfZvGh4V6HU8K5XfVqAVS1FS4O4gHAXWitUud8R
Xq1qc+Ds0o+YIDVEYVWWxqifUrV4AT88/IWgTYOCp6z3R7UUrEyFwlBeHQaMFScduEtnxe0MXyym
OzkCvWgtZ9/QGF8gK679hOjGWaTzQUtrN5akmzoesn2dFaZFRTG1BZqPgOv14T6uhdaioeyPbfsY
VviQkZx9H03htTC7CKwv9EaY8z2JVSDsBUuDrhfnw26W7y+WzqKRFaoZEF/BjUCm5zbbSythamMh
VhrRT0hly0S3hCpyYvUmk92pMdyo2SvRMTGoF0EuneMAa3T8rWjx4QAsZJk0sdG2AxCH44wcOs1t
EcIzaLCjTQZxeFKDBttw+0yE8NZsZZBBu26fE7Xe8/yLqFXTVirKDMGbgjlXRdWgUJ5TIedkHBwv
f7+kL6yo4LaR5BWQkqWNL1TIbWMdb2lhpygDJzrxIuT73y9stWKalQJGwXDhCwHGHkHX6mX/R9qX
LUduK9t+ESM4E3zlVKNUGlvDC0PqVpMgCXAGh6+/i9r3uMt0uXBinxdHOMIWCmAiM5GZa61N+qM+
ovCykEPL+QquJxmu+p2Mnq3Z09E10/Q7oTKi5WUy8AcHtKeGzwIAm+34IIvxshNduUUEtarUE8zO
0eIFhQPPnkGyClH3LlNlB7q4gmsWuvKETZb3YsoWYDzaXTo4DCviVY9s9LITMFrLZPGS0Tg96k6e
8pY9Q8b7uo1eLOwRW3VMVyeIWd83+ux4R1ZOPHfH/zz9prD1+eMwbYC6VLoDQ4HmBtoSm3lf7sRG
zK1fAIcsOwT9wiGc/4SVn7ZyXZtz0+anCjUKI+JBFij+cKdGHDyVMhmvSxH2fLHli5ztV2FFR4cB
+6Ws2s1FEYqWhixTfZtZHpPnyJd80Nl666ln6A/ynjQuRxAqYm8hOLPCLrRfx9v/hgwcFHp/vuV6
6NmkuWihREVOqv5aDb9y+t/0gc8XWL7k2eFZtjMbxTBBuE8B4hWUPS59UqH2YZXjfxNJzpdapXxu
aTlisHFu0ybd6XuECUgUlTdkR37pIL3HveDhsAUL1Fw+X78Sl9z2+cqrNJCYPdDKHBM4kwElyrTc
lCTf8Flsri9z0Zmer7PK9biTUbtn2OHyis529h7CLbsMwGKMWEdIjPStrCnyXQdbu5vzJVeezW3d
Iaelw0+q/VqaRqQ7KArGP+2i3ZWKEzRgoYGixpDlkevutOorgdRs7WysmgVtu61TI3C75xpTBmPF
AjffZ7oScjzD5rz3JwPzLMlO6R7KcVxaHp35WFmHbvhl8Me8hNLheKsLMApCu6t2fpJFSNaJMF7n
wf94NrTeSSw7YtnlW7nXya0ToFIJ0un5pVNz0ISdwOjix/3GLF7zVA96e8fFY40UVPJxZUa08mlt
UbGxj+HTsp0F9mot0LxxW23pEdisTRkNn9AsklwZ2ZIrz8Z5ZxmujeEFyxXPbV4cYmd4SUZT4q4v
yMz/zcusW2t1TeK+6rE1gYf2fg7AYjx6/YMWgX6vA23r/IlH47xV/DroA+i4PVAjMKPux/zBAhrM
b9dP+iLV8plNr7tvEE8bKHiw8Jiw21DneUR5vila51436kXb6rXQTJ8SGpT6cKTNr6GZAo3ejvNP
BiX7HsCGfuQ+59kvtAYtT+Ppu6l80PxtNGRdNMkXWvfpXKhj206LeQASAzIZK9u57ILcLCRVA9ky
K9dZiLKxoZZMTlMGotUJisTPpk2D6+d+KUk6P/aVl6zMvod8Da5WLhxPjGBvQ2M8T5Kg6ExJhnsR
k3e+1rLh87CjlyDrTPAq5maP0TY70k3XA5sHZI2PLXRzZrcODOw1iVxVVuu8NGBxvvbKZY5maysD
cqdvPGC3a8FKbGzSrdw5X3yNn6+0clZqrWs8y74zhf/ofjaHKbKjPJJVlf4lDJgasXTbcDSy8hQF
Lkxsm6hMg3EfQtbJU8V4yAyMY2KklTqoeszMJ/CXmNPX6oOOzdrms0N0EO/g+ZzyqKu3hN0gU/Yc
56hDP86AkkNSwM2pjQdyX68Dn2bekD2lN/mk+i4uXTE+2mUd1hMYAdxHzf5IIe3U1k3vpW32Ftda
7IPV8TNT6EnT518Tv+e6+l9djb92vmY/I7QwnTSxjdM0Nr4ztVDOib0Rr+jrl2Px7v+Ms3+WWZXt
9KzmRU3RbzAwQ5pW/cbm/YZUJMqH5lBAmjRrG4lbvnwf/yy5Ss3cjLPOZKYBBobHpGoivU48OkE8
vC5lw1SXr8SfpVb+BajypjO4zk+N0nt199mnVqjw3wLSRIXmK+OTHr9mMZWE1Mte7c+qK4dDOVQT
hYVPl9ullzbg/Mv3aT1F17/cxQoGsf8ss/I1jmM0mUq5eSpDvnNepx+9OJY8ABQHtXtQ56tb7gLJ
HYoNasCSSZKL84fni6+cTVcPQEgix0avXBzJj/FRZNEMDhJoJHSeJqIUJe7ZN3wAPcUNGsfFs4o5
i1NaR44eqQfZAOLFLvL571m5JGoUI+ExWzRC2QdzfaJtbfBUq+9KslHa7fQB4fMbcUAJfN/soWSh
ztGsvjfiQbB9jMlj9ISkNWqZoa8yKwtYuQRFcX4i041Qj27H9051AEmWxFVcbMOeb37lJTNzctJe
AHdrbpSfZjhuXZ8d3Q3y1f3/ovJ++RH8P3anrxsLJKup04Kr+GRnw2Opp6dOUzea6PbJ2N1aCd6m
zY1jWJ5SKT7ozmsATK9b/vX7pa9bDbPVaZ1Rd+SUOr/01A7mCiy7eitJG5ZD+3fPqK8bDHVL20a3
sM2lJmscMK60MRduf4k31CRXSVdXTspQLb0Zelwl4jDELdb8rAj7shoHDxE+7RTWfGk2BYuuqYZF
be9BM5cHTq9g5s8lT5PLlGgqSpCTGDTezbHxzOfa3FE31/Hohf5OOtMfcYzXi95brWdPPWo2HZ6j
GjXRmBT51oarsGt0KQonBZCgm5xbGud7KMpAnd2ediltngcGAubMimYIfPO0CVxWRl0x79SsMrY1
EXPUCPLJWH6MiTl6TQ6+7kpAnzHhX6LW7pkDWp8MTPLJ6CXu6EGA8zBwLGnyiFZGQKrXVrDAFM7G
ra09M+tbbVE60Irt3EMUoGW+XjRbQ69an1L+QHTFhoSYlYdTotyo0AQPzJTOgYJ6ENqJoJmFkM3I
DjSx941avox8Otiz6zclfsBc5C/CUb/5oxnstL13u+ml1XMI2MRhOuMJj4q2OzQ7mhvbEYA5zqsb
vLT3Tmvty4b+BmAhrg/M3sxsM7ZgwXF6D+1eL+O1H+uTZ+l7pcn9OG+fmPbJmm0z7ztrz9ECLiAX
KWrFq03k9OzWLN9iQe+u35B/ebH/uaOrEMTnUdf6FOdQ7MDkBo8Q/7IAyfweTG/84UWAPU4WbBcX
e+3CrOKRQhZ1txTB9n/04LUDfGtwt2E78aF7aTh45VbWZ73uY3V1FYeGsbX6sSshX9NgIHs+pjz2
aAfcxihJ7S9icv44WV1dRRhW5EWZTUhbiuPwg9uhe1BecjdU9LDCsH/kolY2g9wgstww7rbzs915
/acsXbNkh7yKKYT2gyFmFc6XNpvZgraWPr7GqhuaFDrFA9YEjcAcx7XHkKV7WaI7UEpg0TgU/kSG
vZaoEcsNPx22qkW8tn+pCfPn3PJJjwlQdODjdAqmpvTnZKfWQR3rngsIWW/2/jCV0DnX/NKEAEVM
mTcW6l1aQPp1Bo5ZcJ9ML4n9wetk48zo3FRF6Bp0X/LEr3Xij+SuKDFQoJOQsefU0kPDBs5moRbr
50NZG1uL50HhDA+SyyA7s1V41Fk/k1ZFbmBu+h9DqPs3T58LHyZ4J5YCFiYcPs2D1K8vV+zKdVg3
mATccWb2SM9Az1KiAXYLpn4cHfr/AH/H8Ba3KDI8SpeVROd1J6nVBlFAQ8qAGl8CjpZkr4RgV71V
Nlk4vcjKdBcnCc8uxbpx5I5126szMo/i6Lyq1EfnvTci96V8r98dxf/PtYi9W+drisEs9zK+/y/6
LhIfsO4rEZ3TFBT88AGLMP0c9Bt+WlRAC8/+mf0AIi3I9m6gSQL3v5Rz/vKx6xYTZRqbuQIfu4yL
8mA+jJkPwtdqjysCKiVfeU4/AY+DBJ2yY3iMuoEYN1aQoDsjSVVk7v4fnachNxkq0Iut1T+mEXCA
GUBWE2D8jgQl0ABJJM24Zae+8rxpR02bKXiaL/j/IfHTSAWf5HRMSl9YG7cKHd/avNiBe2t6BC23
/m68SUOofurARMUHEzAlyVtWcs/XDSJ7bNS8bWGMAoTCDVMCV8ANanZYxVA3VT+vuxVJFvo9oHJW
6kmFmGtVxZmnxtFAfW4WR7iY62vIznjlueJWgabpqBonoyBA6EU9S3ZDyV+aXJNUjyTeat38mcwx
VgTD2Q3Z6NVKGfFe2VzfjOTBqq+bPsbQKQ0RiNVKUuz0HppFv3rrZ2lD7E2IzdikOxUqqZMwQLAX
70vXOTTDL9K8dskpNs1biIyakosj2/XiTM++YQnKkTTRkbJ0ifDQ0N2U7iT5hLIlVtk9b6BMlnIF
/li1fMipeLlCousHK0tNvl8Y59uIa3wtdEm+nyqqb95nTwvvduslISQevWUs6J7tgNDxh21+kqGV
FyO8EujWUKTWzmJtcg0Yqc6frBJNGExYWnTXNGjCmGJPE7a1MhZe37Tk+n3X/s/2rFh1hpFSxDmX
fJqF45vgGG8xGHR9lW+437XNLT7nbJm01WKDpnhrFhM82owSPPQBBmIfB8xbTdzeCaA5gI4Gvyya
mtkmNkfimVzQUBEi6Eo0GNJReNDl7TYK5W+5TZ7SmYdANaAFYPucqe8jRntMyAUfWfKsacequeVj
uWP6TQ6VaYU7SL5GD/zPia+5qsQ8JR7mm9LrbH8V1L8IFTqKcWUSgQdqM6jveMc/um77cP0oZR9s
5cs0MLcJl+L200mHnhuI5Epo01SSVf5lSuCvqLzu+ThKofHCQlReWDCKSHwq4zHe0X0aQHrpaEdg
DFsEWPVN73PlQZaf/0sD4M/yq3pqWrMKghIGWqXjM/omAQfJe6O92f0v290D/hgWULEza6TOso1L
vuS6ZVNihrZFxWJp0hrQwE2jWNl92aB817/jf/35SzO8WjaVIfmqa5G4ejC0vkvxVTvlQwMDvPWb
Z5LQJIsbazgVmZoYXASITW1Y7QBO88newEhj6mURCawNRpYMX089fp/tZVmOLLNaw4GBSx1nt/8+
1f+QQ6D+odyqmfdz9s2o2eTWRmpD+nWHaixf+uxOWtTQhbtkVguxI0buPBDQbe3A2ZBoOkiF12Sr
rTwcxLtVzUVD5/8/21usxjZOOAEeS6WxQmYuq+erYVdZNeuxceo1zN/T44RF2lkS1S/yEJ69StaY
35lnRStSrIIBdp89FODJsNH3ZWF9o1UBWUiD3FBLodWZbhcejeKZRhYgpb2nAyZzA5ozscmlGbNk
72tsV1M6XZpaaLXwotq6aFjlmQNBt1ZSqJAkHGuRBDRpJzuZkHBwrdxm842TUsmFlK2wWNSZfZoj
TdSKIN2YmjmsUrC1US5ZQubGzVXapJnpJJDvLf0FI2re+BsLpxHSIQ+YGgwgCRjUvUfU5ZPRetv8
b16VkrRmjdQqU4UWmQWv00DExMabCtmTGuZgcVuwI8vAG4HfUVOvRJXECM2DrPkp83trJJfNSG6p
GgrDy9iN6df7qTrm9UcDEwaZvrspwbOSeuZ8xMP+RsaEJrPWlROaBye34hyOnSsYrB8wMAGZiNaW
lPIvAmXOrqq59j5I7BO1hX9Nd3y3KKeDCWavglAr9QQoXn1iYchoGaFs/AYss5nn7LJpX+AdfT07
kb3mzZVnqt0ydhjFYQ++vaG3kDDaNQHZNHeD3/sjnrg8QMRRQkzFQFM5zMIt92XCObJoY65yJC60
phDdN0xFi9xDAaoCCwbXRzU4i8ltcpLFN8lVXiO/Zn1EdbtGtjSVv1O1PvY6lXxhSXMKHZO/e4vE
jjV7rJGoZzsI5eb+aG5jqP+okQUauiN/lqnRSAzXWnmnnCqQ82qQgVlzi3H99qgwUCMX2sN1g5Gk
W2sO1dw1xqQa8eK3+ybI24cmfhvtoM9kGEvZdpYveOZs0dhDW0NDmSFzMgAsdA+MBJ4rU7m//JUc
08STCbMWGLD9+zIsHi1b4GECwsrJXyal6N7c/fxOObYyM1/u9D/eVH/WWo82mLk7AG+IGrbb8hs+
3PWFgsYJ2EwpBi1ktbGL53e22Mr8RJITiw5IbzpARVAi7PYKWD+u24Ls9NyVzdlD2mRWDWdp6V91
A/6qZv4x1P2uTexntdIOjfbUgwogbeytAUImX+Xt6/WfcNEcz7a5ipeiRUO+GPD9KvLZ8j5C3w4q
lS5aBC/XF7oclc5WWhkkWpHUcaeJA+hFHxSviPhdu2F+7qPjRo5dGHuN190olVfKVl5c8DW7WT71
2VVI4swpCuV7UhFo43nf5hsw5d/3Abyjz/eQ/QT5SH4ajpCkNj1ZmeNySnK28VVEHMs5yxSwOiIh
0Pf6HrSHM9SVPB6U4OHtwjz2wEIpoAAPQYgMSnGyH3C5UXz2A1ax0jABCskKzMQuzBYWhNS2wIq6
w2+h+EUViJdu64RDBITDpke4gJaKam0mcq+qHpqxgoSyBOX74XXtg6xiJmYZ09FcCnpFjNkkk3lq
pj8pEOWqiat5iWIFfUs/xUB+ZNzdQ0kC41joySrdRzO0vpY/tkJ41H5yHZTFAPFBrWxLACJXMcaS
mBSsmo2nuIBGTnrh5VCpAaWN9iU6miHrmfC/uoRiiieFlpA+7OtW0kWVHvjKKXZFNQiqweBMy/Kt
EVweauXV6JGp3bvbcE8Y3KemAU1MTMHUeKMNwEGlKLuhA1wMLxzTZUZmhqR70uzkPuXDews4NxBW
vH8xZikk8mLG+pd9AFj99/sxWaOZT2QZd0XOTEzPro4D/mn7aRbFd91+iubQCBtIYHj259RhG/KG
0OLp/t0k/qGDVwFENqYUCYUqer+oeRhTN5jpT6u66ZzCcyyQtgOtWQikzoruJ7UIXFJtU00JclUE
ROtxhQDjSAZvbNmRGDMDnUAMJeVa8k6SndbKZ9eiLPWZwGPylvgWgwBSfA92b08Uj03l+DNIc9Na
Bha47qb/IZUHNSaLxhVCH0jEsWgddbxDX1XZlm0q6YZ8NxivfYqVowZqNB4qVMNO1GV+lRM/XaYP
3J85QNx6LvxEu6uJFrVMRpl7PeRifuXvdqjqLsZZMgzcpkO/nW2xqxIe2ZZUq/Ni8npm7yuHXKhp
Ws8Fhm1LEE6AjA/3MfHHXLtp1F8ET4WxJv7kqBt7eqVQstIG58lshM/EIHutXpwzdBxXdzXIpdvf
XfuzyDQZidMYNScnI/nEkPdbTPNw5h3K3wXEt3Ivy6cN1d1DEssM6nIH9mzplQ9Wa0azZIIZL5d+
4oGTbkD7PR/y0HxWdA9dtsC9MZEyogFnFieoNpkQ2pTOul3+Fn+dwJpevefg36IdjK2hH2UDFTHd
jq4nHpe7HH92uuZUN0lLUFnFTs1NsrXaABNJhb2rb+IAI2D7elc9IC6IezWL2jgqOx+1HAWV3uu/
Qrv4YsVnhmYvcTQMDK+sOy+MDNOGbPnWCHiozrtoCUTpPAaJXaKynYl3c8hQBmV3iml95l01R6nb
KJ4yWjXmMfGKbNJywu3voBoPiW9PYZictGtz8sbG/mAqQdVPIDKydISeTDHcOmbDvGYYfd3ACHMZ
NKkBo569QbymXfs5zunPSU8Cwxh9lhRfsar8EgloJ+9z6FFZltZ4/dyxbU9jcB4YyuvUzV4tnmiN
qWLjMDPcCciYT8wOR02PRDYEonIgcukeHDw24mqv9Jo3q3YwQNPeMAUUOUwPaJXAnRIfMPw9BLv8
JBM7Y9I2RRYqKYsKCurpUsVfZN487dik7XQI1lEdlD44h749KO4tKF0PUA69a0Fz52FM4zmf251e
E8cvC8RXHbAwJcl2cFMQipq3A7jeRL3VTcjSYStx/lgNNy0FoLPRDhMw/cBTGKDEZU7itU7luSrx
mPnK1Ac7e2jbh2H4baq33EZh4Zb0gx+zpylOfmdp66eCBrH2kZROoFmp8M2WPl23nEvZq6u5mg2R
WOhrOatkgos5n0thsJPQbK8eK4BQgDVpP9OCevBhtO/C6wtKLXXlH91uriHwCUu1b6YHsOVF+peA
WgV7z05IBzwVofZQhZiPOLqmN37RwAbztYRd+VIsOL8tq5x1SvMpUQl+gwsriwmQ4F3vuxi5/z/u
deUGiZpQVSiVCRUV2x/5j4q/JhhiwpTRwYHiTN++Vvy+Z6jwVuWBdG8jsBmdGHqP9xbxbeoWHm9o
aDLn1cj1t3mI+R6AhMabeqle96VocX4mK0tQR8NxmxJnskyWsn2+MT3wg+zk1IKXnPLZQt8ZwllY
GkBnNjQdDqVi7wP9OTEZj/l3K2KdY5wb9erZmTqAMmEmFdrmDnTyVLpVVA0MzVQD2w25iRVr54xo
W2YPUzFElmHdisQOEouH+kgBYFJPxTD4PENRLakDIMB8Mfxm2hRAZDCg1U/UjjyOiJb0UOmgIsjU
FA6lj3rx4YJVAHIQqMrVxhOIyK0w00CqI+6vG9Zl+/1za5cjPjtCbo2gBANa4VRRMBg3v+c4Aenr
KLmqyy24dozLrzhbpdCs3lEdPKQYp3j9oOaXavB8tadhtrDpJZ7o4hP+/KutHEM3qhOk6YoFHC+O
6Y5sAI99mbfux+yjoB+6m2qvA/bnbq+f5cUyyfm6K2cARTzTnjLUsppFPOcHj+KdsSluY8/cDlL+
m+8WwbVDXbkEjWVOnpK4uivYuNcsqPUy6PGFcAnbmI7h1Bqh5Yw3GmeJTxp93+KhPLQ8ACqN+UNd
bGIX0NDJOQJ0fjDMvPWd2qi3jhC/hlL8zpJ6ozUaqOIJZMu7oyDKgfFir7cxHAz9KIBarbp2l1Dm
Q27JN0odOXe3dBI4i+yJ3M4aFB0xCE2h4myp3ogxCr+j8a2r5ImsQnXRwnTXtIlj27ZGVmUw8G7m
lWZb7GS3uWc2ZTipzuNAQaco+rBmgBipWpDy95j1O00tfGBlH2eGgeGR7eioRInqPNhaJZkZvkhA
gqz5r5+1eoQ5mBUF2GhyT3XnhJkLzsOfYzZF2vyVzOD90ACJPCSOikQao+N4gIOqH2Q3r7V1ryC5
j0twAzZ7rdSjxFb9NI9qewiyJIFsNvrEE3i3k/leJ4eG/JiHV2QKmHBFxWBuHjHWgXJV63IwBaEp
TjJ167AvWr67pSZ5aC636R92eLbHlY80MZ+sZwlciNHtmwyqbzzMlTegmwPJ9boYV84WWvkq2uU9
s7KRQVWCYnp/8itYnXOfio9+WAbhXF8RP9VmlKy7/Nlr+1s5L8E72ie5YKfBgbhME04kkaT+lx3W
2c5WDstW575hwAfgkVM80e2wsQ70Pb9ZaPFEaGF8GRD06cW5kxG5XmTjPrfPlccqhKW6TmK6pwPz
ULmBOES5gdOC2gEqfkAM+zpUrTVfxuEoO9KV62IJbzMdtFUnhX5wHKlwdcmRylZY5SClg+faoOFE
XeVEBNg0dLaRmOPF0Pnno63L/KMZF2BP0tipLfTK6+rkBpTVfpUBfJW7GzvHjAo8Jaf7XnWjpC73
01x7BNBso8gDxcwlvkb2c1YeMOHcJpaB/Ls1y9Ath4MzYkgLMyvXty1bZuXRsiq11BbDTieb/6rU
xwawVeBlJOnupdrVmVmuqRMnG+JbkIxN7lxnq6VvtQPSTdNAyYzUIP5y7jhoBuUEIRL/4i42dZal
KG07wpFnyd00GyGphsiujB+DcMNCfTdIfuPG+QvLwRoZS+orF4H85/tduZi2nRAbweV4YtmOx28O
oApz0R9qu2xCMM8houpBwzNvMOqb1IXmmjNERXwkU9R12UGl7TaDTHU9HFAPC2b+WJgWlCGIlw6G
B/+1KaFrktJC8pVkprDyWrpVpC2m65K7pD864os4z70l5bGSXGR35aGGzHLcsUN0+Q/qBr0l04sx
HrB0RbJDtXHeZPNJshVXzqlztCQl4OyFrmPEjNpzBJFlK0tIvBJS3JV30oyYZaTGEmMUb9gCXwq0
BPP8y8zVMstPZZqsF5s7fyzsH6BGRkElYru4tua7CMSx3NfPFGXqRwDpdgNIIm3g6DEktMtCGsjA
tBfb/ueLr1xT2WsmpCzhmhQQzOkQHVX22VRu5zrfFqaOrgP1nCHfj+Knrrp4F4hgdMCyZMogj9cN
9h+Qx1xPWlK1AFIAnx1Mo7Pn+rsDn33dQ160H0PH9I5jqqa1HnJwW6uNSdkkd2WP8ijyTiATjU5i
Qhc95J9F1oMNgN3qTKmt+HYq1KOipceJM6DyHsR40jFLP3bFlqq1JKgulv8Psz1bdPUdh3bKABKr
GTS/IQWqpGHMs8BY4IH9AnF/7EaZ6JvkLNfDDiwWmFDsJga1CeVA3C1MZXf9a132vWebWu7qmddv
qFXr3DTiW4G7aH60vhGB7tElXgwaoOQwvBeRgrYjWku5p3raRw5Ap+a1x+ZW3yo7mfO5OGDrnv2c
5UTOfo7uoJWYgmkNlNPACNyXfuflOzOqH5Ogl9jQZadwttYq7BCStA3N1CXtNKLuVL21rQdMXZA8
C2C4UDjDwzXjGKufXopn2U6X6HDNmFbRwxgGdeprM74dtV95+bswHAj8oGoH7azrX1h6pKsQwpjF
Gt6X8H0Ocmn2ZKoQEYl33VRBKwiF3gKx8RFKn14rRa5f9DhnJ7yKJUmnqjm1l2HF1zbsIKKU7KvP
+QFl3016wOM0aLe6JA9cdnPtXFexpXRz1TZoj9gyZGE9fNoAEufmc6YTsDObEo8gO9t1X6TRaTIn
OpJgyMDudITm3XSyPT0qo6L0ZeA/iTdYd0iMBPMmrUPEPUFFrnJuxrx+uG4rksNba8vWcN3qbDTs
ZLQI/HUJVqKXIX9Tl26FJmNtJrLVVq5HUcs8UYpSOSn4VCbBIbbGLpmSETjDEVWVFKpwDApfoeOY
LDLagm5pkqO0szRZBnefG6B7mn9bpYKOfQNEa425gZ8JuoXADPpj+ZAKN9DxH1nZV0tAGaggMoCJ
hFemX42vLL3LULFGC9UHb4/Pi0cw8HnAO/oTA32pqQaWyPw+N0PF+EpI5icN+KTZg5ZnHkROvAxs
IxBguyvneMdN/TYV2t6A5Fo9JR5JCOD7r5lbQONBBDGkiGNliMoBdgKSqnr4avX7Sb9ruzujToKR
A2Osvms098oyDYbx50xvWv2ZcPahpPOBzf3t4CSfSQbDWkD87jPE96LCHX5oPL4FR1wQ23HQQIDv
ukHITG7ljvsxTYe8R3RIgb+xlYfelZEdf4+AXrmwa01epSnTIlZR2Y01ZWMp86lnE+DzUFcT9vhV
VeJYx9Ym1rUfxBpazyzzCIy023bmN4kxPvLa3LIYWsvA66T6oau6xwpzWLrzmImHgoPitfuB8Sk0
+7+c7EDx3UYjGqunqWn25SwCu45KPnhMhe/NLa9GT8AheRQ3fZABc94BAL0UkqLCigM1T5663r1h
Q74bLZl8j8RZrqWDM+hV07hDVqz1r10Bw7TfTP3j//Y9V7EARcJ2dsHIc9cPwy0IpI9V8eP6Chen
as4iuL3y+VaWWJpCYTJdBJr7wI3IvthVTyqUssnG9IGkBX9JCz42Zd9CMDCIX+ebPJJBly+ytZ7/
jFUcSNK6jMVYkW/PbD4n4UJnKEL12PjZnvvSZOLim+ZPqFvrCMdj75p9Hov7yVY2rmuHc0t2MzXu
RhcZldL4Zp9GSkn2FptDLZ88dRJPKHtJor3EiNYqwXrcl+jV46Ezata2yCFpR3mkFomkDPJdgrhy
a9cCwVnTW1DsU+PbaoR/TDLM7qN8O2Y3Iq8eM7whfQhfGV7qdI1Xlcqjq9svaV8GTtIcIcTzObrW
vhJ8a3e08IRagpgAWLo4+SrR2Rblr9q01VetAr9M6VkaCP7GaToInj1ag9hOClikZ5ffW+nvDExh
nGgBZtjDATV/FmOQlpifc/uyJFfov9vFDeSYw2oSken0odLqR0O1Q+BsY0a9aZODJPB1LG/m+DfL
X1KiIkNK7vXJhiwgjWJmhK3FQOaPwfU6OxJ4+dhgD6qNoRRAFOrW2DRMO2jF29ymB15MYW2aoB5T
PYbSRW46YT+zA8+105gWD11ZHfCnPRuTxMwdmyBTrAkAQwxPlY1xEPXsQdmJaarnmtSn6hjqLsqQ
dSvJXC51jzVLxwPN1m0br7SVJ0hJUaHlz8EAtjP35Ie1TTHb4AnNzzf0pgkJBLfNgxrFXrdx7xxc
GIAQZIjuC9Hlb79h5SocpRStPWfsFBv3XcJDTDRJtmn/Mxv82worL9A106x1GYJLqW263gbXhbMZ
sE/K5u11v3d9JWs9nZdTUhukylEYROSaIA0waLcd1GQgaXV9oUue7WxPgIj8/YnUmCxlcQnu2/h5
8pNtv0m+8iyAhlUfVB4P+cbtJY/EC07lbyvqf18RatamwlBdPZlo0hZut51GN0DRXvKxLpfjz3zo
KtsYMdtvKAle9YVahaN9rEywvjZTpItDZ731Ldr76OZneR7kaIGITPf1vvPjEf+O6RB1eL1+0t+g
kGtObjmXs8eoWTNTcSuEsjHvgxEKCL3Kvaajuznda80O6kheL9pIH0Da3hmhM4AZqarBJgvt6FTd
c5rdEcy4djF6UVayaYUKYtpTBv2EYSTvTXKcYtDmj7+d2cGLbN4MkARz+c8phaZkFnu86nwT0Dbi
pIGqPUx6E1JhAVc/BWr3rJY2DgeAAZWCaaWPWHub1b8KvYNssyGzueULXzuJxfrPTqJjdqIQ1Pjv
INTod10blcbszfPUe87kAhodlO0Ws7RbPSG/1P9H2nUtV44ryS9iBEHPV9pjdIxst/TCkHq66S3o
v36Turuj0xg2cWMn9HgiVARQSBQKVZl9aOvpx/ZarL8R3fgGg1eKhofYXqxNNPAYfv4CLluXfMzK
3rSDR939Dz15Nbh173FrwpYNtTV4BqbMDqLWQY6cRHASfqS78DBcM4vY8xu/zm49V3gzTAawtDwr
IpK1+UW8Dx+Cg/oNTE6DJefWwvknYZe7giO/bs8t5x5mLA8DN4ub0yqI0gy3vgr8DON4TcDsJg8n
vIJbKSLubWPrVQJfI2Sfqrt5DtRYNPt7CH06YeFU3riLQaNfK7Zx5PPZrdYV3gSCBgNekqmXRpWH
IE/JULrdoABA8FSQK/WhPyDA75vuUJfVi5iDtCsAYZJUyn47o4irqv4ifV17XUntPkCpW37UGj8y
X/7lhDDXYPQy5U2lLR94mD3JzbzxqOwzsNt4iaudeW+eK+eUeDsdDMbqPa2GbLGWZ8RTM+qZ0lsT
y1YeJJyVlhZf3dg3BgOfgjThVadHckSOghe0Th3icnbk/qoSPNefUKGySwtyxBmNm2UM+u4UdZG+
XtyBaMIq+zMtXmX08qQUHYIVwriuQpOAH0UgDKGIFB/S6KMVUOXevJhBxAO8ZU9vfTsDeEKv6VqU
N+bFKEJLGJ5i/ViUNc6Y2M6M2q7oKUFTRCWOdzQ+KnrxKyGlb6Dks55B6oAa1fbcoB5721V4H8Vg
YKjFadjkuCHGqrxPwueqIJaYoykhfAiFwW5GHpfr4gxbs8Agn1TqYtqHkXJJsxTcYL0dxZK9PSae
CQbwynkSqxb08xdB/yGbskuG2t+2sBK93Ho8+1AdtpUaGjPNLzNqB2mJapBatsOicbfN8KIXk4nL
ijRvMiOdTdw4F8Ko+pSmLu2c+ASNRjuxqjekkX+qJfd8Wgvlfxsgg3BmFMlUGjCFE/qWAl98H55D
0EhakeRqoIDcIx3pUMFeOLIaG9z3x0U8+swL5tdK1W+iREVncMzUqhQxEmLt1pvsCXJ82WOM3Bu1
m2PyTbzIBxDooZSjsoWr+kpem4LjSZ9MNIy3/vYBDLSFuSmEYZiYl27KnrQGRcIhAig8KA5gK+0C
v9fv0H3rtvlbHf8UorOUTq+i/DRBXURqxxOESXbDdE+0e2HG/Glp76YDAWvyXR/Pj4L5c9tfVhz/
t69l0DEuZjoYhtbfh1EKeUsoMsszzyVXnvR/s8GgGPQ+xBGNivklrc6mdshQZqXTxpXk3lUkhIzh
hPT/gYLucHtsK0D1m10GqFBWk4Whji3Xx/GeQM9k1IkbJfVTIDd2hVRi0YTOtsllurYWn4GqOO5p
qaMy/dLmI6hAsz1tyoMhEA6YrIUvvw2NwSu5VOqsU8EY1BooUyfjt7qSQKoRmG4K3sTEeJGbsyD4
vdz5Qaqd5ETjppqW/bwxVDZeC6M215u6Wh4dBNkG95mvOfR7vkdl7nPE70tc9u2WOQbX5Ai6Bagw
W8xV+3xHffA/5aXdKWBRv4s6i0AtBC1nluDLP5ODcMWDqIG6qVZ11Fdeb/FK9HI7+2wwV8alpHQG
FAWEVj4EpW4XCnroM8mikKnbdqjFR7eGzcBZkaqFWfTYn6JwDlGAYqbEycN3FObs9CbjeO8nhd+W
NQa7yrAfwPCjLlHxQgYBUhjtFD0asuC2RxnC9NJOknM/Qx0tx6F5M8rAUJOgVa0IsLqdejSr3aiY
fl8/JGHMgYS1vPBvS8dgkR6SJiFdZV6a9CEmzzno9nW02ARQmYtxUkrmq6h+H6vR1nDPb1XJ0s37
GDfgrr7qYB+LxqsJiggSxE6C2keiP4x6v0Pvt+6kZc5hNeBNCoNfshlQMzVS8zLRRfbwGyTnvRTd
oGZY8RaeA9EGg1ulKZtiEwG3gFf2iOurUb0XmBNJHC1dqd0keJmanUJ7znosDrXlcAyOodF4lItU
6e+pGLz1qMYtG+FjewfxsJKNvBJSDwXpYWOJiMTawr0ycMJ97+K5Ci8DicXrkeUMig3BJm3sJ7FB
QrFSI1s3UQA4m5x5W/bDxryxXAAK6Ktp22QIMspfqC7Mqp+zwnnCXmvtvN0qbP2fSswmqVNEUosY
W7yTd+2udRUvO/AUIjkYx5b8QZ451EsS52jlNBEiNpbS9ZBHqkEVN1jE+PUv/WGZ25tEAySJQZ6t
DGDbk23tsJCYhX5/SF6Q5HZiblzMWykGcBZ6d5qjMe7SQVxKVHuvMF5BTMdZrG0rKkvv3hAaDmqc
5ZdGvCoBGtqH5yqM/tVZpLKCsHI+qKYC6jnwW9SxTUDx3qQgb28mW4b8hVVPIgcAeaNiVgqY1BWS
JGQXU6n8sFI9kNh7ELPnhOwchFBZfm/IoQd5lIoQiht1i0ZPdVSeKzXtrcYQziN9KEiy143R63Uk
YVr5W8NVNt7eAqrIQH1WU3USGpx/FfLbhTjYFCmiSW7dWkOD6Wjc/6s9oIoM3kt42c3NDtn7/xz0
kJJ7jtEhBronLwgtXpUR51KGcvbftxxobEEWVpXhtXV6ZxH/QomB4FZeU7uC26PICc0UkZVCldTD
qWtHrvAauNtD3r4MoDfy908AJVzUhD1CmyXbLZUfpCbQmf0gwaNIekceeIfA2n34Bj7Vz6KdG5hR
YyNHJzOmONqjTmavRm70WjjqcdyFd/ldsqtOBwE6kigFkMBSlB3i/w8X3G9fsETwN19gQNyBqAq+
QG0Le5KgZKcSe4h51yzeU9Dn7zd22kiqaiWF48ry8BFLXeIpsrxIvEYO1AE8o2h/zXKooU1EPg+Z
gX5gSbCksrbLiXfWcxDjM7F98ymBWU2RCn6Ki4jeZ+qCM9pPnHJppEDvMESc0GFsE1fcEV4BCc8w
A1WBJg1zWOJCZjSqqwzU1/ojEQgPqbZDQmh7/b6kqI8jqiAilpnA2jhjI6nji6acDYc6VWyjCTJ1
w9QWnubkynuAWN9AsmFKkiLKBkv516ctxNeTUr5II3Klk6C+kXpyqy5GpxcuJZ2OHss09rZ37fq0
fhllXFgpFDJN7QQWQPNsFrIzqD9jjVdC/4dI58sKc8kKRVEbkhwBW6LOTqHn6N+V8NpBkKd7laYX
pT7VRmdjXnjLuR4pfhlefr9xV8hZi71Kggy9igvxJ7XrU/6sAxEFPwMGmlceEvMMMm7amNEcKaGC
pkw0ZlfNh5hzTpZ1B/0aEeOgcRxPCRhzsss0XdJxryBT22Vvfcy7sfAcgzkwRUFGXQ1dEi3NyZCp
U2evVZpxAp4/INvXaJhjMijKzmjVVEAPK/FQCQGOt532ONuoJrkPjtGBt8fWKjkB2V8GmYOylqV0
yAQd0zeoR1IY+9wYUNxR2ZqYnFHJbutZaofhEQkgW4iK3fZuW49C/rbO1rNHaF/q1AnuqCJFV8ND
mkxxq7p1wZd0NGTeDeMPqdIve0xOpxqo0OrYz4hCAn8A4Qa1jXAXDi7EnsF+WyP6P8h25mrfkrfE
n/wAV1MrvGR+h4pIUD5xtiP3exi0maNpViJw113k6jR3hS9051oVkbOmlVcnF1Gs3bRK7LpoXYoK
9FEEyXN0zWliNdJbXuyEFCGUcRXi2KbZIVd3aviQ5W9hdkLZJM83OXisMqBl0N5Q0r5CTuKuc7Vf
WCgP9RcP8zcT79Bobs/BxgLBBBd1nddtN+HsPZVBraVBq85nFJlgiirUkzaSP4+8G+6ntME/r7hf
zsFAVW2EktaIZnZpncElDmgq9zWeacP7FHV7gp974WPraXir5WEkbxcwEEZioQrLpYamC8VzJffO
EOIJpTTPRZrZWppwNh3v9GF5ffQMLVxRoGIXQCU2eE2n2U77zKrMHBVZ4P1SHto5ddtM53kQb6AM
uk14qEjDOFtIM5s9UqjjXj0WXvLY7mon308OjA+X/DHzZ15WkwesKoNzotkEOhGANOIQulUp28Iw
ITRFRKPFYFhC9s8QHbyF21TQ7FSKvyl4ZJQU3s1vMbPhY2zh/FBknSIOMshLjMfRjCHT+dj0F7Op
rK4TrdZ8nETB2d48vOVm6+dbPQUDq44zJdlDPxWKJovoW7cXdzzmPM42Zcvouxz8xlEFgKg6/aIn
khun0/eC8MzwUFNjgAhvDEodd9ioJf2Q49COx3cAIdj3Ix/swg5NkTPSHjK9tKW8wPOwalWqH1X3
NCnBEqd5k0JDMPOZqC+s9kaAgur43I+1Bl1qEjt15FdS+sBZBE4cpDEQNnVNHFEQZ13aSYMa8nXS
ngwzOlXGSZ8CNyC/gjByu86wEvTrx4UD2loE1tz3fd4SMRinGZkBqkVsfVD7OaK7sDwaiZWjRpje
Faixyez4kZdq59lk4C0NaC4oI5Yra6FjRM+GGUOAnNd/94dE+9/wrTEBGtGDIdALXBcWtSDJ1iDT
FD/XkK6wWs0PD0utjYgCMjtC0ZkHDXBoYYeOdBa4DNcSB+bYUnA0iFc1KCIR3WeCO8X3BjSu20H0
ogGqCWJt6/loJ6CoCjrFSqU3te1cEeKeEHIGMkmOIoHABCTRGerZTOkyEaSNA+0D3FHXVj6p7XtU
oR9AiJ044/kHJ5jWGJSsOlkgWYdgetZba4K4vJI8x9LD3PH28B8efv5eLbZuXEjFpQ+sgYDMqXfw
vuai4CsBA3hvL9QHxf14GnY5p+F6rfPtNthlq8SzWs3RTtPLlzwcUNGYR+BrSSDHCP7hEf3fVelU
ik4tpIaXZz5ancJ0mvx6PhbkfUiEfadlNdol3sIyco20euVgxBLt/eNwkBW06RJwmZgsM/o8oq8q
MgDUdTX4whDCkZG7yKqXTD8LuXmq4RAhmtmK6b7Vvo+D4W9/wGqAd2Of2ai0JmZlGCS7VGJjDTFk
tpLA1tsA6Ry0/MdgLjUjb9vkKizemGQ2rdoO4KgyJRzL2XnsIsuYeFfeVfS5scDEHGFqpkLXqOG1
ll9r7VFFMk7JOGlj3iiYbUNooRhSKmfodO7sBkX6aADkrM1q4PA1DPamVImCpuUmhqHTwxibXtr+
kPpXUme2mP0SJ3UHPhZOip9nkrksQYh5LMMAa2ME3b4D9W0pJU5S5r4hP/byvZ5dSStybkTrwcrN
OJc9cpOgaJpymvsc52TS7I2oPiQogeuR+B9w92yVGNpZjRMm2mHm0UdxnJ+93ZSTloBNKANvyACt
6egygpcnl7/NZeuUxRsa1LcdX1qClI3Nzt5p0LuR0FiAzxin6I4gHo2spXyouY77zEFGiJ4E6O0F
j/RO+94WrnlobQhD8Jkfed/BRASyVKlGXSEB8B9ZlshG07qA9uPCmpzqkF4oB4Q5e0VlQEZtU+h8
pvCqCU2ICVgQ0XjImVqeCQZUkOSqRhoAR4u82s39uYKisDV0yEf3IOA1y4fWPLfS22Sgoh/6F2pX
2hDF8IxBcwrxUKIDPImteBzvmniyBILeAtyvS0OwRfU9yUWeJ/A+l0GoeDBKNafoAGxLLfaGVgax
pd7gbtAWfjnraONEU7jQPYqVEp1Ko+gcYUpfm77+WZpgJ88m3E3byKvHHAUqA/Qsyra5jw2UrRhZ
aIVicacs7Jaq0Q62VEWcVkkOvrIXK9Snp+2wTLYCicy2P2cR2AV1Hu0vB4vYe5NpqFMcomYCz1W6
32e53Q2voLawaU9QevpLD18lRP3bfsRBBPbe1JFCB4dxj1i5M8EBHiFyNLwx1qwWjFshmOjFLtxt
m1wrpiTqF/yxVyhjVEraFVp4DZ4z3NbKQ4rQ8YgeM+JPnn5A6TDUVbNnkZfc4awiez2ZW1yFINYN
6p0RfbjqPfShrMDkFcHzZpTFGujldmmKQ0whrzTs3VpFy0STWlMyOaXwPhB3ezp5o2KwBhSOxkAT
zKZSza4RdbYitXYGEb9tMzznZPCGSgTU7tGcXQgausvmXQQvXtErdig8N9N3E1SxtOapQa0H0Dee
wqBGGQW6qedTdhnVH/X81IWKHaGWvZiuiVIfy/i7GlTe1GXuJEEZnVB3BrlKn5h+1lecrshlfBtH
GXtryEsqh3OCZS3AticUqt0jZxWO4qGfniWFEwitZ6y/Bs7eHLqK1G0xi9mlGJu7ItW9XDxMUXUo
it4paAZ63o9oBCOw+dz1vOoh3qyzN4gqjcqhixaPQmlPeqxPuqtdgl2/6EPYwl53kn30/K+86x8t
p12TmMLixMk+3pGdts/3y4Mir8TwD0PTNVkjsqpDY/L3yEsI0iyp9BFPQ6U1uLJTp1bkQG74hTws
pHCgszlS0eKxBC1b8J++82V1ORxv4r1oFqN6UhB2KUm26/rTJCGaNS2Vx5P2B7f5MsRgT9xnELxT
WwyvOdVhaCmtZAXl4MtFeBQMwxIA6sIYWETyiVb9/3D9yzqDRMg85V0SYXIXkQv9SO4UNz8UjwEm
eMH1Hq1x+/G5/rbtOuuZMvnLLINMTR5EkdbBrNwfG3On6frBiEyniN606LULn0RSolz+e1jdCwKE
nE2UqFWNRXvTRzOUlTfQmFbcGeoGaKBHYVR70cnQWPPwHsjFoUxrTuS21u2G4+/rexlQ0/WYptWI
IzfZE1w3X6ENHNpokE4CL3QNZ/ImR1344C08+fNLftdx/Mv68vuNL2paXStdBUhdRDYLpEmJT8Ff
zIuA/3DH+dvOZ+vWjZ18glrgNOK8yMhLIJ2iyXDVZi8QpOHF+yH6q8uDY9VrL9vOsH4YflllrnMK
OrcHuuy0Sk92FCXwSV7tZSiWbpvh4chnmcrN6Awkv8iUdHB11UpflIPikl1uS3vBBU8ysjuaZOUe
jyOGO6cMemWVIYuJgu3dS+EuqF40sJ1HUNOTgx9mkdjGRA6NTu+LouS8P6/Xcn357Gde8ma8RC9j
ZWgx3qWyCSn9zs9R2FTe6QftKB55D7a8VWRgzJDrZIjwYntBdAbalcE3B9nNaplzyvLMMHgVgf/a
7CBLhFuavBeK9iSio4HWGm/y1iPCL6dkAKqt5LgiaS6A56/DXcu0ekf3MicxrIW22fguOe3poB+Q
uN3xZvIPsfaXbQZsJjFOhTpbDrzvi6505qm7xBNC8AwuOm6ym9y3qVXYvNe+tc7MW5D77B+8dRhR
njqIWywwE48OtAfSQ2rrNgHll7/wb4kOelP20Rlx1Ml8TQ68fDwPZVkxYSIJktkHWNz0JXlKZKu9
xPeaE0D1B/UnULVvkQJ1EniXE7m8Psz1y+7fky6zKGTSVIo67JbYkHd4iLCVPn3kINB6HvXLBpND
0qW5l1qC8UHByCrjb4UE0ZvmmE67VMgOUXAWIN9ttm7Wv5lCwXPpZQQbEQ2rHVyR+X8jmgUPurO8
63eDR/fzSeA+HMvL9tiyxURPZk5HkiGlDc1S876fUV6Dthsk7txC0A5SC8Vbg/hCqp9QaeEJGTp3
lNmRqvYxVFI/EnOvla8dmlaMErQdMbmLstJKQMUGHsy9DJ01QfuRDp6Yo5ANfL0JTuJghDzIKPux
/DxloDYzfkABWmqggxVACD7UOEILnCOZFSruAmyVuFyWsmmcQnsZ686nQ2LHZuoH+qkKajuOEs4R
xjPKgN+gJGloGPBRaA3dGXPmdLOXqG9dNLlpox3b4GcGOfRtp+XZZIBwbkDaRQtEPjO5xvkpDkB5
OkBU4wFEYYAGJD0Dw9s2yQuJZQYApSBSJ7AqYJypfM6nH5ryZGooDKuONH8farAb64VTFOZOrnn6
j8sUbjkuE2rVCfREumw5NIGxII45mMqpI1cwrnHupjyw+4c+sZqFehvihFF8+tLftU94W/VM8Fwb
lmqDbgOZ1dwRjzyQ5eAcW7zYKuUsdzEOl7z+AWYvvw0EjpdyjmiFQbkJwk9FlWMKpV62aDz5Aiq3
9I6Xkec4JitZHE9i2UvLdVsArEj1R4lazFlVf+R9vutx5U4FEBGZBSf+WC/G0VUFxU+KbuJO+nss
TrXEpKaAW68qlLYpgYzXIAVI8FHHKyfPYvzQ9cW5zBuI+OT7vKCXNvuAXqXVCAHIHitLqg8NNAFU
42V706zO+s13MbMe48GKpnEtXLIssONihN4YsUrzadvK6va4scJEs4UGGr4whJUeslaFSC0jAA1p
8T5DOWTb0nrV+I0p5ggRTC3pSFXAlBefuxfqQuLxInuRPe8iO3GWp4D6DsXMxoW4ySE4/jfiU2tg
cPMJy5zfBERhEvX1IFDhUk7IbSBLTSpITsKrh/gbAU2VOO1FPIR24UGe3yvZ5EzB+o3lxv6yGjf2
pwg5qySGferWL9VTiixL6C71AvSpfwlt6DCiLmJ72rn+zeC9Mi8UrBGmHTrcv+S9bFV7zc6c4aE7
CQ9LwVl9h/rqHoSMfr3bts1zLgb2I4HISoD7/WWOHlCJbJXK6HTCE0HR57ahNZJdSIp9bWIW5YM8
0Aytw2XlVJ4p0pBe7Oelhcs1UhDWA2Lt7NiBQ81HfG/Z/eT3pwr9+sJRulcTrtLqeuD99Tls5lCg
oG/rKOZc8YcX4XFhK6CnGNlZHz0hqNM3Jyu/k7xmaQ2ZTyAZd7bng4MdbPKQhHjgoQT2ZelnFvtm
fWzN79sm1i81N2Nk8EkT8JZXqVjcRX8LJa6SHdnkGDg/Rly9+5dkt/AA8vS21w/ZG6ssXtVTJ3cd
DtnBnr3W07+nvxrUdMxHMPgL1Gpcui/uzZ8pt9lt9Zi9Mcygl9wKUQfpYUCHVlqEPkwaL35YDedv
LDDgpI4GciaLBcVHjxbKsTuvOEugc/gvmJmXafpHVHRjiwGiuZXzvjFaAZcj1abgfAL9jlKj+xdH
n0YdsXih5g+tLKyKdlaJjH8IrsFtB1o97m8+gcElTYWaGVp+UYOCdxnQrzYGSPvUaybmVjb/rLLe
CdHHtG1zPU15Y5RBpEZpjTzLYbT9UbrGffGkI0fk0mcAROqi0f3UumBOPk/OaLcv051qoxnaz9B1
z9uhPHdiAKsTa6OaBPgxkSKLjpU9lxJngnnIz9IYZFqF9swcNiQfNKz3hi9Df6VAfjP2EWChMyt/
Um3korm3RQ78sAxUeMEMx6RDUBHOO904SKKX8wq1l4XacGCWpyARygjMNpNw0bXZmwRxTymY0+FF
KLQV5hwSdpz7IS98MRjkUQw1ExE2LAkk8r1x8HbReqNjHOo3SOB+BFfD6Tx9sopz/Nr6iT/+F7dw
zpYxGAzSTTOvaNUIF7F7XnjvykKwwvygKdSf08YKoE9nVtwCutUG+q89w7JMKeagVVBlFtDtF/gL
mViKoyuxUuyM7d3JCRcMBpQ6nWSxPGOGZ/Ro5ONH3Fd2h5pEUS05OMALxD6Zs28CsWiOdTlIMab/
UOkUjgwiUpQE1vu0wvva0lpADzWnIEVejsQtp2XQp9AguDuhMwQRcPGEapSSWvWh9tGADh2u41KS
mJ1rvD1QZ2nYzr3ipDqaP+1A3GnpvuRpnnKsQZjDpSBZTy3frDEDRxTi3BVIbeFZhxC6qCcDhCO9
m82WhEqggds1ywEIlregp23QazmOnyb6INB2GI1jZ/JoXNbdCQw/uiERXWezn7VZCYXeERww/Uc9
eyU41mn4IoQv2167juR/m2FznOM4K6VpwoyOroYSlH5Bygu11qfrywRzRc3NYprDEVdUnaCTbrgD
168dydHdED/myrWCHhOJppdQPZX1JU07VAfEHnICDg05ILieyNG/voQJ+tqhrboOPa4XJFatVP3W
6H+NopLtoxSsthNo/KrQI+WBgv+6IhIvQloH/S/rDASTIYqbQkPtCBon7yKQwtmzrIHu82MOzrqQ
oIAVnJ7dbC2ydJIUWEIJabHoBKKR11gB8ydFkj9RrmXccnY278MYYFbEXJfrDB82QhMc0zBSvD8F
kCyusQjtUxIk99tOtwRH/0ASwyS6qiuyZHyma2/wiyQV0SJFwdEOsnW5nndSBuV1MXAUsfGVmNvU
snoG3NhjkEuSpAxFYlJ4bUDJOmnhgwGqAmpGVivdG+3LoEJbSKAHGjVP2wNd3cQ3hhlg0knRhT1Y
ei4Keao70LbSRzKXvj5z9hhnQtnkXajj/tgFsJOhtKXv0dHeQ/y76L2OfBvmh+1Brd8Pv0bF5uyK
pFOS2oS1HqrRzizbyiHeTefiEt4LIPu2WsijIOge7tIfs2Y1b7GjOtufsAopN1/AbGRlCJt+FuFA
IihwZJSlL4zDsc6T11JXLzU3dpgtWzaSGGH9kF2TfxXQnC6Mn90k2eZ8bcd7SSjPsYGbR3JQ5WeI
7OJUBlkRZMdS46koyBmEJn5pUifIH5ryQvSTIqhOlUheraBSAGyDUf+zSd7K4IEQ8WWaW4vKeBE1
wfVGeoi/3jWIrgflPcu8TlheDQxbLyMbYtqO3vVOpA1XSTR+RloFxrRRPRr9fJXHarYLudxr82su
Em973nl+xiDFJOJmrjSY9xbMd0L4Ws3o2++LwzyHbimYnHbG9TjnZvoXN7jBCQUSwegRwb7NOnuy
tQJKtei320G3GUX22bv5S3Jwv4wsXii3Cog3dpdtfWN3qMV+TsQFqUvpqJTlPqb3JG4cA+uhG6Zd
ksnanlieQy8Tf2NxzPJ5UpYNLASdj1pqN+lCr4TKw7aZZX3+Abw4XwnR8Sex3OBjoYq1NA7hVQRT
tTy8ZA2PimZ1IDcW2J0ppHjix8df8xkSKPMDjd6E5Mf2KFYvEjc2mF2pDboaDEqAmGW+mi11ZIW4
g2yJrWxL4NgewBOjcDoXeMNiHN/Ih8YMZQxr1n+JeDuQyZsQKxxUW91dN+Ni3J0EM+2zSljqsXvs
+wrq46oN7m6rNow7eew5m3m91/PGHuPmeZQYxagt9qrupFR3qNn+EQjGe1H+GPthp3e5leCeZqIt
yyjEj3mqQVBe8QSoVjfbzVcwrg8BRwVyf1hNJQreS8lwFEgzCjgs8e52MOLOEtFx/u8ciIkHAqjV
KFkYhddQy21Q4Oxqad/geVeITCj/QHAio1fZfNg2un5s3gyUCQYmJc6nEZLHVzOithLmToueTwup
Ii+uNZQ4vAeoKZtGyBtBsUgWR78pxZNeQYAhlDza9JmTqtSCVsOuzO9qSKPEUEzf/kbOzvqsHrqB
IZUWoV6AJ/XSV6CDNVMro8ZzHF9bIu8b+pIEJore9N220bW9BS1AWTVUEyXAn1mvG6O6poiTEUD+
PIkGV2sQCdZ4dyRckccFFljwu7XDuPucFqIoQZHruhQcCBa1i8dxt8i+lPviEEcWj9iINy7GsbtI
D8BdkoZXkogQdozRp1M4gdRyUGNtzW6HxThzl8pCNE0w06JD1VTfIdln1eGxK9AQBMGAaR7sruel
e3ljY3y5CuWyNJtaAXlafugDzQ37ea+WBQeipLUA7GZw7PU0gvpTPkuwMxz0S3nW3olnXvQf0V8Z
rijX8GDi9WmEzKOxi3afwYDDy9lzRsoW4qQtUcyxq5QLqID1WDnKQ+xkbcAZKM8Kc2z2kzpMFGRN
FyL/0vL0Z9GH32iRcVxlNYF8O53MySlWQoSm2kK51Ln0QOVpZ4Z0N5YFddN+fgxJB3zv9whqfyF2
fZ+EX12PplrwefQLWzn6sJyq0u9GqdwLNPDGAKp9Angv8QiNir7CCxJ6URPIl868R/y1o/H2w5nz
d6xaI1MNrIIhVFadnQjiz2Y2z1JSoJ6n4qzG8t82kIKtplG7cRT7ssE0BeJ+HmJXn963MW+1xfZ2
QAwYUaHUBrXEgBQ/u+JBOXNah3jhrvJKW7ClxzpGjdvoopmtQvs1jwNt9ei/Nc9gU1ZI4D8sgIXg
zyktyZ13C8vcDHojxUPSjPv+xAEptoSGzMqUhTFmNM20n0RLvYV+bap3neQOM+hsmr8ildOWyVtE
BqKmdjDiIMSx0olvQUtdmU7/zk3YW/dQ1iaqk7Fp44REVi2r59Co3G1H4QADe9eO61Sb5nRRkVZF
B1TLzqD8ElGavm1l8bYNh2drZFRBH9OmgrZ3E1APD1tgZTvGNSgVlZ4TYawpmJAbz2PrZOZh0NIy
huMjedBYIKQHq6gdu0jAldb03fiOl1e8P2wPj4MeCoMeWluWYzhiobR+PsXlNyzcOQOQ4L4s8M4L
jtuxzenxNJYZmG2VyxQOhxRU31KNtrTt8fBsMOARl9SYTBlzSHTIpUGOsE5zjonVvtvbdWIQIogE
Y5KXOVuYIXsUNkK4CFKYRHXb6RECh4LlURtU36YdIXuWQR3WURKQLh8Htf1PPQbv0ZG3FdhAJyqD
CizIQOUKT+XBDNSIwUfAa77jmWFwQzCiMZZVDDxEXVTfB0dQJTxDG2B7Cf+wD2Qd9AWaChZn5iiG
GJxU1DLMKL40oaolesV0Oov0IeSTAisByQjvSYFrk9kHRGlkJZlhE4S36L931diSobe4yBmPvyRP
L9zl7W97oGsyL9jwXwNd5vsmvA9zPaBkOUzNx4VKrwWDMIqmnPDYxxg2FH5KwY0f+t7+v/GbZw0n
ET4mACKEfqr9FdqpU9g8f+JOB7ONZBCBhmOLL8PhINs0/uRC+VwBvA4EVmBBTob/WLV+FH7NB7Ox
ShHcvKrwuQj5u6R6XbXI2BaOhP4PZS/7Ct1P7fc21aCX6MxQQbYlS3AIJ7e27uVfX8Fspr7podpm
xqAwVyRHq0x3UFD8HWTu9uqvpvBuV5/ZTZS01ZDUn3OcgbZXdWek4Jd4Q1u6lNJndd4V1JINp/F5
7NWrzz1fthVWc6+SuojKDWyLh+ZpYQhsLdUXfO0YerxmhT8EVP83nwqbWZPzKMjTDrYUPxwd3E4i
u/QXX1LFfYRiIj4jwfoh8GWRuTKMczWrzbKvdKN128K01ZFzMecOisGoxlwUmobPQc2NE89W4YSu
aY+2mu5Uu/T+C4Gz9Ujka1QMRBmN3A9lApPUBbrjQeMJ/HmX0CUPKO+xo9n6H9K+q8lxHMv6r2z0
O2fpAJIbO/NAJ1E2pVSle2FkOdCDoCd//Xeo6unMVuckZ+eLqGLQpUC4i4trzomf9fVyssmCLNDl
GymlTlMM3GWUCxCsHd30B+FEyG+hYPAD1WXpFM6iDv65IEBe2Z8Fo1FGcH3NgkBeqZuc2ppPEUxa
givDbbzOG8EsX61gcQMl7bIYWho9N1Ioi7MawF+ob9YhnkaHYUJZ0L8XR8+NiFFqvSgFRf0Gv+zs
FiCdiCiPEVGu1P4s0ZcBAj+MGXo/42+kjaVLpmLkNVQEr/fUzCbEEw2oAEM3RVfGl+hcUZ9/B9wD
ZqS/FCHxuUzVb61nGakzRju0qTRIbt9ZvopKl+LngkidZ91flfU/pshV7L1bUFtBp0KHFwaiBnlR
ZeeU3wv3d5I8K9CoLS+ygCyMlmsAxrsi6zrloTDQlSPs7BYBItf9QqWW2u5G1BiA9lDzEpWqPXBq
DC4i25rpPvf4CnYHQNXtwPU77P+NWTiLyc9a80bgtJ0eVdWEgkGQtpMiT/eGdbEGvR63AbO4zDz9
If7auzF6XTHftaVmNWmcx9f134IeJpwRxKGosmUbxwkWgHZluoPsJI39bXImj2FH1GWPcyTlstj7
0Cb9/mNuZBCN2TAls4RH5Awyl93B1+WgL5DWPq9eEEPtuf4OE1tmVwimmefsolK6NJxvJJEM6LBx
RPQmcpkJ6i4gJpg3i0AjPLBrgN9ikbPk+azPbySTlBeM9aCLQZ9jsLFzfqi+6z/BNjNLqNSBEzcE
hpcT1TbiqSJvSSX+eLEhEBCqbhr6X8mVrVRk6ayYJMGg7ZDIeezgNAe1fHSeSTb89vgfCvx3Zd7U
eZBqofYFCFLNoUUCf4s80ofP5/CHQuJdCTfClzMyFayC8J2IukZIjZuTBdE3j8a/9NsfJfyFRJkD
NT9GuOBsOyC8c5D05ihVvQ3Pn1fkQ1n0rpjZKP1uhgJwKhVFNjeVPDgygAezCRzf688LWRgERL7R
35opbsigg/CosWxEj2FfhNxaN0a+IfQOcMtFK6TnpIvcAx9P+Xe1u5G0rKFmHc4aeYXoPOkblqgZ
ArKZxWxyqNZkNYFNCqTmOzATI7oWSYSfV3ypdW8EbkgMZTC1mehJfYjSo8EP6hKMxFIR8/N3HSis
WJWiKdTQgXuR3lmscdts8j+vx+fD/S/cJEamczlT53bUKy+rKqeRFyCjlob7jWRkKnKbqkjSjmGT
A+Vq3/STJ6evZbIEp75UlRvZgGxCVY8I5tVYR6mNoLTBWAzC+jACGTGavwu9v1CN0C5PKzJr2LXX
l9+lb5Ezq9ipU2R2btmDl6yfkVUtEVtz4NqEybtbzeHrn3fawsi4VdEo8ntVHmNqV3HpRIAuBumY
z8T9/18pNwKknayImQaGeCwe2ihZ1bJwJ1rZn5eyJEFutbKMAHu+mWeyviJPsgdqi2cdOSQ8wDCB
upB9+c8sJm99eFX5302sLhnaxGoxUHqn4TYFPQz4/mYcgFi1k0N0Tu+a1WIE94cKwrtCbwTGJBla
XhQotPZIK+wKkCORX3oF3VLd62OwtDSrJZyMhRlxq6S1GoHrYECZpm4Fhp76WXxa6L2F2X3NUHrX
loNVCmLUKKLzB7/q7Dx3e2nGU7+GckMsWisaubPet9SiS5W7kSu6LJTaFCg56oEI3YFkL6kWarc0
z24kSjtK6qDPRSiqtpV1xKMzRECaC1E5SzLl6mV714ZaRYZG+TUee49t4Rw2V73pZIAnQrLIzGAk
t04CG9pF9jtweMOUNlsSl5a0ucE+0UuuS+67z2gzpSZZgfVGUOYi/BKbvtbpWGj3GehsR76w8nzs
FX+bEdfn78qLsvR30w/Qyjjcso7uCYe9mJLdfDXmDbbTnUzf+EmccY2EJFT4tOTmWBI+16559w2l
MhoV3GoQBZWt+BGYFi61w7xZe65hlvcMkHEsGpM/HlYGAcsNVVST3izsfZrwampLEwsUWY/9KkzI
akyW4qE/NMwgH/Ofpcwz913ViigZECcHuTrWuVekr0BiApYD0No9Qzeh1XIXyGBLwvzjMfRW6M2k
LKuYMXk2XUQgtYGtpOCIAlVdfq5XKRKeqF4E6pHCP//8yxq+NIY/ttS+q/XNlB3NRBDBDAxi1Npq
+rMuh44QM/ux0rt1XrhlazkTONgTLfZggnAyCWwf6hneyWNHcu9z+Xj1nv51Ur01yM12omPUzEH1
bh51s/VYS6lrGpMGhk+TbcjEh1WcDaozxYjbahFbZYex3IENtL/XTFLapAl7R6qi+7RvgwI5tX1L
3LSGa4WmjmWAr1VtH6PCdOGNvIxD1rtjpHyLRG33YB0zTV3zLase7cxigSHH3Snrzcg31Gal1sOr
ElUv5bQKQzEHTJyNQrUVTV1ogQ8Hu0U0hC8aGtilbxR1cOpmCp3joiLLAunLRqn5KrEePm/mj43k
70q5WV3DSsRpb4JBNemIa5DM68XkNIghijt5ZYjJ1hLDLvPMmSrFs6JvC8V/FJqPNIB/zrXbXOPe
lAarQ4g1vPSnqZkCKeMI7a1SL5NLO2SynXJzF0mwh+j/iQfkXcm3SlqPSNiOY8JlEqwblRTIFOHa
YJH5vIYLwuQWlpAYSQXCQhSjG6XDe4DEW72LLOBVLD8YxS4Vz1K5aOD4eIV/a9WboaP0PKstAQVU
ux98E/w94Hi7ZmjpmiPDrrycNPmx6fVdc96Mo5gnUz/AkXQkYi8ndJeAoUt5gp3ZVXrpq2J9ZTVQ
q+II/L1xAGRYO+LQ/8VD2mZ+0u5NuV/rurqQc/MvNrtvDXGzYBSDaky0x1dBYd1BZQWzADgF4bkG
pYCExSp6tVaWR5BYn7tE/Dsp3/M2/hMxZtwsJqKorB7pNfoxrJk3wJ6U6PuqedKkS80gzYDRl5ux
nQMwX2ODrQ7tgrKwNBRu1pVJG1SznFWkGjjadpNspp4vTeKlOt4sHancp2CEnfseuGTZ99IPgzmY
qHstNsvK1lKFbtaFWmalhtGNdQpo02V9NrNFzNh56n/SZ7epx21eJLTI0GYkhm96kjaTrBx5HHpm
uEZqsFsPORTLOIgBisAn5fVziTGPiM9KvxFMRqe0YFDj4L4htWMlOoJwtzkr19KwYF9YaMnbLOSu
mCImOIZmNk5uVg4u5Uvzb6klbwRRJxLZGEKI99qTAHBo2ZOFDVwLG5ep2do59GvNUUCPmJy43++y
g+4v+4H/xS7hDyFwm3gM7BzKZRnDE4FUqwReddFjGopmr9fhWhXbrtpKKj9q9BnwhceKVE4hHqqy
caxXRH8CmAHoa4np1Bq4n8Yc7HzDlzBV15/3+sfusjcBepuoTGkr92p49Qtofr+KgeNZeQwURHNE
VOiwx8/LW+r8G7k0FWDTKko0iqmcVH0j4Jb/vIAlhfI2S1lhPRFRViDEwLGO+aGuASAy++CpLa3E
TnGsH8txhgta9C1dOpOQIKUhOe1YjwJw9M80Dz0Cm9IAztFRcHehih9O1Tfl6dYeAqj1sRPgpIEF
xnjSug3wcrX1sM0dbUWfyjEoDtIGo8mhS77VD+fVu4Ln3n23RTGiUO0trmtXfso5ln3YNhvVLzzm
SwsLyMfT511ZN2soKzhPjQhBw12zyaRtSQAxpJbIUMhsw4KPtRSAQEcMixwU+cli5z676zVpTZvT
VAhvar8M3a5FPmIcvSTKE3IrFvTkD/v83ffdjOQhHmllzuMsA8h1WIUOQNOcDHnn5GBUSzBfH0K4
GO9Ku1lP40FLKh5DK6++TZlTAFRA9TK4jdS7zHItwwEgoDfbGPKvQ/GfqJLvir5dZicWhtOsqsvI
t4w3DFD3/w7C9dKgvllgh8mIGekRXRhO2POxg8RMpJ9s8vH8+exZ6Ldbq4lKxm4MRwVjWI4A3hWu
LBDs9UNvV5a2koxFc+mHW4235ru1mjDWpqIfVXgF1NwpY8vrCskH98NK6+HUjn+Y/dcC+x2l6hfE
xIei9l3Bs/r0brImY2xRVWCAclnf9Bmyx/7vOHAKDOqWTIBMbQEvQL6llyCSxTJJ4sMe8Ue1TU+a
P/kzO6O1TU+zQynf1U+p7uiRLT8u2RP/AqakgLUbZZsAI9RkS9VvRkxaK6WWgkNg3zv8obkAgwHZ
v/vh6+zVbN32YvwEDs//3aV5LdaQqawbKlWN2w5VOeNjnWrdHiQedpoRT8mt4DpG//vb8D/sB7/7
pXbV//hfXH/j5QgjS9TcXP5jH3+reM1/Nv87/9kfr/35j/5xLH8U903140ezfy1v3/zTH+L3fy/f
fW1e/3ThFU3cjKf2RzWef9Rt1lwLwZfOb/67D//rx/VXLmP54++/feNt0cy/xmJe/Pb7o+D7339T
ZkvAf7///d8fHl5z/F1QfOfFjzp+/cvf/HitG/y5rvxNVixLBXuCSRQykwv2P+YnFvmbKoOcC2n9
uqxq+hzrX/Cqif7+G/kbNWXNssDZZSi6RgiWkpq38yNJkf+G8avLlqmo+FVVp7/98+P+1E1v3fZf
RZsD7aBo6r//pgGg9c9qNFVVACLqmkwtSihQNG6WrVxT5IIAQHNvKdPJ3yfNicfU6QbjadLLFPEW
zHJlhV0Ukmd+rwx8086HrFF2LA9aPfaaMpXcKEbgfR/DH4ZcLmPyaMv4xhjj3M2NDIG7ShdPTiKJ
YmMAYiBfgyX0n6fXu9dDkZnAgc/k72Zu9Qg94mOxavqq3MhmXG6SWvfrWKGroauM1OZ1XGzEfLie
DYTkm1gx//nkep3NBSKPcARNh/EtbOvg199e7//rn3n76X/9zq+fmAt9/5Pz9Yefo+pEdkY2SXaR
98gYvNb3+hvXM8EQn25fG+XX6fVHrte3z6/Xb4+JnMqTJw0FOHplTzX5z7ZRD7bdS5pbjkNgWlBA
JvVSsktcgBeVcXu9EfpXB0mjuW1vPC8CJ9XOyZnhe3ZRMc+2R1jSbCnla1uQYmXbqZSvA9vs2Mq3
qQLtobcDondBEPgkeY7blzyiuyyhtd1E5Q86ycjLLXSbKcIFDu3ayeGBchoY/Z25vDgijrfb2Wot
bHu1Cuw2Z64d2JfA72BU9C9jj1B9uXRgUD5b1PR1q32xfbCA7oNLAIDOQ3A8+oVirvdHQIWe9/t9
1jxJZejIafdDLrJ1XFg6bO3mLhetB+u7E4EPTuTWD+fgeXkk3Tm2EZp3trdb2WaR+/YqiMLwqy2H
4YoQdjFHY2uOhWd73pCkrmevbFWi+NhzEJWpM9ebsfI8lmdToiC8vYhaGeyo4O4w7sI0TuwgF9Mu
YJZ6wO7UxfvVVNvB8avfaoXt7/d+UnS2//TkthV2S2BT6HWvExk4JYF7IQrEMxmqwHjgxDan+HnM
VDflxK/gx8vK6UEw68luJzC2lfo3Gxhgjhl3qIZni+FJN4b5U8+Xix+Fp0JJbP/o82K6FLDUp2uo
Dw+TrH0JSf7NDkwiH/0zmr41NQft+vLid+OALxSi99sh0Fi0GyRhuII9DV3t+0dLngL/Ze/3WbXi
9n7rjnnpu9s4UuwEwDi8Sna1Mm4z42vEYgAuqXAOqI7RF74wyc4OArnNVujsIGPVzm8LsJJ1bTBO
m0IPWBpiU9caG7B5ObD4AsOgdQOb6dJaNiTXLifEexh65YqW49ubahsEzPajnLh+cPTlSnf8475N
Bg+DwmT7QWXbkkWxp5vABZpoArpFN+mGAx8vbRwfY9pug9j2AXPo+cfj/mW/V0GduX/abrdJ1XsV
OkET6TakW72FQ2OskIdTBdZj1TbO1Oo5qmNffHMSK/942SNSZeO/vOxFVB72T/sWDFpE+lLzLgih
q+Wmg6TTB4UeO22yba3q3ISOX2xQZjTrlW+FmoeRFRSgNfUvqIwofPxYlgE+0n/aa9ZrpqcuCIjs
sI0ulQmD/hgVhZtF7TbNNMDqaa/hWJwU/ihp/amDGTxT65Nt2wVVTsEqCHPrKQgmhMq2jU8yBd/u
g6Rl5V9eji97dKVLh8r3ty6B9kM4puV9qvNqkzYgr4xGuOmY3AOs9wcV45ln5gagTnd6mniI1Lcl
9d79uV53U71eb+433pz0yBxOCx8cH7BQGytBk9LRAWPUyKptpAwYVPUBKWHIjqEH06j7oM8Q2xtj
/5t66hgHSR6vqQLcTFJverWCnBofnJ1tq/Gwxvi2wa3h0vCHzVCRTE43c6M105bz1t/7vixTtx30
bRuLXcFkx6qSMw/rdg3Lhp+H1UvDTUy3fFq1vFoZ8iuE8RGNxWJlG5wDTB4lJWv/+OIXdbzBhCD8
yJi25yNyoGnDOrdlmp/I8IwAB06uFNu/+BolGI4QDsyPYtPpLHJIK+tu4j1a3agdZCtg0mcKMjus
8ZQWAENPShloT91gy42y0sAOJz+b7anW4k1gn4M60ezCiF0IvrLPMMaPR6vovzD6XJTpZsiyrxoc
YEPx07H1ToN8xde49oRInknfYoxl1tY++7pePMzN5OeFeef7PsYOJrJvADVLbW1IIwOiG4GclXwY
WDe4g7iEFv8eCddsRm/+LyrlwV5xszph2kkIPuwhztTR2vmor65g+AeGpeCnG+qlhAfWaLimrru+
v8+6arPfP/nmkAA+VIOQOO5dd+Ri7W5dFzHsdgxP2qQqDwaHfTmCkMm18kHv+ddumqAja4OjFbDw
DN+YdDYkDQbq/BzYo9DWaCFmX9CPKnYk6P/90Koo8uVp72pFu4mladc9Vh33tQ4BXFAWXB7DlBZp
iCSt6pk3N4V5soPqzS0bajL4cxjJ7oGriilgdEelnkwsArsUpmh7tQu0qtnYZ5BFe8HZHwrqYfKL
Wnrwj1OlobItpiNfM6E+F4l0JzUmGkp+1kOsCFqjmrYWpaOrAUYirut1SbNH2w6V8imw67o7XJfT
jGD8HP2suewxKScDwhuViSVUESn/NSRpxw1EP0yAxGnv/DbJnvANmqoHfgDJKSCyDkeso4a7Pz75
KVJI3Sf8cyUf3tJMo5vcGgvXqNttmG72ExZ9WPlcdz/EteO6VYIIdMOVIowD9JHZOa4eT2vXrbUg
QtgRbG+7JHYtjVxolTS8/CYl4fNkgL5n5AC4uR4iYAnaoIYxnBQoDKmtKHmxge8Oh/ns+s7t5R+v
/Hr6x3v5r19oxsE2mzB3r8rPVU38dfamS12v41mrfKdg5XUEpOvro3ca1turVwUL2ZvwLAwM2Dyx
DPVRm0tHUiw0u1mdu5693bteGviE1H575/r411+/vd4W5KsO/mMP8Kpqvb1qxD2CkX4/vbZaCOSk
Yg2GbqdXdXVNqgaq9awFA7ywC0vHgC0D6sxgc0limR3FJd9E3Zg3WI+gYF+vWZM+RmKqoKsThMWi
q5BmpusnRUY+gQwuR1cN9dEVjVkcUs4NOy2yLnEqKpnwnQetKYBO3Mr80DLQNFt5DJE/shZTsynX
1YQ1vGjp4E9lPa2ZPnYOKyX9PhS9crbGs040cn+9U0T5jC6TpZvrPSpeZJNXBxJbdqzG014Ps/oY
qX19jNUOkcMhb718zNPdaGReJ9cGYLmTEeDkxETEZZSENtwlk9sxNrlpn2VgEOFFUOk0uo8bYdh8
HEVAtTa6zzuS7pVIuadkNDaTyRpbBQ7Nl2Ybx83wJSNN8YUNTnSfFGLAzuELZwo5hED+sUFhHm7D
SQ+3FUcS4/VwvWcpfHDjubmEhpBvaWKKbag5P5D5wGit71j/mGEg1z4p1qLEbijPaXefETncWK1W
2hKsJ7NmpmxFNBmHIdGyvT4mP3VJrcFVmncnLIfWJpFjhGyBguI1MU9GxbqvkpHUrjlBmZRjqz2C
3smmcEDbWpFal7yt5UOpW/fXK1nK4/ueg5lofvbrEFKkVUjWSTZ662KmCeBiangaEb1ORnLJLBME
pbUpB00tkQvIDCZvCiVgEc+XCmwU6x4hiEhOxaVkFqDxgJJmw+vom12Yn7RJa06EJb7eNXnnIAnU
tvREP19/jZrVsxKqZH8taoro9yqKZNcao5Okq+jckvUp1mMcuBQjYAF8Cj6Puxc21OR1Ppkyg7wO
Q/3CaUlfJ5wMTAzPxZiAYUpr7SyJ6VEkVniIEbFvZ501vug6kuOvD+r5AahD1w2XNg01Wuj3gN1o
YrCRtI0u7wa9lXcR77ajJjd3PLnrY5I+xGWU36mT8jD0E3/sxkILRllKXL3IoWYPHQJpNO3OMIfJ
a1MmXDWGn/16r1NLYxPT8OF6BZeYKymMX7joDooSS6euT4yzNjQbKUyKM5LF1wqd9EPbReqmG8Qu
M0LtcL1lFOa47qMocYY2fiGEDo9xhR1Ul079EW42ec2MiAeG4NEmKdodYuOTVd/KbBuq+rQz6yn0
MlpY9/k8VHVEzR1Rt4tlTQ3SSSMF2aIGei3kXYRNichBvgfGd3wJWGIZAol+XVodiQ59q22I0XX7
KGwlTyg5qHvaRs4c4D0+6nULFS20pFXfZOYdL3Jh62lXvU4gXwIdrs5OrUHknZiU0Lk+KJV4m7el
9cXQi2JdQWMZG6q4UULIRZVath0TTQZjHi51OcJ4z/sD72tyKRpDuYz+9UkNgMygG3nrEHM4KlYk
HZD82V5KCyScvWSkgHLLu4uVtEDciAawuw0iWudqwVyVlOE2y6bfD6FlAWRGg0V6vq+lE3IQC3oi
XUT3g2VkTpV1I+DmRGK3gxyd6FTRPdW0zBkMTD0963LIWrM+dEKL7hHFmgZ9GFo2hOTgW2mR+gNk
M1QRHNo+e64MYa3qSvx+63q/TgoTalqXe1VltjD/pZrhEaUEshEyTHcd7V7kSWnWtJAl1TalRtnH
/SNLUv2gNwI4yGZ731lR5PQWlffd0AFCjFgXqYZ3LqOj5VZkZBs5isbHNobVr8+M50aumxXGI1B9
WXMGnClQkoamvFdNqVsJXnSBWRn6hlJGkHlWx9mas9Tkrs5I5/bQRHhTDCsgzov925kmt+/vkazP
vbSpYaUhtdJC1wEfYt50IGSFuv6i8HDf0HQ6ynHjh03KazcN+x6bRoBo6YC3dJkct8CQaVP/5ozr
JHO1vEQEnSWQXxPJw931MJKy2ZsagOJzabjrWErXfUw1J7NytJzaFpc4TDuvakJ9n8IWFWAhltdw
EEiHPOPEHcH5y3t9ClRMjYtZRSbyqFLJv16KqkkDMzUbp2gVjK4UBAcFr8vUs8Jx/NWuJDGfWzOj
p7Km4iC62co6t3eUI4M7l8Nxn2uxeg6j+hLP9xMKyHOdSA6dIrIbJdGDXzWrfZipwntd0lubhHm5
hfW78iaA5o6NbN5zsL/s01aFa3iIxTNlauvEbdwFssjusVvK/T5K46ei6oXdl4M40G5kD00y2KU8
xE9aXIttHyHYS25LcZak6RWYHGdFael3C6SBfTGJJ/BcSS5tsMdLEYShJ7Wp+J1VfNNp3a+qAoZr
yEOYzufLmPCf11vXwxSawIjqYGVcJbUcO/jQ8BTRjcSz7BTPFxqARnZISzldH1kxRGNkmeNKLui8
LVK/lWY87DinBKgJbinn4r7XIlz8SPSZiCbMrF2S9uWjYlWu2jNx0dOGnljK9ybl/KzBxiS+gmYJ
ufJje6BU135aCHwD1cvwTcLu0h5zq8a2mX9tpB7onzICSeL+R6YOwo4Eby8jGVKs5LqxHScMXKZN
TtYbgmxInh57KSkDkT9EMqcpZjW2RgXNeGhnCkJnIxj3QOkEstxY5elRATAhMscv/WiUzyZY2T1Z
gaPN6EvxnFpAiktK8TgM/bomSXbJI/W7RNL0zuSivKvMO7OH5UKPEG8Gu51EV6FM5PZHGqYhXAbg
i5bytjpNuLtlrfa1rafGVa1Mf5RFLDmALoCFNhTaYzVFG6ObVmk5RpteDuujnpX1cdCm+JgoNsmH
zDMISb1INbrLaE6qWxt5voq0uLvE6WCuzakZnevTHvlKHjDBoDvJsulI5sBfm2pydTU3vlMGsvkC
BL2XZNA0X4VutInyMT2yogF9mGT6FGC1j13WArunpUWgz5dWkr+GLeJFgWUsHyIKajo12uhaVO0Z
ZTUUIaU6zbcMBRSrUUvY2kwrja40yRodreuU3ZSZ8m6kGTSUGnZoRZiveQnp39/RCJDJE6XanT6f
IaPrWWmSafN2X2jWTHyeIGRQinvpPizIKUpD+l1iccB0dXo2RAfwUDmSYb2gTZB0YYUcRDn8OsIH
MhHjCWq5h44b9tqAeaXrhLjXywyrNBJFis316nrIsUrYQzKO3thXbhnKCH6GLUldDQ2sQtdxPfYE
pGmUkh3Wa/6YY80d5Sq7qKww/VJUhZ3l7ehhX6DtRiUfMZujymcGbEGJAfg/dagdopbKrrDK4gK4
PER58shc172VXyplSNeSploOHRq/UqT8sdJiZsecyme5i/sN53LnWUORPUiI8atkUwXmwMR2yqD1
NraI2pdcRQ7ehLBDoyZF7XIERTgshTd3UCYG3SwcocSpzI7ms2m+93bG+np6eXsvmsRmSpL1zQvA
egJK+ACLfa8r29oArrIq55WbGA0o5+bD9WxUE2PPpReeCXkbdyATEvCmuLCAQgtEL6MZS96t42F8
rWD726epkV8SizJPdIPsXy8HLcttmrUiIEmPAKb5AHnzKsNT8u4W0EzF0RSuNj83Bqy3LCzNFSxp
AERU6nytaFJ9FkPVnBO6oYnEgsiSgGfAtGpjVIVYjxI25LQquEfD0gBeFYucOOzps1CGi7CY/NNS
v7SWfAxLmp5AqF3dcUnZX7cvf1xppNG+GPVg+EzH9ltVCQKtrYw7oYEwHeDojD66E0G8lhKf5qfX
XdF1p1QO6u9vXO9d3yhq7M+lrHIMWqTBdc9QymynYg98d90zqBotbYCJsd31YRpjziO/ZIIRFjuK
rBoSX7DYAIhxVq9gCpKtygmn5gUs9v2OVbICBU+RHsBiQFelrpfe9TLPCuTSlXUWyMAp25MSMAVt
HK1bGPGfRVdGHrqh3fFwnPay1UM16CzrBTCXMCPGJrZCWKzlNBvsom/42cpzbW1II11BwVHu217F
hrwO4+9WHa/1MeY+CaEK8JgA+5aO2hkzDaGMbVrs1d5Qg7EL1XUCS9AB97jXljrqEwOhrTAKaW+k
4lixdgpGpUMotwUoezeOTLBnzU+b7KeoQ44qjONBmMV4ICGx7AwhIP6UxUJFpqI1HIrJqnzMTWxC
GhEHEP/+1JXjti7Z7wdNYwgLKRINcSmCHGM5L7bMiswd8J92SCRvMeDmyyJtdpMG85RgilNDe55h
uYGBDtZpY//rVMoOMrKP2ypudlUjosHWYiyO1wOUHb6vJ0RvGy3cUHHHnDECPLEQvDnL9aR4BIZ1
T+nN+qw1MnUQKYIUKaR7n7pCWZGpUb+wXNNPowoSL+VVNwy3QbTLNh4jfsg6hfpNbbR+pyIzF4r2
sdM79YsMoKO8puNx4tQ46Gn40MvS6fpczPJlwNvW/HYSSY5A4PmFSvtal+QHXZqmAzamGRSzCeRN
ekc8bHIeW67ztTbrIBPNSe8qaqfAEzlrm2pTgEMNieLzhCznCckHSnyjrRL3/xF2Zc2R8lj2FykC
EALxCrlvTm9lu16IWlkFEkiA+PVzwDVdX3d0zDwUAWTaZacB3Xu2u55Lo2ATkVo/mTr9KXyQSV1Q
y7gYp2IzoR1zY0fRL2wt7guS7fwcAtSipK82TXFPluW2DslBpZHz6LqkfjZldWRF5b8VzaxPyIf9
yGbvlbjAK1p0pIAPdqDmxG79WdafwMUlImqp70Hj0nPY6l9ehDF+NAi6nbvAFQLDYj4PoZuvHNk8
Oo1vH7P+vH79ugEto5KO9aragiTdeLJFkQYPFt0j+k/FLPf6h151/UND8SQDZvfeskw/jLilsEjN
pWritp7cFy7D8ZEwCI8YisBEhd12PRXOlfvSw/odN0BQMaGvzmPZOmTfjch5qivJwk0WOtG2xrXi
y0ZsbafEhTHLr6Zt2w3i69Q31TQJyUT5k2eNE5ueARQVBYRXLTpyZh1AXl7V3CUdmnvQ2Ts341WE
fvaPjRNlw7bhChCq0g940lQ//20HgED9eWYUfJc62XAgFheSpyCqWj9OdFeYdakIOZRI77i0jfod
LDfsujEQaJyDQO+c9X5dz2nK7U12oCXdFjN7Qr/cYgjVdA9G194zwB7nlPWPn6eGqsFsuRmdkrdu
6+azv4Xduvb8c87n6t3HypRT+67zUpzR8PtJjvpzN+S12k8FJkoHc9Gcp1LSNwEO1yDp8KXB8BBA
Y4QdgirH/PQJZHxDastAvETFzouE2ZZtQy9I0ahh9fCL7z4Yq5aP2Qf1bLb9vIIjJQ6SpSbxuoa+
OlXHj+uhsg1Gp3noDNIIRaTg3TbUXYAJrbZ7/HuOu/RqaPXo8/aMQNjm7roq4ni4KMQvlN7OtuU5
Y0Do8uUB0HGYQoCXd+3NKSeMw3S9HwVcueZYmckeZcRK8LhRgPEN0y6Y6+ppPTU3DhbQfCqTkkFw
U4WBczYQfjxN0n7nhI2fR1Wr251AlbdB8G/+7DfcOXlylqC1EOdWVd1wGkou7ika63M+gZZdfuA/
IOekUN67ZUDOirvXdGbTfd0Qv7J3YAP3lvP53BfDQTBb5xt3clnsN1G7AaxvjqjB5VuVZR81RA3I
m46mL0O1j/BYOFiXwD63PG1yo34Vbdec16OhFuUDIcWOPA1cz98QmOxtapsPZ78ry6dBjnm8vtD2
mEVI5eDfMWh8QLul4Y9u6Hi1TT6hIcNmPYxmigYVXfmOhlKdDesOY+DIj6ZH4I0J8+8YjNRuvIgM
lwL5o7fejDE+FGjEAhG8+IP/Z+/vuVFqN9Y22HR1mD+FFMOVullml9TR1dkbabvvdUbuonfDxDAx
n6TTkY0fkqRdmngvLFMEr1f50e2i4jGv/YM/Ag7vbBneg3YmV68Fvtwoz34VrffcOlDvgwzC4NsF
gQvWOg1qUFAZrCGH2VcXeKjc96IqQtTGor2itUCoESK+t5GAqVREhX7hQ4iVkhXDLxLGWInTHWO0
38xzypDB6P7Z/D1UyP4/YeUgmBlHuxEcmFXf3Kr8se5Ay/CPHRXVLxXQIleb4iFFpMpk8ACFHQp3
XcZfPhEfDDDOLxEQgN04VM4x8Jg4ft77rGiyGwC6cTt17biFOlredJhdSQucHIzPyVeie0CViHYW
PdqGcUTKe8GUeLnjvcoxi7Yd8cznItAsh3nm57ugvoYM+JFLu9sE5OSX1dnBijn9ygMyx0iR2EAo
FN4zEjSHymNwvmXt8GAILzZFXxdoyCsoXZE8G9sFQl33SOZPH2hJG8wlwF4TIOF+wZCSqnCLg4ka
52yZnhI8b+17YKSXtPOIyYJ8su/lo+iy8SkabLBlDSQERS6RvTB47oX4TnXtUrSPTiSejKtQnA4R
rJ0tlfWxVlP+nPcFA8ExPxunewBYCTjRZaPZ+pCJbk3JyWPmJes7KwxI7kAIPohC0qOkmchhJ1xu
T+E2x9wMmFg0BN4rJa5/nuBijeaSn52lZnJ0NFxEWWfIQ1+OMX4Ig7kJWqspa/68LLPwhVHIV+jS
D2fR3D+0OyBo8oHU0m4LkobHiqQYkechU0+B0c3nGUilyYGN4ebq04G+zmqMdvWIpqkXnvcKD160
G0cDnAlZoKLAauR5M5wroZL+rU493KE+GuYI1e+o558tqGmEQpf5kYyuOUwzFkG4RJFkoyILKbaZ
tut6WLpFfsUw5+zqMgZ4ZEGeDINrBHXNN5oCYUU0X/bg1P54igj9iirKS3onr28jwsJ3/22vrb1/
vtp+y31DYgRuQ6Y1qbE45Y06ok1xL60PqmAzzRqiiDq8rU1hZ4tXhxY1BkJ2uFuLsd0Wbp5tZlN7
D7rgxRFAeH/Aeu3e28x85533lIVF9cplMybrXsO6MZHtPF/nQV+LpdkfwwIfn4CwdW37VwBgPecR
UFDFD7WQPsqFw6OIkCFLxYCHT9nLzRwFGIuWd/PR97L6DhzAJL1CVaJnUm1VmAJGIsmwIEk+0ex5
qhEg9AngHdblbljWwQ6N4IFryVBvYh2Uvhqu4aSafFNjwlAyseI3/sdpPwZmukJXKg+OpO5xbCdI
2guE4/td7+x4gQdmvJ50YGCy6XgS2mmu6//eddZuKpoR1EDAuGojkdWkA3BB+KnWTV7rPZ5+5qiI
JheteHAYwr7Z4mpW78G19iOgQuWzzorqUmGNuALr6A8sw3yxesxBno1S7EnRBc+Yy9HGwzg0B25F
dzAYGRSzukwvqHqHLwMbY8cAOkvFa9TOwUOFtOsjDwuxn3I/eAYNsRkkfeFFFvycQ740gs135vo2
EXUOLTeQomXoEsPnSNXbulegwngbBzwvSUm9BEsNAvCWxTbC196GKttwRhqsl33PrkPRIi0FVxM/
zLXQm7rvUMTgokZuvvsxLiKUVLXDzrXe1geo6cZK58F27OgTbcB0TKrPt8Qj4btdbkkiu59uTn/w
QmWvSFAOd1xV5GiCormb0MN0OZNGP8IxzqT1d5S68xZ80RjnLlRj6x7EJbtK2+a2ljqsKjhkDLlI
kCgsLjooLaaZqGrj8BqK9UBO19Yf87NTzU+OCcmu8GvzRTnBg6QRObI5b3Y+c6er5TnYmqWHC5bD
XJXHuoPQg3BHY/Jd3X0Yc1+5hm4SbEdmkh3W0y77r6dHc+cAjR4bp30Z6q54qpxYA5+qIW/zxkMT
AFQKhH+ZZpI/RkOJeZZQQCeKGfKlc32yFSgp9+uhbFB1DUYNZ5Y1h8GP8rtJQxQmqQh+1pBhVCUQ
Ph9Z4gmw6Oph4Eqfmn6E4CXkzsvf93rC3WCxbr9FtQeyGVjteaJt/twwJCQDV/I2cE814BtB+kQi
V/u5lhwqcqxxbASVPOiwf6ArMWzL6Vaw87zwH0Fe9Bf1yYzMkAJ1zXBbC8fc9+ipcXNM1O3VUOHp
p7rtJHzwKPAGn/0xsugaxzCSZ+ITgLRGdEk08uGcWayZKkq707oQd7TrcflNczJlUIWFJPhaMfXU
Eh69pn4u93U3hofayyT4NNCfE5vSjZgnbz9a19wBbcRrEftZyWINOZpSAWxfal3GWAgMPXN2+WQr
C80ZeJ6yBAZUWZp95DmiExEa/CzHtLsNoTPFoa7zD6SNy41BgwfFahu8h/eoZPWpMWiBHOGNTwwD
z0hAmiGJ0Oi6lYUVeCF0fU9nWALn8NIvlO1QVl6SAhrGgIzy9/rZrpv1o2YR3mqd/PbZU1AefVXU
IygfvJOtBDn9Y9Wqyn5XBhiCzvrZOYD7Gl4ALus9ynZIhJbDYmGHC4//Xo8yzNnoJn+69YJmm84N
wu3nXa+oUidP9F/LScyQC0IDpmQb3lWQhvc0CSfm3xn8FJ8bHbBXGQbF+e8pAVlXxcS+ok71E6Zn
1dLgZzP3XtzXwbDVU4Z2qcjzTSSY3Gl3uRNkzcES0YXXXh7xJBDe2fTmg1dY0Kd6Hq9rk9jzNMNw
ETJcvQVkQ7n359W/71vf0tdy/HzL+kIWRG1cURXeYDSxGz6YabfWLmM5VY8NhBDrUStnpLBgxpA4
g0Cb9iV7m1qtwabD1TvbsvtddOJuJSjvUmIQbwsnzpuuXbzoTsEzDPdskzeyv/OmnHdot9trXRT+
gecCeRVrNTBpp9q2C8SykaG99iwYTlMoIAgIlLmABnQPReDVm7XWFMTKHWBxPDeYeO5Sm6zVS82m
5tmrbEJ6huJyRPWuGy2SLg+9rVxAEODMmF+2giPjnD76qkLa5/KCF7LgFKk2+/xOIRn/HKYu0c+m
Q4rAv06tX7C+4+/XZ3mDx2sUIpOkYewMhl/scb28lq1owZQs57zAmH3PqhY5lW7+hJr7VVWd+lCg
8Lej7rwDqSOJFg0iq2ncMKbNN4iXG9itwuo5w7igg8YotEPbhfS5lh7EPkEV/JDwM/Z+lr9PtkOa
IS3rMxmz/QCDxj7wpHOfbRjEnu3ED+6YXV9H5D3PwIMgUMHsAozc1UcsTxg7tAhrVmlIlhqOhDL6
0Y5T/9gH42n9yVRf1hvEZKen1nP1W0FQfC8/cQQNCBjKcjjUBHGcmzr+RBTKE2358JxRp3sctP+Y
ap++QShYHd0xWJqfpoz9AGqBT5jDSKjOsBod1j9xthwWg79vgcls2SKP0S1o6yqPMH8NR+uGZiiU
qCTtH/iCBnSIee3Kt5BZJJRPFKXPjAVaAQloKPvlLjgCrXIKHpr/csbcnhm131co87+CmusrLA9v
bhcm+NAXshm3OF02KqxQ+GnkMa1H/3oWoLnZBMaVt/Xx4Oi0StRcTUk6lnxfZK5zjELoOxQu7U1G
+/G9KJujmH77dCRfqJqGk99Wc7IeKgJZsvG5t1sPUbDJBNINdvC408OsGiZkTKvLqubJgxwVklti
HGtjgBxW8mXIyumSzl7/5Hqdew2hddYRFEBOk5+6pZMjtfIO1Rhp5Ovl6SULxy+oM7rHyi8sFKxZ
cMhZiedQsRz7FLJxh2eYHGztOe3r7lzNWf+wbvwFsxPp+I/zvkeulBU5BF6QaLTIRTgI7n9Zj1aF
BliF+n8FHHoPFGG4rsKO9R2F4v4GE2cgk44GkEcVtH2FoCkaJeK6l6CHMW6I6J00lt61CZtdRf3f
dYjEw9Y17SsUsiaJsAh97q3ndNkfkd8BP6NWwIUmKAFm/H4YSwxAPetrux0Yd18CHmnYBST/4blV
Evqt/9uE9CGUZPpAfCUmZ1ThuOVeQ5FUQaYbVF5Q9glPfgRyiJJiZN3ZdUb2pbcREh4jz4gWIhJR
b0IZFPsVAaLcae6ZxzbRMKNCVygT8aywN1M4EvZJm56rop1P67l106eiu6VFbInf7SiGuyVIDEE1
WqHIu6W6RKYJne7IPLMJz/LpRK3/w85B8awrXZ/AetJt5qLfGvtjiT9pXJCc7LF0Mjw/KLQgYgYX
ux4bPYpdRhTdSzQON1H1mFnqQZo3tNm8Xw//vlAwoGb4Q/zI+9kmQW2b+1qArhuJHBbA6ZixJTPI
8VDut+mcXTvM2DlLlyYZdIP3kWbmMvbucT2KNJZBDJVTKONwIWYK8QJFBDp1vQ4JI0coDPSG6CZP
pqIpx/hvi7nucQMHg/Kkn6yHeZCeNRHpqYO4Ip3d/rICy5/o8mhmqFKHJs6gQEuQ1Fl8B/0BoiJs
vgDSqw9VOfZ7xhqZjH5WT486Hw4dhIhYe1ygfch3VQehMZSoDsWfTS+qepdnDiatrJhqPyCCIi+G
pxFEy+a/7bUqrSEcmtwDyFQpNlEROXutmlcAFQvODak2J/cs4tDyYKekuitj17n3UwbiNwvCo/VJ
+VRP41vuGUgtlqOwgbSkmIGaLEdT6P2KzGB3BcJoL7wKnSTlYDhtGH7tw04+0S7zLxj26CSSAW/5
7NEV4vx3rh4GCColCU+d68VrZVuz/BjpenqunLzc0bYPD6Fb8bc+6pN2RcyW8+5yfnSubs382/qB
DzTokSxk2WbF8/MAiPAf5gPh0cf1Q1R++r2bSPDnc14/XT3AVtA4nU6ydvqdcc97GEtWHrmH2n5d
kCn+XJ+HcIGlW4rAl70LFG7b2rTer0vMelhPVRGzyNJElunw7o8DgKwOhUsDkVoNzewlC0h47wfI
mRS4l2+DoT8Zlq4n1lN6Ig0+nPULmLt08cWr6JsLAiHhKosURnIDM3yV+fTQDXz+FiJkPLEyKm8S
tOsDD2CcYgwUdxEO4taM1XUUAf257BBffe7Y5czoF9fGkf5PZB1dScYYSNHqIzeuTtyszM5s1R5U
+RVK0fBxDkz7UlqkGi2cu0rT8NKwEtKQ5V2eEEBCJbiO9YuKfNKob5EDN2C7N/izHoPaz4+a+/Kq
XK0ADA7yMRC63ozA916HBq0jJDDp17b1Hq2YnN8a3YmEwgiqP/IWyRBCLT+az2U22btxrAt32DB8
R+jtQ1R6/HUidbr3lWL7ehxi5sz9K4Nhx/No++gNjnituMEjwqvfMng2bwGvmtg0HX/5h6fxj23w
nzZBdw1Z/xu2gVnQ3HewVlIKKJCB3vkPI72P1K1Wz115QGWZbnTY9Re7zBddSHlKaHh1l826t56b
0FKiXoz7RTlAUvYxCDrcVh0B7uqPrlXluY7Kw9hnwfNc4vnO0RrvnbBhzwrz/s4YGQRg0lfORs46
8A85BxQ1a77NxqxFiY690oxNFmdTtG377H/3OJQReYew9kbIbTa15gPKf7sN0aSebdWjY+L+GaXR
DIQdA2QXBPCvNgbB5HNccYEWO4VsWwvMQQj69s3MSKX0DJRc3dTIN4WlN9C5eIUUn51D+KBmA6m/
ReTWrfFlfvWWam6u9XBAqAa8XFy8OsPAvi87Y8Wjw5xKf6/kCBzUDE9yzuS9lPMPXDnkUjm6TBy0
bIcAUuId8oLs18h5b+1YfJQ1rQ/Q1aEaFeM2tY7/jAiuNqYedDhQq8dDyfjL5OORCpWROPckbPYj
qDvoPiSFyyx8XUWLzEK1y1zIWtYVFTrI2LaF9wYh9LGYw+k190qF4sPLtjWd+P8TecHWZJi/lxMP
Ihf/Qj+KaBhCMBT8hxO6gUV/YVRqmKym3YA/063MevfS4dYTCpmOzLZYG7NaCTDpTLaYMDYXu4l2
7sVXIO50/gr7lnuxOYoXmKowPjlqoCgLew7SlgCZ45CczSPAktm4gMF0AGAO59ZN5i8Tcdr2hDnX
ACHdgJ6nJkcGvminL4BiLwEMZK7W8mG9YENbvszLEe54lbSw08buKlRnXslP8LfFYtEzc02LC/5y
Y4uWfyWpoeL7+Gz+QJs6j8I6YRw0IXscImC+hZRqD11vUrW2RHKNULd5knLTZVEF9hd9NkZeAn+0
/9ARBbkFTAbxcTK5Ex5tcCEB4skfh+Uoz6JyE8ZcAiRfeUfMvkAiXFi9zjw6KV0BiJ+V87nMcEd+
65nbPGmNa7Ul+pW2DKSHrqpbiB9KBySpclS7MXwCiaYl9ioPbf26t7xKRfidt3n3vpz+fMPyVt/v
/U1ZUvUgW2/nusJ860JQVQ3Kg0dQhmQf6vHoN9bc1dCB98cDArATet8qne+5ErdyEAbeI3Gb87Le
EwcDjecBMxO7AWo2JqV9J6bFkiCTNC34NaRtuDfEmm3Q/PZOpMOnU1oGZbo/XMsCbK6Rgz50kh9H
hq4n5XjqThU9s3nTugN0DnnDEpYB8EvNxi3p2XfmX6CV+o1oq9/TBBRvJD8ajFdM6iwDGhx+nY1C
+HuDbi9wo21W0m0txbe5gBkONmjiwTjdIrcZsvtjiQ4KmR6HhmWXTpAfmYu5Ds1YN+A085+m1LFU
mKLjDhZOgLYncQfXJLQbmHa6DLmZ8B1ldLKjh/kTrQ/nXIkcZb+r8Ns72XbAHOTQF8G21QHyygfn
NFqWxsMkqk2YoRndycAr8SevX0cdPcMBfDpU2aUqhoSwvjzDLTsklZXNFkG8O/gZKbxcOhxuEhY2
K5BvR2b8f9X4WsJnvMHoluZi+g7XQWTjknv9XoF/8SWkSLVrL4gBRBh83yMrPohTpHyATpntCQ7R
p7QR2W6clyJSCrAxrXdk7OjyLrqEHY1i3iLCieJDyPkwnSDTmU5QIbwEgefGMJIOG38M5qSAWDMD
yxKUzbRBoRC7onJjM7ZH2ffvijkq8ar5ImF2kpV7KJX/c/aLcTs7X333nkPvBPtg3AwoPUQIE0aG
dEyrw5/QIOFKL40+8DRKys6b4yGcn7FEyQ3PyaEZXP/YZhbj4rOghgerMC9zy062UWobBt7VbcjP
znXvAb6PHQx/wApyrUVwDks9w5gcYBQt7meN8iIeSYPPL7MnbfQ5IoWHePZyC1jG7CF6hJ2i4wdb
D5ANTZgxx6FldwnuW676qw34MxsxGCgSj33z20F3lOL5Xwzex2yrAAQkxsLmzUvkI3jSSDAxfuSI
F6rb+TCa/MId4PT/opZXplmD9aAdNBMwWO8or70vfWVvoht/FJ2N7hV3asR/zJjNCl83HDTjaSxI
l0CijQTVSrU3Xg4lisUIcqxBv1o30o/w9shHPeovMCveanfKTnLpXtbNrOb2DNFqUjm1vEELIeKR
B1CgbwhpUdsN8FDoGTpUyFlEGm4m+lVgtfJqzNVB+xKCkHcxLL7Gfab9BPR2DPF9MuHjEhbRdNbE
yz87PENDF+cjxlNZ89SG0S31xyQNvpTw/mk746Fdbxo8K7hzL4qvwO4h5jPHUl/6UO5hY/fpZQzK
g988OMGh54cMg5mW2lY4u2k6DhJO7Ox9NsF+YXqjZx9a4OJ9NBx9hYl9gLpedI3qLa96UCGxQTyk
V5yssxPdCZAIZjmlieuQOJi/BBAWoKF7U13+vcGD54FXTxyryNmYxk1Q1WPmhiRPEYeWPjXs4qbO
veQsS0gZ1GcX+lCgcxdan5yJdxtkfjbnZgLbNvriV2YY8naAaD+4s0ka9ysdtbpL5HeW9TH14OTP
2QDgL0cBNcGt8dZlcDaHXvo0pGmSc5RAmRcNp2r44CyctoanLx0a6i1x2Jt1nSTrWwU38fA6jJW6
1oYozOEOz7j7nGORO2rfLYydnVssEg51N1nHDjAIlWfjuokDGyyiQUGKQkB11o0ym3CecKXn8KRg
qu01sP6D50A/jkkDMEn8wLgNCOaRu+p+C30LmTWgKuRginxnEKdkOzjIUcLUVHyrojedtg6EB/pH
Hs1tkwx1dF+FZyofoJbCOlwNyWgK0AZeLw9cOuoCnvwQgCa5OGn4vureAugsYwaIIqH5ovFkoNXm
KmpvCuDGthy95km0kiUw+DvxIFxIbE0W7Tj1q6RlI731rLOYwxDSGyBGu4MxEi3dcm59NTME1DAF
vHkdafkykfFC4EE5R0GjbuEKxfYyRRnWw8YB8+r41jvpQiu7+ylV8uPzSyFtN4dPjU4GvSPuPnGz
iHKIoA08cNUK+I0hMPMR7QKM2UsPfohI12VIbWNKm3iOk29RRTlXyMkMvGYFfdM9sbsIqNOuAD+H
gcyM7la4yhoXQXQOA0e/6MzIjMUtTcsKsswU/U4wZc/gpBiwveLQZIW+rp95G9FFJI7DtgL2Riea
QnoWwFIwwoTTtYDyPfhpPzHt/6d7+Y8wqqXcjBzMNcMAwYAzyC/+I+PE66SFYqavz5oBgkOtBxaX
6wACU8zsbWGrOqtVZMDKDsJoaw49HvdfOu18SKgOFq82UoIsgSoHoaS1j8fg4OjnZoYgkLFAYQEF
PmP4CEhlzMsP1rONKYfmyyTda17O4oeiLTjKp7V4yceRJhEmNKLHcaKzcucqLsQIuJrA/yG8stpL
6UXHqY/YIazMqVxJJMAiFvZL8qIn3EQUZv+cyQyqMMtfaOnMcHMjwVsIA6F4xsF/9E10wJKSP+NS
ttDsRT9GYFobWg/z8+S4sEL3WOFGscEUR9C44ArjUYQVpPZAm+f2mCuwG3Ux9HcL9UKx/Bq1Ksuk
Gjg+n6F5rKbQ2TFl4DZcys8xpfxG52uvJgTirtLVMo+u3Wz3WdPsvSxS1yoo+4euVt/IaMCvLkyh
xKqyi8J03jhtrtCndPpqMq3iaeD9Y6oKc7YFOmbkfeTfTXeVYXOIageFVIlSNou+YvZrflkVYNxk
GJRhXsOJwpzlIn4Bv22mr1XfNQ+TLc61rtkz7CLpk2DDUUNE+sOqXsSzmPynum63n1qT//vy89Zp
Cf/W7XhL7lKEzB6fI/bpPwOYptkb4erE0/8TCSvaAZm91oE7TC9PFaC/UQMSDCzzgxHTEAOXL35K
htrdhD+HnLvQZaggFqybIDtaLKhQNR7YVILSoFtSDv1j1/jdo+NSARDGuau6v9I8e8lkGt68umwv
cM0Em6HMefJHsqSUSGBxSe+FLpIMtrtnyaVKPtWDJMA0dFsDHheyqy4daLdLPkHCrOFG9isYe5Q/
yf7jkxCyMIwsw+gxgbntput6e3kYYh+DpTJb3AxwCwj8cs71ExuDfw2uqqjfBSnYHd2Wwdm0c4/b
bJIfLA31rRih9HAH98sndEln0581VLjohMFjJz2HHjnU3nQVqqLg03vIgPwBOq/ls8QC0yUTLvXd
X7iSf/386PE9YXZ1yh2zRfE+taLeV5rAil8Vwes8lrd5gHM+qqedxrIInghRGXEro+4SLm2fMRFI
H0rSi3Ehn68NPAWrJWo1QYFtwqgHg1UMNIGPMjuXm7SJnMu64cse3BQZzPnLleljZHiFbCOxGYjp
LoZHEg0owGfDn/Xno6RS2VWlCn40lXvBvkZC6AaxtGgvF6vcbv1Pguq8fudwdEMsJMVe4fTdI92v
DrlgZzRCzs6hDJw7hfNGLEKsenKuPhIgq60T0a+yEsV2TFl3kx4+AYDtMGQRmpsETc6wE1ZyHkO0
uLgFFmKwQJWyrdPFTLls4MFOz4GM/hyyAnpL0QG1qqiWcT+55rjSIuPKjSznaqXNUevwq4Yf7QjB
JRL04PE5MTu/0OXIAY79sO7NHvIoKxgzN+thmhKKu2ARgnn5iDj/RQn+6T9Tg94X6KeRcAhAHjfc
3ZQsQGmP5hqmLonI/yIbMaCLiDsNynEbIKsbEA0OnT7DxM1Qy/1azUK/IuD4AywIBLSizYWOFi6j
xWo0L1ajjIw6LjsVnKfcgw90yqo78ah7EwMJYjdq69PnbdFr3FMw8/WOZzeSzJ+Ra/+WuPZPTA6Y
3r8ld2FVi/CogYobWvnIQRG0JHv9My8PfX6rO5JdrC9EUsM7sRlCXkMc5Iz3qUK9XC7KmsLXXwgH
sFC5BSqCIuwewYFo3MLOr/WomkT/mNWyS5h0zqtg2HeCIyrQ5rFDmt2pLEAdjQP0DzX4nCaCcglx
sCz122+SXFuIULPYWHohyLL4Nqagl/0hNC9Dw6ttOPrkUnAncWAs30rlFR86qnc0s+LHHEHKiUn1
050QE54y6taJEj3ZYJ5mFrMFj+gXJeaKTHimFlvY+U941PIYA13w5nQq0C/r0T3kVDU3VHDHVU4G
HhcSHiSrfMrJ5mk+CKryxyYzKFXo9IhQJg8iKI7r+fOJ9z+Unddy3EgTpZ8IEYWCv21v2DRNikY3
CJkRvPd4+v1QrRiN9O/OxN50oNEcDQ2qKvPkMTT//DZpdIzO/OQUzRelBYtn6B45IwbpSgw0rLgi
ZZNh+tnvs00aWd51GGhGdSeCg4PU91jYrbZBlglEAYkSlxsTmHZR1kuGp4bcJyPjXAV5ZCGJ9lm5
jmqkW4NRXh0xmScvLip4+Hr49agj2fwA4EzGJ3i17kEVW6WVLhwrkFesRuOtR8EOJ3+875uhOaVN
094sCioGe/ugsiHREmW2atraP6gBLoya4+inLlOzER7zBFLkTJ3cx1L3r3bt4ERo8R94k5vWK03m
8d4YyQpxczc4Vn7pP06EvKzFALw4z558dMfzoCGaGwe0POoLEvca63BHV33ikwpWFEwiI48JS6Td
Rp5q2umFNOJz47WHUheQBx0LcnbW79TAEBM98KEi+eIRqLgOYQgRR4liYIGzkrgzD2lotc/lSKp2
Z7YmbmWcG206PEJ2KNej0OqnLg+9fRm581EPZu3eyOtq0/URygtiDQYMiUovmu79SWaPKPzyx3zS
5zVVgrj836THrltfPVnfN/lIGLojmmsy+N2x72pzZwKRDHa97abc3cssMd4CI/huz8n0gGdO/8m1
7ZVlpC9WbZ7ULEVrwnqvD3my1adyVWb5DrA5PTWLIkb2FO9ogLJTvwhocgv7iBqoY+WF1o6pcXFR
Lz2Y2La2a7n6dU9dmXVXnc0+Puq00pfYnaZ9m6c21FiXE+ffy5rFn/Af/ttq+3EFdbXnMnLAq/AP
z+rStTHUamfvPApYikxKrWc0dsbJyLB/u8GTyz0HrrnnHJu0S26rWS3p1nSqQyKYEKjFXSL9R77p
2SfHbXDtWNinKWXH3WhBHHXl7U7ZOu8dFk4nVdZWjXcXzNAL2yHVttOYVDt3mJ1jGQlCAhcpk5I3
0V2ie9ECue8zMz9Mjo5L438A2t7SQPxW4XnSs3TPtRHrMB1RJov/2IqTybIAWxz/DCP0acp7G7Jg
2R4LuObvusOklPHQJz/TTHZLFOTq/ihLe1PGU3vMitxZey3uGpTT7pHmaT40U1zuvDBDNmnLVa2Z
5btTs49hCAOhzJZMzSNrfIgnJ9qB3IwPjc/cUN0LMj3aMcVY44LafMrZdqYmz55dVIvXMhWHpiuR
USNYP89i0XPliWQEsQxZkqxoz0qwGs5yG4tWO+V1hmCOKDUsFX4o8xZl41LHZNnXRBDvc4DNxz6y
Y0B7Aq6yJHxUt9SL2RYlIuOh2Py6p74kjXRm6TMD4+U/FyUjt8HrLtCrh5WeOOPnJKHsbeM2eegw
hHzwfTtYiYFbUZJ982V9lxRZ/iYaa9q1QXAnasteq+5CvZjL2RHL7N1zR3GUQD5H3n2G5uCITeT8
1TfwJH12sH4/JmKpb2hHrarWLlpU/Yd9vHR/d/BdVgrGr7plIPDyhK67f0w7+mjsk3pKQBd8UDkF
zSOX/WFZmNcb2QipNNeDbe7Vbw7szLvYIOhNkgj8ZvIgmSngF66lzbMrBTSi5WqA68QgAjzW7utn
0/J/3v/1Fb+ukuJHafcBpRgnaWGY0LoTcdcumEJidsNT/feVOZs/74EhfCkN9NJj2Rf3cztgB6K4
X6ItPmZzhh1JoXxxETrs4+XKql5U9W6nT3kV+R8ybc8tuMVfcdqcSsDKz/NkMhVhviN9o6R08s+3
nkfV6LWBrLhTZXGQUKs2iwEH+NPGGrrkLWun8ujbPZuMMi4qhEcHbOFvF4a5gUcWlomF78pLIRFn
ZEKDSONfNYon5MCL4iQx0M3UPj08vNdtA0Xvo5uSLXKr4n4SE1LsUmv2ZudFW3U2z4nZ7FO6sHWr
Cn567HBb18lzJyMA1ylzIPhMbxo+Cw+V5c5PMqregwxGVzEmeNr0g3ZACqdvdLXvBnMGfSfTd6nI
o6uqBVK4oX4cpGj7NbSPeXPSQ8+5SnyInoqpv1d6fhsN2fZGQwd+ojRaRiWWDLttpVUarjmFcS2k
2BeUXI/8ArDBD4qfV0Wj8ydLyAlYmPN2HOKDLTS0C4O8o3Mb0IVhtVku+k/1Eo3Wl4T95ZzabYfq
RhR7vmMcy42O09EFELbs1l3VHT9yUxQgqMv4rQ1zmg5fYuyaMYxTnBLdMKyD12ggp16RsPOm1dZf
VPIzP/3GHUdrx7mBwdXYIdZbDsxFIYkNiBiOXpniThWN9TEc7fiUJyCHlujrJ8kK2QZl6a5Vjd5Y
DX+qNhLrIdM/Js8XRA7F1PiwB19mxkSwTegR3A7LPR0/nQUoo6oqL0JL+btXQYyw3/qSNvonxZmz
x7xdG20nj7ajlR+RMPtdHkXxBgXN9PzHVc4I39BHccfv//FmAcMf4AR89UWbjeASm7a2cvWIkQrf
xSWBs72ZXcdc+7pFXaQ19XQAYH01DP+atIX1ySmZIPOvWocq5Jc5Bk96Pn/kYReeVeuUW/grTpzo
h3k2dYZEPj44Q3OJekYFTvtNbYmldF6t2O6vnWLX5xhAHeAK9ukwvXtjnp2TkvkVVOxzEOUX3Q+a
T52VfZJLHe7VSHGku1HfPiVscFHfeQVkuMPjL2bkwnmsXuK/r+xhVyS2dnf7qRSUp14KrL72hoMN
bIZTR00nAY9eBvgbam1xuV2CS5xymyMgpGXehEoqmEL/9USN3VHbIPmAWmoU8iJRmUVyoKtfXuz4
SSOH6cZbCZlOHYKCb6/M0NBlpfsfxuu6/P1Yh/UgJLiNrVuO60DS/XPjzvuWo7Vtx10BmWovpjbd
Czd2L8WoJT+vsjCgCtOgcCyCVrwKsZ0a5qt6l9WzcUhr7OE1k9Y9rjys9RbhYciD8Kh5o33G+Oje
U9II8lGqGFJbIKfpmnSoQ01fr991z/qKPFz7LmB1e43LGFbDkXkMmup753U/DL213nQ/+drkAkPJ
qX8yEkQmQArjuRfRfPYdEtZhZI9PMkhow+LSfmfY+Zo6bbKdwMLqrfTFyMLXM6a7jY4zVqZDfeuv
GE9NnxMTiDCANwgz3xbPImyvdOrkiKl6pSzTNzSL4INtHCB4Zq26S4ep7jEA/gHsK87Yf92HC8ak
EL9AT7XVDWnLkxApR2wY+zwxw4u6gqQHc+f3e7dPA8tYVSXitNHqph3uANPnPP4Wm9IDqh+Lg7qN
uPVuzrF7IKl7XCHQTi/o8MQ+WK4mzfh5pe5NKcNDDzvHu9SCbd8nz82yg9S+jg8kWvuzettkot7B
Vi22Ogx8RHj9ax5NCQloRfBZXcFw1j7+cZWMr0778eu5Vfz7ttJw33FyZ6ue5dQt7v69IodA/0cZ
aglhOMJxHOIiha27fzjod4zp7AyO664uHnJXzm9eCL1+svKTyMEoqQMLbR9PHoYWWtAcVSFoeP5H
6I7GQ4GI5jXDN8sFTVC7PaND4JflIchEsPfbtHntLds8/rofttpu6tiuax6NnnSJXSCNBHZpPmwG
OabHxnqeOrt87qA1vRgJYvIot4Y7ZSqTDOTpVFlW7e2UgZgdVPklSgnSowD0Hwualgs/BBqPfvAP
HpXLJjQhBNSW2W6UUVDMwYGIt97lmV6stbYuj8q8pgecgesjQVP5v2KolKxjRufH21ubDhpaAm1L
N14dqhkmIqnzvTZBvK3iPHhAcj4UiDsakvr24i5vM2jp4A6t9xjKHk8K6dXXsRzvIK+dGqWApqkJ
YRUvo9YZy6zQt9LDTajoYh9RlYuFXTr1qD0Sa5MDr65tY3GuG2US3RnWObea+mnIApb4CGI1q78Z
M6oykj68f/+b6gqXMZbfjc0xa5xvaraiPv/7XZyaLsNk39g3uEQ9THYwwICIps9+PUge2il6oAqQ
D1btkaXtOcC2bgk9pskTtC0whDSGb15Y6h+2lfg7sxbNfggc8TGG0abvgnetn0oMBYbpbAc4Udyo
7H4FHbmR1f002caB4j1eO+gWjMiqPqw+JRlWwB5TXxvp5jrCnuxax/aRQ2E6+dnsbBTRaczS8whB
4JNrZVccK/p1ZWTJRzO83kzZvEDu/HHAzGYW6jY9XXT0hAGi55bGoTKdcqsAGL1HPyBS9le2Evxs
XX0Pzbh/+/c15/weWuHaBJJLUzekzkHhclD80QV3ZatBXIt9rHVtkohqfZ0tC6Yxp2CH6MA/2DrW
TNWIwHa5n8fWz/t5EsTbsrD6vaI4uDIwbvBshlKFHiB8a1S1qT7tzKjem9TSFmLt9xGFgrHoElhi
BjRXtsWCmezZ7qiva2OKvjWLk24WmD9GXyDj7KrPVReQflPxVKSUA5vIii/8hvpH9QChMr4Yv70b
/SA/jT4rb5dPabzN/VxnPp8XV3UVmHNxjcZI3+SDVlyD5SpqO8KUPQxplO55nkNgOjlZR6W3imBY
MDrQAGga4xDOafUIx9d7GHMduQpaIvWS1ePGB3R4QvnYv5gzeb8NDv/nXAKq//tfTleRcv9s2l2o
I8wDdQYyTAZJavgdP609Z8p00+MZNJBwCqC3bCPakie6Es5a5HGyrj0rvMM91GQkUXOqohta4CYU
vQM8Kcl0zyiHxyBN36xUM94MPR4PjV3E2yhIm3vHYP90Fl9GKxYe80J8GdOp8b/yq0Gmwp+nEFev
HKxz5UCAnNH+/yKACzHUO7NqXwMjJUFo9IZvWfmoYMnBWNr/CVb/iAXZUbKSCR06uHUMR82Q3oO6
E3gMYLPFGrQvkVwE8/2wFIOBQPEdYcv34CwLpigYoyEXMWjMhnivOvx4qbU0tsw71HaMELz0vRgK
VA1+//OqdC2oXe38qCeCCJWgbU5GEiEKtsJ57XsPfkzYqZGgcTZlfmzZsONu/pR5bfvUeln15AbF
62SP+skuKp2HN0DS3Tge8e0slz21i3OxRUqhVTfTNvH1ZH5tsrp86PPMv8ujGJYuWyWlNbmbuInd
TYF9t+gfnutOmg9OhsRL88/CHm/DZ49xE6OdCZUmKFsWwnxwFn+hvOle56I5KxsFiNPFOi69+T7q
sR80Z+uORMrkDrw3udNCHfNS9d5qq5efACnG1/daMWW7XLrVw+S9TFVlHsQUIVFL6uoj9Jqvnalj
ISm06DFoNVK4EWfSxIPEY5sTgve0PWi6lpyBaBAfpWZwLSyM0tvQCRYKTH2IoKImY29/HzT9hzb6
/osjhhe/y334akV+sEPRvPlJvpuHtvliNtqwAZCYz44+llfLHP8yNb/+YpInsgpkqj8Yc/AtmrOL
ksorVXyqVyNckOBwk8wr9XxamtBY1Nd0DRbsRvNBY3/KMVb65NSozaOEh9g3ezyEFTTw76vTXEqV
fy5OT7iOAVpimwLdiC7/SKvqSmkLw/arE0qTt4m/LwUFf2qOzWyXphYo7sIctmOpPaWLzfFCHNZg
JeCwIL5EzpOMccsSCfuupvsmw5l49Emw9+Nz7uAzwywkvKgrpAHWFo5btAfGjbB+jDCjEvG9ZDr1
l23FwGWh93ngVz5DIL9oFnJ1L4RQmXjjZ/Uu7D57o0UdbWHl7Hh1uFdnFQZAzpDk/wG76ub/4K4M
k23b42Q2yIdhqvz7tmUEopeMIIEMJks/Jr0xXacONLm35ae6jwcoCTmWsIucn8nTa9xazaFKqGns
rPoIyugjSJqPcSqCr8tFAMt5W6ey3iizEVR/dCtZgdXCaOh75CbQPhelUjGYI8yU6qr5WXMe28R9
kDoiYky8yA9nw9wbOVC46LzgagHxHCpdzIe2G6nBc2a2Kc72gWlMnyPZQhUZwfkK/l8oRGT5Vnb4
4zO7WkJE3OIttDhXAoNWfgh3kyi7w+xZ3muh/RUvo5XZtR6RaCELq8zgOQ6bHociBKGN9QaBe9g2
/mAc2TjSHXI54xDgi/iepBACtbK8Qx6JqeUUdvfdGH8GfyDiwqjcXZ5nLYZ5FTkFCyii8GNv/MLp
YR1R3lgwc85BEM24oMpzwViO4YN2BYTENlcX76z/9iB6f+1Nn27zj0JCFowtsurHurtqcaBfQZTG
TSeEhELJNO22bma30bazDfdVaMEXQJrpPRyRb1q5DrpTBa9O6T41Q5V9G4cXEad/xf4MY82y03v6
xvBmVjv1UDdlQVhgiYMJxwJzTfXS5HF3ju3mzv1lKkmO2Ly1CnteaYYVP2qT9aFVnvHW4/Zw8MO2
3ArI9/sRIeTarlr2vV9UAFF99RrfOqqZi9YPFAaZhv/UlNxHIX3nr6th7tP1BE+JtYkx0LS8MJoW
/3WMq6zCXzvF0qQ7wpDSYi0sAoU/yT2ijurWcYNh5yG1O2R6vRttP/iYE9dAFD7aFL+BcQ7a8lMi
mumcLdNOUdTpxs7GYlN3WnNG8gLBYLkqZ1mvaR+dtfrAxX/LW1vxtLkNC8GNv2ZJVL+XL9mC7Qcj
M2fRZz5+qIl2yT2j29AW4mJQ24cKCTlDscB/ioBrVih8oqvfyXKLr8Y1wDblOPsYLYdW9vNK3RuX
e/FyLxh1+LgJh6ddVdF94VbWpuZcecP+/W2gNv8MH/3u2I1+8q0EJCJLJhiwHc6mCx5U8QbVQvbt
+sfHome9dwUPWF2W1iH3XURt6PHvaU+rbVvOw0uq0xPh8lt/RWe9D9voUTPT6aNzrP04e+YXO4br
yCjEu2Yo25EijNahw8tdNzBD0pKo2+RZ2OzUW/VS6vgfx9jgqIMioXG9U9S6CLUeQ71NHPT+sczi
/jSFkbcxna8tY+PkkoCVoO0wyxc//mx4ZXjWolA+GvE3GWPdiu3fX12eZFip2kAXsE0ey4Skewgg
wWqQGGY3OCOtVV8x6y2pHV5fPuWtTCGlGN/TznQeYOz8UBhZzdax4/FaRehb0Q/0/XFiKHrKB6M/
aiSgnnIZUSRZoKBugWeHjRxYBEn0VWQQQ7Hl9B5H2+wPmMdDQBi9izKWiRZ3GeUzg36FgFzuq3fq
flEe4ZAhbexL1IgBdI+z3owvwYIOUYzieoaxKkIJVDf9YG3V9ylCigjm6ZgVWul88NMK2y7cXqVZ
Eqno5mKj3rqBS6xOle9rOFGQcyBwbAV2wQcoLPFKfWux1wzbVutAb1sHuqAVjsf0VCCDXSvRc14G
m3JKxEuN1fEq6txwOwB0EsaDQkK9pAsxxhoHe/0fh//vOAZLmgNfSNeAMKXT1/8ZlNfObqHrPWZh
wLvaIfPd5JRlFNBTM5zN0P7harSki1WFn0df9TkXn4ZAw2pvGKZTQ4LpwivTde8woqB8UMBT2lQ/
5nmZWyc2rIYFFGecnT253rhS00RDMzeyi+17I2LK4sZhslM1JiCOfCzMaXyUUS0fHVyzH1tx9l0A
b5CCRSWX2ytH9fHOQvFJO6I1VDkAnkxQwDJedr6XgMIPt+vUM/4renQ58n/bAm30WYYAoKRa4ltY
Ih3/MX50OlLMg7KWezUYNDlRE7xhviZdd7tY7oiByKKhqsb7vz+vo+ZtrO1xFTsBJhhtB5sALjJQ
vSIZlf5IV26QR85w/a92OYJ6Pf0kY9F8msLxtR4wWrjq0/ii6p3EroO1aTXm/v/3aYC/abpMrGye
CiT+f/x0LThCYvqGhQLbwXmm6ToExxNm4OMcfQu2qhMu8xy3/jGBftiY3cUXTbWeQFjxBJCtZlzU
fhO2xXdzCqeDXdqoFgYlk8rd/i6vJtjkASwMdYU2hTpnYC2pq1y0X25AqVN3FlkWyEWyuaciNeK/
QlxTN4In7slIIfTrpblJrSHDsSSJ3zMbG++8968p5mmPBSSQOSyj92YKvH3EX3TbCRm9RxgfweJw
4+2//+KYM/72XDB4lI7BbN7zTJcxPSXj78+FbckRBm9Kse6QJzTiqRNW0z2210/BFEffcG5A9RJ/
x7c7WtttPj/a9D/HrBTWTnodGFyi7YMRRmkcR/OHuioiMd2uwr/vqU9H6BP/+Logyb/hjqifHa+Y
7kZJany9tEQMeKlZLIwsBk24KLV9YnJZRlnga6+pNY0XQ0ugkC1v+8KbwU98ZPnL244R8UZE0XdE
vN66zbDdaklUJ0dA1odqmRhAQectRnF7ff6eKn/uUlvUdFWc7zGxRda7vEBATsjCcXkEjDlECTbS
sRIP99AvV1XD1CjhkN+pDzyHaKEcKtYxlfgYxcyrD0Y8Zi8u8M4xrgsmR8vb3DQ/9DoqRiagzVVh
h79QRAUg1qxdRnfRoD2HxXiSTd5dkMAr+dvQ+tB5MLog6ogFqGuNXM8ldghx1ifHG3orA93FBNru
n6sw7nayJmMpwA3tuQ8aUhtROsSkPML+NgZOJ+T3cxPEt3+vWszbMyjEP+mfOoXNKq/MdDeZMAjD
2Sju/QEokKTibt/nodw2WeNvuyqtbt6QZlM2OLanP+8h4HVWmNk0O4cR8Y2W8ouM0obYkfpE2ahb
cQ26kI8EjoRzg1QryNptkHflW8pyX49JUJ6GJXaDgd5VZFh9wKbSxsWrOvSJHMd94tWz0rUasKaR
XeB0hDNgp2EklFWD2KrkjcxGzRQP7gvWi2a7jZdnCGLIA8mRLtFJVbPRbMM/d33nn9WVJAfwLGec
ZXAvC6zCBGNZHL9McrpwcE9f215Yp19mkXruYVxg6+WmWM5sSbW9VZ/OHTR60JgjCnuOcVyJ5B2P
MK6hlB7z+CV0SmQTRAicUqCvq+PXP8i1kXdRywYzNkgb7KF5L1CibiqXmBgG2PIotYHAs6l5b9Im
JfVyGYcRWIV9VZrunCYZ915oNPumcBEntB4B2p5I3rBBqpzeeCM7a6TeRJiPqtO4pGRcbEzyvj9Q
rZyQjIldvviLz39bLakr9SIQ66wYvq78qKHRIX2TZci4dBiqj9FuAkxWnYyoAubLQiO6LA2dnZMH
7VudjP6+GuZ6jxBseDfJ2nLNWHzpOjFvsD3EV7A1YCEYCUqu0GcaPpBdfOOcTkOW3UlMGFZOn838
LnR/M1b4QRhp/pp4JYN8sXAvldd74ecbv9H052ho4NmwKRyU370s5mdomi5gEA/DTlfsPlg0wcmN
mxwrz+7ULGwAZUIJx6pZy9hzt83CnPbHRN80dTNu8TsKj2muw9v8+4MRXu4Wbrz5AG1jNVRh8uAK
FMHYIjEsnqDdO4xeTl1ZD286ARVJR0xDX0O/9V0vfjITlDlLdz5ZtQ1HKYGWIBqHIQThC9vS6q3v
MAZQscHYWVBEt85JrOQIO9/G4xOC696v7uohLNZ0zhG6+9T4DDyyJS9x6Xv1u8WrCejrIM2gPjsV
noOt4WtyRfjasBN+dfjJSSVp5kwiLcYOqsIutDlbYWeDTI0Wi4AZw6YZGrODR1Nv9vITGOme8YT1
VC/kA3/CwihxgNqs+STTHGszMT+jCys3RqWPm9qxgTgz7DnSzjG3c173W6mn4qNhq1Ldr1U1HdPU
JVYkbz0H2pzM16ocQ09dPoQVD1jJNkUf376gSFCNfVsn5irTG3HxGuLlzMU3IxyWOjbUSb8Ls7Pj
9tOqWr5FvF/ds2GBVmau9B+CpnZXqC8uitYaeDrkEIHCrcUZN844ijRTzx6ws8UzvgHJKspnZXNo
1P3aiNziWZYAqLXVQRRVmmQsNLCn6MLPN06n2b4PNkus0J612tBesTHfYcZWk4jlIq5AR9yJJHjz
qAIuVedVqxqE5Nke0rXCN/2yGM+BI1lfDp72Cgct8iY814rxDQWXhKnqJxcuKQIWwqS5a/g5Bl4X
jrlRhG7H79u7cRoJpEruC1vvvseoZ9VFYRe71vM3aSLTR0ax8lPU2Lj01iksrST6SXDp/F6uUQqH
Xw072QP1yzfom9W+mc3soOVBvCdCeFynwBSbpPLCyxRMxR3BlAR4USoS0CPxsISnFi0Ij6KuKRIb
PFQYXh6E6dSTI4P89KIsFBkJtmdbI3NI6TbUCwZWzll35zuSyLBZn/FCiEqqOMUFCrGZw69d/FXU
wH0Oa4x6Kg0gWliZHzzPhK4vD9tHkVUtdBo/umoVMZpl4wZ3nkBePUxvUtJbEvdhoLPLNMwzzPJO
vV0WO2JYzOh6o34wda3AkaatP9SVnjo/r9S9QaK5icVnzrT+qaervEgbUXi4/NzCMX84wZitKpJN
j3ZcuQ+RtbjSL/Y2fQv2kxl1cSK8ZMSrZvFAzDMH6+00fAacxTA1cJ0HPA0ey8wobsL8khL1YgwQ
kJVCzCSv4WFm3W3bftAfhwSuzjBaeHW72rRR0/de+vLRguxYTz45bMF3hv7kswl9wDZac7bN7JjP
JnDo/ia1qmI49VHHXKNSqRRt30R7qBAM3oqmedLj6VuQIn7DJGHeaFWHD8ui+rIWpUWV9eLOtR39
iP8j2qdA0hmVNdLZJW1E9bkB+nzI06d8GbFWuIDj/PcNamS8ZtzRUSq7YjOFAHp4cH2oBnfGo3zN
ibifZgN6cGDhUbZ8z0kKLNcEPKGOc4z9ct64PicRPhPVw2jhD3NjFIxz9jn0nVeZVfkNArvhYChl
2Zg8jrZHwWl6N5Ied5f6Tr7VGtpnLW8eqy7j1DEy0JOIhK7UMO/1gHLBLONdUdvenTcM2z6aTJY8
yQiL5QJBaS9W1VeHG9OrnhG05M781Z9MrKWW6cGvEYK65xojLpteXjx41fzN9/HAVPsseC9UJeV6
U3TG45B5uDv8P/6NOtLXGMGQPAC//2ZQFvRY0DjFVUNX/ylv4i94+ckvy0UgpI44tjeOyhSoKTYO
SqzHCgY88Q3leBy0MzADuObEBUFxTzeZR4LvI1NktuKpHvyPkt/P2IRNQJf4MJt5+KOd3K9Sw6xQ
1jWxX0v5LIJQ27lTE6zV2zRzPX5MPhhMkzDjpeDGLqm8d3zMo9LMuyi3VTESbMnmo2+pE7+owrAf
CdML3KbbGE5AM2ujGyWkwTmYsRWtBGEL92advwP0Vo86A6yXDndw5aOOW+uN7OwlRnUOShkc7XDe
9TDYzmbUTWd19eslr3K5IU/3x7+3Xu7v2gwQDEfomNYZtpSejSJhQTj+0ZG32hTFup5E+xtvMg8N
YCNa1086EovYq6ZHKM8d/qvlM+PR7KGGJL+QZoBwsnCNtxdL3BqGS2jDnFNX9bKN1mKMT2P3Pgmz
flEnkMs8HsOpfRZr1jrABpDIyGTeEcP4LmZUfNlsFfdak6U8sMNl4VSqDTXBgHIL/WqUexUuwkjR
BodqnhVXTsRQz8wmZAho4WCAuSFOBEV1DTQEG01lzt8aLJzyOOUYK/N+45ZFe/t3e/xkySZMXgaz
XSyqfcnWa3lPBURjBhHRi51Y0UvlVN+6sEb3rp54ayL1GWSt22tloG0VgFWiQ8JPFLoiWnui0pKk
Ojpek+9iCS/PXsKBolSXW9+uKYp0pz0RF0N9ufB3tBHCftyDyi3JL2GA4cJ//Hn/hxjmSAvli4mY
FJaN1P+Y+iMjE5ztQbKP9Ka6y3LOXsd2xttVnsX1abLMza9bJSwV7AWCDAu6oIYEXja3gw3K7Y/U
NewH2/+ulAhWZwQHzB4IAViQIy/u+iNnzRfbLJyLnwf2BbES6bqXdnlRd2c3r5FXYps1tPQuoGKe
nTwomraa5Fr2kxaV1rFh1nOabM8Qa3VJSo6ermCZbQxGEuk8Gl8KPBuGdPa++wkw45Sm00voRAZq
5rw/VVis3HsphNVOwy41CsxtSwn9fQ6n746snBVa4nmTurp9HnlQ902eXrNMs8/J8lKbuBqt7BIR
fhkWzMUTIrFcYekrtQuo3QkziPF2T7SPYSmaL3mJH2cxuOE7IW64kpB/+kx6ULmlHQseoqI191kV
1WeIqOZpngrvP8An+3cIZVnI0sER0DEtSICQAZYn4R8LOc68wHLo6/e67LS9qiJRgDP0XMjomW6z
rSweQgCW9UbEscNUh7faXDFGA1HFl8MoH8vmRSmtqqwbjz9ldtiI7OoOdLgfcYZbdHm+5pw7t/J3
EzP6T9jdbaZlYN8mxo+4Rltmlv7w4BUGMrZoal7TCJcRaonpu5DkuajN2Q6CEyTWv3Vx9dL3x4P9
ns9mt8ti0tSrzqk2GC5M9143TPcOKbNyVQhxwW2Dx5ZJzoVea+VB1GWQLNthRy2GoEI4iLs7UrPW
xPj052z+FuWD90NPBvTB6O0LCc8oSq3olWSoaJMn5fCEqTMta9z0F6MOPMTMbXT495Xo/O9KNPgL
Qaw3zMVR6M+NFn6fJon3S/ZFqctNtdQmRawXx7hzvsTL4FK9qPsxJ9746rreVVsMNTsSf4+j2yNQ
WgD0gmW+qkhnU/tj1Gfryl48ugKmJIEgGk53AqaX3J9L95601uTkhLV+X8HquHcSKe6zihBpqn0y
f5YP1D31qZWP8pJOV0IZxNER5UsTBO6GUG7+EBYeGI4kCmCiNMTZw7/iAvddiZ0N20XLPQ76Uxfr
L0M+4QXuQ5n43ShwmPODXzryJZl6b597s7tTcCzd5wDzbTPUo7tX0TGmQ+agm5OcoN7GpjUdiWaI
VmGOSNOKoq8l8Mi60uL8vmpkeV8nTbtuumD6j0Wl3MJ+w6sdA1tcQaNJEvGyi/6+qOpiZPMv9HiP
3WZy3y0xml4N2TgVpDvd1gehuJ+D3CBKcaFN1V75retfysWdXSlJq6w01omBQaDRJjAtTfP/EHZe
PXIb6xb9RQSYw2uzc56okV4IjS0x58xff1dV6x7ZPsAxYDSaPSN51MMmq/a399oX7lfjMTCFeGQl
4bqFWIAHArCASEE+ua0G7IrE1Qgcbi1rXoE4tGu1IFzAG8AQupu+jU2l3qxRw2Bb9ZAPYjV59kSX
UorEcZCH8mEmnz6U+XB38qwD8+Bpm9+AE5Ie4WVHI8vJ7dL4KkPni1ZzduII3CpWnz2P3JF3jlPr
yKtO9tZ07XtA8RmROye/1fECpHfpWTxwen/RM4TV3izbq8x+S7mwNtR7U5TaQR7J1xMj4EbYId8V
rWffbZe6s0lwSkUJxVgW3+KizPcjnBZt2xq536ba8pzW9neWFMVVRtMqw/juLYwvotD6UD+BGpjf
vYaKBkwr0zGqnQm3kvJvA9x/uKyx0NH9wX+mY5qq6nBb/fvZEIDjMru4UchDxoE/kyHt27F/CbPA
O3SErTYj67hvy/SyhKW5pccPuKQ921u9nsZdNYQazkSSnmnuvQdNx23Awttjj732NZnZkc0xQHA6
nE7BbPVkVuqVp6vBdUqnif6kYIxXab6U+xkUpTKr3f63Ojha/cJF2Mx2BbSblZQpSqfO7rNLT6YB
WkE+xEOVrqdSxT6pNPd4VMEmzK4N+QiD00TScPdIWxvVUm/sNFw2ejWZe2sUdZDhjwLs7he3aq1j
XgAcVmgClUsyzSph7kBVXQOyMd7sUH0KLQiIYYycU9e1dn/s4JKkQfMO6Z+vyBsc01a5eOCPr70R
dasxVawrpH1ReFnEL45OG9JoxbhoJyt914LiSeIBorJmKmyV+bot2vJmKZztLaLHvpzcGHJh/u0B
7ZfnIiCZj3TRuWRqoJXdmLYFeQg/pMar2vMrzKIvfaWt1TTu3rLMNi/NBdf2kowXfEubLqGuR276
x7rsj49Uz+Mfs+CGg4BF98oajeCQF+k39qogoYUpo1X1/olqU2nOaBKlPS4t2GOaMik4AT0pL2to
mvZBrStsb9Fo/8vtRlf/y33Dik/3RIG6zvIevffvJ2tDVrd3cKQdq6pK1q0xn7hegyWICfMNVaUe
DbvHbVdkryGGo1wheSQ/no2hFbiWW/o7kHCdy4DcOwry1GSr8YoMXvZawokSnZJsaEY2qTwj/0Ij
CGQtXzPD+KXJMx0tO6M6N1pcUhmxdwkogFylatG+ODQH79wUrFAbsWTZ9hEEAyYoHvmneauqSb0v
zQRzx7C4a2MR64h5Wb48nEKVMbdUrDnMgWyShWl/la5H6XWUz1wley60ZtyZwXAXitLMp/lZKkri
qHNb9Vmep+LINK2dyyQeo6pxkg5otaNHM0Nlwtp9cksTB6pojqozRqRplILQRflOFSNdJUykz+bo
8ka5bEx3D/eINX7Qq23up/iqgdv8mjaTT25I3cgxEG+TubWndK/nSgmLtfpT/mADdQAXcaRreFEH
mS+z4zbaKSk8ac/DORzakXd3BqwqU8T21JTMdI3KRFamyV7+LaBbp3UazVsGjfHyXtb1vB3JSqgs
tk8jgaZqpTY6d5YoBaSGHYjLbKtqV3mCN/XcbVs8Hb48XAyd27NkFFgd3BdD7/Erpfp8gECivU+U
HYG3nL9ZouZYiAkPFXtKFnNVz1P0JQuLgxqr0Wec1Eg0y5hdE0Bx+zHRnC0GUvc+4aNYSUNjMgYf
bTtbUAhy8qW4LJSXxUOZ7jttq3TsXmTJT91pL0YgOtRsg6b2SlX3SjLZe6UpI9C5Cm2AkF2+VqWv
Tg6d8X9N9QVTbyB+jRVQhZ6kq5sfgzE8SfY97r72qtjje5GbHxmy96lsYs9Pg8LdW7nwFI9DeJCa
Twkl36Y9Ico74y5vRV2u4gNJzGe2hdDn2d4buhGvFwMzmF70tEySVnx4n6rS+2CLiQKopuOZ/L5J
yoKlmqorHwVboXuvIYf03i1uc/o4bVz8qjgEP8kMK8c0A0hC63EN/DLuqbr6Z2VHyb849wxxH/v7
qse0YF5qRKYtriH/3EowvlN0C+Dezlhoi/Lab8sALM5LmvGaSItrpk4cw6q6KyVDR3MyK0AdWXSq
SWBugVPWLy3MoNVit8bmH4K7ioyXiooYvfRicn4UESPksonfKmSFrrJur4AGsK1UnHOtZsfnzkWz
M3Fir+Xlu3O6eE21JwJDUhlf5i4B0/v1fy/X7X/aOtlOebplaY7FlsrWJKnpL9spbWhBgY9FcbSD
sQTThxgwmfHKNbr2LggPoAu9nClaOWnOyRH5OU88ZFaf49k1zkUW1ptZGjn6jGG8zS17jeKEkp9H
lDdlS6eu29LaaLnnnOXtGdSj0BhxKk20C6z1Dj5R02msnZoJ9JW4t8rDThxGJqATVbGajVq7xjpq
5vhZPgu1PH7Gio5Kp0X3qhLZTVFH59Kse1eXaBO4MNAfjvmmH4DvoV6fMd2ZCPEl/5/U8s7VBKAg
W9o/of96L5nDyZzXubZjFmPSjWSb687UiUrRDrXq3Gn+sIsEGkY7j/9iDZBrqt/nIs4A0zQMl/2X
8NfoHP/9NgYkpWshlHtHGn3cTUVJo5NM5Q+cUwlCcOu8wrchV2NiTGYgal9Kcs3r0nKnD/BYV098
r921F5DG1kdUUe8ex0V0dZyc4NRY1kfDwKEr1vUGXvV7QuGo/GXaAzO+OWyCTagSlSTsm+8eud8q
prPIDEdcceCpCQmkGV9m7YntTbtzL/WHKg9XblMf9N7JDgMJt/PvB01rzPXAcN8HLJDdyiYHalGl
7QqdPGMKhI9zFdIGfDJb/ph4DV4DnBdjmHeNMze3WdF+SOFp1tAUFq3XSXuR3KDaQlmVSeOt5yrz
SL2xc3QDRkLsbt7+/ieLOjd3AYGRzeLEBXv6OV17tpHxwTTWpQeDvoro2HEG7Vd3jF6P0yHXhOtm
+f9SxAgzyLqwDKzh9mj+y/IFv8zfrkHi925x3YVCxRrXwCz0j53X2GkkF9gC/8pzT30dnxVWIWgf
zkWLOm+tpJq5jeaZ6kyvaXaxiO1FtAY0snPUXsL14FXpjvFCtbFECVztxb8OpToyg0X9Vb6ohgA6
gRHPoBD5lGUYfPaY0f3BmeInLBn6SsLR7CHe9xGG/6r8XuCUWWWBrd9aRXHP1YglO4a7+ZxPglOZ
hemhSUf1tYVuJe+DjKT0ldGX020JXpmNJY8VQemMZGq9+CJdzwotuCc5921yelLiKoj9yezVs6cQ
PHuMQnUr28p7dB9POSdcOGznIIGCxBZ9D5cFE4jIHOTpUB/ztPsZhnp9ozHR7y2nf2mIUPmpJki0
4nCY4/k85Pa3x1FQDC9GNL/3C2s9yrrKnbnkw6uZQ+Whw8rc2eIwQbfYNwy0fPlVXW0CXy8y8q2j
MvvAmu1bFxrOoa6mbBc1ZItaNcWGbNg4mJAcgA/xLvdeN55Bt1N7KQ6rztgPTT4fGV8D4Bzp4ais
iULNqNaPNt5dWQfi1r3JaG6+xbG9YJ4RuBBNK59HLZze8N0epKTAeDHc6IZbHx0sCv/7zqCp/y2Z
s6birqDZOtYn+5+npoMKD1KciijWE7RJCKTcZBT2Gbot1eEcJU3AGrLQtNX/t4KB0ghGfeYiinzW
z8QJG3cZtwzB/VouslTXxA9vL9PFspTx0jZCJGe3vprcaFlDLuyey7JYENR4tojXpOm26GZmylHj
XMc4YnxMS63hls2tzijnkws0o/7DaqMPqZYT7qVZdMBaGAchMhFGZ9bZQJDbjE6A/3BPPa8c1w13
H6g4NMBIBzVZ+QrEPFM10ESgnxfLuPZMNI1VpQAKUr0rfCGm3dbUEL8KId6wgLu4NvPwpePUxU86
byundq+FeJiLCzCP70ldb526ZbyZ1OovtOEU9yjAQh7LaS722dmEW5Vow8bS2F48RAU4VY9xhaGU
PcVf7CQk7blMApC4ITWmOokecbS4CFsUepHWHytKTqLR1K5eCqg2cl+Sdp5fwxxDco3AeQ2Sxjku
Oap9YiJr61TIM8v1GhxLqDnsaPN/ublpxt9XGUK05XKlEtzWubWRhhWbuL+sMhK9HSfKXcqdnkU9
ZXJ6uCVSxDtIcvFZPjTd8lPpl9oHSRmvOkX9UxGlDjHjJz8u9fySEPWjHxcIeRgdw5ODv/taMZq+
DqzINrRX0kvUDqztu+77UkfVNc36A2U1dJmKNjPiKJRXK3RcdBRR/bIWld3MImQslT34TbqFxR2+
T+kAekhejVH4mhhbMoCncVc802G5+qYr0J89DcY15QPhGNIvJJ6BuTW+RjW9UFMzPIpsJm1W9lMT
f0jhP/I681K37kEvxuaRhMq7CiiUq/66Qi+AOABRpB8yGJXWYBWAvNm+eEkbiXYVWG62MhkiqcGh
Zt/xssV+oYfF1RxiwKAYZjdyxmqQoThPgelCjQghlIsIX2MA6Amc+hHvky+p01lT6gl9x26pO9CC
HUQ17CBtmb0UY1+v3LQxbOIk6lO7WMMxsDFNx4IErFlu+qUuJzJsvXtcCMFslni6eb3jfnDFytfl
PJW32cXSPuhhvWah+Rm7TX7B/K9iuORZoY/qbiz3sTFkFECi+7qR+qouhnt3lkB5mZsWsEYoANVI
KBDk43NsgOeWhRBBoWrbJERJl4eJ2u6x/F6Y5jmfLYWhSV2m/5Lp/q+0j8sEXGwZ4CSYpq26/5g/
9LUC58Ceh4M1mPb14Vlp3J2RG9Hd7HVCzqY2p7vHFTE24gqNO/mQ43mURtoTFHNaZ6PHFVEiTusq
cVcPK0seToLCK2CEjzC/NU2YMbX6D40E2l42I4UUcJ4TGnNkCKhhL3GcyblZg+etH/5Zq9fKzYim
nSbLs9Q6Jycn6M7VfJ90AKAKbuHpyKh+ygzi5LldQvwIabUGZXOMxaE2Zs9Oy97Vnmr75V/uK97f
LwYujUMwEgzwtCZqjoeK//eLATH4JJ3Zjx1yM7YDPmv2ixsmJexvbfzqtREVXNkcXO1EY9CkDJo/
TwYIdY0kw44dB6jU6qkCKg71oTgnTCN3bQdNKqhGHTa30V8HYICrsc2WJ6XGlQZQ84tapNNmUWcw
BxVVQfjWNX+Zs/g0tga05NxIb6Fb8akWX+bSAsQSxMLRCBvIceDLpppxYaYkT8zWGniULWGfqbW3
SzB8jWMLSoQwnHSWcZpoTX7rRVlKSsJ65RTRcm7mEzik8VXNvpTY5m4ue6pVmqX1V90ThOXO6Y9W
reOhhIyzkQMr2iifQwumYjk67jmZyHPJZ9F/npVlnfpFajzLuaREp7UJH7K0wq9RazrMGpYbePra
/WwhXbv9n40OaXHFrpYeZxMKhqHE7i4daFtLvZ/zxEwe1HkTrLlCtkyViL9GAiCq0FRq5KOzU1Or
Wkn5aJowBqned8CvP6SVDj+JsVWV5ab2Cja4qAkez0AQBmSKLXtj6Ej6jGuOgziKSAHewB2lvka7
J8r2r3LtjoQVhk4NcME48dlO8j/0vCK2A19GXO1zRymu4OBPRL+pcbLyKmPLpBRHUsolLmFsbUtR
n7kJwkFPw08Pn99d6ZRsXdtZgQ+ds5PcGPiTqPe8N7iRBSXwlCxPuuN+anx2ACA74SH29Bi9y3A2
hTxLEzM3LobCZpTTN/5jJvIiLLtjvfxkf2IdJmq7/EH3AKPkGOFofs+eHj9iahG5etQ71SkAT+pL
vU/cpNO5CN6VMcnZcOvsi5h7+DOWbsSecr5ZGixt0cMhxUoran0avbFnN7/aOQr9e8We7FHuOcYw
+IzMXLnLspNacyZcBmT+2cFhHxZmi98P0nZR6s50IqmnHXX5Rk5DaZ+o5lZO//vjbklP+193tmJv
42m2ajoaKq3xT4WhH4IQ9TqL4IlCPgFkAU9CrmdV4Ztyc2XahBDa7i2sDD/pcVoKIdIzwmqVR0O1
KwKz2i6qAz1TZEQf72SDD8MnddqtjbwMypVt9sVJHg98mH2Z2iYdqG0dUFN+xl6fClhA5lK2rQk1
+kvuuH7OmGlQs+5ZPlj2Z5WN8ZPV9i1orFE7tS6rQ5vI12HSz93sLa+zxabXK0Plh1VfaO4yzhoZ
Yb8CkH5sMiL9cpFvOB1tlLhZ39LBWU1KxLbAoiRBFFg7VOM6udq+2bP+rbD05WjOvXlVGC1dq9hs
9liff3oQ9Gc+4ALpRfqscGlxMPuazqhuouAJDGw5BT+8bLjjvS6cfRgMZIACz3oxrZhKBq7gTITH
ZsWbF9HOkgKfWAiRym9ZNFwj0kdZC4dmMuf7QKMvxx4SopgCjZkX2R5fwsFVg+FL2WHz48z9CMRn
qXLilfxjM0WPZztNqpXTTyasVifeyDJeU6zsq/x9DqzoLuEzmHO77WKFMHZtIKFSpmGWeemodWbq
yXq6OKoAF69FHlNgJprOR838Kj8pZCYsn+nSgStGy6UItnLddG+V2U+n/7z8uA2nqrJrs1UdwgqP
4IBvVW+eqLXFaywuYxKGXNQWfVnytmJaZeBbYjQv3fiG1e4UU1TU/od8M37+uvV4q3Gu5he5n5Y8
tKIZ9xLulcCxnxpwXImZMnRy0Q6w/iXXoG65Z1FiHvn1oIuPPfLTKmR8JQ2XkulXjp9lYDs+d3f3
6HYZ5JFhdrX14xMZBXyg5SwjgcmfZwhUkRirkvLdhKzx1mZtDQAJvOhlIWMVBuUbdUWvMnbsUhp3
y4rkVWm6YbVkifc5lK7hk34tzzZ7cShcCbwxFUpzv00yqp261Pk0mmJ6K2a33HqLEh/zROt3MsdR
923C7qwGJOZgK3FFSqAvn/OUonI9V43PMbJ8T5/VY6IMykaBWOTPBAIOSRvbv4jMllpfNLX2PjVv
uyxtfeyCwcDPTOmTFrafZTgcXC5kxIfEzTlPbSYI9lIdKoZm0KB2AFohQZdBcmZu6H26Xl4e5KS6
K6NbHxGvYJ1K71pgXG3htw5rGsBbrmqeWjcHJWbtK8wXklFMy49wBiz1ti6Yd8O9OI5MD25JUSin
kgVJBuXzXGYZhVHc2VaO0kdbr/P6Paw97VAq7sYRR7+/TfHEMk4vh6NiJ2DIvPCMxOUn4xD9KNti
RaqCweZis5Btwd/Iu41XFu5FTlxsp7mPVdqdC0LAOiaTu8xppovi7NXUJvfXTNnn3B1N9JIN50ty
8MLe3bVByaLBbHO005H1OPSlylWS12ZwOFLmTS2qUHtxHyHl4SuYGk4OM1Ssoex8QGXhJpRaLTPL
H5XG5Zc4d8jndwUVI76Sa38L05x1o2bX2xIf+mFMgl/VfjQ30aoIaNNvE5bZYA7mu6N1hNzFOATM
1M7uZ9G0WGXlXv4c2YjXKKcKZ1sAErjOrQfnmn2nTXeuw1aM+gmW0WutzZz3x59NkuD7Yo8j1iVC
AS6OymPdM6StvO7SZug7FkwGSSsrxA9HEXdMB4fVvRdm+8me+RAWef8+6+3/vyy/YTT2Sukkz49v
H1HxK9CldpJfpfYiH1SG834T1L7bGuXObTprzznAxrENd5R7dNAiGlEWZG+yXtQjBsOzGn79PeDn
+qTRPWAZ66GDeyOnJhOWfr90ymL3GN72DEo3Y1aCkGtiZwOWvnqGHwIsygMFWIVEMoSOEua1usM4
d5DUqjJqbfLkTr9pjduijd33JrG+aXM3vOL+FD20FH66uDLdoUPcMvEFtpSQbceUAIvUQgyl4FRo
Y21DDGX/K5aRzfgRM1StaLGYHuPTid6npFbeEmro44zqMjKuBE6BDfhh0jVMVGfKWSYm/kUELlAK
L2H0pyoWnZ1S11S6FPN5hvph26HVbmu1wbSoFRMAAZ0VYmFM+5mcsW9VPWBWy4x8S+nARRiR9ULC
xgSNL9C80F7M8pRFJcXB07YeQmi0YoGQ2XaFwWswf3h6aVw0bFHTcHOS3j4EYtoeOe1E8GJ579UC
yotgkzkxHjrbDOf9bxHIJvh/frwHj0SGbffUHMvkUFCZp9BEQUhTvQxWThnuIfr87DU9PcrFtcVg
hYuTzChpO2mGkQ+mQbssMr22k7xAp8d0UjUg/8T7ihzOx0sgklEM5wMbscQf0X1hnFvmiz0rzaEp
qUtqBwtbhR5/NZMIWHTT/BRPINq4vhzjYvZUd/QSu5xhS7JRl8oBqVxjCmM5Fe3K5C3zIoVQmZiG
Yy2kzgLqtpeq715g7Nw4tP/EuP99Bl8I/lM4oMEJ1atCJbutJFH1Ip8VdfhR5uoz1/XlZJLN2BQo
b9+UaPQt/RUDBWBwzEDYouwd/shh78IrPGoD6dCHb3k267NjRRSwBBFrf8PFEFl6JouNQDtBsbPw
iRs+SVLrTcEsehkoSlo5S5v7j+H8YLrFqW34wf3/vTLlrvnfO1HXQJpSUTgt1Xasf5iC26Hsh6mI
g8Pjf5WW4l0CKfHUDXl3LOM42pqtk1BQkoHvzvOUqarzpwQNqITiturCvlMe5pl6Hc0uvaIpqhtv
1lGshV2UknEq35a+WVfq9Jmb1XiUKlulOeMub6OC/V2JoYTAx3rsu+hssy2TS/5Bi58me8jhVRKQ
RlvxpeZq9h494e2mDQF8AxAZDnLp2g0R19H2sY5FnzPgFMT6sTVGjEX4To6d6RJYD0p9nYKP3hcM
+dZxqPdntcuTNZxHoh8RyL5QdtOStrdXc1eVexra07USwPiDLBodIImXvvyIVmpev4zpOhuyZv0Q
LZJSix/ZyxT38iah5WjTjl7+qmOAOkUZKo7jRvq21HLTf6SG4tb87qrmB5sqfc/sHjozkn3VFfPz
AEVLM5bloGtjtW/6IhRtvMlahb/0EY3LO/qJ/Rwo0cdvLtzvgCcmxHbzcC0Q7MAYOyWj7yp0HTu1
ycgB1x0Row7DnYM8jEwYr7wwFqwCqtcqM/gpNb+i1uDgVnl+mAXBgzVcs7E17P4Mm8rL4Iz1odWz
yyJImrTFNNTV1QqSfB1XJGZEIrmJ6+Gs6x89yGZC+x2zK/axEEvxKJFXFGZ8M+oDsmop3Soc/X6g
ARz0hWbU5c2loSvpNW+V4VppGUqar5ayMLUe3Ytmk65ZrMV41jWFMRKBtVbfQUTobmPXdSum8/gw
LJBUEkVV1El+cw18x2Zye+icoHjYI83Gs5cGGbHpRXsxk24nmbce6KYtEA4HeuuADC4NKKlj1uu2
ImCmxOzL7KLotoqEqbL0buEaCI4/bjj1pnB2rGLLGV66DGxdOzYQ4LsVBnlIuEYcvRQUXd2LwAa5
bJ7B+Rf3vMIjbk1/9JYSIH4JNcx1AXqobdVd9aL+Jh0mhbk8juT6VH4tM980BtKK9zoIBL6d6Ce9
K9yP0DPIZTkqN0In166xBtW7quYP+M7u3glCZ6U0/fUxK/NUCj6nwdjIw4Bkx+Nwio0P3LrWs+Iq
tImWzhu/lnaf1SqNvPQ3k0Cx/Jj2NJH/C6z+h5MN6VvCsGDruBpX4dn0fG+gfarolXhtuuQFUcr5
jHTqpspYVMxa0j6x5lUK4k7GPI/7nq3xXT50BoO/dIloPsK/cu/xsPmPPXQS6ViDBeZAPkjgQe7m
LdcRhqRixhvAv9eMU+Q4AEwtBhI2Yggl0bztdUkClptmprUEBAc3WKuWRpFcCiE4xzd2yhEFUM7n
t7lP7rRxN5+aMq4LsfXElvZK44P7JWAPOpdix+c0+bEb7HJFbk1b4+/EOSUmCqo9t/fHzZV6DkmO
0qzua9mORv1J7YOThRP86qm+lB0t5ol45onX6Ad1gK4CJFEDcxTOzPry+5uVgWImT/vL9//+Bssu
P1lV0g0z9Wsld6qVUnn1rctT56n13PdSJN+bTmiCReTsh34Z/I5KuqPhWTsJ2zATwpqeK8qqDTRv
YKrkIKJaOevETVcT20EfjZjKgjEDBRl2M2NHDLtZXOz1BbJnWuXNvuzaD0bqwQ+g8H7fdNkffA8h
6SCPNiQuh4eXKp6qP+eyzVkOrahd6n7o6mcfLOmfQYQNIDOi9gV4JvvIKXgy6zb5mrdfMmHCNbBJ
bJuwzPb9jLwyVP22gwBBBlSNdrlaU1Qv3v8uUToayLNpX5n6H05D9Oj3DapONAB/8A6SSVFvelom
B7LZ7T5RmfJ7Mf+uridQMhomnS+iXJCk4hPSwHxoy5xsKXz0+cxmZRXktUX9D2EIwTWfalp26Vic
psbg6polfIxMKFFqWV0RIeHiO4yaBJ3WcmrlknYYYHaN5zuV+UX+BaapYzyc81Y/5LpNMj3dPH6h
7jy6PvacVZEpw8nrehRNnc6zVREP9g6trjpGqMlryZykWSPyMXPo55SVxnsWJausN5KXQgB/qPRd
xxpTDfmsoDT+aWbdpmS9fmzSpSIbWoXzSR0q5Ft5nOdFAj2/ah5/+8+JxriPoMFN8hjTRaIkOwBI
gFYsgOkDVr/O1KjEYfeitnAfMDP+GWZj4dsMKcDGB80PzxoMRkdZc33crsbQhiU/xkSFRDFqJNSQ
dKzFzcN8ekSpl1zZN8UyrVgWqC+g46ft5HrlSVHm6KJoWbthTfzNrbMYh2p0GUilPFuxOj1ni3GK
I3t8U6QTaYyHgWskje0CN+X8nXXfzca6YWOKoi2q6Qvd9A6M/z8b1YzOZkhhJ93x7iZfTO81pOBv
FRRZBV41bjcLyvfaMbL0OInARE2F3VIRh1EYsL+OWf6F4GmHBlp+gRAHIs9gWav8TDlbX2ZKOiDo
ET0iRP+2NPi18fd5ZC3S/ABoGWe0Svcommv8ARoSYHIxvlIpMt+8OBJSbPwxF5qyXSZnworOoUYF
RY+H0R8XskfmgslhsiCnsH2urHj4iDyTtopS749RW0VPJO9+WtCYXEeUR5lVcYPV2lB/lLM9hmCO
otVM+7pKg71LR+Pp8RvJDGedt6658RKIWoaDJwLkeIGDnqy8n6t2tJ7UhJS33VUvEPpfzaqfvthq
cOwgv8rNRFPnrHBIGDzycg+LsmejOEOgXTuzrb3lvTNRQZ8zjY4MCAI4EDa6+FCaM94NgusDqrm2
WULvZ84K8257cblXIhsBzPT6m5uJmS910mvPGRzqffCsAtxMLg2Fcu8T7/IUW3TWgjLeGQy4V1nb
DXdXM8Y96diADXDv3Gxc2j4G8eAxlh0cJqB6qX7UWtPtMRz326ZjoBpqEUNttZ/JgeTBwzEtDxOP
AYPcJaIi4d+stq0W2dtswb/cmCSSwtxULr25LDfYJ8exNP5Q59l9qsiZXQrYuUy+uPblqXm3Cbqf
KiNtqOwa+vr4+PwgWdo7XLjTWxxTWilaAFCf550iCgeMoFLvDrkvrF9N9zyrQOpxVGt7aVWWr7X7
IQvKZ/lCmZb23oknl9Zd27sQSo3WkiTO9ai4u4rtbYoO5G5cYH2rc9iuFLI1x6RzjQf7vknr6jke
1MeRgtj2+CHtGZqJ8FDYKm17uVUra1nY0sRjcuxmNslNaeLbJtypIp4fndL2tparA1Mo+ee5Wefg
kbCz71yFVzGJJZ/Bq3KrmpmC7jrwXnX8UButHotz0XJqLxh/yjzPd4jimMfEsyhtfz1LNGPwm4Im
haqMvmaVMl/508BcsvxrOBhw9iaofVOP6QDuy8sEQNUv3cV7ka+Fk1X/KoJQB2P0B+CtRKf7MvRx
njVPPFA/Q6/KRxID5praqVqTxY6vkIMNg9ya0oCpXsyKjJCj5m80ZN5amoS/28JcD3Vx2kTDVHOr
F7T+OG/wE/axvikFgqZCT55Gc3ltuGs994V6kGQaW52HM6wTfTV0cbvVW427K0k/n6s/aQGMYCem
NyPrE3f8So0ooiP03n98h2nwDyNZFsGT+xZThFDPsfZJ0NvyQQw6F/nQUZnnyy/YligeolnDZGNO
GxCyTt+TuWKLTty+7M8Pv7NZ0gsRB0vLmj0NLrE9naTW181WeOmAXeA04aMXWxEFc+Isk+cb/4xy
E44tvmIqcGlYbA+jOlU3bE3ZOiCv+ZG1za2vk+/TZE4vmhL3/D2V9lr1/bzRlqW4tFwEj32GCjMG
75lylQ6DoQNhW2suN+zgUucYO2clfWXwylWTkVPsUa1ArvoUeWPNz4msVBM4RER1/BrotouRDHrb
Yy1qKMu0Va0p2nhCWJIe1kwZ33PHme8Dv+oVWHYdGLTAzTSWcS/ox9rE4lkoXpPP5Gths4y3kB6W
OafurxMaoTSoeAvsHfmaXNhE9chvTg8KEgc0Wyj1PNw9KPGI0K2xRU1SKaVvPlISKn/2VXanbRzT
odXpJxn+68C/J7g9bnGjZesW9OJxMt1nDHvLO+vqYtvNDvEBqFo3i/EeVIzG+aN47XqNHm03WA4y
+NXlS0drCDL2Y+iUfIkyL3ij1YhO1nShOL4Mt0R7AorO4gSMrOpswV2F/cpDNDxrt24ymzP83fEc
iAcnwXkE1hzxOEoCmoTTmPlPFSAvGu4TOshVEmWUZOGKo9K55tRTi0mEdA3aznOKz/k5HHObMSYX
dJnGUQq2YxTANRfdw1AQpCj/Eo5xkY+NppV3IyPRJsgYJH3M45zNvU/3h70bPYgTbhbtEjadP7VA
2VKUav3EmrEF2GD+FF9KXdwDnbeM5yTmnhnZLBDqAB5CrcBFLkVPaF5MT7nyYowO7N2gd597bz5R
bJh8AH7MDo26WJCclPhj6Zfcjx2BiTBHZgQQU1cN8dTV0hflq6cxGI7y0jjBW53POgzpjarc5yqO
z66iGU9NOL4tFN6y6dK2XVOXF8jb5UU++/3Q9G5xyAYianF+eCzdUDfzd0t3bg6D/x+tGRD4iprv
CLqtD8XZcYJ0o5d5fGbxXl6iNHbWqqlp96qsjprJHkJVJsiq0nxVBdG+mlAUnCFSvpFB9clCQvXy
aKAb0rF4TszI3Dss9HZMIYerUrFpAvz4odB/uf8/ws5jSW7kiqJfhAh4sy3v2je7SW4QtPAeSJiv
18kEJY44itFCJaCqh91VBaR5795zVTPKcV33asYLYGPaD79jYaxe8/A7tkBBuALvNT0+LDIJEVXQ
LxqPP6WMmmGDmaQbnosF5gquWEm+mSi6SM0BAmODi5V8vnFkxcbKRnZsbPepZ2dEfFrzqZM7I13u
jFDxOC9JIU4L9fwkyzosSo5NKPdACUqucZsx+svzBjjUMXdfqSFiVl2pdSZ2jDyt7+qq+VEChjgW
RWgfB9P7+LsK6yc68YJB8055a2fmRvYOD6kmjN6w9kiax61HGeWg+ZLxp/pkvSV+AK4e0YrSztfs
t0QE1qNGzN76MGFPLOLhAVejvT4TjQ4xoJbZb92BvEtV5O/CzN6jca/26PbgffTpDivk/EyFKH5J
oeauL9LmHXZRFIzUdCualQB/7WMzDXzBMvy19lLC8tyTclExBWV3UzGu0lUv1wBpxsub6jopG7AG
teEu8/4SU6qedvXimwFQhhakCeC1mIvsVuLNORJH/DjFVnaoNNokXejZRAKmzV6pZ91E0DQkXZ39
onltKxFea/mgjtSDFcXV1cC8Hr4oNtFcIqbw7Dx4ZiFmHbMGuc26N2fFZO4dCpFbTe/Cz62Lu1oi
l5Oguc8qXxzDnHWa0plEHmGr7N6WQyFLByzXH9zcR+imIZh1oKSeRTGMD6PkNzdIX59iHb4eGSAP
6iFgcXOwPQstr7KByBdat+6v65p3mbXvcdy8gYqyGEx9ehQ9G2Z12hPPsDXx/pRTrBGchMoj74bl
VGtD2J/ZpfJbI+M1C4rg61Ra64H494F8KXbYh+SO+/l//1yMFvmT0eMdBzlNJcj9vrTO04Qk9N1u
hnYPRrC7abke3LqBxK7KLcqPxpDfjzE3lY3450FIsAwduupS6Lb4mOenXN51BmpMQqcOIavGXWwP
1XtaiHrXd7jqAPXX72NWfKq1wKFmprd7xKT1cbTfFHEqGRPnZovModmaWe8pyzoAHQRNSd6nyCJx
dY2XQp6wv5EPQU5MZkRSZcTF+VwNuykeE8T6prmKppVyegCdcwl7QikbuT+dl8G/lmDViZIC2Bdg
ZH9BGN5sFPKptk/CR5lld/6jUveWQpiQlaJHFl7zTrDju4ZaB7Z2gTfbDaP9TMuVKIUWJ4iH0qWJ
pvaaSdbvVI9shHWf6zAT1qdAmBtfJmxOArKuP5TlLRia6gzRmood3U+qYSzOess4xIkYbzMGgJ2N
3DyR27jW839aWe9LjFe5M0huvC5zJ3a9GLwNBkodQnoM/4TWy3nSg+IZcFvFyu6B6kSw/+Mo7qNw
fS5VR5Q8d7X0VHKzXdX1Z4tOA5u0sDSRVycA8hN9rs8uYctf+BUsqqn2dK79kLiZx9zmnkq4Ndsy
BlKYIs19H1vahSw7g7ulN6p3C4MRTezotRxeKrf+JYtephzSnY5mIvKxJgNfi2qwATP7SoQAhPw6
o0/Sr59rSDtsKcjULrEE22Z2dNT7GIWgPLPQt+6KMkj3S9ZW5yrwW/q60prz+zwltm1rE8mCyPyl
F0nzqL6j2NDr47q17SZkdaG4RK4z/pAHHTmH6oAQkvDWmEj3TD9wrm1RMmfJI/VAHinlgDq6qefR
j5zpJXR3ai7LQiRgxGT4uyTT++cCSzDgEDivJGkmSG+64UfYZRtGpO5bQXTBNtFr70lgKj3aSL7O
Vo2+bCw7aztnJOGMwtAP4IF+LuTxfO4m7+cIsmk9SEqLK7F9BMVS7OKKvo4q/rrlj9HpwzcBEvDW
RyU4MVkThqVtbdoSF6ifI1eRwpxeyb/VoT89RIF+qMOGZahM4yYRM7vZTc+IHWu22KXwUvZlDJyY
tR2SRdkMzf9zGs65eJqHcK96DuTEL9dy0fdVYuAVLgYLEcawIFUg1Ej1iw0ygV7UmeSEZWXACGdH
+fSEKacElxvUkLGN6VGvreZcU93f20nITtUmy08+qKPeFlw1KQjAc66qbH4gfiI4fFp8P7mtwhly
cK0IbCeJ8olL69HOkujRKxGIEcJF5xfv/3YUXcdsa5UHoepBGsRJOGyhca5n3BCzGfh3cE8XlFsx
tVEJYjaL/iqKmsVJRN9ezkt45zDdUtHdmhq0R/UHqheC6slpQhZqUqqgdG+YsY2ti8J+H7uoDI8p
JLyujefhR5vqFQFYAnq56R3tzDauvx8W7InNBv3HSLl98XE3cruw3Qqv6kg9GKadnsIgv2/xiiGh
LMUeqjD3ixSKR/LI7IcPZc3Oc/3ICOUSUPM1cglibLMZ/dW7XHr7AkuQGKwECHlrvUBwc/ZF27lc
6oCoMKm/DH6/fGHTldJgMaz7EIUgHkwYe4kAXN2Lxr7vnOyrqw3p8xIh9awWd94KckOP9O5GHNs4
IwFeXTHZ+oQocRbL+bK3Iu9SxO4TGdINbjrZv0VWv1DGTt2r49k47tK+IIxZBrvXH9cLh6AvTJpy
tE8Dke3bhpa+LhsP6rkOQNK+Qii8V82IlhoDYTr2uZ8ycR3MXlw7+aCO1HOTZ/Jc4lN7jopT4/UP
QxvaF9WzmGSnYgnicaNpZndSjQs+QVaLttlsh4UPk1XNsFO/2YBAdseEc1RrdCDmNT7IcF5X8L/X
7WotH3hBBjQeGGPonnGXdnfrJGM66RGB70AG5Te9Dr8vqe8xohnv6zDWL7371UIlFC1W8G0Y3R6X
UmKhkMIm2GdLfpK0p2AJ2cEMLtFiermfY6hOoevmJwPb9jEyXefVaa2P6k6h5fvF7mZ0AWEOxLKR
qylNt7bJDIV62+rpCYdG9RAnuMBTwy73QRi+BPR7PoRDPRynIDROSU4V2MAJvAnNIfuMc+MwExyi
/v2+iPxN5zTTY61TrQvC1NprtZV8kj+hz8v3EmLPMx9TsKuMebiYcdJ9sObpYqH227t1Z/7iepZG
R8pXNL7UVWScClsvP7rMqirLttL98sDNfx7A5xxmdtnPFuHZmA+d8eFXUZs29Qa3/0n9VXGGBSOe
+vnWQhjaquL4iFVdq4L6nDj5Lk3bU9/GpJNEOEEbuhMXt6FMntJLRu2RTY32dWnGH6LL47c5Cdp9
15I0NyxSnpb3yVntzdPJDNl/6/MW5JG/B2jMOGRnMH1sXW+gD6DMiVySP8yha69N0dQHQu/KreIH
wmtt9jTr2LjCYHlH+ztRblMQcsUe97l3t37kvGlaOO0nFnevTK1fOi3on/JB/6iE9p2Tf9Vi0Z2A
DmCSrql/1EXwpZLBFmnSHwe0uu8jukwhXZXo9KYzCgwLP1DuniyWuOsKXRFOHUHmvRmG53yM4qOd
4toXMynmiuHZNL2NBHB8Ur9WCaXwdXFjGAAsGntsX5PBxeVCepqHayDWcos1hzd9rCuMqlqU3+f5
QpiGQ4wHGkrzA4lG2Z06nZsiueIobLfMENHeCfUG4r2pbxcpP4lN0oIxsJm7scBCpJTVbn77tQiP
s/bOMargoYFk/VAmVYMDJHQQFI24tK084peRQk+gHdDRprGavddRNCgX66AIh0y13ZPVUpiUSTBB
mkaX9V+ebF3sqij4nCa++UUedEO/Huijk36EEn1xs+pgojb9sAxF8SzPnKU3UWtnG72K48eQqRvu
GfRbJQxTy1n1HE7f+pCKYq++aGws4WMC6cxHh3Rc9wiUxL37Sry6y+zdG3I8VZuQ0OjaUzYhgJms
0HjIx34ZftigZo42msxqV2mi3ReuFmxco3yKIJ9Anwl+Ab9+o7+Mys72qe8b215au9rIsE6FM+fx
zhkOTeAwyBtaQAxGZ+w86TFVz5Fd1W/cjLjTyJ6TR+ouz4WF62clQHr1Mh8KGfOeOyAo0AE/jAE4
/N5PxHrUyqMstJkwe2G/Te10X9Cx/sDQNpwQrqZHeBZsQjWvyvb0C754oA4UY8d1aihmQ1nT0oT4
XEyzdqTS0uxNG5FTOGvRVndK/57+xkZhnYG92Y/qKF2057hc6A95lvVoLXZ18qbCbL7qM8gslx4F
e9Jn1eRP7fraNeQF6xqueOVX0BYa0E7Va3ctHA7XNRYiT3X62jkLEKRDTvfc52TSV7ajP1fAu/jf
+K0UdoERwyBQkZUepM5hIvAsRPOUM3nw3w/XKEVHjdWM+BEkrbzLGtXC+/odWERoHX9XHRipvd08
99U20F/TBStwGpeUvAxNsOqolw5hAN0iWYxMs8rcx3lKOVYeEdcBzNLvT+mYLhslSKCtMR+t2s6l
DBW7FJFVxp0ac0DnUh0jnRe201kVCZSttfcSNAoqMShYjh3ExE0rrxkbWMfFSLVvnlSL+9qma532
O8t7MjrJRNuibkuJ3gUiZBk0h3xXgGF0LOdldqxws75RSik0V8rlaOqFf0O65fkY1jRt4zXBzN6r
6l+tuT+qYaQ1kRKrK2MlvgB9bDcWzZJ1sxkWVn3AiJlQjZ6s9zJuoJsCaF3pnqNGF0elCUcSjGjZ
/oijWF5mk8E/ozNs3PlB60EEpAqYue4+8BPkO/joj2xJT22XLFvYLo4H6EYrz4jX3wP8xCAuYLWp
TnBnp9z+CXk6qoiiRLydZ0RwCAlK6Fk1t3nnE7ZV0R4IYkyXbeyclUZwgGJ0nrRqHxTmx4Zi32Od
afNz1IX3ld6JO0beiL2L1LVwayF9C0kklWlyLrDmPfMrLpS0nI8oWIutkqqaDr0i1EzAqaFnQoaZ
rAd1NGr5fDYxQYCmb34KW5gf9DkjLzetftIsTW7r59U1rxSdxAn1tfU0A5iTXTvn+97v+p/r56YT
6C051CBh2Q7oI2UMSjIBYrq9awfFSYEj2I0UpwlMCuEHtAhwRh3WFrqOXW+SpDr11ToscrcGpjTo
qr08krqccZl9tNow/rcQybd6t/zMGh2whVu2t5G9/7YaasSS9fIeTMiIszYddlmBK5OR27vwmeLR
zZrpAXn0Pm56837tGLolNiI2RGsucWY0BJsLbbqm9dc0dIgptMR7iWocZ1U1fKLIIWueVK9W8m7v
NMHFRhA7osAb2wuakSOM08nZFNyXK5FoksHWHdDayaq6mzqK6rm7xfI5iPndLQKD/OvVLMDXrtRD
xuLG63sKMuNQiZRW6UySj13Z9WlAk3s/0rLc53XjMU9hVQ47zf2UW9OrXU76TzN47etce8npom97
jebpYObvVhEx/igHXxxhoFQXEVAwAcfLZd8Q+ta9r8/hMQbFu7FlYqFTkXFPzXI7BC7ikibvGFLU
3uFSEpp1S2arvdX/OaqEqZ+HEH1t/VxL3vwSu2TRGM9dYZofuqlXJ+oVXxAk6i5VAxu6LI62xami
/apUm7gii2ltKjv2mD25uVYe47mZ9najD2+N0LK9Y5AQkA6xeEt0ODaxF9BOla/2hFNu6mjp7pay
HN5Su7+f8th/DPvWQUoYmFuHjj954ywXtNyfCL/JfupR4ryt8k9y+g5Gb7LXIwV8r48wwepmeC3z
2b3pzOUHIg985NMIl/PDqAsNWruzB08f0CTsg5NCS40mZVqvbx7UWTfq46mK/KM5FV9/C0m0kMZF
0sZfc1lkqusMBYpu1lQsk/eOqM73KAvsnWs4yX2LBeUC6GZETxV+MfGUPGcodXHGWf7XOhm3LW7l
H3EWgFpHuiClf1Ah6HYtRXOzcKoe8NN+r0Kn2uMQFNtB1iFR+C9bzWqsfZ0uxpn4n+/qv1RWXCTo
X1b9SjJXaPLqygf5k4tkF7ks/1TQt3rwJV1lbtJ8405hehFtYj6ajnGgDEVDzi+WB3eMcQs17gfW
CwScSLVNjZWvFeG9Gi+TonF3DpkCW6uA9op7PcXBi7RYeUFzSDX5QkVsyOzioZombReMwP8jOMtk
GGYzKIHa2PRggl/J7pg1aCpuKJatb+LhydpMJioYyH9AGEWbwWW4MHFerhf8emEb+0xfjPuZQX6T
siPCxJQV9aYve8i52BHZbKfJB3tYICIgbvqOQmLjl1F0G7XG23l1s5A5XtCgkfNNl2mPTdKLJygK
hIP1EPeZLuorBJN+p5z/mH0fiqLNXtXzuXy+0PDnlpHh7fMgWVj5i/iMoc5+terqBSt68hWyuw0c
3bv2KJpVJzQJK3qoFfxIFUlZai+rKHrdBFXcODfDsAZiIcs3MPAz0Kx/P+Si/+upemGuQGc5BTrJ
EnrfTkXCk4tXxSiJ53pBFblW3d2RXA2RptT6kA2eZhAZ2wR1JDNjRSHU5JKWI/w6zE/OVoyIRdXg
quLfxxfPWQRTYSwt0V18+E36ltLJE5WmchObsX/K05DIM2m5MUoYCmQaijs1ePw+Va+iU/31qjmX
cM5FTH/X6KlyJNH7ENbFfVvb6cYIRfSeYEs/g4HpdupVkZe4ncfrqqbGfmGc+mZQYtvIxro786cE
Ebdu79ycyukejLr6uUBF2QypZh8oYJMMI1fkv8scgO9QQ3bmePIb1zlQBAoIei70p8GQm3LKa+oM
fszJlEUydUY57xTQuDDSAaAIXgAob/G5aSGO4zwGgBaIfKcmOduhvhpp04t6nlZbvqsr3buazmxS
wyqbJ3b/D8pcnnTTfBnjWd86dlK/S5bEPvW6nd27aJ1KU/c2hHzwt/MHL1bY3yvQdhJBeBVGGJHy
G2w8WeZG6duhX2IkgaHXPvo2qQpTbmugdLTW7fcjkFlGBVZTmZVph6YZANgjzBnZQjCB1OVLjG/z
PHmRs4kaiEfFPJQYKCTQOgtfk3oOb4xvBG5Jm7htlc82TPaLj0L8oo6icINPb34YfZh8qRTTaDlp
KyEj4L3hpd5DX/fDJueNvdpuQ9Qvt+HU+5/gAaSPtVn4qKhIaOH6vNaxDGlMvfZmGYWL45GwyKSZ
/ENSsWhTXQ6tgtAaFYIuplkapzJNuqMfW7w75AYbg9b0Ru3VkB4LumgNLW6bmUWVKgc/6c/sbkO+
kBojiax6q1P1AEps471l1MYd5y77z10CbDI/AEWqoOi7X6pa01mz1/YlqJhYtJ6A5nVmCjM/v8fK
1lwzTIHcmSgXwbJYDpAaPekvrmN/K+RUYnUi2bRJV+/sdPqokh/Z6H9xNGp066X+awnTUjAM5b5G
qWvhHpUnLYsF8SPOt3/2LvwP5wLgIIcCpxlYDlugPzz0KKw06nbUVrryBVdLdfzdIk46OQ156aMq
rdsasQs22uFtqLcUYdjQqr6B6iD80UuwgnI5rNFjbeyztrRD2mtjF+Nzq37W0n6t1Gbq+VV3NqU3
SDvAF5eK+3xZoms3sZATktU/Zqyqi+y1arm6Ci+HWGrhwqOHCuDKY3AeZBp8nUTzxUkD9oXy1b5v
HrXJgRnqjneNuUwXtllAnLgdfJwntF0x1KNGBE+6m1AdbtUc0Nm0DWpYuXQYjFMaMLi3KqzbqqSh
sSehx++OK0IZse/9igVrwgUdfsiSsXEqQJ8ySdZtjfbJi8T4fxC7jvk3UCVuICi7aExwrLpG8AcD
pWHu6umiN9ciRji/mGN/1QrDLK766JUbT/7eIKRJRxTmwaEf0Q9ueWkWw/iAYGI/tt98q4FylAfH
wIS+r5a2pLA99lHnPo+Gn296lQgnmJa5P6eb0nANlZg/+JdGGn2jOHpz7N65xpmcGmuzug2sWm5B
NMeHOKQyrQ8Qk4N9Z7bVU6K7yKaVGHDVrFWsBc6q5Qo7AFOUOe+jioz1IKziixs4+nsSzxtkNO4n
s6vmY9SnbyyPpk3nZwwq3fDkVpmO65DeYNdl95AvjNPs682Kbm2qwxSLgWg2Gg3wjBr6pn24zzrg
1gkJhHd1low70ZFcUNtWcDJBX13NaSIAQwoRDC28S92KoDcFGoKFfVa1NK8Z2xPCmq+O7NWrhv1q
RnTFz3VDhPUOWPlfI4jDsMxO657DGjMmIL+PdgMK+8+JBKXLfblMPYwPZUhRXlm+1O6wTdynTjru
qrl3b3TeBRukWn9UR6k8qsL6YxNp8Rnd61kVQlQHPfCc/N7E80QL0MCejDdvgqUW723T+Wm3VKWK
0cGn8FsA4XH771dQ1lIb8y5z0+6haBqu8iTDihCxE11inRfIjF/Xf5k+aodpDsGPSAxIa1OCH6wE
bXjFBkmhFmp35n1CHF5rZUtIwJrCUYyUw0+US1mmo32RnW6j3vojOkkv4gvBLzbdGou/c9ZdPN0U
b81oLujd0bPO8/izHybTAecNtcK0+OlRHj2uNd22hMZD8rZ7GHHobDx4DvrRH14TK5xva2knRC21
WU2EaDZdiFMWQwPQjX0VxFDYy5ysAVOsfBT1BScRvMA2NMX2tx0YeXtDwDQAb+kQNuDebwO/d9eU
5VSIkSJm4OyMlvKTUZuEkc+hfRYjnua4MH8ddcD2sSZaOyVdB/vFDZHq+C0T5OxjHT9oQWGf1dgl
3GG6Q4z/ifHlNsbe8NiOWAD9Jf24fg7qlL78cZmjsxrFEqenTmiNTHJzUb80Ynz1RIvKEsdirAGU
f3JL/ZNwuKAZ2/cE5kX0l0T93ObvyIdeEtnAE3VMTaNJWeh226YjMZVOQ/co9DHYLEkd/NI74Vb6
blTGdMd4St0mTrWbTNwpv6v2ry2mYN/7TUKekQcVlibTeYyzN38y37KuO2Sa138Y2BLTsQYd428G
C92xcv87hfhIwuF073sJNU490M81evw3MTFAyc2K2qSoyzWtYvMYNILlvxHPDq5LzPD8Q5jZVTO7
oHOVpN3VKz3qAHiEUCMQCDfiwLqpLoF6kG2ggrjbDdhaA9QIldG8TcOdsxTWbQhswimm5KQGQCRI
wy+VcMjak2IZXaA1pFyGl4+mtqE6aj5RlywlB7Q5eVzuh3QW/rUI6/6mJ6Ro1ZajPY8ePVHqE+2r
lkrR9NiN7GPDdtt3FaJ911qOaiMh5GnfOAbt7mGnVqNhke+FsdjXgIjXQ9iOBtoYWaVExraLjXa+
KRaEUzv3scaqo1VCy4VO97awiJwj0BQxLwPkXRYn0y5p4vhG09V8NCiHrmtMgbJQg9+oaWRIlIXz
WR1oVfi5RKP7ZBQ670+6hlw6KkuTTpcRDjgfYZ6i9k0A1iqMQFLO+a3UtWFji7Td5BOepqUCyO/R
ayDpK00bDlAVwDXj4D8vkY/k5N2rUQzDawOJbB93Y3cm0jQCUU1rhreyC9CKXUKgN0c5r++r2MKR
JWDx1MEHqxqIyJSgw2Lq3SvNm9Z+7DX/bpZmPcUHYV6sAR5N6U5dK4gS2cel/i3E65LGjb6LaEfc
rMwY74URo8WkeiDoJh9Xftto3NfKf5T6VLeVwrROR+cxrw5AquyNXrgFnmtGCoDIMWJuwdhmYnc+
8mk+r3UfOkAomGXldcj9YNOGnXFWBnDkX/iMmy48OuSkbx3DKfCfMcOoBzu4rvOpk5tH2fzeKrGG
GmaViENBgPx2+kCHjfo1zV71gBXBP/mzyXr5P8+xAcnv1jBKTZRv3IrLVhD5sCoM1KdV1CE2nd+v
1JLwzOLBvEZVcadpGsFTA9Cs9SjRH5c0ci+K4UHGanSHH93JEb11jZe9RDYVZzsK0ovae/WUCdbT
wQnKHdAZij1kpT804i1YnOkxJDD6UR1ZMZeJOzbpvq66D7EQ9vPChPwMJRRKIz7YxSEYr8eORvRa
lHCOjj6kaHSvfjbL8/HQuqaE5zY75a5x/fipNlz/pXMXcf39fBykf3m+6QnR5O7El9pOL26K1DzU
GsIj5N7RlqfBnGUHpbcIdSxr/fiEVJLvGXnO5/SH+lVmYZUAThwsaUUpn81rQ9v2QrNueRLo+4xm
N+WydvPPq3zUqn/SQd3A1Ql1wrocBI7j/0GFTclbmO3Kya9RNzQfdIcASd3Iojd1VNnY838foUwB
Axh/UXfu0MSMm61vrzcynrUOHgzy53j2b6YK+aH+hWs8GtkDxg2pQ1L8oGQQw9QT72wlL6aUv6ix
SKlfsDaHRAL4ULLFkh8R5uGWnhd637gmMYZW0175D9XAMkjd73DPMtW/xFyIB9or7Yd29r9FOEb8
KtqU6Oc/EZziAkfw4vuwi+dno+5e1fN6pJX7VCTDGZmW/8G2wOkkwXHupulFYN57YlfyrITQs7ek
5yExnqDnio0S8QDRwf/cJeuWYb9KH9YFs5W8QvA4RQugI4Xkm8aRuSXVmhOr8PuWfIqbNmrDW9m+
uBB53lvddG9JJewNW8HD2n9aeyyj77RHNzOCS9Ok93ZsIr+S/v45r7qj0XTZrjCNrdXGtCX0AouW
kaGWkjwOtUYRpfB2zYL6LuiwmoXSgVXpioWFabT1ZGpoZEHroj1TNjGBulK2odqdwp/fHTK/tuv6
L9e9z543VI+VP3W3rjTw5soaV5Im24I4kRct6R8tbdTv8MsAoLC6+KtOgE5lJdZ77dDYFS1yyCQg
YMSlEEjpYEj14W7d1U5JSlVGwjloSfaPi9VMJzP0WH+Xtf9guzQdTZWF98/XvvU/Ln0PXpRu6D7s
KPtvlDi7TTQ95NLvC3/6ttQU1tG5UTHgyI7JYDFdbHSQOd98w88+lLKw5i44JFpYGtv12x4rw7nV
tr7z54A1ZMlR3fW/jtbn5Kuleu6/f45cPAj1WkbES0ndTtXcU4rKt6wTD//8Vu2/MYDpb4HB08kJ
12kNB39gCGLkxG5l+eKq+0TpFd7MSkK2Z4pOJ3EVBaZIiuxU2fYsPciHOvOtVyfVx5teTdr94Phn
zQzS228xbdZ4y2UYhxdWyb80t0lUPXLfczOmorybbYfbTsLtDIGjV6s6/JOa9RhiHNkTF+nehJeN
t2bM6v3ctvq7CL1HH6DpaIcA8fiUSz8rf850QEu3TF7/+QNx7D+HPY/tM/UNLIWO6Xp/DnuG4yIR
n+3pCpeFYmTQsq2U24nQm85TOWnvbeCj7hs/q1Ud2PQT5qlnJVpKnda4eHXwU22ordJJzpNoD4rE
/rvzq44wc5YMp32CidBzmz0+TJKkZ+jI7Ygb93fSsG8K/dgvgbdRz81Ds1zbUnfOU1ObH7guKaqq
w1NUtqyKgiq+id77t6BsmM9Jl2C8NFGWhfUsgLIly4UN3U0BwfSle6Gkmb4X3jTuk6j7f9l3/+Pj
JIPedA2yfXRT/xPkiyNNs2IclpcVO2P3eriz6IDtywwPu/J+Gqn1Mcm16nFpqI2uHWzXdvLTrI3+
rlt8+ih+XkvwtPYQo8eIoxkjo3woB2RmvvuOGa6my5ldqrYFOWrQwt6hMQh2akcRlsslZxN5F+Ei
vHSe2WPpRHDJz4fLpL9nZRIRmDtd1FaqFSAVE+TQGiTrOpg+JnH3jA81fHI6jBRgPQ9MBw4i5ym8
9UNG014etfIImB6szGyINiND4Ub5Z1tH4/u1PeqPob1s4F21+9AI3oJgym+DBMDZvRfdg8G+NvDq
7uCxoFq2DLFVJU2vxGhpQLA5FrLC2dik2bpGFxFMyUbBC/0ZXkCy09uSIkuURy/yTBEE+Eqi+y4K
XLApQ7LLJc+nHAz/ug6u/3zfGJZcD/yVtUcb2DB1aYuwTMtDJfHfaE0iZ/1RM4f4yg9VZwbC5Vn0
SPy8LDiM1tAdkHCrFQ3hhR/0dCnfUYzC4hHzezf232qS4dlikMUjrYkd6Kd9kOO40Xzm+3k0lq1S
RzamHu8KuRJdy5+2EZzxR/ZoNGDNuI7xwPhcvLJ1rq6eSJ9rPXxRckn1oNSTYZv7v9JX+p5khGBM
NBQ/gJCVi2rKSqqomfNrpSyKlmxhdE1bJQWvg2WjBUl7a2MbfICsnA2+SRImio0Q5C9yhfpLNC/5
RVkgQqmFtSMTyW5nn5rJNn7ViPQS2J+SaCQIO6wQzhQGla+9ZYf7xO9DcqtkgHhiubhuy/yg7v7B
th4H155uUxJ+z3XoepOt8R6hXT/1BO+YNNG2leFe1inI9JfuoioWYJa162JByHawKex0EeML0wxt
X0KwjAbENITlbiNsOVWPPsmLg/jqmDobvNoK36uayU4SkVudTKLIXABRzksCZ5zshpDYSvKE/s0x
DMvE2rKZvhKmydrBqo9aZYGpiPZdqddPWTLfz72hvS0FJiyX7tA2ls0dQ9PTYzQE/j7sh/g5RdJe
4eiLbUk21bp211dEEGJyfevj8pCMIzJXfMHpVkPZuFdXRtlCmVHisqjEMcAo/r7IhfaCAuD/4Hvs
P+E9zJagZC1KY4FjeCwU/vtaN4vEH2y/RXeOd+c1wfiaDDV5qKnR3OWFbX6eet6ZMTTZS5UirGwm
Bly/g+kzTr63X/kzpOvKGIrl02pk0VCW++JBmVxUdY72I4RsHf3WaFcX5bfoVZiPG4AMpbQWHsoR
1ksWvWpInr+pA9Q1omvy58jHGxoRq/ZombFzsrPWPPUyrsUim0WkcXu0u7p7imfb+j87B/dvQ36A
iNkKXAYB/v9v7HbWBKCvWg+YnRGcyrr/WI49rNVpwTBmjBJvrs7LDpWJNujTmeXOeMMZ9YbVZrhm
CYRrNYBFid1f+wZVvDpt5avq1PDRW7nGZ0iEUCbdIHjULSok0yDnD5kz7wzBIUvt9j0cS+0IQ7Y5
RiOSH1Ttjn3S/NLdTA3KOgoBIM+k48p3IvFoP4r9aIHZcSJaeCXiL3rBH4sqH3Zp7LEfnyznnLaO
uR0s45swbf1JE0VB0TTVvuQIP2vZu8/4D+M6DKixGNmBZq5qJvtt7d4av7c3aCCsdwtq0mGJi/YY
YDD857FYTap/HYoxJoNUMm2XcKrAoJ3x35cnb9odRIFyL6+CHyprQz34ZRvfqaPZtA6B4Z+S0vXs
E0uIKDQI4Mx08SwAD25GrUi/FwYBkTC5P88kqu/i3u3vSpHot5zoul2EF2+7VBlZYnAx+83kzC3E
DTe6jvTWAy/vbllpVjvXJBdcVaPsLHyjG+7dK6EoQKw32bfB3hXkN39kTSgZM3Y8u/HGb6LtCBDc
haUBiNR4buSDaQoIwzAODhH7v2I7JW+94wxPBDjqzwi1UxYMc7vtuLz+z/3+t0uaD9Qy4bC7luES
V/gvws6rOW6j26K/CFXI4XVyZBYp8QWliAw0cvj1d3WPrmnrq7JfxgDGksgZoMM5e6+tkmz+xpB3
aY+LyA0mCO82863EHoigQEOQ9eW+R46ywygPHSBPnuclqB/MqnZe3fGAYYu2B65fjEcMiYPlvFZj
YV761ifbUJ6aJojDqFjg0YvsWLVB/zZKCZoT2b9QEdxZA3ogb4aamWJzesSL3e1hSSNEDNH0fmzp
QPB3a/vbXDvuvVuYD41U7fx1prYQf51NdftliKLuoUjpWIEDaLaKe0oAFcnMRvErgrh8nvDN7kgs
dS/oLhdiEePiyAqgvkZBg5Ws9ix4/bq/xuXlIu+sceKgPvpGDRYFIXna/35Pk0Pz5/rClA0sCxkM
ikLL0f+oR3R03ZmSguF0M4aMbjqsdeI9d/GUsGIeUNTc1pjwSyhuSd4misgTFqboRGOkYdk5Oxu7
6V5ZrHbnkjQyH759ui7obGtlUJ670mOzgeH75vCuuBQuwVvoRPOxzEtgE5C7jv2AhF/ikW4uA2k1
SMaKvlUO0sDmlx+T5L5qQQsj200uNTbQq5u6GO/0O3NEajpKLgmiWOJpUKKdh9Z3GV6IL6tcwMJR
rOevv49+3vpJlpbVz1ko3kExTy/UJPRN2PTHNuUmS3LUtBLTkop4OvYVAa2Gfl0S65fiXAh5hhwX
JRlTYZZHyVqPI1xSsXF25ARA2wb3szTE+XYQwM/A/ZZ7gfE0hNpT2nrRmj0rkEGJqm1LMVX7KazK
DUuajYPGHnkSeXuyjD/KF7sOQREP7lOaZdnRcScoU7Pl7Pyoqbd+riNgGLXpzjLG6cK65zHpSARw
y3o5LrFn8/RDZvfrdjhlmM62k2WByii7c+ZPX3t9qTekvjUbwiwOMTfhSbU5Anc29g7CoS+970i6
J20BkF3i4oM0SkASElw+1vde5uxIWV/uF3cga6if3iFOmmuv0MWZatT82ftSF239H51X3/rzprU8
yexnHpQoavvPbGhdm5fa0rBQGGMIzSHrik2H6urW2sBtDx+5DO6sZo4uXQJrVa1isziCHxIWz468
TmPv93WYqZ90K02OCCGIbV48+zmoga9YAWRzJXXXg3Q62IUxoiPMn+HWfG05WA9L4O+qhQIA6YC+
eSmN5jDYwbgS+VI8DeRFrpx5Tr+M2ANWkRXWL9Yk/V6ctWb2+zoJVTzxdojvOSlpqRj+cSSMPN7K
0zLQir0ZTncfXuiafv8BrbgFIySwHjL5Umsk3BqEmwi9g7A2LEmFsJjIHxFW82YGdLRRGuqbcrpZ
SECByqIF9b7NG+8bmyopFV1++DSP/nmAd/92xeDAs1pvNfuJtgFN0ByIa6WyZnfNQYv09L8m2z+S
3ALTlKOR6xChhFRY/7OCwp0NkaKAc2LthNc9p5oxPOut75ydhDoKdC8Y1Y0jaWusIpRHX53TYiWZ
zcJd8ZtZ4m3NdPTvszbbNUbrn4NMlr6HqN3QEv4WV3H1Uk7T+2xU4U+kcUht9em7Z7r2amj8+aGb
s2279PgzdDE8j4XB3S97chSQIDMV70Q+onV3JG1et0zSdLInzQ21T+7QbpT6L+zYkW9G0GCYsOt8
rwRazQyFa2CrcHQA0YwNvW/VZoi93Ec+SZiaOs0Rqd7Xb/8+5KtP7mMZ4/HJuj51aYOqlMkHbMmH
62+zLlhBQXTZYJ5u43QmF141DqE3iOOfFQe9RbWFprZ/v1UNMsEuUaAb9tPZlf7j30e2cB7jMHkT
ITsflPtWRqQjSkrN+eUPTX5SCRk9kdqrGHDbNsX9V7lsXslX0X8fxVxjaM4YxSs3u/ZTUKyxcydb
KtH6uzOFNwUErFi5j/Lr+27IvbNh05RDqbrSXOoPrJcWcB1wuibHAjRlWxf1Qs6cfQnNyFvz+Uab
PJ11lquCbBY3fynckvY2Hqgna5r1KwAzeLN++4TCYgMTIueZIn3HwPN5niLct4ioxGqBZr1uZi97
FMvoH0yzjA+tk3aHCh4D2hVEpepFDPkvx/aHIxnEFb2dQhxUd3TqvBCCjv7aaFV0iXMDCjTCrJ0e
gXmqugyYu9NpZy8Tr/pUjVu6pdZrkck42bLGNczQ4rLvXzkNd41jCGCMphFe+qaJNwCRgq//fqew
uP/HOMutAt2fpa4DBsaCd+LLDdvfbpVxdhfDAZFzIk06vs+E2+/yQARbr/G6tbTGZdfK0j51gYZl
CSfoWg20sYiQiTa9/jBn4z5Gy7QTY9E/9FbVrCH4xd/D5ju4fBYaHavluUiAySxBdSqb4N1ouvkB
DN78wKLQwH8i+8MAcxh6u0tKs+YtAo67wynLw1P016wfsEtDPKPGB2i9cZsfaSW3IEKckqmrHgH+
4+9EoXGIG2Pcy7twAld7R9luIc3GesZ+3DxNleZRLLJ6YFXgpbI5SzaijMbjINvNAsneftLneJ0X
+ZvdiXJXL+EvBnznHJA8utWnBmEzc+xa+L4L60EjoFRZ8OdZXJe8v0fhdxSLq3/yZwc0fhYlt5Qr
eX3GS9Zo9vcmFnc0M7sf1EruWqsLnn2PjxKPrLWqM4u4vaXH9jEKSnCWQRlYsllQ0yTf2Aat9FjX
vnjwfHH/6ePR1wa4znmynLsGzhNFAP+aCOCrN9uCE2fiyOCJQsPXqcVUcVfsdP17p0RWtTn8oII8
bf7jjvrf6AjPw1KgO1TwTSqYqj32tzuqSQ29QZtYHqcWxDG81tZxv3+oFgQLeoAqWbMF2pZTBY+z
l1sUZUVVfyQv5dlJFg3HJ/tDo6OQVTaDcW8NFgod2W8GQOlvpwy2D0v312I06kPfO99uhmzVZlbX
gsT/5gnt1w1zVItaa7blTMxEmALsAaX1R3FrgvyPkth7Isf+sz15cgdBSB36L2b2qiFQJXZeLGB9
ByW+yDuN1K/Yt7Z96Yc7IxbevkNmyVw+9ETC6I+Vl3s/8NLcAQctPscGNIxIy4gGbDMghRKjCg5t
2Rr4JzFuGeIp8HYgg+j7orfA6NtdRyt8DTSRH5aitU9mb20+KuKz6Mvfu/LePQQd08oxDLVvrjc2
yIeQ4bi6DGAp5+3go3VGr6kgE7wgM0x3t6wixnZ3P/cugCFY19ml/OslHustHy1JVtC6wtVSa1+t
yXApOlEPj1xPu+QTI65U9STTTLfMDJdx3bLRkHepMzzVlR48lMM37NHGo5K2NiFLmq7zTwNUlDti
soJdjHYJahZlmTJqj6p/RnJ3e9Jbcj6EbKc1GpDloEONTe5kwqM+auu4StOLs6SfRtsj6/TW2G+N
6HWohmZvGqzWlJhTveQSdkJOLN1YKvauQ9bKX6DnSf7/KHmClUGK7hUE/t/ejKcewXqcXtRfQ2HE
/4/NsfXnxgyKtRewLaPqQ7nhfzZmhMxlrjXp3TEAQ7B2Me+sR5UsPxBpcGqNsqPBmu/VDmTCy/wo
cplR5S6floPVLfE+IoLpJYpl9pl0uIbUWtHRLo899eedVuX2URKMDxm7oQdPMBeFUd1+puf9qSht
NjrpJxA090kVHtVzo3v/L9Rwx2U7B+a4GTOTtajhiS9h9liX9X98BP8rifUNPSBehnQuZiE2qP+c
fiIrjW0nDaejMMZrMBhs8z1jOjU1cLtaVNQChO3tIqa/nSffzZmr0HH1A/mNvKtDfGCubNwrhtGM
8qmdH1GBvyu1n2vFB7PJgy/D5DSboWfZOC1GsFZVQ1Uo9OvSXecT3k51mtegcjp/CHdRoolt1ZRv
GSjnLxUGdHnSDgORFxxYLIt6QSxIgZbiZFl+cV/Hi4fLL2+/Ok6LIKgFu19mKIWk+s9SbtTGdF1E
88uBodsi//bRripyYvu5eCN9iHJSNs8guwgNeFmaadgNUY1XS55mQUIJrNC/w1ovXtiv4pinO7LH
INMdlzr8pEQv6kV3F/tOHTm+f/j3sd36s0DpU/uUogbL1S1+K/OPSoJHfSQvqyw6WUSSgIfEAR5q
9rteJDGFvaJ41lkY7PoE0I7FJ3jSYwcEdLlnnxo+MlovO802KuZaFmXqJe/bn0Wo7W/KRaMnrmrU
LcRvdQeRjw4CQi/tXBa5/yPBngPACEx1tim7Id3U+oSFtOmQ0WWkbScFUeysw6z/mtBu2WYfy2nf
JQnR9ORSyTcBzv7PTZp5ds1zauhH0ELJKVky2lrA+91knFZW2Yid7M6f1Ys55e0KCU5IqyrBvT32
5UzGHrR2ldJRmla+7prUpIjcyMQHBGi5WzRfqkmsLYnfcItEbDxQn5ewN7MHPohrQ2Cr+9k37ouY
+KdxYbVQl0CZQ8qSN4iLQrfwgxPVaIU/lMBOB7kketxCkza1j8tELxrieuBCy5NjpgCsYB9id/Y2
0RRc4MSFP6c6PqJDWd6tEDW62htVBk9fHooHYtYxIRrSY9vD1dipc5IK7F3Ytv3KGktyipLacM59
R0GFZiS+1aRi1SPjIdp0wnnO0vqiTlH0RftFayfWxoG7EY1dw+4lNGYKpxcDn9N1afSMfbouvrhF
y/IfYCPBW2hGbo+nH1b5Sjf65Gsc4lFKsuJ7GeFjB7N4ulWqeeSXfSNLWfRnq11GtfxvTtRAYWLD
TCPbxZgflCaTcYjk+qFJj6q51MR6d/U0/TFVZAi0gP94t6niq1O6xirTGv+hch08CJrrb9vUEGc4
IGYGts8wtoUdl8cFQfbe6trgqc4bagfYL19vvwjY7He4DAUzvNFfIkqIhyqz7e3SYI4V2Uh8Kl7t
UbalVSCmelHXq7w9f1wKy/ZyW+Lkfo4nljge4obgV9/4mx0N1I2HS33vL96vRuQ4TgyWpAZkrlPm
pQF76el6633ZXb1Pg2D+3LEh2hUc7tSta2rzM2IG/3ib7tXMX7B0vd3suoHnnBH5yZe8PLX0cez7
Oc1BwrMWXOnzRCa2aKtTl2cRmmijf7THoL9WLOfWimqh3kAoFZ+s2p4ePFPzLkE94s9mwcbdbkrJ
j5SYoqQpWFXqpJE25Nn2LhtqjaR7IU+nDCBvYjv7Jp1c0nRk26JwMMJT9lw2JKdH22QKWWLbzgi1
y8PkHb3cViwxubDY2Gig+tGqgo9FxTn9QWTPoRGHSRjJs8pQ6HCfrPEm+Qd1MxdJMG8AkJ2BBMLK
jykkYNvsnwfPilZOOLvM0gByPrV5uBvcuYShFoRvljkfe4KFvse6vY+G5iqYhn4EFmGPPIkD/K2V
hQnkk55V81YXc7TDh/pZidYbaqhsh8S7OtOzxDykNerxymq0w1J3+T6LnfR11mo28lqFQrpYznqf
BccZQvPaoT3/OCfOTsXKKMc1wcrRVQ9+CqM73H5Y+JksJwf+bToT3RfJFsgmjbCy1kymT/Q39Y0K
SVE/QiI9B73BOsbMGm3tYYbdqRKpeoMGNhUxWRxmsiLEW6rQHDHPd7VfznegPqjpJRPxjH0wwSEb
Cnejex0p2m5zisDorg2QC1fFUQuTwb6onlDXvNY8eXQKXBctzU9RjddZIRXli/7XkUU7+5Lqa/Is
mruU359CUjRsbt71uhDUqcmih8TKbAKEw0TK+STPGum8UGf6rG2UMdwIKl29NzIWrEkZCfdUoiC5
yRezG1hiZ0Hnn1Pa0CxqB7cUb0aSk9oRIXzIy31rps55Dux31+rjZ9U7MxaK/4DeqiLtXhbASmvS
htqXyiTIfpFHk7ym3o2E+JXhcr0fZrN+Bry3NgfXhEpT18/mXK+daFxr2uA/qNGr19MYGB49epdm
yapWo300exaQIrkZ0MnL2eMh/Fy4M7DWUc+xdE9ZvVdNVIT0zhln/lWtiiDR9FdZtlbDqXrRYFmt
aChqW8wByTHrg6ePsUif8/rczt7fhqcnSo6/E63yIGqpOhvlqg8aXLxme/sYb5+g+jDnEbaqx3e1
aMHEBpJbqz6qJx9XSXq+DTgdVb612jA0AQ8mpsbHjkrjs+4gPpEbBw+xON62kI2KFWkX3IS0IRZ9
QuoHetWQqg+PHEyz06xrIJZrmqf51RDxsG3BV296AxvAurbecptodAoAxFMSc/nmeVCYGB2tpSVf
LrRId07ghGP/mz+7wC3XxWDXlwDuKzMcJcYCacwWCGN+NLGVXVuz/WZYGrN34lYvzYiUdUToc45q
oiVnLza3vpMtjzc/F9YNdi6Jdjd2Ub9zhk67A0xlrcpSv1cmt4Tm6zmKyVyZYNE8VInMRpBHBBKP
tyN1DeTz73en3otg/OvW5uN/Vke0gnyI2MOwqa2YrCI9/txhcDwk+NV2yujQ9MS9AzPf3QSMBX74
+0Zs1RCgBgOrmKL7gSyKsD/oZq1f1QizqE1F4V0rl0U8STXGoep1//xxNC0N9i8sT3uvntgL62e/
nsfbnzbMVvu9Js/joj4oz08bM16h1qmAKFuEEpkuVoEi+ckH2z4l3hQ9VtoPmBe0jCwBG6SdhwjT
OPt4sswo/mXavtOijRr7Pn7GiDl0rNFh9u6gHRJBUDysPNIN3GD50kzTbZFUR3inXJwsdAl7UWr3
yLfuwyB0946ruTslJhXVUOGUwZGtTtXLlPbjdvDm9uroq3Gx8s+pb1rnsPWlRlLvSQoBfPZhaepI
MTjCyDqpSwZpmbfNLimr2TVqhLZlj2zeKy0KcRyJnSY3iarqbCZNT2+03RcuKP6e3ItnJpyzK7Vb
cge9s+UMq2fWc+eSUr5F7/uq85ifBBD01e3mu+llh5SesBoG1EtB8ygyJ3G5jQyhQyfQGR/Ree+V
dYhPGkeERv+iFNpX9QEnMB53ntbKvGSHAN5vpl2ZZzFBW3GxVK8nUejENcxf1bdHUbx7atoYEC5P
LPN63131tPmufs/RzAlqXtCctWT87G8/oWYl+VX9S37RXOPaT08wSrKVIDrhYKeedyns0y3nxm+J
twN0t0kWIgSYpFdxNwVHhgKZLjk3j2WYM0O5zZehMbZ1GZZHvQbhbnfj/JpH6X2dBu4BHBRBKQne
oZCwC71uYW90MiNGdz4rP1ZRtV8nLU9OtQn+Es7MSk0uadUZzw1nqo2fxLHxXHmQanBMHEGfGre+
1Jy2TyHwwatqS0W1kGlMZINHpv1k9SZJ1UmoOehipLfY7TC8G862DNPoRRQ1NusKDVwL0/N4uxNr
95rqAf6yOXlHOLSumBPeWZ8WZKgYy1mzWhqfWQBcQ774/ayzm5KnUa6/kW6PJJsYcsY/KZoB7j1u
LFHIxkZjfimN4l7VEdoc09I8Wd9jgQllWObq0aBrsio7Chp+R1zx0nkkwpfFvM0GJwBygzuk05b8
EhoNHFgRA61DGP63YM+c/ZXv24STYGVyqxwRm9ddPsJ1WVKRLB6iyQqp3DU4AIpo649NsqKKAzCE
1Ilq47l2sx2w/qAg08Q3ylIOhGoGg0RGJlYNLgOCFym16BCvBJ3dW2oGG77oalvhNStC+sqW7VyH
Ur8pA/CsRafCjnY11MdzYsE5qaUMxpGTOivHu1l9VCmbNllnphFlhTAHITwRYzfDM8CuE83rSRE9
C6vXgCJ5E1sr/a3QygZklZdt1B3itJZ5qJLlHe95vw5Nys+KDyMx6T2MkBeLu3EddUmx9qci3yMC
8OCH29ntaEx6QooU62SSiX14itmIUQW9Nlb7amG+b9YkwlwJxrmVSHOy0x9UumE/VvbZxo19HxCj
fXs3HNL+5Mct2AdlH1B+Adgj8coGQrGzk36+pRXH1jBIRtGDyi7+uP5x6s8dCTmLHm07KC+SDCVf
FeQx8i0dle4arn6xAcko1nA8//9NRwSE3sGpulEh56EudsnAsN7O1nznN/gGi/BOveAuYVKMI+kr
MsxufzsnSP0Y5nN57ar6ue4056xEC8pIRFD9sxvNMk65cB+y6qAXwj7OlUvYuowhjJNwJ0TYvqrr
sMPLtaid99p3NMDr2vxCJ/Pa6M5Tg6Dx+LeAWtn/h8zNKk5zV6jvM/D/w3CcaxuoAmocAjKRBZIs
RybkGMIG5Vs9LWX0EM8zqSxATUl2+psnJ8IHRjjxEaHSslNlO2UO+ijguSliWfUufpLwqIs2dj8D
G9xNJl1irADjGT+M/zyzSA0KpJLkkZ51OA93YRleMrXd1QxuvThz62+VPU+YIHWcDGymZ8VrKqKC
ZX7diA2J4pR+/3yrGEaBAIr/X28WpksR9GuyTaur1uYpyQDIpsSMAZVFWHhzjJH1fITI6t/ZdclY
18oqnXwIb9TSpUZrl8zTso1BrKRiHC5u7tnd3umPaNiKK3ws71pozqPWpOIxYVM7Yb/9lIzO8604
DPEpJ8wIs1ILgG39YZtRRx9vKLW3uoZz6qmvhDjGEhhnBKRxuH55IiEMH18r/z3Hrryr6XvkQs71
E/Ga3ebDOUVlVr9EdXZSPqo8HNC6sBm9WGl3T1d8r6QVaswII6pBnt2z4lc48zn29sPk1fdMgGhO
0Nsfmnk2Dsgv4rVSbClh1wy7irAwxzipa6ZNcBQihot6kwZ6cM5m5zvSrAZJdCobUJXxMpYIkBLE
yFt16nsNuSV6Ga3Vqal76T3FaqTihsHaNEswMLPXnBzn14B0+ZT2ZvioXhrkkA5WsVheQYNG7TxB
nTL6pCAZGmVOk/jT3cYZdEp06k7IRYg1TnPynRo5QldP10Sd41OTA2feC5u8MAcnoRpH0XM+VlO6
+v0JLe3D7bkoCjKj7CX62gV6fXezg43eu2jdl4a2DIyBsAjr1xa3UtKb+ucW78ntTw5xF2yVYcwH
YbF1/AV4spT2qFOm837vgL44L2kfHSJ7OMdwi684dmkfN2Z5caf5VZUskbeOOzjS/epvN78RvzbE
5m7ieho3aj6o4Qlck7K5RytgXQrCiG73srqt1YtGiRl6yGeDIJeD+jNoxBZA2P0vXfPnPUaukd1P
Wc/9xs3s9CiI5t4naVC/1owIQECt1e+5D/bgWfkLoyj0IGZrXyA3AHxU1xoKQet+XMwt+3uxckgr
OeYXnOjtDSCbLERV5heFdFVXRTGUj/NJOTNKQnNDK08uYeF/Up+Xa9DBqdrRW2uRqb0mU/5CJc79
Acv2khIJ8cnWo80CIAKqjRceLBRVb11NWGiNzFzlaix1CYNdjS5lMLrEZrH0UqJadVTHmlg3XbRv
p7C9s6siW6twtyRI0Kj2qJeGhi9QjqulX/jbZJnt2z0WB0CTPdYnZ91r+33gdc1OzfRy8hdOgU2e
bNo1og+pD0Gcd3Kj4q0Z2Eto45tYCBiK4qC6rQ7CBsBwWIrTsNAdlv7LjyFWHcVtj5K7zTdG6DWk
T87VdpK7wL5F3Jwsb1kzZcR2+3eh25HoRSsJlydl/WCkk4SicTyGbFFW8agl7P2ZheXdGDk5fXC1
osHBpJ184FxN6MWX219AiY01bRS8UDO2r6KzftqoQyElFNm+9BeY9xZGB5YjE/VXRDu1veG/ZVgD
/5EXbLQMq3IkSblxf8ZRvVaiBfXSOwsTslqmaKXTHdQ9qlZCmR0WmynTnbWZ0XS4FZDZcJenMUTG
+u89BtORLZ8/qu3SWmWwbSP2xDL/bAkFjvCT0baOKgE9exq06h1IKQizhOdwgPS3s4D8rVzEHoWd
uOEqGkB6sdS/RiyJJTCCHuxamF1KQQrBadI0DKSlOx+qgNs28/LiqEfiatIufFCXqAWKneGQoTFD
WtTG3H8YBt1ARjsH36zC+6H+VqOaoouHjUZzqv7kxSy8lG3TdQdjV+r2djL1nqpHh9h2xFdq8MwA
qej8jVPHDnxuTxBNwRK68ehLUX/ojDxaewJxH5an5QGh4tehpltqJBZk8zH/ofmuhE4Qdsmiunio
Svug94QZM6lw4E4HqtL+lj/cnUrM4ntNKnhVeSmu7C9a6dZHtb8FqLLyfDoTmZiyZ4f+zsq04maH
8UhaOov5JWy6F1+CjjTSZledXbo8ZgQMmgXCR9uLxFsmsoFgtMXYKegoqCCo5WO4qvBsg9tl522X
g3iYO2Kqm1kDA1G8WDF0J7vPnnotIOtNDrx1RkchtTL8VOx/T1Qo7eeu64ZtNc8//Tl7Vz/wqAlv
Rx71SLiV9z6HiXPuSO7IjCS+WtS19zCsCLOIYjYVFSgk20drURDg5Jn+1lHECk/ATvQArqruANhn
LZm8ve+SspxUdr9dCtDyiulZ0GhYl+pOQuPhPpEQtyIVt7qS6fRZpdLXM6nnhE6Wa58N2Z1Hd3Jf
kzSDX5xTxaawwxIbiZYDZw8Z+jRjWqsaKFJtfwcWc1m39vjFVeHqZMPrbFgCb1sNun1DYxj7ODV/
qpCGiqXyo+7g9XRjwBGNTVWZgkczxeXZycPviGYvVplpd4bjEdWeO6V18kcf13cZCPljAvjVm2Nt
5OObl45kpVVV9dR1Y7MfkDKuK58vVmu67smXaQ2mbDvlRZ/C2QIVacKqRQBnAdXSo/4dTdWuoIB9
MXRgDyIiAXOj6RoeTr+71+XXLkZktXUxpTt66CYA11ZfKyNdRoLNJQSnohZUdoXjYGKNFmT1AisY
4axSwGHk3qPMqw9uq2FacvXyJYs70Py9ZT74y1yuW+A4InXK98jP0l2f5saResHyEAFhS2lLUMq3
ZJaYKbaGRUTZgnT0iDmTp6yewx2LmZ/O5DCFmwkJrGWl0PjPUVBDysGO/aVEZlaNGmZZL4Jwc+sG
iQYyV0gst2N6nwKSjSPGwrssG7ND33hHTwNEHI0eVA2iVtdqiXNbBlMJAm7974Oi9afZ1KdPQxMP
+ZYjcaT2H7YZ4tHgCrmDcyw950sg/Oi4DEny3C9xRo1pWYHE8FeqwEgIOcnQqW8c2GeeDD1y7/LK
DbcitNKFOOzchM6hL9fA9n5JzClhT9/UKmuYM/8kzwQSSRW2qPnTN80k9Mj2mJQQ9/sX4ZbaKq+x
J//HL/i/xiCDvnJg+rolnfPBn6nefd3QP54K66TRc9yOY4lUev7ktSLdDf3AfG24v3InnW/oedLa
7kwryFmlWeX7bLTHNCFfRv0iIIDTxyoGej0/Od6TpyglXU9vpJ2N7VCyczYy48qq4ZfX1jihQksj
Hsht6rNjBe22Mdvwc2Bv3dY45GVcfUbQw71dlfUpa7LXsvWrbS37A76VFau+9heiw6XVLTan88BH
rZLsoU7UZIFh/VhqYsUhVX6fOCBeO1AHUbbvRUxqTdbRTXBMRro+jdZsv6TWeKQWEmRY/1LbJ1Fw
HNtzmtoh+SXuBFcrRzxFq3rfTOSAWIT2nhEtWW/Y6zZjG/kvfJiM9TrlLpCcAOeMfngZ4vqu0/GG
zK6v3bd+Xu+pC9yr2SKzzV2hVfp9F0mrMk/02sRneN8a6MsksH2ypvKC8RsuhkR6my1lvnEAOaTq
6HNYWivN6juy8wLieyszLuBps0mMO9N7rmy6QtGpQdO5n4yBDaNfVPTiCEf4soSefoDx2e2QC4V3
6ijKcuj4HnHohQWqlAin7uhqmf/Q4WV2nSJ9SzGFqSCZmnu1mo1PRD5m71NkIXJrRXC0HdHtLUot
KnDXiy6MBsbaYI9yCV1NRyTfUz7MluaBJj3lFq1t3/DD/+gWe9hHBv5aArIa4CrpioOg0QSYGfDz
nPgAZ9+qxOnlO3/9L3nvDGQA9jG6QPkFKlD2uAiLn4ev9lapZMTrJOyLIvfXpg0a3ILOGzii9Dnp
Rm9lJLN+N4ZD9rDkrB76mfQBvwrIxKsb/TDhw6XfEDSPRdLHB/gJ2frWqA4znTEcX59TwnQt7N7d
KUiCScl1wem3obqLWcOJ6mGb++GdKhAbTeBcfJy2arpV5VM50+OFof8RRj9nwldUG8UcQiK9qKVu
3IaVfKHpHrdrC+FQT3cK4a5ehkRrV4KK3lERD6qEKOsEhf5KKb+GEAHyqE/2Xp0WlaSYCnFQFH49
GbdtytivsgeXfD4FhuY8OXoePWl6A40CzQQWtuiowLieIaY1gZ0vdYxTbpK5QgkW/PepXFbBcBzK
tH9S40A5xFQpmsVdOXbxA+4eIm2j9nIaHBHx5MiR4tU4MYI7AfuJSjaPQ3Ms7tO8OtdlZu9m24Ns
JAkbwNL6Q2qhSXOqmEZQONcHSx7FNIy2Hs1UpbiJ3JRgidqltmmFwIItepqH0UDZOuursu0B4WtQ
8AqtYBO8zNtGTus1wmT07NV0CWD8Qd+OtOHJiBfjMPXMbTzxPxzJtBhic2BSHOar+pzin6Hl0jaZ
WFmqAhYiAXNXy1J20NX9xR2n99xhpqUiPu8QpASsxtxfiek5x5by+Tad5mhTz2VwKHS/O6POxlFK
6voaBbiJYgfPM7wjVFgBnXBRVj+VFUpzSSKVZ8JEbjtS7t8nCbpBqXWM++zFZtPyyiR2P2oRy6vY
MG9fqyEySnGz4V4Jk45e0AmuWcjHK80ozN0HgETVBog3f2try75klUe5yE7LK4kV48YEj3YYF+7Q
ZdCiW1TlMLff6ta070Vr/SigDh6ViE2wJWOJw2ccO/53UpbDQw8H6T+kQWxK/tiroFrTKXR4ug78
QPqr/ilfI7VGtEsjlhP4pR9zH4NR1ZdlrXSqQET0dZ5Zn0PfCLdqpwBelnwrH6LYhK7p4qGZp2me
lPFJbTCnapGeGuOaBUb2tYF8qgAKhmzIZfb9bR6E7rlsyGCMbxWyj3pC15ev8AION5dXEOQTREI2
yZZ8QYRXbV1rLraGj3/EoZp7rWhiv9ATPw8z+r656fkmDGvclsO0w6YcsA8FQOOng/Mql2H6lNRf
wsao6NWxu2dYBjg19svebROqwn0CLN8qY4buxIQOQ15M0U/d083hXAwspYqGrBYUEvc+gVSVofUb
HV7208eR5CT6jVeT9kSpV1WEb/VfdV66PG8y2kh2jaTXXLnO6zGvDvFig3yW11S8Z8/k8zAn5pNw
au20pGYAMyfx9i2SvJU/msk7eVoEb4i7dOHuUsb5CGzpdtLwd+MCLp5rOiTy78t8+2uJUemo/sWw
ssE7+/ar2hBGY3QaosCAo5gnG9evlgNDQ7CTUcRHKlQOhHHmOCT2y36Jynhb9o1/Dhm779QbmZED
gVYKwcqEWa0uVsFsHf6PsPNqltPqtugvomqT4bVz7pODXihJlsg58+vvYKPPsn2r7Jc2cCSfVjfs
sNacY8r2YojCYe8rNYw23/RuU80NkSPB+TB1RteZpTuoLL1JMyD0b95pCb6CTTCfBrV1K5OIdn+t
6a8VQK01CTLmsZzK4jGv4wffz60Hf8gEWoirxEPKVUsnmdikg60D1OrEhJv5Tf6AOlrkoQeS1EZL
WY1NFn+pjQC/hV6AFZpL5FyGUq+v6q4AT4jE6mAUPaWlFFF9Windd3JpkXesLKXt7ktKRoiSviXs
TidsAmjQTEP0FeIRRKtsJciIlNx3qxfZURKN5EttIiZb7Ophlx/ljFLao7ZrNHy3InoSmdJdwCwQ
1htwA+e29b0M2po6XkzYljea6ySClJd0pbc3/ApFedxdQsAqK6n29wy3ODWzT9FOR3elp0q/bwMx
PIzSsQgJa182W0kirkeSe4RrDpuKbB4ZPOgoY44TzDKe2aDDYfSV7B0WSrWvzRxuP4FGe0XJ4puy
Qbwvjo3R53ulLWnaEVJzMQuN9ECPBA27/1ZkXnw16BuflhkcovG07boete8YaEc57yqCGviyvAj6
H3JNFBr62k7G5IvpEozeMKVEA3rVXAuB6Cr6G0h2++TElvFipspFfqGorFQ6A8GvlupCOisYmldS
ZCIXeXLhR+wEZGRcMQeM6uwSU8LRnZ75CwlRfVzepqrlPcvHebqtG4HUvU+rndzBDl1nbuA0YL2f
i/t+ZzP3uv6vRJ2CtqZrVuNWdkunKLV29nzKAHwA0eReifEMzh6WzQUhnmnBTamRqUu5DCvsgsWW
U3zmoyhWxGb+yNthnFfeXNcQZthdSpBOa1hbxRv1FRCRQzNUxGeTBLeVK6ARTeZWaxzvGJ4kswKz
aLhh6grWPmulTeIr4o+pibV9J0GuXRgwxw3TWX6ItZO9hvXYbOpRNMvmXzaVtazR1jFtoVWvTV/k
LyrncqKfNztLCQucpPFLP9n5kiifxeGLUsI2GAQgxTGA+zYrKLICj7fM6PDR9f4O1VCDu0ej8EJA
F35Nn5UZy9bsqQ1OmlOLT+xdDjkyhbvDIKBuEQ2ziSDdkyae3t7lQnNBeg586Uc57MCxb4juiItT
QtF+j5ykWlvWHPWC0m2Ai+yy45bvBNZMi8/Uq/ck96UnpxtzxFjEbFg4NtDS2NG6tttHypwUSs2a
tMpGda+4Cna9iF5As4ZX+fRqmdD3sHTWcsSTb8LO9Ii0VUxzNDUeEUf2G2fyxS4mje+c2BlwQ3I2
dl1VEK4ReNxWSdfDc8FPjM6yv9Raa1yADkGuG9C9S8WLH2sved263/LReslj0iEyk4CjiaL5MXcE
WYnwijW99VH3ufExUbvgkkSkNEnJmTpMxE71jBm1Onz9lbqScOOQ//D7pfWi9oA1+JZOTnHMxuhV
Y5X3DRjoStcoJEqTWU1cLPalihL3PGmCt2D+xIZdbx3pq/ZJAi1wa20QerNbKgjX2WIYL9GJCXEu
zfinxCxaYcVursDCGPc/XKNQvmnw+tZOVel3mlGyBhNV/vz0EPyEteOsSYYceB+45djT5QS3uFv5
vhl02DzFW8cW7iaq1E0W4YXzZnmFpnzIBYqr+zxMFTDinC2oExKXBwzCPNgmz3nr6W+14fw0giG9
F0l3gFesneT6xL70budcWFMMJ7cXp5Ft0Mp1kl2emOp1DAEAVXCM1mC3q0K8uqCvP3QxNgTQ9O8K
20nqdpBI7X6otiP/oN6NjU1lEHVX9t22mfe+VpDnZ60SJH6XubWOzRzWRDgUq9EreRc8VWvqD7g9
OoPKwmzgFlPDPBLU2anByLdiSI22/17VQBv+/9aHJg+BBQsCh90Mlfj7+hD/X86Ma2B5qeE0AC/D
W+pHIHat7plZuT61GTTsqtDrvWKg/hRG3j3TWIXUJI4Ha2rnqmyPAy184/Zr7rUXPRuUNsxUPHmF
qr0k3kCgqzKQJGcE0b2gHOw5ef+VOICsjPs/orb2cD2UOh4pXVmz2XxJOjO8yhuIUBt8c2H7Lc+I
7hbZ1Ow6I+p2cs+TDx7pYG6Uni2HQsbEvjUevLXl1v2q8jN9IxGsVY7S2Ms0fydPzVLN1tXkvshb
a1mkwfzOsR7PHDt2xkj/il2TBSMEehZpdmsmMz9ZoyuTIPcfklhdRXXivviFhlzFMJzlKJivTTg5
18TFrLrBJ60Kmv5OSiLox/4MEwuMlPQMsCptkOWh7IyzKbjiPqUuQMwF6jO1pMZQ2bsJP/nyG0n1
WDUz4jbr2nID09bZdB2K4qCKvhqiXDtRPSFy4KgPS+uzjTX78I/0bh3o8waLbHZ0EqNH/GDay95c
j59/sbiRemXE8WxJym0ejQZrYILbkaKJ3f1qogf0xfdMcxHJuUm3Qyrtrk3wnQxGLKfkPOz48GiD
+BVlcPpaDRsnQKvmcDhXowIXpE9w6/Imeh+8hq1vIhh25/LCFIyv+lBOay9BMlb4xY3sFucTk1G/
zky7flTUqWJr7qmgy6PrxFOmSkHrNCsx5Uvu0G1xcg1vAPvhagzb69jxgVaOtQ1b27tnIzpHWB7/
hdM0ZwPqX9tBmIts3TXJq2PzwR0yG1j/YidMPdv38oE2tOsEYtsTj1wDVP4+H+iethyYUZW+G23x
lf4gSa5qBwBWm46tDy/aUIPkYmYezSt6QSXD4DFC9rXGmn5xDOZhWQEbi6I9tJb7Y1lLMWZvJS2a
5qlPuhQMpTgs1kBTqmf5VSgFbUItrJ4rm1UFYVfErBbjW69Fw7fqfwex0r0FpYBjG2GJlp+cBC7V
8bRL7L6+yEvyRQ7WJdeNAhmiQ7jkf41F2syu+esHaaoEDzgmYEZLzPkU/6ghd4rTtRDOo33aRYO3
c1n1X2RxLy7GvRck/UdmaETGjqpHShTVUNAEu8VUgCx6lTZMmIbPTJV3sfuHWZzamYpEoG6wMumx
3yPD/D4ofboeTc/9WrBNl477PhyeaNLk9EXdhmgaWstUk+5+NH5buGCZ+R5UhvdCCQ0RpWMSOWk4
6UvQdd9yDzSuaRKg5ZWpe1fjEuqPTx+CFDH3roQ1PW4Y6z0LPMvZj+kA4SwosmueeDd4iyV5gSrR
0rHebVTbH79EgX+ndrcdWauBJa67l9SMCWEKQu0kT4N6ILSIBKCtPB1E0Jym0ofdxeiwXuKYFHj5
MJFKwAjhjwzrxzPWVIQmU35IAjgEo6WLbenCCN41gRrdipQUA43q+6rBCbqzWN4vYpqqTcxVhXUT
qSFaGSAcx8woqmclcr9mIhm+/nmQleE3BXP7ThjCWPNBUw+vwmTY1l38HGsEIuDuC75Naf+g9Hn5
qlIiOuArcnYDEP4P3AEbNfVjAjpGWtIsHrcT2/UTGDn3VfMIxJvrpL0GVdY13ac6MN0L7BaLpBBf
2c4392vXs4TQNdH8oAhHw1X3v3dNEa1zjOqPdAUSuiJ5eKxTdMf/Pona/5xDTQgRIBCFadErBmXz
DyZTU1W1rpA6tR+iQRykBmNMbCrdIrB38rRONPOAJbX4dEsNvEtbGutGy9p7lRO20bYaTKs+/kOv
ymArzVFhkWvocQ6pK7Ck1xhSpEuqHmG5uSNGFUIes6ulkGzotzYfrNttyzopP+zJ8vetFVwx/prX
yVWhhnu19ugPNmum+SgP5ziK2fEiRP01Gn6gvrW+LDsjbcqsFxvziqQjtkaFG6ZtLn6S9i/qYNSb
Qe+HoyTYBslwE1YUXIHApcwIBF7JnSoD8i6y7GYfUINZh2qQsYlh8jK6QqwYF/eFwM9AmNR2Kdcp
girQfCozU8aMtl7PHIBDz3msm/Tx98rVaZV2lxeMdPIaJj7lP77J/8d04ZvUNM3WsHvy8UCG+vtQ
XgWDLjzLy38FsOSOP630YEbwikk55W1aoZJz6qtfDEyFcd9ccyf831FO+zJ//f3z30fyT/qD+aQ7
iQZfpdjESuB8qi0sgqJNPKIyh+7SOlRK5UYt8dQPVanbDWEw1aX2w7M6t0ALA90JbuPhpkadcs1z
ZJnE865EZwqqWEg+dc0PLmoR5RfU3A63ktIf4lRPN5LjIx1RKruzvSXreqbO2l0uT9IE3J6axG9N
1xK316hfh0xLtrginWuiGs5RCDATTuZVD5kbM1PxFF1Hp/yQq7Q4htdE7lZykOK4pXodTGSnyB/n
aUrolubflUi1N72WWwelCIgzMgv1MfG97NwTF7KtzTD8ZoCDqWhDKEY2vjJ8HTOY+R///rzKTt3f
5hnbkNINwxXU0EH9/f1bTtOEHosrpn3uAJOJqzRcyeWjH7ZPNXq008Jjngb72ojG2ZVNhEwBceIT
eD5kHYUC5T5SjqY2IT+WHXa7p5gMwEujnmLDUXT8J3QS2nNOCXoexeVgXQ3Jq13k0W0Z2P1TRK3k
kd6JfQ90mp1BZT9l7PwyqzZPmd+hUXdGMgA8zhx7Ov7jSJZnstSdhQpVsJbSsbqkCaNaGbvVOL3J
9jXm5ZDHhoI6gA3z2SpNVvGkG6xoIthWdvfMrj79+yesW/9vKseN6jAaGtwc1J7/iVmuSoFkuo7s
vRtAKh2Ei2IBFuCbXOJ0SWFuyi521lVL+E+o73OBJ6/F5JasKTOqK+EM9HTm3n2TpNHdl6Yu8juV
Q20rzsuUK3NC3vgBEZZbpCdmxgWXWM+rTCPwNKCiib3JndYcVyaI+Yro9VCYB83w/RW5J/FOz2C2
lKztcZcW5UETRLzK2p1fVwAYQsTdQ1aA/XHJTNHNBhIvwwbpI4W6bQVCqm4c8k0yB8BH84s8+v0C
9wu8slGwHLR6b+P6+Gw0yDX1CpxHfPnLIVkGGG8d6udVVzxS9Iy3vilAZc4mb3s01vYcC1O38c2J
WaIMBe4Yuzfci+vmVIpzeuk9jf/HGirgSo4SRub9IB7RfIq6oQY/gkUuzrEWLYbasSYxuxs8lLlx
amxlKUOeKhGnkcpmjFGvPCAgyR5a4hTXMS3TLfCTjHhkQNWLIhd2YLL3yMu6e1byJJvNSW2N98LN
nny7I18bHw9UT7c6g9eveAe43D2Mw8jyAUENRntVS3RzNjmCOOND9yHMRppPM4o0GUx/hVp1/48f
pvMa4Pff6n2fmWiyHpOheisy6s9GHkRn0DYV1ZQIeXDc2ee/HpkZUVI93uLl35BMhcozS32Dt8NS
O6RdTL5Trm8XU6baJvzZqLNMGHJ0w7UyD45GU/vPUxW9uYuoX5TPcm0CJ/KrOaJigYhlXGQadkVk
6335IvOWxckQjMOV5V69z0NnwG1U13sifH4d5SI5BmZ27Aa22qYfgV3TqFvp89EwX6v1/jKiG9vJ
2zFzMLhNQzmQjEVg0rJtdMmnCPSCYGP4bX6frxZyTS1896wY9kgPBKDiJXLM/gAQ+m745suI4uYJ
+mq004c+I+dYj4nYcqqNlwIMSQsC6i9EVgLFdkptq2Nf+K3Ii2zrS9E2hEy78L09cGd1Pr3JSn+k
a9POdcx7Wmjt41whlUXT/G9nkVW2j1VsH8xoWKU0K14BNdbn0HMEAnuyyGvyZdbKF0dxs0OK9YuY
HzYIK3k+ltpXFvMpvCtvp7S58VN4yi6Y2yaJE+VnWbhj2sKNVvbTMfbUZrt8aRWbBEovfPGyuoUW
sgThUmP4m6/ljDh77kOVDcX02plG9CxxHkHws9WglsnhpDLLcbeoIEUA/gOdwzYS8fTFIwsEixb+
BYKzj/J6ozkdg4bS76R6VGAoTytfu8kzv3XomrsZlSQejX2oONEVYdqa/MVWu5t5Z16pE8kwkmj0
3J2VDu2vnE/S9QYUz8O6ReywRg4eP2vTtJ18Z1otGwHuoOE0NmHLrgatjVSapqG5Cou+O/TSZq+l
BcYSxX8WQ+xtptQBvDKn/A2u/bJ4agh8IfmNwK19JuryqiCLJ3sou+cN+hFoQ2IX/hmSN6hKjL4q
3dWWNV5Y+5NuMvd9pHK0oTvApqe9//YelMJ3tl2lGQgH2mJv+32N0AmxrbQ9sN67E8xWX7re9amc
lPhBZjJKJNCi11nl7yQ6RdJP+LQuoVUgemC8fO1y84usZrIlZDLovc/W+1xkoQEf+FHOlQhZrZVO
Fv0RqgQBaVhlVunUgTOiDP7ql4Oyiua4qNR5lngdSdUR+L83oUGboMY+dxctQR+8Jfke5Asts/8Q
nDJl/n1jDJNRtzW4xKaJYG5GZP59wQJiuGnwZtrnNsWtvdRDR4WUV9MR01YZI3D5bUjVLbIQZwAS
9g8uhZttxr360ht+Mjy6+vAjEkZ40HzVP1hWKV7CUn+JTQQQs++nHmocEPWw+80eCUsVoVYcfqHy
ieBKkEAof2hTzabnxqJpaqtNXQaate8cjAjxTAKBqlOsLKftz82MAol6vqYxqKdtBR0k73ybwB4z
2VCkxw0lE5ig9xRbfSDppUJL+VBZnv2QNBSVCXmRV6xhsh/UsXzXGGJOvy9FoXjHCzOsfWbzVYos
oLgZWmVdjEq76EV5opt6ZL0Kz8Ob/OvvF3pSu6VBwHCyWYBBQ5LfK0KK7NkyZ2vfFg9paQafaeFW
l99wIgwF+W4arJiYWr/cpjVYF+ktnvp+MFdgr54jS0P/JpoVFb7CJ6wj1DaNGcCDqqxHLWzjjyCB
9FdVytdxCPFNVkQ1DdNPxW/2/nwwcoV9cnNLR3ID5B1mIn5Ja7W4yXue+bTcLMVynNJ3gr3iC3nM
8SVRVP2UAVb6fYnax2OoW/pjl7N/oVzV3ipNDW6ZhfCnnVfdTJ1T+ZThIbkUrhk9kWlOlaDuMXcE
4J0NHoMD5GceZvXrIvNupzg8WKlwCTpE8UOuc3VZEK2+qpnbKjobIzCcYer6W24lKUInjRJ403b/
weehff73h8NCDAx+SZ33bJTghEx9+Ev5Dftsl7ppHBx8q9R2BbC9OyLZVyln+PMMOKL+KoAsncAD
bMFfEohqQx8qXWN8GfMHojAI6kysDmYGf7JMo2CFTBTurDQgKZ32h01T5pqZ+T0wcCetgdPjLALk
V6O6DGkXvBAQfZCr0gj/EN3vFg2Pju6EFWeI8cK3lCd5hLbr1xHkHQgIiUCmYu6hCj1ihv0OE7R+
lGUvkRUbVNP2De5fcSDJZ9zaRfaF+lJzk8il0iq+SAiTlDHPZ2Y9wOhqw26j2CPPHDP/2zB0L8bc
2hl695wAEUGBmxQ7SzdY7/BEEa0uksc26IpD33cphRgr2rRSHyT3Ns3YR6uqVMnrnJOrsokiuY5q
F5+L32lb+X47LDbrMHp1SMw6e3GmL/O3qRCA15uhdtbgPK/MWm29XR60CqA0Xuph0t5wQuzStjlX
BNuTXpwaOxsZ9lXqheVLDGJglTm1sSTBJYPjnkqSEwxT6a9RwZK+iePvMZoIfNQ0NiXPQW9nJyps
q9nInrzHYxm8Jp1hkP4+zaE8qKI0ub7LdAhAcsozDD/CPtX0RB530aELjXwzlCFCt84QtygZqxfT
EPvYraPnWtoQ2IXf5GpIVjjagTwAGt8roitoNoQ9hRukfsuRN8Q7YhTOaNGnnd6O4z6gQvep+agx
o2x61XWRXQphQujsuF7FytakebtrEoKRfptK9dxtft1aixOCOmH/HCTi6E0drMwsVtcUXrqHtGXr
b+XIiqBXPyhKkB/HJgYrPybpTelhpvh2v1/WAP+++dOYZP7xSFoqtSOdEEmedXj6xj8q4hObNEMP
Ym+vsaI6uvRoViBKg52LFuUsX5zBoT3/+9zAJhvazVeshN/kngQ1ZXJLB+KGAsu+L2IUx4gPFP2+
ZdroP2XKRLagTp3cqA3K5rI545TqeaL6u2kA7p0N0mafW1boUmVZ6g4DA3dtroTwKiFw300TUbLc
NOmh9yD3UWmorGUFzhelt83TPQkAYB1t04C8FZN95/riFd/Cm0Ho9xIOnYX4n7T5dDHIWBRunNrD
+Z5qRx063dYgb+YV3RWG29hk4P+WxrxH/OzaY6XaO1XXqq8mgauMtG7yaFrIJ5H8US0DfvR7OWRo
hsPDpIPpnJdILGrbda8YZHp7NmiZXn2aZoPOn2fy3cxnlpgR6/Mm9s+fyVUZeQ6rLI4Y+QZTW/nK
XFafmyTEfUGldOrmaejHfh04hkdcGrkkE+WlFVqRoD0uRZ5Gqmml1MUoNOtDm5pT56XWH22AAknP
ulOLnG+jZbgqUY9Yf5RtuknMqvvK3/zogVYgHwQ7Y83W3yzrkgup2T9z03MeLfjI7JjitZyR5Esq
WApPapftp5rywVpA94ZgDVtADXA7mpF5zK0mWZV5XT/ac2dq6bZpbmtsLBKHT2gV68Wyl2psn5cZ
q/XUrQ8nDUM+yASb9dE5gJAY2mZ/lTtbW49uju6gmtHqHu1wWr6wNN2aM+zfHOv8HOhgayj9fyy6
FCV9rMu0vyiOcVuwwINlfJbBoD6MCi6MVscdC442fLOTgLZnMu6Wv+gjsN3Pdr+rMynKcdBYx822
Cb/4tkwnTEG05Nym2w+dPb6qdvZSNGSHDni3NgkbzmIF7aE74wcES+lDaOBJmAXPzj5fCVoHtNBx
BYbm/N/MyX7WFkrmdMzRS0m/tzu6UGOGWlnZlVoRhvW+/GKzJ2hHBHFH5nbBfDXnWsKPiU7kJuir
CkJMXan9yaBptLOD7KeSZUW8GVNHXS//Aw2tCzbUZHiIC+VNisEDxxsOWtgRlISkCkVYkmxtcpMB
5NIJkOii0WujRyUqN1HO9yOSLt4vARsYaLFS+7fIidngAXp5U0q/BOVuxCSo+Hv5BunXdevKGODZ
2Zn5TCQ8ZmOL3HqiJfS0zB7UP1+Y3l7A4KRsV/Lq2DkCh94UEy/nBuFL5jLoKiNAqGU/3XefhE+n
j6rtIASMjXDXY2HeTl5uwYvERO2bQ/qetySq0HxxQWhonzKHUQkaf2fqvYYdYhbCkGWE5W5MVXaA
g3Eb5xezyX69FBoUPpKoW7JKcz+mtz7X0eWLY3bnrsg6Sr+0wdwyoPHSOOotSzM7XjU21v7A9X9I
D1cCMpTmUqrt3RKpl6J71tb0snKz6B7neBeRTGhDy/LM1AnB2COIwDIIm+R6fWnnOO2SZveGKkG6
l6d2YdqHLLfHdWMWsI1bI9vLJUv5ZfmInIG1QCnSS5zAVLNyU9kieNBfSjujKjHlzmEB6uWtX71W
77KkkU72s9v2/rbw++Ld8JnWgN+royBuZVYpVizH5OOg1uZEd2mwtvK0oAm2L7QJowSWUr3eDUUV
baOmLRi6Wv0118YCdrSy8uI+wIUT1VsLByLOAx53eIs66/2qPSdO7qybdNDZlhCmUdgODGe+S0F/
tW2K8/IPG0f9LqG68240MFUsCDNiF/z7Bn7Y9Ja35R7CvXFa9kU61JO1XGPJF2debTWpKk6LPmsG
oMmlWfTsJcP4hwEJeWXpGIEDCGX1p8EilVjKoLpgpJ6xhd7etkvChiWFNY4JFagVrd3phKHKNWBg
DwQk+NaPJOa2N7klj2jP1RuRxgbPedu/dY33swR0dx391KqxriCqnj9ntLY7Ctr2iz/6MX21mQCB
1QIVOMitMhMfiQsFeI7EtqrmxyLkQv5sIbVgcJfySmbSZ0De98QPjLsVud3Zbkl6S2LWhl0iqjOx
ekdJXlMK8S7ysnoDwRbYTb2WhT9Pyd7Uqnw1QoI1s1lHGmf1e+eW4MCwlWxCJkxIbJxvuzYN19Yk
rIOwcpIGbdV+JRFgpWWeeInqyiRzsHsHffLZYz7Ec45YnICi73E85cdAM/ZATzSK8TbhlsowHHve
IiXU7KERgXUOC//LHMdByhUvpTrp6zY3+Z8xQK+SVM3XkrOmlWHxTPCEHKpEVQGEzdt2K2NYdLuK
kaHE5rUeh+Aob1Qyz7iVFL++DOljQy73NchZGtXzfVhaYXr1ecxXbAt9wq11Mn5IRVsAzaiJ1kpi
qe99zH2gaxaF1NlpKFWK8sVt4m9Gm9WnRkN4XcC4WyyPsojuFCtslcE+qSwKX/OGzczsAh8BiIh5
KSF9gFroTJvltut6/Hctci4JjTIUrTvmqjDI7J5XOnAzD5MSg2zRWem4GKFeejC9tyZUn2UJIO94
yFPHwCfBdEBYW/FeWXlxSe3QXkmrpvAcSESjWWC0tKEKUv/1TVfFqpkY7/KI/nUKl4EB1iN6cpMU
7GskPk8ECuZCpftBvQzkW5u+qUbdb7CtWpc4bft1lZQuFmY+amJEyhXEqmon51Q6EmTbtOU6x671
KFBhoZH935GodPWwTFUTdYsV4uCXaP6If8vXyaX4EFFSXWkAHOCKZN8ddRJUAdqvRRJp53wcetzv
aXiyeYRvUdpNG9w7ww0zQ4hyLNioQK9A/xFAbLSosC0kuhv0P+wmfZLdEC/2Dyohfs/DWCGHHKl2
96r6gBbEPYqsLLby8fNSfY97Z9ogle32iSmMG40YHsF5hz3UVrlnk0Ua1ezGmPcIp8BP89M4stkb
61Z/9AOIgRXKg/ZTbiLlSVh9MSfxR95Z2kXW+iEfWsQ40ypMSu26rPYm9SfPf4ELs2SBOrdFS/Yx
y8hLp9DDv9SGW2ltcRulvAYkKZVqPXwvp3s/NvYfva7Nzj30zYuQT1Xr4ozBnlQgI0RlykOa0jyY
Rf4DORqctoAmDstI1RsrxZ4tRqkNpF8q6vpjA9D6TS/z9laboLkdfW0MCcIHq7KeTKN8l5/Y2MIX
qAKnuHR6ZD+lTb5cd+mq8Z6HD2TZBCrNn1+poKLSrOw1x593L6vsG6R0Zg47rx9av/siahJxHFiS
W68WKjiVNj6F/XEYbGVne7b9hMYAO1sKVXIOckCE075gSElXowkZr+iCfI3L3/liJTD5o2nbYzR7
EcA/H/Q8fpN+Jg9l3aG3jFePVdyuslj9SPlU6KbtAXVMSU2AfqsaKuFh8VexPVEarAQjwS3gXbHf
UNvPfGte0bbGQvwK3QhETzNWrNHoSaLxew9EqO7R9Nn7IfH1t7aoTkNXRCsxsBuXalj2TURoYzzC
H24wUVREBxAbQVDOEJNJAP5gxbILVUBt0z7zG8aZRmvmn3BujMrVT9t3l/DAOZCGJIP53pa3v6+R
DjKiGzwNuJSeYc4OZ33+I/KnoJ3aB0bRrZJWr9iv64cmIr67wHRDU44qkprcRvK7VkkQpPfQNH+0
0CRoalvTrpwB7Lbjf3pB5j5gF7Ie4zR7lgG+zEH//FPGKLwrCloCrgzgqGzP7Pv051Hei1/Xfh/5
QcDsnLW//lzuxQU593wpOmHOdkHLrYvr4Dap7HsAXpXvptq9tyStrgSTxtUpm/akWEAZ/KbOPhbx
XaYUj0DAL4ZI83cB42o3dOwdh/E7V9ur9MNV+Ayw82JZQGWuMuEmYs0W1d9Jy12YsMapaRzv5akc
1Tu/UleieI1K1zk7MbqdYUxf5BNRek1I9ohFXHtRGGfS/iCpzO0132yzdVwU8yMPHHhItTl2gwDC
SKTJ49AhzJFH8lowX5vma/IocvDcBJ66UhqDjRE9fRp9TjrjX/T3RitP5DDqG2vwq41kJaLZqgm0
SsMd9EFsnPFQn1UjOHnDADlMpM7GGbuKx3HKcRi6DAYJo9MyRo8uuYV20D2ns1CV8OAvlaDjEARt
9ywwGO7LwbLW8ocjiVf0P0Z9XdI3xQQLMtVCvRt7HYqK0Sa6Q9NuTd21Z/xLKNBz11iTxK3uW2Oq
N3ol6oc0KWl3ZqPBjTwapxhv+97whuSOicQH1aLVL/DDcbonLkkGWvio2z0IuT7SN2hZkUYlH0bi
hp+023uVDEyyRcedP2n8E2PTeCbzxz1biXgTBil1yLdOv2vVWtCpm6El62YyUZ+UAq0ntPB1FMb6
o2JqPyXvcqw6fcdwTokW2tVlwpAehIb1tcwhd80b8gqqKVZgWK6CwONdENXRNimbfo61yB7kS2sW
9z7xKCWNzW7Ztxaz0Xb5xHPRqavMDr84THan5M+/1eOJ3kxGuOBWg65hxMD0/wtPGc3nUUB7JXeY
o0Qogm9aOPL7TYfafc8jE2flgTZ+eQIujHDL94fVFOXVB0q1np2UY7+CYF0lZetvdFLgzz1wlPe+
M1ZGCA/DZGN0mKLQ2eIOxp2cJThJddPqjpVS00ZI4O/OL9XkPQnFGC6V+nUxn/pBuQpd3z/I+r+8
lhhVugJwmt31ISrWsVE38/Bi7RYx/YSWbs2viTdRkphnhLjdM/6R576wO+h7A83e8Ek22Uw1L/bw
a/qdGTtICSjXn0wSDM1BsT9cC8tsn2EVFKMTvGap8eg1fDtTptFJaXTjlkfKS84S901l1N55Wl6T
ZosnmpU509Mc4EcfTkMvkJZNzi1UQuCjVDYZirtuFCih2ujU98KplJVemYQy+NCf3QmopxBpfOfJ
DAmZaV/tvig/qXqoyPSoBRFTh7pSEmKCca8GGIALq1E2IsSFNdMy5HpBGkHms8bUiF+rCao3x4Ev
DSLOVw9xWYR/7WcbRiueQxL/4GlsFG2E+q0Wn02itZ98hMSf9lb+0AtuwHkYSAI03MRIVdsFo6wa
3bcuM8UO7QZ7sDkORQnZbo52GVxiLbJflbTYUiMKjy29gZ3asdtLq055rEYddHeiR2eFJtRFGZNg
l+hBvnVQsO5nwndXhOMXJELGJolr7RQCTj9xn8HtUmez9iw4AiLBQkXv2nc0nrVH3QDDu7ggdwef
wXoWvVuF3BzsnorK663SR2OnhArKvsBi/1VSJkuGXr/U6XBgo7/Jfffom4324+8HQWBfvJ6UF0WZ
d5Nq2lzdjNqL70fhKTHDLxa/4pxST37yGq+5FVl21J2yQ6zJapBkjPpUaPz79EKpPyYrObC0SL6n
LivpQGFQC/yAxKOm3Q9B28KeAeI5zUfBfE0eyWvo1aeNUAoe2s5VCaCbR6rRPknpiWleS8Xjn1g0
Dy1RXf9H2HksN85lXfZdeo4IuAsz6Ak9SFGifEoTRFp47/H0/8JFVuVX+Ud3TRgAyUxRIsw95+y9
9lOSFrew0fprjEl6NXwji17QXugTDGe+ZeKddMceIGQgnp0KAovA5f1JGNaD46Z2sGGQlDojScoU
ns8G+v+dk7qK56awv/rYz/YSmz0kkInonNJCEIex48I+4Si84B3pt9CtDPzwvsIlgfli3BtPrpFF
d7LlwDfu7rtQOC+DBWbL1yN8LqQ/blOnmWlkDv+ojJpCKQ6WSfi7Uadoibvmu9maG6kLFp350aK4
fgtL+2cntGnr5OO0k2psLUeWhNbq6KTp+u6oz7+NVje+ufiv9pw3IInJclrHjJNLXnWGhCsq4KzI
06h1ptmrcS1BgO1fBGfdM1N+IEiiyZ4ofq1z5qAzanAufOri3TBeh0BPPoh6Tk42VhDSk9HK8HTp
xulHRSDcqaAC2Ua+H3nWD+nLSlM9vTMIbVdCK/ewHvUPRgaCIa2V9MNVCPoB3HhtUAahVVV/9ZE2
EOOrIiwJ6E9zselOzDlpyi5bs9wKIhgtcrS1DE6we7dotpjN/MrHNroUIiie7N5SPNk49eem3HKr
g0qXoAMVaUnjMijgleIuX0tPp9VLtGqQe+WqlSmv4603nFBzjNNvf1ET6tz6OtYbGyDVlNhc1p7d
aKAZTce7cBtOxKT8KR2ATVv7p7Emj0Xq4P34s3Fq7c70a3EqKudJSiFDnbERSWfltoiG0AvABl/k
Fjrt9tSKGc8OEEA1JL4O5TeyNZR48JHonuY19PLN7/ZOGrfnoAnGbaVPpterDebcAb1dpg4u03hI
70MbOpcsimwyb8r0W1RsfWa031Ch9dwy0fS4zVg8uEOR/X5BtTkgzeoCvUvbJcYUXBN1oRhHLdSc
payNc2Z6aTifdaZTV1ZsX4KxOTH8LX4VVvnXxpjWp9hV/Duzy9yNNI2aNUKezLGSnYus0wcIESTX
voZ2C2dP0zHCtItirl4eNN8oLzVY8MB0YAsRkHGUNcdshwPB2mLeyV1JpAmcadNA/iDAuCo/Vg3l
ZNkjbfMc+dvyTeGiJeZm2aVW1s7aoII6XJ6Lu9pEaYtUhDyz9lKZIegDRFfjozrBcwjiz5UWKxCH
bRwcUpeG5ToF8EYCkkrp3LEjvvRM9E+xiWt3jRicUez40Anum7JzLhT9B3ICx53RgC23Gf53mrVg
zzhozuupaiQw4J02/gfpWDZYhD+CBzK1zrNjJqvWYCq0H+l91JE5XCILcN3a/GC5N5aufafg1fbd
ZzXXAnhBBKIwz6fvN4XhS1RYxXFeuifyVQbY0UOaYLc3SIkOwuax9TXNq5o5PxXWHN1GuOo40dH/
TXn8FgaFcg8VZNpmefpFb1T3ea6IcZ1CxDcZdeSn0BAntGV5LITpHAOq+nNFH3Yjm0HyoWLeDbMP
5IHjQ3LJnWR4N+zy0nCnfFu14JWW5ISEFxd5MQSFf9bTJP2kJ2Jyqwonj7LgQR4p+HDF3tDTaT2H
zaUzYAfxXdUL/W6wnOHIUnk++WGinVZLU6kY97rCSs2P7Pox0kcwqRkA8QXd0heNuol1HEqOQqL0
2Lb0UmAn7rj0lJ+t7h8yHcT1+m3Z0o7o9vQ6XJ12c5Nlw/s8XKOisu/XBRXUXHv1T9VlGe9V14WD
UndebIerrcDJ9Xw/khPjsUwJ35bn+7nZ6oBu38vIyfcL19yrdGV9rWMkjOXDio44+JY/LIm5Al9m
biUIu5qBUjAyb5YxmL9gIm18XHs/phRelMFHfqkbX9+tn5pe9XZm3PQgLRrapNNJTG3t4JZJwbhZ
eYkclhW4ojFkk3j3YY7WIRqi8lWrFIQazBy2fiHeFWh7Twr5DUoszG/50Py9URUwHwixmi37Zy6g
DlXkDNCaNHcx658fyph/KwDKf9FFXDBem9pnU59RC7vAJnMfOF+WZYjdGyKMyNc75vzWVyU2f28F
y3PR8urf78sG98TN8jVm5XXw7di/lZHf7NJqCF+hNKG9Atb7gVzoI1Qr2Bi2RqDRGEUbv7kIPyXi
AunSXZwp/UEgezuNrk7RV1Fz2lHdImQS4hQyl7oNPpNQa3DhIMQmNWfc/WQV/lnVpMAGZQx1DkbM
w1DnX4yFE6fqeBiAWOaQBdiNK4wzUVlt6U6OTyTeORu/GuPvEb6/djEQgcH8suwg3i+vQNHQOPmM
RRtRWifcVJTUGANOVkKpFIaL0EPTv+qAX5qQ2PgyTB6JwxUfVUF8JNKF+qlNrPKQUtWAGam07rVz
2vnrDOZ8ExV5+DBxQ7+3XaIk696ZSXmd4GoU0daWmn3q/gfpx8qVFJuREX5XfAvFZpYT8TAv2Bty
V46s9MKLMOp4J8kZymjCO0C+T1qXUz2uzOU+IA1pkVgzFXCvZaSB2F1gaQvfnGXgNa2US1fk6H9o
sL7iOEzuNNWJn4qOgjHIUEmhtUJ0FP7yGY4/GEn0G4OJZ3mHtVv5MAxR7ZnftBfDL15SM2Kw6hKE
aC9WoFzTXtUuhTHUoa7vczItaOncY5ctKd65vddRrl+cZUwrdw2SBO1GmFsjLUlYUf3mQW7FjU5Z
kxfufkqQcbbN8ldZ3iJfgOTmMCtNv0glktIM1qmxCmdHeWe8IzrHrEmf46L1sEsH90UMlAF25yh3
cngOLjblvHmiU1FeZOxV34EfaUwjOsjd1IGlaQMsJaYnv6JkLW5AsOaLhSEPYw59D2OYwZrgJj2K
9CJ9K8QVVJjynTAmCKzzKNysi9aqxj6HaoqxQGCmXR5Su7bWLb7+YqPk0AMV3zeqzdwb2qXqm39t
qpw2hHIO/KJ+fs4yvb/a3NH2EKEV8CkNnw7exw+cvhu9638Mtm2+2V3wRJoDLn4rgY0et9mTRl7V
Ie21+G52sh65CDgmCR7BQKJd7FJnYL40LzC/6ZupIuFMHjB0sglCJSRWHjlhPhGW5TN/UyzgDMsd
Pcq4QSKrZnfRIER2SgJ5Th55QEuRdUz7bEWx7zUDjhW8vsanUTwNMCLeW0P5gDvvyY6yfLBsn9wn
PXePa5dZZMFD3adenRKYEeTFU4mV9qlBWih/cr3sla6yk9+movrZARWis3WV/lHW6cYY1sdqGJhz
Waw48qZRr3mkMamGf4A+gbI2t+Lyi0KqNGSkyDhpqSv2Lp1gQwn7X/F0bEHyBUhysqcIssuHPjLN
EhhVPb2fFfBYHit2+v1L/ypxLfhloyflG/JBVSBRZGUQHdvaOP2eYc7IXNA9G17dBMsVdHSvSa/q
ezR+/pOwXKJUulZ8CaPqc9KH4GerIafqyulzpEew1+rugQuZsTaNAbGgftSNdquMtJx6TShUY9xl
SeKj4iyLx5wv5W6K6QpIAcC/dymg/FPaYXHGAAjXps+HXaWPymuB9ccZw40yhvFLs6ySl73BbeMX
J8299d6Wp/ZHT6fSK6La3bXOiFdjZg3kVCRSlfTCCGakqnVQKV7Cev7ZLYM2kcTWFabnRR2QAhTc
AfbRmqpc+IcUgfw2NaboIN8rH/gyvKGOy3tR01TMkTrQiXTGWyM0z6TZiLCNvUTk061prBrrpQVQ
Nqnu6+UqrmbWdB9Ww63UZptcwjw+FI5FwFHgfjfDiPGdlJ/VHQ0u4k1sCLPrp5Y/e7LndinEYgqc
mjx6iewKUkO7kaqVQSR1GyoufkygIxpDVVns0EREz4EEBGFA/ezN8EEeBVJCKZlY1XiHAdqTF/hI
H5oHeHCKTjdfp01/n6DUkZ70vlWzS29bHeYlVoZ6YOQfDPhoYi5+157Dx0apbZSsb/na4n1g18NO
qkileDQKNSqnIVnEu4tdaFmZ01qgYamPv3eZRupeiYNAS6jkY9ZkdK5JEgwSfpmUe/LNnhP4BQ1a
OBf3KHlw8V53lPKgFPBSI1WNMDhoX2gH2976txlmXVnXYYzwwjMF9LTJC7O/KfEw7v9s4VAZbgFE
i/1UEpiI6fteCszJKrxHnaRewJ9NdEshE7PicVBtLjPpqK42ltkVNyrz/p6WXI8mrAqtjR2pxaEa
2vmY236yT7JW21Vql30G+H/dgF4aiX+guJzefppBc7NCVcnNnZtniHH+xWHVuTX7qaU1Xt2lWcCq
LsA01DrKl3QwvguYEJrIbvIjlotpJh3cmUMFinE0+Kchd4NLrmutNy1biskdJUgQdspd+YJ8CylT
rccKKrwMy9afV5e25vofrO/r5jcwvy59gqB59A34EWMchl5BU28rIr6KeOgp6qhXu5OAbUr4XMEs
uCjdjTRcmpN1UKM5eArUYnj+3dgcGTm79k2Mc3f/j1soTynlk14nmGqDinVMM3wxe6ti4AMKMcwG
eO+Qmw9ZWqzxEpLwrBqgZMPqIM96ULCBp7n4qfq+GE5gdeOdjCZJe/V55cllLb2PIWh+jUv+udnd
RNrPPzTXhEbYtr97r+1UvCfD1DwUSz+tZ3jyLlosN4IvpKwgaQb2lTwl4Mm43CDtOt0RGlH5Ppgc
6xH9Wmj47NIJoKzIZnh+NlywTm1O9dKy640+fdWd7q2dl8iz2fk+DNZ07Y0G7tLSIM/6+tAxD9vW
eo/+VT6p5vlea7ThSkxqfnPpR3PaZ9E1nvqL60fZzyAbL5zh2c/Gby8JX9qqR0Pjuqvt0PS4xpTv
VV29kSqV30zaP29V9ig/91iOb3ZfZwhFgif5xTlZoD4MxFQyxdV3FtPBc1xiadJdbhDtRGcyXFJT
hJvYX7QWEdPSJ0451VioZRclDstnCB708JcZe56k+gb6tvGeX5MoyHeNTeSD/MlqTIvaYQ4GrHN8
MyZWz0n8RJf1pzqoBetsesZ+SoHM2iy+Bk7evVSD5mm4qUhi117GcgjPs1NQQS13/7IKozMJOw2K
aa4zQDAeB+B49H+ZhtJuwLZWp4PuWYveDD0q2X49v9Wz37n6e6gD88PM05LJwGfNOtSMdRjt4a8A
5UTN8FyI8ZeEry9LzKy1x1c0NP1xYkJDtp2O+Hq584ZKF1+gq8KixbK4E9GYHycipx9DM/XkPUzu
Wdy/On3Wr7bfgwqz4Q8KwUIxcZJvi/Hjl5MyeUZbtsFecatj37k3q6xBkec2O+GybHRaNSJlgHlz
OIrsO2TlElrrN/yE7fqGMYP/G1UMnv/3G4hcZqA9mt5fb1K0Q5Km7f/7f/nXG+TnaIyMNBcnvFBu
x3cDnWLSfWoF+wty/0ALF7m3Oj+bHWrP5fnY0tJ9ZuSGF5dQHDvwJvL9gJmJhKvS4shQuN2Oha7B
HNDcx5F8PHlERtHc/L7xFQxcBmRvlI5LnTgWFn3/uvqYVYW2KWKJu8QmIN6dLO1iRhHLbt9J72jM
yq9dEX0P/X0x9C1HAc7hb4pwCBWoAPUkKQKweplvjHp9H+a2QYvApOlt9HeTFvjr4o4M5+mYl9nv
3Sx1pyMA6a9T5NsbaNYRGhUn2OrW2H+ojvsOonT8aRqED/q0SjcZQ52kYjFFiMcnmTfGheyqElAE
N8lKKxzMzpFPNYwuNBeZ+96r4kq6Sv1D6+x3NY3dV7fVIFvlDFp0TsYHQg9nGD/obcYUkEFFhNi2
6uBeQRYeDvloJ3chQsUL5nxcgL4jbl2SEHFA3q48nOFI4OiaP7WwP/luu4I41prPtjifbWxRKngg
UZrtm9GN5blaIuepghsyCimy5EjJqAz/keoluKA3TPbS7OHgT67IG5pNrQQ2bBOrafAfJW5HuR/h
J0Vqn6HlT8M3uUWpH/zeouJm9Q9XpKZ6V2ZkvCES31kWujMG3FY3mx96jwTXrYr8Da/ldp7KT1Vm
sqC47q/qZYyJ80qXWfPEMLJqSL+DUHyTD43r7OT6wTGG4iHToFaOeYtNgO6cXPDbyqBQEznf1EnL
qLCWVy2KBUWgw28h+LiJsR4rM21UpVXM92j295PCYUKBhB3WydIHc+ydbRJDY8laqLEYxn74LPg2
thmrL4EBWNVCR0TGZoGxcklFMEd+kxQjHGmlMC7AodG9XlRbLYZwT+4KpoFbpTPmYzaWzxLpjtEP
VxkLjt3kBNTfMGnOviDuRF4ILauMgL0Zv3eFXSGv6gEMRaoCVyNJAKzzgZWJTLq0YOncASLAQhBa
CGKLq7x14IP2z3Gcd1t55QYdFuwSEa0/IHT17w7ju6usunyAbSCNLeZcj3hutas5QcyUa6eShM4N
KlbMr/ksvJIiy4tmtT6Aw20u64fC7nVKRjqj8rOrWdhfov/cTQsajEpBqmsZRp95gOBBiefw91bh
XrkL9Y9MOKsdsPD+Qbjk7A2izL0214172RczURDElRLeEr1U6BXMX9xZb57kersQsbXlTEMsjFfA
6O3/wn4w1f/F8YFNopt03YCYg/P5OztarYvEwiZVn5V8xpKuQ0KAZmVefLeYrzh8NMjekMzjoI8I
zsH6NILX8GRzwsmMwKsnhFwZHcFGQ5xfGq9mH6X3Sdl9k3t9bgJVdIZveey/cPEvPqArAkkn+IIN
1OPTdyTD76x+y1vgpOGiQpz3am7C9jO06GDFNQMz3XkW7gAmsIK+0iyqsTZQz1L1Uo9I6BUok/0A
VqVPRi/CI7+3+/hp8kv7TjWGo/z6gNIom7JpiGhwtPJhyuatKWx70+Do92TF37ZkeaEmr7Z+adhL
vs50yGb8oUNBcho3hhesLxFXUyBgph7n8MpFQmFutI+9YgV7vOz9McatSCBC3lwhbbQbJIDNfdY6
6guNiJ0wv4IHVp/WMUvs7HSwPk8B02raAgq+tEWlqPfhd6LLy2cVNMAmAzP4DPVSP9R1F11KGEQA
yEztrhe+dc6hLUg9N1lbxnUmn1SK/vy2A/5o5oVC7zQuNqIQjDYIFMYdEj6WMZEiOT4ERG9WfcdK
qEFH0CiwygwdeAkLeymNyEauy4k5Jh5E2ohBdRuiIgyLa2aSjxotcZtwetzNvEh8UhHUB+pH/dDh
UXnMW7R8hjp6ekoKXETZVhNaEdJc6zv/oliGfxksgJq5yl8Bo052zfVBhcG5bKmMC9c2thsXycmt
AMRlTM82Q5tM1zpzPhkY11esJQ0toDKqlwEy+26bX4hC38mn5AMMnuUt45U5r3knFu8UEurjWPWY
iLPp13KVuKDMVh8tJozya8mLThwK8g4WmhDaydAAaMG5vxsd8W2d75AtrF/1pturEExC9JvoYztT
+emXzClQ9X3MCQuxJAlCz9LIhZy19s02Z7rOpXOw4U1HG70AS25hg2yGcJ/qVv/T150nVB7V12ps
SEBw4/69ZkK+zVVG3EziPqckji4ibqKL3NIjxkHc5xlRphB+l0RdGbXrFHawWyucqnSZmqfWh4D7
fQrpvRq7sBMkG8tyPBd6Ca+hCljmjNkevxWzxUATiGdg8B175GWnJkrpgKgOE4pllzqop7qeg/tI
mB9ylVl0TMAGY0KtqWbD3lTpQ40ox65RF18l7lU+oFHW9qUauZtOZK8ykHFqzyV0kG/2fHKJQbiI
ZdFK+R6fRxTxzDwj7nZMej7t1DJ2s6+Ki2q3REjm2Ycw1PauIxP1eapbkwBpMGG0fm+VEn2XsjeW
9rj93PleVari1gTAvkcFwa0jsrt2AiprlvGPvrerV9A39UHEs3MGeUuUqTOwVjYJGByy4TqqWXkc
UWNt4zIG5VYHmCldaoms6byCkLDnoU7V/WoPojbwYK3F57itX6T3QbMeUD9aJylNkw+ZEn7UkUNI
bdLTUO79ndq26qPcCjqCuzulte9Dq30ymaY8SMar7/RPA1KkDRP14pJhYcAtkrhnaERkWJmJs+cn
hy+lrc98n6hNV1qakoxwdHwfxuTEDLbmimfNk3hgIXmCIZ48aQRJbv3Jb731vo5Sdd0dhljfrW56
VBIlk8EwvEZqwkUlnW38U1q3DRrUvwxwu5M5lukdshMPy4hB6p6j3pHAOt/dy8BnzbaCf1mSgnRe
O3RW0TOYa6fqKo8tiL7RpjNT8zxl+Z5FAvefMPgpm4hq0yhwJgfmZsrULH/KFMXnksbH/HpPirl7
n/jVi+xsliZRXKMwgR3PNJOdZvjEPdawwPzBzD/YghGoH+E6maeYa08XgeHfGu2QfhAoFpK21vQ7
vhZi+pa0IvkQWiapm0wEtqyOhk1XpKQxxG3yYHQmVSX05i8WK2nZA5EtkdKy0nMQVB+B2rVeqDjf
ZFemW1ozrsKMq8P3zvt1QiT8klIroK8bZwx5AP/goFQUeijBlPyXqBLxt2HYJQiBCB5Xc1zVUbnX
/6ebHnioo1H5NGcD5mESQtRqrVB/lVsOatP7maOfJoUmXtpKQPRJcScZWmi9pC19/LmIpp227NI1
zy+YY6eNWnQWVJoQ70ObXeU/teOx3RaJ1urw1gqu/GQzxUcV9eeQ98aXqptuOVjJa7o8mPJyXNXp
cXARApRDSyPeoSsXaONlFp1PsIOtfnCP4WI5R+IBW712q5WBSjQstY+UOz0hAywQ116bj0jofWAK
LE13il0yfayi5tko8um/IOYl3axIp6DIvR//9/84lqsLUzVJfTFUdAn638umIVzy2sqpOJehcYvD
iZBWoenvAbR2Cg0jfihmXC52FuNJykRz+uNiMpZ7Mdi2FIp8HxON1N0ryyRVPgxoaa4AHYjJ6GqL
VqpJuI9mKYe466ezlZlPhTLOrBujvS3FyaGd1V5XyihVZ55vudENxxAf3a5elup/dmXtSoOv+G9W
dOevI4tDSmMpw83cNUlecP7+UzRRmEdVp+iEIC0r+UAlAdzqCtvZpG7Y3ptg+tBuk86CBJ18h0Eh
ZCkas5uRk5iaZNC4+iBPDxqu2U1ELXNntVVyZ9NqvYMnvGobu7Gb7ovKHDzLYdSi203xCK2TEMVJ
qBcb7s46hZeT+bbm53RDme3zSY+vZcdZvSysKG/IH5ixMNrBldv8TTpka1/UOycjymUJ9NhPWKgP
qBZ75EAi8OylNHdkbrPIEGqGxSPgIf07npU/G0Vjg9KGvIPC043PoAP1rc3U4S0u25HyOK8RWRXi
zcoSVB1B7ngTLZ43KB8MFCbiq5A0c7K1mjgnvgPlGVHc6+Q7P4hkFZuiAXqvYtE+BkCGrkW18Mux
g1hobPdOarRHbrlUZbEb7lEBtUcpOqkM42ttF8Wpzaqf2hibB4ABRGuFrIKTckguzDFhRvz7oWBS
CU8W4eOf5+RWq00PTWKmO0NnTF84kFDkiasrmCZJmiA0z8Elgy2pfcdt/Ja0pv/TD6etgfz7jHhb
OwmamhJMQmlUbRorVJ/TrPkoFWQyNmreLxy03BdodnS5Fu6GxnTvCqfIPMvtLdhG3IcX3oTK0GMz
jDNnk0Ymj/T9Ng2aMbkrF/lBA8I5y2cLJG/3MwOWiyfsVUPLgDkXR3PVth+k45nrkENOOvxFXZSb
BZFvk6YchEYQeD2x6F3nvtRHT7YZbEvsdTf5VCcYc1aiwZAF6/drGjjjW291v1iGpb9S9NcJIoiB
UfxsY2kGWUoMfB6OqDPq8Ur6E3fnZvKUEI2BhPtgLyJEw3J0whdLjwZ3uK9TVsXyF4qUVEP4yPBW
/rpOgkbh/+9cNxx9wR3/82LmmAylXa5kZDMRTeCI/7w3NEyEsY4rgddYithrY+W+5L7rHLqa31FN
DfclshsCuTX0APJVSo4Jm4P/Vb5oa471WHXJ+i/lGxoD0t2Ek19gy9nJp+YC21hlGawK+A9tl2wi
C6HjWb6IJnKgiHf0o3z1z0+Xr7Yl3Amz19Jt54j0NA+dyxQvGZ5SbDKjlj/Lh9pKgOArmU2/gOfi
EUFOHJQnOmnF+g69c3BW6/bvf1WSpnGX1P6XP//H0KNsjHSSQHy9LZ5B88TnOoHLLt8ysqKtWQvc
2531HOlVsvKaTRwbXqWSIbLamghNfdas2dqhuzX3faZwBsSufRnCXD+RDm1fxuU59BOLNgsHFuAF
D38H9RzcvhTST2MdWafjIl4WuIS5KgBHnPKk1WrGMFFlSOWrdGjQuePZUmrdQ47ePFa0KXsSRDzM
WePVxVWyYcZMRtayS5Y9gq9Cwa39Vdj+8BWAsrELUHmhFqmnM9KhN4wVzeVPAmmjN+dMfQhMY/pE
dedv1MYRl1C3T5WFOw3jifbeKMOrlEqpBviMvphAFxD/lxKtsCn80Ngqwlg6FymDV8R/xb5WataT
pVsc5foqaxsWs77m300u+rxl0jSn7rkDVvOp9tgybEi2TG1691BP2I3SLFf2vXN27Ch2jrU/R7vG
D62daTdvucXKICcJQQly/59bwCX+13P/eN/CwGqK9oXwDKICMt46QKZacbyWFSG6a5JdsTgzU/qJ
S59pwFsp4H7ZxHpfGSnBfhlJtQ+TiEC0eOBQLkCvIoCnFYYw53Eewv5K+69aSZd6yVUALvYXbpLZ
TpYrEC88RR34UvOp8lbGVtGR52cIVkYaU7jCwFZjBM/B4ltVleBrHBYvdekwGo51bScjcSV2tXD8
L/x9/Yt8ypy3E2A8r3GAb8uWzBBMCi2Yql1TSPKxVLwcNSyUsfrHunYroC9usfz7+yBg3fVnKyiR
dLaV2p9VTHOvolMSusiTccbivDp+lWlW77hlpcStGOVKWpHP2WFzaDL1a4OE40ij0v2oiM0QxHlm
set6SASKe4n8iAObNSRNvcBh5FlH03SRW38e1NoePcVp13f8ed7acoIod6D9IQ81AunMUrfIB+7J
6o7I2GDnCCICW7fcSf+nrMlwKUKOQ8xCcltevlP4K/n7HIXlQ1sU35PMKt7dLg7JnCZvq5rSYosK
2eGgVsujqJyGYeRUfTh2kHKYjD69Yad9T/R8fb4soL8zF6FI5U+m+u+aazcvcicd8X0G6T1EbAbC
PS4CZZwA5WXZ9s9paPToT+VzSWv3JxT3FVGnrBiB+gH/HSqUT8sZPlb1xwruibU22xSlkhBkYKVv
ths9zlqZfpR4fASt+IOoOR3nJTelWwJVurB17lEqbNa95SmWtgJwOThhzKKYm/wyP3QBib7rMc9A
qT/aAc0rqCC/ZgQK35KJDvjkx8qj1DxlIWoG1s2/U3NjZT5VfdVB3+yNd9oIOxzOE06LqLlpvv9O
C6m7Fzy369DdJWmCRYMq+mjExI/0y5+31FWKCLpuY6OW10R5HjKWA0ppgXdS6hdMxfOThN0PycBv
YgY7ThsVgQ09ySKMfp8G8gxIR+s9wYVaSGGt9HQmjHbtvmItUSEAFqZyaIvSRt3XlAeog+GOVvHv
X2XKsSXTm3fDbP4kM4cGoWjdndDA9Q2pNWyspBS0y22yRMwSKkpS2R7F2THJqv7XshFG1rqBQn3d
kC8RObzTyX6rh+9mD33LXBKirOUh6RLbS/tS3/h1Vu/588VbnVhwpMedy9VV7yEsEGlLdycZPIno
AHDy0GH/fPQhWz+1NdOYeNy3leXcu4v8dEqy8kxjHTRob6u3iNST2qAomW1STaSO3mVRel4PKDMq
bjISNndz+wSEnIv5olYDLBzQnDzVlWJtc1CKDBJBBtERsxxv7N3zoGbgv8QNEkPy+/rYa0DZEXMS
xcT5vdGwcXhxHUfP3CybO39uP1xN5xSTrwpVB3qaWWb1DcFCsV7lrDp1Tj3FyEZe7+SD39HGwnmW
7EZ7/Ep57T7oonYf0G/pFyur7ta9fz/vDgI1juLXWCD0g/yLqaSuAm3LakRrME4oqOON76fivg1y
aw/LNT12jNC7ktBdWJ73rJiRQMndouB2nqOEla9mzhxvyVRDKiuSo/zdRmAwt3EO9/4YQIicW2Tz
etdsLKwDP+1mTz65/3OYyRWvNKt5zXPjSxrXhheRNS+PSMskw68noGEjoTDWvbFEvMvtvC1MOmZY
TFZwmdsO1N21oqGxAl/SdT/MPA09WXdaLvcUsgcAuOYb9LF00zDfy+iFiOYIH29xIRqgrkYnRO4/
bpqlohBLqSEH292yWy2lRtijfot750G+Qz4lV6z2UpHIf2BF3XzXDGjNn8jaSfekmCzj6aq+x8s6
nyY09/WCkWin0aRes9q9vAZWmRqeawavwHn0+SUrVBZd+E1rd2G364aunuTSodKN+hr4tz6IkSpJ
NFWiWwhv3La88ydT7JDMVF9T4uxMPLo5GYPblGROrsMVGQks9KmZUvMeV3m+KVMjYPYWuJj5Sy8j
MP6gO7WAgdpv4M8pnyKBFFmNU3euykqp92uLLffN9wZ2CnqL6lHWXcueMaYUv0YlvFqgFrAcxOai
pcwsjTTYu0nKFRWxaY0jBF1YHlv7fknPdcLReobr9EX62npR95vRUuxboOWDpykRiOoq3Y+16r5X
0fggmRJ2kVGVuO697de/cI1VB22u6QgUWfkyOsFbyzf3rZxMgsmQf99gqnY74rdKUBAkb/ZVeP8H
fdgucMlyFnwm0azIioFqL7Bj9RsU2CW7u0puve2+h6jyjhFImdU4l8TMu3OClJkahcCum4JbfQR2
x6Jp+UMN0m0j9YJZb54LZ26++t1kA1Ks9Ge6eaC3FUDIopwVRhZc7TQ5OVUZzO+GETGDg6trK42d
NiW89GfJ58lPRlEVRjY3Zqs9mEnjeK6bWUTION3CQ2JZN76EC8JRPsj0zyh0r70CMSs0oUHXCTyt
KEVIb6ux8QjcG5s3cwn+yhPSlKHbNyQr+5u2Dd2zGKvXHA+7vzHJpj4vpKtNkYTJU9+gPBStFj9B
gtutRh5z3stFeZjExYOaMzlebtk6mY5HEyDOZl2Um5HmGUYjkusUcugNZuxvs6gFIiyRvU7kXmuT
3HjL6Oh0t3S0isluz8qIYH7GeSchHGRG96RnJvFRAjrCaRkjlvqJ8PCHcuFPKTFN1VRRwOZpypbE
M59bbXSbaccBfEagxcnWegHB0uvWLJiSVoyujrNbfpOHde4S7Vv544aZBNPayE2YJynzA81Wwnal
NaqkqrjGQRs8kwqK2qRU7guVry9Impy+wVg+/LUF95nJoQYwbZnCWD4hgEXe/A9T57UcKbZ22yci
Am9uIUkvKVNeuiFUKhVmYRbePP0/SHWcffZFRat6d5VEAuszc46J1aWIvR7ai45Rf9U0N6Q33Ukz
I+/TeL05NVU9sbf9WChboQ/eS8Wiu9LJvIvT8d/6Dyglpn+xAKrE/w5IbJuwtmYNCxwW9NvP0xvx
vavnZqBhDTyYfds9dhaiEUhQ7QV6WR75xPB49BV4iXGdT9/kAUupZXjMCC2LWExd9MbKeRuQ41mX
uvui69pr21DZY/1mYO9kJKINqrZc7VUsdHPoM5hi9zLCjIjNZF82BaMg3a0ZUxbPC0Gz92nW/fcL
S7X5Hhvj/SKy8nj7fejQ//3Lma0Iu78vVh+7WwVrSqM7m+1Aun1c3998mkDi6MF1Y3zsRYpg0G7i
o1jbxB5F0M6snP4X+dYt7l2c8T39D/f6y3xlAEcYUJ9tpGi/boBI5vnV/az3XzRJAlIn9mZ2OPV6
g5b94p4SBmODV5bIjxCPLA3WP53F82ZY3bVWPbFIJ0WSDXKrbU27NF/oJoLb4J6uUD3U0ngk5+v7
f1jZpFHreycn2xokwGXUWKhmDj5R4JKKGhDxvfrKqvGBHZd+UhLEHriP2qCPozyQhHBvHdO19kNk
JOcmL1a3jNIeVPbTt1nM7ccs2PxvxnKet7aqFEiz+uUhUxv1REpMEerF/EoEq02Xx6tPa546mJff
Vq9rgcid4d4rqnmrSsx5vf7UsYXEkyC1S79o5Kl48d3tboWH4O7arMUbZTZxEFtpdq5m428suPTN
TFhFWmOZsMv3ScNAX1sCAmccqdcM2dj/NsvGqiOPwD1vfq9BFAOao0b79Wbe3hCy1Cja22hX2S6L
8JW54pJvUESkCqvawEsjUfASrFalYfIiX6oR+1ppnPXCdIJRiDBlF+rXpeLtEatzalHQ+uVoP5ji
j9d3SJljC/il9+gNS/VIxODeXqeOZfWUat65q+brhGQ+QP1lQ1JaHieEH/ZQeZumqE9txVLVjFH/
azg7lMGeQ2PkTOqnhcTSMz5uZSNTRDaj1I4T8uq8A5XX9Ia3RZGwIbih9jNPJ6nS9bZaxHcssEAE
JANSEkf9U9cA1J4MDeRL97DonrNxskZsVaxlmdD3M7sNaAEIeDtCnI8piuF+cif2b1F/ngR/r1vA
cXaXJ3Q2UGtqL5iWeN07mvt87K1AdMob4OSryEtBvqBw8MNJm2Tg8m9lAdft4QTViQfkCx1s0WSx
H6cGMxhwfmqJv7ZNZmQMnbvzig5s86hvaTGOo2lMB6uxGRGXqLeIAglIhYWtNRZ+R8pIkNQzG1p2
Rz4P83OxpAjaqvZP1eMxFp+9/kmeBlA6sdXLKZCmc156IMk1G1U/Rt8LgETnHokIZNaIY7bNvVOo
b+v1UnnqfZJhYRqrM30X0xaLwozShiKJmep4cCL+UwygV6vJ70y1H7a5BTnWUWXoVc0TBw+oGwHw
FWeWXX7jb/LNBa1vxEEBwwYjn9sckTN+uo19z6jWz7gDtLEAYakUxwzGaaAs4xdjM19mWFjagkH6
bJFpmM/6xEkVy2M6OxemAd9jV75VqXOpVw6ay1FlaLkeCr1BtOQMIxE56oVI8GPeesqdHOZDzJCE
4lkDdjUPbwONclAvzlGVxY8ledRHw9hotsnMWT6xwyCLp9dWvcezshRyY7rrN2UAjYhWTORERJCZ
p0+l1IKZF72iGTFxR2nNhUbbI7HAWDq6mLu25izLlhnyfaahDgGjMHle4ICX8AEma75rahHkr+YJ
WFl63/NKa2Hp9B1CQTS2cFeVyABjcRe1M92QEfmjZr6UAwENboPCcnJVgWWq1X2H7sKH/v9hgcM8
AwFCX+H46lwWfKgRz66WfssKabdAkBvJtAhzjfjJpH1y9Zbta0/0Aa/jt2ZcPjAQso9qmA9EBtFC
qXCBD2KhcfkzWbH1n0ZO5k7CiGBIrXhvNMMDpoqGuih9LI25vHPb7B2S2Ra4wxzYaU1GXH2luv9G
PJgESzrzczTpLlu09yk1z/3S/FDJDLvGia8m/G4IWcy+dJxdraxhdrgYw6KqWDYY/vpjV7L6d2cZ
Ok137GeGjzrayWTJ0U444B90+9yNFFXTrPxo9QICb5YXqxsQ0dv9vesx4Uus6lqrDmiSIcOJPy5/
Wbv/7Wo+6gGRsY9L/hCvcP1lTWoYu8tMCCjwPyCDVU8gkCpeeTE/aHM/45lj1FGwde9HKpgq+vSK
tj1ksAv8PG4W7uU83nSiBLdM1ltE0HAwUmqpRMBlTC/Q0bNoT6xdJpsHx8mviqZ/KPYS0Q6mrz3I
8w2gYM+38s7ZolJp/GEG0Vnl2Umk2c7uXUquVsF0p+C9BNsUp4vAs76pKh0Si+ZZu6WRr6WkN1Fi
3IBK/Lcgf5hGFjmQexgLk9mRedc3oCYivXxnVftg9kpG4l/xMxhNGyai3+a6hOoXLTvZteJsxO9d
BCUVy0Cw1ITgAen3C6j3q3NM4gTLT1VpchgS7ulbyDxch7w6tUwfvK59zwkH2DSKgFjL3S/As2vL
i+tmflL/GP0y7AA7gUdPoG/31fTjxka6WdpLklhfXNlGyOp1WaJzbdmBY46swxTBwdI9RZ144rPs
j3YSIS+Pl4njpvjqNJ3rNOzqjtl6nqC9Bg82aVdAFNqVnBM8XNEctl3yUUqo4ZNqfJjWjEUqit67
2JE7iT0nUNAvbVrB5ssa1LsaS49tqrx7oHr7U4zLVUhWcRhWVqooUwQFAtNGSY2RXHnXJICdiE/S
UyE6bOeVmeYOsPqITjuJBgyE7Y1PwrxrRpIdvUh7NSRR0wWV0saItC7oZ2WrkjkF26kfUAT06YMo
E3iNsMAUUPK4VdmE1BdpRpik4tZBqtmC8jcmbr/m35KJK9qnazMQ+Ak+VSBD2Vi2fWe3/bUS1j7T
Zuajlf2OOHNgBPulQS8N5dhXm6RL2dSYCfQT5VnP9HdVJiAIwDS0Gkwbr/FEkEXOs7bUg8/2LKMg
GI/9QDU+Qxoe6pmcZ66bz1rvIwFzz46WBRqh1WTzMYiqIvmEKiVyCYdOmR36Uohj5LH0s8f8B/7r
Y6maY8hGwvRzFQDP2BrLprYXdCRG/SjIFu2FfXHpV3gB8WmJ9qp0mrpxuyq/Y9F9oH+NT20LvRPn
ue53mfJtW8tjseiXUcVfw47stcdbeLxnpPpdlcYlcthoST6/wmu/4GZw75ig5+ZTQizKazq2O31G
52FFfGM2jjOfeAH7LrM+Yl09NXWfhzbkNX8iA4kLcCYCku2IE2QlvdxoqRyCk4RWWt6rxOwmmT6z
w7R4v/IQQdY+uxXPu4wEnF4wKhvHcj/KLHM2BVQt3orusy2iq6Myudag1g4GjSD+qSJo44vo2YOJ
DLV8w4AMgXkUDjRrlMhxwHmyp3xy9qzKrzyDiDnhdQfUL/+cNn3q06iEn1W2/rgote/hAYSjPV1Q
r9TlWAF3EYSoTwiPZGOxZU+QTMYasKhY8pz2IxEsWb7JU8QkNSwT3zPRzmT6clfI4qPoUf1YTJmK
1r3itmu0jzgqGmImKBJr9B5pN4ZiIPBlpOJx6eSzjDRGpRn2Wa+BHVYF9cf4bowZDHWROndiai/1
1LsbT+9fGV4Nm2Uivg+JtbufWxVKtU5pHw+xC07SNTbM3I8Csh5ruTj1DXv0QsaBAlhQmm8hXoQK
nozQJSM7UB2NG1sWUD0WFpZ1WUEY65KNLgso7N7ISaDlfzpGcmw5cMTZSvUZc4E1RT6bqSJ5t1u9
T7aNSe1T7FCO0EoaiREKIr+ixXNhDRnvaet8mwW3voFW/RmZXTvboaMkgjdXDOBHUgtI419aeC5z
N4sTjonkxEZhM4L+zZlUUoszl7c6PvmKS1gba/YHanc1g+TBGczt044HJIXCyS5mmbaHYZS4MdCA
2qCtHyb2+PZ6wVFKvSem0m8cSa2mo+AISE2HmrW8TnV7jpEbhOPM0z7o9ufgxkeFqfs589If2pr4
nCxS+igyh8DrzSfigp+9ZCoD889UAWsqbSXbmJ53cVfANCM3AC9YB7qq5GTu8g3x8jjJFwP144AQ
sokV5HAt2CGq8VxX0YK0Oet496fkPMxLoEqNjjtmMlH4111BeZTkwYRFEBEdGJHYPOAUvEMvB42C
1sufwE8xrK/BQHPQalLveO2WNehsSuIcHIGpYHMk9cQHwLw+mG1mpAj8TDxedXJJsSq/2XlQAlzq
kY0zhaugqAx369My8ON1WJbVVg2kEr+AmXzPZrGt+FgznQBAPdJ2TkJ+GqsGPLeT2GldcjFcth6W
TrmwsJFTB2veqFF9T/tAMtmJVJOKfml2/cU1T0IWf92MDZWet38ZYLin3vhrKdihnTjRNkzWThRU
RAyY5X2cbZDcwHVeKw9rK1Fbj6V2T1OMWlZttd3Iyms07NR3MXIFHosfXFi84mN/Hp0T6omW3/SU
+3hK/tpecbcmqAxWql6VHv9Ro8g7BUbFos4jOl8+BDbwf3oHgkkxc5dG0Hvr8tDyKOQewkOr4hG2
9Tv2ek9l/shRwDKAstAz0uo4sEyHqtWSJpg/kSl7ioc+9RuHTKfZG19zZhdVte3tfS+1P1GMYlhh
qL51U9Mh0/FZbxcdMy4PK3s35hnqpSfTfGopHLrQSp0Xm4C3oMf62zqLt9NRZ+O9tja8v7gb1wdZ
dce/81jsceJ7+7EbtoWd6meHGCwF1XmAJLwM8uuaSgGR/xMqyNHJFrLyqHlC00MzOsb3NTC6y9Cw
Jye2SmcXGzY28dFx1dkHQYf+aFdxOA8IlxYaqwUgOPeMouFvcahhy+67i4yNRGJ/Gun55gY/Utzx
dy+sM0RdvtWx8oTg2SZVnrXhPDZFYDdkWK26RJqS7tQnytvMdtMXBmM/Q20Qejv4OIqiMtZhknM0
2qrY2mnyYY+MoJCyXTycmytEQoadtkZ/A6qVZRJEcUSot/vRlt270vaBLmW1K6z0JQKDEAwGP1dp
xZ+2dB8REtQBw7hpM8lCbpGQnjuVeRk6zzsJTIaihMIXn1K29SCL4Fzj/T9G7lbpGEYKNPASTB+h
H2LOorAzRvAFiTH60sWljbDcC5uyTbYiog0H/bVX88ilWySNgMhCeP28I6nSymAQVh9okaf7YjJo
S3l54WqgWO3q9zYpgds5I3th1ln7oZwuVRqhxp+H6d2p//Ii5ZAteGG1dGaOS9TRBKcFWEuC7hlq
rlkn7HIHkcMnaHidu+Nz13cX4k8RjC7OB9LCAoVi2OXqRSRKQT30t1kG9urA6TEWAmoC4OhHWTHB
3+uBLmX4KmyOzz7dVJpTI65Ppzs1eXUnqOuLIVkM4/gyCwSS1urZigbgNNOynBC6t6+dFMRP0R+K
AgJ0rYYoEUM4DRRTRU5v6XhP2LSmA6JmhPqF+z0JsmKx93dXUOTk8+B/i5EymGZFkdvFByj2oYb1
cQZ+k6Qrva6w2fKUbzm9hg+tyu/Xc7yYow8nXW9a1VI3atpDYysZbNuwmHhfLByD2OvLbOXwsoEk
s3uobPCRiriukcyGJbaEm2qBAf6EP4PKwlYG32iNeuPlVY/er/cOzGC6o2Vq/+DoHGXff8FGY21K
2xuUN5vzom3VprSDLE64JmSaHUwCE3wQEiRac6A3XvMPgMa3BhJzU2rmBX1YfmRtcB5rm4XtUDuh
55GHwE7ahLalhHG7AJmMHVbZXvtPs040mO4hibo3rIqPjZIQZ2biQ+H7tJOJKNq61n2tssogLZpv
iGwMtTQVzZ4Njrrusi2H7Z+WZdrQVJCTsiQsmfgwLv5XtqOzoYyPUVzX3x4mQiexr3HPSbS2wVZj
xqHda28Eb7CSjyNvQ+jw2Z7Vl2V0/MwgCSKGac8ojxK4UJ6bvH+Z0soJVH1+12Ek8WC2945S5SeP
GFnmtMuVqO/TYFHWSUv8kwxZT3iafNezCmpBlUz7KEXrk8RTSN4BWQBsMpAwKPe6lk++a2NN08di
V6FydnTjXCLv2U6AcQkVBcFRx4RR69FpmuQ1VxITjYT6PEzI9F3udN9Sppz1K+vCWEj4RtaPMpbH
vH+FwOttXFLWgg5EsAuHPwDUXm4ygxYa3QrXY1SfhrY2tmBksQFmm04dkQ2qz9Zk1dvFOvK6Fwyh
Cl6pwwR5GhREqVi+1XLYWt02ngYjrOvu01X/AThhGoSX3O9nEmSakYpVJGClYf74dT/9VEOL0LqK
y2OboAc3Eqc52AskE5Vp96Y1KCLRG5mbuc2pUFZsHfAvWhpvfoRBTqGwgOBcMpOpYQ97SBffKUNT
7N1doHXS2HNatJItdsEEMuvjI22QExbNmAbeFH/lKPACvW+4nYdlh+XLj7zxgSel4fSUSZBa2jM8
cRhgys7W2hdwbXjNNR4iUzFfiAUxaNTUxzJb/iQrrMku0l2JZBMP0gQFdJ3HVKCO1EHh81dyyNFW
4gPISvACMgbz6Dod1f4yO2/eSKc+OqPHorrLOHk8G3G7PT2PjHFpQ769QVr+5CGItxrAJy2jdM/7
xirb0YBfme+wxY61HalJ076x89aPDI1v3K4d1ovckPw/mF6RW65x5BUjMwG2Ex7L+cXzYZbTvseB
Z+B1VLXqxCp7oRzhwYjAR6oDXORCq0MsRTV04Lj3Y1DUAAebJ9yTG5ll90wtlk22YEzD2X8oAIN4
xXLJRKyG0jMeaovR2AQIaNFVpLiRZ/j6lDyiAThVBOLAxrWZHHpfttM/tU59yb1oQ0YJcKasUgNz
VJkjU0IkGu/LoVK/sUeTry4douYlV1kpk0+YpiGTAKbCS4XyDZ4lYOZqUyswA6uGsAInAUsyDE/4
K9kf1r2xyamlUT7hjjVawha77B23fUE7QmAroTBfWYs7wex3ZgP1Z0aQWjKoY2qiD6HtshOwC/QJ
+XhA+9cGAdpYzIZUiWMtH4ySboDEGgbZjtxGboN+rbHJTRbedTEWou7h8/meoI8nJD7JYDVMHK1G
KnzmKt+DK0nVSF+ylGC9ctWktUDl4jJ9KWaZ4M6x/Lqh6LLKugwjbwLDHkQizoLG5tNJvfRZ00jH
SSdGGep0ZY++ovCp6pOyfxkwRxz7OB7RGFrYkoVQw8kJBujW5KrQcq/ypIWz04O7vKMPHtOye8Fm
stNkXZ9J23IYQcJAmJo/lpKCfqiBfHtTJAOHI1yDKRBWWf45tMqXOnkvbS7xV40kb+WpjJBAQUb0
InBkipWe8Czu4Vy9W4L8mQogpCusnbXYyT2mA7EhaS4FdUBqaULo+tAw5hqPA0Gm2wrHaWDo9KxA
jKZAozL13RLmU92VIe4namvNvHYOhAEN//S2GNPPvIk+aqe7ZnCb27TSQyd7ncWKZhAUS/OSbKXb
xw9DWZ9hqQcKD27ITKUMPKodHc9Jra7usZGI+zZ98RpuahfDPel70RgwTtmlprlt4r7eaK7yUyzF
JZFABVKDd59uiYMbLcyTPbisjtqaW1lMyUadEwquyv4BtyL3TTq+Wwk6FiNWV01tuU9S3jlooP4V
q2Waqp+oq82odcoxi7BDzs2PRfxA0EbNQzTN9UkTmYDO6woGYTsovKArPLX3J9eZT5xgreXl4Sjw
Vk+JWANGqSX0N9Hk+BrSzN6w3IOGVMq9UaN5bUAYzTbVQ8+P2qn8YDgam9x4bb3yAFT4NYVAR9WV
EBVasuMXFlIiL3rHuvpRc7H8oXfXOfWLyF0rUBMzC4ASWfum0y7jMt2Xk82BNljaLq9/1HRNUa73
cIWUxwgH6K4023CBkO2XGJ3SuAiNvJuOVAEf8TxZQREjv3A7iWSIz7BcmHVJBWCoxRet/cW3e7Kh
jpA/IzaJp5w4JhB7z8ToyBVxEH92a3Rk47n/VCBqDZrOstf/dpO710V8zBHLmgAij4CKHuyGwGA3
M7Otrp2TmdrULY2Wi4SmYsy/G93j5ofS6jcF73kSKjaOYF8lUgk+RCdTsut/+o3EkUFKCFFvbqWt
BZN9rsqKyPXxi1DMCjBBfurL6APaDHL6NX9oKc2LqSENTUy4WZEzhbJlIcVg409igwZA2UinJ8Hr
u1N0t4iBNyKUNRfbHRvdS9QZaDsl8W5LhnWSQF1/wIziL/DmLTd+4zhOpvrfACgJXiAjBHLpAhJd
NUqeiilHtDzWgilG3/b2drKp0nULzZTtgUOLOcuaZjAvRGV+u6xBkYQMjE/oZElbkD62gvoAD8hB
Pch2ZDTUOjCpmyg0k293LIZNnMUKb7kWmZY5f4lEdruOH2sEFWEg4HAE1HjAFczQdqk69juEnhZK
TwTHE1tsvClKRS1+TuEeOJDq0b6wNWsUa4/siE3sSOU3RuVWnsqciXaPKDFjR/dcsIzy8c0y8Srb
XcJ51bfcxX0fVehVuz+qG9MLeO5H33KraFW8T4chDqqWl+USiYuDXgunbkd3NFB9OyHpagDiFccI
o1rDN5SW2wxi9twskhVhgj+fIiXO1R037fpMel6YpsMVHeoQwGWBRj9n7xBeSRAz2uMA832B/3zQ
S3ES2XSaEcSou6aiLcfkhuq7Ek92ti0mcm5MFRY4x6C9GGzH4u4MrMI8LOO4h3/n7hj3M1xdROnX
Y731HP3VkvFLpgYZcdE7EjV/zIITT877oZsADowJGwDQkNLQcJwhScNpVYeI7h9LifCAAI6H2WGh
pJC7KZmeB1gco03suIHVlqSmW/DzIst2cCVqjBWM+mQUeuYTLhLA92CS3tF3DMxhp3Zs99goWapM
iBz1caiPBrKvdOatrlcuLPb6ddbmH/lWJ0O0HwwMJlLojq/XXolUvSzv4Ekdl0Z1wm4tCQku1Fom
uEuclxSyiKZwHEI+rFGh0vbKOQp7z0KVgDdp2zlHTU7vBOCRJIcGWjXdb6cD4EVIcebWX+akfyML
2RLatPiTlDt3Kux9rkdscCcrBOhcQNO2d7odPWvtvI861dyST0TCaH3XL2tiIkQiXxuiQ6Pqn4pH
6++6ZwzjhCKjwMNgZL2IolnwaHXfEwpNmeak0sxjd2jNAiQm3zp9I1cmN+cwsf/pqfed9WvapU55
Lwrl3qgZqZZW+Vl3MW0F2uNtKvsD7CTyvyOBNFiNt4zAaXoeph5yG1xm1/c6602J5399zdIq8zp1
M9vD2fQoZyw5Al3JkGAW8qXxomTDaOWzrliUoodmSGqJBQvFFwahJ5skl02mdhOfJLIWr31qeJCo
HHQqJSMvyAr4sVzSTNzkBW9K0FWCFDlnfjNrVJbdwB1pTIwrNOafQwKXOgb7vhky80UgSEka/Z0d
w1fV1A2DEyVE6GA6BO4RQgthnYblrsnLFxvOKllcZoiGGnlq+lmV6TcIg92KlA0Qsy6IWZj/T1M1
Y+jB6QiFPimuY0nvMipGstUAvxkVwZ69RB8Gm/QUMZMKiowlTePukLQXu8JWd4Odg91tWJozqmJ3
z2vIZGEHJT+oy5WX6OUipNz004SHwqx46jKbH8/DrGwZ+mnoGB7rOS/jjr11ygifwWYjV4U/DtN0
efAMnMJZB25hVMICe/M2rZK/LVti38vWVzxJJd7CKDUWMBpVxDkGcYOniWUHPO4VGq/fabnsgwIf
blcNY1iyqlOE/VWMkp5iMd+VhttJc7lpUB7ColUpeGDrxrr+rQyaux7VUPXYYaCtI71Qr7M97e5h
aiHZl8g1TOrGDeGtH9rMALEgf/DiToD/q/XMSWUHXkD50p3qy9ONf6X5ZZByFeijimxdNE82MhkF
Zj3nf89SnBiuhkWO37H+2fV28xR5an2osSIaUTHsm/jUy1wc0Agx5lQaiwm+S3agGv1NxcSegBjI
Rr2flKnfRcTqIZ0d+Hy4EJbdt9u56J47cha2wPB5tKIwL+yviCcSOqf5uGSguihoDq6uxUHSus/O
8gcm9x+21fYd/Naow19Wj/2jnRnFVqLK1xLeMFrh1yphesbwkEcbz3Y4/+rGzwpXp10E4kODKZlp
6vPOTO2do6vRvStbcFwUg2Lp8m1mVUcGz9e6c0iJm0na6JUfuW5Ka9LJOJUZckcF2xuUBA4UBuXc
oHQn6wYcIGPqgz41n7oBcahyzPqphqyfWqfGIdjH0lo7tCHN7Kwutlb8pxGoU1J+uFF6LREd/qsy
kxQq27r/9QG3vJC2ayvHYTf+cWpQxkmlHZLJOAhGq3ejqOPfrGrP5WEy6oylCM5x/DQoCikwKlBF
s/uux1ON1pJOzWKx0Wcos5ubwr8R07as14DcMs8ftbbbIBeq7pGNdoGYDSKrHaUEqayf4Pn3+xuT
oI/R43kKJePvl2sqoCzQRI+l6HkDKOq+kpGya6Wqn//3T26Uf9gqXIlhtWeVAzQEZkf3KhPlVXqK
YiL2yuZEbtt8l8c0H0mEBsJxCLgBFRcOoErCUp+Mt3kqM8QEdXwG/Ge8uboIQNWkyI9XK4pkS1vj
WKEa0vW7GyjqFx826cbenDP1rkB12AMUuytdaEsszExWgwmZogQwPgn7gaGYgb7IYYUhuq7c1XJ8
aKQ30XeijXR0t9wOhtkccCDKjQNSjTuewCb69uphNhGCjXFFaMT6L3Qb75/AM3CZihkdfATCVlgk
21vIE5Alq+Hv3wPAw75TaMXCUWuMh3lB3vvrzmbzpoN3R+G+0iRmLU2fayf9/YoxFz/g+l9mLGww
C6f7PorGMHKVfOusgg5SAsjLaF/+u76pMhzKTuPxqdKfVT76gont96ubCP2mSY+G/DWtQVAlbAK/
y8zw6UOsT5kor79/zEge3ldhLKGuacsfmYFhMTiinnD5Z7hdXCLr+rY8ISQM59w55XRNrB5XKIWk
1LJx2GHTbu9yU7XeDXQjAjTNH+FoeNKS0Tk3emE8oIqm5yW2IKyzGGG2Fv9tPOlcy8nMeKG3A1Yn
KKbr7/fCuJDl/IZR0wPCMxgv1oAnXinKKGSrrb8YDTXwaIiPste0B8XM1yM41h94ckmZYbi5t4jY
XbXv4rxIAk3Zm/J1EUk6zRuqc7CGc8fY7n5o5+biRPDbLQ9A08DsMnVlFd7CM5HAEwGsjNc668/x
pH+qWH0+F3PSgighM7CHuhXcEECxVxShHJryl4C5mGpBv6q/SXv8aG+SfHUiDkB4yXKKa2WV0iIF
JRBNQ8dtEtkOrA3CVLstBWGZvwr/xvOWy0IlkS4Z+xqDrZ5uOPlLg0AXOXaq3hkZzmKOwJR0Afc4
r46V4pYNiZ+OS/8fhHEhZCdkjWrv2SvO712W7ZKCbAkQM0xFm4qlK6vvDbH1aEUWSguFCN5tpxjG
keGpeodYl3jTWVqvrk5NVczz2UjXLKVVUE6+zxBll2yWrovmSlln/RyFkRXPhyw2NwAQ8djA/FWh
0px0MXo7UQKFTMdJuVQWT7rSov5kKRdvVBZVDKEBdY+qum9m5GET4Qq/aNqhRotFESzDzMFDYQxO
uSE31QWD78b3ViKTOxQvgPhgPvtsXqKNJL9oL6rk6waecIC/7Wg40CbkSnGxFBmMTlLcL+tXt98q
ZuMHOANpbcybIEBgDoI99aroBs4rvExH2eT2VvOW4RkqJyvmyO6fvcmC7tCNK0kYTeFv0j2er2Tb
JXjZU4THb6jpM18D+rYT47I26rjUY9AIeqpmlxsrUauR0yVr9Ls258NWtuiKft9xxv/7GtUMP7Gq
9lgTRHh7fWk2oBXbwXQl26Y+/176sfEmgMus21aJbqZIuhRW+Hc90S2sZZpH9+a7EJ1bkhbR/ru9
URyByNnxeMrwQKt+XoJN/f8ouN04QK5o8fXf2Dlab+4tLeOKL333HA2vA86Mh99LMaf8kUPPvifm
XYxNgH/KHC9ooKDtO94jD836i4R3GRgjmp3f38PotuG79HbVBNq1aL3mAc2WETpVzRx9ooC5sTnR
PwS844k+Ud8dOv4uG1W/srrsr2f+vZmH7GT5ht9SvwpvLsMR9ifLJpYyN+G2MVkfetoM97fHu0/c
D0sv2qDzbDqpW7KaHaXZQbF4j9yeUMUtr1Mr88eCIvri1NVX5722saFdbqQY1NgbpInK4felP47p
fGWuPhYG2kQSCXWgZVqHyqDRinuyH2zIAkvxPefHOVVXEUk3H262pq507aO0lwvvcvR/4FKUQ2fT
FeK0WQ5e7CDekenwxH23R3bFGbnaACtIEMxd+TJX0WLNEX03yTDxHy/Xli+jkU96NLTP6BssbKIW
6Or199P7TMruK8OYECq5Ph+qmWUNMLjmYK2tvWfGBszOuWUHqKk5c6LxDNy6vFC2/vcLkjjbB4Y+
MmPQdmtEUgg5fP59F9Ld9Y+q+wGK1XrK41kehnjOKWGfy2EyvlwmEtCao+k8xi4TYQqh/c3vejMz
NYh20b9NfkbKxDZTBdZCRBLwlEnOvtkr3E4zkLdnzT3ogDAxNZMBxPCtx5CX6lmqOwRd9rVsagLA
Zyv/UyXeyjftryN0cT8jhTCQnCLnjgS8V4x/fjb009vvsWClHGNRnmXMWmS7awrMFhNRkP/j+7bD
AB7axpG2Ul/lTMeBoqrXHzykLmFrutp1wKZONjeR0+svUWugH/g/6s5suW1sy7a/UpHPF1kbwAY2
UFGnHtg3oqhesl4Qsmyh73t8/R2gsvLYPjcyqx5vhINhUqJIgsBu1ppzzDJTh7qj9wxrd3lBpX/S
093oqomYvi/3BvaAVxG1oqx8mCCbuXEZfh0DNPwtIu9rEzo7ANKOQv78g3iKtoUZms+CPt2WRJN0
F2pa/DQ/8/ILl2dmLlKwoOnhRQzhXae008V4qtVS7KOUZqZWuuYzsVmobvFdaLjuVg17WvLA5twU
o0V6GYbF3Ldv5bVuhOhtWbPtpsA4tbOnyozZ56hw1jeOVXfC724tq9G1n8hi21V6cpUzdtzhuazu
imS6ugyIqkrUvq+0dOVQDliXLe89qJAP0kPzrhnftXsIDTurKEb2o1W/swU0+ny2jrgao5hFSO7J
kc6iL4PsoWzozydtWl1VZpM9JBBy1xkn7sZ0RfqQcQQIaGHPJ51XGozW/YVxV4ys9icSZi5Q+0Cw
qptronJywUSOLVkr/kkMYfkli+uY99qX66Dvyy+6EF+yMklWPcWeay1zDxdnUSm9R6OrxNMAfWs9
MUh7lvcWlAXiv5lzc8He5KAHKs2sNiiLirOVJ8TpZnnx7Er1BkRZfpRPmbS6D8vMHgx63c8p+/qV
MN0e2IlvHy2Rmmt9ppB+uvw+F29jYN/4GuDZilrpLEefHrwIFFkLxvZralXbT0LnmBTr0Aiqd8g1
G+FZ9Nlj+YzVTW6mppjICWUY6ciwWgS2Jk70WHL6+5APTCNo1yYiATjaWIit+S5BqRr1bWpfKB38
g0sFA5+IJKFbxtNLmljGkqR2GuhupOTOLvQrB33kiUiRtI6rzzuXR7KYguLn5zCghCxjO6rPcuYB
+bkXrS53LzfC0vQDXsF+F+X+cMQrCzw+JoCiZ4nnRCM6wNYNN9Nl9WGKnhVp5BNl1JLvOjpQQ4Ii
OVUFgC4Kf1+8yH4d/rR9qzGOd2YWCHQAbDr/+QNciXFNn7toSbHFSIxqZB6d+0GSQd0QrzbUzvlz
1DWTEqV5PkXXfk22nG1b9XPZBM/xTIGp8E5B11YHaAgWtWXi23Qvd/eySpMnOFjbC4nz8rhynX0y
4aOhy2PdV11EV8+n/HZZZV7oqDbc1Ime7hTmbyOj5VIaXngDHggKMzCmbU54ynJsZwUe7Ch/axbw
0kmUfHAVnWwgzoKsNdnduo390Zo2q3gbWwEKpqw/XkBjVadZB2fy6N3N4QVOIfEqwGbBlEtNi8ph
JzBcm7ND0U1l9jdEKXeGrPwMYVEW7EdlCxOrODbwnyEslV7kWluU6f4zdri3ZE15PAzPPm79Tfbn
/xxKr5+PNVxIrpyqx4AVgetHHsldQXamgYOWMbDS29FPCTvPU3RZveMdJ3ZSazkNkBjtWFWfD6KW
1PdzemAonOFG68obQVfy+OlzbBHjroUs5Yr6U7sQhZ9NT3p/Ay/QBSM33yTxxIIXvVaZuufL4zFp
8Sc7cF8h+Az3KtfjjewEDuzcy4+VbTqbCFz9HSbvuzwOn6Tleo/OqEgPmP9HFyJb9imklQbJ5Yqc
S3Ba5AnMN2GNStOvVAWJlLuGJ2xIfek69+hYaJPpnwLBzeV/RqA/ldg+T51on2PRW9ed7IxHmkrP
c8YeumXAGin75M8cBEdgoZRWc3tJL2h6mmB2/ZxjKtmQ14xJeL7xklBe247gE6v4oW2Nl0/OosKT
jFYFB/YnI68ieWT315Qe6xfKFh5hk1KN7riGYVgGesafTw/bojtq0inDNVMHi06mT73B0CmNA4ZU
Xtl2ciK6jfitoG7APZB4jlIpulOyuD0rw6DuRTj+yhX0fAcZH1uilK+TC6oA9By56RmP0OqCG0Cv
8ZolKfAiYIgnqWvJ/tMSaVSWth9DuWh0pooeNvvOB/qyUYY1vM6Pe0zKYL9GcweJ6vtlD+upzGQR
HnxctrB/3tM8WFg2wU0H/CfOcepooF8u9ssNdJINkKHubyh4ui1+ucpcadjMf4YulYQQIOfD/P52
F2Z+/Y/f9P9j9oGsh9STB80Z+z0znTwmPs3JC6AJVdYyZVbeQFhs7iaNsDjH9P+4S7tQO7CqyxZa
u1BRgzwDs9Yjd1KgkI/pk1Fr9SkaRoBmeESsLnpRsi23eDQ9feOgCB1kU96ZcX7j4MC6NcwqpdIQ
7ME0xg96mR80w5U70+2sa2EzdHtd0D8KlsmLKvP6d7d3iYa3w/ucKX8ZGM60m2Yjfy5J3psYqs+W
FbD4zmr93pz/N2jIbSub1VfZ20+X6RrJ3oH2eIbijyijmkL5IFE/6spx9wCZNnUjxVU73+AzfB49
DYBtXte38Tj5N8QTJJZln/swRwKhk8NTGTaN0ktQnIt3qrDKuVHV12c6IIeEOMUjjidgd41icpv/
h/j8YJhdukpz7Nlf0GCfDFRDq8ynftjS4BkpvQXD6ZJWmGQmIQMeuCCrx7pqp8n6ErJ2ycS73Phg
aVd9oG71LGGlNz/z8qTPp/cefw5lCZhGIrM3JAwzYcfVaZBadAfrwd94ejutYsNrYyTVLQqPJJ1I
EEi2g+n39wqj/izKTa4s3UleqJUakAaO00Dq1OgT5tqhOzmlWSPuKpk/2G4hv/gDNv0iJMYmx069
VeEwLLHQeMfLDW1Q9K0W7fZ/PoYql/b+JQS3wj6B/mouHLgjDtk5rU+2aM0qg+DqyyQ49NapH3Tj
+nKV1LSy8VEymOk9LKqUTp5Gae+kUX+oE5I9hyJ+1Mfm+wWImFVqzYKwXfz1yGSqf72kXKZnJYRy
hUXmyc+X1BhWOo8KeSi79OqCtbHMHrecnraf5aTWLrQNau0/7vox7XFYXr3ZqGPuOrte17pg/efd
sjR3vm2IRZbiPoxUo07BfHP5H0A/hcdOH5AYE2XJwxMrR7r+1OOmJL7D1W9emTL6RGNc+Bg010yQ
epRlL3e1ItJOf30I5K9zN9MAlhFbWUoXUprWL4eA1YQII2X2xwBkQ555iHRHh9iNzWUpL1RXo3tl
Sawq8nUuPCKQHTD16ivldggW5gzoXJo5XRonvkdsTZujzpN7/9LwmP+XQxfLHbqQlYVNCMcTDti5
7pWhv0A7H4E2nAs3TWkEB9Vi77NEVzGZOSltpkhbcblhBuoLqjx1fG+UUtsJ1/PZBnCNG35MzkCk
EKuM+n1q2nLv14R6Fo+X4/Tv78N/+N/zm8/VTP1f/8n997wYK1YazS93/+shT/n3n/Nz/vydn5/x
X6fwnVEl/2j+8re23/PrN0JEfv2ln/4yr/7Hu1u9NW8/3VlnpCuNt+33arz7XrdJc3kXfI75N/+n
P/y375e/8jAW3//x23veZs3815AXZ7/98aMZF2oYzg8n1Pz3//jh/AH+8dsDNYc4rJu3f33S97e6
+cdvyvpdt0zX1nWHkg0iQc6//vv8E1v9bpqmgY1dEjeM+Ae0X5ZXTfCP36T+u5AWqQ7K0G1FJYf3
UOft/CPT/t1Wuq7zoOtSKBD2b//94X/6Ev/5pf5b1qaIpbOGWXL+MD+sXG0XfKChXMsknpc1imXP
iPkf59Q00EdfGu6WUG8IbAoS1F6WXXI1+Eq8izqzJEI1YAqU8pApxnRXg77MbqpJL58wVw5ENRHM
7g5psR/sMieMWZXRnuxOdC9FQwkbGEQ4vIzAhZ759f6sNJ/Zzy7Fly7ztY8p0M09QyZEMx/2jen7
yfqHL+SPz/zjZ9R/XjfwGZXiOJm2K01hUO+1f/6MtKOmRqg2JDe9+UDrnuX7MDKqatl0Bpcij6xT
RJZro028K4fsD0IqyMwOr/76ffzLoXYsaepAZ5WA6sKQ+/PbCEMdTBoL9K1F5wyWF86Brul3o62+
KcSvC7113woSHP76VXVOp1+/Y2Ujx5Q2q0+2+pRzfn5hz8A7O0WDTsy3q28iaXvPnFuqPQ7KY3nj
iQlhoKWwtdiejbPCtHxtO0xj8l5XTrbKW2Hetg4iEAdS0RPtAP9eoBO1lkZkjjfQdJ2NNEKfDFgj
uBJ9Up0cQvDQo1tWpeNFRuCytocme0q1NiK0YkyHHYhXtElBwAjKO6dcmgbVV1sOzY6eg7nRDem8
DYlBXXVqKstdm7L0WBBx1Fakm2FGiXVRzG4qW0OP4pnHNnb9aVEmo4NHZKwGHzVen5Nmlap6VdP5
uZUNa59KuQlJpJ5/igImXzoiNOk8a2juNJIO0FI3OFpPrV4G75khkmf4Cdraa3KDtjkw5UXPBbOX
9E0BIaZFmFGQsfvD4MWdvirIJHjEl1a/SPKBIiJwJhJP48xoUfh7qGvxs9XRcgBTcZexOaXmNLfn
UtVTG0eEj/vA7dQBsmi/Beuo0QiIoxvE0PnWa/1w4yZD8KzH2HadgtY/RToAj/1IyqGOtuWpCFR8
XYQ+idXspPeiVehGiAHcDlZrb4dmGA6disPHgB9DQgnzbUR1ihmIvevXEXzcl8nz9WOa6h3gmhCI
ErKvKzrhcpHS8F/jpPUfmxwsvdkhQF/AiSddIGO5WPW9TwcUQvXCmkk6nCEAhzSAgwtkdDjxsgIN
sEcW2b3fjR6UziKs30zd+jDMAk1QFlc7DOjGrkiItEuTLF+1Ks3OzLJiZU0aUWZ5HZ6zISMhPhPN
MdNSuakHSUUuwm6NqH9oVngki3dEzuq2VuP4kbIBjFGbs8Q0YgyXSwqBSA9hUACXw+Ua9+VQHkow
1a8qbpBUKOy9VAVtGxsUF+faRF6wqdFu7dFA68vG7Lwr3JP5KhbC3zvsgY9ZoeUnmCawmmSYfNh+
E5TQbFjZmdjf3ntLo8MKhX28sYNmhJsBEAsM0KR3q7QbotfSHpyv9LScW5Zo9sbWMHPbmZOfAylH
+DZ1YRNvVwFnKiO9wvhtQF2j1UmQsvDlVQRnZqkVrMQTX8jXMMz0aNEEUfluMObe2lUkR0BctXVg
lVeeutixX6Tb9g8ueerrRnPU2zC6wRJZFTGDBNSEL74Fvlya0XSlxygogiiYZZq15qytZgiPU0bM
uszTksZFRZ09MdOUxtmoH7TSys81fIgXE/DZNm1VtRsGJ6VhEuERGYv8NHBuHPNu7DYVFbhlYilM
K0AwBWSYynQQlvfirjCDZ+K4YXeYgzpyojVEhY1oCVKsRUeu3oFea27eZXkzPNQI0N6lFbVQxsSw
47Rw15oyBkLAqBVbjTAPZJhUJrvTpLmqk0icIT3IYtchWbiXsWcAwyemgk5le4Ved3h3k87OTn3g
iq8mS4NXtuGAmnvVrvqE0I0ANNxXVwptWUURjMRa9GuHB7VF4CZ0ALTIL19dqZXnypPpF/Rj4Kw9
aqrv3lhhuGiQngOv70fny0Aq+lrqcbmbS6b+AlDncI2Xzl0mXu+th3TKP5SbF0Sg9sil3XhgpCJR
GWlvZGeYePKqSygm2P62A7p9bPA97Gv6Jkesg8YuVQayWzjizwwqBaiFIN1W4zQQnmLKLRsfdZ1S
+9hU7MOpn3agEDBkB9j6ScrT7kut0A7BKLSdaxflvmntdhMMSXk7CNd6SQdruKuaFJ2ND6fwiCmF
RgJlrndoqeWVXeTuwSxKYxUhsbyp59Uxaxl3xrnot0LvGEjtIZ+eUPkQ4SQCTOEuggtXM7z7sO7T
t8i2ClwAlo83ozJxjVVx9VqzBVybBMZ4S2jc4YJWbW3eTVPxpNvhhKCkRU2eFQ07b6eLdpoAUjOB
NHrBaYqmk5HiwZNoUbRKGaigE8tEaKKZ8YOVDWIGH9hkergqrfcqTYoXRJTuPrM6+MhlC+wdHg6S
m1wf9mL0sr0IVLoxwtDfNvVkfi8ay3h28gDV9VhGgggsb6vVMzckU8+YNYqNPgjvjDzBGRas6kgb
GmqhHbqCij2v2jfEJ3UhTq6pjt8GO5QQhSJERwjQiw26Lbo2QkaQLJU+1M9NkVDw8EPkoIu8qcTS
IOmmXCDorj7AkzUnrtwesy048n3oNR55aaRFr62y0s7eWGYvHeq0Bw4WeX2CGEAmkPKOzMkW2Uqj
zZBkKqg4J4xdrjGjsHg0ScQeJAfIl9rB6ivnmPQCXyVEcIe6eg26WTnlt86VNvFR6bjKBSnSC/Qg
/Y2B2gZ/0OSNh4np7+BQEGCbAicYNUH7HCHzfcA3JrYWI+BK9Xq2IyLFu48a+AtUfNJzCWz0wRim
hnC2Jud664TZartQpCGUMrekUAIx/MNkJn41MUu9abLVxYLoR+PQ2RV5Wa0cbkIvBj+NOIB6IMKN
ThPySTc0/TzEYbMegrE+AepETjVpAhlyqelvuYlk1re07H3KpoYrPsYCVA4QyGK8OUZLfnHlsMNb
lg4mATMnYkdz+2FbkZ12PamcVCGc5atWB8tkDYn+URAm+9j4c3/ZbXH7pG5aHQiSsA5e0RrB1sqw
W2zZk2vbyko7pMHCwIXYJWjhIjNodiTIlV8S5eDN82zGuUU0Tt590vTeY6uoQoyVBReSfPNuySav
PTaO98bJnj8TQ5UW+DjL6CEwp+qj9e3wK+znDKuoo8jI62NHvFUVYuS5thTRNMwjRpOElUlBYtvG
HgtoAU2SXjNm4HsVbXGITdljFK29a7sW/huizvRLF/j9ouuLccWMNVw3GaMHTtxe0RSjukCRE7xc
1AwvEa5P1n96wMWGhh+wEA6qCsjOkw21Z05LM+7S1gmPkvmRaFWS7h8r6SB/tu203k2YTr5nBQsH
Odbq1UIuf42NkhCnNnTiE4JAPCAGMuJchcb3NLSiLxnytW9o78bNyCiLMAytCtSG8TkeDf+h7RPW
sir2r2TTO+tWRAzMQNqSaC9UDIhsIK8coHuw7f2q3rmD3V+niUTLkGYQD+ABY87XR/q0UfzIoqk+
mgI/NCMYUEUC5ggXkcTtxfp4hBLbnl10p6+yFviHTdOddrLSMYMZVhKeCiLbgPV5Mpsl9UVxrwEb
2xBhZizNokmuIxZ+lJOcZkfrLTmP2KYoBgSV831kGKc8Tm7MHq6FsZnIsF+2ehajhjCqg6sK+zzp
kdgYOcZpZxLGg0GGyU0prJp1OhlVaRq3d5lSNRQroRdvWjcy60coLmtdESWr+INN3gCj6DxvyfBj
3Y0luDvXy82lbhFCq8u5CI9GbOt63bBUKPFxyHUjYs/eJaeKjug3hkAT04up3RcDFSjK9v3a76r+
XDa6wp6KE1ChHOsXlT3qD3kzob21SqvT6Ota6kYjHAhKUZ5cmZUfvwQm8k1Tb512TdvOO3pqfEr8
0DGukp5uKBEoQbBTwp+cswC8CbXCIKU2z2ndg25189sxT6YUI3BBZpxp5WG7dALXxDyd+C8hBVCJ
0d1NsKeN2YARdEi/TeSmDauWhQoyupHZEWmpxFmpJCb9SHYzdcNC+DZK3JN9LtFUGO0Adi1puse4
odK21KcCiGSQTPNeID8PGhJ1NrDOwXe74DbvyGDGtD6UrH7Q+nmiME6uNQTyCux8dK0HhYexYMq2
lEvqFyPVzHctFPY2h7y917Wy+TrEqfc+dfRtOY+BCW2tqKju0M+g28XklTF+M2QWmzIhOlW5aYhp
MIkr6MfsFVh56M4p8mT33hkVJJoJqT3AHK/VznUUJF8l+62jNXWaAxLaZ21aTZp3ZSHjJDiAisQ2
LkAYXxMK5gJyVVQGV4AIkN46soTkhCgFcBGFdshiMcirQ2+FVBrr3DaBEhJDUUXu8AhxBdltPDI3
lmbbYrwJjQ1e6+K+rCKYmKleRbuq890nu8Sx2SQmm9zGYCmMyij212qa1Itvd0QZKRV0T5OptWpJ
dC02c2x9R1oYLFXbZEBmm/Xb3Cit76xlskepde02SfXsICcIYcsC1RjbGHx/33y9rfdDpntnJNPy
CUJGd7bocOEkSFsTEEvk7kBnhOlCL2hA16UFtsQtp/ChSIALM3szc3ZGSGe14LTvnJbvC8nnPivJ
aVkgXKvu6dh3LGc88Qx7z/9Cr0c7hZk9vGd6l3wLC5q34VCQLpEMvnHdFll/o5tKER6JNg41KQ3J
o2cF3RfTiIMH3ZkhiLiKro2xoRNdNi05WhIuKp0cm+2cXReEAMcCx0+EoBP2RtSt6ErRVgHWuA7b
Eopq2ubrCVfHcUSp+0auk9iZoP6vvNYTBFoW6igHgali6KzxNIe1Hry2Jn87H0nKQYF6K/CcrAQ8
RTSPHqElXjmsEBObJ9Maqgf4YQXy0lLIhZtN6dvUeNjnlVm2KzOIvI1wsqRY6q2wto5PiwfbuyJa
OFdVeT/pctp0jh4/gjDD1g268BiWsgKtx6nSu/TiWb9CJs5sXCvsqYhy6kjIO2b1FMy7jcFaaUE2
sutK+dqRC66DolT3NPV96tla2D7MfZjnKtfsLTND/WTB1Ng1/bBMEeGaK5r3wZs3BZp2yntLpfBU
QxeObcsKHfj5S1Ih7grcEvZXQv2Fgx+6hGzyxSyazJ6Y+fCN9wAsJ7s6jTQSzZU3obvHFWvVNgtJ
Tr99kfZUE6LCg/kGT5FcvUTCbG6g6sNotKJ3eJUAhOwsCI62ZL9IW4/Jrk0Q/yV1wSomKrKP1ACN
zhTfPrIi4LxPXPmlylgirtJ2gIJa+vpcmAHyR7Sfz6Bn5E2NHzBqcRfI4Iy2F+23P5WYoLAaEXhb
nLuePR27Qvry+DP7foO8Mv2w1RBsY7/rHtmb1RgDQwIL2fCby9rp670JGmHVY988tFJjr8v3/63O
bEXLyQu2HqaTO61xm4cJBA9ysh6tkBMxzTNwssPGXh9kt47LxjywRXPr1mn2TR9pPadmROIDCOFn
K9HHtUbWQb4cibm+oTNk7mJtCN6o+3urMQzkLdIQnS6DHxxGoUw8J46ZrJWr1w8TUw2yOgdjFxB+
a59rev0N2bz/la48ks4KMta6xQuFP7ap3gcRkJ2Ae+IDBhN+oa4hkn2ZUd2fTSl1w+68Ztgx+lz3
sBwDYMJubN6mirwjlr6QlINCYOdBvldu/NyaHhOh2yjwVN/PcIiOMAs9aHSW5h1qOwa2eKfVOoNt
7hR3lVM5y7xS1Spx/Ow1JVv9dUwN6Jz2OJ1ERJUsjW7cMY2uwkxOj2UfYHjNPPPFCab+icAsG+xH
3M36reEK93v2VjBXXRkSTxs1oKAFszFl4VUEqx8CsU82LhgDfiSKHiRizojid3W51+pigP9GxopZ
9pBlEKjm2BLbYPZUAsi8D91qtn8DRymoj8Has12teLd1p963U5PuVAiuEqKnu2naLCdQmWA6WnYG
qJQppvcKwX4MdyQXNBsuHBhTrKZ6Y834r+0FHOoX/ny3jkaPiTmtM3Lt6hTrSF9ca9SuNkGgDxQa
uvZr7QThTWlqGrYFFRnfjJws0CDug2sHYXq9cJLJfZqIDH/sIeQ/iKBKPnzNHDYNdf3bgJnjTlnp
CFRxVkV3urixs4Z6dlw3d1VagTqxPCKGkkx626g0s32amWprSc/dqKq37wMcXJDrpvatQeGwzSky
cvlMs8AFjgvb+3rwrlMSLffdOFmvTug7VGIAyp9bMxb3oh/EsxchtVtK6Dq7oBHGYeoz6lq6TF9t
5JQMFp7Bsl+q+QrSNOgaEYqtTS0tbNt51M27yyEeDwMqr1UwWUQTTnErVi5c3XnXXtH7El15D00F
XaqriwHPXx2D0CS8BahTbMh8Z4JVO8eES25xDaWvDtiOZZ4N+s5JpdgUcEAPTTIWxEioAMvmVA0L
T+rWM0JF4xngkHMupT3dkZbOQa9QwW6xEEUsx1j4f22S5kKL8yMSIUL7rUA8d2x0i0vC9zu2pE1W
uiuPHdBrqwBjo3NTRBvWIQq5de9a8DyFrMo1wnGOU5+CPhjAoeB/T5Ex1D6FuVnYtbENmTEIu0X1
BJsbMgyV/GMXEySst6jLccCgoU8qonfiyPG+64nHCi6lf/Iagy+/RfOEBRS6gTiCRQkPkZzA6cJL
6U5DgM11KVoZHntGLyKJggDrbd0RObbQxTTUW3wucBOx3GlfRkYavFajiSAA9esSJ6R4N6I4u8v4
ksnWyFzvDuGcZi4U8gX42VaU3SplgFFKMvAgA8b1V7r66VlTSQL0jjXRuXS0MaP+jXvdmBobbrEe
3PaNUS4tgcJn9NqMMTtuC4cibtSDeNCq8SahkoKwSsmTcvqYIGSuMI3fWko16HfEHpZHmfO1m7Gn
XupMsOLppU9NUIRFQpogPm0pumYXNaXDFgBxLPvRbLy2/K55K4yUegZEhvwpmbCOI3qnduAb5os+
6Lq1aI1SA/Gr5HZ0c4lUjDQc3O65AXgvF42zzidapasuzsNv7GXI4aM38GKyVSBxow3MDyM2ve8a
nf9tODaYWdpIg4vS9EDpsmC6YgniSmpJg4PKNJYw0DCzepuhqtJNS3DQHTvIYVPb8Dd0Oy7f9dyg
uK3xVspkGu98TEobs1fyDuDx+CgUrv6sIXTApVS+nmzLgxjoFTuIotkO6wlQyNT2rvS0S3exqNxn
2tHBvSxLiNxZ3L02pjEexOClB6tWsO5i4NXLonBJlQrj6SGjmkjZAgAUBX1BgC0XFPK/2GK1ZKVD
RREzm3YZ8Zfhugz6kIiy2L6hlSjitW8q970PrWQfVHH2mI2a2Gil0JC9W+mmd/L+pHqiavxBmvss
zxgEJxJNSTCOMSm6BP2u6Zx0sH5SZ99EcFwwZlrWFe4JQECCugkmdWfHcMHFVZssKTwBJQk+ncNi
Ymw2EfbjF8wzHp2PKPtiFmV9nE9OKD/JeHLSMDpTSnMehkGIu8Bp29sRwswp4ss75C0q8jakfg9i
kOhEkFJ5i0W5IS7ADNjdElfmW0vkwTMjLqzMu9gElwjNTb7led7jUm/0R1vO4CIEeGz1NagymmiP
/UgI1AJ/c30dmy6SURfbIQ1LZucSmMJXmpMUXUMzJFAjcxsPlXdr3yZTMp7HwTbflJ/q6yhJsa6Z
XqHu9NagmJLovrWnfqDfSD9Ob8rGKU7UEPJT1IPNWiJ1mPaya1B08MxlRa47GtLWfqzrOn1tIYrg
UFYVzA9qHs0qqzLjcWDaWFuOdJcm9KgPfxztq5E5jshXYT2iWfF3AtruV0fm5GeAv1z5KQ0E3yfr
RrKcuc7bqTqZ4FZXuRPGN4BDMsI3xv67UZPTAQiatK7YA9WpTELjiWWGeGmXLEV8I9HWFkJx8lvy
+i6lZAO+zyeCdLLSNdYyYu+0ooQnO0hxtDKK7BxQ1zsCNiN9N4idm6JujH1D/fGIhjM52l2D994M
o3VhFQMCRMVashrzL4FVGa808OLrrhP2oR+D6FDDbn9EX97veq+WV1imZtu58rRnOXbGC0+jWyvT
KtkPei6Z5XIcOJVprDQnD780OVDJiW/hmAFlPzcThuxsLKartOjthVFp7cNIrtq2DD1jxoPlNxQy
YVOAM1KIsOg5HrtEeU9ROATEGM5wd9VV9r2wk+48BbQgaI4H+RugqOIRTE9/r5tYrBem3QKCBgYt
h0Vmxt1cJgf1uBjCJoPKEYThVRnGnHp+jIaK7BfZroQB2EbkheVhDlUI87V4tCCzivQaVzttAD8J
k12gMKQCGnTWLDO9ryRAuGzILd1+thkHHkRLwRohYFFTPU78PUTnbDOWhvHVF2Z+VUVj8uCMTvbc
dgTdQERwSmquWkT3h5r2PYrpEtwyanOxrNLc+maFQcLoMkXTtdl1nrUYCZg6s2onXdOr2Eyx58F5
14xSvtdT5a1ny278qVL6Q9zxk2rhT1nJr9KT/5mu5Fx8z+6b6vv35vRW/H8gLtEN9Bb//t/6jX8R
lxzeip91JZff/9SVICr5fVZvqD/1JPzwd3cWmgrD1g2TouE/9STW72wXBVpAxzTRes0SgD/0JIb4
HTCDmnWVjos70Zb/Gz0JL/6DnMThBQyX4CgFzE5HBq1+EVMJlKHONAzudZltw54patPEfyNomNUa
P2iteQnEMoZyJO43xef8RUyL2MVDFte519CoBhB+K69es1v44Tj/PzQjf/cis6TiB1kMRCOkmSYv
IsdlUq5CfQVk1Ir+Rjf+d68yH80fXiXv/SSK0969NhQIF8BYS4PNdPs3wtmf5R98J67jGBwuThYO
lyF+kX9EppxG2QUhu4Vq2owYTK7ZCPvbvz5iv37zRFAb0lamtIVjk8/wyzdfxzSrWUdON7khfIqi
I/hDqnCbsU/E/q9fao67/vEMcJESWOifbKEjncKW8PNhC/tS90MFFqilxQ+XWoOxgvbKuGbNEV8F
WdM+Tp0IXmzVj8c2TcKXv359fT5iv74BZFsCPRGhY86vkkEvb8caPZV+Q6AagNFFoJXHZLpJ+Myx
DzEoTo+1EWwq+RDF4d+c/v/64U3lYNs2bduEVfFrFribtKSikfx9680rDcbwqX/B/+PYN0b94jsY
5jv7b1Si+s8CKkd3nZ9eU/2iXLJFTjPRyNJbV47A07CkgSNaTPTNMxtlDFRRSsMs+rs+uBtT//y/
Ptzzy7uOcCwHtZr45fsezbABe+Snt1FZHbyhfGmR3eK33XZhGK6KIP1AJ8QSHUWLFnA0Bv1vriD9
1wt1PgCu4KjbJiOlLX8JYA+REBCLrie3hmZCkkCSEHdf6qBYuR79FocKDZ3Jx9oqTioCAmX8X9LO
q7d17dyiv4gAe3klqS6rWO4vhCt77/z1d+jci8Rb27BwkwAJEpxAyyRX/dacYybkHsUzM6/uEFnf
pjrsTLjVV9K7f+oJHLe5pFcY3Ezufw4DxpsAqMxMjmBVX/U4PIQdc4hFvTAT2Kw10ayOtPu0Ta+8
jT91bP/bG+ChSTofQ8LycfE56gICq8qmF2V5OEdijcSdmXgIyR65r/IJmon1n3TA702ev8+3iXJM
2jaoCnqAOpbLoX8Z/aMK9NQAyeh5iKtMqB5dYae4sX7ve9a1h714yWIe5hoAqvRIAVGhMj4eMkwG
dqB0K01P3zpdjV0yBqGwBzUEHiV7VzNhrU/jqmz0W1h+M5azeTkZ2yKPkBRrHIchJwxSMeeQ8o4H
W3DaQDw0AIjmKGsXRU87FTg4E5sMB6hkofbZYpRVQhQC3xm79ivHzs4Blv8BUuUsTZEy+DNF9R5g
McVLc7698SkYqbsqrDcmgYc2wgQO5l11w+XyoyVm66AOXdguqqMAWjCk+NErpx0XQY6lhTeIqpai
oLg1kkCpyNZmKYGI4Ho5yhaBqcIh7I2eWm8zuRAsCpIBgjk3bb0bNiGoGClywRHNA5OKABSl3rA2
kDzQkRrCsydmqzZF21FCT1YVdS5xO+yIRv+U6NO6Pxu2dGiTttR2i2IaOeui1pGNc6mnl+a9320n
MVyZpnAUjGCe814ctAhbqtrr37/8uRd/m+NlUVEt0VQsC/I0iIJ/ZOPfulzsSzo+mW481k2YbwgQ
UDdmLhrHBBzuFQn6xewicyl43tCgwkWdavw1u3iJfL6NaY2j6dWYMCULW7uka5+ZkAibgYLV6vdH
+2dm+PZs/8znPBgrFMJQJMYXnZrZbMqJQEiOukK0RRSLCyFsSHHXizVXSWDOypmWhq6uk10rUDTW
C5fM93VAehE1GOp+8mvWCkcOJMcrf9nfK6vKfEbmuMryjvD5YqJV8lEtQs6wx7j80FjShrMI5U4N
KgdmjeVhGUP2DnpahPFypem/R7pq6JKhcIpW9PN/+3OOEf0w6vQxPiNydXEjWpIyVwS5mnGfWq/M
YagdkXuMLUnf4YvSy+g6tLG9ieRS30zIbrGlK/raAOq0w8xQYkX2m7XKaJmLfdx+/P7Hyuc/5s8v
yB+rIvVF1Evf1C/2dCZSpcLvicWprFXYfYSIO9DzdvUzATsUw+FttWRbv0jckcgiF4WUy4GFbGpi
MDyvcxtGWNqcuuwr9gkOEUEjc4pMwpkWhY6vbAcY8UI+3P/+V18MKbqdyqWJbCKx4+NSGvjzDYcE
uiu6ORbHSW023hgf4rAM4dQI8ZVZWzqfAS5eD0AmjgoSC6QmXyqecTlJlaz0xVEx/XIj9yboMm6m
16LJEdokUhEnBXOLLoXFKrRUCodZTQVZA6lbxi3luBDC3e8P/0P3QnpuYgQwsNlI8sUX040w7bkL
LeDvPoy9dpulExgQ4gONpZW8q2Ky/L29v3cHqslun4AQrKmaal6MJEH0c1GDfHG0zFF5HyhVOA05
tLPAr8R5qhrjlzoS4RVb1BN7xL9XPsGPj6sgpkXozsH07Hr4vmJTXOtqrcz4Ap2YYQ8ziYmjtKoM
4U3QZR9lmgakfFpXtiaXRx16mCmrlmaw8nOmlS8eGt+z5wnT+SUTMuGRFylwLfofvNd/N6Fc7IWr
RC1MD/HBcaLCo8qLofNmXNmx7YbqJ78ZyNHyMLrSeX4YOawMCucqVbE0nFp/vk1Kx2GOJrU4ypl1
5I4btF5372MX+v3ZfjjYcNWiY4JS6KH8x8UcWKK+yOUML1Itafs6ROjiEzmWJ0Syh+Ku8AHrhOpq
UExq3Glx28fSlRPx3/Pan3/AuVt9W3UTTE7jZJoVe0v0FNxk+BkCGIxPKsh8yZr9/rwXCy8T0rk1
g6WX1ebvNX7g4mMKAUESK2UtAP8u+7ZZAQHjUt+4srz80BSmD2bq8/fTxcuqBXL7CP9pVx9lUDou
9W5lHkuFNfcj+cv3RuPKe/y7w2hnj4nFvxS8PZdnfr6u2Pl1Ux8LcoVkkMY+BDo9NK+M8r8nGY37
A+1cYqDoJF86cgPCdTAtDTSjVVgnlf1EPpfRRxsNCr7SxTOstltp6K8Mh7+H+blZU0e1ziqoixfD
HFG9kVCjxNsKrwrdTBgs8fgZL7/3jh9bwXPMuU8U0RdeDDpgTfVURHwyYcoOWaeeINevfm/ipwFH
2URWJLaaqvZXJaFEZUKNf6qPSCUqpDYmqqiW0InBvAMogDhocFVoPsKRC/Qrnf+nx/ve9MVQg2NU
cpnMSxQkcwlZOiDQyrx2cvuhHyJCwWHGIsSbvFyIs6IwStSP2sHooLZKkpze+0atL+kn0+73d/l3
U2zaRI1zMP1R/+tzCVFnEckUhcd+IhC2kadqk0k5YCqElIvfm5Iu+v15x04BxpQ0zGWWqFx2jSLG
yiJWonCUUst69nGGbNpcKldx7Ut7i6H5IFfwZ9CBD0+4F8tz8FT/2Zpls8/VKN6R68WJZuDTbwUP
D7XYQEVEl9+/Ev9CuMJQpsKVKsrFBMSfzJg3LfaMlE0ZNhf7j0JM5NZvcuE4Ba8ky1CeGKpDPF5Z
HS8+wl+tyH/O32qpTbFF3uZRDQLNDQstP6DrFLaimCv/v0mAEiCPYqgycxmFa65K/2wKoZrC8DHK
I7rPeAAkdWXGvhgff/3++Z9/W4rKGuVfKVrlsXwBG64G/+Wff36T336ejI/cSLnNpKQxMxIIKO6V
PnqxB/7r7z93iG8NyJqA2nX0yiNEPvPBko4cXnqihigGALtWF1E+rxGhPU7C7e8tX3txF5uIRlOH
vGjV8sh0iT62aK882bXfv5i4CiRwgS5qfJiJu1dbDf7LD3+xuuDWQv0Pb+WYTTtVvUV68l+9H+1i
B2lY8Knyht9ns2VL6q4QrkxPfw3Cf0aGYbBwccQ3L5fH2m+GotVRR5vmqcwXg8qV/Pvvz3CxT/u/
zvWvJv6pGH/rXGLccS+a+9WxU4dZ1MqoHE3YtY+CTKwU+7XfW7vyQP+sot9aM9Ua99zEUKTua+Hp
JFVUvdKprjUh/zlacjJylfE82j3DyVRHloi5vdLEz/323+/sYsKSosqXuK4tiQcigNUmq+n3t3Tt
98///Ntb8lAdZHHD7/fxskpn7en3n7/2hs7//NvPS2h9JMgdFdGkoLLxL9p9818+wcWU1cdpgtze
RNaP1YfZ6coH+LHTmphwyWziLkG9+HmlOoO2gprDBdHgdVGx4hLLl2yBbHrltfX2x6/xrbGLWdCs
hbSR9ao6WsZe0DPuR5b/wfcwqftDMFF1ylF/fo/UQEgj1VF1bAiD18z1oCLjzK98kR8/+rdGLvqU
P8XylGZ89HSqYHhqpwphiGCJVzYnP34ZSzVNQ6Jkof8DUPrWt1riHNVRVJixFiasMt05KONq0g6/
v7Hz9/1WFfrfSYurnPN2GwbJZYVPg2xsZjrdS5UIRNkoX1Pj6k+/t/HTZ8cYymHS4sJduwSqpETK
4EYH3yEYNx1RAsn/iSH+wHB8pxlca+Bi9dOVpqkmnQYsTD3lSwhi6Pcn+OktcWBURapHcCkuLzeh
7/m8wak4pq81Qb4DYkm7yK+wEH7qV6rEfR7HXYgEl68JraY3dT5VFL3dCsnTUO2aa5d2Pz6HjDIJ
ugboDeVivjItRNBdSj03LsVTNMU7shrfA18kOuFcVv79pf30VdRvjV1MLUEBAMkXqFtrxrstW2+/
//q1R7mYS0DBKWSgJMVxNF3dX3noRDW3aa8Mwh9bUdkyqChEuFK8mFBI4o3YlfrlkRCJcG8G72r8
NMlXVpEfX5SuUKSj9nI+Qv05a3Ht0rRFIfHh43UxV/T/7/mDrQ837//6efnPn5/MusOzLBZHQrdJ
9jiyULXi/Pev8WPf1XX93Hs5015eBk8pN3mySpaebxKzNlULYtHtCavb7838/Kb+1czlNpH1CYBt
fI7sYyeSTqR6S87vLVze6/8zIXLLZShUUc5T4sUQMRpCtRuibI6VsWyKRWCtyOGAPxR2dgsT5U1q
3N9b/PHVfWvwYpiEQZ7qaUWDjUyExT4QnTS/siz+2IvBQmJDZzlRLs+5IEdGQ8loQoCcMMjwID9K
wniMK5Wbn5/k381cdDRGu4bInGYwqpBiErkddHxw6//BvEJJAxgQaB4NAcKf/Zlbw37sSDs6+vLd
2PJEwefvX+SnXvatgctytgEoOfZNGjC/whz41v+vKPNPD0N3CHMGPiZFk4vVStSgiRAox88rc1Nf
wqH0lSsf/Ocn+HcTl68oiOFKSFjLcuFgTW9pevf7G/ppb/LvR+Am789PoBaaZsKE4BPowOyx7avk
PXsqGS+wvKDc/N7aT/2KDR0XJqi1DOpLf7ZWqxVYGoJhjwgpyuid820KlOD3Ns70qZ+Gybd2LiU9
hjjoo8f+95i3t4RYuGL3QAbDWMzy4ktoa+zDGGR2TQcl/xRYX9gj554PR7ndEH1AfJDVPksKws9i
mVWroQ9sgvNstX1We8NphvM98bsHV7YzXcmD63OfdUep+8LiB9uKDMbPpr1B0oGK4aRYG73R8FjF
dpff4+jJhmUUb2V+E9VprO2j6SB4x6C/GZSvpj2G4AIFA1wDIcVKd8IPEqcLJSQsz3zuzFs/X6Ig
dAzhi7wew0fvthaLJYkOVkxeWoVjcBX4p5yLRxFxbzkz0r1aomafbvTh1utIaZfPgW2LQr2JTIyq
AHsmsmAE7JyPJMWBxb6p5Xks30NttOv2FSAzvjTitvStmN8muFEIICHFCp5TNav9x1p6NYeb1NuI
08KoEXK8eR1VGG4fxTia52nocKttmcVGqI+1uheC16F+jkRjXQ7vUb6GBThXMep0PYny1VE3MDEc
ByIi65gOb4DYewh6FU35Hc5wOyAoy3hoekyO0UqO8Q/eF8pGGnYmaHyR1KxT7N8OzYxypGMq24Kk
6Ci5R9HFh3C9PHtOSZjNguQkltgeHtLkWHEY8+aJ9mZiZgjfE/NG1uuZLM4yMVlhl4BGQ8Qqn0TO
iIM1JpsgYTtAVeCHN533oGgruVwYzSwbVuwlYCGBMMFQN5xK49D3E5HO7158SgnbDVQwkNV88lZx
exhhVzRnfVVjuPrZ/Kg9xO1dLW4hIsc8ng64PREWrZTPfLFxJ4GqL8lPBaz0wNHaoxmSSFUcvH4b
64PdFu89+c8o9hdBRaDicOiCUyi8DPW8yDGV7g0Z2HHRcRt6J0wL3bqt8nuDfBnyboi6vvGGrw7b
g3g7yURIIDLCzvUwpve6nhNzjntIKJdCesfFzlRutfhlaHa8LnDTIYQBujxMkGQYbWgCdlueYFk2
3VPYESu8KNO3VL1tJcUZMcyb8ldk3aWC5/SkDDWrsHnt5QXXxmTD7ieZeCNzq46nnIeP27cO/rcg
bZtzWjRqdosTeW5KdsGwG90K9QLOePQj+Berhvwd7JPNsh0OcBYk60XOtxZIVDga+U1P2pBItOtw
VKASK/ViIMZdWU/Z1lDmrXGKx08ZtLB3l1s7JUbfiBtCy7ZB7XY+oOkJvfv0FKeyTdpkrt6jMhrL
BZe9Rbj1rW1tbEBP2aJKzLI+S7tDaZ1MEXMDMikuHfJwTp2tjLFdAN4ws60P2WoCKeWIzLWacpDi
OxWDq3gohwVh27BTbgT5pJkfAbltgA6r4i6I3sPii6DmwiN1zXP8wrdBby1wS+r9CZM5PfBxaCe7
AZduei9Eeju+qjtGi9V1mlfNrhHXOqwVTVqV8YMFSFRbCuVcj1dN/tlJOzUEm/yZSlvBuivjjgTN
wK0JHS6jJ8WfC/48iTbxuLPaXQopT9kJMA8qwZVl7N6nxFzL1aqWV5Z8r+OS1o5YiyWsA0oaO0Rx
YIASuKwO5j6p5OQl27W8NrxNWT0k2C4r8gZiQrQsKSd7AeRCU67RUMxGzd+jw6Ok29+F5iyIXvUO
m3J9ht3YA+4hAwuMapxBYkBvVRct1Yx6sAvXgzzy94SQtlh7L4u5hrVHAuOxjycyALJbYXgVyHUY
12Yisvgc1e4wkUpZ1vdqTiyk2waB40OMy9JPmPbumG59aoyJgLVsJ2j0xfggxAeLCTkIv7yqRR4H
YcramEQ34DaYehKffZmvS6y00XwAG2e+2MtajYNvsns92QnquunXyDDdsu+cSkHNGK5SCAKUADHn
BMTjzqToph5udOVGbF9U7Wi2R8E/cCZ3jeauISI3qhC0NK1bwkAb3kRLdxBv2SL2JI2MtkBYgS+/
raWTbiW3VkYAwXOj7D1dx5jzEafcwvlCiReGZYaauZGH6wIpUKeSFhwXrn6ORs8J4cqqnTRlzhh7
vF8EJAGBFvjryjNRhZRU7vvupDhdphoJU8R4mcZO9Hd5/xBYd3KxUZtPFftd60vzkYDtioJX571F
kjoP1Hou6dsoem2Ce3Ewny31vYkO0FDKQXZ05HOk9pjTSPKbsfL1Ja7Pvtv5cCCGo6TNIgKqk3VI
1lc73g3lUelnMpsj6SmVEahuEtYRi2BxYxMaHpa+edtsDOPFb79UFJzCWlBPZsX6OJCWbi614BD3
W5+gSYXsqBfLeAzKZ1FbddNBKW/r9i2Vb/PKBF72ZBafYfQZJu3MqqsZKGkH2bANWMPpwNIr+nvn
PWNFtuvgJHbsbTZ+eIz8tTqUS924y7SjX7Ak35fNbaxxo8P9f198+ux/fOGEHdZRk7WZHjVv3Vqt
LRfMpkLpxMnSIoRIE/YJCIditGwDu6thxltDWEoY+bo7aNu2UJwKbRsATNP6z8zHh/muMXslzKqI
NDsOO/io2pJMB2IdgbAMfs+pS3Tr/KQpjwO5bV70pYdHMSnAfBC/XaL5DVeSGM7T/KB1TxHexGQM
oQjFeH4WQbPOU1aLkc1Avyv7zSgfsVlm3tqw0BesFZW451kV9SQn7UXcodAmFrmhu4nu20K6Nyx8
rfnea2/qaa+HB4nJ2zoppWorrYQzsl7hCrZLi5MHjmIPdElW9itLuO+IMjfLXRhqxwhLo46RXwaj
lUQfuao5XZu4RfFc+8tuRCb62Jc7cehdT3kRBIsKPjuBXnE7eak3TLUpUoXp1SITvG/uCblvI3UZ
KwskUmtQd44e4Z6spY1MeLzC/NLW6JkQC6LSgWcCbJvNYMfhyz8Tfsmj9CglmfItd4R0gVdYDoue
aS+J+zkroBsy3Q5lAa/sw6AX1mPtZCAdhz6bSfqhBpgRkKRTaO9h9IDIzIbytEyoRgYTV+btTJKy
o56sc+O56jqnqzcW0azsULZCzsgT70TtThmbl058SOoXo3MSH6Pr9GRh8EvU7XRm6pmPPXszQfsk
CtbxyJKL5ZOIwF2toCQaze1QWG7SIZTEF0v4UV1vxQJS8/RA1myT1zNtIpLqnH4pP9BnEoCpinBr
kV/ZDx/DuMu9o1ps2vPTG4iVBdmWYc2AQK5YlhJS2QGEbsxKn+fM2cmIce1R7pdh+1pXsl1opa1F
L8yP8DDei+hWiR4KUmSNXZHfSkj8IIvtJtaFjCWwYqX88iA0+8pqUm8riDAEURfNXdTCrSKAT2UF
mkBPVvdpiuE8+Ci7N99nXdZmWMt0/V7pJyJg4vxdKeep/NQBnSxJLMzbc26tTdYn6jswBY/j+Jko
hl3wymMy8s4sf4BFqbIJwsjpcfdareZ4VecGxMSf4/mKCV5XhtjAADG7gPLAGv8Q9suAeryp70rE
D6Sr2738UJdzDNNEWbrjeE8+OsvW4BAcx7r1WJYHiR1dlg92qEFUDAynEA4x81jA2SNbmQpannYX
R4B+IuCM6TppBVurtzJc7pHAYK3t7LDfBYpIdohII3hLw54fOgkY6hRQuGP1ofi3lvFitm+ylbiI
GGD2ayRdy/ehuhXq175/jg3RrqtboT4F2gZMMImPu57kmoGQ77FJYKWg3Dh5+FLzLiQNJnQkDFHD
8Ak9x8Vh5PbiLDVPeQrLn+J97T/JRcUWLEPLHs/6fhaVxl4sRNcDm6I0GhPqZuLcgFnZJWIBPz/I
BYEwgEexvvU4J2TmUvKeSkLsm2AnyKupei7O8LtswyTeZMDmi23GRFiXXKXVNyEMeIJN3X/oN73s
1PBZ4Vg7LS4GfdZRJ63KpRl45HK8hL7CBhN9CrzAGsV9iK1R60dnApU0NE9tWLgawZFlufBL0tZ2
aX00xpNcrCJvlWOKnDpwFyNiB5X8CBmOjrgU4i1xd3Jx38RYB7ZqxvseiJJ+UsbOUXBbBuZdNoKH
RDLSRQjR4Qb0wJsqTJ9deB8LEUenbqZLnRNlNWeiT3ILpbpAfbtKw8qx/F2ffWbKwWuXcf86lqtQ
nwsGaihjhujdNahwIb3YxjV5w8pCY9rUdmWk7/SgP5ClSvzeQYalZ64bS16gKj2C6HRVHtjQto1F
OuTWs5ZxBGJuhUA8N25MfdWqLzBriVrGeOyxqa8431mpCyRyEUpcKVuO3qrOAJtCSyJANJMri9Ys
q+tF27EYWoXb6giy7ztMtF0BfLXt0GqwP/a3g0de0nQoM+Aswu04bjxL4SIfclq+lMBHSU9wtcTi
faqUpdTTj0ttNha+4ze7OhCYhviTUtFuiGdS63RmTvrCD+8mY2+ICJ21fGVVN7I5D6L5JG5gYtol
0CW9fmuDbYdKt4HB5rEFH9tm75tQNZnT9BLYc8pq3LtlRj2PbqNEwcoQmJs0rte0eQ86yyqeJR0Q
IaSxU10uUq6J4/6eI1gebzQELwa7LLqlqzDgy/K1Uj7S/qbMn0N5nDW43AtqXzCl2QHSuW70Ec8D
fKe4Ct0OUopcDJKNrfUkMDvCSSOfnIRVeWtxXJqIPRIzqCno3ywNHMcLCW1JvW700xBuR+AUde6O
4l0pv+fD3sBr7z+TQsjZRQcI34K5KATMzSKpKvsaYn2lzJo0W8goq/3aYJn7REc1T1PThaNlR/lq
6JSVR1YhQDdXF9BV69l7ju5WujPyJQFvbpt+RUR5dHyIAHavUh2z+CZCiGzEr7Faw6H2QqjMgfoY
k0oLP0aRAkZYNXz1/Fs+/w9MfPzfi20SpR9CZc2HEQ4YjAZR0LaF9zCQ/1DWM866czPiRBh3dkRV
Ra9fZBIPc0hDIwtGJz+k5dmrvJ20AnKSsW/bzBWhwIKm6cOaJMNc/OyL3rjpfe2jzMk/JTzUcmOz
Nu66tM9nQxZ6TqkhjZdn3ig5rUxLSG69aHKyUtyk9ef5y4q1NocIxXrhOXX5LpobWfkcWsExzNAO
mmFR5v1mCNpV0gCBoIgQ+ocgSW1fexXVQ0du6aBC5uW5xwziAQi6IsvtQJocspHaYuH3+ymK5xpn
pxjTDLASz5o12YuFV3wkYUnoHhKKBgUQtNA8EWLTUGwq+jk2ftU/xgKu9ht/eFeaWQsNyQMyHHAo
6cjW8f31ND1q0ZnpkN2weS85mDbJIvF5Feui0GyxzLajdiqj9djuG5CHQ8zrZSqFU+iM2Y7EANsC
QyTeShijdf8UssdKYyCw1EECg5fDlq6z9o00M7U34lxCL+Cc9NCwa8ZI5nQwc4jRdTNgpY3+oMbJ
piF5Ni8f+6FwGxMjPqAh8hOxq4/H3lzBC3VS+S4fOhvVFRnKIEXLl4yKWajeKtlTXD3k/xzMrei2
UN9HEDwZM3kifRZscnOYf2YgzSd2s3VGpAdrkEUGQZrUszC6GSVMlnAnyRcQZx7VSZn9u0ZMSaHH
+7r37D6yNlZEeYitUiD00IzXnFgShi+xtU7X1Y4fQXd9jJLnKPJ2MVuYHlhC/Fh7zSoxFnJqwsoj
NoTFRg9DJrZ4XhIARy5ObsZrM74rxMVkzUh2J0lbOldsumzfEMloqbOacz/Jjj27qrLYK+zGtPC+
ZZXO0pXV7L3wxhQT9mR7uHH22I127pPT1K30aVZIb5Z5r4nUAPKVqYEAaDY6LJ5MXLdEWYVkcKpl
5Xj9RyFv0VlQxppAyPICNBjGVGikoJsP8r7VGNXW0eiOELZGkhKpToUlFn/y3odRA9CKpcmiHjFs
43gt6WutvGNatRuAzHLyKQtLQ37welgnb422HktS2d/Eirssf6O0q8K7G7pH0zudGfVWtTLDXZeQ
er6JxYTI5XhWlnurTZlyIjLcGrfXxBttTAiZArbnlU7qhfTnzKn7D1XrCWlddprp0DFdrc9dM16M
3mNJzHpPpyMtxi849TWB24DYhjR7D//LJo/M7q31JKxH/5OcAIBr1FpIRdcqt83Lg6LHT2DgO2pb
IvzZ4VaNI7c0AluWHwx81B71QqN9yeVpVgfWDJqTK/mtm5BFymIcoQ8NV6VJYbPo5udCtMlUzlXx
Ihuwz6V4FdiJ5CX+sfxeimqn81YcWtxBpLLbP3dkTHl9vAt9ic0rh/joqdQIOGWiDhTm7IqXdgzY
MwXSZyCvCBROJAZPs/O6lzJZYJVUqa1JRm2rwG7EYidH+8bLHTFYtZxfdFhIsrgXtcqWdHkPocf2
GzK7zpL4bTc8Nap1Asnn6LCpGOxTMblNvC0jcmcEByzhNldqypKbgnVYATypc+QytDNf+iYx4JyY
ryrwDVmMFnl7aK0tZUlKa+UNe4VZYbx0kwSFpWb2bzYF+w4CJpd5DmEeCH/90BnkEuezyAQ+DnqH
W29msztmAzv17/KYLSQLjuwtR2UhGjIr1lrNnlrEkx5BpX3oBhQvqOQExl2JkxdKJR2EioIHtUbA
gAhzrGXUCNNu6tVd3pBxXlSbJh5WErZ1jb4a5y48KnaopCE3liMoB5J4nj121QSa2TLnfuCebx4Q
KRYWkEyyQiwuv9NRPDPNTUT1qyv2UrJpgbmr4U4y17mnHjCbJfqM/YVDvjUTKJRR3fYJuBqrJ016
PE8ykrWvFN2tM3YsSs1OMmW7DRXe0rZdKKJhaNwhX+iAan0MUAMIy1ynGCjOzGSdhndhSR/CVxof
IoUTe7HkpNsEtTOU53G3T6U95l2QlWem4qqHvyFTlbXC58l/HH3DpbuwNUyXvpmvY4Mbxwwd8Cu0
HKcrngYOlF30pAav9WDNBhx2eqWCO39rTcFRIf9o+G+YhlxPJHjD5Lt5xU6qOf/5haOMr0GcQ6bH
U5Juun4eqR8QD+ECcztrlJCjzJXoKVwz7CjYVyQVROWuK9001VyQJDa72gEAWNlPju6z+w0c0bvh
ms6WYdNzpq2oAuXSWvLugG25KYrdyHwf1crpc2oZxgHZwXyacldTJqcBkjnByqvqExclwtg7USCz
cXqBu1lbkM39jkuKD4hOjsUuZVzWxlbSiF+W7rUzY4eTvBoeFWpKVnUXx0eD1TZiZ6EchHYHfZTQ
m20GXK2kXBnFC19cAE6bq7XAzaqKKkh0CqqYaUnAa1NxzKIyQfmmjQIIv9w+sKFMsdGO0SMSrznY
HUesKydX92o6EYRLPRICX+8DpZbdrPOWOWVIwNqzeijmfputiZk6eexoqlD/KJN60XAGxQy4FDtr
lijjLbgNSkKSy/U1Jf9nmHma4Cq5h9zROoGe7xs2esR6+T67msrfMnVxSl4a0VvC39J3ql3HxQLg
zcJIwoVenkyd87VuOg3RAgL1Qj+MV1Ogr8jl66NdJb/XAYQa9rtTcDQbAu6aygU+DXJo6xGCbD5p
XIiFL7L/pY2n2IOxK3jYZERoXu9y8HyGIJucBzXpXKZ88qge19VrSKy4zoE/8B6YXpLxNAkfYEEF
6LfhMs1L3L/EZrVfvbcTikVHFyLDYZsoHISqfibga5rMZRu/VSPxpJwQF6H5mpHWQKoBLpPcHjkk
TM1R66Q5NVNXjOO52ZA1ZhargLVD86lwanxJ/UXtaDujGqQ4+Ji4dONEEt1HoKysyDqjEd1u5PNX
AgC/xOWouRGqpaACXP+IiQYbYCF7PGLp+zOLP3NoCaacthN5Bx6hW6l+Y9RPSUhnTp2EK4szV3po
Nk1L5S5f9QiflUhy23GdWG8K0eZqEG+83F/nWuAqvDKN3VOf3MJ4tKfqNhpWWvdgNRFnV50HZJuE
qmTyqhVxudx6qE4Ww4HKWdPPqv84n+cc/Cr1FZJ9E8L2UExghycjOQXFRKD4tjKkRZuMT7EluCPB
rKMUrsgvs4dKpXgCirzqKBkMlCF1YIcanDhuFfuZQsURxvNCa8J5qVvzImJ7EM6VtrJrSnXAbe0s
fWy1N0V9IyJFkVekZ40xG0iKlqRT8eJXUf9oiEezP1btjak8y9khVPpFgmO1lFeRL7OJ2RA9ZmvG
WqzukN46isq9qmD7dCF8Msuux/Yu6XbJPl06Z969lsJGYYGH9Oy2pT/LOCJo1GDi5jMYtaVSNPPE
fC1I+AyNdtbSilg6ZmdQc2Pt9ZjrGYtySlmfQoVs3Zb1Q+8Fc29ahSRM6qQRR6+acKNI65bi5WA0
TjZpbpwYD9Zo7Fm2uNlL5aMxaUtVFnZx/CVN5gv0TqJr5OBGiOU3YdIWhpc+ID959YdiZhpMwo1C
KSSNyV7uj7Uu3YAYphCb0789KvXUboM4eOqkeEadmN4lbtSQy0hVOwmTdWTocipk8TVUtlRy9NJC
HKWQyHmZHf+2Dax1lWcUje7UnIFO/HNZRjdVp8/5DvsmphYQiPNQ9rjy6ZIDGS9LPRqohXLUmEh9
mIuyNfPldJ2Nw5M6UEC1YtTWSvGUnq8Ri7TahD6cFaEmPkKeWx43k2qWv6dGty3VfFFwNm99ddni
swGjs89LphaJJGT2BXPgNrMi0W+R21JFak7TYH5N1Dmb/yHpPJZbR64w/ESoQg5bEgBzEEVRpDao
SwXk1Mh4+vlob1zjsW8QCXSf88ecM8bKVwlhY1VCXLDSbF+mFRKftRMdLtcqImo9CdgbCsMl6fBm
jRXNUc0mz+GOEuEKbp6SatdRY1zCgeZHsvojB+GK9GA2K0JNloMNlCylz9SIS+JguQWDeD3qljeJ
/BKamUe8AQl3jE4Wq7BlrsWUr4jFOufEcLJZWccorJ8J/7FwbJwlWXIaeN/bAreZoVL4E/5VRGmC
PW4iudgNpn2WRFG9CJ3PtHZOhBqsBHbbvBlvDCXyArj4DZ0XHeXdlepyIhyleWEOygYa+5Wkqz8l
OIE5IUGhtacrzeNkcbVTBp2mEsY/E+e6o1CIhXF6YnB6o13tlIQ0/yU829Zksrd1JUO6sko1advP
NtNWsrKB/WNF9kkf1Je5kZ0axnilECd5Sj8zx7kqmXTtSR4uUwXVjOLsZHX0zM4iSq8+Z0V1q52Z
fW6yiJ8x6FpMN44N4Eg73yJIk42Wk/ib6zEDYfdmmYA3ebUnFPs5meqWWrK1xb5tUNNc89jDxCsg
DOlVkKsXZd1mzKy3iSmVMpqOhmtKv4zaHdnHBlHcJD3nVhK7vCreB8ne1HwnmjJy/MuSxUuRvVVj
+exb+8Oc6hGtu+Rrkjg5DaNGM67zQazkNj3HBc2BwqEpr0wukqV6XVfu5S6n5sCAfrKl7sCTcyJf
0ycIaFPnyrOVjI9mHH0e1gPHDOE3c/dO/vy6UcvbHDlUSAro2PFMULCn9LirUpQP7SR+tVg9k8h7
hyFGXzCvpjzfQHF4ej/darVjIZvOJKpt6g56Qye8yhSeAbhfKUSbt9qFrt5XUkL3lVT5QQzSV97p
RFK8ElELtPYKn2MDYyMhMl4Yk/wkJQsIOa8PnansR9EvNDoriz5e9QHl0gH9BwC6NKjeqSMmLLN3
s5DdpQhobjaLfqe26U/fx+uaubRPw+tUlNdEel2lkeIVc3kq2NkoaXzMnU7FVpc/1Do4qvVwNFLr
15JUaqll5UFitG92w1qpUSOLPHVxOfyos/FIrNn2smD0mkxYC8Ngpy+i+GZp0yGOQWkwzb0RY+wS
iLOlhmSXVSEHqXHU82mX9sabgnJTV2mgrh2PDcZPWK0Uq7vLKkBzU59bqqCXahqeytLYhH2Qkhsd
rNtWpXbJ2LatQa5Iuu3k8S0pu/tsD+tyjuNl1xfPXFh75pkfuda+BfeHHWnbITHZywPPsEicBjuu
rPiI4+QjMBI/zIZdGaRHIbVvdtJdZgkaeSpSH7qAOWnaZWryqQcRXfRAMUmZHynTdIlhPzoV02KR
nEpJusUKLFMLyJhI71lj7mAUWJON8GEq8wa1CZigc2gCEg6TbNnMyRrb6yuk+t3sxo8iiN7yPuUk
k9wyGgBYo2BNg8UpthM8zPp4sbqkxkMNvag7xKlq+wJCljf/q7eAIoPpnalncnG1riObWNduYJ+0
xLehOZNnaqG5jGEoyB5UyWUI2l0IsB0a6a2r8Em0qvyI4m6rhhbTaC01CysMVs4QvtNquTXK19Js
TN+5cBCDWM9oZgaPnSj0TCs8qHSDV5KWcfYHt7yRt6KL7wTFrBVTOhc2KJBSw/mpwZUcLQV0RZMW
RcGupdl8I4qvdOlH3BuXwRr3VBb9CMV8c7LsjeivRaXaBCVZn6RLQ+7F74pkLfkwCFPRIA8CcCbj
2xzrVwPa9MkA7jqdvEtr+zlW4ypLwXNUAzUY9alC9Xi6GJWIMFbK8qSEZOokOqAgdO2iIi64rOG4
FXsXp8GXluLHV0KBIKsjGChvAR0GiqhU6yfqAqqbRpQuSXgx2+CnU+xz6EwrNah8kRnsgr0fKahK
AidctM5wHKfmSP7+CZx+Lcv0XgyAsiJcG+oAPR1GZ5SJ0jISrA4kcg+aPLuGOayzWV4T3nGzBsRU
FdGbcfEvzE2KQCm1A6HMtxGQe98q4GGVF1Bau8hBPCyt9G3SnQNDp8+odoWT0l+RoW8btkE7eNQx
7qYOTVzdeiHMfWqqfmsCz82hp1vyqUHIxAy20+rw2Cczp3Gef01F89cF80/Vsay24qAT49Pie9ET
kPUw1p8BM+WsSo0rxom2rfAW2/lKL6yNHcBbF/1H2bLWDYnsSkO1HyBPlRjRlZ35XcosDLy2aGYG
GGEtrbb2YovicU14SdhsKR9ZtNZ0MMsehlqNV+NkrijfurZq6cU63XpJdKLg/LtDXzER8qIV+lXR
5mPRWF6Z/W+RIaukUUGC9VU8Jn+UAySLIBJQTJY7Uu9D1ibiPNoMufFtrfcTqmkYZKmIt/51zeyb
fXNLp+YrFTLRWOE96O01ndJr4lMeyaz8OCDfQAc+Ifx0G/eerGdXXWesDZOTwTdflWSV1wavQmJh
NtQdi+AHM/Caoj0qJWhmXq7aMviI6EYmlfg5vgZIJJFbLMGeLDstHwojoFT5rTGeciBHks58KQjc
wU7XjVZeKqVb5fBCActjay0zwJOQ3UZUbhWebXt6CR/6EEnedE+K3h9Q9pUNfG52hoDSs33ZbKdq
q9W1L8UX0o89JpKJfCyFrpSuIrh/PtTxn8qxRy0J+oGjFvwo5cOhMaY1vkr48ZgqX1MqeZ1JlQJE
aKrPNDg6IAZVYW+ySFvAH0jjGQTMk20Kf+oTSeFoO9+d9miGQBgsECPhtiUKrF5S/ZihNmIHTjPY
ZmjtEhFfpZheRqMfSep7i9Pebr05KWD01611HWjImenEcDhXxs6N2Xv0uF8VqLIaO1haZArX7SsY
6c/snhUQnk5tnPUq6+4e4eunSp9W36x6ph6NCOfumqJjK95nUK2qbxedTqeD8k/l6yIRtUKsEJKm
lStnytmXIryPergUxsiy810Q10YNvavUq0QRBLRsBQtL8iK4KrLQURU4hH/VP077pUr8HsOP+Yr+
Sk49/WCvd8FqmLoqZZsTMzwOCKOGR8vfh/lRgP7GgW8MaIj41PUQXxhCKfIMNjaAVS/l6+AF3VLn
lH5Qyufl6efESDqaT50YcqmZljXtZzOavhKAQlHeh+o06+8ZAgTT4Zv81DnxggLWfNqKdHBTyAij
IHLFWFQQ7Kl21QgcEwO7168BOxJS7WSnt8LZ9YhA+UpRfP06CohOTLkIYJ6k80T+NDKiMWsCauGn
o+bl1QzkMD2EhOlXoXQIeXXqYBXyw3cqRUL9cpZH8E/FzfU/TazK/lM3ftuAkX2kxMjeg1wU6rep
/ZjpObBWKfydlXKS991SYqyLLWQL7UoqBgoS8vXcHYdcZ0RQ/YxkDk4Poizp3cuWhvQhEVTGzUfX
1bU1J9DET6P656ScNihRZ8qkq2NEa2iK2C7M1/b4hGbTZ56w+m9Sf8foUQ2J388fBDS7dgfSFm0L
9bPoPsfy8KrglpL3UnmvhhfgdYwAz2P9xcYFqzSfKSU3XFkMfgODYUu7LD3ow7AwdLpSe/RKvE1Z
cCwm5FPyrtFnuPJv6g3yWFoHg0Mt1Tbk+eyD9zouXT0yAIoQqtmUiQHI6pz/U0um9MERKRk9XDfg
RTZknmY3jPWQQCrC4KhZJHRlCcNw8+GmB08F1VpY3qU8XKk2VHiRL1m2C+u94VzKpEvPXSMlRH0z
fct/s1IsneFktz8ls0pBDy+2bcThoJ//9PAmmn8hUqfSAMb+TorW7TGcOQL6vd4E4tNS3zK2MiXY
S9Iv6umlRGVqvJ/z9eAcdJ3EPOKDe23XQKUk+S3MWSDwl4yncng23a0SjVsBQZfpIbCeWSNzsG5T
+Uj+AqJFt7eHpRSBUdwc27X0H+K5wF5PehrBo2TLAvlmF9jYLkZvKM99qfCP+7hDaPlDsjog8T2u
v18CyEwGfEBZUkrPcTaXwcjwrHEnQmtULfnej9R4n8RFtWtXyfrlgNiaTk+Nx7ngisxoqzHz70IA
l39NlJtTfdPAKdfFm9qeU6eCgnsMXepOoD+l1LsqzWb0E0Z022TWbo5PAXrfOFk4xpscHTvl10TH
MKq/RHm6Jt9jOP62GBL7+fFacWMewv+3f0rbqkQka6yD+Fk0KXJ3sv6RSbPXLpLpp5S+ohHh71zy
nnIn8oOj181PLfh3lfwZ2Z34UhQhlKcXGTzrXQYh0Xc0ZiwmE8hozuEPH3KLWA2SxJ5uA5xr4BRu
VWfLLqWI5Z9QGaBo3ci6CvyMzL8pXbXzRgz80vZHa58vlsChPZWGCDcZ1qFWuFoKyHSty6vM0On8
ifltkNbUo1GVCSi4ICRk/dJEzZSUweWLXOPMCV2iYuXgy1LWyfA1Zuu5QMNucU7Rd0EtANTBlwPz
1Okfk1TuRulnNp9Ot7cC9KV8Xj0SCdsEuyIaqT2OpbMyAwrORqq8tAs5tMyIXy1F7U5xNcdf0k7u
bYma5Ghl1Tqu9M2QAYxSfVTEd8o5fEXXvDz5J0mbMP1ohzfV5tcQZYAGVUdVWQmOU37Tmrmu4ZYU
y85AUhR+i+BfH/7KEU+FiTS+vCWSudcjHanBVk5sXlxEpaiomyleqnqLeNZc5ohYwl53+yRwbfnT
Shsv5QeuMxST/UeDqJdgRHVYaa2yNqTYr4aT47wrqeXOvEpz90sx7WKu/6TkOtffY04ZBecHO9BY
/8bGtOyyBN78n+6QFQk8zsCUs7PjoZ+1f/Uoexq1pT3PR19u1WlnBn4Nr5+ua1L2nHn0u4g2Jxlk
xzxaDZREttZHdo8IDAWFR6HvnWqX5ZIfZEDP9lXW7iztC9mCluw7V52utvKOXHj56hdsdXDusF1H
wW+pdse+6zhKUtp7OYkwg6TRd2cd4vGdsqZlR/xNxrPuwOw5+Wcyrl6096R8l4jK1ObQZ9S9Vcd2
OJdcqlFbLuECXBtGg565dZ0fVZ33svhqrX1SPyTlr+ExtsSbGLcF8bwIdErjS2Cirdpbmuz5AhfB
pBEmzOHJDq/2udfYBMpTmFpum3Ent+8TyLSTT8s2+EO6ZkkVU9h5brijzAf9TqZ57Oyb9Dp9BYvG
ObTAkVsZzhj16eS88p6gcki9Z02L5JVcfxbzQcERYaU8mHa17KaXVLNavjSprZG7L+o/KxkLkDjJ
/UmpqO1+p+banYv3Ot8k7SZQPlqeRQauJS2Ay5piV47mAI+EYSz18aVnqzYyu792NeNjSW1cuZ8U
NEkcpAAiarzn7iPnnbFtJG8e+Wx0GfR9xV8ogeKieFXA++nwbqFo+WGQEgy3YUbQqJwCppxSbMk+
8yy78YlmWxQDVJ3tStCPhb1j3SOGdkvFhVmS/F9QKf4xDbC7erOQ1EOdPatmTc3CMrYvclF7Oitc
FN21Fiobw7xArtw++vpsiPq9hMC2xxms/9TrPX/ddWB+6k5No96VyiLU/LDBa4gcumD+LCa7RO/5
0H8om18OIZvkfEtsZQUWI1g+7dhYDCqhvXzZsK3LxoL2g7sn9Mxo5jfQQZwoHDbyvawBXhN6HHjp
0ydnmpauXoeY/RLcNKu5sH274NoWV2l8Zi3kNR6x4f0VWDnRjgX7ugpGWCQ0zMLEHPWu0rvXdIdW
OihQkZmRL1KTaqToL+r/Sn5F1h0oT11UxX2sv18Ku4lGbA2KJeIFCcI9fHPChMO5gUcsi85FiXz9
IaZPaJwQHF1p2D/HGXfFXzztat7YiZpL0ZkHM1ERqrMQzMdYvjQ2X0Io/N7adSykgqNENQ4QLNP4
A4Dp6hoHv6XwL5+jvhvVmRfymgTKUuHbS/ozgsIELYn+ViZnNW0YHM7GeGu7t7aIvCQ5BWXiAvwX
1Ucxflnmeabpop6QSQTXaoxcCz1gV5/r/BGN/1rpZuuXrF7XSu/XTbqTrXNmQArld4kaXpO2T/1J
ZxYo6OuQwHKSvSfW5dW+o47Md4TvQqaJfj1owBdoMt9H6hLk+rt39mG4s7SD5dyT7ga1bPcIxRyu
+13E22om3jAx2gXLohr5nctFhVZNjDxFHdEQfe5bId0cdFM2x1h7C6c3lRULw4d5mvAXU+5oCB7i
q0PpahH6CjCKDZVnTfZVb3Fbda7lXPrimKMMY99u8n+y8a7Ox94OidekUZ1SMnRhPJyVcU+s79g+
m8GZV70ct1W+Hxs+pARhGcYMVfyp+YVKGl0F6HwqZfpqLlpVPVKXYSPqa58K79XXoQsYhfGjA4lF
mtOZl8kWLl8KCs7L6wtQBVPemHp65RzK6eRoSAnTcN3aozcrhOyVdwXF9uv1sZNvpOUe7cAeHb6u
E70ngdfJFRjZiDS08VQxEPaLCwARrnyig2NBsTNsO93Hv0J6NEyqDSNUOjro+G28Si2P3LmMvhNi
yxM6L5NirzuYr3YaNF0QbS18gAUYmYSuA0Y4QFwbp7I3xyP6mHip96ofIY0LHdMPusEdIm7cdEag
w8Qocv4G8SWUlFVO5mdhD4tK1zk/P5JxcqnFXtrlSiDYet3B6ejn7arjPEehKl7YvcYf1/3l1kWX
7gaRxn3/l5EsXcXMY8BBNQNbZH13obooUVQwOhuC0zK5i34PkmeWNMucxuEwABaKw+ggHrEJTJR1
f0RYHg5HczoH+VGpGbCaiNWSVN0QMbDBAw1XWt3r9J2awqWIf6eavLfNCARFmVg571qp22l4vHJF
3VUGg66+VcYAEvqeyFwwXbBoWEtTp0PsdJfjk9V8htNzth4NTIlSIy44qQ3SZfGSayov9JEWOgE8
XuHtTE+h8zYTBV2PHpEl/wRHsphMBC+of9VuP5q2R1ntyNNht/pSIFrF/eUhUlhMs1gWU70kKmKN
JZ7ap0cl/TT1i0QGFMpfvMjo8tPlr0gdjH0FQgBqzhOYaASj+nQU+Ysa/hnZrqcQ3+TUYk4LVqaq
HWOzPJYIeJLCXvY2fL+B3KNc4pgowrOKcq5T+oNgqtdpVS2oP4PEdTPc/kP1zEplGRP1QFr7/GFa
6VIiEV+Hty/AeNNZ3VJ5t4LRdMN4BrRD6dR6aY2ZRNnp5GeH7R/WyD5ZZQG6VN5/ZZJwTSFxnQAS
+SW98t4YGxOhV53TEVyZy5oJ1E5/7ejHjN7G1vHZmhvAQIf8Q0CDPd2fGWNjOVxSxJWWUx+N4LOd
kk2G0GzK+PFmZ1GEWy58DwvIcuo8SfoY802pnDjdAa6Iq9kl8Y0fK1M+bAihenSWYyktHecr025R
DOqWwGbrH/QiI008AqHC+9csEwI9ExIqGDCjererPTas3rGQ2twySs9pVz4NEcWt+r6Rvoa5AqV5
hAwdnUAiDdNF0aCrDTtnpj012MIQrksGxEpk2yIh65tECktHmtMgEQ+Yz5KYYdabjRuWyD61QFB4
VKF0VMQFKbm7DtHleYezCd8TulnMlNjeEEREzZuTf/Q2HEB26af2mE/tteWlssvklAfVxQERzadr
RzgTsR7eBOsnoz/vbjFalZrPMZFOk7ytrGipjcY6C75MIKluZv1EGKFjnDUUjAKYGFtlhRFu+Too
Jc4DOWJXfWcvTueHiFd1Ky2CstpMTo+RqF+GwaPgBzQZ3ur6p60+kBnk2d3gxtFwUCjTT8LhmrH9
UdKzHHEaacOmCI6hQvR7lR7bmCeHEybvzthhACSglGuYIYOjbVhYNfnst1EXbtNu0vpTDfeKfIji
h0gasNv1pG4KAyL+txm/GCX1eavUT0ded3qwBTU9V/wt2+nNVDemRhOGsRteWwVjgXqRLceVIamS
0Kb/8msYJv6RN+PlPJ4TNwOPiR+0w7kp62LHi0wb1FWd/yLk2Q7CT/TVEIsIQNTNICNF4cZvUeQL
W/UY2Mh0H5CJ2bob2Jdg4NkfEG+bbqmlJ435qR2OVKjfU6laBpW6yrV38vv5zfJFVKAkCz4d51Kx
FtCFxbdwUmnqhuzEC3c1i2tR3qOWpdXnTzFtkHUengmxaYLAoY5yT0JQOajxgupcpIqHucGYwAY7
lMBzQIEvn6Xzjzouq9hYE+fD8Aq1ftYcG7Q8UBa2jqdrgwlEVmjHbn5pM/VhjuvpxgxZhr+RyUc0
rkpiMBLQOTH+SJhWTMKhG4XS33XK9UkTBjjUj809GTY/Lyu8gLcJSr5h/RTD7cDZDHgajeJXEcEa
3yjNWWBoI5akn6T6MhnpUowzUdt5Vnd1cp4hbHqS8zsPF5m6Xsn2hFm6zdgtDXEKCN23jeEtLZFV
ULahRZ6JETKkbC7vdrEt+y/3JuWE1MSy3fOBmC3FuXTPpfeW7O+6ivDkHWZQm8L6zJ3QU6PUrQZS
kskhC/LKm2lm4wtwqB7kWef4egGzdErgJAnzn5zOZm5bTl4ED2jWh++8RsIgIxS2qZgd0wdAiS8h
FpYtZiOkEfQLxEgYaP70HbzHIdFtyG30xlg02SaQKgwP72jY1i31OpjiiB1aIsnP8fBXDWoFzGdo
w61x8udOPtodhqF5zzjrj9GHlh3MtPPxJqw75h9hjb5l78N+P/F/o9/ajbrnYOyIgcEPS93exZZe
ULGXyKE3xsmmTj5q67cGNrENZ52PHa2ml5C7urO/oumHZ6e0vqqs+WhNnHbG/NtoM9d2uRxGY2kB
0c4gSeDS2bxBvO42+Medmi0Th/uTxFg37c9Vf7abZ8iUVhY2QjJKxiWToRxOkVCa8FGFOxVhUAY6
bMXOQh7+VchdDDKKyAVub+DBIrtr9lPJCqgUzYtxdZk8FSLeBsHL28STbj0G9TBWkmuywoQ5thKY
goypI1nPzWenmG41hejLdvSJgqXkrh2Ebk4LY4bq/MWiShR1pNaMpm32TPJICxu7a/9ZiI8AgFpr
Xi7vYVEH25n69xnDJPrWTwikRSOzZeNR0pTa10BJOWCxYiyj9lp0vq5bfqzEXg+7LxnzteUgsVt4
clunD+pWcGi2BgNLi+sPy1DVNcgacRRR/DngdnOeacXK2T1nXvq8uskdBELkuJ0Kny7x6oOc2SG8
9aaRfmkxAEcDCBB+MvxB1HzwUa9qFJy8JLGeu5Got1idWSiVe2LwCFjmPrZ/Shl/E3tbgs9PhQ7V
9C/KDlyjYRUjPDZuSixsK9KwGdN/bAxHFRHKhfGYMM4ME87FD4enV2t8MV8N+8iKpiNfGDatelX0
bazbe9XGyleLlUEen9zejGLVjZuiu4A3wQY6jDRyuZu4VPSoJR32UQQxk/azi3/i4GTyvTlas42z
yh1wi6QG0E3MwN8tByzQsSlfYcPXihr4VsbZhQBOJIVLYa8btslWYmBVMNBGduB2du+HeDnswOIE
w5GC9b3Fex5IGiCJzttB80e8SJSBemcKxVHpqll5kxW0SwhWc6ME7NGOBh6D0BTXrKPUACIgoDXS
4P5Fv+fVAcQydRXZmEg4CsU5zMncEQZXOFC10dBm3iAlwrNp+UH5PVY4S6LuLdAeRgXWKGPX4atu
qZXt9XYp1zJlE93OyP7p2ejmUABK+WmGSMYA4TrA2VnbqjIBA/SjNurdYQgKqVC3pe8hoCYib5Cr
zyeDHLm5lXeikvxOx8PGaxjJpm+OXG0tmAophloL19RbmyCNlmoJ3mbgc4f33kS9stL4e9QFWrMe
DyMupLIfaNL9EwEhPInqGobhqcWEFdxYRWG8q3BczbhQG4cncrQJikmQeKMVhWCZ0uigK9LbaGie
BkCVq2KtRu1amOabLpfYrRyXOA8nwbZMPkIx1L95HxwKS1/PCO7KmXUoRFKJW7rKslugSt7MAIbJ
cP7um0bz7BQ7T2WNYCTOvETKsIwj1Tc5CbXOIEXlL8lAPHS7WvfmXxN/NOHwFlpUyiuvqS61rrII
PxRwoXBE1BLfo4BxSsSHuSq8sAETD6yPJKv+1ZONqSSetkZU32Dj1m2+V4tHKU37aFJQIIh4H0Xw
N3018kd9Oaq+mINdPDR7jE//1BpOx9bKzzK+Q73UxbRtkqcpwrNhgb+mAYxddatA9acsR4QoVjmD
qOSsFHldKR85quiIC1Q0V3arPqemYcBjn91MPN+8I8spc8DfGR/Va0N2hNLvFKJRshazeDo3l7rQ
FxMoVYqTVm69lzJby3159ufp2xbXNt5M5hC8DqR3o1mh0Cyd26CsCxOh08fE/K0bXkDuv9ytK+4m
6WXlAhA2E4V6mwyk+iIifnfQAwdxRMmqZ/LHJxNp6KLdCUzUYwpBaM1+y+mGn1XMmt/wRDvleMPK
iPWdpkeOaVQMEyexfNFo0Mzst9i4RgB4nbqXh/Azghaqh+Zf1Uk/uoRAb9inaCkNj9BaOk/Lt7pS
yO0L/ioVtx6ndDKeMKecaghhed6X4SrvTjaqUVwyZbsbjGfSoItOS08v/hT4B2fAHJysuDiwGsYp
Stpj5NjnBIkuV5ZSrMLQb2UbxZD2r6t+NPGpZZ9x/RHjeTOlRSL7Rt2TddNurYRuWYsRMTHOsaQ9
BvJYZggeatNQf/caiTLnQdzYJDkn4dTW+BqndFumF03/qXQF+8g5NBkBVC8z1+MEfGHm6yQ+yFnq
hspenT4kWnUVdD0z/q4iwe+PzYsZ3Ox+FQq3KhFt5T47xCaeP6sHcDFxH1PYrEQhb0xj4UzpkWFh
8msv9NCK8nPKj12JsvokJzS3rAJibSSwHi2UPUJoVMzb1OEwmEBgNDtQmUI7qTxNadViGcs3EcxI
npYPCUsMTkDQ/W4TkyNAu2j2F8Qlk2Mm3SQdgTsGKcO4G/1ULKPYOvPv8gxbbLEeY9DhfGjYSA1X
7dfjuMn4X9RxBbz90ZazK6DOI3mvRjiupCA+CUBYez6lpHbQH4ybaOzOGGVe3g5cO1HqZ9VL3EEr
rIywOr4U3D9R7Kn2n2gRdKIPfDNgmSA2S6rDx0NtgDpVMc4SOpzbS84PSAXAFvvKpRkxGUvrKjip
5qEoM7cZ/rWCLcuY/NJSUb2WGyHGlZw1blqdKu4nM1sXwbqTNkl6SelRHOKHbnzmTb4s5M/G+bXt
weJDQ63etiaP6/ymUG6lSy2Cd9CdzNUM6c2QIQLakhcyNbZqSX13dDDQOvYlGhLt0Jas2Pwtwp94
uuHHy/q/Bk6gRzfi4AXIN7W1H8YPejQsX1IIpghiX/SRPzuwvbt2AO3E9x0Fj9xo0lNhO27ixN7U
7Yvey4RiIU0LAQv3irTrces3BrOYsL5zc3JtkbsZZbsSRfX6oSplL2J+sGt8cTA6GfYBxGs2/21a
VuEFNAcBCTUshTuZHdiuwl7UhuspXCuieXn/n0Gcr5jp/KAgYQyTGHtL+wq26YZlHxWeEcWb1JZh
Z/ZGsw0BpOHU68qzmO8t3LI4L+BOwlcqrPVmmu9qF5OfdJx0qoLiv7I/lzHz7JQjY8m1ya/InJgw
tYR01Y79D16aDNkKK5DTAjKTtkAfmSlTCs/lVlEQ1lVErTtDi0A+klZ2OXtp9qdBkyFfhq3zJ6U9
WTy4rH9eVw+rynJQA0RL5NZgKyCGojg4owTHP6Ako5ooH/1K/YuNTS7VqxEyy6KnQpeBg9mzpkh2
E/OrmIelE2OZH4kBiUNUvxu7SDhZculSQatqLMo00chEL7B1s1nlpP5Jy14/mby8Co/OYBxm9u+M
VK2hptC9PVPj4tYOuiGknhkBJgIdv4a3COpn0aAxygZffb3qJXw95WW1F1Ck1nMG2dlR4GKLX2Kg
/jEbl769yFK4UNOtpcB3oM9LRjzrHIRCP/ANFOnsE3q5aJLgLVAqV0eDrSuqK2PvKOWYY2lG51Ys
Mqz73Ij69EhT9hKuP/jLGscW+UJr2/pU8pH0EGKygntvVpsX6q+91iashZ3kdsXL4EeUEEyuLKV+
UvGNliBabV5+UmbpZvVXMrlSd0+yda9/0eyOZsf5jaSP3AqwBRNKEkEEZtyqJEAVdUKGAaIjkhKU
8LtLN5lE0Zr8JMcrE/1S5bFHvBl6PC4T41gWLSNjpU63xhx8WsIZWILZ01QWPhxubBgtyU+rBg+Z
1p+dnKuamXGKr459SWpU7K/WnMH4CjrMc50M+D699+lLDjDgYon52CVdOkvTu8bMMukacGbxj/qR
LWDVUmWEFVL2tLBBaXawigvLTROvpqgdomUwXJ3JY2oVoqbCe2Jad45UkW7J8YgNv0m+QxirpLpb
9cZkWW4CL/2Po/NYjhxJgugXwSwhE7iytC4WyWKRFxhFE1rLxNfPwxy4OzY93U0BZEZ4uL8wbnVA
8SI/QYzdKyHHRRt/29UKE0DTDFe7mjoidMlqmoCI+XqfUmHPEbnShywyC8gyq0Aeqqpd1nlBG5YJ
cxkW+FQk9tqIrMgTO5KuRdf/xsK8tHQUU8tsvXRhYaEGDtVbHfBpcBC3aismbkavVUyqxKrFxY+p
G6BRejDFxWrguRn9qWT1723w28tIVxVPz1PFI2G/iPyqVcey3ejRh/KqjaHfrGIWxn2on2+FTsEn
WEKBY4cEqBzvU/bRjrvGaRZGSo09YnbC+gFU4qNuKbOGY1lv58mPwmdEfARptQbJ3hZFeimZoXKk
Mc5nghW0Ij8lDdYY9e6AXCrbfdOma0GSwVS8HqHvrpQRPSbBjvuJrq4r9VWf5h/N8NkIB34CnNCl
T6vaRTMSOr6F5WeYbb1uL8Po2GBlmEATtwBu9iNpQLBmNm126pUbO7pUgrRRtLQz8rXxkhmLj0qo
69nPhH2f0We+Jkv1N5Ev9bHGC8186SncuTHm5XabLHM2bQLTI/mzPFYD5S3Nk934j9BZR/lWd9sf
OdIUDl2wIyOxUIW2KxjlGVn903jazjVgMFnfom0WVU/MEmOP9Had8WJ4H1r/WTK9rs5uQAYcSF51
rgLiqdghJ/FWuncsFEAa2gWRh00WH3Jvq4jf+qxUhsqFCCFIC6dJfeppKpx8IRDbgSoMmkXhc9KI
DHHjWg6ej2g1VNHZ6s8NFcHUnstw06bvpK0oVXeiPXdphptsuHfut9RvuDs3OuM7JOikYDv5CcGV
gdsJKdZFtjfUi+VvPX87GvFG5lsfX1+B9bxprol+7Y23JFuH/XOSmNfMOChGBMW+NtvNKJ+rbv7J
U/HYBPmG7GKb1rKl+Oa2W1ahti4dtSHfvVNqIms5Xuqh2gWYF8pqInIHiYiPCQlPzyc8m9Y2S9j1
6pPblV0W7TU3vhADcbq9BWvBd95UtB/x0nXhQUl05R1MJxvtM2QZeuUs/UqcIvNfH9I+cNARc6mh
gfHCDGoR8cERJrnkHD5CXsMS4ULobAMktCa6O++0jsrFS2m3D6X91nxnRWrvTb+nNTs4xpGtq4oG
KEyuqVcfzKT6qpqD2UCwZGKibasWUom5jbWtHRE2npF9pOByo37qgoAW7mAwpuzHnetwGNbxOmof
ZB0W8I2gP6VrlsgtlXcwMgLw3OqJ7Fjx+R5YmNGUvqnbiwmqpZgLlR3x5lbtRjxdrGJZkHYQ2TPL
IPT81SKNgLjvlH8JnkW0oa77KKqPPCfLZYI8OnJQ4qIxACN8J9MJu7mSP1WETf7bnz5Ssu+cQIvS
a2+ax9gsd1c4k9eFTYkX4SGcbkZElNfJP+2RcH9D0pbacFO5PmkvI8FCUfD5aP4utdw3JIg3cmOL
Bp7DWINSKdmmaOMhqIYKi40kw0gAA57ahmQNpQX9QeXRrUkKrFojwZdxEw2Ne5yjrL7YFxVfOHA2
rl2S71BCyqWmYdV1Ngy47CT7si3MkRCLLn1HlqBybH4C8XuZvHhQVkRCOn5XNyN3y7RQEfO44cOr
t27wq0+YDKafUF0yg3Pr2VFHdts02CyE++UM7lNFDj6cpST3ja5tdHdG9tyRI2mLrRHNDgEKEwc2
IIrHCMOIOmbd0JgN9T6xHmTpVlGFuvtrt8cp4MDH0degRjmkU7n6Qna02oecFZw8Gvrdr9a+vPWQ
okxm/P6bjtBjM9AaxBxKYuTRTL99tx8L1remSGbDIsAZltanSNUbLfFwpt98/z0Mphc7piho9Ysg
i9/2OcCXm2bESzfwwBXwHqjrbL1ok44lr0MIxmBAHv7O1NpRv571lfonbH24a3S+E70kWnEp8e8U
LOtkro0AS0jySc4BT9phArwoTSVKd79Kgu8eacScElq7mnoTWtREcsE/hka0yuV9IkAS+YxH8nUS
ALJsFh7uzRaj47RttV2b7SbxcLB4ZhSh6Wnws2VgMLDljnadVWwc0qYm/H/Dn7Mxy7+uYNLKrxdt
eMiI1UfReqheS4s57U9ckkH0lsR7QUNVzhO1Ua79xf2xnNiqLOS3a596B/6UuQ6RXQhSMcB4KTwc
3zTORFM6r8EPqfZa8LBj86l3Pjw8+yFWZC0NXj3QfKV+GQnEsz5YeSDL7OIWIq8Gg0V6/iOhH+qo
DpnDDNBeIrAJuIBM7+in554jdBLkyZjlh4TBjDsLSNcDUzSHOUpE1HSi0cra/NgUjJVK4obmqoZd
2Dpv6Hfc/pLZS07gn19LnJMYj9N0kIB6tXVvvYTE6fNdQNtFVIj8SskBeW+RuQ0KOKY+0NQXmXyk
BlwMmClt+iWjXzs9emRkudhFt6ujg+GKBQrSIsPLFUv9VEmuf46nyJPI33zSDVNzk/lMyzeTEgH3
2cT0zPknWh+ny94EHWybB49hOEnBmhlkZ/3gc1rpmI5CXaxq9dtrv4Z5yDUCxGTSrevQ3orhBKVI
j+99/SunR0DeO0fj6L2ri27nY63H5hlrZ11yunZH5WN6sIBBka937V1ai0UlDyQeVklCRiEo4Qc0
a/A6y3bqj7YdLmwUxmHkqk+WRnsWBRnnAGMkFD2fcYjZbRwCWTnoWkipwl2VDvUyDU2kkaNq1oFL
fLEikav9KPOrGT7iFBmWeYEl34v/g9D5skfrCguwnS7qVf0yGkRcHcwIP5l4F3H4VqK/x5AkIEIE
Sf1k0Oe2d427M++XhREtTfXW+Yey+GcTAfUupXob+Op5w/Soxo6SL2yfsUC0tn0qkeY9FdWu4DGJ
Q+4c7HDp9GmSn4l5kpQBNvN36qe1b8Ie2rR8pfZIx53+aPJSUr9LUFzwKkbwzwXFPDpKsJsdu17n
YhbTZueuk7CNuSU8CGpNuMu4OrUlyr7YuuZEdOUnx7tj6ycDcI80rmltEgfioU0ZMPzwUi50lx4T
zTuoS277uZrekBz3ER09jhDFCVsXf44CWjuphcfkHyIaX8idJSBUBAiiiC+SQXdVF0uHbbZK7zc2
pnPT2eQpipr1GOxnI3pTzcvU4vT41/XfBV+JgZ9+SKZ/vXUPuge0v1VNH1hQf2DfpNZ6GvgUGjpP
l5oromxjPBWmV2JPvcd4EZNtUb41jGJ1xnQNbgQPnCLsVnCbxIZVibcKWxKOsgwpt+6JI+dLDUWA
Ob6j/5sxzqzHW4GJtPWXrtr3/YHVrJg0ti7D2h5nwwg4z7coRwgNmFgi9OZNAxPZMlc20lfXCFAr
qIfKbRHt9OAQRR8oAyFeNFO81wz4Cug/eZksGjMFpRAylLbWXp1/RrJ/bu3uopnepoeYClQW7gM5
grMsV/W81bxcD5g1pP7hFAEjIcwuZDTwA5ohCVZ9r3zIFfq/jONOlj4MtInUff9dUQTb41/QDC9O
tIrG24CQ6yEmKe9hkrRqoFr7zr/BvVj6zhnwFstfLTMYcWEDDNR3RxBhaCVTVvt1EgNz1YlI9kB7
++vPd/T8pW+D+lzjgnCt9kN22NlgUWF/39qVXNej3BmstIZA+c8CId76w0ZoAqqOdgwzzlkrbPRl
a0Gw0JqTMYpd2Xq7QPi8Udquc8QNyRpOFjCFaN/IbRqvPJa1wVfIPgc95N4Ki9dRpOSvfAQO/rLi
lHM3NV27EXCwaK6S6lF4V8gQ9KYLUTJYEgZoZ4YMgwPPiv0tubmoWb08YD+LIzzZKRzCkHK5Mnn3
f+zyIuW9rNCfmrgxQXm316LHVZ7H9aNPGTpNL5WJG7I6sT706NXNZvAwoCC5E+lGZTkN+gnx4xhh
m/X6XwZ/HMh4dANSKjzovoMjKDU99gMzfYirG7XswXeCvRYiZcR+fNTJ7wF4APM8RjzwTXEl1nuU
U/VPESgXkA+SioKBtk3kZ62+eun4LaUHdBFhXHzxpBB7sFZewbQ+bmgQ/G3Kx2iZryXO1k6i85e7
itbdiHJI32t94Clv1wMSs1Fz4kXnukNYfTHD14mawLspnXZ2CePMaU929hbO3/wQ26v5aZL5SnVu
FIv7hOKN06lZpmMEGpYKzxDtzuQe4atqblqQYLKpToNzy+mwWm/p0Sk7TFCgkKP8xMeKDGvw1if7
uN5ZXr0c4mMQ9h/VzKQxQD1868EpIxnKjgn8Fejcrr4PrGPsbrSMGJEZjYvU9cgcQSMIUesIjvmN
u9UII0PlGzkEg+ETORONVBNPQvMtKBkJD1UB8qf+S4x2kXnmnjp5Gzrb0qk2AyayBram0HEyOJJu
UD3NMCSWXSyj7BjVDwfYgEWCJTArnKFyAd4Cl27pFRhYsERIX/ts+uis0CI9D8OR2NlReiDme7aD
4UgQ+WiSDBwSRkemvSjRKjtGfky5UMkV9d+1SriugTjmq54xCCAnu/4N0C/Hxlo7JUSrAh8mQYDB
jn5LxEEf0J+l/7lZvENdWHIBKWjkeggSBSJPTtwC5zg16SoRRO5R+OcqMZroveXZLhYtRY29CxvY
bkuT4OHQx3tEGL+7DWprigz+GIbbytzkGscbiuwcejIo6sh99HzwKqf4cpL5Q+Ov5nuObTerMHUn
T26Jnp3+llTWYs5Kdc/WpO+ilFVEJP+xhkcwUszoYIGdqlGziQR+YqF9Eh6k3GJrJgYVWorhP0Qo
Q5jE86bZeBxKVorNRZ+T/6niOjFeV/ynmU6ccM6PLiWpRN9wF2KUeNf5fMvPAr2kZvhqwrKyocJV
0d6pIGmN94pdC7X7OkJGZ3yi+DzH5IwWvETO6fRTSj51jJJDUesLdwLwhJ8kOKXhv9m9PBVAlG4a
tWhEfpT0Xhmswwlnwbjq+n1hPQ/dX8qzK8szM56Rr6MhR4aGbXdcrsCO8sQ4tfWAlXtAU1+P2bo1
f0AYPKn2oGt7l5e/HKuFDbukSsi/o7En8MjCHLgzH2XBFKS+mgwewpdWnoyAqqa6aRnK3QBsFMI8
A3CrX44z8lzBgIjWnvyKshOJUAJ1vb61iuvoM669SS4e5fDVB7chhCjaQCD+Fdl3yr1mI9UC91fw
pUIwbyUTkLPICRv0hwGwO8XWgIkw7zYTgaY4TknynQM4alb9b+ognoTdpkkPhr53C3Lss8KbbTwA
6Yb3ZiJZDwnI1H0uDpF/GiGI4untViNZTI8hVVetRFEvWAG2jMMXwzYOIv/khqSMilHoytx8wvv5
1Ljt2pKE1qhPvPG5arD44fyumLaKirQrk35c6x1oeYFxiiqne7TJqwf9z2F8bmCfs4EpAYhY2FO2
SsZoNasoXM8i++rqUzErZ83OQvtMv3Ub8Mx9GO/OHMb686aTh1rsMT8Iyo0XPNvNoQ127LTs+2uf
XHFXdcZqKF9jnGgGYS3ZfOM1fMptCrOc285nUWF2akyI4KAWtF2er5r25mGZrHCre5e+5fp8oJUv
5DCuHSKaQ6lvx04dnWaiJWYXxzTgU3D3WXlJc4xrp9Y6GZjApvJU4j5swoszbRL9qIPmypfDbPql
UCuYPriFudMkIQjPXE42b3MMXQYTA2uZwWaygXAdNgcFAr64u9E1hcTiBb+598lqi2Vaio3H15/f
nTxZav3R7INTpbaV81piU1KIvtmEEzNwP+z6xWmGc8l7EpXw/dr80Zr3qnodHePgFfk19seDsuiR
MoaBCeWqNP/09N0Q8hPvFm+ChY+i3ba+vhnG/gBrk0d1RMyPVbdt1PiX07ek5AE0TA56vWTKLRaQ
UggjBSXAUmLdnECABPMMPwXmTFiZKtcXNU61oWYc5v5Uil0wasA5tm8y6APuu/I/lPPVeRTgsO5q
hnP+wR7SM9DUwPr1/e9pLtPkt+e/2T1Ko3Gxankzyq3pXyjrfvtpEzJCKQkp98XnkPx5swvO4/Z4
hBCnZk6mv4vBFdm3EbRyFzyHQOyCx8jp5uBs6KxLPCs22MGm9ohDkzCb2xwS3dzH5l/eB9ehIggR
rcaY3x3Hx94JXxRaX0AQQaN5UjXS7mcAJLZRajUlF6PYQ5n0HNJFd5ktIibC/SaMfjz8x/kfP4SV
7YN1CtBaeJS6+BxVPBMYnoQ9Xt2q2Dny3nMzugIYq2ScmAUrVvhSLPxkzTXLom2M298MGf2D2R+t
s5uGlJpQxMV1CGuq13gVtvgh7/it18Ukj1H2J3rI1rkBnuzHNfhKyonEMn758O5br6314/v6llQ1
rXq8ShF7JxClIXQCcilJvqkZj03EAVy4xwGo54wiXCORZhXJ0jMPM/s0BzLh9jBB1iYeGnFAXirs
/fy/9cEqnxsmnUhI2Rp3ckDzyDKEfhVY1yZ+zsqT5R2A3jEEk9EpSVdOfbEd9LJzhi9m2KcRiHtC
G7uZwOnhgjjr5vxLfr03HYrzZY0iIhncOhoJVPYY+RLQOWJGnZ8JoThIGkL4NIbBsJmUy+WD8SuZ
XVqy3Cf/x/O8WfFajZq9E4DiPP8PxmKQ7IPUe/Ld5yrSfwekvcL1IIJ2gO0DL9p2bONYTErAZyz1
dRI1GH5V/xwVSKGtwVgsKi/2IMCMN80T6wm5mFASQkt82e20d9vgLC2GA/jkuBUyMrlMkX1tWIxm
7hGCr3H5FGLuab408EE5DUPHwYUj8cb/LxLdu42JT2hp3NpMp4wsWxt5orZWnseHaBpgDscgCYIn
pwCzG8XB0SDoQDxvpZQWLSYHDE4WcX7rAxa5AqZLyMSt8zT5Fg6u2vi6Hf0U0BM1O9jaQeoTVYoC
hn1qp3cI8lmyFYW3DUjKmpmOL5dwXjwM6FZTx2/ON26sxm3lGcjIAeAuv/WOMAYq6g3vROavXRke
wMKGJ6zAIcoCpyOmim6jY8YFvYEVwQP7lQGAmEVhL08gf/ubOqMzNNABuip14dWbF1lib+s5ldqC
s18oBtaBSWAOk+s1m/No7ghoyEYHNuDHBlp+4B9w5jOzEePN4UYNZhaG5X/YsoPDLmtc8HjAA9M5
eBb3ACnGuqAnddnL/sQCLQp1tnHoOUvs7MqfkxhTASzFQPvr4uYdp+VmaPxtIp0V4HamHjSvA9Fr
y9PRZYPqu3aMjsHZpAy+01Gzt9I2P6XKHC7BqA7WEEOcd/ZZkpM27F4M4jhap1Z+7Vztwe7e6pYE
h5lX2OHHnGnSwjALc9i6ds4MRU51zwkZ7E0+VJhAqbIaq7lRQ4hdQWshCN1VzrCzcuVfA0XPMhsu
uZGSIaS7CZ1cR//X+bMzG4yPS2vQVDU4GVb1fHTK2pX1ndnNUymoR50gfVjKXonBWWn5dIvzc2OC
EWU+bhh/40iOqbR2nXLWFrd3yOxCVDfVXEcLF+uQLCptvhWdb4PqWM+zY0v/TGqAUWS1jv0OJzAk
GTFdvMRYeuovAaYxxJp+jll3cxoL8okeWyeUbbwnUEvg8GBrNtY1H4J/jvl3I78WsqBomP9jYg8C
6SSO/0LVZTmnn+m+dk5IxzpMsaRE895bvfmGtwiPZARzoSm4E1bLaFCPzW6t1enS0JSgRCedjTD0
ZM9Rqyavl31lLxDdovbYNFuhPcBaE1F1nc1kXiMM06REnJPdRER1J4YaBt/136nLNj0ZnFj7Hvx/
Mj67Ylg0jFhHTvNS/Sos21J+RDkGvZRefm5J1tJKiW+ddJ05LcYXZX7P7Y899FiO6JOwWyV4y4X4
Q6Cw66OPkB/Btwix0pWuxWSogmZEHCT9TMyX1r4yPtpEfv5csi6qLXBQkyDEJcuzvyYTsy+aH5G/
JdNtCk9dwsDU6dHesSlpRCiaFLbKtAiKfiG6YNNUJ9JJX35+6Au6j1rfZjE+7jLKfiN83CnPqvDB
hTePkqFdHjzM5DWzDAwjkcuT4W7tFsyYYe7isT62QCTx0ZT9l/S+6mHX2D+l/VMw78yxvWOM14Zq
E3I3YzmrU4ubPcTGIRakIJeDI/cR7voSz7ER/FpZzloocJtMBUZFEhSPu1CvbDVAYqWi9CE+ja8R
v7kPqRyQ/urkHvuvlkxp5i2M2Nop79p7mYZ/RGHp24LXvBpKXLDIc5WPSdUEEtOS3lRMqeYAXUHQ
FSJiRCLSNmhaUKPG9Dbxc3VByXsAEtv+XdM4qxKxc8WpjItVRXJU00vC2Lb1PcHUYZXISsE9aLM/
OfHEQNL0rIVfvOA3fMpQbHv7MpBu9DHBsKjAQHW25yBMCh4OW9eyqewvloZ1ixwFMmUXVMtDMzYn
mxOfLSr3EHHIoIkLY8f7cKqO1VSHsv83pYJzSpGrg8Cjq01Z7CTOiQH/vNWzF4KQUUbhy3G5SZFe
DQoSDx8bEse8UeHWCW2TSP2YhMC3cndZaJjXW7R59jznC+KIC3IuizRYN/573xbV0rIVeShCEODo
KOknSO80to56llFNFeKlvyOGPKv6NXXoXbNd8T6/Gb1264jIsIQeEaFDlr8z4A2RFUKjWebCXvY6
2ZAQb2XCG8cwBDWKSJ5ZRF95j0kDlziUFbcRTIvLPmYs0OTY5nBka63uEpLNCSPxB+u19WJ6VPWx
eg1mS2gNXVpW2EtqGbK0iuRuh7wRsGuGsUYIP9Q3cFMQA6kgckVQoW3c071jbETvMhPwdqGy7uw4
27qZxoao+iULslMU5vs60A6Djvw+1Ne4tV5LNyeHQ1J+QZB2XPHEESUrsRhykxCElcDGM4AN5raw
Y3T9YO/FbbeQmHMPPikW1h5g2V82kAG+OnzKhDUL5+i21bhvDOTTjK0f9AFPBt6FoszfGjHdByho
RQhZXgeZh0tmN07DzqxxE+iMsJ66NLxUTIwcCcJFR2UZzK9a9htzFMj+YTORJug6NNA5HTgldEc9
ZFEXrgRM1b2T5RhPGrqW6V0L9YMz29o6tG++JD0mYWGwckLD0q1im3FWhn6JJuZxRWVpto9L+T4o
/1+WQ+DQagurFSpBx+4WoDe+FXSoZ/m3wz4MjyUpAWfTmGbfTgu+0SxI/rgcWin5fDHC9+t7DRqS
ZTwBwNrUnvWWKmaFZQJ/26qZ1+LGMOu5u8tZYde4EDJTvZP7SdecVdSq6kQ6s1vmU/1tNOPKKsLX
2rIvHdDYLIXbPzRjdBsCzTsFiW88jIwBLNsISmhIMduHpoK8MAv/OpfBgQWTazdUIRI36CZoootc
y/A7l9XL0I9UjMraKmnuctPdZR6SSJ+jz0eyRcT3/Px1nBoeV+qh6h9/P3mEvJy0DWyK41SP97B0
MBbA6s3FZ1gP0Ge0fW0z9yC5+yEnMtc2ntE6w2USm8+aqnd++4A8+SQ6udKjzxgejg2/sBxxzaRP
YN6lSk5Dp+iwiMmn5COZSA3UOKG9rrKDTyi30Ket4/CJHWzpYd7mpytJF97wHY7DEZTuKlXkABjm
eqzgiK1bEf+2w3ORbODOhu537gK+59Dwt5m/yRNYYvXF0H9EiXwX2qtWveUdDseQCOaQrXqKhrJp
j3XqHwfBwAM6ShS5pHzfe1tsq4Krc5yrdPZRatukfiUw8NTN6xCnc+sQ+bh26o7pdaGX/0a+zZRZ
uOi5jXWP4+TBIk6MqCA/Ll5/4I1dd8Fx4tVjZ1cWbK2UH2z1UuBmYFX6UkOgioKtTN9H6z3NqLL2
JeplNDxn4Zck1oPLIG3uVV7vrQ5wj/0c6py6a4oPFpH02XHWVlKkcRPfep39m7M580vuM0kUGG+0
yFvOrBgUsKJBgVVkRtyD4UnUvxw3ZLbKXLkH4Mfremk8B36Mtpduyu68+jPs7n59TZnDWhiEfd85
1LCvBdO/MiqvsMhOrd/Q4ChmEkbyM8nibCTuT9oZnwaVfpRo28G3PinMYKBH2QfgyXHZJ+wx9SCY
orft7Ug/C9/+Z0W0NKiwT7mTPQKjAFjGFoHKGpntE2wyXUF9jN2FobnckEkEjNWn2DZ0zMVwfvPR
ZBLL6p7UeBkn2S3wUWDLyAcWOxP23ig7o+NV3VWStSzSepd6w036Pdzw9m0aaB2H4lE6+kqO49Xr
MZPX7LrgXWItDroUY4pi10dtiD5P+qhuMux5wCasQWfKXxZvPbtS0KxoWjQa2DamANexv3Mtlj08
Ar96aAKPSla+BzOfPAvGB6SbvZ97SJEzuxVoJlk/NDVod/RACSMDozqJkJRwxrfZTQP8zJp3raW2
zjS+52OFNSC4uDpA387faVjFsRZ0BAf7XcA6vxhPGBxs7GvQVSEe1XG5x5uybUJgNBmbwRnnPCVQ
neM4xgllEZphhUBsX+pq3krmbMaI+Wo8PvwKlOPofPEz7BH8cDYl+knY5SnW47XGPpvW0t84vbll
Q8kgttnEfg+PDhWZG3PhadZvEyDegeQHqrkzWPIaIoeqNDlrub9u6gieUplvrbJ8ac3qqOUAkmDf
Kamh+hCQ8ozy6EzZuxzaZdNC4w/AcFblIgsbqgoBviA59UH9V0aCva7DVqWgoXEhHtU0bkooShla
OwBQRlw6zXq9LUFaDwH2adJvH51eqQ2HkUu8OWLbR3Gtm+7miuIkWTVIr4EPR2+rpa0Xrxq29d7k
x9M0K123d1ZUraMhnXH0/1wr2RXc+cA3zyF7WD1D7EJwp7YTLyPNPXdD/WPJ7OwT9NC84Er+BqsW
vkgZg+9kXttx6LFuZu2ZSBjCffVzOj5V/tQasZbh/7Ah92oWXjKXbEuvKSzS/bdruiQb3GxNs8HC
yfLAZuBV1ZNtBE77LBOdcR/BeT82rlNekt7MziGnQ5Imx3zOE424rYcKQG4Q3420mlWxpa/JQ4Ad
2YaJPzjYG3yxbTR1q4zwjE/hWWQeqFj1OqTmScC8Tkb/EhPFE3H7XJvjqtSjZ33C8OSwUQB883G2
hfctY9ssf85DgmMV/m63+FYonyBuDqnJD8zNzzUN81NTlcupS4uFBhYbZIaEg8H55cJLRZpOH9JM
GEpx6Ml0NoC1G9soaPcg23RYfn2Uw8hLVmHuH8IK96ybCzboadtUmvue8X7va0edDURt736qUV77
sXorgMb0GTBJTMQyrr/1UkkAnS1QpuxaNGhC8IMClxKslnvXKl40GORAUkHP0y+CwTWYlmpCrpMC
HDec18GUpy40OJDDGNxvvUhrDw+dcxiH8bVwXLTFGAHMwnZksRO5w+qhF7OzOD/iD13ZbfHbQ3Zl
ELaBZIusNp9u2YnwxmrKsutggo9U9nXym92Q+V9Gza421hzqwmCnhkuqp03FzexIzNlQdvTgUit7
56WsAMh73DOh8lcBHzmbyRaskZuDeDpTM2vv6R56v7mWGNr8ygVxpu98AYmlbGfPZ8qCqywcPrF3
L1OwxDWMaXzdF2EZbyYD2SwvmEhij2W9WiCfmsbdJ5n6qdNx1TrlgYNrPZkV+yPZH0gsJFHlBOiD
GtBUEYRhaiB0c4bXToD8NOwNyrbURkA+xuO4CfAYYkSSrAhVqb6panttyK2C5k//N0m2q0TeTjKb
z6wD/tB4AvJCgqxNUaxykJWl2AE8d+M/8IqAibRbHn2Bxef0PJEaIynWroQ2MlqECIkiMjkbv4Px
GnPTP0fxsxL9bl4Gh9K1/F9qY6zWWCbhr37VV+YiGRCOjUfANMiwXhqMisMFQY2/GiZ1/k+Ur6n6
mfMaSUZfgwTWDQAimZK1dwcEGNg8TjuTP3KbBl+lepUAAzKJc6DPF6NoFx3ZkzH7sLBzhZdwXNsm
PoWPXmGh21eIZBIiErGZKvrXMNPMT9A4n5jAF1gxiubT037S9t0syicaVdv55U1j7DstbHkU8mrx
psWzgQxzmGtdS/u3JSLQ30IX7/7Idlb9HhgPJV+c/iO0/9myPTQGfzxlR4ojY+L9VCHgs3e8LH18
iwdnDSULZBiNVsKmZEBtrv5j5a8TPwtPbjIcaIKtN6LVn2P/S1afbQHEPGNkyAFA11A371NydMVb
BPmmN949IkkV3qy/jvRn/zcYbEULuHqDW6h9TO4p7q4m9UZ4GcZ0GZeKBVj2Us7mHYdxLN5wAL+l
wOM9VTy4DCOdy2hyFh06Or6+YvDLqzVCUaEqk55+HcuZFZKtxuK5M4xFxWQMdo/ChWRLnG6Y8jEm
oeiytMnpPkr8muz1XNqQ3YR4HcODyZINrIaiI94077bWvspxAyGqA9clmJpmWg4NFGge4nmPC4tE
PINOC3P5R8k3dpzePWy87JRajKw89wuWvqiax/0YUkklZvcSOuFCJ9eYFRwfOJzFvxL7TQhXx2Mr
kB2JH8uXGHDYYJccGnlS8TwbBCXPoIm+J2U74gzmaYx+jUTbsPku9M+porDXpnbjWO9x+OdAfAqS
Y8h/Z6Ip9P0/Im6LAdUlthmu8bf6Gtjz94mfRFD8BeZPUxGdaPdTv9a1q03B3A8UpvgUVc8KqeAf
LA09wW+ALTEBKuI5X2XDislk7fSIkq7AssxgA8A9E2nLsjee6D7SkkApuoIN1yUng9tf2xy8f9Uf
/uPoPJYjN7Yg+kWIKHhg296zu2mbGwTNEIWC9+brdaDF04uRNCOyCVRdk3lSVp80eBkRvcOnZ0BW
MX8kfSMnx9IVb6ND04BWl6QBCMgA9Yvt6AOecPP7iCOgqoMXVIMvWdR8Dg5uQF68qO2+nIBu2wJH
66IC9bvuXCt/McgeqQq776saaD1uYiRfRp2iCXTatGk5QEuK1LDZh2RXu+LSYQowj5Lnja04g/BN
ZLB0deq933tQWL4lehQ4dztNehy7GTIKVu4NcvpD5TEjRmynEU7HHa1pLxVTYzmTKaPjxCc5NA8S
RZYG2YLKDdbC994rHnG3fjYYaUnzOa5xTGW7yLqFsmHb76w61nRFKt98ptiu1/LWMeLuwE68cpaz
eoMfC/XGU2+pTUsHO4VOtDN2yfDn1dEzdsw9o9uFzVwEDgbW0bcid6kqsPfrFyM0zhCL+dB3Wc7n
slOEag5AZoF76NiTAI0bXyUqiqTFweee8BwhHRBLrcX6rfcM3vovh+yT8R82K834GsJwK7j2pmCE
VuTggJliHIPdA13DKdeDu+Sbrly1K/zhpLf1E6z6Q2dXBxs2WBXxxEmon4gzO2D/gqrSPyYNtISJ
qNxdUZJ/q97ykciDvc46M6M/tTtWvNhq9OhfT3xvU3w3GZ+Ns8FyYQUQsLJ/cgiWo9uvBysnduTV
hBWcmdjxE05o7QS2yO6eBRbq1jwqsFBW9dWPT0K8Ksy2TnpFfCig8dOAGt2rC/Al45Qr45Publ1A
btFLPEUnFcq19Jkam2cbBpUjPyWOkmJ+4RJ/V6P4j/xTG3wypSI1NBl4d4nYtUryddqeM0tundpb
RCVZY5ATeBql8W1oZ0cLth6hvMW7zxhN5NdRcO8P726zwZjdhc+SJbvDciwLVqMK6ekbWws5xtJx
ltN5NV1lI8iwP2klLfJGxvawV1NOYmYdTKtEiGjJk0EFkZlwcWsrcQ+WSngAPPAOlpOSzGAx8O4E
iESntTG1ocmDUlMUPOddtOpEZX8lfhnvwn5ie93CDuqaQq7o4hyMFGjGq8aJ8PJX6kUkXLp6NSZ7
vy4KxqUJ6fbgYJZxOhiLUlENuqK2V3qc55DOfZsfYlyc2FB1R/YoxNQQr3dyEsyhpmvMoVoi2wpp
hbvc85ptZAXhrqLkPWIQHD6LIkCw6+6qDmivHTTDQ4XEKqCShuLQwtSAN8/Z4IjoYie2j7CX070S
akQdaPmoVjS4ZVOqfoc+zNYNP+Vjx+fDOrKGdacanhQJFEPH+7Hqp7HHDoqmmsXZb4F0ehXEXUY2
NXsqvYJrpHye/L4qvoeuql7NWmHaC0FTyUD8wBLnLhlH65658nVSsKdCjevOND3yicIRNveQkR5r
uAlnSdthM8jltrD8Bm1oqlN8+sXe7jLtiNnZxBzoYl4t0xnB7DGYrNUfoHcGi2k0Ydg28yfNmDUl
zBmAAVbdsWVyzwwSx7PtuvFh6FkfODbyjjDCNS3CIL9ojtc+RRkVrrSn7mxqnrNzDAOkXJsBJNPs
+ot8byTydu4tCdnsqca5UqtwgJriwts8hUS/pdhLecOmwokfU0mbjYlSx7/Nj3byieJM2Oax8kBO
tRMuBVnfIx7NJp9azklcEmM0yAhR2Gxab8BgpedYOtOSyioMzepepu3Aa4aOWhYM5yC9hAnjNe5L
rQ7qjdPzGbrClSu/AHI5MMxF1s/a38kqMk5G4Lu6r7e/VjGxN8xrW3/C+FYStUUor2F15qptYFgq
5SEkVJJ23K0OTgiqyGdCuvESzEIZJSHLHJTixdgMzBhrQfCNLm9VbWIdjT33Y/Lb/lgmODg6hku3
cMLVK4o5AMgl88zwWQFoXJNrg6QJgH0tjvCYZMtHigPuqMLK2xVVE239IXIWzGurbRvD6sl0/Jjh
WLtrczSTQ+Sa0YrEF8RdmRHQ/AD8LwqWX4GZ0JL7er7tm+CdnSElfTZ9CaZ4N0eZKt+Owu6vMRP6
nV6z9qsLrd81E+nooSfRxie08U5kOft+sHb0Jy4E5hhFnWIGr4RU+zkk4OI7dQz4tW6OZeWhKtET
z/opel/8CN+XFGVA+YyK+4N5HkuGiUEu++KWFz7k8AlHdFvpNGBcMkgHs9xYPGmlH6xEAJYeZ2mz
C1NUllpPnDTfYHHQAB8+G4HCHTlhCctYgfACaaugiBqs3ajCBg0YvGWXObGGZfZSax6SeIvhqcig
3FPWRI/cqMYTbSnFSqR1NN0MXNuiHahIE38NWNm5E25Drcz6l0VDNGjRihwGgOepgm9II7Z2Ywjj
KuT4GlXHpCkGaVU5YMv12rEfrq+JQ6Q7ATiFgZXBUAkucRsQlUuqzZ5DPLsOhujWMjX63aSV1T2R
iU6QVuFubH3QfzF1zMAaV6CgjnNBgBFOuL+CvRzu9ATTTYQT88i4KXrN8mJ2Gnnj8EIEdbYSXYD1
Ky7BWJTaHAKaxN5TmJGvZ0ZtA9fOQ+kY0uyOkUK7UxmahYjDsQ+J8mYfhP7BoJAZh5tha1NN+Nkh
FaLewkUuKTwhAbK4YDEM+soORoW4KTDenIQhg+5O5zhD65eHlfqtp+HHy1OkqiJJ4J4EyaGNYJFG
jgVuLFADcCemNvBNVIPx0pStuOmuM2ceFMgZSI3mdfbfQ5MxodFYVKiV7lenKEzck9YTtjaETEWo
F/0bWW4heASECousbtrfckz6Z1yUyG16iMu6x/A4tiv2Ml3QHrH0jT2SM9wTvdnGf3VVa+fC14uH
DbIkYEFV40SxIjxSZocPmlUUHRvu49AcqJBCgy3WMrbk1G2xS8wtdsuhxFH9LkJQtXk/zWm5InGn
f+Q9v5N4hAsR8Jn7jcylJRRdNt8uQlkLaovlwn4he2jUv4lic61mnYeiJzJCsOTajpAaqbSJwnbW
YX7WZ+NJvcxNttdI32Px6vaoiMbD6GLZHmqaPPR73mdVctha4hWUvIyPkYLS1umEuA1ovbHE6sTk
2qW3iEHrEGWwZxKx1ixmMUm/75zqKKZvRy9XYYH0EZENQjY9/DSwwST5p5PE2MT+PJZxCXKs6MYv
bPKw6v4pyqlTA2Q94NOiYBVnYDGodKk1jcIkC5SpH9FEDKdwHf7r9U1ivXW1wBhq4sTV9OxS+sUs
JEQkr+TOZ2pk9+PWmMTKTm66T0VITB4atIjMWNe6mgz9y+h9MtBPSsTPpXcopzmVLqphPdegRCDZ
E8cyIezNkqXuGLiP29tEGB14C6a+jR2ufEAs8VnBwKhs+y9X9B8IcvIv6W8sE9aP+yaqM/stI8Zw
i8/YsD6L+NdlNdXKXy38VwXBvONaaOk9r/bKYzbHiF3mSyt7CvNvICWz5Y5+Yc7CteWfrd8M+RAl
aKaDxwZI439Tf5zKL7K4ZuKomT1ZhMx0c5pE89n7B9W9V1P6xtF7iqxpYY/srt+IG1w02qlJX1rr
3RUf5FfP2IYgPFbVapZOC8VIdHrolGsRKmlVsjD/0pnGB/ALjeeYNUJEv1RVJ5WcjBjwrLkbpukw
yXqPfGVn0Fnq3qvtsJskshVk4fAOZWRpqXum7mXwaI032RB9ChqyfTU61kRvfQT8nQqwCNud58Xn
kC+qglVo4JwYXageN6f8MRDdDsZfC55nlKjNJF3Zyg9OAxOWiNiostZvkIQ3XCtryyNuIFqX066q
ju0IcH7YCioLQfRIPm+heRcZAPbpEXJF3W19d6MV+zT9Q1DJyN64Jy5CUGOfCIAVt5TY4rK6GIa9
LNlkhTGIZfcm4qvOcc7TuTHYOEUx/W3w5iJ0pljGtxeaDzmFV2wbPOzAU/DypKhFIVtiA5M4p2kn
k7mwFfmXNiETaPoWGHp3BByTJNQhucsf6Sq030P38PJ7AuQ1ADTrhuahjyzc75ByvGzleANShYhK
HYSb/CASB2+4XGoF32ANYsGT2pObPegwkdkQc+Y5ey8Hdq+DsWd8tnRM5llMElWvx0yGtVuXVZc6
LQVsiCJYynIgdL396UOHEIL5L/zsfkL+rjP/42r+F2vRPjll7q2kS1gcWd5L8i3gK56LQuDS+GZN
u25K++ik9KydueaoHsqXrmENcAHRu1MNYi9IkE17iUAVUjYtgzJ+M4z2tUsOA7oDP/8huevhx9oa
ZwBLWXepZhl/ZyEKL0jDGbcsfzD0YY1WHfZf60UrP5L2GNRPWb+DYqYBk2EmBkSiPOn4I7J9Jk+p
ewrjTao/p3qAVqd4pBQKCK/ss8eulqmUp9TONK4yO/lsA7rboM9mGNhsQzX6hyB8D/wrsZNeetdz
nisW5xrbxkgFbLhzd1c07ZZVNBCO9GgSqxsGE5HDcs2Ngs6sZe7SWMVGavh/iphuAU2pzvAq0P2T
w/1mgy4BbBG018QjbKPFCrW0Ctp/16nuY6vOIjdvngxveTBe3cjCr1IiKzI7ygV/QleubWorW1vD
xNOLR5PRWZmM+3IiWpFOtLPC59Qn1TWXiqe2q15znWfA68V3bTg0Ai1RJ7FRv1nEiSW1/zRG0SoV
7truKJOl3MYk/Ikg3iKIuaQV7S/Y513RF/exxyky1nG7FlFOfA6EgRBbsK08flQIqZDXwrQNeQh5
v+kAtyiuYPki/x5SgGc5fCu2r6tep8qw03tBZ0qt7jMigubb809y9rWuBWihIXAwhIsVnJAzGhOA
by9zNyhmBo3+QtVXDXza0pFWse6NBtxgVOLEopE0F8z4h11f9I++m2kZgsRAdrXjIn6r3rlL9Ofs
W2k8VqCiQRgyjBfYBdQEdMIDoR8Q0ApUc2rgZXNRgNHVtqGjB1Tl8EJcpyUeF5vdFKIWG1X8qutw
Boqm9LcYmL7TEm+KoxyctfHMcuvcEIIHYksGiuBdJ+uc+9gF+lEnK2KWVHdEp6Tu0e2uvvMW5uGR
UAMkoNKnxtcaRmZ2/jlAcrXkw8cYoGrcYRpVq80ejlk7nJQYr8AAyAZAtPDuNbtnxA+W/WdhqCQq
LK5+mubF6FBLhf0c2rbHyrKsM/1jirTnrD0bifph32a6f4aa6Io1cut1BdZRHVqUuhHN0NjlP5xn
iD/FOsOtOE7eKjUIuEWp1GHWaUKyHs1ozXJkYfvEqej2W9O732YzIfCw0MjSgVfjrNfahrOihhGi
E/1LZl8gmtAEjZblYOqu30tB4jcnf1wQJFsFS0PTjrWolhzOa8+/5vikexe2Xvcy/zdtdWtSthsK
7IBZ+LgbQ5t0AerNKteStR25cCefMwqCEDdBVl4Gm7do+ivn3Ezss1qKeR0EMOZIpesMSK2FAIKR
Ujr2oXlKSwdiwFSPm1Inx8TTcEIkGdenPTADm/gdnYlQ7dKBlPJeNVzLWiJSXPgRF4r7CqtDrovB
qpe6BqBQD/5UdginYuWypLVCC9XwCGvl4QUnOvaV3oMU0QXakWNoAXXBWk6D3yeEDWEOip84l9x+
wvQ2YZVCyeldPLYt3UAEJvMbp9z0DPVTIbcJXbEZ6evem7Z9qGDbVTTaHv5jYjwwJvFxL0P75nY+
EycqS3zMlTMj29irawTYQGqGACZv8BrrkgKjZ0GIqVr0r0QCae640CK89Yg2ypHpEULSHN13K/Wn
wuUeDHpwdQ2ywpM1nIRZ72jhtoX5W/q3sirXDQ1GAfKs60u0Ro9S13nvT7jaLGALs2Kiumf+BSTX
RqOZrNHd939mXxwCagfHBZMWjKuY243I1m1isajlbHttEXip6kUG/aaWSL3rw+Tx9vco73Rw+FOX
kDZZjpyehv5u1c5W7x5O/dmO9ofLNnkw7tyo64oMR25rwdGgjmWD7R1iJCsN6cv15FwLte/1RwOG
Qi/g6lZ3m+QV6RHQnX4YNM9gLiVpaxVr44yAx8ZJV73BCiO0V5zoLoYbO0sOyfCWhCyLAggr4TvU
M9oXdmeCUMidrk5EYP60OFO6goQc1uJWFCxtp8HKCV3vYP8/GcLYK8kiZyHUz4TMs+dfIjf5sqdx
b8RAi4iwdnwyOQpjJaPw3OM4dpn5FrjvrIKWclQwuNXK7WlDjEltbY0ZZZyi2m8Q8BoGbGTGCHlP
bl39FvrkWjT+h3Ag1aGhaqW1Nvim7WxewHPQYH5Qs1IumPqTEaa3kfgLE9oRSVv3KSF1KP6R/euE
wxy1sckJbLvrMnwMpD203evYWKcZkKdy+dwHyZZc+GNTy3Wn8texc3HDMb1FjmWvajkQzKENezu3
PvoSlt/OF+br5ErQ7WgsFfbBlOyv2N7NQ7cA5eIUQc2pzJSjpJabsgU/UnhXMOIfueWfIw/mARee
pp/qNnyO6uHf5CavmjROLf/RimlMi+FfG69wkg4G6/IaaSU+TEryYN0wDQi6u1ffjP7gk3zTqgPv
XmC4l4hXYKIY6MyXdvwcA/vQJ7QdGlFJbvZaBJAnAUCzxe31rUfbUZVv9oDGDxtp9CPVD3QoCYpC
sMIbdPYbeXQvrVPS3TRsxX76nCl9M4Y4ibr01XRxh9FJMDlbTlqwMydGKOGqSrN10GmHMTyEwRP6
/YUdHGYockVPA9tPYv62OfSTFlcJYHfkCpDDNN5Vb8Fe/ehrE2nT96J7Z7yAAtbCmmobnxSGjMWz
J7LDNy1Zc41XbJRXHmPGX8V7OZBOHdpLm2K2z9lpUoD8emRe5tDPiSVzyZgqgEwnBOUFNEwOMFKB
xS40sNnxkVo6LCO8uaK4yzw4Tp7clkgHyGxYxgwDE6bkqYJ3DgUAUBAJhIgyq5XK7gxYFo6INybm
WQPhYsVOtPkXhyS92PUu1KxZifhv6vqfEEOHINNPoGZqnHqT2KSfeZjmJ/WPEeup8WgMBQsim4gd
EWKa0XCwteqp6n9RNlCTnU31kum0a6lfLYs0eWIOhqZjOk7s9cKYnU3RoR1qkYoSRhLd6qQBB5Bb
P1UVE0UUQFkSexwqa9Fa34PpkpU2bQEfIbo0FYyr5sVli8BzVNV8Tx36LkbObVDtixp7PEbdFRZZ
bmkDMafKQcCXI5c1ShvoJ7Z9SxAFLk3ig9c5llEAZsZP6NTnpg//6bDgIlzMIh6/SlvAw2Say8X0
5zE+GSCkBKzgZF33x9jc5mG+zC3v4OH2q1mt9hzk0n2wwzDIeKgHDMWeucLeye5hA5M8g2Q0pYzX
q5RFebMSCEdyNXOOCWEa5LcsaJVQXHbYH1WjkSqEvAV1YgCtacAnZkevk/OoAn0V0vc6FRcnUldz
h9NmrZHvorX8sQ4Vb75U5XWMkVp3OaR98xeqbZa6/zRN/Yjx1qHvMb5ifIPypWBoE9TVpqrdq9R2
TX3rZkBd4a+73OPDxdef3SMDF9hZaMwYJBPBBvXWu6VjgofyxMxdDx1I84wFQpOejYlpxLdGt+nd
MUoAUToqF7EC5BaHX4U9O/h9Wf6ODkXvuAa9xQQ2G7jFTTyLaLhZoltIs/21RK8w9uAZYg8yYv8o
GMMLUgksdZXiuZKwvBH4d48KH7vvfbV4bWKlL4nDWmAK86NT1D6B/4lQXQkYm3PSntwD4pDoxtwN
ieq6/RnnjCFZPCYK3ARTw7zrDjG+9chO2A/GC6f4KhDjp1wDQXjz9N8qNDjjxhcaPFHLG2mK9rIV
009kojTn24qsp3gUXC7jj9b5q7Hb6aOzgmX6rw+0g1nuE8ch5QmYHW9NZJIeU9evdXWSYYnPQuLO
wk5GGb/slPPgzdoERXEobGvTDRc501ZKG0Wn3CLzY0bs8DjOQSZTMHCrG2iuWLXGb6ZjbhVMm5gS
rJMsqJnKKHrjGFOYaf81+pdsH1k0MOJxlllIJpD9Llx916avDkhPRh67kU4rcezfKCd0aTi39osx
7kM+jelap1fR3TzMM362q6Z3rMo2oHTrULCAlPdG5DsVMPjZIbijMEBosjMVgismAH7ElKO4zPVv
jEG+wdaDSzoh1clsST+tuNCMqVuyXXloUC41/NUEgzD6pjcq99QGxSLuw02STTqqAOgvDsTkElu7
xpJ31bdYQPGr7kaG28R2WGhqnZOeFPh4fYHP3j+Wk4M0HfOr42y1RvmgiW7VjB/NOIVObv8vNbCz
Z1xXGj8PHpT4mOnxib/zGdrlY2rgicF+tjvvmVEMuSNvwWR+GyUSOqpfWQOpinZ2+QSgceVpOala
bfhRyu55dPJtyADKbvc58RRlDqeOCPeSK54FBWP2ZOsMr373WQ/kCfCnCwh2Hjcq05LxMJW3LN03
pmCaGdGl2QRowxKOItpOLwWwzMTHc6zVWCX7Up5Db+sUw37euPasyX2ICSiL1+Og38v2LnT0X/Ns
RY/AzkkItBnxE18OGksz+XAKxWDR/gynIH0yvaE8DZazMBkf9YlzUYRKM7omtgmsoNZit7CORidv
fLUw5lgw0agGprgIz2XZDsp1nNbpEC0VvQXjImDmnMupt6hbglxRy8wQs2oWnpqnok0voh9vRVjt
rFCHCGW/VZqXc/DVqL5tjCfTnGbYphbpJFp7SCjOC7cm9JGk5wbLuRrtbVsCYYh6f1XAXEzG5MHG
Avxtsgnj9MQAfwvC99BWBCMqdAINTNKIz7cyYPxV0/AdxN53I9ueocsc6NpX7qacDzM37mCHM8xO
QA5gb0pqCZVu2AtRMyjnmiWPR2xbqmRD0RpTzjvCPxmpt2FmQLEM5LfyoL4k5nxdVosoa3aDmhhi
QyIIPXIqQ7dFFYmbAk9MRieeYMRcWg5cSlBuLhaF+f+Hf2p8jxnnEvK8tPH++TWVLn94H5kbwR64
QoqCn5PoMpANCRosfK4ZEANHTzAGeKxfDMtCtlQ952WFMo2EPASTGYvaljMiQC0h2y9Br9eQSaiF
eEmJpk7yH7/hGwDeOuhA9cbiZAQgXzr4/BLfmDeS4NGxsGQC1FcYLqCYI5OfTG/RoPGbdVIeYY7h
lXBsHkR3Vdmc6KMgZFC+dyEZbvLclJjqm5tBTiH2VitnV1S/daW4joO4qISMVbhyWoXIMPbXTt7f
zBT9ZUWGwI7pXnh2DDBxY36ahvwgSmUjhBp58F16s1llUEfDB3Gyxlo0IgT9bL5EHsaCWp31gH8P
Jb2XjCcFh9BGxqeThMZeddEyvvcad1uF2VYv0Slo+0q/BDYHLu1dIIqr17N4JfsjOJls1rl+I3tl
u38kxAODh1P9MU7Trx9ES/QDvDXQITwG8uyXN32BZbYlhHMok30s7HWYYBpwddOiMb5U2XPfuyY7
oWE3L6ebJHjyWOYIcyIMAJhh8hVRJ9yjwuXLam4x7VZlw4mzm2vdtyzPK2y5YFts6VvcZj2x54Ry
Fu9ukrxr4lpHIwCFDAnlWpk/gXmvSZuMtr16wz8TLg07vA0kXzEaUpewNrctFlc7g2dskDkmRbVh
wXHIUUA77iWO+uWcwOObz6Gxa22c3mzC6iBhof+bw9q1Kb7jWSNls8Et5+IG5QiSqgEFbt7e69S0
aSEwnCbEBTEYq1HqZAin2YWuSip7ykW8fRWrmGnBPntVp2o7NCbj2WgbTYzvOvo8rJiSL9mUN1K9
cGee8euuYgcdF/ZQPg1MQhBP3HpvQhX1jg1LF6Kagv6ljj9zo1vKIcW5fy1gXvmE/FaJtSEw4qJ8
lJbgxHcBJizDnX2ZMRSDi16B6aO08EpOTQXOb4QJEH+PFbOEpj4GkIQs+hYEgkumjrPVZaL0qby9
Su2FLmkS8RWmWNP7HJQ0MGNaBQmLx+Dm0noNg8KpNb788UlzznluXAG/AZO8F4ggjexQB2+qQFew
T8IjlBonrJYm62e4uTqYHT+buM7dD6we+Ad2WrObFO1EtzGKjU1fym9FE7mto43XMpjKQaKdZylB
J46WOBpW+iTzjxjEo+++dGzwxKSfCpRPLFLPOfeJmwh2HTw8Uh6n/4OK7aU3TJ9DlGCoJ/xra2fV
dzzbG/2Pyr0KUgRHEAbVRsvv1IORj/2D9Ro6AGl/pzEWKgQHP/H4Ck4SjdOZWUZrniMMB4KCM+Ak
9tnQh/jGXcfB0/eWWxPwQ2td+PQKdM0de+vUJ2k1jTfzU1pJAuZsp757fcy4j1+YDDLrpj7NcEQd
St7VDq9OmP30gNn6gU6DY666xWikQ0UuD1kaBltL3fsaMlorREZG9ppEN4WCvnTWea4vOq63XD2k
92jyP4/2KmEWj32lhPVSUdwY9rcoT332NLIgJBV0cP9couDwJerPSf89iEcpTiqC5Xljm7CQ1VM0
foRc5gSnNfS1Dow2IZ9txIl8bHNdjdfJhjTXmnJZcdWW7NFDJ8D5iD0wUpxmHbXMNZ/dhO2BXS8E
sV2KSDKEQdc5r7KCJ1Vg4M7XBjhK4yOA70wsVWzIZc3ez6np5IePNsCqmVz64jcCB05gCmXI3u/O
Xrn3C1hS17h+ttMtDQXK4LNA2Qu6pyleHKJK1XRpcYlFhHyq1Ac+gD3EAqUGxC3FeXSO+4N0rw0V
K6jFpcvSx+Ja10PcsfLFHL3tBJSpSniF4OpyvScC/xDDIgQeIUFYMCqa1gIIx7OYPJW9seIeJZzG
XzhZsrFRxTrBe8/VPBS3ZDpwxpi5y7eI8Yawal8D2ee8TmQ5NvLuxQQRzc5O/RgkR+wfi3K69pw6
BbwCL/luLMyZsUPwGmTi8ZLVR85ckFLuzOdlsoJOhhLI3GFVkOpTY2DU0HPK+Yt2LoF10y19UbpY
sbR76a3r+g/x3yEsbi5hyW1grSKfuEXrORq4MMm91QVS1CV6U92+4axknX4Hj4YWtd7kkET0Y89c
TAG04RXVmDP+1qT4FuPsoKH8DQCMueNriYs4fTf5ePLk0TrJu96VGzhamwSRiTaMy7QnHjsjV6N6
w9d81jEi0KSvfUjKQ9J8SGaErdODKuz2fb2hudlgQ5zQRUaYl4buHqaHLOdBurs8lSMkTePBoBag
M5yb+qbia8WPNjWzzRBeEUosCi5S3WdSRuGeFVxvxrFvcC5+9SiMg+B14MUdeYcQd5qkAVQMTJv0
kbefRmuvx6Q+GDLZVIhxmYiTDqExQg3OdvVeMeDt5CfrpAUusrL8KPEpsOFauPxwIRuROkjCtnaG
XdPYmE254+OUVMVL3Lj72R42sH7GJbsMkr8Op3apX01e+xa9o3gX1rlhXdVmyG1GcuYo87W9xmRt
EJwsEztm4xp2ZBhXLPo6xZi5Ta916RE53Q+LJOzP+WCt1cigHJCsatU6oq4ywPnXo8OJ/S4NdQtb
jTx4iDWIfO35mZYX4bILP1jD8xRfxIy1io+9dvayk+aeB+uztKxNzePV2BE0zOeEgxdW3Ci/xzbc
JeYhMi9eTPt+qDkbiNFYmvlvkc78G342iCn8n758T5JD6D3jJyMurBtgAoenytk11m1+geMnwRjd
5iAvzh3Xnc08eeh+hPgOaAEcjDQKr0zkrgeoR1NwIGEuLePNUO2mBC4Xqy+201r2EqHtpC1aVWw1
/ILwJYXZODNwnZETBwusLF/16tFPH8I9otpC84FJ8MrsFWcp1wJcd4B4hElK8t1V9WUx+2pwrxPg
y0KXFbL/GffPTvKZWE9GrHNAgBVF2x0zMkfcRaXeaCNCgEPHXcU6bW/GvwVR2KJDqN9457T8iSml
8vIaNCTZHyAg7FIaYaQNS5WOa71+SuxfWHS6B4GBV45ZsH8dOsBKJ6t+CIz1Ybyr1A2k0KL1dqnx
LODG67eIkQbv7kHyuI0w9FM8xcHVn3eDFnPCN9f5GtNfc9rCLRF0PhwFh4BCcaYyJQ375PBSz0qI
5HNAWjYPT2oQaLFLWlrSf2a9950wdkq7eb24YYQGM9bdyUgA5NIWevcmakLf5Ps4HgdEE+NbQK5d
0tLEsWDP4qVbPXxGj2L0CZm4D0DmBo3Xz/4bGXgk6hsuBTXkvDjakxhwKSElTNM5kKTOb43o5HVv
qbxn1qVTe4nQu2Le0VxIfDT5tgPKINkRbbbTAJM7T2HBjAZZKVggZlP89WiNT36OOnVTRbSDZb9J
tGGdt9dgzloA011lpNqh+jQOWbXuqo8eTEBkqpXJLLPPCH5I3gPRzwDiZc4D48MK0MdjFG6Zs6H3
x72Zchqgg679Q5kQV38S4klHlzNvu6Ce3wQMsXzTI4kt91Z4lua+BWyunkR4Y4LFyutblwwCOEB8
au72ppgEYTPV0Yq1f4Vzz7kErJNp1fuUTicuPwUDhs7yNzkE43YWNmJBK/J6YZkX1Ty5uraoCDkT
HxZqd7LlmuA2YHZubzr9W4WEJan3jvGrXDQLMav4G7/uGXcZ3R32shPzW+HQWCtzeM2sJ6Gr9aTY
jK41ltj9ukBYT0gth1ujv002yIpgaTWsmSfgez/I/E33JaxeDQgkONgB5JWQSSPKYeyD5oSHYlMS
nVdbsN+Rk8NpOmnmxep3wLXnd8l27yU0emQrVveDSAhtOka5hUvuKKTYJL42zL4c3oj3omDhNL06
5c2l44q6H0OcE4vzoRq3mrl1UjRPQYcZcyvpEeIe/Kf81yTM6HyaThQ3elruLKJNZsem99O7EizS
LOoUt8QEE/D/qjMMXitty+p1HWkHBxtAux/TF75CpvgRHVS2GjKMLLPFNd1qmGOb6bcix6E23yqG
7oj7p4pvkwmguuTGrWgppi76xK2jXxy0Jbl+b1pqFe2FKQoObBzFSIH6bI2WYxnXV/kfR+ex3Diy
BdEvQgS82Yree1LNDYIiJXgPFMzXz8Es38y8bhkCdStv5skBlwLUlhBbbQZM4K7Kzk4v4ChQmDyY
7Qctis9NzLck5IvAa8Jl+1fzVxLddmlLpGfdNzAACplycbglTrMfXxKFbPLTCd9hsxHuwZUiCG19
Nh2GkQQCxSpUlZ+gMw4hXU/5cE86rGE5i9egOI8J1Fztk4k2Fm3/s40LCBw80agf2EiTKo3mmRyd
8qq59M5VwAcjaie3KD35Oa5/saJuGzrGhk+knFqsEqNbQPjKXK5OrTjU8a9FlVoHAAtOSBms7F6a
BPXaZ/aN5XXVPmyuHISblP+7ITAQQLjKlWnBm95gzrFYpxM8FvO4co9mT0NDl0N5hItakK7wYoC7
gC5X2BszstXZruFso818iuxNZ2+EM1vbgHPnoRm8dKnS/hIN2S3rKCJRdmmPTabYBn21rtiOqpso
rnB5h3A5iaN5eMmTvWgXjbFkuQvcMPTQ+wVAs6rh8sMsAB2VkaJnFsatNOK9/onhUudo30ZJx+NA
rMUpueD3KpwD1HFeONwB+AMkP6LujTid30bz0ne3dfEx3JfGRpJZzku+hASIo6qLmcdhNDPyHKQ6
RJSefTZCloXEnVoefZcfkXApaBhCgEuwYg6APLiN+FUUHs69A/Fckr495TBABq4BiHdUtdIJvbfV
uYnzjutIyw+513cylx1CVOsogv8Y1ouiYiJi2pBadmvJIvSOJYN/Sx2tMKYloTz6HODE9JW7BW68
aAsqV+mo6OOrU7trPbfnslAPLUE3i15oqttUXsO9pO0ynMZx95CEmKdg7VorBFoWf2EwA0ZJgZaF
wiCAAWtwdrkHZHBVq6neVxRd5EtfcF29q0U17Zn7yJCyHvyu1VMHF4hBsvK5Q9PTYpOR423smFz1
OfQkqC4eu4VO5pHE9JTGD2J1M10/G8Pa4bWfkBv28KU2dKARCwB2hLrWwlCN7dXQvt1R18W5GbIg
lOObyT6vg6OoIrjHNE6rkgLmSmCygIADvAm3Gu8kMPt8NV1/NtRkgvKySABSJf3OhjwQecWs0bcQ
Raca/sFRkXXIrZEOCpGExgK58TffKrjWiEWbHl/qS/NOeviwUkBFbr9xrT8c65zX0aSJOFh5I/FJ
wW3AIGH9SyKDhOiiLqkaUjhLFHZK9CJEjgMgYtFzOhkoyOXwyWSxi8234e8AFQzesg5IzxIq4V1o
0OeDadNGz2wHTGHhsde3tRwug2Q/qPeIog1rHap3G0SBV/8A4Vi10ff4hKb5M2g5c4GPS3QgieCf
Y9azVEfTyCZRwR3Kv8W4dLyOWmkOYNZa3F3s7KVwkHgEqzwHez3Bgwx7iBQnX/h+icvesKlZMASq
mhrlc8HvNZAXMrFRmccsgGsnxW8jvlh9SdfNPwtdOVbISBtiHpHbbIo/yeAzziUsR0VKxK3Lz7Xx
E0ZwbTSPKXQVJZ+6alcSp0XN6FAXKVQ7yA40gxtbWRWrsKPqDNqgFNLA12pT7kaJ8SkA9CXsyI3a
f9YIUFFyI2mBzoRlK7vw988knnidxLjPZZiPIrHciUyu3WTkNCGhlv3FEKg72WW8qQdklgJ0MYtu
qMbXsPt0xNw4YW1+stFjUG49jsnS/8MIv3ScuyyJRTogBcKsIAu1Tqt+YsardoxKVD9qJWYhZ22r
Q2AfJM5ZXMKYi8EzCOnWxN8R2eYoiuGInTycQd4gfWFpmaQ8lhICMlHyLyOTWbhji+uOA/84pFBm
FMaYRlvQdE70HUjpmg0hLWbuHPleVQF53pW6RqQ/eeBFjI+uQgvyXVy9sJn7bJZUI/FN2oQkZAmq
5FhvbdCaERfEwQzJV/dzy4mITChwhE8WKAh0J5jRnrizYG0S4EH8q8xjZ8NLCKkTKeoqSUe14aec
Sqw55yUXH/KRIS0EorfYHXC3H6mRuKG4y9oZzIM/asqmOCJZt8AtJBJDEyoyGpRdjCCNchOyggka
FyNdB2r9FdobWogVjwWWc6idHatnx/wp+11FgN5TqU5AIi8pHxzuTijzo3zTu0FTxyaVpSfGUBCF
l7ApWHEaXAaXBu9Rmg/Gox6P4a3AvkIsic0/hhXzMu6H7aycmpGK8XsjQmj2PtqfdpHVcm4nS2u0
244JR2xBeNV0VDbPiKY1LcC1cQS3/KWitCVGS9gbA2JX4sksgNbTdyCkSaJ/Dx3kOAC9VFFhCAMa
tczys5pCY98rOacpL9jC3DXOA5/ukMkHW6hffbE1yWQEeAzos5woGrNiwwMhShIcIBHcq4KnoCzU
Kf0Ien61q4ep/5Ji+lKhStcdMdo4h7Ftz+KioDz3h2wbvj0WJMMu49aVUAhnNFvByW0AlqQ9KtH0
ORzPhcLVJms3IPXYNZhTv/obF5wtwhfzkiBhpbHwxpM0rdx3ZXv4Tb25I3WHkBezLmffGlpq4pdL
NQReKrp34qXnpiOWZxnirhhEh50MmTC38a7EzjNDy6KULFlKafppMbHT3EbxfGZJ35SUP/I2nmL5
JTFIHWSXU5BgJxoc1GIKvOElsLmCulrAyltEJaqkNTxSM+QENm26c4U9a6QKzCVPtFzCduA1jbN+
XXkO4XD7HKfmiTfwmgvN0oyVaNLV8Y+mAX+URr3D/Q0G6dlnGqUFiXNN4WA1CSXbTs9MnurzGHdc
AkQWLZLYYzXKwFVIIoV5DkoZ+0H0Uo/z4KokJ5qZ4dBb3llWdT5uG5/vEWABwZZlWO78sVm6X1XF
MW5MjGYbmXOh1ugBX0KwmwbtvwpDWhv+Go2PR/agJw+68wzpYFjPAf0y/hg5KH5c4WrxjJIjjAGw
0w7uxQdqPG8O0rAu68M2mmkwUwO1mPXDy5dIrOM1sQA6O91hXOM2zVnHgWjxMiMTtOR61Fdnmdd0
uAiRBRjLJ1Z/HiIKFOx5rzW8wsaWUJaI/T7PD4BAgcuspGyTFtOskBlA3176cqsfj+/V2LMJtwkG
Kh8z2Nl8NvNCI6b3pxbfJpiCPKFkUj7Ala3Hy249rcEI9N0qcA5KDWHm6Vn1xIJNn1ErYdbJBJis
6JGiD/Sbe0wiZIzVchlwk2GwM8BaOKWP54zgOpdojbAZN9Cx3kmlbAugJyiffO4M+mKgsBFzlSSO
Vf7Pc/9cA7BRUbEygpKJzYYfeqDTUOJebdFNOnZo3A4UyvNs96Kyr6rgm4XdxayhIo8nX6QvLbwC
vguiGzQqVkHKHHaeP+Dx34riFDPy98gbglosY60o8AxZsw3OrcjW8E/5WbHSz3HtFsPJUv+UnNbS
0SWw94sTaceZh9UoZjSr5Bs19ZEK53ceYmLNa2yQYN7VZKFjf6iB+sCr1atHhfZlx+1C8taNcpIU
GnTObngo2FhEoCHsL1vjwI2sqY67jiYNWyKkFj814gHoqTJ1YobFtrLBOKxhb54DoupxiOQMHSM/
26DKwGHZH9Ljx1EypSnczlYKkboQTybjYlq/kby+OiqtBGnGnIIJwpj0rJbaR2d0YFPWXe1wFXnr
Gh5iFG10e5EFJyasyN400akkBxQVF9U7KKMS7XAdhXhK/2ah3XOcTqm61kaYEkcOXOyxewsLiO7N
3egERgSpeh2am6J7+TVsPDUi7DR6YbFl4NMy9jWLoHChjM1u+SnzHqaM9FQ/QXbn5g6mshce1YTq
cvBUCAwbU6wImU40IumYkQNxBIH/JcYKSffJtBHYC4WLuBLXFDtmEFbhkndHqjeitJmqkDpTMgWW
gT7CBlDWSdOzQRiGFn8FwEj8140kTSNaTtOORI9sTWkyy7SLyWVUk0Gg2MoCsGrg/VaGvGI9gD/k
hvkeAIe3FeRuTX9PqHLiChsDWAAvdzmaMJqAmj/klkhteU7+JcNPTp+Jg1NQUJhXFKeu+DeG+TQ6
ek9C5XTH7V2yDw75scTSFQB1ba64MLBhKsaO7uBFLkyVFilleW3ChWTgDdOLh+oAtnoo1j+c04bC
YPdpnUPJ/whJsuFjEJBaY7+lDOgdd5CnnY2CEqV0byH9YYTrSaELNoY2loMQArLE2Nh78SL0WRCP
kZdPQkFS2zvzgj+WGVcj+VtKM8dIqGu5eQgBNax2iN28kU+UF06S+kR4fyFlaGoOtE9ucFaw8A2K
YHPG5BAs5YChVSPIB/TCPaQJRSSpMi2rdJMy8pvd1Cy/fcbzzmHItqGF/IPVLWfwhskNyMZfBSI9
Zw1CApHuOm3Siht9U1MZjFsODq7fkF7EETo2lzrDP9PHrccPIYn+6u7Y1EdH1zYed8pMfcbRLoFV
Ui0T8SMFK13aO/rTh/Ev6Gvee9ZNZgcCV2Da2FxKRTFVAcfGi1K8w3o3Ri06iD+KC8rCm+UQTHt6
BTw21lYGlWvbW1jg4mOeLzz4PzVzmCQ+IZWVIQOpni3sbqOo+P/MjcZ3qyGjS/ILLtIo2jvWuyvv
jbYX1cnHmx+zT6PoeExrRzYxFZ0/iCSpjrnY4lwuJ4nyz7Ze+WivaOjIWuGoy00s8N2xTzZVsIxQ
8BzLwFLd8Xc3Exs7ASZmPCox1nlgZba3sRAnchtnurcYeEGPKRdUuC64cTGYaS5/bdUsLLrsir4Y
L1xC/6j9SwIaLrl/BZYMviNdW1TmjEDkdCCOaeDvswTb0s9ArVX3J0ntV42zU0ZEpMjcqQ4Rj48d
T6Pq0Wd/PmjqGsLYwqAwqDD4tpPRnNwiiG8MPjghKXdMLkzACeFhaAVF9ccXPpXZwdIq/JV6K5VJ
3ihIbcUgEhh5NYzRdcWAGZ11gzG5W0UW0uk3SAZF8maqs86VT81tANeEk/6z/KNIQMUDUHBfafPP
MwhhWd/N2BX0qbVqEXus57MtfjcQ7FObWghnYFviQJvuk/k46Go8yQ2GRTV+lN1fPHq/EWFjBZKB
xwdfPWhQLGVWlRq5FR95DPQqiQFCepw6BRcIs1BZyXEl15HNXxEezjTnH+wyb11lF8xiY9szeRak
MKzm/mFMHqgOvDM04nEX4ytT0hsTvSc8xGYgRGDsRuVLdTDwMgDZFGwWl17956CsNry5S38bhe+c
a6EN6Qt8+swveNo0QtQ62BQX5GT0k8PtcUxW59y3vVlr7uX+EiM8UNaN0HGIutEgxyS4Mfp3IFGl
dQ941kNMhc6ARncZYwEi0+eF0U0yXnRW/I5YJnIM2Tltpe6NiZhyGIQwdd2q/4L2bPClNaxpiE44
+l5GngvIL5rBP4VdN/RpHic+JRYAee7XqnON6nvpn4OI1VGO+r/yjVvAHFc7CMcsQeBx1WIjUxiV
squTuvNAqLZaBulrjPzpjgy6F0MR46edFyBZ0Qawcng85U5+94c3jpGTqtFI4vAAIHHFwR6Gravz
9yNxptk01f7APXtIFXGOHoyOo9Pi2R9s92TDN4xxqbis7zV+JG5+xnj5P7onBbjN8RinFKv4Pg3O
+kQNc64JSIuxwLNkMMFfqITjuvcn41pKqVUcIgY+tGpVWUKymBTN26KPQ5azcykR1oMr3fKSlZ0C
VhZacdzlDyFd6TdlvB3aI2C4ncIRqNcalo1+7lk9jtToH0cjfXoERXQxh2ZHzkLnEjYDFQKh8x90
2R0km2mcvbArt94u4UM7ZCdPZZCkDWU8O9ruHCE0le21VlO0UZbPGNFU+5niZVccc1ZyX+31em5W
P0JcY4wreoBeDsI7J0KM54TOXVX7zdD7Qulit/pKthgg4lkptmaBM0TiI8fQ4opjoSeURJJj5WCV
4cqg5oAWRImBE84pikMVBx8O2QKxfFg1vKPdrJ2Hwp7QuR1LsI5McK7ts2DdOVKT3Ubls/ocoHAa
a9JpoXjZlTdpnTeFAqq/cQZzHaiC44loGu1q3k0TylcY02Rc86ZjX2oTRuZyGij+rM5YLbgsEzRu
wVeFxJXG1zVYZ7ldhApTM8kW2HoEtAznODSPLh6mQXkU1g9ERtbXwNusfayfe5d9HnfhIH+kPfd1
8YoH3gDDtrZY1o2ENOpSTf2d4TmsQ14Q55jPfJSTFTB+1NZAuYeFdlBredoof0b3MchLhfKPSlwj
twiDHLX4MrS/Kab9yDx1JKESIhRKe/WwSQ/8Gmyx8eK7A3IfKmnpH+mvXdicbN0t0G7szRehdbfL
XxXqrmKeuEB41TkhViuUT+yT92i4Fb6j/Kczv03edLo69zAXtClFzezpeYi4ZVr8vri5fkXiqbgb
2jr1gVvVFoFA8kAncCBq1kZD4opmBW/s8Tr6yzRJwo2US0RPLOYEjuegfBaU1I92xC5ZkOXUGPa7
9k/H5pvaJ1XK9iCEv0LM0SDboL7jxA4LXHMn0KX0QVZiFUSAVuWpompTPXtRlYL4ioEuRc5bMito
wcP2USWsRWsfK+W3HBBPCkzgxdYdQTtY+cjtzfLh2kd8BmZZfupqcBPjdeXQ8gY2WVBTITQjRVoV
G0leiI6sCrcHwhaVyUHzVLIPsfC2mVl8ugSaZsnON+YS4dIrfk1x/XYaS2Zif0V3KuhikpNn5N8s
waRfokXL/9wUNB/2upq6CXnnpmwmkm3XqhOdaTQZXjG++SZ35qH0r27znVqC7SZWURCVi4kF6twx
fCaWVr4T0YvcD3fYDGfggEPWouXeT2hyXnscQGHJnwkVwjjV5bAoEkaCEmRr6PC77eYRUrvTMbIH
96Q4a4Bc/PgqOYfOqflv0luANlDb2kzHy5IM0TFPNp128xxznYpupqD0eNnRV9NZ47Met++R7M1q
hY0p4GXJZ2OgJ7PUYJRBQtHdmFWguvTV71Z/BzUvP0vl31qzOkcLw+KtWGARGsoRMc275TfBha+M
bYLk2JOgiu/4dPeiCW9RH19aAJ5l+i45kPSxlqgrN5ZP+lKFHybDeRLhLB1wO8q4sutHFGoo6GSE
ECfK9i+H5UZPRMNHRuMNXSTvXD9D7M3qZC4lGo/UafClKQ7HhZoaG6v9S61ZKb36LDoR+TpUcjDl
I0aHDgFNl4sBRE8XRJ1Jqbzu0QgLMrpEzmitGbsEiAkrpcOjOwxQP5bVoG49QTFbwFjVBR8Tub5P
nKVbhT9OeZDCfl+34akIw7fZAE9ys3nkMD6dZK6YoGoBwnwF8bLrsGU+W/mlDFsZ4Bdv6cikrQrr
HsQhqorheBhneGhyWi6i6F5Xa8CNmvqr8rxQTkEmkvT0d8RWzohuOk5LmyU1tV002HLkB/suJaKQ
/Mg073qZsZFRHmr3ZtMGFTXaLJFPg7Ev/Z4BsaZQ8lAxGloHmRx1A6IZ5QFDr6b8mNU6hW+s4pos
OLVA7k3VEdUGnkrh99Yg7EUaP8GeRoen2rL0UeG9qMpMU9qJ3fyW6drCzhBqZyU6JpigUDsmuAUo
zMStDnlilyIY2srV69cIeWZB7S8vPQ4gcB4gAkEhELKUWSwr3mfMJ+n1wcDQExRPaqDXRbavofLZ
+YbZIq4vLUqwhlxaxauBEi2yauYy9nBGc+9nmzZVONbKxIWadK/quRd0aLaM0GJt4b6NravKFVoB
Veab9hwHELAXiLZtd/d44TvuwlAPXvUueMQdZvy6vYeU7gj5bElP9hRfDAeQRX2G11nfomFxz9N/
ExcTCcEAN7vF5grzmW0BAKVP0Me0i8Imq3e6WLguglXSct6v9N3I+Czx72s3DfeJimRtawUMGKzs
LSESkgqFuCg6e5IWk/9vFe3IKxNtDCg2xdAPpgdfavLbwIZG0NJHbnH3biGxDe5HHlWl/Dfo6X/S
r03qz20FfsdO1VBHMd8ov4FPGgKdt9Hp+NxWukQAjOt8efFwRvnlj0AiCHmdQnfB2RkzQ+wVyr3z
eQc8PCludWpz6eR2HMUIlWA4OQ5sbtKy8bbqD/2Ssw4Zs03sidP9Zibtuf2103BHRlc3uvbBQkVV
Nt0asLa07bx7qq89ED1M9QqCT2kJ8DcQSOvVwHnuAmDIcuWq4TFPeO0krN5UDAs6oeuUG5DSUHB8
8AMCLdgYUQmNDNUg1OFQYMLiVyPRamgZdxcHZ4fpMGJAUZSaSbKedZRiuZGzyApnMtAAYmJh7LuD
TgJ2aJJpDue1zSuyxDol083SwtXDRJsNl5yVIkYPYy0753Cwfm0KxiI6OZDtbfJ+PBJKQpPtvwTt
rUkRRa1z4HJLBeKT8NjpCUV/SL/yC+aH0hSTNGiPYRKBHaPN3RXqqZHNqefz7NjFMaDhqnCrdSf/
KiKfFAN3yOTE9m8hD6dcQ3z1TyFp4oD0Zh7v8UqHVrvUyW+r4zKJg0/iaNdV56EF2qzDV+PsZK1E
qbM31Dn4DP6+/C35Z4XEq33nlcfXM1f6aDJarFok9n4c80Y1HwqyevVYYHUDg0pI0aG/Mug2GcLD
iEQe3csxAa4QIoHCIpSmLjAhcAAM1FbvnIRv2N+4zTFjdixSGYw9On8UuBGS/1MFuElgnJHkQXci
DGwUiFt4VIq3XEiMHuBYgmPokObe9Hm+gfc5s220xNhciziYMqfBHDuVqGxG+CPHV8/d99051A5l
Ba8xnxrlK7YvAarWuACRdMAc9CtB3MZpwiGFAtPnv73zUJH9cA6vKHsc31Mhh1zMuRfwZRqcS6b/
m2Xvcagx01eTrBTpNb5ihvAB0tNki9mFVy1icSYdE/4k/F6omqwbbpLLCo3/Uh2IU3XlTMOioRpc
LKJD2n0rKmiTf5l8a8JPwS6DQyRvcKwTz/TpO5ZZOcjen+asIznZGupFsBrrtIeWsCQdjgiEIKy/
O3OXUEGpdB0KrpjrajkLB5cP7yxwl8pwEeoDnzAiHHdCsnBigc3vK7AfKXY7AOVT03xl7Z/HwD+E
BrBVFlX1taR00zeudZLtnRh+r47GRhi2K9aSSm86AQ5trhBrimjduVfBBVusTecLPZtewMFPCaAd
XnsPNQv0UgeFUkI4+VO4UtkZIWgWKyL5ADZgb36McQkL7odpQno1Q1lCjYwC5RJI3j2h19Tg5ddF
P6VFkYDyCK0NlrDp4F1Kr0etyGaUy3Ka4+6IGT6UhT7Owe2ix3Dd+ptWpkhy07s4GPF8Jz7xdbBh
KB8UggVyveiDb0X+0Tvq5byPamBjoGTR7qaRM7eGbSouhUXGgw+H9bD6YyR/t9m+gQtjkYczi5Xr
0RaRUb25b3DPJMmFJ9HhtT4kL294Oph/tFXRoZedfX+eqWu9nP2feVhQwSBVbC4gg0TGjx8d3JpK
k4KtfY9Z178X3SrJT0J+Oz0MEu1rQE0U6T1NglOQ87TFP6XekXL66YaYq2fKegffbK+hKjJcWT9l
8fZ4RUdoLKrgtplyv144/TebcJXwulf8ytZhDLvRuJO088QD9smK+WS1F02wPO6SmasUCxn/uGIs
KDpuTBoUzuOzWdF4d5X9e1B9SEaL+pabi5CVsCLdB5O6Fe4JBTbbS0cuvcgXGqKBWV7cEFwo4HuC
huO6RP8HaYeXBakrJhtJ/w35z+RyVeWbWrxj40aKhYdhI2Mi0/aUiYiI3420NVqmdQwUDSusIqIr
J0JEwr5BsaXPy3Z4lmja+rDnrZ9K+3okY2MM0PVjwTOZx7C/6XDZZu4OQcegwy+Bd9ZqxbQ0sbzT
jDu0j458XBc9TcGx+qqJJqXYfwVvAcU+cZ2oGpmQDOU/2AtFsqq6fzhVHGXXM6N6OSmBGPryv9Za
4VPNMjijXNwTzsUCGd3KnklzDvgemO0xZbowjUoHbVs6yDEsahL7cMwmOWg3ehpdIkYDCiU/iUzC
ZwdWzupZ7Aje0OlORr/0nqb0zot/On5Sc/yU+8NSKQ5o6iAetra/HoyNKHeOPe7HyRG0m078SxGk
jUepkzaJd1l594xHjfM7N59+tjfqVZktMvtPkdi4UfUFtwCkJTOix7HLbY65y7b/QtbPWbRiETSw
WCK0HwyvHv6IyrY39PYKu+KK2GqfHMMQl+Oma46qd47NQ8zdtZNvQh0w4fLO1xnsi1uVHQb/SqMz
fQKeu2wokC9PfrDRnI2F2YfVtwLCwHSiiUckoVNvOnsZg9+0VI0xIwvCI5ee5NGkPwqZQ79Mp7b2
cHz6BBzc9ac4RHysjGWkpcuGW7ozbPuE/GCW7Uox/I1E/poZCSGwDp+KP6zCYAG+bpYQOWAM1VGe
vOpSVSelvGqY3mAnCefeaWiPSCtptcMkOIsYHcAFfaUjXCGsGSOA14OeRtf29GVDlUwUAnMbwbD3
jLRq9kjMBSTVLyd6W8Y5QDIOh98S+3R8zdtHLDWLqNvG4ANa3tgarI6m3qj1KzUvGi98lyxcAJfk
mA03uTomFDXTeJ5nHy1dRUAD+Xi2jOwNirCGVSwh+01QkT2fSzDcla8569QGOn3GkFzqy7LGq3PP
FN7r1KvkrB9qQZP1yuXDT0O77BfU1jhIw1wlyfIhWhcBJ7zCWSb92ORw6C9TC+NbJPah172tnJ6k
kmDxAexkkB3Gmxdm9CYgl4TS46V3iU2nbj+yOKdVhKg6FrK8eLhopIm5zDKUIbQQ7qRDuqrRK93g
2tCm5g2vrDl4fUAwd9YG6zBpDzLaa0DTSGnFNFFoC51v2UXwM7HGRK8WO7wwqWBUFoCsJmNHZMxq
NHZ+JJYSwFsEJjYN33umUvvSUQNjPRT5UXKNjLVL37J6U3am6Gg0J75aHfRK3rrmMBVAzMeVqdXu
4bb12DEtlmaVuIkyu4TFT5NpC9KJk1IhaTmw6GbZJcHzsArkX7xICS91edeCxTGvmBKdZK0I6HsS
UjLvh0JSqSnrmXrcX3pJvkYoX43s22H8RR6WnJeHbGJVEk8e/7YksDR1Io02wlmRbWMYXXUsfTkV
RkeWGAF+9TKdB8ot6HctAbnRezD67zqLp9lBC8NBpJ81Ugpi37jgzzBuu1QIRGhG69hvyPX/yb20
ifCDQ1Rn5yMZh1RZC62ksoPTnC8vCbYe1bmqQdSC7alZwb5Ux4GQrkv5SyJrZWNXxBSLYJ+ugkxf
qGwFsdRNyiqeOxVt1X0ODwEjXoWGamJ4hM9j0aQc7qUeaoHBvtOW5jaZkCjcjtOD1MM/cmlR9RuJ
/TuxTSFWGN2oVeIS0WNCOglu1QaaSnZJY26onAIjEc718IiW7rIfpLUCVIaglm2+AFXP8GkycEvh
3RbfzbDXzAvap+w/Imud2KtkeMvmmxIcg1txTbAjYN8wxidjnnIKGSPY1gqf3YxpP+QDoOZooi6J
8Xswdh+OmwSvXAOCvtbR3S1uAfYvt907ysmQqZLRJkbaTHK4so0EGhFzpQ35AK+6rfXzjB8elw0+
5KHu0N+OlKFZ7CBYm+GF0IyDaXxr3Ufzn1LT4x7zMQfcRIF4Ib64V/D7fDp1NcNkiO/SXpAIgYbP
5i+e59ZbJX0SsJWAhcR1Cy4bbDMZZYttivVt4gaO/G8Vfl6MZhIyo7Zkg7ryaZb51AObrFNPGUIT
oIWpGdteCRYwNBXtSXBeKJTQFvK6qfbCWdhWd/W4GJq6woDsMHmICfSbQtyc5jsNtk5TTa18Vwbi
a+AyHDkTXm6ZwUzunAHchHxrbusjBS9gcRPSn8DZnTv9S2F2ozFzKPnkcfJkHJR+SPExQIDMpbxm
zBNlFFqj8XDSpuVSGp/H4eFYB5cdRXGP3Ksp72m3/xqKYxpe8+pHdw8J00mC5Mt0PXh4VykPljGa
OfMYF77MWdP7QC32EFYxtIIHyeYdWXbtQssrkLsUlprW3AyZJT2HA/m9RhCd5luuITkp9WrEKxoY
e+OHIJJKgs3PjpFyUThwlOoeBTcTHBfRT/SNV4KYEBf7wsY4woXLrK/V8G2017FkoIoOGqazBKuc
htqlI9Cyf9pr7mesMKOtwFZOIVl2sgvuPGU/5KD0DeRP7HjeoHwM5LNompoQyPySJYMXA8trPmFS
dtPwF4+KSKjc1eqB8UJSQUYwQsbbTNrQrjZrEWtEvomSRQzwglnPttl6xfMihODqTYf4XWenQhy5
5NFWAMeGOrTvEA+OEvCyh5yBRDlu5Ap2gnyi3fg3ifBKyI88YXie9Rz5cfZdWStPZkwgSqOPLjkW
VDki2F9aLMjeRiWbEnak9SrO73m/SVxON2lmDedoLDLkkWzqYKbh+VLXg77UiMBn+gh/uJl0SVi0
h/DBka1jq2BfpqQewyxtRQlAhZBbcNd91ORRhVBW5r179oZdoBOwoYES90KQPsySsXZ8x7LWtxTW
r90mhNRmG9scHVeJzg32WjDxJMh4d/HWs0FccGnlDhjb2GoHJklAGsie2vBIWEsKUc2NZh8X5leH
WTWTkM8eWMq+NG6erEBJQ6TFKVd+bHExMGt6v5E9leVfcgqjumSnr8xdJ4xRJq6IatdD5YYyHvGm
TiL0YBT5ba6Rv/QRjKioZOKJcElKmBFbHrCoO/kONsOOhPbD0G50mzjFv1a3ZnKHg4J4bI1k1eFY
8Zs59eAt6LBaHzmXyAjKlUh+NKJPRwHg2hbLDFHO2maEA6184rXHlOEtqy8xjJKBmTFMvu0GcSbn
jWo+8+Kdwfm36pC/07gECQ4EfpehRAlIOq0Zlxr/KpV3dL02xDsbPJDr2SPjhYAb488sdYuYjAQf
ZM+8Vnl7UqXMhdmsz312DU2g+d9Z8d2EeHzChgt0PY+TV5jem+FmjLaAit+Zh/7+GGlGpYsNjXWz
rnaTtLqEKs0I2wytzLOeoFpd86jVwHORI4mkI+OMq5qTSiiGtlaeEJpQTY7Ou8YrOA4/oU/dHsIm
PxUfL5vlEnSgf5Coii6lc7/9QyzGOc62imxP+Nc220Hdm2gzTfy0+X8U3lFK9hXHQz8sqSR1rBUZ
ywCVP463gNwq9Jd+WBjEKe2XzPnb8/r0uXCDQSZ3NDpwPbGK2z9J+Rv0b7vnnfvHZdahPdG6dSUT
T0+2FDu0H7xQJPljsYZwHYLkvGydh2zuSu9D9Xvs3OJuRTkQAw6XK0Sgb1+f9GIFEhVPVlovBhkt
w1t5/Mqqixc96Xiw5bs3LBoX9QaSa7ow8kUJGKdqtWVB3bZ70TGTltqyaTM6ZrsJ+3Pep3+WRXsT
6VWArFm4aSNuXJTv/UfSeezGjmRB9IsI0CTd9pX3pbJSbQhZeu+S/Po57Fl0o2eA7idVkZnXRJzA
3mIz0Sv1m8npQ5pGhjOIdYSsDk4kZxH3XaN1WzOVYIjftPCic+ekwANA2bgIHvKXrd8bSVBRi16W
XZs2yVdzhNH6rZtEG2TuzPCOoOE2oVzE5mcQPXE4jepbh26FqsQ1iPzdqeFu6OnHomOPYEJ2957Z
PciOWcQ4HrZ0q7AIDU+CfqCLl4JZ4fhhohDzFoG9CpsTsCE8ZsSEzTXUGRVPB1/yGCwV403XOASr
c2WHC3f89sOTz2Ms019iAcnNRvNg43AG9kzAAGDjEVdwlxy0aDy7NnQJs+TI9Lqj0nKpM0cDnEM6
wNaPp2FDUt1EkW3DmPuACY0f87sm7Uz4p6IwZ5SRSE/nUSxmlv8zUBuBoKsqZKWglogEQ5TdiN9A
PxYqhvBKXxbuT6puJ1Qs2504O1jGSYanjCAdOnQniFfTosgErpcG5sxS50SXAj7CBYSPzgKl+Z6p
2L74KqE9m8WzVU7/Hd+di3qcZabDrjoCKmXGeEgGvsziAQPi02c8W1fevIpQLpnMAPCv6V1xsVqP
CVQxV5p9Ghxs45rxZtsfivLj2z/tYAPUIGuIQ7plac6wxNoo1pUpK2ndNqPBv4gMnvzmNEx8r3l3
qM1D5h2t2mFodxmiTx/1fJiARI3+tfmfThMK3pdmNCCnD/Lhq3L+mpZgMp+bLEhOjuNgbMM7w4jJ
8UZWQIDu3i100PanQjIdZ0XVnhwT31Ka0xVsHUp6nlAbW6r3A88QB+o2aBY1LDDdR8XEGQRhBBXF
QcWI1FbMc49O85kUyIvRz2nj0famt+rcOC0BrUx8NmG9cUDC9AOsjobc1UOGmWIY3m1UFXpwbdkD
2UCCnU8/lnzJPgt5yuTgz2VmY+ZzDXeKYY/rAnWP1i3dcGXE2Iq/PSaDbo5Q8cHH1FnrIWSq7J99
GousuEWEFKbYbqpjPJn1i49IAhxktKQc/bjZO+LVjaQpxCw3AJ+gWDHQ4Q5cJmLpEvwZrhpnWZCs
Z2xEsmG9z6pIJq9iqFGhflE1pLwBglWLn/qzQjtOGMUMa4Y7BLO4X6v5TygPPUBbZDVkNKHBD/V9
xDyopTPsh4coYUre8BQXXGW4EUl5mIXWkQdY2PtoeDrG1RXfQ7IQFRlau2Fsd4kAevmBjm0Yj1kB
NsJ8w5j3zxDf055reCnBKWo2CFfyelpDDwYTGWzeOkR9yI+x4q+d+gXIcuwIsWKd5/3RXwl3nbcR
oQMofFCtg0Jft8Gzrj9yiKRpMKw0r/0XexfN6Q8R+w9dvBfFUpUbg/KjnB4s71OE3w7vbPaw5Fax
vvLoKKYGOXjl485gHhg13+z8B3EqdNSJ48VDJeEX3wJhqgpqbqLXB0z0LR9IbPcti2dRb1V914UP
U214R77d8NYUtyq6Ocqj6khMQ++iMjsQNXzzcFf6W2UaN0TvhokX6KMDfELtrngRKNh86ZTWm88P
/d9xd0YxZSLp8+JtZ70Sj3JVf1XalwGqsNbRF3wM1pkgmH+pB1FCB5yI1t6kXgqpD/SGe39KZQFX
in69r0kG1ndVUXLEce1kS5GxwmFkZI3AZT3tovv+NfdABaBuyzRCxjWmjM1fLTd2/FJwyTvU5E5M
X3cR3kPkvzaUbI0BjmwLpNjkzCa8Ph0ynk2Cx8UnOszHBD/290RfElNLDRA6DtJ00LvdreWB4M1J
w2bXUp8O2mfMIgEuq1SqtUG/YUy4XuVlxWD5KHXSo6bfVZ89BufUdCl4s25yg9kffvg3Rm92eMcO
wOHeKYcoXen5ueAlyepVkJ3dSUJTQShUAbRUmMM2Q3AocfV3t6R91sFJzfFW9LMmNIgNumgucLnP
TC+3Li43+6gxgO5TSfj2k+fQGt+cYanG30MuZnVBTCLHK/PMWj0L/Zm1Rwv5oAekQLWeUMMOTUAA
xp8NEbthXR8wnJQqIn1D4pTjn4W3KHXwqgoEaYqQblfH5zi5VUnDqgwbGjngOmJLAmZdlWzqvUkc
OFJ+kd9jWDuoi2G6MdALilODgoW4oFkp/nwv3BrWI2HSnLEAK8w9giWkmBEkEUa7zChGByOFXU10
iWuOzXXcSQfO2lo3jj6RSSZLSC5L0Xwl9o9aHIIsfBgNSmFzB+MqUDajAvp5WIp42RTZrPbDtc9r
2jY/gsdRBbcaDOdKP5kFSGWg0ITQ/bOsNUxnpUCgSISLqX866Q7zE7FSbV781SKfjqh9Yab3wkju
QuWFQBhuJYyd9IIxF2WlyP5s3Zi50W/ZPFrzFYIFKrE3xgBKaYSTyTTIEDb+b83wCF1CyYx9EVAU
otPKiW8c3/D3YubMWcEmM4uWoQDuKEMaxzFdC9hiw0joWIiyy9L4PaFZIZWR/k+aV+uOtyvJyHQW
G51mOq5Unkx7WSk/o9y4UMNIevEZHzbqHQ81SpYVuZ4CzRSBU4ci2asIzWTzneNX81kRj85G068O
R1aZ5iCWf+Bpgm7kbHEGPOHFIm92QdOzhmK1hTrL8Dx2E/uG6zhEMUrVbTf03PGMKt0SH0G/y5h/
CuM08pwR/4gTpUazwmogfJ9GyaEVLCej9pg5Z3KiWgtaIP2LR+4AS3LFVjYSYYAA9wo/+jDtKJWk
Xg0iWBl9/d2P+UGytbXMDnYfz3rp7fNQxw7i7MZWXRgBpJnkZBC1SKWT6ky6u6epQuDg72KWOGuS
TNGNAkvP/nzrpjiHOO3/We65axuCa9jNs7AdCKozLr119uE992EwF/4uxuIR65derzdJAGPjDbGG
VIN1FMJNwZCkvLk9zXlznwTkCK2ch+Z9FfIYR2zric518w0NY66dNPyVGDAVmmPv4VFM4O/yjcNY
LfPBWA40taSnK/VW6RdBswYM28GXQQHR8s7U7ivVtpl4tNYxz4+R82KcmLLGUxBUEJztccNOZUzY
sTNpVm57pwWqoc4b/aGcDIMmI17a4B9yLVYmmbx9fggnotdDxovKuY7tIpjwgTi2AmQFbt3PTdoV
EOStc9An7ImFzC3bgj5ygfKa8dFsL3Y4r4qvMdpb3q4p2lnd9/gxt0p3dfyjPnwj61DlK7deWvnL
3KhFNud91Oq6D/ZDcy6Uk9Gu0/KhlAz1QFuwnfacHVpXmwtKC38K/DTxtDS3qF73WnYz0nxH3qpk
g5e9lQpLg52s5z4VGAjdvjmjn2lKKqhrE76PEVWlaq7L4ENaF2Yj/CrIEk3zO8neIno8Anp7Y2WW
77lNQYNdUtXBUG8gkecl9QLNqwdcoGT9oz9CcWCJ644LPf1B5ZrZj6pemxWUkP+buxr5UIqbj/1V
TZaZuJTRJXAviXmJ+vchoWqUNx2rg5nE6PbPdXPJQF6Yy5rql27Qr3kZdgW/egQOCV+0TepDeSJA
2yUBZVoklxP3nm9F6AyWeWaW9FK6y442WwTVVZUKCwCwoulc9A6UnHsZYpyn8bymya5Q1519a7hM
SxTggrlOFt50RAUqagebRqjSfiRbbFfD4sBUR+yyhD6HkWH8CuQpyNC9nV0+Y9BPzsBJrbDqQGYW
f1nWl2O/+9W6BINTy33NwK5FdIs4z3kYfIc6c+QczsU4Eh8yG4dNMnDTNl8DwV5yGHd2OQERgYii
QVw140uRFiHPv0P1DCjcLXZneg7hGPIqOUIltOyIsfeiHt4dfaWomyJ82sZXzAy7wgXQcQtFE0Y8
7hce7q2u37C8UdGvj0DWnX8sgQrnguVlbquUnhhiRF/MPfstr35t62tCyKvN2Wy4gu4mgChMr+zh
+bdM0i8qQlgYIg7jV14Bi47epi3ncKzrecVNy7J+XoCty3GvMIWVLnL33dBshuQ3Uk82C26CswGh
KNvYJhl7O62PGOw0AK4jokWng+Cq6KuoW5vRCyA7YnGUFft+3Duc3jaFeFJtY20ZiQdw0UOUmQsX
tJyBn4XEPTaWJCRxdAbYlY2phkMkxYDD9Nyt3i/Ddq/LcWGSpaKxJ/ERSDdVvMAoZoulBB3V0iro
QDqU7Gj0R5H9xjFsCrA+ln0HoRu1Xy5psF7SLhKcaIzl4gCGBXxV9Kxlk8yLbmuhSCDZid3EMDf8
h4gl+/xkLuM/w1ypLAemZjmCS0RB4MTaFn3uJkmR6DeERzTwuVdV82eZS+ExFGpsWH4UnQNKD5OA
mxhby0fOCDLVw39WsTe19yDb8eXxRz4s5174p7B/qlCauuQeG9d8hIn3k7MNDxEv9jV6E/2jgRJM
QttCUrug+29ZT1bemwnviCd7Sg+qbX40DEFBZ2+Qpdf+n4g2jbzQZ2DgsQNKJgGB/jrFcpdYf1pG
2IKBmLnHzAsHgx3zEzilW88bwaqhMmD3Xit+jzR5+DgronERqZ+Ki7oFx15psrBzeLkxyTnjxmPm
N/TzErTCIFYR0VkpaWRYH1a9V89GftUpbq8T1axH1ipRBzrlhaCmONvG4XfdvuqRuMH5WHjsUNYy
pHLy3X+a2Ht6hk/izbA/LRq+3rzVTIMjH2c6qmnZfmlyQMiJtFLfKtrFhfU6Ih+pVd6Tz1qj4Ame
Fnud4Fea67wMtpNO3P2WVsSkbCX6Hz35SvOV5bC+4jShpln7DQK79FetuVLauTXIBYRdvBntv8GV
/CprUxKB4T0Vk8/16LXoTcQpxFwqWphbJz6QpdVYSO8GyNB+MB9wX2abhESdzr14RPINF7apJkEk
MVFEavoHHHauwQaux60cNIxX3j/RrYIWrSj8JK8pVnaaLDIHeQArXLz5mcWx8pYkpwwemoA/ayRH
vcGchC0fu0fDCNfdGBQMimA4m5AjFCy7GmYyi2r8yjWjfYOqpvH2aUxJQkbSX48hQeufusp/kN4/
q0+adP6ZbMh4ACLrvW/P6NYT5WLGPfXxwdf0hejESnp4mG49CPWSOapRgh/f++1nzqiyQti7Sur1
gGiilVNkcLpM0IklTrgF8IuhcZXb753+KTx4ERmpmJeW8nP6RRyqZsS0cuBlIreq1AUj+Eeh700f
0tgUDz4qPwoJqyHHHW4zUkNSGP4pXwoODAuLWasBASwOUbhszW0QXxDa/LPFxmQmnUBM8CqbPTNb
iOiaxr9RRe7VwZl8scoCUCoT6pfPsKYrNi5GOo1wL0Di8MWQVJlPsktQXqII8K6ecVX44ckEmNXM
iXVOWwqWgClNO541ho9pfBZJMCuwcdka8lIM2H5FZ1ftCpwxnXvimTftm5WQz3TLurs9XCVyJhld
mFVADjl5TC/D9Cp9IqeTRVBco+A4UNIOlHvCeZiwDmXHzpTTKzzW2RbK78LBg96AyYfKoVJbFfah
GwG1JouYFEZfI3/rWsKEUMWf1j9iM9sM/tXQtxhzBvT2VfOmetsSrVuJWQIazXKsSbwV96T4cZtj
WTMl54PDANaD3oT76t30/ol9h9xYJFPWrA3etf5lxiOzYtYirCpzjchdtg2IkyWfpMcKyZIfQNhx
sTOIJnhm+BRAnyb4h1ntAEjnw3vHfT+UG9XFsM/s6pG4pyw5tAWDwWgncGTEzqPE9Kdqjw5lTR8u
h/DY5zszvnb1QVfAnSBbUD9k9wPklWNuI3J+FLTj6S5n0hy34Vzj46vyQ28Gy7jb5/I41qumBerN
pEdBn2oraIu1zRACaf7Uy3PsXloDtE2GovaqdMybko1BfedyHRYDvLm14V71bCWKu+Ov6o4+rbzF
PXula+0dzXCjOzuveqVsUV3ql4F5VERCjx9AMvwWGUZGEo9XXkRXi+yBoEggcfacP2gVpOQ/TBoZ
NlzObjr0Jg1RS0/uI8ki+m8eRBl+WnxruXusC2cLnl7rqJ5TQs36BSH1mxiBhsskwUxBNnKx1OWH
RjBTClr+7pVEXtvrULxXpbXsKl46kjhbdyORIk19sR+YCymzWdz96j6aeKTuNSINzWRcqyzV8Bky
o8oFy2jbfIvUcS7CZUlZZxtb4YGl7c8jaBQU0418ZaQIDOWA7kXMp5zp3Br3Ip5e/R6AHAxyG9NT
uK2wxRkAL6VDkmC4Hlv+vJilsCvnA9u3RNsq8jrhAsVDEwcSAAye+h7MUGBuiKOw1UXirdr+Vcl1
2dwtvmu7YrrBg5ag/CXBtgwI96Abk075hlPD6KcfJyDmoefkO8U2m/5AXWv+tWw+o6A66xzHvv6h
FvfSAUeFMWj4pmsaVYBgDPy5XYh7XJoo4ECJzJX+WiGkdBhTquMiQ/pNW5dZhyK8O8qaQ6WIDTjC
OTvEVVgccoh7NRZgx+U25eqPTIfpKDJ17rsE/kUdoHgn2Us1Zl52Fa0BepM1sLBAXd4ddw+zTqR7
EiKgqF9SvgylOLNJmavjxXIQtQgU96cYtZ1tM+251jFfl8JXsAh8JPHWUzafBTJDHLzQfvneOH85
znMPxZY507RqlrlfSM+14SHb+7Rz0MJnD9FHMDAbwKC7TCoZ9wtzKfkI2bZ1yc6kWUZz2PXpyuLr
yDSClMm1Qb5sKXjwcN44vD1y3Af5NA0AxoASOQfDnp6Qf+SKgGxwiwCZchzNm/ySDeuKesOPf5L2
T1WeY5VN1ljkr+eYWw+VTa18orB32dCpCL5qc2SZ9hYp+FvrHxXXzChAfABCcO2HTwidwjpcEeTE
u2ck+q6KGqA7SXqruGXkUlNFSRJy5b3v90ks4SQxHolXjb7XablK9meTOdCldqqTReEfyv6rQ6GW
9dcc/7d2p3b0kquElEAolEspm8vPqFy14tajRyy9V1BtaxrVStt74VfBvKjgzPAa9FEb8krmgGTg
7Y9lPzdMJJwKbmxE+6+k/dTSD0JTYFbS02oO6MWvyOQ2cGBwXAuWQrEKAo4NsHoS8bqJjjZCh0AL
3yTjSXSmXorQhFfXZKKDi78fol8Z1Xxe7zaLuJbVnTq50hk05g6/+cvy0IsOFzt6VUwpzHolgkug
3wk8+VfzI+Tuw6jf7DJYTGb2AucbvZPPV2RMcNrrUOHV9jeaB7EM4FjE6KXCpJPMANLWZKGij8hL
HvZsHbi/4HwaxB7vns1A+dXISb7MECv7saIPg3VxJKp/gftZIqHv8/EQNR+0JGrxqxREphlfCZo4
tNUz0d9yRQfW31KyYehyooUMKHzt7l+OTzBNZujsECp8mICR/eKGKDKddJvgPlJmfjD1BqSMKYEs
XKFC2ylWPMtidVHmEoHXn0pbjVh36NimdkdVP1kpdZm5b5IDWPIsk9s04lfkmmozuFaMDGE0adbC
U+nmUJ1b+8q/lFTJOGGGbNugJlKCsxt8TYxTFd5Jr14LdMwBcLKMuoegYAfk71dI00U+rbzLNpoN
yjHHMBGV1qIZd473TOUmafc06Twrx2CgpjXf8u6lFL+192uAN+4fw4hDuNt7CgXi2kNT6MKRgdlG
OUQv0JwZapno6+z6029fNDwmBCAN4nBnfBIE3PodXqxm2UXo90aEwQH/sc3IbLDNT43cF+leUDR7
Sr+tGk78d0pO2G4z146ZUG1yirUch5nbflWQSttS3VTDJgy3XX2xrKcpTwXMhtLfk1qtj7uOkVAk
aB1G1lNQUTwIoASHzQaGUejCBNJiYcDHcthXPepgbxotZlbqVfLe+sqfd2j8dfKL3KxZtEBBSgci
DaB1e8rhxno5PGPzQ2svBU4vGXRzBxi4F+1tSOYIQGX78MUz4XsfsMoUb64yc8VWYRRnFnsaHJDc
SY6Xma85JiHAv3W9PzeUdFGiRgmTm1Fj1vN3anbRukNIAoZAeFjR2WjuDiMX8LGZJd/siKWSiSjO
BQFWaiw03+Ph5uZsW2WgHW0NokjwaScHW9srDqJ359x2JOTmG7t+V+VbaG4zk9V0eynrej8ECbZR
4o+RMKX+utZXSbgpxF61Ptxc/o3Ot5pQUQSMpGHmDJP3v9p0Bj1v3i38GhJcH22mwz5neOy0cNHi
d9F+OEwOYjdDEOjxN7886gyiLN9ciOKIOnmudeM73DIizviIwplKRggVUdksI0IYdRvCLw8WN5Ad
3oA1USQ71Lug65KbB8tdidjPVbOG8ypCe4pu/0xqyixFYOorDhmxLzFt1Qi7uwmdH6veG+WzLbDy
oyrCamdnwKDRo6MS9pmSe06wGhux8IZVWkGGwvNoKKhOzKcFAoYBb1pQ6I/syOw3TVRr1mbMsYlS
ivAYhjGLI3sh3KNF21JnaweHQYjRm1GoTbppsrYYIzra3lVO7X9DIGYf5m/E12rU2955G4qjyjU6
kYUK/9MrrwZ5kgnUdlvBRHp21UNmrJPiFDFplPF1ND4BOBC4yBTh6UJ28BEzC/Q7gTt3wIlR2HTY
3arUmHprq3lVDB1U705227/OR/sIRxRDN9naWN3eXF9neOb+G9NfA+dS0lGJ8/ib68J5FNahIQK1
/IghhA4IKsCTjR0VlmnAr63XcdHPfSxMQigzgy/RKt4KC7+sizsSAbDL/KMqiNPmX3HRsI6ocEpK
oCbH0ZSzBTm2I/Vw8z6pPxPdXWoh6uini81RJbbB5XKXmHUCggTs9ub6eH+0C2ipmZDdLu2/lOAh
fVYBusbZw37K4QcR64HZ28Diiu4NESUe0mbW07lmqJ4iqC/oHLTy3eOkVRmBhQ8Uf2r/xywqFJ9p
8a3pX/ZgzSq1OijmJXDOsA7+9YoN/JxRmfTg+h8RfwESw4pGu9odAaAg/kF4/8jYcniICXKpz+sC
W6nyEejxTGlITGM4VI7Ntmcl4IGIF4a9cF2U1BMVeCJDtBd1KOAvuKsIUXJ+CYNPvTkpZJ253UJL
v4b4r+/7tR4oE+1rpmqECp5jPqlK46kcwoMpqSigwiECnHSZKpyhERVvZEaLwTwnQl91fkSSMKEy
CAMUbrAygx2nv2O88omGVEBtZfRPgXU3mI+5lGFFNc4NFR6R/HEppFuyaLry1VK9jTQP063T4K+q
u73D1atwX9kEsfIt6ZAWGkqsWNlVqBT84KwyPU/ZuSRFda9aktC0N6DkbDHgi2xksAvry/ThOfLV
qvucl7qx7ZUrDlr3DPHnajYa2G9yOzrU3BYzvYqaqMHC1LSztH8rqRyEeQwsd42Uvog3bnCqI9xT
xRd3A6uPPSINgO5kw/GYPmUdIJ/csceGKT6fuKMUZqb8MO3gMJF59RxH9nWQx1RCDXsBGcNdPmUU
iF+P66OiFQU1TJ48qT19iaH1HoYXVoYwrzsWfilpUA7pnHSO47jTwRCq3sVomV8ES7dkI5ZeIkYB
TdRf2ijfkuIe8J5YQKkI7QvbW0r7QqwsL6UBH+JXYcUlvAz47Qr7qANBsoVnSgDCP4kSd4DzaiPt
Dwf6P27l0r9ENXLDpTFV6PgCDSykgXqzvIB1HHjOACsDKnHy52r+pwZRkS8uQKw6+L95yLS0a7bp
SNEbTnU4vmwNsqEwvi37WinM+1HI0wVpmbPQwWjCFht8RlfYlFqkSKNcWA3GE29O1HNbICtgz5KX
cKN4gdT+TLDjZDYZsIylXwTRZCVCf9T9LqLA8mhBJcXI9VmHLmIp49dzPrSOZCk6AJ7+KUm0cuAR
+ExxN6MKlHtgfzaAYqSv0yGjZFg79VcMojU0IIvDsq8JgmvRmpTmzVZPxBn8s5Et2vZOKZ8kdM0N
FyNrNLcYNjjxLS8PJgY0aPYGSC/KnLi8l+Wl7co1YFcALiyahvHuTdvkOiIGGdtX3ezdyUSvrun6
0vYj8chWmZrNyIWQR9kwkUiF+WtjLi1C2A7tn59flTqiq3hrs2zfsToocPIz1bl4fLlSjY4U4mZj
/HBHLwoi9WKWjJ3vvAdSm5u6RmxBhwIAKSuZTCRaJmGySsAyeqm2S+WVdLYSFqXY9CzeovZYuAxv
aP9xKkW4dZt5a19jNt6p+kE6QgWOODP2NZOjtCR74yVBEvFFcFwmBMzCjVn2JsmZoE905O985nPN
2qIYYmmDQxzwMh8nSAohCaCQKykP4fAUvk4qHTHl4oFMdysUHCGsGHHM6KUkASidac2RCszGPqir
uM1fOopn34EqfyIsfVZV5Uyl3w9j/RD7bxGG5xQJ15m5q+rJW6dFR4/plNOcQzIZqzeUID3mctV9
dM7dHVzaBM7+qfSwFpZzaIf74KXLPG3WWXsL8I4rvcae41poO5NJdnbyg60TsgLZhVR7Km5/11mb
5TTfyQayKC2SmzIUezzHmVzgLQbZM3Kr46i1N67N+TMydY8phvZmtdI4ZVJ116AhDbCM5f1nxrpF
vZvKh2cvg3BV2wUWy82QM+5HSdyvC1I11Jo+dKZzxGb5flBP8eT+PzdMCdswniddg0SHjSyYDJYG
LWCUQPutlTndY9XuZfrTFjZB9EdOfw1lP1I9NoTxOQuqpZ/f8LIr5Z5EhjpUsSLraNvpvNwlpACc
ZjFmmnxR8KF7xIowWNmp9Ob1z4CGxozZGOFqiUaH3KEC+A9eenmrlHipRQjqdk4QrcvwCalP0X5N
sVaTN6RVWbYa0H0hdWzAdg/lrGNl4geHkGepqQ4RU5q8+8lpVKzgbyTINcOpYEHUNBamc8qrp8pe
GK/a1hxIX/C1DZHGqwIBYat+h/ICIbFPidulLhjcWYcjsFq1NQsj8O2CVL1R/hQhCj5tS84KKseC
wSMBzRniNNoqNXvk1sZCfjAyJPb5a7ToERj5/vQ8OK7fUmWS6r4kGkNRER58QKtItE0T/KAH/1cQ
296b5MweFH1rOjR8DFz8jwa/hv1GnMi/2tym9rfQboN82IbOkuVQkEoeHvr40Chnzzg46iGlkwaj
QjWS0po4yiGkMnDDAwxsguuTActhfHCGjVQySkglb49prlQL1+nE3c6SjsUAGGI91uMjAr7FwPaK
pLemPfTpDa72At3Bv6aSqIvF2THBpxoMnBgZYzlmSbyrI+yQyZq5NtMvIG4kcnUaZQgBu9zCwHjS
eG7Lg9GSwxkuKpfVLAye4ZDUjwzJCdE7ort7MTmrBTzHhhYbDSWdK6HSlFfZekAzZJC2MZyd9GCR
UoMWe2HW75HyzINthX/NMQ5x57OyYPol71jWQaZGA3dm8TcA9UdAzRSqYOIU1MceHgUMmRz9fYMc
TQXtrI2rwRyXugn2b/hgGhnSNnXq2vOR/fYq+fU2wHWM94xfLBZNuQFOj3rIRaxeZddae9TIAcKX
Bf4EdCqVBW5DfeK74AwJf0VLezUg5OInYjr6r0B0kFqQbvi+ov3I19PSJPloRHDDEs44ax3lbLEI
1PsHmyoEyz+6wepUnG3rp8SQ6QcYMzB6wpRbjDrjHD4y/WIMawmuJUcG6iJsDhH2q2qwBR3Pm41Q
S+EP6qimDRbzwKZi8yyDGJPgy3YQAueSFpehSfHKOx8u1q2v0LRiBWGaaAhjnigbk2mLi+cjYpGp
YzALnZurL1Q9x7b+yIaDoLowUNdJ72m6VCpVuqmKLcJvVu4/trLzgacqxF0zlXdYwDXdWQ54N7oM
Dg+lVwZRbha5MTcCwnzEfNWoQ0Xa5ewUfeOR5R+qymcice4y08wt+KfLKW8pGG6WX2MymA/JVhCy
4TuvhkNBDUNt3pAD0DkujIKDhXQJ02T/barrIV1paOJjd5u5n7l5DjlaQtav6I6Q5W8rfFEsj3g1
/uEHHlnHxxj2Sbh6iyYZlA1J3v4eOWP78ruKb7a59+qTYN/htx95DL2X+bWGjErRjiP8zXLdI1WT
a0v/zXFStd61Sd+V/KN0onkhqP8Rx6Ib5/2olA+VmKL84fclEmDIkAgW9PwqgESVLMZb11jwjU2r
aJ3pPD4Z4Z/r7rdytw3oKcrEPrjWxZNLOsXcV9KhKsBd45F4cowWXvdVmOcgQvXc311lbVqXRP4V
4S2vfyJyROx4X6Px0SI6Kf0nHbbgto4lzFyViZxrU+4bEdC/W0vZGo5YsM5cZMuKZqnsvoD73bri
TzBQt8LfBgil/4i6N3V4n5K1gMUqqBt84ClrrxfxJkpw4Awp/G7u4G4RRH500QziOaIMF0Tcp4gh
M+YbafvM0T2ZMJys/q0jiiho0TPQlLkc0NGb0T3Cvp3XoDnkb41SLMKEZUqSU0d/Q4jYIlXwmEe/
dE5zB8JjM8C8CMR8IrKbympQuN2CpyK43r2RjSooSbaoGX7DIDYXGoowl5Rr6BgfvpsisOtXOmLM
liLDi9ap+Qy8X+vYIHVUAet8OpuyOVkF/8eOrSGcYWthY0IMNoB5/hUs74Nxn9v4xLnzi+ksED8p
V5EHmsALznYK9WciX18C/8uh2OSh57xyFQj+8TFSWXqgPeIYcTAzQa30zWvd7iOGliXX+tZHQcKD
YjUHzYKuBvnW9u61fgyLi6fnWCmAAeHxCbVfdo9zo1z09ZfLL5MwPwogw1U+Y5bwM4oPRXvVCZkf
rUXrTItmoOaDtqmY71KdCmkv2wmPwVgurknzOFrknpMAa2akmkK0rC5D/2lrPBgfCUgduL2UpPY2
dkgFwJtfKAesN9qICzNieQpFE3FOqC2KYN+HD61nElreVGPHmFm1d5a4+NVRM265z6BvWQW7NL2g
diFMjrjVuUiPDLapjE5JdBbAKcLmlYRIL6Od6RCEt5IAi0IfWcHd1G95wpGCyKNs3ntaloZ5RZIs
QvRpiU5uinXpg1NIkG+mvI/ayW0XOA7mZvPdeY9ESPg1VBDerx09AbzMjGwfJRutBCeLQomQ5wWR
fS5+1YaUnJQ+CjqYS+uoqf/j6LyWo0XSIPpEROALbv/2Xt1qSS3dELIU3kPB089hLjZiY1ejkVpQ
Jr/Mk2u38rHFJTuYW0DomDafslERmXlHLDv25kfYIS+Z/qVDq+TFvhfclKcSdc0oSWcMSIw4QzmE
aq6+Tjwsw/mN3A4mt72JWl3Bn0vxGqhqwkbEoQbDR448m+8y4xc7xj/8qb4pXuPxvapA/CPvdIw6
tYhpQjhSizKXtjKJxHUY4HTz83WZ7el3TcOH6oqNKK4ZIUMDbMLEJWjkiECb8Bx7LN1nE9EhGppb
F/rwNyjdJHNdB+8KT1ExvARYOgNqhYHrFYDvJ+evb4AqAzUqPwN5LItqUca80YVcTbW2jPRL4ztP
k58c2zLEC8xmw7Ak4P4f8rkO8Dx9U27ZObdNZ75UYD+6IoUyHH7bFoT0+DefikvfsFwM5GnRfELm
taLbB26w1yrM9Ay3LZ8LHd81xxvK+ATDJtoZcuE0HuxyA4AtKH6aGGZ7Eazr/MeifrIxk5Xb2bjT
gxewNK9OSUGx6NbA66pqbkCb2dfY97qMqVrtcypkKzXjXeNrDy1WuyJn+pmQt7FU+FeTTfG2RhAu
NS9iBssWJO/0NS8NiFRTWx8pPplXQUAUrvVqJtXnhN0q1ZkpWD9V9icdwQ+q/hnyJWT6k6WP1M/4
mDVKJV8j/0UyZu1qTE3Tl6L1nrn++OdXuD3ib994B13rIArkDVSdkqffpaEYqMuyBoRmZceeHrjO
vcOMKziKDojDBoeZqN7q9U+cH7rq07GutC5zBjpIdagKoqEIkRQM7WT+P1RiEY/LhhOPqb8OYbpo
Oby5eYTQUC5GkAodA7e2PnT2oY7omOOb16XzTwH+bbWdqQhWl9aXx8c3G2YNwbUfS3dNz1Hk7t2h
XoQNyHw8l0x2XIInYQrQsvf2RKhAo4CXzuxFZp8L664IHkYMSwz7l/m1HZxr7WAQIYs3HTkxj5/K
n7UXDNF/HdKPB1UEujzDGlaRo4nHn8cjV2iRzm+O0OlZd8O6RfXRZTbqTps4/dPVSa/uTncY8yOo
IMxUSJTYATv7rYIWPzpbywVylFj/6g4O1d3tuPDqAW6Mp4A2GfXaFw8scG2FNyXidPRm0JY0UoQn
BJRPyuQZIAYnEfEm5c9Zj8vz2atvTnPvUSeUy2WY9cbkkmD7sHv1XQHaPAEo6EwWECtcBFOEk+lc
aoeMY00z3VJxyNwHHdKLCRYSaQpYJtBXcjlc5LDnY0TE+IvZpSeIjBY5n4wrrMy0f3r81xPtYrAW
4mmhhCDCe5uzkVIPoNfOerTjDRRSC7ZNFZ8NFtAK7AmAGETFpTJe+gJ5BZOMnn5Hw6ePQVMitGsW
IeuvqDPOlr6j0nzTgN6YileMNX7y11GSSOu14d9UdLdbKgvoxCm4RbZUlsCIr6IO+ycDmujWmC8G
NU9tjZlT69cTcxC3oifX5hBaeUsAeOSeh4KvNTwqTM5W95q1PwHoKom62DE+VTa5aRRJjPqJ2dDI
+zVvtqIzEF3yN1mA8iW73jMyqfC+NUZybQGUBQFND96x6L88aITBabIYofy6zSUHUlJeyYiGeBNC
/imvpd6jZYYceMuSjWfEjRUwG8NroGYWffMQ5BFL/dmNAX+N4LnJtarow8LuaQKIb+pDY53BYU+6
vbK4bxVVCgR9M7EVIJ1VeFJbKKr2wD5MzUdRuZvU/euKvT+tJWtFQc5G7KT1GTKXDVzchCj9idpm
ObPAActnP4Fq5YOdYqApeCftim6R7YhzNurfHegpMroJDh4yeYBvCB3aHjCNBS9RfQ9g+/viK6ye
ayKDUHYWlDHAbeZBd1/80Fkqhq01eEK26Zr4kodCCanB/D8C/ulz4LKpGkR21csVaFreZAY09cXA
AYxDR/de9TFdth7TL4PzUqatrMRY2jwqArNfuKaiWE/+SvFm0wfe0cWMa5NZSLtyHabR/b2gk0j1
f8zj2HbtrYfAHzV/ma/jebw4TGsTzu1R8uSSChavFHpxrerIQD8rwU0fofjNIRCGLQ/QIC2OhKqW
bnPTWg25GUCmdg21YyVOVbTjDwxW9gg8YvJAbp48l7If68c13wLeTJWsRXJV6Pwx67wo7kCm58Vw
jA8e98iWy4rZfgjtOI9VfP4xSumpYPWnX43CoOIjQsad72wDvzgBybBYYRJdNrxnZXOfzDfyZaG5
G8tmmzOCNADSD4zyOMb6TsRa62LL0ncR96VkhnMZi4zUMgFWymYQ8Wf8ESvujCx1KGaalj6UBwy2
STwtVUHhbXGu3Lco3bsR8oYiZMmG4tst49GV3W3d6CSZw5TOJmakQBMTsy/LI8aAJkN9MaYTk7QX
0w7usMV4alhvBbzGjIgx7CbWeHjTBigXKoiHM5pVNL4nbPHJqww+YN4QC2KMGLvkPShbbw1/bcbo
x5ZiwA2Y+zNKcG8ABcyrE2wX04P4kS7KYZN1iIUb2j2tYVyIfq3YBKyAI65JkTvww2KnmDswjjj6
TXTTIi6jOo4QXFPwSYVPi6JnYAIEXI4ElrPsmQYjwqlfKspjNA2yXEGEmnx02UFm8OkO4ljL+ApA
MvQZhK7Z/WYig1OKjDWBw07Npxthgh23uZkuorzf+xUZgsBdDh679t+YXUkQu+XdIvkyMilFOlHF
JWZvZuFgghkrLgXshjnmL5Ljmx7DPWKgAeA1FLgtDY64OPz/FNUo6ZtkkG/yWgwciGfyTcAw0RNQ
xnnDh0PX3TQrW2jOtjZPsXh3CxyCTJmF/cYnObF35rWx0HDbRT1e+llUo9Kjx2jE5AFNpS7pQb3o
OQRi5S0caytZQrXKw4GARQDTNI4IzWR4SNieolpoNWQtQ3A47ZeBPsCZyKX/pnBICSLW4aRjx8ci
SzE1vadkCRpUT386TPKtKJuVDlGKzOqqq94jSDK4Tk3sGf4hJdZmk61pydWfKK1yUaVMuKEVRkjY
c5V/LCFpxlgKgvdqPnIAXIv1N4dgWriv1E0yvcrk3oRwr5HPD4etNlA3sKcYDSe/xXTFLHEOcz7u
0mCbDR++eh20q6qpJ0GgAE1s8eFH6PgqPrYGVU7BdxVOqOr2qku+Rl3nCXvE5aklTtdISAxsxjmL
kiNeDc5JTsnOSw8g7Q3uuSO/qHMEH5JXx3i1OYI05j2Qj2kEdtS/dZJcRXPpTML/L2X8mUlizH6P
jcg4uvZTz3et3evg3jrxJqcbBifqhTA4DQYH/O/ZgWn99h7PNzSEIl9l/JilfNfEr6tdZ3J7cbHT
g0aaRm1xTtd4BmIX9SD4Ceuvxn2uuWMEfQroZ9sm95qboPvkqsNA1C570amvr/DPavlTHfCCqbNr
XQW2y2iuqXnHsKCCteZwO/kKIndJJesqr18FWdEx+aiCaONgaSlJ5CXRgYmaIE1WEA8U1da3Sdmg
IGDy7Wl/hVkx3RyWEMrgyvC55yjiMrYxIJBS32viodBxXg5xDIJJrrJePA/8+yZ/ExGoJ3beac5u
aFchlwcbzPKo/TiUefl0J/fNodU+dV4vWpttee7lWeo7yTi9iv6wGAbRuh/Wlbae2glsC0+Gnq+d
4uCXdPWKg9SdFZUsiHrwcvmWZkgnmferT9EaZ3CLfXLyIZHBPC3MpYlWFW1cfviiYk3zgqVMkTXY
Mgz02xizI0G97hhU21GbzSOETfACvOYR/YTHYbhSs1OGK7bwrllRY9t777l3qGW9baVGU9qAa2MV
iK++3Lf4q/LPhtl+JV6EetbUUU/fRvmiYQOV3c6wTjqCb/Si2p3pbmVzj7AG0TNX+X8p4a3ymtXf
ufkZpYQu7xj2ooGTNaF2TC8C9az87KqTHd6j7qHQzLvyKujmc3E5W4mDcbJYRkD7GsrYmDlwZI/i
ft1F3zZNbXHasottEo5k00l2VyqBWEAhG9KzJ9ZRfUWLHbmV5ox5er60uCf+seLCLcQPufhQwX9D
oSeVYEwEAnX6fy4mMRH2U9+9IFEK5yBzkOls9um5a+8AoVc9I4RWlOtQc5eAdLkmehuNHkeeCp+6
9rut9qnznekcfYLnwft0xLXhk8JwrlENwQ+gHEWjz1wM2nD2u9U1luyjh30mepCBR3i1FnPQuJpO
pv1c1usoegywOsqETACjAlAGNB1mZO6pPr1p9TEPX3i/V/YIGcvD7JN/FRltjIOxGrn/pM2jqcA1
Y3lwLvBcREPFLKYs8aWR7iqdiEwkEkAGzU2NqLrBw2L6EvXF28hEv2B+CrNECvzmsQkVd/LPJbMo
BsIIDiEWqBfDe7G0LT5DxfS/EteEdi+tpiUvcoCs0OYDzTke+lVtHanhWufeT27rrz1tra4E2tdJ
uYFSLfm8qrBHPDjpjFXj4hmmszvk61wtB2pfrWBj+4ya25UPcacdspVEYbBweo7Dr5cP1PV9erhG
dfQLbFf4qbFjcxUqLSSlAJUYhleFJ5fbZdvRxqg+DOfUMwDudI7wPIPik0MrBqH40sLwKT3yYia2
xfJfZq3b9mikV6/4NqODyn/nT8Og5NNaDybnLDpMDRyO+d5IzO0csMnMLZfFjDeGP7oBf8djQcl1
MrCcOOhyyRF/hE09Mlr2TZujSwQDAYfkXnqtEIdtjgIN8wKjRJvqyHmiP6MSW80mDeiFwwRRMaAn
GknOWNeA0ZBAXtcsHtlGZz6mnPlAzQxsH8bJupR6wF+bjK32FiYbo8HOcXT096b+8IgDF43PpZcR
Jdc5aV5iLuEOUJIGkDCtgz20FISJfylG43GtjHebbk+HaJPNyT4eWR622nT3UInsC152B0gYJDOi
U2uTaUnvcDxlHZ6KpdTVAoGm4h/TDItd9WU0z3lyIe/R63vfwY312WjPo3yO4hgRzN/pIa6QjOsd
UErA6k6IeMAVm5Q52v7OGIOtzNynzkN+rZ1lMdBraJ1FLckr9WviYwgXuraOxT4bXwfiAQodJcZL
1U+S49omU19VTkJv5C2BNBiU37klfOT0jOi9MVx8Bso0faivXD6Z9sGVB8vol1bZLEaxdq3z6GPg
g2XV2+OH0NUnLzW9ty0hVxpUZ2N86vlPNk3gHUQZoqw2QYzYJW2HmVOBVPXD/miJSwylrYSKRRJg
YXsAnqJ2lWYTvWpwq5ClQ9dfNMRsLG1T1N+eBLH2nXY7ljtCA3YNuWpmmn911rNp3LPgo5s3TJLa
xl0rAatyydS546bONRpueXuZO5hM6Ebaydff/fRkpkTN9zqagTuQWWeyrsUfoUkNF2irMlCkS8n0
lZh0Atdc9WQn2EwGzjYIsaexfsaV0FFS794ij1D9iztxgogKUHkFhyRsw9GpijcWUmVem0w4AaCk
D1G8B91b7Pw48Qm/G+y1n8A/B97fiPZsRQmUWS7DxF/ybzf5buVt0HABAve5OLg/6pW0uOaN/HRQ
o0if8thi+S4o3ykJAiKdZ3A6fEadhTVgkHolWdjXB6EOM97HnHsiQCK7wOOm8jsh7ZJ7ZKpuUXhu
TfxVc0PPc+q9S3mu9JdhOhTh3TJI2cJhgZxHmx4XwVWUc9TAWDoah0jDSbJtea7TYN3OosunMu6i
2JEDx5x4ADhfFg+TD90oGScwCpm2bbmv7B/d2NYkSgaFODTfMe2PNtrYKTGwiFajF14L6Ap2/ODw
Lpt9KJ9r9VEnN2Fw/rl5Gdax8bv0v/P5Kg61OT0kw9XsHka1r/FwDsRzV1w13OI7ATAdj7TWqqNq
6Yr66vja4AUyheMfevvIOW1bh96i42qLGmVV23Y8FMZrqd1BWnYN9ccvjBx8bOUk7UaqCe1zTjOJ
xeKdPevQXUv/WZq3KX/ufBTIYWESKsRX6g200R3oUqick+68US/p5jsHPyphMe4jhf3s9QMs6m0u
q3XsYVZZ43cwKazQVgnXB2c8Z9abrV99nuGgPKYUHOEtKsuzhqjFDYmlfRvW67TbWhGHCxzHu9g6
VtAVRu+ZCsd6vNg5XoGzRe05Bjl6w6cyWbjwUPTTJNY+t7ikovFr3VqvHrFQ81owNRnpRjFQPUbn
T5GaxetQksgOUWp9Y+uFMzNvm6pbjOjhapvK3GdlugnHexVgW4gF/uphW1MmU2kiYwCInOBYy5Lg
ewT8yGiZ/vfOIXHOMA0C8FRWTB5JYkhIUKvJhaIUpag5lYnbvTi05Fiyqf8n/Z+mSDk/vM6IpSEE
NB+Uawv22whXxKzRN4b0taSkWEKk5xDuCQ6nBpC2or2IfLo4DJiqmJq7xt0Z0Xsldqa8jjLeFOwb
AHQai+IEY8NIqjM2abIt06twjLVyute0H3N8bjQSkRZjLrZBl6JbIjlMA9Au9VzjCrWJG3kEkzEC
oWOI+gvT09lU7doY4DVE8TpNjmZwMvnjDM3RZIDbmy3z7NfcyW5Jnf3vEUUhVNrHTGdGv15MVse+
cGjRH6ZX+qYG/l94D1r94s5s+3aXeOcIM0Xk6bjYsQF4W1d7kgNuM3UK8yd4+QWLkeRQbANba43X
jK1d+nyKqQuGhCar2H7x9U0rFP5Td9oH+B8sAlQpv1euDh6f5Ii8VUfqQ7B2Nrr3HTbpQYeQR57O
6ZewhOneabBOODQ0sUGVYPE1BjJkW8oMO0HQXgtqfLo22Q5UZIyo3+It0LkTM5Qztbul3+lRhd5x
4v5DGQP9MpRBkiHVA9LZC08sR0t+N/QxFxb7Wop7oGfihKetz7zFFE5XDXtX3r063adNGMfLXjUM
cU5kLsdgVzTQp1CDEy6uEMMZZIl/A99LSwmdwcebj5uJtclLOOawXeKRxgmX2zbL4wjQKo0fibwT
KGAqxuy1+TKGdB0SCIsg+Tk9DObuM1HAcfH18QWyzejQRhEzGyaXO9HCBND+mua38DmNqYfEbalx
1dLplhMA7+KOMzKO7wCDTYB0YqH7gWhYNBgKRoyvBvYpkuuBRnRScKrai+otF5RRacFSiV/Hc5el
C/9B71elZUDBwBg8kf1zmedxMWKZmnvU7Po2lKSIqZmP/2zrZvJrtALXfnQt8R6M2ZNGOru0ybcq
d8PSZYY91EOa/Y5JCWoAHH4POYTKpa0c7V3YEmLtu6UuKeRInwI/vuqtt3KtcjNwUvJwXQ4KiG7d
r4L0Scv/pkzfRANDJtzzsx0LYSeIwXaZENZ+XXS4qdkVfvJoldyMhIvtKEIM4VdA/UkJcEwRoSoy
1DUPTGBQHRI/igqjCL2gPl82+CcNf7JwSEwDNGfeQ1t3FEPTjtiM5uB6j3OkIvWO8GiXnCa/bAKA
PSbyxiVoKjRCHBtXo5cNjHFFfNqcYJAzorGLngVh2otwncCXECbxcLzXfcl9kxOjHZ0IYBkD02QM
JHo+nm0mrMWfgrhoowwE8PX7+Le2H+lwN7H9VG6/TQcdv6K+EFQSGhp6DWJrX40E1QiF0lLLzap9
SIYhCYcGK40vA44PPplFPUJt18PD6L5o5VYvL6baQvVK87vBRknyBqQ298oWq5EWbesJp16+tW0a
SzGDhgwumWaabnyLRsE3Bsml+cNOd82d4X2nXHQt/Zi3RHMszNHumN8m+V5oULoKc2fpPgojQKOy
OIRciB2sRllgP2UxgHz86yOQG47EUZNtOivbN1Z9Nh3xKDuxGvyQ2hpxjorwUc1Pdwmypglg0FTX
tFPsPvO/I6ciyojOlWCDyYt9Q/Kka2iBJ23iyRB+I27x/EtHlLeNN35YtHplIvwA6+1G/pZWX2zw
PTEtiC42AUAJYWSsGUpjKdmWWTNb/DR4N/6Gw8JJDcU2wKckLALacYLOMFOdegDXvU0wDY+oRZTG
0+ErR2DuAuNeJ463KUt9LVS2aXS32bhB2dAzSiSxlTbSA/0NgUXgOmBIa/rT1vNHCDDNqjP8jTT9
TaUNh0aWDIUZ6wcFkfjYpJmSmxUoU4cHJsd2Y1Fy9OtzkrLcU28gB4cuUIF+7Toh7pWu3wrz1cv5
nf30KB2mAMNA2UztLWeYZJeDxKj649B4uG9ryjhfld0QWKTPaihXGPJJozF5zTgcNhgm3PEUpQ5N
XYOzduvmrJMSLLFtwaEnYrKzyuiP/sBf35vQhHElUpA7/5yO/UKQx2Ajju18P4BxkECHJ/DBGTKM
nO5lYqzaOdhDCMmDvjHHyiMxrMb0/r93ApnexcBgmPVZCZQT8tAWlZumNVJz5FYHRXl6i5MnKFDb
2/CqEZSIGA9nJDJjnYk0teX/tJaQkJdfasu9gicjxjvxsozszVW40qJh3Tg+UYn6rUxzDnxyLScD
Cwgp6zEUizJA0iWQJo3PqfP/strd2ZI+wCpdpUQIEvSrycbW0LdAfPZKa911ZOkdLOW8XjkKCj/R
ZzCwjsSQ3KA/0wTkLkc/zM+6N1Oy0qxeBNJL2cmktzZ115AHM2CPpC2cW7pmOQfdqXwsrCpP+keV
iKBk5j0Rmaw4O1i1a9FgwBxKam23SdtpEovCzVhAy8ZlCh+VFRyNNlf0dtYhGZlSc0DDghXwcp/J
U5y76p/AO0mSUTX7tDZ8h3e+HWCsmr6DfTYMUOS7yRog8MqMu5cRDtkhMWrFdDchSdXhjmj63Fk6
RaV/0D4Zfxp4MY6iagGVlyIE8kPOKo0dgj+2NW28IBdAo5PmlJm/wiAVUcU5hLh44A0LS6KijOe5
dtl+QnDIVvkxsmP72XFiybXUIlprBlH1mroB8c/EtTEYedPM68gt2H5t8UF4zGfeEYIcKU3Lvhta
pj8aDL6HJLXrp9isdPopI3r6sFvOI7l2Yi2cxl5/ZAPyYNxVmBK0OPe+ikb26xKQ3dIJPOYxXWFv
J91BBZ/yjJxrH8KFI7ETp45i/ymc9BrlOWTuIfR9uY2K3FBkbRRfomVBxglLSbSTZJx+lcGDMvSQ
7wK7Z1wvc7c7YxJJ24Xw8uSaItOIOfRrlK63DRLmDNin/fsUevo1jxkQdPGgH+rG7DaGIobjhFNz
1H23e2kbuh6l5ad7r6AcQykZPRl6bD8NuqLGzoMKQTZBvsVdSQZvUv3WcF1B+fqkKOeyKQt1yYvF
MZWZhTWOEFTywn2vdNPax8RsKLsa9SVNvxhuBohmjsmKmHpkbpURmXe9FX9Nb0YYJ7NhCf2gwOQQ
6P1m9EIeQz9nl2AlxanWdb1PJaAx5xE7BSUN6LjzXc0l0AUYwnumufNaUyZyr4lmXPmhnp4IQjTf
nuHaF4+QLge2Xk1wm2ObW37cpmJZ+429LCPIUsXsVsTUOBGAT9qrH9Up8UkKrUrJrUyYBJaLSoM0
r5lq3Y/wIDkU4OeLuIC0zhSvqs6fn7YBoIttctskHlKgaAWthV1RY3QfKlvn6Y9+ddCWp5anFRxX
FCaAAaQ+Q53YJ+0Ze6V7XPbKWHPY7GOMQfUZVymYxnSQN/CLxE/4MGGC6/Q9jpl/bMovM8ZBDNbE
y38rKgyDFKC7I5z15IV74SV/VclRVU3+F6gpHkLqq+Jh4yGHkl66qKq6eOTR8gqSiS2Rs6vgIYus
33gu8rjuWvWhUPW75TTBRpXTZnBIr5rvqTmtUn3rAjcWW7+e3jvSjvpHTzSj8CuU05PdniDDkDh7
yxtyoVCe/eBbNS4on3ihIQP39KEmbbCHxfYzyY6En/to3fIaNQxQ/fIQ2n+Z4b4j4JImHBasVsBT
Pgb5i1crjF/N6ewjqXGKWHTG16D9Nt6p1L8Glo85HZTYZ1Kv3Ij7VW/LUymg3HHCaZY5RXGa2sai
mhmOGCq+TJ8qhEkn6G2tykh+MAFZJzrXkFlRIUeUNxi1rYBcD7nCpI7IQdwSmimVxzmWiWCavem2
z4SeE2Y6kG6klxzdx/KIB6TPKU24UeU9GkayYDE3uFC4gMwlwEdh47MgRRXXIHqi5UhFSllS+yQp
zDIN4+jRn222YuNk4Op6O99qwJLtMHsPAnLC8AR7BPV8OnacI6WD6Z4ek3zKFn7LBz8ISsZGJrdO
dTCFPFa0+eXOuC06cVNlu5c8M23JwDvYBMmEjKqJTchIRZI/s1kwjIQBscEKWPTkqbx17zNfehLF
k0qvTsBNh5B5bIMbbBjTgC6JW4B3TGRy4G/VM4Ovjd/B5OIKxIhM5ri6SkZw1JXEtJHljCSKv56s
Uj33vlfdKhvOLfzJvH+vO17rullOmX/VXZvmcHkYjVuq017O7y+H4EcqfPE0ZQq0yqLoCAeqFZVn
fU3bMO8GFYjWK1vWSpGXTBA2vKlZaBHI8IQpO+tWNI0rhxFLEz9pnHrqdIPoq7Mz8zliLcjfPGzb
ec975lC/3YLlF3uezma4TRGfRO0MGA8HCqLVp8HzJ61NFlwwGeF8t/ybizIeOmfHPA5y69V3n8yw
fdfri9PUlMhgS4KgEdsPMgMBqVRVpWdlWW/SS94mRPDE/dKHrYFraNwO9jUD9zgw3+h7ONTjiY5O
1aEnZZz+/x+DzRXK/AVSasFHIBr5w47uZQQ2zbl2eFXYzFdx9izaQ9gdagyLZg1j4FKYAKy4XOWE
49LsJqPTGF/Ik8wwtX+9gFHDWompSyNb+JTgIHGI/8Q7zsKbmoaBlC5udMJBVXRDO+vBA+DV0KqC
nKzhiVY0rWmA7nJg0cy68Rom4mUIj6EEcUI5s4YpOXDAWOr61tAQlc7ADBJqWf3Ox08esovSXAWi
JeB8FUFyRfFXUCvcR28csFfOLFSz3HZsOTHTb3bYhWFqT9aYPCJm+ujd0lrWxNWqL95fHF2qOxcM
ORxatARFCJSqNKwI3XA0ok+wfRnVgcXrxE9nATSZxKuqjinT+fkVowUyfIlZKVrYQxEeGxiVRDJL
xrXnBOHb34QVt/ibG97NBkYUNzD91AbmP8Mdbk7PxCf2YHvOUyf5GZlg7C1rbeKiz41x03JRMJg/
NtObpX37WOXgfNJHgR00V5gSDYA6nE5GfTXR/oFNmZydWjWJvTZ7DJrpOR1R2PPPAXE54xKlceKI
wr92eHdIU0yyJ3ybb/QYQxflehx5M9KBaRnAwrRXkji1E+6Kat21TwOLYGXD6iRkOtYXV2PsyUHb
S5itSk7ThnGi6LSKnjQgnxX88CS1wNbgzabUcDJhHRDYM6j8GsjsBvF345eL3lRExonIsArUNemL
BEIuAlCPL0Kvq2tdQwSiAAuiFiaydjtWcm26n2b9Iqunus/A6TpkzygcCfOLLQbSfhR7+8SksQaa
c8UejZAeqPUkHG5Wsa801ALzT2t5HIz3PqIukhgSCbCMpAJl15rxHhG7FKRGC3lpMV57ur7v1Sm2
byp5i6Oj62zt4r3DP20fC+tsUBJupOFP6Bp718y35cBDVyefeI0/K/67W2dUBel7yw8/bHEWDPIN
XDe9/T5fImvzXjF650STzIH2UAdF+z2OtETMccuMRBFB0sj01npK+pRofMY9FEm8bEZKCcTK9L4b
rVyW4EjzaE5yk9fCzo3brs/p+ZL9NmHnjngBlHgyEC/y+dDfdu961m8b1poIpx458xH7qeU8Y8hj
HcYkDypNZEAvYGeXnK4ElofOFh+NXx0qN19nipgxFXdVS2kWB/nJJ4Dd57sK2dWE35Ma8HNpS23j
01j8TdURujrVqRcAO6PzUvSADwN61e19TwCMO/M97G45fla7+B593CDMV6jKGjGRJFrDXFZsuHwT
0pKXrh5+K5O2aNq8lISgEHj/W4ZjTcKmQtKrnMWQGkAZKfxOBAOhp5iCDydIDobz0DOc/aXkTN0W
2T71nel1pFiIEoUwQIEoHQAbVKd0aiPi5iwqcFSTuqZw5GuNcWDM2A66LTScwMPz3MN552bb+328
VIzI+hKzsTt9ulUh10Fy4f6Xr0dOVYNN5riTp4RrxmgNFyOClsQi6jjmpprKj3pO4FqXETKh8AGf
pqJbZmO/zqlfi2ghsI9jEh09FUFQI6Nle3yaKaHxnWMb9CXG8QcfuJst87zzfoLUtJ+0zNOGheZ1
Mbs+2Q0MnpXvn0rYwYYJjT/tZ4jOQ+M/de8b5AENPilyHv8sM1uVDi4YL15bvt+/DYxR/oTHAUeY
xImlzzHdtuzHRClAXQbM+e12bkGot53DLdFiFgbJvVpbTNRn/LIRIWOXo82jmUJTpkmU/+VVtdUt
1Ob2AdyM4PwZ0Nnc/iYf24Ex8hy3GjPTPtjraLMe+c6Wax5QAHaToCeD4CF+pc1b3tLuxLXymGX+
3olt4JLy27YBgTn5WRQRtzogoR10OAXzwqWPmL82+ke1drGoBa6rQzESX1FQnT2fPdmJTXgMHGOZ
XSgSdaUsdzoFQjrBmS7RnmtGWSoW24KJrch92mfZGbCrFdRO+iUFFRYmHIJXLuF7etS44CFwksY1
Ef0o2nzSSA0XrbGblHyiThhPmrkRCtRdbfzqzAG0ikp0PV6O82vv8GLadvbn5ZBWzBgqYuodJ3i9
jtP9FZ57oM8T3aQ7iAIHCApB4+hIMWxwBn/y0KI/KKIGuH4gUjBb5wQrR9y5+ktqqUMRkZHiUGXW
3T2hEjjxAJf7lktpmTikniAoYZ20SVuFVGKneMHbmpKNlsrKQDCCwDvrQ11xRkqiYQHZQ0M6CVUp
dvZ8IXHGlpU52Laio5dtegtNeNkSsNEcXFR+ya1Ktr+JRQSD4fY9r+sfX7jfNpuHjuGM5tPfMHDO
1dSlnMb4WyfV26gGbDnNvkc8WPQdaoxKWso/zI5zpJnvPUlqWQ+Y9MYEtUfPYAKtPYrBem5S+BNm
6R5xmf6baO9yQHskJXZNZQAr9pOVon7kP47Oa7lxJAuiX4QIePMqEvQURZGyLwi5LnhUwQNfPwfz
MLEdO7M73RSBupU382SPRJ/jyKfXenxCLoLTgIBQ1pO97niTyABSH2FufHe0quFHoxoMn2Zv1iQ7
h7BDzvbYGtVty2bGZ7ohZcl8NjXEisorfWpHrdePRU5IzyhegTq8UjeBsWnyW8phihwptlRS+xNO
Ue8syyd9PY10TzksXyN3sTEqXJCpnm2amV2tDD6SqLmZNUgNOdNpQu6R4wQNmlgKeSrDNded0HmH
F4j/Iq5Po+meyEQcXLyv8Im2MVntnEX1usp4tDwrO8d2cSkjQQJ+8tHUrPoQy9xb6a3Ut+R++YLV
9SmLZjK6ERnidPROjaE3YaBjvdR8HCztpGMTopAMBXFu2czNLravmORP3DvWQRkBkAYhwFX2lC6Z
+7EquE5OWxwwb3ZxqKJ5ryYXt0nbn7H/uce0Nfw/Q/r+a9/LFFij/6xr0aVP2RxUQXkPoOlTycC0
RcZFvFTm2e+ytTWACFF/NLqHYwL7T+msB+P16BuEcYrys3eNnSRRWfXBrl+4691dL/L9ojXaxRgO
naIWDe2imkLX/lRefPAcyioj4p5cHvEPTFC7p3Rf2iz+LOUcWzGcdZ1muSpmmhVN7D1IPvukDTC2
q5PtcvcPCkqczmXAtgf0rMc9xZ8jumeQHhl2Annrknuk3rUO6RdTNPJqg1st1l7yaULZpDtl+KpV
8Exn/QI5DBijQEv01B1zeD2OQ/dc8KgwtmGwKpOdRt6hFc1jEvjE6SYRjPsiywP8yaAYseKwuC59
71fpwG5VH2BPH6OJoztoCF/ySszy/NYVLtNnocn0WvtkWD1ND27oidSg9Y2+GnRmycC3MT4VpTBe
MzPwTiSivFOWdOV+mBdrpj66+8AWRKnYLm3cgD0qb0fvLM3G3uRpaeycuUAsKux5VY6Mgl2XL76b
oeYuKB0Q//6c/8D0kV8WpweNagupCU3MhhEdNSZXe5Gg0I79yOfMRzO0bUQ2qPIulEV5L5yWZSg7
LKypy9TkexU8PJFimzKQLRdjO05Wb5oppfZNfEJBiml2HEGoeU0O4VnODeSWOHaap1h6vFn0OtK9
tRoz94szbtjxCsDNZLC/OI6ixGFdJRpmVXT9EwmwmvbLpXe5tBcBJvKBalgGDtB6EgR6ppwlwkiz
Smqk8UFgBFDEF2yA6M3I1qDj337xLWR0rYXCHcvy1blGER9r1HIJgMBl3S2RdvdUCOPNjGvxHixf
HD61+UGbzV/LreIzmJD6cbaidzNFLk9ze1309lEAZ/Dg2eB2B/4zRQEUourZdurNELioy8NBlniH
Mi4meblvhlKjlgkvqcSzGpT+1ZuqDjjRItrlBlkBN9tpFuwLldwFOuDKiPSLBmAzldm2oalIZto9
gxWP8eaQ5PSQi+TIHx1rNR83rjFuyplDD1z1WCcs0gufdklfj/cd21jBM7ZctmmqdvVLmvOLHPwp
lobd7CwIQ2+bleWT3QYnIuU70+QYKyKYZvWuj9ODV1BejdI4PcxUJjy4tsfEWskzcnjTPXR+JVPc
l/W9b1GDRIXhrb/orKMyCIlelW5dV24VjrF+6I8j4lvPxzhKj1SxaIT+rmqye4PiU+wT9DORwjEU
GU1pXl5XTIb8DSqHyxejWwAOBJPzlv2Io3MN4+6amleLFtgYbkhZ6qxQlurI/iwL84zD4dapiLwr
pMDO56pup/ApE+/TVwPO/oh62xr/qeXB4eFgdlgcLXUFpjP+5UDmBHsVFlrbmollxNllIiG6kUFU
f7zxPbtBvMbAisEAeb8ziMbbV4oin3ofn2hcGdug6tdTR+Kvng7xZIUBeHQ7708gnA6NLdjwDUdv
6O5VWj7jsi+e/S7614vsy0dgh28CDhvgKP4VxA+Dass8Ti/z2P31NTioztxEi3ezdla+i/+j6Nt/
2uzeZi3aGvn06gbeKlDzKsdXPDogF1yH1K/MmtAN+o9YzfesVwwZoIaZU5MHMyLc5jeHNG5Dr5Vo
p9YT35RDmgl60rKvkqp7qEtpGNHtgjkGKPKOeAA1QZPuYUhhb1oc8VkDszdZGrKv2XoBJaHDyK2V
zRVDCepQ/5q6x07cSvdnxKYHV7hjQ5I0lF4CAo2JbHvUOU5cRFlvTUhaLiSn+mcpIUstboque+pd
3oD6Zw2nd3zCAhTSZOnqtPwty9hgwxKizcyDlMAwOpJPEyvFQP1zpP/R0SOxyhb5gAahwPuwOEfm
is/SctAxmm3b12uHNJFr/ImFwo1fwgr2rgFM3XDPvkGQK863VTpfebmgZfZHkwRMYPvHoG5PIjdv
rbBvtuUeDU1HJR7WGStPU/wI+6xPpBCSL/z/Gj6JOlYAuxvLIinHQlQ3Iae19a+kA8vgB+pAkmvp
L0yMci/4/fLe2/V6Qh0bsoI/PnXaCJf0nbrP1KHCTiTtXU3qYnD5n7QOWIY6TV39XnfPdT6QUJIn
Tv8LfLtdFw9vNmStDqyWzhHEMQ3b7S5lfA/cK3A2ty6fkpizKddZD/3RH1TO7yqC8L0k6Z8z59Vn
We8b9nMc9d45pRrKwA3ATr8B85xFw4oaI28bx8Ym54eWMfDWqbEhPbZ3LQIpeoPZUq1dmv4EfAfR
VBsB3dMiQWv2lyZ6Fnl6KIXCMOwiH6W/Fm4cAKKvM3qQ4B498Z9LjtiPjNB2e7KevwS+7eRxtO+Z
wwUT9Vyz9znb3UoV+9Jl39olzlPcBddM4DLTG58vLlkDkj7GXwk3us/3SvsMAG8F7oRonnAGIQhw
u7Lyaxs8zf6ZzR6ug52u/bP7fyMV3P2/QKNyYD+5pJyGvR1c0COrjpTYo949qhyT050PApDMY2Q9
DiQUK+RjK8UsE/tgRyAbpT968hQH737gY+WWdxAra/YZIXahMLCylzzAEK0Pb6qkVpmtCT0ItCA3
7TtFcFsR5/vG6IoNttOrqQWPRlbjXgzcVTVKCm49bkBmOyN8kHNMSj2BXugR9jTpDtQp2e7iuaOi
vgJmWTzq7UgeDRIZrOoZobnEamAyITZBRwhEj/iuZ4eO5ysreWA18QelNVwcF2kSbXzRs/rH6Sq+
JmlAkiEOAmmmPMTVuDY1XP+192ekTCZm74LvmZ7zrEeRtvDldYl8sRhOE6z3m7JKPmTgMk21f8jv
L70ULEhxpJAh9mbCytKf7x5IB8YJsQa8QQ40+Ug7dzek9XfLoMIHAP/AdInfFvQStEOwE9zRavtu
Q9Xy8WfKAf6Zpki+tOZOM+ndNSV86ZQGc36dpWI9xfMtcehhqW5GaaxVAr/HQ6rGlOMWxJV0xmve
E0kX3EEMJGwiLAksQvjzpyvTt5LM65Br/zB63+oM3ELD0JuY6cZQSaj1FX7Bd9ngpEPUHjv50I8b
E0Go+Up1qlD76eTC1BUwS81bnX/zVONLhgyBAt/7nhaaifcTme2uYFvvFU1Ii8kmE97aaj9tGAD8
Kua/8fk7Jf8EQaTdbBOeU1Z2mpTG4WC9RVbBn6q9GwnOVhyWfsJV7NFUjzxlmx5uhAkldO79zTj8
suQiyYXklsoXhwUjflHifCDBi7F4Ycd6aK3uqy1omqltd0d1XxjBUcnwKT3WEEwyvX5uPDssmH3H
imVHwC5ySOowV/K4LD7SNuVU43JG+skeMZGz0eqOfn/opmYdVYBZay7UbwOUkqBjmiJWX9smlBPY
DQ6yFFy5Ik7XNX0Fhk4yN3kuAbIq2FNcTqR31bOnQfuY0vjoBOPLHKjtWNyG9D63dGBvJabFKf5J
Lf09EO2h5s3hWPqeJfhzb7NorODu2Ych+6ojkPJGzYZIOiSkyvw6RNmWMWrJP13m2tjpXbabl/Tb
dBnKx3qEz+xVjwlfjKrPoGEg8xDzTlwqSZHsYjf7xxaYEP2CrMRvFNU7wzvn1S0h/ID1WGNbRqxs
3tclhOJbXOftUWdIG8OxQcbJjm5eJbtSihROHxFj87szsWXhjDeeg2kPx1KBlqEwncc8tGfoFDEW
Tbn3+3gvtX7lB/nFqcF7c5d0hTy2ereTJT/GjJHezokfVCnS0qWpf1ITeMtYdJsuLYBmuZISj6Gk
rsQOkNHSjo5uOx++W5dsDzuUYfrq3L+yofs7MzwrtLg5HGOr1TjUC+sYBXIduDR9qxppCgRf525T
M4lDRuvmRyZ6sXGXwkDOkQiXTafZx4Q/eJNON8B3DKALmscIKvuNkC2+ZzncJYirw9jZ9PK5ajqC
/sEvXmEiKzpHvQT+YIb1jALaiE1eusB2vBgTq//gKhDXpV1gzcdwxsZ5GpPnQZk7q3gJ1K6jEWLi
7QGrM3uskpJ6uoRiMxJTPFDsoz68/LnCQ5ijmnJqjPIaq18j+JjotKwLfenimxFfB/lieufMgmDZ
USZnZI+2PYaJx1esBWdojZvGowLJFfCEjmaMtRpRo9EB2m9s/asWYD+GtjmpGPtRQHwFE7fhpt8c
2A9GA6bWMtelYMKzyuPU/VZ2uWrz4kFUnxPl8Pl0noHBJsZb2mJS2ib6Y5HX+IMksqfrXBzxM/EO
ajXyzWu2UCYMHAdD3YxeMlJNVFVAo2YdSog1RCcvwcZgOP4twlVBAzf5p54sXacuQ/ZckAekItxk
12g4MeS6iVUyeDGcH8L6GWg2aDDR4vCR/VVAXHekPKZdwDANBTbFx+85xGdTexXoxQBv1N7WfBAl
4AOxtGF0QTOsqqplx1jjT4lDVb83ZX/up52lIw8OlLQ9VTIC+k2TWXss7SO24YeKCJ2i3dlJglVN
LalHIbSovNDQiFpXa8oRNmlcnMf5IvBMOInmrmwyZEpDxwcflsX+VdPPipxwPhr8Wanoaqtfx8Uj
VU5/PKcfmq+9aYC6DbemqRea25uwIHE0V4uWNoXnU1hwu9RnG19bg0cDequWx4cC/SeBtzu2GlbR
P29mgS888n18e6nS+pnjJ7L/rHKWRX2x6V1vlXq4EGvcOZCXy3Ng4hAgXDnn3ED5gBQhv1KcuChh
8Gw++3QTUVk6f2jEi3rCTY6XryOyE7w9h6VVYLYOHNKXfLR2Pjt+K/9xieo33ivFdvp0HPT+WkEn
YcsAj3i809ti+CbrJv0BFWLG4c2EZMmfEWtY0W5qd8P/2xP7wJQ5cSlErUAJNFAgZIsPy/oq23OR
1ftcuyNDPSR+shXV24IXyBu57pJLL/9izEyeaCF6NzyKbJTlzxSb61hdJEsJizxRFLw7RCZsfa+M
Zt1Px4SAU57ingG+4CdOsE8kdiqcy3qTbQVNdRUQs4F2YcdttzruhiDFjYwjC5+b6YKXW65NUCAN
wJYW8JhhREAIdCAun4qlSWriyJ7La4/qSOKDIreIh51PjhqvEerrTLGRj7mR7VUD6graCrO6H9AG
JOS6Ed/YWA4sUTax+SE1LxR2eY0JYOLr2bbxl9Uc1UL4cnFt0Om4p8IU3twDrIh0zPfReNDlU5ko
EsSML6r4W2pyvPmgKh1XFvKjsP78wAsb1ewKRm/m5IOlnbXMWSM35m1/VzmQJS64WIQN6JZl/aux
GawH9zgk5bGOeGCt/OQRqRjVj0wvGtbj4SUyblM07iLfX0H+j0brQVc7alUuHU7wGUt8XBT/DOoc
FanlmZVfwMJTt7Bpg15s9CeMTIwsj1oQKnJLmIo70npafRv4x7BXhTqbJjXZ3iU3NeraE29ktx1W
JuLGBuyg26ppgX9ZCGqOjVt5oMt47n+c6p+saEUmgh9nRCcyKjdT4jklUaoOf7h8rt0jZjyTJXlv
XhDTHzrLORj8JblmNbp2cYYne0Tviryjw8OZF+kGnzzGLEquawLTHDsDNVU99Sjs3ka9fIEVyFAj
OfoMVswdsCDejYRcDe+NHya4u/uQtqu47x4deweaJmtpNmCcLJ7L9MMz/8UzoQ69OC0FpzHdTiai
e0JsZgZTJ+znQr9l3ZkisW7aNUtDMGgphF2n0zYDvwsTX3+E3yI3jwHHWVR4u5llgiw9DrITvpO2
+IS6aZe32b908NyZ4Kv8r5nFKvHkqu4/TG2mWwLVJzKO7uIqgspoPLXNcTTeEuijZkM3Ej4IXsxT
thrs58n4nFiE4GX17Y1jPWo4pyzqnw0Ik+3YnnU2bTOh1DyQP7qcNqmKgLzMT6jTO6WmV6qiQ9vP
sNuDumDmweKgdf8SoDNSHOb0sjReRbhFLH4O7Gm2CZffoKJnQ4Qq7TZFSXo1AVUqjDOtbnyW397y
wt4kzoe0f9ohTN2tbxH+jY5WdCzab5ujXx6sHpVTo85kU0bYRuO1p6O8QOowQI6RHaAerlwNDNYR
RgDcsaiqgEyYbRNQaV5zrwmCWk63mdz4bOIr4k+K9vOBAYXYKr3omsSEqFE3sAvAXs8p4T9c/uwJ
dStfz6h7ZD0XTm1pXuUEko0Hm33Mb1pdDAYIV9xaRUxF/LkZcyumwwmNMTJIu/TUwSYLlc4NlQ5z
6mCz4YzUetKzHVCRPRgU6kTfajgJCuSJG9+b+LXVb/RPjuRC6wMvbIuoyqRcMnw2x27Pwc2e5nua
drr76TKSEvJmHqjJEv8F8XebXnv+93wsibVUM0U70VFAjbpvW/EzZQAAIhLq4xLn0vbvk/4ukvHB
yem/ZJghxXH1XJuQyNXRNnZAFwxTcgQXC4xRlB9H7IRzUy+BkTo4TN2+6b2HmuOWqXI0Dq33K5Ng
PTAJm8EdZcdlelHMkjnXV6HWsdPfl77ntGaW1P6i8aVoIZyZJ6voN7rR0N9iIe7eJqzzDV0CHSnp
KXnVix8dFo/ZGZuWAFSUu/CYMUj3EPrYEFTau7fAIzgPCfqsZwAeY/Ok3PeEm1mNyIYh8qXiBTY7
L+mCiSQn0fvi3vjw5kM10qGOKVJYH5P/gzHlaNnnuizeAoe869RcWIEdlpnNqveR/0UhVsVnomOS
rZ4Fhr5CdyC7rBDB8c/H9MIi18yYlyw3lOMpIG7LHA6L4bNIJ8zLv5H5r86zUJ9SIh1m2OLk0vn2
gSgLNeuJhQOTgTZ0+xnn7/TrMkIntNK4JG5TolC2RFkvh1D23q6chqUVkIv3hpvJNeGMs2kG7ftf
E2xkIGLIXCAJyp37vyffvFWW9Rlk0xNy7akffEJE/sNctODEiXp633n/OoykNXpVPaX0J2tm8WIq
gzjbyPk/bwa8o0FebkA5rF1IVRb/jM2oIQiSJmKXKXnDq7Oex/o02MY3yjfWwd88++mdjc4Fr7B/
GyI8Jm/B/P/XM7hx8urGukFWznlz9i12IeOjm2zw+/qDqVAHs11dAn0al3SwuxImCY5gumJgC1t3
XmkAM5Yf6eSXWxPnBr1Y6EjaAVga1x669AKHrqVwju5ZnT2O2AmSmvyw+ZoUx4R1cjZFvziEGM3n
j9a8awX8WL4HVbETgVrlGrglGZw0QkmtRr8jzUoDETu/IKoOTWUTKWbRGdg3ZFadHdXk4/PlLA3W
ZQDrZeKVkN0KJ6WLK/qOnDM+112fErxxdcQKcWh9yMRR/pHZ/HT5NTYEXud7Vd5YLq+ieV1mJ14w
oSdWc7G32z6caZCY2wALnNyUA9VxHSvjRzfnLthoGOy5liqNuFV7kM0VyxPYTwMUDVpVwnSZD7zz
XaYIqC/gK796nsOO1Go5AH1EmvT6fQ+yw4d1XUU/Nhckwgh3N23XZQs7poQBBwMndamCQDPV3L1n
X63/gY7pyuE+io+JJ5KSF2RMo9HXRbBuzLPjgVe7BSMBeVg8Y+mFFq6pyWOUyXct5dcNI6jJFwqG
z9iNDOtsg0ixiOBIhY8POnrGW2wQ7pHjY+2g4lRMeG21waZ/1VqKp8gm2cAaNZw4Nn2DCTy8gbea
idfLrFmQD1SZ0X3S2Pu5P5gwMLxOrRbXiKnvPf8nJr+k0iXLzFKwwrxxtzy11mjTZtc5m8ekPRWA
FkBhjRxDyefsyNcIPD6gO4PPhYQEmBp6FHTylmO9rnT3XOOBcxpmKJrwLqo99JyJrQDwgZu9qgnf
6kdFBKrOnwr3J1LJumzOVr/vcHg1nfto1j+Vye6jsraDuMIsZsOkLFh5xHe7QuPxW+sk/5aag3nX
5WKdGvNuzFjc02+YjM0uKK6lFa8yeoY8TvToovN20ElmWsbW9dgMqU+rYtnLLsIgejQ6HxOogwaj
Xzs8SmgOLpergd8TZV6J95KWOdisadU1oA3lHFb2RSuDbRd/RKb/bLED77wPr0Ndd9N1AWfWg6eN
OTSeSTXa5GYj/C7V34x/sCsrXP9cIuVrxw0WZglHBkH/UwX5JDXyc9XC4Kq4DHCsm8lEKBNRh3Zd
PfVCUGsNyFovUpSXq4ORB4faZ+dczWuf71XvBkeDfvSxgb3P51CsEvAcFQmDJWaoAopK8JFrOAO5
33ED2lj8pVcYifpkgxhup9POFPPfZIDGcLv+YqBgL9qTN32A/AsxwO16qZO8HRSHObZWfh6Wxn3c
zZjQR2M4Y2t7GDr4ZLlNEsxaj6zYgVquUfvXVlGsrf65jfmODYq46wzp6jOV805gLzcsAEHJfvSJ
zWGHSxeIcL1lS7opUGuzKjtlsKHAze46zECUss983YFxes6rWZ44IPhdfnPbeFAGe2Orf8wMgozB
ZxsBzACMqRd4m6xL52CrrEk/+xeLggkEDtfM91WKM1AuJG5rFcv+1LI+l+1wHyNKkd3QlF8z0rGf
HBtIEpkkruU968hRurw2zsecsdXDxAY8c+mAkoPzE2PeS6qrZG/QNr9aBU4/wcoXhLTscsPgoKQV
RY7FrhDPXMGOYzftA+R2j4LTYPwIMjrgnQVzgQqAKpRj2LPFuqBR201earblae9uBxcAHT6xjlVY
PgHZobwu7Q+yupnBl0jIEeLn9LAW6fo3C4lVByHIEA4F4ecO3kM9HiPCnz7uJ0VnddG/lwBHLH+C
UEgQHPnJJoTudMnEDxlPNltpwXuPAK3LqnGIn6doIEh81R1cUlYB/pabJXcRNOptqt4n96ckd+Ia
GCbibeu/yaWonZtxIDNYEEcvSPbd4kLifDDT51KvNzqUOhCcLluqV1thfCBWV1X5dtZAOnE9d+eL
Ph5b8yXpnn15j9L9UgXt0JlFkOmvMLdL9Xk0XSn0oIHPDF4870qVsYLUWL8Z3g3fuq/0Te1UV5PE
ljVxbbR/MkgRqeRIa7AMtN1+UNcGs6//V0Dq4Aa4yW22IzWamdnCu5zCjJ6GqViQvlivzWhTCRPH
ZcK7EjP8SN+hcfcCoAS2eKyg6wKlXns0Lo5ci8376HBb4MEDw0IkktlCL74NFrEqC5uUCmC+iyc8
//V4cDi5hEFkAX855Q8l8mBO9W9j1v8LxTr5qVm9qqoGB1A91dYv3pJtrd+9zA5L/VhzWSMUFPJD
fZDphP2FLlJhwpJH5Ej0MEieGv1Sop3YaYR0T2kKvaANwHc5gkKPlq0S4vVrMcp1b291a6uX1HJh
+0ziS05DIaKvBue7YLKdpnad8I7pmLuXpjhq4jZJhCso4lsC4BVd8IF34wMg2BCli7UY3rl0QPJD
s7DbUIO1prJ/KdF/m3cO+YApL7Z1R8fjzHcnulUGaDCfOBPSnGBebZM3CCEPBrSymeAgnDjdQ20l
oV/wrzGJiWhvWF42Pk4rf2luk+qlAKNXYA70i/qkZz0yDoW/OAiN14h7SoGWiO3a6SE7EHMXghup
4p1qs0WoqfmyJnp1jDBjOkt1ax0lfTgRS7ImbSU9/AH6sRu/KjvZuXSAVsWThZWeBWLc+g8NErlp
f/b+xOmVUgNza3kRFTuHSpAAeKIuqO7gNtiTzxx5Sw0AoEo2yg6ZyGGg+cii72aeWAn0zyKofnpv
erIRLfO2O+DmfCz1x2HAfFYynwHM4oKM4RDWh3H0cMDngQL8kBPubl7A95/UiO7tWxt/FGwP3/i8
NnPAxK6+i+xLafgESEkLLhfZfEpViuXZwj9O1lsRechTA7Mj15Mh2zUR2dHU3cm53mjeOyavTZ7f
S8dFj+62hUXgnRWIi7fCfBPRgrFFXRAOXa4AWMHFqIYJYSipDx2wX+IqX6gBituY2QAxDMgDVAxc
FN131bM/JRvRvQzdtSUqpoOOKRjHB/p0lRCnQQj2J39z9euDPZ5akqrs5HnC8+LS8kOSHJIIfTzh
10TaeBWCo2acEreCI/7GlplY56BuyZCCfcBsZnaswDAksauQLTY6XqTOwcSPL5MpNPpjNgPVYn+h
hglK2WdRLGCu51489eSOsghz4fxoynQ38yUTKLS5zWHxTnKOO8VPruh7zrtNjNRgiDenvCdJegns
8t/QX7q+IYbAuc0aVV5LWsuFlZ7M2CSyoG8tZmQpfltEuh72FJsXnLrxpl/I1JRJJy2RpBkKc3Px
I29rTuJXn6xj6dO2wHtGS6vVZJ/7nqo8IVk9JJeSU9sn11lBI7JAqY6MLfbNwMmnxSxZXgt+NWEB
Ggi/ZIgF5IOB8JqZ/Wq22dFhEKeZbcsEcHCBhdQlc0dFBchQ74XtbscS3B/LgInvdDWPQCs0LC3M
VQOTn55/sHm9DIhnXWKszP4jLyMsKvyLplc1vqftR1sUoW8PG1KgkBS3hX1bwDtFDdeX7gegJDGJ
uGApnEmoX2LSSXAb5w0kv/RtqO09ILdTWegEJ3QOha3gIMXjwIr+vWckMspra95K/MbFeJHzjWZV
P9nYxtlE4Z0x5M3mX15P4SL2unw5XJKMJRbIZq2k/LCbKkwQrBJxdgOuhN8UjERcvPpNLjDNxizO
OuiQYN4UWmzDGVwxkkVOckjmR45ULsoAeai3MpaMCpLboL3V1ASaM1apnEr1NnroMQd3wIYlcGkT
j9cgcxJ58851eSYyLaQ5unI7MnhbxyvWBKKheH90LUzDBowBncKSw0dHafbo0NRY/UaRFfoCcy44
i/6oQ50frlH9FCDe9Abu3idbPZPtwrHtrjxnK7V/MwRXdqQsHx/t/lxROCqmH4OCARYosUdQLyHj
ztuYD98R34oXwVT8+BUEKcTmCOqtMg4IjtwL/E3Lanpu71N37wB+5khompZvuEFszCWcRsQXlxnb
2YxNzryfZiy4LUGosz6ehPzj9RSzygDeRVTMOgT8FnuTezMXjcClhkiLj0ZlgiIyiZXTdx49+qMK
F7XUQ2F1B8I2BqyX9M/0xL6Jtz7ubad/zEEdcFOzBgYldLUEOntBqKMch3uLa8yOh7MmIX8JgmYb
ybuaqlkMj7cBAH1kgvBhqVCTs+szEA2EBAOG4WZ6BXLLbqblK/HGbjDU2QJ29E5UzmNjXCXkU0dc
cs18yoo9GOVN3n7H8Zeh11ep5yeNf42jLxSx6hQR4hqZgPqkZP3011Y/ljnsNOfXomXZ4WvMVRMp
k47OJnqrJ6w0mnrOCPbmqYf/+bdbIKndBccaiL6jWuRfRBcrJduarCWmBHPud0OvMw9jmGEvWwXu
mcLcB0m8varjfR3sSk5Xnt810Gps9xBtWTjN5g6lq0+eiAkQ7bjjSiZ4MvAdvSZYk1Ni3hSe8He2
ZvAx8mJfcGCY4m1wUQgq64YtSQSuHPYBO1f+ag68Trjff1rFflFQh46dDyn6lOY5372mPpjUvEP8
IYbbNI+2jp+mBmqE2JkZ78H81LWPsffrp4RB/2j4C7vmPTY+lzVOCxu77yP4tccErmZc3CJoTj0r
Yx1cN9mXGvNsy+Hres3RGp5TRv2lgGvwXpvoxGUjZm1oy1fh0YczHjx6Lsgbh+3gcG3H/KCtU64P
PJ3PKEGt9aUMGg0saHzLYPIrWXGVvBQpxQ36rYYB2kydrS4W7oNEVPe20rR3g6KDeyDlnfxo6sUw
3nS5y40yTMnCyfqu2k+nfFJ4CXk6EI9MMC9j/h7LS8vLQI9fCg4Amb948QcVe0TLKL2kd+GeUpY1
4o3zQSiLZTdIXs+MP1PiiPMppwyCq0A2YCR8AgiMsvriRccZoS/5tSzE7jetPTQDGo1kUQKTcXrT
uSAlvL8VqlMwZ6HmpWGncRJPu8wH5NdgKvzLkaJa0vc+G0PItrjQRPAbOVcAFfwmmemac2UD5glL
ckJNHLOlAv48JWHuvUCUcLotWwKgpZXxKdz3qDrp/WeXJmffkasBejnUFnw/wVVhN8VtBBUbWxQC
54jPVtJ4UeOSq9HlqADI10H3HvF5LIUnNSLb3KLosQIb/X+GuRsRaXzKUJZuDEW+xFKIEzY96Fw8
ivjacy3S1Fmw2qH+1nd+zaGi+mvEcUQ40Lx73gc3JhYzgXkZ52EHdNiaeLma/OkixmtS0mAZoU89
GCA68Wy4pBGxfqIdbqORP0x0I7aRObhZaJKhhwFH+KmCLlyX9qqu5l1A2VN7IYY6mLuMFzAWrgg1
TLgr05RrNwv2mXZRMxrLXIa+/i/BvjolbwrK2gRhqIP+4OYtH1Z1VP6bkX2OPkMRdzVnvA3jbXEo
mAwew7EmqD+62BuyPCQmQv6X50qQuFLFLvXZT8fGJSnTA5o1q6atoXEpNVq0jscMblCPN1Qlq457
Q9SePJ7vtj1Epf1E0zIVFHr9NIPONuPud8qcg2LVHXPbLykyKmlsdbhTu/TTNfqr34A/AbQR8F9Z
XGD77G8YMuIjMJRAmk01V4ZhupXsQ6NkutAx23Dp7tq1zVZReGHtQEwc/yPpPJYbR7Yg+kWIKNgC
tqL3pChRZoOQacF7W/j6dzBv14uZbokEqq7JPBnWHz7umf/YGoN26IxDx4BDVdUVUQfH5YfBzN5I
4TnHhBsRktaieJggNk7UQzok95SUv0GiL7Khm7PJ9iAMFlhBWki3+Xs41wzFcC7ihh9aC4kyiB+T
yyZeZwMXLTx00lKd0XpyWUsHs3emr0uzO5RGdhgGGk0+sgpYqS4unf5VZufCWery4Xt0pz7lL+FW
8UjRQVJ49u6w3kAyODCUZN0EdvtbK8YUHzfQTINsqIVjmrCabxJaRdPiwyueNUbFg7xX+pvMySuK
8i+rqdd9kFw6lj9elV0je91RM9fsPQpqTbw0aCfAT8xl5Yh0eSFNfRdXNiv18jWjpq6UfzSKfy6h
kVg+iD6BxNH9+Iz9EpeclfIlzPu1DP6F/AMJwlKHXV1GvecMCnuKta17zHV/5JItEgAZAr9Ee1Bg
T6LEoj0CIgi2344WpXElVHvh2bxwNEdte827m5U+DHKuy3vN16NAr/TtYXC/h2lFqr1bvjrqNeXL
4kSbyFpAOtcgo6Srhobbc7J73SFp210X/XUQOPzy1terrp6XTc3eJAeEpRUuPJjgDmNugnLh+dra
x8ixEJ0054UF+hOueNJ8zLXeofbQvrvKWSQcgmVrHVPvp8ZhGWZgITk/gIjW3dkseFYd1jMRdGOy
BWh11/ZUrfym2mkO8sjY3YU8KQkzKRW/lrYJHwR7NacEhd6mypm9ap807/tw/NTsi4D1jCO16D/i
fNwik8kLd+2gq0mJINA948Wy14k3PCds41Ri7jRUhcTbbgz9AZ1pJtz6nNFa+u2JUzOgWwO+Y4tL
1TFvkquM8l38hSQsWZwvlYXKKv2ZYNlpiDlE8IuWxy+6fQ1WvJJERoGbz9HWVVQIeQD//r2rN8r7
6s2tQZxayLZzJ7m9y+K3SquVat81CogWp4n52mVfqgF0NPuoab7HikYSOKgWozfkAnS0/2/aU5aP
/Dki5Nn1zGVn7UkOK5Btwb9OATA1uHxt/dWRZJXumDlgpvr1EWToHHcCsPKzzPZ1+jf6zxMnLNZN
FmsUmGCEHyRk46yfGU7GYrQZZfariL48QGxHhx2H7z4aAh19Mht42Ldqn4/42zzt4E+HERJ20j3C
OQk22Gu4BW3N43UeU17t7wF1mA/VbipZqHgwwChV/fEGx4vANJlew+iii3fT/BD9rw3IIDINdsqX
gRzRjOYi9dj2oUPcBSMDFBtEUtE3OERmeaa/YUfHiqFl8Wuv+7K+0ySiyrLWef3mMoSjb9O+FGd1
VrzI0lwkMd8ilphlYjnUbsgkrF/N5x+DqMnwOCTWueanHmV0r1AipumuS7/g7NjsM0Hjq4hAJhY1
BpOTkjLeaPeWn2DkIFHXWk7VDxw8inaAIYzxSvPEDBftbKM/PJVuqt68pCT7AvZaN2O+c9C4brwU
rcxUjVehaXKvdyEJKSMgR7LgY9Xt3bpn+quY1fd0nhOOEx72MFpXpEDDlbkkTVftlM4nPIVk84X6
wdN6pCMydwD1uLOkkouE5zV5GslMdchnLzFotdCT8iq/iLC9YUtbAHTBFYZfvtLAyFGimdWybxjX
V8WbJ4zPJunPJZVUMZUM2GHup/XDyV1S3Qtvi8Tl1eiDf/1QI+9GQi7i+K/BBG/R/xrmCCeXhWCR
bGVmHBCD8U6MKCrhi7tajVKeUrFWhb9RPp6dqV/ZQ0N9lH5w/Z1zMmWtxD0FtrpHhX6056F94cfP
jceP6yrjboIjSFpjNUTRMq6oKTuTrZDQOvCi9W0gYchMm1vY4QPPCtq+mouwmfsNXkuwdyyEXFhp
XJiwf9tFnsfNc2lNJ81svpVHddiCSzIzrIxa8JGHzrG1tM1oTD/6SNCVpZHzxWqZnUeMfzE1BK9+
Zb3pfrKFS8PkOtsVQZ1surEezkPjvQZt/tAD4hAmK11WAcVJWc9hvcAbApZAPdZTZgzZyXNQobUs
X2v3zq5g75aUW6PLINZyZ94GMgidgWW3bmfFiZhn+ZhCGgetqq2mN12TgFbj/ISdGWCkxpgEFZTE
EwSpNjrgYwKRXYiXKCcLsx8w1pOE/drBjtOyAWxBs4qQFAvg+jWNsZjmaj5jLh+/aZa5z+piP3rt
NVFkxjEABFTRoU0bHmmjvWW1QllZM5ptSS9MrJS8JFh7ekAfoUiOG1N7n1g+J1qZcrkN9Qkt6LOF
7GpwpwOF8cXuyOKryd+Comkpe+eI6lAWjBqRYlumuGqARnO9u2tl/+arkD1I+hs61aV3s22PobCO
gs+mdr6l5MrDBy4ntN/jcBQOuQVGwhWn4npTxebFIUBxkA18fvLEPP21SOU1GKZ9mmEytBDSjxxA
ptW/u7V2xCT4LQIXd5zzSb10RC31T4SYFEMbOSKnd8tIa1S8xWwKJjfcWaN7kohA8IySbuZDhnI/
qDXIIoF+wTShuna4j8jcc+S9rAgB+7GBiCT2BSDvzMq36c/kwGFp8LQCDNWrFRgtCryUYHId1QGk
CF6tEbXM6BCoetQhJrbhm6bPkSg9mI3yaGFRahkZSByrK8+P6IvpG2czoe6Jd1mHz75Yj8EnZO2V
nspVLFCaoNXGN1a5wT0tzW3EgVJl3S3WgBKRH5EwPyQ55haguqVSZ8GaBj2wiHK8TI66ifwF8Ms5
UzXzi3KnIWaGIYW3HfeI9lLPdOyiuVn0zbXDpL4P2g1xubPysqx+JWChXZkGxVEfXgffsy6mM6GT
gMgAtWFQJr4jh3AB8jNKHMVa/shYAVaTWA+VswqU/aKHXnQzUmJZy4QRj4LBbnOD7PKKAYWB/jOo
iIboZKAv8qx79kxGeBA/HwlZShl0iqoRX1Wv5YveJFCqa0/SFL+RJAkx652B3tS9MWuiumwED6id
rkI0KmbibVmkE7REj2Skk0XUnPkKe1/HBayMfmSfMiSW2Ki+C77r0jH3Fn5g1pyaZ3jbWlc1Tg/B
GVn2MK+iuLb3jV/HmIZJFeuGuDolGSAZRDIu+SZNuvYcnIoDgtqjnvB2itgploanYQotPIsaHmV1
OpXacpISRVw+2Azr4gIRcVyia4sTYRO/iy5B1W10rGNF+xMGnrkwBUG2dOSe80qWoAYpr1Qx5tgK
//uxiMv6fcKjynVHhhE1hVk/GyXG4WxeWrJ+lTudE4tlD9P3EH39zRd0hGMPWpxwPa7hzis3gGrV
rddxudiaLC9RlyD2Ru2Mvpf9WqaTR6xCZAtd2WWPmBynyUOnR/7dyKyzNs42HGHUAXxzq1o6+qWB
SbhLx7o42jmsqUwnl9suOKcbJ6cpDnX7PPlBvp8SnsVQlgM4iEZdSybg7OYs4mhq+Du1b4fgwm2P
RMM6XqEU888D0d2bukGUXpQI83I/QwvsWD6amBmG0ZGy6VtqIDQcNrdlkq00VT0QQ4WSNnVhqVcD
pFjpo0BD1awtCkQlWy805CfTKoavgH7vOof2orBBRTrMGJlKxUJfTGOlbcJGYlcDhrR0PGYUesJl
O5oA/3Cyot2SQ4BCUbRiDV2vvPZ64C+9qjZOpl3jiUjEVN8HNQxHZs3hNh6iio9P046j7iOgVzHU
gcS2vnQJQC8UFmdr6OKbqgNEI62ZXacklueGpLBTZgbBcyti/5J1PA5AVhS+jsqgnW364G1AWb1t
0jDboYH1cbR25UIPo+p3UMSqKyk49Z2moz03A6Kw+DWwnzXtJTJ96ywR1G48pxyuqRqmk+znDOQW
TKfi8WFBUZKYpc0EY9chH6UFBOsYFT3yWEwbKXRnmc4UdgxNyA5bwgeWRc0NZdlBsgaT0O+BKCMu
6dsZ0gvvrUUfNr3bEWtlyT52Mbnd8JKMrsfo0eL6KKh5y6yFwB3X0XrKHeQPrd81dPQsyDu/kHiX
+nGrlbjhOLuqlXBqY9c2o/Md1thW02Lwt5jiIY3YCXLphkmTHrEQsZxkgOrpReu8g2LsQkthK16H
+w5Hw1YK9G+5DRAh91g6JS4j3V7kYisL7wWNHHoelcdLN+2JWNBBSvAoIe+IBpiBhHIC2tTz16TT
K6TW8bjB7jueK1uRzKfbb5ZlsrS24UU/u00ImNXWOGQCbvSCQ3zRyEhe8yRq3i13LLdeR5HuDKBx
eP6c91IZajmWI/uGYrJe+obk+kmSEVlafNmZpKUwGy/Yh6I2nJnKn6HO1XG3GoWmf+Wm1VzbvCMf
rRGMUQz0C4lju5ht5lJ4bMa31k7Tfa/HObES4NpQNFgbqJtkyQtsBmZNtC8shjTHUGlkLz2lxYFH
keydMBmrJ1xvM3mmRRFEZ4eMpheI0T2yXPp8Dq20wh7LSKFvQ82dQMWM5kprciQ6fdxW/P5F82Hb
0q0XFTvZbUL9dbUHkbM4dJGGKLxLliPRHNf5eAx94a+KLM2/skBD+iehOSwKoyS1ui95u1KGNUmZ
98Tt9khrSw3o/hxWjwSupZ2u5brW2LrB55KnQaj6qofgvBKPK5gvvTp2pkECaojBvQ5Etsgr3CpF
PpoXzRjYuPoArxoDqZzoPXCPKgmBTLd86B3D4CUS0Goz4EP/hesZXEoB6EIW9NoBl1mjueawyjx0
Lh27cqqgHj1Z4Zn8w3hnRMpOOoNws3ZyhhtTj2o9tOwBePXsyB11GFQdpsJ0fjubqvw3mFH6XPW4
RLUW10dbokQWXko0T9ZNhDxIP2QtlFkgImL3jTAW+89onTwlKEOvPloMFC/OaFaXdvTHz8mqUa+5
cbMph8zesf1BgOjUJfugguM4jYfKPOMGseSaROpDjUTkuZM0zsrIDDritq3/6Q1Gi5xH95akrnWG
H1o/T0Ma3BSeLDgnA73tym0ifaOw0FAW5bN8jOQg0wV5mikTnQOZ2AxzyUqHiKwXWCb6ft9MIHuF
0+WLPMFM7oTiw0zNgL0KHxtq9gDP3nx3ZpP1qPwEhpVeGpvWFgF7Qt9bmdbYrfWACOAKbxojYQip
ogsVbDbkm36TMx2UrrbJpMZwLKzk0sh9nfDsKHlrwiRbc3j+BmljwsOwm32b4uGMtBTC2GT1Ly0d
xCIN6V6EyCkK2srYWDkL4CAdYloimHxTz/sTtsU/pGjtckIGtdZg+27iSQzPtUK3OSn/NBS+hjhr
4LWAhLbKMs3akq3ODskmQ0VpZsDLUOvdNq418tAsqw+/tMrtMIFrZF0pYpcml6ckz+tQMWGuYvLL
aZL1xM1Wfu8xaHEmmLpVEE1vOIwCSHvS2uQ2BC9Hcx625Xm7QbDGNC2uTYin3pPTmOm6SXx7a8je
RTvqsR60iorZowpbKVdVJYYPvCa+i+JyaK916Y67vuytNaesXFtDjSoOj/3JGnr7hgJJ/I4KrQcR
BnNklwpPMtTUYY4xGsuevzR6LUNc4Xr5qvJ6j2twNbjqLtEtOF68GjMoAGgGavJeqsm+9kFE4cVd
xcwZeexYp68RSdQd46dojG96a95RL/2gYr2Xfc2UuN0pxsMuXY3teitNA1apkSDYsl216xlEtLbd
9DBF4juu9T0CyhdKkk0MXHKqAGoo78Mxxr1DuocAS2gwWw8xfmd5c1VRs9Gz4dCBrKsY2duOtYT5
eRhEtTQatQ1k9iXDcq/CnsQKY8dburMozGxSKPtm3Ol2vUPSfkyQ6GVJzxk0HBLTOIKOeKsT9WoD
d5AziX/IsHZkbLRb7Fmo3McKjyL6v9S8DPCgHYG0tGHCnI3aGqb7Jmp6PjeI72a6ozddDg2GV4N/
RG9Xda7xFPaHtmTabCGwbOrKgElgbrkRtm2dsxBCVNOB6ES3z6pCxNiehzREa5TwtbTDKS07xPkM
ENrS2imZ7HLiGMOcyWsQoQgfovBDVghRodR/mX1DQru4KmVeMge2mRa0s1LNxmFnEroZ99qERtOo
LoWnRRtQs5dSPevhWVQfkzzlAOSdex7fBr5DxU+LIu3JZ6MaEzPcXxBAMwaii9fZv5K7bbivM8aq
/amih9ehEkQynBCgIgsaoNQIT3bYMoOxQSMGxrMtoCfJ23y5twxUiHQ1u3YhtF+/ErB72JmSTehm
nya2uHbYZ+2OG3ihT9kqSb6H1N4Mzabvw2XKWtca1ZMY7tbwPhkIUW3yGTSGuQiKonLA8v5vSpBk
ILWKFNFz1Qu3D9xRVB0kScK5N0AMaAMmzn4/59SV+q7Ep6uPB4MOMW6OJtiRHPlKoL0ERCdGDOlS
suXnxIZiqQjnGogfmLrvqqwPXLkLvp1DULy77WnkM6jFRiP8ZaJS1oVYguNu5YsRBYsOemnO5kfy
hLpmtK/adD1YcuNYX6z7UAUS2oWKuer3PkcRC3LAIXQcJQkkjOai1GTmfzXEJpw+iVNSUGvjo0MN
G95mqfrI9nnCaumxsc7E3kjdtaQEGON+0ZfJKfbTs/QeU4MxFq3QqNxlz1h5flvLds6dg//nQD5/
78kN8VpjwZG5GXmPARYvJvYZDn6f+Sfv+YZdFsmOqWG+arduHKDEIyRPGu+ZIo2iyFapAlST2aR2
sJQm91oL7w1+JyTqdLndYjBuSMZRgaXDpuPVttPhisVkhrl7C924u2jRUgkOopU8rchNYzRaUTG8
mCwqYx7oPHTvIsCQzVxdsgjA6rGMkz1m/dpxdoVd/6P3WBfD9yRScGAEB/LBdG59rWo+MWJ3T4HY
DP7P0P9E/k5npeKnxcrPug2SdFT1yMVQpbOzsyOf+FyWP8xVu6gD+A70AxESMwAnI2Uu5x4JniuG
6ACocv8DmjdEc/YOxW8UfUPOZs00hxTtTPCxQX4rvGzbcTNgmt+CK8ryEaXRs5l8KxiWTG0OzvQb
1gfhRYuaSJIJjYAdv0/ebUhegU2yduU54QPQK9Cdzz6DSI1pWImwP9fOsbx1ziMd/9n5QwuB8+90
CLkWrKcZGtVSn4/WV9a+S/kox1ffd3hTthF6fjf5FLzpMeGdgASRRdLKsSUIi2e7bpeqEd8Q4ZmA
8Lj0WCyjV09/OMmFaxKvBxI1Q21E0jw7NCBdb+wsDFX13MlEGSwo1MtoeOHsbULnpeGCyDQkPdP4
RDm85JaH6UCbqWaXNKYTTFUNcrYqzNapwQvMg9+V/sKynFUTmreeHzMczj11pLYrq4sJYVNl/EDm
ocmTQ1l14Fe7J129JTXr3+xU9cOTHr7RUq8HMt+SKGZbtW/HT934JQGAxeJSGM+ej8wR+HVOYAnc
oW2FGtTDvhX2/NfJqm70zcg8JuFcc6hKHWTBc2yvr/s7EipnZ6MGu8mZ7lmLyVY4d4CXaBWy2ZVb
98xicVmbGCo9ZAORhnKr8tdd6O3CRKXYK1roTznDjQFVC/cRcKt5SRl0BoAj96sqSaCLOFEGYDCi
Ke+9Sk6do96VgXAuzODkCZwNfQqmhknHtrJZEyXRuqztCxfzcezcb6cSVG045rSk2FpduB984o6H
dDvo8Ip8PqhOy3ZBbs8B22Q2wNrRS/evBjTUOqDzCoeVEdgJXnPPoVGc2jsxRAsBTGkGw5qc0n2F
/q9ryaWI35v4V1iwkoe3aKgRfbNJZcYf4fMBh8Q27SVL2PHmR007j0jMDVHdZNOTtwkohNGpYHMg
ieFkaUygziUTgLuKebONJtMrYSxFHyYpXyPa141ulotQ/xHtHo1Y1b1V/VuZXnL50U4SWRyeIFQy
hf1s8VSl/EUBT5uFr4FvoR2+Jv9jEEe2h8Qe2XxtGc4XA6Tx7NcuEC7eJnyYzEZ2sPWe3PFDuucJ
Y3LYMobwD/ZgwvI01jj5WcCTbegf+aUGUAIF0zBNzrnCPDEcKVXYbiJS96ByYPzbGmxosuASqDsk
qbb5Jr8QYQTlWbfzwxqNEdtv72xngDQ9NBTZIubkFPxZMz7YWDbBVeQXV/yAQ7Crs+Sor2DXT9um
PNpq52DNiYjfaQlcYrrlcl655Sfy1Cemnbr9r8/ezeqa+v0i1rYDzDldjxfk3D2N1CVhB0AFOeAw
Ux0RQQCaeQ7EAYReaG17NKjqNmZXnas2dg8W8WktnrnQvoximzlEin46+JIa3gTEm252gXU5Okcx
SzIpfDrJQhGzS/eeCKR7/XeE/DPPtCevPtu8UJpJnwubxbCQYUFnbvX3AE9P2n6p4tkMGCag9jDM
vya86tY5Q/8VI6WbhTjoXYTEV0lUYfUWRK9G+lrzg6SkqLXt0RTfdfIWczJEuUTtmCxtU2PA/OdE
2LJvGqBK8K6c7bZ4TmFYkJ5rDLu2O2rlPQ7RJRMumhyr7sNg7VYxl8KR4DuLsRH3bkyJof4B79KD
4+9DHOUtQMgEnxADJH8IKC+m354TOpWzDotdO/jPiKzorN6VqLux95scuONAHqPzGVk3DTp1nG54
tnL8zXZ3mmA2B1LgLB6W5rxqB3sgkSXhoV2I5nOM0Q04+6BItyFRA0BiSYSLedfz6TQQNMrjZ/ZQ
OG6y3HLVY/jiPmNqGZ50Arhr+dFhPgqdAffgxq71ZeDaSwdBQeLvAiCDGo8QvoCl44IKh6Wupy8a
kkaFjST2263337TqmkkWABxRqF6L9mS22THlOzS5LqIStBO1lHj4Ml2HIbgB/Jt2yK3UxTt/Cg4G
SObe+uQkW4RwtLScxGokRp2H1/Mq+7/SeOnc26zoLwi+nNv2nGKTjsH5tjWAyz0t8yPXSg6W5755
jToGPwWW/O8JvmNggWojJeRssOQkecE9G0P/MrFlctSx8MnF61l9Agaw+YWSoIcexP1gfsTpOSSM
ygsPDswfCURoHMdV2r67qJT1AM+sxcDfe/W8XyQeZ0dyoDEhN/SHgVHH/hLkh41sXDgtWx+E2nRq
sWqFqaQ2CJmFtgSo7irvEg5/mIyqYTeiqCogkzjmdzhSI8dikbJ8qPD3eMxXaB6ZpSKWnrbWEKCX
nvXevKb5v7r4TSN4GDM7COSJ1LHRPxf63UZ3jz+KC/E9VskyR6ynoocWvDkR7jx8qk32NStbB1Tq
atypHsk+bBc8/R67ss76mqG7FgItwQyxij+FG64HakQgIE9uyrvRDJuKESQsmCbpqG6DhSkvgRy3
EnlN6hiLGK+bbnxNXPKk0ZFbwmUf7DLzAQxKGXM0X7F2u1viferxvXTEjq34lItd3g7r3BNLVhzb
FOc3EDNjYduCs7x4OGn0iCT1MJfwEIePyipg50eoNEd0tixMTIuqehcZDzFcLXPVanBHQC+2ofHH
wfqoy+nXpU0LQdJmEUXT2xQ9S+faMHnA9cTUfbD0JUvN2ciu2d+d9zOW/6ZuXfi7etwHiZhhz6gv
rJ8Go5hCVVfmNCExnwq71o4lT5RzhVDOYthA+Yu8kBEUHLk2VAtb3lM80BECrRjOmkNFnu4HSve+
i9gzPmv+KUCoi+YjMimJSIQJO94/WHVzWIxUm9rTLz6obYGfcMhwXbPzJUlB/4EdrekHNxLbajT3
wn9A+mnV85hu8piPuzaYQJvouyAYJPfCHzcV4ieLXrIoVpYXPlTtPPrB/ocful5kKXZGsnviZWm0
l5o03zqp9jR326aIt13SIUCXp37yN6l0d23frDLONJy8/F8FGmrYki+S9kST1sWz1V+cYl/v0mct
M+8GIrWM3EurF5SvepeuIYRwmOawtpMMZ2mgLzsec5NMnJhWhbngBvLDKoxKPA3jSxcFL3VHvvCo
Hz0ZXyzfxyiLjLpi+Gz5TcApDNHLVbfMzohiexGza4Ccvhb5IAv4xczPFRMQYagixabL2NAK+P4n
l0jA3v5xcEqR/5wgjJV5xXQMXzvB0aOeeCiItLsRdFgWKT5KnTsZX058SxmFF7PCAiE782EYU3ZC
hBEafSiFhMtB2zFbkMsVPx8EBr1grQ2ZSh5RXrTltVHvubjivbZkswqFucDFFRLAXiV7BGI8aUtP
H5A188AmpAMhQXNKdzmRHUyCOhuaVcpHlw9v0lgz3hzlazkJ3lqYpGtmEwg4BVqgcF+Hd58nNRke
JXgmrkrB3Z9N4Ge1vej8c8rtW7HumXVcVXsPZX914Paa2nBLkDpyq5QI73u3ONmawkxm7lTiIwUS
d9vHiUAh5/TnjtaxaJIF3j0I5110rGIsyajjB7QLzdnHKtwEfy5pq9QOWueurPrCs09MR7qHp7lr
JMMFRgUxe1PpjL/R6O+MpGFBDFuC7KKFn6q1N7zGBYvvvED+Qgo7gz3bEksP2D/i0/QQmYSnBrwP
J8bGT02HdaePjoYAtoCe3pUwfLSXFgdBW8JSiEOsn1+t/dYbHzYJFfx8MWoI8okXQeSA02X2wiDf
Gmdie3wayqOoKcdqxB7pHHe26o3yQLDhskLY3R1jkEhegLyn3hfxj1NcmHDhqM0XkbOd40IqBxAK
NaIKs38GpoCs4NmN0m0HV0ygSZTrgSVO3LF9oBRxU7bU1bHAWB3OObTys80ACnX9khEyDcVXCEe1
5EB1ycCYrIBLg2MufscSvhYQVMtxnfVXsnpWMqgXIxCiMgJfGzOYMZsnxx32dQl3HF6B+xkG6mIj
04Ao8V9PEFjnxt3PptHeZxOkReuCK9fL9kmWHDKlI+o4Bmy/AGxbSKh7H7hA4ax9GuU0za5tFbHa
wcvgvRFj9TQat0HtQalKzLpxipE+uXZyM8PnrOQ64YusMJ638jB0Hx5BAnn37VkHyt2WFMgRvbhK
GSGQMeEj0k8hpVLHyLg71ID7bcSFrckauSJar1wr469wY7x6WLuQ/cQ6zFSKJRAxPGdsLG0Q3DwM
LaMOw/urOrhTFEZmeWGRxt9zrMw3u99L4wPz7VZG1PDu54Q/lehkLBakJjoh6NtxYJivrQbtu+a9
IGl3YGxXGVhlqg/XPKn+xhgyNKnaMWHn4O5dRI/K8XGK7O1+JgWNB0uh8xqZNELRy6xkM2rmOuHh
S8wPUMU7wiy3IxMzZCNQ+OgQUQRNM5JUnDWFFo7mkh0ZpFPG9v5+QoHmiLciuNf6i9dSLvP64rJB
7ghRy/qj8qDqCYjh6vfKiD8blmpjd22Cg2VPt5YwgFaQngbGQasRwM6DtiEjX/jSpgRqOXxY7lvf
vkrCSceIE6bFzYHF3CMNMc1xCCPX5wHDR+NtCwakEdPUips5i/5ZNBvViKnyl8U+ISF3v0Xk0d5C
rBRoxDH1UBs5zGlcho3jJwqrvTkCmg3PHWwn2Xyybl4C41hziviSI/8ugOWoCSFetqr9M/k01FJ2
fqvckxdtFUygWv+zk+eBPk8QvK3Vz4wJF5baSutg05t4QbTXsOokVcbY95/NEiyMBHArcPpNtS3J
VLSY+LFuYwpKteHZiBeIf5r1dBrpFXV3bExg9gqy5HSdE4zA5HEuv/H0Zv13b7erlmrKcH5q56eq
COLsrjmhKnnxJkmbZqeRoUsOy3dRPdoEDSSAYTIVyRxJzjoqUnajJS9e1J3l9GyFrKGdY80mfbxq
vF6FRG5G7Zb3P6HNTH1yWZhvWd2vLQ4axmJPA293XgAFwO6lvBsb9lWr64tGZ57A95xpOy09Rc2P
F8423QvOKclH4GZ/o/tgXE/EFoMdWNMSaymFn5kH6EgZCgApYQiX2R9dc4ZLzm6lHs9De2JyNzvg
GnlDLe76kN/WbrkNqIIzf6cJ8JXqr6GgtrvPQT/FCofHtGuCY+rua3/fjP9G+x16I+2C/hSivx1P
E4mJ+ZUlyFOpCLo2QafGJGYpeYDDRXrWEbJtrqKdIGCw5jdFZD0C6kbUsM2tv1J764crP3I63Zrw
JuHsYT+LeDCmylwwNVgVLpdnoTaFfSsJcEGjCqVpTFL2ew02Ct5/jwlHCFQHMqMDeq3CyMtWaNGz
V59+1H+yCVoDgMUtrWmA6C5o+eSd3l7OGdFVTTSw2UIqDHh8CJnCW/8uCH31QKwzyLZMjB48QSkh
49ZjIq53QnZqQk0pp2+XzkvIbp9QBPmmu4tx4+WJPAX+hQ36qhHGOYn/GImWQOkUEJU+favIw3Uq
AqG8b18R+fbldGJjgXOo1MmJzp56a/NdWW8DxS5dPSfT3TZPdXYT5bVzvzLx6fAlewrT41fOVcNI
b2XgzybXdu2PH7nFlZXDi3sQTIGZcK8RwMmffGGuIuOurA+ygsAlHhxAYb5/dLNboGPe19/89iuM
f2Y2mZv+M/xLpO8FQAGcAHE3HWsCTayEyD/USia1qKP42CQCfooIVHvIFbtdJsg4gh0PR4W7ipie
CSmF82zUGMzmVgPzccL9GOAaN2zuCcSR5NFRfoPPWoziZzQZxxrs3aalruUr3JFPk+vebQ1rM5E2
ne4gSfs1y2bXyxdGb6R9L8sQY+tRl/UaHJdZd0SFgBwztQT6XUfOgtgXxOgUmVqikgX6ics0gn3A
xKSv/7J8FtoS7TQ+pdNH4T6EtU9aSC+/Vn/ozW9tglkZYoWw241bnlS5BgCA4iP3LuAaflJqAYOp
lJ6Yi3TOp3Avkjc+Ghmpz8Ik/RS0DErJumjqz8njvZXvQMksMBlJPywz84WJelqJt5a9Ujn9uO17
UuLI6t57/H8x5o2UgasPZsPw/1UUg/zOVbHu809Tf2hmhxeuW3XlP+gka0uSmoM4Bd78vgnVgXlM
LBnvszip81vnQ09nrBg95zM6eTqWDJBpN2F/P2r/2zKpGd/D6t3/H0fnsRy5kUXRL8oIIOG3LIvy
ZBmStUGQbBLee3y9DrTQxGimW2pWAZnP3HsuwbUzp9Z0vmfH/BCRXXYu+DmkhaHq0eOj9MBzY0ml
75U+huPsmGi0+iT/jNZP6AwvUf5nDTgtKbyCycSaPC7LvkYqR4Bsr7qI5Lj6nzmLNqjVTGgQmdZ/
sXp0op2W3KW8Nlxogc8elk/besvQD3WkjNOGG4x4MuUw1LBBgB0B1W7FN9OeqLx46rPEFNKLIwkO
AnldoO8ac1dIVDx4PFplW9XZDkKaP76n5b2oiCqfcxIz8MDItyf7bWq/bJqBVjIWK7BLcMIClusm
+hiqs+4lYnJcKewAGfvo2aMhvcpb+eF30FzwsozaH/FBiCMQo8LCL5ijpccG50eF7sP+SOMTgSTC
2UPOw0uBpAtjjz1siMRcG8YIkEhD9CMXpf3aiKc1kReEqkk/sOSSdEWDPu76zL8YDEUrtOEdRCRb
G09ZiIKZxhEmjwZ5SpjN2qv8DYOi5Rg/ba6GYTQ/qtgkFZaUByrzlvx5A8dDhXFsyn5aBmTO9Dkp
P7GxhpQwhiH4VuYL6zCnpg3dKbvIMFkr1qtp/dY8GFODPjcGRGOfCJlOWcs4AZG2ZnFqzNTV2voq
c++eMLrIpy+fDIGZT4p+EaLrA6yF4IRQOELVuOTKWjfKm0nbgyokte59fs2yTUzkRbpj1k5ndAKR
XfjcMC5tCpKHxIGfy/IDq0eUPGLv3Mz8H5LK6qrfkyU5Ra+1A0kNy/KE++NqQX1x2i9fOBuudgqM
iMM63qTcdv1xnN45qlx8Hy+K+idjkoxNKOjv2lQNCyvFTaA5+0zEa0XJnyw/sLAF9DtduPcG5y3G
mdZhQWBTsc54pAOFCpxtUToitOl+UwNfvrqyLWfZyM9WvYf1NqQ2UloaRFqvKvB3mRms8zh2IVZT
pIJyhnWiAg5Pn9OIN8yxX2Lx17WsSPDaGw+CX19DwnxyHkCjyFyuwCXpAkcWyQub0XLW49jF8e4x
iDHac5ic4snjRngA4lqY7FcEkqCKwqCmrp/lL5qxcOL4FrXhe8/Yp5pXRPAryv6PkDo9+EpzksFB
SzDKbT+VMD7UVbyza+XYspuNLAC6frA0cfWk0HHAmgFoLeFIpsxJfzKDThNXLTDzxTDGGzPMcFlj
honufnXtnNswVRDKrJd6gIuiErvX3VpguwUeUkcrj07L+IJSaLx2Rr3EN7PoKXtiZVNBSWByuzEt
axFr8JGiexOeZp09YWaLLvqnx+gRzFfbfk21g+ZtE+VcIQ7zCjdgmtREwx2EFnkYqKwY1jN62ITz
JNsjxzC9Nx4GmwG2z0kJzk3Aw/z/8OBOCi6/fFw0c+WG9i0J1KvqzBic21ziNWH54hgXQ2HD++d1
72lzZ5/Sl4x/PO49WB4KxczATGEsIAsMBUBpsU9NjFQ/ZlrthjzfVpXyElmfuX6bV650heMMYQKI
gDAHRweABCO+KzUL58Jfpfm9pECjaB8VJDU1VZpiH+bVmCTUFdY3NPl8oN6kYuT80IZzLBE2QNou
1TdTMjLVl7Rujnklr5JGUZQYNjYGanCM2KRBGii0+/zgYDAK8Z6I8lSNKYYwgh8TMO3Guz2nfCpv
Iao3z//1q9eKk2sArPovVN+kE7hhd/TrY8mOtUaaQiAVtJKH16wGn+OaI3/I52UHXbzeAAXDp4Lu
nRWiG2kMiKxflvN43SwGDL6DtwuJnYpDs2zpo/RjH36RYbuLnFnl6bgslpHX4TAkrZQW3YxPSKum
eV+KgaEiHRlctRpv8ImFWPZa8Ujsr5z9/IgFLeaY81Rk8aDZHcqBa/P/GJ4iAWUMJl4nvYa8hI29
mwpgqMM6M76MmmWFSpNugVL6Sf1dpFO/K+BZI7EMbaa+SeFm/d6vn8rkRg2DY+JVo+8IPUDyUTQH
nb15CtXNiNa2ehgKdlq4dgzjO+J+mWYcuviyvLVf7bTm7id7enCt+bXsp21+jfIxEghqjOQO04em
ZC6O0ZOzYgpplqPQWkF848PWUdzYDDDgKiBZpvf5Kcet2jfrJn1PCujME9SR8EPwlYdz6y2WigpX
lr1NxOh93Jt8fjEpq179qubI1zgEBHZ3buASTrNu8j5M3QI0yEvU3zpS7WbSALmQTRyu8rDbMPGF
kdvbnzUglrHcFWzVJovdTMJu9K8Yb/2MoCuRHODk5ZvToxviOhYK+wp1S//uDwzjcywsLIFyPh1J
L+431FKI09UU7XsDnu5tUqH/VGKR+ceCGs6kEAAuHGjHtH9AXY3Hg1H8k7O9dDcL3+c480ru9Hrf
kZfXZx+xjYIBHTBsA6ujRsbZUVPf+mxHmROZGG7D/DPhvCzYoKY6OjyiCPkIe+4o1yq+ZmCAlrMk
hrLY9k/Ff7bijVySluSYniWPp3xKxvueAeumXNaN/RFFcu+jS0MojoSXxOcMuhjcBPS+Tn7SPYgH
BR/PWeB7a23GZPYBKMZK4XbTR0r08MNgodoM1tW30RIyNnNYsvnY4lB4akhgjPwYcWQ2zq5jKJv3
bxZdqjw4Gi3aR9bgh+G7odLQVlbm6s11mtxGfITiEUxsM2cTZXMIx56vu1hbGMpMwt40seXyQK5V
8Zq0BT4VaACUk/OeXNcbpAMmzOZxJse+KDhLJ/8WAECWKJMit/E/dfYahCqMonBTvzvrRb1O1Bz9
VOzmVfUls/LT7weWlyER8RDJ+8HVwHJ6HgXMgMxI2WAmJK17ftq5UDJ0p95UbeacnxoroG9SXoIV
MpSfhpYzMk6icsnGsuNdr9AhCHyfKQhB/Vcxk23WO//qArcVMq62BQZcrn3jq+UcAb+Y7UW4hAJi
tpdwXDfwOcZlqn8V+sIaX+X4VhsQWJAijitStfXhWuCJcNRj6kCYvsoW1u8yS38GHDN5luHvJh/m
mgawJe8jK2UpV0MFlZDpbmQZHGnRWQvwHrI3YvK+8BkmDHLfl2QTtjDn2S5ZD/zE/BymA1JknRbN
S1bfsT4p47H37639N/qEXo5vZk8qtbrWkSaTuY2XBuV4HDKXauiH9h6UHmGculG8xJqzmCIXGBxz
Tnrk4acx+TQhGVm6G+SfvX2vgXXWH5r3zpODUJqTub3YYXafs2hF0CxBaetTsU3rZwxkpXpKnHxC
uLU46sh2gk/F+MjkpUIUYAYADg61/ZMnH43+iVKTAK9uEVZvZfETCXYZ/qqP6QSdXds+muYnauSL
zkLVWsM81fgnsOmjoWAArwQHc+y/JRYcdDQ7HSh8pvrk4353AthMuPI0HOaAU0KVc2urR3vYZkX/
sAqWwddYj5a9CdkAAItXTCg4evbtq0Hr1o5MN2giqdf/yQh3saruhegWU5DuizRfNezGxPSJk5sl
U+EmdbwKHUANY0aYilhnCnyz6q6X2wEVrxZRnAzeXslZkZjt1hxYkU75pmKUK0jKzYz3DP2pDCnC
+ErUCHUiVPqGeJh5+NUY/ocCEn5qjUVUHIlO0MiRjLHNA38XzRkPw1KEypJ8D3rE78nkOIU1i6mW
Jr4u3qcU+daRkBqY0sDjrY8UcAbmwoVfYQmaR+4M4cKCGf+m7kFkJQeNANiOhF17ICl7IIppdNjt
djj2I1YLP4lmcMRgdGYBnUxPLQE1yImfBA0hFSDyXN//6StS7fQz9AIV9sicLiKnZFsZ43GAC5Gc
KxJ+eDqZzuG2GhTUyh0oZXMl4nEfmAFyoWSlo5yBLbgP6Ztm+3rNxYPu+aUwH628Z/EtAZ0wpkyv
1NcO47WvnSscc4ybDK4I2ocXh4m8qj18TDsBwsQwKpfz6jROj0mbgy+e31JyTGk6WSuGKmh01uUd
58tU3A0soMSuLRQT8fS8kcBbVVmPKs9fW6hhPq5VHi4YZEb1kujeFwYVixkukDY2PcRELgneW8YF
li1Wg+THW3vP23vJn9Ww8KQzAKnSdSVKxW5hiqMD8KhmBRuWH6F2wCCgZBZ9KDcts+NoVEG0D5yM
RF6zImcNinFQj1GEBzkwpUpdGY3YIP9DhveqAL5v+vsklqr6qXWvtnoJjL2a4v74v4xmR2YZdPtK
zdSTIOIy0A8FacC4bKFEsq7LFLGt1ek9iecYJqaeEmhtgu4tMD4D/QwjUjUulf5qp9nBJxzEs4zt
LKiqcpbFlDiEvYavGYWHMbgG22MhfhlmYPThtAx5Yhgve6taEl7UL0sa99HNZsSHF/Er+1cdsXPr
3P1oUzXqKon3GeOCDB5HjyhGzJAwAqIke6aClXhRv1v5RuOzTKqd5xzt6lrEW0eAMRSfcUWZH36k
zI8mpfwlYBeNBhtv1lBWLJfR2O1tzyHx6N60YJr4Gq0P37/yWcBnx1mxL8edBRe76Nathcy9XXVA
F4XfvtTaMWSCwsYF8RQxWwLNGs3aMVQuLdJslGlsiFKu3kndBNZFV69dRy2GBjtgx6NTMPODMoFT
xQOPTMa/rcsuQ/SItZo7rWBhATDbPw3Vm6G/t1wrpsGS603jJAq42yPnPusYTGZLBgNeAkA7tIv1
amDpaUIB7NAtOWxQ7OQ7bv/AtlRtCokY8KZHfDe3eBP/WLLYNtgEWoDmE7N1syIuakSxkZ0US1kV
kbcXU+7WuNDLuTAlz74+TAwC9CJfCwlMpdIBXuzidp0Q2KjKHBoce1Sgeh2PzNSU6/8DMyf9X99i
IA/XSgyJni0XB0nLeMjcNv0sxyTPEzayZWM2tg7asJO1tZy7E8g8awXwsjkcwv53jPQbEmOXA3JZ
Rv7aSw00unRKJxmcTeUSW8mxV316Jmuv9huvx8iYL2wPuvjM7aysfmc3BDRwpJjNKm7PpfJMFd5s
7Kn5+IGIOexQYYh8NaI4KP19EMSu7GGcJ/fMqn6q8lxbxmsCvDfV3DjYFyoko33q3ybL+KeyUzHM
/JDj453G2m1QzxYNx1VAO2Vzb1TFuu8ZmnIUUAy16jJkE6aW3xMIAWGYFwsDms/pqkxLL1t1pN63
RGVZAaLvSvuIGCcb+JWJRcY5heFVmy5c604K0t65Ib+TI3JOiHq5hPZzbUIIplNyGzGgZZibS5nQ
kmmntgouPuSg1DJnFkhFLSy3SaW8yWCeQ7abzNZXoUo1JYn7UJkNtEG4DPCSGSQfFH2Nqnyjdo9A
w2N1y6kq++rBMreLzl7y3mfTBmOKLq6mHaykNucTGF+hr6CNGQ+q+CfnPs8j5bpsp28jsn7hYS91
VMzW+G7iqH1R6rVhejemlF3HQDD+rXk7MQm+GPBgM3EMShLl5YT8MIQDNr1NWm1tvdj5F1khxF6O
7RqcakOmfKtw+zDWMfBSGGAghw6h8SeG+B3IFS4qtkVcA9L/zYrbqLJ5IfruNyDQhsutMm6iWhFm
tmidhkmMAsnuas8h4NoV5/6izzK2eKl/UjvoHFE6qwXuja5+FrWztuphm1lyExXDVsmDDWF9ijYd
Hb7tuki/SDUoSzY7tGNa7xocHyx4ZiE7YJpNK/OtEWoPFRYPAgP04iG6DMCTuO067VLSiNjQt8t1
5J+jyGU3Uc183wulIB4XTgMuB0avsv9C5A5RSXeQmZhvbfGYsmvKjhPz8GyvWUfqfcB2OjH8Fqgm
jQcuoUXFl/F/o0O6VJr96UwoLbK+Eb8kI6J1zFgZIVxIyRYWOe5605A1mewDdcUbdMITNefoEF38
ZaGJJb7yu6uKRajXz8qP3DQx3in64ga5ErkzZKRHTOQjtCd1rR9aU4KVOOD4v5nVZzc+HfbS2rGI
nyA12R5dCzHsKigoCWtKOzWeBeoe65ewkKlBeTNvT5QH5sBVxCzY9z8nOGylW8pTQgws8s9m3ZUa
hQLsBqc5VLLHK0h+Mef3XG1FyLf877x7HY2DWe1NMh5wAD6n7LcI8csxnShLY9XYGIMRJOJqcQb+
7EMkkEM+4UW4PY+DaoCp3eUGawYKoYqZVMU3AS3URLnu1QDQUDprBKU7aFGQkImT4nG/1852auWj
l+VyGl1FsEWtoZ9sGJHt9e6jdZj8GTHJV8xdSz7FmHSsaKFxGcUGqUiDs/HBWdrTIlWSVUicjqOc
ndnVkJKFA8ouAb7C7lh0wdEk5LUPTl59zucbK872lugpLTG8FByLEMI9VMmId2fP13BvPUTZLINQ
eaTplihbK3rFlTJvIvzPWP7V5dq2ztmovlQQuUIGMBVHYKiC7yp5srz6FBQYXzEQtMwPAr74QtmV
ps+9MscmoaUm1iGBYZXK74nDcSBsV3D0Mdp1YEUhw/a/++GQwZfT6rM13KC/6YDkkbew0svgYSrx
U+9c7hMNJ8NI7z9Ys5IwWjrWo9aHJwo2Zs8s+HizAhWervItGFcgCUDd/siA0qZo/+SbhXAw5e/6
8KqjxTaaf1N7tWMWCfXvJN96kFYaf8ev9Fg3GPxXM9nL6k2Er/xvkd4gwMGYRAoTiyf4RGhCsJRU
s0Kwbw4ldgM0Hf1PYsfXkS1KJf+0GrGEjmCtyE4EMyMLG19MdQfAaUlLVTm7XmynmvIcAn69V7IN
czs45wAUlWtOTBg/xjJspscMnTCZcugkFRYRpUyx0TobftdzFI/KORbQLNWVpa7M7svJvwhDXtY6
IQma2Ih8N2K9rlH78w3PcEkf1OH/u/19b35Y0Xtiv+pY4gvJHNHf+IhPxAR5XsW+2h7TYKvScKl8
f22dIaS2Xwwuhck8ivGU49XjmDTMH7jpStVu7MlBVotGs9RROCiBdzXiQT2FNaGt8anN+7XWzJ3W
zEzOzDtm06sR/FnUY6ORLiMrwf1fXMySbQHzUdTXzYZCZ0O63hluyJFU+XWIhy9S3301R7UOpdu/
OCh9PbkiH2DFDDnEwxC0OrwfIDE1sTjAyIrf0YuXDYAzDQl5vR5p+juqkdbDn96H1TWx02XhVBzD
uLsqZAsOAE+jW5D5QEYgU2AyytgkDdrVcsgF/ZawWPTIYYkJYwr3dkd7p/DXgBAsEAlDK9puKoUl
wlv8PgJANvU9rFaPHaocWc37Z4tpNR9INqNjcDzpxk/eb5NgW7C+7Xpl17INmpiPa6TuqNGFrdKL
0X+YwXiPIAIwo6cUz1Tcvk52iqZPQ0NmOLv9MJ4ozV+SPMc8uXVDxIiM+sySl7Jkm4UQsmUGWvaf
anwgM2rWc+SePQP+CGCY0d8DQb3/7MF0Y4sZUAACx2AMz6qtMx4tYm1iFzVSWTWbQaq5LFv66HDX
2efGWxcidydlehvyV54BGkX0uStT32s6ob5PiXyV1F/EYkhgfge6QbNAbzcQ+NeiZPGca9ncZj9w
U5VHbA9QMmmoO9ZVvHMF4mGdlAnPHkl0L9wYcTaLuKUH0zAxmB7inlVZ9OlJ/TmmdNVxe4BUdOo8
2oMTvmyk4ghGi6vno7q2Fj5ljiJZE5HFZYOsSsy76v1zsN+Gja+u6nHCl8PGGf4PZqJ+eMbVRQrW
MMmhV2L8ww6/F8UBoRQSJnogvZVFECLG3K2jrMn7+yus/s2mkouQvKRogwfrZk1Ms7k5zOy35PXE
IUK32unRq4O+yOROZ6iHRejFwSScVkSBVSm2+uTdaf5SgtPKY9Mwz+7XoeP6KmWP2PTZa0gsFpZR
sCQSAE6K28+hdWfYmuqnkIQImuHIwTbMb5DyAYWe1AsVRCD5mKlBg52ePYRJXgBiNaAXzYcVjsdF
xushR2+plxU7emPOWwwQJMZLlcHv5BFX31Zux/pBxyag12itfN1VcJdh9l0M9AsVe06nu7b+zYY/
1nj9Siofg/IeO+dohACtrbsu3g56hcLcu3LqMM3Z1NRAQIIo17BAtaCO5Kq0lKve6qyyxUqBT2wh
gIsvzCAZzO3q8tg6J504pHnJm5D0HvO7MmZS8AIM69IH0Tpq/pVjgNmFVsVheRwM06ISs4PR2uc+
oJyRARlWY4iNBYIfo1WWBsFuIytkjWXLOLWLsYd2zmXLob9PJnIaU33jxD9kTx4j1Du5iVhJmdul
eiXEcEzqybXgdFmD8wjGYMtOb62l8UqN0r3qO1s75PNG32dpFpkrfLFevC6RKPQgNULJ4YD0d0h+
fYltP91XcKlaDxn0nBRp5kcsZytT/c7lo0ExpJMQji/zV2BZhDWPTDRi4cKoVaCvcDSTfAxMbLlc
Vj1cG4wN7B8hZNdrtZ6WKaltkc3Ia+C8rGlPmK17LU3jxLzAzsaNJK2SbRKSXGkNiwxrTHbvbMAV
LMxsLDgyxt5V8yzspJwbSdbKLBytwQ019qAwQ4J1QoFTRP98/jEtXXzaxd46mgIeUYEXUDUyXmV5
bltUf3oc70dKEYHFL8GI3DsYkzULk/GIHoHuodeZMJRiYZq1i0X/M9Oqd8U2Lhq9FdGulZubzg77
qmt1lDiTt7V90KZOovyNMeRLfzafJ2G/TIzJNX1YdqXW1Syyx09f1fuFmaAOAimCq20OkhREYEDD
IBWtUG+hkM/YFNHCnrVykJb4j/YSaQyimbJXC9YsV9UPlFVGk5Xn/FYSZcVyBDO5aApL2SrsoYxo
WBqZs2fJuMYNfazDeNWn6CaLbFXwLBsabruw5mLX5bPImlM/Wcz5BDJCD5M41GQnb95tK/yxKu2X
ewYLL/AoCFyLuCTfyGFkEgyRTTfZgGgxYRjbk4GcZIzZjk0zCox3gPO3aAPm7N4qjYmvZn/YlD1S
GojHI6JSmCF/STy0rqoTR6GrxmIyCXvrS5LJktdWYMjsiCrvsu+hY+gMBnKbeGi9TPWf6pTYFwCy
a/YZowp/Go0c1bxs/4k+2JELdCzNft1ZxUaq9g1k02eeYXyvzJw5Cw89n3o9DU8/NXajj0/TDjFg
loTG6rsRGo3uDysj4Z4Jwcla+V8FitHRom2DMTrluYoju33pbZgAFm+wVPtfxYhXfiDOfRVGq7Qm
crwjfX0IuX+gAy+UHuulLADxd99CiyaCktCFlWa2sHq6f2rllmF02cHjVdJ33WZabfrUhZ4gaJeI
dG1OHVJogxw2yQHo6sCHAUmbYpTKUmXeMDLD0AXaDdjtYTqeldLcaWONk07L9pnM3+NA7OuK0WxA
lKMjzH0cNeDJ8A8xvohs89BN1taq4R5Q7WT7aWR00emsojz/aIlw2PYI3IXDmFfVZsCDtusA5mOG
o53jiNXLUyP6s05d4ZliYybMakVMDE5NMAl/MW4kgoIVaF2La00Onc3bnaUeUt4iWcq2vJAGjyS1
Txh11cCN2OBHYYygyF4i2vXRlDIC9YDhtuGwEEF0iHptY0zwjlPFuYdq9V4P/gYhar+UonFn9krd
iGUVNmQ/QhPs0nl+Tf1T0CVosyFuks7Bruy/xkdPLgZaNv7MBY8DPsT8I0hxfXbF/4cSplrfCJhf
lp+R7f2htCJYIrZ+ytj+HlQ0oUlVL8IMPZU6EeWq+YSVA2ShV+k1RK76uTCxwdTFp88SewgvUv9T
dcbhzAFMdJyqA9FdJ+IrRjdoSBcWd0M7CJm7QHXdLplybroJET1uGUXhGSB+jxVCygydbTCO0lY/
KrOFFrxpQjKCkgJLIc2lwk7pJP8ahiyQro8lPp4QyZCRfnlYyZQJhPoUMgFPSM0u3WLWyVmwC5ES
SQxJPi5vM9jR1uFm4aThzcmXeX2spxP411dRgAIe4m2J14d+IXijexXJllsKD7CXrlCvMfolaXip
yqfMbkr00aVbnV1QgYVo07eroUBJoeyF/zEgbEjUcY1ccB30nx0Qq3zcNeNOZL+xgKhkK5jw93kA
fOXUsPXz0xIRDpm7xc4e/0JsObOVLsv/6fkxRDLmtTzTWI1zqHnevmq/zfowt9hheqiGQ5FdNTrX
musXgGBbvQQAdEHO2mSjjpIADyfZO6m/rQriPON1Up1EehCMt6sWwCkbNRHx7uoPW3ntSJtSDLQ5
5NJiOCyqux/esvAWd+euBA3MuP0zZkPSGn9VdyuxFXqIr2HCvFjFPzUkteRmNuhz+KGd1oX3oWfP
iC0M7jVABSILNsFcAqOW+vLalcEIqiXSA7vW0kRynPSPqj4m8uiD2gXoEIdgUfdx8k1w4NDc7YmY
RRKv2e2aI818PS7qhGiYTt1WJd/nONjkJybNLlGCIxB0HCB9cbRowid9fPodUphIoYIw5YaNPJZ6
9enQi4CqxaZY3oqMWY6YjKctizXaimbtxF8mdgYdUwWJmHhUhqvKyAF1PE2ZZGWU0lYxzAiYB9kh
Q/+jnV9riMNe6y2lk2yapnfngt8j5yCqjsb46K39QKgZE58FpqzWQHuNq8hHjGVbv4r+dMSziYuV
5PDWmAg02N0KwZYeDjlY10GB1jo+QpNMTyBAUJq41uWVQPJN5mFZDDF4wtPn66EWxsw+ec/C/rbh
AUTFQhYHZ1iXOlbxY50F6wI3QaQRVmHhiIzrnRfkG4I66J1J4Q0feXnTlW3tuK12r50fSlgkP8AO
VDgEHOSoANBcIEzA+A+R92YKvKVoUXw8lLG1sMBxeGvhGwA6SM9z80lZED1LnAMZ86/KgMZ1VQ4I
5/bcX2u/veSpg4vBAvNYbEDBwC97IThOr9fB6ArIWpx5MuZNJiSZ04UF+rQZtY1VnfHyL+0Kua3m
OM9OFWjIclqlz157Bt3ZC/qXsLt7DH4oWeiGfhyuXisNcWZ3b3aBjzI7BYioWxxgnT8wGSNC0H5Y
zkaf3lC/Vby13m4Mt4G1be3iorXjVzAOt1r3D3FcfcG6vWKdg13nZX+tdVEmZzFSxyZs3z3ej8w+
Y0+SNoYjRv+OiYeUXSooqvwV6QydSvbGfcOPt/HJm2kYG+ZkxW2DHneRtVFYFSh8mbmxsjQ3CwXr
tc0oC/qPcHJbCcDBkvQ/ufFi8uXkyP4zQou6DtWP5rG2hJptnTvWRbN5Ni9DV2IAtYfv2vunGV8Y
nHxMfbRAMDXV5OnlMRZBRnEKegluL1KAVdSl3waXiINcTdJt2AoJcXb5riG5qhznrQ5Y2Rc1YSgA
9rIO0lOTMAC+K12yjHHHZvKrnfHnzbElUK5qETEHiHJNHAIU2rHi0jk9+8ZYxcm7hyyhJPgIL8K6
BDCcWTvitPBvvrbTm2lRwEYAn7QvnGiNsfconfOU46N0W7bUJTXF6LyR1FHPYHHCtmanYsOwmFAZ
uUq0X/TGBnEBoYWIkR2ZtSvDX6IMVKEyLy6YL1b7poX8mahQUu1HB0/GhqCMRewe+fkuCIY3r0LG
Jr5kfG2CdDXABcyMU1xTdaL55RPAYIs8i0y8zA0rjkYRdmubFKDQBgxvIa9T8OajOA+HS8nZ41C4
aao4ThnELHITaK6NQK7D9pDp16F8ZVDkx/uQyQbzd4/cx3aTdBv0ZSZZIiop68O7b9B6cGXH8Kpc
2WA7U2h0EYyDF1vlI6ESNjEcyUQQKN/xsC+M91l20AOCaIiDJGsSUhj7Xawjdbihp/xnwFTSSU10
micst7OS/fZQVJW5NSzph4htSg0E0bWx1ScbqMW8mQOZln+F1nvIJCWGNeudIKYgn0sVBBDHKKYd
Z+qi7OMaq/W2ADqIvgR623ZAlQJb1yXmo5g+EWMK7WoX8jTqh368oAxSJYVbYLrwRxjpnCDKxj4H
BntZsWtNgj6ZWyL6guvG8MoJyVUBcWwheatHLvsns4JYuhXmANQEhJhvaJ+WAQKqlg3XvW6uDkA0
An1FcxjHD8mqIpy9Id41RZZZNtOyTGMO2XuHOjhEA6ORl66Y9toojW1s2OsATji12FvkO6cJDV3b
cjAx5VLbMyukfa79jg4hTKTyIseYeezolAp139r/vFF/m+x6x3h0BY6aLQ102oRS8daIvyj6nTUt
XrSS1lnBnpPjKcnzD0FeWEx7fus7iu4R7K/p72KHoWx3jLkOzOrD77n4ILrk+cXOsVNDYQ2fdfve
xHKvOxcTlV2rXirxkRTfsxZLucIppFCEbkpKLWmBVGEZzT3RPisRcpr1lHISeXyFngYZgMFZEVOJ
B/25FGs/w0KifeQBMp7krOf10gK/Fvm/Rndow8vYXHCmD2m6LDtQIQ3n4WthOfs+wn2JhoC4Iw97
at1099b31v20SQDf9xT9vNty66BZbvx8NbTDqiCKJB57HqokR0Lz0Y1UVznu0378SnjBZYeYweeJ
iq46PvWW/0eOyDZGuDf4If1qWgKUBU86gtDTaS6nxVRS8iNp6DHr+OEZfSod3rgs8NcPEHY79FnJ
gPWq3LDRXSalm0HBh8HsdhMTdgFUg8DSUWfUD7UnIE0QCabZ1AsLT1Y9S0zNL8La2XKzZtXdWJIH
woR4igiNT/bF/9bWsyIJANrk6R4KPYghNhqAWpHw1HhAyn8OsULNnHzKzkGh01H1jqbCnQkcpYSW
Baoss2kicuyasOYNDFkA09YK6wGVyk7r9ReZqgxoLlApF9KI2aqyRWTt2tvIWo2vwESq8WN3SCXZ
J3fAOyr/IPVrwXrTgFec8KlWxV/PFieRxiIQ5dYkj9nmIRCOdwI0uwsQ5ug0To31rpcU2mrC2B9d
mS0WBs8+AM7yqBBNFdqFW3XGtk9/spBQxRqoHCk6dpsudeYmuf1WovTyGCfXCvL/PNt4dbGW9Rc+
5FWoEyiS/2Z+giI4WwLoW9jmHytzLySl5Nj2n6jRAiQ04Qf3ph7syw46Dh8WiqE2ZhRW/iErUsSj
w7pe2B4K8XHV1xeNEtg59jZd1dac7nUVYp5xyAPndSoXKWsIfCU8LOyUermp5IDyR2FyhZ2kefSp
jzvq2/RBfAGIJG7U+lCaazYHY2zL7plKFflwf3Fm9W1DWCepaUaGtYYzl7mXQn5hw05oatiEKRMD
KGOO6cId1Gu8ZmiZR0q05rfVjv0Iu2zV2RdFQh3xMSrPMwyDdTMCrpHkGajcbjH3Hf9xdB67sRtR
EP0iAsxhq0mcPBplbQil18yhyWb6eh96YRg27CdpRHbfUHVqHB4aRzxagLn8CaUvZ3v76BouOTeo
7zpcYayPRvdCx30YER4bzMAyFGoTmRmM2yIXpQ4+jSZMA5Za27kKs55sLw5d1E6wGXcZL4yG+S8a
IxZ9EYCt8TXjJ8p7QmSmazCfHRJ5S9R8gCHvjDKNkXjIHq2yjDYg/Qg0a3bBOB/59O51mx613t26
AQfH/Fj1z150brqMipt1ecUJ0VGMLQP2SXV8M2AJq5ZbX639ZdBM++dqztYpiS56QTpwqk10UWnY
ltvOeCsNUgPYznU/WixvXYSygBhE55X4nCLSwpSJP4REozsnHpwnvDNQL4lNeOGt5h+ZMydeKCl0
c2TL3DNbURc7RVHQDochILVv/CSC25jYVDlfk7fryyU8bm3IvdFRRiOKd8by1KMRttW1ZPZg2vDF
EdRG7VrHf+WJu0fx2nnIYr41l8jSIoKRxhm8IyOK+OBt3R5lFT110r/UghiZFGlNBxh6NLg7+3Hr
6+KE/lUYwbULtIuUzsmv+oPg5TCIQ1LoEDEsL4maSbjQaQgbsvHRdluXRIBqx34taU8aF2yLE6Tg
kp+Ly6je3fkuXLKzkM5hJuJvehWC+41BKxee8Yj7gmfk5lt/eX1m5Fi23HyPY3bXKuAmdgqmwkqD
i/A++2DrmKcRalZM1IRPUWpuDGxrZGSm5bt0/U09nFhiLwt3/o8eTO9UEglawb8KS+vocHEBZaiT
9UjxVBLlCGCgIDeMFyx5FeKSAAkJuq8qfiqMR5BGcrhlNMERNovJuThVt22Gi8motypByAixNcx4
a9If+2Xm4N7jyNV9owpT3eLh0GviDqAvYsCpNuloL17sJc/GWTsmKc9Nw3TAxsmrEyGBiaeuPwdz
YgyDUAlQzrlQDVaSYBv7oMVaY3xt2/qvl0DBB6YYdlA2x2wZ9ljlpx28adOrxE0jv9LiFUnezPpi
dI6i8LCk/OnWjz60G2Y7uwYF28AMQkM/6zt/EVNW2V96e1x0kg858R8cpmB9DNY+oGVq5HsUXrH7
gaUHfv2D1H6K+GbpTxaifJZ32Km/ZIaVsT3H1VmL9nTZdnSrhsPEV9LkgevNqvK1dDgBy2My5pc6
Cqf+GVwicOuNZTFdZ1NnEnKNH9jRGkyOm0EOJ1Pw0pNrLu0S0UbtnlNvGT6BP41Sl5ZbPVnjmzZ+
TOm/mOY87y+pE9PInSwqN3eyj7YeIdiB8gK/CBpTK+4GzhGFg0Pm0TPE7h6Cb/DidNlLZEIX9KA6
VFefSo6FmX1wAPQMOzfaEVQAncgEJ97dax1R1alXFNdAK2Z5Npi75f2LGb+jQu1X4FHXYgALMdIY
zUpA1WlW8WBzjS1ZW7g4PI94bGhcxnxSArZqQG7IJmg89uDuqqU9mRsOR0yiO7eM70VjfvQ9H1MC
6UG+O6l4cnvtJdM+NRjclcDfEDB5Jr0vJaKtRwHPmDWMME61HEB+N8CYf0/0Lymcq29qGCfvMe+P
V8I/Q7GpUH41hbVEGpMJBBegmTvJk51vPC47vQN2IuXaC0KDq9P2A2YENiNy9cboABEXm3kcsLOX
Q8DiJ+Ew1pHkkkVC/sDNXU5B61JYWwfJ1Tgdp/l7sH9nKBGlwXVV4ewyS7yvNBpMypLAZ0FGu59+
d8wlgnLrssKKKNZmtO6ENfv3gTJRL28EQ/uevm3peQpeXO3Rj58G86Pk0dEs3ES8uIMdJmi52dtR
QKnnQEyh7ejhkLX7GgppH0F4QQ76XWWEQqMaAi5Gfq8F3msiWHWfY12qmpBtGZFVf6312MUdk2Hj
aZQ4+J9HNR+1NvTb0B4JJpp6BXCGdQbkgqa8y5Znu+SmuSydkkVx9xZTyRsm+ut70xIOInZUTsjj
QWQtQQE68LaS/6y61qOPJvniDmwaCB+FzUAG570RvHrAoebC2ZXxS9M/tQooh/VWQxOxDWS53rZt
3hZpyKTIosbQjjAOh8LGbzYJSk5YoHmMK8CxvXduGiwcNABID1ATTXm8c82R2pIaAWUUdEZ/nWsH
34U87j57rb5Db/o8Imy3yC3LPj0qHCIDQt8RBBm3D32yl9redq+ywrTH0GBMdKRi5daDGYbFT6Mc
I/YL1eRGcW749x7d9Ogh9hRy5w3de9FQINODbucO1T52xUSCLMqA/+CeAxTbb83uqx9effd98Ig8
+bFxwUy3CYJrBsnZvrp292PbtMrstN2kvhjWndd9btdu99LwheZlsWJi03NBIYDrVWxSqbsmj/gH
gjLoqpsS9s9CyTvZ9AM+Sg0T5/FmyfDu5ktvAPTXP4SY1/Z4sN1HKNw9oxYPafDA1+zTm1d/NFzN
9RVpJiInMz8UIwnsT1jKPjUz+CmwVIk4uHH4rpBcskDoKDv8tNosHNsOHUGG4CRNe5eM5QUHc5n1
CvVk/DnPPwGpGGN3qQiR9sOAYN0+f8UXOKJzGsdvt3xKQXE4+hMafjrLY9XNqwA7Ahc/qFerOeXV
mYZivTgSexhIY8XsO3IOXp4+t21G5IpBW9iisGjY3eoVVv3ixa0GzLRcUOwmHAI3+im6E9ZNNUAZ
I4aTcGqX77dhVoGSyIra7UwgyUDMoGyx0TfMzDqbTYKepR8ODtMMjjhhNhajSqbeUfxI1ikvT3kA
47kKhtJH9BDtjGWUCZQQZBFUUlhOD7O589pwtMAztKHmhQmLehok0IvkrKC/WHvLyGpaQCOtaz6w
27fUByzvh6FO3u1CHJlAudqRnWVhON86yfUbS4QtGAzktG3UOzi1GLiO9U/QxgzAnTMzLjYOJfpF
gqm14b2nf2I1aGrf5FzsTQI2BFom5GKo/3JuhE1ZbrqYsguLZbIvmAVHhwYB5Sjqf1mZvw4lUx/p
Pc+KdnM29r5fQjvQGZEnk3fKaL76FoAFLrdm+nbaxyYjI6apX2Oq3tHWDxHTT6K/zp11ISi5hSFZ
lts8uhv2CJ2eGhAYk6Lmp45vW5SL1rUqXmIXD06/Udku8NiQjmwRgL0mwUZpz9YcpmRGZpcJa24d
eystZcWrvwS14hWqzn0CzPU5Ci5ucnIJ2mxaRNBn0mNMhjPmiacAdjS+YzgxG+WespZwqDP4JwjU
pKLOzOOHzdgdYELNCiwEDDevYIELrROAOFclg1jKCHskjzB6FQPhtMxVVty31Pjp0rPOYT1+GbW2
b3q6PNd+mgEH1cU2peuffEmFjPjJ6MQS7vrQNVgLXd7hiJQElK98ig7dHHUCH1v6UzuM8JVc5eKc
e58Bmkhxjym9S4aneg7VKA1F+ZRbFweddxEfW//Yqq0W+AAy6IDZNLU3wosHXcMIGnGQaagcXnC2
bntIDoaCjVW+xPq+EKeCH8WyNiS4bEf7EvHrthHe1RHljZSrKLsnOcMk42v0PhZliNv/luOPPj8J
xLImsHI9ZnCGS9/9Gew/V+O8X87g1GAgAXadJUnHZD839i5gTTyNSjtIbkytoAI+lHrOvi4GGHCr
3KubPUnU/cl4tIhY6r70AKQkX7GYHkcPPqXRHHvdY3sEYRmzVhSddf08GeWVKAB2twOkAE4uTvKc
Kj558QnRaNHpMXTTvVWPPIjvDe6CX2pbI/lt8Fy6JGgX8G/HJUOk22c16ivqCXSoddp/aX22FYl7
bCObLv1kmrccL2Fs7wi8XEx7TDWRWabFTSPwq8DIl5uLrfjLZmvkob6x1QKzY/k4byxpEvCVnAE1
wXYfGF9ys0Jm8KuNb+yr6lBTGWJBLet7x/6sQLOROf+c8cOvbmMRZgxRWu93sv6s9Oqqi+DByVjs
zehbPRdBBlbXoGPcSH0t3UdmPe912Z5iod2kI05VoH6qkt85M6A51/d+DMcXWnOZd89mwbVS68VJ
DNPeCrSHTndC4aeksVFiBHwvHnOv3HwMKiyQaXSpW6LWTBdUEDlTTRr/K+hrc8WtJJp3rOT4P1Xz
5JrGeuiqfSdRaxv5zB4lfhuXcQG5R9R48wNpAcwvKu4QjKfsdMya4VR2mpvHaOL4IFBCpG/slu9O
DJCphZY694qxfEGxoqlf6PIrkg5wkbZ4fvV+XKUtSEYDGADBt53jfyUm+JPRo0bXIWMAxR2ASdl3
fJk3giECWltooEj3jWiAHeIpLK3dANgGqyF35mE0072JEYIFNnt4a/5IJJotwByxYX3VeX6UeoNW
y/zWi/nFCIa1ztXoppSqnXZITe8Y+O7WCrjRYd3tXCfmbsSZmzO616j4pE0bFNShllRfoyjPg/Lj
lZoy+AuLBZ/d24Sa3rSGErxJ9+fK+oig5zlKNIXKXFxqdmot0Qk20n18s+a2gekV0Q4pvTrPNXby
2duOqmS+VuGH9DeJl2LsgCTZklWZZrP70JpYo9CZ+5X3T0/662zFr9bof+tYsyo5XIp0OMYmSnWb
wUuCi60HS5yrXZFW6SYtmo8xqLfaFG2l0s869MkI5RKTJqiDyErgbaCL99SbFjFik8rdmLVJ6ggv
RBHZBEkX3q3yAEKYOeNChVVEkcnAkAFxp5WPX4n03bXwshdkM8zo3TJM6pqIQaI/xkhHDjbi/Iiz
4j2LILfY+ETJdL9rIw7TskG676S0oDMpz/TXZ7MtPkfs9nlMTKre/soa6qufURwm80ay4Vdxd7fI
dBqoBsVEsGbOpAnL7DhFhyr764X+2aNak41/KqbknQSZ58Qw3vS+O5hQg8SS09JrrB5b8F+W1tyM
JsGKncAKcoM4LBt1GXtn33dctF7zJud2pxR3zOAx/m11/S830JJa48zwBWKibS4elFs3uRcnya9e
QiMfm5+dJb1V7OGTke2NA+Bq28a7LD7JpdrrrAW79hn8Gadzcp1z7Jr8lOyQjmMVHzy8SI7/OjJ/
NwUsd2M7EtZmmAOqtOCBMYmU8XlgJpbFZ7i2rq/uo/znmC2qPPSelr3XxA8SoLK5JOo20/Cw+bO5
AwVkDn4Yore9PDsHebubHfus8K9oufU4J9qbNcYblk8589Ka833xCHmJ86whAXdzWErireZ2S2he
scHZxVupvQoylt1TEu26GR3NDNmIkTnUBd06G5Z5WJL5vE3H0156BjoWxrj5KbI/J+vZRGxjlX8d
+L+KI9lnEgz2iNVOk7JewskRsLvL/pTtb8k2MWIyVXO5aeqbYNMHo6J+EPWx9L5m0R/G+ZMHmHsM
jTwRHWrChKQOlgm4wpI8+bBIg+o1h8hQV3w1YhU/F8Vmx5doaYz1/uLZ55jOyjx56YWQ1gxiZkNT
EcffY4f43d9lY3aY5o0BfyeGrUgeEC5elX3FzH8KZs8F5grDbX6UrNcVg7plfFVVBjIxGLp8xJQE
xZkGa5/MH1OgXoTaCblt2GoVAN1w/zZWOJjbggdLt3fJmJ3LjHfP5sBhikCrMln7RE9ADTu8emM4
cVlL+1TZp3E+tcXWMV6CCbIaGdldjZcb2WH1P2jXJoRNjuex4z149IYNRS7PU2ouQ39SVsV3hgUr
4+ToF2Vh3RzUoP5yLGKtdFhYAQSc1v7QHn3E/0FxBdKWZGAvUO8NOw96QBm6/b50yIWMUWjkd2O4
Fu2tQh5BVsyaIKK9l725/amMXtxln3lWjEHaKb8YgUGsqLMyijsb+qMh2x89T0J3sVQE9aMH6qZm
tuzyd7Pnrq0SY8GdyH+aA++iQztR1Fqwot4NAeZeE8KaTcB2Yn7Jho+y034BH5bmWzyvtaWOT46y
hZZ707wjn1uaEhVASQ88GZl6lf32nJ+6h0C8XNvmvmDK3ecZHFDIFs5xKKNDMv2qXCdrFQll+YmI
x4QNlvJdZE35bnOMAjPalMVjT9FYE2Ohn+bpfSRvcDh247qsH4MISigMRskhiXcPAQ+JGSc72iu5
raEtJExIKHtZq+vy7Gr7CgQ8ATA2FVhC/Ra77PamGV4vAy2jDfjdXVpv48+IC5RFl+hDwFbDqXMR
pkTTIyVEH5MFMm6nCP6adeC5J+yoyNqHdtiORJnMVJdNfm24+PvyItu3tro5GggkRqy0ov6HjUYi
AzE8v8EfQa+AEc7iYszmB886cOkLuSE+2dX41b9U1SsGEo8dN2UFQl44JfkrRyGDsuhhdhANTUpB
4d7VFQJUSFGIKCFXgeI5oh1JuvxZdxDbrBuD55wzz2ITnx3HIrgE/l+Xp0AIxUfREVzlMxp+igMo
H5yBhrFhOcSSlh6Qsb/HQKm133GnrabZoRQjPMrbRcSNIRSqFnq0/8pMN0m/R/XUBQozKXjcGyEa
zDEd/2w03nGKkJv5mf4wtPmnJ3zs94wz8tn5yBI22lHzFnl8liZ/SGoibFRGOJsWYFxNQ1mD4pyB
FM7s9YzZyCznZcf47GR2RY/vjGiykLB2pKgLs92S8PQFh3knU9o8CyFbks/7UUuuyKBuA7uwPGIx
bLIFQRUY3cuegXvRsycbS2pyI99PpXlotODXAGbbJPVj3ZGq15tfJr6jRpdXk/1JMrHwbvR/Zcqs
qiq2I3rpwJjPdjRBPS7Zg/I941fXFWVehvTC1S1y7hGm8GZlnnea63gjMnEo8uDa8hCMZPGgAltl
spjx4JW3gs/Ec90zG9sLosetTr55O0yQDDu66/YaVwtvWm/NRblsEq+g/aRAJzBV9SSjEAnHkaWj
zDPjx0J0B5Qb+87NP4YW4BJLrD7gaUv6Y4xrHvaL/dZKtM7+zPDdXoRK6PHSDgkDHaxtEeGkMgcf
Rh480VrzRbpSu7NM1/dmDbcztvAFBw4ixRaZHR5C/vJtyrCBHt2Cs+KnVEGda2gnATosiVroX+2L
PTAi0D0jPlVT/6VLETw5VNBzESgMYDhSA4+HsHbe8xTSeEVjkTErkFLcXDPbpgGj6nheNqUZycGD
yF/zyKeNcdEPJjhx0xnLoehB9A2HpjA/4lwgcfNI/aTPWbWYfwZ6OtJbqLsT97Uj2ZxkvYKBSR+T
dAATdsDPPbmIFXl9e4sJkm8zQSXCKRTsAUaiamQEeFBTbYgWvGK2PCVjsMo8AudqZ+QqEGFXhdhc
gEMUZ2JKBpA+oS2wAdDlDJjIjfpUGi34OglghwwlpoE+wB3JXmxXx6jc9LQgdpNKbWV6EqACs8tN
V45orZ3E2Q49HfykIegvpSURD0YWs1nRivQSmJqgv8dWlqa+/ejMM5I7e6zWqVlTAzsKa7uFwdWV
yDC1rqGM6IAXzlYUI9dwSjo6m2MAfmuX78zETm5ut8Sh5llzc5zEOCZpysuvarAKmfARIKkli7qu
2QKqxmNSUQACT43gmCxvhC9Stoizb13GpBxuRi3IYZ3GaJs0iXcwXZGfWYb3u5qJ6IqlW7xpUkqc
qpoWOjp7IAYHDIbTThHSgqR3REeFvbdviE3mVSy+k5SmXsTiGIwZlZmr6rU7TdoylJ/OTVr4Kykq
E+Bj7wHxZHm5Ht0WNGAVi4sFi3nJDsLOE7OgFxMldmyn6iRnNgUVkaE7q3MZJaAtY9xvFYjjBSP2
wqxYM8+IoUovPmYazFouhpxEmr7aptbgnzLIZnuQB/1mdkA9ug3vnz5rFiqcKrq77tKtpwYgdSOI
38tGstiDD3azNIRBRR8vla/6a/3UOcu+hRrbdPz0ObaaoDf6rWEJdvulDdZqYZuRG5OEidYixBGS
PCJTj1Z0VLxSsobY0pEQLfloIX8ZxbmIsj5UpG+eNRHkYZBIDboN5W7dAoyMRiulsmGHavtN/4GM
NNk4c5y8e33HuLRit295uf0ACWxphHOCBGMTI5KO028zmr6PLghKZm2PbB3VDO5Y1hnW+EA8Z7Pm
7X2BlpAh5fRKmcQrUc5YlmJ8SsPAiErMPT0cWaWMizrnTKuOBJs84J2j69UlNVSyDDmxWSyBDnpc
qz2BtiATynLRUmZG6OdksFk9DKHaaKdTh41h4yd4uDTC2NCcKmASVk/6W4HUUDOoJNWsyZA3pVu7
Le4qQDt0pMnQH4lyNVeBjm4WOFtyaAu/vjc+LYxQTCgBVuGOynF7ER87s4VnUcEnW62zzEUUPGGi
5/adLpGh341lAT6Z/kJMQsgpcgpnChwmoKDl70M2oybsUP9UHU+FbCK2iqqMw86OeMKLZiRu3ZZb
2dQQwIoGxdA4k1UWEScSzhkChrxbTP8VUYGNhiHUJlaHsR+DP7Q05UXTSn8zIeHmhJ/RMZfQmiJz
1q+1EgTsVhbLR2n2w59mxBSFs4k6qJDJkZjkyVJ7IoXINSzY4Ff6b+n+EuzBdf2hMwqXIOZjywnj
5pNjmyUKxuQKXqwuLj4KPMiDXu9/s34ptb8ZOn2J1EpOfh+S0jiHcQIHGgR45RhodDhead2ldszx
G0OM6UFVCzANs/4u4eTAEFkkZTDKG1rHbBErVHcJmdFrzUtSO6xcn+0OPpI3oytxd9F8mEZ9bbUv
FQJyB+NUM/HDQnNb4IqWjKAhMpzFBSmMIewKAQ0fPwlrH7c2X4z4t8Rz7kFRfDME9FSW0Fzca95d
oAQHw0V6huMb69kWmXNFzYFiZyU9CuTuzRrexuynHOEB/8EnXzkWHwV4TNN+KvAzIsYGdLHY5NOT
qg9ixEvxz8gu+nBuqxqBMr2Ky6Uy73SSkF0MZDOknhHz/qBYun6rmhimUMtOOhPWFs5/hQenQ+Xj
7lvFKz5VTJq3Ocd43aQb5BYbEnnyZjuCMBQdG2wgwoOO5qtnMUeVrQB0Tsm3HpCX/FhpvwjjiuqZ
AUnWfwQ5W77sTQavxXgR8XWoPzzyKaHnEjXPYkGlz1P0HteP05LM0j81REH688XDx5EPkICxFnho
mDiqH7SC8KUk0bYD+RAB/Z3OzDr9nqroVFif8/ghnJ+YO01R8+rLgfSzqIwaCZZiiQ/zxFOV8Z06
ORvnCO0X0Rdz5C5Rs2vXMbc8VmHcQv3ltz3QNrdomPE7azkURKvALEYyYvtPwdzEjrT33Wm7YCSZ
M93G/wkiHLrg1yOpPxTtX4loIlXlxrZvU4wqw3si9UMiLGKuaiRw+ue/wmbCnYGnSx6G9EA3haPn
w+FJsBwDf8NWq3NiSn00Md0jZxyOWtLAhLmD00seNywL2Jc58BsVo1CkF8EjlZWPVtfsO1K3Uh29
+zk1f9z06lsfuksWxSlzPvv2sTSNl7lm3Eu6nlYHfF5ZuNxx9CakBSFY4lakuth3zremMpYTXBtN
ufeLX2+OsYMvBlG5S/J/U4E2i3ywrhPPQ3VrrBktBxAv5BeLXYXFOuwDp4ac1XTDhsXIquNzdbkI
4PImpdR2XAYQIEVWoY7qwrlokEmfe+uI3Y7QgQfSCAtcJpuiVKSkG+IoQDb4LquqFEqvD4mi98d1
3SJ/yjCQdGT5lpVGtYPFQxv0PWfyKY8XNFor2l3LVnpYgl+UudEHtjK9nh5N/VzZt4gR4ARWlf1r
bDvrxOm+2gmTLAFC/kMA0shx2IbYiLknbGFsoyMy7AWQYLs7GDXwAVBsWEfyqQHdgKrvAFxUx3Xg
KAw2JCQwBkLIDCI+6z481pLWyEExpCgN0AMmVErWzGnM9eKzvrW4SD2Rv2ce3sR4Mj+ndPjXdvgH
tcAm5cOFxm8SIeSXxAqKKwZR6rRJjuwV0bAwxiOIlM0KE8u+BV8xGMOX1RL71KJUddx0C3HT3/qF
rf4qof4YNOFArbqdEaTRSgv0n3pybhOWxVUexSfDDBia2JBhlP4eDMHXZLnhyNzCYt8rPBoPHROT
XX6k9E+66/5awW+g/o3aNQYIrrXEEs7QLmyw2OgGKw96Pr/yAjv2CMI5JzYpwZqkMLBOi1ScboGJ
f2fc9HxcGQG8O29VGzdCBlN+e4KbPsGnpQEoKErn2yhmkA7tl4D6VRO7zVWd8NOzHVsAPCkOHAvk
zTA8ZTUxOEKDDUqbWQWUvdm5asZHDxmv1P8HuXEmty75d3Zdro1ewzATO9F2TM1fl2HCGB+G2rxX
y9CoMzhUo+DmlKBmh9Ag0XFA5+XfDS9gWCQvmKkqc5tpiF1R76BI3KcVZsDsWRbwAiLie3L/pzfI
oW2YxIJasqr1aAApKdJjHjfRJiJJeFuOCHGn2EMshGwgU7jIhpm4BAmXvn0bJ4TDJd5c5TLyg5S/
KZM5XYkUJjfOVv7qgTiz4C3pnH3qHcf6LIuv2TpknGtcrVl868rQU8SP3KjfyLJJdgClvtpeQI+S
xUdu5NaGLdtrpsBzOejW523ty35diWduYMIoOi5vu32O+eM3rR9Xm1hU1tpjrg4XYe4i/VgZxFQ5
6pf39tX3WI8hH2FlhGcSi3hWor22LH/dgtBt7H8RCwQwPByWCL06FPbjHCNDnclAZb+azadSf3Mq
mPo642vYGizvtE8H4agScNUlOQTm1FyDCqtx7t0StfOcja+BCN90Vo1wuLpjWwG6tk37MJ/wVBQE
UA0rAcnFM15cHatKh3aceRdT2p+crMulpx0xnfVd8aCa05CGGgAIM7bRr6LTl+LcDFyS9GMgWp4H
79tup01StFdoOZAxK+SuybcERZLYxbUWxtsQaN3aASFiu128Vlb9MXl4zrALPjmdouesP+fmy10G
h9ViC/4XT2Kt8teKZUzJhNPjfWqjH2Uhei/mtU+Uu1cygsLCwrRiTlmPYISUnrOviMwYyADxuwRt
Gw4lhSBZxMmp784jQ2iMvx0XeAQqYRhCj33a2NRiF9QBw+XM3ijja+a5byS726nEbxYRwwwJls8P
yW2T7mY8ItKkI+Nyjiie8KNYBI4S1YJr+gf8IbdmAwIJyUpWPkezfdfLKNtE/LJT+WMi2ZuqAPhc
8SP8lwJw5DIsdn7HFJ7oAkkF2KHF64jhmo7pwRkO9F8I7h5ixdCtcTBVjR2OhIA4dEXD0wyM65KR
R8dv+cEKebK0R5tTvyJmy8+a8+zTvwZR9jYaiyjCic9pnh5n/G9mKyEpI8FWSXCsGy6ZZ1NyVvs1
Ea8c7eDDtHT56V1yYhFYmX765BKP0CccybgRdCZgjAcBACludh0StYZ7W6FzwO77MIOVaeynycCy
5TsV8iuPdAisieyvp36NXHll6YwRtSOBvzkzNMnG3EPIHJeY33V2iEpHAoD4hniRCEFFyX9TNvdR
iQNZ5eSJcs475rM33JS+q1h4eEhJrW/XI+/8xhaWRcw0wqCCMEUu4lvBJKMm9AFy6QHQWRvGkDko
Q1BTGMFSnUycoTlgqs4iHN4pf5wxNPRnFOOraAzxIhnDIZofTf294lWBRTsfYAnI5t1VhwTXt52d
EYzA/7ub1iGX7AVRBrhIKOtE0bfQgdWfjvbkFLfeeo7bK6LFtgxrwVse/zCEXSVoHBUncZB0q0TZ
99bLbswdjrhXE9Jxo6OlhouRWvdyIpa3pMUz3Tts4kDGn32VfA7t9NozZouHl7i2P4wiWPgtHgxI
M3HfhjFdKohs42LejinWJTQvBW+eYOGnCZJLX5mIyzpeC/nEmp2yR70VLb0gGmOc5iyK4cYkmRYW
2dXB6iHo7kBFlUPIxdRKFCiF91gNBMAALh+ZQU7ymfA6xPYlRrX6BBM3hrXuXGx1qfy9aR6nap9Z
r7YISTpfJNjCfB5RiVR7kXEQ77oASiqK25AQ2UkyKd71cueUpzZDTLyZp13EDtPeFxjNOh8/i34n
FDnUM3HuHOfbKgwciAOmnwazM9XzEWoPt6wWb9nhNRsfBIaOyCcIev1qlI3YSB8llF2HKakhLhfe
xp1/5nRCzsAf5GOF2RqkVkAAY7JmQ1ETmC9hPaGnasyzGQEvZxzE0LsIwBfUGRdFWhj/dFACmUSr
xguaFR/pvCfjMFHOk9JepPPa+PWjiqvnqWIVxt5feage5GAA8HQfFH4O9qfkhZ/d7lDAFRQlz1Pl
st4S8VPstL8Wcipago1ud6jeL0ZDuCXuUeOrHFPsheM1da+1vJDpjd6OSxGBr6GFuT3RTPwN6h+J
3ChkmfCgUyZmUJ/pYrONWfJBQ3d5h5Qp8C8n2wYZkSVYDGA/XcIWdbRvbWjwb+CuU+oBcscKz8kC
JJCZu8X7F2VEGoqM3hk9j+00T2wb1iVgkp4I9NG9kSs9wDrHuX6To0s4FmkM1YCESuVnXfbvfqS/
SYCogHnZYdVG+VGaxcEeWwy5MM+IgX6KCuSqfKnS6l6zRN7koqmorad+WsCi5Tbym4JECbb7Ajob
mKtY7PUov1uZfFOMQueSI3PIHvW8fKn99K92vCORYtwgnf7nDdZjJEnHs/zkhi/4aiC19Ya+eCGX
aGMSM+kSQA9DYj8bJpKn++A82ohfJ9ZaXXMEQ6vUjbn5i8zM1USpk2IbHIZpheqIGgf8Y7tp+yJm
rHkYE+7vrc7KdTZmJl6gpoP7xP4zSeytZ+yMiXoqGzJwYBGU6OCv67M7EV8BCWVOHITaTOFG0csk
YD9SJMawnFPPDttWPZfyBwdM2OJhtJ50LoXShfmziM2xGhmoA+rZvPDaPPTV32zvRoF8Tt4ZNYok
2Zb6ueEhgOs1xb86tbY30yyRjqXKX4joONr2LdDPAmAOzwHp5mHPemlgBaJIbJTH0mk3pKLwJqYX
Ez6MRtFoqyfToo3WtILczNxk5STjEdNuQYS9uAQpZ7mYqWSMUAX7qDgBgp9RM6DJn3zat6JFyBYD
VprXmXFEyLtKy5m6rTHI02bYFIhPUBSrdiC2otFfbMg+uCFXXYwsQODf93vvn2Ub//6j7Dx6XNfO
LPpXDI9NNHNotHugnLOqpJoQpQrM5GEOv74Xnye223CjDQfg+eJWSaLO+cLea0dRumKIei0ReDhV
TRMUSdIuHIxH0DCBRn7X86eMHmFaTDJohuJqHzVRN40QJcC57vWFQQZ3nipnKXHTU1b9tOSjJRpj
ipSAUj8Yzp65F2LfwarHIYhoFOZ0yVPLqpY9Q1tXuMRu3gihEc9Bmavtm4Kd3WPjIvhPATy7whio
ZNjVKWUlhB7BaEXCqup3ZxMoxQi3qOclAcu4RyEYNx1v1aEaC0zwsHD8fDA/UtDPcz2F8nbm5+T+
cKq7TWIta1wpQ0Y88trBBF0pkEeafV8fWu2KXIEmibTia9J8qO1DxPa85uYQXP1OjicpP3L3myYN
H4TQ3yBkzegyktxFhETO8thekUPnUvNWLRuo0bnZY1/VkncbS0ouXUwPFPiYjgV7jck6YSRte1Px
OOBngOaeLCQoyFVFwRlA4kx3hDrVBuOxYMnLpc3TclB6C9KbpWIbZrthmJbOmypfau231TAkndIe
8w2bYX/lR+48EzMDqfK4DgSobikLOf5ALNylWEeJtv1yuhDzGByU5Ob054rFpIwiRDG3hQJ5Gkye
f2/1pV7OmrxWJ0bJP6rpwbK2WQiBEhsMfWGM7de3FB3KcSU+RhI7i1Ts+fK76luElK/prxB0VmlQ
reraYMUAY9uelwFvu7crsyfj8kuGQ7ra4Ppwqdq0/C67sBqRVMjn0ljLLfHN9MvMmMS9jjZMaYph
H/Auc4uBi9yr5hL0n0FBlVrHwjpEcYecfNOOJn/cCf6kIVwyhUEbnkyy1Sh8F5qORQIDq5PDbuGm
q/ObjpxQfgzRSnFg/D6LdKk5T6N5es4yhowFgYaIIzddkj3IhZWAtnqzET2SFtYjyJoxkEAuPboA
wruL7p+WgZ5UrEjiOmkc+JWIFyEEobZaGha5pFiQ3fYqibMBVC1OUQj6ERU7pzcxTYLqdoAqxIvk
qXrGjTaXydpjR1R8xSnS2SUPIPsSNG+Dt8echOVGNr76fhmEF6gtJPrIJBCx5+Wsnxb2WqOUliL2
OFl2HBATtW69bPgOVOqau4Z1HRpvAt3pt7zsoGDTqlR5Vmi4M4x331c3Q47bZzjmLqOX0YcDTSI1
aHC3solUG4gaw9li6YDuY9851xTqvqNBKkpUxojB8AbWi8CCPDjsZbOAn/zoyTuw1BIqvnH0lZKl
V/QmE8JQ3Krwzek/bEZKZbaOm0/Lb3dcLhuBIE9r8f+xmu4/LEnMCP6isiE+jxyqwsLp1BPWKcfK
jSby0EoyThTcV2oy01oCqgC3DcOnNbyLgkmb8xqLmaoLpzmlMCJVAw9VPQhUzIIPz9q12lsbXwGH
jGV/WbIlG7XjTDyrHonrQFFB0WpU1sFk+SkkmA6djQYiJHMklDQozHS3sTvP/TtxYRVipQLqF90o
OxdSUl1KAvyrUrqmKAeNtDBkMizob5QUpcWuMnaYEKXBW/Te0Q5Wjn8rDBKX2ao0sbMs6R21Fiq4
GX+ZGUIx3dpJYHHsFH3rQNCKJZ8jOmI2fcQ0atdsMF5RzmhVqBtYSgd0ZeAR7lHxJnxQAQabIaCF
uF0i5QRqbWKz2Yq6JcxYjQZdYVuZssAPyYLiNgi2icqRYMBmMsCfNsGvyVzTbu13dRBwTfXmqvoy
g0D8wOOyJ1L35Bktauz0XnZKk4crNoiU4Wg8smzfSjESCWM4Dv2YqZ0Wx85m3ts41LFZWEKbaxFI
lMqYP+qxmmDCBYNulmCICxPvSzEBAKZPJUAEBc+HQV8388dPPABGnv4G7ruhNzSF+amhagycZxmV
H0XDN63w4SrG00zLD0ppAV5zQD/Y47opZdqvH/W2v7rR3iICvqo9AAxzOYHfDmy6TZWV1RFZYlIJ
dDphEkyrXbK16Re3Lkd7WDC0D9qlBEc0i+2J8Nn4I0NvyAHMJl5N17lmsokNTy2XCmbjKP00iEUo
kkXCs0moX+X8pjSTevbLrGCSczm6hMJH2rmQ3/JqTiqVyC+Gc2S4Pe8YEso9xl4S8boAXhCiGCzc
fvjmdYe63KBOX6l5PMvEMqQWDAG30DQOFzl4CfktgJNnsW5mxq12P43DHuTR5m804Hl6dZGLdmMN
9Y5cLeRa9ZgVWzKleW7Pc0udWwFCGOfoUWdkeDpVqv4gepfxxLnZ01SfXOF++eXL+bShsh6TZ9Sx
02c22Pd7YPFo4cqT4LZq/IsXs9GOayB9yIcuKtVCZCOOZsMOfJgjqtMxbNf9JG/8nWUmYHTWdv1w
sASr+b0Mhc1GVroYpIC6YNPKvpr5PFDDvPOdBymAo8IElWFqfmXCwPaHLTSsCY6FdVUx8PDjV9zJ
AV6VYisxqCiNU5gcxAAIAGpjvDO8Yd7Gr54I47zf40el7KBptq5uTt+OWNxt5GXEnVSq5kQyz0rC
9lZ6+h3QWulLhnlO+CBPwjWgvG2KtwT3xODI0747JPF9DFOpHJiGHhbd7ho4v1HFfMPAt5n+Ni1i
V9hGFrsztnZMLqUHzSab2Cq4BQO/s3bIgKAFHsPrAroNqiCV5UxgT6RMmZokR9fPnl5fin4K46O2
Zh1O7R5sJnmVqaKfWLiSUcHZhaxZBCx8ungmOizX+pcPus9DVQ37hxF7Po+kb2M0YvV1R/LPtqTd
Q/6oAQZrehrs9DiwiNbh2Tl8QHZCGjDNLxeLg867Kcx5GpKrVSzb8EOxsOjvMbfP7PwcxE/HOCvK
tZdflFxdti2aq8SUGpcwW6Yfo0a11Z8VlECgTg4RO7Pst6TzLORmqjRMA+qHpp+8nEA5S92qFTwk
h1wR6F0g4tdl3Z8CVh2DxCRhGTjLxgKGTMk4M4tHgm656sHmqW9eekOgLZuH1N1hirCzz7R49P7d
MH9zJIGZ/4AcAqNJJhKaGs2w2bkP2KBmflEd/PRbSZjOQbXKbzEamLb5xImOCQa1m+oAy0N0UaPg
g6HHc6LboJu9iu/LVsFDgk9pNqpzYg7jtDIpsS++2Oi4LgEwdIwA4A0RDu4/JFudWeSwyNE205+d
9VBtUJMaLCVr0gwKPv5mn9X9wc/qF0JqzAwwB9AW2dYl8An6LJptGNUogAhAANBpsVhsKqxftEii
66aQ5acDmkU7pza5Fe1aMmEv62KTBOZnzH5Q5ZiheMGAsQdG4xvAM49SEux9LLcaNBtfQ+2HG0gm
lVIuUaH8SP5PTeNN5l/I9ce9bqu/DbWIri6xtVlwhRxMOuTkVR71O1JyxwY7FbVL1cQuRw2CwmQq
DIbB9AgINLvkJZsDEifChfVsWrOW6JjKGEaxSmuSao1j6nvnGkZGzyLVCK8abh7NJrq1/wlca8bl
2kTxyTPQNPy0zSErLjoI0lEgEcYvShzybRCfM1Edgq8cTZVdoAybKnwyGQaMjjEzdDmfbxdzANd8
eM7NBnuY+VvJ/myde1jvLVaTNCcMGqvmVvTXuN9kyrpAEiLjwnVxPIbuu27s+Q5iTrO9FbCipcae
uYxRpKL61rHYRMLc+yEfERFUJmB0OLM+H0ATZttY/6m6R4srPkaIE/B5tdo9bjcDkWk2q1JkUbVZ
4FNgF2PtfQcikcIxTx8lvTsMqiNc842NZvLN9IiEYQ0OEHhR466UMptmF9UbMumIZxKnybLVZl68
GfzviPm5Lw7A4ju0HDK+dzZ6s7yz50qFB6b8dFmz5fFwCjqWlW30EYFNtPliDqaxzit57/YQEASB
43g3+1NJg6UviEYFvzoSuWJlE6ANH2BVxYSXeHa9kw3SzEFk+CFwQQg2YmjmOe1xmXWIo/JZDwsm
54pqkpMat2sPW0surSxwuhGluNsZfMO5NrjgyrJbKPbMQyWQjZ2qSfoUej4vu1YNTKUIY0gz8yOg
1CBydM9ijJUCnBodBL9aHS5tT+Lq+TGJpkHbGbOZsU70J0nwLHHlW8ipg4xqCKk/SUPr3ALJWaBt
FgQ6ZmujoFNiW5iDz3UaukG6DwfNE4YaN1sNMmJl1H8JK6/UgX30qNB/O3n1mRQrN9SmVRa9eRbp
I5I9AzyHzQ0RLIP67LPBZlAvFQKgBJHUAhBIB264mydELmTBBWMsaokRUsPoBhsulzAqoVkaPcJY
xVjH9wITqqC+qDJp4YNCxjhkBzyihbwNxgRKzAkqCZxlsNWYotq8v2Fv3XL5O0MhL+W4HN0l6xZh
7QLskY0+b1qAemQzaDWGy1WQo48zoQEf0JNMwFf2TGzk+DPuTnAXXHeRJIewWKEfkCxCkJVpUjJj
0P/olwdjr5hY4Kp0rZX60mc3W3FjWtQ7ATPX6FOyv3Imv3hUKsDa2gh0kg8MYNBR5XEL+IMYsQ8b
8Ko2QvZuaXNTIXkIBusGopqKQtqR4kMAjq9ZtfExYa2edDEbJGVUjrIlWvtYvsHGTkzLhhIYLWjr
wQ+9vOAZcba5jFugtCx9yMY2fXbskVVHodoGxDaPI/+KINmClr37NhE1NHBW0b32PSUsyjealxAH
KoCZadgwW+xY5dj8Qy6sWYOZyBnhTHBqIKlX0Zvp3yrl0vOIlI54DdVHCaPMqmJcpss0euUkNfXR
WRGPnN1jUr7VybdwCxz8e4PfeTAlQGiko9TEVXw1zfikkQXq+iSByP0iNJFj5Q2+7YAm94B61iNI
JqpHZUy5liJjncrJAl/JFYfTRamxn1iXiIQmA0mLb8j4ZckPGq14ydEs9kF+GDCeR20CuGKFBXoa
kOCkt9ayiN4l6Ygpdtt0LL+NNzMH9kCpl/PchywFKjtgv0eH2OJ4GzM6Sr6I0Lm5oPe6trSVN1Ee
HY6r7ugwfUjsl+0PkyLo1qZ3clR3oRDWolBVO9pCKgiRtmfY/gKF473lmuccyLHLZBxPWfxlB7e8
RCh26vFz+MMtDcu1zX6lHEjFo+dJUNTnGmf/q5NR70GTT3hZcvNTMhHv6mMfNouSfGPWNeQjWWvV
+VQcWMMyoSzExUDn8ut7A80frk0e6YCk10b+HWH5cHh5MfviBN1IGd+dfJ90KHCwGXDOD/pL0jkg
lXvZIpTGdHqwfHy81WWAH6v4v5H2q7EKaqhFhcLg88cQPyJY+7TbAZf8V4ZV0MA4S45TXu4qdStA
Vofpy+TY9clIM3+d9DM3sjOEW8O+6e0dQlSJLx8sfb8xWcVW4aHlkPXO3nDpPXVewN2XVlqz0nDd
W16y1Cg+NXsSFqcE+2DFVtKIDtAXmQsjEbdWeoVXT30KdVt0zbZkhObB3bRQPDDwqQ9Fu3cZWtfi
syRfAWhiYT5rcLDCIu9vhb5VaUibWXr+d92+LG6xVroMxTm39FkfV7AIC6ALH5JPqa0Bjs+1Q9mB
qunAN1PHAHZEtIaWNsgXeRCtoxh9HfRNBsbKrUmOsPRzNK1JzaPiX8PyJYDwK8yPUYxOGqpcFdUt
qcVfIaPgMZlKCuDDty+Tb5vOnEVfOC7iyY0ffZUElfch+YpQ5hESboXXoIzv4LV765YhMDPzdSyu
OhBc10aljrchJzQAdoNAillZmEOaZqYCZDDduR7zHesmxVBgpZiWERmwK+QnpDlKHnJHNE5soDHh
hLdIge610txjjC8Qny2bi5bycgyY956uM+9jzEyI9GRlivQi0m5h6UwkZenIM6YxPGUQNAAg6DVk
eQaWGU9rsi7Kh9y/ko6V/tzoT16yUroH966srVBrtz3Gt0leQk2AMFJadIW1NUFoS5BMXNuzwBTf
CaLICYVEAatKVwACYFcQxHithb2ueiZI8UA/Wa1QLLdKv9aZT7kM/i3EebFkojiQXz5CVNl6aXE1
kVQQU2QARgywM3cu4oPNFMW/5hqpe4ohL6Wem8PHzfTo01Wf/gBtjgzgAJeEMsPpjkG51IP3qH6v
nX3hkNd2biA+9KQ1ivbNEvexcEmJiaDi7NKVTFoWW5Vl40es1324SCbOHBZNtoZNOpZlIpDaqVxT
m/PLua6YjQRovkjwjyT0VZX/7usLyv+ighGFZH8clVnwObDXOu20Luw5KcAIWkhLo1Rpx10UIQ5r
iuK2nzn5tK5gVELiJIZWBjvhD+HMqHdaM9fkHWC0wscC0IDVWKPlhdnJVtDull50MYgjdHa9CsPa
JazkYJ2VKJkz7grZV+bJjzpg6b1IfXkaF59g306S0bORteCP3/r2y/ByUH1n1z1F5lvpXIZQo7+h
T5M/VQCfyZDu3JLhmUBj7nnWzLQ/JFbBI/RikD6IFZy1Pk50JkTMTQAmQdM4hPmHztC0kxBFEVVu
kigRazp5gxEN8ki559MPBaAhQV0R80k2M6N8QAY/Fh2yMkax/tFomJXr84hmFfYnEk0swZG9lDTa
Lgb3HsKAIgBqRnSv5CdzixwfYYHCgCHsqNexh7LuFh9Gg2EiGZxtqXcYZr6yCHHorrMihqILNAxH
h4hgXS645BOmHw5zvFEXph1rvosNQm+dKXOkVHwoT7X5SuTLYDPDYJzG4GKGJJvJpgMKm+C/6Yh6
kNWORjW6sKxZuX27CToIr/rOVG8VMYd92X0UwyZlAWkraCh2TsCA8DyIo6sqyyrzTr2DgTgx5hLG
9fJiJjfXXSnaJnXPgc4rRVZpvUTzzKK7jHFGdZ5FsvHKV668V222KYoPCyYlXgeVwbXj/IQ8rJRk
locvtJ/0uYNS5RNP4YaCkfEfHWuS56eQmTARL1Jxr5yr311LBQuFIwNr44QyE9rC0yB505JNQqF6
eFHNqew+i4jREtCbhAO3gDYSSzhTW19ZRpm6rcxqD6EUhX7LL48EOcERVLsrloDvSCXW8OEO5sBA
0tBW2ng4wN4mRtwlCLOJ2eVA/GY1xeeCoX8Sa7s6O3rsGFWa1IqyzAO20OASRV7F6g2nxWT0p2ps
/dRzMTzk9KE4UxLfTcjJWGXxBgzde9edU7rIwL/qzrmuKIMMFCeZKKcN062eqXsbLZXhFGmf6kAi
GmF86GQR2rbU901TLoLG3JTYVSoOZKsrt01jkP8oHrazrYszQED2lHW+dqSS9LNXaMM+PcX+p+y9
jOCUoUH2FygoBLHJ0Re4QHITcuXT93YhGz2F90BvSesYphALwIxHxPiI4AQvaWSt1x52uS44UFgO
toeC/cH+F5erMunK92wgTEeeSNZn2J217hflgCDSUpeDacRbidt9qxpnYDCMp4tGmmYWqb9Jyub/
a1BfqNUnekpwhTHzjG1iHUOsrXW/RY7BBkPql1q4EmLVytte/hordFdndIdwM1UXpQeWu4QVRdGG
oTNirGycg/DLl7pllLMcIrbZe9Pqs+kdwmSRMxu0kFqa8mc+sNUP33PyWyuUNJm2C8KVkdQkSN5y
pjV9eS0lPDusAkPzGVLnxRq5KHdtXJSMDXsxM70nOvpZy/S6xVsBdghCUz5VIuh/PZkOdbvIaupS
p9h4bjkt7UNT6seifRj60Zf7KWGNi8IKH0W9V4t9azlXiYcd8lbNrpHJM9XAEtM5+QuJCu0IaXXo
EkRMjRlEz0w6qSb+9wHB2DpV4PChHzNUsKL1SZLfcawF+vvgwIDZ5oDSgnXs3TwLXuCXEKxDP3Ti
NCOkFJl8Lev7+PDZyNfNaqVVlwhCeTlHi+PQ61Vk6qLe4BdqJjq+jxDSFdVKDeKnQAQoefoMIQYn
ViwuibpT6XhTj9t6nec3RfmSGxpiZgG4faJTPLzXBl189tEL1nPvfkp2oI3tHea7tR7nZ3ivMPnc
Ku6vgAlqxBw6qq8Wht1WnVd8ewo6Fs2DlYZCMMGvXF0Np5qr1BuDfzBZNMnDGYYwnSoT9WRUSw4w
JkV7txITMfywsCKGZUtT1vk1Tk7ITjD50qKVphPqioWpJUTV3zRUmNEth87ap99RtTfUNzV5GPmh
9UnmufttD33szulLN0D6vFtyEjGT8z5amLuBB4Mf4TJc24THGE9Yu9XAMLHQwZwEH7rDORASVjWr
uk0gfxTlUUJ/5aKqM5VfnZl7XJwU/xhFR8pwyVsDV29U4J9neEUw+UVAOcXylMBwQ11F9UPmbvTT
fVI9uJwV9NQDesnPcrgGsAyqoD8l/ckOD5DhI58zgic+2cgMaE14qF7wGVsBEE5v0aiEVznXwjiq
HDJx+XL9b6E9YnkplFfJLELTwF7z1VCR0dE6WC1BXQ9X+jbli8yiM4+2oTyOvyZxfh2cs8i2ffvr
jUtdjKehepf8TURmWGnQW4DTwmcak1EKfjW5sv6lOEO5a3po8CESMjWr2mHKQo1AF3IZ1zl4OXze
CtsSlRlwVvwUOtMPyBObEHpsxaTs2iSXXn6LAXTm0o9c3NWQWnycuLqUo8pvq5/NfMEhmfvnqHhF
6nctm+seNHMh8PoWOwvWdfdtxRwcY26wzFgPE684JuScmM7FYxkXt98i3xX96INdCVSLPdpn4YTo
XEsUVGxowf/nCKQYxtxGrY2msdzurHyCX2cWezphXTHICe2gUvw6UXAMegozT/H2ThOfiIeZZz4a
8ADBWi/NSXnZ1ONhXmVbo1dXqYmQe2iXQ0CJn3LiOFU/i+2r5z7r3ttUTBilcFPHDzmJAF5dCD8d
rX6td8UWgDIHnO4Gx0hao4aUvgOG/8M6gVddtducqbFPPt4ftcKlw6KcNTPPOrsCg/kiqrJpi6S/
2wuJBKI9QXTkXTF7qZFhLprhjOASEQXgFgQqjBkTyZs3aO2HnoAInIlIvBa9vIvzs2/vvGGZGUvs
AVkLszdCkC3jU4mRHVupj1t0Y1hPA2O70xtTu+rhjkA+4DCO933LxYNn/HtwfnLpGDt33zgIhcjE
8KYxd0/QexhoZmXyA2vVw7Fz8OOL5aAEyheaIq+l/tRQOntMgVD06aqyaKSdVNf8coQDMFivxL1Q
PvwUocEyGaNa2mWOErYvCEPzuIvwtrOKJl87YrtTU6cdhpw952/CskCjoWsYacv+dKQ0VHKJ1fs3
pzww+L1SdmOyE89b/dPHE80xY5Fp2jVrafiQgjtsCCIG21mGTEVD/u2dQijwGiJQMGhe8pELA8n8
tRMGQolfUb112odg2YKbLcLgqHX7JvqV6kueg2dbDs1OIgaO2bbpfZj1PoUOlW+N7tgGnxZ1orzq
cgoKBgz11qAjGwk/JeTidgBEslGGY4MQ0HfimVPD6giAJXACpZsxjkZnZOL2Wy9l9A6FUY/WnmFu
TBwTgFmHDIA/IlZcFmmHwdee5Exh0x0kvcH/CLyT4KjW1Z3OirpBxs8UaRLkTLRxqPPXozOqE3ZE
GStQh6n2BQ2YPYo6K/69rbtFC7ZJl0kGIr3c4G7YD8pvZy9KiHFI1hkPbEwCctyY3f7ZCUkTv+YD
6pEAhcXR0Umvfmni03APfrgM4Re03s6lGkV/pYf3WNyk5oh+n7+GUxxOcg+Mk1P0K9DNec0RHpHQ
K42mnJPs0qbMq/bp9mvf3/piMUj7jhwptL8gqL9LNEBKAr8QgFCInau8SOQM6MNeid4c/2BZnBqY
NkZ5mVlcfHftDTtq/NbD+jyjAY4EetcaYj2IGuboCL0GadW0zEy1fO5Zz44RrAQKSnyJ6ugD6pKH
t67eS+KouMhsKYuysymQG+xU+5pyE2Y9CghpF+WEifiXkWIlMXzHTiu6m2vcFG9F7appeIVxz0rV
01dvfEcr42tgOC5chxi0g4zcOTF+2DHorE+Z1hbk1vkhMtQTSCA/6DcafkYLGm671K1v3qqxMhrV
WWTZyITJBT7idcB3rQ35DY7IeNLXzzb8NImHIrfPv7Tmj4TuJHKfIiOyLXrr2UXKiKYMfH8a9vwO
aFWMbxsmivEl268CMGz0UejNJdA/8zilY+Y9hkRg/sryLfb8Z1mq09jnvoyujvKOHnGpE4RagfuF
uvvhtruOwa6BE4sdQZctTMpX5pOTGGaYhVZc2RXaU+cxVYoPXa++I984ebU+M5ihYCwCgPB0zMUA
4aB0YFWS1SnJIfFVMk6TdkoRuanBvyvOpebdq8fVpPs9huJJ8r2jHTfzrcpQOCm81ZjCgynMtXai
ZfpHdnK3iayt2X0V2EPqge0/Wde97ayYm1KrbZzyYfc/inpG2ojUe1ri7/DQpBTlNTZg1D/keukj
HihoYgKEMDpUzjR92C18X1zPUYZQFFR9RAyTas0H7aYRCO1Vv8wRC57dDHC/wHKf/+h0oKgPJiba
InaB6Glfunt223jeMAilT52VnjMzsYZr88aB1GbOk+6Ytt2rAwiuBa/IwobArM5LCFyJJhIpYU54
MOj9FGmL4p2pEO1EMOzCbswJydaukJh+Pdwx0sv40JJNrGhwyZiFaDQ/vTz38BgI6QcatsKJza5F
NIx2XBKP8Djk6ZTNqwEKrQTyKYxDr1KDj8RF0EDRr6BIrUnbi7jEhi5Gn3o2EHrAO/DDs+JvNPQf
FdNl2791Y1YIfqtaYUpKycw8wAKXL1pE2xTlMBcBZ7HmoHtnyc1mXK6TuTSotIqPJDE/nNw8FABR
KpwqqDRmOgkZPmsItiVx9BmXNokAe6nclNZH7B4ik8G9tOl5m5P4448VfFdMDSxsvf/0McvmLJYc
lvgV/Fxr7NckIM7KR2e5mwYNTkHPOUCDrn3jfWgeWbrtvWsQ7iVp7bAPyEzUpwqag7ZlTP+hQw+r
/GJhdkdLW2v1suY5McuHapzs4mrZoyr6nIhqJgsshS024a1oHawx17q46sHGQK0htmFPyDgnx6VT
70659CViKuc6NNXRf+iIlWnJsLcPZE8EhCnDXqmYh2IxN+6NvYb4L6kotMA119xVIj/j9PUZ2pT9
d2d/at1bFq40fLB5k+BkeAaw6try0rcU8x7J4Bs9PNvFXibx2d7wwTTsYDwbtAH9DJFCLmBknUZb
xVkiefeRJzOePzHzu7C5Ad+LHdav12r87vgszIqLkA9URX1zl4OjzYtI6HMkIrT1kWAhfkOT4S/h
Z2712dH3yWAOC5u9e7UwxG7cE3kYup6F/+lXxwraXRfT4bhnJ4m4Hwi84cJM0qvfnJUA+4JzT4Nt
CcUSgp6ib2p3OxgrxSQ8hT2A+6nnL1v7HYgMLspnAEddr/cde5UIR6sB9p7cmVawXWUw436NIRlF
9lN2PwqkS6KZHOvNRwGZFsO0R3vueHct3mXNG5W8NTzr5CzrD4kCwNeuCjk8Q0OmcgvWV/31+Lb3
4uxwHI2mkC4CkG8R/IJqWMPDqffWSsaSlMXfKpvdjpWbf1HdV6Jfbe+UtMTVpJxU0FW8q1B2usNi
T2erF6yZO9BCj81OkLLAuBjht+McDAP4WYdydqsDGdOivZlsqBYVYB3NUyeiqDPymaZuHQ8E9E8b
cp03t8rEkLjLUULJjCd8jyTL7qU3D49lXFkdqoqtGHmmhbwyc/ThSJ+kQp7L5jnAcA+XmrMJldk9
VphCRFPVfVeVMc2U3VnDeoodWowZwCuuWSjNWDnoLpBTZLSl+0wsF2sZWSd7hRm+xd9j12geL4oM
atzYONWaRyeFO1UD44dFx5D9HlpvTpzirQDR0rkzktqkEMaXAN2TfY6SYcFKwB6+jZKlM2BHvp9Y
isoKO2sCCYbPqoSWg7jDepcDf1r08BBHPTQ7LHZXbngWqYr29er2v0n4brOz8hFcibOUvsIeNMKu
aPaee45dMixnNmVBRMDVprQ57UGL2HywaTRuZsfwBtxoL6c7mdFF6Y+t9VEoO0X+alCCZ9TgevLd
k85p8A6mD5V0r2RJqHYGidJDpV4IfmOEBwbIUWTRmt9MDKJR8+GrNP2pjzSqgmElmmIaeh3/e3Il
eyHDFBYtri7wAfw/BTpS9Wlxb3TORim+7IpPiu2i9l1XW2Kusu67KMtj3J5D4zvK32P3pTK6r9aV
ddY8Ch2q5trYBSPczJEYouNqq9+k5vQHC96EnjWXjUUAklkPfzqek8zHo6JQxG4NtAAD/iXx7ZRH
4Z+95v63A2f8ejwrC0R/j6CaHUaGqAzvlF2oa1d7wWncWcWqbb81qpMaO4mSP1J5ocUXySDwx2Y9
f5GZgRRAeDuVGquDStSw11AQgaHwaAVfM48mWfw2WHYjoTOqP6biVOBMBsTNvfOQnQvexKms3FLr
6hUVyplvh1LcUK4ytlcpnru8cgffFDa5quZDIBnWhzAEggN6FPRyEkS0VizMZGSv8PyZmrKrULjh
bZv3YTwzFVgSDuUOuWbUKjkVb1SihXZ+vHpjON9aCeUIGZ2NN6a4ygJ+32ATohDMB+Mk9GReIl83
6Npr+1n1H+AZUHWsJWQhZuDPgCGIeB9W4+Jn4gcnYbNrO2juT6Ojz74XWOaHjY0kmMiMqjqEzdFh
Xcif/YvTel2o2dZwbdPmUNNGeXGKTwEtaxN96z0CRbw2jtJM/qJ4aTKYAX8U11PjMm3Nzlj8//yn
//jv//rq/tP7yU5Z3HtZ+qe0Tk5ZkFblX/9s/vlP4m//dP391z/bKks221BsVTV0TbEQTPP/f31e
gtTjDyt/galrpRoo/jNTY11/7/UZQgOXOce//zH6v/oxmm3rimrpFv/6xx8j+Y7aV4GTnSU+x2yW
fvx//3pDUzVHNTTd1gxV/qdXYUeMlQVykjNZcs8olRl5W7d//yP+9xvFjzBgaDqaahq67PzjKyg8
xqchvOYzPPrefouquckZGhje/N//nPGd+McPhBeB41nlrdJwCfzTO1XgMwDY5aQAjk9C+tIFeuEE
682v6af/x4/6Vy/p73+U/U8vqXO1gCCZ9Nx3z9T7daB8ONSoFrHV//41/asfZGuWguld47+08en4
u4dMr7G95EGXnhV9Dm29+h/Szqs5bmNpw78IVcjhdhMzueRKpOQblHRkIeeMX/890PnqeHeIAoq0
bdkX65rGzPT09HR4X97VJmX5Kzo2fa6wcrpsWZx02XFMx9EupTRKXg5GIKXPkIrimfbBvvo2AMCh
Xhfdr+UJKdNYS7KEGXlQTqPmyKLjbB9T39CMz7b2OrjXofV3Tyy+hzOAynpfvxtU/AoqHJe/YBLw
7gNsiqapJ1RURZ6W/GxJPRfiviZLsufk1pLBiLheHn5mx3T5bHhBCx0tr0ptiLJnOb8PCppzryQP
zODjshRjZRKCAtqOrdh2h5SCzBtlvDr3y49/J0I4tnWbqEkaIEKFu/EvGsSx4MsSZpYKykrUG+xT
IEZMQULcF41fGBCb/4yzv/z+Lz+it3NFhqK+XylDNVQL04C1tnVBSOgZA/2zHNXoh7X5uyWjYB3t
+BYIQvCt6Yjth63vvC5PbGZ3zmUa8qWKdRWVJU1kp8+5T5+H/Rblzt4dvRVNW5MimO7Ir6GDDrF3
Vvvmk+gogeDv+mHFNsxY1Wn1NN1xHN2RDUHT0tHSo9rgvKrOa5XsRrC7oUxsDNoZx5/Ly6ZMYwlH
08DQOaaBUjhcFpfrVvsd+BE9M9IOEcUs2y8m0AnxdxdL3uJQWO6jCk/06P4AnYM8fTw8hf0N1cTR
YflD3q2spcqWPF3ummJM/1x+R9HSSDx6jvpCL3pbfSvVr6ot/VqW8c4MCTKm38/MUB0XoCByuYNl
/Jw6x9//bnRhJdtSdmQ/ZPRSqfddtJMo/FuW8O7wCt8//X72/aVrKk0vI8FS4H/gscSz5y5aOb3q
pMMXGjFJUWx0YbLUpiZoX6sUnhlWMXwbtvt3XfgHEJmuVReKyxZI06b7D9wX5H+rZ51qdXPQ9krY
HHgpnhy/A5U8BpEDNI3QvBoyB7zZiHegduu64dXyYrzfTFMx+VLD5hJ1VEcw+lHm9oos01rROG+m
+TW8/XfDC6tAH2QddaCun2hfMHGnV474zNerOBeKrMl4s86fTTjbyiIKcs3vDRD+xuumvwr7FVWZ
Hx9wJN2xZE61sDqER73WlRT3hRo2MhH2Jz5fNU2Lq0Qnt22rl5qopoWSW3JlvZTVQwlH9d2HFx+P
UtdNG13EsRSOEoh/oaeA/fgC/AWp+v7je6sakzdi6KaO6RPuJyXPjDyUYlJzhD1UTtKHLYGpGrZq
a4quYc80YXzN16s+lizpJaB4xsu+FNLDx9fnTIAuXHZ9YypDWtrSC4XeoXeVZivvrGl9L02AqZqK
BRi0YhEvVwTt6T3VUjSqkk6E/wdAm6YK1U8oqGkZpsxFh9G3JwU+OwC5nIdjmFfSS+X9ch5UyG6W
l+i9rTR1WTPRTVx5VRYfWYZU19IABCoUvLsBOlhSe+O1o35cUS+kCOdAoRaxLjUtOAXwxQxbqm+X
ZzFzjC/GF25FHsxxVrWMX5c3dXADScO/G1/YBb4ctxno1tPwSuuCXazY6JlN4P5wbEfWdQcXXfh8
OlTceuy1+ESfAw1y8R2PNgIGy3OYlFFQVi4AjYeurmoqgi41qSrKeCB9Fp/khgJN+6s75TzvKKsg
wbIsaeZYcCJ0ToYlKw6O2aWkJGhyywqb6pTYjzw9I0pNnKdlEe/cMcu8ECFc8UXmA/bqFNWp6CwC
SLTsAow7FA9K51hvwFKGR6kLyHO6ia6vzG5OtC0rtqLqhA0MWTj0UZtFcaSE9akZeCbCpZaR0SAa
ZQy0Rke8kylC98nJGcRRlyc9s4MO7xGZYIhi6vY7H9Qy/TJK1fJEbjUid22W8mOYG82V1mgEVI0M
krgi1j5uRC+kCkud+uBm6pJSng5F/y2Svi3PaUb1GV3XiSM4MuEeQfWNoqdqpNaYk/KaAD5ZtTcZ
aec4eP6EHIt2Fvw+wj1/3v5ndtSqHDnrerJGY/C1cfa60m4L4+9Gkla0Y073Cb7hTEz+limeMhqF
LK8qjPJkdxpFnX93JOESY0X7Z8ydYxigX9ucZkcTA28KkLsF3cflKbFoBgiCh6G0bpbXa24ehqlb
+F0WJ1lcrzIN+tEOy/LUKX1NdaIdvoCPRuehE/sroubU2lJVpoM/rci68Fj05JBiTC2rT5mSv0mq
DZXmBHfp2gf8WfJJaxEyZW75LNx23Mo/9lawhBo027VO/+xJz+2UUpbu2jchqv9NicnBc9VrX5W+
Ban6TKkJ7dG3GbCakFwfgIx++fgin32IIvgnddGVfjzyITVNZWYLLQIV7MXbspA5e3UuRFhezXFA
/CAcf/Lh7BpfDevKj59ZZRcIBbzeZWFzasOLnEPm8DBSdMH0j5XstuY0o7R/K+tnF0ptI7tfljG7
fWcyRIMke7KW+Wl9siGGmJA0y57CzGUZf5ZeuC15FJggt9tEzLjKLu8wx3LkTjf+FNkeR/duqi4D
kskpvitaeq279HdMRBdrYifNW5I67eWZlXI7T3G9caxOiuXS3H+T6q9ud+vrrxoZTxOYKJjlV9yC
WZGGZsnYRsPUxIBCX/QFfL0+O0Z7oqGAwekeY5IxLddnKP2tF1/06BPmyzoTOW3w2SyduAap30Zk
4JSnCmy2FgbU5f2b1UOTkJBs2aiKLRxxP6NeU8rd6qTxLjIfgASD3GpZxPvwHT4IHo6Ngsi6Tc/c
5TRcO5WiAFNyqunhyyhiDJ1nszqqDdgz1rZQf4G1ZTrRFT3Bib8ifO4MnDshwjnzEskZC40zMPQ7
mbKRYkX/18YXzpgdUuHh6YxPSS3Y6Hrz8aelc/79gqLrfgfWvc34GeVXEbW5TrfitkxfKB4lfDTe
NETTbQBLL3dHGWijTqgNOZX6i1W/0anp2M+B8mtZCd6vkyXLvM5oq8WztsQgUFhzPQ+hzoE9SFq7
i9VutyzgvSJPAhxDIXs+3Y7CRo+Wp3t90SKgf6vdK5WOD/BZPiFjimCpOiS4tj5N8uw86l3cR6rv
VWQvr4qI7m36z1aszPvdYBq8kfHxLCAVxXvB8Xq31SVEZHDyUK9DGhtSlGhlz2d340yKoLWJ2mtl
Ax73KdG/hdoTpWzLCzVzKzANh0yu/N+lEnZDrsuox7urThGU7sUJtk0f3U3yq54CV0CPbSXdw/G1
LHUa9FKTeUbhFlk2QPiOLdoyUinJqKp2dRqATZMoc6EIpGpXNmhFiCO4Ikqr9fBeWdXJz59Gg5T8
rlJelufx3hGZ5mHhFSi8cYksXaqZC2Nu34ac+YBAfb03QASCXCGkP24X5Cv2ZX46/8gS7Ivc235c
lgmnH5YfMIyBl7dXTuZ7t/VyOoKBaWsX/ICC/g5L6+D4ITVo0czQ4WRNRCrUTiyv3vt7+kKcKWxQ
mGZZrU8Wc6BGTOr3ygCRuU9lVXwHxF+vPJThz2WJc2f2bL9MwXEM3aLnL3w5qjDa6IkyFd25qpuV
ZVzZKVO91IoW0rTRMpBSScc+/O6F9y7cQMszWZMh3NR5rQYNwB64wLhwzo4WSTpxl0XMmZ7zxZp+
P7OhvVkYdkH39cnWD5CsVerKMq2NP03xbPyy6evRrQqm0L/pxtaSjp/4/qlCQZVNXuHiZmeZnslx
x4EBL5fGIyAKfn1CgKpbxLfIN8hiHkIKfU3uCo2gUPjmH8L89RPDaxhI7koLt13Y4rKXw6btlOoE
1xFQ2+rLvxte2F5dHTV77BleVqU9AcYmOSwLmDWOBmZcsbko3z2CA1fVhlZxqWpV6q1OPXoWwhJw
3xm/ur7cT3Wvy/JmrdcUfnd4eqvvHmp6lUWDkvkVoJ6w4nhk5OgarP6W4/EaLoZ9YnRXywJn7ZfD
3CyDipF3HnkELWcemnp5amPjZtDhytOA1BieNOvWp2cHOtk2SlcOzawFI29BUHV6C6jCobGawPUa
l4BZF5WUodkbvX1Mk++2cbM8t7nDOSUBia4aJKlE3R6T0bBAJSYaWYJ1S9++rPQffvTic1gUdPHe
IN8tJsKM0KLz1dVwmJ0EQmg6rEJztdhmdh5nQtRLI5PrUltL0HicIrbDBK588OMVvZt5NV1ORDyo
VuE2ZWjVpyI9+u4XyqKoA6S5iVrFEcyc7Mp0r2swVmJaSYJkxUGcU0IVE6SQdCIvJ7ogxIQNRa+U
+kSLPh3cB4OWAbCOdtL4qzcNiGyplANn8uPaQRmeKtuGruM6ClqoVZkSaVXSnAiobY4unTL/bvzp
FJxdDX4XuHqlM76l+dsY3M2ews9lEXMXKFVrPBDwfe130dM0LcMqATPt5EKoO4YesAfalv9x5RzN
nVfN4AEyJTMdHm+XM5GHyjZCKWUmprrxTNrrtqq6AUpjZTozxg8bRL7F4rJTHDHm0XY9lGi+3J8y
Padtq6N19aajL11/LNYc0Zkjpfx5GBIUhq3NmTTybHOksO/CPKmHk+n9Ams2/bG8MTMrplAAoxom
1wbhG/E0hebQGr7Vn2Q4TrrDmNzU4xXElctSlJn9RwzxDtWiIkqW1ctZRGPcwJE29icTaNVyagkB
i877GuaQxwK3HD1n1PnWrb6lVm+Tg8qWwXcT6TRC6aflT5mdsK5PoWlcFUtM6Wa6DFwpLcOnJrkC
aRjEMNe9Df9aFjK7aWdCRD2M9Fbp5JDWPECHvmYAOy+PP7ucZ+MLyxm0ZI0MLx1A17mBtZ6WRS1e
uW7X1klQjAEOCaPVEqYQ/meqoL+XjG0AetPyRNYWavr9TLvDXhrGwmQ3/OoalM+gel4ef20WgunU
617xYFtloZpbKozd9mF07p1PPLAV7Ww7pq84mwUMMxp0PNFwCow705e2Bq08GtfP8lzm14pjip9g
OO8iOZlKtbfsZ8OpsndAS6rB4d+NL8yCCgUFEkWUSiFtoV2H8coLYV5p//n+yaierZIbgz5gKcA1
gvXqKgeDBr92ZQqzIriBNZNAByXlwnZrtpfEfgMHiUkXQ76nycxU9p9YpTMRwioVWglVQOINp6R8
JDkxFi//bnxhlfxSi0BHYgpOs7XaHaduefy5JaIeVTMpGtW4iIXx5Z60XFsDWmSYL6H8n4EOnTBc
qdaYxhACTgpNA7BNOdyNlEVd7nTpmF7phbl8CgHKkdSTRyuvWlwH460P5sryfOZOhTF1D+j46cxI
sFNKBchOBrPGSenuKhlSWIC6liUok7UWp0MNFkVM5PwsTRWu4FIe+8zjVXLy9Oxq4Iwn0BsHXXrT
2PK1VlmPVjjSP+W8KQa4ICDwL8ufedlRP6zQZSBbHHzR/YN3pvYKyhVOTjWVdNvhrerdxhNKGvRn
K3OdW03LlKemD5yBd1WqSdANI2FW9dToUD9Sigi5/PJspr0XF/NcgqAb1Vi3bm4hoet2QNYc+t9e
8gkVJ3dOhgjlQ9UFleiGqUMm0+kaSna0sqUQMq7VJ8+tk80rlLQX2SGewZcabrmu3o+GP54yFTzI
aMLoW5nErATUmQQzfdaWqHRSKOX+mGTjCczGjQ9+1K/lfZizA1SfGIQM8IOYxeUMBvjoal3Grywa
C/71p6jXwGlbuX7nJnEuZPr9zOQHkO3SWJ0Pp5FOVW2jqp8wxufjC9tQxwMsbQCEnDTvCg5geqSX
F2lOWc/HF5Q1HlTXCFOuLDdOrhqgiBL/1VCfR2iKlwXNLxQVXKQBeb+IVXSa6rpFF7XDKQrHvQeo
jW38+rAEwnIUAioKuaz34RNfN/tK6zpCDMlN4vcvlueuXF3v+18si/IkXddotqG2RDwVSeJrsaEV
HTFMGGcLEuAb+BhAxdSL5DCW4AFrLbydlgRsnFObMI9iVd9KvQquq34AbhhS5HbFos1s4cU3CVuo
gCRoWznf5JfXqg1KEGin2WMJkv/y+s6ldi4ECRdr0EtJIStld9KSlI7iZzn8CtcRPcSQTPxlDi8W
sJ1AZnxGqkWFAZWduIXi5WAohFvLyGtPkUajJQgFTr7N+ysYTyEwdLZy+gVCnFLLV+TOWA+VdB/h
RpoFES9YD8mJIV+0reakOD9Ccv7lVBJorFx8M24E7XtTPaOJI4E/cWk9qj5y6V9IW0q77qUU7qnh
72g4SvGtUq896GfOHxWN8lTKyuXE2/5SVBhXY2MoTXvqwFAHv2D8uKGiQpbryKb47n38o8ki346G
vjuFNBuVVvBY5t5K7GNuSwwUAE+BGMs7N0HWhiQr9AJ6g2SXcKD0F0U7LWvbmgjhLJVlEFleg4je
2QQyePm31lqkYE2EcIq0UAXCcUSEBkN7cNfD+bOmu3N7TcYdlSKoq5FJuNxr2GCzwUHKSb/qjB3M
V8uLtDK8WJPlq1aayxrDd6+2/lhHH39FEaz539f/cVbPrlTdrJPebRjeqPehdJdaW8gSl2cwZzLP
RaiXCyRnXksDKHvgvZY1lJsbEKmhCFwWsrZMwuEexzp1Kr/sTxBmdGA1j+Hf/07A9AFnCxUoPuDR
03mYgDd/xunvTww/VbxTs0Etr2ic/DrX7SrjRE9AOuB2hu4nYiPkuP+RIExA1QtProDzPAVw8d5o
0X55AnPWlRJQ3hS8aLBNQowKnGzZ9Rzuq7z41uTbnuoTb0x2dL8nwcfDYczkH1GCQiWDCuW6XyFq
LLYyiEprya+5J5pq0kBOj49Fq5IY+FVGw+21YmhOcnaXAImgfNPzX7UFrxdIq7p5W/d3uvIz0z+e
Dpi8Hawu3eVUvwmmpNAS34/1oDi5JRzaAE9Ib2Xi7yYL6UNg6YEfaKyInNk2IpcYL5uaHk0V6wrN
Iaz5AWoZJQHnCnY8/0EqQbWGPSoyP9w8zbP6XJhQBVHYmuslmp2fdF7wtg0GZ3ZF4XrVPnvAzZq9
tl3WyRnLcyFPWM8Yd6bxAzc/uWn8DUKHznHATip3tH+shVBn7A/xoakK3tLZPDFfHVRO4fSyAkWP
uhl+ZSs35exEzkYXNJ4sXOW2KqMb1hNgGb3xMFg3SnS1vFzTcghv6Ys5CDa06pxULzWkwP7aRUAM
B2/ybxWi58b5PUjN1uzVFb9vbdUEm2SUvZ2YPRLzBsCoQyGtKMDa+JN7cGa0paoqkpGeNzDtwPCE
zGvl+2fcC92mfYV6PnwkTeyAgAoeNh7FzU6G/T0oQI67LaOfy5syNwWa9XCO5amBRRPqbOK6tQLA
/vJTfA8AqNF/YoXOhxfMtmyF9BINSX4CIK1tv9GLvbJEs99v0BZAmobOCnNS7bMtaDpZ0SVJy06D
/uhUR7c0VwTMWTCbpkDcGEIbvHgvBaRDpbVGTFI9yLK7PoDXFsjJCPhIr7L3at6tBCPnjuJUNuBY
9CByzqfPOZsPQee0rn16HVr7RcrcbZLFu0Y+WSv59RnNMijqA+uJMis6RATNjQMp9/IqLU7Bb3AV
KxB3V5ZtZh70a2P3TZ0CCGz/5TyiVInzBizMUwapFFhT5W3ZW7sQYM+uj1bWTLxPNQIRNPXZWH8a
T5mOeinMGOUWXl6vPToQ7KXA7/vK3q7/E1j3df4EDem+gUXDeYyiLx86PH/k8gabSiFUlYiuoBvA
WtRSn/TtccReUuB76CP7eVmEYDT/XwRgLVyixAbFp57nV6GdOV17hGeRFqhin03cSPB4Njwxh2jc
6IBdjeWKqRZ7Rv6IxewTy7MtwzFFrXdsvS7gNq4B8jUfetCCopI0jpkCURreVs5E+2XAoBFIuzaD
7xccRjBi00eAXybnu/vgO+u/n4MmcSoIHbyrpZQqXoujUdRHeiGkbWKExp3v23DxuaWzYrGEk/Ff
URbtfA7Pa0pPBMVNqwDHTbMqOCK/ZYCLN+PBaz72Kvp/GROGA9Wh76vPutSubAtMp6PZmFeUIn/J
leSmAf1xWXfmpkL1MTaLMB11LoJt9y3AB0w/qY+SsVdgLgEoaRNn+2UhggH+M5dzIcIZsH2r5G0U
15y9+1Z9aFa2Q0gn/Hd4g40gdM0BF0tY8g4QLNtXm6MMbmbj/91PzH3Bj0y3QHZ+7ul0/sR0zuQJ
PmQyWg5kiFAjWX32V5FnL43vHP6dCMFtDMAQK7yYKWnOg2LcDmu1zbM78s8UxNLZ3G101wwZ30uB
HwSf+TPfb1r87XBPvSv/ogdArYALbo+t3VFOAuNss2LQZ2dwJkHYBOqSKo2qqfYYgWX4AlHbJzYA
XeI2J2/0LpkQx7JRmIPVHMPyeSInXen3Ea6+Pypr8W/aOw2a/MS4stG1WhRIWnNsHfdJ8dv7JHa/
kr/6mRvuykLN3Q6WTuaLClDi5aKxomfF9CF7b0AHvHL6b7H/qKgm+LH6hn6WfVB/zykX+fjiYQFN
lQfy9LdgHzvT8hU5lJujET/5P/ph5b6b2/rz4affz/wffzDADXHG5ghbc1j/iKoVDIO58W3YGdWp
vOt9zVVNmM3WRs63Wr4G4EX6zdpdJYbW/+z/uQjBG6HxrFEGhRVy7QFYc0nXb1K7ab5oZas+ZqOS
Akbcu5tg9L93mtQ9ZjANf2KTJtwpLkyDF6PYQ6GnVE/Wo9kcKe3ZxAdjFSFg7mo5EyD2T9ithV8X
680xM3ehulPtK33NB5nfqf/NwREuFhqLA9L/HCMduDW1knb53x/X5PM5CPtUtkHgRwVzqK2fxk9X
+8zw5By4eoEqscWXSRkGtTQaPWb4WoG8qrHXsimze4AvRPqbxl46ii+PimVEgQJxJCfR/+4N3j6x
o6sC1t5PrJKGlXTIG0/Bt0spJhewQdKVC9h9DG7lfMVYzu7yP8OL78/WTmzHTaddNl2cWcX64ffq
WlZtXohD9MEgM0NP0+UcgHpNSyXFTILUDRo9yN0riyQ8EqcjD04BEAzE1XTzHTKNPGZuGZPMOkaA
K3ftc1jeNEVxIzfuZoQ88sM7QiKaC4O60Wk6wr6rxEryRqmKY2xrt10Oo7mkfnxXqNgyqBwmOvf+
0SsXeFxDPRTHZryxQhhtP26fLsYXjp4ZqYqntIyflg95/lZXKyHcORs8oVTxKAMriFfodHbOrpHK
9/qub/PiqIQvIJRvjB7GCf9RNVzYZAEKtneG8kTlxW55a9Tpw89iXH8UAfwp/FSavqY326VcN7IH
LXbK6hhQlZqpYCwBUl644Z4+lhI4ae9Kcb+15l8uKCSyd+0AvwksthKe4F0c7erY6b/jULoKvHCb
Fw96+/GHBwn1/32eaLYrO2trs6mrY17tc2mXWdDq7JeXYOasXYgQzLaVxGWU1211tAdpE2b/sfOb
ZQEzZu9CgKA7dk9VYaNMcyif6+xGzf4aYTldljGrPwrgdxPWp05hkeCBSgN0nk0RVkc58btHTQqc
PRj58maQXHM35Par4cNNHY6ZthtN56ceAiyz/AkzDx+m+c8XCJqk5o5kmHVQHb0WitC03qfwRFJQ
bdWHKD+O/rdlcbPbRhyIVB1PxXcBIT8uSlirEDfFzksw/H8tjz/jFP+3MHwC0KVpaZJ/diC7Fr9O
bdT8SPJ6GxR/VaCn9tKhDf6lHOHgu63ctoGi5Ueph9uUiMk9fEPqWq5/TgenPnsFy2LjfwtKnmuG
C1FeBx40zeiQQFMiWqyco7krhYgvPWpT/OVdDboyaPLQSlwpUpTRzAPZUbEBgMfPbvz4dXlv5vb+
XJTg0ruhHMujjSh92MCQFKkrb/i1qQh7H5ueEsQD49fg6g/FtVf9qqC30Y37Zs29nxdl45OQWaNs
VDg1MTABUuR4xXFs+ltJVmDAK/ZGMTwZyfhqm9C+LS/dnFpTuUcV0VSMwXPvUq2dUs9V15Gro+b/
sIJqmxrhNjR2MA8uy5nbIlx54pxTP/G746PmfW93fUWAu5Y2mybyVuYxMz6Vr+gz7d5kiP/EA8+O
Z5TI+pg5UEe031TlLshWbPbs8ISzidPTEf0OGDBCz7vUzIZjfO+bf1n624dXB5+Llw6XvU56c9KK
s6/3Y7NI3QSQ/BDOtmF8S4rTJwTg/xryBG5IKuZSQM9Fbyuj2h9baOkkad9XazBbfwL7gudAExCl
jVRGAaYkogPaSmxSqm22x6xxYBGlc7Bwq7dI1W/NyvhCdeWm1eqXUO1fozw9pBOh4sTjHpu3QVL+
ynXzCDTEU9iufdjs1v3zXWIHiu/JitT6WnucyCBkYuvObnltZ2wpEXR58psxpcTvL9dWsVu4J4uh
PdIktYkA36+jt2StW2DGLoAe++dF7ABdIkbqwyJLuqaEdMAcR4U0d3EKQ+u6z3UQ+gf68aC0XZ7V
jGFAIHDrChi67/NqlaqmsdMG3TEiTbJRS2gWmyGmpLBEbNX9XpY2t0l0ZBKLA9GCrJFg9jwQSaPG
lIhabsrh3lmDIJrbItSeum5aS8HNmcSfnS/NBRhTr2xoX3PoeCfyab05LM9gbr2mHCQpB5Mkt3ij
jn6ZVYMTowWlcu0W5tfIs47QVu+1SP7E1hAxs2i5o/HuXTVgWEl2ZY4JumArd2Vs3fXD+CNTwn3d
aNfLs5rdF1wEOuGsqcdAWDiPvAVdMGN7rPJ4s8/51/L4M06iRpksDw2ASwGlF+ySo3fZ6DZdBz+Q
Az9gVbw0pGWiihxNVprXSqhdVT5ke8tS52al0cOAz0B3D/fFpTpEWdwBitX0R119No2XcOUumtM2
HcQ/3p+TDLG9uEvTflDLoTs6kMXTeZf5P0z/+8engF9P3f1UxQw0z+UU2rJKh2KyB/Rb7X5KJLeW
x59T5/PxhUeKpieyXamMn5XBdWw2B8snl2TBRZnLa5g5c9uh0zrAM9cCgdUSZGV5EwOiFXZHQ/rR
Rteqf7U8l9n9IEuFewNHqiHeTJTF90zGaY9DA53snRY8NWuNb/NT+J8I8ZKRYHV2hggRKRRhup9s
1qgG5vaDPiJIFcAmfu8XZoOkSH1tDkeI2+wE+rHHrrmWV0773EJBQULKlFoEqsqnWZ6ZSS8ym76v
m+HYqM9q8VwFV6W7ImJuoTDvgOOQN7QAx7wUQT9akQVGRV1x8FXaNv2KnzOXSddIXNC8jRMIZOA0
xbMp9Folt2NcyEeta4dXXxvsK3NI+70XFJCC1mO6B1N3gI+SGkhvjKWbJC2L57J3lN2y0s1MVAfs
mecoGEBUPAkuXZprAw0z6ngE0njbqb8MZcUlna5Ewd+6ECAYsb6pOpuKo/FYlAd41zzp5Cr3Ee4N
XKnRfbd26cz5dxfyhCu6rZLcVzKD8nbHhwqFdjnjUS8g9io8OJK/e/VwSHSoPSlNT+Noq/k8Xsd7
07cOaXyUrA6i4G/LSzzjE/FuwWMGN4wmDtHOWnaa6YEM6VOoZveVFB686jp1d26mbACqfl0WNref
uOYm/h3Q5rop7Cd6JRuJ7hJsL1vIHff6apf7zOmbcFWJ9oG3hWkX7kLf0eLcs3BSPMkGju4hlh7l
8hNXn4EfycngGUO3oDCNjv45xazIffbhj3iTtStbMrNKF8MLShn2qRVacTDxcHnb6iqL1+7WOQF4
WXTnTf42jfSX57vs294IMqc+VsM2PCjDytW9Nvxkhs/MhxUOWlDkDO/5w0Z+ag1jxeFZEyCsf5zD
JZXHbn0MRnszfB/DcmUGM1pE3Qt5DnofJjhzQYCsEwbreigL4Efr7U2Y3kEKvnwUZkUo6pSZs7hP
xSaYodeyboh46ZV5cJViV8dun30i+zQ14mFyaC/W6f273IkhCKzACLz+WBhbH264lWWa24fz4QX/
yat1mtkcqTsqHpS8288cM4pKVFg/KPehn+by6+PWauROjfAw63yn8Of541vwB8USJxNTIYZtLD8b
7dwx+mPabsGYr5LtR8FlpkwAyaaJqkCj7YgjdzmFFl7ByOrG/ugZymZPpuXjJ8Hk1Qw+xWSKqH8T
xrc9vWnNuj+q/ZYcduivaOlkaoT7cYL4n5I/VNWBinw5Pm9BM4SuoDu63sOo1ZtcK7da8GBndyGs
fFG/kpefcdAuxAnLRUx67CvX7TjY25/yj6rd5GuVnDM6C68AWL0A8hmmKQYa4rZs4QdFRB2DHHLl
f13WqRmHguE5bfJUboUHeLlgdZvKUZ8W/ZHe6Pqh1VLnqtTk/HusSgQEm66PNybO0rUpJfY+19wP
sj+gcMTWeNAgXeM1KD7SI0fS3H4K1HTB3/JE1/VBkNR3AoQtSpq6NlxJJRL0PKh3fn+zvH7vt4fv
hxzDJkPA5STm+1OIcLUq4hljdWRN9bdPBO0vBQjvpKYF5cu1Ccno5aFv92X41KtXn5mDiYfOg5yQ
pHB7dIFf2HVpU7hUPHrS01qD77TCl2eSVlgO/dQtTlJKTJZLulF3SZtRDKoH93KM5aLQg04Kew1+
a0YQRVaosg7aOmZGMO9lSSOlUVbNMZGzvZUEVzJ/+mENYHRmy4H4AtadhyWmxhLcBdraglT3lfpY
P5m9s1fltajSmgBhP+pQlVOd1vFj3dG3ZbuQ666YyZlKWWqoJyhEmmroZhQdhtaDsblxEBFm/n4w
nnPjS1z9NrpvyXA90ex6gBUPdbTNQf7qEy5jWwU397CsdzP7BbGjrCqEkKeyJvEyaMNas9G9p7y+
te1iaxpPrfbh3PH0pjUoc/5j4US3RbVo42uamg4REF3CStmlmfpixGsgdnNTmUpi0T+utnedahlM
nuCiFNbT4Hdbpas2Q/9GqdTK7cnK/Cl/FU4TwbN/JE3Kc+ashia8w56EJEidJipyUIB7BWyMuFCD
68xIgXTK8/yhLUsDwmRQYovE0F7tQi73iTz4V2oNGatS+u6Vw3/N5DV0NDJASQjNr3RQPP2ut4JX
w653jVc9yMCLbvLA/08ZDo/9SOGq0ZZ3Ld3XFD0/N+F4h+N/m1D2eKsqHfh9wxhdN6r+pgR5cB2k
oX8TZNAAq3CtwzeCz0LEz+zU760nX49ub20sI9/bRv/dcu3sulJG67p126/9QGeSZwFdlWcNfL3S
Q2Kl1CRAWLeJyhHe4L7R9kncv1ph9Vdhs+JN5qh7Y4T5sQa8uFMSgJvK13Jo91UDTT22Kd2raqDe
RDnk3VIcaABKwNBhNUmz9dCSrVJ61obGgPRGl4fbvs5PvG/vkqZDcAoJgaeV1U6TGphiM+i31fap
jJvHtoVB28jjm8GVvraQPXGJ9YcwNW7kXJ6OsLd1BhxOU0t0vg2Sb611D15SfRkAHgce1n+sSvnQ
eNHWiPStnUbHNHavtNJ8wsRBzK45u840Qyjt8l3mePFOsv3frWvv+7ThvTh+LdzfWf21JqFP/Xe5
d3x9o3dQIUbNtqAjyswfY/tBDuO3LtGPtVsd3CrZ+ypcncOvTspu3bLZlKW6qfPiN8hI13ixm9FK
NrIPEmNbnWS/uQ1r8zDqPxoKdwY8/yqprhUosRtV2/runo7lrRumOysy99HYPDiZ/dVIwzu3IPIW
a7sqzo51kl1reqjAppbvRvkl98t9lY5XBazNTbUzQv2LG1hvbUM2rO3HbVxc61kmbxrdpMPHupJg
aw/BI1aNgyynT1JGT2j/Pfd+yMk1d/B0qWyCqtprQ7lPg+DGkD0gQLN9aVzXcrkJ1cfB/6KN0Ejf
GcFz10DgGI27AdLybgRVULk2Ze9eLcJtEdRbM8q97SiX10p+CDzV2A6K/dSYHkoZ3Qdacuz85q5x
Gu7L8mtppuOB2kL3AMKsf8riyr6Bj6WGKX7yQM2TIpfejZ0nFE6/JPGh9pT7oBnrDQHK7KApbyqI
PUPe30t9ce+14U1ll4+eVu8px/3uWO2+I6AVKfYprrt4U+YPZXU/FOO173aHUHlNJWenxt0VMEzh
mKAV8t4wbzUau5vuJjac73YYX+e0qmWdtQ1HyorMO0//YRq/7Ww8NLb+DX75bQXOTRuWBz1X9q4P
VZmc3Bsmy+iD7lKU100awKr+msb5Bg6C/+PoupZjxaHgF1GFyHolTk4ee2y/UA7XIIGQRIav3559
2KrdvWE8IJ3Qp0/3au4cdRDBu+HpyNVu6gVVyCk6BhXBFCRz/UspiIqwYvFWBTWEGY6O6n8aEWTS
vxEznXXqkWsBaThNmniEr2bls9gq4HVEj6qf8NyKiHhJM2wL+3vg7wE80KfVix1dRqrJQ2/ww5l2
t8VYwsFj0eo6MXzEEkJ308IPtjbiHMb1NbGyxqI77okfvzHDdnwU07+WmCGMZA+yhD387GRDpSJd
vA71oysO2jxLE97iThCx4FfA9L0T90BAP3omUUF/ZLDClrWOtYsDv5ih39/c4E7bTz6XsVPSmOs2
K1QZwVYaZEcovhyboYyb9mvCKG2BdzoCU9h79p6s0DfKZWLAQlx+LPUFoThsYcVEZhHVzoqDnv+I
dd8XpxmCfo53JsVJwjoTTVScQzKltPk978YHbujLaniR9JZNxaxMeyorsP8yIKLPadXfDXa2gzqz
a5Z5eNHmUyZkwp4W8AJmGxmVNRw6tJkaI/snefsgnZlSXyZjMOxhWRRPxryVAxBufzrI7tUElUiK
yGdqI4SOnGAAFPfa9v6+8daLp9sz9Be2ubPEM/1UbRBZYpM3EGIfwPlsNmDq3eC76E+0CK3+WI7H
sRxBP+DQ1PhwsGTZd6e1hCOE+zegBXXHIAzKINT9sBsNNI4rz1xYofH5r2qO87xsmLTfF88oULe4
B7Nv3mel2pCBHxTSnn+5dHoTcP8OC7e8dzM7YkvICXsrQAYRW7PsPh1WgyZV5DgjI7YDXv325BYX
E9Gq8G+DLGGOVb8G820y5REVROpZLPLsKQwMM/UQzyisR8rRDdsVAGi+JEUF8WqFXR+DN6HR3EBh
CKmJWgpsrG4Up6GxDuNM9oP3W3n+Z1n6iGZk+KwtvkRzXe0XKWLJ4IopC32XUn2XekSeDCDE2vqf
2l95SMBMaLw59edymxdO1pYjprVLWnM/NbA+pjlLGvVPtVjyQjbodz77mJr3UdeRBhA+u7+2X8et
rvYGfdPWCOSIh8Kezw1uLKzqYTIv5Uvfr6iZmtc88LaDG4Qkp2GAf2r/1SleBBvj2bK2K2kTWb2L
SiDzFnEj2h3JPURQhAtv/HbzGgNyI+4tHYlBn+sCCirOd4vFN5BoiVNsqplslFlY0ez1WxM44gJz
Fek//l/Nmp4uJ10XyubR+sIOibbPnXIvC3JB441vM/KbbqfT1NhJYNTvT89OQ2673g6H5t3oHp6w
9qJyr3b/0NXnaHwo681sT+Vy7toOK54shDBQ0gciIt0/K/9qfQvPCEJnrRXVS50MzS7wDg7JcfPK
1DFKsMD+WVUQsj5HoCDxYm/JeqMURh8VC9lixUTrMB+gwmmvYEDNP1PnDSFiYGb5bG+U9U4tb/l4
GsW/Hq8FyrrojkJ/KjZtAW0UyUJnAdGfd1eI65yYnRqtGYoZqWE9KEjHNgbeIP8JxGvQ7uwpGxkk
gKgKm5LvVGmHYOcfKthxDp+k/DLLNyhA7pWa8Np+crri7KFiNFXCl50jO7zQKuJ+FgwsXHM489pw
ZQPjAKYdEHqfcFp/eidt+3cMOHdDBZ2pMctHHJbmU3iwYmdFNI4E6cGNbAdtsFfFOaBaCQwJarvp
Ql61+1GAzg8V/ju+a9I6ZeapYNsLuuu9t6XZWebeFI9c/vj+ZaFnSwcx7jZd/pndl4uTkwdDNpRd
lCNImVqEHDWq/cYt47shc5bXNDPbCgVNE/UBj8Z52UL2MuS9EQf5Rz59NDQPARfFRoNX0/Et0tuu
HfJIz5DLb4MN0JedO4/buYV2ESIocNBvMdWnuihiLKNGRevFdTDEouKZIzayKaPSbjK3GLLJxzpc
Ud40fjQ9FRkNjEiSezC5YU4/VmOKnhXiWjGUcfHSz5GRq8RvdWLMc2RBRXzt1I4MV2l9EvZJSwlZ
8WHPtB97astGbOhbXtTVTsQNGc2Td2gtM7GGJoOf4oD6OcfuIp3CCYlk9EpcjpdJn/wKA6gKwUhZ
kQHbG9m6qSGrs9EXUW3BbPdpgqHeycytsLFEnQ05t0NnHWXYt/JTTCVsMqcQBDEtnJd+QC1cFm89
mZH6Xlj5bZDLRGjW2L+uXR74aiXmGOyZaLBNqnAShoM9dC84FWkhZWKX/rX2lkMzluCB4ls4Uyi6
NzAmwtZb4rG1koLUb3o9CgpuMerNDn/KWV6kd6ldHeXqPndrLPVvudap0x7h6bBVq9z4DtJbMe/t
2dmKwt8Yg71n/m5dx3PBvBjSYtHYeXA3fFXDSTF+KEm3JW0fWSAmIkclRv8oeRViRJm0jKMCL0Jt
wDlkJ56x1x8gs3/VmiUaFCUxDyEbJKpMTNtmma5juVP2aST9tqrlL6NNOBSPDjTtwGozczZT2zaO
g/M5ienU9uemf/jsN1+6jSn+dcKPZvEH04PIacaYMBJiRhD19Xku+oj1Q4IN2sTs+hTUZJhlNqlV
krgK1K7wMYjS4zZw+xSr9mHuqI3Np/0Cqu1sl0mOPC3nDtRfvS0DfWglFmEFDZ8uPqUlwNuGNUnl
RU395q2wJMRtqsmv8KZkGQNUNefFkOmki0Tq+mL61qNejRhsp7924rGezEg7cJod/030vZpLODer
dFz5xjD+raze+o2bMbKEBaZAsElb3NtKr6P33tcsspYl6jSLR5Pji7qQJy1TqlW4LD81/8KAOpFT
F418zHpomsWqwduoeLALip8WJdOCnoTaWTu0Z9HffBcW3/DAmsDYni3nPIx1Gnj/WgAY5pfF8KX6
IuFYvJ2QK+16Qi7s4nX65auOvbqIWz/fWCPZMHz/HI4gVsli7dCNuQ53UtXPRxQuTVrXBS4gXN8e
rKB7D7BSPPV2Nuh+xKP7gPkGzNPM42QQNNlLGIAtU46vtL4C+AyNQIUCyMbIgijvCXokCOgNe1nP
8KL6mestLc6GueJ+fLuIHut6GrS/m5CuIeyGgDtvanTw9dgki55DrDbEZFK4gSzMfb5zCvPVVQHy
+rgFp/OEmgO/WDYuqusc/9ertpx6SWcwfFusP8dK++hOa3NT1uVeqhZ9GRKtCffrlWWwhANbD1KL
jcE2ZTDhyMuLydipZB9mv9HtGoJklVRdZcFn2P6dlLWXYHgPjtiiMP/Qs9h20u7jeUWYhq2PjWzY
O01mYyM70vkEQyFgf6uX70k9OAfIuJmH1kOUxC4HDM2QR/IBFYPXRg2qqzaooqq6udLZKutFotok
HUbPL9b4LvU2b3acvwsxnsj43mgn5IRBCP+8OBc0CrvC8kNSidToLjZ7Tq0JFISG+W9WbjT1MlwJ
siUnd8gjnb3efLh99y788jZb3zMKAVKxy6ohkG2QiPk8W73mUg9ivz5lDaA84ODYqdmIK6wn9wa+
Pspr3SBfmiLKrV0ufDzIdecJHMZusHsWFpyZu7I3XoB7mI/ZARlyFcbLMCdiEJEKrNBsy6gbf4oc
qzi96fThQC2ZEojDAJ8r31XdXrlqLquhj1K02WqwuGuxhKHrnaiMSEHxx5U8Nasg6RCsdli/nyIx
qn8+bU6mWx6DCszlXqSV8+Et0GBzo9VrE9WriJFTzXy4Rp6UvPLxbZSvBd2QBvyCIkimHjf9D080
MgaQ4CHEP6CC765m/43SdaPleqLFGlpyiQnNPyQvtmbh96Hv6SqsWLXLrQJ+v2iFbTlbcTvYdug9
LwYE3rHjBw0vKfb+fGD6LJdtPf4F5bMTba5B61XhauMVLG4kUNzy/ARh06ReGNwIXsHNDxvgAcz9
qYwlgkJQZFbXvE/WNQ3g4+1RqI6TqEO92JsU3D+2cQYkcaByA9Y0zWG6KAEAqqnGLlzrc066+jcH
6zsZiOSANKzfFlCEGlA7bAK26Ud3S9SRN1vbJXHhGxmQGXAOUJqtU9jCtwyCyLkC09080maIDYhV
2VYZMhuHuUAc4FU8VyydXMSb7sbrBCyruBM7WD+iGK8AeHSYvaRTdzPb69RbIaGv/XjXhnlp5NZo
TliXldCjNf44LChhxBAFdIxa53Xxq1DRDQ0eazdnrdxOaJYWiFy2Yo8XKdaMrtcVkdB2P0d5muf9
6qdtcfPtbQHx4F6LuLKvk/XSDDSc2a2Uv3JeQzBLwKIBr+SnR12ILVCwdpF9u+khZ4BDuQQa9V5B
WXbIH7CT+b+MLuf3rs+PyhwQqe2wof/q9YXOh5VdZM6jwt11JP/yrb8OT2Tt9y09juCuzIiLaDJQ
H98UHpspv61m1xVb7WZlf635icpt3j5JtocmSAyWOv6VG1W8dkbESxXlyLW6tvCzOqHWnxhqQf0e
RZuQSW5dDW6B+zxGJcRFoWM6+zXAwt1kVokSUMNXLv6Qat+Naciaurn2Jb+a8uCuWCGrfwpFMqXw
O0q0yjztnKvZnGqdAlQO8/WHzPuuPNDyxsbdgNfRWfvJvE/Fta7/fOcGx4ewEBvanSQOStc+VGtG
1fzbVhsfcKnpj9hDb9LSTgXf2urVWK6Ls2/7GxkTKYrQ4/d15Ent3WGGGtVqn/dAx2rYWxfbwbES
I8D7CxLH+YAI1qimLcuB11ao6Osfbu6xNTbwxBOnZ4PBLNjS0ZtZqr22q0gOdtj2btTyT4LHZrtH
s4VLAHrR96IfcSJ4TPM5nfjGwwGFmXGICaQqU9QuMDZymZUWFvor+ZrL316jyF1TxU4+SwuPZcR7
08Nv4b2vLDUdhvBkJoHz6BEKXdwJMqTd8Ob1aHBGFRWER8ZSx3N58UWT1MOQVDiCgsOlgIaGwZGv
H0Z+UP07WcFfkX9O30V0QOl/V+u9z19g/BO6SLlk17bZYN8MfcEBQnNRtTqFlFK8WKiNAAlo4BmM
bHReJqwxt40fxKr+g3NyOBEnnciLJ18aGtd0T508Jug7zJ3Rnbpq9hDQaCRykbZYxnRmSLUMz2x/
Y/MNQ/O9pPrTH8rfkhTgX3RJgevuI4/1dmx0GtH8xhaUqyJ2xqPrbdouU/YDDKnIVFcbMmP1ctb2
lfgvwYIOQcC6wZshQf8hsH3SLFBqIhdmHcp+61obapZRSy68ApgBABv/VeAMuyZ4tHAkrarY9IF+
5CcBYLcedpORceOYjzL2ZjPkiKjuxEMGj1lnOmI7RIbVhPiDliTjqPmDxQ82fWll1YTatNuTJ6zF
993kv9FuvwjjxnD3y8KOLO5/NzTAorOdZ/UwpbbLvMiFThvkZlEA72q4oYJak1YEAivkbwaY0/te
2KH5IkGJSE5QTeX+Rfl309PYd7yUgP5MEvfloeneaXf0hq1a0qC5cTzXYkI7tV2WrOgOeX+2zbT1
/ch0f7j1andIpfduXXYltzfQh8UdnlIqUWmho1LdLig3OX1pzCKU0yuGoJGvrYRB4bHyCc5FFQ1u
E1aLjOoSw+jE51WUmygJ2XdRVKGj12RtnH2pgKTRBgoJ5jFAcrMMdViMt3WcUy0fwwKQgvvHoRQY
FGws+oIsnAxUZSY9MmDLhB0W1UckQHzUH53zOZOvZ1UV6Dn2UB2T+dYhXzjis5Q/KBwihZUjDnka
Mh5ysZ3NE7V+5wGAfmYtV5NcJ+XDMBiHwHtparjKLK+wNect8Bnj0+Fvi3/12iCl+NaiDWB7qOFd
bGDVBLlMuokL1MtXU+yPIvIKGfroGtRrCeH9/k8AP+yXa+dvWGCEBeZ/zY0iQUirR9NW4rj95cOf
tvfO2iUoZX3+KiCON7jvAfC06tGOTTQ2R0v91NZrBevFnP45a9Lob5j/hAu7Vs0ajUJuR/FXdLeC
fYgJA5L67s46Ul4GBRibOpEpv2q2hxp7P6twbs6TsVmAynjyS1e7BnMfNvwj/BPbqSM6iR4TzXVv
TWNYtG9uY4QmrqCJY7MCh0JNWsACpS0OdG7DCfhuwz4Vi1f5qqoyXvV1QYXTBoBK76VzWad1vyCR
ieZ7af5xtMcz//S5GVvk1eZb4e2WYGOOEGw6AlwTeHNIEbN+L9DSDe2BmHisV0E+Bgm2EZ/w+ZfS
Pc/6ricJxuQYOgUuxt5qTnbxYYOy2qAOqP2kIgg5e945aFCr0F1Tr/vI7Wtuqc1C92r+G6Xc1UMV
t+2dKo0KRcQKQwPHDRdaRd16YQt6FHxGPx2M4d/TB2YajVgTCzzRKaKINiY/NNAoUSdnvNftANTK
iVi7NZbf0pKxmL7N0Y0cKJOqfLsUf76fdTTBnygBEU7GX1Fvmv7keffBBJAOFGII9kMPsMtBGeAg
vc6fpN9A9ykP9g25KkBaaxUPs4Fj2YRkRToslxgKAFSlubhJDA8WfZpxsiiz0I2+5+12XL8bTBN8
9DS8uopWRo5MNX72wXmh3W62vvzZTTz7hPjvGxHqz8hlORBqAbubMulclAMrZgNW1BW39WlhiYav
8Xjc23fDVqlYcMm7R5EDNEN3PDQvXJ38joUEdsQc/srs3aq/F9uJewwrxgZ4Qd9GtD7mEC8e9cdi
+6lVvBfDp1oQTYG4L84SDcW+Rt27mICbBADQpkMyQWuPlNxU98qVQH9+lTgVDqJfjREFoDNMLzC3
3A0MXcWkI02ALOiEAQAt2l1Ab0V3qeFeTFb54gBEI9a6aWu8XqCcDIjs7P8IY6NLmhl4uFXvbqqg
i4PC2gdCv6OKw65fqJ1b2ZevXIKg5Ndj6DvZAo9aZ9JDBglXlLeSIFLp6ZMGUFqlxvJH7d+mroGa
LZFA3FgrsQGHavGA0c6oL3MHyC9wA1I9SqCgHntUEq3Jihvrnnu3CKfpc1h+ILUWdphDdSQcUXq7
5DDXTVIW6NXcuMKjGuChlx9tCIPpXIeGi24NGLyQR0JOLnbQW/NS61/mbF3MnYpqjVzPQrt467q3
Yj3hlWOuhahQhjUto8XYTuYadj1NStoh5FyqGY3Ds8msEFZHFDK44hY/l8+iDxXQUy5cAXk15qtC
IRn0Vjw4WZ9XSAnngGMe2+0n6oUmNuLpkigLD2L+lUvi537I1L2wgRS9tLqIWrUzHC+E942sH4Rv
ANu6Q1p3iM/BeSRVTKqDYyc+5IdmzLDWAWkAi/R++2g8vL1ruyiA/SIu8yLNvSpd4UkwuhytDmar
+aX1d0X9jlqS84z1r8+PcpsTLw+rf/fKKjLQPTT2iSCIMBMy5fmWFbdFQZ68LMIy+NGUQmKnj4Ll
UJRH5WHP1DkEhUwovTARhDBpDjEbjrzgzwwOlf029S8KZYLvJors7YWEgN16CCL2xMMNdkI6SkBv
axL4a9iW+3y5OXJvTwdbqlBTTDxYaLIvZm108O0AUjOOcLgPOyqi2drYZQYmd9jkDEDIzqMPiCGm
AbqNsroIwTCtJZFR1IkDPU8L3QqZaOTVfdiRBp5WZVIAJmyAUKsBo2rAwrO9d72vhgKeRJtgYa6g
UVqXCLST+rD8N6EesFIEbv2m7F9/QqmBjGiUZqRURorDKM+NcaCUgW5gbp6okmEjDnlJ66eY5ocF
ZpS6/XWLHjngzNwP6v6QioTBfKT5FzNlNAy3xq2jpf0XuAKYChB4ybfUNbZwJg+h+8Xsz7EU+3Jy
MgiyA19++ulBSaIJpfcz0Tt2i5H8hkQ1OmkommX0ngDSw8rZKUSC2vvsoKJqFuAzOkW4tDPmT3c5
Ay08DRXA1dtQ/Frkc5wWvJk/jK4Py9xFrtVHpXg3nV3L+cVeEAimn6bAPeTI+FUVUsvdyMC8FKi0
J2D5OVq9ZkCm5d/WcCym2zQNofIvxrB/8jtYsTecU2H9U+TPM9aQdoh6GARA38yg3/O0q8eTVR1Z
+ztYZzM/OCjKAfgt7KL1n8LmPCZqwCCC9Tp2yMje3Xb+rBJCb92mtjaNfB9bltWueegtG0QW43kI
dj2VUQUcvJuqjYHBXY56p8YUs4TD7oQepMR6a1MaW2qcwWXDEJ5jeQlByypQfXNEQ/Pk5Gg8SLOp
zLsznTyyYIA4wOllxJD24kBD2FubXdPoTQsa3wI5Gqrd2MKkLEDprSjMiSsvfvYrhg3vtGcRsVgh
h6y23U1JgOmuiW8JVUWsof9N8mcxPtis9yvGtPUowA0INrTxcL/yhOkmIXOP0mPeT2RJBEPKGRG+
4FOMhE/jEhfHoF1qrjhOamsH2wXFuZyKWBmvK05Fbp285qUp1vOTj/CUe3bg86S8CbN7Py5Em+YA
06byp5FYfPRp1E97c+oxVEVtP09xA2bBNEyneQmS0Tn7xpl0QVQtRWxVKEtXlOxERksQt/lfg9Fn
6bz47k7quDXfyrp/0P9fxV8Jzsc0ziGtv3LUyxLt7bOzax+BdfcAurTWtMX250bYf5r+aaCsvnXQ
iJ+G2ozB2eKXgG/cMa2tP96NMaX3eZ0iXPik1SP6QRIFfA47jP0C+2vSx7H4N07uJii3vvfaoU23
dQjW4cnsLPR+Km4MLzQISkCgMdTdVf0rEMBoBSjfumOsVpqCOPwmzFFhDAVMv0JH0sdF12SB4BcR
kO+mZ9BJLbcTWWMfXbmLbZYeig8e/h2wXdzh19qZp8PkfFd1DVlHmdmBhsrkv6C4DdN59H5q9dbZ
diSWCvasqEakmfhEhhR4ezn/wyIGhN67iPjXFewD/xdMlAXfA0yOzMrZXot8w2qEBPMo1y+vZghj
e3iJKOd1yl/keO1qtPfI8ravsmHZBmyHHWrwHzZucXLEQUO1tFi/ghE309p2+WOFjSu6l66/Gdjx
F+A8gaKz4yh/Jgw03OC3tf95xcs4b4bii1cqExVgYkxpNPA6Bx9kFJh7QDhzcoqYCXQ3xntbfuv+
qwbRgZagcDfrk4rwZAUhecu4R63X24+lfhvgy+fh9bX9X4ukZ7Xi0OK76w6MEQ969DvL343m0dc3
F79zNl4gQoPT9NuPKEQAOJdO0nZvndJRBSiJM/Tjq5lNM7zfyBzl69saQAYcTqB2eRnrKrQxg89R
ikFlJOj+qFqhdz+HQfFsQd9GzG08fZ+fknO82lr6UjHMWE0HHT4GEA4FFx3VKd/VHHcB3BIgn6x6
eTYJWLwNXb31UKo7ae0dJ43MZrEzxcYID7rtWH4ClQ1BDAMrf4k8qJLPGPVjuI3WE9M3xH9v/dBj
G3VegGYEw0tSxgFKq2FlES2K04R6qsIgGp6DIVfnkhwdMNGoAXuGGfZq5r2czwv7hUQO5i7dVuhf
CacfKO8kXLRRkGM3qc73JndDw8wWCFJziEZrwkPZgt2EA687Gz3/spnrR+4WqbUWGJWcCygJOsCN
m/7SjSwL5NbEQG7xMJcGDwhEhLar44lmo3OZG9RrPqh945AQ+1+DEIQg6JpXw/4icDStqBeb+bYE
NIYMwEbIpKC4WtFEgB0RDh2wbeGEZXNuLR7D5X1kOhHP8adVZ8LwE8U+FEYCGCfIGRW+62VBC3rh
dzfIyKL7VWD+UIRDX0diRk2Pc7zg1QUUM3YjbvgXb94K+ZibYDNSOyL47ACEqCe++UP499rw2Gox
WPT7A9DlrECJ4huIxSsDqIruxWveIWAR2mvm6LdFf6NkP/pLF+fVD0RywXzFkBRx1l0f1KkOI7kZ
JSBpz3zPlztFlCnAOzPaMSV+9zKN383CP5U/7Z8jqhZ8AwBiKLFOiy63NdnW0wczNbhFZsQrJ3YE
qET8GvAOjf7dH1VK9GMK9lR4CTbHkro9LXwKB1+ePd4mpQDqx9TOw+7HoknWjy9rtxxMugehKZrk
C7fe8llFa/0qOIeq+88cbJv1mwwzQs+G2q/K8mNqYG7N6g2na9T1gI+Bz0FuIFX9sOG63AtLJ97q
bScw01o1fQtBMg/lgRzdpMUSqhjLi1kdwefbyC5HWab+wR7+SFpnq6vuINDhU7AcpTLCDtXt4EaV
fG0rxErmIvSYUT1mgVn+yMneV3V1E8aQMh9FA1qhZnzCnpo/MHrHy1L+l++/V8tnUH3g7xqWjddf
fT/Nh5NjX7T4fPJqHDYC60FLCRoLZ/AGkl3SWtkKMBzLraHwv81+7zkTlIDh3M0xYFBFbIMF5TYT
cs2WWEffAp1rsEI15rEAh4WL77wENGJCsbgDjO9lUs+pV+4KDAthgBhz7F9T/9ZjsObAvXMtDk+g
VC8NMBRgBYOHcR9Gk+YaVazPxuUBPSbM9fr7hMGOXBRODBhJz6uhz6poU6YIcuOCqRIQ8LIG68YI
GehrkJfbFON+KpfEJDVcW0d04ue1e/T4GFIiT4KXNiIgjOsXNEhDgRFhsX4E5pXTR+kcVlg0Lrg9
gYDkIfKHT8bYMQ6qOwzex4BaEC97YyJzeALtC1x2n9m7Wc2YSNBviUyg13esOQQgAUl4E8ilzwhT
02gGhl8CzuvnNDDTavhp+zI0vdSgNFpntWkRW0TzAHUqDlzjrugrCDyGJLE939lM4oBhugS4v5zK
qPG6beAZidVnoITvxiAdUJCsZhNPgFsVeg5Vn2zzpxj/+sWO56HamA2PSv9UKBhq0HeDsK1ngthQ
bYgBRxsigDF5AEY/nMX5Fu33rF45isoWaIU5PLMzS2uMadwaalykO+Ik94ymFW/SDhDCOORbq9q2
wTuDGC1Gxjnkkp5Lt93WrJAsMMzQHNaRvUIvQnGWEYdnicH+Lza5d/MMzfszaDl25yWlPiq3TgwX
PaVjvjs9yFBcolsDzbYAYKgt/ESYy0NAPXrC9x3Gh4a/mcYNd/ipKYL3DrOrqUEuwzB/GmHuuwH1
oZyuXhkAHNqAyJMRCqwW3Jm8A0JsOGE1u8DJ8Pz/4+i8dhtHoiD6RQSYw6tIKmfLluUXwrI9zGzm
9PV7tMAOFlhgdjw2xb636lR11R+5MIzNkvV3aJc6eNKAkkZNtjfZzdJIHe5MCPZ0xLPCh66a/QX2
+xyzN2YfGrBoZHlBh/WLgy3Kh2V8quONpalC3R6PlraKxmZRVrc6exMzyKw5eHnS8hNmv8x9XDG7
3U2JuuzYQpvmCdoTx9s2Ir3rSu13FHdQMD9xtx+0Pc1y/Jzdl0bSl4VLuY9XdHfH2gTGQZT7aL5X
xj1AuRujZDlPbKFURwopQkHCHeB7Gjerruw2E0xEZD0nzoyKEzL7N5XfQaavJRN3tvmS7BXPyGy1
60HK0E3Bs2zjkEOLGLHF/VdvfYcOw0t9ghUOL3rJbg37aqDFOSoAld6s7EBaSJwH9O4s1PTRq/eq
/tETc9k5uxAmW/kN081LSjazWzvnCA0XW9zz+Klml1A3oPT+CQ52hAQ9p0i196oer9ZoIfnfY+NL
6YEJ400JJQDOx11HRK2XZvJZFgbyu/A6Yz+FxqKsz1PzOWTzMiuvDkRDkbLGat2Olx/r/NORZr/F
Yq1AC9n2RqjAZK+YXixWWbMLGhz4XQ4nHs1XVJm8fM+cDeUvi1c7ueqgIJV/MRtQn4O2nesh9arm
OUzbjLvRU2WpZwxvW6fZdOW7Ut5kEARnM2qZm2TvSYCyQyLc4POTLlR+1mm6iRo41q9KvYTlayoz
AZZ2YQsqjiWPsRZhJIbyV55muyw/tU20ZA50q7TmtcTX0/5r1CW7PY/HiWlmURbejGZf0pI/b9qO
HShol0Fbe0okcEm0Ld8E2FT91gxHrjsIZBmFlkdQ+4uT04x/qUq7Svp+LRG88YL247Xh07plau82
M+swffTI6WI6mMlTDjMY2hSk8KLOqzGejnoCz4/AUIACm2A3PS639CaXB0vaOtatmt+HPvTx7lm3
V6JpF714xmA5cvCtiUPsNHwWV7HN39yCas4b3snGyoA7NnfOhDLSs7M8R17Dva37sZx6dvvbtkth
YNaLVZOcpfCaMNp38U5DQdB5e4T6OgQmbd6a6jPTdjhifp8/h+E+BV40p5tw/hmnLxNxdohazPZt
3KgEE75MkSySHEUTwYNp043mtT3damBFsm1uV9FEB/2KfArpt0qS736A2ZWpaWbZTRC3knplaR8w
BrlyUCtg7dUo7bMQdlJLFiy9LsbMWCOgBfvaOSrjTwoyHZa/aVQjgKC7YimO6ntWvTvi15ABFZcD
O36YfpjGLm22VfAhYaxL6G8mClnTBKtEm/dx+V60h5kbLUSqrYoWRbX5UDJKABhHbOBANq0gMhbO
8KTghvNva7PZzzhaHfxKNGyi8l+Kdmia88ZO37MIux1xS44ZPhxmfmPwhIoTn1V+LwGTJDcF+SXG
dilQ8lFfx/asJzjX5t5hJq7S37zFYoRULupfqAeu4rQWBCm9qBzdIryJ6FGJfhlXL2emWkXmifp5
xnWWsPRWNcn1f7KBZWYwwZOCTW1NntpYy4Ej1RzO8pQcuvEz7yuQUE7L+WRl51ZgdjwbtFkbz5Ly
Qyv/FdqbNRybAXw7vvTBZgY5mUENkSjAKLiq+TfvPVXeSy0uTvOvzmp+OhdDeugFDgA7U+s0aztM
VpHBVM82VUcc8t0lG1S/Ko6psws0nk6bq5i4WYQMMZTCo08fcz2wG9/6AaC/C/3XvyNCGCHEKorJ
AGIXWlRPBuu2fi19mBmAYz8de0kY7x3IoyHHjuHRiPI33pqFLm8q6VcvHpUznx3xzxI/CeWIJp8F
uHQ2JRI9su0OlWDvixYNSmUf7JsMTX7q2FQfo84eoH7OfLiC+KdBem66lWbuRXmKi9A1ibcaxsU0
G/wLPGU9Wjj2uxO+dS1tIdk+AVTsieqYsisrOJ26vJ4Uqg2wOFeq/Vl0rGL8mkuxTPAkyFzIxGD0
TTd8k9zg9yj7mXe0MN7mYV8ND9zThcE+LUp7icD7wjPJSi6KSiIGBciQRbjFxS6RuqOTVgtrBtly
EFlLPBRZ23b5vwxgMA2P4aht+wlOjGyDabjBy5vkXahfhfrLxaDoQNygOhlfEuNsLbjklIPXsPB5
SiJiH121TYJnjmCWlieyPfvISH2VxVGh8afhzR4yk0Zt4hty5xUwW3qxVPotGQRu0TCzTaSi/kep
p+sfdf83iR23FcKTIo56qXHkosp6/IrKdNXx+oMgZ5BOr+2g+zpRldGxl2quua3Izw0NcWyhx05V
V03EWMG3MP3h+lTPHi4NcEQdeJox7BXRYpgUkCuohSNvxk0aX6tQuIli+x1DfjGqGxknvh1+AG6h
r2qcnFNlKqCYVxMf0EDQbK2jQnGaWte+Zne+GsL4O/U1c+5a1nGqTK6Wjl6sKp6MhaOafLrM2G80
XPhJSTyRq6ykA1tOtJZ0/Hyt5ubRM8TqIhQrhXNVrv86ljFPb5gu83Hb4a8pbYe3w6u8GlN2jKo8
Rq297DOT4PtxeG2RwEV25JoWLBqnup1ue34QZV2fnXokRoXKHfZbRf/I0COLSeVk/RykBIrys+4y
t67uKhcTOX20oHjgotWpH4yPTm58AwFKRXYsesGSvc4yVrfnzFTjJI8kzT/NPlwNKAHdb6VfAuiT
bh3GuznTv1BAvVSKecEny4TzYda694mJyj6m41aevl+PeocF5UzbONrIzd4IPuzxpjAbpa8ziHdj
W5V+ytgQkG0TSB+KAww+bl5idCKdwvBhD4cs6zyruZXhAwBuKP4H5opS3WTMkpVOGC2XqDd7pSVu
VUbsCkcvEiu5/xwHCOwALkLbWdw6Dfg6dX+qjeyYPAcECS4N5nOQuDF2W8toDVa1mjLKmYZsNXQ/
hfSp5aWfBZmb1atYWjU9qZaTUh3UZJ+1rdvy4dGQtYdEWSb2IR5/ASdiFRtgJRtL5lCcrJqlMGLN
4gZKThgGQnQWrH+Vhrkavz6TPHWoTjbfpUi/O+ndrrpbUm3l+KZAvBdjivF1MfAz5BQQ7qVD7WPR
PfNx8A0dXg10o21rLJurxV9cKzdBvquRzkvnxJpNuOjOMrcc4tZv4KJe4ntwyZrArc2Vof8GmKRQ
AmWxKcfJleWVI/vOHKwiJDYn4Z3Rn61ArIEbbRgEVRxK4jaVvh3ZD7jig68fb8ThPF/NzToBpg6X
TTxQ+/9j1csUhrzqAI5zlGqg6fSR1WKroBwOGwXLLOcF13abPstJU91lse3HXTHIVDCx5BEZQN9L
X74L2QXVKn+55dS3hmjfVw7b/C4vySd982gFFSpa8SPExZKJ1ORL4SDv8lYoZGlD6yyudM1nrBvW
s26ebY4bvey92NCOtoCSJdlafJs2qz1ZUVo4wp7aal6QLJCTs4fZqOZ9Qrag3nblmopU9ogJv4Pw
DOipwrlgK9JqHttdISamn2qVqeKrt5ZyxpoHicFmnAdkSV/rey8UtAA+xNBdcX6VnIssXdr0pr7c
pHPRdqRy0qudjScHdSNZV8lOC8fFCM07g6PipeLs57TCxIWxyMNdX6wLUKNS3Y/Gjl6GV7D0Jcsv
J23Xclh2tCoV0joLItcu+RZP3/BZ1XhRibrU2QHUioyTp4u13iJnKZVL6skP+0stvVS4rRWuY/OX
Gz3ckPxdfkySS17tVdCaAZ9A6hE2StqU3jS+MK5a5s/ZDcikzXRUY32Z8LqpxTmf/tnht2JwixLq
o6NiYq0VE2xHd3vn3MT5sgk2Rb2J5u+++6sLIE61WAu+S067ki1eV3GwfH1os/xbjUhRbgsFe/A5
WbU7EmFpuMqZPJ6Vy4s4++RFXBs3h8dsdF8PjxNRMH6IzLNiebLJmqiaWJA0UvHd0Z0/y/iWcc1G
SWJqQQWXPrre8ioz5E+jPl3U3Oa1rpNPC1bbJKHEveltu1dUqO38i8nMFQXcBu41omjE998KmZGm
hcBYqO33Ydp39r6XdNeUv4zuqFSEEJPH2FWcHvlC086y+eK0kXk7dsvgPubCpYq+jRCGlHod45k4
vKfQxbwwqEhknBOWvbl8vbs5/k4OxpDxjvKdKYShN444JNVVIw0kVd8SqUduSl+k81UPVoaxdIKd
o7AwSAju07UCdYpA/R0EVye+qYZfIPWa4I/xjb9bk56s/giNjMB1HLj9CqkMmakmjXwU5Vkr32KU
18Ax3Ne/NYiP9BWk6fwQ00pqVdfgFBrSu2IfreJr1P/C/Cz4lMkBVCHZTOAroyKn0k3vLd3PIqYq
ORpWhvQuFOIELWu6/C8ckoOaB6umVX1FfrRyxm7ymfaPItpnwb+83HfBuTDO4/yuVUsNIUsbfK3d
j7O8qNICpML2C+SRrgAxx3cuhu8o/S0RUKaUL1YylioM9MyEH/MgOUQuxvcu3Mr6ycn/2Rq2BqRl
qW1weqAwWXXnZZHMboJCBehm8CEZVEQb5V9rqT6H30KlQyYHLRfOX9k9NW771pXzUH+qA+IxVBSd
CJqwfTGR9GNsSzFV8plzk+xiwAOGHhWqZFG3RHd2GgZVlfMulTR+nGSddsN0l51rGdeLQP5LCFI6
5o8tTlnCsD4jlTdeEerLLh9WzFF+z6lpTM8xJoHrWCvWdN8oQUzi7JRH7aKqCY3zGkomwXVrLGeB
ueceQ6+WeGdFyiImz4svlGWfmvRQFZa65AzNGifnGBXHCv1Wslx2Qy4j/uzyU51Xi8zYR7xRtXTC
Xz1lBBri0llqyVExBEPy6MvtX+UkC1P4RfMXcmmQhLEkhl1cBJcEoqPt/ZHBlwoTFwYX5XpCclFo
685e017DMRMTSHBYuqYJLi/ZV12/bqQ1ZQALIxxg1XYFzfHjuhSrOZlR9hhui31mv/WAR9zMyh4e
NpvY2skZ+hd4uSoFm1Rbqjpya9a6dbuR9KcpvhLliJqGa/DvRdjnVfehJIRDyxfbsjPriiEaR/0l
f7SCAFYnoSGpd037Mou/oEIVbs8KmUEFVUMinsOYKOZNXl6bxnCt8tJoCCHBuWkUEJE3iK9Fr+yM
Ypepv7msbDiHh9Hi45YzxeCN9DQuBNuRfFNVerEN90epWdZWh9C0fJtbUfpY5oJRdlChu1Ii+bNi
sdXKfqGdOvFWN1jLDeGKbKmY9t402aeWc3i1q3uHyUuB1iIDeFPCZ4+UiegIUY2KZbOzSEyEyaKR
TjJO7MAIGtjrHDlnLAn3YinU7dIsfL1IXS7HI6awSHmsm+FdzyqXOww4H8O3tCEWlT0l+V8sXaN4
pYHaFrkvwpVUpW4LTp8qJ4XEfrG18q+CBEn7gfLblulOUd4EbjuBqJViO26RFOdgMDfpYK6cFwKf
3LPKMxgXdOMh2KKbDuFU6o/Oa6tBVjKNZqUgaFnlsdC/pg67E4dA/wpmvrq1macMXV8aY3Sg3hIT
nKzdqh2w2dq0liXrDXAGK/u6NElQ8LGOOpb0puVzd2sZXNqa9zezfm3Qf1AvKV8fiTCXJPJV+U9N
PtvRs4BpLfTVaTauKshGbpoLRz8SPvLHoPcm42RInVcPJ1UNedJ57iHX1Q973hrdOhr3o3TrcddM
+VzjdVTzKSpWUY+eriHNEf0dRp9mFioeTk06wSBlXtwpPlmRraGw7TCBjgjwRoa1wjNEDexc/gbo
saPObHDRa86uVRGeRm3TWq4q/8uyE6n/lwvOSgoqHr3kvUViO+sK265Ozh1EX9z8dMltFG82K7Wi
EOZoBP49Ls2UbJ1yWM5Kv1YB6tOOHHclXCU5NuHTyFZxsRlYuaL0MtmfiolVQuIyIH+KT9SoDCLd
otIuY0RaGi8shDyf4MMHhmfAL6tYESYItd7NkAuK0vhoSY6reuRrnbXJwN9fHIVhov5FvhxuK1Bo
KoNpDOb5kL10gv9/WOlfZ50Tx9O4yxadHF84nj9z9WQEXBBtYIoc6vyV17hGL5rQzHdVp26k7Fmj
VdpGjY7x6rB82U9XGCD2b1DayYbofUepFsB0c0Mw661W+ByERF+RbOyoXDaI6EL5amuDPEz7Jks0
beTVKa3UDcndnTSPyyYEuMyNj9IMVimztQV9HSpg1Y/RfJrD0WhXevHU9TPHxk8ZhW7eUoX7qbN2
GvrVGa+sBZp6N/XmqNWlK0D/sejUhu+CtbQ0GPJ1LX/2sc6DJi9Kfma2DvgRtwsjf6llI1N4zjxQ
eTO3mGq4gYlt+0EyETPRvFxgJigv9Jup61QMR726qeOlTd4ncysjIbelQ2qcYZvRtCYXNqZvXXbr
pU+75/LVPlgVE5Rd9VGW275ZR2DLKMDafDLmD1PagnVZfDZ0dgGlZ234KIJd330mFciK8s/pmxVg
SKjfqfyItI8g+TVSGmHIccPoZVnhpjWVAo4fNGdH/1dA6TWqiitzYr9kUI3cIaB0YnoE+t5Uj2l4
qhIixSknrPybYK3Hpb5W7Zz0Lzg+k0OqrrP6jes8mCMuEiBPU4FYRq1fwxAqu5Fml1bc7OaehJJv
j9GXPQZ+nWmfHQRsV7MxzgNDZGklF11YlqeDk49cVefU4k1t+dLSFLmnTqwTVb5vdvkiz0KxnZPo
o4ZHr6PimwrLf7ozghVE6H/4JEzG6E4HaiVoqgXkjQYmnBEadBiGz6wuzvXceCKdb73GZJIrwZcT
BvwhmrUWJo3mslF91GzGL/gJKkpWyAkFvjLx2M1d4iloV4nT+9PYfXW59qxreyenw1WeIY045fxw
GJdZaO467u3JUmPRNKqvzwB3NtrrvXllCTgGa/1L0i5OjwbLxEM7I0fyydC2Mf9nsbLUlaQnWE/P
pP+VTWlZ41NNvXXiAOLK1fdqRO+oKAZ5jR7S9DD0kQUCfHJeW+pOQ0Hg4Heojh1sLx4emXEv5LVE
TE83eOO0bs5vnTeU3liSHzKc9Nk+hE+1VM8ETxcSjELnTsK89eWnThAZkVfl2Z2zh2Y+NEm/9pi9
s65dKd/pK4G9YvtaLn3GxQsmpsRGt9e1cUyHfZuu8+AFWJTraNLcxKTTL9NZROqScBi1RUqk44OZ
PJ24DZToOPgAfUwgULmUMpuCIh0TyLicHpy0i9776aQH+MB9fx+QB7XW2jSV2E9MlloA2qujjczi
1GXBejQV+dBGhUXivsQfqRzXxl5wZXaLinEPzYIW6864ShO27XpM1zWrydTfpfGjlj5EfbVsnzcM
VieXoPck+BWxFdnLD2Xu65qZ+ACqxJI+DN79vOtag807hDbJJcBiaYZN6ZgCyGTPy3jIj5JlP5AU
bCPxITHDVzJzJ8fHWSOddDRYMpPhGIeklRMT2GJXWDtrsG99nXQeHIVXA49xkcBFCfSj1XJX7LEW
kDPmsYmab8EF4V7TSJx5BJvidWqtE2bTmOHC0rRrnOQUNlWLUHpPG19k3B3jS1C/qn4pgpmICbRE
diRywMTR8tea0sYLUd/rcpcrMufLX6KhMxhFI10bKGLDBIvoqxxJgjt8Gpol7CAGOpK2jE/HyAmO
DU6wPNXcIcRQJyM2v3Uln5AOQMSm+gqBHnlC7FvZH6s3ibFebgy/07KV0v0bus4BlWNBi6iPbY9a
Lp/nV6hWiw6yhMtMXcRMSz8YAKmcV1qt/ImxXiMooNnaTmbmiegjyFTMVZx4pWf0SWfnTRjNG3+2
ywNFDepnz2WCkRHuE1poHDP0U4ZJa4jpOUiJFgC9Dj8p7Sd2/ZPyaJUVBUZNxklOXVW1qk3Tbx3L
j3ir8si7kQ5v0+oG4A0mXWkp66ksTwIxddLanZAjFOBXDHict7P9U4z2Rwz/Yg2c06o2uczMtz4J
d3pNDD8c9lToiOIhZQct9k37rR7TBc5NozBVLxWxV6G8BjSmsd0y/Q5q4ErOn6AhItXon4HvHtOl
rfltfRiNQxoQSfHnavOqKZrGh1yc7fxkc8TaR3M8CufY5Mqpst5Trd5Zyl5U+9H+jpQtT4ZfM63q
Lxijm7yGMhw6CKbxmBhrZkghPvScz0Ij/nr7u5Ufw8xpqXwryD+DjvNVfcm6tOjbyrPACrg72rUH
SL/mm2R0la9nrhDRHRoJWreUPxpW7moezsQqp3xbD29mEXKuQpTQ0Njq7UYlgNvR9DAP+jUpzF2q
8pNPlWPryO+BhuNi4J+BFQP4KRmK6GctXSwEvfINEDAXNbN4/MyCi6K+EmiHWL5azrp+pcDGGgyc
d0Slek6m/tDQgup6LptzTzVU9bogjaKLRPlEg+Ms+YyARUrj2PFPWZ0ULecvTr6Hak+5WWZwj7y8
/W7MaHroyy87ox+PWjg5NrwRiTOZkQlojS5seqMQ0/gjMrgVBLVVAwphf3VGA313Kvv9CEvc8mIo
Yue37K5OYEFq/QkSa6+oIzTkoKVeqDpI0eAcc/+aArdFAo1QGH9qU9CgwzrPzlkhqcIjoCnhsWyl
dFOEu46PO0mRnNlY3SdwWbOqfTuMiSPdajwP2iXhmm0oR5OGGVS/fuhXIcRLmL5FDf4DuE/4Xr5E
mJ4il/pQIiGqw7MoIwqAPiULkF0+CxoPqi7yZxwNBWBMCNoOunCdR1vRIY6mzlpP11xeTqBjIj1u
gCG2vtWZ7pBVVytWj009eVP+00Qm6AhwR2/HdIa867ND1g+UuSN4H+yJL87Vd2+au2Syzq2ieOar
+O6R6aiSPzNdH1M+LCdV2/BBGXvNiwyeihYRvfJtuTwqeX3uEOOmnLQCqfZsZhbC5j6J9E0MsLCT
s1GjctPY2rLH3op5QyklzCY3smFtkOLsCHZ2qF9HjfqteZzZXG6FMe1VRkEL47dTPrWsWZaCLEFb
W4SZ2Ogs5VqqRPKxBTMeW0mTvAE0yhnFttI/1eaRVPPWGvD54B64Kxo8LiPDEhKppXOqH957CnGa
UfbC8V9syXS3SYcysg41m6kzn2I275ff6bQq4TFejnMB16HuUvlizh2zFPKSQlMRkaaoZaGOLnFB
XLRDQ1OezXRyNGIfelFTMWU/67zeUepk1NKOX4cAkIJ2QL8N2OMHdc3lwwur3YStsjRYowcjPpnB
MylbytAAP9PM1TqFNih1bY1AhiTwi4AiLZR1w6JWqeKVPSzUcvOqdaHtxMvHnRVaB8WOT6E6e4ne
Li2K7UY4sazUd0Nq3VpDZu/DE8QgFl27DSztUEv5uiy7Y+OQYSwi7EjLK20dDOGQqpOXlbin04qW
1LzbgjCjCRikjjUEuWlV1bKNMk4CuNGqtTSsSufZJvJySrNLP+n0aPxSme6GjEKvc720kfZAPXo0
r2JEzy/IumTqW5+vX7xuKe+dJIQT4mcqTSvk+ntmoWQPnkkCprRnLxXmMq0jbLatnXf+pPyTTUbl
boPwaDFGFo4FRjNu4no3tsNbOMmwyK/qDWUra2B8UnwcuGlsbVcjGUhkaUGVQPFuUQBtsvLx+kJM
oiZruFXyR4+HFWnPvKcIqSB9s7eTrbA21DsKZVsVe4V6qijCbXPezB516CEphzTdjc5ATeGf0RsQ
oQb9svcyXcbmXpIhgOcNKpKD7Jq1tIxhX2v9W5T/MF0DOm0jUVPZk6M3my43V2Mv70floMyQoxkn
0pdhH0z0kine6vZE/w8WjXiMhMeEta+KdjFklsaKQRmNXJ6H6p7r934+KtLIiUJePcE0eiAFaU6F
efht66pr2cm112bPwfIP0PhLZhYd4XVSt4nK4SjaX5WROYhepbxzfeKtzksJVuxUYWiarNBNxLVJ
Q7rKRmKs7H2TzQTPZ0zHb48LC9H+NNLqRunPZoSW5/ojodT7QPtJEZC0e5XeuUABVtPKsfH3JkOB
Mg17PNrY5P8QiM6VHWw8jQ0fC8emEGAGB2hIHjjyhkZCFxR+EWUBzyYQElILNmrEFjMjwljgPSID
j2R2LEMyTAhNnU2ovHnamPjG0W6svVn/ajk5gHaR0JFkShSy1x/OeHSmQz3lUGoC5o8kGGhogxbQ
UGLlFCAQB2UkqoBfZRNkmrj5ya206YAsiu84LLv6Pcp2isVDGnCYv+SwV1GA/l1o92ZajgHnRCej
iNDGRyA6Lr3SMNwSvDGOSzfhjLVa55FI/FTLTL69HM/B/kg5kulTYYA9KNOaW7IWlWnzXeovU3aX
y6s1XyT1K2KfHtVH20noY9rW4sHTh3oz82FvAlh6hr4GsU+1SSlgifQZ+cm7ndTvr8wk9ZNeP6+l
9hUBoE0r0Zg0LRRp4sm18tkRBVPFwEyOPFPri9EOvRHJQwu/X7iJxZThZPIyrNe0dvapRnGJQiPY
Le7HFW2g67kgUNPIxwEaS4l/a3G0nT19eOjo9Bzqzknvq43NodoUW8KJIT0R+SHUbgpyQkiSBm7T
b/sZvKOMv2vBOhScWgoVIsQYAlUs+zEjUO05yVXSvBZXWuR8ylI8eXPYc1sacFvlTtFPNL8VkIJx
pVBQRe2OakMElL7JqlmZTIYk4rURpffWiW9JjpbsMQGEB8wo5pdN0hAe36W6jBsyLQeJIwlpSjK9
juateEroeGdAofhRVf4pqPGOsjVt4LJLrylbpD4vLrs3qV/agIzlVo1oJ/kr5GvUCK9HEzdZS0rb
eFqIwJps+Fn775V+HupHaRNMNDW3Dr6qgvpQjRgbNkcU8vGu/d5OiUxskMB9ydyZUvSwrXPP5yWn
26bW/2gQ5SXlkP1pMU+FdmmS9yzVF5k2Lvs2WOhQULGReNO8rDQi6JLvaIzlj8D8KMNdGO6S/s8e
OeJ9tPaq+g1p5cybEbvlauTQLA0gVZecSaeqFNnm+tEs+fREIyT1itu8aM67phxHc/20WWAKdsHR
+MpGfhc2PQ6BO0/1IoveKv1g6MC+j6ABe7dUN89/epVqxO5Tly4Dn9W4dVwNotiIZt9gg3RmBnQV
OzzKLtSWhYarRLeCxsgqpH/lTEOnjG7CFwkM1l5tOoFm6rMMoXKpXHuKeQsSeep9XCEXJx0Hnkws
bRQ4Sn0GHpwOv0VXLm224HFqF2Y6rInaT2S3xGpMpMVsYMCyDQE246wJwrvIcBltsk/D2VTNv7gF
WsGX0lIb3anYssUsQ0UDn0dPcE4tWDf1QW6XCLjpjZEQlu22VhcD/NGtUhwl+1+c34AEIp3/THNL
2m9tQ/PCKaJU4jjBJ7bd3lHhHtP3adx1Ouz+pmeoyeJmmVvNUqP9iCmKukbmz7AbvC75mg18hOJe
9LRR/fS8owTFEPVgsbH/2fnFosWTtqghI5trWIDMVr+xQD7GWvMD568z6TKxqJZotykdetJOpy/E
PFEypiBFRCkVsH9x1y5fLZ/Uz/kmH/ncnFn+dm3dbQjRtI2+RxePi5IEFiQxPx1V+kuMPWh/rGzV
7FEVOCs8P6Oxt5B9BKnEElvPZoCsZOrASdYTv1Si6pwoK7YuOuuAm0a+QZLthXnnlQHOxvQ+ju9h
R/y+8oV6L9VnzuAxTeOyHqFfSKwb43sLmqCg5AST4wpn06UfJAOADC7CAp5+5VmDZyahFbTmGrlt
89IiNf2jLODJqr9Ol9at8a8sX/EQrzcgDjqNpelp8TXqmGnZc4TdyQS6I49kWxPJtW9hoTJeYoxV
P00Tw0QdqureVhPo3apz7g621JxRhlPe58DCNv5nlG9lRyeFuSZurpWXqj+DPDfDWgojl0JQUflZ
QZwsihOeET9ONj0YZKdvZnAB276U2raiIWXGxQ6DtdV/Zr1Tgg2oWztN1qVGuX/c7LjzwxUa1WXZ
3aLpZHL6q9GKg6RCxGmTb6baeRho0pXfI0P5G/ilaT950xElg5eS9qNefIxjwE+hbi2vj9KAybf9
zef50pjaP1O8juyUE6lIVvhr34nZsQEU+OkQN3EoPW3WqDmZ7lXi3NQc/5HKDFNLT7qZ7Z04vqLW
8RHH9VeqLXIe5l3DyuHIKvOyLaMZazBeCNQDSdP/ODqv5caRLIh+ESJgCu5V9KIRjSRS/YKQBQre
FszXz8E87G7s7rRaomBu5c08GeI0BP2OMTr6LHDTjHYBdahjl+qs2759Hjv/XcxDNWZLchDBuk67
jzE7a/11alh9pQDMPRZpfYs4KNYBGJl5UetMn7nn7fuyW5hwp5pJfdcq3sRjZy4z/UdXN48HiEci
lb2AHe2sIfnjIgE3VGBxzLV0b8byxbDDv8omMAJutOZ11ESkGUd7p8z5nRGQCTSXVhN+So7fUwsO
xsL5jFEw0TispRZSswDjBg4jZE2j2fXS1PnL8MT8Hz1CbLJBlMLr6Z0J4ku09dhElhbRbf1VhiVa
pMquE8senkkrBT7aT4Aw9PVJ56duO2yQ+U3D00jOZlE05SK3cCU6LDBr9rG0oePTf1Cjshg0nCCp
b4VbJeDluC1BO5DUF9fnZwcTyre+oz33GFmUMPMGi8aJUQF8NSty5ZZ7b874zatAUbNJLq2VQa62
YjkzYbiLgn8Okqc7L9q5eBe0rJHkqBlDm1a8tU4nCMxUvNEurVl+dan+2RXJzCP8UVPz1MhgJXRL
e0qK7pE67C+ykKnGcFd5fU6QnS0sGDkGYcf+GQjpc7EShpWLwf7DecD6Yt6vYK9j5cpAwAcKMpUP
Z+Bp3Roe686zi7F6zmliJbN1+02GCBzTb+HF69IY7yZhj0pnJe3ky8adrlNWvziaj0kj/BN68D7O
r26vXBqgAbNIXDp/gDIRc6jWFyK8DDzsq+SGNMGuw6c9lFxqI9eENsBMlNuExtLGKv60qXvX8mgF
0xu7m88E7D8IJOGJxujS2v1K2RrIbofjZPVsMWVq/bQWmB5s2M3oRfGz7o4foYpupK+/MonQ7bg9
4EF2XUMU7cxw3JlQWtII02vCM0wJQqpq3KRhvkwxWJgFq89aEWR2Yx4kXgTXANsg201EUNPbhgPE
0qoPrkGEOYaUjxWheeWlYPvtd5tMTw7QEG0SE7gSCjL53pAu2wTbul7+06FCrl3pnguoT4UXIvqT
LCuCjQO9sUNCb4EtpSiF685ibWe71lvItjpBsh8wWWYJB/3Gyr+kIDrCSVYbsBqO4Ed95bz0ITZW
IvcxDvFeAACDG9h4yS6Nq1OrE/4U7954r7ksOrb3CY5fcn+IUhlBGpf6pgmf2gz1jfS1lzAb9Eow
ITnIOB6lv0FX/mnZ9NvyfE51lPMJYlZfbdgeYO5hGo/ltFKA8ENm7Yj3czh0PFsMFjkMFvW51HY2
cPyn//3tXM3dDrzeUgY7UsxsRJ35+RJu7Y5TYcDTGAHY3oRmtsIFMPpHxHgWNs9RepZyxAh0K1yc
zuPKspInyRqQC1uO6hQPS/qxt5rtrhxF1kZ+OkCmLbGliwcDLjLi0uX93+ryaBqc+yKdPURU3sM2
P7XgY2Spf8ohXfgAIFLC5hnHT9mMW85aNze0300XCy6+da2NeYQcq/AlIBbspavU7LeubRAIbwjO
TCzYNffLtbl7J4dFDBKzsjbK39o57jX+pc3Oh8ot3oCDbwd/fgf/6fmEX8F8rgObyy0mhpFVxXM+
1gfd5vNlXCO2j3/km9PINrNZZcGMI2znVEwXKLm6TpMCBKpy/lhuDgC2+UcdX0cbgyfmzSRIN4FR
bnxJvL9zcdEfJGQGGx2LYpdFxHk9181/bV9zMsnBdbUtBjo/kEtHt8NlABMLDbKDekEoMMsjKujJ
jXbYo2wWTaq4Fj5HOYu73UBKs9jahD1GbPjPzdLFjMOJYpV6PyLAHhaAgoYmmmOqYn3iOMZeFcTP
ky/H2OW9vZzNlpy2OVmRm+juuf0j++e6jJazQDsn3sqHJ7lkBfqIMI6ddPAEmXJ2AiIhLjV5MWdK
upH9elaz7NDBqk0O5yHszp6rbY0RhAt27C2LmpAApcjwgJgov7csuSSA7LLhu7KjZ204d0X5lYnh
EvQuO4FDXuDW71dmyykLkSBgMM16vHF8bbtji/mlsebvx3aVNenaKftDb8a7wSDsleWQPEObcSgi
qDGtXEg4mr5KfeihO/KXRrtFEtWDLf9L0u5yvBizKUUrpw4ktgmm7ZCNxVJnWdpqZzWZG2uyVwXh
GmsilFhCQoVwgO+QvSLKhRE+F5a16cW4HsFCMHVlgU8W8j0iaO4U5zwksrHNlPZcVtbXUIVr0Ser
RJGNod3LwQ/QVTyxp2TBvFlFI05Te+G7DAnEBZoqOPRE62zQzLSKLFJ32JgK53r/2nLqb+cbQQKs
gDzSM34SJhugmnnF65SBr1bmQajfbGLX5b3z8JMivanZxE9mrtN5IcvGWycOzmzzYoQskKCjDfAL
zQAVfVWOz0WGAuEZ68quVpMJX3QicYuJUJKgC/46RgSt8bjCakJg3ZMW2EsfDpANGMVlEZozvfOg
8DAWBgsFF4evH0M2yjkb12Tx7socn2zXO5RVNCslb4aPx7m+RzgVpuCr6P6xumuCfWQ+Zh+kj0hK
LIsFBIpTD9Yr/BK+ri0GwSkgFvyxnd9gnUCYgkOyN6EttvatgzaW2xdPLnTE3ZlBFCNIuui0qy7j
jKCBD11B8iqGAUO/wCUl9raHhWaLQd/0T7zO8U0SPorLUy95QEW4bZp05Yf3itO9G10ilsAt0yaR
+dxkN+INd6+Xlwoz+8yfNHIfJQEPOy0dAChsMhpht68N8JvcHxE7G9IaxlpzjgDv22of8981uRvc
XWTfmTZhfpcjjCG4WCb8G+NYd2eS+6GB0c/cKYfFORhSID6xM8fSP6vO2xbZV842iK4WrpSPoOYp
tkQMjUgsOfwmDJw7zpMF9aJp6iXqso3WBJqM+MXCsRjMopYzNl4tuDakmg+dG/5ERfvkmXLVw3qW
rr2NiHD3Xr6DiOh1a6FXazn0XJBvWM4d2FINzlRRP6aSMOPHpO3TvjwX1kGPT9p4d8xyFYElYGdQ
Cy7DlOUfzRQDnhtIClG/KDiNGMVH7ZrvRQwFQyfImljh7FbhSM9gZQAeKIy1w/Kl8unB6PE144Cq
rGnblO63oRELwDJrVctR2xvOvoiblSpPNcoGYBJAvPagv2F9eEp1a+nPw6C1AtG9J4O9ZszeSDBf
hpHuXWWukjDh5oxg9CjOd/6ERph4KOmjrSGTXbIAb5bFUCa9r7aA1lQm6TYROxWcgL4slPk5euyk
cA6+asKfNrGz6VsN6dZ7DvoRB5x4Y6+wUngPPEYrak0EAKEmRi/R/mkT4FR5r7AexqzHhfxnc0Dd
pCNNmYIQHUuK50KoRcBSoTSMl7zTDo5R4uEhkuTI0wiCOUbjzrDJjdVPzKEnYtsVONCAjOG1JYMs
DMlkGpwGWnSQN0NUeRxYU322jdfG6U6D9Wh76xYl4aHx43sZHqVGSm7GcbDdFToPmw4iKExD78sq
5nCe+rJyzBL6iiCnoWDr8OHWYfWkOrGgnfvkTtU+5GZHRdrXtfllkoPJ+2mn8xcnxTVO/H8jOuar
A2aqqDL29BHW8nafOdXFgleT5ocGF1sq8tUUhTcvwG0DDnOdQ6Vxz5ZFK46MVj1FMwYiybOjc2uG
+GU3tajm66qDN2FGu7iN1yyjb2WYEKgYBXtuH3ZWl7b7AKPtdojw01lUKXBYNMdfL/DypZ7mf+MM
onF8thGDz1GCspm/lkrQAgXb6tdoicM/vcRlooUS3WlQGhoiRSX+Qe/JQOWW7Z+z+d8iYdKaIDqc
VanEuMq++8sW7ChF2vpvaRuE73kR63NMCF2Fp82OTUa8ljqO9GoiJ6iPNnd/Kbt3XI4G1nQf7CLe
tqoQaxy2SKR6be0mPNAudKW2vfhArJr8nsUWdAMo386/UX7QU/TkeDXsHkIFyPGoJWmBzYrfZCLU
qiYtkJTHPt210zas5S5CvE64hHc1vEzdG5Y10YpiGg8Kz4EXhqxYAXOikiY9WnurTUtZeYsJdJh0
wFIOA0+Kek8h9s5lANLc8lA6EBEiySrf46TdJiZjkRsv3NBb9+iLmWF8VyzKF1bGpB3G1c22xpcI
mSNy3WvCoU+m/bnkrh1pFIr0bJllPA7ptkm5X8eABC41RBWOc9/eGwFUz2jj0wIhmoeAruKCkzOg
5AQxjhp+qRY7cYNAaZVEv3WFHGxOqxgvWtmXu1ECgjeoCob/lWufzrwowZ1pEqeF/EcSivmPS415
RX2oHvhxgr9teK2EuxvFI2F7GYurNiWnIOON5JnIlXMGI18Sg3+qfTBDWLY5ubns8WIP9wPzFHjA
AbGjfLVncNAEVZrGIhPRKgAAGPuPInI+A86QA7UMy6YgaGFihRqqq2+Il7ACCsefK/zkS/J9TQMH
CXad2MNdfGjGpkoflSJfsfddbWl54T4ivtD54UkT0yIz/jnNOcmuMxRCjcy+Ml3bcALS/MVhFkhq
Y6O0X6X+ApNVV38hF88wpT8DJ0huvjWhVWWPFvTI6M/eWAWQlUj6gMJvzTLs8MuhJPJIT6kGg1jB
O4s2doC/jP2GtA9NdjSd1gU6EVxkrS9VES4SRx6xIxA7zvwtqxK0Atd9lwGp+bIgzwFFqsIepc2Y
Op0pOBRzYnUThgjGVU4lIGMRcCr0z67M98NA6NQCu+YXe2WUKyuEByP4neCC7jY2e/P0qJU/keK7
RzyOi+CpRqdbNEjheZ6dSsfsFxAWsuBUYMAf9mI4KFocLbCBMQnaSSkizZ8xnR6u0W9067cB2IXI
hVEKr5Dad+BTgnkXhHeLc1LNoc7KmuM4mduxap5nFAJnWDReFhg1kRo4wRH+/jGWh4mVp2HSp3c2
+fJR+kerODCUXzdlWBy2usO6r+cKLYO72VyN+N3W6QDBOV7J30G+6TUZFW1Z5yMWxXEVsEXw2RGk
r/pAxYbEPEsq37sYETkJcYZZsEUoXFngn9JfLfntA/LVWOI3ptMhqBeEZFiqiHhjaKCKJtaG7SJg
pYngAHKimUFBlGbIW5uGuAZofiACXyWKc/5nGfI84p+oISfURrkXslg2CjvBtRuvXbQpzW1Q45R/
iw2K8lZTy1snJXAGjNB9zeV7DCTMIpjqgycaqoiihXfX+5kX8qw/2/BSe/z/2bl13kkrhTB6yfFj
lNKxkAURmemcMgacUEptc/uQIr3qXGZE2cLkrYrefApQWnJ5DjzfWuHtqYhh1EDUWIyR3A1L1pZq
prUK40fZ/aZWCzco34ZZxLYvjbz2kvyggYZra3zGinFWg7jhcSRS/t4LX3WLJS14ZjaVfuvsqtFc
p6MmaQIVX24df0iWJE2h/2Y5Mgaas2anlBxGt0mPx6UIWQ1xInC8D8DT23EiSe6hD4/j0uW5PCQR
r96NGKeVDvjfsEj2GzwkQeUUxMsLRpfBdRbtPClyNmfC24tkpGMh3cJJ3CbefHD18U0gsPKC69HQ
iip4SydezV7c3qUEFsGHA7C8E2ynyCzybCIubu6rGeNnXFvv1OlMyqpNNjV0Ch0CB4TODOmGcg/A
l8U6ZD4Xx7Y9KZYhE8ubFvuTgMn5zJubCN9BgiUX91SBq9e2vrwm6jgSHJtrf5TUFtQyvNit9uLI
bC/4mnr+VeUUusBBxOKG/CkvLnBMKf8mtu+uFyxrskMOIAgBBAC/bNdnGDhQDAdjx6f7ZIMs9t0M
+x2zMHcfC5fazzFohYQRNfQSwMhOoLZ+szGZfWyc50q+NqxNa+3BQRSmDt730ob7HgBC/KuKX72j
+rB5ljFuOWGeO0gchfYVygydNM03VZ4+ayjuvNnWBD8xiPz5vF5rfpWarUNFeZg4NKbo1qC3hljK
CEZskxI71whSE3m3Z49gsgzSBDj296k7t9jrfNpNSrjSRxmwKioV15i7UjU4cONPGFzg4EqSZjdm
nPCndJlNIIDs1w4PVMKG02gvGiWueIsW+jhiqf6M2jcc50+CarlK/KYuw/ScsjN/fB1pLrzouCac
41i4zM7OpizGN9+h9dDMsfSFGPIjJD6sWpDCueMMAGma3wKQlM+G1X0Pk1XyFqUEB703rV8CkP3e
ymfar9Gvqyrnp8DZV2KpTJNlxDtEceFFeFka3C9N/NlOX/3w7XJ35wCZHUlJDgkl29roYbAs5u6p
4WDQrWiO+0b0iwbmsOdW5yBrPgOyOwZWvACy3rxt0tMXEymoif5M+zET+OpD5dC2iTFKi6fPFFy1
x2TMW9p1KO9UFacogF8otmoo6JAqz1XrHPPQ3NUdmTgSCB2l8GGptiyMtlP7nlYPssA+S61wP8Wk
WQit+rgTglVTH20G1LHFEt42DyNID1A5kW9+Ess6Wmn6FmrTWrOMl5J4zxDmK9mBWKSFQ4+LNTml
tdf4a4xTG8JAbLSyhYlFOtePTn2PGXW66jWt7nbDADMPGgDkolhsAls92zZDYNwDoJ3WSenjRMtw
tZRbgpvQzUoe4KcZUZUj0M7L2JZvOzGPqtd5I7HZClG9pHptbAcll3en5T77xN1a/1NvR3ItOuCt
CCmUwBHEpYycZ5JkCDL2u1Xg6TCce494UA9gd0nAj691trGj25CEa1WzgHeKm26RsTNe5vV0Hu88
cDDaSc4OjVGdNfmdG29o6LyjvXtHzWHMMBvm+lqpzxQtO8p7ZIdk7yXeMVfuweLUIxGnba6RPmiX
Gp1yLuQELf6qcC9ARNu4eC2b6G5OHx1e3IIQJ8D7XSFXMdOjFp36zoAMYe2kcH/IFIBnmRY1iaDY
bi6DSSlCZm7tyV+49SHm0hgFD2BWMtm4gvnUuukiCt8rCZBIAz9F7n0KEf4wGvWSdto5PIMwOv1k
5sWl02nqEW+JVi06XiIamYUWvDxveJPgZuL9gUBEsOCFUzdnDfZRHnwF0avo4kWNbdl3Pj0WPJbi
z2XfVmHQFvSLlEgCFcKFJZBUdJ6udv/PgJ0QpuOBwNITjl3cBJK3j3PKFE8hZhUPjkAa0JBQw4h+
dLjrBzS1IuN8WkGgKryd8LtDn845s5xqPf0FVNRaYq4OQ8Rtwq4a5/wc/LMzRfAI/f4l4oybaufO
hIyCzsoiK65/Inmn2fvJ5a4wNHYwCcRV/o8QRRtLC4sjAOPECtmk0L27GnyuyR7PIDlSQ1FjweKB
fpuqscG6WQ8TWubCm9PbJKaRqwCm+X3Eflk8KlmcNTL5qPBslhmQi1OBoGMPnxlZuWx6yRBxCbNJ
/Z32WYbft1I9hGw3YwzhAVtzDUanCvT9OGOm7fjShMS/2ZeUXfsADuX53jLg1NloFBUAFXJZKAk6
Bpp/alxT80rsGc9E/qOnLESxa86xAjv+ragT8AZrG2UKJlz6Pc3x/NmYz/lmOQNm8BXU6rOrvsPm
14ctI1HLnaB7KDfh2Rr46wKvZZUEVB98TuZ9Jl+D+BTlEv3gN3Gs59bcxjqHA4wNg6NIssVHf2Ir
kNlXMXCII86feSRUIuteBxUHCm9lRLPFBgb+5NJcQWY1v042nOSp/Y24DXOwoDUnlfRPJu8jpWYh
Zn+vuRg6ea2NK49WiSZlPnJjL6Fyud5fB79nYpYSbbib/YLhWQuCRVRRnDHIpe6Me6f666Tx0k4R
ftqAsUzJbTtfLM1X6q/p00zG2WIlEiY6yu2OxB561FmV3XxWI6qdt7nQpHocU3Zwddv8rISBPDCt
G1KqISDljnxX2yAaxqpdDbxk7dm3EmEggA+Kp7/0d3H3VUbeUiFqemO/lNZvT4A8916m8arKl9pA
NI4JHyIrs/VeR9lRQQQ32QW3tOQ1yZcyrmlzjvCyg9UmedzSmDSotVsNh0j/HgVhXP1kGcfR8zE+
mAhn3lMQz9ph9hFP6OuZfjBBPoC5nhxGeI9dKVYs4vCtxXymId+cSaHZ9LiUyCqF8daIHxs+qMEF
mmpEIx6WNxBN5jYv49cGd9rQZ9C0hkMd0jPLeT4lBY/f4GxhRVPEwrPZ1yd72L049QGUdwb26G1N
ZXHVLax2y6RUax9OQAkqptqxPRl1sohwLCcVI4YgixQMt5oAyESKUxVUHPPObzn09fy+R4TqxGHO
Cv+l1q/HvFAH38p/qdJ4VbocsZlksXosbLHWOIEwGNuCQmRYOO0cCMzarc6QNePUiJRUDsC/s5d/
tqO5LAZCe6+h/kdjQaNhiJQ0IRewen5y6xxxiIgccA4v+JKxeZEvjOo3WA3bRrXvYbzyTTyy8p4n
p1J8zCh4jes5VR/JrMlSFdMk7/p0KLCh0wHxVM5WJdJ9nMOb4u5QFuz8mgj4A4QEu71Xkp2uumUD
C4Tw0Vr+ymhdoNlQkNK/NDGfKx9tCptlmzbwy15mw0bTslmBU9SNgCkQnnyDZz+laiBZA5titeiM
QY2CMw5BTbLuIe6O2T4boueQNVda/6ScNnJCn7cCEEqeDKs2sVbUO/Cow6sxbpqWTjecRBXoHkN/
8USyNE3/7PX6cxKTYMYUbGOFDrBmlvMaXIu3Ag5K1N6tFGyJkfIdGlsA/uw/SFk2kMTmDwERvUbR
TYu1FtW/gqEdYqcIoxPVDMHwmifHwUnXuvR2dmjgYAcPgd/PzPEvEmINNR9jFKaY2F66sbEdoInO
Tm1mznxyd02+7pFhQJXMA2TNO2hK3SecowvPeFUBoUIdBAYL27S6FZjLqXo4GDindA+nDqNP0MZP
KQyS/KVjS+909rJuxLIrH2D9ccY9h+01mOpNzSQbIdM476o+2Poy5yv6lJRAdAwcePvVY1B8uNes
fBUyX1XetveR883mUOjmJnWAiU7/REzyH4en5Zz14tSmnHg7frFHzBuJ4sEZgwhEZEcZebJpYS5q
Ch2BYQ5W8ExZymoc4faLt5KHnxvFtzLQNqPdIst1244eij4gOhS9JjmbQEpOtOZ3xJhbkgf26kMo
4gt2dUpCEbVxKBSSl7Wp1sjFTxEf5RgpLlP0PXF0Jtw1DI7tkFMaMyfHh43Lq0horwOIt8jBNTnv
dNpsCZ/MQJUtfJoUQUloE9ExWhCm3wQ5vDQ4xFg/lBJhzL9o/8O3QbTIAincJk3b8wD96sgTR6jP
basgGO9i9+CNJx5ImgAX2pXltqyCrVVNpL8xDvFXWtrZ7Ghq9p8thYMRq4zv6y/OAB+eirbMTsnm
iYVl/ut6CKUYRpmMlrHCx2yQN+csLwfmBv9kzuPFjEBQH47/ZVg3syGD2CcLXf+qwUHFdMegmPuc
qFU3ElEuCUh8xgXkTtY1OTG90v7I888Q609a0JjZNqfSly/SzDdxRvxGWsuRMVonBq5+pp7tFGLN
YL8RDBpGPvQ6IZ/7qMafSYBUIHNVnq2QzRMSj4mdPoYUbuFujptsW7snkI3NdC09tRrr+tkdX41u
F0ecN7AoaTY2JfrESkAqAR3hrrhMHTtvksh4Fq5aHS4rF+XNDtaO5bx4uc6FzY8fjwQOMO6bZwEl
L4+oM+zPofav0i5DvS3GH5+V6phRo3jWkgtrG4y7hIl4ofhwzjQctBEsYtPe5j0fkvjwIWJz7/tD
ejXpoPUgE9EXgSY2me2z4kQvyqs+nmpQjsRAqC3dNowMMjh3Vbv09WuKV7bj6WOuK96FGhzEpkHf
Mp1lksJQSXJaz9i60aOVVdbWRwNRY3jIeNZXOGO9+E/C20p5wwkAWVNn4PzBOGs/nO7cOOdGtBvL
w0Pm+0u+zeeOf6hFD4nRFzv2lL2TnyqPzH9/V7ysiormRgqRSKUGWNLbwcLSqT0RodsSTbsLUsTF
UOOIe+HQ+hRS0tNDEYytq1nbnN8OGSqVRk4Ztf3JCiriaeHC8qDNtffAeve8GfXtk3ojm2C+eTMc
hzwyJZImSnZU2E8GEmHIWzbiBu2yazNe6/CCFWDDc/spayWkFG1vtsCce/fZ0i+JweOR9kSTsqN6
/MklmGXIFJb/7QV3gaRHjV5X4wgHwa9NdKqYr4HyHrWSBwdXQKPTBjhXlHvf5BczaFYZphThrz1t
Y5YKhl4Jyv3R4fzsk494sFbeDDcIScVxBA/hPnmqXNboibH1q6bHTPHsoPcZWyv7TLxuhw2JdRFv
RKA8GHTL+rMbbyqydlnNtrEaNxmitc5PyTcRwgxVin4dxARE2/Iyv2Ddt06/sfOywKOnYY3HEQAo
B4WK5BVa3VPvd9e0fcTSXVnc7k1/K3PryQSIL5nYE/fH6Rr+QSrReAnn46OLtoaEmZGSDyVr4oF5
O+YWntX4mtGtyVvTCXdBXxxrRBfbhrmP69DH2VRHFspAutDNv0n98yEJ98NfgrPXQR6IcTkNsj5W
Ub2Zx4jOcp8sJo0EFJoY30Pvo2wesYnt+N7OHoG+xuVsLEmwrkouwtA7gVFeKFplfRbzgdkuI/zU
Di8qKFh5/C1aQUMz28WED3e6Of5eduSI+QTFMQy/IvmNRc6K/ln6rcQfUqDmTOW30l6m9GjgH/K1
z8I+W/pHbB79/pC3wEZT7QX0NnPcW8UZmYphIMR8keJoEuXO42c0dRx7jOnpwXExIex092ZHqDEm
Tu3yX4/OZELKY1tNgPk9klsTcaks6rUb/0twBnWOgQfkwCKNUKK2qaKZnt2slfMs/G8l/+HfupWY
JUe8AyZWTtuj4UJd6bHZqX4Xul/AJmmVmhF0u3ouOGD27ZklI3IgnUu9eEnHb/SvkLOh+z7DGUrt
7EFppfU5wKmfIZX5/SVsfxSaRoonuWAuplWQWKwhgKyAoJY4kOoEJPG3qT5jdU57fytt7nEDGD4w
pRwnK2CPhppJsgz+aobsZt1dm/DXMEGEJAfG8azTrB3zh3y+QZ2FAqMg1ZmAwvC/mxyx6mNgExxH
KrCLYG03V7BdHtxyBe00jY5+uzESfSc4CudoPbXWUx6zysg+YICB9R3+tuU3Z4wnHru9/+lb61y8
6MWHDUjMxyriaSCbeTyPfIFJf3W04E6dUVwycEFR0XF231zXPUg2oaa26cOvufMppCNM7//lqViS
Nkazv8F1lC2hWjHs4urQUT5eUzLHCCN7DSdGsaxRIuLuMmQ7OHK5hBJFtC0VD2KkLt6ysj/2Tbhw
7Rz6+L5Mb91kLmVuLFlubOh1VyjPnZ0t7arcqLjdxhnAY++t4/EaJbeh+Ir4hVXTdxVvu+grTlDM
2TK6/qpRJ7IZtNJHmzzbqjiF2UQSnuc4IShCnVqtPyFvpuaLxyasq0lVPdfzVcGBv0TCNxuiE8PY
1/BgirMwnOdxEo+MCmCzFX8N/eg255lQ697bUjGVOacA6aOS3xZHVSxfn7AHQNC4zy02eYuTfEIK
3+FOp1SrokA1AeJ9iTiDFLMwCpI99+gBCMmtXCgJoxNBLEQTzpIHDjBM25balZiEIpPkH8OBCsZ1
EeNJYJi2LPrKuOIidYW6DTfbdjFprnvzJchejQYD1NVvvSWbSF5De9B3Q4P5pnqr21kLkgsjOUsu
0QG7up/xvMMhQJwBcLeGnc+9OggGVp6850IaS2WJTw/ZRB9Z97tIwTXNimkMXmPr0o/DHlzLvYfZ
9sua8IyHYKzbNalel3hjQmJTvQb2+J07El6Ow0EpwSeBoOPcxnnN5fwlnD6GTluw2F8O/b8u4tmZ
GteE/5SGsXaBorjNrrXspazvhYo/er8EId2/2KF2LjgScX+kOlEdoDcEefrdEM9HW7JFJB5bXi8M
p82ETgdjDx9geu61YEGy0OLnDZDAQogzXfgWE9XNJuNixOwSu4HAQH9URrCv3QFr2ty6AucEBckL
Tp1wb33UfE+wVQRvfzWBnDSx1PTBoUv0NfLt3mTRCjQbEyPtKndL/xrU1xDctfCj0s8aersWdEet
eeOT3Vomkxq+PznsVPWqbH1h2Zwy8Tw47iLkSMWjCtJfTF5k/Bqd4XvAQKiArzt+cXB8GijAFen1
8DuG01nZr15816ApTN6hj3IU9d3gm1gX+os2uO/KB3Tm3QyEwHSk+LxDdeRK8T+mEIIiRgg3vY0D
6dv4UGv4jCJAaJisuwaK3aaefkNj6Q/bkCQ11Qe2NFZOyrOe8O9ExIflU/mrgj1p3YJXuULIjwvA
JNR6rchILEJBLHNOR/ktq4SDzaKO3HoIXJ1FuKYTNOSv8SkDZEnKg6zEuM3OY2NMPF3qfeevKl7t
dMw/9VkKr8F65BIbe98bPwK7ctbNzLjeO5m2iYidL/Ts1HLeyR32THx7cwakjHaZDl7NIOwyPkYb
E2EJ9fOW8XmgVy/j6IpPaDUSMi5R9AbvEdjGKsII7nq8p5qTSYNFp1y4HPiS60dTHuvcXpr5abR5
tgsEtKF9a72UfJ6J9+FK9mNXY+aMOFxMHGey7FIkb1r9KBnjq/m8Ne5K4z5mwzIV9RbL2NqsKGKY
OJvXNgwVdrcU+hoHvbl2E9uhwkPjHnaQd6XeMLEBEorbPeagrQbGA4JD/+X1+B0CoJf4cMqb8t77
zmR9I76y6VJAKItRCYJGX4VoihouHuD3WfLRO/SnMI8iWrn63uI1SpHfE2WVxwQJZhY//L5e57U4
BMQwaHXR4ltUYgdLVhbzA5E03yDgyiO+m/48XggWx0T8zuTQN4rQFG9C9nz1xwhsxoyo9AKEPQm0
fphKK/zwLtFPzt47lf816tNo0QugajM4PpwSRyYO3S4BKjr7zaynlNsj7tkqryv9s4cCJIWOAwOC
BRlGt4meE5Tiep67w9tEnlcVcw2FT6Ek2gG0RsKTiuD9oIObx2gzquE5Ay7lV1Dc4xKB/F8XsslS
xR5rON3ZDpYOa+Omv8N/HJ3HduNIFkS/COfAJ7AVvRWdSEqbPKJUgvceX98XvZiZ7pruKomCeRkv
4oZJ6JfNp+Zi3o6pbFYWCnCoQfmLBdwFY+WgNtkpONudNfAxYZG1a3aGCOThDlWa0wmy1rofkIp6
IEXGS/X7dYnL3eKYzvcGWqtFu0fH1NgqkApY6F10HPT/7/LIKtdDWp6zLDoWJD5c7pAOxb7Pq01F
Bi99ZqJcd4my1LWXnzzK5ikz2tAGLLTUrrBG//VCJMap4ao4xzhV7BR03F3zdywRhXujeSyOtpRi
QMI35i2bvAHXbJzj/6WV0D/bOo50AsNu7NxCgfk0yUfoPzlxerFN+fsBDqYi2qXvAm9wgJN+4E1T
1E00pmeLuy91HwouXr0mNOt1azoK6IoKUFmJpXSCqoNir2l4FKYhJeCtpcYjtWJL32/nFpJBw56p
CDeqdwxCtKFNomPow2RMwEA3cmp4+djanapcVO8Wu/8muDBT+sJmI+aHybyr8lVZpC8bP2jjfhoQ
CmwSTHb3noO5VLwP1/xVGxcmScPR89GaJGnHpa/S+OKFQEzcM1uBJgrPaYU4qrmbisxPqJ0L/WQg
jEjvxAlzxrjI5QKpJFWvVB3tQ+RiNWYRIfaJ8Y3fuBoekBjxz1xQ/UEqTTfHgSMvIhKW3pCzIF6i
AWm4ds9OftVxdto/MaNeq3/qZbyobQ2K7rnhuJ53uApvJiOFAfLGUn7KjvHaUhdm9dJspsCNLO5Z
yxmX+xJTdmD81dE/TWC8Vx4iOsT8lT3+G/CZ6PXVgUdHi3EUAfWHCiGeMfACibopIRU344/HYUnv
0MGp0B3PuvtZ/o/cKBYh8R3dpRuEMZ9EMldXsvFMJuwSVyvvblcSdyqAMZIYsaj0G/c2kFYTf2xr
8WzZWum9rNclKn0z4MHl7cIBLjAdfnLkCy1WDZ/CwdpLbNRGYqIxJtZRI0o8t8WhENzrNgt6lO9M
zAxwHVr8IZxD3C9HXNkpHkyb5wBfT5JsOnvyjiwt9GuV9UvzEBlFCPabpCG0gSEWA9RSg51Pri8g
Zlh8ZvpH5ddQl3Uqi3kJuH/ULARxvHDCc5MerJGeqlfHnGgZ3+OwDnG5UNDRNJuuhKbMu7N9dikD
W/iRkM4eGoszIOO0QQM9NRd0lbT5gQNXzEfX4q7OrVuo/Cb+u84ro7JdMtpfipYsbP9Hm6xjfKKD
809RKLXwjz5JnNHhiI33l8V6vcJWoHDVDiqsdaqAbf/ihLeIeuCqf/OTcd5pzDAB57fnIAlj76Pm
MGY7jx1GJV8FiqqVqKTZKphG17TYFM2u4n7QkZT9dZuz4S7W07leI0s1bRZtk5Z5hrf2m+rjt1o9
1+KrB7wpxJ+NRueg5dnWd5LwIs/uo+7Mp11gqByrglan5uZTeaF0+bIfNVbR01smOfTaXyvceQ0k
hIt2JaOnglm8M48lafCBabiJP/QEuCmyHyf7PGoXEV9vBEPNyJFTBhYV5DJjf1gCmw4gzjqMmDUE
xojWZO8mJRFoetf+mujpmH+QEPqKwb3RMKvALmJRgeW81DdZd6XHPINeS7RgKeSpJ/FmxA+H78Aj
HlzlRzlRVFIyv4SIbQZQwWbb/jJ5PxmTk0CiOxkTjiGapSmmp0+t5E/8dLIfDelE3Xb5zlZ/XAVr
FsEphV1DKFjg7yWyXS9BfPn3JBiJqiFYEKlIUeWmutiOF5G7dS0CBBydYBXTRA24ZIJ1ffsW8wAs
YIelpVu++iTiAZ5wKPrQSor7xOT2fdQcMcOEobP9SgT2kTs/1Fp8FwoOG13d6ENM7OvCAVYtFerc
MAk5H0O79fj2QgbrOgNTzcPO5jWFT8cbPskorbHb4KE8NiS5VQtaK+uvkfeynj5CzkeFeeu0T50z
izf+091ny87C3zXiwH/r7k03Vrk1V7BQhXCjbHhAQEVN2uSzkIX3uFLlIzauERu6AFuNiSU61e7Q
8D2W0onLwcRcm6ANLfcHry4naXvN/gLLwBvsWAKGLm8Jqu7JY4LXm/uMMxH2wehLtk+3VzH7VDRf
eQs7ACMNACt+YUmcqQpsW7gYBSa30Ge/dMxI9NZg2lLSIbXWHzIV08jwDDhw2OaLkwKLfS7RcSdd
SWaQBnbnUOI4M8K/juuJUpIwK/eOuS4RRIYGf2ywCZKPKp14/zBH5Dgv6MkYCYDWdkHQGBavR/NZ
uA978y55LoUpwQCWYU5KEPNZei+7/SuCfpXn56qgwNGWSApyW9AyGfI+0nlwRo8UYkBPHHoaj4TJ
FBDePDChRfDgqZMwuQWcLhEiXHqELUypNHrXyQsFcZaoDDho/MkfnZlDrE+p+WVpY7x1t5aPXG8L
3EPYJqAq0CPJYWEmlbsoDk53M00KRFtvrlh3N4GBcveddEEx8o+FIaZPjbtbo0d4oABIqDZp+SZq
eAEgrAa4UZolsMgPbwo6u2BJ26OZa9InXZG/5erFMs8A/RZ2v0t0unZ4QIVoJA0tKc4xz8jHWr+G
QfRJQFngkGMeOijfqYEhhIPkusavUxDmZyatR4Bz+ZcSvdywRJPwd1X8XiWIAgp1MUxR+laXl6je
NwqnY21GzHjesTcP38Po4g8gjl+Y0IjH0djDI8GoroLle5t/VMxuasRcg9/EMtjlcZ5wv6OSwmwM
IoTGiO9xlxrc6JPnD6OPq/rzEuCUXvya00u0TNehY3MfwaEy/9kGpaUFayajrKgqH988wWPOcslR
YKCDcFe37YokxcyIeQt7js/u+i+Iz1mS79TEohtt3AmmPoXsCq66hPfcqNQXlcbXhKVqhCJDH6bh
UuGFRx6msMd/elf77AZAuyPqKnQmE5tjMKfYfGZk+9h9GuMhxGHb4dv2CKAYXY/r7V43ZK15OJvG
3uy3GH4V8t7BLquoqJerumvmwqDp3V/65VfYvSL9u0zvNTqt44QIMSMJcCyXQI8D61LrgnFYnbXK
su4/vUF7w5yLjreiCicgXWipWx/VJpOHdNgDEdC1T0NGGC74oKp9xedV46flxOxyYLtILhK9fnrm
CqFa4/FV0YVbYF1n1K/xGWXOzYf3bAzMmnxmQkYrK9txnSugWWJjnWXXRL/b+EKC0+TxVFWmZjxh
uArwAWQBi3HB7IJliN5NiBLYkimpQMy1TfKwYmGxvgt5MdQmswg+NWf6JY1EHZR3uJU5p3QfOSYa
1Y/OYbfJurYDuxBiUBlaRLXyPcIq4ehbtgHzIvrDr+9Rdsmxb57WG8I3EFa0WQF3o7SRYPi/kuqq
GvWmoAorz7am9hFiFRR7+qDVeA2tNM9ooDb/muqoxNdQfEjWHWZNdQ5o5SRhkDR4KnJXZ+2TIme+
onEO6g2u9c7I/yVI81wanf0TVtuaoE2wUV11XgNq0XltVZztGO6qYeuT1EY8dIdtN9ENeHElxt5i
NA+iywBfmO1lNaxd8dVo57z7h0xktbtq+JemNxmuhcdedDgK/cOHFW0sgZK9mbilqPwjswRjwoM+
qL5l6qXNfzXtWZJqjzk+RQqAHQya5kT0Mi8JD/9o22NZSuAKBRh+DOCX3d+YcwMJ523AQejja5xa
eqzmPNC11sR/kteZkMcJEFvexujDbpa+eUvlR1UfPPMWUUlH8h+E0jQeUqS3TpWrVb6bNRtDmG5s
IGoCYx1Xu5PchEVGH6f2ZGHEnREVn7jV5020l/GfsB5ZxvaLVRa8d6mVjH3fBhihTjvExmHKlHva
q/We8dQIDm6M5S5TARjizJ3FvOYVbeeI9UCKNRy/FJ8n0DQf/YH9yOt3c2zeKpeeD8SlKH2OXFnw
GapqnZr93Cy2OX6Fls1Hz9BrkxrwAO5EmFlzbsnaZ3PuXhqBtYV1bBjwsnLAJn7zQxQ5J2yFpTos
MtIO6T2xV3VxIZzyphs4pbF2yVGZD+0/RXxSHUzc9F88Hu3gblM+EnNK1hHmHpQNo3lzA3LpFOgl
bAxzYoOa8vTHIwmymSSwaE/WdazDIxs1A+kBY18IG6gbjbUdfbMOyN1siV16qsAmoCUD6NQauxXu
GoDOAUIXhjNtPJvlQHrkrk/EDPNRY1HH2E1yg4ePeJ8YDiWkLO6NqiM3zw8vd/FsQWKxKVVmTVca
R6Mj00dJUNzSncYZxDe0RaZuG6QhDX03sicGO106AdsIU904I+8TWOfoOUs80o28QXuyMAVlHGOk
hipzQkx1We+S9sGwyinXcEEjUXLIXpkxXcAYA9pTYrraBxppdYX2t6uHN68eFNAGNEjD7hgYa5p8
YN+8LXi9AZefDd3Lp2h8GN9VErZpc6vCX/g0MsA6FgC0iAHHoiJUFtL0xpYDzlj2oxFBhHf+ZN9Q
38bqC6WSGBsDNm6fGFbShGeI+TWMsm8QAN80h95SzCTWuKv4WfPnhZl+iNhbx+lFU6d9JOKYty96
6yH8ejvKdBWLu4laXrs/w7AmwGaqX6EmPw10M7O2uJC7N834dZxv2Zr0VXHAwS9suy6Rz1vSrhrM
lVFBrlnTYa4wcLrm2hkZBwtC+e73iMc5nHJDGlvlAdiwXV7Kztxhn59n0F6rqRwM6kCJwKa5r6l8
pKRLmtfqorLttSaxwyXRMoJo7zqfqHZz6Sq8HCUDGFKkVU/GEO+tHAr6uNCh70I7YO5L4n1qQvNf
Tm3Eo8EPSUT7rB5Wo8qvNeW8sKt1y3rCRaORaT430f9xLCkddPx4HQTMKHayDNVX1LxSjoaZtXPT
7aAswmjYF4IXV4Fn7UM0ODDVs2trxCcjtP+VrnWk0pId+yp8T+sWZU1XnV1eEgSnrs6fduTz0lCX
FqLjWPt7DK2QaAwwSf6h76a3peHuB1wfhaBoQuchQB4oLLO57rSzqhnnVVDOW8byvn6UUIuabl8j
WAcHKUx0qpDOWhIpxiJnFJPh52h/BtiOfa6K7pQm/0b9V9UufkLDx1LBOWph1m0R1XEvk0DEPF4g
dkuM2PbWoVirqnaeTukNeqDKM8nbJt6mNn8zgKhxyNHFlpfRGE9Nn7CAxu6+sPAw8qBWvO8iC9e2
eef25cCSTIdymTGY2XWIpbV4s9GPu3yEORYsXZyz+cSxq5Gg+gI/yKDMHB8mlpmucb9sRSiXDdi1
qMSQl517xdooFY/hHDersVEkr6X+Lqgd1prvvP8zwl+925VNNxNCXVmFt/LNvwzL+gil0Wn+wiQn
fwDCHZ2mM08pDiYWsM9IqRmpnZmhndi/kMX4SBqOq7yfLOdhkRcIH20N4ZJFVgaozU2/dHVB75GR
8U5UOGJjaHOK3eB8WipQIGRRdPLQAwmr0GILnUovExZ69MguQ+srgqeOaBthXB6J38b6MZ+MYAwl
sbNXgJ8l1358jv6nhlvYtlacvzhN36wKe/BD0V6Z/eT5Ffp7FxcYRRtjtnc5wUibFSD0hj2dH3NY
JCpYAKeEXThk68z8gy0OwXvCWNDUp0A84tjmWfqesyWJUX+dFtzkNAjEF5setQnY44y7HGqcBbwQ
yy0wqPhJHOwALpL4lM9yFK5elqxTTFAdx+2KconS4NMBk5bw/o+QTXzMGCFDtodveFB8Hn8frdYB
u2fB5LFcXkvn23NKEgGXHOnWvU/ij2+dSnId2I9M6czLhFslAkFeXkhYzck/vZHuUEgxhgKHV9/T
Xo3fl64chTA0aXjkNVYXpfZGmhxUNZt1wgElKR+1cKijGnmRraX3FRBWGzXCAWiqYJA7DviedtLq
U99/93z3Gi44l/Iz3KozG7uJ4yUHxeqxC/lLjx7GGN+AQxTXsfeGbp9950sDfMmm69iiDoVecrRc
Tk2ZlZ4CK6dRm5Z2RjrhcJJN4T05Pgxzigq74pT79gwzjyav5EZV60vo27HftdapJZaORKEdyePi
fNqOjEEQjWZtp7N/BAQA5EiJF6F67u0FaI9Gfqnjt0UCHHPMCsjTKsPipxndtsIhNdBYlKB6FG03
G6K9l+HuZcdSG/tKfSUO/+yl006tLpamNRI+10irpcQsyoWWwvSXUP5KVkUhxzdTpeVyaHdKwepR
/+dU2Gi4holzLxtEsZrSUp2FJu6RuQmjzXRe/qAt2AssvdL96HNjVeDP0Nl9YpeYw+iYImp8fTMR
MXNb37xLVzk3llcSi8QPbVAnZi79jI/cYf+moNmIhc5WCEZ/xb088odQfqAXUNKrD5OWKxt0NFx3
azz0oXui4wfyPWt/Y6GGBG94KOR0MCW8bcE/iqRm3fIU/beI5bKFua8OPzFhHEFeqHJ0yvP2GiiF
UH52yY+WgesBlYcxkNOoJnL0OGuRm3cDx7bivXodh6hfXBU24EkV7Er2aq41bnWIjKxqN32GbcQ1
N9Myix4xJrZmViGLjvq30uxoq3zr7M+Kdy0VgPDhJvvXe9US28VnTYTchVhmcvBp8Oj4E61EC6DB
aMuowBDAECV6DyGJp11tLQtA9iOkIz8nVUY01bdBseBeM+GPFAADMn3O9tehlKiNLwXP+mlY9u1f
W83xrF718svivVzRkmkNv5JqxKL/EIELlwzYgtIRteE025zGiiuJGgm1n26NfueyCjd9nBUGgMER
62JxmzBFpXHOU7lMOKnq4uro7tRivUzUHzDdM5XnrhttCVa/YY97w8VstVSQ9xj7839+tRMDhS2g
5wKxyWhOMhiSB4i4bg/6uDqF6ZfZGHt76iSkJCno1k188BWeow4h70cYnATHwjoBAMPpqf4J6Azg
jUCP1ETzeeuaF163nqjAUP85xkeDPWZ0bwMRk8hl2QJYLcuMhQ4aN0TEoY5jDqOGJXySALH7KMed
Ez4l6GNzy4MxLHZldeAvIp8WMx5TC6+kMRyJmg4zjRkYdNRIJ2omkUmt8dFrAAkye+GlNwMjl8na
Wqt//SKdGw0RMoWWSFiFI6sIl/Wpn9xHDudDj2+g+apR1xnfypT0UrAOCsJjP1XxtJGFdVR3q+TI
OvlGBgpC/tlByeRIU3BwVLxnQzVrTEOi7QHfaUuWTWgLerKSfr/F0kzJQbZ0gag03Z/GwjJAhCo6
DD+92I1Kv55ydQUjDL5XdL2rB4tB0AEdC5sEQYhFlhwfHAOBPgJUahWyqR45zDpMjTAuB3NbjxMn
y11pdrGgE2YFoAATJ5Tr+K7RJ6gso+QlIz5lTgLViP8ER6MKPDFMzjGzdRixM4L3V2MFM8Yvve+R
8Se2VLJxOK1GJpe9+ukiJ/b6yaLOqsJVmYA0i0Fmqvjx+Ydwtu18mc0BPFNnTTRKK9ZOznkocBGD
UyBEs0ILMMlm7jqrgrnFa20kJV+Js2rcbC1/04f0LSGQXZH1BZ4wt5CG0J5nndbhjz4nSchzk3Pb
TWNSN7m3c4GLezh2I9h6n4w4EGqyMGkKOUXtlxJSCBHhmUWAuiMhqfivjA1Eml4EQU6Pid9Jl01w
1vJmqwJ/0SuHBLK/aKgXSNndevyeeR0vOg5dNZsCUUWLmL8PoNvoGP2RwreypxRPf0qHNAy+ryCf
TAxUPDdk7MplZ62ceE3jbhM40OjEpRguccL1NvCTUp75QLr3mDofurh5xlx4Ky27oHRgzUoQmdR1
mFHsHQxMzDnkcDRiReXYlj3qjv+N8KChSrWeu6jxckcQ18ii89DSjHYvMiLDrExoEz8ObMe1flhK
HxkfM53Fytll4y65wWMYw6oYjwNdAJxj7qpU9wnSTJtrW2YVts/nCiHeT1+d+sH3m3gMSgAuzZkb
VqeIMgJ1/PGHZ+v1lwgAfUAeKD4r8bitAkCobbgLuH5zCvRyUiJ830gubAGTFR3XbScolfrVWBiN
jEZhmrwLvqEeUcmCEhHmHIt5ruTct7xKyIez7UKUA/o2GTtOMfR49Vk578xC6CkPnIOzAHyWabjz
gGVkPL4EHAjUyN77rJRmEcAKUfMTZVp+eCojyiabo1qcLWPX4ghqjyp+VYmq3gacMIUyowib4/lc
mY5N8WgfYt18D3OEWFzVHlU8nNVEsdQk1reh6X5klX7Z2g+yca2jFOYVPp4Ad5jJGxdzAGv2nKVU
wao8PwzJsoLsIiNoZZjXezzLlhEfff2T2oTeW450zHrbJsJsTbrOz48Op/nAOCnlsWgB57P4mOzC
53riRHB1T/04xbEfLm5ZrJKATjnvtx/OkaFu4yZ4TxUE0wJM1rIkhyujFNWYxyW9nzt/8nj568Y7
pNPiwKUcequ02wAfQYbvjABl+SCSm5JhdFx+DvWc8KqwKB8CMBO/W2jH+dKsDkqAnzgYTg4Z8tYx
TlXHoZpkjKxWHmBgy0OeK0hLdAenZMm8HpwNGpMYN6BOpt9Z1elRnDI6Ai3so0A3ZjjhvazyRFil
HJRF++HzOSoMxn0+buJ8m2kH/MT6eCiGfcZwoWMbSWLYLIIOyYUfQIcL2e5qSBFl9mn3/wBlDGQS
JPpZXBzq9JWZFkYKEFmm+gQikxfHUt1FtDCPD7hAAbtRHkMMAsPcyC5F8g8l1o7XOo3Dxb3oEDZ5
+Bnbtr0WUJFttkKAthcqJ528hgj6Xsp2VuPEKiUuloY1xbtfbJ3up/HqvRLHWxztszq9gg8m9LAs
XdouunZeV+pXZEbXIL3kPbRft6Mniy5VnmyVTa0QV7HdsWoxbpXzr+NJlsqe4HbJYKJwjGfJG7pb
yo7mY/o9RmenvGglNnwIrMO4ch3WaKDZrLpYFa5zy7Vkib69KzP0D6yHLsU2auKy7AHh6WDQw6qA
kEjYZmIF0eiMWIcgTwEEKB3F3jdujk3f3BRTfla3rXuJ8d12rAv1Amu6t3dFyLwDssNnmqTJpHF/
B/GvJBmoXB1+Birld5r5Ry3StkOGj+iS7MKOymIKjc1gbhSISizJZDWh0XkGsdUVyGqC2qveP3rE
gUwcKUnCSbwMtgCV12HNb9m3m6HjeAz6EA20nvW9v4LJRkrs09NtnJPFZdQ6OQv0QzWa74F/yVqq
S38i0hMYdVhAYHGZTK6oq2XNuRjSrKLz9kufxWQCV6nHqf9C5YHeb5KcsYmW8u6kfkx919v6WiuY
qnAS1DRFas0ia8GH25wCrEWnX7VsZ0m5HPiNxojDkbTNuRTWAekbhl7JbjBeJMPJyyh9tYudk6eL
hnpIjb1sxsk984Z1INKX698cu1nhZMnqZWf8mgZ+tJGixZaqzYLoiMTjyLJXKsAhdeMsW/yDveZs
Pd3kSZwu4gHTbwl/TFOgo7589IvWoriPfIqiQs2DDMNZ3P5/XPi1cs7GJbk8oD69B0mCA7Y4FPBt
gQVhScE1K945djLYzoLSPUhnJ03uNV8sEiwuHVgthdVFRjmrkW/L8ZqBISXlDqoo4qOaUknQzan0
RuJqWuqG4pWi3yMyt35RomSwxD1F2SvymOuPqnlhBKp9FIKHhLgeG4uEcCC28cRC7vA+A+WgU4Qp
XIzkPgT9Rc1AkqnAx9pjr2NuTw5Q15z+ZI7doTGw4CjecoIAaOnR9zY9cm9bM4pNcRN8YzqrWKo6
9gZfJ+jUt1Y59NOWnHslrOa9AzK2oHSlssClfBjNOusa5pKHMlnw262qXYvgnMsv2Jt4K0GCpkdo
Feti6BG8adoSyXKQ2nZIX7qoaGtN3hVJhcu74j4q+xHgHeMyZH2VJxR85lF+csUWhO2xhHTEsZ6n
C+lz4i/zVndmQNlQPZt7w65/HJJVUX2bDUEJYycNxGU8cQFBU5XRscfBI7J1WUJ7nX6JLswAy46U
3277RQzNh85d0iRsQfrknnCyDROzyPq5LL9t8DkGAnIXYOw4qNEhB9Pl5TtXP2bDmb6UTG2XbrfU
o9doY9fP0MN5RkrjqOEz8XlEhgx6NuKCwMw25jtfW6Sq+map2jos7spAYh/7QFb+Ror5rmcsN9pT
zV0fXuryobFAhoCA0wdX9JtE453crlZwU8vfkTNSS5RVbdCxuPURXN8CxmtNDQGXP0zzM3Q+Rlxp
YI5WQQsBPplse8hLxkUgbIzhvwF5iuDVqFwcbd/KFpmHPBhWkq7be8X7lFzOJxxStg1YLzu9gn5x
TSU1uMnvKLBRxhsdyLfFezbB4lVpmMQxAQXRoVT3VXStvZNFA5D5iBgX02nrM3yV0cUCWyDQbjCf
pSTKAyJw/VZWS7YAMgLhx6MRA0BQhFvH+GsHSOKpvYiKW2leO2og4cVnyMgxEy9M2DcFamHNe1+y
aBkYq9KcEOeckriaaniUb9WB5QlXbeB7piFVpVS7wkGNDXEi/JZjv425C6zkSaqZcjHQBs28aB9a
Os9FsjGpUfUxnOzd/lf6+wS8ZliRZCEvTvkXF5QgMY9/wB9p9aGmxtm646HGdT3ISxUgx+bfjjfO
9eCrMa8BOr69cvxjDkuz7iHFcooMyLVwt0lGIO+pNhNq6C8iD66O3lJz9jjLEeTi+RjScTx+9ZwG
rKbnQcQxkgBAXxKLvzm+SVnte9/e1JSFWDKgoSHq86d4LMUEK+QsDJYG1S1euB7lLenfW//Ysiex
G6Zu7ItTWWTF2QFrO85AZWkYZ9M6WBwjVETlioYpjdnL7L8BIk1ypO6nsLoxLg0uAbprkb3iDAkh
fabZnSRbIH8jxNCyu7k4tuEXlwG7SP83wvEvnZIzNCFSTG0DS5Gux3zQvgjamSYP9KlXtcBBbmzG
Vi56HiPCo/yQZZnNwqBkzB3psmok60h/Noh9j0krukbJozBIouZPXX1vCph+WCzKPRT4C3XHiArv
JegOkOA9YM+Am7zy9iMTBtwAFUXQLGvOiPTosW6jDOMtxslom9GGlLCLQZ5aEj5xNiZcX360ccEO
NSRgHIe1LFR/NoftZET6GGOEeeWNojDOrNfceFQczQkY8TpCz3a/ZQdo16bf3eaTD/lX0PltwhoZ
pCkd44GHoypianOGTd+xge3wMvDz1k+Cbj7HUHkI8lCeHoLVirzTImXa16phgXcuiW6FoywtUiE+
tlbJhGJvc/ZxKsafrrbnpf41uSJFjFLPmQnQV1WpIP8YGpovJfhq5Z8NuEZ1WEqlLO44pdv2VwKQ
OIIy2GymmrvRecbk0DW9YUjC/U/IX08X2F1mYuBCtI45b7UK640JMNLUvsOayM90dRX49UKPq+oD
uhyK2hYurEEgSY4grcH4x9F7F77K+jayN6joaqY7sDMu2G0WBeaX3vvu5V2k5D3Amplse+DxxFMm
Rb/1w94k+dqi12fEowX4LMtfFWoH5hdILNqxwyMpPKXOLlJWjtbQLYrlBG+Q4vzgZeSTa6fbnzMo
NCcOMCnGiBE+l/2aqhoG/0O4L2My6lckWEgPqgc8E9A7PRaueM9r4p/YEUfUjpbDdM510SsPKrAP
qX4OVeydPMwEITCTnbDHFiTO/tL8u4g+XFy3wmGIJ2GAtu02f7lGYzuHLeBbQAxG2s5843uCN1Ms
afNmr5VXiW+9QhFOGr4plHydnjt8OIksZx0h/YG5Nep5i5vcb8ndKJ91/qEZf3qAHwZ9yuMbS+yZ
lalLOjDodSaz0G+JsHD3s+EAzitShWmY5V4HYiRF2RlvA30BJnlEzY45ILHOl5hg8lPKGznok5nF
MO+aEE8Yxlzlk372esiZp4a3nN0PqSBLQ+YU64I1cqY9HIJPZvrEpesCCZvM+jW+08CBZU3nU0oc
FFtFVd5qyjhMh4d/uoC93UPUNPBsWAB6oo0luqWLGibNqw06wYC0n4JVg40Z35RSrI14pDTuMwW6
q+IR0aYKVWdNx8Xo0lbO11FwE5Xi5PQ7u0Hts/718tNquYEz6DnUAzV7n1CYvdfqH1AOMabm2Hkv
+mOQU+CMbBbyVuIu5306qyTWDaV/CvGZy+qaKwBj84slt2nb3jr7n8ijRc4GoXDLVdpxvfknsxUc
yt+pYmanwPt/2zIaD93O6ll0d/ehWALHzZtT4X/nCAcQvDsTNi9dXyEKXuzkbCOn1QRP5/yiVNvO
8hZkfrkKZkWvrTGC7dRqFyKok9p9m5LTpCtWQLYWLPaJVL53yq9DbFxtd4HE4gvZfFuRXoYAaFkR
Sv5p9PnHn2aHHoYm4yNRCEyf7DTLjcu8b9dbRSG1d+JwqYLaCelBQNnDmD8g1E692ryyg/5RDavW
QAbfNDAwGX6qfaMzz7DrKk5hdBLgtxLnS+m/wubRNLehNRaayZRKTWzJRihA6eXV4wmMTnaFvkA4
KBBL6R09xGwZ8/RMWa4Szii+DH/feEyQF8h0cf0bWP+i/ieuL8iXA0NcFx699idJL4ZCjKUF6kHG
wGUbgisg3uAYGyU0fRr3fHkxXQy9Xr4ovcPUJOjSrRoi6JAZ12reOdq6qLDZN18x93zpsvxltAjV
zwpSQYB4Y1rnzNj5wIl5hrbjZWDV3KMQ7/1h5TbfhXktnIsXznvlWmfPJLh7w0cAq08hsAbMozO3
Cbun+JHJtdadrPo7ce61t3dU4iB02tbHwlLfipJ0WVzgU9CAph9JjQF2fo31xiSzYpkaYwY+Y6On
ORnzApvPINw3wIJtIEjYVxwKV7hBzeAnxnyd86EKB9riuaneBeHRhBN7yvtwjKqZqS5yKE9EZaU4
oKUGMQXIaFvlw8HmL/Ny1ebGWUtuvh0ua7ul7IbHojEF6yGmgpaXaKdyOEskIdc9BBnMVcacFJiJ
V4ANBsfIgRgqVErp8ui+JoTncMWVTFh3WBjdZjLcYv2S5FX0qU0u0ak+rsCulfTX1uCk2wZistcs
bIB39JotUy/eBbynFLQgsIIUFyVcI0Xv7nJN3STDOTQ2HktO+KIbuwqZQN+NcG/q2nvgBcfGLm+D
m23zJlxaXntWkHBctYmZb1UwLzFJ4Y4jk1rvjDq6Og4zks8X0KiTL5AGPSXFx8exotRwEcty8jhB
fmkPo8NPLmluPf0KCs1Dvd0d6jBdAsWE09jiwQ1I9IHkyuLk29DpjK20pRsb75PmblMe6gnnt/Eo
U69Iy1Ydhr5C/DPU+OyyXiE1Fh9KbdJWCHYMtCfnibuxBybn6XgWWcHdwf4DC9TFddwcqlR5likq
gCOhhI97R/P3Xiuuo5L+Myk3bf+j6TyWG0eyKPpFiIBHYiuRBL2VKFIbhEoGQMJ78/Vz0BGzq5nu
riqRQOYz954rOiLllKUKcNGxGY+n9YkETDYX9UEo2c7AK54Z4kdPldkwN21awJgmAbJoG4/64OMq
yGfGqgJGw1HtozGmy5DhTcRYwzXYlGqPUTmTMHSK6q1CU2VgjNH2VeFsZldjCetzAtvYWelWMFbv
J8Iwggmlgc/E6VwX1Mn/+VKRQw6gUUNElUFCg40whtC0PPrOkVIWPKd6utGIku43Tne14DAB+X3h
9ISOzsuDaM9gDKA6m57ComPxAcd+VcRfCFEi9SGsndq+TfQKTLpf2XfP7jupkygRkKNxsWya4Ood
QdIT7dyTiEbPcghlwlGl5PmHRUAaoMG7gybdVYw1bHxvHLjrGgwVhs3ZBkqslxPrx04sJkzAZoZ1
2XD/ja617svmILoU51z33lHEvXYmgeV9fVZhcQwgEesOfUkRXhyViVlAKl8wQTlhBudrutf1a1MH
FBie/JahKsL35tQp3MaEZqNMNI1vyci5ZUqogkjVsJ1ok73AgIGadz2izc3hnOjaSDNgUfbpzJY/
xsjrDTBoX6aANYcxx0WUJrlQBjiqRsEgWV5ZZkXkgBf210AdMcw9LztyA2VyEsEIF94Y+B41lUUG
VZHryCuQglSbsmiZlI8ACZUlddKi7L9MgrodauFR/x2GPxYP9GtIXkykkulWjzC/lNum7wjnKdmJ
f0taYYS+i5T8phZHVLWEkZn0HgPyTKb7qrqwWn0prY7anhVW/sYlawD6SbXvjujGzH/oXHwm9xyz
0sQAjZA8K2YfnDivubjT1y7KmsaFxV/IvsRh/tg6/WtBaiMRunX0XmG2ISRzFcbMUjizofeAu9uM
4JfGngq0OeQOXRoxp47zOvKhE8b60hPv2/+gF10AalCHbwssTcF2xwZRdrRo7JikY3vl9mugHHlT
8Qus8CUf+r2qFxcL5Y1gcqz2xaKjGYM5U/incR5HuTcT3CzCvWVWPpKAej2Or2rRIxd1WGQlzKz5
ywT0zY5hY0lY+1DgsuI1Ve5VDyWZJkccFazbevmmK4hO1Q1mXn/aNb4XB09F/QkRSyTcLcgbFigf
vVKSMx83VKyPMhtQvzVs8Onu+MTJXaT5A/MHWiqu/xoHTynxdlCHqbS0ZykuLjUuHXdDaUEueiPX
GttScuyJlAAe0P8xs0PY/K6UzOmDkw4yzeC1IcED775Xw4hTGoAMAznIiBG1DIXjtjHPNTzuuOKT
RlBrlu/sRGaHhRt70KNmEKrfZfic5xxBEjrFwszvSRp6JjdS8xyUfteRctxlFE3gRhUWfDbjkbJ/
U83tlAeea9hLPSZ5Nt3OKZYTVAWmDkjWuPDEi8KGM5Amgzq6teAK3Ze2mnb8WEOAUVCSUL0qbuRp
c/wqg6ds9AoqktL8TIDuS96FRHtQahLOEGE7IhAD8avFZ97z3nZAJGSDxAS9cjPT/YlrSsh+wEEN
YgDfdDf4ix4tSsMoVCvPKQyM9Lt15IFHgSJlvAmkL9rwjOwb2hNYUYypMCUCuzWKgWbuyx8xGHw6
deLFc7UcsmDvrhM8/VSy8ksPLnlhGBXFLUIAIMJrJLYyhzybeMzhAc9SNt7jFHBA+t2Mc7v+mkNu
KYB6qRGzPRMpynRS4uGoBVDy9WdPQBDgFSIKt5H+l4z2saPWUSDtALJfJ5Wyoo5ZkiPHAryldlYx
/BK0izc8DRFtKkTZkECZamg4rE9Lv9jJxcRagQTeoc/6434gxTU81RXVgTkdclPb+O24DwaCYwqx
1M1Lmf6Lbaa0cAbZpfcON9XNIvLCDRAgoSlM+qsbBh+RT1UWaogynJew9l+K9C8dfxqCDnW86lo5
LOwWfXQ/syCW1J7SONoxpgHDejPhU6X+d5Z+FdlnzRBH8DzFfH4tlKYxw6DGdYVZgzaUd0Y7DfKI
r/pFMByo4ksHFwA7ba98OcVVjbzU0lbJ1LL53mS1w0PcLZAavBZoIVr33db+yXoT2Ft42T0SxTmw
mGMWrZ0f03kjOs3Ybn1gnFip7UMdYasRTI+EdiALpzu3YsMzyg2CfZJnQzukw9NI4B4G1ITFTaqH
gpGmqNekMaHrSs8ReWeFsZfFPuESUB6YoxP0r9V3O95Vapl5CuHADWctq/rHgLKXSFGkWzYWCxpN
a+KZp35izg+uo5hnKOEnuQc+b8+UPu3xN7TXUm7T4RhG99ZlMMQAqF6anI/+0NEys0Pr16n7HmHR
d5zl0J9j/0BmW8ZSc2ro28iVplKbR9gi6DixELdQM/PXG2qS6s8zH7o1E/BiewM5UYpbqZ2I4k22
8BQEj0L5NTek1i1Ld9V4srM1nA+/28eQj/LHNB0LfoMq/NUZ6ygjcAReBMInWPshhsQApLDtTe1r
3TS7ztAWKjfE8IObc2G1iHWj34YBV1B/soB2m1UxbFwUxZr6GIrjWEKcsK2lq7AY76hqcdMZzmxp
8dkhJygeJlYccDcqvgr8bBz9sJBssrfZ+IXOt0m8cWoVqwJsmO5Sb1YKJ1kGAYF4baXE4LryUYXy
Q5swOY0cJXCHvhxNXJDRsY5X3WUvyGAnoY8T1YmHzC7Y8rfHuGcMNc3AYxu1fEwgA09IzghsI8lI
z0NEMMUeDkRKiqihH9Ty4dRw5hEOvvRzwCvMESWI2fRhshhMZD80JyMkHLd4N0XFBygXOqI1nXvX
MFcaFZoxt1hoZu2BFqCAZ4b6Y+gXwwiPAKmiSV/BGQkjYxNoIN5v2I8WcV8uQmSVaqevUhfCdiDI
qgLBb04DsbGAqbtbNjgfucUVL+O9Kc1lVD/V/uZkbzU0ghapbEPhMXHqTmhl4b2UI8EoTrTIJlwK
jNtZrlPlNHQa/nGs2PExvZPMCMiXepkpZYK5XURDq+BMIR3U63wUhdrVx3MMHtiX19jFgE455Sr3
VgHu4q80onqM8i2Ve6HcIeK1M/EhOiTtY8rw6RT+qo++8vZqq1djWAYTDHMYl0y/+vGiG7+FezXK
H7UQGKOGY01w3sCboTI+HsvDzKUNMSMzoWlIlELPoPkKeSuzgfcaDycFSWnWrgqi/8I5SxPFYjfQ
sAIsH8LuomGxmEqxKdk89gzmJdMtyZInkv8MgwKNPg8lmmb+k8w2dWJgDdRxcIlJXsv6E6l36H1W
MNJbeSuDo2qcs2jbkdtEV9Yl0Lv7ZdSnixbwZQ0uuk7/quHSzxS6WF1Ptbxr5XStuCyUoF8yslt0
KM9s9rIKyp6MO7Vk6YvhyQMWewuK+jfxc6Qj9ZJ2gHsaI1U0e9wjTgK2xXJQd5NDTinKl54tJWfk
ouMZF+Wtdh0vs7fV+I7aoAvWSYIB0IssTxpbejP4ptQxpfQQz4XwjwN57ppDHR4r/Z/dbHDcCXFO
ycOwJvDVxFtNiApL/siekaiFSpRXbNTPAxWdO+s4gocFT07jzjUYpgSCeTNqSdvPNpnygaAwQHgX
n9VsF8pvZyDxmRrJ4PUr9fhjRP5c8BFMzgdGFh3OsmIROPrZCbJYT0O/08ZLrW1MeNYt9khS0rAe
LLN8i8Zf4jAPQbpx0utU/oN/dJgKYdNzTYJ8IF2E8XmY3akfAO9zui0brao/wIPiJQBSwEhKYvnD
u8gkL3gF7UJae0lc3bBApMpgDst4zXr4I549dWTYoDNLFGeV8JnN+GlHYUBOu64b7yog4jn8TEpc
A7TcGktvuz+WXI6FfirM9LUSn9bUvegtlOq7TQD4lLsAWM4W/7YvPJVv1Sn/FIOO62Nwn4WxrdIH
k5YqsVifHjJ5Q1WBuXjd+yt/Yo2IoDXT/nINDP46mDcgcgDHSMwFxZtmHGs8wESJvxJowLQaoD73
nk6H76asyNYxLyka+Nfc+EQKBH1o0t6N7k1YLD/89LPnaDaqDjLgz4wQ6fXfRieymsP+h6AqflFk
v3WxCg1sgj/l/3/BP0Ieyz8S4W9jTasiyr1JfviUpwDExgYpZQ111746JHVaciXlQkFVNtp7V0Eb
RSVtpqfBPIS2xYwf+0jankqsaLIOFoNklDadi2BtZ0+dMWHa4TcLN60aXkTycOJgO+OWctx0lsDn
Mfzzy39G+1eqWOnvcbMi8U8Oe6d8yxh6R3mM+685ARrX4LTaXLDjPISOe1xZF5FxQb737Sb2kdYJ
ExggEh7LOJCrusq43wJcIznlpRmfxvJmKifDuef4b2xipEaViX24mFj0A71bVUa6TbQvjaal+Ort
XW99o32p5FYHDQoKK1+aagVMP1+qWJE61kvAeRldxZzIIyiIcyT2ZaxAmNGWdr/JMFLDJBQORh+6
DFjii5Gv0md1MZcSUKzRXtCVuADu2TWOw94Ink59KIAC+28ivZGVa0fqrbJnPeqIJfozwkTUgWsw
uamLW0bUgrhZyT9kLDiDjhlFnDV82ALN2AWJ66rxH4H7bIfdKDe+8xtZGQFg+XKQ+2i+Djk4qqtv
PCEqznSbepz1ANxPUVhRw2SMs/EhgqZux5Magt6hupKnvsnuFuqbFkSI1PYNJF2ABGpSf/TBk4iL
HGtWru0KcgEH1bPnVUtGliMWrbQklspdSOJ/pLrgD2zZUhXDvvV3CbSxhltbY88RJ6tO/VEGbQW/
kz3kGglXQKM3uwGYSaqju00MlEpPSgV0IjdNxy3iiRFMCQeqWEnNWnbBTZYb9lP+vMqhWW5s/7WI
GG+ryntFhNOQ4gCeTf/d9j+cZbnJ8cb/Z2PB/sOiToDBaElVjzel1azaWvYrYzIpAkYizS2v9NML
06xdL4bfqi9OJeyWLIMOKeEvjs17i6TD7zGPNUQV5x6Z9+t2YELvRfH3SPC20r2bOQ6HXUI4VVQu
Ux5Y5xEySUnmyWqPwJ2JUcjWrgTolRvXHuYx1z+CHM+Fz6kUv7q6E902055t+2zKvzrJ/sXyxwLL
MOE8UzQbAgUHcZ54aqtvMwTvDYIsDDbMGrgLM8nSaWg9PfJ3LQtrSeRIi6LkJUtGgOI6NhFT/0eq
3tvYMGTUJMM+Jzu4cwo6BoVRElOLclkY7XcekxIpo6XLwZwxfhqfKZsvvfuLKoIcC2epVVRUw7Tj
GF3ELe1iO+l3ZqMJInOLaZpk25YmyicwnOXUQq5N6qXRfgFZayCgaD0278paWLhrm+iRzs3gdNay
AzR7zQG7f6hBIRUEyLHHQ6CN8xe5Pd5inOpYfLr+3Z4RDeMhVo+xhXiSsAATiYrU8Q2trN6zKVw6
yN80wZJiaYYRSvFhUBo4ZslcN93V5J9klwkxVW8Qjvwe8Dg7yT2O9w39tImgOvpKfSI0njZzsjCc
GcgZUByE0UrPVofvAb1IxE4wq/78zsWSojMImpiu8q4XUFVwIeFWJUUg4DcAgc6Q9tEVUNsF8YMp
kOxdzIy5RV8tox8fHbW5Lqlmq+JnYpVcVT8OA1il/R6dTdmelHGLyypBYtex/Y3ILCgHHIjNzrZ/
rOoaMO3pWPpWVPlzuJ7RznrGaZUOK5VLO0EWWaWEUsA06YiFkKTjFNVP7W51BGkzDcS1d6X9jg7M
Nl3+B7mb9dpkb52ylZEhhjmELY1+6GW3gmw3d+Vm9s3IjJrzUaM8yUIEyoymUD74BWTInmkUUV/o
26N9Epwy56lBtjeK/Wgytt4hkKZhXAcdKfMQynL7N8yp/YKPBJodCyppuJBtCHXxi2XHby0zUEEP
M/0ca4xnIeSAAN1juOkAp5s8AWOEXImQS3aAZomuGfuWRgbcb+88IxWVy8QPhOJRiX67/zIWOVZR
KltPgwukylfUEsDKLlr5bo1HM29fSyhmOthqf0IMOf1Oagb4DHE4e21oXPeCloW+zo8AupMDKc8k
lKFIfsnaT7R5CxeEff8ZTH+a/+Ek86SIBApl2RDMXg5ndqFMFRAdy0NaX4i+Gzj2hITozjVdkZ+R
WqxA1aWNk2U2ygaHpr/Aw38ZGZb2VPtl1XD5mUjXOoKfklethJPRHYOWvSPFrwnawcWlWryx2BDq
Sok/u+lvlNZ2QHYDhUFlT+Zg726Hu4AaHCo0tioQhjBfJuG7iUfOthGBZWLN2C3nMmQ9tRSGe7aN
mRep3SyN6QHvECtwLTnb8q2Y0+9w35fiGxMjJLrc2TkhCNgSvjZXuFqdZb5zoofefxQgfOdsQx/N
SRas9UKwtv4HW8i0CJpMjqq9DoptzW41IiAqKzY5g/ymfbbTyW7PuY57L2YDvzKaHqdEQr9mLatu
04Ovx8J7KvgIVDRbRFrN7t8i5j7EQPrQgCXU9K/SwPljnAMmZ6Jv1pNFGoVKtx/CPTEngfyXIy++
BeM9THE8niLnp423jVReC3eRV5iyiMRE8Wu8G8MtnY4JXM42/IpYiZFUWc8rAjJgmCcqyhVQ30Il
YX5e18tZWF0TbXBR4IcMwyda0leDjx5nuDn86OVezllijK5drlMO4uUAT7GsNQp15s01Im7to7Sf
WsBGQyehmhimKIcAPSdy2o+qop+10SxpP5W7jdwLWsVtUFDWIsH1A5LQKxQY/m+brNnch5x2ufPm
2j91cxQoWZL42FbHXkVUVtfNHj8UVxH3Vr2dsrXJr9La2o29gvVdW/nMXAekJbK59CRzF/yEptJ8
Z4P5F9UkU0fTNjb8/Zg2DACaZc5u2Jl+o3JcZNFVoVgO2n8sPRKNViqEPuzq6xxlXN9axHw+M/c6
kBQYhBBZB+Z9wUJHihaEB/LRcMJ7CgJzlx4iR4zqMKAyy3QDu/u17/7Ic+ZWm+0o3UusHwZgWWOA
V6M+6/WHaiEV2xs8dXMMF0bNtYqbC53lS04yo8DI7bAekDnhEYj6NlaTeYqmHwlNjdmKVNfG+Mf4
ntDJf9Z4nqw7cbzoMO5dGoPWWvv1YapPcXeqONyc3ditC+2oqdD8RiYbS4tAxDHCDzTedAE6EwZ0
6S5GjopubXHn6Kteiznp3oUIliSj0eGg7r0EWIikUh5942DjoUxsJO6byNwEmDNHHZooOj1i+pTu
lhvbfsJjsDE4E1hzDe5vD4qWdPKXRCU+p1i2YfBSwLyrG+jj3UYjuc0ApVPmd5XtqOlNabJIRo9R
KoQZUAKg5sng0JGL+66gvg0wlJglFhJACcBJ9P3kMneEidk6OiqEYhEP8T0hKgR3ONmxTA0yaEVD
u/Tb/hgknzLb4Dn1aTfsfV09RkgYYxp5YqLGK/CbJbMaJl10pLE1z8IGybHq9KPrGCuX2thhrFER
GBSxXncW2myoZPPu+9fRCc8ue1MrHxltnIzgC3odEuRjj707LK1VM7L5JoFa/GbWR1ZfcA6Qh1uF
aFc0MrPTbQ8fwDIYwrLksa6wEl7jYNoWU45vlZ+ZgXGCfjcQHwrWkvpW43dh+z4pX411wP22svw3
3HnYBOC1NyzH8YKG6bPoxcEBDpOE99D5qlEsDYH+QxjrNi3PJotyM6AJ0ndihCHC1MEB78y5jVzZ
Rj5OEpP7lrTOYjA+Sk4npeS+lKfJvloUDBm7YWtWEiHbikNiJcK3nG14w2KfcIyh6nfIe3exw2BW
gxnZXBklbhsFcKLykum/gXXrccJbWwteXc6WUSVuzfIMs7sLkJNRZG1HOGPRQXDpZMjnbIVdBY8V
5mw/2zbt1WnGhVp/hSrp7tje74SWDeysVaTwKq75Btt17OzN+Mtkv5RXXzGFHhZLxXibAMPNrld2
hHZxmQAbC+uu1qcgkd7ofzZIviKikAa2GRHMyxh1bEfkYgFJraNY66qUlz7wYuaA2rzG8lGC5K8D
KKuWDa1PMquOSauqxwPZvzgmEQ7G5WmCKzSPG+csy1zhgoAdOK+z8eW8hvQGhbxUQJ17Sj/O11UC
DiMk/qtCu2qAGZgxFYaHJgDsw0lVDipWoTRoCExGj1xN3mTgb3BRzhyj6CFqn5pmZyL4ZWVBV6xW
tJw+3GNGzO45QI6qMEQwuATiQ66hgucTrsdhaWqzEAqDB/LfwKyxSfRXNByW9plaT47uCd99FQQX
knVfbeRtOqUAS1ukrOzaqTEN45ZmGClPZnCKo4HgqPa1KEPIq/Yi5QOYT9WWsAyqJ8xyfvyETQCW
StwdVDbUp7nus2PHj7JG3ukN3SGb6Df/MhhII9yHqKSaNsvhT2X9nee0K21CEoHJQOOzQ/pSUK7O
CmFFswiRcQgnjjY1uIHUoXskaVNTu9dOt54WcL3XMOxPahetpzjZlnU6K3rXStGARflDQLFEf/TT
1uMbftpjacr9MB1n26EP5HMiTol1eqGw6glZcbUvLniwgvbEQkZQQ2YqSVNsOK1cfdcbbLdOTrhl
7+xp/pWjkAHzHtrqoibcPEAy10TXRn0TxX6gEtOFvE+TXNQpjLpMeHg5Qg7gEPaN9a1THVc2NE27
u0Ykl+Hc9TqyU5oBc5pxFPFOqYp4USvmdoy1X6OSpAIFTQtW0wVjUrJ3wFAX7HKmqWr9COSzjLh/
S4JYN5YZvkzhL45PUvlY3jA+KxDq6qzRdZ+/pBGAd/N/ZMFAWmXeyoPH340+/a8y4zMd1ouRnwtz
3YDq7z98rkcLjE/VMceGGVxX24IYMbMwYKL1z5GTPuIgMkrwldVLoUKOkkvN/zJV/rtiMyfd+hjc
J9z4kuAgxpNxDS4L3Y5hMw/rO0BeNEKNuJDHdfBHJPAVqwZDUddp2HlVry11OoCo+NRoHvOCPOpl
Qyysid0zZBZfgzERcIF5IG0fg+wpp5oYSIvxWa1XreZJGqQpItz4I882FvL2UsWGXSwdVssDyjvL
ZtAk71gmPB8iudp8+mKrVsSVcveEZKySlrXMsGLp0IvshIFHgGxNK1emsrInz6Qq8eOTyFOUTYJR
fhvBFFRhJLBGc5j8JFCJR3XtF9sAoe6sMDfuwv+saFSzUke+HW3V9NkbOLciJjqCGRUMh/qKYfW1
Yh8oK77DqV3PjE4tJdPxZ04jsykHGlaEVfytGsS95T4Xbrls23l0wvJfGfaC9t3hkXNhgnbXXCX2
b+lwcSM1IejEjp5NDhhuqauLVPwR34N8u2OZoW9U/ScGCmOMZyx/RcgWJl2qRF9au7rBizS454Ek
Rn+AOb+2o7MJvhoeVrmKq1Ug2HSg0AhQyG1VDpdUghfBkOeryGuxI4O2UHVeiuqYooHX+qNB2Irf
j+TDNVfs86caQmyojYfQ724GDyKyISqvaDhMBjuQsFxDkRbik0i5hcsQVCVx2UBQjuDAZwyfqwtn
4Ahk+VkPEFyUClIqMjra2WZmBoR3Wzs24e98ouonEa3C8D/azwjofqrefczhAdNAHRfaJSzQrKM+
NVakfTOy/DeJp8WKR1JwVfAxWCUUB2AvDGanBzv1nr1StcgV9G8ITsOKNPkJ+xASrFn9qFLAYrIV
vYNwBc0Do+4IhexAtn2iHlF8v2rSM2Y3zLQFHMnJem2ic9Xkm4oOCWk2d9/OZCrPGuRVjcxDh+Qn
Plf62kFuycBIrAIMMKQ1EejVOfsGB7d/9etNkZ/6WSYraPV5Q5WW12L0bH3F/CdGkS7BCmzS4jQ0
DzOAeE0Wea2fxxwGGaqx8ZteT9jXUjxD+Veol7HZQDVj6gJY0KFlI6Upx8mfh4dxNl6MSweJV4LN
MHL/BUBApk+f5j1OBfwsLJjGg8GK1HZ+eVX1rQ9YTB59+k8LC1jEe96mOIcMhDQ+AbK4P9IJCjtZ
Hwxig4b8jN04fTIJbturNV0d69uFboHT2gURY31nrI8N7MEqN0wC499UscmfFWPfj1eN36yRX7nJ
JnhWdkykoED2kPJSupuxXaWwMTRbLEZsUy3KPxKh+OlIFCQBbRkp0P1mkf6wamj9B74GDNpNyIXM
z4frsz06+WmKrFVWvs+pcBUQGVu9leRLWLBAIrwROp4O9JBALKzgrYYxYq85Q1vt1vF6jf7WCf1F
QyAgIjoVva5DMF5LFjhTH7kQdn4njO02OeohtQiAZf/HnC8rgOxe1fpuVAeHKSeeR3uWn6EmIPmW
aJ5F03HsOoccpSPrsa2Dgp4Ddch/WyK+MXnj7UxQLDixzhSTv0a+npmlQHctHA8BUWl47xeZOBcO
M3FmKVa7KTKSV17VnkiSrqaVb5dSO6axtoyBPE567BFwugo1cYXZzySyXvlYuZpqWIpuXBSi9gom
psGlM+cIHQkrYFhHBX9Kot5CpiG9gc6o3YOJ8FpUkVFFhxJhT4kx2vSMMGx3yeoukYLJUomLNrnF
5KPrWxe6tAE1MdfejPG3J6LVxbCplZui7tZt275GjESE2LcV9vTsnvhvGNWpZ8ql6I0FMHpLrZYE
GOJEw6XTH4xpXzHTHvjNc/pmY6u0a2ARbAyeiFeSzF1lSXe0wx7+CML3wQOd8mLFIMyIcAVpWhvE
ahUvdIqpxT8YeKpGxG+HDsxGl2/Ykc9boIn6133XAWqh1UhbkuFGivP6ZNbgmfHFm6SAzNIhi+dl
vvQ0dVGCj5q/TwM3TOx/1Fi5SpOEqLULcRYuMlUvwveFwC6v4DHERe+AkEayjEI1mxCqoRvr+mpX
KJ49bQaVCXF3lDWD9N8x9mT4FQDG4Uds5LvNeZAAgDB15GZcaaUqbjFbX/egD9Na9jB9knjZAt1l
3aLxNnSy2towMMzqJsyjVDa+7q9MULHEGxQFl8hClx5ZryjjIYxBoK1xHhvDTww0OVcJAy9XgbKx
h4vLRT/U1Khu67lYA9VavNSkc1K/+JyoBW1ZjIov81oF1xfKKR8HSKX+muKojfsxoSXm49HVT71v
2f1iTvGPoHeE3Bn9R21eKzGcNWS+5YDmQIUITeWmM4F4F4rO9zCREuIzcYQWTXHSjHRNUcOkLaHC
cT77/LthO6jBih6St9KsoQAHCHhuc9KE6d5caIquFQBdXOuYmjQGCzMmjqS3jdnsyGLhrmRIcXft
pRqFF3dKgXyWLnt40gBUClimEiliL7f9MWu6A15Do4F3fJNcD2KkZCk5YkO8XcJnGwVVb5hlYSST
6OjtjfwRVrdxihgAvY2UCp3zKILjyOZLG9gmmV/sZ5oALwWobKvbA0EDnAfwNf1SQEPZ7zFXU1G/
DRYvIrH2glO0dz8DFhX+7JSoHxIHGSq2xiTlK4TfQQoAO1i2VmfV3fEOIiZ51zuKPP23Dm52xwDN
fIhpZdoPIN1N0pB+gLgspqxuP5j9sfpK3d1UnbTwmFdXKgY+2k3dDRsBLQ8pCCgXmiMkXYHqsNSB
+cHCMbcKYEKE5mAw4SNI2wM0XwBk7NDFWlMLNoj/nJ7sqibbW8516IivScYVKI1TZt4lxGHrbExH
Q386lGJ2vU9YvbkVJG9l5lrRBONJ3pc9tjIksmsDuuik1ZTRNn/kWjBXMRq0aAoQZLE1lXs9BHwW
OV6Ugg3hNai2oXZxumOd7N38waoCwROAJ7nluImlfFXKJa+vqmPsgzlDe7iHeGsyiArrEeLCxWl/
debYRcpCP9ZOPlsSf6zX44i9XLtXAOSSwScmVnqST1Kp93m0TeWDOi80ym1c6q++6PYpP4ZUzDW7
Nz2HkI7uqjfeevOnrH9GPsnZ7UQSwLor1Y/c6d9VRHhtD4gQhjsOopeugDXwVthvsU1YN89Pwzns
c7JOc/cXgK38xvTMltpodip3Tz2++xSehnMkiKTkzOg1RvdczRyCgbOqy8tUESKHebNZO2F5ro2D
sAfPrH6ilFc8gmPUONekOPkZ43eMNXn9T2N+H63zaDMlGw31qwFSUaB1MjLVq7XBa3KGYcG/3L3r
7k2P3qNKW6NDXyfIXjpFLGq69ZqXMIicVwVZWaxzGSLewuKYs7V5QQR9gHiKz6g8Fv2X29fbWUnH
YnrdzN9JzogWT7aql0i3meWH2gd1z6vDTpJpy8pMD37/ocKv1oBVdxLSu1xaWu6T+4HWp2HWCZCi
/WNHYZGnFfMSWXgIXZYHgUUkJYjliiFjY5RLfxbLB+JhleCbu80QYsalMwfDWrdg3pqvWUWTkniF
kDhCC2SGJnNkBiQ8taz1RrnqhHZSnI++N5dlv62SXa/9ITxgH421gwlHOPKsOCSTde06zDqs52Q+
g/K5+lnwPTnPUF/HqOD66D3VCbpFzdPxcbmTs5QU5qwmpn7ciSxHwRsu6vk9Te1KzvmvEfO91TSU
7NNYf7GGsPnYYy3wlAmjzbc6wOKxHm6+ARr8arAOctFvl3ThSXUDi7ayRbEKCGpkNzqvHvrmYtKs
BXGMZpulPUNrH9AyizDA883XSI1Db67xPNvujUkryajI6/KTqfGwK1wMWDgNXO6tPqezbiaUUS6X
lWS61gf9mrjAcRAvFf93j908a4KdXaADxZk2CMJDt4T4vNUj6lIOYkPhP+YpcBPufvTwfnJMFfYV
2AaNmSKHRiMlrRPE5LwrtIhHp01w8XnpMIWV94E2rwJnxbLVB61GZh7Agk0ZIaojewEQH0YXG5/p
h0v/NcmDC4K7pytLWOreMEJUzrUgNjqLAaamVwv4d8dwqZ+4+EXzranDQiFiMGlZtvFsTeXgxcTA
aIPBQCncqMU9YXrT5Z4FbSV1DL5cPgOnX4zTnVjHdeeTPd0dGhhiRuNsBc1ck0yXVL/LnovIeNP4
izBj00z9pej45amc1nX14SYs9dmN/YAWGNgM9CzkZf8jbGTF3X3kHlAUldkXNmaF5KU5Lw4CtkN+
Y7JXCy/Xd4q6d6Zl1nHFf/vRn588fUbFbveRUwTWxnYsPAzQDjpl1M4oBFic0Q5Y5N6aESw33pvg
PucAO26y7rLPkWgL4uMg/0WLCnchQZYCdABHR4DKBqJ3V1EaLEPtvelZD9XMR+K9NX12sD60ANdy
3i/jrr43w7+WL9EaGcPLXWMdQx5E0X4TFOa4jCOE4VkUIqp1G3kEcalkHUC10sQTyNjKv/VojZvs
0tEp5MGXSTVQACzpJv1EojHbOx115V4iNCRHSxfTphxqLJAkR/g301lZ9t0FkgvFgi8KKcF83n3p
rISMf834UWfvEghlYNc/RTQeGuhpXTxnj90jVhqiJSSp7JZtXp9Ta1WZXwVHeyYXZrY31RDp/ef/
ODqP5ciRK4p+ESLgzZblvWeR3CCKpuFtwiTw9XMwC0kRUmuarAIyn7n3XKt/yRCko4f7HJVTtBui
Q8tE3DZgAcUcmPJmEjIs8onzweaV8KO6QKXqHj0i2B3zlE3E2+SigYdLFbTSXIR6eg4raJh2/FDC
e0c4el3Op863GlcNNtJu6nUq1pr9l8VPJ62N7n6hArb8i64hIPupbFJKdqXufIXkw7Fqn4/eqXHu
Nk6tvgiWHQGDaUc7YV6xKGgt418q4UZp1pY3UG7Inx67YoUwL4iLV9CIg9kT7isVQr0IjMBlsUic
+lC6KY6x5mzGjJ9qlcFCoWYZVhFeEUJ+IcigPHFgHfOxoq0mWHhes4O3M4/LBu9HYUQsByKVW9e+
auPk+utBtMU4xOI0AUk+9DNtpElpDPXZBGFxNdlN0ZZ9QNfnonWyTp5wszMpyLWtWVvnNoCkpLnH
jH33QjMgura2JhGt9n8yr7Zmhlw6dy19pbetQ3SPeSrVGlmES9SBQTDlXBs89d+Y9dosMYJqXrmI
Q018a705K4jIimrkLqZ+0qWBOLbs/R2M/3UQQGkQoAYXXAkwb0p2oZlkApygu5pEV73gOLf1mrwn
ZC4CLq3wGV4YscY/1mDxM2XjZbWmAT4kuM2zV2oT/yahsnLgBFlh2oLPdu8Z4dGrLBnIR0UFglol
a7e9RInX4QV1+/yYFSxealUF9cwZxSIvNTdJHKGcxsP6JtrcB8jYVQffa4+wuOXcEwi28KwPp1y3
3xsiarwoKbcGU8udTHPkrUNJN6dzGXR+C9liaM9hKJAD5w7ZmiYWB9Z3idX9efGPVYm1MYFm03Rp
wpQgcG6ZeuohRB1o1azr+Bd2PGJCxkPC/1bA/R35szHtv83/149/Uv5J1bQQHOWw0u0xAjJlE8dj
nVopmOhNz7AeTvO8gcwSEsoN71U5bNvwDKatcZDQ4BIY7CUjemFsusDdTnrfqkCPNnCpqyNxMLlj
XdsGKjunWddbS9X4iMwPrWfOBeGL9e4FuQ52xQ1KwkXtvTQ4hn1/K5Lb5CwbsytaMz5N9duI0/XY
ne2OEEuk2oWur6pi2cKznaqDiHME72zX9gvNpfT+Ve2TVnlHRVviW6mjZZWba4MU38bd2szInfSR
IdbAFxRgRATe7f9NwxGd3ZMNuBGfA3v0CWFEAcpYjZ66xCo4z+sA+HNrXsMaoXqfsyrTR+wzfAHB
xKcE8IDpKaZTaxDkHDJ1DQ+0zXe5+pVHSzX5aopPNd9MOS2lDqUK4XUDc7Wo5FvsYLXpVTyL6qZU
xq9pPtzhkC34c2MefcYpB2qioG0Ev6rWf0Uczs0Ik1f6sqpLM6LhBaFWeM6c2J8lGv8ZUyESEW6e
dXYF1ym65pBwpmaMFmo7oOGj2UDTPMBPGtyrS+2bbUpIuOHSyDeQH9hb5l9OZV2cIiBGS00pJ9AM
xIx6TFfs8FMYar9KC9LkrfekW+fpHhJ0OaAz2BrlTmJEIBEo3RtYUx2dyunVEtLrowxY1kjrVRYo
NHhpHwOtxh0pKy7DgTTZZgSMHCDsEebBC/KzNb0o+dEqNmVwmhwUus8gabR/owRmjrbR028xfTzE
0EyzGcvdB8YOgD8l+0k4xZuFuDNtr+EAe2Wv9rSIyqEZqmtHyhtfkxj2MZ1awYy83Y8Y15nI2rw3
wV4ByuI0f/nkfUDroqC1YOw0h1AIPVvgtOYt4z7vZI20++lCi1Z6zg7nUrec9Paqb45l9Rcjhmz1
cJ6R+A1XFWYHO7IyRGxJL4y6JmE65XRgN7H0BX50yFkPORgYbHCh/r2c1vLYc+SIV1yf1+0jZaOT
A55vMNVHAX4QnYv9NGC07nsNReBk/keUk4utoUxAZFwPlBTIEg2xjKordggAG0yJUK+T7lY7UDIJ
lhKajgQk7Rf69G/w4ylWAU9l6jfq3Q09HFtIe+YSV6KhSvQHLAW6i7Q0OqiRv8LnzKYhuTS8WT7u
XoMrSqbgl43pVQv3PXPyFjVb5DC5ZO9g84XPJEAolb1OW1XHyq+RiCGAsieojojuOVMGOjlVpYA7
5myqIkJzFyi2cnSmqJT5raQz7SyDpRUTCbdzGV9rPASa2o6zSCJdGlirVezrEPkxUQ3XQLoIMI4A
XpdjvNWYlfgNzt5W3grsAXCWCo3smyUzohqWdvLjZEfPOFfmCzpMIZqFWgGoSzVr5dcuW1bdPDad
uywY5dRq9ZGZv6myq7J6m087yGTYOs02AAI18h/9r0Sz7lIwF/61RkUm+L2r5gv4IaCje4gSwRgm
C85TjE8T80cMqyC1D1h4pIn4a0g/x2ITMcmix9ITmvnoYAfGx1AZF4/dHQsqUgcpeBwKmeThdedJ
P6SeqxTiFEyyHjAmZr+M5sgjEcZKD4EbLDm5lo3BPJa2jEz1wUo/bQsHnH2sdKZoxfivdshsifAj
L8XQsxIjCGLsjU/Ft9dQFMiGVrAJYRTQlYUxRMtIx11tjssOyzUEAImgBHlN/GUHw1vPsNsJrX1I
42K08Hu11UgrXOOdS+WvGN4VPIyhtWlSrjbCIOSjzOgnoxjJinUqmDyXuHl1Vj7QtJg1xSEGqpAd
DqIzqexk/CzLu5NgOEYNstGym4vcLW6tRcXs3AXGAEhxbpTutsDPwg5+HdE8ZiuZ72kumvQSlHy+
2jypuBJGP3kqCBO0i2u/l1O+BgoM/sQyxNeSvMrsW+r3FFuWZ65M5v4F6mwICfCdqmgdVuWfa8Tk
XggOvBDqBZNngkwBMbOl5uZkWaBmOz+G1ctUMyZDt3s46SeOymPapzuaznDo556HN4OMRcRe5qY1
f4GAN9gIiSzwvH8G9Q5pfDNvQK6BW4NdTo4jLyVPzt01PWJ2S2ULci3kYxiJy8iOabT3JoM7C4GN
WuzKYq/4O2Z8UxJy9ukDqPYWSrcBZ5nU3221TaMvr/nzSQUICNmpvZwKgMYb/At8cNImi+2Y/ZT+
Bs0RyGWYDlK74VB2q38a7ua6NlBp9qc0QJ+lxsdOuCvJ+D4rjWsu2ScEMxvimS8/PfnE7rpvetA6
yKcIWk1BKU6aHEhALEOqmUvTn2cqI7eYVeAp7G9hbCBX/yy8Q4uRUZkMJ6xC6/E0GosxpKSGkNxA
Sho9lMsWfE02UoONe1Q8OnRmSX3Mq/o9JY4zxR9B3hMeo5D0a8SDYthUzd1THhMMttX7vYbEvcec
10qXUw/TAuMa3v9NgW7UhqMaACZyUBNCz0MsuIW6Nkvp0qOIeBHuc+SYFfoCoEC+gmePoaRHuxRQ
MxWXHoFk31kka/H+yXCjTbE7zqrDhqJGvzaCMktQY9ArREhxpFqcOoeYc1gyHvWSie5rHyJ0MfCz
++238CFJ9zkAB8GHQM505G5G35gzvF+OSE7ihjUljZ/b/Cl80K61kiTnapWxrhrrw/LJQ+oRDhn2
fHTIYUGOlTEe4mUzTMT+YU6qs3VJEkLnv0DqLgfBA/RuwZgL+r3JbaqZeK6SetvlV5xiRFMgnbUM
YnG0qv0mN7DgsRcIWGX1HnhuuI8wosLfJKX7UxFQVjKTY80Sv94AMiNPVL5CTE6Eu9pLa1gKFLWK
Alu7RWrWHWItmVLNsC7QizDnKp+5Vf6UUIYirMQGg+mX8CchZwBT8RIwG9UESq3H6L7HKqzMyr86
HJfthN2JvAhw8Ut1fsg2xkOKPqRrSWq0VX1vMWQc3J2MDkN0HtWbmT5kdBqii2CPOebYHV0UcOTo
WAiVYVGacXxGVL9QpVyxS53+615hOzFFotE4lxMZy6OCqtcGBRNRfCLW55mNEQ48cE47wHqFtUXh
fcbDK0Tio9CmIZVCalxoaysQ1hb/v5B7lBaKnx9dBAdSfCHwcjyM9hpkzry4JSZuBcIh3AvAUmKl
Ym+B7Brr0aaT9sZUyQjwnZ9CkcuixvTrWQ8GD3PRbnUCAMnAAkAL+Ttp/F0SANbxGJcHMiDzyMhI
//M58vwfREVc3hSJZs0AwlXVo1NdemvbRYcid66CUCDf+umNdcZmKsalGKcQTNtxH5CvEJNr7qBb
blEhqP7e0V+iYy+raxDDIonBYljFus3EHvkX7feqjgbUsmARDBj5Q4V3RbPZLBe0s2uFFwn8hY2I
aSyT99Esn8FA0Cg9fIcQKmIBwa+GMCCBrtOmy0j+a7NVWu9795OWHwsUUXXjYYytpcC2VoBI7uWj
VV4Zqh/6pJ5lTxkqA1az+9j1C4hYrv1d6edRBnu1NWamocwEUCbTlnONW75vSC0N3q381rl4BIRz
hOc7t+FrJf7Jo8iL5SsiiY2rMLrEMTE/9qJXyTECLW169lnAh9Y9R102QXkhZVwjVDXK5Robaqge
XGPdgsgol/G4EvjrHbu4eDnrOuARjvksh0c+NXj1SukRAkGz6ihim2r89mArOIhCOo3oSB7EaJSv
NjNm0/xTYbDXs2prHlq68wJn3ajghswffTpa87NbLdX2adKgVlay4nmDqxSiA/aK3ypK5u4ElmnL
u8imwKvUPIVQ2/om2UbpI6WbQ0Av8jOuYBasz4auQNRv1qRFZ/uleMdWOadKNM/YFtp5dCblRvOm
v8RR/3JALSHJXxYnpBN+BSxjBr3Yl8xobPV7mk2FzWQ7UmhmFjbl4QQMQofHjV6g/2mIKoDtNXj/
cKFjRvPWmEMadmM+n0MTkk2D0mKMsT+jMpEwBRCmBf4BVso8ZAKfYLYOeYRa7JtixDQrCGm/KsFT
K9CmedMQhtTN6CNImFBnP/kwHvLmq+R7L79a+RsJ8lnZsVsnG+VruzTY+hrxt6Wi2WfhCuQnse9l
01MGMWquF0qprdPI2ybsHdThw6Awj9M73odTWqB8sAhb+9/EsRXE9BTEYqaImrX0Q1qPNCRp2L2h
VaD/O9rDdRBPKH/srJEgZHMXGmw+gcnbf5ryXkYXTIS+faqZpBsRvtsI4XTxrepkL2TbqDravE+t
+sqzeonrFOVZgWHFKlZ6B7yjAS0Vc3/15w55NTJCnQdxuE6M8+FaJ9CEaNdj3Ni6KNdN9M9xkbX6
DagVZWENbI7U9sB8JuHug7rlZ4BN5kpBRAVf0DnDudZROvnqMsvYSryHUJew58b1N2+8rl2VIUC+
hKWE7GRMVdV2CPJblXyAhNlW9t4qUK9hp0T3h1okgwZsAFCa3MOalp3iDA6Lde+cu2w2NI6p3y9A
M7D8s4C1OAQdMsLcdsMiIIfd1j9c7ROIfGA8Gwu5ArYbfy76HUoECQQNemqHenSrEPeWQVEfK5L+
mP4PzHgh0jCFpNBRlAONxZjPRczZ+yAB2WVlhP03acFyhUuTkZwjI14fgtgJVIlRtSH4sHY4svEt
mFMqDnMHQiM4ffWfxr1O675sfFAdUCQQwf4p+mdMv9cbO49/uj3VtCosjno91k/XJ5k7oy2CNQjs
fhQrjwvDAvxXV9PYWzJ+RVImBN/QPwUwp9qGk/sOEK7LqaaGu8rio0XGgYK6dx4RDyG7jxGcIep1
OK6/GWKAgDBqtPw0G8sYOz3CYCijbryKig+znHLtsaiG1VIPP7xqlzZyprAZ1Im/07Dl+n8qRB/D
q7fw3WaMeRLfW2WxRa6RswjLVwF4OET6xowV0Ud7srj00+E3xMrswxrAuRGMmKOCa8eGJy3KlWc6
iwjni0xvUwPr9izczUuAMXdwriRmYyM5+eGjY1Bai6vDLmrkdY7qu+NUKHW0lSSnzQB6p9A5u7h1
kYPjNLZY4gRrmy2awfDJqfK5P+xqppkNqxFC+WRyowiX7OzbdR2uQAjVOCAGqsfpIIbLIBSxMnj+
LSj0kzM/Ncd9r8X4uAN/Fgd/WRwvYo4InYY/83cqXQPZSkPqsUQ9wVMH9kXwONtuZW9Zzxr3/sQJ
M6KdGZOk5W9cBYcGixTrI+epbK1V4ixIXGXBtq1RA6EM7PNXXlxUrMZtRNagMyvtjVE9fRJSyLQo
/hxvRtqMZWxbeN2EARUJWQBNtBpTckjFnxZfSnsluZJt7SNiVy+Mda5dA6ZvSTgleK3MsUDnuVHG
RYt3WVU+KwU3fHssCFywZL7sWfIM+e84aRrrs1FQu4zYyZrvRMJNagVpyIcIqGPr/tVsbytWlB2c
VBWLK6fGE3Z177N2ov/EYTR0KwHePKZy0SFFaq3xW3MvGHGrQrBBPO2cHY2h3DzDjqMLdVmhEwx5
EzQIVQrrygTjag+6SGJpagWRMHCjukURLTO+ZFdpZhULAEDZb4pN4AbJoyMyUxKoyL7m9VDw168D
ODig1118KU49siL6fxk4G4J27kU7hVwJVX5l+FHNHPWku7EdJPQI3tqt0W4iBfFctOVrD+RFOPcI
4h/5SvAEbPArjwzXkWTLk3VXfn+rXqXkw+kZsr+rpLNPvMlhpy3qcu9V27gmu7Hb5DieVKv8tF1x
AVjE+jVmS3SsvL1kEGAWlyJ1KUqx8+R/AesKZS70O7ZLAg3JHcHUXKggW6elJBUpwS9Rx9Qunrf2
NuYW1ulpeA91FiqBSS6odvLyjYnco+c9a+EdI2ZVc5JuNDja/ruqbwb71DOdUEYsWvK7sjdd9NNS
CCO9qvSfouJgZTBAT1yXP6Obz/XOwHAM3riF+9uQVS74JVpIWoQA6WE6t5jdyBEvDKevgfg6qL86
7bPpkbbScOfQk2wYTM1grBPNWNX5NWfuahS/7GPy/FvTtq57U+pH7M3V+CtgP50a+s5QEKN2+xp7
ZzseHVoXRv5hXO3FRKAeQG/yMMXlbOhJWyFrT7Jd91hvB9ZJMtIbzTsXKYSYfmvhB61NOfM6uF48
goqyaxvUHJ8hc0/kL+iMie6h68vAorQuB3O5I6gm9eaGy+4GpEpsBRvR/7mKDeVbzG1WNzapAShb
mItWIPOyZlg3uEBr9StQv9r6pinHkdF7fEwii/YYDR1CbIO0O43ew022mDFmQXVRMHA4iGuH7hKX
Lc9utBU4/it+sEmM2mJJCpjtasF4JO5jTgFu1/nKSLnGx1/O8/eapMGCIOOIALJOcTetdu09XHj2
V0QonT05ZglsLVhpUZRUkEVjxC5I1ENeZC3euMz6e+dHR9BlpMxCuZVUmtQk0xCPqTWzPoLWTQ6V
UCdE1cINl5xkzjlKHBOVZCV7ikOEvMi9Q73vFx4OrMlbyVP6FpXMQwg4txXG/y6j8SUOUgQJMLPK
pcOdUyMUN3iAI5NLw1d3FlcEfxm+WXuuRA8XaoVQzyF0Y8ebd8hUyhD/SIdAtJlQFYP2PXU/Gqut
RPlnIs0cjbU28qf2OCZj0h9KGNoRDmFicLqAAbKGhV9Z8PkwGJmWmnax6xl/kxS5FJJlVxA/oi5/
72wXhH4RntnHUGdvavvsKr99gYwAd3jc74hN5h1mkJ/zlVmcuCS11BV5bAHqt4NkyqyKpTpkwFGM
4KS6302MunA8+eOUOM7Y5x4y6+a28yXIUPV7qqeNdj9YzWEcOK+DAXXnS3HP9OJLIaAMRMwPGUTa
Wr9BH/GGsGtVhe2adnEiyJUlZ/yujb6KgaioZOvCAKh5GhPlQ89gp5G2U+3Mbjsg9VIw4o457cgg
H/wj0Rl3jIZh4mYbvd4a2t7FZcFV28MCdAGJ5UFCNiXDGyLAdMpAh6qbYfDdai1cFyRl1o//s8LB
q1NMtd2lL3kN2ESVDkk0FJMfYYY2UHkNDAaHFC2lS+Abi7vJphSyRdYCnEAWTIb8MYbo9CetbpAx
/eSvX0v7nGXQxrzfjtm4GVXfCr9DqEIvZVWsoKKtu/JUGyhTowqzUWeC4kN0m4uzxobHHNA+0Hyz
OKnEUR/3fshqympY3PMc2ObSzmj/VXBVeKcx1AD2+FFp7WV/afRkDVr4IISFz499LhoNkb8IfsMX
rLyVjA56pqg2E3gjAiK30sqzGWGiCjmCK5cue3Ks8RbQ17gJ+434YgF+rL2ND3fVTh4GcXroqaYT
Q77SvkaGwK2i/mtVZa7oyYyFM2H1zk41qO4xaYn8NhE8HeVslv6lSYtHWObzwMLS9tcp6FQdfqBu
HkJQqbp7PX4yi6wNczPwYmEFcmHWlMhzppGOQ3uvbATI7OyK6z7nxyzLb7oA+r8c97KH4PCfIIam
0nYBzqUqOagE6hlHC8V4lO96olw7UvAK0CgiOklYlK3tcKUxanb+Eta4/pDs0pBGcQoTBFvHiZ1O
ly8hh5a/qNg9R9VdlWx/nZYVV40fdyUNXmZ7o+WrUu7UalkCxqoC5HdNry+UYLywpnOtk8folsIT
4jTHNUtBG/CVO8NvtGl0Cxrp2SXjxylAGAC4cARY9bsueQLj95bZY145c8NeesZRdU2OyR9rxNmR
veps7TQQ1xk4oO6Aiz6FfzflFwPwiWDe4TiZzurGDXdJc++xcgO9GZE8w8Nz3Llr7Fp59H26uH9G
Der0HsXIjeKfosNOZ3P4YejB5tg797Q/9S4OfmRcHteozspRs0nsI4Fi4udrjBltfWvLfZ5cdfYJ
ZMlgwNl25uRW3+TVLpC/BXgZbyR31jVXharDPI/7Rc0UxwyoKdhKJ2jBMvW9I8/J1aEqHflgK7id
ro06wkVJ59Lf1Rxc3JtIKnRfA2/LprYAHB3yRJN81LNSVxEBGvyAPngjxAG6wOLENZWTiVog/4+1
F6GUlbzFQcQ7/z4N9GwBgoc71LZ2jrxwlJIzsvf9S8d1zra2jbcFffI4OI9av6vtMY4nhiaPuqqv
VIMIFAr3wXfmQ/JV+Q47tq1kT6ruB+NvmnIqt9777KbVHSr2klIhTp4le26g/dsyODTGQygvZnm2
uRNMDnwCGI1QOyuyWIz+R5zFy4COqw5PlFduv5W0u4h5R1TrBTPtJMVALHYeP1Mh9xXi7inBiuWu
x902xK8gWGvKqddIWKwIcWfukVGFDJOTwaArGumbOZ/hHuj5oy3aeW83FziFPVNSl4+yste5HiCr
htmU5sgkb2rx03bIV6nUOrNY5m6MmOoRDFSFYXocqDGidQblfsxMAieYDk0oqGijiVWMN3esm3eh
0SkT+pxvOTlzlDPNQNv6z5FrY+JUlghcfPUGRCfSkX7j5Epc52IO7S7nYWOEPOu4cW2JbgapmY+2
W/GC7fQSKI57C1Vv5YXNp0KWTA0i09eTp0tXG9YgLLyG6vq9YsoijW1Dm0feSIABOc+3BeECVEX6
iCg4WQV4xwgShAXd5wfFDexFzY5V7eqjWZLtrEHhwkaT8nBhrZvJkkK622k9Xw1z6aZ+xch+0TSg
xKPsISjE8K1Z7mXLSOONo94YPI4AgB0SKBPDkiIGhr3UvdWYg5eQczcHObgqwwPJQJTPQKHEuRXM
0ltlX7QfGdSLwliVEGZB1I2gQmogMSx+m+4mW9itA25paiIoyQXKkZ7pFhtMhFyXmu4kZlDjSzzk
/qdL2nm+i6x6LoLsEiD3RVwGWMRifTEujUBZRsrdAtAuxNMJgEgRs10+XBKaXCbB9kRiycn8YPLc
d/BmrgOLeNIdXe79cZJ32WfP56nikB5vk6dn8gNb/rgMG511WYuqZtfr9s6rUI/Dd2TvMb3BzSpv
Vg4ADdUWWPQe3rCuc+KrAFCF41rGB2OSeQIcIo40PRjJvq5U5DgTbMhfOVq5VvldcE82oGe0IviQ
ZJ9ZTN0aGPYh5jJVNz9xJZ6U8KBnv914G4mJokVbVhNBAh57uUnrjXStzcBN6IVYFq8BHb1/UqSz
8rXqGkXw+25G77LJSxdl0zA48eYeR2wYOg+LURbgh1lOieAFHDwuZ9YU4FHBZw/uFvHnWdkhkQvp
ZAAbO4mN5WhC2fTerMLc3ewJX6pVgpTkpBfPwMCOHYrqfFkhxwiOhXjq3XOaKKTI2xsvIbyJfTTB
93oE79Tc6Ql46q/BfRDgC5eUOHfczseev9Oc/k8ynwEuA48kG+SUw4bt/ixhnAwds+FGCzhOAx2k
yJaLtKjuyOgj5zAoy6bEDQhdKg4eaQzqOZiPwZZY7Cbg9WEMurb4i3TNPIx1NAt60lsA6FnULyM7
Pw+xZHiww1+TxLfK36gmsNVc645JGM6d8KZa2yhBSbHUqNsr1rqj7Hi8uS95QVKymaDuhGmw8DDi
+eKqIXKM/JOZ/5G5DZmDeNaVnk14ZBSptmYxUAgYaXtvjnFnHGNbwN+voeAS6XeMkLKBetn/m0w/
o3It8kXRO2u7APzhdpfMhGppIf+EcSPds+GeQhx2ibqIXX8bOP8EMyxytxel6NF/T/Gcy7Ffc96m
2DjgfQ6TR707RzZ3i7dCpo1jAtppxgTBYvjrfEaEFCbRPrMZdiASkEG6VU2wb8REnpMcHYPPS8HY
qyKXrwWIWgBClus0zhnUd89K78KDCaY46gF1uc5TdXv/BYEVY3hkpg3HQcb6tkk3QZZDRNJlj19j
jMjsCuslXlx2zvAKSvWe5/RJFnq4vbAVHlhuQFMnwzMARpkxCSKEbNXb9cnDz5YqKCIq/8PyIHyX
06c8GK59UgxcUGzBGK2rUAwwbgGlwiTE9Rl4V7tBOdoaILdMSy4s5kslPT2DLISMbu5/Sj6XIsMI
IbEFRkwWAg+Xix7LS2q3yDGQ0mpdcvWqgv0GqTIidskg0fG18aoDwzrSfJwqk+0iAcNsleqLayrJ
EiNEwpa5x7GgUGAqWq3M+1p9N/WOzRZfNM4WZCKIMrljzfyk40LpI/hy4ah/2RykideD6iOHyXbs
m5pqJFKYl1Slr3FJ+J033jR4apg9dP6S++s4JPlX5oAErfoC3DxTdSffllgF9NC7xwpOh5rhizLR
uxT+lDUAuijN6XyoaW4ogqFDeOiavTF5t+NqJ3yBhsbdV3p0DIV4xbEgaCFaRSKCfKYe2047GV26
Cup2F6odPiwUCxb7gcw68hRLej68OgnDQmjC+84a2P6zZuk7IIUR1WYVpk9VNFuHK0KG5jVKebtq
BBWzXPUfZoApJ1GeTcpWo7QhPUC9/ion2OCodYSFZqhmtUpHeKUuAsfexFW0CAuoSV2ythE967g7
VcF6VIp835Rd+zbW9rqgn0yr4dQr0O+0Yaain85l/JGUFutFmNoRbRhpyhkRAHnSLnufZSTOm0E4
DIUWgfhRkR5XZbeY7C42zn5I6hiXeMcKZADTPLkYdxm7DL2kMtWcmTd5ZsVay69M/Sh6t6VEv+0T
ZJT0bMbGN6egr08Jce84eXMEDONGYbkX8jBNPNIS0XsQvlzaDLxfM5CYVv8cUd875cECfT0a10nF
amOOCnJoUcM2REfZ28yNhx9ynwqb1b+KiPdBFZewQ+kQnLqgrGqpYspmP8UPiYiv4Orrme237Pwj
e5+16tJmP2l0YBh/Y/3q199J/1RqMDv8DA5zVvBsELZx/oA+HbBpdvCn3biax+WlTe7OgI4RG6qT
/wvlP0GjWDQcH9C/HH5akp6CgraY8YaBXK1ieO/CKmzKzzw5V1zR9J4jE2FFfMW0IabHI/Iq1B9h
0zC3l9YEmqYvovGAjLKv9yr6OjX7S5HtFSu7ucbxAYwBlfaOfMWlA+djRDxNnstb1322zCEEx1Go
feQS+iOpLWnypeWsSm1/WekvdbgYDc84TTAbYY+su2pjt+iJG0KBxDEHQqK/ohbzc4J9xTzjv1j4
vEgaIm6E2TBouDysXdldZNdzFx5rxhbVwgvaReO8JGMBfFCJMYmcUMjb28CDYxzMag8KmPFKaOHV
795hfiGX+sDOE1bL//LJ9lNxMVsxCzLgCUXV76TvhM0kAHYoImaWNy17gKy9293cHf586+54GMsY
8cXZo5cnPChBcQs5u5z+IHgwivavx78YOnIuMnYjq7I7ICp56+oLybdKTFLXFxid1SBIDOcYLauX
HkBs5FlUyu8sZ79nUMmhj+t9pIQdWAMo+wq0Bk8MyH4nqx1+Rl8HcVaTvM00bKhnNTO5MvsSaPeC
DMVUrlBtQwyouCqHHo4QlKJG3lsTk3oPpRNHex8sRHLR0cMWo/+uENXbrsvu2IcHRXvG6r1t3l37
M2gvhnqbxi/RulR5ac8EfSPDpBuGIoFUD7kegDmWEQ5zJ4k6LJb3vMZCXQJoXfvE4Pqi2QRkRhOA
+ML86Unw7yfLPsTdfXA/Go9lqkdDoX12ERMsucbKvqgTYI8AzPKw5dRrIBX5nbPOSFCPyzOnINr7
K7/nLMruBsDQVOFbax6Jf256Kg9vXkNCiZJ7Uf6LYYg7+bWTHTIRaN0GiZBkTKtUgSN71pzJsAuv
rVoFNu9yMs+cHVnzCytj5N6yGC+YkuHQYD6kE1OBLKAkP9Gtp8nwm1Ze02TjmAKH5SMurkn9m9RP
u3110zqm/AxAwAUvIumG6FENP8B0/GzSUb8VyXHipXnJztCZ3Ssrs/vISIVWykc3Pl0FMa61ieWu
MRXoLZvR3ivFiklk5t4Fx3Z5CvD/sLnF63xg4brRkPcl7Oh5Uhx8WMWpxVA0wPUCNxOoN2Qu84zz
ze/9Rcmjq/h3yZtUfibiDnedKe/NZJKVNwst/4Al/JbFJ1s+e/cJjkYt1s3Al4B+dHTXgcmeIx7e
DOG9GeMT0Ljhrz3/O6CmhvQ46zwadSJNRvXBihJhBdofJJ9uNHfsY1ocONlQdm1sbL6t5Bpq76qD
6pM2E/goyDiipC31FGPpEe01bqpZT9mRFixjupkfIw5HQ91tJa9L20/rGJ4Krg2teGXBI4hvYb62
M4Iz8Mv2/k3TcmqLPyv+UirwEg39ejuvuXCKTdt8lOUyJx9kJBDM2xI/0euUsnNd/ukhChdzZ1QX
N0COO/Uc4QtOEPQlwrqHvU7CrwL5bkT1iYLuXehyJrtPFxeT6V1C/2Ej8MDgopV7V+xFsGnjdVM9
Mo1ckZboxhlJri7CO/leJ3C4cFZn5iOcvhAYzfZyIgtV9A5AZDL5xUC87h+jRbt7dVFj14gx/yPt
zJrkVo4s/Vdkeh7YYAssY9PzwMqlVmZWZRWX+wLjJXmx7zt+/Xy4t1vMioIljKS61S1TSfCMCA+P
CHc/58TWIUVXVW3B89c8SDz4q+lGhtzOE/RO99UTYKSbLBhu6DtBuKVIFe41NhVJ2iItymqqGQe7
JDT7G7/wbQJ7Hd13oP52WjLehYOlkW2uP9tkZiNY8Lyc1OpYDfeKNSobL2yOhm/GXLn6fGtDkKNy
UwNmti99ZGkn/SqfQApa44bXjb+xqonaYzRdJ1xkkSbPrwsFeYPIhlnMV78OXAiB+JASTLqn1kJN
1A9CGlJUGsuAMbrXPmQuntCfS437gmiiRyeMXGABYleAXQpN67lSjZMFLCyJPfSeANeVVrbzzeaU
h+6T0uGwQYzMAoShbmLdhrUhdkOtMhsaAvAqAI9mfDAEjTr0uCH6HtMcZLBMNHL7Tgg1tPcx0EnN
dRB2e5ZZ3/S181RH7pdwnD6PTfVkp94RbNSuNoM9/WBUBMaKDjuyvk4SsCQD5EUwHdnwIZhJuhdg
AfZqCtWfrm5HyhdDlm+gIqnVK8hiHXLUaXywdLHP/Ntm4I6kxDQWfh3RBKi46PJZm3Yut7lzzD8n
//2gvLcsyncvRFtR3SXiuefQqxAGdPT37WQziPZBD9U/CmpSdTzuAxPVSs0+DsVB5Hea4RPUy9Os
ClriiREKLRG3EGFc65xBunqkS+pLGhg3iebBBPGXwiWTXocMxakI8tnnwMk+RU13SKAi5dmhF562
KfX2nep80KLqvk09CMe2Nd1gXnentA7sskF049vAbHooFWA0PTU6+Evzb6xFT0thrje3YQpK1Wxp
vOs/VzBrhCoPCDt8sSbzswdFW5A+VWg8IUT2XKZhta/D98wVnerTsAVOoMOFS3de0dzl5W3LwRFT
cN8FCNsoMzHN3CXFhSUVd6D7EWp5TvN6o7fx+9ACUpmIbW75R9+CqlY1aAkbaVEQD2bj0viVbBjh
LgKirrSfIEJUyX6nT2S18qK/LUr31oIJzKcMn9k86mP4RWgZGvcZgJ8mKgGExPT2zprNzbZtoJcq
+PfqdqvYOcR6H8qEo7ykIyohf69H7x2wc+N0tEk/xfBMFMGTlR6Sxt6HwFTH4qqkUpD4vDe4BgRk
OCGcNrmZtVzi/cnfDoiFdYgH2uVXV/mU9xBw+j4gxfE6q+qjiyfsXY32t1Z96ZD+2EUuGJSAlIGg
O7z0OkoBPLf9ICbng/BZ7hyEisyz99S124CMndIT5LIXVf8aC6BsQbt3BC0jQ31Kkn7TVMa3cb7D
0FEP5D4goWvvbRtkTuVfpxmpZYS56nR4qGA4yNrhTyuGPprNHRMtCnCqcZ3cxLN/tz25ZJPcavIt
1b67YU4fHdVobpojyjcuB0xUP+ThQVMj0sUWdGegLkMNBSRg2GiqKKVq7A2rL/f5LHpUULjTqfDQ
bfqoBR9Mm5eXBuGJ4nwPONlb5TQTypak5m2IoAPyJlp779AZkHPodXG+ydzqmkp15b304VdlSrjV
1pxQtwZowGyAvHHgxtWQk6W6NAz2oQX8m+bVFYBK+GMVnRtmQQcwWGXEzHtnRorG9aGjZbA6+Cnl
/FM+CweFn4X4nvPYcZQIskn/Ssx8WHEGwRz5Zq/Vrt2ufBS85voueShS9TtikPDzzAjGPQ/kOv2m
429mudOqW11rrivxFMCFkI9I2ljNtS6qqzSk1dc+RLyiHXRRi0+9+qGiCjdrDddDe1O116lyE8Gt
5GT3HjlJU3BPSpHERobc/IhmkeruDNW6C1tln8BKbOR/xdWL5j34JZo4NCBZH234G+CFpY295+kI
0rt/hB6JZiaKjTQkwNh59Nm39NfcQ8+Nu2zHrvmsRxXUvxBxd+OhgsuUTvmC20FRPPpDTAWsu8ty
706raIVJYLiuZh4MaCBymFFRQvAd5Lj4F4BoyOQYxaaJ1QffAL1YZ4hulkn5MQ6zmVfUfkoNQMaV
Hj4rdfwsVHoNk4Ejoe8/O64+fUgjnQZzKIUsD/jMNNxUHmRDCYLXAUXTgeGHDMi1AyQJlQi4TfBR
T0Jlwz0W9YkYdcBZJdqGiB1JC3LfderzFo34mKFUn0Va3bXBdFc4PA1pq/0ukELbJOARp8S6yVNW
E14bWB+AEjf0cJnBdVeN9w3Nt7VxSFN1X/ageZwv03SKQWHqJso6ag3H5NayjJ0WfioFcw3dhed9
Ms2/ivjo0YKQZ85LFjncl//UaFIoRk4f89a2PqciA7Vg3ESkSSIGbXQd7YPqo0WduqxocyvZIqrZ
wVL+XoWLTxlv2sl8LxJkH8OJxF7n2Ig3u98D3wBrSOuJN4Fs7MqD5WbPk1I/+mG/LWDCJH/5bVDD
rZdzF2gGiMoJHgkullI5hEWbBPy+bD+WStjDf0FXs033jWYgDKkfoepCKQ+xueLohfSvc1yRpbyh
2eepVR3oyIBdGX2LAlJLBrYPUrAFXeG1e5+c3X7SdTTOWfZtSWc6QA+UkvlVtH6pGnScRlmOW3eM
QGnb0dTSqZ5MnzL7b4ZyUgi+YvR3mmf4f5rkegEnK8Zdnw0NcmbUnkcfek49gfYZtqCRdg9aOuIW
/GtWjvmDWYiezi7Ilru4QavRn8X9ckM/GFVCD76nQge7iU3IxGiEolcVpoTUeAyA17X1xD0VKdV6
bvdnwto7pGq7xN80oXHj8B8GJ7YJqqcc3HXQA3fOPZphv3gQgoR3U8u+Qnuhe+psezOzXeQlSbMA
iuSY7J1zMgGdAdXd9sNdCgLBtR6a7q60UWvye3DydtX94Yd4t57okGy7tyKGj7IeP42QdwYjhTyq
FgpZSm4d5r3OkthuB2aVhDusJCaKl7Quki6iAYGzQoFapjboigy/xD4tQqiXNA7Z5M72nwSnZeC0
qMvRJW8GKioqKcgAzzEdug9aZA/tgF7YpqbhzqpLpCCs1qfQUYujZ9CYM6rCnvZRFFof1BRtIGVQ
vPc0e8CDZ0+2dvXvf/3v//d/vw7/x/+eH/Nk9PPsX0glHPMwa+r/+rf5738V//y7N9/+69+O4Tqu
YdigFBxNWDSVa/z965enMPP5D2v/C6hLHUDc4BxSi658uqUT9e7nLZjcVxzM2I4qJAtgsntV0UL3
QJegFx5F9/B739dfj8BWck+4XeQezPGKslT98fc+b7z+fKjaHRlsPs9mHSCVnuXMfsGCbQhBf7Zt
Oca8RGdLUPrAmaAhdQ9VmkJSC5g/+00L4rWFqoI6odSxAMhl+mCL95cHYPFfl30IiKqjqaajubYm
TVGpFzVMGQGfr6A2J9H9rgyBFbuuAd1FV/x12dqSx55bk6aLgpoKpVfsAqclWaXD+Wx+uWxhno5L
45Gmq4n1Cn1NLEwJlCfUHG9g5LhsYmkQlqpaBBPdtUx5UwxBFNe1TQVnNKC35GB1P/y8Aag8dKGb
aHPazrxmZ07lGrkh7NazD2D3hufGP13+/NKSn3/efv15DoFJ6B2fz0jnRsN1wGu2pCD+89Nk8uN1
R7dd5knVX5sJfcNIejP1DiqK2uF7ka2s9MIyvPq+5LmouKha6/L9ybhykfvMri5P09L3Nd11dN1U
iXy6FPtg6lDKfqq8g40oDkmpx8ufX3BU8/zz0vRE/iDCrOPzKD+2LRjQjXFz2cLaAKQJSjpBF3eL
BRqGUc3Wdr/weYo5wlTxJmE4r9e3ozYH80MDTxap8hsTfovL31+aICqNQldNAx+S5x9ZThWiqko5
1FrzIaU1Y6grer/KlXVY2A0mR6g7n6C6pjru62EUvtDLsqTqWZnfvOJL62+FcYrqr5cHs7QWZ1Zc
9bUVPVLsvgbGfJjmpiCQKmrxC6vNGcR+MwT/Tz6JAGIrodH23mFjpe2V0zS/sB3Ovy8F1rEIeH47
nXeI6Kn27wyaj35+inAlzbB0h41hSAthkr/IRKx7B+GZD1Axb6wy+gWXFYbmGJphuKZmSyZcoSlx
5+rOIVO+OIhBbC6PYMljzz7vSIts1mbt9TEHgzaQCoOi9U9duf15E7YJd4OwTcMkEffaj9K+NRKr
Rwd4onXAVodrxD2OATqIl80sbQrbFrYjuBUwXVLs0xO71LPAdQ8l/PAN+V3ULTUo1Lw9alzJLyw8
h5zqcvob/FNalYEeWr/TGFOMHGQS0+lI5uTyeOZYJN0KzDMTmrQyUwqLfDdgQgmf9P4R0qmN0cAg
CjDP1xq0QqaV3bI4gY4r8GPb1mzZ03RaH0ZTY7dAZGhtu+tkuhvtb5cHtRRT7B82ZHerzMAXvj3v
SO+zx5tlGn9hYbj5W4ahzoHRkGYNmk9UGkeunlMS7ai3FpO/vzyE+aohrYuwVe5SukkQBjf62p1b
z4hUCiwWLScvUXldpgoZr08R+UoAfZdNLcwWpgzTddj4tmXNK3Z2qcrb2IHvorMO7YOjn0T7+fLn
FxYcGi+myjARMhWOtDFd0jCuk0X2wQe5GaZfU9QXnf5Y9ysHyd+uKk2ZNQcv3dUE7E+G8Xocut0Y
kFv01mFAUAxKtO6jH6H1UkDWHw9/Dn2v3jCtLzpP/d7Ktj8/StPQXN10bE2zHCku+EiU6WET2PRI
ZLeBeR28h3TdT92VKLewVpZp6roxXx0totDrMWqiNKs2x0yr7X2I11dcYQ4o8hSef15yhVTXdMrT
rJVKYzyKg50Bh8ltXhZw+z8C7dCpLV+et/kHX7Io+flUW3kEy6h9UEhEfYC2vP9w2cD8gUsGpMuY
oQq6pwwMzL2aKkwyDVmagIqhBa1Y0z1ftrY4HItz2iRqC0NOPECP47XhxF4yk7+U8GApf5jWigss
RGy2kUb62zRs11UlF8iywcmH0FbApFvIirwk2bdyvBVioEqY7WLaCn9+SOf2JJ+II89peAkrB1+H
VTXxuyvwmXeV2/7C1HGbVS3NIehBv/batZE/9eByFcpBj4s7sks3YTBu4qTaXh7Okj84hmrON0FL
N2w5dLtGP/kVw9FBB3hHVDzJ3cCRY4IYv2xpYa86phBkDkyLJIIcj4AfxkltKsFxRLIPhEXsrkTW
haFwOVDpoGUk0LNIQwkh06BDL3EP0bOKgBOJPPSIk08lygeXR7Lg1Q4Vp/luSD7HNiWXa93EDnMz
dRG52QhqKeNWG/eXTSxN1rkJyctskCAiLDLyXY8QR/Rr99uFEbiqZRtEZvAwXD1eO5fZ0xzb5o5z
KKrppoIPqu8R5IWw6fIoFuKnq5MVVLkhmoYuL/nELXroAl5+rgnNgvlSWI+5tTPco5f84dXva4gK
LhtcmLZXBue/n53dcD0NVAUw2HyqfXjIUnfFwNLECYdY6DhoeQs52vhkRAq1ySgFpTT3XtM6pxin
nx+DcEnZ6rbpWK58I+z6qM96w/CP3u0EE1y2csNdmiLL5q1MFg8T8gg6F45y+Nb8I90v1d7tVz6/
sAld4rE5X54MTbWlW0fmi3TyG43CdDCT9VEnLYOBjq1vigH7RSum55+fLdvk6omGpYE3S2Gy1IZ6
gJMrOFKgHK7QtfiFzwvGIXgrs9elzyedHQ5mWwVH2/4+0Hntrvz8JX/iu//5vv7aYUcvTf3OKwLI
NjsgBjPdi9dt1casry4PZM2QtC4U0hoFVrfgCBtDg/xfcgUz6WUTS7ud1LYuhGlZXNbnv59tPn2y
nNCug+BotBSMszB4yTpib6zoOwHU711mNMdgpoFJR0hNL9vW5omS7jVzXv1/jMsPt8j3W2PqPP9o
2gocSdYg7hK/pD08HIud5jfTgybMAgxt8dTAF7Ojb8C+Ic1fbUQKifLlX7NwJ3n1YySvKdGbi+18
ngnV3HXoDSv9wfePug8q3kyu+mml+qItTr2tWa5mmqrgJfl66nOuwZltsQtclhmWYwXy7/I0OLTC
qlkebJSA67fm0NLvJNpfvUG//dS2HaXSdMDjWmgNC9ru/cR3oKafexHDQLszLa/eUcr9dHl2Fl2R
uzpPEsfRNbmSEFJD9LzZTyItfYGm8QkgyaEzos+XzSwFOvvMzPz3M3fUOt+KlSYKjiXQXsv/4gIO
/3kLcy3EJfdOosWYB3pmgUZn1e/ryTvUlOhFAvXV2nGzNIZzC9I1QPFoVS0EFrr2CKFL5Hz4vRFI
ftOgaxMkFt9XIe6gjXflMFj7+fM+OZugEc3WJqOz7pB5VCeuzGLl7j8PX97059MjRRyrjlQ1dej4
Qgq+pgGqQcwpjh4TM7m/PE9Lp5rDeW/wkKZCoUq+lHkR6m2ON6ccHxT3BsIT6vt0GsQHDwH2X7CF
R2kUUx3bMaUjIYQUkXS/CW7SCh7cAI3U4rFoUIiAq0+3V+qqizMoqB5xHdAtXY7ZAu0YWBp5ZYBY
+lP0xbcs6m4qUSEIXm8vj2tp25OEApdDaoU3obRbQroEMqgLKAPU4ET9ex06ZvR1Vvbk4oDOrMx/
P3O5XoTUkyas6MktFNTvkuYmB8A+2Cshd2k0Lu2dwiGNY7x52RZm05tuRxYdcmjohqMHfxTX9eiv
rM9SFodH7Q87kjf0LU8qmLdxcWe4cdJpD/fxF3MSD/UYXUcDLHmi/Dwo9XNjpL8Qp5lJ2jU4Uijt
S6eY0Q1DJmzhHbw+hXgLQAPoFsM11vx96eg+tyMNMbeGJtdHyzv4GW22iWkC+88T85ZE2XSbtmgt
G2WoXimGVnCJqPwBsoM5WuFA7yrFmN6ZNm1EVayUgCULyM4LhGcULb1zPGsHzqeG36JDiJbul01d
uLQW0jGyDToaUJG/gDEhhC4ihsmCZwkyq6rr+mAa0YoQlgC4EweUuvn6+w5oHoKgdHs7va9892s4
hLI+rjaKGPx9P4DwhPzMvvZCmIe8UYEYNUOwyEkt76GKk78GSL5Nv6++lkb1RfRpRSKOPielrGBy
dRroYnhEXeuwC6kCTi262dPkLprc7iqAIPWKDqJkZ1Ft3qlWn+6CuCuvurQ27nSoGjeTXtBnlAr4
TrOQ3ninQimWVIVKY6PTr2yyN+HQ5Zlt26ZLwl9XNUPyjNArq6jPVf/YOXAr198aRJ1Ln8b+EFL0
n35tz8YIhKSWicBvHpF2Y7We2tT+MacLWctu9fEvVEwvx6Y3UUOyIcX3ovQyYeStf2wGBURlB5Ec
lI0KcD9DvLts6k3gmE252pxq4XVkyQ+WzPVCT9iRf0yhbfH1P3ooNWjO+QUrGpdh3mKmsCmtvw6D
sBg7qRNziDgodvrDDYSHiL3vLw9lnpVXxy9DOTcivSk6JQXVQUrnEJXG9zqEDzKuni+bWJqtcxPS
wihhNxVqyflUOC9jfMwn0Ms3l00sj8JVySFrc3FXukR03BP1YiCBCMVLAl1a/rnWx5X7w6INYcCR
QRKUfLV09pkGRXzbpERt7QfxIdP+uDyExVmyeP045NzBFUvXOFf0o2XUCqXpITu2oEvaODn4nr+9
bGZxFPR3qSqHAnUYab0pNVhD51nKQdU+g6Ue1dPl7y8OwyHXSUJyThdLwwgohTWBXvGGi/ce9EA6
1HwrQ1g0QQpIQ1hDN6nkv94XZamZQ1AZyoFuggHoKEAIqxu8fVaX8cq5Nl9upd2h29QkCMncrHQ5
E5I4Q683+agdtHY8qSUUIVYGLUqnO49eiWCLl5IHHRwEoy/P4qJdUiIGpV86CeQrXabr6iTiRjsU
sCD66j7KgEWVH5DsLae7icPssrmFs0DnmUUmEb4pnENaNOF4vtLlrnrwckil0BsqYHFEn8yw70q0
ri4bW4jTVHo0wifux26S9ir6LaPVRhlzGmfohVRKeV9p5QxKjLahD+riJ805Lv9AqhRVepJl8r4q
WzWLIsXh+dXRUv24u+r0lZ27MHvsJhxkrtS/7aozUDu22gbVX0c5KuY97GQQ+Hot156VvbW0d88N
zX8/uxcrIFarWpuUQ5KAfEJO5fryVK19f954Z983gfG1oeD7ymm4y4+/8HE2LUVTjkxTXnarDsw4
gbsEYhJuZBEwiTJwny7b0Bb2DQ87C94WwyTzqkmOPHm1njQFB7M5AKs20rS5LUAmwQ5mUtT2++BL
BXnfuyE2odYDFg61a+9fIzMTXzl+WJ3AktK93XPZckZuajwlg31Y1OUHpYQ+/PKPXZzts986j+Vs
trPJVhF+Tfyjpjnfww74S1m2+oqRpVh5PiHSZiMZRO4efPIx8N+njnPVO1B41MFKmFzY0nTNUQyn
UC00IYzXQwGInoTQPaB73X5ERwkk/Z0AL6SDwviFOftxadXl4UB/n07c3I9eNL4kqXkqlX73Wybk
PoiIzhXRAkY6iuDeRd8W5uXLBhaWhPg3ZwWI7G+bBwbLcZSOMj7tKXCpQXycxbfwdfyCFd58bAUy
dNRtpEPSj4rADWtNO7R9Agzmm6dnUNGVK1bMuR4nHZC0WKk0WVDnsEw5fdZ4vCmTpBSHpkMDqDXg
QuI4RRQo9pq7IkNGPZ7SCv0lHoMPYTElXxD49u+Gts1vUAoDal6AfY5Vq9nrVVB97oy6OQ1+5sAq
omUcdZGzq31FffB0MWs50zoOyWCwtdxI2RkVxwZihJDOFihKZ8ksd5hAydc4CDTYxdih3qOOwTYc
UJRWJl6YdTnCyo+WEizb3F6gJ1SsU+WNw84UYbsSTxe2xavJmf9+tsN91MuC2mzEIQJLUmuQKFxZ
sG5B1fXTHkUvncH/WEAOdDnqJa3p5kOlgZlzrnPtLs92TrCyKxaG8sqEFKwK9n2a5JhQwBJRLh9u
g/FG+XZ5HItG2BO0mVKYY/pfz1cEaX7ch51zcECJa9cAzyGlw0tWnHbhkKDv7IeZOTCfLUtTBlOr
JpixenhF4vvG3WjG96CHKeIQBfaKE7zN/sAcc25OOlUTXVHyOm9AiQmdC+P11DizKPpWeOG2QWao
0yw4j/40p4+XZ1M6X3Qe9/QnUoScu9Z1uiteD7PT61Y4TlqeKuM7/PZwggWb37MgjaxpXIQHmqQ8
NcquGL13DdKkly1IV6s3Y5B2UNo7eRuVjCGu6ndBuKPcoQLBhR3eWpktKSr/Y0nnAvw30kaXrye1
o9jw9fjlSQwnp3mANwje6suDkfxONiGk3gZ6dso+Mr3iVNU3DWewUF4SLtkxkKWoPJI1WQkLiw5A
LYmGapq33jQ7q3lnxZOtFyeU/CZtjxTo5fGsfP9Nr0ajjykEN8UpcR5gTqmH75e/L4WDf+brx+93
pSMMQdIKjJxZnIJm62k73dnEMfyqK/fSNSv6623iB13e+6GBlfSqDm5MHSmkK2+tw2nNihTaYl0p
k9ZhLLntQ1BvbzhRt41ZbbwiWgk4a8sy//0svEWDUv4zbUWwBbqGOu7vLYu060PFqsERMmFTfRt2
IJ5vfRjF1/bj2iikne95kHOBpS5Otr+n0K0Xm98bxRx5zmYJpkpdzXytOLUZ6p8ohyGPqPSkbakI
XM3vl91le4uR7MyZ5+BwZq+qi8kCB1qcYjK+6r2uPIXqDomeyFiJMn/H9bMr2ZttI92RcwFyzUjZ
lmOk3CaD+NxMQBttSGBjmKO2feM89m22d+DGL3UVnQ/1ulRydPF8HYUb++ee39Kv0VQp6EW55iFx
wjzn6RYC/aa+jz9T3v6dydXkfOwEMYOaxOwukOraxuyiai9UQ9k7oTNA2i7oVXMAe142uuyhJGlM
kFsuGdrXK6oFllv2pYvRahfnO6Vd8dC/++7fLuQPA5LLwKKow9FsFSc11B5tGOX12nhW/eBagVGr
G8Qt5SR4GGZ18Wpfus7z5fEth6wf5iU/mtR4GkdK16e8vbeBwyOY9m5oQI7Ha9WB5b3xH0uW5CNZ
YPSWqLA0mR+m4C5Xj1mA1vRds/ZcWTzkWbD/XjK5ldWF+IyOCWa001HXg8cZmsqV6Lh4yJ+ZkI4T
kyJt6xdOcdLhGxjcv5L+U6gCxr4PCnHXBCvF87WZk44VNdVnKBDWgqB/SRGKUAPUm1qY++N8W6mQ
1V32iRWft+a/n0UxX3ca2HOwZ7r3xswu/rsGpMOlVdUeAlYMZB7snoNTcmuuVzbu2saS0QGFlYyh
YQouRkixqFDJuMVXvXjJgy+J2NNlCyzhPYpmPcohl6dvZUtZUsiwa79LOgP/q7V93exU9yXzthAV
Xray6OWC+hRMNaB69PlXnC2SkhjFlDUTiwQVOLpebXu1Mo5567+JTGcWpHE4sCRFqc8RI6obt70m
mSaKZyijS5LV2t1YrxTQF73uzJwUCI2OzmwUFjg7rXcjIrdrYWHt+1KkK5LYL0KLCSvj/cdm7ZxY
mSw5oZSGPWQZGpMVcDRZ76pj6H+HnMXO733kg39lg/6YKrmqS1NzB+aOoQgEWgfUcoLH33IuQ4pv
ZaKZtdWOxUlJYBI+waA2dDeXTawsh1yiipMO1HXLhM2SgE9dNKzM0fL+mBF1NJhbmisFzUJPo2F0
uS0Y1XVgvBTq40+jqf659ogfNuYxnu1BMeSukTTzJblC7PfYi+tfmaMf35fiZKeldZshE3oaBcqD
N+ka28TaHEkxpO7jnAsAc6TVj7GCRtBfWRSuHJVrNqQoYruDQe/BPEf+lix8DwfqT8LS/3sZKG3p
mkVEtyRvnbQhyd0iLE+eCeXKzGSYxyunyfIofpiQvMnsXbePHBIHhfrUdJ9aJBiqaqXCtGZD8qbM
1oIe7jfODf+TlV8p1h2y6pcdas3E/Pczh9XbLIozi9tsBR+QGdx6sCdZ7i8Fjx9zJXnVWGaWpf6d
ZHERDNn2KbxeK5t7MXhYlFVMjX+8KfelfaEMvICI5WW8sUf7ympXSDSWLJi6NRP0mCroOCktMcAx
BWf/QIgNtu2wV+1fuNOdf1/yWVpUR8P0+b4ZfU9IjofdU2M/ivpr3XkrUWSeb/kcPzcl+W5J3WAI
na44WWIH/5gX7+DHS6uPl11r3seXrEjeq099EGstx7eufCyRU003XoeQAe1OKz68NhzJhzvo9/U+
rVmZGpHGwrwty2qXaAFczPHwcnlQS/f886mTXNm2W5Ei+YAtxBWgTYxv4RXTh02vHh19xdbauKRA
qQ1+PUwd49J09IfeW/31NDzEw0p/yzw7l5ZJumVlrVobY4Lf1VA7FxsDvKm1EvGXBzJjlaiVq7pM
v6DBFO3GECKemk68zwf1WXP6PZRT21SJzJVAsGJLzk7mrecP2nwTqm78a8gVYZQaV/pHlyPBf4Yj
JygVZFb1tCW34aR7rXmPxOFlH1v7vhQJ0ryEZS/i+z5vIbX84oi1wu2aBSkATEMztFGABftED6b2
+fd+v7TxW1CENSSFxSmF17ve0sNy+ftrSyzt9zb1EYX2cadWvVbaD1Z8rIo/w+Bw2cryvvixyvOv
ODsZRUC3im6prEJ+TOMPagjT6/ayibVlkDZ4ONp2Vo1svWHc+cZVf7r8+cWUIPRF/7PvXGlrOwhp
l7Y3LzNoxzIKN378IUCLMivulHTuldhBegVl4J/mcNvpD4H73UVV9PKPWBuj9MjKa812bARSTy2k
4Y2/U6uVUV72BrrPXq+TXxSt4c8vE11DDeA6TGGdP2jRh98ZBlwJr614XMOmPMUKZWTAg8a4cvpf
niZDJlLSrLBPqoLHD8qfdXeTFCtRfvH7hkEPjqAFwZJTYEZZdyrdyryli+hA3u0PPap3vzBFZyak
sJWHGp3gBsdVXR2b9gPqFyv7fm0MUtSqhtq2TGbpVGkoKTQ461r/3ZqF+e9ne35ymr6BXJbINQup
w9N6dXmKFn11hjrSrKrZqtxL2mmRZdsjtwctvYKtMLH2mrJN+pXr9vIofliZf8XZKHTFqUOwTdwk
k3STt2jKgKL6vYFIkcvtsrALPCbK92Fy9Z9BJUPVfDeuUR4sBmGuDCAlCEU08r0eSpaWVa8XBjkB
6xN0aTBsQpUORePl0Vy2QhPrayt5rCahNxHqVZdszbvJ+1itZfUX1+Q/A+EB8doEGi9eYs/ZIPEV
kpXm++UBrH1d2nqerTjDMPJsb/wnGGPjlRC79nl54ylwjOoZq6DYe7iBV7NXi9vibHJm+2cO6zWG
XoU2DouCs7PLPz8is3F5gtZWeP77mQW/6JAmnGvWMNWO0XtKvfnaObQ8STCm0BJF35Wc71PHhtqu
YBCUrVGJidcqDMunOXvAoQdadYjir8dQcu9Mk7icrz0mujbfrP4utFDT0Ha1+bFsELmA3XYSt7F3
X9TGu8i9B/7xK/N49huk/Wj0TZnUXUH+yTuOiOnVn+j/uLxUS/PoqKbJOUXr9ZudkkVek4muT0+d
A/002oFmvbJblpzh3IK0W3IPqii37dLTZPzl5+/N8saAO/ryKN64NM13pg27oy1U4PRyslEknt53
Yw13uxs6N7WedjdtTp7Zjlrk5rO14rzcAavTUI09MCP8X/ry5PN9iG1VTfIpf6lLGw2x/UzCO6Vo
h9WbNr1u6/s2MVCYjK9qSN3zJn5SiuZeC7N7E/Uoz9avCi841as0mkvTMPfROxCCwvAnN9JXSTuN
StGVLz7aCobVbJXoOUfELxJrCPY32QYm4NySFEPGQndquxrKl7hlAhDx6Mbr0X0JkZKxopXCxBsH
kmxJ0QRsbDzTCZYvlu9tR8TecNdtjxjKZR9aNOMIeFfAWquw8Lze8IT0VOA05UtkIvPaoSejbDIE
Ly5bebPfGIwL3ZztWvwrIee11N6EbwKq/5e+SY7dlN56iJP/nglpw/W1S1OH2Rcv8aD9FSvONWwy
zz9tgi5kEDr8ExyNJi2JOXYgjdKseIGF/ar46GRrJAwLnvzKwPz3sxOE4oGuKVFevOgRHW/ZbSvy
HewVW7F22M5h/FU+BlTq+Uikq5VPASGM7bh40QLlqKE8GvvN7YQit6/toqbZFEby9NNzB88LDdyO
4/K/cnd1KXK7y4M+f4Hv8SbwIBNXV143C55Mg/jMykYy3gXf8nry7LTQxFgFxQtqMggCmtYmrRFy
yut4xdCCM9M/qmrAG2m0FjKixUFyFd57DGWKzhEMVdrP3q0BrkBzC/mDgzQglFvSSDpDmJEQ+Uvb
/DEG5bZzxc3l1VhwNCwAKVMdUmUQ/by20MRdg+Cwmb8IXrLq47uNFn64bGHBw7DggjaDIw/uLeku
mgiziwfEAl5CkV6ZJcpu4ddM1HdNMlxpvXVleGsZm6X1P7coBQAxtUHTwKL8MrkoCZhPjfpso3R7
eViLE2dA+oePgfmRGZXTrmidrmlxYzW+oQe72Q5WFm37wkYgOip/ZUxwltD8roHde4MLTBE/Lvop
iV/ChKbRMN7F1pOhrT20lhya6ySbU7WZQflcV9o4U1z4318CVGU3eb7ibGuflxZG9+mJ1h07enEF
QtEukNEb21pN2L1dfnBYJtdiiq7WW5blakx1RTec4KXpg50SZGgAoHrbqbvLDvDWDJBcCzZB2OTA
g8p7szKGHPakoXlJ2noTGdeo7l7F6FFftvJ2ytj/tJE5Mx4FaKAUn0GOt5OFuvTLiDR8uwnQA79s
4O1NxuL+NiOmQe7PJa3XAaCz87btJ4Ta3NHcif5DntxHyFcZ0x92//myqYWxvDI1b6mzQ23ow6Kp
Crt4mRXN0HJrf36uABcChoAPg4qZfAv2jSQ2atpfX6LUm0VmLBShqzUO77f7HpI9g7YXXkWc/TJ8
AH+KxkZt2pcm2KjFzqquB6Sp1qLLwlQByJxvsqpg2S3pMlYHU6WF/RQgPON5DyEKG1vhhMVK0vmt
FXY5VIhzfXEuZUprb2YiRZm0dJ61tth2R782tz+74q8NSCtuGVHb/X/SrmxJUl1JfhFm7Msr5FZ7
FZndVd0vWG8HEGLf+fpx1ZmZmwgsZfR96ZeyViRaQqEID/cKpIGXesjcCUSBg6BMulyNuQHueFQa
OhIQHtuXAfy7QIy40GuBOKXUi5C8y9PO7kdExwp6SsFNziVt4qSXx6yw0y/Z+DBm6I3VWIuPun1F
5ma4y3IcevQBa1b6RUXj4rADhdNu64oAqmXJyBuAuBakr9x9r43o+a2gqPYFbEuufepkUWl8ZaJg
gKXPsH8RufBLbgRBokHjDXxNaIb9IMr3WNShulx0eEMFYSu4YdBzwN9SGbScUsjfJViLZmcYXg6i
smhfgKVj81zN7HDXFVECOjoh7EBRxC1+MJ2+/84Atxh2YtVFPcJAMeBlN+ieEm8tHrIGaLzSgUJC
mzcy8XOXm4DYbFQ6s79oxR6Pu509KYIjvlhvWDDAsa6gMwzN8nxLS2qjK8ym/XDRWyis70JrD4nz
jdM0N8GfPbwYSGYSmFBQQXpxktfbwy+2Ezc8d+ZIE1ih3WP4QLlv/wkIkw27z0UOZOFrmRW4WFAa
yciOLNrnjCQ1yQgr8b0kU7eHItv2z2DPKZTg4KmgnzBf6kGe6joGs91lfOvMuy74EozvbSTYT8vV
Bl8qoit2sOFC+No6jWMoRKLQd44hueyEau3acm57alUKnlaf3G6zhynuJDwTkcqR4UwWwHdSl31l
VqkKOMKfBFrUhQ0xZVp4vX5fRE/d+KjrpUeA1bTjA+Sc47/7UsynAWIENDfx05kq2tAlnXruqOw2
TPo1oujd28gMBx4tfKbCHnkgQ2fiS/NVK4Gql6NyBH34u9ydZEOQO1ruuvnw7O9XIdfUK3pPCwyv
9SA+ko9RUwoOJ4tEFuuE7YAudRkpSJ75wCil2rZLAx/QU5DDQhOugIwh8SsFmOOHrLfAICCC8q/u
wiubXG66yKgOhgwdNruHWr6vpicr2vpUYeuCVx0+DLToSFnNJw7dgCXowlVs9NrtENhvZB9j6w5m
VZxW8PvguPJuM+yAUCsQaJ7HdN+UJ/pQlyfIDN92CSvzxFK1CpYFyERcy/OP0ANJi2It089S1d/F
UvcIyrinspwOt82wYbgtgO/BiwsRMSOH5oLVpIrkRpEr/TyZw65BE0fgvEBdsWr9URaRiKxsaEAM
FNDR4liiJYb7pLKZsszJNANiuJFXqW9Dufk2wIJAoIy9fvG64zVopoqldYPIPNfRW99B2vp7Bfhg
YVxuz9nKd8CFauDy0A3HBin5fGkMbbKsHBqD5845qJKnCb5CNDx3QhLVKZE/xPC1/GbIyOpNWyv8
joryPrJfeKBgsvgKY1U6cSUHgQH5nNz9bUFi4/b8rGxdlpRCIxxTq1pwbCQO1FqzlppnYOqqOIBy
prJzRNR8K7NkgM0QBxGqGmwl5ovgpFNSSPlgnmXQtjhQ4g5/3/6KFQOMFA8bCuLHKM6wv1+531HN
YmUAiRwazQ9ttNPpcfP4eLNj9kE1h0wnn7PPVLnXIBtpnVO0eKC8tSf7rQbA64BmFLgPGMFqzD/A
bJ2SgsLAOUPGsc68km6+n2bjL0K7AHcTxfP3LCsPzR+aCzzTMrT7VyGJnWNIP/AKRpnT12CFU4Jz
n0JhUlfQbdM+W913S4QDXG7XuSFuJ+mVHXWgmg/OJNzn99KwJ4LzsPYlIB3TVDBEQY2JzzYNUIns
wpIC++BknkK+mfqXsHMViGxvXnDcTEhxmEgHQb2K80sNunoVohfhZdK9LIAC7PlvxkfxBxzc+B5e
h4MWAInVbRNekMhKuhMRsYovTxx4JUECKINWGWeO37BgbSlprsXhReoz32iG+0TJNwM4oCR1ZYPf
tFnWWmHdw8YI5dgxPSQQQbZEW3f5IcBF45EOuTIcbITA85PnpMSRMkexz80OyN9GtGEXWXk8/a+H
Z/vtyjNpapxFyHTY5zHZ9+rgaansaS2ERS0v0BQv3P6Ggz2EIhoI8VfC6SaMi7JTYwcoUxvxunPY
/DCZj899j+lMtM6KAN8zQe92F7RP8vYrb26COxrGSFNNSWBCNQ9S4xYiBnn2/+dhFBIyOOKoqDO6
R/5KhaxwHU5WIp3ViWlaI+jMTzY6VoJnJwi3Fpaw/Ne21PnyDzH0QYYRtuzaRyITTKACf7WyfQGm
AK8k+P9UFMe4R3VgdZZTSEZwtr+SLnRlKL5vdSQoXCJKQ6kaOcxFrV8O9Q5aEk1wru9z3dlPWi+4
+lZOyMwAd3eD77ysq6AOzgpJjmFr3efdwUh3lboz1eYUaPbh9gctr5D5B3EH3pQGSs0EH0QN+XeU
tKc4Sk8jpX9um1lbGKggoDaqMzEBvm+zHcqsiqG2cyb0TcsfTUFCdnV4B34LVQvURfjqLkn1GJXr
IjhH9bcMTeNZ8xfrDpyLA41IyMgtyol9rNSlaWfBueqA2TmU6ubAVsczFgR4SPau5LNivR1bs3aM
s1btOsWjdHd7/teWGc8klkU2cQXyycuc0KHWOlM/63l6V2nlO+2LAwB1An+4tg7XZvgDHlV53+Jt
eEajlfxLFrW8ib6CS1sYRgTOF7xuz9lUemWcQOmdeCWIhf9istDnDldlo5LH57QaShKSE2KcQzL9
lBPnqUZPSkPI5jAaj1cTmVINb1jgBTjP3hVNa5V9Yp6VrvHq/NBT629WHfTcKBx9yo9x11NRKHEB
5h/sqmnaDWkF6fPdKPIgq2t+ZYT7DF1OUSfqYGRIHNfo39J4a72IPfKvDHCvyoJkdhKGMNCOKYD8
xP2LKGFmgHtuyHWOvgE2TSCc2jlPlrP9PcNoqkCpzKqpyMNyTlbOKdGjwNLOWj7d9bG0nwrBy3vl
ZMwscCut6h208lDIPQfS+1jvK3oSbKWVVYZn1eCiDDScAuAyv7oRUhSq3MTmOQyGO8kKAKL4Cx8L
Rj8dD3wA6cDvxW0ktY5NpEUD81xEj/qL3m2/IwAdZEo24ItC8UCef0Fq1sHQqZl57slXcL1p77ed
xtoEAVmEJDUSeNixXOgR5Uqe9S02EcqN2vd4/Hl7eLaAXJgGxQVAPhicBQyLnOsLNSelUyFJZ/M7
mXoPuU+vMEYvd0Q1YJ7TjeXUwLOHixreDzJJ/DsjVyw6TUYrgZpl2sv9Psse5PI5Ho4QMPMsbScb
sWvngsT7yv4F/A8YQJC6MR0jbnEmtULnRjI55z58L01jrxfFiYr0wleWaGaEW6JQkycSMiOZ8ZIf
qL39Dv+UiwHKECJyi/07arIUTeDDR+3AehkT/SO0pB+bdwES3lA70E0kiW2bfeHV+4lUkmOAaDI4
O+VOa13pz2gdYxEKkJ0zbqsBBQA0C1AmFpqNuXOY9FUyxW3gnCf0e1vOT9P0A3qnfSWKCO69surs
rIBgSDFQyeNphmQzbirgXfEe6MZjheeZUmmHtFaPt2dtue4QTDXht5BsA6Tc4tyvVoNSWw/G5hKZ
tev3crU5OETSEIzdeLgClrzIhw2SYUxQcGgumfY7PRrFr+0/34BMHS4O00HNk7v/2jy0oHRh1xdn
eLUjT8n/y/E51x4UU65VNcYPQd74pfi69debUD9j847fjycZdzNBI2OYhsAJv4wyhFsO9ebgwIJS
IPKouFUBvuRzkU4aANtjxdWlO0Fgau9U437r7/+M+hH8Q4VGXYLT1DFAIj0tL8CPO9FeDjbnIufj
cyFzI4dmoBu0BMdM8pS6cVYKDCwPGWYetABIBCJvjvz53GdoQTVUfd4UlyKcvjdQVXU6IOGb6Pvt
eVpeULgtUI8HMQFWYQF/jYBchy4QMM91/y3RNW+UUJEBuCAtRUWs5XH+vJdAHwyKAmChOCfoVFXU
G0WD49yBGswtRX0GovE5dxHXHQToG4yvhbvBcuPftydKNDx3IAbDbi3a181FguSU8X00RKDNFQOA
7kE8ABc4AHY8IM3sa+iF2HJzgUarW90pUMfZ/AVwpHjOY0fhRPApoxyyefE01vRC0o9mn3XfNg9v
4bShsAugPmrT3PxDpg9k7UVBLq29q5u96Nm1ch5mw3PzH4cSwqscw++o8b28y0QC2ivTPxufuz4p
JG8CIMHIRQWRyY9CSFe89vtBxQ+sBfweYHqcwxhHRZ0mKSEXGu318agE+0EVPOOXSSj0JSlAATKA
KV6o3I3QOqkdTjIhwLdd7Dj3miryGpK4lW1B8uKXWQvsrUwZAJTAGcNJyUs0qN7ltJrsCLq4vexm
0V0l0nleGnDAmIJiNBNRQQsR5wP7OkD3pWRkly55C6AdvPn1NR+emb8Ky7qCFgHQe9klBPuHAWa6
XGncrjEOWw/G3Ax3MHDg6xwZi+xSujnZTSLO26UHnw/PHYwpSHo8kjA81UfX0L9K+7H9AOh1s/dA
bhZFeyZNbAA5y0XhgAmCliGmwwW6vq5FY1fEKLSy2Kx4iP5E5BmXkKScQv+1VYf2Ynp6+0bV8+ZV
gFo4aqsQVcRrhX/M19Kk2V0q9xclfsxTx4vCbPs6o/MCyUzU6lG95cNi1EgqCDg44yWO78Nj5Gx+
pziz4bl4MiJDGIUdhlfN9za9mPvb87P0TwjDQBqBJgWm7MTfDlUxlpJh5vIFNfxhR9NM2iOHZode
01RC1kt+rVEdhroLXqumAV+4EJPRKd50aalNl1K5e6XK6fan8Cfic3REd4aO7CyQypzbMJWxn0hR
Thc7HaFFbcb2I+ooxl2ZVEXs0SQovdsGl5+DT7HBHcIK90ACcWcDWnITOhXi3o8+cnsfiuBty++Z
D89dHREg5IRUGF4bHTduPlR9p+SHSFRSEn0FN22JHFVKaMBMpwNA506OYIeJxmd/v3K3eG+ETh1j
/MyJ3XKEtKbgUcFvYQSWQPni7AGwjIYxvpyrBEkkd0Pf+Up5UZydLeOQv21e6WsTfJYl1CIpqZA3
9RXVrUov2vjk/fwC+FkmCIpjyMeAxIHGcaKlnd/KR4CiHFEhd2UJWH8ASiEMgQAA6HwJWqlS8iaO
Oh+pU9CdEXf79AD68dnfpuE0fAoKXy2xGsbU1kCM7xN1cGPImKe/bs8/i8KukxyYIBSL8FbHxa8D
2cXt0Sbu6thwhto3ijspuNdkN7DvcNcl0uW2oZWZQgcdY1RDMLsUJQOGmOJEB8CKmm4Q7hRB6CEa
nv39aqISyx6dscDwPX2X+u/61o7/z3m6+vnsqFyPP0J3su8xvix/Uyqf+LdnZ+WkAdOAfC9S66xD
lw+W9akp0ihr/ajLPsqiPli95I5pJrjyRGa4Ky/VUg0VirT14/KgdL8p3UNMURDXrDjX2adwQXNu
dLlpDvgUJdoFZCfRvVO6Uiw42GyUxb79z4TxfgNsTQTJFFgxpPs4l1xw0biTUXsk/oe23ybAlFvB
BuYfA2wHIMpjq4TuB4Bz5jtgNIt6asOK+LURo4HDrPp75GLs730Q2XfBZEVvUdzWJ6r0VEQw8NkK
xH0tI2IA3O9fWjVuTqWCANZRWMSPRpNedKudqDtWcfZCFTxJKCmnPeLA+CmJivhLO5Vd4rZBVB5J
7ExQN02H1i0iOzkmTuXsK8MKBRfFZwTA/UAErPhc9Dow/Ds3OQ4tU0qiNPEniSanekqC1ItyOz9P
IzGeDGlSdsVEJK8jhvyW2SR7mQJN37WhqritXA4vUqSWfzafqdlv4nyzgn6hoESvil+P0XOrZ38k
CD+okJO/bWbF80BPDz4aREsKUDacGUKawRlV+AT1zVL2pYhGaG14KJawllAAYNCVOd92U9wY5lCp
ld8cpODiFALHszo8sGBIS6GTflHjjVQlLfW6rHzaQRp9Z2xU81JxapCYRJc+OpJQ0Lc5x5b2nSVj
O9a+Hj+QU5v+xeRfD885tIDURq7VGH40Lkb6Xm58kOPXM/IQVgQA2GHRCDimsdTEklz7lbazyT4U
yXqvzP71+Hy5p6ylLI4CjN8nOz1we0H0sOLuZ8NzeycfTSPPmrH2c3t86qfh3q5ib4qq3e0TsOLx
ERvKFl6ZSECbn5W0q7uRlNXY5LJR+XIR7jLzTW6P7RS4RSiCn6/5QdR9TB38FSaaC/nSaKYFZhkq
Tebj52geUJT5LqrMyXNyqh6UBvJhozkVsQsBxTLCD6iTP1pIs86bxpi8THk/HKuiAe9dQid0tUTA
ywnSvytTjtoEa+Fmz1ZUmufHtZdSXQ7tjPpd29/pdFRPJY2nXRVoH7cnfc0QuiFRxAUKZymkpad5
akH9jfp1kXWvY+F0D0NYNo92GNaCouTK+mJZAYYEHQKwnXxJV7MHSP8VUuYnAxRr78LisYvfxkJg
ZeUsMHAGsl+sXcLi6RwmOyvCPrUyv4gfFfuQ1KftE3Y9Pucqyk7C/s0xPinfVOepJM92Ijhvok/g
rmmtbAf0pcKErBzHF1N0zpaxOvpJ8AoANwCCEIMnPXDSVo0aUxv8WHdV/RvqhDKkd6Of0+/bM7X8
DNa3gr4rdEVpLFk438PNFKeWQYbez8kp3ieVYCFWhgfwCp3VQMBpKMlwC1GrZWzXej35Q/tPdKq2
ov4hicACENyUaEPHXuJunKEzukQOnc6H7qarvWebwZX/GgD1DHCiSLcsLvyuQxBk0N7v69+q9Zt6
m2cfa4ypQd8oINT88NU4ocomjch9hIGXHDXdEBhYeg5A8VkQC2AXMvQat0t7KwmBDy0H30gMN6x8
Wz4H6dbmWkwSZIYZFgdQcFycHJCBosOKWGVs+PJ0r+u7qhH42aVPgn4b02fHQUAPBl/Nm1oaoX8n
NX3jsZa/2gXdJ06+N5T324uxQIGw78B7DKcBU8ZCmPlZmAI9aKIytvwq8pVfIAGW9EP1Tzf+BuHM
KcwFcfTK0YA1xmYD+M+ygt5nEXKSI6y1EaiZ/Tz7i2XBx6AKjbIYLlE+nzCFjp3LQ9b4VDHdJwf8
Ybfna+UDMD6KGKjJIPDjwz3IH0ZVBP4XH8BkT91DjUeweZlzmD80WEkMmwoi6ugQs7hoG1Q2VoyG
4cY3o96T6pe4eanzB/uLepFTef8XH3Nli/ODWSpFThvAlgS+/zL2pFIE5FzZxUhsA4cFQCoeePyb
Uh9AjzTWU+Mb8nNbayc76dwBcrF1JRKMWVsY5KJByQJYNWtInO/joaIp3igVElU/GvMYWsftU4X3
DxwXhLjBRsotS9g3kRSShD363dbab66M4Riy99X/j88tRa5EgGIFpPWz6UEiHrUEoLi1bYX4FZ03
CPWXecKi0CRNQcOxT/Q/+fitjn4X1U8qf0+HfwxFpEWzIPBjXwN4PIrHCEjA/sI89FXAbHRSP4FD
r/WdwXEzfS+TU/02gpewkd9N6jn0LqP3xc+y9IrR64MdSc/ossUDDV2Xt9dtoZPE/xRuX+S547Sq
pKFZ1CrcUnrupO9j/J1IzwllcgFG40/RixpfbptduYJwgMEfASQowkqe3hJ83lqVJhHc0Ef9HdgC
IABuG1hbTzDcoVyBTcPqR/MZ1oqu6OoQfkiximMZnwpDO1bSg56QnaqfpKgVvENXP8hguHKwMbAe
krk92S5jWitO7QeG8VJJaNfrpDfEzIfbn7V2ivG8QLoBXAbMM83N9APJSrWYKh+aolJxlEQA3bVp
QysmIjNEmMhmcKFBE0VG2IRB5U/ZSxM+aqQ4Fvm5ix+j4amFF7z9NWuTBtSbY7LqGMMKzr9GH/Mm
rzW19gsjJvuqA6grGvtyH4I+bnfbFPvh3LUBOgPWWox8BGJOzpQRGLkZDz38Uz+1h8y0yNEsI30X
TG8ZcZXoPQ96baeWYf5x2/DKNzLAl4oqFor6CCHm32gCAGGloJHypRLZuRg00/f2IGr3WTWCffHZ
8oF7kS3rlT+JiBXpYHNs/SHcZ/LvNn/sbEOwWCtbz/4sJKPAiEcIz8jQocSZk9FqPmtmg7UbzUhg
YW2NAKPBfsDeBg0lF2ppCu1RBM56v27qhxYQX7kjp250XhIrfwKZzt1UJc9mRTe/O9EZB0QhoFoq
ei/5KrPSD5U+5UPnJ/9I0UEWoUjX1gbr/9nvA+i7zB1ZRe+CrBwnFLg6+HL0XYaj4ubtn9vbbGV1
2GMHSUjguln3z3wHVEMTdFqBLGH8Vfk5/dg6OFC86HuFv0ZH2QLSXRspaU3UGH0p0O4RfT2YpX65
bWI5S3MTXPzQ5rUd1ClMNHLvTbl9glbzkzOJSv6f/AFzP8AAyUiaYKXxvOX7f9py0EeN1rDj2N8D
tPW6uSl/0Eg7DIHtE4XeDRroRA3ogbpd68ie2coPmax/U53hbdTD50gzz62BFkHJsfqdkXePFknT
j7Ifgg+9SP8A1TO4leKEOycxwVxg545r6/27VreTa0mtD5f3pA9l7raJ/VvVYh1CxDpxszH8CIvq
Tmqsdzo0d/GgiIJNttP4b0dBncEDEGsuABuhSnt9nMLYj0l6DPXKs5VjNo13nT3c5ZKIhXulJAB6
TDh18N9j1y8yy21XUmdoNOInVFY8Nfzi7uTBhHpgUdQ7BD+u1Da2a45R9s0kZeYZTaV6fRO3glBg
JcTBD2FEVRaAdGh85i61qS5RlESHlE/Il5FC+VHel8lDHtzb/VPUaC5VoJ1b/XRMER6aBRn8hCMT
iAcdshHmohtaAgGqPVpJ4o8F9HYiAqR6a0411MC1typM97ePkMLOCGcOGTrk6KBbtRJVqmpRpJDh
Jf7QTSeEX17bPwQyOu+b1CvlZwrO4kz5CDTLzcuvaiq46JYeiAHXobqKRx/arPjUbJKCT2IKusS3
kkMdnkLRy3XFQ8zG5+64EsR/jpy0id+Ub3ImufH4nmzm+QSv4MwIt1VK0xyLNu8TX46eqiTfFeWP
oBXdc4Iv0blYcUhHMzTGGtvC9qr8blCPlgjCtroYoGljkSiiDz5jG2p4RKbVmPjdb2IfHEVQFln9
gqvhOW9dIwZ26IRpwlO1y9we/GyiVP8yGMBKAIeHT8CxxbNyfqElRp+SUdcTP5X2+vQxBIkXj/eB
8dGkipulyU5Lf94+P2sf9YkVxl2HnBXf7ZgZ6mBUdpEACZG7WqB6kfyCErMggl9xwiAHww3NniXI
qbNfcRWq6Wqnq0QvsTLFLgx2beIGwSlBsaQTwN3XtsC1Ie4F1KpGmekFDOnKm1081Xe3Z2t9eCBe
GF8tXrP8Ju6rrlQb+nnc2+TQC3bY6jSZGlYCzSp4iHBRU9U36OU0KlDXax4Ee6Vn7QfEvTKRWNnq
muPH40GFVCvy6vPVMGO9LKiOq2EcWE+o2rloM789Uatf8h8Ti+JYrqRqZ5rED7M9VjtX3+zY64I9
rUSvgJXrBhTS//8xn/fg1dYiwRj0ECwnvqO4DTnQ7jBCvXCrNCJzkddWuLNfFXVpZ51NfPCJ9r2b
i7AOq1+Bt5qM7C4uE4tbkkS2e0k2o8QPJk9DJmzAab8zcv/2qqxuXyBtkO4B8hZNAvOFB4dtjkKm
gVWB9KwZftWglLXdAvjFGGU0YBEwNLegK0mrjUaR+dDjUeJDJwL/re2r6/G5L8gqNHlNSp35k/PF
ABNnjNRhCMi1TD66RHAa2ZxzkQVYDZGvQnoMfHn8bBVpGsSWHea+ERW9OxrtP2pXNm4qmy9NXXnS
1LuSXh7zeiufDDYbmskg7AoXg1wOn8YB825imwQFNTXYV9bBJoLYcOX8OwhaELOwhx/QuvNFSpKh
LUsjTf2ykp4bovxInOYuHWJBdnFlt7EeFAvPZlap5ZMAaloDCkrq1FejXz8MIri4RKOzv1+d+3iq
KnSWVakfqa+J5YtwzKLhuY2sDcBAVEjX+c707uxN+uX2OVlbAnT04qJH0AhmXO7X99ACCsemJr4B
xafsIhmXrZ13bBNdW+A+YELriVqXzIK+T/V9/377A1Yc1mx4bg9pZtmNRg1cmJneN92TaZBdlYMY
U1SNWLWD1yuCBxMQSj6FVTWTbSQ1gZ3mkSTlAfRaBwrJ46QQkfCtLgmI9VmdWQOGjbt8687Qi0GL
iV+mkauP0FhNbbcA1dLtiVvbWDjb0M2B/AHymVxqjIxJagxTBLJKcghclLJvD782X6hvMpkTQAoW
Lh6toqNd1RTzVTxPleJl9kOdvQXt620za1+BW4o9cVkEwWet6rrQqwjEBv6YTffVmO+TRNrdNrFc
D0bFh/oj6xxlQLD5Ae/0yklQBiW+mlRHNfuSq42X0a20Awpr5biywq36aFYNhDwRqAC96VHtoudb
Nf14C9wTLhgCqdYHWJD0fOc4nplvZSzhLXDBg1nXmZmFiOeY7HtxN+UP8lYm4U8TKPujkfqTfJHL
UipjOIEnA4thRpLXgwPAUQUv6dXlvrLARVhD6BTIYcNCT97t7kl2kIq/+4sdhS4zpHFxQPDqme+o
iegGdHoxT5KaeFVagsgAJc5GFMutpF6wp/5jh0fp4g3SgvEcIWnzQVpXT3ZZeRyag33oLa9+j6g7
iZj6lqHK3CK3PIbaTTHapIkfZ7U7HXLEdbS869JHW6sPFAS5SXO+PZdLPzO3yC2XNvRTA40L4neM
+GyXmCc7dnVR/XZtU5joQQQbHUTGFmI3XRynQ5pIuMSGcxN9G4LnnL7d/pClJ9PRyoVGCQN1M3SR
c/5Y0qu8jWKJ4s0VuUrwGoiKMKsGDFQPGCMugF7c2kxBD9UgUqbQI7sPHGlnZ+3x9icwHzUPVPEJ
YEfBdQKgGug75vt6sEZ1gpgv9dtmR3Xq2eSxgKASiT0nFjjllY9huXCbZTgRGvMAlzQFzNss+tAP
lXyvRQ/WZAo+RmSB+xgnnEbaSLCQP1favrA2X786ClJMsQOiX4AasR13FTZKpCRj0cmRn9V3uVck
Ahez8uttVAyQbkWXOq5fbvhMn2JFjmjhl/0PCsY+QdC7ch5mw3N3ImQki6hGv6mfxB5EzDxi9jtT
VLtZHm1A7pHjAN2OyWj0uCsRSfQusOsuP8v6Ls+KHaQndgY5Nerm98HcDncx6kNSpFILO1Z17gt3
7H/fPhbLtbBZ1QMPD4imIZfGfYdjphTYwSQ+N79M8wFwk9vDr0wTjgIARTgMjNqC26gtsXq5QxcR
8IL2N1MeD+RViqqjqZXfbhtaLjqys3hKg74UOxZa1/MtG5aJPcZpG/i19Jq1h3A6mKIX4cpUQbUI
j0Lg+lAV5L9FzTVnKIBlOYfDvviZizoPRcNzl4We6WWuOhheKt/tn0UjwI8t/R9YXYAcQ/GeKdfw
zQJZVWdqpdb0DBEpTTtH6YdDz2a8C7Y7D1C84MnMcJw4Gzr3HQZw91ZvNOm5kFLXMCXXsva313pl
psBOhXchLgyUbwzugHe6FputbmfnFxB1uwP0l/678bkzAby0LqFdPTvr017vT1kvWArR7+fONPoS
ehRr8PvV4ZQMB1swPStHARANXDsamq/B58VFcMZQ1DalOT13LPtufjdI4qFtXWBl5SOurfBZ3job
sipVCnqWHDf/Zb5vXoLZ6JzfSPTazlMzo2cQXEzDvtY3X0GgIANzEyP9QzaPR5R3ZY/1dWJ6hi5o
SXajiIBldQ2uxueWWFOCJqFGRM+WDvTKYZq8VCSCIzLBLfMwSaiIOoSeVf3gRLvYPioiCbIV7309
Szx0iXR0yC2gac+JbXW/pVEnbwolg9c5tDkkVSvCMLFZmcdoTHkSfCxooYPuBh9mGoXRFk3tJGcK
augs7LwSra21kbhqdATnCbqQfmzdZqh4o9gCZB/ujkUPcKIGKYF8OT1X0g/VTFybfvx3Btgpuoqk
2jaimlqU2GfVm1nelf3hvxufbZKr8Q1jCPNxwFkPphNUO4XgzeUmm08Q52rzEP2DrYMJClMoju46
55lulUQHoAxOnAUJIG1D8yTnbbPA6LURfTNQTXQBK8zTzd4c46NiAGgDmmIQcM6nyIrCPA3T0PTV
6rk4maJG+OUZmQ3PB/tTUVR6lkiGn1fFs61Lf6Z+/IZMxtHuyO72YnOLgVgc/ZMA4GkMMgTfxW0m
pakHhcR58BprYGn/BzQSLmQI3dtGOL/+aQSVOxXxDWtf54ltrE4hlPaq/ToYIC4qh73RiroMuFCE
N8FLpHcoShOJaPZr0P6k4ZdedYvAK6LI7UVRoeBjeIi+Gsq92fWw1Kk7BSX1bVtr8SFcqAMaQBOg
HMwVsX/05cdG0c//HR7FByg8MBop7hKREooSaGDar33iomGuExFpr8/Of8bnTkbXSNqkShhfyT7Q
CezGRCRqt7Zj8bL43y+A8Nz87IWKHfZ9YduvZv6smUcjADmc4Cbn2zC4WUKdYG6jGixNGoHZepXl
8C5PlB36DcFDl3VH2+kfwEvnSyHUoXpNv9Sgjr59WrjTvzDO7YCq1igUdvCBlWkC2u64XfdcoL8w
LkT16M/+i6vL8V9TjFYHEHqgVWXuhRPg4MdNRu1X1Cen9FgZrbYftEr3paodf6aDNn5VcGNDANHu
p4eolcgDaNLJU+zkvZsoBXGj0Y6PeA6W6D8boCtZkOklS7r6TcrN6ilP+2Eb0GDxk9kGvLqdqjqv
62Ei9qvR3uPx2gaC22919tFmBaVMpHQWUICudKoyRMsHxgdpQZncU4BNDKZw33WChV49K1emuLMY
o9lHqrrEfk3Se5LcJaJ86Pr4Jrj6wIDB0sfzqYpyrVQ6mtmvpaPdBVX9pdPsX7f36uphBH3w/5lg
s3m1GrU6VlVpxfarHhSuTH+hv9lDw4Pg/li1AmYY8KqgSrTATYQtySPgS+zXFulEt0mDaZ+ngO/Z
OVDjtz9o9R5B5ZQl9dBxx+eRmnDqHImwk++Yj0WbHgBDvren+K3us/tGbY63za0uEegCAXEwkRiz
uQMYSpJGIxPucrDuKqR6BJfJ5/W9OOBAAzImSgS/vAKLIVXgDW4q51Ut6PSj0ylcmZU61LWi1Dkq
Tm6dLIVGp6DNtFdUnapDEYbmfohBKul2gdzt7RrvYajtyoIi/8o5Q7WMZbnQB4Nzxm3+sVJpFlHV
eB2m5KXUkksPkGpelk9mrZw3TzJL/6oQu0aieXEOBj1pGyhwGa9B+mBKd+rGaJC5JAvwMShuQl1K
wb/zQxCXSprVQ2y8dtouGY+5KOXPpoJbxNn43CYBeXKhGhPGBy10/j2tkz3qv3vbrtwUjRn2RlrA
fz8HzWE4AWABXvQQNHi0TDZx9Ff9GISnLBFs+bU9CXAmen2x7wEW5HsppSkHzWTY66/KlMrPFpre
fnRNUOx6y3L2YT5EO6s3q0c7g2fU0kz2YsTgRyMNlMMQ2sZerXL9xekz+W/cMTAuYCw0GK6dndUr
X0alvDY7kzivE16/QTMcUkUEM1w97mDaRp8Q2IkWDXiSFZKa1NR5tezWfW6KjaLYbOkQELE6OvC/
jBJ9/gmp3nSlXCE2lb9DpDwVZSD4Atu/46N/AecVVAALUlupQFmeorfmNSX0OQmcx7FRfZOSnR1L
lwglENdK671qdX6ZaY+hrL7dPslrewdARlSM0K4MomyLC8zULhnKAlLsr7lpu0792KoHTa9dWh2h
11s35yRNXJLfkyzflUbjRZnlyZbgR6x4rtlv4I77pA5hIYFd6tUgduIqOZAkVTYd4XtCFwB0EX53
1RxSb4CngphF4ZvXUrtF02agW692D/xu+rzP8Y+1kTjl35XFDcvofdGZwuMK5JGgITFSrNfek8MP
m27rn/53eGBuQFsGB4ymqPnGbP6HtC9bjlNpun0iIqAoplugB7UmuiVruiFsy4ZiKoqhGJ7+LLzP
v7caEU3IX4Tv5CC7pqyszJVr6S0nRYQ4AdwsO4Ox74Oh1m7Dur1p0ZVzvBAtgDYJRiYeQTSDzx4I
ac56CCopVtDQxryKEwh3UWH2G9nLYsWX/UFszVwzOg7Qpw0uNnS6zrErkSCt1Vo54h9njB+TkMcP
rDOsEyTcrO9R3CBkAbX0nTPY43bkhEBDDCH3rYhV0J71odwYctABHIj4xtQry7OZ3vmkZdqB2235
FltV7zNTONueVpEbUlXxnLBKb7MM6cVeC3s3gY7GygROizEfFHYBxIuRvUJFbbZYHR7y4KGh+O2o
m8fymgJw19OjSn+X8c/LB3rBIaK5EJcBPCIQLXMUNKFK2IL4Hg+QcVeJFEf492UDS5sBKC9cNGCS
/HzZcIeaIRCkMNBanojxZJe5G4p8ZcqWzQD+jvODXrJPD0YVwxACrxKNWZlb2PnJ5EXiaZayvzye
pacp0MMUNzNOK5qvZosz2ozWJGpxkjL08cQ0fmWG9UzNDF7INm7LFtimClIn4CpAGe7rj68z47Og
TXeGFso5HbIsjnplyeYwyH6lOLnk7kB4NnFQgcYJMcK5pyBKGlUOG52A5ql2SE1RPSCRQZ9bmtue
aMgXcW5/PBOoRqdcLVwTwP/n9nTepGnWCyeQw12t3yb1XUKPXFmJdhf3+Qcr06g/xBahVoRcWJMV
NXQH56caf63+888wpvoMmgvBrjh3sIxISbWYOoGm3tWp9EztLxJT0zPvXwuztc9KVLAEct6B3m+J
uVl7DyzOkDn1AkO1ALfd9PcPMxT3fe8UMccM5dJVhtZdcQTzBrF/ZggkFBOsGEjsOQBhUBSoZNm9
E3TFzowg/h7112G4YbYL8YLuh1NvoGwFLSjl9fKJXYje8e4ACgU4FLiH+ROM2CNpuEA6J1Pv8vCJ
GI8g3nYFEFADf0nk2mNk0Rxg03ifYkt/gjnysukNPUUUa5t8FyXhDVHyA8/t3h20vnELg4K9MG+/
qND3Z3bxxvrX7Gz5nKqI81qJnKDPtcfB1l4hxLpmY3logJABKwoEwxxuY7DaLgTUKAIiK9+Wrcvy
xFXG17w5qmaDNOBaOL3k1QG2gVrYn6aQed66s5i0RGzg8ijQy78zqytQWF7eHUvu7oOJT3nr2kJj
ONfsQGH2VU61b9gcqFMVuptX2q+/sTX18eOEQXBodnUYOaNlih6uoGPlTx0MrIVMY2gLmb9sHLgV
h7Q4MBt8PxP5D6CqM79aIuGIrS/tgNllfFuXqeqPqsa9rrXLu1r0yfby4JaCFohkTUcN/eKArp37
jzAT4UB6Gh/D8QqpIbwiG2NXpVdW9heuHK996OUiNAX/wmxgbAQkgkHb5lglb632G+Jolwey5Aih
M4RCCWZt0t0+H8goGzWUZRUfie11+jU1VjJci99HTzIIecD/imD//PuFDfR4NrD4SPm1kvlIqF3+
/QsLYQFuh9jERv8B6i7n30/UTo8kUqiBLPhW1jt9+GGYuRcRlATGFVsLmwxQewMkMPCuqF7N1gLV
hkoTsjODsIzA/p9cqf141dKbVSHHhUmzgALC5QQ1R2TrZpPGDEFVrjZG0CamWzauA+XZy9O2NBRk
HaFWB/VqB9I9s2nLmG0prKUBuhRvcNHujYhzXylU022zZiWOW1ojsPSj0QXbYBKCOjeWZ2oC6YQC
KZj8vjDfRfUNUjhexaTfF2vImulbs9fEBBLCzKEo+1l4YMxAlJwPOQ2IEpCq8GUZunnSrUzf4ohQ
FEJLMnrrkGI+H5FtFzWNYmEExHmIrdwl6u2ofkvpTcLWGNMWB4Qt4CChOCHcZhu8jFOOF1lmBEbU
SU9rmnFfq+ARiPtm8C5viqVth1zUv6bI+agcR3RSFKkRRHj9Ne0PYa2wUSxOG7qoJzQd5m1+JSAt
Le2uQq6vTHNtI80+82VhxYfE0pLNkAptp/bNWjPn0lb/Q7nxB8qFRNj5qAAPbO0eCaYAtWk/zCLo
qRReWEh4i7Wy8JTwmm8+dHP9aYfH8Z23kmnYfEbV2kaAdPPPxqq91By2pTq+Acd00MLQT43qGTxo
a2obS3sEzzPQoYLEGan92XZ01NAqnQLbUTiJV6fvsnyP67XM0NLuAMEDSGYInkqAr53Po5O1YOGo
DRrEbEeq+3xYQ7cvjgJpAABrJ0GaOQCyBeWe3kcWdgfxVQ75XXDCr1zbiwv0wcTc7WmsskYIQQSt
AiRqroC62/Jl/Vtad7L4XnSGl8Vr+ndLZU+kG3D5oeyJGsQczVaCOLvNHWSggSRu7lsxJIHTQjCj
yDXixtEg3KwW/CD6QTtUdlvfVXwgHq80ifxmFN6mkV+bIG/pGfGk3tQbDrKf1EXmR/WlbTdrzA5L
pxRHEVlPsNVM3M/nC00NidxQN/3efqNIJBn3DhIzlivXUmeLOwqdg3+Kn59jGyqToktj+Gq9kY9U
bTbUBILpsk9bHAxCg6lkCJLx+VVKVE4US+CiG9XngYgN4hRXih+kKt1Ek7vLxpYH9Ac0N52QeTBC
MmTn1G6kgTre29ZV368MZun7AGMg5JwIaz+x+dRZnEcKQWlGARM6SccrbVh7dy8dwo8mZu9ulttJ
VIMYEnAAChqXSn9yJM99rV4jFVt4XoEGV4dAEMhqPvPu6LqShaivWEFUR6ZX181JcPMh080TrdqN
Fo0Hq2Erj+PFwcFL4jGAUORTcrscc0XrKtUKnAopHwgWjveGQeoNhGzS969vBSTm0J2pwp/oc67I
MRpH2ULJOtBoso0SYwsGvJXbdGk34PQgQkPmGbCz6e8fchiMF7pWm7UVmCIIldsvdsxMb2zc0uhh
RLJZR61xulc/fL4XuhVnIPoLoD8m/GKtS+sP0e78svz4/Zmb0cbaSmmC72e5kRkurZI8AC+GeBVd
LV8H1pJNy9Pse19VNKhDNcHjIQeNuIXWNAE96l1G8nhrpShOpFqv+1Tt5AsohKObcqyZN7R948mq
hZatWVp+kbUcjT+GGj1eXuilfQy6zkmFCgkQcDqcTxOJauKwWNhB3W3ywlev8hdFuF3thWvsoEuB
zAdL88d7G4ZKoSQ10qEVfSB8uK/s8RCN+n2nix+XB7VmahZ0WhC3i9O8tAMr58h7UF+I6b4s3KEm
f+HTPo6KnM+fVpBe4UllB4Phs9JV1mKjxaEgcJ7KC6Dim2cGhkIKXYQTmiMxDsLirmpt2sa47SNl
5TwuXTVIFP1raX5gTKarPYGluvleFCCPcX7atEdlcHSdqv6baftgbHZ67DDmrKDAUmUmcREZuEqy
0vu75Cw/Dmd2ExhqmEN1BsUSnu4Hc0u652zNByx6sA+DmJ2dKBmSqqthIu9OVvOD0pX7eGUIc4Q/
KtbSimNMUul86403CAW4yWrwPaem+sdR/jeKeZU4FxVasQcO+EDdb4Gh/cbC5Hl0+lvJtYcsHe5H
vQXZKM0nXTG/VctbTuTm8oFdHumUiwK5D2g5ZhmDcOiUyIgGK6iVbJcIaxc50Wv9VTD1/x/qf2Zm
V07NizayU9xqcVruU4f8RP/Gtk3zla23uC+AZv9T34KwxmxfaOhSIrbSWgGLnjnD62mt921xutA6
P5W1Jnm/2elJYqswYwnYXazcGly4vXq0xSrecfKSn264D1ZmJygt26ajJUrD4VD5ou492w69Wt4L
hblkeI7yY9NCejaeAA2W/xcbwoBsK3Qi0FI2j3vNGBQtJUMJvAhvx/wKTHzJF+XB/tkMH0zMNgNJ
NZNBHwz+rnINuYvFSm1ucRcgbEcPFsoLn7rV9GxMiiiysAtC67VM5DPRw5Vjs3x2J3aOqR6HGv7s
3FQZ0WuU+cyAO/yoRfZRKSE1bCRIsiTFdwNcb6mquyP2hjbKg507FHS+ay/ExSsKEAKMcQoj5o3k
GWHoYzUSK2iFKwzffMm4h3+XN8RinPLByOxKD0u1sBQKIx1RS4hXlbXxq4rt6E1x1PZ7wyvDdxKM
kyXhuJKcnyub/LNTcJeAKRRUNJ/KhYnJ0zyDPEWgi+Ix5ukOGH2/CVtPI9UjGAZ3ZsnuLagLAev+
5Axa6dqVeqsyZ8PK5iVP5ePluViecPBmTOVLHI/JPXwIbbsuGtGQGpqBpKjmACmRndSkHk517NBd
RMq1d9tiZIBaJvigkcT/VG1UBpaqvZoCVJMdmH5tCx+VEEr3Y7a/PDBtyeXAnQFOhrKj/qkdKEmL
IsOvMAPoAhK3kVkJyTt9p1jWPq3lri2VKya45Q6EbyOt3ce9drr8E5bmdqJYBqcS8vLI+Z7PLQqC
1GmQxpkqgm5Df5b1rQlssxTfL9tZ8g4f7czixmQMhSkGBSPNd3rojWsOdAn8hbcVcG24IdAIOg/s
1TAbx6zVzMDKyhzT2KDrV6go2Y7c1G4IcFnbSmneHbBe7myz5nvNiru7zqjLY9tJedUk8bDv4/Rv
Mtwfftf8GWDGiWKSFks86Mmh4dwzQAZRmn/hfD9amS1jnGopNg0cY5gDYurra3mZpRsYuu4Tvhqa
ap94S7OaqmGs44pPQvutpuEhNPlL2KwhZRZ3I9qy0E9tTCWi2TAy4HBMxezheTTnumzsfWWGP7Wi
e9Gr8m9Cctwj/9qa7UgnsfFmHgBqa9vSD3N+B9T3SkC75MQxEGR+QFA5qXacHy7kZRuoqNkmSsRe
Ah52se3MTcpdUl3raw+nxRX6YGua2g9OEkgxNhgFnGSZgsmWf0ck7RlrPd2L64PU9URShtB1DgTU
OIXupFJZAZUnSSpvqK2NSKAOyccV17joL4D4wNw5UFWfs8JIVW9Vre+Qb4K3YDJ5jvtiDTKwOGX/
2Zhf5Cn0NNAwAhu5pt0LyvaaXt4oLVl5aC4OxQJpw4TxALfU9PcPK8OKtK+YjmJ3VxrvhZpBAS1f
KTsv3VjgCf3XxGyjiaZAb52ACSShieHZ6UZRbqreK8nDZTe+OGUTTQdQFtCGmWOIIyQYIrPC8x96
9J4w9T0yUTsrS1YOzuI+Q8YUIHM0HqJUcj5lOknUqo4GvAT5njpPwzXLjkRf2WILY0GAhdIwABxI
9s/LW05ZaVo5JQDy7CErOpdIpLWSlWBqzchsJGqUtjJL8GYmcb6j4y4aA8rXYGqLRqYGA8Ab8Eqe
331hOkoL6hkAtWbG0+DUfp83r426RvO4sJGhEf+vmflVFkaj1lcjsM0ylk8dZwe8Lb9d3l8LCw8T
eD6g/xaYz3kHosmMqKUT5DOLv5HiqbEemuKJrWzixXGgXwXiMKgvfmLXVcyqhRizZQW9dOPR077+
HAYpiIV8LF4q1idx1igS6mjLCjc++EIHn5sr/mThsJ99f3ZxCY13JZpKEA7XLXX7IvfrqvXbtpGu
yuNvYa+vAAKWFgUAdWiYgOpram0+P40yHvoOlS4zMBPmDpO+7RYFYEFX1n5xXAjgAMNDJPwJLk2t
CrF/nphBNw7XSNtR10SeXBtArmI6h0yubYOl6Hu6xiwNN/SktzAdqw+OWcSp2io2NwOtFOZbqEbx
oQH9vhtxmnpDP7zkeboNzYRvQBdlvjg55DqMcJXZZ+n0Ah0HLwQHjsaP2f1AqlaUkC4zA2JeK+Fr
r0Sejvrd5YO1OLnoIpvAkzhazixHA8L3hFgNxVgBsJ9atnajmn0bC+spDcXBQNXwsr3pe7NkCnhM
/88e+nHP57YUNh+TEqFPlOId7tttA15uL7G8wU5cJr1qvLpscOlQgxfJBHoT7Bro7D83mMPDs8bq
8cCwfL12i9P/9vnZ/PVNahUqNAPQ+fnSH1Trbz6P6xTCH5NS4ByKYBdcVqqCz+fWtcPv6F/gxnAz
/Pf9aXt82Oodq8uhDvH97IpoW8G2l2dnaXdB2ACIrql2C67s888PwlASOapGMGZQPKWDsW3D2nRT
IMC9xilSV5FrL541k7NT43QO8rdkMIKiTDxVl540/UE6LiU/Ozv0L49vaXMBczKRlIGL6VM0mhbd
hKEHUsQunhL16Oz+p8/PA9FO5EVHBD6fqKBAZKarfh3WZ6NVA1sAXg5+fLY+Zk0aCXS+HsDJAijf
t3zbw92uWFm6J+BMp4ZxsJR9SmI2cVSN6H7SA5LvsnHbiT2p98MaK9ailYm3D8VMDa1ys7FUQqlN
DR1DwdinXq9bV3ZOIiRo46uhbV8vL8yiLdAcYm+DogIB/Pm+5mZeOZHWkKCorHcEX6MrWv4ax1az
Gc1u7UU6uai5z0SJ9Y+mFhRD59nNPKUR2lF7PRia8GYUxHKVWtkkjlZ7g1M86w6qbW3mrAF5ljY3
kHFTS5QFyMb8GhzjMR3MOtIDtW0fByXfR4218j5ZNAFsNmizKUzNsUIF60UW2zF2Rnltpj8MBF5f
X6ipGxXVbwjpIHA8XyjJ0OSuO5wGuHNGwJZFaX9Hc5exz7o48kOu/03IjVAY3ZpgAkBTxWxnFLw2
9FLFXtfqXr41jp4/mRV4/0rSjd7lsS3FB4CJAQc1qTXg7j4fWzaaA7EUQYMw5bcUCGbTGq9DnvzN
Gv1nZl594wPvqzJG8R4pJEjgpGuv7cU9MMGK0e6wIMqiJVbNexPfH/ugDb/b2kr4uDhNDuC3QA0t
qHRIPaucOHP0IA3LRwM0ag4L38faefmL1fjPzFxDYURxOuwqU8dNrQvQhhLpUqYYO22IzZW4e2VE
f+LXD5d2bKrtGBe2HpRoVjXA8WEy11orey3do0Cy/d+0/Sm5fDBSo/DE1CEC2hethMRFFknZ5xan
m3I0Ch/SvBGA5qvQqKWhIcOO1A7aqT/zu451iO7+kdFAzTcK3cfRbZJ+PSWKpzD6tVHCAHLamH7C
h4GV7cBon6uAFo/ZSxeKO+jZrkRts1GAMwzkjGAQA+sqOGcQv5+bsOuWD42iGSeLbWMuII/5anZf
F284NzLzNGhjyYkdwohNO3fSbavXhDdnt9w0DKTZoKpGpvcHKh7nw8hE1vZaGw6nzI9/lPFWFrhv
/MvHZnb6/9gw8ajTQBc8UfqScxs5A7dQbUj1lJZB127Ur1PgImnw4fuzqEBUzCKZgu/H+qlsArJG
jTTNwYe7efr9iANwgaG9HYhhOo3vw25CuQ+NLJkJzVqSR3umpaDBqO7CqvwF0r3foq8OLW3igxM/
XJ63T2sDtBiew9BsBJ0YdthsbWJNKsMYk/akNonLqWtUMSAxT5F8/ws7yBzhmkH89ml8ld72iq0W
7Yk5wq2lnwu/pKV7vGzl04HBKCzQiQGyCPWzT/2UYd9aIk94e0qLHUSHYjzVyu1lEzN/hgM/3cZY
JTqV1RBOnS9UTLQ21npRn0aj2iv3rcIAiWp9ERWVC3ag3WVrn7b1ZA299+gURtst0lbn1hJpZ6bd
UYjHhru82T99+esT3BJt1mg+naRBzr9u12WZKEM+nAakP7aR2PxPn5/n8xQpZZ2N+Hxn32i7di31
uTA3H3/9nAstKULdrCQ+3yjbaGPQlYVe/jyy0AS9wOB+nU19lqGbGRHacJI3Gt/LNbDTwlbFr//v
8/NSFDFDGVr4/JCCTeWWgtdKWQnsFkaAjAUBwQ+iosl5nS+vqbCBJVyoJ1aj6+UwOGuOfWEMMGCA
RQcpNZyHmVNseE/KbojVU2GEboTXQ58Lbx2eszQOWAG16cTd/QmVYTjgi8bJVk+56Ze9b6/lrpaG
8fH7k/0PvreXqlPGPb5fq/c5C9A5NrL95aOASwgfOXPwIAC1p8QjzhtqdvbkiD8Y4UliszjUx1Oo
Av2rHyNzp7CbPK5dRXyzuwFUOv6Yv2VVDsqZ7QhwZRVCsdNKXF2mXox+1spM3BDsC/xKBYFp5Bv5
vQXPk9NbYu3NVNtJe59B9JnjSdyM28qA9GTc+tKMPbNKvbxqXK6jcq2rftU/WREET9pWdStwBuhs
Z0rm5W1g2I+hZXitQ/w2EtuUqR4kQd0SsahJfzvSduF8XUV7j2wV9Iahn4WeTV71mqK2obtptleK
eku1W6Xb5f1OMzbKKLeNXbgxN5CuVjZW9VgAGatzaMdEyQZE108ZCupN+V3Nr0lGvaj9lhH7exI5
b13d+zrqckN0WzWWpxm5q6C5UtqO24EMvXBGiE1lLi5GWt7U6XPCrgR7KJM3o6qPcW3vHL3fowq0
z3PVtxx5VYrBk+Im056G8ZiQdwZO1rLdVEy9lu1zRNqfaetca2l3VSf346D7Zvai1MLlPW7HTNvp
yIiXpIdKueI10DYus2Kn99+t5kUfbzon2mlV6SFz5NP6phOHit3Vkm0sIjyF4GINr7OGgU2I7UYa
bxWIg6bDzyjbNHHpQSLaq+mj3tzqhR/Sws9JgedeMIIuVmO5R3m8bek1EPmeRe8yvXFVbRflYPEA
zZ1ACyLVin1OuOvIYysyV/TmLob+p4XGMD2KX5WsuB3Jc2MdcOf7uNwyr0i2tepEEDW0XZnVnp1n
d7GZ3w22tcms2LdH+2DKovCqSd8VfCbQ+ULziebioew1ykm1s2s2vFs186FpC0bg0h07IPhPPahV
bc4gDkT9EUwRWvMGMZHrphMuTnINyYjwncXFZmj4xuHRBshPt0oK1ypsz1Zee/5SRq0fxgcJjOZo
Sn9suAs10H0ZMTcnUKcFYd34o0Ims3gwlGMtA6jROMlbGIV7M6FeGyZe6cQAKdvbZqAbqT2RIXQV
51GM97ntbColcoV61coB8g/dVU5eQyhW0yZ1s/gp4fwAmuBtayavHfjwSwL8VZUfzYZ7tC59vdI9
mZLtoO2r8trqh62gjReC+SCryLbDZhfyNVKNDWQN3LYwtr1G9qiguQZJ3J7uWBJHbmt0R2QZf8Xi
qDbhXRZWHh/1rToqB81yvLGERMkYO1vwWd7VGjIzxXdSQRewfVWt301bYp1DSMrmNzJJX8C0tu+1
HKLiPP8hjPgFXOVO76ZAwSvbQXH4PaspfMxoodEtJsUOig5QvikYz90qHs2tKkMeuTZa9Z+krr3H
HFpxWieSYzbBDw65UfqOJfzOpsMAeTJRDPBbRbMPa3XA8kXKEQzp+lYb7G7j5Ng7YlTixDXjsHmG
eEHzmzaD5jNwhr0YTE9UvyORR+jQ7AbkJmPXlIZ5B2IuBaygSn7q+1J7cVReuUNmlo8ZE41vpIiM
TejpbLKork4lH8b3iOrymsdd6hODh56TMwleMka2gmMXZOgffABvpOJWGa9dVYh+y2jcuQDvNw+l
ESou4bTehhYLX8xSBUOOFhkhjprhSuy0argNm/rRAMNTFB1CcawjuOQG3d3gdg27wstA0pU29TbJ
xT3g+HsBdm+mYkqBJgnNHlMWXaUx5JWRkEKGfAOY6Z0kdQMIYfMkUmMnFcPFC+/a0OShSqo3TjVP
QHeuLuJ9q3K/ztR9Hg2bsaA4xNE3bt3r6bixi1MLTUWDFG6YvaBe1qTJDQXnlNbz3RCRbSQflPYW
+uKsvXM64uWGjn2ePnOn8rQqda2WuT06IJSi8A3QeyLfdGuEJwWCzFa5T8CdOlovWgzZ1tvEkm7Y
F6409KDKzKsCz5PsqWp2ZZTsmNS9NKFblUq/iBtPiQ5wlfi5Qd1Tz1JU9MI6YMnKD3XbY8vXW0Pc
kfaK9u+clJvIPjDDY1bl087ZWlq5YZR7IbK65NlUXkZ222j0odAwq6w41iHpoGfPak/v4CzgufaU
Rm6CH5ehgY+IN6q8daBvB/DHtZsDrd8icWvHh7TdJB0mUOQuH0zPLL+12Zax2yi566xTqt/J+Hev
P8Lz5PYP3XggaCLR26cYfXdh9DNRHU+O9y1YttCw3AVDF6hOYPSeqhw535N0a0S61/J3W2du0f/I
+p8xORiKnzeHUHmoLYjzZKmn9zdc/ugiNNHdNfK7Bt13elOpNxpcN1oe3MS8N8lNXkE6m0S+5OhK
tX7G2ZOgP7nwx9BXogYiLz9SfhdCdy2Maq/EkVUKzQvxn6P8W4VMZFZ6BvSmq9aBWFq8Sdq9ITS3
d76V5ouG9r2ueRTyNhy2aHsqyusQ9KqC/eyyjTJsoowB0fFqJI9Ve+r4lmfQBM/xrBGtX8NjmeMd
YbpnZ9vM3EWG1xdXLH4ryb7uhas5ftI9FkrQI43ghNfCCV2tvTPJSVFeCvlmNNcsxS2mPKtiX9Ij
eGUd+ghwIA5Q6Vnlk4mBVC2uPgEffYufS4pA0Hdopbv5qILrdVOlmec0mIThIXVG3Fiaa6g7R9kJ
ea0XV3rO0MB5rSlBmBwpeTIzSHZW7wZ9LFGWtA+g/nOFcxfXO1AVxeV9GT2o/W4oD2ZzsOvcTxvf
Go6GNmwQIUX9u91/r5XXqHwi2W0PF9Vrgco0d1R7t0mJ36VvSTdseaKiuQgllXGvD7EL5m/oQ/5k
reHqGYA/h3G8tvmBRIHD3nIaI9w6ZsOV5dwmk4fVf1H6Sx1fk/aGsPtU3XDrOBgvvNjq4raLUHII
2mI3QD+Iv7fKbRkHVX+bW6WXie/DgMtKdwcglEs94O11JCpAv76V5fcmMTwL7XNp4ybiCtUfV6+g
xH6w+sqtxl1OT62auGnxUPV7ObxU0Z3KtkZ/XXUWsIPaTWZOHVi6q8YvNnvu6QSJ3ztx44oo8+2u
PKTWXiJ2LKRP6bGvvzH1KilvojF3+zQQ/M6aPATbEO2H7OH2Se/F6Z0mv8NXeJFyLZVnq3i19Ssb
PLpVu0ePpBGu5OemgPo84AYzo47XD2rvaLyb92EMuBIbJ8b+S7Qg3DnYJ8Gaic8PB+RqkBBAnh6P
EzTkn8f01ZjRppSMnnQsbBFuKduE5s/LL4fPj59zG/PHSdeKqoJ470ljPjav+PIrF59HtoSibmeD
2Gs2BFsvdc7BOH0ye+VQexxq8X/x+8GshOwZYH1o5z6fI1zXVdFEJj1FSPfY5NSuca8srDMaxP8z
MHtYSQpAg9YbFAmZX5mtI45EZAc642YNafs584OpAvk3Qf8BaDjmrWO6iMse/GD0lKaHrgfK+Nsw
vIBt0uHfL0/Z0raaaEBtbXr0fpJQNWVGum5I6IkDyhtXh6TR3aT6dtnIrBiIZzSQQxAYIgZgN3iZ
ztelIRqLml4/ETXyR5BW8P5O0Cut/cZjeO0Va3+6T2enEQTKBFmzqRiAbNP5NtAG3REI5LUTkJxt
1oPD5Hcquh102EC+APHjnWO/pw0eBH4ibjo18hRAP0eRuEZ13el4zZgVooqTVtx1zZ1hoh6LWvPb
5SlZOmqo7ExsIcgzfKKGyMw+ATdIRU6qtleH6zG4/Pl538OfKUeeZKIzmIrlc5qQLqqaNgY3zolT
1bW47RYk8xpR+2TIfCsGHVh5k5X2VmO/QuZ4EX/jxd5SbweSrZQzP48UuCQVcmVAvqIgO6+XWuYI
iDqy0Ec1qTw3tdfaxj+fyfPvz5xWqUkGrll8fxC/O93aUIKlza7sRnqX53RtILNdDN4lnZYdDOkQ
IpTES9kXqXGwaBgK5knDnpi6gmYbVzHD3ioHyziisv2aiOGhKcsrDSyEia6v+OLpx56fEQAs/xgD
o9B0/M/PCKNqSVtZmEdbh+ShQBnTANNPFpIVO0uT9tHOrFZS8ahxoKdkHlvlWcfZGsboL/YXYEYT
NQEokoDSOh9J6oAvImShcRR4PCBkc9UVA0tTBTAT5CHhUqa21HMDRZzk2QhffYxp76rwj2XYbXBu
vr67gDRBYUZDbRztDedWFKUfxhTk9kenij3EdaazMoyllQDsZ8II4xiCy/XcQB1l0PLrR+OY9Ol1
mtSPqblWr/hUWML+/WhitqksIm3op6vGkU0ZmjH3LHDtIMGFJ/FGytYbVI7X5lrVd2Fgf6jVca8A
1fQpM+xoCRydNNWjiJAYdh1tZQsvrP/Z9yf7H7KpMW4uEwku9ai0nu74wFOy58trP63t7DCeWZht
YYulDu5HWOiqrWa/Iq+Al6D25eAIoB8d1R2C6hsO/2xxJLpcVLvt1KNl3WfxvboyS0urgP4TbAAc
RlAJzmpVSgR6v1aX6nGYEnz0qoFW9+VZ+hxFYAAfLMwqSGFXKmCMwwBi+quzt0r4I0Ma0wJKktxk
3RoKZ2nVP1ibHxcwhNS1UaI7t6X8TkT6j2q0DkPU+ZcH9dkMImK0BoCgB9Y+uXxCSkCs03A84QXD
uqtId8Ual+2iiQlwA04QIJ/n8J7YKGKqiXGEdO8OiTCZ7tkaf+TnDQw+VFAMOeZEqYNGy/MjEpm6
WeqpMZ5wQJHz2abKnUGOBWg4L8/W5012bmf6HR+OYoU9PKapOZ60yjcBiPn65yfQqmnhBgZP7hyk
wniiM4aWoBPwD2Pmf1UeCve7evZ9cv7zRW83qP7USAPlG7C/uD0qEJcn6M9PPHclU8QHiixDRViP
GOLcRN/EJE7NJDwJSgvHJT3pfnQ5R5FAGjEqH7rauFlGFOQKcBnbxkNrojthsB8v/47P75ezs+rM
nI0jCxnXKs5qEX5j9UlltwQZcpuDl2yNxHvh0pkiGLwwoING8f4+H7El5MCpTGHKQfbhasifR5L7
XS93LDo1jb0t6pXYfXFw6JgGvyjI6tGleW6Rpt0oLCVXj6OT+/+PtOvacR0Hsl8kgMrSqxzb3TfI
HadfhBtFJUqisr5+D/thr01rTbgXgxkM0IDKJIvFCqdOudm3DI0K9ROeoUDvw+v7eKnw2EfhO2Mk
KLqR5R4SEK6zCpSvJNT5Fx/QqWq6kdpF+JxnEiSrOlmT0RltAzsX01UXT6+pIwptdjDo8Y/ri7k0
RIboJAHvAV4f9DyIxZ7cXjxKqRPXiR663j421hXISRRqp5Igab8dReCGbqgeti4GyLN9E62rSbGK
pSM5XYV0+gyFQFbMkJFZgTuti0bxTi+uAZYCwA+UbpFOOt+leEJ9WI9yPZytH1b+4CMP2SsqxItL
EP08sHLIxMi4kiIeSr+nTA+rHMNv9h4GS1w/aZUASakMRjK7aBs9HOzXbtuqLuDHDzy3ctCkfwsw
pD2ycofXRlfjnBt2X2P2YWUPP1PqHbOIHWAR9o5Xr5yZ7aKxfWW1tdejdNen08+qd9c0HdcUNeYW
pcQ8qxTA8cWlI7IHoBsvyEVX4TTMCbcrXw97uvHiNQrfn9jaf9+X/ZKYzfUUZY4eJvpOlKBV/CSL
v98RxGgE6IELnA6QFXncRwZ+v/PstU/P13/9onIDKIloTXg88vPkzH4+cRYboW/WGLiJMs1AN8Og
Gji25CqiRAv8NIjQwHsg6YfRAdEcg6s0tKYU+e9iozP7jrTDumZ6E0xj/UNHS9b1pV36QNDJE5nS
OwTGm5rHOWTGghLJv5vZvWGiVpGpQJSLe3giSPIicjpgJks7k7BHQcq23+OyD+ZScVCq1UhBr9/3
pl1rEDKM9EuCWzJVyCHpw85LlXQH4lsXt/lkQUIlT96FIuvcaOonItIe61kP2UCDogI+EOa7y0Lf
zYLCAoKAv5Xjy9TseXS8/ejQ6gHnAd1WyBdKsUtL2GzS2kTsYgdF983PghlIYW97XcqSUtro8gAU
C9hLR7a6FmD2CWBS2FL6JUu/8faL1j850/OoNxvSKEJKc8ktOpUmmeC0NqNxHCANzRLokslXhDtB
QX9kEwikyylI8HbZE91G3A58owpMtwN/K/yz5Fdt9/syAaTRKMGLZmP+9bs7DQHpp80I3lzdwzRC
mu6cYghm1JQL55th4GO2HsQxiP6HNY/qQAN6hbLfxJ0Dj9QoCr+bebauSsXRKZYpvwQlo56jiWXq
1m/f/2NGd5mLkC3GgBl06Vnx3axKzS9dv5ONlf1N6hlJEtW450AUrDHKZefX1k6v26fr2rJ0AU/F
SLe8xSh4J89wAdtpi0JwNazLem9qwXUpiy/pqRjpnpt1N1aEIGyfk+Q51cctOtzAJOZtnXHGSLTh
m83ybZszzD1kD11ebJq02KYx37e+HlBn2HVkWk0WKremOyo8oQ+8vmwYwNlDLAwmQEeMjGMDe7/f
pL64MfkB1W+fmStjeNatu44/TMCnaMMDxiMeaE1Xg69vrm/N0kN4KlxEASdWyUMvgQPFIiFvNtkh
1RSfXwoibPQHf2TogWOTngvHZIXWNFgbyf82gHjYrX43tu8AeFGqAscuWB7MtMeTBucbvLryPmZZ
7zeaj2a/JAJlx5b8rVCLNre2/hSrZmoviYKTD/8eNOiw15IppXkGgD5FbNTa9M50sm/MS46TWb5n
Ed+ZSbodtUlhVxcuJCI/rAyRDOqiMu2PUw2URwXFexjvnHRt05WZKQ5rQRfOREiXEcnU3sZcHqQA
AcTR61c0GCguomoR0j0E38pYmAWOCIWbwIsfx6IJlOVL1TLE309UOmfaMBgThETZY9McwHl5/cos
LgLd31BnQbUlo6TjrsscriEUN9J9R/dD16zGiK5vFyKaMsE3jpkOF0VeZ9adJvHNOQS/zns25Gt0
SvxB0+7xE2J0MUIEVLRoiZEOBJOjR2csXCA37QfBmsemp7L9fl3Ggo1H7u+fDOk8NFZjkWIpngv6
0bINIiCl9IcsUajv0rmcyhF/Pzv3gaV+Zs2hZm1oA+TarlRZywVzhgIMQRXZQaEEt/9cxIjCTNli
NlwY63fTeHD4GrQa9m1NZCJXgXD1o4woQBAXmUzeOtTtyRxO+o7zHWe7SlXC+GhMld4ceEToTHQN
lEqInMrMMheupzdNYVnp740Pkgi3AEYbzfK6seu7dmdV9aaJgF528jsXEJO67dcGNxVaLo7+8meg
9o+EFpjAZLgH8XvNs8DpFDqrFIAua1aR8i3oHtb5T4Cke2YXF5wWACFZ9n1l/QT4D4N4DkBSX1fx
pXWIAezoykLp7CIzHDVx1aNCN4UzKJEDP1Ns00K+E9N+UVdGNs4yLRApnusdhjlEeknjOXRjgum6
xap07/N0XtW6s5n0r06UBxzzZN1flaZY2UcQKR8RaJexhaIfF+CGc9GsYkaTzZkZFlwbACWrN9x2
WzzkAFFncfWnadzfABytHRv59syiCuqUpQME4xeALkBU4FWXblwXGRmyLMQMGweY919uRVE62JoK
E7Vwr1HRQ9kTfE+o48pd4z0aR+Y6080wzR+Klq/5lATN+JeV/mqIFf7e4opAfIdQEHOBYETON9TI
C8OcOtMKveHbHP1wum+5rgVtqmoSX5KDJhsgbFw0eFymOLhh0TzHoEcvbTaWfWjKwOyC3M9Wt+v+
iRy5J6kBlsLty8EKB++rm9QBYtn/nwDJh0Q9DJAnEwJIdnAJAKKK27V0+Jjfi/wwKqvABom/n7wb
yUCR6S6JFeZVPt6h+l48UEbYrtDQlpBXWrUp5qS8/bGCsdBhLEw8vkgVnwst7MgsqTbYYdk+1Ma+
Zg96e3uODiLwsAvIAOhqJNtXZRqhWlrZ4ZxOb4Y5vs6mvv/E0ZyIkIzDkMV0bglEJFaz0b1hPX4i
x3q2CKHlJ4dTJF6bOE5ph3n6NG5GFTvagiOPLlTMpgT9Pnjl5Jgh0WeasEq30IiwtqN7Kzn4zjbN
7jH3XgnhEZshW9JTWZKeTcBv9x6ewZB1RpBj3H217pA3+MSJnCxI0quu41PafAhpV38wXvYTX0db
LTrATbgpsmsSJZiUZsQUdz1pD8D4rJNR+4zWnoiQFuCCPZdpdYKhnbT07nk2JkDtZrpiIUt33kXx
AeRDeK5BF3KuVmNppR53GaRgfiygyghGfuscTa7dOtZGhbAl7wBVCPBgo2gs2KvOhblTNWp+VVmh
Bpx2uv/EHcSzBSuP4A1cLtIdzEwnLwo9hnnMA+0HutyuH/mS1p5+XrqArOycKRHn0VsbO1u1mORu
KRj3FrJb8EP/rUC6GF5cRENfYAUx26EVsWQoXOwxv8f7WZXBqAJYqBYkKZhmF0VccUgzK281OV8H
XV+55e76ri3qF2CPmGnuo1JNpEcezOtWy0yMnvXRZzZN1Sq2f4412PGQMpzerstaeugF5gWN+nAp
UD89V68SmuyTCrqMxtsgy14c0YzGntrxE+/wqRxp4yLfwFQ5A3L0KDYPo4Gpy/GE1/H6ahYvi0Uc
8K+idIdrI63Gb4YqGzNg4MfvHt0kncL9Wv6+hWAXqRQ0zkuXscxGuNj2bIU23VV54A+K37+kXh7Q
03hyhUrL1xH1+9rLq8oIzWHbiaYDdHAqAsSlAz8VIV1JlEaGHM3URkj7lY254cahpCtwyN5+EGAt
/KDaxNHKiMNujj0OZkkjzFp0QaTdPK6MjKqmkyyuBQGTJwpxAgV+ftxebJelmyRGiCEvaLTM/XVW
Y+AWs8uN5t3e+49KMKDIIH4AcxKIE86FDVGsOaWOupxdrOhrrwrTFtdiOgCfoewPHJJ0EQ3O/XnS
MyN0pzh6cYvR3PCSo4fGniwMercH+xOmH5mCj1GM4AiTOwGGWSsxK70xUER/cKuv9mdCCHwXWAa0
fQjmpPP9mmw7ToGlM8KkvK/p94j+AXo06Od0fV3VFu8MjCTiISIICCUl0GrHa6LWAZZKm1dkdtD7
ilY3f1KIWTLKSJ8iz24hlwkn6Hw5dt/FyM3i+AfmgyF/eu+i6ocxGE1g6JGHLthKBTtRSRQLP/Fe
W7A/p0UHiZ39H/We82Ib5VvWP5sqjiPx02XfUlA0ifSD8DElq+bqvd4SWwPWAUh+d3inkcItW9Lt
UwHG+UpqAyiuuYcAl99hbEA131nNnZ7srivCkidwKkVSBJ01Xgq+Yigc2nXHbXwPMNfg7pIoMP9i
uuMnhEGtMbcOJXpkcs+XVFWa0ZoarivIqvM7K67ap5Q0LuKAQgeJP8geoOoC+5K5KQkioNYVP0A8
mBeHZmAoMMFcXRydpB1TlXtG4aP5Ote6h8Jtw8w2d2ODsqJb0l1Hywc/aTbXF7101eCF/q9M6e2I
a0DAJy2HCeQb/pul+1LlMC6qIjCSKIsgpwxihvNtxayxufSFke3tY9uAw+nuMyv4931pBXlmFGVB
UiNEmixojN+c7adPIKzgq/+TIakGRm+ChqyHjCbCszfa8ysuAMZllv3r9cWoNkvyqWCRulR3cK0A
A8IYgAKTUVQokeUT/7cW+dHThnSsLIgAaDYJIkyoj1Njq9mewj1ctBCYaIkgBP+5wPgW4LOves/V
oVnr+ItGVvzL2CluzOJaTmRI2+WCvUnTMJYYsJ13Om5bfd/1f6+fyKIIcGECkyb+ketsuc8QbZbY
LiM/sOi/0koCMkQK30olRLKmOeiJurSL9BDga7SBfyPcDzrlvNdF5TpZimRN065OCtOGFIxqdtOD
cXs2wBRwEoL8LBJYRIZtgqigT8fBRm62RP75x4AG2OtncbkA8LQRwMAAMRM5aPH3k+dzJgbQARrS
suP9XDkBa1XMpEsCUChGMQegUwu8cOcC/NwbWV7bCAY6utbhqcVEkVm+PGkUiEFwCHZ0UHXqMujG
zAdP5wxJH1Qktf3glE+gFxKYuex4+16dCpKueT2OM29HZDFHlCXR1qyafCNM3vljhRQp6vigtkPm
B9Rz51sVR0PmZF1hheCNmLP/+LwGuxKJ383ba0LgJP6QAXQospdiR08OveET9RPeWmH0ZXQOEVM8
H0tHjkSJjRgAoYAuVzzH1mh6jJ8S2eR75H6S5vH2cxBdWoDwIwGGHqTzn89ZH9lagv65Zlrl/a41
FGZ2QaFEpUmUgUSbtDxwhbr56KU+tcPaRc1sD+phdObevAS0d6OREWVnEyguSZXsEvj9Gp0DoV6M
+lOV+MM7OIKs/XUpC7gX5BBRUBKlVPRK25IYHyQUXgsOk1Ab/aDteIDRDz9GNqwGt1h5Y7HjyYG1
/5EonKvfeadIOi3oAWivBfEoAhsUfSTpYOypYtvSSLiNLLIrE2N3fXmXzyE4zv59Xy7ZzeUcd8QA
gHrSpy26bDYjA5eBjc5gwGCui1paClQaPPwWQPRIX5yrnF3NXCsZXkWrmTZfu3rc3Px9Q8c2WShX
YJiQbZx/X7dYWiYDSoCa959gQrr9xoiuBmg1AQ7golAFGrJCB5mzGXp0VQ0v1u3OHKrL/75/UaCK
c+Y63DOBSPw7lQ/piDzDqDjthSNAusfC/FPMHEIiTjoCbrME7XmDGWa4kAnmLd2etURZEoVsJDBg
VHD3z8+AoK+8bTGjL9QQQKIV/28Sr6+f8qXCQgLy+hiuYhuGJ4dDMY3yvgKVDyotz+38xTK2af2r
aRXu1eVGQQp2CXRuALcQ2Ty6nY3+UlfrQzMvt71JAmIrJCyu40SC+PvJ+1EBkq9nIyTEiA+4tjZB
WOnSOz2/Pa0vlgLfBGgsJK7krEWrG0U+YtJo2A/pBvmGP23m/75+JpfG/lyE2M2Ttdhp1qd6RPqQ
DMXB5NldXpU/eR4pWn2Em3P+toMl1ScosaMXA1zwknLVE9fAmdN1YW7+8p3QBetOmW84aCbNGV0y
ql7mJXHIUtiIE2CtLlr1NDKzzLbNNtTbO2Z/7/29EwMOlj0N8Y8mebp9C4FzQRyKRLx5Ac1o7DZD
8lFrw3reUzDFZHuzUTwlS6eEK//BkY1+NBmjAEpKI+/qrAspRoByZ8f0p2h++cQyML8L6Qq0NxKZ
jbfpkjID2S32LF9h5jHomGxvfbsIR6RHkYfF6y7XLFAs7qlmQZ/z6qn1u4CRb7cOVxIoHzjDYjw8
iNEFde25Qqe803PM8Rlgi1HMr6yvtUkPle3dXV+KuBeyQnuYNoCKCJIQF5nYeK66upjyMYy6bGPN
2a4lKp6EpUM/FSGFDinRMz5rEKF5WeB5L+AACJTdzEu2DGO1kdhDOvmSb5TTzBijGtsVj+96sh3T
QzWvQBN5fbcuXXtxKP+kSBbTa7hb8BJSclCeaaCYjIH1KvOVRn+b8a/rshZPBuplfnSRLDB2dD7l
mAMS+m0dpO0frkoPLW7ZiQDpXGxzyow04mPI9ZexPETpnUGfKVUo2AIiy8KOgaMc9wXX0ZH2jEUt
9/KJQcPS11J7ybojz/jGAnXmEKeYR8RAT3ngxgPvaoWrsYDdg2gBukBoDyddrmB5sUfT3jWGkNSw
02X67LcAb4JGH8NJv8+euTFnTJnNrUOaJHsrm77PdXM3O/y/6ye5pDVwduD2oK7tXaScpyrlDOc7
hEZjBlaPRtSsCNIU8PmHxlagwJYu26ksyQNNS8Pr8tgbwgjUAc5hSn4mypyMMD2yzTiVIblwjjmg
S6B1YJrYfQtiMDMYwNDaHqpyW2UH0FFd376li3AqTvz95Gk3ptKmZII4H4S0FDN4qOJRX7oImKwB
1iNwnwB5L87vREAZjX2lTwNsB0uSFfGnr4DH37EyegOzy8/ri1nUBcRx4t1Ab5Ecs3tDnnlzNA+h
0/1wi71elEE3gtPFWDfKiaOLG4cWfN0RvO7oxz9fl1+YqQfixjGs3tLo2VKxgy2qwcnnJTXIk8jw
+hKfJ9V3hqyQG4P03AgGB9N+OZgw+zXRbq7ninYshFbicbyMr0xOE+SA4zK0ymdQS4L2d5OA/7BK
Xq6f0uXOiayHjXYFkOKgbCipHDifWdeD0zYswXIar3z8e13ApRrg4yisoSoML+KCbges92xM54mF
dItGFeevP6Gytsl316VcGgMh5aNtmCyMdkLrJp2THlIyToMAJGKBqsC+sFGnEuTYvcz63PaEBN3b
5njWbcU+LX4fHB/IeqDi6ckHQRuz6So0WMNhPBZgIVWkiC5vPjYImQCMVQMnGXDq5zekbEzNBSMY
C5F/qvX7EkEQdafABePv7SdheigNA68OuIZ87cchB2cBzRgaRh7dNHTZRskkfhkr2PAS0UwPcB7q
dDKhPu9tN6P9UIY2iBYHvwqa+c1GHwGJm01KkDz3VHjWpd07kXiRLuiiLEMXYwk8a70xbH7XtRi0
XbTjl7SKVO20S7oMRgDBpggDAI6C86NqndS3mUVYmJLk1RjTcATRrz2p+haWFE7kuQTWFBQplmQz
rZR5RZe4uPkzC+4menvGEFk8hA1wuFFQxYCF82UUg9eQ2tRYCOaSP0Uc/W0Zps1eV7aFfKEQgngb
MzXwPzLOyc+jDA1QaRkW7GtjWwEDFTRHsouUd4n3XPZf5w482gOGNY/fWLu9Ln3JtJ0Kl9xK2pIJ
FyAr0Ys/PehNGwd53O3Bb7wHRef3Nht/XZe3dGIoTAP2jpK+jqa28x1t0MgSaXnShGa/JdumVyxH
9XmhlyfOQZ0WltWLz3toJtukqk6yJbU+/fXijp18Hg546jVTDMZ4NDS7aKPUp32toqlUrUEc2YmQ
ucu6JhkhhJG1VgeqdumFz0OTdSD1dNg45NvPP99MZtdjXjoP7SAZN5a2vvmAXcDDwIoI20YuyhzU
z/kcsakCbDMOmv61VLjniz9f9I6hxAF4lS9dea5F6ZhyfD+qXoodSZ9v//mC5wf5AnEt5AaiKNLd
uCvSKvQ7unUI32TW7ZSKotQk+H3QcQVXT7KN+VA1NfJ4VZjGP9o+CWCBr69hQUvPBEgn7KaZO802
BPjjq9d/mauX3Hq8LmLBbJyJkO5Z2vR0sNuhCqciQqF3N0Zr375/YObbdTkLjxbm5wCYjSw6XknZ
Y2lRkdIpaITDwcGoimRTZM0mNp1gYO3muqSFB1kMccS4Xw+JKGQmzq+FUVdgI3FtOKt19DZyEBkb
jILj2Xw1SL0FCzqGRcwK8NHiQXlAuBIxsgtBxrnMSU9akqMDKhydAu1VIypedezepz6pFR7N0q1B
URs5PAyiQUeaZOansqpTNhp1iDEg0xNYnq9v3tLnwegCYCjIDy+bqfwoywvPwaWMK706INqsjl7f
qHpLVFIk61t22VBiuiv0mno7A7nvzK4VJ7IgAq0KKArByweInki213Iinfax0YbkfWwOI1NUzVWf
l45hrmHPaILPd86afp/J7uZjQKOojof1g3hYxhU4lpkCiY3Px+9W95+pqWL7BX3F4FbcQzRXAtQo
215MtNRqOuVdSDRR1UyDvFy7Kqzc0h6J+TcC8ie60KWeQDchWl8PRRdiksQq20Qg8b++Sws2BWVs
1DWQ4xFpeukQyjIpaGdHbTg592N1SMb7Cfh/a31dytJeAdyEzLYOdAQqKed322+bOk417NUEqvPZ
+JMWfw0tu/3e4bD/V4g8KbOwCqfyeuyVzt9Aeme/3bwGYOqQkgCEStxrcVQnnsiIVi7eEb0JtWiX
GpiUrQjoFvbo7Pvi7yff1yviFaWN71ftAQNXBhOzTI7Xl7DwUCHpIQaxCkKDi2MwaOHro5e1YYMT
5vq0toy3hh1Hdoy71+uiFhRXDGDzAPQ1MIzRlmwHabjejazi4Zvug7lfsVeXXwfmwhHMYh7gERdp
ya7x7dZIiBXyrdnso1aRiVz4PLxBPEFoq8QESXnstz4bdkXZiGlTGDLBwc7hbG7dHeT5Bd2ei969
hYZXorljak/A2cR/Dj39ffvXRccTkDzwFC54u/K+bnU97e1w+pI3X6NK4e4s7I6AgqFbF8EQAk1J
US0zd4fa7UB8lRtbk80voK1SFNsurZIDgCFUFI4n0t9yWjNldpNYTAc0kwfUXnF/HfG93d3sGopW
axTBBdknPGhJR6cEAV/RDXrouOmq93+mLsGcFE9hYS/vNaTgARU0YTBPcotFbdWjF2m1ASwPBmu4
d0g6EOvmNDBkICoH57YLxk+5wSIbMfSqjWc0JczeQz+i6kIz9ysSz4A0o1Zws3ohXSOoDxGzIvSQ
ngzPi2muRY0WugHjrzR6uf75hf1CY42PMbQCPoDFnNtBdOp6tY5B0UBst89dFkGICSZk7fm6mAUt
PhNjSGJy25oKt/ZCMftLx1iUUXEmCwIclI2QIEUF57IPpXNaP8l13EKL/zKejEzx+8Uun1cyxGgI
4IFEihGRk9jGk+ciMlPDYaVhh0X+K2631RspH0YDc7C2yfj35q3CeQvuEIIq+kV1XfeaJslqE2i0
DYkP6bC//fPg2oDBRcspyhiSjzPbJp17ojkhM4K02reqVPLSQZx+X1IoLyHpRPTEDfVHHqGMG99O
GYwfj+54QEQEOMiUjgKMRD5zyxhsbxlQR81dMQ3ozbv33dvBKOASwMgOxC7obwFq9vzM00wrmqmq
Sdgc0v57NN3s759/Xtqo3qjTRMvAn4pBVxFGZygM4cI5nP166cZVZsJJMeLzib3O/ICqJqWLbZZu
BBhmAJ5wYQbRJyWZ8zrt7DmN0zksumPnfLey9zFV2KalJYAKEw2LuHMwt9JJoxGyr7WSA5qeekHj
1qumUAWni6tANAE/UwcUTHaVqUWy2clT8IEacZCNYZKlq2b+efOVAyIHDNcGWH9FuehckZDW8XW7
jUjodSa6Bdiq56ps8eI6UMKGt4zqOXCF5yK6tJlTVD/xuBqHGAOV7PnbYKhItBf8BJGjgC+FGhFu
hbQOzE2N0igDCxRhf0vjIaJ3kbb1VTNfFk79TIr4FSemFklhzFupKQlN+09JMMh+e/00FrYK42p0
MF1jzqkogEjfR9J7aFMG0kjASwjlKxPzK1CivP3+weX0kfIQAM8LSEFTdE1L+5yELTF2tTV+zbir
8KgWiGTQnSw6rcA1Jfh45UAPBZ6kpRzE9maDoV2DsekKmwZzVO05wnyi92ApqR5dq9s4BWi7r2+k
dFDo90VlGn47AL8CrCenkPwumk1vzvmX5qWID2Z8e1iAthMAJ4Hzh3cqYzJqDBcimiCG4tqzPX3x
MdXwpt+PZ9wBXhLge8SZnlCHc0Vok6jSwCg7h07qPph9+zXy+9frIpZujJjVI4aJQ4pswYo2K7KC
QUQ1f+fRlsTxZgBVqBgQ+glBSH0D/yW8eNmOtYaV2VU94DEh5RxUzMWkW53elZkJMstqfLkubekK
Af4gQh7kGMBIer5zXoLuC6928DKWycrukYxJHqNExde24HMBuvxPinEuJda03Ktmm4QF+TJHxa4f
46Aou6BlHYT+qEmt0LjLZX1488DSYgYYEuWSEW05j3kyUjC3dSC85/oqsc01N1QZy0UxmGcGSDCG
Ul/0AozJZEwFqschotYi8On8ndLODQB4VPjE4vqfP9FYzz9Bcga7JMlUodNyCuHQwtfrg2p+cKd3
O3kyCsxRdtpVY9zesI2+HBN5c7wTgl5LLP7EendgyLHywZjAvAnaok3dgbormFXV/qUtFA0hwn4j
aJFTBpHhjGhXHHF1Ex7kE4qW/Luf/rqu5ZJ9E8kzoOf/CZHsg93VTcULjGDWOnLQGTv0xe2ZOogQ
LzbSQ2K2imTAkwEcAE5jT6Hr74r5mzZ96/rdzatAcQHtP0CpwFmW6XjmzMj1Jm3K4zePWwEiG4Xl
WdglEI0ga41LI8IVaZcAgMLj4NPyaEcs8DBq9vaGMtTxMQQOaVNkM125p8XgdloUMDnHLl9PbEuf
b9+fk8/LOd8sqmFPXXyeGs/xvHXo0ye+j6Z0UIqLd0AGgicjT/TU04vj3A6BgXJ6eTP7BvbnRICk
Q9pgtv4ckeJYkDttw8jN8aILsgLRUSSsPXym8wttxEXOp7gojlnQRG9lqbBRl+oDtA6YGX0kSpFd
lGEOM2GV642kPoIFZQXaAAK6oOsHcPmMQIKL4gHyW8gNyM88s0a91Uu9PtrdipKg9O9TPSDFA0vv
hkSRSVtcDYCbog6lY9+kh3FECTrLSMuPMcaJ2fyBe4rDvjR8aMMA/z0KdxawerLzatB2auhs18dI
O6Yd2M4xaoaqwPfiyp6/G0II8HNw8UC6K6ts12psJsVcH9eN/9X31123cgJ9vNlwQApshpjsh2yH
jD0piJs0MeBHR9DjrqPZR3T3/5QgNOPkLRq9HFWpERLyjq2GBOO8VcDhS/8Oa0CfgiADhJf6MVDy
RAJmiNtZCaagY50dihIQw33THVoV/82CVqEMgpQm8uPIAhLxK06kxFPjVDMMybFpK4z5ApOLKiZa
koB+rg/mPAGclIy4S1M6+rFXH83kmZXfm7vrV3Dh8yDCxTOgo7EZZRfp81pUznqeJMVxir6P6Yrd
bgLBqoOaKejHwK4DIecbVKGPy0VYlx9bWq8j28S0coUVXDhoTEZCLghIXHESUtCo28nsTK2THztr
W2lfHH4AI2leK2LGBSkCmGTj3gnony+tI3L0PPeGnh21ION//mT+L377lUCtHALQLoLgR87+VcXU
pVE+FsdGJ2uaPM2Ifa+f9YK5FekaAfb8YBcVunCirBly5qPd4j3V7OwhHey1NljruvW3I8EQ9KBu
3q7LW9CtM3nSnuW0jnqeQl6P4duO1W6IqpdjweZivoMobKN5GhGptKKepPOYjS47RvXWi2hgeQGI
+29fhYkOQYRu8HAu8KUJAfFQUnflkb1Z9or8/MTXgVpydQA/QbIuveE6TUjR+Hp5dOMfffF3VpEK
LO0QEFE+7CBAMfBoz89cz12AYz2DHd1HxJs+v0/y8PoKlm6GsLHI+sIbw5txLqEGULFJ7ZodjXxd
e4/cf7Xfb5+oB3zBiQzJzObpMI+NBRmi58wDwN+3y2BOby+cCzEoatvAMyAHb5wvBRT4lYfEADvW
/p/isUsV92HxLFAmRGgJW4L39fzzpGAFYgHCjmb0HvkYSe+A2jhWgEkWMk9YhIcmFcwuF8he6TyI
UYNKLNXZ0SNaoHd724vWYC5O03RTaFNAUQobKhJUY6UwkUvLE33TMDE2gj8ZH+3llPFmtotjNf8x
/We9fjGmv9d1bcmiuMJTBIACyFiZzsCiCSiuB3jsMQM42qmaPSa06QozuSgE11FQNALPIiu01SIk
a5qoOPboay74H2rx7fVlLO2UaAv8GBCKUeCSL1qmyD5ONSTU/YPnInuyNqLbvVE0naFvwAAgEpog
ichZyk3O8V5VJFtNcR0kdRGYY6FwHxb8UWS1kE/A7De4D5ZUiBkMi0GjJ3psi/GtZ/ranutgsMfA
afvNOLiv1zduSRwa0UTbiAj+5RlQft2aU5Ox/OgX6Ad7MdLnyjCDCf+S6Om6qAUtAETdRoYYIa4w
B+eXFZVkuNq9DbfCfXWC3lDYgsXPo/IATkEgEwDhOP98NM0Rb3Emx/wp6Vadqul4QcPQC4q4FgkA
VGnki8IsqkWkLstja6CleW27ayXKfsnQAJyAUh8WgNdRdu0SZyj7thY+vJF988DmlPXbluzyae+4
L37zs2RfSaNqull4bc6ESi+BS/iYRk1UHW2PHcppXnvD9GAmxraPW8XD/38sELhlQRIAH1zyLBG0
chJ7CCEoqUEj9RXshsjV/Vd0/sbxfkyjtYuQqKtzhWosKDlS0gRahzeCwM6dqwblI2nL0auOaY0x
PMkjGn827rSL6r3nK6zER95UiifhdyD/jV4G1L/k5DSv/bGKxwFnOH9HcWflx20wt5sZfVlxVqxy
+48T7y2Uu8t4lfRxUNXfdaoqXn1kO6VfgWwyHg5RUDAvc21V7WaWMfBjP2vfnBr0Ss7XyHM3Xv3Y
9ekOZcD15L8x9qc3pqAofrfzrqjToBjDsfEC0vF1XuTo8jqkhbbh2tEEWkkH1TiGyOC9+4WLFriF
sY2jfVqQjQfoXWGSTa81W6+tt2Vi7oyoAz+qj9bm96Ttg6gsA6t/bJkg593FcbmlaRJ41bvjfrE5
X5UjPWjIb/a5Ku14cfhIHIj+fXH46LGXRwjFhddTpIzqx2H8BjrnYNK3HJ22dEfim9ODEIDH1Bdk
VoDM+NJVMsdq6DjvqkezKFa7Kla1Fi0tBWGfKEgik35BfuFM2mRQr8X39aDEMLGR8XXzq6l/0PJW
J1psFUEI6wj/A4s6vzF5lrbmyCz+6KzmcVNQxXO9sBBLMPYgG+wiEpA9qjEx67zitHksDC/w6q02
1itSxKvMXPmRqtNeOIFndwHhMuZtQwfwzIkE9PlabGZM+syd/tGfKAjHd4TvBu3oG/+1+Z5Zrzc+
cuDjx3R3tDSDaAUpDLHyk4jQ6LSBm07JHxnfa8ikK3zRi0cOn0fiwgK7sQvkj1wnbIos6q2c8kdu
/o03Jvt7+69HeRAYPFQifWTqz3/9PACjljkGf/SN9a/WV7izSz/+9OvS3lRd4XRuYvLHuvixckxF
cvXigcbWnH5digWstI17y8Nvf0+no/Y+dC+37w1iMZhTkJ0AfCXkn5ys1gw5pj069WPO/mtZs+p0
S3ErLlcgqADgYyB1jjS3/HT4DkPnYILD9aYv44jgYnpLUxUZ0+XVgxAAAtA4igSSIz/BMbOmKEHv
/aNGLcyP3Gq0Dgq2td1nMOXfumMQBZAlYDMYPHYxHArAKL/s444/6smmTDaD4qm9VKfzz4u/nxzI
SEjesByf75qHpHrOk/31ny+U/dxu4PsOqCbANYPpOXIuHTDRCEMMe/6YOvRAXW+t68Uq4mWg1Y1C
txZOHj2wwKeh316UYyUT1SEXllEyDo8g0Jmbu9KaVv9D2Xf1yM4jS/4iAvLmVbZ8V3vzQrQVJVGW
RhJ//UbNPizudwc7GOA0TjdQ3VWSSGZmZGQE+6/zYwh74WmgSIpRhoGp/T9v12KqFil4sz4u4ZL5
w5w5r///+/VvngeU94C8IPf5N1M2FRWcBbVaHlmcCHZm5L//+2j4QxcWHKmbAvM/LgC3btoimPk8
ykKgVrXNf022czCHBu4V9njwL2++/3mHTNfyDeMu/mPcfvjNYw2fIKsY/kN9928eNbYetjcQC4zt
/TMXxUDEhpyt9h7Fg+uusFfuchb81wftTQn7/73HP1AXLUMMdIV4DwijZ/XyAsen/1DR/++YincA
8xTd1huS/s9i2BuU6mob7zCyrHMvCCdF4PyycA/vtNbS//09Q2WKQT6MO95EHf9x9FpKD7y3XOcx
MtautTJTJ0RW5X9Yvv93m/1jx99ohLehG6g7/i/t1mlWhi40cB9rHb44kytFHlLnwd9i/ywdNMRF
X9MCAEkoUjQhWZVorwlTtqjl7BAWzZgtszYnbeJgKle/46dJyi8RhV9We6M9Tm0051B4ZwfFtNwt
QzXeecbxZEL4oKZ0JHZ3GDuUQcEUwwSym9z91PY3l/Z4bbJmvnkJsZqlqBExxzYH6wNb1frgYGIP
OvwsdUhVaOMUwmOFDeNZGe7xUxTlBPTRMXRT6apiHpy8s1LXv84TK8KqYOJpgExxHHev3J1+DAy/
eb6OnOYiRi5/qGjub2XfcA+SPmxM5839Cez5VIXWPopJoqGj4OjwQ/jNwefqC6ZBqRNhxg70rNBq
CuUtZQBDzcVJ6WCnsYgODnsJrSOznFRjGF+hOABt8Nfh6IlGJxV16epeHLtoApOF0A/zapqy4bMF
iW2L+2T2xE6PQ9r6nzqiaQt4f2Q1/gx72Cy6i/G70Y6bt1aVNikq67u1Lq44iMgunEGXJvaS1rFL
QgBub+5xG610cDGKIYccRJtERg9dXSq+t0cvofPZ1A+zLc6z9TnM6Nv2hcR//jaki+OkPsofOudm
WHIb98GteGKJPz7aV76RsvLgFGCm3NgntX3HkIxMPHiDDZUu4Ftb+P5Jxq/aXHSPKDy1yaCOvSm6
+o5Y+1kdFncfzOehwSheuBST650HsEKb/hdQTWjOzVK0DczNdbKi3x71VSbmbm9mnW+GobqkJXNh
6sLVro9V0ZIgwRu6wnoX1UO17h27vq/5Edng1QTlEtSw8XNLqxZnMuylp/b+gGjhFZYlcz289Y0N
+QSr2/lcXpdaJ4GnEkWgCfBM7EdpgaA8Owk1PyMM5oDZHm1jTnXd9lCcArDcVbmjLlx+NVWbC+2m
oCPu3Fr/6fHKqpxUb557Z5o6cxhJmJ0xEeZTPzx6ZJyTERJ5XUMTxcVx6PcbalW+hYUWh27dMcdN
o/6Htw8bHy6L9IvOg0tzmCxDX+jlsV12q49eWfOKT5b0rp3Z6t0xMGKe20yLY+S/Q4nvqlaisq6O
u0T3DEr7AREokukvub2U8C6xZwFz71NQl7Y+YLQ7mVz0eOxDp4Z0s/ir530y4Vym3qpTMmJbHZzg
brKfYn5wmzod+mPnXOPOSgKhc6C+uTAYtLUT7uWhuurhSYdhtgRRIaEXT4idNXoATnaojUhsDF74
Ts71axO/GOsjJm0aWl89uWuqh2mQ6TxuiR99jmRNSLDzTe6QE96YQ+nNVTlrC6n8NOowK+7Mmd+8
NDh/1JJGzvumrmu9V1MeLR+L2AvvvHponuy35uAGGIKS+8188OXJsc9QTjDW+lOHbba0czJLN6Ph
X8P8o19nMWWHrrFTvb0puvemi2sd/YAUfJTgnI7qveXk5HT3Y6jOtbcmTL2xbUxMlK3kwKc+Ee6L
UE1qlEmAoZSrmhIxr/nSk4MEGpp4VN0R2Nea+mPklwavHtuUDE/udOqnt2nK/OX1Bid4uF12wYej
43W4uQ/VdjLywKOsa3aVv1/Us039zMAK0Aqh7Qiz7h6drptef9yyrAfvxhLf1J2zLnwIgqPNSeLB
PT7EcRboDyqeCPnc2urI47wG0BxHWWiGAvOgSdRgZhoh5nEech4Nh1rJ1JfVGwvrNw9ZKhhDODP7
4S5ueGIDSxH6efShxQdZtnmq0mDosmXO3eiO1Wew2IG4uNGR+kfRn+W8dzm8rQ9rjR7jECdtVwr5
OFZZMO96dqj9I1xkNYZRnfYUylKKomv2Fi3mtjDb3ciu7fyk2U5H5SR28MJbl33kZrDoSMJ2Z3Ul
zGGJ+uZoXUZWMboFjVM5PgRmypiGJtiehKdQnCznuXHvtdpL68L9GPDdkagyrtvEQQ0fHDovj9RL
vdiJcpENlJBBkhagrniHp9yC+cCcnYdF0bBnvzrD8+2lGl82/qoMKwOBEFbfAXKqydn2vlG2vzdu
s7Oon9hjf3QJwtE1Ijq1xw12hNAhmbwrkOZkDq9+XNbbQ8geQONPVoxbIVL58j327vwNemb1zsQy
8diQUTedNEv6YYcVrjgQQb/YRjtTwf3SQjS4nMktSBc+26nocWCHeJ0Tvy0xPFm3eWDX6UZ2RkxJ
oLxUSaxb+Wmau1jlY3WJ68M4PrnbT4hNPT53sFafnuxtv1gfnZHfcvPOng5PbRcn3Nrb4K+SBvk+
g9AzUigM+UbtS4zD3I1/TQAw7bTGv3B8TGpgY2b86KdLrI9+uw8tk4nhCn9qh4Nrq/hVi+Zp6c05
qsbEgaRa18bHcPKLlcvCtktk5wD6DkG/J/XH7BwFqoB4wed66qIxnZxHaomUI4J5ZkwG+azle4Qj
dFvvNn8v+NEM34gVc/jcDAd3Og/btQ/uOq9CVrKHizFkY7DVRDLJozfzpOp2jn9128KzTOp2Zxv7
upZB1naPXpxBfymp1QshR70cp3VvRU++99xxKDFtT0vzFrc749dJR++nYSkEMKJ43kftBaPi1rjj
zUcd4nh7rWXWh3dLfaRCQtAnTmYIx9DPYQoTFxk8bIIr4MtzHOUSg1gsjHcSLKLKe9f6vma7YMNJ
bz+O8lLRMCfhsms8JtPesg7Qb9oHy8kiKl0w9CHqFKbjG9UYLhmOoaOTiX+vVU6Ds68vVJsETo+2
+ow3nFhYH4L9CmvOjMG6MYg7qIeoLvTwYq1PjZtN4X01PHjjH3K5ZLDOsfvKmZVOC0s2suCyH7h4
Y3Mu1N7pAZJaR4dejVyT2YHOxJiG5M6RWuaYkOhTDAadquWDD3tf8xzoYDJuU7q2uUtwUxxz8uvu
V246paHMVqYTvxIpmT5UU6UEqrD27B69JcodnHdCV5kr/QvmsPrxSTRFTa5GWIleYFFtCjkUtSmd
hbsJ5myq7s9TBqfUcudpGCnIqFBzMyer8+aroxvseXfxhkd3ZLk1P/X+uh9Gc161kzt83Dfh8+Dd
VWs+Ry9q5KlunzfFHwwItAEyh6DOMJ0CiR4/i5wLixEAloTTsLSHOYe+eG56bGTFUygUBMjD+/rD
xGUEZ6EKLNxF31Fw0joiswkeEvZW7eauxRmgi8iIB+iMlZxAGQAHab/xLOzyNswc66GJsbY3lXjj
x2LtMfWxrl4atLslPgvm5wIqe5bCbdhXQGcCb91ZKzjhQdyng2F3se4ewl4UtfRasNKnOvOWLrel
nw2yxu3CchznUmxxrqs+b2w3udFSWo3MCERSc2zZg8CHd7nJdGRecSaCz7Wjwj+7rTyHghe1/8Ra
jAjcqfjZh16KmH3M8Ty745pY5LIgakQ2mvgmWxq986d8rZ+Ba2RB9NXPn153V3dXQ+HT/T0jBwr8
g0fbtDI6qWVUzsuSxmN/6nCRmvhJ2O96++r3ayLIlNqiOqAKOhFy0PITvg0oHz7s4Ad+B7IuAhBr
bPQyukGnC1Yio2PmNTvffQ6DN+jgnE0MFjsd8nWFdXf83Kifmu3liuzMzddtp/2dQ0qjSmItpcd+
59rsHPExwPvFwm/U2LVoyGa+egnasq5z4FtpuB39EK0Gb7tsiJh9tqBxMTtDSk05eyEaCudRfTVb
mzCerfGxrcesr67b8riYtyU4+hGyRJaaKSgYloKb38jbiCt4/Shz4tSp6YpF7Wsk/8GIKuR1Du3S
wdUFFnsMwjaZWit1zIS8Lu3WbKDeHkotqeY/46r3oBpmlv/bOq/t8NjaRb9FiNOHKs773uwEMknJ
oss2HgKOOFRdW58Vxtz1EUk2ABurVWWERtnAeVqPJBlFnbhigHnW9rFGO3y8bBnCnKNtw/tshFpe
s6qCijifKDLFADViHTg50IXMwRdF3bGF3ytOIl8dKD1PwynAP3rR3EHhoBI0zRK2/kFIaHLuYsTG
mOA46SN5parKGXYMMPpSjj8LOG1R8FbrKfHmDweyNGOwZboyd84Yn91B6zQOn1BmnQNKkdC4+DAk
j+3xvq7dh7U+ePbjapkkilkirVdRX5oYmX8DMddr0CIrtIPMm+bj1HeP/RRgPUf1tapJ6c0nbX1x
pM+885PJsRK33tKYwTW6qTJnBOpUbey7V6ZsxcuwHpUPJVHIiNnrkkpmUhabJKi6BL2CLO5xBSYJ
eZvEDlbYhB/7pGFLyeV0BQn7dTNNl0jUoBSFJqSW9hvv96vkidc6aTd9hyvq3SnhQYM6t8t8FlHk
3/x+te46pAksvvD6AVNq3zMsNSMqk6kR13DDC9qx3DZ354/vN1UiPotsQCIDi50HeRtJbvWTkDBi
XO1sbpAQabmca4e8B9PgonE3OOngU9Qc63fPvmp7y0005v5g8tHmiKROIpR3dOcNGg8BStr5SKBF
4+Grxs10dJT1Kipv46Sy1ndAMmD+h8kMFay7des/RITbUUXk3SAdtabxtMXdsccoHxuRcNRLimld
7BKMAg/1TjF/b/dvTE3HifSn2n90a9Ejse8vY1v9rv6wk374LsdbKuoVNPwKbKi2yy112Hp0qt8Y
XlXo+D157VwEMkyUEyQV9e0CyldR3hDaZ66nSDaiYOIOU2lLkJ1UnXzq2JQPqD8Na3abv5Rs3hLe
3g8CCwlYRlRJ7E21q+r1pY37S6AGJxttd0y8Xn66U53XwpCz5N2eDFNad3YSYlKfoBpbundfPEcT
z4PgtQpYopq2aMzjMKu0CxHRIZ8fLlaVRAMJ/xVNFVkzOtKyW1ChQVvpoRuHD1B60Mwa7EyOmFGK
Hqn4oPwuXIbcrC9TSy64rrtmWtNhllVaTTZNndGaTcJ62f+sXV+tSVNN/NVd3LArt36yr/DRQc2w
heG5WjQGszur+ltcwE7ClW9UrBvwlpGKN+FJsg8iDF/BHwowfzXfbgudwVnQWuMJjJRzRCf6rZAd
JOtg2ugkZ+V4J0+7JIUf7BNmdnCzdL++c1DqMh42Uwleh2FZK6V3GHkTvaq+dXK/W8sQ1CdvDcpg
Hk5u7+yDoMHiJffT5u0bYsPvzVcauHkQ7yAzpbIlAm0VZhNEoHJGgDXwS24DlU4WmBsDe20DijOQ
MbDXF8y72O5u9AeR2cK77+INSIgNCacmYue53vK51QfLbgro2UDSs/6wkV9JS71xUOvO9ajvQoH1
Xn2IoHuG0W023bry+lMPpwHgHCUJnDyKSISviz1+Gza/DdYLd+ZiBo1kmu6mwEAGC1uHv2K6JMFj
TdbpLAUqjGjX0z+2YObHOiyxmyhcxrC8x1OUtHabR+KBz+CLTChepgxOiHkw4CkDZOqiRPpNtk3n
BZVKTE4cBQkEI1LTvFr9pxEO2q5u4lKOZX+g3pQpdoklYDUhj+3Kf1c2pZBrLhoRJgQkUE+EqTfZ
JTQv7n3u1Snf+In765pSOOBszZjU0aPFkPJZOKZYlFDfOSzj0wavcu4do8UccY1uItpTZb7j5bjW
KCxB53mNXJ20cZtDMiHHefy0sGlOxaifUHek1N93/K0iCou6dDEUt62fTNF0os+h9zO3X0vtp5ve
O81d6B/ofAyWowvVTegjJHQ9ED/IuxioFfp6iaYo8WGmuGTS2ea7qete42H76edNJlW/d8dmDxy4
qMxSEBPknH+743fcFj3/VssRTd3IA5yxbUe7t1CR0Lr0rfUF7k87tnluCbW2ZFmWg66aEmDyPqiG
j7llp9B6keFj5Y2IuyiU2V6R72bp4U7UXijp+T6w+wSjZcgWETpgJL0a7Cck6+bQQkIkWHNaeYVG
gRTu17g9WjXVue8A0dTtbuLZ3AEPJjnVJJ1a72+ryMftOeiNFnXzq+xswl8Z+rtxw4BulYeYZ+6d
p74Js4qhUJ2nrJcY+8IsjQt4KtispK+Oq3328V0loPSL0maZ5rwTdtKLFm3JbKMoWwKEkgmnDw56
BjFx/O5Mn3Q8FAZYgxjtZO3/PMkOrjnM9DeWa2pi+ymw5cWwEEJKdYFeSxJ3QHhbLIDXrXurpq+2
e4snkzMKc8Xhp5NRPvOd1+yp+7J0pbHvpuGwut8zcFuhrj29sBr4yQenT1b8GsigWIxM5ADj5NYU
S6DwTMA7nYGzynou3IomlQHpXL571qlWgJrHP6/jZUfcjKHnygXKg7hJhFdn2NWT3q9dwSiENJcK
Ts/HpTobTxcV4qomLuqWEwn2HeU4hNeCbCV3c2vb+6gKCS8b8WiDwrc2/sFpBermU6X+lPTfxkC9
rdF60Vo6KYa1DiYkuwpggd9SvLTbt/2c2wPdkIWEZdDVjytsHy2y7RS2IbQ5XvWsmkurnGfR8hy6
1nlfzdm6tWUogvs5co9IVG/2wRvBfIB90YPZT6t9mkdW1L2fxyhwBnCiNGW+zmYth27XusM9JfSL
zk0IvG4rDUNhRsMs5ph0A0Ci2uo1HgMwVKMJ5nlufyYYaE7lxjmUNbZO4oSxsRSCZakTNNP2Lqny
xmvvGNZmorrlHtKpdyPmFbjHn9e5f1qi+tAZsIWa6mmoawSB6sYbksGLY2AFqJTrnWoXCz7TfDVo
LvTOIhIaDM2QxsjBXSCUbpzV3byLKrSAbf1Llu3DtkaMwAQlhQVCYkz41jJsIitO52q6Dxu57yIv
U1P/tdXhiwncUs/0+YZ/a2J2UOcvSIynRsK9L9jj0FgQ1nbcYzeORdBMfRaO05kwJ/oD5go5HLdU
8fRgg8L7MUQ+TxxJkMC67tWGsg0wvQrdBd1k7UjQ2LVZCcGp4dkb6ueoAWsrhkJQII4LaXCD+XTu
V0yX9r3vJJ0f3y9CVN9t7Q5Q+JSpHfTX1Z6QMB6kc0vCyTaPAHIIWHWotbohDUdELf/JkufO/Mig
T0zon2C+nQgxXpdgJO8gX+hMbJ2XwOnGTheKtnw75VsF9AfhaNER9m4PfwD32kGOWfDq4oerdxqW
1k8DxrIYlbMk/KexsMY3XbCqe182Vno92zdSPQUBcOPu4rbrFYjQuWHNv+b0WDfvq148ecTcS2/9
MpCQgItoiM5C7aQemiQRjva5oWlIJz/tK0v5We/QruAzpMZjHzzopbM/KxIVPumWbBakKRcQ3vra
wteA/fIXDci09Zr7ys25sr5qqr4JKI7GlW05LdVUjI7fHaHeu6XuZMLTzaogoWPrFaFu8egY2zUB
ENJ4LAA/n2Nt+WltXIViNT7NdAtwMIxxFs3kM3TdLp/cOd2UfupX+ewO88HHtgn87wng69hExYTV
7HjjnoevlfqCswhJjUE/T/EdRByhqEQdcQwGEuedG3Ko4dThd4v2Ty+t1KpbL6nt9Y84VtFubuY5
01F10HwXH179KfwIRYWdKph7TKIrhlClBLF6mFkWdLeiDKcTAA7m8y5DLHheuBQwzZHPVTw9Mw1A
oK32y6A0ju4VpW8zKTSy1vU8hQJFnAkuKoxfpdrJGbsZkyejziIMVjcDkl/nxSyvC6blauvqApmH
X2ShJ11G8dfWKbQftr105yCjFghXi12fe0mgiInWrVp2wGiv2hdZNfs6JyxM0QXejS0+NCCHNrEQ
ugfWJaE77px21GW71TzjEFWCA3e2uvPF6g92ePToa4PJ/wWNLUtVqa3i02a8fAREYEGiRYBEzWM3
R7mWWFohwkYwWpHgf2IDeHr9Ay3jGUxoP7Hi8d73m1cyI6uKzK/Ngieb+w/rAKwstgaR4rYJ8CzR
olyWfBv7vHJ+YjGnI0imzPnpQmTPVeoC/l1plDo+hjtxIQaTkRJVr0QM8AfUGBsvpzqaUyr1j5mA
HrcTObXWB8h8CZ+20tm8MnZF4tO1nOdLA7R9IU/Kvot6BE965/QtkuBjCORy2NZcuQhJzqm7NewA
XoT1kpDwa9oudY+pMA5lqI7ALxLZD+tE0sTO9zpZx3W+ux2LcEzjCGjoQmryU93SZQdSX+j7zn80
rHIE3rTXOsFuSNb5fiU/1LmnrnUB++NulPNFK4Nd+xx3Km97lUf+UzyNKcXT4kBnvBxiYkircTrY
mYOQ4dEvN95HzZugpbDPc/PV1ABDgNhIuY/FhTdHPr/4PQd8NRbutCSVg6ra20wqQyD99pAyuRab
N5YsMqU06oyA4yYEbBF06xEVJuTWk4esvYtdFLv8Np+ok4WdnVs04octfAdKuGITNPNFKgDe86Gt
3kP5JpbvaMHCBoy9QNcOZRdaLUhaVlSyJiyEtArIYAGAKz1qX2/t5BqJMnT2sAFDAJXhx2TVpqg4
nktkHDsdh+MAe6IOswgRCm4Ya6KJUWeMB/mGk6VHt3PoyJQrBABay5MXPKGbNxiTmJjjsbK07f9c
l+2RMf82S1h4y4oUEQUTybauB0tgZWvSksoFIEmrfVRtwx9WbYjOTFDhKQqD8wjFYotF4bXojoYz
LmVr4VjPtrSNZ/PZT8Ps5nTzAW3Yvg6D0gd+bRKxoWswRzVavotC4Fh02JzXxnMoVAEC4KDSii4z
DDvmpIXMHUuj2d2ebKsPcjcgAFQ5DKyI7VlvlpqiBQBxGCIlcmqWO+ZG+u3OIdAAb2l+BoUIMq0J
basTarQPMgIgZPKo0fkC2P7ZqvhcjWFKe36/jA3u9KWuTGb3Lj7xWBqjMqzG10V/DPVX3LfFOmGV
6Cujn51CA+xVYvE2N1gXbAp3rq916DwMFTk0Y/jrtvpBGQ/d/sNWPbYUJ0mgBN6XZujxpphaeQTb
90AwG4G52kNnBQCga1Y66KZYZH2GyfOzlNcRSqCrQPvLoCTxU1ipJ6P6I3BMGdSnfytELJYJrgGM
N7kJVDl37DGKcaQ2CFRAjjoBsj8aphKPFFca3vfo8tkeRIuB+eg5TtV6C/E+Uu+v1S9b4AgkXnIS
fAj+CKi5cUE5QF+fuyS3YVEJYjxOqYtfwzx0OBEKRMqJUoNOoqz8TG4sh9xIGrb7ITy6IkLzHrVc
E/b7iVVvevRLNEwEux3Ba3jBHAlFxWYXfoticbEp7ifFFlulrXInfqu7NrN1fzdgoCeKaTb4fWa2
qwgea4X2Y33skGdsdXWi6CPUAUA1P94rrgoIeZaoOM6xI9CZtZlIuERTF8cxzEJ/xhldV4IcPm7F
VmBO7Uyt6GhX9nTkUiqA/nROKDophNArciYybBkNvB/emS+7YpmFAsQTsOns1lS7aM0RL4PESnE7
r8ZxyRenx+M2rXHuYcl22DB5GiMuRTU21frdoM+3dI83sk2D1FDuGuAUizgDnYxNB3aGKhiHETsy
JruLe/kk/MWLyhFTmQLRxjZ5PW8mV6MFco8AfNGTZG7BDuj6dJzNfmX9rhHjvgWnfZXR1+YHqY9S
t8OZRKjEo7RDMON9gLThNmUIDhfW2WvwEnZoKaiWXYdtEHvWTDeBadEeOxa5h0CREpNRKNUWL048
6KPGcOMD2SSvqvm8RRFqGrL9LvV6mg2mW5LFJb6TIr4iN44qC41A6lbeMzc4Exu6YLdDyZr08tWa
tgPcEr/p9surBQdz1dykKRbnQmpLPyItJnEygbkKDxpYqzuJ7/rDm42NQdGhW3tDscutkmzNvT2T
x0ouByLXe8eMx7UzV0rFzlXbe6SCt35T6agQZqtgFw4YfmSV2kNRG1Ee4pNx031ZQNNbGhxdqtBI
kGkM0LarolR7pti0vZaUhuw46fUUVOSKw2/A7K9OW2pBdDz+m2LnPOv1Cc2/o42Ev62cK0a1D4ui
INjM98sWPhjqXlB2YQNHBayycPj2nz6jQd6gqhu9Br0pT1uI6KxAe6oIwIoatcGiU1kfRVAwbI6q
QQuiR/Gz6rO1gGXgLxoF6IjZnjbISDiifzkHddoCwLBW67g0zmG1ujREv5TI9q8bqr+p5l+LjfQJ
IWNOA7sbkUAAKJTDgHNv0oewouk2mCIOBMqgENsdFZAzpxIQbu5Ryh7a4aZhxYVOR4dGiUPGP5f3
rx2OeT4vWSuW3JXT3qsPDjJSS9zTCsX1IPcRwji7B7UQLa1NFZNoDpaZXscgajLtBNgudEV64xSD
A4TPdMfYxcADZgUg7j7ib8sPH1vSQYYEWsUMGH+qssgjFzbHADq9PtsCVoJmNuc4tpcUE/hdsVk3
JtOKNq5S5hjBgw1JDr65DY1M+v+QdibLbStbFv0iRKBHYkqwJ0U1pNoJQpLlRN83CXx9Lb5BxbOu
4zpc5aEdJkgAmXmatfdZufVX5s9BZbTLkB/U8uwbb+bm1FvEMIsop44gq13XJ0sM0t+8jo6RNkdb
AjJnGUNh2NL7WTWZEZiDHwxFC1TVrVluz1IvN8wGWeFXyXvSwKzpn6Wc9nXnmJvUsMABnjzaB01h
0uFX94MKP+jms4I6ecGHfpN6IF31yLdg7PzRcerAm2nRCptMHcdoCuWd4a1mhO5aDXjW6/TB20Qw
XrAoAL6Sc10BrlkEzcfRi8vDGGLeEWkq6JAqkV8++zJehpG+Kv37SUuXcZc9hI27DeMB2Gs21doe
pmRVSoK4aJ68vUrzkDZrqJZCa7auyUjfTNuPLnWWPteoAlns22M2WptSs8xVTC4b1FPirTvXKQLL
lKfKCRe2HccfTdgMt/i7RXdZVNkrzR/oIYezmIsV83yzdTXpUEZVLjfMd5u2neqKXRNW9X1akNok
naF2eV7mp1hrNc6mgeVWzxngudJWLW4oO0RVhMfs7Rl6H31ahN2UvjM+jsnKWtK9Eiel92JI3GOE
eeE+HNo22ydapF9SJ6XgNodhPqzkXEo7qFjph7yjhGfmXcxG4hhvvU2g0qYhWEXs2As9JdnUbfky
XzdrLXPbTVhOEVoBaoC4oz2mbllso1zld26kpatyMNIpiBUnhIX4c9FESu2jgoDXznN3MaXtvEzH
wT2YDq1jL5b1qvA7RrEJoxt2dqXHlFWcds2wI4dNOJIMV7CdleONziony9/EmXB3tczexto31nlf
3LR5NILqMUDsfoiLaOVKi/NC2c5LXFl3HoHWRs2AY7julZT1kp+U+MdNaIOPtZaEpaRPeqi82jaX
qc0lFsoxpjiQjjUEjQAexN2hv3Tz5KyUKTjxZDV86Q7qMdOUMXWzTKcU1uER6cgRJj1zLXA07qra
513TGYHhEKkMVNbWdmkNu3qe6HHY9DDIevpZarTjpL5MXarWnIbZIjajchdKOa3MsGk3qXs9jSl3
J3m7FekN9GUW9IBqulH8qC2m2lnZbQVSgc5pWdfOm16euoaaUYOnZEU+miaRdWzH5jaedTjSGAa5
/OFGVfJqudltXOIZ3Bjz1Y7GVQtryluObGYZ9E5+ahNusjKKs+sSqM2+ficm84Cz/GbwfzZ6u/Tl
u1kJsZz7icHlmr6qvHmXxdmd3g0j/S1rGVdEokXaNGCM3a0qSm64SeRpMK4sDXfJoNYVPqEsf/pD
prPxk/h2GPPHlDFzGJwEQDMbOxFLosUfPFl90Q2UqZU6hGP/6pTZz9qcKL/o/i4V9VJT49FL8rND
6Rt0o5AUIjqAH3HIW/WuSh8vVW6CCXbgKzR4Ov83hUMrGF4c6KV4Kd2Kfnp/62nhSp+jdTVGX+AD
I5uzvdUntXSM6llVaQsG2D6POIrAK6AOdV/NnlHgHdI2TGctGgrhJu2cW81hYVUt3XFR/Qxz7zmO
3X3i9M5RTaUNOeZUayYom9uGXiB73CqSkpnATCOyZ/tEly25nUXIZ0kQzswsSRRrzT8llQPaF+rT
tpjmeKspZ2ihpqbMJUe+dp3qKvdvNEi3RedWn7YenmLdWUm+t+PctmkbjFqLzoscIK4CHDk2Eyhp
SU06Gp2FZE5i6PvU/rXASMVNQ0lOwh0M1VdJlSmKeOs1fW2YNCMbfQnAvxDjTjl6YNgdkM2dtGN4
i4/aftDabmUa4Y3SvXxBj34lXCwv2y4IBZmb1m6yUl94CkchOWrM5EqgAcOpIiUOUzy9RtCPMDqA
52dBG9Zq00+aRREwije52V08q/3SCr1awyAv9SK6GFZ0jNN46SgjsJ1pYc1yEfk3aJCd7jktyIli
ay8r7WB1P4i1l4YFnpM47rmJSNiGseMNHuSPOdEhDhl9VjRpvqxM6u96mGwMs7ydtYaGmEVXkJET
S3bkI7tdkCblMu6JnYibRsIvArJA8p0cOQXEGSTTTB8J22ppxhCqtjWc3b6/LVvyHqukHcjhWzc5
tQXyD6XplxBJqJW2z9Lgdg1jwyYM4JdF5YWRMdODPaSblHBLVNOy1Ygc4ykeWXuGF2TXk4F95zzx
RjDc8AbLCbIySyxyE6h3MoyeUw5wqp7dbuHxa+IhPhmCk8V0d4NodqPFnpo+8dphR+a8N4hy7dF9
i3z3Kavzl3xIXhlMc0na5tY3pFiiHL539e7Rj5ILO/BjE+VR4CQtZU8IuEXhah9ZlCIozczXpir3
ejPkC4qAX8oq3mj+5Fu7KINZ2rsRYQMdBV7fPs+dU25wXqeuCO+TEh3rkLFFeL5sF7jtvBahQ9WC
MG+FHd90HR0GuNpX69whdEhACEV4srrEXFQaYl5bpMkydvov6lYPLXvSgvSNzcGK3UU/2NrCSUxJ
f9pAnTEb24xwK2nMzWBFq2ROtpZlcOrLdT4BzxlJ9pRqYueZ7WYsyL6GYd1PxUfXxvvS9e7ayX1S
giY4PV6iW4BTLVXn0iAPbpNnw8oniv3qtZlpY/q1GwijlpQhrxSHZq951+6kQzEqjO117s2bKLPW
ingnzZ2VN2hv2B4wnkU+UzYPxsR9dqt4hzD0Po2aPBj8uOYo8Sh42V4e6LnJlGz5OcT1LRUFvFm1
xKeB2bE/ex+prF1aW+I1bbP+zpbUAb3kRQr3Xs0jixV0PGyA+avwjH+r4q0yb5LYK4MkNyIMNoSk
PJxVD7ldegjX0mEry7naFLOAwsAje+15A3QNdCz53HBpyoiRx91NMYj7KiIgAiEn1rCzdon5zLic
YrKo3is2STzu5WTfdpDWbtX9LIjP20Jfz9nwLtP5ZdLRqUfVMq9AYCs6bJM0d7w1dRC6DcIznfTH
C/GCiahuxAckxkveyVNhRCcljU1j9g8irA+p0JZ6I3aWQzdKeY/UjX+mNU68lQx/tO1421XVa2YW
j1Sv/gMpeDFntc9Cjl3aW8nST7N1VKZrLR7fauYnOVZ58aR97iNI64yttinnbVg2m96OntoxvE+d
5GR5QwkZRY2uc+CZ5/ymyTsGng1nVSoTOI2toQtPuRqOlo3ydiziR1PJLXSgh79uSKnRG6/DYUZ4
JHfqVxLrKZCZRATSZccoM6qqIMMexqtOvCntVFJQzrw3W7sGBXFrkqOHjE9f1dKyJcN9JykOjjao
cR23RPBAmHqQDWGyTjq6BKkPT5tq4RurJuIGo/2oE6vbWARIQezRBU0556DmRfqM4Zk4zpWZrFSC
j+lg6EAZuCl3b/6k9/s89tzAzCTlV9xPFxyNI18lyeKVqc/zxprH8Ixti+g2SuouwWpagMi6Vo1K
3o7a4YVgvF1E05wlS6ODPrnMU159KV1RPKamc2dw7DgoVggPfuqqkUu2SM9fO8gVEMGV45uT3RWJ
umugwhrmhzsUXTjcDxkMUo6NZxbPDyIellbrrmMht8McnULruWffLDy1VO1ZegO3nmMEBUmGNaup
eTR30qXVRI9dmeyyMlpmdL3DkkxQwGLL4sEWxRoLw0Bq+lY4A3oamPMyCrxBbEO3X1S0tIi/Hgxu
7Zh667Kjnw7hl1x7r8LY2P2wBYl6cWVUUafN7w3tUpdfWeXd+LmicAY/U8jwPq61cJtb8U43iKQF
MaIWX1iCYKL4fJJntYHbUNLME5CziTJhmFCfnDJxJQDHPQznmq/3EmclCYPHsXkbKs78ZgVEChb/
VPJumOeEWjlBpj9aC6mOOVVrWWqUE1SAr+yCmbeUVCfeerEpPQ7T+nUuh1tNu7WFQdcnClSb7zJr
WnaOKAPcY8L7Kmvcm76sxcY3BgiLKdzNUf0UQ6LgKR24Zr8MM9S98J514XNc5QhO4qMxYKiYtsD0
c3NPCsVsVzp6h6hp6sukmAH1psUarOpE/fpjdkr68K+TFYMk9wSbclV6oEEiv4U/heC+S6EsFe2n
aAwXyjCWqjuP+UPJgCRRZWdpppsxRN/UyyTQs+KzxrST+XUWzYKKod1m4rwpy46pCbkVbLRXLZmf
KTaqtI8YvTy4WIiCLVHCT4k947zjcfzAmnmd9WKlR8iAqn2KUqE3D1n1NMoyEIoWjKLOp10j1HCR
G+lSuoduzIPGJ2wymo3Vi8e8TU7wLvspJbnPgN7zvt5Y1B9ajeplieAs7/cTO/+kHjt69SNaJ4vF
Z2SXdt5R7V75cPNNvSe2pFgDGi5cqrMD3Dc9CkK1huSQxgOBb31vAQSFhbYZ5nblIDOjMom2Yupo
WxE45vUuVd3rVKkgGe0TgueTyXq1ZbUNDdZtGj2PTUv5Q27KeLAxPv9ZmHLtVv4LLbPLqOppIeuo
Aelk5IFfrxPPtpZz0cICJfkxnGnMTZxIcN0+tKvKT1KPnsrSyfY9ad6iMssJGrPj4IVZ87xNUpnU
a8JjmESURowg6tmD2ubRyaW7UDPCBS8Kk6BMIDwwXCHGr7UapAlu2tGQNWEqkASm24wPdmnfMZ5r
odvzYdK8g595u9guG/YBTe4VPYRFpPftWhPwSte2gtfbPamCtrCgTGab2Dw0DgYoTBfJs9SxnCyx
uQx416/jF4pVc1XfaAbcqTpV07SzRwjCNESEZ9AyFmXJC6AVCCWiDcXOYDKooCRoCsHejXphoe9k
yMB7hixqTFkXFiIja0FOMCxsJe4Y8IdOrOGALC1BZlH0l1QmFxGXDkldhGCgOGe12hqNATSTHLSa
CQGVTXmepBgIZ4MN9n7QplU2RsvG6h9iV39xw+xY6igLHAlBMvmiDZrY36tkPAGpoSrpO4RC+DAP
oUu3iefZdVmxplmOb6ivbxuhiADEU0GTHuUPy0PvaW32eoQpdRntDDObmK5oNKtM92jMGmkbg7ZF
aLZIyghOcLWPUyRWVm82D6F+/SozsotFeJUC2IUWmP1UBTIkryC5r4hTnepxrnrzQ0TE3O3Q0kAL
2S95VkCkXgsCPbNFeOt6blDONJm2LMk3lnrOzj1p8VOfN3djZ7wNMTC4yFgkmWluNdsZg6QrC9qq
fbIyNB4WZPLWlgwYdslHJO3KIkeeu2hdzlRuiH/t12m9fCqT0V/MtYOapsz3kYDwZYcplm3uxDe2
CSAzzL1Y9LZ13yFSFc2wi2R0j9cFg5Kr+Zm84yNOsn2RicAa0E/1hncukpnxxqL9Qszlk9Fnj9d+
WFDL+tCJbqlN08+I1g+lIzRbkSa3tN2LoLUGZ1Vpoj9FkXHWR+sxtA3x6Lj9Fyj0TdrU01sPsfui
JeNydqLpJ9mZu03AwPKgddJ05Sfi6lonm3WG99fR1pyaTk9dD4+lKEiGGGUUcV5FQgEIWH67pNIB
KpLY7YeJDoRtqGJcOtWglRyHTyfMdnIofpo0CDqavE1nrSkIwfK19LDNq2LzRU8ioJXP2kNc2NKg
gFemBOAGQ/3eOQfdXPvm2ixOOeoW9mSgHAIncVvONwOuN/xnKlqURJ3d0B59o1t5NEFBFYLOpODo
5u+TN58HKffoLG8nQCzCrCY+tZpJ0ZX4mltKxHSKuRW2chaODtreRLDvTYawxhysZUsdM/PfIvNn
k8arJLIDGzlp8cOhOlDlT17Gy2C+V/5dOmzwLbQg0NhJs6Y4tsn4bscPMknWDfBrY+b+bem54apr
tANRGDCbXfwo59IKEg6ahhJLPW9sLx13UUESGdrOTrP0JUtnrZS5TOhj4OOa4BrKPZMyfk+QPVC6
WXspN7R1R/tImQ401TL89LXzou5mLmdz53eld9vWRoeFGyZbpU4B3vmwHetgaN2RnO845u5NVxkr
hTwtnIrAHty1k+sfswCibmPrw8+mNW3XTWjS0DE4YgaBgtcuF73DPjPXernPZNY+TJUpNpN0eQ09
9WjPzWFobc7+Zum52kov1KbyM7gFbTE2PZRDD7yC2iPuvUtXabuJ7V0W3Qtkeb6L4ppSCwWczqFC
ZkzRfeFUNxMl8GxRqEnbGewzbaZtM+kFRaWb2yIfO9p1Y350Rbd14M8GpW+NXu4kqyPMaBcO/dHq
SNMFUBEbKneLxk6mtI0QxUW0loJv0eYN6pZrHNq8zX2+VASfdh3tYtKc0U73EbuC2RFwVuRqEFgt
pUEOAZW5CF4IpKO6+Ew8rV5Ujf0cReo6ABvYNrRW7uRfnKTfm2O57nWidRP5aJTcmLaHNLpBYUQJ
KzN3NnJcaq9r3fc3sq43sot2FmmTJoplLtfatSybEdgphBXGdsh3bvojE9GlycUjQ1kfTMWeZnwa
kMQNmuyhJD0dDPPBT6ZLmce7iUaOqk2k9w+Kk5OO3tqd51XWtve+0d64CezpVRZZUos4z3l9dKOH
ZPwsUAONBxo2Mlvq3c8mPBYOYJ0sSHk5VTzzsSJb55DilhZ3tlpG4YmDCBTh3JBa0BrmryVJez7c
ucPzTLOkcTZRuvHbD6m/NHm25wBNjGetzk6pQdhXVLsy99+UQoQ+Jhe4qX2vpdwL/yy6YiO0j6p1
FyX6hRqpLufcQqPO37PfTv4xBkRNkIm74rlNq63QfwxX7LTv3QAw1CH2mxelU68ngXBwMjn71bwS
Cb38tL9o83AoSnyr6bwkmryfUvYYmD7XVwvf1R6KMqU47JyMYdy0g37oM2oBlfTXegwEBoKo1cgO
6WE80eUFdPOji/QuVYWOjQF8Tz5jL9SMfO8z9vBN89HOHU1tLdJPE+FN+dLlIISBZOGYABdh6678
oVrgIbtWGAjbjC81NBbVWGOnYaKpHdA+DfuIHl4P85kK3kQkapmdh0hdWrUwc+cRkoCPoK2r6d2n
6ugPOPN9P9f3VVp9+dxuHz6mKk4WP81qN6Z7LFjhUnD8bfL8XobvnhPCkRi7yTiXxRAMCRO+SaEg
thLhBRBxo3oJGyvAFhEMBFBOj9cy4fuDU8JDLJR9IMENjMxYNd59VP0wTGPlAVTL+Yn681rgnaCB
8MX5cRrNjcCXb3I0Bhiz8Wv2wcEwLXLKG1Q3rotWMtbPpYU72hQib0koWQ39z8baj7Va996T0R9m
QaRGP9nSd+G4yd0v1AAHTiS2ofarrm7sUTKqzj7PqCRD96cjEGXZzmLwXyyKXNREG/ioOf4ZQ7j4
UbgsYMj82V5WWb0o0JFr4DgZNQoHJs8EjKpcMxilhPX/GpJuUfK4ExW+R4zvbEW9D/WGotWAklTb
hYqyvvdhFkdlV/sKbX7ZdQG54UucUD2LqPEi8toqb1pmEHc+Xxmot6SWrzZjhuIYFYvKX039yUrJ
gpM7SKs21aAQ3KA3n3Ax2xCqkKnuEyRsyW5y51U61Eu30J6NVC4s69V0yc8TeCkP2SNyQQeshlEs
V+eJ3noUsj9jY7p1RngKqnH1+KmUAHfVlv00Qn4lKDE4HbLbAQG8htyun55141EZT9gOpCl3KCVD
jtKFc50VotELo8sLL9cONFRfW5v57dnw6TXdthsh1RufnjjlNG1byBcfXT0Rx8LUn2WarMGB70PT
hilzJdhFWm+a3jhkHtESOfFSpvXa8J8dCYgr6dROd358bRvsWwulV72d2uKUkg9zmOy9BujOm+XD
bLSfuuYHGt8O0zZguc/etaB0niekqaX9WDU/C99Zt4b/2haaWI5zS+2DfI4q4dLzgUedclNmw26K
aZZev8lVV7VxEPjGCBBxQUtC6u7P2JMI51SZoE3oy4tbptBsFSmYDzNX5dEi9aJN7pfnarA+VGq8
pBPL1WQtJW9WYW+00LRWpt0Tk0zWLlGvoZ+81In5Oc4Fbgm+d2vUyc5BZyc4RSaq1YnF8TvY91bp
bxzqTy6qdUOTQVbEaxxNFrWIjsNgBl7W7+j83hfhAJv+PLQfHWwR2fupjqJ3rYEDbfPPaUo/nbk5
RVP5XiqFGIOcXHOv8ogBgIA2m0kbrmbmoxZvrh3QbJ7eDZ8IGlXTQybCvdQfU3pSX6bX1oit3Av0
U4xpyEVQiBy9J89llgLKqMQCBMFoX1ZJUI3Z0sjnjXJpDzbFjVAIyWtnl9XOSqP+o2YaeugFUFVH
73UPPBSbxSqionY9F6rr2eDXCw2Fn8kbPkKdxXjBEHiz9w9MaRvbaKkV6LQSEGwnNLLAFfJ1EooC
axJuuzl917QZFoxppCdavA4mFphuWOCnKrXoAKIoENaxE+Exim2cXVXiXXmtETWXtJvXQRm7uIRj
ihQdA9qqofmUlU1Nm6vnsIEwKJ3h3GbuD8endpk6C6vmNpMScO64aXig67oy2Kez3F0RdLw7LlJi
SRfDzBFEm5U6NAL6vArnINRe1TiTsZMSTbN+GTwIdndsjrDkt56ZbNNY3fresI1wcMCUdD33/rQv
6nmrNx4owtgBLCeuqA+NUSb9IsHCZUgstC8UeqiUGsvBt3Jw4dzBQsYhSvedH04hHikNFeKlRwft
prJbZcrqln2mgUYY92miJrjwWbtKfu7N3EC8NLZnXymM3AuwwUpUnE0tbChNyXWFHKsw6m2RUHKD
GkFd3y57m7pyBk0bYgpAc+41wlLTAkIaph+uZr4K0svci5780l3RGHz0PHn0Zoa+IaYudONocVvp
fxxhDRaNHd87A3Si7xAiulmQlPiBSXeZTU8V/yYymsP2PVZ9h2Jsb7PIw1ODtTLrL9xYpNXz3nA0
tFHmIkPoSGFhSUM4aJs50Dpzkzv9ejDlVhrObeY1cMkiCEfADr3iqItX7SQvUzQQ+QGqiexoafaJ
wTqoNcVWjcOOFvnaFdFhdvU7t5ne66xv6XR1X1GJCK8ti800+CGPF6KeosFTGpfgq0YDY9aFj4Mb
IX2ruwVvDriq/ZDa6XFExpiZ4TpFcz3b11PB+2pTVMZlR4wURtoG07o7QXgS29rWsHTJNNLihm7y
B+qnYgkQgmVtvI7d8icy/VVXiEBDdtEyDI6CO9LibBVbdlCmYBoaoIUDFUuTi+oMxi6BZWfbFq2E
lzr7sq2mS1GBdU4W6DynqNe1N7qkVeQ7NZDEvKpbtfVdgs7mRVjbjnqDMTlflM0bXlf90guxMVx+
hG4dwJBeY1Hd+G13k8nhOFpjsaIrtynDdJfJDtMER93qV0WrMuQOrve2tst3epLuovPSiITNhlPC
yWLqbnqR0a+bqNPKGxc2IHYKNxgRBZeafTRi7aSjRK/0k5aeDesrUz/FDFeOyYFd7/05pl8ITmIr
8mlfD67IqzeTl+uthSA3XDMqdZ35R7/LntwQBR0+NG3lAkFirOcM8j2Wh8L87IZiO0piCOUQWMLc
MBdvV6k3iK9FSItyDh+b5ik2zG1PwxMsnAzqtkcCOdX2akbvMoH41uN7SMHdDNWj5JjVh3lT+NFK
aBm1eUnMwH6Ce1USt895Wx3G8U158ikdQfISlD8UCMqFO8mHa/9TFvlqVNqtlNqWrT7aOlllUl+Z
7cdwapDtztLjjLTKcWubjQTpkP5DZcvoMczbmRYqggFTh7VY9BHeI/G1k03p1Dtrg3F256h98lNH
8FAjSrZA/8Wqzijaz/lEv7VrRp4i0lLTYi4DqGxJcSFyfRp/JnRiao54MAjLO0BsGKe+pA5OzGsf
+8grHjIta/ahldovleT9HOxQBy2lTpc0g74pXOWeRhN3lpAxd4u4L36KSPtqHHbOpDK+1EBVp4qg
oJlC+4HKD0OREN/zcI4x/dLHuobCH9xHtOFgES0WKsHY6GCfdIAveTeXbuCGxnibaUZxKmxfw3ol
ZGjWpFfGfUdf4uJH3vPgg+NbdhI92WFcvnMw0U3txVy/0KTMX/XECNFxpTIl5K6jrZEO4lVH7eis
YrAyeOXQ58gtsGafcGfpxnKDadT4jM0Yd9MDEdzNVvtMJQ/yX0iM0FSkkRMgagssw0woznbdLS6r
1YPeo/5c6IPjegvZO+IUSnATgpTQW9PDBydln/pPs7t/7snqt1Ntgfy1HVamrHFWSomAGAOnSBR6
oGzcdeHySK3oA0JO0Z99yoqWxUM/8ccUKwHm3heME+BE9YAsqnmVCJYLIMePYSKkymu0/ya0F8ha
ai89O66/EnyGHxj93D1YEVRcm+RPTTMBJmLn1tr7wo8RD89xSj7e9FROYy+r4qAvMPtJMUCuh4pk
K6dFHqghS14idETLppSKjkMGdtIZLZpLw1e02jtuIGZg4jKhFKfCnoOQ/Lsh3m+cCq+T2I2rvx+Z
mfHNA7iqbHpE42SdPfJfbzVY23L8e0tHprxjyeu6BjbA9jejwtQTqBny1MKTcmlgzvQnH+zfWFIK
3JivdpEGf74bqjsMZbaitrDOWAq19L3+5J3+m8/3TSZDXuciMWD1+1TQPNVDP219ce6cjxHzrz9N
Hf3NI/jvz7e+PQIXkx7gfj4/w+8vDEEXdpIu2r8/5z/8COubO7rRSNC3gosY8bF2t9qffBVxzfxm
qnh1EvYtBnDjOupfL/9fNq0m03rpXLne2Tb2X1L8wRryn1/eMRCRXA2eBYPj3W93SEy+pVlxb52v
Rgc7kf+1B+yvH//t3tDPts024uP16uh7u2HejdPGg6X720fw62W+rQPI+LHKyNDPxfw5q0v88f/7
+G/2smbVVhK7VAuvo21+U1h/eML/NMrl22PQyWhHzEAZnvfrE3YHdte4cvj2OlUhstOF/QX79ve/
gQEyrolBp8Fcn28eoGFlRGmV4P6KPebCx/0LYdn/4QpM99ZtTxjGP4ZHxklb5HHiO2cbwQatyrz8
24F5zMlD9fq/F/C+3aeknJOq5QI9mvpR0Mfs/tr41TGYtOMxOogpK1zr1ytocP5QjKZ9fuIgWbjh
n2Yf/W61MQPds2ysWH33u+3r6AvUrlXvnscyCxqALrpd//4Qrvfg190CY1w8l5ni4eI9b3y7R31q
45Vno8gfxtMMj5vvxk3z4Bd/vyJ+ucw3s3CohFT6gssQBdtLENd//xX/3LcdkyEAZEK8SJb9fQZV
W4w1utHCO+uZf5PSzc43fJ0/vE6/WXYY27P7X5cd81S+PezONawhr3z9XIt63Ja2RVsPy+2VsiJE
bnBmf/hRv70eI75dC0ds+x/O4bVdyZHOn35u/HdlpsGoQsKUGH37sPzr2ydMrsGcFcvBrfzbSzDG
QvG73elsDu4ocX4d5iMxaPgBp1Ne/v1av3mlGfEuTIZ18M7Z+re76HVpxRiuDq/kCVfSlTv84YU2
f/NG+9Rf4b4YiXr1lf51TTaWF6qyJAYRbaOtletrXxBEbDHT2CrGxOkhzg/2aHuLbkZChfon3dHt
I5lFNfPFUBvv1Bt6f+goO268zqowoyLZW01Q0reUXdKTpd6m8hgPnbtNDadbpymEr1XW9g/yXyx2
UbsaD0niqs2/37pvL4SFrAjDb92+jo/RdZCaX3+Zr7e0qGWZ3NNRwVCice8thAvW353w/7iK+etV
ksLubXvgKkZ58allZf0f1tG3N+AfF/j2BjSYF+DrzAWaMFzE3mPbn//9Pv1mN2Dqp4tCBfiG2fXf
ji7fmyLdnRveAJ66n10mqvUC8eO/X+Xb02C6CTPpuI5p20RDrJ9f7xP+kY6JW4J1ZsbS0kbNF0V4
BWGKZlTp+t8v9Z/Q/9ddmtF3112AMUv+dTrrr9eyrg32Qujh2bhtPWeBYA9Dmc/KfvTjEutbcn44
s+O/X/TbY+L3sUrx5bZMYgzb/D53L+zdUuAzFJ5J1Tahpq3v//rzmWTLq+wwQteld/Lrb/Imfczc
sIqh3UbozXxvGX89D4Fk5L+ucH2C/xUJlzmqFtPhCv2EzAOR6F8PRODzXYdYGizb/cewPb+vej3r
U56KidKUI6f7v9yi/7rAt5XShvR/ppoLVPq6vbCz/O0TIJEimWf+BSN54TN+vT/60IVWWUntXGLI
WL2p9u8WOm8Qn+8zzcYhr+U9+rZfpYbUYNTC/+HsTJbbRpYF+kMPEUBhKGDLeZJIStS4QUi2hHme
8fXvwHdxbbZDir6LjujusAkSQFVlZWWeo9wncp9qa05yvv7+/xznHMD9GhbsQzgOvBoVQqk51tDM
6GKP29S5hBbUv38dBf95iau4Je0LUwVRE11MhZwT5Mh/PcgcNlOQ750p1v7HIAD8VkSky6OLoW6T
Xeb96zfUIfNpoBaSsKP+sRbSnRZ3CVXhl/QH/cHJd6aff04Rk3ZXI/y1uQrqzD9foKhIRFIMTnTh
iIs8evb09fP97uOdPz9etKVVU2MeXZJ0bzc3pfzm/Z/ejz9n1T++vn21jzJEzUG0wedr9NnSwAKa
cWqQDWiasONvNrZ/eVfJ6EgLiynUNtO8Gmt9aFl+7CQpLZIPUEZmHNVSK/P1/frniuT8cY3pfv42
3xVJhck+5xoKpXfUHi21KZu5/Poif3kof1zkatq2rRQXMs3bl0wvOA/bj+k3Q+Kvd0qw9EiBlU9a
V/EHPW5uX4VpepmKmzw3nZdlsHHjZv0//I7fLnP1QLrKtVKXLN/lscL+E/7rpccxeNgEoZya/jOi
juK27L3Ul/dJ9F6TWxW3//rbI71DnuLwyEn9Xj3qOCNd2WeuxUnCAkrlv5aC41T7/eOvHnJEL7zp
e3x8G/Qregoz2j7/hx+gmywONrEFO48/39VYBNbYjh03iMq9gPZyqiy/vsJf3iPUl6xthm2Q6rze
O1Pyq5EdtuV9VwLjWVrRCib015f4y4AzVbaCqMGcXyP7zx+R0UMrsqq1700HHCBtK8o+h1UXd98s
dH8Zc2xs8XgKU7Unj+Of18mTIA50Gzi6F+Z7WKTfRjJ/mQn/uMDVRO5To1UObW/fR580QdILR1+j
BNT83Q5mmrF/m3HxIdm6DUqU1NW0Nbt2erWaQZdcL5VLNujLhEYXpcGrgdWi2Y7OQEk1BYDC/2bq
vd4RcinWKI1QnZCdvfR1VjqtA13z3F6ncWDIek7zYtQF7E83fjxifmqKnNazwHOyY1Q3+jmVXg/x
MoQMLlwqbJOamhiwFeaibXi00u/bTz8c2mwtaEXjMO6B2jvYEHm1dOhdm/rUh1lu2DnNrIUL/89s
txRbUjEHTyFSvnkHtSmK+v2eTrtCZgBirUnESqboz5cjq2CUOmnvnXWnOcW1S0VVB2sdEG9nlwcg
UZRT+LS1uKepLafibP7rQXA1zn5t58hESkEQw39cR5E1Z1edw8nOOfabhcdRayWBKz5/fZGrkfaf
R6iTc5aAnHmQV7O1J4B9+7LVL1gXntdZeoi+ucDVEPvPBQydcgxQt/+MlChvrB1VbfSLCpNdgkhs
xeLrn/DdFa7WtSqpNWH4/ASjeVHW7v/wA4TOLlQzCLWnc6Q/XwM/JRPJu8DHG8o6CP3NN6Hkr7OP
398zRpHgCViOgWZR1eVVtKR3AalIu9Av4FecHWer4bZK2+4RKdxwirVaoW+np0rQH+gLN6PcvAlq
h/O+tpPVSuqNuZNhHr82ghE6N8zamqf0mC89E1uRM1YaQtTG3hmWHW+TSqGVoArkvLUbjVpq11kg
auZcz++0ENZxo/4E/jGufMNNYbm6/TcxyPXr9p8x9d93enqWv0VSMlQijls17zx1n1d0hPkUfwfK
WWkvX78Ufx08nGQ5PDIdUcnVzN6YnROPnMWfpdV/JGZxC9llRz78x9eX+cu7x9zLk9NII/N+X80R
UYg607d646KLT+fN0x+//vjrX8GrwVunaga6OMA210ttXru2k9gurwZtU3Z9YycZ2bZvfsOvkODq
BZx0ZLjNhG1yQnr1I5JR1n3keMZFDhJQO4aNZ0rLauNVoBk159EHCHgJZK9bZdaupGtZvrYcjyjt
Ny/H1WI5TRUG48xCFy4J6a+3tZSgVbbW59zMOqb+yj/BHzsUkjpqR4NH2FV3X9/d65fx+npXE4eT
wO5xKfe7GCY1YBUkBwrKQV8W31znOsuEzlPl8ekC4KPUNcu4mkLGqnFMYOAG5GNzAehvXw7up7Ro
ACuMXRsB37E9aihN8lud33xzV8U0f/z+eB2Lg+NJwE5imAzn9QQWdTrpjlj1jqIZa+AGmbJ1Ulo/
k0KNb+hbQ3MQcu6v9JrY5rR2zeoUAjTlsxqE2M5UkcfEHrQcMspK1ztLVpJ+KQs67K2y7TYihnL5
9YP559LLVzY4UJ/eBUbv9YkAre4RzEDdP6YcoM3MQH/uS2njL8iYuUKHuJOc8S1neDTfKU69gmVi
b4O0iRZff5HrN/JXYnjK3wu2l5pzPTL0UI1L/NHBufNECvQH8CUmJHXXGGG8sPSYxlJtKNZfX/T6
tfw1R9qWsMjfcQh2/eOhF9tm7wr/3DrGXNPTt9TO33N9/FGK8pvdzhR+/vFqEOIYJklWU8AQJ+36
53RMYEFzjBPSGWW9E7aFwaWliIXBXzh0C4Gd+PqXXU9n0y9jnZFTLYbOmLiaaCoKx22vK/xzR59a
eQnLx17/ZjW9npB/XWLa4zKbUFaoX837kdYV5JZs7+yWK1ujp+v09U/4y+dL9lbcLofaYrYOf94x
muHHwRk991SEiMSNCya4f38BEofCYkExuflXPyCmm0gBmuKckm6pUv/5zSP42/cn82azNGpsEM3p
jfhtAdbsXA6aZzqnuL09tOb/8OV5PaljEA4nRdfLYa/qqaZm0jkh78rMpy75Jm/7l6FhqxxI6tMh
DeHY1fsaQn7UBwqOz5VJkd4PmHsCWZL3TW7yL6/pH1eZ7uFv9yirpQuGuPXOTgUIs7QuOX4bCc7t
Xz9pLkM/Lxk+TqHVq+WnVV1Cb5RiZ2sY1rbu7mkVXHx9ib/fr/9e4up+JV6FtAEFy9kTO52ubnPu
p+v6uwONv90vMiYUBEjSAgzuP++XQwdl0WISP8VofAb9zi22xf3XP+Qvry0JdYK5KULgKlfDTgOi
NpbU/57o1zDKDaVyX3/+X26UMx0AsjZTvvWP6ptEDexoqFVGXfahguNVnV1OtX6nzr6+zj9vFY9c
qKRlyL8xUq6GXx/bpkfxpnMaf9TRMX5s2n89ArmAaZO7MkiHEvL/+Sw8005L07PtU+odgm1h/bv0
G4HZlGKYKj/sye58PQA1peLYJxb2SSqr4cYMt1/fHokcki/455LEFE4uRuPkgcfx5zG2+D+rdWFK
lcpwSrQV5LrV/7W5GHQzAo9ku6eE1pZI2xUhGqSLVj0F08jMnnzvjdNo6XWQSxzYsfkczNCG0721
7ottDKvJ9z/G8jmqwTES3Fg2pEf6+TqMR9RCdy45rFIs+pTe1F67870AGv4aiH0y0MzCUSA9SVva
a5atD6veKZ4KWpvLKl+6cQ0fDyqChYd2KHDUBedMIpOhqroPnibUuaOdaTlepPkxHO+c1puPgXZQ
s1MZngfjRdKmWw6ZBXvEWIdFvCvSmvp6Z6Uk+iIn5IqGY4ExTYW9k9FFkOxGZSvceFbou8F4MtMX
I9rDwl2UU6FPAWoIGZB9U+Xminh5wo5AFLpx6JHSkzPd3DYCAkyjqoBBUIOQ7KsbSONL0dezsnhy
y/LWk3TMxFB1aDSCCbUqsXI08bvU9m72ord09W5zqMMqDTt6hKxV/9nSqSRAqmKWX44gDLCiCfoy
zPQUxPc6AkLZ3IrktfIoCY3cVda9J82w6JxbFVBGqAUziqx9iG90p+qTJcX6WeBRUOuumWstPWE1
VUYycHet/lrkEMScfdzCWfvpywZy+cX17yN8nAAz9WoL47xAw2q8ujzjosbtBMPV6YdVQLuuLMuZ
F9eLSl8pErJkWc0jaJDV1FbeAjPIHzP7kEeH3n4pQOH6YQ4IhrINSlYdWc9MZ5hxaj2XAXemvUHH
xLmVMW8BPZj6ocfIGNXQ6liSVCiahFw0eVIOOkY0bhFOmfmByIht3N5Lyjl0uYWMKG+opzJoPqze
hRW9YJA2QB8O9XuOnMZw6o2V9ludiuEePYGqvIPamTntC5SsbcnBnxXcWbEJEF4Hb8lh0fRkxnMn
t4aeLZPG+eGb1WeQidfYSja9PywnOWFgvlOtP9PKjQw+6IHlLjbI6KpXzCmbqv4At3lnk/uOomhl
Ze8US61FBfU+mdlEwL0OGLk2EJdoVPVTPxw9KsF4snisqrowkH2hQ9npHeZbVCu9/zYYQKrLaklt
9hrpw6Isjg77Hn2cj+YEuvBAed5o/pNEIKLkoPWoRC6ok2G/PizK+my19qzKT0N2U/U3DX2JSQ9S
ZNyAhF4rdjfXkkPOEJH860gLXJfQFueW27zcC6AJZfvYwlGButf5T2boQ/C6ZHiduvcoo7vuzq9e
cpp6xITDuNRA+fz2VlUOrlCXlPjTQ/RTNc6ymXiBz1gfS8hzXklXvgXeM7BnGV+uGE4qqlwdo5Sk
D9LIH5z0paTPMac+BpgNYAzDW/U+DQd3ycDQ4i2Hw/VQZejTSlmeYQiEtHWTtOnZ+SLKSxL3BykZ
qsKhA4f5XIev5OifplyBc4Dflc8koGG29DBvXwp5p+G6NTejhdMXrPHZoAlhiINVZbi8l7y93YmO
5rzpZ7Ed3nTQO0b7w4fJ35XBqkicjVm1+Lzac92oGwVAsBYetPG9d7ZVnazs+KTYkF4umfpK2UJv
NxgF6EoEjK1CQdEF/ft0XQGFr8unjI5GD8Be0eHuoAgOi1WERPu5oM3AlQdflrTKh6DbmH9KbR5l
MEjHZ1pftGQ/gLOIzftOoERszyI6jxGkLf9FBPc6lODCv0g8qIhHxKnJXwznU6VAzKhA6mQ7Aw2k
Yx1y6AS0qedOxWO4SUN0ka2kx2NjYfsp6Waswie/+wGXX60P8dQspNNQiIkGaeNM0LxpFa+a+iSV
+7Adwavf05TqgE/s+mVED0mWjbzdNKHCTdD9j1o/K3TtQal1aHMqDZQ1dr4yR7gmtJ1BGbgrqkJd
lErXLimON5Zl8JAMP0QMMjibxZk5D91DFy+1Mv9PDytwNlXR8P16SzrmUuXGH12q7ZMbGlEWehji
MA2YjxzAZzXoYrpABoIV8N0QninF+cz9oxacFBCkALgiuiQMleS6M0uaz3i89xV/ifZ45STOalDe
epjlJXU1k/FtUKutk2fLtt5ihh4szD8fFaNT50//asJ90zBGGvW4oWR1gfrqxqisfQj1o4IYUYf7
EFR6jD+gC54KtXkpxA5C3WS7bqydbIt9kDBQMQxqUt1Bpy5rb+85D4nARwXFr2ZdDXBkeNYh5u6L
c2feq+E5tnYQwZdMW3X2HDh4cwBFJa64GcQzC7wGIs96pxhiLqij7aNmkU8cN9riDHVYkWnc5Qmc
3uYFCMomHOlk7i2x7V0LF2C0AVuxtBJ3xQE/TCYMnFrBrx64neW+UfN5okYP9aTEZAUxYFDUgqZc
ac5phOu8Etwlqpw2hrQT3ei+chi9jB7x6lXRf2gacvqqoIfI34SxvmurDgZ1doDjjGc3ejSAaxe/
pLQBzJNY0uzeLwpVA10f7E3YqZVir6v2JSyUjVr1gBubNU0MK7cY7sxYnjUteSIiKRd5qO6G1DzR
urXynJ8auKUxLW9LAa3TEqmkJc4tkWWTT1MFbcZZFS1BbeybWkBsGg4mff9WlL8oGZsc1HUNHaG5
FW3phj654bh0InomVfjfogLngqEsGABWZfpHKMtTWgSfTaZ9hl6yCgv89iG99UitTFPOCtHP82qK
nTBjFHLrR8E5NiHvRcW2MdXb0Ziwy/ZiADKoWsyyKJKa3qZBstvS/AoBBItlXd/GdMh76UibCKh2
AF1Ycn7ZNhQvvLW15iYdGBpWBwBH7Q5eGr4bWr5te3+JkZAFPSpUGuyHU2D6Rz6KDM5EIUdFMDUi
Br7ent289GZRSYedEmC01DaSb0mOdJNMbd+e3s2MUIEsYBTLekwWEXV7XSopAMiPmowOQnffQ1t9
hAaV0O6kC5hgxU6I/mJIplF6nO7iCFOxSy9lEj7E/sBYNM19kHZLWoLpOu3XYZY/aUQvJAQg1hT3
VgkqrE1fcNvhjMloyBnmSqkCufa0i5Z5fCW/XHh9ffDLfj2k9NrWlfqUOuquajSdZXb4MPVyXPRF
uRl5ffTSPcZuDZ3CXgLlWAegjBtlXIT9MVI0kIfRtrSYaCt9OXAuZ4XBben+DIJHgzZZIAMzU3Au
Bwx30IBQF+veqDmci46lN6FZ57aWzQznUjkPmnGPDqH1oA5YSU8T5G5UAXkGgBEw8Y5psO5kvg34
KaUKdAClcKADNAKuoZcgQkKKpWKgjQDvISwJ/Tn237Xqo+7GlxJYZ2c+SSi7JcMV9RHiK4Zjl8zU
jOhiqA7GxAPs+g1NqqBhR1KEGkspem9JN6hiL2uftJb5YmUPHhNBgJq5mkgoRrpCcEHb52dF8d8o
L03xoxcOAW07yY7nIyUGZZLPh/QWq/3cTJ8RXd2Ufrzz2Ew0u9g66Xm1KAR/hEgq9WAh0H8qhmof
kY8sq/ookv6YetlCEW/wf5ZNfEM58AIz0aJQ7tzsA4Szn+98/SOjpwHfWqioN2IUO4VpU+HBRDSZ
YqbvkdWbKnjgksZpj4m41+yZm+F7o9OZrY8q9r23VZEmq/kkXnuliGLe8IBcHaWSaRMyvVYqTJBC
7HPfOI0waOMOYYxsh31u8XylsujVIlpKajDnVePe09m3stpynUXBkbrsJzSmz1aqbnqR3GDpRFGL
VtI0XeTS7l1eFLMhw6FlqGv4XRgfuhe+AkZJ/2BW0Uk36mNTIt0N+2SuDPlb00ItqYZ6P8j02Ilp
xVBPlNJDYYKuPBNGfJJJeeoT2lRc4TxVA7/cJOMWuNUB+t1Eu1z4hXrTiMybG0n4A94fvbEl3Bzg
7yqUArgz72Z/ImicV5IoMjEOVY8PIaP7eWS8g72nL9fjQUFV3SYdYuz6zfBfPPUFMenS4ER9zOEV
4oVRCfh0ReEjh3fmRmqXtUWoNw+pT9suDZhKs6qCnjS6facb/soETDqCJBAazX+VvDiOv9KK2754
46eztfBmHkKjMnxrqlNVPDaBMi+FNUv8l0lobtDmZySvMUFo0z7b6loqPX2dCpHyD7dHLCSys2BS
Hv2YbSE7mhFqBwJkCaDdi9zDANUFaYDdutCk+WR5MxSbVivmSUkXHPwDmu6q8q5T5abX63kzUkqT
o1ly98IfFgnqCXVNhGHEzw5+XKQINDimHNznhLiKiyuIvl1msrCn2/exxVZNt33DjU0hVwKbWDoM
hX7oFtK/SaKbAYMQlkX2YscEboXTHMyYgnFFwOh9HtzH2i/WwFGBsNEs3KbzWJ50QcM9bjukbOT/
I8B7e+kLOk0ImPPX1unmydTtSb9/BHf5LgHfX2jLBtxgh3PGXADg1sx+0bCHpBE/wug42tsq6xeA
sefCa48WK7pGbZ0T3YlkUwzPvV7Oau0g2I5My7FvHlXlFMkn6d8V9amXN1n2KSp+CI8nk7e1cxxR
gGXWfROOzJ2YufvNKF6ylGZRArReeVIy5LtgRfxD5Z+M+r0sf2jy4uJtDMvnkrZk3Xhy0N5K3mKz
3mHZDPw71RS3Ay4BTGnzWHutCnEoqo+q4RtsopZ9jwZJ2h3ZZ0GWJVQopLdjAjGBIbVIPUS/hs44
R4lkiV2tnaKsJU29xowzR4YROue8CBcNghf2jUxAXeEuKNZjfQHOx4ms9+KY67IEl91uDfwbfXVS
83vOmKkkOY2p+AVmGe4dHugQBRsQP0s3pU0K7kMChzHsPnTlUwNBgT23jvf9uCGbui6KZBmorPTm
SVNuTH3jN7uSvUp/ThRWmIpq8kaOFQIVH19cz3JXd5cAn0ZS1w/pENKvSb1dCPXZsAgjdYA3sbxN
xBNWzvUgVkV2O6THFDYj02Bq3juUDMMMiOJb+uiB6Ga7EhdFqB3GySzUmewcA+dW9OUqHJ5dgTX0
wY8r554hTV9Z8aC4D/SHbKPBJFxjyjGLxxp9tu/VL2lziEV/DBy50oZ1ZLQ7E5u0DopQWLhKbyV2
7pLHr6Z0scR9eOd2j4nnr2sjfYdju2nTjIC6QutEKqATT5lOGHwvvDuleuqqO44fB/N+oP+8qu9H
7eylp0S5pakX29dZ7zo7u9XVbLzICpBR07REDa1SkUzoI8C8HZ4kozUsckREauyZY/LkPSiScZ6p
HpBuzEtvdSoDaIy0fneGXj9lGqQSpSuRCbr81UvLdpMieKMQWEkiwktatyFTZaI/1UWsX9Kq79wN
waq6gWCIe80OWWg5KWkL0KWim/exD7C1iRysFyScgsJEwJ5akIvMCCthrNtrtU/VpR42egzJOWwe
XSRUr30clogxetjlSA7Gx96XiNk8xJMkORJ64mkBWdoSeVMOKIONDwdbi8ZTxGNWZJMIz2jYDuUK
SHBqLWYFjGASQGW/0AqJ7bKukZXDjuiOsHlQncA4/1QTuTQ1TkIjyZVYwGu68eg/R9tOazbhQvrM
fZpFwOUm1ZLmnJVurRPbKw+JuUeBPNOdJ8NYd8N9rT12AKLU/l4MyiwrghMUi23K8bldPQzpoego
EfIzWvexp6npsvE7TE76xgJX7Rtnyx5nSM0U50noMItzbLQfaQPcWa8WVofLi0GWM4JK+RmTrrPq
jeNszW4X2cFMDR8de9G4G1d9i3yE5ES+sPkL+wWjwLzvs6XP0LQxESApukX/dZH4Uajh31R9vNac
cKMC5arjaq3G3oNNRBiz4KK1GSAIVwTpKQE6hN153zwn/spvbjX90ekurvmYDG9Tpi8bd2Oiz3X0
eDkUxknR5DXPbv+elW9j/eL3H27XffaITGn0nkd+xabCOMUcEvnqRYmVWU+iLmjApkZI17PoNNTR
VmsuTsEugEFDPzt7H/r1nWAfluxA73R71zbAtkE2sFPwI7ZhaGoEsH1dAZ/UOPqTh78rcAXwznBc
l7mNhFD9qXllBtQv6u4YSu9xyjuCisuBseiAaai0irssByDd8aa0wmOVpk9mgZ7QDW0yh+FtKOJL
R2Jp7CGEW947zyZeGkSxesJkY2CHHQC8yiTdeZWyV/zgqcatQak3M3+2i6J2W+m8Z8D79TC9HYCd
+LF9xuyylRizzbFeqjUsrzqITlVbbHosWTbwx7ldqyDn3J+tUcG2hdfeu8EBP/gyA3mUl+4CctSS
no1dJMU6CAAiyuDM5mQhKP8si+Yni/dqJPcDHHvB6SlJz1y81APHQqpHzkasBooTOXcGklgjkyk8
EAg+4lRjKSvkHHG1whw2G2yQ8eDb7dtwvEkwCcW1+tCkxVFBIVM3DvhfUvAR+5s4gCZp38Skenrl
zbY/CxZK6JuBAZCuxj7Nxs7tn7XopUC24I9Ex7jpOn6ZxgJdsoSxg1iXHSGSuRcxO6GY2pQ8h5Xe
M10182GgtBAqK4SWg8zVY5ebOy1UZ6XKDj4v125MOjZfyVGh7mE6C3aWjth60Kuq7ocuiGsWAyr3
JGiOCQZm56gn7zKo5oXPPjB8cPNLxPiWENfIgs5iD/P2D0s7WcZKD36q0WshXlrjXmJ/VPv2Eg0e
Moy91WbLwAO8jGY6t+4CtbrVJGg/pm70bGV0AhJJhseBL+vcsdEoZbjpglWLSzKP1HlT3eOwZcnU
eRd/CtXCKU6QDbImB3CR+z/L6ielsLA8iDuWagLXH01E/SCy9iNlCmwwqjbJrvZ/4Gjykh2biW3E
NqkhxdVcWmcDHANczRqpeotirvlZE4pKaIwEv5RSb5r2EIRoyFdViyKPPUAcpKS2B2wWyToGAWIE
D6gROFcmS4Bf0j/nA6AiNVw1Lb5Kmo0u0nkpfGPbNMxVpvEAcWNDKOaM7RKcJuTproYxmSyH/s7p
7yYZbR74e3SyROvaHGpynNz09qFMPz1ifT5h5cOeDi00xYlYte6DWcagU95Mp1zKxP9wqSakHAW4
YT83QSjVk9caNEWgGrMR2wSth+xJ4k3SBRujcs5+At8zBZepJMs4Kpesih+Bbe+zgAQEZ1s56Jyj
wYYqstU37gwcdrBRTqT9LFjajNBYpOxDmJnJQnASNRwUBAlObW/jyvgh8FEqMElyZRYZ47qNbyzC
myinp9W6EdrFGBdND1nuqA/3RvXhBS9ay2o1/YNItrIhjcUbTPJLRfcOagP92LcX5fCZTLUt2p7M
823A/426Jzf2FbKd+o2IpxeOpSku37T6vhBn0303i48me8nCvWVCLvTnmiZAncSzuP3EWDDHqj6z
BePANo69+ESqNEvG3VDfqcFDE2GwSZBhdluHhVHNtpmHZCaq12p1mM51g+wRXO2rM0Y7rVtDqWnT
verEx5LJvWnPtvWONW6bpE95vMsrIuPAC45D6d3Vif/UI2AUJx+tjBNz1jRA7drg+Fv38aMnIMJ7
SJeZkR1nQIIroe52uKbfZfjeCh8iccoC9lH6W4+sclcdBOcPtVfObL8GMlPA8D1BqF4MRbxqw3MF
GNMlqSSdezO646gLm+wCA6gSQHg2SRmQ1esIYw3rlIRPXf5g5MuAXUkK6TsPH9LsEE5I214cQxS4
SuL8xKYxK0MOBlLsujc5cNw2eEhVCFcJVnuOieTwo8j6rdewJLZWRXauWKhBsyCyWfk5wXlYkqzt
H2udEVasZBhskmERik1uLbz2CYXdXAUTJxANj05y1Cs6f0bQc9F8lBaBHgsEzqTSxIyhBmt/KuPa
9ewB9V1lBjuPk0dYRCXHozK7lN5WEsK2RfnolRQytNDp9GVL/q/BwmUKeOP1ytOOwGhDNkdpPufD
8ARvQ5FcWurgFXs4dlbKd0tZeZJTM3C/6hEJC0l7NmQcfGJ/wOv+FrfRLpjcK8atsNm7Nx+V97P2
XvX8tVJ+GqyL9HiV/cnonY3RN8tB1hMab807TJQ2+ZEOYXQXaPWsqSBXQ1BCTYHVuEzTTWPInc6C
XBuPBSOf76iNHN0QoFbH2nquaHgfonjeQv4agp3BvFyF7irEtJNOHl5mbuRRIEIH9vWfvFeENicL
LF9C+Ex9DIhHTDLknQWJfnkxkSCUhIa50y2oFOCAjP4l24BWUu1UVS66CKxSOvMNZ9OQuLaxmXhl
ddD74tBkTx4TqWqvvICe0Tgn/ZmC02Jz/FzKu6DIj5PYvga80/T6VkEQok1bBStdK2a44ihgGXur
NnqmeWqTRPdEx9hAxnKTWs5Dml/M9NHSgoehaDatSbliWhU7szcfYSaqwB21TL31inQ3BjdVPdyF
7AJViR+OfdMUIGmCc6dgG9XauegPQ782yUNCY5qrgIEi5SdVO0sKp2bU18yZzheNsxmHvTTIk+/6
gfz+CYZv0RxceSm4D2l8Axz+QUICCEeHddxZj4lyX3nFyUZwQWVhfpSEviIBX9iae6MN1mP8QZn1
5KWmlh20aNfs9EjMQV3H0XCKKcmYtgrsMYkbB/Th2bYrZDMP4/wlo/Y/9XyO5sMFVodXLxcLz7mh
Em/mVNx0jaR/yJQcNeg0PcQdAlIh5dHmzG6tZaGTZrDGrdPL+0hMHQSOvxdNDlxSQxlJOUCOddoM
OSwkWWyKWTisO8KZRJLXacgiDCvIisR0MdZmfw7I/F5Pw7fSVZ70RnnGnnzOFblGEEL6fqsVa9n4
e/IvCRNwTE6OiqXnQJrPmcXuNxArObFl8csOvL5WvtBJSUp7rxjJS42KdIwJfZIynQ5wvAe1yJ9A
/L70dfrqKO49Hs61VcWkUSlvE2my1hTrZEJZJUAqfERtqeXPgQGOLAkmYF7qZDSjXOaO+5K3Gz08
WnHOvjdhI/gOYjPVmk0HDolBp8SbzvjhQL33AhhQ8VNLLtwgBOuSlBOkIyOvSAsQ3TGcYQaie/Ii
60AjGZ50FG+FLVYpu9a6elQqvkt2h6N956jJXihLK15hXtxioJyJMXpENhynYpG18s7O4V5D4Vb6
aj5VnRbt5A5fBRQDhBH+7wLLV4f/uhtOWeHMa9PYFnlxVybja+kR8EiDtYtK8jKjwsPCH0UaKHKs
WS5fNHQCPllpWOGx/ZJZ5O899zHS4VenhIjCPqI5xooxvjdRtwYZv1BUYzXkEGb9QEGPVbAOAbzo
fsLNIVnFyzYOl4EjsSH9wCIzk/V9VTNDC6Rc6SEJV7avzq2YN12ebU6OwIXFzbtfZZuhHebwZNdp
Cj51q7KsCPsNmXc3+o8yJBnGkBqxUKdxv2/xlVWc9tf9Y9iw58M5WnbdDPltqe1SceoBmCZTph0h
4LD1Bm/tQVjoHcHfHA+unWJM2ygZUMQgeCsw8FjM5Xkqb6ugOxr2T2BYmzi6TW1yH3lCRuw1sWHf
4d91kRNJ1Vr5NAJ0421H2bUS3ir6Y+zfAH61WdT66C5P7nxWMm8Ea4obHKvMvFCPhCeUv5BYs0Om
uJKTzR+D2Rxaw7nhUB9WW2LuUp1gmFbi2mruh3IntAcvPJE5x9emNLsQgVFe70lAGN2jOXaoyBLS
r4csPE5lFz21B340LpXenZENdZ3HVD9Y4XoAzT5Yn9D7J+Z1YC9Iqbk9Iu14p+YXkMFzBW0pYJNn
crCLMDlnbKRDTIKzkqRZW10EamwL/GlLSto5FkNFCbRya9hvoQpXE0+dLxFnFw9qWC1CgyoM400f
zqlXb7L2yazvOd/CTdrjmnI5+ywe/fiDoWS09xH2OStlLxN45sFNeDlFZo2ULqRzitk4y1XvtZTq
Dv3ect8oxK6rQ5SZB7Dr8HtxapT7AGGvOh0cmRQGtVA1ZX3jawEmZG87Js67GdQvoFn/n6MzW04c
ycLwEylCSu23IBA7GGyMfaPwVtqX1C49fX/0RcdEz1TVlEHKPOdff+aAU32gQz0DezV2OXGsFlNR
YtNNbZ9t+yE5DTpSd0uD2iELugS2MKOpXN2OlDhTp4SyQW82MCKV+KqrD6iHgJdSV3Yjkp0n/xfp
L1VpAiuydpjTMaUoAUSd0sCov4rixqxO9ne5U+imob6U/etIO9MqIko6an5cTFxDd0U5kM5AhdbD
Ln9tlDhw4ZqxHeV9yOFwL+p8KXPkUtEBdnkZG4yVnDF/PS0vlI4BjFuLnktWpe5OA+9lAidN0KU3
u7J+0LQeWtksI9Q5ZKQwbfzlAzMcTQhEIpPrG47GuojSrUp3zKAjHqUrXW0fNVB4E5yc8TYOvybX
CMUSBIAf2+TMsi+ze2SCBrfnwjwKd9/Y77QyaGiFWFdy5R735TaWBEW3EemavZqvnpxOH98mAuwz
ue/kS8QnTm4jT+ZmhrjTu1eRr61ka81/ESHqne6P9Z/o/sJ+pxbBPrC/uvla9BQ8q+mulR8G4L2b
Uj/HOdje3ELZ8TGL+l4qPi0UFksnj50ayCUPxI5oTW80t2N5p4wG3b4qcs8xDmq271gHSZlUa6g8
6s2ean7ftjk3R4+6TqPZGbV70JOKiynxjek3brYMj3pBY561sCTSGTzJZrsZlEdmHIJBHCDZl1a8
dcLzkFILlnrlTMuIX/F+ztz8M3U9NulBHBTdhrY9icqOoqpdnRTZc2H2DYHeBMH5h2hWMeU8sfjg
xN9CsCySkljb/gsVTYFAxNE2peoDk1Y18rFqPljBb2KH606FLDHLNdP3okyio811R4DleozPuf1Z
R8CbSuuZzR5xg8llP8d0yMONEeRMnvWy7QMKuYDps01RrZycnqmIHPea3FugxWc1HEmMlqstc62E
j+QPaYs/3Y29WONYwIyl7UsV5VosPDTcnluRqGr8ptaAAJY7iHHNTaljNHZB8BkEb1a5CepfI3qN
s1e3hkNHKmLPx9Q1IZ3utK4JNnGnu9aDtrFmekJToMKgJkd8FwE+T7cBgmcI1Utc7JwhoDLmSg0u
xkSObIPNl0NyH1GKlylEaO9rkbJ4gEl9lQx1Tss+arMZUFc+1J/Zk0IfGRm+MyAHHACL1hInjruT
gYYE+GM/ac5Lx4agrgPe3uzDsEn+jY6ye9aC83ne6nDD+9l2rxO8OT9mmVHS92wUd49hHh9Hm4W0
uGrNy2wEC1t+9z0jAf+IzmKt/IkpoRs70vUhhkc++RzKJLF+gqfuLeG39r8zGbu1TJbPhhlzkKDw
LZIC8r0Z1VXEV13J4sYkQQ0YYUQH7KYb0x6OMxdplz77sG9pwYNLe+JcactYA/UngdglSFrRTkkD
uxPt0/rTetYPDyZs9/QqrXkdUkfS0/epy98++JIk26hGg4DgQLkXZexnw8jWwXDRQcicLvdtfmfT
wWEx+jRUCn3ErCC9H2tPLytaUDvfKuVDoCfkeqT4ZK/mp67YDfTaGC6Yemjt+G9G5MaWcSR+VOnn
VaXn17noYBn5Mt3ai9Ao1mqw7Z8lyDFITBitM/McsxOJ/Ce27qFN18NsbcwClNOkkyFnTXQoTYIr
FKXP47HHRLOzZeFxEB/T4MsoueOupCZgdrrG4RuQzcSDlEafzLLewDZiKCzewytTgBL+pOVL0yUX
iyLYUhhvRrTDjLxI+n8kGC8pRfCozQFaH3dp/lqWByrx/K68qmzrLhcSXgOIYHT62psNf5hFox+3
zFqOelAZhi3OxqD+ogFXMcelEofkyJaekVorp5+XPZnSpMSh1/yLmAy1kSKP7wqVkhiidWh9152D
eIwqy3b0QrulLWqnVd/j88+kirhiVSvyn9kUKyQ8Syep18iIeY3Q0zkoaEpGQ9P1Y3Yj7UMMdIq9
VcaHVrvf9vyvrrqNodhHql9XrcuBhoIzUb+L8msKvzEIeEngDyro9t8Q7q15J4Nooem7grL3vPnp
I3dXO+Jcgq1C+CMDKsu9yWKe8lnyqQTJJokQaXylfE1xvW3pWavDL4N32TAT7/nU6fErpOBqHi+2
JOHZueDmzOzfUribgFbjcjoRuW8zM2cznU7AcyGB8iOSK7JnZ24dw9iU40Z0G2m/66PuEfywqot+
XfGeZDbVNbq7oitogSSxUF1aad7CyFw0qQDurw9K+TqnP3b7WqHe63p7VWnRCo8j6LQXcpGZUGyp
uu3Dz+cDLa62uBrP0r/9YCAoNLCoFhU575aXltouT8p97b7SNN11KgArioX4Opl4qg+y+qrjz177
yqKXgFrboehPhkWHI2Bz/RQsgQwOlNImQwFSfQxrJJHdfdY4Nfc5uQDapi5/NYKIlF1on03WPtdI
32uIV923wt/B/Ey7jRXECyWme0R5U5H9EnDLZtH4sfE10vWR8Gao8WtdGd5TMJczBpdt6c0sCiPH
FwgnBUj/GncTNr8Nk5cCH1VCmbx3bcfsKxcWQNlk8LpXlG0R6h59xglxzwCjxTJ1f4z6/KQdW9q1
s2g5ozkxnrIHoGvbSDmqAHfLnWPu8ijzUwSBiae7DkflvzahG/iYEHY+jO127C8yPdvjWfbky4eM
0YVHjanZtRssYoSrEZEVrXtixmkPMdAZkMgN/SOdPyXAMD+Iuwv2V9MjkGKg7/Q1CeteQtFclmi0
CTO/UGbKNuz1lCQNxqsy7tCGwMYimqs39BK2SLY6GHE128biJehe8UUvnqtKQVrWyHlSvkWRuATx
uDVI366vuszR97iHzky4JYDC8IEvkxy6WokeHa2rbXO2tW3R76B6EtDlxF5N4lAVs5cP32ZHzzfJ
QEHwPY9+OQ6I0h6ds+lSFZ1+vhA9ClKjOLiTuWx6fTdWayOl5SebavzPJIiXT1KHN2PD9u4VgoS5
Gx0sL31Z8xT7OckEU/OvbRF1TO6lnE+hokGNgLsPTrUyMErqzbFvPIiWBSzv0G2RDubdKqd0I2yP
eaN/ZqHjK6zXT37MoDfE4nGpk3SlAU4NhJN0FARo1GdXtxnEM6hWUUHFpbqHFSsHvpPincqjZUUl
PGqtXU+xwtC9DCjydYFKdFzQz3owhwMitpOcbtaUeEX6poIuB6gsOouM6c7edGg9o4hqefPyrEOm
ZYDGmpjRRV1W9q4IqKx2CN0PlLUMt3XBVZhpqBiCSR4tN711BJAgE5uyH1iyVGuXDkhqUjtL0bo8
KRgJ+OIqnq9D0kS8b1QO8VRM+d6Wh3Fm0iC8ud7lVKT1oNLA+TI/dM1nQmeiKA91vKnBDFW6iutd
JzcRQigW2IYTTTwn8IjWDe4rq8r92HqkzSOtnPNoqoeJ93RA5N/Z+zp/I/JloUX/rLhd16PYQ302
obpGW5qIdivUU8AHrtsAQhtC1c3sUPQHw74/B4ggJQRe+9KyjTu7+J9AIMyX0r22FoHYuv2UpYz2
YogEhQ7meYTarZprXRVnGywqRYOSU40GkFlgz53FxqKRofJdaw0Oa5KgHoYd9CIlSCDVobhD1OZU
RDfpPlfgHjl1aA6gSCNuUU4i9vopiCbSBp5GutS/9OGPyiD63tWuhWIAJwbDGpjJKIGb0o0a4ne9
RqknWbhYhYrJC6kIwHYdbMIR9iUYN0GTriV4DbWLyCqmVzS6nmPPaz15rQpxnWmXQ2xYiBVyQ025
6PEHKpKn4M7lm07pZk0KhfZUeqT5NUnVUKnwE1rOMhevcxcgfIjp0HmT1sXNBbN9fKlb+HUrKjYu
bPU8hMj7tYUZ/eAAMaHWov4eu48cJQ2GhEVW1WDf7SKtKNIZWm9Arx+GuaejPXQnw6+QJZlSfku3
8Ek98KKi9TLT8q1A0BsY3rT5GgZ8Iy1nU7gSnQ+JMxJZFAV7g/rGuaj8qI+WlXyhb3ylPadJTldH
7FO9RgFMwkiRe5ZEtCKvE8d6paLOWrqh8tmOx5pCRAdZS3JrBkQNFMXQzWCqZ4VPvAwgaMM23s1a
de6t9CQG5y1wjXXi0KBZ3/saEEGrFibCFXLT8Zfcp3pNGe1ywrCppne7DT4tB157oMjRGl0UpW9R
R92vk3hUFdwyp1tVSGYD1lFCOVZONV6yUruMnKkQHfQfOvfUyJqVTUOGBW1KQADqKIqq4woGIfL0
wPlnRw6Pbh/jgzowCHgOUu0U5Y6e/BE8Oi1K6Fdnk5TjOcuDhW7gRekj3APuwOKMrnBTsbS0vfqj
SzZm/VU30ksNiqJRodqTVlOkLdoDiJfWXTAeJeYjbnYutjJlRwqGi57fyVCJOuuSlnaVrAmbX+vk
JyE1dKtc4RTnCPwbcpUjdHCD0zxRUBo2fvL8KUbxZjfNyjEPE3ZOjHZ2wvZz6Mdj+GxiDrJ7hnrO
6bj/J7FpC9MbLeP56rC8FPz7y6j6CIZBXsNKrsrcn+RhSJPvHDdQKPmi+yeiiFeHgkJBuD/ECM6w
YW2Z+4adx3D6Ram9DSYj2AdhF6gGOcl4xzrtzJfGf7isgl9mqiHneeXZMOe/wM5PjqoCc3Bmsmq4
+hHCRJk/O/1NVDknOSMjQmn91qK6EqHjgtUbBY517W6a1kXrUHBqMTkDvZe1L9PY7ypAOL9BUkjD
T8ZaGJv3CUFJxqqVh9/G9JoQtDCboIUvRX+xw8q3I2iz5os4AZI75C7u7i0N57IYGNmzSActQs3e
24tmcjd4lE9F9aOn10J8DoX5KrUA8jFf4K9dukPOT/oB7xfAx4cQV4PTbMuS+zTtSi8vgTODiO9+
oHkO0z2+A+xhiyIrboETe8p0cqDQRufNUr+74WN23tq+Xc/9W8T6rT20/i0djoOjoV27CWRuqmhP
yfSpiXkfZNggop2BdrZBbl1Yx9j+YVpts+RQjq+jYDZSjE1X8l3F4Qv36kUpN2VjXRFF1PCt8cCB
Wi+NyT5krnafKeMUVAA/XV67LnjXWREjeQzKjdvCdtUzI3eo1StUKAEw9yof0U0VLLuozRv4PpW/
LGERudegtWAZYwqLeVJxdZSGZ2FqbQMKdwd7Z6nu0mGIjhP9BW+wZvoaw2Od3AedksHM3ZQBlCwi
7V/BIltmu1LZSfVnpvYapVqq/2kZkFm8ztkSWsVrZ/ZPnakHJkoBnOezS/DeFC1d3I1Gu3GUoFVN
KcfDNNRrya7m0pz1M+qYLEzWJXG1/K9gxVzlRAMdzJJYop3s17N4SfrXQaPKm99RzK0/8ZVGrk3x
GZpnqh35qrsyQuyNF8hQYTS7c5DUvz12q77U9iSUe2NJmW7bLWQYDzT2DF6bqoehpBy4lPRRT54x
In6Yvko7QPF4ETPuESwUeM9x+JTfQWRfJtW9Z9XAdTl8U/GMGJZRCKntKdRPjeqizkALiXVyLIgT
sTcAm82zoXobN8dycJke/yYUzRIX9gjfi/ZOKv1bI9zXghE0rq+EnH+NekOwkEKrrBL/EwAw0SDO
EgIHjd+iT3Az2tUbCVZewCfKg8jqtJvHbcxhFuDS6kdfp0m4aE+uPPfD6Cty0JYaXJoVBJWXJyxa
7aWGZA3zHLNfwdTZdt82fqSkfJOgqUFyy/Nry40qWrjD3i9KdzW3BavWH00yGxqeT3B0/oBKKRxs
duBtWvp0aJJXgdDu0pmfSnOwqp2IG8BrX5p+zlFPmOFH1XRrXRlWsf1PNeTeLvUVSjnHOrf1WrG2
bb7J1G9N2xnKym3fFGCV/JTzI+ra5NkjPrfmzR7U37mBKt4o6rbVhuOUmGup3GpqXsyqvSfgBgWh
YWkLCyzeAuc1xgXVpKDISPwoad1Pc7cNE1yUQqC24dTxazJBkJXUKP7SrXC2dpQg9h+3doDQ5ZaD
rpfyVEU/ma5C1gLE2OVmCMxDUeGUrR2/MlvcI3WJPm8IHrNrJ2+pzrxZw1eeO5oQAyW5qeB9SB05
8P5GHinqjJYpr2RRE/cxvY9ptjfzlYUfMWxuGY4rS7sH8Xs4UjulvUqaJuZ2XZiJb2nfCiJ5ldEk
o7bbcdHqY0llc9C3AGcahI9esHj60oo9oUg0SnWKHaxbI2xEUELtZnPtirXmbEz13lt0oPLsuxKo
qQUHSzZRUx2oTPJ74oqZwRTqP8aDSeZ730ceItHZyTwxJH6HayIxNkPqbg0b4jS8hM9COOMxpRcz
BgisD9pwQ6VbkPflkFwhx2ZNHdc6IYln+jbmZFF3cm1o389DMGolvdbtqalxmrW68xk47HlzZr6Y
tXoQqYnWDtQJ4FRYG1uCD8UrO/Yz3ipWQ3a+DnczRzEFMC3Suol24toNfqdxXjeO7bv8TblGllo5
g+GAGHynIUbDBrWhXLkW/UKt7icthCy/0W0n9LzOysq1o8kCqkpn1ZD7mfKXA5B40cXk1R3ILjlv
SGMACok68hrLb+WjMwFTOWKd9lMbqb0p/tnFt8N0KQc/xrOcWI/S+SwH5pueYux9E+zszmfqiQu6
r+NynTyl8oIart7a81Vc3a5ZUa+wcuzqu9Ap9aHZsbN/bIEDUkCRBuy6bfndk207WvsUrf38Hscn
PV51LIpRqRy0oDjOHUXkGbyzeG2039D4o4/s2VhSISJ2VkGKf7ldUrTWTztB3foQ+oqOulQTu27u
jmL81ky5obw7BdNz+4Nm8YV5ffpLeWg17LKxpLZw2SQ/s/ES2a+To0EzYJMKo9WYw26rFJ/iEWNg
FX7YnI0RjP35/rcwqdM6UNAFwIwVstqX9krnFgw/lGDyRLfOe8LLf1U4w2l6V9y969zDCMOmuI5p
ACOK5MUs5Uax5QNWI6cZNDa/4nGv5G95ilEiXfCW4se74Q1bx2jFBhYDntMAF2HE+lJRblY0Syf2
lfKgld23mNptX9N0RwoS2hx8s5QJ0gOqdLhnszLQ17XWxb5dI02dWmfeSHop10g2wWmLVqdQE8t6
JF1xSaKmfgkwq72ZhaZs41yKv9qderQ6Vs4OGwfTY+pZTyqRgdnHwiJMie5U5/l2UZokeUQwpsy6
FVIhW9keAWbBPhwnyOaQccHN1dBLCxWprTEb20FgL5JxinaAom6Bh26ZmXCu8wSobwSobwtp/Thz
j0xvtD+oHWyZCyyFXy9wR5DkjlX9ibvEFeWF4Ed7bHPh0bX5kRnPfscOuibL7GgtQGl8mcrsyF0K
vEfiHvxMCSMcTNkB85ZLZm2Biy4GPah0ScgBFYjxMpNU9dZNmKLAVKjEynPX8EwHLzHlzyMW4lBc
1Bylu62HUb/U3BlEtn+iPoK1MlGHsFlS36vhEZlNFw1vph70uinWndY5l96J6qMal3SBV3qwm7CE
e9XcV75R6xbdumm3RdTtHoTQKoAlgRC+paNp2c5Ff5tE+JeBWuo1nEutjeKK5K0wlmFpiI84c5ns
GqlQh4nApE+G+U6KY7mqn16wQY1+hnagwZnaJDroDP1AL6O7blw73aMAsD0MtOOq7eKRZ3PinK1Y
o4npfJYCg3rMaKkRFXbtik7VhrUnyDmB5nE5JzE5by3G87AE4shiRewRXdInzBfqTN1mQr7ljPI4
GbWfE2Cw6mxz3svBEdu4avTt0Dbs9CP2w3b0wyDx+smmWN7BX1VzPbqaXh3iOLde84iYsGLePB05
whaPfLB8u7E+LWUWsEwhFGCt4IBATI9EjcyvqVrpVKOZw9VQP2r56xhXGd/CAE8EBZxtbdE7XEeH
vO52Uee82cpwMQntS3Ho5piiE1K6loTnnYoUaWhcozGxFo1BczLHkdxV1Abn9p8AstQDtI0kBBif
bvrmTOwD3PPYHldPj1MQqbe+q2+1GDA1XwoUSmqdb+BJ1rF7qTjh+KODoHuhhRMBRu2n1ojN7dlb
DRFmncvmWbkbrTo1Xg32hxLlXomWQol6oifqu8UXFibKe1Jbx16VG+mAU0VmvYc9ZDOEo2pWvRpa
mOhAj9lQneQ8NI1XGsnDbBTfSJNlqiMWNRBw8FBjka5J/hqakxHal0hrkd5OWxFy3NbYhSkvtHTl
CJTxJmEfEn1T1MN6xFIfUWf85ANa8OEKSdqYDP5s7tHvzw6qSjy8bvJuNZ+zPDbNo7WZGalwtcrm
3DuGV5a0JVu6X9aZF8+ZbxtoS4kvaIunIYZciNxNViOjSBXRYMzs3AzONapQDVH+NXKKTD0AA89N
tRQRPqmtmz3UAUUxSwmNv4WG8ijIvuOcrblO0X7uY0c71RlUpclSWWufUyP8IjxnrdzUFVUeXbXq
nGNEu7mSM8PO7ls05juynE+DGr/olXqbjQhg4zelnHkUlM2xwSsf6RNAMLC4P93VraioTUzWdBTr
w7Z31a/ELX2lINcSA+n/CSLlo25UnmWQKFEwFA3Iek9wj/Ipc8lw7dB5qzliaU2nuLrmvfzJCegz
NfCnhtq7iDK4SYVi1Jc1n4Jl/tOTYJGMq6c0A4PKsq8Faj13S/zBI62NNXz005GDQqvAOcT1H19M
fqPse+BN7Z7MB4K+iBowiD+wvMKgTLXmSjullutlzVfquFSNaKitg7pbDJBjgEtMqF+GeS2hz4I4
gv94MaMHxhjQuyPWqqUi3HNAvalSIeWK/s31sCmALY0Khn2cH64Crmje8GFU9q21kHbN/6YeIoLo
yKXD9JUo/yqOAqcgrk9r2TvsT7rTXmWBrA3QKDa1tY2QN1Yfsns8L4siGh+2zC5RF+8HE5NG0lyx
6SKRslaB+h5ED4kQYKiwBKEBnHXFt8qnERimNZ8ZunmUB6YmS/8NqnTzhLHaOofDbOPFFES/YfKv
sbuLRmusWnV7dmRMjrpnlMEyJStFp/89mc668jvYCuprE2PqHl/PohLVsTTdRSI+Qht5UqOBbKVI
3qaECACSLrsb+Eu7KvRwfms1rOQtUbRrqxDFi90q2Q5Uur9OvT0ajHlzU+6xe4/TInZDfZlYRkas
QyZxUIzPYm3B6dxZNh60ymLsdLmMy8xMkRdGxVlJp2o5B1h/I6KfDsXYO28xWYgrKqbQet9GF7Gc
gpJdLzxZ/xkgTk4FZpaE65nYYFV5t50epyE+ZfxuKNad/jzjGjISl7ir2uNNyATMr7VNlZeikx5h
z+HSNqUnSdTRy+s0lf5k435HpdRG905/qO580O38ntF/K9N02VAFIhB8a+ZRxUYqAU2N4asi1D5K
HlX5OT2hMkpuCEy9BcaHWsuNMbBhP58mDNiClI1uMry6P8H/+Lo1HowoR+9afbldibkHN5Qc1iR2
LIsR65/zohnlEhPUaTLyLU0c6AyKN/qpkaYViPMgpjN2TAzs/JHfTfgyOpFnob2SzxQIXIlVI46u
Y32QHrGcHdVTI7Hpy+8ZxWmfBRs9M0DV3IVikquB20OjIt1NT7bjrLSqv7iVC4Uo1y57Px0dkEV0
BFc/7GrAtDBksFsA8nFBFIybv4smfhS0xGZ14Cdhtx2xstewBgA062EMCb0uPSldek1bPsdshb39
TiPt2q1GT03dDc1PBINMJKd8yG7aJIGzGutipdMMxAAObkmptQFVNU0LK+wQsbO9tFdhfdpIa/UY
EgweoK/OEYyVKLdTdrWbD6Fnm7bslqkq/8r0OjoaihokpWJrqhz7CLnN+jRleNhyZ29M+jEBgRyp
QC7AVPQWC2qDsIyxFxMLPyl4FGk+NBjzotK5yxRQ/yMKZFmVmKVAVFS32rU19/xISMNIsSuPqluT
nBLAlbjfQkA/W8PBUR4K5mu7MNH64fsDnR+PSndzkpfC4hBCvCmacxyfmxSNNhKBwfmt4wE16bid
mTTbRlkX5BeNVOUKEmMKxDsyZkG11bujmHsdrLUKNE9D+TJk9SqrWRcJJOnHJ+lo7pzKWmtyBOF6
MTlIXEkqRkSqqzRAHuVCHUCrdEGyB1s1Kn4jaeDtv4sCyAFlQAKLRTLWrh0+QrCcron3rbZxnNSz
xvuch2uDYKsKpzTyCQU1N/FMK2W4tuNvxJhkl/9KwmJMs9nlxLAE9mdTmwcDep3bU7c+9OLNjSCI
t/oEKgKUl5nZtRnrvdawOAWZp/QTL3hAnghai2dGFUbY1q7WKv+ut8Eir4yrxQ/XtPpJD5W9nvQI
wRGwR18Ww7LjmOs8gazouo1dTtAk5X1EGEdV3jIkZyt3ms2M/t9NLnp3YtHETu3p8VCwRyVrZrMs
3/cKpiL+OWntD5IU1kBnUbtoUJXpd1bo0kVPlZZMqKG7aDAYWWH0TUTHLWBmIrUKX/JuhBJzcTwp
mn5SY/RRxvylufUFSfFOM35y6xRB0QWEUVhWsCry6kj22ToeJMgscQmJ8AOwCJLqVm2wbd1/WQQk
Wx1bfT+jmoSaccp1VVV36CLc2GP2KGt7q3TmRQfaCk0NyV9wSOmDheh2MagH0q8t+UJ5+71p0GSw
n+UUc2UpqepuNbwliVjPU3oUZfbahfLDyuStN2E6WLHR44ljkrjoyCpr4go3KvTakpAss/MEWWZu
9dTmExDPdTbuUWpdh0BdFeH8kRjsoY7W+wiyUWfYXHA5f6cyrN71TPwTjvKtcjQyq0Vbu9E/kgAi
RbPGjWElu6q1v1yneY+q8NEq+YsBO0FiBG+btWSCj54yYrRCBsOVcM1PgrkYgdX6JQ55ekSzl23y
kTXyElRxvCQebTmFw+YpYbU7Rpmx2GqxiduqjOgqn1asW+XKtmBP3Vr+sWEyrLRJjGUi/sPv9Q6B
uarUyFzm5bSxE/FSlANe+WQl8uxSW9Gvrkz7eOJL07LjHKjAvMpbrwzvU6dh4aThJZnnFL1g7IdP
xeQ8UHbQJt9ZPW2jrIA0Bp5JZfvVUgxOoMq0tzKF/CAhsHNEvmUiWgCdPU0i/nSczhehueJC5NuZ
RAaLBSjdy692bt81e/RHQz87ZQWkXagdEQvmRsw8jjQh/+kCKks0M7LZYKWq01YZkFYHiuu1ERFP
Qa7a6EslMwhIX8wHEGDuawybMzRBhQmaNpCK1AcmIk6bVYSgwM+sRNdG5TBxKvnLxBpiqdUWwf+3
NVavaPfp3ROHWFf2GXsx5qN1FOXXZ8tbKJE+dIM/lYiLenlUtZEDKsixCKLerMdVXieXzpa8EnCy
iC0hbj9DQNV6bFBnxenRfr4ALYlwZndzs57L33g3ctqxY+3KncjzYSwzDKRqGK6jsrmFhPpXGsfi
lCavbqWs4xLcrnUfZLLtHATFowCCHIwO4woey7R8rezsxU1HbhYY0wCRJ9ym4errmXk2jMajEY+b
HKjGdd1bPcL4Jw4EcxosSa+5JUMjeYmYz0IrSZcZgCvBMJgEI/SVyrbs07ey6PHnYOMNbI/8y89W
xTpgWZKLeuYsf7485mucT0c7pocgm78pvT9WqCqmontMc77NRXfAEnWQpGqzNkLEjdZ7jW4/7GjU
nJTmmmvynkbFez7U+ygnwGjGRRSC0EVmr/F/WvylTosLfrLuSjl9WKni6/hUChOJ9Si3uZKsSj25
zMT7UHRIHXf6Ilv9rOgzr3cy7yzL3qd9xsHc/aMI3JNQfhZ9G2VqbazEWbnqJSOZzSn0rSxj3ySj
hwi7vySaDnqq/JT6fNZFdpJuuJ+ZGTIYwjkG2gdDd0S9VZV509NPrVcZgQnKtqj6nyKtLrgptmVA
/IeOutQujnJkLukYEq0Qw3OzeWLDUcA0IcgdoIS1uqp5c1djdROm+k6z+qMbzbt00B6NyN6UhiyG
0WYSD2RDKIGSsfMa8INdvpJxzJXsfuaK/iLR76uTRWDJcE9n1Y80hWe/2dQKzuY+pbd7OkptetfI
B3laLgmhlJZX1tqN+gvi0IjdCGN0c/pTHDQwGqQ92iEg7DYsTmFhs+N30QJfCpl7YozWqP3PncYC
rhmJT3ZBuehleDat7lsauMgd50oyR43tfD6lHbtEmDePStFJpMx3Zhch7a4A90qY/Sg9uJr8R+af
g75WbFw+iQAxSpGKly4kjHJUVxoCukU9YINsm/DRkOYIiVyS+WDjFEhN49T3zkaY8yro4ZWVjhQx
2SgIL609vRCfQ1c8WMAwVQTbpJp2jKSEM7oDpmPSZ3K0wPm0aVAddxHvLs5FtUbRK59ioHDCOpzQ
Oi+Z9Iby3ckDxesQ4BQI75y8fptbIMT0P9LOazd2ZL3Cr2L4nnAxFINh+0IdFVpqxZZ0Qygy58yn
98e58Gz1bndj9gEGB2cwQJdIFot/WOv7EUl5nou6IHyHwz4bcUQPeEkTcHptScjn5u61V07lgbEh
1ugv4M9gj/JxZ6QJnD63YbwTtT/ggRIUjTwPRwvVslUsWzz8diMu1R6lBLhbhJbNMghI4nD86B0/
2cnmyQAITixtwXdo7JXh9BdxB1RQ2FzveN1WTMc0lWpTGtAuKRtQOnCWHFQISGlFFSNd9dq4KS2U
906ImSqwt4Hn3/LKPjhpzahgbXjSrfK68/pX7JtIQRUdXQmRLl99nq6OIj/2Ij7yHOxyxPo5BQSF
5l0HwC4QErD/lHNhJbfwxZ8HUxNI3yFQZd6joeFnolVpJAnRRJrvKKAQjhbWmpHUWP606C0xEYj4
9spujUs3AVM3uvoMxiZ4GnyEibisu+J2cuSaHkFz1hSzytdXfhhPUo2nkERvMVagtrCDXFc5vhfm
puBYQPJbdQoYkOLNqNDeZzn97rDsvwsr5zV3wQiVo/siJmbNAElONOVNDl4psI0v11UeB4M58lm3
LrvuvUzrnR8Gj4xXhn5gmBt6m7S6kUqrMti5nfngOWjexzqjcO5tm3SgajM16imH56K5Nxq8ZFWE
qK0HpxCOD8kIJCmMbqM6WXipc8HAt1szMpZmQbWvSN97dZJyKvLLxb0DMhG3jRBoAsIGI4l97VSl
PTeH7qJ10jm2dMQA3TVFyVUBssXNqmvPV1ZZZsGGsM5yiHp6Lp9CI9y5hbubbsQSLWN9RsW4n3eJ
98aX7gZrQHim6QqmJgvClpUEc4xpW1FqX3YA4CZvIzxY5OEWT0AU4W3idLdhXC6nOkufgpDvkQti
rg/LxeA5C1sJzwc8mUihbjpJCW/Ukby2vF3epW52a40vLp2TlWyIJVKtfGMEK17H5wFLOxh3BYIb
viBzJLCzH6Lx2sWkFH247oXSUqVD4eI48SIm3Reoat2lLe88/U0PkW+iUNc2Wgl2bHTBd2r4ZM5z
k0JZgpdBnYlkN4r3WEewAb8nCdoLy6hvS92b48+5q2OX8hvcHGfo1gwzOKdgWuI+Guaqm38M1siX
CTeI62wyL1pkE8ur7PIXs85e83Y4L6F7z5ukfqCg/Vo1qTeLknru+dEiTrsHr/CQIcHqldG7HSrr
IE8WTO16q0bnNhvElZOjcfFGWJqd+tqmzg3sJk4PI3yNKiAMeoB5kzKyBqvMTFBM9Kp27VGZjkp4
dZ3WbGKFRM/MKC1UxlNm0/ESA5220J1XASr50BK3sZpeKwVdcQ84JkD1q4YHJFrtXsnatcXw+cxp
v/QSI2Rs2W+AG1dtXb+oOlFyTcIJioSoRH8LA1IuLJnffpfch6n6EkrvMh/tu84sye176rOON8EH
5HihYzxMPbiBUN9mQek9dZFs58y+A5FibgrgElTJTATBL0Ll7cGLKctMPlY9fIA09+Gs1NG9HUyy
vhYRXx4uESlRe5SYR8S9bU/qADSfIgHYjGjBjM3blq764A5PtZq91bayKchZRyckXw1vPbvb5BIn
QZiVm9CneOLfB7BKanAhNuWWnpqf6ZULxdUWBR1470qXH525UWkd0GWfaUNGXgdtgfcSCcOlJO0z
n9X0kXYTjoDbMVRJO90zDZaeFqLUQR/tODsbp3VZabM+Qt7V7SI0s/1f+mvKJGhDWpqOeQegQ7fI
b58DVN9pTjsXyxtOIR/detI/R/Tb8H7T3lNn0qUUy0RmpQ5mTA641Esbe++z5t8G9ZsNSyarg1WW
5OeM/qFaclZglpIw4KpMm6X1c529ceqeUbgKLV5vKLcQQM5wnMxScRWFcuHLFEukvmwwzYx0OMU4
ncQ4APjc46VLt4X7UoUXYUyNkb/ZCNqVI6+w772O5Jle/N4qaE+arZvcx3zaVQ+mL9lYryy9cl3w
b1qxVMN4VsFLgnNMlEqYeDaMI1W25MKtLyNnAYpyZmVLLIFwfGapo2PphhtBPNeCLownBWlG7SdW
lxUu3mF4t8d7hQqC0ZCkU379aLodVfyzVrtgXvasUB46GsIRHurO9yYuCPXlkd5PO2tC6yxy/XOt
TdaV52Dmz6bYj4SMspSzDMjCNNh98G0Qb0U8z0kWECDCrWbZiHClAUV2ValgfF48gl//PQSNEFFc
6J2vkTFjLqbNJi9mfv6uIcTMJiwNbYaMe2S2T0PypdGQbt/K/tmkedfBqBMlcsVuYaiPhQc1DWN8
YrcXtTnP5WcENHbs1w1diQ4wVex8NoV/ZhJD8HbMjPotze4s78n2KI/bV54R3LScGXr2Krrv1ld2
VTddRo2x9AZEb1wnkzESXuirCgLR1bQn1/ZWov0i5QD909bFskmrZy+JgbCaGB6r7eSsAXJzpvL/
O6E/g99ZZg08qcekLy5UeZMGbxG1EyfaJkO3sRxlxiQaSMTPyhg9ePqnw1d+MKbuAcWlXVs9K3S0
JOaTTK71RmC2BWdEkyojonVwwlWA8FJnEzoXnoI5zboOMRwFFMqk2KQ+epHJZ1mlFM4ADEL/cLVt
NN4ZSLmHKbzW7gbCGdHDNQTXQhkuy3YtEKBe5nMfUm0D3rtroETwwnl4fUkIF416m/eficE7R+mh
aV6SeBfHyEPLBy1MZ66UZyl7gZbLPPAnhky6LInnVdCcsqZ5nnkYke5tXF65SJ5b3ugYt08qd0N/
SUsecqyHyKtLbhFuzqLqJU3TeQ6xvAjUWUNbyIrytU4/B9xtOvrzqM9WhUEDEO+YJfTzqEezYPo7
AyBS96UyEJgJoopznxnXNI45fkAN6Bu/U1GSfk1qrgE5lTZSNyE41WOUgirB2qfR3KXF60AsLSGQ
hmjNUQLDy+BlTgBp2IAGWodhvQFH05XvEiVi0dRANlgW4k2iE20njQvLvgaE7yAKL4f3hkZN1n7r
1rNJfdCjyixrl20ZQskh8rZBJoa7HFNfGKLATpZ55i4HG/6x+iiqy7QJiXrNWQMzv1Q3uDrmNoRx
hG5KNvewDI48pzq+90v0iBQ56P3U4lym1HN09atkJCwU8lA1LjO6LGVpLTxiMwHeN0Whk+Zrn0Aw
I9hDGtf755X2HdCBMU05+fjZzx2HPMVgm8TX0/AvvORE4VpKKlhcKeCJXGIDHH+DGTzrfDycLuT+
Xvjtpo6eW04xVaswFa8Kt0NnEC1HDFyxltzpeNwDz4K5Wt36KDRc6GsDQ4dMBRuMGt2M5VdZ3bnj
vapom5omRHZh5byAGxzSkKfmCvLvmNw3jG1Yorcq5nBtQMvVxbQTvYsm9ZeO3aaQBNIZagk0DCDk
i0Wva/OoKWlO7+Jw6yqbOrsGSeJizRZkzYZ2rlF79jTmd0BpVONd6n+X4gYpYJB0DOaSqM2/TAe2
GCSlVcQpmXoPwn7T9PPaNBD7dedaQAIwpueWwZHgX5etXAQDjPEry/6uStrBNdX4Dw3KBw6OMwX6
ToWvBYQK1pkU25yA7evTe7CXKZIzBEgmkbJDi6mALy6M8mz0Pwx7UWYPCr4rE1+cnzzZBPHdGC5k
Oq/DzwTZR/vSo24ay2Ee0K9oonqR5WujXo3oTEBAoHH0xAc95JG+HOaIEqkI5pxCNaiLBTPkuhqy
IWFy/qkCzTY0n2wnsOTU2c4a2/PSw7H+UhT4ZdKMwhSUNmA+oXafl1fYppDv0Yy5aqPzjokIcXOl
1JD+V2mB8JLaF+Z+xGQK+peRiM5CGac0V5WeIar1Z9kQzQzlwdCRUS0iDIp0weY94nSERQgunkZ7
R048B9Wckvqbn6NkvldAXMEPU8HTgmvHRc3Jru3bm3Lib3oJe2ryhedUkeWZo+AuqXLk0ZCPaDmS
LK6wT5NloAGgBQRw0/RXVEqU5iX11EVkvbvGjQrhMG7lTIfhpeXPQ9mdZ2q27IEbxvjwRrt4DFF3
gP81kfM56lrl6I3qCwM49oDEX2w62q0t+ZXJh11lYERg37TY2NAngG6fizRCu0f5L89Xk1y9roKN
8BMGIZPIgKKRyUfXTOU/5a504005YksdvVXnvxrWu7AhjqLmHdE7lXKbox1McoQr3XdYfHt1vKwh
7nmQ26vKR/BEYQ6+iQP1v4a44YavIFVoxTdkHg9JQ3vZe4id8NwgFLaIAkmu6bFRlNMJDVrEmhpb
S+V+Y95DX54yWsDYKOQnRUI229J0i52FPkbXanfnhldjCg457ddRhROue1QsB+BAuCiiYYkEatY2
l66/q6cxtzVRAJWC6DrQ+jMQ0ux7+j5lyzSNlCpHelnWyWubfDQh5mB109jZpWVb71n3FKRgFkAX
g7TKvkq+nYjqZwLqapQt7OjbbjdNdacWNwqfHct9AbNbxZgun3InOAv1+177qut76PZU9Vus7PjH
bTipeS1mSXxeu3d6tWo6SGrVu0sAFaHc92kBWtntxLop/XUe06JUmcrj3VeIwrX2pUvOQfkpcBss
Nz/X4RKQOSwS4dy2LcMqBmXhQn4JgIwpOAUu0PfMYRmdtZ6y8Ihl0+E7VZ8CPhiSdqRHB1JWS/uv
9suV0mGiNx5jTntPxwRgZ2traJeVuEt0QgjUEmb6VEQPvv5d5Fe189SI53aARyL4W/h046ezRbjq
sKjzQV16XnReo3fJyyclfvP6nW5SGxhgIDwJQbxy0+ZEzzY7md6isZ3IPIhChb+KcxPbGLoWByQ9
SkJWXrj5UyEg/dJwHI1XSgWXJewgyJxUJBZKtAUR6dKoGj7N9JuPBl25h5yYJsrvh4xTYfL3itfU
gCiLhUSkOCweLHmj2nyMzXuTyMCs6avSk3NTHjCuTpOauFJfFHLtSupnF7XYleldUX0O4m5IJmPk
ti7orIeIwXkGKSwbWOiZvk0oDaU8K0ftcF5yDPVr9vYCNVZCFFyMAK2R8zEP1A4fLPUJR6CWfnTM
zIj7TT9urBIvylMRnKeeSX3UPWv9R8OAUcBJDjx8TniBfie9VLNwYfeEUogLDJIVNgCVJpjWUcox
MOBDm0aFzLsUawL6DwueVZVf1xmNI/sKeogo2PEoeBM6k09BQUGClrsr+0WH0FFA6cqiR5k/+B7P
H7wKCQsaJeU9Ha9FcVXnGEAasWriFCtX8ZnnlzlKI9mtFQq+7rqRLuHfFbWWXrsw7euaOF8doQbo
cOLiddF/UPmgaqfQht82owTkcJ/0T5O13aX4o40ANGzBmXBZ4xQPxbs0njSV2bAPboEXv7okaz0v
6KD5gXPuKf12EjA0xTudvgFr5KA9FkTpmb/V5VvOJ7GJ38Ye04f22KbfKm4NL1TR4qA4wC+bQ1oy
EEhpPiq1AhH1a5rekZHr1Ysa3Pu0b/WrMNa4D6Q42TsbZE64X+WfdrnySXAHW18gnA0g6jXm7eCD
j941CKcFo67Cy5ZszuJ165vnkLIPBn7XFcgvzXkRXrT5ucIRy6zEswjTgG4uJ2RdQLGctNuLNh5n
WHKPbh+bAX4K9dalFOVYj1WIW7lnrEETXBXDm65unB6fibMmTOz9jgSbeqJjrCR91iQviUXXlVhH
LioQob5Pwz+Uypx1FCsUph30+EPK5z55CuWnBIpQ0xH3gZDWNoRs3IG1WSwL/DYVoDagAGq/Mno+
YgbIO2rOunbhUZTKQWaMu6zqYF1eGsoWJUhSPbgp7Ik8Xw7JzgmuWhfDEFvP7GmDLAPzPPM3gf9e
5+kWalDdcji3lNoVcnULAhh8HyrO0FeRUbE5h/hVQGDujGVGZdkpqJ88Bxk9A9zUHAKl8cb4unlF
IoAEHSjGuq7WwriRSX7ZMMog1Jd9ehNgm9fatyx+qTBdlsxwUT7QinPvLuz6tkOZyXydBLN4xfwq
t+ygmED/P59UYC6RE2xoxjwRU6rvAdN8TfTIWXoe67dNetmCYKon90OV34j8IpAfFg6K8aYBhUbB
tY13pvVU+O6soOGSbzPvpSUkkYykQf0mrkw2QoYEqY1fJCYJiTtl6Tm3an4flLfA4gzno1auWic/
65Ivr7lorTVZZUP/OPGufed9cC9RkWjdq13ec1CcteO1irKR7vY0uieBC3QZeju9umrjSxf2edB9
OwFOemgCYhvSDfD997EFFXPWKZRIP8YCh9WkKnDPqXkA7qALjVRrM0Q+7Iar0HpP3JWWMrSGbjiP
rKg+mHrDH/CS+cCJigsQIYpBD3nOUcWmZWZEzvgCDwX6l0+bjhZRkq187SLzH6qaZCWGS7ch7NEi
nGYFAIPw0lU+Ym8kOOSZJGKepHBDq2u/eqtL4ywJLmhlBTkUGnOmc/iOzWUIJ0bETAFD10JnqDFH
Ro4I9CX+VQuqrs7OC0Lf3LwG/Tf012O4VIx3rdrF+BEDbDFj84yQ+EyWq5zKW2OTFBEdZoDMpk8I
8m2B+XwEddkKmm01gvXbVm67ZFdU32py7YMj6mF82dVb43115EwFvJW0aRYGDQxr0m3Vd1XxUcTR
OVrhdRvdFxbOdwpTYENt6On0E7twAnHfJpkBOmph2tsC/X5yW8CWwyaRqiXQ4QcDJLX6hCkvoQQv
zGmaKTq/D5eKj8GILn/rGataexb5bat9Oo7yosG+VAHIqOW4Vty3lNw1MzZN+SjlpyYvStC5NXuz
srEZYKCxsYjVwS2Trm68DoIgvSNNhYRBqbvmtPI0hjO470JeaETbsn4RYte17211wzB0nIv6PK3P
s2CbJxf5JDpnhlWOPRpNLT2B9QRl9ryPnJE+XvwY1uiEVcB0dxUTsAIUxsmkA2RLieq8zW4y7b11
URauq/Cl4aXtlU/TYm4QpVkl2vEhd7SXbvyqukfbWRk8bIvTFgVlJG8bTXu0BR0+91WX1z0VM5+W
EC3dMUFyoUNxIhYUIQ6jjdHdaPkqailis7+NZx8XDx8G2lMzKGcYmALiuFen2hr10rBiQgKS/2FX
hbdFv9GY5FBQugiG9rK0b0IRgoMYL6bJbKHyySXTdX2kax65n5nyWHUm8jVxToKLk0DD6ITYv/Zm
RY5tm8fZutfQQM7i+rpMPwxGZSRTpcVeD/5NK/jnsSy/6Ehxdwg+R3GDUKzhqLbN1755yEivEYVE
3rPNfvYib6mT+9aIWUWBSyNfJjk4RnMrosvG29BUxcX9FtvvGACEfJQ1DYlmE2CQ1bovarXXfszx
dmcVH5mqrzQ+k1b60hVvdk6/5QW5sylSYFcXfnxVIqs14paUhduVdGdVy8QEgEo1svIym0oPy86+
d1NlbXg0WaZrRVR/W5nqvBCPCNLPBlzq461LXhVrO6F/KpTDacT4+d0YPrb5t9DIjYpZAOGgGt5K
8z50HqPxsg/ulP68Ge4Syi0hzcsGT2Df2zPbyWZ2eZcytiBiZMaHII8LuDdQElPTou8rFj7+GEnV
zqjvy+gxih/NYhcZcMIUZrH3H5EB3wMlQwz4FJ9wcG/Ud9g5o/bT7ecOMYxe3oTNpVnuVIzVOtmx
jcWGJ9R859mlkm6AVYA0fo3VuS52au9xHC3iap03kCgJN9iRBlY3y6GWK78U8LyYvpqGhv1GIbVM
20u6eGjorgvzzki+VECuQWbC10dYB3RBviRMM3DH61JS6aHeStSDO+OsU7e+812TTmjDh5gGbJH/
JAnkSAAb6jrVvlsi5xD/dw3SdMAm8u//9h//818f/X96Xxnf4sHL0n9Lm2SbBUgw/vvffx/36VgW
oC7pgMZ2bGtvbmnZd6YcHXvcIpExtasxOzHu89Dv2xZ6RmpNQtP1vYHcTGuoTCftx23dXPfhua/9
43GlDMr8+/eNaST3LxNkO9dSbDXg9x0G78BJmx2/Pb9PEXUsR9U0A3qPbYq/Brr/8vO9ZedS791x
S9iPxBcyynIA3nV8kUP36NdF9kaVVhRPOqZxjtvIBxF6Fv6LP7/3CJwxMKu+5uctmDfZbeG9/MGf
r2u2qdmOamr7o4gHqxjMKFfGbVK9biv97fivq9NM270xpTbAEgZZm7atqnK6e788Alt1ITs2ptgO
T8LunkZrmUzCshm8cKyzeTQPKiA53c3xZQ88eEdomqDOyQZj4Z+reoopmq7NJaDj4krKqYIWto9T
PfNP1pFSaNLCaWTsPRzLRsYUpI3cqs6NWm1hJQzBwx8soWu6ZUjVgWizN9G3MXB9mCKT28awoUWY
29iJX62UU/L4Or+POHeY267xP7qpGSz185aFngS41DIjzcafrKNQtUsORUd9YDDbSwmC2e+yE5c2
Pfu9vcGSpqGZOmtKc29JCC29HRoARDIvPIsvfO/z+CVNd3//91Vd4723TLaCubcLYi0apZu61lZL
PzuYe4x1JPqmnE3rBOpQ4p+4heqhC9JUg5nbLGtxc37eQ5nTxU99MZGyoYL0RLeldecIcOa5/lKb
5YV0zVWX+YuSyaqOF2yG9KHXFeyauXvi6Dv4p3Dw2dxhQ5PO9N9/ee8Gt64VsHwmIyLEDG1FiC7l
+N09tcLeBOW2jCO/CzVz6wHLRy/I7KbjC/w+a9pxTINRyhaHk27Yey9XZjupndMX32aAG0xn2fGJ
x2/PxBHln94saBRC5zuhcbccYe29Y4OKgK+zGn1bpVghEK2RIx2/Fu23c3BawrYIUPH1a87+Xoya
uIDBz0DOOAf5PFPFsm1WVn5hN4/dWJKdVjulTnDgeLOJWWeRsGak5d2538QESF9mUeNjmXnNqlfv
j/9tvx2W05/mCFMahjlt3L373DMPANBEoW2b7NL40rpLxt8dX+G3rcIKqumYNoopR7f2N2OV523p
j5WxjfA5GBXNs+LEgX9oBfyV/GOYpqOr+s/trpiTSZMu2Rb6dIug0z4RCP3+HbOFxiRyW+dTb8LS
23u1aaDWdkOHdls1b6TTBsJm3wV311+O9KqdlXNjPtLX+sf3TWc3SlVamtTVvzbVLy9xB7Xa0lyt
35qAF5TLqP7nT55ftYWU+hQBGNrPu9bEIQLQJh+2Ip6706TSC8Xf/vNLUKWmCks1HLa/9XMJGbpl
AU6KS3DRcwbUSYsTr9Zfz/bHMW8LXZVSQtRnjru09w4iDcB27xVdv83JVAsMigxvpnhAxbm+Ia7R
P8wXGcLjZezawPix49d34OXRiW1UaTsEG9b+Z9PMoWrocd5v1c67b3vjStreg2vHJ5Y5sL91TUrV
NnXTsIk2ft7GBD9bJFVr2NY24wl6rQRkGMXRiV0+/cr+nWR3G2iUWEg39+5k4KAGa0NlgE6fARvr
z224d2JiVjHChpmqx2/dwWv6ZbW9U9f0stiggTRubS9baz4T58SJ6/ktAGBnaJbk1dWwmxn716OW
fFgcRbK/nXsb09jYmOdSX+Yq6hAmZUAgHrXd8Ys6eAttzbSMaUsSe/x8UG2Xd5GGKQAfI6lgWvm7
Tjc2Ebb8wWwnX8rt8fV+C9umS7Q5t4WqObrczwDxbckuB2a3tQBmdzJZijAi1UGYJRZGiXTVSk5E
OQcfm8NRyD21hC72HlvkJakeZfqwxddJ5jy0F5lqnNjuh94q7Zc19rb72ArHakqNNZIXFYpnAmiO
gtLxW3fqQqZb+8vpKoIIsZ3LImnCSOwci4txYoVDl6E7fDc4vG2NQObnCjQUtbD3A1aodVA5IYO7
h6ueKzuxjjrlyXsvLo0JYiVaoirJ1t7nTwyFURSJ1m3LyvIgGYedueRIhBBghxWQOcUEJpNoGhO/
/PZRS40IZghP7/gNPbD3DZ2j0HQcQ/De7f0VSQfLv8Pduq2RcFvQcSjKgPO40lWM4rxzx1eb9tlv
18wiqm7r8vfElSFkGu5+HQAATD49e+7R0cTY1v3BPrHSgWPE0G1CN4kl+ffYzSoxd6qQNbd9L540
6S1LE3C8ZOzOWZRZWIS8/lYm/ZmKEOb4NR5+sA6JpT6VMIjRfu4giFROprRqt3Xa+wbRXNfQnFbU
WSGBDKzVFiIcAgs6GsfXPbBx2U36FHU4goh17xTzW2mKVrW7LfNTx3mWpAF2Abtb1BpF/uNLHbq5
0jJMAnDVnvbOzyvEQ4lYrXT6rSS8T8yVp1w5CJjb74ImcVQ/l+jsjq944L0n0JU8SiFIdPcz6tjp
M3Aker/VKX8ndHFPhbuH7h7ldz4CFB+Evv8e6AypSZuWcdrpQCXYQfoK5DRGM3b8Og4u4xiE1Lxt
Brahn3fOozRgwWDot8WYMh3Cwl6KTJhB2MeXOXi7OO0dqVsUifYjOH9QcisqWyK4jD691wCNCSI/
eTy+yqG32aI8ZEm8dHyp947KxHFLKZWM6Uc2E7yMNc2FparsPGR5xxc6dEj9utDeqa9rjWwKt+CQ
ct+c7FHtv2ztYQBVqkv1T5bSSF0tyimqvh8bNoIJOp5M+63b5XdBldzj4MevMnw4LVNZvdY7sSEO
vUq8STo1HIFXbv9VyuI2jn07ZIw7fTwVSzXWuYWU1UKYuM6+s5aWM47U4/fz0C60LIvs2aJE9Vti
FHq48U2XAL+pMFhRlpLld9g/HF/kUPolhcWvk3ux0/dzVFMESpV3QL49cSORzmOmnynxTYOTNQC2
5SH21MXG174zJADH1z6w/1EETocvVlEucPrvv4QJRgffRA+Eti3SATMwVjV4Gf/aEtM9/mUJuy5U
p5ajtrUT1JbJSjkVJR7Y9D+uYS9m6+rBaHSfaxDSBr++9JvzDulWGBJdvf/Btegqs5j4ZBH/7p1K
YjQ0PYxTHWHCBxNbTqUoB5/G3z+v7XUM+sgZ7SGN+XnQHEAe41P19gP7mek91IKm447CyN6nj0GI
eaYE6rhVmy680pIB99PQMrBKkenVP75VlrCn6F1TKVf/9fH/5bGXUYKML+tYSv2usQQzBuT4AofC
hx8r7F0Mkqx0VDMxbgNmFbpyC0JqVAJsvE+G/2mPtPjiYh1injq+7oHt9mNZ7ed+DmWkMyKiGbdl
6N1Tw2CwLr6ybc0g9sE4Vbj+fy7SsXS2BcUfY+/tcRluhzysGrfDNCISyNl9ruWL1IHFBl4zCFOG
o1sfZdVfD74znDj+DuxHHKMWCaZD8mXvFykbJ5d20pDvabSOIQe9HL+TJ37e2dvuumzcKpjSyRJZ
WZVx7mknntWh/Y6R1qA6SepPafLns/IqJJt215AjFzXz/ZruXTO81zHPT1ToDh3h1i8L6XuXYqaY
RjKHYlMYpSvIuR96g/yhR4AXyUdHcT57P53xRr6kifNMuHPiQR28TlOlGWTyuMz9RLks+6BS3ZCX
rXoGfmrWK92eH39YB2IYS/1lielh/vI+G5Vp9m2V8LZZc+OtVPHerzHVHl/k4I4wpc4BRc+XAPbn
IpWaaHo1sog+ziWOsn51/PcPX8Tfv7/37rqDInIJiWALpL11Vp667Oq11p84+g4/jb9X0feuogYz
l7asohcLoZ9hPjh1HQfv01+xMZmx+ltrLjOHGlQr2X1Ui3buN2Bx0tL6k8v4exG5t6c9y1YEDVTm
MpblUw+42cuT4kytzYfjD+Xg7bJJAk1DWDQPpgP3l52Fuq8IjIbyn8w2dE77agu88PgSh+/X30vs
xcWOV1peEbOEh9BV7e8olR1f4OA1EJXaBjm0QSn45zUoEIGzKjR5IESn+DtRaprzEUrq8WUOXQeH
sQNlVwrSlr1QJ6qxVg6KQTuexBwl2YnbdOgqfv35vScR27XpJC0/7zfWXPtqb9vOmB+/gkNvINE0
p5RK/ERV+eeNGirM5EOYCQYAzxEOMkqlnzGW8fgiB6+DpjKdGYNgbT9XcFtM11aP8kJhFJw/FLt0
rNZW1F7/wTJEz5IKDaXC/bTOjl038FTmcdlWt3DCEmzVNCJ0OHFoHXrofP1JEaiBOWRcP2+ZEU2l
DLT6W7jkyWWoMu+MzFGceNsPrWIQIRvUttjH+6GhsBRpKgHRVFctlUU//sEj4VmoUtAoIyDce+5m
4knhQifaDjpmewZpxJa1SLU/eA2p7Zi6TVpqI1D4eauUoVMZPeWSr2FXbKO3dMIhVI/HH/vBO/X3
IvvnomphTbQSFqlBO+fFTpSnct1D+9cgI5u6Pgb3au89JA1IW8+WPc+iRIr1naLELU71xw5eBuEd
FVxquL81dzTqfiEtwX6byby4KqQyLoGhfB+/V4dedx7F/y2yt3eLSkYY0dSeI92FdvKO5x5V3LpX
X/9gHXQ4BokG5bv93Ys8O4Fd0VEdaDHNYMi9DJPo04Knp8LuOBFVHrwoh46UzfeKjbC3y/RKGoNS
GsPWxb3NFCoXG/Jk9j7xypxYxtr7/kYUFStHZRnHQi0+H+ONZ+MjORFyTZ++vUozYg7iRl5++kn6
3qfRbdM8rw3unG8NULhSuAY9QI01dJ+OWhW61MhmTF8jTHF5/JkdWJkyJbEeFRaDx7a3MtyPJDaM
CPhP/Jqq86G50Zg97zyZGM0suz/x0A68UzbFKjRAiCAcGoA/jwbdSm2rtGiZgseZ8X3FoMARgRL4
+EUdeKs4Qie5mVBJsvcTAS1yDcsdyddSneE6MWDtE6nG4QUcqpVchPit7Vd6hkxFbhKH406UaNWb
EzfqwGOxJLoaNIVU2oz9XKLNYjVSGvo6vFLviRps+JjjgbUyFSiWwuRsoTNGKk3e//GN+7Hs3kkx
eHmnU04mGZQQYAp/cbIlqx7YApac2ui8tTRH90sSlhM0jp9g9MkTt8OqqrtzR0TjvAiAteoVnrmm
sNTLvszGTTCxyGIGnzGWQkkWnCbFufBtf+V4aXPZQeU68f09/MdN5zCbz5D77TQ5upmfGtz2sLv0
nwGUggs8focPrqBpxFy2JdTfZCSYVlo7CHjTVWisEWwI0DmT1eb4KodOLVPYklqmagq5363r/DAJ
EzCcW7DXs7RgQl/X4YS2mPT7B+HXryvt7RjfNws1ggGz7dzxSymTmz7pcc0FwYmdeeiFgHdCakId
Szj7r3QXeCNfSnrCqaJsekBj4ehiWvMePCWa+C/hTojgD75n00NCpsBh9Xv7o2h9pi+P4zZ2bzLj
1oZJ2YUg4048LFU7cPr/ss5+LCOcIdRKxj0gXmLQfQCcowAn0Ctn0/yq+FLHn8hUBQeTWSzO81qb
H98sh27tr8vvpU3JUMBv0gg6Of+rgRk9eL8gUswTxkdb6z9YS1W5mURV6Bf2PgBB1BeB2WjTwSkH
5hMndHBvzOSla6qVwIXTgBo5vuIUB+x/WglDIePo6HT5Jvz85NhhYGWOx0Mk8cW8ofwvaefRIzeS
ROFfRIDeXMu3kYrdkkbmQowcvff89ftxDjtVWUQRrQF2dg49YFRmRmZGRrx4T4JPuPThqtKaYp84
2iwgK1dwPeRQakN3//b7lYsV6KmtOPyf+NTSksy3dYPJrWCfg4OgggB8Uj+Gin5w0KFaSxfMQakw
Wt5bZMEAwhHwiSFYZYeQ9nlguQ3phdxKOh4QIVZpV5dXLqiFc4znCVExKBSdxKQQFyFkm3CAhzK4
5Hchbcye+TM3Vvbf0i1L3ZGqrWwAA9HnU+4iJ1HLyhiPViujCfkRUV6jf7jvGovfB/E0P7h4z4uw
riL3U6UbSsWtnS1EXfAL/7fvC78f2jyuKS1RXNWBTl8ZNija/IEFE2AauWlT48K6niGZ9FOajJrs
yghVqLuJ5pO3G1A02Qa9x5V4cwQW8FWkKbp4ro1akUZ34FpEuOSw8CXwaeIBuihmP7tY48YObC2w
OmpfXj0+kLR1NrA+oJ1S/hjq7IPUjiun3cLVaINOMrW5YgryQDgP2iyWM2nudpgQV0VY/C+IbLrs
9f60LRsBEm45MrVEMZumxRCyWkMgu1nco+cKiyGnLGQPMGyZWnr8A2MXIbzgBGYWpAqQbzIgmQNt
c/TB9+W5Jzo6y6398b6tpS0Dhvn/ga/g0po5gUhotMnVS2TYHptf9z+/dKrwlsOVCd0tVRauh6Hq
rWb0KI1FaJ4/2poLP859C4sDMDgeefBQxRaT247VB1PkUDiy05/QFBh0sd43cOvQIEQ13jdk0Pm3
eKgoqpdEAIUtKscRrFln3/kSQp8i5Q7cbG9HymEMaK0u68B4b/Y/KomFoYQjeiDKY/gUeivP0tvJ
uv78HDlcbM6wj03UcPh89mxDtxmurMVCXQ1cFefKjMCnsCYeX7lkR5rRN8ZZLpGnnM5DCJE4cl09
jA1KVm906Umqgl1urEE0lgZ2aVgYWC/5WuaZvXH2IWgw7C2iYbv7bnDryQxtRrvPTTu0tQme3DnA
kKeYoSnhawkLJUCg2HpZsXEbuc14TFD1QLe4wUTIfz4B04gIts4k9tmP0aw2Essx0juZZCNfE0af
zUTR4MNGyn6opM+hmkbomrX5T7kaskeIDfQjzLTOixXC9xon/fSamRrKLpI+fm2lf8hTpewRnXH5
ufVy1AgKDSycoRf6PlMKup2HUG1OXHMIsaH3YrhGbyXvQyUw94BBuFNVU/8KqV7mJl1U7KPIVj7H
0yB9HtRJeTZDSDY3alFAJESKat+2ngNTlCqjGRdDd0qnSweHgtI815Q/EAsapg9D5Hxo8uZ3n4Ta
vudY7eDJrXy3Gkf/a2Yi6yinReftfKWFlqw36+5boo7SyvIuuC6hzxxVKsQnMvCo663RTbCMlI2h
IXYA0Rr9W7A96AGMiUrXGE8G1GKnICjVr2isBTvD6/lBtvF2EN38jJZJdZA81G/uMjNLgWTCVX0O
kagJDlZ4qpX9fR9b2ikXJsS3iVZ7VRYUmHAObXxIg8P9zy+dlry2bTD1jqPdXJR53kvq0PrmWZb7
QyidpvJXgRyH7kE+Na6czEtb8tKWsOlzQ49j6BQ4LFGw9/y9L/8qvLUlWZgvoB3afAfw1qBb5Nov
+H6mlaTAUDM8INq51gxwG1gQ53GtzCbIo4luh+ws2Uhfsc/K8KElqC8hylKmk76WplgahmbOmVXV
5ngWE5J1FPqlpMAeGsrfuqfM/nJ/2ZeGwTjoLSH2AwUqhCxUDlD98R2T/nrJPidx6X+LDNgmJ2hm
3xudnKy8wv7BBF2/i3QdfBzNNYBcAZwKUZ/Xtn43JVV2jh2Vvg3LQKJ0l5NLgPcLGVob7txPfkAH
dSpxSTc86MA5QlWf5aEJxbwz2vB6Zr/sLC63CgDkl2qEr64tInM7K+ltcylvP96fo/knXf/k+faQ
6Zfi1UrrjOBJti0pcRw3qMF+8j7B12qPR7hQsi0SmVX/5oveVKnQmWRMHaIuMWgJ0cKQJitWz3nz
HJXHwNndH8vtevN9OrxVDkwSX+Kzn46FNLf0QkVk7DmKDpCmKvVh/P5WI/N9S0sESJO5wiWssZ8o
DVQTU3pGR1Q2uo1Va5vHtxf9dYbCsWvz/DVu6uSBw9UYKIijWjIcIyAgI2D998dxe07NJsjIEKIu
RJBerEcWKOzoHKPTk0gfTaD96tvLphghjqdkSsPgTTNu4PvjgNpwfNZSGRpRGN1klLuG3/eHcnuM
ABY1VB5CCu9rnpHXp+GAhDWV0zw5j1Dcv4zhilvdbpHrz8/mL+LTSGl6hLT4vGd8nUKYfZ+hMnkp
G+RQj9DAvH0sczeKxdFOBkt800XDaI3ygHupWfIO6akk71dyqbezZcjAk8kXgelmMwo7nrZGK7Ib
tO8gk0aED72N+yO4vWz5PgULOjF1E04HYYOEugzJlhbVZ0XP6iPijcq2UAobtvMseogNs3pOtHz8
fN/o4qBYfFLexG03fWUBu75GPq8+Nz9nRu1P979+u1fmIf37deFOl3vNyKygqs+xemy7bmM2D824
clktjYD80xxjOfR+ivwFTpyUJfyL9RkyThj+Im0Nxb1sAGAhCXuCOPGtoPmsBzJjqIWghBW+t1bR
kv9c19d3CZuQaJXeY7SiNTHLorRqEPu2r54bbO1jpIPQkCo6Z2NP5COeKtj33vH0hjvPmSlevCxC
Og4hLtTN7FjNtlHglN8CMO1bowph1h0B2NjyyBOtbKviRJBbvFOSsQFQX/qnTNKHgwLA7zXmhNva
niGdgqz3nqIW6VAI0KJ0F5gD3UGKVGPIyI0cka4kPcUp6OvCmRDiGkdtE7cKNI8VbWnw/U7GcJra
eDre96DbyZ8PW5OjnPgA8XFh06lSh8RCGqjnQN2VyCMFbz42rr+vXp9R8O8grIkUwxn5xkpBhOrt
CYdrA8IZ26BGn6W6pJx5EckuFJn1O8WqIC9Xs5lVsK676V2myOXKYXV79vL01Oc2TvYGV7tgNovG
0u8aB1Y2rRt3gW4V5zENvW3qZOpOMbxua01BvOsGPz35daz+/dZlwzyPL3JFlJOp8l5P6+QQsJQ8
0c4qhFkyKsGxtH+7hTmgmN/VOs1189FzcbnEJNh9fyp19Ke0FyPKno1g2t43sXAgg8LiWCECnvME
woEcxNBPFb6hnMccWkiYmZ0WfeR97ewgv7pv6tbNDUxxfkEjMpN8CKOpKx1MJzDGs2Y+wPe/2iv3
DyxeOGJoALBJRs0IaUs0EKVQuxVZpZwrOU4fA/qgH2JUX8+eCTlzUzbVsEnzEEKqlGyoMeQyYlK9
+RghuH2oc1/dKMitIUY9IMg8Oc2BXnvt/ZCO1T7Op+Dj0DTZcxr02c/78zKPW/jZsD+AG6MOoIBU
E5aApHOtVZ6mnXXjMBWP43QYw8N9EwtTjwnyMwSnPNLFwGEKWZakNrVz1B1h1abue//7CzvRpsSE
7qFNaHLztimTfqwKxerOuZdyXBJa0MaXQPTr5sgNWxtJDrQvlBftYza0ZIhyx+se7v+EpXTInEzF
u0hIsGcE95IbZD9Qme7PkR63u6KVk71U13RAT1WcQ3Euo4jukMqzA6f90KY+6DnParKVmVhYzKtf
MT9DLrasQeewCrfsADn4g+QcfO1Ze3vn3bxbbTpCCf8JAwV/iSIjCLsaE6P8oEFOVkvw66+N4/a5
dGVELK4VUeyPaoYR+cXxeI2erGmbFivR4IJbXo7EEi8+o5V6WO6Hs+Sg87Ohqfu+T6x9X7j4kNtp
ajXOhrMtf0tDV0vWDCycnnQ/8jq2nNn1xbApQIjNUXq5OSu8MJAZmWJYRBG++xHqhfZ34dkTZHDh
uBat3ToZPF9zJZcm5LnzX/AAbeoDKFW19jygIIPUs39WKuu9B3RkZQJXDP2z5y68GWWPyYg9tT1L
6IgWuzE5DOabLyDuRuA4cx5mxorMU3xhwtDTQe/RcDkT1yKLhhwRmPxGf2nX+nVuz6hrQ0KcXnWJ
5ORW2JzDWCUwORhI3Q/NdirQeEhhr1f/sqOVY3dp+i7HJqyTNJotgmOYTCPEV6fBiPe6hjLZmLbt
w1td3aSUyCuXgjstv2KRX1aCUO8U0vweQukTorxrLGC3B8K1AeFgS/1qmJAlb8+QQKe7lN4T3uty
8DJ27fgce1r39rnjoavOADRYR26w21Ku+FPGQc8pd4JUIFV3VuTen7OF5bk0IZ5xtS/ntWF6yhk+
YJmGXwKAt5MjkN74dxTiCTfWaZM5KSa04Sn+1kUPVby7P4iFdfmHc4ZrHV4g8kLX+8dB0A+56mw6
dzG8kH5oz2sD/WpBlSVeQ+0vzBgYUWBplEd58ohJUzrm26gMoCFGr/kpq/JTYyA0iDu+/WAFaUVe
ltQvqQLeRdejao3az7yqns5xOOzt6VMte9twLGHMrTdjsZYxvz3GiUgNKpgA6InExAgMfNUQxpAQ
ILahwNWOkKn2Mx8tiNW/Grn25jP1yphYzujacEJ5B2Pt9M1MUPLt6ET5jzaEi3UaEfs1VCkHqvYu
yU56/4HmxPt+d+sK18MQ7tY0kTLwDQyjkg6S8TBCjN6Ef923cXt/X9sQvEDS+qyHFKhwS1ne+cVv
PGDl2LzdPbwbeUFSZAD2fOPQk9qZkc6jwLWGXt6MRnCKQ/NzHAYfECBYu4EWhnNlTLiBTEVLx7ws
Q7cKYBXWbPPZGLXj/Smbv3H9mGBABk/S+Skxp3KuN07XdmHoh1bgckjnttvVvBu3LVWa+mX0P923
tTR56pyH1MyZJ0cTrm70pWo0rKzQRXJ8o6JaDLgTAmdr7Yhbmrf5GAAcPhMBiYgyvYNmSK+60G20
hw+GtxKELjgyvVr/fl1w5C5y9LBR+HqG0MFoj+9NSmfmNHYre3JxtmCxIK1ugFgTb5tSk7gukXhx
05QK8pOfPERZBOH7Sh1l4SybW8/+b0bY+n5tW7VTy3h0+RV0gTxJGxVWqKQLD6aytjLLc/evMWHu
itzpcwlRNTfuTOjcYYeHF71XX+/72fL6EyMCmgIxI/pZWluRTwIqdPXUqL9X1Cwe5L5J/8CKNiPd
QSwovK3msV4EomFBhlI3vNA1qGsOqFZ/efsoLr8/+8fF94sqiys/CCM3T5A+N6OTVagra7+0HJcm
hA0p59oAUI4h+OmDHJ0KGX7nFRNL7gUOkvIoLw8Em4UjmeeAnaYZK16o5iaUH5vsyUOnLNXVDbrP
2z+Zsn+NzY5xMWW2gdJUFuLLstnvxtzejj/uG1iesH8NCGsOSMvq/VBlT6IB6qBdn8LXm6trSbYl
B6Y7kGIzsRMtB4IZ1RsVGsPbwPUex6+o0d0fxNrXBcdS5SYP46RDn0TSN++Lci2GXVryy18veFUz
oQaoOPz6EJU3dJTV/FuMwqB/Xgv6llbj0pBwP056ltrFbOjcSz/sAzo//22ihLsxkjILtA/fz7RN
2W3N/f3PL80TqSeKNIC8b2PWoO80u5aSAFINa9eV9TarrU2vxNsJTWxr7cG3NFm8yHg0cx8Rwgg+
ZWeBMxRjELg6MiHyq6b0R27oFdDCwp1FHhUuV1yX1lMxmsiaBmVyffRdySs+yEP9SSmyk5kaz6GH
rP396VsYEAxgGszM5MwBNAkDUrxMLkvHwRYyn9/t+riKXFnYKIB85kKBAcEkc3d9nMSp3Ughj1hX
MfxPqfaggIm/P4YFC3PjDjcVpVNqXcJW1DSpl0I9910vfPQfnWHl8L1djplpi97y2cko/wo7UR1C
WzJ1BFoLxdxoE4plWlZsbLv7iMDwm5ceWwBIgfDDin/DtqenqdmrVtXNnZTqvhqK7tmTvX5rBL53
0KygWbF3s/xz2hQ4P1AA+hBve10Lq646P7XPWhijWtse00j7UoTp/v4KzXv8Kj6ezfCeBH1NPw2x
67UPBNWox5ZU2Ocaics8f62snxIabrBybTr1oyp9iVe58xdHdmFSvTaZxlNUxT1KHlb+sauOUbB1
ghXHuPE7YVTCrRxOoRS2U2mfSWv/0Mb4exHrx/sTd+N7gon5J1zcxSSyckvxmTht+JyjutU6vPuP
vbayPkuTBQEVQf5MB39Tjxr0NlXsUbXOQ91DfvTahR+zdg2GtzQWuLZ12tPmiohYuUOQrLKCIbDO
Ojyz2ehstUndFunfdbgyGn1pYdixMKbQcHgLLyZ70GaR7Fvn2vBQNe3bcN+mU/5RS51gj/hvd0DF
GDmnSFW/m44Xb3PHjo5O5CHioKTDgxM1xo+ZgO+Q1al/rowie7T1pn0MlTY7qGblPfTAa09G0ICS
y4JpX8pltQ/jyEY1yYZdsJN7cKG5EVWvkDk2v2YI5NOoNOrB6xtpX0px9B4s7bCrW8+G2BcekamD
ojDKreF9GMoojGcj4XDkOE8NuiroVpHyKcgRPUWanh3uexmcUAsblFoSx46BpAH9yNd+Zumy4vf1
5J2dTguf7MwwUJebrJ0WGF+NDpQQU61v5EJBA7rS3sEsT2Z11LyHoUBNy6HefKjJ8uzicvLY4PG4
i+UhOQIqiBH8zIdnO2vDrU4Sa2tkibeX1UbfeTUExzOOSp71Ap2vRp9bbkLmDqHhvHqiamkfE0sO
98XYouGumt6+lkIUP/Uyf4x6ZXxXS0h8oXKNzlDUmj8rW0epzcvNnTXCfE4lIEVD25neDwFJ9C4e
6l3mT962j3NkVfq4ouJqmsc4p7EWcaj+JAfotjp0bX2yRwv9LZ7a+1yREngfFA8GoTk7paK7jA65
BcHIeDBr9OGloHuPgekhlqGiiLIiAdFK/ZJ/mlOd6l8tM/muaIF2aqfcflTV8UmX0yMtp9axHSb5
sRq05NShWbA3ZLly21hBoyuc35C+ikr1GCRfdIsSu6x15V5v1B9QKZp74AX2zpDjb0XTyIiMpRnK
l/mcssm6XTf18gMosHFX17PQUIc8AHcYreS27J/8YcgPUZ11m7Lq062VUAPQYj1EBsxSkXFrKaRs
C5RId6Qk0QWTEC6eAsWExqMI6dgdps0Aim2TaNOvcqRIZcigKMy0Sl4cFa3OLM7KBxqK2/csvrxv
ukLdzjIQezXVu6dyqNAgGlDFNSqt3Lam903NG+1UN2F6SDyqhWUSjUe1GfthO4Wg2WGuQwleS3UU
9jJJS3ZG4n0qul7aWl1goUY6Dr+afPqi5iXybxW64VMS+BvFj9O/bQ/NPDlEYbNuHHUXcRF16Luj
+JxOVrXzm0bb+fDTbH3gJ80uR8sQbrY4O1k9j4YRFAySkBXUIk72u6hTe+t7KBurWek/epHs/UVq
afwlaxQAALm3h5mb4FDmXfvO6iIFxWXgLj9irRrfFWEobSEBVH/rpW8f9NT3j2Aa+2cngi+qrXS0
NDOv38UxHZKJbtVniEbtjenhu9TSg8cwS2LkHqc625tQm+6souueaiRiHgc0WY9QGyOpBQ4EhUKv
Bctpty9p6/t/y3GBtFo2ZYieITGElFQhmbs0QCavcdr+XT4VyTslkpwTrxpgOzkJUrOttYeuKiW0
4KEadboofzdlffAQaujjdtPvrlW3gd891zTE7DQdBfj7Z9LSbUHjJHVlhwrSDahT7jurN/PcO4+W
im5hT+DAf/h78OqPgAo+3jd284jgmr28MIQ3kD5V0iRJXE2cFVH8pNfPlQkkqH707V9/YIlolXuW
l+nNozSP0VWi2d08M6GbMD1ZybEtXp0K/l3l9b6pxVuQTvu5RQhwhhh4k0lA7bbWzfNk5NtA+eZQ
b3u7BZ1vz9gG+hBEkv/UaKNobH37jAwj+CmHXsT7BpbiEuDb4EvIEJHAm/9+Ef6kXtvoHJP2uUQh
NWbvnuQ1+YUlP7s0Mf/9woTmoFCkzyZq5SXmxYh8afTsvzULhX+RgqAhH84NujaEcRgcZ/oUyRah
xKvkuWtcJUsrzeuH5oP5fzfV3NSb5Czqa+uMFsjGRCO5WEujLi0EVYGZLBrEDPjh61kKKjXsSkem
HZ4OG7WZOtQatZAz0T7dX/GlnXhpSNiJmWZFqaz33jlx0vdapSMv5z8qQ3noPecxHqUV3odb/Aor
c2lPyE5UnuNrEpj+c+CF2V6OGu0XovMgHVOP6y3t5K2pdvXOy4xqE49tf578qvrr/pgXJ5enEYcd
8Tf76XpykRqsjQEhrrPhkIP51bXPQ7fyVFkzMXvQhZePypBqmYKJPnrQlNekeXXkP/BxPJyeEV56
NAwLLoJsiW06Zeidw6H8NvheCGml/nB/pm5lkFguND2guwE4R51SjFMNs54yQvZzZ0/KxtEOW3Lg
yOBl0Umq8kcvkF4OaSg9mFKzt1r7s94ax/s/Yem8AOwGnJq2y9vkjNUVZW9RhztL5vArjJApiJLP
k9dtPGflUlpaM5tOGZ0qCSeHql6vWQPDhtf5qkfrSrotciPc5EV5QLv4zTzL86ReBP9CS3+UcfvF
0eCdJb87hKPxBLHHeyePVmZuaTxc0TS2OOANb3INpVxkid/U3rl2jGqbD/Upr7xjDkRk5dZYOg6J
222iIwJhLtvrictHzc7h72FP+1DMbIti5dBY/D5pPQRhqPlwGl5/Xw1ls/EDhYWJuMSzqHCHyDzc
d7OFyQKZOJ8GM0Tnpi5iZVDEOHVogpKAY/aYRXtpjQVhzYRw83VlG8PFgYk2P9iZymNDQq1y5Txf
mCug3jIyKYRwPMnnv18cPAmvMV4+1F/oIDUfq2glf7X4eaDtnJ40xhEnXn++U4vRGWMjconLzZ3p
rHjSwhT9g0wAfWGhC2IKW7AECxZ1zhS5neZTa4WBHF3X/uP9pV4aA2/umT2NCvINwyC834EZjBR3
ah+WkC1viP/2/XmQF0swKEVTIzNEbfJzhJq7tHImz1Ms5PYA4xl0JpIlhSZR2G2FX3G4hBTzC8N5
DJ2/4uF7BK2k3b1ZFQ75tEtDgivxdDQyZ6pDdziM+gdZfr0/TQuRB0l3GnopsDEYMUYbbIlmvDGP
XCDKT/WEeK/1oodIRBsqiYBP/82Y4LdhpplF7yeR22u+Qyvi+I7XGwW9xky2YCcN+Oz0z/dNLvky
Bz3p1/kuoTX92g2s3qvtSo4iN7Hsvew9j2H+ONLHdt/KkjPPYeIsyzmLpgl3iWdpo9wNTuTqznuD
LpI310bo4ZRVaEkIlsiUiwFAwA6ip0KJ3CxA4bdXkNv+ASHgLnHWCnwL83VlSdj7MRyQNJGz9yPT
JOmgb7zqo0MXy/35Wtg9V1aEVZkMw0riTI5cI/6WI1RdUL3q4nFjZH/fN7Q2HGH3SHYR0AWtRm5b
uJp37Ao37N9+wRMAqty6VHDZQELsrgcB/bMFax+HXxp9H417U367E4PZV+lYBe8+94FcO7ExprCe
WAUHcgz9zSZIo+BjoEXBK0z0yvf7M7bgytgCZwOhILlLkXnMmiyvUqc6cit9j/C5vr//+cUFufi8
MBS5pQFJ9iqOANU7OHr0PrLlB5huH++bWXSwCzOCG3tBVze930QubAW2962Aor84eN5K8L9mRXDj
EDkAxfHKyJ2kR6N4kPSPec3qb++PZW1FBB9WdJa+cViRMPY2RUlJp1opJd5Sss3nizkzdnEPEKUK
51de055GLStyx0JBAEJPyMVFpqQeE2Ma37W5xsvX3iHJ7qR6ug16zdkWfqijd0+7w5+M9t+fIjiI
A6Wqnwf8FMvbaeNeWpOwW57Nf78veEYTBJEEV2HkqmzU3bhGhLJwn8LQCuEbtH3UfETi5L6PJZWk
BPdp/ZLG79T21YtdLXygE/FPJurC0rzTLgIcHSGKeio77hzpFwCyae3oXHTui+/Pf7/4voRTkNBm
CwFlMFC/QV86mDZ1kOZbuVgjepgfD0I4NRPb2kRkPF1uYHdjJ6HLQGsfcqN7fRi2gfR9ar293Sqb
2u82bfqzXgPMLzoCVyo1ZzoCbjByhRoYPsnBGKqWjWa8ZPqfbCoaUGfhjrlb6aZ3RuvCQNGAAGS5
cxic6S+60A+O8hI50a61k02rPvTTU+e4QaXtZCiw376RIMOkigZFMdUbwT9S2siyKXZil2xSe57i
lYbIJfeA0Xbm/OI9cEuVVgelM/hqAnfq33q+7Q+OejC9j/fHcKtxwcGEZDGvTpAht9XTJO49tRyx
MlLjqsAy7szoKfF3cr2TwE/3zbQZpW2j9SsBypJzEGYp2AQEeJNFNucfE/cTdutn72Nfrbwelj6P
GA5aaTTV0EghrI2XZOaQVX3iRj6v6MMqfejC9+ENBSjLwvNbRfzniHzTZGth6Hrtq/61fLM4MGzG
l58Xzug4HrM+cvh8UGyiWZJwaHf3F35tAPPfLw4fRaHcRLopcAfTf6or+UMBUczKGi+EImiz0yau
2nNflShSraIyW2c6vVpyXe1q+5cPfjl/vT+ONRvzdXExjjTqrGxKeCY2Q7XRu2xTGV9kbU2ucnG2
gBcwEPoyOG+urRSVGfaKEoVuWRKySR/lNSqFxWHM7BmAGGiqF7vGfSvQ/cTTwKsa0873fsdNebDT
Zn9/shaOFCASFs0RnJacLcJkRUZT5q1igJD0z4H2m0aJjdXbOx2lkfuGloZzaUgI2WWnq1q/ZTjh
eA7igzUlW6VL334/syLw8PCqnunqtOtFGaVu0uOJBMRIwRqir80IYfsfjINmQCT8yAbdVKImJalo
hxkDt5Xbz2MbfbKj7FMGd+9/MyOMRB3LMK5SzIz9iO5ibNS7XGqnnWp4a5INS5Eo+K9Zt5KEKeiK
eekuNoyURH5jBABMSWfunCw4hPn0q5abV5QOv2VlcBw4rTee5ew9D8DBEH+I9TUewEX3uPgNQuST
NZRFAecHLmi3cas7+WMdZi/Uq9dStkvX29VoBY+Hsz2yvVwOXGqmzxNkEKEaf8qnv6sycfVE34Rx
fy5yfdsYX2x/zfrSqUGrP9sZgmkYKIVlzeokbaZGD9yq3dZonv6J/198XjjCLXMcfN8zgfLaO4UE
3/f7Trn460mtUsbiZXzDsaT5mln6Uhm41MynTRTwknT6NcadRU+4MCKMoc2qUul7ULxy6Wra34Gp
Hbu8398fyaIRCv5zmRTmZkcwkgcjrQazEcd6GJsjEAPIr99MAcmVTRjKMoPoBPEkGLFC28maMp77
Wn4H/c6XV8LBpUHwTHcwQeoARfXrfduj21Ynkc1qZ/s82Tn5Plk7G5ZW/NKE4K9Blk5Jk2DCKfe+
v7N295dh+fMzTSonyC2JLWgUtfBHcvYFQssp2qXp9Pu+hYVHDuSf/1oQrp1cTlp0pMlF8jY0alcO
HyXpWR1OyvR3W35vureqNsxLfmFu/jkXR2kTl7Uf+ZjL5Y9eQB3NWONiWZkyMe0Jwg2JeeAWbmI+
xNZxjXVy4S19OQAx6qjs0eirkhWRs/44SsNpDIdTKbf7WJFeCnP4eX955ukX3qBX5gQXJi/dpHIX
R65njjsd9JvnOqobYXuoy40X/X3f3PKO+b83qII7d5wsARLmJCKkfp9LU7DRC9XbGM7w+b8Zmlfx
wg/61hu4SDFk5j+94CUOP8X92xNhV1M3j/XChEVuuqqUgKShvw/DU1m8IzFdroFWFt2NeGoGfEAc
dsO54oehaQ3UKqQ0PHpxtGvylTf7mgXh5lckLUsLULSulReb/uvcYXZ/LdYMCBe+OVYxTIf4WBOf
s1Pnf/iTz+uop/8Tqotg4yR3Kq03feoEz4a0Nbs/uNKJaP//ecGTKisjpYpil9vrxCbDi94bK/Oz
9AS4tCA4kllkcBhYdJUBlN9m3a/J+Fi3B6laK9gs7vWLkQgLDSrTyhKdkeSNupW8nyFS7FO1KSRj
oyrdth3L3X9bGWHhwVabmg+O15Wsk6nAI7yyNIunycWAhLvFKQIjUSR77lsMNp5ZbvLYpqTy4/4o
/sn+35yRPDfgGaC9DDzf9UYPEcMep/ksSWJEgEKnGfeB3dbbSouVTVGgX5MnWbZPx0zf1B0g2L5w
mm1nyto3p4vrY96BylPLyHhJs7R7GGXzlxLTOFgbVrS3nMaCp8+MdqE6IFnRxxPHbqQfDT1I3qvU
QI5KoWvf4skBIApI+CR5aXbMVePN1ITz1QkP8Mx1PFddNGGYSVLVo882jfqD7GzG7O35n6vvixsp
nPR8ZGhu/FdpbK21zMbiKcP6mLNgNAIZQn6mDqwmrOqUdH78WW+O49pDfe37ghcMFIniRqIeFU9b
v3thHPfdbO37wvSrQ12YdkBdxe53Trpfe5ksxhUzES9kH3QAiXmGyUY5QI6JK/J0b1jVdvSCzZCF
m8r8zA2wuz+WxRONxSb0Rqj7pk3LK+ReinyNax4L6ZBvcu93Bw3/WEyH+5aWjgDY0Wepbc5/aOKu
nbZoh96L0x5EBXSdZfIjmIz9aKsrB80SdhA8JDIiYDZIL4tpbS0qCtUfnJlZoDtO+fSiDX257aQo
3XgKEPm8RP0j6HbsViPrw5ULYsk14G+ds1D/kIAJru0j2eVnNlWPsT99bfrT/Slc+7rg2FpWVh1S
jlzPX+gh0NZunaUVuvzxgl+j4FdUfjxGrhbQY7Mbs7PWfL0/gkV3mwVSiMfocDMFE2Xb2qVFo4Zb
m+lZt/LnvPA2bTOconCtwLE0GhSuSTpSQDFv2ttQ96C8XtIqD7mdUz46+XslXjkIFnfqhQlhPfzS
h/QQdUVXDzPSzGZTHaQgh/q9NJXnrCzGk53SDnF/CtfGJUxhYoS6FCUYNdoevbINLXvBKj/HshHy
tTNL9C2arjAzvYJKm13kSekmHSXE4bL6YfDj/R+MhrTwrEAIYaEIUKW/zRjalKSq45wjD62y7ntY
r+DRFgdzYUMIPnoja/QEsLQ7Dv37QJoeY8f8YEZrt+aSb1NYhbgLgKPqiAfcZI/oupUEh06sb4qP
1lObbodqLTm8FBoi14XI00ztdwP6jnMZ8kWat13Pjzet8b6xTkF86vPXwnE2U/IH3QQoAf1rTpi7
yqyGMSZ95SrhJxIPSvN6f/3nU1+M2IA/geSgaQkp3HntLp5mDtihOPRs39WD6XOd9Nku8EioR5bE
My09OQBjfK/92nZrZ+nS3v2HV4lEPkTo4mutl2QpcpSIdI3sHNJ+2Gm5ehhU66SqzYeqd1b8fM3c
7DwX45zUdLAhdg7cQPU3RT8cYlOij0vdGul4tmHxvT+tSzeFwRVokjqF89uY/35hzi81ezTlMHA7
JftsoNxiJPbK4be0q0BI0hRPmzd3rXCfh1LVG01XB25s7rryOEVHup/uj2LFhMi5JxcwqDZWFbhF
9lXJ/6r9H4Pz876JpYmaa7cO7TLg18VwoYmN1HB8KmBj+ZT7r0MQrUQES2MAj0zODj7jmbXleiWG
MEjRGgljNyt5vOnDk668Fna2ciksuddM16KTnzWosQk3Ee5FWtCOY9cctzWEr9GhCbZl8jy8WXl7
PqcvDAm3T1ZIER4LLEGvDoCX4mqlJ2LpEL38vuC4CZ34nmbw/dr5EHkofv6W5R9m/Haw+NUo5kW7
2B5OPth+E2QxatLn8dloVgaxthrCZvfbOEq1GbtRN8+wIGzK6FeS083aPjlSvrJH1iZM8C9pLDpL
bbA1tLTQEr6/GuNxNbe17MX/+pdwDdCqMCpeg38ZsM5F9ddAtzep+Scln8vFF44U02qDKqwZi138
rqZs0zsr4eet3u21+4onCrwaRaXnSezGlnNquqfYeZK8B8n7lIc/fdrsPSgPmvy95jy0ymGs/8fZ
lTW5jevcX6Qq7cur5K13qzvpJPOiyqqN1L7y13+Hufeba9Mss9xTM3lJjWASIAgCBweHgKIHWHWG
FCr7W3Y7sT7Dy9lACvyIpInWZZNmh5TtjPTuds+GIdbcr+F2xVTLcxvPiIfMrVljqdkheKKqrh+p
jZ98Xnjp0D7oWtPD52n9vXB25e+u3CbGPs8UKrt00MD7/Z2mhoYFcJUINpGtARq+GKBXZY1JRGGg
3w72BdMG2qMcE2AkeDbBo8HdLF7mD+SYm0iq5l/7YdvpaN5VUd5dHiFOHoIyGqi/sQwxPKzXAmVb
1PKPTfNtWl87695UDS6X7RUfvu6gmzEAp4e4V9XcLKVrF0f0bye/K03FbS1bAsabgXEFTyqkuAXn
DFb5YdY5+xxmNqLvqQnrm2tCyGidCBD88myvlYU50nizYewUUPdDwxTXsWSL8KABURD6OhxgmwRt
F4Y/DSyj9PiwNp87VdfI5cnGcwmEg7ztAgkVcUpQZq2s1POUHnvyNoCIeurRneI+k9vBj7BYPgQD
bybvsrfUTVuXlU5GjlZvfyJ5vOARQPt7e1DEeJLdOpMjuH2tcjun8yGnPDjPucqcZF8HmRJvfkCD
PTAo5x5qMQO6tGneHLXCD5dXf7gdJoc25RMBws+vpxnt6gME+MUGIKpl3F53sRJ1n31fOG+Vtng6
a/D9qvm6OPcgbRiW+8J5u12Kh5I4z5kBbOgIhyIvlgEcqUV7RETUHCbrrksP5c384wBY4ImM9kn8
gRhS0EXTGYkR5F5zdH62wbttfr6+Bv4bz595558XNDHOuV4vhtscMcYrqvuIjhs/uZlbjq8Bc1tA
k4yMDxjBzu3J8zSWNzY6/7zxvsuCEAwc0QeW4aH9E2BgJGjFGcjgzM6R4DHro4cJ4eBHJdM3Oy/G
z/bcBpvromSHA6PGMK0JraZochK0TpvWcYq8bI51+YAa7M0pkb+DzP79OrfskxCEuoy4TomvD859
lzehpTdhNyu6HGRKB3IREE80BYNjSjgepUEyDJuEPup0QaPh3Ri8su4DTgR4EewQfC7am3xB6Y62
Jp4HRqajrccYbKmi9ZSo4ezzQpij4TrXeoLPJzgazfEDHgqAFCTfeY8OHqGClt0OLdXtYoGd2A+0
aKkNNwJgwbxdEdzHgngL7Z4QI1x6jl5QxypYfYQ9hGVuheB4jWbwfF03Wa5P4ZCfieF7eWJUCeLa
KbEgpmze226JTBQuqumz6bwsgHi026Uod9clSiwMCWueO8Tb3QaJw7nEtq+qIQVZ4rFcaLhYIMZ8
0ajC/apkCJtHdTyxnB4yJuM9736lFtvM7f76OiQXCc+xASuGgSHoyBXMAFR2FR/3mh7N5pGxV60a
9/lYH4C6V6hIZs6ngoRz79HC11A4RbotAs13WC2qaFqyWyD7Q1sBcPGA9lvCeZkwQgfN86v24pvf
dG8HmmJbBa2TijCAqUORBb5F9IyrOy148U7aixm82cUamu6PrOwUnl6yUXygyL9ChI0irRHQsYcQ
253DkjyCr1ahCslpQS85IPBoTkAsJw71DBLNtMY6TY+u/ikwW0w99iNr/GUXj31vRGaF2QUfCBvP
RAoOuQZvS1k1ifZSll865ykAdVe2r1TM+BLYKH8e8JZQoGHAQCPYQLcUIHdmWXo0ukOe/8qCfVrV
W8MeEc9/doevFARGZfWpVVHYSnUGmDHGwfic9Vs4qSXQZL01N+lxdCP6bVFl8lSf539/4t6YOdKg
DcoUbY49JiRkYUPurrsBHgUJDhQb978FCG6gB29YEHQYn4w2PQzSqvda/kXPwrHZJh8xbzC04tbk
xQqxYxdRTFkQFJJe8IR3n/xl7u+M6gM4AhjCiRTBPVterS2kgxS/21llRBpFFCPVCPzM3/cu2PCE
oNVafGN0ZjSpdD/1ZZ83m+vqkDkaPBP5wF3+qBYL8evc1Zldom/BGGlMaH3odTcGekHh/GWrOBUj
xMap1/czJofjVV2Zb1NuvwVa9RERlgdKb/RDoTItiEg8p+/GagAbdv2wdgfVGFa+z6Ldmhhh6SAw
RgJFDPT60Srq2nLAJowZ5LaG6fFFsKm8PkoxUNCw3q6rRbpf/5Mmdg9NLRKPaQtef92mO3MkL8DF
qjiuZDKQrMdgD8yaQ0+zsGGgXTQwxQgypuH+d6Erzrn869gtjMoDWk0sevlpY/XGAmj76m766UlT
tSfJDBfsJP9+X7i8zGWo8NwCbt8eXnXW7ufaDzPMX7quB5UU4fRVqeO3to5VOPUn1L2/uJ7ihpSZ
lRUYIJFGKQvdPcJ1BbbzaeprHAzPBLtdRx+chL4O+nJXBNo2QxFcIU+mFjB1YYIiJrpw7uJzBz9X
QWN5CU4JYrXwecQL8vqGydbjgJQDCHcwyFzUmnSqEztvOVfGcO9OT74Bij4wFG3yX9flSNeBSR6I
9/l1ItbUnZERezRb1LRyzCFYCGa5L/b7B2RwSmQkoJCW0PlvOLkMNTCNdUuLvWoey8kP89FVbJZ0
EaAa5BOk4bREguc6mCi6vRfAHLps67vbqbAV9stPgei1kPLg3Un8ASGi6BjQgt7qL/BanbYpZuBQ
MGprzjYsU4V6ckkI89CMiqhYBLylveH3/gDu8MCILPC2TiGnVlbOD1OJMc91Yq+NPVY5XhHEo5ui
Y5sWadog0aPeGRV7x4/exd5ZeG4HvInsAqPWgJXOXNiAFZkhSEKdeWcbj2BOcUc89KOkU1z0ElQX
4ogTeYI/rpN6HUgLeWtqhhUgXFa3Aw1TFQ7R2rwkuR7W7OYa4blIwfvobpsVmdenmJUXNWSjNQoD
l7lPjC7nlByIVi8uAQMMh5ZRz9jC4EkrdlNTRb4+K/QkO0WnQrjJnBzTSV/dgoBq4sjaTxOwhNoH
CBGwTRhVgAcMmIBw/59LAD/7MpceXpRd/U/tva724bqjkRp14KFBEbkFjLYVjDoxtZ6t7pAd5ySN
i8x4AGNOPFX90zCrAPxSK0OBGelPoFEArRV2S1vN1h8a4A3GRuvDdEju0xYM71p5xLhjJEzyHWk4
re6A8Px2ukhkaE5kC7epa+ZOUTtoGMOoTF9/WCcVtl92+5wKEI4QBrrkgN9jcdP8UNTfNBBWe8zd
lDpCNl1h2zKzAwobTwsYNoJC4QU4Lo3XzIkHoxgOrLzz7m63CTSUmrisfZieGG8a2WDMNIOjq7Lu
iHruDvNUnzRzjlPLu70ixQl9EU2hSmgbYsNny9ZxAb8475Be+92Y5sOf2iqZCjcq86dgYsRrDPmM
y/S7Y6QLSPoQQXe2G41WuVucxwBUwCl4FDNn3jj12+io4iuucdGJnwoVLMLEUHCNYFziccBjdqgy
YGK/tVkClrB9lf/GeF+FVciOMpJcfJlwFgD7nbuKOejYYuZADPVZ+phpBPPrehd8GvomW1cFBENm
gSeyAiEtDNYyNloTuha12dr4YwvMr+J+kKY5AvABIklv8IGdwol1DG1JzJ6BBEB3HxrWvCUY2ZA7
1qZP0ufZ6z4lfRv5s/FStUGkFe32+iGQ3R8AiPOeehwxIAHPd1NH82+ilwnagL3sea2Dr13TbRLf
+sg9BVpij0MbUVkRnWLu+0sKlDi0xqqN2/+zDL+9RpWXlCwG9g2ePQDKOCeIsJg6MSpKawLsJDPf
Zke7Y/0MHm5VgVxigRDjYlgTgj7wIwsqg8JAWj9jzwz9PV/AG98sUY4TVxs/b1YOCLL5fA0MpOHl
/nPlTE025/UA8gazK+7SydoPhhOZvatI7EusHKE3cAWgvcRUa0cQQw0bNIJgcjxq/iHN9qpyvHS7
/vd5VzhEC4bBOtWEB5gDEpqm35ftGunJbp1+fWC3TuQI10WSIHAmFIQdpEQglwShhvRXUKjyObIT
C8oZcDKjGx8ADJGoDJPFOwyGSEGpUb8X45dAI7uksMK+2hG72RQOCyetC43yzcRr4PoSpVt5IloI
Y4ZCc/R0gab6AnjtxQTS5Jhb1gYjfxUhH9e54NWBG+XoDzQKXyIa12lhWgsW/hfb+tqjEY502kGv
X53mjWh9ZA30bpgVzla2OBBdg34Df/Ii7Lm1jwPm47g2014ay95m7Jfev0xrHrUYv3HzLnposORv
aOTlPPH8rpM52HreIpwtpzD3Hxwj2bIxP9Srqu4ncUjcqbpAmILQDv2c50uyUxs97zWSG3Ttt+DJ
OIwA7ASto1iQzCTP5Ah38NIUq+UkZnYkYK8yWPUEjv/HRe/3efuq5eZLY/g71M4Pfdntq5bur++n
xFbOpAv+YyjapBpHKzumgxXaQx3RMkPn5EPJvgQJ6h46+K3Y63WZkqjjVKaISyt6gwLOhVDHc3vk
DZ5Tv8AbzvnHY8Oe0frZHd6uC5Q4SRAfYhggAF6cMExY5FwV7VA1aMyHZW3Kpt/0y/t1CVJj+Z8E
cUkJroEsrwJso/11zp8c64no/1wXId01IBsAggP99CVdS2k1MzI+qKlUL6TdrNk2NTZB+amd97Pq
lpQu50QW39CTR2MzB2AktXQUCdsH8gAuBntRxE789Ag+CkUHZFZBLoWoQqwQLSbqD1ng4BzPD0ax
I+WT3hzsF+8jpagzQYLbnewuTQAYwUuhmEJ9HMNVPxZBnJPHxMZAIDvfUm+MMBwoKhKFUUjN7mSN
1vkuaqOR2gkvtVpBzBrMVPpx3SJUeyhoieRWDXot/vDOt5556Nyor6Lpd6CiEpaugxPHckwbqmrC
5dyiuxllSgprSArtsPhTfqB6u4TXVyOzbzyybLx+0NMCSz7frVmv/MZbJlTAg2l5tKykiBo3G/a+
m6ED2i/JtphYsAswJejPdckya8fVFYDuDFzJF6Fa19tm3/LHZKC9sGX+kWTeDwTwHxCCRAkqCXgw
4I/z5fVGj+Lrggyg3v8YAi0sls9L+oECpQcOXt43ivQb7shzIU61DG6/4n2VFH24OE2oetbLTA4X
PGfhdBGji/FT5Xu9BkhjdsTgneUhDx7sdlPUX24PapHsAbgRRP7AqogPmzFv69YsKtQVzPeiw/gA
FS+V1Nb+J0DkkIV/s2emU2RC3F85RpFRjFkCmROGA0eLs7mueNnpQeGNt9diRaCfOdfJWJI+GEFM
j9ng99rW9++uf15mvGirR/sNim+XlTdS63pVjb720hrGn7VBS2jA6D2llqk4n5IQDy/AfwWJRTew
NVpDWgM60Pd5xPp4okNkY0IXcY7XVyTbMLRU2rwbEEgR8bYeVj1xpxWXj5/WfIzX6j9kzKjim6Sg
/oL+c+DFAvyJ5gURQ6KvfVVjBBeJp6V71x0XrYGBKmfNXdbJJfcfGeAgQEEfebCLS07LDNq3RUXj
zPBeAITbp3rxre2dHTpjmzDTjTuQLO7LJbindXGHPP32+hoF2/ivfH5SDXQKXryp/QJdQUHe0Rjz
q6wNuLQ2gJc5IWqbiihScAv/EYQBwfxpDRsUw5+Slnk+jgWN56UsPlVOjnFfjdu9eQyTsYaErZtk
9FUPKsFO/iv0b+0J5bqL2n/JunRwB+yu0e+D54EotKf6PPchJzEQBs0kzogHcDxhvuic+uH45bp2
pJsG1BqmSQApc3EjBJWz+p2d0tgsnO9ecx+4kUar+95pH0AvvLkuTLoa3qrHzR7Xg3C7GkE6LEbA
qnjpvwLEHxFPxYwidtb8Rx8Idwz0dqNgLnrtfswD0tK+ivFCI2FQsxcn8fd+XuxsDDBBZWrXTa9N
uIZuvzeZ9gQS5ZdW9w+1A9j09dXKttbRQXjOyaJBvSbobslA4z8OtIqnEsOyBy+pMM4uNx5gvF7o
eaBSJDWoGz4gFGSKmG9pOJyGUjSYBJ3/RlvFPhkOwWp8K+qgCIEtabZL6/0ZM6IpzrdMqRxeo4Nr
CPe9yODYUnBE6hOo/7qy2gb514KqmiUEp/9XpwAlAnqOpga84AWzaVyWDtOCjbT8vVlujWxnBntr
uu0O+48UuCeg4MAKgNGg5zs3z2ummY0NP1nRQzvQ/awbz72W7T+gIFQrUewFDhZg93MxeWIYQFcF
NKbGt8DNorSuNmzVgOL6UVEV341UNyfChFDMtqYiwwMI3olExPljmqp4WSYA1LkOePf5oBVR+fWE
w946JYlH4y5PH268hf/qBEGkhYoe8vS4Kc83CwU9O8NsvjLmww1dJMU8JAeu60O6gv+JENH6llGw
MgXZVIy883BX6d1yh5SsKv6S+QKkYNHtqXMqRhEiNs7D2umdWcYMaNI8xEzXYtNRvcFgyUG/nx17
wXDy0U0dxepkly+CPnCBoQ4Gb8h/18n9kWKQDxncicSVBhIarfnaVPOhIotCjGwTPQecKhjJCGCB
iGHwWJYbjDokzpMEWZQ0mlXpRJUE/vcnC1nTvspIAQlDEIIVfHB2t5sBHycJ1fDkvwgkcVDOzYAT
JDHzn8hmXBQPLyHW/2vIQNrgRYQB3tYFvwCx6qnowf0YT/ajX6CpzHOiyapD3D6Z9lgV9Qec8qk8
wZmlAOTkoDnDdqU0ZG636ZjqphHnrV2sSbAtZg9NatCBxHruHaquPFQ2RsjSYjfmaEJy6yoEk8YB
01PBE1k/jl77NOXzrhu6zZgUt9VH//Nb4A0QI+Pqw8V/bh5aY3TeHPDf4g47HKbPGSDft1sIsAWY
cYjYEv8IIpxWc+uGjmW8BkH/6nS2ee97kyqHxz2aGK2DzoAHZODEv6jmaQ3RyyJhZVz2P4PpLUs/
A4ltkKfaeRycKSy0P9dXJXNMCMZQ6wVRkYc44HzjMqewu4nWZWwGLQ2bKThQEtxlJXnKWXY3DsoM
i3SBJwKFg6xNbQHSsKqM02wA5Aljl3MbNPVd8cMqqgdKmRNiHFYbWmT5iAJPJAuhkUlXxnJGy7jH
wGhrk9HbEgZ/bRC5RHha0IkhxSuGKaPlJ4HRlnGXv5rkZ5HdOHXoQoAQOjgD6MSKDrqapmkNaek/
jDr5iZHfb9dtQnZpcJJdFA1hGmgOOLcJshS2BVwjVKRjesBS+w/FzA5glVXBDeSCUD+1AECFZgQP
4mNcz6hrsAXDsZ+81f6U23TjWdWv6+vhzu7iTAHi9P9ihEC8XECJ4/bYN8dNwiw1o1SnEWiRt54S
TaUSxa3/5JoydDRjOjZW1LjGZnYw1ALNTn+6VpU7ur5zyMafyxmJl1JSw5a16cFPd3r3UnuKappK
hGDO6Kf7rwivO5jzvv9lqkh9pL7nX70AXHu+COLMpC9H7nvK3gqp3yIkcmILwxO9dH5Dl6Nq1+Ta
AVsAioO8gMGXfKIdNyONXwQLTigmDmaY7b7L3LB399fNTRaqoJEYPScIufCUEFwqUqOz5rd6GQfa
V3BI1F+uf166CA43At4Ct5EIauozmyx9gl1rXNLwiTN3lp282tW4dadBkX5QyRI0tFSDT921L2PP
ikDBbM/h7GxbFcRRJUXYMDegAVtogzsPY8jDvg6eJubfjb39SpxEha6WGh0Se3wipMNnppzbAAWy
btW7lMTZdE/KmDZr1Hr3pZlHZPnIhQAYCeyNN8iLb/HUqgfXbCmJ/eXOyA8kum4I0gOK9Dp6t/7i
24Sb1Ctd1pIMj6Mu+K5rr1bzcyrer4uQagbFSlThbHQhiK1MSdP0I8mxgoFGzLkD1H2iB6ZiDZIe
GMAEXDAycj4H4VjWqUWmlKtkoOlvh9C9V6nqltKFgPkIqUGgA5AfOde6luRBXnoFics1qp0oZSHo
ZUFZd327JFE+8rgAloHyChRIYnmFVGaiY0RTERtje5e1No4nJuuB4nn50S/+k1dp76DfuBFRycOC
M6l87Sdera4Jcb00xV2grXfA6WBOQcX+mIv2XWvGXZ3NCqcgsTs0OfEiFeKcSyKAJluSadZLnJ3q
l+8/dE0Z+pXi8pGYxN9+Z3BVwbgvYqmK+APN6r6INTQhFgfHvpGk+e+moSkBEA7DR7Qtkj4MU7YS
jLUp4sGKujX60O8/+bwQcoxNr/WLi8+ndEuKz4ungsNJDNoGPhgvVgznQjpVODO+hmumQR9H3Gtt
6Ndp2JsZmN9p6GEK3XWrloriE2iR38G0afE+y+nSgGKH5bFnZ6GedpEJ2m99QUuHqYpwZQeI8yb7
4GdFpkRE1FaJVjMnHfO4ya3YIu5BH1hEK/Qf11O1N4t8j4yaAtIgM2fcplgbKjCSGkw2VmmuNXlM
tPRlCcyHue8+g1z79qiAs6LBxUGQe+FKDWyaD5KGPGZtnLJnS6EkyYHhQ8c57AnGcFG4nhhog6rR
XGKz2/nfchWXsThxhp+Xs+8LDpT6c+u1GgObuTGGTB+ixn5ezKjv/NCg91OAmY53+vhkaQFIE7c3
GyDIU5FaxqBoZGfFxz1FQ9RclNYcU4wDd+afxHqwq5fEja+LkRgf6jjIjPAMHeiqhIDXomz1/Cyd
Yyu418aHtSjDhv1jdsd2/TIXKmpEidlBmg9UtwH+6YtB4RYlOeb5WVNMgwyNF+6xr5zP+TAp9k5i
FzBqMBDjNYfp6uLFV4xDOVbTMMXMNsM1e/e62wql3DDOBAjBWxAMmHw0jVPc1SGGhdtsc10rkn06
+z5f4Mnt1rdkgPfH9336I9U2i7710l/XRYgNFxdr4L/hRAYrMMauNucp1ioNXOx2qAcRCzDm89HV
ydavMPL50XVVHNESv3q2MuHezgadVggNphhtmOFqViFhmO3L2i1YRm/3DoBsAQWMi9sC8FR4LubB
OJPaaEBC3r05e2P6dH0DJSfn7PPCyRlH3U6oh8+vyPWV+2LYBONz70Ro62/p1+uyuL6Fxzxk+Zxi
EiwVyJCd66r2bHTz1vUUT9pnY6CbRqe76xJkekEamBNlYogGiOvOJZiUc2p15hiT4SuAWyHu4ZAX
jldfNRRZthbE7xxIxwtnYrESeKLCxJTQMc6yKsztn+z9+koU3xfV3lTaZC8pGePh2BubUsX5KDua
Jz9fJNmYrYaW6YCfbzl3efHAlvu+VTyhJLoIEFFzqjd0KGOTznXR94s+eCkZ4ty4R3WMWIeaPVNV
C7GsagwxyM6jnUdH5VhwYmtJqGFQc4h9GznWeQmT9muV/EjM95l8Lruw2k5u6B1zEmXuDhGpo5rs
erlOvH8C0O+APIb3cfC/P/FA02xVKzUzrLP7WbM9G77X9ZPyIr20B3DSo+/AQ0UN7X4iQgI/oUaQ
E/Q4p14IeFOYq9gFVRKEs7OYTR20XAKfeTmEjQoPLf0+B66BZQdFR7F3B0N221ovzD7O32vt91J/
v35gLi0aG4S9+WsHlyGA2ZJuavRiABriYOdRTSI63RoH4q0GGAygIryGcMHmMBXDCkhHqx3dfTBh
1sGk6vK92CIugGMIwbMAFKPoIJsk1dHgXSZH8linIHBRvHEvtkj4vGCpbVvRdXLw+ZRsjBEsrNqv
1Lk1Uy/IEE89CkjlkGCyVDJaodOV4ay6e2WbhO4LHHi07l1yagRWn2pWOgbHev2e+FuaqdJMsm06
FcCvzJMD7daBR81gCI5FMXZba5qsTTeS+b5smXvrexy7xYf7AQ7pcxiPcOYqS1uK1qyDo208GXod
tSj2z6tCiGzD0H0FPnn0esFRCWpfU4Lhpm2jHVen0ndLZqV3plmVHzgcSGpinDF6KmHFgh+eWVf1
Ztem6KwtvyLF8JDW5q3xKnaL0/KgSxiCLgpec1t5GPxrJMdiSF+CaX5e6vJwoxfhIjzksdDZhTKe
eALtJLVtYBSTo93YB2fIn4mZbjNDxZUoMzHwBYBom9MfwBmemxjpiJ1MZZDGnp8kb1MJQN2QV0OE
sUKqliWZ9k9FCWUNixkYKjBlWbyx+59W//P6fkm//tftgmQQwCXh62AtXN3W6NIYhF7aliUu2475
qHoJSbcLmTIXNXgMmxVfkYGRr+XgOWkcmH868r1NhlDrb64w8MyYDi4CHEX06YoJU7I6YzH4JIt9
r0ZuPhoGM7SdejMUKlAU1+5ZHCxI4pt64mCm1TOmlhUZYJVmTP3+sz6yH8vCvmct2yJ2/hYM85/r
euJn/EIkytIgnDTR7Sl2ms554ZprAoNbzTTKkQwunb2+PuWeCrYktiMBfoFtPJEkmHbjMwN+wIMf
sApr73Tm7wLprq2f6u7eWoI0WrJ63eVGxQDKb7uQAoYeZ3AqqoSUdMlgSubj1QFYFHNfQVFWNNP7
NK4DJ2qrVw104Jb9zQoUWysxTj6GRgcQCWkonIVzbRrDahqLM6Sx4SZpZOXU2JvBmEZVkw+761rk
p+lCiyeihL3FbFA3mJo1jdk6HbV1raKakSLMkMmpHSNiFPM7ABYhU3crBoYrFTMObDyu0CAgng1a
NKs525p2xLCDNARH6h8kmWOnzD8VDfs1D8a7n3S2IlyR+Bbg+SAZVXmUSUUcN9hb2sIfmzQGid8h
s6tD5+SKaEWqO7BZYSI36KAA9TzXXVNb1G7dLI2ruZw3aC9fvlRO52xKmvuK+5F/StQdL/sh8442
GEA2zkXVhjXBO8KH+V7Q39ckrfe2TkE4qVnLFq3YX9p2mQ7X7UV2BHDDcEAtepVx+Z/LtMoCbbC9
kcbWkm2Ibb44jr7zDHBe5Z0CxSPbSQ4Rx0sIklwxqZ345YzgGA7GdHbO9NyNPwbValQi+GpP3CbQ
QyhDlWkWtx0N2/Rn7z25082gcNjb6ToEiwCxt50ixE/B4zMDa0LK79l0c/WPy+BoFq4SQJKEqA8T
KmZr8v00Hvxhy7ynDnPM6JhF15UvOz6nUoS0b9uScVyB246tulsxyK4jd5VvfyBYPluLYNZ9AgoI
0AhASpN/N1vjYarxDh+Q/7++GqnygdBBjzpcOYLZc+UPU2M2E4Py4QEPeZPsyjbbEt//gBmDmpnP
YELz0EUU26LQyHowOWF+BLj8jb6i22xeX7zFVBFBy9QDYCwqzHw9SCOfL8j10E+aexXeemn2Rm30
j6SmwuXI9gz8c5yHBgjvi3g5G+FutKFOjrRbg01vr79KhxkPWZt7t+Z6YNGI+vlMNjzLLirzZdLa
ldlkybHvSRtZZufsayONEHk2kQstKe5B2d6BDZqzdKKuACTA+d41nTdZSQe3XST7qVnCaSkUh0e2
dacS+C848TXM1gZrbSGBBGHpPmNITTkpFiETgZYesAlgmDjnTD8XYeHx4q5GDo+ZbN3vSblzft9+
ZE4FCNHCijcUiLdSuLKyMiMKLhEcGEwoqa3UVKxFppBTUcLp9FatdJIaa9HLOWrzz1325QNrwYkE
TB092GhNPN8sOleOWbcIQDLjuSQPZh/3H8hc8PjmXxHC9dJMGBrEGlc7JoEeFSNSSKmiZ5l/QQwB
TiUIGnfTzsBgSSyCgZ1nNqKcNVsPg5zoEF/fLb7d1wQJmmc+Y6bZQvM0iOryvpmeA3IPnBZG7uQE
/yoOi1T7LodMcdJDMNSdK6eyfJSTNayLYjZmtSkWsrm+HpkAMF/gocy9GQCv5wKKwmkZ2lK1Y2D/
NJqff65/XaYWuPsApQlklC6CwDrt2xEpgeSouT8SZj6TAbN8nNACgdd1QTK1OBYvxyJZjIeJsAyM
LzWGPK8QRVcNncKE4EkEQBjI4cbJhkVk6361F/paNk29943EU0Tx0m3kiAMMa3UxrkZwm06pk8Fw
iXa0MdaWGXXoFB+4pRFLo+8Dcx+9i4CzLHDTzV2pHRvPpfFS68k9KWrrQPuE7K5vJj8soo3zvn/U
YAIE1SJxDR/KUU0N044pMoxVe9CQka3sBqTk33CSFZqT7pyPVA1AFAGn8jo3wH6omQ/ws4a5pltv
2mSqHhPV94UT1E8swyj2AQaePnp96LWfr2+W6vuC57EaB3EAWq+PFPOGpwKAzW/XBRjcpVyo42SH
BJfTJX0w9FxC7kcGDY08LN61n1as/TT+/jdpG80Ouz8gl1rzMLEOydv1X8BVcPEDOC8YwgGwrYgk
A1rur1aeTHDf4zZDG3YQGZXC5CS7iMymD6ABfwuDNencCqpZT2ntZ/6xdtw7rPfJSrzN9VVIfNGZ
CCFonytUzVZb8451Zr3TAC+1LH8Zl6KKDG9RVXykwnhnMfIX/KEt3NqtDqrazq2xnna663R6XzM2
hktn3YEkR3WEJPrByxfcbWgyt5EoFkzQ8TSrypCpwMjrYVfV3l2fTRFJAoWPk4kBCgTgNoTVgLkJ
Pq4dnWnwWe0dveTJzN6s9WVqv1/XkcTzYB0YNgQ0IgrZYvTZk2WsWVsER9etf1fEeNayfgkLIzNC
P9fezE41FvZvekWw7TOJ3DBPotHetNqkzfPgOI/zHqx3+9Sptxn1nzHcMspTc9M69r1buW82gChN
2r3Tpn9drUmxcMn9BSA+SuuA9rl4Uwj20i8ZszDpEslxvF/Deh4OHdPvKM23TW7+Ka01C7sq37HU
+3J9xyXOBe1piJPRr4hgWcxjLDMtQfBlB0cLLXF7Ky3oS8fAN2Si+zJq3WV5MDjNIWYaq4ZRSHWN
L6OHEdJBLXK+8xixBz67RAtAmjPajwyI2oPbeBQVUlsjD4HTTWaI4efZj+sL/hv8X2jcR5YIGSN0
pruCH1hcL8eEe5TqNOaOfxbXzO6Mfmm/0ZZgZm865E/JmJIoNcf2gMQR3WKwtw26QLPe4P8qI0Nr
vXDiT0qgNDE7B4+NfGexyVPRnMt8CKaN/PtDhfM2Go1lzXkSHIHHyKLS08jGw1jMb10xAeoFS9pe
3xnZ+T6VJxwFo52ntB3z5DisYGXMwO1hh1X/fl2IalH8R5yctyWbE5csEEJJ6JnbzN/VU8Q8xXNA
dp1w5l5e1Mf7WUxpTJPr92aVBsdyWO/R6LJZmXd7PPaXHPi/IkQUCSZZjJXVaP6RDNlvqxyPmql9
toNhVcRHMq24gMSBCAndGRj3fb5h1Yz5M2DYDY5T+pr2Rdgu9i4df1/Ximy/4NQxNIujvi5gmIU5
2oQZ8IJVgUx+GeCOf70uQab3UwmCcbms182khISaHRr/0Lo/6E/LUuyVzKWAEQ7nmtPPXcA9aeZp
GikC/9jUa9QBj1sE/xjjL1BtbKl5M+gCg3yBzee8yuhjwMvjXDEgxSR6nRvBsbXu52oHiOz1HZMq
HqkldADZAHiaQkhUBHaSFLMeHAlYObd94lU4lCTZL51f7K6LuoT68bWcyBJ8ItoLUwyZm4Nj0+uf
sy751Pbu0xLM91VF3orMiUst40zlwcbvgGi8Ll26UMx8BBgTA1GRdTrfyCnrtbVfVxjfaFVdaBPL
+TmubvDNZUOriGGkZngii1vQifspis5mgQMUY/2ZWSSs7e+5HrYK12By4KB4xYDFFKR2qF7BGgVg
IZDTAyaTlMAeeI35WM5Du83BVPu0VEu60fty3XSt63xmLDDvaDmiu4+RJuo12j45k03vXGeaNsvs
eVtCbHZoF8YeqING0MQp4TNzYm5oa6tm0sr2hoP7XNQaTPBEinszaOvQMS85llaxt9yD4xwcvd06
jYquSKbwU0HCg8aY8xatAEFydGxg2Dwnc+/opDdf2nKpFZYtc2wYiYpUIJ6yALILQYZWT0aRmzQ5
LvPO+KcpFWdU+nmkZvDoB+AATB/n5uSgMRlURYDk+OWDezRKBSpDGp0CloYZG4Dio0Qv+AC/X/6P
tCvtbRxXtr9IgPblqyRvieM4Tjrd6S9CrxKplRJFLb/+HaXvnbFpPQvpezHABSYYl0gWq4pVp05p
ospNxCokHp7tkqd7oLEp+s0cMxhiwvzOSdv7JC+dJ1bl/Se9o+ZjD5z+Olc18YSRYku81LNLxtAH
TJlFKh+vm8sl8zgqEKEjjW8koWoF6dJY+bmAFOE/OrjAZwy8qRT1jG5JOZjWkY5Uyq/KyPaDSvYd
PXLNbf06r36TaImIcFYkCsw2Ot+mAEg6xbQFW5/ooY8k+2FZvc8xLyP3vmmD66u1FrTNXxghcByD
gR2ZKoTd0qmCfniIHXAYHY3x2Gog2FS+FuoKE2OD24Z19qjO5EhWXS1thTSWGx1VjtnjSe4vRahz
AlygkmwPmaIJZ3WpCwXtuNESBHPDSjN2brlQ+lj6+envZ8baUvQaI7Jxu7wRvLxe05+iOlqw1Usy
Jlt1JoN1HY3yGDLAbkj6O7JIHr8kQPJujpcmY6Vhj5qDKp7B8H/7jOds6fkRSEZbSwr0iVrxZLTz
fdxEX0fDPsUu+/y/iZFMdhIVjTXEEEOKTWSAMixYnOA2uxIYFdRtwGd5lSv2msIoYuGgwcANXWUr
XJTVdrdXMXsWZyKkVRSc17xpICJJNp0REG0hkpnzoCg4wdFgKpmDwtOlMuWpTfteiOjYqZsoRllg
XY9fWbbQBTgrBVRM6DMEAAdh06UUg+Ze4agMTqENksfc9Jtn8P3d3qk5rBFKwv8KkWxiW3HgcL0K
94LHGJXd988IusHQksbhUJNPRLePXep+MXm6Ka1sjZaNp9tfsLBK2c+kRuLko8AHxEV11xfWviuM
5yzuw8zDHJvbsmZVDxAjmDAQw18hLGjaTJPZkQThxG+HDUiBwNX4NyI8pDtc8LEAyXF5aKmXN+hH
xGM+0X8TkoB3SvgDOJZvS5mOXg480SWIFBL8C+BEkgKOOlH6Cg880M7a2Vc9qbrXzNH7tepw7S5u
U75FFpGGgqFP9S8ko+1+IkBGbCfDbY3MoXniwsyBkv4LqnFPJjXCfjRfaaU6PtARYdEs0dvMqogN
vnh4btUDsvtyTxtujIbTjqjzp4PYamk++F0PzuXeVtQAafN6/aE1GiBBA88N0CV/2C/lRgEwOXkg
8gEZreNmb7ohDqmZrZHgfSzQnW01IsRjbnNbpKSZf0SCRWya0wKLIteVmM5ZPdigSHb4Jk+4D5oO
w1xwIdI2vstAwRrgNyRd8WKZvuHMBXYKJxZyfPGxKwZfUw+5BnJxlEpscwEBMidoehRNhdoZrKnt
Qg2sCoIcje0YsXflMPyyhb3qs0VWGMnUT4tCNnMa/4HjQuFUWlTs2SLOwLB5LDUwm2A92oKFXBIw
LfZs1zwygnlIdcmxs9QAZqkUH6xc/WcJ7uSvkGZAdfNSwljFaPyNTXKskZRR1ML/eVu3Zo4DozMx
39p6hx/K7+7YGjl3hcB8iiH/hXxK4GDYhtqyNf79gnWQEwzva0EXLvAr6AgErY3kTvKRpm1kY7pe
JKK9W5e/LAbnZZmgXyzuGG0fRE3vvMpccbzYFoziknDZToBQR5R5VJOj3bc+GmYt8Ok0xTdHaf1O
vedKtyqstyT+WPT6nyUj/LaQzr8ubGZ4cHhxhuFEjMR+OWx69YNImncJyG5aJl6e2FcZu90UnYdX
C9Y1gDetbu6dMVpnXrqg6DMmCPBNNE9PczkwZkm6ScB190TFUKVjZRmPQ2PeaUzb9NlfjN3E7QfX
NzCVSHbJFxZ9YHap2Bo5Gs62icNyycdPgfCZa3zfLEypg/Od5rFct0szUTVQTEwLS/PAYptIbPU8
UOJ6k1vOwpbNypqSKLByE2OUdHONnDUqwtkUkxvKYOqYpmYBmWPg5XVQLzWCz+o3AkH0NSHmnDhc
Lg1FyaMaNTOWYnJK7CtVFSSAViVCg1nqfJ2Uvtc+cu9Xbi1NCnjvk5Y3FTwo08APkLlc9SiAEtJJ
kGhPj5i97KAmoWd+0lh8q1pgO+yjGozXorbDqorAgT+xFkRmiWmRgyLCrMrrrWvnbmi1g74ZRtv5
xBOHnkCyBfKJvmBrVrq/2BjRO0dv+aoCaG3his6p9tQdNJGovrc8XW5cLJKxjsoqPaYo4aRd/z3X
2nUaqd9uG1o5jfOue2dy5MBhQLMTKJhxQK6RgSwo1e4bRvYOBiuUj02F0MWs9nVXhH1ph2yI1k1c
712rWt/+jDmPhacJnieAx6KMKwWHdsFiUSlWfhw6vukSZZv8xZi8qYr4jwT9cj+dvmrH1oGErPQb
9b41Px4NTUEQ4j0X/wNh/+XvGzUzMty5/Njm412dvbiJ2MT6j7/YJjDbm/oUzl49BipNT3Nw1uVH
CwVIpoTZ0gRYKUh/1wbktf4RIEUOhIFHrkohADNa123Wrrqh6wIncz3f6pVftpncFZ69REY6q4SI
hoDCm5gagUm43Lx+sAUDz1d2jOoSrhek2fRH5FY+SX9ZBG32zSaz7j3xaNvZ2mE/Cebg3t7Yudt2
/gGS/rWZKCwrcrIjqfZR7a1yI167zUJGVm5aft9dF3h1kA1hVuQVnggjwV0to3F+LE09NJN248TV
DqXmO8f7kQtlE2X6rvPiMI26EKbtbtTF567xVuitfCvb+NftNc/FWMBq4e2IAjsYZ6U1c0NJ2hzd
MkenpVGoZ9QJYa61FbGdFqR7xlK+e2aP0SaIZiQ8i6bJY5IrUIrc4I1XFpiICI9jOwFxTovEBjOL
gq3HVA4UCvD/MkOdSsFLpXVwpVlSBS1GWftgJQoa10R0tcS6OGO0LmRJCxrT3sojtEAc0VphAjC8
1PI6uxbE2KDVgVm5mpAK6i1me12SHdMWTVTtM89+K91b3C2ZRpkXdtJL7Nc/guSYIGrrGuNuIMjV
nzTlPi2IH2NSX5I9WGrrg9B5NwzPPD7VThOW9de++2aq4+q2Ns5u5tk3SNpotIApuDzLjr1Yj0/a
Elf4jGG7WKJk/k1jdDHPLM2OnqoE3ogejJPKnkR5iqPXxZlLMvfO1YZKmuEUWiNsj0AaqYJh/FLH
99XwVVV+Ve59M7UxRvdZiSFWHb2z09PtjZy7ZueHOW302eOPaYhUShWylea5rfwMjVve69+IgKue
6nGm5UhZvs62q3FscFZoXn6sM3ZMPf0RqZ3t/yZGepglfdlYhEBMQvdqdl+gz06wpe74mXgYiQV0
9mNgG4iEZHQuRilXpLBgkys3D9v0nqC5fNhnQRO/3V7NnIIj6sYPIseGN4uk4GnvwG258HEZXaPH
xF24P3PG4vznJQVPTCSQdQPrYHRLslB1Hxoz4P3HoxwPYDD4aSS10CcjRTnQCI8bXE+PFSps2a6r
t6xd8JJz+nsuQlIuzxwEc1KIKKN9ickEWfww1EutxbOHYYOpDgl9QBNNabdUZg9mpzl4HPjE2cdL
afDZn8fNgGPFwwdpnss7qLi0RY19SI+sArLygPZJ/7YyzW4SngYAEuG5eMVbaLYNwPFqlx71OA/T
WA0ysTeX6LXeIwDpCYVYENgHvK9Bjyxn35pIt4s4xS6VZGdWvyPyOapt32OfqQk6xuqEvkkrO1na
o92u+/YzAY2Qa40BozRImzZAd8DG6ZO7Pi+fC36Cv1zxNPJrGwPLx1OZfOX8kQ9OEBV3FbV9ai31
p8zdCVD/gJbbmAhpTMkMM7Mrq67LYUCKFhQIqssCpS+1R2dk/ZrbYikgmJWHyBywGzxh0Od/eezC
9AqzrrL8SHAaAzI3G5F8wXy122evTdpzdSxnYqbPOLPwaGkFXKbPcywrvUOPjO/G+aFUWAASjnVp
5ZsEHR9qkoaALt8nznhnVPpOFN7K1ehTSSnxuZ4dWlKtKsN+sJn7cvsD53ztRNeApxyQfleJ4Smd
pqtDBA+k837ldcZrUQz63ZDm5iEe2FEfsn0VD+LpttjZ3T8TO13Ks23RVHRxVBRisyH2nddRLf0R
zRyN+em2HLn+9O7dUUMD6AEtg9e41AQevDKYlR2NgT4oSrFRM21D0r5GKtdFaiFFMs9EsDQ84p6+
6EO+YCHnF/qPfHlEdZYMTHdiyPf6Z6M/xQagAIH+F7m1aRgcvCJ4NwB3lkw9KXPGuJkWWCV6+/ih
ij671e72Vs6ZsXMZkq1nHjAkekGKo4rHXq78qJx7nSxk9uccPLjyUd7Co/waeMeawUM3nJ0fO7MJ
eueHlsAvsmibNrWfoA3r9opmQ79zcZJnKQE05DlzYAO0OBRdEiB/jkSX49PxQUPMh3PDSMc703wQ
vYNWyYUdnbt75+Ilk1eBwlbNdYinreXn5rPwAM+1CAomqd/QT5gpt+CJ5ozRuUDp1pl5B14AxE7H
3OtCdayDSn3W+mKlFFmQis7X4CoKnS7EIXNXADB/UIBNTbtXxBagT4wyZeT5EXMFA9e4G7JvWutM
9Ba3j3NeDjBUE4kOED/S6jpAm6rRhkW3y+7raHn3eYFiJVXRid4XX2/LmrUrExbsv8Ik99FkmlKC
VgwppHoN+NTUrYWZ8C5MC2i5fKE/ob2aL5Vl564gcs8o4aH6gWBI0tfBAl/v4GK0tZPlQTXAbJV+
+kFww7vFnAIIPGPnUEyGPbadMZbkyJUARXl9dXvnplOQHSImZ4HXcmKKRtb/0vJ7GRgGdbtHQQ1k
H3n1wJrtbQFzm4SaCHoRkXlDrUFSg8zmHh8J5owL6yTKndKcPjoP5X2L3k0tBmZpyMpMmnjmvXjJ
e+oaKTnqmKkhPjtkwWnMGQaEQJPDesdDSXsU9UQvE4ElFHGyhUKs3KQ/IisU2tl4NBBg52N+ur1r
7+A0+VzOZUq6RTPh6IxgmD1yviBodcK4VEODOaFHMHEWTRzGEK+8Ske2d1xFRbobe2dPonjn8nKf
82SfV3RXWFUIqF8IunbkILTtgDEjGWDzQKSGsW0HadoHZePdoytrxzDPRs0/SGj652imEUBgBgCX
h4ymdsUwxr3HsQyxa8uVU27ypV6fOQ3G/QPID0R2MACTlT07fQFouOWSihzjNkQqSbEXbshcHQaj
kv4RIBdsPcWJsopAvQov8i0kdOrB77VTl7KVrXziyo8645jJqYe3VWDOfp6LlbTOANMsWIMoOY5V
EzjDyehOVXPMumjB7c5e0LPlSZpWo+01G/SMHLPaPWUDQzqTCx8tSQtyZt37+YIk/2r3mAru5aic
Rna6zQft5BT1vjarY6wUvxrQx3Seexcj94iwOEh6bW109uvtPV3QFUMyRiIlNXWn4q1D9hbnQUSW
mKqWdnP6+5k2lqCLV50R91YDb8AQbUd+WuRpmrVHZycm2TubY0i9g8aqI0WTTWS+DBVyVWRT4wmT
1F/oB0cJ/bnDZ+KkaDZTrLJ0XOi/Kk6l80mjP24fyly5ERcMr33PAyAaVfXLPYtpQZPRw6nEmLoi
6i8RfUEOQ40OvfZUiINrgYmq8Vn6SVSf84z5WbkymygovMBIqJ+JTZl94c6hMR8KttBxNFd3uPg2
ybqQwcljNuDbwGkhShq6oIGP66M67PRmCCtjRKPYsdW/j9XPvvqsWo+O9b0Qb7d36P+5Ov/dIZCu
Xe4QdQvkRRlsnN2anz19EH5rcgARxzA26xDVVswFNlYmvm9I6bZPzMeReT9vf8SsZoPoDXyh8IVX
+SsxNCNIrfrk2AwoCHAM0o23SbtEJzhr9c6kSLpgGOXo1WOHedoiXhm5swIBz44P6Zok0UKAOneN
MBtcA9JMRTJWZshIIr13M4zRPdoe2D3zp8bugsqKfZsCiU/izQhg1u0tnK0WnIuUbu44JHE91rDp
WSMC0q4992uPNDf3nlKiBr06+iJNwhy09rrSr+zu0JR2gDr9wnfMrhzgD3SlArh1BcrQPMXIqhoG
pBIw9/1bWz1aIAMQ1TeTf+mX2h3mjC7Q8P9IkxaNTsxME2gSO2IY5BZDmMdke3tb595R5wIkA9UX
XcGSAssRBQ3RfgAiuTeFPXfkq1W/9gyz7LuP1zzf+04AykBN0pNjDsNohs5Tp6CW0xUx2sK31eax
o0sjiea3DhQbf+TIoYehC9qamARxVDCDoNqaS/y8c3fasTBCEMzWYLeQS35uQ5sKc2ChCMpXS2ws
0frgybt9OjLRwbv/OBci+X3kD7Suqhg5NtWrGH9lw8m075uyWVFzzctVXz8X4mTSx0jfW+qrrtw7
1UtVcj9qTlq/oCqzmn+2YCkAqMCTpUQc3yLGff5KymCa7mGsandvO+uFdU/rkkP483VLoUDTqmjb
oZCVJN/y5lPjPkNlfEV/9Ogrs45tvAf9k8s2qFQXTRHelj6/UMAqJkIz0OdJmz7yYlRKijthFE8q
/wRSuzuMMw28iGAas+m32qJtm+LRq+WCTdqY2OCQ45MkumM1kng0E7QAd2wFYsB4BcSh4ZM4wksD
HEW+PRatb9sMUwY0h+zsMqoBs2RLvLqzS4dGoziBLnRAIy6dpTEgltTqBGfsWNumFZuEuKHSpCu0
pG1GDazq0SI8YXLA14v/V6YURMNlgK3QQSqgKdSDUbkrKxt3FINhXXVYK1yEmL7z2OTNN69Wl/qB
ltYrbbztIg/YTQG8OTi+ZXK/Vg6pU/s2yVadu0UH3m3VmjUaZ/sr3aGu6EE9iSf9UTfLH7kC46Ha
ocvEz9tiJqt9a0ul6+OKpFNpC7fRgVi960xfNPuKoyZUJXDTSz5kSZrkpBKjdVMATKZgQH2qWrUN
OFUPmte+dH1yAPPw5vbqZl+VU7FDBR0PZuS8Z7TOHgrG2MQOGrmAI8WTUsuafaFWb17abgfavGQp
WCrSMexQfeDp0ktsWsvVzoJx0kDeBx3oMt5KL7mmKlmUgDKl2dUkWatdseEAz3Dnb4ArePX/I2rS
3bNVlolWRmaCe2Fkw0poykkb21DQpWmksyoJylrM5kaH61X1KO85MZkKMWnB/bzce/lrvYT5WZIh
a0gxgDgPPcDHTDUfKhK/ORXd5+0SwfnsbT5byqSo5ztmxBHywrBefew+JEayd5ToV9eNGRgqmk/C
xbgeEi2kT6cbKysERIJIH4Qz2ETpqsV2gXRzM9Aj6OeDniSYCLGg7nMSQHGF7Axgs2DTkmxUV7VU
EyZgwE6xQz1kKae99PPT3882zasVSsj080r+dSDfoiVI9uzvg3ocI4onUm25Gso7BZ8/AufOYnIg
cQ0e6mQhXJhTL+AC/hEhLaFTi8xoNaC+TTckFkYxBMnSLs3ZuHMRV8dcctJaLQw2j+6bovkq6ibU
zPQXi9VHQKaD2yZuXhxYbzRw6U8TRy4Pxck90LIlIw5lGiIy8pUL600Lc29m8YEo2va2uOszQvoa
2Di0VABadjXRqoh4aqVpTo8uwMdeScegLF07vC1kptAwJckRLU+cWRgSJ+2hQvLRoxpNjg4G6Qn7
G7ebYByor5SbpvusahV4pW2/i948q1m4Q9dmG6INB508YD4Bb4gU1zgtH3UzqpJjYoMktErLPlC7
ythQBexKvhW5ytJ0jesThMSJCMMGhwOoqKa/n12rARRCdWTjMd6DbdXBdOwMFHh6x3aFeFT1hWLj
7Pm5aFRDeXgaDyOZCIVzq6K9khyZMlRByozHrhWfbx/ftXHFgs5kSJfMthXQRNTwfGCtvVPg2Pum
2tZtusLUnY3K2VOdi4Wu8Ot7DZHwspOueFMz+uUe5obB7LpvsSwjOXpd3PlOMt73sbY0j3NOEIiF
bQswYOTC5aLzGPWVVRZactSrnx6IpfjQBo6ycMnmhXhT28jEgiHbcb2ONAburuTY1d0a7/nPYwrG
AuH8uH1Oc7qgTwB+C+h/KJ+keNoY1aoK5sejrr+g4cIvhqUUyNxCziVMmnKm2l2HqS6OATc7NijR
eyBE7OuARMbq9kLmxUyoXXsakSxD5GI9srqhRfVujO6Ysitsv18adzYTScJrvyOD/8iQAhMdbX5q
zRG6asZJ976Auji06SZq0ZKgP0X80KfcT5uX2wubu0nnQqUTasdMy0C1ghy0Ua/AZeEn6luC9tpq
TFFGFL7Nlya/Lm2ldGJOqYuWO5CIWWa7tlIOTGQhuAqWUI3v46cuo6HL/ZT8VmzkWk9HCEowYdR1
X/Tyh1duNf13knzvtT5wzefOfEWPIpABb5jb4putCIx2F4Gm8fYmT5t440tktIo56mVfKigmACf3
Se2sk160d5XSb9HztKXKEoHLwpnKtCSExS4QR1Me3jtowx4JeE9N/QgJSnt8c9Kftxc360rPVMiT
3sykEbFZYiLCcfQeU/JL1ZHJNqC01Y9Wif2oSHxSTKD+H1r3dFv0nCc9lyy5GtMYvLLSsa9Wr2GC
Z+Rzi4OUDv3V3v+otTIKwk1rQIo9LJK1+1w8VdquMz9GHID82oW+yi12mB0F1FYHfYXixj7czNpW
2zsKcsXRWgJ1zBvmf+yZTFw8er0RmS52TqigyBu/D+LL7aNZUnnJrriJYlGvngxmZtq+IPxY2Mm9
o5dPGa0QESwBNa9zx9PmecBpAXFqXAHuqoqWZkMRdWSUrVMt8Uct3zQCyBjLWwkUdjkYRbulwGpW
AUEABIo/hMfeFaAZ/HUpOLiggNGTDfJBcIH5Q6z5SzDw2d00p9qaNXVIykRGRUwrISpE/J19X+kB
L8My3iR2aC2501nT8a+gK0vlELWnUxE+Mu4d7bUqUUEGiDCP97r52ylPt5VkSZoUCTMrp6lVQEkG
7zkrBuAWEJYan+Nkrxo/MQN24SEz63nOFicZqrhEJ3+p4vWHufcb5u77FEWi9IPjDf5c4zMpklEa
jERNjALpYs1C2u6V9Qv2dmnTpqt9FvGYFG9bpmMVdV+vWrB/AU0CamYvzJxqF+l6mNSoI98+qKWd
m/5+JjMePLcoHMA/LHubdGukPjG/5baIpWVJ0Y9lD7lZdtg200wbvyLaKiJ5mOMdiKrphrvkuTfF
QlV41mhgwA7K1ROmRX4XjXkbu1GGazW6uu8U+9hZu8UxTZ4jKtZu9J1lX24vctbsosSFYUmovaIF
7nIfiRNHRlMgHka7ONLYETifCoMuHNa8ENhBBN4gf5KLQT3lpnAnowRLG3TeNyBKb69iVhvAC/9f
AdIqGifmtkbhC/Xe20aNttIb623qj7wtZlYjzsRIis76KFZUsLfi8QBuxdHdxIL5JX/S6KvZM18s
9UctLUtScpo6Y9yU2DemIy/0knSKT/N4Qc1nDwcZNBs92SjQyI//JBKgb+/B6kDbQCn9aGnY0uwi
zn5fsnGKyungqfj91g3i7nREp/fCscytAHmTKXaYuA1cyWg3SQ69GxysgNirMsIs42Zhj+a86rkE
aQ2lk5Vg7XCRBTYFmuMBijCqDWqLzhI6b86togUV4/vQLTnhvC+v49hWDuUFKh/I2vld261M7YsS
N/5oGuje2N1W5/l9+1eYFBGVeIRTvYGwnjUbtd0pbrv6CwngZ0BbLRIvV/yqfUYVEFLaAPiMO0E9
PBuXioOzaziTIJ1MRTIAu3uLHF+88RN1Xm9//+y5o9kGHT3T2C45yokcAfYZgEyPjV8q2wFN11bQ
L93y2TNHAhsJFhRNrjLYpLJEoalFgseRs6Ja6rt64g/jz6SI/fwvmpRQs8VsMMCuwBxuy9c97YQo
QYuegJ3j5+g6e+p+aZVqwR7Pngry2cglIvzFhK1LNS4BLLbAXZpgbOubu2uHn39xLOiRRr5cBcPI
e+f6mfNnkQG1SvHzdmetFN6Ho+kEbUQC1i1ImrP4wMEiggfzIuAskmNhPI1d0FfCAkdD0HQ0oMpD
Ud5XdRd0jK9Azb+5vbS5nTPRfQEkFhi5gQq+3Ll2cAVjEV7KZREKP1sKBWdTEOgMmGDzYABBzvfy
970yi6K8pOnRUEm6rwHXCdXazNcd4R7aLNXizeQJsBqgn/gesTzbEZvV99ggN4xK7q5RDba/gbpC
DTOldd/AtzYuoDpmdwCTNTEed2J2ked7VJS3lh2T9KgkyVZXi9LHKS/lP+acknkmRLKzZZ8pDOMa
0USnbFlKfRdpzc74C/t6LkSyr4NTE7A2QIgCPrN1v9T2ObtReIEBYYZX2FXW3ii8FhXrGkfZDWrg
CAEQhpm4C1d5zgSamPUGfkVMEkXG9FJhzKE2YxQn0TWp0js1UzBqu1ilhfB7Z6lNZ3ZBoJZCRxCK
hVdDJh23iTsrsSi4d60xVIzRXKeDMiykzd3JJci5L0DlpooHhshccZeDec5OM8VEAyLvjdAaESbm
vWM8VhFB4SU2G9d3jQJTJLwW42UIuoSQik53JCvSFcZ16WGPGVsrm2baQ6WaJKxw23yviMjDQIw0
7EVUrzpRuKfUrMgh4XW9qbne3keF560qr81Y2LtW7VvamIXKOHh+jLogbJiZB4mWfyF6WwSq2boP
LvIDQVslv7zeJHfgHVDhFCaYydB88bj9bVCH9KTFabKiwOrcD66drjjYbkFQRO6MrvpJTbtbD5zi
jaSnaSCSmm6Lfmg0X6mtIuBdmUH1wddota4akrgY10n6mvcv7vhUAlXnc2cDwq9hXZaUBAnoxUPA
JWwVWV8BwqABc7msICqRYijjfgMq4ShkTcM2RmmYIWYRq4EiqLIRaIsFeaaTrkePWyCHbPinj5tN
1JgBNkMf9DXRS1tmY5sKPM1GUJ/pdQ7q8Y8XHUH2cCZichVnTqe0wcgYezE9dpEa2rb2qmfeasyH
kCX5uqJsIXSatdQePCjo7yaeq3fw25m8jGOlPOMonTedFjp9b/i92Tp3Arq7w+ATbe9mnhNoydCv
HEX37rVWTZ4bhhoO2r367iGCqV4bjGZ3PcnZhseZ8WGwIrZkmtIGGKGuX13YyDJBvRTX9OjRyVeV
oQeMHXOebp/tnAUCXz6CYVxY94oMICuiipo1gu+RoyHDt3vEYygXqisNbmJv24UV3BY44/SBNIN3
wOLwLpbrhSMzNCeyczB/FUXuR7S4w6ywQ1RY295TXiIlLMdo4bRlBnjkaEDDgnc/KEXQKgyalEvt
igzwA3oi7oEB0P0i7e8zBIENT9cifRDJA1Buvk7vm+QL82rfYb87swuIelfVP1zjGW4UQaONhjTy
qLlL5b/r/YeNBDs94p8pBLpKKbII5RjPGw4dWKHHOA7SaNxFzq+4NxdM83UkjA3H1Hd4GwTdVx36
PbNTRTHV4VCRU5d/Z/lb5qF3TEtDVft2+4yvA4ALUZYUB5kqOAXtYRwOXOdBWuW+UU69N0tpqmuX
hvuB7jo8H9B3DXjK5bFqmaIn1ErGQ26sKbzJwgWc/Xlw94DND2nYq6dDlQ3GMAAQeKhjVKzAKtIN
z7f36TohhQWgc3Nqn9AQlErxaFZaDG9uOOG2fwR3L0aw7JThc+0eOgEmYdsvKy28LXF2Tf9KlHlv
qhGlmyql4wEoBNs7JYvYgxl9BskEuuDRUAeIvlzOFsTKkooCNZnyOjDZfTEovsYflfr19kLeS9aX
gQZibEBWUWyGQoM28/LwEf7FfVr05LE3Evtbbqk58E9Z3D20elquYo5AqjXBbJKZnP5qE8Pda0aV
3DXiK8LeIBthTJUxi1d6+1aZqk+JQAHGJCiFspKFZGDGqsni+McwCnTUa29xGhdBSlkdpkrJ945e
MPhkZMNohwYE2uZNyOqsfGh75UU4Qt+7NgFI2GN8wzyab5ClGe9JqyhhITBxN67B+lMyomF620hX
GR3NEJ389VYtzfY1SttmjcpWs4sM4u6ivFdXVQHWviFOB59U6vCDOXxY8aL2fJi+9hhFnr0tE4+s
KVMKP4pTjkba3lqbNdqyGq2JQgzhVTC4kusscDjXAjA3dwC4et13b1C6ULeq+jtX9O5NyZUS/12q
PSpIxH6/fXCSgsAAASuFiQKIQtFeCJ7by3PD+LyozW3RHLz+czyUvmpvTf0TSRdMkGTtrsRMF+HM
wbPBErzKuuYwJlh4UCkIWoK4eaD8Y/iXK0GSHgpjhBVSx+aQR8O92pQvdbL0IpfM6ZWIaUvP1tJn
IN0yFGyZ7VZBXHwnhhYI8sE88h8pGJ2BWENHUka+ueA2dhKWseaQ0sG6szqQA5kKWaKhmTt+oM3x
3IHlBrBGcsV5Ci4/mwzNYeIDPlWWk4RRA3SkMCnbOolnfLqtbnN7dy5PSmG1rsNczANtDm6JuWnd
78R4yZTavy1kRtnAxjtNngabMohQJDteJ6kbg5GkPRTUbl44s23UTEp356IoGgp34E947iwFUnIh
fjow0KTBCmJKBu6RnD7JNd5QbbpJXLinmnSrNs8CnYsNs0F+rbVgQWjXVKvCluzL7sftJUuOZBKO
bgEQqAELDeiXrC1lizfZSHl9aAzkUmMTpKpLgxRnVAUi8A8qvSZa0CVLgYnrKstZXh8SzburQGFa
jdUeBHd+hSrY7dW8d+SceZP35YBWYfLDCJDguS6vmEk6nqcxrQ9qU+3qQtkSEKeVsb1SRuBk3K+I
nVYJbz+haf1NZMW617xpPt6dx0+1Pfqxgucp9y1wetgxqFhAiJKL2q/tJBj6MSiSFkRbj/WQBl0/
rphR+q39ILrh1+1lzB0KIiHEd9Ow7asnQwYWQNvRPHZwC/YYiTrBxLhsIe8ixe9/dupfGXJs5xkW
CquNww6phtFh/IEO4DFiz0mNYN7LH0i2YF/fI+CrowEPMSb64K2PnOTl0aQtgrDYrtkhd1v9Z5Z3
1oETr7jPat7uEjtvgnQ0x1XcgDSCeV6/H+JRDTEzd/Q549YzK6z8RTGcyVPmwtwaqAAETHjaydT5
L8RCduzX3CCG7wxZt2Qa5pQYvWuTCqOCdsXXXLsxGucsE19vOm/Cymqf2cm6wOzWTLc/butgeyBj
YrgE3FRS4ra3dEyLtNlBoyYYRDGkJYI+krePKxmIjTGTXtdQD5KJyoVXk8iJcR7RE7ce3CUisbkN
QwIV2bApvru69UPRdvpIGQPUeCWS+yj+1qA9plvdXsSMFHQ8oSiA64A8vQzvLOyiVGAum0PL3LtG
ARi4RZxm/u4Xqe9n7stU3IAwgEZgxiYHdea8s8JJC5bF6qE2i9+5llm+ZtR3vHX3ea5EvpKhyolW
qyV44bVLmvCroADDWw/0q/KTlzjcG/pqUA8WYM4hr5s2HP6PtCvrbRxntr9IALVLr5K8xo7tpLO+
CEk6LWqlKFLrr79HfYH5HNmIkJnBvGVGZW7FYtWpc1ykksyq84rcWUmj/WGlEJ5hNAndDuQTQOE8
zX5n3dAi9MzILV4txkOjrr5fMvtyzb5+fxI6uG2BwKXE9/M+y7wqkm+kp7dOFYEUOFk3qrZoomTh
9KZvA+VhFw9pPASmkvsuNDCazjcGuCjA9AfNXEv6qCfOL5qODDqmF7nsBf2FXiPVoFT6o6oOIGzN
oQhSE/VhUM1ljx6w2PX6MsZWUTwatl5ZP2VduBC6cUyg86zauc+UAc257inPU1zBPN/gLbHU4/6O
66HHo073iV4/0KK8R0U16PDcR6rQU6gRMKdZqBq6X4Xp0XhYNYpyQxviQ9N0EfLWl1rnVxWEpZ1s
VzF7Wylq5bl981BU1jptTd8CTzfIv1GlyaAZmW/TplkhWJl5E0+b/v8uMl5ckJjCrhrFHL5uZ7ew
nMRKW3KrSLQGVUYlfZtrDAgHwUGqAS7/iGrqXdyBXMUDVaz+XMaS3RO1Fg+9oruBAMelZ9Wr0NoP
ry2tS6RpYyfdu6FV4P+tcTXWoK4zSzbHzHF5O/79xWOjjI03/TTZrhg1s40st/a981w5zz8s9YP6
H7xWqC0jwYSc3QX4WUltWuuKgyRR9hJaj3P41ovdP34eV/sYbIGHbQpe6dCpwWWeJQctdLuFyRqx
SJUQ7D9ZqUVLQK/p7Hl2Lp0IeIVR3oegC4KjCw1Cm6c97UFJuncTcyWptdYyZyvDd0Xd9VLxmP2i
pTe5c1IhgmfLfSrAaiZ8F0m0CswP0oo9XW0XHSis4yL1kO5cd9Z91D441qPuMq9vj5b+YRX6siTc
c1XhKeLDFrrfpuWKur3Hmk8w6vhG95uUj8Jtl5Uofae8hSr6UgOBBgMEz4AwcmevByP2hv5Pwn9p
5i5p1q774GZ3jbVpY1QNzHhVAwLM9D5QebsQbRukMvFp9KAMzzFkIDP9mUYZmhRrZALBYAaOuVr6
ef5RtRjgVus2LL/pXDzq84ChN7QxMi8L31FLDFpK/aJ6bXTqjTQsbdQEeV0vtbLPvZKCwOcouA3+
236nWvlDTynyfBVZVqrld0hwt7rhGSxaVEIuGy6CJgSIlme+YZY3gzYsDSKhdJz4FQoGZgvGw9rY
tC2Ys91yidTk7yhDQAnthCY2Tlrv3ChucQuU7AkCF0HbuIBcRzslURaD3gV25K7dYrhvaUyCqO03
XX7Qm1WThLYXyrssShcWGrx7QIdzR8FUoZDC4+JDNOkyytTBsxnd9IP4UFx9Eem89JWieTeM/k3L
+iB0nEUiklVpAy9fhFD+KZ0nbUCNkaKTtq15YJA/lkMXsjOhnhj7jBxFiklvuWdwy+tBAxTDczfl
vdQqlE7qm2IID7HOda+lYHNjnVUtc2ncDLrjQTb0EBeNH7nKu5Wl60ZvV3kMBVHJ72u7Wxi6+kIU
2+urdG2DYABvQMhav5WkCRw02w75n04L4WtWtvXaRW9hih/hoG5kPkco85XKcGM3ID2Lab7qRbu0
sTuGGNdDVollSDWwlbkV9B0S0BREFni3f1ciQsByD2VQb+hMX2Zv1PqFXwaOSjdoC2fDSqRumt+Z
uUkbIDtfRPdeiKOIHyP+1CV7q3/m2tuAXRNFe3N40JMnM0mC2kZeKx083joLp2xwK1ULEt+n6r3a
gDsEheUQfWdxIrY07jy7+VByuYYCzyYzkVxpXoYB5J93UfuU2Q829Cd5VgeDGILCQAs9LRGOCq9y
yTLvxNrVWwiMfqTiXtaxn1iqR9kNGpaWUKTdUSBRMyQpWdmhQ/yFMTWIVeSTzOderjSodXNk4Bz1
T9StbeU1Kl4qc0PteufS8LeBOm3Yj2yR+8p+UMDUAUjGgpt3BYiHuwfdvDdk5kXQgE0Rpmf9gUN6
ts7Vk2qF0M+DZodexTKAJPMhsiUEkQZrF1UkwiZJsQ7kZBTkqUUrnENQGkvAwVc8JY3pFUCky+yJ
DwemPVTRc1kbvkIcnw7JrTr8igvuO3V0M0IODYpkZUOWtYlrzPLzURQj/I3+c8wYCzI0qBJ2TKo7
MDM3DvMKSKKYyj1kzbcafJ1G8fxWniq0FSjshmhvTXSynMfUfUljEWj1wkX2u7Jf7OJds9achF5I
Tm1Yw0PEmFXsr6wEQ44qg1SEkBFd5+Udh2flrFv35Entdrr9zPptUmHqupcmvxfWLtegwam9WzL3
Iaq6VDgq+Q2ItFRW3Lq5uTbCx0E9tUn5CnAFrmQROFIds4eLri6DNk/WIZ5CQ55DwfTBSgvbM9Ie
1GM5qMXk0gz3bIBfT1+17FmAYAW1UlQnAa2O1IMe2dWWx8nKqsOgqjJ/iF+skvkuPGynvcftQ+2C
9NuM3hxSRGCj75ZN/4r1G/yYqbvO0m77qnhObbnTpKV7vCyWpXpD8tu0EB4R5jKJabXtBhuhMqq7
xF73wkKoQTxRJHAZjleAczemL3V/04ym6DY1njPxUJMNNVWvMVPUV1Uvsp/TQfPySvEh92bU9yEu
HgtVPV59KIm95ZW6EOV7Gp1CelDa6pVGThBhZ+UqOhGTe+gv+BnPVlZ3JDIPWsSAnOzEMKCM3c50
BEDhG9HT17cuxHGBOAD/vQbQ0jSRFLOsDMH3au6tyi44isAd0rKtj04VLxs+bPPOUbQFSbKFyz6t
bhOKhYbWi5K+FehlBBWg37AtKd29rrorqg03fap5RhQvRuJqEEypqKCnQPOool6BFS1wbTg4+RuV
z+WAB4JQsyNyR6sqMwNI/AEftJBN9jmADwunA+KymxhoDpvGq9j9rIuTZW9i9SaHDHoRP5V6HYQA
t4psoF6lviRa5rMuX/b1qW62cfzgFJDBRdjsCuoTFgL5HYQD8UPxZhV3pnuPlNKKm7dlEZgE9BOh
7ln6k847X7eblYqjktUsAKdVUHdVoMVhYIb8LXHoilEIchfyyW75sVcIIkz8gk6Lb5k4hGbRrwRA
kYkt7hVnpdrRMmbVsqhAy1yWlddAc8JQF5mMlxI0VqgSegLww6bJsPNPYeJsekPzGrol8TvNj448
Eu1DR69WVyCuQPlkCIG8U/gvUt25YfjY5LhKQShjKQgvnANvu4WTJ0tBFE90W+pmvkSkUupHc2jR
7IFtlBxK9cibTwXiiu1jU20N9GK54i5i67h61IFRK1ystOXp+otTdnDY1c6Glo8sVQ/D3fSRsYMq
I1mZRL41abKirfYLIIAdAjevdzIvVF8bIC4MvHWGUvnLEEyrT04fBVv04SpWl7X15Bo3eoGbLc1e
SWX6en7iLvRQcM/b5Nnip7hFyxgMRrs+27Zdt8iqGB5fDfIWS6rdVuKRsyctubN65M6KRQuuQwGr
URceTHdb5EZAFCdItMRnePHqcp/nUDtxDgJNDYTiEZC+9xW4mpUgV3bCeOQUFwFCq5Y8WX+FjFIv
ig8124ci9pvsva6fctwonciCjj5JcYzI0rCAIcuatZ516EcqMFUfUTugJ2SDqoOXh4sMF43I4Lxj
L7GCNjmV5Q1LtmGxj0AfAecdJndOcnLpFjwPiAeA0eg2ZOixFXNPq1fEiv1SHNQK1TPlwQzveuvR
dhcJ3ZbDwam6gNh30tg7lb3KCd6o6SuwaAsHdRwHl1KVMpSMqnUMwdZ2DK2aFpAY1zOKYl9UiIcG
uaX2UrdqP1FrdE/et1AeHyzTS/XHVnlm5jrRD0hYWPw+cY8kvsvUp5Q/GI3uG6JATemxsTMv1m+T
Og6wz3y1bn2VI7JJHl12sJTUB6mQZ9thEOHtmYjMb7CSiGEMhq4PpvsOjkuOnLwJGq8Or1AsgK1v
mA7vH7Z/aXVNlKy4QJxoogfd9BiOBeJ9k/75/rU/pkUuPCHaSEGBM7ZYuOPT5CxtQjMHEkxxY+1N
iSMZFqxAyGA+GE49kzS78ioEHBgAUaCCQdY6TS/mBVNbkTbm3lDcV5WxJzpX8vjLSHYxlv+ZmBZd
EWVkUnS1uSeuILehgfcay1vtqVdY0fuObMJA4cpdXSRDUOV/oMq2KrKgVrAdu0/OA4kIb89qwbYl
upJvc4KNFlpBr4tm4SKJtWxRYX7rrJR5TYh21bTP58h5xiTr1yEg1w+twFECAcHj37TA2XKkfcry
Jh3UfdiFLUC0kOraVZXmHPUY3Sdt6iKJBenpxhNlKreskv36+/1wuUxjLzsUYdHCjNf7FLhIKl6m
psu0fYp02pExYiywnrOExNplug6KrZDFgPY44DDQAPi67xoTzdgu9vq+bnp3l3O5BCMr6C5pGYCx
Z4+3OW5YgIA3uQPXygZyH1H6S6c6qmVmPADRKUD7CajO0XRouwO3sbHMbLveqrTWTlFhotlFQc46
rzRco9xmQUJEdsoYMXdgskZ1GNoBoAKyk1VEUzxZBP3sI7y0EjMHEC5uh5XSNWxRV/Jk5oO+Ktsi
wk8zPxsTYgRd1WkBoZrmYzWKVQyFVC9GLXYxdJ25VfI+XuBaqHcVN95IZ6sLPvbrjQiFRcKb+2KQ
KZAISLumci9z9uF0VbgskfRZaKVOPgpzYL5lpyIoUUvjthOuS6riOZAdKAjocJhPiWm1uOq4grCW
fJDMrINIuspWCKn9ckDet897pfD1lGA4kHiC7m5n+KasT/jB7dos0npLdfcdALBlGIEJoh8yCG4q
MQ/C2I3wZg9VDzKsZqCD1nBlcTW+CUPZI3/gmgfRhP0vNCNakPLR4xu4ZDwrWPtW2MYf1oPSkxvq
W2677UJnXeRFtCN+G9KnwqWDL6Gp7dMYgiuVwjg47kEDn1dI7ZW0NLZG47T7WLfu0X26LUC5Exba
Y9KmQO7EK+RaP1iFeMOJN1ok3luhJwHq4HihmLJEdFqBG7VN56oLF15SNUC5AKJuYJtQVP1LXHh2
LBNdtrVuixh3j+4BQumr5jOIGGeqY3NWxr+fWdEAxHQGIBUPTnhrps+2vrWNGVzyFRNInulQTAQt
4iju/NWE3QBtmYGp5WAjH+rmqp9Dq7ia4cu5SKERB/UEHGzUnZH9n3b1x5pwGgflpH0+LOr60OSb
RL8x5AzO6oqnQqmH2PaoyAW6hclscbvhJXDt/T7hp744zJUqL2YKg4ALBLs/iJnhpiYJ2LaJU8mJ
imPktuBkTw3ga+roiVj8h9A0pHphCYIPeJWN0r3TEgLaV3K7i/Rur3b3joaQGajkm1bxv3fsV8dz
ZmVSoEdBXS3b0S1owIhZLltm+kvM59oN56xMZk3hNO0ZgRXC/iTxCl0GhDz9t4GM++LslHQa0Dap
BhOpC6nPUYtImXsgXuZjxxUZ1fTGpuALiIZMjVCVOUzYAoW9NKjpG5e+qLw8Xn0/mCvXIDBvJuwA
0wAlgMl5LNWuHiRTm73i0uqkKcAHlZKGQdaomd/abr1jhaVswlqPPr63fOWQwjLQIUjR4zE8vYAz
xiqjLq1mH2VRgMTj2sD4Clr5YefObL0r0wkRLG38d2SXmbKcE3Mw+rzo5D4OM74RcRWuCjBe/s4p
ZEYIS/qF2nTVTPn0yk4E1ctY3wTkD7j/8UedbRM97NKao+q311qlD5DRbxdlbSdeA9z7zCJe8USm
hTqHA5StdtkgZupVjT6QstkP+Dn3uUtwlRvqHFe8dc0M6JsQF6K+CcGAyV7BRR45yMNhxfpa3poG
Up6yRzJfBWjigDQ+MkMyjo5UpOU+jksO3mW7+OVYXbmToQ6qV+AFN3Jw4i1UZrJFGeIqLiR3AyWr
kzu3cTUkexn6J/UID9bSQCdGCQ0evO7KcN8rcsR/4kVTk4wsZZ3+Ia5s7/siq/3SlcRjVtSuW0Lx
gG4Mw4PwWbLoOzDaN0q7zrQk9AxrFxpDAswMEvVlHjWHMjGjpdGZgLZonb4EPxUgAwPVAgg8mZu6
ALLCSozsqYt15BrMrm08nkQRWpbUetsDUbpISe+skoKnB1LUaPytgaP5BIoe7H1FXKFEpyal41uV
aE8yCdu5bo9ruwzLjo63UY3gotaFQWgDKfp2b0gS7kloKE+iC4tbVSKJ+P2BnRLZjPcEEAcoBerY
RqNs1tcdDdHeUqdN2u6FUhdLPdGjranVFA0QTnRjdTQCXSwm0Un6Ya/YKfKJLTIB3/+Ia+MdW5pG
qQoggqdYoUxrVHTainavR9k93rYR9kj5WZhyjij+is9AhRvtqrgVNaCvJoOt1YzqQO12e4oULlqb
osBpTn1yaIrlj0f0xdDooc/8hFKIGmriMNTZrV+5+lKl+aIf/qOVydllGiSEpD4gmhjWTPkkaDwx
Z+KhK0tzNhC0338dSG22jQLEYrdHA9CQ/CqhJD0Xcs2ZmCADyiJD/C1gIs0XA3jllVcyB0sZJ2Ly
AEZKFig7LDyaMabUVjHlMkSfWLPvjOHQZuoSepArB3FKQXU/N/lyaMO7NO1nrqgr9zBax0ccDFEN
xELjyM92gSNsVJS1uN0zKfZl/4c2D5wvmdZ5Ej1FzJxBzV6bSAO1a5xmF9C76Sgt1nFXyfRm3w4n
pdI8pVi4ePl+v7OvTSVicHBjO0DVX6Dee7QtO50dNnuL2RCNsI/oAX3p+vQmJUrv1br7Wqpy5WSt
MzOZV0ILyP7CrAWiBDS2Ts6uS9Xe6OJm2AOhgDrtYTBfIxWXVTFHq3JhCM8y5EjsEekMHzG9ES0t
L6NRBf4wJDvD3RnFQyifa2NOEvGaGWjnoEUIKKaRQfHr5lDDPrdTy4wPTfOshi8RTfwQ6T2uxTMT
d+H0MB40tELQHjl/G4/Nr4YScA1mbRbGh7ZKVompb+EFV0bDPN3QwZ844zAu4glYc0zAltClC+2e
6X1SN0iNW9xKDpCRs3HOZqosF3t8fDM7CMFwkK8k/GhJ69iNUe1xhiKA7uavPtcWNNafvt/lf9F2
XzzGaMfVDTxmbe1SGrEGAzxDg2d8SBPwSYsb2d9H+n2c7sP6LrZW1PTV1kUBPfOS7q7Q5vAiV4d5
lhrQv65ZSLJGS9BadWDU+kSt/r5Fvg4xVJX+PDsAYAp2hYEM6uV7t82daGhVbA4QUfgaBCd7d0Pp
HFv2lb0OST6ArAF9gV+yJi7eMrlSdtEQHwrgLGrjVHSPdUEAn5tJRFw4J/g+WIElLBnSz5MzZeQU
TdimnR5kqiZLS1SQrnWtdkFa4wFcvNxrQcgAmoJG+Cp40xczm2a8DCebBmweI3knktLj7/i6agrn
jZU3SXbQOV2oirECtHCZdqQGprhsvMo096k1BAYvdlr953vjlzsGWQvUNNAPi+4d9GZ8tU16PXNq
ErMDOYkO2TsvSpbfW7g82V8sTBGChUZyo7RgARg51DKzYnjktp6zGXd1dSB/k7g44O4FYrhKQLtD
1Ygdum5Z/O7qT8s5/XwgmPm/70bwrE6Rtk3tZnyoivLQAdfms7H5B4wj7cxFeYnwB74eGXdkvUew
LdDPX1dE77QkrdSqPJAsuw0JmqM1umAuoIsPRWLsnEFFC7W6STOk4FGc/n6MF7MIeC9QvvgHr8cr
QNzWcgaeqMNBCMCIQLYmlmZXZYvBRDv/96Yu7peJqXHfnEU5SsIiNXeAVEFqe9HiJZb3zgLoyVzb
M2C8vjd2EVLBGPJZgBejoIFVmWxzDtYfM9cKcigs2excZwA1pN6U67wLE4hotVjKquo2NHV+7MNG
yxoeDrjW0Ik5Td11TiKZkOFwcEmNonFpLuwi37ll8sF4ufp+lNdW79zWZEo5L6EO11JyAPWKryfq
b7NlK7yLXr43M37mi7/6OyQkbAm6UDRgICcrV0aVHsMjHYjdGV4u8GKmpnz73siF74c8IHrF0JTk
WEBST3tkwf6kAoPQKwdd2w3lU1rd6vJNJPTnG36kbkHREeRgaPgcf8bZLtTBR8LrVio41LReQWWY
H7nd6uhUovpPV8cA7Byvc3XMmADpMZk2lcuOlZyyk81e8vINQEuvasnMqbqYtomRSWa1K2OrTPOI
nQaxAMaHpnva+8mcVMAlZgVmcDWPLcVgVrmIqqGNFCkRzdgpNwZ7HRpp64PMUvcLDqCOqXfKSuFt
CcQqxBg6UhVrsLAhG5TxamWxQrnpVS1dCPQZbbuMypNiquWmlwoIU3pSB3pI8iAeDMgsyYFs0Lrz
phmANztwGTd617t7Yrd1kJogsa1QxV5KnKu7HMk033Fovc4iHoIioVJmoshrk2ujJxhEMuP4/xIM
nG2WSnAnRy9ScRJyFGgE+gY1Ml1xUAadOWJTFTEcLRg4MzV6zzNTjpuDOKGCIIzRvwrlRk8bz852
kOf0cvnA3AMx2VIYfxpiL8HS9i820bnxSRqiQwybkRDGW9Oz9XWWbLM0AHTlhyd8HCKwciC7BNsN
yg1fh9hmDJDX1ilO0EsAGkEtVyngdfbieysXPvGvFcSOGtrGLxHaVqhEGsrwWLN8oalL4FuYmCF0
ufCHExOT6cplwsLUtbBW1rMlDoUx8/1r2w4kLha6oQBgVacxGk1Lwakq2AmvPqNb6f7Qrapk5gF2
cR1jEKOw7F+BWeOCxcqlaFdBIF6cSueApuVQA1SEPVrVvhZz1Z9rpsDDgVqWg5ZTbZpwMGpNL4zU
ZSc0TBv1h5CG15FfbewgpzJT/btmCi8ygAiQv9HQT/Z1jzkyy6iDPM4p7Pc8+Swi8LpkHlG5P8x2
wV+1heZM0FqhrnDREBrZAr2LSVieNKH5Vn/iypMOLGWm6xsznCvPXttzoDABjQmKm/AT44858w+q
mSpo/jDYKTGSNZoYt70drr8/OddNoI8Nnt4GU8Fk7vIhs6zITstTy4dmGRuJspRFMpfEvWplfN6h
Vw4343QzJFXMYq0J2anaJNEucWfoP+c+PzmbvaBR2cUKPm++7dzi/fspunYy0WkF34JqC1oVJy4M
cbgC+SFRniIhzYCkHO96tX+Rkv3OUDj43ti1/WWB9Q8cKuiPvUgLGiUAXkpLYYwBba6tU0DRJTnh
v/QGYcxcAdeN2Yjw0PiDl8jkTaqWusijOitP0AswwTEYubmncHQfxdsm/vh+YGPw/SWehOtBMfgf
W+Manu1l2ku9Ey5s5RbQgcPJBorO4afIugdfSUSE10X2vxkesEJoMR3XbRrCugXLtLKDC9LqbF/V
Y4+Y4stuHXdAlvKZhbt2BZ0FflP/DSSY6Js+LE6VmiyUfteFx1xWi+8nccbI9Jnd2GaeGmQ0YrS/
9LZ4rrm4s7k14xTUa4tlI2JGjzaUMsypVyjTKI/UzC5OoUpRB8ljuqLod1wTQP2PgPnutaKCZkah
pAc1ZXjRdR06BGyZr23WR76RUGCpavSuRZyZeDxEuR8mIfi7zS45gBVUnVnpy/f0eDuf/eDxDJ/v
LpGTzioRAESl0QAe3m1r0320QThkagIMhABadtXKydFBFDJ01PxQ6+b/I7kz+xNPHbuJMsQpJiwB
prgC73Ezp4d2zcedj3Di48wGgCaaY4T1o4lM8Nzb+ernz0LRiStAXjWXKCEXp7RjwCh/RkzO7N05
C+Pfz5Zo1HmWMYGFEAVExad98POzcR7Pjmfn7PsxK5nIxhEYjg+4ZY/WiTnVqb8X7tSJwYvhRIxs
EBcXMscaD5GBmDkBNZjj23Vl+wk68UEEJzWEUmXuF0YFziKhlEFa1ui0qhq50NK4X7kK+O5oosTL
nqNF0oo19cFUDACWFWuwH0DzIE6qNSB4SVx7zAkNJ4h6PFe5pgQCZTaPC6u/Z0za71AxIatMcVy8
SzTDT4z+oTHGRg7OHKDoI7f9qOJE+lqlFGvi1sMTLUv4259OOFwq5BzBS4Do5CLpYULQQWpKzUGY
L/wKHT7E6eFi53J+l/sGFy/QHMgRjLLA0zZroknaKBjOiSF0tKBtM5M1uvSpX78/cR1DaUvaFfi+
ZnqDs0QLplv8OD6BCRuFCST8dFQaJ1u/M5MiVaD0eaLSDoR0x+arH68FngwQLbSRuUShfuJ/cKcS
itRxfOLODXp3iiJI85l38bV5OjcxcUCpAYmkHhodiLJ9jQExvlB+TFSD6P3cxHgtnR3h3i6I1ClG
YYmlzBf5XH3y2lY6+74zKVjTVlghtKXjU1JvIyRONGiX/6d1mD53QXFpQbIEI+jjJ6v8w427Hh20
/82G9nWWHF6amp3BRs190q9AT2jM+dIpiyLus3ElcOZAUIjy4PTQ9UlPSyDXKdJYaFBKBo8kC2Yd
kmJThw/gDfelvtHc15p+1tZvxf0sYkiPL1N0UP6bsf7vd0wOp6s3IizUkJ4GLai1pUMDq/kXJlDm
GhXBkLa7IIhRwqbtS6g1nZw20K1VE96jFPrzUZybmJx/u2oaoGNofGJYsWhTy7Uyx5g3TsTXmwlP
7LNRTG6/rFZZ5UJj96SwFzVfwO/b3C9/HoR8tTJZDtwGaqTkEeYK7Agtuh3/zVrgsYtaFbDCqLF+
3drxSGkRpTo9MbLhCYjRVqBh+34trvkAXNz/mJisBbghZCPAEnmypccLtMXMxM5Xvw+VZxSgQeJN
psqUQlFTLmOL4mXjKcQXc4Ha1YU++/7k97t6WbOG4vu1exvlkG+8dWKvj//NQpxZmWynoi5MgCZN
ejKzJQg0oeCizVXa5gYy/v3M2be9tKoKHUkn+9kxkdIFmce2aE/fr/blQwYb9mwck3uxHSuREoJF
p5YWQCeBgRd9cg5aapKNKg4WOWZzUjhz6z+5Js2OqlR3MXNdvwxBTD/nmue+P7kjGz0shNWN30dP
l3600plrfub7UxYoJS5cJ4Yw96linvjM5lB2c5+fJFN0mdhVlWBB0LrLn63375d77uuTq1FLpe7A
19KTlFsgt5poJla8umcdhL0QcEIxaRpmyVY4dq/39JQOvsnBSnAbo5tvDmBydRRnViZbqGup3WoV
vGDqgBRgHbrB97N0LZIDDuGfUUy2kABMgEU2oScBeYkjILrdHAnTjIVpoFUzLTREixG0ZJuCKK/9
LMPnHw9iLK8h1MWjAMH1ZCOhpAfcLXh2TpJ5aCUuy1X3YwJIQ9OQFEMdaOQzRMH8q4fqgTs1gClS
jjQMPdf+zUk342ZH9zO5tdH1hmgLnwcof3rfhUAAxL2uh0crudfA6hAXD3YLHrPfgq2/n645S+Oe
O/O2KgpYDTrWwqOCJ0gRv2suCyw39jr+qrEZYrdxXr4b1eTyMFzOndLBqEIDuqq36GXyQrrq85fU
2GVYru9HdrnXADYEHxbIeUCLddHMEnKeD30aklHSyorADnUr65kDc3kgRxPIAKMUfqU2Y0VUZ9Bh
VI+F5tuRsZCzStAzFqaJvcHJEpH/tRC/uJbfzlWvrk0SUNwgKgM8AoW4yZLUbmRKy2zVYyfsU5aG
J9ZrC5OKH1f7gMI0xmOD58NlPT8LHajKKEI9pizZhblcKVX5Ww35orSNOWjJtSkbQSzA5trgPpzm
KIey6/NedOoRhB5bG42TcTvXJ3V5aEY0B7LWICI2nYtXkKlzsDlQRAkV7W4S3t4JeyTEKIaPtule
+976Me5zhI8A9jku0ch/PIl/KQUHX9Jm5EhyUHIMaf5mdfozMNCbSp8tAF/bE2gzQ9ERgyMXwbYq
Egmm9pocLbJVUbInn47z8vOzeW5iXMMzryPbrLew88hRiRxPb0IQq6CdGK2h35u5thUMtAegzAz+
C92aXvtOkg+WdMmxNwD8HKTv0rlq+ZyJycqkul6ZCaMqst/oaDkgivxvQ5jMVFqSslZDeLEEGiEC
pNVze/nqACz0J6OQaAD7P8l9mFZjqqjC4Wga93H8kSFL+v0Irm4nhBVwkAAaXgAc0djIdYG2yaNj
hFEA9DdHB7NjLF1L/DyVjGMy1rHRF2K7F2EYb9tSbRQshmEJ9ND3Ppgmvh/M1dk6szC5+gGI0qKB
Ozj5pLynCbs3VdDEf2/jCvwDw3AhvaYSYJMuWD0hgoo2ps4mR1pV72BJfgXd9E4ambKIKvHJBl56
lMbrxmLrEJQgAOqBAULdfP8rro0UQES0vEBJwYKU4dcj2uFBPBhVoYFn/L57yor77z9/GTFDhQPA
WaTLR1DlVMJYi+uG1F2jHcFVzh8V9YjLgc/1ulwdA0DsNgjRgVSbhlGk7+2mDk31SFmorWsbaWJe
2mJmva5aQesiWhswYdBM+TpTKbTiGyKIeozBWhX9Qjj1Hw1MQlqnDBv0scGAnezi7qb/j5/Xvv7+
yjCjtOoHFdLnYF0L2NP3Kz03PZONBPiA2TCCzyv2uik3jMx8/+pOQksaWtGAF0Sf1tefX5fg5clr
Qz2Whi/5SrgHV91pPxQSQyCO/XpmZTJJ0O6CmE2hw8/zJFBBtvLn+1m6eugxADBugDgWBYHJ42uU
U0Y4GZNjnD+Z6n1hpWgYOFLtVovZrhpANS1B6K8Aph0emrk242trNCqWAvcLkIE7jZmYHMqKcmc4
Ok4x6hYFP35loA8frswYu+QhwDNZoyhlrASb4HBEFTGMvayttXeACjJIwBYyyP6PtCtbkhVHll+E
GWIR8ArkWlmZ1Ha2F+ys7JtACPH11zlz73QmhSVWfXu6Z8a6rTPQFgpFeLi3XNmYuuxX3htLOwOX
AJzYJLz9rqW5BKVOyyHjE4jSAZ0NRI0e+5yC1kMLi31hZzK4v4ZLswgo2wTjR9f2OwbeKoMXEuCm
CwqbHion3yogxvj/mZhtQ6BTO1ACNmpgFMaPMWP7sSw+jJrCx6OwhnVCb+e74LbJQjo6RI6g70PL
bBM/GkZcukY/oCMt/iShyL4ypqUA4drgtIxXwWAekzS2VRgs2y9mf6xo45txsvn4xAGAiy4Hw5w6
+uZeSFPAqYv+owCiFx53PHWs/H9hAQgwY8I02uhcuR2GPoIpmNgSqcOkdk3QmZKPVyQRJgGvgtcN
tAzJHMcO1e4kMsdpP4vaC/WgBl1jmv24P4yF1bg2Mr/NwiIbZWcjNFcrs3Px+NkMVjyV/teEbBdO
CwzhNQOXgKBt3uiY0iHMCobRON2+VX5RTlf21ZIB4CZRwJn+RBRzuyBTC3diKZkeFMaXyPmdfzzp
B24ivGan17M53b+3v8/ylikInMD/bB3S6pG1XwodiZNy5X5bWBAESYAvQnBiuuRmO7dvGlJJBTTT
Setm3YV+qc0Vv7VoAUIWmqnb2hQu3Q7EikpbH2xjBJde9xNsjBvIgpyEswb5XTKjIykH5VqIjuAq
uDVTE2bY0sYNNyqPkE/xrBEctx+USp3uabTPAqSNmtOk8jZ9xJUzqYZy1MEsAO9VnaF8lf/+8OkA
kFjHQwZ7CijP2VThdR47TpiCxtaov5u08oraeeNcWQEGLE4VLq2J/WoikZ8FA23R6ZEpxBiYvNlK
pd9qWvgCtpGVIHwBHoX+ChxCAhw/TuIcwmgxO2O0jOB6MSp3HDvQGLRIy3VpvBdxt2UAzPTFAOpl
MDszzQE7ehqtfMT7rOD0Ddh+mE48QefEI7E1yecq6Rigu3LjWOEF/EavPKWf9RCtTyCeZrmz8rZZ
Hjc6gvDOmroL5w2n/QCwXN53mF+RatuxJumvOs3FnunhD2I15XGgCiA2UUv83hLFIVLBOVFZxZoL
WVpnZMVAdwefDib9mQuJmM1UZfoO0FK5TEpXho5ny7Umw2lX3iZeMcWg1QPfEozgUXl7KKRZxE2b
m2MATrrYAVk+q3cqBDgfq35IzzIvel/ThzVBggX/i1OOtziw6yClmDsudMzVVsHJGIBwbKPY4WM3
rhWlFiK8GxOzO3doeJYBgAQT0L+gw6PhKD6LMrBzf7y8hkcwXhjoSkJnHDCFt1MYj84QggpiDBwd
XD/rSsJLk4UgCOuDg4AOodlOyMSIZOMoZTARRJ4tdSUUXtoBOF/gsUAXAcg7ZpeIk+IZ3GsJdA7y
em/q35Jc3TTkpbK/ATTk3feRS4sCvzVNEqiE0DdwO1XaCFGnMmQyeNCsz1uQZX/++O+D+x4kPlMB
9x2snzcGSrdZJ4NuH3U+jc+jdk7i7X0jC+uBM6NNVAw2yPfn+Qk80gar6aUZOG4dvqbs7d/8PI7i
dKkjDJrPkRFxcHN2ZoDwvTQPaE9fCX4WvCq+/x8Ds+DHqVKBhzEMMDwkmcYwit53bHDl9xuNqS6a
Ff1/MaSplW6KIlBDnO3gGKK/SMFkZlCBHtgGummtPLm4JFcGtNt9hfZMIeG1MKR4k0S74sNQORQN
wN4A/Wf4FDxUb3++Ez0rW9ZZEIFyE5zCJ1DI35+hBW9/Y2G2JmFhdmgsbK1AkF0qP4EVyq2iNcDP
mpFZ6MAheNpiHFbAww0hG5X57cr5W7aAHh6wcuI/1rROVyGWHupmhbqLBX4nMHC/VNlJCz/uQjBT
/5iYPuHKhFI2qmyRvQvKAWrSyuRujexb+XZ/PZY21LWV2cPTzG1tZCMGkqh7K99pa2CZacfMrl0o
lYLzhKBNZyIYuB2Fg2bHAXTaVmDG30Eiag+7OvlufGXjGn5xcUVQckKyY6pJzZvTOwb5BwaNmKBT
jqr+2anPZbLyRlhw6hjLPyZmi15kXQ92L5gwyUmoGy38Y7QSchlkZeWX5+wfO7OVB2uulvQ97OCM
QLorjH0j24Y/HL65v/bL40EbJ+RVIDE2z0iBBUmRyBvRQDF/5CCuti8ZANP/ZoPhHvw/IzOP5SSq
lTWQuQkUm72aY4heLWMlW7O89P+YmF3s0lCVEjUPGqij9qk36NYou94VdFyp4C6dFVy64HpD1y+K
3jM7QxXlNhpZ7ECBikvjR6F/fz0WxgEdM6TOoAKGOHX+4mlGJyGD7GkAHnuzOPBfVrS/b2FhBKic
Akwx1VD1d+1amtH2nYDwb8DzY/szWUswLQ0Anf7ozgL4HbCT2fVBG9UpW5AJBzEkO9K08WJ20vvX
j47BmcQC4HYnHW1nHiVSgXjLGFINgbwndXDXrzyM3s8RstggMKVoNMOraH6HD5IXkGdClhuSeX6l
Zbuq6FZwZO8POEwglEbDH9gQESzcOsUIlHx2CgVViJw/p8NPaj0V5NRluyZ7uj9X7xfk1tA01qs7
JO6omlUMhiYVsAIgfgKc7Sqwe20401dcWalpqhRV7mgBgaCboV84ugDDGr1NyXcz/f3xESH5MAXw
kwb2/IzYDjOiPLO0wLIirD1oCKNHnuSb+1bee0YHycv/WpmnaSo71HWCV3kQyU1ovESl4g78mxWu
4TSWZg4YALjeKUf/7jyKmJYqFK7MoC4afzSgM6Gl4ocW6Q/ghnjWRvHl/rgW9vbUzQgSVTyBJtTO
7UopTRT2nAxDYAnrV07hY6x0ZW8vmsCNDxZTgHzfvbOJXhltmhtDkJrP8daIn++PYGFHEwRFdHpY
TQ/62V7r6rbW4gg/b33OQOgdP0KC576FxQFcWZhFLKbFiwHKw0MQQhmBdy9yLbBbMjAprsLB43/g
yG4XQY1tK9G1UgYpuAHrjrp9pK/4sKVZujYxC4ALMIgPVQMTOqLGbvQFMo35Wm5jIYOEvAa4JyAw
h1AXspK3A4lALa71HLupbw966IFQDurgNNpFigcNGlNuOPXpGsZ7YfZQn4N2AUCBeJRqszsm6lmR
sQ65eTAPgWCM+2Jt8pYtICFvorlD1+eHJDRkS7gOma4y+mGQ30b/5/4Ge8+RNpHjIQUMDqUpi2rP
QqI818McRPtImtePI98xk/ggjh8gKWzYiFvk14g/RtWxKLd9Fe/qaoXoYMG5ARMILm1gGpA5mKeH
kTe240FDzr41za028kMSjy+dBZEr0IOthMxLcwld1oncC/UmZNdvt4gUSR81rBoDJfxe9r/rZA0o
smZgdlrTrI4UPCKRve0UPxYJKin5yqN40QTqZciEgO/t3aO+TSjqWlA5CEangOYHH4+t9XHyCWwJ
sLiCgwdZaGy823mKO50muahRfM7yRwjs+IpwIKbX1oBspYEo6I/7e3BxTChDIO2CTqZ3RzdTUrzy
S6yL3kUuZNvCX/d/f8EBYR8hMQWgzlR7nvk40ML04OEJZVAljyp4fgZ07PfJx68aUNXhxxHPAt06
d6QiHOysjZAvzEfFT9noFWsvpIVpurEwWxbZjkraE1hAQ6v9lRcrD71pFm4fxwAbAJIz1WsmbfjZ
5q3Rs6QxU+mC2GzQ3xGqEIes3bKT5ybVIOQEsQgx/Iv4WUdTKpKsaGCjeJTfbrVmiFkV85IjgkK0
BnHuyFy5fRYcDCyACxSlWrCBzLNIekilwWXMgacWrtmeQPE9CFd3Nvf32JIfhR0oQQDwhqz+PLle
qQoAFQrstB1F9PSLV1sZnhMd4kXKnnXHaACXobUnXexnZYkmY7LiGRYHisgNVy1m813CWmH9qER6
xoMygaQmZDlBg82BuMs/Dq/CRrkyNLsxpN5N+ficByPVUw+KN2nerNVhlvY6qCDwBwD978E3qDYl
VlrnIijyzxDhscjKaV2IdRFQazpUdEEP846cO9f4ENUZ64OmsLeTvJGmSa9Uek+H9tyYP9/fHIvW
4EfBV4jSHgDDt7s8ilRTFEXZBxY07AUEdOrvkUJdGkIJrf5639bSNsBrBEhhPH4nVMKtLdUqWoty
7MNYbXChyk061rFXpOBAEWt0Lksu49rWbCeMbU8EN1IeJH9o1D6yn/q3TlSPzc8V17S0G5Cug9aG
Nalg0JkD76q0yPV66AJIOncQKl05u0v3A5q+waKBO0/X500wIkuKvmxbHrAsOqvJ8Dam3VFPo5X3
79IogBOZMJzwREjd3K4MBfhBw+WJc5PF/m/QHvv3V35pNZDahJgCNjXqtrOV72JNR+E25EHaQvE5
8kYHbLeHiEL47JukK+mnpTnDZkblHSlOsO3MBqOo2tBmKbwN6vLQ/endYoTccL8yZdPBmN9J11am
Kb16zDsCpXKthRU62g9ES44gloJeXz0cNIu9ljbEtkM98hNoON2fy/eM+oDegfPTmtJfE3PC7GLK
NLUFBKrgKJ70L30f7sjILlVPfUcyr+84pJkAC2TZ90woa5jmpSNswzOh9oGQ5d1DvAa/Las4jpXG
QeiY70Fvb0F6NFwje/o7iHfT60yIBgDMkBOd7Zie5uaghPAVhWO8oKn/KYJ+FbJy0ksG8zEq+ZHS
cFOmcmtLyFkV0IOAkn3JnNzVquHM7egMDosdkHsrTmxxd+EunToe8LqeR6BOmUHpIsEMFMmhak4Z
KABG4+PQPccAoSvOojlFB3OUDXA3jglUpwwM9bEkO/L9/hZaOO5I2qAmA/SZgwLvzGlVsRZxo9aG
APSxbvRmQlX4voGFSULKAXAJ6H7gwWtN//zqcNCCaKUDvnsoeB9TEYN0POBrjG0LBxBUxCgbQ4kN
WZQ5vQDvlabKBzEECvlk2QUyzU+d/KmbryCBrPgmqdcobxdn7crgdDauBpUVlh7yWA7BUH5JkgcZ
frx/A+9oCwlbOC+s/NxxEQqYkhWpQ2AaG+b4wxoLytKqIB+PyAXhBaQcZwNoDGbKwaF9EFmOe7a1
t3gt0FuIJiZGc6DbQThv4z1zO0UiViI2cLVHTpi+KKOz7cYucR1gKLOqRTOSEq0ESwv+6NrgXDxR
H6KcR4z0QUtV6MD8tPTerZMXy1h5ny9P3X8H9jfFc7X2qqFwG1qQGFhrnsMx2bOYv4ItZffxc3M1
f3+B31dmGBFaWYoRKwQZRa6dKUpBxcfbpwHUJSg8IBae0ESzw6lRcETyFgFmn7ijeQrb148PAgSQ
qOtPSEeQAt5uAg1iOYSF3RBIuTEkOpGgRzHp1t+3snQaAXnDs9ZAfAS5lVsrrVakrLaRVKvriww/
RcaPj/8+cnZIOCNsAVXjbBQQtmBqLpgIeIyosY1XVnrp869/fuaCma3ztBpbETSDP1pethY4Tp83
uz/RzPbP589OopoAmjcK/D66pwR6Z8sdIce63oi1evKKIWcGdhKsoiRFozZOhg/lotx+cqSXQ1y9
+XD1Etz3iICBTMLA3oUepd2Zih1XIqBm7zqQr7WhqpnU9uZfrDskVfAmBx/ouweRqBT8/WTAuo9f
Hb1y+WoZaOnisv6xMJ8x1Wbt4Ni9CFCg8fPsubJOQ4e2UI9VD3l9Ih/XgYRHvjY4i6WYzhmtJAzy
QXdFcqqar+P45f60LTlIPIJQZkRR8L0shyItA2haVQQK+B8l2pqMGJrWaEW5b2bx2FyZmR2bps/C
HGhh7LbKB5clchXicN/C4n5G/wfyTGAEeMdnWQCYP7AI575hqnjI+r55RPtu/aIR3u/sLqNPEAs0
9/eNzoY1aRir1tRX+dfToOJ068zq3M6MrqN5QORnxcvCt/s/P83KlTOY//wcp5+T2DDHGD8vk2Mz
HENza5nbvt7oyc8yWXl9LQ0Fj1UkacG4hOaW2VDaoVJ53hd5kFNIllvRY94WK75zttf+Dge4R/Qe
IRmMvOO0hFe3JBxnRDjy14EOujpa/ig7w48btrIR/sqjzmft2sxsr1E1LUJTcJih0SXlYGDninYI
BfNMmXi6LS/mJBaXDVD0lqmrVuWpywtkpDVfiHQlhbY8ZtRA0GKJouS8QBDj0ReKUOQBs34axjeH
/zbr3/d3yZqJWXiIhjXZ1KnMg0J+t3RIKmbPUe6sHODZ8frftftnHLO1i/RwrASDkbh+zPNLz7fW
4A54ua2l0dZGM1u9PDKSWGswYaYB9V9ICA5vrcNXsj+z8PN/RzPJ6CGaxqNslmpox6SC/nCbo1+R
HjsC8fQagEDrUFlsxdJ0bN5vxn8sTcfuas8rVGVJCHLKAFkt1SuF2UFpWY22tZ4ZPjOL0rcq7myi
Oq88VfK1diLyF8R6+wFgqwHsH5gxvMffVWOJzIq6UrL0QqExujGF+kPwfnijaMZy46EjP/WM2LuO
2fQhUvvE57oSf4uyvilcGqXpHvzN/EKUTO7Vvmpfmp50W1Bh0s1QmALdqprm6yIT0rNqyX6bbOj8
hGR0bzqF8YwoI/MseF8vxqn0+6TrYtcpUfjxmV7pYDmg5MgqTftjcBoX+5EZ8hLmcfOs9AwcZpw6
W1uE9qkatfJ5MClWilr9o4nXg89GVh0jQx13DoS2d7kY2mPU5aRwRUTZLiMCJIUWUpcbraUKBbrQ
KI59m1meRXHJMRGZzLUrvRyR/wvpriRW8dgOQt2maqf6SQo6ln6IpOdA/NdPHNDeKfVouDnc56ZF
zXhbCqK6LdSgIIathQG3Ryh652W1AyTMeo46iIYPSVo/N1iX1oU+CQTKDCd6lkZfnIgBPvRhFBZ3
hS3yozpubcb/mEn0eeiivUiU/Zjqfh4BXMiGoTm2av8UK52xy7QSl1tVRX5cFYbbxYnqN20jvb42
Os8Cd9fFVqr8WQGU4GIipvdRaY5+MRvy18mQ9i+A0CsPtIKgpZomBGLd0Hp8idHXv7X7sYTeQB9v
2qQhsVs5NXXR86y46fRfdmSQPxVgCydITkLHC6SrbtXZfNeOKMTHxDA2aVEaG82JLewSs8LcheIY
ApXlm3oRouHEqfdWaSOVaNbCh/T74BUq5LXTXLH8hDuaJ0lPdyxTs23rdPbeIZZ5qPUm2pZNUnop
st4vXI35s9r1/BtUG5Vjwcb2EbxDzUGqdbSDicLrCWebRNF7T0Ko/WiNGdkPSlL4Awjjd4PJsweF
i8pLupi7RC0HV2otugbVqcxRWp0LIXH7mHdD+koYqmO61hZ/mng0L01oi01lsGE/0DLbKKZoociu
YgkEUKypLdINt1VlQ40q2qGjHG/oabya2fJDzGR5MEE6igYAK/NQIBPb2syjLfpf2s2Yjxn+taZA
Xsw2oUTOJEDWzseexPB9tw5hdtEboVKDhgsOocs5WkIgNF2CBWRYuevfhxNQKZuCI7QNgTN3XoUD
dX0MNhMSX2SqPaMzfF8UYi3b9v5Ogo1JTA55C3Dyz/MuWoh6SyXH+AKNJr0PwEoKkSFTuukaB9D7
6+LW0MyJU67qucJhqGU/MhoUJJDkodZWQoW/3zt31UhNm6gdTS+lOXChTdqxjZkSX4RdPRSG88U2
ROKZXBLQcLYPaoM2pkRAVIH6Lcn3TaSeSN2+lUmzVo9bmNkp/YeAfVIAfle+MJHC7EUVKWeBM/9L
5juS74bUJWtpaf399Yifn2hGkThDauMdxEa3md2mCRToW5n9NgDHObamY791dYoOGYXLbSxJ5EV6
0XmN2ciHiKPgyoq8xYtYtLi/jfSblqbhSUnsTnEz1CtAmm/E4QEUPfw1qqviwoeiqHEyI+1VU1Oo
hw3EeoDHb7bCyEtPq3E8B/jAR4viZWeE8LXjiKJuiZneo2o4+IqRF0i6ONnwVakFf2mRFTtrGcec
pFrVBJWm9CtPi4UlQC4RPAFTuz4GPnv8gc8cuAw9hgxkmez6mh7R2d+6Sqh90pv6mERrueU5OcFf
v4BiNmAs6DpGYmZmMBuaoixVK74wGQ1Hw26GQ9bTchcZotwUkPi5sDq2M5dkUn2MGmW44EQox5yD
KVbncg0svORArj9nlicqrSKGsiedzhw9oT78InGlfjRwRmkdeSILjSATe/i0BFexGeFmavWZGV8A
Y/UosC8tfcv1tZLI+4D21sosoEUCFWA1YsSXrH+TOQQWWvReVi/3h7I0W1PiAwEteH7eFZ9lg3u6
snlyIWRwFVN14w/qRfzdHsg+TiruBN2q8+qVMzro+VGT5DIqnUtsyBQZpcsUxYX38Em5lgebZuWd
L4RkBKooU5pw7hgKiUd30tZYm9y2HopErU4pgJFbKVi3RzHH8OKaYjfqbR5+vT+XCz4Jwtdowjcg
ew748uxxkMs+U+1w1M+xysneUAv+TIyeP4VlDWUDgZbKBPfdVqlSKIzWUM9beTIsrCV4zSbgISYd
NaT5trSlLiIu9XOd58ekqI58xbUsGXAAyAGfCmAyeJXe7nutKbMskpF1Lk/EvJT5Cv5u7eenA3F1
rAqhDMhiKvTc9cc835fDyvwsHCgQlv3z+bP3btUbObFGfL5Wb8seDNR/2rXd95f5aLb9HCC7sPOQ
TATKYjYGNCqUg1okGANPqtxlY9iCBndkVurB/9kN0gdQI+c1tXZ448jMD3uqbtq6BMoQrNKN27Lo
2UZoPZFOb4miteeiy62DmDQCnSoSn3kchTv4HyTzqyhTDo2owk3eaWus5LPVACgA9G6oHUFiFYhP
ZF5uV6O2Kw3CdwU/13bnQvWZ4yVy/7zMoqP/WACxDFBe4IBGDvHWAgMWLhrMhJ9jCFi2O0YqL++/
FfmX+2YWB/IXEw/+VQCSZsdyzCyJqmvGzy2S1ZZn1GuqVbN99Z9xALGhgqcfhfI5QU4nwrZAeaw/
FxpeLIcMVbBy9y/GcGVitnWRz7VIykl/7tpjL/fdx04GRgDUNTC3f/tGkGibTVHdq5mdMsrPTlcd
6659pO1zOX54DETFMmArgQQXFamZe4LwCw5HNwznujumydZeI/Sa/v2ro/d3EGjYQgw8oZvQpnK7
nYiQGVSWy+Fs9KHf0z88+TXG4zE0+k1u5B/OeuI5dHXOZwsSUqjyZshCnC3rOTsw9jFXOG0pADhx
jQErCmTt/BaTUPMwFZOTc4iXYpW2pzwtf93fUgu7FvLMU7/W36Wf99pIvSLSgWT4Wetl68a4rT7V
paJ7TGvYp/umlk6gAb8LhAMgU9hftyuDkr4iynzsz5k5qUXlscF/JAoyIvfNLIwI9y8UcgF7BVpm
vsF0PH5tu2hxDhHKF1Xi8f6zWRn+fStLXgvXNEpt0IN+L3OUNNLOzVKKczjom1x/q1VzM+QPHV+j
Plo0hIoqetJwPt91iBLWhUIdO3EuGJL2UVf2G9uMczD9Zl9JhHrI/XEtzR4S+P81NzueTWV1o0Zh
rmmQ/TJ0f4CsjGGu7LpZePbXV+KdisIH0ESICGdWNF5aHPUkce5F45ZM97UYaB6k3tqCo8jHHssq
294f2NI8gqoQYjBwbGiMmj7pOqyww96ykZ47V83PQQsoa8CICAajj3mEvyOzQFqIi2zqXJqX8nHM
Or2ltTgbieWOn8JW+xfb+9rA7BRR2XCj12BA/RTj/WhsDbKmzvPehaJx+2oM00G+mqrQymWejzAR
7dUUvdW/vBF1/OrHxxcEWQL0WSDrDEc2SyRBr8UOKw4rY+8qUIF1O7qla7O1tOoWjo6lU0BdkYq4
HUqi5qNpIiF5Vqx+M0GSkIJ0DedHvtahQKaC9+29A6Q9MM4gFYZUMCqvt5ZoZ7MmI0V/Ltt9a28T
Xbg98pUxZFkfMnM3OJ9ktLs/g9M63DM5H5xSF7UeVf1ZPurVRnxYjgI3wvWIZgskDJ42mo25a6Mn
8NZma9190EmZNuu7EfzlfUbJHQni2WZWlQgUv4rSnVOTA0qbAsUjrUsadqGrFuYxZ+rRlmbktXF2
AK+TV5T7stsXkDVX6Ws4htu6vaAFlYcPipW6rEs3NMs8ZA/3dpH5g7njvDgo8len636nMjeUSeXG
QtvWFbSIQyjKpujvkDZYfSBG3JlnANiQW1XdAbn2Yjxp2pGFD1x/Ausi6LuPVnWALPNDUvBXZjtu
hLKPlh41krnC5O6AjKhJugPvbWiIxT4f5U5G/bZTf6awR5PtqG304XPaPyBVtE9tLxwhNVYFA+te
uwGihn3nqv0nCITtHQ1qXJq+V7LSlZnYaQBUqaxDLfKV4g2gOWhIb3qPVltuXXon9jWobBMKnORY
nAr7odSfGRp00xLsqX4q9334ebA639Kf7NF0cwDldL+yL1H6Z4j6IKHj5ylZg9fxxs6gNCPeiCSe
I8VnUHCdebrHvX50EnDKNYanMOHKepOar039s6O6q7bFgYS+3SZ7MCiH0aXqPlf5Y4E2N6uFNFat
+mWs7ZQ23vTZp7GtPGEiOn42iTfqv/UodksjOgJi+UNPkqdCbg0RbSYWQUX7nmToULiEo+1zR90m
8ROVCgp74a4zIjfKXrl8ldohCg+Cn+zqJMmjFSsvBo5gZMhtZx14cUwkx7Mq32i4bUJ6HOOHBMul
wQhEadBBJj3W1HuCai6r94q9c9hLKsuNYv201E1JvjXjFzOON02FXOYTz/exNDzZofV1Z+ufUFzZ
pOSMptuNXXb4vxfW/lGLbdTvQb7d0ENdV3triI+9xo9JjwIr527XtFutom6oKInbchV1KTQ7KmAI
z3dQUnUZd4v6q9l+j62drpw1qXtd/rXm3A/tcIfW+jjPAbfJfaocayeAAPC+1LlntijWiPIQtZBT
rMFBRPt9hr+a/g9EsW1beMR+lQbz4pJ4MqR+qLMN4Vtz2GtmMJh+lNmu7NkTKOUPDZr4iUBWM92W
o+nHzk4O0o2wMaM42+d4qpKk2wiqQbOu8cp055BLlr80/MiNXd7vwoT6SNy6dQ1pUPXQEivB7BcX
3U4vkmEPiENlPg+InehD7TwVIUTBSbWNitPAv1IoQIo6UNTXojmZCsppL3r3p0Q/II3paShrj9Gn
ynwskk2dXLTC4+pRdPsaOeY+Llx7+Jqln80UdNgyeawb0xfEp+ZL2X1RoN8ZdW+yguJcaftIIG8b
a9PrX3WV7ThDnpbrbkKVfWcrHuFfWRJ7trHDPeY26assVbdP/QponZFs0+Jzl3xHJ+y2CGtPgjkg
4+Ihths37XZ91vgQl941Sg6+2c4dwq1Gmk3clW5XBxTSf0qFilTZ+uHwi+onK1PdKqPbgfxWCnVT
NMxjRu6ZkelZOn6xdbwi7rwYJYqSZ6bbksHTzXCn13AEVvY7bgZXA3/xqDwN6ptRJh5zstbL9cFN
hwOx9l1zCZtDGeenEigGzQ7R26SfdPu1sNhWjx/K8CEu8l3DQcGrf80y1NEscko7+N+u93XAD0DA
rB9sZBuyvRH96dLvXYysgMl94uQez8GdHIYPhp1tx/5TPmwpy1yQbbuNsx+Kb336JOzaM8zHll+Y
pvtiiKBZIfEV9IBmil1t0mMl0wPeXEcnNA85EiFxq+K0ZON56OyzHSJ5OMbx7xbV7yQLN1oHPaws
/2pXoOtMccm2nlAYJKrhMCPorFjlZnDIlhHNtSpyaUPzmURkR8ddzceDjqlvs/hJHTYt2ZJwONLR
8Hqn3WVNe4bC+qaNE1+DY87JK8JHCBkJV4CSsBm/FX1z1Evra5rbObDpqEUbhW+iCGtV7anTqk2n
Dm5kmxtBTE/PzkPyI1IuGZS1KO29Qo4+I5+NuH3qjeFTn/zSC/sZvAdHhZVbmT8oo74zy9IdceNo
ce6bY3MMbXoyq31bVicH9P6MoykubnZKLh9JlQaxjPfZqD0mSu4bOfMLp/SLjB5k+Ig203OsgXm6
j/w87jcEhW/V9lVWu/qQYYTfLeMxzB6j9lX0qac1QaXUuyTM8OX5iSAjIzrrjUZ9hqUoN4KnBzWn
uBfTbWtlyE/phlenReXqpH0JR+s1HCzTL7RRhUBleGRWdJINRNzFgStH3cL5A4KnrI8Qrm8s8PZ0
+uhbzZmb+fc2qlyjZZchp34VS6+luZtR+kVRXrQ6fNKKBtyQ8EAGwI1m4VlOskvt4hJF4iUEeLYG
N32RC9cg8KA8C7EGqMDbReGl/dfKPJc9Wu54643ki6Bws9o2JMJtQn2Dcs+bVbGjY1VHM7Xdjgfg
3XNBhPfV5L2Pauwx5bhmR31rVpmvMCyX4kXjXsjXwcGeyJgXyUvSB2q9HYfM6+LKg2LRbtRt1PwP
aNrQ++ZNF7rXgiAlcbStHJVNj+uzKDZx8crtV7X9VjvZA0FHiTLYbj20nt2H21ZJNrp4iQbNNcHs
mmlPIs03LBt2heL4HcmO4NHbKXF30JTcTYpsT2PzRNPvGqu9Mq/8Mu+fTeBxPVbY+9we30A/YW/U
wfhVjuIXYzuzeYrG05C/1QNu3CQP6nj8Ygmn98uxeW2z8jS2v2SLxrrkKREcTvMbwXEif9ruqQAZ
1lBZnlk+CHoeo899euqHfVuULs0R06jSVcrWbRNyQgXeL3Eb1J3jDVp+slThD7Vx5LrjKdqfxowO
TQVAiLWz0ue4POOcinSvQla2Tk5wdxs1S7Z68xl1dXip2DUisq0Uw7XCEX0AIVYf7tHKIKvEXGkf
QrXeUP3Fir7/D2ffsRy5zjT7RIwg6Lmla98tdctvEHJDBxoQBEjw6W/22dwZjWIU3784EceNKJAA
qiorM0uXTuIEF6aeqJdK7AEd1LGBTR5T2ldxG5QYN+Jl2tfrVssdLeWuyVViBMG+bEhacdnFPsVF
WPkC12qR27HrzurG0c5ywMyrJaNsJNhjPd26jjzPDUf+D5+icq2X+uwumcKIQHSgBoUP5t2Yxbkb
z5azmeZLwe8qfHPrLlD3TriWZMXnzwVnZxXWS4KGW8p8/YhqOUbf4DJwa9MV5aYNllROMrZnY1s1
VSxY+LAokACWNed7fLHIyPFCCv9Z+XNcFVVU83pTMnpn6eWxz+F/HrrPjWm+UZfBX5teAx9XO4d2
CYG5Q/cyVgdlzw8syIh/bkcWhzmGM7CQbCE1jn3ovEEFf8CN+Rnw+rA4v5Tz2mEChSZ+1oz7Zg7j
0B4Swt+VPR6ttoN+f2ifnXGvF8RtjNmwu9M069R17weLZL18NOxjTRRGkA5H5Yzp4v0C+ScSYZiE
LIiqIgOIi6xraxYz5jmqyLTBDzgSn+GeHFa2t8Ad4L6mpYo6UWdtZ7TRPMotCdUWSB0iZl5mLihL
4MUoOwcOfHZh0w457na0P6vpENg7PZ58RBwQ4uBK6GCsOYtk4W0WnM7SJw8FMopl8D4czOcLgoNb
Pl9DklnDe31hUdeRLTHrZ78+2BWqlaK7N7lZwPB3vK8qKyrx//nkrlm2XORxDb7HZPanOSgwYhrX
LhhNjrq1AuT0uMM9CyP68FuGmAIcYrPPfnhYunDXWA9mWQFivoS6iGgODECzyG5kogyIwnSY2e7K
6asI9hNRMcxRo940PYdIA1ReRwI5R+5mg91kixmk4UBiDgaZBW4jipSLMX0qSySmvylVFrSrWn9Y
cyKdU0txrsAUgIjgwpkVOe2G8Ae/up8wbqY1Lp2xRucvpcAkwmVFzfUgRp52JQZf6aq1UJtMF22w
HV101rbGmsDSBX3Vu7H4qKsqYiXSSb3H3KwVb4OsHl9lszbF2a0/rQJOSRPS1r0t19qbwZIpfnFy
CnnJcJWYUVvAUZuBzkSOc2Ml4zhEyhzO1bKcQvMld0RkFY9TOeC6r6J2UlGpp1joPJlxqEgzPvr9
ruwvqlzDs2m/dAt0CweGUc1kRjWImUqsKmNspITLnZuXiOAffZXaxVvO57TFGS/6InWtTTCvNX1p
ID0U5DqzauKZWXIk7m8sdDGgC585XJdQ/OuPMG9WEMZGdTAUsVGXm1l0u948Gjk+o2DJPPFNsLB4
8sHmMdQRdkgV3FaWxBgRTQyQVHiRTHKNyhE/v1t73RyHFuKzGoyUNOeheCPtvmZ38yLjAJvVow9S
qohWaFPXYdRC3D6VJALrdJc71nHpmlu/buICR6PBm9LB3TSDwje9ay1j0W1BwYra4OwFxXpeypVT
XjPYCzHgRduBQ1afR4Jqxv9F8/cef962GjiPWLHds41fPggHhE9qnhYEJFbfzHBW543ABDEnBRmf
456SMZvur6Wdp/e+gdByTwua5rTb1TRfTRojg+UBtOC4kw9d/suuROwxJNI1nPNagJThivf4bvW9
njtUpqiDLRCEn6sJ/bKm3anKjPvhqVIiCeyL6u5LH2oC98DmYONM9hoUM2zYfcmOdFgLeS2CZFrz
KWJtn/IcZkBovg01xpI1cTMMLy5Mlz27jAkGIdDm03Fa3M4KNSiBsSzydUtgpv1Oo+vns/tcyMg3
7HRxXMQ2fiS42/oZ524BfFBPUTMVK160aSfKI7OWrNfmalz4rhtH5Klyi7swyinSSH7lKlbp3JJt
oV1cr0cyHkPMCSVlEIEkE6vJjgxEg6muU9OXm5rSMSFuu6qMW1rWt67zsPgZkoMFHxcnEMCe2CB+
RX6LPAsXt52766rukr7IEa7UfpTNzQQGjZqD1MIdRZVz5bFcjRjAJ9cJ8sNkaJ6dxdi4rbhx272a
UGvBdMYo7Wh0n2Fnt65yIyrq4aYvZVzY781YJorjmmpw5PmtWey6/paKiwgPutxX5n4Q29DcUmSC
rkvx5iogPn7Uo9TzSBkbgZVJUaeWl6cmyV8xHvtG4Uc1RpApe8F1mPNE5bemewJMuvaUv2G5FVON
4vSd9sGthQyYV/2uol5sM7LL4Se38Ar4jr2d+PCCNQHoYVtqm5vCG15Rij6ZHe6osn7qZ/wuXuLW
O45aw+L5puL9aXBvl/kouLVdmvyt6MadKkBM7MtkAfTndwcT1zBy9KTv3bWV+6ughwu8DfsvHpEx
SO18Au6DXei3KgE7I5LBk6egbJP1yqrf8mrrGe8FDGAdpV+FnFLKjDsBBGAYWdYI+unaYuUbGv7f
cCbAmXQmGs19H03k3g26aERcwFFrUcksvE45/up1kXXtEJcTX6ucJa3yXgbypJoLaojdbMsm6vTJ
KdcG39FcRHz8aOcLfG4dzBqEiBs96bWhYL0olnRwxmPQ9ei2lfFkjkisCOrRKgXvNWrNeYkqNe8a
E5OflyEyYEw2ShcnMz8u8KibbJZYVxytWeeAfz2nTibY2KMWSAraHnKjW5HmnerDoDeGd2KApRp2
DugY1TBZ9tXWXkbsg35nlG6a8/Yk0Fk3TbFpIW9H5915GYx8B9JRUrRWAh9+V7koHar9Alv2eTCz
tlbZjBvV0xZyRCeZJUt7RFLZ33TqRMNdvzxiEUCqloQQ4+AWnwjpbn5eihf0/iLmvw2oGwTfFiCx
liawnP7OqlGwe07cdifpLgAOppXTPPjg1YNiGln9BaYzqe2hYJeIJ/aUcc8+GmKM0QyM+wZ+qd1F
smFlmL+I5AmCbXEt44FMkiE/OHLHGj/tWhKZzp3qz6IoYoqqQbiAtCBPxBjh5OptNRsklaKMvDHH
MSdZjaHfwMPTNvAiIaajr6vMbeQOeexWqzz1+jOXLEbFCZIzQL9w3o9VH6vFA8VcgNFdZk0BTIVZ
mcHkxlzy5Jq1zIu3NcIlcXt4ay+ffA7eGpAc/JC/D3aIj4TyqwGZbmsI4HWbvjOjPmzODYoQB1+t
9B/pBCRGAi+katG3Uo75uZ+HAcWMbd+Gld9vhL/YqC8N5HtLxzbYH03aT7W5qmpvMrEnTPNsXxl/
o+4HVOpcsxhmi9TJZpdaTxpuAIeRGig0l2abF/hz4liKAJs/XDEzT/uQnhepw0TijM6T/Cw9a+PB
RAuDpTML9kYiGGPbEPFQnXp9N4j3wgciZKyBllSCHfUMwGc1FCB3emMs2+FGVFm4YNA6KPQRr51s
DKczrJISrwSfXT9R84NV60CPgEiGTLrWKrhOO6iGdR8WB5Aao3I+Np2X9Z4dGwIqpNpcMylj2dxW
fRc7lG2HdreQGh8AggevtjIT2tuqGPd+gattEeixY3yeEVsWZucVfMpKDkiqq57LtipRdkIdONb3
ltncOg2cyMQ4ZyUxNjUfVoX3XgY4nUYb6+p+oDTRQXjyrmklpxnjIC0H9458N/UppwejerZxO1hr
B35zJT+a9YFbOxmsCpnDqw+WZ2tX3GofCbqLuiioMMmvi1i/Y8MOZO+dp49NdYPRn6C5V/cKV7UG
Ca1eDgwT2lrg3WW5z+WLCzueWu7s5YDMtakyk9z5xZb769bCf95phq1kpMYImsryiFE+LXLMMbhv
w92AYt90j7I8z20YBchQCqBzDkzfatyzvb2a6A6fNK/YdhKoTnLu7iRpo3oAsiPdBwmwzClxSVgL
ao21aviGiTv0hxE0zxjvh3+JyDu+UbKzgaqg2hmQm4SR7a57ZzWTgxHeho2OOn6vHDeDoCAp9J0y
8eKNNWyM945X3ui2S+phWGsQvBm4NotG8jfhlSz12pAia+qnIUjacEXtPXPTUW/hDNJZQeSh1h7N
XauOk1wiidmSLrzlZuvoLwBmBQovsIN2eu7XY/fLreZ06PuE0mDtiTY2gTJQ/6xYGQVy24kcOouz
P/2aHC8OvQrt84tl5nGPigrRMGPALTE2KXH6O+nsqX+3KJ3oXAMCFHE4hyl3PcyE6WJvZinQ0gME
JJFGmmrxct0jAg3eTbeA8wcISNp+VHTdwTA+BUdvY1gS4EsJjldYnJn0dk61rX2IMe1TO5wYistu
MVZWSRK7+KUYOTtATxTvASaUG7f2UwdXxiw4LqpdIPeNvVGl2PJ6H/KNV514tQeeWYQp65tVPZ7L
vNswelPKKrGvoCx3b0x/SAILyYUE7CSOiCMRfPdXIQK1wUdMI06Y3FnBO9FllLNnF5pUahQPBHOq
BIwplHHDxKoidz2h2OI2EAknMowuC6r70EWBWJ772k7EZJdJIS+Oz999qBK8Ys1fOyed4G82PrKO
RGqiK9N6meflIa+Ad1OIKaRhJ3aHDoNOgQg63cH2KgCC6KHozSjR3myfxSDSxnsujSffVYB0X6FT
ike0bQL75CwxQ8E0hNi+ro9z1kbhmNhw1yMDkmsoBFfddf/ViQKGJUFN1l0yIlhi8Nt68PvVaDqb
etqXzp3X7LRad/YWxgXpgMLQm4ASrAFGuWKlxeNkvnsBku1UNUFEFpGw7gCVyZotc4SmeSKQ74yF
GxcCSIw892MbgxyWGSiIELXhKrsXZXjotEzYcvFq6GSPRbGS/lryFkTsCkxbH/typcJNjsjok5WE
NRxK6pLyuBFO5hcmqiygZ+Grz5bVUDl3tb3r7aywWASbBXNIi3w/42LW9b7wjYij0B5RRIzy3jZu
hqpbdZOf2PaqNyRO0F5Wx8Dub4YAZdl0sdhg7zHDANl2X43961DlNf5lU+7HwkdDgjTTVhJZAHQV
dFOag5VHKI6h7nGL2Yxgw+3tJr9FEV/M4kBDpZ5a9CMFgtAtM158ba6L5s2Ve9iRxkGl3vLcQvrd
7s3RQ3q+b7sdb/zoOvaZu0CuLnWP7BOhzQsiMOliACs2Dl6wdzEHMuhJ3KPVZRTFWjuQjoAGX/cp
Ho+Rqu9lBdY7edDmPWbkIVKfjeE4jCZuBBc6aA0GouBdnAf2i2dx4MxT5gEXn3Pg0Ky6LXWHEgFI
DnKuXG6Fc9TmW7XgapefuY8m+H6Rn2Obr/zi6E1sQ9Hrx/RtjIdXXWQ5RSKa4tOWPWQXr2EzJvlQ
7FE+pn6Js19A5al9AKuQsSBaKHffdSeT2Ss6zRlsgCLIUBMLXlwglDeujEcDriZsSiZWrP1hVw7s
UhY8rcOXcnlzlzU1z7rWl57bmQ7ReLG3BjpFcC2IGDJJr4VXuXEglZ2S3N+0usxGR0aQZ+1zB/km
mNcBgxnllAUUXVz9mNdA6TaaAEgc61SD64Fkyu7DmGGfzWiFwuEqs8KPcCkjZXUHDx1qWu5Cfi4x
x2r286QFQWk2YIg0Ize3YV/RFmjSAptq6g9ljUlRvLTNyWPIP9p7ewZ25N8FOHToUdviRuRGMi5v
pONxTs0YFV0igtcGPxZdOsmczBrPQ3fW6LqZxm1IVxRnuAXkWcAzaPHb9Yh79IqIDCGBWTs+DLxW
sVyQwLY1Nmw/bxuM9mxYZhoDmoVbGGlFk4UDBuQtHD9Kd704fhxiAwXVcx04sdttpg6VTHffDZ8j
Jh/NBs4qkffIGJzJg7YtgSMq2mcTQnuXlNe7BZJxw+mg+GIRH3K0/B7RMR1HhpqliWFhhxYYvk/3
KFukoEMDpzpMG4Mj2mROUHSg9VJU51paGiI48MpxgQQOYEKqnkl5gZItGydIwKwETSMZFdKKLYn6
10Fxq5Qd+cOccJM8hu67q59CE/cA9uWAfYorti7jJUCSvZB3A8SRqXnmOAF6/mwQ2Fqrir1rGcC2
of0RSMg/1bkNXtmkMVW2izyAyBTpVgIP29x5omqILBtl265CgO5AdCqRkCyAxk21rNksk2Xq8RLa
zUBSTHYCrrAOliLpR3TRId0e7WI1dtca0s5k88LEsTVeUTWby64P2sifkZ7Nar+4sG+bgddgNp6t
jTP8xm+BEKWDdTSqzRDcMrSU9AR7pCIOAXihH9I/oP07emfBOtQS9x2yL4gMOP7JH1+UBaYy69HE
PxoyX/tUbzvYuA1oRg+vxrDO508fn6ryDqI+5YZKXKvFTxGZPb1dDfsieB6sKk7WVg+GRbsu6iNF
K2Z0R2w6GsNrMTLkW8g+XbRsoPuOdH6pArLNA5by+YB0L1LdIQSuO7TemyyXT710m2YCbUPvDHZP
0PFUzr4PLxL7iNRkBRPAZ7c1kAg7WSOBjS1HNmZlu+Nj2jaoAashcapNCZgAmKxVZyzHtnGQ3miy
LrHrCRsg1uuTAY1Njr8aR1vAdU/CzHdSPeipiEXZ4J6p4rx47jk0jsgNegK8Y+ViwncIAeDSXn9p
M7G0s1pCCr8d/OA8F0BL+qQMTpV7OwKwue7AAAoIyg+Btw7ki0TPwG+N1dWvEcAUMN01NGoAL99C
8qHyX/gVAufgs4vjAIfUa7ScCpguwEekYcMdHPag87oB+2EN1Dqu5iGZIONAGrUuLIl5g+hetZZK
OvQyAYwXHJmJvW2bDcZdGvp4Nbgl0y6nKPyv7S/jg3hPRK5zgY6yqbcKeM60NDg4TxJrHEmfOPyR
DCJyep7lY7Eua34LYdEblTPIGyRFMH5qpp2LVrU0eSpkgYb00dNbb9yZLYIKz0oDoAC8DjUMqUJ3
G4IB1mfEvu36TIaZ1z5T3v23CrTDVn2IO8q6Dja+kOFuKD7UtRRtb+aqxsmSz0aQkvIRjsWJNz3l
9rpsHQzOwYUrESUz2YVR5dRpru7Amo+uui8XuHIF/z5dHhHcNlA5R0U4RH6B31+0Z5pTEGHciJsq
6zrUFfmro9/D5dP2biZ+tMVJ8c9cpbY8OLpIAVx51dnw7wp98UqgqltA5llvAQ2c5hQE/wz7IAra
KRr4e++/lfJ24iFiNslGw3xpbbz/vE5yG5k5IBtA7W14od26rYs6Kqrp3QAJgPQ3KEevr1IF+W0P
KkNYImW4FeF7MOS7spORR9a+hPdzIDMbsEbbvPmTFTcAI7gEKBGQtK6RBpIdjlOFnMTveYy5p+kg
yNrr25jnr7LbEyCZ5thnvt8D01BRQNtdAMLLMFDglXQFtkbiUpJCmpBK6514aJVK+y6YEI2Ig8h/
WfoKf3wI0AyVD1ZrNtDsqgP1Toa7dov8MJEyQYVraH2p+dhH3nDDxwVq4QqsJYw6808YDhZBDZKO
OSoJUeD3uTWQl7bhuwzWJQyShu6W8jJWLlm35s6HIZ9uVr1909DrdYJuZfhRm3eLfusRpAxKU43U
0kSbOOBd1PnmrlLqUFf7EWmzIgEi368yyKPJXqABLFNIUFcDFXHZ3hM5nl3mv861QC5ggOGCoqmc
t7a6VM24IQgF+NkTsoi76983/it0fxEdjgJsgPqJYCXUTIJ8XhXqGRMOI2y2/WRdbF/Edb9BmeSj
P4UEUiARDSoZUYCQdnk7I71h3bbwe/AewMUEnE3EZ5E/wOR7I0J+LCaY4Dqn0DlVw10fPvj8cW7w
KwfACfTFxQSAMYdEpEWT016L4TKiW2uiBTKjtYuCt2UffuHEfsvu4Xmy8qEsW7rHSmBIDApKic6U
DxTK7mqsxTx7APxG9IoA3VtgF1kClbsV/nIAEJPpqrDUEbOsW6Kn24CyOB8DfVhaf02dajfINm5q
dBCW+TzifywXJ3Lh0joKu4UYlse8Gi65APfJWmp0huoP2/MvpYHLyRQ4Qzn6JGa4QtIYiaswf4KD
TmAdDOCusGbzT45TxW7VP1pFgCBFEqZoDG77sS6OOUoTtS7HM3KvEPwWPxZ2MqDh5HhIecPbiZxn
HI+Koj5X4CBj4lnweqVxQLpTW585zKxGNBeoB+uCwisgqTUiBY+gEmTCGV0s71gOO8POY+q9ut37
3ED+zRLan0uxh/wW5OY9RxNKVQ+9r4Hh4vQ50PmQPRNuanLHxd1srzQGKgoBBXtXTJjI1FhZ0FVw
YwWuym+HxkmqBaLUvW/te3bDQSma7nuwVPAngwrpCUHiIs4qP3Mj8ft313vzgMCVj075CCiu7u4o
R4/qF6s+gZfL9kYFlw5gdptNRpN66NoT8y4Hzje0I0TDgYdCP08c/94rH7tlhayry1MKQgcCcY6Q
yEWKZif0sDEf3jqC1fUHWg6gDN4Y7L0ZXuv6Mutbh93M+VmiojXHMJrRIwqQq7lQ57v1CYaTKbja
2L/iNmcnx+qidt6wfjOVHoKQ2A24+VCqeexWyfer72Mn8QXuzEGvnJFE1rzvgmvF8nrlWMwFIiaE
xnpcafc18JJguqXV1hl3Tr3LrwbbBg5P8CgZUEYbbJty49R9dP1BXvtRNwevsHBWwf97Ltwja/Lz
4OUbu6v2Unfg5QyxIXF30uFtBCMVluO8e6iXS8Czztu4zgGVpNOfSXGx7ZvAAF/IxsUPhxpabmBr
fuaY7aNNxB7UbfUdKcpt041xjiTJ8FmqUNLlNV5rU2+9ht/T8ISQGv+bL/w3rxvSGx+8e/iHwt7s
q0NbUDhGaebNfAxJu2n0ITRZjHFp+DQuKJz/MzmZQHcMuScMgUIbw3RA/f2NRN7LuQ/BIdfH/LUH
HTf4gc7/Dd+aQFxuXR2Zr9zh4MvPBw+nZfWA4y/BiZlnlnUVe0Gb6kblIIZiyPJTlZOToXIkz9P9
v1/k3yIJeHS64Ppf57CH+Ps/18YnG0hyI6ejRPRpzePgvDhA2v79kG9XCK9pjEGwiA+Z0RcafoDg
LFnV6WM1GD3cQUwM9BlMmK3V9ejslb94T8qHc5jX8eEwDst4Z01C/vAZv1kqNIZwPfVM+IZi0/y5
VCGBn7SulEd/mO6CsD7KqalA7OGbf6/2by47DBj+/3PsL35ykOvW6LJP8mir4NPUwyOvjOTfj/h2
KdbVnxfiXAs+qH8upSZcjZXL5TFfXkY7yKB6TqZq+GGM5t+Kg6urP9J7iM+uI0y+6OBzEQiDBL08
1rbe+TUuJRivNIkDCJzN4ochwOS7p0GZifGpmI8LjeZ1zb+dMhpSwBn+LI5e7YiUk4UlJoijCGm5
vwsna06ldx2MdwrEGK78xWmPLRXspZxL2AJgsgUCKx1SMYJf04vS+OGrXnfHn/x+6KN++/W+HJRO
2CCTzEocNUqtULevqEjQ6G+3cAC/cXpQ9bV7rMz8B4+Sb98K1IXw8b+eUO/LpvWJIkwPWhxlXaF+
wqu3uErnyTv0kBz+e1f95wH6dY2+6TqYVYVhBX9N1msnu268HqG453fL9HnFXm20MG5y4O4mlLnu
gMjMP2z68e8Hf3Obk9+f++V6GCzDCAsJomqpcwtAKbn4ub6RNVMJnEqPnaEe//3A/7RLf68Uly38
tV3oXL9s7bleAgCfQhxzLvxoNhXfsxqkX2YBNWpmWe3YZDhbf9QUYdUv4m6qPNSkhhOLVv5fbiZI
LyFUMuFq/JeGbOSsYapYxuMwgQelQMZAN/wm78H/+/e6v9tNvz/oi8xmLhEGEAvGI2yTCHoFBoYB
VqyIx7b94Ya6frK/XjDUUFAPXy1cgi+nGUZsPilyMR6VcMkDqiB0TTCI+v3f6/nuHoTwCiPW4CwB
cfeXz0jp7M1KgzmyLPxYhmyzeE0ml5+c2L59bbCUgKO1ibkwXyMHLmAR0Ckfj75aNgWgYXQe4orP
J4G7998r+vZRro1Rvz4cyuEO++ctKEk5EbJIvDd7BHWg63YGbbLW4hreTM4PF/x3dxpU6rBZw+Bi
6Am/aJbCqg6bZa6wrsaFxMg4DFN7M9mQQHgextqyZr7XvL21up8E5t+tMrDhSoukBxLtry+0JtQd
NQasH6uaxmh6gztQZUP9UQbTD+/zuqO/7kPkbb4Fse5V4frl/pQ1Z34emOLYAOUBqVZB6QRsqzXQ
s2NuuMKYc5hg0eLy78/43fa/+nVAgI6pKLDQ+PMz1mG1TAbHY2v8eO2qI/KiH0SH5LvND4dq8yoO
dzAe68utKQZAqcyyxdFZ1JKGU7uklPyHR15BeajHEw5BWlwEswc4xnceckuUqXb8JUHzyQZU4APD
d0AFrntp/e/n37OD69w2jJJy/0rQ4dc5A4xC37H1ATpinF4Obtf//I7h5weRIoHhuAlV+Z/vWLho
35cKj1AmgIJPMrQ/3Jbfpa1/POFLYq6rSVQTa1CazlnfA9EEJqUAmYbiMkCxoqaHij9Yk0r/vbBv
Puwfj/1yLJtGeU3j4bGif+AAdE3Piyr68O+HfLNDPQdnAkpS3DN/JRYubdtQXGPurN1ItZ8k/Mko
84cn+F/yYGlRx2ZaiuNg7Wm5/ylb+e4t/bYA/8vnHwYjpKWNBXC0/+YKRAHoMizyg2/Bt3vg98d8
2QOl6JvGNvAY0R91CQZQRyH5g0pqfADXDUCOH8/mlX/7k8n5t+uzcIBCBFAMaLn+99/yYculhnSD
QhztvsGAvQ5MS44DvIcBaf9/OEmw1HevccBFKP3yKktwGcKO4LYKwxqEGwfyqv/Lan5/xJfXWOQB
by024TUCNRDAFAGT9/0PBtt/5ZEWhmXiVWEl9tVl4ss6RsvQLWka48TkBCLusw5HYKUX0OKiXv0Q
O//6PP89CycHmav/9xy32vUMZAqjcSrZtgq2Fr2XP1lF//CIvwpJXhquQ6VxurKp6ydFNrK+/R9v
gT9XYX95Ywx2OK4zTHhjLJvaDIrjf//8n5bw5bPDU7tr7RFvyW2fqxCGCOixNT/6kf8V5LEKgiFD
BDbhaIF+jQTO3HoBLUN6Aj+rgIiNhDfTuNH2JQChQ/r0h9j23aIw+fg6wgZTVGD+8ufJBHguA4ta
9ATqNND1K4rhQJf4w6f5aoKISwer+u0xX5J1bSiE5QqPMdXAb1qzSmuUmxOIFyevKkAFsVWd1GMH
opBrLzdWCEnELPWrDfErt0n1Qyb1/arhdAGnYBNOIdec7rf7aEYHViw+pSeDvcDw/Uq7HvTTv7fL
9Wf8ka1hyY5pW4D1LAuV0JdsrR4YRnJqMzjp/LRs7igYaD/c59ZXo8X/Xutvz/hqXq+KrnQEBvWe
rDkgJ81AxBtDf2N1JY8mAYqmxfoY0yvQafHDrFYDxD99O4Gs0thJG/QWmgGg3lSF99jN8HUtCvtQ
L9SI4eTzrO2WwnE1gCdM6L/yApS3cOpUTASB6t4sspahOePysEqol5+LAj00f8a4MlqgkW2quYj7
3NobGl2kMKS3lOVnz6ubdBFI0cRC7mqOGUlQDL23cwEa+gRFASlVKhsXzIYKpCL0GLoVQ3J3BrvB
OUofpMpGOROa/KDPOiwvNoW2T6PVgObXwpQViRP42QZHs8pEqujCyR0aFgLnAK1efOWRVM9XZnMA
TUYu0f4Ja+YkdWUZ8P5tutRuyQiFpAmJp1ku6NblLTR+5R5OP21K8+k99/Fr5b51u5Tz2Z3AlbCZ
c8D04Ee/UDvYAkJtWToeGhQA3yF77iO5DEHaB8WJB5As9w6k8i5I3TW0u9YEM2ITleyqCr1uX9Te
K94aaGv9lnc4I6zT66YE5bR16Rsp6gO0Dn4RFcqCWJZB+vf/SDuvHbmRJFw/EQHaJHlbtlttSmyp
pZZuiJGj955Pfz7OwTlTxSKKUC92gV3sLCo6DTMjI37j17BoKed+NEbmPZGq/Ch0ysaAjEnpvCF4
9Rn9Zuws+CU+TFCj7+RjMeY1zOrQ2Gs28tVVDjQyVUtvR2lWu8stqb7LSqOlb0KfGNspujIilDf2
0DxJSuSUbDM4W/GzLeecFckAEsRQXyKR/EQn4DVMFA2cuDreSbKcbzOjh55Wga2A1zRSrO9PrNHv
SqkC/nQ8sJsuArkaAaMIi8hJYuTHA8n8EgdwwOwx/ZMF2h/+z29F2HjbeJR/DaqZftDHKrxrEls6
Rrx/drZPViPsEgx5xWiySOkPncsLSQ/q9kiu4wJCA5dSFGmxNVT3jVdoukklAJB27/bw+42Ped8I
GE6mvvcFH1KvS8oma+qfNn6221wOQEZMpMpo7HA70JD8pajzKaFZtY0k3Tz2KDVsrAReTjNW34Pa
QjDNoFMymiyIGVUw03z9FFtURaRGewro4EGk6IONP0C91aHkbPqyMTZ+bw6PWmIne8UvvusBfi1W
mzj0GFX+4PGjkeXKruL4es6UiJaGxHDVZPIur+Q7EYFeaGKQYnCZdfQigSa14DYtvnLTa79WJrgj
I+iCTZznBbOjKztXhv8Zg7KA8kflsXIh0SegtOqW09irzIOcZ/VBDdM1s5Klqw7HNJk3LSmhMb97
+sDoy4T2z8nX3K+GCkCUc/ShFsrHwO3BBXnaK7pKd7eP5atMfjqWMfEyqBEgBTQvs+Tsq6iNa/ek
frfY9vv/7ddnOQKw+jGTMn5dZCTw9MyNZsVjafHvp46NmB1SWvpcl8+LrWoQSe+e3GCYBEdoq4dx
v7k9jKXkEzFQmTotuchVEh3rftDWrrBOmgI+TBo/Yw33j9L2X2pEsyHRvtwOtzQm3A6pSGsGachc
4c4yu3Bs08Y92WPyu4G1V4ZrrrtLN75BNqVQfKbyNU+rao0TLdY691RN1FJwEOge0pk1VlZnMQx7
WuAoY4srq7jeTV0I94p9UlRIgVRBIyM8xJhrvmPCzsLM0qkw7FoETUf7NJqnAHHJCHz07QhLOwC9
sf8/kFn2UidaZzUDEZTklHX3gMW1/hFtd7Va0cdeSpPOAlmzl7WBMLQ0Yk52aopHkaBn5QPtz//o
YMhuj2gt0Ox5MAqAqEE12CfIr5908BLkgE9JcmphJd6OtLgJDJq6dJuwCZ0r6nE11qoZ9/ZpGLco
QJBqSWsdnMXBMG3o+5hUAuc1f9Xz/bygmnZy0cz11LdoovRnyJjCh7s9mKu6KuclysC0bahJC16H
l6myaAcf81bPPmnZZyDGEbAwiYZ89yeW3rze3oi1DbEWcBr6WW4+8EjxioCAgRYdIsT88+ybH45b
XzyrGVyG7Evgr/TrFjf72RhnjyBg8lqHPrZ9KuCRRmAW5eSLgE7Z5MnBcKOVHb+4PRA7pJMwaeiL
WUlsEKEus37uaWjJcMPPnuEDBV67XBd3CELDE7SAXTIX1ousUdOSAMCCXDcYUoCXy797dnWwVl+s
S6f3dB+xDzFmozZ9uWCK1EaSJhMJj7aNau0DyFW39+B1M49NSGWYniHFb/VqE8pe5HZUqMTJkJIn
qQ2/ljrck0IHMis+l2hfjaP91eA/fX/8FfXS2tmxsGQ2dwY+ZEKgYTlPGqQIVxElSMSpNEH8FIoC
A2iIlT2uJcr+9lgX1o1QFtUrwdULU+NyNiMSxSbDieUkpK9jf+d15qQ+dKeM7fEdgRjSVNkHRzBP
JGJhF1VgleKU9fGbSGu0YzjlSzVwurFYueAX54/ZQ7IYg3V0ni8H5RpS2MlDLU7klduYfAKhhqdM
gHK/PaaFrWjLUNM5EGlxWfNjUc6HEL1BwIwwCQAfJkG0N8iWVlLIxSXiYAdIM2EW5hiaTi6iKhtU
capCwP+udpCkaGtLP2Epr4xnad7QYFYw6AbOAoLhct7gPSLqAWsQQTiVWsXYbjTNg7LIpbCyG/5v
429Wr+ALQ/2XXByF1vlBr9lNJAdGZ5xKBCCdLKA/Tssg36qwnDaBh+qV9az5SMaguaM6lWn/NIe6
QD1oNL8EEUYDGxk61K4XWItSjodmHieKBBoP94VMz5r7Xm7kPZp0xSFKQmMrGakJ18my3A0dVmVn
6JmxUwWUyEKH9tAqpfaMOobxnJsFAN0i1HeC1g9enzJaVB2sALx7pKNhSsZBlfhLkgptE91oK3CT
cv/T7+EuehIJsopz8Tb1kmFb5wDOZLQLD65a+yc3mygiXT2p2kn+0U0I7iVju/Vkw3ixJeyja9VT
oYpJqHlaZh5/mxKvLaoe6pPqFjJQVjG5//TRBwPfhAdXZPpbrSo8ez3TQnwphVCekQB4aBc9dIEL
OraQ7ewhzYzkUbNb45WLIHCKLE9/xlHVHDhggK8OfXpvopaPoIMfsL0mJqLaBvexqOtt2gMD7LTO
2DYWzG9JL8cHP0KdYmQtPuBjjCGUVpiUKijIqMMwPvtpEe2Mto+ObtSFoCm71rHNBqWHAV5cjOIi
ekupu+vZHDtsqgG/BxC+ox51iWiCvoJm0Q5hPZkR6TWoBhNtdECsgApU0X/v+jy4TywP4yMXMVws
jDDdcFPz04Avx1H0kb8tKJ7et/nI8EuOAHg4zdHItfAzuBxwnG5ooAs5tsqr3snuyn278My0cSVF
s1nRAJ/M+5e52SK0VAvj5Dc2mkuvRjfQJHLB8iJM1f1oVl3VFjKYi4CzDEbzDV2SLMM4teWpTL71
2o/UfQ78OwOVR7CpEVWo28fe0jFxPsLZncGu8qxGImAy3qGPRBXEEIfbIZbOPMBMiLQbvPWueqBB
4Rd1o7vmqfvT204DH6ctoKi1K2GWRoKqvWnSK1Km9bo88CJP1UZwEGhnar8U5L9ghW+QAFs5VpWl
ewLPdFVRGZJ2JQrfqw25Bu6PJ68QEHzKLj4mTYZSWK/+7NEpf7BdTfsa6/Bs21pKkNfMrV1chukB
wXpocXECiRD1k8+3J3lx9EIXmKyDX6SbeTl6Aw2xuHeZZMPaZHLLVwN9zltJphaDAJxRqU0Dypi7
QueREad9xNgrWCLbTlbjOxXK6l6LEOX++/HQNAeSRNNPs+blaamJpdCrWuOUi99NjLzjzi5+3w6x
tJLnIWavujyPa63nHD0Zj5WFyhpKG7cDTDvu6lo0GIEGoknlK7tcky50mzgQsXEKTe936yXN1s1g
8hlRC9K+GN600Nvdjqgvjcmw6EzICoUeRL8vQ3rU6iN/HK2TVWeBQ1+bR4lSJYAF0ZAZbbD4NUoM
AJ0gJEAMLzeZEbYbI2thI/RW9hSrQbPBDDE4eEMlPxlqDW67DJU9UJXmkCSRfD/4CfRTvdfuYtzP
diZFlx18R+kuy/l5SDn4BopKHA00p49Knvkvwegj29Zz53ljm+3lpEZAQ7X0Hm+zzj94fcrVEer2
cx32yb0WiH6nI2W3h8ItH4AFD9suliAR89WvaHsvrdDZdBmzCoLoVW2IXcU6mZlXQO2n1CsmZi8u
HqGWgW/M19AAi58QCC1NAMIhy5ydUiifRaDNNOuEUdXTkGdfqqD+3KEV+Y7vZwJT/784szIPvbIo
4elmnXLj14BsSph8GoM1vee1wcx2GxRPK0jJmk8gNNT4oUKHJPfLlXN9cUv/NxJ1tkZgD71ULxmJ
V3xphLJR4Ijd/mquwQ3APM8ma/5GK3RliEltmSwUfYwg/RwLaaPq1bMlNdAr5cBhpDCtCh3Er762
JRbvRzx2TbyFNPMKI1i5ajhATLROyCNIULuTsNohRg/OdxXJMx1p8xPJsKdHIsVZcPbzW6L30yiW
OuskR+7OTYsPBomzDatL+PYnipy7Sgu/YxvzXMOTNcfg/vZEL+0XUgBSAar219DzWk61Fg+jaSlB
jCC/sdFf3hMBEKRhy+j1zxHhY4FnJ4xo61Qrz8NErwpfvHFY2S9LO5IkQ1AdMTFMmGcaslvLLQKV
5gnmnI8YuLcyTdewXPbjeYDZx2tIdl5aNbrpdYOTZLpJrGYz6N8a6pudfdeh+tYYT6I71uhnineU
by+Czz5qV/PbzpMZXaW+yT3qMJa2jbJ/RGNtG3S43rFe/02lPvu4x1oOVGWQCVYlkJ3ppyP1Ygar
Mzr9znzj0yQwSc14qdrz13CR+Hqr+iFK9H10KtBLsHJAHiXN4sSHC0nl/y0d4i916f4MVevX7UGq
S9fMVFeAdDH1KObvY2SFXOC/mXmie1fQX5uUNItuiO+7sC2PosgDRE5L41NV19pz5fOy9MtIOeBn
SZUvl35WLQ8k4DvtLvBcpBBiW4aaLNuQi5R6bzR5fTC1rtinEW/XQsZHwjTr+8QFmxD4VAorC1ED
mP74/d4e2b/tlat5pQknmwizgNWdHSiphe2tQTQ0++vd0PxxawT38M9CuV4Lxh08fvkOdzprou+g
e5So2XbUES5H9aVzFIkEMjOD5lW1IGrGoyl9G7o2QNSqhnGHgqH25pHlcFAI+YPfI1/WVF63C3QT
JTlVRzIpQMbhSbfQece8xd7jzfWSS4X2WBglUiNYa3yxyxV0lbp0XuNzhDGnwOyCmtQsx6prTKfi
yj7ZWYkGX/jDNKQvRfxrRIuvDEwE/yAz1tFJVUBvTGQsqz7lBbIPKDQpUnlSXe0tyKuPajzuAHG9
dVa4LwxpW2ukYoVePOaS+lXKw0+kCStZwdLJZdKx5Y0pcwnMj0ch6iakcWyfpOEg6x8Haw2ssxTA
4rUMb4W6/1U7Ts6VvFZ95iZNtqVC3rbRdWTnt5H+CeeZ4pucHXLKO8GWSsNYr2DR1oJP//ys/M+J
OZS5VtunMBuLH3aBlF4RWurK6bwUhR3LynBbT3acl1HAiVdjiY/TKRgBfRgNgsQrRcK1CLNxBLWe
DobCW65Ei9F3mx0wgHdsBAGikn0My+UKYdToYRvHrmqeUAL8pEjDB0J+vH02LGZVZzHmT7i8U9Qy
bQzzlKERHtsWsgx59qMq+C95m550Bd1LtI7TNt2PfvDtdvTFVOO/Adqzx51e63YStgywhzsYBzx5
QFdYQCZuh1k6C87HqF5uhrEY3EGJGSPNbZjZZo0ZERChlRR48f6gNE1Vg9eKOq+3m5XPmwER3RNK
qWO+E2JrTq+VdBeupE+LO+8s0DTcsy8ozA3RQge0Tqjma9T4rJX7Yu33Z68fvxQVlu/8/hsMXLRB
1qy1ln5/Qu9S/6BCccXkcK3RVESECwoe5/ht2PVzLb2jBweZwQC7BPjvmg6o6L2v0VQyT3gNyMmL
91an71gFqix0+dQJbzCvG0hItfqi1UiKUJgWE4FdatW1nbs4VTTEoDpNBOI5qqEqGtrnADlOVZve
jVp9sMXu9rexGAFmwsRKoPulzz5BNfIDNYlsXlVedtCqf1zPesfXNyXglFcoeWFudLld5QL4UZH5
MKvlO+BpeFUgAhV9yI14pcu7OJT/Av171J19FwAFpait6fIO3hMPDBR3fr9jrmjowuCakJlX+akt
ZxYOaTZS5cNHzXM/DrW5cjcvjsFEM5gmqEYddrYcdiUGTzFa6+QjZ1EhtT78eccYzgLMzsIoHMGl
eTwu8wRFnU2xcggunehTdZdGMa1pMMeXi+2PoP0SXINO1KBc6ZcljmpxvD2CpXMWTjRkPVPWGcn0
J5wts5srnSISlxAFMgi+70dba0QEkUoKwt2NmWOaFCkrt/10ps5TaMbEqTtBJIAoXAZt4Fpi9EHx
odTQwYb3aDxk7UP218tPM3+qW1OFJ2/h9X0ZZqjovgOeLp0BKdhh1w/h36YUU4AJsCyDGuadNXu0
ylIg+Ubvl84Tnij0edaeilf7l9+nFSPAPoD1oqN+OYBYyWyzS8rc6U31rqn9g6asZHZXKzGLMNvA
tVkopeW1uTN68QTURX4ekb32R7Z2bi0NBSgACgCsCNzy2ZL7wQiXudex6AAbfWfnK1/K4s/jj4dW
A31maP6XM2UikSAPQhROlX0Ziq26yp9dCzBb6rCDKedrBNCToyIf3RVw+sLPw2VFOmBCoPC1z6ZH
bwqgsYWUO1VQ/tGq5nOmpiuF34UQlNtg+XA/0Zuad/utOB/VTupyB4stoNz9mmXpwla6+P3ZVtJy
i7Znyu8Plnyv5f7XoQuOldGhq9qsnB9rQ5nNltZXA83zKVSJDtBGeb19Jl4du7T1z2dqCn92JmbN
qGYlHAzHLBFSASr8lHf72yEWR6AiE2pa8JauqpIZvjdS4tmZo2DpAJ7a3ddJJv1trjCNY8Kk8vy1
YDDPro+xl6oMKxR06UNx8Brr1A9IodcFenHK375Dp1AWfM9JwoES/+z7U3pgF4Fq5Q7CnuNdE60k
I4srcvbzs69PyIWvNkLw81V0j51dpewB96+chYtrchZkNl1cg9DUTcaQJuC+Dt17Nu1/Pz+HbsqB
1BUxIuCOSCku4im1sqWW5kgDg4xKDbRjuPeXu1Z16zzyM7bU2JTKiyIp1ec68uR7XevGlbxqmu6L
+5vV1kBGyODLuMLnp1UGCKEHWZM5XZwqT+OkkqBGLcJEpoW2eyjEgS6a/T3WAlVe2dMLoyT3BXXD
nU7aODdcrZIoDZMeavoA+DDG7yK+8/xk5V5fOMpIFk2bwj05Ngqsl1OZmWnTA8lIHbwrohKtzA+y
uJPHtSbMwjRehJltOCtSYv6GLHXy4B98OO5j+2i5mErZ+0T1Do2/1stejKfSLiet/9fD+nJYfjJa
qSoFqdPisFXz3tUr3lkJEIj2lPs/Udf860OO7ciVzMWviave+aAPkobaGsc0Zp15tTOHbGXPL3yy
mmYLim4IQRiAKi9HJLlWJzS/yBzDPXjS7878+zvz4vdnd1qY61Gd9lnm6FCp1P43XlZ/P0XQ5G1l
Avrphj1t97OrpqlDNWtkKXRM3MqZpbV+/NLnQtmWejNfDM/eWbMhiGQF37IxdCIb25N7SdoXa6W7
tRCzNdCaVK8MtwudKkFWuKHG3RSnKE1XNtNSGFJhA/0mCymu+Q0T5CKQYeFHDvgzm9O5Pib6yme/
FmL22QN4Unvb7yInbsf8WHg6enG+Zd8B6pJX1n0t1OzTVyS/V6V8iBzbKByz85/17kmxVsqRS8cY
wHrOaWVae33652ebq2gteyxbOXKqdB9qd6PYyBi3/vj7HXweZHbt5D2FEM9WI2cQ9q9RqjAkVbrj
38cwBcwneg8UuealArUfldRQwthRDbyvt8kauHfhGOE+0+g/qhPubV4nKCUsJ5AUyB2pepP6Gk1Q
f2W91yLMDpK+9C3ogmHu2HD5aeSsyaos7KeLEcwy4rRMAbQojMBSHCvtt0b7UnS/bq/CYgwAgWBO
UCri3X65nQLUKZLEszIHWObwDZeLaGUrLQfA3/xfaaarUmYwYWp9ZcicVNRPgyifSrt4y2357vY4
pr/zKntR/wszrdXZZxG1QL1A4GZghX7Y9uso1K0+aLtY+xX4326HWlz2qTZA3dTmX7NlT7kVMxmr
F6cL6q1pWqiNfrodYXEwZxFmC+9mhlxUlcxDIrXu7BFOL0BrL98mCn4jydvtYIsLpFEkmtSqDC7d
y5kbuWQC080zp20oEKiWp218NbsvMIK4HWh5VP8Fmt0pQQ/EF5G7zMkVecDxwai3XQEui94nQBF0
kV6SsUtWkK/Lo4PA969wlZh3Cg2sjltPsC+6Dq8b/Ng/4AZwe1xrIWY3TFBkSi7VhLADTOI+eJ/D
XGzeEWLiHgE5oZAwb7wbPWX0upQyJzRe0vY36rpBvr8dYuFeMbWzELN7JU/GRAIClztZNm4jwwmw
L8ROUMvXpEOWAvHiQphk0jm6Atk3mR9Hpu6mjgQkGzp9S/tWOFrSK9g9rF0yS2tDqkSZEOIFj6jZ
ntNSSUaDwJxEr5D9Rnw+zCgaR2v96LUwsyOhH8tO8XlcOJL6K8RoQCt+GupKv35x3s6GMjsUkjEb
ilK30M231Tu7/x3gYRYb3q5CseLvt8L5pM3OUqjRddhmjKaJPunlF2Nod9hE7OmyrARaOkl1aGAc
kkIo1ryWIav4bCmylzkqaujIFD9qvr/ycS6FoI2v8ZCgO4T8xuXpZnpiCL2ADeBKn/LhVzGsfZpr
AWaTVSqd5GqtkTpJv8shi6/N0dLWOh/A9M/PLja4O3rqK/w+b7yNrB4K1KpFsJbKLEahXUAqxruO
/uxllJYWXiFEn2Asqh4l/VQCX/Is7R3rTTEJJR9NgGubH2OVGwSIYkYJi/ESGHiurPz+0icCUVMX
IHP+PSkvR6ElXWUHlUhwnzjWuEM0/uSZcfx1+/NYmivEw6HP0+QAmjdLmTKlkIok5v04Yv9lyS7a
GbgBRp9vR7kWUOU5xL4VKCKDbbhS78w0ulCliDOnD43xAYrPCA291HZyr0hHyVYzFLwLf1+robup
O3vS0MYEvswQNVMKgbX4gM1iHQkMgMMQ+Q7atLvbf+LiRAD3hEDAAw5o6+V0t7lSuEWLk8dQPUbY
HyD7i0H0/xZDvYwhmlyWFFlKHVl1pAI/S4psa32G6V02zx0hqv//ccw2/4j8q5fYHEOVnUPn6V5M
bcS9TPuAFyf+ztUDuItHnSLo/za02cmRKGobdxbTV74l5jMOMqiWviMC4GzeQDq01PnhB3IVHEFB
9bCJkBbp/vjtjxSq0f8WZDaMTqrTvOvgy0V5tEPHe1M0H8pB3r4jCkkcrWWQh6Tdl/vAlBRU9FrB
GmUPPr5no2puFd4st6NMqdp8J5BjAeqdKoXU8C+jwN3MpIqKhJNrf2DNjcFnNzsmNo55QkdH9q+x
C3zi5+FmOVcI7VERDWld33/p2mft1+3RLH2fnOgQKKAm2+pciDxu4l6SXY2sUWgPHQ6Zne1+jEZ9
pc21GAa2JNMFQ/lKHNPE6CIX7Zg6mV87RS5hQCs9mnm/8uxaej4A7zCmhyrPlPmxmytCVaQxyhzO
sQSYh3+Q/aOWb7u/ppLBPEIIDiwGRYPp7L3cBGXmpa6kmZET1T/xNC4wJzVXVmZhn03tGw54hLj5
9+wKsbNQQp5FihyR/+ncu1ogSiXhZRwFB4QzimHlHFi4Fy/CzV4oXV/i8TZ4sVO0ryMaV8kokI/C
EsN++esdBx130kpAZ/z6wJGKpvHGxI6cNnjtkYBFgwuW6cpHujga9HKgh0Fl5Pu5XB8tSfzRLH0K
R96bkeRHqOFhhZl0ttbPW9jYdFXBsiBIisj9vySls9SrKYu0zRDccnTpq4nVk2K91cVKVr8YA8gP
hvKAAa4A3Z4qcm/0WRqM6EcJ98iTvIbJWZqv6W0P32EiNs+79KMCWbtE186ROuzZEkdTu4McIUgm
1rja/5Y+ZucnlAjKSJgE65MW8OXSSGHdjmVTxo7b5P2zKdchXencQAC7k+zfXuaaG68Xj8Goyrva
DPN70M7ZF7+y7J031C4mpuIfC/WJ74WhFIdQLmFiCdUVB8sLvCdw4Pp9mEjxwyDQ6AwnDbV6VBHB
qsrEkehVbgLVkHduOUb7Dlf73xQzpMeKGs7W1ivtQ+Jqhbehc1ti453az0aE+BJus0g/bmmiJDj/
mAoe0vmwBU9q39V6WG5DWPsbtbb818JW6y9eYoQ/vSyzUZAbrftm0Nq91cTtUc2Sf3yWYJ96k6vc
YGj7wlLTO3j40lY2XbTQXGykIq1TP3haN0z+beKQBbX0AOdOOt7+Eq9PGAvE+r9IFqAZpGeXK8Gf
oNVJl1L2RoUHLQ+j+GGNB6UUG4+M0F4TY1kMZ9IjpmqsT+XEy3BVXQq803wK+antIpXUjFstDOxi
M2J6uVMo9m6AlCcvmln8fUF8qsTZBlKRE/dpvr0NzUs9O0IerBwOowqS/h6lbT1ZOXSuv9PLKLMs
J+yzMtW0LnFQScHt2tgp3Y/JNf72ql1/qkQRyIGh4AvL41/S7tmJ08p6miaeHDuhtjNLhAw3bvbP
UK9peSyGsbhISdxJqObvbrfU41IUVew0StNsTIiPRTbsMq3+3hjRygN8YeLAoP23M9TLnWEnbqq4
ScjO8DH1cYfJVHxy8LKwKbo9edMSXB4+bHkLawuuhAX1Bg9NvqjC79Qxsm9pX21G3D5vR1gYC6UE
BGt0+hWcqLOHQtdb2lDidu8E6gE1kp2Nb7u+VohbGMZFkNlO86buZxgSJPlHt4pdyBvkHaOg5cKi
TLih+f0pD5kc500ROpYeHr0y+pgP8ZPqNStJx+JkgVCBwYv2DpnU5cIbfRNItWhCRwmVr8AVjkGW
PqD0uHLQLU7XWZhZbhPyIY2N14ZOGYROj/tpalYvtydsKQQ4ZgXlFupvV0QZQ1FwqodR7CRf1OpV
Cj694+c5uHBJobEOIf1yoiwVZYas4OddNFTEnYo59+0A6K5dfxpkslOTTceRhTTgMkQ5lmMjhn5y
bctNEBYntzrIXrgpBq3buv33rPhk1h/H/qG3JmDwqymeiuFV8t6S4Vhqn0flNdCyfathyPASJPvK
e1Yx8lPabhuYw6GXYYZ/cDOaR+0h8o+mfdSKo6sne0DPG635FA+/vKj6kGdvVGQOnv9d0nBe29b6
AZtAVd0W9TGPvsnxn1H+AEEAaYqdyL4PXbz3fXsn6b8nCuRo/6xi2FRVTdFFGTd2/9GX3yTg/WjP
bDy4wUH20IUoV2J10OJmje7I+Mc0O+zTvhvdTyXVDtCYDlohJRuhtXe4QGyRPOCHLWjF1aZOxJ5P
46goX/VK3zb2R+yzhH+ftl/jQt9hGXPfoM7WBRbmCvumegvFyWyeknC4Gyf7SaQ2R63/gCC2GdYf
tOFOGT57KBabrbQpy303tFuRvYzIy3TDmxs9JuiIqeBPdP2EFc0+0P5J42CP/sJ+lLKdhU+3jL9Z
UeIZ2njyRvZ+BC2CfXpbbgLd3Vt49dX9NxP2KRfvPoLXqKU1OiKfbRcm/Esclhvdwq9tPNSWsmm0
cd/mr2Au/lXaQsrSWvngl24VbhSwoOw0GAWzDz4Mes3uzSZ2dATKFBN7TF1PN5qdHUkCXm9v6etP
khcGMF3SfyrEMH8uN3SRdH4sJ1bkwEUzMdPMV37/eizTCwYjWAQPkFKa6w/EapJWdjQ1wIfPYYsC
xSbFg/P2GBZjTMOg8E0BfJ64VHh+xgEkSacujkj5PPcSnt1/fToSgAHQTAQODmT+cp4wWTe1IiZG
klf7Zzkt97fHcL0OEDtITwHqQCK+OlgA56I5XPFEQstebEQovoWt+fXvY9DInzBOVDJwobgcg5H1
bdBCc3Uwim5Au9zf/vlrfpdmTQg7mB0T5PvqfZRlyljECiCUBNolGsFg/uNI9rZZmT+MXf3By/oH
34WpBJ3Z3mZusvIHLFyUxDe1Cd43SZDPcmc5Sks5AZDvgMJ0+iC8k1uEk5Nirau8lKOfx1Ev55Ea
sRWhD8BatRYiFPVOjPfRWB/y8sUqrSet/Xx7YhfHRecN2K2KxNr8POia0tQp3zKvrYsbjDWZP29R
8HpHgqnR4WMjwga9IgApUWnXFn1eJ0LwOfceVeWR/23lW13a5yR+JoV40H3qVanbl9Kg7rTQGeEX
Ud58xxgQHiMHwP+Neu00lWd5v2Y0VSRrPXCrqvyu4KKzCczwMxpg/9xekusjhxQZMCk050n4dx4H
pRs7sgs3dFxj7B7GFs0bT/P6rZwGwcG3i9y5HW9pC1B4sKk/I35PenM5rqgdXNvuSP519RhZcBD2
Yjy8IwTAR3pWlIWx1rgMIZpChJmZRYBkIm7Oskp2tSdLd0aDVe/tUAubgAeuTdeHMsqEgbwMBW8d
3WRZRx2wGI5RoT2UBSIrt2NMf+7sEQPQGhzG1I647o4PXakUgzRZJ2tfhPB3sawfEV/3Q3fXumsq
fgvLQzC+TPY0indzyK/WywmTmoRODfMTxflnuwju7Cj7fXtMi2HYeJS36MBeN+HdfmjqHM9g5G9e
apH/zPCjDxr92zvC0IQ2uOzYc/P71KoC8FKBFThQdkx5Z2bPXbX930JMO+TsO8V8Ct2DnNVpcbXd
Gfb4rEbZm1H4f09C4sV8NpZpSs8ClX3pyV5h8tKM7lTt2fh73Prl708HxdnvKzSftF7l90OU9wsj
eea4WNGBXvpaWHSAsMDveAFOb5KzEJWhtW6RoOyXpPuk3IUrR8vSh0IGSGuLNxlJ2uznPa3igatb
0kek+lXx0HafVOWL3D+Y2t8fMJzLVGg1ykvXnadwwE0wLSPf6UV4GPz+vvDlnY6T/O2ttTRdpJyg
exjOdVXbKKIaI4bAd/zP+MEHP/63X5+td2wPgeCJ5ANV3GbpI1SL27+/lEQxS//9+bNjuMyrITYq
AhRRdxdreNKHVDjj/hTLo7/tg+EVac2Poms/5bm1MrhrnRkN51QEPy3w0PCN5/xZrYrVKqoLz/Gz
0DHaj3n9I5WaL0oev9RacAg145jWyn4yURk9+0mp1N3t4S8s3vkfMOfVdsqoFUHKH2C7jSNn7qvc
6iuvq4VDlFIK76uJjKMac9yvJ/Si60rVc2T7sZeeEgiQ9sontRzCpJA6ObChiHv5xfqWKMxYE54T
GIcq+TBqHyT3HfsEgiY5ARm3jMfPDG0oAjRHoPt5AE2a/LFojPy+H5T2DouQ6AUFHeXQWUiYxbU9
HNrO7h5FZ/x9x5rtovFunJguU5Pvcpxdnqml3Bu+Uysf4+RNl/6xrS+3N8TS96By+JEsTHZfV7ja
LJFbqpFpQEO0fowL7yjFGOC67mvkuvdNmj03afmqRSoeDzV2erejL27HKU2xsE/iPpx9jPQqwkiL
LN+x2mDbf0Uw7e/vQTpv/wWYPcmkEmeNwTV9Jx9Jth+DHGDGSld5cQzwb00AYpPU17RZz66PRu5c
LMxyqmJjse+wQk+Kz7dnaXG7o31DuR1UJdjhywiiGXFbcdvAMXDh2PU9ioF55QODpvL+v0WafViN
Wil2gmKEoxX3iHlsdKB7ivTzdpCF5x2CEUhe8doHNjTv+Ni5BbG4TAJH1oqq3wQDhcpWCPFEa6Y/
DLkynGwZP15Mmc2V/ba4289LP7P9UI8KvkpKHzuyL45xHn+KYuM+CMROePIBGcdPYTnspKQ66Zny
6fawp5trljCTXCApAgKBJ8AcFkCFWxp8MQSO3mVfu8L95g36M43oD30lVrbk4oY5CzUbpdtDKEgr
qqhSMBY7GyWTu6Iau60lh2sf2OLuB0yB+hCAhyuWB016TQpTnhpmc0w/RfXd7UlbGglq2taEKIZF
OqcNu0Hk5XYzBs6gHeOsfy6LeFPUa62fpaU5j6JefmDQZMNg0Kco2N1K3e/Ryg9S9dIpawiUpdlS
oC5ShqLcTwvoMpCLllGYZpKPv9axVO+GFQz54s/T1KSvBA2W9s/lzwOciJIx5+cr+7l7dYt3XLtg
WqZeHFhYa25TQMc+V8Ih953GULxd3nj1a9oa46MoYfPdXvfFDxVHdnvilAKInT/IOQB0/MlUrj6B
+hPK7XWPrUmobPwA31wR7KKgaXfUVocnP8DkYqywB7n9NyzuvSnLRdyf2uf8nILq2SIKZXmO6K0H
JabY1rpEPN6Osrj3TCZzuv8o7M2eBzL1W5mije8YyfBohdkRI5ffrtzdV/ho3Q61uD1QUQPYKisy
hL/L7ZFxURpon/mOEtntfqDA8nGQLWlll0yHy/ycm+pDZBSc8VTVLqMMUtMWQ8DK+aL5P6RdaY+b
yrb9RUhQVUxfAU9td9vuKZ18QemkAxRTMRTTr3+LvKf73BgZda6uju5RokO5pl17WHut7lglwiN6
ceLQ5XUjwfS7MkCNgpZFv7Bd40JNxx3VlkefEHRrf1nkLt7hQYA4JEg6LCQq3nUC2t8SZSoTBLAu
seBdDPFBJSGSpP/i8AL7ao59boB9TRF/PMwtMYgkRTgvnJhCcvh78Q/xPLkYY9pJKfzS9ImFMURy
INEv3QBiVqu8r58PgO8gXkBhm0Dm+XnnCNontRhqqWc13prMNdN/eAHBwQGw4ChdoE75yTgAKiUU
VdJzEjabqnhDScHR6ldS/8PzN7bkjjwKsCFTYpSAxErf+D0ARHCSKvK7jw8FW3KVxmP86bihEApT
+B/ivcllSpkeVRoF8Z4eCajImY4mT2CCdizyqvXfb2+MdnW2x8HGSjhol1AVneLRW5j8oijB9CPj
qgE7owyh8lDvqwCNPAMZToOdPqNlrXJForVOq9ZPFU2iDZchuv1tKMj1McncGiYFmk38FPsJWzUa
eRfN19sAJj91tHcX1xD825UVNaB7aBruEZZ9ULvedGn+7faSXNmyv8PAKxhZH0A/P3nqmtGYKQLM
tqyoVhkvHFm0C6/p9Rs0joEcJ/4PYEHAXT5PpcZlJ42PMSCa8C2kvXRqlu5jU02choYnmZs/taza
Jrx+jPjS6Fevz2TwiU8iMyu3YjsCc3Cv72mHIrTeb5SOLU1ynMT0HI/GGscLZANXqKS4YEoWlybk
etSTnUEt0b9ruzONXypueKOUhk/Gtr5gU2tLjABXT9+4sAZFkWLEMYOZ5/P6KknAaiTHjCMRYt/5
+sm0yzXLbVSts4/bx2V2Ly/HmiwnFEoVrZa2ccxy6YHi/FtI7L0fQacqG55FFrxYavmgSKDooOn7
Vbv69wCNSvF/ZzrlCYBqiI/mB8U4ht2+eqH1QsJl7irAFP3n85OpqX5SDjzE5xna1NbIzzm31+76
+0gZwe4Ay45NuqK4L/D11u9a0EqK31nduq38chCBdxv62SjAjURgiI0+H4Sy1+vehOLrMXa4viPs
q0HE5POjx3Jhkoye5AE8HuNIQ+V7hueGUqj/FIbY/cNCIbWHvSBwsqYOI6cDIUXQG8cB+t88CZ34
9+0Brt8crJON/C7eT6QDpiGkUrWxnjEJval0A1Uypxh+dGB3bcSeAoB1e6zZXb8Ya7JocdRVolUq
42hp/TpPKy9MFwgClmYzcTfCqqw7+Ig4t/Wh5sKx+Gtl30torpZ8KfCfmw1KohB5xoM95po+HwGg
C+rQ7ICDabh2KHx7M7TPt9cLBTZ847MlRSINSV08CyDNu2JVCpTe6mrWB6e+GUs6CrcBRDIKoIds
9TXN23KfaNqzmWPjqK5XqDCH6QNkKfjexJuCVoFU3w16pK4Uo1K9XoX42xD53DXS4VsBpSaPd0Ww
q9Sgcgx0qoPBGrS+LBUvnVLouzDykb7WtHbL0tBwS2E358JsK4ekym+1rveBXtlI6iSZq4yMsIr0
AdrUOeCHeWu+lng/77J2OPYi/chzbtyFtj2MvE0EACaiuTkVNbShTAWl6wE4ZxK+h130opj+L9+m
oVfXwlgpcdas+yyPVpFIArRyZM9qw98hLaI6WT1YjglGFgeaZS+DVXzodds4ZVxkru1X1daycv2O
WIPlDkWPIvxQ/+yoj4IJ9J/T0PregYTQl2nnVKhvu7Jgr3VAH/vRy1eKwlrbeR9sICKlOACXgWe8
La0tyQFmMjsZjy1S57jq3njgv6QZBx5rgA8NseMtan7JXWzb0isKkOSnwLWt6hzAXJr7z7KoC6gd
QRtKLWrTUXC9D0EQI+ncRNUebLtl7KC3DBTLDdiydWCZDz7jgaunFejOI4jDpG37ywffzVoP+XvX
V8BZ5di9ws6A1WmNP1GinXgdDK5EYsgBZ0bg8NL8Y2rZAamCclv3QNybtD/Lqt7DKPCNaEsFYr/K
e9u172pUclwYO0WHssq8IYLiMfUz6QVN+MbU7E3Bo+8gCQqWpArS20ZTJo6UJXFJFIarrOkbSI/I
h94k4rHq5F1q5tTNm4x5+lBCMCCIzqjJnrRCFHdhZZD9EEeG0yVQe8y4AUEw0fxo0+6nXkRPouCG
27XJvYhqYBxSYrmFyd4EaApdnVnM6fMhOIOdvXFxtO014OUJCmEIgh1bLDxbc+aFIdoYiWnRADkN
y8zaiBhrteDkNxAd6/01kpJOPGpiVsR2Mq358jOMyAkdnQB2jN1S06ouBMoVaMzpwUmaYIdRsrXd
fTmvh4cMlYixLxX9VvjfZysWDF3UxKh7nBiID5w8Cw/ARp65Fi48mHPWEgpAaBoFHe5MvyQPU2rm
PgR4jeHdSuEE1pq/gCSZG2PkHAJh21wpLBFBRoVfKcc4JpADABRSeb1tka+DJmRT/n+Evy7hxbOv
yZTBs5DKsRoiyLvWLwLIASdP420Wqk8IKx6N0vQ0br/dHnfuHbDRjYP3+W91ahKagJbV0iNT+MfO
TNY8+SkgL8DtJYj3tfOM2YF1GWBcQHGuWNBwv6hU08E/FlkP4beXNvupGshRGd9uz2Z2nwD3Qvzz
twY18S4BuRaVUcXQsE4gO3UfL4G8Z76Puvso7o1jbV1xLwP/EzWwUP5Rpo+Wk6WPt3/+jBwp6iZo
WtJBGoH7OU0kRpArtjI/Uo6wB+TYgJ/CDfvqoxIaWQ9lFtxLGjeeWqUWQKqUbrimywfk75dIRWbn
SSAWBirgmapHOwyVzJCZODagIrvXu4WE6V/2k4n3MXa0jA3Y6Cm/IjTOWdlS/H4o1dYQfyKRMbho
sVYdP/ENOKNa8ta3WeaRrLA2aOkQbtn4eEoiVYdR9sPftRqH6w7pdpfBjXGD0lbXIEIp3FxTpFuE
RuXmZi2dTPZ4W3MlWAGb/yey9f2QVNyBMpUF6myo6DAN7BUxtTrX1Pt2wahro9s5mSaE5cH/MsZS
KKGPl+/iUoMhpTFRoMKxhzRhpuIxRc5FG34ZfeZIbdsE5RaUyE6S3RXyex6HXmr+TknpELtDaiZx
FfKmsWTBls3ojRCQdgBuR8H+CrLniWH2WdIbgKrYRyO4T2vm5LkJtUwfPCGlWxR01Q+Kw/kx0na5
+EHRaGgimcCK76B+cnV9WDH+HlQFnLZfUPPCX+gOb8BlSO4N/ubzg50zz4ew5u2rMXMi0YKCepTG
YCWvSHG5D723Ht2WJ9MJOx+u2RKcf85Eoc8FYgdjS98VzhrCg74allVw4n4NjbzBMUGfJUyoKuqb
21OZCe/hewP2aIMHFKXFaYhtVmkVKXodnGhauZWabmyoWXahvw+TclXVGWAC7bk02E+AqH/fHnt2
GS+GnhhIGUgZdVEXnIze+j7o5BXVrIXU9swQuNujfBRqR6iCTYcoIlwq3fKPoT2sgsQ8R4aykDOd
HwJlCCDVUZma5n4RMqEFv4aZpDi2ecLdYsGn+Jv3n9xcTOI/I0xrX20gEsDqQjzH1HRDKVadRmIH
7BGndNBdgL8f40HbMFOeGt3a99BdikX0CrLdVc3aVREZq2awnY5I7/b+zTzXqP3Bm7LgLACBPglD
Nb0oQI5mwTCLe6R+ci1At8mCbzjji6LggpQ3MbEGAKJ/tlpJCR1TATLEYy8fffUlA8SCqAjvbH2d
9o9fnw/07Mf6OoLRa5xpzFo9i5LgFAnsZPFLsQz0fn25+QtZO1QygV80kHy+wtNzmRUV2h4UsPo+
cL4tft+exDWpyPh9KNKi7IaECupVn1cMOeS8asAYfTQq01wPdRKseES1P1qXKmDGYsqGgf3es1L5
rlZofh0k9VeKjMk5qTrrI000sopRNll3dZ4/pmgrWtjSuWMDYvTRQ56t+oB1pSUJFqCiz4ERuJQk
Tt/IBcM2Y0LRFPufUaZ1H71XYtwCXTmqGs6Oy3/Ids/51xMxGrJ7APPaYz1jii9RtSRnQ5Ypxzzy
E1hP9O0glwF4ctT6aHf2KfqLgyWVwbn1G/OKJuIL8P9Pk2VDErQICHPlqKANSgzICth/tLZfuNwz
7gJ0v5HYBq0f8ovTjBlLY5FGAlMzEt+x48IxCw45q3Jrcu602t2wRNGyNOD49xf+ScJyAjUMTCsu
DrG8r/snoQvHtF9rck7ZUhvu7GjAbQF5gZLnlYY6bTWbVwJBFMk2RQgOTwc9eRsIhDlq/vWVxJUE
EG1MBY+54MnEBrTI+SrijTxrNwSdQKB5OjQ+3QgffqMo7+BxLrhVDJ+cvBiXQ04Pf9lGKRhQO7i0
gzPUD3KJUHDp+xMbk8BrMHsD30f/LZJy6VLf1NyTB3mGEQapwS25IoBQ9Zg1Wd74R12DAK3pQX4H
JMQC2TGs4G+lNSDNaj/JuN9XNvV0LYHLbL52bXsAVd93pbU/blvVmeOC3wPLBIOKWqI5LsjF4URj
JVGjHDHC4K8bpXaS4k5ppBOH4bYLUtdC0/3tAWdX+GLA0QhcDEib3FIrqIQfCyp+6rF91/nmQpT/
t5nh6pQgJADwGaw7V5ha2WsC72nvH+ETpYa9zTXzLuZvuVO4tG831G+26C7bger4txWzNfi7v8zz
gUVFRn7s+oLYy1Vavm8MpUPeFr8gCRymPGCVEYA81c359mrOeBE4Tegah5sLSpFpW0cpEBdB0hqh
spp5LNFXlnYIut+iZ14zvN0e6y9M92pZYZgRYyEPdEXorjWW2kNmGz6n8ZgEMV6EblNm0KnSILp1
Nru3zkJHqKqtGpCLNVXmCHTMV1rugvHZjdF+mofISwzQJlE9GxGZr7OjKp6zNIYC5EZTf+bdti4R
Sg7UrXTidP5WaYnL2d4s9hE4X1o7dJT6mCepo/qbqPqRWMIJ2oco+llavVtmoSOac9i13u2Z05mX
CcEcvCesMIMvPLF0tV+YknPdPsYI0jIuViFDqSX4g+y4R7Q7pX3NGMDp+rda3OepiVh31dSpQ0Dy
o64VhpbgLPSq9IcOOVnf3/N4Z+i+k3TS1VjuViN712vLtkP3o6mTHVNWWem7afyctsqGaO+3Z3MN
OceRQaYQeDB06lhXlPWWNWR1WPnsqAOa2oQPSnWXxvu+BEwmd7l4rYsPFu2yYB0XX25DwtAwN2BY
QbMA2oQmC1mVaBKCkCY7Gv5JQsZi4TrM7BNa0eAfIqBCHmyaCmBV3CCMKPSj1KJ9GuerOoS2Z8rX
t1dwfphxAmN0iYanzzYM+UvU9ODBHzNxbxHu1f4BLZi3x5ixk5jK/48xMcxdIIemqqR+VNkZdRqH
029fHwCsyRDPxCgQL5gY4ooZWdfVun4kEDdzzGqJiXNuAiMqEFsBd/UqG0kzNOxVSDYcx/b0bfrr
H379xdcny1OWeB5lja+L4jkjD1a1hESYsaxIVCC/iaADPTpTHSpbghwnyArj2Obmn9QMIT3diWdO
fK83g22nQ9X99ozmBhxp20CfAujsVbbObEmrNRxnt0xRsbNQxV1RkakOGCr8UxSbrRfoVr4w6NUm
wQJokDvDG4W36qoBNYoAhrdy9L2j4lRmrzRZsDVXN2XyffL5phAjV5pGFMk5BHnfThIarwq1CrZ6
EC+52Vfrh6GQMR4j3BEaPEVNppZvZoHEUGYQblWOejGkLELU8+qfUjG3fdZ5tzfsKhAbB0SPPUOS
YAx8JxeobIeoyKIiBjv4vRb+LHGDomLLydPtYeaWEJBX9ATi6QEt0jjvC4dJFUZZpA14yXSkc70i
C5+FVe3VYZALVm1uPuhUB90ePIlrRFkx0DYAyxN6njsL3q/KtkgluNyufwnCvpq+wtqhCxVhPN4g
YKamfjZJEQQOQwxuYx9ghV9F/e32qo0PySdfZTLA5OCBNzdk3EcDN0KX34wF3yB8vgMl6VZXuIcy
+S8S5A/QONOdfxkXbUhot8Y7MPUUfAEIdtGz+KwCj0n8V6MVXk1/oOTEmn2nSidZCtVntw1crv83
4hRCKa0s9UsFrfGd9gGiZQctf25g/gnaBYs7dw4ZyGmxMQgT0IL5+Rw2ShxAchn8aAmJ3awzzzqa
uIY2WrBIc8OMGOGxewDg2ek1bi0oaVEuxsq8GT6yYNC/WVHlRT4s7+2tmjMYBrRIgTNDjfYaGq9n
QaINIP/syxIwhngb5NHOBtW6LO9MbQFUNzct9FOhDAPlC9R86OfVSxh6iGVaCZTsYZPa1z7P4f8u
Ld5VNIdTD1QWeqdg0MHuO9mjVIceCaUg5SygqLVWRiYIZdDXFtd+G4Q/cc1/EGqbLizk3COCdgy8
lWhdRjfLOPcLCxUqvFJNjlFrctCUg72Qi1r6/HgBLj4PMhwJMxuIc+G0HDrMC79+bmcuf/1kzdCB
Xykkx6+3QCWEaKPpXOMfrN3lEOO2XcyA62UijXEGQ7RSqjX9Lxdo4lS3nJVpmeLzUt0qDxrZ3L4n
c6YUFJLQKkekibaLyQKpoIdvTIOJc60Mmzy961qIyL/x/DHrtjrZFP3SgDMWDQ8eYpSxXwD9beOB
uFguWXY0k7zMzplaVHu/iqx9MmSDk+syADCFL3XAzo4HrUaQymG0K5PTlUPuF7LDePaaP6Hi/JEt
iS7/JcKavEd47uCbgCsHFKPTRdR7DQWaJgTVOsKRxLE6rrgt7hRwTq5lilMZKqsw0R/rdFREijcM
UBVQ1+OL5r1a6+KjMUPyXChh+CFCVj+GGdQ9nd5K6A4f7hwDPVEIflP1AEwQyCgLFHZFFpWOEcbB
zs9Y63BGh19VYYC5iWU2c3S/ESBUCgoAvrIyxKbmbpfprjEMqyzv4sYhsZGtG0P2G6b6w0MamXQP
v9T37Jzwo98kA5rzeIs/QJGjQ59obg7bVjHBLFH1zChdDX30r1aNp29k+GJuht6Zp0Qwfla10E48
llvS9YU0tj4gOyh+1HSPvW9/dXba/0Da0X5oTMlecjOtNrFvm67SM+vcpbb2ZFHYaT9rywV7MGNu
AKVEEn/Mi6FCM72sZtMlFOEQ3jd5+EgrbaFKMHPaGEoxSKMgTsVxmLg+eo0HO9ZZeg5Y7kTDDy2+
j9q7BnRTt6/tjF1DBgzXFdgCPNjTAIa3kN3za4irJX2HPPdBlJYnq4VnbWax8FYjcsCbhhiJTtys
UKN+qwowmKbhzn8yl7hl5j4Pqnp0+4GDBUHk5NXMe32oQFk/+vQvLZhlKIKi26s0OwLcd3QJ0ZmE
hC0EdBBDKOtFhavLV2Op9Lbw/WmJE6WGPvUbfJ/ZK3sFweT/6udPuUtBHurrao/Pm3uKMJt7tz8/
mvaJ1YJqODilR6IKlEsmph+8CEEZxiI5D4Z0KyF3lB7hU5d6tFOVJbzK3FJdDja5eFab6JAqz5Nz
r+0tkK8tBVJzF2/ENCCqN8EoTiffZ3HaGRZKzqNgWx5XjuS5k2pevr69ZjP3DpQhaAMahRwgpjq5
3wxYz8zuU8hR6ODODfNN1Jr7Su3+/MswQDChcwqcxdOtEUNecd2P0rNFlX1MIBBES6CI1aXpzLz+
yIKMQTVOwTWGMbDRRknVAJQNSgvIjFwZ4Cnso/vSfzA4KPsa5HGTL9Ov/BWogFuOVCtYJScODYdq
SCy0vDyHJwUMLAAtff3Wj0T5wOKNBJ9k2g6Wmry0zDwvzlQgv+bo2dPtzZm5NzoFEgle03hr6OQM
RLlN47gm4qwTL3187F7Lzlui2ZnbGADw0LaJhicA/ybHuWBSS3jii3OSrvNKnBqxYqDiM5p2TczG
cn6CSPr2rGYuqA5Tb6EfEAf7KoYxM40VvMOsuhT9bfjnfPv7VzcHq4W6GOrNkHGBOR4v8IXfZ2hB
Guo5ZadeAWFCHLHI00Fw/b0dNLk0lXF1Plm2v2Mh2YH0DeLZaQKi00b6qDDQT7afKE4lQrJS4JJ8
9LnS7aKA54d06NHlkBWgs6x8wxUCBk8Vfag4UlHy1YBKtUR5v1PWlexyl+RqdWf1GvKEauk7cC78
lYBamGsTsHGTLCOrJkczfIA0DyjMKfd6/PcoRgcOgGKOr5TGL9Vu2vvUVrSV2QaKE5oofjdxZ3pZ
BxJptwZt5ko2jTIqWA/3FeTLUwfN42RjhiD7NwHrdto0il9Ko2hcDskoL4Mp8qqWRUcVFFwLr8OV
QR3XcMw8IH2IDvCph5EXaAhhtc1OQPR6lKbghRhhAgCiL9LAzh6Ni6EmRyMMQlbYbaifAttNQAuR
r0Kyvn36Zk8EGHJHJh5cJzIxOgm3B56YJTvlTX1ABeMkcj9YiXLYS2tkJbVbzcl066uh4biGQHPo
QAChHjPNwktWB5VUGD3BJ/0pax0Yli/3vk6GmKydHQV+0ySUnjJN83pNf7Q7bVtm3e4f1g9zsUB0
ichtWoocciiIZ9Kkp7iuX6tM3oG4d2O1InT6IF3hSHxU+pfJE8apAaYClB8bO8snezYoaOxtwN16
MtLHPnJ0+XWLhHgQVhYgOFjxaT0JvSC2yIigpzy+6w3LbcFb2+Qvtxdu5hohLYRKNajux+6EyWOR
dz5kVEDPfQIDCgqYoteeJE3FKhUKW6FdwVgIQK7MONAHY1UaueQxPph2JbR11XSyqdnJpHzlE90r
moWExOyMLkYYf8GFIW9BlGm3CUaQof+Y6fZWKuHeHnmV1fj99uLNTgbwR0hageHyCoNiaI0PnSDo
3RSDU5jKyh7UBbswY3qgQPGfEaaQkxgwYsGJQk9dFP0ZQGXl9gg8RQTakdtTmR0IcEMVqU8gQ6bB
DqozbZn4Pj21tfhQfC10rAHUAYAqLzGCXrkO4wm4GGmyPwIl1IH0OHHKW81X7BVg7cJ0JUfGYDUs
xXCz0xr9OEAGQMUwzUkiNJWo3Qfs5FPx3Pf12kqzTd7qC+bn7z5MXnSMAajqaLvHJpXPh46Roawj
oyWolTW9m2lmuaMxmpTzTqL/VbMie0/tuN4Q2XVOIkmxguixsUaR1YJ2e6YC72Kigw6dR4NDAR3+
ZgTAX4N4LnaAPIz2UdPSByPRMq+nlXjVrDI9mmELpYOOUc8yIwupkho6AQPMLIsq3ZXZkKyIX/C1
NJUIuPuKRU+a3YDD2xSZ6faN3u+aKIvuNCnSQwsSS1UPi3Ufo/FNQjfEs8C7lT13mhspbg+8IgdR
xj1e8uQljC3p+XHzgqJNegiRcHB7Jec7U/TBU+oX9qbK40w60hz6FalAZ2T1dfES1y2auECksjJ8
ppxbtLG5WqeaAPJn5neaINcSyiRfo5WlXtWNOmy/fsYBqwX3IUieAOabGGxbUMqJKshJj/m3IB8K
CIvoG/XrcTFO+IgjhCgoiACQC/98GOIgB/RedOTUEbeNuMPipULPnOG5GIGon0dIS8WUfa9iJs1T
V7/oS0ixuWuDIggSKybYZgAlmnw/YDQSpoXjrGVOqT12Ccjig37B5szO4mKUyTr5fTF0tMcoRVl7
bV86iFwXCjpXsdDfrQB/N2hmIHMyfUMLxbZDLafkxGjgRXm/aXruVNZ7bn3kRruAD7wGCY+jYddH
zvDRkRuX9eLpASdQVcui0k4gjdSfQ6426wrNucekK1svF0b8Orbqeqpg4rlCowNtlGGXCdK7nEjf
S9NIW+UZK1+ZJctDEWfx99s3YG45QN0HuskRX3tdNR4aGrR80E6G1d+FliE9lch74pdQuRPpvi6t
JVreuT1GiQvNAqCuQKl/sscKulf7wihwF/S7Yl3LhSs9+3k0twG3AIkm1N8/r7iVou9NKUN6CsoA
du8xjMnCCZpzJ0Degt8Ps4NQd2LZI8WK6sLyyWmo7nj+ow7CVWuEbpFQ7/bezE3lcqBJNrNPzUoY
agB3MnT9kcYDjYG3R5jb/csRJgnNss26PjMVWI2hJM+ZUTVeThKBqpCu3deZH6zDwUoW1m9+WiAi
xAqOHTETU6UIdDw3FaenntyR8iPIxH85wGSDkjaldSwwgNp6/p3R/4MHhi4q1ISARYfs8mTR1NiU
5ZgYOBlmdwzzbIVu8Qe1VRaGGS3q1IEAsScaoIC+QQfU5CC3fhUWtNDIyShrB36zE6dPQjW3efYC
bJwKBN/tszDeu+vxUACwgbIHU+Rk1XLYwVZNUnrSI2UbkfLNAOQOzKZbTTZHzoKVZiCWVpGVvj3u
Nf4PNhI86gZ4VmD6r+BrXV3FBjC/iDkhruZWJdtTEmzjvEOruABrUQzxVdJUv0naP1G7+IF0SOek
AdrPbv+Q2QUflXyQQIDq2pRkn4RSQg2vwL7Gd13ZrOwEPd+09nx/RFXGHhrRFg7q3KMKaAGA8QgZ
R0G5z7ZKyVNdK7SenFJrT4ZdUN9VzcILNHfZLocYjdnFAyQaTQx6C89DzV/q+yRaCK2WPj8amIvP
DzITBbXh5YbyjZpvXy3n4GRc/vhxxy6+rhdCa0yQa5/Iq95BZCH4Fwt7OcDkLaJMJggBMEDabQ20
OyGAX9jicX2nt4pBZxWdvSOZ+hSmMvRSamVqkFNcUB2CNynb1CDpdc3aBkmGXvkLh3h2PKDM0UgM
+Qu8UpMl64kJxiJCTrlZueHQO1F2VPVfBBWM27dlbufR1g1nEMcX53f8+4u9UWISxIEZ6SehrXov
WOrempsH7uAoJjJKHkyBS2UrkpBnnX4qqoManvN8X5XbCC3Q/zALsJaBFAEe0BW3cAwsoMkDqp8S
6hqdI9SFB3buhiNJPeYjkcWDo/V5lZqi4nHRVvopFQ9m/TIMTv1l1S5cEgQwgLWOdJ3oO/48RFEL
jqAxwRDsiRyaJTzX7D7DM8QZxhG+Kuz0ATgyOj/VT3X4XrS6y+JifXsPZrca5MTA/SJOBhT78wRY
AfJgI8BW54nTPRaBl/GV9w9D2H+f0RGP/ddNvzislV+GiF/A32X4KzMtwOgboZnmVyN+/nfjTMyh
KcogFIOpn1rWryPwgRLOnIzsLLnkRc8erIsZTRaNkI7mObzfk92uI+ZACyRoFvZlfggwCKJojz7K
qaMOBR+e26AmOXW8+lDK4Ti0/Dv87q9W18bzOxIV/u8w05I0VEd4r4S9fopVbRsCktRmz7d3ZW4i
Y9M76lLo5IPH+fmAES0q4K4NWKsB3S/5o2KcYi1asCT4Ej4zNfWAaGKhMBZUFCZbUnVmkaTWwE4D
BXaE6d8lYuQeNZG6fAN9TYJk7VBBJUa0m0JGjla+sKDInChqnbgPPdFJqJJV6MvxXSLaNXAUbt22
K96Enql0Wx+UNGV4Z7c6OIPCHe32CXupQK5l0vLATN/zZeIaDSA1g5tmJ96iQzp7RkV4B6oPNEzf
+/lHKl/Dctix8ndXWFBnNXaN+ZpLAkXz6iDQuZ3n7vgpBRUGYHmcLv9IdBU/I3DqwnaAVU0GaNS5
g3006UOinCHuDfZ1R2/XgbXr08ShoeGI9oFJpKmqFOoIqcPEi2rvYr4x9QQ8D2t/XINkm2rfg/LN
Z9+yXHfM8inVjgZ96uPIaxPVi1NIkAZel92jccmN0X+tGbnXUfUQhGsZxG6XdC6SUzj+ZqutMakw
+h4auaumjdeqm4StS+1XI9kuUU+1L53SrJwy+w2h3DxpHFt9hxoFCiiJZ6dyAzyz0wPOAyZABx13
Du+ZO7ToGkLwAxDjyi4USP196O1p0FdlvGdKv+2wRk2x4RztaXzDae3yfJ0aD2n+UBXxOlfWYau5
Faprw12C5J+916Q+KuKuSWC+mTZ/YD6WVvlt+R9gCd4C17JD+QWCWbtYh2ZgDFXbBIlCMFf4d3rq
u8aYo4NaXxFQkLboriDvrb9Cso/qAQSP934WHLqSbw3RO1R22yh/0FXQXBmOiSShlR66mnpIEyGr
YG86+cAj7T7ixkaLwYiUtV4L3KkaCqdtIDEyfEQEanNCueN67BmlBmpj4Rhd5oTWfaDhX+mpRn9X
ts4hq9KtC32dtIc23fbmumru+/BoDW+FZcFzvofsd12vIMhGuo3AbyXYWEWabpCh1Bnthuah4w++
BnGJQ2f8SItX0fSeQYTDeLgx1NiTxXMS/iwgu56G58Dv3DzE2Ww2SQi+q9gVaGPK+5dG2SXm7wHl
xzoEmNUTNY49pQ6gZz4y8XntVsEbPum0ceL62oEjw6zmY4iLP6r5AelSp8q6Yyc7py9f+6C5l7Hl
Ga3xIKwQjFR3Mc3XVhmsiY7uLqo6VgCIg71nZrRTgFKrmkNAPqjm7zKVuUkEbcR+Z9S622r3ef6T
pE+8f43owai/g6oK6NEfAr1kZuw0DaAfgYqHL3ayAh3hwwM3HkwAsmqUMLVRaZGC5lIZwE2xNkEp
QtDRpkTroQVI70+Xp45S4jw/quQ+CjY+0nKVIdw0St3WAFYZvCea+Bln78jngxf0xcCSJfFdSwvH
LoWnKHtT993EtLxMKTY0SF7r5KlrIdXMU5c00S4stmF8z6h8UkXgxdD+qOKfjaSOH1ces1Y5v7PA
VZZUOxVM2ADSgzaMuQyJkYCMHf4NYO82xABwTLPhQc8FxKUpWNKHbR9CNDJ4LEGuBoz8KrYJyszo
3xuCVSh+xyVE5LTYhc6Dyl5qyTyOFvMOjE+o8JYEFinn4UFGBM6J3Bldt0r88uibcsVFBgVJ2B4K
EelQeLS1PR4Ep1BHF6vQvjWJBDud1zRng4OE5b6iwI7AaOoPWv9D1HdG2LuGQtEyx9bS2jHReyqU
iiGV7jH2wVEJswFxMCQ0uHvExG8F8mX4QzATaxBsRDGzUN40652ER6E/hOqugwHAYTGMd1a+Kzj3
rUjvVf+97pqHFJV8q1hVyUfREaeuDiTcVmLLsodeBXEayJMSW93WvHFyIMGVt+Z/SPuy3ch1JNgv
EkBS+6uW2m3Le7tfBLvdrX2lFkpff0N979xxqYQS3APMYIDxOcoimSSTmZERcP6Y7Pz0acg3FDwu
ITABpex0ZvOcNWxfU/XIzHvGwUyHv4LQ7qj4P6W+wxlMbcP0gui2wo6gg++moF6oCuJ0Gfsh+keI
zgBPUYUgTuvYPQOoZgAhLy9QQ4diTyxHRyNr9oK962pkBUpgSey5jd6zcFMQaGz2R009DsYh62I3
V4p7LfCt3t+O9SkwPD2FCOguxB1gorM9ld86fmQAg6unMbhNITyPrWoKuLKpQZ+rtToqNkprWG0x
2kT+XZqbiHpS6zG8/k2AJBrzzceTLaxdM/hoEmI1wVFoBMt+UiqnVN+74h1S1qn8CnJQRPax1TW9
VYw+qOY6q1Jlq2xQxsBAiHqbZMSqun1W95sc8SG4ieHN5aaSH4t8mysbWQWt4XsQJraRy+jszPek
2eoRHSx0ju4jANAiHCwtuj7bSN4MvWFJRvsrKnoXegp7fTgpzNHoMcNv14ZXfzhwpgG+cWLmhgLI
pPgyDjsGJqPbIb4pNNdsNpXYlepTSQjkUF/k5sY3VLtIiM0Sj/nbwjz1zV4LDqrxKKOiQ/5oGap0
EFLdUOMeuDIbrYZKdwAP/kYjd1n8gxt/5PIYjfkzkpf7UVTuCE7orn0HKuRksNphxgcIFP3xsS5A
WiRBiwFcTBuZPRsZaJd+IA9p1pVN49GKccB29d2gMICFxYYO7caHlGvRyy5JdTvqsl3fUEfUEWjU
Y8tUWpcUmTeBSCpdt2r5tWt+jGHgmPTYBsexPZhNt5XFWzjuku4lS1oQ8kDKNRgtEQ6v+qBCHPej
FOk28p+V5Cn1OwtC9ajkm6dAvW3Nm4Y7MTs00jv6e50wSeyh/MGT0haDggq5sKtm57M7RsubnpxC
nuzigZ9SKdq2xV0CiZ4OJfVTLb9LzYCiwMfQvfNAhtu9kORVatNqW/j6KYx+BbkKZVGnkAZb7j5N
5WQiVmlk7MQ/eX6gASieasPu9O2Yd1ZDyA4kdbcmqj1QAVCzjwCg5GZLI3kPUl+79SNXzaqfZh3d
SRGUA6rgVOn8JilqJP1Vq+1PIhYntS4Opvbs05s82YaqupMjL+UvRtLbin+nQApKKX618fMYQLTL
1SKXpndaGVmJ4pSIOXW00Zf6eyr/DFXFVmnojAl6tjQ7k1TQKiEAZXfEf2R5tIsrxRI5SAC2TCsd
HxFTlT0Wxn3Bt23yMxC//fgjC9708acvJ1bKXs1yY4S3CrsrTTeLYrsLq6OC/woJnbutctAKiIkU
4tRkxdHUHdEdE1O2DD0H71R1YLiIMoVZSPA5FDor9Yheh+AxCY4Kexy7J55ugvxBHzdJesqNJ/Cj
IieXvEDgt1WPtXaoBIqT0h+KeAg5+SMVusvGauOX+Deyo1bVNsE5Ikc4cLdV+agmd229keQAuO/H
1nwIOHf6YjOiNU/K//DkI65/1QV2Ln5KDHlkSMBsEJ4N8Vvctnelou3TqHYqqlgBUIZSfF8Axqxm
IZrHBzcDKU/U7/LhUeteR790DN+wRQC6SzQx+8gTaweFb7jx1hlvIUSWB3ZX15mjt5krAfw+JspO
7z5AxuCKSLWKfrAVodlG51Ht2OICV0mMomhsFX5jp+kt2h/q5qXnD62Ij4bZ2wEWxFflPeGerCVb
lIllhBQ9Xg3sIGj9CHp2vEMgSk2sITdulDLHfY7osY09UR9bVruJf09B+Fk3nzSoLTG8V/wgR0hS
9WhDaFdwRktvfmTOgZGBosPUsXj+JJNKFFvVQCheXRnZHqjtdNf1fvyeolEOt+0Y/gPIBAyBJrC2
FM2Y6qzmUHBNNNlQq57qP6k3cr9SRVtKknz9/Cx3LqsN6QyBz1NqUVy+K2/Lxc/jVYls21RwmMv2
KuNgFqpSIK1A8HbbIUq8/kBe/j5aHogG8C4q1OerwbS8BAAEGZjhANo8qw5+/2/fn+x/Tb+wISdS
g+/joZfemMXK4i4+vNFi9p+fP3OmhjSsrxV8vns1IKqBx5/Y/sMAkOpEsQrYGwDKzgfAyNCwsdQV
HLWbzH+I10Api9vhy/fZ+ff1ohcJ3t2KFw4n/EcKdjnbmN8meESmBf7z/0cxW2ai+OAbnUYRSnb+
0EgrXrS4DCjoAe8CDW60/p0PQhAiRqJiEGNjCe2pyZ/RpX59HRZNgOEdyW2GxsV5j3MWt2ZfMRwb
wxiouIAEdA5YtNE16R/yttBDx2ojLQVhs1nKKBo498cRYymNfUm3cpls27L8B6/6amSWMIr9QQ1U
GUa0/FjZiVipnixN1iTmCxgf6gEgXzpfD0B6fBT0S9WTjTtWnDizB8W9vh5LB8eUO0eHAUCJsHVu
gvASIl69oXq1sQcmufiXEaCOz8DSMglGzcozPh15Mmil5oFNZoiekdBAhPAPI0DREW4LyPAF8FrX
M/TCKYnm0bjr0KKKOkDRARJ93crS/gYrojFxYE38p7OdRwNfNzrcTh6P+wN0fn6heHMUXbiVavr8
D6YAVwdYB0VVVJzOl0RGxAuRTgZTdVg5kDrpdnmC5ATSxRnyfHmYPV03uOQD2CEaGujB23EhzwGQ
lt4UJWYwbg6GeWjXuIsWv4+EKlpLpq7oOT407mgv8ul0V3vyALK/fSyvaRetmZj+/uV+SoEHaiIV
CWJS2UgydGtcEEs7EQ0K/38I09+/fH9kdRLkDN9XUaDpblV2335bQQJn+4QKxqob8LT5DTVIupnj
bJe9Ool/4jHxo0Jx00LGb+XMmg6N8yQ3JWTqGgWWSZ9Qc+dDoZJo+jTNFE+OFOHW40jdEM+/uISc
FRQZ6Gkqpzq6jvTldTe7nEMYRhMu2hQnzkVjtoVSVUCVPItUbwRyUQ1dHYLr/Pu+dm5k5ghjmoG/
K4WRuN5mmR0YK+fApaOdf3/mCEZUZrI/fZ/86erHhD9en6NLKmnophGwmQG8jUW6KNmoWlphAmPE
oVG3jdErZ1e8OWW9jNSrQiwZcpVBE6S2aYAqOwr2nbQGv1pcJijeGlOTJ7oXZhcnJbLUxr2GtoUR
vMuk/DVEGRQzxRq5+NJM4mPwBpxlQAnM7PR436Tx2CAJzfeRsVsLlZaGMbXDogKNcOmCN4OCUAsi
FYXiCRmilLmB5CHdmOMaUumSFXgSuvuvnTlbRpSRhCN1qnhszPQ/GvC8MGUgpyD3NH9J/aF5INRX
PmlZJD+iupZ2ZROwH9fdZnEuAfKemFbAgTxvD+OZFNZxBki5bwDfK+ycr5FcrlmYhYYdWs2BM8Tp
FD4N0S5l+/9tALOzwW/+M4B4jC1R2im6869bmNxpfuxNsmb/maJpgF9O8AKykjoZNaDuWWin1YZy
VxQ75V3v1gAji1OF+BY0x6BdukDHlQMowfMOB6xqfhj7kP68PpC/ytMXI0GlHZAUMJpcoNc4NXSp
NwAXkDtIX6ieEqd2YD70BWRRjNGKcESAWQrZ102rhdZtjDTUytt/cYTgD0IHL0JGXCPnc5mB0buq
Q9SVx1858N3Vw/URLn0eWAhgCUCZjI752VM/MKso89scZWviSfErSlX/8H1EvMBCywit5zFv0nM9
5ghZkc7c58iNr/jyFNPO1gfiLyBYUiHWDHzybHbkyDSVJAXHlmQeUvlj3Ek/TZVYsY4yI4ok/vfR
FxgGhEUwYZg00Iudr4ZfDTkawivTC0dql/42h7IsURu7ggzJtycOEwaY/RTL41k1s0SGUpEMkPB7
0IOqgLTvvw9JAt8WYDY4tVGHx/1zPpQK7f9lW0jo/q9efg3f1rjGT0dvIa5VE0wMUM44/3qDvjU5
yYf8XkY7Zefk8k+ze/r2DJ2ZmL13iiyLA/Bw5/fqRso8uV7ZeJevEKwwoN7KBH5HKmy2AEaTZ2Vp
tOjRjrp96Ou2AtF2cGACRmZfH8jCcXlmiZ3PVSoiPyoIqi9S6EYMg7Gldz28aeSVgGdhs5zZmR38
tO8ViOY12X1b/MKusmLzMxqCg2ZkO1prqD2J1uLdqrLJwhGjIfoF/BePHu3yBBMDWoIDDj1VEP5Z
+toBuRB8nH1+5mlCibOibMBiMfaP2ahYmZlCkMBcWaPFQYD95S9MEBfbzNmQ/DCEhobm+7A/lK5e
rSTlFp1t6rsEufWUtZyFuiaKHC2L8+w+lm46SH34+VPcRjsm99+PqTUNKV00pAH+dtEGXhfQfQrS
ALseDdEtsdRwjcN6aaaghj0BdcE0dtGKW9fok4yEkd53hDpGghKl8nZ9vyytODKsE24IysBMmfnx
RHTUi0hO7/EARY0WGBieff/0BQ3hf01Mg/wSwTQi8xEdqek964gd989ownauD2Jpxb9amK14UhGU
TjMMwk8dVCyArlBBLtWvuO2alenvX8aBcoFI/EFJ73tAAYrkkwvAdFpQpesrfrV0tnwdzuwihowZ
D5oQhnLa7BPo/imq9FwosSMb0a8OnXzgizhVRrQWaq4NcLb79TILTSXWwDvCI9s0rTCjdlDtlDXW
2CWvhuaJAWXv6SCbJ9e0StAiGLBcoLewgvYpFN8G9tFJVOU/Bi4DsR44ZGly6n5Ezb8CwOL+HzwO
zPLq1HY99bGc+4Ii6WIE2jm9xyO3QQFsAOIC5d3Y/d/MzFxOzswmaXwKTwidSAeTwQauR9dO/YX1
gHgyWNinEGAaz/lgRIhO0CFOgSCJeyRQYlsH9uf6QBaOmTMTszMAfNKENCJJAae+TaJPwQ5Ft9IQ
sPSiPbMxW5McZbBSKaP0vmy2mn4ipoV4idNNGNm6eTT0Nx6vhDULGxUW0T0CFhBQmc0158Y6NRpS
gUgnA2CKdD+jjoIwftd1z5r+1pCd0a6Mcc3gLLqJIRap+4Awwu1SiFuDzcrqhc1ACN66Ddv4IOO+
vm4LRwJeBAg9pxcoLomZa+DuTygSOKAnTR0cCn6/jUdboytuvhC0nVmZecdgFElk9CBcBa26pSt7
3r/XZulEMRS884frI1r0RCSMCRiGZXDezEJREPjVVRFLIKtlfyh5plAjLVY6X9ZMzFYp7wuaqgVM
FPWmjX7FmUvEr+ujWHSEL6OYrQtaNHmW6thPeDHsaP5TiV8g+Q3eu081fyXyZ7WW5V12hP9O22yJ
NKRQyiyO0/tA+yFM0IGU75zvh+rx+rgWp07BG/b/FtrmHW4S7brBNwSuIPWY+9sOqcNcX4kP12zM
hpKlnCdNO+JQhUoadE4LJyf294eBtyZeCJDemrhiz0/UnMKfQwGCMBE+oJerTB77NYz80oKAWHfS
z4C6wkXPWNMPrKIZ2NZNCcivPat2RXfni394OoPAF8kSdKfhmT4PpsF12wHg3oF0ucPDfJeRf9iO
X78/u+ESs1TVpJ2+L1678E0qfhvNyqG5tN5fTczCqYhlvdrHQ3Kv6U7cgrzRYfLu+novLsaXWZpF
ThpvmrTI+uR+5O6o7cv0SU72TbR2Gi+MBJVClFl05LkvsSSyNlAQPprVfW5wYN8IUFbHCop51wez
ZAVVWzBSg3oDLUSzEzKD7HTgq7y6p82hojul2g9roJglE2jZn2oq4NFS51XJTvJLSksOoQXtQ8IG
SZoUMOnvwwKQUpxkxdDkOfVgzBY+HMvM7NKpZRUSHM1ggr6idfowd6/P18Lio5cBQeCkgmCACv18
swOCk8V+S+r7Kk8cgDZDaRupmtVAmvi6oaUI58zS7NSvRM6MsOnre4WWThhD/lorLCF1wGC5EOTY
QQna6ivZGqrX65aX1uvrEGdHZu6PteDSWN+DfxTI7tsJO9do3z/7EUYBa8TAVoGn++zQ1Cs10IoR
y1V34qCo7bb1n/3624V9AL5Biw9RGrA5XtDkKE1TGorWYCQvhCCDcu8DdHt9sqbJmOVRIbOI9OyU
FkCAMXM7FrJBVCace9CqnSYCu+6UlefHmonZeRNxX26jyQTN2C+5Vt/B8L+5PoqFJQdkwASyCVcY
2AZmvhaFPvLBRVjd10Td1Ty7rQ1g/KB9ft3M3+TlbLbO7MxcK00ZSJIy2EnTZDiAMOVTBfm+PUBf
7TjRaO0StGmeOl0C1NwXxrYxutRB5C15dTbI2yzv0dwYJIUVSxOGsGg/Yl62Lo/TT8ggcAv3S+eo
bV2clDFL936kMrvu8SaIAFKEuJoOCiNdeRxJjFKlEjzEQQ1ktJCbp46NyS0aLdIXheaRrXG0CPTq
AHoQgAIAoRW+TWsSIW3SmnZujsUu1PJ6U4V5b49FChXZVM/cWozmQSFdve/R7mGjKTd3Kt61IKzD
2egQQ+m3jZ6QbV3wYmNCef4OuAaOFwxpX7sqBy2wprVu2fSSqw56fotXb7FHKqd0uEGDV13tmo0+
VOxPFinpXvUFi6020aVblYONz8wa7QS+6Pw4RqzbmgZD55JmRpuwzGVHC/3coS0aKa6v6qXzoI9f
MyAcSaZH/hwtpQ5JnSXCJ17hP1JykIXTff9wPzcxCxx4MQVFJkzQ4i2I0JcArgJTq5zrA7ncaLCi
MwKYEQCcuHfPz3ZNVLmWcUY8kAJxpyXv1z8/HQXnzo/P4zgCshJVlwvIjOH3AzDDLfVkXrt5exog
w5CZz4X2bqTJ9vu2QHeG2ht6wS8p3CpFEa0hC+q1FFDg2gXKzDGVnzU6nhp0AV03tuQASO5AjQvn
4MS9fD5vI2itIpSYiReJOHQrqWQ3QlO6O8IasXJQXcoeA8ULKC9KVshfgi9s+i1f8nJcAmyDiIJ4
RjdsOL+LyH0gJRsjKU9QabDknluRHFi+8YKuJWhEWAr9KPtTk/8irbYZtH01jPb14S+w7/wlGMEU
QHwJubyZ3xilOeS1zIk3Klu/AauUT+/kVrM57hyj37YRJI6Zisaqd1XZJ9V9AnFJqnBbkeptma6R
fP6tr8z9DEQ7aEGV0Qt+QT3G9dxPUNsnHkSnjgOypFkBaHp8j4MFDapoPDyJ6gbdB2OIzjHRWQoy
2aL99GWgqtoSPV5QtI5QrtHGG4MjKcj7lWt5eRHRIKv8lQu5KAbyZKoFUixihZcset4GNKI121r9
TEH6RUHO1RfBvsy9rOsdXqJ9oNdxvmp2PwSWnNKN3wpHptH++jouuLGKrQItCZRcQKs3u5z82ujR
gW6MXsf58GAGSn8s805stXzo3eumpit7tkToYJ54DaawRJlHDXHQSWrNsUSlxMuTUdfVBpCAbl+R
oHVawAjvYoR3dw03pZX38N+r/ML0RJ08oRDxzJsFsINsQF6tVeGsxj5RQFGpvLUV2oSHWw4B2z61
uP9cUKcndkslp+crj6eLMxa1XyCGIC41KaJd8GLhsRwrZZw1HuQN2HD8c31ep3vgbHD4OpJ0k9/j
aXTBgwV1caUnCW28sEAhK2+T0FKiSNhyXijbKJHildm8cJmZvfm91FcS782+8XpQ1VE/iS0ji14Z
T9eupsvXwGQJjG542YAQVpvn5ngFCc3RFK2HcBY9jkY+bCOG16AKcjy7KoIHSA/kaHtNbvQEAQvJ
x2zFZxfnFp3JgPkCGn3Bil6YaZuh06LxqDhxcO5K8XEsnvlaPm3JQfQvZmbRri70pkMSsvHkXHX0
EupS8dt1J1lYNJmAeWei1poKh7OnB9fkFA/Ssfb0MXzJQ2paVE+Ne2IMyus/WEJIPeElAZbUZhej
kWmkMaK89uSxeqnT7omS4YH57ce3zfyFI+joDfmrZHV+J9YAEdRarlbeUEBtskVwvS++LXkAmZAJ
8vD/bPz1zy/3bhqiUJUVsEGlAw8CKyFrzAYLy4IjAexE2pRmvwC8ZAlVwqjyS49Hem91ata5JUUP
UgaqU+f6hC248oQrNWAG7JygazifMBZUgwkwce1VBhit9+q4491OpP+yLChJA5ILljjoOJxbyXyo
LFRaXHu0hlaBNdKoRcNTTY1NzsxoRbZ+YUi4ssCKj/ALYd+8rOMPGTpCAwwp7Q7NAKLJ0s1BX4AX
wkqwt7A/oRiB8AvTBqee01eNbdoPUA6qPZT6xT4xB3M7ZtEaYc5fLvrZSQ66GVDwQzEYCcn5DVnp
mRC9NhZehXB1rBMb/5OnltowsFo6Fdo98UL1UxD7oQUVIjkaaLitOrEUY0uNrTkcKskz8twOY4sZ
oKhgrha6IM+xKGhMUqBW0yelwIcMD2wSAUSPlaJD0ePAwj+qz2wGv+seDPkYRb85pC6Lo6rfo5Pb
V2z0xCeKv+3BJ8cxdnTqqPtBgvhMUjlVolih6WKl7U7rLRmt79c993KTgIUe8AAU8IG+xcly7lPU
7/REQMvKC+LO0bq3Cjj/8NvkTngAfTEy3+uqUaYpAVLUG/IG01pt0IG44UN4LNEgfn080+89X+Zz
U7P0oz+apOAtzTwTndVD8TBxmQjpB1KeNpEiqx7eONNX5vDSg89tsvM5DEuZSVrKMi+UbdCpWhLY
66+PatHC1AKFyjNOzTl2bzTLihsNLBR/6mO6stPXPj77+TGUdIxkwMcTdhwoetgfrv/4y5ME0/Pl
x89eM8AEioRHWBLJOFRPg7bL4p1Srqz7oh8DSoPEMzh5IHNzvgaBZkqByuXMi/VDUJ/gW5r6XVzA
dHSA+RNle0Bqwft8boLnZp5ocZh5RHfRlL9WrV9YBnxex4MX5O8T0PD883UMWiRZSuC58aar8Jha
y8xP18Nsa5wZmH7Alxs3Yx2oL4DV81KmbURK7S4Ld2Wsb6nmn4YhW1n2hQiTASJugAUNtVIE6bPr
KoxareDqAEBg6NZ7geQyO0TRIdEeqvE4PCV05dm8ND4ZXFl4ME/EsPOIlviF0cdCYHyJfxRm9GPs
81caJRUYKEG6GGnNSh71sm0BHvHV4mxGZT3nJqgN4BFmARK+OHXwNrgLisHlRbONOrKthArCh3Iz
aurvqB7fru+sy7fX3x8Agj6EOFPX3+y0K0KFGxLvMrAn6x4SNK7S+E4HFh9dmBteFC8FwgU7MuK7
UCI2qRO3DOgdFFs213/Iwu6jqCejXDz18VzcIm1rcm1kJPUouI+VypOg/pfX7copuLjAaKTCI48C
xTinQBeBFJulAT6OxkfTOLsLY+i3aTaU622lCf/Fm/AwAgYQHVwg2TvfLSSSpRF8IBn0fO900FuB
CC+hZEsgXNKFa9SsC0ckRbEMgFUFW+aCW7hOtD4rOPY+TX8y88EPtmOyKcX3z8ivVubN5EGBB1ej
YUghaLaNEIop0c8IJELf9gW0VGp4IygTtGkeOBojtL61TM+9IH8V1WuSPSfs+bqJhaPyzMRs30Wj
oie0V3MPSo2/mbn9374+OfuXc7IZxswnNQaQyy8Zllyp1pKpC8t99vtnNwkiUWA8QBXvBf07WKQa
km3lDHRKfuheH8qaodkRXNV1DVZ6TJTaWqHsBNKuTvbZWv1aXVuP2eWrRJo8JjnMaGNrJ8mn5CPu
Mm0k8l09/dCrCCkvxTb6aptrqaVl27z3UeS4M1vQk7HXjpwmtQBNOlG+LUE6EhdveFLZfQfxaTNB
H2iDaP2I4oMl+O8037Nsw6LmaaTDxpRySAP9HkAYkiev8YQ7lNCEnrsaCiU6dQLUuSHhszXUT9K9
JCjyJPHDQD4AW4OmI5hmOlepb8CVtrILFqYE+xmpFQVZlkl+89yJklYwP83y0ovSdGeUAfozv/9w
glIglOcBgsRD+qIFuFChqKHhXeYxKiCpMljCXHGf6UfOIoYzC+x8EIHAu7bQo9Ir6FPnbyPxqkor
Jpbn6b+DmEU9bdOhKl6npTexTrFTnTvf3gFnQ5jsf9nMXVOTkiT4fk9u0n47sf2BcrJZuSwmB782
UbPVBgFpKxSGpQDM78jBVZIyN/C3iH5QVTrUurlyki/chMi3Aj6KjAPo+eetSDQhqQTW1sJTwXQG
FLmlFx4z3TifeNLWGocWvQC3E6q5IIdU54gOFXkapen9woupBtIXcCz5P9Is/P6pq6IRm1CkJJmh
z9nVBybjBRqUpdc2JzDbNMaKIyyO4sv3Z/d53cZVOoDCzUvSx9i8r1Fa7PfXfW1xVYBIRnoGxXsw
g5/7WtsnnW5UDL6WjXbRPkTsJa3cvrwph/frlhYH88XS7Fw3OyWOEp+Wnk8zN9JbEHMei/bzupFF
pwa7OR5UU1Q3r0JBjjqBXq2GGdOsqfg07nJqsf5VSewxWHHoaRtebKAvtmbb1JdSCRwGmDpgoXYB
Jxs9L+6vD2d5zv47nOnvX04Co85r8DJgODoY6SR/a6AOJLoVTO+SEczV9OJBFAdvPjeSFEE8xDI4
9rJxvOnU3Ila0x0qcwX3sGgGws7Iz6GsfIFD6eLSN5Qkqjwsj+UDp5D1qVtKv6/P2NKiTHVrijQt
KmsXkJoiAjoJrdnekCJY9OXoRdXF03UbS06GAxpZZvBkXNI04/8PoQGVYySqBVhSj/pRZsnVphvv
jGhlcRbHIwOZBn/GnTl3aAPDUDLwWntleSdLP8pwZb4Woi2M4L/fnznxGELfavTjygPayTG6I43f
FLLx9X94mpzZmbzjiydXvg/WQoI5Ux+T3ikB4CpQwQQ13sraLJ1nKjo5ZXi0ieL4zJkrvxuyYAgx
njh/x1vzFKU+yOxzlKXZ0RzDFXOL06erkGaAkigSkjNzRRmGfYuWTo/UHzn5RUmBHOrduNoWdeFy
wIhNnCYMTfgAv84r/lWD/n9Q9KfeSI0T1DgtyDNxP33s/XYbptIxlo2V8ODvy+rseDMmYhOcCQT8
E9hI00/6smKjn5Z+R7vcC3l9UgWIGgFNLjlq56BJLLs3rmonFegNWt5DteFUavJRj29LfQtw05Zn
6insHoZqSwgUHbDTMyBW6hK9Q2pwm9VgCOU9WqJDKw97awSD3jgkTh8j1AWtpCHe2uyzp8TqUcYb
Ma/5oewCtzVSJCpvguSWAprfgq0wMsHn+BRUnetXd22Q70tFfaBirWBLgQTFcGfTgWMFM4EGHmjh
zlNdqdEOY6mFINYMK4Ca0NKhaNmJjMajiMz3qvM3Ixv/lKDmDEPkUKLh6LfVro0CtxNgT5R/QSnF
avPCHrgJbtJ6ExK+YXq/iSeohtqm23qIQVwaWKXub0vwsg8EDHjSeFLN1tZ8bqelZisDs7X4pS+N
jSHkvSjGkynIlmY/KSjsylI9FcBeVFR2I47GNhVzm78B0IMOMW3qbdwTH3TOEAIjqeqivOGZVWGx
QvnF+xc1FBYE06wshZCpSWxjKLYcFKYFLdAflVjBmABbxjcjjR1hdE6NbrDBCB3VvxdUdkjyWcgF
bl0QVbJ2UwSaZepe3YaOZtYAK4EgWC93PvhCO1JtIq5YRflSkk8K0C0oSUeQlSKX+EenuavmwIqB
epf7jxL+uYb/AucsQA/KPXSX7SgMX8Ff52oYTkDbY8AYKhyQhjEQV7YhiBrlLTcHUG6S10KKbbUa
0GJRg+Dv5zCUYMSkDhuLm4ZJrhLcNEF0HNLkV5j6hwEZMFETd+C5o40dWGnZzRgzT2bac66AFbhL
XliR3xlo2gCsEkibqt2whL3lRYaSSHsqxR/ZuC2EZoGoxS7kVxK8hZEAtePg+MGjjC5/9IBbPh7O
FWmsRghHScZfvOH3itnZrJnIAKFBR/XHakxAP/onL6BWzQsbOSSPSDdEL200QVgoEVqylt/lqMv4
QJqFNbVZ+YQeMCsCS2OsuxVnNxM77wCeVImzPTEkC/clyuTqhki+S7vMSbm+V6M3MZgbrc120C1G
LeAxKlurHxQH8qRO39KJZ7vpX1n4nOUvNQoRitpZvMYvbV9FmNn5hJ/Q7hEnQ+mztDiRrUgFN3h+
F2UfwJ4Ce15uYom/DKVvjeloGQ04L/sIvKvQuOT+Br9u22s51PNSOzbAm9QA2IIaUhRKN1PWTAHn
Lto4t0FWHvQkw7Qyt2kAJSrfma88TQSwMcscUZS7sck2oQ+xeIgud6Xm8jxwQa4MIlBmdUN/NKsP
v3+odGLLCnR7BbixR+1e0vmmFsVB9OUuTFurUgjEAAsbKsH2mGluZIDDtlfcagxsFknHtrxNmwYC
wEAeNL7d9k9JIqxcEhs9fYnr1EZt147Ld4m9xKB5aIbBNpt67+e/aYN+ULNxCRgttTRxw4h9Bml8
0IfXMEWvq9HYCbrRQKDvlkbiDHW9GzVkJ3XVZghnxvjD1OOfeUrcaaRtNzFmm1AZz5yWQfG3jV1Z
POlmvWWd4coStzrRTTrBCLhSHMFNZoVxudMYaoWgylR4hPZ6Huxl3ruDojlJ39q6KNTnWu0lOypH
kHM3DXYXAoMSyb0icl9DVy4jO32Q9hSkAi28yQgeSo1ZOSl2jT846vBRDbplYKtVYMYG16dG+Qlc
BCD8plaGbTXEOoqJv3VkUvIhAzG8jLsF1MegCzbVwEUm67YzA7uCrmeCYyOs9K1A2oRT7qT1sAH2
3BtxKeF7+kcH/haC2icEne0G10gPYfJw/CnIZ8qYkw8pUsvERqkLez62ytoHxzwoyE1wwPVbJQJD
tYQbLX+CAKvNezDSE2HRlDqZ8RlAIYl2OElN5hrgA/eLHxGyME0OxBJOWEsqfg2EbDRx2zXiEIP0
eIipk6BM2OEWGNuPFmThtfIJPSk7zw4ZTkFZ0g5ZO9hoyEHhEmVS+U5rwH2bBkgvgQ21hPhYpe4n
AF9RGXYs4hv0vll59h4xzYmlbCO3fwTTt4ES3kW5Du55QHqG0JZxIuUV2FhakCn3pV1g/srR3wTh
bakJUH8T0POivpugBKx+NsGfhj7HKYMP93ZTYcgCVwKI46nW3wwd9mXaOa2euLH5f0g7j+Y4sixL
/5WyXLfXuBZjnbVwFQIBLQhy4waAoGut/dfP56zsJhiEISZZu2QCiBdP33fPuefEdsCUpZNFxBba
YniZcNwIKOCiVqImn7Recwx604j1fulj+LVcZlWw1UcNcDpwqmjx9FD1oCLZXGhA/5+LKnclKqqA
ONjcIcFLz44opX2XxXYUh5jhpedhHW6i5ktXL14iV1403CkD/wo3XSp59fAYp6GblK8het7Dinin
k4NivLvMQERs76whVValDsXsj1aWb6oJQ28TGWgZfqQlh25OUXOnubFU75Z8QqZ+QYc/vtWGws5i
DlVpNG5a8lMiFoxaH2yhsNgDR/ZSVZ7C3jGy8KJgREOVfF1zL7EVI6vaKOVjPeHIUO6NcZWOn+w2
lNyuUYh/dC+H59i3EtrxbKw22tVT4BFgETD5Iwq+iHb41ATYJaq00Jo8E0H0VmdShnJrKNGeLGDB
DSFIeAFUsKRxIRFxBIojxbN6bVP20pdRaD1Dwb+zEJyueVlnY0EreDQfNX04FB12ovG0y1Fsj5b7
lalfZMNVoTVOkqn4d6MmLD+VsuFUsnWXMsM1og7W8hDpA0vlMz4X3qgs22QSHAEj0SW6qpLUMXKY
CbihIhnmzWwWsRgfVFxlRwHR+Zw8aPOSx5/RcWBrv1BtfUYBzHUeKjth0DkOi33ZPVeqeDGxVlYj
1sbKN9P4aVqWnb4svlQXGwn3ATkzDoJuOV3/BLXX65pyQ3UQqu0m8VElYwCDAL8Ytt44oBrdjHYf
d76EmVjRPYvc3oYeeg1RZqxdV7IM32HEdq/w4JDvZcnc43XAgXVTDSYCEBJqwZoXjItXZkQW8kPR
CDRSoI3d2AbBRgdGlZqXZp/e1eoDtW8bbIH8MtE2whBzllUoeJvtfdOrttq+5Ml13+NyNtVnZSbZ
y/RUqBx25JqbHhX+OrRDClpmDrsuEr+0PCdzLXa1/NaoIGs0OVLEpjujs75IkSOHEdYSxGTRQOCH
QrlWHypheDCVZ2us7DnLnTo1XkvRekUabhv1o69l38yapPNEIFg3diOnGy2OHC0qthEVNAm5n2J9
9MMqaeova7AnE9HkyBaoxrOUkdYW+DqjdUZy9VCGst8IhWdECVfPvrUUXN9f4pwbeyj8JreeqqJ/
ieTwjDSSMkS7cKguAfZ2fVKdp+mzUdRukxr+2MyuUFtehvX5Io+bapz9LEZqOuhR08sEt6WuaG4w
HbCIIeNmb+U1JMZPQtr6gUAEhvy2ZqLfLxDVaMkWQiUifJYnQyQl+nSFBmkXUT/v1cdo3hqw5etM
OAdwdXAE3cRZ7EgosVfW+KkW0NAPZZdohKMNKZB4Y9W5l4mYGUhoqkcd9sim31sTx7rlCqtNRtra
aRp7ZUAEL1YbTTC9biz8vuvtypJ3uVzdiFngj7puA/3bzXgjq5Pb1Ylj9isH+dHCokFPSntcxBu0
ZM/akBC1vsy6C0VMwFaeBR0fEnFxZEY2wn5AJCaC6b4K8jt51zlm3OIjLPr50lCKzQ3eqHiLWM6I
844otq5ZV/z/zhFb0xtLOOmxtYpuXuV9tiMT5w2V6FhqtWujclfoLJRadhSj2re9uIMc4da6hseN
6tT9l0hXPB0id1BpV4Kc7gXqJzSlvMy03huj21y5THRqpQ2Zfn4rFfNMTL72OdYoCRGUYlyKZkDe
qrUDY9rhpe2UekjZVrQp0xpZbOTNh8ybBnUnh8WlkC83Y9w5QjG5xaAekIawmygm4pG2TJYttnjz
cL2FTeWIdeEOo+4Wzfg6TprbZsXWjAru98xRRoVQISH+w3bEJOTJ8N9A8mkrcO1UQfY4FeIOPdpz
KSw9oasOFREDG3f+VmXiQbVuVSG1hYUylUx3kTTVefRdKp2EYLhxaLO7lgoTUOyoagFsuEXbxh0B
QZMu3KnmS6jNOHvGJNWLLTrit12U3SsSgu/B3CKNDhlriO/GsN4sOGagmeoYFLSbuESoKTNaGJ5q
5u6cnU89Iqkifnz6bCM8SemNaifcpRY3uso9EU7FrhiCbUPHcgr+iuTSGgY8G8euceSypODH0G+w
CBE2CndkmcEqjKYNe+Qq6Y0Lqhlu5VB+LroWE5DPOrNoqaU3TfgfJPDAbrIIA+2WYLfY5/WlhJ12
Pl/nVoJ934XB4SvSbYyxt0I/XsxGs0kiFVuF21r8ZIQIpr/myYJt1rAJi2qLW49ZEmrPpquUPAOj
R7bDmSY+tmGPMFJ0kSTV8zgMlyb/HirMPapui2ncRhaEryTx73UuwrbKX6SMXTEUm3A0vVZ6EILc
MYUXE7+RRO/PBsrD7CDWL7V+fizqABGJfaWmG/DqTRh8W219ukmB7/pZgraSJKLbIHPftHeR9qVX
Wq/P7zrtpVcazHN4pWRXaXxeWqY7qWdJcSEHWG4/KnS9bvuHsS+38Og32nxtMAA6H20JHh7UG62o
vTzSnLzvzkQZxiuvKVMDMVSEL+V0mbA+hsS0m4moFF+hxGzdwTRctO2xkvqEZgXlKqPdpU/5uO/M
Fy373FTPcTdzVEqUYnVXMt/YQCkxGyRvhJgiDJ9l1Biwjj4YiBipwvA8opzkEhZtMSE/gRX+ks1d
s0MwLCFzoGTxS16yDQezNi3yaoZKTofXqGp1zNm3jzOtv2Q/11YoAAYzAmChRuDnHJTet0EMblBc
NcoLd6wnniz9ldePOMrr/NTEEV7Y9iG51z4urmQs412YKd/0rI18s1VV7smud+Oow7hezMcHCDLG
NlDwFsgzk9hx6aONYbIBpqaenSWW8AHiQPVi9rbPfracyeRBJKajRXxLCPWfDc4RDClH9SLKYcYU
KN/G9rI0/y537Pvgk3RGN3Pl6hzRLI0hzabUMKGnaU/dnFJuaLm/04P/beGYY8nLbEH6mxbSgMMi
5kgezeFEHvP9JQQnZiUbYal4BDvB6OnkqYwKkvWDfSliS/NxH35JOH8fpR+ff5QmTYKgSyqKea54
fIbFZjL9gKzJXjpBmzrVjaPJELFtKPuQbvT5c5CQEzyx037lhf3cD3PNf75J9/Zlowp5jxRelwo7
VB1dSi28RUlugkglsaNT5SkXPKInL+JJEjT9ibXw7oFCFfFf83ScuDcUIqegCmDC1ZdrBkpuz0ct
PzFZ744i6kWgXMCDiOb+3MkIIhbuz0Vx1a4I1+haSep/vBze7cabFlbA4M0wIvofL2LdFFfl9NSI
z7L2Iga/dfa+aeNoScu9MLXzSC/k1sCzKneG2MKs5vbjnpwaq6OFLYczHHBqZvErJ/omsXJiY64j
8cvB+6YXRyu6VSqjDo2yuDKTT6mVeYO6t8q7aDixcU5MyHeY4+2EjHEVthrdiIz4YiplLNB4Mtan
tO3fPQZ+9OaY7QzEJpAipDcAM5recTnkxGbxgcQ+9nXq4380N9rRpRUHlI60FZ0al/4ywfopT8y/
W9W1ngcWRsqUkUF1+U7jfDNupWl2VjS1XL3j2cKLIpPvcvHrx914fwn8aGNdgm/amKxeL2KlLq7U
8mvSnQvEt2FG4h6fwY8ben92fjR0tO/DSqwaSuMhr9WJnZbGNqpU/NiwulrazVBr3sfNvb91fjR3
dAhw8IgS8hEFJqh9Sy1pdVNLxebjNtbt8ev2+dHG0fbEaE8cdYU2lka4Nqi9V4zRm9TPUXEYYtXp
glvjlHb1qek62rF9EmR9YnC2qVmwLVv1whIgSpKutZfoFAFfemffosCDqLBMnfivJTaRUk2xgELW
VWItPPcPZnfW6V5GMUoZO/hniWXht82j1tyPyaEybuNF247N3+UssAlEJKCo81mVyY8LcEBGqfiv
1jKD3AuMq16JbSv+245AR40czWSfUryyDFSaZIrbLKRjf+PSe9uJo2lbqjJQCwiiVyLlMssi2FJ5
Yi2+M1dvh0k+ih0ms+yyToFTjtiIrbW6E4uKi8+D+/GSP9XM0WtgkVOAf4GijKB56efZLWXdS+pT
rgvvrXJxpcMY6wsHav7Ph1IimrU26FRl9K2Pm2aoIQRtU3f9cV/eO5FWwxsECHlFIWn1cyvdTHIt
iuCFz8SNcvlkIE0wLfZMsHD9cUvvHUaQYVAhp9AEJd2juwIBjbFLgX6vlkfAUFIDv/HxVNpDTjB1
iuGOzvCBss+m0Kr8qgiueR5XmnSigfdm/S0P4Wg+RHWUGivouMCtDe/9ufXE5sT6pSTpHXgftgO8
EchWhKA/q37J/9WVnVlqnYUt6dVldvNfxYxgyTwQ1rMY8MDEw1yiiq7LD0loXVjWl6YsD7kGimOC
U4ShqwvYfeaVmysFiUiAyzF+lWPNiVSK+ZvkQkq/A1b6g7BofldSx6dPbqvcy9ZjK8hOLKluLoCr
CelGaKNN3yF2Qt6vmZStFOX3DeVZkdFtIwySVwNjIY4vCuSjBPCzQf4KpZfEZUB4/owVjV0BywKk
kCYrnHAMruBD2Y1udqQFH8PCBEvkOGvRog8wByUcSsXALazaFrPUafU9eXzfB6m9aAbrS6mlh2EZ
zweMvoIY9b0AN+n2YAnCvkOLKZ9QJAilfSzuI9wYa6H0VKXxUc/bUCprj2K8axjAqFXdWRfdScbD
JBTtHEYTSYmzhvdx3MV4A6t+Sg1fLTf+Ei3OIvQb5Do2ISZX1C2KoPqJDraNYJKbGFJrU9Mq2VWe
kzjrGl8sejegE5aQnbc6bxUMRapAcsUp9Tqt2mqluR309DEjkT3rd+USrZKLUY5EBtLVTUWMFlMA
E3ZncVK+aMGin0F2dzMht2Wxbp0+UgeQChyuVbKxWys1ogtlib6Y2dQ6bdS+JiFKOfrDrCIkT8Vb
OOx7QIJMM32SJ64aw4kQZpeNeLYi53XfOoWUbUj67BZNe2z7EiQ59Noo4LAxv4RS6uXkitImtidO
hFqoPTl9LURxk09rMqKwZagWesWUxcqd1I7bPPyUF8NZp40bwOQianyVWpY5rp1qpjSzFUFdmYYM
xg0D5desmRx3O+NB6q6tDiPj2QLnxulV19xQbZBeFnd99txUd0Ma3iyDoGyk2Snkyh9gjhRFAE4m
hl7SqHsFkZGp6A7FwEkmRl6JiySr6txKxkucnhDsjBO/zCtaRPUeNEpPBWgVuFg15W6IBbeLWgjB
2NeGoxMI7dfYlDwJDKTG8dqCQD+SDoQpOkgt7o7JIUpLL3+JlYd+fFCyjSHvGHbHwqg7qnFLB4yQ
J09G98Xvlkh0NcqOg8ALw12JtJAyCwyp6haFvMvq57HErrbO/LjDm7uBU5TEnzV58cdB2wuavBtj
5MZIMJeYkuvyS2I5yQBursr+CFCk25PRIz6mY67eR1g+1f3SnlE8mHuWMSgODP9yHy3AmjDSSdqj
SgDjAXKAFHWlr/VU6yaYn4ERBlAaGqZ0VhfqaJpqsJF1JwWPne4hEafeT03MW2FOTu6kI+gfxdCn
ZCF9EQsxPs9HAPyxVAvXkhrZCYa2vqumiGeBPGDPO0ZwSMwWo9QJCCLFIOQgpZm269HB9tIkK/15
mUtK67LcX4Ihe8QyQ/LKOG/AgqX+ZlJNwReSCcOCGd/PIp3wucoA2sLQLJ1RTmcvjufGUZoqgJkR
4MvYtPOuU4fEWTi1PBYsjt2xGXthkipuZ2YCyHKKDa2YixsMiIGS8w7vzkSWkEcuVNccx3YPDhNc
IXEibcTAcsVWQ8xFHmxdEkQ7UivL0Y2ObDjEbDsdhUNsWjdGAWchS1M3GVj1sMM6MKwImVw7Qiqn
o3pCztqnJQ0uzS44q638bjTawhkkfMdF4Uszdqw4SbdhXYRQcbJ8JxvTN1y+QQnEwzKqcAj1Q5gC
K0jq17Crr/M2eq1r7SEIEAzDdHlus8t51iRHyZj3eQC8E4xGX73rvUYTfDXtt/hmemlbbpRa2tdl
NtlBXTuiWaIDlxwmoM5GVfbUhfgWELwJTjIZK/IUuujdeImGlXqU4SckOXgMbEXdPIf0fBBUHN5D
DQBQjwcQFSOHpTN/7ob6ArKq00jWbuhZJl3t17px09ftWQLnoJihidSm4utcSM0SP0cg8VEaXbZC
vNPU5k6vgZCG/BUBtle0VGCn1OZWFTEvH/KbYsH71GS1ZIV8r6NoqSbmQ23ICBClxlmIYxXaL9tM
XwW7UqgEk3UHprObpwH8aNxEPW7XZn1nCYpDJTqyYIAhVgzTKrb2Zmz4QiydiaF5jUSjW2oV+PwI
WcQagc6iwSHl5zT9vI+owret4kul6zdpY3BA4sesDZ4wj3APla1ukZwuCxFu3RT4XdVIrpQuF3Vf
7OKiOO+TZl/g22SqGLXq40sQmIKzdBVK5LARSNwmDpDct7EAoh2yBw4UOH/5q55L16jQHUYpcFtd
jOzOCF/j3HQlQ74Yw+wuqqc7PYo3UZJ9S2KsEtTqkFizT6h2GFUoHsG0TSti8pF0Vznytkjnm7qO
zjq2gWi0mH83rmBh9i4gfigPt3PYHwqINFItu1KSHlIu3yp8jQRr29dwzpIGjoJ+h8WSY0EEGBZW
SqI4sQK5T4ZuQOCfB4hED4EHxGTnwuSWHQTDpPKLIrUXQI7EDPn/liOlWCQDgytl4K+BxyCrNjYz
DLsChN1uMDFyUx0SQm64WPRSm6fqV4aheE35Gk1k1ixz11bUzEIcVStjjyCprdXCPdJpYMrChaV2
ftEk9+TePbSQtwrEC70Q/Qh5+TAoccgdHUHQdgHdHcz2leDMa1U4dY28SVYwPyycLmy2szZwT6V+
JrY26d+93iwQAZdrCDIHa+xdIZlxAYcrNNV7qUuvK8vwhKxyk6YEQQz2ZtqfK3rijphwLw3e2Sll
Z5neXOWsI3VoLwQD5Fv5asFRaSHKZKV+WBDo7ZNoK8P/KDrRRhbRHcXSaYPc1bPPXNF2qbY3NbbS
ZSTD4iIQipnSXNP3Ol7dvZ7tW7GFlUSUgv9Tioh1VwpfTSm+kNP4INcR/CPJ66bGU9UnjqKGvze9
uGu3zVK7ZdI7ZDLdSunhdEFVhCoGWcqbg6+VBWNBJmGHtayYFH7MvaUIzAoeZZmKizFHwwxOkVXl
Cw9vAFfwxFCtzjHC2AxS9ThBgezE6LaG96ZXi0NhACQyy6uKzGVufDhjFxN6Y4sIiGiBZo/VbV3z
O9TYoDbDzUaHc8ha5dfSmOH7XcKUuK8xbA/6hTDwPulvu5HITEp8uQp2QHC7hhIgJSpK1r/6NHew
5STLKxv2Lx7QOmSipBYvl7A7jAp3qnY3wN4KUMCSV1WGSd9qFYdejxGzIR5afK7not42Sn+WGl9X
K5/A+ILrli1zmRA+2pKEP3ZaUVwN9pkACiSRaMtT4Wjd4kcaxYAd/L6s2pshsUReeOh0uUB1robj
uEDdUkrS2FhiW0nTqyzP9oZlOP1gwTKHHiQWX8QABHNEaXmBO1nNBzj2LLnQMa2ESkH840l2Lol1
FSriRitxV49Q5cyYTkl1BAWUELZQgXKTkBIfkw1Q5shXlvKMy9yeFsUNRvE2R9+1laPzuKlvI1l1
rEb3swCeCHqvTSI6lWptTKP11Dm7RIdhKyojtBzJtSLBC6oZrph5YUyjzbHkarUMkJjcqhE0R7Pa
dcutFBSwunBSx51TGbPNrGiXszzuqEfiUIXNtQw2kJ09yfUZZNartCovOogk2mwSLvWuKkEyqfQ7
dcgPnSBe9EvgLjFUT5GAWhLuWxiL1iRQ8KjfD0VxkYqJl+Tx1wKWRTf0XJJfZVgNSaM8Y1XtoRTm
57LsTyx8THuYIRSsUxgfeu11Veeocu1koraJxcznbYcmpry1xNYT0sYdygay80PcP5ZsISmMmYvo
OdRSV047LtTFi8TsTEtTv7ASt1iLTkvDMWFdypF0IGrnWJEdA1ZuHWVeYtLibB7S2boee+gfY8Q6
4iTOKy+FXdvUWNRLjRvkvRsW1JDOAcEQq7hMzyMt8JVB88e0dlr2Rlz3rqTNTmiM21DsXiL4e8gg
b6qk2mnQSHCy9KIJp53akrdzE97WlexVAVq7luiDzJ31iFrqcQlAr/JbkQGwrRQJIXS1neXPHTQk
GWRcN6pvCldf3XFipYUjpsn3h6GCVvuA+5hl4pBa2IiM2pEm3qRUn9pioW7DSbnRoHnHuK4XpCcm
9GfQDLFThNKaKd8Mk8EpP3upnhKnVH6qZW4gpI89zn2E/U4WKE9aW9uhQjF6VeysxvRMXiqY1ewl
HqaZmhGp4iGtU+1frve3ZaO44S0T/A6jsxukT4iBZlslsVSNvOjU4TUWp32pZU5qwTZuMHnPUjD0
9Y1gLOx7GPXUSbYCvF6tvhkz9ZAvM6TR7nwxoltjHG1rvfvEz3Ex2bE6cl0kh1zM3DThOsnCfb3W
5UeRN6fteSo2dl42MKYuhSXaRGZ3oxIriZGxlxYZKgmvSQNd+J5ngwU7KCtuixatVLPfJMFnwWqh
fId7cqVnnSmzQzEsQFkuhnPVwlI3iNT6IPYmKOQmPmB5Wh6GMHYa0G5LLj05H85q3PsGa3aB/Cn4
SOit8CWHiSkvhIe8IQfqdAVCenkljvHEa3WYoI3gSlWLUxJ8r6yDwiJAuMN5ypj6fZ+ZkMDMLU5E
7Rg742jt9LzaBHCf0uQzoqkbCkGg3XdOLqcOFC5b6Wa7bC/SgLxDku0rE7nOUd5UvGjxFPB0WTpD
TM+doImEwzNguD1DVp6VibREuzea0c2q1xwCFCRGJ9THG5K6Tt2NJEUeRjPymxJr0Vbcq3rMxMI/
x0m1SOVzS4ccLFVQXwWGCHkjXdlFrYLku2UnSbIJ9epL0YRuDzltIiYMqsmh6NPNRh1WfvUqz7M/
lpmfZTqcHt6d3DGJLm+p0d6gpMgdiq4fypiBicyfPLs6D2MpqfYwZiDXGOGh5pLJwogcyXzoKiLH
LHEzgpdA7Vnysa2vZlFdB6++3kwtr0dlcqwyPx95Tuiw0GZEE+F/2FNC0GR90UvoEZD3AwDuYCrO
tAFyVTxwT77UY/zUr/dQIG/Q1kwhND6kWbZZmXmjkMA1GXZDru0bTfZnDQ5PUNoD3MjBzHat+lhU
LekSmEFBaFO5t0FU2NZGkgy5yVOACKEWdkIH1yr+nGfy2TCMfhor3BCNN4+RP84WnGPRG2GbjVHm
R+ng5OViG4t5XtS1hwPCjjPYCaQEbpN8sGKYtWzPKsNwSG/3FR6xPXZ2mkTxWA7dvtF2BkFkZcVn
gyn7WiGw7sUTqeD30qerwRra2Tp66uJRUpOZV6Mc7hOovuZAKXXyoYAw8wzfWclvPs5wvg+Nv2lM
+eMnmIpXYq9FiUhusBFVcOOSGS3KGZ6yqXim3g429fTUzggxJOmknc8pQBds1MhOVTW/l8p92+uj
XKvRhTXi2yMwVn+Qex7BmvY7ydY3XV2TsW8QOYqvhrhPaWGaPgXKhZHdDsPu4+E81YkjcEzspJhG
aAIJbCi6T9apEsBTDRwljPUobwMZH2uoeaxiuzrFVHgPIHg7C0d4jaamamgM6xiRJhtuSs3Vm7tW
2348TKdaOUJtxAR5nnGGHS6pr3VzU3WchWvh3fT8cTvvptd/zPgxB6cqllHPBXqzRiX1zVA/BOqJ
GtYTXfm+v94sKoWkpG4gbHRVf5MgV5cHoXflU3bPpxo5OhFMIyUumJn1LED82Jfiy6yBPvsfjtbR
UbDkRRvxrCyuhN4hFYIJEtfZ70wIYI0qKyhrHVcwK5SaBghygu1HDuk1YbLLU6fnu3NuUFCKMvKq
rnO0Q3K1MivDYm2FwcWSX1fK50Y+IW/87iZ808TRJpk6cRbSgSbIQpL4CX8LFbLQDUZBSgbYOsLP
ZqJMKpfAZ/TA62V/fd6+/sY8vGnhaEGF4hK3swTLpsB/+Ks4+d0pzsh7YyTzhBIVQLLVi+znwzYo
prBMqSe8CqrIThdCcYoK/n4nEFoxFZxs0TA6BrDhS4eWXpgQnuDw9n3udGslR/I7s/G2maPZxqa3
jIJEZzaSW008NAbJjf7zx115f7R+dOVotKZZn/qxpA1L208zOZrfILy86cMxiB004igXMp/fGS9G
cqcJV+X47eMuvHdGvW3iaNFa4ATJGBts7Vx15NoiWxHbvfB5jKoTiOa7gyXBy0XfDJHMY90/gDE5
HIYAVuJ4q/W6PQxffqMrMiCbZWIvImpHR4g1dEKcW3l51VdnVj440UBNhPVMIaz9cUPr0jnmuSCI
i1I3rBlV0o9O3HGUTAqROA5l4yxpXS22hadwozzJ8tXHDb07ZG8aWn/+9paKk2oEf4CP1pBJJdPi
ffz564j80hFdMlcse60vXw/lN59ftIuC27gOl0QEfVVCcnBXRfE8GyMvzt+JFFfdWLjnImYBxlFj
smamUllYq7ynXYX3Rvb1dzrz4/PXlf6mM2muK3FQrGxNKvd5qeUO4n1pfVmlJ0Zt/aK/jtqPho7W
mdqPShZrdKREjb8Mb0ShIKl6IkB5d+rfjNbR8SWDHAl459CbpLifjPKiSeYT9+F6Ov3SDzwvsG3g
wsIj4ucBC+RSlGol5zbJEzfX7sbyq0jZX22UaOVSeqoV5ByCE6f/u0vuTaNHs9QvMjfkxCWZtbto
pp4kJGdckM5uXVXZfbwi3p0oDK4UCXobCpNH+7SxyKwMJcu7k/BhuRDKTXzKC/Ld4xN3K+gyFurr
x5cZeuhlV4nwfwpeW4F1aOrOjvNL07z7uCvvLoc37RwtB0tPYCGWiIBWgvMprdzf+XS8uRB2Zmea
RytBDOegp8AFzVQ9uKRoAInZ+YQ67rtzgdf0/zRxNO9cMYtUR10O5UeObjXEqfQTh+WpFo62pTjM
tbZUtJCG17l2NfQHMzixY96fBXqB0A4G9seCG72RxGopUGE1WM9i8tBi8vM7E/GjgfULvDnDMuQr
A0FCRnqUoLw8VcOJ+on3tjxC5KqoI+KNmvRRACmQV4YdBENz7sSd3o44fFgA9A+z9q0c76P6Qut/
h1P9tsmjTbjkQoDGGgzNITHOpLqhzHlyLdH083n4+vHovbcCCF1RRGE3Iu5wFI4J3ZJ0Q7BwL0t3
c/2ktOTgxhNtvLcEUE4V5dVmjoPzqA1TaWe9LRlBMygR9G+30qq78HE/3m0DiikCS5j3/CJLp4d9
n2ZBTZUX5V4bTfH//sermkgd3epbiezdz4usywdUH0lJXGnWndZfyid2+nvffq1lkLD6UA3isJ8/
fshNBJILNkmbQcWyAeP//td/+/lHJ4kwkfbMQo5CLfPNFaH9m5+PB7NOeCpLlqErBry8n79/ITVS
G+ljdx4JYLrmczn8XTnR4xaOtoSSUFMkVVN3no5bsbrQrfvmkGqbj4fp+9Xz9nqnFV5XBHVMAuYr
x4Vqk4AFgELV6nk9SpdyFfpzEN6pREPacJ5RwxfemlFylVkUBwcpSexrQXjQlM/AfftQbLY9FfQn
vtE6csffCB1P6vNAf1REjn8eWUQMSmkyzP48qK3rXLSegky/b2qFlHmabERZ32nt4GWjcWFO/be4
yL5qi96f4J7+kjpdxwWDBElBP4r/ONa3NlurJl/Jt5AQK8CxYaOO0PiGvj5HVfwwVREaOnKHnpBu
3pZ6e6ksZuh+PBLfiyF+Hglr9da1UDlTLcXQj15doRLAw1P65hwtnWQXLf3sGqJ+21nJTbOgjmPE
wUbQhYegSZdDtiwXlWR8KdTlto51Vw2br4Kq3KvhCgzC0SDBeyeaMdRBORcvAgn2YQP92Qvm8QZL
FdBvJQaCABxdevWsU5WzJJt9xVouuOIAVWFaqsLjbJjeJOgUri9wQePKeM1qSDNTi66NalE33OXy
tlRmPzZA2ig0B8+xXCXvDxDiLiI5+WSpi98KGnhUmTwjg5T+e9j+z8v0f8PX8urfA9T+67/590tZ
zU0cRt3RP//15bVo4uK/17/539/5+S/+dR6/rDZ937rj3/rpj/jgvxp2n7qnn/7hFR1Vq9f9azPf
vLZ91n1vgK+4/ub/7w//8fr9U+7m6vXPP17KHhkMPi2My+KPv360+/rnH5D43yyd9fP/+uHFU87f
7Z+Kf5w/za+//s3rU9v9+Ydg/NPiuAKCgeusI4q21hKOr99/ZP1TNLDRWW8pImAcpThmirLpoj//
MKR/wihG5IV3uLoaXv3xj7bsv/9E/OdqUKaT++FmMEjC/vE/nf9pfn7M1z8K4sIyphr7zz+OrgIZ
METFVo9qVbTg4DEfLfOpnERkxWpYpoInW3s4em8G46/2Tn2+QQNYHHKZ0aGfDxRQvkXurAnNhmAv
Da+V/unjz18PpDfblO+P36qOcyJlmkhEHgcUWmJ2SZg0i9vpWwQxYsuANxudOgw+bsQ4qlRQKqhv
o1gvbiEd8tCWhWu5PXHyvt8PsnkqSuKkV49C40qbxFZMWvRkOq/sLiXNV+K/F32vQyXhqwFTnSVF
acfRVGhlOk2BLlEyYNyXkzPLwJHpqaP76AL5dyMWC1OxIO78Uvsy8dL6f9Sdx5bkypJdvwhNaDFF
IHREalU5wcqqrIRyh4YD8K/njhaL5HtNNjnkrO4tkREQ7m5m5+zDcC3Sifs4b6tDcYo2zqM8Imnf
Zsl/RdL9h7PyP/2wfyi5xKB6G64TF+3I9TpU+3mXH6AJ/Ff79H9yc/B0wAXGCMF3+0fQu9Z6Lg0E
6Il9HRPnw0q6TZ4Ed/a4yY6IhhM4Icdw+C8OOf/5DwWxawWclv9pAxIB3v/UMOAgmqcMZJf1zSz1
//zy0EX65yebIyzZVJQbJDr9Y0NcswP6wRTyQxpcSmwtmML68jh705EMpvewCrdGCfeo969cbKTn
N6mMunbmV2cJ8D0PLG5Ii+xbuYCEZBswZa4zBMoIajPnU6d/9YBu48gbdB/dipl26pCuuHGA/Bnd
PrP61UVmlTX2Z2hsrUYnIsQoHK7bJrpAhIulepnHchtq7qzX7nOzRkqK8MNqUGfO6XAI7ZDQtlAh
uOsba6e8fCusdu9nw66NSEhc/BR1gbmplI4nG7eAkOMxZZKkdXU0Unc7ByNEFIhYbrmxTeOsdHBA
UPC4BkFClk8eh3qdtn5QvYo0OpW1/awHqdDlLVnML7bZgrugv69HJLPIz8nHRfiBn6H4NtPnm8jR
LczYGIY4i97W5u/KqKlBOILg9lnPDwvcx34AA8s/aQm18bw8UWO9rZQBMAWMjIeMr/6uo61fpVyn
P9MEMnir+Tcb//MG+WvqswNgs8+fvOwbM5s2/uiZM8SIvKHZ+CLgMj2NHKKMfeAf7eoYpptl2Q3L
xg3auBSPTdM/FyKZAL1Z7p8ww7ZrPONlOgpo7rNE26b7u0kwuyrMrZFfyuKutAG4AZXxK44hh2bK
4169ZxMl9xhnYtzMXhc34mBlVdzIZyWeHDPxgTqZSBwizg/HsHhMDfqMiOaXK605r0CINdzsK3SD
H5CZj8bFNZ7l9JqvT473JKZX6Ur0BAcHMRp6KxWuHSokjUDRk1CaohZ6Tt4nhQjulmw591PoJs5S
HgYhrv3aGMhLjHAjKq4bmixghGM23qd2hwtHt1biz8Lb17hKTgg7zG+EMWi8mqg+WLX11i3DaWaG
Hq/RfLfURhwtyWqO6Bzxovy1Mv+o0ubiD89+iqEguofOd/TH6npLWEAoCb3Qb99CdM1Rhoej3nmo
mQvGN5Yckm419tXsZNu1HJN+cnckeeYbTm8HaSZaLOh2YLlhdrCr8kyEnJu/i+jrJjNEOzLbTSzS
HJLjYYWxNO5a4+gTBGBAwPIMJ+atbEWxLzG05K9D/9xne8Pd10OAryYO0VYGCrYlIDU33QDafAiq
YyuMoxtMmzLb+imJDSPIzHMjP5oSYFDrxH72WEbLXT6n6tJEebub8qbZFTwOqCwNVoLZfY2C3I8L
DTVnAQWWp/29UvJ1wfgCXHs5jl3zSZYz4aRdftRokug2OzncH6RoTC49LiXhUqvBMwQEb2kQpkKS
kJY4r2zEO4MYx2LITnIodus6PkWdSIjo/sqrem8WFfpL4T2vAOeqOrhr0ywn080uNp7dsMQ19y5B
8Jb5E64IMscggWT8XI5RTN7bVmbta259+/MLR++kiXCYCABo4JAomc9LgPMpXLi8A1/bUbyZ9Py4
D17wBLPFQOpINvtx9OtjVTnHtWsvyOHPa68OFFZ4pfyNDeyuQWesPys7f6iJDK9GjZa0CWMhpoSo
ynclnRIPCPqgAI8HUEnolbFYsufWw62wlqcCmAz20pv6d9iM609FKIJhqTfaYRenyXJcL8iyS2Hy
m7goPHkKsCm5ffCmomM9n6WHItXQe3/65eprpNFmaXSDYbFXutl44bxTRrFrcTK1Jjo6w/6jlPO0
pMiSSkUerzqu4U+ITwnA1VB/pfZycJsXmTbJMERvuRz/eHO6U037tQ7LzrDlRgj50jTOAVsPVwHO
mu/PR3tqt1EH6NZ2vypAiluVOhiYwP1tomEBhpZ5+xnrg6SEkZ39rNwXPw2e5qrZKd6Um7tLW4OX
TA7Pmt9X1bXIbseavjvXPdIiLt9d5S2U0POfqixmPDio+oJlfFISjKBEsVR08i3qUD6ZvMvFuORY
kpf0d2s4ByOYg207Wj+WActPLC2iS2ePqt9OBpLsDNl/+q5MjHw4j0QjYxX49uV6IxsxnMsEC3fO
rzaV+PRz+D7KYLNwouZulqaKZwVwsbGUGY9wP1PQo5lo47k1EGrqu8Lg/U8NdxNE2ctsrj8D7Bio
Z134uzM+hzw/D0O4QXG5LVc/ARWVpI61Sck3LetH07t6SC29xtqTsn4IXZJG6niV0XbEgia10cYe
CyJRaMt+RKhmTS2Ezurt5pbiZEo56zym6iPoq7uIqxmA9FjH5aCQ8pI+e2oKE7H2kuRZutWr+QGq
i5QEx7xRb7EuhWz7VfpaRkymcy8xVJq0a36HlnVfBvqursRdZmLZ0b1P5DpNR0KeNW9RODyMZvGM
VC+mabcxM3ajlbwj079Efozi7wjdMW4a79fkTOjbFlR2nvqsBkTSA4NybGpsXpNLdIdEbz2VFOm5
hyDXgVbWOIO5VQYaURM4yGevvgxzOVoj0r7pq5Q9tp30rgjh+Bn3xfypkfp3sHGHnWk9W+ZhGk5D
v18K1hMTXCoIpk3F4zl5KTnzDuxLcc6bwiD42TvPUY3AywCmlDbK/V0769lp26Npo9yEX+vl48XA
b1d15cpMpfuslHm/aOBRCOz75m5RO8f8gqEQt/50HNPxpfKVfPaVulilxoWLLD3q39rZiFvWGjw5
mfvkrbBL/Y9mMPcljD/HY9P8Wav5KHx9GWV7bvS7aoDk+mHSFP3jilev4iVqm+Bu1f0BZU3jvNnW
d2+DQMtf08xBrD5silDGFWpuoT+iept5386En2Tud4zWeIK3RPh40jqEDn7LGWprdug4wtj4WuIG
tp45IZfE5uCAmEzvS/u8WJjiIF057zI8qvy+t41zi1egCx8H5dz71oM2jvZwrJudpS72fC70kx1g
NY3eyhYaMUpm/Q7F8GDfXrHCz85KHLxJnjKxGfMKOZXcWCsrnDs81I2/F2k6JRrMVQOATf4dzTlu
+ErzwGNatc9rx2vZy7exeQ3N36vzU/Cut7vcfrT6pzDcj+ItkvVO6G7r64Qe3tbv760Ub1qwPI3+
8JCGxUuHlaYol83iu1/ZXB6Csd5lEQhf7FvVRx+RAnTqm+7EtlmvT1XwqvPdglw2vxf2STufojoJ
AHf2tNfNdvXu8vIQwSVNYRXXBhTurEkgg8Wufx5BrjrDQ2hVR4Q9I9fSqSHVGffj4m07TF3ZTBB2
yWmjYJPKcfZWdbWRtRtjSH6N2hlQ+HBn92UyKc4TNqusGWQ3QWb14rX+AH24BR2M9Jt2MKs1H7Ti
QakH/5r5xlM1tPt+uvR+S9PtPUNNLFoXc0a9q6fghA0lrkhyFn/dCe9pJK04LKZfoZIn4I5+7OXB
v5X9/099pv9tE+l/aTzdt3/r57H/+3e8frX/H7Sb7FsT6L/9R0fnn9pNz7SD9d9efNXf/3OT6l//
1r81nCzzXzBact5xiDRGI+TSff+3fpP3L7fgeC+KbHhJVOe33/n3dpMb/MuNc0W1BjKNJORbS/3f
+02ud+s30YkNmac7kYmW4j8+3f9Fv8l2/1Ub+D9aNreEYsc3TT4GE19EIP4/dlM4unVWYcPUUaTs
Zvj2YHsDhNf8SkzTnTZ+j2Nvx2OYWicRKieWbu5vdGqvGNXuCvclyxp8eBw8qIx6fLGLZ1OKzNfA
fipHiNiQ4JOeZL1t56LJqMzwOyyXNx38a6Y5J0M/PSzNn1wjYK6VAyN+tD8GDj/Hvp32c9nAKVxu
7q82aPYCCT1WkBu1+gYYtHufSgpoIGf36eC5k75OGbRZpBOJJ1wiJvt6b/QSwHCzwvGrDW9bLPaC
7Qi7ifJnNOUG1K/UO2hryuKwWw+dX4znoZP7SRTXDhs3B7DKAImd4lxjlac3B33asuVrrQZ16gYI
gDCq9aYN4MR0iu04x+x1tvGmsByN005n8jdz5PsZPC2idwCSi3Y5wtl/2y4V23wCU7u6L5MvgXdW
mGNbRKL24o+xL8q/ylV/ZDWPp8L9ZVQXC/dZHg8BfqcxPCloj8/IazirKBIB3Eyztc1OnNsyO7VG
9XvqWnYFNX8svsGika7HMGN9iIb+fpQln03YBKb1Yoef/W0pu1955uC246IP3ZqdZvw164wlAS73
ycxNC2BHerdUZU+RMmO6HfVx8YC54jtysim4eAGYa+WcV0DMWWenyVJFVzOAIxIWnFZ8sMyzJeqd
byzjNsdftI3C+XXqw2LjtmkXm9CPY431wJ+r4YkXa4MOJp4bT99XtjoQ7XnOJFTSFVXhds1/u73E
vmK5T51HOdPl6VlSDUcS5PeMdQsiZSIy1mbCcuEpOmyoVlcchJy54YV1N47jSz8ULPAbd+dlnOKy
j45JcAxEEl+7JKKh77FU1c1zOCyfoaQnGOUKtOeNoCro+2O1yXBQmsODQbLzKPC62ngvDQDQ2Gvc
Zd8FcAUGGZ3bpZ63Il1hw+aHzk0Ljg0OC/vCVLzpoQ87c+1u1fzeToEVmymtk5EUAGqAtTtFg/1s
OW1917XmHeO2nVW63rbxWz7B7Crg2UhmBbUJpMIisWsDPgBNgGJ1BLzjCGuRm90N3kfgLs8apsl5
bCK4P2J59LLgDyfReJzyab+6kOIdSU9ttD0ABXW/yXRd7WCUayou59E08s+OjquGfUlV/mYrmV4K
c342VowQLQVNrnGGiN6/m+t1PHgj8HouXbvxP0xR43eZo2pTBzS5vMlYCXQYw8N8XPCJb3JpnQvK
yM2glnw3Tk19tQP3AB95hyvV3dKXbzjoADqo2/URGS+he7hSUsz+Sd4/GTw51lDODFEja+N7KVB2
HLW1EfoYJ/Sv1HTKvdF2vxRoCLciKd0d28egHP4uODC3Wbc4lxZFxA6PaZaMbh5ue4Nb2a8Xy3CB
aEkKuHHIznqom6sIMQ+uXgxgP5lsHwo36NLUn+x9au0dJ8x2fR25ieV8t61dcTvzhkqBLG1tMFvq
BGvImNlzvJghi2LWe5tuNnCKD9ORWum3A+0+Uu54jEL/tXSbO+kZ62G09J2XAuRFRnMczBsiRG49
wwOqkSyduXy1E4ODsMs2gY3nzmPJyvRYHMZ1wI9eb/ubFzFsxwCiOIkOrjW9S3itOX/lmKe4mTMC
W1XHax+Fe9+T99osoiS3xk9gzBT+o4V5E+hIHlE7emFKvcdtW/unm0msqCtn0xUL9awqD+Zkv3XV
SS5iPhkhHIQyC9NttC4DtH0shpNt0gwsva0lSRlwbmvDzG2zRpuD2+R8B1ZRsv51uGg1jcw5P/GE
5TEkb4i4XrK6hAaQc/DuTuljViHAs4PhanXLqZDZrgr4MsiZQESH1kNRcHTMm3WOB6H65FZjiyV4
6HsLR1j0ty35c4tFj8wO9FdkBoxUo/4Uyhz3aubi5VHLe50e8nWUSUdNmKxFeKqDoLhXvvEQMFvb
pCSNx3qcTv4MGjmwC+ChxAFvXQscvjGqvXeTO4n27PE/Ih4GGDgulPw+HemWaXD08CW8hfg2o0sE
hGOW8TI9kQo01ma1X2t8noYoDXTk1LxpgPGHjAwe7oJS1QjGJMI/43h9v/VEFtwKYm9vDuSXSOJD
8gw+URUsNII7P/rld39WYz2tmbrKqDae0nr+7A0cX3iROcr3zvhcNQCb6yi8eLA4In4vCcvh5Oq0
BjKyB/ZqbeAkj8nSWmDnh/Ej9JYjyyLs9pT9F4/bk7Lm79v7brO5HNSIY8pJ8z1T0MQocDKCXniR
4SB2a1ZcA4M8KXeN3F2pBtrPRnMs3JvLeaDxlFIPNSk9FHMd2l1mwa/3NU7mwQmPJSfy1bkqOYhE
dCNPlXRXOjGrFQ8Wb3OzmjTqiC8pMVhhT1MfTq/3QQ8GOni3e02iQom9rm/7TdeT+rJaJB8sty82
mBFBPcAFYP3Atq7BtvfzrnZrjfXM/FsBaA9gzY5pOCdNJTAY0zxnSGjT88qSVFsKu/f8RivJPq32
UsWh3f/1GKQfZrDDaeH9lP346AXrQfHfUVvXWNnYBzAwJ6hEQIgtDhWU55fkjgAKzzPqPf7o77J0
D32jjYPdO+ldE2ZnU9Ctsxxap5ipiPEp+wRTQhRb47hvjXp6WV26WqbGaR2sgjYzz+u0nMZWpleb
Exkjd7mt5szfT5E82MasaFayYPiWd5Sot/ZzocEWLL8Ul6sbqq2zujgqoSbwk8uNmG1uHpEXePhM
a2/nnIkqRuBl8DWz9hADM+wokQNhnGQ491sdmq+DoqUJXumUD/bETKMBHTn7DrFIc76XguLTu5Kv
ctvYuwsIA7UJW/sayvAhWml8WRE9dqrCmYggfk6TskS5zlatwWHSOO782wYpMfAVrEylnM9dVHxZ
Bv00vi+zIvvgSfO3CNNl02v2YdE3nBCCL68Gkji3lbzt/3fFglHVDteLby/LgSyUg5mvHcEekre5
2KjA2dl2O5ytmUY3RjaLoBljU9bLcvWN5tIZB618k7Y/PuRF03GaFet94LLTh3JULANMI7Lsxom5
8JMfeBdZYltF28qd3Xs9LvtBjjgvhpbxIJ0XIVFmCzs44t0rnnphvihl/J5Sd8bvTbjJKgXRKDWg
KKAHD63G9j8In4vf/cAJD5+C1gjBxGAUraGMuyoXj5zxcAI7Ky2tnFcpr64YoXOLFk/RkE3rOPN3
XugHEVjfa6Bh1S/h+5QKOrs1PJt2fh6KdjjaEHjSTLy7ra7fC0M9u/XeyffW7S0VuXFCarj3Ux+o
tjX+sTxYJYE8tZH3qwtJA1OlA3LLvisLL9yQK84G7jtqW9VkEkTauvhBt115G0gIqnFhp03L5ORm
8tzWbvbqzXWTzD5/y/GJFytq50CPHVg/W6Wb0hY02YTtYUkofYjjIp+oWmjJQcItE2OEzD67/D+l
3U3lr9U5dOXEuc07mhnDAafljq7ltvVcb89hVO6bGrd/loZfQ5PjkbbM+hxZtb1tUPDsWi9q4haV
xsUtGr3J5OwfbhlUOqBhSA5hvtWsrE9d6z0NrZjOcuIK+So0b47L7OrM+jyaInw07kZPMqXzqrO7
EoYCNni/ePNjbq1JJoLgvLQjm6w00aDr9VCVzh+Tg6IK6o/QN/5Ggdh7sm9ZipovS3XdqR/q+8EU
69nFCdvlNdnIPg5nM3ros0Ee9NJ9hZOvdpbrjftlWoGnG1XSTJucZIPtOE361BXkG8vwpGWWPXRd
Z285lTxakfmpK+BgyFPYl2agDi0BcsJiytQkbkAjPs0sKq/ZW2mxUFyW1nCMFn/B05dlB3a0InC/
b+Xi1DfnDmrQWs+PbsC0ZUF8A4UgNQ6mtV6NdoSA5DjfXW2IO5+mrJvaD9aosRSIIkio1CG2zjNH
Itv6JXnM4yBvzG2o8NXKEK6TBd4inPiy4pAbbXDJyFcIMsRU68xnn4tqF4oOI+xcPfSNeWiifkAu
1NeMuRadtEK/9jxGGXQWCl/zLbfgPaQEO+ODrOKJojlGXxFtdbBhgKxOChJWtXYd9Pv0s/d6ezuo
Ma499Rshj78z2p4ap1aUf7kG8G5zIhD8O/TdmVFFmwLV/N5SOk8yUt4GAhOmuvzJR35IeXYUQLeA
2Dex0J4cVU2rLwQr5IOfyjPKuiLoknxdYbz082niJHdaP7JSMn8tliEWwfI+mfMp0I8Esnx5PcFB
SxTFvKItdTOJOhmxRI2V7QbZ3Es/kMfUGc9eQGd54qp705TuSKsaSV3y+0u+Bm8NT3IxA7RS7DOb
tprJn7tR92yd/urcrLuME+kHioVi6vqJ9gGr+NjeO4uZH5cUvYDtP4Vm/l5IgPlU7ruWkWHSLOPJ
RLPoUEyK3Np7Iak1grAtP5wD2vjhn8UwScmZiSSD6HIuW/FtYJqJQw+sydiPx7XnQe9FSO/dOrNz
vzLu5nOwo6p+aBFrOTDLZtKXKi5OG0JdDUevI0co6LdNwzLZGRmbZ1/9AcoHAq08rt5fCwhjaY/3
dbap8DLQCln2njfT7iVNlpWQvnsgyvPUu/dN57m038yPXk4vfTFUNOwDzlST/2OELCWRgH8h/PzD
SL1NXzdkUXnLaRbZw1qzS5v+1a+JTpmAHbvK8jiqJJFYy0M7mw6P9Fk4YjhHTfBZyaeBWS4EoX6Y
kSpPrHgFlUaLyHdbN/q7HERzFKQ6M5kfc9rzgO26CfKO+Rop53sInR/Jwg6zg/GxWf241ersS/A0
Ro7nDBtdxmqwbNp+voStuatnpXcgS2KTzLR0JdNnHqMXLjfxCD5QNCvsSEMIxNW1i4WIldsoenGC
xNLlfRgsh6bNnuZlX0beeLU791Qr43t1rV+MhV8mT68gNzCazvR74mFNT2jfdi3DrNWUX5HdbkiC
qUuikGTYfgrPfWisstijO+w8+6FpjaTNjZ099OcVOQUJ7ySCFdEPlTSqvDHzNzVwKuIq5dad2mfe
y58R7gIgPqUSAtx29c09nwWwfVIgUYPp/5kLqBwkvYueO6xWbNWUGeTNdMw/b2dTNmvH0+Nu1umP
la5/Bll+dlBUwsZ/qb0hpQK1j5WfHzknwt+b+zXuS05LhlNtsiy1tvoO1BKVIAqr7TSJ+3wVzClZ
goubOX01cnGw5/xSuRAjForeuniNwqKOgdItsSPFm8qjnKAU9e1nWiTaTSfOQZ9ousE32N1lkcgL
18zb9QNhLfQJwbcZl27y/Qv9sIaWI79rvSqj++zd8CEb62tklC1DdcLs7DGwkzKFk1jz0ghIpbvK
/SPqG/PCmS7I5x9UYzbXlZE9mzYASDreSrj3MArF2r4sBM7Ahmy2/ri6l7UFh9EMNFoydBQsCbW0
SGXKpxe4oFKfekFV5GTGds7c/crANnYFPEmMd8d5NsXGxt2lIY5pIW8BPgQWSVJVhR98su3+FT2R
WD5TOmQP2X073oLycivY+P2Uxl6HxvqYM39cuoqS2zAuHLvMpGi8zZQ5YhcokF00+pdb4FxKBCDc
mcmFzWFM+stLSV6RDHbpR4H4rGL459G+8ZR9EpE6rWbanirPIBI5K8+B142nkdCWuNYSoOL4mbv9
ug8KzfjB4f4HDuqHxU5/Q15+mNa9q9vpuZeKQm5BXFF76GrGilhNUA/ORpWclFJrJqMiiA2b6EOQ
pT8L239x4xdVxVM+TOF+YdYgQsoDt9fANsCi5FXBCqRoKTFmeCKujPDuKd0GirZT5zU/Drv1vvwN
p0SfaPs14y0GdCI7wCLl0u4Q/mQsU7UR3ZP7d4nE9CsgY2pXGPjydWDt/fql7EZ9At9mB5DY0EX4
Yw325ob/8kznQy91z5BQCMBfdbBZ5/lnNIJPXftPuRnepvAwVzqZ0NexCv0uEVBULWpZt5M7MyA6
D67rU5R2e1Ru88OtNxSDVPWwny9kZ6F/qmo2n9lERmEQdZQvec95GbrRyuvW4hrYLGKNknrptix0
PVQLQySOyF6EMRA6YzkZ5DjzOQ9Dupac0BklpUlaNCXFJik0BobCw2i4j8X8DtGaMVordrTA1eYX
VX8DxYuAnttzZQ1Vl4wVU1M0kkDQJY2A27hV+OWl7gK6xOXM7jKhEbppK5qwgf6TL/dZRbHtkg7M
vI9QN6nNZmvd8h7RJSqSWRmaigCKqban+jBitNiqW4PQdudtP2cF1JlRxIzvBwKRdi2w1R1YJvBl
ASKLdHjSbf5iAfKwu7GmR8Mkm7AkmZRtkdy815ajBhZOogFwLu+HW4hemyGPSbs/MvfftTXvlnX2
4iGnRl8beWCUcA06mvd2gagpU+61kbuiDz9o/zAy6J4muKJWHUSEP0KpCof8F+IbdJpKPxXMnuPp
dtgJ7zmrMLcFTpXP1qdv0arSoEmhQHZJoPXC6Vnpjcydj6p7pMK91ngvXwIYK3PDcWdmvs3T9LMs
UUuaWvgxWenzOgQOwFfmwRpIFXlru75HN9AuSHAYVLeTudPRcKqJHx58+14v8pI1BXdPyewsB+8u
pSmKzIAQzDL4qVYQZx0LGtTdlJrMeNeo2FKPkSplanGQ/YfU4aeL6qJdFfZcvDomCT7dFO3sSJY7
XAtsx1Y3Uh0Gp6X2/zYjWqm2Vx4nyHzeFcVr0GrOZ9MdZXtDqyM/0fGEKOdBGTI0onqNYg8j2LDV
7MfEtubER5p0tucZ4K1oZjq2rDzKQnXHOakVLrTgPLI3hhBPwyLUmZCfJ2j5BFtNHFVmN2WtWfhs
rja5ne2zldknq80/rDG4OJ0Lw6k5OfW5a8jQI8/ybKzO+mESF6JE+d31YfBsBgS3TTUgpp7uUYU5
PeHe0v4qbTRp4/ybBtrkim3AnpGKsrsoNyfG3SDiALRVtUfL8VYouCF1xt4XsqTV+rNc+oLe0nyf
QcjaVNb0BjfGZKddCjYOXnkngzGFUm/YmAZ6DYpFfa/at04wTJ3t/G0oJY93MFRPXpW9DnX/e/kB
87TrW5EdzOK1jRx5qQNovNpCSLfKEGQqC6JllcNjH/n5zjNRX2XReI6m6b0fnQLFn5y2ZI4Snzsb
72uxnLNl9LZuBum4NnJATYM7X1tUI43jqST1ZnkIFu0hF7Tpvxi00PEcLB9AA5EdFl9NbRxmV6DC
hMrE0zHcq9QAqtZ9ysZKaH3JSztYgBDaQ2tKb99Z6XgVmA5cRALdoB5TOTdbkaXGVcDIchouSVml
yE+cGWIabSyw0bo7KOG89TCCVq+7ksh6zGXzt4qWlMKM52qOCCKUvQU9j/H7doxUcST1OwVNw/xq
9k91T8TtUlRoirqUNr0AtFzf4gW/AnNx71tyf531a7nF5iFy/u2VDkuXAllVRvBKOweJYkeYVd8v
JiXJcPDnYVdRYbl0a1rrNkOy1h96NwZB4s0ppRTf2CV9YdMkgikQ9JgLa/J3vm0caJ5010mNzyKn
zRdwcICkR0xo1r+5Tf+nauHMToiZYq+kwdKFBYi3inNKtbRozVhzF796S8X6DJvSO3olLUZ/Zg0q
0jZgavPYuuoGNnvpeR3jKL0FNTd1e3IQ8N+7Zr3uWtviCDbar5U49LjxASPeQEltwO1iD65zJ0+i
Nv2lDDrxKGzQwyrZbT3mSTUv08IprQB1PZjud3F7g53SIdQSA28UljqZZGexuB/zKZV7tKovtkRo
Ixf9Tohft+l+KqdFzNbd1RL+ZMWBBqhn8Htuv2F8nllsWJaLCitM/RQon35/fWeWHG3si92Ip3aR
f5U/7OqxYf4zpb+sBpJ5ETD6dIowNv3ZItS8fQFmOKMPnCB3OSEhDXRPoky9DT5ahqC++r8oQGzz
0Kfh3wktr0mhvNZQZrw/nd9wWE93ZrQcI389BkQQjnm6xHXv/nHktsAsEI9bR3M4GFwScCf3g0d6
XRG82ETpOh6SRmvaFqr5SsMIxWUT3lnt1o2MhPf9bhr1b2vNk9Ys75rammIp5x+hF4+9/WHBuDj4
iOXaiOXXqZHSGpl1h1LMG5jODJXKCVZri0Pl9cZDevuSI1w3x8DD04eRx2rU6rcgxWYBG8yS0IZz
xdR7QWh3yqrxl2q7RJeqPI0pzTValVeUQc3elOWRAeJxlUF+dcPhlxn14pRTYgwzKdyGn0fJyGyI
yr5odnOugHHD8nKbbDioKOUYj07ODbhKJv2yc9+H9XmoMhRmI2orw/nvzJ3HltxYkqZfqDEHWmwd
cIeH1iSDG5yggtYaTz8fWF1NDwTaMczaTJ08tWEmzS+usmv2i0K/VMDrOVjySjxdjPpSjwBoqRqS
3nVZzrjhp8DP36BDTodSKZ8jA1c1tMxutRE/elUNeX5SltvFcly7oqqz8L32Ko/VG9JVHek1RXCn
vRWSEKEW2O58M76sxuFuTJQHVSQ3FsnFL0qrve/17nUy7aDRI2AjtU6ZB+xdrrAxEEsCwdfvEswC
mgY/DywVwRqZ2I/KCJgjLH6ror8A1BfkroLuOF367lCJPD3RUr3N4N9d5xEkEd832ksEjJEvBN8k
UD84FrkIZCngmq/1x1zKYiA2jYRUNU1vK2ouI6V5EQOEXxtudNQEULwfTMHxquGYdojAaj62yBV6
dnY3tlcAH0YOI/bTyNVwRTII9KnNZCcRFTvqWeFxQf/TCzwDW1j5pR1yOgdxBXau9x3oRJwpmLyH
phxf+zJqh0088N/SdC37ho6NCU6SdzWvmBzVxX7CoAGb5Vur5dQfZAHP4vQJVUvUNHXe+AgX+3tJ
Nz0n1MRvg5blewXy5462vXFkURyVBLxnLHg3niD7lwIHCVn2UR1TCSuLgdwoKEDml6BR2/JTMhpP
Qdg8T4LROoDVv4Wfy7Shy6qgUTcOA76WIm/uJP6myjSHjAJMvBXIr1pdXUycUx6Sx7R86+ISWIT+
QxJ+xbloOh1S+mzyHzCfPtMviOkBTaDbTR9jYh1JepD/rU9LJ0BtVcodLe60B3VoXKVFTwsuoMBq
GBAU98uvekQ62CYKuqVd/2NMf+Vl/FNPhhdpBniqSMs33ltBfjHFtBr1UueBi0Yt6WblgsZ6FD0+
dC1FEd7r8adUL960KU0vlRrxZr27zFttBLGF+l8g4LjuiYxGVPIXT+4oX0dUYcPyM2UZXrmK/6kS
s0+xZjwLscERgtgnatbDhVFhEi/76NvioGzsgKr4F2IkcKFXpoOiZHqXyTg461xfnqR8a03jMo71
n7D31H3cqDPs1DyiF0Hpp6bCqAqOOpf7R75bNiR7UQOcxavFsWINn8VBFY+ThtRxPsWHKAcCKlDs
bMyYEmUnswQn/VmLkUlWJiPaSyhojr6PVw5Komow0BcpEanPhJpHW+TmI+3yUjN2aobYvlg2MVUr
74K02Tzy0b92CltUiHCeCC3aoipN+L7GuDQFq6DIP3pa+pcRGnfNMP4SrPJbTsV2V7Vkvp0vSjd9
r6F22f5Mc/lriQMNdRNqrpaa0RzclUoUzvWXb+1sG6K0N4IXp+5Y1NTqaPwXHkU1uW3hUOJ4moRH
AxHwXWthaM4jaceqSl1Pj370KYL4qRF+941EpA+b4UgwA3bFLLn+/X/kXck1fJfYHhBKoZQE6cto
q/oqaoKfUEjI6Koi4qGkDvsmbL/KoL4lOVKuMX135FD6CakbooyHlLPW8i+qHS0/oZdQfG3oyoqA
gPf0yZp9P9GumWL5wvsakixflynW0pX3RjazG83Ou/Jz7U3ELMAovacgRzgsqwYyE/+2UNiv4eD0
WvwJgUXOj7F9LXXjMHXUl7rxU2ukrZ2Y/VMmq9FDzYTz+rlvIgmfXHR3vTTMDmpSCodEMR/VDt/W
Ri7lXTJyGiuG/w0GdsvLufKpv6IsPZU9ctH91DlDSxOzBVmvdZ1/ZfX8RzElgBx5y3uceP1dpyH2
iB/shDUEkIeqjK/wHPgMqii6HMq63Rf6NPtx8BizphikumpQJ6oA3IuVEjq8u4+dljw0+IfRIVF+
9C0Mnj7120PT47zKIQya+ibHu57ePgddOftwGABoU75a1/Ic0sfPElcRHvSxf9RHWw6V4VBKLYey
pX2OjVlpWhWfEkWkA0+OdVHWFD607hBpGcKv9JNQMtXBcOKLQPnEP74lWRTdVelnYXjIqRd3nlg5
QTr+8HB6txOYtzmsu31bpt+jUbjFeeNGrIJ230mo/9KYue+yEIimkfGmpufazp7dUgspLgjv2OTJ
1woOfm2imo6L8EOpZAAzFXGfVkJ3kXfUYlij7GixV49e679FIb7iqvxYpgrgSjWsKUyjZDkVsDi8
pDrqYtl91uZWfgzDxxJ9TE+kIb6CkbD3x/Ke5+mvMkdj3goxFKfOTYkqFWTOh+CzWTfYVGTTVTq0
Jmgyr8EamypV5OIOr18zf5+6EgpEC8jODtrhW6rwaOyN5CsYOOXoTflLM9ym0lg9xGUbuq0qAnM3
s7e2GUUeluPbZDbJdeSNqImKBfQhpyiFFlYDOk1DTcEYCWue9dJYHtFL/EpLJcYfGyHWzJpuZO5U
UQZGbBS0TAMP4pHXpMeowFsjbMRP7Wj+HKpGvYTFJ+97x4gsxiaAyUolPPXUVL3Qqii4qfPpVcUt
fdd6Rn/Z9Ygf5xmmIl33rM4V5DC7FgCO2F410p5qOEFiTKN1ovs1rjBtRbfMo8xgUJ9OoMdIQfiV
RxoFXu1rBAQXZIbeHpCBLsUEPE8Q3dUWb8+m037Bvb8RkgaUUZVcT0bGG00Tr7rwVo3wYxMpCjkz
oaXEYqW2OuY3GY8494Ldmtvo/5VraTk1Fu0lbJADW1CtHxnNTqXtn2jvgnPSPwex6SY5ysyMKwdE
j16Q8hxZ2fXkT1TPOxb7MDdQ4+pVKIFb/FdrRFM04Q6483VQHEPCM5j3LMsckWLSv6inli6I/mtL
CUfraSrpQvgNvupTaib3kPlHmFjMpRLCNUl8gDq8EFu66r9tNri0fQrCw4MsJs1lnL2K8ZD8iz77
V3jg5xxccrqE+L4DA/+/QYbdn/nM7a6Xf9X8a/6H0f7/Bzkd8vcZsLDdfns7RQnP//a/Wenq/wHp
q1M6k2RJROAAZuh/s9JNFZwwzWMdPDBCg7/57/8NE5aV/yPD5v6tDSbCSZ3/wv+GCUsWMGEdpqqi
GxhhqX+FEl7QUlWVpA7pBxETFl3jil2w0vth6MsOz7xDVlBqmNBMFou92f4LRM4srXPf+bGn3PEP
UWYu84mUjynmkhXMuvyDQKeYavBEWdOfHk8++QoDXlpQ7P8VxkJ/CgK2IdLQfh/GayuxBucaH+TR
9lzrwEuRQrj8PNnDp/oOFgVwY2dLxGslKLFMEVUBBdr9kuzt94oUazT/QFkY90EmHYOq3J8f2Myu
/oPjNudxvQsx/4STzye34OXCsAKqWeMXX8R2BJrQ7y3KjT1q6U+qvkEu3xrT4kPKdMQyHb2NgxLQ
cpA78rwNSTd5XljnxjQvmZMxGbIe4GBACDgu8SMmZS/eJfUW/yo7CLf+tffUN/gK2NT1jtplsu+P
6m2mbUgBLEnZHz6s8f5HUCME/Nkzd+Weg/w+sLUr3KjiS7Am9niQ9kK/D/bmxmx+EKP5PZ0y+96g
RYIuzeLr5mAuSh+w1YFLBPhw4tAFwxvIzl1PuPBBrTjtRcSI+x/hofz7nWiIKMvSCzYMtv1Csqnz
PBWzoI4RixQkw+5FLETy9XxvFVsSs/MwPsww4kGiMbMckKJ8/3FTxchqj4Yk6KujRI3CeovyjR2/
cq4Y4kmIxbnCNwxwvW44V8g79EZxU+FXFKfXpvX6D3bgSaCFooPVUWUfFaYsbfWvVZXStJeOE8D2
aiYMCEp5VPy/FaL7vUxOYi52/RD4lmfNg4tH2c56qNqyc35Uq9v8JMJiIWpRLaYYH8aHsW52ZfiV
h9x/FmCxyT2SOiujQ3QAZSv0tyVkg/MB1veSLuuGBcMFxYjFDg5zNB18Kg2H4aBfthiZ7MfbxEnt
0KaTFe+wk7GbW8xEQICUGwJ4q+v7JPRCE0PLmn5SYNYcqrLx9jqWqlnVfUW8d0vka/2YAlkhaTB6
ODQW8wQQRxToL+PjQeEijqnATM+dnNuphRDH9F1OfiiKYEvJvcUwVSxPaFDaQgniHEjrxgdfPbdP
fstiSs00xXbNG+KDVDp4Czr+XrB9mmkHUPZ3xsYCXf/Efwa+mF0j6opJFQim1nCVzcrRIlAvprmx
irbCLGayMwZLKGq+b2MltjmblqWqExd/a8U6b2hJFFVDtURkv8zFNI5RXhfS2LPd+vo+AtAIr3nj
QFzLFE5DLGYHzKqOcQkhgvpINcLRZpcS3sIdBoaygRpFHm9s8bVvdxpxMUVNFwb60DBFlvGtxdVK
rR5CcWNU89+xvEkkBei5qIP1lZfSRj3An5r6e3wQO2BnQRVeJAENmAp/V7mInjFNCnbnl/naxXIa
cXH2Jo3l+1VOxBgvQ827CiLCYemabCgFrZ3Ap3EWS8LPGy9VfOIksDRyHQ0N3/8Hi/s0xGJJTPls
DBwzQcC0bNgUO79+haH+D3bqaZTFMvAhupmpx8LDR3GHsuVuLOkuWBvTIq2cPqahQJKU2UWgahff
S/YAerZyhm+MUR1JUY8ihk4yMtda8YSiiDtlE2hJkNqx+pB74YZi6Me1ThYjzTmbhVgQ2k7vM5ou
lktYK7hw+nGI80w1ctOUfffQiLqxtQLXY5EcIownoqyzSNQ4KQqt8gpiBRztwIUU9RnkzMbi+Lj+
GJFiwK6CZYUm1mLasqrAVHYAjIMUAsZzGN1NIeLt5zfTQjxKpZs/s2QhoMoigv2G8v6zNXmWNqVc
UABNje+UVt02lr7LY/pJbPPjgD5GqBk02CX3fNjl2H6HNRRFlSUThu4yNVAGCJup3AoHSamNPaBJ
zyFP9TYs6Jdn0zLK4u6QsiaTOHEFQK0XBZsXPjA1a8T80aSY+u4v52sZbbEqChUyiarUApplsHDe
YDVuzNXy4FsEUBeU4XYqCsXKGA7qIZ9qGpY3Uw3dzYOyHuhUxc5P0cbHW1YfyrBN9LqskB6p1fAe
dB1ggrFr7pE10J0ijqWbDsTfxi7eGqL8fjkiLIRejk/QCm0ixf8GSJ264RevC//Db7lY91ETwW6B
+XfIAbVYCXhO7wsAtl1dlBvfcXlY/J411GVlWaQIIc3Ch6ePacH3fJBXg3AYsju1QFigfNaVt/Nz
tfbZ0MubTwuLZHZ59CZlGZVC3zAard4b7eSUFHw1up7DuFVSWTswcCbjdSrO2otLqcTQD7tGGVCk
wXUPMT03UF3ZO4AiBljjAXL4IoTjPzgsTkMuFoVi4e3dKyoh2+haGPpjXneP5z/g2nl0GmKxHAyB
GjFgbeEw5s1r4VU2/IzkHyy50xiLG0qT2iD2RRaCHE97lKavqhhv2Frc6cN0+M+Gs7iKTX+Iy0o1
+GLFfVt+TbJv5//+tfV2OpT5z08LRE3okQuyCOTMtSATzuTLHktBKmEbu2cr0mL3ZNx4QQAM8wB/
fB/7JWxMlK0UKJwQz84Pam2jng5qcVs0nZoZMhDOQ1KJYEjuY2s6FG3xjwYE3oPEXFfN5a2epqUf
4D5n0MZD3XwwLmURfbFGcgWl9zZWnCQzD6fJ+Xz26AiA/zvYYki+oIdRMDuQ5wPManzxIhDMd2Vp
/qy9QQaY2QAL1ZKXaqBj2cYCIlx599hG2l9/W5ToZ7lWnVI25MmlQYySZYMAaj5xw0H6Vanehdkh
XyN38cZRsZDVwCh5EWhR2IpNLSnTkvViJtFdVMsXZgaUrm93M/l1DB7Fqb2szQKf4y2zlXklnvvW
i+s/IL2aRDE3DoqG1GIJ5SebjrX3EvQ4MKYb9Y3zwSxxkQrk+KYCmbb0Q6zUe1CNFzP9249uvAZi
W7x5W64fj/9eR9ayXChCOhZqvF0PghB+Vj3YFKa6oca+uvsUGpK0PMS5J/P+SKk1s1GkQufIGqtD
EMn31RT/xMEy29h/0nyUf5ink0CLs0sue2jPQWFQ4UXp6hjvKbKG7nAJiMGusFw9bM3V6hF2EnBx
hPVx2qltjSV2Cyu3iWMKoTfZjINpf54/wObd/GFkmCUgHM47nIrG+09YBZ0MzohAFcJVGWBhUHxm
DDNtkm2zvs/HjVvg9649F3Bxow2iOrSgWIxDdAGW4gZGmmrnj9JuVnHcAXDLdsFb8wkb3/oOQ1XH
e3POD3h1zZwMeLFmUj9JurielyXAmcL6LveA4/rjfxZksV5GNAb7auSrxpyRdXZZDardxtbGUKTV
VXIylsUqwQU6EceMb9kcqgsTlPbNcASluVNc8UCd1MVgZ+89Dlv1y/VPaOKgZlD/4g34fs0oRZiE
UVkahy4OL7x8ulaS8loLqsP5j7i66/DvIUFljNQGFsOTAhBAaI6w6y4NpIO1K5x87O/Q2vQd95Bt
Pp6P92FYVAIwhtMUFX4htI/FsKzMNPsU3pZrIsHgk3XL1UOHUsD5KB/v199huMTnVzTFj8WoBpFi
Qztk6Cu0Q+yaltz88DPJw0G5EO+550U3pUB2jOoQmkcGWsYjBTwUeq/hXhNon8//nPVB//k1y9s+
UabeCxl0ZeLxBt909N4QcDsfZB7Suz0viaqoGRbYComu+PIqiPpBzkITT1zTKH8VMJ8HPfyeNMZL
VniHutc2zpgP22ION1cWUcnCC2Y5kXGV60kma4HrTzkkhbjVXZA+2bHKWvh1VJo2Fqry4ar7HZDJ
RKFLNIAEvN8QeVGCMjPkwNVwMbyOp6aCl2MNTwCeyxstasX7CIl5e5BqXDckMP1AyrIxvyykTNl7
ka9emEWMFKnSoK5Yqf73mSlxjQRd4SLHk7aADSuAV3GGeF3uGbrLIVa9KpWUXdcphVMxwqVZ1Frt
V4LeEugVVVJ+tZoSV1gNS7ndQ46ykxRPxT5G7aRPWmNjVa98cmpahm7KZKi8Whd7B2v7sYjyKnah
jALsA6MVzPWnz2lZb3zslbV0Gul3MnfyjBh6f6TEBjWFBC20E1B/nYlZ/BSzaWUJtca6aHz3/Ppd
md93MRcJIuJHsjR2NTGr7NEywYr2ZbuRna1sRGqQEvUtLmLxo02V3JdijH84cp8gl1rBrtWfoBT2
50fy4brnEX4aZZ7Hk6+Xyl0hW2Ubu34dig+NKTR7gbT+GEpFdOxGGSHOZvjmBXX2dD7w6vBm0xkF
vDQHwfznJ4GrsIgNA9ApCsoakueqHVkISEHs/fswVEDRZJdU2fwA3hCTzhih5ieupxWPEzTyUK/2
4Eo3bt61RYgYBZ07SeJ98hsMcTKarjBjL1DDxCUphYryTU/hKmvHFrD16AcbK35tzqh56pRzTc3U
ltWTcShMSOMEsxKk8vspgfrTk+uOKGaK9a9cCj8nKt7O57/k2o4+jSq/n7AwgTCg1by+MNkAEx5i
sH6lomxkmn/rmcpD01LBL4gijwRcPhYpaAsfIEi8xHetNLYukgm6mZAamQN58vyQPs4a72cWoKYb
YHv45/2Q8jKqjQK5exftc714yjva/Z10ULVrSd7q0nzALvGoJBgwMZn1LgFNfB+sBHaqt9C1XCga
9uTUyCbzWt4FB4CBjgitCqj3rt3IO9ejGqpCbkYf4MPVh3IHLM0sD11Yiw5cATvcqz2yOzsIZk4G
BgVUK3q957/rx0RtHuufqMbiZakMfhmnEVEbR7TFfeLEUMrtwZZs8bpx2SXP5wMq83XyPqGQ5quW
G8dQDXB1i+tGqgSO5KgM3cBHIA9dN8hWVMS6Pfp8076L1RSTAWzmzKKH31Sz/1OrmUUka1Rni26A
xdghLIw210EtK81Braa81y1xuPdG/wsnlbLP0+pZRJTe8TNk8/UeRZosq6OnWoZHreaJDrEb4oBl
wj5XcvFrlUPJm4qyRbFDB98B42OfCIZOebXtYDmVvKdkFK/sVhmHF90z9Y0TdiWxfPdRlrMwQVvW
S4UVVznjXnLCfZE8WDZkjT3iTKh0bRX7NwMuljgXYV+VXj8v8X6vstjin5B9D/Ih2QtO/vn8nH+8
g7m6RJQiEVWQKRQugs2O5lXuA5BIK4iyseeYVvV4PsTHg/Z9iMWRN1UtbWJRiF2lQamtQopboQEU
1VeZhVKx2vtwwHP7fMyPbzj2ziwQa5gyJ8UHk01kFRQDChz3/vVoY3CBy0f8Ju5rV30tv+RofT4H
R/0q+qpdnA+88j0lY/bhw8pO0axlq0ZSwwK9yTRxg9K8MYbgRgJScD7Eh+7uorD2G+xzck22bVrU
xThxGxtwb62uwF/Lg6yl+uwVVCqB8ciZuZO61tr7JmUbXWitJ0jw+cYJtTLY01KiNM/8yQ+BXNHD
shAT1xeq4c3UswFeFBoXG2HWjt93cRbn0oi6UxZV1E67g1Dv/ea6usgOhs9hKBsvo5P+SIGhOFsA
xI9X9ftC6WLdmvgpjEXF6CokWCFlHZUxc4MpvDOaemNKNz7krLh8+iGVzBRKKCMCvCALoagSXcy/
dO/5UI2df8LJXPUILjYjHHV39Ia7KvBBRQnfKFe+nV+cc8K5uEJOp2oJ2lTp5sVqKCeuqj6kSDV1
zbWshc75IB+QXosdIC/ybV3w+qRDJ8zV7nzZ1Q7hZXW0HnGheIBpC0XzAhviI32w82G3ZmlOhE4+
YShGE1DDnn03GrusRfopeT4fYe3Kf/f5FjsqQtURZU1Kr/VeOgyh0w/H6AADb+/f48YoG5eZvWW2
upK+vQu53FwT922QDGxiPXe5SfeDxXM+l69UBC2FZtg4mTd2lbJIaqqR/0Eopa1cXSSj+CiNqjMJ
4KLKrS7Ax5ro3IDQYQ1QFJr94xe7KsuUJrBCIyF/iifu0gpoOzYeduRANLqBQyZ+h67rFLev0a67
wUlhY6ir68UkKZ59cwHjLO5WA4oanp2p72Yd4o74RYjaj/PrZXW3nURYHFHpoHV+mRWBi0MUOih2
wNpUvp6PsXaVyqSE/zOMxWeUSkMzsbtJ3eILhHWgFKS/D2Qkr9Bge0fZF3Z/NK9C529Rjb83Oa3t
Oc3XmcDFwkQYgfb21CVuXEquJfTfFL+/RG1yIwNaXZCzyx14Q5Tol13Aoh30SRnmXd2kX9SsvOtT
cHK651/JjbBV411dEifBFvu7FDKMX8wMnR8hUPeoIsk7Ix5fN2ZsnvYPh/BJlMWXawZUubntfRet
tvmqhGhtIxrV5jvJzp1gvzVT89/3v8eD3vH+YBSqvNKQY/YR64tKlMNSOxUq9OHfOrHchyJeYHUC
5BYXsX9wIhOOygcsAdAWi6UJx0MGuaQkbluPj4jJXbW4dJ3/mGvLQxGxfNV4tqs8/96PrRo1uoki
h0grhK+paL4qnehD4yuusK7ZwiWs5f6Uqf5EW2zoJm2gLQdESy7Q0ZTfkFdk7vxnMCTTi7B5Qq1N
HOYKsKtgSgFAWywU8sg6QFc1cdHIvR/07zHaT5L6oKlXCmT9rpV2mq/en/+gq+eJQhUJSgdFOWuJ
wkHDeCQ797i8eUwjVmVTz3zoXSQEXNWRv+iHitzkUB83wq5tCroPOgB4HjofPRM9ZAl8nA3cet/v
dRtVMMSCjorbXyeXCcK9G0tzNUs/jTcfBSfZwqCgltiLEpmQi2PXAd4x9E+PFguihltjW12kJ2Ob
74nTWB10Lt7Z801Xf0KsMa7va4zKDrHb7CZbz2m3u227nyxbPG55Nq6v2ZPg8487CY77VOvFMcHF
S0oj6KVRjZnLFBhEvRY3Ww+s1RTp9LsusjAcFbqMnZf+uwJkK2SZR1Q5Kf+UTwiUuecXzta3XRzZ
eYoJ6pgzvBFlUVTDHS9FmCRXbbwaNp4Bq9sRcyoNMApOpcuEQUAzlL3hY4/Hsd26+G8c8LJxt5bL
6ogMSJPQGecW9WLX+1npq0IhBG6jykckP+xYDewe9cMhTDbK7+uz9SfWMt2TxzIW1YIh8ewf7fQx
O+DohmCsjdvfTvi17Y26dsOS8FGrJmPhRlgsj0qZ2zkNAUWj38XmkfLDxs5e+3xUVbkPdJq1EKve
r/egatBRrEPqM8Pet6wvmdg4Xmc4KP1sPdpWHzrqXHPXNZP7Z3lWGr4aoX7HaNDRMpzGKbjNUfdG
Fr3jUaD9Inu1gRL1G5nr6rSdxl0seg8Z4GJoiVujM0kXPDtYj91ldQX3/jDcjFdbGcTqaXkacLEm
JSXxSrMiYH+JLrcNUdtRL3q4hdHlVqy1FXISylxkK0ai50ansPz76a6y1GPfTlvn8VpeTp8U/gqF
d265xRJpAyFEEpXRZF9GWyUVcqBrol93Y0aOxUnVXlSuYn3aGtk8K8s8TKXWRc2YZBYe9fuV2XeD
1HQ+K9NCXE0bdOSP0Hm6nxQkGqtXNMo2IMKrR/9pwEW6UqR5kVYi4xzd4aAd0Fr+Jj0g9HZID5Yj
b8CSVuftZHSLZK8fOyMyaoIVxjEwcRtpuo2dvTZtXGT0F+ZS/4cHI385Mgp+yiKsHzV0vjEx5VK9
OH+fbAVZ5AVIaucI04apO6FnVuLp0b0M5UbS+oHvN7+doAEpqqowHHWJ8ZhQs6CNEoeugREhojio
ACPNi2vAFCKqo34tsb3Z6WrwrRpllBK1Fkn79KmIxvshG29LFWHMIv2uo03eCVvA8rV5PP1ti7MF
wGUuC2WE9E0TUry/8q2t42vtExuqaIBXgLT/ge04xEpY0L9L3QwZ6qC4SOInQ3k4P42rR6TB4ucq
gH7ygW2IkQACLZhg/C7TZz/SfXCQlR3CVHb2mB/8A9r55yOu3TunAec/P8mz4gQ1XgGMkAt9zrPr
DsHXqb3VLbR2p/HlfKy1k+Q01uIWBfNQi2M7+G404KzRqMpdJ6k7Ocmg7rtGSQV2iya6etWdhlws
C6vJrEJCJMltkLO7UPd4fELCUj83uzDfGa5CRU/zjp1/uVWmWT3FTiMv7p64UXJDktLUtZ6K58DG
ovpVcfEWJFcPLo2N7b+6+v8smyXQQlGCZpI9lLob6RELb8CwzcYptrUyf9+1JwtFbXwMIVLERDGh
woPlWLoIvezy6/qa28AOD1sfcH27/c9O+P19T+IJ8ex/MvD9EtJ97ShgkxyOGyfa6mfT6MTJIOOg
yS+utilGVahVUQhShDsxfRRRMT+/4tePzJMIi7uMZ73eGSYTo7rVRXlZ2oGTFdh1OObd6MzAOLj5
yHnhxoOS68bWXn0TkyUDk6PapXFkvd/bTe/JdaZy84wo7oy76RpVwBKvPVocyk2p7YWv453hyk7h
RvlhY+DzwJZZw2nsxYUESLzIhpiNp7r4E6AuxnKRn5RLze5e8PHZGOq8mc5FmxfTyWLxA3E0kTUh
RzH0gX5ROMFERwDslzkpnp163g8RfbFjEQz9nTdk4cb2W12rxozEN3UqH+pir1flaHS+XoSubtyW
4p3MDSf4P89/0dW1+ieGtkgwy7g1sWxk/8nyzSiZttb0+/MR1rf4SYjFdkiaSlfbnhCgjZzqWbfr
n4EzS5dftM/yDkHsrUNlfUwaKYWJyAqP0/fTlldqXEnVDPIAepugbysqW4CV/2VQf2IsbgBN78ZR
y+vQDT8NFIZqN5zXf/1Fexj22R7DHXFjLa6f/AYIIJ7bItIIi8UYqlqJ82XGTD2gznmp26jbQiN1
LbfCJtf+R6US4yTe4go3vGzwwdHPNShokDKdCFxLntHPP1RICt1t1bxmk9SPmw1VUUOiRg9mZrFM
oJlAEtMQPettxA5xN0l3n4QDIhCyDVI8OjRH+QlvqG6vHsQjUvwwMX79o9uBh7IIvIPn0JKhWyl8
+lBiqaLagAdwcBNPw009TBuVhrXsCHTOjLVXmM5lKRNHI0uO2omMV6O4VwpvyaQh/1ntu6aKN+6K
tUPE1A1eCJJCnWHZWKIdbfWpBI+aasOFWsuvZt78ylVjo/Pycc+Z3EcyfAXuPdBwiz1HEazqUdcO
XclHRAIejeVvnCMf07z3ERY7TiolJW9bkXcqzi1yarpFeWlkEbqgL1Me7DMQThsH18dP9z7i4vwt
grHNy1wJXQRBsgt5Px2Lq6q4jD4jL+xIL/V9sLdAw22McwVB8C7skvTkVTLEaZPV8W9MjR/f4hZF
QfaOlsihP+IsF/71e/V9zMXmw99Gh/xnhvie4FeWWi+aoG6skJWk+X2M+QA4uU0xztK6thv/VQwt
7qdDftu73RXC3o3bfErImX0Et7cq+B/v8Dkq1s00PuhtLo/NuCxGtUsopbfarsSI5jomx9TvuRGg
uITyQbCrPS5xqFvbsSNg8Cngw7KxklbOtvc/YnGWIrcV9mHBj8Bwab4tduMen5FD+rO6Vt3mAiVN
TASukh0/wzBt5RO/BNfB0Tm/oFf3KLJ0CggqPF+WtVQ8zOvSb3HRHK1o9rqywd+ej/AbRfM+Y2Kg
f0IsS6haK/qKJRFCpCCsXynezWAe1bmBcTCw17BxrKzzVzk5CHRj7YIEf6viubZpZQnZIDiZHEPL
QUqeKSCd2aC4WeVfTLEBhVP8KCrh08ZI1z6mrP3LihvRvqUwHZKkQer5w5yJWoqN3Kta2pkTOaZT
Y06GBZVTDY683cHYirtYSkOQK21TElc4oshaH7Pn2gYv5iIjJGMf+5o7mfv3wLvZvvzPWBeH+yyZ
6RkZJ1Jn4mGKGrDUb6U3v6/35coBd2Ap0tzyQsjs/elgTb1lpiFbBIvkzlHwYf2ObRf+ETE1SP16
btFI+9jxnegqelD2lY3yXxVtbNTVxWMYGqwmHc3B5WHRl2brmVkauarWvKhYBJRt8dT4+UYtcivM
Yg4jNUmLtvPRg1awTY2xdrQrOfqJfOnLxipdjYTaoESXQaP2szjXK1Ob1AoHNuqQ2nRVGjkyq2oV
pb+GWsLCAMc9O8VubY/MFT44tF/sqhDLqwA9+nsMDYN9Z93yOMEArYs3Xjfggz9kfCyrkx+3uBCk
Xm1VBTtOF32l5lpr9MxFYDfaj1WJX+cwGWCJldb/JfoqwsdTPbvTJ5mXfcXip3E6AX5W6lXJRSlX
wXE0s4z9ID13WRvYmUlKMAAX2slBg99HggTsgL34QclykrvyV96XT+ZYfU7T+rlVu3tNxi419hUk
r80cvdlKxKULbbhevGpxDhXTIHRKMVCeNX/M9qakHcfa4jdPthqAWpQnw9gNnYAMeAqmEH7Ms4wu
uoOpnrazYvwf+17AryYEmDfshy451vjoOH4wXqWJdp2KGLtahSjZo95OtqixsTHIszDLSF9AT15Y
dWEegJ4au3Yog70gQmnwqn1tFY9Wbx6yAbC8FlhI0hq3le/f6V3y2dL6+k7K0AUKWkQlIWe95sNU
XXit+cMT+Ktw0cquq/5F8oe92HQI238f8MtWayVikeAwqppxda1hCnNoc+uLjDZO7k/Y0hZSeiPh
oGjDxL6WPQiwzfTl/MpdW7gzrHuuCIuiZC2KDH4m+EU5gifXx3Tn08VsIJgLW+C8teTgNMp82J6k
JPhfWa0glrGLWZEt4CbcKN8k7NqAo9oCdh1hq+/9aEMnc97dy5PuNOg89JOgtFSjsZcZWovNS3rb
qKEtzxZxebPxZFy7Kk4DLY6ZGp31UkOPc37N4AP+WjSfzk/SyisYSubJLC0O7V5NPWxc+X6Ng8fR
I0KbwiP3vJvtixscIvzDVtdoa1ksHgFKpTcGbY/YreoYO5defJuG+rafSXX/4dAWyX/r1yaWMHw8
Af1la5dR5c3dPnLoQFsu2uoORqMb87Wa+f/5nPDo3q8MzC0MT8asC3QCxj/DtWqnl/7lzBYJkUXb
icAxtmKeXyMfeJklwnIYLGWxi+Q9uVlafumEUNgY2FaQxUFfycJQq4BtXV2Bvoi2rm+joP75/Iyt
LQ24h9wYMMz0j0gBs2niXGNpqNqVoFtPdTztaq/9fj7K2iv0JMoywU1ThNfw6mXzkgY1yUuKes04
QC6JX6rA3+nJP9nEp5ek8n5NNFCI4hbDBEAJ8dETUofO6cZaX5ue0xDzn58cSEXRhFQfu8ANTevG
nPK3stRe/v6z0d1Dag2pBvVDSS7T1TGeIkymESXDQuq7GbR20YZOAJNNbVBA3lJNXFsNig7oAaW1
GQ66+GxYC0jcyWrgqlbo27hjY2uTkGz9X9KuqzlunMv+IlYxgSRemTqolaxgyy8sy5ZJMAFMYPj1
e6hvd6bF5opr78PMVI1r5jZA4OKGc8+ZDHWrMLHmz89NLbaPTnoB+qku3WVR7uvDoVVVv4gO1RbP
79pjBSAaRgBBH3eJuOlHRUCybEgh/4ermhpWtdNqiElCciVBRqko5k7RQBvfYajpSrMGGX7+DVfX
eWZ/cYv7CBFYHcO+1TU3iuXscAu9RnV+lVGxdSRXiwXni118P4nQrYUOK6BgCVLmyYeuSjJPspnQ
WXI77K9rBDlENcDKtnEb5jdr+TzjjM6V4/fy5+JNk1bnNJ2CZfaR6pkM57NvQ2g0axCqqLutjHnt
7p1bWzxooD4cFWOc0l0shru+S79rjdiIN1avwtmCFi/ZFOXCLBKYqMwqsGMMg9Ou3WsRINGfH5D1
j/aPJSSMHx1J4rSmIzmm7qGCYgZQMmogmzujgMJyr4p7iOESgPqSty3DaytETeMdegQ81TJ3FEIx
bEXHu5nlX6v0GXp7YovcfM0EKtMGQTvPIRck20ltQyGlounOTlWIJeue2eRBmdvB51u4dvjOzNDF
DvamNoGlSkG+RnURcrt3AkKhlqHpOwHtE8wtbjVLLmI4Z+Y7nrsKFFUTTNYt3BdhojRorna7/EDC
iu3ZUboDFP5ODq4YlH0hFNjvPl/l8tC/mwTJho7Ak+CvxYm0GujLlJbW7aroJMCeF6Ub2cPSVS4M
LOcgRWNnojenblcy6HVEersbkUFWo+LXXRkKyT0NUAQ0P379xcLA52zMrw5Q+guv1YPbO5mI3u1i
9EQ7A9IyIC/9YxM44DZwMijj4XlbmIA2ZKwXFCbK/qrvTUyfbo2wLf08Nu+DhcWB4Bj6HlIJC5nl
q3EZauNzUY8nM/vT+fKlofnOncUdmtkWKuMwpGv3qvZdtU+xnUKDcatdvrog9HSgDTxD3JaweIWV
Bas12OEOu014GaTEeeAaD8kUPf3F13lHPyIMJRfD13nDCfo+MGXWnLisjTCtY45/WD5637d/jSxP
d0fbPgFKHuuxs5ALfm8k0Wuh041burptFKOpmF83gfRffB6LowZgVHa3m9BwSWUDzcZfVXyjTn/a
onpfD51pwkChDeKHRZFKxhGUySEet5vqb3Z1pCU01Gj4+YdZxu2zDQh6zGhbpKzAWn08axGE0FVz
1pMcKy0EAznEma7L4WekKZDPzqHClnmfG1zxcecGl9iZsmXYPAcfKTOcq74ufSbijabNBQxksagl
eAaabymUifCFZoKB8ld2JPs4yDzoiR1GlNeLsNy1u+1JjIs8dWl3EQlOSdYRkxrd+1REfGWZkNKE
XhkUNpwHx409OaEcvZ82nOv7pOR5ZPZuFu0LcMsQONdlMVOYkP3lBN+w9SHikbrpL/DnmAfbU3/2
PpTvoP7mxX6zh8yHh5nRcM6We3R87Ef2sNmlm9f42Y9Z7IGoEKKqA+12MlS96Le2z64zSJuMJ2il
XjdbfZVlXLBc+sLr9xCTaiG4070PhFQ36rUAUeCpCKavNMgOyrF+ax7JW3IfbcQja9EB0CdIpFS8
NtbFSJFZ5GYvIux57QPF/Vj6fCf3JmbpmkfItm+3N1a3FSRK4FSZCcGXoUEPvN5kdRpm33fxnkPp
DhOlkMb0R+nNBaXNqaJVv/CvvaUvbcgwTpqN9SWJfaXLV8No3bS8UqIOXA8gBtlqpazfnTODC2dX
mhC2B/a5QbgV7wvhVTuKCwu18y/lzRwdd69bJZ5Nk4ujWkJITy3nNf5PQzl56NBx3NUBOTpXKWZg
7rfqdP+LTQPDpJaBqs5ytKF1chDUOyoEbY/qc4zauPr+KRu/LXfTD+tKOkEUTHef+9z5Rbq4k4jR
/8foIpmyBDoHcQ+jAppU9hT0reFNkA/+3Mrq2jD2i97FPOWgLufGU31qbBTJoU1c+R3i8908oQUZ
W+qPGkLnZN80O4gub1zF9//tcnXnZuf3+ixcmkagXIWNqLk3Bgg2EuW6kfU+V+rIg9TubyQo7KZq
S1D1iAHkKxj3cFM9ki5X4sxFx1DznNhG5BsZNxaQFPj38qQ30KFOtJgBYK1o6H9P8moaOLxmQfLn
qNS1n5Cy3pw3W3FnKKKB62Im9QPxz8Kd1XXrQAogkzv0EGaAD5VuKjFdJ0scFPTCwbPuFd2xYwEa
xF+3LsTaMTnfyPnXnW0k4UPG+BykQcl5IIZrdKeheN04JGuO7NzI4izWA6AqVg0jXfHbTl8MvXFN
8yHDEC04RiDs8hAVBAqdMrC7nxHu4Ib5Nb92bn4R7yiQNbSVaQ4/RswyQT25uJl1uCI/fcWnh8zx
V0ir7+cqdly62wyH8wf85Kwuy6RtA5V4YcO8qu6mELjUDq3xvNo1Pvpy88hFqYdbo2IrSZ99tmRj
4VlbTEvYzMH9oPxWKbq9hAhpmj7QbPRiACuKorvTYrrlDFai5JnE0UR8PHNXL2sP0KnNHVWmEg+W
EZrJgY0v+S1p3chvgQSHou2eZgG4/9ztUea1+O+D7cUZE8y0WGskEjN4BCUqze/7mXKEC1d/mkV8
yM4MZVk1ng1mUA6Y4PdtSoaVy/ThNywOWsKG3gY/vdw5mOxqUgGChNRzhLa1z6t2gHsCR4IGioQl
3sLqmGqPspQzPkDN3RY4UgFvsZ/bTYj9aqQnARh5wy0hoQvcJUIvtHP/Nbxwu5HTgI3ImjdZOgeS
pGjV35TYa9usvpgc8UnLbzNH2+X55MPZuaPuPH5+mdeXDhUATD9DbfI9RjvzV7LOwcUdY+kGyDYm
NdrbUxNENN6Ara+9a1jpv3aWiT+fSOPksJOAhwgIDNQw1Kc0ZNcQBSCQPnUhGAvA29/ECh/szus/
Wx9tqONUHa6QBX60YAz668qDRnYHfnh3HkLGgM/tFtJz9dqerXXxVXsVfKu8hs2mDgEVPtbgjEhx
iHq2UX1dyQM/LG7x2CSYboK4Ope7Mi3cBEq8ivP8+fHYsrDwArlWQSLTwQ1UBcScBbry/UaiueJZ
sQYQ1YIoHTG5s/CsI/rvtlLGclfngOSM35z0dx2NrqxE6MRPxViheb2hwfK/HMZ/bS6C1lgVZCjJ
e8bDfwwSYpLTK71p3cYffSX2CPeUTRaPtWznw0IXcYmuG/3UKDgV6jHbC8Vr68G1y/3cgbVCsZPx
voEGzCbUev0w/rvWxcUjqkaUWMVaTcsfwvZgvrGg8KiX/wY/UOEdR9/cb+Gtt2wuLl1f6azRGGxm
pv2bN3pglS04OOoXmpX7zw/oxcTIf1zov+tbXLaBREUFXow5e9VCO+SYqQ7Sh5k9ffIMD3Aa1c1A
9b11xzc/5+Lupaap86SaGuTo6FaFM5tO4ZmHLqRAKJQ7spF+rNuDri+4gDV0TJcg6NwgzuhkcKDF
c7SL0KXCayCQEdDRHXZzrFUr+63ex/pFOTO6uP6RDVZffXYwrc9/wL9Yng0yYX+4l1ALAWVQ5riy
87cqEqtO58zq4tknRqWASBY3JbHflPGQsGQjgl09n/8aWKKgh8aopMFgIKturPSmb6/t2q3+pkwH
rYt/PtmypjRyw+AiRSaisabwAY/6ro2R+TdrwSXQgboFV+oyYdRsTO1ZXY4Qot4XNAqL6U4YPCDm
w+cXbfWjnNlZ3DOkEaU9gNx+N47c7cWtvTUt9F61XMT1DkKhf1ayuFGK3SVqp2G7MBgoQlpmmFet
qJe2ujdQEVhMfcrLemfG5KiJaANBvoyDoA8Hdlj83Ubtj1xqBoK/jxV5U4R5k/jSeqvy1wqsiZ/v
4Xxdzlc4GwF/AWoIBgSLLzgZoG0PGGaSgFi3EMDkOflX22oDRCg+6gEgMLS+gxP/7XObawsD0g10
5Tbov0D48jEAilqnTwVh6ExpHeRowQs73jMnCz63srxR88rAVIzHBAOkmMdaXNmKjyWwdhnoXTh5
MXr1qdOLJ5JqDyAO3AgYlgdxYWpZVVPqkUWM5NhEwp9zXp4EjbcChJVNm1uxJnDsaIUBWvJx07ra
hGIkiaoweybfJiBJZu/+NMOvzSbgkVv4CnIRt/j6+S6um0XnDW0RcBcsd7Ecys6BEogINQp4Vsq9
HDAEAzCBz83MF2lxDAkeEVS6LeDpgYf+uLqpn4UCzb4M9S75wtvCtRMBmoToNIjnyPrxubGVNX0w
tnxC4qxB4UyWYRpNEBmB3GyY60kUjom29Savm4LcGEabMCm0zGU68H2hgj+UUHt8tUZQVB50uXEy
tkwsoik1w0D9lMJEypTAyLr7ghhXbauGn2/ahS/EIceu/buU+XecpS0YMkBiVk1laKlAfsVF852r
6U4RjHqTlR5aZnxpdeUZA2Uh7btvG9bn4315QP61vvD1wO1BF4yMKOnosd9zHdpBLODjD85u1JxD
Zu3FKqXb1Kk3bL0CK7f7w8IXZ7MXfQ6JTJxNMv3KpOM6arextyuuCpQ1EBgHrwVqK8uEoxnIUAPZ
hdNvYehwYr7QXrsJlcK08j/fx9V7dmZpkWZ0JYv5ZMISz6NrWxFh349vMWF3fW9dl9YWxf/K64LO
GGQwwGNGL6tFHeQJoqI38dUS2bmW2ofxlB0iyq8bWtQuj4mvm9GfUs/NJ5WoJmonEOy8LCDUVq9o
LIHVspc/ExGfJiL2n+/j2hcDLAY1inl68iJFdEamJ1YEE2ah7VtpYape84Ymc4W9FWWvHT8HqTsm
fMDJhoHYj/cOoz9TKgzQcDbB4KfC5ZMnwvg403hBS666U936ejNFWzWKuAfjxBhOvRgjG7S8BMwQ
Fyv6TqjrHIdDcUx9y89O2SMp/Hb3F+nL/NnAegWAjAZqdXDILxZaMBKLiGPg1rd/arprPokMkz7S
g+ZU6dM3SINsVNnWviLIpnE+YRL4ksWbag9WSg1e81DR+xgz2tHBaiJwrqjjY9tkGzCGFWOIQjAW
YukUGKTl8sw4saEWW/EQCgq1iwmIq9KsXhJzCiiX6cb5vMCmYTMBrTbBpYcy7SVuJk2ArHYUg0ON
FAXx+oDe6V7xQFV4NA+Nn94YgXLgG23blZcITI84MqhXQuVnOcQgQW00ToMQYaOrfgeOrxHkZVmy
BQm6yK/ntUHTY1YgB7nkBVFAVAuwlEfTfFCSOwNMINJ7R6u/mEDh3bJHDrI55oMRf9gamFr7hjgw
CMBmOd4LfaZG7TDSWak8tOsZ043yzNR6FVA8fSl2n3uYlc1EzwgSomgoQkF0uZkay2qQXhgCMzmt
ayXMVRDddWq28SCsmSHUnmkX8ekwzPjx0ikJNIZ7u8Y3k3xnJFeQeAc7qP7/tDK7m7PYgcq+s+gI
vay6zV9HWwQ6cQLVyTcCu5XPA2/172IWIQrXVWnXFcxorcfJvegx4dKdLHMLRHi5aQQSskAmQ5sE
O7fMomuR8ZLIXoSDLn1Sn4butQHj3OcH4NIFY0TJAVO+DTJAADEXzmlUQGY3JEgqdA1PZ/lUs3Ej
6F5bxrmFRTCgJyMCemMUoZKxo57WrqP0VwWICD5fyEXJBgENGG8pmIpB7jGP4n78+hUrUl30rA4F
+sezXMbsjJzDzH85BVpgXm0V+y4qU7NFJM1QVwEKDoT/i1MNroq+qQochBkCoKCDgi7xrrgWAfqs
pkdN1Ng3y/oXsQ7a43MqjRQGOS0c/MdVJnVCaKTB5giuTdNTMxeS54MrXsdfIPhVrjXPQBGuTH1y
hwm6TY6m+WN9CJBn8yDURqYB7biL/DBtFKHH8VCH5jWa9OB7S0LpgpvGL/xtWqGVDf5obXF04gnX
0IgJkuuQ/iz2lVdgcNVyxQ/dr73tsZ2Lk7pY3OJ7xnZWTsJkPCzha6Nxl6kIHtuN5+vyzVxYWXgp
BhByIYk+vyvOfXnHrvo3EE7dRXvgg0OQ8II76favjg2IyhBjgVUH/1xkF5NEqIqjwxHeZSDezN2Y
gGCx8HJQf8zdIPWrjZHK363H/OjLlo7byr7O7zR6YDP2/+KRyVmeK4SmZTg40z4ZB9+QmS9AUPC5
B1gxgwcTgQFICWwUMBZr7LmKmn9O2rBpI+IaI9RpQDRHvLYrncMfm8KILWoVxABk7hJqAWGefNRo
HeYkcW0x+SP9STZRyWvnHzcdPxv1Jcz/L4PyIaF9aqZ5G1p9c6wSKNCpBEpsji0TH6OuJ2rFrzZT
SrfjQnOnSEVnHHKAXlZWB9uJtpLzi7fiPTH45+csaY0cgcA5GaohhLSeS0cttIpuo126bgKzG/rM
22dpi+hcJVM7DTWD7mbMIRfcHyppb0TIK8cEDyqorgEveId8f/Sgtd7WXZcbdUhUsVMi+wtnzVcU
i8LPj8h82hae8oOZOYo4C0aGQa9ZB2XxsIz4bSTaW1Mrj4MGfFYfh8A4f/n/mVscfmfkg4WaexsS
2kDnKzZuc7WpfCiyHkfwR/hVzL7+hUVQQdizxr2Ja/dxgVpVQsCJZW04VHnQRekxr+KQytQFi5On
l3/z1fDSAqOK6uQFkRHmzZySCbMOFaLv6+kXKDRdaNIFn69p9WycWVk8OHJqlUw2OBtUVqj2NKcJ
QWpdyo286SKCxEUiZ2YWD02fWVURoYEd9sOt0hPQoxSBGAYvMzbhB/Nsy8UxhO+d2wtAhi3zwUZO
TemUVg1ZYInsut3POlIQXzpWG2ta37p/DC2HbGgHYS6BweiQ1ODrgFwXQeSqqRuv53z/L5cDeCCK
BuiXLGlNhdpP0Fl3YEXwY8LqkxPnB9WRtxlpPJKzudATEqPzPz8Xq54YmQtKB/OM4AU6MWJqnuAq
1KEKnlsolgHzZR70A7RFdwWoPrWNcswFt42JE3Jub+E9rBRYwobjs/XeFHbPtR/fmEc9KB8siN2A
+AWMKMMR1C8z12h/K75va5dcVmIXP2HhUdI0tfKuxBsXsWuSQPBYvcWt8KzkIMn3vAC/sNOfRi43
ruBKHP9x6YsI1ygaqNNXWHp5co70inuzAELnT0Cf8zCFAtofV88XC12+OcwRZp9joZP+bGU3VpZ6
o9hwlmurwtTH3KjEGBPGZBfesmYSYr1ZPoTOdXuqbubxvSwFmk0Go8/9+in3gJn8/NCu3Mj3QZNZ
9xQv6vLqt7wRWlbBZKXcxe3oZzMREtvKUudjsLiR51aW9z6PIWdS96IN9f6VSAAx09wfzcmP1beI
bDEErjhO5HizKjA061ARXXwqYZhJnY5xGybJk17fpZMWNpB1ld2follx/2DoXVME6kEXSOs0SYXm
pPPniq8dorhJh/JIvEU3fQGD+48ZG0zdGL2wQXz48Q2tZJ6b04Rwp5PTjaiGXdo6qk/G6iUfI68V
nW+M/X4Q06vWFRT84XQf8eHh83PyHlQtPyHIkv/5FYubHsemE7E4acP80D+bnsJC8ZBdVU/QAySA
YJvIoFXfeq3JDfg6y8z9i0Qauw0lVpCf4qxeCIKApJmmtoNQovcwHeBhBObVwaVPbzBw4ovK3So8
zy7kYsEz1tzGQCG01hcpGE0Ks9ToHCyB25goqKcntq+qX3PxQy1jxNedt7HFa3cRr+8/Fuc/P4sG
VaDFO6LDYo1c1tJ20bFBpQB8aenvbgzJkR5nDjqyFbG/Dyt9ttLFAZNmxCy7HpGv78YgfIWCKAYU
lN3/gUJrJdDAkDIuC5g0kRstcxV0BylnYGoIFT7d0WL4MVoSio9cZ15b8totwUPp6k4+3suJMhd8
Ixupw+oWQ3ARlf051VzWf7rC6CHwgoC7kHRvoSatmAwatH/MrP5+Z8/sLLbUGhR9hvzPh1WcdC/e
T8y1w2lv3jHUX9jd8AOaDLt8tzWqcJkaGYBEIwtE4AO07rJ5rcZ5RoamlaE+dgETgGIr2uMfH1Ns
nQ7uTBPvxeWk5RD1QkYcZYJZmae5yVWM9rq5Hwf5K26I5rWeqgdGvDc3spfLbwe7M5EgpnvRwVtW
0mqraYwxs3hY8eepAuUx0GySbxhZeYNhg87ABpS6LWs5EjlYXayhG8Pnwq3xoCOeyo4Mw74/VKi8
h62n7/8muIBa8Dy7rBNqQGN18WJJo47VcrRReMm/cvjO3lY8kIF8/t0ut29u6qIeYULzBOKji3zC
TFD5tITWhiJtPBQU9k3GfjfM3LhhlycQKB7MtQMkNM8fLc3wrgZ2jI8dblbxA7yHV1oGGrDPl3L5
wn+0sXDNDGUVWZkSzBAFmPfQmikB0rCZV5Hxi6BvnxvbWtC8r+deeYgUPQETTEgTlPqqeHiRdbNJ
ejSHdh998MclLRxG1CkNxlRZBR+c3oGcc9+F8nnmEwe4ZmP31hY0v+PUmLVHLk4bquJ145BKhp2A
3iGwNEr++vmWrYQs/wkV/tvERbxn55kJQjmJ1RihvS8fEsUDnbGvh6ibitDauLRrK0JND50+HQQQ
l/SaPZWJktQyTFv6ZDnjSR3zcGNJlyHsXL5A2RBkDehFLwuHY6JadadjScnJPDalbzSB0oE2X9s7
d1HiJo5ndl4PTZonqFTebX2ztcuLoiyaLxTNdwB4Ph5Ch6eNaB2sUB+E54zJXrB2H2nRxodb2cg5
yAJ/5yyGCe7Wj2ayOq2AdEr7EE1PvrMiTbpGRovg873csrJI3tpM4W1lNxjfTSlYJp0cjKylevjc
yMqOfVjKwqdSKhXCa7yEldSf0hwDd13/a6qK3R+bwVQ0bpJFcfIuAopSQSHf4koTQrlzZ9oZGF6c
nan9eZo29/bQg11nIKp61hsd50MI7a8rEMtBE8YywxgoKPcv1gMODTBk2yAEXSZPZi51YyoE8sEE
Q0U8v7L76hTTP2d5mwe3MFCDEq4GICEIAj4etcoClcKQIZyvfue/NBdTeY+Nnz1G77Pk41WyURpc
OXMAV6Afi6wQ6cPyWdfm2gygfWpYZUYIxe+7Xqm3uosrR24W9QZDCGCylwBWe8qKCNVHNbRiqFzk
4DYYyE2hbg2+rZqZS3XwAwgZljXV2ihF1ySxGkp6bYpXbv001Y1HfMXZoaeAGH0Wxr3ECiZRlFRA
iQC83xgA8lV+0QmPm9K3y7tqs4f9jrJdPH4gL4ZfBRwcMcqS/BU1QVPGQIOFZh4nmQsM8HhIYwk6
c7X7FQHl8CKrkbhaN2Q3kpWaV2lslL6STC30DCQeGheird1V3CvGnk0NJp4VQVxuSetGyZzpSLmm
hTJt2gC8XekNt5sONBQk/e4MY4cRNibUfS66/g3kkLTymErb27pLoEqtitK3mOa4rZYmYB81Ff/z
C7cSy3xY++LhN7um76mdTGEW61lYpbw5phgU9nhiFmE9NcnGQ7ZyERycUSQH6G1cwsV4EQPvliEM
7Ah9zdPoF2dkY0krhUkkBmc29I932wa/bAzme6TOyBAmv3GzYw7WhFdqu1V/b4DYCwOaUxB7oB9/
qloXnWjwOwHDom9dydXdPfsli6AXtWYlimOsluTRc1bS28pK/axsv9VE3whC1u7M+aLnjT+LE6uu
0JIswe0vqB1UaeOLFtlC+y1C6kdoufHuzM/XxZU5W9jsJM6s6SASVyNjQoKp0MHtYhHqufbTUscD
CIQfM7M5cDGCnVZu4MvByLxheXFgm4iQJjXhfiKriQPQKEPkY3zDr/jd10lIlFELOG0x55PVT4Nu
7Iecmq7a09e+i36wQT2U4xDd86grPKNWHx0pY7+1h8iF/izUM6enDBxSAUuKK6IWtqtVaQ5YVaa5
o62+lUN9Sx1xEp16V6ZW7JlGHkomQtOIjj1NfivDYHlU0V8wSn+yJcvxKdCkL5T7aRge2djfNqP4
hvP/TYtG6UZswFipgNMpemSsnbOn+TyLOGnP1ZQ+g6D5pTdrz0miY6RPtzpKQr7FnRfOTNWLeR+B
awp5SJwwxDCxdVVG1m2iy+YAihLgEGQ23Tod6DNsO9U8KDXo4AoGC3zbA6Ip+xOAzKqv6qkMEjBR
Oxna35WeWn5S6JBiSsQTHmm0LDRMgDZdcpyYcWfy4trR2RUF7sHLkYTtCJlsrxLa4PZ691sYThNS
xAo+Gsb5VV05wp2aFB5SmL6l9YbXa86vSu9udWYkPosqDxnjTaljRqq1wRpnRCcnLW+KBOy4VmEH
AHRj9NX281QJCqL/rrX4Jkp0d7LIMTLlybKkDxoD4rZN8ZtNzquqyl8tIi03q+qACpJ6omZux+Jf
Rm55SWPnN1nJTVfJ1AdQkQGIVR9bS3OLVN3Vmn20xjJ3TYk8P6m/IEsPy0zxjHzcCZVjHFYcIvmQ
gHvLpL+nsr3ujbde2j+poPdj38Ze15turKLpUpGXzmyOij5Nrp7dQTA5UHmehXggXvUmulEi6WWi
yqFjMe47R4UNetBE+jxp006m+WvbTiDIeov1/CSTE3qZO8dSfKiQB4BwulzSE7qZoBcChjKCOsaY
J2HdqD+RgXvFeNdb6R71mKMxYDwaewltOF9PqQsglW+WSqiw4SmP+MnI42M9paEQWCH0lHXjJuq4
V5PvAB16ef2QNGKXGNobCkrHjhMAfHMh3GxioaXYB70nntLYHjp7XhWRa9I5QYwi8QC5QMkSL0px
c8COwaL8tRb0p1UNR0Af7ift52iNkAktGhSWTx1RXqTjPHIVU6xxexDS+IpMwdPUCNc58zQdou7m
TVYbVzSxgix9QrTj56OzKzBrN6FaSWj+I6VT0BnGTqK72xZd6ebisZL4s/5tpO0BSaHHy9GvE+3F
AgfzEKuj10zmfTG0e0VYX1WwBOQ6itktRxvcCcYmvxYocHPrBqXfINHtL01FaciLZqbCh1q4liUH
k2cZPjmilYJfTzbmcKsB89qKqRwdUGRjp27gsI46hI1TY7p2BvsbGAUAiOiNYw5qHxwo1LBFIsx9
JpyTSozSU9IetNwENOZj4XzJOB+9rNUfe6YFNJuESzlGpGNMwXhFnPww2yyIdPNBT5o8HGh0m+tD
5tWJdWdKs3GVAcwomIu4q5xmZwhE8CaAokreYC7Sye8xZK55kzldSav90ucGEOn0pm6S527k41Fo
WgT59+nEGlDG2MCqt0MGjQOTZTtAAzEBzIjqJrbgEMSGSIDqfLFrRd21qf6F6+0PLUflKrEnDEog
O+6VOPKrHqUmR1Fcbayh9Mj0b2mdn4AFkJ7Wd6eqhWOFBhHwG5r5WxlVgH8E9BEVHkDafHLLZMqh
1a58y6X5pWPlV2Bt/Zqzb5rGwVY3DrfSqt5ag560WO9cJbFfTL2oXLuFcpBlDyMkptkUROhr7OqJ
QHajaouw1/RndJ8eeq5lAepSkwuayy+Ye7s2i+ZedRoP8KQfSkHAwJrrqouOkhmUSuW4+mg/FY74
VqsVEKOYQZKteZPm9rdRGhkEiwywMuT6ifURqEypXQTGwN6QdXo1x38taXSTkunR0fpHm6anWBfX
ESUcKX2zs/n4VU+ntwYDJzs2dh3G48uvitFXnl2JE0Ozzp249VszMYjS69GbSOhxTMef+KRopDXd
E+uaQ9+xN0uzfiZaPXs8LK+EHEdUEm+KtUC08d2gUMhyNSnYQobpoEz5q4UJP5FBpUizoUmisZNl
jLdywuPEpB1CTyQDRjL3VDv9ok5NjqsY4YZ26RWvhlc7ipNAoGLiQn/owRlUx3cMdGNFR8CMr8T3
1mihZWuhoZinNOj7JPWNrG93YAsGdbjO0ycIJAM7mE8SfplCMxvKhy5lXHFHi3+TRWo9t2oCCn3D
CTOK54UZ4gaF4ec2L3+Oua2EVp2D38TqHg1iN/ukiu8rg10XiA/gLeFgxYCOkWLDpeRAmjFwlcTy
WjjG/WhY140B0pxymnn6K7K3xvw+UYzMTW2JaL02jwjTQ4BVQaCUOlfDiJREqhFkQtmzgpVTOT5T
Ia8tVv1SRoxUwakJWSZglR/cVNbfxKiGDS2/9QIMHRa5BQ2sH+tj6RZN9FDFTeTWRfPSFr2HPOJe
NjWE4NiXLrOiwG4hgBDhZ+RxY2HTSO+mA9C9Ba+eKOlqvPJAR2t2An1KaNe5VWH9YlS/tRJ98FQK
irZShqBocoHnDRJVedAa80rPUstjEdVmSrxn6C+Eih0drTq6Y1Z71KprPUew0LH9ZGoPI+tPrHoj
5BWOzxvtqQh4bDEXWemXFpxL+XgT17iDhiE8AKV2ajwa7qhakBYY+7CA+1F5/zDV6V2tCzAZ6p6V
UX+qQR7bIUy3HWFgpBRnrMNX6ujJYDawqqTdV9K6N6h6BJPpUTFF5DETZa+RQ7wu0uLAZAYEWXKX
kWoXtyyMzMeRqYfRJH49IkLBxSVFG7Ap/mol4D0yDKAYLfk1j8k1tXto4kA1mg+HPmn8oaiCwTHo
F6Xv7yK9gPJ4zSIwILC9NOmBpXbu2ml7UvB6uCy2PXjggwo/601sfAST7C2BHihjw7euQzTRCCgL
1Vxk/qjb6OYNcjcN2q7KshNebASRxklrx+oolfKE2UbfwkQtErBrhdRt0BdWAMfuc+VrPbbBOGHa
S2aB004uvBEGpRwfKGy3aZyQGS3Ib5pTYjbXQ67ep80z655N/TUqXmjcHM2O+lphnWRr7Tr4GVVp
Dnpk3kx4qKe2O1jOK4/076gBlrOD9Ymi+EOD0MyoxSmh44s9mFeVKm+lTfdqVt9E05UVJVfK2BzL
ttonaXIYM462t3hWK9xhNQRB1T7tTOzonMQ6w4mSBPqNQPGbGRqbVlG/jlX9itl5imfzTpISz21t
54HZaG+4qDejIFdawsAwU/3KK7CGax39TWjyXKfyaGZ8n3AZCqc/GiK6GuV41TaKF+loh1flW8pq
Gw4SrqmyMBmNohx0hjHNBGgpuHLGPr9hdWoCJaJ4Vp1d931zbUzqnlT/Rdp17ciRK9kvSiC9eU1f
tp3a6SXRaklpmd5//R727E5Xs2qKqxncvRcLCOgoMoNBRsSJc+bHuO7vhKh8GnEVeKPZ3SxNCTet
q51FzF+jMaMvOlNW0cnpjVKwgWR7/vPUHBUJjCOrkLcUVSaNnaMWNIOtAfBaK/2U19ortcVLzAEU
Xcr7dVMX2k54xYs6lJg1iLj/lXWd5HOZJBkDSZCyzUjaCu+76IE7AU0AK3E6g4B5g2Kned3C8+z4
q1EmiZyT1pSXel58SKOsz0Q2HxON3Kwt9SqTx1twoWwFPBsksy0L/ckzioY2NZeyLxT0nyxlJ1TN
k9DHXixKPKzJ5WqSZaAci+4GuvfMqjrM/0VxQ0Z/sSwvK/ZqbG2asraF5jkqypBM5GFUhi0YR2yh
RPan3kRFBzC+5pLM2E3ygveghm5/OC03ef44TT8RT/yy/ZWJsk/E3gOlAFqceG4jK4raHidDt0Gr
iMhpYTaZVyC6mG+fLIfJt6tukAUBDKp+XIOddTpQhA7H+c6hDqjXnJigpY0T57MKwEvIhE+jHtrW
lfC4TFyUxSiEzdwod/3kos1GjLA4ZnbuTjuRV6a57Bufn4zpCNSTOCsawcWorzda+6BAo07glGc+
WvtnFZOTRTINgVU2aivX4RYpATolVVGg+N7Om9p41CWgK/oHUEvZxZDv2lxzTPC2LdAwXbU3yco3
aQGC/9IdAV412sGB3gWY20DwqhseKcRgVJVjL8acX8z58GwTbe1IiXEcQNWzBIR8SI7V0uBUkXgm
mCJ8L0SqnIpy76/l8pD2QwiC8D/vw5g6BXtIoDqXcfa/+tY0a5As7hIJSWbkks60UwwvjOPrdRe+
5ECnoZpZSB6hLKLVtYjztwhOs0r9Ru4sxTOnlofHOjf1NWgy53EdWzxoI7hMYaRIB/qnPk7vdQzh
8k6lfFZo+2qIOZV9NmrdYBnockOfO8/m/VjlQdbpQAnstTT1hirdKIl8t6pbI8a0+8zrbV1o4379
BcyxnEFdmmskXfwP2l/FJV60oUAvzFFOP/k8m5evI2D6AU4AWzQLf4wyVZqELl79dQCKtYfop5Dc
RvMaZHL5eN1fzh2fruzTFN37k4gnocSuoYAzoLIFKJm4z7I/pdZGRJVkA0QLgJNA/5XFdETmYomC
gKNVpo95/TZAHxxZwp+vApBAzP5RaRJceF9XMRcVoHICrgZVK4Ikgvh4VXvXTZxfDXQZnyYYb0/L
ZI6Rlvb+Ah5TD5yDGwkNC7scSwicUbG4FNNlapPxsM3nSDGASCSAONFapVpkTLS2shiUssIAbSvQ
SA9gpes9Gamf7CrgQbYc+Wb9jVRDwwD6auuDQ5ES/DnwC0cdPwJYiQ+mExD/f93fhORJYXTVBBG6
nVwEqIaA5nXmVNR5RpgdTsxlUQVNGP05wp071MubmEuFDaHzpz/+lF9Ww8aTootVqagkf7XkcCiM
2m7x/+SKvm0UctsaGLzsJfe6zQtH+otNJoJExCJVMljALYyPVn8XVyIISQGeRLn4uqFLu4j3A6YX
AGNGYYjxl6m1IBaT6LhmCGgq2zLfLsLY20ScHq4buoDyB0ATVA4Q7gDI/2ygsxGGQQenveSbyuS1
qmzHQrLTs8dJRbNCP07R0yqXECKd0JVRHLOvbTH7dv03XNpVU4Q/4lwC7sKynclWPKRy0WNKIx7d
mJSY82odcUKSDBGi66Yu7eupKeYDyovWCND3kv0aF5yuo9oI1tq4+nPYATAAYN0BwA8D++gDfz1p
gp7lJeS4Rz8yRS+K3nv9NU8y//paLm7biRH67ydB3yyTZhZoDaTOEFLuc8V4qEjj96jzXTd0KZvD
fAIUmyQ69gQuoa+WUrVORiNXJlyckh/vCj9RMWM8YxIDnJqAg7rS65+/gLCDQIdAFRA7eZZexVM7
i9KIDCWKux3pp+9CkoWzrFsch6BR4usz+qsdxiGMoWxNxGXZh0R30DWTjz6apyaGTVbB1es/ZRQC
GprSPSFlBKL1LJfri1VSF0Wa/E4TfrVJfiNb+U5FTcO5/sUurgoHGhS3ONdnE+5zCzacnMaprlVs
qa1RaTwQwwSY/m75Y4JNPA2wqE9j8lfvEIS0UyQDEaR/J0/gz3K6Q/qYPYOy0BeCypd/8LDzFxry
Xy0yj/CohDLrgD32CzTiqKyXDMXk4qb2lX3hV48qSoO2bsevq+l0G+LXqt2CVoVHmPjxgDvznZOF
01fZyQG0VlpeVmQZx0JdvHEvoih3C26cByq1qNvdt/RWv+n2Zpg/4L+vicfD9F+MACc/gAkzQGSD
zCNJJr/ot7QeppGdhFyuyXnX0SV/AlQQk+ciJgfOeAZyK29xz2mY1TYpoEWlAoyGb9bRZI9tejQK
iWfxUqDGDArGtjGAdp5nYcTGmheocuPj/eos/F+YFhwMFc8E8/lmVIlavDSBDkRj0lr2pbBHi54T
Xy59IkzVgF6Lgh3BcPLVR4quJLM4zvCRRss80qQ3amX5rWqWdlrLP64fe/qLWYfEu1miQxd4OLBg
ZVD/taqklggvJbp0QIkInNfCxS0zLZAgACAIXTvmIijbuuwqJNkYeLyb0vcc6g+VxINDc4ycFQrK
TAZYAceqm1a7llanbZ+E+u3fbNXfK7HYDLvC4HAsY6smvTtCnfXYDjxl9wu5BuCAnyaYuJiUWbak
hEw+qFx/Z7nxu546t5GTH3lcHqpIui/kgpemXXQ3CtpDDQ8sy2wKlQqmXhikxhN/jvxGOwpr6c7C
LXTgrm/fxW90Yod5e/RrJIm9iO1b0Fat10NsHGpeUnthGpOe/M/FMGenjrOlL61U8ZfVfBYG7VkV
lMjulfGty6NAjZSwqbTnmXThbOlP1xd4gbICAzWSruJJCtYRQGK/Htw8HjO1n/EoNR4mrzlOh66x
zdf4kG7kF9VvHYxoTaItcJCK5wxM5lezTFDqcqPKRQNmze/Ft+G4PI4/op/Js3EYXCGot+oufWh+
cNmXLnxOLNYClEOGshmmDb8ulqSCIhexOvloJpI6tiOrR1/yzzNDDGVSgVPgsfFVmR0dtZ6MqYH0
s8lUp4SShTmBfJWTaV+Y/sIG4pGKbhoe3mcj+nmuF0Squ8kXlPZmIgLkpEwnlxQvbdPHCQrouN82
oBzeLH31ALATb1zz4lae2GdOPUnQeoqBBvYHw4lKLwd8Bwvl3Co8I8xWruBTSPUY0F/Mb4y2pqTf
a1Gf7HlO//xG+bKbjDtGjQpJigmrWWeMB2hm+9KUEedRfOFx8cUGXezJM6oXVTBLmfhimrFpquOK
kkhCvFS3nPj93xzqk4/DhK1qlqbIIBhxXQV/dBfKXRRvxcmmhEmY81YTt3cSr3B077rhCxezIqL+
Q4c90UphM1woq2GyfZkmPyegoEyiu67teeKEF0Za4fmYZEDOBAqtM54AFTyhkpgM6In/Vt7z+3kf
73KvD9NNvMmemxGiajNYocC4PHlaZis/ry/xkksC0Q+pXR3EamecyqXSavGkLEik8uYtEcZfZhl9
y4Fn4rj+B18388jBOjA2B2Q1AjQbq2qpSVA5HmU/wQWEKRUoxqnKZAEVZkBmIjdvrWmeg1KVnzF+
PjtoqblZirynRcOz1d21Ux1D1IHRyJabohpHu4Doq1MnkwF8IE+878J9rEgA6KO6AR075LFffdua
wA8RYxbC1+vhWZRwU/Wat+bZjSBY7vUPcMnHTk0xgafAY7ZNBx3hVdqA2dIm0Oe9buHiJwYNFgaT
VLz/2IlFMnYkjhU42Gwp930kHLu8/BZryp+/y1GOUnQA6FHv1dmpWoASoihe8GSuu4OkbdMRCHIO
pcbFvdJx2aGWrZ2zDarJVOZiDNLUaGnCyKx+C+nwp+qnSIsh3flpg6ks5NFE1KYzUQiVge8dHTO7
NaLFnYpv17/KpbWAAJZ225GGo7Tw1cUm8FwuAsnx6J914HrEXdmlnFfJRROU/AkD6yBcZpEDMRRq
6mEZUWlSdGcGOHDm7hbPBLOKQu5jnSSJ4g9djGHx0RkT6c+DMPgGoN0KznfI8LDvj47UIzGgeOuP
SoRM7HXIFff6p7hwk32xQBd5cpPpallEUToofmuI0wspchkDiUvpVEZpOuiqVi7GYCL/ulE2xOjo
LGDykc4+Aj6tscU5S06Bns87Gtf11VY62XLRZ1VRB8yfWqs2OPGXDQIf5tBdt9Bih5Aja66QRGIq
KaQpTDCxN53lyelgK3HKOaFs8sSYYWONMA0WkSaY6aNDj9l5MBLbunDT4elbQYiCaN+v7yLrf9Qe
uKgxJIj0GUhk1v/miBSSAnup8CyVvRMTXqXx40+cXlysCSad6XMVUvRSMwQAl2E2yAEdXbodNHBN
TG5rz6Ob+7w07SyL+bCJoXYVfCWgL2TBIzkBBbGQQtMD+nigbSs3AOKABC9x1+YBmLARGquincUO
FOqv7+clr8Rw+9+G6b+fHIVJ1IDU/3CTLLLr6JFMaGPI3RYJM+fQnb34mTWyAVCaJUwSjuMYyHn/
WoqY3l8E4bmJGi+q4vdMXwAxTANtVCp7nONtkbY8tuNLznqyWIs9913eiS2GU4LevFkh11zm31YR
Io6A1UodRbkkm+u7S+ssZ64EPBAVkIcUMVvoAfauGMyhHQONRIEOqJhTF90hbuMwEcTNmhoHcwW3
c2rwyln/4FCflhknNpas7VIRTjzH3uCB0Zk41KFAzYSnlQPNSMkDz2HFlTa6FHaAXcPpBKEQlHuZ
h9RK9E4psgXKUdrvKH0vrBdJebi+qWz0/vCjExPMhW2OrdlKGjY1wUnptRuzFe2qATYe/EGawCM8
vrgglGdBzEBb3TJTSpOEpexMuYfP1KKNSW27MVCqTzk59xnm4WNRn2ZY/cRxTbSejq4HSwLaDgia
9ra02j2kE0Fg7RbOwBvtPmsWsRaZL9UvpErNHhY7TwVm3G+C/NFylAVKnGBE8cQwcjoecoCzmewD
xcghLywaEFIVVWFw5dR6wXNYwiy2yQk2F33kcztV5ppY6jEucwkn3TIzu49fiLUzumOVHE3z9bo3
8pbExJRFAtwiNTVoi1aZTXoBHnlITB59tEz/zFkkOVkQ/RkncTpOaqtc1mEMwO5JvGJMVycvWsUV
0l532nLZawSjMugdlTamd+uHWBIwsSPGB0PfzWUvhlCQHyFJPtRuVaiLbc3IcPuq6DdSQyCa0mAe
sk3bfF9OMyYH27ztXCBse84jiN0tMLIbqF+BHx2sleBCZXZrNLQaCGhMARjLUU5+Rctz9KeAT9YE
s1OLVPSQPh6BV6pjH43XsMjrYw26mOvfnf0grBnm4szkKWvrStcg7PA7wbCT3PK4H3h7xYTwXpsb
rcwH3SdD8iJETbjk033XTn/4AmAXwoRTpc1Xs22n1Z9mYkuYlynm1yjGMBvvpPB2jImkhQrUAklz
dKaJYosx8uuIx8R59nZjFmNSfM/JMRGIQLoqlqDd52Yb4z0GT0bkaof+9+r1UC/ncRezYYY1x8TQ
fNKsecxm+Fp/32WYLQBDiwWuax0s9QtES6+73FlJhTXHlA5IqsRTZWUgloOsHqLATe/OGHPunMQF
lBisfXijSuAilBpMHTjdM6+TenZLsT+ACavjWg9FiboSOqkYeXABX25salTb6mF8o/IuRfb5xJpj
okWtaM2SmasONJa44JlkC4ozWsEYYcmZK3iQcdBtubIhhiPl4fhUYOIy5KkMc9yWfZpnQwYidRXf
mKy1O6NORoqa82HP3PbjLqYdKBNCZJSP4KvbAumyTgb07wIhRo9cBghfwAAxip36u+RlXuzySK3Y
nWUNMtFrnJM1LyMko02v5Xa0SgSqKlHQLdGtMsbQwlEgI5iHCeGRsFx+mH4ulb0B+kLTkAaLyEu/
A3c2u9JeRsgp7fzQuNlb/yYmdtRD1pfHDnCmncws2WD2GIOVI/BTMEwZ8eMdORq+FlYBld1c3ru9
5sxBcme9ct9ZLKSQtctstWYUa2YJK1I7LbrPMF4BFQDxgWCsecx+J3rtdCicCb+uh4oL3xfs/5Qy
CGBG1HqZg1or7dwvAr7vOj8Psy8N28ZIwlh8qsWgGH+IWsy52M9CA5b5xSJzW9WJmC6xYPXBsh1d
ZK8IR9FP1cVpDZZnZXN9eVxrzKU1QxcSg614SFIOWjSOZC/eSvcU6QRIWsvlt7v0WDbQqAKkAv10
yOkxziOB8jZaQXAXlIbykk/tPUjyMZoLie2lUe6XPt+j5uOv0xz0VhG2EBe2x259WLoJc7MgCeAE
DGqOeQ2e/hyNuQgMsJpCY7IdAmPOvBblpC6a3Vnmta8uedHJqtn0NZtqvcgIVk2MMSRjHopCjSlH
2en0JhAX2c4wczglr9c/LmsVUZ9WeKDdg6b8OVvjLHdNlKvqDMpPvE7DPqRZULHloZPOWriwA6kI
C6w8uqkbZ5xDWRXVmjrgPSKE5p31onqFu/5on8WNbkMd6Kly0WF6FL5dX9xZqP+40yjDn2Zh4kpm
PSmySlmQh2YF6bXsJI6R+oKneZjl9tug6pziF6/ocWE7gQWC+h5FBQEVzoSCFErDGGQsVr9dGqdo
dHvKG88EflmGfnuTDK5YyaFZDMG/WSiFu6PmTT8n8zaalC61rMlc0Zhv90L68Uox3cGNVUgA527q
8hZ6hkP42NoTi8yp6EGqM2fYAj8q2hVIoeK969FBSys1g4RM6RWK4EBb7n5Wo72WN7y69VmO9pd9
8LZidheaqSyNGXpIU9WU+LQQaw/QGfUilLlstbbtPlx3AKxLYfFD8GgTc6W3uh5MnVM9zwJYBDgB
4uKjBY0N1EpV8DWxzTfMhsQZ+J41HxwFbjpBiLZIPc4H5tlgthst2hr4WeRyWuOawbjRdmVpK/fi
w+Am95JnPreP3Dop/Zunge9jiyHFCelUUKmenVkVFE0dhmNRlg2Sn1AfCkF9bCf3mF+H+Cfv6r64
QIj2gCLTQsdUYa60AUxUzWjBWNJvNQISBl6Vjg3jH6s5McDcYmrXVUqRDJhBL26kRHJL/Qgqd/f6
d+LkKOxTYOzQH9BW5HdafSerdl9u0zlcizDV/lD4/q/V/J3bm8xDxxLGuaMcpv4gha16UOef1xdy
+XN8/n3mcywxtmuJZB1qwOUObARgIciGf3VwPgsUJvNJVhNDJaqOlEMaumBaNHfm6hSxD0J2n2jA
PslRxSxHVjMgR5WMe7DkYIZ71G/K/jaOIeew7daDGnFu1LPnEjUJQAPUKRRM9J61tztI89ZljFUt
2/xY+9UhChd/cen4ysQXKKc3CntIT60xgUEezRzgIpoVe/lRcsFB4hv38Qbzvk7jC7c8gd6LV+qp
PeaG65S+nCaTSP/H++U0/XcSGI7oY6KyDRo15L0dLrmiLOLgUAgn4A3MJ+xzRZAjc0LoW8nTMIlI
X4z8X7j7iY2P2+7ETUYhn7tBgI1K71yrvZ2amXNJnOVif7nF38v46NicmOgEEHatKiK4ckOOMu6n
3SIgn7feyL68H+9zN7lLHuPEuX6OL0W904Ux7jFktYgbWNZ8de1uDYyRiFP+bZy5wx2cj/ThNier
S/RmSVS6gW3VuZqYv9dt83J9KWc9LXYH6W84saHOcUVKWqGA/O8GnEzA8Uy+6o8H/lTYPxziz69F
9/XEVmkiweoMuh4UXxZPdxon9uod2eh+fsPz8EuvxtOPxARzPdfEdV7hGmoQh0poeUogeW3AvdB5
H4kJ6qPYF+aqfZR46j15G47pNvYMR/huvmgO8QWXtzCJRvDz6PS5jUyEr4vamnQZFsvCyZ8mb3W1
3fpsvqq3HTpj5Na4AzmGLYbDjls+u7xYC5BfkATgf5nFIgYXkjSgfDZhFqK613aRO2IEorQXd9i0
TurzFnvxqNEYRYFeNPx/dZlk7OV07LHWNn3TradB2VfLz+tH4KKjnJhgHGVuxxYYbQR7iYh2nr8v
rSfVb+Z0p5PKw7MKzYmcV2vgLYvZx6VK57ajJTkhBDXtPQkN6O+BVM7pXMV00Nn0geXgAB0uB8uT
hTJ+05Rt0mQKjM7QMnwAACYgQafa4250qr3sS54224nHqzBfdtcTs8xVA+JQuVvoWot9dSShObhU
w8SWnsXXeDO5STje5e78qCxBdpA5BVj67c6OyqdtVlRtXCOwdmcG4ksh270Ve7n8k4qOy0V43Yku
X+Enlphk0VzyMR0KhJvRj0PxMDzGd8Vz405u7Ky/hFuLR2zM+5psBWW1Is1QVmwrLaWbT5YPB/Lr
UAuEQHPyh/9XAOe4LZuJC41UFZ2MRVKbCSRz78FIchTudWTF4D76Dv0CvnAk7xsyN1SXoOFGKkvz
FTOyU7PYL1ntqE0PFhvt31zsJx+RjTbIiXuZNveydfxm6SA6BqvYU4VOGefhQs/3Nb9kYo40iwBW
R7gJ5xxNAAgKuB3GUDQkU3ZfVDdFsXAiDs8gE3BABNBa0YiVTeAQWqadNR4NcCualN1O73mH4eI1
cbKPTKSJwMcp9RYG9ZSb4XdzhJApDW0V0M/UT3pH2PCiDM8zmSAzZ2qViDP1TOmQDcemC/PugXPE
6bPuykfTmdZc3cMVpZbuIervqpN71aPpFna1aXzrlbcgukXXjDHxhBBjEhdoGvlTdFtPgdiXdmZ+
E/SHvnnOwc7KWRv9c9fMMU9aQa3wlO4byS9GUkOrWgEJa72GpQA9CrEYNrlpRBtLFXZangM7XxSu
oYOK7Pqv4LiNzqRBlpgLipJhg03pewltCpUk7nULvDCtM8HEkBRhBScl/YaGTcuXyg/i9LZ509qZ
nWyb5+v2eF+RCSgDqvxznCFTTofWzUw1aIbaTi2QBoLHcOhk32rEu+smeZvIhhYwuyVJoeq+nDUC
EBELxF5mXrOEc9x0JpyAFHMB/BPb2Fbf+koCp2Tj9IvF80reWpg4UkvCkJMMXqnfTZ7iNkFS4X3k
gz3D0wAnFCWnq73+9foGcn2EiSVKNoqZSK9yNYiCKVB25qsOMcIJoat6KB+Tx+v2OHtpMGEljbq0
nEX6PloXZwFFqgladnPuOIfrbIj4I9P7DMoGG1GqaEKN5WNZkzfvlb22qw7V9zWM7xKHqh5SIUAh
MHcghQT0XnB5rGmX87+TX8AEGZLW6EAtH7+g3hBvDuO9aVOB5NqxuMV0ju+wVcPWWmRrINjWcQSg
N3kXeFUbngH67yfZbAH1YHFosJpYLIJJzuwG4sDXXYP3dmZbvjFKAKpOK9TmoXsSD2QLwcaNrjnt
TtzEhxFzNtUGRKiB2O0mXvGY55dMIOljKVbThfrlMoGP2GvRwSp5NBm8w8ZmlJ0gVAvBTBkCcrkB
U40KXXk6P0QiIIZrKGbzlkV/9pWbzmBiCsB7TT5Rv5jqYzKMXkZ+SmDQF1IevopniAkjHTiYp7qA
obkAgSTBwzgVbX3+jTkinptcdkWdMj6AnPxsXsYy51XoJJgyD9qL5Gr71CMOuH03+W1mZ17ynfc6
OWsn/xVMPi0yzj9XuZHOBI6ZbORt8TP31p12bxzyDdja/T6IbyrOTXrZGz8N0n8/OW2xgZey1VJv
zF4t4zVr9hpgF5zjdvkV9GmEcXkUmeW+Wj5qObSsAiDr1twbgeItO56i7z8c7U9bzBVaiWKVgcYb
V+iLNtgTAI3viQPl0sSun5Xvg2CD3ZdGYzA2U2UzmyfCSf/++Tn4tM+cg3JQ4qFc0GDr6p/g3mmE
faI/YlTJmRKF55/04XbNFnMUrBH/sSAwgLxx8iQUGZMb9TXHKUehKjRjW+ek/RdxZtAP+r8D8fHv
J95iyasZNwMMilvNHw4WOPXB9WsLOBypJ3hlqKNiFb/MT8ZT/0vJXN7m/kNY+/wBzGUrt+2ggeKY
Fni6p8VbDusPjdjaMd+bL+tjgvIHL6W8HG4+LTKXK2oPggWuWFTbq2Of3+Q9CKiFb0bydP2McEKN
TD/16c520CMgdGHF1AXQXd3FFrm/buIfShufS2GCS95qVTbTWy/bYIIUIKf5OT5IAUFwgbg2DuMQ
rrccm5zjcMZnIBUTeO/hMQnQeLvqtx5YtravDqaruuqDtkWTywjAbRnyXkWcwCYzMSciQzdWQFqA
Ddy0dfDxFgrCAbIfzgI5Z1Bm4o2lNMDbKIhtDc6g6nQOTqGbBrWnbRu/DCTOhvL8hAkvlWat4JpW
RD8DlXJuHUhJ/qMFJqjMsZXkWo8vlq+PQmLZuRB7nD3jnCl2pmGZqqmXFTiidhPf57Fd3XWP5mu9
K55WB1Rz07fx0ST2YMfP1w1zNk9hogeKw8Ws0Kp3PD2KiuhpCW9pHHdXmGixJsXckNTQfL2ZnVq8
ScDhvsR7q9VsS+BNUl/EtZyEY5biIk3kfkbKSDOqGfBQjBps0g2N/cbm+sZxDpPCRI5OiRcpi2Ao
6gxbjxcQje8mUJ5ft3K5afZ5vSjMYwS71ID9Gbu3GJE/d6MMdQZh2EY5JE6AIHClfHbkNANfa6dO
mynKnqqIJzXG/RFM4BCkDpNv9EADW+ykIYA4ThxoASLYlhejLiHNgI38OyKzQBKrW81RFGELMg9v
+jYNp8fkIT0oR+swekVnyy6mbY7aT84+8z4nE0TUoulF8SNh1GxAsG7A5uFmD/ZKQAln2iiWjvdy
mAQcq5xIqbCBJROBGux66q29DNErtwR1pvEobXOokkCtCBxf/3WDVaYI0LSCoY10pcm+3ovOvF8O
4IpKH9WfpmSXT5TGvP0Vj37OiTScHWZpAxpz7o0uwe3T942bY6JRFkZIafz6b1vKjk0NaasI6frh
PyDd9dOt5dUevc/RqnBjlwuV5gRudnpqjQpplTXcDcU+uU1Fj6AnG31bj/pD+ba4lU8e6u8QDpFe
/+M6mfhjdP0sdTJeR/ShC2/1wZVCG6SSE9nVjeAq/9UgE4nKEiC5aMTG6ofi23Kkj1vxYYQIeeOL
EFzmbSx1/SsPeZWJOZFUgHW2gTlaGhs+iPab/0cY55mht9fJI3NKO0x/rgC2Aghkz/L6ujbqps1+
tgWxwXHmjbp2kLkUGv9Qn/o7yqlMuJH1JkXRnXrpJrklAGQbjhJU6KVTH+Udec4dz5JPdDO47EgB
Y2K8OgJo1CCE4nDckd7iVz4X2/7ETG9Ckgk2Rl/xE4fcCcbHtMuwB5Z0cHlVAV7apTHvll4pQdxC
6xDTdnFAnOVNh1r2yK96Nyj2GqzO4hYeBE7u1R+YVOhd1Kavr5izqWxTtBTIOqT0MQ12YBuUHmby
dt0Ar/DBtkB1uTZqM0FFH6pZQb+BTF9objo/35THyo/d5JHH6MOJ0B+ygidnQY1bpRISmpjEb1W/
7ntI/66LygEH8DaOiSMGBncrOdPQZJXIcwENKaGF7s31veOcao0JHpI+GmYvIjha9R1KOGSNnDlT
3Nj8Dmkv6CBVYJIp/es2eYk4C2ku+lohUY4jED9ZN+LTuike2h8C3u/qS3sPESqZ54JcD2GiSIpq
/lilNIrs9bvVVVFbj730EPk1lCHczMseeeeO9xTU6M6f+EgrYwbSoqXoYk97WsOBYrTJPgnFkNet
4G0o2wVdLVButxmWN23V7brvgsgtP1jjuk0bTM8WhxGGVwxgFbwBVC/JQGMKKFgFvHXrTe0nbh5U
E+7VFQWB+ZD6vB3lvB90GlhPNjSFwxBrQvbap4Lb1rGXlbFbQTrMygzOqeCcPLbpOSdQdB4oKK7s
tUAcwbtnjZxHHs8l2a5nIqEaNpXUJTf6trxNkPvnmLAMpe3sDZvCq39xHyZ0h65cPexAIFkSmUTr
x0sI8ynP3S8BbdZqY4byjo/14+0hE1lKQTerkh650tTtynqUybfrYYQ+OK6thnmQkDXJenPBasbl
uR8GEIDkvqY/6KZg6xiXum6M+7mYCGJIjdL3HU0GNuLv7gj9RlfdWIfVaTYQbg2tDa9cyYnMrHh5
CiVlmWgwSMFLSpgHaP8FbcAD8/HSSLbV2XaR3oq0JfKBH3LqG8xbdFNo3uZgMV5cyPqpNphKrdHj
NeJ5YYvtfkIiwAJxA0zTJaLf+ZA+Rri1FUd224Nya3DCFv1EVxzGYAJIZk6GuXSoECTGO/TnbHkg
fgIZGrG760wS1FxaK84nZNudvZBoWklhqBTuWvp50Ho0IPPgrrwnHjv9WhUWFDznj1BSfituaT0d
qk5N0Bz7m3VHwbxJSHwIjBaiVx+MDRfFyFso81Lpc6y0HleMnDzgRtDeY0hj/kq3/a72oIvoyiE0
CAWPimTTVzsPAcu5GAwm0ihZry6iiZOiNYcpTYCaF8JhBbawL4LrUYC3TibkAHsrZRnFosmBuS39
cacE3ab/72eSCTZl2/7vA6m17PIdGhDVMXHm2gUnDXHqyY2gk2pnKPGEU8gjYOaEVYPuwck1q9a9
0WNOEj0wJba75j4doMtthGA5dCqNd9HyQgBLrSAnZtYptPNLSQcofquVPSoVRx8R5bY1PV684wQB
k0mHSG8skzHDVTWrcvq2DlZVC0twTSNHAZsZKGryZnPdazjZgsnEnWaeRwOgV3QToCkJbfCmGp0O
CsD/zQrTBNLaSFTA/wRYU/SSzD+HaItasnvdBvdz0Uv/xDk6Paszk+IPNHt0DX/N0Y0Fc6YtAR8N
MiPV5n0uziuC5UmQxwVaj/QWXMftrL5YObduzPF3dsCsb5sckrP9X/cfuObmB/VpKezaJ0HujK2t
vkM/XAJeC0h6Hu7hjLWVadmbTEAxBXASW7Srpn8ffkt+Gmph5lpHyMrG6AJJW1Qidn8hzyG0fn/9
Y152S/AkY6xUtMBL+/VbTotU1jNoI/1pBeJbMVC73UGBPrxu5fIH/LTCOP+cgf6wp73JbJJsQX6L
Ry7PBc8E4/nzABH7mTad1nfhBtTOh2gD1qTuZcVIcO+ou+GZV6E9o33467t9roo5BxBGLKMUnIx+
rzjqNrtVPRWsZy5xVFfZqr7yVlEIFb3seC7zD5CxT9PMXQs18ikrKTvM7EcBxD2mwxwiUo9hd4Bk
O+YGrCAHXi0EYhnQ/eYHZpX/3YX7+ROYC1dIzEYxJlpvaSQ7gxTx2r4p0eMw/8u8/dMScz6SarDi
mtaoGy9/o9NJU+6C6NcCTAF9Z3xkSPDd8KLc5ffEp1Hm9pU0gagtJWHK1J+j2NnWktmlsLgKj0/j
H4qbn5aYu3aWhf/Ftrfu4M2ujrIE2PS+0aY2eeA9E//hpf+3NVZaATDpsdUkHEXanCpHR/9dvBYg
vNE8ECW/rE/jcf3OF8LjhJkzrYVuTLWug9WqOTZmi+7fNp5+Xg8yvPNoMVEmTtKsNil2n9bA5438
iLJAB1zeB34SxD4PxTZ/IAC5c+urnODD8k9CU73TihF8WuuwXdJ6G5c9pwz4D6nn53djgk2jzkrU
0zuw99u9+jYEYCly+m3zImHiv7mJH8iP69vJ+2RMiFFlIzOmGNGtQKW4WKCqI0nHPit4C7vc1Ptc
GBNHTEE2oSiChWkP8pbyE0au4QkHI4hslKS56NN/KFt92mOiyZAvbW5SBFILaoEc3VnctTGK75Df
xnwOVB0eo/8h7cqW48aR7RcxggtAEq/capFKqyXZfmFYXrjvO7/+HqinxyWIXbjumY6YF0U4C2Ai
kcg8ec6NLFbKzjgToolaZ02s/eWa8R1e8h6nF7BO1WE9KdKigdSaEFHibjC0inf1zfv2QADn7Y8Q
Gww4sT3aJbJeBu+AfnxR/72heAK8TyGIwVZ9ijEjHa3tVV98quwmyHXjyaxRUtXjqzHST7Zle12f
SIAmkmsQ+hXvTQ9T2ZeWhYXmn8n9AI2OYp97tPLAiIpKmuJ2AdCIACZZz+sz5KZvZQRekp02VCHk
gBNlbtK/8J01dnrdMwwKpjeRW/w/bv3LJxKMK+9Xa3S9FU4h5FIpy5wsrFy7OK2p5Nhz37j0NYU4
U7RhOvS8Yp0ewiOvOBm7AY1E6T10+dhD/eH9YhLaW1HL7SQGtAVB4lIDRWDcZNGpGYhjowcMPs2l
P5rGflG+klY2oS7bTCHsrFrOCoO2yKDCBbqG4F6zOmdav18OopJoA3GG98vUsybSEXL+upOmh+I4
7tkJJV5tRwLtVNgOEOpHKVDicvICrdb3VkdKxnzhxRBU5a+nb90NxbkIPf1TloBpmh3Nq9hnX2S4
+3/odvyOBB/izmzUNucuUI+QlXeTo42rl+cx6tW/ehLqYNeHogbkVMUm7ZSHmJozEcUJRNeU2VHi
xLv86TYd5LcFsUXL6mgpeuBVg5x2iZvS7kseV9/WPjOdy4a2g8iZJSGKtQ1UhqKYvyM8DsJFVTmw
brQdAvZuudIkMVO2LCFiLXU/6AOBZmqSH6P2a17lbmSFkr3bdvuzJQmhSgcv3V9F3d4zPpPcazFV
Et4BHlQD8Hud34y7GTSggewu2gxeZ2aF4AV9n06xSkKDZGSHIXtJMgTKCSpbrZfp343YdMpZWjvg
h+lDxDwzKkQyxchMI3/rrSOjBnOl07jjC2TRwJnG5yVCBxNRmZsec9f2iUztS/Y5hTDWdvpgNNDP
C8r6k5niidJ8T+Nflx2U79qlBQoxLApJa9OZ+6e6uMnCnG6WARH5P3HJhBCwrK7NycxwnKP2Rk+v
C4U5NRR1yQpqzEYiNiRzEiFKEcVuFUjbYsQvIz4roqvRNG/tXDkY9D4E2h7dsZOWmpK+w3YC/9tN
xPYsy7t2AP0/B56bx84NMn+8AmcSEEE6H+4/XP5mshModmcrVUv0NsYVwBEm08PyNKDSeWVhLEk5
Gk/jCSIhp/mLxOjmpX62RiG4WL0FjjReTQpPMToQDeCk9d58jG/AmrsrXttAYk/i/WKLFvpdUIf7
iw5o8fVnY3RTYH79zE0wHBI61nOouJjRkF0+24/os3UKcUZphtxI+YjIODh/1ayLe05xPniz3wV8
0h8cbIEiWa7kHIqd22S0Ufbh2LlVDf22G5xhkJ1D2YYK4QQPTIauPkxMfbUru8xVE/JgtqHEO2Vm
hIgyDsNKWRjSoGHDIW3ToIwnFI4riRnZhglRZSkhwgaVd9CGKbmn1phngQKdbMskoUts0eZ2WpbG
G4uGdqcMNxboiu3rKTyBjkGSKGyyAIIz7u+kR+zS0hJC3YTXACaXs9uWt2nplL2j1o52H931N1nA
38u8sINryIes0U2+r3ehG367fO4kSxZbtlmFSZOSlwbGlTmFHe81fV/q913+JY4jSbT+h7NmQm8G
A6qgGxR8JU6IRs2QuySAa/o3eg1t4RNnQuJPOxV0vuSl3MkSie1aEtiS/7YquI5pzP+pSnC86HhN
/Np20ltO/VUdqkC5B/zYK3dx48g45vkJ+3ATGiZUaPCfpr09ec+aKxBOyOnIh4Eb9ZQhdhWR7ajl
fZJJxWhkloRgzRQbrJW8jdN77NYI6DVDYxHk4jXgO3GC1lsLsnEnqzGDJXOg7ZfC2SqF/LBhxkoN
dOCCoYcM25IeCggkKtZXNbzX49zR4vEw29OeascqKv9VxenMuBC9cxIttKngvuV1uEO+DQhysssw
9tACQD5dyYr12zf/mT0eDc8+KQDPqwIqKjw1v5tH4k5P0RE01BARRVPcyQLlIAMDb491nFkUwnjc
5JNG3ybX6YMBKWhzvsmNGP0dZN/stQZh55I+grZaEqA24+2ZWeGoKlTDkx7KfYESXVfJTZhOEgOb
98aZAeFUIkLElTZxlnpGRki/JqljZexHPUbh/nKIY5JjyP9+9s2qOOMwKVBb6qvqTfGPsPOS8BsF
rKiNUJlwFttyL1vcfgb+Xpw409T2VpODOYeip8O7AIlv93g+Aw8J+l49dGUNju0M8cye8OyMhrpP
VM6aYtyGO8hAVM7yE5Mq0PygYIPJfjRBWgeh3PDmR4ScLuFakQxMzO+3FuNuVWXm2NrZwhGkuPiT
0bNNiZrX9hmgFtWhUQ2NHVFdB7zEfUIITnkDGn+S5S4tWyeKoZdkurQfHNZNTlTZTrP2Ei/dPvC/
TYtfcmV5pNq8d9T5qssn+gbwN/hc5MtwkbLVrvVFBlrf/ppnNoWvSRI6FozXfKNnizn2MQ8+2Qfi
zUdcH0HxCdFcDjnazAPObAo3SB/G3djz4hYHArxxtuzDL0bvTDvOmWb5EIYeIDdQ7ld0fHb9Trec
1C39+bkIQLtVgEfm4fIZ2nQtExVn3YbguipmyAgDeqzNYKTqc2xy86L2k9NSKvu+fF0f7mjTsnXb
hlQwEafmVmg+9iufCRo/T35/4EMzYOO5V70WvSXZ9SGuySYW1GKhcmpTolof+eG7nCOIGwMw28Hp
4h9R+KrPPy7v2wfvEY0IF8aSFi3GgN7A81ow5U5+h9neV/Oa7gD++6lfI9uRxh/xthBtireFWUxa
2oF0FyJ438iv5gFUJ4HlW/fQpFOOrVueZCbFjOcvixTM7xTf7YPCn7W04JwjLTSTkdhE6efV/DI3
z8oq+2QyO0KC0c2a0iwDWwOmzUGR35nWboiaXYFBc8l3Ex/c4oq485xfUzW10rBAkFvc6Ca/4zps
LcjtgMV5RidrRyUPqg95m2hP8JMeFMpzpFZqQFIN708a30R5f1SGSXcsO7yu6uQ4Nc2taU2PecUO
8Zyu/uUlf+j5iD9BcJvEVFejZagMhVXxdZmbk41ZOa80sqs8XD2jfanJeKiL8DkfkLd75vpUvCLR
v+1qcCl23S0wIj9XzXrBA7R1jPZzay6Rd/k3fkD0iL9RyFOGUWXdsuLMDm7vQYuk/kS/689lULk1
Rhyaz+m3+sbex0f2pbyXFSe2j9VvJxeu12TS/1OtW1nimfmTDQ2Hy8vbjkj/tfCGRD1zutLSp2Wm
kx60QxveRUuo+BWO3GM3WNrny6b4jz2PtMJGiq+hIid9bTE01lWyGod6UHfz3O1o2o6O1pixOy6s
cuJqOXSqFlw2/eEWF23zW+BsmaGSDeGsER03KpztF28Uk0P6TLzR169TX/EUWYmQu8Wl1QqvIgP6
OFGVUP4w4SNM5Bh/6e80pwCbXQLK6eGAjH3+WgQY1JIknxKneas8nK2VKbTCtckhNvqpK76l5E8z
d3EzhUBloHKlhRVB7Wq5idujbd/Wf8wtItoQgpM6UdpMMRbReouvOHSfzc6sOs1p+MleoHrkaYAh
j/fmlf6ia25OHPbpssvIDoYQmuraUpqxN4AM7h8oPczZY7pITHwoTIiLFEKLtrRz0fBmEX1cAxCK
gBqaI0GMEwdDleBeh6rTEZUu2Z0mW5sQVqZwrpZMizCt2E8Ha7QehiLapXHt/U9bKKbOJmQc41HB
N1wBH8+HKwUVAPX5so0PJSVhD0UWh2zCSDdQC2Bl+roGyudpl0NQyJj9KVA940mFllt53Qa69LYW
kRKiXSGirIXaxQsvPHBK79xDQR6ssPx7/XF3XbQkRBKmKGMXK7WB2o7qaoF2zRvPxMGgG283JB6T
4i/5++JC7PpA8FCu/9EB6L3Ra+8AgzxFO2uHcdZ7W0IiJMtCRJYHM7LtUpuRf7dTRU9dPXbgQFOH
AMPJ6TXB+K5jZmzwWDIgh4xY59ACT9kMNQPZHbF9KmxiqwT6akSEzxoLTeuJT3nP6GWOCDuFjyqh
u9xB7B0EeuVxeJElsf8QAX7bFLyo7kip0BR5cxsM/ugpYGYz9pHP/MSNv3GrvZsF1kHKiyVbq+hT
jTFaPYrTnH3hgNrz7Vx5Pfge8EPAFhD7oYvacyWJBx/A5n958u/Vkve3sD2SeIn4y6SHL+vPsavt
x310APeX235VPBlS6+3t9tGPf9vju3B2E9JhqFZdT9Sgg2ZlsnwyGfXwsnYmymEixeMY5vcahIAW
zJeo/eIt2nWtBmOdHe0y9ZIETOtRHdRRvotT3QHd1V4hkMGdyXUXKjdTaDs2GF3igTDQXjM3o7nb
1/YunFCRiLSrsKh3tlpJrvcPxRBxF4WrMdVJHtqcmV4FRUh9G+LD8ZtiPP1p+Vo0JFyBJEmtkKSr
HsQ6F0LCaBVEcivDmUALLYni3M8vfSnhJoyHrlvrEGvi1YfoSoPi3gwi4/QGeJNXWX3lLam9ZE24
/0IzD9OxxKkDm8xpgHp7CW49K9D2xABMv/UnMHR2d1yTLvPYQabtJTl7ImoXqgIQZaP8FMyL2yl7
Vt3ka+Vc3lFdsqMfULpTjT6WDSvmV9wa0OCMfHII78wDgRTS6l9DE+LFvEYDxFuuIBe/7CYp1lu2
UCG4jUwZQM/IdHSQ7R24jvPBSQNkoxmwfMWB5U6j412LvossA/6HN9t/D76I4U3KItfqiIdVL//E
m7r4uG+95BZ4HM7A2h1sQDmQ+B+kuj2yVQtBjiStFWs9EoMJlzWukl2MomF1Ym7v01+8ESMvK/F/
8oI/MyHO6cs65qGJb43mi7Z+z4aXy84k+/eFiLN2fQrV8dQIgN8KWFHcaEklyeNkJsRYM9g5Zrew
BLWDrHT9sxr/ECslBDMRtct69Phn3m/Nzd6J6/jQTaNPcs27vFV8Ky59CiG0RBXIlJFagH5B/4UU
2+2WE4lRXalKWcjcTkD/9nEqQnWrym6Lks9slNdJ54Dh4Vju44fsS737H7MUtDLf36PoVCv4H0zp
u/a6ueKQfHSsAQmxHsbCSZ+1o504+THfjTI2i394uP9epRBDzJTWaD6EOhIV5Xv/ibM8LF/mIwh5
3Qol2uXFfLj8Af8hIf1tUUiNlDRHEYonKfGhuCF+tdORoJAAkGN52XS7SPDbFj8VZwlKjLpiXiaw
hX74/Qwq1Bx6zcg8TnxshPpLkO7Dl+I2CaRR6vJ5Q3/6vWVbq3OQsMJyeFrAocRpZGYAnmc3TVwI
dvqhP0gc9o3c8Z+PBlj135ucFvB9x+A/QycF8OCbHoj28B5Ia8zIzK/Rbj2uWLAB7H7+QtDn0HyO
pcoBeZB8YP4BL/0OIdSsbOiiArqBb8AmFlQPic+1hIwjKNbaoyKnKb0cE8AH9H7h3UK1vwlv+wrl
+PmxDCKfRg49xc/FJwN4wrRyVan8mMyuEItyc5kxIo+z07TTDe1bf1nJ12Fun6tK+XF5UyWm3nLW
M0c2morqg2XoATBHgCCUiuKthtXs9MomXlRGVXDZnui+xKYW5DNVSIaqHEkiLC3GEIaxjLMBlps6
cSzVcmxDfbpsQ1zTXzbwElRVy4QsquAnzVJbfbMaU2DQ/rEY15vaLPzBSL/GNZUsZ9OUTU2NMULR
iBJMGVBCsblCc1CFzAnbBXKVXXxNF2VxarveX17X5t6dGRPcUamrUMnTcAr64cXof5R16f0LA0wn
TEO3ln6Qkl3MegI02TYCstQ/E6r96Asq6Qi/IbbPD/HbxzmzwRd55nAU97mlQ9o5oPrUHsaa9U+R
BTAB7YviHlTnLcARBOjrmGLcbzaGwID4ho9MRgPXMw13SlhaXlJlyYG2APemNU3w/2oE0NVUAlrB
VjX7UZThunqKNX/pzXnyzCI0PBWtfS8skxmtUb1uPxVVAQZrc1ndGqmuo8YpmxwDA507vD2bT3Nd
t08VRK9uiiha3LynxdVijdFDXSBHdbWkj0ECkJDDME+mlyu0cWorLw6qHfUPUVWaLsutbr/UZX1t
qujRqOrAfnXUhID1v/lqkJW3IHOMrqtwyRulHoetluFIDWS3QBkBb3WJiU03Z8wwDZtoOnij33+0
OjEGfAZ7CoppulYHw8HKnTqKnobo9fJiPpQauH/YYEZmEF/EVSMyUtlJnlc0gg/O9SHV6u9ZlGA+
oxx2MXhC1vwuziOvtugum75X5urmzeDkDFqhl3/G1lGzLcIoRVcKqxZuWQxkK+FCKhLY0X3f6m4V
ybRWtrb03AL/+9k5MMNUqXvDmAOr1UYnmcAJoqqzz2bqF9H4h9KtfFMZsRCJ0MOGbjy/Wc+Mtf1g
JomFPuhgGm7Z3RXjz8v7xfdDPNUMyQhBvEVsF0tw+qxNEEvv5qDBHK2TdSBwqNS7NW86SYj60CR/
Wwo1mK2b+C62OHOSTtkwDsQEnBpcV3OgA9rBZzWg/HyYgnhvv8pfady7PyzOJDrggFDaYyKpXTOX
XVS1LYylURBF7a+itu/aoTlaiho7/WJdrVnvEW2WlVj5Z7lkWIiVzO6msuxw7OaAFzXjAKnHULoQ
tvDx+t+3qSejVt7ySna2VMHvY72qhrwwjAA8DJMzRT2kJmKtPSWWDrhaP2Z/CizF54TYM8PHhGa6
hejy3jPLqUmWVqEwCM208ba9K1EXw0M/sJ3szvDJlQKEJ/3DJ+WbUV23wLYI7JEuJiERwIfVOOZz
UOmZ36V3OalQWpQ1yTfOBAIZoxZQMLaO/EBYWmwsazEqUxBhBJp0IOJRZ6e0Hi+fvI0v9s6KEEc6
KypHlPrmAJeflxr5z9FK90M33iy9KWXM3AiLAPSohFk21W1dDM5DplZLrqbk7WuBAhQ68w4nOqgO
4BnHsGXyuko+1QchiLdvBSlww+An3hSZ51N7LYqJZkughN+0+K5ULW/SrwxAU9Ubo2yceL6tIcmz
JpqzqrnXt5U7rT/V7CYBt0vWQO12GiWXgy6+/t5+EyIQkiSksh/GJiuVNKoeInbzWTFwTt7hIXRl
7fvMNTz+xraC5kTu1O+TN9/E+/Qh3Re3688IWqfTi/4i6zNt+tnZrxE8ICS5WVY0npFRRT8Ms3bW
muzNXla32IiCICf5vWgh1U30ZmCkwB0CTMlNFtJTQxNk72X7fWLGHrCDHVI2F1TYslKCbH1C2qu1
c7IscTQH6di7Zf1S1J8XIkuitlZnaLbGqP0W5oXVdcWiNFQn81tfpdv9JfOrS192Wwfo3Iywlqxs
MiB3liWw44NZPWHIwLkcDj60VblvnlsQUjUIGSqTOsACuR89QHE89pkTkIV36m1xgCs6BkHrUVpp
2joSZ2bFwapuHXVWhDPM7rgyjH5kDgGTPcjPWAoqltHXfPu1jNy+ceRMLB+KTcKixTmrVQOMqObb
Snbjdey2t2q859dI76tegemgGnpdsibVlltCc1fFrYXQRMVSdWvncV8qzAiiHC9NzXD0TsPIdCD5
nrxOJuQA9rkZIQeI1JRGbIGZ5Wi/1Xp6p/EqMB1mXu5KSyybx4BQ0zbQYtBxM7+/s6DhqNG1RIBP
lwBA0dobbNc+mm4a2F41uOvDYqC7s7r24KZvpDqyXd3+lFTH65MzTWP+4P0vMAE2Kg2IhwU98cHG
GYz72ldKj6n+CI05PmxSEqBW95Jt3ki1bOPMrHAwzQjM3WSA2bgFk6mr+jyphPznAALq3f+PLG8z
FtjIllEHRc4l5syTXhqm2XEHSsDd2j8kq2wudcsCiiAYoNFNXJ7is23G69ZSk2IJTOvzFKeuNcoA
KdsWiMqobuAqFBMC3NpVEpv2HChgQ8jnZzuV4TX49xb9H5BbamAKB3B18f43lCgtDb4GYqdul7BD
1UOEo4FaUPQcF//mriEGCuV4xcCcOEdWZVE3J2lEAnSgKzz687t01q/WuJEpjGzmNWeWxDGyCI2m
Qs+qJUiIqft2O1xV3eRYkA1O+31k3KbD7JIu2Yf03ppuVys5LOHXibxiBjioushJ5p9j3EveidJf
JZz/slGHLAWyMFBWfcdq4Lby5QiSbSC4kciWNaJ6rR61HuLG/U0BjPCov9CxdDRyl0fhjpbqAVO7
lpMM9pPkhG4lugT1B4rsk9iWGBhCPCgXtcJxUY+62zkYIQTIA/CWKaCnFkO8ULzw1SullOEBt0Li
uV0hMlRJOBh1D8lhLupeg49juFdUZ91D9m/dqUHpg+fSvsLzHYgPpMCym1W2bOE+r6g2WkpdLgGg
7oempl/r2AjMTA/qWSYounmYf++wqLLR1S1pQ7MjIJmsH0ateUmsTlL+2zRBIFdvMh169SIPKw5E
DJ1xnOZs7m97DfxQcynTyd1KRYB0/a8N/hvOih1qqlv5mi0kmMvsqs9LJwT1Gtvr4cMKcsmiNe4v
e+ZmhDqzxxOFM3tLNaqVAUGuYAnJdxsUAOMc+mHPjhi9eqAF/OSyva3EAygni9+PbwW59/asESVA
q7SWoLduczK43fwzozJ48WYeeW6F5yVnq1qHdWwWi7v9cRzceHQ5q08CWmy8Y50V0kGtM4BBtzxV
qpTVbntHf6+QX9ZnttnYh7YZw0tWBJ6sBF3Y5JrNz6YBH3JVSUoQsu0U3GXBg1YZ8xwpD7j71ORY
pZ07qa//2zcTfKSry7DO04wEZrE8p5F2P5HnQcbiLFuJ8BA0kihpijlaAMHbK+YuZS8slT3Ht9LR
c7cQ0rOQ5ujuELgFx591DaA3/b73ka1Zbp0htZfmg9un+bcvCOEXxNStOdowSB8Xt0dncURy1oEc
m75iTu4pugbsAGW54Y7LQO6leLvN8Et1jdk2ykUfSkWZYRKrXvDh+EC3Ffv14Fi6Vwb8dUFrty19
HePfjYNXhrzwKDEuNue6zEzi1kZkASFHFlVuUd9r9UObyKYeZXaEW39J2DSFSMoCo0pPmNl7QlvN
GxeAAvBK8C+fhM0b4PeGvg1gnp3t0EJS02o425YO3OJ8Gw+yR8zmMTizIESPGg3Tus0AeEmRKRpk
X+WqkxqS+WWZESFqrHacVx1fhjo9aSR35+F1BgPS/7ZX/Eec7RVL2RrZC4ykhTk6ywqhACkLhOzb
87+f2UiWNB9US5mDOC9AQkSOZIm9hs67YvgX5Wykb2inEN6bRR/4vakFwmFDMqNGgH6sByc4RMnJ
TsxTXVWenoY3aX2rpwgiVXPFIvZSqbhNJcF+M5qc/QQhmoRWZ6/MRn6rllfRBH0/JfusdqM7rMjd
gGJso+pf+fvvRQv52xoZyWpBLz3QVMUzMxUl09W77Cbbd/XvVYnU3SljEHSdYaMBFBn89l71zAWN
snv0C1IM8rv1wzwjOBPZFxWhTLzucvZFxSesSvq+LmmzBKyConLZfmsMtErV8Loc2sMcZ47CvpPl
kE/G/vKSJd9RJPKmFdHQ+eU515CmbhVWnwpaHq0Q+XdD/ba2b5pilU3Wf0An8uWiCGhQYkBJmolP
kKgqFC2e8GbjYNcVwnf0M7vtvnUP1itaMT+z6/YZaoph4VaPyl0ocaStiEN1y2LoKaC/JQJ/2qnv
yDzjIbAudw25KjQIAxtPl7d1Kxic2xCCAdVXC5KesJHk9dWs0KsWZeSeYqYwlwk3bd0D56aEYBDV
kLxD05AEKqrjGOdvjExSpt+0AEZtgoanhskA4VYbzbgrxjYGe5U+u7HVuYUUKfsBkMw9wmQoGtvM
RiYgfhSUjFQ9K3HyrEd7R4EBoy/RfRl6mUuc8JYd0739Et02+z6IoCIrw3lvNUPfmRe+F2sLM54S
HIMxMHf1CEW91cl+Wr75iJpPUHzPPMVTZRWZLUc8X7Pw5QzUOUud8KyEfmGd4o7JZ23pJB9PZkQI
1Bmo+ObFyObAKDrXAJshzXcLkbGQbaENkNcxPKQYDjT6G++vJLray8p0rCU+hLvlJg+SJ/pGHhVD
iSf/KetmbbnkmTkxoVvioiCTkc7BWlDXKNSXOgcX3+UzvLVz5zYEt+9qfVZwjeLCIdcYA9g38Yru
mJT1aysCn5vhD4WzvGFVywkt8Ri8GHOmv9i45/zWSlTPNEPDTerZ/qUvIYq1udoF9dJgwkIZiuoK
BPR4n7DY/GmRMHNUxYB2hpJ1/pg1Q1C36vqkzmr1cHlPZPsupIQRZsHVhKGspzYxeNrV3m3VQvpk
3qoUWbqqA/+AEM1ElEWaJhnJCSrnIQVA32qvdOVb0paOGhbgDJi8Mia+RRXXrAqnzTCYtD6kXe8Y
yW2PZ6fxSwdJjE3ZLqT14fL6t38Z3irgYzCMDwIDlVWzWHs7snikKWxfml8T/TrEyzq9yUCqZKXf
LxvcdELcUZpuUQ2lVCFGKNliF1ykPKjT6zC/iiKgB4DlumxkY1UMlVrNQAoCahGRXCSOitBsYlQE
0wMEfk8J5H35HJ9slvsDJwyC/LkdcRwS2LMuttaOv3lj4ta1w2lc2bcB4i9N48nl1TY275094QSv
dqMmUYRbWMumwQMLlupPTAsDdaSG/y+2UDd5j0BVmSlydRjNEE4Vgak2p6coS49shECQeZtwvn3L
jcP0Vx4q3mWjb6OBQk2fqXBD4D0Irk2xy9TmdW6OBtLG2vxBV9AOl0vvV7PmJ8C81qPigI/cBQEy
7i5co+rr0I5OyKszfYyoOTo2iEXq8Yum7pt13I22hVGuY1bqXl3PzggmtjkOnZg9WmvhauVNW37u
+yfTUjOnBfpOix+mYnLiUgaf3Mie3i1LCImzmoH4VB3QQy7voqJ1C7txzaH3C0NynPnpubR/QjjD
I6prWISso7at3tX6lrqNkZLXGRNvt2tHoCA+qkRyI79dTpes8iB7FvFt0BTFxQCr+pr48zI7Wts6
VfN5gQZzBaFIa+7c0m6DZJAUnTbPw5m78L+fGVYTfW3HBecvTh6W7lupa1drb0taHx94/d5O+ZkV
IZfCez5cwpYDU994dCC56bOH9XU4Wfv5U/e1cQukBqvbmg4Ir1TdKf1yZ9xN0NWSjfFuZZVwJGYB
W4IKrya+M7IxhPJTiLuVtxwWP9tHqQstoQ40Pp0HhZjoU++C7M9HyWt4tL6BuFRyQjcj69kPELKv
iBqRZTUI370GumCrVQ6dBgEeptNviqFgiqj4Qul6vWL2T+ZlG3kFQ0tUs03DUoEAFT42SZZsMGbU
POKDvVueC79xMXmmY77v6TtXwYMYFVb9an0q5UKhG2nCO9uCC9BlWaMOiluBNVLU+do6d1N9fM3H
EHXvJL+vFYzEa23mmGP9uILyxV2q9QBoSurE0fjLmENJuWLzOwBTCb5J8Cmh6SV4ft7Z/VS/lSvq
Q6l2jtVV+6wGygj6apHlhIvpgAlccilsnTc8mTgOhpi2LV4KWjs1ZCgsNGnUE9FWhzCM1ZI/T1PZ
uRFhrwcj1lTEE9QsmucZHKcI/06iyzrgWxt4bkXIQ8pFAwjPhCM31QD1dgpVKWh93sXm5IP6dEco
lGuUBSQDddtIdnErSGvAjAJ6C96oD0/DKpzzcGhR7WqL0E3QI1VX0NzUuM8e19bcX75SN9d5ZkzY
zTKL/nOPz50ezNqntL0N6ydMYIBhCdziq+FNwyDrjG4dl/MVCpurj2Ve2itWSB3IuT9P8Z6CTcz2
ETI4UwouJetkLMfq5fJaZWaF4JTFXUhjHZUDBo48q3ohqqSsJTPAN/vsvknSv8s8cZQ7dPxerrLX
Lf8c4lV6tnPiO7AH+r1Se/ScmoKqd0xtwNBeKTC2KgVAi7FkxzbNMQI4g47JDkzEvF/QvHbTbLIV
OxaSmw6MDP7YJtfamicupgc+Xf48/B8T1wa6P4DMUXUBE4Gwe7FRkSxkFFDwvvWirvSHiV2r5RNG
aJx8GT5ftra1NDxD0XTCkws0hsLS0BCPowradGis7VJQe80YELVXDMFJEYJvAtziws5NCX43tBa6
rU0I8Ks1xr8yfcgfjMosr1gf9wHGZrLDAKWCxpk1ixInGwm0kVmb7OZM1T4lazhDVbgi0VUxmOxU
9UN6ZSXT7NYAJF4X60z3g1XrmmMtKsQw2NxmvmqFVuNCK7UpXUVrxpt0afTnEHX0byGF/laLh5ft
kBl8BipbVr/EFMENW4jugRwP2MwRrMDp0FRu1xLzIc2t+edqTvXRbG3dBREQ3jDdwl0PGmlRp8w/
rWoa2LWttOm1MoXxbjUVvHGAl1m9cShGnPOiz+4Sq519lAmTxzaGGNc0YPZlSb6bRt1+v/x1P95E
4Bo2KJC/4OHV8YnfO24LfXKk8zOkBFi3B6XIiG2dMIXe17vLhj4Mj+Idcm5JfONBxHrsJyPkJXQb
dLR5UL+EIN5DxWCfqJKrb9sYAQYC59wCNosv+yzAZEtqDjHAaMD0QS2HSwOhp159qgI5NJI75Xun
xbrOTAkXQ6KSaaywu0Gn4MNFGLYaxpsinSannqGAYkfpPSa460CynTwxuWRWOJZTTxVSlWDomFxQ
jPKR4yfrZrnLf6HH6IM6QIaB3nicvF+neDgtrS2qMlsDq2scUjIXMdxZQMJpat1O1X4pOY5Q+8SU
P/ZQsFOfxR/BQ7uJ1KEBbmEAWp5GNfMqDVNKqyTIbVYgflsBNu29w7Q9MGldOHAMEm5aaNivV8wn
zujzzZQx+2xdf+fGhPJDq012OdQIqVWlowt8GBIicY/LQRsNjffLAfhzoDlKfYGZrse+Yb8iC2IW
NW3vx76QnezN5WC4xLB0dAJMkSfUyMGVSCNkKSsYiUA+ux9voUr1sNypjzmGeKfH5dX4Fw9WJH3/
Ncl/0tn5Vigo85IRaXu8dg7gEk6oYEoJNQ3JKdvcxzM7Qhzpkt5gWgfYs/WYNe6aOCjemD/Lx/AO
DJ67tg9WBbPYYNn889Fo/lo+XyL/aWdLBPxoSWL+MtG+Y9jetfbJVwKQDihtjGPyYzqMp8WxvoSd
JHR+vBBgFoGTgGbFwLSjEFcaSnqQEMJzqoK5DZB36/rFHmSdo62GKpoBOgWm1bZVW/SZMGvTpRtU
VKoxlYQ3A25Z1u5a89S+YPgKHG/Vjzw+zPU3OQSbr+B95KTvTAu+s04YtbJrDe6aAWVoJF4cp35M
W6+p9Huz/3XZhbYOx/lCBQ+ymqhdungFwqBN592E6Y5Ma9TgspGtNhXvraD6TA1qUTEl/D/SrrM3
biTb/iICZDF/Ze5Wt6IlWf5CyEHMOfPXv1PyvhFd4nTNzg48WOwa2NtVvKluOKfKQGwvV6aCAmo4
mHdmm12p3uAXjZX4qKquQxCu5qPogCPuljehvFtMwQ65iL6tbuj4509NVadCjsXQUN7rOvWwHlQN
m8XNaMv4z+UJr063/944qz1piZW1KLDk453ktgC45OL37V43RutR1SEgiWA7BNFSk6bCUqOXt8ZB
XHrsgAT/5q4B7C0TeuZPXc+FkHnB8j5CRWbaUdRYObqeVQfK8Aqd0Fl1hFnH6Ow6pU5Wf2/Naz3X
LaGTK/zX/qi33Or5bgYCtythshQ68KmGMYvrbGQCaL7pK5HicKvXynQuZqvwG1C1EEeuPSyNaqtT
/yqJx00NPvsMpAabH8BYlJ4MRaolNTjEgFZGLFSWr9VnwdZdrOxrMdq0kts9CA7vmUoj/5+G/KdY
xrTAbhCHqhiu6M0ax84fA9mPAz7+946v+lMO44nVOgZqdYiPS31VFVml6mpPtEPRW8aD1qKGjlWN
Jv4HazeE/l9fOiJjWhP6YGu0AmJ50RxZsqoc+DxWezM01vqc35hu70r29CUDAMtgaW4OfJLF6Wub
AG3tSbYLj8sEyftBTBaoVR2QBXp86uWoklN7KEEdvvrjWzMBfdCi7LqCX4GtjiuZp2NMGpgWiEkJ
/QipMDpd/mNWrwqUBy/b9mfv8ceXZsd8xEnXzEXQVg+jpDapzmP7dFnAzoALJKDsSnfwDe3TtCPw
bopRF5vfuqTZ+nMRAKKovAVv3EH2DRlMRBacl1vbQLoAsQ3ngDz5bF0E6NDaSDTI17HN+XV6Kl/w
Ko7sCgzsxLSyc4PqN7x0c1sf219LYP68fP5dk/04/vu7bZPUxNjREdB8XT0pxYt6eTTHxJ4AKQ9s
cjO8zoSXOebRFOxq7EYkkwrnSTnJzaqvnmE+x8Y9VlhtJXvsVd5e4K7ubOTIf0ZBLD7mpJFb6I7w
OGfPOpchaNfNbwQwXnbswkkeCe5u/mHEtjBdtYifk9vcN98AFXlK14AQNMWDNQsUr8JcCm8YhneT
jL8VlbY15BlMOrMcWyQFBqEKKFmSOUrOzQ95t0l/y0ZRhH7C/Cmwr70k0gebTJoC9ie0/37lyZyf
mnkgDqjL4XtVktm62kc36TLVAQDJVcyWi6JfxkllSXnf/biswfulhc1nYFxyZ2axbEz4zhQBtv6p
Xo1BdhL8Jf4nS59UaT75f9TedGR1oPdggRHMTkvHRMGjmw5HZ/cqsPqAwHmQfFTGfvFZo/dunc7d
UWAQ8fP2+YJtqbRMxBWjqrUdGaW9DALPA+05cmymYPEW7Se0xNn7IxHayeX7/WXX/ZcMoF6Kaktg
EIHroRnq0FtmiZoc52GzezYFM7E6kUAqzLa9dG0Crk084kncL4EuYaO05kws70oAnAkGU2g7gkVa
yLDjMGjDCMiyEYwksnjWxYmz3bMzTqXRMt1fMhhv1k5mEpEVp8AEpl1GrwnAv9MC69qvaXNd9bpj
rq/GCX19dO3nr5dVf8/+t7IZD5fKSiuA8gVjb8ZXMqX22HphcZ65npRqAKv0Wzn0nje2L6kdUbQU
E2kLqvZ5rjrZqNly/yhMr3LHa4fuRSSCxVQd4y1YsWQtzFDq2tCSHrlrPnrd45LeGqqbTyetBdzZ
VZHxUBB31X8jjzlcXwhIWoda8sSsfVun6qHUpm/5qNxd/la8YzG+ui3BpZKosLLZfBWTKbGkrHKm
yjemq2U9lRlopWLly2WZu98N7V26vUI7ZUyKljSgq6pDsBiEamEnRHEk3XQ15WfenhQ+rxvVdFZL
QDStEawNI49iK9eGME+mQbXxd8WO8haAaRSL29gX9HjQh3umjW4LkDl0Cbu+rNMadTBN61knek39
q8MGqVDw0pRdy96KYDJreTHLeB6Awtm5AFOLAjqLsIKW3Lzrn9R/QGu0U/LUxK1A5nOpWZrLYYkL
HD2k80C/mYMykOzVHf3S5hUJdrbOt9Lwcv7TqGMplYdZg1ErPrYr7eExvlFeMpR6BB9MD6WV/+KN
WOy5KxkqhkIAKll4r/8psRDrtu0KUECHQ41HUW9j4dgaQRNSSjy8Ep4oxqiTTtDaXgU9caeAShAJ
faEBnq5frDA7X7axXTXB7qWIIwE7C3Hgz1PpchxpYoeyoHxDSZnkADsl5/FYnbAh5qdn6XBZ3t7J
UEahOCwYyf8E02VEcdVIIQpLmFF/ScX+0bDK6K5bnMtidgBfAHqzkUN/x8bnz7FWRDUomKEeddIZ
jjrFo9cnwgMW0rA65ayJGJRV+Qr/4hMbeBu/TPAYLOBSthJB8MLJ9PLrpSMP4SKOFikLfOqWdE63
PFCszH/AFPEJoJ42tIDjoKv4QytOTCJTGEslgx8UqxlZHnqki8K7cJEKu4+N8r6Ko9DqzDbIkjRx
AJ7/XZqKE67gxxB3q70Oy3QcSlVw1D4TfGMt+xtwOfH2jXebNtvfyDiVyCSxKCfY1BKKVbUwKzFb
MHsPyPpXpbxqR62rsWga18dilZ/bXuBt0u6FhK18RlsryWwwaIXdp5r8IlJ7J5MQc4ZuIaDaavS8
cYm9kPAOMIP1JxkgmExfBRxRIkpReCEZZ8rE3v2Sale/njzBb/2uPvLA0neqrij8UECb/8hjkjG8
yLS1WlB467+iE+BRjs1pCmLUhZBduqJgTzdQPV4CvWeSBmqPdAQAZ2QD31DOlT7TN0H1NjrTilXN
4hvocemePoDDS80iP7CZB2LmiLf3t+t8oPUAaUanGNIZlS9VDFsXSvf/MTdzZyxi+HRiTrXHXwI/
bOzF3a1ARn9VfUhVPeqBODzGz3oNVJ+eN+P8jt7IJhJbGYyOoo1pLIMOGRQNnULuUmDLewH7JdER
+CRSYVFcFAzt2sLtnLqyYOGFwmto8a6WLT2tQ5oMREEx8z+8xpRMMXQov4Zkk9gCRBtvCHI3JG8O
zq7vzI24tLJSUpG/68ZZHAD0IXQaBw2vt2ywAPVFeDW2PZcAfAkC7A+NxhTGSMNGxjKshESgBoXj
+jUZX0UzdZf8scCS7+Wosle5BbcwsOEIBleAEcfIEkGwq/WURSjJrdnpv4yptwYCsO/izhrfymvZ
1oLYNQHZ9JMjeUdxMZyDiSC0tgCrwubC3bxmSkXe6ZxHp7qOsTiEdoCvOMVBRpW2/8Utwu84v61E
k0mwBq03OuU3SXz39BuyunXlI3FaO3J4rm/HB0kSsnxZQbr/eX62T5LQyBIDLQd59ZdsuS/K7knS
s0fCSQyogTPGiZYysHvQJwRqKbvmMCtFNJiN2QKRt/Sb5jFaMSRrghnBH1D9JdLK8a47BwPzOLav
6TDX5/qsWYyKXpqQp07zWUD9SYgiJw/rezDgcI62Z/J4cALREzSN0FGVcTxLjzeaNOstch50H4m7
XmU2uSmfJDvE1HF55kWOnacnMIRMPJbw0SQ80f7Mscpc0RKjxNmGVgpmaXa7RHAzQLBe1v09MfQN
CNwlDct7hAkSMRSx7kpz8CbM8Wbagr2D2GvLnGfcO44EQMoAn6ZwiWiVM/l902DGJwRrHhisjIek
G4NUmY6yOB7WTPLLRMZwSm6vi/ZYgAaq0iq3Wm/qLLIVgPiGqICHg+SsosIZKN77VZgqJxLWlGR0
thmX0xdLaJRiOABLD4WtJXLHGoZfXItdedsZtXv5rnfcDK1a4JINoE8BruTPT9pWXWqEZrJ6KGtn
brSIgheVSsopbO2eiWAqgDYYscLCfNFq7OMGiEijV4qNHRXEbsISWzqYhhBFaxx5acaOOBUeG7eI
JAeLR4y4RhfydTBz9PXe6S9Nu+tit9cFq8K0qGA+Xb7CvTCIgpqJroyJYsKngKSvjVKSvu/x8P4d
/430mk4RP4SxpR7pEoK4OKnOSVZ3D0khgw3DAD00YQo0cmyEwPWaeo+05UPXxKq1dubNMISRjfro
USt5QLA7Zqni2U0bxDjtpymdosgGSaLJapvGhYU9k1szUQIpTTizvTse+w85VGU3L7lsNKsOSbjo
kTy06kWy5fVhFQZbTwFXGL5qa8Pxo7yDMTe5RIWpZW0h4rmYRdZUdnd4Ul3nsfj1sqLsy0GFELVd
bPmxO1WGOYeZEZUgqFShD9FLXmBbIHq4LGQHH0zDCAe66eBbxoOYrUdid1VY2lHt34cp9MrqrPAp
lizlcQ2M93QwelnPzUOtg/2Ml0PseBPIVnE+GSM5aLD8+enKJJPrToWKRFPmGvHgSBnHk+ze4UYC
82LSMKO7jDRvwGw2+jmY/wBglJrJnNiwZ1yYRgN2JN4oeJwzBymmuVH1uBXRxygtQW/tRrufpl9F
X1sND27lUxj/kz5HZXua0wjU5pkSxoXfDH89UR6WzB6P5Kts937p8yppbIbCimOuUABJT15qtGyX
A9Vc+4INjMOMV5+Sp/9lIGclMQGWLrt2rQxJ8RzdiG3k93J2W2i8UVb2Y7FiGIcha3PUVxPuL42/
FyaeVsKxGG4qIwN3fe5fNi9Ww1lZjK+YSTmPGBskXlH8mCJXxlz1ZQGfagKsBPr5Nu6vGiYFfgj8
WuHjiFb+U3lT2ZS3NDrn1uSsr42X3vEGYXg3SP9+IxMb4INWDvRU8/eiMIO+BedQ8nPoXrRO4xyQ
tWD2fMyLfM3kUNRyMN/JgC8f4kArXrqK42l552GymqbEEFkhQSOm5AF4vhZWk22lPwPN0Znq+b8M
H8yB3qfbNpe3dmLaqu+0VPNDmoKgIjss49tlrfhUY2CFMA5JaoxaL2NohWqJNr4JcWuv8fsr/Btk
9op5R90ObwR/9tuzcGsesO/G+QVsWGZ/AeM2oimqw0SAMXcuZTRq/NEZQae+uBR6NnS6x/nKvNff
6/HEavFD5KPkFk5tm4eGjz/3aQ6F/TmMbymLySAL5c2SaYVXdEuH1s86jF2Tl/UOsbyz6kA+gvQs
0A/Jd85l0Lfw9lXJSmdczpwJ1Vr8JrJSjnRjLaAkgMAcO9Ruc8gwDDM4qzvFwDszXAW/4LJ8jg19
yv3MpJ0KvAg9UvXBEJr3igA2xYY3bMMxo/fhso1mVyQGM10PU9WlUyY8dZSUUzcORY240bec7d5d
z4piKPZesEz5iTVibESzWY0WUAGARGqQOhsmD/5hN/J9iHgnvtmcJ4tGtYw7MCkZ4ksTpvYK7Pmm
lu0qke1/8YE2khhzHQ1sdYB5iKAx9baGxCZqbCsS7wW7qwYbKYxJIkkf1jyjPOiyZGfTSUqeQYPE
MfxdJdgIYQzNTCihEZCgscs3fVmH9jYikWLJcneOBSEAlBtvIXTftDcSGeNqWjCIxAU8jfTDODZH
yWnQmtWvKadGfA08W5Q03/klXwDIy0kvP/U03w17I5uJ7wIZunAFgw8gbEGf9r73M3nVgQBJmz9I
ztNHJtSXaZPKYioRryfJXbz8GMfGXcXZLlXOk4qnKEx8J7LZmkMK5AahqE5kkJ4aXbIxVc4pXexH
qc3tMbG9zyojpRseiBHyYKteFhSoXFIOOsEu3wo/s7PKMn3iFA7giIAEkds84IV3Au1PrnnzG5jY
Xw0kzZsiEr2lVV+NCvQvqDVZeX9lKG8E2Gdi7A9Nel7M7tip2fM4t0GjexlJHTJGv1S1xmKg9GPO
e4yad+0h0qsz6Mrc0njpw9epeFrn3o5C1TZjYOh3qT2Is6UNCyiLV6sl5n035kE1YtPjf/IoLHr/
UmsC8J2BfzfXL+t6Xysvk8b7fBx9ZF89Sl8ka53B8MwB1W7iyjftCQAZ2exo9oo+ceOod8OJWDWI
BDN/tNe3/glzZK/tXeL9q1cKXUZARQU9qk9121T8D8FeBDycRj6rYm7J2leZB3f8Nzr7IYjR2cmU
k7hTKLAgMgioLOZoJR9DtccEs+/pPT2teWjR4ojsAuDRvFrVftj7EM+oa4LJ0jYp4XC09YsixZYk
8ChhdhO3j5tk81NjGMD+ju1ST1rn81qIx0UA6ULRYn6tPxWq4opy7F9WVs6h3u98E2jrykwko0Ng
qlA5FfDlIomXj/6Np/7r4t5JmjcyQG2fFAr2yd6nT9A5deMHwV7Quez9+JEHhfepxvc7LnxIY6Jg
WJIKNHbwbMWb5lfXw13+3udKLfJVsvt7LG06vOxrvy6w+XBMHFSlHCvIBOZIO3oUUD13wLDsU0r3
1Kp9lZNU7r88N/KY2NdlpFroRpmXPZVf1pN5lTqF3QbCa0GsCI0u7Aj0Frm/rCrcm2WCoDmsyVDR
5xN4WlULA6rU0UwWGCQOYAbBGkB55g32cE/KxENwdWKFe8BrSvk2e5InWDVtrj1SSMD8dXW1q/8e
r4VVIMbNYNVEiHodGeFYqYel1F+E1C7b5i2JVKAjEyySdd+b5uHy5e7H/Q+tZZ0LKoFliIapVwmd
rRqDhbFIq+h4FPP7ceMvMexmdl6Ahm9d4MOEvDJQZJ/uC3H0klp6WMDAdPlI+94Mzwy6qoTJCUZJ
I6lRpqHCpxPjBUAh52KQXHGorGXWndi8Krrw35nFh0RGQUOpSxdgQFCGZvNmPGXBdM5vBHCdqP5w
QpnmCvvZweVD/o2CfshkFLRJiTJOIRI26Sa6p6Y/+KBSsOf73g2t6dCf/4FR0DfJp8TJNNHEwCYY
Om+MsmhI5fNywjnLU+i3qDpRcyit6pYEvDrxvtF/yGJ7zWWqdqaqwRooPRdgEWI7SY54VmjO4GCB
pdQcM3PzxuJaPr24C4c0mYdZ3ctlmPTvH9MAQXKBZayb2EPN0JdszUMr0Iuv8mPkCRy13XfmmxMz
bzVs2MVFM0Kw/DC4zXV2RMkEzrzCLjoWGSOH51d3bXIjjwlYUxMNFDMPaU2+2LFSWIuQWX14pc06
R1l3LXIjiQlTtQIIJJWebFRcJfsxdUBSRZsP0K722AARL+RkwrvJxUYe4wHSXOyVaDY0zxAGdzCq
o96EnPcSVfVLWsKYfAn6rnoFHaInLvJJSAe7rUsXBnmPWp9dKTlQ8LKgikSHY/YcE2QnAjNprvOY
MofTiC+d8ps+KMDbR0CxyMuvd0PD5hbpV92kT3Xd/yfs5mtpZ/23uvUWrN9fPtB+cr2RwvgUUS1r
IJBBN3QVU9UzeSaF5mhR6xoC3HYM8ipA0cVJchjb6QrdbXtSVn8twtsh0b0+koGQvabAeVvDCrib
4hMyosiqQYFjYVqH4+gvWwxadMyNYPIhnAiK4HNWIBV5mHrTLdFAmyOu+7vshbAL9KeotiiR2S24
Fur+9EOP9VNK1dgGOYi7ovMMaKbcjd2YM/v7adGaJiEYKwAUJ9ZX8IcJK7EZ6v1MQ5l8A5pm5JPZ
mRyzQBJBEUkBTma3dAEI21mGB3p4G4SYl/Vh1wtufwCjdXIT5oORVPSxNbnAcHHA0HylOQB/Dgov
901Oj3zvk4Jy2sRkg24CY4VxFbLSxX09R+DvKkIrl2+bHgQpICyptI6jPHvmhLkYTDNhnAKIMYy7
VWcz0poOlrvmMrnCyr5mGd0MciZhCb3Ll7inPFtRjL8NdSAvjyVENQAUOy4YesLCuLw4cWvGDuag
ei83tfnpstBPg8C/VefjgMxVVnkeySGNJ+kBQ+NXxoF2o+IAPWSOku7eJCiQsZhBMU/ZISOSlk0j
dBAUNzfK+GVI7yfp8fJh3r87698x8SIR9HjxomF75OiPr2IizqhpasBC6+9IPLzKs/xWJqUjVp2L
fNbJpvQgjrULpEXMj4xWFXYHWTHvhEEFoTCyP/zv2KyzC3GyM02wcwxDEPG5Aa046RRwKDa8zTeZ
5giXfjbz5ZtM0Gs0/6nboA9C2RmeMG7qhS+0KFo6tA0DEiAfFLZe7OmgfAV9h614hYfByOq5tbMH
8KcnDq8b8T6Q9el3YeWP4uyg/c8+99to0qRMmcAQD6bvw/A0npIgP1RX9Tn2yXGwgV/llehqk8nK
q2N2ag7Dw3AoE7u1CnAHN7wi7l4YBYLyX7+H3uMmtinLUA1tPkteV/lNgug9Ff6oyFZdvunhbHUZ
uMkE06vtbFl4Hm73G5nAxoT+wpOyLicaJEwAgm/Kk/pesZM07K0ykwLo260kh3aTlt8jRbqP4u6+
mJPWqmN1wcxJMfkcHd/zfTKd1ANHOuogLIJVT8jUYPBNRH1kcWUoh1G+jqIFhCeMen+TRy9X/fhG
1F0Fw7qoyOI69C996uQE6ZsTYZKwv87L18u/ai+x2v4o+qM3XybKQ7GLsNfujWJ/JYK1QEjiNylt
rykMsJ77+fKqawCs/9+kMmEvNUg1ZpOJieG5uhFntbfiTnCLFHtsRvW9NIarRVaDiQBt5LLgPV+2
PS4T7vTGTPKhDvGwIJ1LstYTO+EGuTLnW3/aJKHOeSuHSbNadWpLacK3nmxsdpe3kkVHSOSzfE8T
CroTS6d4yzMvvu6l4hu5LENi1hjNpISR7hVx4cTrgW4sXb7BvWC3lcBkSlKeJGOlxDpIBqTJHerq
LAI7OVeLh37ESE7UcTIG3omoeW8UVKAP/XECiCwYxx7AXPKtnXVOmZ2jFCzaihEZctikuLRUwxx3
Ryx5vTG6mKPzPClMrCChWGmS0cuepB00cgxX0dJ1Hpw2Twj9+81twekUpabjKCYB3HH0UCA2LiUn
IeB9EsZntF1UJIUMI8ql9CwUytOc8ybzdt8pWzVjPEQU9/DkLQ5C89LotT8RlCQiN3Qqn7x0jujR
RcPoFogoTnlGFZQ3Wb1bENn+AMZTVG1RaD0FL57s2enuG7/wE1uzRA/QGpihEBxen4x7ZMZnNKI4
LfEMy0IT9xDamRV/qQ/jIbYbGxjW3mrT4pYCTBEAwtiJx+t77Ja4Nif+tK/SED0Jc/rMc5onSkVN
u7wKHgSZDVS2QHvmLwPtqivWbyXgkEoYY2ecSSU0RB21VPfisi8tLCba+ZBfJ6rJS0Bots8mRABb
+EsQ40WwNWo0BaDRPHIX3kWBjJURckhOHQAlXDEI7eX+spfcbYZsBTLPj0kKRx2wXjo2AaIAc9x3
sWjFT1R7RCt/FHkrOLthfHM+1rlMFcnmqvwtTg4ybI6BZcTnlkHpPV26R8a/xKEsFTUgGfDoGB0K
+dk/y9e9m9+TIHTHl8uXuBtqNodi/Ax9/o9mjEM1LYCoy7WXrEks7tIucpJVJHYFRu3LEndTtI1E
xuuUcV8J8gITLOKs9Jciig96VC/+MrTEnetE9i7L2zuhhh0f4P4iQ0W95E93LUEp605ZJC8m4Us3
FXYt3oG9wxPXxp55uQH1WOy32wpjjG3F3kVer7nuSXF+0LAlOiUAvn3IwpvBBB1lxdPJvTCxlcfY
3CAWUTcuseTlFbS+iOzovwVdp1nWVgJjZOaw1Evfa6JXaEDdTGTg00nkpRc03b/8nT5BxLCSGPtq
ugRT1Euho9kvPJe6Xy7YdhUtolyPE23iqIGiHpe+c4ro22XRPMtm4tAAzyV3DVzk6IGlDtTuMgB2
C48HOcfTfCb4qG089qsGze+Nn7FwPY/Yse6wLWH+unycPaXY+MX3qsYmQcniuEpDwPB7Y99IR8Au
J7YSdQbP3++NA27FMLoOtHPg4YS4tdnTjjVuDbtLWPgk/2rwbyuIUXKgCQpTXyo4j0LA6A3W3+JI
jNK6fGucOPlexdvc2qynVTxm+DokPZIkssYmBaozp8bOUYH3jGgjRBVTZW4XHCUJH8YaW5XG9Qy0
UFk3ncun+ZvgCAQCVZF2sC3BXK8uA4D+kFtp/ooZ0crXUBqBWaHGyoPm3Tegv4SxTyJgFlWrkkEV
aJ1M+uehcVezsdokQbUUCXtsf/ryRVi6sckGEUsDKkhU35MMt3X7LDCac4v5qn+Ute1WkFUKtwrq
EQ2lRUbs2rbSWqd4So9fQ/TPkkAN2lP6jj43Ar1PuAs93defymvllB55hZ09vdwIZ60Z+KFJ31S5
DPoE0H2EBfEG0FKUi/p2WWN4cj6ZcxqnS4U4OahXurBYsnmLlyfHyPYURcXCnYI9eECvsgNO4tyk
QCKDa1JI5JQ/huKUFPmXItaDSDV+iGhk2zNIF//FyTZCGfdeCW2H1SEMBKzx4gJwE4gX6EEaCefJ
tnuBFBQei7C6ggWaP5UzqabURDqje7U6WyRvXvUOHNBCzkugdvsJmDv4SxATKHO9UVKlxCMiPdDV
O/kq8+ej6AFF1E4wqsXduN3LoFSMfwIFjGZRbKUzFtIQ712kAGqMSqdx1MG43gf6t6G2NNBwftfR
uSnd9JskWGhOXv52u2/ErXDG+WdVV89yDuHpoT4AivVGQc+Iln7RM3rpbiY8LDgS93R0k/GwTkZW
zXKJQGQPZu+WYCBQDfKHGLTag7OMGEOgE7mYigMmPk/yngJtBKv07zfBoS0xH55iO9arWiCjhvGD
0R/6WLm9fL49H7qVQkPURkqpT1oI3nc8gVtw8A46JkoWoDteFrIbfrZSmCx/7OJSGVIkc/hsXyhI
Uu0C0NbubSDkOSon2PGOxBh4VBhdSnIIi1E1c4gwjXZntJz89B356FJuz0SBGCCnQ9ZlSN+8HIix
CD/3jav58UHzJY+409N80j10Fx9HNCBWu75WvioesZqTbk/IjDpv1B06SJp5vAGPvaxic9nsmGxe
JMowFXh1kOFejCPrYMymJQg//7dvyk7KmssUAyUQjw3lW34ysA6Drxq0LRqoql37vEPturntqRjL
B4eUCpB8+lUTq3uKgtiWns0OIDGr3XxpvOSBF2l5SqsxHnwYylavdUikO83VfYnJQ+Wg3Jh+7kZY
zeC5NnqACwqlUbXeWGI0gZSzzvDZKLNbdDX5sTNa5hm4O7YY8GBIOc6F7YxMEVhoGsCxYZFZfYvy
MpBzQixzETmn4uki417ktU6wPYM7JHnpGSOxo+phUXW/IjlH0m53dqsgjI/pa1mbOg1HEtPCkYCG
psboCJbYn1bhZxbd1ocfmV446TjxRFNNuPTpGI+DgeKZhCqcaPYU3ybBGvRB6K3HFeNUvR95vClV
joNjgepT8EqlUUHFYSI/ThR3TOrvl62bI4JN4eu8HOVawGUqwvNkVhagMJzLEnZXXDbfS2cyzLSu
454o1LxaK3nVf3TXy7V4XgPNUWs7vcaT2zGPIAY+tFil442fcPRfZ7zJCEfSoU2JngpIx5QpwnBO
chUZvy6fkSeF8SBzORqTiCqo104LliUqSwSgfz7x3qocI9MZz0HasC3aBvqwrMZxmJ7bLrVyYOq3
08vl8/CcsE4PvPFRQyzTyQv6zeASh87q/BhtAQVjENXtQMF7eSNaPD1k/IfRyVlujIiydSWIljQm
sa3mMyc9IRz71RnXAXpjTZg6HEvxc1QEQ6s/KGg6YDDS6a4pSH1ij+5aus2t2gB4KHbb+/o4nieL
l/Pt5rdbo2A8iT7OxhzTqld6IG/TdYpeAMC9veYEKiu7P/Nn4HgXzKQxRbaWY5q+X3B+kxTx90rn
sffutjk2h2LbHEZk9mteQj/feUqQFGGEv7G028zu3dUlQXLTiZbGqa18QkNkCogsiMwwreKoxxWM
72t+6H+Mjuiuh/T9Y4bO8gvwh3bsqFipWwEV1NrEq7wKGNSAjY9s0+G5O44rMBiHE4pzXfUi7lnH
DKq6/AS8jz2Ph8v2yRPC+JscSEimIKHwksyJ08U/iyjy54bHiclRGYNxNya2kXSNVvqafm4tXUqP
WjE+/m8nYRxNNiemgKIezWEjbzBbq0tEX+15kZtq9+fADeRBrNwCvZgtQGiDWoTYHcaDtV1sOZVe
9XyILEMB6JLSJo4cdqcsW28ys1057wdqyJ8lA20I9CrAIDVYl1MsahL2guRJamXrHWAu5tusVT1g
h3i6XPnzyANp3o8SHxIZ12K2SlV1XU1feiUoRcoJuCGxI6zkaxVJPEDAv3FkH9IYv6LGmdhoKrYK
Jzu5loHu+DNBK5nWBvThhGYqVkl5DWRlrwSNhv7/3+nnifpCVpMJJ8S4kwP4hvin8oqdKHRTKULu
9GV2Kzu6Wx3tCCooTGMlVn81Y9PGUlwQOWCdr0Xxbgox+bk+FjfgXMXi2zk/xy4v+/iEqffbN338
Uib3mVvQJCnG++3MTvtl/tn+LIGqp193TnSLattyaCM7jPjxZT/SfQhm3BBQ9xNQnUOw4vejhb1U
bw5oLUME3ivdabQH67Ihc7SOHQotDKyy91QPEjwAmuhBIeg4l1fg5eII+psg/nE0xi3N/SjMuQR/
T+mosW7utie6SWW65hWdsaVKQDzkknZ5HV+BmcM3nYVj1Pue8eMnMF4rDMtYE+cYYAHJYEnqlUS+
Xr7Nv0nAPiQw+ZCiRKOBqUo8uoEADSDa+So8jbYJupgSQSsH53TAkUhV8YKjYufxRbkfU+AlSyCB
detD7UVuHWiUEalyYj4aLNW/S9IYJ1WW0xKJeoQPBRxRyQHPaGFlGALBlowf3fAGQLh2yHipsern
Wa1DHM7s3HKu3WLFvo+c27rwsqJAY4S9r+uVDxjKQwxCjKZprF7PHUltXBPcm/2/QYb5cGEaO4Df
Z2Mpyw2UuEnIUSrB8S2AsiiPK07Zb9csEe/A/yGhj8FWp7s8m9N8gqamgIcT6tFWKozvTqOjxN2X
yxq0G2M3ohi7lIDN1szUK5uDDtr6UXzG3PNxiMFLP6mBUaAiTtbm0BvEuyyY6sonXdoIZqyxAmyh
lAq4y95Ybpe8flpWwYkU9GiG8nqpBM0p839VHdc2QhkDjTBlv8giTttjlVpWgC6OoWTUx2s3+wKi
F28+doceBR1eSOHdMpNPmHVlrALBYdMDVnP9zB+8+hpg5hwPt18U25yPMVA1T8xCTuAO6NoGHUcx
r8lhwOgLCZpn3sbYrj/dCGPMcyiTRFMreAOtbQ+ZVtnoqXDCxv7j5EMGWy0N+6nE8hQ+WOemt8sb
eVJPZLazOwyAYeYtRm0CQDo+r/nPORlbPDUwBJzLCcKiOdTYIgC3IDTn6bL+c49Gne3mtQ78FaNq
ahwNW5umZf6g4VCwade3Gez8lbIHpn7BGQTgnYx5g2RzKNSkwslqPXlWzPmLPmUt76PtZnqbj8b4
lAnrVr+vT+gqz0ByQc5i/w3DfI4sp/ZcHVTsowv/pnO4sW22aJpWmEeZU9xnCt5Zpy9yr43ruzXJ
X//NhzNlA3zhmoz9C8ZzgVm3nPoes3OTjd2Bp+WceihLBORGs0Dq6RXlP6HJ200NN0IZz2WGYjwN
wCuHISAMPAHtebGFr92r5LQ3qWMcjJN6N98lh9nFItpwW96R7zkXXpcK+eSzNz+CcWN112pTMiIu
LQV24UfhW27090lhWL3Kq5rtFwg2shhXJqcZsFokAhsMxGMTYG78vYkxCMAsL+wyANPFr+RoXndw
2zmKFKkNoNEr7V628hOfAZR+00snZ3ydFOlSZagt7Ga9GuQUKFPHvH+5rFicIKExn1gFJXqIKSAa
JIyj/NwH1en/KPuu3dhhbckvEiAqUq8KnbvdzuFFcNhWpkhKpCh9/VQPBnP36WNs4z4bsFqBK9Ra
VVXu691vZdWPt/LX6bx6idMgG9deLs07pc+ADA8wGC/iuu+3/76dy//5r0f213WuXqCPFtp4GrfT
D00s7U/uv+b04I7vlfiN3v/bk7v8/a9QWnLAYsbFpexdtRFruYGlMNZYfxsC/fj5/88dXcPu+eSH
sLDBR0DA0CvgiRk5LO6qU40NpH8/u1/C9DX6Tu2lH2BCjhuCskXdYpBW/aaN/8vrucbYSdFwVdm4
xKQDCAv1p6XhWzCCWLz486bKrd9w3N+e3lXqsYQPiA0igSvaj2mDKUKYAwiv7IMIv//99H67tav8
07RzCAFY9A0LtlSJ/YSskPpek44j2FY+Sf59tV/O0zXq3k2c+V2JBykkX/mV8+yqLuul9frvy/xW
L4RX4cEjdUEYRp6YQE7ZBS3lZdyDpB+hAZtTdZ6waJT89sn/PLf765u/ihb1EtCAWhZKY4d9V/64
JryFfUIro7hd/BsaOU08SB3Gyq++bbr8Rsj98Wi7YORGNriL/0UI7iABCxQcT7fGKhdbXVCgYfu7
3sOPB86Fg4IdXUwBr4EQGZhqBocDi87yD/WqOFpefnl9l3D3X+HwrytcfZQz9nXK5rIAPyXRzQUA
gejY3oeVCoibB5LVWbu+wNuXpaBfrvxj6fDXla/qlZCXswMg8bILARX1dFgXuwLaWEEMo/dNtfot
v/z4KD2QF/A04dZ9DUlMvgmZldtYNZ3Ott53zm8+Yr9d4CqxyLnPQZ00GB2AvBY3fvvaCbn590P7
8W39dRNXGcVUTm2TGruftHhxK2djoNHaIreA3E+sUz3+9pJ+DCL//3r4DP8zgzkWa2Vb4R1N5a1P
nL0L+sfMfoO1f44hf13mCtmkHRFLUWjklbV1T9f+Soqse7xomjTnYDNvg4/w/BvG+OMJ/uuaV32O
6LWqrAJHq8mLNfHCO4df3MSbINViAbAuk0G0j5jS3/77Ff4Mcv914auE4xQCtgIdvpMp4Qf/nrws
Or7QTLsE9pFIq1gbWf3GNP4x9fx1zatTDoE+C7OjC0LWQzsYqt/Yq4oNdAT95datmtW/b/HfJwHR
8T+/miFiS6k57hAbpkC9sNnzq73Wj8Hjrxu6yjo2WUgHLdQLYjJllo7JvjgGmCjX+/Go179PPH9k
vsPz7f+Fj8i+SjgDFlIsdyAYxd2Idy+bdxLMmhkWUMVbeKc3BpsiwFOt7bCJ0hIWUGKFfACxsd9G
gj9THP76IVdhJnQ4WMvRHK7yo3wAZnOUWf/Qp3b8+03/jHT+da2rcLMscPbhwSXcHOnazi5jkSjp
RFzBIVGtCJT96Af785tI8OXd/VdK+p+rXm8rc6Ja4WGDG6YX+i7MyZpra6OxLZPAOqZP/3ff6sXf
5m/B+qswAJZxb/hkQfWfA1Mhrt/EdRP9Eravj9/1Ra6O/CScgOVtNK68Nviz+F6JnUmQYDp6sir1
wNzof7lGfH29q+M+dBd/Fjhrraj76g4QPMjf9PTLNa7f0vU1rg65DOnsFR0enHLcdRNq2NtBFsJ/
5LXJ/v2K/mt+cbmUj83hCBgvPDSu/SR12NlWB8eeVS3zvQp0UteQ16LLCzFspViz7RroJSk38dw5
Nv506PmnMz39+1dc54v/+yMoobCAhELCfy3w99zjvhwhEtI1oGxXZNe63mquq+ehb1PVjTcQRE7r
+jdh3R8uC+nhAFYlNKIwO7xKjV3JyEwNDBVyaZ1kHmW+RJhZ3GNgt/euz7baNxtFyl+OxU/PHDgS
gUs0ucgxXIuaiWkpIBMpRsxUvFsC1Ru+kgPImN4NO5ljdf9rXLOvswYecACH14u7Ho0wxLi6U2fs
iSspyAPtUL+FBZZjCVThmwTSY3I9qnZqUqPs+qXg/XKeAw8mnD2EwovAvEB2ZMwKr5UJnD38VLgu
tm/ohBkI91Q8leZT8yFtfXqjvHlfgvafzXWUSOmpo1m8MsN8c0jhUwwZQw5YgEFyIAvspYmXPH+x
7OVshEKyFO0tPLxXWA3YwAcQa5D2Z9O7+4uVzhp+S3c9t6o49CoYAzrNN7c88CzwE8sOjAi3vK9k
AGL0XAQJC83GJwyk77nScTuQR5vQd8AFXTqZ6mQv/D1vuue+ZzLuh0nGbomd3LZT38TrQfea+we/
I0EyF3XGNYO10iLdeCr0ktTR2CZkmD50Pm+thuqsq0qVhZLKWCz8BkYgZTwSWLlHWEgq+cEuGp0Q
v3iZZ1Zk/qTSqWrnlSjBLvYLOClYXKzynFhZ3tIkiqad9BeTCBp12QTJ4EQFUNZ1+VfYtW0MkcEm
DULzKpiVlXp2M19MTkqc1v4FjPjJsAUoJ74ZGz6gsCy6Ssl+MM11Z2Do7N0Ktm6/LkbEUJ769k99
HZcQcLidV/Wm3pU9tjR+N5r7IajjWHr2xQAKayDXJ3PELrc3uIpAmI4dMJDfTid5U+2wmJH5IfaD
prR51dgEML9Ze/50UP6+8FXKUvnMC5KPmKaYeozrvJnuJVH049/x7rrVwHEMbYf4F6dLnMrr4xhO
rhJSaqh6Le2Xt4wrO28Su45Wwo92Ep9KLPzuN2H2H5LKf1z06tYqq/RC09vTKi8EhN9lBShmUO9o
gx9FOzm/fEE/PMjQQwtPLt7S9n8p5y8sd1DSOfbKgy94bFUEgJP3G43hh88EQjJw1QqAFFCsvP5n
MSyN0u1SQlNHBKOVhFV16Gm+mprhazKDe+Ejfv77xSFIX7dt16H06jFymNpKQ6JhNSydSzbhYsC9
NX3hJVZTRuVqhinFH1aNrM+CydXZXDSw7SXNNDwLXXlLEsqu3QWhyzcdHIs2Y9C6O4qh2gr8Wjdl
fqM2ESN9CsV3EgfD5CbcnaCYE/pOOvqByWAOVG+oIqATlWF39h3ePsixdXiSI43Ci4Pb9laxOd8U
amx55lVQCcboM6hYFjV8+pOjHYtiBufqOonMaMbNUrTNxvN6HiSywhgEoqlLkzUkyBPtWPV2pqHY
y8vKF9eavFPOnEyEU7UJ9WAni8FPs4OFoSGheayLoVwXJcsPQ1PmcOWCgZdIFiZbGZd138STrqI6
aUgoMj4oB6o/c6jXtXHqe6vpsLZqHB4PbUWPS28wHyvsT2f0PieKRqBQm7IuN1NU5/HcBS7CT77V
RokYW5ptBpODYTsY08ZRQZ500J94PbzAmf4laAOou9c6sTqzZhZ74Ll97/hzFgFXiO2hfpRedWZT
mzWarGm4JIMlylh38rEfWuxEe3e6qtdlmUdx0+qXYqxSMU8nh/V/SLGcRkkOkLM8Lwrs6K65z2t/
HRQL1NnHrV9bIobJS3OaeoinTt6h5MF919inQPfHwhc3emEl4r+AR+LgrH3RoeswwtkaXTXpzLyV
7w40gQn3c9M123b0vgmPulj0+Xmsm33rdSdnDL+9Zk56Ym/xeFiiKhiv5MUbM/PNElnbwBLnoCpu
oG2MeVVvvQ1tbe+WoC1S2UFsKbTw8SLMW2UZR2UQHBy76LPFGveaR1vmlXJrq9GNgfQs4PnCMbaS
953NwhtjFWHaVPDQk5HXxrmde1luKbqFhrAXeyxo43EkPGXEm2MIGjYrQMNTLIP+kE/L49QtrzMN
5qSryxmlxJzVwVjHQQfyij2PJxmFULJms0gkDV47TsTGmeZ823jFo6MnuRkb9lXn/RhXrVVleux4
RseyXoH16sfKIH1LGxMISUcr7ogW+PY5yRQroAVevKPqfTfW8FEQEMjcbkAPxtg9b3i3EwX0iVGr
IKtLCyR3ab5RHWUkxyOaujybbJwYj0PJNKT6yW3xYEd/UIkm0GOJhLenJZasGNx3IzQlXkNUPI/8
lah8z+bGiSse8WRuvYeJk3pd5RyiyM2ZUZmFtNn3EWqmib5FbPSx3dJYqSh4uC1hq7slwrSJ47RH
LpWVeZ1+C+j4pH2aUto9OSp48K1gZ2R+Fy3iHHJru1jhLav7bdeLm8rg0UILhMdURCyBkHgA1LzZ
D2Ya4nnRNtwEyHxoeehu+zISsepHSPsNKe/63eJ128LxT/BK2kxwZPKN1HHgQajFWKnuu6O3RH/w
iL5LaVicM31sgi4JLPU0TaLHbN39hpzRDqPbu4LxFQ7IquX6EyjiXd9YR4fNm2Xy73vqvFRjBc09
FZwQ6BA8uuaZaOhvLg5GyX1Zv1fLuHZH+jibwI2HPuexo6om1k6ASTdE7xoOrUxpTzvIXR7VbP1Z
uuG+HrtdXzLYtAUNNEkISu/OlinkSrYQa3htBHsdjfvHGUu8rZZamcU7LyVFLlNHdf3aVgOip8jv
ZVc+2mED5R1IaaUz7XkctVTtcshrrUPR0lVAuzuILw6QQBw26KQ+AgOtBDuCj0M7cfAp3AUSvxPY
S7ZVdIlN+D2IQOuhCD5Qet57PhTdbZjGr3uvXg0tWRdLcKt09zRTN7aJvlvm9mw7+hZus3cC46m5
qdaOhn28PXYxXLafXMOfG1jtDV6XmqjcEHjMoGoHr6OM7rkq9rMz9zH3vJehxkb2sKyrwiTKY5u5
644L/Gnnskxt7sBZdF672l3xqHwwEb/pwiJTBLh8CcKnMDCxZhtugyUyY9OvqXauBeAoaFIkKVQa
Tb6uvGpn9eK0KHoXRfyEFw/5PaaH2CnKc6Ds17YVBxtQqArnTdGT9/wyA1uWRcWqC8/SqWp8RhVP
SJlXgBNlUhb+u6DtWbptEcMLagMxwHuDW3ZtsmKO3PrL8uoTmXYV9De0u8nhcigtZ0/9+k7ZSE4R
AoFbS71qOlBJlx4CWP4dl/RQOyIzcjkUfrgvDUuZxU85wdQ9jJ6rEC4hVb7JXQ+styH/EuW0nVu9
tVxsPxiYw3hR4gdWajrAnWOItBvs4eGYdr15WWrQRxFhTmNYdXGFGQF0DPw+hl+wE/dODZH52rqZ
S3pYyua+s9Td0qsbawz/sJmnHWErtzbncCRbUbC16Ze0CouP0c+z3qUcIoLdFHcjmNq5BUtMy8gx
biz3ppDWp6akimengKKL9+IAU4+FN2ynaX7Ia/Ymov5RiOqunTVWDIqL8bmlljTH2BBdW35RqYCD
F7f1OZ/Gp4ZArXDQwTqIRBjLub1bUN/VDv3jS3eDyjcp2lIAuWC7ubSebKmfexMciRMcIwr5qFDu
nRZntfPUTeAMf0IenWSF6F3P9y3rdliMvYHdYeqyYb8s7psbzutw5ps8GJMwDIdEMVhc58AvVg1e
tiRMpCwaHsawx6sXVtaXDU+DwYXRw2D9KWi/jeqB3rKhkfdOOTapV2AYHtGdA2/beOphnSLxkBJU
3hbcmKOdI8xB+PbLLPmxVnK3tJGT5G1t7U3ua+hXT24GzXKIZevBZLrrQZ+QBT6pboFc7xDGFh8z
OGLtZxy3WXTbSsMiaPA3NSyfEKZNgABrgdsQgZDut/LYRf1H2AfPNqqe2CXTa+WyG+i+reXUvtKc
Bli8MOhHvegenFLYAHcaCvoR+bC5IMkiF5oMDdbIVU/apLL1M8p9soe/DERucA3sjzD/syvxpSyy
Ko+VjLr7KF8mKE5BM3SywlPBi2UHtKB7GGlL76BkYFXbyaGjiFulBBBD4z0spKwwfyw0uJBO4e8l
HJ/oNm9s+zWoS7qOlFZzLJwBKLVACzUD9WOaJMZd7HtNO/jejY6NojKHOPfQkeaxcKt558ml32mv
RPIei8FbL5W2b4Rv2TezcKIYuUOsjV+NG9pY/CNE3Mi6qHlSUsEYechvmpycQtWlnZpOJeseIuV6
KKeXDHtHHyo0n93krSAgcpisIe4tBxEEgpxJVbBnu55eYO763Qb1yhFsl2s3K0n13iuGmOiNx6C1
9MruNHJgpFIzIuHXFyBM9jfuMp1oi6gyVbs2CFFW2NC5siz26qnuzaqlguqq9FNZSmsNgq6KgeHX
MavdPYfB4WZm/UoW5TEkw954amuL4tRWMosEKzNbV1gAzVeBU7xV4bBlvb1Z6mna+p67FkAER4ca
7CQUB1+Mj9wLv1C9dZDe9eq1HVZO1gdjnxIyPvr9jJWMhUNG2S93Nmv6jAf2uCtZse57HIIR3UZR
mFsCXVK2QPB6nurYpqJKUH7sQ411X99aV7gwCjoEzqDp11rIk7NUd7CyBpkAHJG4tkq+rnMPhAID
yMgmPtyUpP9WTfLYi6pPvUgUcRC2kAeQw5wUZXEr7eBYN+Ojg/thi5UgNn71UNy98zXbFdI/6Na9
CVznhYaTyuqhEil4im3Cu/ABCwUkphbLk2iw2tipIV1YRw2oWWPgrqc62FoenSEaTVgcVGYbqnK5
D9w5/BiptlO7pGmgy27VtGN7KJpiB47lGon03oQj5HTJ0rybbvpT1PyxDs2tUyGkFj1UDgJSpdpo
E9dEeelYIJaqovqw8+mBaGJDibcANNxvK0ffWIoHoOXMCgjQ8FXLMYVLt4xzj2e1B7di4gKVUntt
FYc6Dx8rQXflNPZx36mtrqpHqA1u7LD9UMp7kbP9VDrLe1+HWNuYqjwzarjxpVkyGqFaQL2Ikoji
3+te0XWo9EPAKIV2apg5nYftSd2bBCYPLCZjeBSoXFANy2o1UaK39pDbcV2VGCsJtRMWjLdrdG0Y
FuydyaBYh7pJG5q0ZXMbh0NTxzjJWzhArRt0VWpSR2JhtVaF39wBbK0MuROoayCsdehruYG52KqV
U1oE4QM0xh4h6fPqsGhF5gFdg/YuraE6DZGDVCH2/VBudI3EPlP6IGmNVAteqAHnqCygEC5Qu1Ti
3pU1j401f6JDgt9iPaNL4mch+suHGyUqml5nTZPKGh7cCLGoqwc8FXXDpurds4udKOeV1/Gjo6PX
nJQn2AS9jpN9Z4Zq2gqisBRdlY9CWcGm9gYLyVq672BCfctoCWOuiydtDIRsA0cmLZSwzrIdiwOK
pyklFOXL0JlnEo0PQw6Kzdx/LlFfpKNrHaM8eO/0tIeJD7zyAnyfYf1iAg1LKb9+RDOVLYXOUEFs
C4C0XS1N7AEWDBr+WEC6JV3a/lyVsL2M/C85TV+0C277ZjkuYXjnC+82mNm6Wui302GGV+Ff6jl6
GIfgznT6WNoRdD4rVPuFM++tHFqLPZSYc8i7ofOH61Q5P6rQOYz4qyZki7513TbiBC6kA32nIkoE
gYJfSM1ZivCh9Zm9MTPCAgux8zm0+WM5Tm/z0NxZAEj7zl3nkjyFOKc+UVXstpD1h130Y8fkmdTY
xTYLyhuYys6Q1JyitwYbDIlCNPfq5mmU9YGy8Ti27WPQAic3RWbwo3hpgxZmTX8IMbtlqU6kitZV
xR/myX5H/vnKuUaJMC9Ha2I7WleQkyd+2vfRI0F0woC23bAQDohA6g7NwveN5+sYMqiZEwSbAYkI
C2a3kUbpPvLVEIJrUE9m3+rq1EKiJhT9unTZqsMncwGRdx2JkhYMP2UtOyXCg7OEW7st3+BNGabC
0BWnDX2KuHTveOM2UGOODE7hUiSTM94LT91ilbtJHQGiUTjWa0m8JBBC4kTSPzRAcHJz2JiGZjsP
rkymgGGnnTSwdZ/d4kuZ5ovmzedCrD+EBffAFJ+BWqyGrn20BnrUIyR96oViRl08OL44Cs39uAFo
D2Y5jEnHEUWtrg5smJ9p72GNquwO6OxTSJIcmomaNAxkGDfMPeJsnEcpecIGe6NVNMMhEL+nV2BS
Wj7MYCjb5I2fVd6cdr7zPAIBSPtx+Oya4Wax7SlGwVLHfiHOSzQJTMvpjd1LRDxe2zDF9R746Jys
KTqCBQ4GsAs77Tl8yMf8lOdBDIXCkyX6ZzI3t3jWN6Tl60F3HyhOjj50olXIMCTo27hly10JOKQo
SDYx97435it05LqsXHR24cG0wkmnAlBE2Lh7D4W7V7f7sBQKySLcco6F6Z58QljywYUuaGxr8H8j
ubOC8fWiJRRTV91w9HQxD/LPiBerzkFSi3L/Ja97XAOGpCDP3JfO2CTSggibjYqHRiBQkidnAIAj
K/0ExuPFTW589NoRTIQ8fEAPuK9l+1Sxeq3RjNOC38pq2vQCIAkWU88DcPdeuTdR7afQ9hJxZPmb
blKo/HU3JuU8I/DgKaFbXpeWt1385q4PupWcrYOr/RPvnKNXLVk16jYpRZEn1UT3QZuju2vWs4vE
wJ01Dv3WQsqdaP9qoIjGOyszjH/DiByFXYuuYNaPtS738yJ2rAXCNLVt1im9xB6Wl1Fghyc2IoBT
U+zCoXsnJn8dyQweX876WHTKSdreAtLGufVnLjk8JqoJ4waP7HXZNAk0RoDVeI2fBN30NTBs5UwW
tI87rLLHta/O9gzNLdiU7+QUnnwP1qmdCM+5ij5U5D7C5vtB5c4NtMjerXK5HTrx2BbWaehZ4tkN
PguD8K/fiCRvlDnvNQrN2NXNDi5HyWhzfHCXpc9iQzV5BknzE9jCqffUnPal2gVNd7QtjOqn+Qmz
nm3usSRQLIH99oGNWBRHRlzGKpu5hT5/QCcXJFPkrfTcHi8DnJH7e5Trm8L5gx4v985BV6KBaPYo
1e4bHh3dKIdg0wNv9MGnxZ63HszlowbW7xcQ7W4K9I4qusNgCvInIOSGQ4YgE2NRaj2UNIaeCCQO
FCwnX1xz7sYDHYZsCac1ZTDdsc9yhI6oP36PcxltsR4Mhf6phEyrLuVqJHpaNZbY5Jo7kO92qpQo
Ad3p/MCcYmdP1onS+tuC9lncTe6DsjwsB0bOXaBpnlktGNuEyGY15iUMAbALM/r+jfIXYDg8BHF/
uKkBmYasYTHVwxoVc9Yx99b0qIoEUBTYq5h6esNgOlZiTjyr2NS8gtJAtDEAH5GSD2irH0XQrK2g
WFHMafHdowcC3AghuNO09BvmjtBka576orlhTnm2fL12yikNGFw9qm49LreWM+xqYu74ACTL5sBF
zhczMpSuu6V3EuUHyTjzOylL2PGCH+vB8wrIXwWPegCQWcCAo87RHQHUkeSg7U7DoZz79Wi1p8D/
Uj7Q/8AtEmGV9320bLRXrRa/PrDFAwPX26KEiRenWys4N7BOwxq+JhvgmWdhipcA1Rs2WJMofBsj
/6NhbGPjA16XzjskCVeLIvHIyak0HK4odYg+WaQRTGuIfKa8f4uUOCufvhr9xSWWROkEGj37iIL8
CZD9dzCZDYL9qgUoaLSbqBB8hhJHfvFuJma2mpPYzPioLp1qY23c3GD7P3jQwNiNYTM+oPGeBBc3
e/PAJ7qBNNYtHB2P/sLcRDgdzlC5MVW9YhZ4zea+F9+QSEHjd7axIuWiE1ATorDDczTrDxh1xoKA
VACMTeLs8JocLri0Am1e+MFGDmAC81fMjlNt15nfQpWZTDvQtRPKMBvszTqYxtQfQ8ymx1u/nhLp
kaMugxQ4ZopBPCbBE6BA0a0XovduzfcwZVONSGa4otrj8tWj7ol7GyvDnjr4qJHb0F5TV6YRx2RW
I6qTAO2N3A0LdN0C9Uq4xnbUeg5Q53pvfGzOpZcxQKH9ADOD5bYKZtiGYZUBd40dghmOYgOEqWhz
pKFMgrCMmXzTlZ1U9JXMBBZ4uEdJk1EMyRCSuA4boJlqXQXuXtRYhpJhNodYyOhcxJMirSd078ID
rGWyyL8z8zctykS1/ZpU3mWMEFcQ50A8jYnSgGGLE/yLUq9vEwOEvbe8b0SK1JF40zlsRdCHrwbz
KX33BqheYk/HQO+1HoEFgoEpmm3ZW1unNbGeyLuVvwDuz5Sw0gWPpuoNxi9DEoyYpEiSCAXytpmS
YQEk3x0YqipIG8Wy9tY5jP5M0O86kDYlr26VqtJxIHFvPi6bJ6WtMDbrU+0eudCbvB7xss9+d9cb
FTcBSNjMNC9dW9+opoafiXOBeMTNkOM0eO6xYR+BMg/DDF+RBm7C2DoMMaAyyN2Vi42DlqXA9pJ6
sVYOK5FCxLpuCdprKFOLIRVYCdBNE7tjl7HIXVtDASCmfXe95gBQ4znyNzP8bGZMc2qG5F2XOzGT
1IQvGMSktgy3tcWOrB9euT1ljcW2rMZ/rr/qiG0DILLesCS+52z86VwgKk4Bja3SQp1w0bzxdoH8
ajtrndu3VR9uRv9N2YhlbvmEaXTMClrGlrdvQ71tHBpjieHYF+0GaGZv7rq6eF6cemWsMRH9LTUj
tlcmtBJwrqsVNDQmO/Zc+7luuqzuYAJC+yRa+gguqP79gMYD0Zq2x6F+tjqUySPPlqCLW/G5uLdR
DzPKqY0HWzy442bgE3ZWEe+bT8chabhUm6Ec3vPQT8cemx8mODnBiA+2tg5BQ1Nuw+yt6DblvOzB
st/45bAmy0kFu7HB2nW4Np11Xoo/8PSONbmpOX5PsZaNwpEzyWR/LXBIstW8wjqODYyCHIbFVnjB
zUtUTBhD6XbYR8DAUBGXThkHhQ2MnJab2dMwBR8FTWfe3aP18eKyqB7cvty2ISopjJUqoFXhWzm3
LhL9cmNh5YL2UdaPUZEMTg2+R+t9hGR5wLBuy5r8XmHcZCHzugMk4inb+lImHoOM74JNpSrfAg1P
nEgkjOdfWHaFdEWIaqdKLCcCpvvgNFO8kBCMuOGxKcSK+XPCqnZFAFIgIQ2XthyosMM/hV9l9sWh
3bIOefsOMW7knK2Pekf19to0eeqOgMQhaFUypJllbYWAtQB6hFOduT0A7aqKwU3PJNrqQpvPfFyS
znLi1jMrSDYii6kUmtsHx5XZhCwSey25ldOYqUij5ba+FSv3ZKy3IeCjRZZnevmGLFahhSaPNO93
Li8yKssVCyEjobxdScWalPY7pgF3fXFH2jN1zdFDFqWdt4Jw+raEhofOF6wB41sOJvSlVGQqzzHl
wNGktbmLKrOf7GbTTDItDLZ4zFidLTHu2lJ/jFO7cVWfUSgsAWpGNu2ipHHvaKs3PWkeBJrm0nG3
HjSCAw9xNwI4TvhtQ9FkwK3h/3B0HsuN41oYfiJWMYctg7IlZ7tng7LbbuYAJpB8+vvp7qZqOlki
gXP+CPgtss/Nyi5IF24WbmACkiN//AkMwsZX86Np3avYyl0q7NippmNnpImm7Y0Fra2rXk1XSyiN
ixxrffYa6zkj1i9afO8/pEZH2faAG9bBdasHwR/rVc572V6JLomm/rIV+nNvmvu8rHb3bJOa2yHN
t4d6k4nGgBK8be6Hhr4O9CtSwxxXi0229hZ6bRuZBg/bkIG1padmRJZedRfDfh0D82g4dexrLywk
ZnXoaz5RrjF7yhNNnooxC73+oaOQi13FWp6CzMYd2e61EXxz9nnUfBYG9O2NiDPvD09TLHKSGcxu
N47VEeg5qWY7XjIqIMyR7XA6tNp5zMxj27/4RnbMmn4HEglDmmx18TbN2Ykd/DisY7xO2k6b2QrV
GJWCu6DS31SljpO//q5QfvCwO1fme13fTqLAbq6e2opsuMGITPmXIPh9D1xeF+oZ+JwlXh0Mtzl2
E9RBasdB1SZZrp3chYe+AD2SjnFb++xq1ygz2NxVsPLHEgU6jn7UBlPN69wQwppSBivsog99xLVB
e5yr9XMbtVg0au9Y+VsD6lp5pQizXt9PXRBpHYpce/wEMPEjchceqEAekqrK/rCVZV1odUG7k7q4
Lm5X1+GAlmupfqU+67+Gl5UHLyjehZN2kVmob9npSR+k+6own8Uwv/U94UMDGwWg8LLXteA83lVA
d5GEVcPVGLPOGzb/qzWdG9kOx6YCt+isHMlCmTvm81LK6dZaRr5v+HMP1USUPuPxBPSL8s08qdY2
EndmHnLzZCJBZWvPSGmitmrDtNIjlf9x0ZoE/XgO8lvT/2FUb04VRHTQ2LQL/NVY3zRU9PZCjGTP
7Fs7zLi/tTlf7nR5If8uJkyEBbGO9EMUU9i310J+b94DSEzcZPpVOs6xASStVRBrI1R7G+ZcH3Nr
7vycfFx3OqWW/4GoJmz8J5U3e1ciaAFaHZCecs52TnkMND3uzRUYifJlmBZppsCLdVRM77w7cmTg
KIddBTnMiW1FS0YKtdFrfqw7Jty4J4ad38kxKdAqPTRGD5ultQgehuGfnm7diwioBsUsMcV27kJS
V73cjRpTL5USJ51Pyx6D32wWwUPqOUFceN52FGiPHlqtnuIiFVqYZRJqspm7U1XkVawZBsrSAa44
IwA0FsydIf8seseWyn9s53p7dPtev1TTktlhCmQfQXtPBzXbam/6tX9BimCFMne+jLr8L827X5nr
/1lT40TTVmroElvyklOXFghZPtlGM5yWQWdzcjijYWPWw7zV5T5ftuFYEQf2VOtcTJZgOPIHU136
sUwTaoT/5XKyngbOu33XlH/b6Qm8KlzvYsWZ525dlyBqpjGqffXHK7O91csPOQwXd2RAHvMLeBV7
A/tItYhD76Uirnr9g9BxETqNlcwmHt17ZEDXH1EhJ5YFEFWUlhHPRnctCkBDxzX/bbmpHfoqK0MR
/CUASq6/njKjFZnaOmuJP837uQpumrFlSHgsPQbzegApjfq1rMPack85H3iUIqzB7nVUvdyrtUIs
0e99QdyrcOPN7ndO+z1pI/dAeUpF82hPwOl+nZitzYWYheaShX1nAk0tsRzVEX1kXA3pTvPbJ+mN
D9mmXxZ73stRTxBbQWUAOBfoQ7ROj0fDOwfrcGDUj3LvhvaDFc06OiknLr/0jtkFuQ5o9Jq3f2HH
gLwB0If7lXFzJpwAhjw5y9kvZdhuvxiP/ln6dGmyNjFzl4Wad23AT9POBxDQi+VkB7NilLGnTy8L
qNXzs6RkgeFBu1CqsVe8aJJHAYVauBZoXXjRh4XANXgHZWtfhW7sp3SNB3c91sV66NL+jOAgUbWz
k5y9jpWdHGY2LcgPwdTckOnubADxSWWXbjBvc2/sXSBEPQOzHnTqcuQnkLcIDVs884QdW4tWrMAi
93C2X9ppuWqG+99E965V/5CDy18+fGRkEQxSHZf+romKACR2HHYnxMq7ZUoTpUGRt10fu1lzKDZx
3LZvbztLczp3UPpyCBiShldzts+2rD6DiuVQ3rI5iHE9xblNz1Sm/jNaeS6K/qkwyj9TNb2hk9xT
+wZl4zufjAJxN+Df9C/amL+zmJwYBxLXRiNhnwvp70wLUVsL5dXWkdkU7PMBByfBWWr+hWB7EN5f
XPLhmLKIbU+06rXgM2ihM9oq0i6E/UOTd/cGgY2NoW3DVyxOH27WSC+5keJn+521S8MLK/lUvM2O
K8UgUA8fFlGA4TBU+1YBtuva54L8VvQ8V6WdOEXD5VAeGgTVucOm2cEn+fZOatVpwCe/DPvK33ZK
dc8V+gyFArv2yw+HbItSbj9m7idVq4f0vOzE/OGu+sGtwfSG+qIz1Bk81L2vhX6XXUaG2MUCKrXC
YOxpoAGo8juYyToqSf+tuk+d91bvvqb5KfAInSxICvIM7s0v1SQGl3ueJtS+nzqBKJzxswA4kAhU
FFmD3XUA+MtUzr0WdRosR/E0Dv+ZlgN8Zcbmsn35KzKmBWl324PSaucAJDX/a1EHFUxMpGvs3FUT
sxn7EBpFah6LOafKUXvqPHFGgIrqHJvU6hX4zuZ40rooAOYxrMdNo3wy1dZ9ZRhxDUHH+oQaRV2D
TXtM0+7seFCJthFb3r248ctvln1lwhs1oZ5m12od/nGan1KyAeqti2WPBAYrad2cipbu8KB4YySN
EE5NYevZty6woF+BYtf0sc0vvFi3u1cS1B/1L0CZui7OjjD1i5xGuCcrKhczsQSEV8cubE+7fuJ5
t8AwqvQ0iuDgbi4Fkuu733z7axrBSgArHrT1XOiPWTPsQZXCXpR7d+jZDLt47dvH0uKTA0vOxNVs
b+D64TAei8Hiur0r5CnrtH6r+7dhklYzcGE0ZZSCZhnfW/a5+DhKkanOXcvYCRe6dFHnfFqFQm1E
GYxT/Os7LgD7FXFhbHrZbhid2M05UcYgdrXtiZaVv21pHXtL7Xu6OaW0Xiy7e7JcCwqMG7TLUWpJ
YJD1GCByaet+Z5nHvqqPd3+AwFGH0tSJBzpu4qUIDm3DxGpZqGDQA/nrWYxZ5GXFURNBPA9FgpAF
sRi01QKillv/VP3A8nctpcGdvPAgo1ypwQK27JAZ/qnwhph7/z0dVTzZKtqG34z5End8PGvBkZLv
2DW4Hv0trHQSUKd/nvcp6iyuuzHC2RHOBN2Znh3NTC4BQ27XEGdhOZDT3s/W63/Tet054sUgxHe0
52NNeqoVcExnFLD3wWlBsTbOqHEHP+y6ae9ZTFkAkKt0fF6aHNQBn1gmaKwGEB2MFx8eZs3sPhKt
fUq3Ni584+C48lKCQId2aSJ0XP5Y6fDg4vsSk8TKU141rUDSNnObG94BVdsbapazN7nMOQTp898z
RH+9uRGUBdCTlQiXG6H7LIrlXEMOrcannZknGo5jTXpxsVhh23ytLvzomp9HmOGKg3/1GUeaKmzc
4oQPNNHX+rAFAeiMwXqDwiMael66am1otK7CzOAildM+0GlmBdbyxvb/NfHAoQhfAIdgqMqzDdxo
2gj2tj6uxmknh3KXbQHbD6DF0MZpO16sQeDiMF9mcyuAkrtDNnG5MUeICVEPRb4uGvi7zwSC+Vp7
fWLDkQMrxFD6+xpEHX38/USh0pvTOP8vIwMwWInmQzfZp/pBEhWq+uCP0XxbdgNGGNxsC8InfdQV
nXFrmozBR8cTvc7vZfVs6OpSACmUatl16mB3jP1aja3Bs2NVFn9GF9mlRF7R8Ts0MzGnNhIFJFv5
k/LHZqk8+AagnrslLiOug2dprl785QL1nJR3KG2c4zvPC3K1y8f1VVueZGtFInBjzbR3HpXCqcOF
CA2Q9wvLnl8ffd18k7b+qOnFq27PDzWBgCT7MqWO1m8nHOsolX9zHHvemZNmJavf7HUgX3Px4tme
Yiu1QlJBd2NjHBDimTyyTqx5tnp0Mg2VDTdRA6g+mK4ZLrP21Tv60SvLHy7cR9bhlllZ5jvU6qdC
TN++0Vznor7SZoXxqG+60K4bAJK0/8pAizU+5SyXSVPpj668odw5mROrWjoe6L3l8FLbt1tjqk/r
ndcH0VZhwtXleWTM5jo/yEAlJiCH6akdLOxRBFVkByPYTS2Jv0BH5TAPyDK9Nnb/ko3Zo15kyeTJ
h7Qwv7OBdl7umiz4sFf72YAV79L6VshmZ3b9QSf3fu2avV3kUG0d9H6JXs18dMdrYc0vWhecvdpP
NPezccUpC6i9nOmWXR+z9gHrwqmlhM8m6Dhg2Uavcp64jQa9PvTc+g0iugGOeixWIOz6rn8Al3R/
jIXrrwOiY+Ua7wtR84FbZb8WgsZjP0oN97jI7IyzI14znkyCqFPthdaHcJ7xSGbzDuInmps8ToPP
YJmefW/40wKNdUgjF76DHBHUlM5R3qOQ9POoHLYYPiWq+v8Um01+J4xorNXILFWaYKqcz4FWRcDT
YdCbqKaDxM3xOaUzQkYqno06yrzqMFkqaufqodJoV2Qs6GgfDt1lOSGat8JyWg5tXsTKZlZtwJtg
0MiMN2KdE1U0BIJ58lh66rC4mhHKlD4JstbPsK2h8rokl2ak0XHNh3NAQkS43BBvzFXUwWAb6C/o
M2NVXI0pu4pUqLBpszcOwGNV26Fwn+Y6P5n1ukcPgA5xvDRWtxMopZrsEXHJvi1YBizSD/s8CJ2x
eG1q/yGv+5snAILrv62nHUaNoF+p/gFOXLKt+hCS6AcCVmXhJt2SP5aQfG7QThGKiZnrszg5EyLZ
QC9ctl/tEszslcES9d2N2IpTpuWHMkCmrS+Ik+WvVTYQFDAspKSjOkPfle19KJ61SyTDbutUZ50H
MQNinH3n4gZ5BEv0vkxETUg/onbqpoT9XTfjY7bOtxqNwKhPh3ouXiZ7uPbWHLuB/xIM+VfdFTdR
DU/NyiKn66ht1WbAls8kxUwPBbKv0fMeRg4Dt4DcyZltRGXWh7ZM/0s5CZg3/3mme5lNyG/shwDh
2bKFejvJw4iZAK2iqUfZMqKKBVzWDPGw2EQhjN1z5txZSt/bCwNR7ejBk5g5P0l6M61yP5czQxGB
oVikgs2MOq9iWnHIkNa0SCqqSp33uQEV7zg6Vd+/VVnz2bBVEm/IBdm/url6F2XzRZPiq69tYZ0W
T8GSH1rlJbW+x9BgFTnMMOSbvob+mh0k42JWq2QW2btjGSygD2BI+wGTj8DXEMzWczvfWTNklAod
kFg/hBGIhyYt/npa91i0VN2uTQO+7j+BbfH4WHAhY/WqxuG4etvVLJf6jzvxLqTVpkJfqf3kU2C7
TebVWNO/FgtcPvt/Ug9ARvmpGSPOZRAY0uPc81zecSB98QsgKiFPZdB6ekjbSns0EXhHWoOhcdn0
8cMdUuc6csbt7XrNd/goxUse6CbOUF2/rNt2S7X67JliZzXdb2WNl8rXp1jc7XCWMp4NR4u1AvXX
MImDrDJgAZGyAg/yEmwdyb0mCj5ZZv9awfOdNd2pXvAhoJgIh5lXyVwKhJcWu4djzfk5K9PnuZuK
HV9wefQGsw0HFpbIG8T3ZC4XYAtelRYrruv/Nj4dUd7cMvZZPiwWILa53dFv316xay7JIGhzN8cp
CWwstY31KGySqsF+lkRK9HLFbFMM1E0MiiL/WWv8FVC3p82Y6leX1IODrrrq5KmBZyIoKVDCQqTm
MVSyjNOVg9jZrIfMSA8iJQSOpWQymQcKq/hEf/85LyggKnmzao+WZrq5cIk+5ZJbNdCKfxPkLRY1
tBptzhboGD7PvEB7rwW+3Ckju1mllZ4M3FLo44aLVlRcVMiozcBCSpx3LHP9uSkz5LHGmserk31q
PpB+l//R2/8baW6z5wZYzRAwwCInFQgCe7noL+Xsae9a6mPfpZEg0lp9OODAwR+xzTi/h44DCKj7
xdNG9ejRKZog/cN82rOVq4bbOWxqq5iSujR0IFpDlz+DnhcPXmFPvJoVpGmJ3rEIsDihwcyBWSTC
YG/jV0+bkDtY8P7JbWxgMWBQKzLGiR9/kWmW79K6FDPTTnVaSp6eqHVsaMQK5+2xTNm2cbtZ72iW
WElMJfEUCNHhOLKByAPd+Gkcxkmt8KanQQr/L0OvsW9LX/8OGOXOQ+Y4+6JFJ82jPDw4thOw7hji
orDShfV6j0KcGpvDYl6G+WTI3j35QkMXlQ8DKm6lI/Wcg73LrAIfYS4/mN2K/8YMCZoiGuyGO50q
8x4ng9I349DY4Pp152T7umf+NTkF/lVGPyJZLOGJ675+RpRaJH2Op0uJdvgtbW3ZF3gSWEeyab0O
Rc8GUGQ45aMsX9azLhc0omrwTs1iaPg1tA2hSemneIFLWV1bp7afYC2dF6krito6w7hqjeVRloDj
ro7UffvU0cAffCRBDNxr8LKpyhUJg9OGHaDQoqAYg4Lb/a7vFJa2k1sgduWarlzjfRu3VS12E4Yd
RHA+F45u+c+bsrHJ8Y+Lc2GMyTAKBydTvyXrILtk1XKN8QAvXw9vHFoo8OHP85NQ0nqc/a4/1U4q
krG+60gdXz4Wk54eraVsD0SG2Qjv2LGIifUO/pjyyC9MrtGkl9QUr1ioobXV/LIM/JwxQ2pKAHJL
GjFlDS8eEx+sJsSg4jKw1WdWBuNt8dzmxaw9omdmoW2/1F+tDzRk8krKPENk1RePhe8MF+quVSKC
ek33EjHyzlabd2U6No8dcYyP1iTTvSlMdKTKn2KXMzVM8RAdCoNXryrB0XGo/Fqr9Ziv5faE8h3K
KOvTZ89HPt276/w6z7NP5q0/QkWUZnCXUmrol72++JN3CwIfxI+GAWOOg3MsNC0xhs1+clF2v2Sd
8VOs4Ip502/PdTvKxHBMUHIMUUeenGKvaRqDrtdIFpC1icyp/EKpZUT45c58OwZ7A9oY5c1/Vzlg
K5RYVKGyrk3amnEQDF94VPn4A7EkBg/Fvq777ebqzRanDQME/kH9jznM2aGubXxCnWpPo0l6gWgQ
uvSmsSAQqEuXU6RbPsuhBUESupb9sbWs/bb8po76op32hIE8dr634lTqAXIZqdpXlU1cVzWRKE3q
wfsvW56U/axCtDPrAWBR7EWuiZP0XAjQpYaD4wWJqsClx8+bym4nVec9c0uh0WkbrGRBGejPlUu1
0VhMNmyDmX4oU2k01Vbtc65tPqRGobO0a2hy7kTHBEHqSS/7VFtZPCBwoTBVKy2070I/peiV99Dj
28FuBhIblYF2Z5oUICESn6QIWsnGhXEwxGktbrqQ6054S3dD6zwuEcuQzOK2HO33zaZNGeCpqb+5
t1q+YiX6RNe1dzXiBm8ci+dyuXCQ6LGDdSQ2LVi8BpXVgwHBednkPHyVFBzlUT2ioDALhCq6V5vJ
0GduotnmEjs+4/NoDbkKdbsY/o5d91xT/PgMbWU/tMr2Hyju4y1THjkKdR5IdP+z2sJgztMvOejm
lzP1CIsQHxwqzyeBo1vnP6t0h2sjXefP4IIm2t3SXLRW+Y9N580suVsQkTSyhDmM3FM2NzSK9KX/
ZGcVPulgDfZdpRl7s/J/ZGVqMbg89+udJfF6Qj7WbQrCuqvVjXJKEOTRb4mAGPVwaGTKySzqP5Yq
SV3RHIKC/LQ7KNNtk2FZDTMmcWp53lKjeHOmjCRwq8L1J5eVgzLjL8Cbx/ygVnVfyIq4m9S4VwMS
A60O5v3gsucQ5o6ShYCO/bL56mSMg/lmShXseo3sC29Y7KSUGjbk0TWuroCoWdvgagQAAQDTeY/m
pKzqEdIpaL9Khesy2MoVf0TTIwBKzRtaZ+bU3kBNnS/NSeLRfZx6DC0xv9d5trCFPBl9M/xTtjc9
49zNFpohZP5e2Wp87YVtYE5ZZRUW/qi/4d3MQCeU/9Lgnjz3xaqidRkgSEyf2ZoUJydZZhAgHtfx
YDYuU5/mlbfeMaxDWtv2Q431DEVPw0Di48+POSGwEgmj3n6KzvpCLGMWkbMMCGMqTQtepyE3jy7H
HDppWMeoknOww3YFQyuF9TAJZT0YawZvhoaV6EAUaSkcc6e2904XKUtJMHNqTE6UWW4eWVtAsZSY
DCQXqlj+Lq1bPFK85pO/YBT52V/d9tgjRNhVpe6cm80hBESkBbq8DieUW5h9Us9NA2uOt5EdA1Qj
JVL1U24e2mNTh6Zpt2K7S4bVbrVyZSRb1tr/dXaftrGnDYaMrZytt7n/0n7xhlevr8dPb9wGjAc2
drWQ6mEf5cgyk1806677Pdk+romt3ZprzWCC+XdRMqGwvErcPijx03bgkp4uzUM/VWDFUz5+OyMp
HQOOABXpC8RwOOmI3lysGmGXiRLXHQ44jCqFtstXMCBuP90mNFACeNaawDLd9thIarfQ3xvFcJQH
tijicspgb4Ryz7U1a3snI2nBderi7LUg887mWhwEpX0c9WV5KrYW1Wtx7yCsB0sgNW/y+st0J2C6
nqY7vqiNyKt6RLiS+zqWn0EArAvkPZAUqKqreWxRGxr2V0oM/n9rxUnbQEpHYHHTG9tadnGED7fr
M833qRhOusNutyyt/PJ9o35K27l9W3Xc6Pbc4zxxl5YL2aLZqUJFeSqxkx8tbf6pCTR4ywa9/BoW
02oeVqfUb2ZQHCymibuBN1idH/NpoaHlMRsY73pDzyDR811WF89UJLTnqW4YdYlriIpeH85rxUo4
LWN3ckh5abQ+DKbx2SyCq9MYj4HVndO2fdCLub0jHS+eveAvMB/zAuyl8LKLoW9J3ymwBhi+2ep/
e8JtYpJ1rw4ezHDl68RlUd5GoR/bPDvWzAHh6hJXGAxOkk3Oj10x3TnTv7a13t3ROVb3R1I5r76c
+DInWBeXCofFvrrK+QzwKEVG3v5UhTyDuJ+8lukrdXZuvR69zanDrSe41ci7MZw353VktmFrGt5g
J2/eQh7CILUVNInbiJAb1jlb5PCIGKaz1UZSLsynIavKE6EV0Jp5fb+Y9a9yXetoU+at7Z0j9xeS
NR0sN1+mvVkOF8cY7kDQ/Lx68BayawWaq+pcstMfN8VOryDZeSaX6WiNMJq5Ux9qr9xC0fGsjnVz
UB2ixE4DRXH8bj/J5krUXLLq5cmDVp5G46Vesl091W+qFU9YQTDq9EdroqTTD15k6587DjB7Dj78
DBkeqVZ5qEzvXLre3l+K13ZIESmZnGqe12wo7KyDhVBu7bQDP+2/rfR31eQdCeY8eXOpIQuUR0bq
41pWe6dW/0CFjsU0Pa0LQOi6cCS73pNZtn99D3ZZdBDtGKYjzfm/if1aELVREdOKcH17t/PgZWwY
9oGCL2vlgh+aXFBenRiTunlzL0MyM5DniAq21QaC6bzfEWlVVLoGRQz5TlTpcxGIRz+rgDJr++6s
ZrxLfYxTTjd3Yav7Xyzq6DlZ8D+H1e7PflXQnMxdS0hHCCrpx63nz6c5Dc6bWafnRRmnsqpw0eA7
wrsfDRP5I6N/Lljy7TE9D4adQCh9Nlv5DVt7wrN4qzfrAFd8zREwI/F0U7RUOC/coP81MVzfPYzP
Go0VO3Ixe/IwxJuSeixNfAfGUj9Xff8MmtWE3ZbibJ6977xQf1vpHvWsSnduEfC4UB2wyPHqq9QO
V8998IzgtS5QEHbAhZvwz1aefVYTXOGwLT+Flj7Qc3zU1xIhigToBN0JrPFlc6r/DBarUHIFyFo7
CJxWZjq8IgF5E51+ZEOL8HVcHB0pkmUyGOga/nFj5PuR6CNqvr0MsSg3me1u5yowEB4PWnfUGCow
iM9JLlCf5hNPhIf2UR+HgyXlI9JvbW/j3Av7yecy2goq+Bh4k8rRf9I0YK3SkZnn6VuqyIZq+Pzl
nO9Vbv7nGd2rU9JqMkKjzOmPjfADjbx+JFPmmd1wF1RZHuVWAfcy6RIkgcQAw1tJTVnSZ1nNF5N9
Oy11fgRdd1iy9Ffbp0QjoOKy6/a2CE7G4j6N2AJrboNQmMtHS9NHJ8VhSpFYDcUjBfd/2mrZFdaW
VD4i660/G9BCFqFrRdbvOXFg4LJnt52OynJe5yH4zAmiQrLgnNYZnb7s59tqZ7t7SssC3VV5+V9O
+YdV7z9aDbd0PkBtotg+Eg9LolurHjfHu6EVhBaaXahFYsjv0hIXyYGANhc14v72ZxpYSlBjiOJc
+98mooeOgIUs/5X95xjMD73730IfHx4yOw2Sune51DHYLIIp6p/b6Wc5P7V8ysjQhPtR+i/KZVJD
0MvwfZla0AVEcnqjPaEfDfvqiNohnsQ/U7LVCoIF1mRy+XKQS8niC4o43lBrpwKQ4H4XGAlIkTvS
UZ56UdZMUd2/pHqXzCTkNx1biFsfVgEAiiSkqeCdg/slmcM7s2GMXyXXfkbqcA336BL3gB6NSIYV
fHmGSZ209VFWRM+aqOwC/2kloGzz/jNbf+8Tbe3b/n9O6ZxdaLxs/leJC3BPTD6A0z9OM4Cy815L
4+SZr9r8r9ERbwdY06ykqdEAAeo3hI60SF/vGaW+8z32aoeJF7Hb347EGGz3WeHvHPO1wXjjULom
CGSxQLsXNKH37bqF3R4yCHgEhCbCaQu3jaW/pgP6NvHd5azzhoWZmcFTAUp5aDQDBavWbwD+n5nW
nWeT1hBPvaVwHqVGt1eaN7E7EcIBT3gnQnJSpyeoeb8OVwMmszUowB6jwPouIZyli8oMCTfQmkPo
TEE4EZHAiVtSJgUyaBZfHrLnXJtupuEiHyGn4LetqnPffTjjhLdYj+3aeCisW4OCI8t2ZnAZnU9j
Rjhmfa74Q5AQ38Vs4G2sRaWPSOJusUZR6Qca594xx8y4ZmhHgiIZjEcM4ZFuuygV7VPRqf2mbmX1
JI30KBct3Pz3lqDWgoe5SzHR36EYogXybHqxmdmy2Xr1LEjTlDyIpbhtKRHNaFt1+0OYQcJb+EVA
5wMZUklZp6fB8m/5QNQln0dn4m+bnzU8VK6JLrMaEFlviZHeFNiXyx3aofo26t1kO7AWLeI2ikYY
zFW57nM5PDY2irpsO+RZdhv9p2n67MwvYJQLJgncJGrHUUwCw4fV/7dlD5n24y4fnbElljtENjbo
6i4rGgQh5BKfUxs5HtEEA6L2xWBwAX5ei4ItQMU+Kl4hljiYznJ6KnMrWrs/WX2dJ+dhgpldU0gi
8eDrTlwv17l6JYAq4sIE7nn3dYGrwEj89jlg6hO9c0VhRXdBZt4K27rO5HmMwkdR1BAc5IQyu0rh
sVe8pPWnwOQ0E0sIgc69tHk/hvEGRLWzIVR0eUK+HWbTz1DI2AE9LG+u8eXyv8bmI3X6uCv+0cXE
11HtlJvUSqGcdnYgNCRPfPiqPFj5a231IMVfeSaj/5F2XruNa1m7faFDgItcTLcKVLDlVE7lG6Js
VzHnzKf/B/s0umWVYKG79740ytMkV5jhC2hG7rxRLpRegCrchYO5YBgNZbAijYiY9uJJbt6mqUkS
9gI+EIlSVnLPaDZbIm0NSguCxJAtZPVkW7dt+EkLalmzZqrhM8ivchvSIAkz4z01ue1GWFaBvUyH
Te4xSpbFH5rky1ICloV6qsG84L1loKUZsfsIzBUdhLSyBMd2J3lNPvywzGg+Gp+gsVzUFblhma1J
kRYNqmCCZmuGwE2drLD8WZQCzmT6WegfaYlCWHaT6O1zbwEx+TEgw1CxL3XF4RLf5Q55XL41VNCA
qK3QqRzT+9H6sLWPaR6KcUOO1bWoTeaYynU6X22UC1b5ewLiHOvJxplIVUPsCccI5QoU8nxxI3QM
bWkpTBxEWSC2+WhvaY+6Fo2dEIh/lT9DNAfWTUP30SwOGYOMiFOajk4Z2vdDWr9WLcol5Qh3/9VD
TG0wp6XiAz5RXxUDfqI2rgPSm5pJRz4CdOZ6KCtoEOO9GJE9RcApi38odIwz9AxQziONuAuam9GE
OTf4q5nGNzqvifEB5GIN2GGpjujR9D87OHmV+qiJHTzEdZT3yMgwH9S8VYNA9kIAE5d9XexHB4Uh
8nLgU+p0XTn1Q8PEfZtX0XvRoDrRZVtmZ6vaiu/7Sj4qpvZrquwQOnP+aajeL2ClwHi8/l1V67dk
iNdVIri3452RmdvE+Fl5uKnyTafkqUiePR1+ctGCjtHXFUQNTHwXtflbj/ZJ9hpmPz3wvqpGT9d6
AK0NLvKQQ2BixLES3VOqdsg6WCgP3bTVTQ9ZKw27tSgO+vQ0jK/DAA3NACSo4e2qJNd9VF/XMpp5
ODRVYny4FdstgXo2YbxHqyJfjRhTLmiH0aChKThWXBFTOSwUwK0FM50QxeCWm730y3U+pC9jotxp
gXPD8JAZExPs0rsedZPVMWnIOuGTYBiHyfTcgJZYpvp3YZbfWbp30wX2a1xIaC+l3CZquBOWuoJp
4uqV/Q7LYO3k9i1DMZZz+5FW/g/GQjR9u0011DdKml9lfraSanhQE3/ZDvbamvonTYfIkLVqvbQw
r2a+wyVGsydc9d50ZwkOjbBuSVGNtU9yzCnQ/W769EoEBcj+Wt74grOh17uXgBbCotF6QKsKTVH0
9pDgCqp1owQbkSV34JbXhuwposh2ik7fNy0rrR62bZUDXrD0j8IPgg3QnqW0nLteo1opDQs06Ig8
nKY/xQEVJ5Rgu4YrOtbBU9qYz74jfiCv9Uk3lSS338Rq5IaK5gYSE5p0pDVmY0E3ePH12Ha7aKwP
aQRsLFLuoya/Cyb9JhrzRxlNuzKj5NQ7ScI6hI+JyHZKEpLl+bRDWKmbsI93Ig/uyw6CYRjcopAG
E4QyLe2MB5lb95Vf3+fS/0DH7dfkRz9KNr+E2O378U2cp3/AT4MwtcRNFpa3TgOQEzpr2MbeWlWy
P5HwPvpuCFFAYMhoGOO7VYho2Tl1sqaUu5t0jXlRCfPVQIZl6qdoSfurRrAwWFEAwzjSd7zibazO
kKcUMQJNfKRJ+gRgg7lT1uDHIlBczD35iMvuJ2R2WpyyBDqvibd0hg2jC7G1qhD5KXjdvkUxQL+G
3ROaJuA/Sk29hXYQBx3+0WF9K5QAalfb70G30DYGybUQSfs+hMojkjZgwROfyactPDQSHe1XlZNt
rpQWxhQT3tcw8RnwwNw23phNa4fCMbXbtuEOCMFAbOmBBleeLkDFFRENPnCO66mEPciJEYvbIGpz
iG+KAqw/vLUaFZHGvvnh18OvKQ3hUeT7Vo9/+1Z+z28CA0ql2E/Zq9rXt4HdXIGe7iB16Pyi/BBF
CXTQTHlUKTtdeA/adeVbHEH28F6r+rWmaWjsaqjlCcWygb92v02DvrLdxPa17Qtt3cXGDrVZm7Q4
fWE0NfCWQH+qUYyjnSVx2Krs1jV6cESlTVIVav2qH/N70ZmLqqo/OnAvtV0/KInmHwINkWHT0uRS
5DpqN11zBUb+ZzikN4OOUEOmg9wTIfKRgtaQZwBOnYbXQQI9C2T7ZISoXzQ0wJZ2yY3cBTmdBB/o
j4iLcZXJCShwIp+TRnliW/wMYR5HHjL8bN1iWVYwLA1rYHzYR8rB6GMUSX3kFWD3tZhUKkK7RQ0Q
EITtM0SubWsVKP2bqVrKmpEtgLdKVB+BUTKf9RVhDLcZgszyUI8Z6Sjl5hYSq9wEvd7s6XVl75o5
tehlVPG+0lPnUFZ5+MhpoayCAi58E4SSnn4NYKdG46ZoSyBkssYyVIVbonC+3bR6SCrZ+CDHAm18
lE3kZzyg+pnJsp1bo6HxR0+a4QmORAQcRQRzteDRA3fhmnNANJNtlHeKNHqoEn6HhkNTJJwwvahH
JMvrvtjFNnA2EJhFyxUMzGCVl3k5ocY1RS2sKyjofV6CX6849T4T7FoBbQ0ojqMcOFGwZNmVjJvs
ACY6fWB2xHyhqvNtqEBjoQ9dbMF1om0EgO/FaoLpbszN4q2sM+xYzRx+MEAfWCs+zFvPr9/Tsflw
0mg4KAEgRr1B7tObx88cEls1zqC/tAVVuPe7nIZDb4fINcV0yxTnJQitbd3RXIvkVkv7J7Wbtq1B
jegxdlgVRdqsGw78Xe0ByqflWC38EJ0UPL72dMTBFLGTtek2qKxrD0iSJmtOfjYHCZc86BRK8ZQ+
jkrkigrIFvu3Fv3OCpSNrmkHzUripV4YEBlMu78J1fCXFcNT8KbphYHmxujSB2++xzM9oEvhAM5i
cHcNqGYfdIxxO6+GqhQNyYvNXbn3mB6PC5E6NjxX+agxtqaEap6zzkEqR8tWSgIKqtOuW4NkxmuD
NwDosJ7lHrd09JjCdZGE15X9apeUcK392YsRytBoUs5rwQoa3UoB/bzi+IcknRccocbw5A3GR0mL
OMimH40fPusGrSAVKAMIY7tNXwpkFhhqXWXKcMvZCRre0tzQL8e1PpnK1hGWD0UZ1hKGrNV2Qmlm
UckhWQGM/xG13UNteq95XICMHg664t0l6Jov7KoBuhkAEp8q5xd30g9fj38CnpB56kaZtkmbYQuI
u0cxtnIrMwuXQlEP+FbTZuLfl9lwZwOFkYZGA7ZIdyamxre10mZuyCkLhwMKY9AmWG8yK96ihLUd
GvjwY3jtkFtVaPU6cfJZDfES5bVN4Fc3soCeaGIxLpVxPWbBz1bov5FwoksSXnkT5FEU06OQSQSC
GG24GYLnFFyv1SUcLuqm7+xXc8hua8NBql9Na/h+Chzp5peC0pZWe5Qu4koVcqMMHuM8bXQZHK2U
atrOjQW9UB4S2S2HAvZvqXFtlEAm0lShLP/UQPIZZRkeGq5zrdOfTAkqde71NGp8CMsYhRAFoDd3
4VMZFE9lT7FcJ8VdYzIBBT5ya4QAZlKEQBaeHV1PaupqgJI5Q6PrvqhuBC3URZZoK8a7Nogu7y1W
uhtN8BLRDstWXXrdzmpqln5A9ulKVI7rZ/m2GBkjSGO6jlX7ypnILUPHTazUzVPzqQnzNx3Y2YL+
wx0epcsIvpQYp9fJ6xaFzhTUGa9iJBiVotszxd4IpG7T3GTGqsNumXa1as5gQuXgj9bGQtRLpxNe
qlAx2AmlcaWa6AxXTNgdBpYw1LGnWhX66DZltTMtKLyBDakjjIXvNjJ6EH7yI+uCcdHntQ4Ko76t
U8jMjqRFoVMqad46K+uNHrd0HgufiVY3KgsG0cAWtLvKMndaBii8NVdx317Djr6pRL9G0nPRoRxn
GN1VU0SPvmeth9rWd1Y5zbfKpuzidBkKhHknjbsbwzq90n+Xo3IjgYwrQKVBq1O/+Dgr7OraeoqM
8ldmOb+6arrPRX+v5gHyQmn6PmTmT1JpuSzA/C5S6LdrC3ELtmEFlyCqxwVjrn4J+oR2TzhdT055
o9DQQ45xPFh10pFLVxoo/J5WG5w6iPjhwRgRI0qmdloGar6Wnv3c+vFGtv2uSeu9mcTMstX8KaPk
zfyZQe3HNIuKH4Wot5VhogBSQqJBs/ZeKMkPlEXQVkvyVRLoV17r3Q4xCJdG7Q2cHJhWmBY0+R5R
K2g3jEuVMb51/OZBWO1W8cP+F7xlk1YGg6e+dH7KqdSRbwp1cI1pzBxFe/OcEQnCqFtMffGzK+PH
2MvAQRniMbBGZZlOrbUwtP6hYZJ4J2PF2kS9B4EDsVZnQLBGy5RDZqe0qTwz2yBkIV4GrUZqG/WM
YDGGxjyZSyebZkrjR8Oy8BWJjkFa7ge75NJUFecOvq9R0KBMhbLvy1CnrLDU7D3o5gGdgZ7t8Kzm
EwvciyTN+a4H1oX8c4qMmjM3eSHMwTiWaNCjgQm36FU3Bn24GXD4yd3cE/yjCpG6n5gLOHA1/cZc
qWlrolOHpuPnNCndNmG0/zPywCOhb2el76oewSPiSFcjBuqR91oFmfqnNkqn2MdiVkaYmkllbuAB
GjWs5En1B8gmCtylxOkjOF8kfFOWzVsb0d2uidBkHge19Q4M8st0GyNJsqurEn6hGYgFUujk0Bas
4GlAsQkhqWybkS2gNgVXH+5tskrjEQRHzfB7E4TJA4NKe4NajH3lF5q6plBBfXOGfdNqTTYDohcv
PkyyNw3NZ9dpaIhXsBdmrwpgVx0yCFaYor6ha9EOvIrxnk6DnBNxdZk33W8fxKOte5SsQneca0Nj
VlhZavHbiEb4GX6RbmVUNFekNEhwJpt46l87cikEkM3h0aNTQGkdf8RN/FQ3zo2FFwCHcIjcAXpR
w9j5hyJKH6PB+4j8Rq59rUeWEVMCKtXyD3noE+Bj+6AGDWPePOuXMIvJj5uUVq8fqqvUT9t1rY8z
eQScByR2BrF+Zv5KVC7ykre9kizkLayaBMIIEg9YwyDRnWT5jQk4kI5pPDFkQCslD3Nqp0AvlgA2
BmAw1XuRlrdVySUfDmwMX4NYQ63+WeMquYM9dK/Bod+VjfZMPxgtcJU5Uk57R6JX26QNUDTUbQHH
F/XGcSy22eCEkP7LeO048/DFdg6jjs5Ypwhkodm8bjLCkzOqEIqrU6PRpNhLY8yewV3ryFdKOjVF
hIpBGD6HPSIjtd5dyaAPIPWUIXRhzDswf7n1C273MUQyMizSt3AI3vuM4Xg7OenWHmJIMhISbRFD
Na3VHH+5KnjRE/rUXdNBAdEBPC5qSNdrFPOzLdxt/alim4D5yo122ba1TmI84x2dMXkNomQY14mM
xn1QQ9EphJVvzTAHomwl1QMDW5qEcrKxWVEOkhJ9OxbTC0ry2TYWXXdHaud81JrDkForLXogvVYi
DoPuGfOgYfzw6ZCYLuggkAkhiQkyrpBrh3rGsmWxmqTrUvRVehUiHvCW9BiPLCxZkgOJRIv3tHZY
UE1vI56KUdqNljr1Mh4FBWCEW5IZko56zR6VLZjYqM4Cz0EM3pwxHORyG7JcZpjA3ZENQetcFlBA
RBqa5EPmO5DZiFnh8FFms95W3fPSmNtqFocChx4NKi1DG67Rqz2oSb4r6KxF20YhlyBgK7un0o71
oLjxK3TwHS/Jrrrax+yDIbBMzdJlHs8cMkC13DeLV6lF9HlqZcdHorNS53iwNE4J/RXR9wxgxixC
xqhFQZGjSONHI4FAL5v5AuZwWna+JGvJAQvXneQotsxPJG3Q2BfDU9zwGxvD+iHqyEQQP0dFyx7q
W6uM1UUpgRtwYb8GfVotfVl9OpbBtppA3CSmgtlFOb2SKcVUHSbE+Vr+GZQEPtww3dCoeol0aNeG
Ju/qXKOijqG8gCl1Y1H4770X68CdaRJ7AmSqYK64EoH1GCoGZ39Z/2F+q7uMBfPfTsZ2QYbdP6CM
H22mAuZsF6nDMs1ya82WNfi9MrwObP8VYTT8B1Tttzc6NpUYWkFiRIKSOgihM+SqVnpqAleNJHLu
aLHla/omE3k2fFB10EnquwHXA1HVb31hV2j1ARidIbvVyqJjwlXdcGoMcTpCvxxa0/VKeq+BgWaA
KbnhIlMNYDqrcx886LW7vO/GfayCJfFriymTX9AgRF0GdW0ntg8xY5I3YKDtVWQUKqpcFjA9aeGO
3BXJQaD39mwIgZcfrbJHf/CinwbuF3TD2gjAQ5NsJ1vOdnyF/eKPerbtAlA+ImL6LMdMudHVFO0f
tsDvrvKna3viexReXR3q2IE1Z9bOgxwQYQqDBKqVj9+DZ1flY2/m1p6qs9znEJIfqsrWtWUvTQ/w
iIJkGrqLs8DUYD1USdLs09GbDk5bwWdWM1rrY14xW0zGNp21c1scMhRHN90w0EGb5agAQdzKdH3Y
aAxQ3jwvH+idl72+6YRZQbtwmudQA4W9LGpQk7QcoR14SkSzm/ZPTwfKXCoz/BG1dRQ90kabx2pM
Om6kr9TcECiTS43lG5gkNsiv08f0W7eIJQTYBAissBAD8VC5l2hENbmFX0si+FlVWNuqCV67VFHe
YkH7HX9WI6b1VkWzJJrpfzYBfUi18cq1xPN0lZuVdy90EJKYHhTLOtDrzaCA2Jd0656afqLwbinP
/TENl1oxtpumNBwIvlP4aowe8i7CyRg3hmYHK8zjIERUwXsTxTj97poeX4QhCHuSd0Ques/IgLLH
6kOYldqPSPbj1rTG5I+MjBoOnc7KW/ZVaF45gR7v20mEW4A52rUSl/2N7mfOfW6VBdyyWkJyRpOM
jjTihH3G4J3kcdBiJvsjZMCQ6m011sO47Fo7AukyktuD53rqLCHv0R40fg0AupHlz/2CSV9h5frN
gOXVayLrBjQLfqzcVMp0ZzS2tm2yguES0Cy/ocmciLseLca1pjXyh9A6csjRYITA2igKeKa+9yKj
LPOwjMnnvW6b951tktKEaCkopRbcNFNarWyUMNdqLbtXXZ0Frq1Obe5DQ1gHXqC/8pXcjNdC9fV9
1fqqhxxoCawzHjlsaJRlxr4PEgjnWskVTVXf9cQWYYn8Q4KBF34rg9inTOfcMBeU3GQddx6H9Yeq
YMcKY7xUjCV6fMXvNCV/Whd5lo0uJmJ6vkgCAfxF0xt9hozo6zpK8HlXtfFNiQHxWSJuFlM6o6n9
TN5AT6x20hhmWCR6NVPrFYfen5DJg0/hA42bQrdL2wxI6iDuQgtZLC8Mk21NnQAicDSrZ0eRub76
fzSwRBIk6NTYGsI7+lLxEJ2MqPbRMtXRf1NQzKBMwLZglQ9yJ2eqrQWzGF7qfHx7SMx6OtkUVV4Y
PkSozAnt0a6Rk9I4Q4YL3nBnnKEw3dJU7Z9GbSduhkDus7BFdcNVzMS1oIkuW4BN8IJWuBzx+Z5x
ZrhgAXjO0MjSNdshhzXRszgxosTyarQS2nKuAUPBq8BK6gytOBa+t076y4h2Nk6yHFvgtCwcW7VP
POgAJSpeDeAS1zvh0ogFHpd0Vwn+zsykV8xDgv66/oHpwPL7wOeej3DSpucrdGHPPz9yimdETYLU
4CVWwo438dud6NqE1iXDq39YZx5ba87PZwtqKV2DH2gYJ59OpCYD7wTrMJVintY5zT2kQJA16355
rb2ugzeLi9ayrr9/vHMmhsdhZyOuo8ez20ofOtRx3CL9GQJXt6diWXVPbXQbeHdhjYBWd/u/RTx5
oQUCvkXk8SHlxt5DGd6iH3bdbOoLxp5nF8zxk82GZkdPFg1SykSfLcQ2qFJHWNUs2g05HHT/ZbpT
9ukHKnhwKNoLgc9Yl335kCeuYj5VTALsTXVNeMyAJxOxMNRLq1JcijKfBEdPJ0068bnkLXYunWo4
pi5iPNNKeQoeoHe6qH0biOZeOF7OWk8ev9PTzc7UEIXOSXXB+SpUVXhCrINluXGWef44umIdu9Hm
++Vyxnfu+HWaJz7XiA9oPRkdx1fwJHSw8WCbyRTBy11yuPvLv/f/b0EcWAxhajZH2td32tDLaEkY
BLge42mUI/Ju+azi2AKKYmDRTsCcPWoyaJZXlTRQA/EurJ3zD/uvv8A5eVhYE7gMqBw2FZBPxifd
Oy6XlG/Yh3iJesGNTpzd+4wIdCF00zSNk5XqjJOCuxDRtA1aCPTgaHf+aH8rD9WVv3M2KEHGS+1a
pYSlul347iWf77Nr2NCFIWHa4aR68r7jtLBhykMhnJhxjhnaOheOmrNn978DWKevE6htEyGv6KrT
Y9gAV6JDG124mC7FOLmX/NaxA8NE32WgJU0OQg9Q0R7bOLEvBDq7No4e5sQ50CjJSyY0CtyYdDLC
9mgyKzQQBlhk2tv3e+78TjiKdXIZycagsTX6vTuFPRpuyNMoITV+J0jcMWiiBUtj0YYXm47Un4b4
lCK9uvA3nHle69id8eSEK3oEpFSf1VGvKSXbpXfvb8UWP79F9ec6fHT21Y26tdffRz3zNS0afNT4
uq1aKLF8PQLCsHMG3cCtJRb1XUA5DOWDIeWly0mbV8XJbQ8v0SaMrmqa9Y+fHx3fiklJPSb4JjNd
X6H9tgTXbRZueB+sINP9Me41N13VAeX/0lt3LoIM9iJ8+f5Zz2w/ywYeqDtCVy3NnN/F8d/gWYWt
o7XgGtZvK7d2jale2H/z2zp9StuykAUQqqQjfbKMTM0z44y2u+tEsfYJhik4dJGBoWHD3Dm2ZUxb
kin+9491bt0cB50f++ixbGW027CcKekR3RlVH8fHKWhaRNkCAqq1RnH/X0TkVUkLNUBNPz3HDCcv
nFYdqKfa97F9A3OGmvpnjPHZ93HOvs5/xzk9zvosG8oUKUu3mwJco+4kvYCAfC0Hywk68/tgZ1fH
UbCTcw0A2QCfsYXRazGpCrDHMEv7Ui447+G/FshRkJMzzazSXBaFQFMFNM2CSQvui/5Ktg5gvmE5
yR60rbzwtc4lMZZNpSJsbLhwmD1Z93kcAIZNBvBBm2Inl/UG6jGqHAuIa4vuKfmtXFiQZ9/kUbx5
wR4tSJrF/4yH6GWn/TLBgPwXn8qBnK+yBA2MbL8GALARDciLdq6AhsNkCL3em+8jnEumLQeBLMe2
/xHm5J2pQYEHSB2h3Lx0btXn8S34CFbmz+DFeYPglK2ze1j8k37hwc6dxsdRT96cbsvKCy2huQKx
T2WyroFeRAs804YLgc6tw+NAJ8f+UKdVkbfABQLhPGcaswCj7N5yw7sKNHtbq8Nv6EsXLtlzy8IR
Qs7Ww4gw/GOZHi2LgvrE7qZCuEKz0FczOavpoPrBsPn+212KM//8KI5S6EmXC1SYTED4EufeYXr9
3yKcLA5ZmygKRwZgZJl86CobKs2cC1/o3NnnCKpw9q1pURF8fQqvlVU+MmV2/aH5jAvrWqVbhrPJ
8OrgLqFjrfv9M51desLWVZoOqokD2dd4kzOiUVWTAQHF3ak5naQIdOn4XxwNzr+jGCcJatU1cLsV
0o3OfleVP/X05/unmDfI6fl6/PtP3poNKitFgrdHRu9hZDKeAwwwDQ3Kbr/+PtLZVaYBp4MyR2F9
mjhN4O8A8WmkLTkutaHv348JpKTvg5xdBEdBTlJCcxorJM84uas+aT7UHEsDP9PKm0Zp7Gs51gwE
yuy/OoQc3UYvCStyMsOvKwHJVj0dqoA7CiXFwv6scgMN68/vn+zM60MvTei2Cd+KNX6y3NrS7pk3
NHwohFZruTBEt/zPI9BYcgydWstQrZNczABbOtkDXUxg8GvHQ1vOIVW68IE07e8FR4tOM0zbNoA0
nW5TDePCMZ6fA3gFTksrGh/6wtxYbo3JEGSBK/mDUm8FNs713GmJXTMtg/zlP31UFFhVcG2OTi+U
e/HrF9OHoGiGOhZuWr+XEn2+h+9//5kMwsIxXpLU0ovU7dPCuUGkIQHcgzjq0r6HHbgU2/jJXiHT
sp2e0C+98On+3sVfw50se6v1PUa14LCsejdjpX2GYymyTheO8fm1fD0svoY5eW2hgHGt9IQpNYwR
Qb9cpynoe7xKHZTvJgPMgpVdSizmZfdXUEMle9FM0mfnZFkqaRh0Go4AVHm6y7zsBUKyscbx2NW2
5Uv2277wLsXZl3kU8OQ6tIZs0KOMxaHdp78MyCl7tLbpeGBZiXvHs76EFLLyg4X+8/tF8/cO5+0e
xT05RpKpkEaBupDbqu1CzzAK3H8f4O8b62uA+cGP7vkuBsBFx3H2ufio0w9DqouMtvj3Qf4+gb8G
mX9+FKQwBYSTKKQJkdcw4B8lHoOjVS20BMhhMW6+j3amTP4a7mTlO3EFmDyQTIFUZ1qU47gq89zV
YVB7M84KIwQ6IstcwU5rGA6oNrjIwe8GeFFoNSwzp1pFTeGsxjI/GLaDhh/0Q9QaSthvh+//1H9c
cN8t5JPdk6mZLDCX4fvu8elYevv0JljOypoLz4W9tKx3ONc8JU/ehQX9/Xrm+vj6RVq6QWbbYAwG
ROKXysH3Cw2UgjmaAE1mGhfOiLOPiUmrTj2jMqxQTzKKVMmTvhMVDCtE6LRl91H+wclqmbjDu/ap
ILAK2/WPujKvwtWl7vO5HWQ4AIxRtaBtcnpHqvaIJlc0mNwlzq8CfwGpFhc26bk9dBTitP86DX0S
Taphur51laSHIM5X0+BfWtXzJzldKsdRTt5hUiI2BIbbpAD1t+MhvIeLoe6MB/RnKUG1RbDONt5S
OyRP49ZbX7pNxN93tCUMHTtc1EdMssOTk8jvwFFpA23ucj0uvY1J/z5+Aj2509dokl7YF2cODM1Q
aXOhBqYxJzzZFigs110oSumCIIyecSlAQaX2k1Ucxsj+zbBwU0N25vvNeGalHAfVT/ZELLOJXNTS
3UbTxhVq98Amccr+z4NwZWkGOZtJK0H/uvEcthmgEGQ1EjlLnLe7qRwvHOnnnuM4xPzzo9O2z0wH
RB7kO9naqxDrKAfY/fdPMb//k7U4X7z/eoqTxVCXgAO1ZurdFo5xCcwmB2QFBZS74zYbS5xok1UP
6vf7qGcOrS9RT+6qxgTIoPil7gr0ysKR/gu2vrUfcYdkq+9DndnShLJocSI1bFinCzD2gKd3ykAo
tBkDz3fBhm802fwXn4q8XeVsFPSUTnswQ5A1Emkw6h/097UE4OilivTcTjqOMG/ro8WgB3PTKmgx
Vuwxr7GBfY+vBYYiuYf9PE4Q37+2c1/IojI1NU0CXz+teiyYeylWz6DFJhf/uzuvu8oSY90Ehvt9
oDOtJWtugDPb14SUxmkfRAGK3Ruj7GmF9+tpxThxOQko7CsGbStMAA8hYP+Ncfd92HNbi2JVCkm9
Jf9qwA9qZ+mTgnxFM8F0gs+UAij5PsSZYsjSgA0AWgDhr5Hdfv1ivTYYVavOwjtrjtkNLjDjetgp
7uAibbEFabmEyLtAlAT7Wnh5a1TqHsz193/EudOeP8KkIld1S/xV9yWZGSTQcjT+iBF52mW7sXfw
oVeyAxm3CN1L18u5/UaTELQEiBAGKPMyPlqmSSsMVNNpBmnVB7i3DRw/wOnxheV5KcpJYiiGBlux
hO2mWcZh6CBwvw2qfWF8cW6NHD/Kyd2lIcjmWbhkud2AQrYSI4xSKP95e4FF4vBxNJuM6q+Kucpt
MPUz3Qxk1AvNoKswqu47379wPp17YTCcwEtazHvBQn/9LHGVSBm1PvApDvqNj1AS9KatKuJLjbpz
B8dRoNMUKtJUiR6BTjNQYTRYo26gK6ja+bcewkvfr+2zz8Spzn+6wf8nS23oJ9urNEN3Bwv1plLu
Y5C4mLVd2MfnloFzFOZkrTUesh5zeDcffw3WY5yJC4v57B49jnDycSA8SjXKQvxxNv1z9RMvlneQ
1GLpL0kF86W8VHRfeHHyJD+SKtqJfqPr9C/y536NOn2yAlS8nvb9Kl+Vj0hxbi5dX+eaJuSc//pa
pzckUnlNIk1eY3ZdYc53BfrO5ejFaHgt3dwtNt76++Vx7sI8DnhyYWrBNOnTmPFW9dz+41m4p1ro
kW4KHELBowPFjFAhvrAmLywW+VdWOEjccvDLka13jQM4JgYXB1jzH36asx0/2Pw3HB2xA6MDr0FC
zDVu0xtk8JfpAVK4W93krr+6lKqda5h8+W7zYjqO5tQS/hTR2n3L/eyDk+feMq8Hunf62toom3Sl
rIzP7z/eGXAKN6fJWTVXeyrJ+tewDYK+PReM7hYf2l59TnYDa0bfYsZ5a666vbFu3XRX78wtA/pL
lea5pPg49skL1qFtK2ZN7MwOntQS003wDSsAqlvV9Dex7kAJNG71KX/4/qHP7Eud1FGXOhAEHvnk
QMtsr46cVh9cJ8dw2IQ7h3yEdemEPrNEiSJh5lgGQPfTtMSRAuLhGI9uDYXYiqBDRJeazWcAJNaX
GPMtcbRoSi1r0WJj74XP5j5bhffxBp3WlXjWthcPlrPPY9LZ5pMxSTtNVYuWuWhVEWvGUqByAv9o
McNEsBKDRLagm7fyfv/nH0qYBkLVDK9157SERkcBdci0Gd1BTpuYiqnMoxtbXX0f5dweYP3/O8zJ
W+z8FmGKjjBt5txODHaRasRGgofr/evYurFKfy0ClDGMVz/w74V8ywO4g9avFrP3tHvFQ3qnDQ6a
EsV/XsB9+ctOV+qAoHmLEqUbDm9V+mRrnzCjY/VCkq7NF9HJSfclzMnVG1ZoMIxYQ/yzO5zd4vqC
mQsqb2j80y3B8nuZ3Ss7hIaAw9dXysXe+9mVfPwNTu5mrB6bAKlWvoH/mjvK2ijQ0mtR2TCfauzP
RhFBVNT2HvZEHSa/F1bAubV9FP00m5pwTqmbDi0EzoSPaYUgx1u8ybaInzzr9KmdaHFpO82v9K9X
jlYipQLD1r8KozQsAlQpeOUGiM4SVYZpWiugvbL+0DlybeYXs5+zz3gU8eServQgkJ5JxOa1/lPt
6o2/9pHqXlVrJHjxl1ugt3khA7oU8uRyUfKpVrxEIRv2GUVhh4TAZ7j4/ttdijH//OgIRDLRTPPK
I8kaw99j01zlyMt+H+Jc4ki74R8nkGVZQDi/xqAE6gE4JhzlVJjogO7jfBlu4h0GVNu2WSif38eb
z5u/1sZRuJPzyNLbgH4ze4FEDk3IeJ2Nn3W1NdXqQrVy9t0dBTo5XnJjDENNJdAQodkHg8ykVv3f
nuXkaIGmCOZjNlMLVZZBXrsS/y+kG5Z1/eP7SOcyX4aRuuQgd6CCnma+Q2mrlVBZ4IBnIJFuExeL
oWkRvXNyr/+PsytbbhxXll/ECO7LK1dJli3vdvuF4d647zu//iY8N05TEI5wph9mXjrCJYCFQqEq
K1PcrVAa4IAnGQkMLKIJqys6ZqhEKmi1BTQoVjzE8KBI77XduEOydN8HPKg7Kzfc2vkaatj4uJWt
mECE5IPfu9Gj6sW+5cin/DsYjPqdao9e4ycnYLYhT8bZUpYnbhb4FbU3hpUuM0pjwQInJ7oTCze/
Lzy8YQ6W03sgyAEOCm8YR3B5CAQG7h5F7D87+3UiN4YhPxNijvtrxSPIm+zSLwJQfrS2EMh2DbBm
fcvLRlmHYWuSClarggnZ1AB3c52PTloWbqzz7llW0N+aoGIV2uiGEQFZgWmCCNx4ttQF1R24f5/A
qgCCcmnXQC75Q/quP6Ozv6sd8DU2oIOQwUYLvVcHonYf0AZB9yDgfGdWRiwD1AaQLKBSgBacBziQ
Aw1FE+qzX0DnFa8P1RleUBoUU89CdbB5BhWnFxo2iKSvG+bZpaKDtSgQIrMSyM6L0nFqwP5n3Mq9
9HbdCjN+b5dHnVO1VqxmTWEG9IqtLXvSrnBqD3oUikMeVX9Rm0MdUrUsUQTYBPDm891sQOWrSEBo
+IDCYgj6rgbQrc3/JvaYmmwZmGXSTfpOEsYZcFu9WDF93zjiNIB3CES7ZrkfIP5Xggbdmk6yEXnX
t5LpwRur1NXURtpUdCt2MtdBc68tyn6KEsRzDaQ3AGCCObv3waWVcPyEHQ82dikHHWvQ00g54gFo
hkARpzqFl55MdwQjEZiQ3P/tO7Jq5qgX/tljyj0lrQOpg4DVkqKu5O6heCfYmIB0FCe1neSEW+b7
9f1lXmLINTAlousy2hxUqpEa0EEoimrx9QcMbLjihKFLT96T4TuojVQO5kEx73vdKCvKK9BzNACc
AGSJnomr0zxB6x53NHiXnHzYa2D0aKwXWf28bocVYRWQ/6kEs2RcFEfjcgZxK8glfMzWOiaIdsSZ
lw2y98/AmAuQ9hY6htT+xeBdmAodAp6TM3ntff0Uo44xuLMHduWP6MQ76qwMAFUEUQeBIArMdJ8e
wwWDNkrYuhmD4MUE9bIxUU5VPt5ZdX2rT9JemKpAXXWV882YJ0JFd94ijQ8Mi1HXVTEOjQUWvgUQ
MP0AkQ5jl/r6PXgTSIu5v4POAHjGeOUicszozBRENIooWqKCCUrqGMYg0ShQZYenjNpOFp4m6CJZ
MRrrrW2a/nVvYYUaUHoYyK4sVZToKKrq0EKwBqRzajHEIOAdoOc9j4q+z6GhASLkMb2tekE5DOAq
4OTFrK+Kv2/pJqYpZJH+qjroOKK2s2Z/HXNIN3Vgm4eCOtg7/EovX8BfBwU9qZVBlzYOnFWzvivk
zVQVSaymXQIIk7RpJ0UC6C3fQ4ZJdVDir6B24wIrHah+O7pgleaP/zEuYlg1UGaBPxHM3fmVtUIL
RonBYOTHzepDaRf0NyUGVngAcFZEPbMjn9spZzMGi4j1dRMfGpDIa76069+gMuyM1fpWKg8YO3SH
N16iwQg9Z3ap07JGa2FEM9bXrr+M9VQXvLjN2kAdjSVDw8mQTPopkKW1EPYpcEnLAcpejvkLJBdI
0hd/ctMdyu6OhY7k9QPCWtPGJP0qSLIEssgI574IrpUUE/CW9HHdAtMZtyYot0C+2EqgrFR98aDq
4C8kH+t7b/ceknd3HR7JxwofeUGVla/hNfWfzaSzfzHT9BhqGvha/uqLnnVjgu7gSTtoeGzUtwUn
PWScdlVXgWTBUIeFOU3qytCMCWLos6iSYbTcr2rCq1+6g1J/k3LtoZYTSKZG+bHQhPfr28v0GR3D
MeipYUKGBtA2qTKQuSmUFaw7M/qttD+i/OG6CcbVjhCKSjek2hTc7FTArqVcGqEmgGhSCFDlBTcZ
qaaBPwBsMZPy47ox1nrQ7AfsGa0EXO+UsbhvGtGStMUXWzwKS7xvCpQUBB77AtMrTdJd1WFKRjPr
PIiAzbmrcBkjj7BFZwnjW9HrQBRuQ8TBV6XmVnQhNQ5lBPf68sjPpy4/1VTIrKQEsAawcedmQVIS
wWwOUOYM0rkexBIJRNg7cO0PACP3PEQNK5U5s0fO/+YNvE5zsqI3g1x7D576D80vfSF1yCKjIvnU
nNRLf/GOHiOmaMChIHVSLEORvpCiG5uYgoYpsCv7YNQJZMM6iGrNKQqyqhmwgasVmwklOxrWHY2C
qnQQFQQ0uNxHO+WIXN4tAuGzc4WH+bV3ll33ZnFGQFg3z5lVKpeXM+j3mhZgjWrQQjvIXvEGBE31
b6jm2iSqhHeCD1qo6y7DOBFnRqmHpwFanD7OsNQejGagYVTFp2Z9vG6D9ckAMcQ7EO9NPN8ptyww
Jm+CTFHzU8xCp+HNoP++boCRiAEuhIaZZhoqzjV1CYhL2VTo78KABEaqPALLaNTcGcO4qxVQd0ZC
dEwH5d9fbmdGqURhWAColKUYgcuYHEXJ0EmOOSYYsfHMBLVxI5RSNMGECSi27kEdbMjQD4b4UC1G
HJdnfqLNDlInuda0ugP3rgbyFg1KgVl23+BOcK9/JrYRAoUCwosgvc7DhWwlegw5W80fWjBgruUu
1KXddROsixmzLShh4bkIOgO6pwla4LyIJghsLAd0jME7hBJrb+N5pdvyjqBpOfZY52drj3zCTTiq
10oTUQjX/UUDr6wdPQroikfeDA3Iyu/c8EQUOG1rAokj5+Qygv3ZSqndtDC8MIBCWPcn431NA3E9
yEBXze191j5dXyTTDTd7SgUmq0z0RKyxxkb5lqLNpYODvLQaOzOSv/AQkBZpQGni1pTpHHWcUmVO
KxHEbwu6WrJwL5j1+/XFsGLFxsRFTgqm+lDpNQ2ku5EjFcC5QL5I/pjmH5G1gO+PU1FltQ01LATI
JIAbGU1pTH7WJuQeffO23MtecoiC9POfmjTvamR9p60pyherBnCrJcfVGOvf1bVziobQVcYuSOKu
7yHL6beGKNcb0I6VAHpe/ViDdBRImaF9ND7/hQ3A4FA8VHXwLVGxr801PVNa2DCnkyWDtPvWSn5c
N8GKR8iU/mOC/Pvm7CpDVK8W2a92TA5NuRxDS+Rd6uQWoFIy3AJ/bFCZoJGkK4RwcKlPDjgIPFCe
PYRHqKzbqV2c4pfrC2JGv601ygNSKB2oEEgh1iYPfOABdOMQ/IqfyB8cXk2e8So5WxrlBZAVtEIo
y+p+ug+DIRh3kOP11Z2xv74o3leioo8I1rwOrxBEdEwT9hL4OCsAcDjBlAUwIJQNkmmQqeKLsdWp
7k1ribGY+l07jS6YTQCnGndNY4du6AckB6vxmFTfBPcnp07OTPy2tqkVqsqAZLOH7c6Ln4vH/qkK
kmA8VEfJwbvWFm+SJx69CdtTNuul8r54GiDXGGH2Q2nc8b3eK24VQNtDDES/cqHl4V7/iMyI8cfc
1/ZvjpoYoUknVb3uF9B06ECcVof3LWiGrlthusrGCpUHVmk3KmUOV5nH6eeiavs+jjgHmhljUV3U
ELcJLw4VliA1Pc3gssQTqxuc1RicVs9cQU4DGXLO11dz8YpEcVhCrQsYahPJzAViux2VERQVuOGl
k3FqErhk6heOvAcT8zcQlwX/A1ca+fnbcEVMYnUG3lYIixdForjprGlQMGgyHHq3BwQjC7Q79Yng
76Ec4ozfri+RdgvKHH0ZF+E6Nc0o6z4w1VAxgC6LeFfkPJzbxQH7MoP2GioYeB1gTvc80HcgRO3a
Hnfw6GNQEJMF642OvYRMsg/4gj2dEp835UkHR9okFYnRRQVxMsnOTIxe9l0PgYWToL9I8vfJWOxY
EhHFDI77075J26QCslbkYQJ6bBEjeZ9ruFeHJpAgUqlhGu/6Z5PoJIpYMk1TBmEQ5iYu8InrNJi1
DPFGRCzhtECh6B50rjco2YwORhx/Kw749A9QAr3VUnvmZFQsn7GQcqOyYmDiiiZkKENJAZeuiWzU
mGQvEyHiWI6G4WdLweMy+HqR0MdhY4umZVDAtYZBS9Dr5sfqTlxt4a3BlTp8G9zVGz9M3HbyTXQq
A14md1GBIBtMMm7wJYHC+eI6Gjox7TsVhgmep3RnVKDFyZ5vxL0RSF58MEFeKth5wJ2KZgWArWHq
LkKjTc1DEWRby6H5hJ7vjhDiJM+LC/Jrp3R47yfWMdmao66hsaiNVZ6xzh7DAaYauW0i2QrAN5A8
gtjMrVgeF131rrsv04P+bC59GSW4JszMQJCrNSgE56a8QgARWvGjVPHIy5jrs1S03zRE8IvpKX2x
8CFDkKIuSXicVEjSipDj64litYzG9BpBWGu91zuTx9r0lR9fuC7GeTDaBJaUi2mqyBhidRjQT1Cg
e+q0+/akp64GgL89QMUBZWoMwKmcW56+f7+8dmOT/Pvmlq+VcQ0lozOA1jJbR6zCF1MCS9X1r8c+
GxsrVDSPqjaZF3EQ/ekwAwcyJTu0+lTLgxqA1wMqaIYBANqqHtQBL435upCoXUW3DWBpFfuKk0n5
K4QDIBIVQ/mxGL437XiQoRdahft1vltCAYz2nZtAiHcEccf1RTN2dmv3IhDVaafJGuym8u8czAg9
j/714p2Kb0eoMnQCsEFaT0+xLqIJRk/orZKpjL1kJx40O2xQdBz5QG3G+YMpHaBpMG9hiJpK04p5
gk4SeKd9EZrDBRrEkfarNlOOM/KsyOfOqPdDPaVTBL5O9LdDOVg0aLgkE8cK4yY8WwuVD6JTGM6d
Kei+IqzgWEabEGQ38kBkS2+65nkuOfnnReL+z3f6s3nUGVO0Kk3M2dJ9/Xb1h7vkEPrgzQVNRosZ
IZ6/8/aQOmpilmfDPGMPgcGEaNCDleq2lfHeP4y8RZZA5wSeenS0L+hWjRWqTMqKV+uCgQ63uFt7
p3tBtyQKoCw1O5gBhXpORqbhf/3rdxDZTiisSCAsQv0YLb1zL4GiURn34Eb0s1dQLS8vTSA44j6+
Az0Ohgf2vPuVtaE4XugLyWiqXaT0YDtW43oA02qhmrbRRoUzmLoXZTE3/vMsUX5SAwUhZipopMMX
40TiZBfEvrjP36Jj+UrQptpPnVNEZkbH7eoodwEGtQotHTahqPlYAxAZ7qwA+jlc/NrXsDYdh7eW
qPS6BIRGmshn691y3+5Fy4HUzim9V9x1Z3jJL+gSRwFgp/eplwcV+IjDN3kH4njAorwIhBQtHwJL
POXaT6Kyb4gYdmkf49MCoIkZKdRDCsFuvdWDug1/pu1iJOTLcXUMRSB9kiCUS5kbIssqmxGHpvHq
/bxXdtC4dNEc/gXmP+crSfTyF+2Q3kCIaH/9MmLdwLghDPgxZm0uaY/yZhVldB91f/0RBuM+fMUI
80sIrJvo55aT3vQOJhLcyrtulpFLnVmlUtMx0qwxqipSbyJ84cjD/QF84bzVXUxrf+3sZnXUHS/m
dWtiUPyfIpr8OR4VtwmMu9QlVS6QHbokJM1BiXKQ/qb3Nt+9ydm8cKU/v4Cmuu5NKFFVEfa3an6k
y+sMJbzrW8kMDhsDVNQDV2g5zwrhqBEFO5tFcMGB2KkVOGZ466Cu4FYR5wK6LyjnSx8jkVPtORGH
OPm1jaJuX0sLIXQJYRAAgt4ldCYWiEqH6UvZPMr16l7fM2aGtPF6nYqoZmiVQpEj7zROpF4WHaBw
8g4lXuBzeehymXklbj4QHUktKxKhukoqFsKP8EGFnDom2jDU/FAF5UlAris8Zk6yz+7bQ/1iDjZO
+q51rHt+DnBRGqXOg07FWiWq0lEFwhd96fy+/6nsYn96id0fykP43rnAUHhtAM2X3KldPosAd9ep
OBcKXQZ+e7D4hiXkwD6HGMoj2XtiBSoE3ZbysOTPeXzLpXGSGQ9hGZxxIL7AOL5p0UnqmKRp1UNz
GQ9hyU8sd9V2Qu0ud91H4mW3KHWgofgefTOx8NmWVBtI+CK1R+SYT+kHr9TOzPq2v4Y6SZBeGeZ4
KUU/VLVfkEm7AUpfdMA/5/ZaA2nWGAMIUNHCFFqCB16OzCnrcPuAQj64fgpYjrn9IdSJwzM5zpQ6
QeXHKt4xyxIoa7MDK6KXKOP366aYn35rizpwYQFV5XA2cM1USMa0FeLeRXLfqKK7diMYHi0XcIlb
A1wGPVRiBgkTYtd/ASt+bX8AdQqVsrKUFlIAfgZBQ8l0UA/i3GncD0sdrnICj2Yr4HBNDuk6QOPK
jdFwMAJQ6Qa8vh1vPdRZklJJkrMU+CBl/TUVmH3XCs6OcddDXdLpgrx3LbFl8X5063vykNT3owPa
M4wd8Y4F6/GFREPFf2CWAn/LefIuCEU1CTmKVfUIWUn1qRp6txpUO6xUH9RXHuQInesewcpBthap
5eUqfL8TYqJZQgYUswDyFwH/hcyq3shbO1QOIvQaFNbWSUJ+S3L30g8hk+oQuhaUbogEw/rt+sJY
zYatRTrnmMxwKM2UVFUcQNZWR/Xm3YjXFwbQoQDqyuBx+5sq55lNKg3R8qK3igw2sZsQtRodo3DG
p8aJXdWt9qO0F2W3xTAV3zTzJPzxHJ2KpxXE0CRLTaGYIoDGAHJmeZ+713eUlWMpYKYms+GgV6Pn
JKJ6zLMSKCF/Ukt3rXIntm4sgROOWevYGqHCxyKmzTq1FnIS/bNSoEH34/oiyAmiE6zt36dOWDRi
fr8pSwNiW5CZTnDjKr+Iird0xAAc52wxbamgmkLxHseZ7vjn6zrkupYZfhgVN7Ns3UxR/FTOgzcY
hlevPKwJqyuEWcw/9sjebqqVfQY0EmIVKGm9yRvvsweS3VtO+EQA0d0J1Ikub3iG6RMbk9SFEoV5
mLeoPftq/asZTkP4ImX/vj1ytirKI8pVVks5AodVqPdBqD6WTeYu5sN1t2C63WYdlFtkCfQLqwZb
V0kfaXWvz6/X/z57nzCCo+GMIgOjAsMCts/WSirDFxHFu2RXylAPh37SdStsh/tjhQoCJTRaBgNA
XVB/3cQWSF+7W01W7F5+ECDhet3Wf/G2P8aoxCnXFci2LDCGCb9D8pjcgK3FIVOqYNbdR19lCe4r
QmSdXgzggFreQr2ahiH3EIcayrglHp4+y5+kdwUhuIfcDRFgl3eoRv7U0NaZ3orvqBJw4h+zGoTm
oCSjEoCvSEPxElPKCAO1gav4d9/v21Rx0/ij7W76HPQcLYR3v9XrvyVjJI8VDV5DynpgrKMR3jOA
49PYwf0FU4c2nDVA4HnkCUSx3H9rhMoCIlGquiohkcNInXJOIQAec+gymfcxKvJAGBgggrnAOZsQ
sDSkCHJTygnNuMTJPKJXNjsEgBzvCjy1uLVQcqroYL81SZ2HBrL3IXQiUe0NwqD2w/14IIOEhDlF
23OOA88WdRwmU+qUSsXySLpB0DbJQxKQslXGnx1mJW3bdVGBvkOUqbQcRw/6OYHo9cfuMdqhm1s8
FEHjGoesdbsjns8PMqhpwEPFWyvrGG7tU1EfOf6ijOCohyzHcyYmvgqgYb3+MuX7IrsTVRyO0pV4
CmIsHwVrEgZGkOle8rwtVj3MUopFmw3GD8YyMFIeKzMrfkK/DvA8TIKal2MpsgmZQvSu/RBaD94Q
VZ+DrAZNOUBHdw1kMef245lfUjEURBRQa148yoFwLOuohUU5QJ31Rtutu+l23YX35U70Rbc6lb8A
zndbpwwUzldk7ufGNHU4poQ0CkIdl0X/Lo/PovB8/UQwrjzcdChwkn6tBrD8eTYyKEM1D/IITIFu
7WU9A21RocAZoWbPuYoYn+3MEhW9Ollp1HkIIZsalw8LeAwrY3UL7S0xf06Y0fqbZUE5gzRMZfBF
U8sygYNZ0tn0O7Vzljixp+4h7jL/uhXGxwFVFgakMJOIag3dxRnS1TSB+TL9JowO9VDtwPT2dN0E
c9egOQrWRLDHXswpjYWeTrkJlIBV9tNLiGqDIy/Lepr0fEwggTbm9ya0dzlznpcvXHCvwh65wXEJ
0AszSuhkjxnKA0KeH7NI8cJ63knh7JZzCR2r0dOSlbPQy708N0k5+tpPnTxGKH8rmWmb2nGOOJ7+
NaJzfs+cW6B8QpjzWRRVWLCe8nvp2KMQcTcF8xteueB61YL2EzQayX26G+4zd4K0m7W7/i0ZlSXy
C8BOCRoW3cJpO/fKsSrRiYRAEuaz5EO/z1FziW61AAM/N7x2AuMpf2aLFuvKU1FLig6rVUGloTrV
Ae/bk7wvX9s7MHx/GD+vr+0yjpybo1LncrA6KOTCXAIOAjOO7UpJ7Fg0OeeaAY2CHUQfiDYiycO5
ON/CvqmMIhPA3Ixen24Xj1PQ3Ca/0F5MbGga+GWQnaad4fKpQC4PIjGMFyKuFoxAi1T4WroiGcUG
yLq1VpyhQF+4hl7eepytU6lyWtPMs7CxRfuJGqHMidTar4o4sHJQQxVVyguRl5fa2YK+8ujNOzST
U2U1I1S40xoyCqc5A02eEoSQrReMybPy3JGyyL3uJYwW3rlRyk1k0BD0ObDQyIlGd8F0IpBeQXwS
UGMajqUXIbsU+Qx9zHD2Zz+/qoebpTb9iNpZDKv6rRoIP+RX7YZwfFXHGPzHnTu5w3O+awPB5fEg
MRoq5+ulYo4RT3lVQicc7irtpci1TvJDeBsHmm0+/FN2DUEmAyqmNVgkV7kt9uKPL0LL/bD792VY
8luACjNQGiLDr+dHR5vkXK1j/Bazy+3JAglCzLk2mEFgY4H49WafgXUN824BonxVYrtYMaExfK4l
r4tISgkXcXxjhcpr20Vr1bReQYu8tLZVlXuhz50Q+hwiSMmv+ytvQVRVI4c0lqSMoHnO2xpyI3cr
uIm6MeJYYVSv8WV0aNAjwZTJONz5vpVrDQnHsCSwS5R4nc7G2KeT31ioxgsu74nHaDERa7qCHjry
WZWedlLaFTwrJlSsShk+0GJaTFPddlhdeUWLuQ0dI14w8m08QjghscV83Jud6MYTfpiRvrfof/VD
fxyk2CmnzjbHxlmWfj8YtZd0pjNZMicaMt6kZz+YjlRTt+Rtk6ADn7zW++Yx8woUicmwfbzamKJB
wYyHD2Xf1H/26OvfN54sos1VNC0iBhEJF28JU/Dgd/vhiU+KxAz2G1NU4mPmU5HFC1Digj56s1m7
ovHruhf/F//6zxenS5x4QshdO5L5tuh2zt+rJbPT/Bge8u5N6wwHwvKKcqfmH9H0g2OZxJSLs7pZ
HBUR4jKKigb09Hg5ESxo5QhObhsPgMkAClo68iPHHvOW3tijYgNKPP+f9fTv6XNxp/nrPvfN+3CH
btAheq6e45vq1H0XeXaZgWJjlwoUmRSlVtMg/Znf43sZauip3+KVaAHFPAFra6cPFhfUxVwr2JDA
dQ9SJOQl51Ejkxc1zInjlFLprFblqeNdCPKpvrprePJCjJj7NTuL9y+RJabb0mqta6q54BnaJpqj
vmbmZ/Ec5bypcEa1ksznyvj7/5ihzkK1TrUFHji8dt81pOedPe8T4B3WgyqAL2R9LdzSUQub9/Zg
fL0zsxc3Y9ooYYH3vdEPO6gSexg0cFaeMDDje51Zob4XBtfSxsD8iz9JD9n6mVevCkbG8yqyu7z1
OAeBEVUA4Ac7EBgLCA8jdRCsyuy7KoNzpMf+OH1Yb5VjGLbxAtV6fbd6GXjq7ZmnJcDykq1R6hQ0
GO5SapVMs4GBUQ1/t+3RNO+qvrU5q2OElbPVka3ehGejBDBZrnHcxvfFU53koN+TImV+B64SuIjE
aW4w/RKjtEApg3EJT3HKQcRumkKdvDqy3FZ+CO/I/D3FcvXnfrHzu2kv3uQv1vPCSwzYH/GPWcpj
RCUSpyhSZH/G7DPQHlHxqklp/3x9N1kPY+zmHzOUryhWlUsLuexIjyDC9Z7YxjuBNJI9BcXaMxkt
txzjA80KRbeH2OZDj7hbTPmOEHZJMUA2Cj8C6enqZrvhV/Sh73tP9pfn5lSc/urqPVs45Uaj1iZV
XyWoOVjFrSzMP4Bc+by+uaxDv91b6tkYpall5EUp+elkjODEXo99BtW/Lq6exSy8SSW9c65bZB/C
P1+TejxKMo59pcNXFQFES93iDOlpVJ/DgZccc7yTVnFQMnkQpgLviWwF36ox2FXf/9VaIE5iQnsX
DzgqMU7FMm6KjDyELQwGteGdZeU3pVV4WqS/XN82xhsRoxVgBAL7ii5eiOWEstHoetMqvmh2zlyn
TpOH9pydqkHbmdNkt+BTuG6RHCsqNzqzSHm8Xuu5lKZY3FyCXRDSpOgc1erTdSOsOtCZFcrHzT4q
ran6ms0mHY/ShZYmefZCscQff002F11BYuG1ZVEePy0iDhWueN/aEeaB2s/xmAEo5l100T5y/z20
HVI/m+9Gufs4zMI4JLgK6qHBoAW401AWVTnOwfxU8AoTTIZgk6GfzsKiggtLh3PU4ansnmZQRlmc
KMwOgBsbVLCfVmFoNHnBeFiFV609nrS32K3f5kP6KTnCIXpHUfKNmzAzv9bGKln55iYV1LCZBYC9
/RaIHyJeEM125oxOci9+9TN4RImMqhM6wn92knL6Win7vCRJK9EeLP1xp0DAo+WiqVlPnjM7lNvP
VY6RqRVuodmr3+51JzpEtyq8vvSyp27HOWQkL73w+c2qKJ83AM5aCoB7cHmRXcRQgA+VK7fZj8Hf
tITg8eBlA2mAiS4tXS1oDKsqyrRDCbQGDbJoOjUXNsC8QzYmqDx8wdURZjEK1Sqy03XYK9GxXQDs
rB+vbxzTGwxMtEECEINkNFhpTeJBN0iROsU0BfEGKej2/wOujbkeCI4QkV+ocVw8gDWxD7McCEQ1
CA+pm+AoJTvR9Ejhf3CtQ4WByAbBqakP/5pfC24hgxuKwItAmHshsKWDmjOzBBR3xCDfZ3fTKwFb
mm7nRs9NBRRz5lvuv2VA/McmIUkjK9bpecEpkxVMRRaKv+qP45Laa8cDeTB3FKPYBplExsVMna+s
KORQUHCtqMMU3iRrVNyb6l2b72QxWfbXvYQZfTe2qNNl9VUzlhO+XlfIQMzd1XJpzzUnxLNKPkQz
TgLhoYp10RQLmPdVs5gU+LPX4XV8mm96wBBR3ALvlaNz/J61e2Dow2QuLKIiS11aSQGoqDFg99pY
us2Wz7hBnSAXdkL+en3ryNbQgQmnS0RpAmwwF6y/slUIAsS9UPlpEwizvDWJ5kXa9ziKvGlCpj/J
nIyN9a3g5oQwHTXGi8arsOSCKihAOGq9Foxh9JnBPep05BBwsnJPDaJnGkTQQc5M1zBXsGwARwcI
rpm27ioNdrOG9vWtYzoEaG5RmAU1FCBD5OrcXI3WGgI41cJGfBw8Qkph3OWvq9c6/8O4AfM7AXED
0kvgpVAmOLdVVFUVDRMw5zkCYWd3QX+jHgyMPEChDFDfyi0DIsfWv3Sc4irTEy3VANsgpqrg++eG
ocxoFF2Luc5Va7/3UJqKDdDrF0VgDT1HmoxVeIYrQoMcQpCEYIDy+qbJMIppAaStnMzWfhdiV4PW
K+RWDAC1yctSejUAx0mhO+UYGOrCYANe8yD84nUQWN4D/mLNBJkDJjDpdM7I1FFJY6h1R3l+j/o+
+AcnkxNPeDaodK7pp0puzAUj+JApH6KiixytMEreC4nBiYGZMBKDwU+MxyztOQaKg10uIWzFe+uk
HwYn34cHiGziZkvvJAfqlI5xkF3+UDpzgRvDVFQeDFEV4xXvzGEu7LR7HEL/+gHkGaDcRYn1USt7
rKyLH9bq0Gmcpzkz495s3QUhQ6lUC2BM+pdkunRs7ko05LFx+/JGaW3ZVd8iV+GUksiPpgPy1ib1
ogUfUytUpCBOGgsEyT/4qs+fJmQ++7Z2qAxujIxlWBdNRP47eYIdg0V6H7qNuzqa06E513i8qQhm
yr01ScXLRU21eCEXKEmCBZukOeON5lkYhBVc3g3KcQ6ZOl5LYvZm2MP71nB0Q7Gxhfj9uvuxbrLt
cqjIaHVDWUQyLCTh2xC99fLzUPHQlqzX19YGic6bK2YZpglc6yh65Uf9YN2A6cX5AX76e8LnDNU4
zt3MaqRtY4VM3TKVKBhNMsH5SKGveFRckuRYt6ZtHQhhdeTymIFZ/f4zi1SQMAiyHiI9GBdePDMA
VcUu8YBguocsxopxVkjWBPmBdP2vfzvWrbbdVyp0TKLVl6UJVwzz9FhFp2QRPSAW7dHi0WH+lyCC
QQvCfUzIuc4/Ybfm8xSPeCqlxxEjM3JjkybXgHZFbc9w/RofkldjYbvmH5u082ulUeijLuP+2snz
ATxT6NvyBkn+y3n+Y4U6ALIcmtK4Yhi0PNbP1SHcDz4wjpgsl4HM5XIIEt+jAiPQ0xCEVKHuAZQU
FRg7HRyCGNxF68eV/HHfn7oXIO+JohNxFAXiDafk1L9ELu8lwzIMOQVS1REReOlcfAQdXd6FQEAK
6qfZ7JvxQV1/aJLdZZyAwjp+igEfgZYcnmSgkjp3FW1O+zxVYCne98fqEeM5dnGr1xCmIHhnUAW8
8ejAGGB4gD3wAMRdjN29WFytJWovJBkkin3kBrhuOl8gJ467iyxg1tYSrRRYrLPS9uZq+vpHagWG
4ih+7BSH5AB5pt30Puo32u/4Rn4z9rwPyLhSUR/GxiJXxdCGRUW1uDA0IRLx5JCMH8o6e03YO3Kd
OSCozXRPKVY7wiDz9QDD4EHAxm6MUoFNXYxOAgoMRp9mxQGDcR+BMqvwwr34s0AF0k5frcUTc3xa
Ukj7q96FAkUFFMbBaoxJByruTDrIWGQguPzMFPFISJVno5Y5GTsrizgzQgWaTE0ycYHMNS6M9qj5
XYB5QO1O+SLcLDHwyFU4YH3L7aqomAPSF1EQQxhUA/Li6ndE76sNeAU7RvZwti7q3h2HtEE9AWYK
sXVN47uWhi7HQchhpuIZaRWSohYkWi+kEZexN9s5hYOoweKB1TMAkVp0XHzFq4NZ493sl1h/EMlA
GQjE8aIJdRRq39JeVIQpyaEkuCcNUWnX3oDy308PXMk94tjUur444kAshs4yevXnQWxQMS8nNrjR
O894t9ApfMtLNBTU2p6+jQDBV664i1+WfVPaAsQpOIUTVkAjaHUcPpQ/L7e1GfpkKf7Jn/t9fcLg
JuAk8U7c/UWifmaIchFTDhshWZFCANvhFqb4W447iE0J/a8pEXfdkA6O2pnvkaHwgPKsi/fMNBXQ
mmJuMGmOLR5//CMoXJ6yFyWooDbHhzoxjsKZMSqQjb0gtsMCNF1s7gfgdvXhjXMSGNnKmQUqGcuT
ejFXC42NyUEtBUqurmQcBE9/Vm00NkCj6OnqHoGShybhrIxGQFuTEOq1AbtKU9tD8W1pOHBHmXUW
Ns5oUGehkooyVmtkSOGteVh9IoFan6o7pbQxO3gig1NSEOL/WlADm1wHmtMHi4uB9MiWb6xvvPye
kfVuN9qg3nwJEMNLN6MhO+SxEyWzba6rXwmDE1YSJ+CwajmYeEOVFDeQRYjTz8NA0+mjBJ1e2Tem
HJOy4y42052IKoP10A6343TXW7Odtt/muHIyTMK1cucuBojBx8JBHAvGpbNXuTiJIoDbaEkaafws
A24YF58c92N+pM0vJW6yeWPhd8p6T8oIxP16sOmUPnAFbnVUHmuPcOqku2Wn7dMjiFyum2Z+j41l
KihX1WCgLQQHDJuftfFhFFCpAwhnEHmDgcwTtjFExSohawRrSlBOlpblQdeOUVk/JZH2N7Cbs49O
BSa9S6sZpGZkK0eX5HfDS3SrQ6Iq31Uni/vMYQfCzbqo2BQrjZYaX5/uIELxq/TnneCQhqF6Uzq8
RxUr2dFlCN9jehN10Mv0vBqaJO0JqAgnObn5Kkw+lrtqX/n9L+ueZ4/pHRtz1GlVakFJ8gW0uSDu
yqKn3AzdWvu26rF33QvZu7gxRB1VtVRD4MFxnegPQBGNQNRBu9Tv5C+Rz/+hykB+OJ0hbPeROnAq
dnftUthrQ8yPvmbyrVDPGMAK1GUvzKep9WTzm6bdyCWPJoP7CakTtyTFVMUDPmHzO3rswU4mQKZd
eyByGKQTy501Jlt3banUwZMMbUWaB3vmLXg/n0nJS7vTHshzTt8l3Nlmcr6umaPO3xyDfC4kvNWm
ehMr90hPnJbIm9WFDZARJ3qxnqtn54E6fXKTwT0xYodMb/F0ZLDjjXrfQDMS7PA7a195Gqc2yryw
UZNHL0JC85l+ibeqkhgh4Q4U549MfYjGhXNrsY+CieYU3uAiaI6pDdTzoW0GDRY0+4v2xk4+2p0R
5JAU/j/SrmxHbhzZfpEASdT6qiVVWYvLrvJaL4Lbdkmk9o1avv4eejDtTKZucrp6gMEsDVQkqWAw
GHHinOzwhnkLzKf+MSbtH1SVGrOxkFmJSXAzf6epuue77nBiQEqsvIEb+jKCK6rOP81pGmoWZKBd
kpQdDfr5eD2M7H+cv1cjE7VsZcuxINS5ClZjAP0zLlXV19k9TX/WI4OM89wYqbWh4SaYMXC5IHcS
dzR7wsBa7EfZl+sr2r01T8xJAXjwajLngmCsMT/SrY/yqQ+dVHmMduP8iRmx6pP8Y7Y0j2jQbgZj
Io/0GNmvHuSP480QQfPgUIdlWD1T9fS5anVSFB77hm9MuDr/6iS2Hwh8RX6wAuexf/WezUMVrXfK
eKhyEin+0s3ftLT8zdlmHIx7UCM/kSfrUQzYtwl5rx1VyFyVQSkAk2KZyDBhleZihrrZBk2vxf/O
TaSYMVs+64YBaxr60YVQ2fB5hLptsC5sU0RcladIAaO32hlCEkiv3ElIISD6Hus1olmah2u2DYp1
7V+WJ44phY+uH0baFhirmUM8E0CcyjFUA7nR76LtWoaqMp1idfJzrJ7wIuELMCn+mMcOn9/nG4DG
0B7dwnZeVC3e/ULBn9XJb7O1XbpWq7E6ATRDP/Q4H1BGDvF0v7nuH3sdgNM4Lz+7ynRqLcrBKWFn
0QZpaiOALm2VDCy2Au1hjqCHiHmXyFVlO5Yi/sttbHvdOCfV7yW2H9MY7HzRHOIOKLaQPi33NAt6
GqQP/lcvscLyfv4wfi1Bq/WDvRcqM+J5mn1cbqdv1X1fBuwpC7soM6MOrSD0MbBVP+bIjTETjToS
wq8KGKUIUK4UoNxhwWyaOFcU4o1V3t045RxxrlSLVPmdFJMyWkC5oQLqoPxq9U+bH6AIEZYHP7Zf
Ov5lPfhJFgquEWU/dC82AUosVKQwMXwBKOp1C4g0+vs6w6NzChYNMHo3FCXA2cGwqer5v1eCB9ex
a8HrUfq9QBVZzFkrwjhoniBIC+KWx8251dxAn8PqV4rSI7thH1gR61vU8yP5qTgGOwXPU+tyA8Cb
+TJZKSgaK825d/JyDJysPXrL8FzOxZ1hsSpofPahzfHyL3PXDGwMwVz/Dfs7/vcG+FI9Zma5WTOR
o7Rz/X61sgczz/+lCSlpmO2y9DK26Ic6y2OD3Pp+Hl1fhIjycpJ/8hVlRvzaWvVyzTe8C0FqnGZd
mA7R5nQxUB63NvvZuZ7C4F4YOTUodvUkQSHeVHV0ALhZG6yYoP/lNsa7sVqsoKP9/WBlh+sLFPfK
xQI9DyNeYOEH4Ee6UKcVwjhuDx5+XGwo7wOAdeDm2kcHg6IZNjekuOkMv7kBw6KSTHenTg5E1x/b
0hVr5TNNNzMF5KM3bvLcfbR4+34oICS7tSwwuPfKU/fVmAAqa3QFZm0v4J3alu7bBi+PYgQ/1MGl
xY2rz/eU2RGdBkUWsfvI+WPH1cUenHxPVmC+dx7Ank8ZOlF51tz6ZhXzDVXy0Xko/eyVF87LvE51
mJf9EBj29LJW5V/Xv/KuG/+90+jOnf8KqB+UdWpC/tRPb/VqCotlPjDvpdKsB2bdLUwpWyX+4P/v
Vq4unczNbobcrnVB7SQa8cDyPAseeMiKHVS9gb0r5XSHpZSeZ2CInRDmDpwN4WSkoZ7yuOgfUxXR
9O4b/NSSdDZL08n6voYlkCB/FPD8LqQP3Vf9QICdoFH6TvVove6kF2Mw2pgNudBeQjsg/0yBXI4G
DROXC5sU70mVIbHHJ166jA23q46TQ5NOcTs+Ux1Ly1XSbLvJ2ekGSsGmcWadzg6gfv9hNIU65SfM
OMQj5g7maAybPABj/Jfrrr97AsFNBTEzDzR0hkxSMts5oSuqHIfmdRbai7cewVBFH4+YHgS/xaAq
Je6dNQx64t53bV90wc/3UnNBnmN0mF8FW1SUFVseLKt/P+TtbVulUcZ4kPfsVbHIvWsDXPxQ4oJq
6uXA1MzzIWdoDUA09chowOCeDOqSH6BfEdY9BH/WHKy4CQn/l6mfvZlFANt9EAzqunE5OVDqHOwE
deHhu84QuFyOU+gk3fYbdeZE9FcfL/H8WDx+Xw/tU/1BSa8jDp4cbU7tS+5rNdu6WRsDwVS8RM53
zB5VYMoFuu5WlP4AW/2lzCf3AtypScmVR69DpXGjHqjBHUAH06PQ2NQSBqZa1fJ2Didk+Ezim4IU
DCD1c4fKq6yeaNp5B8zuon3zCDbPwJpUem57HxFmfNOx0ECCCKb4GScxoJ/M2ZoaAGKEFCSH/A94
Lx7WR6SO7c0YsxvRnUHN+EiO5dH+qEUqcrWdTOTMvvQRO7sHGw2fPKCuPaBj+M12K9Axqt3ciwee
/ntUAo0FHBnpfI7zmmYom3kH8syj7AbfLjKPwpY4GsoijLjoJNc8sybdGabd8NHPelh77O+X4wY+
5fqm/G6HYjRa9foVW3RhDMQlFnzFsy7I+Cg1Wa8t+ITop4QlqGzW/qtd/eUxRd69V63A7J2NJxMq
t2jPSHvYQlNsTWcYEhqzII6LWaTF/2Esb8PpTvWY2nENMeoHUSrAp/QLyr9ucPuSbDAH5kRwvncx
Naw4y+/58sWej+UGmg7VqPBOSEFiKsT3wBHmExkeb0B5g6Td4B36ZoZY6aeCO4rUcNcCUG5AbqDf
Y8r3RG20q7mS1TuwEpfg8Gh0vxSXws5NhFGnPxYk3yPZBg43Q1g4rgk/lGawHObYjDGCjLFToAug
YtIWx+no3OlgWLtufedGgnGBsLM9ULHKQyENZ7yfhC+akCZfYXp4FvrN2xMxVG6/u5NA1VmujZY7
kWVwqgYvplGABldeByl5bbkKBbITgkHSBJJ5Hz6ByTUpBPdDtmyGAQZDdDHsOxD55JFr5dPHGmij
w/V925shgLSMUArEdAb+ixSHu3EyRwqBhUMTT+j1VDG+lB+XEab+UcMSAO7yAQPRz3Womt7d8Rcf
tLm2jVUIQiLpTrPqWqPZ5nsH2qFoRqsahBgatJarAS3YiX7QKv4NjxTFOVBZFf/85N5Zqyo18JLH
rPcwgsDosTZGpE3lywZp4NLMnnzfj65v8Y6/nK1T+prLPFOzyDSsc0x/6HPzuDWqkajf6G0pFJ/a
kOfxXd51Fs8FuXw/BulafG56QB8NO5q2z/qAyv/4UurJqt/bmRfpQG1NmhPazoOdvjfcEfyVc1hr
dlDlP72+/inUfzK+RNV061j4r5b/bJTLtz5VYcR3t0bIDYtZONCrSg9FUO1VVl7jEl573W8DbRkx
fDF0aZtc/wQ7N9Vv2aj/2pHeh46zMZ/ZKTJGkgUTVNcIcyMLgMZFqQG4R/t2Zku6rFjddoUpbLk2
zaNuNbfyxmKDccwrp8uikk4a0DKbXddH27aXT7bW4ak+jMXwcTIa664BDc4U+NDi+bGgaPaE+Xbt
x7yQ7tOIXnof2LxmbZAuLd7wupatL2xux4hWaxr4vLDSwFgqL15mln6BVOf49fpOqr6Y+Ocnx6f1
0tL2KWhPPad/AGH6YbI6lQbK3sv3bAulmJQ32Vx0XUMOJeCt2lhFXe0fam1Ybwya1oGxQnsmn188
pkEFzPM+dzX/0mfLd7tkrxs3VfqHO4UjMYlh4HkFVmNkBNKa7VH3umGzDssKsiWNxJ7ThRsHzmq8
xTskaIrtsGYvHVFAcC+vAdDKghMOV41jYxhJ8iTwmLeQ4tagtjj1QpjLcsMur3igmUsXX/+sOy0T
5I2eOIboel7en8UI2YWqKUG11Fnp1wLjZsdsMcabtODDt6mp0sBrQP7CGztF3JgWyFvWjuKUXvrW
2W/4/RtPfMttN8+FopB2AHAvyDw4/c/rq1QZkMLNom2k8stOO0C8OdCLp9n49O8MSHFm3NwF9Cu9
diD9RxekK+CUUVxfl5EMeyTUfSEED1yP7BN2r2l662EJKbfjpvg5pxg0aaqwtVQUJTvzO+empKPe
m16bavmooZLhJSTq66A1Qj4dRKPQOpRxysLhI7tNQ0KiN2zjySKl859qvT6PKbYRL+0IksVFRAY2
KVz+Mss/X57Y6RNvyzoMLPAaRvqhKKAC37PDTLN3PvF/slm7NUpvDRfbfALRjQocuDNefG5bSn1o
vQ72uMD2EEP5BrgA9ijAZmak36mo4MVenWcGwpR4z6MX5YCM4HyZFeZ6mWkJU1URtRYJJu+I8R6F
W6qsSI7fdZxy2sEtq/RLpidGR4JhVt0LO18MzTS8ATGVjTRMTovHkRBtQGcXOf5zNTx15C43X43h
ARJdAe6lgwpZf5kqIt7/sSd3rdexd9yinbWD0X5IIYDgre9K7b250cCvSLjkqjL2ziae2ZM+Fcd8
lMOHSTuM3pEvP0dQNQ5UlXKpjEhfyvactfNTGCn0NmToQHT5fd+rDtdl8EBFB+8wl/hIYnCJSXfX
uLLO2ooJQ0cYjdnydyQa0HjBEBLkikPbeLBo0B3K7l5dA7kI8r8tYxga1RaI6MnNhwEE1Jit7ApU
BEENAPr3rlMFYZUJaQ81axrGvIIJb5wCywPHRq/oF4kAcHZqfy8CbIuYUt95AWKwMEX+0xaJnpcu
7kK2BrpTfCHzEk26CWlGMjrx9aB74RjCJCgVgNEEsSSRn2O5Pg0YEa2LBHJjeUBbTQ/ROfxsdKZK
BOfiDgMFLXC2mF5C1cjFv85DEqOkMq3Koglf0AQzeLC2kBkzAJywjMM/XtSZKem119a944zAFiYN
J3HP/dcqM77p1fZPM7XfK8JbFvHVAa+u2NuTu6QidHHTxqaJA62ZRl+eS5GqroqZgx23w2L+WJFu
rK6qHFPjWAxmnm/YgnaCp3C7XQuoyoLZxfbBGSud2hRvi44NWZkM7vgJKJpXkIgc//EXQVsSxWV4
G7ARMgyz7rNC2+qVJq3e/3RXbf6SZuZ0v3ZUNcS649BnlqRvX5jImA17LpJqOOSbFRbeQw2J7+vL
2TmoKDqZLlZiW7hmpS9PRmPxebfQxOiBoCEP3OlDY6LQFT+6zFUY210RBrxEpRC0yHINjxm5i/K8
jqgA4knvc5Pfp+63f74eA4ogaGCJsq4ct33XZybT4WNa09yvgB6UBihJMEHaY5RhrBViupfVcazi
1JxwyJOD0xY99/QN5vqoN4PtHmyemM5YysD+jctRlZx2/BviUGCYBQbYgIeLDOPEnKkNWke1jSXF
nDWfBrwFDo431m9wcYitQ7ADo3+gwZHiWz5spGCoZCWtZUR2ji70VMd91ysYBHYXYxGwSoEd0UXF
+nwx7vbf2Dbb5LiUaVhm5PMbvAH4JVymoJMy5EitlRhn5qmDu7QuMLNTG8+tZ6J87GngSSTa3VL2
4XWLey5uOELgB9VPlKqlRWk2nebaN4qEePVtr3sfy7r5XNe94hPt7h3QIPByzNFeUlgBKWWx2ob+
QLWhieZ6YBfOVtV53bNieujLgrMNZ0om4sV4AFrQqHImubhSfbf5lAPQc33DLt8SOEKnRqRbYRtt
YFg8GMls+8BbEmhDE81aB5Vkar5zvZkEJbF/jMOQxb3LfnFuKHiEdpfpo0iBAVQkXHLGVUP4ukCz
uUhmo0mAyU3GVoUYEIuQ8iEXz96/TUgZFxu2KW08ViZe/ZO5CcCriV3/1c8qAtU99zu1I12AuUV1
PzUpS+yMQ7Gu6kNOZiQoHN/v+nfb3zQw0sH/hOCg7OhjtTJPgwf2fodpuW6aAp5bqobgnhWICoAJ
CD1WQbx0HiP8oeo3v3CLxNf7OrJ5U3xjRukq0p99K56pI+NHV16+l1zMpjRtj7QB0TzmxA5zd1H4
2N6HgfDK3ybETziJ3P00NGu6lGWSL+xr3vdP1WQ54ZLVN//8s6C0AkEnE9xpeGee2ykbYDq7jrHE
7bww7/9K1+frBvY8WbS7DcdE7xs9zXMDS5mNC9enEnc4UGdgX16CsfNeJ93/Njr+03Vju7uGKVUb
uuKibCR9/nmwvMWa5zKpCAiqwXRxn7n168KIpfBmlSEpCNF+3CZv7lkyzuOD4znvAfG9rRtTceVd
vMhF0mPaAtQDwjSga843r3b0rjO6Ama86kHLtS4YPAy/VDMmG6YMLcaiePZzK7m+i7uf7MSq5Hur
tjkNJFTxyawO5NS9HyEYvZSd9+y7ZvzvbElfzM5mbyybgSUZ54DKUz4fjdF3Q4IDEJdZ+YaXy9mO
Sh8Or7ypW7a+THy6xoaWf9Bq+2vRTW+5Ck+/nOT2eZ37Ghnw5VZehp33aQNC/frOib8gXxGE4FAh
HTc8xKFz3zD8bDYqbykT6MsdGxPccXPvHy1rfCioIaZv0x/XDe66he8iw3MgoHfRvMpT5nS4VVlS
6U3skzVgzA6we5WVviFbISeWzPOl1WPqr0O2lQnRO3rDIeZ4m4OfUOF6YoMuNvDEinS4em+dTep3
LPHrGr3QdfTDQde/udT8VBn0w7wUNyPnfdhOmmpiQ7WV0gnLdb9b6WiyRE/Hv/T81dSqgNeA7Rmq
HsMlKFCEkJNVSgeMoKqO2lHfJhAQ0l/JYU7qZ+3Ji3jof+Df6Y/qAJnT8LqniL8p76wADBi2jYv4
ouDBF98HZI2UCVL2MK/fa9UYaE2tOAB7t/CpFem9a21ea5cuYUnr1XlSa0YXpDkzFVb2PtWpFemY
Ndrcu5k7s2QqQV++rd4NkL40wBwMtMNY++92zpPwzM6m+UU6Tizp0jIal1+lZ4A3vzlc/z6KnZNr
5JqPUShbX1jiOIB09It3XDpdRZuwF59ONs6TDrG9dJQu3cgSSjzIY4P2vRziZvtur859Q8c3hAxA
dZFn2OABvqhIpaNRuRiHxj0yQ5M7HX9UePIrXOFy6ARn6dSI8JWTpGxe/GZFRR7PadfaHnVmW9CF
IjR7Gnu+PpdOkd2hnQcUaFetYTNq7ntG9C2uUmj+Bih0Gbf9BKYCCK67IepnabT5BLovzVQq3GjX
aUHkKgCroOSRwYbpyH3W6ytLkKi++E4aeZrxsurePXRCf1z3pb0UxUKvWCeij3rBkWM0nbNZZQqP
tTh7z4kHqbccsih1BrIYatc/jLpCtGk6+/W64d0gc2JY8i/DcrXJZxTsrRivK1+tIVoyVZzePShA
+hkgFLbsy2oXay2Ldj4OSlklm728ZG326w3LODEh+VQ75ZOeah4+VUdCDNYtYxYUfv4WhxAKwigH
AeMnl7lys5g5CuEFXpKfGnqrsTbWhl+N3yqeLbsbdmJH/POTE0JR6Zw0iDgmrf3TtV5Y//0NuwW4
OSieBaG0/PTmU2sWKAoi5jv0A2iZk4aaP9OCHf6dGcm3Fq1svSL3i8R1rc8dy4eQp74RukzF+7rn
xGI6n6DWhMqgXDqrx3UovcVHa8AAmVTOAtvG1OKqauDsmkGJDokA3kWmjDuaPOLX7ezSRAd4xaI/
XO1LSlRBZzfV8E+sSLuG/s1cOQOsCGk/QaKwDHeg34iEWnQFLd3jPAbkfRtd/1Z7sQ7qfmi7ITMF
K7B0QRvcImCq6vIkbz9uTmwZzzx/MFWiYHthDvh79G8sQaovR9TOKJzBbmaRZ1jHMYeQINHe6YWH
8OZ/5gu/oy4UBq+v7JJ4D/cN6MWBFhSMmxckEcwC11+5YEP7r04fdO+GJ/creufg7bVfjBcC7o3p
2HCw9/6mIXvLE+bEujzkiGdABQyZQ5NpMyMwIIXK9svuhXpqQuoA13lWkpTAhJ6kD8Pn5WP1IQdc
vLnnt5g6jNcboaOiRSrw7G4N8dSu5KnWWmYO62CXHdGtjcgNFCzQp9XvzZs0vv4R99KgU1PkPCKa
npfxscY3pMXtsvLInoxwayCp681BsxpvSIMEcgotaBwHsPucWyscu/daD/HRa1cMpQAno2I234vw
pxakrJtqncZ6ioJRm0+xPq3hbFhvuKxOTUgnGmTllPriRGMG954Z7zyUx+esjJxFgXTbX4sHImoT
qdJF86daXa6nKc+TdrTrwGPdM3A4b7gR0cT824Z0Iy5L3dfFRPKEOpUTcLd5l7L5y3Uf+319yw+u
UyMi/p9cu37fQFyJTRBQrs2jv9EPq4MoiP+5DIFVoxgwGzcMgMmtrb6WSx6kcxvVfDvYJg94Whxo
DVYdHQWl0dDDqni19C4BOC30zfy+bfovvF8hr+U/ZPr0bPgFBBz0WQ+Web2BUvSTvbixblbh6GYK
d969t9BitqEjDnE/+bovyxyyzYueJwupX3ozTzwLdZRJU90hu305MVMGVC7i7UWjjFv95IGBnSU9
me599JrDLss+jBykJc0XMpZ6ANHdqGN9PFBMkeZZbHqFijXiEgcq4v2fXyEDcEafDWXnI3sSF+hI
42YI7Jss5kFxz+OOh9CoVnPbq9Yus0d4A+CnnisaKvoU4xll3FNa3UJU8UnPthtQx4R6Ud2n3I2M
MZ8C1kAQ3PC59XTdife/9d+fQKaWcIG/m4gIXQAFY7q0+e70WRUA8Jtct7N76E82WQrIG5o2xpKK
5Zp60AN/by2f32DBN3wI/fhi1kA6jXqvV5m3wlutza2jOZ8QWxpHVf7YgxxhQMhGQw/PLgE9Oj/0
TYeIBnhHnhQgeNrMYN2CAlyTNByaANTVYRqgm2NH841qBHPnS3m6DuIqoNLATSqX9Ct3Q+/KQElk
dqZjb/lfeGXelg795/APdCpx6MH7CzFEuUrhzsO0WRm2kXBrCO0Zgjh26SsizI43eJjMF8A3oYMj
DyKlwPGBztlhCdgUgr7a0FXso+vusJOgnpogUk1n1oYpWz2sA7JnPMh0vQ/d0bv1BCUMpu9Vg087
mSrMQQpDSBVdUg74GdP83qhE5XnGmMm4jkGV5m4Ezty49QdQmk+ZGbZ8Uixz1yscJKqYUPX1CzWc
nmhsIumWJxjlicYRaifOE1e9lvcyRg8DuJCOsXC+AGs4d3qbDjY4KfC9RIj0b8ZoxTxs5sdanH/x
Hr3ADDot4gk9qIbkdpcHBTLRXdQhxyNlVv7omihrwumL1IaqrRE49gImT0XoEH9Fusg9XUyV4Y2G
nEE+00OdUWprKGPZffZumqfv5jx91PrCDcxF/7QN9c83+CZiFHqyvqnj651vJwMDdd0WOkuatj1S
cqcD8Z/PkJhnipbp3i2DlYk+FsF1fjGwNhI2pqVh54mZtMf2UCVFOEQ+JnrFpOabIhTIOSGYhCfv
xcga4PujNncaEjuvwId6dgBWWgtVPXDXJU6sSKlw5qfAVw0WS1L6xa4x0VtnAacq6dFdl8ALAgNy
yOshIHf+iVqtc9eudfPEyO1kyMa/zIXn0eR3H4bNfDHMUeXpv7uKF054YlEEtJNssrHd2ct6FNZt
aLltKElUTtiD1PhBT33tgLKiEa85YD5pi6HAidb5LbMHEJdjgPAwe+n83fQarkjV9/fag1oZsB/W
xRyAgTZdy/QU0QWKsj44Nt35u4cBjevHYTd24s7+rxVxW5ys3DbThfcEfZkuzZJh+OFNj9Qrg9Kt
wsXwgpYQxVNH/EF5q00MA5pCUQODnNIdXmpj4895izf2WASmA3KB5+sr2rt8MCXpi6IfDoLMM9iD
nsErCoaUEs1jXkBWa/nZZd+1ksZvMYRPA6U3NCTli9QxC1JbFIF5WYfXCoLcgUOKl4k191XtDofr
xvbOBMgQELhEunz5zLWpZoL5Eai91sVbd91+aSBejklN22g2Oxot3aCIlCqT0mGfMOuSkgyHom95
4IDZmVp+4C/HgX6EfM4bNvN0fdItN4D6PWNWBvT4zL+KPm+Q1w+Y76W6rsi69xzwjyWoy517PKZQ
J7bxCoCZ9DHvv5TVj3/zpSBBdv73W8PtOCnhFnP2MIL/WnB3bgxSvFt29EiVXLe2FyVEkQ63Gcai
L5Tg3dJKjSVDRB42HVpgLaYfmdF+qxdNRey07w5/LEkxcq43s60oKxIwNwVsfsl6LZi4Hmwb/p1X
Cn9QrUv8mpO4pC/UAMkfvtIAEpciAwPJ8Dm1FWCTy5k4AVA/2T3JxQFF1PM1x4GCbnQXZDMIfyyy
HFNAfEfPSvTGoBEhlh1QwJbwrikUaGzVKiWvr7Y1te22KJKGOU4Z0MY2H1tjSN+7U+4rGgm73w9t
QgHKF+oOkq2xTdGB9yqaLBi5NGkTiKnhycqCrvrggoTyul/uWoNX4v52cYXLaRawaKlldBS40hZj
v6kJyuYiNYLCWBjYjC0QfadEscDdgy3aCsi4cBhkYNdmNcY8WiVmNrZqDDOTb+FCzY/X1yV2Sb6+
LGKDEgcvUMAIJL+EkiAAkgX8MqXlzUyMuLdrTAFu9aOxTDFGHOImzW60dVHY3VucjZKQeIJCAURe
HNJzMH91iI96k720PgpYQ6O4OPdSAbwLoeyJN+6lSiWGY0e+gRcaGJT6/UaWEgRiaZi2M6Zhndit
RivSsknhJ7up16lV6QiCI8EGGw2sguoyDReIRYzGlkwN/QYd6RsyVy+AZB2mtYszM/3g6wUJFtNI
wNAQXf+ye3kDug4QdUFHh4Cm+jziuCmydbfHD1ntOtI3LyCpjhl5EEgZKkb/3Y9pofAmIjawe+Tc
1MqpNrR+g2YbcWLNXx8No3gD7h5SMajyArKJ8XuZbts3aG0y00OjYXC9ADomEFOZnE/UB19qS7+Z
2fRgkfagOfxdpRs3azO85IwpSsG7e/rnR1w0VEw6bUZtImtZHFzo3aeWZrd1/lC0+fH619v3I9tD
axFDs5dSpzXKsi3EBGgC5NRHMzbAi2PHNrSMRFHof6DjFNe4HAgwCISBcYDYHYxvn39DvRnAPiay
P3bUPwtxawTTyDx4d2oxqL1YKuYMDBfNTMg+S+6il1oPdVDgSnSQc4srl7bfTPzHiIbKUmuKF4HK
mnDek5uXjvXUr5149ufjB56CNzINyDoFBJiNOl8V1i55LXAdQbrMA2gDpQak0ufmwDw+rcRCEaXD
DLIfLSB57qArYJDAeiE/+L0Rsd9srubP/tUeAvcBZAE4o4+CHKuM5xsVnnp3+aAAwKHB4/MC8+ev
oKlnIFpNQMUfDf0Pq/HCcSqirrjXrX/MCS0WD0EUMfTlEmDrzxfv2YAPaB6KEV3T/qrLFT4L8ejA
0MbPXt2qnrl7YefE2u9s6OTLTgKroPUc2A6zWzEl3H9eGL9RnMO9W+TUiPQ9m7FbAHvHg9IoQLxl
HNr35H54wOMhYZgm/6p/tQ79h+Z5valD1eDrXrQ5NW2e7+ZiA9UNoDQqm12DOnCKwv0cdIv+rdYa
xWWh2krpSOZ+XZDM9NGwc7y7WbNif04VEXx3NRjRw7GHH17gu1A+dQxNw/sfegnUPYDCcxoNIKne
UjlCp+lvO+J3nHgF6P+2thZwpqzgdzquhoa7Xyu+Ka6CvR3z8d5H/R5jChdS1A4zet1I4er1/AuN
uMBemeKb7CXTgh9RR8ENkzjye5xMeV/peUETv/W1wHOysG6y16Hj76+7+I4dXxd3t5CU9C7nOjw/
39oMUDMy1u+nbETmN7xjLqrp1+3sFRBPDcnNMd40GM+zsSB7zcHTVz1OTfeCAmAC3dN4NrN3lV8l
q9NUgcmrT7Qu4xU8AP98V/EjQFhG0C1wUFA5d4+1crspz2oK3QkIdmr3vAVay6aqNFC8uqXrFFRY
mGLASAbm9mQzZWbNhEx4L5gDjQsjfVcY2sdlqqog67cfnlWzA++syBnSx9pOf13f6Z2jdmZczkHt
xdEKoDcT4JKCnvThkraBZT+6Q6VY574lPNM9G30sIjfKIFxpt445FMk22DejNZEoa+vEKvunzgYM
7vqy9nIiH/PlNuwAsHhxl7UdgGmZ0WMCKfJySHaSqPUAwwD7lw3NhiY95LEKCL1zzEFDgdk+jN45
KPFJN1pWVhtpLGTRTVNEdpaHg6Ooq+8dP/x5S2yfeznBPKaatdoNFlVZ/IavTWiaOB2N4h67tAJ8
J9C1BqYiwQMn++PUTBDyGtYiMVI3qOcfdHjgyiLH5WbBCGqHmKhCO+Jidsu1kFgObMGLNf/AvI9e
pZrD313FiQEptmftmlp0w9dwwcZQg+LTn71oUgFid8BFWIcgiPSxZViM+BknVwh4BQb8CI7indMf
qG1G6GR+xf8V+7Q7eqP90RjXyPP7HzoCdMjzTNE33V2mbWI0H3uJx7mUc3Q1K8dOxzLL7b1Dm9ik
eLnRXuESl2cXq7QFMANNbiRukmuTRRTAVjxmLGOeQ68v7lIje28547PLlRK0l2mUMOZjQB+tbkyq
SWHXsNDyKDWDJuPIQ30qHqrGPXC/DDp/Cv28OzDTVeziTntddDHFaBzisH2BobabVe/tEeP0RMN0
RsXtv/hA0VEvgJ8pcrR61ulJb/wbS9ceR5fdErN47/ZQS4EIw5dt0O5Wy3jHbe0N+w4oMp5ZaAfh
oSPte8NqSGHMGTJyHMjbdOjnCIyDVaBzoHGc1doU+7D3nTGAb4smBQrucgizIRkNUJnApLQY2YTK
ThUU6xrZznbv9a2juF/Frz+/+KBNjbYuWGgElvN3+/fk7DCbmVlTY+zRMMC/1OhIjfRlHu6qZgq7
YqsC3yjBeb5OTuDUSsKdnRwD4E4gcVGqA8b4oq/gVKZPLY4ygYV20xyYtY+7fXX65luFtu8abM42
fMkM6juBu8544ZY8O2BKDSgSAj0IF7ioUnWcdz4ABllFRRuCz9YFoRE33LTyOzyts3Lg4QCFYtCv
kMjV21sxkKBwr8sHn+hFAToohrxAfi65lzdXM968gKMDmRGVXRs346Pu/QWGzttWVQ+55OLEkLjo
aYqhDbBi/r6xT752a/o9ZgfwBNOpVYFK12jDtCz1UMft/4hUa3kgE5i+M5La4TIxDaKBfhWge+4g
oK3OQw+E+B0Zx+rOwyxxMk2OdYvArN3qva/Cce58BoQBhB4UN9BXlokvFtdeF6NHwZ+VmhsRzFcE
IxIWRtabsZozRWa0cw7OrIlfc7IzU4HHA2/LOskG9mguA4uantxp/QB1ndK+2zL67LDsSOtBVfDY
W6eB54IYHUF1Ra7GAfZWdhlBwcPT5oBCi74t6tgd0qgqvl1PyHbuKZHcovwOX0OYlVxtoR0FCyEc
e+IMCKkp+8io24Rz2326bmhvM08MyXU3x5xWa9rQ16gd68md9LDrjcSAQINmA1/KoNRat26wUV/R
UNk9S38WKEu0aNni9CuDXfTOv7uZ+bEkbiLI1CNManZRn64Kg4od9aUnPzTpSQt5YwbF2S+tsR6L
AQrEtaqosZOnmbj18W7FWRKPoXPfNFMQ5XQMb9eUWahk9CZ59LXM+3r9o+1u3okV8StOToA9zeT/
SLuuHrl1ZvmLBChRlF4VZ2azvcHeF2GdJCpQOf76WzJwjme5ukP4fK82sD2kms1md3XVqicE/VaS
3UA/weP1c0XmAEz5bmJIop5sSdvGnhkrMuiJNwqM8W5+a/IhKAxFco/a+BPCzfZu14QTHQ9byyBD
JQ0Q2ykAywio/Id29gwSMz/P28lVyVLejxqqmpd3ctcrznZSSJ5yna4mBltxzjCztgCmC4aMRkY1
KTOyLf9sBx17wtU3w/USJfaS5POYzNChniRvONl3EkJGuepWWbMZNa2Yfa1TkgfdYMuKsJeXAiKB
90sp0Coo+2Wr2U1APZcdbCRejHfw//JZPpR6q96kK4aZysjI2ttV0cAaZ9x0yvT5spnLW4bk+f1q
jKShI5Q7UFSdDZAO4fD6wzL8Ty6GNst7I6xTUtpQGMm44WWzEtqJepib+T9sGZpRqI1TtOU+DOE4
SakU+D8U40ntjY7pt1Xk5N/+fsMwbKNbKO+gPyw+n6pcHdR87lFV75jXzE95LlNZ3PskOqgw0JxB
Rv1hrKdemmYGLzUG6XvmL0UVLM0SXF7ETi8fnFZ/bHy48xRLXemCycU173wEqsDMyCs4rm7XBok1
zewrTBcFtVX5M0seLhvfSyHOUyUh4LQN71DFRQ0V9YhT3RufdK4GdFGD1iKfLpvai6rnpoSwUw0j
63JweEWFUQdpn56WYk7cQqsGd8lWD1VjL2l0yfr2rqZzo0IUmotUJygjgEzpONAvdj3dsPy1bruj
kUln6nZ95U/aKYKHWV/VHLftxkhl+qS0DyPVbpOqD/RSv+dmmbqEN9CpfW1U/Tox+i8qt3+WLA3L
bpXstWTZhlhXoH2u8EQpI9abn5EoQ+Ou4DdjYt4DZBzUi+wFvheHz7bZECIXSKdbm85wo5lZkHes
K36cs+TX1KpccjfLLAnhK81qPeELLGH6I7mqklEPeGPPD0Zvy3pcOzMeOJhnH3T74GcXJcrH4KvS
4TytXz5roVF6v7UHMCbZ8gAACo+Fsp7G/nkEGhxEsnhXiwlb4aRq2ZZAaQy6csL7OvWqxX5q+jio
jV5yE8hsCcuD6hvp9ZbyaKZtio/WPHUrxnV40t+CU1yGOd97sGM3/yxt+7Jnu+mwDKoKFnhD+1C5
o+Gm/9KFzbUB/Rd5l3vvHXFubFv7mTEtXocpt1YetUM2HWPq/IxbPnqprmTu6NRIuekn2rSfqZ3K
hj1k2yqEVAU0dDNpDR7pmjr6HQaumEOPsx4TdzLMr5eD6v5x+LOpQlC16sEG/wpcNO8wO1DYPlAL
7mRXktt8/46yUMcCNAPD3OKwYrY65jYbl4N8rEsPOcTW9c6tbe1ep73bo+OQWPzOcIafY8Vk7aTd
uAq+wk2PSf84WVZXHahDWodHTlNckyo5zIDKupf3cXeBJhaGARbUlcAx+95hLNbPU6IhlVAAq9eb
61TRPZJawWRDxCDzhvEzQY6U8bfLdve+HzRYAcVAIR0s98L9BDkBE86yVhEkRmo3daYbUOa9OVXx
+j/ZEXOMxcxW2pikiUBnE/HmsBQdYBJ/DfwGkeCfxYiP6Ak6BzOYCxuU5IY7Pk4ena2bcVIlzrh3
ts/NCJeNwaqmJlNRReqoOp5SWQG6Kp/Tsnrq7a5zp7W5befihmo5k0TMvWv13LLgJKvWGuZU9AVK
PSSYq8pfxiuUv/R2drt0OFz+ZHtuf25MCM+ZXpQ11UCQxiyuA6GtDLftUJSSptRuYe/cjBCWR3sa
rJWY+GiREeqBAoyONzxB1eeTcaN/yRyvCpVjFinXDvdkU5Sy/RSitD7yKkMbAvvZprHL6XyXGvHd
qEGKd4AsmW4VMtKeveB8vlohOHdzg4SQTlWkjw0IYUr2kOd14c3K8jmPuWRvJYfbEYIz5+mUottY
RU3S2542KxaqV2Q+pNB4iC47y966KA6fgUYI+QghTTWaFNRE+Oprdipy4FWNGwwYn3Qqa3jvnb4N
P0AB7XBQ9Rd2UKknEsfU5hGvDBJAhb74kteDqzBc49wyoj4jPFzKZorUxXEk0JI9hzk3Luyo1TRt
YbdYZsHN6s4pzPnOyTD3osYNdcF70Pidk9US2MTeQQSXECZNwCoBOTkhmVaWbi6nFUaJmXuVk7ts
+Xn56+05yrkFMaItJKZGst2u872BNsY4fM8nmQ7C7hWHrwZeTxsNAyBl319xg7HGfAFzf5SNU3lj
Vu10nDFE49ughrYVJTAcpX1SlLz267Vt/ays/p5nCuTaZ79AOO8YNanXHihuzIg3V5byTFvD1abB
o8ptMf21Uhk6FufGBEfV9LSadHtFQ99aonX6xVMeroXpX/50u85B0X3BBDE6I2LCvljzYGgKljR0
WpCzwe9Bin/ZxK53nJkQLgKIOaQFG1PErPlu6b8POcb5/1r1ftusMxuCb6icDVk8aOi352pUqA91
rHo2qyUr2X1RnZsRHKBXgK/KKXZrORWPpeNB0i3MPQv0BH75iBdVVDz9t5WZKN5YFC1YcaqKQqOp
ywirorzNXK59ywlAF0SSXu2GX/QiUesiv3u9749W0Ux53fbYvlYZk0darS2IZpG139hoiYYN5lwk
z+B9t/vXoFhryBeF2Dl0kDETkXxPxvlxcMpfl91u92OB0GFDpWFVHyczR4cMtoEGL28rFb3d3Lwi
YEXwclWvvHiaK7cY9NnD1DIA90v2K1cAeuLz/CkGOYKH8iXU67gmeyHvnYbzXyVcAXo/tPm08ioi
axvoegV59tlNpY8OmRkhMR/UiXQGyapoBpBeMWpv6h4KGTv1rhH0ZUD7bm9UuEI+GRtpgxYlCHfz
XINM6VI8j0v+1lpFG0i+5faXxJYGkMrAGKJn/xFkngMytJbaCJ5YAgnMKjbdlEAsJoHSBS2hUVN3
xiGznMeyVY59svzQeP24dNnRsmNJ42vvqJz/EiEENECOqHO1VFFqK3hXtUsEPkOgHgt6ZTX0fzQm
3AGp0TcWLpgCJbmMnppCxXhNmYKfyUi7IO/pInma7B3L88UJzsnSpKuqWq0iq6nD1Eyuy0bG4L+7
f9uh3MA1Ouam34eaOnWKLJ6WIlKUAlOikztxfUPEdYqMdHXXEiaggPjTVfLhSdzzMgFlsroxNFdu
Zz5Qh7vmdNUBTnnZO3cNbaB1hE+oQYkDXqS2SVlyOKdVMB86CJ7VPhhrfuhSSUK++3n+GBJxqWU6
ZnoZE/heCxgOBES+gapDlnfs5agYnv9nNSJHS4YyQo2KLmiLzcydk/YApJyHuRHP4jcI2v/F486s
Calj0RR9VsxmBXRy5+fQaEwy8nL58+ygMZH1bgO8Bm5R7Ihwinifk8LOQDJt3mhflmAAP5YLQkxw
msUubVw5FnPvjYEJIww0YSJmA7i+9/F4YUo2OvC8ZbVSt9TyX6AUqcGlnaH0xB9AGO54SYvZykVb
ZeW73c8HpgAov24SDB9pHfRk1VbkCzNUA3piBIQXWTibMI+5hpGkyeHy9u465SYxiiE5TG+JA4cz
1NYgsAx5gsVWrnK2hBWT9cx37xnA4nCHG1vgEC4zXg05RjRiKCBkyeAXOe+9LFnngM9yRoKPeGhk
WXgawhJQBx9I5JMalMKFARGENecomMXpCkbTWXfbrrFcFTQ07sJoepiStgsyo00grpKMkkOxF1Aw
C4enmgXwtyW+2GynohWmx6ooHubEs0tTiVZwIUWmAY7qGDo/Ent7+4u6Iahv8PT+CIVjTLGHYUjr
CFitxs/4WHuzXRlBBjxn9Pfecm5KuGH0IRstY0IIK2zjrh/Z1Zr1EhPbnxBzhXMTgrc4IzQMakjD
AkHcHXEnv3aUBmuRHOKsPOHF9cBXWyZ9vP/F/t1BXWjkc+jQD12Z1IBs6Z8H1b5CmfFemZs7Av+5
vIO7HwudCBvjqOCIFJ/Berw6AEMWdVTh5nTRkLxT1R6QxcksJffaXhjbOkj/WNoWfdaEMMoqWwt7
c0Mne24q9ahYzm1tjv5kgC2Gjg+mCk/B1SDDXuzu5plhIWCrq5mVYDeuQLdA1tAa6K064AgOZad6
IOX4+b9tqOCSVlovc4xpjkgf1sVNrPUXEPbPzlRIysu7qwJae4vKCM5irXypcmVYM/gIJQWkhBfH
dE06NNEIvTa3nEsp09yWSn04CH8MikVzFFJID54MFM1Pipt62rfSM10azVF6SiWJ6t6tAxjtP2sT
S+dm0kPSNMU1blg5+je22/amp2wEs0Zoqn8/xosYvRGNOCZmwYHoe++YJS1i1LJxoVv5/NATdsit
SXKr7X6sbSwSEBB0bcS6SKVO+NdcgypOw1xrJp6VqV6sQPaQSZK63yiPD5/pzNR2wZ4ds7QzLY6x
tiIi7hC0j3aC29oD6lj7kn+iuGi85qm9Ytftc9Mf7DFanWDAJIkvG+Lbu8fRxfl3xcKmxqlhZKWe
IWzy+Yqu2jHWiOQE7ERmA46PCRLUMYD8FHJ/JV6ZoYMAEhp4tjuW3+z1sORtqDp3XFHdbvj7aus7
c0JuGTO94lZSl2CIztDVR+VzSn9ka32VOvNdn8sUVHY28J054/13TPpsTImF1TUc0Hww62euVQ6S
LdwxYmKKD7pUCCIfNWeNuDcKLSMoavRrETaFpRwtJ0n9yyFxx/vfWRF2TrExbzGVcEk+N7e9AuhH
2xahWWFOpqKyo7Zzob0zJuybAj12c+2tIhos7uNAgzbErWMZg9YOZTTK/Wc7t+3s2TGzlNQG4Io2
0eKBGpchILafSemuiftduWkeMRlbB3LJ1B1i5fdmhWNlrpa6jDoEKibWKE+bpCt6z+lyj0RXDVsI
qfptS0y/Q4f6oLLWcTGnZvoAbaE61BkvGWX0hWHY4uF322fWm8Ir8pR5eC/l1xgHM4+XP/3+14Da
1DaAgbKjmD0ZoNLIuV6gEfKpHA9EvWtnSYImMUGEZMlK+VJC3QABz/62ZPcmRpMW1OUur2Pfhf9d
BxFizZxUTUzzBBAi/aGzZi/h13ZZuUosq5nsZEnA/hvYLFSgcSuJG2aCSNRhUD0pGG3d3AS8NlZB
iTwt9feJj99nI31EvnaFFEZySncuXejworYJr4Fdse4wTRP49LYCx6iOQWn3V6v+koO1p8xr1+gl
N/zekBKsOdB3Icg6P0gvJiUHL3mLcir64m4yXKc/hk/NKQ9iH4o2rvmlUe66H2kgowXY+Y7vzArZ
WavrWdwxXMRmb/va8lzNJ8wHQr5Acg3v3E3v7AifkQy8s50Jr4Y8c+4prVd3NQBf5GZ3n2j6Z9T9
HyxjlrH/74RzDJrhqbllMpBWEqxWrVmNGvjEomRmfqysnjHJWsY7/nlu4ndb7SzukUYzKtvCvT4M
JipuFUbyi2a44Xn2Y1jGqF+b0rWh5epyBJnLZ3DnoG9jdNsgLAg0PvRal9UYCKbI6mgGDtgdFXIy
Z3qHVpAU/rKT6r6zJHhJT3tTqQqkutlxvm7voHeMVNd2q/vilEmi1x4QDM9kcDkhi8eHE6s7epep
owWJwaiv0vY02uWtCWpcj/BW9WYCIbjCBma465h1207KepxXZn6q08Q+zOOqHS5v8Z4D4acA8QOI
LwowwuWZ2hj7qGLMNdl2fSJKfR936dNlE3tTphi6h2YtuDTRTxGZQhib1mWxNgYB80fDT2psetUw
BROLMZyUBDwJhzY9Gszye8WQxLg9fAfmWjausE2WAAiB99c2ckm6Vg0QzGNYH7s+hO5CESpBee20
IaiCPPMwdJ721HwtAhbS4+Wl750dEBsAA45K9UcdsqYr2jLdjMcL9TAY5yndY1F+ykywYi7tNTWb
oFN/XLa5F4g2OBXwCZaJitcW9c/Oa8y6IW7qFD1Gff2h1UhR5qI/bfoPaTYhsA995XKdSnLlnTCL
L4uBM3j2xo4kXJe5MagJEgIeodMC6L5112jYaJMdirgILi9w7yZ5Z0vILhdrnfCKxyC5pS9L6BQq
hh6mxZgxKlIXAWAZy6GYFHaFidPCW4qiBmWKbRzYwBRfL1sWMFQxXX1tOcSG9eXIMar399kD2pu/
Z44wsfBhNK0uaNNYKjATbakcyrQA0LvLP2nd4PFYpku4c4SBDUShBREFc7biIConOmMjR1OZUv5Y
GtptlUu3fNtS4Y0JQC6KiRjmAzGu+JwdnApa7UCSg+xn9NlBOyhefEjfNs2LJEwlEXJvQbjUiL0p
J4MXRvBgsLw7c2ph83I+eKnJ3bJ5uexCMgtCuF/SuaY4Jzm0bDK3428Nk6Ud228UN+x8DcLFzEtM
k1o61tDTNVTVwU+6xbPAQ9Snlmsaq8Tfdm7KbcgalTYKdYgPIba2K7DBbgiaobq16zelLzCj9fdN
/nc2hGMXx1U/LGXMo3W0PYUf4zrx2vIe0sn/4eNg6gKMgCp0wcS0VCW2tWYblqtYyMHK9JuktyTw
gb3HHIhmwAxvooMIOlshXMUTS0aoQyD1DUdf91Jv1bwMNCm+5ZfH7jjdmasf38o4Nva+0rlVYQdn
vVWsFYqlEZvyYKJVuNrTbVxUMv6QPfeGRC7QqCAdxOKEA6ROXbKoC4XoL8bCOBTc1ix3L3+kvaYY
Xg74PBi1B/GeWEZOx9Jq+xE24pv0XvkyHoG7exlCJ1Kv2RfoNEqC/t79cm5u+/+zW60z1CGlm7ly
pV6f9m6uxh5RnADUmJKztLt7ZysTdi8ztJoaC+oJxgodKEU/5mX66/Lu7ZswEE3RWMaDSEhK1AWq
ofH2gjWBKy0eef/98t/fdTQ8sf75+5v9s93i+lL26mziWZDXmpes8anvmld09P5ectL5jY35x9D2
Q84MaY3SsnFEOalybtl8o2nTqVZIVBVfLi9od8PQWVLJph2D3uR7O2VOxtUcsWHw68gEsyU3peCs
vTsOk3QQcoBXA0gqrKXl0P60nbKMlHTUPL23mN+lXZjF69VqsiDGVh5VQI2mSg9pn7yVdspcyLFI
Hj177wMLfqEjX7YdQBWF3zH31VjN9VBGKjfCwRwA28owfNtrfqlCQz7De9bNez0A7Bo8LfWN0bIQ
JNKSh8HeBWaDQgcMFxQk+GJbNo5JXWgFdsM22I9Ja+7inF0XzfLVNHnUUCqpS+6dbzxCADEFCAJk
LcKJABtSrWWOViLot4EK+W3HYT5grR4bFElSvrMytGbpxnaE6KiJVA7a5LSDhgwgAgrnOV+HoDSM
3J1xc85pFupqL7tsdl4BgBYixURPGPpo4gedar3GGwFbOYcxAMpuF9Hb8WQeQRDRQ8prU4KIX5g/
fesVl0cy8sDd5VIAGLbJDvBnC1ddm1gLVwFyilC6cmeFu6s6uPrw0BdIkGXxYOecgsUX3xEi6qhI
iHe3pVdQGgByBnmvfrv02X1VyQjVd2IbFEPQbcZbw/7I30khcrlwjqp8wq+aUvdzvXE1Ukvcf8cf
YQUZKFADWI64a6Y9kBxkKuiZp+g1mKz/yQYnBAvTyc6kpbGdyPPOmJAXxG2WMSO2y8gawRcyJAYJ
12YYj2OuG6BgLlKXTqXp5SBLCg2WjVAo1r+CeNp0GTOy4K9DLVpT2FwTvEzgZhIy17FNCxD6ouiC
URbIBSaFSxJLcv/tfsM/NsQKrq53qpK0GwmeAaX2VXmLi/hqWjpJxroH4Txfi1jENQt06tuaIqrY
9Asx2WvexgfVMnwzy30Urn6MRqV63Uqjxupe45EcVs5Gl6cxd5teMyRJ097pONtaIn5nPrUpoVi2
mWoQPjLWb9UgGxDdc1xDhXQmxDNxAMXcr6NpzErbKiMCjVvGNkGnIvV7Vt+W2fD1sqvsfUZk6cij
oTMJ9LdwKxs05cwetRpyQZntghG9QVUlhq5TnfVv/8EUZF8Qs5FwfJC3bbNKjSHkVkdpqQRZ0x4M
hd0NhSVx/t3dOzOz/f9ZPmPnTWvRGmY00oWVgnqB8jAT0x0TmQjF7t4ZKgo1uONt9KPfW6r7Lm0p
w94RBhYKdUIqkfE7pS2iyxu3l07gLfWvoQ9Q6bHIqxZfKipnjNgl8aQGSh6Pxwn3wnGeC/KdkaoO
DY0tn8dxZiEeZiQc1WF9Hq1ENoWxt8HQAcMnRIYFtkjBZWrwSQME1ZdgzWq+pnoXKVz7OQ3msVom
SUV+7+I7NyU88tvRbtGOqOCdYEcA4VsOeThovvrafGxALXF5m/eONogNgc0wkDN9kL5Re2UeMZ6z
NW/7aKnB+RDLMELb7xVKCngqoK+GVzgIx8Q3q6F0i4NKVQlUXgXo37C8IrxVPp9KSBrWEUaLA5V1
k2Rhe34KBJmp4bPbOgp8gp+OI8b64xEiSPPqGjkY3ZPnSRoZ92rE6H6ZEGtDRRYszsJxWJyCx/gZ
6LWnyw1Kpk9Jan/jo1mGvCw/TWlzy7vhCmphvVca+oj3+n+JMJuIGzrjQBaDT+P9QuNunW1oAgPE
Zqtf6GIdJ6P91NFOQqe7dwDg+9ClQDMZ82pComt3YKhMgZCN6pUHKTUPICH22oaEtJX4/weXRIkJ
N4AKJmM4JGD27xdEujrp0xlg7FXvXtsaLKWzUcrQZB/rAL+tQIJJh6A9wIbChytzG0OF7YjRlfW+
PoIWNUAdlmBs/za7xUzjRvTNJC65/cl3B2EziVFlDVh+tBLFkj56TX0JlCfAQnMJknjb+NWpxiFP
zC8FitBuDCmCtUteCr2VfLsPEWUzjLquBkoXcGaKwUs31k6b1hzTynasMRf0bct9Oy5z2Axx/zDM
Mb23lEr2Evt9ZX9Y75lZIZBpNi/7em14NJ2gwzf7/MfAfbvxuD8fALd8A7G67Sqzj0ppHkrbVZtD
XrIufOCuT1ZoaeoV+rbFejvkRz1ABR2EKd6oP6SHGdMn0qbtruv+WbEtdPjtTB+HItma76x1GQGR
uy2Ts0JOdHlhYjzVSFaaBUdNIZliy3JJx19spi+PjNT617Qjg1+bTu0vSpZ7atWAUxEa0/adg9H4
EMOBNGJmC4GGlHa+lU/VA3gXf6wKmX0j1icIUCyAH9LXEXN3X/ViBQbGdgqolo7Djdokij8tylcy
lM+Nupx4rt1bseKDhvWaasv1GuPlX1X6aWDtTY2RRWZiRqRO2rvUsTr0VaarQVG+jmVShkyduNuO
rPTKZUFnvaqoCyTpKeHpHetSf636zq2gCw8t2Q76YCSsWvBqaCsoLtp8OLCWKe66sFeIol+r2vyo
a1Vg5vxgVdmRqVbmGqQ4YW6ldWeQmndrFmZTfkAL5YUa5bVGIG6YEvSUiBOlVhY2E1dD0k2HOakP
Dqg86IJmeK1nocr5yVqGxz6xj81qhLlJTuA5PnRri9lZzOU77L5cxxBw/5MCORjoPR237u9kdbdp
3lB/VXvMriRVjeS8R2fJeTE7R/XM2nrKxuGWQIckraefOMSY1OiNu4zh6eS05VeaNqiVEPV7bxmn
bgXFgbEWJ3z9OeSk+plpq+U5BlSHE3Rp2DI0frpy64V2ZnzoUOrOcb92aWp7lZmN4EGyHfDimZ/X
tbzhcXycqvmImiHYX+w4mm2dB0pjHwZCbmaDHHS7e5inkd5zPaHwpKQPRrYs6EzNUFmOcwAuSPug
tAp8JdM8ze7bJ8xBheMAmfZEycHHUKqjixaM6ZtV9mmcFczbU7q6zbr2frUOcI2i/56ik+LbnQYC
xqIvPbygW9AHK+QqBl2xuyyYWhtyJfPr2ekiDGMlIe+19q4o9dWb7GzYBg3UbYbTCUlWM79MEiwR
MBg/ZXmTuhg6+9kXDCULRbmyVGiEawPoBuoxzFLrhZMiAFPcVVmmXwstP7ZG90zsRvMTYFnvG5CP
AMDk2lp6A3+9tvoZ8yHKJ1RvEygamPHYeg36x88kQxvDh5iyeYcEjughqVMIxkKUSH+eEg5WQjpy
qAxXK5x6WsBsOTbHpqJXXAO0vqWjD9ygn6lJqNgt0vcJnGug5HhEJx360V13U9QGZCrwEMP7tm+g
azRMfhO3jVfZy2uXl8RH7HnsSnBRYfzQDCoVRojjvNkppJa3gdvXSi2/O+vwyJbJKNwuT2q3nNBn
zSdmuCAJj+qaOZ6qFJpnMoe4NVuvHLLwG7UckxOARbY72/ZxyswjmZ3jlI/cj82k0VDQBoArrXP7
LqYL9Jaa/s1YZjUotGEJkVnW7kzTzF/tYrqxdUizj4sOcqOeLbdtSUu/Vp3PTq4ngVXH9IgKQR40
mYOC+TSRYOqy+tZMTRAzreWXisa5NwxJ+og6/vWyDGCEtQk9JqNSo9jYVyfgSlAkMsLE1j5NfLnV
ynh6qHLaHhNjBatLaxAwVpHeKyr7ZNAkyoz0h15U5vXULs9kTT4PXS6bN/6QBL+/gm3hgZZlHXbf
xFwihpkqv5xK5ltacT2Q5rZbp2ddqRtvaf+ayViwKrxaTJJoZVGDKii1GvOT09vZiXZMH92mVtfC
zRSI+V1+T3xIuwWLQqlA09aE83jAq42iYNgBl6E928tfC1kLVoRktIa8XVVTDCNaThlqa3/E0X6s
9PvLa9nPEc+u8+26P3tVA+KDqXBSVZFmIIBDH/Ogz8lPaiYnfbXf8OCOJmc88ri8tcssTEe2/Y7r
gTre5R8iSyuEFH/qqlgxGowa4RQb17jSumebjr3Eym9E1IWMyRbytbbbCJfLDuMHsU7cdUgnr8vt
PGhN8rZCC9kvu/oAorAwV8wnPnfB5VVKslRxTqDPbZQRTawyAWjoPk5Ic2gbrfTwRsgRyhkkVoZy
lpS2JOdSnBVYM2NK0xjJlBG/MRDPLNPo9iroDZrVS5A69ZkmK6tv75eP2wz67U0M2AH04b1XjZhf
U6EJCR6c03zdqF72G9YDlRrqpYGMU/ljKfH3UfljTfBhhXN7NQk+arK8JsyzvC6K/dwDul9Vwm6I
piPknaR8aFKzgssuNZ/yiWKRvT/7OghUfOMbiwzqoSPkte6a+3FQ/jXjgrBWIciuVGNFbGGtaW7p
Lrz0mI7N3UwnGZnKx+LUZgnAKFBYQpjlQx9+YV3dmgWWN3lTkBXXdVhF1NOIWx2nNshDGSxjdz8N
tGBsFPnAPSPWGfCGhcbFkKLuhBPo6s/D6pWda1yvh/i6/pXxwE6jNvrr7jWWeWb1d8Q4C4Aakrwa
nDJgwqHaiYztCRQJVzbhj1SxZNFn71ic2xKe/WpKecxyxHTa172raWmYqstLw41vqHmEuWOdzKm+
IkX22eT9FeDGEqDvXiQ4ty/cXFbDaqYSfNJsIf6g0CvUvF/0GbCrqo6/dLn+2lhOdDnk7d2W5zaF
UGCamAQkE96ohFZaRAaoIKxzoZzKZv5r/ljhUwpxoMsJcqaqa6IkfkkhPDO9jpYESydz0t/olTN3
4RoZE8hUotLnT0HDQBOSnEBvdz34sav602cAFf3LG7h7RZ/voHDkm5pllC44F5OngrvCtZ6zEBoq
UfVIntsTZs4kBmVfTMioeiNdrBblykgv2CHFC9OFavVpBF/95YV9KLcJn0u4ix1GG8Mct8+Fp+Ca
3C+q7nbFdSlTpJWtR6iSLJWzzjXDCW/Lu369UlA3tPu/7u28X4w4JdpWrAdfGdi71kZvAmfob0wF
3GurU5x03sn4PzdPFu9XTMcBxoi2MWCFwicqiwY62UuGT1QVrp3U3lotkq+zmyqd2xA+Txv381Bn
IOOztNOEXhWb32xWeEqDJz6KKJjE9bMqD+vSlljeS5LODQvfyxgzu2AJvldMUzPo57Z1naZGs0wB
cZcy3iUV+3TZEyUWxZrWoAHwxWcsFbU0l1bkaNoj4uPbgvJOpcki4v7Hg6IP6r5ot4jVbFBpx60D
bHnEyS+nypB0S5azf7D+GBACxkj0ZF50GMjoYYHv1XivqlruIXOXfKr/Jxz+MSU4Yp1p3CmSGFCU
pw2sV4faS+ozL7+ujr3X38h1Oz+Cxn8ftD8WBbdEjZ7FCWjwI15Mn1Y+n5q8vKvjrfah0i+ZlxXs
qCm2zyG/zJT8Vk+NkBSKVyRAkwBhjlJb5dVq8gRIRna87Ee7OdM2LvTPpxVc11aHSVdL7Pz8fQpM
cPLms9sfplAL6E8WyuAjku8stuozTlMn5xs2gV+ppIGuDMos+hFlBFnisiUGH+INZmjQlAPuAvCc
9/m8aikQLdo61xp7qo9bJojiJQ2nLqCn8XVSXZnF3Zh9ZnA7Q2fXrJovSY+HGZAx05Xd1P7cvCAZ
jSSfa/cknlnZfsWZFbMc6iFN0PSfvOp5ClB5hVoQvAMpCvhDNMeDyu3RlAVv2dqE44lysTWSPOEg
NHvrUUI0p/uKyjSgZUsTDiZqMVNrNy2S6cbwjKEK6lj2rtz39rPtE46iwenA+nTDTICf02zc+Ljc
d/4caG9lOKEK7V7+XLtR+syccLhUBpE6vkE08vRGbxQ37mjIrDc9BsSxl1UKJB9JvM9L26k1tdsc
UP81kmOGHkHTvVxe0H5m92dF4tD0TMFIO2zgIs38NRv30Aa2pjK0ay1sWREo+iNPWq+dkrBJ5tAu
MtQJPkt+wm4MOfsJ28k/OwIVU8uV/ca9RLz0dE9/ynzF0++KF9MFYDgGAI75hWd3ko+5axeUXxa4
X6AuKoIKoZ6VpyoeA1FpXU0YU6viV9K/rjIS4/0tBrQP0HQALTRxi9E4H7O4ZygPXi9eyTxyaH4C
c+OyowN4h5dL0dC7B+/MoLChtK7rdExhEEkMGC0eJvpw+ZPteuaZASEWa+1SKhizAxpxfFKmn4YB
JgYmCx8yI0L8LSiYu2mJVdQxAGBXtv69mSyJC3ycn96u8rOVbD/izPesftOE1rAS3i4eMwy0jYYH
zP7ctqZx0jfkS5/xnzpJr1KiP3eacWgwDus6SnKVWtNXo8kLdwHGwv0/0q5kO25cWX4Rz+EIkluO
VaWyZlmyNjwtWQbnmeDw9S/o+06rCuIt3HZvutvtRRaAzEQyERmh5exA7davM1HDTug/XLKeWBPZ
uQU/Jd9mt1JDM0hvbLcHcfo+cjIv8UQkgtsl1cmucJk7T+M4mTBIjS9MHRz7xMl26Y2EmceKOSAk
lb3Ut29FpcR2WXVilcvlQI7mUtmikOs9G6TDXuyqAAu44HPQnHcwXU2u4sat24fUK/HK8eOyTwu3
mcvtbKilWafwt/zYJvBnR3cVh2ZOhlKy2Lc2AlX4er6dgv5ODTz6ql1n5fICS8Z39ezgzdNPPQIm
6evkMBUOcCwuhTwMUBK5SB1NdMa8CAbBIzC02XDGozvPjhJQA3sNYms3LjzjoDrWm0UdkWcJMhOv
hFEZGsvZiD1eTOzvYDsZE13RwoXxySlKjC4F2yYIT5YXmME0d+ZUruQqMxzIAhkOQgaPUwL32Voa
SA3AGLPCoEAmdp5JrC6uzW4soBcRTHkgu5nt5V6MHrBKPbCtuMTYofz2BVa3ChLAnC1DhuwcJP34
/JUNiz2PkNdLvgPhgWp/IO7a7MYFChw3cSIHust4IA3xDi8K2C3nPbXN5aUCec9I4hJFZD9f60X6
vVLaY1a2XmPWfxKcp7a43a1rRUusCrubD64SFL7WQZvLjeXfMYI6OfftvThGVlfhvzlOrXIZSa0U
ecnwioCZtgfTmf38PfELd6iddAFNKA5V34lmgr/OnuFGOrXJpaG2UfPRMGDTVBCVxDWQ9GA28uSf
gwdNqtkFAz3gGp7AkwRr5b/klqK0+lHNoFpdu1Zo6C522M/cFMyMGHW3dFd+FvW9N9eKgghoAhM6
5F9GOdFVytpBS0vwmgUSGnDBOmtHiAsCXa8GZXm2I8Es4b1G9G23mSROLfMnazaggY+QiMoXEsr+
8JoiUsFNPWHeInK0D9ubBC68FS2nFrlzHSTbRtWE/S1l8pCz/KmMpR9AaB9yKxYx/Ak2FoP158ko
WWW8NRUbq89uZzrpnu4G5uVB7L2nuF/9xS/RGBDfZ1tO9LlIjM+c2y2keQEBE+wSCKCGmvefMMWY
AsO+amC48sYrYZhuFYqnRrlyl0UpjWipNmEhPQxV4eTLX5YI2yeysS78pE60q8JerNVGIr9OQGNn
5LseCfCDmxXI6UK4ijfVKlsrDbjI790r/K76/ySXuCN6+7+TXPEnV/KpUe4GyVtq522MI4NLUvWo
y/eXE8vGvUigQgxeZVAcANbKZe6W6DKd13yGZy5Mp/0AC6uoiN84HJgwVQVTRTpItrklNN3E+oLh
ItINBxR+XlS5GcAvuxw9FEDgMIfszkBJuKKt24JenhnmbsA0A73KVGJtuomcuSIfM4gFON3koFgG
GsedveHn1DmpP6Dy8C9vrGjV/MZqJh5Ny6oMq6F3ZvqcGfe1JeJK3EqUZ0vkEuWk9HNlKNhbkntr
e9XowjSw73sHnEBAFxZB70JG6l+b5bLlyPLWqCeYZbbDvMXDTOPrR4/O2HqkLtmJQaUbldTpQnmI
AtNHxZ5lbOdQs6tiAuawj3Z6Jt8Azu5a0Km7fHpbX55n9rhUadWljOlN+E4E1J/7sni1ggK8ck2f
wnbn6M7oqd5cOitcwW1L97L9Le/RIAuPyRxFg4Dj+vcnCU0ao6GFMDOuI4M6EkDYzJhciFeLYnM9
KK6EAnnMpx0uRKCVwXSlx0EaDr6q4hpVVIVSFfjvB/JTtp269A0XJc28i677b8b+8iq3UuqZeS5I
LBQXGEzCqcaaC8L93Xyde5FnPaJNPfnaX3UoqshF+8rFC/AYSUEKrHeYBrefvkd2gXwkALds1BJn
q+Kioyfx0i0r5Dsuck8yJAc15W6wCDCkUHATbKHgBPlv1CyN85EybKGCwVDLBWnKhDpNcvLebVCn
ISjzAFP3g4epaEcavD97fj5dL/+tmtTDAJg11mu2/uxGpidVTnFon3vof+4wwZ74fSgsxLcSwonn
8t+qkDejckexbigg9Z42uOwm9/DKVDrdRxbqkGbBilPAIh0K3hjBrm/dmqfG+XpDomAySBCeXX4w
Y1B3EhGKR2SBKzYABzaYNmFPLZCUj8qxFyqRbTXnz46NyzG6pBuxApbMsPO1F7pTYjBoJE+dh2Km
cNODaHZmY0WmvM59YHIGM4c8WVUepyzqWNaBsC7D/GSnQZ+hFwyi/266c/nszAi3beUo24OUAWG6
IiGsX8UdcZMdSovAdnMHkHloervojnl1uPapRJJgW0vUNJQ4GsZ3wVXO7Wg3lRS9Bxwao9+j9jDn
oot3I31hHPDTAJeuVYu2cxPBgNxlKDi/ReabbD9ezigb2ctEoaYjKSkrxwq3iKqzh7KEYGJIZWQu
4zpub7V5308CpNFG/J6Z4ZZSN3anayAVDLsRQzDz22JYjmLF/rDo+8wW9dNE1riLxgamEiWo3oVy
0wIa/jr33zD0k2mJs6Q/L+/f12k4fBifbiB3x1gyLTDbgQ2cx9fa/CUlr3pzXOKbXP9BmidqvKnt
I4aUvctmt3yPYIgLPE9gpvsi9JUzu1kiualCZr5V0TFGZ+CygY2Lxjw1oJ6XJATzMCaBmg54+DE1
ZN2NC/iwihLq8t8k+YEYxNXnROCLW/XtmVEu0bYtpibHAUbVu7WBZlxlT5Tu5J8E5ZfhtqEGdK4e
Xl7oVpCdLnTd6ZPaayLGnOs1bBbSLcgXdh17iBQqyFSbUXZyXFyUTawsRgiywwg0PACrM9G4Z92v
fhYxo4hWw8VZr7FIjtfVaJWZxE6nVhYmEjC+aLOpFEnab69qVToFoSUYirnKZwbVY5VnMFZOOqDg
kdNjRrJXM19a0j/y979N8Q2xPCMSxsyA6leTwleUm0prBQ6/GVErxyNEPCBZw0Ox61o2YpPCgqUC
NLIsTiJWaV4/I/j7inza4D9reqorVjXAhtKHuf5koVIru9GZ6me12+kp/mRjSk3aD4X9J/t3Ypn7
wDGYzcwJ78thbceuHBtuwqigStr0hhMTXMbo0qYshxImhvZnlb4O+P5vFAwMTe+XA1ZwUPxUbq7H
vdYsBL395m6gxJuVTLBZm0F0spL1F5ykBK2sR0tbjylrM0c1j4X5ZleCjLB5RUE2BsRpIH/4IsaX
LkOujT0GY9OpwQ2oevVs7+LcOAzNspOURnA4W01IJOx1GB3jtnj95q5E8IzFgICBtX90pRvbIW4d
O8ld5L3PgfFrfki80mU/Lh/UlkOcmuRvRr3Fh0qr4gqpAQ00c7fCZBkYkJxWtJnq6lt8YJ2a4jKR
oedjZqzSQnqotJ6JNxZvWjzzmfq2a5iuOqwIfHcFLhStQxVXstC4QCPqSvSIuFmSmhamjmUV3Eig
vzr3HVYaclzGWhMqNyTUVG8JdAz/Nk9977Q7+9UMs1sDNWlyk7yoO7BW7S7v+fY5n9jnLoCWFpkC
NHcV1u8FnmuJk1zlQeR1ASbWfg2dP4MGUqxhvhUxp6vmvAuf2a0UdwuUdHIMWmEAMeslb4geBYvb
Cv1TM5xHLeC3UooGi5M6vLzbQzjkvwpMs9EEJPz5tZUeS/lFxbDcko1hUr2O5kpfLQI5bnvbyR5z
3pbXuVxSBuaRMnG0H72nBMtNuc5aH4qPzAcSDn1PONyKlFGPcgCSVWFnYyt9nOwELw/WqooBER/8
BDvFu1vcNE8IsgUjw/btYBWPcauKhDi2ujdA4fzt2bxYGNqb+A6m2HwWQAG5QRPwgIchX8J0rGd+
b9F5rEQ9eMF5m9yVksuNrDETYa2GSmB9zw5sl7nz++xRvP9H/vz8B6+oZ2vkClC8VI8r2h0OVv2I
5gOLHuTkugeU7bIjrw7yJV2dbCV3wcQRSWMjR5LQw36v7FZEKAkwQbO/bEa0fVwuWsACOusDolLW
s29aqe/nehIVnGvIXVoKl2/qKCrownBEBRsQa+xKiVW/VnMXf/EXiY+EilQFtxr9OCQD7Ewq0EJf
eLBNzLVm0FaAyS6+reCIla5B85LhIZg6CmgXYhKjPwbJSAAOtBJCn/GjxmQMXkOlIwYZKvnZDgIC
j69Exyvq3gLBBa70DVZXKe9BDqKCI0gPi3vGAPL3ShJiuMV2k/3qsH3mdJYj1y/iAY3/kvQ/jXNx
AuEpRqey70FoH1Nn0W1XAxeY1S/HJF5um0b+UeZd0NTQ20ie2/7HQn5Z7Ruknm6orIu4b7a97vPH
cDEktyDumnLshNzXwbiYGE4eBcXTf7llP21wATS1pMRXSYcFa5U/yYpXGn+NgJFE43idz/F9oqt+
12lhal+Dvx03PqbUoAPCoHCCb8hMmZwB/AhmpuKGRM+0EImYbuwB5tV0SNFCGhCkjNweDF0NtnZV
Q3puOgznl84gog7f+lY+M8FtQd2OBRlHmIiP9o3qYkbWjeFfP3pHumP37Uf+JHyn37jlz0xy+STv
83mNgDqsO38JZl/zKjyuvTWh7QNtf8C4Tjyj1yZCQ2zUkSDgwbQf1JkM8kUWuS4mk/YDzDagSh5K
lOT0XRqf9LpxL+fLLbeyMFmngSMAbDVfCNmkFuz32qzXYetFYf5Dfsq96Srz59fEZ7suWNwjgS43
hg6TgAlb+6tPcJn0zDhX3OQRYK9ptO4uDfuycWRAjCsGcnYJsCEwkhQ/euVWr+6LTtrFS+WQsvIu
r3+jqMAvsExQUwE1BSAufuHJd0/cN5ZFraEPiwL8IOh3axINqCRB1gslc1wHl81tBcmpOe7qaDqQ
ZtDCgMPUyXM9kxepMfzLJraGliyU4ehPQBgWRPtcIJLcjCKiqlhSxA5JRx1NB518fT+Z/TGFwiLI
Ypx2mn1LiOXeCpZTy1x8GpEmlxZebEPSJpAwubZB6lSYjT/N73QEjDEfvKVMXQpm6bp6lySKmhk8
+MlfvVT/213gDlbVoTg3Q8E5XJQpzJX71Hyp5gNZYg+zhA7VbpO6cwoiLBk3aHvOdp874YxAVsU2
lh7QZKgYNU+L3EDUwAhVyb7um96tGjOEIr3Xp98vn/tGgXVmmPseUcwxlyqCzV8I88sE8xsSZBO7
YddMtyYqAiOeHCJqX26UQmdGuQCGNtAoJ7OEi68qx8mrEtXwNLuKwsjSS0+fadFD3WABU1DfLeHl
BW9U5/jeBDu6udKI24jg89gdQPlvMeA5wx4s6aA0qYPoVn1Y3NqB9nLzQIW45K9bfGaQcKimYqRq
DQgVCxurdvO6BDjtTTGD2byPOpAwdoMvVl8W7TC3yFbTwf9b6IhmUAck9LrTqQspG5fOw65qCheE
XqLQ2egs4FCNlWwaPGKAtZzv67LMTCfMguTTsd6DYiZkjvFNOwDu6FNPpKawmTPQzQcrIQ7TIJwx
tKEj1tC0CWtF9+PpQ5MAO8DWXvaVNeq+XDQnVrhqkfRGnTZszYlVp1BnNBpy6CF/41rqzNx4Nszg
ssGt+hSgo891cVkYymMlKa0Eemx3g2+8oD8Tr6jY1C3cHsBgUO9AGtxJMiEsR7RULgnPPWsjis5k
OPUvObAdcXZYMmS84dflFYoOjkuw9pAZc63BjtxWbjLBE2Xdm4VwapGZdbknF7TREto0FvL4NA+g
cS/vykY9SHP8fnk127sGQAw+r9bmPhdmygjNTZvkDaBEjceUv6roxka7mNiKf9nQZgVg/m2IRzPM
WdzSJYahNEXhuGT+In1ctiBYCg9WmIuY4P7FwRiZeVdV+Q5qn7iHm+LHoCnBv7PFxZVC8SqngJYW
SjXNCzgBQmIl+Cyej+34L0+If12PqtJIywQbJ9cfxkwdViqe2VfuaOS7y4vaTLknR8RFUERmvBmD
UyxMcJuC9Xke9tqqdske5qx0NFEnd9vDPz1i/fsTDwensFEkGsz1+kcKzrV5adzaEBEKivyOjyOw
9ffzun1p/cOcqCPb/5hcXQUs4GTbuAKks+qIFg1uqk6btGPcSPZNMmqidYi8m6s4Wj3Ft76C3ers
GTAOKZQZ3q+ixRnYz8tuINoxLiXU1I7mhWLHLDSyi+W2GAR+tvnt8blhOldOmIU2F1RHoLYjpn2G
hk1o1dd+PVj7Ph4DvRV+QH99jAPjKsApxESv3obc+bmrVUsdq3W9DKEyWqCOKwNFa31ILD6NU0vx
wV54pYZkboFLN1foATN2gvbmV1/HD0B/wLbXQWqMPZ7/ANbKqE6VacC3iV/MrTvMtym4ny4f3MY3
7bkVzkcMc8jQMVeGkL3kP4fDEpiBsiO/JGftVNsu0wMzpK7s2HtzHV8Tfbx/zR/n5jnH0bpmgi6v
DNKlDJ063YQajNF7GZN9fXrF1eXMwjy80Ys7s8mXpg0dAAamWLJcXrPhmS3X6OJmzVUNTUcwKjpz
fVTAszDRx8j6Dq4zsMo3njzdltL95c3f/CVQRtKhYGFYCuHlsUCVpo1Vow4AXSkBKL2re5w2mFId
w18JYgpvfl50B08lzmXD2tfMoGooq6D7DRkWPM5zzl3M9Sg3UzmE5SyBYzRXr8wh9WzlaZSo2zX3
BTFDIPVfULPgMEZwDSkOBJiObYuXwcR2pvFmSg0nVoabaKxBaKmioVtCQ2q+t+psPzAS5ukCWs4l
6DvD60yyp931mIJCaJRCC93WDsNPGKbwusRwc6UTuPVG7IB7GlIcmLNaCZo5t2rpoFh237IwW55S
LXGj7MdUiHZRYIR/rldJbpWV3rCQpYXT1s+RvQeKTnBUv2Fi5+W4eroU3kfAcblorGYMoFwV851d
UCy71PAlzW2uzZfGZ16713aSH+3wmj7/lF+WLlC1X0OFGQ7kKGG77WuqP/89XMKIlnKJlWxiYWkR
pxnRopBEdd/m1yqsgAkOU3Jfp73riuWVNKRsRQKnsWcdmrs4wDB24TMDWODKm3eiRLR6BLfNeCqA
hpOGOPwqdhwpWa1NmEwIM+mojddSd6unKjrD1KHxvsV/Rss/hx/jE/nTJA9a0Yt2KrUG3+QJs4Ky
tR5qWdrpeSq4OjcO7MwMVzNFulmkJh1Z2IHAr+/u0+jlcjbZSCZnBrhyKe169PNLeCjD15op6YiF
F4ZH3jrOBWG9MXZ81lXg81Ye0bxuOpySVMJcMv61VHrv1GP+kZPEl8HZsijGe6x1x0lNrmuIIGL8
O0scVep8UiS7LOlewJkWzmn5onSmf3kjNhLCWZNlPYmT6rSG6tQC2pE1IbR3QNJcAXPw2GDCVZAT
Njf8pJnDnSibu5HQAXZMuXXqRUEyHXwWm/s5e/x3K+KOtkllvdTAahviml51rKPUWfCs0o2JiCjt
a4F3frJctVOCZgdM/WswkOGDdstj0aP3iGZ7QFp1Z9DqMVHIdSeDKxkvWR8kromXLEtA8+lOn6OV
kdPHRKTXCYVENprE5z+Ny3hZYg44VThdayXPVmZ4raHs8/EBAhyBXlEvKqOg7nFJqurPy9svOGiT
s8xIuWhRiVxraXSfTfsclNWKOgBJ/89rzVPPNbn7MgWjoWnKCGFQn/kgPwb4p+4em6G5vbygzVz0
6bk8cxYzbQp+6wGeS41dW/gxeBEuWxDEIE8F30pDLqszbv6kTwBDUOUw08lVJyff/50d9TzW5bRb
ItAQsHAuP8zhSjWfoujusgnB6Vtckdb1ptJHOQ6la1EWt+CtkEAbXjNH7f6x5ol65uIWl7kSqBg1
eoPVTDTeGQnm4xL17fJqNi/1kxY0/3xE9Uadywb3kHFjYdw09yrXgooNnl39dFeH1nUvypMbj6Dr
siCZAQ1IC+IZnFvHCVlf7FChjYfm++IZpZPeQKTeZX5tA3+TBX+C+j8zaXN+IVFIS8QFQraqlR36
3vulnZ/+ZCcNHXKnEBxaqR7PfY+BFRsD0ViW+RDfal79QNWAHPV3+tO6iv30SRbBQzc6tFjViUXu
HkjnOKnmElFVVs7oo5J/KlmQ1YHtT4fJZ9dT5mWNPzwvgnyxWZV92v39HXNyoxpgsiw7dQ0BVsOy
1t2SlTUdxOHPhaIGkpp9IxQ8RIwEl/dY3byPTixz9xHYq+umLRek3hyv2A3rfFWSQT1k3+qrpJhs
Lzu1Xe4Vcxr2Ud4/zx08OYmmO5XhPV8ZtB0IiNEaSMFMD1w8GJlAFA10CGQvg8xQHJleSyru1EFt
rjXwwTuLwb4lkyz/UckEQl4DAszI4jweNjZGA2giXOHJdxLOPoAPIbntRh+NGubMQDw+9hjps4CC
QHRMrpCqZXsjP+1zGxkt2iLVBGE/BUrAHiUkZUxO1m+grPcM9QBgE2CXTHGGt3+O1oLTIkgg8YK8
A3Xg8zBBpUgiZa2vJeO+umdGj1PDNLgscJXNG+fEDBeNiklpZtVYYK3VeECe6m+GNe2LTnR3bidQ
wOhV1ZZ/A5zO16MTO02nGEl6xIyZL72Am8rVAF/6BeLjx5XZldxfDoLtlf1tkO+/k6UsMT6FqC8g
JEDw+MOg4p2OgmtOZIVzkDizI9qmyJgR4M6Vpl+po+6zShekEpEZrpZqxqbMJBvHBKUHr5TvinJ2
bVFV8LWdZgCDAsp5VQZHxhpv52c0KnVvNDo+TjB6aX2j16qb7ZA/MDzVm07vZxHYFUzcP4qfHsBB
mXjUE41srQs5+5I9/wn8k2STQJu6aGTcs3l5m6eA9BUKkA0gX93TYig8u1OvG6MUINy+FCuw+vsN
FF/Pim3wVrWsZgmVekRBtHj2jO92MO9JY/OcqdCq+Yd+ydni7ti+AosgJCZZmGu/Jmlw+uxbQxZR
4vySuDgrXPlVGqMV2TWsQDtn16ruIjsGlDVqp/8V78iuvl4BvBFiwrUNN3u+vMQvhfK5cf4FJ+9Z
qkgSrh8MH4UN5E+0TFAofy2OOBNczTeZIGwzM4WFdErcpH0roqOdvRjTrRU9t3j10AARN29MqXOn
TnKIFTJdsMivQ6fcT+BS52gMXdKtrkow0BWDEWnasV3izoHmq8+iJ4Sv+ZOzxhUxddYuTaOD4D/d
9/sZ0ADUgto1a0EiA2ggSElRYf+8fIzCTebywTBAHic32iFsZlDmAELT3a3wdMd+Zb6KvoRH3mwv
EezrRgZAWWjrkFMwzZWw7DwJ4VyLDuI1cJ4CwFKNPC+5/n0o0luaLjtjjv4aTWEre42G06wDUAKY
kICiglSDjiEp7rJVe6lM7Uk1A8wQgMrWuIpj1BcrKxoYyHd144jAEF9SLW+RywIyNKg6SbJWi+kt
5uU8pjqKp+ygqfBGIQfkGmHzCPko6QCtjAN4YUUJQrRkLkFkZapnNAKoBUOk+KApDtboYIzDX1kv
yjsaO5Kg0uBzLL9iLmIj9C5HtsAgSsw90ab9PHWFW07JD3WSXi57rsgW50Ot3smrTDooU5cbYlzj
S9Rp2puoEb2E8r7Kr4kLSinN7a5N4DctKNBTaEAzDJ9BDilWDnXOfN2KBKPG/CcFb5CLyLY1IYs0
Y2F6SHfab3C9HqQH0aQPn8B5M+u6T75cxj6NMrOezCCq1oedXvOiOXm6fEZfMhpvhPu+zSFmhs/L
eV2LFpRefmP9TPZQFrlPoeQXueBJFRhco/hLlKPAgb6Hgblm/loyrDjuVV0zAzWMwjpAuj7YoerU
rhhA9uVy+L24E1uct49SbCaZJIM2+lA+Zjt6sN3Oi95Vp/0frK3ufGlhnLvXBGDTboaxvKnwbfZB
KtmhIOQX7N+aky6Z4by96tq8nnuYmcN6v+zpQfea48pM8b+saTOETzaQ83QVLyuYLoQxuysBbWp9
Ir9n0vPQZqFgWZuZ8MQS5+xLY1t2pcMSC6IwdrtvNnX0fec1+yKQaic+iNictpP/iUXO85OVcIMC
nhSkx+ya7fOfqt+49EBu99Zj61/XkCs1c/wDSj4PxZtguSvY4MIp8mCEcmkW006RQlZeiX4PNAom
dBRf3YmSyJfygYsBnbtVyTBNaZsTMzAfyCHb5V7qWft3PGisA+/r614lWJsqOEp99eCTvNV0rOgK
inwsH8CVEUq/b/PuSUnd/G3ZxYGJGz3eqVek8qTHCF0DNA/yUPS0upk9P4+XB1/MI4QQ5HXduu3n
1XuViLgztlPniQUuu1jA8SuWBCxj40Ml5bEOQLUHXZY1m634fZHDihbE5ReV5lRT8aoeLMstZCOd
RBYc3JexJ95VuNRisY6pkORendLI3frIjjE4f6w9Oyz3YOLx0IDxQXcivOhEoahzaWaR50qLGHZy
erHBw9sHgw9KC29lWWm89q8Y/+68BUTEVZC+CiNk9cevsWgbCoGSPJF5FkOb1N0wtvDXdG8dyiDa
J9DTAiukq+7+hztp+5r4tMZFh2XFOqMUF+58yK6lIsiuxo/qW7tr/cnXV8p3jzzXH8JFbnvPp1mu
0qzA1qdgpnWtNGUXGpJe/NA04K1jrhRqT/k348ef+eunRS48TJpH1bSmAUPOQqrHGFGi0cPlPLo6
xqWj42JCK5c0U6cYt4b0iukMT1Ok+8IwwzzKD5NhO//OGhcfSz2A/aJBQWZHxo9lUY4p3ofacvBG
u30GtFvQ1RIdGRcVLU1ZWkm4I3JoarupAmLoXhNNV4qMcPeuGel2SlO4I1NvFR0TjtHH5U0TGeCu
WR3DMfO4rgIUJYcJ7SRrEJTjvyW+L3gBL6iWqsmcDSbWkLGnih3lYTfSQx0fe3NPJrekUCvxgTAx
50BqfYxIZqYTzX4EvkZoz5pPJMOVaP2ap7clkZ0pY86AXJBh8s8ZYq+CtpL8qwc37/Ng7ux8ZykO
5Edac7+Yu3a+mosrKvkj/j+Slh1A4teSXgu2V/qranrQxuOI4V4LdAskfa8Vv7F1V1Jrt0PrIDuy
7MPIrrQqqOjsSuS2yo5zG2aqY3xI7DnKdmXz2gxP+vJmW4IJx+3i2NYs8OEQzSY89ojpzFRphmzf
4frq9yXE2s173bPD3I8zRwSO+d29+3JIJ+a4OiRm9RBVDQq86ImEi4dn9qfKqb3Or4/JTrlqr3oH
6rgkSH0lRztFXAltJt6TH8Al3qWf5DSnq4KHNR4b9KUiewEqU99d9vcviLz/3KJ/5z2+jTHNpMig
E7x+UdV75ZgHbDc997soMO/QTEDDz96n4Sjid/vy2sSb5ZYXz1beQpYcy4ME7WMxOzbIqi1/wLOl
5JTBSvZu+PqtjmEI6aPxMBfh5LkDMU6QB7iSEJUpCPvfxdNJESinBFTP42hikj97qOwZjdbhz0q8
z51ef8OpjSyLNJohH1u6DJZHQnPM6Sz7y+e56TbGpxHuiiHaIieRin2tCsWv4p+tNh8qdfyz759P
M9zdos3EipoGZsbD8gIF5R0YwG+nO/ubHqzSNovoYXtNu1/C8WRZ3OWiFe1iVgPspXuoy4dsNwTN
XhXym4vMcNdLUhOIjoPpC9Os4HCkL7p6DeAfEEDQWmsexvgKs0Du5QP7L98fn1vJ3ThFYreZqcFm
9NohlYRN7sihOrvxEX9cgBpYic4TxRte6KMdJvvWCLDJHjRvBKlA4Dq/y94T/zR6o43jChWQNj0n
lumV9jGKRZ8hgkDjX03Qv2y6LsdqrWp29PoVOoCX9/MLYo7LLL/JSk6WITdxDszUWoccSTh5kqPs
TOo0B0xlu/Xs0r1x0Pw6TCKvelb/Kajrt3ECzngA7WxdI9xhmlACYJCMXW8p/aA8MK+4hsKDGweG
z95MtzhalZPvsgdlL1j1Zuvj0zDPfzJlU7+AacIMBnA957fNYZV3yNHvt12MlPrtt+w9CYQN4c2C
9sQqd0syNrQLKEJQND8sgfy9DvDULd1Hj/pD/l1xD4ZbPXTPoieGL3Qz3CbzLCgKRLjTgeL7y94N
PrFcZAVvcpKwg0IJ9eM3M1y5ZsCe6+pXJFivC1ErXrRu7vOkiNU5shocMyDXmL43HRBPW8k7lb9H
yyig0xXZ4q4NSV0as1Hgz0mcOk1xBWbbZXpj3asdf7/sRF+Q1/zG8peHBCWLssay+iB9VI7zE4Re
diufbO0X9+uEItkv18uqU3JVfoA2P5AORuZJt9Lj5R+yptkv2f7ErbjbJdWYBT4wHHDW4tKPjdJP
iyxkKjD1Bnh15FF3isl4u2x0u59wYpW7Y8Ba3EVlhhBa8MDqmS+K10HeR92DShItBXfx2xBCasAb
CcNItF7u2oHgXabp65NALgfpOmygvnWZ/S2WjKOq/2UPB9uWvBziMFb0miX1r159xNueI7e9K5nT
DlWiU5WK4GISZRQulYEtdCSzDb+bkzgc5tRT5OKqB69wQdPg8tYL1s+DJNseuLW2Z6hBGfqoaYY2
gzlfM8V6MO0adx9AM73sX7a5fU98HjePm5SaZJEKsI8HxS/zXfXbhwT0TeWVdE0ewY6vhUDqufob
Affh5IgQC+veXXBwi6t+cykd1GVtNsTo4SB17IfAPrShqI0iOEIeT5m1iq5KOdJzxqqfiY7RlRhF
RlSDBrgggv38zTh9aU1cniJaJcW2LCkBoKfBUE8Om9qD2uugokE0LTXaAeCkNn8aLXVpp3syuW77
+lspyQHEV7xZzW6Acd8nDJM1tXoA8niQy0OCT+LBhFYo1HvKInFmqKwlJg6lTgFs6kBqBv0bSlzF
Fj5dbDa9TxyEy4a21ptGA322wJ4fZqCedYgnSO29nQ1HO38vBhLE5oNRKoJ8LwoGLvlBMslcdAW+
wcwWMkkQDqkkKCjc5vU9k19ziwlgQiJf5NLemNaq3K++aKvHeP6QdNnRsyslw9yTPYPa/we1VEFq
0datu+QrXMJLkhpDU9GytveWQEGNO3nlS/+C0rfZgbNub+NGjzxyJOBT0w7oMgQt5CskF3+67/DN
n16hmPETrz2Iqfs2K9STY+fy3qJHeOJeZ/6X+rHXngb2cjnxCM6Xb2TYPcbMojWvGpjxocc+xct9
S7zBQOc6szx1fL9sT7DXNlejGYmaMmrDjYmk3ykGBg77MvFJkwuSuKBO4XHAg6Lk1WD0qECz4oV1
8U1tRtAbWSa3y7rXXM/3/25dXA2WAaK7DAuSW7cMjZuQKsCnBXMLqxaMCggcwuYSm1aNdMpUGGp1
AlZFcGtZornl7SeFT6ezuVwz98bQ9qVpBlI/0u8UklRupBozmoAZsmWexa7UgkPYbpoa7KsZtaDI
Z6bEnTCI6Nk9uHPsHtJUUM2T9lmKgeE0mbLvDCDDI1jHYg9q4ZrfVDkRgOCEfTLuFOq274mVw5vH
u+K79X+kXceS3Lqy/CJG0JstffvxI2nDGGkkeu/59S/RuldDQTyN83QXWk2EqgECVYWqrMx9/wC2
eTv2ZMFsDhpEAjXAQ/InyYnQLER74oTKQMLiQv5jXoXKWw3KZYbyFMctSZH5vWi1ePCB2Q8EgpXH
ZBNlnQXKWdZG3olNiMs0WqNDHueLnz+jNAUp2MzhD9odq2i0eXuBrgTEUgSB2rWYvHrNhpw6TdFQ
o56DDqzF9QOqU8FxgiguwydvFwI/Co50PhSMYsVN0bXAqnvCY7KL3qHWZ+Un+bNySl70T8GBf2Vu
6Ob6VlapTGhe1FpWR3y64Vv7I3onkDhybCxpr/xQ0MBDlLdZUgzbt21llDq0oN4X5KiGix8+LS5o
cQ+ofNqtFz73p9yKLfUy2tOLcKr26UU/l/5tv7XpJ1fGKXcyTFMXTwQRIQxIbyH4OJ3q4RF86Gao
zwwfuRlrPmzRrmtq9GRKuEBAWVPdI216zRfDK8ClI2USWDiaLzGvv9xe3nafeWWTcmUNnyQAc+OK
DK7ktg/dY4LqrfpEno3dfZ5arKFS1sGlb3/MV6k86djQzh4d4VjY+ufKDZ3w1NpE1q18TO6Lv+xQ
rpZJeYICzhyyzVim8pifBXs8EfHF5WGyyt34BAq3u79qUK4Mkm+98gRgMimUVoAnQH03M9MoOAvz
GNm3v96mf1sZoZIftUBjSpc5PEzy8H0ystkcuPnxto3bVx5iKL8vJNbFWE5JXq0IR3k8FcL9wOoW
kZ/5R375axnoFf9uggvUyIi7ljQ10CpyU0/yOE/0md6LOIpbdijvVRqxlIRgz8fRG2zluPhQh/RS
pKnlTvcrmdmW+kNc4xrpVgujPFcVj3IUhzBYHIkaJRksaQ757hrrGGkP4yKjavn7JspdYDQDsTW4
uodRTBtL87JDa3OIdQTsyWjxibcPH2gifjcY8lU49MBwufEPBYzZL8K34D7YK37phSf9iOKP13/S
7ouDcB89zEcCBoq84Mx6yG7XgVZ7TGUTqDsVUU86jbUD9U1oSWkHTAFXr/zO+FIfJUf+CgD80Xhk
IZG205iVYcql8PGgtV2L8tu8BzmGi56DX+4wtGf/f3mQ6VNEuRI+jhVJzirBnYv40vCY9FLCt9uX
fBvItVoM5UlqORz5PiaB3W11KxLt4dgDXFUc+NCRwVgtvYjsbIJ8mhv3kW6tR7JRzcmIwD59639I
j9UOu0i0lf3U41Ize0vvxgu7fsdwaHQLVUiqsAtycimzo9a8Dhqo2wrmsdwsR3xs6LVBvvL/bc4H
atk3JMmFpUvjz+64A6EukyuFtRzKx+AOhnmCBocrRG8tf1C5fcjKgVjfiXItY1pAZimGf9bEzsnq
xpy6Nx68jGH0+fYxvJ1sadcxz9WmVUYTzlGGyuIw6sd5EVV09TBHP0b5N07r77Q6eb5tkLV5lPPg
5ElpNPDfuHyrI2cHalEP3HxmgchZG0i5ikkNGnEkFfJeDfcLgEWmxicW2EwfDTHe3V7SPyRYmiSI
eHfq/B+yNirA41OJNQ3fjGN01D3ScAl2Rgvwf4uSnE3w0NCFN2/b3d7KX2ZptpAGtGo/E8msKMy0
P2n9Ny5/uG3jH4LchxEqUxAxSDsOFe5uB6DZYgtmYg++BlVpIOqcwqtZQXX7w33YozKGdmo4HQRF
pEEIpXBw3Dq5V7xyz8pedgsHrv4OI857FpxlOx/6sEpdadRY+apGcxuRJQTGNT79S/Quyw51r/Us
bEZezAVXg1wwiNf4+UGNjQw1/YnLjLuSU2ttP421+Cgvgr5PRiN/wOAxh1tyWqpheU+NUR/A0Jrk
/U7mSjDTxk3ZuHBJnTWAJXYvGVI4Ml5km+9BTVUxwQh1PrA6UdvTxbO0oPGDjBSz3ga4OLMIGkQ2
Om1NZCaYfQbC1BHd0g5FB/TovWiVEWhWmG2BrQRIwzihqhk6XkgadavbRh1yPtSReYxf5vQ9FFOL
cdy3/OHaAhX585gv8qxPdFdUO48Tej/vx6c8Tp1KUvdTpFvyiLkNebAgFfqsJtxr3Hf7nhusOt0N
0MND5T2Ypi9/8avABfZfB6MQT7Dy0gnoRbpMQsQRv4Qvs5W8z+fYMR7kJ/Qb98XbbCf+8MzZKqNb
v7Xda7OUry6DNq1nI1BdqZJSzHANYNHHSZXx0RkLJF7kz7zkY4HUh82lnIuk5Rq7h10LaqfBBGfY
bnouLNYM+D9kkR+2qE88VPIy1Qpq60KVW6M4nAf+gRs5sw5co9mH2UPL38tc/nR7iaybT/6++oRK
z0kZL8CPijlqleBZywLdXITWliBME+O58NZqDJOMz0ez2nGkhdZiINBtivx7pcp+Wygvt1e13ST8
OJn0RL0Riy0/Exhg/DI6wCG7qhUAWlFac2K2trJP/OWEWSBolbB6d/8AePz1HVUqUmiLlEQyqceV
UJUlBar6pD2geO+obvfMGhVl7SXlAYOOh/sbYKxq77k8MTWdpYLBiOYq+QWrA9LINR/JIpIIUdjr
2bkM9tN8z/hajOBKa02JctxIENXEifg0Q9H52Ox4BwH2pFamBsHQCCWoxpQPCfthzlod5UqS1Mjj
EJhqVwPdVvDCzZdO+MRYHfngN5yISjmRtqgruR6ROjSfimMHCrzON557vMYVi60xwTx+lBsJKqkR
AbJATLwsrugsPvB92L/QwoDT/5s7/eeD9OOsU95jHpKaCyVcMzKi2KLM0Diyy8bUMpwUDZJKZaHs
W0jBuRnmodM9GWIikz3MshDjS2lUUjkpip7OCU5DkTZ3Gac89VzeWEJWvySiaHeCPpnhjH2dIGO7
AAu6VM2jUCyMegrjNtAwKXzAbNErBIJ0gExIOJtZ3ZmJNpgRVziMs7mVV6xCKd2m0IIpzUcyEpNA
fCV8UPfoyJuJqz0Uvmom5/FYXvsxLAV1htvSKKdSdXLfKxmcStt8b8bn3GB5FJYBKjNZOKXMclLF
4O/Tt8mW7OIxegQ31TFa8D7ADKOr2IytZLgSjXIlpRQ3NZ6QgGFe5P3sqAR2BXJaFBWbF6LeXFno
GLMeCP9Qrvl1A+nUE2qiQpkXQG8sl85WlAfewWiRHVtjs+s4jFFVQNGxHnjb0NeP6EqzvYHUKanm
AEuVvbm22ofxlFySDlyweWTX4KO1dPAUpK5wiu41Wz1Bs97wWxQemb+EuXzKAU1tN1QLGIkBGg0f
Ut9dDqDLupS7z/Ct1nj4X7ebRjxVhZYJdQCH1zrKt9kh2Dr9btgPTgDUUfEvUA1/EFpRLpZu743z
MOfjdLWIj3wNjOn3+U7yoDvtFHtwl+sOC5XKOMo0zAmaT2qQkUq/FisQh+CD1pJrIYMWr8SCkLHS
XhrrVJUjVHNypNhV0JeOJMzTTgq1xOQjtUazvB8to1aEAzeEGM9V49ZSBImZe7MWTPmjXBhkpSIH
mvdmCzM4UF7XMS0be6rZHonAZnqRGY8Ylkny91VeBUZe6NiC8tTNIeHStr2ZB+hGzyzabEbo1Cmv
NIeFUEyk3cXvFVc6xN61gsCUC2WlHTqV5Ay6nsYJSC9dzi/PymG6kqMYe9TfMQPPckBb3h39J4gb
K4KgytdOwGrvkqKOct4AskOPA2fU3lowizK8OcsElUZFJUBsIhksUcyhNBsM1JD6C2D8xj2GWYAp
/cthlvWyKGeW510a9gTImirpg6BkqRUaIktJirEwelpAx/BZqGcwoijFHpVVF/RE77c3byupWK2D
nhVQp3aOCqNHOWSQW3Pg83OcYbA/HHu3WUqHbyJGeWQrY1obpJ9cyX/BLCl/EocnIQGOXKktcfx+
e2Hko9OZ/NoO9dqSg0EoFALWn8LlTg3LDFyC3U7n4gV6jIpu1l155Iz2r6LO2i75pqvzXo25sKiY
dQfI2IxbE6BXKKp5Y2eLj6RTLjxPhHs95VmXYMt5rO1SPirk8ywsatTXMPFqtrOZ/uiOEqAz1cFA
Aozh5cavP/VuuQP/9V53bm8266BSniucYz2MJTwK66gxx/5Ut0+3DYisY0P5rDjsR6gUwetHu/6H
vped5dB7kT16RosxNunhjpDb85hHnw+l2+4yTJ8U99XJ5xj3hWzjn8cKU/wyHBrYiaht1oYxQm0P
28wHSNjC2uYg1RAFrJf8ZiqBdvAvO9SOAqWoYYIHO8pHlq6YJEetn8HLB/X26gcP+LozeMZOhQLH
2+2d3t7oD8PURofZuKiQOkWxXjh3oWE3vAdILKcX3m0720fmww7ltPPWiBaV4Mm4OoGvKVvVVFX1
+98YgcIHL28pEnBKKy5LFonuUH1OwYzHj6wm0WZzAyCUXybIOlf3fTBKCRLj+FDhi/ZNcQk0j7Pk
JzDlQ2LOCy8sDNn2AfywRx3AUDGKOMlbQIlbv9QaM8sfk3RheZPtU/BhhTp+3CKOajYiRfhJ2JF6
CgQ8wJlvD3veXRxCgVKcJo5hdtuHfVilzp4Yj0VfprBKICUZ0rp0RygNWd5q8yWy/mbU2RtbqMQv
HGJD80mczQSIOCIrnQ4OZFl3ATR8v0V7MWQsTtyOSB+ro1KGuWmqKiLQAw6Njd5MVRCLkemXVHAn
K34aveA6ca2cjS86XijJXn0YD8LuSusI2enQzl9v347NRHC1D3R1txRFzNJlSDjHvbqv94vPWVBy
PXFe5xUn1sFl3ZQ/6rytEs3BgK8Ld2YFHjC+F4IEzEA7M+/YFCKMi0LXdnujTjuhIOa6Cu2kx6l5
TyB4eXsLyYn8Mxz8+qYqlWUsA+Zlu6LBy2DITqXUe6BTMztl3Ee5ss/b6vNtc5tOU5DBiCfzKvpX
1BESBfAE1AKczSjd68IPbWDUYjaX8/H/07j5oexjSSGfKFd5M09TU832ywT+NEyEJAWjdra5GFGA
HhIhgVZpwukGCGuh51A7m8VwL43hMRfk3e39upLJ/vF9VjYoPwZVhlRbSG+B34cv5Vtji3vxh3IJ
ITJyTh1IyT9dywLgd1ENszgHl/nYoSzai5AWHl4kvCbZhdhNPyDKOk/YXGWD5k6WgmZsY+Llxik3
Kw4/RRXtoq39XoJe12sL5dDbu7CJaNNWFqkYlaZR3vAEQJ5m6pdsGuxxrgRzKmen7aIBfPbj09Rj
Fr9uAbHM411SzCxXs/mxwZZOUiZNUa/53SpMjtDJyIFa1QFVAjPSTsXQixmefoIAJq9KzZA9OStu
XU5Rhy6TxIsSSJt/D811EA98m8Lh1lV54qCNbWnKcg/J9AkM2uWnnsgstNIgWK0w+f28uK1R3c1V
UDL2f9MTQQFGE6/6zrS0oc5p2gTqKYTsoHMa4SGLwGohs876ZqUPxJwCD84inudpTZ90boIxSHCf
fsIsUgfMkYkOfR/QnwqeYCkgNzHH3eSk+Kegyhk8qA9yYy1/QyCjSUiPZWgg61B1/n3f+7YZ5akn
XkRJn/V+OnFJwhjg2g4mKxvUxQ50bclAKIhi+E5xCXxR8gl/RRmb6Db4cs5kBt2+RCuLxHeuTnBs
tEKX90gaWqgj9ed4L2BMFxT57uwbDM+46YZXpqj8REQBDfzfWJzY6gcluweC3yk1ztb7x0JgsQVs
QkLXn4sKKkE6/sfabC1uZUMs1W09MIBWDl6O8+fBNxw5MQWPBzgDWLi7HLkfwBpQB39gFea3USKg
etZ5wdBUnaaCLLg5b4Qs1pFNq/vhccSzp7lMPsF8p3eNFdvlkUChQJF8jl3W2317J1bWKT/JFxpw
2REuqvZYz84iWVpw4bO9MZgt2PgUL3kQB3Oq4UagidU5KC6pMbqevuiSuiM0Wxi1ks1zsPo91EVS
IOOoyDHYTCo0SCwtEh1NkU5ymaEKKYWX2JBZbprkK3/Ey5VF6lpNhjGNvAI3TQh3Vav10J84FX5v
Q/sYYhoCI5/5h+8NOBB07wUF0KDfL5VYNHFfh/jeHfqFtdNBpA6HD3NmgwlVkmvdggDfYls+zI9s
ShqmfRJCVpcaw8mhkHQp7ANc3p8JAalMCO7uDCvfidAPsPOnAhg1xZ4+8T4LHHMtfv653boOZnNZ
kRSayiKo6q5vq+t2n6bSFH9k77IVO8EdnpBmedQvaKYXNn9gcStsv4AgUa/rgmAIwML9vu4+ixo1
EzCDMFvFjisBx5K+ip+/kYmu4Xt3z97pzfi/Mki5NMwPDkWRYKP1+aLltTWmCiPKbjvolQnKj0E4
c1piqCa4GIkEDhoanvv+SKDdoc16QW5eTMUQQA0IARiVbsXKQxtoRoBjy5XCYKpieF64bJ9omaen
8ovcqoz54c3dQ4YMsQ0QnqIs9PvnIoLgQRIBtNbOkrmEJ8zIsXaPnPQ/juLKBHUTKqlIQf6Fo8jv
B1vEJDAIXaQzSYZFHz1tlqeXWEuiXk4V4FNtSTzN5Da7BrdPAhy/RUkvdfrn3AO3uQe6NE+1NWAv
Eie+JE7vqoSC0eyeQ7u3ovvOIiofrG+7nVqsdoKKAqqSyE0YlzpQGeRVPB1yXEbVFIFjyN3CY80c
EZd6a+MpJ99EDVcaRobMWBCsWNxFNQ7QRTW+MR4Bm1noalmUax8XLlVywyDpIYYSYvj26LHEOBdh
OnJHs/VzZIcds+vNMkt5GojrVboQ4zvL8lMIUMSsYuJeYqAbryn0rU2k3IteQCpFJadX9kYQhSq7
bCfvZavc556GabH5WQB7FqEMnRyi0NThe452aA2nCHXU8JGVSWxXVlabTfkioyuEaujhi0A+gUpH
f+pQfVdNstX9gaXpS/6zG4unQdydrEd9rBVYPG/4gQHqkged+6ZLkGyC1K1wl8Qzw1tsjiSv0Lw8
tT4Imxt6XcFk+NYdZStzCZYhcZvX0YvvVTynext9t3sRJFri1yi0WNM126fqA01MzbdxQxkEYoDv
Lc2ohVeDs0xvbSA5jDuzfTc/zFB+F969HEoJYbKz5x8QW0CdX7aaz0Dmf5Z3qP1DA+4pt0E19Vf+
/sMu5Yz1JOaFusHxkdvnGUonUv90e2WbC9Mg+QOaR5EkH78HlCBt+3aI4OOGtLUwwOFrvW4BEvMe
SD3L8Wx6+pUtyvE0ZQlCMgmLqZ3lk4SGfXkK3pUTDyx+DP/NxoZtEh9qK4uUz5EXWRkCkgm0juRy
x9HqMzN/1XY9kh0yVwHi2RyCOdLBQIvD7F1S9hwcY2+8BF//haQDawMo51QGZa4XMy5L5xJdXQgU
okVQkwl+k4z5ceC8vv11t93PagOo61mMWqaECzaAgO0xro8tN6xvmocddyMWGdzmXfwwRrufIFqi
bkxxlkSv9osdMSeB03v8LJsEyzjBxzJryeTi/eHyVjapiznkhVzO5EwJ8UPSPHLNPo7uMbbghvmd
NgLDhHJeO911OatFwdpahbqagxz0iWLA8vAJ5TMr3utPQPydG5Dtzz4LeMK0RmVJcRkqSx0gOej3
BUhRCzf2wmOPKJbbkcOMWlvjb6t7o5CDvHoN5XHZNBGHL5nsQp/ELABQLMnifRY7wPaRgdIDqp8q
DxTQ74bCMNGEmkwEhWFjRvmxAg2jLjBQO9tBiuhJ/McKtRxhyeZqJjOD8YySjWglu9mp3OU6Ixlb
0Rm55NO0X7zsZT7qX0efBc3afmVphqYpBo9qPY0HUxV9KUVSfYbK9r4+E+KF3EpejfvALG28S1xW
3Nje1w+D1OFEGgQ+sxHMj/U4PyX55KqS+LXuua+3/cu2Q/swQ30+NCDTXCHIusLgQRjbVq9qxLpo
m08sXRIFgYzpiPRA3KAUslx1Aark4vI2h7It8qnFl6AMVzAmw7OqYNtZ/4c92ou1XJPlZUTuNd4j
hpu50Ab3Gn+yCOtIgJEc6/YeMtanUB6smBSuSTM86YJghsS61j7MfGgZQ+/okXBKuIxRU2QukDob
TcotfJuQN6TTvyRg/7DBiO3ET/kAJ/2voKebScZqS6ljwvcyXvlEnkD/cp2tcEZft4zMkjFVH6dm
9R59DjxCMh17mmfwOwmPrEekckjR2cW9zTO7+jGUM0iaUBPkEsuX5trNhndxYgUlEsb/iEkrC1RO
pQxNkmsSigJRLpilkJvjGKC4/qPjvitabTa9bt4+QqwlUYlVkg3pMJUwGOR3Ye73ff0/GqDyqFiI
+HFGo8HFxrlpWpr6xATvkUNwa9eo5GgMUO2GMBxizrHaBXvBDB3driFggzr+vzgG167iLXtUamSE
mpJ25KXYOoHHxeYC0gXOAdnlTrBALuLrdkZA2ZjeHI+dldyPhxDlxymxWbGd8fXo5vs8NEUA7jsA
1AA1AITDUqZP/9P5oPtfra5EZSTjfIglnp7QHhrKh9sWtkPsR1vvWuBcZQyQgFumecFu9vsMeOdy
rzxmEDaEGh5S3AGoBgM+hjuNtoCMZWZjvDfzwJV9+vRwg45bB68dcmdOe6uW92B6rdXEWfT7vkBV
Hq9/IfIEdFlvr3z76/3qZwrUMcozpS8idUJjuR/vaw30lVXx7baJf/DYv2xci9erzVU4qSzr/HpU
VRQzFH86VAcZNWkCJp8PrAO5yfkLvb1fPVoqJJWBrHdtCnud3eBR31rwzKfhUuJeCL6+A02t2x4T
Xzhl98audKrvytPtFW/HxI8fIP6eFspyIEDICr4glWZ7Kkuzrx4mgN7kVPGkpLJvWyOf6E9P8GGN
Ck96LIEcv4W1ySUiL4P/k8CGVapgmSEnafUVC4lTl1lB4Jn3+l7wu0MKKpm/4yFdfzwq+rR9CrEx
DPO7uobgnssodanDHkKfpVlwrOrtdma7OipUZJAknWtAMInszNLM4okoJOrgrjGA5kE7/U58ZY1q
so4GddErac5KzFjJriK9F9Jdl7Rmol5q7l7MmCGJcbfpfv2YCWpYk64MyJcv05GrneiChsxF2BsQ
RUa5ByMPLBXGzcz9Y0NpVWQxSCOugkKzGyQqeCbQyebewpwV0Mku3TjyEnXDZ6PIjQTYUrfnd3X0
XWxL6NGdFzmz+wnj+HPAatNvbqXB87qkS4Jk0HBZyciycSAvhcFd3OCH5k++4minq9qX2Z3CC6ua
vg2cxfNeUTQN+0UD2kdpLqosxhIJhpBok0tHyUdwaE31kXc7q6/s0RcZcXDz662MUo5L4dIBYASS
iY2yyYuAd7SdNesFI+hsR4SVHcplxXwNI5ksutWnuMbwy2Ln95GtOVDSHmP0Rjo2G+NmfrYySbmv
aZDmDq9bsKCgLwQ9SJD9gKe6w+CY6MIcZAatv3DLK4OUI5uiuhMaspdcUlld8SlUj6FylGvgVfo7
CXBobfh82+J2lWVlkkqkoUzCCXEDk7F2rc+BFtcGv2qDnk/mGDsWCRfrtFDOU5bbcqorPG3zej4s
ffq+BMpJn0VWU4Scuj9u+2pZlM9sdSEbFCHCbYeOLaEyAyXtTjgYIIjK8bQl+mmqK5q8P/pzaC6X
gvktt7Pt1U+g0qQelU8BiDL9yuX5M6UIECvSU4n5ynPySjJv8is6L7aj03gAIbUffel9lnvddHwf
v4N2r8oQT6IOpm63Rezl47MYokjJF2Yx74sOVVGBpSiw7fh+uSHa08qVYIyhBOyZOOdmEY7WLDM+
L8vTXcnCV4kFxEQxuENy79GCWqWrAqMNT0dAUCX2tN11VszUL9kO/KuNpDyQOMqh2MhwB8mOA2qA
E6x5wnwL0ceTrPEJcnVpZGosRNl2aroyS3mhpU5GMDPiHAFCiJZWYovL6KnapymN7Hb4GqA4Kj6E
WeFnSw4itM7GgK+pKHdG8aUQeHeQ0QeMORNUW40Qu1OA31jwu9tuZLPcsfqNlOMS5zBQDfC7uGEt
7jEdZrWNP6qSrXE1w0VuQx1WpiiHBXXugI+h44VPz1uxnz3GXnkMTEzweSojtLGcIw0V4XKpKnqd
vArcAlxvky/uMM6KNjy0bJkkBZtkINpqZZTPmloR5yvGJpLneYH5JTBFnQroaNbwVovD+5nXoHRa
WAsrCDACnUS5KqHTauDsMNkzQHBy2RVQ7yTCpPolBSkIMAjAPzm3D8w2/OdjsbTka5b2Ra5UuEzz
PrnL3+qXDvkYZhc5Zzk3jYnsLH4HRa43HlhBluEPaUCJYahzn3ApCvBFtdjLyNdmrvALpAu7U8Zh
EL+fvs+hxljwdmNutWAqTxqjNOkNQo0Eust96+RnQzRzVA5Cf9qlTgrlbLLlGOQ6Vm/zMXgFWtXL
n3hbBq81azCVlUzRcrDiJPLKmF39J7Bfb5JNBNGiV8LAMZ2jeyYtGeOAyZQPi5KsTcafiye81q2F
AXhHBr4F0zQ41qxPzIoPdI93zFFXkzn4zDIzy3Pqx/fVgXvQoFUEiIAV7aN/MeSxDahbfWHKMxll
M8xhg01tnQafdDkMXzsfHU83fCaggNnObeNzehEPoavtZoavYiRWtGgsl6uprJAVNwOYrALNrlTI
VxaiffveMmK7TPkoAxRigkHWGIXR91Dm/GKoGAAA4mxupG509wPncirVEiYqgbOL5DEvXop4MhcI
Rw79lyo4LwFj7xjRi+5/RG1d8PqAvasXJGNZaJfBbE1pY6pK4d7eP5bfo3sflVD+J8UXLqAEg7J3
ZI2n+pmDCFv0Vu8UaMLEl+LEEl9jLZHyPjpoEdpswtOwKiuzLp0iMcw+fpOq59vr2x5W/bgECpUk
NVJWhAUHvz4CUa19Qmnek1zlmFQmpB+Rn6WmAZapdMcfNa+9S+6VnfoaPur+0gKbxIwyZFk3zhLd
1R1ADqEvHb5sBDZOPjAwump8VWTlkLa8G43SIWqh9DcY7qyMpzmN/LFrGBIGrJ0nF3eVqkr6OOqF
gOPMVZi81gw7n8AVoUIplaWoxLibCvklK0sJkCZqJcISUK9m2uHRWHSMKLZZilp9Xer5lkFUqI9K
fF1h0OwogFigaBWNZAbcIc5Lhq9h7RzlayTBmAVZw1tRF2c30xqvTfvDIJ95Vj+SFS4UKv+R4kSb
swX9iAyD64s12SEmrPXPvWQqmAN75Lz0W2qrGmRyTMZ1YbhtuhNi6LKkiwO+mewB9H8noUUvPAkg
xEo+56DuJK36/AnkxpbiVefqIbdr9BY8tioNK3jRDRNlUjG2Ul9/SLMj3ErV3dChCs5ZY2aNdv4u
vTVWdQos1dEuzYlVKWacXXpi0ajyycC0Mi6qUFuzEJlhykpyGceJnlecE66vixkucHIDr/s02NFn
In6p3snvrWvcVw+qXz0b77c/MOv7knWv7uRUBDLkNfD4LqfOjJBviklv9knFuJestZGfsTKTVZ0x
iQvAeobS/eiNMATDXtCaU1wfS1l5vL0mhhNQKT8zFjEWwuOohEVrgprAKpaXyjhU0mAtxvfbthjJ
AE1KN0EyvcvJQ784BpCBlXejOx8bj0X0xUqIVcrXBGUryRHpNwEoA57e6qoQvJzhd/wIZTBmgspI
iOnph3gwgilPEJj0k+CGB+DybPlpAlVFCGB3fGHCmxiBkKama9Q6UktS1yfCMigGWOV3zhkA8Cjd
+ZW1m4wXFs1P1yUgbsFjFjXFWUYe2pttSNrI+7J/5PXPSfA3SvSrhzPNRDeGbRRyKW62kj0L4RvK
NJZoWKCIN5u0ZNw0VhWInn9oknnMewP1h+B5AQM8oCT4ZNa3ILt+PDIKxTosjMtNs9BlS8llmKZF
5bt9AsuwvRSxWYNvfoiZRLJbpnQeIQdQOGgRK1R8B1g9nXsCpw6+LDiW9b7c46V2hmY8MOOqq/tD
amIMwLt9yYl3orO0tVXq8mUJN4rimMP5z24ZhaT/U/aMV8W16njLCBXjSzXtlYJMxIIDMrZ8/RDj
WU2Govl745EHMKfoUcwznMlKzl52ST01MgPBrHeyj1v5BAkMfNpFYiQAm7xiq7XTCcAQSPM0dAAK
Zfr4LrXaWUhHu1Jknx80ayzr2AySNjC1uXGrZGDgV7e869o41RObmnke4/AKelyORMdk2mvQidQZ
aMTNR8/aDvFOq/Ak9EYFHoEMeA8AzDIwzca6k39JLuoIivfJmu3Oaiubg5aybLOKeFvRam2bepCE
ETdjDAOeNgznhzHQQJlvZJdeBXnrJL5N/HB/+zAzvygV8me9bqSyJt7IHOxuJ/gqgpbgZHsmD+iW
n10vjYr6uWYMJS/BqasnMrvXPCLH6CITEG8CQREv/CdSqwRJimp1pcXSE2HcWjoNiJqg6GfSOUqS
pjf1jIevL/N9XPLfGDvK+oSUV+qqiWsrggQm1bLCFVBW6RzyT0ZTM7YNm/cg22uxelWs20G5pVgo
G0kgY1rFAg3F6FlOOxQJ0WvkP/Xp49j5U8xSa2eZpJxUFyfZwpc4Oz+Jan8yyKYu8+RspduYEBdV
CbxZCobmf7+QC7RwRI0gwYLTdIzN6oLZMwsD5JNzfoPiss2qMG+flQ97dMpIxt0iDuvS1ASvKGhZ
tbpfq6yhlU0egPW6qJMyQLJK1kGu4eIzgQ9vsoG3dPBmOZHRA/RBHEDdHHBhgpGs8skIAv/Erjqw
FkudG44Hn4Je47hCgZMD4Dl8W9IXxpXYDtQfG0odFFkQlFLg8AFrjOWAMhGEHrvIqh6N0NRt/RFj
X8cptfsDUyZmK3Fd7TDdTazjPqsnUsnlvQL0AznygwG4hhiy9+AVZUp1M9Z5jeqryNFwsVypM8yJ
xUGPQ6dBrz9WEhPZCwskzPhsdE9RCASIFWT4bOTupY5kj8+Qmnzu9uXT4FXPKNkeWK9elkkqNs19
DEhmgGsR1CAglHxDKsyFFeQ3u1jrT0YFJIFDOs7XSK/SDBFp2NUn/Ynkc9WZoExZenmsL0bWvPpi
dT3yHFdgTZHWWXmiOYsCLo7pNcl6i3EJWNtHfsrK1Fj2khaQR1tnFzs5MwnEJkalxJEB/ILYSea9
sII7w3HSHcGiMsq+JLPcotfswGC1L60eCl5XlCfvc0djx3KdLJ8mUe5EhNxPIpLKPhleBd/3t/Sh
em+t2pPvFi8/9kcejQVIybjTmWBNodm+U1hN6M338foMUf5mmLLQKAo4VtJ1rQB6Iw0j4ax4CyQ0
ky+sFwFjm+nuoCTzIKnmkBV34+QC7PQuLRrjQcA4p3QbEGwSYigYODzycurrIydrZrZ8ztOn24eU
cUZlKvWVslDvMX2MQZzwk1QUVtFh3i5mKV6zFkM5kiIqdBHdGAw4yPq+7upHfozvKk5xNTwb/7cF
Ud4kHssgbUh6O2WXUfTHujClmUnpyQgzdANPyJUkl0U8REfgd0DAZ0tA4WbAduR3uV1ZfzOUtTre
MuVJyo6TW42EbEH+LkcQhVV+BPXr7Y3bBHKsjVDJyZSOERdHOHHxS/o2uGi1W/OPea9eNSS7Q+DO
rnLfHnGnFDO9y5zknjmvyDonlC+RkQxqIXkxQJPvROI3xBD8AsWnxgd6dV/uItByeczqE+trUt4j
GBWF6zls72yR1eqAVXu6PeNV1Hl89C9GHVgxj27pKaUcFDqpG/JetevP1WP3qtstmBP8ZF9/zb/e
/rTk9/9ZW/iVjdFNvUGrlSmc/4+071qSG2eafSJG0JtbuvbTYzUj3TBk6b3n0/9ZrT2aFkQ19ux3
sXujiEGDQBlUZWVeUoduR/zL9ODj45xXsS9XN4gdwIx1Oe0t6Z8UpUTsSZ0YsxvA+vPf7BzHxTby
jDKOdaFA1lBGjrjPngU7cxO8EpRPwTE9tsfhbt7ypvl5azK+pROXqFRUWH0M6bKob2wpCBxAmW6f
Fie4sHJQQpZpNeb4EMP7xi2sxh0DXpuXtxHGn4TVINZmjT6ZVp4tfR91GMLuf9zexipeyJRAhmih
VAfiIsbpmyXYCmOC+8aZ3e67t+BBhSpG+NB9Qbu8OsS7xSnuynsYGJTDXc7i5Kz+uPJXizNHFdV5
H45ThfD5IOP9AY6Jb+Iu3Emh3b5BAxrzbqiVNV/5nCGrzbrrbdO3v8r6OrmTs4T4Jeofk4u4ujd3
1ikuMdROlSQZ+GMMLHbJfyrUXW2YOdJEl5NS0ymLBsSvtBSQnn/VjW0gb8AVHlZnJdstvFrSqru+
WpOJGNmShtAPxFYbaArJ0nkZvzeQhgvGyLl9nKvDTNcflQ0MXZ0HzQTPYjzRo5mek8htNz24WPEG
Co4qSgOho6j0YHgdvxj3PNNfhcte/wImRqBf0ImahgtFyoUaqNiIhGtwBZse7tbrso03rVsD2Zn6
si+gTpn7kccvtq+qUb7/DpmVj9ZNvN2hG4J0G9VK0ZFcDeihCAQqymbwqFLZnLJTxvn+t63pDy4w
LWolUHrA8YWKCRCWBAD/Uu2EsEIjtACwUeRhBThWJItMXtqnxj9lUZJRlyEEQy+K9ARFFpeoP4u7
fyFnTeXkv/sMWWQcVmQmi1gXaJ204/hgLcmTkC5gYQT3z9IvJ2mGXJEsJm9qnzaulcpeEAWvt+/5
quv/ZVCgxv7dd5iBAX1Mal0uIjxVGVWkXFTsbi+ynnxcrcJ4qKKNJyFsYUzBWJ/HaTvluya/b8eP
c1DZk/A8ZU8DuLPkvti02ufbi6+mIldrM24KmoNtGBJ5epfn4O6bWt0egiI8jjriuGVgYN3W9LZ9
7QtZ9npB61Weo1yNfVe/gHFaS9L8A3gZAaRY3AxSrhkyTMvBWCl4h7JP2Wbe3N40b0nGe4XQra9G
qvGX8klZHoPlVVc5rZL1sv7Vthj/lIJrFW1G+GIqD0E5xBYc0liUt7zu6fo74X2lyy+5CnAqKPXz
TIYHwvwahh89CHXv00PmU8N2csKPNJHVuun99CPa6tv+MD+EHecQOXZySUSvfgKwSeGYTPBHMqj+
22RyKvHt9pGt94Sudsk4oAwKOrIpwkiGr9H9dFx29d24IdIzok+aQYxsJ9tsyx+Gvx1TwY/8uwvI
+rEoLLyX/QYNPnM0bWjqOIUGXd7i5fYWOaZ46SRffURNXrJWpldBAjk4TD9u053qg1Bke3sZ7pdk
3I01xlkmj9gRNZxIY1h5hUtF0PSg+7tRnMSOHlqgCoeRE7U4ZncJpVcbXHKlHjRikAz02Ne1H5oh
OmHeeLf3x1uF8SeAm2oBxFkwypM+xcjY46lw8jDj3Hhe3L9k21ebCfJhBP83NhPt8s8oJurftdcW
LQKPiNMwQz0e5WPxiT/HzTM1xq/MBvCBE5FvSKJkq1Jjh9P32x+QF4/YYWoROJ0yo1IXeWTVAQsV
inekZkAS1Mru9mqrTLJXCRQ7hQhFGynRqMZA9MTtZji0d8o2uO83/XfBUVApJY1HYL6heJx5xmiX
yOPMOy70k3NtLl726jyteBynNoH1WU/th+yeHq+DbXjhTttMaBymbnrmVS1XsSHXW2d8y2RlVdCq
lxhR3lUxcO6Zn55U1NoHkP1v2/O85T7E6G/eSKoux3G1zzAITH36WdKRfMUFER1cKuDmCsZ1kahD
mvT59gFz3BrbO1TQTYhGC+6mHQxbxTCy0hQbFXo/VWgc2rb5YuXzY9xwQjwvYWVZ1KfeCOKM6o7R
Ud1HaHbn29grnQVQtw0JeHWgq+FCbzhvbJCY/x4tyjGKwp76bDNGNTC3gc666qX7CGRGy0MGGiUi
Zla3JCB4+ytz3MJFUePqWAetUjMgIsHyp31VitqOZy7tD0XYP2+OKoF8V0ULmIV8xkUZ9C1Vk0AC
sJGd6YlQA60vbOqP/LC73kGQ3ldj4j1+gdpnPdy4/gANIzAsLIfmYEIYihBvySdeVFydt8FY46/d
MbYoB8sYxgOuaYURUEijuaIjO9kzcD5+5FaH+VRuQLRsV58xiILHLaZCHgc8fjRHqyFSxa28rlvN
+8+h8746T10ShnqJ0EBp3NmT3NiTRzsCnuB1+maJNrXfjYcZgxv2EDpybte5PXWcK/WXFPb9N5DL
vPoNday1CyIMiqL7eGt8iTDKbD1kW/HAq7D9xWzeV2JeIVo8F2kS4bBHR93rD8JZOULZ1DWP0AZK
fhQgAzU2yYU2rtI4Scm64bwvzVjsYBgQMZbRCpkM9A4mBelrf7htm9y7zLw30rI0LIECausRaXy4
JYrVCvmdsPk3xD3rdd+ru8zkCMlSQwsvxsOZqLqB3rRJ26zcye685dJjr8eTX9+PRYpGVdf3WYxL
InSQBVfc6aDdmcc4RnsAGLhN4PEmlzgHxqJFg1of57QgN5RW9gBPWjzePq71TOB9R4znsTqpLscU
lzGZw/OSZh9UUXg0J53XG+Z9OcbjFHonzYIONF0TQG9LEgp3trRPS6rsgwbskLP6Gs/BVo+VJz0L
PMHABEonV/ZoyJyRk7/kIe87ZpxNJipiGNL0O96qLWaivflz5PQvAfG2oprf7xOvKR2ePhzvIBn3
guKo0bUiInQOPFgSeGbBG/5df7u974txK02U/bNC0Y122n7rg5cpfhZHztuU46sNxoXUUmVEfYWN
EBekcujAjhNtMX7CcSN/eei/b4dxI3GqdvlcoWxhEgO+cUZj/2ih/hoeSNEjdmIoLkDl7G74IIA2
sQGdO5+mgLdXxrVEDXL1RbukrNS6IsQZ0Z7zwjHPhZni77GnhL6rNizYa/MWbHQn3GdfMA1GLuyV
lzpx7J2lnsz6YsrRI8A9zKCLm3X2vFh2ln297VX+UjL/dXqs+rCeSqJQFwgCyjm9i47R87ArP8Wb
3hf95lC+SXvVNc+mjYODwvNo2P+JYvMqw/lDkrjp1WQmImjNRm56WvziPt3Hm+KHbptvEJbecGMD
x/5Mxq9A/FETRMIrmS9IqfLH9EAgGMLTtX6UoN/U3JXn6Pv/GCFYJp1ZmxVN6RHS0yH/lIvaVs4s
j3OadP9uJMMm41rKKNHNhlgWftIGw0uGOyG3oWBKuZn1Inya3cyLdAdTQo6ubJMX3hQax32y0sRd
apijRIUAs/7add/F6cPtLfIOj/E2igXtRI3ibF1YjpGDO7z81kp3jcAV8OQ8LFiptg4we1XVEAhp
BpSmvdE3Pi0bDJsAp8TLNdfxUe/JESvcFgwwA3GkTiTsAB7T197izwFUFOLvgNo4UAtFpQOEL5gE
981zvSNRFb4f5Tgdi3ofV7m1GFTyGGi4o+PwgmEbe84M26xmzjX9Synnl9OxmFxGG9VmMYk6lWbM
TdVWvqQbCBdsZNdIQSnO4/X8y5PB0AwJXOmixfKBmYlSpQpNCBAOJ0aeC14PYBv4koXrt//XQiyu
VIqaDMMnWEisZjtOPkmKf/v6/yVpf1+BOSGpL0yhoKhunvT99FRD56n/SrrEBJHPNryW3upEpSm9
r8ccVdsaSpoOSMIU2zpXX9XH1jPw+nnW/PGE8hvEk+xRcSId2ntEQstnefhLhHr/BUxCOmqiAsgZ
dtx68aO+CQ9ERYt+DAYw5PsAypum3d6jnblXPBG6UtyYTx7lT5/6vj4TLtQAVOyZBaaNzl386CMG
bDTRTl8yjHrcEacJxlq+K6hGmnYM/Y3D/7w+2eyVTYZq2UUqRj6wf0x83huvkas9arn9dXLQSMYU
rVI4wOk4/KLuXx7A71tnwsnQNLFWEmhzeDOJnOhg5Hbr5w/WXeyURxrLgI8IXfVR3PJwZn+pZL+v
zaSvk7qEvZHjvUNCVgFwXeCVRalO/Noe6QVnepOf2s3JeuYY2Lrbf1+XCTBDK+VlQ9BwMD5dCs0p
oBnU9EMOu+dBp7mXm0lcBaWNtT7GLqHj4g3EpNA+RD66jApQINIphMLA4oguFHxEMBaqG4vrHBXy
GDfuN4tSFfF8A5UtoS5xv+iBRePSGSYLxg+RsxwzvJ1VN3xofRDcohpbYNhSc7oPup9A+MD4JuyU
0eZ1D//y9vt1CiyuVc4XRWipHhx/ntyIAEEeaRmBUxilSt/hGtn6q/d9PcbNmUIVxgLBcegc4u34
PXKhKGrDsX4mliQeTuQvD4n39RinFmhV21Yx0hi6ZRBcQLer20p78Ujw69s3ev1t9L4U47+EVDa7
wsCnpJavsk0B6yMVG+5V5sQ+Fuw6LlE85BJKleKm94J9sYu+xYfxJG1Rzr/IZQgPots+6fBbPzV8
hN2/ABfyDpJxWWKdWT8bCVRk+snYH/nqjo5S+gABuMf/7eOyXkrMe6GgEiF9XMBQLx9X3nL7QLxt
MV5Jis2mNlJoVwaxto8tIbCrRPtYG5D+FLXJtBdh8AcIW9iDLuzDVnvr2rp2w0TBi62Lvt7e9MUl
3HIZjNcadLlM9BC3VwUtSoFA3B3CvXz/FZMteKeO9nxGeuWMR+sudcav3QVwJGCOp3yVN+OP8kD6
po2ffQq8xoViIDoPe+2+9nhNPM6NZOGzCziw4oie0IPxNVS/9TzBVt7fZ3KxSc7Aa0xGLGZP+vwA
aiz79ofmJa4sVLaoy7oVCYMztAgIqeHE4WaankcF3Bb1faA1TlB+r6s3zrKcGKgx3mmpAdQUyGW0
9X1c5rYybBfxDoAO2+gBjQSqbt5m2VMfl7ag8GQAeSknS3dTgP4F6m1YXdgufrytnls79tJN6w8H
Ut1Z9pYj7RMU/E0I3O14Fk0We+Nus7jaLm0GbaLupzLUkFPr7aK6T9TKlsyP+sBjTvnLS+iXc2bZ
bjSxhIBzjgOmiZTw0L5EF2bWwJaPAMzxJpjXH8/vqzHeauyiGVnVxVvlh+Q5u8+3CO+owuvn9i3f
JdvUrV4UDlD5L8iO91UZ35VFdSImJDWGPsMuquwU8kn5hkgw4CPQbIAoLZ6y7ZY35ccJfCwfTqGZ
o6GAxuEf3yx4yoZEUHn9cl4OpzNFQXOuh6AjbqTaK7fGOdhU4IW14xfMh9Z2d+h9azPvMI+6q8+C
q32EI/wf3QTbA7XSNAAtBn5Bgu4uXAOUqRqPir399rZn4HxSluBm1qpgCFsYR9qkUB0/92Nkd/MH
HfT5nfaqop6txZzrs6oMePUCZRlvoA1Q62qB/FQ59x8+KbvDYfAr6I8Tlpb2Oo8XovvoS77LtvPB
BMER8K2TB8RQ6vMOe71A8usu62wyNYRzrdCLKBsUN1BrtxFPBo/Hn/eVmRdf3MeIrzOOc96Tpuaw
RRFv0214GRsnfOlMqqRKoTj2IbxBk0fnMQkOZSRvbt8X3guSZb7pJfSGIkylwQbTRwtPx+kZAJo7
Ffi4dpccoFpzXz51D7H738rn7wfFOB2jEDJLJchDZWznLIXw326Uv3B2x8nKWP4bKZ3Q96NB7XEP
kcgjTRN2UKOL7wkN8C9KIZwTY7uac2fEAVC5REs3gnaP5FaV1hFPcg2gV4hSPYg33e4iEkeCz9EB
MqSvLag6eQU8+no3giTb7VSasPnZniawnvEme+lDITvBve5Scq+80FAunS0+PM8CeSGT5cmJYrPI
VQgvXT7C/6vLqq6F2VG4V4734dg7y5MTNrnR5CGAyPWUAP4MboEhdjueCgvvXBmvkobTVJfQU/eT
AOrR4uLOxsPtq8pbgXEpQyQGpgByXCiM4j+Uzesh5kUh3qVg/EnYzGNkkOzu8Jbf0fRF5BZudg5B
CkkzjyIKRoqjv/LrVJey6q3ryOY1md4JCbX/yC6GnXIYN9N2QFNnAm1J7ITbHDKytTt4RGAS+iT1
BylgRGQFcoqBE59lTqa1SiB5FbQMxv1EbVYoNVFTjFCsnNzWrjcCstVDvsXEM3StG6/XwG2i7DWn
PM9f2q1yVnbCLn4NC5vHCcB7rhnMc022siCu9YvFDK75A0nCRj9BpuxH7pU/FlJ+PUdOdK9CUSyB
lGYNBecAjkwHbRAGkV7nLRjSMk9Z7OUHyNFQjurutBcCUdy+o7zXDttdDY2+MrUL2BHVrmFE30X+
ag1uqBV2KET2OD2JAFSPhfqBszDnvcP2Wluj0gqRAm6yq0CxQfP3JBtHPozvxTlJONtxzQVUfhIq
bYnZD0v91E2hPcagmB85Js9xXWxjNQK/lzCigeNrxuOco4CK1HN543w53iKM5wqkKdcn+nIgryF6
1MovT7kzn8H4RGg0TOHu8jOvWsdblP79qiIuDKOuJgMSFzlrbXk8t2iYFQbHhHmdFraX2jajZLQG
Oh+kE6q4g2mXp2ZLDMgE8sGAMQ9dx0n72Nap0uvZUlM5oYbabYc+gyw/QwbXBuNTFfgC9ELKhjui
zrv6jKOy8KBPygbfknSuFdC1W1D9KnfUy4n5QFTO45rtqabBrPVChF7GAjpOUGhL9vJlsBfRKdGZ
QyNHxFMwr7Cu/En6ePuqciIg22CNhKCOEnqlTRNAvuqDxhuU4OW6bPO0M6NMken81E15Z34GUS6l
g6PffC4BcZtpamhfYKoT75Xt7b3xPCfbUK3GXpd0AXc1wwAKkQwom3ZX/hs9EE7Ky47rWkFs9GDl
hcFjXrbfRH79SJ3x4bW47yA0Zu6qbbzDiOFx+NSdzK34qowOz1DoTt4I9xbjdKahrvpJxi1K8xmw
WLn3h7B2rDj0W2vJbUksTtCM293+xhzrtBinIy15MYvEmUKwU9JgGX1or/AhRhyDtJgsyhQktOAz
rEOcmrJjvBqPpPNS3zebccutHPCsgsmcWi2P25GsojgOmF4ipTg4gD11NWVbPvQH7oqc8GcxDgda
qapWEId3/iFFlqh/Jxw61GA7IPAvatrVBlQ73Qvv3cAJGhad71XQAK/9WC461q27o1QoboErk3Dj
4c1mmiSyc7dZVE7zpMAH9MKxlHrUS3d6+YbsAmVEgKNbJJ4zyJjTl9Lkfdm/jKz88+TF2kw5Ohha
QYhIM5xmj6dv6V7UbcuXfMgG7dFI/Jj4uhs/RxbaeNVkQwLNPGh4p1pu+nrbVG73bvFL6I5ffeu6
kZNIJ359eTMcxwVFmsjtP9LTkAphIA+HAMi45UGPuMsyZWsoBwAp3yKWaU/dcQIEUYVec+DKz+Do
cGTIq8h288L1vTc9IjbLeCNBnfUQlBYX3/tZQu5MXlB1tY3kSd9Dl7vLmw4C6zGOKND7Pkqpz0aN
cR3CjgTt0s9UIco2Fi+y8C40446ESGgmYAAMXxcnRxgnp8hOonEwMVpW9I6U/Jiar0OHnLngVatv
ennsk3FNqS50aUGk4nq6T+fBFozC1sAJXScfBujKlIX7P95axjMZ2WKKQPwj4YMUU31XEFFIbQcA
+ctuDNAqFXWEHa9QdTvPxD4Zx2SOlpAvRFpg9UB2pC9dU9hZ+bHAq9CAuNhdpqf+OH3WIl9J4ZM1
Tnv4pl/EdB5TvdZbOS1jElGpzTe5m92gq50w4WC5b/d0sArjm1CbjiARjLopGLCRZmKL0RMUGe3B
M4B5GA7yrvP6HWa9Wmfu7MBDm+n26d4MO/gBjEuaDLkzdBp8lqYfcveYJWdjjh0zebi9zM0sAcsw
Lgj6Ua0WUiXeTKtdKxdfpnhw51je5vPsmNKwmepkJ+vpl9vLrueeMlmJZmkAuDHGksSVmGsanEK2
G3a6R5NQEeDJMfAjk4e2u0sQsQtgg2M1qwnE1cKM0cTmWIoN4dFGA6hFEFaqOW9mnX77H+ne1RKM
gVhzLhZdQqC6DSkOkSykDKIH6HBkB/U8usVj7XenkT9Esuppfy2ssMFcq5J/ct3wbgCx8LQFU92O
ogiR8vH4sdf9wNVqjIlMcS7GwnB5PlTP9QMmG1A20+30G7HDhlzcz6rdXy3HGESf4yYOFYKlLhxD
qwGobVuqHLPnrcFYA0hgi6CbcSv7PLC1oLCBwoR4CpfXj3dQTAgOJxDEJkT4nR2Te3rEYv7eT5/p
oPDhvNu2dvvGK2z8zU2tDBdqECeSchAX4y02JE7V+SI+/fcrr4hM1I0tJRPjn23h5DnY57XTgBi1
durv5kfxaXFAm3DSX5NH3UcXnLM/ji9R2MCrdmkqzJRH9g7KRgPKOS/DUTyVoGP6Qh47Mt3043CK
/fbpX3D837Z2RWQcSg/mrHogM4C00KO5ASwNtdzqkKZQ2iK2z8YR3PZcvfCabuujuVcGwbqZpMyE
REQzJzfANwBE57AAW5pFlq0royfGsWQPVeAU0nhvav3d2KIOasQHvZ69aQw7L21k+/ZNW291vP8k
NjbPYoMgFeFbtF6b2cRPVR2WzQh1tX81oLeayV4tx3igCPBlXDo0636OmUJPbbKpEEw1r+4TVJM5
sYO7P8YHDcEkZlDiQU3Gn1zZy/wOJLz5kVjnjB1v0mQ9B7naHuONQAKC8pOKr4lXiSt6qVc96xuA
HHfFLt0m5xwjiegiKcjyqhAve167dTU1uFqecVKVJgRoHiM1WCSozySSnYcPYnyIMMM2odg3FPfN
wslGuB+YHPTVQ2zCOzsJqA1BnOPq98hPIYco+yF0hsF18ci5rpQq/um1MBWBWWzL0HV2tTqUc7A9
0XD0dOw31t3oF3fFpebFWWn9W76vxPhHtAEkI6sw3tmU9vwh95YOYwp2PdqWhco9TWPnfvIyf6kP
QmJnqCaKnOowbeXWVpl8CzzgmThhhME3pMqLiy+jNNlikPMcwLozfN8n4wxbTQYHHzHY0JOe5q1V
MOkkGNsPN/Fx8KwfhVc5KKXysuX1cRT5fWHGGY7QpZ1zGn4JTsI5306H1JEedJAgoVq7D1+UDZUz
Ey9zTBD1CuhySTteTss5Y7bZnYdd0ZolQS3+IZ6hFzV/ZGP1YfC+U7aVXXZJIE81lsmXs1x4dXZf
9QCWi87tK8vbDePqgnlqoQ+PDzrK9cYMtd1oBXeKoHhzP3yU+8UfyvE517Pt7WXXgcZX22OcntjX
VatQTSTZBRtqbS0bbf+zscXLYDk2wSq8YIrPGqFEjzszI22IoDrSnsrA5AQN3nkxTqZSpmApF5hE
GoIkUho+BFLwwdSN01CknI/HsT6D8TIw70pSQ4J3JGXhaAEqvk3j9pn4Qa+WrZmLXHtfj8C/zI6d
2e2NoY4MjMkD+VOD9984UEFWxSugeETl0P5vtaur28H4l64CI7VK5d/oSMQS07fYG7YU8KPFHk7Z
hlej5B0e41aEqJQtWUGEGJfaU6vQjdovYluBDP8z596vZ+mGaViaqugYEfo98mVWUJUakQ2Yp+Bh
vENNw2u2EhSA6p0O9DtyyP90Wd4XZMK7XCIqdjIMTQ5TR+g/9EZrC9NDlftc6tf1e/m+FGMC+iLF
WU8vkDnG9Nxz32NURDuIwRcVglG3v+NfAsH7WowNNJmSJdVPyKi+F96yj8FDfUd8btQkrxUn+zHS
ZZnuUvS4Asd40g+hy5tC422Y/v0qjdHlZuyCCde0lEsvjwJXVT7EC3iggjuLx7Ow3kuT33fM2MQc
dJPZE6EMkeP3G8hDej3l2y6vI/GX7Ox9JcYatFRcgkSDtWvn0ZO9ZWt4KcaPqc7I772uB6Bfi7Fj
PnGppmVAXOQ0qUAqSf1lRJ63Kc5RqcwbYkjAQCaTilk7oRIeHGXM7BXgp+xrG8iO/xQL3vfEBNVR
DRZzJpZTqRjsfsrcOHkx4ic11jiJ2DrC6P1SsFLTqjLHUtvh69EwsHo3OjQP129QpPEqL4nsZjff
xXsLNGvQnvZMSJthGBMw1M9gtXZCnwdtXg21iimZhqprkqQwBmFOU24uSgAlBeXYz3vNfM3G/wIN
sCxFhbyOJFmixk7NynEjqQvhuRpINqRbtMsw77mA233YFBteQr1yb64XYydnk6jsmnim3s0y2Zle
H6p6D3nGjakCQdVMHLe2NvT223LMNV0sJEV6cUmso/sS5RVApefH/IPpDb66Dw9U/DfdYhvdTXt0
zfaCA13xfWFjzHzZgBoBeKjixCNgX3M9v/0q5j4PpZIH44D7XIaR6gfDXEKrrUjdRlc/q7mYQnMT
BXJhNHDhlFHa1GLEQ/GtRGjLwly7IYmqqOls3FxivS51FT5pEE3P0k9iuFGglieZm9uBZW3C77eF
mHgpjEK/9CYOHOLm3XF4Tj62TuxBqcbWHlToxQX2v6AFWskKsKiJMrkoqdAJYI59HiZRNgntQr0z
0K+dk8t0I4FlUVNykhO3mLZiqb+tyBypGhlJUCkwogGicdIx8wPX8LTHHgRl6sFya4yx8MoqMu2C
eZz+tiaT+4gSKCyVgB5vMKVd+YN0AacIJJAaIJmQrcagp298UvbRAaqgmN6VH3gFzNVda/jEsmWC
UpYFRpfCOCSKiIusDhmu6ktZnoO55TjltUIlWOMxnC5aomWoLDi3i9oAb/AafNOf8W2foSeDqvnP
fDl6TEjlEUPxECPnjwGshW4sbYJOwNSgPsI27aRBNmdhQQGCxgyJB6486a5qE2d86PPwLqs2aciQ
ODMVSdbYV0EjIcW9sNuIMYZg4/QtK5eD3As7a0FY5dglXY4/Ls/VYkz6o8ltrmpZS5FOh+oEzfmb
94Axue3zcvoXsyu8zTFJUAsGb5S6cYh9E5cv8hw1thlK4abSyuigFaNqB+Jo7IRJxrAZSKDtuW21
rSJmyr7pU6BDS8wcmlWGx9nQgqZtWCKf80lWvcb7J2FxqehEo1zXISMU9ynoGvWP1bb/2rsB5Jke
BDfjcb+t3+ur9RgvZWBwKRIVXC7QY+CC0YjlMNgR4m8HhoNjvSv98iMx2Yv8QVPeXhl/1XTZ0EP7
Ec/rHxk6D/3kQIjRdEcI5QCdJ51EkJtz36G8RRmHpYhSmiUW3EWgZadQEs7SGPLizWqCcfVR6Tdc
vSGKvlETc6SPuu89643Ug3M4iI81iHFltznR92w2oc978q4HOshbUdyBp2Lnos1kMIuZXMXk1x8W
DLPXTnoKtiPuj+LlPn/0Zf1rmhY6Nwb+z/agByEbtCXu8YBR1QMUZF47CaKkt22CtwbzNbVlHKTa
hNY8PNDJHOqvYK/h9X3pqv3pid73wTxzVUL1d2QG8ia/K76Bft0Pj9Fjj+sf7XkcMRfC1z9Wo1il
G5ps6CwGXBKaRajDjoCw1W55Mj8FTuNmz8hCtwYgUiertaWH7HN8T5S0sV+/WpgguODDObnpGozJ
sq5+CWOCeTUrmFrGL9Hs5a0A1yfNFWmPBhrCzY92V0PD19rFX24f6BqN22+rMjYISbglKduBCoUN
rirRm2E2FNyanrb5XkBi3kR8IyKw5YSnBsg+vf/wdPztFzB3apwizNLLlLYIg5Nr98MEclFxsbOm
cfrs7fZ+VzOUq4/MXK4xLqqkq7DdopfspoqcKdvX89fbi1CsvHWnKPZd+ZwoBVijNXGSQVDeK0N7
lroWWacABHItDpkjVuF9McX//4ie374jecKrVeei6jUV1unPevXYByBslMfQMUpFcW9vb9UJXH1D
JlWIlr5E8w6Opmy+pWPgWDlXp3ylpfTbXpjsIA27vrBGLDHvO8z1dBD4Wpxky2dYWCmPXC/EwsMt
MVSncsRRJbvpKAFBPaI8ku15A7RrKA+sgyKnCc1ajNEzh4MBr9xMG5oq8NPH/PPPqk8zI78ifM6/
YPMmu/3zDr4vyBySDBRdgMkCJC/CMSoTZx41xx++TrJXjvsie43kp0WT3Sk/NwbHxtbvx/vSzOHN
GJ2bWxJMG9vFEWbIe+k1565f9ExvbO/S9L267JAJaSHCgDUwyXTfelDQhNKECQ7IAFNWAUKG/CR/
K6A60eHi1LvE3hOFTOX0W+U+uKtc9c5yeQyD3B/FJHBgr0kWiWgbRsewgw2hleJ95Qe78SQCxLFP
/NyBSDlIDWogciWnyTCzLMOljofSTTGfZ88HBfKwB56LXfd6v06EpZOfh04YM4XKWOrzMh7Dbls2
T7edAm8JJo7UWZs2VoO9V8aXrJi9AUxogG5yXM9aM//ajljCeCuNg0YysZP8x3ROdoMLEh2A5fvv
YmKr52K77GUFtFgYQPqGApzLo49fL9W82/Elnbi6d2GtqiYwd1ROzR97EL/0fvYob/njYmtYoN92
ygSRCi3gcQ6wUvfW9U7lFkdzE2/n73SlB687gAbxIbzvcX226iHhJGEcE5YZdyUOSWoFIT4zNCuc
NgJnJa8xyrsvjH/Sc33owgi5f6V+CEElFZiPc8zBoa1XRK5Oi/FEaWwYCL34htI5ArgF7tYjAEiw
M07ETaTa4TN11Yd98jg/CZvc5/l9zndky5tjbg7KYiK30TEvgzyg+k8J+fsOLwXPq/uYFkaTJWDX
9sW5tMuu8Jog39627Mth3/C1F7d3tUZvQL1Aorm7BLrkbnlHgz/yvvTG2ZYxO1q/CI64a4/FDwPw
ANK1F30ZSP/C+Vd2QRfj1q9hHI0paNOiCfikRq/6Q5c6baF7uRH4uWY53SB4YAV26rneiHK5jRsB
VYIadZoy8kG64jdDb5tN8rnNsmNRSC+3P9V6mEdtCtJAqgkZc+bCRUuiLPOIHAzWuhdeSXJStTUQ
MBNTH14PHBLm9XrU+3osB0mvSjPQ4XgrqQ/BZtzkp86OdyLGHho0k3hQubVuiEWVt392x/KNCEIp
lBmGdf3gE42XjC+NaI+bxO9HJ38JPzXbEIVclQzLBXfxZfAiPpdfQn/5GFiuuBVRT4K35sSE9YfT
1c9iHk6JllhjreCjd27wIHyNFIh95hCDIy0mzUnuqrvpEyjrOMuu3sOrVZl7GAmgDF8EfIxomp/q
JjrkBvigMbfc6eLG7FS/DyoePvTPNVHDlhXNMlXFNEV2mEnQzTFPUahBFik+jFBiUFNvONeYdxd3
pB+pfK7PEMV54c/arziB66WBOP/9dTEpWjqOIpZuvRFjsemeOFUhBnGkN+LsLbvwE5WLrA2VU/rX
9N7cIq/x21134mUzK2/W338Lk2cZsglEH70OWi96Jv616KzT1MZLBY5X3EHoyi4ebOK1PySehXct
NCk4hv5nWen3n8DcuaBUljKiNsbkzx6obGWw1BMBeQZRCgkszIBJNWBtFNDJ8jhL05++5QAp5ly5
465qwastwgGCGAechTHQ/vlxAccCqbnwbvmf+zSusxCFwvjVYmgdW7o14d3SYJChA+AsqFtPVRtb
HKIdr2bGW4xJeQCWqsoyo5wgeiyr77J2bwtp5+rzzDk+3kL071e7ytB/R5MTpxdLH/PZBdVZPO9j
VAQybmNt5bL+/gXJpq/WaosKHWS6KZ1bIYXLNumr9SRmqOtW53wj3ht36tPwofGsTXKHFMSNPO5c
Hi8LYaJSkGct+OTwExp0LWhCBE4bA3KGQyLWFWrZPEgYL01mUQejLleiQvnjCFlMTTlUGDuc5UNe
f2vE76CyQfW8ckq9cTi2QU73hm2wMIQlkCEpLF5IcylCKYfgnhRyyDq6U/+FO5THyWJVxg2AVa3L
AoG+rB/fLe7yHHvmjobpW198k4/gwTEfuR+X4wBYUIKiLZCJiWEmkF/H83LahjD/nw9J/rwI2dyt
L8p4GwDjI0GmBn0xhYNtpZLlNFWHwmS4GBsp7OvH20fIy9nZurk+h00s00OSAgzMcQKdpwUOYpDn
b0I8t2hGGVNrT3fCg+SBgJiTUvFOlPFBUZ/VpHRP6aW8MUqkkMlnJYw4DmiNHO/ar6qMB0omua/q
i4EQsAQlV9FrH4gyB/0syB9AwxZYbXQl/lcDYbzRoFlxrJYXb0SUOWguoUYSeiHADYonAwK4vX2c
vM/JuJ6hbv6PtOtarhxHll/ECHrzSne8k5deGC2pm957fv1NqGfnUGjOwdzdjX3YiN5QHYCFQqEq
K3MAWz/sKcPzFPmWMYpWKf+4bYT1VqYZPyGDbqijgWOvHvKnEfzF5FVXrIeLuAE+nD8rB/8MyO1O
HMEUpXwyrJN048YRUah0RM0BSVVq3JEErS3+xMvyTnPIfnY5k/KBcRwVOuBw/qAEhBWv0D0zjzCf
mhXrMeBXatS4jHUxvh1NB+pBHjPqOyQao2Jmm+JVAgV5bDVOsuPQNhMO2aVnkjcujePMDwbNAirz
gZ8PSK3c0WqdfrL62mwKktCjZjY4eWfVNdiE2fPVy3HHEKFGj/8C8kV2Y3ZP85lQyKpIyufbAB1Q
bVc+Zrb2nJ38i77BQKUdHcF/bcmCNd43B3C+M8mvyVn4w49mv4AKPXmnFhKn4ReQFnyyT48j7pFV
uI0PhUPoMiuwqq3BsENCfcFk11hOVK4PGvpz63kvqAnJvipwYQv32R6Fasd7ja1p1fmmnmEC4Lcg
DL8mQ5c1dC9Zs9+LHjf7CdRlY/SyX8gFdqD2jkr1nBTHjgW2WqJLmD9iaaJXxImUa0nhSTl5SGOd
zJbeh7Vug2hyx90lz+JD9ty7RC/FkO3qTdsUeMAUP0tGYFx29Nlaqa+tJW1Zj+RrpyOqKvFdYMXb
5DQ8F45xKWpccaRgwCpRs97KCnXvGIJkeDyRZ+7RDp/weIts9dXb/ybhIY83vOjXPeu5tJiAztZK
3zpV0ws9h6ilx7KlZLkVp5fbwYphgSbo7OKkLMIS68q5whybDqhT7b+6O6+roOeceC+c4inDF0sw
zD5AFzy1YowdFT9+z1Uwk8vFV8rMHuUhTQuEplijuBNtQhD2pqv6kB46MBMoILTNIJjSr/kjt2G1
xJdv05ldykdCxc+TasI6pfvWCc7tMT6SR0PkanfJrnOqY7opIR4OwkmmSBPrM1KO0jeiEhYNTBfy
L6959fiP/81NqHQkyJI4FGNy+JW7EV399OX232cEMHp4KRpGZRJ4/H4QOnCoOvDGWoneb9tgFRnp
0SUujI3MJ9+nAcsL8saVv8UjEmpdipVc2nXOiFQMN6SJN/VJmFR1RBoQt3g/eqqttug95NNaEEun
6mpGa28ZOHN1Pxrex3ElFCAquH2wCR4GKNYKu98Hre6+5FbZvRZykP68eP+ua9ITTPUA5pqMXAnt
dOrSyS3x0mn8H238wPhyLENUjiGNmB4Ua4DswqcU8nx3XxgPd3xV7/X7aYSc6xfXCPM5zvJKKpBE
2TRKU4H1aWpi+tGTriVWIriMxS2+vWffjQobXo2TJZNadIC2nLfKXH8bW54bgsQ4dY0N66G2XGOY
2aNiRcvlcT7VOAbQj9vWK85pSd3bZBMmsy5NmkgzF6Eu1QawhOcoODTxWhM6AHo/FMzU4cZxxR2/
NjYsGYN/yEj/dksafzj1ehiU5LPJl8429rUz2CpUTYnTVIJlHPXOMg7gCbRklNirR3SOWdW/5Yz0
+guol82g6nHQGV9b/LvQqIATh009wIgwNDWmbPCVnHtY6NSXOyOojkYiv3IS+FzL+hFgAtZ0k8S4
ZmiOzDFOZSmJ4arxL+A+bMEeMjM6yw53GpASCbtsn9+pVnSfXyA75ZJa2dcwXgjBbst/jXbNY44K
SAkhpOTiMQs8rF9H/n32EumA7qtyMi0XeI+tfPbq59snlfX3qShUhwXIfwKsvpz8jaDq27aaGHcG
646iWTTbcBx5/iuTh7qQ+DO8pJa6l7+I3rjXYlUylsS6NHQq+JR8JWQlAT8RabkUvNTNWv6sHB1i
zTibD76bsyySl/aNS0Onwg/fqy2mkGCxc7UPgj5B8wEPpN+NPmbNj/y1P61hqFFVRcFQvmLFzCcS
I0vShhQaayc+CnYNiDb3Mm0IRLC0R3dQzW6lbckQHqsovxwDrpapioOsCV4IijnNDUfZHrv6GA69
m0fBpu4V3TR05a4U08zMoox1oSxfW1fL5MKZrdkH16MQKl9rHuzhpF7iO7Q4V/2r8qbCk5pL7DK5
iJe/6tUmdfZkbgqUhAwIqRdEWmfYaY8TiAUatFONDauVw1ogdRA9j5On0kOpUzN+YFpiFH8Z+Y/b
Z/3Pr4c+FZrRgg5uBhVDBN/3UGxbtZAzEks2/rpddevW1bbimtWSk1h2qNMgN1PidxrslI64JRFV
2/m78dge8q2ySx+F/Xjg3it1hf+5wyDMKj2LpsybwyrahqfSHVOLW8UfhM6Jxzgp5yK5fQtPLFp3
strvp+j7bpBVzDwKVZ9IC0l7vhMlWwoCRwhrUw0/W240hVC1b+/9Arb4mzm6O1/nU6BNGo4O4Sfn
TG3NmfEPIu3ggcmqtLwNugSASvA7YdURWL8Zv5IeHosCd7l3e3UCum9fSMLUGRGWLa6CM7DbCI3D
tgSs9+z1Vrjifg6WYMkucXJCVGugqK7eBS2mlORVcmAVeRiuQouJFK0BhWqiIlUEYCmLk5XWT3dN
4B+yCIWHvIx2fmHwZoSZ39vfY6Ho/v17UAEl7AIp0hJcfM3L9IIwutfW5SPEWuRN8qt4MrZpAU2q
0DU+uf93U+G7YSqqBJkIWW4y4CeG0BLworQ1Ad3YT5KYmIw1/omchSlBEjG5KWgixgq/u3hYjIou
elhjJopr1UtPg8qdA8NAazhvnxMxPlS97vQ6d+DkSGNYXzxfM+PUOvkoa2q/HVHn8YOVxP3oONWu
FCgclae0aazbS130o5kxKnrWUt+Cgg7vUs4HIWZQ38elgtnwdgrNqsfUUJ2jbMm33Nqr1M/bphdq
pWSXVU1UZQNzuPSJGotINjIVJ4oQrIumf1dgTgEEoDaGRdfxIdwox+CHblZH+b3dcesS1DTMi5ls
5h/BbPYbqIt5zHul6kN86aTjHZUvVmM2MOhuFt5Y39dJeZNRpqLGkSdI50puDzmVDb/JMYgRgSGK
cToXoJ3fbVHOow9yJQY59nR4MdaEGSpeazvRacGFB9YBfU8IfoRDVJtjaPJ7mUnBzNpPyp+aeBzG
XsBaARg8q2rl4HQyaht/ZnHfl0g9xLOxUmqOVCmBG9oMhWD2RWECMG5ONc4n0J0NAzG0eEZEeKoo
w1MRD75HAzUGO/DIDQSuSkgN4lW4Ef8Fx9UCDg0Lu9qhcY5VPRp+TNDmRBim2xykXbySVu1mLTP5
tMge/eH2M1PUm7QVgagMMAfvTtmDHymOHINfUK5sbni4fcgX3hTfF0UfMKEdhThFtaarHd6C5IyZ
XgKMh3sYw37yLaKFwXpwEx+7tTjqvPVJrDYdAD4uVx6q8SPxT7y8ur0s1v5Rx2zEkGcvdggbEEl0
2zh1imafJqXNM1WgFg/U7EtRB2rwJT5KSe6p5u8KaARVVWDEDIZ7S9R5kvqgQeUO0xv/keGMN4RE
jpWnL15rs4WQf5+ljcNQlHFFJrOqCfpqBYrwBSBDmQRSoFg4CBDAsW9/o+W4O7NIpdOCAA7NiJT+
ycIUUD13XyhSduLOcjgqQBSa0Wpch4E+r/HAwvvIc9NK4+4YyyFue8OtaTiQWBpelpOpK9I5IXTz
gQ052PSBNE5Ixskwx3CLP1BAoybKbYPvpZyaTfkGOqqtB6yyk17iVQeejobo2ugfageiUM7uekYW
tFD8+BY4aFQQ7/tlWsYIUdGGCDPU0KwLTgTaIbvDW+Cwgoa4eK1cvYUGBPEK147df0Ad2WcKqjhv
kz17r9Wpe5Cd/qfwrL8SuPsAPCz0uV6rQ3tP6B0uEAmLT6zjwroNZCrElJ7BCUqOzz1eft876SG2
iIiWk2OEkrV81mGhEUNeUw1pKgMOSp5ZzRmStBttJTnxPeuVyzgsMhVuhCIpQq0hp7JyyxADBcpP
zjBY3sOyQkWbsZiqRFGwHGhc2F+DwytCkVHtfjNyDqvxmcU0wNxCKt50qOdMTY8vxm+9LRGLnjAv
9W+GPRl3gkzFm94rpqyrIGjMRS2q6AVADYw7YTmPvJ4GGgyk6p4fV8T7iNgVgJYo5EKHoAAwWEnN
xsw3HRS+iSKoekeUilgAA5b303CggIu7KSbBjvDnkCH+aZ1ayoFHyzZ7ZDo/w1toQJBX4yk4EV2N
6iV4gM6qlW+Hd/VBews3NTgwmoP2KjPCOeMb0kCRyReGMo7hoHH1M9X2QcMqOS40XL4FUBoEpIce
6lkE4qzK+UFog21We1s0IvelLPpmJIu2pgwD8E+TKUzRD1lU1noIpszSPxsJXgicpm782mC84lkJ
IQ0dGaUIdO4h7hUj4E5TqL/EU3NSkjQw8Q06E9QgbhiN697nLi0P9qtexTwf5+3koNsGMqsPzPry
VDQCPUUV8TxyxWowzCB5SKfKLAIWVJp1mdEVxDgRZT0lA+KVPeFRBlURhyAGNcc7qe64ZlXyGXe3
QkWiOmoCfF841+CHq5yDqmQvnX0jOwqjcYm15jyI4b4ac5eRM5Bnw40UhZ7c6fworTDsRiJgg3lN
gnSDULEzHP5FfsLIJ+m6YDMkqiIRrmuMcYAF6UEGSdo90e7VtviG6YPy1Kx6EHwne9b8IuPo0nWL
aailzKvgwVkQXfS+fmor//X2TjLcki7vVV3RGAVJvkDEZPWqZGVtaMksokfi3Dc+F60OnGtTgRmb
HkdRFoCk93xblLxnr4bwTRAzbuTlFV2nbqgLuUqLTBxquGSDOWpJlEw/vpNiVu3sH+7gqxnK86O+
x4TNFyMtEBBO74fywzB0P0ddm2wx8nmLi4p0oyrVZKZFoa45reUZEW55V8EShQl1lLZohJOvRgpU
nrFSQ6zxvmmsoBOtzJPNLPi87SXLsVSSDF4lNJ24rr+/qRKjLaeAVAySfQF9nocMbVbx7Le4m5Mj
VDqBGGAm5osfEuRUgiyCQ+8PCv8yDPQwERAxxdQB44TFY9y/DFivD5YVKi73RlyLSgTXRCtyXx8B
0N9JXy+42k43xlbe82TIm7Gdi2FztjTKR8WoqAcdtFhfPAb6QV8RlMDwXq07zJsPgMxngD8TChPO
ZiWPrPVSfqsXQRbnBZxGi4Yd5AptAEmfFS2wby+R/Jk/TvxshVTmmNZVDH43dOYyPRxPXYc9TIZo
gh6IBEa1zJBWpYbSL8YvB4blxVNxtfx1cGfPfw1NOkzPkGtfE7kHrU53leYZzjCCrC/RqoJhbrlt
NLNHHY060zperbChGVjOV96lcfVVDd4iMrJcW/UxsLLAzC2NPKnC1+IirEBPKIBTyLc5RsFSvr3p
X7nubOkNnw+BJqMmq9SFI3itk0UsWOUCzAXJ3my5VM3LQEUPNy8SDHnlQaP2bciByo2dCiRukzm+
lSspNcGXgDHt0pJRMQgtr7UyH0qczGR6sXky+ylkO2bLTTUdDIk8ji7EeoB4FHbVOoVYcLFisQYv
CAV/XzQ5VDNLo5xkVUDerLXT7IPP/ofyIqBvca7fxmPyoP8CiSrezNJKGE0kuahUhGcFdKqfxaU/
xewn9GJGMls4FbM80MQ2fIufI9yHT0Lijk/K2rOBd7GaJ66w+taEChhgXNyZNVTM8jAqcOmNBPaV
rxLeFH1GhuGIfPl4O3KIi+Wn2eqoCKUmnRZ2HElJVpIrxFZ5UCMzRjfjE9mXMzk9MBSTNeEE9c/c
g/RZvqf3BnO6cfnKUwSe0AcaCk+XpeqqkDWe4DZLZ3K5l2qjASLXYGf11kIX2AxdJmxkMTbPTIrf
3Uyv9QK0vFj5U+MSQWqIbdj6GUMUrgIJakwZHZgmF+P0zCR1nL1W+qvWh+OMwkVkK9BQCk5iZIYr
okflW9kFveVsy+6ILWDqcapmtqnz2/CBNwyQD8CpShQHvf3iLJi+YziNk4VW2qD8xZv/Ytxx0cFm
dqnTjFdh1WY+QlhfWFJixXfVyXtte1MPTCHeKtvc7ddMGqbFa2lmlDqzodLkSU5kN6o6H818ALYT
YpMPYtFvVI01OLYcpWfWqHM6iHElZyGW2Nh2s2/c6Zw/g5QEPhxf8oOCxHg1HdEMvagGwUAdJhY9
4mKgmP0A6hAbUYj8IsIDbUziX3w5bZQEkpq3I8UyQkCRFYLolCSZ5vcE1inJwhYOJJ3yH9OH5KZO
4EbvSWTFcF4BHN1abvXr0jEYF+1yyeNqmU4yVCmPJL/8yhr9I+Q+LOV5isFeTwgkCIUBhEYSsBgw
j+tyhPh7xV9CErOLqFIl6BAq2FYQ5q8AJjfrVbcDd4Jb7yszB2mDb///WazJKb2apIJS6Q2ir09w
pTR9bvgPzivMoGe8Qpe95WqDikIlLIRei8DnAdppZJ1TShLDWVgmqGAT8n5cGBqWwUn8QVSAtggn
BoHNci1xtlVUYAFfYTmoCmxk+2Ff3JP2hei2LuGy4mz+7rb3s1yBCihCr2lh2cBYBehk9NBNp5YF
hFl8pszWQ0UR0MFLcujDy+O8s8Nwm2WOEq8aeS2/DvybXKnW7SUxN5CKGprSRpHQw6C8Gh0AGLJ7
wp/UgnVNDsA0zT3ctrcck69uRz1SQi2WYgGlCTdQP4z8sfZ1O9JfmK1pxpf6KoHPDq1u1B0EtODd
TZQ5UTaYQ9s7gVYxPPzr8P/x5rp+Lhp1Wg98l5U16rBEfFFCBf0DNTFg7Csmp8fC0NG3oPCFuJkt
CQJSf52mJASrULguMdFqNhsMqEG+eETnrFkZm+yItg7uUlYUXEx/Z+ukokUfR74PQS4EQeitGVpg
1cKTnz1y+r3Qr297yHIyOrNFhQ1liA0hy+GRUH94ktao/jlJY/m70IHm2haHAXOWGFMGFi/gLSiW
bsd39cii3f+HXPRvR/16g862Ox/7tJJknPX6l4D583QL0VDQphgrEeOlUJ5kTh4uR0vIsugCSLc0
jTr5HmY1fms2jJWBslJqevHIOuzLp+9qgzrsXMKXaqCSRTkBmPbs7LW5J3olRMguc+Jz/NDdhS5r
Xm5hopS47tUsdeibps/GnoNZyGG5/bHYVJt4V5zjS3jIV+0jkdJTQaEq2t1TfdYhCe5b4i6zWE68
wB/97XfQ8yLRADREbSAqEM2n6gxA2iH8KZvpXlvxtmhGDvjwcJmzX7PL4ejvDaA5dFFH1D25wwbI
Y2uK/r0qBeakMaBM/+CyVytU2qDHXt0JGQ4OafNCrPChBRi8fsEkutOt/k1U+IfL42qRCgsa2MNA
tUOSiEOzF8GaAmQfOFMIdjm2WUwJ//B4uVqjAoOfiwEGc3F3DB9RaqV3BPaB1GiILPkBTHXnfuOB
lhfUkp+3IxLr65F/n4UCyVA0MCDj7V8IgVmIg1l55aqPL7etLJe3r6eEngjpJtEz6hYxlui6FSd9
o6yKI9JLlwX/YEQBehRErPi/0ksh7FCf852mcKoChLsFI94s3xrXD0aFmyD0AOEjSCoMfAZuKKGi
3NRDY0WSmqzGgkussguLFWMfWcujoo0ugjS9AKMQGr7aaXQwnWugwyz4JqG5yT+DwtJ+wT/d/wr8
cP1+NFOu2irS1DakJ9vsc/7FkC4+KztkLM2gCp98VgtGHZP4HYR2E/Zmn7ze51HlMLaQnNs/05q/
P5xBRZJKr0O9lr7uiWKTfQYfpLJK5J5AT3RhXxD/8Kq82qPiSKdwdVBP+GQEHQnItxIClFCcpvX4
CmGDfJM5wUX3TeXxXxD7s/aUiipqqaVRRkCMRP1UcFXLmGweSCC88co9BLRzq7z3njmbdQr/IXe8
LpoKK2XUGH7fIKzIqwFSGQLqiQ2qbYCVMOltl3vUKrgLZAEVAuEPBBDIvH73rTCL9UI0yhpoukpb
AQN6X1LQjIO/fDHM7JFNn4XMTjaCZhi/qrdEUpbQ4YlnFfimZB2fWLXixcxpZozKnIy056aI3As6
pLVShbOaiRVTWCaoSDbF2ZjJkOXBt+Je/KME6izCC1Hayiq5037+iyPBskhFsUgVIfQ5wGJvNaEZ
vZYX0IhCnwaT196LvMcgyqPwefvYL56E6z7SuCDMsQpiTlCcut6tK80/JHHwmDfia9MDxX/b1jII
aWaMCmVcG5dqTHZUz3Mr8iYT2gO2oaf24D0oiu/KdQC+Z8/touTc+u9e/yn36Vb0282gVNtURfyT
Q1vG2IbfyE5m1IxPvnjpz34fFQKzbvAhNYJ+oVHUlt7UFuYOzXBggfqXk5qZHSr0Cemo+yOBc0SG
OX30zu95WgCx8ggDGsiK600OlkTm5PLye3JmmDjg7IhGqZhi7glxbwAGawQJ3FP/hkqwlZjlnvRB
xRfBSRz5HfLe0RvryLICEo0UajU+i6fg60nQ2SWIosngnQoVBcRhSAqyqINYX5OKRxrk3BIjh2uL
/eMUn6T+xxAzoAHL6fdsQ6kw1HlQhFRCdC8a0ANx4ZcuDQSJD7Ld2rxdbDESwko5mDapuBT6aojG
Mmz2Fo+aAKH0g5LW2SAsaW4PaSvmtUXizh+pwWyVVFyqFE5qREJAEsdgawzjLVeXPxsJRLK5uCm4
EnCkoDXHuErd2xFjOT++WqZBQVD2qjqfFNhBDLEmfZN4RYiDqxVrV8XlYc2ZKSo48VFcCz3kLl2o
rKx1wHSCLnFqQTNDNbXC6qzHZjHt4p+Tft/zvF0FqEZkWxAy8cF9oQJEGZ+a0PHzJ248luU5au9z
4xKlz4Z/4JGIZqCE7d0YzF1J/p70r1KqWWX4HNeenXFbDpJG03sjOt7oowxYQ7v7IoLRSzjW4Z0e
n5LqmAxrNborI7du0UBJ9pMBRN9ezyIzGMxQXBlQWhVs4QwuOV4zufol6O8FLja1bESsPQiRaInR
OhRPWvMyGk8chvp+tIIVDJtwNP1xXQdb0eOtFDVIjrMwBdflvllL9lR+9Mm+BCqrtI0eeVp6GDTL
Q9G/slLVc/mGMzt541WffvPeSJ8FRk90eRuPmO003gd9xfWi2YNfI4A2qs1Ne4jHcBAXGjpQEtmB
v5dEKFiZXmN53s8+PqscxGXgxnq7liEsGZ5a/ZfO127k9yboLSy0IlZSn6E6bvPRo67VGHQB1pBv
LLHRrbrZ+OW6BJ41hHhovg7aQ6Le8YNT+es83uqjnTY7X9/X/t3YbQRoH4io3En3stiZWqSb3fhS
Bk+58Sjn21A/xp+JT1gPf4nTKlJbs+Kg9R2amfoaxZKZDRs1kJ0QItJ5YDb5pR4vSbMWIldWVpO0
5Zsd/l+lZw7ZU4MOveGC6UkOnoJs1/anTH3jONGammMkrHJ/MnkhMjl+6zdOXb9WIU5y8953Vo4E
oFqFjcPpTjSmZqWiOSr9iHO7nNCCHkurVrZ9/9nnoZloj038xkHSDvpYd6W/7kCR5J2E9lFAFSIP
NdPPzSoQXC54UKChWEb7wneH/J3LQsTJXz38M+B/5XHGeF4wUhsaAAfROGn0cjwLA+9HJR5zhTX4
yLpUafCbmPNT1Uu4VHnFNE76Nt127/I5fTEOnUNKh9kleYyfGfGJZAQ3IiPNsGV4+V854ritNmSE
GbRwjmcS+Qqf2ZZi7SH1eBgrL9OjAhHKrzRTyBprVDe318OyQF2ZmIw1inCEBU4GrqJa9zKrP8R6
JajUjZnordTFBBhFxGMxPgZEFmHKJ8yQBN35v62HuirrfuhbFWHB1dLclNWNpLMSAHIr/OkAMnBz
AiC/ylfOM8+o4lQQfKJqpJ28lbTudnhFYmo827JLmf+QPl9tUdlb7edcKKkoNvRbAjr21xFSxDXE
LMlLnRQ66k14Dtb6GuXx+38xUrLs7Ff7lP9VtZQmBY+1EiWXLyjQc7gi8gbAH61YA/HLD5OrMcoV
hbYJJ77kURnzQH4G/vhBqC3ZiIyHRuoCM9QCfn3bWZYrEurVJOWaeiT1ldz/lR0bbnYKTuHPYUea
zZDFMwXUG5Gktu9MhBX5w7eciHLTOCyDkifDLYbkCIaZdKaACQlC19qkZvKrbK2ApMmR+a9wGuSz
3bJOZXdx03JRTEaMCRCovIS7aR3jRSBsG/A/WAB6HVrfZGHo/iGL/Xuz6W5dnnmxGBAWJaIj2UIt
I7a01eRYkYk+S7tjTk8w9pju2kUiF0UdwUYHe+8y2e1do5v5o24PVm8n6+yS/aiOkZNZ4TPDqxbr
alevont4suwJQ0Mmb0i6Ln8B6MhiUwxlRjg3zI1l2aMel6JWSKFS4JRGbd+YchP+rIXqPtLb2OxF
2ZLGce0L2l6L0h1k5ME+3h6DMHoKfGabmfVLqHjFFYEA18IvgXaf668FE4618u4JJR/h1GCiRRjx
iW7f9XoRSzqRvCAVRbLTCYagLbQHQBOL5ywj9LPC8ReacRb61Z4PQMSG5emxcmkgc2VqQ4DR5GSv
B50ThuJ5qAw7U7R954GcKGyPoII5yn6d2YHRAi47ZmbixbuqDd4Ajz5mnXqAgq912/9Yfk/+ffYr
OUDjYzTCgSvxoLQnS9Ka66ITwO6OGEQPvJQ15m2Dy6CdmcPT0SyLY4VXUJoTPdAyKUALkS6uZmlv
wQ/5pToSGm/PUuzbZhlRjB7qx3RMPSktPn5dPnk8suZRMDnv47aR5fzo76BFT/RjzukvQh8l55x6
ApN9GCosgMHya/tqhH6IFmWnJqKmuW0SAqKeJgEmRdp7X2vPHZ5/stS/hqM6mXpesZgtWKbJCZs7
i5f7apkiVpF2VOJyRwQN9P2t9ABwNckxiFBroSFCl+945rFA88s5PFimNZnwJoAm67v9VvXqCRQe
XzAAJxeQUeerUDaLtXrvn8Nmo2JAsV0XGeOMMO1SyUYn5kIkE0QRKeOQRjERpjXu+PsGT4fE4XfG
htmYXvQlXeQhWGPIvEQPDCqaxyXNNJLShroNLOM5cCusMzmSPlX26Dn/FcJsZpAKx6DBakSNwPiq
xC0a6Laqn0KTMrZymVZpZoX6hInWR03TYFmKyVt1aGUbvjJBsGQAt1KvUks6Jk9Ar5wJ3sgoLWUr
uz0q6qKrv7frcc3EISwm6LPfQ31aNY39ViL4LVQ9rOhsuO2hBGOw+jqt25+gECA4iL28H2JU6wKn
3rHwY4vxd2afir9TppeNXmM/RsVz62Il8B8gdVzHAVDW4My4HZ+WC7wza1TsLctRLvQO1mqnAAp1
WidQ8FThzOHjtIr3KJnYqVue85Pvsha63Nua2abyyKDhi74gcPlxS4hOh/VH44BXBWwGrGLd8iPy
aoouC/JRnRqxjGUCcusqbgzlv+ECCvyNuPYcVgOWaY0KyEE/GFEewRrBWMgWGcqKVz4ofzKiUclI
KxZD8GxpVAg2Kr5EhQu7GEFunoi8KivC3qFtGJ7CCD90uWRK/U4QcItjoD59Etxw578RIRGCChpW
1SpwWCdx8UE3WxgVfjSj9npORW0h4pPc1PzeCVNhV8cyeJOL/+r1ODNGRSHOT0tNI9NCYZuZJd6P
6G514ujqwuQwNpL8qT+eTzNTVIARJQijaCUx9UT47LzYCTGNDQGRdN+hsTuses5mT+UwwgpdRpHC
VB26FFabWDeH6S7BNEqrHwzjILP8/ytv/nOFiiwrhqrpGv10Skqx8lTStM72mKkGI396AB76vh5M
Y5e4aOWRzKB4Gm1gE986HxzopRvb+rHcscjqSPi69Uuow9FyTTAFJJjrvaeYciQ9azJSybLMTDEV
7YJHOVrS1re/8PJWX5cvfU9KQDgcCRwRVmvkJ1V6y6ra9Yy1Fr0IkWffNrV8KK+mqDMSCKLYy2Sn
xTS0OkCboeJ428JyR0W/mqBORqlmaiFAr/ULvZqdUMC5qPhavckKZP8QNq+WqIOhy/EwpRkWQzSL
oEhroqDi4rAjnuX3rOYia+eoazapuyH1ySsbJAR68aajgcDYOJYF6moNugBASlK4bOxBskJIUxBZ
q2zXv4TndiMDu8hCiyy/MHX8RwCGQ+N16kYVw2GUvX4iJnunOqd30yZ0hmf1nK2bX+Rt4IzrysUA
mh0+cxtWWWo5sP1tncY25a1SRy2Ze9bl0vGy7i0bhTc58y6MjWXZoa7XrB+qWCSo22QzPmHEmh/Q
5yOFGd7lH9Tn+qQ9xS6rMrwcSa6LoyKJ6Od/8clMSX9C4rLOqmzTib5vJtEAuWbxDhrxq9srXfQg
6E0LmiEoADtTHsRlgS8K5JWh1C9aFltCwqquL1tQNAVCmIak0xUQrh4ynyfsh2kRgqqhxziwnCTu
7WUsJ3oAQP7HCnWwM/BYyoWRSW4EDVkOtPlBAy4nTnIi/iJAHyxQN0Krr4pCtjUW//FiMJ7Zps65
KNdqUymogUu9ao7pc5FvR+WjzQ/ILez/cZ3U98qSPhUVgo35kqcHgEoGVKuGbHpsszLaxTMwWxZ1
0uMc5QBRRc2kj6E3I8vbSivvVKOc/qsodjVEVzD0QArKkYwZNSAu6faCnbiB7R8gdXMi93f0xuLF
YayM1mKO5FDMJw9RpA3Q8ZXLnrdiIcEooiEzSQYW33qzxVGHOijCtmw9vHDJ64fox3kQkTBW0GSx
8vfbzrGYps9MUUlBLHdj7E8yCMCVbp2IkZsOsZUHn1B7AIvtRySuovTjtsnlwtrMJjn9s+pM6IuQ
HiDUgfxWAV7LGdDeVjYpKFLIAGn1Nr3xsaWio4a2GusuYkQWWvJU5LNpKIiuRFQaplRDbV3oGKWD
ZXzQbH1UXAmEIlY7sj54h2grrrDm0IeQVvxLfAbggon5WG74zAxSwSSLpjhE64NkKPlTg+zVlbfS
V98FY6qFA9gdcANfdHjMdsTi/TMzTcWWQQtVbSS9NCGxwJQIJk3wLuNdefjNmNs4TbxJHwAhwkgb
yzjrSFLBRom0aeQrUggyRkjXPg4o7k3J021vXTZiCLqhqxLY+akDMgyx6CWklCj5ZzXbC9y9oDNM
LFc7jKsN6kCMPlLMoka5sIGEa/9jOoFK/a5DHQAdUV1G+6x1o7sY8bo1VdFm80QuNrEEXgSFvC5p
vKJSqUujForhE0SbehBxJgmcV7OiHyb4imxUuVkZ2WKdEjrjvCromJg36CJ304ee13AIptnLAJEj
Ql4PzovQMt4kjEcBRMecG1j6jKgDSKqhSSLKlNRnDIYMQz5fn1GFIlt/bMuXuHq97SqLCcXcCPUd
y1KVJOjQ4zCEmdlErZkG4Vqsu7Um1Y6oQnhOHpx0Qv2u08yAxbpDwgr9qJRQcVYxfwVSYHqJejtJ
XCn5CDsqiIchYH+U9f7UVk1t5nW8vb1WljFqqaqWtSqn8lgqlxdvUcVDsNKroqMoIeRpcuczgurS
95svjvz77M6IlCASgNBCKVD5iNqLP8ErVcYQEssGWfPMxhSAS5mDMI8bVBh876T7agrdLoTI8e29
W7qDJIi8a1BtAMW3RIXrPDMgcK7iQ2V1q7xPfAEhTE5hNUGWrMjwdeBDxa8M9/tqpDrFedfC/yPt
y5bl1JVtv4gIBELAK1BF1ewbN9PzhfByQw+ib77+DM1z7l5VKm5pee3wgyPsiEokZaZS2YyBB3KT
F4DVS5GrLRWFlq0o9kSG/LRKO4uPbQdq1hRA1MfIjQMT+D1BVrM0jB3MxxpRznfXd2/jlBgoLwy0
LlKHOky6cVrmluUYE2ufak9aYvrdqAU0Vo4bbsRgZ2Kky2WlRgOthhiDWzfdVH/Jqzjx7QjYNIAk
Pc5mzz3udLft2B/0KTvUFr+/vtDNOOJ0dyWvnBpd4dAYmUZBPct8+7Z4xHyAV6KpuqvQw1EobGwz
p3IqUIo7u6lBi6yboZIxlm+MaR5NELlki+9EyVGLyuNC6cNa8YfOUqx1KwylQEcjFlgNjEsmkzTN
tcEWptfrO30CGoPe3Fp6WXpWlGFeASwnuPrW0q+cKFRs84ZC6Zbu6LZuA0X9olhnl53O4yY390O7
z8lNBWYYQQrFUCksbx0AXgAYQiAZKytnYjtlh20Bqsx2mE3Mi7RIaWfNygYInlBdWgOE+UjDzMAA
KHbxXtlPseWxLWpQE2bjECbDv4GuZLG6ujChTfrv7kXApqa+gL0wUMESRGP5PlW2+m1dieAzcmxX
d8T86kckcOJTHeBLaUuXCalzMH/qgFJvhssdf/4Hsjb280yW5L+bLteXXP+QRR3f2AmqduBrMG/C
W5eHqkLAVmLwTJ7kx4ck7zRtwvnNewQVHHg/1q6+I352KHb/oG1tI9S2DMD3iQO02WUI06ZLEw1Y
HoCnkTP7WQUWuAXMgI9+vhvxqHc83fDMfo9+b/IFTDt/7ngt0wWDMsawXAuMA+cXytzHtLenGbAp
DMwYVcCNY5rnKh+0YY0WrivTZJQy5+Jy7Je6Rt0vQurHK71lV5AH91Z0kAF57rgWh8LCSf78qXAB
G3el5TgWokNHp4AtFB91oqWstFc9WRZzv3aodVAQrxp5kMbuMS3zZ8rqT7OWvHZucXCab3mOPvj+
prH6wDDQV3D9U7awwyxExAYSpZYhaH3OP4XYY1VlBhFKlTNv+E79wR9+uz/RO/fJ9IB5DE7jJGBP
vPTyJJiCGI+DHNvz6Z+MhW5lbi2QVjOM3bnYGblksjoJT/iCr0HT1+KliW99AzwbCI6KvQ0CVES2
u1XQCx2aJ/49AsGOKh++dQlaLtB6bJOaeCxYkpGN1RhHXWxiao0ETghQrR26zqKD/Vl0EqJweWjc
4PoRbCnDqUQpwMA1xGdNN8y9GUW7mBdHY/pxXcLW++dsUZIpgUmnJUXb4KJFJVYvDlYS5gDe/egl
uMkjL+fe1AIMQ/nw2ohqLBeRp0Nw2TIiP/QaN+NDIc6ThvxTiVTgsBcMx2KOUgUqtfWohAyYk23g
aQnbOtdkoHQ2VbLg5NYmoM//m5HQfM0FoOv/gVZO6OH6N/4DTgqvWDQyE6jNudTasBatzBhO75Xf
NevO/WEBaNpLKk9/0u4X/ljtRqA8earE0rainggWanXiQ7op7qLI0PCIRy2f/p7CbJ8gnPFIGP1o
n5dDqitcxYaeMlwIjotXBG5Y2TZdhzc1qBjNPbBkAV6/c0ZVhnxTAhwj/JDNLh/NrtHafK4pfJG7
Yg7EDLPpeN0SttpsmHUiQtq1SY/YgAlNd0+TGu1CYKYu/ChvYAAF1+ZbqleY5MMsJaZHehJyY838
idf2a7SwSoxqcR4QlsxvDjEAgbHEmm9pIz9Uo9Ef8rEfj3o5w1XCu7j7yU31YKEpejrstnpCs3Lk
t2XmPvDCTHa42VRR7ZZOnK1OuleGuOyaYoIJ0O7FWO95BBgu5tchC+KuCcZd+fMfZAM3wqAzoVIY
5M5d3U62sLvpVtBlYt7qbgDm8A+B8ViEKgbprXTumTzJQ6fJUBA7gby8GbN9r810DyzE2U8nYmG8
AxNoy1rSgw4giv1aNqlnTYWxA/hQJjhK+Y0DjocHAKRV7zHX3W8Y2VhmhalsZUjxmnNQrnKF29Ol
W7WqnQghS6bB4bZ3bu3lt9lj+csxvYV71jPxx4f4R7IrfhF147RYvhTlI9gmeNvAUCFdcoORDc8w
9rq1b4HwMQFlNdLyoAVSTDnd2NHLdXvaesKdSpM5yrmzVnPMU7ZvNHJjD8mujDD9Zn3GvIqXA2aO
NtzvSeWRTFWz2/L3Z3og3Zs6ZWsaxfAWI0ASybMTIgK/1Y9rtCOYoy8AMYppucD9pFjxxrvmTKy0
v800JG6HfuA9pgLt5jgbd6wMAXsE0lYWGNPrAryg7Ou4M4J/cJ9uCgfip4VN15FXlPSK6zY8Fhhw
ACJjv5Uv7j59TwL7YX5OHpYg/UYP/Bd7IAqnufEQYNaJUOEATm6aWGdd2REILYzE9qta1zyuTd2+
snL7loz1+tA3A0M1c04Vt+vmhXAiWbpc5xpj9h214Frc1GsYXo728/Xj3F4bEmNITlHdlq0lzRkB
893s7stu+WJ2Nvja6rAAKIqvFRiXiZPqweKdrliX0BHZRi3s6f9Jla1mNuO6slysK8asaJ/ltzUQ
Re0hvc3S+2X+GaO+QLIf11e6hegEkX8LlXWH93PEnMxFWXbakRXjz+kuCTTdB3uSSIIbh4HicS4q
J7EqdtgqOZwJl3TIKJsuo7x18S7PnhZ/zDwjbO+KJ+RZuvf5K7/V7ofSJxrwl9DnHqqipW1F+nvt
kiLp1txF5eqYeyt5MYHvP5ez4ki33O7p7kqBRUWGdKVRAkfIFw8DX3c1BRRFl3gR6rW8/nfe7+Q0
paseuHJNFGE6FBs67cBKs49+knD12Z77izd4ynGcTc+DNMAH2KaFh/K5E3BpOer18iGPH6ebbAB5
fAmflyHifAB9EYZF9toxflU9IVRypX3V4spw1glybePnlL6OFJBE88FOFZnlreQKY3ioUCTmPugN
z9dnDEVZtj0uspGC9LvalyHlngsCgXlHR09NA7eVqToTKF1fY0Ha2i4g0PIW8AGKKR96XDDOCULz
w3XT39L+0xS2pCtaqdcgekBueeEsWEGFm3aqHoItP3oqQhzjyR0RuVUWtQ1EzG6J0m+cPBnV8NJq
bR7o8bhrcwAdGAlTVIXEh8t+9FSqFAqSpmcDH9IITRL65Ok6JrmXunqyet4pIrpNSSgfuq6DpLEu
q7/l9mzsKxrtM/tA8k8R7jxNcUrbKojmI2LheWDhvXq+h2mR6UZpod29RduaoGWfwdLVBB2QleI9
URSftvwVOxEmOeTBcKpirCIIa4xdN1ZelEJYA3K78cme364r4JYRnwqTncdgdLPRYLzebBovGX6t
3V96k/tJ9td1OVuJDsZECxfAbIG6/BGXn6jhwiZnRgZH2/fdrnwAZPdjpvkAFgnru4p55Pt8nwJr
r1T0nm8qhwi1LaRJbSK/jK2YmdqkZ9Ge2ssc9GP2zcnqtzGaVdk6lSDp0IqBOlrc1rhkivGXyfXP
DQX6DdPLr9f3ceO8RJEA4Qm6J0Vu8FwTzZSbK16z2p43JRqySy09rOPaPUUlSnqWOY2KKGxTHmoS
DJ04ePzLSNlZGaWsa8F4RWh20FE68GxnudWqel/S+f362jacIZqxHcOkzEBxXob3soyiTtDwB1b4
sfVXQHIoi0sbp4QsCXExkGWg0CMrIcWrLHMzSIiW8iYfxhurSvzWnBRX1uZCXAtJJyqckjz0tUyJ
vjgaxBhpHcZNdWsP9cv1vdqIU1GgAr0NoPrgl2TFjvhSmGRGdVpfP7v11xEHM2SfGTiTqynyUDnY
ZbnChDdW5egih2dRxBoX+WijZKzGxBUSr3UZ2kAXSWvVyOOWoz2TIZnRDMxcoIVhWaJIRIJ0RyfP
9gX+ANIjv0zF82nD0yLLzyyhbDYKDNIllWvxVM4Dt3H73pbOqxnxo2N+cXW4pVlF3bNhSA6KiyjW
IHeOcUChmif+r7FNrkWAudh3+St6M4KB8iCbDb/QtPC6amzFLw6sR5SIbIJCjeTTO7OvUEtkIHst
p7u0id67gh+cAQETZjwT0qMZWP9e9UAonNfskLipYlu38kBnHyA06XStbTNpSTuCH/7ewIB4/T4D
Grd6YaiTHwC8/Gz5JUpH7zNKCQqz2CpTQDQyoaiNWaYt1zZ7UNFzB0Hynr9NO7CKf3Yf9M6LAe8D
OCkBFhi1wAhOnsn35jXFREerZIXdMpPTLxCKcLJ4a6hmo4tdG4xX7GY00Y4aYSZv9efv/Xv+ZGHS
9F+02jomUqfIXLpYtiupsatVU9+k2O4iWoMcLHNjcVvnqiLn1tDMmRgRaJ4szK1sF3MjsP82oDd4
9U9jEDFfA4LDi350HjPkOVBc/SiPW95w2zf78d74Kl6N/4DxRDgCKb48+xjhH08+xgaY0Fi7+Bi3
fAdnUxA3d6T+0lDUPhfgM6FB1npYV0CLMmcXFcS7bmIf7vX/Lx5mfS4+NSc9dekg/BQSTJ+HMH3u
/OgIKKL4U3/j9HjvRZ7IsXL0YFa+897dmIowceMuO9kBS0441T3PWMzxCXGqPURZ7E3NdMzjKri+
VJUYySP3WrnW04qNLkjjTxbxuvl26VTFXpUUyWXpdcSapseEeBZRn5HGqxvuRea/4FnAnrlwjC6C
UUf2DrUxTma0ZHHY54N9t8SZ9rMy9fG+dIrhTi8G56bCHNZOR6PCk5FSIyRO0b6wpdSDtKO6ylGL
VV1q0d+fI7kKs9dHZwAdw0fxj2EqPamPTtDvRJ8JAAvj/VArTnPrFjrdAMlVpIUxtEMBiTP6Eiu7
9wzncQatWFrXChPZPtG/1yZ5ixhngHbyKg6B69c9A1KYBIsRmU9A5VRh7W8VV86OVXIGZlGxZa3L
OIzaUrtPYq1+cxriHslsAUqsj42XKuUZWNRmw229zEKKZJhWfhztYQIUTM1uOi1aVQ9TxV7LqcRR
77o653DLoK9/nqroYQJ/bRbXPzB9q9rtLboBB0G6rTOM3tuG3PLZu5rpuiMO1sFw8iftjWOkFwQv
Ybcf3sYbfkufBJySQNwpA/1WMz3tU6yEyN965J19hXTxzwDhaMo6AdoWO7Cb9diA2caloZUDQqoD
OdOuCk3uxa+qBqpNZWMMhI8uUIEvijou0PPKEW+LvQ6UuIo/1e67nfy47gi3CipY3N9CJE+Ycc2w
6lz4KLDGGRgaTdHAJJAbVZ0OqtVIzhBwmLEz1uiltLX1sZ/ju1lP9/qiMpvNQOVkPdJhofXOQZ8U
1pOjiwewCTZTtU5uR2MnIsRKT27ptLK7zq4honc9/TcJGn88uJ/7OgCRVHUAlRQCe0GJttwCbnL+
BtJn5cymapWSjy0Gzk0NWYmPjvpcE9EgwFuOfFc1vuEee6DiepWvOsJN27cBoYa2VAPWKPnZIp14
osVouSXdfJgz7TYd+W3uFruiol+v6+XmApESQFCLATZHfqETEHOy1I7i0I4+d91jN8cKT77tXv+W
8GEYJ6cIXr2k7zJYtcB70uNnFJR0dCiO/rjLjHtr9pOdKresWNTHE+dEpI61NtzAotBLCMyNm3pV
SdgqujjmyaokczZMXliLCWZaMYpqoNGzJ36TPQEb7dgW3viQ3Dh+dpf5xoOTP/+LqseZcMnE7U43
+xVMYGHcOc2dhgmIxNMXzVYkIjY9yckaJRNPuwrRW4xtXGwk50fmGcZd5CorHioxkplXC3dy1kJM
itfdjzUQQ73Ja/UXsFrTT+uOHcpHp/RUr/ft2+ZkdZJpj8g2ljk4LcKRd7hjYiCPOjVYVNeOB6yK
AdLSxw/1nB6rhIBsVEPZh60aWukYCVvTfMxMs/MssyiD6xa5/To4+TDJ+kmPPpa5BIetEQJeA8/s
I1jeKg9NmtZXwTi+CJ6j3BvD9NtyXD8DaVXA8F3/iE0PdPINUvyVt2B5nkCLEcZpZh0wnEv31ICH
r0gCbkhrKXfX5aksVorBMqbPs6UtcTi59GfdZ/t4VWFTb4pwTTzt0dOFLJSkZnO1ZObSx0nIh+hL
1M6Helb1RouvvIjIT0RIKtWXRZbHETSZlomXYFwuAVgTep68yuUIHAdvra1dvr5c37ttD3siVlIY
M9NXgqohAtgiGL4ITufC8UoLI6yAM75dqecGqkSy+El5pUh9IZmMVhjHkMsmNZmbdMrTJCxtLaz7
n43zdZjobigsf1xUFCqbsRN1DLy6dCReyccGnPhzMo6T3g9YYJIO+m6AqeYR7MLun61O35HEvitj
/h7PRjBxqnj1bZ0pMkLorkfukjlytzKPAWzdJbCEbNDSwCT6bT/wF+4AlpqOP7MlA5D6+hUzxP71
UxUWJu8w6lEodTiUYDpFsghu5EAbMDRt36Z595VneRG4VTUEhKbjAY5K/0xds/LSSM/frkvezACe
iJancQZSDl07JnHYZnT9nRhgItFpjh5qx4wPZpMDoLmr3cOUdPF9ZttgDGnM8dmKK1cVPGxdDcCQ
xfA+Eu8YOpBttu2xPzmyYYCM4l4zgBZr0X9lSaaoN25uNsFEn2Vj3g2TTueR5hC33dD3mKSqa9Z7
ZlKFvCr8NE72EUazjQlMAF33/fo2b64NiVaMSULuxZidWZlTlDQI8qq0uFtQbs/G7G4eFQMxmys7
kSLd4U1bpTS3MoBJjPOejo/U+e22mFzU7lbQD+UKaVs+1jqRJp1XWy5ZY4pYz6Duo64DNQ6dN9e3
TSVC8rEsjZeaDjqiBTBv/WR1TF9nTof/UorkUmkyGnQpVlh9b7xqnIWWpu+uL2SrlxDuk6G8CGZz
Bm96rnTjwlCsneFDQWZYfrHAXv7w0ZS/tx4AUd8uPoX/br3i2bGVzBdbu3gqW9rFda6mPCFJEjLt
NS2/zXWpCPu3tJsZOmbrYLoAa5AsqnT6oRlHLE5rR6DLojH2u2NUUzg3mbJiIWJt2VWeypJ0PKIk
WzQLi2mD9q4/gqsjMJ7AQbmb79XTVps7d7Iw6dQW8O+OOYOwqUQP6PKFp2ugUAyR/r1cjw2yFxRq
CZqbzhVjTse+5jUiFUcfLJ81BGC0UepF4HtpSHagYILkdXc/N/N9PdmqaOJigXD9GPREM7gOl3tR
DyicaGoLQJqEQCVb/OmLAF52X9YHHWPIwOg1DrT0VFC1Qt3OVixkYtxYZGAMBGiStphWbraaWPGK
maO+W44aecvdVytXgbFeqKUQ5FLMxWB0gbpyJFH0Ee1GC4KingXp+rYY3X6e+Z8qP6SYCDJFqGnq
F90KJO4Ki1ZZEvbWr3b+TfsbbVV13m0d06kM4fhPYiKnMqwR8WYCGoafVXZDFkXp/jLokhYhaWHu
gEl71K04tLxpB/TT1zT8wGh+/uMCFAQJSi6UoxFRXly+zBmtdEXeL0zax5EkIR0S37FUYyRb+yUC
KcRT5sbECuVpi2seJ986wx2Z3aeWs8N1w93SYgtKBX9HRflecg0W2ky7coJrmMdoeVhcZtwC03vx
k3gA5Feytgp5W8qM/l3XwPQjWlzlfoQOBKnxZBVJOGDEzNdKPnh2lILPYlUNIGxKQniEBCYSUhcj
IsNc0GKNGAAR0+5I7DLM7TyslzW8voEXwQo0AREYQ6BtMgHocK7TQ1Wmidng0mhqluywww6AT+bC
i1my+mhKrg7DuhrPldbpx+uSLy9jiLYBJYFZelFflztjNIMDz2zFXvYCewRde/kStq/ARM+1g/GU
H+leB4/JbUwPAwC0P12XvrXuU+HigjuxZZKmvJ1NCKfGDenfMsBXOHY4gxumK+hOdxXBzWWH/cdi
KSEEI4KXST/utEunZWUSjqC9cmK/nD3BTgOAsfX7UnvJgR5Q/lDd0x/I7rKXB6uvRbHJJuYSpaBq
BsRRnCYQS8P0xXq1H5OfHSj/KhfgkNovPJfRp3GTB9oTMrntd9DQ+EhsKOqeW27g9BvEUZxsdWfV
xWq4OZZu9aPXFxi47x1VgXfTd9oGtMi1CK5R+Zopez73LoCqw5Q5XrZiYhnsifFDaYx+GU1+Of1k
FGQzlmryfssD2Sb5qGOgVU5+rJYDrdqxGqDFDBWzpM9/kpzsnKUN54XnCvezuZWYpcRZop/HlPuU
0rjIc93ADcQGjJnX6xewKypRBi9iIaiqo6PaajgOgOJknzq2uAMH0iehZSbt81qw+TMvq/qGr0v+
qEdxdRizOTpYcRPtkJYCR1+dKMxla52iew1Nc6LzS3azmZ5YxcQahGNaSvZIzMYBhsh6hZRNo0Rv
CUVbnosgRX4O9JWduIkwylbQzvsYzZ4BOR4hlDWjnT0F1UsZaIH187rruUyDig0+EStU6sQgytLq
ulYXjm8//DZBs8GNXUt8fpj9GSW3ztgZPRKMKsylyySDkIvGW4hmKLrJD4RlTkq+OJArwLuKYP1K
n6xn1HMO2S9VG+fmAWLE0aXQUnSfyV2PbgN02Bo7SzDHlAnqEBVT+pYDFwiDaD1E4xSCmPNNNO2m
aqMWi2Fgj6rRTdEC7IWyu7yLfROwXcub4tTEJ8uuFG1KQETATKxryg5m6eu5NexJ7F56KB7bw27c
mcBlB3f3dUmbe4cWWMQzNoY35d7lriyndK6wMrtDO1YS+bwY/0sR0u1XdmBN6xchwoWGT4Y/87vr
i9g6HheRuAucFXShym5R75p4SggkTCtSh3wNJrKA/SMF42bM7HI/ldxn4/rtulQRrchn5OrQO4YJ
YtwFklJoZc1G9NlA7eLRfIhZBWc82/NuTVbre+sSbW+u818c3JrfW4DcKN5xWyHbqXSxJyd2PVVr
bHUNrgJaQ0PY/DS0upePkeKps+k/TuVIMVtTxK6VNCM0MVwwOpKClTC9EQCK+r7+VApak6PKd2wf
53829qNufLI0NrWswjhAErpa/5omWgLwPRJSl+9qOt7oc37TpJaiFrZlBy6oCZBncJHvli87QI8M
Gc3xSOmLO5r+0AtV59+mABizDf+ElIkc+5rJvEyNqaHiwpavtbm+V40KLXpTBFpVkbYnwP6QXe6Y
osqSUpgBj6pP80yPcZR9uq7zWwGIC8CJjzYKRHiSzjsZ1cyCGXhfx/e95dxr5Fs1/JhYdPhjOY4O
rBtK4PsugV0xbN3HaRElYcyhARlaUdFQERu7ykoUkrbu5TNR0gW5ugXaYbkmotb+aN6mQF3bOwHi
DHQtgqeaB8UvVUPKZSOzwBE6WZ60jTOIoDRjwPLE21vz0BwI0D7BSnusbuJAUxzahqtw0VUsYAnx
nMQVdu4qumjsOsup0xDpqFuLf2Uk85fGVVjQhtW6QA0iBPQeYqJCchR10tY6YBbTEICrb5go9oui
v4ua/q7V04eoKrmnkfrfrAzTXyZU3nUv1BG94IzG1gAQMQ0Xcf9cpI91UQTXdXFz+4C8hD8M4fBF
iFpQEFVHPA2NYuJeWQFdMbOi235ZFdfYhnEBTwRPNtwnuoXCgXROxRIhyJjTcLH0pz4ZgTtq+HYB
p5v8l5IknS9qo0gzUB+GAE4P3LTJAQMIqlMnMm0PhHuL4hJRLUxS96YhvE+HLg0r49cUQRHm2deG
F71S2DK9vJHPNlCo6MnFERWmW0/1iA0E9bLXFeahZ5VCzbfefmdCJD0fp2TNVz6lYYaQY2+CSDUY
9bz2UDY8jolBQGzb3aEHbzfV+mckd/+FNpro2hdZGoS7ciq1XHllFzXMrKJ4Tts8GLTPAFdVSNk+
sb+liJ0+2ck5WeK+R2EQLLta6vMKbVBI433TEnRIInt9vG5hm9JskznwG4YNWKdzaUmcxd2UYUvd
ZHljzoSgYuDfJ2o80IjaCmXc8lMY5gC1ANwdun2l10KKKLJplx7teb0V5q0dTGk+ee7AJq90o3uz
oL9d3n+6vkKxX1KsiOE2NFkCkguNFDI6UT50RpN2sADHBatjTiPP7ZhqZVuOCqBUDpqXBQCtXOXM
ugUkGQ6sOjNJFQBfwwJVMNiHq3pRNfVsntiJKEk/3Gh0UT3DJjp1FKyt44tGmoLpXgL42T/fOqQg
8BASIEF4n58rR7YisZsnUEXN/BkT7pG4UUgQFisfzqkE41zCiOKVm8SQQCvRdzNPP+bRRj/AgDGU
/GWqqiekaH+YRquKA7Z28VSwpPdrlGrzmDZpiApu5tVVFlpkCmnaU39J1i/X91E42WurlI6sihfu
xgVJQ1I9TnZ6u/TvbfSVuMttPf2+LmpzXRSlT1HuQUuH5O9zdDPYqbakYautzjGvtQW1/XUFvoj7
QLOOKs5vy7gwcPYfcZLbN5iGgLeC+yB86f04J+ARdWJLIUW1KMnvZ3MbF9xIMR1IMBMdmcuzled3
Dkk+u/GgUnqFMJnwiXWaUdIFKtkRwJOs8VtiFA9LB+5QGn+5fliK3ZOhvkibxMhbNhhHRA98vdy2
07frArbc0snxyFTYJbwdMH2wlqFybswSr1SDPVHjj2dsLTG2gZocuj8tMbd3bsWdoyV0IbW2r6r0
pp/L+5EZpRfH44/ry9ncL2B8M2DMEYDdSf6o0LVUR9YrDec+e4qr9naJYkV4RlUyJI/E6yjpMGoC
A8rsyp9ZdjsThi6dtnhOivyVr+uwL5q5PtYD29UjzbwoMaugb+ht3+It0TdAjFo71Itm2vkmjX09
y25tu/meFrbpMQKLTNuWB1pV2c96VU6BM/XlXTmNSTCMa7zrcYV6ZBxI2DtAGJ+SJvaJS16Tzkj8
uM9H8NXPzyVL/hqsCb2UCcoaRgpMn3Z+KrLiYR7nx4o6j3qMlsrrB7DpyE4OQPKaPV62vGTQp7I3
AD2SR63fruwxNkqBbUbQS9Xur0tUHYf4/5NoyJldMzNMSMSjtApys/irN2qFlahkSOqbAbltLpNc
28/x8qqvw1sX/TFEvbAQxHRoR0Lh4uK1lOkVTZNiwEOGuId+6Hda1SKdrormNu39RIzkjlcMug+k
LbQ9Yr1gTZr9PPxyWvpv3NaJFMkdr2PPWGMBqcvQMNw2vq6N5f+LU/9bgiNKFyen3iVtZ9oxEKoX
dtuWjZebKpe1lXs4PRE5+1pGmpv3GUToN4IwajZ28e6XdZ+8CBaG9HUg/h+Ds0IHMLAvWnaQCLgA
MYadFsmQFVnInZp5a3Yfa+kLm1QkR1s6cCpG3G8ne+cYmqtHJRZG3OhpBDVtBLSKheiKvr4tV3Aq
Rgo06qhIE33OsrAdXc1Dk+xf62w+OGJeTRvz73aLXu/rSrG5MAP1Gx2toJeV8jjpCGcD9m9wuGcw
fZejJdZa365LuRw/EMfkALUHCQeUxeT8fzTHERnonIXGO+P+ul+DKkjfJ5B2goHIn/Yr+NnLV/v7
ygBxo2rY2HJFwFmwXbzGxJS0dMMtRUuyOCNZCKv9UTTm56WOFV23W9vomCjHC+TNy6Fk00RuvoIi
hlNG6t2CV5oXaTVw75ykV5jxtihK0IQCoOCLqU6nLac1d5M8nAtyb3TNziAApqVMcUcIfyOH15ix
/o8YSeMX1NzLWl8zZEZ1fVfWXbKPjTTb5R2AJrykjIcbTPkBV2qZBvKMpjlyuK4zH4HHtS+QjKEo
1qmrWZSF/TCPmt9Fif3StYN23+SkPgzIbLU+8OAwz8naLv6WZmsRNFmJudI8AuIK7zLARWjtu1Ej
8PSdhUWfm6he0aDc0mPTJeW+nmBqVqNb3aFvtN630nF+Ksec3kxN3TVHdK5pN8u0oOCvzflLNZG7
YZqj9xpjJnuLNu17hZ85APyU7WK7zhDN9sM7ijZGMBO3DWqXExAp9qvtx1hN4+lRrfK5l+qADJ5B
DYJ2YHRIyIl+RAnNoml2FpJmDvuevBKzfIxdqjiNDws9P41zOZI+VGM3zoCsgoaDDVADjaSNLC+Q
1BGzBeOv9PHPC3nn8qTTtzHbHTtGkYfTor2nJf+NjJuqWr+9d+g7AHGI7V7kaXKtQKDlOti7KvJn
3PCJBeMFrM11TRZbc7l1f4uRwq2xjo2OjWkeogBwZECU1e2dyX/rpcrLikjxmiCx3pNbKm4WkscF
zkg0BVFcwL1oVWkCY5+UXu9PtzFROKNLL4FTws2B2xdmf5l86kGsWw9aFgq22y7sD9MebJRKzAdn
a2Ho0waUqIWUv1xs4kTT7VKIsYsurOIxBLroX1FH7vWyOaSmu9d5qVD4TZEWHuG4NACgKlP1TOtS
thWFSBdF5GXp7uq2+m01xRej1u6MlFceumbC64qyqY8WBgjQleegG0bSeeIOkTlokNk1tW9GnxyX
+lP6592eOLMTKWLlJ1riAvHdNOs4D93ymxZ9zstvefn5+kIub1yIQOnx445CgC4U9USEHtdd3dR1
Hho0eSiK5tlcuULE5l4hohAw7Sa5GATtJ60f3JnnYf7xInxs4nIfma0iPNoyXXT2ofMMBS4EL+Ir
ThayWigtULQiheBPuzeMxQcxYjDS93X88/5YAoaBvyVJ/nXOhjEbUiFpaR6XqX5LqKVQr40y3bkM
Sb+yFODsowgdJhB23jazYXr11MYeqsXv9oiqSUIdr55t0I1Pza4cJsNLXO2Tpo+KL9k6PKQ2UI1B
8RV/SR/iVFmTsFIcXvm71L6w9J0336+roPgJ2RciS4MZfAfEx6C/Oj85QvtloSbWiujhDeAMwOTR
rCnIyuVg5dNj1TjpH7/jsbuAw0W+WozNy5UM8MOPVZ+2eQi8MI+Wf3XJPUFEuNDvMVXp5eXQpQVh
yNdYMAF0vstz0GlKXWqDPQYzBNOuirym86bZqz/jbJ9iQPGGKGwUh9Z3A8DCdDf2kT8DmEXh/S9x
GM6/4qO2dGIeeG/3fM3wFf/LrL4e2Q0FXw+5rVuf78mtu8vvQNJQvgm+BvwTAKAbr+SBagB967CR
TRfsX+h4u7gf+qFJSDt3edh0PxJMPw0loJhxKRGggK9UgbJ3iSGLVYNJG2EXwEXQMCOpFjiaoonZ
IgL/UYAw/H4GWO23Ikj2KYCPlqDCPDUHqSPxe794L36tipbQLZ/kAg8PDYam4SIdfa7ZM9i80RSG
xZL6cakNf8kKLyJPMVENFW0KEpOEaAjCSuUKeLWarYvLFcw16fJdL4fdNBmTF4PqKgAc0fHP7RWg
lv9PmIwfYhbESKfawaYCIR7jMX47lF5nAKygb/6HtCtbbltJsr/Scd/RU0BhnZjbDwBIkKKo3esL
QpZlbIUCCjvq6+dAc7tNgRii7Y64Eb4OWUzWlpWVefIc10nWwuaVsVmzNyHJDSeDFB9uqLr1epN6
RAd1CGFPdm6ueKI1U7PkpzEgWDFjANCBy0S7doAOZQSZyi7qXi9P4YJXRbephhIFAUHoGSZcHfO0
Jj1jQZrmQEXTKgAPw2PP1xJJC6cNdhBCgFQe0KK57+mtMdWcJGEBSAs+QCvsU2ppPxSjvQltwlCm
BunE5YG9xQszZ24QlIgBJjARA84BcQaD4E7SYbUSJ3JyN9UKUGEPhpSPUTK2fjOq9rWiV8297ICW
I3qfuiqacXxdZqWB5yHt9q0Nv+NElQJ26W743mRpuI/HGPwY4OkMjIE7bgqloWsdCsxeOxrNzhDS
cA0xNhuzYOodwAy5n+R65+dK1qG9aeCosyaK4WxKhKc7i5l14aq9xu8vj34hxp7uSmsC9KKxdo7L
iyPEoZYKXB6zysNY6i46Fn1Jggb5cAUIDhV5daS8VyKfhc0Egw5q2EChYk9N3+rEtTuJmsnQTvJA
MZStkmee3T/m1toLbCFQBI3PxGM/FXrPkhkarfRkVNMcrrr/pNjpd2nVD5enbyEpqb6zMZ3Pk5EM
ViYau8jywP4aPege+sMemx09DtDvGQL9MO5+4+n6zuDsfsiq3AY4Dti7zJZHJHavdGjvrhyJN9Dg
+ZFAEw2E1NASMd8VSq+nYcYbFpAoEc+OknGvQ1b3Okvq7qYg8XDdKpruj6xPvbA11GM2aGGAhDp7
YoWgn3sQqKWofKD6nPLeeiqdQvE7XKRulg0S5KdFfIuycbgCN1nYVjjJP7/27PExpFo1CDVnQWam
V8h4u2zINrq11o2+sK9QM0MmDkzaYLucIzCYTLhCSrhCIwHHQFLfC9GuHMuljMjUlwJ9GBTxIWs5
e+REo5bZbRviCjmagNo1t33rJ0cd8ibiKfpcFt6v5zEnxuefBqdBn2zkPLElSx3cxyqcnBZum3CN
mG7hqnpnYVq9EwtpNaRJ0sGzx1ravOR6Ht2WZq5Ba6o3/biMtBUns7RMeFsBh4bUMlJYsylshrqu
8d5h6DtJOXSnkNGrU6GvlB+X3j0Txy7aMfAURbPCzEwYpSRLScgQpqrbN16mT4B7biZhDjTvrOzw
BYSxiocHsDFIyAHgMX8zmqMyGmUaobrmT9bSbdfcRBDtmfIw1QOBu6moaxTbEOXcFVe3cDNDO27C
bqOtAywQM88zIs6goW1MSbqJuVt4Ik5cZTPFopVrfzOe0w0/RrVno7K48hY4p0FFsuTU9uxkIzdZ
2KnuTJgP12KeDc00dGeEvsp3uj940R3uWnQaZP64U75fHvfCNkImHNKoU43hXAE4TqMWvYw53s4y
PE7BALAnevjrexVG0D6ERCugT/NouEutsVMLMw2ikUUua763+Ro9+YJzRLpRx2cjgsNtP9un4Iso
yyjGs1iTX6tWDwb5JPhau/ZCOAGWDiSKwauNWGp+cUDEFddMKrLADp0NcvwBaB2eu1HbK73xqIT9
nZ1WqWtUzto9vOBcYBiCXQD5gbF27pNpqOo8nJ5NemBfsdTtHkH6eGXcjOh81z81X83tJIC9dhkv
Xf+IG8HBDsQV8kTz2FFLENs0HWdBoz/Qz7o3CRwkH/ghSlzbDtIHAwKgv+GpT20as1Kr0Q4lsl8x
C1rL3Fmd9Jp0VdrpvNMMG9EALxBOO1Qp5+s4AJWkN4mBBIfR3ndqeKhxr7tDmu/7qP2aFvHgErvy
bRk+9BmOxOUjt7BV4U2hw4EOA7T1zEHEVtXoWUdw+dEh3iJiAL99tlVAkParZgAzhHrIBC9faGMw
aJFAJ4IC3OjoWza+okPlinf5mu+aXnvvgyl4DpSPkbeh4BWetwEMGqsKI+/zIClzCOFwCn9pRFdR
lH7uOdnWVe1xkj+Men2tWU7vIgexhlA9n1B8BarhTY8S6XmFVOlzXSsg5hb0JL/mubnB3XKFp+KK
F1szM7nSkxueQ1B8rAqKsp46+qEOzyySrcCj5vK6nZ/196OZvsaJmcSidsbxTgy6WNlYdu7n+DMn
lSuMlcv9PE//3tIsurcaW08VDfOGl5ibQJe07e45DRxeBlA3dnu86y4PbWEGbfSLIBSDHsG5AE3O
iS6kjIogtl6kdUWMl65cyRgsdB6jaefExmyVaKYzboApCfd4aLi83tMXvPly9onf9VCF8rJjuyVs
m3RujuxaF/T1Pune5JrX5YUXx4skF8is0PoIGYH3S2lkaRWKmiKtWWj5zZA00S1VIRAfRWxcuyLW
bGnvbRHBhQJvgyviHs/s8oCWIn3w66/KQws6pevqxhrcpP+s7X6ZPw7QkQnG/M9Bzm7euM6FFk6G
8z4tXDnIZ0WpvA6kdhnRV1332jBnyyultJtQwFr4lcUbSOSJG76N/cYFhSAyCUq4gXxSoEfuWmfp
eXyIYU5sBZAdQJp0fmdoUdiTChq/QaF0u1ZxNkYHODUS/2Cj8VQ2bC4flWkcM7cKcyaqQFBQOK9N
Z3E6FIWNaxDccrGnjwk7kHFV+2/NyswDKND2lujTLwJB6g/oe/MtO1vR6lh4QUwT93Mks8AaBDO5
UZhSvAXWU/W7+OB4jWtc8Y3imyvHYG1As0jaFlqS53E6RWZKEEKds4vI58srsxAVvR/QLL3Ttlyi
nwQDgiBu5xrb9jhRNQ5X+hNaWQK2+TegWoubDzhHW0XW8LyIS6lI44jhTV5pQ+wmePe5TkVBVVkN
n3UmHHfItJVU/cLlgEb8f5mcM8NFgnQRegdYkLNyG6bE11Ld7y3dM2q0LXSGy3Jl5XpYuPnemZy5
yxIN1w2lFcLNoY73KRPNISYRRx++Fm4oS8XKGVuzN3OZtjpKCnkUFkStJDcm4xSk1z3XfT3k7BM4
rcbfMuhM5X4Q/p5VPySvw7bLRzy27EfWfc6EuWuJ4teOtRKVLXlJ5HxNyPHgP5Bgvr8MrDYiLDKL
IkAP6EPfNVtLL45iqFagWwsNUCg7nNiZ+Q/SaW0vEuTnO7yWg37gFO19BpquE8Gehswoj00UfeOy
Kw4ZK+xg6Ls1hMjaUGfuRau7yMpDjpiClIZXGPFmRBrGRa/Fl8vnfukMno515loaMwdSbUTwklY7
rjpuZNgeLgsvTT53xej/hjGAQ3RUKS3klWaXKhSHmrRvsTVtE1EMmto/9wg4mzaNXXCLX+uFs0Y0
vDiPJxYnz3oSdnZxyjOTwnMmIL7Jx/hJA/ceWFOYtnLKF+cRCQ/wDEykVvOgCH3bSlTqpJj6n65Q
oHXHtNzRLj4kAji5qv5xeSaXboSpIQQpHbxPzkrLUvCssNUW6Uxi7xzo6Mhi7bQt+ZFTE7Ops40K
TfG0xaVjmntpGy+sD4GfV67bNlvZF4ujodOj1QIoCuCa96uk6ix0mJkiB5wMrtocSufXX6cOmt8h
3+RAhUjXtdlgUPct7TF3eNA2yTaedLGH5Nj09cppWkgBv7czc1GNk0oedk0WjFeWtYt22VXs8wOa
J6H2HH1BAPnBXskunmdv3lucOSuechrrKiyKPt+QMdtoLbJ8DiQHABtPTdOvyu9cWWNgWlgxB5lM
dPFOKDbQML1fMbOAcONoSyDYhnhTGsTr2BrT3aIJXCkaVKqhTjUPTRuF9UpHEZq24B6Oq0NFV1IJ
C2V7CAadWJj5vrZvq0TliLqVHWNb5zZ7KCQiuWSjbPqtY3vspgKtU/ND3+Zb7hWfLh/hBdeEVAaa
oZGzgaTYHDRADamTOsT4LAstPc2NCsKcJr6/bGThEDt4NoLIgKCidtbLU6AzLdI6rQAEBVWf4b7L
Mr+2v5prc7m0C0/tzIKOLg1TxRJdEdCQuoy3j4OGHvzeGNGq04B03YTkelZ+NWO+vzzApVk8NTy7
UvSoqjSlpAKO8BFdw57DDo5Y8x5LWxG9UMjDAsZz3lHLwwHF785CoNp8brtHO12JOJY/H+uDzBY5
b55lhgE9XmEyMKZB/8a8GYHDujxNSxamfi5cvLBxphCiZdLo+syGIJMFrgkVDHDaWgFyaSWQ/dOA
vQNB2hk4JGrQLajolAU0OsTWk8ORsFp7dU0Xwez9iC//LxtzTIhJeUHRvpoH+Qgmq7AlKF84eXvT
tonYtrR0/CrK003RxpEvpDq6pYg5xH7YWlyxUNMBlQpS8qjAT++JucJFqlpt1tOMBeZ9/VxsJOo6
ULcBj1G16RlEPeKNHblrJZWF18sbqAmQV7Q/nwUZXZdZ/UBRHIe6HHWBRbylJhxXy7apLA84ZNfj
qKzszcVlBZDqnzZnJ9vhTiXiAmV/ENrfVQMy83Z4sNPu++UN+ubOz5b2xM7sIHcCHGmtjHMwhny2
A/4FcCYbISHgttCt07ZNYDrcBVlJ4h/W6HgWsHNYTFTmIKALKqozNElq65Wt0CgP6g3xbCDW9HLb
G77e77tkm3nhTnoE4m7Z1kn9vNg3aF0Kt4r/661L777GvEiAksvImxpfo4FQIW8rl8tiA7ph//JU
L/qCn6M1ZtGWwvKYkErkgdYUjl8UnO1oBqnEy1bOAmL09qiQfwHrPAKEM967uhmbtgfKN8ikfVCr
9krXhqfGptdtJ45MSTeXzZ1t05m5WRik6y3ohkKYG/r0mIS2Z+rNwdTWEljnb0PYwVbRgXSCj0Pd
6n3g05SQEhn7EiLcWfHSqtaBEqG5Q9WgrZgi+0qSH0DJgOTeDroxXQkZzsPLN+vg0jccg+Jany1d
pJngPODwsYntER5AWzICt07hJUGZb1q/ZPv1Zqkzp4PbYuIOBLGDjfB8jmqwR7vVm4kytZHbTqBU
5pAAPLSeKAy3GoibNL/MjTRZhLwrHCtwuuifej/HaG/nSsdGHkC6O7xLo8b64JilVbm1XpENU4py
Dfx3TuY3MzmdmZN3ItONpmWyq4J4X+0VGxpJKGQF9b5V/40K5MLRmBokMKWTlgfUEd4bkyAvJ1Sa
eQC+gtcuFHvTUV4g/ftkNulNqefbXz4a78zNPLiC/Ew/EiBQ7Ygey9G8F4MJVF6WRSuOZW1cs3VT
yjHnaT2UASNEHBLeGFd6qTtH02yIZ0or90Bj98stEtPKIfFEkXgCa/G8UicIicBbaOCFn0WfoIIH
ASNZNiDJa+nK8M5iXFy6AL8BNzJRCANpO1u2TsulVehFUKn9t1jtLDey6WMuSeFX5uC4jUTHZJmQ
zm2V8tvlNTxPz6J5YiIlA1jljQN6mvuTDQpJ8c5CdxpHvnnw2wHBxrDLvUnUTkfCFL2SoNZM1oxO
C/buTp6MAi6FUSM21ebA4hw8x7pmJ3g1x2jRJBu02eNxFHrAGLY+9ULb7bKN9asRPeo5aJyGQXi5
CbryfqRFaqLDf6gEyPEKL7duxpF6JkK5yxN6vldhBacP/PATI9UcsqpmgOSYvBFBXVK3D0Hj2wON
oiVeSO46a40b7/x2gjX0HiAxBOqGMzrdqq0tp6BWE3Sq6VF5XfWWl1kr79mze32auBMjMx9m9xpl
ms0EuloV6NNa9aC7ZpJpa20Na3amwZ5sRSJpw5IBdrQ42qVGuc/oGvPk0nbHWJAKmnhzQT4z2wTq
aCWWdDBhpRg9xa6hBpSjG3PTNM+q+eyMEABJ9ob6FVIurfHDHhCs0Q+/sUPQUIESIFAx55ufkzKt
K1EEnTL4Y/Sj6VLXpgMqBBIMUb/8spkW78TaLH5pQ8YHw4K18Jg9lNthVyLj62ouAXXtGivP4gKi
x0Yjb30Lc1CYE4GLvTOQq2RgyYhj3auSNbL6hQsVeRtgkwE7s5F7mDtLJ62szgBSI7Cb9HvIrQ2r
6q3ZXksLuEFT3gyW4QozemZj76vZGozwPKLHdKIb5s1jA0Y8H6LSjGbaNmMRqH36hHrgF6KCubph
+9ixXNq9yrz1kcNyU6a9VI6zQR30IaIQkc9xUyWosDfOcajRZZ9r+S7sVLdLC2jB9N7lPXaWnpl9
zVkGygGZVacxMOBwVRxTdgzpk9SHfd/UKzHAkrvDU3Xi9gd3y1kQ10eySMAxivkAmL2xamB6X9LB
9rkC+cKy3vzGsN6qengdn/MVh02RgjMZ1koGqV2lcLte88vqOjPtlXEtRMRYaGyxCVyJ7sL5Ozzp
MtGaJi5lkKi2m/CHvkm3ikcendijXu5Hj2sv/8UlOzE4WzKFCysvDBNp8Wor9Q9OErpFd1Ojz+Hy
HC5dGQ4CbpA+oyHuDLCshGYT8kotA3UENE4C4euBZvge2mGD/xuWQGmJ5xqe+agozPy54bRjWNMS
YMlb2/mhh0clXwOiLrmciTbzLxvzumuZlVFrKrDRKiDWiZ47Zw2Fs7QuU3YfXJlLHYRdP7RDwWEh
i9LX1sr26A72pc5u+lWirIXBADkIjPfEkH/eSegMJlX0AaYk40+AQ9+i523l9Xz+6AKIbgqu0OGM
ozL3X2huYYlsQwQMaNRmKtbeIG6OuGQwjG1aQlHCilaO0nl4+97kbGNrSTHmHfD+AbVlE7QInvZd
lIrBnfTjoHnOTZ9ABukqCzMKRjXoVq04w4VpfTfm2T5Ma03yylKawGgG1OcgwyAfRV8VK5QqCwfr
xMyZdr2sHZn1sSkCAfSuSzhoQZOWfe+q4vnyubq8hmcK9UZXQISrwho6xRG1NK+0u40TNruqpdsE
sn+18uWyweWRwWWocIkI2qefnwRmUZZXDoTdRTAiExF3eClwxRs6EVw2c459mRCe4MGdUuLgWppn
BEwJ9mqQuyJCj107UP06yI5m6VqBujE/KatM+4v74sTc9POTYaH8k9qOhDmFNhunfY2oubLzFifu
xMJs4ojdWUqowwKSOw9OlB/RV7FBdLJyqNfMTC7sZCB9CK6ltMTOQ+C8KbPMM6njpWbs/4frM3sr
qj0iP6gxiKB8aQq3AJQs0V39Mfk+bqnXBL/xYHu3HWaOI1TVKFcizF48HNJGBuOoelRRV143CxHM
Oysz74AOV0iRqLBCDWCFEFMKhq5QKGkT37YfLs/gyo7TZ2jtwuScAxsMWyDNjr6D9vnXL3cMBklE
bDr0J8wFHXK71nqV4PXJeQiF2n6bOEA0a2ylMXhxw0HP4e0pfU6JkDQFVEEUBy/CLH6KR341Gtm+
l2vtNCtm5k3fGEpYakMogsb5IPXbYfyaxyuu7bzeMvmcn0OZZz7bJHMEk5PXHt3iWfuYXWVHdjAf
IZ+y4Q/8qgpYYD1d3gZr49Len1e9B/i11TEu0TBPatKDZOwmHL9dtrLsTk+GNmVhTtxC0paO1kiY
kS/E9qId5DY8cDDE6FrfN8fwRl3ZFasGZw41TjNNFQQGi027GTeml6JVvb/L93STbOmKtcWzhC7d
t0QLuhJnzqgtpZ3oPYzpw3NcXpFfbqZ+2xg/P3/mfWwns0eIcmH2Bp7udZ2AScxCY64expB9GZM1
JbGFOBOd/og00SuDa5bMNoXgli61TGsDAdGpUB5NNB9kGtvEEC+7vDEmjzbLvr2zNNsXKUk4QHCw
BBI4tzAfR+sbusSxL2J3yO/j+HOr9StX+9Lgpq5qrBbo2UCN9n4rGoZUqKW1MKl1V02T35co6Vd5
eaWJYXd5dEv7gk4Vb5CoTKwJ0+E72fVGWGZahPJ9wEXqd+oXIlZcxtLpnbBREMyGHhoG9d6AjmpQ
HwkFCN00802rxlVRu1pdbX5nHD/NzA5T1o4QPkswDqArKj33+nYtLl564+LF/tPE2VQxIxsHmNCD
/IY8TwUf6yF85A9iSw64Av3/bESzMKWRALLZJiYuyV5JGIOPOlqZs6W7/HRAs21mq9wqjQIDYuNj
DcUr0t8r7YeKQV9GrhyipSD81NTMPURNV/FaYjClvBM22vNZhLBBgkAi6ItbDozU5clbG9osTFGk
WQJ9jKGRuvL1cjeOX+vw1ezZhqxBXxb9+MnY5vydkhkUxVTYigvXeiz35XYCIDDb6zZItwRrjXPL
J/Zf23Cek+2N1tG7CFMJIiwkrLJtj26yy7O3lDacwBQoLFCowCFH9P7QGj1rI8rLNtCGMnX1JnVF
ZTxVtrHD2fKHvvKjnj92Nl5uVprekl6svA4XCrzohjj5BjP/Hoowr4ehaIO6k997vd5FVXLFB8g3
6vkHWzrXjiOf4SNvS8JWoBaL3hdtsagNIjN7RuGDoRfFCLWWoIJQfJ7uJNnQ6jXm2fbyLC96xp92
5vHa4DBq5zWHl0+wd1oOycb0m1Ou9ndOHnZ+gU0UhH+NZx6z1ayx0gainlBpVLe1fTCcIN/IHT+M
W9JeKeq/UaxePH4nJmerNw6VUYUFTHJiHy1SHhkgI62SbzpaXkH3Y2XFlq7o0xHO7pgWXJMKh9o8
tLzzK1p8dlTuGvJ7x0eXAnHPyx+Crtybi5Hwqc3ZheN0RjPWgNgBrDL4BQdvaitcK3cTz/iKZCQF
rVKbeXHhqd//s20zu4ZA3RxzJ0lbnP/aJcajXd4z+9NlG8t33ckCzi6fhA6E5HHVTj6t3SS7couK
o5d4FBVIUMIm2zVM1VKpCbD5n7t0dhlpZQX2C0RvQTK6leZOLIng5Cw8/UvimfWmuDMPPFijbFod
5+xeEp1Sm+aAnQMZzc4ffPtjEnlQSPpR7CH0I1zgx7yVqV1xL29w2JOIC/g/ZubTQPVAgi/GjxH3
64AoA99kYtuMT8Sl9sbx1f1lwytn8o245MQuwi8ucwcelTY5OHVAxV6haOQCyXLLRn3Xs7V0ztrk
vlWHTiwCzcSo1sNiUX1XSm0n6ydkN93B/qKOAuQiCKDVyA3buxJJTaV47eW3y0Ne8bBv7ZwnX0Ax
oCRKFJxRzUH7MEOjD/p+IHfUVCv9TP/PUNHzjQgXUOL58wr0KY6Tg8UI3iB6UK8BV7nKveEeb9W9
fs2Pa2/H80ZUPLfAYvEve7N9G1sRUvxgQAeXRXUdfrQ+qYcQfWLom/8id87GdG23v248cjB8sVdR
t43dtXzT8ok1UBhGyxFS5PMGfppnSUYFXims9cD65KeRn2ycB+EPoyuZ63ysvFS4a4WfaWRntxnY
EdDkO9F/nuHRwwFvDBvHJ8xpdx8nNLrCC0P4Vu98KuPog9aUt4ph85VYeXErnZidTXgWUicpFTjE
oR+9BCCoXnwp6Fq1aTG2O7EyC1vtoS1trndtkJXNLh9M04sr0OZdPhUrRuaOAPBsYddl3QYQS3dV
3JFqt7tsYfk4/BzH/OTHiRwj9NIihCogPKdtpuujKTd4xXSgPIEETeyWxe+EUyc2ZzFHoukiBVqz
DQgVO5PZ91Ct9BmPPl8e28pGeKNePPEpWtTVaj0NrYcgq2qh/bkQflOtARGmb3thm887ZYYqHOta
wszYXPfoh+gyDuWvzi97yGr0j2X8KFDr1IE/btEnOmBDXh7m8iZBJ9VEXAe4+jQNJ8NUqdJCzRQ7
EVmW24YZn8x+LSW1+HBCTgAVJGibkrOuiJjXViI5aYMoB0wcxMjyKbuyNgRPwy1FUPW46rKWQuFT
i/M9ko5xVjBYrDd0C7uVCySxZ6HPusLVm/lMR7/Oykwu+slTo7PoFCfaGo0YRtN9Zh2srdzZPmXo
Kp8IVpATQZS4+Z1H4qnNaXlPlg8FPKsfM9hUo34To5E8Cn8DfwSs38/Vm+2QQkgImuUwEeI01+pH
xVxJWS4FShPA1gIvGfox5o9Qkw26FJraomlG8XtS7xIjdDU+enIQj5d3+6LDOrU12xgZBuMQgcGw
/SSQUWJNtlF4pX1p/dE3D/1urFdGt3SPnVqc7YpQTyvHiDA6A1Q3Omha8GZIqD+oFkTpgGBe1S1a
OtGouKLVCfB6oBdn61UnrSOJgxM9WFoAKCh4BtYknpbeYacmZq8Ge+yVktUDdnpRugN5TdqH1jBc
3X4WovTQc+qFNPEvL92SPz61OXs3lJmS1Wk5YpfQFx5dF/qDyjaXTSye4FMbs8u/YZCvIDnG1Xt8
Hwai8kAY6jd4C72hWyD+sV5uPW+LQ4gH9Sfwr00anWf93MYkK2WaPSYThVZqtR9y0h2ssQctNJWB
icp1lzc/ItEEMjEPTjHsRNHuKbO/ADJ3VIfEZ2W0R0fBjWGSz2HWraK1ycIdZeJ8ThAj9HLO0REl
TUvIe2DqeQLGQq0Y3C4s7tRMvVba7L6j1kYamd/1yRYJxZUi7tLxsYAGnJAsUFKet+1FaijokODA
tll96GXyBbzSd4MTeYAUQKsJt0e+1n62mJM6tTnbBqTJyqE0sQ3MFLS+AuIVObOuKBM+scI7jitL
tcWGmcVVmwxrCbGl43tqfBYaUqjPimy6unokFb6gXPRxovUfhW+6SvNGlgWCgbXax6JfPLE614dz
hlBhtJLwi8WEMeg8qHhsowa8capng+LG73ftL8tLYuOflnZmyUcwvmQih84HBAWiQEnFB5YailvY
g/y/c/1fL8N/R6/F3f+FU/U//gd/fynKsUqiuJn99R+35St/bKrX1+b4XP7P9Kv/+qfvf/Efx+Sl
Aj3+j2b+r979Ej7/L/v+c/P87i8bsIw34337Wo0Pr3XLmjcD+KbTv/x3f/i317dPeRrL1z//eCla
3kyfFiUF/+OvH+2///mHOpWM/uv08//64c1zjt87PMvnLK6b5/Nfen2umz//sK2/T12qU5sJMYDb
I/Dk/ev0E938O6DaeHZB4waC9IDK/vE3XlRN/OcfhvF3PH/RDT+RHEN8YsKp10U7/UgnfzcmxtpJ
qBHcxKpt//HPL/dumX4u2994m98VaE6o//zDmT1/wcUHpCEaNEFPSUH5jR6O9+FNPYxZnsIlBUqo
iH5nRJYVSRf+0kFiGHUgeeQqamhoBkLfsavkjj56PdPL1CdDGMr7vkzTbKOyboTysVKHpNj2vVKL
69bszOqDnY1ycGM1qvJdpymyfi05pWYARvXaeY11veFXTpfatvCgkzimd1WtgGsAas3McXwjrw3i
h41TDt+BLKySB5uISN1oKviwoIXFWYb8Fsv5EwQ4w+5WpWByOgwdEHL3cdjn+dWok8iGdtDI24/F
KHFXk6Spei9THENUbkPrkb5ErFYsv2NhkxwizQ7B6C6NiN7jHCjmLrerGgkWm+S0+DBEoCscd3mO
6OmboqFNHWS78cQMZ/ddWX2oMql233kfqokAzgzpqcKlUalkUGlOaeHchXZX5FvppEAot6okpltY
+WA/E6NixG/qrK2+xcRu/KgpY6/OS2pW7gTB177VeieGPQhDKssbjY7zeKu0LUHuMgIdimjdvqRI
ibmiy2KieVknqu5lMBPTHA+10ARaLQytASw3VDR+CB28jIRn8SEtjU05pNBK8HrIEBYfR6i0GZnX
0UqUuKIj8zY1qtfEwS9+dQCgUx94R+1nPUfi4CrOdQYguakneaS5GiNx/VwONLMNtxNsAMMTmKxB
G83qhugHYrOEXaf4f0ufKDIUJZCRqYZPRlo0GIkdGmnnkRa9IdeJkokB6ecYVWPLFTgKthuGZiI7
VzjoOPpojjp0h9DMnICRwKai2nV9S4y9bPVaRUOQLrvwCm63b7SNTLoac9NnuUa+K2GU67u4zpzo
kbd6q9U+U6NBeHk8ROxRFjJ+RAMgAgHaESgxmZoiKBoQoo4ad4Oa22Eg0V6KNl0BVomtLmOz+tTT
VIcWZ1EB5ZegDix/IKpQATeMUOQuEt8UcUc00FpHnUNdkDaa5tHWnK7f9aIjzQs1mEKvBzMrxX1c
J1B6hXGH7xo7l5SAx9ipqZ9U1EHeLVdbxwHlah2Gt0zJucQTiEGsLfMaKUMn3QEIb+TGdiBDWd0V
WhFBj0fpnPaJmlEOVhSicbtX3LxjaoNrT1SDfiwL1VA46MD61nIglGFIMXi5nsrwPh2kgKC0lgwE
bdZqLxwtdh2ucR2N16SEVOhGKwslFrhcLCUSXj9GI7EBOUuN9ApSDkLs7U4xdHC1dlldbrXEZKhe
t0ObJFs9xEcFYdlm2Z3aFkXvU6sGsYqrFTmvOBo/kr75ohS1bvs5sjjIuUZ11qNlotc5oAQahkxv
q3Zo7K1FTPhCV4+6PL1u6tApj0obgaDLkiBx+SxFScpNC2rp2nYhTqqqBwmiAfKB5ZjxI6KSbHwC
gTMxt6O0uwbDS2NgMfoojLmX2LUM/bEZh+YaPCxjeW9lZExtt+VcQ6AeApSu+5Ge6+jWLnhpeUVn
5eNXACVl6QP7PIk82xpX74pY9tbGEbXlhmj+KG77Bk1f17ESGsanURvacFdh12U7m+VjuqVWpckn
1IIMg3ugIavwdJNJm7CNrvRZdpQ8l+yhpgPU5YreAVmSmzkkw9zVGUh4RzeqSMSeCiel/X1RCkEy
t4GpJHEzOyvH2OPSUO51Vg1dIGUfv0ZRbMU7mWOAnUtI7Awg9896uauiNut2RtebleaFVitzXxU1
Y7WrJKbQ3aoEJBs027HV3FZGkXJvGNoKazYCJBjeOEOixZMMASlfxlwomQdlL1Q/PVVh3PFHGwps
xzympHKB/beQBg1HaiV4LoTK2Iq7EQpTtThoTary+hhxXLFP0EYThn1TCh3M4ICxxyF06lOk6YHh
1DIjGp+gOmNKL5FU0Behpbn5EQ2LoJguK0K7LZr44uI50aWJ/S51s8xdXbBC3VUG2j5ei7JWELSV
dRJDBMwsoqF80rQylVedzbSvhskUrQnCqs4k9Kj0tHd2NFEh2zw6Kdf2GEsRf6kMqNAfmM61fjNA
d0l8bUbgZqHwClGIo4wN+BFaRwSc2pGlq0EVqgbbGMzp2KcaJ8u5GcSo1R852nOBkGB1rbiljSAC
EJAWCOadVf0ve1/SIzeuZvtXHt5eBU2kpK2miMjZ6SFtbwSPpEiRlESJGn79O+Gq7naG/Zwo9KYX
fS9wgUJdmyGJ/PgNZ0j1OY6rKPsQeekuchYsk19uJNa8RLMtdNdCiBSSLS7eomv8T5ro3KnmbDie
pJDRut+I9ijcPbqwh3Mc8aLSwXzAu2m6Zn3SXTDoa7MrB0UzoscR6QCJ1qRqnUtcIXca92OJL77x
x2ZrVfqUkX4NAIXpl+V9A7VydhMTF88PsVlgdGCZmcc7pQPf3sRMJN9R1Qa7yiMLgevaGd1kV1na
Bw3SETO36lUa9K262VjU6qJr2KqO/YQAVLNuMMu7ddXT5hckkcF6SoZsTyHS0czz20E2XVf4Kom6
r5AH7LaPxDVEPnhOwLbeXzwP8k3QGNtKuOeMY8GjoeffwghCbmWcdX424CXxbq170cAeNcSZmAoF
Pc7se+ZPffJKk6DL7glPI3M79UJ7R2t7H0TmgIkleLt2Olm/8YY5+QTbxIFeZa03YMTJvAwUWW+K
V3UDahZA8AVsSIRA50xM1jtpoaT6ig5wKm+mZRDjUxdteqnPnoT9+w1edS0oZGsc2zWfkiE9RYER
7LpVAmODdBy5g5LCOOoiyrRPcqUZbsjRUyNayegiav7ofM/fQRLsjPga4wPtLI9p4+lrLpTjQT71
vjBvWL/rqN5S1U7fKd0Xv//K023jRzG5ZMX9s/HlDjp3SrewEYO/V+EJKC4fxlXFe5p3rm/UPff6
nZRZ1hl4+I2DP7Y5qLWeVwHSzZfP04o4+SqaOYJWnmoJ4mrJPLvJI3ya/BhaQLi8JYNgk+dMkr4z
fuuUV/Rt0yQ3ow89Z7iAoOdfII1NzCHGxDWYS7ooq66sH2mYuvixlwAiswzkaHg3+FeZiNPliofO
2K1cG7KxQyhXElUJOkrzh6XNlCvQtQuQ8Wo4HpQYTXVPtJHQNVn6fdFXS8w6VgPq2KmPi8L99tQN
ZJjrZkVkvRm6SZsqkfu4l1vG4AJgvKEXr9seENpbfzFt8hDSRacQE8+EEnkLSqWumgFp3APempa5
gnZ8BtUju83bLfXXzN0MWqSyjOcB6oxCKhSsxHnmSHq292/I3CnzuK4rjKJROafmo7eHSj8tCNDt
24muKfSagpbbo15kZCuiJsNuxn61DUQeEZvasqVkH2vI79jwZo+TyeKZxPSt4z5IbudGM7TyWeYl
9eSrNr4Vg/GXD8OCfliNVmk8X2fEa9oKniMyPKS73pdTN8m533LY9k2Qi4fTCASx2jjoX0EQWWVg
ZuzRdkqCfenvx90hvbZIlOZrTp0dSGkVqHVVMjd2gIeWhNxMIfgqRpezybMfUx014qFtlqU/DrsA
q23fN7p2uRqyNv5uoyCKbT5mU2sOE9cqzWqXUVBptmxLukdgYgncUfYBNipXO+Ox/xFu8RaNF5qt
sV8ne0iW/SYx6eT2KlvYOnV558dmLUwU9fYdC4joXi2spfuHVbrdP1GdSmAo58kszTVBhiVOi4v2
EU4qlGU3IW0395ac/ZZF1Vq+eA+tFgt9CDoa8OO4DMtwXBoc4GoN18nidWOE8UVsKe/v0EBYO5hu
EUPuQuk6dljnKBHwLUIERT40mfX10lPuf6OjaNghxk1rblNEyPkLjTazHIZBEXREEx20WeVx6+S3
rW1XsHKWHSXbni8bHu647pHwckJlRq48KYLt7YJgPNTNFjRTAVQsZ+8H+PSwqzjZGl2rsVfuftVr
nJUTssR5rnpcMdkR+XWfPA4iUeMbOwqaXnue9s+5w0KGDXMfMSR3iFxna5ktDDFe7eJkCa/drkV4
6qxy4xcb2W6BDM8cNiWj3hx/7NoMfoiejRhB4oHiQfN8mNdBn1y4D+y4z+gGggwTBwPY3bSLwPAG
QJN3xbbaVT/0Ciy0u2Rb10wVk+4zW1gZJv4bFjJNZY5pLIAhtV4j05R9v/mQoaAIOY+b22FZOKU+
dyX83iGnIEI/Q/zoCYUeMxTm4ls00ma/sBE+xzVy3qGTtd71luREoRR40Ci4llchNRNEzcSaDf2t
k+PcXs8Qdx4++lxNAvlgkIItNPFt+OQIfLNPCkTy8CZt0mQHwdR6mGBJPdrSCTl4YcFVMyGvBlbP
OwGLKNNXAgrmIOmoFQvsarcN2lttOiOR2TPvwYjEudL2YXTfCp4s10tCAIUhnZiHK+VBFxO5zLLs
1UT2QFcAnAxuO9hQcP7drqIJdigzczkWSINtcg3tMbOepNz9ud7aqFNXPII37Dcfkinyta9TC5PJ
dd8SWDZJ2QHKjHsZ9crGg0zWO0G2830N3JmqurLVNzcqS9asUrbp6VWIC0z5pwiqsVBxjOUoaqhn
pOqb18nUnTSTBKgTOY0yMlXH+9nesG2Y6MeEakP63IdFmlcj8e7VVei2dnjiY9i0HGXKlODSAHRv
YE3esWhoPg5dsu9HqJWnThesify9FrAdVV/Wtu/aMfe6deHtrbGcbhEYoCqcyg3m0+SUenAXvEHD
TbDj6BajbzyWopOVE7thG3V6wLctpz6d+LGnuHtLnCn0J/Jo8ZI5LBKuGc6hJA4DIQxNpIgLNy2A
fFcbbmXTl5KiSP7CMZ+drhoztPFrbyeC3vFEd+s3xkeffAKPT+8noplNAURt1pkfjAwpClHPMrnc
IqTPPMw9D7G0jDeGHApyqtbcCe+sshdJB2pFojBiwO2dBeWKarh7n4b4XEMJ/brMey0NkV4FTSfw
JHLpQsKKxix2vwsEzdxHGJZn2SlkCKf1nggNJ2EvGiDEPg6Ze1wHGE1caYgmgwHvzDCY2gTKjz9B
tH55XGmI1AgS5K3/BpNvP3rd600D3GJb0aIwjEMevRPxwgOkJ4Ty+GZpV+vDSK2F6Pxn0o4iyEfa
0aWAGLPPH2mMcvbeeuHcQEeHZFtfCn/rof6wmgYTItmak7MsS241ZPflFSIOww/eheqOTkejOgSi
9VK0FrJw3vIJ1xT5NCm3h/eKSSfuJyLC/XMcSrG+BX4ubgptBHQyGZ/tcu8bIdN6dK3PKoHn0Uem
UToVvoes+V6hqAVGyqYRqxQalOIqnXE6eb2Z1vh3UY82WFM4OvceUvVsRV8FVkc42Gu5Ty6Y3u4R
87fvM9HzXlL8DWggsBG9mFxqt4iPNDGKzKiddr286kZ/zN5B250DNtyxZfbulL8StK5oQ4cmX9LF
H69UHKMVDjVJXwUwcdtJcis3A+Hsbbdy/CBb0YAl1wsfY+1axFZEn8O+mfdKwT6khfQES3pLC4Oq
GuIhfIRmfWdlQL5kHmRMSD7Z1B912ZtZBmVCIe3Lc96FIxh+uMrI5HIdugmEULAN2faoN5ctX3e6
eDBB25N5PAkJBwMYF3DaVti8Z4VDvMUVo8bZD2yHaVlMO3CnPQ8a88W5nEvejpE3TldChEq9c0FL
4mJIvcwCYhTqzHZlJ8U+bdeGUSbl9a6Y5vY1/FaE+UzHeOlK1qmJy1KOAZ+gWD97E4hoAuSwHZ4N
cawBbV13Xa1ZO9MneBwQXg+t3vsTmkx0uIau2554ydFEIYNOABtcP2VHfzajbd6H3cAEfQf2PxQA
rpBZQ272naAb69mXbNDUtyhHJWj0JTTvxvkVVXTFLBrwXar6J59uGGg8NqPn2r4eUmoC+jVeHR/S
elknTqvV6wgaEpFvW+gHUHA4g/Wq75tswIxnIPBY002zrbLIdhVItFOwg7yqE1xttjTrzuPtwCfH
srZa/MjSx6ZpuMCYH2SIyJ4ym5D1Afg03/YQHmm2sc93yIOwW3wBOj2m2ZTOdSc1yG3GRIN+408I
d0c6MiTvBy29PXvzUw/+nzb3z23ti4kf5Bngdg0BHTTdCWR0gLt43tXuvdmwBcJZta2ag0O5WgNh
ovL1ET7ucL/IuzwodKUPpGRP6Ba9BCx9Pm//Z3kIkkGZFWJIv4zUFCy5JlRqoobtRh4vpACvxcGI
fV4f//ygz0dZ54UCBFxsaMx5IGdzKfpClzBOdBbA5x3R9AmuPgJqD2m6vSRd+hzx+Pc6cAEDMg2e
82C3XIzY0dfnGKA2qmahWG5RPuv8nGU/pMM2FJnw1hNjyUtaEs8Hk38vCvkXoOISmkLZ5mLRPobx
O5q9Cq11ghtkxZ2FQTF+yhXqcVwIcitbvr368xv93ZNCpwckdSz4q0+Kgx6T5VOPNxp6LYQyVnPw
5xBYS8Sm5gpHiL81czO8+/OqFxhoNCWh9wQGFj6nj48KjYTnG3ZMXaOU80XNT+lha4sEwb88a6bw
Oxi18Pci7wtd/DvdlF9Wjc5j6Z+wLStrmNeEWBXPVfXtVIYvyepevk48F4hX54k/3iie7vzvf1rB
swI18jJ2texYYCrRbv3rwa3xDcSNoUIzQqjB5fE89y+gvi4PxnndCP1BIK7iGGfjjHX4aV34Y2YY
RUFHEv11dn3+qlcOc6kXNsvlOT+vQqCf5UMe9DebBbBCb5nRZ60jFfbfG5JsX7eZkKvAKDPmTRc0
L+yT371OwEQhDwadFdi2X8S1PQS1corAVKFtJsn7DAl4kq8mGkmdxDgtRcPlUCsULP0LIJsLiNmP
vYJACnoe/KbJr0y6eMiQ96pV1MlQxuIU1bLiZVa0/RvvYO9ZaT7/+Uhcnn68W2iq0x9CfRiS0otH
RQu+WeWsZI1O/7rng7ck7pVp4Ej6gN5OmB0CPjbLVbRRP3n0UHNvT//qB0AOAyJs0AeEUCjwwb8q
7nQKN9OKC77FPZgL9FgiGx4zN3yfz2NEN7zqkZj/ec2Lbfv3milWS+IU899LIYJhaITo9mSpB6J0
hWxlOU0jVy+scrFtf6wC0TcsQmFWhv88PxxRomjo2gApcDp2+dZPy6GXS3vUZIhOwEO/JCV/8Sl/
rBcRCvVDDLtBjzw/9U+HMQLirA0HvtYOXVzOJqjY2vAjzb6iBfMRThoPDFPd+s9v8nfPCD1LnBS4
XsF28SKghqHpFipnyNgG04TOSKKlLRl+xCtPGfTmM4vEPP/zmhewluT8oHDXCpB8QJn9V3r6gFnp
1NhZ1OI0nebb6Rif0eNgBb3kBn7+9f+Faf1loR8/5Kc3ujqk1Sn6izWN32M8/c5v/Hsth3xO9hzc
zY9tNxQG3r0vPF/4u2XPEmbYM6ChXuLU/VFO6ETi+c7mi6S24Fuogt349dkjhrwQcX7zBcFKjlMI
/iOJg2vY810zqNBb08jtcDXJtIfh9iCyXIolfdPPU/pJWba/xK083wrPXituX6gYJNBfRObmXy65
rY2mPI33GhoqFeUJXCTDiiLv/fN7fGmZ87//6evBcjyO1RavdRR8X4KTib6Y7AWQ08VFcVYCfPYk
55f70xJ2bQcXAm9RZz0V71GsNrmPgR0kHX13YOfiw4TRXP75uV5a9BLV5ZskFIHxa2oxW8vQKZaA
YISS3okJU32dvgQ2/SVcnrMl7A/g+mC0AFW050/JeepazcO9Did6K1p9A0u2F77V75dIKHB52BNQ
bHi+RIu6LU3ttNYAmX6k3bJeQVlqeYH08rsNce6WgPqBhaDh/3yRXaI8NwMCsumeJCaw8/SqNy9p
mL20yEUUBvZxAqr0vMgQHPh+Q5u0atIX9t1Li1y8rm0CGIAF+CIuy7YczoZP53MMZH3zAlHxt9/l
h4L92VYb3P6LV2bgC2mFXmtGw+EU8k7eezZ8idP/S5z9kY6fdfL/XuViR8cikSkbF5xU6vxjjEvz
tEH+GchM4pV4zPUJZS+/94HKLJm09vTnA/XSQ17sb8BCtQYRc629DC0sFqCTZ+P4+N9ZJLiUbjFq
H/aR4XZWcAo4JOsSX1mKEe+fV/ndxkggXIjMEdC29JJs1K2Esj6L9nps4V6oeTUH8tSp6AXzkJeW
ufhgBiggvpwjOI/7JRe+f9f6VuQAXdj/5gNdfJut7zUTHd3riIPfGN63HvyP0w9/fmvnn3t5If30
1i4JRsQEfFEYENd6iADWf9dQggn7Xa9fr+JhT4biz8v9cuViu/+83EXOna7rJlD8r0DkTKi23XSt
WyhUJbB2tix9AXf8u9vi58Uu4lE0NdBGM9KvJUcPL7EhoDA8rAPRv3OS1mb7d1ogSJounu4iNnm0
dyuwEn4dAPvLBnEF7t8bjUnglP470siPpWiEGTXUiKC3+kvxgv6y2QEd2OCr2kCuah67IwQVXxIX
+M0bBHXxLCwMkdwYDZPnMTBJ5BiObgX5PLJz7bbAlBbA3bvBy5ZCzB1Uq9Lk6c9b5Ncc99yJSQJU
9PAsS8Eneb6onaAkMzduqwdI4ETdR4ZZArHlkGblEg1l6tYrAneDVL+wN38TC7FuChUB3JQQE7h4
2FUOSvSBmmoZvXf8fuhf2vy/eZvPFrhImXoIptk5Wjb00uJjwGc4bGf12MUAGRyn9N2fX+Nv4hSk
9lMIusb+GeF7ceNP4cxS4eNpWu8BlmWY+TxiyPV3iPoHFf1PH/QChn3xj/9/rPUzfPYfsdv/A1HZ
8LL76X2fUd/PUNmvz1jp//N6/voclv3jT/0Ny47IX2gMhQBR41JLzvjn/4Blh9Ff6OkAjQ3fMzQ6
UMf9Jyw7CP9C1YNMAPUkGpKAc/8nLBt/COknJP7xQeHkh//+G1g2Vnoe+EHHiFGd4yilgCfgR17s
Dw3JdNOvwCzzeVtEQaJmHRCDAdniue4dIDqe2xx69gGwVPDVUIGnplzTNYpexZnHXk9nqFCxjqQF
hFaNE8bcZJHm3QKAdXSUbdvreoQ3qrxd+eB02cbEdkVofLYtxThZP27LJFisuptwgzYfgL+IUGCK
FtpstugyuGv2lQdIqbcddLPQeT561FOYBy4SrOIZbYUhns1xjui2lWT0qTt2ADfTEhByyBFERO/e
VdqNE3lkkLca7geQj2S+BAKQZTDbs92rxwHyCQXzehcUPoCYwHEofZYk2uyO/2+TIcgCDAy0sO/l
Ihk7cVjhTWnydYOhaJlGwYwBAzWp+MJHjPdOEJ2HBa2LGl0tXLZJrTCHjD8B2T3M1eilrT1N8d6N
GNWHEjN8ojceAZY1ks0dAde3e2mBv/UqYKhCU0k37m3pp31L3yNm4WevGC6Xym5jB6Ny5lt9lcyk
h2u5Qvv4K5Mc8ngr6TdYkBKL+XvPHaNHb1DZdOMB+sFuW2b38ER9g+l3v5g1foRo9+JudAYUbz5q
1/v3iiBNO6WzP37avXFkdbMIkbyOl2SMcju7cSojalVSY1bNg4PTLTBMTRuNczGMIQbSAUtHeQ8k
wwjsQW90cBRZAGGRxG/GN2JJOpULDVm1q1VDObJE13pzBXHz8HpxNNGFmm0jwK5LMVzn1voLwBXB
wms4E64a5d9MwQ8A/jrA5BPgyJpApurt0HI4tnudzcbbDurN64O3hU7f033b3U2Gsb3L7Tj7uupa
nIrcBxboE5C1gLc1gZc8eHMq5xLo9qmOPOK3RQz4rKjjbWYLzEeBNSzCsxL4F2cN0CyBv5ZYnEdj
2QFV7sfV4Idt/z1uw2A/wJZmBR4vihkt6QzxH4jzGH+1rzHD1229b/Bj6gGsX+mMGpol/q0ZRc++
NQToyCsATgfblqRfzn87INfrBrLtCihu7oULhmoFlWkL+RI8z6RyQAPBTW32JHkQkKWBULladxAE
Bmsk+UgBK0iLRZBAJsfEbNpOtdcn3gq7+cWm9DOdvZ0fKFWw8KybvpULlpmBnuhLoIONl72FZcSg
TgJ8aqiRs7k5A/mAF9Uh/qIomsI7GaeyLXAs6JbBWkWlAS9UavxQVL4ghNzBbEbwvsi4ofGV4nMS
ABCD2z85DmI2tNpTlfEMr3zpve3USh9eeTn1+jhYSu5w8ljVTFu/Vqrfg8gVWxcq96YBFSH8sAlN
9AOZOmE+JEGffQBwJbxnchthQeTHt5bFr0a+Vz7Z+u26C5csOMyWmCYHBj1w+TaEUU4iA0QKOkEZ
8IFxlDdJFpet32UlUGswB4dDgCkjjIv9UrpsmE8Yhs9tDjSIF+aIefJVo+IG8JCO6QHvDXPZHFEk
gAQL7Igxg/YEW65N2GzgV2YC2AThQemvSINh/ABlcQ3Al1u8jwkH5jmffW/h1+NOZh9xOeOgLgix
y65iaayHaodMBtSBUKvxCWgR4PCjLKp2Dyi9owdZW5hCAi1L89iOATLdfRmvzJ76kHQLjYBQfgaw
dJ0BPhl35cw3Oh7WeBri2h8CkT7Sfp7dtT9ua3LXAAyOOdE+reEnaJaS/ShiRVg5myi9lSCgrIfd
rcvwbgdmztT73sVLngH81B10gDNwS2TokgOhDRCHBcKRL04M2UmLCDjGgMoDgWyLDeBK+XXTq6cr
6latqm2OLe4RG6/NAwe2J7hWewZ4IshGKvg4ZZ3MbuJW8vEtw9vpqyXpOxiIGaQ9yWFsU0BsJ4tm
292s4oHcZdDI+owQILoThjUNOW5eBH2xCJa0qpok9kvebwBkHgSLwUptsOESUGGyyVWgdUjvQzxa
p3Njej3Wgmm2wuIjhRsA+i3jncFHB/ILcX8pQoAtbL7x0aRw/JHwQDeaTM0Vzfo0yFnYx0uZBV0E
cgTBTiyZ7ri47bYICDONm6vNVSvkfu/LFFbtuE67pjSA9z/yxmv7256v43qjvTadKjgqSa/wdNt8
F4SSobA6kkHtlhRgow2GAuOJ2ijSp0m16XIdt8s5apqhRwxP9iT3h919She9AEIhTQYJZOAEZB7C
ihDAf5LssFUwYpQFsAs4Eb0/xbzoAQWCfMnY7VnZh47LGqwF73saemq+TyIjb6No6PpcjDolIkey
k3Y1izyzfE70lJR0B8PLAUm0fUXfPvUqu9s+/bhsOkmvunhN5SGAs/ZncB0aWTIsvWDglHJ3oLPt
PzXweSM3jU35E9DaABHRZgIoOYJsTFd1TZRmBy+gOGNzFgKz4RIgaU8DnZy9m0PVADxGFOXARkfe
UKQtm9UNrA/6CJPnIIgh7mWcvEPv12mY8sSRvY6syNb3HSxj9XcLtIe6cuBETMchGbSPrzcoDJD3
ZU8q9N/i9TaLFB3Q+ALZBTHSpHHZZHMYVSGbxXo3u5jaYjTT+GGP5n2u18WXazEpvdkTDYZUH2ww
D0O5KyjEVrsED62KZBiPdeNbzxw2EJBGoEHiFOjksOVxtRtUfpWOLDSSjaXKgGXlCVHwGIh4ENQs
LGKBC2lbfC4GTK7IgEIuKXyLAQNKuZyu0U3porIHYqipvCnkruAEu+0g+hGTqCBrJSKOnpao+pE0
/2/98H8xT/xT/XD3beLfxu6T/mqfcUHPf+rv+iH5C45JWYQBEyAYMHT5L1pn9FeELjFU2OE0FEDB
iKD0+w9aZ/QXrlK0WDAs/lFZIKv/h9ZJ/L/QGTuTOmEef5YPjf9N/fCDs/1T3wg8bky9wewEsRTn
N7rEhQA6eiZ2jlk+O3RzAsAv86DzH0EmFxUGueB0zkDmbnGan3vPOTViqgzd+WlBNlAw9c2p2RQQ
aElvbIoR89Ci/0TPowNtswPrZl4b1jfVlniIooi40rr7rm+AlXPjaQHO72DjCdjtsXsIhvAEoOCt
dLO51hx1zExcWguDtlwQeOAle9+oZ9sHmDmst6wzdWPQ2ZJNu13h3p1uxmjIcjr613vXmEPCWgnw
Wzi+oWQpgNKG8ggBeRwExjhfWsKPEPLPs953hSAZ5JN29/exQEH8e9LshbNjcn678J4lKBzPRpmA
3TxvgfhgzgxROqY5IFoPHUqvCihTQIDRWH/s5wIQ6Chvh6GaUg9aLJN4H5IZ6hd2whAGmkFHYOY+
4Yq5Dc+0FRAwX/h9P2TxL77+2RUVtF4CNXvIwTz/fVs8GNDkNowesyewXPkVJ+y+GYP4el7ZFaze
dZ6Cg3IkYorzaYAmpZQ9NNQoez2n/U2WLhaNJHAnE2HNNXnvteOrPmbhTZd2oDPO/g20q99vLYP0
SnL+3hDEOPS9RCZrXQV+xP2PHQCM5A16y7qepzOrLOw/+Nw/rUkPjWbwTK/2+YEx4Fz7bj8iSdpr
GO5u124MjlMkt9yq0N2FIopyo1zNHO1eA+8ZFLxv855s06s93v3c79vvsZu8O0NA6+Uium0wu7xX
gDICd5gTlrljAFPikmOQk29gY9RkwXX/Y4OANeeKnwLFPy2Xn6FnycWM9Lw5kFNArQFiPECjxjj+
P0/eNEoFl0jAKZEllD1pXvdwqT1RBs7fptZrB1Y3KE40OwYAFicN92o2bG8AnnwXERWj1kCyZIUC
NJaK9kBi8HcCMCBOmAU8ZclOS2vgFLvtJ3RN17slzQS07lLmag3P6SqySy5Hb6xGJ13le0GEC336
ysCuOJh5DwqTLgGYem1S7Ik8qKkpuM/1A9CaJ/ASxlPWanM3xdl2apoZAhkzBGy3DhICbaxkuS0Q
Tjp7SN2OLIRdwjh/4ysIeyaM21u5sw/gpdCDZ6YvLNP20KMQuQX4lN1Shi58PKztodPRgj8d0Lzf
2QlXb3gcbcBqq4A37brkLcyUMtTaKxihBHXoHLApb4AHfuFD4YM877HgS4FID8lraDKFiOIEwf3n
L7VE8Zn9qlExG77UoH4UCUABNZnEw4yqEZyR6CF27ilj5s7fAtgsLaCnga14pu0m1aY46gALFyh/
2bY6nj6HEKbvDe3vmvUMRw3dWJl9pKBD9bxCRjNd4zOLHGKXHeKSVace0akYM288AVcd1DIwsG/L
fO99B7vBRazRdXamfyfQlj6lrVgAnc/m60Z6b9LYgsIt7RUFuKoA8ABtjawbj20wVWLeV3iyQWV1
9ZewknIdy9S8af3wCKGC6MSbyvZsu97JUmklx2O4ITLPokIvWx+UkXcmke9lts5l6s9IZsh0nOL0
u9fPS96zIDgF7YqaXNG2RuvgC8gRaRkn7rMhXpuP0JDL/dQkQJXegb8uQJ+IQW5GN8VHH6OAaDWr
so29akyY3gCKfa0SYI87AhfALLWVtGSsmFm7Ego7QRWQacn5smVVy7wpV9AyOlo7pUiHrFfY0GaV
mwWUp7ppfdjlLTb5WpORHVPPxY/7FD0Cc/qZce+N5Pg3YI88ofGW1FiB59sGkLe0HLKRgEVXoGuK
k/ORf/NVfmhtxK9JT+vMxrKSXjsgL4TbHRo0WaXD0V6RJvwgw6aBjP76bRhtVibwoi2QpVEi0Ck6
/8xs8NIbqT5gAr9AgSz95vegz85jcsBMdIAM+R7nCXg8uQveBwkDdh1IGfDQ0UwnAxDui3+LWgXa
KDMpdm+uAMJ6Ta13z6P2OLtUvwZkue4OmdbzhxFdvVMErETXCUhfqu566WeGgJH1ByVoAbaiLqZs
ypB7Tux68L03ZiLRwYAgU3eORiVrnX+3IX6B+OCfliS4GgKyVYAfo/XXcbQEU7gzmrb52s3djZu4
f0gHc5TAndNpGlA/yveoKO5it+dNm+XONwCJuBOSnvD1DGpcYbOEFxAV/CS26CHtOnighqaYNtRh
HND/a90cw9gm9717E8x8qlFavgcv6UvchG09Rfn6/5g7sx25kSXb/lDzgHTOrxxijsh5kF4ISSXR
Oc+kk9/Wb/fH7gpVo2+danQf9NsFCgkNlanMGNzNtu29rJ6dvVJ0uO1MsMxw4pF8ZkeStb2rjmzo
rSOkCfAGjTysyfg4+bUT0DTGk7bqx7Ylw5r9wgLUHhlRvxPv21mlVxxUXf6YLP+jWJM49a0cveFU
r9/yzG3CxPdetaG/Eb+U/2KK+F+cygbXNE4a8HBoxlhs74fUX4watQfcx21miXOP48TnhzHbsQ/Y
lDvGckzH0O45cqec0baPqCWt+SCqZtulvFZ3Q3bJ1fR9FPa3LWtuQvOSECFXi9xK/IttJX8DWbvs
JBV8m+Z9f5N/3/Dxt6JC0SFyhQoZ6k8M7rq4ELX2agiOz7LZ0nAiwnaxSAYMrGeNlmpp4mb+Fw/W
77vzr4UN3wMga9Z3WgAr78u3/vnBap00U1Rad9t6mZ3tHjA4I+VT60ridgOZE7bcvU5bV53HotGD
fl04T1z/qtX39VmtQxGCwtolmXGyLP2prNvhLGnofTlf1jG75yT2FJPzucDkFNyXgOzUXHjn0ky/
2v6gbjmFakTBbVzNvHKRG30ROqlln8Zytk9tlx6zvhLPbhX7o1vuGktf4m2bxni+l8Sj6g4+Vxx6
4EVN48/JXqbd/1x+3LuLv06MeZruxj62gGJNxf76d4eobjipIJnBVoW+O44EEs9tYu0bfx3OlWHL
m9s8JUXxVkOR35//rB46DhikzLR4qL2UZSSZZsdOYttnTdxDYIh30dxb4EXuP8Pq1NvBMNOHOkl/
g0eSsECb2DMsS4h7SO1U3z/8/hVP4rC3k+Kqs+zrtN4/EGfST61C3IB5gXQ+kwcgA/cwZ0wDhMzD
znKHB5OKMhBeN8ZrGhUWUQJCHA8lr7GTjVNZY6ttoKvMB8swP5BsimySwy/biKqwat7+f35I8e39
lwfVoNr/PSfCYs/C2r9VCrBvvDrTeh6MzflejbMKth6Iy6KWwG3qZ7Ouq2CmGxlNbTdO8xjBJe6j
zig+OkQF3tquHnbV1V1OG6umAtR+N0bevRhF6+09JZ9UUh5UPr8Dc9JDt5XfAJ/IYPNeEzt0CWq+
WdImJlytRqBKT7Lw8JlsVk32bkEzX0rceBEWmCX0EI6PfbE8kBcxAmeyv+H6ouiaSZmNmfjRugYz
AJfGqJnz07r4WWCWab/jag6TwSZT5finRgMsAaNHzWZAHiZyBpiS/uKArR6KAxiXgawR98o0s5ow
l+9o6A+qyrDlm59mm6N7lLHQml1n5d+Qeq2zO9U7L8mGIHEUS4a1/oecJxNSdFcGWm+EFt1UwG5z
WjmGoBvPQOy4XB+Nz7mN6/YFhv9+Te0T+TVEvoVr0rPIfM2tOZNV3PfMf86eP/waHGYIOTlKvueB
CGFnB4Mt/ag3cvT3cuHpAXoRDdawhoKs5n7S5ada2BGIeFi3yg5spiqB0HEF8EYrQUrS25GXH4Q5
x5s/bPSlM6OiukaDyUlAttWtqZJAOolxKEhOx1Pxyd7kP0pj+GHZaH6qc61TMy5nlbw7JCWC1ppF
lCaP7JkEI7A6+x6JdQ/6AFJO84Vv0oXML7QH/8dg1wentvVHl3JLFqnNd8DTl2Qqi52O+x8HwMm5
VkTjQn+wCUnbIpgH90lz7DIC6PvEnM4IjTL3T6bUjqIYnMfsXVvNr1NaWgd2/l2lqb4u9mBwl443
DsZnnobvHLRliDkz3oArPrr9toZlieiraidM0iwP2MFmoOxZIvCrpn2yvPJ7o9fJrlU8jluVsAI1
8b8lbr3ncNynjh9QHQ3HeuMJaayqvfrreC3RvwJRtRoHtQ62wNgOc5U+bJN9dIdyoH1uygtEkxcG
bKw8tfqPqd8+iqQNN+A7AXvc09cuH44N7Pg4q+aOUB1+5kJseVhWHtwXLGiyH+yYoox5YnNqpucK
z86uACkW+qqCBnjBEpxcqxLTRLz49s/Zd1PKFbLR1ux9HdEfgq3tRtT9YDOr9Vgql66oHDETt+82
jWDAWONjHJUZ2yh2Yc3bI9x6eFK8eJE9t2CzV0AlmtxxaREKYPd8ABbCPNfL3EfCeWw33Xu2EqcN
hSvipda859QTt41WLhLZH0RSy3M9MFQgmpyGFIh9DolnpfdlMDBHdVqSjPYGnBed2unZcmGyGjmG
tgSmYTyK3OkR/IsSBWju9N2EjR5Hg/uwLI1B1Dp/rcENBDiyxkBHPCl4F4aOJeygZQ9eboioAKgZ
V0kZQ7H9pWuoBf62AVTyx/bJKdmDW7AxuRs6BhZifoUlw0Jh91Oty6tqdP88eAKukqAv7cRpY30N
UR4otZaXnbZleJGMA6ayPWsLarbpL9/r1muiyeKY7Lfv8+ZpgU79GkxF+SSrr3JF2GfiGfZbZd5R
KajhpRO1KPMhR/EdDPStQ+1nxqXOVbp8GtraXby+LU5Ix5HqjEAvTDsoGNzB/KWrtMuxi/tFr4OC
NDlzk44duV2rzgLeRWTAOArZxoQFr1hA+/TNDQoLYyWlOeFCgyjF9G7qIq70haFhmVyn0b4mpGqp
vY2cMTcgxaIqJEdfNkQMrtzABTFc9nl9sG4YCyfZhVbOxiXmzJro8sPabw0nN2/5Yd4V1eCHNPQZ
BYX3oLlzElB081B75Fg1Mnn3ZxXAh/PEkVREg9q+4WM9c1HwaY2kjehrPeA5h4BiFAkJ9D5jUil5
06Twa3wnVBltFVO1IdKbYgs1sC7UqyNtkX/2wF+yTPWr8hZ+2sF/cTbFNDP1341VjuGc9pdXurL1
xk1FbOph5g4CRyPsOGsgzGYqfdrGhcdY0dC4dnrwlXZ1ttbeFUK/2KhCuIem2GiwBQy5Rw/iaSc1
2K+MWKCyKY55ezV3farFnsu8NB898+ipJmZ664V+mTZR1erylG3FL2dxt2unVQB6mRntl9NCvvGZ
ONt6MDu8eVOVBbTUAlb33AfVWN1njJCRWJN59OYKlv90Tgf9k8s+sgeS15qhXozOeZkNw430raV/
0tK9bbOrnoH8fYQg6QjkSBffvjBEs+gbuFdzAFuHwmne9Y5OkJWqwviwt6QOSugr2LW+jfOJeKrf
I/wwYg+zrjEoD42bnhZxkmvVDq4D1BN00Elr71PVWaMn0H9oNemsanJemcajiRGbu2nTDitDEzWl
PUV9gWi21GseMlr+YlQcvv4inkzlvy2xU3NZcR4epVwvLvPsoOnLhbAuMLGlx3+XKZGz99LN3XNS
E0CDYuYet7k8uVJ7cDR3oLrdhtPcO96BzGiIE2U9j7gqHVcDgyXVHwa75JxuSY5SzSr0a2uD07HG
0yC3sJbt10p3rNAxh8dFw6cxeeJLj5SSFuUtaRk5OSv6XJGuZSA3I4vM3rvOntMdxka6waonn/4P
NXs/OQCmwJ7Xn673S2zCO0w+Qu/o96HwCn8HwFXBfKqRtTb/LJLqh1tyCZfZTslcRMu6MEqdQWuU
ZmWEY+98J+LHkHcG7zKygxSElwk7qm/uHXDxrcqmH3PSjVfP0YN56x99p2HxUVdzjVf1EUnXvLiU
DGFv7xEHfjbJrMcaIf2DRmI2AsnMay4DLyJWC0ZHc/YrkFutAXdmTqYiMPr+QTb22QUqslIu0WQb
2hN4r0unrHjW5t/tBWzcJH/39HfFutqr3nPWmX05xo7GxoutM84NivTZyYGeSHVZs2LX1+NIXEk1
ZYBjmIdFX14U8h5XRrbt2iZDleeAZmYUSi8ddo0LB6hGRSeU1V4qHBC8B+oynD2zRTTVlzdtqOdD
t67DwZnXJHDXl65P+nvDetwozneTg9rqIR2EUqirMVTXHBHgSZrdB3uL/Yd6CIm2P25b9R28ykFs
hK+zgR3Xs1Gd0RwfJ7PzQliEDe/Ek2csVug7ZROCCnqX647KlC3vAKU714XGcycjSiuShOSC2nZ2
mdErGFfMFjx3pGBlsWLoiRV0bWmgzKXvJvIQzBPwJtra/MpF3p8sc8+5rvMZ28fGGrrW2QRvNO+h
cyVtY+OJoFJA3eSGzlV6Dz4ki/PU8c4xJEnmYcjCvE8f5bK0pzlzDnm52pHoILtqnv9u9/JgZFty
4bgpzqobeFfyO931kovS7pQHVVJfqWY+M0PPolprRbjDfuPFjap4TFfmMLZanrlKvhtObzA6Z6Ir
S9yITWuuSHj9V7W4+bmZ5u24DMN6MhmNULy38BUHHhMt1U92pfPCMpLoboV79c1BO0xVvyEDR4We
+mHi5ClKlGtdMxW3rqvtPdv/lGDqrwQJlV35x3wtd6Omvs4MHl+dNH0q1FPqmi8GiCoEp2yXa14R
yG6wHy38KSblRjHZbjhreA/ECAeSYdUXpwDxY5msL8jwmTHKfdWL+g99w/aBe+Sb6cjxkN5HKnT3
Wc6V0qRZOLmmep5gEexmkBNP9eqHNoP1YFmSes+wgcZGdSxHt+3xuMR8gngxaLwySbuv6lvXemtI
aMs8+vCGY+y+8Vz7eTjZiH2g4vJjot9j/GIZHhqMYwfu0Z9Wfus9zbmmODyo7dRwrdJ1t432Bw40
ccp076lNnfrRwxEXirI9/f4W7NV+H2vpHC1kKmYyHsjoGG+MfCjYrx4oM2vODOkPQBxhC1uNFRrT
ezqtTEKa7AxyZ6cM45fmN29+bc/sksDE5jA4v5ByKGBoivJ75UrApEMFRyixnJ2NAU4Z/XDlXgYt
YZt5lI/KedAkIvKa3Sc7wzMeE3GDRgoFY64OQm6Q+35/QX+DzKkGd2IkhEZQu9VuAil1QGbrz2Qd
xL4zu6fRE/2xcfrXYpvZ1p127jnFahi6POr733ODdbq2ZVne8raKBinnY1quMEMhWR7XvPlISt0O
W336kenym13+7Ib1K/iy6eD7xaHoEzaO1L5+GTUO3pS7fTXSh4EX2mXVCxgSjaeHdaWxr+j+gaWU
HTdB1u1WxohXe9TeytZxI1mXr51ctWvt1tq1orsOjJxQLsP69SbLuxQ5oKUq1aYhnPj6WU7tR7JW
9dlQzDb5sbU9ELPvdgPSa7AhUutSi7mPzChpOxpF35kek3FAjk0SY5/UVn+b9NnaL3LNoZhx1riU
Wnv0SqZjpl4chrKQkaXGI2Vc9yrGNaQUf7AA3Z50DItGX5tvqoWxp61Iz1YzxpmkdcPDaZxlQ3WZ
Qs3wyBR/Ec5zzarbwsa+VsPUi3o4sSEBSnbXxZiV0Xo3bdhzUv7St/UyAvmPJjGqh8WlAgUxOwhu
+cGhttyyZT8UzWUsnOm1T+doc4bsrHXtdB6Q9dKmzyLQYITec6s/Q31l5dfYmnGdAuvrKst4bxK6
z81s1KnIcxAj2TDdRNm/++ZSPpZDN7yr7bDNZvVx/yFq8nuPswHUdu7dV7x82RF/2HN3nw+UdssG
LHvjWnZtoCoQki+9HC/djHiS0+eAF+iqoMrlFA8ph1aqVz91832RrroAm6mtNULn8+PfGrsYRsYD
cC8DPOtttEh+u41s19vGW25BBCsyiYw/yj40NRd2K8a4eCunIQatSpeUQAedNzfajOTQFvijPMvG
+aS5seu1XgTSg93mIuqX6Zn32cK4XGosrF9bPy5Gmv+lNq4DomlUQEmNuKJZB6UwdPGCaXXn0jfL
iWavvtLOwj3jWMXhEcMuVK/rgA+BEOvFKgc31EAOHVMTE2Fb+8txcrura2v+Y23pQwi5fdjlVCij
v+rX3Ct1bkTAGpD/pqv0Bf30NFPmjiNV4qJ9dJafH/OkZDiHsLyOefVAMqd8YGc3KBk72dEH4fTD
kBXM1rzshmYddhuTB8x76ZTd0nz7tUiAWc44eRE8v19SSOcwJ+JmlD5HeJoYYeqOEybZjiaNIEI0
V1Z7WcwljXhnHLesNd/McbyYa9ftuo2v35S+/unTH2B2nOi/subZd6Hdu6ZARhOALDTpHiwrS/Zt
X6Uva87hV9p3kJe1fhtrgx4w5VXt6NXNlGhBBUi3d3TVKUpy7xM/HuW4xPxn+I6/L/NOjzrL6g/6
lu/akbhWCSs0GBcni7QVgFjdlsUjBjdapFntlrRhuWXrXTO2k76aM72IPWEb7XLv2CZiuAwCMOZc
nKxeaK96Z9K2rfoXHfNVnPXFSa+ZwOHPpfNOlyc8E+9MsIx44eHlMHe/a9ly6sDTgrpF16tcig8c
PGSR5/FLmuJNa03e4a1e8VXgOQarvwy7mUMeAkTDLHut30ATjkdd559wU6ZxuujHmHnUJWnm5rzp
by2Wx9ReVpo546NK9eeCH8CXhokomE5BZrvHLG80mKy+H7pu2USWYe00WLXHSvW4EaoGUxOTQ1Ln
YYYyFjeU0vf7uIcAWyvphKPsTvo4nX6/4kc/KRnc4OeqhX0fCswfVlLPF9Ia0H3tGclU86rAcJmw
9hVu3Z4sfwVUNEigOgXevNjxiAQw2jP7S/GD7Ba9aXdj01rMFbr5Npbdw8Ke03NndT8w6A2yAC21
cQvqbt8ffr8J1eosAc+J3Gsb35badjgwnGAt3E9gsBXGlVo/bid965+xHJJYdtb50XCb79Pqv5FK
A4wt76CWXlykUWoIsHfxs1sOOtBnrWZQRce46Yl3kUtEgMpCQDJ1cEXNj9mli5rqTJ4BTi+E6PfN
XbfxcjuyKu3SFhuVPmkWEP8s8rKn8Uk0C8f3ysOm2bXHW2bEFsb4zJk35uW+d/HKoohtYHc3wuTZ
n+NGXHf8rL3Yo341Z1OxJ0bWBH+SSp1qAQK5aof2YIGuApIEnhKDL49YspyFiZ0gmXv+18TrIjQf
a+dp6cFAKEJ4nEYE/V81iReAYQByEiH7i+Xy7LT1552n9IC39WluLKxoznDUmn47pkrzomlCK+nw
E+OSvGpG614N0/iCEpdwtWPoCLsWuFszyfS6LMVAenvqQqcrQwCNGtaDz9ox+4fRTbvYrN9qATiq
bpKbs/IOGom+1ohO7IoxjWqNFptOab3PT5flq3Z/obOj8paBht5tJsjezvUfU1OoSJkMXEF8qWdq
S5h7RrJeqvTKjUx/uwmGHLVQx0rfrvmmZubk5XzQu9na4SymrrKecAlfmPb3Bw/rMLQeY4ptb932
ls7QckL56P3nXOcbyMwtBDRtnIquMBgGzGk4Ay6G3pVdx8USe1eafyAxuMdkHE9rTx+8ZTWSDKsB
Gft6CEGIC6Z2RXhqeK/aDUWr9rW7z7SVVb9nMpkCjMcUTyopdlNb2tFY2Em0DXVNQImZ6Kj7p2np
fV5eEu0epE0AsOkP/JEPZQXkqLDEFtHAT4GWcHgk5YgfqPV/WOO0nc32OpJtP5Ik+THWDi6C8W2F
fvXs6Mnbfa3Zzc+JVCh9zDCqWjRHgO13orN38o5JX4FDnTI7r5/GDmtZ7uHW6TlwtcTZzVIJvCjy
bSBigoSFNWJajU+r2Pa+1xXHpDC9c9tA85F+90a54aQrojBSTGyrL/D4m+vMvzMUNpofTvlG9x7x
lKM/LYQb7NVacP+DvP79IWW3ZoS2aDBDz3nh5M4Zh8AnRkx57Y9Ibuc8KR4MHyNnL/ANLWvyaSwF
rlRC3chu9g+wXG3QLBUrwQRFBFPNYMWMcPDh491J+i7KiKKY8QRNpvhqTctpBdF21aT5kiWOOKwZ
5zAMqcFd9jX9Knt1TVycvtY46MD0/y6vFd4YWG/ACEGdc6/ckCD0zIHXzOQdjcVcb7befYOltkbb
ZHhoFdipE0WIrxkOCUT92G7FGIyrrM4JzN29jaXfTVlqBwXcCqEp5nG96VXIKRDaSb+xpEY89Yl7
beuqP+ujMz66Sf8TkzQkagyqsWn2/gFn0A/2HKz0ufl3oTdHIGhmLLfRvxXYJFiqi0zVfSm08p2e
FPh+AfpygplnVPWp9fxzVjh95C9WEhCT6EkK+MNuqaQXoXQPn6bJ2W6Z2kdlb69rWViBYav1YswI
IjX/Gi464xVaadpGiRqOZp/mYY7DPAJnT0Gczace9fRKrolxbHmomtkL+9kZ9ir5lfR59baJ7Q+C
JBZqNzKF5zGGTr3dNrDYxxNk+IqZ1yXrQrDQ3LE28brI+VTX3XyaWXLOc+qbkXGnkHgYPaiEQDOq
/Jpaoj0sRvfabSMVokUApLeXD5g+xIUsFjBsuYwgmQyRpiUv7JQQV5Agc9gQtnqxbG3ZSVyJUQc0
fimcl01mn2NqprvUq8uADI4fnXnI6oh+ZNoJKt3EOxZsUztAjc32vRoOvamrk5LDW18nM3tjve28
mS+9Q73geKzl69Y2PS9NE3LC8V4TDG3v47KYtBQ2ecyTj93orfSa6mOyxQO7Od7TQcXGfW2BHN8n
kd3GzUYedFXsLsVzlrE/vLfKOtyQ4wLvkLvgND1fYgRfvgFH9cPO4B5xFmyZY/0Mz7uJ5sUvGSmS
K7OUjwxf1F/HzGDKBt+PgR5yjKuSuPG6Hwh/oVHbD0lLNeO65zWxv7MEBD8L30xOceeXFrevWfFd
tsAwTf+lMpOXfnQiIiKBSW4h8CZTXbup/mBP0AM0T7XHXqrCSfrtQcCgD0WWrCwQ1N9WK+tfYFtg
5WZJw73KHa5TA+QTGjy7JjO3OCRakcYWpyPWKoxTAE9/scy03LH9gcxZMh0nJS/0cMkt7UctMJDw
4esWbJXefrTVwitnRGDEz32bM+QeqRuPfTp8BS09XlvnrBfutzGzP2t5BFvt7aXCTDB283rtHP0G
6ZXBhXC347D+SB2mDXnVvFkzDVVXz08QhtNj6c03aJCRoObYZbWJjUiyIqtdo1Hc25P5vecxAQJ8
3kCRRr1yX6o++XQG4fFt+czVl+yHNqYvLuIQoFWv3o0Ze1jc7bHRLYazE/s2zYaMVYlspIa8DG2d
exkFWe6GoWki6l4vSBfORZBLIM6JBvWe+ah13AVUky4VBu+tzSMykhKkYEZLDULTuwqUGH7AhOTM
pHmvbFno3CnMmvQscb39G79oFroYO6D//oJJ8NEaZB2kDiPMxtgvtgLgax384TZU2XV43nvmgtdp
faxrdZKpBNJ6UpdSS/OAPMDDNq/fRGF8ZI31bpUyar3pMlbiqG+/LDnsCy1/BT/72qX6Ev6bbqGQ
dpVDa50SHlFoxm3rvPhmc1rK/DVnUChK+0Z66j+yy/8rI/1rU/Hf3zce/VMK97/di/RP/9f+Z3Pf
PTT8/Uv9/xjTNXFS/PfLk17/z7/3Rbb+/KvHXtw/5U+PvWX9g2SDY7MZkaLaJKn7nxld+x8OWW22
lTk+UEL3HsT9D4+9Jf5BNpxVavQteO0JjP+nx57ML/FcTnofYzSZfFf8rzz2d9PHX8xIglEdkDrL
0wlwA7QwMfP/1blF5zajTzpo/57P8rTORBQf3VOZOFiP3EznDmuL9ttgQ34MSr91EUIsDJJzwmGX
6Oluo5R8sdgO9IDFnPf8W5PdpLX1l6zN1YloZVYGvaHESS+w8xl68V0oy9pV1TSdfAwFnSb/6NkP
gltsYJMBLuk8nFXSvugVqokHWZnKVACXxxnZu+l6lSxbCcG6yp0JSxamp/30+y8TpK2ywrtAUPXX
4vvNU6aVWtAxxjCaLD+vtHWHFRttPDPvZTezfsUmTLYwT8jl6Pp3YPL/wm4mdOtu5vrnx5c1VyQr
gOFb5Cycv6E8imkQY93Zc1jVEDwdxUCxKobk1guR3Nhb3MVMTzADTcv3zE7Lm8Gavzc5L99HYwzH
Dru4GA0D1SaTj6031HvRVR6bDZIkGICf41QryuqyCQoSPhGArsU5cRW/tTnx7rXVeM4AQsWtn5kf
llSP9dbDfENaRUpEFuTBIthw/9zfv60wPB+bYTdYHtuqtzqNWXVw/5XO05Do9rksshMO2+61aN8X
p1rCrJzyg2Gl2YvVFtWRNj40G3t4sBmmVCGU8vaDxGJxZW0KnX5S1dEgjOboo8UefJyhkQC3/o4n
MSMnVJr3IKzzRlxOFQWbZOxyN5mme3PswbtJwsZ0WIBxg+wO19AZLAG2yT+Rhcyose9fdvSzz6zz
TtSkkbSdjEodzj4UhKXYN13P1ioKvTW6N/Zbu8wftrlq4UJw6fT7t02iWMGzqCdTWi63uaojpBDt
2oFSDokAbl9nqkOoZQWvtUEepOUXR8TEhkzJ/vcPu7GbCYddcay98ZxOruR5xc9hD4M81bPF6zzv
ZkqRFQ5tOskvyJTdASeHE9tFKr9o+nRgoJqRNl+1otyJWTevi7Vb8F/gLml3FR7wJXJUfRiwPt+s
3k4edcy27WRZV4ajX1pTzRdaTjM2Nlswu9iQ3EjzGGEmsj7CYK+ffj+VxMzGyKVz85tU+8l62Ldc
71g6otQhc0eX3sR0r4r5sfBcNoTevXS/PwDfasPKadbIcNXNImAN3g8zvS9T+4IX0O5a61ZVIwvH
gRKbrGUgK8agr0kG7ZroWKuDprMI1Q/pN6Wtl1qa3lFmsKtHTdr7DCEsWFVuPeOfJLnmdg+/f6eV
szwqjxtdymHYA3dhz+KSUxnYdoHdSrVf7Amx2O0q2qbSvLGZ5MvmNf3NTMrhQU3uy7xq5W3WXSNA
swNIoH6YUjA1ufvXW7rJoVOXHIPgdWL0h1OVslD2LCNKF98J2AphXVJp/zHrvXlunPJjWyr9asIM
EEneXjprfqmM1H8hhnKcy/4PAeVyz0zPCUskvYc17Z49r8AU55ACB6pBu7HOX1PXe7EL5Eu76a5t
14zPjAM9RmcENZkPb8On3fnyxaJVDnNQk5d59t9m1+/fc9Yl7+zGzM79gmpU5f7L0pnyRfTtm9Eu
wJRpdtqZxQn3DynrKQhn5qGL8/bW+gwtp3UujoM3l1iFloadR4376OBqfARzpO2GCV8GUz0GLu52
cqzGvQpi4TELFtDJRpXc2pyBP46b9v6bDFtOCZng2juJ+zgZq4gM1RK0vX9B4p0F++DZt9FzgNDq
yfWow0N/bW0e6NrO6AEbfbqoRn2FJe8/0vG7bMZT3h5nnffIReM/jo3oY8T3Lfp/f5aWs3+gbEMa
uP8vZp0xEFoc68y8m57arE3sA3X9qs3s7ko2bDBF4VavvsGPaqEQ/v7LkjUwMKm0NWwyityULS1f
70HjP3/1558pTadNNXV6XKJAdjb8Gs3sWhau+4WgCHRb2EaHP09kn9oTBwrBSrWI6UtVNvHieAs5
E7HC087NN7uojGOeIdaD/of5wKKT56Kw7333VKEipiJsUqOIGo5LdD7vQzrtFmtALQ/4ejlClIUN
wElYgPD7w7TUX7xktE8qc0wkf7E3B+15TL0by0EwhFlvGpnzCC/q2zycfQf8htVun0PDegUiL1Xi
IyVQuRuoPKU8D6aI5R2X3b13DJqMWdvjJUfv4o8G7MdygOwOorHWD/hOgswreFFpe9ZgnbryKxtG
rkovPxq/7oLa93Yyr6PK6Q8Tkoqf1iEYgZhY30ljtUXlf2OKvRsTAsV8KWHkiEocLKwVm2HN27OK
cwp8r3XiQgefISjOpy4SmnHUUnfvAOkRpcmNRR9WcsI362nhGtCX6tiD6UycIZ4BcVQZ8ea6btFx
/ac+Q7+x/Wi+a+j2A8cp4178WzrvjSk5Qum7Uuc8l6m1K5PlKufm0Fr4ZNOIJRQ7XGfcl+uVQi8Q
sBzBDwdFo8W5DOfBiszEjXvGaGykOSTMZgrCIOZcx0Va0Octl7n0z/cH8f5AoNo8mkUTTlN1mJL0
PLlOnG3gjwgnuLEYv5Au3gn1aW9b6GTvusk2JU0LqBzCLKtit2v2kklRwd4Mi70UEwcXjkEg5QAr
ut2WmOFoYGfX5N5UBgK1tYffz4KUOSpL/s5UZ3PxGMJ1sWumxxaP0gTNGLLJdVPWQ6L9X8LOY0l2
5Ni2XwQzaDGFTC1LT2AlobXG17+VPSLbnvEOWOQhmyezICLC3fdeu94CpEcnkr1g/HJXIli6deY+
zIceNQzT620U0gsfVVdqpkM4iOwb815Y8hds6acxbRjX5awyuE0QgZE56aXL4FKp+B2plcQGJYoT
zTEiYnuVR1vHqYIsajvgy6jCLZgrwCbJwaJ3z4QUD3y7oby+0nxgTGaz5jGcLPxlxI4hENA04Q2T
IW9JWBbzNWgi4ypG6C8j5hNLFNv4TD9iPk3k2RKNkn1DzX1jym151OkM5F4sEpxmbrU+OQH38HsE
iKTeP44wbmRY7iy2zhxPewW1tmyC90DWZJKxa47mrWm3sTz5Ob/YZ/yI9snNo25i2bYWh07yF0Nn
hcZmhTAcmDPoWOJuNhkJBXPYbRRci2Hi8oD99Xn3kZghkpz4UFety37uPcJi4o1oCN/NpLhmSRuB
JvCotTuxrgNBEzxyb7xYNv1CEC5JpL0gHzw+/pbkqV3TAIkOjbebhNAd+46To26gPL8OHa1JSztN
gBf6qPQRi7lMcoMBs78F0yVLZR+w9n2sf5rO3MRj6zfN5IKfcFskC4/nOemWIxKdl05U9mGyXnIZ
MXYX0zdzOOMSa1DsEmLmW7bRcOog2OvB47+3WsIYzOrQkIxT6L0zVCKjv3aXDoWPF5Q+MXMQOqKK
vpxxtdjEB+0e/96J5iFBUCQaj0LlCPRmq6jxMWyhWWoxCmfCPlXsTdzKxz3utJNIBl5NwEJuLjup
OzxucpjAZihqNsDOkaf4gKQGnZtybhLtny8Hi95F+bWrme9OdfHyWAsLCyEHhUX3FqMkVTip0neF
Ultcs2LYDLL4vtC7pYcVVdyH5TQZnEslb1ngAEjfj/Us37O7XdVJ99rVojdQHDQzZRUbUGUKtpBp
TxzanF6deEMyuIyjS06VPyM0mWTlooHxqDLrjVHzjj7Sfq05ar61CCYavGKPu9AL2pWcNoS4GiFQ
lRtKy9Gig5K35duokULBv7SJ/1ulXoRYQnNRC99stAFEjPeOQMMST1WX689hU3mFJG5MBu59MpxZ
JJyikAPG2rzMvDhRt4Nn60tL68vGeNZYMKPyU0GUUlb6bdZMREBKeIrD1p1GdKQp7qyMUaGd1ckB
02RQseuJQrjNESe2S7SrNa4UuWApKqHaIC9tRrBQyV7dAgqa1fVFE8dtJkl7RZ4QXCkkj2jv2ohg
XO4dQmvom7uIDB4abOZJSim+ppnAuLVJPkhQdVEY0+CbTA9347OlPHcZCJVw3DP8pdTlYiIxABeZ
I3JVzY2uyCcTV6nWD1wr/Y0gXlqc2XBIovm95/nVxfqtXGiXq/SMamFndOa9G5LDVOIUjD6U7hpG
1msfa65pxme9bI5to+9zqdrFOooPC7ujzHCT+e97IZTPoiC4SdeVj8FzoCFBDCP1s5KiN3VUj3Cf
C1sHLUOAn2ir6hMYIFZECFQEJUbGZtGYCOmE9mCxMJ7rOPfwwgdxthR2GxkGSjIiPQ2ZwVfiNjFG
A05Iv5z1CUKcfix9/CBxwxuXsQaSMnmdzFsorB9J6qPM3MDS0Ln82fVXbqxDI8LvKXGkK2H9TWV0
EFTFr5c+6Ir1qiZKzIBx3ZeNujXBVeT5VUafY2eYwJzJ0L+mObzjO5rV+holwpOKhA4j922YNkmn
P0Vm/GzFqpfVTLtaFSOcOL7hlC9tMp9ubejgHEYTbazEIZUkL8sf1fq2rNKLWKMPQgb50Q8Rwgvx
M6ngd6jTCwQ+ZLZhdSSx+AlZhr/GqZ8l9YYyO2i7FT+muFkq5bMyok+GZIeSgAQlQveSdMFaCrt0
RTRRyE5BZjRD7DeRh9DOjIbX8RQ3LSpE613XUbA3QrlLfpoKig56YLwX1GGu1VJmV8pLVvK+q9ZN
ntKTUJ3oa96UJT+ClXGNOP0Zs3U3tOEfYz6bQcsR2+5FYwo6I8VLWA8RDl07Szuk1sAhRdrN4pMm
dtdUWr7KuTiTX3fTWP9QDG+Js328nQmzc864+EAl6C/9j5JQShXSi0UeLLETKDyVU1fLr51laz2H
Bwy8s8S9rjSGnsggyq2czq9JWr815njjmXlhhP0uId4YJ5LJqvxnneuTKkSjMxDppvPil+zwY0k1
rWbzmTJik9QojFNEqx/Son8Mlr5DCf4zdQyoxnA9ZRKSwIZRG1S0DX3fEzqOpFbP5hpiyGiEn57z
g63+9EouO4TrCGh0BbfNxe+qHXI77IG+TJXlEpIa5Mr6RAYLkLb40BMTN0nRcYiUgIPjzFBzYTq3
tiXBYNZRHXAiJZawSZagEiaQKpnylRg5ouvaVvWWh3XETtt3E6exDHqTsFtlVbWroTrXBOF6DQVY
UBukbFmT2/eqCKKGidpgwk1YCdgVOBLYopBRMW1qutlw9l7XlHQclpik0DYIZdAqifMXcwS/rzl6
VoSSZeb7oijwkhQ212qXScYnaZqXSgWQ2jOa5rjVGua2kzxLHP11HPYVq/4oLZ5U90Gazi6qi2d8
oYdxbl71aLwKZbDkygXEJHvvh4E4ssf0MIooykZ8OAVD1IFQEBYctJLmscGk4Q4QYVzaf5tBwMPD
RGc/knfHt23wf4uEJjUFwyiDwNIZWJltNAsLQUpvgrXT16Pmzs5eOk2Hl2Ga9e+MSZQdprjJMg4m
kywHgqCguiDXAZ07pT3i5igemckyOLD50sGaKUe5NlD/BxXp6Ws7X+cZeFORDR9zeVdHjamrdGaI
ulHwCdkhGhd7Hb7BfuyruNrS4rj2RnmdKd6DMiV4ZJSeR6n7MgtehLDEu46rokUnmJkJu8xNXmqy
l4TTqtGOOY41Jk+Dm9WooScJ6V+nWRVzwvIjxPKgUO0DDHMQN/msmMj8MqBaxlUuCDisrD0ZZbch
Iba9oNHZtfs4kn2kR34jJJwIxG0hJ0gIENFo7koouzUZ2DqM1yYqGa/ip0GKVcnPVW3t+ix0tUwj
hx6RjeHAXz0muZw5qhYeLSqecOJUyrHYlgXRr6dkqyrPbVR43RRv1/orn1pXyfBYpOxFmeEV0IwW
DvRkNDqdPt/zsrNnmeWH7unbkCyO0FNWid1e6hCiGpCANhl5Vg6ahO2whl5vxcSpKJysJvU80oxB
Oy69U8TezaEYD73FLWxKGgJC5C+LcRtDwmKBqDKvOOgk94ZIx+S5C6ZDRnyb08TaszmjfUGGko3F
yVpRq4i1zFZzo7PGNivblRCdJQJ6CIC6R0J1prnrp0kfxIV1xP0RzArO4vBPZd9HJWDi1Raadcer
2ztNWZ5wk3rzPPlWOW1qjJnqol9VI/KruvVSDoBrKPyVdei3GRm3zgB4sBLMl1kS/a4Id03V/U4S
KLkRSgzaMGBP7GP6rmwNMMJp6CcEtCIIpPoShUNqVoE6oNBVdbeS06eHNmjINceSjwLmIyVWDnXN
/EqvtpEgeaRcQXFLHL3ILDtJojOIDFtEJF6TbIfANCBr1U/C/KW+dsnXVOfu/Gu04y5OWSo0ZaMx
IsSMGz0Wmnc16jYTdp1Bw9SKEGRRw+2EmxRhlycVbivQnB9bK0gt/QbqclfqMtoRhmPuZERfeoFw
ux8UOE79XyuFt6VIHvSNV8JO+XO91Ug+VTTpImQzi3ZVBxUzW5m+g7Nwvsy6h9uz28yiFViN+ZfV
R/2xG4WOadRB2IkvZMht4JDtxZA3ZZLtIYzPal97mQJYRg9khimJpJ3AosGeE+kHV74ai24qaRes
yfswlwlO7i+akT1XS3WgI3kxzZ4CiRdOjA9kz7uNXAeUQm/9+E2AOGaN0CenzxERxwJSoJnDkD3N
vsaH4FEtvHFtNq1peKsa7fI6P3ZSizeTMVzJqk0gs1dU8qsgMwXOOEBb9SFmeLmR1uprfJSTo+nO
sLG6MCfGYXI/u345xDpmihTQj5vTD8m1HsGhSDJ6FkLLKcL3MJx97IL7NMH8NQ31WRnROPDK5MrH
IOffePJ83PQqPY8XDRzBFIn4iNATaD8dzrA4Ws5DE+7XanQr0NnrqP9xF7nIBd3LNd8SKf9Fhp8x
v9di6LaG+mMK/b7ra/Qek01XmDH/8kZ83h3xE01RTBxyroJcoWUfCTYNdTs0AbjhZRSM/rWC+xAN
lMmzRcNiUYiVh+4ZIfpYcRoqxZOgGrum79DUSTSxlNDlIfOkcdNLw92KkxZygYZQY3CsNnMtQUOH
qFymB02C5jJvKjgHut4QYSqEMugGGxmoAeVA/hTqn6WMAGzXNIY7R+omWiVm1dr4oqUFSrTZRxS7
U6ZNiVCrKuLtIqqbNUuCJRWgwJAop0rdLtXWqy72bhtbG5QAu6QP931OKHkObqyVPpoR1WmnlH8h
Qac2x969ulq4eNeXdWZyHNNqZItGB8+QOAItRJjFMD6O0jPg2pzCtkkfRxFnIW+OUOGMLHWBM26o
R4A9uH16jSaxvfd95ySmtsMo7FWVxBIU7zox2iR4KCWsJpEhIdMNd6KWX9VKAkWCxmtE9q7QfioX
It7K0KtTpdqS9AIboPTlyjolTJfz1gc1iYMOnAxHmwvmP9i23UkqZJohJWsvQED5C6eul1kRgvn5
qXgc2wxr+SRU1kXth9063tPGfprWX5SISIfi96lSnCUMPRquFPndFtegU+ap5DCIA2KBBFoLpqYL
BvmwtHMg6tZThNqTs/wnkvyDFgsnhiPBuHyp245Cwsl1khKE9daqIRygGuhM6qXZ7zBNmJEiz0ip
xwXZm2sKXbo9GFSfmdMvdqhsiOt2FFS8qIwektm1Fn/TTjkkIwZVI8W1CwSzNXnaV5wHo+kZo/Cp
jtR+8IVcNJGHdrQ+ksI253wr9dKmzIWTgHOPbOEUfTBddtFqjl17ZuYP34uPaNKSle+e0Q5MmBR5
lkIGZ4Enu4LkIQIFFiOsI/xCmomhg9xBc6+KQIsi5EOyH9MR0Gho1q2f41NPZBSpyZ7CwolYgJSp
9sH2bNaa/OwBMRvcKT/vrYvAqwUgmDM4sIYIiac+7Kh2H8pHZ5iESypzSC0Znmn1UYbcYeDrYTf0
iDZ3zfoOD8LV1d6d5cE1hpvYelly6NLu2wIM2g0CnuneyeLuYPQfOfSxiWxgxm7VeoSd4BnfWfWj
D5QeohNPVwp4Z8V8bomhU0tb09wWZrQRy3dBehLTZzEjt9d0jJ9Qti5EeroWW8EYojROBM+SMA9J
RQB0qV12LMWr2NNqNIhtZyaVcx42PkEW3lPFwFM3chtUWnEEJMe1ratYtYI6uqcx2uI59SgCEbp1
4UuRLhh5jePIeUtGmJKTciqkm+LAvlh0Ka2kYYfzTIgblyrJ7guMZSUxXsYb48q9LHFCQIyqxzRK
e/kSIegRXtVma4X7VFVP7bi6Rv87Fclka2W/kRbjJBpbC4Wzlv0laYShtnszTC/T9jMgEnh3WxXp
T5F9aCPKxVo40c2VDeJ8+/4tLzDkJPTtxQq6nDY8RtU708Az1QHL4p1dKycWXltVOVCLcQIoEmcS
hS+zXi/meqD1NrSvZCp7JJc7oqKdspU07VoMciaKaYn5FNhVpuv+BIfKFLNzlgvXOE+3SAQAKdD9
A4hdQ56R+1taUORl3P5FIuqdlt0icXZZgLWhgJK7kTILF9NgqQFaxYMiRgv9bJpLVb+TI38M6dRN
o2ZtoFJLbAti7UeTwLOdKZdK8TKpkQ5IV6SD0lkbBtE9bH45vMaPHy19b+hwVz1F3FasteUit2oP
LWcGDqZtlPMoLsa5GOb+JuTtbsD+NRSrwDGVdiYhl9lhbrN4L5upQxImRy9p0o8Zg5XtGFc9El1E
aaIUkz2fUdF2qnCyHo4bzLgyYxHSGwX4o808hb/dpBxodb5aQrRshCRTT6IKPBrr5x9jy2UvSMtC
rQ446p8/IlLrbOzJNac+/td/fjQWyONBe9Vbqb2mk1ZcDOElGpsvpnjavpxl1PgWBrvHjwQvh6Nk
ZuyWUqvtBzVCBxZJrzlQDFejwj8P2YH3+8GtSKSDBWotMEOcHBQ/Ib7HLhRvUoPnFGp445njIt7q
FrfMsjSbhEB1p2xk1PwrIop15dnQ6hJP+4NFBss1JUXDVH3sUajR6zY/WX2o3Ycy20dTGL0b4/O8
0J8TjHq0NWpcLPE9y5TEYH0Oe2r5rjsLklg7wpy0X1b289D90U+ccxqLpo5bmYjaf/4T3NA4iOSC
05TBLMCeHjNuLHpmKhdPdY8BOwMB6vTTOMGnNuXnut4P8qA9mRGCY70t232yWn4J7uRNiGb3P/Q2
/x9a3T84mP8SWfwjrVFVDcIJaJ9/QJL/gR/CyWgO1qPZBAJiIpOFVPGhrHDYysD7ynrDlGR4gp0R
cWjeVbogb6NYzFxgrhk7wFRvS3XXKvkp0jMcWUzKWgTItmY14ovWQPdogYnf/vd3/rfuBoyCZvFS
sF9aGhCOfxGT5LrrCjEDAKVGV2aUGqo2x/z635/xD8Lxv66LgrRIf2S4afD+TU3+b3FPg4DZyEeU
a0I4IDNUEs4impW/GGkv+Koas3p28x8ITPGLZllZt9lBgZpxWAOjRbMcagxe5fwCApHDYhYWXtp3
Ej3tWH6SaHD4/8fX/RfKDi3Sg0WqsSfKEnN85XHN/uM2ElTYEwQ9QZlRogc7bOWG1etJ6EXOTUsE
CHABwD0l4QlrJiN/va3PmYJkIA/XcI8OmC7GUgNJREoC3BinZR7Vjq42P2018g+YebhHtOFOqoHf
iVm8F5eYev/5sab9byE9/+/fSPr3XeY3UpFq6TyfpCAY8r9wU1Epm0mVx6JDNwMIKTKJc9vxNatK
OM0SUxYFoytwp4oetF4nO0EzWtys0zORY/RoDF27cWMdnNHzRelr6/+CAj3UXf/9gLDiaIZB5B8g
KpKZ//uKQ17QgMu3opNxs+mJ4ycoFa62kk5ovP4xgiUS8wRDhf+GcXYVlybIuXqnf35EQOL+9xUD
Mfhv+JOsUTnpPD4kUegI6f4d01tVs9CiqSQxnLlyygxZgtx9LfPz2CMq5jJ2tiCSNfKaARKh0yR9
kOwDVyGeEKjWO8Bhtf5NVdbbsW56peoNzaknzpnlnLIWT0H3G6EoisatZG4eaJmkCvIidVp8Kow/
dGmjJn+Scjaa2us1+FNp7CPxe9XXTnFmIgIzRzNuLHM4HD/K5MtcRLuZvZzDvJE+pBG1Z1YzvqMe
ET5B4COf0KtXAk93mqwil6cXS7hhLO+HMPRn9c1uB87DjeiNODAYeTp59a7PbhX/oe7eDSZ9Ipdp
P2Jdkn7IaYqzZ33eSNZXjuk0OyQ3qXBK65oxxOjXwp0QfGvZ/ApMb7Sjun7mxFNHR1z9u9nKv/NO
vithj5ZH2Ftt+5waxbO0nlphFw23rpZwA4ZubzAptjIEe+V7adKxlEBeJP1BNyNnVqgmeqG4aNhG
3FLMIQ+0jpZqKX72lmh4NEBpwyGkURlbxA6kHleVr9kwOGr/mEwqWyAdLmppBq44oWGLt96UhdTW
i19qcUA83TAsX12VAzrX086WnxOl2czLyySywRb8ujpTSjFTA6wFrkykudG/8R4eJv5GkIZogeyK
JdV41sV3FzyMrcTle0GnuS93TX0XdCavcOp7Js4jMKgY5wNIq2u1othmtybkIL0T1HOJpf5ehK9C
uFwaMd2tqhEsMTLw86PoKLhW+Yw6vyKXxFbQhWvZkzZdRNwX8qS7scGquT4VNDlVNqMCGYSABq6u
J6b5m8yCGKGjZfrUxpMFYBKLWD2/pC2sdWXjd/hswrp1BrnYNfGIwyp1LWpNUsaBatOO3kHXdBJg
KNU8OGa8NdBX8Mo8ylGuETKEbRUCtBPfZ4We9oOsiYdX/uiyn2FZPIVoTX04VoblNwpja76jL7d/
YVp4BZx4XIfDlfQkwFlWoMRckOxpoYfZPhUtfXTRYU4ASPRSN4xLht5G6sEJAOQDNTHjUhzKKnKH
h6ACl0Gmvy4tvkv8C+QQ5fMlMirfxB3rT8tnAe4Ll9Zct7YPt66TKHXYl2pSoCSwBSsyJbXaMqDN
1Leo+sG4b1iZLQInif5iCPHqXdb2lkSrmQav8qI2l0yBTSbSwcKxQmvStigUUlJEdZTb00hfzeAM
vhq7OFO9uOHCoR2saXuuy4usURQkHjYODhI2TW06dRjjsIe0/C4Vj2qIHyYRn2e+g2Hodtk1TpT9
ChLsrHivS1smP2wrVfchqPKeB9OeF0w1zbug8qWM73XxQtFVSWEo2Y+Mzy4NpHpXoJrv1J3Z/EBT
Q91eJp2TpXfm3m5cH43lFfj/AhJmYaHBkEb7l7XZ2C58JB2dtgmkAjkKGpu9hmFbiDdwP5dmAXOZ
eSotHUH9w8zh5/hekLR5LmB8skE6nGCQjpjdKeoICg1J/PJrNbELJBLd2MeAXFclL1iHJ88LaR1Q
U9rlynSQ4/aSOR2+snnBUkhnCVMtSNw3KdrrWApDlAuNTNJE+lpg7FEY4Cz1z+MZ6aJNS56X4IJz
aYA7zGR10IVRFdENNRVnWukM400t/hpqqQW1mPxnTacp1t2y5SG6QAza8uZZ6qWhUE/Db8u2OrBK
1S0anrDkAHB4ZdAAmkqG3Nnbo3wecJOYcupbw/OA3j5ZRNYZzNTwz0TYV4z3m/CS0csTp1s1fPQT
b9RU20pWe0n6YuiMH6sX+tg1L+4QqOZLzVsrjFy1lQ3zK0MwxtuHcd/NZKQrB3l9k2COqPLrmp2B
eekVF+3SDb9Veq8YQunkvYI+AJ3rT+KTm+CI0qF6gM9p8rsuv2tsL/mAueawNbULObgQbdVka1Xr
hictGg9TdByhUwzyhhLbsTLDiZrvWYzh57yCUrNXAw/hygLX7QhXccPhl/KgXRVW6teEaZ/c7Hue
xB5xH6tHlu1k4m+E+S37is7aeEwNv2LheifFwob5zAyYkc1Iny3+LQf6XD39aDRi7bBATm32ujrf
Vn1bLvSfzF0snsrFt0RkwiQubVLxjFIz1g86Iwj1QZOuQeVFlmvm0i42r1b3msdfzfxsdW8Cz3DH
roxhN1ptkTJHjdB6QBzJNgYF8XJrp3U/F9e2ePaHHv0tSN1Q2ZnCSzbSRQUCB1dQr3+M8qwJAeEf
BNP0jGNJsTH8hb9E22hgvRR53Wta76ICdno2MpE7m8OEois5PzQt7OD1+GM2IFFix+Rm5dloizRo
c+WAp9NRZ5V6QHOHHl9ZBdQZ4+ukAckR3SRFbPUTNxlTiQdFFicq/jxcf17OE2Was7NanP+2KBzS
yS8RNzjISK9ABGPagOovqRP3RCilHbPkm6HUH4I5+7XZlL5qiHdV0LjlEgkQGc7WSH5Jem0PdsHm
PKFPmdcbbMYL7ZUJHb5OYwABZAR9YGSy4iCw1MenaNqCAiywmUVwWobbyigN2ZqV+4z1OJDxJC29
DduhPSAXqJuPNpVuYn+ZpV99BOuDOlt4b6VhB2mBuT58ix7Sr3iWOPqUkWuEpN+YSIRcZdXcRUu3
cbep2y1AFVqSCe+T8dzLoIMS4TDp16iLdrI++VXxK6ek5DTWOaWZJUd5x6KK+MPEgKuSwSSYi8Ju
j4SNHoEUDZu2KdlZaNImRcC03ndxvC2Oukh+3PYICVHpreFLLtwUyGuHQZE8F3ljJ9tiY71bT91G
q7SbyZ/RHTJREavJHodgxGpafGYnWdoYNHHprq2ihV300mTeJQa81UrPsZhysrguyRUcoTdpVRCO
Lv6BpiSBZYHalb8JkD+ljkJZcCdM0j2+vQQtw7AexfV9MWkrMgc0XYzdJz9BBtsRhvQy6PtmAuCR
iLbA6l4MF6z8Hs5jLku4oUwYmDX8jfnXkDWzM4scDhfgvrnNJ2f22FMi7EmoEhg6oWBrNnn9oeA/
FBKGdrQdeiYjwYiMoIXCxZwyhV2+k6JdN/0y8Fp/+m8cc7lsL8JrIgaC+oMkYKcTorOQe1TEdip8
UHot4LdagbzTET+U3C4wDQrGfMWjfRUGLIhM0TNoFK4/65vY4oQEo5vz6DrYymtdbkqR/umf1e5B
yt7raLQ5TCscsttsPKtF9LYw3VPH94w2f2xW9KyGx9h7a03ZD2tpDp+pXWPWaXpt0W+/0VOEAtUf
covGjngPFJCLCnV71/BC1Gx7gi/OZ5GVY4xeSmsbFaoTh5/r41ihPzP04/nq8shr0dzCRbAzHUD4
G2IE27bS6xi3EKFH/hblabLY7gCVKs1dLxe3LV/IdXsqu5sor1eMGpuEu7Hod2NiQZiyBJ6IYovs
6iMRVuFCmFXVvqEAs4fZcHJzcozQ2mEmcfnlacMOhZvQCp6NTa4dckuxFe1F1F4F5mxCvFcS+cr8
qMa9R1sOljICldYLixCMtBWiUE/j56FHDIlqLt1H2Z6GGWpj7C1697Q2Dk4Xhka+WZ3JN5Crba1f
suptRlW7pMmPGmm/Zqp47Gjb8T5TN9sJyVDGJGHxRjwQDy5bBAiprwRutSJhlBbOwlcxAtjr031d
V/dYm+5CqrjCTVRPpvCXa3Svb+34239Vz9lH8xvfS2oxMzyqWb2b29dZx8Sz50PdlsW8Z2iLUWeT
F7WjoorNO5BmCkNqrSAPRrVLI8iKvTmeB5Xqvd8YzPiHEQS4XG8jy3BpQ4JGK/OvUZ0iZuH7iAkD
kXGN08jst3VpPD0QN+D7sOnRcCHNhlWQXpE0MLZjgVQEGD08y6HT6nxR/BieBR+tSsWDSVifKlhu
qGpO2LOK4fBnEllE+O+xyrpKFAyMvkrjW5cD6TDcoIA8PrPBhMR27TbPNvy2F/mvWKtA0NGjLBai
zgMTyY1e22LCiZlVkKoA6LyXfLTn6bS8DGDMqlsGZ5Npkjuy6fSrX6Q/aFs8OjrEfh07HZQYWmAt
9hMOgOGhyfyUXbL7iwJ9WxyzXZo1p+mowemRXcSuA8at5hpVlmOJJ4mZLOiX7DW1TE+R3PgHU7w3
FTy0C2OHfB++NO2pbd/77AbGPRgd+SznqTvveHauijh6zJZO2j2xLkt1n1udIb2PApIsvSlDPSrZ
Rb4b5F0dBWxCugaAAfOBJRIYZlhPaMeZ1gep+SUD0YpWhKJADTA5Sf2bkD4bb8vLWMIRLb0QwjAz
M4xTQw9vWr7FOnsLKpBU6lsnWjhIDot6J4hqmwu9txqSU2bmj5SXVylePxrGd8KsHUyTONRiCphM
Oa1BMiTUvENU1rsK5V1F0B1Ii2jfM1IxuhGmc99djHLx8kbYmsaCLgsk97jch4nF3WCaSNuZWAC/
yykmCe0L8wde5paIGzHdtEmQmP6YnqrlWxo9LprMqsd8SPXcxxUkc8kMZOsu0OQmr03r3hLlKWt+
woJzlYsfLjROa3cucP8yROyYGID9Q5SCOTVIdQ/cP1TjxmCuHuT5Ye02Y09WCcips0xN2ezz+FGh
CgZHuX1pPkvdW4Masz4z8JojeHA7TQff5mfVSUiepXZTDDd13c455Ztn5h565im7m/NHjqR43JXG
fEy7zbpcQkSmZsBekpa39LjQGZnfmsKr80M5BiqzoCiAKzspoJi8kRIqDNTVY1dnmriIx3a5KylN
5yP68Kreo4/HY/aQIs02Xum62oJi7YmOwqEiXKLiznsVTzuAGVmOppXHH6ePw4gtJeZCPOOca7Nn
k/Lc2q7hbhqRrfq9+Zn3AfwITXLHblcgistdNKYKIB4eRwaXEBf44nQtjnwRzI58cc3aYkySoXIV
d7IE5mhfDrtMeaIZosQ3aGdkiZurpxMZaKKaCaTMxyPRx17W+VwwIfLw8g7YHrsr7ZgYI77u+ZYV
SOpfM97q8KsXX3XxDEuz6X1O67noWut32ewktOgsuoVPPyg6GSHjfK+uXahgk3ysKq+B/1j5M3E8
IJChxMFum9ygEUj58NXqMJu+ZlCwU4C5ZDT4S/PZxA8U2iuwNrtfvuvwnT88HBiSfqxGlJ37pPo0
qt1C1BwHiB+WgLj0qQi5RzIzqweAgiKaYaU7WRwY9mNxBR/0KJYt8kCAG0QbTAR8mLW69vwD2pLT
pSvieiOFFD2q4DFjbN+V1+4Z5XUobGAmMmsam4DoCUaMVLwUMzd6U+5j4XCoW0oB/PABhYec7nVh
U0l7qw7U1PWH2sd3pDXnrOaB8HiAIoJFzecISXCp/hnZh7qeZ/WFR4Dwis7YcxOLlBiWYBoOWX0h
KsQYdtV4aBChrMS9uvRIBPWWDzx3tihtHmQ4/q4HrFMykVH4lI6FifrDbt9pifD5K0CQh4DIJknh
/5F0XsttY1kU/SJUIYdXEgRzFJP4gpIoEzlnfP0s9NS4e3rGblsiwXvP2bHSNiIin/7oyzs+WCWu
v3ldA7r8k1Z6hKGMcX6ZJQziFKfZ0CxStWrCNUNyRSKe8aO477yBhlm21bNjKMY0MjE5WPbJ3Nii
AyFwIBmuseXw1li/8g8vlSQR8bv3tRMKYclYcm6wZmdtsdKchFTnblEqC6pBIT/DatGFK8W6+Rof
OyYt/BaIUXg3OFqH4TgiccW+b6196SC3Ox1bEW4r7C/F0sIOQF4jCgpeE7j11loG/t6aDfyuV6tc
ITUD2Sj+yZotXdUEPeIRb50+VZvajkEkikbQAA2nc2wiAprH4UKdrOsijoABZTuaiefE+JYzu/5n
E5BtsqoSlMjiac6jQ0RoHxfcXCcEW5qOSByemnlsU4b4Ff0WWWwTRFvl05sLp49aJ0BnltiES/EF
+xXCaScT1yauk3SRDdT92g2srI+CwuFkQomSpCeeG62EgzxK7VIGDjMX4CfEpbnRF+MMkTPMpgOD
LHqXXzBJ3gjBXQJBjv6CczvsgWh5Xn2UiHvSXUmOqP9EEkAEEoBmXYEYC7yI3wBVxlI25pK1J3sh
FBB623zX6N+w0AEt0L2r6HM2jNzm8W5B/Onrm2SwC0ixCU5GXMyyJiziyh5l0rFllHPstBqzFyYj
5Nwz/D0Q627IaTDnB+BpKLOwXqLqFwyKJx8HBKcjyoJeumQirbgz4U3FSxdxqBCBM/Of5LP8osVA
gkkXJvAMlYusjXho2WRxIeG7jsl0Ssh/cyLcmtnM/yVyU8jI5CZSxvah/S68I9wSHanDtTPNzzz1
OTYr1WYBRzZjOww3k+HKRGejPVmqCCQXOhxPa8SEMQA0GfG0PnaLPt6XH2bSmh6VgkQ4hzO+55aD
M1eo7XJEcz6yBiS7rthF3SLTThRS+s2pzDdiiDZ/B+NaPtzv1vslQmRWs+JuZXLkSdv4bd+9fuqk
Re7ZHtJcmUmr5f082zpiLT5h5MY2q2yLf6fb1BzKNN8cK98pGK8iTw/nkmGgB23jRWnqJ6LWwnUl
4o8IjTA5lEhgF50oUa+oshChCOvkVW7s+uANiCwOkNq9mZgXraQrV6ujcXVOqR9GjcPfumAwDyoi
Z7cKDnHoCjb5xAaTLKqwYu+rFWsV8ojhFQ7bTBpWWUTVxKbkN45EjFwNxHCYLkmLm7tEuOikK9X9
un7RkSa3c52jOTz57SpzF2K6EqhpCO7FeIlJpUQWWGDMOovqLo5CWyJHGztj++V1NpJGj3wWM5B7
Jh8lX6Wtb36hdqIxprqY9NuJ7mnM90nyrzMPofUzCa6Iul7aCFdzZalNAtODqLEsETe0oKYGxMtQ
vxVvrq8AHX86dyPRtkKh9FpbztUvjXy1GaIsCAKwcyjl4pqfqTrqxIshYAm3Q2PXENyqrux6Lxr5
oVOFH6w4wiKX/NwWTRLWp7hTWzxTbyrWHLItJdqEu2NcXDdYpUsnXQZOws88CHtmtTCDNZL0TsMK
vyMLSVYdPvmFiLpiNRhzmC9CMnu4nXwmfUlru3DkC/BR/ERWStCeccqO7T/rD1lEdK/f9ZIauh/t
WLNxfskXhj/zhQ5tfI9f4c2n8Pmi/PEU6OTHvECNkWSOMaVHKyTB+kXfzo09X8oqx6DAC/6l/fEF
qQd8j+FN++vO7kvfjEcTgaYB+cRbALHAij2jPiwj3rKa60gVXFsJF4hqiK9BXGoLFEU8ETijKs9O
WFz+KH8A6RoshK6LjG2GhddcwAwgWSpzB8AAbxy1RDG7h/Db6cnVl7QzCXe7Ro3LQ4usq+tZE3xD
oBC4hkkRgg3F0J8RHUPrgfu4IwAQx3TZxRwQuG278tDVh3kd36PE2ET08hoZY75hD3QuuZ01z9q7
eSmTatF0AXAa7RV9BDPA2iI7Y4rRf6HV5qqKkqV/MpS7q5JrWKRfktrPwlZCtIw9oA1Ep81hH/xO
vVGItWgExHShe0hGFwjsLzNephDvkYnjrcdkUQknqcS6ptYvTflno5OYRwU6paOibKVoEYhvbapt
UGeRdCkEHoR8oTTVvTCFi9RIG5Kj5rH70ciwLyMZpgqYsaqpnCP2jCwsELMYAkgfCMMjudHoQXIF
Rd9abJ6moN/wOBJ24y80LARCUC3cvLfTcFsIWxV9G4UWkj382MLXeEpQJs0GnKj1N7G0STVnPJDJ
IHWYl2JGGX2h0qbsztyn8fHeeNRVWFE5e4zJ0fcvWn5lRsmwBAiOrrxq8hWTflgX7R1/hLPVhHFR
+JJd8PpET00m8gG/bm59CnVZ5u1BSWtu1WSHizOo3KOkuHSs0YkgoNSs/DOKwU2RajQc4ARVCfPB
mkBHwz/J0/QZVZH/VEP/Fw3jJhRrjtne/Ku66eLvLRgvpbiOhO7BxXNlJiuqqiBS3XdlSufcwqXG
Ji/2RrEJuMpLv/X2fkUZjeRbitOaWrQTScH2KwBomkYBUGHCLQRW82CQ52M3kP2AunvrG+xE4y3S
r/SHk3PUTuD9Ty4+CFKbowmYy3FkK3q+DPJDKIVEjfbcwsScKeUKaRQRPdq2JGhRwciPBefb9fxX
6PpI4K210eeLHHyAmMeZXF16qCC6RmEcJPmfbgrXSqkvqPRQ85U3pXG/s6r8ikq0CcNYcAhv44GN
LBTWCa0LRa/1Kwp04WFG+ukOWkfCSmhElKIMdEU0Ee/5euzFb4v7Vg5VlPICaSEI0F4QD2WTbsfJ
31E3rO+jnQ2kWijer6NxTxVTDBxfYhNxgwycLWsTHDeoP0imKGGggwd4r0Ys5wLHpSHdObkE6/oz
/ZRe+zMJeVFMkWMngWnjvuwCJGsLKqdcYOSxgGCpzU0olbt4oBuc1C+vfMspnguGHyQbs5qZDoEB
GC35nnAGA5oZz7gyEtLVBgmOsycmb3AaaFU7pggne8j6tXdNQAzVm6pUTVtImfnK2vxLIuaS8mIa
X1X8KSqqUMZ05hu/RpAghSNPtAiheQjcAnwEJ+5PVfdjAmdoARddR5khEj7PwKQj5VCXim97FoMR
2odZmUJMkqVBHo7Mp0BsLoHV37haZaIyeoy8VJcZN5NvApkLz9xGlQtlmVCn54LQuMk/zFmyxFZO
Hl7JwJS2xkarJwS9FWwoDJ46QpK1kpSW1ORq44upbaX2mfW6Be1BmPr5o3rtt5Q+Ob07En8ZNU5W
j2wyTeXQ9NJ/hfQdjWvmGLJXFIkMaKDpNUMxiFfIJVkth3rFmLHx2mdH3ZHaU13GUBMKik1s42hk
O+rZuJmA5BvxV1Ef5BrPmu6uX7gzjHQuDxduQVXKDjo767HB1qTHGD3JAo6L8OrpaKzJGCSPcUoC
hbGHw6zO1D1E5U7Cx2RujKz6CCpzVfRn4MYaDmnRbOv0Vao7R5SwFPHhvhX1rhlejf50mQTls1We
+wHjpzknH1MdXqp0pvkBG4WebDOEA/FwyL0fNfujOMgWjN+mxn//0xs3A0RirCBw0hOf1WQ4Blz+
yL1VwqGHFSGh0l/UOHq3a+pTIpEuSJBehuChPYvK0U8uxbBuki22bWwSxNckONWmLkaZDEj17iUb
MZCPFvF/3tIGAwCLqUAvRNXkGeVSJmwy+7OkHUcEOulFSlc4AfaL1jziqrBgwfQdSeNacknro9og
Gnk0yjFUDjzdivaL+EDkmhCHF/kAWnEl5ZtOodQ61hZpSNLMbRkE0e/iI2em1cd91gmoCt5Re5O8
n1h/1xpOeHHmiUeRqvbsn6S9q+wvZQYbDg3onfBTeU/PfMbGO9e5qtlGSP1k/GNqU4NHqrxdAHpN
/iPOcEarCtaAgNqhYGaH2ZHsv5lHjo3g3aLmHpp3ctRhhEnni5598kMjFuZ7gba4cq3U7reRmque
00vrMzvvvlKSRPhk4KA4etK3QXmKdazq3YjOph8e3nDT4pteHjxiL40pcvwcy4caEoYgUGI485kt
4rmzjHU19bDBK5fMwimdudqvqV/V7s2onICOHTFUUb8DVLZ2c7B18oa7hSR+Yi8ice6nw1uRqUxH
7O+m8vKqjtYapPCGdzclZnhELBVNGyl6bRGALRAeOTx5xNUQbIqOmCG21+Eojac27X/E9qdEOkFi
3twV93K9G6Ql+JmuccIJ8r/QJemke2giNMxPWH+nxFtm0wovJ2gd+CIyvCTE8227ieVWKlvRBgyk
/VzGLx318KZ0hqKbtzTYOJ3N01eWRkpWhYVz0xXFQxUX/oGBTxqacrbt1Jhjdkbk33BQ+BAIgClF
O/504Ubpve+yALvkMLtJRUy846bvMEedCokd0c9sYknmKO3YW/SnOL02dXJNsnQnUjrkEPzJ7KJJ
J1eo8VqbDe4klUBxOZKIgg5krgaDeAbBQiQwduaZjZ90u7mfFfjA5eFfLcUasBKdrHReFsNbpbHS
bKFbSzCRVp5RPR8ACbd1MieCPuB1cSEeWt67gUq+ZNlkp8J9qMKOj7+YbPMY8dKFyN1UPbnBVYl+
g9ZR+qUSHjSPzznPjPfFvRylZ69Y0dVpVPfIvMQtYE13iThCQ0pJmmYtF+oUTHEI8tw4ub7oIR1v
1hmYiNvv+lQn2ZMzsihneAx5LFpbzYp5WNC0WXAUxjwYUyRm2qwrTrLcVVRqDYBtiezlDI4AxD1D
ptlTWAs1cGL8HOlwfnoR71ADnzeHgcQsB1LDhZqAjGKTSr3SMSLPznLWbIRsql03LI7I/LGqOuSx
d+Kts7apQN8p0o0OhyVLHh+QEEEZNKqgqcHkWWKBj8EDtFQsbKmpLgJyBJAb64Whd1RfiNOsqf7x
RZgwcgwiJGOyOAbEykZSrVCSRAxNnkBaoS7c1fLiTQ1JSnl14+jWzZFZXWTZioG0SfJ0y62QNqtB
zucuPn7xRT607feIunAyIh+npcrOcKDOIn6ljglc/AQtsw5GSf3WnStqfvpK2biG+LJ6bBtuRgan
Xn0H/NFaQi5hHKxkD1i2RweCMpMkyj+lxpek7JXyiHhxKdD5kURrTZXR7BtvpeagYHHYlRK+IS6w
WGYsZ4xA3+dp+S8rDMAU2qWq9X58k+wJU5VOsmI6OkBG0/7pfPJkn+XGF9xgjYfh26TrEUCF1S28
tWZ5ctMUl8ufMurfmcsJkDeqMhOaa07qRzlSFUaU3ZZUS8W4twbxnofQPKZxc1B73Nepvq8x2Zua
eIahPLYJKJP67DwZblKnLLNqICoILU/w7oktLiC96/HQItSbyUtxjGlmC+R1oDZrJZEXE7+vNhkS
JKaioNrrBYdjLcv/gir7NStvnTbFtqhcKHqxOJsSJqQiJD8h2BJNPI+ECq2EMK+QF7RxdmTiJPyz
mbdG+65pabKNyJYxttB5jJFqpojWhm8ldoU33tgK1YK8TGhFav2mIh2UVodCmUKnklOZ+YiBOkCQ
1iJkqObftYJrRRM2HyasJfyyKueALa2ZweiERRAVUfYSy/xh6Ku0VhejLOy7kgtVhyoE+ZxzpnjA
R5hSxnxjoEYpe2mXEavgWYlDICtTGqglYCmbuCjoISlTFoRZRfNigR4wVr/0UGKIp7vp1dAiYtY3
vdDtwCCxVuxORdV+Nb654Zml14XQqWVcPOsbKvmjVTQrbUfnlMJMzBKEX9eC7tyKAzv6OgfqYOPw
q25mZ81Px15EbzkffxiY3glrchWCCBYQYZNEMAdoh7Qag/KGKrqfJ8AAMhcO8XI4Jv3hWyDSzi4+
euSSMwAWGH/cmE0UFaUwRfBU4bNNiRsLpIWI2W02IgnSdfBd/qqK39TD2hDCZ2jjhfSFiyKcZd9i
WHK5k4MyJp8H4VSZ2xL7eMTcKrIEDHg+asbPiswxyb/E0Qu4R8j3ofxR+JTnrDSED818pAEWnwNm
QGx3rfErTWNR0NpJWpOGXHA81csRXaLWWvakNUzCY13hOeUD7Q0vTy4WIxKMvF5LinhNA23pD1xJ
oxn/uknnRCGDo6+jJx4AoNSRJ7XptX+Trk4O1HeFrmogdk3yuzdWduAOezD6i1Br+LCy7YBYkt96
+v+5dWWfXH+oHCJq5hEWy2oQblkR/vaxePO4I5mcEqM6qyWrn66y5shK/ZdXi9BCFSDAYFs8JQMv
D6kL84FDyeeT1ozR2Sc/ObeSU4ZJAVHiTaion7QC65C74CXDIpODLVbck5+h1ouA1AoC6E9ydsr7
R8c4pSif6p50Pzqxc4pyL+JHa7zB7jhX5U9TOSwfQWqPlJRbjGHjQ5WX8HOCxKT6KmLyYVeOmH2E
etOPBzW/K/LdKp+QgA+FYNyyVjaE4q+8SrcFTtn4M3SvcUoRxiwcOXHjQ4oJNzX1L0wapz6tny5j
bUw1QJSFv3kYbYXsmlo1ig8TMaZCwlX0GEsiSUIURAHyUFs2chDxhGe9tHzT8Sr+qRmPebUKM+Wp
Rz4OLWypAFINcYpRhYwEdF9Oscam1z6lfqp0KNsp5oZaOSl20noK56oCgBzGcaP9miLLoB45nDCV
+jCxSM3ogFFhwj2q1HkC5BLlQ88eUUvul999GYp/Fzk0pXKYU3PD5g7EavbHtrBuGotvGFY/5bSP
o3rT85I4oQiZqam7d4LaqL7S3Ycl1i+9DFYxGuj+K2yWCdEeJnOGzBlMQvt/R9ZYLabPEuNAUsAO
ZXyvKp7fwiDBjg4W2ZX3aYCglr9qQoc62VrL/LyfTwb3EwLhJYi2rnr2YBIyNX4N7aUGIUTQgH4C
poDXAvzBH7Z5LS+IiWHflvaqXDrk9JwlBcXOqO8p+Xs3bFw+nz2d89NyyytNDZjC5zSIpCOAVMx0
0f0HQlCLpcYfwrwv4SYdx528jffFdhQguXmD0x08x84iOb7cM/p2nTTdpu+6IBE5tZKHFIn3iiDK
KtWeRM0fA8P6k0vlQM64nRTWr4LO0w2Ko5fisqZ4NYzkn95EzyKHIMO1UxbdI3GRgxEP7xakmcPI
uyVa6cwvl/i1JuaCgPoqRJWBhVEi33DkuDdV7K1cJew17h8qiIWGPKSFJc/YVkA5uByRyusgKo20
KzuUWFGAKjGg0jfrXobyrpJ/mJVYpomT4F8HJVhOkIPnouQtUawBg0CckH0PRwGBU1FqJhCB32XL
FsrI4vr0AmRpxtVqM4PHnNjMVRZjfGYlojKdXbIjw9+/I6X+Gxr+WMagU8Wpwptu0o6WZLTKYF0O
qsD2dXCq0NsHMsUzQ7hMh2Ltt/V6agjMSOSOa1Lm/tHyxepNPkTCR9k7EGC+UXFKjuJ9WmFiWP8c
mWZWvJv8js18EaXoIRjvYky+ZvyJKpIbd3EPSQclOwxr8v94Kcxhr7QPnV058YAy+J65bEOEoCZy
HTx+XETvxJ8TSIFmiPi7BMHkgGjVp3wvPFu84NQs1nuW4TJ4NdldSY/dyDrPeq9dQqmYo3E+BMIh
okdKxi7fgSZTBbPqTOMamE/0D1G8mXYr9ACWBP6EY3jOf81LD9Ybt/JhzM4JA5OAMGXdS9ug3lJN
L2VgEyLncgeS7W2UcFkK+Iz3JoRaeGZwAbBzNypuULXsF5Su4B8D8vEnyTvSxgjJajpz+WMF4B0x
/fgorwv5XGML8lEuAIUs0DXAvcEAcFBKCqI9hzaTlB7rfiOFyzzaKqh/qJyA8Jb52SfmO6OE9nOT
Z0pwLqm93JNBSschOa+B+h3ANgAxZd+au8nIn5ABsbEr2ohb8/I6yjZ4gS7te+0+VH88FtxP56S7
qNIa3ZYxOiUuQ8JoKoeisYFgjWI/aVfsPMO9+UVulgF6Ieyonyf7RIeZ4uYsNbLZYEVweaq1PBda
ZWPJ41HVO9siFMlcagz+0CkFIgLoAOWpkG1EMji7DN9aepPSm2BytvESiqjWYxXn/SGim1VEKLYa
0dER8C7Mpl8PbMpLO5zU9ECdavmEIemSZY7kfBoeSrb7hlQX8HeeeGNWq++i2umkMNI/L36mJ7IM
dpm4FKeEuHOHKtSlRlIg0OwqGffpD08EiJHeIMqvtqcJOmhzOs2Qk5BqqaLatsLfIbha3Ua99EHE
vaUfiG6koiaDkZG9ZK9m7UKfmlX9Zu1iex4ITkigpMdp8C/M5bYH1eyTS6fuzW43oo6N6X/5ttC9
4Mtdhq3/FdQhIkyEpgMlkyNSDyVA3kko7Zo9uU5v2ArmQ8/DDfCcY2KI8sc4Zk6mG/MIUM0a/S8T
zFofURs3i7CK17H18QL6AtAlMOmdxZI6ekU6aXK6H3GS4EvGm0/gW8TDkNfx2pTXsrWNeL77oD10
4bkvvaUJJ9WyreI15p4FzmhPYc6EhgJjNRrlJo3TtWOiD3DJjBGQcIoUGZGiMRMoPZA5kzQkj3Qe
vTQk1m2NxGbf5wQ+cCmL0rlUL3W9pMpS7C/EqO2s6hgARajuVtB3qmX/CfoCoivtnTpyBpHoBcIg
yVvN3zH4bQH2xgEE5KarT6l4BuqTcvUZAhTuFzF5Vw0SXSBT+vtOOToWF5TREhgLW6elsBLvPr2t
fUmsYn1IS7O8DDL6naxNn4NBbEUnvpuBED+TRVEVOqQ+zQGBRVpdvehXDN955+gmfSGD9au77SeW
y5UnaY7JG6ghwAaOLkl5MpnGjREov5WOhdnfBdflQ/ercpH3kTCzDRSkokSiBPuCysge5HwMygRP
l/FNVCyUu9dtsyS51rK0j6sQ725skuClIYzimfVsNk8ZnYGcbXLdJLI2AH6jznJfkHI814f2nwRJ
1jWXwfKemgYK7mbLvGshh0p/YQ3lg/ZH0GQnDS+ZsRWA+nz+geOPizv+JKrjUUqaJVBVIjdIhYlc
tcMSSV/wEkR/1saXqHu7CoXml846Few1nkL2QUHUDySn1y0Jkl00jEUwZ/+N7zHcASXAgoaqbUjR
ytYvN4Q10Tn3qxbVSpj/wyX+4/U96yHwC6AfGhSmTVfcJDoWbFSycGUWKD+j4dgqdPc1B3yUm6YX
QDAuIvbpvA5pPUOfqIcLn7opIRM574wFQ/NWIZfV0tjoaHXf9ZBQNre7Zpg0tiWnPvJOGUW4WaWy
WkobNV/6LQ+8MbTzvll0dL0ZAWkIkvSnCAwv9O50fF+hPWS+vtFyXd9ZOYY+WgQd+tltxJMRiTP1
TPImwYkgo+gzlQbuy8VIjqnAIENKFcH7Y4wvIaZ0hBjhOhe3BYxMmwTLVGt2FIU59Lc7asCSAkeP
VIcwwsnmhq8lIPoqS//CPnxK+IL1oV9LHqw6R1sHz9t1WF2yDmUNTidOTDl/98DoPgdoGMabDHMR
yJQER6QhXtVZ8yeo34J6SMi1I7P+kRuccbx4MZA78L9t4hvvWPm5ZYdOB7Fm0ok4OwciioxJb14D
g9FHi5mM+i8Rmp07wORZ6Lx8HaXLVvl0vRHOcxi51AD1BtzsWORqVeDLS5YDcYEjxc6yJ355bn9R
TYISXcaahPjFgBEsR4KWaiNTOhVX7kObAkxFg1WRjbTK83vaEc9gSMdGoqtq0FYyATyDFmztQMju
Cd991WI0UoRlR3FuS0qnaDQ0PiuOzoxXJiS70jvFleqln0b6nmiWSPruxrXhXzwJwYoZ7dykfPms
V3lO7l0kHFIXVF5etOF4VvT2VhC9oCDRMK0DUdw7q2w2XhV+B02xYkrAFkyZJyIgBFhq226NCvUh
2YYiI5spiyhX+hmtKDPV+uoZHXXrkBX3eHgo2bEq7kyHSNj40bK1NRfcbqhXJlUbC1yFKRsiA4HN
W/4AbVKxxd9L2Tbdr3B0XAMtFZvjtrmX63o9/JTXAMMILrWZ5oy7nE5n9h15tiefbV3+eVvNGRY0
Oi3TtXAUPyUGBKpu2pn1ds/CMTioG8kRZrQTHXBMLpRVt6/20grf0N7/6lfmt3ky1/rJVGblQ1j0
W/CZOfDH3Nsi8RbvEO3CF4Hy39VBvVcXNrbhB53rVrIZivAHGttqTj3MeQarNKMYAb0uPs6d9kRi
qz2d4VOLp4nfxH5R0PO6Ez/ohgGP06t/yg75NbkQK0W+NpOclz1YiXRUSxv3Y+RwCdjqHau8FgeC
nO1qAc8/15JdmrIrbGuqC+w7Ei7+A86Tf4fBT6otpOAyLKinmv12+6xfwQD8/8vCjk9mwofmVlHc
x+6xdxKA/24uODJoFIAy1YkzbRZwrP7/d5QmPeYsi1dZeU8SoEoUOuFXlz34cKURk3VH9zbmVZjF
jLC/sxs0u2pEdVSExwDdRydERzLEWcFI6Vv6gfrQk2bbScbFheGgMidzT2X6Pda8cKwiGdIOtiYC
ioFrqVNkTLKD4ZhI6J0vUDu5wDhylhmDJDDKoPk4GlA49aUzr/J2JK9+tCJBrxqhmabBLL+G2ltD
OJJXT6/+NaYi+0Sg+9FEXHqc9k1KfRSyu2jZQSz6E0lnYD0fBxMRWPVJrrZphKgoQk4WzIfUmmXi
27TIDZHi/mLF8TMSyCcXiw0p+JMdSOTkITM1UOtkWboa/AOGaooL6TfsDHTAXCOOoAW/1phtwzBC
iN13IaIucYaBTxVkeSkAdkJM6stCD9l4OvKzXBKV561GtKZS+jkz3iTsTvFFWxUmbcIHhqHGw3rh
u8Z1ta71XS8fKqwmcYdLL+PSpQ4rSrtmpi/K6gjIPRdrwkxBiZuiWBlQCZjYAAWRanb9XmUhIMd9
zhNriAelXuvjgt2lKk4UYHGlxWxDMWeCE3kOKpMZjkY9XgTltii+9KyklfaguUQLWg5XwsYOiX0W
gBfTVNyE/rgWUXm03kVuMXSpoi0o7d2tL+aQ7Ab0TT2aAo9OtEKDRXY1IqtYaOofSfuVRnGTi3gY
u3gvxESRRdqFdsqWSvF8j8RHzwHPkvYPUWGG3bGD+2ctZw1F+TkllNanAK57bB89UYoRGucIja5Q
J3dFN/cphWcqmpqkBNEhvcsKbubZoN5+PBXEHJm/SHJXybBKyMGQgpzZhQ8DkALGF1YoO5heClEn
FYTtGPp3RoARJAUwsEgGm8tVkFQIxOvWDiBlJBH1cb2vNEI6LcFcuMvMMmdoUHFqi/qqUd2dKlPo
hB6dksKZhmVvcA9ZLv4MYvMQCt7Vqox+PB4UXjb0YNKcuLY3mdjIJWuSZ9RrrrKzqkREK8PKzDl1
SQJDShEhO4hUIOFJBBMmaNrCRdGW+xQLb0ScNgJlYPZgwMc4kx4oWCPeARgX3KTEFsOZBeveuhjW
hcDmVkBLavv+oqXGbVF9ogtPo6ufBpr8uosnLsg66+ulidmsVC5J6bg/HBW9sAIfzPOLHCMyxorM
rLAGy2IGhSQCwBvbuUFmPD8CR3i0LQZa7Pt2UdGkdYoQoLIyKO+mucnZwcsPvDbYlujfsBTQFM3O
60errfX+LANo0UzC3cPbRDgBd3WEfK1fmKmN51rt4DWWYfHtCfncNPFPWfLMyaVT7f5k3l7k14HM
Vi+EZXXx8tQ97KTpPpAIcrvjoL16CXnxN4F4WfpZGF6+RqVnRpdWgbxJoi90MxMpprwKnO2UX5DS
Km9IAkiTF/J9L1tG0SMiub5EoHipRiLrUU1bi4YiVwSHKfhqQCE6s5x7FYRvtKYIQ0J/W/XoLP8N
nrzVaCejwAVPyQzfNuBjBkCCW7G8ajtt2/4qhXuMStB7p7vk327/w4vVl0/4RDsnQygsznG1CqSV
pKHlf6fVV1guStGRxwVuloj+Szc45UI1a3ViRvlUZ6sOVwjM77IGkvSFPVZQWhNpDTh6w0WnUAIO
zn+SkAssNanhNjUTkwTkRvlXUDDEA9LuSOAn/e0LjZdGq9rT4bsuuSwQOtPTA3NNCJbHDSifZcOm
tzZK2MicMCdXoNpJj+ZcZcvGh9VoZmLpRO6iyJfAyyQrctUrdkIUOKGNJ0cAyMDag4EFt1W9NmRW
LRZnkrvcbYAbnpMV1RYKkDKY5WixaofNIeF/NGQ0oyRzl4rKSjzr8c1w/MGCkqcAjDL0C48oPZdz
7lNlHKZLKX3q5E7lEgzOomeqwJko/qUdE9VvgfLUBdxjTnET6dzbrlgRiUBWSveta96JnvSHpq9o
cicCoADDqkggi+d1+BqHZ2n6iyYoV7KMWLhYeHjTTIO6kv2gD7ZKNV7vWtSwI22QXMcs7omCnPVK
ZAewO1XGzuQQ+c7omm6Wk1osPRjSl27wrUCZusDrVoKYQL+VGFL14q+QqCj4qwJlqegbSpfsmJC7
kOXBE18spkQZcyfop7SKHWfUj1g72vTaIiYeriYWAuhT4wggDqAqvXVkGTXMjOeN7Hxm/K3Q7Qwj
BU9V12gFPhLaot63zeZ3QG9SS2TPFfcOi4oywNqF/lJMLILrazT2ZIxPGCRFowGWSD8CjZdnIYe1
hSSjMp6o4RKcYomTonQP26XCiNhi62EoRtcVuysEoEb+qgJu7nRFR3FhHoAyqOi1c/WT6bAndYZc
iRCLWgPi2TZggJT82IFULguttGNeLoZ9UoS1GeuFUm2M7yRZFuFKz+iTrXOIaOaeDBoaZ2U8YTRN
1f6SMjCuiypaBl3/iV2+2WGFb7MQCNj8l2vztP3uyfBFx8WCJxJrCd3wJuv7QhsgQEJS3WAmjiq+
k0PUc5ZQwoIwl9A/NSjI742iEyXcpxGqWBJPpr9XolvCutVwQSt9T6PIn4EkBlAj53Nu3RiqrW7L
GtjjQfhuWHfFYa0BbnfykTowAChv1lJDjFY4+faoWZX/zHKH9dboNix+8D8iv7OkIH+6AgSCv2gm
rOlB7o/ckKq4DKRNAEwqSR+LR9AMV0LPwb6lZZqxkrcBnKtPj0L3pWrPxIdJUBdtaaM/g+/JxnUs
OYlPQsfhfxyd13Ly2BpEn0hVyuEWgcjZgOFGhY1/5Zz19LM0VSfPmRkbpL2/0L3aUD6x+i/PYXPl
x3zCaNI+K6pOEvLdovKQ1Amc7qFDw/+hPOPqu+a/hdqHNkyO1gFOLWuAOLHqPMfI1ybZFSVpzvm2
IHA6XrYVQsXlYJyYl3Ivm5j3PFvxLtMAQOF37l69fxP8F2oPxjpyvNfUef6HIJTzLc5skyxXjG2w
ZNN1GtKp7kL9hM7Gt45B8Ai44nDjaGX8KVrPWHLoFQKRYIew2IvuYkiour+AllnUVay0BN7X71i9
wwBGaDQo53I8IEdgxLJ3+wVUYszXrJzYPkz7DGlBYdwL67A6avJDy/YyK/H2GujnBEIr/YD6K8g0
UyfkoJqxFl8M5RjHMX/J+yWh9YW74Odh74HQC7Wb5q7C9sx3fA/THUPpQd0X4ZVEFxsoRsseLCxe
Ctd8zSUEM76B5vOWcp6CT6Rtyv7b648G7m58Z62JY3zfRRuCUky295ikqT1q726Ua471NrEZ3oz0
hpR0M5VEJw71eUyOItbDcj7HXAZsIRSROyxFtM6UP9JGHC59eunjHz1/eEG5SBqwEis8MaW+Urkt
hlOHBBFKLh8daRMeDJ+l1m1MCzkTP217jc2l0l2T9oa8F0LLuWgdV1s2xSJsYbstPXc+1PkehmwE
apgdwFWruZDXenZI0r9Q/0mBLDNjlFdpvreMo6UwQFhGI13BImeAQfiJtaUNJ8C19VcVPn293se5
X+L/QMmS4660zOoHMrMT3Zkxg+9VZBuCYPstfaMOa9Av/oOj6HsLtloGCBXFZpeugqd6ewzo3zQl
AAc6tJYPkskm9nMa/TDYV9N1FX0jJWmjA1zAwHes7MyMwPNpl8+VBkQYsJcl8MyTg3OoIw7RivIj
K35Cd++2r56SVBc3rOIVlURSjDxLSux5nTlIW+vk2LgPtMi5+W6LNS9+oxCkfgFKa1YnUXsp3dnC
+v/ykLAKFFm7OLuhFsH5w+bliPAawzVe/VE2QBNYd5zdLFRYgM5VuRrnPi1TqeUlg6hgn7EoCZET
+vm3oY922vC+lCpXHPu63pp1XAyd0a66Vl9mOea5gArPahl8BAszL1YFzwT76551dJKtJN7XJj9B
KoOrxtKm7FYVRiEcjr2AXMceKpZlscwqKJC9t0wAzyLV9JqQtOo7hV5IWe+i1BQYcA6mJW09qz43
ZK5us0CDcEF8EwY7mTk/VINOa/qJFOEhCu6utQrdtfZ4eMyn3I8cdRfMtrY8LFRtIKuBVMIOCGpB
yhJRErDM7JLWZTTxPDIiywM8GUO4qtjKhdhAmfJajbjRfPT4PobmKvExXUp2W0osvSBRGoPNl49P
fRXK3lOzmGCnI3yrxm0YAiMwjpV2koYWsIBoHwjo4AYvzHmRBQvD6Fdqg7uWpXG+c/u/XDKcQke6
UTVcpaBJok5a1xpfyE7Efbkj9HgG0VVG/hskNUG7aP2qb4mZOFY9L8BgwTA24TJgTEdNOc4QA9TK
RRTP3rgS0CIYMbz8GlGOS4AEImpirmLtR+HaAV9B/5ZxVaPsgmsUcEx3pHEF6ww2bCGVTL8eCvs3
hbEqHHALWCPHJo+8UR+jiIG0BWbgR+z1uVr9piO0EXJrqxqdqUhF3Tx9/xMlOBLqQ4Zar80aQmrn
Q2duU1VAM1gfuxAvVeQYgoKebFkzHzFN6I6YPJpkISEJ1NJdLTsFcS7h+O1RP7AU6Zt9oL705hNo
G6sKF0lAF9mMKvNxvmTjD8C/Fl3QsOpQbZGxKPtBe1ncrRqhmMQz0oQAi4h0LH0x301st3l4MS13
p7eysU0tn/TykURiRKJdbna89EuRJ//mjhZL7+BkgFEW9qzKtJrn9tZ7PwIPjrmnDvX8NQrzvQ5B
VZYwaNJE4aAzLrqAei1DGti8PH8/NogLTcY5aNpd66og3cxSBhUz/Id9s8SrCx801VB5beVhRSHA
+nAI15q3lJrvlkk8RTS1jJvPgnYa++gIw6eElH0fX+ircGCwAvT6kUCY/fTs1elTbxmDS38EX83T
4F7pZxjZStjbdGJyhZNQ+uvGJ0tyJF17gc89YfauXCuyg9GhzxLxZgh/xPKiADWoK3kT7trXgApw
MgLkvP+CiJUy7taMS7dRLS1Jfln1JolaPqDheoHTWJeWtCtdsBcYVXLzWAwR+Jr84hiTMRNPI4Ij
Z+LYESAf1sTglM70MJqku+smPdPRN58Ra2a+fP8jSmy0CZYAnWWA5BAQfPOnTTqmoEH4W82NTlzU
RfdlgDBxqGV7c4VXNs0rHBVH7JWmcOKLx+5MdtKsFjZufmJWoCePvL5akrfS/Kdbvxp11vD9IQHD
Pwhkc9RoQMD665fRv5iFoyAuo9AXrI1H2QXCqJZ1mum5KT41Vn/KB6VzzqdpZPtxOPAJNLqTcDoi
QjWLXSl8SfUZH3WSXkUgdSmdv7rKvD9LO5rZ2wTlBKmLQW2WkMoTn0CJAPZvFGaC6q4D+c5EfMY3
QXPRcAnBxpBX089RMSkMmEBn+aMfvkXpzbKibFhkon9MYFrovx16DCX70lh1Sn1tQ8Y6jP5JrSYU
Cw9U/C9L733klKyHPJd4FZ+5XvQg+IBd+1L6Ipw23eHa8aBkWXuWbXp9m0ZErX/jfyr9OcIT7Bv9
WxsegHeoVsdEpNIBQVPv0U2j+wTZcmqaH42dtPSNfVV2F6SK2tlbhicwU34p1nwKmJJ/ZtCtPSwl
/2MeBgHT6oqGioFuc2jOBkRfpAV3HXoyBBr8L7VC88NCm1dodIpzcW7u3p0sk2rjHcIvih3p0yAv
xLcVE+GwDpHpEITxL1klG1zmvEsIA0meZpzmvmhA59EmZ9yLcH/DnNivF/lu7jPalv+VJJQptkoW
9r9q6nPWxiSKg32wLpQNtnKE9Tg1kFfjlbY9CtxV/sWYHZc9n5B7Fgfc17TrcMLYrkPWYb4zY0B5
RK63m5fzbFXO83W8y+eDTf/LTCla8cU2dLnqvVtGq/jU7FvEknZyL97QAB7eP8LLoFAR08qMO7qM
jrovy1UGcU8BhrK0YEAajsCEdZ9cGba2kkNMLABUsNjRoqG3xDdGEcHYLhCWvKV8+Fa8EvKtrO5w
keSW3V7ABb8iUr3mvKuGt8xMZg13clJTkge6s/yDH4atne4QH+X0R25aJd+P31P5bIC0gE4CWxWs
g8PXJHK6SMlx0uKx7GGCljneb0BzDSCNFevC+mfjxkqw07aT769HUNgxCluKE3txjQNI6L7ByvMx
P/1gmzR3PwCdutHarw7zr+LBRAl/4rTzVuQEzrVcKmd7Bk58lPIfuEmuuGjrVHfpSqvGQjow5gET
YDe88gar4g1NC03p+A5+q2sKndGYVe4JDXee3rTkyBrTUhcWj6c7V9s5R4CEtcBY5MzsDB2Zj82g
guE81Z1P1Gm9LMs1TjkSUdBb5N8jp7vvEHSFSZWpLH/u+FtEq5J+WvxnzI6grZaABE/h18BeYj4K
S4Y/3T+kF0zm3E27GxYBPznmeT+9ROm67pfCh3U7HUqN4z5YewgJKJOGaeKG1OYJ09ZODqwAP/iq
qztPrrUzFwyFyIMpwjUtktJfdQ/FytoaHCz9eESRUukE7HF+qUCOWMXPwEI7CqoyjSd9we8fZCes
w0Ixp4+Iv8rvCnn1VGwuqfhybx2g0ZXAQK4plaIc5NOCRq8CBy1tw24fStsBxIy8odadUH7Nvm73
SOLL5ulqLzXbWN6qVg60JMMleuQv+YcG33vE38qxO6sXVo7MUPHwki2czObWia1obV6hRtlFbeSc
EBgXSsFAtb+QX3werZMtWGG2MEgU7HR7ZU1kZk/yWkCDbcd/Ho0JA9duZlA0HDwkbVjY7Ww7n2Qn
P9pnODOnldkvoNtcVtvsp/oRnu6WqUo9uxUCKCGiNTgSfWFgSSGlC19v9qWBUq0gywNIL4XccOIu
GAZEhog1utmobL1Pe+ANXfwDvgRKfa4yg7J0fiMj1XERcPf8/x+EIgWF4KNeHmncxxHyTqAHN5R1
CqgH/W2yz9i5dfKbcY9pQS+ue91HAcL4G6EvAD6VRz8M2aMJjIK7uLgavKiRl2e7btAO2TQHIWOF
b1lUo6Wp3JOyPMnUoWAam38CiiVkYimPMN90MmXhxQoqHtlvzpY+UT/6OloKHZU5APFL8VWoiuR4
ChtrCThLVHj0AQrIE4/1ixVU6qGQhA8i9TX5MhuBuZ4v3Zv0ntUuyjHCjLAKpBVIn7GGYJEiZnrN
ZVYu1U+pBm8NpY6JeV751xambe4lNL9jtfKKcVEmr6w85dq9hspkHhLrmnKtSN2duVZp/BL0QqyP
Mh6q9C9qIqwQO8VlWkhhqjqoSyWGGy7kXxPOzH3ITq17NMt7bKzKYXolapF3q2OoUzG5Xan+ldnF
ALEk12jAdo2BTYJBY2KBL18bJJz0wBDqC1sJLboN9WWAzOHEGEb5ywsPnXWxOy1uqOGj+jdnpNaY
iS3HTNriK+HSFGg7DW6ezNdHiCZfGn0I1djowUhh35Ei3OiR5OjFvWRKlW+rlmW2gbds3ygbjkjM
UcLU+5gPa5LI0n1pdbpIKfOr/NT2JzDCjMCRKZkENrTEuGwxx7NC2hFGjTViSk0BNoFdSL/l447U
VlPnNkBq3kP6xEmuBniYGDdZX2OjU48xXCDVBLW33WjSrIim7Djkwf41Gm5B9NcyUuOPEcXjVHZj
CbdQgoEExeopSZPfX9fOkFo60DjZkzE5TIWOWJD+lZkHFD+6DqZty5CrMh+KsQvIz7nohKrFZy08
WeO3Li28XmjtLgWzc2PieW+pXhrrOjGIEqIKlySU/KNoLtnOZMu0SRc9uByn7h+NTzEhPQX/xt9K
6XgFbtiyyD1LZ+jIkA82pcMRObwSjtTaujHfUuIXLNKe/Utni6YzNP8GdcufjUrZ9B+IlnismUeh
QBO9fYgDlz8ZTgNDEkaBafiCtFIkayE4aMKafmooyMJ2inhTggbGjDQscvfodTcQhq77kNB2o3NA
/4Fv4Z4MwbZpAdKii2vMbxOhZkBys+b9uBCjtG5rMkYjGNNTVnUzA9t0COuj3N490p416Spw5rcy
NJWY5m9uMLpj9hmiaZ6UoJ1ItxC94PHX9Dbl2ZO/5GFPraCyWmxvOn56wVy3wgZ9Yj6JkqFbAF4C
HiWhqtRsKXrxm2J7VMNrWx2NZBcJO0ScqYRGZRuNX3hlSYpSBWb5iDw3yAPXaUE627ry95lyhtbY
VmdSesVuzUC4ObQSR4O2JhkKjUrZniLh3q9J+619jK+Ljl9lcOaMbhIONX5bzJIp6i53odEfV+m/
uHuI1sPVzlxUXGfYS7dFuWvApAjQe2ESMbsClUI+ix9eKkaswSL9hR1V5XZrLhlOL8wenz3fz9Vq
GB/iyeYwoZG0IbaggAzRrJGjKM/x0MNzQtJQgRQd8Qsc3GQfjDs+IRs8ASWLpf5UWDjT9ZABrz3k
8rovmAvPwv00QN3I0hLaUpCCql8k+QZdjYt6f9QgfCwncbBcNwRwH/n/TKkdyoeOqm83ZvDpMHn1
q6B9Nt4nFbaEVrT6cdRfcE9g4wK9QcPN5NgJ0GoBYo6eFVyEzTSsBtYS7Vj9JCBu+iuvGK5AYAEe
/nzrWhN8Ro/EloI2x3vzsPviCVGsZaxMDJ4DCsWFODLvc4rxS23JotnCrhHyJ/MaXguqDqZ3srAg
EdlAWzazGCq+m/gkqGsrPkfFDrs1yzRHEg+MbvGKq0vBgwVDwPi/sTxX0t7QFikE0HyLaEmXNvPJ
b4R3gKxRqIcUa/p49Mu9ufTEPSKVqp1bBIVQ6TTxtgeNjElPdUJ9J0CKJLJMmuvD9Bt52Qlqiyw/
+RVG+cT7VgrvLF4bNXKbxg5BYmGr4pBIYOZ09UklURpT7wbTHWcJWoiivTG/rQbKBhrxo9+sFJPJ
+a5GtUErVGRw49fM2qvgaYmEmmzgJMgpproN46g43GFIsEciRiymtVcO+iC6NhQVDB0S9xsqTCoz
jwCXZ5s6IkNsMpjN6IZXXLk8i264QdrGO+eKR6x9AXhHkAJQJfQZAfEUcnOfqWNIRo366VCP5MbK
Gg9itKq/FQzsrHfVfzC/mmFBjratpgttcAbM3pm+dZkzKMisIfpwuCJtj6epxEiH1mBpCMS9mR6m
po8gdSTi2mIEDOh9R8bWC2zodj1sJXdpSms1mLA71k/3psWhVSxQNTyhayXEHpsL2GkiLhX8uciN
vWiFlklD4SZyTvN3Qo0bO5STyoe6DgRymzlUSogarGIlIR70rYtenTR94cZLStHYog530KNxD/cB
RTgOY6quBeIaIowQ74g+FCsWHPuG4k+cS+LRjenMEF3BfNET+hzbM1/9X4iKRSMUzHubSCPQmLAH
1PAiIXLczbl2UDO4BhlgKGFsjHJ2NX5GE5eEnG/dKMn2eewhHDDY+WXDW61/HPZoDJ+J1bA2SXYC
/EkiJ8SEGmGPpN888Ry47twX+tXG94l/BUWy5UKq8l+dnWJA26TVCIG4e/nxmX4PuUCZy46B0YRf
KgGcvRbQgiZBlLLF6l0hv+4WGnxr/lEzJmIlu6CoDcyL27ooibT8ywBTTP8k7utrzL3lLqv4YZKD
OT4CnIfB0thZtDP6eBHhWUkCK5qekaNk4eiukESFPm7+XaV/RbQRamtTJnhDyQAARcJWqa+ZfjDR
I+Z89z1z0CZU1hqeCMzROYPNgJJ6DNZEP886y2L88s+pP5myzyUk/J+x+/j1QZHfofn0whjo9Ktn
DZ0ryIZj9jq/kohT+eVJyUJkPSxKRwOVEbrBUHaxSTTQjml7aSZR6fIzdAbpVKm1SjKkxPQdfQRj
OAUNQC+QNjR3PviS4S3IFwtimf+UeNrj9IUPbxaGFsxZxkIyVImit90Jn0bjWLK7EJgeTcD7EsGQ
D/A/gpapSt5cVNU5JbGNRnlGjQFPuU2Nai7m944CsGnfI5F9XR7dRbSD5TjpdBikMHBly1UghWUj
VBc+l+IuJZhNMMgJQ9BVFHeCQZRAtEuLMc2X3r+r7gLNPx0mKNG8qnDJQSRlaaqNV1c45eKhrL8r
rmhGYjgDUhsNM+cKnwcSFaxxpDLjbWRaJp4oyPhXyVrpDBEL7UwBaxZvo3yMA2Tx4c9EbZf16ran
8n5w5ya9BjNzyXfMOV/Boq+kb6m+lsO/JPmVOQknlYxskRHNSOfZquNGUVaVz4XrK3ZM0InGLrzC
LWLqiMgxaczQQ0sK+T/3kZdC9vJNh9JDqP96Ol4XchuPThseG1itCbaGnAmL7P51sbWXGlht3MOf
GhFWTj+tW4ToHbOamlR/iN41zaFE4agsRvBz8LOU6qJ6dx8DHWgDL9+jBf1FZdk74Fpc9zdSDqL5
J9De+0R9APks1SNJKkryLWI5DgImz+bTzV5S/0t6MI6BF6/oTPX+9TKkBO0RV7VtsSmD+TO4F6jz
oirNavzUY3Ed/N9pG8XzQqDDLFctWwitDQJ661KgOWn4OPsPOOniorNcUnGNpjzyA6LyUP7t1GuH
IqytvhT4aBL78hxZhW8sgbWIFVVyd+hhyNb6MYlXsbBX5JNOkmb82/r+PAELEKO8dE1/Bq8kd2pt
TxQKMZ7MXUxz5UbCLEQVT9kkKrSjg0cvhwsYTz/WMtQAONag8PAtGGBpSkzX6rqMSMAF9AKBNtyN
FMdj+/aqtaE5Mh0PpXvg/tVKZicuEYsmj1KBGR8ERBYshXInQwBTOlCI+kFEYi177UoNI6cQgDPX
ApGKhd3VypJbjyVzCig3RaXg+mcnQn4OezLcJel2sK4hyQXZdxrDI/cgXe3GYZ01ewNaNROSAStO
REPGFzIhlsf+PnSM+GIejdP0TAQ02X7dz0ug0JA0hiKdt/JN4vTgORfEn7Eisk5DyoKO3urvgNdd
CmJlMWQ/UhnOa/lOVEFcr036dv2RDoiMx++g0lja7A1wFxbovSFPeDz+BuXaAiMCP1OnqxZGQuDS
2DNxDrkBYx4H8ZjifYnozLpSORrRv0q/FfJVNUqU38leh2SlWhPOaUAwFrGbA1OIZhDKmuNGpOeR
+5hFa1EfAGOzNq/nGi9Jlfw0AsLC1HNw97Tqb8jEt6HylTReYjxmwrCS9H8lR5lhwaVDYU7M9SK1
cIGF/0b3x+UQ86O3DtHCjT6+8SbBYy0OJvNASG3iR09+mQEL0wILC7ycLAAKb6aEQERPQzPFkG+L
AYklqy6kk1zSAZo/b54yx+N/jVeh/jtMWr3WuuT+qSEQergo6RPtacBYZ3wa7iYEpRARFH2uetQs
zzhxMlJZxleI0Q1tCLEjpbtX2IGBMWxOjb8q1C9aAo6ftrt2utOjOFDOVYIH7gPgOOVI8/tTaVyC
dCO717HcK+LBA+oMhkrqrshLElQ6wvnFv+Fg0ZpNYjDlWvcf1+TLh8pJTbiVIRQa3jYn3nNIHwKT
LXcO6umo1YuyBq9LO6XgeWPd59Y7l5mxCwYIw8IO0DrNDYPndIpH1i4aU/vKIE/m1rcMw1ZQW4FG
iaySdTpFCMhMsreZvhINpA33DA9bQTF5dxLhYsrXGGlyoaGKzjwaxxXTnxHetXQBK6oQ0IM7w5qL
rLuR4ynuUoQd1S5LRsyk3snmqZgC3IEiLIwedqhjKZMgpRCXbv2HlnEGs4IPiMpYaphDLAT/XmlL
T6Uh3gNKL+K1R0kwQH9Wi78mWJH/YWqHIHMGfVWKNxJjx5iq9gCbLEIfrmtzyAE6FHZpgQG+QTqH
wVTaaOZ+blmfbBAR7swSlYKTPY7O6cdTOfILST9JB7nOwmx0DJiPacs+QQ5x9qS5NiJF23Z80KXv
qEQ58OU2dIbGueieARW2W5kbV2vWonSWMYkUojwPgcgKLTNeZs4NajBTWg3Fn0sT1K1LsPtcpGby
mDZ1crOL+Rly9oii+NI6uFU1uy2J/0N4ygp61/og+x994CnRXmb6kybfkoJByMOCGS3xoxQc/oPg
zfyjlRQnIa3IByUXutRmGaJnM/gZvcGeoeiK+3tO+kILEzKIDdvwEFeag624EpxCboQa0qwG/rxB
Utf/1ca+txTU/YAHRhwg+w5TYK3D0YSY58bPjEfLQxgiX0PSesspqXPtsxjTzJLW/Tcf/zpw4K2G
kH58WwZv7uSPYKie5JMkmYW/yReBpoZcLB4WZbyaFuJd88Rdk+LACM5MznL33HFuFdU97DWQNpSk
6EgycI56Dd920xAe9Ft5OnklEtVeSscGBp5hJx7ClKxPrfyq0hPeE7vxk+UQrHVxKfk3o/FxlrKt
xfbj63Atud5GEu37ma58DWyqQgwNufqR2Bk3iIPzao8kSlKxnTX8fWB9eOIOxWJGVSYc2Ub0OD3x
ziOl6sl3DOwInaJGt6cJtiTAy2AmWCDuIbV3onAi0jIRQmC55UfE3u5zzlu0tT7wvj5jNkm6z5Db
oNOWImpBzPhoPy8I3KY1LZp3an53DUJuOcgV6+G/srlCoW185hcFTzYDMTBzxLKRe7mB7RiV8Lgn
VBnpRBFBulQvJouPKR+nEeg6CfIo2IJFP0mNJBCHzKWJfjT32Yznpn9W1asINom8lftzJlyiHE8k
qxsutxBSoehSq9K1Vm+ftrTVIXwglUyIlxBhApXGCPR9beT4hLXADlKVvhaQXPKJbgajOrT4SJLV
Zc2eq82XPfY2ir58x3hPsZ6sWCPvY8Chwk9t3S3aeG9nJF+96Ki5ExnYJyeXpFfl5dxlbiKU9O6x
ZC5D/KwJSCXkUGRAb0dkJystZfVQzX0L3K5j1hsgPTNyVg12pwvP3BVk8DL8zYEOdRU5ys2yQBwm
Mr+gBqdaxBupUool1GE9F2uFl0oXyfXBeZyuPXelhB1MBCcygT3OunynA4mnwFSunje1oQ8JQEh4
lNR1BkZfGX9ztL9DySwCGTsa0/lcRWyR04DIoYua9FOJoAbDnQElsjMVYjnIdIiR54K/8wj7ZaVh
sNocZPLbjZfGN+B29PueHWEuyfBe61V6KYpvMQcHWhUb0Z+uSlykLsVRhU5O2BJgOMtKiv70YrWI
jk599aiCj9BMVSa/8IBZnzVC/2NZBuX8vCmBT32r2Q3TGf0KlzcLlMI3UBV5dv1I208QUzoi9TCt
S0neD6YGVpoIa7qzTtSQZslsHLFzmRupXYbNqrZWEbcCRZ74M8vGTVrthWFbjU8F7w4yW1JopsOh
RMPOfxwJBSJ+WIBFy+tE40NwiHppwVpSzTTAQUK6nJjuQ2L8rMUvPdnk5TMhSodoLclaM+VviUKN
12N3yPOVKU0pWM9BozHdSB1ivZ3prauAoTRXTfmajtc22ZshcbUIv8PfhNWJ1f82njpvOSDV6DDU
R4Vwg3rrSyq7z+lkULzgC5LCLGKAGyFRqCqN2b67aExlzoiIY7lSfpP81uaPfIxZrKJkALPcgnAm
Jg+pb8NsJZ2xTs9OoZnfh1PGWlXpXtnwHXj6XJwCVktxADdf/4xWgroP94xnrNwWnTUfvQpJODqz
vI+cGoy6GvRHVeD8Gl9N8bRj/G8aQ0A5tjVsxJp5jQToySZRAZCveQdlAaBvz3KCmC5mlCO6Im8X
U7VaGJwL2seOcDOWYC5xuRmK2n9+gak4/G3hVGXDly80sw4Uc6ey6tsa+tuId1gcB9TsAwzdGvWm
2yPLZGqVfXwodR6OQ7qg/AG0hBE5CjBGQX3zV+BJHuil6uBohvdZlWystqAJnvIkPspwTZFJSdGt
BCwdqPpaqYINQmIGRDmbSDe5ah0lMCV43N2boiGDrWBUdUvyt6gwEuF6N/FFUGvxnf7/5BPN2uqI
EgJUUWZzC4NLoz7HFMu39RJipLFTZXoS+z3HrFTsU14w1n9CiJoWt28onphbE1VBkSYOb+CUQr01
4099LEnfw8nO5Lgt9jkwRHBjFMAvKeQ9MG6pgGB7ObmLaZyhQfORKk/TDW0xu5uMGL3zVAGK/hUi
07zX6J+RsfA66JSGxanK/3oUPaq+lcWnFLAhfnXx75hmMA53qXlBiMIcwsswH2961wmrPd1RRUer
3zRU32MyBZE/lPGHnJg0eyGV2irNJrDYH7WbRjrCwJ7wWpF49tU/DweHoGSTnmyW3du4pSL1kevv
fXecaZhKhOiV4DPQf3BRSQaP0Bzz67ztnR4hEdHY4r7r3gZqnGlgte44jJVrpkHF5XVLKVt35K7Z
bGEmiETKBNLNGbwf2NqPLYlvNlD2wdBmTjpuxfSK6DTFjEdgnkbo59IDJzCeMBBTyvkzoVxzlmbx
teW+LocJ5/DlNRhX9pPJrftS2D2A9BYWYndBJtEF/1Cp+/li5ns7Bg5udY9xbTUgiVFkFpKOE5TZ
DQBfc+NkJlBv/5skyVxClt+9AVMQVMOB1AqMDbwvKz6m6i4kPtI9dM07gEyYDC8+a1tnotmQAVml
d0LhHVnFfk0qllmz5aw4bPnDBYznipVNQ/WQIbxQWCMN7mPkNKlxo1JIj+liwICdMFZJh0euAzJE
XkQqTx2/SutWmd+GUBxEDJYjm+hJTykx9yTg0iMT0CMScEXAQZSfAYIojUMTAMHM9xlSM6hthF1F
PYHHA/hMPM/gfqS7KvGcgGMjA4eh5OeWMB0GlUn7lhC/87kj22Xh5ErnVrmbZKNbGy118E1gg9bx
GkTeN84C0m1kcYuoCXeTM7UJFty5cudQxVTNDpZNe9WDhdxuO54Y1ERGchK7Tfeb4ST1EsZTh9jl
fdmU2tpVr3ztmbT2i7ma/IzCPK3Pw7hw5Gon4C71cQTLWCmM/urzV1MLWMIhUO5687/oAWFhx13N
/YdOnRB0idhrLG2q9MVEnTdFW1TGIVPPzAKS6drNV9xVqfavEyGymN9BeWIXNX09g7GVQD8r9ZeR
UfkmjLVScpOSH7F98TBuRfdAvebp285lRLIRCz6pna7u/9f/AR9RnSa+5rxGogCSTACq1yxxGRlH
o5OXAGOvIc5xoytnvvxPhzvpTjyZiiKfUFYVMLxnuEQNiDbRBVb3nfsXQb1b8qXzeJJC2RabOWBB
AhGEfYM+Ez+9k2TRQlEtrPLuIpGPlkuT8RPn4NRN6WSaspOX0CBbFx14anedssjHa2l+wMxsRrgF
wVeOwQVhRGzeyAsCRnbx1dOILEOX31ZMrbQRz417MmUoCBCmRusiu3wlG2AjOjMlwu3YlzdwKf3T
ZOCs/V/Zf1g5cy2/2srCLiy+YjdalmA5BQJLC0ACC/wxFqtjg2WkP9ZYUt4CDTl/HVX6jpWF2h0V
k+YqvrcoiegVdBG65XDlFNXBdwbF0pjmqC2Ku3+yjsbmpy4enfydpwRJHi307bJ3LRB/pY7WnfSa
6A9pYQYgFWPPkQdvbgH7VglxE/Wr03jSWm4yngkuk+a3LFBEcsAm45lMD9TFy3gMZ+vpgoELNA+J
l8SpYFCOSRhUxvocd8lcYs4jYrTONk1JlM3ZYB+HqxH/69QIH+ZEYUrg+twPqEpRWPiQfWaZH+xD
gidqx6ohLjREAqw8GTe1oNla0xyMyJz10sGAEjSi9fLLcsE4aRlb/rKJOW646rH5/uWGMZNqiI1J
5SQ5fbG+7oI/k116B4ovqe4io5q8/Kr5uvOvLnqoaTTXjW0omgvJNWagnQm3ZPypfhI9sRV4WF5K
W4oabOr0ZwXCmBJuf0B3pzQkI6JngxNWciF3FUFKpIRWaMU6bfgS23CNppOYKsE96g0PU9bfEuWp
UEHlWfg1SQX7VltNmgnkC4qn2bn1Rvg4SdwnZULe+zs0bVF51z272IzDjhVk7PEUMauqUpyHmxwn
hM8E/u0p6wipgY/pdmhIkszOONklBMdnfHxi/9RDovtAuAoLqJQwCnnY9ygH6eE6AmT44hYd82oh
vIhoOc29PG4w1kU6ri9K5+As67ZC9YxiLl6kIsEIrzJf8bMb3g/ZaOPoVKXdSr+VvBeQfgf/cXQe
u41jWxT9IgLMYSqRFJWjLcsTwqHMnDO/vhd78IB+QAWXRN57wt5rwyTA95w7Jq5mfydVXjlBNGVp
g8Wi6t5MERgu5Rbk7wMudxLyopAMLB4Kl3q80NaB8pQyTxvPo7SZrO0anVPFJpgjOZQ27NTYcwiq
stqWjGw069WW5N/aYb+rA+A5mH2+xo/SP0YxqCPm/iJCXbwzNME9spiCn580GwvCDW9R91f57/Lw
0Dt4Imaz0bJfSdu1JXQcT1P3HRnQokaQCTMaVGZ4TN509GVoL7L4vVehKVR3QfiQcKqFp5GJwWC+
h6CLoDEz8uKQHJQPzN5JvHGHsCB4+HsmwlRmVz+TqVPqhIE9m9C05QxXREnDpaBMp8qUoM0vlOR8
/LP6SzajL0HDGqbMxPaEi7oCTeHE7eUnA6A8hVAR0BwK6u5YOk409bB4Ct50edNiCdbA9gdw+IwQ
3TJXQ6H9RMiy48/AOvYVhMnozSeIUJBfRfGqm5tFLFHj79oaVwQDd/OuJH+CdoVsQXbcVs39Vy0p
mwI6YKeDPVvshASkMeTq/3RM/pn8HiKXSavvLH/D9v1U+Jay4EsrnxlSZ4vyOmDjyjy5TbQVR/iU
KtuChNqUNEeULXz4Vn4pZU/TCPZgeDyRwTo9RsvrpkdGjuF8k3sn1I6atU9lUgx9AlqZHTLX6dR2
XSGSmp7dtPdnFK3mu55+aUChLDH1WubvQ0Rw1WF4Kc1lhFZRvsvFOaOiKjdStM3qa93dpNpYVcqq
4+iW7kr4FMZzrLoTZZXaO4MwrrA31ywSTYTvU/g+R48leNAv3sTsqwcE0NZ32TjkbGtJFjwFGDPz
8Z8xsDfpmDXBBOx3BZbKUXzWo++sYtJKfZK1SSGprirr07BHusTsbuSkHcpbES1qpgnyE5voCMWd
duEX9T0zKzbL/BQXOX5SaoHRQEpPfhTKYVamJ0pQ6AOYTOOYuvzBLAoVAoO7EXfBeBd446r9YmzG
JC+QMvGmaf+SgMBpNkTvhn/187sOp8L/6rnzdBkFQY+drCM6Yniqza0/SM12YCeAXBjcqJ5arE93
UfBs2ZvmyS3vGblkP6H0zUOvKW81MpzQACm968JnyMJ56s9+cCeFWGEcYCZP/LFgWkqDNDegQO2y
QW/abxndvrXpgOLpsqvpuzpPkNT8ifKTtabbTcyzNyqjM9yMo3YcqyfhnlJ+AYlOUI6sX+gqTPMw
Wq+g/gyEP4LZk3g/TchL3EUOJtPj6ztWRctqQ2KkJxc3i/z0im08A7EJGFxskGtTI2c5sNLFiFnM
Tt8RzGZeco0myC2KOxiI1UhUh2igUoW8m8uhLQXvVROdW40XS90awjocf0M3G1cQdM5+cipED7kS
/c4ibi5VzIZ0dE6DDCrB81LbdImId3bs8XG2YWCgV6rbHTcfXDE2ggCaIjAUTv9gRYjIgTyI5J1F
AfI0qMN8vxiB0/Fj+BthHFwaVpM92lSem0Y7QexEO5LMb3l+jKw9vuicLR/xAgH+9D1dbFYcMjb5
BdIi5WnmT/oZuQA3fZQB2nPgZF6jbFiUL0frOQC8GHJJzJ8GwToSHopYQ1inriwAzwQ/++x6q4zX
yXL69tombyIziVQ/6/FliPc8/e68AFPXJfRUjU9H5+77TMUbs7oxvhYjjLFTEeyC0COwT1APi98d
6CXW0dVRKL1hcNL02pkHyivo6uslzCNc68Cf0n0z8OH+0zhwgzX1eZA6IeJkTDw59pOMjaBDIvLE
CFreW+o5t64ZyFgKOA58pTwr036Yd0PqiBP5EHYSwiq2gcSSMa1gAsQygrwLUUXIoM36kMnoLqwP
DRalnuHaMglOwTOwJfIKhQ8qZb//YmLgIqtkOtgVeBY3nbxt2Cs2FRTPVTZ4k/Uu0KpMTPgb7e4a
1a4InzJAIK3kqsNUeVcCPLh8TY2dZU8bxQkUMWwMlCO/Unm2VMWOsmcoXxQ0WGGVrTu8iHnrVN2X
hKgb8k+AyzKAamNKj1H5J6bYfAh5PkM+k5jygtXEknCfzEOmMuhb7tLgwMeuj3bC563ot7Q+DszQ
EbsT+cnHQyw0K50R9nD/qKdDz5bPHJF6J3vmUaV2Nup7ZR1oHEEOxljTqPEJvCqMj4x84/Rn7E+S
xf52bqD1wV30dMZ96nlkt9fE9sxBgKE13c2wxcTiUv9AZlkke1GCo23fTEycSC5y9OhI5Eab4/h4
k9KH1myMkYK9vtQDOaatO1evaCrdrr6MIZon6HWoOflfqW7p/vSBCA7rxVXBlKdeVpQ8vAp3D3G0
huy46DDgdDQ8tVpG008n7y+/l9GfIqAl8z21PTfdK/Bvo0ysErYJnrWmxcnFcDB8r5OrhG9RqJ5d
d8yQxEsT8DtH6X9HZIOW8RICbLW7KjtHgF5kwN9xpNgKDieLA58qZ+KjMkqiQf1XUn3BOSPE8Ufv
X6KGS3RLuz6IZ4OEMIWDdykNUQmP3AACXVXwB/iXJaUCxPwzmD9VtprzWxA+Y+nkTuzRNJwjibzN
mhl1KP6UXoXGdyww4rTXrL60vCySeqibR0W7QKJOER9lbqTkp2ITY4DQ67eTfll2Sg3ODnPkkb43
7XmMsGGRTS1LfIgaTugNMiKxumC29+ktpnQnIXOTnjkBFUNQkAhPba5B8xmO0WfOk24isoMNob11
LFfEuHM17VcPmUjZrI4ctturUD231T0RNVAu29o6SdwgwECZ9KVMvQqeI353Daq25eIxg4dkIafe
WMZtNtn2MPKtNeAkSH2Zn8FyDpMl3csg0fIMrELsb0X5uyANQ7BlWKWKp4SpvYhml24HaZiE+Sri
4M+es/Re9vcWVbW0XWz7nnUu4I4kyBAI9iwWzSlUM5/jvcxesXrrAuiVzzzcVFiVin5pUDUFyY9r
z9Fe0Q+wb2gH1bTcSjEjdvnVKHhbGK4ZvwLuWnlNlWRGlyL/avVdNu1gkgyyfhq1L3UEfUJKOCuS
5JfESLQLZBil8l/II0n7vWxpCuynIxGwy3F7G4mFaxVmUBPaH8plw03zY8jqhrVpJ+4T6Wjqk8dm
EZAGNnYkoVChOLMs/2qG96r8rhLbrD9LhplJ6I2oNYbc4KlA73AsiKylOdA7mwZ2EpneDAgWdbK9
ySh29e6aSPvahyM17Sj/Jf08scBWiZWMboW8WdJrZUwH0kPWsRUw7Wot+ZKwbKev0DD1mQG0E1pF
5G8MfiTgT91Jq3ZW3KGKP7cElXWOqFzT+so4o6Bd7rSXLx0x+Ees5/AXYfqTmVuxCa8PBcJr1f/I
rWNQvpfSu0Tsl3hBZJRyryUdmm0EABvEJIq5CzS7nW9G7zLTZ6oGm5AKR8q3aXJNYP9qm1aHpIIM
QnmLF4lHXNhitFmJo+ejeND4avZcQ5HILNrtKhBhu0kXSRQHgjz8AfM0jIfeiKsSq0Lc/7J6LtVz
jQNxvjX/mDDT/IZogZWDOL61Kr+Gca6h/jNy0Sn7D3mG+fOcsmEtRyAIBWyojNSm7zZ0tcU/Re3U
ssBZNOiCQRBMfpC7Rw8/HjMF61d6TTohNTrl7WXKvlB+kfR+V3Gz8AT1rbUvcYL2VeSGbXhKp7PG
QrJedpTSPTdwpm9DAj6ABlXB17QMKFXYYBPkYpzkt7AFxYf929r0TKdh6vvv/LM4nVwBe50mrkt8
PdwcCAyrtS9DJOJ8umInnIcL6zjyjYKB1YWbdOD6uoE3h6F0N67zIcRoErqNtDWMcAc+Rg2Oqcyh
kT/L4HNSPurKSwo6hm5vWAQSsvkFG8HhhYyPGKon+pgyx6KNdQqBWs/GbcQVYXK8CURBMsIwE1B9
1CoqZk1hsQCskB106N8ag6lawDZEhBZrMt7HicPaUqoBz8gulVEPvE7iHWsYpKkZpnxnFvcxWyOg
QUStBRsWWaRYRorbKt9ZiAEcNVKU7oX5d9kph929uNIc2JXFJS0jjjbqfW2R3hbdlNJYdch+ZgYO
6AcxEdE4Qygjb8Jw9eK74PpGBEYA90EM0RL3Oz00DipyzYjR7gzotlXpjAjhKlTwwcdo2oqgeLOQ
DQ1Ok5pGKYkblKfIRo3rbCG2C3MvZYmV6k4l/Bt6ihWBoYgTNMqxjvNrrf/jQe6ES48wKWXOyr4q
KP9UJi/9Ys0q2BVuA5JAsuo9DTpyXljhyJ3T1gDbzoQwu6H81YwPw38hJkvo5YiFbY1FO+pGGEtY
hfBTCMq2r4D4t7Zen5efNKFPUmphLbT8NzmG4f+xDVuFf4AsUb/Vpzh2pYq0NHroolr4Qh3uHGl6
1sZfpl5r7c9gOy0HZ1UbVtXNRm8rTS6Q7jA/wwuTAOVFTokfBCgL8xGXKQONj88Uv+5wlZJ2GQPm
Zo16TRI+OAb5ko0xVBFdK4LkTEzRyBIGtTvymOku+ZhCDf9LxY4Sg72QUn8fNyGi20Ufam2J0gpA
S6OV1piGG6bXmscyOMgk5TX/NIqrsrkP/jspY0RQMLCIJ85KGT6Mvs6XGkpFi6aH1JrseFuTPEW2
0cQIjjMC7w7wFNN7HDMHsfzn07snIz4jzIvsyn1xPSi+W+HS1HmIG5lBAFQf7mRhQv89/WgdNvgE
2VC1vDFouWi8p+kVpTAVOayX04ygMBZIqMLOmfYMl42M+FPUwOJ7m/uiFw8ysb1cHhbMF+JZhfJd
0sOrRfbDoSK6zIYRylQWDKhGvO040aWlcxiRAI4iTNQ2zU4cOZCjgDi8ilRm2XXTAowTiRWNy/L5
Jc48oetwgH42oECDMJaDFsqFLwXAVHYJ69fcV8BEf3L9HwuWYLKcHCDjLN56g7hLiuNBw/VwCHYj
QseEz7jqt6CzHCNkepN7YXasJObr2ltYIThLACN2mO1HOIfStDU5IEr+uKp/KZmE7ORV9hRQRBJk
p27k5y1Pk5YeTPgg4yafbj2PMxyivt0b2paY6GTcYs3QOqbRO67IbgS94Y6SU5MMaEWQsjPZ6+un
GBmIvRqn7i5mgO4L0QMzEiV51DWfPvOqrWx209GszI2AMNonFjTBcJqnrLzQhuJZE5WLKGJW83qD
GF7SAb4VDsVFWgP4X1H3Qm9BECBQBv42nWt7EeZvszuWXomtSxa2Q7gIChbi9UlJr5khuw0VtGYA
25kfYXJewvt0PrwpeMbhN2tCZbi0FkNKAKVQTYKXQdlc8u4Gnb/OOXRrFik12EkRc36y5u9EVZBC
5loUm2PrYKSq+Oyqk0roL+F3vKfLpnI2dpHBPVHbnNQT//ec9h+LiDjtZSeTuPz8Jwu0qvrtFt3w
YeiADwjHRn3V8/s437BYbdNi25dbHOzL94n5kp5c+oSY7REsFndMFBxq6i4leGeNw7RkpJGGl7nD
26o8ehRWvYyN0Om1M+PPcB49XT4uiAlQKAm5mv+YqPqd6DYcxmrvYRF+paG1Fn2vM/FAt/7aFN0J
J/hCrI030wJTOojJRqmfnTV6ab0BFAc92oxZqFsOIw7TIiJF32EKMfvrIndBsQYpPAZCWp40XXtJ
2BCCr0F+9B0nPrDyB60am6SBXqjcKhIAkvRCGFFoIYUjDro+pu1HNkf8UGhP7qmFuy6yDX1bLjHo
ZbvLlXdQ4sj/u/7gG7BCgGSMeDNAXVoMkYgDobFjVceAw2RuWx4RJknqMcO/1hE+r53x0UDrIpo8
HDb8oiKHzDXfUKOIGcP9Aab7FXGvgT8TbUrc/rUNG1/Anc8afKfE2p43ElgGeHzOmx5e0bHDEB3E
e8QFMguWmHetinlywIQf+TJ8+gZFYOCpKm6ML25cOGzTL2JSWmqiQEbcFGa64xoryRFy8QF3OzKo
9eZnGL5H5QAO0qI+wbGFeLsm4JS8ogFZKPj9Qyt9q4v6bvQaySsjCjGKzwnMYEl4HzkqCsqKU106
vNZa4bmaTDXzVXd7uqi4hmBxN4S9Pm4SxeXTTPaYO/2BGUHu1eNoDwPJYdNH0dE9k3KhhpoTISMY
C5IvXYWcoO5Z92gHv1OoO8FI2fcxyb9lsotwUkaHkneY7PWhyW3DuFGEd0Tdp16NpdaPFVcpAc7y
1WRMMVc5QgyD3qc0EYV+VNMpk0ATswTvceYkWH7ibHZhf6yWOZ2VKzu9vKX6ZpEwp9woAnW7wbSF
kF41vSw6sGpC/27+SFCmMYtk0bErTnBDVkq0oLYOthCaq1LYzb25tn39A9kMT0+FqpMpE4qeBE9E
YJLoQUyDGe/6V9WuVPNaMTvkIPa7v/yQFb5b5PwPkViob2YcCqMOk49xD91PhyL5MYzsCUfWwRFa
I7aVRXgvhm+pQsJUR6xCISN0zMdUr5PPGMmolmwT+FaPX0ysh5NOt6crlN7M16qFHJUmbqd9Vn7g
aJLodAGmTXF8lkikpuDVgpRanH7csyymBkQCyGgtfh+T77l4xFiiBvJJ5jlh7MJfy+1So5XKvvuw
pk0CVlAwqua449omPfiZtQvebXB0/LQS9kOrQBYSfEV8IpR3uBIwDxAcDm5vtfylogxPswwiIqAZ
Q8B56VEN/KY16lLF2BCIgB4a8gFenmbyauusNOp5Hk9CwUnDcl4Ki50eG0e4U6Z/MP3uMZYqPyCG
FPKZmFyZ/9JXKdfvJBCQs9aRsmIQ2adCfklU/ZBXeFoqWzTWQ/pvSQ8C8lSpH7gyG/Ci4iJJCFe2
VLJL3QYYv0tr1ywLFEzvIHFHpIVLCq834VZr9laHzYWkcW+xyIP/oThjEWVVhKcAk8BQne/w6Ks9
68mII96bQVdzG4K5j+96/zOEp0LDSagZTNDQwbep3SH1iXueuGArlUz+i7U0eP08QVU9EcI94mV1
oshtS7ae0JR4QKnmlYfwSLC4r4BQffNhsAs0O7dguYbHsuOeetNw+QotD65LRnYJWgcafsyM+jRT
WQ8sooR/Nb77DtTivuQNYcrJhfxtD+xjk591G+4Swe7nTclREWM/TRTJGSeOhmiWQce8EfeWVE+9
xr2C6K2Ecx5Q8CmGttH1qxUjz+Xgq3gMx/7ZAgxBM0xlNQU5vagKKxrSYPQlYsAdkXMuQ/WYkBww
VLY+VXScaOrkTT6PR7jyQhztir0MTEeCHptKDclX5dXMF7gEqAxTIWaoYFo52QND/7llSBSmXp+I
TuU3XjLlHvv+3Nddo66ZSICPr9B59MT4gAR0wkIER7cMSOIVJDA9vlv50Tc/fJpS/tgYcRfZW4AN
ixP1rplftI4Kyi6rz6Tkb4tRrsdPnctHR3Ft+myGYnA1s9qyZmiYvomInv0ftftV4ft38JfKbnyK
8OaCWHcl6gr5GkUfZIiWH6LzSOnmRo8/ZEpXdo4kzOXiLCtby1zhW2nW6N/W2bAtz0Axhe8uxd5t
N55+TJHcrYIvoioUd/iMLELaV3xQ6Dmhia3Cg8IJuWMVdjfZD6DYYPOLRwpP4U+IVZp8VPHW3dA3
yvC4NjFjU1pkTpI104/BlnEX5juWQCYMGGpyZH6u8csrq+xNPsxT/cNNL1ASO+I7s0/W8RQ5tsRk
Yw0+yNwV7+0vtpBgb27a10ic0wrPrk+ZymUIAI2LdL1I0CG17nTDiT5d0G7TloOj0xlmrYmiHbEw
ONObZbqZwwpBxzxui1+FI38vYOpNDRGI7ffKHdinu+kP0JbkChm/4fdfs8JuPhmeqk7CXXGBLI2S
iPmMwyxN+em36bkBt01AGuJDzVGDtdseFGyiu1BCTuYWqyMmB9lRk5W4ywE8uf1f79WNjaOWYHBb
eI/eyJbk4i5u2GTnD/F9rLcNpyfdIK0bRcgHq4MKw9O3VXjqG3kNeYgs4K/0+MdejVNbrtnNWf1K
oP3jHbBXwRuaHJkZkJ0JZCvZLLTFcUMJJn1DwOGvUpFDqDs9+1ZNh3uOqmyWHDAzPB2Rvk/qE8yu
ZC+jqUEKyk1JRZT8Sr0bdWQdcnZib5YJGtlQqffYgpkDYH1p4mNVHSK8RTWGK6SudjN4sQLxa+OP
G5cfItaPknjL9e0jle5sflJj0+uA44jYcAfGqqm+o9NFjIsux9GqEWJGuh7IP4Bj4YokolfB8tVS
cAAn6/E/WGxClUQl8xEkWx9xt+DjQoOuw5jRQkergeQQhNVr8kXNgMZ0Tkqs9STADEretOhLCFsS
sxrevelsNdDxoFtV1J8Bh9vFrIGXySOAFVBWfFcmeL9vScWMiQNIJZ+XvVyDP0rnE1KVfZed3B4D
S8QHhO8JTPEpJhnYR/uGdGz5T4bzDYsF1Uf2fE5V2n1c6XFOT784qsbEi8NDnT/ij3Y4pTiLQBHU
860tdmBnxug81y/2bGmNHoJme6bXkfMLK4MsNZD2Mve5g6Nm1MM5TNQnbjszgQjABowBcqXdMfti
arFaLCucrv0/PrY0+5g0u05e88CQiVJI5D3wCwWgJ0sRRGwFqQFKKNwHPNG4BfhpCkYQGerxsSYB
orCnkW8R203tjZXl9pF8J63SXg4udfickl1DBT3hnfAjQmr8nhWU/5uj37F67aFXwmRn7eCShCLH
WFDLpc/4WAajfLdsNvVyM+vQh2pJtIkmdWN/eChGdUQajQF+IbJxtjEERZ/Z63+4F4mCmXTCYbcY
kBTNmXLA+2gVKeeTFecx4rBFZGq2P6K55yVumT0gB/Vfkv/qm7soowFBY3dnvdJD4ZX3WcprrX+N
hKCYR5UPNxAfCbEc5q6ipoxvvUkO8TmhEpyy98wgcocBWbe3smOmbIbkX5D+0m8zwe1JYQe5VZ2C
jgmBeRGDv1qY3tyCdXnA18NofGreMAOicIb7vc5mgmHZ04UuvMDZQ4KxEivciqjNk2sOvmAAI49J
ZRHOJJGINJMrzEkGY62LyskqLf0cGONWBuQmzJoOLtOkKgPKMMAI3waJUjEYyaGhTTBP+2oDKpRN
PtO7Pl1I3w3fILVYtoSUl0KN0MsCUqFhoIxKbY/Bwh70vUXLNO45WxjMH3LjxEi0E/Yj2g5ZUjeK
djdj/wOCp1em+kOJO44tlgAtExB7FApGoxgKGBmhMNBT6o8QbC8zSr5HhEdmNVTYf1MMn4HTEkrE
iA39n/UHLK2/oqic9PN6JhRSXJvkgjoictS9rZtuQZWMlpkAsJ/6Q6KDI/fIpmaNvrN32ExYueuP
QFjT62Kh+YS/1jj2KLk6WjRM3zg/fnGVtz/6rfwksGc8lnCaOifHsMvopNqycpXfmdUNMtAoau41
31/v35AuYHxulgR6spk2WBB9RgD/gmf1vVa+EOQkgLB/9MIedaqzlbxXlp5pDQVT0NcV3Hf6SaoP
LKcuhTLewuxe+TYyR5T2GDP2oJPKTVBtsO1xzLByc2cKkncoJem0Mz+pXIzwV8LDiDuQsi3e6L0b
mhDqkdOvIu2Ig7tCNdSdJzodHaKQJWrHWlnnkivnv7zbwM1pyKhMZ51W6lsa13rm9jg5dLafVBpu
pJ0n4JKc0YPxIu+Fem7LXBXpsAdogtDgdtrJ1SYenMJnaMGt0Z2sFGmWHRvrqUc96JkzcAW3m+0K
MZC/8ESKmtQlpDxZUFUvuG9dbGxEOcRZzsWjXnrh1zKodXE9am+BgoEcQXQHUKJBhJr6FAR19SBB
kK0UaC6t3qRttq8WjVBn5fBxYZ0QRFQHF7fzqS8oGSEICkEPVVQgM5qha2bBJQiQsi5bTo6IHOP4
fRYnr9J5plikSmjQJmQnhkEOewkQlPUaYzn++cIJVE3wyZTMBJkh8MsIrY/i+DIrqLgw5lQW80uZ
GT7Xl6k/y2ZkdSnwZNMrZe/TeJToSRc2X9l0b3LDzVTaTUQkvOn4KOD0AU3BSemJTWbIdjV1nim2
VT1D5EqfPb3reZ1oP3jgIeux4/0sO6RUFIlkAsFYSG85BUwiQM2DdStwpE9bKQIOQkRQUryVPGfy
sthFIyaGf2P0rVjw8pj8tgmBF/0PrpwW5YXW3FXazTyq9mJcOBkWI8V/wN8AF3OI8bglBiqP0lQc
krZh+b2rkurWPId9S64zSxnRLw5+UhLHOAFomGn6lz3SI1ZmB0DTuRczKEtYvDF+BgqyvPqUiDhF
xMy95Rrf4Qjjy8eS2TIAljrMAMtRypYx3fVAZSdqby7HpkekRSVW0mXziscs8YM4ALak8zJ8TbDG
LWK7uvq75nIaEATMROCIwGhVOOx9Yq5Z3VBr/FMp77SJT/MRwOM3VeCu4OxeOdSMyaYLWRcxQue2
DJ+bbs63XShDL0YJhsNZBLKOJ1vKdCeArhipxk6sNd7v6Vws3hzq6cCfryH/pHpIPaaCNjPOS6hh
oKiBD4V8eTGTgDI4yhgJTFItSuBnkgbxn5kcAcOD+izNW2n+REza7LzGiJgme2vitUCb2gXYJsra
ZVCMXFohvjjH2olm4MPCzVCCyAsQLhWsGtJRZf2GhX3A2BxTX8bBrgoTh7d6r0eRoy1+XhkJccgk
nNSeQtuNI0UdfgCDmsEUTjN+ZYsJeYfJEpAXOp7ekQre9lTY6EmJ6bCQsH1vVFspfwrlrxER4o/S
Q2lONRs5OfgzI6IN8AorTKYmTsTI+jdHBmzgpTEBXNLdI6MH//FK8WXq/KBM1mnUnSG1PgIAHLHy
FTLuLAPmrSSGV9EHeSQrIfjiKfPr30ThrMqWQANKq3cXVGRicrbHrCGWtgWmGUceClpyQtbhucMF
3euBK2AHZIyxMhs5YFhHjobRb6uluEMoIEr+Wp5TW6gaFmf7Gn+gkJquJT0icLR9/hGy1Sq+q9xY
C+Ofyr++4TLgAIq4ysN5XqvU6ERN0dS98u6foGF4Z1mTxxLxBQsp0iTcCa2ntlWIrjBAzRQYXYUK
7gfSdiRdhR7uVZaWxcysRGCfaYCByQzQ/iZRbdtgSI7aeFAwj8/AcFltbCfA2M2y2ltc96JbFzbG
1DM1hdFUtyDa98VONUGm+eyCETQ6jLG9noV73fDJjjMdM4GRxs+EkaEwtZXBIxyikppYZo896qWB
ql7GjD4Hoa1E9JlN4TZc5xEFhdknRzIBSZtcrM9fBGs4kOYKbqm0RggiJYa6lyNxm1ah+i7TYg4c
aGZCUyH2GEOkfwHlO9ErbggIYGjlg6FdlUhYIsF9xjNUFRaRnGHBiordF51a+YW/tNKMfYvmAotC
ROJTbeDbMFHotsBgxcK6aVKsrVEH4OM0WKGVMe0jAdx8R2y7VFdsPkTGV3p0wf838mD02y6/xeIm
Jr93bbQRiBgE3Hpy9VXt1ajAStJa33QtDmRj+FdrCgrifMRuIXeXaSEnwPe3w0k8FbGlraw2d/Na
k2CEzW4aowsk8BhSLu3hpFW/QphtWZ0wkxuqZq1kiFRnX0psSxASu5VI+RhV2p5q6PAS8SChec2H
iVkCZ1mbdo+ENehGr/DsEku1AunAh3U2bn2Pg1YzxK+oU5BiqSkCsfPYJMYuqz6aseyZZowsvYRm
r5Crx9IR9K1JpZVQHodtnO+Kyb/LY/iVB9WbrOHO8UsJzIbgSYnFExQ6JAoz2u+tf6Ggb6Yin+gI
S9gyrJfFdHmjkTa1amqnMxNIkhNd8o03bdL/zpWROmmII002x98xKFmzJKzzUdHII3xvggOkmiK/
sQYLqGGAK7c0EKZg+RFFN6xH5rVXmiUsVBTV+vRIWD4YbbvWpO94OFX47gVKS3QkfUtKJTVWim0F
sSbJnQBXLDZ2LPtT45OV1Ia/WVHOfn8kkT0oSWQgMMT8SmfKwA5nDaK1IFPXfpR6ILAGhfblBzn+
WB9B2jbxndQ+9gTYCTf6gEHuE6EV3RGRMHAOOCBQ2YXlWUP6p6Tox+LjOF0sGYxgSEiO9KeKm5ZV
csWusbXos8iYBa6dmu8a8ZstzP2Cb/F/PzryDQVfuUyuaHUPGBS2GJ/a7oqUXrya0N/jTvNif1fl
p3p0AXsqyXe9CIeG0l2yKG0xvgiMzFovR0hicRWJEv7ZBOSYdVwuI/lt6QaZgHOih9rXkLNON9Gs
HzVBeauoGXJkYgQWcZuU4qdYpMi7at3NehOJSi98M2HDgNwQ3kMSRA1Sx8P2hUoxMpvf1tNObKNK
mRHdegmFHrZY7IphK3G4FIhrK/UZJx9CfAepgS+mWrlQPLQKwDGKbqZOuv4Rlg9yryf9AYUznuFB
kBdbUrOMxGVGVrZtSI+ZOaTF5hYz3TLi0KthATgBknTTLOAFBcpRxGzlFwWO2wbI/hsOxCj8qKJ/
VXwZ9d1AO11hDzE+uHC8OA29xVCV9MhswtoWym09PmNkiSP68l4+DMxdlfaDRIcV4Ta1fl2sl0Hk
SdhT+7WLMf+ejed8viTlD5PkRmHchBNcJBRUBox8rElzDP6x5dW14VyjUmPjou/NUULu134aifI3
DfXLKkSEz5Onx7/pDIKEP4FgmkfVM1UIPNR8Phep2Xf2zPXfDu9qcRuXmn7RGscYbUM6s8K3brh5
4Wjox7mJiEXtgOlIAstUcZyTmy78iPyyxXHEtJ5/e7Kb+QzlOeby6yHXkwvihcjBoLPjzyDGE28A
vD4Nvz1p4UbZ2c14RPAbKq09whEBbOEj5NauFIWn2DpX6T2BANwuE0SVeWQovLUMqCvMfZACLUgc
qOQF8QcjXCrB6jHB63OQDsscUMXFhWKnvWGlz0GIj9NfmDzk5NJl92SOMKFptiw/ajYI1Z+Ou0I4
1zABSFfPfuL01VtvgfRQ5doG1elrULQmb652qYE8hvlxMGPj6YVTtXxMgpcOv3r9qWp3ubwISxSW
CalOWcduVbHTjn8gtVCgG7tqUzfPuMP/Lny3OOPnUFxhT/cJOJJ/VdC83SuH9pkmnz1Hj4hYVkUq
19CBKm8kcbspqTJKfe9QA5jMRoEJ68k+YtWv930Opk2CQUCeB0FGaH8xukzdYyhc4DIbHMNNykx5
i0mmEo0dBoHWfPjxSaAdZb0lxnzLPnMEvlM5rdxcFJAlwmQDe4VOG4VTROItSxgspwLyi+irwLUk
4ppodY9Z81x8mjgxISFW7BV3pr/NiHkhlrVmb2zLgSPg9rFsCUV5doRj4uLjNtBFZAzDsYwG8xaM
HfkHSezxHwIuDqTaxhQ4euHCbqwUd0kVS13W1JC90Hq3/s6qtlX2J9F8IcVMP8ixGrOjQZRRsmd5
OAVulWwTqobai0lGGf9j6rya21bWLPqLUNVAoxFexRwkUlT2C8pyaOScf/0s0HfmzgvryEe2KJJA
f2HvtdnSSPd7hqjQnnVz0/3vdZDvOyd6CfRxGL4Y4TvVVVLzKS4+kMPjFqsTo2/cqgav1fhszi/w
bUIiKdeWfSp5p5YVjsmkPuL4K/mUzvXBg65nwGz032wEXzm/Y4+DkWTgQh64308A0k08KpLQAm9F
rbBKUdF3HMIAX8UITJ7fPENfXz4lJlfPKeTltsp31/rTNDdrmVRvcuom6x4lYDxLQ18etuDi2GWw
+gGdXxTHpUdF5UV3Mwc42PfVdNDu6zTeJqJAYtV8d6cakwUWwQhkpkbCRjITkFcDRrrufg9e8WxG
1rka0FFV6mrThuFV88ZDFxMkYK17cdNoDUT8HjpslilGQR9sEHfO+ifPUvqPQWXuxYTtfMTV/YYl
6LV8q72N151yvAUye1L4zbtuPYg3Ad7FQYtNVAyzVXFU7aPRvSoJa+rQ+kThcmdDHR/+qcBzp7z7
noNHBoYUtewQc2jOOAPSInqO+FnGrfCRZUerQtCTo5Mqdy61PqV7MAlABEvdSZ9XHVumRIzq6uyt
BPDcNj2fKLIuXnwoL0ayHRKfmJ6M2i4i7bJjpb1riMLL6nR6yJ1EAAquWOOlLCpmhOKILnoLIFWk
KSwH383XxWLUc4N5G4bmQPC4XW+NVFFemu0uxVc+WJyGbAtEOiPYh+znG98LswvqEqPaGFkKee7c
xfdDTHLgDJSvMPeor614/lMk/QuH9Vs4qI9STrwqYXPbsd3HElI8a1CRlPIwBMjofrL9h/BvdkAo
jjDsQ5wdsjnqVV7sjQ+6S/XB/HB80W99tqaUluDG+enjasscejB3eCGCeovjhFcEM51v0h5se+Zs
1qq7Ly+Y6Tn+BvQRl0C6XozdPOcjqCDsBxLkFAvmcY2VFgU0UWUkTeQxsYFr1keQPMPyYSnmIE+h
B0TetEa1Hsbr1EQg8qA/5HZ2mdxg+jiV/gFVTfkWLPj6DRYTCsWG5+o91Fsy3MSftVFvyNnFSu/v
eHI5T5G7xNISrbO/1c8YLmtJlukKoWF9CCDoTZsJ0SIhRw9kZ4+/t2z3NVGKb3a7bb1dVlunCrjA
ChUYeyskY8BY4nPDZNi+Su9BfhhPDqBDZ4WJnLUaNzTiE8Hti5QokgfrrbO282v3zB6m+oOtGyhF
XaF9eIhZZPAhfWBG7TOVX/e/yldVET+5Ap7BVvMPT2hpWQI656XqSS+SAPRmtaUHNXnRulVyFFf5
gzA3vp3Vuvga0O6YIEseUiDQsEoxG66QiGLnIN7dxY3R70D7YJOpjvW3SRK88YCJi5eK6obGPsbj
lK2xwIwf3M0QDILTXWXJDoiJ9B8mwINw91AVQ2HjYzEt0w96X5QFq7bfMiOu7EWq5YEI0nt3vi2U
V29TohqHA1Ou+Wv+spJ8QAG2FGzMlNGmsSiEA+p+IMNU89Z5p/FVxDL+jB5tzK2/WYS21QYDkEsr
n3BRsv1itcRpB/Qzea7Qb3ZbRr7V0fmitmFBkf3ETn+IQtY8jFSX2MpkfFg2/YA/SC9vbu5n/MkO
BrDF13JZvFY/bMbJWNEZB8QAYHEzAIulxCDYCnWeS3XGW8aygIr5d/GDd8Ds/qLtX2IYI8x2O0rz
FJUC5hmUHl9I6sPP5I/80G9AK9uXjMDKhxJNHXeApbhdAo2jY+xsaHJgBEPeqhDK9ygRVoVPWcNA
ZiESNPRvsMvx+QWrB2K1adh4Axz6lfgXhwvbiPCT7gXlMuQuCLGrgR8O+R+1+cZEBsm7BuOJKaqJ
d5jPEYKShwQ6M/NMPqOEY3wicGDn2Kp7wfZ7PDFmYEVV/mZrywV/40Q4+PYO32JRbmnWXXPDRn6I
gQw/LNO7Fb85WSIP4If5c6BtXL8+VxXNY7cmTYMsWA8WPfJdAq0tEmw3hr0naNdJNoh1RLlFA1Gj
m5c/t8xydLFZGIHOLrQPPDsy6TdwfzWyjsLaS7odEuvcFQFwU7+ZuytbiabfYF3eLcaccYVTm8/Z
PD8FFvLvq5l9QhRAUWiTTMUbwznQy0Mr9zo/J/Ra7fgLh8LfbZ2Ch2ZoznE8y+8hO8btS1S/Ff4E
HYWF4PuMt8fL2ldBJO9qhn6HRBM9zaTjY6PqJ3l3jU8mOFcEgZMdrqfS5kVu+dCwfLo2Ot32yPN6
FlWuD8mKreMYfKNv7GB+mXh3tnkeQKM6YkwwqovXfitiECVhsHMEswg+Ub03lyzOhskD4phOHyTW
Saf96kzc8OGr7oHql4iNsY2Vh1hf3RIYMu5SVCcVNWM7v5CMw1hooVhtkuAcDn8jxGVje0hM9IQM
ANVEVGVLuDXpMK5LCYZ5IC2Qqo4yZHnQM4w04+oasEWVukWA0KTNrhOUDaoFQT9t+77jihwwrQE9
IEH8mOBWL9phDZkgQuHY0ZGlJdOW8CmPLiYxGVD5LeZHkf/uOFyJTBEyxk0Tt31hvmBS8+gDsdKW
jfou98AcbXQNTMcb99Awi2ynH0L+wtfJSN1AwMiqwmtfhxqfHYqwQcMWS25m16+FXWCwTfvfbU5M
aDB2n+FIN6ytcp/1/VfaoOK1OnQ2KtplTOITgxGFPe9rr8SaQgngcz3YoJF5Xgs7YDLiZ1lj0ot8
+TOZkJlIIvIaIzuHfXhxI8n8MwRb0xOSOOniWQzOU4Xo0ymQ1DepWEyLnF7yRz/99ihBsrheyRkA
WR3uS2wESckxU7S4fWLHXNdtA7FiQK/ShGdDZs9uNTYUdwOWIwAZ9dBCc6iYSuTx3nNivEUBxOQs
htsbDtB5yvgyD8GlLvyO7FEAQ/HkfxRZyTFrwZrJWN0k1DDoLpkNBpjp24EoLJDJrmRolVbGsfJt
1l6qg0WmExy1PnVmlcTiYjsZ7gyzsujf4MUpL/+SKFwosg6p4HaeYWDq0wlFOQvvTrHXxveZHeIY
g8JQ1/rLG6kmkROMTpDAeXUgCQiEGrDLQ5f2KBciO4waZ1ad8WnoXrXD9de1iMowdrxXVQREVLbf
gS7/5FFyair12Yl0OLYJc67YzA4z7vzcmqBmCG9vIZCvByLMTOexs+Ve+unPuPqQU8CkxlhmXiSL
eBWLXY3uj7nA8BAvEQO5xQfbtS6Oaf9gveJsa1niTMQHHdceL1FI90cnrzfaAQFdReJaBSFFUAAl
JJ3TF5TVgzL3HjkjvsfB53PpVn5TbRJDXAivDYDTAcIuGVUbqsdFyLrLyotV7vJ8dGp8cqhXjZBs
1yk77CDmAh4/cB/80KT0+eIjXb6xWP7FgmlmGpjxxmf+hQxp+g7i/FdQBD/iyWnOTkbSWgTDA8Pl
VA8lIjEqvgbS6sqdx4s5Rb+B6MJf6ip0XNrf+RZyFc8xGy4OhN2wc+Kh/VKm/x2MzjUu9smSrsDU
0afy4iorh/J3R54ptpRKyx5tcvphTUvL0NAOBawLU/vZMx2KuW64+g11hlWgw5j0cjhDzvU4OIq2
pW/ENsMZyZ0MYRkT9iWi7bVt0dwtW50yQj/b4gEXGtVGrZbQtaF8choxEreMDdBzWWThxLhJQTQ2
cwEGF4XJaNV2OuIx4ZWYFjm/vua4CkqYQQEbq/AgFLzsNjV+j5ai53HAiWjohDrlX+sCbGHSZ5We
l7+Cxif8QqKC9A0ACn772puCiWDNzsxm4CDzyCGVJ9zF6FyHGZ2prpd1WQEVckh/taO70lP72U/Z
p9UEH9qy39+qzP+TpkP9JGz3Yjb+Z+TmLHZnKqAh6dnkB9up9B5dlk0E6SF7ZES4j4vgN1koP/IK
TS8ppnZHY2sRnecggxBVmbN6hXga5Z+ZKsmrY+mVmyF/1xmPOp+fo+5YjO5uYIlWM/sXg67WyfLr
Zg4RKHZkn9qEqn9irxsbBAOU7otj18egX40OFWSXiXGriqO2a9pqk1KnpgcrUv93AJbc9cpj+DfI
LWsz27ATKirULFdAYBQDecQIbnTOMM4+4AgIRrgDUQvoIPfYmnqq2KqyoCYExx9E3q/OxzFyMFlu
cfNDD+f5zV+jCDQF5ThDbCbCQkLh8IoKnohX7dKueMxpOEWEBg4o5my9hXZ1Hjv9MyYArrfpSz2E
S6CdEVE61aesaQm5r/3wp3xdyv5v1aN+1meRc/8o0z/gPTOD3r02ca1aEqtRnKVb26Tw1s78PGqG
XENLxy27n6NlsZsuc1JfiamKwBvqaChWaC7UIWEMj2ByfLja0ZqsX0rb7jeD9L2f1D+HYR/Y8XtU
Wh3sCFRJjt2gmNYCzj1KhFAgq0wy5PW4HHcpiymz5XBq1Gfva73m7kQcD8s2fHsTGI4F4ha+qDYA
vaEqykH2n0rg7gmwNeUmOaYKRk7TUuKKJmQGbxzLyfwbUaI6ZovfMHaeyoytq2EDWYxs7lEDBzmp
jBA2bPKkaQk8w1xRm9jEY3iIBcMPoQA4Fz0EBwN8pcwAn9cNUdCznX7y7sADDibwURybYniL4/kr
reabNwx/TTK1siE7d6GNGISbnl1z5Goz/fKzonwOAhSis+3C/5jn9UDN71rjW5wZ285h8Zna9C2u
lurRUdzCfS4gTrhggbDiD7EtRoIYxrzMGx9Mhcap4lY5sthZC4FmcNTZyc/x5yRiVi/LV7bf00aV
xXhscruGOKrZAKAlmGYOcFdi7S4boGNG4PwOcYsZvcxWpQiGnfa7JTOUB2h2RTzIiy6bXeF25usw
1OmlE+1LH6nRJJU4bC5eP4mbZ6IOS/GRrnzl73snGr9Uk7x32iv+Rup3XZk7N+Mj1Rde8Jxzp921
kS1WBpr/qTX9x9jIvKUjdaDocdNg8/i/D05vP5YJt3LLz5AD2AWYQpV+9/5CZm59/d14C3/8Ugma
P1+ZwS0LcdoNqop/9jBsqzGcPoihfjQbJp9OhdDAFQIdYlGa/tGKorfK7y+UL8Wpsn3vktfEFXMt
syFxHT6a5iwPuqWd6lPyR8JR4u+iprLKCNMIO5Y2T+BtSks/a+Egw+hLcI+lnpY6+jpmPodxBipD
+3X67GS4vaKZZFCV998WY66m9IO3ssGMN6nSQehgMNErhpnIb0RUZkirsTyB2XBMEK4sCDbJW+z7
0yfKA6RlZMSZ8y1KOIKVN4zXaDLJQeukc0JUZT9FrcUQcko1hh0VsvUPyGmiJmYHY701Qe/e0sj9
E9RutG8dSN153zKNaHvxnTpOcDNCrNjMc5EcUoE93987IqaueRlIpqPun6mdYCjZmWTiTQMWt6O1
mzPO8ipS/kVFr0WTg9YbE5E9z/lovJkeiO/MsTZtkgGhQMNyIqLrEtpzfS7HqUHnhL1saE3jfeYG
xSa3zs+uLGCyRx5BG0SiiqaaVl2tx41Rkhk0OAWj3m5JKCiNPt15VUkmVoqFugsCUnKS/DjO2Ssz
//S9qJNxCWGnPQ2N7GkqXrmi3MfYbd3HNp0ZUtM61T3HYBnMGukTD65Y9qRJkm5Nty6eqOO6FRKv
LRoH8e2hzw8Qqxz9MmIPLkiQ5WknW2disd0gq5wGuyZk/GbhUn+pJRXhKECalSvdRfWLDGiHS/t2
/6L1SE1PGvc3NkmypCeEjt7A2CZ+H9Jh+nSGeNV4pjp5Yc9b7FhBs2044I8NU9T72wNoymL4WfTJ
foo9sS65ys7p9MPqHetNde27bOQmEyyDhC93sgurW7YzqopqM4xbDgwyuq3SQXEUaZP4mzF4yhUf
KVXnx8bA1px0FEheH4w+2c+wqotYnaaGl5sAUmk48cWqh/ii66LF8LZ85uTYFBtzyE4ZrmI5dz6g
iu7m+MVfVA0ckUGGZLwap/AjS8SVDfH0nEcuIxXD994WM18/tia1tfF0f1cjs0cEb0SvvdHV567r
va0xsxFvkDyd6wkVUJsfKD1+llM+v80tsQIJwjWdj/5n4X9TvvZvXT6eBqXiTdiPwWlA9NfXYbqx
4ckzS1ZMr5YPSsi8wpzMrFiFzHF0gz+gtMzHGqlH1lj+Lph5YeLKdxnOwGQPy/67HarslxuqD+1b
qNbGGDsrRlHCnqluhuYyhdQlaqQX6kt33iP78Xe2iHM+91rU59FOP/wR90aTW8OKVsbZ4s4pbjFD
sCFtXz3LLl8qC2OnHXrjNe9tmmJRsel344xkjdSfufWgupbOeM1apvUYSdpHLGDW2jW6dG+ljIPk
IF20dCY5PbZ1rsdavUzLT5jqkc2CbYGzaVhGLA8tRda+UcaH6VoNSVgt2/HlvwJremoSnTNx1Aif
JSKSwiJNYh49kHY8riuPUfJQh9U5pXryuOXsh9yDH9ZnlLAIalJfUYtM46uWVbXxEbduYwPFQ9dw
C9G2eF5oiWkusQUuD60i16uXbOYj7IMXx+CnVYNPbA7ttxzC8s0Yk3KjZL3r4E2fJ2ES8otCz3Vy
gtqTaD7UDk9uQDDyUoVQawaZ/xmCv4I74Y3tbXryUIo8JBIvdSPrn/juV36mII13oXzy5qkB01C/
Vl4JdMtpjK/U12x73fHaT/XPeJI1GlIix2NXM22MFePoUM35tikQKaRhWQBqCFjJz26+N6yezspl
7FSbtTrUETE+c0BmRVWX8ZVTUDzz/N+tbjJZ1XfRrqQFfqa7IEduyCUtamTtpEWTbyh72qeEiDO0
S9GaRhEBjGlLwZWQWubE5mUGyPqcZFTtZhtVe68GNiNjNMFdFmgSMkT/iDcmONUV0kfXdOLt4Lfu
NSiLZmdQxj/0c0VizxRmxEvOGb6tWkJ+bQk+jTXuq8zNgqf7Q9JhDpMdcuisJiXwfi2kJaPmmfJU
+cHp/l2G3UDHYQxTWYA0Z5M5qCmN5nZ/wBVjsRNZPLyM2UNhvcXVosMQikBaVHBGV7yrmuJNu2Fx
iJ2Q5VCUsL0UVG6WjX7e1p0JbTJGAheD/5hUQ9saEpnhzOVWeTy53hobHIjjS1x601lZ+VHk1fCc
1Aw2q6K9BbksDmaIWihpfY7zDoVpV27gITQkQkbhQcvU/BYOQiodvUvH3WvlKzR7Sbd3+ng8aKe7
Vi3xTp1f/zTnDDVYdwDKHBzkCPpBR38Mz9KHUpQ4IVGdXEM/xTgz83tmrvc59Y9eZNYgs5T978Eb
82eZtjDLRGTvaAm/BpfpuUOq+1eDL8oyjel7nsjNVEqtareXH3LBx81FOZyz2q/fe/inYJR60WZH
ZeHBcZcHPWRvYeRB8B1q/+iCHDje/0u0wse1U6b7KYBlrTtUj8wG/z3kY42dNUnDv55vzU+eOGEh
25u++CHHDk8q8Eiu2Mg4LQklyCIdUkV4qKfBOTN5Y+w/LGOJdAaX+X83FUpgEshSh0447xcejQGh
cDTF8d9h4sGmAq+3z4IZjZQX1PHJ1QlrG80QC1gDjVls9fJkBbY8QeiUp/uXOo2jXW2lzEby8qyW
B5FGKbO7CDlmmHUD2h33sS8L/FJLwxcI5WFYZ0qjvN47x6gRiaIXuMoccMQoCo1xN9iY4CCvpcVM
oIsoxzNOi5FYDB9Djqs95DZ1h0WZ8ISe2/XGgLXpOopJfW64zzaE8+UL5jvtLez7Zl/pPl6V9ngo
fbc934vPSswO2j70TlzOyzg+I2ZyKYWLnhe3bG+R6RKfxfjJDRowcHMB4mHMMPoUTvxReCkRCdTJ
OybnbYna0BFw00qNa+3+pQG2+9A32aVseZIQLakplneNnvL/P/z7M7x7Tluhep8E9JoByGMzpvt5
xpZnD+38cC+bZvqDR25uVK+sfDqAGrCyIdxkEnYgAlPrTTL+4inFiCny5qA4lt+KcVg8EOpUGN1V
o2XbtVnpvLuZHE8puVdn7eLT6OFtitTnV04nuM4Jfrm+i45ep6mCi4FpdRzlMAuD6Dd/vXxIPNSq
mSs4YJKGG9MUEhUAB/fBSEHyj7Lft1XdXBIPYHRqh09xSGQf+SviWCiEg357q+YJLm9g1ayx6/pq
VakN3B48Ml8E3AkoiowfVV40+1l0fAaRvX0VbnKeq3Ibt0GGaSiXb5EiwNWxvGfks0ziQ3Y5vYJZ
E7YesU35wqqSs78vDQ+7t4XJVch0fBEOC0LXiUGSaUxoKh7sy5DiOdHtxfFTzjAv5ciXEP3axOle
I6fbGblnXYcOWYXZ1+Xu353H7PnUYRxqw/Ax0cJYuVUb7fvMZKNlME1RVW08BoNpPBruEBymtP7V
NnQpPnXEazcxgLdNLz1byrCwNiruQ4J6Iwn10Y6AFwdHN5ni53vFWUjAl0x2TDxGtM8j79z9xHal
bLZpP+LpL70Fe8+vtLXM/sYkiGVKkNGdLwYsNeFvsJgDbuYqQCwvGq33plKnKCnQGtYpAY8IR+PU
Nc/5LMETpja5fgOpbOXyJefe9OjP8i2oSbPpOmhM6UKcVk42kGDk+Osw6TMIB51CFC7ghbR2loFk
BvhAygLbTnNOMFbYLO/E6KcFJNLx22lYsrbTgopYKn7ZzgJAc/rbyqW+iBpx9v2Nj0X7KxfqYtmN
cRJRSI3toNAaFgU6xjcTSmmSVLj3nYKXYJwW69/9F1bthD9qubX2/3d/tQL52YsAbUlFiV9IkKqz
bhaniQfCJTRPkamfugqc0r0ecBe+j8ucfN1GkXn20gkXus9u0+lFTFZgXQ9bI4quouyIF3H20dQU
4CboRaoq/4v6T+8Nai9mJIm90zrLePdCszjnzbiZClAh+Vz//W8t2CWSgrDt3mMfJHTOZPAcmDRd
qVXJtd1aGGc7l61qQTERzHZAzLnINr4D8sdqexJWQzR7Ua1pqemwdg0f5+Noe95a4UFwE4WR1063
nmqxecTsHEK7hxEJYBcblOh2UTJf6DG7q5liYSgy3oYQ8QC5loqAZss4hlP4A9IpstMsqp/jKn3y
R6KsIg7gdTdCD88Wb2czPtkmF9+Yp+0PyRa9BwxAjW2+YkpPn2NsLguONPBrrOhdDW++JtV+njaZ
HTjEdpiafCLFZhPIMOrL8Bm028+Q5tMLKoSYrDn2YDEHeF/oWU1fy7cS+DQ1VeTvCpMIEMU4Ftc3
0S7MxlRkUmcUgcM8O7O4Igp7Gq8GBXecKS70iIrkQZo5409bEhxlUaXexxYmyyOvMB8zV6IyZd1z
sL2FEd+E1slObPPUtRbOpbJKCKWfxXL60zOE7dschBeV4Er497eYSnyOSZ5fm4r/N3NL5VLrKiff
Vzh68UnxtE0PIa7ulP3EiHKVmGggB0aXq3/tXdkh8btf8DPehyNjoEPUcAdVduSs/33sGzmu5dSr
Y4L6+19DDc2E5jPODvczpeWF2RQLqdB+0CNOoNKKhmsdoQazov4zzhrFgQUwbwpNmNTWc5N65KIw
GaQVH9Ekp+1IZgvIcWdp/EORQOxik0TjReSIzif30HE8uratnvywCa8uUofOCNKncXKLJ9PQyt4j
/CyPkP/HR8cgp+lfiVvPyUek67d/lzPYA0g3DSG0fWmTdme5byjAyWDkqP53rJuAjMdY9DvDMghc
Td0M2IFrb01mZgTO1s2RsckZmXuxbzoK3XtbPvZvcwphceyfOdHq54hu5NGcgqPdENU2ZfYXOXch
cNmBa6Ru1GOqEHSmPbAFbXON66g+uMPMXsbEJalhHFjLEeRZPXGohDKkPR8lr0iOA9cby+5APtES
Cu7IjXXU0Wx/qMUC4E+HMk8zsJ+GeTa7COcVpFDwLIj4kB8gx+EvM1Ng6Ex33Ldpe7o3F0YWnP+d
S05ASY+VcTNWfXebSrSn9+9t7PFj6mMGFs7gPQ8sIu/n8v3B7x3UPBOwdT913/9bg1iTzf5nVthQ
W1ucdcDdI/Bg5/67u88FwuI+Dyci/LgThY75GYZd/+KkyfXfW2cNu3vV+t/6dbZFt1GjKuqzYoM7
2p04d8s/fn+oB4fedQm2dJxkPKPhoqrzEFjOYVlt738GWEfuwyi9JtyXL0w+6k3csqm9jyJk52Gb
ZOiwqKN4cr5gT26P7AjkVFmHzKX+MEpX7Owowl3QFZc6j7Jnq9DJTbdocOmVvbTP34VDeRlmbQt8
tqeYdtgUMyACrik+8golutvlePkM6bUHd2JhAwgLhiK8jCkjqXXU+vSvyI4rYKcTH9laGa9GMTtH
UVTpOzd9b5WNmuTnymJXUitrH2h2rM1sfwW9wC+fV4EAWZElByfpWLxW7WNcsWBIp1qesxL1hM/q
aJOY1S3U3XfKtu0yWHhDGsfMfjQNMJ2abVs2kVFdiOoQK3+h8Pg/cgwarEDphe4DRopEchiR1J2q
ojnfO/sOFc+9yGGrMmyIQNE7ExPBfma2szhVuF9micHARlN5O6p/qhgC71RhEAS6fCkseVV9PD1p
1fXo2iTc5qiRxHeo7KDzxt+NBdZeT0p1ao34YkRMTipd+I+5Z1o3R1QvpeUNbIop3hn/pMyyxfDU
QDqPuLGd9ZDfIvhatxDkcj2H8lyIXhMq3YBnWTYFTYWBNlokLbYdug9RNToQSCjy67llArQuKtIu
2tBhawJujRCr8uf9E07lOgIlUODwUkRf2WKFWi6csP+jS8N+MUqNsFlFHkJdH3VlxwpwfT/OZ6cD
QxVjXipKH6XI4iy2s8DZ3D+XlvL/svrGhFzUwb5WOEgLAkgvVuCcHEhaoKNr9Oce2mPXbkxocrk8
GxMYPrvy2frZqicSkbIoV7M+3K9ne6qRYi7BomGapgcF6GaOdX6Mca+fwwmNTOlRBxXYaQ4d2lff
LsPTv6m06U71tjBxRqt0ZBVvhz/iUqbvlkadpGpMAZaP1uc+dQ0Q31mTXpJovCWTDPUPdx7/yLKC
3DHJfp2SD6KZtroVM+jxU1E/rnILt2Sr1UZOnf1k6OKXVU0VRwEvDei1y5yraoequN6Z9OOnp8Tu
/SeGMTQL+iqFmm42/gRW4YuhiRX1qlRYw+z7TTQf5mRjDNDkGVGPV9X8Cg2Z79vJRHFqIHGrMWkS
BYjMt62mS8bEC1eeTcNrCtsjWN5KCDzIftDMZzfPEF9JMhpblbn1cQbYHrth8Oi06qArmb3mDYqu
oHthq3rLJUEtXKmQADHq34T2EXOGRv8Y1v3wxDb41jvmRNjY8rOyQLQIm4W3K5MAV4QYkYelqG2z
IaAwnOMsBtOGBHpeBjrdMt+5/5dnIdWKLeeqR8TZtMq4cnoLp4yuLbkpRsRis0d6BW04Swfm05y7
3OJcme1FkvvrYcSs0yztVRuPpBMwJkHWWy0FobEUhHPLr0QczjhAlhbLXIpZxfBw/0aVuuk1jRRB
Q8YPt6+5ZgZGQxqn2n8OsLrkghgqphx2ERJWHTjYNNHtl6uoq2BHKGaWdsnOriQnParCC0NUtMBZ
NF1t4UJDKlpOTebMmGoF8cOejUraF3T5ltj0slK42eg6rMLDQ/fvTcsLb2tNSKNC4VvnaKqXgd2r
HVrNRSnyIC2d9uvKeAwpZf6mXvEdtBQWFJzebuwyEqVtH8tSQ4ZVM+QHXzhQnXl6D7ov2DgyHN0M
tl/jq+q5UQuSHUVYncohMcFRVeHTYHPVxNx6rJb21c23Frm6j3Pq4UmY/GQNwk29BNi+2Lg9TJ77
28MzRH0lIAxxEe+EG7ZHNmLwgXRFarBPZvW9wIiDKTvL/D8vrGgD8cdeKAJhbp567it0Mghm2TR2
B6Nv3o0hm7+NOKtvVSFRWywNUebF4tj426JXyxpZoSVaZCOGnfvABwKA9CQyVNMwPvnVeOgZH8BB
JzvFYzyzphIvILB16j1NKOZrnz7QtUsSxZnib5yAbFY2LP3OKxk4uDV4oKKPq9sUBS/9SH5dNLKv
8Ij8ztO+ZsSNVdyvsj2O/PGKR7986oK8fxmU3DmjZe7N5dRDxNwdGlcdY5c3nQGavJZDxyLIouqX
3bBW0T0P4K2vK3+Xg0AhQQ4QPSqCh6wrogOewor1rEU8B5DzIo+ii4v7vSxqj16TmU7tEtbNARkc
PP2TW2+7uf9TTYeIzI0IqZxqET/xi2AmLX5Yc8+0K+EH55zYx8iS3rWJyp5UMPeTSW/6VrNZMVQc
r7twoFuAJUjpin7eQw55X4WMLkqWsAi7vRETgiFqD1C6TVwXRiVDG+pUpVbxNDnEW+RAfWWftQ/3
l1Ty0WMj7vytatOkd2chlhG8R3cGuY702ebRb0FUsR3CX5fF5Qlc5JdpMPn2KjGeybDgfirpjUtC
yPPSYV5G9prMM0gBdnoUIRJEM8cOqONufuumjlCLwT4FynYupuPfcsRxZDc31lPuQPa8P6cib+FZ
enQAdB7y0U2xt8xLsyoX/P9YuMA/ZG2eJbnFvkrnE0kMaFwbOJJGsmki5KKKavejhfVIUqY6prKx
90bp8GsV9UjmO8mVlQfKZd1ldrPyXaOF9Gnl+MgyvY8hmezDYfEnLztT3cpk12oaRatxq2s6/5uO
3WdibqCGvRheEqe/TV3YETvK6PS0fGlitpoLiS1wHFFrdQsttC472JzQOJySY0UN3XvFOHsRkPgH
lGecyyaQrymDjJLxmT5WDcpZ3xLBoTKYsyytzTCAV+vnvkDfT+Yal7T1llctO//+f5g7rx3JkXU7
v8qgr8U5DAZdCGc2oEqfWVnedd8QVdXdtEHvn14fs0f7zGzhHEgXAgQMBih0WSaT8Zu1vuWcOM4k
oQ+WcbAtnNidxRrPZJKJHyHkYUI/IaV5UxoxKY3LlqKk2MdVWzTg9dHUD4zqUSEE5z5AME4IpA3H
eUDsBg3NLaS9L5aTbgSjarJZOvUytE6O6zX4u4FNp+2EGrabxZ7zu7ttqC5eLI8HW+sgSne7KLpx
8diOlNVrx4QImmYFzxm0wiL5XlYOth4S1nbUPgXB4E22I7aKs6vxCUtBOLoT9cyAIEIebgepPua1
cewTX9/1i0wlN+xPY5a0lOb86ltGts+xivJQCAj18gHJjH76gHOeZFqfTxJLoGbS6rsptfZDWmZv
Vefsas8NBdrxZwyiyMt9In6Hub3mucEkPfoAssBAgVqT8gE5X0CITlJg8arEEdRWe5pAGa9DG9Xm
1MoHrwj8Xa6Bic9gd9O8/Bb7xm3AhIyBWfKYCz/68IjKsM1hbaczEQssDFGaf1/kKbvaCQhXM8ZH
vF7m0ZPlg9Ko6s3i2fVjWNzKbfYe0QDrMXfKfUykIgmXKN6XHULoWeZHgB4DO1xQMQejJjaqYZ9G
iL3hhLEyXh6mVTFGe3dZZbR6POZamZQZIFSiyqFPcVS4U1FhYKsnHEz2p9ym526ZwNUj75/goVn2
m00hOENNizhyXpxpeZmSxPwZLXu5y/8qq93b5JlUaV19jVFNAnDH6zILm1mWNdq8+pbEggGc1qVE
8x2b06BjwTyN4lvmG4w8wnp6c6YIVLDvVavLbVWWuXmDWoJpKH/qVHlPBu/3G6RWx9lBEuTrChYG
ltuTXJaj5EIPR4pi1nbeTe/oddt3A3O4/tj3fnRt9uVXd45AZQ2lt5Emg9G2rdwNHrbmfCnueojS
dx2BYTag4scCCPV+pPLYxlNlny9Hik0i6Tb0AnQTpfXOJdpUyAS6ahSPwkWiPdDDovY1yKnHa75p
5pTIHBDw17U7BsgwUrjoiKhZbzWEM0jERXXWT996RWpVk9B9NIa374pcHFvTvYPAFp3lgLzscgGK
RniPeuJw98NxGzB/e0MzXzjNredhqLl0ejYSo2uV1S2bU+oba3ixA1nuXR23R2v0GftSVxvEka81
soFVa7TNMWgw8jnFZrBU8y102GXykAHOl0n/HOqh2zmo5h0jYNJ3qfSmaFzZjKHW+TKzZy5Olswy
H8jiGjjFsqMX2Y+BX6zmHd0TObBclGEYeLTWxTQcOyu6N+doN5iWCVUvIIQ6Lk6/hhQzfhh/NOCh
MxUz7aj5OqjwxZw+6zr5KkYXSNTSO/AoD446I4CN4RRykXlydtL4Ppiw10fSemef4idn9k9z7NU7
2cIHK7PyfshSuDEIDtiuRKjLFwVBMs7hCawrE9xFGGjETfpk5/NrZOAfRT9RwwUYaPsHi/7m8nDt
zgqPOUpLEF9BJV/VzEiCO3ThSzase09CeSbaz72RBfodER+i0J5hulu8l2m8YTLrXamquq3HvHxd
1CHCU/b58vrVcHY9STjx7I7Ozp4fTNXwdOSApj3kEdIZ5tb35uCuSYX3wASQb9sOxa5wsKSjCptP
A9PSXToDg6lUCdyixq/UZDGo1BnxrB0h9LxcQlNQvzN6ZqiZBRWzUKxTCFPBb/PQMOwUQoxCTSA9
PbKVII0rm2bYo92s7rxQsxoqYKv0rQV5zi82kxeUhywyIP+Ckdxd6urUD0GSTLicDBnkR3f+DA2Z
/mr00qpaT7ZlPEU2qFGrF/6u8voHXRX+bRS7ZOVquDTJR537w1lVmNXnGs0YAx+qNHTRMGgnvQ3D
GNd85zenqKQmK5ji3FVIyXpTRE+WRUWHaOgcOYW9R8CFij8zyXareL74NuEINarNB4j343UT9h+w
iocVPNb5lPSJcZLmoZPWsGWZZeLt4KIsU0BjbLM7Uub4ydji7G4dLwds39GOF9GQ7eJF8zHgVpq7
ZPzw3TeKIv9p8kJehMC5jQN2T6Zp1Pty6HldmSOQKgrVLi88bEfL+x1xBpFoRMoETko8UYjuwOn8
nTvD5OsGc9oGvhaoQZ+sLmN8nFopvluwDwwBfNdfFzTdwAEoeBn/YLq4NLGhjz/ZFYW6zT1BrLhk
bhVyd4dasbJYlOsRiMrTUDMKY2rLol+EhB84Yf0SJ8W8NwbyflCsncapCk5x1O0Suzj2SIfs/SJh
bCzu8X6e1a05FsN1lw7bbllQOGFbb0KBIl5Vot0XRnpnp3gCL+8Wu+zvBjGMJ4us3K05mOD1bMwG
UTJuG0bRevUaauzPTpuN96GbtUjlwE1nlXksh+JDDGF2G8OkXCKBL3d0R5zrycnZ8dZQqAtUHHuv
WK5aM8BTXqoqhiAL46c9VFE4PHWNDtd103/zeAKs83R8yWMYpJNl6HXWJgvS1a2Pl1v5cpCFVlZu
ezqIy2GRMgXMLsMpPJUvmeF/neeBF0SiEnvJWAUvRYvZo7Zln0Bgz3JWFn4yX0trOolyVi8lCZlI
x7b1hFdp2WReBmRMF18vw8ZZRc5aOzl+8iDBJB2JcsNAiCduL1CXEuKzz3EbbNK0d1dlxIP2shTK
U8RN/qit3ZiohPQHg28cMbJuOhhGbgul37AGGmltcRsX0zfF+Aav3fbSuhhTWazairrz8kinY/Fu
bc97aD1iqAx/WiVmfeOhfzkACqqvSV0B0cLGoIKa5gBeeqZfRMi3NFRNy02phm48XV7uRlrZGnqe
82h8TzIHyW4OWVy4zBpID9h6ZhPsLRfvVJaQw0LpS3+m4Mm2lm+ss1gRmuG03wT5bGt/zNx1YHXq
ZMpvcnbJnA5wdWWMKo5qwlBlW3jNnMYk3411xxrvdYpkbJlHmJCCVIIyfiKe8zpFbl1lHkB8He+L
RfZnKEVz7cWEhEgQeRODQFYafX4yira+6iKXHjlXv9pUx/esO8YZGHBCim/MzgEBFZ6BIHHP4tcA
b4BkmfnxaML49sv0roxrfhuvaA+8L6eV7YSPHH/VUkTEp9aZ3wcJzngujPJ+GqPwRhbIrn+NPfKu
BjZsDNXjNBT5NkJj9SKZ+yeiZKsYRfG13SfnXwua1MYxapAEl5j+eIwCEYCk8JkaO7K64ZarHpta
LCtW/HDLKyXMeLhFQkQYYdg2130w/SwGQh8mTPgPajSfHT2br7NrsIlHjN53i5AxC94dCrt+dPtz
2fvOOU5JOhgEChjDETcZ+QFD/9Sh7nybewJURsRaVxfxC6/EkwKqxw93mCON0K8sIZ79jpEDKzfM
ewp1XxI7GqaNIttFljcKUnA6mUzalhOYDd9OZclwOzR6Qg87Bk8MD1CwD+Q9023oy+TPEXjh4079
KibYK6pzemMiKHoceD8QZ1i+DTZaJtwCFBuetZTCsm4fNGwRK8XgluToy7vGcEAaqATnsiQ4gGn7
NrWxFmeT1x6LEkv+5chEYQii1otgZJgm/D0iRQKgnrF8pZPqOCxSLPMOEoY4LOf90I6g3H31EhvD
G0LmDaoAkpTG2T8Fl8+qisrmkKPAIW7hMfKH5zAEOgDUw3lM4mwFnoX1UZdh2/Wa8TDmxlfZ9+zL
KUAQl/AHjaji9nmDA5U9OE4IF/F6RZJTMVcVsHnTPPhjwnaP6Qoq7vS2bDDEZ7P3WGLUqcdxephE
dR2mpG06Heqtsh3k9lIF5ySil0hDCcljKjMX71EYHa3QBvMQa/Cwnd8fqWEyGtiDgWZ6Wu7qFgYC
EIVqEVw1iXVjho17qGwmX66H5ONyqrWZe2MM4U3MihZ6sUYwvdRVdRixZxnkZtlo3OYNBTRyZLU2
jJ+ZS+xSrOYGoNoAf8sNjn2GXkea9kdROdkhb1FMy8QM30rdMaIAzGY46qWyo/kYQH0BD02QyUU4
CeU4WdNUfs/8he3FNPgpl8bPgSWv21guTD4I0veNNRevRWekx6hpnmuFPTKdLfnalT66/bHFaWhK
qDNLmXopGy7PR0OxUJ6LSG+cyDde0kYyybei3a83tyygaTD9P+Mpwc8amMCBls1OJSn+VAgfkvM2
3fs2Er9Lq0NMGeYs7Qvk9Px9mQU+DpGm8mPsZhoybd556XoKiLC8tH7C0u81f8MhRyGU8/YUaTqt
zTGuvir0sldnBjbFA6JyREkOVtdfZUORGSSeJoP1kIj2UNfYwWGnTUfeldvZH+3rnMpse7nZ6toj
8KNHJzaTwjUI+FLQj27bIk0Q1XAOWeEwb+dlO17E7vfL1XFrxssZkpkHe1iCPR2KwIs+ltFO+WsS
5CK2RWNPIM/led0k5MP+mngXKmZx4bTyGRV7c5WQ9MjIRdw0oeEdkOP1DBjxTeHJW3oWVHYaN3XM
DMof1NasoBa4VpZej2Nu7y0ofLfIgacNFKz4lJZ3tRE5D2nEFt1r/RthtZAjvc86twiCGuE36xo8
yeDiBo6Vv/Ynl4RK3d7HrB32l00sgrVDXd0rY7wDEjd9q+PqBV7VNRVX+dUqS7SZqYNsu9J0amBl
aicNnvEcst4nYp75IU6sweuOzZTn1JhFDfKUtYMi+VTPjn4L8IyZYXbdKlQ4Ve9hk8BLuS27cvqG
Ub7uEVAHKeOPBH/gbph74z5MGF8W7qbpHGNTysBn60n2yKzBgnaitu+GusevV1asoqiiwvvySRG1
fQI2aV/1ruKaVosjpnyU4aQ/ZYc1FmHLYo0miooHaXK83AozFPyTK1nNi3nMbkfGBcQbxNdVAynq
1/0+zJFxZCJJRkOg+63LDOnPoxqlp17NvKwVCDkMfZfSgfNbI4eRaIBKVsq1S02EeIfNA5y+8ww4
42iGHbLquAywWABOvSxFGD4Whygx123UY8M13Td3ztKHUjnJA8kb98sMXU9xAb2xCg6tH3EdckGC
jexfQ3iQk47uguTeCHV82804+rIUBnxst/u5LOXKl8hplBf1jzhEGhZQONQyQc19uct/Pd5YAKNg
RjLDIfKEGbu/M6LxMKR2ct/E9UYSM3h7+V+MorL1yKJsGI1vtDFG2xY97nac2+7oe2VxGApyWRTu
I0ST0/WlzyiqYJ8XRnVmW0bPZU5U6Tq0D3bN3rBv+uhZkMwnELj00iqYWVGxOZahSEhqmVxMebGO
bcID8DtKqwZAXJmY5ycbAUFv9LveQHseNyBiTa9iRzksxhMdpfo1yos71UUpqaHNNhao5ss4kc9p
CfImGDPUhYBwQ6yqr7gI9Lqy2eBo5d/HigXPZaJkK8XONkRxhDKLxgDmmAwD8zBxMvMdAdrmPZZP
ikTjtGBtizh6ynvxbHvkpecxkpgVYlI9Pdd9aN2FvnOHJ8S8SPcRId2QXbFORSMfRiQXe1avyb6V
AeNPNOIlm68NTUC7jhrDfwizltANNSDxwlR5FfmAOSabCU4no3wFKEW9NEBauiXArfHKZ1f54uwU
UoIzjT3vOKTjvYBidFOD2WwNEaL3iSBQWYz5lILmXLNNZkLzMcUjFhq4EpcZN84o+Gc57PXJboEr
DUyKolh55yiW5fnPts3zrOPU+C9KDeFr45Tjmm6SY7Uhc26aZ7DBbUOriaPqoHl4004gIK4V6zcS
NJKK/NaqOolUnAtpkpBmYeYkM2o/zIAoHYJ4wGYrSNsaJOeyRUjoplIPL5djwS/wwGkx2O+feGLC
gOtMp782l3Q3ZDRM2NUUrxXaZ950VJZjlHVrW1vT9a/33kVGtG8zNgKqK6P7rEeQmdMPrhjPz1AL
lqSL0jQfxiSIjnmXv6b5HB2CKvngr4kekRK1V30iYJe4XvniMW/ejMaIrr2nFjC7lrxWK8Fq4k/O
o9vcZUvFV5JJdDR8YvCGOn7wSTdZzhqnN+1rxAbNvRfpemPo+LuPY/WBk5/toDSzHXBDztW8CE5t
7E5rsFXsaRziFESvZ7qHBvx9U80n5IUwd+boLUpm/Wmr4iOMbS6Fuyi5J7MnxqXR9amrUvs6ac2T
GIhZwNRXf/isenWU/ZRp5b3aqE6cPHF/eJP5smwcyKLz04OOy/sMFnl4dUZr39NXcaFylOZrUXMS
4LQmwB3q3EosO0GsNSkhYPOiDe1rhrItylQzk+opqIiQkiWby7lJ3RPCreow1pn/2g8pgmU7jL6Z
naGPSoCn7jtBMEDfLXolW8CKjIszc/RkrU0W+LwPElJG6yd/QTH2tRYbe7R6WO0i2ro2gT413O6g
gdrVQUC4JifE7GP0GtHAmOHXTex7HlBfofEGhf2zZHt+kiU+CMJe8QC31Tnug/42a2LYXbkx/1l6
1AYS0cvKDt8TU1Jy6Xb4WSFMMWki0Cku9p2FHrQzrfjNGnxGUZlOz6qP51cYrIw5qZxpz9f94v4Y
wu7abUuHtTnWkDRlW4Zo59H0sIcUCEmffGXmx9pm3tX2oY2ApfBu8hBHyvJRr3V+nae4EWhNnZcC
FenatdkyTsUQA4pBExRgLLd9z/jzt3cj+7pYWnUrRswpBS9MSsOSx49m3PmPNvGScURPlNcg/5x0
PEckmMYWng4ZsWkOJXN+2XXFXkdEhtV5YMCi5A1xaZ8SopExwRSAZnQc3o6mNZ57Nl9ERuv6+tcQ
Isje04ucsHU8Ej5UdrI7LfdFUncn6e/MqRs2zTJ95Pks2RV3v8bb0A/BUMCoaUbK277bx7Izbx1b
vcysUF8izx9OAu8BHubxtja67ilFbXQ1FNX8GqYKBAOfCyWT3nEMDRSfDeIbFeZINhu5ZZsvvqYx
49hOm9dT2H6dFx3iIAUyQBiLx9Fr+iccLO8t8syNlzWY8Z3OeBkHUNws3B96UhiQ2WOvqlvrnpMe
dnuRsV3XTXxvwGsMcGFxn3c1sLbC2gR8097tRlQ7+pBe5ANCxaB9awgblqeSW6VrPC9J9tZ8Z942
njMEGb/mMHLOsLXowjkzHCAdoi2Mg2Aht04HPIgReuOtWtx/kecUUFV6TqS0toAthuEDB8MH5RhG
/qYa71x8X1makWjF5XOWKVxipT/NFGdHEQ9iPWbTw2VRObexusmy4iurl+HaGDyW5cQeaweeZD+B
4Ax695Ah1j3gQ4eqNe8ZEmQvdsn2vO51v7uMkGfyJfrOZBOYpUCk2rHfeZk3rooihUU55sXnAIkl
qCP9EnTNGzkC85XTW+ld4hvxGfObu4IR7NgfITidnOMNUj8BIH4lqzNpF8SL181dZDbocpePMpOc
TDlmR3uyqg0PxYxDGoycUZiPwViIZ+RA7a5ln5cpobc6hscdERo2sX4maXZ8JuvpXVkLHQqlStM/
9+ZUwWLHL75kNzlz9JJwSo71xuUB2MfQ7J97GzFkTWweSuZ79KBMU4cnza4rHI5Z/syyr0Ixszhj
7PUwP6C5in101jdAbMeARfOtY4CB2Y/Oz8l4RH28cdF6M2Nu53bVlAiPUyhnoK6YJY0V4SHtefR/
rNLbpH4+mTWDs7FyzmH+w/JwnPHLVgTZlr3zYDM02jCVYXjRA3+oAbu12geS5uGMcYfoWPJn8Hil
uIRQqamWoLHsC9aq8EqibeIY+9pGZePUhXsza6s/iLZ7FAmTicH20VrU3mul4BHUObFVM+08zmFO
TS+XgM8HYwXmZPXlt3/7x7//2+f438MfxV2RAXLJm3/8Ox9/FuVUA7Rp/+XDf5zjT3q74md7+bJ/
ftrfv+gfT4Xmv//yU/7Tb7T8Ov/8vvz4P3+99Xv7/rcPNnkbt9N996OeHn40XdZefgf+kOUz/0//
8bcfl+/yNJU//vjyCU26Xb5bGBf5lz//6fD9jy/e5Tr9ukzLd//zn27eNV/1P2oNmOX9Xz7/B7K9
P77Y7u+uZMHu28J00RdL8eW34cflX+Tvtu0JgP1SKXwH0v7yW86jKuKLxO/LxtFTUmKUV66pvvzW
FBBh/vgi/d99G62Y6Zu2bSNSVF/+11/9t5fvP17O3/JO3xU4aZs/vvDNvvxW/nqZL3+W6ZrwXkzL
Vp7vOcr1+SXKz/eHOA/5dPHfardpJ8PryLQS0oR2Uo/7yZ58YHdFtkFZwFDEIAoFCo4S08YqeH/7
QAGpomfrrYocwu2KaUJn5RnJXWfH1iGPCVYFasOKsZXyYJWK270eRvVcx12Kq46xZbHSJY6vNHH1
uXTK8L4JjOLWBdVTIvUR0Vumu3FfpdZ8PeQ1IJKpD8ut4Xbyp+sKxsBZkj5WLGb2eLx54kdE/eXN
5CLC89VJBBNvX4RGESIXfFChZbj2SruMrShwvJXZMJvFiAodJNeEkQwQPS22fWsvb1AhRnVqnXyv
Nd9acj43qBZuHJwma1bGLy5oImR6AC4nxQlxhXI/OThISRC7inb4sLHV78dWkQZtMHa/yzhO3FVm
khApsqVWZdq86S05AY8q09U893CrkOljksljMsen0PvJQB4qA3cKztJJsvslgZb2jADEtmnujJbp
jm+ZCLRqv9dboR3JH1PHZ1oA+2wLgiJDjLeb0g6mB9/BmhCaetyGMMDEqnWBxNkMTt6SOPBvrKRA
tgpJuo63tmRte4XW1zoWZgB5JEvrJ4rJ6pxkLeegY2EyxKn5qEvklPh6cvhWrPPSMsreuzhyp0Na
Ywm/QmCSbKzSqA6ONQAK5y5f6cBqnrvYjiC7WcihPIca37HUXdYGUqxyJq2g1YCc91MVvgRu1R8g
jcinwdPhrYtf7HYsenIDMocoPSTp9preL3kWRgDF1Z7YVyNHd39ynRGyY1jDxh/5RfSE/X4+ZYOX
P3g2BEsODljiKwuB2td4ALoXRb0H2T7oSWNhUnaatUNmIH1n/D4HSfbemH5z6Ep8uXCPc2+AWTYr
YKCaSVRmjtMTM2L5zkIveY1dNSnmyEn9KSYY+1NCQDrlDFwgu83MPT4MTGAq7to187v2WZfZ9G5Z
qd+ugFphmOjYPCdEvtxRVM+fjeSUdqXHTwbe09xpd6IHmbpcHcoez7MfRyOdtmSRNdRuyCsXeWRv
xTgNbny828xNOqCpsN6Hu9Cs6ltDtCG0UxdBAcdduCQS5Q4ETNln2d0MAv+Wtmj8HIKQ3f4MgXPV
IbzZezK03xkp2gfKNmKFQ1SNkG+E96N2BaFlBZKAOFDuVTa2xjZ3MnVwHLB49VRmZ/xj/lsY4K03
WEzv4iEnSpPtaZiTSIGx3mJp+T605uRu0qIMbth9AW/IPeMuZmf/xrmmd2Wgo2M4pcTdjDwSoYOx
fZ1GuIoIWanFvHKEp2GlUkRclKo8oxZpADtVAVFgeqw2jisRaiUmUzHf63Gxw/ediz67Yx3c5EjL
EthrjjWTCWrKcte5BDQFY1Dti7gBaaYb1v0N8ylaKwUHoGLjw14oObFqoyaecx4Zfi3ESzDgMkqs
tn9sJmO8x/OXH+vcNQ6jI7BwlwWhGQi+qo2shuZ6cjCHXWFCa57nca4fI2y7P1UI4VGZojt2XeDw
3DB/TH79lOTuKpgFkrLYL6G64c5aG7AwVjPOumvfh7E2aZPQJS+y2FPnhClUIYzNDAGNrgMizccE
nvmoKnZbg2Z6NNGKZ7ipFmJrDmnSFPMzpInpYMUSImKfx0iYIBnmtMuPjq/HjVCiu4OJZ54nPaJs
KHL/wL6WsB80NnsWxj6gFdjZlrIhpevcu1NwBg++o4o7PbnGrs3D9hxLbX8vQA9hlczK16DqcoQd
hHRUkcUYVOHNIFMNelwb5YuYwGuOphqB/gZl+SyGaT5MorVOotCY+RyV198VXlIKP1K/ebU176VZ
V9RO/XB0W5VtlER4OYeGC9lZQ4h2GbPXAYtklRAAVBvD8A3lzbhxKzmeCzuIr72xtdk6RaTrqlaH
uHtyE5o1tp9yQSH3YtsmJsk5PSaGkc3qIQuFu21qp9262G53/OhGr2y7FA9jn1og9YKO/DvgH8Dv
pGnu+mYAfTBRx2EcGvQ6nJKSU7dxwQU3rk6/FQmj472wJfgAFcUW+XdW2JqbcCSzMHFKY1zXNUwt
YxTBc1MlgPgDawyfC69Jvg5eCRPOU/0PHCwV4MtZf2So2d5dYg2mVTFYtr5WXVOd/KqIjpg0mUPX
lnmLyxYFMnJ2sLG+KJ4nOVjXNYo3cuBLOT1GKnT3tvBy0NNTWZ6CyOrkaiSI7TZhnfee1YtNsac6
N2ayH3sHjKWYYXlJ3Lh7206IPEH1wJWYbTLoSBiJvNlk7GbXa523kLyjgDxDPMTPiL6Cd11FyMXl
xPihDpJ+Vw89hBFLw+dNqvmrZ1ktO2H10esGY0rbt2io1ZxtcHLDyGbheTb8Tj6iXebETUjS49ST
G1Ub5oq3poHGJUPqkFq4oFde3REN4zit84B9KdzSPBt3yGsJUmK6hJ7HIzIgDNP3HE/htqXa2+c1
cIbO0jW6zrx5hnCMpERE9BhOnIhvxtjhxwu9ZHxKejd4bzobK5Hq2evNTuHDCM3LGEMW0wMS+4pr
C8bBrktE9+gVkIzwRVMdhEV0X+VQlCR49s+6NeUNVxAqkGPKfZYtcK0UgJ2PPIwVKcAA8g/x0JKF
Hk3TLQCXudvIQlA55UnwfcYKf/DmesYGa/hym5rCI2U7rnboPOtNlCKcDuLI2Cle8321LMa8Btbj
MKbtOR/QFWTjCKQgzq3banDL29IXLVGwRnga2Ka8axU77TWb1+I+GKP5RBohS56MoXaGcDJmDpdB
KzaAZZeZrs743vUPiB8QhoUH8mxOfLKf5tBv6nWdevImSrRaO5LMIYdV1+us45itkpUQVhXHnwlT
yRvmguy2W06SDJbedWHHCHnmgbFkT2l5ncW594Q21zvkKA+ex2CyIiIKnAiZQTAkz9o0sfzZWXeM
fG1+517XPDptv7wB7MG2Mwqdz7Fs9XVTCusGo3PkXJm+Ux8l5POP2vOn97qFXuk5oIHDxC83Yz+O
twCkmA4v8plRWsDLoe35N5gRjCdlZ8nPOFHUoF447/LAd75mBQuTxmizexGahJGGZvecWDb6yc5x
wYcJ15rI5orxc4p0Mk6GKDnv/KabHvHLFB/R3DsvbjCPFfZdLH1XlmdNuAAH0t9LXezmJh/vCze0
b0oTCs6V0Ar/FM8PFFiqhGGUTvOrbasKHduUbhCiTu9uOljEXZV2fOydaDgzDOCdWvnWt/9X/eRt
+SOn+f7xoz2/l//aVv5/2DAKGrOltf5PWsYzQ6XPz+KvLePlK341jYb43TRNFl3KtlzLVX/pGg3h
/S5M2xXctcp3fKn8f7aN0vldWRZNpWXaqAV8m2buz7bRMn/32EVQl7i+BelSyv+btlFYf+saEYeg
WUSG6AvBEsF1hPx71ziYeFxDaX40G0IDV4IYgpV7J3bzpqXZ2njrv1yaP7vWv3apYmlC/6NJ/fPH
+dKyPRftI/XM339clQyeRRPwAVds62wJG97i3fnKGunK2KH786/8zX/9E33zf/sLMbyAbfGETxfu
Wg4DgL/2xbNjGO04he/YP9REFGxgIYcIZEGpmBZGGL6onpMYLSSnViAPpasZ3L2xhkxgvTBtJXlL
JqXx2eUhON9kkAZfiRIlNdShZS83hWjtcw/yoFs1qnoNrbTIyEME5gSd8JQU5I6TwNMPuSiMh1TW
dsH8M6GFomgs25rhmdvlc9Vv6zRfkmYxkzZA/8vqpcR8EH8tRJOQzKSyJttAmuyDb8yKHHG0ncib
VlMuejRhqUtEX1gUPtOu1IV7U6jSAM0jKvZepUMbS7iDwJnpNiAZp97GfRB6saG3Xm/Ig2rTBFoT
1+OMhCIbz6ZVDrwamAmjvR6Wi1Uzp7f3ad0g4KxMpV9NHlHEJ+Lm/Fb7c/2OThGUJcJiZN6LSsQ2
DQ1hpc6Gr9WCLl0NZSWPdmtUzdpp8mqbZWw0r4AG5MtOyEFw1fhU0MzqkZVmtH4b4DTxPhVExx/T
vky8rbKn1NhHuVnmV52bVTekEbIj1dQMPqFBip3TzGB4NfbhNO94ZDNTr8lMPy5P9+dJiPxB6sFE
x6Ucgx8N0ewKITVhPNBdRB/t2BYSyxR7roWLpjSmUeFOwOMHmCbN5sh99KYsAyCW9mMNnz0WrRm9
ItypoaLMBAbkUcqIxUZpju7Ty11Jvkakp24T1axd17LxsTjVUUKJkUjbZLRYzfFLkGBzQgUYjQQk
AHRpDqSj6XtKaS9bkW1FmpFvd813FouaHVru/3CZXKTrLHOhDIa4U6DytX7yQRIX9ZAxRZ8a7dVn
TtkbINDxlmQF+ooYRSW3MUJa06AcgBpy7EYuCm7poRNHvK7lufaGJbmizQFz2Y9Z32LMQ1QYN8a6
laQOXBMzFLHCn0ZDYIx3ssjHj1hVwXcL25S+64QXqjs9zLCUtxYOymBYjYbf9PuqFYG1MyKd4vCS
LKTXTSXq4Lr1iPE7KNKokg3yVZF/74JSfLWjVFSPdDkDQjdXNQb899LXRr0q4RGiWWl6ba2FjPDH
mt5sFbfNKEPndhStktsph6j+Mwhtaa3jNMjz67oZ8VB2Ret5AA1l3G6apGnRoYCycHdIWrAoXqWU
0RXpHP+TuvNaj5PLuvUV0Q85nBaVVQpWsGyf8MgK5Jy5+v2C/FkSpVZ193+0D1wmLJgCVpxzzDFI
LKIq5b0BiZeneT8K4oOaDSWwaF5VsR5TeeIkIGOuzX3Jv/HT3NTu054I34KUSmRCByDx+jXVnHwq
GFqlMWeTnIqdV5IMdKlKXQWKq/AQrS1VPY8vO8Ds2q0Is4RNsmlBm/HF4VCaKlmPOKhIKulgQPkJ
OC18kOMo+kGmmNvAJxsn6llOQi8qeq7YPQJZZkoZ9BnZInUdDz9bVSEHRy1kP/7pDYEs45dDy2Vr
CZkmHozMcCGMEztH2nGPai0b4fBUVKCb4LWRidbfF30I23co4hNcxgpQQah5SqckezuvMhCPHRRH
rRaNK7GsqpAoyQYmJvcpS/AosyVHAKlOCj7K9JWATCfCQkLrEa+1vA6oYAzxIUmd+M3G2GmwTypG
jbVvmm24TdOgrtdEdq32LBdYkBD5sWCcbJMELDMBWEtb+IZbnLtkz4886QA47AQmHtLj6igiB3/h
DEMtjOm38M9GSbTuWUSzQJCVJqt/DClkn/6ycqIGJjKrUztUtCqcjE9hoULpq6MGzSIdTAHARSFI
ANOR70sKcBskQEZrRFTQKy4jOOzOlA6FBWVAqEYZzBosA4txx6BUQ01EnkLfwzh0MejdneNAKOaC
x6tIi8ft9S0jE44krHFN0I2o+UG6thC/9WTQvOA6AEgg+Sz2snlomVMvs1YKNp1MShzZTWTgezca
mAOnjH+LlvHSGiSsDzpeLZCUzUEa+aF9HZdCpEgQrfVFCZVBGyrLTAdFVgKEssF3sY4k70Ao8jtD
aldiqW1DuIXgT9oQbd13JJkbWn2XCcxiazLQ7UDSDy2NYYxTsAgZh1Tm2ngc0PiLCxw6VgWJDNwv
pPLYXqxGdjWkm9iHCbA2lIeur36CJfnRQDPuoS0BBY1iV6FoXfakeV+rOuBmpwVuqTrus+kkZO+g
VNmlv2lP55lP1ewAd2ElJjvBd/qdqpK12YJz8kiO2DM8pHZGbLqMpH4P4CP6TTKacxGADrxBT1da
4nr6XmsIx+WMVlYFTFoI+Vb4VYJFy7oCkhgxPmsHoExWAMe8m+rfA4h0otpapVJ9kdVwuPhoIBkW
Q1jdg9dEmK94JohTIfMpSKTs5u1KziukW02Wvj9K8n32jZH8dJzSzTeehrIaUshwU5N2uizqfB9b
RfOUDoFwqNRchiIoBKLjhqW6k3XD35m4FhMWLYxxep0Bo+99K7pt2sBBI92RgCTIOJivUqNnMMhl
KHYJ54bdbhzvaCupaktlldltbxHoCrzeWgxmpOLJAHr7K+kgX6nglSFGZaB/rDnAxR2vPRMS0Ap9
1ORLlQhcKUKlnOQ+7pMAUYXCgya9ZmKz8GJIcxsXb66A73dpmSQDw/Vq/tDgktt7CQlwmsd6HRAa
0tKN495BDEQ9yjV4D/G2wMS1S9CTLFeBErKcX7Rlgp5EDHGumFvXStj9rlDajM4av8driORhXlyQ
2otQJ9rwe9kzDTAtkXdfK5a7w0NICA1YB/4/g0wbqCPTENe/GxEdiJtrcqHu5BYhxY6AYVeb3yqp
XCWdznMb5wVZYJ54m+st4lzEmaMS4pCSwuA2rmvDYoCrQ+YyIwCW1JGf8tC6vwojvB0KEx14zd3p
eKm3sEu3NsmR7VJPUx4FqMRFq8ebCBFncBTIkuom/KQ6ndVI7mUSnQi2TRj8jDr6p8REbyfUBShc
YWhdgXYg64q4bG43REeAZfWWDct8YJuZhGgHOMa+ykS87zXuMZLuL4RK/KYPUn6mZkTwSTVwEqhC
fMQ4CrlATMGP/XrnS+Y2Loz8pRUTgG99hMSznpixHZluj1RIqjO5heF6L3n4zoP0OrL84kkHHgxd
cOahFK38GNxw6BciuL0foBAQPcvFakHe/Pe0b4JVpPkuqoZCuStbZNuYM+O4D+PnSE9idVO3EY6E
piVxXoAcfeTTIRZRFZDgjbzHVVhe13G7KtwGnAYqbH6l3fsmYjO4skdJQF9dB5mqIeDgu1eGJCSP
nRoaRL0jKCGEVobqtVa3Q1nvglBBtju14lXsEy6vJOLommOkm5yJ6U53sqemr6Nf/FFbBr3ffWGM
w2EFiNyr+I5mXvQoZebkyChkQMPvTCWWXzRBR42BqNNClUp9P8R8mrDJx2e1NaNa45dFC4+pCi5G
aBiAhhLBGcjjIS/eBnFjbiwzKHms3rbK6p6OM2QRkY3I0KpekkcfrCpydu22LFnt92JJdifqsSmD
qBqy4HDM7DGrRPh/iDkd4nH+kqHUsGN+Qm4a0co9UQl3CePZlvgOApimGF/haQm/K1JOtpRHCyGO
ET0kOCuXqWDC6AWwfJO1DuLZKCm4W8VB8tvzs+y+8UjsGVJ5pJwIIoFgeVQadzHQ80t6i+wqD0n8
SF3HuKA+tuTWh265TB1Jv5A0HO0BnndkXtt6TcKSeCeoHWT0VUFKYJzJo/BLBJODgMqhCuEw6g8I
k0Mlm8M8COLUh6J+HRuZxKyzbGAL6r+bJO8trFaEQbQQfiC5+i3oywZVUPRxVcEgbGHI3rLKuhug
C2dJ0d56JhMIlZnAltQJC2iIKZGrLKF1vvBdoPcqsZQSrCvoNDuMGqW+6MBfP/hO1C5LzyPjyNVw
zYgigs6pGnRIv2lR4T3LihJWZAG60TePXBFGVijhHpMhi580qAgzMtkgIFgG+pCEq6okP8vriLGB
MU6Ba4aZ5T/B7RtU+7YUcvcwptQSVHEDSaWKWhiDzsZlXlBkggwfjFC5kXcneIVnh/j4YDFx24BM
T9+tfJtFTGLei5qsxQfN8bT2DgofUo6XetbJ9MkuXxo/tyj48rAOY1Vpk2VDkC7etxIMTRACZADS
2whf7aF2wAaeodfXwy0lwi6pLYU8KwmQqh0Rqwq4aSl0ByFXfPTyei/tAVY6rKLAl5Sehea0XqgC
0w8xr6xw65FerG0HjEGCrtVJfJaZpqIiOKaKmWaTsxPghvArJu9EYUIV9HSoRkbz1EhNjkOdCVVQ
knoZpMk1lFzCr5ycEvho3SowHklrQ51gQyaXpjp2Aauf+8wMWxReWC+AVV3IYjwAA/KRCzqLtbIX
YV3JlBae56G7GBTCDosU5gF0xSIZ8mA8OrBgOpAgkxwIz6mj3hS5y2IBP0/s7Zgjp6CPmG8bN7Ls
Cc5v5ji+z3o5qwPiZ0kowCbSC9J5LhIjWAlGgwoH8ixDJt+W5MURkkpUT/iWxXEcHNo+cCHY87qy
/I4vHtbghdF25YZRtVZL5rBxiuK7ZKXEonXm+juJ/K3opWtqcjHHDtVqf4sy6rI/ckNzn0iTTNQT
fpRjRxFuFAu+CZFfYLjizHNT1wDwByd5oDPcMFnP1t3Wt5tV97259lanvDYfsQy4iVRL0URJV8iZ
1SR5bixqBigzPPUh2EEguQ037VpdM0hsvvYNTc6tD96o0QyACQVYMnVNmzm/VMdwZGIuD8qlf9Ec
CKna1db41a+HVbRKNqce6jNzcG3iWeAX3IeuffRE+RJcsXrm/9YWzJKXiJWFS8Fu7HYprYpvgOme
TjzeseeLD2aASIHsWZWY43+05/QRsDC9wLfXr6RlsIYvV12ibL8StyR+n7KGt/Kja0/9aG38a97h
T7oqlHuoJn4T8VyBKl+ntmWjiiVcOLfFCje9DfXtr+iO4WB34jnH9/b+M0oqjnDFMAlIEoGC2Omj
ZaUv2izypWd5g57PCqp+dZe23+QdQk+rmiWBtmzzDQDGYn3C8PwFzw3rHw0TTEzUOpOegbHsWm2J
Z2BrnBt7lRAgZPiL4BWz9epY/sx7+qk9TRMh9Bd1WVJnD+qYNQ4JWXqGa2xX7CDL3XXXkNEsK9tf
n3LVfvpS39maPRusV8AMFOlZ1X8Q01mIkICQu7Y48Qbn/uDpDb6zMnPOahWDd2lIz9IlRPKo9kVL
d0+iyIVcL6xvLGZvkg0h8RNGP300XcKPQCq/eeSEVgBqGJ4lPRs3aj9qC6JbCAf42r0z7oRf4dWY
DQMKc/M/vFFsmYphqHjdNXP29TQysrq8lJ/FAanq26T4bfTfvn4yeWzRH1uCDlzIMOAhsGSa48yE
7nkoGcTuCwk51QpxAQMR8n1xFa5ARNn+Lazg16N00CLd5bfqQd2KZ+X26z9B+uRPoNdmfJDpu2WV
8MSHbkB23EgfdOVFbcHZu96lB+NfiGcj0OxWLddB92SlLUKwY5X6ccL2cfsgiAHNg0RURMPZP+vw
8kw0e1rk4xjMkJb5RsaRZCO8vCo23nMonWiOx3UXpJ2qiGRraKJOZOHjkwYtGUpu1z/qARKWwS+v
P9WvnTIwa4Kd5tXwAvWPAA2KpbmHC9x296GtLmCzTa/kxelGf2SRQZfhULd0Xh5ehdnH0wQjV/vM
fckkuIezW8cZTrW9o080szB7aSi+MIko+mdhy4J8LW31pXzTr8VlvHbs/FRdHG/2oTloomyoDIGo
hKiaOn8cxQKH7Jr5ExSeN3J8luyMdbBG7tLfgVDxLhQbV+alduqzfWbVlOjULGqiDObkY72AJRpE
SOK+aJdLee9v841gPzo3EJTZ8XKb2KdGhVPmxm/6btwlvbqvY75ZE/xKq++1tR/hKV83rLEXnr/H
9080+2guLhFdMYVnFSgW+Ysj2keG+5lUaMgooZrbf21O/qSSyO/tzSo+y/He81L3hYnLi5Xiq1iM
/Zh0Fm9qHLhLW//R7rIHOJbXADyW6rmzMk+07eOelKrz/k+YDUweeWECCM8X5N59W1kna4jdvv1G
rxctjRU0mjvrJUfbbZHti7tiLyydE3+ANJ9OSbM/YDz/7rMWrJlIHnNfxvl2j9zlVf+LKNZleRdu
8uXwAoMbZN2wRu6hNb39+v2f+tzj7Pyd6ar1oDZ03ZehbdGZ3yEDtoAdThxeWHqcqFlHc+LZY6ri
R1t9yqpx/NTRIbh9bStMiNcwSNjBCkaIE2/11GdVZyNEF+Q5gCLearFwL6IS2eXsUv9OntJyHCHF
tfZADS8hSfrWfYe8fOUu6xNPPL68L9qSOtb9dy9XFHNfHXjgcc4Y78ONsrH20Eic6oQ+/4ampWqW
PK6gZk1WHUxf65kJlKv0IWhsEQaZvXIWurawKlbyGuwcUVj1zNoV//065/WbvtmeNV8j0gxFikbb
1SGCtVSwvSXEfyDMFtqDPizd9cnvOlaT47f6ZnLWXKUkqBKF1tKsg6vRHa0s4lW6sVaGDavgzlxX
d8p3cVtv8zUUFye/6fGkZ2qsb+ZnjRU6Rhb1lvhIrqot24Sb7owVtHLbbKNffN02P+/t3yzN2mbf
iXHoBO5L1d9k/k+fCV4WnDAhnXiZ0/l3VbTBD2Kl9H39vtjBer4dNu0BOMgyPNEU/k1r/Psw02t9
Z8ghqbDKaY3BgfTWnQZWc5Osm6165e7cK2uvrOT7C2kvLgtbWJZn6dnXr1I60UYml8c7831Q9VpL
Uwy/a0ttYW5UJljBUr4CnLaKFvDK3+r3/vLUeH2EgZk1j6lLfGdWwoMN0PlPz77y7Pq8OxtndZIt
H5Jv7kmDY3M7ahuyZkpMV0l+U2ZtAypfYJs0RzX2F0Z43RCKhoERdsHfX7/PT6qmNS7lJFM3JFWS
Zl1O3JUFCQ7qi5wwSkIHRAzO1x6+tvHJs1gaaxxAQixwZGlW/ds8dosyVl8yY9t132uVyHJgLL99
beT4QSRRZvgHkSiKqng0gTOQTQDw8SIh4gs7aKYQc4Vs8WsjRw41SftoZTZvA8JZQ6BnPI+LFYXF
SnEfHkbnTLiO7JPOmXFc+1gHRmMWKxUdz5MxnwlbLprtnia/wEqxtMjJ3zbbem3sIUwKT3oOpg/9
0RhJUIgmj6g30cT19HGIS2K5bZpG/kV3/Jgd/GvVLlle+xscpDCoGBt1Ha5P+fI+6Uus0fVjAGTT
WJFNjf1dq7IytexEVflV/IBfaa2ughvSgKyL4SzGxdatqgsDPIet2eLCZ7KmnkNu919/0I9/wWwQ
UOO8Gxr+Am3Rrgi2LiCdWZZrcY3fa5OeqD3H7QDSbyDasqIDRTpaewLoig3yDB8S77r1nh35SYiG
pTU4J2binwxs2NF5obhJlWNHbIjEdEIk5wExn1V/560tG2BBupOXAnm3JyZnR81ONzRFxh9DfhKZ
RMbs/YnIXvthkj/AlL4KimaRBtGe7IPN15/puKKMZgxRwiGKx5f+8GPtVAsohvyqxpHd4hWNlpl4
DWLC+D1OjLoVPCT40zbbdmE9Qa4HM9TJYefT53z3B8wafgC1n14W9YOEIsROW0fr6l65th7SHxKM
l9TQcbQ7OegcTTt5apIW6emZEZL/Pus4jTQYMugMHuDv2BJMbM7UJwuORJLVFpYdvfh2vAMXvBIA
vQskkSxIgPr6vR/3CuNfQAsxcM+MnuLZMNS6sBYkTfugnkMBAOZoOABDv4T5+4wQmX6pkNG3CPb1
iYYiHbWUmdlZrYLzGolPzFaRbSJjgxPlIt3nthEvlOvw0MNTcDWuNYSl9r88MCpN9LqaQV2b+/tw
xQVe16hUNLQMeua+63Ht2GaLPLKF82GVrsV7HWzB1f/wookxyIoEU51+FNVwwypLvMjA7jgZ9ezk
0sX/p9Lxwqy0gN3w/GRkY6yyH3p8eiHGSSYZI5KZmcbHNhX5A2i+wXiARHcbrpLL9K45067hnrbR
RLoJIFm///ohjw2aqiHK8jim4ama44jJKrCaVEoe6/ZaGOVskxNT0+M2SiBPssC3aswAYH34+ECj
bk+cy+VjGRTI0zdLNCAWQhj/10OG/tHMrC+SBRn6QaF81C57hgxmn2t1p1+aC4aprXKqXowf4eNH
+mhsfKfvR8iB0HBeFI/hd++gbpqDtQYBsMzupWsonHfE7q/Cpbvsfn79pY7nOYRkxgYga7Iu6YY4
NtB3Zlngq1mrJjhlnU11GawhLVw1LzpzAGMnnlq6jC/swzOShk2lIEppypKmz+tFLaV9VvFCqx8J
AIUDfO1L3w4PhrbId7AirU86+8aKMDeoYhO/PlMred6vuoADkMbqn+OXZjnGKqeVLtwtNoquJ51C
R7WeQJ6sMpNDmGCcYM+qi0WI3+uT6CUqIXwOF6Tbnaj2x2uTmYVZHTFTGXonXX4GRbuU7f45WDaL
xs4P2fU4b4o2p8alee8siyIfirx6EmvIyRxz6t9Xjlo0SaOUg5c0EUg1fOrqp7yWDqlwaqk39vLv
P9NkR1boLjSZFC999uZyJVasTCqfq2W70m1/ZQqL0Ea7edES+VlqF/26XyIR0e4AD2j2iRYwn3xP
xgmJmBABEHASZ72jCPUHoN/iGfktczO6oE0gImdjdDJcn4y/fPZGVWL0vFAyLAjAfHyjnVSSTJ5X
z9WP/Hv7Pd76q+ZeJFtr3a7dq+oi2YMa36DVcuIZ5+1gfMb3ZmcVB/rHhrSJ8jk5NDv6MUg+bH0p
/hjD9uVv6+mEtXlDmKzRvDXNUE2dF/vxIftOR8i7qp7TYl1aFxleCpCLgk22gXmn/Ep3ycrbe5uv
jX5qU0cUm/Qb5D7nY1wN9ZIf+fVzFxJNjy0bYNP/zcBsplLlVB1Brp7jMvhtJYDuGxnRua9tHDVw
sBQajBTMDQBXkO4zq4utAgZFzaIXwGk74VKG/3AdXDoH4TyJtq4tb6Pz/76JE52XRUMEK4M9eTbz
9BO42mreW+Q+GOIB9SXSoreQPH79YPMBm/U6VsZeBIAFWVXj+XejjBfnCGSWzbOJk8MXb8NcXjX1
qaHslJHZUCblRRwOXT3F+7X4G6LuqF7Y6q5eOuh5rbpNpN8DgTrRf5yyOvtkglLJhZU0z6DG1oaL
8KyTbEkIPWHlaH4+vUECf6Ioky1lzsOZAonxWeB3dJFOde2SQIq/2NkZK+MczYswvEOBHnf4qdpx
FACYm529056Myg4CBNwgYNwH0KZ2vRm94uktLD19QpDzpMlPX+i7J529UCkdrA6Bt+dxtgqB++j7
hxwl3ECHuSqR9l6AKtu63okXfMrqrHkHJAfGUPk+V92NKp815k3VnqqfY9/+cZSjEbx7sFlTixJJ
iAq9fdbPjRtnU2+AENvKL32BWu8y+6/xDLMvp4xu5HdNLpGTECh2+xwXqKWZexfBH9U58UifvTRG
bUUjW0nWwU3MbIhMLCFDfybXZjE4txaga6M74eT4zAYzECaohCWOl8amSb5KwhQOIndVuqzbs8y9
/bpzOh6TmXSMQZgJGXG0IvOQJjUQiH12jBtN2/b5L+CcCzhdvrby2XO8tzIOYO++B6BGV+oV8blp
mNFYO1W+UNH5/NrG0WxeRngexxOrLx1VeGjcPxrxPDGNg954IqdrmV4r25imKq4Ve3RcnwqVHb22
ma1xzvHugUQQpyzdjadOPpB2abdVubRiwW5hsvs/PtXYsN5Z0iVH9VEU4anaVX6drFGMWiDTsc5v
Tj/VcY83e6zZdxLh/oJV1XgKduGFtFTO/GdLvczOqhVo9pXv/MxPTX6P5mYzg2PFefd0MiuUpuTp
Rtxhczs+HRCSZbnLL/+D/nz86z/0QTNjs/68rBF7qKkg5NfbKa/yWrDxMi1+Cpvm/D8wdzS3nsxB
XKroDF3wDH18tlxyBkPHnLiX7XyBTjf9uLIRNjLBvq8ryfGDAecAUkXaNfMm6v5HS1Vnpm5i4hKI
fduVL5TmRFd36v6z2i711iCSpfQYNuVZ2OXrgazYr5/gaBFEGvT7J5jVcggcIg82r8eguIQBYWGa
V12yllREjcRs6Sk/vrZ26nnG8+9qXQKuv5LC6rEg20nsrLUe3n5tYBymP9Y00unx/uD/1jREs2ef
3vWKsoW+9TECv9epIvQyzTbqtINbDx0EOuapZvTZAymmIioqvi5JmofULVRGtCoVH3u3QNGkOKRN
antKv0CJcwVZx4IlOxnUPYQM5NNW7doZwGgkxdKKTk0l5HmEVuZLvv9TZo2ssvy8zQvizQJQFMVF
PHbvBjIpG9WvoP81kOESgBlJ4cgYNASvoqVPWmkS35bROhLcXdbdlrWyGMacL+v711/lk+7t4982
n12pna8LtfiImp7cL2CJ0u6JhJBC/ANFN+NluEvuzFMwkk8+ja4q5AQBw4Ojbw6MlfXMCsjyf7Sc
c8sY7BY5hq+f6pOmA+cfyyZgZCp0DLO6ZsKZ3VVC+xiEmb6ECYBMiOpnocmIGg17QUv3ddjffG3y
yHPNR35vU5vNr6QCVuEq73Cc9fgsorWXFKuy8g99y/cEEl/uRNhx3BWSf1vHQj388PUfcDSfwD6D
PWs2/mNaOevwAlEnxSaRHo1GgsR2G92PGM6vTUzx2lkb/mBj1ukha5Yhfyg9ug/mZgzGkOZ3Yz5b
98FaX3Z29R0C+f6mxptw056diqEdQawAOKpEkw0ck4BG9fmKnlQ9wUV4CnylcVns5FWyHKAWGOMh
xGFcO7oQ9vHaX0ebU66E41nUzPJY3d71jZqPdhUpHI+jO0q1UXveoLO3sDbpMrk7BTs+bpCjMZK9
cM/jEyIG9NEYKqSBFIo69ejV95UhuQMaZxwjBdLYf/4JcP3h7rx6/XwzLtHZ7n9ILfr/GxWMQrP/
90ww9kPy8PTwnghmLP+HB0aT/6WP62oyZ9B5G2ML/7CHCmAl/hK/mMq/IPEcQ6DEztkaHZV/iF9U
6V9EWVinaDoLoTHk+w8nzYdP8jldqKR87NFUmjX/xnDgGEExVW3W8ga0J8I0HLKbLFDrgxSaW7FQ
SohAnObguKh9wSwBXfW0bwQJmynsjCtPzf8cnApNpz2xaw+vZczxytfLFX2LCGK5m/bejs8NTHet
nACpmJnV6bZvxaetv38n7CQKi3c/uPNM8wW1Tus2EqV+HWv5sBcFy7xQfFIfk3BwfpUw9bGS0J8C
iqrMRW5h2O2RQaPvnoqKQuqO1AbOLwkm+daJ9SchALwSo/M0wBIvQGoONTI/YeMEV9Zq2n47mmiB
+lpyOhFLZXJFDtPfko2IHCk0+f+UgsXgQlOh6UDOAc5NKBWhvJ/UdKYfjXT61Bzii2kPuhwgWLKe
vpbwRhr9XBAOsxIp5K6M+vBE2Z+cnSwkrRZCm3B89+naVG3i81Y3w5UrQPXcujAkQlO1txQ4DUTB
c68NsXKvkdg1CM8rkL5ZyWpoevMsQpVw7fgJYn7jrhlm5lnauQM6keP+u01Ukn1/WVQBzKXAh6fT
ne7AgTBtvv74HZq+YeUvp91Ti0pFNsaB623Qodpr1ojBAg1DAghL2dnMtAUgXYYIttyoUmruHWQE
dVRBpGXoVck56f7y5fRDMAmifktfezoD/WsxKROcTRqjD68ETRpCrRK0y0ZDini6xHHqPxeXATJj
rVHW27cbTmdHQ8iHHhlyQ3Nt/r18umgyhvRlNXIQyJeF/juoi+aArmB37o5KyHA/ILDZysjIcmj6
8fsYmetpkyTAZDo7lZ0OBV0fMicbr/179t0VyhAMaDPLiJu6qrZXOiTJFtNmjubjPh1/pi0gIxnE
9GOhWOxFCP/Md2cHwJgMo0qm72FXh3hguvD16HQ5suIUeLsn2ZR3bhDom7Z20/PpB+Id+LIHtVo7
oicEr2dSuBH3aW9tpyKkJFIYuuIW+Uo2IUV7btXU2eiInLS+BlmA26UXKDGkF9OWLsfpxXiyCnw0
yMbjcuq0S6VCea1NmmFlONawmQj0lQj+FHIwy/NpF5F0VAFz6xZG4PSbkgZXOOuz+6rtuj28LpI9
lZruIbSl+HqPoIT+/+0ewxDaYYWSQ2YI5/Doe6i5Kh2pRoUihofpZ1JDyiIPDj8tYSUxnpiOxRmS
rHpeoX/3tj+dljRnZJAvNdtFoWHVk6m+wOPeoeo6Xp39vffsZtPudEkwmprdVZ1MTWXe/RQq7P2K
uMh0odhNT5z1zk+/iZRLiP7l73SV02sJ3Ea7AKjnLqZCg+hIW6iatWVWyPGlUEFtVwnmL3dokp+a
E7mQs2fVLat7kvrLNrzyAkGAFCYoDyWuwR3J3eGuFYvwPCq9Zp0VlftNadJ8GbFGvsPdQKg3CYtf
SKfeVikCHMhT2mYUQlrVWXjmldp/sXL5Jk+Dg++K6RmU1NV1HLgldFYGHX1diZENiJdc5BqBp0aM
qmvNyM1vNfDXcWe6wG+acgvMOLCnY9NPYuiPoSAq4XnQwSbQQMe6LMEO3nnwum9zq+yXk4ROJlfv
d6EQNNay5cebxmnLW5QVHio/jB8hafihFKl6q6EBtJFQvd5+LNBmP7umUM4Ksx8VPo0ivdA0yz9X
kFR9O+SRjH3R9ehnqbWQrbXgdwPlpbjpxSQ47/vf0/lAznrejVKup/6AfsEq8/RPLzL2EGiHcnDq
N/45+dpXwBoApf8/VwHb+nPVdGQqP/1kvqXu2nbYI0IgDGswIukhTuGdhj9ATQ7Q96QH3c9ZI7fW
PpxOhGOZ6Wwiii5qVqRWwc6SREvNQ68WQiawkeN1Q9WY4vm0aVZmajuiujZUFK48QRfvEl7tIk7N
5GVl6SWh+S4L0LRKhrsARY0VJFrxeaRl5p6ccwHebbW/RgAPGZZS8S7DoszXilzoB7mAyAx1HHdQ
E2vt1nDeTMcLOqQl3ASaLXVilS+bDCRZ7Ka7TAgIteKjL8/efgZB+LM75AQ4fOiCllDUDn8KfnrN
u/PvNqd76nXxAqN0u8jJAFeEBA7QHFnfMzEqa3+tCF50JjhNCF8SB6ef6VjpVSjHTJv5tFn13iWO
3oKe1ULsLa9fklFrpxcsX16Tv95WCxMti0OFlnpaVjFTqfHYayGvZLPsMvdsHAr7aff1/Ov1UA4I
u7joVr0el3B3jFe+ngFYPuzbhKQVNGfPAhfGpkU0/R5vlwNwI9iJsvzMKpS9IMn+lug6mui6y2Vm
FOUojIynoyDZlIgz7E0JAaOFmUKqEkoSeJbERUKBXuS8RXCISjvui3V2nYq+tyutsis2SYo+euTW
y6itzR4qtFw5f930MkNZIVEKQ/h0Kph+rbEA7HoJnPFQp+Wd59lK77Uw95Xt5bQlamhBDFpYbaZd
i6FJXwh18uKavbOdyvWqgyZgovVXqK5K+9ciU2komdZDFoFe+Xu/6bjQX6V131+8HUb5Pb3Is0df
l5t31sdw4aEzhk2ud+5CqsJ8UYwCrUHkZReqn8LZq2g3biaoN7UXo0NR6OdTAVRLIIqGXHg17aaG
nF5Al301FZ0u+lt+OhThOoDn1+hW08mp/Hh/fWgj+Laj9Ab/xJ97h3/vPZUt5BJlcmSq89+yEAA1
kVA589DV2+Sjjtv007rNfqha6/x1LysQxysUelUKGKPkm5Am+kbIWvgU/170726Up7F1Pl0Fqezr
jZjO6vAHOR1y32B3YLk6T7SSVPzxZzzkVAkyMaOEVjn+jIey3FLPhV59orPjr5OC8hsc0htzLDkV
+nvx2/0U6N5rpe7PXxcGGanUVqR362mxMP3kpRifm07+eghy2/h1uQFFV2mXhtuvhWYwzIWUOvE5
fIjr6U5v10fjPfOxXNzDqrGY7ido2brSFSFdmeNtJpNv101FxltNd3ldoUy3+azceKsB0qY2VS+Q
2W3OjLBewfgd7xxofs7MCNkcaHfgnFw4joAWUeAg2Tdtvh6dLpr2xyu7rol3ryfeXfTnLpK5EyMB
xWcPySSqJrxHTmQilAJHGwuPf/ZFue0R384hrQ4Rp12knWNsXg96Wn3oYnU4c7LwLpI1RLZQP7yM
K9G5LPpGOmvN4VAU0PBl48+0FZlM5GnPAoTcH04EUrF1S6k5vJU1NV/ZKbXxMBVVewlCwVqWK5tY
dr6ezMiJyJIoC4RXfbUqCZDPHpXWapxq/HHo65kNHCTTCU1GyOq14OsmDKFoBQSKv56uKev2PKzQ
qYOImEycv/eatmbHUJ0rUczk1r5ji00NeYnY/kTFsVtBPR2cmYkVXxGs5A/zvOTRb8NV9LGEnjoo
Ifa5d4CqCEo7OTaeMvcGisryUQkVtFuTQKEnyuIdKszqJu5N4xq6DghUUkX/WzQvjQQB+DXcajE6
3V6VG0uo+yDpqX53uYGacyW555AP+RdWhgrHJD75oYCWwEYKpvASnV0xjhZBY8j0FuHww1NRPHQL
7ylVM2OdKUKn3Gde+ASVjrEGNESAUDHI2uhTEYjjWNhxVMDOf6+bCk57k6RwB1Pgn7Mo1P6zOd4x
jox+3QarITD6Kz+Lh6tpK3afpNDILqed6ceFehLto6LcuGOp16JWE25blCoXr+Xqbrjqdau80q7f
bjUVl/wamYsIDcS3kqZvhJukckIWHlHpoMGbOBdl3Syma/O6KZBNQuEWAmkEhRq/I+jR1vrKkKB0
n35wrfzZGiwYuRdvZ2anm0G6Gmfqm9nxaXd+7dtd3+43HXOsqF9CfivZQmKc078Eh4Y5mbPAGyba
XgvDbTwJ8krdYGwsLRkZIf3xPC6NC7gSWU2PxTtDUa4gEHq9xbQ3/bzd5vW2UFL8uU2tCPqW1HJi
jqMSLdyvdiEHyY087lUf9hBAsHW1SW4UT5TvQji9p5LT3nid0ZQ3UEw1W9js6bArfzifttA36M+D
AqV40qm68Q8fzqdj09npRyi4AhZ3a1lVeW2/3WBWLnFjiA07ox0Z8/v/x9iXLMetK9v+yos3RwR7
kIM3qb6vUmfJnjC87W32BFsQ5NffxaQslnX3PudNGMgOLEklEkhkrjVNP08g3eLGhvzVSWp30fu5
sattkT3anZahXh8slI4HvotRFcvCPMatfi4AZl7EzjpF3ei1spzwCZWh5TZDm+nKMdvwqTIjgEQW
YIZFRQDIeaCaPSiAdB9zzB5517zP8eFBc/zTXcjjP96laBtzYQiUwBetJi68DQHyahk7kmQrsaWp
RoP921DpwGFzW8MFJTX4K51O01d325JpO1KDkwVghba+mjYmdozeETcCpcgFMELuFsxYWwDpZo7a
AbZrNQDcEOijdvCVK1Qhg372xekjvH5zCyTSUR5+9cMSdAi5r46yd/JXEYPCcNR3QVzsWRqgW2AM
14cBdEjgJr+ag+U8cLd9IX3WgcTLTlt/S1Efd+GGlSLtgtJTcpMmSBeGP+5CeroLNs9rw/P2oci+
DlmbPPoySh4DLJDWLbawwCSFOBmGsAWqnNL2pDP69GZ1oXdq3B8GAMBupFUtiJDGuULkHJHX+5hn
klUAAskQ8BmALmycNUMDyS6pw1vGuP6co1zh4Lhga8DTNf8e64Df0/3gK1pR5RY502Hb+qb1VgMr
jxy0Bsgf3mADwlmASRCdSg82MCq/IxE0LLO2KM4s0BW+4y0gX0dDz2QJLErNukVeHJ8tmYDqAFmG
Enj33//8GDoSamvSjx9jzHGfsq4DOpQbHOK0G64cf7YnoF03qxzUPNtJBEjcMUoAw0eiCxgrrEtB
0xLbj6SpYisGX3rZ7EmsE0vfIcXTLUksQOj3gB3jJJGqt0EFhET/pUbLjt11ycUcLzRi7c/eC/wT
CVjfvqsNkSUXpuKr03fWftaTG11qCULh3uniLfl+ime6MpYocASPwngrmmD2YxnW7D2gJJfzzDJU
SlswvfW2aCH7Nd9odmH4fwQRbbqfPl3o9ACcHadnoK27RNvZMwIHz7n2D9MSt8/rPQNA+QJwITjm
BX/nu2xZP3JfNDoIWAqG1RpLub6RrK2w3HJb1NRIFS51kFKvSEkXKwYQ3waENmYi4nUnAVnqYdn6
hQG5ugsEYA+4hY3kqOd/6AMXevKvTaTrVY/MzhiUlwbIsoHdi8MKcCq6eTNNRvo56OMmOfZuxxS8
sFvwGDc3yyz2NU4LTzLQGnwloVJ+Xa6xY2yAJM3edV1YlhcV4DkfD4YH3lz4RUUP6p4K1DGTODrz
kabH7yPQyaNxxgNIKmYd7xEmSj/NfnWUl+uGgwJ70o3zeZVWXjTwI5HKDoYBXx8gEoda57yZofwb
YOo4mLCl99A6zpNwIuetABfLxix4sWUDvDLRnkNQwC4MNehnFTVnYMImF3p+1xkoFlswRy51YlgW
ZXWOGp5c6En+2Rr2xWcrmGHEEucpqVh+zAwM/BOwk9OT17UNaGMyAAzGbnbrR05QGkX518YHMlAb
qXd1KbV7V/IKwHC4TgfOl63XaB1IG6P0bGohlqR41j9YWFbtnKZOz6D2GaKt0pGMcC3kBEe/O2ce
DV+bNnc2KdYLR3RUopE84ArV1Ugc7O1AX9l50yObYDb18W4oWfxTKnwzkVCSp5DjopUClK9OC5Yl
bP5OZACSsQ8kxFEG53mTrxLH+hJnZb+lEIWi5BMKLnhrA9/K+tE0ZgfWUtu8mH1rXXSQEB8Bgoqn
BeiFktpzd1iLdbdmvCh8w7ah5gTAToZIBhxl5fiagdHyt4ZGHjK+4BQJje1swLTdztPxdnDwcN02
CeC7Q5Wu9JyDAy4HLy/+m+p4ESarJnLDZJEbG32ogb0b2kgYpDqgNSvkL13RpaiOzfi2chrj7yop
TsrzxM+0sB5Kydy/hMrfrFxT30XF/7ZQMvDN0VUOFH/Tw7exRX47GPHQWOJvOq+Jn10wY1FSlKQB
lfu1L82XDxvlT2fpwzZ6/v/FVeg0BpIs6qjayCz/QnOatqqRknoArvsPHEr239AL3S3LzAnOgNT3
SZ9I710PxNzwX/UuEMTneWyLfZ6H5tcDD40zKt4yK7oa0jFe7L6N8a8aXbVR4qP0py3wgqte5ebk
OUpzXKIDpwj0WC9GD9Dq0ZaqzjzpLuhXh0oDMTLTk9cqGXmsw776C4/rY5IC6Ra7vHWb9wBTHZSD
9HSm/8i8/FdtDeUb3nrFkjG7e2JRjdRYWt/MLno09cZ9SyqFsrAsLW6mVeU7M+97UDW67aXD0doq
buLhi/Dzvx28d36hzd8P5S+7yX5hp95+kb7HV0aVZpfgAV93LL6Ubd60KGLLTBjOa+30AADXxK+6
x8snxClBmrTgUmrNr7yz0ZrJovJxkBWwPCwvO1VB4mP9Yd7PY1sxf/Xy7mMeHSyGwaJENkbnrQEK
1QalHGATXwwN51+DDkRxahzFoy5Qhft1ts6j/+z3yfqv85FfkBjOupEOeGEtt0VdmJeeyq4wXwJf
vxdna4VOqZeqst+tJM5WVvaAIk9cfxkNcerukbevDmWF9mXa/dY4iwWuL772OPbfplbDH+iChP9L
3uXsSFKfRPzBac+BShgeyKPgGO2ZN8NxkiqbP4ydFPs6AjTeXUyg66BmQHcw+ZFBAFQCtIa4Heg4
+QMZpExf2sT376aL+IluRzGgN5Rny1bTx2lQf7TXe5EsTKVbV+1rgO/Z1dVL60oK10nlvursv6pY
Al6cdG2O7x8O89GuFdYAv41c8asfWLJXTeUn6/c5wCgZcaCxvsdPrnNox8yV4wzNHj9RcqSLNSbO
HUqnBwzpc5Jn8xA4SLSD9xiPSGHuyDD7gbHVPdTmgtST6yePeSYazbPTJJ90sgORmt808uaE5YoS
MPhSRwBUD9Rz1HF7A8qa8hBYbn7F2QpfpoNqvoesXFEGJmtAS5HwoXsWSdSBmjVfEmk5jscEUJ4D
8JenfZacgLyCk0OrciYz6cjatHYy8Zy3gcJB4iyHkT6C6wOdmOlveZmBsmscBWbxPorGUSeU/kaj
2dqPuk9+8yygUD100v3J3RQPCZyfYTnO8O6l7IxPCR3w27Nl2zF0NI8JnSnLg8MTsRABDlz5yL/d
g2BiITKrAr8LRNJZheVcouiFNKXluZNaKytvkw0ozSRDh1P50tbrM8V4IDMA6yh7n4eiwMzAx3lI
iGT+jEoA9cweHDvw/+5Sni7KrgteopI5a6nM4pTFDTtqmR5u0sDqn4scRxbS0/W/gfqruvuYSqV8
7ec6GEe6YUFFH0UlB6A3OnxP4oCX8Glw8czuxwKP6k+rK0byBNBfA7a7wlZFPuN9rh9xXiWBLtPg
OzOKRddXD3TJteFORUE1vIDKqx3tuqhnr7KR96o/5+J1km7KUEfdXhtfjPHVNaRBeSuRzSEJC+5J
0sdXnptXk2Tn2mfPjziyfXjixMddxYYILnVV3LShjZ55Y1fH0M/QChBmw7dRD0YOQFvmYBB3wxQs
KWZ+Eax+v/QtDqWRjQWOQxcwbTFbUOkNZA7PQAXth/cczGq0qGk22F/JSoagMj3sqArkZdM6AZL9
x63wTHi/nwQR5QZNTfd3Eklc73NfewJmhw/6OL0GoHkMjgkSQRl+oZEVdfbOD+ofn/QkFngfg+HW
OgV2APLbwlM7H1ift9hqsIaPgGFOIp5n/Y1GaXT15KBdSRPaUPcmvg51j8zQ7NqzVO3qMZxc7gxY
oQZJugYUreWBcadJQWXX1VfVdQoYLnpxEUB1P4SjDjhx0NnQVa6PQhCWIjNv+Wl9/dA5VebuC7Ap
2gbzzlGgjig6rR/pAoh7vvY6yVezzrTEFzfNBZLm41n8H0GkAvroe1CN78Gxzh2ULABufiRBKFAl
gD+OYZ2mIUdt8KoEcxYYYj+UUR+Z685rsfDpa+sUfVzYkDwYaQ4m1NFZ59G78ZOo65Ltg8LbkJ7C
p7t9mm6+eWQwfC7yvPscdAMc/zx42C1u0sJWDvhBUSJ4yEobiOum420sJDOfha6JQ5HW+NWOItrf
k8fEA8WnyDkOf+rqrWVeewZLcP5s2oO96vlwH9r78j00advhloBOSloaTnx5LZ9d3hurRKXZlsRW
k6gHtGrQi41W0w+1SxMaDyTRRcu/+8yPnlDiBDvWtYt5sry03ieL60A+/9NkOmgudcUYtncDCnIG
3UaVAr4ZWhuisqz0Ne9McmrhBNN2fX3rAZTsPBtoJJjHNn2Jh/5d8IDuDTw7a6RLQER1nGYke6uj
2KbjDbBGeQVqA1G8Wn1f65fCBgMviDkyFPG5KMpzrCE5my4YnJCbxhDNQY+REXW7ukMNzorMDYhm
znhRjyD95YKkoNNNMOY2VbMBfW+5KDQvOZNzEWZVtAV7O1K6cdCup9tMdxjKbugW2A1uKiUqkEgk
hjxUAKbat4G9n+813RtLoWwdtTq6MXO/3oFd9GoUVX8yYk20C7TG9iewAb1fyKKNZp79bHHEfZRV
jhc0qchIvrOIUo6RTwHb3HIAlD3+p39P1fLhMRBcHKQpsm3cFWxhBRy5xvESB11681v3VAD0/Dir
GM4it53Tg9J09JgD/Np9tJrYO8wqkUjAkoPqeyHDLLubl7vBtyJOo4OfOiB5E20HsG2j/2WMdw6y
UVf1gPkGkWK+l3lnuSB66vJDmzdvND3NRx/ADdC64QKlaUciGcA+ER17t38YkgRTkc5tOPI4OKfe
zhNkQc2OXmwfGzDJLQdQ4mzpqLfoKjxpI2s55cL82IiuLV7IeNzgcUvWUSRfOi523GAKmDxI7D1r
8iA3mmOe8mMOu+ufE8PXvnQmcqeytsIv4BUoVrXVajdwg7IN0t3BSeS1PESazHd23FkXAzxo6652
+RPO4pFL0Jj11Y6DF6Z53bckS0Bz5dZqo0exdevGo5ewiOytHvQ41KTzmFbgCN7O23VVhmaz1rri
zHmfnSar7gJWi2boyBv8sfa2YACZ1n3susxemaDZ9evr3cXAah50K/4GNL84vu3Vm+OW3XLQQ4kK
IaRS8FnaE4k0Il3leGfAU/Q7sBu7oJgZ/aYhOaoxWIoo3Gll/jiH3blkdYEuAtSH1DinRaII9WVa
rYmbljSAjGx5+JdW2c+xNeCZlXjZPq6adiObUn4FkPWy1MSqLCPvQYLO+LlrwxN3cfgMyKPsOcos
BykwXezImPWNueuB1bGMlcieLUCc3swME5I0BnyEk7/ZDM7SK5NiFyL1jiQ8inDLmB9dFrmPOCFw
b3FsfgEvWPIGohB9W7UxW5MYGailA2hWfpGG8l+4NBfW6CZQxXE0ObLWtFyPwaQG0uYQdzATuzoB
NPko8aS9yaqUqHtK3DOItYMT6UQeabckDJCJrJH1J5EMPcPzyQj1b9nooVgJFPo0/sbGQk8q5gyK
CLyMNpWNGkPvHPD4r6wlVYKSV5B2FcqVkAsDPUptLUlJ5imoRy2IByq0cRqacXagEV1KmvSf75L3
JvIWYLZPzoqKm5iN/+7xAqju6Nh9iKnkzsoHvx0eTTDELIqPZSxKgTql0Ttyfg8TZJ23lSpeuRu7
O8HBHpZkjng1AqddtSWy59Eo4iTnezPU7bUQXvCaf2FOLV4DGUbYb8R/UwQLNH43AYjq0IU5TkDW
XuPTBIHVVGs/GQLwmyWokWItqqCYMtLt4PGHNmjLYz1eyEqXT7opgiz4AmHbMXtOynEucHc9zvop
hCfWAT237jY0ZeMsXTwMQe7Wq/Bom8h6DoXS15OyFDg326S9BIMOOdxHTGNSTx4u8DqOwOg2tnZp
Ht918+RkvtdOs6NSMzzSLJPMxw8yf5oa7ARYKMHnLp7MJJNlCiQlRft00+lHaB0NlD4ZEmFhjOyn
zJi6taGmbm5vOMfeVxc0c+Q+MmjQ+XaApS8YeSZd3YfeKmIaXzVjGMX+W1iX19aRPMhXMe4iD+vw
FU1MF89lzlHZw2VWke94Vwq3ZagdkyKcnon06KOUMz35GrfcmhrT9p/0ZKQkNY0owC5sEO9yELjN
8TSi2Nlvjo0BlYdEYbIdchC0TY/dOXaePsGTbI/yZtRE/X6KTxHz9HNY4qCni2VITs4TzNZPOstr
3GPr7D59Or928HnmKPoJKg5Y4wInhNPLxC/UpkY51akZjyBAzqiurrObzhdQL+QuOKi4VigCTtbF
gDX3os/NDm/zvdcKWOnMYnahOPBDgdyrtq0lvbxCBSLuzE3UlkS60JvO52a7SLwEKfnx7QcAAH6U
ecnBAt5dHXDJHXLHya7zxQXe+IKHmr+ddTTqnVqheqs317Ohk2l+1Yc4XyuQmy7xf5hPU5GhaLHJ
85wOPHIf9yBDiqoVlFPnL5/0A2ioT0Per0hPrqzD+33hxA8WaEEvpBqio1l06dUKiuoMnslVCh6z
a+ba/pVGfgs+KxwUsmWvdQOo1pj2hJ94OMx+BRp2j1XpnULz1UqbQfFDWSML6IRNqBZ+nYrzfNHB
0LjQ9ZThlB6rM1BcwqwD1H8XoEjCz+x351DY4CHkhXyXA4lWWIqjCHdofxSdHWx1HfRSC02Y6yIM
AD7mRMVJ4jFu79EgL04kOyApBe98qi9R3ytOs6HVGYJnmcxebTQHUEQsi2Bo0xVqovKV7RSAHJUe
coh+3eNUB8VYx3YQurejIV28yNT2cY3jwNGxYT4caTi70Ai1aL+nMGVS8uVsn92tjsESRxq2IZW1
J5fJ+y6ctAPeG9GGhhQ+eanxM5CyH7RbHzp405DjfAuGclJvR/L0UwVY0uiol9tmHAsVppUdNq/K
cY50YVrsHlLjlYxV1FZoBcI/ZQVqLLjURvB7ONlSzQeUv2n8IrMt+yFc0XBwrXWX4w9kgoTzZI+X
cWMyXVosGd2o6A6f9CAgvHebAkadQhntIgClNe1uTp/mdNz0DOLeZOfyzDrWpWYevVzH3i4cPPOI
3hHstIPuQAa6zH4kZqhXK1GQiLhPZisVaGbqK/Bij1aab5r6k+McTD6zCNJMAKqrYzx+lLtPdTcL
RZCdwjIUDKwGPT1ZAYqtZdr1b5HhxKsob9QhaqP+zShfaybS1zis2pMHbk30QUCN9NS7F8e/7Wlg
VrcEhVy5sqs6/BokRbcITF1e/IxXT1zgTHbUW23ub8CmG23JLcvEyeZF/5QEXXlJkZRaBB1qRtI+
FaskyYYDB7fJW2JM6rJi0UHavlqRFy/NahG5VrEEdnW51D27PvV99wLmEHTWyLg5leOF9HRJw+Ze
JJ3mY0U+7sdnt3/1dUojPFYgtpt96Q50r3/SyVzFu3aIH/51yk8fSShNXyNpKBezQbPifJWlWP4O
T4WP1qpA5vGRLmBIxbO27eIjjQCtbe6cFBRFo4ff/nYjsfXLBsR+o+VTGOn+KWT2ixkIEadgpSfm
zi6i6Saf5pvFuEdhK5P9Tms08Al1lXegUT+KNKrwVMwXJE/DT3aK4aV3H60hjbSIdVBafDKQswEW
SlDfftyQfD6J063+3f3OzpUA+1AR5GvU9ztr5BBwog9S3qOkvgJFV9air4C0IQoFptFk/0c5H2cC
hFuwmJwS6mkI9Ba3ogCazxPSPnTOLmUcGWyuqX1bF8beqe0cyxZ/CM6N22Gn9mGZHMliCC/CHi4e
phjS0UUjQ5r7CRC2e7BWNKrfBHirLtB5GaGvnoHuqUEvYONJE82slv+/zLxMH5vQRx1T0qM3s6rl
Jhq35vOaBtUEYJeMXTXt2WdDrnWgdksGbTKkYEIAKbfl+njSluZGBKI+OnEYruIweCvt0n9Avgv1
KmmGFzo4xpYkkoGjiGXpF467sUEUO/nhDfDNL4fqSG6kr9XJb8rogYQ46a2TUfpXVTF0Zg15zLZp
MaTTtOQC3MlmZYDRdJo2koVARXcPJh5Lu/qNqC9AbLKf8EeQ6y5x3HU5NktYQWaesZt8YgJ9EqT6
8Bejg12ze38ksY0zkJ6eaLIPfx751YUk8jdANlunABkaZxBcGXSLPimyClTS3TW2+xqZVtDDmn3j
riyVmKiy6gb9SJchyIwjErHdsmGZs5wNd451ZcbBikx32jlIQ4Ps0ZQeupeiPliloBXtkYuNrXNT
SfMsJRZdVuoVaAyyzfNsIBGnvM7JL55IIP/Zi0b+iFKH74mJt4T/Y6gGtqHjQzpdpEtNZ4rzMWQ2
HkhyXx0Kj1m7+RRy8pvjRNhuNd7zXWs0aEAoGc7oHBQfoRhGJfJ4N1SmKldh4rEFlmfyqEV9ap8o
SisG8OVFZoKMawE4wSXKF33gT3v+EQmAIVrRUA9vPInSIxmtlEE/+9EIvUv+ZP4dUNT4tTV5km2Q
YVXgFc5dFO1rxSXLq3o/OJmNk1jQD/dl36w700xPueE0Oyba+1HURO2kA5nr++iTX/9nbKe32FLk
8ns5AMSHZaaPFbiGzKPXygK4MN4fcuWMiaM0R9Ee+UfSXKLjzuOhfCo4UqwVThFJYqXCKVccgpZ0
NDJge9+6oVkBFcRD1UgEjlTw6rZ7AGjIp5yFxqF1gmZBIkX0VXJITewW/AAeEcO6k6Yjj05rp+nS
zJFPYlDhuuP47ZR1zPYoKnqr0NXNF2EOTLbWqzywspYAoE9a76qNFzKoUtugb8U5IV/5rvqIJ4dZ
P89BhmbAymOQosNRi6dKeaD2Wmp0TcF3DnZTkX0JO7vaku5TbyyJZJjDSDdG9VpQbz/p79pxyQ8A
tWeJIqsdTeLx8otR9dWWbJMvDedZwEirVlmtkPS/a5hLU2Os7QFXyviCostdUx3J7uduualzbrbR
aJwoz8tgP3XUTT587M9L0WrqoZuX/RdsG+Kb+KMF3wV6IGBIwU0K3D3P+NSCX6alDkxoET4WdYcK
LdQL9uvA038VlbK+jQOkPq1vsWn9QkbXfk401a/s3s732DuYj6BZzhYoM85+NFV1DcBG/GVonHLD
wCRelkWxzLkVnOlSYdHboShKvstOVDmrJkyLZaJH4eQze8+62c8PerHW8dReSo+3i7rx3E3ZuPnF
6gUK1mnIrUguLF2+W1A2gb680YePLedRxVq8EhUqDEK5ihOePSd4zJ4cZf8IR4lUonytwHnySIKR
oZ3DCEp+IBEdNO0G5XXpWugV8PmlCHbpiDJRFrzeND1651AZgPxFMIJUFFW3NgyrwXGZW53vIE3e
gUT+T95mN4GdQP3//i8Bqf75lwNeDnqKgU/iAmrS/QRdU0agEsAht3xgwnBPHcPBjNkVxSarTP5a
ZAxNQX2GRqGRsRzQz2gvE05yBuAoyoFr/hiiOh8Vwz4gIlDJ+thSjYIxBO5R2vVDmBjBzQtRek4j
oxrQkUGtVBH2m+54IYONuicrGnDCjZws+Dtxn45X+ZKMTtMn+E2U0asNlBOcx42i6YTsUDrtgz9O
wtsaqaMBy3EUqqsbQECaLZeSAcWVIeVX8JBfY7knoz8eqQfjAbombImu16jZTW4UBowktgA8gwBV
fFQ7V86msDnWGMNswBztuCwwe9UI778gu4Hj5BOmhYEeGsMZaTcBTubif+tPkB8PvFBtZJnhQ4oq
iUVbt42zqMHIfgC+/UuRxNp10gE/N9yqUuAAJkJV1boJE23FY0df5XrU7d0Ez6V4E1lpv7RRA3FD
57tzjVAzl/s6wIJl564ZU/ZkJA/BTFAo+B0O0STepWMQXUy/9HdpXCYLEocQoCuLXkM9UdZH5W52
rIrMPPmmufWz8R4Ovt0LkRjYvRnJ0gfd95cgiDASrviCtUO8zFC88yUMvWipuKq/qD756ZnVimpb
qJoF7YXFyg56sC2MFTFkIB06JNmaWeNXEEVExcoyKjRU0HewA/ztFEPuVAcz6z7NE4DYfE1+qUAz
j3Sycu3kmTqXwvGWLffLVTUuAO4uogNh+Kgjl9Cwy5U1RpCOYodOYJ/cNPr7DB4HvurdPBSItNsf
gVJDK341Tu7XDOxunp7V0bbMKo61PBbllofWsc4USA+C+/zK6iHHRXk7qy5/kp4upA8L0eORr+1T
g7nWwvXz6AQuj79D3QoB2FDEOysxNJw0VdpFCJQEuCICRnA8bD7pSfQt/IiooQLm5BhAl+ZjFBg6
3vaaf9Q6N16gch3cVG0IvtEy7AFGbQt3E7rgGc95DnG8ZOg6GcbyVnaetDS8M1VUqxZxviFlFwN+
TnTon2ONpT3WJWqScbihDmbW6Y/SlelF9jgRr5MhW1YNygprD4uUSXbSctlYgbxRbKeEvStRZrgo
y0R/xPuy+i8YtPxPrFPg+QMi27FBrs4BaA7qqU9wTMjZYG+VZ/bN7nuF2gWJRoUTdWGDiL5eGXqY
o7MQOxFRGTYa4IGHS1bSSSvY5KxJDsoyewTHSu51hXUntftSO3ED2Dyk59UPavclPY3wksLBjuaH
6NwDbW+46FHAjUojrCh0nKNtyrj7624XO21uaVvsjgsEGtFl2vDO8uyTp02Gw/saR8wsvg1jT17E
2MWIyuSmj1IAiWyG3ZgvzAmvRqTFk22UahDbbF0eD0uWOB6eUawDnEhlXpysiteVY6nnPOfGAk/A
5ruwyxNysRxlI/ENEE/yF/YWr2aOYnRf65plUybtI9P9ZDOogp30qIp3//kVSWCA969I/C0d13Uc
D2Bf6ALin/6W2FsiIwMcrYccwOfozQsVOo2V1Ne+G7cof035Pgu8Cu28eXVNC3NY6XaWfvFsli48
ry5+6m67lKikD9DRmR+EivrvoRDOwqiU84RSXH2t99pfIG1qQewYYxfqeUBzTOIWj52+c07496nL
VZKH+FYE4gCCikKiIjRzTpMTyhsljs5QAso6EA9F1jpNUvE1aE1tncaNf/AMVt+kN/btMqVWRaLk
SkVoPF5U40rKLQd1KsPNpMrGxZbJ/wuOJNDp/tcrDay95shnbXPN1D7DNHnBCCFVWdFDDawoHJTi
sL3l6tEXWXlAxr+5osNEHet0+NE7zQ+wc5i/UG0jsGTM4h+NG8SvhY9dl2/VybUrNW/nZJq/U24d
XzW3UCsH/fyvHULx6/YWHNmKna+5P5httF/10MMysQm9fVlx4016m9YR7de0E+Hek2W7Jq8kVS9N
Z6SPaWygMd5Ab0qmHHUJrFDgnEEbtpaMilXuFflzhrbqS1G0D3XnZc9mrLLn0tXWjWIAsxklJwUI
TV+Z7b4dPTw8krd8yFHeMYpsECi+F/UDTUYB3B7WukDeDDXteG5z37xotqguWbyysaIyF6RCpRX6
TMIiX3XC1Vakmw0M2cMxwI22fY/HnWPbyQNWBslDkmorhbc/etxAorwsk+QWpxbQJ0dj2rbJQxag
JlkzdI7axhQuzIsBguoU7jYezeTjcIBRW76XbMx66INl4A41MI7dsWYUPnQ7w0WSwPXMFsvCcR53
kHznhwK50tGHbthrlX/A3vNt+jTh0BTnOqv2UrXq9l5IlgDDzipKAARUAiuR1kCNF9CRLsUokWq+
/JNuiv0I8wfLP+JQwD+akaZthMP4Ik4N7yUScmkVBTLoyjX3GnJfqwYYGG9RXyHlZrfVmdyKEFma
UR9mmrlH+TC+Epk6tHgZnZoo0k8KZTsos05csbJ4LrYG676TFaUNjbPhfpTsWV+8isj4CRh08wHL
9uysW6JdUl/cqDfRdPxP+qwJ/lHvc1TU6kAQWtIBM503a2aE2uUguU5n28iAITUmC/xNSqzIcAha
ebthLMyaZDrKZqBZ8C10pUw6Dg7fZRdW0apOjJ9oCGJvOfpT0Osq/mZsuKDopnvL4hSlE3bjAsbJ
DY+RbjebPCq150AZyQLlJPWX2jC+tahwf/HSViwqX3o/OjdaKeoSKesQ/VqR9z3w0EY8ZH3ynCZW
t658YZwbrcYBuPTVzvPc6BqnKPF3O0fscUzxluXKOQIUxTnG4/kTjUgHWEJ3VXaauZgNoH4sKtTU
IGQakifJd/P0QCJyeqfAU/bDsSqj+IBTzWWc2VmFhlrdPlY16M6nIclNjqbMRDjobdOqPFzVmvWK
s/sG8EiDfVCtax+iMnUOJAKgEThpsxwzHbIcnSbPj5iQLKSczSQ2dpMv9PprrefeTucByLsH+0dS
ZfnVHKWfUepnr6g0L66eh43bqDM6E+A4Ua1WXTeIVzNx+5XVmGxHVhfxyM5k7/G9Y+WvdqyKqy+S
HwX6Oxz0uciDY0SoVA+K5kAXS7P1dKGVwbucGKo55IWAkuzFJ8858pN5NtAUJM7TDsLv/xtILagB
/3wVcQAhmRxqlPwBB5ebn97oWV+hIglNxq+MgTonsrFKRCsAFbkb1Z3w20IF7xASUw9f8Hc2X6r+
3U0lxrrmYblwQaB+azIsO41orOk3GhBRWEm8BY9k+IQqw5ysJAF5LnwSurj3SGo5eZCR3DqzT1cZ
fvHTHHQHkYELud0Aso0f1QjHWPhF2m4IpHEahmWwjUwz22cZV6iPdBVfStQq7XvpWzvpDaiKjI02
XQpfAhkQcEW7hmTJLjEgzh5Sr6uOpi3Gwxs0hwR5W7x2he/9D2vf0R23rnT7i7gWc5g2OycFW5at
CdexfcwIBpAAw6//Noqy2KeP771v8CZYQCVQUosNVNi1G52Gb+gzk8a1FxqxUxyJiyzm51FDhn2Z
od1SKRMfocSAhX5SFYeYGd6nuokZsjBaJLApbg8/+rOGyiXFI0pQwW1dV0l/7AFq8MlPsZ/p4O7E
Ovgwx6zeWlxrjgAGRHt2jiwrFOaqNUrI/z0lFjd6fqTZmDocH0u1nqd43/JjQFZoSlZRjNWEeYtO
ibLXGNIOJx0O58p+bNQw5nqPrx70FpSB9UgDYyhgbGxvg4ZQFbyWRYD3mZ8cqiKtLkE1wpNjRYgp
ApUHzq5yeKmC3lhhL/HWc/EZPWiDvxF0BoggRy17bSOjQciH1I3bJ48bAClqY2Q08uGBVrxqcVrw
TE4kpH6+S6ERVnu2oHhH+lC0zc5ChH3sUJ5ayo3eNuwMXw+Q42wjWLdTL78aAonNClE1d7VnxJvY
6yLaKNGy6IN1glwQ1PykuL8V3k+URT9npY8Ykzk91pK1F+Q58ovpMKTXFd1ftFrobVV2co00496d
0llUn+p+WJVKleTsYvg1lAHfDX0AhnRGbT1IkW8lUCdDt7SDq1v3AMcDOvi6n0z5vQOuTpvy7g0+
KXPjjK44loylz0E2laiAKOV3N+FftbKsPgPbKtr7lfC2dtcFr1Vt7EhgsS1zFw+GfKD/brvRJC6e
RVpup6qttl0GXBxps+JB+Pl0hk9TrGNE67+7fQio4OI7C+ChnLI+OPnMDR7yvEcOmh6l1zIaAczl
xOaRTbV5BHbv+4xoNMixcdjqTzIDaiwPE+8ffBaZG90rnU8FYACvTe889W3sfiJS2xlPXAI4A0B2
zifdgGO4S21zQ8vGLZMrOufASwdmVQPZr3ejq9+mugDovR82Y2Gi+iMOqjVgXnHAsbhx9lI5zWzG
LPM4L4ltFJZwES7xUfEFDtFm9myjVwnuWqrF342qW094tjcn0OFO6AxUsesBMJzgllnnwui/1Ua1
a5FF8FOLerZyqkEA7cyJdqmeTHtcgMWz8Bmcd0rkn9b0VusubaxP5zjPo3UsHPmtRfQrb2SP4FxS
7wBivJ9g6DsOuGOIL9/oomN2BSpsHfJ+SL9nOM5IAS90CpCo3cScYRdM5tntAuPSWshNQFuWa4PM
ojiUHGX4eZTuI0RGnzJfL5+6icUPNjNCz+DvpMwq20e4TYkPhyPeZ6Lf3xwranWYoQMFDRpcYuEQ
JxkKGCLnhkFLJ/B+mEna71Kv8y65QJJSBgzEtaFZ3sVSA0CIBQoy1PQyITv7QpLEWoRIMcpHthZ5
6r/rkKBTlsh56V5HB4h2tqy/Z041hnXh+g9J4TuHfkzLnTbqNuJALtIN3NL9WUh3lo3h9bqRTV2j
3SJ/7aFMquMCJokX8ACMTYVIOVpAgVVcopFIuuBVytKNj2PPZt0ZIWbGhSFONNQzB9iRR1vvkZKK
6/qxSbzmGAk7mkKaFppWGwCNBosGPdcadHAlUdwTZvmFfSM+S8Za0GxaUdv47gXWKGGF6gyQwJ5T
dEda5hVKwFNXv0ET5UVb7vwmdkPBR4TbLZQ8WknqPpgtvlcL3/S/FUgACG0v785+XqafAQB1GQyW
f7OA9zNEFfBZEcazUL70knn1yTI0982G13EdJX11mozU+mR2zSeiGxm+k4HRAkixWGbPXaP/cJS8
DmjD0ENK6iXye2AOAhhqZdaD+9b3qYVsKJwch8zPHhjesKt68J7rsjqg5yAwT7S4PuijecosIKAg
dyc6e5UenZclzYiW2zs3ADgkSZE2zWhYpBp3fM5jne+JHlSIR7ls2iBSPIRZy9PvSEXZN1xUr6lw
x51jD4D/1YPxi5dEx5QB3TK2dq7FBPuRvUYN4ryAgsgGfOskm1zCkaJproPMBV+8mdV2CJziL1Mf
0J48tbMDTnHsS96gNUBbsb9cP/mkdc3Fy/sfZVviQTrDfkauO6AuBvlN8sR57tQQj3AejrVItgit
I6KsbqQo/dJOmrpR0gAAHhBpmmhttmGNqyMU8Zt9L5iSuNsgSFjYzY8sQfWUNCekqlGGcpkbJv63
fRfemgZxiAaALPDeIBMFEYkNSSOd9bf0JJm504zYW1V1Ukcr68G5pgowFg8RhDmOLGtaGgpctvUV
zqxAHPmeMyk2yXCgm+CEyB9I12N1oeP8+Q9bJfKbjBWp1BJnNJKciXjtWyt8fQeHqO22rvSKH7qG
4m1nGFV5ggGE6VKzNhbyzb/hrbilsB9JRJ7DEISvzkim6J5rWTsrP0N3EwMQs8+602lPwGW2Sgdu
FXwriD1r+jQk5p8URqWQAciZa/plgIMceFHduQQY53maAJLbBFa2oiUxaGiiXJwXOZoVSsMoUCPk
IicIp/HfVoixLHvftZBOrdiGU50MAJfuF3uLHKl1pgDSDQBYuKM/+rXfv+ehexE+x1YVW3MyOar4
AIE24Z3Cp0lu3DzL9gHj/qsToXKkSuSjgYv759hHcxoj8F6ZneuIjyEN3lNSfuMgiuIHxoG4adKd
oiS3n/kUm09aMD3araV/Qddphpo3xzkhhvs+1LL7CbjVbisAvzzTdV/iDkxyZakhSknSeGB4r+3m
Z+IN3VYfo0/MFEA5QS6dOJDENNVRuw2S6l2EzFiWi5otpA7H4whXpme91WlpnxKEbs4JofMikgPv
ZmH2aOKaCHwXskaihFt8z1J8mRMXaSFwkPb1W8X7d93Z3MwlDVH5DyjwzXa2GPqjkZrxQRppSCsa
+iAdjjTLmNvPsz/REsUlkQl3F7Zq8Q5aG2bXr4iIouKMreK0AWue5xVSoQV394A5nM6Ax9fPvpF8
cc3Y3tFqoZuKeUfjMTA+rFQa24UhlYNpUaMZ0dwRhZDAsDI3/w/CVQ5wJc+0nDUJ320+djVgVri5
TSK0ymYC9UAIJjToMjAVFyZ0/bk3ghcEvvO3sXEl/D/SO8JzaD/WxRTCeV4crML+brQ4P+FY+r6s
HTRyWnHl8jV/02zU16OAVaGCOvY0q/2JhsIZFJspVSCg4EyNq/vW9fp2k1dFN/+fjLwZcUvDb1FP
0uPswiJ/GArEPnt6EZ+WQgxS5RJlnwst0uDDG3AKIaWq6ZxdnsgprHAp3WS+2+1qVGK9TmiFhJes
7V8B7F9/Ee1Xrsg+snTOqYX8PJen1uuiREvEie6UoGcGjXG8ibD4RpmkB9nYP4faRVoopRkuEZcl
CoOAF5L4g25Y34VrFuFZmdITKewzK9tBvelYJkPLKe2wtnNnX/Wt87k0ABkbdKW+STLH+Wyl0Xiw
LaTq0rJOE+vixf43kjVa03jmRYQoHDRnAbQQiVjaP83GgMy2cm38Omj5/2MrYOqhOtCYQ4YUB5wD
ihRGlMm1ygFKfkP6CC9a8D+updFla9JaBhJ2cpw3mR+fFjpAChGPpHVao3u6MrxwaUaqPxigy8O6
RCmdW6LBL0oigfwUT1Vw9niKNzXAoASL4K+n6TT5Q9hXKBImuVkFru3grAUxsgKhS3I0xFluX12k
lgAvA8h4dwzJx5s9SBY+5Xf9ZR9ixF33FptddkWE0lu1KEM/zx9W81cEGPAvKPbLHjwZxPOHFug0
w86OUINPUvgy+ZNSjOjhAZl+f/MBJ9lUFYMbo21fPHt4TbkjPw8eqsc9ayUsns0L3rffBbOKC7HQ
y6JaZ/DB7Ghpwim2J1szV4rZFq3IIGwVwDX6THuxXH6XPvCDEyCyRVPdOEfEMna6hVez76ngurMu
WlP7jEoXvCiSvj3UnchfUJwZbwxtKnbMSvIXCYiUreOM9aZIjOzFwx1vL3tUL9JS94U8GVkCuBzF
1RKvvopSvJIqCuHlE7yKW1ohJBW/DFuSo40QHtwONa8u3E2PE1quPNoCDR463XiCv914yjxktwVV
fkWus/FEdCR/J0fTi+FK/RDDy0DfASoIWGyKljtVfymnCJ0y4N2ekMuyqdUJSVfnotE0T3UNKGwi
ia6qz0acfSEeDaTkp5W3oSU+4+1zgir3FPB1lxGhqUsq4KIPVplfTaEsDdzp3TgNCZmLlngSFD6n
GYBYFdf38zQkTK8oM/5Hy2xEVv/lmaWO9QG6uBiOjfbS/8x74XnnuEXW8y9pzEfAkKOjeyLEV4QN
h31VDnxbKTTAGnd/z/LE10hze4DDNHyb6fn05kJefMgv9H/KN8qOVFCEHb6/7+TJ/se+ZD+wrXd5
Zd+rvVy1xRgOFePlOclqZJK5cfW1VpGjvggG1H9O5dfBqXcZkIg/MxdlajzQFega6BGa8GwzhtIK
0kLHtL+83mweZe1WnxJUcyBfvfpqITFkj0LjeENLzUG0aujrANfESrwi2EzKSTLi+BWj7x+ZrseB
r3HA17ejY/hHHLy0Cw1NXbmnvEWW1QdJQwRuWtG6H/O3pM/aPa1uGCb+EJvJ6OpQ5Na7KWSyGaFT
4k4Q6zoOq85U7ydpsVdHh6eGRyK9whlXvuKyixvQNLwUbus+SgMQ/Ypsyqw9jnBXIPY/lq9AJJuA
+RRPO7IB9y/KUViSX4jL83yd2z9zLo3TTXbenK238rSKXY1JRyMMGzlJWMzZeRZD2YG9Sq2ouAIg
nlvrPynUAt6ohtu/UF3fAfwgR2jZ7YFbmCJWhcQQC9exKrLNVWGk3mPCHA8H9Si+mLw7ECkTPuSQ
HACsHmZc5+UoqmLVcx0X7jHRVmPQeY8kTfZr6XabhbbsQeZJDpmhySWVzWEhkYLaJ5164zo/3rxP
D+iE5fE8T6ApZMevGZxQhWr+ECtkJerwIAgGm9aFOwK5M0MIZJ9AcJFZVIg2C3+YEUme7nW9nhVu
7C1yJbIejr5EF5ykmvzQbHm/RrsjHFgUhHUMiGIgJqH68ERDqdCs56Vk4NyslcwsTpokZCsbQ6lv
A03a+zs6SUy4gqz/e+qHYd+1VfN8x8O/CjrVOL7jOmiR/M/3UeoknRkMKMVv9cAFcI5fZd+diXs4
1iMMQJGBdNT0TW1H+Gb7CA0EtREcR234spBoVpt/B/gEIRnxdxDBRYkLGiMpi04AV9Z7llCG0vOd
jXjhmjKCmGh8YJcG67kVQ+pWbBX1vjwhwoVGEH8QRlrr2qa+DQUQ22+Ey/JgCySFwYGI8MUHiFTa
mPkR35nvNEqQ4zZykETRAXZQ5d3d0WhJDNIlObL3J9qiS3sg7wI93JAwjOabqM42EjsclZ+yIsdl
pvyatEZ6Yxm6CJBsaAmYDhsdrYJ2VrmRLuy+m9DhBOIB0nA28KYhDydRhv65A9meFe92mE0Q0VSe
U9KDmZBUZKS/mZH4bqHECmXiZXvuJLLkc5WmQYOuEjOqydW2XoAuskQrzCqx5qkYmlnDHSPgJdii
ineZKunFPzWKepRBIPCaKH5U9oM+iXeLndkY78U1VZXQvN0XTYBLmUL+pgHA+GenqfmVViRhava7
RKMgxCUcK3cSTLT/Iw/cus97w/8LfseuYbu2CyApeDD/+f8y+X2aibr1Xtwg+tthTidRlzt4p6ZG
DBooERUKNQy32mi55514X3knYgMSwYL/YJHUvTDqxv5kB4ngK2KMijuvSZFMzGu4UBDUgAdrNe9D
rNQFZAvwBn/vgeSCX6Mv0Pmi0c1kvTwBH/XfeyzSeoIYBjeArApnCF/hjJQexsqds/r/VC2w0CJt
7FYdr6bNkvdfyhQtoCUOAXB86afoYzBli5ZOtEbtMs6PSmZh08zWzEkLE63WTzitAl1bK/oedUQ0
T6rmkjhRtJuJQW9Ns3mST/qpONqRv/as3L4UQ+2vHFwDv3GGCiWj4vqZcd363JnpYShL8W1CoGhb
WIXY0TIr0WXU9IMXnmjWqeTpGU6dx0Gf2AkgGY+VJaqdmBp0XxsTdtJ6RI1XrigwEhWIS7YXeu1k
vxNueCTQKl2nNgElHXva2gx4niH/HbZoD0S8YWpZL1vRjGSIS8sbiy2iUE40leF/l1vU7vYgBtHm
H4F2ImJc5wj4eu0vWs1cms4/2g1hFvAiFjIpom2WA17E7by/kItTr2XE+Nmc4P6zzaJfDdL3/kK0
4i+zNstPIyubY+uixweuh+zcxAnfaUP+3RVAXaM0T+pVqWlVdUgtJPMSbWGIovyeJRGgAVT5ACWH
+h76WRU6kIKXbjTEUHaDyilW5ugDAUAhjRL0J34cwKFl2oVWWVZ3j02EBnCOg26P8C6iS0wafCV5
YNZ5TwEcaTvUdrchKRCjjnACcBGC3yx2LYk+6CIu+4OUrHswgGZp1WZx8RX2s9EJa5ca05uhSAsd
Lhx2s0TVNWDHy7rcLHIk3Hu+2a/IFGrLQ7xjkMigTC1yxETfpXwj+xGv2TX/laPMEjFcBzhecvQe
Eh9oVo1o433K4XBixMV15LEMsv7iu7b/PKIG7mAKQA+RMA1IBo5XpS8AZ6gMRNPgnCbZ/SAFYMj4
zyaSIgECabcHkgA0kHbJLHlZbLRTYOI4mRo7zYONdLSB4etF4SJhl7G/xrUwQ0szS3+KjTNLgFlQ
WFF3bFP8466WNc2W4X/IEJukZzvL+s7EsqTZf5QzrOKrUchg8ycxNP17f+pJS79r3LO3labZZxo0
o3aQThcXaPygiIPWvYpktHZ3IjHvUPKRmJBuJ609oAAC8erfVhZTdzQ9H5vQHoW+Xhi05bJcdO3m
a2/ivky7LOR5a1rj/9ffJNx6f9hFMNdEG6JXU7UrtbYAnn9e70wJ6EyA8b4vgbdvwFvQjCuWRcUD
FxPgOCzNOwterWlF9KYpnP+RoW7cpzUjfqQH6BiME6KOPsSef1digtwaG57Oenwpq8w/AFfygTPH
/IbE2RHNE8vqKWqY3OkMsM7Cs9DIIdF19U8zfPYRTF/hsmn9AIBYiIbD9i+7sEM9/sEKm51sa+20
yHmLUsZOSS4R1RljxIlpSkQSu1tqUuBdT0RiL9pE0wCUpyyj1c8UtiKWYaNSoGiQ6P6arD3Vp7bW
nERsY9+Yto0YviMLDMdr4izis8xCHO3pqSqkviORiQGpqTM4YokV/5QABvs4e5+VH5pc2IpuovMl
UjZAooHc2B/yC4lmH3SyQyY+6IudknzkY9d9ytSeJEGypKXoaAXLjqjyGULTRa85fPGXaAKCQQNg
2Dy7o2Up2puu8kLDOLIEQraFOOJkArWBiLnmIhF0rKd3/T+vZ1myTVZI3g9kcLBx0rk1//FIJDJv
qWgBq+tNNARIXYwr4HYlWjIPKHisKvh4sM7q+Pd04ZcBWmlK9CNeSB1A0k53Zoh7RxNkNDXL/5U/
GLj/uhV6Bg6kaACOREJTt+7LHRk3bJFMqtMMc8UYfR4nE4ltLlo2rtsK7TM7js6bUsoXEY31XjPK
It8RLe/6flfx4MfUNs27cJRnCivHGl40dLLbk4HES3xEftCSQ7aRAycoEg/DAnfgLTdN4MvmLfKg
1aw20mKfIFizaqsagkQktmdn+EsHaHqkhO/NkNysEjhDse8SiBsoMD82QFrO+shCARLaLBo6CmhX
mvUjz43xfEMiER9hyV2KUA+au1T2hWiLLtHiNkeeNdp7bxbGbJTWrPxZ+QClnEmVmJAFiJzed6s4
g9ahG7H6FOH2vfN1RCcCu00ees2u111TTF+HKHpsFP6y0TdbZOONfwEqrwnNqONPvE2j3cTN8eAW
6btSjkzcr2bkPwJu7EdeWPnBUqFGpC9EAGQ9L11BewovEtNPJiB7ABk7pCXJ9FrinrVBhS+lj0Yt
rEz4WvoDOlHYNbpAREAyeJ+iMWt7IqJWILpGs4WGxKGNG+slOhGBCXz79kSz2Rat/zW9EyWLnmiu
rYXmzTcqy1bNGMerIZbNDmUJNRIZ3RouK0Qg0tLHN3Qk6yuOoBMa9iaNubKZLreNbxfGisSJj58N
rV67AY7L2HvqYo2jG2yX64iZuPHVjB13Dd+MFUbABkdukg8Eswh5P/MyTovk2rrFemSjd6LVrKx1
gKFo0K6JHPi9sH2gxAQcdXKq7D4dm3KfpHHTxBsm40NJKJxBpxwCPAfsIK3jATf+zI3ctZmhe3O4
rHsj5/jYtPo6lsNbNhT8OdWECZxI0wips0PftW9ItuXPsi7Mc27gj6yjrPCtjMSNPG4nN/L61Pz9
3vBZhxfRtRocTRwPyTx2ehk98T6gdU4DJFi17rXe26SVCThwtbwTXJam16FAhCNEdyeX1waQekhw
6IByDm8Y28zEm22Irw8cFaOyi7bLoyw7LDT4OZH+Z79Ek862pc/5Y6yZHKf8vDoEdZwBvCxtZxpx
06K4RoAxBXbbhAKbtii6Lc8RCyM5wI92AVJCDrUPGI5ZpAty/MFHE7XgynIUYeiQ233R0Mw0NjJv
D4wl4OiI2glrUY9vQWt9Ra21/hwxC6ihwLYMY5TAEV3TfUDWlqAv8h7k0U16muUF/k9DpFM2td1e
S82NvlT5PkCix+uU9/iEpQWaUKmILUAK6i0+VWjN5Db2K5JP8b2EdkAfSiTlxu67Uok6tn2tmd1e
NYqaWjvDNd52Hmor9b8Ba60NK6DKPeWAptrqOh/xdRc7J9y4za3INPbcBHqNjmaR/y1qhoOjdUi3
rFy0bK3iN8Dk+0i0AqlgcIEg9B5vPLW0+qB8aLL0VCSutnY71OGUesUvzIyai+wsufVGm6/6VEvl
mohO1iBnoG+MPTqFfZ984R/YqKrI6fKXqcvfclGcb4u4/JHccikk2WaIbmWJqy6V9scFdFa37PJA
snQfXYx/XFbxDsT+2occ8B2w/rBHl9SleHGRIwneoG6uAwbbhmrdaIgNtzgD9I7q4ogyV8PNhXCt
wgvX8LtaLxpljeo4+OBQLfdfLZBFN4IjBb95HLVw1UUDb6t/Qc/b4UQ+TfJuLiSqM1ZLz7H601wJ
r5a9UliWpD8XKf8nXcPos5VVdDnicFXl71OvkBc0x8MlSMueU1RPPhuIHe1QJG2EtCQGUpHz0HYR
qSAaDWgmsmUDosIz6behRek/Ghpq5Fd1mfU3Ioz6sQKSwRVObTjKgsx/A8T7RjeE+zNou1+lQGcE
C0le29TLjFk0SfIbUS2LZlHAqNyKFqPwrgAFiYG0Ot5ZJdEI2aBA28YDpGnK9/gO6IECgKM/XQcm
lqAReAvsLboi5KXjeCHdDG5uDzeXjT9PyV5V4yO+mJqvJXRNIXtsmbaonFlZNV50jonfa1RNSNEc
nE804Fz+RSAzHw1dC+cT891sO1kILROTla51dRL06fqQnzL+JajT9pId/IOtinNynr2gXLJ7BCSA
j6vhK6LB9auLnNBr5MPNT0J+W7B959n5JlHVGLy34rUjpH8YVEGP75YvhQ4PTYI6azRt+Eo6U4/G
YGRCoGvcoTUivutic+dZvf2rC7o9XI3DX0j+jkO0bbWf20qOW5N1FgLK3IdPfhBbvay0Z61Fzfkk
POcvDvXgt3qUZKhj/ae65U/GthSA6tHgvwBaXHQ0jAao9mXrV3uOzpmoa0XjsJn4ISMUnKdbIM2R
5Fou0DUnXdXdilp+lvj0XgfPQN4MyotRfjdd+9pGxzS0/CSeWs2SrJt5tLJMhMNjM3koXKDHq5zI
myTIIfbZWTGIRrmMi4gJAM6zj7NAAxf+nE5JYiRBTKBQAZDespE7Th0VvA5fPkg+sNA3FvloKOk1
v/mDRJoQzpnUVKTgP/QkyH4WFb6HUD/MP0nLNrf4JSQnYWvVpQjGcoM8jhuduvteNG3+M1M6QlaI
0c7Nc/s0mR7RSgl4PnZSbgv16etdydAX3Xj1c8f+RCT4QJET1QXXXn0C0XG2QNJK9S7fRcUsnyIH
ft1Hk7mxdGQIa03+mQrF0MEoPooGrZ+pyicwZYkiCy/dE9fBxw4tjGztQlzR/3Sa0nz5MEFUB1f1
I04aUUg6BvfKTTK0CCWW1Sf0Y9MOC/RUiVDQus+REC2GAPeAOzyqFjUOKGDx9kQnICvSpYEZ6FTR
IF3ujr7IpmaPEmAT6ObLjvM+tFbWUTDi7aU96vu4HpvPeuuHOZw2yUrNYp4DTP+fM01XAPuKhqD7
+0y3UG0ievGG5Ib3BnWIbbQntALEhcBQxHlK1F6iJHRuVqfVfehUOhqkKnEaFhN/ViEhXdPaU5Gi
lW3TsGYfm337gB+2fWhc9IqsgpyvEApvHySuFg80WxgkRxoLQ7LqXWMxhQTpYEeMRfhuj0V4MUWb
L/taBmAOzMxuT6OxMdV/byG87KW/XUi5IdgAlNQShxAFmC2yF+gQ2EClFtBZOEqHZWhMh+IBIIGN
XW8dAy2vrsXkVNfIZcZh7MZHAUTZ60KnGbBSf5ZtLQ857ujxOg6EcaLBkjVg1+zI1jdV3ZYrhE/e
Ofcys/g/2aPgz3ZlAGjjRzW42SFpuumYfQzjkE9Hp2+BkdYOO2S5dmxFXJKb12ZqvquQ9MK+M0Ny
fzYx2JNgq0WdRGkJdOd0g7pBgb7NMeAyEITaFV6uPbXMiZ58M79WtZ6hJBurZDDax1aUqD+HQKkG
JMH/jFGwVPyF9ghXvDhaeGHxiaMmMdRXpsrMGGfTwdoTg2jEXRg3fWW8yH6XHqj3DEkSsY5sa0/L
xbaVp48AzsFLjwMpG+mZE4ByR+/C1WDFNvpzuhPStCrvQnTkPqAahtZoaJEDKhJwyiR8w24D9LBX
ekSru19oP9G/GbqxdbI6+MqQG72RurBU1qD5qPPcnRGrgP6xZbXn30g4afs/JMiGVQACIh1wyuQ2
PDz1lByzoPSPttP7R2k677NJREA6WdbEJsE7WlT2Y4m2GdCmwfyYxZXi0HqeEh+VRXbodwkLb7ZN
UlTO3aw/HuOGRjJk4mbLm8e82W55GprRE0eNbLZFgWYt9IPe7bjI3VjU+UbrkPmKTjcVCgP7vLl0
aCowrALNlccm8LZEi1DAjSRl0VzgC/BW0ivHsPdG4+IEPtpqO5UBbhY2sghORBeK2cMhMK5S4Nke
cZ48JnmG8D0Jz9MYiNgbB7gIqztbtKSBVYCAqhChAOydsqgGskAbW6UWNrrGDs4kmnLlF8I90iCm
UW4GhraORmK5+JszaYc0XWRyZA4ZeyJaSuhmXfk++ir4ACbA31EZne3LFHdDdLXkxZPHXT73+G1K
mz9FTDWSyb3z3PbXaTk+7dNZdMIDxghWRFdS7b9JpEgdT+amJpBaFD/MzyRUIh1khTQFlGXq1zxC
Uy4cjyRA2WPjqnuo3VyhMBONerIN6siL62QXurkqFRfQ60iAHnM0ACYiqZAZnzN0zHZsgItDdbYy
Gaw/GEH7mXRnMySs4+KNAri82t5sh3ow94Ic05lEKmReAFtxI9CrLGyMSaDriOWgRWZZHztNx0Ww
k2OB+CjQvo66Gua1Je3fU2LRmrRoSQNyJRjyNfoRZV/423n09+fIvSpXOZqMr71R7+a//chjEGfW
rdjtnGzQACgZSM86Ov4H5o/TwifazZa0HgJjXFst4CaWzHc3Scqzh+52RIqp3MgGqprJfBxBCC+i
BOTXhpmOvg6oOskYLXYGyPF5hpdAFUZxlgWOa8Ct7ZFS62mPjLP4SeRatHVzQPQQjQZbIjHWaLJf
tKqUGPpOe5cC7kZSWkRN+61EC56HRbIr42fLAWDqItlosbmK/LLekxgxdPw/rOlZyD4xpoRp//FZ
eCo1pOrxaX6O1izieH5mPINtxMM5Yr6117MOYA21D2BngXpkO7Rj2zm6apjcCCyaogVmbYddAVzg
GwVizesSJahIz2SvRBvJ6My5NzXziLoMN1vR/vOj0FOR0M2m9BCc8xywavlrGyXl2hjS5ls3orIj
wsvmAT018I3fBS9ELxo5bQQQyfctsEe/leWvoamn17jh7jGIy3I9KW2ptB30f5u1DVN7IfG+NSac
6Z6NMSrDzkXPVxRgd/2J01SPTOUhwbrO4RxhsgN/VMSFExS2uWOjfr1R6VJAO4WLzL32bKgIkr/x
BV1siU3bzIxl7Y4px7tA7bhs+7HjzZM2Y9JuImHUiIpZiDsIIGeNEh+xldngMo8g3Y5opQKYXkRo
uQyLSN000F3WdzJNFgyAS8vgylYGaQh0AZTpeaQdFtZixwH6yiaLk3aH7pECCbAMQaSkNFE3GrSJ
ptCno/VgWdl65luGkaFPBZqe+dBaJQkc+Ciewo3RxAHQTDi4aJT80GZuZ6Mof9xPJk68s3KBHOcA
hX0HYH/VFcIDHiJ1NiqpTg1zxNrVUAYxE1GxBwHpN0A3r0l4VplH3REs2c6SXd+mJz3vf1rM9Df5
AE8nDbOFWebfWrOFmU4WpLvOpW8cb7e/VZ4fYn4geuIc14s1OsxOKAHq8IbbErLjpHnlJZ0QLEgH
9QFo828yi8SRmDP2YzbYm4FzgCsRqCRnVamqGnbJOKIsU2l4fZfid1qg+nOD7uSI63QZ28Q5yoYn
tJY70+DDq35WlZznhvvIxKXpzFHSGi9QZNynfXejQ2yjk7JbzepKMmkh+WdDyjrpzMb1oJifApAj
1mYGgE0rgO5QXiGyAu2rpwZaJr23dRGBQGIeEhqJRINpWmwLCPsEndF+yxKD5Nra3eLmb59QwfJ3
4E8Randx/k7SwLvQzHUbA29PdNxdGCad3c0GPR/MLDnAV4lzeqtO8fOUdMYW/7hEbBRn8Nm+0dJe
+9QOWXbhRrYndJZJd42nMk4QUkA7UrTqNp7MJt0TpkuEOronGyuCbokzrBRv0fuQ/NDzmXNC5St6
ntToBYeENOdIg+OL99nAAvuGVid6Xq6ISDLCy41NiyBVaHoWmqbrQE+4lBEqLHF/wJ0MKyLxqXuf
LTS88159w8/2mkxatJeHxJ2YQC/WNZKCB9QbgXuzxVRXX/n/cfZdy5HjTLNPxAgSoAFv2zup5cbe
MGZmd+kN6Mmn/xPFGUHTq939zrlBEOXAlrpJmKrMEvVx1qpu7ScbMO0rwLb4L7FlTNhsAlcDSA79
+5ELA+8pbnzlZrVs7WrbrM5nnGT402JbWAMI8LxzHvfNg2wT49RXnbkNgqL6IgaO0rE5/wGYWX/1
rxalmPwVUAT+OYa2iFsXk3ACEx5QYYElicHwlwMnilS82tQNsUZd9XbPPnRA3bvVtia2zLRxrbra
mLS6S5Fr4Bx9cE1U1Gjf9I/Zz9lO/wzo244qvAav/nz5edz8gJxY0YLKstjf/IKaOGqBVpneAxoS
BLvx0VVowmGefOdp3h5MKmVQ3dxr20Pk+iiycCbAZShtrzCIXSpnUCZSlS/cyMjNIRTjIe/HlQsM
yR2BKkzYndzxYAYtHgASnVM3ocrQrIBGs+AwZMlmFI3/jP1IsSnH1D3QCRiyh1585omHJknCl8RB
0a86PqsB/3/mM9KEqPtPTkDCc7bYCAOHiN0Xzx420GnLRoLu9LkJpzVOQ1DjXfbI4bIcI1oProtX
mh0DG3SygzuZut68Kq2xPVjm8IVk1GgTANgZd+PUgwLHSc+Lg7YDljuyQGU+b7RM+5r5FBzN0bss
bjM3smOT+1eO4q9LXIE9D/CT0YW6iyzDQSbQ3kAroky0gq608Xu+yCV5LI3C3v+jK3npmBQOieJi
P/Lu4d2Q6ibI7D3X1AG2dYInz1Zr9S0ardtsXLNs9ols7A13E3dvqsw02xntTdcJZ0lUIy11LQV6
pbuUxqaN/598syJ2T7mR/VlwL23+LFzGTvlYixxpzTUyx2bn8EbWoMQS6Y14Fcw4gyj5qe9Rn9oi
2wZuUVyF6wmFEGtAMLXzlwn7BHOc3AWhx8ZNyzGNypGpvivM3rxLXCSvrYYpM++oL1KgBdnYdSGR
N3jzIqdu7mfYY3AW884HUslySco584YjL9279zwpUB1P7U7hJYH3BkQbEW/dDdXKvymjp/J43egS
/Ap0dCie71ATFQNs7j2TJUw0juxYSOw6sHG+M8MC5+9INd6kTR1dE2BrIik3OhXzkGPrRMnmFFgk
PvhQtrVhRVeSUQMeE3cPsvYSi/BXa4PjTxL12EHMAjc8pHb/FHZ1dNJuFEU0Hti4WV5tm6K3Nj02
UpDsDBj0agJ7xlTF99QjsPRIIpWZuqVb2kf86MJ1wztwao68fcz7fmOJDvTHosEB+O+u1dTXe7Lt
u/CtK+odO3Il5evIU21E92IoihdsM3WbG3eQ9YA8W43MlXs9opr/dWS/k94uNfKvvUinMzV23P28
om7JvPF8I6OuNbIfzmxXu390DYNKpXW9Rtbh6yCW/5Grxm9T1YQJYHdfuL5vMgCW/g3qbo4r5oAb
u/4wS3AczpPHj1EYoJIqGu+osfCEXa6oGxbzYrFA7Wg7elOQFjOJ8wLBQzIyiRViTw+mp6NK1fnJ
xdBF+KSkfmNOlj72VbYq1WCtQ+g4JANfaLblgIpd3yiWWDrC7QdQd0IuZIJ10s8I741EJnoQcmvp
BDTEq3Mq2WPfTgH2y/idn5js0VMNB6b80QJ80qrqmpdYuqrMMEWWh4OzerzlSpSmXqkHkrjuAmyd
Z4Cu4ai+i5xh1zhZvtEOGYYDtDEPDuRBin8IQgbg1hIHPNiHPbLK+v3YgIvAUQs3phZ41MgwE2e8
fPfe73IyA3IyIOyQg6Pt40Cm1wI1y6s5seuDVpAD6uKLTWRXoHN/DUcKPT6vACmR2GW1IwXZeRYK
fNRN9IDlt4HUpRapOebSmRqc7PRAenAAHMQGpiDAtKIxtQ1dgT673+OwokPxCz4z0g+T04zl8h4Q
3A3mqGHHTkNZejmYEtVrRfVxxstAzohmtJzJP2MrFpdiLo6o/Fu1JnNRt0otGWlzC0zX62gCkNuk
+GHCwnD2tWk9UC/HshnbrEoRF51Tr+iSGpTd8QNg845vFIkiptEmSREFZ5Kl5DzEATtOAH8ZVEBt
l4FH7GfoWxcgiNmnBOQA5LKEIUcKm4G9+Zfj69D1wLyz92aMIiwmUNmxcAQ38IStSsKc7qewW428
CDHt/ZU1g12R0se+1TQcJ1BWRUbbJ89AEulWYRuFuz7NCn8xpzwaZHBgXxY10nx0eXU/An5RCCM8
zxygMl4GmAjLbg0Qs3iiuBgc6TYbulykltHfN51bHdx6Li5T3hfZ5s1lKcHIjt3/34LUKhIZUSC6
0jLUjoEVCrm4b0Q6rM3DEMvt13sj59yVD2J2w6MfAREJ+QzIhgVPcggw+/MbUUypspXkdyCiyHdZ
WFmrYgzZtCEPagbmZisgzGb7QBlaqQ2WshY4UV7dccDCpPySYMayXAG67ikwuhyc5r9EaYD8zE1V
FGDKE1+E4FvTSAV29x3vcZiwpZpbWb6i7jwP4tG0UVI2zX6xIRk1/uCO66Duq72WiaL5KtOoPtu9
ASjQqQf+s5iaB7JwMyCGVZ5z1PZd65RHax5BaKaGpsYZWoatiMre6HvCzni6rkE5fSCT0AUjVBDa
FwkspXM+G90hccWBeqUSOePIqxUf0g6p7FN7Jg01nDR0ObmJXa3okoxEyZF+gCOTLTlqhe7ehqA+
NW+GxbeiPahDwzdjeVUR/cebGCWQv0MbCIs5gJD3BPeFD3xn84YjZ3Rw0FQxyZ474BhtsZR96Psp
+AMLrEMsQ8D29zM2lVFsHCO1/xiyxExWY3fvebyMV6ksNoCgD/5yE+Aii5r9URXsEfibw3de998t
m1X3QJH5sxza4t4E+BKW46BKaFgf7ssA1dgi7YsnHJYWT3VQzStfSnk0zbx8IkU37iMUYD8uHSSj
nJjAlrZ2cgVmSHGVlbsU6dIrp6v4Ie1Y8Fjb8lvmiOrMBiQ/rdPwEGLO8bjomNtcEmN6svAMAIpl
DLBCuFi9iST4Mu/WlTt7yTryHGPdBy3btYpPDhuNxqPMy2+ul8nzUNfFzhyqehMr37/Hx9HD0zK2
YN7PuC57lmz2HshFh6fRaQx114WCok6BDwyClCJIQGV9DBx1IuFyYK6Zdo8Cbi/6UHZ2swHRbLCP
rBIgweFU7GqOI0HqAjK+OwwCfAuTtOIPo+SAjgxchoU2jMMOc1BzNj4bpuqNWf9oTuDQUTpqxH0L
+pcXug7kc2uX+akbq3M8DeMe4HP2qVWNI0tgDc4ZZstOjX9ml+PZT5qyngO+xqEE9OnQ1+aBdEiF
dU6syhsBRhgEWC7Tuf+GHGx/u8RbLH+Npv3eDClMFoMBnoYnMbLMs//6ZTD+t1+GawON2bE46BXA
m3FbNFwDFm6Y5fDsuR+8OPMSMLmr9wQqQlZVKuILNSPq7/HGUP03l+6YJZe+EOV58h9s6iiYexwF
vOPHw+p5KgEY0RpdskR9126JbycSUBeIvSYjCg4IcrCuLnpmSNwQEEuALuqOHxvMFA+DFfALJYsa
nVlfWme6UtYo1b/7v0RLcih1GzFciZyGzEgE4Nurzjf9PQ6ZCl8uoZ26tIEjZCmOGOzn3bcpfsNI
whInMFN9p547N9NjEhdYUU4GaiPrBCBFo5M2ez9uGxQbKo9yLI91A/yOJjWRizBbjnfkRv7sgjXR
2JfefECG3nAeG6TGIkcmCzdAZTawrRIF94nRTKjxTvCKFqF5jXhtXiVPmm0RheEi04qSjfm64lm/
IxlKK0d8rSc1c8M7QpMD0pWWlW32Lewxw9AibatlREK48Ax2DA9UAHB1ILXPf0YG7E1+/g+ACG79
7bvrgz7LxZfWdmz7b0/1VDIbMwVZPS+blZhcnqOpsS9YO9gXugKY6NsuKVBA+q3rgP+49JSt4itE
MeOrb2kAly+TqPN6Fd2ES4BCCQxcy8235uCCjEmFMcMeuzphaWPynQV3kSw+t43hvHQG858cMI6a
4F17wRTaeUGl286Nm/KRRL6NHOTYkuOFuhlKYdc1EvUP1MUuRrsDbsSwbYzafTGL0T6GEhDfFKl3
eLxrA3M08q3HYhdou9gwj1VDV9QYHTbMUXPhnFBwj71yutQauiIZGWo/CoMHY1asdAjtdxMGWJNy
i2OHeImvYzGKQH5W6wHtCiy8d0RtmBXYehoxoVl6E2g13KhjO+q2Q5rfcwk0fcWbGCp6xNZuE+xV
ReOZ6A5bPNJR4wXEXtL6lXzuW3c+uirpxOr5tyYHvds4Gfa0EmGfTZv0EyuA6UQG1IC7lt1hMg7G
UWsoD3ZjfCb51NZwMqm1h6IE3TPeWdqPrsiPrrCT+V/PZte7/X5zk4POyAb6sePY7Ja1BVXrAEF1
efM8ObO3At+kj9SbKrgrhmw+Fz0KMgPTv9NyuqLGHMGxXQmn2GuZtvMrxf9puMkSUyu0sReZ2znP
6jMNqOU04lz71ca1Kzx21D3d+Aesm8/NwBal9tc3W1lA1k7d6V/ubkTm+5tPrH1pMHV3boVybz2+
vok+nquN4YBDnmTkqu8CwB7zeR6tDYlGaWBugxlfFvnfjjjW9b55bjVukfIrsXj10ue+7L/P/SS+
mVnerQrX8EDQBu4WYQNs3JubfuN69bj1vLAddygStTdIZPJXqV2W8Q9/BhKpMY/Hgd6LPpviy2Ip
1Suyq6KtDEPv6Jq2lX0imRE3wyqoRLP1BnBo/Zhi4CJ5KAJbIbeiNh5xPlVvzalysahx5KEJ6++j
Afylppzz+0411J0iLAAxK3rUIpK3o5/ft0HqnZrGOZAIm7RAzKVLP/OLixX0a+rdhGwarJ/CZks6
HVZbhcOnCAkrgENDRXlR1wOYk+3pzpfddBfgx3QXVwaQsXuZ7WQ519WeNGPY/mmOzrwPjAG12E2c
g08oZdNVgGf5SCZZG88oUquKEVQ309YYUITq+aL6ZW1XmGeDOCmJsxroL6zwtv/xqll+a2+IqDzh
YZ7k22qKZDsoPL1ZQURuYDbID28/Wj1S6IY+FWfATn5C4XS4jzLstwQMWLDfJ2t092EcPYiGOWvk
eNTb2DajZ1AGpPdeP95Rb+QlUGFa7I6BQGQ8kEwoC5ReLRaWHcbP+IwAswI3Gyh8zPL8EwZpWmOm
Je4D6f3VAE/6Ex6J/JA3OEugLk6JGxBTd/IIdFTUJ6TDV1QKWlcrFc5HKdYkdVkr7idmLRFSsIse
PA/HD6SkCGLO5TGrADrYoO5nOavqAxzfyyT3kHKtjrKon1u9t2wTdgz4xkMX8m2NKrVVo0hF8S85
59wYPvFYgikj6jC5SRLvEcW4Py1yC4XqnMWPvDFPXW6MD/aEbVBWyb9YlWAug5n0pgoBp2gECpHZ
mSK2dnwF6aKgR0fVVEXNj1XS3nqwHHt+C3jU3PpybxSWce19o7qYaX6sayO4UkPyFmi/wPY2TGRt
QDFV0li0gZrPJ2V40XKB3NsT9gQ+m8qq63u2Fkmeo/hdZvveSdx1wTz5xNNUPpng6UHChukckecq
n2Q8rVhQWvdTZuQPqNT0UJCQdPugsFCbkcviAYUMALh2owtZaHmbjh6ooGW3J7OsGzkQ1h1wpSO1
fpM0DEiEZQUO5DYqwIvhu5/roT32vkj+mIBfvZrmNn4BdcO8b22Fuxgn/iMWTTiaVSapn6zDwG2+
UTSWN3iwsym7AIKq2BYqWoVoKVA9/+CND6iqMopfMscAmHou/7B487U3iuw6zrP1McZXJI9z47ls
ePgyW/a67HLrY+hfWDNih9pDaWI84RuomkE1xaDAp2OUllJvLMS9MYufFilLE+CWdNlh0aLMD5zY
IU43qxjJbxSANLERvSARVZwShfHFkKVjjoDXpx41VdxjrpbWHAjvbmisAGgNsAIHDJ1WnKq+4ZSX
KQ8uS/c1jN/Y3t0iC7JarDrX4Xsdti4CnHe7xp4Bdv4xDFByiFxR81ucFjvPCI0/5yh5LHo5fW6G
RG5k34bXFi+iI57EvoKiunXKyzH4042yx9aeUNZZu5a7T6bir6bi9ZFg8MMecJh4+RL+PTWjh2K0
scFDJe5wiL728J1bpdgZwxcy2/lFZl/xD7KvTVFk58Ce7wExaF9l4/JFPoJAYdeysF1rBWmBQRms
iiww3gQhRds6h6lXKYmvwZEe7FyQdbUjAx1okEDyNfqRrbQtmVilbQHee/S2N4rAap8EkEPx0/t1
m3iejfeO+HYT24zw+Epi1OGD9whY7KSO6m7cAARR1SX/8qePP0vxZ83r7HgjN5MDkq6wjf9qXhlx
drKa/KMWUQRwSg3b0BP+mz8UKXoXEFu9Ld299lg+pOg3cTbIO/0ZQW/BzmWCgnP1t9NyXocmqrjC
7E1wigGMn2wty2a+/S/MuXkWVW6ddZDcVykuZb3Rfylgsic7mYl0DWgGdicC/5vZYUcnryNMc0kW
DRYu68+odxnuSDJEDbtbLJwa+AiAOfhMMmxJszuGc+NpM1dmuWFOH28Wf3Ik/T8OpEMEH2gwEiz3
oG6OrmjAmnufdcCx6hTze4THnl+ldzLGqfKqsD5GvuJfVCKOwhHQ7/XAtK7c9i5FDhB41uMwvcv7
CHunzMHsyQIj8+qNivTUePidr+rUMbcoPADCtdbQVe+FZ1TZYWJFI2PDHJCZpOFWzvEWa5ZeFvhr
JKH86fp2tqeHPr0I5lFsLeSmgIYd74GiL8uz/SDrWZ4qWX1JUqN9SPzyZ2M680MhqhZJXb/kY89T
1JV7OEQiM6XIfINfcwC6K8kQopRxUk1Qge3Jj5EFrBU0UunUX/Qg5KBG6sIZI70OHvpgGRzUSBSN
FBHIG3dRiay5CAhlrl/OT1nsT09I4B63PAhB7O1g+5xkYTQefWy63lOvwFnOCQhx+Yq61Iyhk2N6
1MkDeQkWDI+V96gNkAwb7gElFm60DOlGn6wuLi8kMmqACeQlmOvUbdANVTEwjrF5ivoUJaMmEcjW
LpAZTb3ecdgBRR3IMn71GiSKrvwiyk8kSwMvvI5s2FOPGv0Z9ef2+ukYZ/3bz5jj6ODNZwwcM19z
35IH8jJyOT7ioa0HriwW7o00it58xjEx33xGFtnsIvsj6HGk14F58YfjPbsM+ZpEqYh8cJx+1YqU
UVMsUrdOxzne5OWLBbbuM2qXcZS1WJNhh3gHxhsnvXOs+aVBttCE84mHiNbY+J2hVBFFN9T13dm8
ZkZ8yFG7/xyopTjehqAk5051oq6Pbd5j1rr2Chl7frU2c29rVWn1YIRYspsg3AHOAANaufKlcKJK
D6SkEShc1/+8oWZAPgRB8IQuOBi8KAv3hMOzoPTEr8Jh6vtoa4X9T6MF6T7tHLkql0pNq58AJnQ/
CDvaEzO9Vwz+sTXbg2axJ3n6O4E9mQlUfN7IM0XPSg7UYP8J0Xz5xgzsPGB2JTcaIu3ukIFlTAOg
ymOsH4VITkQ2XCbmfLDdql9TFzud1hO+soQ4SpIMOAOrAFzGp2qsgTPqYzvoxj4unsiUmtiuAEGj
4r9nH0gQNcPeVpilS/wIbHZ0P8KNkotIkqcusQPsd2eWs3btChWmQLLwkFz/5hrJocGJmkEZp043
rWTczWo74F2HRV5EoIwnt7d2OtgyUGR6iJFQCzTP73gNombZwz4FdnjY2VF1fqyJ2NKYr1ckIy3Z
3XS5X8pVwi0UKiqP9+xI8e9jAKbyaZJpu6dhG2ey5Yrc/ofbILuqAbpIVrGj/hjvjfiejIZoTeRs
t8npf/gQ2qSuMvwalo+c8PmQ+ThE/O+/ZRiWO2a28jgr3E9LNc0ALM9QLXSRqnlqAz4dSETKGzNS
NJNC9tS+YKqVe6CQvCza13A6Cl3RENpEhw8Sv10VNWu2i5bC/7szxbJNpMqb+VXfyc3d6iHoykYZ
6maaG7GLrWgPilUAPSnId6CvyDOzqj/e4LuzXm5w9DDstIy34T5FusJ7TqXMjbXhJN4qwybTXaEa
2zGGu7IFqLhlg0VL9YAqMd6xYbaHDbebw8DmDwB7Sh4Ss0wegBNa5YPEOXMqH1O/MB9i1MeoDomr
acge5bl+NSFpO6z9kvsPZMerWe6cHu8mm3futovseUW809Sk6hEXMlk0m/fUkrm/mKu9hCe7cMY5
kevGYieafPw0R83R8krre5tMAXjuZ3Gdp8Q4N1HpbNqmqL632YoMBhOg34UvWpA38vqKlGhkaxuO
+X1ysZtjyfxzhfclIFmd9jjmQf6MqvC/yDNO8+8ZC5xnnDmGRxq7MOyBxnY5/9vYxRg7G2AJ6LEB
QvtzbJCG1NcG2U5rq23iq+ehQisEo2+IXIFvhrRwOFK3/TUDV/3JtgrA+jRF+eIOINkNU8BsWANb
bAFYw4E7Hv+0NTynXvdm8ETJmkEP/N05Tr0DdTOcEG7KsAEEz9yyD6TV3amJkBbyaqx9kUjf34Pj
OgAZUQkSb78Iv44mMLcEZ0AGdzPQS2cCOfyQc+Bqr5rCrO+FEP1jb+Q/pJLjcQ7eUxBcnLHuzz8A
fQybEpBLvxXbPomcQ4YD6C/IriGxDU7KPTImcKTnAn8A4HVyncy2c+8DsmgD9mRwocSdc98UQ8FX
yJqv70rkfS5d0mTK2uYodE0N00CWojIkTQd0gnPhWycKSHaLNrCBWBtY3NqDHakS4IrxxAF7S9+W
WHUBJobJrV9ky7DRH2LZN1ZWeK7WwsKWS9fG7ZPVxs6hbyp/RV1qADEWrPowZQfflPYmTzy2af2I
HZs+mtb0jylBQHDsVJeSanWX/k/UbcP8rfEYgGFE+5JWG1Mo0tZqoP/BtwmzzdBH9iNDos1hcESy
x5ZS87kfg00OWrJvgGhJN040mpc5KrF9BPh7ZHZBYTjVJ290/efRyexjBXy6LctK72s8oXQA+nLg
8TbIhhA7p0X+lIx8W8bhPUAJp6+m42EyPjUcgLMsffSKBrQ5ChOqLNICp7DxTwXLkKVCijYMi8VD
hNiF4ijdBD8br3gEkgiTgwUPR7F0RQ1r63FTtSXOPF8V2GH/m91inI5/xdLyl0hk9l7MxdY/x/4Y
XcgqaEokp5FcN4BBM/bAoXqxY79FtQSOzWyk7nooWx8A+x1Yh6JFMvTKTDv/GpdTvnWGutrUseNf
qUnxQ7/OBn8c5so7aXkTSOvcm/2FROROV1lh4ttl9QwHesm1rQc82DwpzZUBYu8jcws/XTvdnQSQ
J3ZBk+IJ0BZg/2Q4AVy6SuaGHcfxxexvtWzALNAbZHdxVDqJU+XxFfV9O20QGjEQZpIenOY4uzwi
MS5c244cz7j7AMUqCfvSuhF4E0NwoTYl6x7cpkXa0WhZX+LKyjfY4EvOiWVVH4vA2JDcnO1kP0VV
sa+Uf40FuBEWw8c8LoxT1nMgpSq5h2JW1OSD1wwUFjagOs1yVSaosec1KFeyGYDXZT6VV6sr/HMI
6uwttmH4V8dxgH1c5z/+/ywsFYP/FqMdH1uJNCai8kydGjncGZGDE3unHc5fhOc4O1NRe5oi++s/
zgn+dmRnYk3PPRPAlJy7AHi9OSaocpsD1M9Jn7uG73LkWK/ZWIwfXSO0d1FWRjsHmXkfywZnHAHw
9A+k7W0wjNSZhcmp0gaB/FwC0vBKynJmm2AKh+dyHoIXNw9Xi3hosGxPqgdymfE6vRTGCHbYSgxP
AuseVF+A6DqVNnaaR+uEl2n0TI20Zb8OKicFix9kvh0zIHPMiwU5eUgGXxt40hym0B83vVWBGvb3
FVKn2NORKTrttIIWPNgoL5uNVtc0YaDl0jCH+XYOsawx/VSe27CT51411K38qgJHxeQ82Nyq9tqE
rrQduZFs6Nz4YEzspG1vzHBOiZikFhN/wIvkZ2Bt93NYdRu2J3fC67wDwINRvaIHontOTTfeVSye
r6irnq+RhXchwP3LnWvGXbKNjPLPIasTPHphou3mEcBOdj1dWBZ463Ywgy0IXWssBQ0rv0w4bJi7
wdlJ4J5dqLEj8YSFjyINCJ11rFApsHYWJ8N3zD1Pi/NUdoYNLjFgTWDHKQ/AmgKbgaAqSFpYOAha
3RpMIejLDyQlhxG7602fu881b+I7JLx9K1AK9WJLO3vxQcE0mmH1RKKyw08MB9U5Dnzq7CWUAkxj
gAXjg4geLNVUXtRi67hu18M4Rg/UhEMRPxixeCznOAAMkVUIMLb20QnJsV9uzFBeYIDnorv++88R
RMW3J+jCBya4iXI54fnY2rn5OYpqNg0U5IXPRZv0h7g307PX1Wga1Kmul0vV1xonSXDSDxhGUmo5
dW0f2Tor7YbaDPSxu4N2uda6ZYjSmtN1ws1grUO99SJ7R93C+1G48LN4RwaAY3H3sVEvn0BWpn0U
OITLZxagcrjPH9O4/5ZmqfzSDUO+ZTWvjtSN+v0c4OwBwGXFyRwMJEEoK+RDpivFAHYNazvT3olk
SGpR3rXXGkB/DYdTWPngHI1C8NCr7cVl37ANAZw6iQQFgth81AqckIBuvrAuWl5yW27L1m82JKPG
qGdMTwHTLa3cAgeWCrKM4wM7SdtlY1kc89nBOK9boaQtzOYoQGN90XKpxsFDuNnovdAeoI00TiIE
xqH7HGfHWk3IalrGAY0vcsrlfWhJb0Wn/THzniNs2wBvO22OuY3kS9MS+dcm+UH6FjSgayuYHsFx
vZzfhuqYt6lztmbCdPZ0ppuGDNzksKDjXBJJZYGv7E8LwwyxNG27wzin8yp1BM75KTGTd39iiOlh
ScscHCzK/OnepkRPkU3G3kl6Kgw3lnxPOw+xFi2McrfkaqqEzdZgfyWTwU+UfEnyX2EXCe/Vofl4
T2mfJCpQDbiE1vmgOrSO83tokgcx5g5ICBTEUu5SCz6VqcMBIYr52vgIXCnrsogWdYeSvgs1ACCM
LoM8UqcC0cHK8HK29QAcehmGahXFmHwBLCy9LCJ15ZDyHVmQA2TGb3AW/ctKO5HM7nqUEtIlNVNd
taccKXlILfABwTCYX+txPIGQsf5adWCj7HODP2RgGD0geas9ChOQxiEWu5vSjLPPgB97sabK25sF
MrVwLJvthwEkOzhLdj/MTenu8i41t7mIPCBasm6HtIhg0TYOFtEtcMh2RgBjZiTOtq5sc0e+IMfE
caUzjBsHUBcAx/jJxNAC9h07ihXYFUg4t4DubToUt/AIeL7aUNYpDKnfiWCPzIb0RIQO2mS5Um6D
h2xsnjvPWknhWtRU/AzS+ABV4fW6+zEh43XbIn3+aiZNgASBwvpUzoVxdIeeX6lJwRV/TcvVYkC2
XYG0lNmzv3GcVrsrMpszG7XeAypd3gjbDtjxRtSkB7JBdP8u48UGcPOoki3C8ZR5RfGB98ZpUGxy
wIwUG6nk5WQWH3LfP3HTFudctuXGb5p5A+gU/1xGgfvQpAype4psPhznzyam9c9I9DSPNnC4wRPT
5V/9PloMyHPGp148jQkkdK0Tx9/rZPyMvDyxeEZAvtvFDM8H5UkG5Fl1SbezsXZAgW8qAHlp/OUM
VXXsgM7+QA2vCuPs4WVaNyAs33JuRlhX40RFm9BVAZzvEDgS93iwIlLTRMV+QlkIkslnLPoXm9L8
XoO399irlzCJMpkN59YN7ki03EUGstF16yNJRtuhaDO9+r0NkMmDW2LpXYNMyVi7rTDPtZWBAg5g
o3KFiYUpQSIEAUlJ7wJJKGVDd9Sixfq2v3iTlEJkRfbUqS1VEgHSPdxmLsfBgsLp46qRbiXWE1I8
ABT5S0a4e9S8JyNAvjbxz3XoBfsFuY/syEMHRbGmXGvZv8cjrTa+iUddICd+TvFWulRVgtyX2c0s
pG8I8wIo1+SU5z74iNAjOR8mc1GSzFQKuuqsJD2BT2EbOOMqjnYiw4FjVUzheUzTaLkimasUdMX8
IC5XN+r3XG5knjskJZC2hAQ4p2WtSU0RKdbsmcnGUZUYAMJvz9T4qjwE+0yAZ9F9KgfRXW0dAtNv
7Yok3ZCf41r8VGHt9dXi/g8eRcNzwwP8Eqx5xkYrtvtQswJiUbs+S99GiUaWjSqxw31ya8PeJ3Oa
oWQi4A+2AGtNUg79j9EAlClQccm0TfO3pp5X2YtpmkW3pixt8AmQup8zxdnCgxhPdZTk8imMr3QF
IuBka4ylsb5RID8VGFjSeyFbrMhQ3UsmzP+EzZfgbhFN8XCPNNb5NGJb7s0IZKpHyLv25whaQSNk
k/+iRfq+MArD0vWOdJ6TFSjr+/0z5E0UroMCdRM7WeG4uDXEHcoIolOkIFhND0Tzk2roKsi8RalF
2gy1jouSTLWcbH8PS0pAuJf3dPWqrIVivNeuryG1iK7IVXnNE4DgerPwT5Z08gteetUZ+TPthjad
Btu7um2TvjReLM/C9vD6VbtUBfOvFcDx76bI9de02gsT8Wvhd9unZd2bhSH1ReCZWxtbGdgh/LUg
1es/ki0LReF26dF2EmC69Mz8QH51zZIVDliTGPTN0fcQmQagaW3jYNzQdGZU3OGhZayzJrZOy/yH
pkJa6zWx2a2E7y82yxSqeZ0dUYRUtMYe0JgCyWRRsxuTin8qSkpsjiXwcxiw1vvtYM3Jp1g0+F8g
MWNFVgKl+vv3nEgLROf3nALlxNRIs415eyeGYauPCRqUSJ3coNyOdOBJisBSpwakcfxim6gdgxQJ
nGDTAzH2EdQvh6xxMdECTd2JrqhpUgM/Q92nq0QZggMRmjCZgaSaeHvyW2RvLsn8JmTORlAy3cRd
+ku7RNGuTSMYUMdvPLQ+jUQMJJrC3xCjR83Zg1GBhWah9iAZ1sEOHpk8X0xItigyJzuP5XjSorE5
GTmOT03baYP17LH+XFYsqFb/R9mXbEmKA1v+S68f5zAjFr3xeYw5Y9pwcipAiHkSfH1fGZGBp1dV
Vr+NjmRmMshIHCSZ2b1NAX4B4CQivToM+2NJQtJLZSTAEhssSWVEmbMyh6i7sdJ+m0U5sGYQncIm
SwNVGBAtl/ilIE3PBmWdGZhejFPyOxblANF3kO+TAHdiUYRusA/iID2MjnPZ/JMMUNzZIeuNDzsa
ztNIcSXzsfpBYWMtllcKmnZ1jdlkukZungLN0TY4/a4O3OTVwQrHGqWsajx168grDzkWEICoUQaz
KQ1nGTD9E31Jaj3S+Ud3ckJW104urMzO3/a55hzb0QvvAD6X7xtkJCxaWmMpGSkSi+NLgLjStqK1
nVIwrShv9NhYuLRma5QitRxU5zSIwpADoEhwtujH8RBGSCoPhSYXHmPlLR+KW+zsjTenMgecxWnp
fdPIblulQh70IRHnXAvGtZEPwxP3XLw7ssz5jrAVPmqe92br/aPZhX/VicV2sgH4cAK8TWeRNs73
UXR8Pw1Jg6yOrzwbyksZatHfKieTe+73o7MguGGf1S8MRU97mkWiGDu720bUX0an0j7mk8zv2sca
KAYHsqUGqQQ10kis+wpYOZMc7ET/waxlE8nlRZ42dvCuZZieg2NYH33zilmLu2nv4KS/evA6u10k
ABq+kVgF39SehogmSvxXnRo6smjMFUCzxcaTyBm0Ud2OJHilIn2JBDBAQBnfyINd5q258lPDBt5g
tE8YIKcn331mA5Mm9WOfr/ve+QlqM/tGN+07D5gfB1ONNMUTT/ImT4E4zAZAUBBJPWnIpjDdO5MB
MGRSkCzoGrl1R/x+c69VtKW/XLf5cxtbPk/PRgXWa9dI3ga/cNd5VY2HisX8Pk8GfTGCFO97GPOD
F8fmC9hCkI9vB8bes93yAVUH+WSRD+Ed3i35c+Va2TawBcdmzGy2orD3g4f9IoDjkb//2Wgqk18r
EjRmvORSukdSkpxRVj5CIN3ZX9t2lcoVycmi475x9IBwNmo1kmktCUpd6QQLNtQtTlbBqFQTj5IH
hKlt54eoYFHC+bVJPT9+rzvhTtRKMyMTecrSsd1c2ZcAXtmRt+mSpHb1t9kJ4o1fdCN4YgpbTXgg
lfWi27KX7OwqySwW3chWUd6EqwuZsie7oZ4mkQdqDIXiNrCGrbiaRDLbSl6bIRN7UpIIE1Foy840
QKY7OyRxfqQRXTGs8nBF5q0VAO2PNJV1fTW6J7qa+r1MVyNTUvy6RfBV9bsgTJMk2bEQZ6Cf8BlJ
xr6lwLnHAhxgGn7YFvdIKp2AL5SkDwEnz2WJQnA1pKZofG9lGECv/zc/ce7lt1WMTXix1UaPncE/
1N04htve4GSluykrvdmbjffYohgXmFhKS41RgWMysYEZT3b4AP9SG7qP913kRCi0+OUramqcUDIm
AJJfsCOyXBX/duPzamWEST0NwQgPFL9U8WqTGjlq2OcDVnJDw47UuVJPXZJS44rs0vLCkaF3cs9s
QBGqC1JDFyDfXVvLTWiZYssa651WcdhSpYgTTKdeJLlaCtKikGQV3tefpiSeV4R5mLB8lfpgLvkZ
jdzAglPmjX7yRLK2QGZ1G/ojoOhVA9wZ58RFvO4DUzoLv6hQiAEotCUpavzeO6AARuuhLn94bNSP
nWKEKPUsO+Su90ojv809trB88y0vX3B082KXlXzS2Ng+iSX1TSWI8+jFEAM7G27QPwV16izBRjjs
sjLZFdhx3trgST7rPL0zcxDGLz2EbJGOkNgbJ0V+Ws2RBDfkB8sEkAJJBhSybSPkMi5pWCoDULG9
gQYiPpHINMDebKbRixeNFupb7dZedubYbkkrY8NYW6jbWaZMi7ZWgAB2gBT5sw88+rOnGhq6UQMI
T1B7KqQwZ4dslRAf4k812cwerhQXHmxd3BtxCBQtP/5qMUVSrdJMvR6J0iDWLDY0jJWscgCQDfL1
O5lKZNF2gHfwE2ktSEmytERmTsNzuddwsLYIBVA3RCtQmKaaPm4/ek4tFfP953i24Z/W85TWAJTA
5OdKPdvMHsA5XRxGyc314KEci+WBwApHb5Yhzp+jZVSK9HJcV3W6bQWAhwNb6ecxYNCre7su6vvZ
R6eYzWurTDYgsGJrTXS7EexVX5B8g8OCjo2rMbCz93gEjZMtmsdUGNXJTltrSXLc1l8aMqnuw8zn
N5WvgSlF2SMRFXRdODa6tUxPu/XKtgRjVpa/D/h/WLLO78+6cIFzYIZf7ajPTn+OOgGH/oqjkJkI
OLkugk5MB7unfR0FNtyy70NXtA+yqnGe63naoVCNNO0Axbc0bsNhB4iiTeoP2oFE9lBq2eJ6PM2Z
dFN/cJLwOJtRT3QMcyc9XaoFoeDs/2rK5I0uSrOvx6ShOX+/OnlHGsLX1pXNRrNGJIEFVbjQGOgb
gsIzQZFN3TQrwDamutS0fo4CEtt+jisTR4m2SuY0AE4YnqnbuDlmRin3t2OKWi81TxRtWN1PswvE
Qwa320hctl505Z6lljw2aTqk33+NKgt1ANjJvzttnN52XmqsG9/Pd1ZYDa+yrQ5FleuPjWvlt12E
HwHJyaz6NBu0+mAmbHzEcujSzDJB96TrOKOgt2hih1vDL4uTrV62XL1nI9VovbYhOZLHanCBAdec
nvw8QXq5BdStRWO4+GHQGEiL4BunH8o8JnP6ZRhm8TGHhqQgWRw54YJ+S7Nv8kVDUpQpkl2G/qdp
AqHRwa7yMa7a/B4oFIvOctN8GfWNvgJbAsC/VRZAorQAdF/UZgwtV1qaG3o49k1KAMWYZfhogf9h
N0jkE9IwMM0QYbL6mDcuPurKQg5Ru/N6s1iSkmReF9+kjqWdSeRXtrPD14tPPkBptJQcWaapkS0L
L5MvsS3NddhyYxsWhnxBljDO0ARvb2y3rh7w8KzzMdxbmZ68RmkuNiaX2cGvYiDqp+OI/1U8Ev9/
FiJ0o91Qa/opQ/QvAQzTKzjjorVZdP4p4qw+9Z0AriEru5c41+9tM/V+MJFPprFRR+tMiktTvLMn
0yK3XDJtO6RRWO1LpVnGxnUrcCTG2WCjvv/3cSRzAFpExUHD4mwJUH/z3gQR1jY0vRFs4Cy5bfM0
XQmeJW84ITsXrmf/7MxuX5pt+W4Otr0E7UF8xzXL37W10+6M2LHu9JB1y9rK06+CsU1VNenONQAi
EQJD+RSZTtSg9MEowNKZ7kjmuB2oOJXWUj0a6gZAWBYkpMbtwm/WoPkbMiERwILEYnS6bocMAlXv
qPE9AWkQ+oYMALY/yejxn8ekJkOSeTJLkCjH2Dn2Wux6152jAzKkD9Qj0IhbZE1Zj5bn7k31mw65
V+5yrRgRM/PlK6Jb6UL28YWZrcwC4BJcmMWApF80Q7wO8eHcDbqONAvL8754du7sXBN781EHl1fc
6+pPIuUK/ELsS6MJY4u1YbAqB5CF6Y3Gt22R12uaqyeJvnHqzl3T3AyMRZugwweftGmOZUgNSIYN
zXVcLG1BqlpsSWuPobsa+tqbhhXAQQAQWjbI1gY3glUAoafhDc7/7VhF01QowDT0X90CZfr5wlcR
gVwzkGIeaDsyJ8NpzvV0GvPQdfa8qRc4g0d1yARdpvDKhGpiy8o2OPhD2aiCRSMZsk28D2AzGlNT
NXW9cJ2xw1OOqmYr6zegGjFuaYQklnZb9q2/TKREZaLSNp9aqbRIN/OXZBypCHoeg/1UJubFfKQD
+UsciOC99OldWCx8rJP+cv7v1ydvsR07myI/6SzXt1EdtS9RB0h4YMBoOEQfm5dSnJ0wqJ/Tchxu
U6l9JWlj987O5C5KqpWRpWt8VVjc3U9z4vFBAuvzbsxq98kGmi55TnzURTdhnSf7FOXsSLBNTllR
fTR5zXEc7JmgQPlUYB+IbxmNta7JkxWZSzP/sEy9CHVtn+Y0JJNZFpYOAGEElkRDZb/FbTy8piby
dXkaZFsaMtY+5G0V3CP1x7lTVp3oh1c/1C+tIreerIaIOXdglZ18kRXjOBiIfX94/bT69CWVL7oi
WdHw71Y0OWPRrRz6rVv4H88TPT/0eP2TrEujbmVVYCOZHzZ6SKfnlYQgPsCjO+uB/tWughbfFnI7
WcbCEpuBgzWo173hEaTKDwAPsc55pI+PXoO/FtDjwH6mlM3oOXddNq6itqjLZRG2+gIlTemBtH2E
lBNst8JlH6mopJWUSG4QyHFSrpzEK1aoOE23ZFwmjnNK3f5tcqUuWxeJfXbc7N8vOymVRYvTxItL
exmr98EAtozpTtTNqst3OVI4nSJpDzT1n+6hK8Y3moTqmnH+57Me8LB5iIxnmXTAF0J9GfVqNfyz
rI9anHrZMlvTtP/V3H+6RlHjd1AkYBu9urhbaqzAWSvuqARw94IDPflYe+CADbwmvsM5WfSAQ4DH
1Gbu66hnOs6Lx2Irc2ZvqjJLsLX1LWAj4hWqY3P6QE0gsJYDXTDfNTFHlLIuo4M1uPikApH4oYp8
dmMjsbZSIxLhFAh7wiSwFzRfgLRk54oiXvnhLuMuSusdkDsDw8f7XnTNzzxym9chrXOc27LhUfNx
H5nIylurcYD1NlbjsTcaeZCj2+waBHBvmIsPRyua9KF2sGdu08p75lIHdwUAdr+N0j9VgWDh4r+u
l4Mg8zFO42QNjg+gtjmtXA8q1zKoR7z2qCsY/+7YHBXhrlccqSE59aws+mU3q6nnfVpPvmorlusC
SN2mg5WHkUfizjVRPwAIRQNwxX1x12aWuWzLvH4XINbD187/mZcjmBds+QbMFG0ZAarxFv/CZK+P
PUDc9CjcVn22QUQJqdiqAdCrf9s5mrkGFI6HddNvijGJ3/vB8ID1+Ute9UFw+t1HoA4hIx+8tL3C
3RWZ1Z8H1WPCH7dFa/8AyTtKbUhGJiB6Hbe68H6IPuADikd/TasBA3lw6nBPU5UF6dquhNns3Uey
Dzmma83yWA4JQi+f3tWdkEnmAYNt9Xk/NCOja88ePqclQVUsHGx7ByTZ4ULqNvwBaO4gIvr4B03+
Eh3oIShw8ZYAJvEPwDV5KZpEu9O5E9x5XV/chl6L5ByMSI6nNrgzgZLrG6F7NjXf0xbYscRINjHN
PdlR4+K9trT0rN6goAc2gHAqN9gweMvZJu6HcS9HjS8G5Z8UJtLuz37gb6YR+TdRXmhw2dzSxek2
wF7y4vAxPE5mrB52tu5XQNgDtjN4xQJxk9kPKPUQeEbCy0aT2b5lAB+6krME75CCW1hfqQmZ0+og
7/AAX5R3vo9sz19eyCnSDdxNFcbgh/tUtLHWb5s0sM+jgfS9MbP5jdBtVMnnibbkTWJ90+0fvl0F
74BqyIEtGqRHzWMmCjS4uRh6w/yGXLITrzvnWUgr3QYMlQdtjmIi3ereIuUBWDER8jFF+BhIwK7o
Qd5v7KYTr1wowOHyL2xKHqyY23eAUrHveAdQ0bE2x02ohiST0hi2YsRBSCcd+46MNaPsziVPtjSy
HGSUgVIiW7uqkrPI049m8C0HFEtqTBr7U01DsxpCMMLbYIr9bRoy0f7FyxincEhuLrqTM5RIZDjZ
+m0qaSRNom4qw3uO/K4N2elW/pONQq7DYOgOPrjADp5q+hy8qgvqgmcdXdJz6pIVjUlPvXn6ZDOr
Z+sLzeTz4krzlWnm9YVmd9RzrfGn3wRuoCrbATwLYqDwTE3DetTR9Q1oZJwc3AYkzD7VZu4DLi6x
/fA821wII6P4o36+EPXIh/V5nVlrjMzY2BW3l2WDbOBiwNOHbPVoL3KDby2up88AIbrjIUcB2Z8s
Bm0Uk8VQVF9sfIJ2ZeLnq2Sou3fD8x9M1nWPPGyCox/64Qoxy+7dGuvn2tbZA1LK6xNK5pwlyYtE
vA81B35Ol7NT7WpySX5Gt/6RO551nwQlCF0MVJVM/nMnWrRpJu4HY3zTRJyCnFCvDtR4n71/knmZ
3eL5UTZJUnz/j5NA4xp3FjhRLgOYFDPAjII7M5Gf/v0rCq3D+v/+H+N/eC1jPxha/x6rgeYEDE1+
9lRDvVDGHz1U1j8ICxnqJP9XMzP/LoZKO5KB0C0ghbHU5GdylIuqPjQomaTRLL/yZhSj2Oa18ddk
VlRNvyCTeZoBnNtVlmXd8koxD6lnqKc3jUZ9fXEvTYb8LGRrFCsmzWJrlWDL1qWPvR/KGdZcqg+6
2cgHwQGRYThHaoxQ6/eg+1kbqi6HRIJqd6ibpE5aLcZPFerWmmNsrED3DIz7ugiHo2iyHk+K6lID
nApU/Bva09gVHyKSl4G9jRwjPlRYl0hkZjlgmkBhIjLc8mlEIqmhXGBVYFV3TvTqJ77y7VYYvDqT
tm71Si5obAGZTOEZoXyHHMo8AccCyKtOwVB8H5q0uO1Emr/sLKIbx+fulgfmd+JjtkGqtwcGJIgB
lbK0QJsBXOxoT8PKevzzw2hfowmauqfjMBrwZR4QkPVrBLO8dEdwO6bsnnFPjM9dw7QDseAQlU2l
YVmBbVi+nWVh6itEL4DLT5oPzpswB5YwM88oITNwsN4N7zjs7BeOHYy3EuQCqrbsbwoAj1Y7XlUF
Nk04+b0g8lVDQLvi9Jfq1K/UZogdfGmbr7O8tGS4Lusi2veKVZiohQuEUlBCIPUtDXvfqDZ//vs5
10i5+PtZjmn4vuf5tqP7V79lp+jduLdH+94N/fsEzwRIb6P06FYtglwOMp+Eel1T0xr4u8VJIIDE
jbJLg9nGc++1X7UcWFABViPMCG2gA3bWAkj70aNWB2xjdjp4SJ1Ynr20QSzT1uzdRR7bZaGSpdhV
KD9tTlejPDcPhTi7OLNAT6QKmma70TZD5FdbDvhQcon0NeQABCHPjiwq+DkvtHLtmII/Z238M27s
4KdWfIm4Xf9oUoDy4cxxQJ1QMW4Yx+biz39YbAiuqnRMw/IMXz2avsV0do1BLKI4kxWSYO7d8rnj
PLnB8qA8xJGHA7ICR75JhWJyD5Vt37RuWBKglgiD57os2hcmcebn6QkylpF1sEhQkXuyYx3n3EFW
DtvEEe8ko+bCZuqW+lvrjI8BCi8QXwMGZNQG2E5oxjPKNKJd7rr1FoEk9tJ2KVLDFQykxM4Fy5Lg
lNmNd8s8E4x9qaWA9PJtkgAHdskdbziwcBwOVl4OB0UD0u1cNSYhNdi4sg0WvYhSWNnHlDx2yhQw
pTBs06DC21I58uq6MJd+D0YOPH4onm7b+phVzU1pudqtAUY5pH83Voz9Q9aB18MJ0nWVGgiRgXAV
GGAIgOG89671+3yHpMh6MZmAuaBflCEKScgP2RhlgGpYlAK2aQMe3lBhMekBGL4LPsRLg1nAVFUN
KSabXPf7hV0G9WZWzzbUq0BKEvcAib6S09CXTXqoendPPklEjSBYKt0N9XVRStDJfl53tqEeFjXj
AgeH+XQDVdcbe+DG/mAozlylfeOcG14BtmkEPCeC+PkTGFjyBQfi3s/K3ntx2v7gSDME8huw+HND
ZppYjjrSFxFO1OWiFSGg5vKeAeEzsLpVVCN3JSiL5lxQSH1s8qVfjM05TFBQD0RLUIMJW34JesDo
HTSgo50i4zCNxiT/EcfRW+nHCSp5TMBG+Hy4rQtQFgadjO9jvfRWvqXpD5GsE5xjOcVT7DvdUhhB
+AxuWH8RVf541pzO3Qxa0GzbzLROlWUMO4mw7jEffHcPbB5/D7T49MhdrjYZ4mdodmDtGIMcNLi/
GsT3i0MfpVJH7sYvIR5/nu/mMfVQwIIAPHVp0pV6ltkauCim62R2wMViVl07ujC96F7MmrrX02aH
F3c+dWfVxf3Ot3pxlYsup38vTb244IXBRZd8zVdJqjH++FPNwotLX8y8+Gf94w3NnlHgxvZ/fr3i
23T9erWAAOE5uuUbiEyb1x8u3x4iBGZ4dx/FoWIIKt0O+zJRAkXDWJWyD36CcOSpST3/ZSyTYcVH
R9t7jbkNxypEmRMam5XvIPlKwBNpfohI7tTIQq3NHmwXvytEW4DSOxgfruTMDqPbKkhWElBrJ/LR
xPraiswdYrM6YlzIrQyyoHg1WdFueoTngYyJYeLJF9+ogTNv8fYh8/SbyK/K1y5CQGsU6bimISiu
QNOJ/5gbsw27LwDGWpK8zsr0MLRJBtx0p3wtJWqYkqJwj6R1+LKwfO+laaP2FFkATOTxOGarmEnA
t3O+leaQ+MA5AtIeTzvArrfFXeqj+Jqa1gLdi2u0/a50cwEiRqP3953IvpF2kkWe/c6qIj5Mw8Tm
9Q7Jn81CKF+zQwFoAK/Mk53B9Ke4c5FBEGkPsWtX5yYBEyzvhfemxThUKDzUA+IYZrhPuPPVMiP2
FiLRFZjEjnMAon/9zFAFWo6j9yYsVBizQLEqpf1yXt81ocxvaFEXCnx5XEMR/CjZrCBj0nY4pNyS
4soBvt7pIuUxTkiwztnH5njTqMx1/I0NkOSh5I+GU68DcHHi6zkwS1Xpn9JSU3/2aCiFlDvTzp/r
dRIZ2UPPx/JB64FeFKglKQN8u1jKtgd6lp6a22nspN2SZS2/I2ukYnU7QGS0iLmKFVLG8pPtWQh3
As/0aISVs5uGXWPnp4ol0JARjannBwLfXFZayNgoEf8k4WQZGe24K4sIZB6Woa2DSPSvQDHfUuw5
GQ1zUUZddF+WvDuMXK8AsYqCUlQz4X+Qa94NkHINbCYSc2mFSfyNSQEQYWRp4kgeRGuI8+58mYln
MEycyGDswhSFOvrlTPDh8EfkA/NFHoaoWrWiv4y6fs06EbwGoquWOHqzHirPZWvE07qz1bBqrwPr
Zo8tr322gU6wblC/+Nh5A1A++rJ8i2X9XHZx95flP4EoftjmEWd75M+snHbMXgFNqW/Hohq2yDSv
XxOcqjtMb792+MyC9htAvnpUGYjQ4yigStuvMh9R649cpmUKaPwlCH+BzagSChpeROaK2aDi9Kui
PyDV7xB3AJ8+YskHyAwczipdXJchQFpseecxZNk5Ecr0FrzSfBywxSmOWLXbMQJQT5f62bK3zPam
NgN5U6dIBMPizPzqacNdFpjaE/CCin035tnG0Xz93eMnzanNr5whOhmA0BAZLKjgxu/qyFXjdTxc
V6aoFxGKLNs70oguNOS7G1T8mEQgxl10WeburNHA8ki67rJvgkPvGPXWkKjCw5mCVx+GJtbqH3rk
Ogutc4JlayQNKhdb4T6S3mU41AKabHpXj0B2SHFo78oYMQ3uOAD6H38UgokzFmfuE3JS5LIIWbKf
lAhCrBEA9dcsH9wnw2LpPqsrAD0pYyfW8jNQzr/TVFTcJw8uSrFoJokQuvzzlZiPtz350v/tSuQt
Dovi3640GQBHc/43jX3/w0HKNFgl9Y0JGrOjrRoNWTRTL+DJUADhH2NqpvFsNCKN/MI8H5btAGC0
2QH1LqxAwrsEerabnHnlPLlI91kD5md47+ICCbBJ+NyUXnj4XS5iSwOfTB39k7x2OeJFBVCRjSr8
jkdUW0RuaS81FsBroL3moDh48OtYnriSJ2M/vAd1/IY69uGf5NHQyYcayQiTfcuTewPn+cj80CM7
XILlu1rEOnKf2jZzURhthmJjAI1qMY2Nvm1PbQ+onhV1Q263Jyx3BeoOQAtHMisDSdikFqMLJ04V
28caEPTzvElB5tRUFrBSywFkxuSRZJMNzqB/XTEdo69WEiTb6V7IsnJKjouFDdtmdfAwRbHxZQJW
fQT+CRXzJhk1QkXI5+GFTMTbsNfqPSCxH7QSWd85r/ZZ4NevDBxko2OOyNgu7Ru8+UCdqeR2k1pr
ZpZ8l+pV8+pX3hmpgMZD09TdHYJEX3GY07zmJkKCgWEHYB7CpLIbX4UcXBC9msWDMbi3YBaMkZra
ZJucg2iBGsb7YdfjJ0GjqESUASSESCyUwENAxlsBAUlRFY4x68EyMJtmpY9a/U5LVtMksmRW3WlL
MsJXvFBMvQonMmPi3RiNAsw0vYGdbZ5uUVZlheuuK/Kl0LN0Q+q5yZLRXzZDDWZRMMqG6zAHFShv
ig7lZ7UTrnvsoZd5kVarQB2ZJ0gw2pZgbGMIodprv0r6g6WVkb0mNeokkHmvXUs7UYRPZEATmPQ0
pOSMzTpofGere3V3r3v2XwbWae9ChBXQobTmTPV5bVblqx5B25Ubsep2kN576bTaM5JL4gOra3dJ
wwaVS2tEwpCmGzHtubVQchXkNqqglLEzCiC3Z+n9AE6FL3Z86ygjcpiFzjuNyKGjZ+6ShiZCT5ND
GmoFgC9aIKOQUxIppzmSue+l7PwvmX1DV/79LnsfqzZyenWXNKzckF/cpW4hxxkZOZNDG5v0sghf
fr/LOBqDZRKn3cJlAkyEWfO9TwBDTsCsBN5K8hnV9d9lsryeOtvinWsvfcfR1pqfD6i3Q9Jla5Q4
iG0lcsaH0AbDDTL/Zq0meq1ZBCnXVks764q3HpwI+7IOvFWZVOUbb4u/EKnF1zgehjte4JBI+MVb
0Qp/hYWhtafhDq/Gj6ldwFGUr6ZiO/AXGDnkHUr3+30MHtYd/gDGYW5GpMMBBxlcuGsS4icJChPq
Rg2grJ9mU5Btik3QSOTlAJoMxWX10gd98b6OAZIAtN/cANshG2R0TGr8DE54+0fHSupGuAkFMqXL
wc+2MvOqWxS7ZLtQAhMriLzeWSCAVN8WZVrueoF6wMjsawDaC2hy6TQ7pDAnH0KaTdYc9RR4GQOF
jgzJhQShMcquInDH9WI4Fol5L7KifOkBn0UHpjEA3ddct8WeDeaFnI9IBEBkUexdJR9rJJ954fAu
lJzsgXlUHhClZRPIbIPUvdjUrP2ENvsJ0nSBQ/tpQiBMIFpsTpZosHJYIKE8KPFeHjJji2RHd8W4
wVZYCzV3TWQ1d6jQqc8KUiTwYxDMk4I1NRCHU0PfCasGnEpsgDjaqwFvFsvi1KR5ii+U6nbAYj90
Ll9PMnvIoAYMo1hdWEbBcMLxCZBtlRqYr8WJtNfWHRMt0JbybBVmOB1dkP6iS5NoupHjQG4wv9la
4yAVYhiW9ji0OxqO3lDgBMTRFzTMctd5DNm76znNw5U9VtPOo955H/Y4JomXyEMtQfY1um24F/4w
3oaJDRA0K7oFtuZ4SyJqmI38L4bU5MUsI5PRdBFvthqcFav58zS8HYMFHluA3n26SlVPZsaXtgOo
7+ypkbl+a6Lkb9CM8GZ2VMUuA3l6t55F1As9S+wbYf2YXZMcjInJZjQA2kTDMUYSysKM8DoepDNM
XkhDF7Q6FVVr7HZHMvJFd1gM8d5LzPA0u2d6qt1E2H39/m8RwL47xPZw8Zci11pQoCwuT0cUMaKc
SK9C/8BTgbg5cl+/uqOx7/pYYovTp8u2Dscf4JGJF5aGU1rD00oQbaKELQIP37avNQCDdHZ/qs2m
3ERmgtw31pfLvIzHN721Hsp66MMFquOQnB6jTtbFSS8v3FcUzww4yDOc+47n5sbtPe2oF1109GUB
4gJETO9klcSrDFsto7DlNu3C4sYGah/wF1W3lilA0QUg3WdZohSDDzSlIrOPZFapKnmSt40oQK7I
j9iZjkufRfLZdJoB5Um19mYI5z2QjfF95PUh94YxBLI8X+hY78QLHv7V4LgR9b5A0wrc1PkedNm7
j43bewMkEiRsRuZNhbIYXdWfeVoGQNUa4NMNVY+RMFFVa7qh32gJ4Oc9JDjdOKppc935j5JM75ql
zbRRBGHbBn5Gpmn9DRLPdaJwtL2kuWel9qWh5DKz6Y61alrViDgEdYM+OGvSUqXzbPdPsnmubyfV
MUiRWZn/qBCD/SJZFZw/R50aaUn6o+wLa9KpUVrVw8JWVGJhodmPJhJCVgPrrA0hYwNUtz0hgeL7
mGDRpMqkdnlrWLc2H5JlY6TgnhoCyU7hUHrrWt38RSRyjkFOwtgI9WViFNqaB267lIGWnKPec+5H
O/+R6b1xn2dessBqpzgNOGNZN1YffelMfH6aGp/Y6L0FcurPIm2LBS9R7avbVbypuQlS5DRl/8E5
5l4Dppm25zkIxugOWBAMEOv9HrBG6WwMUsGuuK8n2hyk1OmPdWe8R3wEmw/T3wBXZzw5+Hds+6zj
OyON+qc/GWCvwG8G3SpPoC3D388CLyB9WLn6utLn0rIbZLwnrNnMshIH+PuibO9SF4mbWQqyhDLm
1pcMW7kF6FFy1H6Y5jSctYA8AOakMajjuOZO007S1kAMHuv8gYFjYJ9GToEKKwxJARYUdwVeTGs9
y7Q+/2Y1ZXkkUdBUKOQGgmcUAUrSB7fXsZexC64N9AJ9hLD9HM/qqm4eoixCsmvUNP/Be2hbf4uX
OQiUua7jAePCN/72i4oam3NjLLu7RMcpranqgosWIZggLwEI1OoJQ2Dg/1F2Zc2V4szyFxHBvrxy
9tW73Z4XopcZEGITu/j1N1W4jdvT38zcF0JVKonT7nNAUmVlsn3SWv2pFZ3rrZfuKJsSK2xZY5xx
dLF20sGHVks1rCE80D8kg5vdS+MVZ1b9QxcVENzDX3Ll1Lzfk2kYo3MymwAF8KrXhezjA7jQwI2V
BBcaxcvK36aN/szKPoWqOSYqizy/N50vZNB9ZDN+nDXBq3WdGSiUTTJ8Ucq2FW3YYGMFWea4PlMr
VT1Bzu9Th0c7suY4GkI2xXlD9UeZ9DWesprcVhnYYyqc3LyaFqQ9RNa8GEnVHZtcl+tW+sZrrMnv
jlFnd5ZIxI2ccDhhD53xmo6DtaqdRjuhdCx74laxp3loWh2QwV3UQ70EzK1cm7Yp6HjPMrWhqK1B
ER3CiIcGlAzGhXx0KbDBw5tA1aap4Hkc9dDgorQgyq1GFzzoDnN3lRbefvIqvOyz8RVQSfZNlm0X
4nhNu4UAhnMqY/wvUoeff4snoC1N1iRbq3CsQ2Cn1sNvBjaQbjg5ssXpf2UNfwTDd9SvQ2l2YleC
UgpFfov8UrCHBggDDu4nvJI6QK4G6qQMv9ZPHb9OQp1u0EGX9ddJasvhp9Lnf1jYqI2oqnjpJgBq
sZjGgZZCEyh/r/yD8vu/+Jd4pII/xJuDrb9Uk6XtNS/TNlkfzPMs8TS/m9sJPnY+rCPHqfJ1bBc7
PBMkOB3wVNxS7a//3pPYgzxQSS9ve7CRdRaO0uMzGDqrl2ZM5HbMLPNQJFVyn8cQf2GjAyrbnxGB
B2Q5RUQ4yLkvjOktAlQXZ5wq/sMcpZWuoVh8TqPAO9AjEvDKt4dlPhbPABR6h8HQIH+hTOjNeIdx
GFDdS8GffPRQfR9WahmIIHzsxDcR1lETgBtOwtdgyvR9LMCgnZgCB7mJxwgVv5km8hth31MRsORF
cduxMb+NVFiiwrJ2dC5ghogxYxpIZJdbeZVl0GoPonDjPcqyAuyupko7+r9ebB+KWlnc7Ba/XSDx
Ci6PGOWSKH06uiIDC1NzTKhikFjCCDcSqeJAlxjJyEk2tfzyAlUQ9zKm+8gy+LWeHOuaYq1nhVoQ
22vPrDkYV+GkC9Ls6GH+zulrfo1TEDWQP1KUDTQgs/p93zExi6wse/JZS+Vvuiq5o0EBxhu8zT/v
4WUFbqm6R71dYmQKFAxG2PVk6e4q7ZlwwNYEW2i9u8JbSwuBcgOvnl9fUK/WQ7XX1/yNyUsznG3q
6qWsL9TCs7A7+cG4YhRNHSCOfOslE5Dl+9qNgP7gIK5j6oevLoXVq6KDaNBXgKxGa3JabsmufRXg
koYDlol4/jtZyFIsvSDEhDIqjtMzMYKe2pjsAoUyZbsjU29APm3iJxgmUTLeR9YlirK2Bp8F6v2W
Cw7nxbqIHL6KtffuNmtREygm7DYpkuy5NdlqjiJ/1Pq43gXgujlK0xiMEmfs3onjv/Ssy9bEeoOB
yZuaOMwr16UwppXZttg6feivSwsSO4DFhVXU65sP/cAd/BxfZuzeS2Sx/9BNAz/YyEKGA4gkT5lD
wGr1EVAFaM4fhu4IQu/uGAc2sq7vU8+fsgdr3M4b3NdPI8is6B+ChGa8MQuQestGsC34p80QLJ/G
DV0svYtwwm2H7ViZs4v83DPjg8ix11k6ahXitk25mUpUNvkg+XaBPIbTAyF/yGQPZIGaGYBmEf5z
Otr7GwzN9fXAsmzHdF1ob3yGRI6Zy82mqrpb1NwCXI/Hzo3lQGoHZPcDNpJufRXFBL5pu0mfoWPG
8LYs9D9j76QBZ/mX7LsXbDXiL6ahqPI7PAFjK+GrjCM1ZMs2u6SKCGu0wOLZBM/66LfXbvTwo1Ru
ZwCbOQ6vyi2ZNIj9+UbY1RyE2kBID9TUEEK/hc6JtVjUl/TN3Ff6RrLFogogRGQqbugSNOYrlgX9
gVmle4zafDzhuBlUoKgeRc6mA0GvC7IfrhQUy/JPwHGrb8ZoByuvqOSVTYEEcN2Sm86LtBd8n88k
y6jF9fdE19zHzpKPEvTt4x1w5cPBMSS4tpjfrSI/NwA3nHTI8AX6+ZMJiphp/8//hebnTYLtej72
Bj4Yzk3fNomD5wOqNTJGfMWxrngcUX8FzkrjnAwDCIWtYdx2wYSahJGJV721NnGhG09uJ7OzhbL7
ldYjzIOGbphlqXmRgY5iTgx3qungjbkpvulxjbXsCKi+N1rr3u7Np9w+g/CteQXG4Yg0SvUUjGw4
ZoXrr+3J8P/l+2mYn/er2AEBieY5Ngr4jcDSPzEIDZrjxmXUxY9eVW+sjj12vsVQG120D7Fu7XFI
6r104FA4mp3NUCA4ei8xGODWLTimj9TLfHZgtRQPYwNMso6aHIqqp3baywiEG48dSDhuG2vKz7ED
HWGd6ck3y5vCMrftV6+MxRZo3uYwxgAsaUw8U0Cp44jEAjD8FmS5+Rryse62ghyEruflveW7xX2T
JfHeK/VytfhwsJCuXL2v9hRCHbJPV4FtZLdmltS7xGuMVY/WCay13ymgzAqJYtfSCIOENefAFwya
3Gk1bkE3CO3PgQ1t6IrhBZx8OcQhffcVhDkbLHuRAtPBdeuZWXdwauk/uzqqc5W/6O1p4wdtBz0X
JzuKZES13Hjk6ocppzLF1wGHKWR6Rl1sA1llO2KoE3EDLiAXJebQm3efAVZy8IJ+kQDAnUz8Y6OR
fwNmM642iWUnYaRIupgbfR8CXmAb1twyA/QrDsghwqri+mMzaf66Bwv7TQ1w/k5LvODYTWw6xTgm
2HlQLr01uHaKTas/xrVIz4Ncd7rTnzu3Gc7UAsz5rUU+FNjg6Nw2waQZ5C0Kw0A++s8/OigNf4Lx
2CD+8i2FJ9fx4PSo/8OvrhmzVpZlnjwC5pGfiswxL57V7aFvDT4BMmUKap8k6hIwQKbWJW/afT7m
zR0HqO8Gmk6rOGb9bZn7ELgu7f425vg/oxb5PvQ2brJO6x4k+GYePGRlu7EVRhnsufI8ScDlIL2D
9SvKx3cNq9Mt9XaNrFbCA4MQ9UKg6ZTndn4PxDkABNJ2dlFuHBtmGtcazPkPGR/4viq7fuVaXfKQ
1IU8u8L/FokizKBP9BR1tXuXGfEZCRTtmetVcuaaAyV0ZWZO0+1MUKRsyKyRLgI6j0ESRvUmbPhT
QBYINJyw1IwgwvaPM/R5qHCee1dpXdQeykhR90Dwjt4IUIXlK9+Z/JNL37ChWQ1ukT8NknnQ8nCh
QYNvKxgosLtWgxyjhUCZ0NpD4w02vwC88lDYIAeLIzC2cZmKI/ZRbAtth/KLgZ+/JaF2UeomQE44
zbR8qFp/KSeAsvRoaLa63wPp7mBvcgKi2jkZPcMBQzOVFWrQwaMXGUGerJf+sjC+m2mVhrUR9NBq
j52drRZ+XP2vB8yr7zzufzVyDzTx765odL6iPgPLayIjKDRzNmkQhb275GgDpUrJc1n4ILOrenmo
yrgEzhZ3oOApLlCJJnPUoKsblrbtbDvwDWwh1AMSZb//EWiOCGXD4ycdaKdNiYzBpYuT7ogM2rgD
bXVxV0cQ3Ult5r/yLrv6eWX8heohALCS4jvPoyn0ci0C1zKO0Wzsc4AtGrNTgcf0dgJw4t7xBOAx
+P5+VcInPLW9l8Qtjvhfti9JmzmXrvLQUuaoFxBRBg3PhnzQ5RbYag0GFsz+xp0s44s7ptCWNlJL
kd8N9+NfVYRcOqjVnR8gkFlN1uB+rYVjgm7BHm8gbcSO+HDaliPH/kixRZKKUHgmqDIGuz7r6lLV
PqQze63DcQYeRjUEF3ZkzSETUA1DEfPxLvItgEDjztyOudWt6ZdCvw+zhUhPLfxblGKKu5a+byCS
n962aqgQ20RT1l+WvRqYIOotanGGFe3ahLymg2Mpxa/4JRHgEldfRpsjMWgGWgku5gpUQw0kl0x8
XYudH4t6O9/HcZh+8HoOWv0YNYctGJbWscim+xy5PVsTj/SmzuzXys8XA0X14pEWTgijnsKzmrOb
5+oHwwLvj0C7B/EBaCqbBBzg4yT+sm1ssCdU0gZe8ezkXffVqU2QNvE0e82iZ0h+Wu3krgLBq70b
oaZ+zOtoawjEDF06PZcG69YlFNxvBiiP7Q0oWBy1UmMX5AL8Deuj9qErmyiEyAH72uBoXH27qj7j
d5U6XkyyHMxDPy2p82OZBzqIyie8HdSBpQnCmY0fxcmaKdNSOcClY/KzZI33CTKGvdqxL9EUSEMy
1LqwVIybAVnAY1Em4NlTrVj0NdR0QUlGxxC54iGjwwe6zKcSnX5yeW6eZldmFiv8AyG7OeCR3ndD
fBhiT3/9K/CH6XXUB3YwRT5stKQyXnkm7iarZA+Nz/QLyN5QSa6CszpOVo4sxwsOxrIHPBhuAxVv
dXg5+FnFQ4/HzjrrkAJJzKRaTRPqkJrxWXMK9wd0gPvQEHH8MEBaa9f3sjy42GsVpd6etNTOwFIe
e5c4BcKNWuQblI8pH7XIx3wHchJxefcfYv95Tm0QH+9I82mp9pznCVSoFHedy+Rww6b2zVIUeHYi
zD0vOqixqwi6gGkjWRuqgnzx4dz41uLSPg+QbVobBavAXofsy2iPjxG2ifvW0uK9ya3pMW+D12YQ
+fd/DcgAWEV5ZugWZvoDJ7aHRCAnBToTYIwMj59NlGVe9FgUa5mm7VdNpjggy9MfXo1c5oRV1l1R
DqhJhybQbsxL9hjkqIhrrMS+aSPdCY26dbDxQLaS5UX5VCSxhcelzQ9k6tnorjMQb+yQrKie8ixK
8fDO4i312rk77RwnMNfU60bgr+9xiLsqGIq2y9yNkE3Fq7DCmhq/uVEiIT+W38BYGfZR7v5okw6k
JRF3H0pgdXdQGXcPFBtwMJt6wOp+iq2K0X0QKrZXsUEgvH8p5fmbShOOzy0HVKGO4fsudHMUf9eH
pVTXGkwPks58mN9tyGbvqpR7W93pEujKgTcZjLn8T5l+F+lQfwcBMv7ghV3ejTwa9wCLDHtdjOIu
FW268jqv/e7Xf8xDVJ2973Dtwclb1PSMTnO08Oq42v7E16yt0z/8vtlTrCaLG4kf7beRQTXAr/36
wRgNByrbGhRlDZBJg9VPBwXkV9CfP/aGUTxGVRIcAmwTN+Q3QcoDYZ2vQycTvAmL/tAF3hmkiMlp
iEZ7A1aj9Faz67cWslb2ZoBM2G3BbXsjVSuOXkvTAhyjNdMNEYbguwsZKZTbIHXo2I9m3kBSBLwi
bMDpKoVNid79y/I2+HVP6RiB7dkggdextbR0bME+VVeZSCODTLscbw0rOSBl7x5RVuceqWW8txZf
i48A4qFi/7vYJWwZ///yAVyNtAGoduO+EqcUKpdVGIxSnMj2VKtLs0dZtNH2k58iyDcPI9sH3L4K
qbn00zSDCwBlqCbruR6BjPbnTTK6KdlZF39zgrRtQXBX6PG6QHL8WP164VgxHIfGB4hGdbTN5GDP
9B5DPSjGdA9j+7S4P42iDvJRC6hmOw8X+3+OW0J8VAuGaQvRKzpI5T5vNilYuVblGOOc1RVOmHgo
nSvq/F9o90yT6sQW7l8H+yLTxOLHwtmEabj65zoye5xMv7Rr77YwLBznjuuid/IfaRHFWNPHAoR/
mbO3Ap3vx8gp700XOG1UcuEZhYdbLvIfcurBc2ZfCCAaQ4gPaONOv83Rd2VRAto2hRxFFR9ARln6
1pFp4OymjqRCRwIp81ukCqYGCduc6wfQXDRg4MgbHemW0rt1xsm7tSFtvk9qlGMtPlG32oXJaQP0
e6eFFAfxl61tZtaFLLp4UDQITSkMlBtE3i2Nz1CzvZmSzl9TiKVuYXWaN9+CfBTXe/1drPgfp8zY
cs3wH+I40W6DOgFEerReem54+0FDGRKZqZZMq8IboyOZfx8kWQpR3sz/vjDPQSlJety5zdI2O5de
/wWc1oA3g5UEx7M4/hFYm62FDQwtihS8L1ysIF0mXiVoClB5N7INHR5ZkfgOzFFwW0Z5jkRuqXQK
cahEoxWfAmq+LHtdB0JeSkcDULWo0icLC84wdwG5HiDCgbJ2+y+/Du7clqevkwHVNACX7FuoWtm7
XuT5sfPjt+E493wbPnn1fcrzS1IgQwPiiTvQzcZ3I/Oyp5RDzUC5WdvLC/JPdThvfC3m7MSE8jvq
rb3YBsmrWR+pt43aO0vN0f+cAyigMGJDYIE4xkXZqtXpENnrgY808/KKtRhKHHLhlddBVPjS2CJe
O0BX7FDr12sPmlGAdQhUvNzLHxN1GQG4DEdptefG6vJHK9BU2URWbCkkw1H5KcejCvpZCEaZfPtg
YnOjDIoXcYnTYbPWDxHdoLH9YdulI5/P8bweVHJBA+y0yLyzqRVQ/lT/FZ4D2VwItmjnYRqmR/xL
DvQfjGq+eJelgu/oVFANt/XevibleKT6kbneOFWZJkAo1kvFSRKxApoTL/RnqFWAJXwx/1XmQhQq
SPYL+23oUKM00J2a/qA5fERdHC6mnRRHMeWHzu3eXOQflMkThr+326J61sbZPsqdph39IYwi75EE
RFUJ/UnqWkvubLDnkEURdjTe6f7YXsmi4TkL5Dw877v+UGM7EQZ+v5n84Jh3JbTuu6a94QKc+yKx
5JdKA9IAaPBs71SV/AIVlFNR+d1DibKUm0RAyRZwlulLDq2U/xkWi4SD7wnDazUbthuZjCJ8kxIr
zrelH5cnpxPCX6VRhZJLfYgr8GOh+dlubJZUIQ2Ym1haPPFOWvMks49G8qqHDA81Pwwi2y3ABuKC
mUc67mVywWyOIlx/67XIwTnqQi2zAl+325b+cTQ4JLV/+sFRCmGmVsbtKm+idENxyFkjF0PjUCUy
XiyVkMDso8fgpxCybRRdrzvkdIDNwJZwzXhSglZ+HHdRlP9Y6KgFwxERaPzA26cW9tQxdHoRisbk
R/LRpRl3Vp71d7MRRenpf83TxT/aKapfPHPC71zTjRP3q/q5iZI1wAfiVUHM9jwY862jTJwz39it
xh5QjllchwK18YP0qtdluI9V4gP0BHZxV/yZc08C6Q/lsioeAI2XOYdmmonU6mJTi2LUCKjVTFuK
Iz83XDcE9aBcDyayC1yLogdqtVWtza36vVUlPDlMkQvOppgXKNBvxA4rFOsFX5wdaWS5gWmuUPWi
X8Zq8q/dNGXg0sJ5tSPss9U1HDhuP59HghvVekn44ziCS0R9+k//jsWkXlNCwHNEQWs2VeYRUHXz
GDDQRq3KusDCI+PIHE59xHA2h/7Z6UQ2uijWUJDh2X4b8D6Nb6Ug8BrbH0R1QrwqNbL2IahCm+1C
f0IEK5/MLklvbQ+SbRoqVMYOZAd0aUDwMLfI7MwGEpGyv3zyf4q1VV1RgsLGLSqtPo7368beO6Jv
b4dGlivuDBb4rHn0aDXRjh6jbRflO7/uoi09bYPCBCbY7R7Bl55eckjVzE/hZTjzoA+LYqddEkET
3BjvCfPmYV2gVdlTo7JZPw1CysHggJk9/QwDCuvLWPkbQEd0kHr7z5kn8zsDqJR7HANISDWhHppM
ulSarFd+m0Uq19vekw+DRhfHG4BVIy832NGqrxhO/tPkudSH5AFVSfyMKnb4PRNH5ZnVrmOs4kF8
CrTMuYbOYoNnIASdkcWt1rEZVytNmbpkCm/m30DbESHkozi7yX6xc/Mlwgb4RBE06Tydmv6Tb74b
yGIqsNQEPJxKV9sjTyJPdKn5BHaRxTaJbWSxNUO+RUpAObfMnf6kzsU/zxBE5QrH0l+Rm4XiVNG1
930LiXKJyo4wSJ3ySGane+WtzcoVWXSBhoPYfRpluc0fPAEGXw8HvMgB1eCM71wkyzYA7XqhKBh3
roY1bJk2DketrVt5RAZ+A0qX6i51C/9BFa0gvWI9vVtm75qzBUJk/Is/Wkvf/29c2QkdWSctWHW6
yb54kNNKrP6lTY38kiUeMtfK3QAyv0H9AGQVlelMwT0Elro77Jz6e5e3F4rCotXf606rIQmDKNCm
MCAFkhqZmHlqW6/6F1uL3qZGOWP2YGpyPEk3b6+DukCUMQp14Gq2WSx0Aytz9Sbv/eZaQvlBGHF5
UFpK5i5okd6qvfRCEXNwFGfdSQbBtpiALl/PY8Xk4bDdYFDgSnQT+OURvMGGZq6ybjJwAzU33b8Y
vLdbz3d4vyGF5EMNPKOwtB2Wfbs4jl0c0OXsTiTDgwO5FBQ9+8E+MCJnLY3GfhmsXl9VEKI4QuTI
eqnAmUeDIODG7oreBIPiFxf7gr3RenvPz1B7qoO34tRj4z1f8IuBanoxTahKVc6Ymq4wz0DIoKKd
xizhn+eY7SJKgpXNxnFFkTQntawsB0x6Gb70vH+q+YZLCLU+3Hbur3uvPeko2AyyaxDZ2m4hAGKK
OIiogj75qOOT7328CAp35haiMMC/72M/BQ2jZ1m3/lhVK78L4h2ZJtAtt2XslkiOAptKProYqSwu
QcD2yPKBZo18sW8eTDP3z6OHL2EYlNnbVDSLgCDCCdU2d05QWtsuAZVCHyfpXS8EQ3U5TjuQxQeK
1DDYXaMuQe7aJyAF5gjyK6b5q53hj60G0YX8jH0XU+zcLO6eaWd7CMbz4qp0yJMBSIgaETU9dciu
AG9FmlS75b56JZw1dIvKTeAzEa8s9XmdCZiZZS76vPjVKQb2n5+ED6lzSpl7t/yz+tJDqV6L8sm0
fYmqIXs1O5TmmYmFBKUy3a5a6ckwPRtVaZ9a4LtWvvJXbeuHyAqNFwf7jMcKU5CfTy3fCbBrbGl4
Ug2gtIRuJwqJPGzEXDskP+p03ZUd28Oh6qNQs8bhRsNx4g1qsetV4ot8Gw0+fO8dLcjOQqMX2o46
fNVLrWqwnpwCunlLLPmZi7wItC7On/wQ9gFLRnBd3PHEuktnK/EmfIz5vuqz4JESnwLRXs3R7C6m
FYSeY2SgxWw+XsjnKYFb6vCtdVcM9ul3oeVvRvoSiIrOF9tl2iUMldpG8/muA/IhuzqZsK375dN8
MiWNpVlzpMTW0L1ygUbFZx+nBoLkKL4Z7bw+ANGbhl2ij7d0aXNtvJ3AXwDtDXld/HqNEn4U2k74
YSAWMrvjLUfa9/P43EamB+QYBXh5DfecAGeGUhnJ4+1gZF0YS1nhTMSs3bP9fhnjXPTAzBuHEdwM
B+qg0XP0bPcCBWDt8I24o7UpsO5xTkEG8Uc3tVNvTFQMbcjXjJV9n2VzAHmKbgI/vKnpG4q38Uy+
FyglV/TUld662KjzNizbETpGfsT3bIRetq3XGZ5nKGIRRoPVLyAU0B3CJVdxYqqRwB+0aku+xgVc
Efs0DI7VYAhkwMZpKgOVqIldftgAfWlHOT8tF/NXkzqCqOcn0bhfui5utotrGWVEAcpRVNjio9b/
nI5GLME0Nmkht+J1wI02eoEVTw94QmQ3/a7zQEiKXQPwCb0GqgnweRarwmnqu6awQd7/7iOTOsjX
1ts0K/c18y4T1C+PhrqUkQXedmrSxRo5uESZJaLj3Fy65tDCi11s+qT/NsGHKDl19U5NT2PwFDf3
nd5sc8dGsRreqfjWOtYZQC8cvFGzYsyt1oJpd1iHV3vDY8Ao+XaMVBg1VXgsQXDiIlF6TMHn7vQZ
elPsQbbmgOMHqsWjS5v40Ijq/H1tuqCEJB9XdXxU0fdrCPnJ5UHYYmcw9z7QEmyC5GQgmy4MUB7C
pFapTGr9zvwPw6wxN3JwsQwvXVQ+9IVl7Fts1q6+P2jr2tCrJ6D88ByBsMd306rx1ijxRezTfDdV
cvym+cC1Sqc3HgfHKzdGB87UoMsraMg0/l5qhT7PhGLM6gniTigKz0ooKPZ4uYCE3z5X7fh2AVWF
uWGNJ0PyUa8HsFu1JrtQgS1YbsJaZs5Wh5YramtTzwZeR/jVGpyDIBxvbmaLOmiKsakYAn+dfHZq
ED3dAw0EonVgK0x93Vaxfk7yuD9pzV9FgQqBkFx00dsyBWdssjU0PLBZVOln8s9xXNlRAK76MEEG
PRjj6Ug+B3JO7EiRHMcoEXoP0My16+7I2gR7XxS2D0dsxsEh4hRtu2+gCXkEOiWyoB4gVYDq+5uX
HN3UecaJApZplvgB6njGiiJByctX0kdGu7OLBtwtQT1f+sG8thOqOD/5ycxwDFVAse6yxJPfcdL2
7Nvd6pOfTAjzIUXFrPvZAoFbWPY26NtXWOIXl0Sb2hFUYEByHbRS9idU5t0A+zjsorTqT766UMuq
UQcPxXSt+2hTPwjub5oOBYWOzqpoReEUSBPGSH9Gq2Ui6oHMRQBy7J8DgwzUQyHFzE0aSZG+4bXb
wsva+Q0QQda+Rhn/lV4FU5fU+8kdQLxiQQiB3geOrZ0aS+arIYLuYxR3/UNc5XynSSEAEkv6hyyp
pnuJ7ydkGB9mT4YlIrMbcMCoAOhkpmeg4X+QBdgMwiqBdDsWSbMFDO88IZk4+x9PKIT80kfQTQGM
KdmJwh8uTpHjME1dyKTLEIN9xFchI8oIBwioI1CU4F+hnpFjPSwHqAliY/lzimXgMvfSu9xgmWEc
1aNgnltNQzFS3XqZgevGl7GF8DixBvkji/YjVllEBkSXTwRBRB9EsckI1joVu7hoAJnUojAy32OX
KTl+dse3I1S3A+9yyZpHnPoAxzj5CYA4UXAa7ah68LzqsSDikHd/acgKghXNo2c6YIYZE9SHukjI
u1O5ait7VzfYwmCqFuruaNkD7/CV1swqXGxqzU7qX8aQOUlLgIhPB7fD+2TU4UJw5W2eSvVQ9+xc
bHJSOLdGY+9r5vyZFv/nj0Ofdp7GGfGr0APLDupVaggDbTDJE7HkIo1MPuDoVpEu9ANZy+UDeyU5
m9T6SUq52Ev4QmipJmy6wV1p+hcND/bnQAabXC+cV6+PrK3QcmNHJoPUTF7a1kuj5fHRacFEQH5p
Zs8T1qH3jZ7G0P7EroL8RVGCUAU6KRffM8z7pIwfTSd1Xz0fAIlGvSsGw7j6YDG6VlNsXFmr/6ic
ot/HeA56wFsXxtGC9JyrImZf59otKocLid2/q5vQn/k5Q7oyomR6C7MLU99MroYzMzUWR4fIYVGz
RZ1AnRrQBx5wHhfSfYG2k9Dp6b5PSMtcO731qxF5Mu/caw47MXD1niQ3K3AQvdvkLNISq09q0oW6
50iysaMQq5RJBf/4r3MsE1kxTtYsHeD5Avqz3aTJkONUbAPgW7kCOiQC9+2AKg/XNV+HAku2qNGt
C+eBJUEtkOgnBs0EihBTaV+oRSHU6mX+NhWZdCmqO2Y+UyVm2zfXKpHZhSo3q8ZMblB7tKE+ugi8
vfaFHOPV4mtk567aJEl2i+/XiUB2PFyMwt0B8QaGMY7UFQDMp6EP+MntkbtZUbPTIlmG1KR+v6v5
aQoAnXNkHqxl7ug4yBs+Xv5fPiQk3sbSsPYoZYR3//uM/2GyCgojOWBn+BA0m+5j/10X/aX12m5b
JgwlYzxy79qo60KWopxXNBx8V87wkpdFt3Uj3QRHl4HzLxNyg5CVTo6siftHHkXFNoaq34bVDswy
Zqg9FmNIvTroh+4CyN+O4IB5pAsIZA/IOqS3FK8bNaBmJvbS1OlgmTDPBn3q9hDnEZjnihakTx6I
EU6TBjkxai0mAAQdZL0Y25DP9MzmpKtL0T1mXLBLIx0o/KqLC5Uh5NDvK79Fbo5cdZqF2LW659nX
8/qAUhfrGFgVVnd+gUIsz2AnYvT9QOE7QoMWnDdH8peKmX3pTAof5KJNYKyYhh945yXfGi4hhxg3
xY2fjeJSoIhuhecl+wamq00BsdkvXVHgPe1ycMH6OH5NuLxSgMewIaKREZC8LNDFpVIsAWUPMa1m
yL5iLQo1d5mUV6lanlXKw1sqGOgfRwvbrgPTCPE6qf+NM5b+IGACfW93DjIZ7CabP5ClMbhaYpH6
EDhIv1rF1tSvP3RF7Sj2aZnelyoRTZc0BlBzbBx3R8nppYNavVH/6fs138+WohGcR+lZdbUa72ur
8W7uTJXLEdyAChlS940rJV6aaXAsHK957B3LU2yr7kaKvnkE5D5CWiiRIfVm4A++w6MGauzZ1K6A
wbz6lZneREXZPkLZeFxZo+fvKVZ3sn4ngDleIymJMxeRHGLAckU4NYl5ItnBz3ZSe9kBB/9b6l3i
JqfFi5ic8yWowBLh8uQclTrHe7Xty0eTC1UxAolXVdJ2WS45CGxms8Nh68mFcDJ1Lv7PsT1Y7Xpu
73IbX4ffhf2He9ktMpJgG4IE4eSMoT0JtllYtH/LwE3OTzFkCjWDqWagEK2iPyMopYAvHCHTxvT6
hSOdAWZR1wvOTdODILlwkPFv8g3InW3oDk5ZdJ6boMqJzmRzA8o8GguOgY+V85oGv4X7058QV+S7
2aQZ5241mFqGn1grEYtyTRN6kVGddXD3BOZQhqjc4acW264SPGh4WJudk57IaageSUHkpO7Mmf40
Su6pih88/n87xYfZ5ibFshgPA9QzZ1so8T1TqYtIzAAl0iI/J22h3VdN88xVRXKfj7/1/yae5inf
58msqT4IMHRC52tcq4zDE0qNHOSShvUUxNZiGcr6P9K+rctNXdn6FzEGCBDwanx3u93XdJIXRpKV
IBD3O/z6M1V0Gsc765w9vu9haUhVJeGstgGpas6ZjtPsA6XI++jPeaicuFllmad8yU6rwmlZdbmi
8i6x6vrL6MNHn81BoUjHsixciaJcm1JrV3FdOgGgeWV6alVj2Fkcb5sRPOqDPqUn6rltYgM68BEE
TcgRRArTmZPDqUGdsVrCdVAaASY75Gu36etzbnbtVqKmAFXdaX0mG/WGmtdn6tVjWJ20ChtBNYGr
hnpOCdXYeZpeTicTMgmH2basQr0K6rc42QKA8saxXIM+hpN6SNurj7E4aAZd8+NjVB4o47qiBXRp
0q2jUdulvqeuSV2v9awjkLPFu5VcvNMiVJvZlXV0kgGlatS1J70C3yeoE/whdwefprqVZkM1Qq0y
L6i7hlwBUWuDdkVkD50r031ajR1UcwugwMkI1C+o+zQw4ICI64FMuB2/x9GQGvKKCrQMLhOnxU5r
em6LNY06m+eTV8WmyLKdggmXJhP2h7+vr2KDDjrhYLp+j1vm88JL9oZtdCu66uL4iF3sy5oSN+wN
U6pF2opJVm16QsobdoMvQOYUm24G0gfqZOBqPKq0yZAEa5SNbPDPGU9W1I4n6s3DYYL6z+LRjB7a
OiUkrYfWtY+yTPgxUg0N/2ajkN4aX3VNB53CR+zNVBrSfAqRIW934FDz2vggizBZaaAaw96Ln92s
Eii5EdfNla33woMw3TnCiidoZUDKCfdm/Dpt037O01x/APPxhtDb1Lgsl6sqythptvUdND3wigIE
M/DeGunhAZdZulqq8OvVGYlFBpUklIYzhS6Rzyj2Db4v/qKAKtg7ucwYaNa6F1l+ySCtteND1d65
LK4OkayCg9tp5smIG2s3GiBd7sBwvMm9vH9kHUNtQJY6LyJyQe7p9t3n3JIRWGLi9vvYyftm7Nmv
Blp5zBkG1B32n7im9NP0MD0avT78KLXhu+46/RdodZurDLwWoBR0PF/gMzyJYmw2y8dC1Z+iA3LK
+WMZFjJWtZW8f6w6yFwUHzJgmMDVdEhlxZ8sQ2Hpe3YHNRD+1EQmfyqVDopRANGYpLht23HIHtP4
hXwUFeN8ZCNBWrehAHJY5bAGa2z8QBEhkFJ7zcprny5CNmH3r6wGKIbi8S7rHicHtQy0BkW0QMit
+AAFLxo2LUT/IpyuLlexMzdcB3kEWRj1cUejYo8ee0YyfATcYAQ3BkiDxRsbA+zDY/1RKJYLXYB3
uAuQaMczHxQfGnS/PyKstkt8IM+8be8mHWrUranC8TnwLNTLIQSGso5S82mI/Hw9O5a4FrC8/4Pa
yEA9+R8IStQHOyj6R5WwacHJUbj0Z9k/vnW2q2OD8FDZMXRfATBnbtKvOpEk3yDq8TBBRPcXL0Go
PMWuQJ3gtGZeGv0MHP1zVyb6F2Qb3VXpteaLU3XTup2s6iEFUxEK5AFKk2JErgmipgfm+rKMxZ4K
IFGnuoqLJHpzojg9JYKHa7JXFfQqDMmt+7ES3VMSJc9U6aPngbMxagYhDxwmpRzSlNaUjl88ADgb
HBd+b8E8v9ZQUI3f+5hfhtiO/Eo5UjadUC42fcrACIi9kn40EpD9oJCEI5XaZBdHMy+xlvEXdyib
ly71EzUgS2eJOxznBpe8duwXL6qf2n5a9aXIXrgeJvdJXjzTqFUmNrI1crvVI+4F6UsvI1RkcMEO
ldlkL1OSNDsdOPc1TXBkNW7jsYpOyWTn94ll9qgpttMNx8u/ufY0md+HYGnzE2U00+lb7ma/ammJ
tF2lIPBadWOnrfSm0veMapPsQwko7FOh6o6swOT7uCzcla4qlaiheDub9H2jC9QylafCSPOndMKh
yogUoJ06PlCHMUqNJY7lFAExNTQMpSIgRvUE9qIVQzfrxl9t3gJ5qAIn5SDvzbx/Hc5L0TRaD1jo
X57+szUUmxxU85idO0fD0/hVs9iQM+fge/zfQmjufxH3X4S4YG7ZYQN791/ELpetJzy2V/P4z096
s0zZ30H40jw6BlixQJXcnKhHjeQMqk6qoR7ZitHytkmdvi6mm6mL42YqxeFxj8PWZWU7BN2LY/zT
RbFQZLiAdij+OKEa6v3/2KrCW5uGkx5Kp/mP5ew04aDrjvuN4ei9X7XC+9p1eOvJh+Bny8V97lX5
FxfY83U3tMPFGoz0gNtrsU/0iD9kY3uf9vWdtLtt5TDQb0UFKp9LTdEzib03aRxcdgLf91ZZ4Juj
zKDfFiWY4c2En8BHlv0DItOnJBTd99Iev4244X31MpGsUGcon/DWMmwDpOjPS+NAYunsyjA6D19u
rMuQeq2WaH6P29jaFY0YVjRT5HY4rN7ngwwNdguMt75saoMjMdELvgFxJWB2YLk7Es6oy544Ngxv
4HEs73S8n/pkpijXcn/hDZfPWDTDCV0/MIGkkAq4BrBysO7wF9/ZdVO8agNIBKSVehtkLfNXw3GM
XQu2iXlunfN3HBvNBQ12fIIcC+T41FzDw6lSYDk471BzQYQR4cbIv2ZT5v2wDPsCubvoTdoi2U4A
UR5x2uXi7moV4Gax3B/GuB3DTP5ouwGq7E1n3xe1Dh0ykLeucdbl48E54LEKNllPx3MHB6feA/KD
6b1wxWYxBR7sylRlMr2nKHIGeivVw3c4LDatRTmgl+AlApqh3gPFpSWeypzxzKc4Wk5x5Z+8nL8s
U92YFw8i3tnS/dG4OPFkOG7BtmWYzp1nWXjhm/p6g/cjyGQoIzWtlvXDuiltEPDmAd4UyhT3KLfr
8cLvJO32NhL8qi+Ce8Z+DgQ8Yl0Bk3OiOAt8uWdW6Na+s22ujtabPl/bYi2A1P5sxR2+vKxpIZZQ
KbVpqFglUStPNOTp2uO5+KybwjmNedGi2rKA/kfFwTISdfJY9wAI43meA58ZSFAmAbZq4WOHzWh+
y8B77XPbay9LLGSl3mNB+me81cI4zCQLAHHF6zqBRK2noO4M1fDHAQXI8qyPxd3g9t8iiZdhqRon
a96bLtSuh+SlOAr525AcFMI1aR8iYHCHFqQDIIEL5F3HsVF2s0+pYk5PcOiLzLnqVkoonCKSbADz
OsqEB8cD09NKc734UQROvPZ6NzxTwyW44taGqRdby+1Qf1aPTbgrShkcRFe7qKjKUxtlkxIUgqzp
TgAElgHoINB1F1Hmq3GRu2yjO/isNGkOIv/VGODsFqnVCUkyg1UdYBHSuWsF8GFmCqTHldGzGueO
3FrHGuj1CcZ3rhOwg8G8Z6o2xhakeSodIJ+qoDU2LT3rUYl/boG+PVNI6PXjnZpg0ovDEkzeUcMb
alYZx6UOvJclDnolSLZiIw+uBDupSpziZhnOIs6HVdmhnrRyuY98fn4qFPhiacjGCIDxNzfwfe/R
gdOaqzifAE5WKyzByHacerxe727st4um6upX0yI93SZ9Lx+yBhz6XW79KtDResv8ZYF2AH/5uSMG
WD5ilKt3uPGWglfLKbduZ7mruaKyq37F0gJr0iLKSI6bksqbysuPuSG0bLG7/V20ebUKkvsov8OW
w7i3Jq084mBgOFFTmHI4JbH5PhwhYY/Nrtjc2GlIEyj2ZrisVEETpFyRGzqF/tBp+oG8yEG8X4KG
f7MtIbwY/ZDx/Fir31rcgnIsdlAyT8NM/QjHLgLDHI3n7lAav1jZdFuy6QPbu3XU70UHXGlH2E9U
zZQnGlMPJBfl6V9tDJw2J+f1b5HLxMr02s3A7Qa3DeAXFoiChMjEplFylTcOGi42EPFs6jg0cXLx
x3xNxniAR2qVEvCjeZVlLlJG1X5w0waCZm6fGD5K2aDrKo36biwCtjWD4CeZlgY0Y/XdMqSerSbU
hSY2gAugpl0tsjiW4c3cCdUaIOwMAZZTC9Bll2Cy0XBxhNhJrUBP126yrNTWcTs5xwq40oPRy27L
RNnhJaQ62Z2T/KhS7EbArug+thlE1gLXa7fYCHZvDCrqtUL5UwQK6/v9+w/IyKCr81EwTKXCc9Xw
vxYMd1RAfFN3TFXEVIZcS1FtQHfqnoIu9KDdXngnGjoQRapWiyfA+d+hB1vTEkIzqEFBc7bLPUgJ
4riW+8yAhkYTe3jvHg1jA0yO/YZ/ytm0WPRP7Q3fG8hkvAiAU3aWmfWHETvox8RKUKerIiztZ4si
xO84egh83uCgJurr4MjCrlvnmUhfx8LR9swzLJ+GMWgZT3VsM9B568krk9C7HIvwH3JWY5881C4y
WGqmFzbRc2tyUDc26SuZcrA5JyZYBDRwqEsevNg4rzxHCspoFQPeQvok3TUKBOmmnnYQhgRDvfL2
KaiE+NT5eAxCuUlVJkJ2L9x2SFOv5xrFvmvfx1R6CAaYGsln9+s7S6bnoviL0GNIJg77EdlAHAX8
RpRpNaAOmhM4W7JRwwfrgtKR4I5GkUjLS+5qVzC0m4UoTOYyuFqox9ufPQuDgIUmQ3F5Nq0iJrMH
iAR42PTy4NJ3cXWahzhFClBnWb7HVKzDca6Ksb0UNP4F8X1WXfc2Jv34uQfuH3WmyUte6fb9JAdU
QSl7nev1RhvrCTIIGI6/wyDIad+LdviK0+zuVLQ6XrNkmd9HVoB9fRqbx2SwD2S3hIwgHCO9t7qO
k1PLMwmSxRwChgo/G9sO26Zd18zEUZB5jH0J+vCZOKqK5aEASduTN8jyOTPSHeFoO0AEQT5VezPo
ltYQEWu2Qz/lb6YnYz/2LHE0AD7DW26erhcKFW7U/S6r2k9BYOFAiuhTZspX6hoF+GxG1NeLBNIv
AXJdD9RA0xMU/CCStuT4IGw0ZLbsEiIHDU4TrkKBptwBwBPhZOt3HEMO+mJZ8yQy2za4byuvv3eK
qb2rIUymRWNzBP9de0cm/Enw7XfxE4hdDzdwGuNEYtrpTfaJRjdxi40ctJTUusjPGhunq2o9Kxwg
+UPuubvM8Vo5f4T/iFkuQ5fX4uQTrT1/LvqIyzLCeQFJcCkC1DoXmb41ouwh0kt5TtuheWriUZxH
23ro9ATwJ9UEYV9u8qiqNzTk3K6fUlE82Fb4Pomh3u0sOJsnVTEYornXeatencRTY6vjeOoVOOc9
GdBVM3uN7cgeamYMeTIKGaDDOs8TYC/5o/sxaVkxcGuxGvsAb39q2aspFLME9rQuXUJKjiqj1Nxd
2eYuhQOgiw+zzGyRSEfGP0DSXjYHbOeBxjKl6RvYfM5DqPmYUI6C11S5PhouXgr+f5wLSiIHWLd8
z1CqsxkoFxIrKiNAG0CPqowzRTBRCSd1DfwHoGubhYF4cVC0UJPJ9q+OQiEp6gmkaBFSdRUQaD0K
MTcEI03PDGAXEHfxelNpUj/abdY9mTg6BIg1ir6HrhavUO2M44kaz2e7Eh8Th8RwvkV52MwTc4DF
H8zafdG1XZzX7dnKAcHoYyfs1zTuRrEbmxSSvHqIdDaguC0qylWX1eKfCGKzwBgqW+JpkHpVS8RD
Cixk1GWbOXA2fixuTGDJ7Wqn8ulay1WXuAzVrEDu45+TTzoupc54drz3frZQdDtRY3oBqv1j2RUb
GSNjWHGpI7EEiZCTTS7qMgHunW0DgvCoATX3PKT5ABxNmr+sx3sduz49L4oNRznuijyzcQnqUEN7
ulrEiyJMwpnULsdh0J4Cr65L4WTUy7jb9sP0dRDIDjJVE0a9NkICcLExlKBMDpMHMi32Zdip+cvw
byFk+y/i6FOoK+Z2+x9XTIswR8JYXc2GeILf2iLeAEeqn3n6pQKaYiZ9NhWPPg0NsKVAacSDBqDy
Lg6a5FmfFwvPdI1BPaj2odAGLKdowOQQWwei76OG2PqcD0q/xXYTQkNAXNascMx5fouy8pkIcImV
hd1Cabzz9kB8QyHUmJ4qJAzOuo4HY2Jq7AuU5IQPtsjx7JaT9lS30RPZp9QuN7KvqsOYhhrI+Hdk
dsu+2zsN6J5S1Ap8AQnbKcKO4UWGTneHbyLO5WnVqu1XOFELLy7OiB6n2ERlE66Gw1Ugc7jTA4ld
RW8APc3x7hA0OwjBA6ajltXBU4fsV/xJTkECvHydrKccP2fNLkD/KKt0OxaRtnZHJ3sOrAoV4tY8
GIwsf7Ya0a8rrbS2FCDwingBRG1fW1P+TCbJoC2RtZq7p6ERy/7OMfkXGlGTKbkPF3CdEy05TaZ7
yG0wjpI3H/ryocjxBpl4XzIXlNITkbCIGmT0UGMptvPYiQBES1kFhlWWISvRFHhrwdHTI3GsNOBf
loMjLkS2EioSYpCsLjQtanGuj9OR/GSXEoI7qpB4S7aZ4UVdhKHqx19sdCHcHtcJDkvtAogGGUzB
CXRBwYmGjTFxKDNRS67Zzz250Sp9AmfE7zk3E2nIzGbc6Xb40jUjsomqgf6cjcMalLGATqPecBAW
v9tCKwaH9uw3VdF2qzVvNFEXngU4FvmhfzKuPK311nXaW0cXT5a5mYDuP6bYi2TgLkOXPBTj5aDN
nI1X/qtuBH0a01+WciHWBRwAfxO65a65QFlqlV6sakhQ0+kk50k11FuGOq4JwjvULlFc0XETEuZq
igDTmasH6XF2aMG+KyEasiy3LEI9FPpBb6CVFz1O0vkykfvMQi+7u4m8uSbFL8tSLwbD7pBV2Dq5
vJlWtTc6qBrprT3yvq80sq3cOfe2biHzmA6/Ao53HSfp2vdgcrvg36QZc3AlxzPeAkHT0DyhlKRY
UfI20e1zWybup0zY1lYXbXugiCKEyAztZT8irGy0tk7OriNoP4zXgXMcW87tGrqG/Kk97OjMPnEY
XzuVXh9oCB20tWFN9WsZxvaZK8puskP/iQOD74LwWO039ASKFn+GdcruWTj4/7cwS61G02m1Py/a
D2EzXxTcgO8XXT4bLa4uSmGVhqSC6UIXQdbJsAqMfHyMR0OAyLXAj9QunTfH9g5NJFOcluMQcEg8
yER/RPAE3E1lGrprKlSuWAYmCo7DvaUCeWA4JYecNngglRQNNQGYzvXMnB5o1jhAZqXX489LQIr/
Vf/HQgNLgA1vQP1nM3c6pLquuPmgg8ZV00pfdE79TJZuSDNf08AQSSpoSzwJn1GIkc/xXWOcRJhM
ezm1jZI3Mdc1/gXfuvwbfVc4Kkn8CIK+9/8SoKXa6Aureg/g2HDn4IHxyh6FA0gJPJk2iHMa0LP+
yN3pyOtKe3PDSdtIOzeOepZXD1MKIVSKgPSAP7YyeIJy8UNixvFdYYL9iD4x/VO0ON91eEF+IBMq
cCFojgqfrQggqRQi/79xJJC0gZNaJ9GCXh38lr/HZKTGtPsADMitsVps1NMaNYW6f5sHWRAbb5MQ
lgShALQ7UYHCfnlDXe1JcmvW3VKyXF6qxYeU95/JhHpflah3oMrlGPYv7BSqPQl1zZpdYZFJCmYJ
pGDwihNu6a4N+Qrc85c7+9U4ryBzHUf39ICYb/F16vznA6JnkMuye+9YGKYP5nFxv5R18VEKgFAd
EyQO2u+6MBUHjqwQqARlq3IoGSLlVuLp77d4Uur3dQBdi5j30daoRAEKbaeV58wbtmHf1cfZFjdA
3tdQZOwluBZmG+qxk62GrTBKxsyH/50+GzlQRer4BzucZ7qGrpuO5zBd92553S3RgMBqaMJL16Ew
MXO0biVz1ISljKebRp37p2aoaVsONlM8ODzmO9oICirI/fUoBGPa3dwlv21ZKIMUdufPRo/htX3Q
3CwnWPKOygSoJGCpFfjX0oG2t6M1crnSX2bcLDCXItys5VWQx7VccQ6B3ceTekq/3PQss8u+iBpH
3xmkA269dZk9D1GWbJkmtJM2WQHKR4qq25Z5F5zIWGgFyg9kuCLvYqchNZYxXOoyZQ9shEKlnL72
pSd2VsPNna157hfH2uD0x16NosY2zCqAZValY1Q/JrInkLoYT2QxOV4FQQqM4zkVkLpQPZQiNVdU
m9Yr4RGrbX/aYxiBNjMpQHs76I6vIQG8IWOZVtEFnJ/RBelDYydQMosbMWxzdFIl0VmvW59sg+fh
MCqRoANCFc09NcBUW/4EGv8NymMKtsJx/7sHwEscmTrtaSIHRetePR5kXj3PNvzpxnuagTO0wAcQ
zFnfLuOCFiGREpUwooSSqFbUe9Aph/edV7w3FTZ2QVsj8QpLFGJLigw0umpfulIHe+uiEAchUSuP
F+PXuCn7IxIr7hq58PGrNThHvdbzV/Ca9ceoBx8gKSEpe+fhDblG+n9HIneuBbAxTlD1I3KhUMrU
c7Ai9iC0Im8RVsFjzvqVbgfaEwNgQ896dggaZ1w7oR75vAAKYRtHIAzheAGi7JgwiqhfmVllgjCj
AThXgSYat8eFiiiAAnqo1ftkalNfS1L7IJTG+dBGPXgh6mZLw9EIpz1z8GfN+9p+YfrY3wELjIos
NQSdYvY4aPocq0WYn4ztqkZe94kCehZ/7go9ONNidKm0aKD7pTtnUo+jZvTCKV63SPhyey2Bv/Vr
MBhcUKnQXFyGjBM4Vo5k0lkPrSQNLIEnCPDNNlsw0D6rJoce3wmphiOZshZ3uKGJ0n3g6T7J5aUS
JVb6mBiXIjRGIAGnbAMGWQ4xWEg3cMfSV0afADuFsrq3oDOnO66I8J0MJOZTBhZ5A5WPue+aw5XX
Vl6aqw/QmwR3/vCG/93THTGFL3PdnvV46lpspRlZIndA2YJ4rPOcjR0wZHEaRWhFDY5783Oejzkq
j3F6Rt6wsKJdxG3QZsRi2jlZBFoqLdY/Bal9dBSuRQeYzxes7O/1YADGLqoGn5AwY23s+TBmb22T
pqiC76btvDeJ1IaFHkXUWImGOrYasi8bs1G3T9q6mOZ470DGem8jkXZAmeF5AeaMnCFnTTAcHWJN
BxQizt4FnlP0UkJgzfLCc6kytJPAl6dtQcRQAxZ+MdXNg3pFGSGVHnZbx04ya/aSowUCOXBR6bXE
kj0wKhDBcOCOabg0Is8sELbhEurU+SBy8PgFU9ew3NcYyMtqkopQTZ/rW/AW8UMHUMtdR4oSyl4Y
VZ+B4APd1Em7jZ1q02qJ8UhcYhmj7g2CuUxroPpg4CYDSb5n045w1Mx0cF1gRI1lN9/r2p3uUCmM
V8DAnrZZVP0j2vTViTo8ZXkd6djgUUvwWtg0E/k4vZbgeGuz4M7V8A2IzWx4NQDjwqmCPrwir/Te
m5StQdHqsZHM3S7AuAUnl4TDBDoMBalb3J3ZgpN60PC3VI4rbJ0dgA3tPXyZCbA7vgoW20xGBKWc
GBJjUyS6TZxB/iaZ6pIBz6aMyl1O8iu4MPmeTNIycSMHmjq5E4G1XsKoFwAlYMS4oPq+UFOn1XPR
59U+VqaWbl7kWL6FHyHzd2357lFcD7xL1XZgcc4cdoRkBzumqte2Gk+hWoVuvXTJ3whpIu/Y/MU/
RaRdpFa56s5rXS27LJOn2SWMuLa9vdLVdIoGt/exw0L74E/5INIQggyUftc64ytK//luMVGPGtIb
oqmzd+xvY8UIGhBbpNO20EBFjAL3GCK5GZI/8msNgqBX1vftA/6fvZAVCVUPep9pCHotnr+Vk5Vs
IrdM9uTVHYiB9wCo4zQXpeWe98SgRrcSeF3A/hbbYtogz5thMJc/DE4MhQG1hSbvEsfsCTsPgFKg
opvJjYgr3IJSOpsNLhlxlZR/DiFHp05ugwuLgYj0VXDj8GQF9VRbnosYVdI8iHL3EOI+gMwSTzbv
CoKQuRCTYmjz+xFSy8TbQaQeRONBGt7CEvWGxTlua+R+5wABoyJWgouM1CzUH4tNt3t31RtZvZnl
vpfF5zEgx9frzEZaCO+5gLjZyHyPtgxRcTFqx8pxNBRgoEe2Ko7etMJqUG8IO/Jx7xEDs4IMxB7/
Oc0aSy1D4SEir7rL2ssaXVMJ/MpJThvPJSCn1Asniug2sTH2hyxrdFQ4q/fRpZmNTPInPZTVzhRt
vTLFWGwWSr4b/r3FsXDy/S2kr1FaJXG2GLUgJqw1+0UzuuxukGMKDV4M01h4D0Xk7AqoQHV+0v1E
BX3xrNsjKqWt8FNUgb+fIuvRipDn1qB8riZCeKfcgKx4wjOj4i9mLOu9bcXhOomn8SK5OETDCG4E
lOz150iXKJqMomI7ZuA97VWD6q14RKIC3UricUZuiqaG110M2LjxGkLm9uToOEYFuZ7xGjjmN6dm
4Iyw+5022PFXFtfFGoX2xb2X4yCgdJu3EorZCgTLgd5Ab2mubObo+b20Q98OLfs2+CruYwHwyV4v
9bdrjDzAz2+53N9ilqWhiffjHS5S5cDr4v8HtLDVPgMZ/sKP+7Y/p26TPkbHWVunCEEBMImvQcuK
zQCGl1OXN/bFMiDebJoVEJGaLPymBcFqorhVAVVh+7FOoaSq6FZVQz1qJjce69UypmnMsFHG+HvG
36bd2Io4fJDgm7qEaZ+dSggQ+oyX1ht4jsJN4GT6XoPIxFs1pp/MXho41tDyFyis4ePX4tJCPmAn
FYGlmzhgxlQ9amowK60Hk3UzR+ZMhUl0lwvT5TJvdrfajg0Oavg+lrpi1NQTHuFMBDgZ0Y8PbnRq
UTL6WPRj9fjbQgO7LurHBnlYFUOWXgWO77NoQGYvdZaYP9bxYvfV66wqZGrXgSe7bL0LScb23VSc
Rme8N5RpsUOAl62DrLDWLXbZQA+E3jlnYQPZnImD6d4yDx7ellFCDkJFSprS0APCATtIoCCbUc9m
LyVcycsTiEuTNwbOq/BAW6NUpeOhSA7cEK4/bxhQ4XIo6xEkdbGTTJ80EHivQQhhX9hgWHNjMfEI
pDFkCz7sHtQHz1YhfIpa7EOTeTs5SjCWqemLI26F7Y9RbW5qN+N7lmufm8BkYusEVXxy09xOXwfO
Kh9UivgsNC6SJPNHJ8ik3EMcoATYVW+Pg2s5ycqIQGrYJ0G+GUKOsjE7CFeg3wJp8aCJQ1DZKDi2
QSkWyEG89Q3Eds3Q7NauGjLcajZ5xgA5cmLxFhegL3JzkZ5pqA24VaPc69mEdvRzDyncChIWkfEi
DGD+QQPXsXUeo6yzSgE/7jpH+J46/68Gw5v2jcoHqCNxvIFUsbuhLj4YN+co8s+h5Irp1J+6Vuik
K9eyos2o5rc4C3M3tDS5BdhqUNFVxJuA93ixK7MxPAmoynD/tutSgJc44WnulijsOjjI/f89klna
mzdGTm4+aeGQgfdBoHQpC3H4Oemd5uNVPJfrxmGmD6imeSr0p7EWYMSaTH7hUPL62uOVGmeX5YRD
D73cQo+luWNQKjkCOzztAuxHH/QUkoJpOPVvmux+6Cjw+ol1eFqixNVZNxGkqyLICRqqYkCNehRP
LqORScDfQFGiKyhMhKzNHp8RRMFqSGgZKI1YK2DRogPZLFRPPboQ26wL4zLh/CnBGyGy4wLP8bw2
tSM185hcV+PWQgX6avZZjDO/k/i2UVSDE7TTEr/YaPriyCG/fHClAF3BNgvAepnoxrZWWoHMjduN
KaCuPGl29+kv9j7ogosTynInqShVqPLScQrsE9jh7BMNrzw0nrJtk4KChsKiIHserRBIpY94sv91
5u/pLQ5Gri5gG/1TDRFj7kAFWugrMH/zu9DM6QcMWSlPtwvwUsBo29MOqjnegQ2xBWUyycOjoWVb
QkEXRdfuxtK854b7DowG0V16oiafCp6vKI7cZKQh9cgmBkio4m+BOYSLph41bmcL3xnKTKyrIQNz
8MqrxngdD3F0oqbs6/fejS0YuDhBOg6p8zIv0N6Ekz9hOqrP7QDk6mqdq8B5plfFn3MgYpX4wOh6
0HBI8UYPeNyNdLghh2Qr3KGfHcutvy/iX1E8QM9RiZADp+ld0nQyzmqNVGuPTVzhDUixLeC0vTrX
dVANONHFGER4a6vGA+3KRjHkNXs396cIirpNDjH6VdOXmEj+TnOTvWMmbxQ4MmgMIxHwbSmvHahs
d2qzAeQgD6HR5sirqXreJYTqc12cvc+VvDRcbPMU/F62TZNGB3AT39QnkWEuPKqKwD0O3m3FE9US
scD5DnKdH4C8uidqEt68925tkWaDugGI8SUu+zP43+fS8np3xB0cADo1uom1Ry/ZhEHezncN+oXP
d4b5LkG/+1TdUAy6t1BAte21zjsutwMKoNDre8vcv7mlOCH0qKoEeVIwwOLsm0DYc5dbDFjEzDqQ
zZNpDIQDAbfp/6rboRwn4+wHtEHHnZtCfXIR94p1vfQNHHrs+ARNMHKIhO9N6OHdk0lM3DtnQXXE
qUMnfVoEYql+YUKLzVSimABAQz1dusGuV3WJYJxXWVeDn8kL7jNIxzTdq6u11kNqak+hKog0LGgR
jNIFLtEt400em2HYXjQbwiB0ENmJ/kdZ4siLDh49SLLYYN9prmwURgeRyt7UODxbTNT7sFMUmahR
ay/xy6SM4YAsqo4m7+wt5bNvktqUts5HZ7rznN1Npp18S5q75I3YYm8HAvk/0/JLHDk8YJxXdMHQ
iKKDVTuf8J/xEsvc2uBVItpyNQwB3QZFbF/45K2FVd8bI/iCndZ46SBb+DJCmkVFkmXg/AFirt49
TU7bMfJHyHIehNvoD7UBDalS4AnU6v2GAKwxyoPv3DiEpCD2rLXf1OBbDPRngrPWbYwsWllCr1Eh
YXE4Fm/ttDrGvNA3c03prN/HwQu/SoU9gtAQ4HZ8Pvu8VKQKq58dVIDqlXZxSHRT5fMDiLSJUts0
SQ9YjtsEazIK3QF/KXXb2ApA+oDIEsJwc29CylDbLJ6rhcgIdvjh0FfurMuwiDMsuhE3tpx71bpw
QUlPjkxtjKhHjU4bo2VMyg4owrieQl6nTfjaBaHD2omrzD1YQYtSt5CBb1/JYmaquL+IWGqfkaUt
tngZkKuStDLJz22Oo5UOt9jZpYPgDEwDamqfj56xpVm5NsrVPOZKr9gKkW4YJYp6sc8JTw696oGi
Da96y5h5OLZZzT4yU8AA0b+T/hVld/wY0ovjMo+ryfM0mgBJt58owoi2YQA5yv8h7bua5La1bn8R
qwhmvrLTdJiksSTLLyxbtpkTSILh19+FjVGj1R6f75y6LyhgJ3K6e0iEvdfa0wNH0FMmy19Z5Tqn
kBI/bxSOGbcb3vrVPg9tcU6HBHDA88jfqAmL7HPpiuqRRv0SBIeex/aGhpY0E9iNYvbqv5IIBMjp
ru9QhWgMGQ6iwPD8DAKGPSlX5mEvE7mF0Zha7ZFkdFET28SWWPYJdhyx45s682WJQ8/Zu8JDvamD
XbmhCBxsVUNTp7VRb5MhB82DCVgvKbtRdOOIYmGWLpe6jUcQd6R8SzJeJjgty4PIR9r6r+CofQmb
MPs0zFy8Vo54Q+1L8yveJ95hMID3VFRrjZmCjX+tWHRPxjyYn5t0wtQF3k0XLqDuBdgGDbHCw0Ih
XdOzGqY8yrKg/VKUi/sYz6jdomiJs+CsP0nqBxrKW0CmPLhy/WXdJ46HKkPZ1O2E4iOBUntwvnlK
YWDzAOcmJQqhew9nedIk9xzbipS1nbfbpolnLEVzCHWctWeRa87po1+VlgpNyiqpxR40VH40Dn7u
b1G0zp5Go3pb1onh+SBHFMrt+/q4NtlXuhApKJQF3s3FGp8bZ9x1cZY/2i2+ayabGCWnp7k0Xkk0
gVocHJYBUhwHvEu22o56ztj8IThbjhmQVp9H7CE/A8ZbPFnIoSADLTeGcD1MaY98GWmrA+Ug7twE
ccr22pi015tL4/lpRiXwgx1b/Az4xfcGe/gyw+g6pp62YTM2/wIQC2iRtiUZDqdu493ZkfZORgGS
LsBXhxJAcCf/CPCRneO64thwsCvK4g+jd91dIWRKJm396rHaKAYAogvG8QIkvRK/mnzAk/UPGdkN
mG1tjVz0r2RMsbTvcr2elv3neDlyIjc4wUSZF7ihPeuGRosItTzXbs/JHO+JOIsA2xSxGClyx9gr
M8k4phm4BDh/tZd2pd7PSgrJguRh5mF70qeJTT2BOKw2sU3+8wkjZkzdCDwy8LG1zHrQWnXiSGMU
hN86W61A2RFppB/yj6wHHOvxcUsyL/H/BqNt3wGsMA8fp8zvQFAmYuD4SICBXIIJUC9rTXAP4iEF
0O9bOSmpqYIcSAF3blpNociZZDEKmKI4HpBadL2GNvbkxfXQJhACGv/r5VGmZEw4CtNWN1461N1t
fHTxIZhDVE5bSDT/+Ta0sb/ODNyEP9/53VDfKQuLl7VoxoOOR7b60yAFyRr6FP9VXcivwcHXQB4r
EDCwdOsjRwB+cZDrRzubAV9KY8MaHEB3Sik1N2NGVsrW4KO5qRa731gODv1QoB6/O6ixJ2PHuQGo
VOVGAn/22nRPXX1xTOu6WVKOShcVXbksTod16TL7u7jCj9ev16cuX8UvNguWDYAGffwmMVwKFKZZ
Vgd2QzksSqu/gKMlA1iVIX5xsjB/w0Y86aiRwbgYQGYF6CZg7E6LhG0YG/uVmtWLv5pIOj5rUS5Z
t90kfzYWw36dvK57ya2/td7HPAjz1vJFi/hg8OM6hAOwj8z3yBawZ/dYdqFgTcYhY2CBiW01BSEO
L3EHpHCCwIsAPSAeSAbygw7UjrTTGIKRdEGJTIc9vwxccwFe1Wo81plztmMHG2BAWOsiPSZhZgn7
HKazAU25bZu2P9+IyIQaJiNQTxmT0bokzuF9v4iFoR0lzReXryEmeA3mHcinAAfL7M5IrmwmFnng
Ztth+R5cnMJr2lMAXIw9IDUSVFVZrHormfI2V+BfGiC62AKuDqDyC0h+LineqpdgsIJdNUpMA8N4
l2ltPVW5iMgwSVZgOfg2UmKQNiUiMsqR29BunVA0F2SuUwSl5SiLj2xn9nYjzWFFgL/FTASIxeXs
lWa3AEDoZI6sZ0coVKx2bEC5nJozkz4esvSImcZTWzbxCxtw6sjbSo2ccY1flh6P4M60UJAnLaix
GTJrWIh5tpYVoYU60c5hG3IL/CB88Y25OFlT/heJyNYR+Nm7lrFRI3kF6iVDsfNEZf34FYN3KYj0
e66agcc7DpjI0muP3nP+zJINM/As0O9N9yrLFhAuiCJ0cazquiCu7D0QcmU1j2hsZwzd2TUuYS0n
GDQkjZDVEga37ChEDuHeK5f6RYC5FWVUg7/HES6yFZ1WAMZ/X+cW++baU7fxMtZ/8ibW79el6S+h
O9qntm3Ng8l784gM3GXjzeaB8nJUck5XuZu1sk1UwyJXB4yT/TNr1huLDDvgm1lakMPVIum9YjOs
QLLWqRyeNSXI65KZH5QOEppxhqyfYtqTzXvmh0wUubHM7RjAsM7ypONgFTODWpsqrwEcYW0YqKnO
wbS+N+5cAL5UjxffGs9I1CYz+2p742XjtN3IiKN0RrbubhwcsBpkGbsMLsg1zWo+kYgaEBkgX0A2
huMjI4vsWhAKHlsmTjcy1QWWZ3WYWiT8vmLR9jutgKsGZGdVshx9/I7dR5L9rEjKJBs+zRItTBoD
1QMclyO+s95EcZo7pTuQCICg1efDkTzVYpwhe1OEYAy5qfdEcg5WkdmADFAffCCqWnQMwfdZV+GM
euPVQJGob4pLiBrH88TSn2RJM11IGw+xwEMCDfVWUFSiusiZtjQE3SO+XG3YpZ+XhjeXdvbbcRti
dhTlGXh4DYm4U2IxCYqjCURkLDEf49qVk6XW3ANVzQMVNcueLN/28a4Lyu8tP+B/g/+BMugBHJiL
e2isIUMgwG23mG4uoEPqgLzN2kOOXCpkAgKVm7RJAyDraEFJ8AN4pj5lNMQn+K4mG9RlMyB0Jc6W
FCEIMB7eExmwZEG6sYTB8pFicaTuFMzY4sLG1BylFrCw1ZhUBZI2KyzcBxDA9eM+EXUOBm00MX7y
gJ52+gak2OiOYxd7OBupzONoehGp47jE0ReXL3TV1Z7Lc+wCHoQSDOvOny5lvHtPNJQ5h17v1kio
kIqlwIPXr/rbZMQfCnJXkB5zXPbAL+zsQ4oMFS8o4zMDgMreSqo8StMQWdYk5DJP4X4cr0hUIE2R
YDOIfGioFdr5TqZiTbazbFPX4u36hpIrySLDm7cwtfauX1SnLFvCi8uGjqOIAF2mIHYl1UBrWbsb
DUhaLBGNzFt3pjlY4FK0s075JzamW2OP6kEZgpoKG9GR74/Njjbz1e692rinzX7V/YfOYHF8wKdz
+oeRnK2xcl5w2ia7K7dPMp/4QWdxhPKz0kMsRR0ArGPLlhSY5OOTpsRjt+3QJUsaqwwR6d1kngPW
udXa3Cm0ceUDGcF9T3AjrgeAQf7hFFhcGBZD0tttAhzpCzP7PhdAG77Vk6YGrS/2knDsSE9o38eR
kb2wX9UDWT217xL06Hneuf1XrKCng35K6+f8nSws2GbyBQ7DSpwg99YEbIaOtduJJ7yOSEjN/zo2
Jaqcdv+/YjCJNUdGdAvF1D5g/w9Lk9gYz5oF5Y5ThbT/hWys+mXTFjlTpCxEsKLdqPc/yfD+fo+n
uFkkO0xVVtj3HdwjbX/qzdIlBlxlG7jDTiuAbPVjQ/XDzVPaW73XOHMH2ik+LvugFuUxLNrg7Mum
8wz/pvlIlmXIDUQVHnCD/s34P8cTQbYX3O8BBP3jYjOISebK6v6Y6uJTJ4mQGtlQz7eA80m9NrRA
Lu5Y/kbLUFIO9qM7Q7NE9qeIkyPJqaF4jDiVaAyak+4IFsOTDkW9Elj0ez6WIwrMAdXeW9tMHsnW
Lsd87QYZKMD7Z+JFvitJQ0aqS4yORYXN9Ft7GSS7OulAN4GVD1LkUX2ZIpfLy9YSr0XgsPeAM/mJ
FSyTBGFtGa7v3GE0JlIw0Xyt5wrwEZJdTPnddD/0Iz05u2u9uBtNLgaMqPEEhiUUsC/bLEQWP4GO
E9y4gg7noUQmJwE1EyGOI2VRgGaC+iQmN0C2Gbtp9r6TiEDHSa6stZ2KjPLBNNtr6T9iemX+FDQ4
ctb3RDG1yyxfui+GPAHGEg1nv9RNOrt+79KYGuQXgJCENDHQa880TmbT2NVz9v3Orm4sIM5oYQWs
0cM7KgmznRcfCCHP45AFTz3YT+Wgc0IA61EvqOL9JLB0IAULPdOP8hKHf34J4iUSVjG4gNiwuj3+
TzynBep7A1yfpBVburm89ZN0r/6kkCMLP6Lb1Tek/yTq3fzF6k8k86KaLaSPIigZVUhbfJ96+xU2
kA1RnAU4FkAFn/WoWnYKvBNRha005tzPw4WkZOkYaXleMqCubkgIwhokkoNdbuUoeAY98nSunHgB
azKmcGHK8d9DkzQvicdDU4L4XQn1FI+mfl01e4C/y8PdvSONu+D3oW/Wi9GU3WZFieM2Q53XeZZn
u0XgCuyoX8fUo8YeObh3QgAhS6VuyG2VvncyPay9ud6BIBTlklc7cHHjhMsfkNrrmULsytz0KqT5
dkg69cvgKwAjavFCE0AUEg3IQ2glSQ/W5VSWn3eOA0I4cGtjzgZcTxIGWVyci9wCgMzoYp89KwCv
i4MLZZiTIQmxbQgklsV+NxxBq72LFxAUBgCIfQCD8stN+cokq8M0SNzPJlpOHiaOOaYINcD9IS+2
azdU39ZanJrG9v5EbuYXq2bTF8EKdycczzoDxNx8TMVibpcQANeoJa3VWqvBGXKDgqkFe2S8Our1
1+yM5oVha8Usa35JE8vaOqia+1Km5d8WEkj+bjtg0wPZDZ/jb70xia/VWPNtMQ7ieZhrhok/sEX5
WqUgOmq2ySzAuvcBORgAqafHDufXG5EyScyHxTCqe34QiJFLZ3mTUt8rrkRfbWVMG7oIBfzwSvIi
+j7Uha8BaEhR6D5oqEjJ1C1Iw1peRKtVBMljpmPp+6Bb1b5kQjJtorV3fxddKJMfmVbcX+36mejI
Op4yvv7BNNRaCgp4f3ZcPSwUr3+Vvpj6Gjr6264XuvludCx9qzeflg6k/1ggQ4PGiEuw0ysiR4Lc
ElSiIYNWigqNoKHANAhvQ3WVTvUF8KjfkTbI7w4cBEgtONHzkCEH2JTHVYDSFNnfKDqUIAadsDqx
p7FLlUE/2/xDTZZJGDwyGUe5kAz1nyhhpJg/2yCbLj77IDQChUmoykNUPciEmqNy+TRbWHjrCpFV
ivu4tQ6VN1bRfZ1JySsA4BU+do7I3wZPtGkuwLCwu3AGaEBbYooDDG11Pzd/GHWpIaOuQhoL3VuS
56iIoi6px6r4ZIK/Zh8zFPC5ElrZkjN66t3JjNwdkJQobQAsOx4Gd0DSGUbajoZIFHsPRcP/H5kD
Ss4tx84Tlpnze04yoGmNU7r8QRKVcmxIpbbgAFHpbzySEpkzRQ9KgSThFRLxr/nNOGNPLzcx7BwM
FVOLz9WW5E88490hnNPXQMSSVkWyR6kuqW+kk0AhL96TsbELAVUcZWLnIO37OW0B1ZEkVeVEftN+
a1FvfiQZaamJY6vZeig23d4p8nWYHyrsSUXamHqGLWuU3q/AAG+cB17Xpq9zla07wkM1EtC5RWUT
fjexm7Un2dz743mUaKvUu5MB6Bkeyi9oQYU8Lw6OJMIF++98QqbRglTwHY19144Pay/GdLeWoDq6
19+PRT/W+7W3ks/x2sc7n43dgzO13TcgCINCZAFIRGO25xqFYZta2N03MIRMqGOyzSe+gLoSMKmf
cLAYPPlBN0/L3pgaZEhjF9A/1KVTnXM33JrYKD/SqAZ2EDJtpGKpUKA+uZbfREolhZMUkoZkOOyI
MS/yzPlhTMaDGpLGqLv6bFjFD29yvIluACrWR30cYq5OC17zzgfg01300sAWD11NRSZ9RtdUpnR3
a4PH49on1U5dRMa8Ca9c9T2Tkboz9SfKi+q/UH4eOabXRxUitTOcr/eYoBhiQP6wAhElsN9S4omG
RZghpTtt9qShhhQgtsNKp/JT4OpJMFKt7isvi1rwYe2VDWl4Hv/acdvf6z1g6tGOL5LM8ZiKezy7
rjvGeiv4Zu+4yRb8pLSKzLX3nUJf4KOwMfjKotZM5q0ZgldSkz8C2/+vzraNHcnvOSS1HanvfPWQ
ekRWST0ZdJUPgDu5ZrLUtiTDoXYLUIpk7AALjvvTfiQLzfyNT01yCQrXeQPDQYfUAt4eJiq/rFx2
tqsaUMi8KLnMVdnh3zQ8iZi9MmSLP5ppt0OFvNHs+hEIS2GSYsVCeAre2il1Kpl5qKkkKY62MwSy
qSLkKgtQivENW9KV8d8L4E+GAOk6qWdBHqxvN0MQSb2BowKHWUYGgnXABQsHgIWRBg1WmMIgJIb0
Hl9YjcEvdAzqsH7QEMfUc6rmN4EKN9TloR51RIXBjyUbYNLibRbk0/ZuLec65ktprcZJy4EGYp/j
FPMA6d5lHd9bAtk0SYUjQka7zbbceLaqaT7x/I3kJhEqoHTdywF3iuzqKgGnxRTLmimrMLYl2Hg2
VCmVNnx+pJ4qqUq5BHyVaiq2uqmzUsVXP3tTARZ5kzb1y2rzvmw1uGj3hg1+0W6dnwBQMLx4srGM
pt2Kdhl3zEHRQ5RYoN4D0BUyJfLhhRoyjjNgAfZM9EetKHzhIC29dOQhIXzJMMkCQDyYQJ7xsCFC
uyKymR0HaOg5UPpIZsxLjxWw/UeYse4UAEH6Ie2QK42kpAUJagP4SdtqjbD/AYhLb2heMtCzSGDL
wDXqGCAsuRkJwGKBUgAWZSwAeTnO1iHLgcNKsjlhyc42kURuI3HrMfMH/zEAD8HOl9gKC3BRV/B+
uEAl4vj6+jxvL21aYmgOXrOZgBPyaORFtAAFPItQiP/ek7IJXGEv+K5zLBIBczwQ52YyVSUWphjr
Jpw97gPEGUJSryhyiawkqLZa9qF1kOFxCkhZflpKy9giC3Q6WMDs/UxDzN6mAxMe8BalFmWr882Q
tPay8s/tdx28kBXMdBOVH1ebta8DdWMpPkrMheU9ks3dnVVU3kyOH/6d0wBiVVBfzGrJpaf1tGKY
ArxRAfD88tH6gWR1DHYosJ+/fMy+/MNfrRx84ACtU3gcq8F/ErbtPzmEkQdqhc0ghyQjbRjk/BH5
FhHJtQMNQyCNyV13Y0+KxO2FDbiaij24bvbnnTHFnBIcShQTEGLlpZcGWz8hsL4PYsk6PIdA/OZU
SJHEdlX6hLPd0oxi2TVDVGe3zZc0K9Mn1w6dCQnIyI5s1+JIshB1D+8OmBc7G6db3C0J/XAd2FaH
rjA922B2U2/oM6YFkvpUpqQFuoUIv959+Go5RdoAWvq49bpKG7M+bQCHbSgLMmslaHDaWhewBPln
cOSAqs0EZHKKFLxENtQTbDD3tZXhn1Vq2dBOT9rOBGLOphzaEDkBUJCH1oZpc7Ix5TyRXAcei37d
s7wSKI+yUVwMMkSixCZybHVEIs9vFSYAja92N7KbrvL+EYvC5GuDagxy7rv3izTFhBOqZZl7azPU
fvHAWwP4vHlQvQyyoR7gub7FSV6eaITK7vrFQcb1g9VlILm/mpFimrtvxoIX3ZjN1QuJ2jADxLS0
XVn7S7x4yVE9xXUJ7cyRe9k3vr3TbwJ6oFNDz3cyYUPqSAaNSb0sSFGrF8qUoPpqrd/V70J5BTLX
F6AhXQVv9ee1DZ4Lw8AEywoAwh9PYROpcQo6jMeita01agxwQrWNd85NDkuUpQLCRKoDq0sBU2cP
WxqSQrnY41Sc3XrY3waj62Q2jquXlK+Hm2iLL1C3EP6dtb/RTOZmWtXSTIemP45to5blZv5DtjRO
/Bg/LPH9xsTNsQnVIQ8U9UnlYGInd269qAiw99vQEz+X74ZUNtMMDox8aA4g1QNu3FVOPZKZdvJs
4rjcRHJocAnzwdpkElg2kc0ogDNTOLwC9DWGNk5rbxTcx/KcZNQIUC09c39qHrSCopCvVtQG8oWV
3118sgYk469TXIBAFrDwyXaYuINMNDTgpneAy2rX5978h3IEPN+5lw3ZYvWI7GQak8bEWUAEtJti
T2ptqId+48NFj6lHjeHzcbc6Sa8CaoU2Vs5JuPwJLhx3N/nxeqIGn/2ErVU5BuC3qACJA8LpybfQ
tTNrlV/OD4N3FUwds+sjwVHMeaNWTqMKLf0pqnaicHp4c3nSKPf7y9/Zj3Rj5EqNH++Bdt6eYslh
6SvmSyTinELJl3kzdq1yPoC+76xkwZ05uZMP9UhNPa1wCpCk4TQacTGpAcYEdZVUOyHPHZWKjvWL
TmrLmzDZ1A2ygRdKjPv3NDalp8S4aXX5qe4m/K6RF0cuOmHuwwS6iYI3rj8CXLQ8A3ji69LihYkc
FXExJfszMT1TQ3TP1CNFDFiZE++WzZ38I1sKJ1Ir2IICx4j+Nead7/V2QApRX1BFOhgjEPqKILtg
Z3ua99R15jK/9JV9AWvS8OBl9ZTJWtdsY/brsl2RDAnWVOmzsKnHcZ4093GWkG8nlpQA7ApzAFPZ
q/Gqw7khfs/gEYmyinXs6Ew2i5DmGgPbZcL+GpL47K3fonBAje8eQSn7pbRs/3Lz3KKnErmhTM3e
6AcX9UCw5z+qXvr5xlWbkWtvVjbSFGCrLksPQ3Xt9yvqG1EWOHnERgVeHAYeppsuXYzH2q9vm2nK
nZO38gctd8c0XiMac3d6xSqhPX7kygeDbXm2ekjv+SkmGQPRxNaBy6vFkiGPIbJ989VAic5Ru6rL
DjJo1o23QS8c9Q/YiLSAaVN6lnVCxZ11mhkKBVE7iK5SVckIjBzX7v3dgqXGg99VOytwexvwaTAi
NfVufIJ5NMOzVil7VNBGSdenYQcGamajziIBAXmCBdO5c8UO8DENshfRdENQP9HwqiRTLaceKYHo
tbuTUwxS4kWilHfuBtjMojkYObJM/aiww+wlHYLkUw1G+ovnLs9m1qSflGhthsNi9OAdkBbUGNm8
YgEBREUcCr7bZR57WVJmg00aZn1RtC8hmyLtVLAlPk55gQW9zYtiA5y2dmf1SwVgmB9BrBFva5T5
uEfyIwVL/ci3mvxFCGHiWVLUkwBtt0x6RArlRUjyAAN7WQ+1Wb/SaOnL1t6T1iZWgc7p+82U5j32
rX+4uIYQwaMdzHsbhYpHZah8hiCrtwt3u30fJ2CpqFz/haGG/6UZUE4DCq1+RzKl6KbqwXAxD9ay
xrFygCrkRy2aw8EHvoaLQs55fSI5iSxAtIJ6zubHRF7GB+IVm4CzJ38Z5jSXeCgM8yGpQJ4S6VIH
S2pwWDYfyPBG7S7mTz6msSYo97lKBxn4rqqCtDoaXUaFJA2rsMS8Kb+QEchGR/1h3eAu6a5dZs5g
dfu5bkM63kZshygwkh6ZSlfAM2zRgNQbz2SCLtMKIF/bj7WFXYifEdJoiKLqNxQexUcaNeuEvXJA
2CEPEQj+OxIWRr0+9CqH3SpHFzCwCea9TvMUDl5wciRUHjLoJ5BNr52S1S6IQiLksyk7p8vDE3lR
84GcRNe4ZE8iHZdkakhXBFwiUJTO2B1rzuBdNJ+pCZFN/jzuqc/i4V1qgwPrHITzkzYkpSXS8QC8
bWxjXCOs0subxhVvE2Zt7xQ9KtXwHMqXg45OHgY2/VoAj55xwt098iHYLnaTvq1Gi3y3ZpxONOxN
wP5WYvozdcz0jURAo0QanGHdWpTV+icpQQWUvPUWEmYoBnmlvHHPVwsy4036MqBatAUIiAAG3NEt
8Syipout956WZYKnwOxAig7J+qvJnXHTxfW+zRog0F7j6aDr4Eii7gyI1j5yO8lXh9J22hdH5Te3
t87z1/dc/zJLxiOA5vGuoBeGbHLZgBEC0GIkBA823jVxiyRH8MqrESlcpLHhrX911HEa+Y4iBclu
gvU6Ls4RO3tzZ0pON0bqQpX/nHFQyoGa1z6ZKKM4pe2PnpYxQIxsORvByyNNtIJ7Y1gpIWnu1P+T
TEclt0Ik8X8VmoFJYDJSJBG3AOHIkA+dZvEXp/KGYyNMc1e5/dPQdu0FvCkXwsbxg2l+uY4A5qhG
BKOTJnhOlxXy5KxsapqjqoMFbtDZE1Z2DEEyR6Kb8tm2t38vQBHZFecMK2MkmeE5l5gAn2qN5kgj
/UamlzFzhItU9A4paz/e7PpFf1WS6M79X8Oa8XrE/6kxHOMk7A/OuqAqSDZMoD5olQ0N82T+a05L
tqORiS0GJachmZEDDf8LWeKUHRBVZPj3C9kYk6OOo69uuZierEAGAsHTjNwdUIaEZRkD18dh6XaR
ssG0wY+Ecwr/TM3ijc0h7KvPWoR8RivdqgjU1aqiRkHSmozLVstuzCe+sGFP10Ha+razA+xNm4B4
LzIk5ijYEsIg0dglNzgld1An2ka7UE+E8UNt+80DWZDozpVkBHvS3UGlaJcPba6hSXt3B3z0ULFr
O78TfItvC0wsqUtNDewpf8kuNGjaoBWonvW8i+qONufbuUZ1mPag3n2YDDSVDdY52uzegs3gKfgo
FF2uc9e3RpLu9WFbPC6jwKHrmnxrUayTHWxnLQB/iMZKl3RrCTPZNtjQeQxLNgPZN2iWCTQDcKz8
+Ru3kIpH1tqPlFr2a1Zj7kXCmzg0jtdxAYMXZhKbxne608Qzw/tagk63KcL1kqV4dizuMH5ebRxO
4qA4/guof1iJlH+VWdBHbhqWv7Rr0Ox7ADgjw94cDsmcrcBONEqU8AAcageenhJI15UF2KMBXOPA
wP3daxxAgSFdHowOCfd3aiytYzdHnq7T5Nuq6OMn5MnHT9TLjBzFVkhg25Osb1oX7Jst5mF1A0hB
bag0I4CuKj4+cRlAiSiCgfOYvRpT2GXCjJEiKKGOky07MOuBv1neB10oWwCWvm15ePDMPruAKq0H
hTmK1RgQRy5z9vV+GUoryAKlhTh1mh0g4E5Y0uol6GgtNdaM6RL5PEEZhZxZ0FxgbPpDgUnMM4mw
mbUeCtN3N3p6kQLdpqx70N/KqQRZ6BjkJWPk0oJGPKiBBiyvwmzJL7jiBO0uAS4fM3aygGJCckqd
o8Q4arTtz2baAivmAmBIKOAYQwFsLbA675G6MaLaOXNXVPbOwd407A5gVe48PZTADTnUrfvgLSs7
UdPPazirsWm3yC4c+oABgDXLgKRwtdL2pL6xVF3Sk0pbUi+0pzY4a6Hd4b0CjKTEPySW90Au9up4
kdcB1Vef/QRLvQwXPdYHWwA0QvonadSpUb+0xa5kSO9Qx0SiAs+14PEWIILY0fCr+Ek3LY4SHvPl
V5IsdY3632VGHrw1dMaBhL0HGqNozEFZCfS4OIqT6mmM65MnQR2pwUGudzO8kw0lXrH/2YQ8lnwA
sqOOeheGhs71miIu+dFofeXwr+HLBIVFfG7AMiR3/MAn45y4vCEaWpiZ1ZHWUI/UZEhDajLprIek
RVILnLXhnZ8psJMtXPM3bXEXii8mdgj13bj9766NLTjK0NVVVR6zonJBNoeqvlJFV/3ceQfL7/6k
fF0lU/qeI8mZryMYk6iWawBsAiiCcJ7cEjCKMEaOrb4mBcxQgy2GCYWfWxI6OX7pe5xPgUVcUqfm
RumzvS+LSpUVeQGnzo9u7FW8sVv2hYXp9NQC9wGI1BXKxHD6VDadeErl2RQNmWWCOhtzxB3JSKvt
bHP4lPXWCpbQH67UWyqAmowsUSG1kmLoC47cS5CJ2FQHMIF6F1GUdbjnuR+AkXU5rEU+dltU4ngX
1fXaYo26JbN3bPbs9mmSAGsmyK/jdJmRn4FnVcQG0FKTD4Xk2YAS9EV8uvnqxnxlwU5/yTe/qRuV
G2bfvHVF9lKH99qGvnQV5O5HceOjfmCNCwhqlizhlku0FKesAbviLfwvN/D8vRqSxvOK+UK9WMKs
0LBMKrzMmhJEJFcZmfAKyy8VMckAJdNlv5EFA57uiDpyXEl7dAPqrIbYnI0KrzOzPpoSQSfFU2fI
jeGkfif0OwAcNkojc2h6JKGdbn4mi3ShcYHb2aUg2o7B24hCRnNINsiFyQ7LEvcbnAFjbOA44QjM
I7CP09jKOJMn+J8mFvbJRrBpfKpjd5vYdv5q8z5/nZI0f+U5/qSWvUwZHxOgQZoHgKGbj6QjUzOY
fo1nMz4pi1GYC97Z5vJAMahBUjsOfMN+3qtrcawhdhzJEupiBr6JpzgNI6u1wBCFWgfsnPoc6XIJ
uAilzB96KOSQeiRrO2x8LPZyvjMjpSm9htKZD1Nh/vGvMUhRTGscZab55ObViM/BQOaePWfN1ihm
cAnejZey+DPIxvUye9340q/toyWxTFc5mjnH1A7skH3MlM7jqXkp8ImCupKNh6LEv/MY4gd78IOV
h89lz5DKloAswFhWWc7rXJAwHjxgngvs91iiflODNB/zssZ5uY8n8ASDEoJHdtfaDyFliQAaujzY
gLPZGDQGbPfwXNlf/WwGZrXnYe9TpM4vVRPwnabDnbsZNUizeCaRa2XepcTGJo2IV7e2ZmdvjwPW
EpJXlxrPdX08ETxkEFgMk46lbPcj8upeBpkylU3mgDk2hiRDYlTyUgn/rUonvPClnESjA87HxGO/
kKkSSWWDfIWNbQi8FvuwCKI1cOPnYkMGYp7TF8PIysc847vBtpqTP7aPZovfrR2Wt02cJ3wvAAob
3SmYtGMhAHozYHnttJYUNAT9zVfbtuIHChzM/nATfXAeuWuaj/dieTOgfnm0PVA4lig+X4rMByfz
4L8CJWkvUPv7RCOzWtfnGLy2QKUZ8k0WJziFHY0/yd7jrv86MpEcsNCT5yJwJ8UwgBS2LaZxX2Pr
P8e/NpiTltLMT+QCvgSsGzzf3cW5wPvTsTv3RM0cpMB+XVcX+LPokYy3wd/I8pp3ljZDnRKw26Wd
dqPene/dkEx0GO37r6ECswywhq8KgOOGHaAWqcRGN9MkNiBNGI9Z0aB+mhRh7TrhA5XleNjZbCKS
OtRteiRjW2P9JZmQr1z3GYqZZPG2qtamLjUcW4x5jPMtquImEZaIzSMW+N12RBVK1KH4KFwOdoLC
Zby9su6bP85AgjKBQ9yvZvstrNq/gAjDXlY8KV+mKv6bxMx0vW0yTt7Rbezym9iFgVkdkc2C3AmQ
ymwbXkuaFsf+CmD6R1esxaewW9gne2jOQ9zZX4uCZ6BYBcys6zfd5xCkiKtXsstSBuYFFZWm6pHM
L6wJiY/ftc6KebcLQ8ZA0dTXL1b7FWnR4NuRuYrxisay3X43r3ickYwarG/+stfJPbQA4zqmiwDL
hZNg1YkGBSSgh9HjuZ6UCXiJoCiuhh+YaBH1cpaljzwV75Ep0oTa8rUFiAkAFgbZjBJLwSXUBRqr
rjfxvzmX9JJUyTtKeg6y1D4kq3FWKTmfX5RvAuBppJQ0O9viwH1dHcxW+hDlDRb+Y4DxvnjtUxEC
rwAIzGTCpJ2H85cdVorWzpA5iwDLqNhb3Q2m2FXNiSbsgIWZsam6VodqmG/n+imIBg/rZM6Rmujf
TO+pS+airSMznF8NIFSAmxLYv4Yfgp/Ymg4EAkyiDFXj+zZf+y0NSdGXxfcRG1+7pV/SnbCbfj8W
NfsKjLuTtfDqezkJHK+tvv1apXl8/L8tADLTbByTrQencNiZmrVPLdX7z7Jxzd5w6N/duLLY+O4Y
gQk43Oy9aurnAiss479YQsxfFhE7O3BJ2+ckYH+pEtkwdrPT1MkqZAtAhVhLeRfdoOwL3+Hy/zj7
siW3dWXLXzlxnpvRnEF09O0HUXNJqslD2S+M8nAIzvOEr++FZLmore3t29EvNJBIQHJJIoHMlWtN
COWMqCo4yQZS5zDdeIA5+9pmDRHwOmGT7zqhj+Ab0caHCXQouyZ03FWrujQAuY38AewU1Am1qgiA
wEBWNRc83oNt/AOygs/mO5t47xQuoB4aatzfbdQSg43En6k5oHH/RT1OrS5v/QJSTmdoZ4EYmlUc
PJJp9NBTVwZiZdUArkdSFKcRFMSn3GkLZATEOlEmsgOGlKfrqyaOWWylQ5RyzVuOIXKNy0QDaZNr
1FBr6AEEFCA67BSl99xSt/6rrhqo0kCsWWN7s3NRS5AakrdTFTFQAn9dolZdsnm6CcraTi3ZuzaH
EJ1qXlkrWmqZoGdg1XgjKXIDcHdSbG+OO/4jffISJ7wJLS4xQa3ABjrRgsr/nfNQm77XpdVLEyMz
wRvjM09td1gXUSS2WRgMYBYqp7sbGYo6kahezSFZjJohh6/mPnnKCpXgW+R+JLR19elouukPnk3B
MwD47V6fbGPXeCL72AfFpziMs++oq/8RjcE/O6DEAGzDqbPLg37XOx1qcGwjFqemN1Fko1ph6CWA
Fr33yajX0HNNmNVtbgbGqBWgh8WF/EZakfp9gvMFkMO7vmm6fS+8ozfoiM1VUEqeU/pznxL7c/ae
svlapbeWT00kC8C3QM0ZHTA3VQao1RWmYJ7Wt8B3DIYeYIvyPmFudkZr7LsswPYn7Ppn8CGClwOi
9BCVB/dkI3uInCf2hgbdsbLuueXsaDAU8M8TG9q1+M4fyZZzgx2KxrMQOsGoiy2XWYrN1Zk6iHES
ly4QJyfccA0I33jio+i3pC1Ana7Yku7ArxFdcbj/6tCIK8G1kEfQXGR5i4IloPtwLZlhgSYcWZiQ
g0yFypyowClF6Dg+9H2TbAppBSsDNUAQgoOIb7mS7LmXyIM5KJtZOYqfm7qTYgjvJoE8mxqlS/ve
WgbIj3cpSMX/PIXWj2xxqPOiB8IznF5iL0FAti4uEVKvl8YDcAE0Jbl9pwZAEoqUeQW5y3l4wKHy
LsVAAmWHXcnDZMXANHtnpT+pzHWpep2Zgxa2oV9uV+RCNEjTiH+IuggO9Go1i/kltk7nW7BGJ6ez
Nh1+lx7S1FjFrpJOy+QQ+bEzi4+Uc4I44HfZxiBMVTwZC6VFHrcbR7eyw2JaWC54aqqSrmLqoXvz
l2lkq7mj+zq3bBDDVcMoFKNC/SgVTaTVla9DB4QvQ5xb+G7YXHdj2b0ak3ShOoXvg//uXOWgqITg
SL3ML80kegxSVHlF5qHnIFee2q74alo/RcfEt0lCbdqMKnbXAfDy0OnADhdWI74NQfhFgHPh2Uas
/sAfq7rvgMyC7ljWxvGDiYBxijvNM5k0afzHKRqIrShTi7Ks7YBkAQCF6GogU178ySPq7Cv/RtOD
rRMAFeZBR+luqKZmw8bw89Cz+tQkhv4kWZOfoix5KRw+ZX5nlY4fAJSyM0JhPAnwLzwhJ0Fjgx2B
NkpV2tNMuoAS/bPl8tEvvGrPVPUThKSNO2otXX0KUTVoG87mZmDpLs5DlBZHAQUnQoIjDjIhU/oh
NhmEMX716rwcC0BP1M8iLH3i0iRIx4LriEN75Vog114QJYtbWFurvkl1JTYwQeQBDN5S8vteXUwQ
KYD6WDu6ijaB7CPiv3eBqd2RabFXoR5Ag60b1mTjk6vvJIRCx8dE5+YR9WJsExmpfvTAx/YwmoG9
aqWbfQ9csav1ojl7HW7Zs8wCdI7bdeBCBZbEEkhL4XfSCjS6uEy5If02AXpsYQUKiQaI+q2NTxrB
dUW7ZGps3TUm9HXf5UoXVqDFNjMHLX0vdt/mLQRB1AJHrsIR9vrBqZ34IeTtVsZ6/4zQeP8sQcek
mJmDw6hsrgfEuZO4cjWPKls0tjsbQrL3ZMpMAN2xHxo31E3b2sFtuC73rUCAugn0J7r0vG630Iwb
1q0o9MzPjepSosLx3BeV8dTZFhim7Tq6mlFxM/MNMFrtaQEcpMSjWnNypOE3nv4l9AZzzYSl3UXB
kDw4Y+auBpRJfNMCgXSd3XzSshgbBllGe1DSGx/jon0gB8gAypXQK/sht3l316Qy3OS6J741KLRV
K9DS0xjx9dh0En+nb1oaRQ/zvSXkr//Yi/hrlbbRw9QJ3KMwz7Dabx7YGrZNCTVNULgWiESpTRH1
6eJOweidQKpykZlj7chWdS1BOOtNE9j553T4QBrfoSXkUbhWBHIVPr0wxlK/y1lzGqEo/9n2rrwi
x4NXF00vpkB12OLVlh/JDNTtdCxtEc9eMk/evDIO9SKmZ9vRkD0kkCOUq1ejeA5My7yU3XTUWZiK
daWY7XH0pEPofGzt9Wza6V36uhxRbw+65CLD4sqFzq4Q08b+TgtPQgleID+DGEZ6T51SqV8YJYRa
kWIFP51yWAb0skGVGWIdu4SlBlsFcbWKUfY4FYDOGP1mwQbfwH8l6nhR4j5+uYEQ04QEVZp4qRjF
a9RnWcZBSDmGYJcGo/HqZq0rd00KH0E290jzlrWRiMnXKIbDdjQth5UTdtEDyMQ8pK+7yp9cO36F
3NHnRmblc5BBZSs3XANwBtiTqdjFved88gC12Jvg5NmmUMZ+lZ3vyV7/CuY9Z9vqrNxDhsj6jCjJ
msahCBhtNASJj31eJx8Gr32i9ewwA3lsn2XnvLbdB23QsN9RL2TqDWqcQyd6QPHsMc96kDxJJK6d
spxesrZxN2AcjfbcTuQLq/Q7Uwblc9Xa4z3qopHfFtab21QP0Z66f3XTU+fRrrM19gBbBCWdD90o
ygsCBt2sYR8FyJ+GQx4e6Ctqww2yogZAuH2xtiNLe3bz+pPIpfNaMogrczu17odmyM4Tx62UBhyR
7tu6jT97leS7DJzmuwlEs5/D0d6QQ1xGCWogS3kCsUrzYBdIIE9T4rwC5fsaocD62bTi5ti4SKeT
3UUpIsA5r2GmuZvSKdmhtSvt2RnbTwES7SLH03yEEt1Ta8vRLz3A0qN3gfspSe70ARoIZGpz0V1K
3JDi2ISORl4jGd7j8/UTyB8nSNxjgQwCxlcLIEr2/7IALR+0bXOJ7HTbKA7qqMW+OvOmO6DSi3On
TGSnLl3iCuWgLRsLf7FRa/GbZFqfRh3avfXaC4LhuGwyIbXOijXtN+ny7sJIW9UltdVld/rugzje
eCxs8Z8wcRG2fd+I05Y8Ik0f2pPTHpyGly61Zp9lBx+mQeT3bBTrxZHm2W4A2a05/2NqoDRgOeqF
Q6+pNkJV1NiqoiZWLUcNMA2KUzRANhpdBgZVYEO2ZQAgjrcZYcQU1DNOcCpr7ALAPyoQMq2E+THk
Do+JVnsPdZOgulXFlMwREZ5BM16SQvDN7zyEW+9KFMK+WJqLCuZIq9dBYJs7aMAchiaREBnuA22d
eIJtBHg0M+yJy3XGPPFQV4nx1Bd5dJiaCrgR8gYUsgKWpyuOYWfrT6EWjxe1VjjlyGOVebP1VLB2
CefOMd3YtLbGiMh18D7KRAtGo8VxcvKL2wHvRibPHmI/HxEQdW2k6CMlVkotG1+eFhmjxQzhBiA6
miyb1h122/6ICiKJbMmvaZiBCjrkmJSkKSSVUU5Lg/1Yv82o1QgN04CbyZe34wP27cYan4d9IYYk
YG6stXC0ZI3j8S/aJKJEQvaljsAhTG4zp1KinD0nSddkvJoB58kJ0tnZGKL48lYQnVWHtjG7HU7g
2LjF8sHLbP6fdnhlXugokHG/QbX1+ANsT6+OZ2gvNQqf/awdwg8htnmQF3flvZNGOER0pYN676Q5
6pBy2EuzRBlEVnubPin6rVNlSJ4mBuRDlIYIiKy8Q6kFm8VEdrqMNhvb1VW/7SUeotl5MRHzMs0V
OsrCgHgbUVIOlH2Y6tEF7zz92GkJ1KKc4WXU4ubA7Npdd2M9vOhgewYNdCzPOnSHPnojUq3KLWMO
VIhiDzIRWja+FB5HCaJm14jfodLtELhF4BdgXTjHBUCyeoSbXdcYYKUC9tdL8+QQ6DXKOsiFLloc
IvhfJZbfuI3d72ge+DXVzd3V12IwL4XNP1UC93uvw1PTVLXMqcS9lbqGqnReujRaKOdAOevK+WYu
jYokWYOzBZnckoH+Yb4KoF5+tQe3eG9nUO9wdRNYGN4Zd3SxVOh36S6263lkfZ88v8bfxskprnHk
mURyJ/LQOhtjj/ihHoodN0CAgl0RjHTxFAVuCnBka8yGxUqQi6SEqEmK5D2kfH8zsx0YYp+oNMfD
8teSBOnIcPiegK6HbLsDyjN6mcUF1cTRJrRR9jM4QeEzsOchqwDljrQU/X2sLkOHbD4PwWFMA3RB
xU9/nydgERel1+1vZkRT/BLjsX+4mRAiNe7lOBgva1BLG+ptEE3DiXpNjMTmKmLJykVI4LL45qYB
hBAQOG2kWPPVBTEyUPRiPzt3yRakmeLpVUYavvLGBq5lkKN/V8sKdZ5DQBK5QxLPooHO5M9dL+oT
mVB9Ha95FIKfpnbZxrKRTAIpT3FGXgQ3U2ouF6PTd0aqFcfFRC2m7sGzLdavV6EBrkaTfB8hhvPE
gx6/fa1GRlgd7HB+6Q9Zhr0M5DQhxsN5vzZQzvlAZz8dwfuNKxjUASDi+mwbYX6fSX4QfQe12Zul
9LLqD31h8lU74ueRJaa7y5pgDwyQeIbIoni2WxdhHOj17CrbBdy/yaL7VPNmjyn8gko4NwX3VBCA
yK+EZhjEbwLwNukuoPOFHpyon6f4/Doe9hvqmlBI1bY0PGETvEZot/Kp6+UCE5mauMxmxfjdtrV6
v0ASCczITROfXlIUOzxMAU7JWj3eDQxVOVMhtBmu2IRQzSqG9CVqUzwr+tSyLzjz2ReHZ/8BoKzZ
U2+xZ/0YHfBr+KIbjX0x1SWALuw5rFj2qWDdpwRJL8CAViNpYxae9bHGzuAlaDXpm2Y0PYI4g+M/
F8i7LnYGaAXk2rbGzEeUGeO8OxXWSz42n0YhKrVOX4/uF6mZzxRSAB7hc2UPwZZ6y2VRdiRbyXN3
loi8calafjvfBTq1A6UqHeVcJJ6G1Xzcq2NtldeAltDIcgREkI75AYRglAxHc2/agEM6iIstymoo
TjVOkCbeZSYoK7Q683azLMSE+vgQKq1rUKz3H9wpMc5xNr3oRRS0Pp4gqZt/IDUJoDvA+FKUZ5rH
pfX7ZXpPaUnVPD2wpBn2kSHkDrmn+qPZ1dAPTZA30OKfRmK7z7OD2+Mx4iLEp1vxzuD1d9J5ZwQP
IVF4UnunC428+5GpAThsLbPawdOgKioByY3YfrDUJTemnzYIeA4Ds6wHsgdd4a3LSGrrxTYVeGRy
C58sggdasNKzQH/wUMeMSQOzYbFb42ohzwHP5ogdBJShTck2rYz4cTAd70it+jfdxYX8QEH5NmOZ
VsTNqhaWflh82VB/Rt622uI4rgNs+9eXWPzoFZcutW7eBc298RshALey+rrwXUWw2DbIYmW5525t
1YVu2jBfaJRsiws+M/Dd1IoRcHGMJvBl0go0pWllc8AHCzGS0ZP7SSung147wJfwtt80XIeQnY1d
jGWl4huLzX3HQkjX2hx4O89wvkM6GbpNI7M+Vnina55y7UIrgTp0OqR9DKkKnvcbE+C3Cxdptqc7
vxvwGOBv+ZHu/HQp7KncOkVQr2cFRaagzJApByTNEUPij8JaWVpUPJC31eTJsoARg25NA8+wo4Hg
ym0hf4f/tMin4bwmeg26XBGehCX7anYpuyRaaDxBur2rLPFMlxLHwI0T2+YmBpzpGXvQ5r7MX4s8
dbEbxb5n3QZglZ/7kwNS9hF0TUfohmIc3ImrKXGDey+KtMeJ4V14rUTdfxU8xp0ZPHoFtHdzC1kZ
6tIAl5lcp43DNzTLrll8jxpJHZA85F3FKeAsvcNx+GQVTnPfjN3bpfCcdMOzZBt2hXFilTetex57
r+Pw2AxV9p2D6B3vOO8u3A4gw2DivWcC2ECDpdV2ZB5u8y7HATVgtesv8DXQiyGXTJg0uuQAZnA5
1YdKDtbbALRtsxkJZw6TscXH8UmvTOwjTHaHeg8F9EpbdufiTfWH3AUrNfVtaI+sp85o/KIBErnv
UdbJgq+llSDmIRWOkGT6qFVDZvUAHrNzmMY/IKxcf6z6oN5qcvIQLi/BpTdU6dpl4fA1T/utFgfu
D+Xq2G41u0Z9IYERi50jMlv9ZYjBSeCC+PVzOerJjidTvk2laX2WHBEUKYv4TKP4NLOcu5+WSYnu
FA9SlgKFyIpwD7xzvFx1ZtvfIQ50ysCoCcT+u61VdH1z/9p/bo9gMLgTGTTxLK92TgN+Y34Uy+x7
lXxkk2e+mhJb9iLKx9MQG+MlBSeWX4GmfqsnAnTFKifEFaW50xd4E9QPVLaIWpAXhQD4aIz+MuBR
RmnpU+t2ibIKp60hq+/4qwgUpYNGZ7mQjSsS3LBJvTWewW+jNBDr0aPoW7E3vHhC2r9zkNQBI8mp
m0pITlVAHZAN+6a3AWpJ8qZmMeGpkjkJFMf7CERhVY78pVKOR46kflRI1NlmK335xYatcXxoDRfp
rMWHhgsv0y5OHgLVFIzP4GyatuUQILGZJPFZq7wKik1a9Cl245+1qjnRzA+9rTU/StSgrYDFmp4h
yDNtzTHP75IEeWVg+z+a2tCcJyT+lreWinw2Le+MTKXrHTi2bZd//+t//p///X38X+HP4qFIp7DI
/5V32QM+3rb5r38buvfvf5Wz/fDjv/4NKCN0eWzOPPxrQQLcVuPfX5+iPFTu/0OkdZ3nbWFdMiBf
d0S1Q7Q6hpVudQM1jouJmHeW7sy+E0GnBffyLUvaaCbkIY8bsp+ecxC8GrYJdF+QnBwXPAcRMos+
HqfJCTFmfMzUhIhDAlwYfKhLF0hdJH6X6I/RZNt+gXzlKzTKffz53R8T9INWWamVHzTkoLZ646RH
M5vae8tOcE8wQf9G0j+ag+g+znrhflbUoz5OluE+pezl0p8V+LCTCVahG4k9ieNNwUby9fz8i8Mk
3paarkMzogQgkfq16k9u5gxrgKW1U4KbG4ouH3PPMx8jASn0emL31LOyaLzv285nIRIGfg9KtzuU
jX9Y/K0hcfbQWUTJN7lkjci2mRsUa1qALtAYitfmODbb5v11dAiar0zBwsO8dJTbTyA5S0+0tG7Y
0WXgERiquHim/EJfFZcUO9kz9eJSN6D2g9QFC4bC//M3jel/+6IBXeoBL+Bymxmm5f71i1anTjgl
IZcXnZnhHekoufVYill8aVZXKlDdF0UIr8zDUJ65A5Nu3s190RuFWP/VR5dl0GxRk4m7G1EY6ni8
HtqpDVfBZGYPxGhIA0k7fgd1mHVAugByTVNkbCZ8qbZauMriiX3L1YPMbO3yLCBdf+aGhfcC4CXg
jc525vh2RBdd3OpQjCjJ2oUWmOnCxrPXLdjDtxZ4jVDtVcWaT9kmsIICkk6ppdpOoSg6ZfduijTL
3AOfsNzVYVqdIBxaXVoTYEE6zKnTW2HllQ+R0XY+vr176JORFX4qGoza0dto6Hz980eFn/7tZwWB
H9wMLAA+OJhHmRq/uin0vTYWme2NF8AyA3+U3olxU3s2q8Y7Sc8u/bIPjS84hForlO6Wl85KyifX
1D6SPRBavJGFJQ+IEpovQjvaQ2d8QUnfsJ8iM9iQl4vjp1ulbBN2Tbu307K5z4E72ahEq0/dmMvm
XqhLl1jXAyUq886dRAa5NmI/Vk/cAMp3mzwsw/0Ul9bnIQIvIQfYJm/c8qPegatReU31qEErBpOC
Tr4YYdOiNDgBfErHfWetWTX3actbcA8RWMGzdWN4p8DQhy9dpwV+wwbrPvJqcYDiHP78OM0+GEaF
2rFKyq+FiA6luvkXuXOyp3wTawLjg9c8cVckq8JrjSN1DT7Z92PWIzAKPLpfe1m4QzFLAEmnUjto
MUPEPDJfpjKIv6kG+HiTbxEag7KoBlneh3JdLj4Y2hl5Wt3RaXG50LkRkQi2hnJP4dOAhVvN9s/f
HpvZt98ey3WBUICMgmXiqUKPnKtvz2QmLAmFE180IO78yvXss2NO+ElxaC+3lvFjVAVJZKJBslM3
j/XszhL65sZOXbqIoW/XrCu0ed3f+bVGchh1VJQU6pWXqfQK0wiRIJYYn2/s9B5Y7vXHuAx3Thd7
R0td9Ay5MVT+uOw4aiOaNDQ3yUp9aoFjwjsutlsfWm4ZphaKDfchqnv36SCe8XMyt2+v949LXb2J
Za2bpW9fmRzp3c2rk/vyvjMQzGbqtRf7ld/yKssyi23Uoo9u3zbbAB/dkScJBOGoSZcY2klHHO/0
42Kj1o0N2fURjApqCbpc9WmJuc+qCAxNLcJQv1vjdzZ6GYABsUu/GRYgqVtVWp1vDQ58g1EEP4G5
QzqSy09tWoOPwi6HsztKdgQcE5p+TIuekQYATyIQA9+VdEra2sFPozRewZsqP7ne8GuS2qRU5dhv
25KdsYdPwUVqpLnP8kai/gUBOy3XxCUZnLNB9/NJjRZd8jaa9WVEo8gUi2eaIDtxPZ88IszXkZDb
Dl4SbUfAKk7MtFK/6EGdXUd4io9mAvktozM/dJ0FyFFZfcH+MNolFmq2h4mVX8zc3bujYXyg6ZMH
bIOj3JbpHP9nmo4sloDIMs51M9DO0HS+hqg4/q/vGLsZc0cjnmFuK5Z3694u0he96S+sMd0fSLQ+
GloyfLZBzLMZcrsFp3TunTLLEpusMdMXPraLaxVDsqIV3kevKu0LbxgIeVrwfqpeygILREsSwUJ3
MnQfoPhqQ340QheUj6EmHTNu7BJa474+1XJjDsDia1PYzlmuJXO2JLgG18GONMOmRCXJ5vwZ+fUW
kHhdEL/NpRk3yTE1F08YCHBoYkdSgUmmoXCSmj3Sa+3KcMJN00bxkWxFyVH6RgMlk9oBzw0X2iyS
lwDeqIriyqmMI7Uc1aXWMtCp+uOe6o+pSd42lQ2TE0qpUUG8zOyqtFxNvAHAmst+y7L2u6N2XZUx
vF1kH0FVifo6Ynz1qlPil8v4WKRANmTAx+SqgoIujSqNqKnegvojIGsrM9DdTaLgK4sjKgi1Q4jA
+/w/pv985GFz4+LGMWslZuoPMv/RjPhthP5SwKMYftwqVFjfFXd5m75dqoCDWXrp0/BkKrAqGakP
cRdzg41gtJpH/n/WmFdzm3oba7qVnL2sTBE2BhGtxjl/QKx0OBrYn24mA2AOIDV2BKAmjwq/lQfT
Ax0Peegg0FyVdZ6tgQxwTqBcPQy87w7UowtX9qWLYsLuWIU1cK6oFCztsEB9iD5uJqurqhVxnbhR
N93NfWqKysnLLTXpkiHPrVeFtQV5bFccyEarUSsKSgUZV6s7IPdFmNVtT3mDQ3ncACvzSCPL69Ac
hKlrAPwGLfbrwSgOBLOcQCFwqBg0xAmlSbZh2ziB/kxtR8fpjtw9RXCOGqhr97DpG98N0tIHbTR3
zVXX9z+kYeGVsF/fUYliJEE/Rl1DIZ2txs42rRqVqkujZpwWO6pgnLIgAze5+Ye5izPN9RzzWISp
t6pR5nuXqO+ZjYg81KORxUfFj7LqpcyRGkMdok/9FNWVqOdSQ3SJzazfDKGDJKHyJNuQR2GypT4t
unjPU4KhX/95a2boxu3WzPZQBWiaLnQbDW65aut2tTVjutBchCXMM+BbcXvwvujxi8Uqf0GX3oBS
F7DpP7ogN6wd1CLCxK+2DaAdHPT3iC0V515PW9Q/e/yU8OEx68b2iUydWRYbp2u6DXVp4DeT8mB6
JAe6NGoSU5OWhd4nDXZfrbBhT+djX2mDfa5IvW90/sugJAHadCnECvfh6kBGw8RNPx77HsVxmaeF
m7/JeOBpw3G/PA4k6kFw+JyQ8NQ0oau2ZXZc4oGWI1+XeD/skmFHUEyfixA0CiY4QR4tkHxvk7AL
Tw04CaGP2dq7WFrOfY+zO0CshvsxHKcaKbjB+9a5IJdGEDkEwt5b8WHHccK4Q5kgBFqXXGQaJ3xt
NzghisIJx9WSoJz7rYmcr5oYQXz7z18g/reDoe25tuvprm4w1L6YN9GiOCjaCj/d/hxykP6EFip8
V5WsUPNapL5lhehqVQYVaubloP1CxQmYvksIqaWZvSYjXTT8MnWEl2SwhnBr4weFYW2YY0lsksDj
t6IEVtyBQ7nLpfSpC9lXYIbUhbyXAfwR2ntyWQbIj2YsSwkl3aWXTv41aAokPVGJ8jxEGuSVvQhC
Y66LAioUZfmB7qD+LHsBI0K5d5C28xsVfu3eJVOoRTbUmSQ7VyueSUplsf/O98olDcxtP/RyFU9T
5E9Npp9K1/Y+NdZPV+H+UmiTHnOGjF07sfGFvGox6CcU4vBPTv7TVl7VBMhc6CAhR144iilaU6xF
XliLzIsXTaK1DHBtnf78zTBs5/bWglSxa1gGs5kHPXrjJmZggjCyE9zuzrZsPF8qZm26iNiApKAL
jpzFRq1sGn1QsMQXMQaQmSA/A0+5Kz+cwLIHVk8ISDXxpfOi8DB0drMqyjR7xm+d0uyUPvdwkvYj
M3Z3ZAM2Xz+xPv46Z96lW3/Waks7kW9rgIInxce/Jt86r6rn/DR7DiLkflfX1rxOhy3eqYnbL14C
AKU/RdmLx8AaTevonSl3ldlqYLlh9bqY7ObQgC4dwGaDHyamJZ8QZ9kVlTl9HTpxbS9RHkV2XubX
duUf64n8GqTTF81pnlvHvqD0vH3COTR48Izic4Rw0YvbsGKn2Ae3qdFWL1Zon99AUbFlAzYW/ihA
2nAm3I3qyTAMzgTKeR9zZGt+fO8RJOe99z4PFIJXq9Ca7/PAthCcqZeH8fwKWQJgZxgCxKqW+qfJ
Kdz/9Pbozb6/BfJ8f3vSa/wx71AQljJHyc6bJYNgrKfda/2QQYnZKZ9DnKoQumvL51x332zL6NIi
P61vrP/mt8BvQ50qqO45jBm4VSL84dz8FLoB4PwwG9JzyVAxZrQ9tvmUgZrTUqAu25l2KyGE8Cs/
ZfEKWXJnPGmyRgYC1Sc+SLPcD5oWJmf8sn6GseN8sCcveGzdcc2M1P3A1QVl3dDkmLIncuCs+h7r
bnWeeyOKzvuuLQ7kitQnMI3CCLfUNcxk2pj28AU8JekKbIbWY5d31mPdNNluFBpgtcpGl1ZUfJ3U
rNssNq0LEn8SjO0cx3nzA8T3h9lx59hZDIFmQFp3aRCWF5qVNXn2WGAbpF6FLIjEVWeANu+WFaw+
DY/LO0ocRwCiEOZHqaMUtGga5wGldoOKlcaIhufydeqA32uC9DOPo2hf91Gxq0rdfEkD3ScHqGSb
69FB1cGIUMuT5eFrQwO0JPN8TRMIRK/yIGWH/+auaN3eFU3DdHXdtC3btlEboKuvytWGq+qjcIQI
k3YSDtjUlyISB1k+B7meWbB6sS/FJDc2yHO3a88LUcKCKraVyEJ5Ree6FPOIAuIEOreneXQZIM5Y
M4MkAs1dBiyAcIwVjThR2qIMtHloCblc6EA+JTGwUo1q2kC3brkdTisa1hBkTHbUhNz0ITDD8Ij3
1h91jv1AVmjlSwkOKL+InHxbdP2lwK37R+jUNw01NMZl80PK9mZohEWqob/4ICeSrixnrPb1xuVV
eU90rR7tHKo1WeYO2euNgW36/V8sQKzFq0ZXwIWCt36uSt8zxXVFl1y6xikG01FLbFaIy4KZJGHm
t6rQ2P7KT01jADlvekN0vvSARjbq2tgMEYqgrOmw8NhEZdm1K6JHIl6b5aKqO+VQbnuFFwjKWjw7
A/T0sL0DzFX1oFixDxDnwS+5c1GOCmXmNIWU4QAMf72iJl1yZaSW50mQXsSdu7kd6KfnP3/BXevm
qW8aDDc4x0XlmmFZzm2mwG0k2PwYwAB5WCBChIL2j0Nhv5Sx6Tb+E1So0g8ROJE+dLmBWlondu5a
q8s+JHEJtGNcOeA7QVfXoEgBDGYGwJOLwoqOK0bMFkGFONU54CBJtaMkDl0gy56cRBXf0T6e0jxk
18vigEKGZHzU0zjYOVGntaWi0tkI7cfY4raEu99r6MRI7wJ9jMLF9y6N4sD+2r4niZNfHnM+mDzA
QvwY4cw352HAC2QAnYmUEmVuPCs3TgNPP48U8+utzoDqWP82GrejceowWnGU3Pz5U0Bk/W8fA8dv
mpuGwQ3wH/8tueZajoctPyIlfWJLlCGCmVz6YdI3AryIeoUKndAZv1eTHl9qHKmfzTTbgKsVsj6A
ID1rpbBwFOt6ZF8qbF0iQ24KHnpPcY6a+TFnFiQKGu8pKbX+lGAzBfrLPvclr2KoIXJzT865DtpB
MP3s+6Qac7/up2xd5mGwlYHOnsrUcraAajP9VUa5/mjLvt2CAK/byyjAbhbkGQ3yl1+FKFuEokdE
xuthekEt2SrFGW22L/4pYjyL/a/+tE7eJT8GDwIaVM+qQ2t4ZyMy5DtUy7r0aTjPwNjn9GYAHd+x
PIUxLs6UQ1BKurjE2nAoinRHJhpc3MwUN00gvuFnRije9jovuSsGRweaERcLxTSXrtA/lHXRH4Y0
LndObuGYGoayXfFUb04eNcc2jXfdVL/OXWg8PRayCrdTCmr/lYaIwjGXXD/iuICWzWGk/lXzynVu
XjnM09QCy1LzVBoRTQeBlwqoybIy7qKo+9JPwtq2cQseJ3PScKURgCGNu//L2HU1x40z21+EKpBg
AF85eUYTNMp6Ya3tXeac+evvQVPrkbX7ee8LiwAaGFvSkED3CZ/ac7iaQ3eVgExDjwfXam7S9HkR
GJRClqtwf/+nb319wULRzjAlyhM2tlwG17+8YAFt6DQzAd+hGrJgAmISHDy4phVw+dWMp+jnXT4G
H323u/8ZlxsGfjeh191n3iPODcnblIKT54Sdvo6nfnyX5VNuDcmbprpDlLvXLBDlsYszKLrnvgef
NYnTRmE0z0bHAc0CKdDrgnCv4ZCwjBSTUK/kNxmaenxMeDmezQmPz4XvwfLSZn519FMYVDtaKy4e
NOhPHTQFUOnERzt5ASFqiNNfWhC1Pg3QDHhxfcwYDUia0gygqlPX7zAwQfVnnuHB5/49iSIshfLG
738nQvu6AbYcfOnxexGWhkyntL/U+rkHJAIrJ9hnix7UrRt6iRBOYazF8CqN2hnwVOtAPc1QJhqe
cU40SdMEzwAsA8CJ2jRTAoAGGPRPRBSQGuGiQRJm6QmfH6S6OL2YDtTERguZIbqlThqO8aVdWhlc
4qjPEg5i6PY28cs6t8mOwUoABxMfeJDxMZ+AxHDpQNuGAomcMO621ASBJ7sM8QinC8SVFGclY3ah
uB4Ci9u5k2IAaH2cD8IhcjAL2RcwKfDGv+g0OIi6Wuia3xxB0cTrLe7n/jEcPvonDW4cKp5OlZCk
+Nyv4nFMfQ+8NN5aRaYdWTVoR7pTWNtj0K6cYUw/dUMGegKWJHS6XZBWJwr1mQdVUWFfsIe7H6xw
sLEhb+Q5xUFqaQNmtKQmXYq2Trc+Gw8wUcgeB6ublnneJhst6tHUDW8XOZ7jBqVI4WxTCmCyzIWl
YmkCNtJPaZBbx9v0uJTJhuLHJGA7EAM/pmuBN64kahO7tuqgStNCmgaMimWatPWBI+02AicTGcew
MhsgJY0XCusGh8HgPtZgcy8gObSwBeQtaDJdPgXB42xejPporVscrSpL/YX6NW7XO+Ybd7zLNdhb
MgYfyZ8XERXNp6ZJTT6Uu8LTl7cwuqPYOULN/zKVQr5+BsUEtS9XZhYHbpfpvHBvExtq1yxCLy1M
Q2MI6zhI31yysGivcSwF8qa8c0vJ22utLtAIyxfcnuItNWkgbyFR0wRXmqQkU7aFMD130v1u7oMM
kIFHC0zyKJ6ZkJMw63lMlki/RLY4iZrbEHmq6z9iXew906h8V/J4oWVO+8PnOOa00Kh59nVzAGYh
7M5h6eTbKcARD//srW81zgmbIZV/ydk7B+Ji0lrrR154fzm6Jx/TKp3WWVwrST6E9kKyhVVa3jug
mStNhcIjxG1ktK+g3P8EGNl44pV87YxOf7Ji0MP7TrzexgbHfC251J+YXgDH9Hfkv8xTkSxnKALV
wca3jeEo7HA8RuAhomIILgv13QZMNUpNCR41VEQ9INJR8kE2RU1ufSZXZVVVK6alco2Np70vYeaE
2iZq1Rzwyee60f5o6sL7sw0LN4gN47sDGg+ysXn44AnrnHX9UyBByXNH1tZ7usDopd6HwzAm7tdb
GkdVq97HND5PKv1mnnmb/imGbkPg7H7/OjG/vk1sbhiWjryzY2k2oCVfihbdaMEyPpL1XQMNRmDM
gn2mtaE7A/monU/D3+0y5cG+UOOjkjAh9J5IwmGL+rNb6cKfS/CSjfCarGzIvSYo0BsQl4c2hgN/
xrB3wJBhqDUvGsNck3rIXKjCSdiNYYJ3oEJV6kUhyBRxv6RR35jyCwh566SxjiKqdjNl6AvdCIoi
I3ygRTFn7eWNiHTL4nvQyoQcZL2rI4Mffv+ztJ0vBwWbm7YwhdAsm0NKSPvyZtYBRdXAdknvPsgT
WgyQ9fwOkz6+epmTemtAmhzl+wtop4RX0qdXF4Sx91ZvA8N2JmSzJwPvLsYLDab1wFf5ehyvx6LO
NzRaOwLgTMjynEYIbD//c1IKBCwsfYZ8C8/i6t7TgfDomZ/vCgXTpT6zZvA3Un2mwurSgC9+iWvV
3Ftfg6wD8PbwRcyAPpDN2raHF9vx0ysOUP4pKwfp+vj5vME2GRs1IWEg5DTltS+nZ+pv08RcBlAd
3Jt1mr84bbHoW89602r1H9P7ZENNzqdFm5vhixPwch9i47Wk6erjeKol1y4OgvnjKL5KIMVGH5d6
OOT+/hfrOOo39xnIa+lCc7i0UZsxNUtaX0ozjcm7Xlj5eBwTIKr1oYNHUxXK/ECXMU4KuIDikjRO
hBOsuh21djVk8LCkEJa2xcGCr+bHvE/tOVpNochbs/a8Zm14LHBTpXkeAku3yu0yP0eDlp/prrFh
j5wHXrL8MjBBb3gdFKha0ECssjR0B9FokJNQ/kBJ+++lErVeMHrhPhLDw211inBMM7/LxLT+tIaa
aaFgcWrTzS2clqE5VZ8tUtjVLP0h1g5RNgynskhDIH1yZAesFDh51ZfodaK72OCUIM2BBpBqgP7k
6Sh+DGboVpFhwOgye+B9Z70WJlDJsIQbLkMPqmsN++WV5nsHYOxqsayq/D3qe2joWDj1bf6lCVTL
uIXDPbJxAPsu2AjHzyAttM3g6ByvAwtvy1lWp+lhFARb600rdIgoYncPoP95joBam7Zpi4m76eA5
53mC0uex1KxJttOmgQTsaZoln4T4bpNqAEyyUH4btWxJAG54fqBySRhvat+GZ3h4IlprzZAJb13o
kE8QjYcEPWT9nHwpSYtgniXt8lAAkPZWp52z0MGrOto6IPNA/VTLLpyGb62+JH5YqwK4CkhTbA+1
yJcHYtnA2ttegx2LRMSg0PQ3/s1MypngNQ/yIFB6irxEl0+Bwc/hm3EutMmxTmQkkCSCUe0iUxgT
3w9eWDDBholaxoQudWkJjDOHQABjq/vJ2RmEfU2qLIQtIIikY4ZkCN6i5Woo+2k19pG8Uog+vQik
TNzQNLZ4KpsPnjTYss5BWi2hnvgQAGB21xf1O0RL4d6edYCbZWG7jErLQjULIglhAsFjyGBNe+yh
L9QVOPBydIvUbvaGo93juDkBO2VDqTdqnettFt2NLXY3XRI/fulva/i4QXLh6dOSEHgCwbaRz/Sh
BZmWVnjg7Noke6W+eRH174I5ZLfjsfFmBj4UPOsasGhDK//olGLDLQzsrWQnDe+bUzr+JoFZlGsq
FFWtNATgYAWtAuYB5M2sxZd+iqC+OByzRedAN9smOQLqDJTEQafBllzNpeBPo/Nkq/mYR8E0DfB0
G1uIPIM+S7i38Iz/JnwTBl5py5+aoBuWgNKwcz+0w2boovQw5qgbQM613ERAnV0Gf6iXRuP5z6Xs
YbeaFdq3xNK3EF4MA7ctIzdOevank4nXuA+d1zHDAc2K0/IE8QlIZcPZI/f0ateO4oVcOuhC/XQ3
OumaA5pxR62u9uCmUEHodcGyplrd2LLzsNFWO9szX+Y46vu5StZ2H6uY8booN5YCHnKc+qHaYXtz
0zalc5rAp6JBg6CJpfU5wqoy7+TH7e6GRWQ/I6jv1zUqRUUu9OKHCfc21IviAzhXgD6AYcZjAbWD
1E7mPqKe2d0gkEVscAroRglhcqUV3gt9BZZysmcy1e6cJpnaj2FPiYWr4XSAXmkCVxZup0et7loo
JKZ6iFMSam7k+JZW8FyPauuOJERyD+7RPQsjpAAhP0IXGoh0GMcEPkCRU98DePChRPJ3Z07fAT2D
L5ESr58V62+5+557L6IeoRlyc0v42xgBlT0nky/hYFY49OZQuqd5s/79iImamjhHg06VujD7hcRe
FwbXJoYSdhlkj6262KX2EkQ6ThBI+T02BoAUjPdgKosme6y0JN1zrYEMl4ptkja4lk0IWg0GacKv
01kI+mrogxKJbczKg9DjtpXD+AqFynXSDvzRa3l9wluggRQq+jUVJlVYr5p1Za5DJ+aPULFZpCLp
76B3DtEmzsZX1F0SpeTrbIMknleM1IqF5X2sSP30wRTGUiDcE+juoyTZPUZhoGR9iheNmf4xRoXG
NWy/eNF9r9rYbWetqGmXolt4EXC51JSxc8Q2X7+nNfLUX1L3iO3fMVVr6D/XCHOUHCpmLcskZ+BY
o9pDdZ82h0oaXvpz160fxU+x0DzI01DfXAsaUlAGTDN5mZtTYK1Kq4fnBaq950LsUs/sTlllc7aE
ZddJxpO+93mLmjyzrOQ8NvhbhqDGsNFroDuXSd5HEMjp/BX2FXDCC1roIHe2f6aLDl2ZbVGzxC2R
C/GWMh3xk9S3new/Ipw6hbhNFlt/QHHX381Nmgs7W20JPDZesiq6C9NgXjRibb/r8JCnsFs/Nafm
r9hAqkQb4R1egS+7gdkltiO+HUAjpGaPHeQOTh6L89M84ERdseh0CaAgeFsJkbdaawCRHcBgry2g
Mn3rA/UyBtwXhK+RYmiIJv6MppZel4dKenLvrARU+D9JBtHX86MXL6/6PNC31oFtRV+cZz0g+l5b
Szj9Qk8/NJ/8OmfLqrFAMARdcAzcsDZagJYHsZVa2B7HTKHQGJJ4VEQSUdstLMjtrGNCjWVaPcfc
ik0Qe542KHrBwknxFmNFbfxiPpTL/gABygqZHUTcLg1g4oojux/K4R7MfeQPoflwjdoYhqloda05
PvZmdPSSuD9Tl9Xo/oIPlQ9cLwY9MHJW2KpZKxqdogrYsCb7UZhxDonBuHuruxF7bZP7B2TcnOfO
zBeNOXZvEfIRmwZovTWFRdK/wzPZf4ytNjkCjBjPYcypw8XQdAUy6p71EGfQEUfWDKUs297HSdRe
/VJ76kYOWUzw4a84cOpHm9t3CR4610xdWFnyVd6Z4erWp+v1VfdN844iEgnGblanA/g2h17n5tNg
8+ZRam/U6CDj/BCApEktE7+TB/B44FQTWE9hoHlXYOmXc6SsuyueSPhme9YjMu9lDD21ELzPgoUo
ByBZDGMZHeo6lLePOcBxPh5h58Zm03lMYUzm5UI+4VTxRGpZdMn9GG8jEnjtbTileFuS4IILVINN
r1aKDcCokwvl7wtwjtlzlGsRIB3gBZWjya5m08QuYX1jz7oIkFqefSjozhHFmPgPZVP+vyPUp3gm
dw56zIvVCLkAF24bfBNGNawduwbSi8HQr8148KEQgZf4EqCdcdUFQ3QxghRyEIGMLu1uqBt2pl66
5JkjVlzHpvtjIRU/RnChD0sY4qjWHBd55obB/8Ft8e3JV2NkvSVtEuxp2TnOivJ9r1kvc0QRJsJN
ewb7LiigfPwT+6qDxLtaAHJuH//Euc32eRuy8205YEXFqho4gFg0gVnNJlf/KD0Z/KXf2eWG5d27
reFVVYSReFItXpafWnHA6lOd6vqTYQ7zWO114ik36n+b93MMSpm5G0Zs15o2/uaa/lvkdDgDqJYO
UM9WetDboeZg5s+pBDynGleZh+LoqJQ6uzqHp41XFZtOScCM5ojvkcMeHcKPVcH0La7T6q5Rg5Gf
fCw4j/bGKnQMLFTwfpFBiHtjFXiOxNY4K7vfNN5lHWHjXIR3pAJP/aWAfhbPebBqlTw89U1dMhyY
1V8o7Nb/c3riMQg/pEW/lkMfuwYgj2/9pH/c3fq+3BVT4L9PUO2dZ8iqPttpfWimwjj2w6g/gx8N
PzA2XPMEZ+Yc6Zcq0Z/Vq/9SBPyhVTEQdRSHBDprrmVF2TFBwmUFPl11zfXhDrYlxgssgO3dGPg4
kSo/CTbJZKl5gMZTE607Kxraa1p1kD6BJ4rBw8JbILvRwf4nGbwnv2sA5wykt5gZ65XI4u1oQ8gc
ZUEwcnlztNQ/rOcO4O9WcLWMgj1F7YZ6o6AyoR7HztSq4atyFwjoKVETKXK+LfBAXlKz8VNthR8+
8kNqwcwsgCoJC763zUpumYVDJvQLdeGCNIoNRQ1hrQHmKQ4UdaYBooio9VCzEoNzCnTnzzB2hi2e
eeC7w0hu3zmQMu2ruj8LaNycI0hmbAruw3xc9d0GRvwKVwOYvotbH90lZV8vNQivL78MSN5Xi1E2
yZoGbqPC6JQrBpIJ9JE0QJ8GtNQ3J27LHfWHlj0dpTNNK3N88wCOx9+2nd3RXQ1X3calW7/FSOAA
zOIaqEIttMkZ4S6CThqmS0TDdNulJoqhWceWgueg8MCYpJaluaWW348xdDTVs5vaYrCdgz/5bqgG
aDQxJ+0/wPP6P3KnKAPitCu5aTqmA676lwybLZ3A6IsxPPIqH9wZud7DSxwbvGx9w6k3OWyOSt6f
CKY+QuJCuaO+3wLS/zEJ8G1r3QCQCNMmP116CQRTbt4myJUAbRR8v/XQ3S3Ug5uQdCnMCb7bdbFA
nnepj3pw9hvbfywk5P+nASpMjsiCR+CDOOoiI0oManQyHO8BQFs1RB0Q3Edqg9XGnsK5rBM80yL8
d1U43M2cU4lUN7VoFmujY+dMCZCzQnN7P/JhHoU/ebPPvH0F95+nGr7xSxyQw22jmrB/h8qNATFj
CtZQZ9uKbDQX1Bw4kJ2h2ktScFHr5XnKosscWwOzm8I4Dg8Qv1+0Cd5iwK1d6WMmLX0ymdefKLTT
8J3Faz8+0DpWYLk1VPIAlZ68ra506vBK9Zfjr00aBXZfn0dZZX8OhgzQ5+a/zS1Ru+niLt9WHsfW
HpaLD35fmgcntFE8ZUN9r7rMNDAPMU4V99RfcH3ucpp6mRUx+OO6DYVdSKU5597XF6FUu/O4dc6T
uqASBuuzQf5FAbd+nNU6WMN46ZoG5kV+zr8FByjAwUOHt3MNw5SANsd99H4reoDNv2d1lZ+p5oFS
GshqidmgygFRdYoHRPWdWmUVafeigZCDysNZpBVEbGrSBfI6cPQS1AKgyqKybxSUNZqz7nD2QSI9
SM9mW6g/nHx8r6EvjR9fO56hYp2emyTU3EzhqBskRecBmhHCUOjTjNAzRtADUgs5uIBvyOsA6Q1s
tpxHEcC/rMk+Nf4eobCSbSns7zlDHV6B63TgaQj63Wj24kWLxnxfxkgAkfkhDgT5Vhe1GR+jib/S
6592BlBgWTOLe2dqZaB4r+hCTRpQEbQFoE0C2KAasjyoW1GT7iBqBBYHbRp+LkefAOnmj+UoOMQf
+ll6eG6Y+CZbQYdvZaDJXdtYCapak3y0o3I6pmL4g1qiS6HbbfAJTgm2twvZGD52rOPYYCnQtGoa
cVqcA2wusqIFNyOewmOC6uVZAAPzyHy9WI5p2m+6koWPUwWvrgiCJi5NFXGa3Y3jsIT8b37wA8C0
y6KH6xyLCmqOno4sC8uydPP7+odGSMNf6h+2ZWsOkIiQ8dOBPvkCBBJFVGjIXuAl7bNiL3QcXWTB
fjgeWzOUcQMXOvVDC66H0o6BiI8BhadJgCWPA/F3PB7+MJjjvxsG/r6AJzKfax4h05Ax82Hs2LTM
gG2/L8rOXxeybk/R4E2wTLIivLzLdueXk7/XHKM7wI0r2nYDN3D6zNr1yFh+AenIX4kqaBaggQHN
ie3mwq6G7kWCMgYssl58MxP/CC360Xfz9sqbIoS2c++vSieFo5UFvqxQWy7NU4ILdv0EmGG+jL0x
vx+bLluHZTEdUW/WtsGgobhb99C0mwZtY/gRgwwjChF6jF130gh/Z5mmfoCujuNqXqU/G4Mdbm3R
MOyt0Bw4yHRxO5gbamY5UETwT60P1HQc8WwUpX6mViRbFwrvxqNVdfFDFURr6vZFVZwm6H3MH9Dn
2h6+7kb5zTQNSM65jQ4dacD8UGdqY0hjKSJC60Smm1tTeSDgf/2z2QdIuyLJ+OB56X07pMNLMvSg
DrcTqMN2KO902EGuwIKJX1EcOFFVHwmue0BN+xcPp4JVB7n9O+iG2XdWmGhLoSg3fdVv9LTMLmPM
04sABRmU1vGuExbyAFBeSS/Mgba9gDfdhpoU/DMuEmW74cwLYbYaDSuWAUOlm3BLpKYB+TLwysE9
vI0SFVHyCpqJLIzv6L0TGGwh/CJ4oFaLbeqtZU3+soBzIWrN3AAjJp7tEGIDbzscgCXsTvrsbqiF
tRyGNPuDa//viKiQHcRICuff1og4UFv/8dXk9pfSJGqSkLV0pGYKEFj+oTEUd6Vl2CCW3zlV706O
sfjQ3In08DygSQo9VKl3/kcXauKLWZiHItQaVN6nmSjqR2cVQa2+BC4cJegDfrX5Hlrk8VpH9fEV
cu5bC9/J74LDW8GSfnkfDRUi8lppemWvVsDvp6Cs7/sihOWCHmyppg3mNQegYMInRgWk3mEjAQNN
I95REypqnyZpfrTNBWMu2PLNOvIUIvvXS62Bi+RSJ8yj063Z9Md/i7v1lTw7ApxpWO9IiPRuqLxu
IssQ2zKbXql1I+BrNtxwAjUIONgrPCHyE3XdwmjmhMG53xP3AwoWrmxPZLchp1bhYFl1QqZH3PFC
DMsSihjfpngOqAF3XgRWWZ0CG8SZ3wVYXlnsJsdZhqBG8HT7+7+qf9S7baFBTsgknRHDEOYXJEOG
vUQzSi04wHgHuR23D7t92sbac2PYrox4+2jH+fTgRfoyKAR/7keYsepl9s2LSv7cVIODxHkGHRQ1
x0nBApV2XMFsFrFjmXpLfEK0nVc0wWzm5jTAcgdz1UOQex4///w47tlLMcDs9AZSD/NhWjrQUV7d
+hJHt85QZ6OeG2494frnUBqg0LpfUNax6yHSaBqgoeLrU8AaJTPg7tgVvAbvFjlyqzTemg7wiqjH
/wVJIuqFyoRx8juci3p4cbwAyq1tJw26zjSa/LpEYWvzEq020BKaWjg0+McSNIfXNp+X8FWm/vav
iGX118Q9f3erzYEud9GlhQIVFe1u5bzA0RPgZgwYmav6321AD+L/2BTIr5gIG5AhCTS8cDRL54AK
48H0iX1jlYFhTcVU77H3AQ9Ebedb9fKBvg9eNGrvX//aBDbiY9TMuPgUXFfGN4dDDCgqjGzVcJ6s
fc8xHxzmQeLfiF9A4TYfIJOHXTHOQbbZQApSdcFm8yOeBmPAd49RE75Q62d8BgTUaV6wrHpYBI3Q
686tVoM/gRduiciiJwyFw0G8N9ByOVfqQv2iymrqp1ZvJsXJ6cKFaGS2tns9fignIC3jSAdXCtUD
gJK9v9IRuiEctitep8xn0th+0FksV7HV4TXZ2nyPZGG7SeGEoB6HEHWxxuhNpOM1g6HgX3XyHuRR
+ueAh7Brijp6TsCfXSYO5L1g7ebvAstmF1hdvDYFs6Ey4EVrHnJ7k3eD/ZqAkcayIX70I4v9x69c
fCWkSA0MVMM2TN3SnX/iweOhN7QpQ7ZEdhJbkpEdWw0shSRo+GrMJINvJ/puF69VGm9G+OPWRXcM
x8+lDuLEss/H5x6+Rn92jgffXSShXaeol01keT/GSnv3/CZ40weAp4ClMR6mECZjdVvH54pJc9O1
Q3IImiI6jIFIcRBF+T7/j2chtrhf3rCg2wpu4w9QgH4LXNeXP/TYFB2253l1MMAavANVw962QFjs
Gj/3T4M0FXBQax6Zg1MFNHqibxymdWVZtNijFdES+Rv2PUtBG9Jr1LZ1wfiSt3V5zqyi2o6jlDDk
scsjOHUGMu3t9DDgiemGqY5t84S9E60UtMA1wp37zylPAyj1mPJ59M1iKfAjvnC9tzd6F3V7bAx1
cN/CdG3VrXn1YhiDeQBnvEtbO5upCek2nV066QV/OUn6LQi4+QKbMW9BS4TQ5a/O+CZ2sHcYxk0O
tvPiZjnG9PI3fbVyJaNgiivCFOAPE3ZnoPnLRVkFyO4PfXVFvdycKv3eM+LqauFRvos5fFJpLBhG
eUoG7MjwqyyeA5y6AdcZuz/wMziXHWqQruY8eVpo4+9kREq3lt0PqA3/4ZX4OwHSN1xI5CxO0MqP
FkEavt9wbXndIRmux++EciNY269dWYw6aA45/40fVIu85Phb/PUuEjHojUNegvyj4e7T6AqQUtRl
9Kqvr4RwVS0Ifn9q0RjhXbN8WhkqkvCuP+fVCv2qxmgejRVo/f/m/Vzl5zxaBVQGZ+e0YlhV4Tge
bI0NhyLjiTu1hT73+SDDwl717wvF3Zp0R31dAkFvnDG2PQx2SsDfsF6eDAmkOjp9NceN5Q/J7XHH
7SG72iCebcIgqBfU7CYnu8ZQGVwEcmq21NeoPnwFXEdPiwt1AbpeHEKj/k6t1o+ASuMa30DhDkht
H3YaClRPF51w9HRbI921aXFmAfZTQfCTiR85DVO71QJAp8Y6hJeCwt7f1qA7PwY7DgJN4cYA7WyH
Yx6YDsClHC2QnA7QODf3ZhXMfMC8i/1x17QFXxcj9AtiR8ClyW6K3ShyCI35Mjm2WfEQGPB/SIT0
H24R1JeqCIBbHiieLnju/OsakZ2fAMh/as0w/CZEvbSjwXiF/be57qVhbotKi58KL7ungAAOae6g
4QCZRTa0BFkTLmGwG3wrtWYJmprxmoa6Bbgl1GOw+QAj0m+9NdgAOXaRaGqGHz6kqAPIKgUcSnXh
qfgRQYPU92sErTEaZr4EEKo6Vdx6AH4B6hpaCHZD1FSXCLWdhTEI+Q3uXEBPQ/hX1uAbg6dTwHxt
+IgtxsC8G5p0GybVsBht7MmNpNmy3Gd/FoYB1IJXvjVOEyyHzBzPNXCSO2Skyq3uFHDKU5N6NakB
uQ0+kM3VAvgGv5g4fsxZuuOZZb52VuJtYnMI1hX4DxBPnN7HidnQNreKe8mMF+oGNY6hvg7rBxhL
nZ2kXySitO/1iFn3TW7a+yI3f1RQHowgXlEBOwYtUU9GcheAgfYWwylFh/pXakw7TQNSJoE5xRuv
9B95UogLK7oaUOYOYHwVBvl1cykg/bgDszDE5GyKu5ff7+Y14yvIW0KUxsR307FNHdI0X0UDPdOD
T6GuRYfG6QSkHbReOVEEyQrmZhBEQQplJYNBfrdiL3Yro9afeQPCv6/Fw0U4AVh1wqgP3tThAnz1
RhlxXxojgW3AhJSPntZPRotkFZTjswUAj/WT3U3dAblQ7saqWdqAhVRmH7lO5jdPDW+HE/bdLzRV
Zk12yaV/pJnMMNm91zhgUGJiywP5kPU/GmQWlnUQ2MtiEDlQj7i0k18curAHJv/W1tMQGNtbm5nN
HbfivoKgRdBpi06pXrThkF4aS083QKUxl/puFz2u9qKJCuQ1EEuXT7EwXT+VCXuDe5bjRlUIuGna
6ME6iCPPRQaNj9hWjmw5W8hBGFwcSjxvyRWOZCFvFgPUpMsE0teBgVx+66IJX2IpzIS76tIcEs5c
r9LkZdTEsc61/E5i78BgFgeHJEDjJLRTVNtCunuF58b4Mcf2WrYtWQz/mhb/TtfPC+0IutCaFpvn
4HC48G0xnhzuOxcagMpz6PIwEygQXo0G2DZOmfIe5JLG6q+zWx31ZUB2Ls0Umn2fOtu+ByXYYsgc
qNy6yrkDRjbPvXVRf+kpW+/I1v9DJZdOJJ+zmBL7OGxgoQqsI535D4GmHuhsXzRjdLDTFBzoEjwX
sFtSnFODElqoWXhtFVE8Z8ruOYN0XOBMy5n0DDt1zPj999L4eoICs1KD/it3kF3l8ID9srGMQtMs
gN2HcpHNk7sR6Xb8qeJCd7dmmpfK6KoA+l+N4knTrh1ZVEj1jvBTAIn8VMEim1q3i7Ta+zQMYFet
ougSgbK6qCKkEsNUgATTM6vYZsC/umEH55S4dJBMTJQOXdUM+taJQdQsQNRcE+6XfFDp7gb2NQz+
d4jS8KfRTxfV1wfi+vufm/rhfNmSOzYUkiyQLTRpYjv69SdX194AzGtT7jML+18Tz1Jz5Vm8P9YK
soDTie9Ss1EoBVFBhlhYYPQ0CqaQwVrZjcEFXVZg2LsQTwuOedQgaSzSg8yq4Ehd4AYCTURtK2VX
Hg/yPig8ZzPqXbaqzJY963yEogOs5HfUZDaP3dgYwQJXowl8TgpHVo9lXUxX6GlvrUAyEDU4cJY5
nozUlOF3Diu/rRFUySKqAdazIBV9zlEiGO0a0L3K7B7xJVuEQcvuKcDvihrmLmV3oEHQgKGGmzTD
mkYnLdaAFk6hK5ExF2D5/AUYcW9dIdG8JgCf7VnZoo3wMKdRnB32YZFUVz/OjAcjs1eE68PjDGaR
KiECN2BxCADWX0Cvghnfwcn8EfUFnC4cmKKNRMivXqKksq6EdRUQEVl1HkR+y1YsrSYJFKbl2beE
jrpcFlyCvMdmahT+W54B1ziiILtDkTx4Y6D/610avdRdqB2KStcWNB2Zg2CRp1WIDVmbPAEPsYbf
oToYMn/b9R6+rj2KI0YPJ4SJpd62DfsECuLQop7lybQ6fpNjke5n3BkkP0M3smTkVswpNgBKjkhw
G/cclq1XPvr6hTXDO3XDsqxbG2ECjLLiGXepdS9CP8SmFVFBO7z3arKdGt2a1mqDceOBD4MzlkIC
14mxYMpsPFB+5HqzNAz8MVEDKtnJ0ui7akNNVo/ZEZCLp5hb8CgaWvZH34vmzlNW563GV6YFVe1p
jHA6VrIOZRHmJyvSrhA6xLffk2zZgUl6HytFCO7kdP6Zdk6fAbpaF91m7OF4EsrxxEyWQa89HAyo
+PbP3mQOF7ow2EJe8tjawldJ3s1haSgA1mqCcZUM8D/KRWiGPjb/5bON8+4682AUBXtd662vwj9z
J4rvYawCVxHgMF1jqO03g0NZ0jfA2G5E0jzIsL7ASdB+Cz0N4kyV1+7SIewgx/xEy4RR7myYsIY1
NX3xf5S9x5LcyBKm+0Qwgxbb1LI0q8jewChOQ2uNp58Pnmwmm7ev2cwGhvAIIKtSICLcf8G772nu
p5bC5jlxTPwwJlDUIQ/KFckDTyMTXHm7wcu/35pBW4Z4TiIdU6zaoNWOWheCDk/DiSla096MrvcO
ke/PazxVtTe3CdWrXnhfpGWOXvsalp+UmJES4Wd3wRFDf5SLLTO1Vmlezafb8MyqsdTr1yb8z62K
ZfxLucD2NACRNar1VwmpdjBecrV4Ix2mIkidaMFWLvDsCrtJx3wPJqtfkTXgVYI8eiz1GTpdil6D
dDhFYDxOUE8e1cb4vUNfrlAUzKj+uOLeUS+3ShaJhyYut7pXh90RI6h9mDjuLijj4qEo1P/PWfyr
d7TTnje7sJPrBARozRKeHL/fvIOCw2Gr0pFDSurgTM4ekDNpTT7gRGOnVIY/HOV/EIv8/4XUBfo+
+XmNUUDAhzQYsIirTfxQG66xXBXLMPN+TdIm3/up8U+DT3q4dWGawap3jopb2+CRMVhtFtOU1g0R
TLDHj/sIswzsZzXy/xxRW3O/Bav1dz3iSwTYFRMPy3TaXdeQFHG06ZXqsfaYAMC8dnaNM0xnqV+a
oOHJ05XDdWJX9Gr485PS5+it+/m0tfGSOYQDTW+Ds874RVeM+OhqQEvkYjZfz+ikB6+DMj4NkMR3
aWN0YF89+zXQ+MgrxzJ+2OlV3qa0oWjKWsH6lHkhHmHDyB4uVNszPLnNNE6Hmm8P+zuyoP1yaLA4
w7jVepKQ11XFBkhIs5dMJwXR6Tw5aGFYg/bd8Zx4a1LJXt24MIVxGG0oC8KTUTXSHQ65ycONNuOj
swHd7WB5qAECGkMZ6pcVyK3dBeOCHFmcQ3CzBF1rDOmubeeGv2eI53dw/zCzl5Kd4r9omKy+iTpo
brzq3fSzEdWv/lAvzmiqXn0rm8GocCxy0vk96oryPc/AklqdEV5BeRsfdYGEXGC+97k1Ptg9Up8S
dlBaQQQryXaDMYz81SHeIgaPOLucpocs1/QNkOt4I01zicmZHFpzehoSzzuqabR44Sy9oZv5pzqI
TrdYDbz6aMFXOWi+pbH6ZS8dhfpbS63grVOGjAqB1+3UNgYAbCMQuAxosALfODB1LgXIzacefsk4
xszGStW9DtnQbcFMs1Hu/PGg6U60qDsOF4CQKl51bfFcNQp2BvgivSMfnDHPY9Q+L2DxuMkxl6MU
6ZpZ/HeQKu8Kot1fzDRO11lasPqaRh89BxYNUVIOrAcV5QCDvn9TGzgYg5JYG+lFLzLHcT5KVtKb
KJX3EvQktpZL++UQOsZTH1DhQCNqwF+WLG7HY+uapNY57evkZVrsgU0FkkXVwGyT5q3DxeVcLpCY
HPQZvSxqQA/SGlNcCF1tiFbULVHThVtNMj+o3lLNRIcIsoNfzvrByQucaBeyg6m1/yusDy20/Fc3
t71thkLQhUSUf2LjgE92rVnP1P7rtVkUzV9x3l3wfzH/1sBsdnUWfh8AjK0UMzBPWmR/t5TWenW+
FSxxX+XcC4Z0DfwsOzpLVx+NwzFqC3Q1l2Y5qN1a7ZQRZRk8vAZH79dlyT70vgiWBa9ZdzizuSjZ
Bjlcm6CEsoT38s+ziNgA/AHucwzEQ87u4/7dG5m1uTLDvtk7VWMe2lR5vHv7yJn4+IitD2qGxrF2
rEOQYZsW1TV4grEGv5wY2b/avd8428bgtT3sVmfv6kJ7uHoDu26oQ8HVTuai2UQo0Bxr27niJfJd
8+P6Y7TmN6NVi9eC9/ucsHDb3ISB+JaoA4/7udWow2ZauMESNj4OMKTX8O0Dj69BEf5ldpA3Po2V
/nV2/LZ9RSgbVyevyxCygVhsBFN7mEvXWGFpAJKrM5CRwInGQH2S7luq9h4T8yC5RsbILdwIE7Rg
MSKvYhtY2IJw8iqq0IYFqM1wrfBg40K3qf3MPGftJlu8jsrlidYtD7A/mtJxj5UjkIpc648NXu7o
gQ/KJw9gkmggWQ1ix31kBKcBuYt73J+QSL7H3TA/yFt2H+9Z0HIbHs1oTD6KkGrgQ+J0q+EoIZFV
/RUfKcAeJaQjhrRTl5wSymExyYc2wIBHT541S//ax1P1BdO+dFunQX1MJOvU7IYU+wrWxNnJVdR5
My6j2CTHqxEEal2ju2/VWkm6W0ueujT+SiYMIdeazYUqIIuxNVZaFvZnwW5JrzT5UJB/Xgbfe9Nl
8LRcayx4MGkOft2ufT6PtSxM46ZBjDYJqYYt69SZestZFqbSLFRQUPbxJnCGcGy6KvLMO6cBybi6
gIwbVZASUba1zvNykKYcyrwqV+3kzdsUuEG9uvfIQLkkDZhy46wwWRkapVqz58Jw9sNClOCqeMrK
QahmY2csGQWbANvgakZxDCUjMF5sm2L4glHooyY+LfoEGxkFk7falHH1hNtONj7flkqJ6i72XHN+
LUmTb8HR629oS7QrVem9712Yrm1ms78NpCPU0hy/tB22mWNjxc+U3cc9EMoOo+jiK17JFolyPA/Q
tsAibrrY6hR9q6Jp2FCtWDTLoxLPn38GNOUliof422w2/xqgJy/jbPNU8bwcwmWRv4VJ/yjfStXA
R+A/4loPVZbvTXEG4JjJePnWa0rTbUKXmabw3bnRgTe70WVQhjPZZ+Tnl4KPVIKWkJEWUMXEA+pX
c16UIxKr8R5uSnRd1uXX0c/YwlBL/Ybs90pd1EMgybQIlnTFa6cowx5WU3f0yiA/TEFmw+SyahvL
vVYzrVPp5r/P7Ho67PJG1c/3yV7m/oQNEPLUxbvEjcD4Z9qH1qGvmcrTrdwpd9KKB7A5reT54849
yzscS7f3ytEfMXkQ2b/GSVMG/xljiQnHGe5NgS7Dca6UryxEm8cbPzJbYpPh/mdsWLi/d4JlXBXq
3jde+5xvTu968beWhSoyHPYPaxqha4+z9xrYbbI3kwXUb+vmIx4B89pyy6PVW8ZTBo5nk09V+wQf
h1nUTqD7onV7AsKjsCWdkkclBSVXgFN8g5DuoDw+tX+1hf5cR8sSWrN+rknyJjh3Zh9/6yb+szAc
nE/jnL6Pvok415h2e4FrhS0uFA3OPntZGUpTemVteG8KmKuJvZ+D/5+uvd9ZXuh+bfjvP0Nel7fQ
fbgtPBuShoAYG5jjC2wCaAVulqY+5ldgzH8gKW6Qi5HMzhqBqHEjqAwP7Mt5MttD0yjW26yRMqu6
8nm2JusN9nYMDtEbL93SGc/Qz/t2Vg/SRMubh/RYjlsZ7PWBeTT9Ev2/5VptyLxr2vIEX1ptnLsv
qT+u5Ep5qcWieYAr8tN72HbevGU7H1js5OXMTe2vZW+mJ6cv2fVbaq1sk0rx1r5kAWwjma6Y6+2a
XrVO4JasdWY14NCXlVfmGDYEkry4KnYTvQ/8VT3o58+k5Oxjmtib27vHZP/cTIMNHjXgYWg4jn0K
fV4h0ef4NS/aYD24TrQtSrfsSWQyMvWupg3FrwzGPXYXyRPmJ80G69D8nSpdsbAuq++oPe8GQCiA
Grto46CP86PwRjQXQz35iCsFf138ap9Gpw/3S9HiPGhGdJZ7uj2+3o3iOZfcT+D72GSdRrfTj1pF
JodK+/yKTloFXZQfjIZNZqgXw3Pmzf7aarWzA230waxwctP1skSDjtyXuLjJQTMxWF2QyUpYVp+8
xD7WfZA/CyNqUBEpBO37LKynQTNvfQhoV7uoBV+IUmWwTW0rO8+BqT/btpGvpEhXe+4PsLT+i9EE
5clxBqrJblt+VTT8HCj/qQ1gURjez0bRarefFOxG1qFLU7740pwmleYy/d6b8pNCAdHdqGFb7YoY
0+xFA0acEavIfvYNZDPvPonMTaBBp/Byc2dchi4hDZQrBBTv54VLSC4kZVg+1lr0qVMAm9t2PYRr
vSniPXuyf7UjnhIrpad6psT7vJnIv+XTz5Nfkd9PlEL1YpbMUNLM+UoKFicaHSSYogYP8ufKXyMh
8sAPgawhfY0RS/P+P6LlR8LLDTzqfihizBX6wGQynQ0Glva2DRCmnwcN2zk9nTekZKzhdrG5qOI0
cb2dg364vaLcdAnV8KNuo36F5ML7GxRG1VZC4fIxVYqKEE81rtluGR9MEVgekh08SBPBhE9k8ewn
H6dHyCTpTsLYTUTnTYqa32Nra8tfm7zMAONeJp6tB8BA7mLBmbzIIUXYdd0hHLi7x1ADe4rC3EGR
iKvyMC4etZE0CD8DdJlCXVmPFBL2WTWGrx72uI/opy5pMtTfJOfTFekzbB++8HPZHLKFSyGEis4Z
f8bulAsjrklOjSIU2bDUMRTMf2YStJQ46i9t/CRpqHrMrFs4G9P6C9wjCctoknmupABUqDWRpv1o
Fs5NV2JhrNbNWQmU7CtiAB6psmlE7qPhs2MXfi09Lzx5RZQdzMieHytH7Tcm6rDvzQKh6hXLftDV
5G+wwebDhEAMCTHf2Uuzz3yMCwJFUY/64L6aE9U96ZDD7JvpJk3UN7fw5mevTtYo2CdsNNGLhhlR
eafbDlIbvH1vWe5ty4jsZLC5ZULYz+wEOKsljnewseSFmwFMRg52Ov+MCdxWMLphXv+MSZOcNxr3
SRceatW0wCdS9K88K36Rg6/GG4Rq1MdbS0HAoQnNZ2lhfZe8tAMp2nFAtfMeM3K4zBU/g5Sq6C6K
W6x5lwNUqp9nPQSwILKukQlyB8ImnToA7r3rYYRzH5t6Ed19SSEgX25lmfG4Tod0Wcku0hp5no6X
GPVCUeCYGmPAnL4pv8ZmFRxFSqMpSsZlYa5unQhkngSTZLJ3vVVpB8+J4oNZsmjRZrV+dfuifh3x
bTdK+N0p26VXI2IL5pOs20pn5fiwbFVlK51yEQDkaG01RnSUEQgIGWghL6uXX7fMXP9dH5HaspcX
UJYX5eO5FFUOP0WP1JUDcW1ThW3trCtS5GenCbr2YihhenZz/F+pphKVgwTlIqMoAYI7fp4kB5Ak
6jFFLz4DkZ9GuzrK2m1kYqQ6m9QeE8v/X5lZH5apgiS1RnujlHHw0AYqqhi9Q4bLVfoXNwsBGrbk
M+yhXHeLGp05OR96mxcfVQVUXS7KzYNNcnQyEIxscEZ7ikdqEXJQO353hYp6FBHpM9lVbrMUNrZL
0uC3oRpSsn5Raw/3W4Rp4G1DZ0A9cxnrBxYgaS3DMwgw82vRI860IEDHdPyt9atP4KCTbv5gGcSq
vuPn0yS9/gavZkZmfIqvI3aHp1kpkO0wleHZKqJurWV1/lem6ZdCDbS/VVAKkASsbypClSs4MADl
ojTdzVVcYEfRd+egG4xd3AGkHGs3XHumPnxtrPLgO/b8CUeaD6d3u3VRs/Yi92y9mkUcn1DtRQZm
acqhTZ5dT9FfpHEfH5SK+aov4yON7IT0zob32uhqdgVNvZ2bxH80F5UXqwAwoaUh5qtLU4RcKuo3
A4bYjxLyU0BmTZyF1DIWz9H/6K2W3pu/3XL3Zu6p5BfN15S07a5OAIVm9fTZy2b9B147p5Js9pcC
YMvKBUKzMih7HmqnRwcnrz8lmW88BUqVvNUB/qBLuMH+/Kz4/bC268j4cEPb35Drs5gO4N1Qa6pY
qgBB/oBYQFZBqweetLl7EGM7K/1clIPzUSu5duLHBIpz8burBszls9ZtHnlams9goD9sq/yMB/uH
Zybz58KGkIDfyEvnA6uAIvSjwrbrszc6GT6xMH76ImxWaWa0u7l/yPTQfpGnK8Ve+L5mrR+kmTlB
iGHBbK4GI7Rei8K2XhmfDztq2tU10VnDnpo+zTZJ08QrPQWDK/+kWsJWUACC7eUtKEmIrqouVx8s
a1Dfo/lBwlQxfbjwXIS64M5hAh2mnTdf2FE/VXoPgwWRlPzJNKtp5bANOqRoNKDn50LCWsYsnIg1
hirWTUA9UmIbnUh12N8h6bwZ7rkLfwLaA30sj7fCTG3XfCPAWaDuEH2bYwWdxUApXkqPUl1mUsaS
DHOwUvw8+JYq/HrRH9dPpDLrF7kw0Kk3OnkeHZvarV9eyOhTjVrqUgBpjANUMVC2UoUyq8Fbtayr
DrY1W89WuLOWxU5pliTT/P56y8ctzcKchqvsZme7MzflPE8I0mYF/oAc5IzNcrKOjMjY3mMVEOnf
ei2nIPGzXHHvkMFyrbP0SoccKDD8HHfvvd9ZtcOj0ZNEiYrhs6t3/IL8GBO8wARGFddx9Nr41XBJ
SnNt1lq3UjKzvgHSs9k0Vwj/UJ1Y8OlO7aIds/TKs0ua914Z/H9xLVJQ4MvuVdSQh3uXglhzZccV
wqJdD8Ckd1JelXGd6yrHAc9kaeGalOAy1zzH+eKiVOYZyoGzO65vVsiuCsM1wearni3jIS8o+6Sd
giNUkzn/sF2E+DJ2lPjcgsq/Mlr+eBwLp4a2U/RkacY4eRckU5PNLebtYBal6XUF396ydc8aWmc3
xFOjZxj/pu100LUa3e22/FLqOd4w+ButbFcrX6SojMS8sQKrg4rpkspDD9/eeQNLXenlZ3OMGkop
IjvlGHq3ybGNWYvulMT8RXBKDu5yFtlmfGgc43maKp/UjYe2X2k/dn7msWGD7HOPV71e9TsJ+upY
7BJfS+b3US8eu7zykQXEoMAIeD6WvnbR2Qq8ujWewNi2wQA0TUoKgWLBafGjq7BFEJzN9s4ClhJG
yJ1BUjbVafl9Xiynyg+m20erPxLEkkOWWOG6n6luxft7bvk+dmwtIIUkLzdgu/vHIXR+Jrx9luOP
NZ/G7ffmsESydnbcOeQEEPe3Sryo6lL9NCVl99zWavncDO27hEsS2hu4EIe4m5BuUVsje23coH/y
inRni+ZdHKKjWEyOvdRame94Ku5rO2o3WscuEcEyx3KOnzPI6p/qImaNw/M4yrwRl+TMQFeSZpvx
KBwRv75qlD1QWUNbJimq6FqqxbrURpSI1TILHj3dUR5Kf/rkAuc53kOI8gSPvuP0G36ow0aGSa90
GMPMwlsbPplAdkCaLINlyADDXl5GxoLcCMiUcmDTYK06O7VQQqV5u6xZ2sXS81vw1x8pN8356nWQ
ve2kdM+lrTjnOW2d87Oc3oPS/K/YH0NMy9b5UaI0ce9wf936HvvjfqzQxwO7+kvUO/4KlTvzp+ze
LeOUqmaGWLu3lZzSLXZLN8n4MDLMW9ctKOweuYZ6/VZ0+G7X3DNW99ch1T3tEJNUV00/aqxihmAP
4cB+4REJK6esu++g1cgssa60ocOq1Yxnmo+OVlvkxjVqtAzsJOvCuiqDD6hhB0WbLWB/ZfqW6fFG
IE9zlvpXk0fQSpr1ZHiHOCMXLc2xapNt1XtsZhZ8VN5nE4me2L4kdeicAvyMtwFCHWc5uCriloGT
JYjr0zHYAZRWCd5Ob4PSlLS/nDrjVJ3RWf95+a3b7bSdPhbBhsnXhBL1z8bJabtkA1Fo3sk2STo6
vXlpkIW+SChMAhPor72+X9QOLIDkRrMZPkdAUS4yKwYxSQwUPLK1Yi41rHu7k3qVtMu0oCCG2c0D
m5eNJIjDupv2Er/ni2UsSkjZWm79x/2lJubWMTlwyvV7MrMau4eq3oUKxCH01i3tOCve32NdTU+3
WOMg6xIqKUqtYBDkMFnzQ7hY7sZ1iUp7KkfLGpN1knntdugs43oL8nBD7X056Fm7DklBn6V1u/A2
UMe0tNfcr9IKIkAhRtYH6zYnPXJtsNZd1YFrbTPbicJt1NujbW1MFXW8fwMLBEyQM4OfBrVGyoAa
3W9Dcl0pDoWl/Q3MedpjS+bvax7a7xgknILOCb+pkIbXoV4ND6o/Bg/G1I9rL6mib9TFDyiT5x9F
VsTkbLwnW/ND1kCIFmDj4j0ZSkSFZfDeJDT1h7bwkjeJOEn2AEBgepQuwODdqh8y9SydlsquOktw
MZTexrLrHaK781Z6tQa7nApNnrX0VjygLlhdh6vbjY0jkInSd57ncVS2o501F1gumBgF5lPZl+MZ
AjFc+0UhdXQXH2Np9xW3q5fCJdPhPlESYCu44qpogtB2VXa1VmGUBtJ05O4MWOermtT+cXI76z1H
J3Ol8CUHyEIz7rtDHqjji8IH84kPixUs4TqKp0dnLD6TLLTeE6/xTl0MGk06wzBL92XVWltpRl1X
boJITY5uiKxJEsdsF9Vkl+AesxVMSottwQPajuBbwKsEC6XPD6f3uu0WC46qO5tRg19kWlwdpO+u
ciYHdolrgJT1+R63Q5FMWQZXWZhsZ5DXrLP/uTbrrfJoqOO5BxlO9Sbqpp+nPcx1CoVjewBGdpRW
C1O5ON7GsEo939LYxtyNu8AOmmffTeJ9W/Zs4JuAZOa9DTrCePA9Y60slXMpn8shM9L4hNH6/l5W
l3iXWv667AN/M5NweGzBNJsDe691hGvpKTDR3U063X+Wg6v7xrZoSnMT/YqFKSn4vqnVgwyRjrYK
T3E/U6VfhsVxYR+6rP0f+gnboDPVFzkoATtrjHozQBTunK0nxd+PlO0epNevLO/oaEm/ul/RpoDL
kGZHV69KtJdhgoQ7FN02DvT4HMXaJ1mT3SnXv7GtJchz6eJkcXP4Y5zVWe4WvEe1UguP9I3ujtWm
VlJ9fVf4A4BHT6c7n29A6wKz02Nleu6js6gr11HIPn82h7W1NCUmva4b/g1FEP3yX3ESd/B/Ym8t
A5hsKW+o4wOqGhr71Lx8yJUmPQ212rIFb5MXO0ECcCy7+Zs6hZu8GP3/edn0ydNy63HoJ2MtGzdZ
GOpAyzax2SNgrgItvXccQ8qzT1PlXTQAJySoPOtgtoP5gOuat5ncvP+UUnBejWiIfNfQ7AC4ix0D
Wj57quzNt07R8fDusvFN6SJsp2uIhWZsNZgVhjN6Piy7YlR0BGlrlbybaDPcUglI7SM/i4TIGgTP
SIUAlPlw1P1SzU+uanRrV2Pp1aELmJ+wsGKuHaigq+NnaYTMUJehiZxVlZHKQUlJbwGZ4z6bl33L
5iL3u3XWxgCSluBYwbDcqPfTeiicsxwkCM/i4FeRcpDQ7W5yervwdhqQENOj+WojelSvfruZlWFP
2o1hvdGXLCxiIv06YCbbSipWYnIWZdiG6uO4biV3e0vZ1ul3PdbRLbS6YeuMzfTF7QLU2sL8O/ND
sC5TN30C/Zec/2PE6KTBWk/G9GkhXZ59fbbXetXmDyOCC091nSpMakYAeoqmHNSxa9gxGS96FJu3
kMTn3l/pmke++VecpPu4giHRHWREVSQPerLYpS0iqWNytdQhuYmlSkQObjrbq0qptZ3Nd9HbIGZm
7CndlKs5z0dv02bjX7dNT4xgJayYkhWWyZkUQJTgP9p2P/nb24KkYwu3SVr/08R0cJtasKUvs81t
lsk8VPbG7keoYsbdI3iw0lTWl0CNjvx0jRPro9rYyD6dZ9pRXWKaMgfa6p4V0BnMk8s43Tf7swxZ
rpC7REZWGbc8wq8737f9/77T7SUMBRapzksXZYavPbO+DjIH1ZcwfTAGnA+RjWtusz4cp5Na9dZ7
iNb3Xu07fe/1afTRO8mxm1yMa/Tq2fBt/SFKss+35GQ/6A+xEf/WypkHJ6p6B8MLeji+FbqYsRk2
WxWzz1Wt2/ADktKoLlP+eMM9jI619qOZZaX4oKU8L25t7KcwoOp+9d8wEWjF/BwviAkIT8WTrz+4
hrko2cpR9seyXTbD3NsjK/kmoa6r5y3lkZy3BBmwCNApmhVUFuQPucekKZALiaFhjE3PL4yG1drG
SmLyB9yvdZoOGyhxCpxxuDq1OMjtkzQadrJHBBn/Vza7AOD5x16C0nvOphSM8g2ZUehss2ugB8JH
qEh7HiACLpw+QGParOkPoIqfh6UloUn5Ebi+8iINHvJgk+aivNEf0jAxN2GdJXtlsYyotf7izjHp
ezScfpsgEPyxrjGexzIP3CeOwMPiyh54iv3R0TYvMfJeA/POS2Gm9vPomk+h00efaeGO50+kUlov
+mwXFhNw3riXRZXtI8OqLoo+V0qjXaJWp062XNNHLTSGKFAP0ktJn5mTO/vl262O1jqDmVyd5jOW
ssoe52XtzTL6L0DZsu/8TP4aAIq8zVBcDxiZzag/d1/zZQWm+WmxGlt237Ig66jCJI5mvgACc966
iUT/smqzfFjbSeR+kWsinjOnwZmb26pNr8Jwb7See1u1kVlDiqrUyyOP34DlXwfXCiU6vtQgDLqB
dcEYkMJsF6xCFuXJA1qS7/3S8lOEiPQkRbFYyZe1UbWPzCJ8ls4UmbJVUdT1RZoJ6fD1gM3qQW5k
OMqwWFnARMsL7HdTUCHyONRZbq+C0cGH4dfDFfKaulNcqkn3p6hRhfUl4tMHkWU+3eNO4VJjbayr
hOQp3fSGs2GOL67hXH3N4tzYgzsoriyDkoQ9L7rPo25+yAhf1p3iAT+yUdywqnLWYZ9+9dkc7H3p
kIFy6BO2vUHsfCBbhpLV7Q4yJgiLr6GTNqSEM+DMQQbZXzen/Fj5gNXBuy6bNt/MnwdoktjVLvvE
0Uyfa5A7LOcpqbseRWmvcs8obuI73ywesbdTAAPlVhlHruiCAgsuDp1YyN7HTDpWzE7E3OX26bl2
1fkRzXJv72VZdiiatH7znOkrAqDZ99CYP9dTi7sxqPsFOPDbAJGpQTDzs5+m+cvgZck2d0zEnZeD
nE1wOnnqaVF4hVEYT1l/gVwVoIT7g/oBmeh8/KzlSrV1ffCipsb3p3DKZKNoqf7VgxlQllr8A2d2
EJ5eqT2THEiOdqEiC5orJZkE5W/d6/ynyAdZ6DnBe4Cq1iuQ4/RitQiQqrGOIh671gQ7zAb5Jp5f
gzWeKAQ+SAxHHJxmfx2cbrhEXYUd6a+QDGs9pdl4BQKT0mEg0wOZYm+bXYXhQZ58T6OvParHP7Rq
+ZWNfvyqaNQoAiSejxrljycUkDE0csFZV3Z/xfGhfIVxf/SWh0aO2PhRR0FgI03S7jWmc75+lmbV
f43jfnrP0Ti4+pzCQeMiSAaobyPcvpdRuFR92EavPYWJzQLCmT/8RXxV8ZUOpRzOqDj0tzOEHz4G
1TV2ErdEqfU+xEMBv1wpxdSfs3BIzl2E92GQlYdKxBMV1bBWMMT/1c5JK2yiHuhxN5jQ/HtPWwmm
MzTC+WxZCxp+gYfemwIPlcHSW2WBwTon+iT89hiR3pjlGltaSOXJgDigX5B7l045hP+MkJaJURS+
CerPEWHadodkjIEfBfM3N6mGs2NbzYsS9uaDGln7Tk3bFwkBBah3VWm3m3tsuajs7E3ffOiL9G1v
dl9I4aRPEPvtt6zJsapHAjdVcrwNEWdfK61pfJgw57Z6OMKQDDVnHxdjs+OXWaAk04Y7TcWK62Yn
E0DXQPd6iS6ZCRDIDBJDaDmL4RnYyFLv6xhnkREvxXfkf+Y9jr7DVprF8kiuMqs9StOuwDtgMDU9
3Aa70yokG/4G6yF6mTrlpPl98FGzA7nw+LJWnj8ftKr/7huJgr40/Mdu8tSNUnj+XgiPvRKhqiXN
hQ4pzXHWjNWsq7iSnMsqfbkvuOQMcU0UuAdr3skCzhTfnHtPROqA2jjFnLQO811X5NoZE4Z5Doav
tu+PW54q7amIUSDx0uhvWayZBnJ8ahS4z5jVRmeMKeJt3rNQr1G/dsk6qLH63lmZ9qBg8krNzDM+
bEry+8HNqdsJaKZMkOeeBv8iTS6y+9LdRX4DVWDZkSmhYjzEqB9J675J8xe348JiyXSLLYW1WBth
jVBB9JH2O9qBxVwu4I4h2ZgICd/IAban5GvdDsJjV30tsbLal0j1XxW19mcU6jklX96u+7pPt11i
KMjRE9MLAwXzkrrfAY2Bj5/Npec+RnGSrZ11wxn7pmDnOkEPXa1DnN8ryXTKqUoKCxg2h37p+a/Y
0FFxSM3p5Y+xpdxFgn52KavaBZqPXziix5RFJpXsehYnF1vHRSfWT1gUw4C0Ktw/ese6xHqSP5X5
sKryYXqQViohpdC3tlUGG4m13rRkkXqmwo68bdEE1XmURO29LcEkmPmf5PQ2KKqNNU+XFhg81wQa
lJ8VyMKf95BgleyqbBofy85RVmXRZL9VUHU9qS6UZE6yLZd9OIm0AWFQx1vJZI8BVY5v0eU+eUv4
3uyCLt8EaFWt7x23+T5EeOkfcLNn5tG2q9TxT0B5tADR74cb6PyGMhf8eVKXfCGWC8H6mjl1sz6M
tykbbKdYOYM1IdWXRNvfF6yyau0TcJB16kZbad4PDhokitP7ZxXFAWeVJbl1Usv4ZQ6T+oo4Pntd
lMnZ4Y5Pntb+0CbHPd41zVsFDerUwQZUhoHRn56SxnSQ6P555TzY/dEE5uXttcJNvgR2QcJwjopt
ErCMcfzwI89cbQ+EwN77g2O+K356EuRixgJsDegBUXh7TB6mEZMHESRRk+TIwnfeKmGc7N24b8+d
MavrdnLGz2HDQhdS3nAeFL3/jHCwpRRv6EPvSz0anrwR/utCrU0UMqv5AG5Y+Lizpz0NRV68LB4R
TNXpzPMQP8p3xWu/IUjW7lE9qPcidHsx7W74y16CetXUexG5/SLBbEQGvvLh12qD1V5hRCsw5cA6
II3UsPgF4BOObf3JbtXdDfSAMOl+UCPj1qzy4ux0dfwK/+ZWQ8jY9aC5ZZ6kYhDblf/sPNzLC2Nj
9ieWGDG4aWbhNcwDvMUKt97K+MYwRzzpxVYhogKEsLJ9mkn43gukcnbfD0ohVZrVkuIJsVsUjNj9
JXW+chvARSqoZiof0rHgw/wFKCYh0vzaoxWEm/tFAjGTG/Wo/G50AbomLnuiKhya5B1r7eAFysdt
7g7naReDF3yUabuujG7vBIG3vs3py2Qf//+MkJVA9X8oO6/mtpWgTf8iVCGHW0aRIpUt2b5BORwj
54xfvw+aOqKOv92t3RsUZqYHEiUQmOl+w1ikJxYNpwvcOMefu/Smh27S06cpyR6l26aCtG8xTNkN
BZoXC3t9IwIe0+IBDNXF6JBp72NAJdIzL8ImSoPusvRlvLxzV1PPSTC+BgtZ0/WjaJtXmX5QgW5+
7frz3EH1rJWwuymxSd1Js7D6U5Xk0Ys+YazhZRYs5mV2BxoYzota33Wsop6Wq5bht7xuMyzReUTv
SqUub9rAYX0J228v3kGd06v4LiJPJU1zLMpHvUUvvnTgbgMzenIRlL4TZ6HWam8HIZNgZWggL46e
tu2546GI2SRaOq/eVJ/SbbU00eeYbvUurlcyqlVq/FSyOZNBOdQxsjrs3O+lxY0AnhbhLH02tFPX
ptNt6vjGnVuVpNzCCvZVEf+RLkufQSPYMmBl33DiCg8TGvNoDSsvQRAV1Rd43NXa35ddOX0HfF3t
h87s9kZidN/9fcBb9Du1rGo/q8jdSS8JraD/Z8Zz1y4dr9kVbeQ8wubFp9Kvg4c4LcobKyqAFar8
+Tv2GieUnVjCj0mwaxoVvuAy0NvNcJIzAAdwDqR9Oa3s+pg6enyw9SHABHuZfZ2DqoWRLWq5Qxg7
j2pn/BZEjZP4+cp1A0TJ3Dq/5TkbbAWDY7k7wx2KH4CntW1sGcWxAUB67C0sgLE0xml0AZB3MbuQ
qKp/jq0+QlRK/fvJHM2Djwz1HtaM8SyxZXfnd/gZ+aqFsm6SuScts7GLyoY1MtLjyUK34mQsB3vG
dnbXuH67AtoHNKe1wuYu9XAi0UKWN73Vjz0aFhDTVA//FGVO9RNrdhvJBQUkgNPcssDHNEIGjHJq
bq3l4NfGMSI/uY98sl9r16/j20KZNRfrDU4tP2zRwqyT+qbpUWjF0+uWHDXiNnJqeWnHy2uu2wOl
0E/Ze0NzOvwu9dUljZ8snj2hVpLRl9OP4b+teqSdwlnMghkJMs8Mb4BDfM0Mq0JU+98Du9xmXEl7
8ijbpj0VG6v/HILRYH2ZUbVTtnZj1pafpl2vBQcr22XUETonRb8tBhCMCBxAcKPCHMtMioOAbDrJ
LKdelt9IoHT6C3z4AtFZolXVzQ/GkqmWUTkMQ5ff1MjHrGRAD61DDdD7OKlqfzcsBzcwYjLqpbdN
EfC4uw7ImR8Wx6RhtyqDYahgr7OEtapi31oKGgxLS/olXpqdxjtqDhChkqYMuFXI1zKE5leDeLuH
4/+K1jFKe00d3stB+nMLcnSJlj1Yuf8OqGpxYyUllnvLgATLmRGX2Z2V3+X4h5iXQel3pvwGvidG
Oalx81ceV7YQaad+TalI3EhLDtc9RxdMX7FkcfdjSQbhxfSibH3JpOBV9ug2TrIJZiu6U5IyOCWu
X25Jic1f+Zof3caPfmsdWybAosULRVRMduImxq980h87b9RXEoIIKFkYbf4hVyMRW6/b2S/2ReBo
G9SXlC/aHOOC2XTx7yq01lCjqdC0wKjwXjN+mBkg+Mo2lGc0J3BEL+qJhIhqHJTR49VYGtl9qhbz
Al88BCHrvTjX3FuhhLSTQAWjz83OrYGhLHs1CYbG97k519q4qlKrPyKNpa0DC54YFiZrYasAPGR/
Y3Xhi+0H0T4ABnPk8RAd9YDq4jRmlIO67tayMUszloOcuVqf3aYzm/w8Ge6qrn/vl8G6M9JdrVK7
kOZ1VOYHGroBDbXo3XX0epWPH1iz3exYlz/bNnLnjdN2h2SReKlrVCyS4S3jNX7rd429lm6LZwVr
CK8+wwi2XoCb7K1FAsYbUUcHCA6qa5ntpsjit2r41FRoXZgOXl7OEmYViCW4U3gv+RBJblwzI/8P
fRKS67NycEobRWNSKZc8ydA9hnOsUUmDRmI13NDFeKSis9jDxqwZWQOku7+SyXrhrpO0087X/jxF
ZG+pTsoKPrCUHcW76jgncVdt3KR2borQPfdJCsgcPiq8qHrhReUdeopWWo67S6Ru2WjYjUhgoJY5
PVR2+0gyp70Vapcc8jxPtjo+cpsr54sacnYyfbRjlkkXolfBVHOZKn3XqRq+85s44RnA/ux9moxe
45af2qrlTYnkzK1w6ko/RJo2TsqzNOuPphCPEi95H5Xmp9GFMyzK7te5EqxmdnEWltI1ONHKbjur
E59u8alzWRIrfbj1FjM6a/OpEe7xEMCk0o0p0ZF4YPuemNrt9TA3of65yW8BQuAjJitIGWFF+muW
AXXuo03eVA6EQJUaxWOoj/7RhMG8QQdk+h4Hw1ntEJpu4rrey1b1r52rbH7DBckko3Kwmyzdtq2H
6trHQC9b5WtbAmVyWxtIxIC2RagS0YF68fzAQsW/YRMBd4SW9IsBiDSvEb3RPk4jmIfVdUDilFn3
b3prfPxkHiIh1YR5WJg6B7JBL4JWtxfcOq87vhhN0pKIo0nGFis0p3qRlhyQZqQ0MmPaKLPaog3P
yzWuEXINdEHeryERyzWuP+V6jetPWa4BOcW5nUrzHzXXghcvdb/YgCDOOJSEL1EFwX7q52ongxFY
2VtNR85CRqVPAalZUNt4ki6PXe56TqP50C/za9TvyJgBy5XRKiyah2ox4FkGZTrckH1jQQ9cWNo4
D/tWHv5BJoK6E3aar2qsmRSpW/WuUKaSbZc3ATIq53u+jFRivUx7i+f5m0fK8GgiBVL9bAJIhinV
bsN5cwuT9BZmsd8rgyr+PCU4fqJ52s4xamLzgFQP/Y7i0582GIsjC8ItjWaAZvj5TjBhaQzv09A0
XNwEY0Ye7D9tGXftwVsLtszMg6fQdOINaBYsQvwqG49TGTyafsEXp496HnGl/8BnUL8MTspOubaN
ddrU0U/bs3ju9/abgq3XPh264iaLrfCVnexZAlrA/Wt2wlhhjNp0NvXg4LQwVFz+TecuxCwDcSxn
m7pe/erG89swtc7vzrAPsVk03xylmzb+EqrZ2Xw7YUd9DRWt0P+G8sqMjh25j4Kb8uQWbblV/VL7
OkCCSLQ2/u06RgDruMtfEJ8b9q4/RwdYRuYjCB2UkJaQMnFXaeiMP/LZSln+DOEdC8GQXNHXxszz
NXUcwHpWX3xXmtC7Rax7fMpUtzyHlXJv8eZ/ki4FO4ZN6djR7t8J+RYInnovoyAXkZYpgJ8XvZqz
gxstZUX11biRYdOwc/YfPy5TFU8LQVa5yloGgxZNlYYa9Q6V/eimm/UMVIEW3zd1zzMhSXv11DYo
aC99mD/05mVYxeCY5EGOpV4TKTwLuYVDozf3PaKi7zFRpqqs9ipuqetE+TFKjzSH4hU3IcJ0J1dV
oQuTYTrYU4Js+aCxL1+yS0lrlpsqx4te8RfUYa6yXnWBl/tVkN/7JWY2sVe0Dyg+hXxdvO4gzQk2
0wMiOfoeVVfA19Jc4mQgwXdRgUuDq9QStvQHaoQubQbzJHZdCIkqN9Apd6yjTLjE9Q3oxiZ3Adf3
nZfuqsn1j5o6+8cOVShY8Esb3fTzkNYNq5OPvsio3gMlWuI+DVdUDpWtDF0PhW+o1tprknz5AqVw
ciJW9mXiqLgw6pZ7tAO9T04hTDKfm3zPwx4bVFIYJCJ40a8nPYZarhjOWc4izfZRYZqfr/2piSss
FeXWObc45q2yNBv3dpIb8yZeOjVtukyR1qeBQXHDleX5w15G5IpDx07ILqhjkzyLEUZZZ8XY4UWK
8f2lJ82N4dIG4pE7HW6tjKUSLWNy6IEwMibzrr3u3JXsF71t66YInioWRVZsS59apQoQBtoZBYwk
gHPIB/uBEsFSXtqK2j+X9WifJFZFYei2GJ0fTYjwx5qNxgRutGn38bCRTI7kb/CucveGnWCRuai2
ljPygysUQe6ntmtvJaRdcj9W17r7LA/VT3KucpUlti3T91hI7Ld8Fu88tkmzMnQ7Ocovo1uDdkcl
5xA3vvokXYMF44y3jgm7kI82oJHyZFrjJrFLbKGWrsABUOICaV1dZ1GG/dWYv/N2poCjp/5j3YRf
vXZSv5Hc8DfWYKNiNnXF1yz+UvSB9q1vNJ6pDeQkDJC0byQ5EFtMq5d8LOcTRsntWmb7RkGdBK7c
XZ5296OLGgNmtyJLSq6WGzNw3CNbaGWlLdwWaJTvTfH8uTZl9BosBkFOhB9PWs+QMcvZ2Gdpq1Ka
7kB8wx37oZjNljeh/48ST4ibz/nXMggQDRlSqm9Jbx1GVFLWxQxQYmavcuyx5T5HCTzjoLecFzst
mlWie/FvJANWjlmYf+JYe3AGpfqWa562rrpAgVDlqHvHQxvfsRr4+E7QHXnzKYcgNdu/zxLwese+
DpTD/z2O5VKxG5CZwjlSqx9RQYbd93MUUGeLCzCNsCzHM+t9gxV/0FgG4lUoFYP5Ol6KXpdj07qn
Dvu9T3gm64P9pCX+qVxmXDe0FzzUMpDyxtl5qbf8t/wy/AJvcRfi1fsnDTH3osL9w0KbeN1bXfXU
FpG9U0OruYUsm5/ySsl2Grmt59l3rZVqkmFapjtgn7dUnPKdakP6+I3D55ONH0Uxe9bBzv0JQh/N
FIHLVUoh4I7VXY2s9oIvXqpk14M2dM9Bi/WwdJWp6e8yz3TXTgDKwwLKd1mUX5uy3JdmlYTRWWQH
rs1PoxShz7L6l9G+UP+8c2EbR6He7WSev81d0zs6KTSWGzlNl/YwjWhQyKmfxe57VIBuzjEp2SzF
xvw4YEaSQ9qmb7BC/whow94Vw/DsDDPiDcvBHBMW+XKqmu5753VY+gbF+KaXrY6Rx7/TWjuCpW8G
6fhYsyo5ogOCh5Y3t7dj0tr3lZJCAR+t7FfksElQK/POc/SfwHC1e9dUkIB0IZ3ZkBNtwKx0DgNb
tyCx3V09lvq99MnBmoM712ZPblUl35t6VPQ7236UqPYjFCViiMPm/P06WwZby6G8WNlPRYdR9Afs
K2nxUMmTFgvwBW4mzSUiw2KwLRC/gacFAnQ5yG7zsvH005xCWh/vpO8akpdUxlbXNtLQ8L1g8mwl
sEIEmxLx5CEJ5oOLdNPCPOoqTEM3L7LtkPg1svJJvL06J4Id8e77eT7mZa7coisEISf22JaYWmBC
s+Tx+0+Gg9MgGO7QL8tqNSzwbTl8an86lSGn0IvjuMg+jcB2vGHYFKYf/1x8JHoFaIrlgqfE+qCC
lZo0B8z58v2o6dqL2fe/JcJxYAQhFv81B5GyzctCJ/OZd3eOpilrTWepr1gKwDQnzddw3MoT5Pb6
zU4WhycYWsagHeOMv4Q0/2dUBI3gK1Kp71HRIiUrUdTlqhOYY7mWdPuDpR1xGwkR1OfS16iqe0ih
sR2SaIifFABWWB1o4U83B4BjU11njRrNRxRE2m2ftNaP+osaJNFPw0iQB9YN92jOmzpitw/9Flqc
E3fw9RbmnRwipYWYnSre9tpHjg2G3hItfUj0gkuUwLhPfXzhE2c/Fv6X/6O2ed6rQL19+IdXXXM5
Q8g1OF8U0qMKzRiJiRdUUTcE9a2BbDriTqkxABMiPx3usHuPF7sv8tOmZKmlI5Q0dlSCY7diFsQq
igi3rWSskyV5fZng6BqU2ljXgVFXuX5CRHCv9J16o9X6BKR2SZcjEEWOvAN1hlZSjUZjbdk3sMtY
34zTV15E8WFGXRLLWAQKvcUHPWrz9A492PFubDxyFEa/Dwfk70UzRCRBrn1XrZLW8t/jJESCr3HS
J8HSN7FJIPu3gMWuMdfrX68VD/a4LrNWp5iIfpEQw4RDNidavGlzKNrSlIELeazSVfUc/byGmpWf
rUYryHbdxHYX2lds37oYceBTa7VbG4jwrfTJmRxU/LKanZwakcbX7xoe6HlRr2RI88K0WyTV/mGZ
Uu3CpXIuh0Qq5XKKCB3Tp0XTDcTnCy+Nav93TN34xFyny5lMkbOPeZfLsgl4/zFONv4qRl4d7AK5
f+VWRhTLOS74A7nFpesy6lxQt8uND4PCOWYQny73/WWcL1ZDFh6/Gsdom9u+JwHw+XS0jccy8vK9
jmbQrcQYYVboJznVQjs7BmM0s9iYnNrjrxJmeLr2engaohZ1nY8zl3WwApXu8Fd/LDOucde5scd9
Ww1LKvHjKtc4JSDniBzLf8Qq8hkpkEW8Qk2bLtrFiuPt9EZ5Kj4ELT5pXaAXRTgbwXHdyxsy5Bux
+Zuh02EQdUvu+8LNEYJOIsDLTsMvYwDwupVOFzuK7bt6O9T1ct0o0AzaoM9vpFCJWqG1D7GgxiKP
OudQTOmZRORPa876l6D04xf2hDIkB6XS3rxhNs/SkmtFvvKiupqx7fpYebOrYh2DNP8OazrejXjO
blLwmBhR6HvIptYqWjadYTyD6Y3ZjfLQUu+kr1+2pApIiE247EYj2Y3Oy240YzeaINiLY+ay2S07
rQM8S7TMmz4u7fEGx5LAOuijZt7LgQ9gr8q+50ZZ+hytMu/nNrDuPd/cml6FBsFHbIrMxm1rjrfX
LjkzUlJgTt/Va2kCkSkxzrL6DSw8IJIgvvQ1OnDTBk2e8SyHNg4srGe1nh2xHq1EDp4qdX9jAEwm
I4AtXZ/hVRvb43SQZmx6b2OXBQ+REzevSnEMF3e62s06kHdOFX233YhcY4Y285RQzO2NHky717FS
M1uH9y2HqY7/DFFqHKUl/eXkrZPcZRe3TEIN0Lkj47BtLKvFT0yHvRJqBbJmy3SZQM143EU6sosy
w217ipZJaLH1T/uwOtQ5+mCrMYaVKYdL24BPbikwyIFU5ulGRi6nyRwWrLArc2dV4e8EY0k2KUtf
RNDOLHOdtxbaEoAAlnyrqL0GulVtmhjxtGvf1e1A9GElpFpCZjvjHnPHp5Ds2TF2YaGKpDe4xC/g
VNLnoJjDU4aJIVKO6HN/9KcOMlv/m35UtsJT2CZ35RigquZA1u1cfStisFeB2AZD2oG/GyVYTMex
OS557ykg4IP9NVJm+yzCN5AHXHJBKntp4WR64Cb1dm3mfG+YCcZWNHpgG1CxSM2f0ic6Pb2I/NQ+
2F5z0k92XembuJzMIzYCv4rAK3+EVnk5if89+RhaTvACq35Ij27l3y3ne+kP53ZBKKZ13T4sLUEz
5v9pfYxl0DPXPn+nwwWoYOTjHwV1fHxIF2WvIkaNdorNr4JliFwbj838RtQWYx3JRaA1Xb0wyLHf
vR8+xBX/7ZYYiZYA0v0SPQ4D+dP/eQGJbEbwCU6R/6mTmZWrCQXRNcv0Ru1LXDi0abqVMxMjWuyz
JAa3iVRZS3eTJ+ZNMSjQVQjXmUymJMVtFbu99wt+mihB18P16tIHwQ4x0uzr5Lf1MUINdCPFtDbS
ARlWSGh3eDQ+62p5lv5wzBQwQknILULNzTScU+MjhM/uv7+r7ZE6/tKfBH29MeaqPSKUrHz9LZ1G
yG9MkXuPMnwMcZGFLWtprCws9iELqOWt0L9Idz5BCUmgP18+r/yilw8mp5c/y/WDXP40GsL9a8fg
A0lQjzLTVquafJUN0dCu5sGsT0bcuNrO8KovylSrezeMmlNasjuxUc5nnb9DBcV6NizDelYNz1mB
nrEOGDqbz1MNQT137HIto20EwaErtyT0ba9eI0iFAPhpQmD8pFm+ufb9xlrXhopq8MfAtZnmwdys
cFaZb5xAOwZKUNjrMp+C2//bqYtoPmjmIS5W4Pzn49xtpcte+uVMLiFnlY7wKRqdSAPNaHK/81+a
aAeCTjlJpVEqkJHR2we0xDHcHthiyUBvuMhOBqWxvXQWSfxgli2GtqBxqw0Kvas8xogbn6YZKQxz
FSLcfB/P408+enBoxjS9r5aDxVfpXlNr9BSswN1K02ktsNoFPibbBDAfhQqHGvAUG7gCm/6vvyZT
VrDB5KD3mADgX8moXKYavbX8BtJFyuaAnoV6Mjw9vDUKe7Gx0B76sdD8leubm07xw7tWmmk+p+sy
KdN9kfnqg4kI4gMSUvhsF+z8+mWeTE5z179DTue9S+aWZfsjdYbyKGFycMl/bOGRaJtrH/XUy28B
SmbhTHmvY1Oj1esZ+T5eqjY1uglp+V16MVz56DVsvfieqOj6Sm9XRkvsrPfKY5739aopEHhpxkH/
Xvb1uXUCsAwFwv24yWb/9BEoBFCo/mveYQ4fx65yH9m9h9ddVx/DWnVOjl6Du8B54FmuZDasKNM+
rZoIxCxI6nApmSTY1OxMxU1f2N6kizWM9bst5nXezdaPQWGl4GXxeN8sortR3P9sRzaKta2jiGra
oPiMqHxMiw7xowiFq6UgiOsK0m5LhDQ/IqQlk4bEUDdNHj00mKJcHg2l4r+a7Zw98vUbHqMkvDwa
9BZvhDpSrZ1slMfSfjUxEH+MgIf+FYVylYX7Ee4LWZyyGlue5WEWPGlJ3qDVQku6jOWxTvHkqev9
+lN/1qOA1QyYDQyLqeA0BfawGexuPKMvPJ69DA3XPLJJeKI4ucVlaAwx2HMeu8AoLvuT6wbk04Yk
zixck2QzcjnNksWshbL2ykuwrJ7gvj/ULnk7FQLdVmREzaQng8y7dtEZNXFrRyQhnPc4qI7b3NCs
m2HR6o7HH9o4Gm+ROxtHu9cKAFD4yYU27xA3aUsKiJrzGJkAfBY/uTaxQAkMyothg68wyBM9Jvqi
5OOSAtSywH9U+cgX3dMUhSJ//o3owntk7KXvkSgLAV81yToK5gSHCrdVfzfzRifdcL7wHi4UB+11
sJv8jJcazAhhQlz4D9pr6Ec5Lig45CG6dxZMgWp+jwununfZS/ir0q14T7De2l8gCkoXWOCtlrzd
Ras2jpU9cp+gMDw7PQl7CTw+7lQkL54iM9UOmT3MOxhl2RvJmpNdWuw5JSWOqgF5waJ4yyAUnyB0
qE/cCMWpL5y3QAjxmLFYa+QRmr2M2pY6P/2WUzmQsK1AUCXOum8SSheJWr2RpoEJWSun2ARwsUqG
OV/j2jNvPSUp7nqvc9aD2i/CGtR6cxI5D7AdwzvNMKO1rP2Sdn4f0Kl23A2snddmbUaYwi56skWF
+n7ua89UasoVMtTO73Yg6V+k7U8FBt26jzIqkEFoHgptLvYRa70NrMx5o+XDcGuqY7mRx4uZVI96
YDjP0t+yvyHpQ8H5ox+M5RllsfqXa6b5W1n0Sn5oHYpUjtrmZ8DSCKctcn5k4vLzWIMDk7JBP60s
hGPuAIr4twrLW8Fx/Q33WgYDF9b5QoS5Ir2iwSuPKEpkKFxth4VbpTaUZI3cKzFCzeObsUztm8Zo
4AUjPYeGDLWe59ovkfcaRu3OcW37XBqURpUW8i9GjHurK7o37Cz6fY0G0nLvNK+OAaS1mPMHcAfD
qp/SYgO33QSqbmtvWvWrmVW06rzGusmCcaKKR9NAU4mEsftYLCJStd9XK22MAIMvs5sIYSILKsw7
aTeChAJFpbu5ZFlVK39vX0i/PL7f25/idUPtbvRsMNZjW04IQsZgMYCkb3od7TmnK4Jd4tT2bsJw
89WINcoQvIkPMkqOIUG5PbfOMurE5o3RJ+VTNjg2Qts3EgTpynnQqupeWoYdTWCqQ6p+y/WzvibH
mqK9m8OL6Cynw7bBy57VXwBU++d+OZg58pY6OlV7afa1O4PMLr5LS6a4TfTmmGqAixrxQJj6fYzM
4iYqPOMG9y+qoEsdrjIK6BNJWK2lXid9UocbPBvIAhrx135FCbXdkgK92DJKrIzmCcDbJVa68tQH
c1tNbP75m69Bzn+p8nHCmBU8Ax7D8aVpR3hCUTkYQeTn/p1VNq9SgqBC6d+5Svkq5Qo39DwZk2qF
tUQ6RAr66H8zb7mKRPoFxFWL+tguUrO9LB9l0egrKNY7dhifZJkZ+mGw9/Jx3Mgoq9L0YTbeBh1L
4UVIWQ4lstZnXxv214SfjR6fdF3yfXhBeFiZ93u/9lCwSYr0JtWLN39hpqWhOdz07RiDgoS3ZoVA
yJtQq8l80oQguzWbqH/Jzah/sLCUqKJvLH78f9zhnwToxu9MwW0pnK3yGTs8YxeBY79lA4TSW2At
zhVp8+rb5S8vnuaNG9jNGlnwAvgq7q2xrtl7R0RnwI//py3j6TLepTpf4Qq6yL/017nui5UQ8qqw
a57wUOHpU05n6aqVAnnFWH8WAp8cgqXyShoSXdiF53c5/H9OKkOKjaOwcdXw3itmfp0sdrZx07kH
V/QO9M5tN+8M3R4Q986JPXZ3RVsBXJmULxYcasn/2q5tHlDVmTbNxJoFM4Zofq1D0IEpiaGNyJ+I
PN1FeK+fNtRocVu2DWsPk/7ZNgvnHEUefJvlDN4Uh4qHf1i20/avAQkZqLPg3+RspJVnuNSlIyIh
6WTa2xB5tq0QKMRf2DN3CI40IHzgW2ildtNQLjxqGKZNqytEbMz9gxeU0VFAX7OMyqlAyUgDAO4f
/zN6ucIyIvPkUoMTq1sT21dW+w4vKVUBy+9UfaafjP7XyMsdEXkyn6wsWMwbcrokSlutQAqQTUYD
aFNbNQH08Kyf9M3lZpL26Bn6pgDAre6v45ebaUj6u4vgRTZ6cE80hDyCvlVu41lTd11iBk8q3qNw
cY3m22C4T7GoRvP3SwpL/eM7/TcVaeKvaZjD766j4DHFPm8/Ds5wM1r6r3nsnltBUjV2g7kIzcv3
0Ip167bTh+eoVNZzq190BC540JG/14r/Jc9W2We5Shzd4Vx72XBd+tIEyxZWOzUC4wbgy6B5GcZR
fes2PD+NN4p1Op4ZeQekxDPeMMFVd5HRGDsZrV1stszQAjZidWC0zRJNhc6LUI4zsRtY7KZNbQpv
7RbnWPnvS19fx/HKsIHJS9NQnfcQacpBrrIHSjzcaLOaqPs6tL/P3li8o175JBr5r2RdJdm4qVKE
rNCoboO9kMDlcB259snZIBRxOdU6DBIQO4bGFGlHfXAOcQgXy3GNf3RFPSWVHfzOEyAwMDhBmiU/
+1TRv9tVjsZAnyff6gAq/NyCGtMaoEYwxuLXwEfKbySx/TKUure2uxSqps5yI03ZUc0hj8WsHO80
z8ruKIBRfq0D80fau/s0W9B8EPGjrlZ/9B7rcj1r7CeAS+Ou4he+LSae8XZNSVgsz1qlSw6KPt6I
Hpl0ySFb3IOupmiX2MVMSOIG08gOfZrciKaZdFXK9BoObg91puufJ6iyXYLttLdYO0J4SrZ+6IMS
WJowyuP7NOyPPmUEhLdATVNKVsidZnb/jJ5fffC1pai8XKkkC8I+0VhcPoC8ah9A1yvkNagcvVrF
YPB2ppt/u8Je5exTXMJ91SK+Mb+SMTGWHZ4XOoBIlfBRtnRJj1wefDVuh2VHKH06wpW6O4eP0sWN
isRgxqtPBicE1U8QbF+RVM1fIiefSTvBm+8j3leujpvtxJpF+FA5zixrMBLVwfDU7CUC/7ofZyPb
KOqg7PTKLtaFEngFvK9IOyGxu/PnIDhe+vy0fs77wbh3VqVhFgj/ZBYWGjblwGUNZxvan7wqBtCN
xvwwWNY/0k21zOMp7egHIy/Cl76q9n/ZEFuRBtMmmOHwLnVrOSCH09+NYYItrvXeJf1ZGei7rjbS
Nf/8HojaYlHjkDM6iQzYxV3LVWscZkizrUUlLLAinuJ2nq86xB2on8OsL4v63M1O8MBTMHyol4NZ
RN7atAAXyID0yWgEtl5d0B1LvFzCDlQeEAY4/r+ukRTqz7HwtINMlEFDH74gyWfcaD354sLFwU/q
MpdDZn2WY0vsxgFY4hw+RXwor137Bkv/U/tPUIbzm8sOTwuTeZ8Ho7u6IMy1cYoecnNjYzTWbNGI
QQByie6dZv9u2WmwgQF3nVvPQxPYz1H4tW384Ul60nwYQVc0w42MBeWUH5XSJREegLC87KHAPs+7
K+QjjyZu/2tboB6fwCFtk79SdAr21xB9xG4Z65v0IIZ46EBaQNGfEbNFryYoAiz5QvUkY7nvjJup
nJu9jEYuqvVROCG3C3D8RbHU6m6KtMvUetLqVdYsWOgxMNfoSOQUbxZPFpucxiFzk39CdDGaLakc
APmxcr78DTHO3KYz2qZ1odnUnwHwpGAeH8qgrO9iWOtXOI/0q3wSOGjEeqiCfIolE/Ip1l/Mca+x
Uzn+AeIN/BiJKaO4g4s97pVJKVgektLV/OxXE4zVQ23G3RM4ynvpjur4PUpwD/pcfo4y9HvpDqlS
+IjebcKqMZD1Gb2j7uNByvLWAD9RNmsy3uX3oDFPWYJxX9sPG0NX4l9h4c58OaLwJUs6d4sXYbGu
J9QlUbNtn2xUGw9h5zWL1UTzJIeRlyurjl7dwxnBazV2IUaifP0QL2j2zrbNS73NjtmIx+Y830jR
TepnUoPrAK6O6Hddu2fTD/BH7t8k6NpfRE661TCv2lwHeqy2/y1qVo0PIa4s3I0PqmKNAhIGiAMe
C5czLZrucIh9Si3kcq/9MqizD7n1uc1Dc3FgkD45xC6c0c7R/7C37e5zB6RiacPqIs/0Nqr9fEt6
JlnjwVG+VSO6oLYSYbZhN8UbDDl35aRmdpLRYDZ3njbFj12KJqe1SQs/2UqKZh7C31ZY+Qfhfwin
ZIZ9ubMcz1pf7kg3UOwzvI3LBAlJR5yXFWSLMTvGTCq3fecsZ5FSuOch0NBvimf3PC1nJB7cz6Ox
+Uq+KVhjUm9+RYlkI343PmvVTVCP7mnUKv3e9cncC918VDAGrLXky+DihuE3rbULgGiv7b51DuDo
zHWgNP7eD3hB8lpoTwNWyvJulXdmFM1fUKLLz9IyFv9lbYRXKO9XY3Fn5jeQMTm4GF4BzxJXkyEh
/V5b4b7PO+OxXQ626+UYZKv2IZh5g66bzDw1wH3Pl6anHCgD+g8SaxW8PHxr2Mn0Amjn41yGwa2l
jT/fw6PFz5q05VrrWrYH5KSmrVYjG+1Py9VTxVfX8hvIbLvq3yZDx4BiKVFmJMjWTlsG22t1UmqS
1+Y1xHUSEp8yAtSGSoDUO12t0TbTXOlLkq03qrcwHR5ZI5CRrqcjJtrln1lrf7TliAZSZfrI8icm
ImDlglXAjzOyq4zyK4SSPDfKJyi+1brsHFBSXnHS5qHGaZA0r82iytrPk/N3RXsaimiTBDwE5Tt1
PcBdeWGbWP0vys5jyW2mS9O30vGvBzHwZmJ6FvSmyCLLlzYIqSTBe4+rnwcJtVhS//NFzAZCnswE
qSIJZJ7zmoMIiV+q5fHX1NzvIkKBBxFDr8TUTx2dbCGCpSWtOsdFDEvrYV2lo+vs2rg8aZMOInKu
RbuYT+duDVPKlu8DqiDTcBjkVOlCFLO93PLvtdEvF5KUq1sNAcf7Dp0+fTEOKFqFmoR73BScB05n
GtXfg6Sm10+DxWllIPQ4RvXpNtayJWNX2dazgDQJCFOYePayo+a8TAXkCYGv8Ci6xWGGNQmE023O
J1jUbfgcFNcUw5MK+W7+Y19xEP5uin18QNYXBd/+uzzt8kM0LhFpItdw7rEPER3zuOi/xtnFGOw0
uf/e/ZYHrvmynBQK5ycp0L7rQBq3ojMU2sLidAjU+K6u5cVt7F/zLR/LKyNPcQv7feEh9PcKOnt3
ldVK9ziYiHvUjZ/W+EW/yA033906KlYX2xzcwkLEGssZ74voJL7rGWwS7LyGB5cKrXHQSomm0jyU
uDdnW9NPlbt//cf//D//+6P/X96P7JLFPPDT/0ib5JIhXl/9579M41//kc/h/ff//JehOjbbGctQ
VdS0bF1XZfo/vj6gkMNo5X8Aiu6zwEvjA9juZG0EERQ6mx/5lBsVGXSROddg6JKuVh97nF4qNe6f
VJ7ee1zD7DU26+NXcaBcaa9JUSj7MC2HJ8cokdeZKK2KEqPwnw9nxQUfXnY90rh6KH9F/fSh7xt1
p0ajCZ+tg9ZwQD9PPyBod8wt8nrYl0+uAviEL7CmdzdmKksqVn+pd4c65IaSNmUk3HHnDJ3Xu9gF
FDDAlTRowUpMzSBGbknGKcLKjHBJKiLEsYJDNKCPDqws3gJ3iOZYMAQnU+L7L0ZkxWiee5yPb5NA
kCY7caE4xnn+nz8NW/3z09Bk2UGanWyNYRuawufx56cRRxppF3AXhzgC5zMYXnmJ7bKkYKhUK9x2
87WIiQP+Ecopr8I5hI4crK0G+LWqV+GKiiv6LnHR3cOnaecDhhwpWNGM5y7AasRdYr8Dpdwo2yHo
qmBdV8V3dHtXv2Q+cruyz1Lde0tfJruMKBb0xlubQgMVrNGr7svpTHSoBfkBEbNTCyBCU+OtJ4Lz
7NyoVRQDtrGhuVCR2TDOW8wUxYwx+7XhlGqe9bGi/dpwIhcYgjoqD2KomDToFZtOv9EO4hEIp6La
3y45x7hkXDrmRbTEJZusDzeiiZ5feI9i0bxnFdcVlwQrrc0vIy7pqJKLxhubXpUf0O6fP2pN1v76
rBXHsvjJkSbWDJDj8l+/PEmyNczGUn8X5LJy6GObvH2FO4QaowGMg4G9qv0BPI+bka4T7aGJTbgx
j+oQGudGzzHMq/DPXSJpVa7nthNI1Z2DsJsVNP81pqz4FPoQvVwtza2zD/p7VypJRyY9cp4GJ/qC
Td74oY3JEyZKzvOASNlGk5p2PxaeeeVezz3MbuQPr67hBvjVu+tTKRzJSB6x0nERfqgw7hy78QO5
ubobgg/TNZ1lUjbpWXV7nMb5vkOxMUoohZD8dF4t8ipz4RiddBmjNEaUHmkP3YkfkUb1DhpkuHtx
kEvSDX4aVYiTjjYcWuhbIiZ6ezVoNk2jecuybevJ9pB5fkY2Al+70xxL+4l52arq3uv6dhV1UcDT
P0bj2lVr8lB89eGno4YjDio5hcpkWytao9X1J9PojzfBawPpPPyVuXvPF+ltyswVi4j17SJGhgYG
EIRwvnBcFMWeHFiCm2CokBzE6YDbu0IZKVTycxLjS9RFao7tSZGf8ylWw0bnMWebP/w6CHfzaNGj
1+GrazXAQsTcaYaYJpowcu+lDiCfCM0XEadKZu2VttYgqmhcWMTEVRxVe8nMYGu0YXhsRwAL/e+D
amZIGqAoD5aYMvpfHaLpezUsmgJYsWiKGbdxuilp+wTd2r/it2aD0pnl4Gb276Z35gBrLAEAKSZY
jTqufB/J2hvNSy6tlS35ydFDjpZCuSCITbSxqcOdOm6hmVRmnBKbLaT8RcqS/msTFMaiqvL+XtFj
/VQWdrsUHWMynhGnT58tYyz2YR1H6MnlyVeEM0U/BvHNQsm1nYzoyJkkZH22eosD4Pe1Dip/aUxN
G0CEjgg9JW0Z4MTG8ECWr8QcuUjvNbyy97ptq8pCDDcCduSgnKbLicDc5xaludfN+jIPEtfAiyDd
wOa0F2J0C397x8aY7D8Z3fAxb3eWivFe3qh3FTlmlPxt/RppCAgpwdwIydqftCbei65mGmS2/Pgo
9CW4n9EUMZ39F6VF2MiiKTr0SdEZL42Y1DbjREwl+4GLfZfO1xMXzRWPZdoE2ZleXYztQpBqXn0t
tdEAiayNp9xDeMoEAjKQtfQlFTWHBqodfrMjFrZhod23rqzdi7Mi0ceFqdrDNkCWzgQKQrcjZ5tq
sPS7OWZJYX0Xs4AXnXOsqyhQQLoFNiReQHRVRq9CIsb9QTQ/vUpMcqSPykM/vbCIJ2MHb7SdfNkc
ADtTPM8G8oGt/32OAe88/fMjQrWdvx4RKlxBB782y3A41Y1pufBpccb9XrUAMGtbjD8mxFdsKvGm
r/Qmf3P3YV90B2S43IsuIUZad0XyocvytsDa6K3UeZQU2fh5BKme/i1PMDFLS8XhfkABvWh7NNjt
Ci7wxMob/bpZil4hOi16xwamsJHK2qfBjoWiLz+tiz1K9aYKuoAnkQ0FPBry6R5rox9T9Oo1nA69
BiAqxKt7J2J+UL4EXakee9v8FkHnPCBprF7ngyxtcWAPz6IlhoszcR0lqulgBII75oVVbn5UJq13
zfGbcjGGaEUXkjI9E1F9rwaZ4Hw6tb0YBs2/7UGl0RnVzwOm8eLK43R5MUk0xZmIiWbD2nPtuh6W
Nb9fAaUMnrOfXuz/dS1D7a6UEOTt7Xrzu5smfH7zt/9H5qfVrtaU4+1tzVNuQ8T7ipNwryZA/ELH
dE9sk7RFr1jJu40X3RK2TXcEkWi9DA5Ichb2qMsM/UaZqClCZemT9tKsusQdDoXgaYt3OyDrpy0H
wy7Y80NkER23S/QO6hSbv3qMtsJ/s/GsZQO//2K22geqFu5+UHNc3yDBlBhlqfLSkiYXuFGPyUcl
9QLZvzar7TdyIvluCOV+g2IVwl3tj6iRrDlsd1G6MgvT3SZKp7WLMYlw8vV7ybkLuiLbtBP5QzTD
KSbO5pFmnrt3tUK9sDFL/SieLJVVIC7vK9v5OSP4xkajAiMPVPWHO8j9r57pQSPGBIZWLcvGQLKP
dddWqy38VrUwfjVta9sMmf7VdCx7ie2hd8JK17sUIVnhHBfSry4s0w71m8fa6LFEwCpvLeL8Sr2m
K78amGCt/SI19rGmR0+RlOCXOHrrsaQ8xDZ4IqZHWOXJXlOB0UAqbQ7a/LKOLZo3Ioazun6uNZet
0xDIzoJbYQU7k6DoLkIHjIkDLH+hz//0QRNt81Jyj7ZWhYeoyMhNtHJJpS8tN0BMoys3/HwF7qN6
zppEwx5Cjb6YSfECZgmzjz5eYfPXH3sff9RGkpSzmarUy/uMpZwjq+c5lrAlXQRduw+5+x/rpvjV
UU5neoqJPORGvn1inAiKeVSSPrwA15Gi8b1zGN4Jh1oPJXHZNfyzOnHdwMxKG9EExghFqcyC7cj9
+iyca32e1Hs39FrpcU7MK45eA+mpLgIs2UdSuYrCtDpqTHma4gK5JOJhlV3++Vav2M60tfu0EScN
ppiyBahPMdgMGOZfWz+5y2I26a266RsKxS5wv71SVx4VIRBFJkXrrwhZrao2jH+YRvgj0uvmOdR9
WNlFgiBfFisnG7T8SrKH7m2M0zNPxO/jyHIEPcF6NVDOecWXI1ijrprsRFO32Ef5FDfIe9Kr+foq
xfnvMVc65UEHUS/CfqUXd3pn6sjY8anmfTLuq+GLpzTms2L37aUJNMS65fwV41V3r3XIRIRTxteX
ctyWYjnaid68DV5V6bFBMO5RuCAq0n3dd/6DiNRFjmpxzzcbAbk0o4wyd8p9kex8D4y3o8YRYNL/
OvR5/1rww97aEaoGXm6Hc6dW2x2/nd9t0S2m4TqCcK3mWevCyIyFrjjjOXUqfVnZfvbcDUmyTEbD
fiGnoKKdHI+YkIALybHc+SLV3YcMkPBblsiPDWaq37lxHH3ZDX6CXtuoch+ih2ABhmNdFi5CAHm9
nLzUclwu8OvoXm0k6KCkNnDyM+kBQau9CGOp4ANell5ko7pr27bLtoY5onLgJsp+iqVjSyJURQBq
YURZxG5nK+WK+4F+OfnXeAyvEMucXYiC8062SRXZhSaja9EgDa4gB578t6F2n4QLU9HBuU/jYSf8
Nd7yocuLS6uQiXaqX/+69B9DUTMynrzG/gjGUr7zk2ZYywDcnqVU+5k5hfnD6F5wvEi/Zw0ZuzCW
40coU+0iH4Pn3tfIflmqs2cpGD1lBqqMwagBN9Pj+KnFi+YMYvxe1jHhwi7U31WSl19y4HRLFeTd
tuobSBFSdzelro6iZSn+YCzyvL0zk1rbUtt8j2NJfgGc+tXAmfuHidWXXfr6R1pmbLTLJnjUw8Le
NHJiHfwMNzDDBJqUTpOwvfpqTZOAFi7yvvs1qfNacxXX6AkLkEKELCYy8OlpbsGq2zv+iNfqBHz4
c4QaYWwVSMVl0CSFxWl7msF3v5szNs+vc5gq4HxlhL3Bn+eq1J6zQMmvOsUoZdtIbQIfqLD4bcjm
vYt07LG1kjsRirW2pAQRV8MajIizDBrJJMvBQQxOLb6hcRIjktnFlbXopNI7qA0MagjfV7HB7ezs
IBsexZMpJEkQxH1uPrfNr+6h41bZlIRvk5TB0del12grEZPreBX1GhLuVXOSdde4V6eDOCvU2uS3
V2lL8lTKrldgSIg7QVB7bKJ7CwfovPQfbdUvrlqAOuZ0rxCH2IyVleOQYRUTPLvIry7iNbcR4hpJ
lhnrNoHN5ihPNtp1h6I3sbwRzbpO7tu+uq/4ijZLx183hRE9iT7djJ4btGXOomWVSOfjBLavXaW4
NGHurmWvUFZpV6OMi84QDwoy7fu5XafvxhjZl0GXQnA9+ngMW+N97rvNFb0xRgEPt/kiBkBruEff
ZyFD4hkG1sRdxlsO4Rk/1FFQbGtM3A7jqE0uPNSmU6xKX8fCeBFfUJTUl/LvSYkmFw9uDPoeTbD7
Qk2Ss5lLqHO7+oM4JHaYrUYpZXluNOVZaeLoxbfZkmFB8Fj1hf8C9roZopfEl+THTqmXbBCjl9Qb
6uuI+Z2YIIMTuDd5TkDgQ2AYES287nMkBUdEjkQzJ9d8LPPou2j104jOyBJUSArvGBrUzfBS3tQ2
KNMe1fgrWcdwiaGi9WGEe3Hv6lNU17XSaB/SUZW2YqjZmP48NMty+8MZd00Ng153rcdqkiqEte9D
jbebrWBppUCPAOErzSw6L3pvzQTtpM+Dp7noS51i9urHsmXDnlA3edc0N1pyC85OdpCXj+yZLyIu
KX23Lu0UOjZY3XeMW9FLDddyliHJidrUshj88mufSTuMudWfBbaAuEEYX6uokBZpX1gPvVMOG6MP
1aM1AcWaHv+/wIt3gWvEO7Hd0m23XVGtSXZiMwbBqFv15fCrN6YWvUopCcAqV6PVkOLbCLtWe+7T
JNpJffu56UzNUrbV58yof/XemmJujq/MY5bzcOx8m1VPQsXE9GEIYkzxHrTF1iu64Tv49B+DG1tP
ruObmyDLKByUJdiWhgpngljCt7D7IUaqMbKSY0a9IEWZaOtUrP5LPS8OJO2wFG+CeplPTRHzwOPO
Z/8cyymLjx5bVlYZJv7rIHBl9GK97Tid2oZZLLu0x1q+6n0KqHFwEmfikADbWVtDra7kbpKBUFG0
kNPsrSswScQrtF3XuZK9WWBNFmFBCThJyuBF09AYnoZ56KId4qq1l+0QvbNzqaXHrsiVjYG2PNsX
o/9SB1QbJDBBZzWXMxR/6BBC3zI4SLTqpF8dUACKhRD7Fh23GaLDMcjpjHpy9UnAP0Ag3bM4s8+i
5cI12rleGy5FUxykqn5h6fgycJtflH7yU0gic4PUz4JbKA6d7QMqb4L9LV4F0SWzQFDIki6tJdlS
n1CqyhaxbJJ2XA1K5v4wDDdZBK1uP8lS26+1YKMnmXlxWkdHCsmX3vDjeVCazvrp9N8LrNW+m6Yd
L0r+Vs9Sb+FwZpMDzjSj36vY2EE3bA5GkianwPNt1qTJ+AY37m5G23c56LIsesWhqlgqgXnQ/BwR
iSxPP8Y229UDqByeYKdc70C56FF3GfLY/dIqirxwsdN9znBAXg2sRy5JD8NBrdXXCj2fiziUbYEn
RFyUy1tMnI0YKowJcOZbvDcaZZ0CV10Vv+eLXj044jDT3WNyHToL2BPOxCNfsNpXl4qUo0jkOPG3
RO60I1qg44MbQAuXdDJumjk+iJDco/xtqF67EU3RUQTqosHL76JMw8qwMneGTtKk0vwWuWDuQ0kD
5DAP5YvM/uzouMAtQyBr3/wn30jbb0EfGCtJs62j3xf5pdNRk+2gcH2TO/PUu6Z8KOOq2Oihi0eN
0BadT+G3hbtyQCrrL1MWYc9yUyydu4WM6SxDqsVetPOk9NggA7lOgeKdJL+wlkOMFsMY5VOp6Hcb
9CmwIQvMfwHEY5E41CiazAxf0VbGnjR2HlJnkB8r7B149oWvqGV6J6vFwkg0rUihXlvF1Tod0ugV
X3GK8NB5ccdisKppXzDMbO9Fp2VQI+8lVjehf01heC1kjFCf00ru4QFL2SVicbYdehX/1lSJD4hx
yLu4zXG+CE1jrchD/ZCMvow7Y9K/tjJIVXmo8g9JT3dhb5GQjmNKRHk3SS0m9+qg5F/NJO4XvR/o
z0ElZasua63LaDgwB7pOvhtHVHg7z/b3fHLNKcxYxEOFN6+hb1rLXnP2RVNUyKP71Z2XyBRLprPb
wXKtYoNmY7GonBZ3OQzeaqo7Ybpq2W/J25b17tzOGzkDwjgNEsEiztJVOQXZMdR3VRk/eXLO38aV
rQfZd8yHFnGzIOnYyFDufxgtrT1GRvRTtMShrkoDlhbARzE+TIP67GrxPF6SMuuhw1gVml0fbCFt
o0Vh5/2hCothJRdydkhlvX0zql00ccIqQ832Tl+n61Ywx7LgKxKU6dUKk2xZ98awcfFjWrB3yN6V
nvVeY8IM7GFdvgU4V03hESF8/GLRKZubcv3Ta9320o6Sxl2p/E6OK383m4TqZhW2e6+usvfWWAPK
lt9SrUS+GhbSSoRLt04Wemsp1O3l4ZpF3VvUyLiH93Z3ZyOQvR79VtklbMXfXBcvHIrwz/y8MOyM
yAGbxWi8dZadrFQLCV4EFsy3AdEG28veilbOjjZENgTKCFcuzKVGh7ESRNCL+lSK1y4mGy89D/uX
HH2xqzkWuJATIrUe3qnsrRaiaY9uuEv9zJsnBFWA8juP/p3oFeNMqkNbclY1GO3xLfD9/hj2Kt+v
6RAV6SL1muxC2cu6mg2mkT766rcBeQkqycphD95iLjnMzWC3ySqOqGItFbhHCHmCQhRXEQNht//M
UH48iJaI+3q5SlX82mpdj1eab3bpyvWyDt6bidQ9XGZlPcRxt9BNtU+xnnLbOyUl67BBRXmnGGOP
OxWxUXEHaT4Vc9wQopToEVcTZx2g0zBhBxPYfXPxEujJg+R3XzQjIQldpP7Z6xT3kio6zsFThxXw
JbMUCVJH5bdXsko/NSS5vthJ3ixVV4pOpZ1L1zJQv80XmiR05eQRl87Yt8dzm0JssEK8DpKxpzYE
4k5diNMwr18mgPD+U8yTEuOg2h5qMcxFr6Y3V3hA+yvDUvWVmOZprb1xSriNQgJVwdhNqRL/Xuin
/g7JhuXdG1VeXUVcJnsqRonQaFQK5XWITojfZCzHK2WhViN8CDvOH0vZiI+aimCzbSkhwCYje1Ek
A/VHMdgimQyLv15afhPlSM2qSFUm7UX0JrnloZFYRGtfq7PHxA/jB11/mIeCl/8WDN0r2oT5/MqJ
VjZnPcCGYnphcYUyy3+9mfmCSpDMb0Y0xSELy09vqIy9agchAyPv6SXFlf58U43V3Hm1dxp9J7og
RR9fQlln8UA6C+w3NKbf8aZSKEQnbr65ddgU089BRvFvGibicSyH8OXtCU/CLbFQVawa4CCziaEJ
Oic5kfV+yGArAZwoWXaSDwp2ohemmXuP9Sx09fqYpV15oI6LZRVepGsDbTF9nxRlv/ZDnwwwWNaV
m/nBRmihiUNP9WxVYIfxKRY7Cv4B+IVuMt8EUoiJRqn35abWyurFrNXHwvKC73qggPMNUrIruHkk
LHcOjh0GF8DSrKunER3/oTyTP5SKjLSh1s29o5LkoJwbbAJTlV6yULuUYYcwvWG/GmQln1usfzZm
UpYbNdAuBVLJkGBz/LPx43lLA+OCCq37o9TKjZTW/dfOhD+nsqS4KnHhboc4GfZiUuhiuh2r4/gW
M0m4Fbd1voG9NXyalGiBu+2mSSmaWvddIEMdnyb9fiVrQDVgVQ96/I4ElLJWpQgtPpXfegF9BjeL
KPnoPOQ9/3HEwAgkyf79NeCHxx9I+M7XgH++Gk0vPrnFex9LyUUcVFjelwKi8CqDprxOlAhxT71t
/HuGhWPDel+MS/zEWVoITEUhldumt1d6VscvUpwEi1RSlB9hfEhSXftpKPZrbWTuqzHK6L3oIJUV
QHo7RSravZht/Z7tTLNlOVZ/z3Zs6HQDaQ9uf/guN6a1ELzZNA/Abo9afFE8YzyLDpHGznuZ7yyu
JgJKJzWhsfYtSrC1oMCpD1WAomakbnyjinayUkfvtv0stixlzwImSyeayGBF7+bn8B+jxT5GjA47
xVx0VfHeeLWh77mfpnf1dNCzSajUsViTVtlE83bYMHncPljfRfGDElbaluqHsS2mHeqoZB+WzB28
1Vv1GVHJTy2VVgQfEAwZO91ppGj5ZdN/pNKjw1YE3IiSPzuoDo3sIV49L1Ixcxuyudl0cbSmWNDv
RC86UtTLO5BHaDY/qk26bVXHfA00ZTggxkbNOw7JW/amsuym9ysI/IK7Lw5yHdS7WtGQ8VMm8fdc
M6nQTe0b01/N0wqNHlavhteEpA9jgwSXE0J0z1DaN/RHETKHIVuUWZIfARsYj3LSYjjw5wTYj6tO
ONUbfolkXhWtigzZd92XxzvP9VuY3MiViu91nTx2Wmx8BTw7rmrscdESqtozXwCeGH7yjsPXBN+G
kEfaAtqg5vQbkbJU0Vm44sK0CIecJ+at15bVYG1C/toqlH/YSTX9tqm1/K1ouidgbeW1T2Tpalvu
pdfz/A3MMUUwSTLWYpTK9mjRwro7V3oETxAtiWM3aCvRaaaGtJctG7TTdMUoligAUOg5il7r6nCx
Q6FMw8kSHnJqpPOhYPGULm5tJTN/9ZQwxxfwPJM1m3/rcJuXVr5NRqg/qymCoygrm3sUwsuHlh3Q
1UkeXHR/HkQkhk20S60sXIqm6Bh9D2GANFB3IiYOabaBjI8xTQT/PLGbYdklReYtR1RO9xii5AtQ
5cFVHDobsZYuLe5D28s9skRVd6+qLL5EEzXqbAP0L1vKemWstMBAq0QN9H4R5k59EociS5vTOBUh
wWp9FyE3H+vTp3GWGwbHrABoPY0VQ2JyOfsQcnSYKfaBneKISnTk2gdxsH+f/d0jhvvmEC9RGUU4
axooYuJsHj0Ejbb1UPfVvCw4QokLjuLs3zX/v2JO2CJNYRnh6nY9GOJQTSEWSMnQncSBlER3yiaI
eQ6mkvusvb51Or+HidggYzMaA2YR48VM2DXIT4tTuSvCuwRhQDFWTO0M7ze+npq6tu61UgEorMt3
nja6K6AqGGcH0L7MKpCbhRW0iPhJqsK5GEB+0JsH6AWl6V+CVqlbn9jYJA+BLEVXvXrwUBGPkPKT
k70rm/JC1VE1D3nu55gAboOh0tZ2Y/lviFVTqy4dlLFJpL5iYlvxw3wrPSW8y9QpWennwVubgQ2U
AWjsRdNt+rtYQmOiARJ67SLl0Ujq5KXSQf71QERT6jJmCdBKNA0scM2F20hvqHEqexGzOru7hyvG
YC3fS5Q5jqIl4hDOkrOGD6iwvQyCwj+OPWLZotmUtr3KZdvYsVDVKEHKTw6Q5EuGx0FmyStliO1z
02ZIaWJ85CIwUT2UOJaQHoJaswoQf1UnhdxPpKjE1OTjNSrb16aVDFiknfcwyi5UgBpYvO09pEHs
PWDv6SMBnnwX/d00qGiieNPasKrFCNHhh2dHueah9UzGMr/Yaue9ZP2j4KyoWO2eKzmLye5S0Bzk
OtsN2OKsRdOZEhHgIIyZ4DJdwjJluAUQf9Z4L2YrvdGVNynq59UTeg/AKof2a19pxdIIxuzq9p5E
mb3u94GqBffR70l4Wc+TMrAZYpJGWidl5TU9AMQTI0HdUHX85CpaWgwGp4akRj2UZ4phQ6+V9Rhk
4TRBxNIy+DRhAFtc434YnRo9ea698COZ5AfLyG2XJsjIk6c3xpVU1ve8UIcvSF9jIyqhvtFWunxt
fO2HGK/WSrn0NMpbI06b18LG/Fx0+DImnnlf9SclyPPJRM2HH+PqJz+1nY0i7MWmQ9p7iBQ31Bkn
Z7FbXDQrI+taRDLSeoUXGYbbf44JQOiiDdXB6jYTGyVfrpfgULn/RRXrbeXbMNYvcq8nb01nTnkj
VsqFgqK53XbyPgmk5OxZPps8JXSfkwbqpD3a1Y9aZoGs6z//nG2Vuj/P9k398+y29soFu45hJZIw
2Axl5wD3ijOsOnUpYRa5apsWYrlIxxS1b64B8nzU6BAuh8K17pHPgaadQPdmwURJXfN5TqtV/uT0
xnnAXA9UF+nYsbyLfUd5L6eJYz1SCLSsXxP9ZmgvTsi2tbed7JjhI70sBZvdH3zeCVI7HSno/bz2
E2yKKdZMsXl9yF94bopO/IadvaeH3dpM18CRrYtplsAqQrw/b63GXgErty9Rn1RXNN2qK5FBa16r
LsjvgeKG9+wtkoXmlcMbqTkUTcyOjd7UbFxMB8m8P4phbkbVMNN1hIhxE1l6CGIKiJqR8Lf1taG7
E2UQ7c+m6MUfqbvro9Rbq1rDEyDRXwY5j56p97KyBC2+i9LQf8pT7UNYiCf9+KIV6q8BqmRC3gu0
tWR41bWglnUZ6kezRJH9Fmn9x1nOQ/TTEl2V0rhbrRukhR1YDDdJDAWtn+7i6S9hyO2vWB7k6U40
3d/jREwNZLJXxRkhbvshaOJDl1P8Fi1McqRd2Qc8Amvk1pdGZ7+PbpLciV7VqnJkslTSuWY7wJlh
5dzKg7IXTbGQFk3fovfWFL2puZkxL5qmXgxfBcfPyxytEmTzhOUXIXHmO6V0TLx6R6a2nuRZCm7V
ob/LecjsAtPtnxwl+9L4PpKKsf2e1s74JAbInR+gIAMLhG3ePCBW3PfC7n4NEFfwOzVaTC6Ed/99
VC8V/o5d56/LWLyOhjrrx+/L3AaIN1Il5RdVS/JHdlbmpqwkoyRXO7pHvBnYmakGeA2T5ddRBKNe
3eSpUez/iotOEZunibZrq9sxRSF12ySKclUSwOUQraWF1lfWe+5A7UpUnGWdFiMwlpZvHSn5fwYI
qbJj/0XV0S3HUSwYOpoBSUQ2VftPNCi4rdQ0ldzY86wbdz7mDOPSUZL0ULH7GObTmI+BmskUJXHa
7nNYNYraeBsdc4e10hfOU+W7U21kBCEgmzrJPWJ+nWZ3VZ+nCypSzlOCOyIZQ+PQWFhiLJMF2C77
SYwMxuBoKRibqtPAqrZTlDagbYpOxPUMKlO2vhNNaifSmqSUtBaDgx5rF9uz3y00fZfQGswnwxzY
utRk2UVTMyh7wXnaFG1JiXEaofBm68yPscGmFaTRCx5R2Vm0sEf3l4Gqh4emGeAkkio/6J7T73sS
WysfOd1d04FScsKsWPEnQkujRpMoKXluZ2PozL2q55iw/pp8LwaPubZUbEzXMvTK9k091s8tousr
M8gTCs40HRlrbN5XDIk3qZ/BZ3gbv2sQpp561bhxN1nSFex7aEqa5G57L+pXoSIHMPLQzCTrF56s
6cBaOTyNpuwcBqdZiRYyab/iYtgtxuYQmF/EdsK2sh9NJmcncTCDLJ/PbjFFUS99YFm7W4iEEx5m
00HEkIqE08M9iATGHx2iVxrcAGWLoDyQxjD2c8xFfNTxgLeORvQYwPE+pbHnAvqGSbzRQqDxIvip
59buIMo7lunBZmPe7TBfQUsm8We9uSi9+qt3zGzkjDxcR9QxkR8GdJQKPXsQjYib3Xbw9WEpmvI0
IDaLDwXzj6MIibpbZkRXY7JBEaEUpYoVJEmK7lOsrn3/krX5KucLRrbz3oQucef5XfdAOgpQfAKf
RDTFIdJV0EWlFexRD+0eTJMNXZLgqDxNEAdktZBd4lmO/hMxyD/dQxDkP4x+xEF8CqnYQp8LXBNF
S1ynR/hhbVlhthYxxGVIEeeGs0my8WQhcHRKgrx58EujvEM84lm0clsG5oU9NvxYhLlETBwQi9q3
yACcRauGnHt0ovKbGC9C2JmA2y+tFy3qKBrJdvWl1f8vXee1HDeyZdEvQgS8eQVQ3tKK1AtCUkuw
Ce+/fhZA9mXfnpkHIQquSJZQQOY5e6/9lzR02tsohTOZfwhuBe5qrnYVn3Nlyy+ZNWr+qKiR39ni
u1EX0pEs2XxnFeno5aIrAdBFnafMyj0eGClI2ky1rK3l916JL4otnKeYzCvSfeYfaMCbXY0Djh8y
zBtIJv1+HJsIcENO/OPYHqkhkHwzJns5D81LaATJbmRQTcZSb11rR3spalgMdssUw+GXcJQmOzRk
V22cAcfgUItdZerNWcovpJaIZbrl9IQeKPxGg7lXsmSbamW6TyojQUaeQeMIJ7ecZmwoeWQ+yAGp
15osjcc8iulI2sprZY3tDxDN3F9KXb6WUmUgqgkZB9lluNOtWtm0Y6bfUOV65aSGj+sCSIJ8mBE5
8OZ/b0NpmW7q0qiRYP69bXBIlo+kLDiQ5B59nBs2GiWGLLuvh8lI2c50t29fJ8mVNHDvCTo4yH+f
lGK+9BTFSnbrtgnq2DmInFOvo9FwtWaqjrRECb9Z14tFebGurwtTQiobTqRuQ5TL3I+lSljcUQEB
cUylXpE367ra6+VxfYXlnEPnZX+znrVu/TxVLkc3EPR/1ifR+pAKkwC2/LJYt32tfm3713HJ+ixb
d3+8/Nr/9RZ8Wa3PB97HSyF6wHQYakhPPY5N+7mIQyI40mWRWEaUuev6unvduL762va1I41r4EVf
u//9Fl9nfx4J73xX4ezzgip2h9CwHyTwoU9x1h+gRPyFfHC+yT35MHofqn6DyAd5ugie5kyUrkQV
57eh/y7DEdHDQMwsd/Hogfugvi+dpsQJFukP/SBIw4zb9K/c3ieakvyuxNjDugrEk9SWza5QMv2g
SZmKQRNWn43Q90cyWf4sE59mOEjUQ4AGvgEb8qTNZfZCutDBIF3iPcr6eGuHNaq/gQg1TqBfHCbh
i9Lxzeya5GdLH/BF7cXG0oVGuzNr39M53YydLr0MzVztY8lw29EaTiY5LCcg/Nmp1jeqaKeDk+VL
y5WKB4XK3NfM2tkban6I50Q7dCGgBzRk1ak0tbdF9LDe2JOl7mgzEfSDF56e006YLeQ0SYnfk5qG
HR/oYxKX+wjy2JWyKSEoekYi0zzt8nJIdraY/Ulqm00llsZ42QI3Qly208JQpgGGYprrJj1MEkAe
C1ssUAM7Iws9eZRqpdvrEyOcIKHQjwbb/Alsf58UNOOjMRrOXYoUk+eKJyQiwZTJ+j2HyYPuSDo9
hMTTh/QlA1jxgynWJgntxqUsnV2LMhyuAVhJD3ae9KOwpVMQd/mrCVt4n8Px280WU/geIZtT01e3
4+5XiSbBHe26f8CqaR+yKRm3SaBIrygOruj/qzOm7NwXQa57JJbUJwTw2Zs8bbgLKt4suGDgxjm+
EWHwrdRi11RjfspsmtlWVdyYKxLF3IaZ16ia7iu0km69ojv+CIPUMUt/aExt18W6czVV+Q3dHwyK
FqRiRVjJIaFd5kWh+pdljukRwBgWNP3J5jZmpUV+7BP01FIpL5q6sDwUmmbDAo0rSkylvDclcdSH
SvEas3SdOGt9R80rvwCZfLXMODuaDOiwfbhSW7mObKIbG+3gW1cB/WyFYz0lh5hxJZgw6vy1w+DE
EJR7Y6Sfsq3tpmR60boqf8oPxhA/9K1JwDZYG7IF0OdE1J22ZlozlJ8le1MLRmGTeiOgWDoGWkN3
R4xI+xbjnwCelDgJ5U+5PnfJ+KCaCU7qB4lULHcSU8ztPu3OGFjCIDkEv7tkUrYNaaLHdVE5deZP
xOdNhZ24wHHaY1XCeK+EA74rT/eGpG9rPVPNjZlWnVf25rvMAZZKFNAQPTESareVOhbHdaE6cfnx
al2VSrM4OstiXQ1JuOU2/p+j/7U7o0JHz39wNeaUx3rJCWRqN+Uf601e/IyMn1ZlcB1Elkc+nXos
RKYeZz0ymKIzvs2wGbZl4CJY/k6aFFHv3EUQBRMhjJnImb31JarnF1ONym1UjtpxSEztaE3YNDGN
jOjfDkEaO24R9VRIBgLAEiHtYoMWu+vYvENRl16SdDz1azTElQ2ImgSOyQKb44CF9rjHIzTi9q4l
tKlH8WAOMte37MrqlB7q2swVb8zEqyUsIs2W3wBXmunI5WFqX6oyH49OOIxHaVk4sp9VEdzFos+P
wbJYnzXrKyg4ESYeSpiuGUqKPwzQz+Rk6I4UgQiBW171Rv+rrItnEjhMt5JTPoFqecRSlTN2E08E
guNqLvMh2M5xegVdLh3rJfxxXQQxWBEp0yn7p9D9mulgxPxh6/+folevBmreTUuZ5ThMc35kANRJ
WX9s1Fw/6AYCD1MRzNEsunm91uUbXe6goYAVPRaO+K4VjbHJ5WSimVG0pKhU+WuoOPWRbyk+Oz5Y
fZROZkKQZzdhF3Ks3fqHRZDJvLwU6D9idT7GVTsfjRZiFOVz2GF2eaReUR0Zy9s7K4kZkOTyMV1y
5ERddh8f0+cb8TGtr7K86j9epfCeD63GvC8A44EcXxVeWNhoSOV63jam8aAVAmZe6ADRl6LmuC5s
uWqOXYo1i8gOtJWYNNyyKFyM6c1RxMF30p4e6go9YBlWrZeoio8K7WTXnSsH9kkxxmMYi8ekQoWm
oQM59GF9rHLK8oplvNemFFySsZ+9NskfikSMpJooP6HGAztvhpOgXQsNPgSLaeY2bg/gsiaShFRu
H6u0CX3TZERUl1mzjcFKe/h06bxWOjAtdJOIF18nNRBbEC+JDxyg3oQGmRRSPITM/HAJSyVfOD3b
5oH9I5UogBtm+zQV5eiPZWhzihN4tapGrjm32TZiZo+Ba3iKLLqr49SjQl8KYEtzNTVMAtMt4FLo
6shBtRbffmK508KHaA11oxCdsAWXg9qKaZXPlwovoF0be7TI8rZxWgYHhl1vIifiISEeEH2SkSkP
uKPD0dhjQLo5oS/VZYi7he+EEuTjDt6Qxo8eVahx/D1JNFPvHBU35I5PcLDKX9kxlqHKJIJ7lobg
WTNH2oVxdh8To93bZns2A8k8pVF5SHhmHeMg3nUiafkoewvMARGqGVFiLnFcYlPPxbzBJkLWmRRe
01iUXlrX8oZ7q7khlhqZl5W9kgspb8wEc1EiVaQajRAN4ijbDI5KYD3IxU1qh69Cxz030PgJrXa8
8rC78R2qT3lE9LTVn5fHqovp/l2GhOfHtHS83NbQjjDq9m3ZolupKN97G6t829bREeG2Z9TmRCxy
A6Omj9ON1bWd74TVtY7iQx5pKAQc/UZALGahwtFx2WSqZzdIybus2fH9hE/cFA9qUeJQqJsN/1nz
3rSFscvMfjMOaoMLRq9dmkhc1MI8GVHM/6uUJI+zxiWnaoeZ4uGWycR1Gf2fmxh2WjaNxUHReqYG
vUyvktF4Ok9I9zse9HQ2vKEEbWhAyzplcvwnmTqBVn8hJ/UQqqnLEiqok6wmgw9CqkvmacrDzxlu
YTpZriHNkCJQv5+z7t7MRHvJJX9/O6V/GWWVbxRb0i6SQeovFZg/jp7AzsrqFyZTp7lRYXcbmJYH
W74lCbCE0pl3quRc9CwqvFRpnaOhIHkvFTgyaWJvU6jm19a5jKESwpGO4icrHwOmP5mxt6Xe8qkh
GVh+2nui2zD9mJ+ppuMclRjaebQUsp0guGCpJoiDEtm1qmrpNhvkZSHtVYtqOkpZN+8wV38vCkV1
bYbF92F4KbKMLIeBtGkGfMqGcdTg1bVxNrPI2AO0h/Kq1L/GieEKMI7gxNPommRGtZ/GG9g8wzWw
au9qw0pOZibTHo8ultM3fk5nuO5L+xaNpE5odZvs2gFFkkYN3k2C1LpUs8xdf+5MHNa6QswXI6qh
F7YfOkL12k4rXQUB3HYsHRdGmvWI40hBJV/4vSOs5cFtYOK3Kq/qyV8KK4IsKW2BuEWzh/EK3Ghn
LL9Uco36/E7DBc5gGDQgSSC+pg7XiTBpTUppHNLqs8xNNx9hpfHnYyyeKzvypBl/PqDI3FVtynKK
3vtz6bxOqcojGgDcLpzLLfGY31XsXn4w066NFVShRRlnt2JEa4ge2gvlseXn5cj8c6P0hgg5AujP
1Bso3XjTYI3HQSh3NezqreDxfBNOjqvCwDHEQyC6h2HxQqjlGdzdtaO8fIUcOxEuRqOvHLaB3TsP
utHvsonnTyUqbWPKMijRKha3SZo01xm75e9hKJpX5rSt5eIJ4X+zsbWq8wup+5Hmot2adknik0Bx
oYVk+6URiDhNH1EFMnPiP4LJfjDLA1qlAuZdGQ/YxPEapvbLXOjSs5NId3TSJxWq/IXSR79V5YQJ
kNkMVyVqt3ZaKqdoWevaeLiaQhuushQaR5MUFvzOHBFHqJ25Q3gZjs9ZSBiUHPUaR7N6FbjX/Abc
kLeuctM+jlPSEDrSjOjW5+ot1NFXt2XVvJXlMLid1nVvI05+1zG1/o2abo9wMhzfQp7ZLj5G3JDM
SNwYEMybkk8dcgeam86cdghae+2t6UzM2lzQbzqhdCBDausNuVTjAhC03xh+MPvB2eyPrQIAXac2
U6L2f2O+wxVVt8q3pJkRvWp69G2JEXC1QPSvZRTB/Icn8FLHEsJOwk/rrnoxcRZ7rdwaz1GXa6A2
wvI5FtyVJ5O+meUE+X5sGghAsFAescAxA9T1EAXGBWdwDLEOhbahICuba0u9OeZQbUMVNyhuRAJ5
4nq6OEms75Ksnc6FVQ97nXjoE1X26tBajXLskOVD9iRa2EY8gL/KDvbSlJGPZybZfhoq7dgiptwI
YXpVYlgHfISWT84CvxLuYzglTbZpY5lpbNw9ZJO8K8JG3FFo1/sWJNzi/zBgL+XPdUqoYzKX3wrs
zj4iIdkrdHLHcv1kxvqZZDGFWZDyq2+0V1S7f3JTovDC4F9Wq0PK+AERsPDHCjfFyES8i/iCz9Hw
uehT6Zjzu7jaZDs+ndOz4UTjrramV4iFg28E5nLfG/VtPAB6KTNRnZiduEmOvUKxlHGfAxjzRjiA
rq2pozcR++tZy1QiMbThoA/iUXfebUtWX3Jp+h31zMx1rtdI2ndSmNzqLGcy4VhvAfZEtzSM7sUO
cX7hikc8VFfbJKSkK9UqsnNJYzLetNc+Huxt6OSqa5kTsanUb3v1jLUeBtECY0js9E1BP+5XjjgY
DrV1reeGGoso2grQoSA548eJdrurZNFraTUYD1xtmNHbdMcylpR9JMUPPLj8QU9GT5mgBKly/Qf0
smLWBdqQ9g8F2YGneYvKTY5j1wh14yhmpd/MeZeTwV6fItVKd0WgvLH1jmu8AZ3VPhmSdM6sbGuU
6CclBoEfXZthmTVmxQsFAKaUICEpCNqUQPNt3WfxTtXf1UJoW+6Pz1Wf554qkuHSccHTdtRCH1D5
zurq9CQ0hKpDOeCSNIeXMavMXRgELdE1/Xe5KSgp6GIzmxH3vjHoLzGlATNoIO7het3QpX8XRosf
SOtewmCKUXi42YzPr6uhNEgxTyapLDdFq1ibzOLBX3UwGCJyYTDsbDB0RM+Nva0ywiMLuXeItwHs
5OjXuezo60J4SSJnvheMpM2k/yWpIMgUO4VMGYDSMa0nof4cLYpm9MIZcY7d+4MVZfZfDp60hBAD
lKwYJ/LwGDRKitFpJNN7mJ0HmI7msVWn3/WUa7t0WD6Q2K5vkwXtz2tiip5wfW+hE6vbIZ+bY0NW
IaI5cLfDUisQVTNQKqJEIWqvTc2xvsmqzAUeO8w7yokpR16SCo6gujswEO5307p73VNjeiK3tUk4
ft3w8Qb/2Le+iyrkox6LaWdaf9IqqA99J9E3qW1PxoZy1Ei2J50Ha5pSyuaegByvxJ3ulaBdlSgx
d9q0SWliPcK8uWYwRL247ZBx5bBpR9qPL1hXycjp8Szl6WZosYZLac7NErUQ9ZudlJvWrzCh909E
KQ+CYvbNuaCGH5C0EYN5lilCuWmjMc8vh1MZtX7Xd3faa6VLqCUeVAWBqal1D90sNOQhpY6RrN1E
4SEK4eRoGamxU6pXYCiWfEiRis2EJgiMWvRYZDyvYJpJZANPjtmCIDI0eHx14AdB9NwJ6LOqdWz7
XnnpsmcZVQ7khbC+dsXwW6fnu+vnKtlXckT7TOH5NiNtIt9sg1VT84oRmYMkTdfAAfFT1s1LHNR0
5oI/wZDnz3LQ/2B+1wEgb7ZTGCxEa76LZZleTaJcDoTkhp5jmhuQPu/Mw2Ffi27edFbAZLexv5MW
mu1niWwbLelpHWnB7IrKCl2id7iu6tdUN0PmT83veiB+ykrmZ6NMt2n+VhWR/iOo2otZV8RZwL0V
07dQiMKFOU605VQ8kpjVba3YetTG7FuRkwIfN+/pqLwEXfs7zxinduEPOZ7+2HGdM6JwOjoHYUhf
LpZPtgL5yIgPTdXtZLObf1QxXLaAgF8160lArdyipZQi5Uq1VSqt3SRGjg8//qslZY3GVdFehh46
pZCzBLFgBcvTGTZK3DS+pB7pI4iUpGZhBH+aRZtlWBgJwD7L976j8saVG1uEIWdoUKH+4kFm9NEj
2XBmy2JuHXyX20HzS2Oy3U7M3zM+GOLmmY9096LSnO0oyugejLqBYu5aOKYfM3F+s5rxYJhD4OoY
53bwj18kW8S3xUa6SwKJR1Tr7ClHOzsevD8koDaFrIWHPAiKx7BOf8F7HF1bIete1aTTT4sbBMMH
qziGtPpc0PzEKTt95tkjN/g9o+70kKb6dbAZeRWU1LyCyEpKCjniWFnjK0FIRKWVuR/DQeP2z4Qq
Rn+znSm5+LKqg3Ar9PG6vtJayq0WjjR5KPCVBHWPhaeOH8gvP4RNae1N05S8Iimlq1bwp1rkzRjE
0nAJZ9q1iifjQlsqdxkgSa/OhGDOyNJ5GS9Jr9osY1cPzWyvGk10l5IiwWgamWCKnUy5IYtuqKs4
lLXDZK435tTyk4gqb59QEsDyzrpzGwb0eNK5BW1RoET6jMESKdL2PrrIPXdhfc6ys52YWHiwsnqF
NQcXPPt+a0Ywb6sh+S1jFGO0HlH7U0CPknQW6xgKK9IPoomGFPULicyJxHBXsU4divo0pbiZVkdz
4djVqSPZyl2VPXJCofrr4HXvusqA0jMS4t8yCrlLY7gneiishR/L0bAVY+DcTKX4XAwBvANUK1+b
VU0h9HFGOdbO85ro/nloLRF8n0zYViCmw+XuVFqFVAq5QeJHx+8wvTXg+Gmt2bepxpdYT2Ahls3r
UabNEIJ8tI+jbKZZt7kx7EfV6C/rZkBSV8uh85fikSMKsn5YWTPdAN81S9MTo0/mnVYtk6WFSnbd
uZJr1k3LEZSLSBBaV5f30FL1gGU/4lFtWPd1oYrfFaFkN4jjPENk/k9QDMTHrwOEBWNxZtq1YciF
SEXP7HEXjUoIyGE5hcYqOWNAJtZT8nIufTNJaSSZyRujqumpbKf6KFN2+UC7KsGlhmr+3YqmZlvB
GT4oRjiREdtfuPbmH9EkD5SFZP2SK017s9rBctcdmEje7LK5dCOCjskhVSJrUvqTCJx3kpN863sn
2s2JTJNoRDEZ5FH+qsX12xr+l8So+Ga9fy9Uhlo4iLtzFnzjxocfB6qAZ5odjsxE7VPaAe02y3Tr
uu4Ni66+GFlzSdWgSzETBelOcWSSrRY+gw7y/4qK57mXTV9CnvlYLcqpAoT1urb6Cpa1qU7Vx9WB
8J8jPzVWpq/b6eQnrXaDLg2Na0m1+IixmI2WdDgBomtSlXz/uXHZ/6/oi2Q048OSJ7gmkKPWNU8f
CeXkmTU7SuhP6w78hwU1RtxSp4/A8mKOsYN/BHRXg22dPzjZipV7UVNrp09s8N+r8KrJ2DGtbVPv
Lct27gEJBVtNnRXPWVbXBTa19DgV4vfXpjAG04tv3IPEoUuQWjiWZN+NVZcCsebfZ46NHLl23hkH
OunBXabyf59tKnXkS5fb9bh1B2Q/m7kwZZgfiYYJpIzE+JCKWL0Mc9/6ggqqr0Z1clMUJbmtr8ZY
A4VvT5X7rx2TOefn1Mi26/ZhTnv945CGOXiVIyda36St+053g34GuimHMeU13v5rIZly65f4R9yu
G3+vBPp8nI1NafcN+MUFVz+po1vhwLmse6so8ExL6p+LuZEf7C65xstRKfX+Y9jXCGNQ7DKLc6ZN
gT9/Ww3g7ddwszandBobEmO+JeuMoAgS63UjvqyrfD5ntZO7h3Vt4vFoDq9K1isPFbKRdWPT1sUl
aWAJrPlqTIiGg9ZEod+NifwaTXlPkY8Om26bv1SHeBLR9BX/oehXAE2J5zSaBPoZaOBqSVjWEGlv
RYFedz1WtmeqSV1sb9djDU18ntovoSjrqUwtP0/te+Pj1GQsxLPVGiYtZMvafhxL1QQjfE0Tcmka
V1anPBNNkN4ce7wVy5pTxsrzLDYQ5+OPFZHLL9yisuu6i0XjAdCrD+vJaoekahpaebPujfMoPeJp
lNyow4kXUiK8WVpzHaohexNCiZD/tjZfiLA9I2esN9M89t9KrjQbpMdf/32oaaufh/ayXf3r0GHq
rjBYq3QfRyXyuS6s7ujoTORCxV/yktlizFO4YQ48HYYOI1j3B5hc+F724K9yxjT+etB6ckCI9B2P
q3k39OwfJ+MznQ7rYTXzUIOslK+z1/dUcYC769lGTcWur1LJC0ZEag1U070SB87djqTOGwL6y9Ws
7kwq3b9HVbs6cxG/19AdFm9Nc5MJ23PJjqePsqSWyP1AcWQeVG9dnYQUPxrEgK5r3EeMpz4dRgKw
ZnzcoUQLN7Gy+TXNbljOGlCJWrXXQznDtapCeF43YjPB1UVkhquRlvFx4FTrRLcNLc9wTI5u2OXx
uR4c8SwNmbxpk1barKt5o+BXDlHBqMkonoHR2E829odlZT1AL6nS0e87T3nTHA2ZJB5cN/NbGzLw
bmpdPa4PaBOLc9O233iSVAjxWvUuM7vPlVm6ItjXXpI+eeVpJeHcZW3ZR2itdI3JtTxUBIb7YWq4
/At+V/P8ro5KwNBeC6ju9zpPsEw+Ts0c7cim0x+NibCOTOqaXxo3GSVv7mWzRrYm4123/JC7burm
qh8NtCZpNFOuFR8vJKiAhPPQCvlfx8hEl23L1iHRyRrkfd9Qem8WlxvhkPJerkrhT05enj5+lG4u
XETybDSKRGtG0ayHP3HNhZd1Uw4Vd0O5BI3f8kVWzRUxbc64sDlhMTA9QushjDRaoOHt91hZbPGi
yc9O2oZ3aLIkJxVR83PsbEAqUfZaGJ29o8Fu7MzWKV9zkV+oaTY/GwsZQK5L9q3J6urcMkH2K93p
TnmPFWA1yhCh1e8bJXvsO0GF3Cr/DEa+L9S6+iNTL/vvF8sx65aRF4OFXVwKweBZJNT6AoD4AeTh
BHdk8qsSBF4r01NIkYi562Uw9YnpJ0PUHdbV/z4M+9nnYWPzpsbOt6E1hmgjjykBVdIMFWwcqJVI
zIAXasKq4l9fWW1o+boig5wB6eDTPagPgOMdwk1z9eFfr/j1Prdp+VCebCfK7qEUbmfmXY+NUNWX
Za3R5OIRa4mKvVwlW7VDYBMxzpEIa9atZwY9BnhyFDbF4r6I6uksInQ3GtfrpbUDab+G6SgqOdcx
AMgtjzo0Kh1m2wsloe0auhPLEHVTSdbSSy5HROUAeJzcFn/Zrpm470B+wPmUl22MyAJNH3KNVt5L
w8hUJ7JpsUNlFmfAUYlLW9ospwmGpD0hf+PVumBeM27NEtqI/p9tX3vHBk+jzJRst24rSUX+eANt
7M2LFp+JsFYhkwxQIeIwfhRzOZ1ac69XLdXieqBZjd65d/l6koqtqgGJBLlxRF6Dy4NN66JvwGgi
L0mutT5Px69j11fyPI/+tDzt11WkTM6+swqiBgo7eMi1ZqsMTAC7ZS2m430lcpFGIGvrAsNKedBM
CmFf29BW5WANWaxnrTtsSjaunIsKJgnngn7Iblafb+yhoMbVazd+XflxBrN1aOH5Ur0qZOE1Xcec
qx4kCKeV8pjpYH4A8uzbdW+EQ3wjVIk8Q6axwlveL1Wj/pYi384kCxRWZ53R1N6kcbbwLeTWQ6ZI
+ILTGBHCsrruGImo5cQg2RhZ1yaeFAUOqX247UNiwmli6gG4En08r0c7y3uZDxkT3I+3jPNY83BN
pFssolLRWtdB7/nWGOn/v8bYB/ECtZT12RFLU3wuCtL7dqlkRX5TAM1oGBP61gipwbeA1NBXJFpM
qEH1sRhF6/GU7U9f2wc6AL1flksspaMVfDQc3BYTDY2v8wK9tnalUL9/bVpffbxNsjH1bVTX4b1V
f3/Nz9YthJl/TM+6JgzvQvzJVmronBNnYZghIc+oN6R2oyqwfoxokPw1GQN64oGaY7An1G+mbq+S
cJq21bbRJ0Dey2oaB0TwxEp1LRU1/DbZW6IwtG8arpkzQO96N7VAPVZ0Fw/s548bwUesdGiMLXx4
+0UUqnn+yLUzjOnQZyOs4yXqHMUB332qVb6ih/HTTOnaT8JB7OLF2xvXenwnyWMTr2Zec2G14Er6
3KtVSXIPuELXY7MM6k3vaN0/HI7IrfqtEmLSWB2OzWJzXF+ti/XeXot3EU7WRqLWfRwVTb20mS3h
swKkKUT0ffUttWh1GKf1v9KhpzIQB+ZjQt1sByLu1DZJ4Ifc3Z90QJGHMUSqli4W6HExrrWalyMT
fFq3UMfPPZPZ7wEC7jEuQu2Vgt4QTuPPRBuBo/L3XZocmE9Ns5623GIXYVxohdM/DujbWbroId0i
uZ7axwbuhJcbOnXTMOzTg7h22JFvs60zeUSF8CuloIz3I/oOVbHcUHPqT5gpIl8aCeoNgAUxOlHq
p4hB/d6ZTVq7k2K+TJ3xWM5jerZb5uCJOjQ31er6hSwm7/Ql/X1d/F871m3CgLJIh9zc2rkDX1OT
WzeSp2WazOq6bX21LqRpls9ZqMsIzXPu9jSzXpNFj26Zf8fTprLiSWUc39dM27Hv2mNsoeZaj1i3
WYQ9eMYiK5es4D3Utel70GfXuomGZykU8QnX2uhjOJy/wyP+2G4vApG0kT632xzfLseby3axbE+g
px6E1YKycMLERQRmXUvguq969g3TjPYtGmIDQgBAViuT8IeqPVnT0Pl2xrIqj86DXIb5/ErNw/SJ
58aOtoY/qlX4RFSik8EOqqmctx0OxQNqGgdhjDS2IV1d2zxjipup6pUAaw31R0GG+GPdCOsf21sh
f2yPZc4fenTpZm4SaOI4HtlQ8rstEd2+jK7VoUXrGA7fhVYBh1GL4a53cr+fzFraE2hP6Jhl8NM1
KDGpmTQ3FF7mUdjGFcrxQELeCLZUA3ywbqPxxgBaa0pIF3JKBINeSn9pXFnts6W1xqM6MEjruvbD
XYowQz5NspR46/Q0E0G9redO57NiHkrrD/JcnonzumoJe6sYtXMhKv5J4bt4bkon8ddccpAOjJxo
yeYpLSUAijSaiiF8kQvrwU6r+KesjktawWjclKyIP51iOLymfai22oZJEKE8FhlinpzppQsTRjoo
sp08rovaORuyhnyqLtLHzgnKk6n0P9dd6ybDapdWB5aTNTo7UgHnkHQacYcZxX3dtqZxY6r5qSiV
jfcE5IqTAuKNx4lqBpSV4WLTiihlkm0/ts0FXoEojo+FjO85TBXj4evVLErbj8bSeAgZwvrECszH
ZBLXWDEE0BQH4LZqJT7m7PyeqOnnwsESUEqheV23L0haT3XqAGAXI9I4SZWHqQdaEGVatQ10R/vm
LML45Y7zdUQWjp9HaEWtf0uL4uMIlSaLWzTyqRc5auvVMW7+Y8lMetgqjkiRMnfymdCfxpKpWgUk
t8/aFB7Crn+vZ0O7QtbUr0lesoOk59+gY7p9FbfEPNj9b/gw/aUhnrE1NanYZJLUezazKGgFKhjL
JaSxVQgkUQTsw6TGMWZp2p18bv2uLospIDwxKXkstzFJOPCKEM50ao0jg+PWRdxWwTa3dWAwyxnr
tkAadZzr+THTA2SQ4CiYXgaUenf2wiSk+sRvK1mSKyY5OK/bVkThii0sm7HdUJqevHWbSs6KLky9
+pn27Q87JlVPivk8MiIOQthhAL5E4K+rEh1rilE693YjAlA7S8WxUQk7rwHDeRgcSLJsiMu5xQF5
6GvAJw0LmgJVb+8/dtcjiHdQfAJ/Nl5q1dmsYwQp6ZuHr21fVdtiOa7pF1npWrYl5eJz/WtssZ7X
lzVpPrJi39d7l+JIV2OarYu+3MkKZ9DxUpZ8n9a72WRE/8PZeW25rSRr+omwFry5pfdk+SrdYKm2
JHjv8fTnQ6Ja1N7dc6ZnbiBkZCZFsgggM+I3V9Erxvp+ru9qt0Z3FpgC+BQKsLlTnnwdLrA4JFMz
AoG3RAizW907ejOp5iFK24/rtkEdoFO7BmmsYd24TvngRxIlhPmW6RcBteOKtbSGqdMBeHr6PGaa
uYFDaa20aT9OWaE4D2X10Uwb+Wo6JMW4MKoqR8GP8b6C1wCopG2oNhLsHXD/PsIEt3GMv85ELJxi
/RQLOyPb9EAQ/yoqMMGV0/sHo3D8J2xEixMA9I+k6P0ny6gvnSHjcN113DNxJB7OMoWGtpM8fmou
CFBYxZti2torlm0iteLjE/D3phCFheJvrYeeuqZTw7dopWhBdaJ9aCalYXZTiC0hsrMSzRCu+BOS
AVQ6YgTWJqr8l7O6DurCqeOxwdGXi8oA87aiUIX17/QgFo9k/Gjopu7/k6WntSDP9j1QRvtaSH70
AsBpFkcwzByTwQF7NGfy124o/K0NSaHaOWkl4H8xT6qV5v9p0uClyrEtpw9YIPgi1pYeUKK9aArh
V/xNvpqi1x/+1owwwpkHR6oEMsoLX5NSL1a5jWYiWvzDu5lVizgox1dZMiz4SeBOpD5INroyevtE
Ynfp5Fr5mPUkaBQH5VUdR+TPjC0mjxj8N3M4oZKObJ6RPToDKwNn6nAgr0p44oi3OKL3fMGH4V28
w6wd5Ys1QiKHovCCHvg/+wZG+mWPH2JgUcw0KqovOaREPU+h6ovFfOd7gNzHVt4LDS4xpsVx+z/G
7KmQI4b4rVlv2w6co78aAwU15qS4kuOwr8ZUhRJnUUASOw3B5v2jA4f1c4M4yfEez0CaHfUh3CVo
ZohcqsigGlp1QHGXssKUtg0jkGWofHc7kagNVbvZgePRlmLCIDXKNRm0w5hG+QFF726pxBHy6Kbn
7w2pNp5SV1X27FvQl6Pg/JRlpvGE0mkuJwXSQER4bn+GAPc8dAk+AxPjLgxk/A6BUDlInTMF7vgc
h12xslLqKLX4/dcq3/G0ljXzIjhT2US2i5ZYyop4HclzXIR6cbn+PSaGiVm/X0OM7UBWzS+EjM4a
HM4NdC3I3SD9q2MbvuiNuqTw2XlHfpvjOtExzphGtLZ2nXNipVKvYaX1Z3EIsrI/e9NBNMl9b0MD
+HkPBnShAyJHBPGQVwmIlG4oH9rpfuiCkvO74aZPgnsiTMROrOFWT93/imiFvUWcgTQxNCdWSBga
Lef8i5zn2s6ClrkQ6RmRhRGH3nCh6oTNwR2cN6Ub/GOuk9BLA2e2oxBVQNWKVy7F8Yt4fIhDAE0q
NqqvkHj0/J44b1enZqVWh1otAaYlUn/ry2K4qVUGPRBMxUbEzE4ZbtAOoN9ENdu5adxctrVA1mhI
wF3U8rMf8I4IfBbshazgMxJkB/ZVwVrkoKa40qRf8ciKgzUM6/Hb38eLeMIq/wZGLlxEvnyqY19/
6r1WOUsDuHmR9TYlHYU+x4pPCMCpLzILyzlpXlLDRuym34gs+FiQ95KwuKtT4JR1geLZqq0OgLX8
y9wy6ikvaKIpLk1rIbuIH+dbdSXXL6geyw9IZuKzej8jE46webHucaUkIzl0y7FX5PcgTj+UUA1/
me2H3MQTxAOYXBqH2vdOBcER94b5XDWZtMqwVblIEli9fnTCCWmgUU/1CrDpLUASG6brLz5MxH4t
M6NzNY5A1VrFePWd0N1gYwEpXjRxUVk5jV3tRa/eWWgtJ7Z6LvLMeJ2w73lSOo+t7avPLcaJYhJI
1eSaeMY3MQf+03iQ87ZZGvA2Lo6PVqOVuBe2ssWq7XDLrVQXwLwIyjUK7mFUXkVLHNDyI402zbC1
/liErXS4x/U+USlIg5MowcobwMY3weQ0XwSGcxVnHu4zwcCm7x43as3a4Q0aLkQMeKhzVaaDeJHC
LqlleMGN9PRQsAycsCdSHO/uUsOJfIwGWz72tlJs0fN/L0sboa6h08tTKMVQKlqpKU+N58zdUUdR
ciVieghhd+OB5lgNQ5sjH7LqVFk/NJJLIjJs5eg4n8bTadc60VGciYPRAWlezm2vH7mCp0FzFHcC
xSr1gzuavN3RORZTbV88Q4DBYaYUPPx7ZH7k5L/aYAgfBuwq/SWDRUs8Vf4v0yWK9bsgqjFoqEr/
6sQI0oYjlVvRLCXFJ6lIBySa/BDq4HL00fB2lEUWY4KQfTp2OADPc7OoAjSkjtv7NNERy+hSmn6y
xE61B4gu9zdx0Hyyzx0KUfV0n7jHjcbbU/ywTp40IT48D4XI+1QxWEy1wuhVzBqmW5E4+z3VooKD
hFqETqSYatfKsM+44ljWORopccmiahCG+7kpKdnVxblHtIxa0R955whKObJHkTXXH7PpgGtCk7NK
F6NsoHM4IPjqUvSJUSD4nqAI2CfRktGgP8pqA4Rxmi1mRcbwK4EhSepB33dCZq+04ObVyBgJ+SRS
kvET+lGiT0Qwq4AG9P8zPm47F4Zt0O8sADtrs+uMjTr5sZmuPUBqyf9s3nvFYNErT4PtafC99z5X
mbzcJFsFj1RoxsYYa/XlH3Pvzfv/63sgpQvV2oZTtrqIZfaAtbKoRDraGqx0U9dQLbNOHxKg+e6p
cir7bE9yCnpoGAesxaKFJpLVuVOES+R3hl2H+u6Dbn1qWpruFJuKlFCMVIZvaBxJ703k/RkO/O8N
ZoPv99FCjdLzv/9jtAj37XeYF+48WvdtbY2GIb/oSec5tLM3ODqPRe5M6kRB8eLBDxBhs4nUM7Kv
xaJu8vwNbLi1HVynwnqoyd6kxDeX82sk36wSh2cdUasQKQ1+7bUO08Ko9fCCXQeOEZ1ivOgjq1bE
7rOfRvwkVD5TRX1pPb98L4KIfHfeRTeJDOyuJCG8t37PVn7PNvM+/Wn3T2mc6b+m2SFiZO+hR5px
zK3olkBb23Wt9TXbU6A5unX+pBgdfjmuD4bRcvsPS8GESVflnxWsPW616OX3mEaNSun84E72TUI3
9L3uMTrqZIA+nUERoyLRdVH0VNqigu4cah1MlhVq49bXtfoqs81aVXUUP0fDmwPMbBEqdfgDFYEF
oFfpuxVI3mrKel7SVtWPmBg26yj3s3fdro925QI3xKwKjar+GUmbfFvghQ17GTuREDQBUMgo3JvA
rKnZ5f4xjLAjmZBOsRJYNzDB6q0/BPjPoYHk1ITV/Nm3xuw4x5DlbZdjxcUieueZOromWYd4SCTm
FT3sItNDz1I621Kgf/Mc5Zc4wU9tPgGT8kuRZe3bdPJfj5mmj9Osv73Ov0//PUYeknWr+d6j4Vot
6mr+uxJ27JnRqHyu2GUh4R0+ipYZwRIKLTM96GqYPpNBZtkAXWxlu317BnAerbQIi6bJkzGz2+bJ
tSBpTneEkLLd0+8+is1zn8DiiT6FeaL1ex7yG+BT+iA7GkkRbVOXFBJoCv3FHKuL2JSNuesvc5wl
rhHllXOGTNnSQ4vwU0Z9hNxM9Ypk2WKc2Idx1oO3yEi+htMZ6NmvMxETvWIcsgf/S+/9VUjqQF7y
h3o/QBpHk0P5aB2LhKkalDs96JSPSnsoQrl+931J37sD/7MYVQzNG17tAXkJtb14MTREEadwU6Fi
WaonFcfs5xp+Vuc4AUpRpfLodJhum1lT3Qy1lJAdTGWsDeT8w8sVVEHwd6qyVloj0zuunSYvd6LG
TL1j35UkWltcBa5FWyRzKdoHWjcPExXraRjLbO1pNLHPKRE8mYeNDuLQkZ0sZcnXJhhmts3Qev4/
n/3v4+xYkY+66y6tSsu25DL++1eqZOzbfUSKkA2srhW+IssKtbVNVldYa8UwFBfVgJ+FgFh4ftJu
xedX/fomtVLxGHdxc0Nc8dNW7PqkFdQ5NblSTnB1P0WBRxRxPNnc+4oGZXCq+eQTs1UDYbIR5R7E
G5uFD9hqC1UBqKYupxtRZhNoVXEG+jq7QPMx8cNo/uwVbvVinFLp66FFXXiy0nIUg6yxZET9WbQt
iRyADE9sE1sZCVH8q3bYOXtnccjc0TuTKlnKnoMize94R4J7p2gllY2gOo3TYrQQ69Is3LWSYh5F
SByUum1rrM9lb2Vl2DlaFlBTTNrKJ13hOyONgd5eoeY3pfFr6CWl9SlBfmkl1/zRDk9qqj6K7xX2
MLkxJxzmrzkwlCvbueYxa4EUQRb4q1DVcZGazUQDAy/tbO41+CpUJx8i5ZcovIuivQzrX124chkt
CzMDM5v/q4h/H4OpMB7VmXMSpXqM/KqVK0fm1nDbF7WxtNexLNU1GEf8VHNuRV1QaRTWVekdGNoR
Z8vku2IjHZrD3EHmMVkamVFd7S6whuf62Sg6VFF8l4WwbsretkJydCkkA4V4oIjFRdov28HfQPNv
TvIwZsY5agtIpKK8gyoClDd2BDttTEqW9I52E4fOLZvrqP+V9HD05zi6qK+p2tvw6DN9HiVPq04t
A1J2j1V1aO8yit1Z8Uto3slqx89diwx/5/tVDpMSgTxtOohu0RFMcHIZjtUyRypzK3y9qkZVdqoG
/H2YkKYiljstj8dAoUwjoKrgj2+J5RgnMSTAsu3aWUiHTBNwFAJ6LoBEqNPV13l7P4wlkA29C8fX
ItiXdeRUG3xjh/1YpWtchlokG0c2KrVySiBFnErEmU9DDJdUaZxnHLO6LWzGvlqImBhiCnhFUrrB
rm+sp0EkaVTJUg+2NiD7MSlZO0akHQyzu7ZTWqZQscIJlQiZmGVvOf5SfBPTN+YiNDuLBoqQ+K6m
uFMgPnYP/R7/z3gAetEkHbzEE4Nv3W2r8RK5E9WON/G7Nb2HvpfCBT5AHWpQQHGUm8jYhAH12R67
dsXE4vNfLaoA1TrIpuw8S5araaJHIDUJvlBTM0ni+giw5Dh/ctkdIFz47l5odmOOdpthC4nankUO
plHgBPikwnazkajj4lma1Fa7+wIMTP21AsZJ5Gf4UyGl35b+ZA2UnU2/hmgpTvtwjFa21oLkm3qs
vM3O4ux+EDGAx7JDGm0aJMN53nxd5JXvfIjg/JooqqBubeNhIIL/eDnRdKb/Qm70pU/C9HgfNjRF
uQ+gPwRbZfKEDRX50Jlqr+4ng4p1mqlUum8p2lfkY3//2/EgmNrD17+/+2303xDH4f2oO1LV9oxU
bxNQkkGSOqsZiE5SwNq1nlKR5WCNJwYiu++cnVpfz3B2b+rwgOAMlD3OoVjBOaM+SSkrGF+hrrvE
BdNcAalRu++mGn8LVKvbNGrdHus+ao+wNQsXqbgkhx6U4xrTjQo6uOgHi7P7QXIprJrWsLuH/tMw
EQMA1IILG8IZiSSQRGrmcmsHILsUzfshTYeaZ0OwvocEdAnlBvcSVxlUmDJECgr8UuPp5h5JC1AO
Ln+FUHeMpV5AqDMH17BWak39rnZ+zYa+/lj6azuR5FXS9JgUIV0na715beW4fhy1TD7I6RgtRKeI
OZEOecW2/a1oFoP8joeVTX16dJpuxqiqnrs2XGg2hianmA6hWyDScI0PmCxBJfycajgDenZ+8ruu
IDEmgVHWcLNzvcFdGKZlbMUD2UMReleM0dv9QX1/Hv+98x4vunLjUvg6tJAzZ4aIhmjbWcUr44s/
QkrtLHqFPTlp7j97m6l5nyt60TB6Gr28/q5ikQF9Es65WH6x+iZt5g2PvYR4pReEP8IBo9qy7fqj
17N1OLVdGF0M3ASXrBT3Tob9p1y5EEuD/qOZ4Le2amn4HkKA8Cq33slhPd4w3xpJn/ryt2mS27VH
RSEDLfKrnWuN596XYBlPWZDfqVnfjj97F6UkERIHL5yW0smIqY2Wd5fI6VZBjr8qFcovWkpHWcUw
8BsRa4NelTCBqOzsolnVPEx8Sq8LPaSCx38bJuW9cikmwKWLLqXVP4hHTthHk6GZ+0O0xCEi5bpu
8kkReTKrFLESl9WFJavJ4cvxUl/nOvYxLhT1OZUsPkTop29JmKgHX2SHEgSW1qNNAvv+OcNAk06Z
jurf9JXo5eCsXMmyV+IZDgPuCkQC80Eu+fmBnTrQi2zyrxsxQjy1Mz3wd6BwtPkxL2KdwqKwRODx
viJQaztHG1FRqT6XSjRuW+RKLuAzqGdNBuJuCCwrGlpnGxf2T/FgaNphV1JmP4rWvA6ow/6PmFgG
wP4sl53OpuKhhFgIAWKh6aWNp1Bn7geTJxrP2vbNzjCPngAB/2kEHnbtG8SVP0ZU1aQjatQodU3L
miCU7FOmyHstiFjSiI+ZjuGuitHgvn/MPAGn5DRAOu8xuDH+1rBc7GCmpU/Es24/2iG8Yan+7Lq0
fFEHMuwwzSmHNFV5pXYLxg/rB7JowwJ+Vv9jqGx+YWYNuwkDV9JvtrnjK+0fav5g85DJMVNOnb/E
S3eqOhUdbLgJmuktsih4T1QEHfGyqw8lF+TBLLxqY+EgijRf0j63ftsfEzy5FkU4ts8l2tuPo4cF
aha49dKN61Ol1MO1MiIHcr48rEydX5sX6vFDCcft0CiAU9JQLmBa1jtRJ0KG/mtEPY2o/rsRUZMU
6Bg0f7yGM+b1WsYpbgnmItraShgvUxOOC2BZt7xK4UczWDDiogFarOuH+m7ubWBTr/Qi2iRqRhqv
1rU3CaXQZeiZwUl1Yv1Np/iUDFnzMgBNv5JN+0uMyrzc2RpawyQ+Ah9tOOKQyJIu8/AREKdmK/Gz
x+YJjsvkLYB2xqYNJm76JDYuZ5Kzarwc4ZepeccvCxXyWDEcBK4ifXnvKBsgzgZJs5VrOcnK6WAI
x7G2t4zOAdANigSyc+qxbsQMB5LyJAiCGQ6Wi0gOpvqLpjTtHo0MVO4tL3/rUpA32RAPOz9t8jc5
BBenBJp8Eb2+AX1z7F7hLdrXVjffGzvApwbzg4Vc4BNqSr7z3XDVg24keKkm3cfgxPGvShnfMZkz
3sc6aFh56vWjzwZmA5DWP9upYu7tVJZ3Qdt1UEi0eCXDMgjxudwItyxhkqXGKXfVKYb2AWvE1Ku+
2t1U0xMDRczEbmKeJ2Ku2aEnoarNRkAl6hhMilobLKQt2z2NweiehkL1VtBppSVCEWbLbjeRTqI7
UVETR3p0Ocj2N5TgrOv9UBpltDI7LFxEzG7YWYFf8E8YwyvH+zhUzMdjGtaIzTE/jk1/kbn2WKlL
N0SVxJPb8NyY+bogK3NF9Mi4irOuK6Mtu1h7Epn7ijm52h7K0PgxBMZSRUL6hWwGLiJjoKNX5fTv
zYBEqt4a8l6fhNkdVAQR/nr6Au9MlWJRPxaFZS1Ut1wK3k20DCWQV3jFOBtRVC57EOOJFP4SJWks
HL9THbPOynQQZ3Itv7uJU+988n/1lh26v5Mr5zOw6q8RtVwMG6S62Hs6VbeL2EKyYOwgWZjZQDW7
U7YBmMzz3ERbnrxtlpUrMSbNrepmljXOOgnW2alr8QRGoK73zeQjHRIDwYOxP5ZRZ77mPSqaUZV8
QKIddmOHmI+uYqhB+alfQNepdqPG1KHyIG0iQ1rObTKV/IxcVXvSXeVj0A31tU/HF6tSsVxvwyMX
oPcRRa66igCHnI0+to6jm6pUb1DZkh1Nd/AgNQsJLFnfFKvex5I5q7VDk5YaICxovSduE9HaazTK
3mKMrpbmCeZMt+VWOEITkJFDUvUAonf2zLrxK3txz1eQco7Q9wMsfXLl58FAOcwK1yhstXsz5jra
jpYcgJSIsK3RM+s8B6FDYCrOmE0ERWiRY+1zFiYeHZeorpVvwA6CS9SQORfhXIY4prRWuxFNMclX
qnJptL29FJun1Cok21n0/E02ZNua/RgrTzG3+Ke45IvJdORQJoDuN7PQngbcIf+IV9Nz+u/jR3bC
q7h15viAWlGYbtXIhdwvdrnxtAdOfx9Q/562vuIIcwPCC2YbG/hpyO2a7UsDZeXgojm2Ev+VUrv7
zhq7FxQqiz/i03ifmsiEna7OacmmXXP1B8Oy/adcH/bizl7rDtS5xgI0Sg3/Df3olj0nuwwzj6OH
L5AVWvGgiBQjhpuFg0wdAKiWdAs1nbiioNUBlp0xf6JbHMw4NQDKJ2rx6eaWuy/QPlhZSdJtnUng
YPTxKR9KA1xoZMGfyu34IcJfstYaqH9TKFYKimSsfcR4Ga1mtcwPMYmC0z+fMaKNMJtCAqhEbdOV
wo2sVtKyC0r1gn4okotKSFra0ACYSE23g06LrXNfGk+xUfePrs1VRWOEOH+IZPWv1NK9c9Bk1XIo
cRgUzfshovh/Fk38bdH0ANu4Rdmpgyhg800YbM03BZWkPTWZN6sPYi6UItyaE2wulfz0JjsWG5kJ
A5xJ6mdjNjK6+EA+BEj0fijjGsRGaX2/h8QZBjn9Ge2N/mxqMSqGuj6PQAnkyddN/NzyZF8r1fDR
w4pbAS22z1XTss1UUNMPUjl5dXX5HRM58wcVKwob/kmVqjdFk6rHoi9rSover8wL46MIZVi6Xes+
3YzTABEyDVfehJGUrFK/0ZCs66q11+cRrhKGtxR42HyUcZ0LB3OPR1V1ChA5sBda+kNCLFwpFeuB
rYe1LwKr2Yx9hS9jnB8Fch04WbMwp+IAEm7cYT3/EqUVJFFPeyllFdE8WhoV+7mFvNNfmo9UT+8O
CG4JwE/FbnbRy+HR91X1cQiA+dqpOuGKQauhhrkvEdACWEwz6JtgpcR2cBAXwDTJGAzUKnQbveHO
B7g3OmZ2ZEN1mh2CyXrxTn3/hCxPcm1Ehq9TNkhFTrp2fHviG1Itd1hqjtRv71+rkfdAlO3xJkKI
/XgHL0LucKjCgtQtqJ0U5xGQ00ax7gYr/5Cq8cORtPrBLxX1avEkWIg42onog7t+fahDM32v2rPV
5cWHZT+3Kh7XfhwN77HGW5cgiZyh+7ovyGPNcSMq9D01BjQaQmvVZ3J5SXvwsa/ituIhTiHQD1KQ
WWzTkL8ABSEiAhkRKoqzGYfQX/6jI81RWGpLudyJDtVxvZ1ruPpBRV+t94oXUb8x4qU/0BD7YnrQ
uyxekKQcL4oC3GXKfJv6g+LZ+FRx6WXbTsOlpFIK5VYVRTyp6SY/S6weEk//JUvdi8kv771HbwXZ
STW+OWg17WpN1/Z4BISXLsb2BZMO6dqnaFIZKGOcKaxWp7wrXtgeIsoq6b67GqvSWLfY4j2Kg0JW
wYxC85ykDSKZtuvv7MBQozNIDmWrJ/YDdA35Kn6RYWw+8POTybXyG5z6RAvIm/M4KuPa65JNaXDn
HywJy+GetaUSpeYhRR1qo+p++gJp6UfnJuaPaWinV8ky8yOz+MTgJ9q3pMIumRK+GkXuzS1cX7OL
iPdTp1H6ry71wr2IR8CIlYUZ/Sg1/a10BotUDAeNZygsyum0A7Q4eDLfMw9Q0WnHbTMCcJKLlYpn
6ipDq2Yzw5FmGp4Vla+4qRerwGEJJP6QVj382bz3ioKehh3fsu29k5pGfNy//YJQ6dZWgHdRDfp7
R6rml9bxyuM9XqV2eZxewxnKbFOMmNq1jaGd++mQlLmEsmlIwSKGQ/JHbB5TWcnOG6QP0SEOkZgh
TpGFSJdpaOXrpmy/XjDYYk4OKsjXjPHTagx9504KR35boTA5XY6Bb2EO5ciwVirbf5H9YSvipO8p
WuHhtRFNlLoOYRqVz3gQxGcxvbS811lAwMm9s9ypvvUx+M6TA0Qpx3v5GLl5dmSL7iFdZMsAfdsG
KAIr9QD0Kv016YN8IU7/aM8T/uhzbFldaFqe7ZDUtK+WVN/E7zLyG/sK5O2mYMJ46sMuQbwPMbsk
yfNz1afshMpyaReG8YyzZvWQWyMK4VA0hsKTDyYptaVmy/mbiyLwusbiYSsmNb/UBnDBeBQY5lB1
jFsRQYZ0W0q8zWDcfvd5bmbOLV6BHYniX7oc6mhdStEB+XSNxINyAAVuoHPbe49hklxiwUMrrHGv
uUCVnWasbnaBsoM+4mn3LqF5WqEoeHFHo7+FZtJyC/c/JD0abiI0x6NmW7ElPPsU1OY4HzVccbcn
H4QAyHmu0fhdelBad4exl/RujFG8DtMwOzkIop5RqM9XOsXm74aOQK6fACWo4c05Gu+U3Yi943Go
bDVDwjUisVFW09Xgh21LO1ZX7n5eBtWW5qxZzLmHOvWf6gH1v7Xaor6k6XW++2OrGpCb7fXjWLMx
OuS9ChPUSI2TFiJGrcjhRdyiqNGFJzkb3sQtSoQyWYEERa51vpMpZlicu6Y6laG6I8GmfdRj0JC4
qryLnTnlkdkY7EB4fMX88ENsBH4PLUDPoqIefA2tXNfb9Frkv6I1fx/qtIV1GrXop1gRYVDtzcsi
S5cusPCt3X2lJJZLg6lATxki2PW/GSu59Fx4bnQVHBbBWiktrVxbg5OB0oXXkqfKRZJqe1e6KpA5
yyuQasaQae1XFri5vJPaA9JH34aOv6rvN+3T4Krhkw18MDFbQAZ++zQ9W5fxGNhb0XQiGWfBwfsu
WmJOlVWvQziEZzHJSdwasbkkXFHOlLGPGeU1eWnvXI9wXMha4N45lVzFQXSIM9J2/slMEhhdgzMs
XCNUf7Rrb1pn6WGB6F+r2Q+5DofVdgBRjTKWdHHMskjv0ngdlaDUcRV6hiHk/fW3E8w8fBFhpzGf
2HlhvRlxss0bvNm52xgPkV0DD8Rrfd25tf9ZwuNtahwUDOr+BkuKg2ogrtro/U/RLyaa6GMt80qN
rwj17i3Who+W1zVPyiSdKq7/kWdhji3MQjKr7K0ZJ8hXg1iB6M1i5E3NOuEG0AfBSybr6zoFjwQJ
D+aZvy1bPHK1rnY+VH8Oy8iwbuUo/gozepRcjNpcpUMG7aWa7hzsFZpnGkIBQTQCHSVNWBJtqIoe
wUf/V8NzS6Qp8Sp6mHnmRpMBpDMh5GCT+s2OEVyI2OFcLJVbGQBAQLpobT7bVf0LgeThu6G4ZGD6
twozpd1I9fCcdaDVtwOxhsdRRPL8eQCbBGPSz84CpSaa6DZnZ4FSG0vExUQve1N104RRstIN7Js6
VW6OFp6yT0ko3Qr+T+k5KJu5qURW/00My5xPeQQDM+ZozE7JV/5UH1R4lecgaLFaVJtw55cy4o1u
3e9MXekfOvhAYkchDrETGSu1MPJNOfFrEY4eyPJ+jSh1k43HNCI1hxylRvYhvlU8o/ecPmg62iSV
FlRn1lvhs2kjNTyJheCwom+qJq631QiWxDeNjc2qB6JK25zCpES+rjUrtIamhHKmKhcwbP5TpLMH
cF3kuWYj3qGSVl6JKYzoDaZeT6JXePjGmu09jZW3Hgszug1mle4jl5z3K5X6aOfHiMVoMm4FMyQ1
Q+yPmgVtS9CWRBv51H+1x1ZfNSMqzXDBbQCQcHG9XELrNEHZSTQFBNLA7gifgScRSZwcQctpfDiN
NxRsIe7jxRC7/o/jtSSNFoGPHWg5Wbi2lqaupLQaSVg4Q7uZMdRZ1AWkRacarxJIpzFOhxNugWJ/
m8pOvMupbC2Dabur1VYKL8M6iR2w2PNa6YgrSRHfxHgDs0AWLLq5M5G2PVJQ/kBgacIQy8VzWOBl
62QgaJForPBgHKJyncrKuDQr1nLzW1ATc4SGwSpFZBjRcYIxhwAAd7yVxxb+AVOg8sFGhOTSxtYE
beN9S24wN0WnGCZGSImxKmFKb0uthLs/LSz7EkMKJ9G1dRA45GZ+ry/FGVdRenQdHS476855yTlP
G6q9Go0mFb4qQH6Mb7MePGjDY9VvdBTRKWcT++OQdaiApU41D7l3DD0KVwt+/9pJj/VPN6HWLWoi
meHVMwyiCRTE+6cOUfO3UgijcDgJWm7QzaNFtUR0O1PxVHQ4CiZbPzM7LnA6xvLmigKIvu0MqA/i
D1Zjr3sJs+AG38VC3dLKNygJGvOfTgLZuUz8Id93Ue/dBh8TkW4YfviyhMz6tIYPUPTXVmqaINb8
FoRgpT7BJA4wLdjk+/xAVqFMEfkfeYCZRSq6K2qKc/c9OSBGF8koL21kxubtweBL5bHlsSn+2z92
DLiysCIIEL8Rb8XWF1inhNjKIwpsp4W00U2E5dBVnbbYVv8XuCc2u5h7KgYcZa8wX1Gc8dZ9XIX7
DhHCdTjp7ghIVhzb3hnM7aorchQYRFOSypUYEQP2t+1k0o4N9Is4dEX7KyV9sbuHZLBRF2/wwz3U
yncRTxMFDoFZToa+3tkuEv8szhD3Gtd6gnDUPSY6dNUIlnmeD5s49ZKjGrTv9990lSBbhxDcezBd
CAE65ZBUBScbwgxXr9TaR5QtI+rpGUUgF+3dnt38TxNx8ax3fwYGlDy5s6OXTkuNtZpp1UlWgIpW
ujNis44mgKINCFrYZjhjxhxko85jWL4KQJmAkbm4pyUpah4QZftF3OTmJn1CAN8H65s116QLPnU9
mJbqfrxHKaNdiWYNUmeVerm9E03LlX5Y9hBcRSt9Gh0DL0KRFhlbhKFqE2GeRFMxP5t0k8Ys09CX
u2laF5XLYtJOSpQ2OAhlJcqI6bLx1Y08QccEW0EwGsTZfCgMXLSl4FnE78Mk1S3XWlqUELyy6oKn
/XouZPyjGXvlrtOdZNkmlffEDSVcUjIYviGddx4qv4L02vkLC9jUz1Hrf8VcGm8Yp2cQXaWAAk9t
bRE3rQ9a5Oj4p+GUpuZSsjG78mfcpE68NxNSp5FRfm/Voe++jwDjUYiCHTmhK1hGfh3uzSwYSBSL
duoOuIqww/hP40RMbdYoKHhncZ8yp5sVlHOVG2BuL8SN6X4DE72i6TmeusYM4mvIvaMyUA9R9KtX
DNnahSq7Qok2nTnP4iwMrlJg5dd7mNvQn0OlkfH/GtoYcfHH0DoObmBAL5iiDg9RK8mbzjbSkzR2
w8GXa5fnNpYITZ2pK0q87Uvbds1iZEX2WXOLn8lFrqEsNDPNUbjt/7Lxl3sru0JfNqWNWwBJQTwd
CnPpgy/4lBDmiDuSkCXgw40btO5ezdT/Ye28lhvXmS38RKxiDreKliU5x7lhTWTOmU9/PkAey+M9
f6o6NywA3QA1HokEulevZd5xKOZMLTyoZ/oOS/5wn3hlt/P8GQJovTNeOpPciHCYYipO0egor+DB
04+OzbMMOLlycHloHhUBNDpfuva1a6bscB6RrQ+uVHWt0B0bl+cxolQrh5zgTVQ35abzAKtYdj7f
92g73nhwdAJnnu8H1Znuy8bqOXlq46Xs2qUS7nT2NqACw7ZaGv2Tpg/1nTSa4iwypkS7ZZddGw+4
2fp2cvVbeDoV6o+ksXbYk7VZsAfQi3glAa8rKLwgdo7iFn5g9KupTSXoLXqzFnERLvE8dBdzkvyQ
46eLnIVgTrGc58RkV6XmlwWYqYVdcAR0da+77vhFrqiw6Z8hswaFFFi/0mRpKWr+CxZyyGP8+cnz
TJ1AUG1eAdND1z1W+/Up/DUTjsz9VSKUrLyhciFmB20be970QkIe0niUOfdxF00vbrzOhNfkILl+
8hLDJpGSP72UqFI+rvXuNfdQecu1ft+xjsKVn1HnqEwrN4M6dx5j864r4ngLXzIlB6I7Axa666lU
RxF2PkZ9T8+ZEFbT7HKBZg3V4goa5mjg6vouEOYwGPorrW8v5fzTjKJBxIcau00KkyUzptXQo4Fz
qqMeC1AvZY9oTjKOxPBj4j2C+r1A0l1ugYHuw08DE7c0p8Ic+uGbmYgPVZRitjshdBPr1W2PlKsG
0V1LWeVASvJTLgC87962W2v36dV+zgUgM7Ivc93ayf2CdKtiZbgcYdT5W9oi0YybubfVixo1sGEh
XYC9oKIgD+zvZmnQ46JA5kNkRKQVosrT5ImA8O8Z6K7CxM7JHK7aZD8H8HSfmrJfikHZ6l5RnVQu
ZdtUwvQ0ais5/mcvaf7kI7uB0lPcliavWebVp3/a0Oc/jRhWcPKDb+GHv/2TRZRCTfv8NEn+Q87x
CjlhyHJ4oJ0JJsgyEOpMqgsqISh2XaSHewBRbxfkObBC+xCEm/No7VYaurXC9eQgTYIxJnMQ/DRK
a9sIINSym/Mn1SxsUNqtczslERcftnE2i6dOxPc2dq3Lk7s/BvkOmmo47YV/LC5qYxC6aiN9JWdI
QxAo+dIRt+krpb/wS0UI54BbEIoHerN38haJGLf3oYZ2jRaMjxjN7CRAqUXx1p8tlvSnyIIc0LDy
k6a8bhOjAhMSZ99rUv95XOpfBiBX6znOXMoRSJ16QIt3haEvKtWLb5E0NQAZIS+1edvfK8NX6AuS
Zz/py10vJEwkxY2KzrwTjNmiIs2xyQfHB1NTZ86FPqWXc9mTC9Vcaz1FCepzI7JmZY28XWHbfGEd
ufFrO76JgwvtAy90YyFEREQggY1rgkgkZdnEDmJfZ3dWrWXsQFronC2/3X7PoQaQEEiSG6SvelEb
2o4Lid2V5dTVRL3oEEFE7psCnjG++0izrMS29fwf86AgQTrcaO59QnoPduC86FOdffemAr73qnnI
evIXYKi8bdEUwcIqQOyR94ouweghB9dO7vOUW7x3iBHk8GMsXNsabv+zR2dlj00dt0hcds31icNn
pH6p70GFuFoIiFlS/4gxSHWVwyc/VYzlCLVvQ7XhcA96f5NrZXAIlbE4sKl21n1SKw+GQR0J8uf+
Twslb834aYwuLJ1apT6kYs4UzsEBLp7i4A+mA1Ta9x+olnib0x0+zZH38QY0J2M3etJ4wB/BqGpr
+DsQ+BRJgG70SALAm2sQ66Q/D/nPcEw4m4meD8HItJDzOMznh6lAPObdV46fXEx/uIIFdOe5/YWm
dfaPRLdeC4iA4NzUwk1TqdW+M4YQbQBQGuRqzVfhWuXzvPDT7BeZOa9Bednp2y3MrtOatzVyExpM
OjwV6/u4tr7mmht+K1GXXwyjVt4itTvsA9gZVzIcF2k3pAasL3FjvEZxb4Jb0qYL1YdYJhIvRVTP
SsIYKClA0RQ/5B7xQyVudoHqmJSkkn7jjQUVfKM51coOK7ai9mQ+tR1YaJDfMBMWAbyK6ZRBrgju
MFklOlHzOVLg/8XQdlZyEIpty9ktrX2omfeN4Ud3A+V+14TxUW+Bxf91CBHsqfyp28muXb76OnGy
oMrhRE+hmuSJEr6GA0FN1zKaYxS7xgM6OVs5Dkcdz8HE4xAtFhM3cUFBLSBNty/qovf38mK7qQ8p
tPnWraaYCp9OR1zr3aUGtRGt3HFcDHzy9VT63X3Do+OyHVGSk1191ns2cmjFBIlyBWalv9eKMkOC
DjEdaUQuiKCcZS+lUU5Kej1AUkwpdr7ZcYIxq5Gv0oxAntM7d0o1JDvKK8JtWCXNk11zBKny5rF3
9eGyEep1gr+wFBfX9qNLHhgprwrXvpWGXFXAiHvwWWi+3sTLUJAUQvoSbk/9zNV+JEXnXPqSzlDM
g7x5abaxei1XgfFMvxriYjMoXbHpKZO9RE3qRxsl2XcUB55Cv8gfzb7Stq3NkyOOZ/++Noq/OVRj
1l3kPZFJzUk2qYksLGV+PyPfBz/pgYU0e59K/tT4Fg1g37sg0h+HBhnWIOMLEfPe2pZtrkP9McYH
6NWpFTGG5nam2Bywmq4/w5PyA7KC4aoUGR/5PA77bm3EXnfiE7WmAfaEobuNx0c49SOkfvQCZHXq
Pve2vZP/KCpROAmn0CH3Ocoi7M7ygypQCC7VSYUaGjeyl1eWt3MjG3J8YQTM0d5B0DAuxzJUt+cx
xAI/z7IMvVnICdLNGm30gNi//MtZfU5Kh4LgRsBJSSCfZ5z64h711O15WvgHwJHh/VB488byqJhR
h5QNI5pX/JgcvnqcB0CExOomJJbCBlZAQkasRPKC20ZbDwQkn62ec0eoDigldd4hdCG16gWT1Jyq
JMWMNEHRkgeEgZuRhuMHNzku3boMygeyt9NLBUBWugVa8rba+L6aI1aTXeFWgjdfzMCLj77JGT6V
GUheGM82CaPN6ECiBR6Po4ASChleN7jWkC949PV0KcetpG/2E4RCyyRkl9+2k7bSp7LYSevIP6aC
rfLOnkbz1vZHYDEspsfkXSn6CtayW87kwxW39veyG/S/0KytwK/wgfzAWkGCZi/qGDbmOcjiF9jU
oHYw66cJYrUrSLlbqAKr6KUeIa/N+2LaQicRvehu8qopZn/j5C75ojLZyeFWq6ZdNqLkIidVwUgt
YemPe2n9c201Ltiyi3s2mfVxbWj2Xzun7W+Sthj+trYuPkE/izrF97W7/EUdiLEZxmF2jBCGFi6q
2r61jJLniGMoksQsvMrGHM1G6QgJhr9KjQRiP+ENwSoWOXt002YXdd0tlbfRlam1nbaSU6gJWihD
aB4Gs7IuIHJ9imD9hOZTSUkfQpfUq7WFtlBb5hdKUXL691ttJX0sz3KP+qFDiD3bG5r7imYWdA9i
urwk7y1zttMVkZc8M8dNLqiXQpe9S++Et445aLdmqtxzeoYXKWygSShRSZKQTnJrn7zkZOmlwm4P
D6pjLlOeWZduVf/IByv+Khrl74ZJqECOyMYcdj9kQ/vdEM7/k89/uoVcEHTpkb8pW0QFLixlKKcL
NgDjS5GPF2neRg9dJjJQWlQu5Lh08w2IBmw2Ty+8XC5CP40fwKn9w80Tq0k3te8+uFW9wqEphFb6
vNr7TacJtvrxz9VcT23X8qYWaa5VqSBfHEYIkSUT9Q0ykSW7ltkqB5nmSnm8nKySbuFslUQOk2L/
v86VH0PeSK5MXlw5nO97/pDn+0rr8P4xpqjtt9QVOsvEcsFMeN7RigfzWlVs81q24gYtFD8xR4Ra
hKHvImdRebq6yOd23EpHXQ42dbVK7bo5nif/t4uKuwVFal6fF27zBCFbec/3hU9j/8uicn4KsO70
aT8sqoEkVp3w46cNDRgHAkM5/QlOvp//+e9/F7moa6vjVn7w87/53y384f65b2dro1tJAvw+TJ67
MlaRLYR+T3HR0CXaGW5ll2I4AB9ZjXLlIOj4yta/LSPyI4KJT3oUevhhOnKf/5juVvnH6Y1dLOVi
79NRIJkXZdyox6AjiGkLkHNifM3mKfpOlpRjLIzUcEa6lBMi4Lgt/T65D0g7/8U1sZs319GmHke6
Tlr1MxmGpelE6aNRmOY6nSn9QIvV3QP8A36KWt3DLGJvdT0NnEgWLQ/7nwV8UIxk2bZle7TQRFpj
Fhej7P2lPpiIi4k8iFX3cBTBBmii9Hov3eS4E1jI7Cg6KdMeuZYOVta9bJ0vBhoI5BzdN5ez4ZOz
7PquUS4zBywgWeDhmPg1FQ+B9w2G4QZilN/dGDh3AX7VQe+vV+Z1QUYBDpEUxFCUT0IOcrhk82jd
+zCJAZVDgdsUZG4QSKZ3BOUpRv4FR2L8QAlw+1ArT/LYLTul8iQP5AUstX9akumD2+c5Eg3A9++f
c+RG0zSN5kFtnuXSdh64G09x4L2fnv6XiX/9TOiD6ctwRMlTVbtiKd9OCBYoS2j9zUv5DoPMkw1Z
/wwMLTt47sS3U1QrhKX50UvTjtTU9s8cX9681Ln+lrZzDgpOjSCwHLWdp/rWfTz4LySUwm+dCmRr
NgYXplOK2acZ8j5JfhsXP0fVLb6MYiL1mNqugfzg3g3dF2kHyfJxYhxU8OGIFfv8l5w4gILdRMZT
M1v9ZZP4iJnDrQRuRqOwyuKVOfpP8husRN6PtgySJ1IE1Vp3h+TIaQmJzr/MqcYnKU3xPqcXc9ow
T45jVWR7pzXmjV5cNKaib9h0VKgJuda+z3pT0CdA517zGwvJqr2mKlQulKAEC69elGXhi+/TSwmf
wAsy8+ayV7vs1pjjZDsn6CAbmSBfBcsb3iPy6a1nU+hCjmNy3TijRhJ8iL+X5k4iuZQojZdRPE43
bPu9XQev7CZD3unRLr0X6aFZ+nVhgNQsu69KPhk3iah0m0sE2ZACIHlLT44XYYEwwcxrtVRbtukK
OpMbM9X8pTTLi60aZO8z5baWLnH8PNoIewOKiI9GU9i7qg/UC1Id05XlmenadeLmoZmQxQlB7X2F
eOhY1OJ8lnCON031V1lMT06fxK/TpNXLFGT/XWDwv9lmLmIlXV9v5G9bXnK7HCGa5afuFN+sKG8P
JQxsO5UNxCIgKNHeTxOs/9610hPK+wY9aQFLPTWaC8lrG8fdNtLcee/ISl/Y8MqN08UKOpizeUVa
WYOpNQr2cQ04curaxzoAIpk4+ngRw2h2b7jaTwgyipsgSaZlofdLSltJ7/3ZKswJBqAg6dCMFa0/
rWwXGeMQ+Wb9069QGx5PLnqpYtZn35BZsZz/55qf7/iv/ILykDmBWn0DYJ1S6GKqd7zNIdlrhhF2
Y7q2lXXXY4HOfYoc6NKv5n4dsadeD01CH620bcMh8Fo6D1UAZ5dKYLGuEu0Ooq5sa0C0ui7JsUCM
+JXgnrcuEqPfhVlYPuqzdaTCpvlquQkE89BWHW3qEW/Qe+oW0pBmPGyn0e5uc3RRD6WN9LlcSXHK
HSjwBj7y0rpoK7PfNKljfDHNVVsB4oMzptqONu8civgeicBCoZBWPyQkPg81Z1tk1ryWFSN2E4Ti
fJceJH5eTGpATBUhWT1oo2Z2Y6dWUNbUR8eMjXIsAMv6wZo4DXkbVwNnp49rtXYbID/g1lEk2M2z
b99bFklsqpFhnGn86h5tMoRxqp+5ndjftUA5VlXDE74y+Yn1BiiFCYhrnHpsJQIVTal4PxolKBDf
9pboQdZX1hyA2SeAte5so3otzXCbZ7HzfdYVSiaccr5zZliLOUdp21irqwe0vH9ac+zfOGEGzXFM
VYeuW9+aoCbu7NXugx/o6XqomvJKV4N0p7tKsBvsseNkakdrK9ejR6s0kJHlT/JdmX3kOgcy2mKl
Js3nN/L3CAEOWNWaZKkbvU2gagyvinCCB9Mc7a8WR1+XR+YTWfLuwppH5BCDxnkJSUeZF152lNDb
YSyNB88+SrZg2QHGJi0zhGrC8sEtO0qA7vhm+WOOTjEmFWI8EZMRbpTS6takWvRXwuorWZ0x1FW4
rJDwvPnPHnNU5HuQ9XXYQhy1QB8WsZAcwegAqcyBvwmEGBuXpV8maiE2yUBdk5abLVDGbDx5pNWw
V6uwfK4Qs98QYuvYsY3anWIo6ZtHYd+2eek+Ij/ebZOWqKlWm/69G+TfTzfp5tc2nIcHjWTuRQNI
cQsxurO0RPUgIL+bzHDCu8BJm9vWGB7I3ZYvqgaVGMEJ3qaiq1GvtxjyxLvK3NB6qAnwyvFCr5zd
oGgtFSRW+QJrASkk9mgHafVeCvj8XjoNMEilohIful7x0lmSrq4dd3IO5WQbfVCqB46J5bXiwimM
rHX2WGijSdFkAW32LW/RdYGGJfqntGZ9oBXm9oexOGmQYy+hijsn6tC9LldZMfGoeE+NycSX7Npj
ER667kGjNOlQ6TNBvDx76MaSghUxBJi5Je8immeXc1e2XAUl6466ttUnQ6oWA9zqiGwjdEtdSF6V
4x4S63HfJMG4t1yqDU+DUZ0tK013d9JwdpEzTn7S4sgpZ/vZHeSoC6VDMKw+rC2bXpp4CxgXp1VU
adaeh4q1l63z5TyWhPEjgVvyiFad14u/uZzHmsb/7dNawWneNI4/Wuo3X2okuSp0Db8UaaZel+Zt
rIzga0rD3OVQYZ5gWnOXIUCfZOiDAfE6p3JlS44JDxvU1UHmc+W4vLxpB/y2ng2f08bezVvVpuUb
6Y6YkHFiukflEkme1lVX57GO+iGK3pWv+jshvjQ22sYbleTErC9HqBdKeCA37W7uBYEwkdtN48Ji
TZlUn25JaVWLUz+awuJKc+riany3yDGq0QMNlUK9uJJzYhP5ydNgSJXvOu7gWEdd5tpvuvDFdYZ4
rbZQXYxdN6DGllA8DIbp2fKtG4lap973GgKlN9c2GVDmCAloO9SI/sW11hR7yVmXulkhaBLrQ3Nt
hZa1dGLU4s9Ezyd+Z0JexAownJ0/GeQCaRHPy6afEsj3QStKnM8ANGw5D+BuqQ0EmSgHz3BFS2/G
pR1UACn/AnCUY+cVzqtKuNDgTOOeM+LKLNNum48ATzXXzu+o88nvEspu0W9TbN5lWXHnJn1+V8/f
GjvwbmSnGjzrssqQtHAsHXp9neQ60PnQXQ9lpyRLMvn3dmYMB7lcBLjzinK4jezJBc53TYG7r6ue
ovMzg7+k9j93vUJg/DwzXp6p/aW1gYUyy/zuMvRqj2pbWbFe99Z3tDfSXRsY9sLLU20juX075F1O
nL9W0JhbaJXKxZn0V7ZOft3RUofk5HoeNsG2LkhPyZfdCEh1mUwaQtpC2Ex2vbptdvIlaQ7zm/Xc
jYRzk6vWztHF1s+vkUAJx5/gnr6lRpu8RJmjLac5M289rRW4VcIBfu22l7qPFnCI1CCcVLaJLlpX
PqJyOCzmaSy+TTUCmxqVxIuyJm2QRuj5SCh7DyzAafqHdC67td5lUIk0QQ9oneQDZfrkqIRVow7u
plNqfroYTxMIind+M52ma1UwkKCkkjMLw+xGV6ilqfIKJmd7pIyvQNmyzv0LcDnzUnaBx2lH3dJe
Za9D6vu+dYlk4BkkmvZQGD18xqp+ffJOgM/mfj9dRsKod2G1rpvRXEdkBCSFgoVKwrJ02vpSdpGE
uDVUL7hFKCh7jJ2Z9xi8C1Ufz8euIHMyDnPxnKMovfXmsF/3vD8OxlD/ykMgVPJiFG67GzOOjT0s
A+fx9N1DjkkrxKXIaqq+v67niufS+wxp+NQ9TwNER3Ceiv7VJz/pcr6RY4O8WWSj9upTCrA9f5bz
zc+LyqVO3QZ0Sd5A0y0+8r+/hSX+tR2VbFCadujZgQZplNp+yKbcXnbGpF30jWIRWFHrjY78zVql
evUhiBR9l/MsWMoutfruUdHtF9lDndG+S3p1IWe2YroagKIP3OpWOii+D2LJtKdDNFvwB5b8NSpl
qo9A1tcI9iG0OGXhTScuCYCr1WyG2kp2pUG66HO/MV2weucJoUbpNalWitvEIqfLCA1a3eYtIihx
fiHH5ErF7xvqTrjuTyoGY9IeIJmKlqd0qecixkZWaVyf+qXHW4h9tXdxzp82qnYAEQ6hmcimElnI
bqEROPnnCnxzVazfy+SsdAga+PMI00NTaunKFSVGS87G9UECW+FNFpTeRD8u28o9kXdLq972cCfK
5slHNt8dJTS2lpNPBgGmDRL0NZw5MFf9aMblBtQBzA1tcGkYAaK5TRlM+86co3Ijm0B3p32oaBTR
Qz5GQA1C0g2lntvCdSnvmhSeCTCuWDYS8wVEJlW8KCirjSAqAcLet/BjnsdGiBvP1nPrv/Hr/zJX
rDcEIDCkRHKQ6LCtcmwLykJ7/dQqmkR/HVUzW8yV/g/rKMZmYf33ftJKwOLN79M9zvf97BfBwVZA
xC9ilZIHZLTaFbIGEXl24pVorycrqrrhrhTdJm+o/ukcxO3DLquXwtnJ9fBWsoqcneVylCi/OUur
3n5hw9XdlJq509H1forrYbyicuN76U7NU4T23V61JziJhDFCBW+nam5KsSfW1E4cUvKas5bW3LOQ
7ctsyACEczfOAhMQlpdsKeunPFZAeKpjwGNbWOP2zoST90b2hianxNsa70PPaR/B68jRIm/tWx/W
nG5yPepoobJRjDraKHnUHUjQZnuEzVBIIlF5p0YFZxqjNb7As7N3jMH8ZXT9Ooeb9htF9Eg7EXe6
N60uWjfBnSDLQ8I8yA+5BgeJ6OkKJCrgC6g/lv140lsyulO8PnUFg4psDaPiXDaRsT1FlwJlmFbt
NEAYN2hU7sEdjaZed2VGMzSdM7yO0dINjXvPSWwQaloVbggfsA2Vey1fmX9lquZdstdpF5wzk71U
ILHUotjUw1yvZTdolR6p0OHXjNIGJU3WXsv88l5ql8zTtU2B9lfbY+sQVaX9GGfGuGo8w7oOy9ak
3lOzLpWiCw5WCFa/1c2CsqzKXbaFMz5Xqf9zgD73RxMUS9cT0gyaM2z9srUfhoEttetO1N1MxU7G
UbxUv4HAdryFubS8n3P9IuygJ5hdd6DMAdisjMXISTnKxEkN7LZehlWKcnvZUOHd6s6xmwL3eO4W
brXwE7s9zJVizuAa8aviIFgnljEs6zAf1kmhugsEy+qDH6g/jChAuW+cEb33OQ8fbNmcbL1EODmt
1qnD56hH5wjAh7uJVlEH/Sz+wLxrvKChnJpBW0154YQNZeUeX1zIE5yl79pf7LYaL8Nm9m8LMidX
Q2OCtqqUWzkU9p5zMVM6sTADxb+VBiftvJUeNJy3xZi8lJVdLRIfGNxIXicWgomrrIrr6wDq7WWm
8i2vJwKZQfmzQaN20dm9/aglSG1XVZtcGXBF7uLG4gAXEp9dhe5cvbil82i5bv6rrwG/75SYkk1Y
Bmf4K9SReCpcYqWFXJ5mxeFt48dIUhFNgHoKYDFosbOrkwYKP9NYuciSPkSL9LcrqxqKmz5E5jwt
ksIfNlGBHlM/1plKiV20hInk3kaiDQETtV7rlTYdW3IsUJ111hbQrMFbN7GWvk+ol6LXW+qozF8K
xMN+pLQ/UlGSkuRltW0qrVuhT1ZxjkeV1qndmiJYJO9l+CbT7DvV4V979gigWfngYZnuXct/1mM+
6Gzd0AXZfqgTIitAvQenRHgf0W0gLPyca44BBVGlrNowRRNqzKyHro/4XQmOR2hSjSNfj0Mm+B/l
UGMo2goK9WWoecGaksjxzijq6S5UFMIOjnWUQ6Aru71rtD/4IhYZnFawO9mu12ylr3SBhV1rea3L
ThBP1YWhw/Evu/KigFuFoRFheTnJ6+v42kGW4eyR19SsmlUcnj6H3rnPsQBIACvtQQPb6ZWlKdVV
Q3Xisrei6FvgKzsVbognyiDsbdFb+pZXX/CcukBahYOcOfiAg1t1XHj84v8tayq8RdZytv1qJf3k
5QP5KmFV46CXW7+1lQ24TZSJ8+iD0miJlg1EgUV3KWmqGwi6LiiAVJeyoqhBT+cupt4iC0gA9cD4
YHKCRgVqFwD6KJNvddEtUSdd+zxPeKRBq3K2Su4AaYXFhnDtu7PsJllTbAmGIsnrFkdXnfUfopGD
tpWNIMiC+zyxib0tIg4ctrUqutl9Mkyb3DpiD8fZjeoDKJ143UdN/NqAhxgUquvHGPV0RyP32eq+
sQWFYl+UdZ7c2T1id9KFUyka7bPzkOvsbQxDd1cRuYdnw3OM1RRY04XsTi3FPB2FmEfZ9cx2zXNX
vS90vbr3zIb/JU15mtF+PMbovi9k1zf75kIuWRv8ed94bCPDHQ42BQtgAdXu1k6zdp8NLsqNHazy
ig4WVle+WNCMrONBiYhkVvm9aXjfSggZXlL0GuC27l5iVO1JNantzSAunVVDweiW+/O4mdc5e+dY
p7QCX3npx8i9TorNeUS2xjSGLrGixvNsSEmJXOpz+ZJ3+rTij90u9UBz5nyR1hryJ3UAnB+NdqQ8
QjPaFlB5D9MGXKq1kEzAEKVM+8ApHmVv0uLm9s+hWsjIKMN88pK9PyfqMWH25fskRSgRTuWoXmXx
m6I1tHp3+aT7O0kye+acdb3ZX1UZFEHS0BQlyn6pDZwudcLPzmVm61fZ/DUOCbgb6v5ECCBfZgDk
6mzFljSBqmaTuMMvNNXsve561r4WraYGsbr40JSmaBjsvU928KIwm6McChQgo9bAbiZMVOR9oy7b
wQ4AcUxMN7B51ahPRPXtezkwt10AJyWydMOYsfFAu20MV2ZdFgsTmdV9wuEdVog/Wkhbv40BsPmH
9Twj8FMoG9UJdO5f/Ibypq/NiNQjDv/eVd7w7Pfp48gbBob1ArHBeFn4jXKUl8qDvkhT2gn5VWAl
Z8OpG47sGJMCgOX7jE9+vE7RuNSP52GExp1ljdIZT4iqjhXgBWVFonaq9rIVB3OJ5qHon5pnO2II
7dKILeM0RxrclADxQjblZdIj9yIqtIt2nr3rsjfrKyoZFiE1mtk6RfVwM0UD2sxCDk+6yFY4QvYJ
BatxcTY0SXea24uVzuNykdKp8+UnQ9bXYKPEItIgV6/6lKgFjNbOrL5WDlKJcdaUF0kdlmsppDgn
SrFs4kjdS2I6z8pWoZLaD4ZJBf1fJkkv3wH+wq/3X04KrNq8LW33J3kUZApcD/YSsjkjEuRfYqor
Vp7tVEddHY1DDa8Nv7xQezVGb6POXfwjrHlw9BE6ABrk4BeJ6kAoTj3HXWkkIEk1p4EnJJt33YBk
yyAekXWTmdc5PO6LUZ8FjVF/7AI7fVL10gcG7ulbq+2nJ8uz99KhDbJwmWZRd12Fk31Q9SJjk51U
36ArWuTc9AtpdmU9UeKy04YxuOdx+VPOtEQpoVXN6l3bFyi3jq0Ff3XSfzGh7ZEeBLtquC4xUukN
T1ARPsSjdVLAyLVovNB0pF8qAaKbddS2dJcaLHtQw4cuMS/kuHSbDHSsLAHVU10N1F2H+oxvO4Fc
7ZObpDTWxGp/uulp9sLmFFFoTi/XyQSxnFqN/QolMcovZFD5PCiDyjIWfTYYANoh8yNmfQ5SezEi
0llFMbypwnrLT2XaFlZtbKs0tJ+jzlgT7p+/Kj7sTR0FWwdVUcpbK8yKRdhM6leyQBASFDDkdroJ
hzGIuJWcMXWou/ObfCE5WcFucxk5lg+Dia0/UlThnbqSxuvcPTFDGZy6PMvzT1zYYxM3l/1w36Du
tehiN7ux0ym/mRP4rMF0PyZpPV2exw1UEi+kL/+t8MeNf/idxjrdePMZsmqihMyI1v5ogbtXKcUp
ePcczt0Y0T3Z9SKHN624JGPW3PLlXpppnV1TSO3csmG3duVEiZSVdlRppUSON5aXV6ugTbt4ORdA
BlF+KLenvlLpX5UBPUzII5xbNlzObYYE71iF4Y1ckGrz6grapK20aTyJ1kVQ+dtCa7dqUc6/RGNM
rVOj/934p0mOqL2xnsch+qC+noVjseNc91V+IWaphvA+Jr89CIqi3s09PvhJ56F1+Ap5xX8xDjQF
yIfn1Kfkhcw9RLovXsXajcxJnI7fMrWRUlix8/X5xu5JcS9qwdMwK+OwCfpCW/ZDNi1UB0Gj1ArT
xzAuYWYDxi4FkWvoYk6CyLaursfQv7Qv5XmlQqpy1duOevQ7rT0iSMLRNOrC7/UO+rt28fbyKKhC
uIgB8BQLL8qyPdAfkZmMWnhIxGCQ9NleXpB0fmvJ7gfzh+lnd1sL543ZAIkLJ+UIQzUvMeQglePs
EXYJ8lLZSItrI2mwcgQJbJBRsyB9Tu7SXviGdiRzLjunEcNdBBCi3PgwVEGp41zJAoQQIOretrrv
55qEGvbmFX+rbiM95mAsL90uu9JLOJLgy4e3QqQxYEH73RXFb1k0v3Ul2u7clQi5D87vc3MhOKXm
Zg7baZQS6aR0KK2oaCyLeUpXWuQXSATwG9yghacvkorUTwsmzd6ZU14eSAQnQOLnwNtAYfHt1NWF
BX6n1N7B+wbngJ9vHbdyNlEQWY/O7JMBAoOR6d1jX7vOY+yF9gY0kbGj9ju9jfjfW8QCz5FT3+iB
IvgatA08OK2WHTXKF2FkGsdVAK/xl3ZslozY38upRbXe1/Lbasj0nWuMzmYurXE3tJSEVF3+xSZw
8MNui4vB9u3XWoGcwqHYCa5Rtdw3HaEwiDO9x3dXgE4n1840/+5q+OVp1dB6c22Eazeob6uW9vhh
1ZRQFWcQkA7FPB4cyHwu2AHcQarq5atIjEmDvIxqOR5gbR0PmW2stWakUkYM6UFCeeXn5pQI1cso
G1dy8t/WOk10ObVeIIezhN0O2fl+MblBKoQGjccUfROOjF1y6IVq8dkqBY6lteyM5MAh4s159Mt4
1Tuw3YkfmgLyEeBYamZ7X/wa5WBuDuPCKTkEnscS+eOUZnmRlk/zPviAl+8X6NmH3c4tdWNbCthU
QgHN1s1qNo+dqd6dLiZgPbudD7KHFoSyb4zkywmUNfVAADtdm7bSCnN+cQfJpFxMjvwfZee15Lay
pOsnQgS8uaU3zbZSt6QbhJakBe89nn4+JHuLvXUUcWZuEKiqLJAtgUBV5m/SPEPItMqUNeIdagYC
Mf1c//fVKq52hXTdriYXKLsJYnq8jgX/VbCx3rXuk5sM9b4uqvYxrdGuiCJ3fJ0MuLleWBk/4qrd
tlIEtEN7Y1tV8FPzMWKtS916VcMiRZxdVR/z3Mn2VqL259LwyjNlgnrfOjbMj7HAwJCtxoMcqnRy
cJ7t8+2tLyid8KHwFHdvx4gn/zHA3aTzfGUb/fsiMkGampe+hLbtH6Ul/e0UHgogNacssZ9CaCnN
uquCgx4B7hkrxEDmNjXZBXnVATZy9MnTlfg4O3a5ltHOd6onfW7ZsNfxp0iZok/+pHzJIrsAGEp8
PPHlMTqrdzLYWe541ku+d9KZDUZoIQDNrn+5DoJehuPjq/BNmdqZerDXbSrO0nR6FIRR6HuSVh1G
X5NFuD2iYrXz03R+msg7bBDHRVuclPHKRiThG2vlT2jwzL8czVsDU4JTlIXRSksH/9+0qx/KMtO/
z5VZrQoEcV5xTNPBn/vTM2vPceuptXGPBYeNnDkqe7U7z6eBdfZh8HznEiyfHBtwnPokZH+oUOQ0
+tK5RzLd3FeG2WFoR8rX7AFNmq1lXrLCjHfYvvdPfRinG7fptM9tkqC373bVN6eYPwfN3P3yyxwZ
3oDv2o4/E0+JgpWimveTVtrf0UdlYaMn4VsM7mFdxpr+LJ9cZCBeFS3TNx25MWNTsjJHwoMXpNp0
57r1wkerp3isDIlPwdwIvppRYZOZgaOel20PfH8+WDglf82UQkUHpkBrZQnLkQZTVat67uu8e4Ae
zCJz6Qej5WwyPVaPzjJrtLirNfutXUhthhaCV0o7Yy28talA8GrSBv1chHb+xcZleKG5OV5fnLW+
NNZCgpOoHiIidKS8+GJh4Ps7ipqZsRY22y1KruVmVwYd2MIC/DxR6FGq+7AbU+5J4CB5pVrrIrb4
v1mW23Lol1WTPZGtuw1IcLDMuA1MshSTzvIvl4lhB5/h8z/KbsK2Emc1OHhjACVMXgvkRKTf72zn
2Nj+gGo4liGIOrYY9gb9J9Njv+oZ2TOM4v7TkIWQXVVVO8ugowMeDVxL2wkUAKW2/ojWJRIVy9Ta
zNoH084vMhgUinJAIUdbs7xzrnmv3PS7vV8781bSYGPKQz31tekozVrRf1V9Yt1Ly0iLldKEGQs5
1XmaIexKgm2ouvCuDE0k1wqb6n7lWCy/8jasPmvxZ5/qW7AawumhRbHum4Z39Lptau1Zgziwa8xy
uNOQAjyhzKvu+QPbR6Od403N8uDN6IOfTpblXxzSWzjkkElCw31NMmdu+pWrq+2mj2FE2cEUrZTC
61DBi7Id5aXizkEA6EzC1tnVeFE8z7jvUEErFUR5y5Onm+a/jh4jaei2/3BRa+V1pbJ1ZluFG126
u6wkrS07FooS2EyMRXaomti8k92JDEicg+LONa6Qzcs054dQt+D0LbsY2ffUI8bfeege2x5DElEZ
c0SErOalsPtrZ1fH7uoaJPG3yKHmBvGUvD3lEAIfOjQL/9v2Qi8Qb0A8lezuYoVhICl3iuPha4R9
6sHt2dp1lYFcYB1HL/M83fWRV95LV60Z7xGhuQhjRJV615jT+6gResGh123z7ISRhXtTor1mXdEf
assgtV8a6ms+Veo2wq1mL6NdSD7dMcz+JKNZVP6LOkR7L4MlnjdBbAQvRoKsbqT8ul6haDL2GMXL
taXxEkdLgk9Tqcc5NRbtyIH0J8XL0rWksW9NSWM7Gp8mo5LG/tCUJPdf5mYxvz9Jcn8IDlWW1sul
kmVUPijHxnsf8lWcLLTPuUJ5QqpzGS4CW/C7yUFKelqcfU8ax3tQ1Sr67NSsOhaNfdcr2fqFcbAD
VGS+9bFzBhA7UHQZy2d1XLybRuPNj0pctgI331jUft4c10kQ5jf9Y1tHJ2xNoRqqxtGxreYZVnj7
nOZhvPPnRIO7Sp8cbDP4qkaqd5aWatkILDMpzfkR5kX3qLj+9O1Tq6fjt1AZEDo0jHo/Zel5tgv8
03EMQd2qtT7ZeAGtKmv0fvE2Qu1sSod8ZZWB8ymCY7dN8jm9Q906uVvUDN1pfphSp9tmJRCVQSzx
pF2GSARdN6Vl7Kf7JA3LtW3nTziRd/cicjgUGCFPLc9iaVqx1x5zT0nXIrKXY+v55Nv6tox5w6O0
WD4l3kI9NjHddH87XN68LucFaKEJOCOYDW3rWg6KVrdOOSWPRapYTnNWhteg2zUcFR8BEwNtxDuL
7RiXxpvOg3HtF+p8lmaUFhskhaxPQ4kCudqXX60oMd9c1SgPXuAdpsl9oSp5iheeiFgbyVk0T/sw
7urLrT9TAZ54Rl1/cEUqTdXf+bUCZ22ZLwcYFeZdHxcnN8OKLYyXFM6iX0lFx9w4oW3sRFTO7JDq
bCbvR+a6cLXQnsMKBFqilIZusTJVnSnYLbEyKF0hinKBaxsPnlFNj1dsRzK13p0kEczMs/fz3DSr
639xaGvvbRnuDCB8qDL9FNV4aGbplupMddX8Th0IvKvajl9qXv+nRndohlka3WnYqsmMKrK8h7qo
Idw1Zn3ov9RersDwGfwnCizamTfPl6Fw/SdQY/5Tj7zmDu6rtZY+iQUchBpnYed76ZMDenufA68N
ESzgQlOoGk/+tzBAfPcquY6mTLIOu4r/lFobWBBwVkzusI+XM9Rp3s+k7zYKlidGjDJxzn7LxquZ
63ZLxt95rLExeHRwiaCu3ess6Omjps5ApUaXoCqO0oUISKvw4sKju9PV+2vEEmuUMO1ca26Ot77S
rEfMwnkaY+yHsypk6Li+ZIZVYfKg1sglLG2KZ/qpZyP7oU9iKompgviTq6N4KX11VTTj6hoZFK65
uV3XMnDdrpBCUju2xqaSKg/eyI6xHarsh48hX9Kp1tcyz3Ce+kuEMmAnMkT2NaJRuQNCFp1PXRd/
9SJdea1sPNu8OEeGG1bTadID4PB6V7xUBjRXr8AwwkNeJJucX1Wls08bjiutNN2rJYEoxRs1S0+l
duHhyH0lnZ4aayvLsmYIYcjPyz0lA9fZ11vuNlPGJfI2u9HdHuEhv37Vg2xTIav0lmpudGx8DIc7
L17koUS2lG1MCV0vRNSmBbC6mWIzvwNfTcYYjchVk1fImUrnh3GJx26KlEoV7E1bH44Sco1uLCDx
iRWCpnTasxzMET7LarZjs1xJR6Yiqmwbi4m1dNoScA27ngfF1J7NIenOH8dkcsQ2pCz04PgxPio6
VM5AibTnoWbju6gcbQSynQDLQSEdaS8HPLeAuqVfQNxNr+4zIC3nP/olQjPRDFpmyuBtejtijaFY
3s/A67SzkWAiJWd/a0qfUjqUcuW0TDxvE4fcIDJPSQcchib/kTdvfx55m5xbIHnXM+lrloHb6N/6
NN3BaqMYd3/Equic6OSwxsomQ6y2h2QGVc3aMn/ozME46Kwa7yy3d+9QJyz8XdmCWMpw+VpbrRWi
fGkP0xHHTYtMQD5FvzJXjRHf078InZJ33Roru+yHNS9YMH5MzwC6YTGa83Cq69m9wEVzN9ha5PyO
zHxTelb8PLfYD/lzpe7mhhX5uiyCZ6UxZr5CivkhBicPVQnXdImVgxYM9gG8srWSJg7M7ibsAfej
cMkzeKwfQGIYnytreGFzXj/oy6JnGZOWjMGw/ND6PSaRyzyzci59P6YAMI3hcuMs3PgNiML8CmZ1
hFdDhBxuenXSXCLaGh4+SUV/l+hucEyd5p7Hj/65VlWMc4L6vl6STtFc5o+/x8rEie+wB4B2QZLW
0nEk7lSnoLrXor4qnbmTKxe9Tsr9SN4SlgzN24AleV0VFzarydGwZ/DaJadNFLCjPop+06Bvyshq
v3fzOG1D26lPHtYdz8qg/pJxL1sEnoPcfgpgbp7xJIy25QDZBxcLc+2gQngeXRdN8bh5kAPWkc2D
9LM9OV+VuWTgd59E3CZUCpwsJE4wSEGwNcf49EulocvjVXbLDUrTcexjEqnA2IJMeyzR3RhCjA1b
NdD3Tjx6KEMThdr3sm3quMX0GGK0+o1MGsIkeauf5dI28tyHbuzmjbUUSIveOAMCMc+V6eEssXR5
6HedXN1HyIYuOXRLfbQO1B7PI4VS/u9YMsjq2mSbvQLFWmzjQAGCGUWLJVlrfZ0z41OWWtO/dfXK
ho7yXTVbB9ap1j9DmFHTbaf2dRyCJRXmuo+GyWtiKPrsrmjC+lQ6QH8owmr3cu2yj6L1ZIf5+DQ6
YfuAzKZ/CDCY2Q48Eb+RMV9TVdXeuEf8Q6k4bPV0a/ym0B8XdXJBmu1L12J01SwHOZOD0yurLnWV
kxhgSddodiqKo1TGplpNd/LXhwiRe6ziLvLHy79d6VfDMYqGH9KFn5CK6oSVausyiZStdMrBtKZx
ZUfZZwMo4EPdBBvXSdNLtGgpSxdWCQDRJv+AQqXpbHpreIT4yYaAracDNDga9ooG6o+UbY274i4a
BwuTYpUsTdYOXz1qVfhLfkEXJDo1po/mdKb0Xxsj/KmNg/KoqjWqFXXH6n4JRykz3ThTEJ1RZDdf
bXtao509fCV/Y+5n9Jt2Mr0Im5Neq90ns1KMO0hU1VqmI2PLMw37r0vRKdGL7mM8u1xWvpSSuzPa
6bbOLYY12KK1vMYVDW+uRcFJDjBLZ+wjn8VUaYxz5ZBECS4KvwP+Nml2rpMkyo8VHD3c/H2SXMhx
ZsrNPSt63YvfFBwdz03cV88s4n6lRdZ87zoHR/NOUx9w7HAvHjf9umFn9D1O+udUbapPcMSTU1lF
/VYmWPMPxQe4DAQs2Ee9lh0AzzdveZfuZJ4VRuNGRWfiHLZwzWc0HA/iSomGtU2JILYoff2XXWW1
ctBleZziprq7lozx48TXcXn5qsshdvyzBxD2JK1AdZ27BkWsMI9Z63i5s52GAB+opVnL6jpL7e+d
p2pH6eMR5j24up5ezLTdSte0LJPYzrLJng0cvRQEoORLykHSB3Y3PTuJopzk217/giAoDgmigQZC
AWlofhbKTBH4wcPvVj0X4UNU2Z+FbCMtvAWurSGbQ4mcQX/gF1flaLzqjULlt9An9EQK84ukq7q6
AsFOgelOcll+7Gkbz0T2U0YtariHFgvza6arxNbh3i6BIy8kGTmQe2wzJ3nJujk420XYr1pQQaTe
FHZRfYFCX0laSQakCRCiekmc7mIaEy/xWa1f7LEOqYXCCpFBCUv2JULZiNhxBTso2s3s4Y8l4U4R
T/deM97dricfWcSU7xT0ZocozB6NhCz3kJszYtmJ90lLrPwYx7jTSXOR475Dx5rM/DJqjpX72Ojl
QVpy8My9Y+GZJw1qpffIUs8P0rJsp8Uwq2Z1tUy29Cna+G0HSHJpygdP494yv/Rujkz3rCbqvi/w
zVhw74Ao61jdO1DLt+YY12usf02WW4WNIE6jnPhpU72AmFQggJbheNM1yDe0sMSUqoGZ2lcZxiBe
cR4WfB0v8EdfddxHR2vz1xrOd1oor8VkwY8crS/S6rO5OBlWr6+l2XXh4phK9u0au1wwGus7ZPX6
+z6cy/tcwRYTca9m29oxEMc4x1IwNEYE9jl4ZdjtLKyskFuLpkerjaaLTpGP+hErHQgA5DYAr/AQ
oAn9770pqaKuVv6fphlp78F/zJVgGe3z2MLQzay3bG2zC3q66aXxrfTi1rV5N6kb6Zae21i3BEgf
932y0zBtX8noH9e4xQFwy9Ab7vXdH3GD2oDGV4Z9FipOz1rZjmcofFOzbzWKJFL2v+Zfbp0fwCd6
aDd7Kvzz8gDtQrbEyBYIo6PsHB/vkO1g+eFlmLMWo7r3Vj6qtbQq1UsQ1hi3JdKtFwhd7sZxrPnL
kM931lJuTXPtpaua6C13vWHr1lp8VyjZtGlc81e/WK+5ujlssTeHY7Q0xdgojuvnJnesO+kyoLpd
gtC4lzHPDbEDEredpujeGgWsa4cP2ux46msBlf9CwTlddfqgvpZVRuZM0cy1jHaNYS33Vbizg1p7
rVQDQ9PGUQ4yWoYzb+HZne/G5VKzljwEXuY9ymCWHLy0dz///rgeViGP9FPmegG6iEP51v3y9EF5
TSe/fyCj9N1cRPtnC1PGWG27jTSVydRgTZcg3luteHO64ZdjKc6RcrayLcfU3jjFQOlxNnMEoTvN
Zrk3lf0qRN6WTSd+hDgrko0NAnujd0eDvB5Q/wwi0YAJxtmKOuhCQTyyN1lOHa/FdKUlk+Z5GgWy
Un8Tc9areSuY1noL290mibF8ngyNSLmzQFRK/FftRR27s+72kltwJ9we7SIN1h+yB3Iqh4nswZmV
90pahorexV5OE6X6ZwJdeL2KdH3ITlDcAsZz1S22efhsWjx0n9TRNZ+6DDPkTFf1XZk24MbtJifP
7yXO8drOnPTUtbN2kei+KxsYBeugBuW8dsoJMbPCuVxD8xY4TNlSR5ZYOSB5Vew8Ky8w5eTT7Mz9
B/WS76PXkqgJ8UVHuecSe2nH8i/ktagGmX7QusR9lJDANYJtxFfEy9dyHoPlsBBaDkNt4ou6XEUG
Onf2FwvK7a1L+rWQhenWpzL11k5xtYMzEPLnVPMTDp3DSgvQ+g3z9CQRWVxVO36PwQmAw/yUqBi4
kFvP/y8RYQY7IcrYcFuuxr2rOpvU0QC2XI+TGUVHS9FePqBdrqf8EvZFbgTnK9pFYCyp3SMhZcIn
U4odj/30k22ARrOQfvrVRqS4C/9XW1gopDd595m1KfAen9w9YmXaua6tYhcUcfaJZ/b7JBtx2Nb0
f3k17LUyUzEdZ3e1DSpzvhtK7X2SrljZ2YJJcmXqI6dV7jIS1DeO/p88fm2h/wvfH3/NrF4lyPPz
C1TueKrVGz8srdeuhxJtGkrwS0cqmX9k8uQAKO6qsna/uZ6irCYvKF/ynrcFIBzU6VIfiX13CA7Y
oDoPciX4QHiPBK16igEon8pQ+14OU/0k7OZ06UJQ5dolVt4StXRJS0KlS++wpmq4laVryvJ/8hH3
SRgiO0lU5ZLs6i1F3+bc39SdWMBdO+ck+hanrXO85b6Gkr+0zdNd4NWnwvb1AQCgHQH5vGpz4K2W
HDAz3mtpP3/nvRvhvN7Pd1Fm6o/OAM1VBqIkCiH6+8mz20TklmrVQPqCGamP0znE0i/ZgLpZDpH5
UE929NayU9DQoFq1TRFjfm70j/XcH4V12i/U0wJnHtLYL9JjV9VLSinvXnioU4JOCHTq+iSD1YAQ
QJWZzk4mRp0THfBbByy6EGJ5+rpnM0NxTeYix5FvHS/GVi12fzSREh2vaevflP+0tT70X9+DjaFf
+654OoFZ8sT40U7zp1yByOS0YXiRQxQpX6qqsPa3LpZR4WVKNARP8gLkDHoAYCrUwkOn/GYXVxjK
zura7JQshnLS3zvFL9vncTbMrrqdC83boLASP8sha3nYJUkcn5wluyN9qXGwmqB9ksYUaOk5HKwf
tzmTOXx2oHeE/yaoJKwGMelSSu1Ng2j4EukpFQLoNQiilSzgTKsE8NjxmDLV8AUeqoGZbdKR+VtG
06mCTGLYqElQ9mzF7pa1XAbksnBRWRlRp3V662dq3FWLIdBY9cGqtTrzs+pEwxaUgHOnunB59CLo
dlnYAraM/Hs04/RNGtfTTh87+EddnTzYM1CypSWHIk2MVddR4ZCmY8TeCYZjuZKmzNJs/VFpEuci
Xb0Vdnu3csHbLxdR2qjGdu04+d38PGt2/eKqFembUt92gT7txXUyd61HP1OGp3ROKiqN80FcJ/02
GU9aS8FKmlUKV69epGv/v5PcFK7etJSJbpNyqs68qnRtXaGzj0su+Adxn0YBLToOepoDgq/xpvaa
5gXStj2jhPNn7ND00XFGJXEd4JTw0oWWxMaxSRrIs3kSIt6qbFRQe1X+CETR3cboL+5gU/Q8fPFK
SVwMQ/bO4p2SGniJp7V9/JNvJG3qj9lOgea5ssOWSuOfQXzrU9GQD/Uz6z+XvX2WWmPWabijqmTb
WgEm4LBPP1zx7kb2uZ9D+7EckCf1jWQn3ZZbxOfMD8e1wODTKfY3dgPZ4fcktdYxE80xqNPm+M9J
EuWmqGbJpMistHWq9uM5dADQayOCr9iekMovk5d64edleWYcDEqtTz2MY9ZUhCC7sNIobP7jqYOx
bjATfij0iOe3XuQ7A4bVa997nwclaH7ybiZ3101v3ojBb1I3+rmMDExqwT9tYvyKvi8fTFWuOzgl
L3QnS+AweWW2tTR1fJ36BOOBCqC2PuZI5NlYvGSN2p9kdO5RADKjwL/IaKUGp8bT3ScZtPflNLbI
fNfJM2vxo4SYVZPchzFaW85y+TlrtFPus2WTKfLhYafq68rMD6abGt9KHzn1xZTStbpfCYXlz4Wb
o+LiO8apU/CfiiHcbn6HDlPr/PQJdcia/DXUydUPV/0dGg/d+1WVflh08uwPV83R/tX1pHzGyKLY
6W2u7MlK4mENalUPo/IVLJVxxlbdwGhwqL5mSUdWNwzTezRxshdu4geJv00PB8JQo//r9Noe36cb
ppXKdLms7zlwrRIo4U2xydvxXWNEhEM8o3Mx8kxfpNXovmmAZCEkqgxYG91wloHWniEpjUWLB/XE
L7CX9nsgjnyoJrx8mCxzfl/hj4/UcSXdBKDhrt/FzKD+zVT8V/E4U02PzBZ1vT9Pk7EYVljRmhsZ
zzQlOMvZrOvvZ7e+D7Nl2HPRFHh/X4Gb3VRuPt0nfuBhw6xtpXU7WEDk72HjltvUNiaeUMSCFeY3
JKdOBXvSmsIj99N0/2Fa7CPs4Q5kmoFKyXvYH9Go8VCa2ElTBgS1jiH9x4Hrezlv2Jt4KQyjD/tV
6XQj09/dLiuXcJdr/y8GJDjiKTd6mXLOdL+6KCkrpDLUT9KSQ64WlFeXQTk0U9Bjk6aamz8GclOt
LtKXcOEDksovyERRj20LmDYrmdwXWK1Mboza4lL1uh1u9a/BLihz3dq3GJinSEuHcX2drNRVs4Op
jXTMYkUrqwnkkxYTn2VhkeX8L9VGSMJDFiDSmStOBl+nbrC91lL/OrP3i+RkDv0Osm1DmQ5fGDGH
uVrA+FCzQjULT07VZ/qdDF/NZK7jdRndd1CscQ9L9RCofx6z8YwwzTDIbJ4Bann22u/olaEKiZIy
xu2h6yofOMgSLoE6ucpjMdYraxxaeyfZdVNpUPtE6mAnGXfQ0VO3cppIBfa8JN5vQWlvExTmToFj
b/09rZQEmRoDs7LYYzc8t/rnW1OkraWZeZAY9YXTchsVaetb8+rvGoWg1nPyKEhqFrn7DLU1fXWf
bXtoXrXM6Z7jttqXZty8koePsc72vlzHVHv5IqbKn8HgjH7CMaUmQuKKmU1ggE4YR1ZJy2g5knFR
9KHfy2iZuDz7nImlwzKaG5gAhaHf3ckobJJX5BN7BMYYXCTo5YvFRuEd51oZ3kW5pAYbdQ1ym5Gf
bK/NRZjrXaNrGXFK832kjDRQoPyl751/CnndRqTwK1f764VkZCbLub56ZikxzHtcrU39u6e6T5Nt
A4Wp3XJjTOhKShNOkvmYNZZ7iFGiWRlLUwbUVO3g9v+Qxi0UK9RX4KvOSbrG2cI80cZjxiLDdwDa
65/twfXPulUioGjEA/AIkmAQ00eMkJc+VD+PqlX+RP1lLUAeVcmVM5s7xF8WAE86I97p9GzukOgx
3nJ7/Ke0NOOhVdvy8zJpqNpmbY9t+WKV6sZ3x+J7BVZ5rSHstiwegOVRId7p7Ek/qbEbrrDtcRcF
DkImuyNnipsL/r/NM0wddpWIUkYwy7dFNfSHfsJwvkEgqQvL9K3ulfgcx3a4kX6ZnsCgyZ1YR7y5
WRSXwzFAhtpCbg3bW8TMnHR+9T3bvu8r/RSrhcYJYD9/0JKDFiXQ2yV9+3vUB1X2glZvcpiXUQkO
rLFh6THS4oUcxjEUp1elHuD/c3LtYShslp6PMQNA6W2fKjiRZMr4SLImpQTia8CjIY+wr4f1lczx
ly5Ux0e38jN/VYNOjw09vkifVVG6AP5y7snLbR3fUFnA/KfKeC2Wmah8srg93vpjnhgXiJIYAVOG
vPU7freZwBLNWLIHHXJdWWImuzZg957mY4X6izqvmgXS8peIxUbxycfH4hahmSiB62moIeybVZe+
RvvgNzFUCJ+JX/hbtI30K7v0xg614uCHGrXTUUik0k/lfgIWk4f3sVn8jHp9/s7GFQJVWRWPRtAr
d0GsOGvqWPN3fxiOY1KO6C9j8GIYqberLaf+6urjSgKUEDvrMqrDM6kW9VkL4odO9mwgbUBoV1X3
ovnVd5EqgMzesMRXsqcypgzmm2jRtYuGwaA8J06of9PNwNuW/egdkTLfX33sU4P6OWWnYY3kRPo1
64DwizIz2UKzNL1/rTr70mdm86VpEZDIyO48IbGRgGmzYLnrnX2OVexiOs+zrwrP5Zig8VrMaC9S
cn7JR73eKFZi78JlP2oiLfZYqaLaXF3SeGi3nWUd4DB34dob/fniICMCRRHuH3SbvzbdVt8NvGY+
J4BFEST25z0AmORbjpRUggk36dGUpTWan9LNzRhS9/n2R/Ryj1JhfVEgoK6HrH5QrRD/89HvPKAd
PNSvbdNkL4YZVn+4ATDioNjqOME9SFczWsFluUCmxsoqUXR170169hgsbp9A1j65HT/ZVGvya1ei
9/3BHVCI88eciiS/zgToBKo6y4s+JgWIE42yleZtQJoRCnBoZHnabiib8CFmcbPCtgjqsU6hwMiA
MknTrXDJVhJ9usOLwnjLzJ8z2YZXL9e2th1YDWJAkYbcO/TJcUqAnGCvs5empfbvffnS5y8hUaNu
dXJ9m2Fxvm0HxYd7hb6Am1jmi/QhK1orjfssPfXg8iAt2CVaRfio9X14BxesPtnAzZCMKKdvlh2f
2ngI941Jle+1GVCQ0FV8XwExTHuEbCM0YHV1PRtx/zWsk8c0C8x/xzha66Hn//DHDn2uJjQ/VUo5
bn0bponhmNE6b1o8Os3yPlZtXMYoTSSrwDeas+eE/UvQmtZhqNRi7Zcgo9cD8NEBtP1Tmtn9C9RP
Y+NZDoy/EDbKEKITslzKx0t8NfhwIW/kgcgO3C1uNMNaiAEycGUaTLazDZyRXxPv8EvmjWuU1Hlt
NRmkS4jv/vlDu1Z9ygp2spc+OVilh1dWwg2il/6DN1s8TjurPIXW/C2wkunR6UseuO6g7ULSTheJ
uIbV7FjiNHexmiVusCN9H5sqnsV60J+dHpXq5X6U21Buz9hkHZPoiUMC/z+3Jpiz7pw1+YNE3Prd
WFNXMcje650tA4NpJedJP3iRdiKvHlwqfbGfzBZ12hEEHuVYvRuO5PlP0ieHZBn9W8hArfAORDpL
xZhyvVrcXzksGvJRd+D0Vn0X/gNBR9uVkV4uijjBZ2TnPfyNSNDGiDV/6qeFHZTbr+HSohqZPrvQ
kmRM4vXxh4kW9ksTDsonZ0ofcnT9H2TIaZA6yHXUmSVcNam320PuAfjnWqoGjdVeRPlkdLKz8OBm
TrlRRjKR74Ii81SHKCflGDYoeLFsYrUPNhVU4wuK/8b1gGAK/naKm93jQzEdZcBvVONyi3NDQLNG
pZ6usbe5QVvs29w6SwFVLVXSQI7Pg2epyDpjvK+zFlSG6jg8ck1g13SPUatf5r4vVtKc0WY+RB02
A9JMR8CaypjngDQy7d6ywdb4VVusZH3PMhd5mpQ84GRDfL42bwv8D+0P+4PrKdwgXIN164xlVHIn
BzONpmbljhWFoLZF8EzaMjTzRqLS2bvmtoodc+9pKWQ5XP/OYrcVRjCWQPvEK2kODjxARMudY39y
53HG2Dsx7+O8DIxVgaMKQCXeN9IZxIzU7ObvgVYUl6tp9khqhz1Q6TuYuDlP4SIlPC21BDmLpZYg
7eup9NaiDwxuf9wvc3RKdZt3pnIchiAseN7lmHy+1iiH7B2/9Lbp0sSFOd34U1YdJ37ErxjE50ud
ar5Is2/wogMt9Vy6iEJ4DZ6gy6TJrquHIAq/SRA0e7TQlw8IEYU7FiCddx5wIGxHqvyiNyjHrqOm
tmACdG+CrFMGq9z0kd8delhnqL74783baFHr3QFwaLDOk4qXweTV9kEWdpF+h6aK/nBd1g2DFqz5
AdZ7WcO9L+Sc/mDVXbeSCf2yHJQBpsZWYvBzWlZ/4ACCdTknNSyyqkCmhtX3wSeRu3JkxejyVHqY
pnNu1zzI+oZqLO7lOAV2Gyubkr2YmZv64JIfAY9giJ059Q/8F4pg66hpwNQ+Oiz8ZQxCl4+Qb5H/
W0Ohfbx+iFGQLXcsLM3la8oXvs26flGMQXlY/uB3WV7/DokKetuiABua179cplMaiw6e1TylZneM
ISLxwl5k8EQRTyTv8GNYJVDe7gp49v/Rx1sC2dwrm0hxh7UBluUQOZ1BNrVUEAWL0gAKmqGUx2bB
Rd6a8t+Vd455HRWc5K0po7dgm1fom+u73zqvctDoaHa+ZWKvYVjJrhxm/x9wjKzngBFBJIc/VNtm
c48ybXTUKzc+Ft1Q3euhi1dBbHqfgtYBKo173VH3U7DQNsxxM3Hji0BHfVtNeMKlyUXQojIqzXnB
XgQOo7dgK1CfIE5i+91YDwi2109sE7/JrqclUwFoI8iO9lBWXwf7RB2PdxsKoMNGukq8N1eGHdtH
XUndrdY5fbGH34UJbkbZm037xBz/f0g7z93IkWVbPxEBevO3nFRWptX2D9HTM0PvPZ/+fJlUNzU6
0xv73gMBRGZkZLJUVSwyI1asRe3gVKNbI79Y8luQDjsoa+PXrwHKNi6Jp3x+8zVWQAGzKWOaVgf7
UC2oPQd9n4U7q3KS+2QCC89tXIdWi+cXqMPmgR/NSgdNA1sShHjdpTb1K2iH9hCB0F92M2qUAgUk
lk6JqV/590s/zrvoBlacgC4oy8UmJ1KbdI6m75kgsJBUFpPRfZ46QKWyB6S6ecqC6nM+xtV5ocNw
apBoousrWnqEHE4FsAPRDODu1t1lSqluJGLgPXgA5BF8PG5nzHt3gIU0qqv7NixAhfs1siSZrqj7
Hga756Tx1WeHgl3N7dEOEb2h5BdMMXSY/ArgIts2rLsNv9TKMSAJ8hzlpnMT6+VI0e+cYUDRY4d2
AgC3xFEf2RxQM6b1L/JACeyhj1XvUfYc09I3SuyqJ9kNJtXam23l72U3r6vuNBsz17AXDi960zSH
eGjMk44o3APPv8F2DIl0Aw1LwDhjkwcAi/q+iNRhq2la/NDENmorPGYOxz7qPkvb6hwoSnfLau7m
ls09fUgegFWPp2US8QHtkiB7J1FF/Tiap8JSgqVqTMKDZHcBGTX229Hmn91OdEs4k7e54ZSXxNeS
+RP5TG0Pwx33esUntgLvjmAz8p1DKTiX1kMnCJoSMDYHAGU99y5GFbUmxS+b5qDaV+v2xiLNcpZc
U52o19EGkhsUM4MHyhL/GoW2d0WiSkfBpCIvLkekMVUUnOoEKgyKws5GObcqlxPubRQOOyBECrCb
3ruu68hRU+XRlTsyPGT4vllKNiu/rTahQ4RYduXcqWzubcVo7szJo6LOaaCFJI9gm212bCzb39VC
aMkfwO8MMCycdLNlzzaN0fJbv/yAp2235YPqbvLKlwc18QYui3I8LPexyAs6fl7J3kZh/vmVRp9t
kHUtTS3bgsnN7zsBUpIHiioJ/sxPad61z0nlFJDt69RnC4eEjN2l6nqXlOgcHqvJUp6ttk1ELCj7
ESj64wy+75NV5PFdAXF2mnvunRK1zTVmH7yfUtsEh2HZgjml/2433Wn5ndZjNJGzsPmzQYmF6l3W
CFtV6NQbzUOXcnENiUruwVaQvXdgxaqSGKliFeng1OvAh1ouJWR16p4yEhJ33eCrT9TitWi3etm3
wYiucgfVwmFRmMRFLB1cGJjBr+rQNnslCfjfnGy6uro33AfmXF9m4DlzVx+mNjN4JgYtLhImS0t2
5cA7W+nbCtxXfEDrQKXUPp+8WEHOI6lMf112XXsoOa1vpvfroFxGUwf15DR/lwHCxplQPO6EuvHc
e+1dNg3w4P7D3gcjz5PSpfAzQTeYvThxEF3NPu2PMxFqHglJsUibPBTsB6+ylcaegeTg8FX23vit
LspANjVRK7hR3i2zrmUFnrOz9b4gbseJ14F3XW1qjW3nKOVuHVCDIdqaSWbuyEr4IAEieNTREYLz
Qoe1QPfMkxyQB5UqBYjw5VEaLOEoW/zCFOcKumx3srfUafdbS2UDXSA/DlBAsOisHB2y9XuiDjkM
7d8r9cc6b51C6DvaliGYVLsqt2bBdz1o4AwV5XwBwd8n0znGSgLn60ypXmSZ+VmL/e+yJ+2hrqoH
HXq/nbTJw5yl7RaYyASQlXWkLaNuUC6NJF+wcVxACtPBsnz3RBVBffZLUsH6zGaAbZ15kzpXHmAe
JEWS4WDJEcL20WXWVQCr585C7qSKb2ZJCGDBF+fq3+PY8TQrquxTXR+ogPbbBZms+c58n+mIsMhR
UrnFTfeUZWYsavij/qpFlrHry8LdodfV32zb6m+wXQ43Mzb/clwrv5cmU9iXQeGWlvvS1oLFc53Y
84Bzr47lF7mC5vO3kZN8Un87O5uT3bqG0n1COoUnerGH2k5KCUGIgWRxbsEXkjf+vTZpYEAKtSH8
arhbw3iSD5J9YW7ZACcf5JbB50spe36vuBtTC0ze4lFvq20A5zDFLsPoLU3y+HBsSevSbGJd36te
DaPx6kWasTnz6DndG71RbFcYepfr/SFHVmFrZIAc1gE9R1wpLKtrG3Yfeo16O5lWHFqHMpuJmlU1
1BfqtNWuVYZ3USJtsctkoEwk/rJLU1uPMLyWQNrWVG3Pc69DqQ5qYJl/W+1TTzYFqM64X23SRYej
BnCP8nW1ey4BIpRLNK4rgY+FZ16HNi1PvtoeOslZ7Y7XUnPMszkrxt5PxxmW0vSTSRTxT+EqwD5v
XAc/sc5ANF9d4SD7VBaGLV0DkNUHroyy/4TgXlxpxUVizSQijXqau9Gp7Os/TabCI4JEnkm7pXqL
12r6NXEFqQmTnDinyKmEdV/upxE46mZSxuo4quptlUABaDxeJYOYtHmJXR07a+LbTJ54mSWb8lBV
UX0c/eFWC06x1Z4gj3GmDnCn1HqqbvyiD28zu65da5TdW6MrRlzFDO+jPv1z8YZoR6goC2Iuv6We
Gw8PCNEtjFIIReUEcWi99IvGY/D9ao/9rD+UIiowdkFxndsSdJNSbKeG8PpO2rwkFqKfQBW2jVVF
sALguBizmhvOppggNVWZFOh5mtzJcXkYApDuFN7Ap05d7nUdeJ1tVt59PviU3gTbJAqSK/Hm5Fr2
4Ujm91c/dhEZo0Ci2LRemVzlwGiFVCjIZt/lgk6LCq1lYi2cpjzJ250uriKoC45+Sk3QsqQrm0oj
/s9/nBbehzor6lNPIvo8qXN27qYwO8uubEkbjyjwQf2bD9oZxM+NFtwzC0SjgZ9srivoruZC727m
JLtsCMvnQTurfdPdipQaxyFLkz8a4KVu40d/Wrlnw+Gjlk/kSZojgdz8ztYL/SVy0j+lh53751LP
ki9QkcNEwzOQjHmMgq8KWhx0uthT6//sqqILCuN11DPcV2fDrvsjTKE613Dk6vFeA3V+ciHDuivz
cgCel5Jli4zgmzo4V8siJB21ytaGb+xHm2gj+uF5+VIhWL6futS76FMFUGBZrzHqcturAFXdVOym
Yjh0JdWutLGhquBxEDvNUfgoFf2Fl1c4NjUoAWnLpY+cQ/gIqfSFbNUiPblNvSZUduQk9Q2IQOWg
i91P5FfsjURrgv9wn/iR++poQDd6r+rTDx7yX12kn1o0+jXqM2CAVm9upE0eYnarWdvnZ9mLZp3y
0ya1921LWd0IpurSRRHPG0V7RA4GUZdfJukhBxEmyUiLP2c88xwyzzJ380icYWt2MH+a2vhUiqqb
semEYAKYSkrHv1F+pG8jJ6geqxYtzUGF+MDvGmRLosjZBmnkfiWECsle4P8FWm8XJNMln5UapW4K
U8OiHq9dX8FgKKtYY7i6ojJvxEX30yYd5UEZ9E9y7lrxusxdlskgQhErq3PJt43qsq3EYUjExpBU
r/hPaWPH4PD0Tv0caI4V0rF2ZUt96/UG2bG6wX23riPPESXQpEaDPu89mTQbwfMf2bHY7Db4hzs1
3CYEAc+yt/4foGznEzXNPyLzEul68amp+ujRzJvPWewWnxPi5ccAwMwOhG3x2W5GBSRuToG06HZW
E2909iU32XXCKw9HMek1R9nAyQoVnhVZd5KrSZssJCNq+5nfcOXBL7O/pbmnmvEw/vKCluiNlzbE
b7zslihw5HnTF26AVzDJr2t1RvC35H9a1tJH9VAaPmJFlZG9FAiz7swsjO9ar8pgIPPDU5QVLoBy
Rvuucp48RBjlYCBMqdt+ch1iOGX1VwvM4q5I8uGuoxL8pTHnYNML5vJpDOGcibUvFKuX+3muwkuh
BRGQsZY3yh6n75QtLK5QBcAYmuTm09SbwEC7xudBTTyMuXGfbiqR96JaEzB1CHnulKLT6uYwBRd/
B/AsoqzaPxVJGO7HwXttzb9a6+jagqJoeBpBte//C79iAgXBbfjOz8xS/+yO8Zas0ASWEey3CgXE
NobP6GuvZc8LTt6r7mZn7P/Oh+ZbrSDGpoe+C64icB9L+N7RzaaMFGmACN5C1ikUtdqYmZDpbRHn
2NQ9MN6Hzv6wJJl7dsiW2bWwhibNpfO65iP0Qgee7BHuHMzurjdr/eACj/sqQEtt5QUvEdzUV7v2
SXYJu5rO3NWnqgJOWwxHA9mUp3nKL3pRWZ8MN1IvMLILgmGDuPtUDPfwmoIOFl1kPql6UQrjTjpP
1UCW1kaxRY4G5fic92H3KAdN/dDxwX9q+gK5Kjd8gVZavZj95BY8CfTHsXe4EeWeerENc+5IkYP2
netaqdpdQfHS9GeQjPU+UNX7os71Q2tQzZd6SGpRAKZtosTJXmzNGp+rPNvIQUmNQxnMdysgwipN
mgfusJ4DduBmcOjLpvqSsXVz6376Bg6XRwlft87ERpqHZpzYbrl+cDAoNNkvBThjSpCZYOqHlUtE
lueUVk/K/Re/CIGxQw4R4uktYYh0tPps2CZ9aiCfY4GUEwc5z099nmFIrFrs0pEx3RVDY70Ytqac
BystEaWwrJe8buZH6ALvZU+JMCE+XUTd/EFa1Cx+UVECBTTOkK5BluLYYXGSa2k94cga3cCD7Moz
tWFEuRNSdmQU49xW9xPp4lWkKUHTM2PDBXauyNL5QLlbfQFG5UKcJtiB0M4V+WIxPro1LOHCKJ1i
hRqZgyr60qh38avPMmf1zFObQM+c3KGtl5zTXu9bMt4054DvI6BA7aj3ZXxvKjldOSIPXm6Z3r1m
6s69SnI+rLr5TI0HAuOySUkylX1aj452nNXH98NvPJfmEDkKt8dp2ix9fzDmM1wNk7KVTb9C/gIR
r2Nu/ZK9NIa8CHdFWgN2a3QY9UTKiyxrGS5CmrIvD4unbNY9hWtmM8cbWWgjbXCeus0B6oKfBREB
VdwLBq1T4vnenZJvEin2jjhEb9RJDi7YsnX018AKP1sHw8yd7tM4/7ZIScqFpZ+n6Ii6ZC3fA9is
wAfx2K928H8SP1OSvdukXDtNdzVGzXxQ28B6oFItJ/hU3hYP3UmCA5Lv03Z1cbXKfFiXgu1gC8xi
Z80ZW/pRj04mMYaNNyn9izM46WNczEc5KE3dWOxdz26eqnjuX7zAhibGo7BKDk5DNu4L+AsO3agO
t16n8My0BX2Yl4R7mepGP7W4AX0lmCBaVnoJxoiyn20w5s6DVFnpPWAxQzl5EIXBDyblVwKvhGdR
9/T7xUUObLysG06vMhCTE2rHHjFjyToWJwTUiyBxt7Jr2Mm4i4ugXkbVPn307UF7KiJFfzJLUXvj
/OR39kNIHgQVo9mH0BwJfmfZ7ed2QoiPwtCBYn94tqGCDvO9pIJeXCfKXwDiT1/cEKpOQ7N8YpG4
vVtRuKGBNH1ZiaVLDRIgI7a53mBZzwalupqWYX1A1iuhyJrskSyz6DuIMWGJWQYDUU1hu8Onsivr
q3SQ/mAAAdCKsgwoDMybNw9XKJmtD9KkTQROPC3cNAVLhwJnwbU9PVJKaMKpB4uOL5AY8mCqmnPs
kuiv1SRb8B3tGrPzr7In1yg509ZyRPWFWE0OoL7nHK1G+VOapNuv6cZEYH45MaTIhVbWC4wZ4icb
/kJqQiUgecEhr2hmtUyqy6R/foNMXgHOiYA6Q2gDg75fZ3fL3BXrnGQkYEu+GECkiPom+SXSZu1c
lB6MJKkIC2veOREmOS61QL1iBgcv+wyqbnWw6j+4ZWjnJVnmu/XLu25nUES6jFZD/tIZTnJMR0N/
ajqqcEoBhpe5xbLi29U40T+6NXU7MtUoneWoTDXWwlnOhY3Qf1Y1JJABtwGwIKEGa0MUfRMhFCov
YvOqNqM27Sa7zXk6Dip28IwokN1Pm2VO1vhbWHA1GXZZ5mQ8WW3DrIYE+FhGxQcZQUr6jgKdNIkP
S1312pexKOkjW7k91Vt2XdGro+zLiXJ4jVxRRg3gTYaO7JTobOmSDFrohyQdka9a7sXX3PwEWdQh
kYRFg6c+i5Lee0PSEpkW6mrLPLjYjgD3TjK0I4M5adMa1EeW3f0a7qni8dUWWjHbTs0W364u7O4V
U/SbX+OdZtNf13jfX+ocM0jE7NAzDqXFA1LZup/8Dp1ZeQiJht8UxXVukx4+NKZWn5Cmgwc1A/52
mxBa2bsa8WnpLG2y1RQEV6Pxbp0uW8u6DeQtbBXrQ1IRVASxwsnkqWEn+9R73UM2qOYQ7pqyNBCq
s4KSgF9anPm0irNsrYfK98LX4Xc+tV0zEvRacuoFyaJYYXUxIkTS9Ca9yHvTeoPqWueDqgbF8Y0y
shwVAwZBnOMryFoAt38NoAz3c8a6lAIoQs6Q90V4B4r7Wgc4OBSajyp5EqG73KUf5wqOKOJoN6eD
i39OVf0ZKbqt1ocawnD5UURoX6Rn1RAfTObsSfZA4nzOxrJe5iEoAk84NDJnOYgA1ACzDpyNctXO
Cp2d20MqIEeVCgJ7T+CiZFc3YYdOTBh3C/mCogrCK71mdyi68uXWM6zLoTvD+RTlF+qdQBpBxxaf
O9+g1CDz558Gtxn/8CkrPLxx0nw1Pi/9xdPzueNukUKLiXGp1dbRc/NStaN5MVOE+SKSOIXoaYrG
vwV++mdT+ujg7+GNbqO97K6Tp6aM+s1q9OJqC9ggOEvTMrp6KypQP8XT+PrfORNBSg/5tUvoqD3k
cX6/tFab2dTUMzkpQtFxjtbbbx3lZLM/k+BDwUisNEA0cpyUZoKtv4NYyrKOIUH+CVqIBF0Gyx6W
w69RX+M2Ro6KgVg6ggQ9U5F+4QfCaA6QhTZUtRThB9f+Qy9i7UnCc0utyw8qlZs7OSYPXvlDFQ6y
Azfsq4P0D7T+ox0S7W13okZ8s/7XLVosO7PL0IUTbwcoW0iP17dCOrriP5OtWXc3OvwGp9W+zFj7
2hDs6iBLngfb1aZ7b+qrY5vPT70iat+M5pZOdfYlzVAGjLTAuzhO0F7ctqj3xYyWZQkRWQ83ztZA
d/xaupb13E/2Bwicna+kWgMwMbN7HKj3/4xA1aaZZ+drVnTjXUamBNwBbja4Oi9H7KbLNO1EjTQi
9cItKrRvhQX7JHy3BDJ1mI6kP6WcMUyLyXBFPmc3WWDAez86L6U1b5rd6IXbUoEsRxoXaB345vit
62LlAWjcJ4Oq3BsmQoIDdQgHQyTNFbX921V1/0ELa+eZGNHV9br6qXFgO70GbuRTSZPZlzkD3QDc
iwr5aYw/NFHubgxPLfYII875SUVb+LCgE3p/Ivs1Gp9VfTNRWPk5dpIYpiLUbAm4Gp+NtnIPHUhV
Qtd0g8EYNraGOtAQW6TUuLnvp9gQdfeEdMPORXoqhggMeTkXIfdgk5S8X5NHeAFCr01T1TWnM4N9
3xnxg+ekwX1M6uakha51Br+X3PlgxUWVSb2DfNP5CEFHC+OyrVAblls7CqMtnkV6oqeVRvQLChcU
wWRTHuJGr9gj+dFutck5keMZm6pyu62PUPTjkGj6reeXaEXLytag+uFuQEOSvf1PGG2vVfptgKRa
mlbIrDLF0RtfuIHNYwX+4F7yzwUFisleOF1WwropEsx2ZofKzgTVPKr1va3u5HhU+UAiQ+fvdxx3
spvOcbbPphoF1hUOIsEfHox6WzDe3V525WHxmbqwENDA763dmD2BHMAkoa1vfQHfSCvA0jF7aElQ
Kg/55zT31cfVYAFdmapeIaIBHapkPIXgYd6Gvjot80zBiQrQ0T7oYd9RU0NX2jIzrc6Jo3yQJjmV
esNvmRlDS5QFoMZDV/k0QEN/mKeuOchup4OzrnoYGGTXbbSPRuZHj7LnPUO4bH5K/Kp7zLTuQ211
yqe4Gb2TXA+yFNjKQkj1k+Fpbnr1h2gURbA0xv9l+Q8+wdC0XyJiaLMbwMEfV59sAIB7g3L5S2oN
+cVNIvBhgLE+Nm74Y/Cg8TeoXYYJvPqjy0mLz4YfIGvUU04YzPq933QwABdKszXhZv5e8s0Oq6T7
K6r9b7WbdzejA3U9uWzCY1fPvvtUfCPuZFgPis0uSo0cQCMIAX5XA/ujD34ehqsePgpXiO/Uaf59
iszdCJTss0128d4CI3tXwfbw1bQe5YK1ojp7c86HI2zd48c4pLhNnKhUjQD2k7pDA7Ean2wPSLYH
RdRLEozH1jbs+zC0m82Ujmxlmw60T6eYe/lxyu+E/HTZdB/yuDOvy2ctvitWNHQQ5Y36/WqrwyTY
mxNZeFUuV/9a3ppnEj1+dFz0h9ZcYzxQ5eXO2p3MHK72Jc0oRoeJQKscDTrzAdhVsWsCtbxOaTju
47QwX5wCOT9Vj4M/MyKM/CCZf89N+hiUXvfV0E11m/Pw9ESuAuQzl8ips81kmxia/mBafrYJe9N9
CUD37GNvzi5ZlUUXyG6Uvas6+kvhVmSBq8r5K9hBY5R9hO3k5omgoS+iiXMLb1VEcHHvtikxRN/N
tGUERnX6jvTsBBmKcFonEifqqaWszDtB67Om5ibPTo7tqFK1RNptzbWVc0kqa/WTI6uP7CIA+zOZ
t2b45EhOQm4D4OHrMLbBVoIvJAwj4xLaTW4eco1aVNflRYleOMxzJ+kj0RxVooLRtJNHaRqjprlO
BOVQzHMQU+F+c8/tJ0APokzuFFOrbnmh5v2fSqzo34xM7/dIKoZUY03GozyU1G1e9Sy/q6GQW0zS
njrTqeIJ7xIJNm1psk2ElNGegLpMTJcDlZe0d3JJfsoQD6EOLRh9x92U7rAnIt5eIbjKHifB6z9M
fnPoibVuu2jMHteBf/rKQdUAHOgjzrKVblqfU66oJPMFkkVRM2L/WQj2nEExS0jllP4uD/v+aDRj
9Zi4BN1TmAefVUf70A+1d6q9Rs83TuVR1NCMjr9XW/VnUzosVumw+LYEQ0mQxv1OGqVT5fu1tUUK
vDim0L60YQJ8T6ss/1K6H6ir8q6oo3nXMUArd2cIctVJ46afOyVqEfVYDfezUX2Rjh7JaSAYYoGx
ds9B3UYI7wm/dBqivWXwJkmfmUJK7l/5eFKsXD3UlLSKh5Tha95HcIPG2Y8ROiw4wfPs0YEPAj3S
QD7GLB4SPGc72luPEkzwxgAGHzp99CVyzE4wantXpHuHT64HJwNmbvRwh2vw27mtF33xe2vaVd7Y
HeWopRtHvlvVhy7t1MfOjL8URRR9QaVLuysdl9JtCyHGV0JGLToPThM81JWeXNx6dHcmO+HvPVg7
ScikUOrGrjikzpPfj73Uxqu7CLhu7Nz4p9FVioPP3QAWVhMVyKqVvBtrlda5/ad5aHMMB41ncRQA
neIWmsFDG0Qu8buxuNl6VtykXbb+ORhkXggsSLiIAWhz3GMrZq1ThybT7scx/erkMNEMWgmdO+gI
T2AiQiNG1kq0IE2lMq8Jvd27AekcDUV3hxRSsllnrKuI/++SZH+tFr4QvUaQOX2e67Y8wqBW7Mra
L44oN0KSmSTzQ9jk+t3clPG5nPr2nKhldzeiCw7nISS4Kv/JRzVGYtud+uF7GedXZEgEneynCnGN
YFNbyUOZq8F3hOn0jQ0C/qU3qW8Bm8yeuN70uq89LIdG1R/QlZt2it6Zu3cDCQhwSiqIp0SKZ9gU
lwlvN94bA/i9xRb0vnFxYWGF4VR/cNQZmYJEqaN7eSZpnIzsB3iccgt4GgiaEiXdzed1tbl5W0yp
70LI0aTlLo6CGTkWuhDCT5BFwwPH43E6AQ8TYBpN938ABdf5rRe9oWA3t97wkJL4YSRgmaRJTlhv
hLGZfnaDpLqTYfvQ0P+ONMSGZY8AIM/Fsrke3pNrxXnzmrlz2uda0ABZSE8WaWR/z2yVqIdiDU+m
61p3E+yqR3vunBsA2IY9oFt/GVrlCXUoH6ls3zwGgKHyZuh/KHBniw1Q9aJ7CCD2iFBdVK/XT8hL
UWGS+u0TQXbYGCBN/BpkObSApvF3jAoA5NvPaT3q10HKT/SRtnnXbaowv/NUPSOiAKF6THj+vhU/
6fJ3ORailI1mfpQ/8OvP+uorB1Zf2J4+yt5ql75JhI6kG6G9dNV86JNgB0CXJgvnrVNRRiW7jjZH
l8YJ/pK9iSqwD1SvP7exOl17P+8/GFYW3zmUh8Msz2Bv5+NzHCxjLrVQ2xnI552SGvYDwmC7lR/X
bywqJifb25LjV1PqQoSiX52op2qs2+e5/zRZYXtL5gCyYdOP7gnbolMc6oDmhG0dsHng2dRV/Wpr
RavKjeg+RPF7szpzs3D9ZLxI6FJXWDYqPsG3BfH0Ds4kgU3NHPDJhf6Cf5okfooAxJ7nyXwjs+6K
nShUY87JZipyBybelxJgwgeLvN5LMCBj6s2xepauo5l4FCsomij30fdIxVp7+aHYav/Jsef+JHvy
AABGu/dt/qv1I56Ug9dMAQwCFneP4xtAIjhUqmg1wFwLajFMYM7aGAKmKLGMmjM68ZEIpYMQxzCf
KjNTty5kkHfwQqAd5MAonGn1+EhFd/uslmZ0ap2AqypR6XqT+VD6sGFELYCrFRgnr9RZXsdW21QH
shsD8iW/ruvl8VUOyZmWBmV1YlEqKJLG6tz9PVrtcJEZYmhr633smsWSYK6TIjlTXktRlsg31wXk
V5p/LlI7eSIFtOtQQwMV5KT+LstDIEu/sLErSjadnsdCt64SMktgKbzrJc8Yj7KGRjFXKiRJZLFv
dtH9dv4gDUqqJtvObaC5FeN+FPF8I9x12J0oeReJaHFbcsShat0cjst9mozW1ZwK7lnSJA8pGs7C
LjsBOs4LdKD2uJrKYDqvh7kvKRyLjfFc1F1RUTpI3x5qSLvL4iT9pGmdIVveqJJJKm9DY0Tnzgkr
cKCQj3cgppCEycMvYZ59Axw28D6/lk+ZTv08mtnwNXRFBZ4fJM9jPU2HXgshl2+76Nx6/X1bmeYG
kXPIhsQhpWjmpvSOf6ijUlsGpE2OFpY73TqUhyI0mXfS1HoWkTEy8XeF6eX3lAYhsWU19VPhmygd
D+Stl9SJ7Cd1+bMf10N+kn2nAkG1zYS/7DeiSqkye5RGmqA6TCopFNPq/a+NW0LmCR9jnPYnjwzC
t7ERvCTQZT+OxayhY4egsmLO0eM/J42C+VFMyojpfZvFJO9fJo2wcyOVELcwkxIBr3VFvxGp21Yl
+ieqnhO2j9lEQsIQXClcYk8oDp2XAti2g+R+tQXAEyEsqoedtMkFLEq0jr1FVXcl9pPSpuVCYtQh
idAgoUAhLQfZkocgM5BstCvuGJr6OqCNgQqc4WeXmKJgHh6E0gtz5YB0WVcprSzdtCbAztX2bpWy
GSAWKVvq/H8uvC7iBINLGe1ltch11tda1UpyjIz58Z09Gdj8z2UcHyvxiZq2AKVQ67J83q4/vu0a
bGaGoe5u0rfT/5qMIX0ClNifSgpgN4tepm/DWReZvUPtJHqbtj7Wj4Yybhf9y4GawsNgNs5uFdCk
lOsEUWJ5YzOtPrOXORpFah0XiIQETywIjGpXQEW0ICvqoSZU4Gn3sxbBMZV52ibWWh0p2Xa6rYd5
MKZb4ewrr4hu0lWOSfMMVugurigWWf0jpA91AOcsF3kZ+Bgxfx2WK4zhQS63mmWr0Oq3y7072bok
qPxHron4tGSWYtdzjkpkPL/LTslcFGDQ51Q6iOzWmp7qElPZB6GXbdd01jq6ZKvWvkyNRcLb6Hxl
L08kR516C+m3/6jY/h92OminJdcm6EdJgf+QJpnSkwdhahsEmJYMHQQaS3cFdFM2rDjaYxbkwcOs
OOFHc2B3SqbfOUdaEX1MaoSdDSpkjnLUiedqH8S1eZBdlNnJ/YyatZPO2kwiW3HqYitHBwrIgGDx
dQ3EUn09KOAuLNLJ9Kow1T6U1jc5tCyGooo3c8+RvcpsnuWrSjXQ7AQoP498uyjiqcI/TWNQQWuI
Lhq20WVpIs9EE+bCi2zBRRldIANpiWMDmCysP7TQsE+UE78eDNG15q7KAeBiVD3FhurVLV/7Qx3U
/7spXZdZcoF/7a9nkj4a0JQttM89QYifL8GRJ5Z9x5lUpCDrTav4wSVpyFl75hhe1m4kbOU8JRQD
6uNjrw3u3TsXko5ps1l85BJyjjMaMWosSIOIpeUUOfhuaWlbB6QfkaI/EsM1Dqu9JFjbLK+yzPr5
4GoZHKIgaU4xQogn2fq37v/F9m7l/7xU+LuXkTahn2zWF/ifl0mygfvJv/n89tV4eknV6TQ9ylnL
6ZZlKAP4x6nfjv3bcu9f6lv/N2Ny6nKGN1Z59uWMqIhR2SsN/+s1/ffnfXt2uYyc2iQdegbr2uvI
anv/qt6u9H84f5YCenj/Ab3pvzntm6Z8Wf/er/WZ3yvHr9iSRvmpFAfZGiwre9/9NxfpJ/BkJ9n6
7dzVZfV7d7bfLvVfzH231PpK17P9dvl3c/+Ls/2/L/Xb96VTlCcIuiE9F2/9b1/tOvB/frUKaioJ
lQr/+KT/i3/6t+8p6n5EwP7b92RdZn1P/m3u/+f78dulfnu2f30/1le5vvO/Xfq3LuvAu7d7XcqG
kyxKAkhdOmTv3M3EA8RtYve8tYYG7VFw5RqwQ4yhQMf0HeX2SZF5e+kobevo0MfUOojRdWBZASQr
I4YF4lYsA1nz64KyG8DUs4VqDzWJuUSxoql3lTGqVyXIx0tSBAr0E8701SXB3eaR/tFDYBj4nGo8
9OLgRbZ7iVMH5nt68hBRxs6mP5vu8iAWrEqNYi8zggkwW2J22uItHeUUYhBkJYvytC5gK0PwAJXz
u3U9Y4ZBLUUH1B+94FPTaPYmH+buXA1G+IkUcEU+Obcv8ViFn2x3+gFbM5pCopfHkDlQdvgge+Dg
YQ6koEj2SmMmAgVnkFw1SD+ogxdtCvgJDmVdCaEpyLBOb5qmH9T6dgQ+9Grt16b0JfzRQCYXQxgT
gSsEHG7B0wzLxM61feXO/xK4nfEpQ8yZvFD5oVeT4PPYuu4pDGN04GsDIiOf7bUxZu1Bjjbl2G+j
RNFOclQfo48jCbVH27fBX5DU1EQ6tIDidZOBbv9OYdsPyJe051CNYVEPI6GFkA/fnXzckpqI7rIa
DSzfGIcHBwbbB0QYTlGfm2dPLfVobyhQC0A1c1s9Sohhbo32XVpsHGzonHvv3LYIoop1yl7wCBPq
vkfSw7sSmPzkA4NAVUodXnyIgZQienGIPCBydyHY4BxMRM8fbM8Eu9fCozcTkHHCwv6I0JkOWeOQ
IRBI17YJR0MTBajofxj7suVIYW3ZLyICkJheC2q0y67y2O4Xwj2BmASI+etPsuhtvH363LgvhCYo
CiQhrZUrc85WsRvuATs3A1DLW8+2BZlMCLSEf2vBK7mforRAUBAaswE8ujlQuFtqXIyIlQGFkvW3
dpyqXdINYkeNiwnhAwYYWnbUmHPOtmAxMJdawFDbreF1EShhdVxZN7JtBgqQPTWWsvICPurGnv4C
g1ELekpadKArZ6anAmyb1YHO5QzYbNlZ7GBrUO2yqhgWf9wudJu64raEPeHVs6Ha4mKbORWp9uhp
FiQS5+KYl+eED/DZTlPyynolDlZaZVuqjXVIzWtgnz9SLSj0fiHaJrzjsuzPXhPe6d2QBI5rhBAA
1+qnFsGaB5f1IN6Zs5I1xl2RuxdtGOsn1tbqqRtzP0pk+pDU2gsH1OwGYWrTnstU+l3DByjR9ZAl
74r+lHp2Acmx/Ce4ANOHBjDxfT6D5zOzRNSeGPtkB4w/eFY8y3jtUnAjTWZe31K2ZRyyDfgk8llD
Jxzlk0QsaekA4F0qTT5ZegrGUJAgnLIUkVkYL+GukoMN6B+7G7Oag4vI5FcGjO+xs0GuRGUxQoyv
jh51uyoCRzeV0UHm4KNqUg8GoflcamdWsMrDOZ6ByBaXogqz9u5V1+m3wkviWeHsYWI9qC0MRF2k
zslsBbpzaA8wLnsSRwds/zd0oCqBobtkGz1/HxVkyWIAk8QE8UQrqeJHQLSx+3NU+5INEq4PiF5+
l618A80SiHpGCwo8SjbbJuLjDp6FClEzp/VgpkpBv3oubEL1tyaEnXqTtuCPG5is76LuVxt36Rmq
7m9D7eV7uwZz2iRCDgSoGcSg4TFc8xaCj9MlsYZAtHZ2yEZV7x3ZRFds/S3f1Ep+kZl+VyDuNIiB
y953mX2quUKYLXASPkvVdGhdecp441zt2nKuWgo4sznB7ktlhuSgwsSUs1HxmFwNw9kn4Bk853jA
Q5+FR3BIaqDDw6HmUbXXnCjfgEVBOzuW3e2GpFUboK6aBnzbiFFZklLCy1x2XbptwAxy287RLpSi
Ni5sxNtGL1K/i2FPMgB6KHp+nxdCv1AJTAyzoEnsAA2HBlRRe/oAEkKwS1MZd4wU7rkC4hWzR3zg
PwvIQt6tsvd2A10xAcxLQGV0KAqvuDDnGbrq6b0LN9alYH4BkfAnN+VPCegQ7qqsqZ/7GQZqISDt
rKmofgaXHiK9EQMEyiBszkMZyatn1PKKbcd+TDT77ILSAFgA0Cli0D3MBJAPpTOZgVPqWhDP3sCp
HIpjGgGDwWPRznS/G0AJ621Yu7bvRlF/4zbJKasG99q63oBoidjchkpkb52Wfmsqrb/GY41HCeJS
eEHrfGNoGjxGBRvBSDm+8z5s9xbAMg/wAcdcD7posn+7mn2BfA/oN/LZY1gz0NibfDhmLkwQvEmK
RyoDtuvcmRXYEEt8A7NUFgcmqulWHzW+h1sk8WJgOXKLXdpaygDciOLFUb3aQKlOAbmjzp3Ts03t
mj0cIaNzSwddQSNwzVKKSyc/wCr9WFQtaNCprLNmx5/NhiBjlrMboUrmI6B6vB1daH1HnglFSMfI
vkGTyfdSrfBBaOsc0so2nqE9lgQ9A6FGxDXrGmaaD5Go6dTZ8xOqoQa3rbQs32ht8jzGs5Ua7l2z
HoY/1ti8M7s1X2XkAW/XZOIA2pZiZwMwbA/3kEId7mOsv468aQYIqsdGIMuU+TbY688sr8PTqEBY
P5m3IPIFGYpbPgqdbztNAbcw2t95x7Jba4KlMowgO+TIsjgPCFLc9l0/vWoN5ByMPb4kprYpCuZd
nCC1BvtCaUTFepfKMi5SG2zgaJGLwhptEu5tgCjm+7VsrJ1yGxnKCOgsqjCSST8MBtgt1zIw5JUB
wh7fSh075RLArOcwy35nojV+W169mWSr4P7svQ1CUYqHVoDkdPB0aL2bsMTJTkMIX+pBSbUo3gqI
d5Zewi8dvCEXN3N+j65RvDWtEW1N3vVHXnfwHpQNprNQIqC3Kx4ax+JPdesCWwX0m9O5zV2DZQVI
t4Gms3qBePO0kQHVFiHUzOOpMvda32RnsxqsTQfopuKg2LS7k2E06pKBQOhpkojatIU1AJvkuIe4
r6KtC0RIMOiNfT+AR3KvT4mESrFnQ6UNQUbNoA5Gr+TeqWR+jRFaCDK3IvqZR/apKrr2Nc1q2PJy
3h/1Ih8f3B7TI7XQxXi1ot571uMGoi8IKjoIo4yeQA38I/NAq+fk3XgHyflkm6k2uTEsZV8b18Fq
EyR2P3LV//Z47zx00ITBahIk5LVuV+9FuXOgkLYxoGT4xPrxHHm98c2wCiMYJ2ad0evlDaiTip1b
CADnY1DmRRJSV6Uc/Fw56Y8CIT0zs4K6uAnYOJyhvimzRsKYn7S7sjPUgx2zEmRTjfM2xvZlUjEC
BXL7bNh58mey1A9Efpmvk+NGQQ/XzyUxoT/vKE3fg7ENBBoCPI0xnC9amyKYnRmAn7H6Dqzl5Z+O
zfT0OijURgssVWX+aOi1/dtKra3jMONden3lQzEqv+p2khx0y6mOpTSzbVu2qd+E6Khma/HDHIF0
EXXL/MYoFKSkBoAjAE7Dkg8MtVn9hncpAhF5DTSw6/rYdrgasIYIEqitCoP+moJi7AnRjw7oDwQI
4apGbg1wQdybcgzB5i/d26hAnGOON3cqEBiPCbcCyrSPLuCuBlzdwG4pgbr1fZVa484ToI+PQrve
V2EdnR2zzA8QePduPJkmRzuO3VNVij+2DdoYfdBuZ6wr2BRMEL+X1ZFyVE6Hfm6xNmtj+z1NWbdf
i9ZmcdS1Wy8d8JFVjvWUm4VfTXn/UMw5aE++s9gcz73VQsgqNmufAQZ2pKw76jdw5/2YTJ7fQdut
vEADJfJbqfI9ZTOtLS+ZCXyrzWFin1tQEVXCow/MoNaGACVkFTDGICQqRNQF1dg3m1Qx97YXXf/c
8cehTdQfBOD5+CABTCLeDOkSCxfoI+DBu0xJ86PoDWCjPParBXu2kzfguk6s+1yNF9nH3inq7ywE
5vt6Yj9IN4K4IPyCrt9BXH6GvQGvnM+lSxKfitHPo6ncQeu0PVoM8AI5uNWL6XjgvWBA5lLWG4pu
OyjsmWPTGTYOVhVXE0EWVxeBdZvOsMbjWian9Ec7OM5pGsP+SuUpj6+WXUtEZ+Aj7feDc8jAMHim
Smjv/gJdbw5obQHi+V51LxmIQU4DmA59KBwr7OCT577LoNIejs+hI4vAjdV3gkaC4cwAWZMGGQnK
0wEANRSWcbQvYwZRejShcsJaQrbRPRpee670Nr5hGtDaWoi5F6uaYWOZXX/nlIX2EI72PcZ0/iZb
MP9C7gZwlznrtd42xKpU8lvNzgVWU8kwHicRPUDKoriNvd8yT5KbLuHF7WDVFyMp1bmIDAcapwZi
1Q39Wa+97L6V9VNpgzKkd8vL1JffOmc0ztKSxhnBr9Y20bTab6M4uYYpeygr3bjp5xwdkjHD/3O7
E8GtXMiZQYp7xnGVWXuyDBOCtJZE3ELm4H1CktixMOKbtL/UkK3/YZSu2EQQ/rgvwvZbK5i9G4t2
QB/I+OuYKegpjt5NaIliW1XhifN0OKTYOdxIy3L2qoGA3JDCFuDAf1TmrhNEXX7wGu+aSOn9AcSn
0y2EHEY9Yi4QXPlzcBl21oABvdqIBPQ7+Jj2Nn4HyBBw4hohb3/wwn7ValB0gWp/U5QSVLkR9EJM
o53enVC/V5ggH1wvBLWUhS/sBuy+gHiOVeR3ckLsroRRcWaa2GqurQDRGKFEx/T6JpIh3KKi8r5N
DIq45q6Qovujdf22wP4z2mjynWf3iNO2bujQD8K+gU41JqKkug49KMynpo99E9ElP9OcBWk4mm+R
XZ5t8Mxj7wWie8T8h/spc+1XwGAQgN3V73bpYKduQDK3akf2MFb1DwSOhges5YxDLNUmCzvxCwoX
/aYTZbQTpsDzbKvucRjq75moASIF0vIxnEwN/FOQ/sVcc0RMTHiA1pS8gxBruQUuBhRiKrkwvQI/
gBmPrywHRNFjyntrq/pXA9zPjzzprmJyEMdU5eadLiBf41VCu+vsJgcVW/ZLpo31xoSosdkOvVMK
HYGLE8dPLjiJodBnvNSxbdwD3vdCuaqvFBYfWbMpTTl7FOv7FUskdJChClUkuzHHqlkfoU6Vx/pT
yQd3owuvuWkh3hE0RWhBpUaGu0IhhENCyC4A49ewm920Rzm7OL1fA6STr2C9DC3m3MnI9jYpbFk7
r3CwaMFUre7XQmvOhnFrB3CLlhsblH6QHwOLHgKnoD7dgrq3A3xNr/rvQI7a78BcLIm55KNKOpP1
3230dLDfHTQGH83gQ7OhuBvMId5gvElgR2znklf8Z9+G1ZuuJ/E2MtVwJCkrBOnbNZjMNryLeYC/
AAsPAzoKQtddeIwhTXBfDwgQAnlf/CPGrlCOlfdse3aFsHee7yvheq+5h4h7VYsfMKBxH7pa3blG
5EZdB8Q4TDTElCIWYo319m0hX74Ur02xePLBkQaK+05svHjW8zAjmGi6UW2HWbTczR2BrpllxzHV
84uZV8UlFRbUdtPqnVpghzuHvscu0IoITyx2EYsQnwHhoEtYmQaMl1O1jwtvfAyrGtL1M23ZAFVB
Mx/lDyw0ESQK63k/ydfRg4HLcwTsbk5UvqZmngRhVPIj1XK9fdFUg+2nyJKXrL9SaWhW1V3qgmM4
bCVwH6DcaI5eA9QaomiLoMsZglNmDk2EYfCfQHViIYhXOmr4cGmhlu1xo/KBDjXj+7FLjDvKFaZQ
O0hIH7IYcmCeZaMrQnzvuxkdNC1u3ifLBPyMGcbRikPvqUy7e5CdN+9Arw0+glv6sztGzu005iKI
3CZ9c2S0I2CzaSDGygBQCCp+zMHoAj3tf7eYLHTRXkjrhODDZ1MT5g1iJ1kgmYp/ZNorAgL674wL
bYsAVPsIesdiW4vW2tQIn8RmrbD8DjLWjxI0iNcRtLBca6zH1mmwpGfqnUkLgECzrra5ViDIGf9y
MzIE+pSZXmIt4IKvi4J8Vap2lYpPBhgS7ibPUy+lHd8AkjJcsVVvXnJ+X0RF9ezAyPmIEYagCpTa
ZhreT+H4WBZ4CpGddYEZDRVE5/W83DSGJvedW1k30GYuEP8JCShEozzQwfBAVaES0GRhbdilvotQ
zSCqhmxnTxDHpDZV7wLXqIPnaz6tH432Ml8k7iDfDg1LSDB8xGNZOgCRk9tGeESI0aIDUHXJKUy9
t0WSo7XvNZlIhCPHeOSaJV5FGkIqA4Str1RWmNC0/pKi2kLan9tpEnE+0i025qh9E6TayGp+o3l9
cg84pgXbZZpsY0RS7NhMWjD1SXye2wKhkfil2ac7i6I91jULBYc4GRZgQnHXpwpNN2EqwFJOGwKg
87oHSjmw7C4p7yP1r1owJp8dGiJdpGPp6GxscBP+ygsY7fQwtR/B253vxxIbuNLmULydQIrhTEL+
mNsi4pxjXzgrdGgIgWEtB8acMSCuW3u6B/1wj3kVrEa9BRorPlfU/11BZ5hCv0+65CV2GoCKRMKe
BbjD9pRVuWk+Y79j7isJbzriBYMJ6tUnDRjai9bEpS9LI/mV/bZKxn9aiJ6Amjy2Hc0kzJMAMm/n
Okx/CdPpQYtA18TC/rmYMF2ohnfgdWnVNszdZ1HpTokIyRiS5prO0nNRJPEdy0p1j3fTHrU6+t7p
IXJUNB8ibBWOwhXfqSiPq/IQc6gLoF9iYEblT8gViHNqCH5jFrKFrfLS2+1wFhRqi5C04QzNG+SB
HjmByNfOMdj2MYSzQOQGW3qNiFrfaLBB3GHymE4j0JLdHDAiTJBA89KrHh1DdHszgkJQjuD9SzKD
6twR4UW9NhYgLcDkjTBB87k0OyfoC27sSQltBGVxoDvQ5SatM6od5sb63LieGysFiLyZDuLek6G6
qMg8DI4C0cnMeJoPIbRgs+wqatCZosfOmlWVc6JKoJ4Bx1XwHFBt03vFaVIlWLbmU70OXhww1Poq
7Nhz3mnZrslUBsUOvHUQL+a7KarLrbSyDVQyMV95rXWDWEsoZM5ZmsN0LdqBi7u/UFEedSpIYxed
1Jm5ZyRCg3QjUVe94wE+dubdyqQ3F0VRxu5Kx+svaZT6uo3IUphqiqcBa7VrwiB9S6hjloUvWuPq
Zz7jjjk6YFAqFu8pO9giPdGp2gDmuQLRtZsYEUSwFk/prc442IXXfM6aKQAeB/QHc/VaIVheImAE
NNq6A60OlSTjjQUD2rNlYBIGJzJsFyyHACocnqVTxr+m6I/hSO13huBBVmiQiGsaYGJZVJ/ZKKKb
zAESy1Jx+ZjLFE7SyY5+qf5Po0rw3v3nHJ5P+Raa3vVZryU7ivTahV59xbau9KELo/bLTE95wwMi
rpmrPe4MWJZMQ8DUmAc6t8WOEKh0gNMO9EpK/1tG2FJq1wN1tZvm10HtQomtpcmUhQEG36mvacCC
FmEjnyIO/CmlxEdqrdV6eCV4osO0ili6pm/d+9KSHlZPUfcj4w6MCcp8SRrET02tkFhC2/VzW4cw
uaPB4EBIDxyB0XVIewnLEHTxRkswfPZ21ICH5ghmuEI7cedpnGW1EQUOBwc7QsswXzJUDN9EcmCS
w8k0t1qbNpy7m0SU2Z4qwJMP1b4MupglcyAeoj3QepUeNF6ne8M6hKXOz5XKqUgo52F59JS10IIq
+SwJ7oWNcxMiqiFlzi2thYTH41PoGZ5PWdNRcqtAZHCgRRAboCHNR8SAUq3b/sl5ZDwblTddxtZ6
zDOtOxaeQOR31oN1DFEFEtZ2aAaHH6m80eF4qdkNldNhbUbZPElBgKSKyl8rQAmZ7ZmYsg0R4UZt
2J3h4NwsgqhURpy4+FYK+L9BdUxla4Ubw9hmAzHvr2Uw2urHPkneJXg9DW+jN+49b2BdISg6IdQJ
sC4QqHeCXuQdFVEllVOqR2gF6HsQBvKJ/vnjDGqSmzJmm7V1Nbema7Gu2NVz+BrxLg5hVp0Y6KJX
SkcqT0mfC9xrwH8jmg24TwBlYdz9BX6BaT9Ao3Xf8mh45e20X8ySgJz7kUitc9HW/M5hLVDtpQEd
Iye6nYAie9HjKTl4EwIDeeftsEDSb0Qr3UMx9vqN1kX/K4UttHv4V7vIim4b+laPoJoarlh8g7NH
3moSfEi0IHFmv0RojeGRFiS2KPkhCg3lU22vOWCf84Z7iG+54DLDtwLLSQTFz1n6dCCEsMUeE1n6
sAxF0vlKQWaBZbGYQ1AA/9cguwwut+SWfsISurbLPMwtVMu8KrsIPd/zMuL3FpxhCwPqyM9xo4zb
vwSoyGrAONxSpZmBAnwEx9oelgL10HoNgqsyLwabGrJgcGoeZHqFY6++UknaNPP3HOz2VKflOYhq
PRtUcxlUgTP+puDDl9vOnDchbh4dKei/sCdtZ4iiRUQqHCROGoJJvOHsVYoYLGiie6p0hgBzq3tt
woq9Ov1MMJixZBu1aFXXTQuLYs+qH8snHaZ1HRQHog2vS3HB2H1emeP3CtvUIMy96mZqIX8dV8lF
l9ZN9ZfHNZv5C6zJK+6MsNX2lTPauwRO4O8udCB7aEzbQ8l2+Xi7qBsmHdRhWhCbJXVu3XqIUA1k
knjPkoP1qMUNQCH8iYiVoBQFXwhPltxcRznTatjzR0siWVpz/6kzDYtDIgYkQqTAxEZ78IccQpoV
tyFA2Urnrq1BajUzjdOhx2r1bwtEcEKiEvw/reJLCzppvQad4Gig7/m4xphydhlMeA8NhAsgYCg9
aYlhPNVCTdtQG4odDCAG2CLG6ghoiPKp1i6H9K7rwuc4RVsd+ohPhrOlKmre1OW93jnZ/dLaADcN
A1fzSQ/9KJ55iaC3uGmcITs4ZF+oLITGGq2udtYcgMfmQzWzWfexO9xgQeVTrpoprJfUXEnNYMcb
bhBE/7fFXJ5Wot2IAlK4oyhdv4orsNHrkNrrHAAGRrd+B63cdLaiQj+MvffUjpl+piIH0QpDYMWJ
B6q9xMJ8MyJ0pepmg0F5hTrMiFDFUtfzMw2AaZTaLVZYV+r/VATGN3CXmvD7rIPmHyfBLbKMIWrl
QfJyG+pDszULmGb9/9cJcTiph/VX1l/+OMlJZXdQFSagLi/KE0ck6EnZXXmiLNNNSE4XQvlwJ3CI
NQ9YIKqx2NroeYEF9bRtGYNJBIZaXyK8Mt/2GIEbR7HuYA6D6cAYKaY7zfu95Bgf81u37446jHC7
yMxx+/MXnb7e9PG3hJFvqrzGw/6oGPq+veswYVALnoFASdhesmvh27oMwxDt0NkMf9Lh1ajHPL5Q
xcisC1RaxY0xeuJO5vC7d6O4uCrRjp4OQkTBsDwe5jIFb77h5Z7fgYHHr0wl3RO4FeB7y2Wzi3Tw
yQYJC/VzPoeQCJncOFhEgMqBFRsrwl49yPSK3SodtL+IVgs7iPH1bxJT0y1H8HFgRxn8xyUIfOBD
cGDBTas7OmgQoFxSTWPunQgxhuboDj4iseu7sbBgUYlDhMiIEkSRDrZzAYK36rsmgmYOgpFAYt1p
UxAPdfVoqgoyz6FePmsmS/yI8/pVWtgJYqHbnNNMxH7cQJghAewN0I8WHZmPkHx3Qe8JwxGcSeH3
EYJBQc+N8kUroaZQqZ+hFU4X1nB974IoYwdIm7txJ96eU895TG0EEKuhLPcFTERBoVI/juSImEkc
0twYdrqA6DmVQXhqeMjD4SmTiQ6fFGRWKwTiCi0B1lBvanWPtX0ZJU6xhfxDuxWulgaVxrDbDEWy
HOLa2w1OF96OIbTPLQ/6XDpY1E90yAAgBl9nLs8R4v4Cvc0HMPFY3ksFU8jGSOv8bEZF+JIY+R5E
qxEiGzEFh14cUKuIw7LSIdpxwyTEHyNjkMdOjnKp5QjYgQpTMmD5gGvUqeFunH6oNrmZmb5j5MUp
Aln9CXxTf1NrGVUkcg7OpmrHBJQOGCY0pwO1XE9cy9YmlAK1fgFIojNuW7P7PrLBhqlN4Cqysv87
CS8UbsUVQNdOM3qa8tSUUlSmjQ0CfZ8RctzsTU+UJ68auqPdlE8s9MzdevsijQe/HsFL1UiAEAft
hpuzxBfgC6d+BvqzGQpuT9YvadglwBuxtfGsSPMxWTTzjNGcKuXCyLfmE2WDkqIo8mMPqAPMvFAQ
rHX4sCk8gC7aT2aivhnzpeGJg9e4AQblVBrjnYJHH/DSalvzuAXpWpscnATrukQC++FbU4GYATsq
EfkLaYFieSP06OgR02FpFDYmXsmSpmJqvzbFvtA+DBpUw9KuyA9qximPhpXnB3qAElNrg7BKvIC+
hdMXoqbzYwdHRAFVq4JVl5Gde9HCRzCXr4+fXiaVLa9orV5r1jJKrQd6L2v2S7tW6HjnTWyHBw5a
BmhYwJ2PF7w206hXUL4FqmhcbjoD8nP04dmpwEqTdcCw4o7Xw3rvVBa1rfv3RMrTk1lbU+rLKV+y
n/74ep7R1bh5yBFi55oOTwln7rSlHtA4Zjb5HeL6A9BqwArVWEO2pdcFY3dxWl/0mqWy9Y2uWU0r
AUhbXzjVfD3Pc72gKBEyJSJTAlejlzpcrI0E/QcONXx06M+5piafCjATNX+TPAe0GcosT2MHs+Ag
Txbm7lMN9z0655ykA5Rnq8/5XIASum1AR0rvZ31cn4b5klyeblHb284Lt475c3Sx2O8ifLXnQzI/
Dzb/zr+y/yqjM6iCTluzVAaL2N9L6T2cw7rW/+lS73YZqTQm6dDOEwGlHAraoTwN5H+1+VcZqCTw
Wtaar79ANXTZ5RfGHNjAukp8IO1gBZr/9vpOaRDTi/1StmYp9eW0f5X9n5daL//ltNhzKphsom4j
5jlS6NCc/Juc893cg2jO/FRTYlOdgdsCVWOeI0mnUn65CF3p4/QRcAuouX0UUsrsqmmv2uxAF6/A
GBpMbKuB7nIZzzRMaepaPwpfytaRvLb7V5k05sgN6orUcL0Mla3Z9TLUpdcspZYRvxZ++an1Mv/6
pc4wwRgYPWesARvz/DVdZr+vSTr3U+HyJf5aSg0+taLk2igWVTctE3lPc+yn36JWX6+KlVdx7MKf
66RhzaCwNZvOEwvNLlRGWUr9/7ajc+m0lGfBlJjqsEyr660v0zrd3/9K0vsQNJNTMgLUCQCe9/VB
0KeG+nZrQPmHdQh+16MInZmmsAwOteaGJgnK54AtzgDKjymugtJI2zyvUytd65/T7fyhXgcaNfnS
bh1jVJFEngb/9qgvH/kv4/jLuWGuwYqln5abt4ufY6nL47x4n3yQh4DRrofjwpyyHYehBWmo2P9n
sfZpeRDTAoNuZD3QXTtRAlVxtrXh3NjRw1hnfsp+KTPpKQK9RoszFcf6lsZsQUkX8OgDh/Vrrw38
+whg++TTagsqQhrC/eZRT81Dr33qY7CqCuV+WoMud0/vUXWG9nepmdECdHmntACl5NKZ1zetIMur
ha19oE4Dsr4s0KZiBHnoxxOhf7y8Sir8lP94jcDzsXoajmtnWvrYx5qXLk8/u/ZWSlEZ1f4rS2X/
ulRmKg7alIDPe3u6OWrapPJbBDQs9gxVsEy3rMIOD8QCHlC82MKl3bgBfcrvdl7d0UxEKahGfM7K
OM+3dm78iZhZndIWVkgg86pTCEbNQyhgaTh3lQv2nRg+GEObwJnQVYdPnzSsivF1W7+S9GkcZJJO
fi8lglzhR9gAffBzfTCUooOygP5nRbNT5n2bIHp//UZrADLvgFS8o4baYBkBdHuxD0I4NS49f5Uz
oAoPCqFOYOQC1hhCCULYD5XyEEo+VHuac6Y6w1JGIoJ82+GRUe+lke1ZLT5Gk21jn99GbxpY6yDB
WeabVikroCaGArc/aBDxAV4OvMbvN4MR0JOkA9ZC4M5wjnSX9GaWqWqEQC5Y89xHKqsS4W1gYrnY
1vgrRlTNEed9eTFZr+Xwif+iIZ7JeGskXYMb8Xx9ME80TGqvPaQtTETTNNxgoZTDKmdCfVP+wBcj
3cLcCDb5+XWv96cB97wFycU79JCeAe7QtgqSEZPfQIbimOgw10ETLNuAyvZt8Dy2tdRYnbDQ41t0
gG908592dcvC+lPpMtRoub3271651QyVgGXhY822PkXDSeEZaZoDDa/lkc17S+rbdJEvc9Ayvqnw
yymlBrdtXIIeEXvxEWJPkLyhhWlY7CQHOzTUseA7hLgUJnlEf23y3m1341BeecdhBwJKFGH7B6vP
r3CcbQxw2eRReGsnqZ9PzdXOL1J4zpZ+NQWl5+xx3IAufReV2HejB6GzzIMLtFIbyyoh3GceNKmw
Pcn4kcc1Wzapyy52WVnQQKRxvi4OvpQx2i1QmyX5pZ6y//cCYzmHugHctzs9leFeiX6HKDJn2S79
n6sPm9Xg3S7UfploGR5j9q1uYmu/9tXC5j4wQ/2BiuBRx/eE5pQlSaWUpxQd7EhDowgKFlg/9jtu
TiDfgJ4PV9Z2nTiWZTD13o8ltynt+pjWg4Q+LawfH3YI6iZDYkebFtLeiJrJPg3AdRalQbmsZ7xJ
Tw6YU2BetHwvj4cD9UgAYEaEGpg+iCbCvWFkOxp+9MbhaduYnXAP1PWaqVsa0G9nMLoFhaynZalI
d/bld/9VFrfe7JoVt02HL7NfDra+A4rrfpnO6r7bgbvyQrdNV7NVJPd589ecQld0BqXDhBR/N+PC
mLaONsGbn+0n8CRT/acvPN338qFcRg991ZbhRP/QMpQ4TY92zYOm1uRhtXzkHTODdjKKzacFsW5C
AbPkvFi69acu+ClJN8/TQgZRw1p7o8ACd5C5g48EMAe7LEEvpG887X+VCZuaBm92VIod4i6bY9I9
VpOw95niO1Y4WJtSb3JUFiPwpgF1evMjrGcNkqoywTY/76xpRNAPQ6ZyguMHYLy1+1HH+tpFVd8+
5DIMIE97mOp4jrz7j9Xq0xNcnuj88acUPUUdQO+NGhro535MW7yVYyArgWnvY6UANNKp4/krZnrY
gsCwNi+JrMIWhwGAAuhHYhamPeiSpIXewGMb7ob5Gp+SU1jCSFCFAkJ+4sDBaBlQa+rBcVTh0VK+
AYn8HPW2LHHo9z5NOuuor7HcC/IhMpeHRI9GxaIJysIEvTXt6i0YEsYqPXaIlpt8npjDzoQDm4Yr
y5tHiycAwizf/h4mBGhTfP+05BoBX9umLdi/YHMebd+DIximXlPhYdhQBJv/4d9H1b43Uw2GXFqD
Urekx4y7OsXg3p8VBbx2vz5/z4AjKZm/d2vZspZt5v8FckRzsYEURvXLAp/3NoOd7Vjk99QlqDdo
3jhhWPd+PyFI6AD9FqCBMCPRL9uDI7axA6bHT6OGkstBWpvMrJxDPvcYWOS8bQX1m2MJ+uJ5AavV
+p4ZCAYaRpjdITvPl72/5eSIpox1rMrmSY5eB6XMGqyMIKz/mEmXm6K6pdMYqT5tKUmFdKC3RikG
X7Yf/nab3LmWrQzgAX+DSpK5bOpcwQvA1bSyByiUh1Df6v9js3PaRtsrp2xNvwcVJT2ZZWVH8xGv
AFw/UHIxVNLLX5KDq6KTxX80YdYf170eFA+wEON2tfmyCRybEKSsUwYWTWN6RPxnvo2ycZPZOWB3
MCnF+h8ePw1weB7GvTW/R1D7AERA/YSmreUVO8DhbtKbls/mB1oDznbUbD4U82ECCd5WRNkLFdGB
Vzcd1ACO1LyIL56HW87mVfAwj0i7qSE2kT/r03v3P9SdWXOkyJbnv0pZPQ814IADY337ISB2KbSn
MvMFUyol9n3n088PVPdWZlX3renHMSuj0oEIEYC7Hz/nv4RXY30joIB6cb7rS+Omb3WQLQplVcsC
G9Foo6tJaC4EC0FaHQzw4Mhuhhuj5uWRFPq2LLa6jVJreGeCJrzRbZncdLOuH9FZvQ0WJ64ozue9
r0TfAbNJL1d6xXMq1IADgEkk862GUntQPKKdarqtUf/eLEuKWWgR6W4UmB68/PQUd3Z40HVd2Us/
yqDXUqgoZlu/68q6ZL6MKKAuTZx2niNh1jsxRxtMQv3beXqcdbzycnB/t1kK3El1Mgs3HspvvTLx
hQDznF0EZfEhmd4bcNO3ZV/KW7PlXVHSuoO6HaHUbEfOpwYKqwfqVmWEUzYffqBV4PNKTfBQlQAq
Zjtd4VN9zlk8NCriKgIVgEhRDXAK5sWOZ4cL9SJnDLdzpx+UoI6/lsbzrIfqHttf6SWDcq8lARpx
CrwZvfHyvNSfZfilhznULPEwDkpYBSxFTWxtKfy/N0O2R/4Srndfv+vYyilurBHagrT0AHzOHpJm
gVulceXN005LxHxS7fhT1I2QmjIskdBzVzd1XAw7aRjxVa/hXL14+uSKpK8W8pIHwaacGBw7aSPm
b8btXsMa0UvjUse4OMiP+aw9cj36aQRWcHJ8So/0v8LvYWBm6xYonAIvyHQwWKv5eysZcd0MKcDk
aha9K5dvWL/GWs+22+9zDlMBy/b0ySlexhJizuQM1lPUVJ9M0cIfbePsph1GEJLhbF/kMOWuEZnN
9o8J/mMZhQh+4s2wH9wOcVWrK/MLWm7uEHATcP49i+WR6otgRWCFqbfO253hO24m9cmVnTNe0lDz
XR+5SM9emqqu3sJOKIH4iKOS4QWP6yHlrkhMW0x+hNsk0LKgLnSgiUttJ3I0JGdsG6p97qSb1O40
/DKT7pCVPRL00Zh4QZdIz5praKZqtMHBN7j8sengXp2cPAOkxtOtDGpmrE8Xztn15JsaNjxoufVK
fYcRBDy+etSxKXNR745c4ZjhprXlndPl8Znqir8BlguSWunhI1hNQm77zm+1GHbHGCOHeGkH0LYf
m8mQuMUWt3EqTJy2ok9tn2Kc3ZbmprKzY2IlmAAEFr6oOJQAq1fCi10G7d1s1O1dE9fbvkeUbm3p
+ahdZYN+zMo6uUqWTWohi19Pt3MBncdwRrC4wRvYkPxunpNDXVjjaUy07ZuJpiiAMvsYi14/I4hf
HRDb34xjVbhQgkMMmE3mICo3u8nmhbIRx/AMvxw3SjWbF7Pu99LKmmM9FIDKmPjO67/+2JR+BFNI
T7aywzt1GMeNjVjlrU+r9VXDqy2zQI/XfiwwCwLJkF4cs6jd2kZd15wT56BVauMhQQi10cyCU6j3
blDaymtSOCcb59EJyY5Wbf1XBO4TIAg1nJliao19HMd7vShg6Zqd/TlOogetwENTmYMe17qGop6F
1sCAhQUCy6W6aasQKfFFBF/JS/OABx+lKpT83LbIA4p1EwKEUYlbpVSCU9oFbp7PX+tW8zdpCrkg
HJAurYwHw6zLR/iwkNIdSKgljzHrZLC1fF/flF33tfcL3IzS5KtSx1tVjhUSHBFpgaSL+NnOVRl3
L0ZURChm+DjL+LxLUlJzj3J5HCuEhXlFi2OSiQabIuc+zNqbqZvaQwfJzx2wOLiC5XZf9RShFcXZ
xNT5L1JTlU3WgYqF1bvIAjBOkzVRXRMj2DZRLDeR7I50Cp81jNz2rdUyV2PBBzsNuFjs2/t2iQMa
pIQpLSwUCUAQB7uCAueAd0EVDzNPo8USMlF1rwzCjRMj+al1FqSh5WUEB9ptBKK9LtB7ZzNXwX0l
umnvZG29kQVYFoEXbpJbJkVxbp+WZ09g6jOk5XG+M702S1pcocY7Uq2jYcnrxvBRKmwg9KCpHW2E
MEfXNACfNdm1pcflp1BpXzXobGeftvFE+Mu14sFX8XMrn8GsbhW0ZxtlACUOVyoQgb9N8g1lgU2u
GOZ29YKe9X96RPcwFTsxoqBQN26fGKwCk9Lrhp6EaVYwZCeF5XYKtG8FQkCfVmJjqJp5qwXy2XEM
86Q0lXmL2/h7r8bNzpIGvoaJq1eRcagzsglx9H1AkRl7jOxZVkN9MKfbzLC1nYEDiUv5i24K4nkD
40g/lWIWbqvepmXZugyH9lXaad+ifkINoosBr/lNui3qIn6Ss896g/I/eQyNgpiml1eaxL861ewj
MFZyFvoUnCzYWFeqplRYyKN0rPXQlWZoLRlpIaHdT4ucTdfVl7GotPt8DOoT0Nz3BIGIwnRH6Ff7
TioXLXupaqk+Iaw7HcOsqDypKcM+0Ug+mm0vr61lkxvdXd1V58IPxbGpQ1gdiZjA9KnfyjKwoPFo
+rbLKbYj2rlR64RCOSC5s9kgA2EqMdDNOnIrPO/dVEeoVS9yx6Uvw8g15Utoym+FH6S7xMm1raPZ
w06P28Msy8I1eyOEizeMgD3ayrOz0TlmdblvaqKyGhIfK7GDgqz7FcGq78Ziuk3l2OKInXT4hWvO
Vo1RSIFm3V5Z9MRDpcintq+qOxkqpIVG4aXQbLbKgLvX3IrnBPNWZrYJ7KQB0k2vk2bLe1CfhlYm
hyDXt4LMqBKYYuuk4qEY+/ksMIXapOao3qUBdVa/EFd5jcGDOSsDbximd2k5hCdLfEeOWLm0Zuqz
blTR3kjUkVmgf4Y2C6c3sk9Ay/FA+Ncmtsu5JvRk5+SgmcT3QCqfH/Pokz9M/UZvYnWX+YF+ZU64
sjbTkLl2cq2GjXM793elASa3geYAuJasDaYTXl/xhOZR73aEFGk+tQja63ik4S28g3pFzc7EdaoP
7Qeb2LVQSIhGDfIyQn9Kewzbu36wj4vtpQeeQOElTo+Frl6U2qq9tFLKjYlTDk8nOESqO9Z0uxkD
NE8r9bOphuYWWI8Lvx/bz9qK9gVVr64pRqgJ2vvgDMYu7TrlhDnU5GmRjZRoswyzscg2mfMVgITb
GDmVEvzuvazHP1itGBHHoj7iFQK7CY8uoqNDgpOYm5rFg9bEk5eRmbWc6lusGcgIQVLZOGV/reAX
Vus+XGFZPaeGShE6T6/qsrGvsbyzcbZK2l3YoI2DbxdwSnUowT1tqwCY2xRk1/ZYQ7CujaE8TYP+
ZNZhz5UYI1R/WV5mMMbHcLKA0JtZ86Bpsn5IiHvVTMQ3666eeA15buyP14N9mQz3vonIT9ij1ODE
ihs09kiKik+a2TRfK1p9b4xd/QD2Sd86U0BE5UDSCLQ82RWlgqcJNhTV2PlHRjT+MEj5BY+vnLth
VC9N7APqtyvkqXh83nryuk/XPDnqDmBQWGgIJd/prVIfbbOk6tum3HKzaRHgqOLQa4P62yhz9LVH
J7vIqrfUzagGWGEU8f0P+9Z/Wmk6n/SwOK2t9WN0cjya5HSFrRali37o9xAd1HuptuO95a3/Xjdm
0KCjO5C6+2NfpcnPXeDHVw4YrvsqUkfkR4enP04Y+jbw0hoBrj/2yW73Hat0wOM9GHhbVf2TcJI3
hBiCe4BQwX2HK/YugY/t/bFPryvIaw3AvVykEUiw2t4Pvt1c1k/MhT5fiLX2a2vdtM1AVnkSBu+r
HdxL2/aElUe3fY0ch5B6chRwXO4LP9WvOzndrK1105ho21awDg5rU83j6TLOXORyvhBV8NB2kBZw
YLb26z7YBN0NFIY9UfxyBqdNFU5KcHCLjzMqLatvGwMHs4/v4AwA2J1nDHh9r/vSXKm8PFP8bdW9
l0pn3UMIte6drh+3dhY1mL3jNwMif8RfRwnv1lOiDGXenAnbVVsBxhz87VWTE+ZKkG73ohko5uB/
tllP/tgMwyIinvuHMoBzXXT6wyDwWyYI6F1raY5WFj2U8V4dpP6QEM88qHMduFhhdMf1hIFF1DGe
Fcy7l/PXU1BPSXyHBW8wGsdMiuheKZ38pE3IH6RJHd3Hy6ZcoKW1kRVkqmiuGztkhVoBqzyRESsT
bGWQ0oBw36tG4QIoNB5LzFvcTBdEjHWuPxLMDVtTwwF0PcoNcg4Ltd4tnFl/DBJZXBdj+bqei8XR
eO9X4cexZPiuclumOayw9JbJVd7G7wmKDRCk6/BU+1ZzQ4lLPIxxmG1DiKwpxiduPJXdQ2MOyY1i
seBfWuvGKRbXTL8cPvb5gaFDYGXt4Qv8yOxl04piB/c7vv34FOZIWwboabseVLHlva3wef/jKzsn
lxvwpNpx3Yer13QKF3X/9QPrPr+H4B/C4Po4w6Y8kGNTuV2boxGVd6MP2225yhzrzJtMiQ6ic2JX
Ip937DRDfShbIPGqzsKsthPtgZSX9jA6vFu93t6tu2QkMVqfZbZfP+CPsr/q9fEbQZH2sO5KY+fa
KOkYa8sWlgTApPTbtRlJbpZa9duqiA+VqLVrx2iGe2MYUfooxRcmx+F+3cx2jDOM2WrLhPn7vtKx
3bnQotuPM6bCpq4Azl6nFrCPLQTowg6Lak3zwze9v14VU4pJ/QYxW//EDbA9xciTi1GZSPyFmraH
ht3eKS0uc0UrnK9TFR6NeS7fca4+jbkSXQ9O/OovWswOYfaVtWxkZfmbClbxja5TN6mqonnoyvjL
VCrctkCfectzpDgq6SlOFHo51ORLsllTBGGNiseoZdVOVYx6Y5iZcrBrNx/Fpeo1xOTqyDlYD12X
bR3lKzhF4wa7xZoCLUTzUWrFp8ZwjvTNYGf5SrWxEHboc+3eshGoaF+bFEunAZUuxKEt0h+hfZf3
iL8Yjl4iDR04B/U5bwAOB6o3YZr8wE/f1ZqMbgvGxzkR9wA8Jw/yrcPS0RmvzbnStslkohQyx64d
6snXPhnkbqhj0g1FTvnVtLa4KmuYOJJzbcfQOOtwRfU6ehs6oZ6C0nq1m+Q8F060FfMMg0ZU6XMg
96otiO0wyyrIArtOXKmf1NRSdmEcWdR8s+SmjZTvMB5Rk6kilP4sMJbhK31DfCr88dboqidDy6bH
okkVvBSrb+WYqcdkMYFgPYnLJi6SR81qkSxDGo1gtBObOEni2xzKGJht1X9xhpMvJVIPfZp9bDSM
gytlRFcsKufNGk6nep1jj0G5MBrnx8FA19DC/DUZ8/iC505MhCjzrdZqze6AyGj03ULcw1XLSN7k
iGQsBWBJ2FZ+16dw/NRM1n1imsF3LYs/5aaNvVSG/hfUEioPRhWetWr0T1Zfp4faGMsLUu0FFRRk
OIlDgwctM3M3AgD8xbGUJ6sv53cN4RlrcT7K/ZSyM9oEuLtPmyEu0ye7mgxvjsLmgJKAtjFZGmDI
WjX1CelBQrNAxZQkKfEUDP3+tuu79rH1Zfs4LRQxmfX3aysVOUvSUJ3Pa3MUWrktRdnt1uaAedgx
hSGw6dq8e0zkMqHBH/3j26pc2SXCMm/X87XIkljUmiVaffwp00iyXTjE43ZtOvBHz/hrsHZcjoY1
U79pTmgX0Vo3+IxdbGMghbbs4vwWjgAC9WtTtgOUPDDt3trECme+Csjg//5tVmYsM9h6bL0+s7Se
Z5mL6/Xa/UHGXk/x/eOMKatZhTsTWYrlTxXMF5fUzJ/WVttPgRcaSboJJj+86XFWuwG0kGyyuM3J
OrBv3cS9r3naFAD5qKXiTbDp8TVUgxvMgdHcR0H1RlGV/GRVxu2f9q/NECaq2c/TVd+SJNis+4K+
JVIB2L5bPz9Q+wFj78Tbrq+cyzRW6r4eyTs2usULve5cN3jLbXqVjv3HLhKEzqUAUO+2Y2x9fMF6
dD2gQ4w/pmn/GVf6i1qXPQsrUehU0EN5acPpcbLV+fjDvgmO0o4VLYIDyym5qOVFa0I+YgFusIi7
rz6arE5wKsqG8LBMPxSBGtMF1lGx+lo+ozdFfyGfvzbWDeI/HESSBIO5qaXgsrbXQ2KasnMEI0lk
Ql6MZfPxVYCLs80gNGu/7uzQ54Of3vS7uErnC0q34gRbDYtTWusuUYtD0Jvz7RhORyiWFTo7g/EE
ZZ84qFM/Wtj57Yn6/Ls2dIynxIx31SyL+/XMWsu2czrOH61oqrwmmp2PVgkSF7eq4mE9EyfwTT3X
00Pkl+ZTJ1g4Gp3zcSytvwufxensmPYZOaDyqcy0nRWO2l062MWTAhe7S+LmZj2GBCkaZXhnX9dp
me2MhHKDYdf3BV6/vbmJBDhFXdpgO5WkoQxAgToNLC/qy4d4xtWuCWf9Hkw7K4ZYXVKfU31AqiJ3
0fvn/efVS1ncHURPXmXqtWCj2xgd6WVRHZ1uYgrUVXkLA0m7MsfmWl/408lkB6dhRLtzbWpFIZCV
kQRrJjCPGHPBEaEaF2VF2wuBju4TZMz2yvS1juvoNSD+c9Epa24dlAU38PkTRAitck8H+mQ3aAoW
SpxvS23u3DxbyC15fi7hi6O2hDZI/FBpnfnK+3FkUWU+9QY5hQB+bJgmyjMAf3h+eJXOY5dH5JSn
TXyxhW0Emx6HyNoW6luiKNeOr9evmRN/rlYZsgnfrCbDro/Eqn7AGOsV85J7MxARqsNVAkZAS24C
3devnZIXe9kVL5v1X7Ya63uIIPHGh+mFqpL/AINro4yNs8fNen4ci/a2d6riJaaWCCMm0zY64kqu
lSotanpaeyVEbXmzbiFabFUTqEElIjtfP1vSucn8vcySGkQMmwhTKbhJXpErCqZbeu6GffaQTpBd
ihL78dTodp1ml9uMsc8N+mE4qHlguaWMBcIhRb2rR0xrh9wPn/I+0Q5SQN+XU59gllHt06yLtlI/
luVQPyIsxRzTIVqJxOrd2mod/1OnjO1FWjJ9miJkoWAjQdhemokSdq6hjdNxnMhAtgGj55Cqz37S
6/t8zrongZjHttGlCTZykA8JkrokO5YVcw1Gvb/LIpE+ijGI9oHVp1uZNrtff/nf//kfr+P/Cd4K
tFmnoMh/ybsFG5S3zT9+1Y1ffyk/dh+//+NXkyjegIlq6ZhLWppqieX468t9lAecrf0v6sxwLeIw
OnTW9Jyq8rRKmVazanMHxehvmFwKTHOX9hiE+dVyjoiKL4E5M6+VlXYXMPB7RTarH/9a9xVG5gOj
4GiI3x5PEtfR9TzECtEEhuv8obYzLRo7Jfq3LM3M7LDq66wbggeCjqy5X89obLlZf/j//umXN+ud
eC3KiTkPBu3Pzf/cvxWXl+yt+Y/lU/86608nPRYZ//3bU66j17poivf2z2f99L389d+vzntpX35q
IF8VtdNd91ZP92/0//afT3A58//14C9v67c8TuXbP359JfXeLt8WREX+6++HlicuecD/ekGWr//9
2HIj/vHr6aXuo+aXY5O+5N///LG3l6b9x6+KZjq/ObZB1RWtUscRmvPrL8PbxyGp/qZqLJgcYfM2
Obr96y/gjtqQj6m/6VK3EZu0bGnSG2yONXBmfz9mq4bjODYnGLqQlv3rP2/B7y/xx7P7r19qzeS7
fnirpaNZplA1FrusBx3dEVzij2815UEROoo933TRscigUyGqNwloRibKMpdobnFKu9KSHUI34Qa0
jN6XoFZSKEgB6eAbys9+TbR4J+znKttbZM8RLGlZspM5PxSIen6fw70WnvveHXXPB7IYkD/3nHrf
lsc4dynziU/DforQaLnW7U2iuvJNLz3cDEu5n8ajgV+7QiHygGNVJlGF8Zo7BsDOvKBjaKNawVLj
Wn7BQm8bXAuJ66a5H2t3yq805bPwvw8rTNIbbiObMvF1nR3n8Lnpn5FJalFZuSTNSYWMXx8zsVGS
Z3QAN77uau+jBAvpyuhF7SB8nXvjsehO40ukXE9MnxhViuqurj4588ECWKIecBAN5l38kk0PwXc/
uSr6DavSzt8MV81VeSlfwsWFh3qXG6ouCZbmKDb2c4dU9nt7KU9pAKxs43wJA9wGyPbvtO/9Ds4P
K3ChuqLYkqWc03v0kCXYbH2bWY+ltR2MfdHtFMiJxn788j/v9/9tf/1pGLgp3/KHtn57a69fyv8f
ejad4L/v2cf67S99mg/83qflb6qKoItjW4YlUF3SOPTPPq3+Zlg6RCzDlkjy67r8V582zd9026Az
C2RkYCP+0KVN7TdO1RxLFZphG7pl/o869NJff5ilDMYLw8GTc/kb9G1D/bk/O5lvI6SP8kFuK/kD
foVErDM4w5HafFDq5rlwGvCtUZW7msCwmCx3dFEd5y3IUuZWzTxhZ+HvA4X1YCAR6Wl0YnREMYd9
VO9/uK+/j0Y/TqmO9peLRXxWCgNqtm0wEv5pSrXTDPFxkVRuPCY3WTYTY4aw7BsbqR81c4hSkslj
BXg7hKmFXetkezYlOaBAt6NflV/69o7KPyjI1vi6/i4EziG/qmrhKRr+CIHEpb0J9wX/pxztmXFC
btfX9HNMQsJzskwSRIpu71fEOqN5toCVV0qmecFQOFTWDnaMXWUptBtHT1WQJFG5AwP03gh4y8TP
RGPxgBGEIKbk+lTA0aZOTjV7kywGjrUcuoO+AIoreS3GIj5SKQjOUeiHRDv1c4DSMcpOanHN7OHc
m7XiHGY1GdymFV+dBA0HbMLueoWwKuBLVkvninRvEjh7p8KHlEqRJLimdJrOle1NSLmn8HF3lPZZ
Epmlea7Bn51lBdW4Foxs0RRh4AjSAZqGi6HI7I8HjJwt0g/5V3VMTiwgUROFrk7pj3qz4ofev3/o
Qv/rQ7cNVZJHMHUNf0/r5ze0HsHoOQkPXesb5IzIzaLHB6SzioLmvG7E4q7aFurJr2R5Zjl+M+S6
v1QaTXJNMl4cIsZNntSf1TAwzy0/JZtJ0Q3IfUXjJK7mVG5Cy/KvzHj8iIZ+CoZ+fGeX/v2nDmYx
pTNvWxradqph/nz5FeiHBCpw5Uaajvpkms8Xy0RLVeLH3samm/NCIkafMHH2d00TO/vQTtCWViSM
f6DJsejIbwu5EZ2Sku5MWw+0iPvvb/J/eZWWZatEq9ReHVX8fJW9aOpJFAEiVtV8C2juGotnMlhy
wIpgEtFxVF/mSBcwR9yIWtMx1wB6+aVML22VXMJmar00aB8Na7ikqFmedd9oD39zjX8ZqmzCnCU4
EhRshGr+6RotNbarVKEibk+htrOb7sXsMpxQWdVdtRZcuoRy42akSyKgF6KoUKVuYl2lcZts11tJ
wLsJ7NB3ozht90F1J3TqoLleb//9lZp/eWWXQMwQtsMTx9lOXd6JH0J/K40C3dFG8t2G9V4Npf7k
h9cm3ppaiopK0KGB0H9mNZl+alHLJYWavBeICTKKkEkLpn4XaY1w0VNCIsyWb9pcv5s6PnkzBsG9
3OgttSCBz9jyEAaxjENgZ12qv0CpWhA2DTmgbRcU0SVCimUX2sGjmuZ71debvSkLe9OUgqVDinqE
7qfNTRZmtykOF7ucyhoreePOSQZAEDXJkEI/aJ1/0ux3M7C6+ybMoc8ZsXlG2IRSsjsqSfR3fYaJ
7+c+s9w/ejv66c4yZ/6pyxeow8961YNmm3JWirYmz+Bbm806ZqvDQrjosqcOyC3CWWRUatUtE9A3
SL0u2IIO4Io2OFtj19TKdPn3D3cJwv98cYa2zJjCFIaKwNrPD9dxFKPJ06hw81JtD3ou1A0lCeA4
VnFl5z1Tzji+yhAUQUjRtswwHABjIPsa0arQOPbBACOCajxWcoDQ9Ar9M3Robvo4Lf5mCSqWS/lp
crcRBLdYTPA/R+eSf75UyiUTWWyfqbsJvg8N9ywHqo7wcZ4Du1DGz20DyNwQqYP7dK9+a1AE2IyT
0W5XVktRjcquLhD7T2zPQXsXSLp+ymukVpKZ3DvWun8zw2vLFf3pik1LM1GBY8FsqMYSAfzQc3Sl
VnwTQTW3yPtwzxycQrAJWoAxN9QnFucms78SqtihVpjhHmPZJyGT9hpHy/7vJp5lZP75WmwN9TXd
Uh2B+Kq6vAg/XIu0RgPpNzVznQ4NBRRdohtSPtNRmZDkWFptp4qzApJUltN0aYW2WImon8ykrTZr
78vM9H2YYt+LKQEfUiONtrNaoUKGqcPO8ZXuHNjDMYhq2+ukZi2gp4ORl+Hf3FWGnL/2KMdQmUFJ
sTAyOfoyYv3wW8zAYaEfp6yDSrRj25p0g52ap8lQjyLUW5jYCkDgWaJFh4zLDHvmLMwy9WSHO9ky
wiBF+DkNAvwdiq7e6IOZuCiclztwcsKrR1dWBmY1U33OqZyd4iA5NyoFhaHMjqVJ7qV0xLkvesRA
QUHv1rgrbZnnIqB3OyUJ2mOzRB6kZZ9MkMTMiMZrkMVX8ZBaX4a0X4IpBMPlS1P7ESPZRKJ6DL6J
SY9cDSyS4fT3zjwv6m6ztkOi5aU0wtd+FulB2DkRTthdGfjQb4YClHaUtBHQiCVn6Xeqmw5D75pO
LHZKhTIPaqLXYOJ3ayQmLaX8Ujj5l7iHrAfoEy+gJgJwYTVumsENq82tDwAUdMlgnielo6hgATyL
xLWS2GSvfSDfurkLFKgkaPWPW23QB68ukoc1QB2mILrECISysJd7HG2fw6kxDk6kPasQFnbmGJOU
dSAArzcoAgNQ2+B7EgyQhZLjM68aV2oTjjsk7O2NXMzQhzx5iaa+3CmlcmMA37HyeDiYSkgYCHtA
tydE253qld8QHud53DvqGAAaScKnrM0/ZxoKSCnllP36iG1ZKES6MHRthrmwyL+tV0Ja7Vp35Dnj
EQ/oiW+71Jl2lZl/MwxlvC0UX90juIiaek52EqRB44FyfETjrjv7o7qV5rCVPs88i3zMdRjUR0EY
kaDwrrcZspal0/a7ttCwE3EszL3mpPbs3EGdXZBXDrCxAZVKNVHj68Nw1jbt0De7dSKNq+lBbbXe
S9vsU4SXwBbSjgbSxESuvXP2k2/pD908Uokdjs3oTzt+LLC5ReMFJqDTt/5mantnO9aOPCTcyQBg
vWVH0YUicolsNpY09WKmFJi25haxBc6taUrW5OSyJ1/ZlVls7rTaPnT6Ik9vjzyMptuP4PJcpWyC
z8N7ZZWBq9Iz9sOyeAFuCDQ/zLxOKdSdBVDVqNCLrCV2Zr5thoQCU4nJXAznMB0iL/R17m31amES
B5ZbOakyYiVgaq9rFBmDJGRsA+WJqYkXUN/eDLuKEuFuUkouZra/aQ3I0fUl9/26eJCqvSP5jvlL
STS/dO4pkcgWmvsGlbE5MBGGFEJDnA4gJ3Y25tm06FBybsOdXejZYV1CKqFyEEFm7gd7eib9SCV1
1m7qdLSOme98p1yDdnlBdb0OY7lNQtZoUIP7XSc/t0b2RH7W2euNfa/Fk3UD45ia8FU81/l+vful
kXlzmS3UtLreN3rtP4AFfknm/lJIoMClBSDNIaVId6zF1q4tXCxA6QSzpZ+AulLE0unwea14Is8e
9VL7pMWohK/vXznnlAFxA/InPd3kRUYPz0Ek6VijxdCzQY1UJ8omZ6lp5c0YbLO4ewaJ9s7a4SrW
UvTKRwceib1tCoZE2zelZ5YBUWgDev3j7oBz2GEsN1FqZOBLDPEJxffwJkX6G6YVSJfL2k0RdibD
Y9bJAATNgrOROIPbIyN0djDuAAZNdeKInq8Bsm6YNjjwrMGvrbNi79QK98mwKBbewoNu29sqz/T7
qbEvYN7H27TJRnJVwOyEz7sc4tW+X6TC6jT7tt7+dSSbfblDjRRMQOmr9DT/tsuAVY1+jz2RLwuu
wQfQKGQMdTwqBurkS2AWp912fYmk46Ma2JS7j86sFXN2QYLciyQvsBmouzzcD0VmHtY3rV7WsxpG
VsvoXNHvHVIA27iJvzYVyloxU2u7rI2aILt06mRsRiei5FEkxhGXLEN1QJc2luItMy4ZTFZNYjqa
rG89SzJ5s4jsjgXUKy/RQTtoaMBBsztGaYg6UzV1uGj2PsDNBNOWsbtxmAQB1uvpblZyxVu7SBQ7
06E2pXQhOUAxZb2/diRTDw+hbmTbzgjJZ44UQCzwlCB408k8R4MWga2to22d1PhHLB9j8WFsnL7A
7EKD92gHgDIpiAUx40oHoxhpnnfq5lsjGRLqjed1/l1nTFmOwu3NYGOjb++hqYtXtk3Gw0IkWcHH
gVJr7DX8On+M/d1gmxgz2dGDU8PI/HgM3XgP4rs/o0M6eQGvucuKagvfuf+/LJ3HctxKFkS/CBFw
BbOFa0crShTFDYJPFOFR8O7r5wCczcTM6BmyG6i6JvPkT2foqpdq/ZvXkK3JUHuFL/2z6CmrBRmj
zNJdHW2iZt4SBq2TpdyNVW4jHazoSjOHzqqYqls8pwRvOPbsEXDXbeV02RwSjXYQXp69Qpx276dl
NH2An/qz/WbqQ4lyigmTNs2qpyWV5ZPvKiNF1QK7U7jbiey40g70J7tWGHja7a5WGZanPjM/krRU
KZqsHBn7BhB7qc2LJhnSMLn+m6kNph5eGz3rIivdYsagK3C4/axNzCxB9wvWlR8vRsOXnLsyXqJh
hTkqDlLm8VWhSAqqVJMRIPyYLw4pssaZmBDrea5cDvZl1hD4N8ivzb5q2HDzCsHHPi/p4kStjdoi
0/hNrcUMlkaJ/X7bKGeKhjJoPKGayX8Lmy95JmKjVMkrytWUwBgn9ip5Kl39Q8lVgXG3/DKqyl+Z
5pKcN4X1Phg4OvTjiRC8wF1Xlnd8QhQzbn/JLbW4Omxec2nQqFhT7mMbJDrOGNfLaOnsDrPub4bt
Lhonmx04uWGXvFnfyorGc2O8v2aFdTr+6ccQAI6cp4Gx9bCZUxo2i0S9p50KBwTANiZLqILZDDPm
XaG9qX+kbU9nMy7OxrYQnzouA5vrXuW5ZaoAEt4r11KGJqfzSTiXOcsBlqNPCI97simN7DbF8Uu5
iEtb9/qdiQ0gdXLMl0Wevmww/cu+AApUoYcrAKyr87ggYyh+jyW3VglgLcIpMfvpLjFIh+1ZxFoK
LxyTzETWpdLKYCE1EIkwXDYMUIOvO4nCmdghQchJqq8zxxv1uoAki0vqxV6FceHTZ/dgWa/Hla1o
HzqSEcSETrQxXeBCbetgbnE7jAkAMG3FwXjUGsfrWzjJFprZetbJVQ2sVPvx3eIb/RwIFeYx5rD0
QTS6GtoGuumcxST+Wy0gBoPLluTdYIKVGaHt2xBlHxvpuXssq+RmbYlvMMmSGxcb4T4staXgKNqL
lTSeReQkRGTEhqvcf5/b7ZZ+yV3JpWh269WDvQsh1iI8DmL8YPHJhVbZ9ZyWNBT4lThTj/ZQpO6X
kU7KvSyBDOb5tOeK0u+6aG7iEiuKhcLaE1b2PIy+XdNVHsWYpTm/XYXxcO2ONyFKmgaD9CJZh/2U
pbhWJkYR8fx03MFGTzBPWRmFf1xOYp1CHbPYaevtC0oBNxr00CJJ7CbJBCkhkx4/IoF2d7RXnsvd
8LgPXAuJqy3Gluz2/RY0Q99eFiRj+7uP+tmN3FyTCOgwTtTF8HNen3XmoQ8OeaULkVPHQXKMZo7H
XXajwCWPO0g3mSTN6d1sm56dUkZhIewe6i27j/crYxiTx6rp7Xv111HYwO4srrEuP1W4BAwgsyeb
eeNFjC3GIwTRPPQraOZKx+UhE7wUfXePEutVccr2srFdw0d1TWIlKHKzRIQ5YJozxXoPvQ14lUYE
3fEFtPnqIcquAg3TelBprNx6K00gizTn4xGcsVudINWe+lgdg7RuGVQzfB4mk1m0RigaDlzBSyBK
BHp8KVAN0+3aGsa9zfgHi4q819r0b7MdItgkwzXLyMgDaFu/mZt4ZAoLLa67kTMa/1ri7F5bzZ/m
Er8r+AkjyWhK86tdy5pMk/mjcyd0z/2I/cBVUTPZdyghmnu76h4HQcqqkvCVzQzqPRPZZGg6gx0O
aIpt6x1Hse1hX0wehfOzbWuMfw3JxRZ6+KFtv0SRJkHNPsZfre2sGhM2d0lrlvbIBWLd9jW1+0us
GpYZq7nQ/fQekaFOVLP2WKvNjoxxQraQ7RINBwN30IlZD3N1kb6h/RkHi0G/LMYAD692U+oOMUlj
hFmr41Q3atyThFdiB6uwg/O3lJoaLIW1vZToZjZiJy5qrBieoy4kU+/JOI7+JjfNROZt5uGGD11P
KB2nMTDU6Z+gM8IVu79oLyQFTp6WQUtVxX+ipaxsCRDb6dN+pk91iOoKU6lljd5itL/TuE6vE7Qb
pMN2iHDSOFHtlb5wuqvT4xzK8zs9+yeNG0aQld0ifzPUkNYXZ7vMncihTUyyNqYfK7A5orlWV+Q/
BCGmkE2Td13g4l6mHpz4wtBVioh3wg1WFBVep+33syG4AWNUwbW2G9pkHmEFu1k8X7iWhGfhoyLV
okD1ltxVpAvdrSXqLn6aqNGQFkuxshRpOzPcNh2pU+7PA4ktMvkiAizzCC+dvJbRb6gQQdzQTJGi
6Pi5ZRFYXWkfjrOOJ3eksjInBas4S9J8pZ7LstXvOnGeDSKOUIdH5IIaXjFTsBrziDzKMXwkPdZI
ow6wefDMvP9TqHOwIOH1nYU8MsPN/liT+mrvqx1aq5iihZn/ZagrhPqkfILKM864kIiT4nNJBhsB
7OaYfscSua3Wk4pp6Ly1ZZSU839Z9kTipkGRiaTSRjjF2GCE+doj/+CPSRIhkEuqNyu1taDq0/YJ
OSz6XflFt1vcYir0Lq8frXIQxPJm/9KWtKu5dP2xAFyzqFkOKRvPTVsy3og7YqOx+Vba+o7zFWAD
Ls9CpDDWLQC/Du6w6sQPjGzRIVQxvccNVDO3OS1JXl8Yx9LMJ79nfpc1ZwEgTUy6YwY9eKDRIMVZ
YOsb13vcvtds/orX/kSS1DNuOb+icPDQupCqERe39H43c2iaot4xW36x3PrHimcGx6M/VtuXveyH
9hgDBrbEi+3GsDSK8jKikLbaYrzkLcAJO/0cWtU6C4ZEugadhZfF9Uy8VV6nuv/NAh9hr7Y+caW/
G00BeZuHovwDu4dhXu1+YI5/TYyRqZUTX2JiLfyysC/USr+sgWN42Jaf6B+eXC6luMqfKTBBJif/
rRhPTs7sXts9A1Nt1qDV5jZCLb2QdKtGG7mBbPBJtpGjww9Vi1fSXIuIAn+yaZuWoiRGrPmSyvxY
QCDinhMWtzCR07qd/UO1B463YJyNsY/sckK0SU2WKiyZcsEl7U5xYBWq+N3p/evgyqgT/I6yNOOg
qjJcpQOuogTTeZnNrd8Iivtabz90Ia2QlQFaCHoBENkYEbtZCVGjL4SUU5WlpvM6zfE5bkizVbLl
YvHk7GZSp03vurj4wpcEfSXXXro8jTiDL0NrTWSKOZ+jZbh+PNCZOVP9lRQ6/Cts+Lh5+87HMIKm
vrdiRME6M0ZVeWHbds3Ljeg8E3Tr0JDdoXfdw2zoly0prXM5U80QWSJCglTnk9Lfyq2yg8Hsydgq
3gyk/qGQDeW6O3OJUyZUcv29LuZ6Q5EcNJtpnZu6RgmvNR6rD6X46vajzJnJck4t6bvDKB/4thnJ
0rxSomg5ydCijJB9rHjbaBUbEFsgwq4VtgsmEaDjCJ43qi2I+/gXG3kExm3GwKgEOTWUyFum9VbH
OYLTvuEL3Jo3azTHM+X7l66/4ObJOSAtHUviSdrdu5z1q5uRmbIV7UXtY/Y49Mp+vco1GswFEjV8
ICMxN6+rksdCJx5H55wdbectmwDt5ejmiMPy3U679IbxRL0xY7lDgkgheXVR6AT2atwzZw6B0KsU
Jescshnvg6Zkxy3bJ5DddO8VhgF7LTDIL1z43WD7Zs8UwDbqL3MivNGJhoZZTdyjuhm1oAv5EoMM
e/K5XAqPM3p+KW3C0lwHxnTD1LA3pgs9uLyb9uD2kS6Kj4ZIgW3o4Ju3bcbthetGYCemHrokLp7A
bZr+y9V5Bhs1XaeZzU2FGFITD40xnEVfFDzxtNyFpUfwSE2fIME3nXf14I7YQ1afVdvCCfpcG8p2
1ur6y57wkq/Nx5o3P7sh+8rdSgR5SmilTiSXjx4DoSkSJ0RIGldRKRrER/+YbGbP0ha2n5NubTEr
g8DT5NexuDLrYxdn4JIocuujcjjRZqn/UDMF0+XwhbrgfcDTCnm9G4gFYmVnbn1YuRanb6wMt3ls
V0wgv9wszm+IuVU3bnzmxBt2ljTslfJ9G6okEAO0DCte0BAt8I61ETB/rdlUEASDCyvm+IBkr67r
rWgLb0UF4C3aTLMt5mfuyiTITfHaCwtwnzVRSFXi2jqEiSqc0brJvnxN8Mc6RBKAoPlShMMUfaZB
TrZb4az/5o0Qq9a5CNV5WePrhg4gFLNQeEcp3Ycqw62TljeoYeGMUCAqSlx6zY0QiemualwqyGS8
V0zKGkTwppfjALY4/1h5QIVNWg7QYbsznfjaKvVAAHy++ltiFiHxsSUlG4Qrq2z4wGA9gVUhxK/h
FF1Jie7cLVoM63kyH63p3NXTf0U6/Et0iIJ4UvxWIorCOg30ffqQpG5bnG8yg0ilzpVxBkch4daA
3WDi5DROT49isTlUVcLpvOJRSqN5cJVZ89W1TOFfxrVnUTP7+g+pxRCR2GIEiqLhu6GhCnNNlIF4
TLn92R+jvWI25t6n3eytIk0j8H893nSHOqy11GuTdp/jlG0Rg+Knqm2WGxq+ZzvNqtPcIWIFd1I0
mfCa1vwaUR16cYEysy5Ry9nbB2XTY5zjuiEx9zdxlrWPIcAK1kn+64jJomRX1XDGGFxDwbfHmeJF
KcUpn3CfuvlsXcqUmNC5Uz/yMd5OqH3vnc1XdBF0EBW9XDIeqUhebBygNeMM1GKP7sPRQ75MOBgf
SVPhnXAI+tvUKWMyjMC5GJz+zPLyrBnzX4K+X8wUx3YbUw8lDAH6RHBYcV7bSf869Yz50pd8aa8m
BRgQmSag/yder42RUKeaSdBAxqklAdN0aL89mnQND6waFGwT1oKSNa6K6TqSpLSUeRWUvAjVmv9J
0+zSEM7apmnybLkESxa/NOgQV5lRFDel5ds6/mkHZbtntD2zUTUGUtha3QmXuRG00MR+bo0QV5ni
hOj3/8miVHlInfb5+ENWy+7LQNRM3/aYFtX6Ypfp9nT8lZ0UdBul2cOH3xa4V9J86vf/6HYUpytN
CCaTazwZ7mY+zTnrtlYjAXOZlwuJM/bPek7noJfRTHzDuckRVuE64R7aW+2JNIwsc+171zYi7NKg
JvLxyuE8I3HfnMgqdp1IHMfnnnmhv5GnNm/E7E1OlOUJvoW1eUvt2o04qkaawKQN8xJyWhrDo8ob
yz+6+nF1TkXVzI/xKGyvB4MROUbDI7EAtNcKUIBLWFGVoJrHWK6RdxyZu0ygNpzoW1XAhv6kq2RI
cCSBwEQMmS8ASArZngpFzYIC73zImeMsuzIew9gJn3rlSd01QVfQjGKKJjKE/+tb7VR9ZEaWnyhx
wccZZBbNrTFHuyx/MljHFHyIpYUUkg8xZes72BH7PuLurMI8b9U/3F/dLy6mQ3u2t//VYlDKkLUU
uQ0KJgcn3WnWtj9Tzm/NaI4u7YM2SsAVZB604YUIHLkAEVpEBGVhOTkJaQmaxU3df2L7gYfn2MPD
tiRU8Dg6toHo9rqlyKuJ2r07k1wkLtacMnie4n+bbnBjjB0gnoFCXI4cj2ahEd+s1KNnK/DECCih
v6jUNMzUtX3SO2xXaoqZYF1/dKVwTgmsjlM5DL8o3rKpVUJj1nVkNzk0pzV7dZbfNARswMxsY5GV
39dSfnYlTT+h62+Ecsz4uXm2j7ES7ke/SJLXIrO6e3PVjUAl4zDZ9F9NMbgPDYkxJ8vN/w1rsQQK
7jDftUcCtpffTsy8+piaOL0w/SVNVEblbGjIKU3COh3vjzn8aiUag9fUvhzziGPqU2eoUTCmLifT
bNsAkVwVkJD4IHuD9lJklyQ1WQDuE22tIul80mPtsS8qGvW1hxWgVedGSxZ+irn5fmyTlN5hNouz
Nit5hJklXPXxLR/d7udQ2A9HSu3GJU4xmlFPR26BWY1Q5dJN+pPSsmzbjIYrIf5yGa3falaHCXvu
OAnBOK07/5anQJnKaLIGGACo+O5Knf4/mdc7SvL02iQ7fpaHmcXc8lTow1tWaD9jy+m9cYM0l5nO
F6PvCM5dcTsWdY3BWqFEM9DqpBZTIXFP7iNQZ+L1NFbKm6QzPlE1GZeOyhylDivxfJAsDgpu9Ni1
L2XGlBo8QhrIfuEpTl+cwq68wYCOro0915HKGOP4ramboRKxFSTNCaoIRoxwcDfHE03PS4jerxHO
yKe3ocjm3yPynFQKt6AVzMqVqQPTDD+vYQqRSnX3LVSUjF5Pdup6rRk75+NJaObkNdYcce3YlA7Z
+IMi0j0Pu5LS5fO47jldDfC5qICj5Rui1yNmsUsAkIISu1+10OHA9ce6k0EmrdLPK7AR3cj0UhE1
XwFUDUKCqWzIdvSylT0vWdv77c1+HXEByomGlj3v8iguyB3X1Ce4b9NdKSqGp1YN8aXfH3EYXfYu
xzHdbA6Swo26eL0TxbZEjjr87mvZsE1I6S1S9ZlQzOFSjsBNgIU8DagQbyqpaiYZ3s42u5fBVVK8
6xAhtymrO28qrB/7WFRPu/ySYqKG66Pap6w3vrrBcYjSGtdzBjIHZG4ewWlL75Cr/rE3sqg0gipS
7Y2gUv0RbBWUFKBc3/ob5lCtJ4eupttnhh3DTTu5Er+3vZrZqZZ4aKa1uEoMHSBvy3O8yiZqFS7R
nL7/SWTW9NBgPFRzTl+Av1Fuesfsj43ubtzlQofNdy9i89mu9QWIMDNe+z1lVXuTukyv0rHvOkDx
UYGkaph3zz2OQpC3/c3ujZzKIUCAiCJ/nfPbkF0Ux6lutPY8Hq7zGGfQ+jC2Q8JrwlxUYzgZlQjX
3nrRZ4alDqnhvQXNtbWUR8cgQnx/aEYSB/0uaX8xu/+dTNWrO5Mj+v0mdC4QyUYhKgVDtN+kxDuN
9kOadUjo2oc6felLdzcRxr/NDh/ouJ8hSlLiLENwe14YAvitYf42HIjSgkD3SKuHJhqMMSCjCBUT
oLfvmbgLMcTPGtB0kJpm3zJNChMCFCPpVE4wiP909to310rOagxIq2Q5WZLZR+tGz03zLU5iKoWX
VPa9WPvMg1z6nyx45Y6hdl0gftDHPnkk9eA5tfQPjdr3wday8Yo9avz+khiaaidjJsNeYxVS79tK
c8t/asNU31t192n02Tlzyj+zZPWNheTFguB9MVaxReCKdL8rHTvoTT15ygb56QAC2qUK6wZ7qUPo
c+ekndcBpD3by2B6a6L8g5oZnzdHB/UAOMxgPrkDhJtKgTrHcIBA1SUqB67JNYMEdvwqielIIr55
o9SCnsxxnVBvIbQWK1kzLcPgs+iGt5J37RlzSbi2dRfWI9LjNFMujsEyf1rN+6XolZutOB+ytp6P
pwD9lrjlRfWmS/Fzpp5vsR8+xEX1XzLNRQhaCEDYzNyz/Vt1puVP4BWD3mWJvaCeVA3158A3xKc5
EQRtm0htxjQcYwQYpDcWfpaqdaBggsFmUSirZ9hOARAovqsNRECtM4SarhY33b0eZ9CQZZBn420N
hA2zsEhpTPVs+bfNxRe51SRsmbseZmTtnCLNCFlSbd5RwR0XWtUMXch26FJW7eNRlMgeuIpo8hxW
uzN7eoK4uiIJ0XOqejiDRfEah3ND3YVXXRbfq+76lcxx8kflVTp0nkehdBzzx3XRjO2X5jjT07yy
KnFNf5JO/FyZ2shokreG7NqgH0dxK0AZMfTa44v6IbQc5graFmeBiHPK+zIRoTPC2Skb+bYQ0EpR
bfrAfNywEemfEQLB/vnmw8z5Oy3B8V0R622cU6KwTVIB2QlXz8dxte1SltSog3qAYMDqY2T4wVa/
FtUlYXXiTQJsGx7j38c98i2gRxmlvGtZplyVYvuzIVCgoFM4QffCwBZQn0U+kw3u6qRsM1NTYaPP
ZI17U5cp57hz75jtJ9dcWTOIcFI9xVP6mY0wHbNRv+OQecApWTyMlvvPsZTLlJs/FX1GvWDq6CIL
cPCe2xJxBM7GZQtoYhLY61N7iFlDdZy4szmyY6YyM+Npfc0KTtxDuXuo9oSq/EhdYgIXpjKnuVwX
+Pa78pZx/djzYE1Ejrn0zjnjiCCO30uFQN39bB/3pT3Wx88lE/48O8w9lO4uaUi9xdb+NGl8Bt+q
IQoKSfryzeoxz9s6XuZh6jBW1cp8kWry4CZpH5WKMvl09wh6dyUVd0xyshv3Uc6/9bU30I7p+AHI
F+BEbiie2f7XBL7fkGmzAtx1xMM4sPGYVHqbYlXC40sYQXOGs2v+mhMEkPnchXOjg5m1+tPx5/sV
KP/2TcIAbISufXyvFqVJ1NmAYFF/zIFChOeDPt+K/JZj5udbl+epgnFHx5aGxyq/HClzcjAH5mJf
hwTVs7F1MjK2/PH4JyaIoU61zoNFJqxnZyx5ZAsHacN5gut7TaNKoRNHP7FIGACtmypBqhGhllNV
GwzBWIvyRDJvKh+UZT3NW6tcUXGA81F/EVvjnhOpwIGo9AByJuUdqjhzLtPT8UVbSw5EbGE1c6Co
l7Q56+0qfU03bAZZgMv35Oh8nhSKTDSQPAhHl3WU3nw3INFn+SEcOQfusJRMdlsUloICssViQiUM
uaKHhiirlxHPBdBLZGhtv5S3wh4A1CwM9VVe05zjIChF2/tIAruIGGMsxIYJBjsND+vGBnR9S1VG
HGVr3xTO4ocS3DKsCp7ZuXIJaykSv2PwFxzfnjQG/rCKwQ0abRkc6mRze1mZbjzV/KCj02WXuFdg
HC4tw3RR5MFRRiYA/ZiYTOuqPBQTCJRJu6jZwJpmf3VqRbQIZVAtNhu7HLl9HuL7GaVnKM3srufI
pPp0MAyp5hhH34Bv6IzYmKdHG3VpoUAbslHYkdOn+h1eVXDC5gqIuMGYFGtnpBTPPbfnVW+a3wSV
RtnQvqcYAjVzInVgfwN4vdOAvk6ECMEqXzGr1jOBebCWeW87izzu/a9y6RWVdvm/ciYvGeKKlUUu
hZdXWPOLW5jKd4tT7cKIXDE0lL3z49EFJ2N9akVBPGsLDzIT7qOTP4tCSN8eGga2bu8G/Z6/t/+b
VjnwJtm+NIhWPm5MjIVKbp2O0zzJu5H+3O2vVedkp3ipbiA8mAS69cvRnS5cYEwYocutsxMTiys/
ZoV/7LeQVgtUXN634+Q67pG1scRJlWypqWn5F2/2xVJbWqt0c8Oy/mBubFzGdl65I5ixG1kCiCrJ
EAmNc3QcB4c4l+PrpLYqaWBiCdtJ/HXAoE3KeCHowvaXIYZnaa4sFuRseszDTVQa/ezV6fy2beQj
aFvt0DSDyCaL0MDKhieHRTjAQfuUJxQhtXRWOM4OK8YsQfuZJL+Fa2gnxaEzBra87s+6cZqn9CE3
2ufjSVYbedZJpgwZY/3Itqb9brUSoqJVu0P82t2+F9sKM/hRH+8PP9TxJZgsW5lbh6609Rsaqpg0
bviPOa8YKkIl1DtSVYCaQhAwmLTZcXOZpvSH3U4PVarqRAOyi3Sy5V3TUiM6VLBIsfUfSeyE9iBY
KBgp6rjSvSGDfWgGAD/fH6aqKOHQ6M/H8QLBmNxhx1b8dWD1k+Yl73yNlLST72o/1melV437qswD
uAnGRZTy095VvWY28XiOuhPWCXw1QClRWRvzvbtejIlR9e73KPeK2d679uNNtWC5+qPJpM+290yL
ApqPMNEmtnu3KXcxW4dVFn2E7i3Z8uomSO9LcOPnfFgKlCOUI2s9f5ayRTApmPPBpUD5aK2nsliq
L+by4nb8t3p1n9hDcki6lL9xX/8TJXgEImouLMNWHO//yf236Z3mV5rDxLUQ2+EeXh1KRzsYh/7j
eMWsveje7xWw2vBpjI+GE+ge5GPBcLht/jho3G7qEzUxwuFWNuc6x2kx5VKBNAQTd3aK9bbGmm9z
FlwZHL91FWkpIvmHPpfd78I/FTzYXYV0GcyjHqSS5kzRDIJEk+4+c52okdrfRFFRdo9sd44bf2Oe
4C0ORr9sZSCqzArNqlLfE2bZ3YxlyD1VmyAZNYJQ5vFnMRuscBcIxBUyGOS6CHyGrnwiveEvS5jy
QbZdHMmq9FiucGK6za+ONxYcEtH0SgZg1TKu5qA0YeFoMJppUb3E0P7mVs7ACB00FR/xKmXlEGRR
4Ey0lFw8zLGL+MrEyllYXzVqpD6Zy7C3Sm5zGTNz3uXfuyLz+9AgIhgWCdZnK9beTPj/TGt0KwBW
gj9oTLWAXB+MNvtsLAVweKpUIuOTbWDHyOOPzCfeZXGLNzNsDaYO8Bi+AyY7uy5r92HtAk1oiVE/
sYZIi2I+T2lQtJYE1ocENBkqxPhx6QST+bdaYvdR0QeGMbQsw6h504gQDhCTc2Jua4G6oD/7bhdl
9/9Co3FBxbaK+STzdyQgCyzfojmL+hNEsE3dlpZ+LxNGKdUYuFs/PEN7+aMYIMRyl4mUbhMHsudK
D2ZgSukER12m6H1klKwxs11B4Fo12ySt+lGmYHhHg3Ss1izf3RnHxqbGL6YOvL1r5f044rguKn6t
MU+9GRUok/TmNFRWB7BsvjOW1blu7frWS5mCNqElQakn2/TFvOKncS6VVkBKMjp0bGA3eyTkt4pA
BbnNQ2DoTFsN7qZ2ob/qtubUrsXzmmJ/Ku3nVRMx8vxpOm36/EPnQH7oK34JLbscX56SQ2XWOoQz
TB/7k8wHumakqRCz6aTZq67FNvgG1eI1vzZjnwcudkAOIQ5WTte7pg9Ha7yMqUie8HpaJM43W3tp
UaJ5Tg67WIPYVAk7fdQU4V6/daaH5h85FcLDaVHdi4Dre5UsJRQT+WJmfDJ51MOOK5SOlRULOyvk
gKu7HzJUaksxomGyByRF+orfvrJIR9XgLO+wZdBxvoIH8traTn2nuxJHDhXOYCwvajyoj3ycDZs5
vYVrAh6UpT2+jsl5z1yjvKRwtPbHLxh32ucoubSdJbkS1X4/9C7Ay35IwsyqL3GTy5AF/IznYPdH
7UVUV3f9VdCL+9YAzj/fu+VUfCwMNe4hzBZRr1khjHZU2TUY7uPvcZlaXLoEgfDx1CzjWd2QULaV
/f49IOvjTyduThlCpdtRDg/OdEWeqQROh65im6sYbU+LlCllWRs3yacbA/ZQq8shIaydBPDQtGV3
8L6eC3VdTg286nOpxW8l8dVJjkDI1eP/NLXBRbdq59UWX7mTGbej21w2/bFrpP1UKW3UqSMeixwB
deImj8OruafAHk+R0bsoK1UIDdqAftOO6/xa2o1f7sPK+hVz7TtSCfsF4jIn5VRdGKH056xnqrA0
/xR5m+spQwNfVBfJmNF0kMXbpok8E11a1GWDYNjhioBvv6tXyAnImaUCAiI1Zfj9vHYVG2Ejv5/7
mAlqon+Ou9G5m+QbMTbwkdSWLJsxP20Z8day0J8x/9BFIHg6zqJsIAbGToibcZvWn3TTOUFsLylb
Y/SE3iHmPirVESfwucyTX73ZPlSELD8cHzRIwBivyPTHLWww8SJr72b44vluOm3TzL01lCg+Wc8v
BEE9WkxJHZN1ilCQCO1zyGwR3YmN0cth7c1wDrnDHvSlNadjdK1qltcW9cWRA/Nci5j7o56rM5S/
KGIZDB7zJBepAsskMtCgdztTud0Swb5WI4f9qACGdsvpB1Y296k1krPHkkDt2SWUDaeqiiRcMXNM
HNp62TclRoM6QuDivsQC5dlxxB6/bjGo14X9YLgainp2VREi9yoCDAbLOXGn6p6x32uruD5f0nyP
+nNGkSBltFVG/lD3za+tZC8fj2eTH/eKUuh3uuwlPcMiAG0JIHHjEzCcfs1k+Xcm1Q1dFmuKWPsP
NVv7/ZVXdp5H3WywFIIQflerMzFtJDIpTOPCcfwgfR1D5f4UFCQ8EpuXDhEaSgJHTDch8J4sUihw
dxZeXX/r0zvshQ67jwaxyqY+xv0PIfns9H0miBDvPdMwwzGRnORgnCcHWt/Rm+BV9KUjlFu6C66K
joXUPoqO0UX6JcK28wQGhXvFxwTx5zhcoGrz53uUulQShNB7AyCLt3RNJYi0N2wcP6t5A9xq8LL0
FWblw46vZ7a4FAWRSnYMOjz/dmP06ATBJtcu5HezBvkm1tA1UHdYisEKP747PgAEBdnD8d+6SUWz
W9DvTKjurax0ntDJv7ijXVzHFfhkPJs3K1ktggT4ZekI5K1Be+TbNj3bDDH+imL3VpD1wHpg/0va
yQiOChTJY6CBg6fRH8lyyiwJLls+6Hi9TgqeGPbOvCOuvb0ASZYPGnhWW2d0nANeOnYmxxUbq+r0
sODJZ5mSC79bhk9eyYl6qJovRTrdSQcpUcqnSg+Hin6gpHEBjp8bUhuO8YBbcor0AhaCwAato/XG
1twVnNS8Z3UqgEHtZSDShzs362Mga+qdMRRsFPcla4/yR2zvEjiljQfwj5xbL8vV1Wd9lp9hzwJd
rC/5oEFRyDNWJ4wB/GXUSujIyz8nITp8d2zWLrD0eIGc3OzSdo07Mp/hLtaSaySet/W2mMapKTNQ
adu2BLFrdndI3oOjvAfWRqqLza4us7fzMSuYOqE9Yn97YuvvEtOzP4mxzup0Sr1RdblJlTyLphQh
TTutWrQAQb+hSsgeNto2JCMoypbaMC/xbPw7aiylVesTkLDOb1Ro+MwTAPOk9dMxRkzdOYOE2ayP
vNxewoTuu6Nph/GVJWJ/ZtXwjqCkYXMjmCPipw8F+zkE2wt6V8lx8j/mzms5ciXLsv/S7yhzCId4
Da3JoEgy8wWWElo74AC+fhYiy6aqe2xEv43ZtTAGM5OXJAD34+fsvbbVK7GLY3mOVIvuqkJQZCHN
HPh53H7/8HW4VfSTPqf1TjYLneKOmeCMnsYeSEpsxTzRf9cc1ufu1ECQxKRHvWakz48GxdAb6nmM
hqd6hMM4KyPZmqNhrn3D6c8efPHVw/s3EeyB+xpKYRPIM4rGZDPH6utjLy3oix10mgybcGLukJR6
W1lxgrSJvlWWOzefKkrOynoPij3Ivab32LCWgwZLGDGJy594xZ+gZTcXMMJK8FubpEuNk9/j3o5h
GWnh0w6+w66P0GzTtqvGhk8wD7GC6NCBJDv05ogPhAZCmUTeOUlE+uJE2t91y/ylK9ovgcG63Hf6
R2Qa+OgUq32EkBxBdTEgnzHyjaPh+MTLjL/tTBqSlFo7Y8zf4q78xUhSrpSYIAuJo9JcmGrUJaUW
ive0+sAgnq3n0gguZfwDJvO+9Xhq2HfFa9UW4pWAsLGgoSXqLlj1QUTR1YnxFrrBmxS2PmWK4qwS
CBWYqgBFCWgXaxubHCV6e4Fe+v3hHKg7rsDCF2msWG4en4qwZiNbb8S5FVZ0i2mlM0xlCV4OFQPZ
Egq7N2I2LMRT7d/IneZgt2jSB8xyp1Q2nMG66Vun57ckzK/KDb65FKsrxFrDGqz25+gPMVqqQVJA
9t90VKljNMR6J+PuiQbraeYXsXILgj2MmZOfNdo0BA2yeDrh5ntVA216+Mv0XMdr4TJAtKLWv1TL
9y0Le125/mYs/T1Tk5Sz05RvoN7oc6JMaLV2eo/LFGreD9snVyszmVY6zDZsp9v1vRuek7einfpj
bSQ8GBmyCCe3GAfr4jN26mqHW+ZPGJCJVuUCoRSXyPHPVjqIjRtE5R+cL/JAv9i/YBra6Kh+bUut
943nrF3L815tUTRHBu/Xx77adLV3zoX/zFQqutJGgNLgtYCqxoChmWsdulmcOjORL4+briQraMtV
+CiY2V5aL7ZOMjDrjVt35gYUCwE8kAFYxG0MQgTmLKL3OKe/kOfhPvemG8JefuJCnOwJ1KlJJbd1
IoIKW6Yzd3l1ZpdaYcw+EG7+RADSPQ1o9OvIn05eQcDD3AONHmJOn7GxRZmGKcesAV6JniYuwN/1
Y13rcr52nk5o7Jfy22xQ+ZJ5/H1evHKP46l0GfGRGxmtwGo0VCD4BZy0PvmofmUp7HcnN7/lU/2a
4p7Y4+1JtrStglWY6mof2bmJWNjCSNrlX8zRupiyYejUWD9F7KQHZamRr1LvOsPtn5lLW/d2sJhR
muXW0d438i5PD35GWjsAc2mFzKywKKzRMzpV2mJqs4fzPLunqkN6FU1lyaKK1d0QBYanSXiAuib4
D/S5Hk8OFjKmNikTKbAVc2xHT+ls/jSVRsmYede5nbiRI8l65NK2iplyPyqRktypldcfKsEBxxLB
z0xOCHkd/epPa9tBrf0oQAnw+PAbrz31zoDwD5kH/669Z3alLw4zXFB/u2Qqlrw2KwSS0rO/mcrr
zhyQ7sPU6b1bkiLc5s14KOyYBiBGiYO3ZEeZmL23mPSzs9RKrc3RVduuLNpLOoUvydFZ6q7WK5oT
uxWucjJY8Cxo5MmWTxzVdxRI5F/y29qmhnl2fWaVmYLksUzDHiCmMq/f6xD7acrmuqljq+OQytIU
ph7dnmwVevzcDBkRjxVveeCPx7mHs+AgJfB8nWynVOK6Gjqu2wDHOfd1S/5YhoIxcQCb2x1Gh5pO
fU50xpMx1OFGS+/7YxRo2+lvD7HnKZPDQgDNvxiax7A3u/rCqrmpFA+ewNu9sY0SkYBrHXOvCG8d
EBhi0mCtmQ3XHlTrBo9exXMY/XC8rjrMdjvgFaNpV5JrAZVu+KNzvi2mCSuDycVuKm0TH/DOgoh1
CkDK72s5w0GwWfqbpngqHYuMzbp8ebjoTWzijwOn24RPLt2zl5RZ/rKdtXa918t00E4YnBYTwbZ4
SS40Z/EULdQvVkr0DkxZTTaSQ50VFdUq5HKFcpuBNepVlX4GaZ7vUxdHdql+Pv4ZcOwP4u7EqaK8
LbIuvJHZxhkjsswdIRHDFf2h+AE0gvgtxfy5KblT8NmPsctx3mn7LxrnwzrJy9dwYlqLhpmFI/fJ
ORU5psD+n6fu0aI+d0MHsnDgbURN7IHssWVnU/ea29K5uX0GZ1TN7hol6LlCw38NY9rPJKONnF43
+5CZ/hV7KxekqQnb6PxLxjDk2jraWcc987ki7OQ+FiN+zWV3xuTW381i75f9qUu4wLLS9pmx4Xmy
q/i1MYxLaNPDgcQab52+V8+T5EeH7w/OQ76EHdyS1mrtjUoHpjPuCCU2R6bZ2hOPJGKDH3/3ORTW
mP4bPTAbQF4B8e3vflTO3bAfly/J3t0zz+9hDDD20kh/tmM4B0/zZK5tw2Yqz1NrZ1HLaLQg+hbi
ywYi0rx9gCB8cX+QN4CluEcEq3StJuVAoEhT0j9QbJZ5lCNGJL4JIxoAUqqAoM2OIsPeFQd4MoIh
JWdtmxVu9UGiFbiqULxw2f4qPoYxPZmOqE+mod7awcfOwaaFJ9k+5T7jqumz9dX05Iv25VEph/Tt
KWpJgIuMqCbQQXu7HuDmNp5RLWXxHwBuAzJxu9pWOCZ2zrRyRuObYyVAsLA1MeJkevUf/6L1Pf8F
uvwnQtf/ypxBzWlh6ICrxx35YKf8GxsFoIUeWzb4tdVh6egKh3ocSvu1KHWFz4XqBfIm3W2LXiVx
QIg7JpHsPT2b5+ov4+q/xU6Ficp//xWLCHDsXxzV/zfM4v8Owvr/ITvVXIBk/wfEovqeT/8OTX38
/b+ERdP/hxQuOhOfaa1wkB78xz8Bi+4/XBMBSuDa0jadgOHO/+QrOt4/RCCRZPFE2VI6Lmyf7i8y
1Zb/gPkTiMCFObespc5/i6+4oL7+BRHyaNrY0nWkAGYkpOX9V6BRJYtmVgEn+LmyMYXJr2DWqKci
oq1EBOd3KAvKL/vNAflRehWobDqyOQuk1zsfPm50q9evrTPvZx397kjj+b+Q3xzP+c9sIM+yhCV9
B3QH0ndU7A8m07/d/5YD7dlZ/AR/MQ5Qr8bNrDmsqqxzjjSNqWeHtkdCbuI+cE2JbWqyj2oZ+1+7
UfY/jLBuvszwVBgG6JJVsXBuCIgEPtlPkToMuuClfFeC59yhODDnyzi0A2E0tb/yItfdRVOhzn4h
EpgNg88IzlXkLPA2t4Z//gHxHuZOmOpL38wRHDqTFiOOlAvxDcZOBSRceAXai0RZ2WvQ0f0gzuGt
Hj0EQE1cvukmYJACoAmGNEcAFk5zecHsNm1Hz8to9SuDJEHd3KYqGJ4tqtSVJkPx1S3ib4nX/w5l
Jj4qdBtrJ2cWaU9MZB0OcbMBMP1fLwl5watsEs1+AE38ggpcM9AIDHUM8MaXR0xy3s9AM0gcp56V
W2VHOgMgXqHrvGMsW3lZPu0hDCCRbOz4VRo+cRuEaiDhTDhHmiPjWpboR4ur5CdKUK7c52AeDqHb
+ZinevONXjkSoHB6NmNmOMagiXnQAonYgK6ydIvvj+368WLYcXdNDL3SosWhk/vW/l+/nrzzvvtL
xt1jN5HYwZqKLQ4RPl2RYPom/dRldBF4dxpKa6q4rcTT9RbEGbka6dr4KVtBCUby6L0a5HhGBcuA
qydysKqd4mAujYHEojauxmsBUutcK/s3wTIzGPj0Z6Zr9FLgyZ7IEIlJp0vi6zJY5VQGJo9xZYWp
eB1J2jdD6t/nUbi3OO3vVeGPbKg1hujGby/M6NoTZI6DtC9D7hjfusFzUJ5k4caZ9BJjod681AtI
0Ug+5ejXR1GJaleXSBImOp0ri47H2k2bjx68xzXWHvdNEWQrOBce4afJfEiDDpPUcrnyXxFDo+1D
L18sSD0RT2LD3JgTt671tQu9EUX4FO3iSjivQVovzb0gu/k9WQulr6/M1Taug9407OmMo8Cx3kuJ
JmZOw/44B/WPcVTZKbZ09zQzSiD6cd5XjtFt06HP7uS7zFOi9sZAdVa3GGHTqqEEHcYbH4AMLORP
TFn9SgZf/TDDfz8FAjtnHbSXWDv2htVSWKsq95KndPl/JDkmWgNdIwPT34Gb6w84Q8eyyo5/WXKZ
nvVr7bufczIaTzo2/+TUHxc3aoPlnHMwRBB4qxKO3l6NATogQqoP7fIRHmjjAFMnROJhRfixCv88
TDF8nCTNbsHCTjKbbGsZc3cG+zbtJGR+Rm5MHcZsSkhib+V9Skb7Q6r2HZP1dBDaRIlphK+ZERof
Ygw/vcx4DeKCDFBpn8ckS95DjUg5SSQ+mEwcmtQv3yoHE+CcOgk9YVE+G+Cxgq59n4tM/ob2sB7K
ifgAM0NHohL/t+kaa6tGxlGReDPC3n8zgA7hvxdz281Uohg+kajHpzru5hXTiPiFNC8fu2rpkOMX
HNl+ircOCN7WkCh7LAZfC7LEPLkBJ4TMd0gs90OUXi5ALNsbCpyzAZbDbHC3JDPQOMI2ghphZBqD
1gd5+GBfceqTiCxfGYaAdiiN6MAEhqOn8ty9RDvAY4iIIG8RDfzAeLrlOkyfaGvaVenqL2m27Est
kXErL82eez9xt53dF2+915hI8kKHyIHlYcum52BRLwkjUPsgCOmywlobW0WcW9ld5lK+tFne77us
x6ovUAivcHET8dL5nr3FT6MYhTMx7XjGqMn5KLGsa+M45t+ztD021q2i9cr+gUUyCrZqKuLnfvai
Z/IwMJvT9afQ521ik31UQwrEtFL1G/Kn/X2s1Zuz3CfCGAnJKzDHGpM/bFo/iA+EFzTPU01iJHOy
Ywx+5A09zo+p6ekS+V14F0gkG0mjUyh0jKqs22NLXtZQ0eAVIm5AniZ7GYzI2IL0lvR9/TVss8/H
kaMiqXmHSBWdcleYX5Te0t2vP6yYOWTW+9sWR+0tLhIsfdIZCRlLVnWdvqeU9G+PFwQp66gBHtGp
+Dp43fAWR7RbjaRozp0VfNimkR8nXWUAtGxH4eguNpYDKGTqpfiK0mPbN2GM5Tgm39VLws2DnSV9
ksc9R9Ntt03gR6HBamgN+boNCORKpMlBg/yIe5/PFdOrutzVvahuUfVqdUZ9dRAWazueXkoMRySF
ZSsVjP4JXAUrh4NI2Aii6MWcPtqQU2pr6Ghj4Rl7wlN+UUk4bUvh51t/zPQqS8bw4EOOfDIR6Jnd
YJ9aDDybhUh66P0a6+AsPZqiebiu2yp78QCUbIHSZjBTwe5FEr0ZkUQlrpd0Xqe0AW753KsLSdWo
SKADDb6a0TaBshqC7mtLIO8OpOGfsZLZNpLMP1NZdSG9a/cX6j3Jtuf1W2Gr6s1MSrHKriKuk082
4XJjhk586sos/XQkOucUNJJoQ7rgXK0xatDMLXE+QvjRBvATKWt66Ncp2DBj7L176BbNV9hGPGXN
S1ONxSaGXsszoeRpADL12B76YmlspS4/SlhsSW7137M6T7dlZsxrt+h+dObstiBnGMzaHeciBB7t
3cnEH+IJm5MaNeFLmb6xK6knXw37Jojcq2H1X9KSX41KOvps2gS6z8h6JUbWlrWg07vRuaQNtlC0
upSIvmQZSzW5Vd1od4Ol0IG1GSQ298mKX4fHE6ypZ1YViR34y8F6V0U2Xx8fPUIn6laBg40VUaaZ
8zEiPmj6eNp5Hd6HKCwwSM5uqI5KymY3eliWHTJAaysarpYZuDewjetcRtZtCrJPeub2O0XZTM8q
/rDLkFx7y+3YItqtmTjpPVmugGeA9KdZ8T5oBvG0/dOXx0sX0t9FT/D8eIdL3WHN7z4bgc8DEW28
hcapwEOFmHgnLc3d3/dlWs1PndXjzSaLQAfdB5tB6K0soYKLaCjNIUk8VTa2hcdHTQOTZUTmtunr
Nt6HMwhuR9ryVRMfukJqOZ/bZSme8pkQe218VkOJaFIlRkhYL1nT7ljzOCQctvlpLSJlXqIg/rvX
8xzlFwUghM4Vyrpa+9zfmO8eL48d2Z2itVmxQwXTy6M8aELyrsdxejFBuz1bU37hij5rMmQuGZaI
O6HW3rPZvPawpg8g6lCfLatLa4Kp8Lq4IPWwA5cSpYoOS16drBDq5+M3WGoC+szanRAibSezCn+r
nPZ8ytM8Tsb0gjg+u5lLryoq3G6nwBnM+ZS+di5Zo5SkYuN0s48vm/B4+Gxih5dO3r1AyftoIa7y
xsA5liRHHbOhjnY4rVcFacP7MWmaw0wS081BrtwRBbjVUO02Tm9kV1uhTwjm9BONO9kOI7JC6VKR
Cq+Ur3aPMi70WcXmgSFOOn2jfbz0IXmJS0DuqseiO9ugTCLC4zrLXpPB3dy1I+aVG0nnOnyYZlV/
MX0Q46rUTxHDc3fRCemij0GFwUboZzowjxFPExgc33yk4124RB375U0u22zmED7KgTPZPVgxjxeL
AdnBRs/i5vTU+hErXNRQD801tq2QIC6Uh8B5e6tuN8m763jqJH2gkG6NcxXrbelsW/4Meq+8OZ4x
Hfqlq8YUUBDp5alL/GfsvP7MlH44u42BqLKQP/oMU3RrSudc9AjOrULcBzM/RISIJhNGOROahck0
+/HSpdZ3qX2EupFVTKeqoeO31ICPew/hONHgk4HhyfVZSSpuJi/w462JNfCQ9uyhNdLfl8KHj+cN
GEDtjIneovWbzWS6PT7ya7FLqJu2shmb1WMxeLwwPTW3HW3RjekN31M/bq66J4tw6PqvgZrz14bN
ivJGvXgZy0vjEYjUujuPvM8TANVf3tiUqMsAtazCpTqZLTrVKBTxiCg0dV0H5D6z6ogeHc67trRI
yRlI+UwX8l1W2/G5p9m/EuV3RjrO51JarXvdGmtclCjhUhGdLZ+o+qkNWcHL8dNWAsWYW89PnlFo
bA+FhnjLHyZTKNdwGqjfW29pbNXDR2gs4aH+bJ0ebzt/PEfkaZPr3NubMgfKx6U8p7Nlf8xRZixg
R6YnjWw30cCoE5HKRxnn09sQg9/XMf1cj+nUFyPtL4pZGuyKMroSKGsOFBUtvi+E3vFvV6fvELO8
b8GAfUEldnoOkqh77KNntaDumyS135dtlbe4Uh5vsz72DjZEucam3nUw/nylI2iuCi8xbwCfhvus
hx8hfbBtwVlvl1pZ+YzEOt4FvWOvH2/BUL4mjqyvjSB7egJIuTeph9+GNOKuIqBypTLGKo4dx9sC
/fqrlSYQQbL5JhHvv9aNU+4zENlD2nekPk/Oy5gXzotZeJ/GNJaXx6dopDP2K2HSJT1Ep8c3D6+p
gWrU/PMtqg3Syz0mTAH4DyeRHIMdhbAG5fXFmwf7nZbvNiqC+is/AWezJfuBZgnMpbF4C5Vy72yu
68c7gnCzt27dBCM2Cc9R+xhN4ZOT191TVCY/4Vfigltu0A7Ry0nP1g1LKK45y/2VFu7WVclvwyyH
F9cfcY43HY3qoj39bSeL9NARDFOM0+8pY9Q8P4q8xNQu6fUCCSXkr70lWBceC3c0s/2ULDarCb/j
6rFlJo2UF4oaEkOlIrR7HuRlxDwWL8t1n0yfTd7U20rHzkHnevocQdlMsga9EkVvEmXO1eUAvua4
bnwtIFCspn4anqp2ajnIk66FPy7aVZpTRdIQXZtP7BhKWMknvv+nfDIWV65Wawq64GLGxN0EQdZ9
d6F1IzWe3nt0zQjY/O44WO36Ucj0SzVD5V0+FcSGNBgy8UBN6vRYa/EpcWqVudr2alMs85R/vdgt
CvjahP6vDDZwj4tnx/vZFMV7m/f6MgZeux5lYtxdjy9qpg6SXtv9FVGOsbPtEl2aX2f6U5vY9TTq
ws59czQmW8/cApeeCIoLsD055LeiGn8Tqdu9Wln37PYxjOShju9J46BxKBr7kIrEfm6S8aWdS2Ae
KY6HxxOQL09Fx0jyio1t19vRXjX2cJ1d135248J5TswoXmcwAsMpLo4Oe+xnhSw7QFn5dy9Nakx1
GDyvveYoxGQdUIxldz/VSCJS2sdwySuT5oSBj+YYRh9JE2QXPPLZZYxBvlZV06wmNzcZUpnRsbHD
z5FjMraocjGKavgDoXpSiJRvSISuueqqe1GTyav9/B5jYNt7RtOe0ddyvFxGyvk00M9nUU6xiLVE
VzDgLk073lBC2UdyzyFb9EaKWHUmb7Csp6MHucN1UGA2cgx+I68kQtRH07ZzU3i5Qjx5eMFeDKZg
RW8Ob9Te4iVuq0MU+db1sTCjwDfWusyLg+2CONaBuDyK1borvUOo/TvNR9AbVlJcneWsxe8L53iV
rmpEis/civ3GLabs/LdTQU5MdsdeOQNOSaZjNS1lpHylt9weWo0hb0qLMw7Oi+NMzZWje3i3SFl/
thnnlp5R0rUASMoQhK6e59fgktS9QD2+4tfZfsfAhNI9L+9Jj76xdIb3Kav7O06mvyaNwUVP8GBC
oJc/FH2TXf9iIhAcE8s53iwlP8ve1xDl0RQ1YendS8ByoQy7AzJk5ILL5weXxoNGUvr4W49PpQh4
6Si77Dgd+BiGXpx+YRu+qOApCgP52jlyl0V5c2P8FOyxdv5z8vuonxBx3WogSIsXrt9ZbWm/a0G9
VaH7g7nrc2j3wEkZlPY3Z+qd27IsMtgMWKa8ucZKNIkPoo++zmlFuqKZtTcZ9dCqsXBdi8peYsVR
0j66rX16kFVYXT0es7UZ9O6ObJ0rUTLmBYfReJEldxzu5WmF7lSuadDCdcHRU+AOOnG+zi7xoOJD
qtNvYWe3x2lyk7WK7fDY0O9ahzmNF6kgOjhu8nNyjPQlLA3/gmX7WXmteRrbRl9bDWObLvCO3+z3
MjfNVdrl82YOxvqrqmssc1N7N0TrrrTpVAcZUAz72I9uopQNu1ERnSh7jh6Kkzunoz8MsyERZxzv
LKv+OWem+YRU4kdr0JjxajP+4ZTTvYrYG7NYIJSd7XUZesWpzMqRzZ/nw8Qyu4/R9eOzxbCPmhSw
OF3t0KXx8r3qh+GG/9FbF0N0KiQBjJ78MbiT3KWZ+eKQYpvCMTk1yn3yawR+S3ZnOIXDIQhwdCtg
hiXMwX0/oIguoznd+FX8WaxwujlPwidLJoA8NNsCTBWnrB0d/OcAsJakB++yatddu7Uq7cElM2BQ
S9hcszEn2yAw0LuwU4SaHPNh0jH134hjx6pL7IF1AkVL8bUZ+MosvxQRJiM0+Xo9CWvelUbOIS35
DkRTkjcg763bzhvQTi45OCBx0TdDPIitr5Skw8Bxf5Rxe8aCWa9t/8U/qoJUF6WMT+YZOweJJHb7
QhyZs68Nzql7KwvUhokMBGBjIzInYlqKYL2hphzBxG9bW0HmLCt48Ompy1t6imX+y6ypr+bsvRU0
h20awBBO8cnH5s9YI9LAsn+Qo1xuSmKVMhQDjEL6bY+aqRH1+Ey7aW3N6p2x8mc7lt+A9RWM8re5
XXbAJkzah8PPLvxdBuM9TPqfka2L5ZDRcJgEmmKaxSkii1XgrAhzo6IDHJRHNQ/wvULyGThA/44N
oBlcw2aKD23bnOiTlLcCXG2efyo9knHNPH0VJSlglzHD1hnNOddr+oMepD4HIUggmva0tDOOMa0Y
z67xMqdetxrMifZww1AbNyp0dgOJShfkmsKR6D4n6l98y+uvXsxJUGRMqsaWIcs4FQlbfRGeOxlU
+LZIZ/Ka5H3ps1+IEa03PVOCiDaQbwNnMmKGLz6GHIhRw24IoNLMSUuTXxNrANqNxka4dZuAHuHA
KiM08kecAKadWcegfcGBE6BAju9D4rT7UfysHP9naeCGLWxqpSGukm1GHTbPEAQSg/OBgMgZek14
hNpWFoZ7NlNwEv5L26XdhrCR76mA3F2g44aVCT+qcDb026w15LstWqR2o7vpV9C5Ege6Y5LYx+Yy
YrU+xF2qQG5lm9CLMgShAicRnq4TyvtZBudWwXxpZy87Rt74nueYvEeXKrZia8AVRgiGOJcWQqSZ
/l1U6IsxEyOf59NvLA6rKaff2BTIRixJc9OYt/QsnbO55JCQTKOv5TFC/Id9sSTniOMqCfBD/xzK
/ujHi/yvsN+KYcFCxVG9mo0k2IgUz05kgMGg+wVZ2c0vQVruUZk2lE5MZgj33fdzlWF8ARpnUsqg
tSVTEWanm9XXzII0BeZyQ+WXQWWWLJ1QpMzGeJ3q+qKD5Jg03akjQQ4/pKwBq+Yv2F2ZaApWBgtC
GbjI5IB080lUAcJ0gkEInb5aaOlT1Bydcse1lBhDf1VwwOnNIdhD09Bs54bfmHadaUfKFrYb+Uv6
WJ6LJQECnwwUVtemxegONhK+LN0aRnPIQu+VCrBZxaL+ic8Ns5TGu2G57bPZfwkFPPk4C1FNGvkt
Q1boCy33NkDOvgChHpag7mKDSYqJaetWmQHAdg+lhNnQe52LXwHoH+AHL2S1ZCtnjotDr+Vm7Jc0
xqvd9c25r+U6Rzg+lXFzLEa72MqCE/ngiFVlp4DnVPRqRNDGsjT9MnVKoptxEI24oAVbRhzbvvU+
XJ14T5JrDmLrrHuZXbjiJd749E89oqf13MSn4BnR6KXBMfAJDU+boQHAv9chikUnxc5dE6l7tnvv
4mb2axxWtKpMuhS1KDZuCm4nkB108B6cqR339j4Zf9D0uc45Wn4vBohsRX10FpQYbAz1wfChs8mQ
GrSMu3058bjOwUsc07AT+jQlor1i/AOUrWBdGoHYO1wgy5rNlZj1L5JkFpB1h0l3tH7nDKUxycSL
06O8WlKoI03pejXGJP0gjCqg9I8utMUfoQetm7MPXTwgoauKuSsi0KlZmRMkUx0zsOFoWjAXKYtV
S8KSyJc0d6ZBm8K1ed48IHbWgMsxBEGMqMaDHoYCaRuGGrut30T0+ujGRuWM1L1Wt1zxEMCmYymt
dqTzzEwPXKMY2Eo41MOkIWMGlFmNYLz1S6CpIZADN9tOMNU3YVE0ewDL/rpIEvcKq7mJ/hidHq/h
RNkesSBtGm21O7tmHh6H/q7IoYM3+Gqi9FMk7MatZe7ZAfvVVDLPTlr11QYXQzjip5TRFymD+ikA
vULu2iLdBtQdO9bRHe/CiL8KBr8rZoE/bAPgISZA1IgyO8aRK+/p8H1gsSJ+pv1emMgmizhaxTPN
mjoZfpbaAk1oj+yx/TL2MNHdRrQz0iDZSr98Kabe4IgHTTYNk5XG6OmEaMTGpLUObtt98cgcte36
kI7h06J32rg5M2XHnS2ogP1CbyAAIlWq3KbOL3ugwKBGDjfxrM6mnTDlyhYlpEQeZPdmvO9BlMjW
R2IemrfKBzsdGbeWY/ChkHjky+gLPzYOMTHu6pSjy0xTlK5dP3OE04giuUSQu2jbBWvT/OryiO4W
8KM1IwEAevw1o+ZYgYaTa0xSPZeWMUKdgdsJ7RgQRsP+NnV0QqJRHQui3dcqTX8YVZxtkfResCx+
7ztrvE4oGdMgaElA7C7FwILakd3hzN+xCBk73yWRpGx++l77wZ3/ynQ/35o5VQXkF+vYa+E8t4T6
kfyM5hbvCspTdw/68Jumwtr7nCTpS7KNLtI/KK3onpNn1ycfN6zxMSkcu1tG8faqBN4H6K0wb+m8
5A40b/Uc0RQyyu1oy2cT5BVRfvlbWQKfo0xdW5P/vbNIdAJUYQv1K1bE6uWcYgwM89xirw7cmjV5
csZprF2H6IHkYrq5RSWeZasOwvlBoHNex12u1n6Hks1AScmNUtPPR+qdFmN2MUqGlMTBW++tx7Cy
ro8kd/0a2uqr0OOwDWsmxC30QUvMqMr93gIyVXkrVarLkB7DiSZfGLgfqmcjd6YCN16AozvVKztv
jA85fIFtiRjUFnctcxMBKN+Ky/3gURTEFTWE5TVf1AT9tk1qqCGNwt/oo7UDZK93YxZ/mmy4SYpV
aKLWWoIuqN63Vpa+1APknFwKRvWETNWhwR1ptHRVRV7fjOmYdGQ/OBW2EDdkXaT2i5MGG6hVsWUq
H2vM5B8SRqbLg+Cwmxc4jzcY6e5OVLLf5daeKfG3pSeECeJnDRAEEPpmHKyIrvHMwFWm86rD/rTG
P84xOsyYcOmGTOII6G6eZyR9pz+B4LuryjTMAyPzndbC3TDvQlDqxndgtdGlt26MJJLdXNLyAxlB
I7/AbgEEmrprgOlae9/DRWyeChZTOTVURoJvtmzvrRV9yUu3OVrGz7gmvmTTDGBvRQeKJB7VxnOd
gxoGlIFtuqcNTumFfJj8KoVYGwy93bSvU2DluyRK1gkhL9C44nJl2MvN4rsnVy8VNYkVZ2pgwwGz
qUt29TTiWM+Vwj8tmvSAD3/jpOoN4KfYm555cGyB9x1HE57sgIMxR/N5RKotHZ6A1t4xbMuOrtrL
OfkFUt47NKYHtA0ybGyR5WTNPEtmBkC6UeoYeojbp5SloJrdm1ZQfZOACik9D+UpDb2Qxx7pJXvw
rfsffJ3HjuRIlkX/ZdZNgEbSKLauZWi9ITJS0Ki1UXz9HHr2oHsGg94EsrIyqyLcnWZP3HsuefFM
L+Qu6Cx7N4Ls3XSOdWaTwOAzjUmfYRCFh3Ldw6w+jH2znsPul6mCJ7N0J1LJ0C3DXj7aYf3RhQOD
MBswlGd5ggSGvT2HpBwl7ck3PLkRAVlsDCNSdFarKW+6505ymNqFLde53X1lQWE8YY65Yss7ud53
kbfBp+khYuriPF71sqN3QTca5o3cO1mE1lw2DWUSVE2PmVrM+iUCIc6SADT4gAR5E2aJgYMIy0Rb
mCnor7PbJeEptWNAVwZyLclUvMN247rz1g7dbhWPAkufGaptlmHXmgomzEiUnByCI2+xjTpvWzS+
2rk9Ebbab099CQXOJ/R9PbjGAzkh8X09uKc4cGZKtDLfEMfS6vE9Ug5o4VxpSLrNSQnBL6rxB2g3
pKcJceBx8JtCS+3z0Xtg5A/KSLM2KScsgnFe7BJfPLQcylj9aG7q2NhWUp94ua/g2sh46cNHfyzf
46wxN0Bw5EZ12xn1Cam8g8KnCpD2lvYCgs7vsSv7zC4m34ErUNKLImFiuAZlLcSZXws2KzJqUMlZ
ItzOhARRdWDideEUp+Zbk8WHhkiJVVKk9rpzK5qb6omk76xFhIKXMt3EOHRiB4TrgJNk02GmtVVA
MFaQEvQp/L2oCyiqAvUG43vL53nUgLHq9r2Y8MvTqKCwSRj4QffZtlO7MqAUkL8CPrOjUe39nI0h
vxhqc/yBOafDaho0CxogZ8FRHp0QXSFRNne8gzMWBYzhefAqqfwQj+ebwQu/vbY/VoORbtkYAywy
6SHbyGLlky35kJkhUUPxjz7zBKJ4GWVU5S9tg6dhAh7tiEy2hsLaN66FyBmxT4khjixFKCsMsRn9
Xts2OgPIBwpqOMVDPV3QWAfr1lF0mx0sxBKn2i4yC/sCM6PY2k31u+yKR5JCNecDyxOv+ETbl+yr
eP4sOVt4zdyVm7h49Ja3zWq5M8gvXMXNkyEhFsS0c1yFnIGOOTH6VPvAk/T7nu1srTzd2Z5zwNVf
XDs9QvbNWw6wXJynGddcdEZ/6B/c3iDHy/PnTSMW2MCIx67+kVqi4vxnNMsB0TE1ce/iuRsAKRfD
OZr1LjGH59Dyg4uKpzd7xs7ZGI/CUF+TZ8Pl0zh6c5XuAG/jM595jWIb8MSMh1UiNNlbpAMFtfMz
tSA/V4b7irzPPhuzfjabD+wMd0jZvBULTyQejWaFboQ7nzqMwGRE3QMkM0RamswsZP6IM+F/uVAN
+ulu7I38DtMME9GpPvUi8eAnwGEhupwZWfLeNMrZUvmqfTbStdXIQnaNQyHomOqQh9NdNqph2+V0
vx6esmGBRkRwcfbC4q3sM3GOyBU0crN9QBOH4CsnOQB79SlU2tsGOakfQTt+NUX5HPCdg+BG6aQJ
TW7A+6/URxbn0zY6gKdsY4u9QPdiCnZSahoPbCtj5H3qNa6QYEins3eFMNUmQTNaY03qwZDXlnGe
qnpco7t6wmM9bevhe0YSC/Ivn1Z5UZzbGrhY38/3VsITTXr0hMLoifXPqs2AfMoq5BFrfFz4/vAa
N5W79Yyx245L9Bt4o42JIWotPHupa1E91ITsMjV/nkBdnLPuR1KRdSKwBRVhsyNJGzc5skECCeot
swAMP4AQKhmd3N5CaVW0G9OtolOMRzijpl0NSf0Jn+HNabLdBKJiTcnV7/y2uffgV1EeTEfO1Grf
xv0HFDRxKI30m0VudLItErbsCJmlHhxkcxZEENnHz73nnpDZrsYuICVlxppYfy4g6sUh9FNmye8+
s3ligp6GYeyhcsbWOm5fgqKU22x0MmCz5u9sgJVtt+TIOtZIL+XdF13y7eq83+V11K33wBIJiYpq
6HFlS3em5nU9MMmYnUSfZJ++lgkToRIaxoZwLVQ0mAI38dzzCODkMONsX7lxd8aicJgEqSYUTvLQ
FcFDQnhFv4ytXE+POyuSQLLGTmJkRpckE5QLuLT2StrpxqImdJx+vpo5Ceu+hJwUMAsPNaMmGlDW
PSYpiU3llcCXcA0BlOETXvV7gInl0eqshTHQM/+BOyTsn7EGPmfHz5OXsi1Kxjfkfb8IHOXvSDRL
DnOSuMvoX60nIBjXysPgU8+5gPgzI/+cgulual6S+s5ueWN7lCxrlfEeydhiSk2mMAmr3+Pc3nVs
1ogoSdSmMyj/CkS15Ay3eCiWazibDh3L3VUjCLZHHkH5jD8zAaTOULgiL+psesUPq8kuXpU5iHjF
tdfyT6tg62juFheTFENNgE1M44olzs+cJOM6NnFCxV9jfqlbVIj0lHiT86NqGXx5NB2KODSmQeGO
0RtB2jMbTYnXWnrZddAvVREbm2EwqoMO2a9Boo8JKJw/XdIjrjJH8CF6oikMnk8/odcbtpWfkLqR
IyDrG+P3ZFtvWhnWjv77INyRO7liwSssOglwBWvkNVd6yBAhMZ8RPtZfKmwOUcaTT0ZaWx4Ti+Fe
XRs9iY/LYBbaM4Eypt9lF1NMP3qzMk+9X/xgGGOuspppcSGmBjPnHZK6V4mv+1A2MGXsMtlQXX1r
Scwq81+egrZ/6wvDvfjJ3uYxTJKw2xZj7zM9Jpqx7Sx0J+qdSSP2vEyhLY4dVJWM5/f1aP5RoJ5n
1rC1ABAcmqgR+hQwq5sBwzRr/W7g/zIrJyTNE2iH62A+b3JQQtJ6SgGCrI0++jGYg0OwTgTbmft1
SbLUbPegYdkA5OvMfMSnFu7a1GaLOWVfsYrvrR5FwkTnou2Emq/OV4nHZ7EuxEPSFyCC6qIH89Be
jU7dkz7600GUTx9HFelLNIL59GsIzQYcFVfoxErrXXldcr9kh6lDZDXWPpR43qsxGdapLKZNL/Wu
AVGPw00fcxvtGEoV0iJyon4H+z1e2vyeaTXXDlk1dLk0OgxJ+uG9MdpPIyvSlT3bGhg2I8Ahy58j
g8dUi/FaiBP5gLthlt3OARlNl2P/wh8brXuZPfohqqGG/LSR1ABQh1a6kTMTOuJuOEMrmkDRQKVt
SNY59Wb8rgmam9JMH+QSEethPuSMW6bdqY4ffPDZiiy/Vcd2/Bw28q7zYBTzWmn6eWgDOqwVq/om
ovkFuwlj6YcizGw9Rjy/DnCN0zi7T0OZGLvc8fKdrkoyh8X8ZJFdhvF6wwc+eUz94bnDurDup7dJ
99Vz5XqE2PafOBnKC5rSN7fZdKMIr2MRXvNmfI5KtEW4/J5Zb9D4WT/ikfl7Kqm39Y+agPYt/Kvi
0n9oYdLMk0+eqZhuoIvMLbFWIwTFNr2UGtZ6p2H6mRnuR0W3y3k9/a5DaHJWYl961NlybL5gSTI7
b/mD8F2wZovwV9HE7XlIeKWCuXe2abMQVs0iu4gsTP9+4SVedax8ttFE+ECfRz9LP1lqPvXLLoJs
78QKaraFid3xPczx1MhFzQ4SDl5QsMocZHOYq5Z3HsdgatPzIwUs/Oq7sdHuNZJLXiAEDc0H1zLJ
eymtr6T/PTIEWA0ke1zbfuIy9ZRcITH+Hm39J85peGycaU3xa4rwvImBwWfmuB9JQMOdihpXO+2D
zuyvQtk+PIPwKGrWTLKImCoyh4WDHK9TYlyMVux9MwaTE+byimRjG8ObOliILZzZS7bIWvu1P7t4
4kDw9D7teFSYG72Q7iKd7OweR2BpD+YBHBjrchFtTFQBK/iyPIgJxhPuOfQ0BrCIlUXm5CLK9g8p
cqFqxsDXNvbvjm1DIOzvkdaSiAYiBgaR3ffMSFlXaGr8OTrqymTUhRiIlsvGKe8OTOkxvTeNLVcQ
kBGhF2+2Hb05BodaUr87KCHJiND9ytT5a2jMXPiGTbcHR3BT+oLmvupPngksXoXZiTjhH3R2b/7s
xUcks3qFluMJLG+9bxhkxybAPQC7zCcdBkP6xwSfcWVyostsfB0mNErWbyW7X7zm5H0mjMOTOKq/
KrTMFoQQmq222ZRVuw/GRD5m4E8MNe/iPtJrKFislPqVbv2IlJP5S3osL/BzvQccV028tNtItCzj
TzKiwemqE86dnnNgWSm4bXNk+vbpVwyZJQlESKenLZF8UABowkymgUr2zs5zqZE4KjOv2KS1c7UJ
nAY37ZIZwHBoR4/7FU7dOS27r7jATok6kBGIxMUdjvTXlHeSjyOZaux/uWmMU9sO09Zmg7RpJUTI
Qi/JJYZzSZOBl7a2yMdt1cbxGZLoic4qUM7zHOgMQ/v43vsq3kZpeWKelm3qHBFHrZmee+6uJQ/u
2rDcOjPq2WjEWlshBEq5dm+aQ3WdOuhoaORxEROJm6Egq9u5gSjJWSNV9hprJid+HZ4QW6xcM2P3
Nhb3IpQYskJ1mGni4UO4vCs93WritKRR+WgGZrKWsGUcjYZPfUt4L0IBhgSB7TIIY5G79gY4MDaj
AmoiyLWWuqb4fLa2/rbswFkUdOQIpgIQPkhXpI4TnZBQT7Vr7dnshjtd41zoKBljMxd09e3eITR4
nVqwsDr5XqnBOuIH2tk2wmYTECl7D3wTM3T8wH0uGqdcS8y4BVQ28iNcRxF/F8nfPZr4YPgM6S4C
UKNHkcMoV8RLSi0YqlJ8kAQTL3mF1TdhSfUUf3RmM5D/PjVscfkgwufgGaE41T5yDmOYwKsgiVMO
F0BAmx7CUKhCMmNCyXze86lL+5LJ+jCTz4v+BiRiQvGZg3Po0N8vmzTQ1Ozl1l0eMxboFP9Fn46t
nexHJiMo7dyIxrl/z5FPwi1KnxqCWAbZ9VujIXYUgsZxZABAI0+eWmt0bAYZXvfZVwURC2qL9RlJ
Oz8Fy2xwGaO4DTCweYDJ3CZgusi0OVdwxRjoldcAZdQKCaq98YkPodmtN55gzc3rfvQLkLBOpWPY
QflFt5KwC7zzfTO0fO85LXHOpI05oCLwbO33ERdSyX/JA5G5GEhIXxTyyeiLX0HDHeuPd4UbIQ0y
GZR3KFviZHYpn8efeZiNhyDvwYWVbPNb5x3hBZpNr0+vDG+SdWMD8R/BQK47FnN5x5x8cKHnB7L4
mdgz0m3fPOphwm2OprWPefMJB6zpQfviio58U9tTzZ9OC6Z2ZrShkY74l/KxD+L3YdEnO9jKLKPE
BLdHHfUYEFv26GY2m+xsvropbI4R7hNUrbMrDZbBRf0nC4Z5LfmRqB7m/Jx78yqPCkbCgfEjwlqx
r4HdrYJAH3BFMnomIOgso/DJtKYV8yN+oIkcP3sgUh4TEJeDFBQQVbiemoAiwiQPDM7wCuX4ag7S
/ggAHGUdM7QmIsBQQxFZefn36HaEP+EzpREy2ycfYWhuhMw1sZyAsu33EzWwpE6eRALyjZwdigHL
v/QA5tZUK+gtmhcEOGfhRu4GCl1AtIn2DuU0r/nc+KcJCz5dHYk3SflIhIhLVC2ldtRZX66VMQ99
8nvD2FHiyB2n3KrR7u++t83NOFYkIiGB8yf/lfu4PGKTWjU2sRiVFzSkz5MK01EEi0iOxzhO94CG
f9PKZaR28qmlOzGMdrwExXTOC4B7wJC2ME1pirQkeIs7uMMVRQS3uAvaqt6lunixa/dq2/581wy5
h3NgwLtftsTWKLhmBthzCpOO7qc+RZ391Kt6RN4h0x3KgG4tvXPtqGmFwnDrAlg64V3kURjTcOsP
48HRw7fZk0mPwLtEw+TeM3Kk3mRmsAHMv9myz54vM4u2Oc3tHWUw2glyrzs3sQ/za1aYXwOOoOdw
sYiM6bcCb3Wv3eauSX+O2fDAqEJfKpcREtZ0TFJjhsWGoQ7im1MpMJHW0iNxK1IfSQMcZyo+CYsi
ISRtCYbHYrtFjvmHhZpk4KHuHTmGe7cDohA04tVIgmua5FdhhxUKTtPYoGt+jDD+xEkMCChnVpqZ
gnhAc+0TD7MuOv27j9t8hzTE4JLgh2o/FTB5niX01Lr5AgWI9oQzenb5CBOxDhhOlO8Rz9KhXlSN
7mwjWGBY3bclSKjppfVNl16CuiQt6APCKoNOlF2sHNQcWh1GiRi4IsiiYEfmF9hx5mUKqs2UsbIy
54OqmEj6WHaIn2WLLordQIwSN1BM+xzhIMh+OwXoZZRcXwbJRZtwFjsJD4mGOHrBOYuyPMscbvxN
FZOujcursUYIIBBZI+SpvmLRILzW3MsYwwAEShZvpEwj3p9YdHRqeBSlgT/QJPbHjwLvZJdPTZit
vG6feojQ0F58BakGMjzXhOik5qbQKNNNG3B8XieXhIrKd+2dPf7JUua/Vv9sRg0LYT7OY93QVJl2
9Ji6JvOH+8xIpj2juIuJ8GUlAqPaxAhid3n7VPnFxPSPOBARuieszOEO0wSx1qI4lELu8KS4B4cc
YxY0hHHmJgMAe9rK5e52+1xffJNuf3SNbZmYxtWbaOmQXfaEQ+RGvrUMmLNq9FYlTS+bMyQe+tuT
YjHIduWWDOmrS8G5xwVHWm/lTPEpzroznzfeHj1nO+/kGWYLG9l8E4wZZcEjwRaQLGS8YxecbG+B
S2XEEbILAkiTjWDeDN/xcez0dWgs5OyUDxVDKCTA6pqHKoBKVNwlVsUYY7zviiLeGYuJhIE+uO/R
Mw6GFl+aDNn4eWD4zjgS6wiCI7/MxarVNCstVVY2GvouYuZ4Gs3qyY5II8JJyoHXBOex7B6EAOtT
22Q5Gdr7pJyuUZ9casKT6N3T8uKKyr/WSFtXzaTvjKqXp8ghrDByu2uF923nJQ+W8SCk6s+pyZyN
WEmi0VEXzJUR0TASMHmTN8qxmvhv+MEuW/K3SnNAqtUowKsFKw4kGaj8SN1pY3I0QHnydqCKQ5qU
yeeRD5w9zjBGlIV6U0bd/Q1tVaSauytj98kEL6jx7Hdl4hK+YRsMYgwaIMS9dg3G0LcBpBTS03ua
J1SWHlLOnGU/Q5eXmy5UFBxdIjGcvTnl6FJUcFYo6dcRCnEW+Iz0bn+M6jA9owL24R+51usyu6oB
ZnTJwMdwbnHUxUif0aq9Ik9iQlxUxxbzFEPByn7lVaQyi5MtpqqE8zmIXsrGXyoX/T0S2eQAWDOp
c8He8gUNtsWQTXFfkjK7vr0QtiSxHTnKTfo6U0HEdYqs2e3HK8hXkK6VODYoXl9bQjTdmZzBURqQ
dkNslpGCbqCQ8r6qIaEfmM0nrYunoI/ye4uEhdv/WRDrTQfV6ktYJj43B/m0MPqKFx38QM1M4TmW
7f5GHaBujjeqxeOr+CsC/w9VM+uZOrDfmxJoy6SBOMnEJ+xwecdcMp5PwvIe5Ejo1E2SqqLMWVMl
RlcYPoR1ejZhmsaYLxGQDL7R+d57onbusbM3QO6Y9K8wR6N0FOgptZVYa6uWP9Oki0kccTrnxaVk
Xka5VDpU8ziLMZcxLO3XfzXcDDV2qb+7eXxvX4qZIY/q7L3om4eZXcrzGOzbkaXzkBTGwfXzIyjy
9qlkCbz2OsUO08AW7Bak2C1WnJ48PhXY3psc8SxG6JBsI9t71DiaEftflqYHww2g1wjy3A/3t59W
y5lk76Lkf2ONmA8nnbxi5iTFWKWITEkXRbuhMWKGTNIPjHUjatKMqE/GXwfqqd+g+khVDdGuocmZ
9pEBSDbyZXIZdPYyEE2BiTUgFBUH3y71MPnx8NhcYC2muaZ+4Yz8dFrTPMoRERUykOClLY7NYrPr
E3Z0i3shJ1dom/ZRSIFEHB9DGlKWco/MySm9CrMdNw7mh7NTej3cpRGmVsf5OKCHM3Qpf42ZjdON
+W7vqpcp51bKMApvhCh+z8UcnavF14gBB27EDNYHw+F4HbN2r9oqvkOliPpUDenhBnsaHH83JSIk
L9d7FjcTZZvX9wX/1DaocsuwMB/RYa09UzbffciMGLWCeizEaCOz4q1LXNYtY9zNH2NCxZcPD4XS
1etU8MpW1Rhd0+KDsfBwHSqNj9wqgGQhOhwH79O0HTqYfqzydR9DQV3LVuSXKpymh6SmzG5mENQ6
h8gpo/axcSgWp0VuLZQLADcsUdZmebRzCsRWHD0u4OlfBr+/nXBLYtDl04WEA3AudkoFlujNKkvS
VHT5YFlpuYrMnAup0965QoTOkhSfKho71thO5YNEIsvPXTbd1uKM0cMwPVQFePcQXz2oAZvmFzmV
q5KryBLSl3KVABfg9o3PyNWaC8kIch3rHMJ8Z/5g2pSfbhkZdle93vD+3hQ7R1Ylzl0T1jN3l/cA
OoxzwBbZeWqbNQlE/mGaFPLHlky0sBkEI1NtMg3/bPqR/jHpP7MFwTCgTCTzDFQpCWjEtar6lAKD
vSsDuL+O8DHgQpNdO1GQEIxNSdxxABML/gUgwF/fXlSkCduqSmZ+QA/JJ76Gmy2xUTAObObN65IH
8OBPgz6gxM1pkxeloJNPl5ZZlVrMwFF4lsL2QChi1p1UqHahjdt58AxSjDNFo728JTC2MKynTOX5
c3hDWNzeGYYKdoXV8yuogKNbEUwYqV3fhGySp+FUOhLM+VAAZNHsXgEaFk9G0ni7okWX96+/HZnm
N7gD777pWXvQPGeHzFY/kJofU2zv8VgSgcUUcjuWhGvSfpZ3/MYuDeozbWr7VC8ujSJmYJMXx9iU
byVo4Fu8T+OgsM9uN2ZObJfTzcu5oZ7HwmogMpvEPnEgYqgEfQEgzW3B51cV7c+oNU1y6TOzwuA5
jNEmLQF5l0BDc21ebpdtGTs/Za80JI9kuHTLl97EAzXYUhyS9p7VCCj4eTnf/+dL7n96VmneV0P5
NDBLoF7iXzlu+LManOx0+6fZTgqK96Hf9Qc6gunDDv0Gt3WHHKHiQyAnx34yiOatu0Z/FR01LmJC
+xqVeXzxBS9TrRloSERr1D1vHaTezh+nD2mdXa2CY+H1IXG8efJBFA+rWuDTQN1cwVAit099pn/q
0Lc/Y6++aPNjhOX+G6INOg7BiPovNagtZXlU4e/IhC/bAeRFZFe+GUbKAEB2n8x4tVfjqqnHaCdS
VAAOUsMbQ4bsiWglmKzbbt1frIV3Iifxlua5fW3it9tBG4IMOyP6/fCaxFxzpgT3YxXyTRTRQ9JW
8skCYzGkhIvaSj4z0yiuiMoeRVcZG8eO+OFE69wZIvwasICccDyGB9Bn8/aGTtDR8DAuJrckmarj
ZHjqlTiLp8kvgrupFvFrHwumbF5CGMbyL+3FDye50buxplSfObg7aSRnMGf5tRwhcQuBq39uh2Zv
aHPaVqFAUesN+tRlzbgfkiF9bCsO49ZhokuAW3hMJvlEHjQhHckAASCKFrwK1O5WFkhiGBHEtb6P
G6zyhkBvsIAb58I8/73wa18HKNtZVmH0Mzq+ldEmnhl/+983B79USVPMe03YRrDOCg/XdomYpuhf
E4aOqNxG4zwqHCtof9sL4ePNJU6vt/PEiIrxYCSeg2MlMI8GVcgq50E5uN6cXuaJKG/mFDQOPStG
L63jb3AGjx4n1qXGNLgyu8Y/mgStbIcBovSA7Xwblc14rQn5WG6BnHuN9hXukzWQ7JpmAozk7X4v
U296KP3qTTsyYH7LaaQcjIEIPuqtnYinqorLO99KnKeE3evsVpCiTbLg1RxZDGv6oxs0bGs6O8TL
MHnMHqfwyIeyIZ0nJGoXg8mG5fHJRFF134Ule/HlO2KX5D/+/RYQFRrofXQFrDmq3ifEgYvYDqxL
W1UnIxkQDKJyPbnKeQuNMNuLmL0j2oDoEMAVqlDaH4K2SQ5csQyegBnxWi5/ya/FQwEyhRa9fHQN
jGh5GiIs4fjHR4yWqsl/OtAIurYvX6LGvCIBdJkBufwTBfyaRKOKLGF6KyMhAARa8CVxi/oe1xs9
A48DZ8n0gce7/HsteLiqeg36luiQese0QFyq0t0MltmQHACsoJfVP5E+xe0CtK2ElLQhgj4/oGJm
w8/6RtZM9qp7hFfOz5aVAI/VVi8mwpSNkN3ZzqOOKrAFuTwi87lLMlWtbxgZQfLaA2xeVK8o/dC6
/wEowtPBLwap9rimwVQ08v72rUDSJepJ41vjWA2Nreox5jJOQn3WmtNnr9jd5i2ndB3K52B4hXSw
n7NE/YiyUq9TRzCfjF1SkBeoJfya/Y3oTBR3vutT+6Hsq+nLKzl1BP7IGgP2asa0hxLuny0L9hmN
AbRkb+6N3hHoKLL/5dRfuMKyjryjQImElzIGxVM37X2LQnArW8rJW99WactaI5ZAOL50aoipIoD2
cbkf3OCA+SH+Y0aM0tD/70g4WRq4yj7gQkbZvpjPdDg4sMQ1fijPRX5Yk8esXZbR+sYdEAl0zJST
As1ZvG0dyOD07UzGFq8xpAEWGvX43ZqIWooU5nTfQe0sQignf39p4Axh/gLKvazlm+2Tn0OUhTyg
cJBv2lfsXa3iq2i99FKAsOI06kuon669Eci+niSGpXMY1z9HB++TXwEPmBp0LOZEnJhFgujz1HYB
sNM/4eRgSbUyvlQWa0LlcOJZpDgaSqOlxei383MnORph+CIhDt03nD31wsBCjsof1cxdysEMVk2m
py9eH0p0xCBLyZZ40tlNVIjItah0BhLF/z6vle+ZRxHfGTOhPAYE0KcidJikpvV3VU8Ga3g+6tKE
d9Zw5dzOytupyelZFb3FSvgMRq0koVXmD3jrJtxyDA5u31Um1BlRb7TpKtkfpAcraTDsANaVdTBF
9EczNt5lU85ydfEqTsMFIUp+CJDz7KfAvcRVBxK6u1DRVx+dQ9ZU0bjxC0AQ7++5Qzbj7W92i9Uj
hpq880uiHXlsvV3jt8WpMgoeJ9d+dsCh1J21aj3V/MSVeREmu/IYI/f9EPp/MJ1ZDOKIAUpDYstd
/T7HTr8To2I0EDrhSwlgUCt3T5wtiv646u/LzjiMYPQO88gmlN0RTs8sdu6siIYsVyFS7R6U3FLA
G12LAmk5KCPT57aQ3YZHd76LrJlFIifZ4PHp1mraFzVF1eRiepaKiW9RuEeNQObiBONXZNfR2ZOz
f+aMTCHAsPPKOGOfK86zMJ+Hl9aiSfUz541jK/kVZ/2jk+c+2pDoxGZt2lRM9Q9TJZo7n4/tKm1Y
nY0lub+3235ZcjNmmy6373nqngt/rB5EUzObFtQFVaJaEiHGhDRv83i7zORin24ck8d4q1MrR1jE
FXf73amOPg2YRVcVBwMviOdv46h5KsVg8S77wUlmw6OTWYd6sZrXlfXYDgYmAFefYgsvuD9fQJaQ
W7zga6ZwmgFFUEFltH9ygYtAOFqCbJeuFuLik+ir5MQDgy5q7qnRSUffSVM3j//6F2kWykOdwlWD
y/cQLiOFKQv/IBeTOwzXPxmv2oRnlDK760RMHAZO3bVHdueJlvKHRm7Dapyzy7BTbxtXZHu1S1Wh
Cp+EHbALg/Ae7SJ5xg8H0bmM/MUsxnHSumpT9LACqPcnBsi6WRfwetXYlhcM0OG1D5AX1X5aPRDW
kK4sLo1uPVYtWS7Z8IG20n5PsWyvpV3/mREgELycCe6tyKeTA+KR+OV7Hhhsf8PIOM4J1kjux2gv
nca5VoWmzGGbgSVBXJ0qVMjlxp1ZjtPBqF21XVht96rJ76twjq6gSYJdr4jjducDXixmQA2jQTg/
KJlcSRNjZWpxK9BYg7piq5KUB7OuX10CbRnC4Wo3RHLihYFG0eNlvf3WFPavEjrNWuai3tHdR5s2
iL+WuLwsz957Vpx3Riu/Upe5IDlCe4gDz2gDh1epAcSVvQWl73aQMLK+yzumwmYp3Zc0Ma+xEngu
C5kcinzIj/+ghLWiYUSC6YpnP3xSIzunO1d+z6CzAZkhuatxke2tuuHyeUjDu8B/FcarZ7019lvr
vKBQWTUWkT047x2iVAJqHssmXSi+z6qn9akQB/CkNogVAOnFwe82PST/3via2se2f1wGvf8wLVV4
jJoklYVzX0pc7kZ2EiaukMqJ3sYIfDYTbUI5jyM+xhhEKuLt+g+UoXiOjwhrDgy7v8xgEcw2zqFu
J2Cbtb9SNmOOgYDu2m7figlDhVCYBxGnP7Sd84xuc4s7i5snsZ6HMfiuLHdblHCF5rIyCLWXD23V
XSxAIszw+S6gtmd4RaNSg8bziMlmc/kThdJrO/FDBh0YO7+QR9tLFtCOg143HZ5U360Ckys/CZtn
mkrYR2yNcUd3QfnS4rgAR5biH+kYukxbA6s2cuchBGIulI1Mq7kIn81mbbPBmudV5ORiGwlE7Sg3
Dds0WVvz9o2Rcyia3X/9i4P7/8CLLei2/86XtSxT2sIULEcd4QohF7jrv8Fbi6YmunxMaqba5WZg
3HU3LV9SggBayv3amSqWV3zxRMUX1/vnP95+L+o6ltjgqMmOpsJkenuyoxrIgVFk6QlVGdYjKe3H
v18qqttyoO35zz/Cgvr9Xz+C6QeELWHRNgPLdVwHTO+//wjJEFkBGI1phYWzWiWOheMDpQ92FJGh
xGdjVFoGE1I4flsdtidVJj9birbnGMH4kZzheueFODSQIDsnVmQhdi7ccMhG/vzn71T+3xfbRAsQ
WJa7DD+kZbrLT/JvL3ZmLgxheYO/cfmVkfc5q2m8li7+VUWC/RFx/ONUGTNUeN99n0P49WQq1wsn
NiNNsbQOQpnxFtHUUeZ1QY+RHRycshwJlKQYFw8WRMF2tB5vh1PH5D2qbInz14e7sYjQ910wfdd2
jLxwiaOq2e3tQxUX0Ofb/t5vP1A3uy9jnXSYn9OrhwfpHNLQ72rWGmqTN7gxPYOlZ8GKy9RwFdrR
+2N0fv/wt4AqfCKRDQeoJ3ghwFTZvLu14F3P7fWfX8//Zu5MltxGsm37K89qjjKHox/UhAz2ZPRS
KDSBSUol+r7H178Fp26GFGmltDt59iYwoiGDQRKA+zl7r60v3+xPcGS+cIHXCgYI7GZJYsi7b37W
ZKm3A563sgQd2tExSBIQ3B7BX9SgSdmKfO8Q495uF0REVFvPE3imfcy4fe3H9vTguN2nf3hPf/+O
dcMQ9IJtExS48f6EqpJahxdB1LRRmeP9UGvjOZ/nj+U4t5iDaIsxDQpShH19Uv45c//l3FlGp4UA
DqyLfzg55N9ODs8Edo31QAibE920fv3J1XnUdD0GaTTagjpwG9L3smOCXSjNMLUuXltANfcG7IMe
VYmtcT3OWky8uXmNsZFur5+MJNaPwEwPhSVe3WHwPqHzwvLfFd/80rRP7Ygt0g0y4k3mWKK0TcJD
11Mv17OJkkDZpKfcgGPzv/6oXd1wHclJhXCDucyv/xsiSkmAJJXYpio/mm4tb0ra2QiVgq/FTKwH
Oilugt30wfW/mHhPToMkpCg3WlAYBXCs378d528/RigewnGl4Uoqge67HyM4R7soEHKiFs0QF4e9
jg+kyu+nRDAT0ON7jyv44fd/82/XPno5YvF3yeUM8Piif/0Ipn6OYy42APiL/INmJVxMGBavr8Aa
at4z36LZHsIlj7738/6pm2tvm0kDcV36yUqD7KxGJJWpf5J66B9CHfwO7iPzHzjhcnknP5+rvFPJ
CUEkmWug+/GWj++nax/35ihnAAAS2TJewD7q0K6At2DMem1yyMwrUWrNTvXwzCK5GQPPf7SH1j/G
XYczB4JH3pjDqZvly5U7jE18BivIGdUsRcalqSCyGqUKfrawaI4gFBKqfONHbxTNrZVhbp+AmbxM
JqGjv/8aEC69/+84tyybEHrLNMWCjf/1v4sGGY0JBX0y3xPvoBGsMbRGTaJtAxst8nEjTs6zn8n8
qdGK4Iz8AsVmXn6nESofln0jlagnhL8avLEivAkMHGdgehDF1W11L3xE0QseGhrf926S0Mf62SGk
3J+3GW1nLerdhw6v88bTik++VxACbMefMfE3z73r7OZkPPmpGD94AnlDfK5HF6WLM3l7s0OmZksE
0D4xXsfKcfKnjIaBP6XOvvElBGk5cN+0kmQfiupV1bcSOxhvsuSiZT5j9iDg3zMT/dB3OdwI66La
Rylqrl4Y4QXsp7jOwIm3wLU8Y8BvdPpOZUNB85rxWRb0liXaLTW9Zqz1TK4ITWyBCspbZiZCVMyo
kA8rfBJXzfkuJl151G2JzjYm9zOp4BAt5FlHTmczIbaQgrvYzlPjbIJ4rPexNTLfHcLgElDHoBJG
TV4QMHqQJg5/kLMdd+6DNrjBpZSPnt4al05wQcSYQ7wfYdE3peGbmHWZJHS2Gd/2fYQfMgL13S8/
vnFZWDNqFTdpnlvp9KvZt5GaKLSlbmrlsa01uTc1wBoz9s1TOclPhA/6J5mF2gnZsthWoBLpM9Xe
nVpU8+htNJ8BjeITxt54M9J7+k4swDG3/gDT97mQLeQtT7hMUfyaBMhqAKkD7aev3PyjrDuKbYE4
uJIrgCS+7hKSnMfJRlp2a34vegPLjkvzMZ/b4FygwIpFoZ2CMkUYszwqJoLf8q54aOPXZvAyZtVL
+bE3mWmi3QjXXuTUD/nkVLCZGsa1Fo5gipOfApeyLFmn80NL25ivvEL7XOby2BKkCv5IEirdYr7R
0OGoerS7xPTlKZ3vhYNOUNqdp9V73zcOcq76VyKisK96GFQDQbZs3PXluYqmr4rNluXVJk20izoR
XMsNHptgHxZFAlQxnXcjP2G6FiSHqYEQ/FjnTgsc/PzaYFFq0D8g6oSGjPSe9pYLbCOGGhD49zNf
IeTgJCLGbOnWJAOjChcFxKYBNKF0CXbuMoUXKHlgCSYHWbv1HozAvGawylVtGcOpp1aOwWTQ9Y09
6Db7UMWOfdLs8mPk9fEZ3Ie9LYiw2xVi/kQu3Hysgf3saNcyuSbcnPBfq9sYXgDAunJeS4w2J6KC
VLkHkgnVotBItmMd22eoILjDTYs0W/62aG37nMmeeWYNokVLmwGkOG5lpDsz6c/jd901y9fEDew1
PZd23bh5/YF7SrsWVoNSdHmWalPGRmEfB6/9TmFyuGFuXaBap5VdFJpAENP6e1UmBTRBv3t2zKce
S36mD/POtOyE/gVt5FpiwzSRVq31LOKKsoTa9XV4bA1Q4Qnq06cxugtoT66MpOfNL/9B0HUkMnSk
51LZyzTm7pEtnHsCeBdxI+rx3KcKQr7vuDFk9y2eaVs29OF3CvhfVvOpy636PEu0xp2Z0HMMUvfg
mxONPx3/qBY+GA5cbkRvX4PCMl+8cnqtguhgEgV6T6AxXQoNSXYPti5svHBTkap8dMP51vNFejsX
OTM0Hy5AtET/BC1jz84jqEkb5r1BMvVJ5bT63wLqVIcSt/zdbGdHvwThg2H6M7JI+Ew6CvF+iMc7
inn4U/Dx++Pobp1gCM/U84m6Hi2m6YE+vKpHTRYOHwm7+ERMcyqc+aKatCbN1vX19ohOxN6DyNc3
oYOsCepM/+wEHmgOI/lQiqh/5Ox7dQh6xdnYLvAaPdjGDowv03KpYVihjXCu90/1snD0YmIGKwAY
WjYq0pZBN2SEe2GMXylkLEZNzXwKR5+ALNM7cNqQw1gRxmiUICVbdYNPgmNLwOGRqVG+m4ChbbS0
S9ZlPHoXI6Iv0kCx2tFzA75VDgcRJX/CMCqPQYz6XI8oyooCHGgStI+J1n8UDIwI2BzkMUiwPgBF
DR5pugdYVI36I678r37DpbytsS1aYMl7A6FQCC8SgWAdPumasxEky9L67Z8JWLK31rGeLesEjErf
hqYxfY60u7Ebbv2iu69RhZ0dSRvBMQWgcGMeTwRBYoxfKm4hlb2zmnF5dtCtokCsk8gZ7puUrKRY
b26loEQR9HTx+9aFs9Alr0mm3S7lfDM28jvBnGFXasatqtGF3FFvnMlBzJBO3tmkQC4whpeEN9x4
fo+4Zima+8NIgVE3xhsv86YtjqQkIuoJ/9T9zMBpixN8TziBtyONFfMuarljGVF4bV3/GDioVEvm
STdpgDN+igsSyVyw+G25Dx3MjwnSNrWg87yINql7FBjSiAjPxr1BJvVZN8pk7cTFaXbH+ELiFoXI
JPI2dGGGyxG9PPKDZWEJhx6uM45b1Vi30Ddui3ZPPTLT6vCm8XvjQxajs8gM/y5WMiOPjktiIven
IB58gCI7ewO9oHxa8TP07oa46e94g6De23J+wml4V5PS2S8NmUJ6XwcGT2vVV2hGm/rKUoMNF7pl
naDIN8L5VIGDf7RwHkVYj5+sATjGTM2GZGnso9mA9J2cqMtgASxOuKM/Y2ygu1OnGPaWym+0wKBF
aMeHRMiD0niIyq3PdWB9C/M6o16qrWajM5+aoUD8svRkZi34UOVOsy69jL5j6wybhMz2fWbni+x7
yciZQAxi8gBnm1jtKjaS4iSXl7XRSK5j/Mq7YWywgFg8o8x8oP4jUsaGq+x6JCv4pAqfnNBbG8jR
ox+JZzqI2V3tlzpeoWa52sTBQxYRDby0QNxk0EmDeBypnj/MwnnqAtQcajbQpzj+ZIBSGjzAcD80
/AlGMTO4ciJyurGaP2a63MURM0VMHv38B1wRb1U4R8Y2DHgDRN5ZXtJ5Xv51Iw8eVbWfhjS3ARfI
5lzZt3g38zt/7mHM9hHRpGEAK9Fr7qVxFxTpViPo6Na2G+531pTRAm+JZe1RdVMxOQMjIIxX4I0E
kd0+zo2vcf6BYorN+ZMbV3+4jpYDo/SYV/RFG++QQxOxCKewr0iwIS8k3ClxIfq+ZoNh4sM4dp+M
0XtU2hLVcWxCAILtyl0w6bUIA3JXYRxLgcHFMn156AK+rt/PI6R4P42wmSEJ0/GY1lq2/T5KybOp
Xxg69j89io5iduUu68b2kVleeJNq42ejGatTSGxkVYW089wmuSbFKMB2kDqbFoQJVdf6q/rAw0ga
xwoG20EiJYjT+R+KHX+b09mOSd3F0W1DctV+X8+S8CBSrOx4k8eU+ONFCSrnCABH5jSXIvJvTawK
1BLLYFOY03j/+09L/9uf9yxStlyWhm47hOX8Oulysed50vGxdpatux7KKNxGHtauCKUh2DhRw4tE
v+wUbnCKI6+5ddC6E/FBFCi0Ze/cO/q871zg1lRgFv4e0iVMJMUteH939/s3a/ztq8XystRiPMt1
dEHA6q9vFqOf2bdxUeNVxEHQJzaaBcYvY9GfDMcm5jNMHjH8GzhXgv7DCFo/neF5L6Occ5KDv3EQ
wK3UIJJL5mIcxURFM2Q8eK3p7VzNAuWGO+yIvO6PAYX9Ex1u5jO9H23DRlivtQPH3K01xjAzWKnQ
M/+pHPf3f9Fj8ktGpulZUuqu/uu/ONALI/HdpXK+jCjnkTsl4boUlqA6Yucq8natxFGa01R43IE6
WMKPT7//oP9WFNQ9z4QuZbsWf8bRnaVA91OhIcQvRKMH10xYw2btaDBhzKiRRfSx+3BF5KubA5Qr
udLIVrvxDUCYFgaQ0LWrP2YgV1w0ovwffgH6+8rg8sZsmzKVaXiUq9T+n94YgR9Sy7mKgjDIiGjI
9HOxCN3AEFZLHNVToaffOh3xtZZH8AbrGFFgi69GyVmFA4Xv95+UrYp/P9dkpJCmTRvDBXjEt2a8
/00SXWg3RHAiwG/cVVHsrjUG0gimtrxBeD8cgdM0u8BsxGvrlt+E5/RPDbzLAx7cfItzKCsCCnCC
bmMr0/SokZs5rzza2/OIid+CZ4yITb94Vb9OU6urIWFgOp6F9zHMU2LYkOkHWjPfk1r1PWpsugaj
+6Q0EW2GaFqVwO3PSiKiZBRXIbKl0QNC1ce0Xbdv4zCJ9+rMUBMtAmsapqGcHnMQfr0Wl65j4ggt
2y6KtPrBab1XPtvHtKUsW+j+wFzz5OYt/0oUmc+J7d2pSgOGmPRBup/E5lrdhtLdgqkt9edgQJiV
tgMD1WWSMurWV3SyiN0XkWiUJ/dFOTcHn5T3s+/2WPaqrVia4nJZFJJZ9Y+5aB8aBwZt1oowechw
Y0sBux4RwdYNcKcuApCHpXv8ZuZ/NszKvg/gbFfkB+Fy8rLoBEytvethlq1sTxzIsykOpNVmL3zo
JvOvKBHto/pXCFza9+Boj7bkeqFbzCmiEIBQZFjlyW09jAu9/2fqN+0WP05xyDWacCCzq0eRCsr8
vWVzs3FIHTB17CJj/FoxLfreGvoaqCEujAmCmRnLYjO6Q3apvfrRTqvpizkhHGVo6r34I66loM7G
5wGHI/LOvH2YIJqNzIkNyvcbI6inT8FEJw1derIVM35atFT5wwQ4i74YY3LdzZE6U/ow5mofJsJ6
aji/JQN/Rgwd6u6l+9s5eHULZzgbk9dezMY9GSnhS07w2GXaeO+06bgIBdtrbFnbduYNpxygfr1Y
e4u4VMX00Ai6/mxwnWz1BWy91MHPlY2xT9gj8InQ+5wUESMy/ZtX6iWn6xKoUQzZagYoewTaRH+T
L+9AACkKGvrJwp6Gg1nHt7nV1A+Ekq9qD5erMVnmDWAOfiqhsfVkSyu5oKANnLP+VkFG+tAj6L79
a63NIJXNKBeJT/K8ewxeTBD70fnoNh0nhnTRAOt0gJc/IhYHP3HVLT/U6SFpxLAZ0uK7jTkPQHwU
IBg1HtXMfWDSe0Rkw5CTMjFOcZw7tUjNLWEkXzw55zcR7o2db/S420IxHMJqJp2rs2aUN1jQrxfX
GYHfxhE06Q1YTpMb4qDUgjMcCgQD4ZByAmL54fzEFm3NFg13v3+xSrjKiVnf+zEmjSGWf2RSuE8h
kLZ92ZKxzLxhp1S3We9z9/L0P6rYembib94GMQtRRC82hr+zBQtm0ifx6Gs9aQF6R9dKrwNcemV0
npP0ghB7vK8HSLa4BRkA6IjnXaNtTk7eEgGtM8s7Rf5i6Ejmo0pHmU3nR9adUzndLYZKb12EjCSi
qF3B13RPSivgQ+w1SutceEN3EJq4tLGb3XPXyegBwObSoe5vEY0Gu1jOzboTafsYBk2/1my8o7M5
PIzEOV/UolmCzQKmy3g0U3kgWj56svN1ltn90zjFDhNUbMr6MljRMiq4BiLWHUr7P7POGS+0EOVB
d7cWk088S8zM3Zn2i7ot4+sUh2F0d3aPZ0JocbNV7z6bBUCZIturtdy9TXxvHS/3TL8/xDjEdiTn
jR9d6R9LWFJX8fI8+KTh1AQEzNTpjr0zpCRmUXt17dvUGBFSakLf1hboXDU9ziDxtp1L23wphkGA
xGoFqv0+bLGDAMPcXUUXrqvtPL5tPFO4cAmq38FNPkUqZyp0H4QVm0fbBBdWe228LycM+RoNSDDd
M5ctsLy5UV/gK9TQ5kCpjjTXbrzJnnbcHMntMZNbE0bc2gisL0RWYTECUnk7zc6XGfTPqRaQYKix
OxfJOXIxdEDQUgArniYwuil+kZNVEzcTj4hvU79Et2zW+b61kgZjGXBU2QTlOUyshgS4btqn6UhW
oNBCvGXowfhdx4954TANcVOKB2qkvlRzotTQ7uPWmEF0MX4qHa5pc92BWhvHHPVysEuskTOhaifi
WBhT0x8wnoRuHMkaq3aVY+Uw3ozT1BXT59ykVjONHWrRUWyAjpLp1ydfEK65G8RP2i4tk4/W4MuN
m3iEyMCH2FUBYIKcruqJkjsseIoM2Jj0fSQruW/gKpqQD8/AyZMdeVbNNihL98FAabQKquGbwWwd
Tr3ebgjxgGORYuL1odg+SEqA2z7NqrMH8vlqE8I8mNx4ND+J1Eu/aVMNOLIY0bwuf7QBJHwD1kqc
vbL7JO0BdrAFS7uNjf6lF59AQd1etc5Q7Fx+Rd/T8Xnq+2cQAe0XLZ5v8YbnJS1AUeX1RkUPoBaj
AW5GefPaThODkcUfVzvNzsoRj1mloBE2j/baACvwye6Mx2kfV6P/KMusXJcBiTr7qbLv1Lvq+L+R
SycrvFXJtg60+szgtjjhI+RfHsQ3hxTyY2MM3glh500BJHXrdn136iNygJwe64zf4cKza4xmrZWt
uQfMZE0Fz4A2QPVlD+Zk9Dt6Dv3a9fzF/R8COOv3nRVFX7Np2KPNkg+TUhwhU8BMung/ZNq3u6wa
OoyHr35iRS/CaA6ToBGZD7p+0kxEowMzKiA7uESy2OyPegHZXlTDl5lLIYVV4GwS7lO6ntELNBMG
4EpvHlRDx8zDQ+pGxwqnxV6ohBmDoOF1W5NfoHtkoCeD+WfaJ5dWztznaTdusZ0DKQK8tCY0Bp/j
ooFt7Dg7RFKg9eF0yDAk45cADUf9gJHwlnoa7v0AR52aigUC/XHY0dxksLoKUSDeTalbwwgzcess
ZqgZCiMekfPAibmCKQhO0J4S+Ijey5gm/St6yhAhnRM+yyWIwijGD5agPgYvGdkcSLaHyt5p2p+B
LqB75AxIaZY6mDqM7jiLYtjrbVRejT5x+tGxiYjql9AYkntIG8t1cu6bJeUiywqqbFN4j36GJlC9
gFC43h36JfYr108DzF4qWQHlrmIEotOlpGosF5NueWud11KoS180sGjHzoL1HKK5qx2teJZWc1QR
vBkFaNV/0w1EpPZsk4RBQi129H44XEXXiRMYuwRm79YUyeviAtsySsNpUJOJoFIiy45fluiqs5pM
/D9LHv//MFTcYwL33zPFd/X373n6Jf/j51zx5SnXWHFN1/+N4M+UnktSOMOdZbo3fG/a//xLc+S/
HWRbumvrlrPIgRAu5PRRwv/8yzX+bXHrE8zJ6CcjIWHXIgpil+X9m3Btgpc9BC/M1az/Ta6492vt
xJK6w3SAuHNziTOUuv1OrQAIktxeKx4u7vx6taKXRnmaZdxvOg2CQl5VOYzSZaNaiCkyMIgt62He
lae356htWG9/HPj2lJJgbtm0wznvsT8Ui9e/GHPwGUbritP1YcOw40Rlt6C1AUHnuqqVAn8xIGEw
AOz+6eH1SXDxifWxMAJEVRVvbfi/QGQnB/85C8sKsYKph1nVdcwlqNhlYLNPWK2ZyOicrWctcrt1
SQ8YbAjPqVpjKtCK6fIgQ3v//nWI8bP4Y6P9Shtl2iV1BE2e97vutQ6jC/ykwY28o1pTC9n2zEqu
e8sSeeA0oPLTYJqoA8WyVtYuO9QxFqyjru3wbpUTaXcSlJLoLyIgBqub4/Kzb8Z3E1nLJIe6WK+x
Hty0jV58RrmKDyGOH1u3J89C8wf8dH120oaYiFWL1mxGItGyhTJ2fvzp535/LRP8H4S495Q62uY/
/+LHTCXlrXyw/IYc03J0fj5Ct11D7f+poOFY8D88SjCATOS4pX7fwvpl0XSSEVQayvZYMgI6qj1q
VT0iCY0prgga7upuSTuIhUxFeQSdxpRTrf/0UK17RWlDegFDlgWjuIWsAS8pxWHHolu4VYUkbt0F
YTNIyz26bZeAnY/O2RA4O8/SziTczbBvYfCZVC/cUVif43pc2kriUz2hRmhSYW07384/oIbYYrH5
MrWJuQtj7BFBBhZeJpl7Jg3XPTPfd89vq2pbnjMAN0v5otbedr4dCzWW8gATLuIAayxzwOws0U1H
6abTUVg+J93but4NpIio9esudRShRdOxL9v/OdRYnv/2JPXop2NItU8PbYQ4WLPNu6bps0sKq52z
Hmkq0bSQxeyk3cXUmVfkhI6HuAfjCZyVe+w8fLdrvX5oS5MQihlKK91Le5Ha/1hkRJ7/tOo4pbuO
pmZcq0OG2YClEZYAT8x+ttZ53n5mepJwsvb+sSUd9Yihxz9KzcTeulAw7dhFn4az7AF2B+mKQTc9
WCZ2ZjdKtH+oszvy3S/XoudlMuF0DUrHgkvgrzXC1Jgi+AGGc+jwZ9LZTDswCFNYe7uiYfaOxguv
wuhq57FMAii2821rON7HWe8WQebAJGZZjZ222yHUnDbXvaTfgGET1WH0evMm8phDwx6oH+cqPGJN
I3h+WdO6Pj/rXvlRrY1J0TwSpBdsJHnEdNs5Qi24K4A9KqZbpzKJwyInuK4z7z7jYvrf1pT+vlpE
+Bw9ENh7Lwbjpicx/GMW7KCQhF+jJg82aCaZT0Cse6AzSMyo0YRfXTH8kQ6t9ohG6TnEZkoLsbxk
zArenPy+SXi3m82vANXb49t2O5fWxhlo0NiI3f+hqmzIRcb382WGu6erW55rM4rSDbS+v35ZraER
ZyH0+VAmU7nxPZmhOXIdEFnLQy0seRi3AfxQWg6bsuBmEi6ratv7w92YNOBV5Zb5WXpRjl8mxJ38
7jXVM9Vr9GblcPo00GiWa7Y5C5A79BN1dYFX29QiQ4Pegt/jGDuMmnNoNsY+KrPz2yFqu/H2PLV+
fcbyqiOvqtYIPmvOWtbHSASMTew3zW2Wy4nWYO3dEHTnQy1aVtUe2/aSy5T+qVaq0mhum2WhVrWU
cNzEGu4NEbbXTW87k85ZinjQOd62vT2f265+08JbvVF71Q71mmp1Irx+ZZFbtFU7ih6yjEkEBtGc
0ChqB2/EXA79yxS5r0Vfend1qzsfgvxPtdWRXX1xonIAXsJBUeaFO0pN2Vat1iYCHy+hxTn1pnvM
kGzeyxFU0FxXYtdzWdBWiQPvObKKlP4iu9UxZUOQ59LjtqElXNy0pwwtE71D0CXvrqtqD/Jnh9ok
i5mIdlr10dr2O4JcVKF2WdAyF2cH90pxYwGIXQ2Za9P3xaXCuP6USb+65KKoLzNUVuB7Ge4w+nPl
Ru1RixbN1LhSD8dJt3dW4Xy+bpsMp97rknDmNBLhg5yc7Uza5fM8Ffpzb0U3bp0Gj2qttKsYg43o
sMiyM9Wq7Aa2RrBXq0iyG6QSDUaGZa/sXv1qSO/Mwr5FfD6cOFNcgpRqk5vS3OnEGGGr7lUWN+W0
6zHZMgVWO346rsP6BjH/PoT2da5LchTs0NU+cqdJ9wK24Eaten1IKxW18V6toojOcT+a5kWtMjLC
6secxBvI01YFE7WoSJDDR54V0UkLnzuVTh7J4dGY6mim/MEFL7XSDsTkIhwZcnSQUWchIO5dWJyR
+BqHc7Pvc6fmnj/8WBAgkOhpcvduM0w+MVbydvz16LF8oZhR3Krnp8NAIn3bElT+P8UedM6xySmV
mkPLD2ip/6idSAbRvxSWswZd6/zYjSKCXxlPMec8vR73Y9NyzBRrD+EC8ltUubNlD9dFYLNqIpLY
OZy3MjL2yG+CQwTWrzsQeGCdYm5JtHt1J7qR5Xxfd3C4mkQXj2ohxmbmix3mg1r1B7O665aPtWrJ
BvJ96i9dhbSpsDywZGNgb5FJjwfTgfNcJM8RZLTv6B+/I9oJP+raUG+csY4ufqznJ8p801ZaxfxU
uPYnYuyv/bo3ogGN4G4dmqlPfAOzdr685i5YFm871Da1V+0wCwbab88oiKQ8kktTJF+kh02yamw4
dFkaWkR90kgmzwGIGcSw45CHXyLBUP2tLevZ3k0jRhsgilFCMl0i55dtc0VGdRHpNQ6xpUa4bOuW
49Qasoofbd0wQaTw+0Gw+X4koaNmRsgnPRNds2W574S//SgcAoCM9KJLZgD2EFBRShBN9SbCkwSY
oxN/DoZyekrKWduXQwBZDLLQStoL49r4Ui3/hNXn6KHpjBWoyZpsP/vdH9dtHlHNUY35S38Ipqh+
EkZu3UxC+Gvf1mFfE0PbH+c24eFYGRR6ZD+usKg+VnXaXoyA7zhMgk9Nmt3m5tBvR5172xWQE2VG
cki66KL6iwx1f//JWEvz8Ofb9vLJ0H5lnCWWye77GSZkxGIa3ZSC+4SK09PCM0bb2kjATLdqmWAp
Ove1Vp6v6+ph0NM4SJJ6F6Av2sRFNKwdzSzJ7om62yruviYR+vZxEn/ArWVCpEEspZ98F8yGdw+q
ap16k3bMtFI71nYGEFY9HA2HlHf1sPEF6bzqqOvDnw4wcqR4EsJxPc5gy922vi2muL5Fq9piwJIx
w4DIOuFv67ee63R3OtVDQLiolPKg9/ah9x1Dgo/0ODbzc1gmNCLVw0h0jPlK0WA0xABV1kFx+P3H
7f3afLekKaRNV9kyXC67fOLvfoh+3Ma4pAbvKIYB4JMt5fFtUQrtx+pYFA6o7b/W1TG92vju8OuR
aiMuly1RLTlqpf/ysmoHhWfj+kcb3uzPf6Wk0roSrYEaK9Xac0NCySpOqnhj4uKmWbv4lQedhulK
z7L+2CwBUlpDzJvaE08ue+CJpz8OGrU8PxBet79uU89eFmZVtj+e87anRb2710pMneplHPUyy9GY
nL2N6ZXUqqHFUReQDZhmGjRHtW4vG9Uqp6TcMlEEXk27+IPE9ORb7cnGD47xkT7dykkj6+DqdMg6
PcCgsDxS27pypmUSxKs+mu461GikEnnnuoDBDpvtTq1py3RSPWpAl67/4XfxfpLO78Jlmk60Id4L
2vzLBeynSfrowbIaYsM54pPKqO4PEowCcLogbZK9E+TGvdqmz/oABLeb1wIlOJECBsDK0IMTlllV
eduRunUONco0y1rLPY1E9+UhLHEEqlRHcsANt0MiS3o1Sxuq045dFQQn9Si1yBGG8mpwav66pzep
E69iq1s5YTgfdLTM+couoJuHlGtX8FqxogBLc4/1ZBOPicnrOGkjB/XFi4fC65hks7cIqSm2Nzoa
d7ATN2r1bYHd4cchb9uoQninOjrM9OpQ1pzpQJbHyqbY7rjjOS2MnLe0PGynRCMB3G/uxrmgGwnj
NTxay55cNMmu1M3P9eiDQGoq2piQy1RRN/MDNNZv6+PSO1J73rbF4QiAx/JAD5ABIyY9K9Atjiuv
BICiXN396PfbUph0unAklmr8VOGRufn9j0S33l09DNAnuoUuxZaWhTjp/RxLs2IPrPIATwI804pr
TPlSBCU0kbZ47JreeQIhs4kzu3hJ3Gg6E8BsLHLd8iUHmrtznTzZwmSodpTYoqskjbPkJQpwPBWU
vTDWLuOFZRuFcfMQLmMGtSleHkFAeYm8VNvOQ3/dpzb/9Rz1OkPLZV5t+mu7s7zW26F/bbcNABhq
zTAaGnDaQPfLIhveIlVjJUiueXShuj56PSbGiZi5rVpVOyxnvO+Zhp5x+OWPpRzb22QWe7Wmjmqy
llJ6blnrtxea0RqtEgQrB3UIvC6yZcgQEl5SndSiDwj1bJdFl/SkxQ7YDdSOJjaqk9vgwTyo9Sy0
ZyYtxSZctKmmC3CyQmBwAHTLKrqCcxtOHwEN8WMhPRepIL8iOpAcLFpa45L24goRh7FyUbo8cGr6
DxYhCTelPk/YVdgWd9J/cOIOxGVSWQe1qnYMRBMs5vM79awsHBPOb6A8TpVuhz4riSzw6oeupntQ
jtSQFBHor1W1U3k9U9e4HhFYMdUK7MvX1R90El5DbXJneWc2ZfOA7vtcO3rCvatIphXJiAtcBCCZ
pcK8Dfp6l+suwKM/dqmNdV6OxU5tbIb5uRfz5zSe7PLWg89zsrqHYLZp0PQdboDfnzLGcj/9aXhj
gJulMCFxn+K+0yn1/3pdLS0j4n4n+22XWfPW4n85keT0YwHWEoxBFB6zwPBuu4zYxdYJ7poW/hJh
5PZjNjukUdpkSxQ2yG1QjN+NPok+akAsihHI94LC7qF/pQ60XnjFJ69ECkYKsnn2DIIoNGB72Lv8
nedZ+gul4j+S0bnzWyPaY4MeH9QiIO5jLsv7cuZilvOz3//+Q3g/6OBDAEYnxKL2kxRu3htw6R8P
GA8LkkibMoVv58LCJci7P4a22R0Fqv4VzA7yQgrIw/aQGXhyBBMO0V36MqdWYI87J+3sowwN+zg6
Lh2vzNj1bjKdYFZQVijKnvSH8GBZs0t+oL1ASpGlIRQfMAbk5trDBLe2i+RDMnrTYZbB98D2h91Y
IvBMK/E6xF26CUKnfwT+XsKBJKfOadxHXaegD0/IoXVxZnhm7puQwp7UT31QG3clql8kivLOwjt+
cNL8UxhXxp3M9Q/e2GAbcMziXie6dy3G9JyGLXzxsZR3ZVhkhz6wgTmM8wUd0nyxloXP0GSdBnBg
YQ8C1kGx/BL2Pl8u9Y9j5dfBJ7MZd33HtdagEnk/J9Or2jzUpr4zZOUSosGTGEGDfm/keMkmLX9J
uh2MVe2li4mBpXy270mAevq/nJ1pc5xI1rZ/ERGQ7F9r31VaLfkLYclt9n1L+PXPBeqx2poeO953
IiabBKqsqgIy85z7XHdDjbkCdQdFgXhJEtteExWM/jBqfA7M8cgzLUMzSHLpOh5e6pRj+sfUwnaS
Osc4oAEcqaab3rEH5D7/aaysdpZj5MIFFT5oNAzUlszmKwjY3M1C2tk5p27QUoBj/2xEYPPTAR8p
StzGPa0APKR7T0088PUmZXAZPcW/QEPwL5WBIuP3l/O8JPnnPe1Y3NEOCxdhMxT+V+12g2RFsfuA
UqNxsqtKRXSeG1KxMekY2NJcaBiKTgck3M6jq1prvPyye8gh1aoMWm9TlTK917ugvTGKcKfWbnrP
nKU/YT4J+h6i2dKTrE/D0LXPnyJSVhr9IHrjbTVlJG3eOkZ4TrrvYzg4F5bCzmXear1Q2RLeYfE3
HZibDG/PJeWccIDmlwYg8JdhDwdfgY516d9qI1IUwv3UhmQJxBzE/be92+ITX+CoUXZpeW80KJIb
LppO69J9q+eEWXGFiFfz5tx0Lv5RIoTb9bFvmlFgiZ5hZvj7X2NWRP/6a7CUsVzExJoFgfxzebcn
oh7ZVFKjKFLdGzu5iyY0Ugqf7L0p3K5a56ORoc+o/duuwRLPLuQhnT6cOiT5ziZ/jzTIQPJAGFXf
YfmsLUNrlQW29yRAnqJ7BFVTlxY3tBf266DwjmpUjPBgQ3cx4FLd6SYSnWilSNdeOTJJt5Ep7Qcq
KYYthrdYzlHruPNrl8r56VmfF7CLAq15bXxl4nlM++bGrJxV57btae4pWu6t4tJKCezHNQWqdbvO
YyHOCZVmqOcQq4QMdacxzZZyVDRGA2xmVUhqy0ozhnOGHWyO4OJOollcEDrRV+1ghKe+7Nq7pqBA
00YsINWYYELaiMmyyFg0mket6mAxxIQMl1OGjvLaplO38dAyA0UjT2hrUF5+/0P+y21F4hSRonBN
Etrm59JvHNaM3sWJZeNjgxBN827NtwA71dO0fO43cCW2PGceyi4qdn0cUTPXg8ypA7s82B+bgYiq
w7wTVnnF9KUaVkoUlIfcKEpoemzNTa1QZeQ545lKS1KK7weawNy6JKIHo9gGViF2fsVQO0zRrNFx
5A0mGB3rsGHdpkN6mhvK8tJTnwtjUabGMRlUhCvWq8S6DM/xvOpOSPe6U2DTzF2rWjdisPDVwVz7
oxk9vdkXPuRWnnQ59tBds3eR5tk9orkSpTh5UizqbX7wHonMqUjQJQpRmH8Yr+3P03xyKEzuGbCh
BTgI5D8JvqnDVZUSKz1W8yI8tP5I1N30slXRBurKVBz/1tMdODaaKXaha+HoNQRbn+rNC34dCUwi
j7sFfDmm7cR8gOyxswqS5JJPqh2Qc5iU6GCxTZOCLJWlAggcbB5qnrmPBPXM4kSeFAkR6ByKBDJr
Q92Qf9NMDTY5xWXKnU0ayHaSP6a4QxwzqgxvijZZaYzqD6Ic+gfdDg+DT7VX0FrZupkWmfm0smzn
peSoBpRzJdMqc95bJlxMuhUiW4jcG2PA0RVJ+AlfSfdm3uXiZneINPmlgrMAwHY6TTak2LtE54kw
dT9O/vl6mxkDKKB22A5mk19TyEu/v2v+a27Fb2WqqED4vUyACfqnCSb1GW0kXKvYKOixEHeTr9EG
o39AMu/vlVLtl+PUjXz/nDvObs5p8KgQa2XAptSqYO4FpnGQTmAehF6aB4WR6SDdF2a27mtVYJWq
xcq9lWBFOOdi5yYNAuy69dTYIDynltIs3TvdNNxj0tWvgRru60HN95Q/dntZEI6dBBpxpm+YKVZP
Jj8LE5qGWiVl3FkdUQcnUOr1MLTdwbWTfzYZ9HsgTz93zudQ5EWlujNuw2n+KOfg5tTM3Y99cdrb
KOp/nvNxOGniH+CtW3Bi0GBwc0QW3+TNJnFDKptTHCaEgVdu22hdvnHDlRZzGdhhTKkay6q1E0Tq
vkmayVKAVQrLS7xPQ/jSJY5AS02NrL2tZt5FacZnUhUYGA2NvVcLR7uz4nLh5dnX318FmvUvtywL
DMOlbMSxLfE5ftNWQzLY4HU2aZSBNAtbfYePnE0Vsu4cU1Otj35SUKjHQgUu3RigoWlZqnfl2zxH
RoxdbSInfKgtrUfuF0gee1G+SOvhLsce3KjxLAndNjgEVBxMT9G5CUXebuwyfiHdIS9NwVcYS609
Z+5Icm1yorSnX65XwwPm7a3RqMuQ6vlFZ8nxFKf5383cRQp/hTyZ7gI0pKdhAsQyqF4DJQy3lszg
0PRJcic111jEKsirQdG1A3WI8ZoKqFfkynJN9q3EEeAkNVSgBRBnn1npjmY91jYG4BmaHZ5gSZlY
B2taTzS95h/8UTuEEuepPO7wbk7R1MAw3gqCcgdKwNWVD1d3SQq1XUtYDvEqyx+cIMiPCpOkUwW+
6vS+n7w/XqAejIw0qijJmCZn0/UBqxXNUZXum7iRuAFNmVtojaindLXeWjmowEYV1aazdFyNYYHk
CxasZy3zxanrEgrJ2wgKZRVsuR73uLLjn+Xb+ECTlQOOnGYH/sCMX8ZLD9joWbuRGUnIqHc0qIIu
FpXdVMd46nf2oO+p1CftY9cPQal8Vby8OM+9ahSI+ZVs3Poe5eEKs5+twq987CuH9GbNEnwZ1dU9
GbbmTCC/uh9rRdvi3+oslREZwBKLQTUG4iH98t63QO811JDtXb2jdpx5jFYp5UGfmpB1ymHuun16
GwKAP+Mj/E1WQrtksd08NFTrd/6w4UIFr1lFyIl1E6cCj2UAOOIxCLDo0fxUMEWgySPorb+/o+ai
pk/TSnBIloteiXIsyGe/rlqiOi8gBvewMSUXrNYHw8EwsMJR8/LvrXkfoSh8o8LeXbfxwYKXft+2
6YnHtLu6Gf3pPovHcZdJyrIcK4Eyh9DpP9J533eUA7aV4jh2TbPrE+NQTHKZYghwLsyzB3NkkqCZ
rCDtHmVNZUN7xu8UU2dKKXKn2Xg47Cwbj+nbHz69+SlswajimKbN/2iYVU9hjX+s2UjNKlXhmPXG
wuf7rTDGuwGt00GdmmoSa81dX97Y4Ar3UGKhBZZr2KxiO/odHka2k239hohkLhI8iqc1u7Q79zx3
tbEJjoqtbzpYQMdMQgokSg7hsGIa26DFpmiDoD80n4fQlvdBO7q7cIQrHrPQQA9AsKOgnGrp/CEK
rk+lh59+dMd0KFE1daZA/Pi/fuzGgY/ZdXq7qeusA4Zg9PcegudTZFd/GdgOmphHpiTsKCAerCXJ
Ku0wN/a0NSoGD3nxZQZQGNPyNUjUV9g7KUy2cThQwKLtGymcR2zjoCdJblkmBYdmmkdqcZKdUt/6
FmlhtMV3fTjN8WafiPIfPqXxSSnDgtyhCpZJg+2aJlCN6cf/x49rZ6LxBH/DBrSSstUTI7yYU1Pi
pAdWhVHfi9vTEAfEnjoeU3NXg5uZ5o5+KfIKiLpw/aOvwllss/62h/VyiXx4/6mN57eJ/mXvjn20
yOvGuZkbEgVHE58E5mDsKloA2TbuKCAYS4rQGmSTVeNe9JZiSzxQ20UwltFjz0LsMqo3WLGy6PjW
IGh5CmonWqPbYFANfWuhFfzTVUpKNCjJ/RT6Hxb7/3ZJoCXSuCB0m9jF5+dAric+ZjAIweEHBjdp
5hfvjfBwtdcIPG2y1ukORT+5i7mVBZpzKXJCKUXmW0dVGkBPEstdOmnkraTeOVejBZvIQRKcUG2p
yd+GuoZjL5zla0QSnsQsvwoMLIqTW8rUn+dnXxtjY6V3TCZk9IfP+Dk7PV0Qron+eIrQAN/6zCTT
Somuzyl4nhDH26JqK7CnMcp+iUTTXDZtUp3mJvIFZq4tn/ljH8hjKvvMRCz9Pk2OFMdray4/phpE
U89TBUFGKRyJLW9bUj2TRJSwhVYlFurohudCCm6AEMJMKIsT+QFs44UEOJCXHUxgbPM8Hx55NqFr
KivPVtJumzV1lyAuyqbdic4Sj9RX7PK4vOCat46o6/n/uF9ciy/ZmBiYKl/Qr/dLHsdtJge33sie
b6JrBnEycvDydal1uFVoN6NSoqXBjwcHT8u/mLIRO2qFvsTUCeH0QHH+ytRTkl/leGOYKJAIWWHk
1iSdeQideFXDnbxNC5C9pnzLo8K+l+QPpyEHdvZwgF7bbDAHeKxjXx4VJ2h2jqbgLIrhAize1Qi9
krxYB+m9ly9RaRK/b5I3nGsxu3GMvzpsK0oRWV/xHT8ozYuPPtheYEX2+0FDfErlcxmhFXdVorxw
pGymob9+T2OBM19lEonpfEFd+pDaG7seMAgQ8U0OouZ+qqII4pgpkCHyfZXmwQFw6Xc+Y0tG1PNI
e0ocumpH2fc5xFngzpcAa7dLgbqNSpAfPbn1UwaqcBfwGfArylneJL26tiScFMcc/wQ+nZ+Fv44I
sM50Qn08KQU5r08DIXqbcIIR1RuI1FhoGhM6TUtJ+Jr6qc5z55DH41ISazs1decRiDf/btxEOkvd
DPaI+ClPnaoJ0aYNIGJCAX/qxOOAChK4LR8NFhbr0arapQCmqLrYecTtEeCFhElZQo+fNwe1kPi3
0IwTrEGGkvQRi6DW1M8KrPfTlDJK+yg5dEVbLkO/PZtEp3aKp7THGk7UqhW5uQR0kaMU2mQwZ09a
bpdrl0jXIs/07qjV6Je8pp8+qlzUkwhA8fDXqTHf2gepHlxiRcP1sUS2BEbYvwrk5+9N1QZvmirj
Pzyh9Gng/fwzCCI7aBMch/98+hlaRPCFwgW/ifm65ArXDkG6V/FuiqTS992bGLvnwK4U2JlCuaDC
8Q5K65yIX+nHoJXnDvXyHuS4sod88joSqjnNjfy51RJcWpRqaa9NoUeH0SeiqbTYOE1NVA0PWaZH
Z2j37Tm04QQAK9ry8+Ygrcrb399I1r98WpTymsr0yyVpMi/2/jFAG2lgt+7Axdzro7aEF1MsWpc6
ZUV14o1/BL2LHaab/sAm4nbItmZK4iwq+5U2cCUoo6Lvo6rdBRUc6sre90qeXkbL6jaNoOyb9Pca
T6MMubrVbkn5Elzr5Rc7SlBClZSxkaipKOzq3K2rp+CqbAuFTafGrO1pSHXBZygBeQy+glxgalpg
Ths7tx/ckNXE3OT+UJydojwP41Qtqxdyo/fNcKMDkkq7Kr6jKpCkitNdsXSwdhkpj1U+rRkst29W
VjY+aYISqhAAM0tN0e2tQEGHP7ktEjuFzlwSqI497BR+/90b/z0FJOAGfMwCUWGgkRG/PsSKgDWo
0XslSWaxIwYfHNXR7HcBVSpD7iZLt9ZIRlkRawJZvDW2g18KfsQF5sBuzDM/G5NyVeYaccvC/lbo
uT5N8EirdXhrjBQ8eM6Uk8PnyDVLahu8Ye0r6rDvkGGHnnEENbHXqcreB0OLR3KrtgfEXMuyy/Wd
qUg8AvCI0U0X1TcKZT1J+WoUqsIrK9t1Mnj7/dfxb5filOmf2C0aX8rnuIKAflAURVptIETwB9TP
gIvab7FRdmtFDPEhUR1Icn4E3yfRlhYm3FvHdaJ7q+7aU1XjnKhmuxJUJyUCZbCz01nuAGuudllP
j2OGVbGJ83Fh5Y/mCB4gxsViJVWcOLPhtSERs5sHQtLfyQEI/RAO+gHIxa1LIQZ2ngWEbfzVjD1u
OdehbzVWkmTAKYyBElpHeDYl/ULxBJmyaX7VD/pXr0ftOMe7uinoVUqs3w2pnMNC6gcUmBiBaCAr
3FIRK0VolAP3RMrTyqTmyR6cu8rynLsRtB/xNqbM4ohxbAXHBq+z33/55idRzjSgmuSMNUoPpufe
54mHW0QDgTWl3EzMSxPXhTvbr76n0kyOYYujYB4AqgX6XJ3xIlH3uqceq8Rod7VtGgviO+HVrLqH
yfsT+fS2KDEmSVDOoymy+l0Yj6TanPLZpCR5xXg2kul8QR2m32fcpF1mvIK/Dc+xr16R3YcrSnDb
LWPQl4p086FLQBwKTChhPuHl5xbGjmWiT/jQIdHql4z96ashY7mY4x12DPvMGXz3OIKXDSZfGJcg
iR0ZYmt4aXycG6HEDiEj3ViOgvDM77/O+ev6NIjYJHF0MvLMQHlQ/Xprk3JtS7Lw3NqNxYKSlNd6
qkpu25IazJh1SFgqf0mnfMl7LWIGHvENd3azITbcbUFUnUXvPoAS4JGcl4Iw0JOfRKSdx+62Ekhb
NF5/b3hVsTOMNV6TKLGryntOWVjAMilZu2MyrlObymjNlR5iRXtTxvW50TtqOH1c3MKueAurP7Fu
zGl0/OWDk3x3Nd3E6pxCK/XzxIy7KS9kx3VkjeZGy4b2KPtS35dtcm7KMNw0iiqwynQ7anl766RT
kseQ56gk6UHMlBOPw2woIo+Hh1E6xrZUixRooH5t4h5zksGlkK5P5Bkpr7UDoUb9DmZu0k6SGyqr
iwtKrE1EegD5P64RQ1siYuF5SnG6UVKCBwbXdYc3/kHxRY5iVUlqmvh23urKvlXDVFnwYZGWxGG3
DpQe8iwGAVNNU+YAODVSm1IpdzOMGc6gZbD2ZM6iS1ZwQLMo2leO2xF7yh+qKc6NyMI4NCX6+t9f
XM5/RUxYHU6INW5Xy+TRM93L/xizxYDlaKdYycZ3We9TNXwukJCerZaplddXVIdPXWYmGtFUJIXn
UR+Ms7idd6sRxdCLeXNuPLPGnFjJeoBmvKoAZLEumD1ivRKBygF1vfQUs93oSYdHwrQP9Zm66lk1
rQkOYY4xAy3ArNmrKG+avdVm4zV2BWyIyFPfDP9g5hNvt+yMq5vomF34ZrAwWYyiv1SpUeyRzM1b
rRxvYseKth/7he7B7pz7g1X/EJ3R3wwMIVRFp+l9wEpq06SKe2g8vzljHZusM3PsnjK/fc2bOt5X
1B0GV5YQjF9hNaCNGzCX1yP7ier8llkM4Z4q9eyn0enKRdyJ+twFEoTwYD45YBdINUH/SBRbHrIR
XIiHEv7sGOahcB2NsEKXn8FLxfGWX6nYRC5ZOIskrMSpMNX+8FCBaPpfNxc5MksDnT4VN+Jj9OsP
b2Asq+iANzbDYARn37DBXpbJF0il1U4qWOoMjOsvVvmop0X1zbVS7OAGjAqLxBgflNC71rpefTPq
sVuCDMceIR0vhSSp5wGOWet57d7J0s4gobb9C+HGh6EC6AsBkF8aI5uFE2OJ02nmVyqFALqomE37
+L+tsUctjhqmOYSqivsgMs5GGpaXuUc9Z76FXZysQG5RIQEYEklJoOFKb4Tr2M/U5QxJ1giX77iq
/XUE7UoLC/+BwA++SPRYLsVnraZ+ByuHh06LXx1pOaf3Xq+1RD5his1dRXbuUdUr0NrTub1DzAg3
wyXe6vrVRejuMSv6ZuJoeONT+8ns1imqhQ6Xb5EWinVQicKfqOdXT9jfsCwJIm2h94N6SlxCJAtM
OJyxFajzUucWngLqbtvsvirhBNX2zR+t4q2sWHFeddbICwBV9n1U1wqWqvZwajwiU4bXhiA75eeX
z6yC6eVB1LqvgF5xlUy9ZJfWlrL07RBxPtC1Kw5d1E8gcjlZWAXuBSURh54S/CPPdHsLjhlNOoUV
a7M2xC33erLS67Z4TMzSZpge8hdkLG+BGg1vqDv3XA5ZAJHs2Ch1A7OlJ6sZV9ZfnlXe1YNG6Zje
vqZ1QL2ydEN5CLVKkrBjK/65Jf1a/cNsBFbe5yudunKCICrrYHeilH0KiWdWMHZwTb11C1dxZQaQ
ZmWo29s0rmH4ISNB7BnGgCWZJXGxEApaJaiPKIO5m0/prSHYl6XzUJeEfT+acuq6rl4fUAlB6f/P
wWB09aMZVH+fO3cFgGoKvqdz5v7H2T0c0aWj1c3q0wG1cClh9ZGjNJNgbFaNzY0Rtv/sfuxLFF8c
ivahI2xfLlI/5BcwxbfEwzOkKsJ400UDs4SiuTpCeHeKnVQXy6jVxbzfJN63xCh6oDjJl5cCkvzC
z+BIbvJq+N53+gGNvED+zzX1hjNNvp0X4XPTtzBmmdWyKEdvKhfAI2rom3SlpPQ5rJlbTZHlhvqI
ZYomYRULuzIPsawaaIGTRfCsjRwMFg/vSPHMqbWF5w9PQE+zUzfhhDBpU87SaFBdT9jIaVcDdnU9
NDHjRQGzsxsM9+T3+m4wPfHVC5sBd3isBFkB1nAb+2gPDE+76aLYXykqDxpqLr4FWVrvylB9Ujsb
BLSv4gbuGwWKPYvxOWlCuQz8EJFKGKdvafXgtLnxrWlKdeX1jb/rKKJeQ48mnsf0FLG63nN7NRT5
VhSpzeyluVEnnSOuKLJY6LaojzOK6TOaqUuCQx8GOXbjMJswqYYBmlIUw9/pLotAV5Y61NfiEjih
cSpXHeF3d9PoDLuW5ZSEkdPEVhYwLbE1Kibh2fsmxsQZSljq8dKII1ZMRHs+/I9z5s0kDr0AZhnh
cIn70nreaUp8sn8/7/jv4QdzC4SlRNzgP4K3/DT8MFaGgIRUd41ie8QpqGIpNuJpuLCwjlUz4ZC0
I/44xll2RWGWohhkq6c0S3hik5Q6FnMYax7nJlaGeBsrChMGzJUIJWA0vJw3dX+ypETnTLi283O8
uzg+b0kVLdho2qsEI1FWZeQ2pwb3phPfsH+v4vC+CDxTPKkVnrqW2cmrVvf+9vdfBCYazrQ2/8c8
1+CxZE/yUk2bbBYIRv46FLPKk9B00miLcGsRjwVJplF7xb7QvH1vNByRfYPJWIRFVQS3TVNWsQEu
wHHbBNf33mSuibHS7v040aCnuq/E8eMtKsbYPnftm3kXjvRkcVm57bQiv4lqzTjogahvzKmZ8YQp
7tiprI3DbLw+7/q5P8QzkP1wn3igYZE2nTvvG3QgPl2o7QHteO+I/1bN7CWmpPpaTNj/jwODAgFP
6RQS0QI7gDg3937R3audTgxxajrdF8e6hxu0mjcNCAPlQg7tVamRUMz7YpVoYXSFAuq/DIE+rGN8
vHdzN0/dpcJ98cSnLk+ZwGd6ZCR4cQVQfla/pDAMGT51+EaKqg5ehCyGXSEDaFLTu8mSMgDruzoE
zb0imuZeqvaqE0JeA52eYylyzZCjkjvkDOGnzTUwi/V8cN6VdcJfFrLN9vM+O5HUG6B2WMxH35s0
uG361D7P/wCuu+lWx3SWUgne0rOM8h4rW6+DdJXFmM+YIiy385uFQaSfh95EBsiZzI7XVlEZV8dU
vo4Uq1P6AzhQhUy5AZCOD3ntW/eWNKqbRJOHKif2uKQo8tu/nTu/VBcV/mmazVKxmxYFqXgygvZO
xQb0O1HOR8MdwiffDPuNSXnZAfhOdEVYly/nM/iMndYbbyrsw9gi8oQr4XVM5Agz3hh3czfU88n3
e0heLYE7XO80f3la9CqtMX7KrW5cZyTqT8XU8IeM6/kAeuvXSI2AYIAgX4G7bvaZlkj45BAu0LCU
3SoeOxBtaRvfeV0Y3zET+5J5uXece+hOO7j61cL3NSwv03XsOuOt2prpPZXHe6UxsG5x8KeV+MJj
fklXjYnaWlpUIl8ILuBAyiNssNG7Op2iHiK9LqMfkj9SG0V3n1gtNCdG0d3cbeK6PsKiBjNpQqle
1llxkb5dXVhIEkqYUNaFnRmruYvBB0uTFLXIfEvNNyLiIm1rw+jjqgeLgHzn135A4da2pQp88XHf
xkquryuQqCsnNY+NV5pXRnDxOPUscBRXM1P1R5Qh78fwNNPnYwXlzu/HmkH/f3jd/J7q9C6/e930
r8//ws9/b/7LqJ8ublSr/Taad06bFa9UOCarscrNcwidhBLDFP/nPjS+AhSH7K9qb344eWVHjnNt
BiU8eKHWbTzV0p/MuLrOZ9Qy/27rZYXLl2JsB5hVCFaD8F60k8P79B652x1sBCrPhgGgUS+qxzHs
kW4aHVmqKlI2Kg+yWxM75yXwPePZGJsnBpDSXzx7To6zrGoqj5bsrGeSjbikBlLeRorpbhQ3HY/z
21it472/TWkE2sfbUOzE25w/3iavplycWrnHNEnVZT44v3kvFw7l+3s5Sv403UO8V60wz0+xEkYa
pOvnxLXuZ3DofCeTPyXLZ1WAnzPzXkThCI6EqdEiJwSyCF03wGQk0h8rljYLElJ/d+ejc7e2pTPV
6Xf7zK39/TDqxDDMYUKopR1q3SDtdjN/dW5wsNV7wmcuKghTN+/hhTUHa6DWfMY0VpO7rIruTi09
7NxdL7yvwvQl6sT4ravxtnLSWL26VSAIwcbBaj4Q9yFLOaE8Ycaa7nJLxluK993nFrOH+QRDCZkf
9SxiWF6f3wu0NXOh2KU6RXbqm49ibqrEqIZUVR6e2Ey8e9kTgV6YPcy8RomyHQWTPMnxoGYeMspv
iqr8KLosv1NAMZLc76n442K5j+sIT8Q+flSmJuqR+jt6dm95ET2zPOPp593MJ7QZVRh1EPnn+WA+
lAE6KwdL7OlcXKsrTKa3cU4ldS3wpyR5QOTSelMS6pcCXfuWZbJABYwvDb+DZeAvbVZfo0auIPtZ
byZrXvQNnX4biKrC9oPqLcTD+aOIspf5DCuQd3raoKK0usdxxDM2b0PxVf7c8k3lx7zr58Z8VmD2
4uvPXe8bN7FRWzdj6gSP0iBqNXl+Z0XRnxtIywtj6iKS1Lf5OGtL2+JL09oExUrf3WM/jwGFDryw
qdZu6RC77MqpGr7SMWLuyKlnotzHSVRYF7XwyaRQMZ/Czmiqc6pFfzfYhVIOpjXQ8f6zP9H5wucz
PvbV1niy1KIDT+dMsIqfrw/7VNkWsfqDx4pH4J2GxZK27tW2Wilm8/c+xWuVXWYDdJ5PmQ+4jPJn
NQn2H7vmrSJ+7dNCuyHR5l7nMzPLeyoT/HuDzP6C7Yl7cD3x7OA5cjBaBo8iyb1rSIUa1rBKuJUk
UJVFBYZl3URITOfD84mJsCliL/F9FIVhKIvUUepz6MU70tju+9uQwmfalzQGoYiL6nYtNsIMFrAp
L2LqJb/0RJT28zHXjCGKalF9S86mvu2GizMyyYzx9uoQezruTal32RVrJHPR9tQxRZNN79zU0MmP
numeVBCUFUxIo7YBRkdWfWfKbGlNvcJuNR7A6Q6LZ3Gde34A+FhWJWPidDCzsVdP3ATH6qkrbAoa
VMrHV5lWvng+a6jSTOMt5QPyoRDKD0spqu95TGxKdPULwRyLbOqonNw6NU8xXuGr1M/iF+Fn5JU4
tXKzv1olNR+czlY2GAlbeycsm6urTFKUzAehuYW0GK0MTRcb4cb9wYbQGpA3R1A8dUuhb+XkiRvm
lTzPW4EcKE/6eXKJDtI8aCk6GoWxZj4FUcrGwPLsWLHEvhRT43VptsZ7ylrO4YR537yVla0DHi58
j0R87J8PmkbwJGNV7rvaM1nXTcGKj3ca8kC5zPveD5A9+HinofWNTRmYYkNu/xs8Ru+vQZso1Z75
NiEaefqn0T1pZZs8euAciszuWFejXesm84ufL2qynLBTa755Kfqm+UUOeDkcg8NkzRPpu16p4inK
88WMtg6TKD+oJN5WuWEMz27BDDhMavP0L6eJ6bT019N6Geis9oEaTPttaWWHtPW/mFqDB81o1E+j
jvqECGv/VkbeOgf5RDazrFdenOXfpUcFexRL/wsP7RAvD92kMtCJtrZqjkdUc8lRZhDKzDFsHMpi
IepGZXINp1CwWtSr0m+s11GA1+2cJLqXQhk2VOp3R0NN25MoShb5lV49oBJA5hUH9fcgD7B1K+sf
ll9/UYNcfOnzpF11aRhg9WIoGyuT+LIRWcLoe/jqmG+gxh3yVlq+GyJPIs0CZRsV3+fdXoCr0i+7
qRQDg42z5l2Jc8hasfp6p3lq9lwl6oVKsYqwmpXe+jJ8LISZPuNUyzJRdP5m7lLxXaBYVuSlS7vy
EYn3an5158+jjxau6jLLnt1UHZeYdOXHLtazuzok7GNoEml9VOhfcqPfjnat3oMzS28bpb8zySR9
CeGX7PFF11eRnT1qqL6Im5BbTDMiFAZRTINSQy26CfNE32WG+Gvu1VXXGousS7qzTnBn3vfRQAmL
b5TABH1Apmfeb0+75v3ERQhT4dOqLuyhbDDpDofnIvju86B+wjdkOJVJQ1XRtHt2ehH52JDs64fn
eHj7n2eNnv33e4XDm64FylMmAmIsFf5qgkj9rQ+cdmuxXlyC7uEfKPwEESf6x817HwFzCh+YchNF
jvZt6WX2bThUQM577eJOuzq91W76pl3Ox7IR1o8NZ1ixx2KrsXw+NlbXHLNez7cMoMO1CXA0L7lL
nzzNJAJR5u4b3i9Iyzwud1aQ66Kv7LeULNWiq3ew3tLHKsKOAKu+nEoV3PA6uy52I/O1qzW20cpM
++Q50dQnCvKMH1FxY7LkBtgeqcs+Qw+ZCa3ZKznw3k9bw8+j//M8pTOewYnU92HZfmmtsbzr0kic
g9wLllJQbJVFsEWaNDEu5VjEt/rg/BWT9HkZxBCslEQd8N+N/MdBc/fz+ZZjWGu9dizuHAP/VhJT
tu8jASML72csOVFzOPdt3l+o2F3jThQ/DWOoHIwwrFb1ONovudq8RUlY3VIKYTIkupjVisB56THH
oibJSc6JRxEjc+HbcjqfES9d86eOezwesmdRvhmBYrwQpc5D5yKThp/D841Vq+s2AJtp39R4emgc
fa8ECEFvPmiZ9d9bdUEOIKzNZDfveyfuJeEIwbipm/d3/njd/GKhw/Kk6r1IUOEZxVAfPxqeOc3/
7mqNXR/HqZlfkUeJuR/7bJ264ZvT9+qZ/yePCIjFhI+Ij8PUxZPQWtqicnbzUV8O2TocB/KR01ET
9MSmqv6PsfNachtZuvUTIQLe3NKz2STbyd4gNKPZ8N7j6c+HpCT2aGv/cW4qkFlZ1S2KDRQyV65l
5lsxdTN2D67i2uvQztMPfPIxNG2Jwelo2Xn5GbQU/X2zoGiGXys5SSjM/8NrsFRQlsg0D7MPycKo
rZfWzg+ScmOOHYj8rNfWCrfzg5hVU4Tnzio+iqUvEakFdgkKbvUkPi9s0mNuIk7vC4TfMppdTYHp
6baigoqe6n66hVxIX1leol4j1X4x/cj7nMERvQ748j85We7uY6VbWsU6/dxMbUkTclF+cJKs5Exa
zN8N3hnlrwas3bvlHMbmJ8jLfixXPL7yNM2UW0uLwCbV/HkpqE88gmeAZgNg2Ue9r4djECXK2lpM
4FjmLkjQpJNZo7bGTWwF80Fme1NxoGrRaLdfgsum/VzkYX3Vx3z8OMJdV5oNCO/K8N44lK4GlTdA
OvuqA5zJKK7U/NLzQj6nVfRWZ74CzpCz4Ke4cip0I6rqJLNzWB4C2GNfoUSoX3RSAuJGv0B7CFHv
WsuiIMhz2m4VOi2XLQsoTOht67fI/aUvSRxSMVIUCnBLykmGef7U5dX4IsaY5SOUAC6c3ssLaFBO
P+IjK8xqejw/jZE+vlhJ+DqEeqVQPXbCo+cFKhLctJLSBGyZlwEY12MOcv2dT2jPqRq2a4k2+UAv
+jLIRA1G6rExrLX4tb5STw0gj6EK87extS5d17qX2mhzBMSzaJP7k7eXyUqd4yOqWfVaZqcks469
7YYrsxvg6NdtZ5cqxevcWfFJXEqX/7gS3930PYQ0b8vE+acl9F6qB4rsfLXrNz0atC91gkadqxXJ
juYM7Uug9ac+tsu3cMxVGifndp2HkfYFzVPAR5M6XarS95/TQvkkyzVvTNdlYje8Q5G0LspgWJdt
nJ6SWV+yWfZ2KPX0jaqL8TQl8wd5mDtThPJ6glyeRMkiF7Gak8z+9yKJyoA3RwunDX2nP+AJ3QJL
uptyJeAFudLDIDnYmgbwBCiDVRV8S+/B//fa37a6gSGWn3vf3uGpsi2zplp5PWgdK+/V+nbpju4M
RBIO0jkr9aPN0zBCfnJx3qbeLciMCa3Yqm834pRhHsy5ON82BO077PPCfSkRyqPwGQTT1oJeatVE
0NcgdjColyx054vrVXtulSNpr+yHS/yNWUwHOyj+vvtvS8OOv/nB4T5mtBmd7WWHZggtbWLIUscI
l/5mSIDo3uOH1b92pjLwrdMSkEyL67afocN9OwX6S5QE3Mlbvi+JpyQX6hCzuloYjSbfON8smZCh
bqsj/VsGPXPE3v0OzZSXrDe/U72ND6bscQ+x+XDXVQSHw7sfIZdN5/cb04T68R59W807DahYo0Ui
Q3aTn9DT4nZpcvtlsMt+hR5Au5Uqn9T7ksZDFdmBcW0p/BlOFZxN5ODutUDgb+VWFrVhqqXrunOu
JKCz3xa0y3LZwx7McgsUErHoXwXFXz/FjjnMxNxWp+IYI8a3i0uvPVep/zkCN324WUXenQ09MuEW
WGYjh69PkbBrs8yITwb0BImZ1QyyDlXP1kY+vp+W6GpZAvUbwivopt52FZ/sICFR6CKQh1az+N+F
yGxjTogeDdAktBABmIbTncLlt/IVH1FPn+wIyFYGRFH/U058PTxYO86G6Zr9RmaBNbrrFmwdTQrM
iM92Mlo7xIaubkFBwal7c8r8j80jOA1nXn0lcAiSjzT+gssFTfsaFT4Ks3p78d20fG1zeJQ0ZeEc
yDOgh335Ns/gam+To0N7gq8GOzqAitfWyocnqLs2Mimb+UPRramzwrm37IY8RnCOsuSjTMoiX6Hx
Vqk/t5A7HaSq5eUOyT4ap75Mjd0ff6to9Y1180vsPfv+K/7dHu3P2HuYXP3y3xPx4s9c57a3WLff
Q6fhsMuuUZUhVL6wGUsWZrCb5z+4ZteNKOf0zbOE0hr7LC6xJHPD6+ufFspesvOvhVlPR9gf9pJt
fkXdt5dQy6pu2/97L/Cy0eO/XbJQ9vr1D+pn46tbLWfKJcf0yy2RYv36F/xhv//1afxhrz/8o/7X
BwSjJdQFdvjN7ou91TrmVWkhnvS9PNvZKDNv5QCp9Jb3nOT/yJx4rEIx13Y4OEBuOY72SV2ci2l6
E2umTvVa51MMIUbY3U6oFWm/bdaG4Zqn8donu3cuSaaPK0Vtx36j5/RhJHwbZUZ6jm4TbQuvKcdW
HmYSnrbaz5Vwys87ykbVSpz5MuOOgMZmracXwlbPqWY/RHrrPTthxED7wUHJKn11940pZ/qy1LKt
hMgEEGwDNnPg7Ldly1rTK04lStFncYUu2cIKISa91d1nWaS3vElAevDX3TVCyrqDv9Jei09Wdohl
rtWkdHd332y++AFYPzfIr1KOMufpTSwpVf2yZE5p4ARYIqV0tFhVrufXf0feSlx9+tICoMzoBkfx
8mvkGggDKzNiNsDaeceI3tLee+9PELnxvTk5A2CLL02m5vRG0j8SaE18kUFNwuR2FbRFu6UztFz/
PrEEl3XE6dsyv71bsPjFBN4HfDhMNn/cdwnz0Alvev6k5Be5hQVpf1IoaRYULDJwuJ76MDfgALlH
T/aWfs+fl+KN40zR1xIVtcqMsPmy4OaVgMCofR29HSST2sHdj8tWkficwCWp0sTmpgencZKhSVPv
NAFW7eju/unMM4V8C53zft8ijxbl3LhBp0Qcp4LZK0BLqgOIocV7m5NdbpepD6dl2A6HlreFS13S
lTDQAV0Zdexssnru9l3oVOjdNo69T5zsO/2Rw+E2jWZgi/Sieu4L3bX3Y1AsvDKBt71Nt1Xin+f6
VELPqK9u+1fIf5rG6PAHSQdeoQ/RzneQKewWZkzx0bz640oxkStcFWryOYkH61DXWnjQ1YK0TpBl
JrmwIbzSUQ0mlha0uytEn/Va1eNbh7rhUaLGzGFBr9IkYQ5Lx1IA5Y7dblFpQG6e3pZLgFjSxTKC
7jaYae6uGrpbKNT/a0KCXU05J3aUPugQ/mkr8Xl6YUJbcpQ9xHPfrbFs2rZc8+PggFRGwu6D0qh0
Vy1DUCj+tCqd6S89Uvz9O59c1hPE68mYrMXyfi0TUylc8C9Noay7hgO0Q05aWsFpoQzOySKLK+Z9
kDA9htJ+EQW8D06bWVvust3abt0a3ca9JqyQGRIXW5Xj2haIYPgqk8P4Y5JPAGXsoPmWNtP6Vr/Q
4Rm+Luat1CGmpczvTVgc3pu/rfWZ1dAmWbX8fT9Q25tfKRbr6yrr4oOKhvarrmfayeEZvZJZ8Q1p
c0pQhrmKK5htc6u2NiQqPuvD0Oiu/VAd7/HZAJCsi9UCDClbDqbXAo7lFantv1gk8LWVTcLnkqGM
eLF9L90AOiN9HIyY94nlSmbTAJCxPVMv28h0H8TZJhbnEvP7un9vmFCPWodIVXWbJFKMnWamnguu
oAVjPnbJ9mYHVjVd5/IQaVYG/dsSAtb0R4gUf6zcDbYGtExrDQomMmNK83c4uO6uWtTQ40U6XIbA
KOIVCKqJjqchJFdnVSvdrsxPc547u0R3hx3QUuOTTxvkymyC6exGg3p03bhepS7ZoFgPTMq3qXUp
SD4sDA7RX8GijVCUlL5nNzmgotXsB91M3jz/7/8PdOSfQjpjHHZ0z39TbfjDQClZDS8/v58Q9Rl8
U2ncMFJylJOBsvU7P1WFbDPDyfyQF945tt3yGwx+KhUCLfmgIWmwAYRi892pxr0+1WgMpU1+Itk3
7dsGVXAt8/VNhkLmh75fGDhqI/tGNfoSxvqbChXHc1dr9KDlrbWTzLztm5RFut4/a844fHKebm/r
KHScBxsyRXlLlzUtf3a7aEkA3NcUpTJ8ci9kxNAz7kv/EqfZ/GhFcEbAzNhDw9M3ryoZ/8W4DUb1
qkRBs1QTmK8CfT3pNU05pMUf6oD+h8QrnwPXaJ97aEUpkRcH+UVjUt2wQYTWWn4lc4TWv0Es/Sim
BdGILIqmtH0tjfIgbph3fizSeOd+7OIEjtNUR7LPGD+FrRu8TFERvlRWP+8qVIc24pMhSrUYzQIj
Odx9UC88GN7onmVV7MJWCQxge9/IB1p50INQR1yDzWXQ3VDb1CUPmruvTdX/zL1HiTAo4e7ug2xb
ZdBIkLejkZ4GuOBRbBLvcOfFFNCmLo+Q5FiCHDODWOQeZJQRrXKw8GzfBaHFXvDHscRLZJjxKC44
XHibbPzaGGV3Gsx+CLdelKAliImsDO83ZveB3hLQ7lmVP8ngo972lBnZlmTOcBbXXFvtQzAOz6UV
VdbZzgtrF4Jzc43E3SQNYogWvMkosek7WoWmr477AZqp9EuZp8mBJOUPdx5/6JyOu19Ng7yjkhnN
tBea9Du+dap/tBez7xT3Ai7zIBFtf21rWl9aXSuddTf2/O6/DVA8Hqyk3w55sO/6neM0xj/28LHl
3k+Oc86vfl7nX+08QFFQ0x9VZcy3o/aPOqKGKYPCGfZ2FXpBtLG0bCEtTFu06UDCQUT5/oZbe+TL
0UjaxXUf05vtr6eF5wMqQw6qKe0fQJH3ea4M6wpG261MlqYB6FdFgB26p/koPiWwl5YZFBRXLn0a
j07nbTgHmV87t0Yusff4TfU6eKEa870IFPPr6HGGREgBXaksBzAQwfUkC2K185CHSqHP7UzQWkGr
IvDkndOhpJ7/y5yagBJ+2sS32VhmxbRK5XwzfwVHlCafgyEOIJwJ/inUyINveQi2dItpbx3Cmifk
i+cVxKram9s4xZOnOkeZDDpcQdOtkGy2X8SVJdH3ysiTs1huiyIJS055qkYbhzspxTE7UHdhlxaP
Tt/k6UYu6Wic1dQ43WaDGEHgKUJdOk94ZI91bNMdkeQgbKpvcj7XAfut+8Vf90h1pCCr09wY+Bz8
mIZUGcOW1FDsl9FapnJHswaOr/NjCi3emr+97tgGEX2Tftas7T7z/qLkv9K0zv7uNdDWm4ZdULKq
KG7+is0pxoGuNlyJBWBsfihVkpR50z7mSw0dINORBEr/leIBUC1/6p/UMqEjMXf9gx379rUxKVCn
Q94/+zSSng1QWSvBVxm23p/1HMLYFnn7D2LKbJvp+s30YS5ajY1RnZFy71eVntQ7JbLhS+gG7Xkm
HYiIVJT/XfjNg2X4xqc/RWShBUnj3OfUH5ANTodPfABL3z6GDJIPt/QsQEkIRPlvE5JAH7WPsohD
Umjc9tHD8McCK6Le2dqxAmvkUh6uefpaFs1ANC+8ouK8g9TK+GTSGkOLLXTv8WIqI/1cEFA61Lff
LzKMzHttWvXdohFGeSWtryV9i89WA3uyZ4McSrys34TWQrdcBfV/20ra9BtZMyzMVSRJja34hMhK
fPd90LMJ6BklBJLTFPQXkuVlo/oPYZWPVw9eMHtVBR1QtmI4KyW+24RSGhektW+L/MEdroPhhI9j
Oh+isLaj7TQ22rHxwi8tHYDRFmndcV8n9H9L8G2djeDV1uigR5SdQanx01wqbahP1+E2i6fxKuEy
BJ32ccwg7EzVjC5mPg75R6pq5LAIvJqY8o80+sxZaaaT3XwSLHHik49AgqE//RF3+zzFNpZ198/q
vk6WyF75X7RGK7TfRo+mXtuPYafZj8E0kai923KlF3axityp2ok5Bln1IyZaj2jYXjjW9UcwHq+q
UVE7MsHWX+xlSJVQ2WRwKq8nmRGnDA2gG8QIPGNf58lwqbu+v9xWG86XEhbGNUJyKCipevS57p4a
mGkBSNbqeW75/MU9U4TeNmXl3qLI4n/oklShDDgrL2qQniSqj8scnmV1WtW1W27CPm3Ws20bT3aY
mU9942m0A/PqvbjMxSX+2sv2Q5N2Z/HLUEJ4skbbuN1TFaZNNermHeJNEAY3dYKa4chXG0aG57sv
GbPmOVsG8TUNTQ0SIkOC2uvaXWSrXTeo7MuiFPhWRS28cFqjwjY86icjHK2tFxfDR9RzP1aFYX8v
U9qTkOP78j9Dy8H+qKD08Z1XUHK47Y/QwKCp775rFjj9xyW0WHat/3vXsh08pCWLtQXq4UmnQXrj
1H2+rcqCs+niK6aoPUCkPVGM+emDNqE5T6gYGkuEhMkQVeNGMZXyUtm+82RkYXAai+RlnA1nFydo
d6Z0jZ8zq9DOTVXN00ouvWnw1oaat5u68386M8hxzhI+xaAfyQWMe4kW37vV3cIEEHvaCWVg/v9v
M+nS0N1r+o6qjnaySSn9wI46SKE7EEaNQf+gupDp0/KTv9DF51PWQEJdTJnQdHVedUZZHsXHGSd/
SbUTr4fNs7MYMEPA+Y3M00rmJCoNPG2jd6mylRCZyFTlRVM9bkHLj/IKqBphx97dfzpyrdNeGxHo
vf8k36SHqAja6XD3QbC9GrQ6flC98C0c9PksQ22Cl1lVgHurcdEXWiZ0Plz+K5xF3wHS4Js5jYF6
WxI3in3w5vAV/VP13NgISdJKCE0gst0WNEFzOI8XGezOGy9RQZ0A5UzSYf/y21WwVaPEQRuIXKSk
8/LY7E+0DRoryfxFftef/IxntxHE6eOohPajvtyHaMay3pl+3nsbJ0LWUkL+FHf31ZQb9HmhoVm2
k6Ffrlw6pRBDsS+oVg0riyQVZB52+BoOUfHYVuPXW55iSVbMS0TAQeFBfL8iaOMOX73Aa49RmEEn
h4zBE2Lw2coLs/lr1QID1jU9vaRtoxyqXmldmknJjK9AaKL3aTju2fH+EaMZaUiXK9e20yuszzuU
M4rHu0uuEJH/T1+FxuE3vztU3VrxjWeazMFu04VDXbLkfjkMu1Kab4CGHaYC8mfbq6t1DZXELrUS
68kOBuvJg5pqZ2ZetYawFa1KF1WFR7+Cfn4JkQEgYYxq3LDX04BmHANmPb3kHVbUn0TX3ogjOi96
49ilemVsNKQtLirB4pOwEKQk6gzoPUsqrW9r+xj5zdvvGbeo+jqrfMtjKCFfAGtAE9nM+kc0Zv31
gOLws7dwn8LIn59pfoWtyW+CvarW9PzMvKBnpvV94n66HDlaNNF/DlkadI8g/Tx9FzdX1zfUk0xy
PlV3kQ6lByy/D/0yBH7Df6Nc2hMcnHKVZakO0n2h5JTpCeqLnZNmH53B4FRJ+v/U1JAKAF/M7R+X
Xv2Fqi/qAKD0URx2g31UDSiqofGl9U3y0e0Ce+9Ghrc3yCB/cLX06tRB/5dX8pqaNcn4VCHwevKR
uN84dB7/FWxlPoDObePMrXUqKDhQbYKREpTCQBOlBZNz+yXvp/7kDeS6eTLi6u3mx+Q9zFdGOlLD
pFlLyH2ChmyUybuHVInik+vD+gCqMD7dTfHZy4RcyZD5M2AIIMSkRyOj3RRi/xY0zPWzn9X5iVRK
8OKn0T/qBGeoWPPytk8nhZb387N4hr5XT1HsfZapW1DMi148NenmviYy8nA91AFJrWVXGWKtOVIz
jy5iqbZnX3yt2N03okfGORS9/ilzmn1LJfNaL4NcWcuBjnqWeZtwR59u6Dn5DPZNJ1FX29fIDJ0r
2qLtkWYlqHb+tXxCyXHj5BPSsUvsbblrGE8hLOIPP3ZzUFGKYjAgRoDEWhWhqbApGmRK/EW9UZlm
9fF25WbaO5OC0hsK8lmUI1XoBua8ydXvZqxqjxnFpPNMjnPeFG6hbSweZFuB5HiN5V/yefrRNLag
dFzf/TSHfnpOeAXfc99b+jzoh066gkNiU/wllgypA0/kSi4nvwcdpodIAbjK+R4iV7EeZiidzRAU
a8iMVXPz2VRa6zWd3NVUu8azvVh9mDpryCCAgS1m3SoWWmfDOe/HZg2bT7XLOELEYNvROOPJ5x1r
y8JuMgUgs91fIrN1nscgcq4V99dbsMdL2MlNkr8TmUwi55mXkBTZyuq196OPiYMW4UpNOtAF0GQL
X/a0WMKNLWzaOd8C+inyjLILHMt8lYPNbZnEZKH6x2ULm7aT+7z5Wvqx8nWPF90W2Lxf65BNLpe6
qYDSz63De59MS7ijcTv2ck/fSLQMfgC6/WbDW0c+pis4NiybyeDQKgNygvoF35CHyOmSs0u7ycGZ
gMAtlqEkCTgFroJlmKhg8Pwaqf6E9HtCDoDzHtiTXn1nxjBg0ZIeO4Ay/xUnK3KornjScXOsHN86
KcWiMTkj20eLEo1F5k4JzfER0fLxUddCvnG/zDzMlRzQqx2vgEf2t0BvmZYYGJCzDrjwzzWWb1rb
dELEolUhdV3JlugrVX5VXBGh8a6trr7ZkHc82AjtXGWYmhimRj05gkjkP1x8vZmhbNrxXHjnbDz9
LSQr9ACj1p/Xgr3dKBA5JNElbtRyM9Ob8cEJc6gykKv0rVr5QE/tue+s+aksc84tU+QD18ogj6SF
0h4yG4astHmGxqQ+VuNQ7Dsn1t7qUv8uEbQeniijZZ/DzOu3qCkYJzsLGzINtmMeat9rDn+kNbkx
nPQLCUpNTTFfOSDH35GiyMw7GhTbaUi3hx7Pj38HzjH0L5UXQ2tAHWcft9ZfysJWIoO7MJXcTbnq
m45uBcQdf/PfYz16svdITf4lrogcO7VwYUD5tZ2uD0A+YQUWf+4Pl2bsUEBsSu2ppSd40xR+shWT
FjTtKUPdhibM6tvdJVf1OKFEzuk4RDAU0Zti5vMGvLIvM199khD4OrgF8Ha3FlMm1IxHgqsYG9nc
mLJ9htIfML9cOUZx/GQt8vVIL42Xys1B3i0DN7Zkg6iftlGrttRXMi2BxlQ+5CNMi6ETfJ3CBPUw
f0bd2HGrg+pNZKqwpkU3rRLhsyzzezqTFujeGFrjY1eGnxuqSmcLdOybX4bBxpiH7FDFc/8WjZO9
LzIn38hsjizBWU/9bzJZcXt81JTomwZjzVVX7PhqLsPASxm3f7uEVujnhFyN9ZQf4om/bTG9GcFZ
uQpHxX6ceZ7KJmjzAN+Xrbo53KP1ED6CLrDOXfy5zKfg5MLrcrKXQa7+5PtTyJh2dBbG8+b/Xjp2
8Drkur4V9YO7MMLdlKubToJMi03++odWQvbr6j6RqXWPbKAG09Uye98rVid401wIj8PRsNAaUt3i
GPYFaDaYlNejOmec2axYOXRzlZ1g4s5OcjUvM0h17UwHDLen2c1GU1Eeq5wOsoE8T/ULnWZLQi6r
E+cRbQrUZsv8ZdKmN4UC4pfE0YztkCx9qwMmyfhVl3oVjXZ9cIILJ9mg0OS95LO1b+ELOtXLEGf5
VB7FtgYV+qFOH3bRoEdHR0wJ0kLbhwN3ib9d1k3+0bCT6ahpFbW+tPSpww+JA9wAQR5ONVAuVE2G
9Ljln8bFEtc9Tkyrs9K1YvflqczcY1Na3UcAi/1BiZYGo8bsv+hg3l0OIt8GUKDbVq2VhRLEeOFz
/9tDDeRb1hY8K8IxfaLWtFLzJnyaHZ9Ge1XP8zWUHPMmCOLHW9W0XSqkUu6MC47/I6xfYok/4BVt
Rc9SsW4MR1sbNiS7QeJPr4XazCf6dWGwVr3PcTQmVyAd1mlCoHKFKFb7keRCRPk2yKjBYibQuOxq
ukDAwKfm2nInY5dKF5aq0kSZZ+0hm0L/Ij65yjLtU2B6SH+HgIqd5dFjLUNleu7V8sePaTbkD3c/
+svDo+K7ewmAZXY49jr6dmateM+BD6gwhv2eRGEwrNxmQIl5aaptozBBHED5QkP5FUou09nMZWQ/
asgIUGXw5x0PjHAjFMNlYdQrNaSByZpb/cPkg80Q8z7b9277KKbMiqm2dNt0hZ3E/6GHoqJrIvcP
lqLPmzCnqdN1swHajDxGd5mWzyIy/hojt75qeZd86g/jMBefbM1UtirHZB6tf88O+CFhngCcSj+S
Oe/u1BQtxYAHfQBXPkwB7BZok5UoEKIA4nitdWPASIMB4rogRjFeGDDCurY4dg4zcg+wZFgp978g
NJ/G2Atpx6VbPLDK6AN4LYh2F18QBCMM1D9n5Up8ha/QAeHQ+pjohc/HrA/raZzHnYuEG6xiAbrV
dThHKCwq2O733kQ6KjTnGlm1Vj+2nbbzfbNvV+LL6F1qYX/y6luMODVL0489gb/5h9qB6REhvKpa
9Uig742FRqBs5mf4O6Fu9DMVqSYnPAMeSrYBWq5rJUijs90oVM1VQ4se2iQiwZjX/S7P1PR1zgt7
pVKf+MtToq0Pedh/PMc4t6MXgzMwTR4h/ITKpemc2mR7iCkinmO9SNd9G+YbRGHRAS+T0tpPVHZM
DsoPUxqBILOXZ5/LN+KBzvZLa7jTZXCz/DBFRjIPK3p4Bt6yTOUat61yHZ3wc5THCM8slvjDPLEf
Yt5c0ccrULf2rPgFMEMCIyUKs9oIhmZGeDhZR+6bAYfNU533l0C1tENYoZeeWDUvz3L5bgiLT7nH
e/PdNc2cPIGLOUtrwylF5vzahNxb3FgZ9pYadfE2dKfnBi6Ih3iZlRDerUjwqSGYhA6cc+s6RxQo
LqRAJ5XiWKjSujG/wU1EMa3dcbNUns1A8Z+RfQISomtfxRJ/VkUmjKuOv0ZEwr+FWf3Yr9Uq7/cS
11eNf+3pbeZm7r6aFrqacZhpO3Pyy8/x1O0KKux/hQoM+nZkzhfF8+oz3cPKWl7vk95dJXwbvzQL
XbuBytFDl2bdid6Tz4GC9FBmjsa3IlaPjZRO0xkCaJghv7dRSnXKr4KPWmxqmwlYzzXprO4w96WJ
AmcEX/JofGhMExovEb9EMCZ+aEF6rG61Am8iE/a73S/zirnUZpKEPJisB5tsb8vZz9C8pR4daenF
5a3klGsJDxa78/V9XVNe6pwIbjJ3DB5u5Sb0hV9tOpGPbdXZzsaGkmlvVDayKdUAdE8bsg2KlMhP
ciAjy9gWADZ147MZG8dByeLvvUGSqw2y5K1WgmkfAMg8ZvEcbEqLlwvROzBJMHMSR1zmQWy5yqmn
/nCKLYNfhfEWPM+1ouF8Kky3vgGnzFItNooWx5t8XPi5JvcKzZIPOWTfgooYk/lhWAa5ksEz0m5r
x2G/uunFVhpJyw6ZG5FxHejdumm/tg038txZeOsgLhiFpeCX7x4mq8S/7AFUwAUq2O3K5QgjCsSq
yESJLcPNDu0Glcmk/VsEOip4IfKVvnBe3QQ7OI486HyAP5x89PaDX/V8dhNih6Bdpk2K+MHGnMLh
2tfNgN4UV4hM8OZvdMpWfEGlom+Qq9ME13Q07O+BEu2Fxd95k+TH3/xkms6V2Zv7wJufCrv82mh5
y8txYHxwyvxrMSYRmjGiQOghChQH4x5yTf1KdczaKGFkvIEnAAUBv9V+6DV1F3QxKjPUF77KVU4j
+e3q7ivvPqOB0s5S0JbtSu3ZS8ZLYNfNJ8+n1t87aJuJCRkLyrVJDJ1aZjWfAFEs3KBZj5IDpuED
ikrcj16blVcSeN9lTW3Y3MNq195IEHSMMco83O7EbLTuNQNwH+qlcmnRYH+KJzUDJtF8FkuGvMl9
kICGeQiU3nvIXdN7SJfBo6bIg6Xf06RAAZ80186LywV4omlv5iLe5BppspbZPFStSx6oz2LdFlxS
t+nfQi8rtsiVDUiXaNZTByRnl9HtPPnhFZDRWVFjb1+D7L+Wy6DPUXiAcK9YjXaXWCuSnuXVUOPx
2PTqZ1GaEFeVe94x1YyvdpUWm8mMILbMqgp4nzpcUk17bCjgv4qr9ydoRF03fPDaNAJO8kjfSKJv
XbVqHmSA5t7e8y4NTUoeP7h1+Wmo1X4HSqi5kdTDLABJ/ZR9yEvNgy4V3noZeHB12wAWfO4bP31l
jc5wmehHWTQvK2WyZPmQ+f+1nHJJvSEXyWtyjMJlG6NpLIOrAuRaVeHcrDL+w6FvYAbUG0qsThcw
dQsQt0N2s9fBT0o/QWehOOTDeMFL6E/Ord8m+oBeaRfq+iFrEDGTN4y5iar+UV4+5D1jNiqXO5Hd
r6aWvFqZJavIyqenyqlp+st1Et42jcMrJKjDs1Xmh3ZyomZb+P2neuZEdCslIrmmHq1UMT7ZHF5C
s7Q+5LSBXydd+Ufc6kwiELiEsZ3NcdpqeRhv1CWHn8P2daBZ9EvtTsBrwonc9X0CraovYom/TBe1
kyVCVsHK/EWsSYoBy3CfhAZlHUztASHO4YHW6OGhDYIfV1o3vje9fiBDH0cvbj07HnoBQIsQ6vgc
1lN1TP1+eir7N2pYPZo/y4nOjoCHzdXM43dyeZrZzVtT5tBQk3isj3EVUIosjGHXAcrhyWTGD7Sp
HsEfBKcBJtFViyrwU9H5n10aLT+DlJz2NKXwh9d6EVz+ertCKSJE0TRpP1ZAOqibRp/dwptOYxi2
AJdZ5cFTsOldgLRTFL4ZCCFtJn3sT/NYUPNartRluPvuZlrnXrm626x3zVxfzfqHssnba6KUJY/7
Kvu7GVEzNafxK8mseFtYLmAbNeFgx5982iH67iPNBY1D0L8lLci6LoMR7zaL8O1LZnsrmRSXNkSX
JLWyiw+ICU1VK66rPU3uef2suG270g3IAt2BEqkMDrhCpIMdfuZU/ScGqfo3SLW3Rm2HD0UB7GaM
nXbv6Eb94C88W2X8fXbt5GPseAGPvXnByVTGJ2Puhn1m5N621eJo60Fgt+lnJ3iqi02DJODVbryE
kpk9abtEafN1N2Xhk9PlONU+/lSNSkEajwUyaKmpPCAo8Lz8R+bbPOZZVtf5g7cGT6eEL3k7Ffsh
a78FgIwgXzT3jbt8raWEJcOviVm+/aX/s8oVc8A6zayQ0tacqvWhd63vt6d92ZR/83OS46CBUaOx
499m9f8ou64luW1t+0WsIgiC4ZWd04wkK7+wbNmHOYPx6+/C5mjQbo9cvi8oYAewpZlhAzusVZ5l
Y3cAbyzR1ewarbgJNdAs82Jx8+fC3AJ+RmzyccmXgITacPCKYxujypLkdyY+oJ8PqJ3800wtAXBh
bHVnMjBg8rdOYe21JrKRQZkWvGJlvvQBgs8Ar53q41SBt51WfJi9arsquA0bRbzdoaLrhBd+ep3N
g1zpLVFPDdLLHugcKTCMSQjkKUyB9DRdp+S6rkiR2PMXgGSgdAvwXTjmZ/1fVXZxnab9M3ZbBJ1S
d/rgjmw8hGEiTrPtVc8hXl5bQBbH37nbncgnT5v3Wd3g7w1wu3mY/dX084BEeTh8yLj3Z4lYyoVE
AtHVJ8/xTrSaQULxIXQAA9QNItk1U5e+BxEq6nDN91Y7hDuG/OyWlg5OlYHBeXZKFM18csMBXbzP
1HwaS+PCpH0wpnBX8Db5MqaLexbdiL/6eug3fsTEGTljkLLYUwxMOwMn1b4BZUrWXAbWIv+aec8h
ICXOfjWU51q2ewHk7lNYgGDCZGF9YgAf3FQDuLcBYwJaD0C6zv6xc5LPs+22u0LlM1E/K0E557mK
sDyRqKwJQV2kLlE0LOqGpJdaFnXPc53Fq44pq1+aPrg3PnKadaziKfHFN9wn1zc8vMERAMt2c2qX
13SJqyvNyoojh09r1JdVV9ytF1SwgpgNZqH0UTWolasvEOlPTBi/j+igH6LsBxslQ3H/nD1HjZdc
2hgoorJwyi8otnymWwBg9r66+FX7lKQlClyjNDwBiEBeWzA1bVk+D1/mCG93IM01t3A2hi+liIJ+
GJ1PA6D6nvth/kZW3O78Y+oChY6WApfqrYd2nhMthwzFQy6r38+uRBfj7K9WSLe2e0fG4MoCYFmK
qOPJkXb6VDZRsjOWSnzCoQw1n/VU/jU1H/GFKP7npfOnpvXar20C3DOjLvLV25xMfkL4Jn3CMfPF
u7WSHO/pqFLeRQ5Ij8QJ7KX+kpVF+hHNyqCTL1KxbwW+kIoFqKLoXf6j7tH87zaDeGLAnLxlgMhG
QR0UHf4izTKqvi/CtIHSWbdn12v94zRl6I7KLWvbzPbwnPeDcVDotQgAZPXVySpz76NA5H3hhxyM
uFb4xc3aH6jCav6KUfa+ovNMJnJbPU/OPJoVrEqFM7LTzuNlmNzxYuAGhUTwcqKVQO0WEIejOm0C
bbOuV13Bs+lCqo4xQM/EAAig5WpEu4Q18BG6EYwn4QBucBrw1xQ/OdOz4SXljRZaHKM04SlegC7R
FZ51eFCQMdjPrO3kN+7GU1u6oilMZKOS+NRm6QBqY0smfINvkxs4JcXnqEq7axKhY2dGHPJzzpvm
6PABQLNK6wPSa1eni38gbSJbL4jwnriQtnM9EBJ51rvO75GejqvsmLn4palBcJt1VgxA+b0UAOVB
aVDs7nyJbtIyK4drVLc3HwBX0abntfUc+igFaZL3PWMJgh0YMhBdpkC3fFqtSlG/R3DQvSRlh+bt
xQAsptHx9ETG5ItLEID7pW3v9S4cSazdOFjO1gHFR4RXUVwewDVRb5ABlDfkWlF/pEJMy5h7O9C0
t7sQQAa/ueCqfTdHww7pe+D2zQIZsHz0rBMZG7jqnbkJFL0a8IXXsEYDNfAy/pRuE590vwWdlJXc
dvB/T3J9eH6VF2PfXvzUO9pgvLjQsHQx0jhvLCM7tXDp8YpgtROSA/xIGS56eueohalXWztU2xUB
bW5WQG9pwGax1RkEXKucTTqlxUanIB7pm99ekz1lK9ZkBq3Nwj6h+947VUmEtC9ILoNRkWeJvvPb
wzy5MmAjilUYcrm3MGNo96IpGWXBFJUWKovb/OLgooc28BdAveizhfqif+DnARV+QsOOAGkPINj2
GkBPe5IMDfvLvprwh0uK1mzBA+hX7FThtPvcJ+4nqt5qsw5fD8JeV6R7XZFOWVLZF1BTV0vq/ny1
bJPC2aHCwt9RTy4In45zl0zP1H/L87HZ+zz2t6R0iqL4AFAs0q2DInvlFuBSqVXXCYfhFjrJb6Qk
n8wFxVHp2+VFcO87Xq6/9Rk3UNjfvQw42iFI3t1IXBqhYyIezcwgDWW3JzOr4oAaIj3Qhse9BPE2
jk4AKwdZ911A5nF9F6AhFa1LFcoZiPL7Tk9TtHuELxjpQgJiDKGoBniVQJRHXioVuM4kzAG4zFBc
wG2FaApN/aRAgsqcVWku0t+udCTQVpBxBzFpaymuq1cAIYIS0ktbYRFpBCKDoZgqz2J3QyZkjGq2
EDWD4byltm4OrrV33P5REvYgrcz6h+7SpvxOVP25YhOCBoysqWX7b/4PEuyx9v/Rjkgr9MwDDIY5
ePvElS5KG7iLYgXM+izxbgNIaMsoL85aPjaiX4LR6sc9N7Mp0MZ6A6Z2Ub6InxSooPi5cen3XmCb
iHIWbhE+gTag3iCbhSZvtSzlhGJMNSv82Ty2TvYXOt3AJECyHKj3qBWOwaUaJWMGxpQ4eop62/yQ
g3crwCUeuP1Nxj60ShGbzbVVK7Lw7Nna5mUIICzlQANSGkHdI5c9TLm3afNhWoMgTmd9yiLwkld1
XKPioLCGndnwZuuZ4PUOUKsDrES/PSFJgRBvZU37IWxQmEXYNOsU/zfpimxD8DaPKDYkfEC6IXgb
B81Mm6pHo5rcRDX6sYALKfFiqbjCSPy5WrzFGbduhCaCGBnH9b2Sd/YOV0txplfIW3CefjrLjURB
5pZeOg/vIJItSDEdQ3C50Qqm9bF3UF4wb93YyoI7HFDyXuZ3HBVLV7J+a1Mg3bIgmwd/fVd29EIk
w0yBiaIr4AyEoxtIZdGT52ZPusBeiSolWmPoahkbY/ZkFgCUDJNUoj0+k9dZdn+u+T1WLseeWeKZ
0ns2vku2QCXEXbxEnTPSKP7zouqRihl1aiX7RBItduze36foHQA6EkxpKOT8+2Ia3oEK8DP1szfB
6bGjJRXu04yGtTw/jxpE/8E/ficDeeOn1rAZzoNR/QTkMBwEHPz+0zKu8v0a9H9drjkCF+2wh8ic
AMYo8VObbSP9QIOI7Q7oImBpyBWRHskcNOrYfps90SrmYPNF7/EJjRThk19NKf5W0FCOIzABb+Jr
37xwjpYs+qV6Xbp5H24HgEFtwOwdP9PA5yh5ziKEhCvXEvsHRZnHxT7myHs9KEagnyCEgSzG604G
upcCfwLhF8WnKKDldPKMhPtyplVBcQCKY3lQpEjAnKrxR26FzY0GRFbadUbLyOx/VAbKYR7ktCxs
s7mBjR2NcCMqt9/yb+cq3cwZIjooG4o26hjyww1B6jLl87cCXDM7ZgHzCc3X+Tvmlv/ZwgtBOFOJ
8V0deSD9s1GfAu6fYT90cjyHlhnUpUSvVzrlSLG3wBi1FW4CDaIV/NJKsTXR3bCKSA6w2AF+6Cxv
mVFf16V2c2rxNew5Glz+7sYU7gJw4zMUfApzpx20XWVH9W5ENmNDWlJ0zHvnoXDypCFbq9FBlrpI
zyuyq1qKJkzO65uIIFsjhe+Ka+uqKKjBjGSkDX0bsL/1xgeDBqoYG3CKxtatdSS7tYXkc7A0QBcD
Bu4GVBeQKYUF7NU5oDUbWHwoJtBRNwOCx1vS0xa2afJN66XoKFSONExVnswK7uZrvFQtvkawGSnW
Hdd1vWE4wOx4M/knJqfog+OFH716zL9VNggWrWmqUEGV5N9mEA8zJFsQh0zSK96FyNGCKGBfmHV+
aKqo21RyMi6gdXG+LABAV+CZQMY1AFfMP/d2+X5yUZhqJSm4BfJmOXllkwQkoyGMTfnOBjStBKTA
KmdO+MMfkSQkAzbLrSc8gQYUhJE8iiVVMRq1FDm4ltEMgX/EkgxV0EproQxDT7wYkkIXvj44kzHt
aiFYeALZ2YHCdaUO0M3F7+MwpWiWRqCZlBTCo+VP3Rrt0xY5+31qUNpO5lpMjtDRflr3z/1Gs0Qu
gZcHZnsvgVGKjtIyM90k2tI0lO4+7ML4NKEUtdnrMOpbflorTO/eTUwZbi+kli1HixtNQzuZdh7y
H0HdeojuozW1vc5qAP5Be03qGkJa2xniCqjDrPZkQ2ptSMt1cAwQnsV8PyFmiqA2BiuqknUGaPF/
yP6rXRyBmx0H0wNtF0nvz8UV3h4VLcWt73BwCGhKg41CwooVIGFz/OKm5TQj2QL697MooiOJHv3J
RCYO4PuRvkRCDs/QvjQb6ZE4TgV5apsXgTsHUmHArvPmZdvwHFcFlAYCwgQzFK74VUBTGpBVAMYK
wIMrpdXyN41pG18VkJFa7/pLmQVa+sBMUAunjcmXPCrOirMYfuAQahobQN4sF9DIBbiJDmeLSsDA
5L5c8pot9YmmZGPhW34rGlTgtCPIFdCCm5uXVQ1isAANtNVONWWf3THk58Zi90P19yVpH2TajXYh
kwdZ3oNsUaQF0InUM8wQneTBW8/UWxteW+2AXTAGrkLBEAY/RgUQ1xvplU+o8lBQCqperFmsVXEv
UzZ9J45dN3kAAVVmSkQ70UwpWTwBSQekSUOGENA4+AhMZ45MFBJtdmlSq3uZ5tG0AAq7VrlGHqOH
tAPbrjQBL24aM+D748pgKNspXVy3p2k+ODz/AyjT0PAWJ2WhhhfLLjbQVBS3u9WH9K5dAtlZIebR
5zOSxUFbj3QAM/PPD05aoCM6AAbFv4gGe1aYIzYKK1DPD8261v9iveOjJjfSIkhRD7wHYrW8tJ0L
ONoRLN80S2vDqgNar1OSLk5q14G2B+/jn1Kk+Z60JF9NaN2OIKPYrFO1O/oV5GXy0tM8T8kZLNLR
NvLCZjupkMcw+WgiNCjG0TILRMNI5JGmbweAGqoICC2B1jifvBxHcSWvEnSTADlz17BRXPQgQoFq
9SH7gmKY6PAg/+USJe7iQq5k4sM/RgHb6q/lhu8CP8JCl+y4ZIDFTuwBvwOuaA9tO6Cc1orBfIW+
d3+b4H9weydkSD0ccxsg42QD8qj0mavBQm7xFk0Nrp+KNUuJHMMzL1FWHtb3udcI5IuQcdro1zbg
uLr1nU+y9duApj5aKbdzaqSbhy+HpcJljlVDsyX2do4HAA+gcQIfWeEzcKEmHCqWCTkf0LoLnBfL
La1RVeAFVZ+lu1SpSXanJvPJjOpDnk7fSVt2qF6pgSZK2EylAm2iGeo6wSsHaB4gNC2gn9wAaxEP
YW6V4dSEVp+AzGggRCf0kpUbz7bibW4wVIKiIwSUHcyILjRbLCu6IL+lwEuV5m5aeWWKMl/yIgcj
srugM9GunbpodrBV44SCm1lnJFuKJDxPaD1/kMfKQXvVEy/QRJYDN/7vCjLRvjNyI8gLDPVOP2wU
dXpEE/J3qvnpTJWGc8avVB+ERpcRHFxKZlbLV7JYqGbo1e6XMtogVlVGiOne7UkOcw50j5ml4LgC
HBqOfctHac4jQAvN/1GXNBhSwv2QjcvejOvkawgEh6BmiC4j8FCieCDedmWWfjWiyD7HfecgFpAa
n4bqi58rJgJcHtQY43gUqgF9CH+ZXc53tFptXOQVxYYEenDIkdZI9L94azXJ1s21jZGF3voYLUuB
x3Aw0MxPItFKFu7Wx4L00iyDdU7K3OiH4wzaX6N2QUAW+T27cBUiphkNYPv5DgaeZU/y0al+2t25
/GP66rTak6v4+776MXc29ETpi+9IVaGMVn2cu73fdFm9pz6K0KL4m+Wi+Mowpo9la0W3GDm6jVdY
9Tfg5iCB7jBxtafS+Ygm6yPJy9BAv7o3eVsQ9qAW6PsIWhN0DaOw2sWFXSGr1N/C1HvXeADGBZxD
92Q2YAsmudP14Pytx/Eiut9yl2dbo0zNMw0eyD7PSTGNRfC4JpW21OoMIB8vPtpm3UOvydzlyfSy
sXbXW0b6uXfmTRZ5mxgdDJvImlywtaQe+j15uY2cTgC1HDIa6tlxz6PX9GCKVEJa06xVGprFDJxW
jz6kocGWPWA69PrXW5INmFlQTWQiXKL99FP1NndPpY/yYLOqF8cfTki8gSO0t865Y1lnG1ctvqGp
NC2nAFtg5RarAVmVyor0ekmzxjSsM81oWP3IOmTT1u47fiQ3EnUA3MBV+NWFhG4nWlTZgdfQRBGm
b8QIOamBZlSJSbNKNOysl6t1TYWb2iekPVbdo63ej7bSS+3uLvzQDG2EumvUh2qzyHKQxXftYTOj
nKYKRkRLkYobu+QSpkYNoO+BJRdHDSRkydRUAVBvgbJPAgvR5H1pD9/vPLUP6nT4i+G6/93ONboU
LyhN4Shxmb7KCKmtzm3e4c+5uqGnuLoVLb4mA70u8UeKuGFi7LXszoZ2AFvPugOZ+FSiQVMalhDF
snirhGBAwQPyrv8LfL/NwZNdfkNWD41CqgmQlgNbFrlF0jG/8Rbf9lNxogVTktn1cLwlO7R7F+hF
5AYQkOsZx2SoTZRVAW3T8gJZmdVtShCqHsUkNvqD02z99PRZVPjCy/lVf9i7Dx+WKKVMEyk2d8K5
a5p+WxaHeZytqwWSn66cxqbeI5wQbpH9nC9F24Mwl6Y0oCB6vlRaSGvSBHXKp4s2evCh5eoITOx5
NSQh51HdBHfud9KHTVb/iPUIyZjDVwvQjQeuenqyBTUaNNiqaFAABmhV1ETG2QLA6E5IhlLJHhRa
RiZ6/zhnO7mgq6B2vRLFEhicdnkZ0IscgZBcrRHqX9C0BArrsCmq1WYuBpRuaHMAVU5b6bBsY9E5
7c3TGvr5IrzNZzTcqHMeHeP6/m8QnXqJZjhxQvDesY9jCYqLFikcsGuHGX4XHHjTNBoljoZDDZjT
ss1XG8QwM9CM/rSm2epiA967C5R1l6cv1o87JkVTgxsaLZdk42VFg44/tSWApic04clPvtOjMaxk
KIlNWgAJR4O7gF609uOnpe+XjZWjwzTmQFMNsqJarsMcCbFHpEUiUGujuSJywD0/gXHuWvQxrMxW
IlU5Dp/XTUgjS9GfSz4plEhsTM8gRV18s4G2A8AwtUuiWPrmvDmlzgSAAzUMPs9QGYfK7Q4kCzIg
4d2UdT2DNETnDDMRnVc+VVW9eGe4iQEYcBCgE1BCPj3huMcuZEbKF3/lph9qg1rtKKPsQk6rP1k/
bD9IYESD3WCPQkFk04ults6gwMU3yt8HJBOscytAcE2KpvB+Wv+7C2lRAWXjW4d81jltd7fTKp0y
++K4Aztw9SKvcokXe6fe8bSmmR60zKVvANKsPlol1EazX3uoASoCLX9rG5L9B5O7x721jZcDZXXs
s/+R8s747elbWzx6mvRtRtJ2zMFzP/Y5fpl+/sf8+j/q7pFji07Z0qvdoMyBuILO5/4sQKiRA7kQ
cBLO64A+FAj1miznAWGTgKbkTurEArz/uh2tSU0z/Qi9z92+D08kmwfZw6NYX7t70QLhQX1O/RF+
+UgyWT8gudw9XT9u/fc/PKpDph4YA2ZnR0nADbs5gqTYuTgq3rCY03ByxAjwCKz0wBOG9ihak7F8
9TCHBJq/+63W5oIw/H7VrxKycvmw7h5ZZdUGuCSgBiRkyW79VY4YTj80paFSh5NGDRb9jtB6oSOS
1qPOLt5ZOYjHH/eoZNLFe5K2rBLORjvRbN2JNr3bf0ABjAMWrA1vXNQSpshO0dA47GX27zLWxADe
JBs+hf/J5b9u/WD3sPx/fcoH34el3soEh98mSUxz66TRHoFutDubA8CxCoFvC4BTV4BpKwNUAANB
20/RG09TssmATXVcRv/jkgH0KhjmHClt5UyDI0Am3HWAfdKydVfkogcwVVnelvYyItcCgRE9oSv/
h5BUuS0TkD2o0yMNnTrfrZXAOIa1qMOx/iJZrxRNijPPVog/cGwWl5QnaMhFTFM3+joqttsuQ4gs
EjAilJIsTArwdsAwuTpQkBkpaEbIyuT19y3XNuJXxdiXy4GPxQ/goyCgqwaWmd2+65yvgP0HD45R
IrBLiroch2RPTQarlBtxvvqQPmwuYQOSo77h8W+ItxqnyRhmBS0M9KhYuIcMqBYHACYV1x4Bq2tk
NIhJ5kWAYjv8LpOMtOiqezEh2aoeXT/bhaNjBWTjzwZoV/Vm5KOX5Lgs9R9dlnt7kmcmglA9R5H3
mLqoUOR+3j8JpMv6eqkvJkDXnzxUkj2RPOrG4WoArftBTkpTeCBkS0A/pR1adxBMQbVa2w4NJ9vV
UG3qCnE2oxiIwH/PGel00UMeiZaeDZRb1HwBmBf5JW2r000P24mifAYXoTzEQ91cQNXcXIz+52xy
IqBFgQzpo9MU4Z60ZKdN7mQSx2APdMF8Yjb6WTtjb1lDuC5NGYlnUjhVVwBJvJz3tNQK3tinMbei
qxaZbrpcPVA6Ii0aZBXzzhQAoxkNFKjyVbSKZlrxYBfZ3gKAT2VINg8uehu9Kw4oMRKAcY0mA2on
555R74mPeQR01q12GACMRhDDWyEAKVB299w3Vo6IQznujd63z1mDAh2rQvtVQFMawNGButTXgQxR
jfQi035VC2KZtp3iDclKA1mxQKv1Xuit/qmhfVB/UJ3r5NTiK+BCQ6jKEhwvf1mSzOJWu6/G+X9s
5qIFjBpMSKHt3pK9uv277fpEhL3xBaueC+q6fut3ibcnWPeoqOW1LqMftCL0d3SlPDvA8wNCJXDf
C9wecRM34xUoPkMTwjt0u6/eZB8xVI+ahpjO5NA0aXJqUglsksxZfssX8Nq5eX0AhV32PkQ/7XMS
WoiHo0PpG/Bq+aaLOnws8Ol88lpAA4wl+5Zl3rwfbKBUkRluBkFVTe0Xu5M96qy2TAyg237t16FE
c5XMCFyScIz5z1zyXVoZ9cLR1izMZkNGd5p/THHPOYWdE50EiFauNPDXmcW6RAYomAaHa4SyC6Vg
oyVz4FK9Tt1CgnCg9syNBJaJDKIWV807PU1j9EOcQeq+iS0Ry4BkTbTgdErmZoMvPxIu6FAPrJ7V
AB7APquN2efLSYxtgzp3MBPe/MZHJUpi4XdV4V2Vg5PsUeXjrABXJFsBrzKRh1e0DZCIhgfQK3SJ
pODbRfvrHULW/2dTDwlkcytZ/PvgFyjfssfxUynz6tKEfgxyQjWloXXwV323zoa+uiBnJjfgPEZV
+qshKWhZh4BoytGvsPaLOPnoo09QdY2g4ChF+1vzuyEa4Z9qBYonm4mjv2sJwRZap8lqWCrNLCwX
7dho7LqSNw0eOk8bVOcfFsLbI0PaJwXW5J6BrjRYqUgWIjNRw8pwsuQdgn/Ea1K76B4D2niJdiDo
iatkVdN65T4h8xdX2uWVIYXsAanxkzblX+wdFzh/uQA2D2unMw22GHy0l3SotUZhZlbgv0rpnM58
MdCmJANBAiy1zbpWJJNsBLLXuh3q8168fWFxe7ca/XLPh0fo5fqBAGA4AWewN8GUMp5KujKr6zHN
aBjpMq3X2au6U1folm7CWk2zXO1DM6AS4XI9578DYouv+5MbKfVWD1601CbpAmoFo+rBNOpLBNdU
yYFp1cuFig1o5iYJolqOzfyDY/a3B5NsdoaX8gVeWKOxWTeSqp5h6Wc76FIgo6U8FvijZkMPDA2l
urelp4zfvEmlquljkAltoT/GPBcOYHGUMwnnFBCiiZ2guJs2J+HDh+OisHZtA+SDVpQx39VJClB4
G1waz0XnyHPop8n4J0nRJoTaci7QJWk7+bQFhbi0omfSoS6rPzN78E+z0cVDgTIqoN6cw7rhtwQl
EDdZAyqnRmP0SuBioDoS0FsYAFoG7FnLuhFZS0L0LqtNH/MYtKp4bY2RAAd1kp6BjxwIhJDrgLtW
dwFHQ3dhaqaXj2qySVg+gdGJJyijNZHZe3zPpOnwJYtcEFyr14x+w9y9mQp6H1kiqgOt93n9Cbj1
xQFY6dEVSNrRlWYPyyTHd24q+2WXJyHoFbQNzcIROcat9vFR4GrPM1A/sOnq0ePMAz/tPeIod6nn
o5SjeUamzwRIgzQOnW8faEXy4VWpZTR7a4k4LYDdtPotmwcZ7a8/gfb9d9n6sVgPTgduosAUZShg
mqRoLgVyKcyLciMggphPJKGBYsVpeUGn7LKKdQAYm3gghXkaqhb1Aqw90y3BzRO0QoJmOzDohqHv
Ivpy8XDXkMgEBnmJQ+XdRebu5qIvNq0X84tn7klCg5XlwCsDnpub4CL2EAyP06I9lU2Gbt1fBN7J
gSL0eLvgtYVmhgP9w3NRfQongLfRv9duRiTLm7hdZfr/h7SvtiTX/6evci0CcWh7sHoQRAFM37xY
Oeh6N+u0MaPmRNNR5tcYcDbHyW0n9BQpy8lthLEBxj5KNZrwpzSs1RRQGc6Gz9W47hQ7AKCdVAEW
eYKjOGlOiEwqhvslPOK2n34AX7EBbOS8P06qxppkPZe7rGrzZ1plnUhuuRE+0QrU2/UtHtA778/u
Dd3T7o1mtsHnM+iZsavv3sB2/CL38gHNEiyvwKBsbtz3PjeR2lEUxEWP6tbRmOWVqSXeuB9sy83f
WWBD+syEGeSt039k1hT+FsUmOBVglMscHDfG9Ilc8tGNrixbOC5UUKK+B3ir49RuSWuHy9Hr0e9f
AdlxCFjnuVcgKbhXJ8WNNEnRzoAFiYXjyHsL0vSoAgOyTDjstCsptB/NLGFUxyITH2jlqE212YMt
y1yQ+lje8WFLO2HnzAZJV0NHRrc0bksCJBjRoDMrBjhqqUQ0jAyk9xzFAXuyBZQp+oVoCqhhpKdk
B+SVac95Kp+9xAVchB8378FiG4d9vJEGeLOF2fyeRQsDtcT7Auxh4uDFntwXORAO0VkwP9GQA0kJ
TGgZYt691bGDMffzZazYGbjr4rNTtafIDKsPwJrBH0MPKvbE+ezlsXjuF/aZbAyUAV6MOQZh+sDE
58nz64O0LZROqR3Af4rCXmmER1OYz1O0ZKdSJURoAF5VBjwxdjXxPXok0Uj5mQcT1PC/eJAiFsu1
dt0enG+vcisZgOnsIAApzKFFH2NVipvn4E+sBQDFkNvddgUAoO5+acmjE1rjlUAAOoUEkDeld5zR
uwRcRoUJQMLCA8i57aEzXiMD8HJxbxXj4JmqzAPKAUFYnlSo6Ub/Q3ahoVazMG8bCxQuoGB1CiPa
yAmFUM2P2RVAeEUOyPMWCwdK37qga6qPtjRN1ZpmpO7c2AOFIxlVuEpmOTOCOyEZaR/RDCDGe1yX
dvSx42V10Ps+PKtvU//UFHwzy6ya93Y6zrs583EIySd0QeO9iHzQmggdDXbiIPsqUEuEXD7uiZgu
fcXPj+tVRdI7h7spqchVsLndAQMhDu72u/PvAAj/8kCe7wSoAlA0Hi53Q6e+nifXGgoUl0Pzsn7L
5qfs301ssPSs+/+7nR8K1KSszwT8wNa3wJHz1kegDSsG5Fmeh7/xzs33eVLwo4N4185LhNiYuAij
MM97qhPxAikcqzadIS8ZmpmAhSWH+JjndgErdOxRmx7NQC6NHiCaZhlHK1t6EApwPvHk+wbtITda
sWZITvhGQt2YUr5a8Mr+a7LHZYsu7viikThpRjIL1TyA8HlVD03/W1rbuDcOcr54VTZfFmmLTR8e
ow6RKzQnyT6gKZPJzbMHcQQkc5ScwUoj0dtdVttWsVbNSdefLe4HtNKDrcixfrkkBX4HAZGZD6gw
TFRPFHAoAHI4gam14+iiH92LUxbTzRpkdEbH82XAyfHZrIvoOW8m62CPJi4BrzKaGWCsAen19UFc
Wl68YznAkaincu20rOTobIoJHbvrmtoxwXSGCkLVw0mWU9TtYx9ndABT96dQoCYcOembhcJE4Nmq
6brGY2/i+504U1TMiRrIIMfB3i0scdIisiAlyazaqEFYWTFUnv3clhSykfG1zaPPTvo74l3oDPMi
/5kvLNwaIW7efj+7wLEdzU025nLn5rLn6Kv33SezRpfXVPtXWpFdMiTpESBa/hawdP5BTsNybuwc
DzgWhkSyoFsaE998ODvlTHg7pngeckWpQYqRyXAj7BCMLXHMLmndsAvNHLSW4C1rJzstI0WSV/gp
ZTSSoHCng6zts21PDvinOkChH4zId95FC7gRAq/KP4exF11IBkYFB4Vm6GBFAGvrOibbDQSq4joI
UFihw9A2NYIOzUG+CLiArsAfEXoc8Zc4A3rh1noHJJvB0b0s8xdwuf0yUXSXIyKbu3U2ge168+AJ
zM5sm1c8AssdYC1QglxeDSur9mhTzlC58VNGihZYEBIF+bChQSRtdeUsQqXNlB/HMQybgIcAgZ5p
ytTUrjnQ1yeAGqqara5bcEWnqR4yVaKFCCrqtJQNLfkMsIDeR4GQN4x2MHpxjndClG5wZuSbKo/w
434dOKCrkCd/XdOM+9VyBjYADomd9VNdg3Enqbk4xox3Z8PEkKGmHcAURt+dZ/zzzjRbhaQnSxLG
XoKu13X64E5GCe2k7Wk7/JVje/24KN6bFYL0YZuNZ0qO0Yx+LDSLX/OCWvFLGZlU3hC/5AUfXPTy
TUP9+DfVUef5m8ZuPBT3+uxouKhQicDjuaEfk203lbujaUOVd/oHemdFP0zStFRC9+YayT/8VpCq
oHI99WuAaE7DN3rtxCguwbnptFqTYrV5cCyzfRem7mV0ig5sH+BdiHh0RI3yxL+8Lo0sSuQHg9nf
rbBFs44wUwQdPVSEudxHfAHDYKJbYl1HZRyuwjmxAE07ZQjhhB2+BrV5CXyLdl0bbQojclrtrSG1
997Y/F624UbOPeiu0eE+BFwB4K/TRoI8wQEmUQ48wxOtDCSrrrOXsQHs25iSMB3qbOP6Y7idQqPZ
A6Yx75HDHENjQ02d1M5JsxI/vr2YwIWnFboVVGs1wBnoWerj4Lo18IdBnzpNfbOLTW96VzA/RBwf
LYFlaAFtzJm/EHLw2IUCjXQKTpgB1IehheXaVvVPGd7M6G3t0Q9CYMM8tn94sq33qOgdz5OCRxvU
QDOSPSy1iWFhb3TEwM9SOGp6By2Luvw6tMtnECH3V6DNgE5SMY5045T8kRTy4zzY00cH6H77fkjd
DRDbK+DdGN9GfNdeAMyIgoC0QvVjqhhCaK0HsplfDW3Q7AJaJZ02TVPF7w8mvl7e09Q1l/g9Og5O
6HxHglhpfSVK2u5PfPMXsq0OOMRz/4N0PFC/IY7WVdxCsVPaunug2We7JkbUGl81gNpc79tpGG3j
rkA7MV2v6WaOQxII1V/u5+qqvur8Cxrw2xVMk04A9OWvjwF2Zx64lTfHB/mK86DtHk4PBOvw4EKy
PjmUkgOOzuWlteFVM5+BO1LjFBktM2AkygbRaCWltaOEq56EeigSoNOslqueTF3yd2d7Omat2JKM
NprRmQIKUrUdrWmju89AGlO09mY2QV+M4L3sFlQbqOylo4qjZdu9zLQstIt+6zHDRGoY93lAf8EG
SJ6GvSGfOymtVxVZMTuFQ1jg0InjhbHjHvvueH56sBqvvaL2YGMZaAxG4vv/GPuyJbltYNkvQgTB
na/sZu/LbJZGemFIss0FJLivX38TRVkct3XuOS8IoFBAj2bUJFCVlQkMThUdJWAHNKodh4GxoWLS
p27L5I7xaDy7kLERAAxccOtxwd6PoxE1qcGVutuobWkYyqQ3/LQ2vXMiAKtXp6Xl4IRUFTCqxeRs
BLA3uQ2IKzIm1RM1meslu1GCHny1yQLoXDkCRqzpdzLr5ec+9rrL2IBAxJ4jN0ig7wFY7NBcEQVt
rjRBPbIhkzECQ+7iWwWPBze9HccRwg79fmDZDQqK9j5SZRwJ1XKEGVi8mvwFB78aW/zeLlk2IbOt
fMFojy8Q/qfTiBraSO1BdujW9Zu86cxtw8LoAg56PqPA1kPuwZpeyAYgGGuu1A0LG5rnQp6aDopH
Zo44MzU0rCWoUnAI+75kCqQDLJ/KS1R2C0x4uyD6lIFSDB/GkIzWT8t48aVltMsgJ7xHwdc4b3sW
/shM+z3vBP8EBvfyXGlmsolLQ/vUa6O7n50qDYTbfTXBY32RHRj/Rv6HMaBonAYlyN2Qrw//oFED
Iq0XkZbzzmkHhJmVO9mikTFQxaTNIdKKNxuoF0jPTxCdFDz3QwgEHmlIaopg58p9mfCfNiKJgDbV
T9vKGTEV1kshnB7MBhzglzyqz53iEu0VP5xNVKLrmKZp5nc2r+iqctlCsIGj7l7vNx4Rla5rli3/
5zHNlNB6dvToaOoDVAgaJsBWrEVBX6XNdhlXjpNA4NqwIRms5l2GqrZB3HXLRdQ1De8xikBQShAL
45RS11IFpDSmZhnWioHpw1i50/DDcs50+4AS1O3qByFbVOXU4UvITC3gHXJJS67+3+iA39lMSufL
lGlBkzeVTwiAR0e7mLdzDRoQzzKhPonMu8RpE3ooG+p6iqMP5TNQKKFx4hry5DLXmIMPrpM7mFsP
bDGbNuXQbhHasK1KaX6yEYYKJlzfdjWIsZ4ihP2eIXER+ZkHULRRN+kzNfkwM78KbXO/2lgVl1sD
MlOBnGJnC3ypB2EPK7xbCatQ4h4HrS3YnUzUgCOqDUARAL61IXKh76CcJ5M/FS4o+8jZ8mR/MG3P
8ce+0nyQ1/SXUkX7moxdeG53z7x0ik8zoq8qJNjOA/h2Y+3ZppEjs5Mnwz/yyA5Mw5oubaEOTB+6
URTWwD93oV+7bniCIuF84UYFG05588VTDbnTsB7Yl9HpQLj9y/5hx2WvtAMFj9U4gETT3g/7LP4O
+CeCdEgQ8lt/rMWfDPS5M2P402Qo7Vt91p/lwwfrN3CTISdO/7j1R8tske8FeDYRbxyu9eRM204b
dRSMCNDdkHGdgcqPvrEojjHg4Du0urED02T7hGhEe2xsHvvgSOceMHAw2sNwkrnRXhKvaJ9w+W6f
mhxvJGDKiy3ZqDHyZL6VsbMsKjkOmv44gAw+Avp7v/q1kwYR42iI/QSEqU/rxPo5v+xOLv/1OWqC
SWCaahBjoOB6QFRfhn9JKBq/poxPBzsW43424v6PqTXfwMGT/8g757cOKXibLReslprcZGNv/xkl
SNeDtTJ6s80p2cdzBOLjauB3J4TsWzMamh9noISwEhXLdhGd6uq43SV5851Gq52G1MRhiZoL6iK4
XmxLOwRRkuL1Cidn2NZxzjZMqxGkX3m+PMjbn1zTQmH8v/i/yINssz7ddb2YjmYhiw3OGOmOAskU
XEZ1DiA6FkSXZrDOkqmIk+qkp/YnMq3BaVQjyw13DaTCVKyaZqMi1O7NsFnC1aMDxgMVh/s3ZScN
q7n+okq5kZ79h9mTaDjXIfUelq42tb7OQBS2msbECfcxQ2pWaSjn+mwpnd3tQvoz5qF1G4bucbiQ
/oTQ/CVnevWZ6dyeeWK8UDaiVqK+pcAB6jFDkaTG65AZwzExUQ60JDDaLEOCluFQM4EzxAYDzBIB
lDIWQTa6BWAA+I4JMEJtZZ9N0FUAxkdXTWiASwVHeNAeq+EK/qEhwYCsJt33dpVegADU7rEF4sKm
As0qDSdn5nfqyR4SNhZCm05U8runGlk2HjBI9dR4myROQEYM9GsJDALqko3i3DSAQ6JU+k2TPHpj
chS3mFcveOzGi2moi6MooEyHAFe9SfrCDiA0P1xGG9qLpK4YiwwSWhmwmEqrkezUCKAQoH6G8yxY
0k9GPnS+kZjDeeyLT///hDEllidVyFaVbbzRiqLZfuBZWelUJgeCoG6ez1siaSF2FWoEmIf3OJ2+
R0UlURCBMPWcx0gx/3v4wcZATxwxaWzJRo0YBrHz3AGk6OrgPKSZOj3XQ2ChxhdFJTgu0wQycd7d
0za9HYPI32sEaKSgRLU2bVIHXmyD7fKX3WIQtqoMJQ49QsL6YaJulHZVBzgHTThZ3O4lcwbfq4fq
boIOOrAdQKVCXVQgsk+c6p6WGd8lvWSLDzm6TlMFqEae8OqbtJdZZu2m6uo5qNVLrC4j7cKTGnU7
65h63QhMctNDfnOmaVvT4f5rjV7GP4bJkDu6LrqFySGhkCcdinqRY8ORwdoIFXc2dROZBLomTnXn
HWJt2lqIlp6ieBhPxq8eDWmCbEPSAry0jml6XbLusNqo1wroEGnaXw/m1f/hE7UhnpYfhVasy9YV
YET+50d58KHh735GsuluZx+1+m4ID/9Q1Wh9V/tQYrZDXEJHbcO51m6gbomEMbQNXmNZ4NE78tov
Y21+JVtt6iCqYgL1jo32OsygXm6cqdzRpBbJzK97F5zaTMteBW++8jadvrk4cPkNSI/u4ObTAMO5
mLmuAdBZfp/Njh0MPsRgY/inGUK9Q9UZKtlWG/Vio7cPuhn+WO1R6cR3s3S9G6IHEBc7KKEFUPAk
4ROz2vCpHXoGlhCNIyOsG+jWThngHcu3ZdSaDCUh+XCwixwMGMqdFkJKdLrUMrlIciGbUpzL8VUb
UvcPmebZgULNayQ6+RWTtlw8gnsd/EMqIk12cktLAa5mGueFom22ItfC8Q5csWObhagVBJw40mL5
RE0LYt+TkTWfvEnPFxPZTXUhMRGrP4R4yYFEEbQFUJqRnzLeyKfMTsfTIPEbRoUPCgydsT7hiQq4
PKrNz9nkfU+nMi82Zg8Q6DpbTJAk6xw3cMIKx1aIN4PXiaSD18YzwwQpTcTiVlusfvuDeiQUkqXb
h4lG4m3UmOEnsg+jEe/MSgAA8evUsZ4uICMjwGncZPY2q4B7J59Sd8bleDLZfN7NYfKlm+L8PFWQ
y4KqRp36Y6xPQUSicjQ1krxDq1TketXg63QBRSVQ76l6YIMa/uYo4IF0zAi8zUl8hRpcF+3VRGWF
SHDztI3267SbQc+2ye6lDtqJGdwZ9tawy/E8x+XeimoPunEdTlKeaVVbGylRsCra+nwr5vIgJ9w3
p84Y7a2GdMHBGQACpKEsYu3GB1CPQlhW7tph7iFCrNZRYx47x+pvH8wpgpuAew8bgxfZEX+F6Y7v
brwFNSfoAjTrOvEi/CsaGvz8o/01dItxk/YWXhxQF/M/0IFTl7jCsxbEy6EFpYHfTpORyMP7HkG+
MBI7Q+ZbZ/rqmuX8SVShi1RaXh6tgmkvll6CgmIGH9wUZ8XGaRJVz9pNHWBVIANvTe0yoibs0iYJ
R9hDB/e+l+Hv3VcuCLNiAFFa24z8EZwYO6/L+0vlusDEqonFx1FGmunstji5noFQE0yrnVb8zgat
ONDJVeAi+D8400ficbCdxrg6Pfwo60dQj3XAurp6/RdveggPxjZ7S7TRN8BYeE7HIn8zwOUWeI3U
Ah342bfZi5LLKDlOOXppg75x8m3E117tu6n5SeLoB8Yi8Z5WDIBiCDTZyB/tILH7wQ414gEgKU8C
OW5m5ec5byFa28SgEYTQxh4B9/qAO/KnZcjdVp6bGarp6Zz/gMqMHykJGROwLBX79s5O0oPxqDRm
aKaBH3I3Nk537kbRnwHa6Jfeaqs9rQiRjwDTgq5DfXidmZ3JOaRGU6V/ZyPY3zUGCS2jtcJXK7Wf
oGk2fR10Xm3Jbik7wp2LHYq5P+2hkTEo2OiHsK72NWu6q62y8F3LkmOjgxSPVOPJlobjM3mQSVdp
e9x9mE+T1ERe/2ziPfK4xwT9ZdOGTuikwoeFEw1g0HOyxrfjsN9paQuGzqpLZTB7qLZGsKq5eqox
lkCh6vYJKF46OzzHRojV9lA3+z6r/s4NwJSoEaonk6TcoVSq91G3Bf7ndZp63izja+E9mjPFh9p0
ivkZMmOF72ku35GxtPrq+mGrTO2fqf1pP/Kh3rI66sb42lqP+48ijgGrgMbOUqDwQIpnjQKlCukY
78E4EIEdWxUxPNYzLE4P9Q40hC7Rvioho0RLZC4A3Y3do1uBrwuEXBdc0Pg1YrF+7YjtsZm7+oho
1z2rYxMU22r6ZzeMIkTIwBORKPcPa8gpUfCu0KqjPQ1RoAZljBzw7V/Q2YlQsnY5NwFvwbi24mVX
H+pRQ8DaB5cHv2XD1ed3W9M2D+toGPXlV8gNlzsvFxyCp6OZnZduGnc5olmlh7t0qTmbXk0t3Ua9
6z5Y7coIESBXDubQZ+eymPu91IrbavrP9jTV0M5LV+05QgUbaBW10fJxEFhNZ84hU/DP3nniWJso
aurNFLL2nKF0r/TjtOzO3HUyuSMrkglRuPH68lSiSPFQjKNV+jRDzYfx4knWVG2S0n4Qp5w3OMzP
m2W8zj+u/7CV04H+y2QgACm1lIG9E+IFImyaGwNW5qbjhc/9MBadb+lRvF9nEuVDQzEY93q2nCOt
qEvj51qa5NqXskMVJc2tq72Z2WfE94PVtHwUa3J+wH306zpBnxRaKLaKkedPdKCoFaHROTPf8xKg
qdl1EIZQzfirV0EPr/IXN0CPK5/maUy9ZASZQDwm93XJus0HN/VhY9YjCrtOrz+B0dZiK9wy39Ds
4kjTNKZ9lp9kXdNZQ7YBBAsvuBlVwh4HgpzUmhdhZih46gi7xVs7rJsL2RbxZg0lFYc2T7+nhlXu
Q1HxqzmY0W5yQudo1658NSLjB7iN5HdWDwrTbwN3a1j81IcpCLMQIPtmpGCAgwNUn3EuFJyfi1KC
0d4DJj/XfszWZL1lQCS+DFaybRpmvZGp1JutFoPLlUZi1hBKNLIrjZx5HDeG24tjzWob7+SaBYw1
XtCp5Tg4yWNUsU2Lo/+JXuJCyCzQ4g7MvVUs3/o0sVF9aQOPo97pFpg1XyzrnQbkn+TDD92U9oXe
+WMdZ8HMoa5GHogoQyCw10efNsP7FFq2jucjA15+NlyJiBCD3h0Sj9YhQZ3msS+L8GYWBoIJ2mB/
aiztz2Iah7+9p0IM5t9db3+zwXS8rIVcS3lPWWR/WMvdcd46jresxX/K0AciBBFLhXpOkHwOhjCP
ghX1bNpAPeBynaMMXIeEaNUEppdPz7SgHVF3ntbWN96nM9BzxVcQlcXfoYwDMlRvTJ5xIdfxfIkN
MHhgoo7e06Zmb6BWNDZ81upXUH5456g0/8oHpaIxps27nArz4gI1/6oZ0M6OEfj86atseuv6eTdU
z1njVq8smhE9AA9WQAs4Tg9PqagDK2zFptDCMLDKubs4qhlUMVWhDpLUI1toS76ZVOkVTaSuB1UG
Mxrt1l/65IW893HKx/K47kO9dW8ttqZjgrwhfuISxK9IjvZ4+iQhQmVZgqsXdfusFy3U08fyQmNL
ORu6jPy0awBOVkOy/WcNTaGaFKcsCyGWD6vVmm7sodLW6gfi3SMePlSvRGfqkW1l6eNmV0Laz3l/
sJPv75Y+2MzsizqlnlsQeQ8IppsIGwH97g+iwg3K9KKrXngJ1EbAkL2MVx+y8TjDlR94q/+NWY3o
17rO+4R8abiDpnwC6KAGwndTA1Izn8QpSh2I86n7LDWsYF+Bj8wvmeFGgGva4gSG0J8eDsv2ml1U
4psGvRy/AG4UwollitNVbR/W24ieGQj80vjXLF1ToF0NCYjYcPH/H990yLXudCRBn+ibG7EWwdOR
F2Bcx2Q6GOY+ElkG4B8eEno48BtQNPceKOxm82sp+Ur8f9+Iti2OyzMA3+M9E1W2LbgN0UPWnopE
z60rzgxBWvfOvnDnvee43hM1mlGDuKsNv2jT+NNkAPF2z8zeJwfIgiGwwfp275kMXNxqJfmOkIaB
JrNXHAvIGC67TaHIQKOtu0h+gZogd5MuoGImKlmiiibPsiqcBLXtaqIeuTlUCEVjDY/RpRpKS/EI
6+0I3DNRAwW6MA0QQ05x+wZ/Etmoumb+NbGUk1BtjW2aaVDbUK6OB7mp7ErePRHJOxgs5H0YIHPQ
RuChN5zUM/1CTRslOMqlTL+THyK0mGB5rZ9ZGx3XtdTLVX2OcPeredkI2sTb3JqtC+24fipj+WsC
8TuIg+JnWO3TLBvf4Bbwob8m4j4Ue5ZD1ZAbGjvnovSCSLQ5ykpqBqZ92GiChmtDNpolGw07Vk4b
M+q8DdlQgsXqZRsa19BJ+jleF1Yo2a7bqtn9bmuwK3VBmXPwtQuAyM3Sbt91V0s24ZxNb23idYj1
R8mzgQPgzq499wqpbAmt9xlcJChiOYS8vhc8dPzS6OVTzK38CXws8slu7LOBq/uF7BYetgHUkCDI
RWp2nmIpjwwNBcdQ/AwWo2itJqg1AMYIHNGhUOYm/kGe4m3v3lAwNYFMFZhiNSqdAPhOZ9FYgXpr
kAzzN9JRWTVTPgwf9FdoppkRj8G/GtorqDAvgJyZ3W2SyAl0UQKRyL4cm41hIdnc67V2Ixs1pprF
j9M7tljM5CDBhHwDNQCISMEQ4q+2ZTe1RxUjUCigmkm+AC0mGwdZD0SCwIZGzVx5otw1p3Siq7aZ
lru+wA3AtcsMdMKdeUN1E6JSUfiNp6BOZokwb6t9DoF+FEbyg0w0Sf7Ua+fou6EWrSZyK0pj5zg2
ZBVU6CtXQbA67qOlRzb8cfaFAAUwTVKz+tLQK/XPetH/iReRPM5dXkCaz9gWWipeQbV1An2AfYmQ
57ogUtsfGs6fyLTaqcfGCed48ptzKHumNjiBaGaI8gogRLXNusaJjP7gaMb/tldTCVSRguF2y5g8
L3jK2ULxkj2l77WJFFc0hgib9qmbP43ge9ZDsLRMQsqnDhSXT8Jxih35lbOGhDL5FZ21+IEWwdqG
bFKxuH+YMFZ2DDzxwInxwIJRDWUVhGEIIUZFo7GuI3oM0Pq+iBC1W58iAfBkpDd3PRorYxtrhQU5
Ud4dbTxSji6EJ1DOxM07NbPizKgNpF0rpAK3DxPMcL/pWjQdye7wyrwXOWppO3x7J+PbIBjbVyZO
sHxwmxegAdsXzRQ1kOdWuCcbNRH7YxKReAa/oAAR2p5+FfSbiqMeZK9OfCQT/d7IXg1hAhju/B9f
8AsuvgMK2oCrFx5kMJw8qLuoOdh1Ynx2uPYOlfXiqdYd/gZVVERleuOzrCXbo5ge0ifTUzdA9MIi
Ym9Et68LmzcIGrIrIAPRfm4hk7IYF+JvcqUmj0NkvEeovy3zbB66Uy2bs24Z8SUXUISMUQ/4XoSe
tY0jIY5FkSTv1axA46XzoulD8tz24g/yAhIo3Kcckso0NKpiBlVdN1x7MeKdxLLw6HBpAthSiv1y
zlaHbUCHrjEOslc6a7um4d7yttoJPeygKl22xaGK5E16ww3s0aA+tyvQWqxnybquZm1HB0EBYdcd
1zzpryfIVrCkfPGtSYMMJLkCaufLyLaO/yPDCxG+EBPM6jJBM4ENlbaQy6z23/mSrYc2XViC7hzM
6yU3z06LEK8xgmLcaoACRKDHufWG4dwsCNH4kCnt9lORuDeaoKZqhTgg1JQuzuuKVi0D9yaKMGwl
qYudqKH1YeTdcH2aG32jAXKJRk8C1AyggLEUkFAzSQHRUfqISTVyyImTuRuhlUjWZQw5yJ3TTcmR
bFVe/pxd1pA3GTUo6gYIyyFOr6J7np2kx7rO72Cjm7UT2XqZHh19jk8fonRLV1c0nAOyOVtydIoE
UVfNfdVxidsKh9VHsP0Yn73Ou49Fz5/7notXJy0Xc+VozWkwRzBpKK9sKj8uykfn7tW5/hy25bIo
YkXiQ4Agz7w9eJQ2HGH1Lyhc63y7MV2QHQ7lS5rGb82slV8grGUFNuLNh1m5WVPnQz5Xe46QZJxw
uh2N9iaceTcAtfk1BANxMDgWhxR5O3ySfPppd0BehSJebdvElnnqVNPnUHdYem5sfRyqif7B9jD8
5fKw1f9he3JBtrbBR+6tdDDv1GjMNu9ti9OZwLXq8DARGX+WXdXfVjOEkqrTWDtvZOoQDb3b1eFB
wkNkotzX0npf+eAXzvjVr66VUIgENmhvpOE7ccR/oIunsd72fetTlxwH7iyOrfpWNazv9jNr42f8
9q2bOfNNgrf386hM1EvArR4h6HFfTa6RPOM9BUnKX65CM5GTES4iC8pGzZSY3gZXmWJHQ/qUahrc
oOiMHEmFPos2qG6tD52NcluzOTW9fe7Trti7gxtd18ap8hiR8g5XxDkx/4xyXuzJVtg2LofkWBfi
M6UvKVVJec20AahUq0UMdAIynzQxMiA5nDZDXS1MncbwGm5KnFXTqo6hKaqynvYEEDIIU474MmA6
nOG57oXcVH1tI33LRe5ePFWlYLq9e4mTsoMI8PDSFcVB2nZ+RxhV3qk3jVl2/3M1RtmQLzPa7O3n
Bljm1URuQIH8cKwQuGm1EzXkMbZIOYNOCEQOamJdlUTxuIWuxbRdbfQDiGwadnXbR5t1q0yt1Ww9
PISN9WPILaTQyRnAIvsMsZHDwybLP8DsOlSyjdOxUZV7s6rmc3WH3fpKoNy98KqDIXr3UJrNWx8D
GUpNlHgzDtmEKe0JP2oqZOnqMOnH0Y6LTENgiKMWwCzE8wD1uQPUGnDrTDXxTDZbz5TqTPXu8aw9
CWH+KJQrSlDGqwjFwWq89LmJp/S5j5zuqa0PEF3tIuAOYc+dEKjwVGzypkfMDIi13pxAqR4Xt7UY
hIpGhPFzLjSe86T+ZFeu/VxaifNUzU9m1rUpoAz4vw88yx/LcAgre18bUm7Itw6l81zXkbENy94I
aEgTqJwdkS51s6MBsmWAr7NiW3Qdvxs26IHbrmkhxYAhKyx+j0s07tDN24ZnxtaSENXhDYg9alU7
kYeRgTSm7QLJosY4Q+WH2BhegN11j4k7V5BoElmu+1USNWdgm8YDH+sDy8rmDH4TIHx0dWGhMTXk
17rjWC5Lfje92nLtucxRipBBCqQLEdcPkTG7RgpdLlv+sxcl2YiJbsNyUMygIBWzwOWhSz41hPlw
23aOegOIITSyvqA0NH4tE/E5mj3n5KkjlzULVAegTm4ejfpqOUY3+tTlajxUPNq4hmgCFCVhhozI
SSLLpRqwOrEdNMAESiP/sTWm+ivQONaQJZPxhgYAWgIZ/8uNhqkZI4meTBluhQgclBC+92ce95e8
qPsL9dZmtYFWT+4SkaMgEpBAqWd/A3+Ag0nUWOdBNdRjdqeUfEtgAqWRWKgaFGZgIcCDc5WWgc5T
GZeGxsvyNsYUdWmqxe8G/A5dGVB9YMTSvZSK7q8aUFxCNm6FKByhqkBPlQZSz9S66ZTie6rnqLtf
ES+uSOYdRA8BoFPoC5pQuPkAktvplldztknLRD/ghB+/4nIXXoFFvlEtc8Ohr4nMCbi7wukA3q0U
sNPEPnsS/KflaLXBbBtQwlU2M2fApcsrvfc9HSXcvdfzJ93RcRGOQaEAxvTpK004UCaF2lKybxsX
NHdCUfbECK6jZFZ1i8TqndcauGh/NroIl/mYgX0WAYPT2kxJ54IeU5VSkRHXxsSXnPdIuJTFuXSj
j01rJuDpWo0PPrlaMveOC3w7cC6oRptPmeVMp7hqZ3DUYLjaoN2B3wiNC1Hc2xilIr/zW22iroxj
4X4rpdNd20J2V22ccJ2icZ0iwG7XoD6WI7LPqsGbWV5BPwtMfTqhRD0CQqeO0cTjVZJAXgakzDU0
HGs/2sVzk/Q715sg8ZCw5rXHaQGCk+lwJBtQ4uyELHWBArcyyCB0ehUtg0CSkUA32+sAwveEpSVB
KHD6HqHWWOdjfQMCC+C/rs/81nCyg8ZDhBWnlzXcQWEKVM7VJ3s2rg8REBpWCgA0jtphchHLqUCH
guxyPhR31NoM26aKte0wOfgDe2NqBXjvD5u6sFHnx0x5zHJmvVjSjbZhkWSIMNT2i5VG+vPcv9GA
HFIAuwMB6EVQ9xVe8B5Y/xRcN82tHN8p1Y0VQtfFGWFvGu3TasqtGtS8GXR4j7iL7Yg/lJpYgBd3
GTel+ya9SJxSPU8BIEDNExTEG0Ub8vO1JKQL4IJbv9FLiuxcxtMh8aDZpEUDLjFVCB0hRL3FhEcT
9dpM/2YZjXkE6MALDA98rXrPxDMkTfFeLHJ9o0fDV8RtS8BQxPjMbXN4dixpgPwxu7XcMw6oCxw2
UrPzndtoOdAI0cD3YHkPjx4LT3k9aRvb9N48J+8ViP27azrau6xAkdDrjO8h7pm9hIk4Q0+YbyX4
cLZKlOUeq2aKm/4OYQdUwvGaA6YCW8qM8iwY6gf6lB9zFubv0wyIkRPb4qolefbcRI7wYx1nZhCa
oGpFmpei0owPTQstD8gLgofYdOrzOkm+POJh5+eDU0H3IQromeq5899aFiJ5rJ6w9HCkZ+tET8z1
Mfs4rbxrYd/MXmyhVcr3euSmt7nIxY161OCmi1IS0UeBpmaNoQaK1bbkHsmo8VoM+YBzLtBZLX0J
hfrCkSxlXaMUzuBdeC9lrtK7c3imxh0BHDpSFxrN4JvXFnuiPMJ1ElXI4bmKcD7txvS91co3Kitt
cNyG2J2A9upUhHvR9fxMJanUkL0KDW/joiY0IJtUvjSB2lTjaNr1G9nHxhi87YBNcrUJeaw7rZtU
br+tNK99sQqOIs8BAoTQh2V/xEBYXxJZTH6uhqhC9k6SgT60sdIZaQ1Q7ACaMaqGeiaQ2yAKS/Ng
tSWazC4FqjDAlPnLkYz5aGeXypyeccZx9jS52qlnanhcshqlzIjLdRtUzvdbkHBYF5Gi4FUDQaIs
vRp8N2ioOpp6+O7/7bqM7x7s+N88tD5OAmhpKk+7L67Q5X5duy5JbCMYOSqbqWIkmnrcYGRxAJJt
vJLpQwPKpCt5lG5+WOzAVG2Rsa+366sW/7GQMI6mEsLMeP0yluWmr5ko/Ok0/TxAodpEYmD4+WJm
ThoMCmS9moZ8/GqNSX20Rug8hXzoDmulIBUZQu735wQFyGmWJmgFej9XLJWHZPTC4j/b0ITr5Bmg
AL0HFSbFtmOs7Mv0dByJmMetEGMERh8kHraDZ68hcFfgXXOEDrpxjmfPOFMPdy273pWIrIKNqz6Q
zQafRL2z8F928ellgl8aAhsbKsQEpFwLEP5w/KXW8qE6s5QldMEF+EnCMglvY+UFiAdaJ6gG4b8J
VWtS3WaemLOfNYCQ4tT0Eul6eTD6CRk9wPihhho3wBsmjrGrUVl7pLRDSOqnNEtqqDSmmX/7fchU
0Oy2VwebyhmPqJ/R8O3J85P83KP2dte5ssiDFqCVEhn6K1dC0qQmnbpGdoR+GaCO5BIaUb/RBKCd
5JM5EFnzJxPBZ7w2f7uuqj2xHWqwWVK9SOaY7TVr+XGpCKEhHkXHpXyEhjigHxfNaIBV/+Os1tJO
wN764MX1ZxXitrNJPmlIrlWzU9zIRE1eVG6gtZazoSHAefkT9YYy++BL9rQwIGwFpiZHJXfoV7b8
vtWvmn7JaY1seMl+0J9m/bXTcHFVfxq7AUOPYyHP5YXfY+gqXqep4G9TBXh+xJz5QEMHGlXQqJmT
gIY8rEOAjUZEc4EGebOYJp6GoYV6OEbkMVcSWpHhnVs14ud18j3Lyk2BN9SXuS+HXZRl2RF/3Pkt
5NkbOYAABXcwvfLuprxZPThy1yQLJVOoiYDRNDOcttaMyihzIJFEyALXHONL2hQxSmFMgAnXcRyC
krzp/qRJxiq826n7OC5oXVpkcjNqlg8cJ3iarXl4QjViuYnTLPsx6184HmV/Onig+UVYgXDSYhEg
1V78OnMTSAEcUAK6oKVZxC+exwqBZ2uGshAFpO6pzgtHqjhj1p5G1ERU2LWOTQXPpmGsDeC8R63Q
hhI/vMfpvPVMXCL+mzci2+o24MG75o3GxIv2INBGsU3PmksXzq/TLylzVB704HzKwXI/tIPYoHxQ
R8CshvSK8iF9c8QjIEQonrlWZJdBpdjdOas2WiPyY6eGhl44ex55KXjSkY9PCsu6xXlzp5HOv1iJ
7u5TIaa7EZnxtjR4+WVs3avDIvaXdOvD7Erna1En4wZBUrbzoE6N/cB3WYLe+DCiVA+P0CQZDy7C
o341WagfJKMzo/hIw3FiykP4QMHJ3iY8c7dW17VPQJF2T5WOO4JEaVvOm6BhyBao1OmHphP7UQvZ
pdR7RLPczyVPP0NwMn1P26RH4qVOd3i7JO/JjDzwDAjNzcrb/FOMpCZw6Mm74oY/54Bzbcgty6Zu
y10UT9Ns6o2HPmJnK3PNLZ+TZ9zL+QUsiPwCADCiEDbBtckQZUl1UD7gtsAjdZkn/xDE0BkuS1C8
8aDCNYuLJzJIoGaDntxAmsTMP02D3xtTj57sAiBnV2vlFbqZxh9lidg+DS2pfRzS7OqsKed1GIeG
2OPkOG/LsW5fSm0cULMwa0fNYM2LN6CoNzS/0hy4AZsX8f8Y+7LmSHUt679yop6b2xJIAjr63ock
58np9OwXwuVyMU9CjL/+Wyh9Kn3qO327oyIItiSoNEmCtPcausCHaFxQiaPIkIeKwmIBhdL2nvtW
swtagF51GDaGe9tlwtNRJHl7H1WQKhjBTEOhq73vrSj1Gjx01p9VZ04FbrZflVu9RytI6UUQk1iA
szTs4OgEeiSIm0gnAPNlwPjOGRa566tZCEfXg96UoqoOSAW0Xgi5xrluI/jAh2HaXEOeU3uTW8ZG
t+sRuvO3ENScFzjo+vBtxnn1iOs59FgFLbXlWOPC/dahQz8rIeIJc7YeOFJVxl6Q8/wYRI05N2g8
PmVhiLok9z9sASM/rNa+u1GAbF1eNDdDEr12rLofppegVmEj016RlDksyYdioduuHVC23uAple8v
7YQskrSjG+hq0N3IFVDHevcS16G5s4gABHpMJ2kODJmagmoyjfz9kN+P7ipQsv0q3epjGA3SxUTx
9ooa0hMAObzWwOQsEyAz1joMUMRv/ZegNqu1QYximZpN9JqIYBl3YfEIqYthC+FfrKum9oKP98Fg
VMdoHFaSx/RU+QAfVjaKi8Ro6MlIBT1x6AZshpwnWP3+2ab3sFJuYGB10kcSwbA2LAjIHEk5VzKA
xXGs6HYSXHnDvAmJM2jA3VmQvVtSwBX3EG4MdiWsYVdWkpS3WWATL6d5OyegAXr6wmB6eEpkhgqv
DcexymwwXxkcvPKmCHYz6dydbMZG7TCWBW22gCYcODnakEyP0v0KXxP4wGE2d2Km5k1mBccmJXIn
fT9YooISPFYNexG1KX6IasSM2rFeeul+Dk0jKeHXlmK6Ng3lPn2RSVnPnUrVCzWJwKUTGY+SEBoj
WW3BZWXaNKz1v8aj7tdDTZNnKwCQb/TA6yG68zKO93Bbz+LwwTXcj9Ro83M/RnTXN1gYOW5Sv/W1
WvauXT5BEqRYB24/2a4y9jLKV93fWuBR4lzQwYpadR9I/9ZuxvpthH+Al8hxFedcgXgzvgtoXG7T
PqtvtZhmlJjvgy+Qg5OSrBjvHCTPI/hKxG7ubHUcluTZNON2DknPTVLL8Ga028afu8N6rIFAvkSD
AjRzyDOFWxOPD7yd5KEYxkeTJP5Z9Xm+L+DH7RmmRY+1M77rbIje8CTDbWoik3VNmESppeYlCqi4
8AD8T0bAvnb/1btq8obTe3jSF7uhvNNBWbbppuPWgyooexhSAxrzrRn97J4Uj+qfcUN+VnCyeETB
NsTzbXAObcPTrVLjuJJw0rsNG1wtmkTma9cCkDcdBAbIeoQdxRuuR+FVbSBuLT8Eby83Ub4tDZjV
MqcGZckBC31UvTzpjdNG1i6H43bh+o07020gGkXImlbVpu6cz3GQfpfQToNEwrVND479DHa/o72/
tudlR6A1TqG8UGXypDu6gnwfZQlYGPQDNrwFbjmG4OqdW4O4wHk2CfURVc1RJX1oJDdnJQC9WHmE
2U1cJROZbDTWgGmEN5lMUN0htv/YKvZusYL8HL3cKYzHsKFQZ4cqNDJCdX07qhRg8CHbGTyob3W7
KfIvTeCclSi0QJtalxnqgc7dNoXpY5yYN/60SUJj2FMk+FxeMDHTwyBziMSeQDVRj9Ntl02KonGY
coHfM469DE55iL+0a1dFByadyxKsiZPuWDUtEsYCDDSoMNBNkUdnZFI+m66dksCT2oaUiDdalQEx
3l9jaIsUOUGacNXwDALLfvKh39K8wf9VZWCa6je43iTw/gQ6TERbHbaQjTwR05rpSB9VwdBjBR7H
16PKDDKuBhII0FqOnBVo4PaqpEm+6VFQmtmC12e9GVGZ8YoK2IqGpOrS1sl1bKfmrR6Aqnq2MUc8
AQUohqmXDTz1lJl+HpAO8UdcwnTeZOEkBjdJwH3ZLSd5wEssJAH31XqBfu94zhTDetcm6XvYRR6I
AuDmEfUcYh6BV1N6MkM4F0EPrjSRKFewHp/CCGU4D69z5l1+lNrpMZt+tJWTLdIcAmwwpweGQv9w
qe4uY8iD9rnllb3vg8qV/yAN5pr4sulxECk94nanR2QQmqUvRqxBp7bL2DwiD7ZTnZyawuMQDwpQ
MFFAKwv7VIblgOqrCYnkX208KdOVdINb0xnVqkNS+YkpiEI2dvjdAr/PYyFhByhIW8egrCEKadXh
99IxdhWkdL1QKXdrVATLCVJHN75p4Dc2buI2jRZ44LDEgxsK3I9EDxUsrLjPWYHcqV/eyinQLbDP
klDMTsDUrUjpwVGAnK2fo8mGj9iCeEASiu4eytnR0sWPy/PZkHVHaudQBy6sZqmMLtvUxtBhbcDu
x4gAnF6aFFmJtgN/I3q+ZFMiDsWQgINee1HCRAY0nFF/+P9j/CFnnwMoI2Kb7cWUIB3rEnSsXPVs
b0IdLXN9a1tOkY1lbznXY/To2MG00B7fOH66SM+YZbUdzDbfqBQ8MdvAMrSSxYKYPdSiprBqwPLR
e3pD0h7zq0K1npVUxZH6FrS+RwkCrnCGNTJK+Zy6gfUAh8mvoQohK3LtDUH/XsTN8Na0sp11tmWd
aBSzU5b0wU0P5YFrkzW1VxW/Q6KrX6vUEQcqrPChypYVccyHqEuihyJb1lMA+9Tx3LcPdZ3vhJE4
Jz4q82E0iktktsJ8yHn6JfrVZyRWcj+ABVEAPSUt47EcSvtGdMi/kCR4atuw2Tq0RaJ36uyKuIDY
S8SWYBV/NxtHzAGzNG7B6X4ndjC8cmZMWaguOOh2USXvSet+bR9dsP663u3wIEPxbLpoeZAbZ4DN
52ZIzIchsH0dgbyJlcvU92uk7psiE/PXB4IU2H4cnFXb29RTDiZAAXBoz2QtpVLPY5MPuxJqwOjq
h2emEgrZA14DV48QBY8kaZ9HM+p3SZ6MXpAmw7NpYMni0CBYWbWBBR5cN8CvAkJop+MR98euhAk1
nCim/i+xMsP7FG8/OPfIFytKisN1Q4D3+BKCEPGighAP0b+2Y0UV4WUBr0L9wkICrgWbeLSQn/vz
JXZtu77Fxh7Cxnbeewx6IC/SnTwnTPnWQb9x0USN3MKi3rgLeXGvp1xh1RUeESI9QsBaAuAdiJnu
MEPjOxxlyVnguu6ID8a+P83h4Je+iH3rpEZgChVSlYeu4Z8bCsr9IZZY0YIOMixTWRrw59NbPajY
FUNALgfoQ6WFKZBRt5dHqn7stuYY73d69zpB+vLc/bJbJS6GpkP2OY26jufQg7EJg0dL4LxkUdce
ihiFrixkMYhJJFhXU+j2dQC2C3IWuldEToNya/iqO2Ma5wc2EEyOvHyM4SVmw/1qKhHoTas1LkeJ
rG8+YvXZoXI70z2+gtUTi+JwocOiVTYwhgYYVYz0XsfaeB2YbXpXOHl4ZDk5gkaX3rmoCt75ibJn
EV6XG93Gx1DtxyB5RTFgzuvQOXcu4It5C8MCo3KtJ5H5cmnjr1jpEFR8EFaDAXgNFj9DsziCi4lT
7SPirgUt3BviCmLjsdJWC+AYYXA8NV43YLQ+BIbJ5lEMdX7LsOxDZCsbgITIueyl+UggfJPY867i
8FPQ3Xpg2sXPGTSOvTgb030Nob1dE5hsCWZ9feaQAfVSzuM3LqyNzQr208/apTSr4vswWcnmVU9A
gbZaqC5rwIneJBahm5a3p6t66RWN0sQFX3dG+1MERR4ns57ALbutHSmOAIPEoGki3QbKcnvrjxOI
Zywrvh3FeNtQTImKwE3X1ThCH2Bis/h4kCU0ZTeayGK4br0aBoiyXqkutIDtGT79TTiRYfSI3Mp8
7yLn8Ov4y9mYWa9+67VjAQIfimTeFcZrUBTFisySSw3hvXSMvD0Efbm4Qnv1XgWJmctYHRpho9bA
XrQe/MFAn8FscRZ1EbkTSOOfOtpunCbedawoHxt7rNd+kIarzvHZs+PaXtUL/iYC1cwx7wj2IyRk
bwNbyhkkiIKlQIZuXk/ZKZ2R0hsnizdhFbaba+pKTaICulO3XcNpbIqUxubapIfpU3aS/pQZln8o
ZU+8jjKC9Ry8XOyZb4PiwEEE47PQDapVzROC+c8Uu4mUN7ByZSv4cKpL6EzDdUdhZPlawcNoptts
fUg0UBMLOxF8PYWTkGyDx9l3PVD/h/oMqhbmBmnXp+tJdXtusXzLx+Duck7d1g4xtCy6GyRFstew
RPICoKEfDcM8ouU+v+Oq6VeYB6Sbvh2KW9R/3BmtIvmDqC1tePWOTF0D2l3ObyzolW4NKOiAS0ba
BzuTr8F0Mizs9l02Vs/+jbHU2iVatWR0nGqtkCO/qp58kd7WQ/D8zYG8QXpuFgJVPessiFReYt0F
KF/lDaPL11U63Cn8DWdbhf6h6DFfto2RvEBRKfWM3M4O3Bn6uxAKo7p9MAEPCeuMraEARl8wBSho
jimoFDeyRtJcP9+b6U1weerrGMI0r1GIX9r1FXF5GxSJS3ctdS6HXdpEIZYlJ/6+lNOcwDBaT2vG
aVU3WtjQVZrzQbAK2SRXeaFR4LppablxlHwLzMmDFpTT4/08jfZGCNbmhC+6bq52ALrtt/Da1ss4
BF40fXD8FUQQvYyrmpxEWaRHTCXhB2dDoAXfEyZ/v/a6IfAEOHr739qr1CyORQp1hKlTj09LP6Az
vcttiDO5vL10SNYbi4wJ6gHLnhwjn+9bKzVzL6mUCexcZa56XrlnaVOsYlIyv/SWkJWbFzyv8YxC
bwrd3PNgg7qI4NJS9mxRODJcGG9a2qWbihF6cwl7iOVexOV+69ZjbIvXoD+4xaI1YMeN9/8unERl
oTBiHw3DAUqcQh3KsIEx1G3ZpE+r96IgbWCD5OKOnI7Qg3WHDvPC8GyIy+yTygJcRnc0RpzPYyey
QCHBmVmT3gxKOPuyyghQReU7yzp6DhpGzgmByqgT2/ZKh0EoxW0IjtHUpzcW0NlLOMikcwB16Jm4
0PJuQ+jshmyUexVCIxWF0mwqfesWvfF9hgV8aA8PAUpsFDqYBLpWfly2O8PHPE/vwdtxmgyaMJF0
oUjs6UZnGnPRUrvGgprfqVkCdqbLNiZ8f8CPK9YdLKs38EkDlAV4YLjqoKhz3ei2X8PCGPgG1tNq
ASW+0SMNihzaK+3qoab3dJuEIRWJgTLQTdp5TXuw6dBRtliPrXN3bSelAp4cEByDZAG0Msfh2MGm
8rEHZIGSzr93ILFz7pEvHKbmzATjE3MkaIxNYQla98rpnXZhlIBGRb7RbeTEL4bnzB4MUXY3mLWz
ZKlF5lUv+V2Xd8aNCO2VjsD64nd/HR/acPjV43VnIIWPWYp7Ga8PmsYn0/l1dB1vj0m0zNoCVjdT
Rj53m7KfATD4jrFkpdsyRiDjMfUyBo7BrDEBpoJ4EJ21xESsu64b0YFI9TkNLPhW5TlDASgePtN5
ep76Jb5kBcBnhmjpNFT3X6asIyA/CQrz0ENV0JUBqKbYCAZx+IDHbYgV1V9j1YXlBk9pOVNUoP86
3m8jTLAtQ6ytKTtQ0yA6BAxCQFPUp/ieZlOyJnXBkdPphEr49imNwfEfM4hy6jY92FVZPyd9rxa6
rXfooQBM76QUXm+F84ALlN/2QFlgsmc8NqQCVrXHjahDMkDmOxWDD24pesO0F5B168LtkDEAaAdV
firMS4ghYtq/v+rNZ/rx1wbAx7kQkfsNXazneFMnzyqyb30zXQG5isx8H0OMvashyz7t6Y0PWPSl
rc9Jv4q68HDt/B/H/t0Qxy36ZdgkGQAyLubuTQmyS0TqdRlRZLkgALnvSC6XSVmG54YBq5W5uXwO
JWxLemV+sIkNVGVwRAYCeTPWDl2xsDa3budARIYML1XrwIUbSs5QTrTq+0hWDyRIou+xgseYlbvV
qfDbap/GhpzrDh8zh4Jkw4sFo4dlbYkC7JZYXY90GCWwWETWTNak2hp8sm8mQfaal+pG2UEdwDjk
AUxZuOfk+Y/aJOqpdkU8D/2iPkmm6KrvDbLFegBKcqGxDTIXBcU4N6EjHJJd3IENyWoYgAeR6jZl
AKupcmKrRQnBhlsV3lLgsuk2vUnre5XjOQK+D8pwjbqFqHSwkNEgoYYVYQKeQ5xmgSTvn/G1f+QC
iDCR9AfSAS1jUzxVKrPr4YYp8hVDSes5NsvzUPT+bQmNZNzQzotuvo5SkH58Npk8G2Pq34poOIZx
Rd4ltPJuhEXcE/fufF8GjxBKqg6mi7WuXv1T5AbmKM7wDemsbp6SbtypjnyE4H/eMX9AyqV2+1Vs
EPUgDBd83SR7/5sBmWCTUSpBDh15vv2QOmDfdkhl5K0P1YMp1B1WN5B9mrlPBolhiuf3w4JgBg+2
MuF3WZvZB+jLn+vRZnejnfM7UbUni+B+LLVSFIFR1xqmuCGcb5yknkFLLgR+DBtG43BvSt+BIG7P
5r916FAP0YNb3gAqoWPoexTbwAJgtBJQSwappreTcOl2eX6vUEffBSbyeEliZ/eVyNhdTD3dp1uy
2ITKtxune91mkHBYmJkMUeLD+Ovhl7MNwrobYXdhNdk9jZv2LooXmDcm+zasl5AWGzbZtKDHzZbs
dbsOAUnAIzfrwRAG/6adVVNWr6/Ndo7nZOPBnoftqQHc+aXHnlKCl7h2rFuAxKq1btPHDTpNaE8Z
Qx2nbhFtOVDd+jS6KewnITzYNszLMQcYrDJ8SPiVQKibfoGKQJjeDgrozQbLxB9WDvm6tnu3SaO8
fACQJWAALY2RT5dBSOXDaCVvBjBSP8q63iH92T6LvsoWkMySe9QbFaQG4pMvsOAcGQUYtUrUC7Te
UmiwvHDixuuhROVMh1EdLmNk9R7bWjEAU8Ffi6dhUMd87iI7Bfhw4AeHq8DT40EzNSe/tfFogE52
C6T/D90uS7iNxmZOlpTGWOznPWAy9dhu4HXxucenNsgjthuoAv5vvXwap89CODuklQmRlimfVefw
xIjjHsp5v7JgYMmHkGm7xt13BQ7mXrc0MYA+uSiDfaYKa+aWqToVtmI7rGrEPE5E8/3Ftv36uyKZ
M8dKx8RUtAAqNwWZXHez2gU4VRoPELl0VqmpANMeFRKVsbPLB3UzIEd+0hseZuzkJNWc2qpEvv7P
dvzKLExXu3B9bUMKuYLua8u8VpqHMh1eNK0vTYOnuBD81kRN8cY1KFR0J1qf2zUlSOStuc3akT+l
5otuZlltr1NTdAsdTkdndipusQqTNxWY+1+OtvH5t27VyX1iji+8pPVDardLoLWrl76MYZmQtObS
SN3ypcvVDuIIAWSqGfDuMoD+xNQe11R5toXKtT4c1GakanF4FTvNl8OBo99BeCG4H2mNWTESB4Vh
Q7OEJKtksIIXR7o7lnJyV2dmecyjCozkqb1trGJeW36/NeyOPdffdWtmD9nWRQJgrsPIt0EBcCvr
OOK+hpIKNMV0RhOOms4hLgdI8uJSe5izOIdsGFfXXKYeIW2y4uMAxgNls6pwSuhEmicBpaAdsD1P
dsUmMkTcljuHyac6Z/I257W81U0+mqqpabRLfwbGD2BMDcgJdjcUO5eHYDHo3XT08dCm9cuXNj3w
S3zZ1a08S6TjOYNd7Hg9zgoGQoU7CvM9bOakG6L32KocL0LF/RhAHmnvZyAEkDrjLzWFoH4jzffC
t4eZi6LfrciUAlCoDlcgXxn3Sniw+ZIAC/P4Fmi5ACtAwInSVPG3DCKKQxTw54QgnxOjkAeARrhq
XJo9mCQ6QxGv/O46ULz3Q3c45UUldomADKXuwN0SAnj7ZvepBNts4g9hjnobK1wFPSBNzBeb2c4d
PojcRPhRLuO6NZ4VbS5nyPxaeH6bDQc4QENA1q8kOLHyaOPJuwIMH8R5Douz1VCiqCiyMoWvzBTz
AOXCSzygirqypvgyC4S/GQDpPZh5TeWAv+WP401HsvQG3CmKGSTKCNcOQCXSm9hv6Eym7WcHS8rx
Jp06fjtCdwS+jY5SUgjQofKgT+VEis4lNCc2qUkfBsMQLxQY+jlUb5CQQtHmiQFlY0WN/dJ0pVzF
XRGtosyxX9oBOUFYtz1KCCRvpXLJXLezqn8ulR+c6ypPjyAfiJksB/DSDKNbE4sZaxDeBq9zKnpv
2K55YH7yoiNf8f6OAA41delNabl7XH5yYyiL3ucQ3Z8VsQtXMLwkN43pDNPTsT/Q1nZ3wgHEfYou
epOgDMCQCryGS/jXcYwb3QEWp0/1MKpj30VsHU08FQIyzzPFLTzLZNvtzSlEGcxXLmQm4NUKcr8P
hPXUDIhFvUCqqlrrsO+c21DYcgmXtnaVaSaNxvRDcdXD0r3btRntilVUgH4ooDkK9BmWGn65ywnw
QATpuXMH7hXk/+3igKU53WApzdZN5ddHPIPLBdCb6T0X8IMV1ui/1rFxsF1Ak2dyWKVlWZ/SASlQ
UABBjGx9ecpcp9x3ZVLPR2uIvvvCxvwmGl8Mh37OvYM6tk7TVRgC8KWKkAIdguty3QRxNexLDvxd
0eP69j0I9SLF3TvtCsvBrdelEkXnXM2o2Ri3yuzZxnfBIHUBLHgyBVDojrS+x1D5zYCmgWo6u2+g
zr8w4bGwl0aQ7RtzdBdxmNn3blrks34Sj/3ZQ0b5w5VhMTMNAWP0EACsvjQe08A3HsH9a7dFiptI
h3CugZZhF1tLHSZWA+33qKmWyJuknknSbmG4TvQSG85bVsX+KW7d8WTH+Q/LZPFLrFS1sJFjW+Ot
gRBVIrvN4icTNzJ87Ufm6aPdrnRmUAnrDo2dN/e9/TleSUut+jIhS304JelNhZfOXd5JE6IpKJqJ
84CE4zlsW3ZuYSxjtLXY66gKCtBkRohE69BoMKJ3mIMXVhtu9FF9Z0PPnDl4LPx5DszX3bmhIHE+
1Da7nLyHW4PMqqUZhpCKY+NzPHbDK4ly7glRtHsoCJJz+mf7MLU7v9qn8b7jD6890O5er4bP8Q1+
ySm8kbaYrMt53yr4kjEHmttWZzzGeIt4IWfhLp++E7jznVH2H0+NrIbHEjOuqbWASNLN4DuX760f
2iPN8RvmUI95ahySgIBmAgNA6PCYx9BgNa0nk0p/HzcRCElTGJU+sF/QzIHzN0Lpgg7wPxzUWP6k
54xT64N4Iwq8Rcq/OwglD3HnU3udO4OxankI/as4M27aKrC8Di/A19I2l1EfNx9QPn0omz57auII
ogtJkh6yIhp3ccriZZ2Y0YPbV9HMQqH/I7HSWVMaxoLnIUokhs2hXo0NV63YA9wFUhooJt5gpmLv
BrKq5rqbTLFBbED5AbiLmCmWLvJb51F24JMC4PmdDf2CAHYCRdvkKIFEfJEGrKmarOtPJc/TtWXx
Hhj7mh67ojNnrh/fOmkubzLbCjZQtKfrApnUGyhjh/OwFOZzQmElRYb6Z0dR4LWz4n2IcaBvms0d
Slx4QiCJPKMNtIiGOnBCz057b8SzCSZUU5jY0MCrGphbdO0tN2VxC90/wpvbKEnbWwsmrKfcD7D0
mqKpPSaw07EqhUmaWDPiyHsw9eR9zdQa4jHV6dI0At9tANK10Z2hA38+gKzsue5ldo6FJAl+6k4B
3sv9D90Bs1aJE2Q7X/kbqIiqx5Dm3bo2YnvSdoHJUVeDDaHGtxy+tlAIof4WCwt2ZlgR63Z3zOBu
0Acp8Ios2QBkAeUe1d9f8k2EMLLLyPgZlqq9hJdsVeigUjcN5g7Ubfqum1vc97cpGeg+NpW7SMze
uFMCMxFWUfD0M3MuLAgmli5+aEzKV9eBcwQNiw/YTxez2sHKOWQWJC4ofTJawzpPVJe9bi+acngd
GvHk5owv7brL5kPqYvETi9cG3g2wK/MTrPlbd9nBxWSH6a+E8Dt+RBZxhjtXBWzGDGKe+5jA7j13
oeBtqnZHofUFUsm0qya55SEDvVylRjNrC/9F16yuJawvGG3dkxCi5iCsNp4Or6N/q5DpMJsGW2b8
dfCXCptZV9CdjGtPs900oa1soao8VdCRFDdqY96D93jhv+nuoOgaeLJP1Ld8GuNMYzqawXBY9ImH
rIw1zsJQuAe9qRS8gY3E7hdYW/uHmEh0692G2vUGgtmnL22XXcW6M7Lyyeb3k2FCy0BzyANPnzst
h+7Qxgtj0u+3ILQDZ9XqQ4v2682o4OQunRBEBsu9CPzr9sqJFkUU58fr0C6ElU+Zx2KjT6YPyCxk
c+2Ul0vdZtYMSdQMUvLg9wtwH6dLgB+Vj3kQVpq2VbmfpEHdw1JjjObX/i8HQYmZe4VTM3ADGwvz
69rflSTMTsxlfAZqSftd0PJgQfXi0RAovAyQyVoz2VgPvExOeoACrXPm4MF98vMMwjWOb8zr9mdA
a3NhWomz7KWJMl9MYPAsxi0BSG2rQx4yx6Nu/LOshmRWRrH10JM8OejQx0/mnva3SPuAKgtrrTmN
8vBlDPx6BkUocbStDgqMET364Iy9dLIUS2WSbKXDpO1QJcHMh/iwJ71cXHihBElRXy61vqwsB1kK
2TF/E40xn/QyHOaN7mRCpGN8dk6h1dcPFLzlPEhhW+HbnkgoMP1Tm95Qu0pvgjgZlmHv+rNrhz4C
U9tkixXoWbf7KuezRubDssWK5yg434I4Qrf9FOkmvTdmcCrKirkOoqxXxwiJ06MOuyw2NiXqQbr9
MuJXJ66MuYSPIqTcf7XpPT0Yz7pk7uYQlr+26b20hp2rgQ8yhzVAPhMQZ11pJCXxIW08Q1oOMEw7
n7nCjQ4afHnpAGPV3KD8eDuRKvlc9+A0yYKzGJBaF5on3/74z3/993++9/8VfBSnAqX1Iq//9d+I
34tykFAjUb+F/7qHaH2R6WN+jfnrEf9afRTHt+yj/reDDtG7LOrip/p91PRpfp0Z//vnp5u/qbe/
BItcRWq4bT7kcP6om1TpT4G/Yxr5f+3840Of5X4oP/757b1ocnhqnD+CqMi/fXZtfvzzm+vo63S5
TNPpP/umv/Kf31by4+P94/fxH2+1+uc30/2HwGrVdYUJggTHEu7bH93H1EPdf0A6k1gE3n3UdmxK
v/2RF1KF//zG6D9sbuMVSplJHNdh7NsfddFMXRb7hw2xTajcod4JIWQuvv35Z//l67t+nX/kTXYq
4Bhf49Pg/0B9ePqWpz/LNqmDDwWzC4u5ALIA7Yr+97dzlAcYTf+DWS3NWCCMWYB8ShoJ+PNxS55Z
5wBphdw9cIwJVkBFMaNDFq+QeoJ12JDfSw4MKuy24InWwxE9sFCfoaKfS2MIvTTvy3VYmnNSPtkj
qrNfLu7nH/H1Q1Pzbz40LibI7tAhni7EXz90npJa0gFz3cyyyoXKuhvgnzIvGDKo+H7U0rAWZYCE
g+V0p8Bxu1kBRYU1C5v1//JB/u7qOZgLEYfj+pl8+qBfrp4FQwk3576BnB+e8Ekw9B7QAxLodRSo
OGNruxI/gSeHVKAbqAUcAMmcu+PPf/8xxN9cDhc+1txkjAnb/O07xBO2qwM/wtS/hPGuxJIVlssH
EAddLP4C5v37/43auPn+cs+YJnEt/KMcKpEm4b9d/hbEVj8xq8CrqdUcS7WAvgh7M1p5Iw2VLKgJ
9DKUJMQ9pA8KOCMP300S+wDGKri2UNwAAlppXfcEn8UmLOId8sGHjsFhyE67ciEodbAYB9g26aA6
CGvMH4UPXQ2IgWyowc21yEZ/gdtqJvsI67oq3UgI6e760n0kTQ8b26oK1gCtO1DUj6M7UkGk1czE
LirpcjCQDEv9ZddWzbIJUailtWPv8dKTBZiohcy88g6uXcN9p6AunUP3FzZk/p6n7qNq4DuZ0uzE
I1TZoKvm5VGHJFeURfNQiHouacAXtd/+bKqi35r1GWLS3anqgJQOzeDgxzFUC/JuNfQo1ZOI1l5t
h3cQ+0XuyRg5JqJ+sjWyxCvH7hAzk8P3sN34SB6DitHDF6RJvc6GVVGaouo1OU4I0GmPGRsAfAYO
cZUSC34xfYe3ZnToSEIWbNaA5L+rkdXvcwB8Kc+DJeyXbLzagvukLe5TBkgWC1ecVa+jNGG6aPMn
H+AEN63T17LtJfAkAviCIM/nQ2AEAPc15gJitO1yrBwUZJoq2aBqzQ4MYvbKcvMtUNyQG69jCPb2
5clwsinLAd0wt2zWYLQMO5gKjxBXUg+9MPydK/2jXxjhkg6KbCVnEBFseXYUbtV4CdDE2/qJlkPz
WDbOrAHAcGnBNOBO2VAMDaGUB6iWdBaw774vOk6Offv/CDuvHbmVbNt+EQEy6F+Z3mf5Ur0QskFv
g/brz2AKON2n+2JfbIColLZUpUwyYsVac45ZiVOpiQXwl+wkpvsdMSeg/zqCEwDwyr3t2tHOAsG0
ErE2bPsC14cm5Wcu+onvb/8J/SWy0EcV43plj3IoCvrQM9b9EuOnlos1aJ+W0b1PhldjWhDVytAY
lSIFqTbaRKTHPz90wv9/PHOeLwzT8D1hW48l8d9WmpK8XqDCiUTUaWysLKEJx4nBsmgF9v3OBQwG
sUTW28b9iquSiKscZHyPwWGAvNTN+fA6xB1Sez++h68VPtjNpAf0NfWgbPT+1MRZvqlf9bbtWDU1
E7f4rO/lXF08kNCnztv+87/HWNaIf993BM5R3XFNx3HoXBiezu//279H1ycrGtpUrvq6KdYWeuAL
ouoJW09HL32l2h6iaWwfNNBihdefB5dOhOaDdi+r9PjPP4z13z+MMAydaa5ue/znLAvev/0wWVtm
COhI3NFt2LAu2lDSuLCETJ2sblOO59VKDeT8y4WamcEDBLSN0uyOMB1Em/qqGsTWMfLq6OH7vFSJ
QMsNZWE7wJtLOuMnnKNsJaEc36XPZkCQaThY7qbsS1x4iW5uY2BB8KGmS1871QtZetqZ2IQ8aJaq
vE3HGbqW/sc1WxF05hB+CJlbG62IHFqQYfhBluK3nHnT3fJ4C//57THM/775+Lhcn53AEsI3//PD
4n4evTmK2OaMud0mujjQ0G7PmiKQXFJ+Byok08GtSv2t8eyfMarX335iQ9cvB/YFZaxysAK3sK6n
w0zdkOV9zMC+yG4W6uG1kXjiNZ7cD4yzBV0WbXyuvCLfmjjEJVpfOlf2vlIFpwlETs91yHdkuMhY
DcDbixfeuwl/4+/KtJ2bNgzuU5MVw9WM/O3jVRoqPBaMC6BPGeRMOaw/y7vqMBoNDGneiijpz3aH
MV2YSgcd04s1MlUvX9eR85INY75uE8bJ9Ja5FxvvuxlVT4Vlzr9lI1cJVKwZx8nTCCuwoWLZY1Eu
dsSWTee4HOIDFs5hVTeeRZ+zq3jUJtQ7ekfg0WAzqR+16pLrHPJyr403LM3opnrrT5kATfLo0wd8
JgumDI+cPwxFEHdzFsR+RipqSmfXH/zqh6HtoxGjebUg3UGSJJyiJggYbXNxqri5aOyP4H1obTcW
mgMWR2h1pHxb2IH2taZv1UIhq8h+y+m2bx9HQWOM/A0Yx46OlBBvqrOetMJyXvw5qSHwQAhFQpoy
EOAm56j4Aq6255OF8PRAObmqQAeOTyNAjNoGRZs8a6RNvoTD7O17rwgDOMrNE8OD6ZqFkNuiJTJK
VM1FWJ73JCzWcFMaoDdOuivak4uK9CSWr+KhdQ//fIt7/1lRCmEZDlU4Ci6hO4ZFuf9/VgBnaKda
y8Mgse1XNMZ7Zij5OUr9CpV2na5lZN3HtNDBytoVCbeST8pv/cvsi9+DboF164p+qxL7jPOgOjkR
Bugpj6mAHZvOSA9C7thYEtFBP3+YXvdcdpP+ZFN4wy5s7yIZ80+8zsVeH1r223A+xrHKtm5KNCl2
WG3d2LFD32Scnh+XPE23XgPawMXyO7aVOtkL2zLrimrf48NfUVywoM2/zGm00WZkxXMf2e0aU6nc
ttO3thMLJ6tn3EcN8pff2pb9yk3j6n1KdHw/5MNwiMQ0PGrDyWjEcPIT790lpCdwMr89FJ6RX1LH
yrfWkHMzejmdjCmzUQwMUKvHAXanDK1NPXXdVw9HUddz8z1kMnQw6EL+/XW7a/dxazhvMneqY6T6
7v9Xrf5nccwn65nL8cY3Ldew/P8o0Ylqyl3Bxx6I1twOcdl9OJ1zCUckKxlZqpuQhIFnPNTMSFwp
7kC2iBAZQgsUcECL0N5ZRcEwg4FnUPlCvPzzjcf5b7m1/s9OaFo6KTCuawPy/O/F1RwbPwKjrQUg
FDaqt7xzoYnsWDDYaCiTqNlmY4AbnIObhpAYt5b8UAnBlJCs3mq33cuiNI+PSxON5hEfagkCaro9
+niPll1C5q8Xls92W9absQijN1ewAiNSzs9zJvOLk2Vbj0o6QJrdbX1kqm8idcZdnrtUWLepy6tT
LOjQ5FLU75ML11qWJM1NZnNmRpfuKj+2txYWldWD5lAnBxmq5hSKMkI7OLC5IcZZJxF8tMerx6Wx
Zb61Owq4kNUUw6Nn7AmL1V/DiBIdI3u4Lv3U3dZzXK+QSebnxHaYWzHLX3cCS2CxBJWLsTsa5A+B
3mRV65zigxyNLzUx/pNDVR1pLvbnSG8JtrN780lQPEOb0f2PYvR+xm48/oqdiO6tZn5ENPNPVWpU
q0yMOFtmVVBWttRYon1qbJ0cv6Fmgjro2Vvh/tB6e+8WWNmJhXlmvmVtUt8PD04XOvjaRHKM6/KX
DWF6p5WhsbfisFhnUYZzOOQPdG1u7IyYMpqZdL2JagwPem1g5vDGdYgg7zZV1g52lX7qIxrdj68I
+SGFqDlVlRNvS9reO0uYGu9G5+3pH1RBYbZhAERArHq7IeNgCc8Lne5ScniSRbxiAUgOuWz7g++1
IAMyU6w0wpdBhUU5wwVlsJPkf/qSIG2Mt1T7oThqpZgZT7npSZ9MKNDZLPZuinqtrQCURti6Lllu
RCcDBQid/fHG5gkCcky+tyUuAG77/iOtrJ9a2D2VWvUe+UDWurxpDswNnNWQeMZJNRkzy+WrysJ2
OOfoBLWrH2JD5CNgkrioDoRqP6JktM8TBUtAFKt4tlx3O5Yj064yvrWTKhgQ+esJBMWp1RoTkKs/
qouZl8NOK5rfRFypy9B2SImA4myk5WHQH+RPvMopgptfsay/JKmFst9N3dgEgz9a17KOxC7WcnL+
KoSO7Ma6N96pcjjdkdBhbogXtl+o/4sbVcTaLKYns53KH25YikBv5+ZeJXp0jlwoJo/fEM7dImJg
jBzzCRzfMlUs01UUV9ZG5pLBzMErwL2NJZMkjZnZNgsVCs4eu2BoxPExK+Jx3TbztK3tzN3LZu5X
qMOMFyOM4mACWb/BL40oFiz5bsgxZaIBwERQZF4aTE1h7DJGKNu+KcI1YAJ7ZTWTvGkc7phBzr9n
CfBp0VyHvY7aHZ4vYRlas3HKquMR8IabMq+0k4zr40XWC3BnuGIYSxpw3uPUPgxRcv4Lj6JIvqZj
w0C5wfXTWpZceyLX939JKhpAzk45QauXzj6vJAr9kMFn30QSq/8E3Uo45WrQvXJfgTCkdJbZdUQ1
uSZOQRytxHWoWdRTIc10j2UnYMnu9npVo76m0cA5HcVURYs/GBwj+zPtOeF4eBJ860C28OcSB3Dh
VBQMutzZcd7uqkWatOWfm57TQrz1KjdP4/9eMsxvTGc6osWYN8c0f57NpFA3yyzepdfn34EfZ0yR
UeW5bR+tm8SsT63HI+d72oW7pHyxDLJHKNJZaOvKnpAiCJ/+gvLPaekyObYFhfM0bVVKOBABfMDF
DDJwZF8ggsgxkpvpfHGE5DsAiCTDDTAiocd2gLaBWSZOcLcGkGnGey91/zw+g8qmO+HzGa+rJpdP
HUCElGPL6HqfWAsBkjUM58ZB/Hl4T+CvrlG0vff0LY/jclEZqUBp1iWBPkh/T2SKjQ4ejYA2uBa0
wvzXBDLu6nlpcuA5NTYVn8LBqrqBU7Y7PntTuyrQ5b0PPtEZrpHXh0FV7Sec2208ec9JQ0X/mBgD
TnvJ2o51wTI/zISPmdwY7ZBGawm6Z9WLQX8vavdKlOB0a203puIe72pJbZPASWQ1hfjvjPot8uej
78H+KVtdbB9OGWMxydjpCJq5+tDDXnyEc4OUwyD6zZhPeWZVu1J35m3aWz+tUhXfdRA3Ljvy7S9E
LUFopsE9MhTzwzhLMAF1hM4jNh7Oph9B26/SJ/YCPISGs2pFOO5cH4Iu9+1r6UCcSCtDHdzYoZcE
hsYojebFksYlIUTmyTEboB90zbauUVUnto2KDL/W3s4I5HfMpA6TbTO6ciKcGgyyIEfP53zWCHfn
GL9rqux30UbnzCrnjYxofoZZrU7dkH4IjcSlwBmz5CwnMg7UqD6deP5Jaqj5Gecpjueu3NqNXqyK
2o6eQlmFlEVVuE5475hCJ+G+axZ/sZBynwOWvCgGoVuzcyqMosnJy2uxln6MR36J5IhTwCdMyA8u
ciPu8TDnHBB/D1HjH4XnFM9Fom56k7hXoUOe6UfU+wYmqK2ya7al6r2KbSxbWv0E8EntoYuAmVOa
t+rLcfPwOPvjAF1a+c6uRBL/lDnaIWsnmr5NVK9ImaNrXdcv07JNO7aGSP8jkq73PTXVm4hreAIZ
kZbOkj9suy3hzE17McG/0a2ctm2svK0PweVMnxFiUuvqVyv06G4t1sRpnO4zipoNQJt1kRXetq6z
4qjQya0Q8qCVjyKQ5qWL78WsDD4Jsesaq3k3q++xl5gvhAQnW630nSc99hH0uN2mUxrdIyvFs9XM
3jWyMZaNPJc/UIetHNmyVA4E7TbQdTZTAdnGCY27cgHFmxheUeTGyckf8ZhkzqzRXKytM2SB1zie
WFI4g/RBih53bbTpvB7z+Giycv+sLJg7Loaq0WmHox4Nyclpp22XtvVZ1om8942lwfF64h4UnzRr
KpTI1BOhr91JftPAtjy7ZnGsMCftyKxGutMVm6rL14LInFVZRPkXh8ODAbtsLdBsbWU3V0d/lL8y
c47wro/5vuk4cenzlNwQl9mBxTpwiQw5vrjecIGazpmhJAaJk0ty0hs7XDVxCey2dmaUUMojB4lP
SBdesh8Xvmte/BomeKcq1wBEdbBGdQPVFtpmja3OjY/9XI43BV9glaDPDew2mzgJcE5Fg5tdaTOM
H863Gn3Nh0fLBTSis/HC7jgYWo9nrYVA0o5LtrPv/HYqo7xmJfrGuXl+ZNb960LwdbhXLFCQbFjf
STzcV3r3JiMHco/VaFhoB58wreJXaowhpRNY1dSrvxDptqs40vqrqfpvjk03uEbUyY2V5bthQTM8
Lp7mHa048ziPAXGpx69m0sT1QdRKuujnKEhJdweAYLFj7BVKoaPJfbWqqu5K9hsCdh7jJ0xr8OfD
7gchaS1Ifu1PaKXTPczTX/C5oH5rcXMsy4bQB4hXK78BXe1PVf6qN00dYibpz3VFGgFOH2eXwyY5
e7G0Lqjfx4Ax7HxVNrb7knnRRZEDvRLJtPLtdluUpXN2Z/wZuS7WSfPbM6IJhLQIczY7Ke90+Mud
3jvaju3XPCW9bjF1Kr4ig2O4Rutr6W/Ua9ow4V6CN9u7SCzXyZDeJ63h5xFpd3EZ9z/3BiqY5c0c
YK8ecTjeDeXJG/sZSvMhWSnfzkEndUESz4yT84mH12sadFQjgOnGuUwmpZRpGZ/eaKjNqIz+mPbK
3CZC2pjn8A5sXbS8pP6k6j6WCYJKSFxG8muep3hb+C20uM6CF6Py8oiIKPrWoQpJ5mtUh8VqXggO
dczb4P4Ri1zf8mcSAct5PNuuN55NJHmGM5V7x1TOc0lvay/6X8qa7auBcyuRmIQSAdOT0y97iRs5
3xNCD/0W6InlfItLQ1+b1WCs2wyYSYlM4f64LMOX0MjV2WpLtJu2eW4XZ0plWeWtP2heGW45pb10
Nfnu9nyY0NNuhppSpralOBqaaRzb5Su4XnDNGtQc85TvOtBjEGOc6u8lqpMTil51q/vGYwpIlGtj
ONp27nO1yfp7NTokdLVVB8vF+R63bvrpD++zLMwocOxyKx1aCF0mKyJJzfAo0ybd1z7fEGmZD1k9
REJo3cy4lm9N3U9rjCEIoPAMBWVb9zhdUDaSvmQeEgUPBCNQxtmkyLawanPyzY2XdOnBzLr1LSqz
dK0sL96ifie8pOi4V9kdatSr5xrk16az5v6dQvxLszgMrpu5cD5y3BtbNSJNf7wcbC1hMQ3tq+pr
71SW8hUnOzuCNMpVB36NH7kZzmWWffdLNJJO3rxVaQ9qjyNeMFUK9aqW8RhAhGyPcS6fQSy2N991
cJ3exj71TnFG+uYU5b/dpPN2rVb/zLP4T0te+W5K0+jU+263Wgr/dS281TiWA37qxkcCrFMfAjs4
8lQLChndvPkWmIOk4rzK+c1fp3FkPg/0QtZzVdivhtC+6w5bjeMVkCSzbBe6ZMOKlC3gUUJ5Kvol
oqTYu3nSruUE4Naec/8FpxtK8Kp5r8NkvPPB3lxDNO85c6dLPXIgfPwmwx3fTcy1HNG/WlP9ktVO
/JEncg/JyTsmoe4d29TPNwM0/sBZlA82DoaAfPufPTzt6wDWdJUkOR0LX5ybWTMAmRfRMemVWqNf
nD5Ng0PQHA84JSuXQPgESF+eZke+ZXOuFuhGUzgs/2gad1aYtbcsgk6QOGRwh7SmT7E5yU2c6+mn
apHHW9GzSmh30/yO9miD3V+1jV8oLe1pG3fJqzVM1aWfi3jbFp4Ge8J2773Zg7yBCXEk0e5XrU09
AYFFg6K0rILe64n4jiQJYdxXF63+kyQEyZPfsHV9ZT/hraww3SUc0P43naVVxOi5XnQYSi98gm97
KpY/w1D/yCf8GTFN3ENdqQK718kX6MZ5NdBVDJIJoXRUYQTo7ay8DbQLH0Ms2ixkJzRJeiYGgtVe
o2+Rafl6xqF5wDIQr3w36l8kkccvYJ5WWdodCuZO7wLt0WpJTVkZtsCe1C12LEwxvt20HxWy+DMw
IPRIxCUOjf07STde2sW/6SZji5KZ86LNEaE4MuVETzaZr2MaKUnPntL8aazC327oIQe17Px5kjQu
8xF6MgJgfzF5O5Z6YsmvyK7kfn1SxYCgq+MvnnrdDKaQHqW+XDy8bSvZ+87BkWMSCBGSLyxBr1ne
F0OF6AYpP9m19Vxt2rhoV33nNsdBm8etV4v4Sc+M56GLQV+qnPqbHLUzFkGKGkeHfmUTWEzMtXNr
oXYxJ8qjfaJNb6CXrF3PWBDk05IIEnW2hbmjJ9QQUDhVju+vwwK5WbbU2FGvXjQRXv4V3TbCzKQU
zKw3o3anT48HjwbHXNzHggNFWYvpK06SX3ZVUPbV4CiwBpybSGsuWVycDRISjvXkcdHLPzqIx53p
sys25dbqVH1R9ryhwdevqjYydm5I1Ad+XqJS4ukXFgiiuUt9eAq1mFNJVh1E0nRXpCHd1XG17kpj
Yl7bg5VdRh9FeSHRXE5++az11ivRatbd8Y3utU0JUsy1+YMQUntXEnQwKzM+s6snGMx0ziBFxx09
XiFtIuOM2JGpx77Ap7hnWyMIMPb0b7wDxoufB1HnD7CveZBhV0eg6tzo1klcv4WeX2o/33dM0t+t
ARYlDeY/6dKQR7UaBZp4G8dfdDp/uNro7AyNlM7AFnl5ZYJaXunZ8175HLdojJHAwfOqC9wVbp1u
E8MQO93W1DplBUAYZk6fVWwFvfLD12i69nIsrwmmj4s0v7dDnQO3Bkiu9Dm+68ZTqjL7BR1QtpDs
DgCld2bYQ21aJteEv06B6Ji2DHnh3lp8L2QqgB7xOB4vN3TD4/+p7HwGCNdyTLKza+MMzBOX6GIj
aZ9q6XTbPNRTnocv1ZU2oIl0G9UEYWguvSPe2I29NDFRiLxW2eAipjTclebwnrh0gQmuCgF8JZ7a
pOMwb+IiczZZktmHahL0WaVHR7JmeyuRiS2vyiH72RZtu140TZvJnr2PiP81cLQR3s9g1dC3S0Vg
jWZcfM0dP/ir0jhGNz03eBXDdgv8Eg5mQ9sgBZq6pq9g7Hh37ZexEMWJpI4q6LpuURZBjos0bT6E
0CnObVhw6xgjMUEqsKcm/+n0mrYy0N1erDz7jARTGX9uO06ftZWvpoaGSr3EsAj0khdkbeURevU+
7juPYhQcUNlOzWZgogscqTQ3mWnLw/LuVX7h/M0SUZP3XdPG9FXDxfYRutaTKhO6uI8HZbkgRGMr
kINzpIZZpWNZ/haekoHZlLievDEjoDr66TOR3BdiLvfYUn7mRh0FOEO9T68uIVppWnokUgualxNf
7awAzGckoLEsNIlhmrL6jxaqmLrVafVF8tJp2fhhmmXAjrtp5FfYDdO1RY8DPnC0Tjrf0EsG4kgY
cWxCsWaOgAtNOp485n6cXTxr2GLWoF6MORv3H67BGJBhkjo9vkrGIiFPcWOwmnMDmSIY8z69z4Wm
PQ1VCAdyiq7wl6hwx0ajQnSMNQd8oitjLKO0N7Z5YZjvKm9eCRGG0UVi0IUhNIZUGecbh1brLocG
tRc6n75hRM4r5L6W0eqM+WWyX12gHGkBEQCJvHzhA3w3iPp+J0GZZPo0kH5p/yqa1KLCjjDuobae
Uj9EhOKV7+bIQEaB9Vg22BbpOqajstcJufJ+UdJprzYqpK302uJYJgWrl1vQsRBmvhWcFbkjXIQe
xKGmwtNejQRDFc+gPlDs57m3bRyTW2yw2w99/lT4nnTVZxcs9uFTrUt1jxtwUW6qPflS/hAQko9O
NIW3orPec2ug2k/ohwUV8MugTfyLXhiSMiHSVqbvkiA2RdGrnzDZlfxzIr8fDtPc8UtD/6GJ7r2P
E/0c0Z55jdN0I8e+WVWswJ8NsP1rGMb6a5Y5qO+wiZweL404d9ZNkxM06hZPkYj1i611YtvIaCLL
NVoBNISOslwyK9w7sQmtfCqTQBKybgUtkOwNhONk783WRMHafIFLbXbghOSbDOn8YLFkG6/rnV3a
LSeVpefsty7S/p6j+OJ8HfK2ODOAo0DWPW9vYFfbhp6/bxN7eh5EtEc1Y20U7AcQ/D0zOFCmIcjH
Yxr3A0hfYt6z2vLuUtdtnAQ0pBKLfB1+jl3LoRRHaolvwgWDn2qQxEg2uCgGOxvZk6erqFHCUq4F
Kv4z6ZY6ufQ0XhjATveWnmggjOmVFFvxQnWzsSlF58FqzlkzVTvcagmpDDDm68xT55aF3xzmg+Mm
2jWPMQSPtvjEMKtgtBDENg1fjxd+PXzMYw/ExIRLvVw0SyEeq2EgMJq6lFigvlmR9R4Cee8yVN1a
2T2RHzG+j9OmSjzvLcwjpNRDRF6F0+B+hAPd7xPsLAFbBhNcTfOP2dTG+5Aapiyc/F0OprkS0AuC
gRrhMjjaZxHqt7g0418ymm9kq36RZUsOc2L/Kf2OfAUmaysf0fa76f3BcsNto41dTJAf2ikDQPPO
NiznGbmTwehIjEdnRMqkuno+1JaLWXVhpXAWAqrYP8xlbz5Wymd91puXubE9yq+Z9NrWq19IutCR
wiCUJ413WwwDeSdLcf2IL5GC80zMrwMLiHfhIkVo8fruBkyeyOeRKHglTVXHfU6dpL1Nsi+ZX/P/
l6XpB0ROhHBeKrlXKrSP49TMpwhaBY0UXw8UbzyFDIoOt1EMJcv2GM00ooXLxpN45cc8p/4mNrlR
/mWQaHTX3hdVjT4CuwX1BGVwcwxhEN7aPMuuZv3VJ3N+djr3q7YIUbOXgqFxPErWTqRHe0j9dV7R
Q6w9SbLMcrFVmq1VHTbrx5/oQ27GUq2GUawR8Lh7CN7y3MK3WLPxfNbGVO+AKHDEy3z72Mml2k4/
6ClmVzw/M04+wOwPjFNXuuKCGfrRxs5I/NaczCQqTGlPQtdBJtW4FXJmbckqX7I0LKdaUWZUeIII
3QmN+YdWpJyDXJxIhWnHZznPYg3XhVlGpKBbdJb+jJyupK3ikw3e/aZrT+7cUMF8STFH20Vx6DqQ
IJOVXAzybE5gh+/m4iPuOt0Be+x13zr9ErZDTIVjynXcQNzSC8qjBAnPnan/TCyGfjGjWO7yEMlw
GxrdPSJl5zGB7sc4ORouHfPafTHzHlAOzIXzzLn4rEmDZQx/WmCVJSugMvQgRf7/1cTW2k/Fa64Z
7nffcU9h63FfV92a6qz+lneIqAqeStzB6qiEyvFr9ZjR59ydj44Lc0cfinrVeqRkun1DnauNZ4cG
5Lbk5HGsesydijDx1WhUatcV87xq6aXfVMo5T8N9vW47444KNN5C5Qj3fWq/uY9Bsl/TTp5q78h7
9FuVEkoOsd1Sr/adbX9aSTvsRYmElSeBZVOfqlUYFj2beFlenbC/6ElJcNbkvjy2Do+z9yqSNnEO
aXc0C0G7r54Y3KK/3idjGK1zWrDXyTJeDam6w+NV2IiPhKUe+IdFJ66W6effryYHX0cj7nAEqs2k
VLqbJXxTb6h3PRxKFvsq+tWlpER4ajzi4wMkm9fkxnQEN/UTc2+zLXbdMqOKivNguDlSNT6rLg77
g+t15465+Tu+pohwCFMHyMXosc5Npvku8kJLMenzE56JlDzI1kyNzUAHn1ZU9aPppuFoh1Z5r43j
o71JHF55jiAvVFVpv4e++Z4apr1vBRqgmvd1Ls7u4DvXfiz1W0F9fKtS1zlldnx0E57EThX6KYNF
tmqwq79nsHqDOYnDb2KIUUrGE9Xw3O5QR+i7kX/m1nfwfhdWB7a9N56LwRL3rG7Ct6R6piayN5B3
EGKYSXylpFe7dhiz4PGylAiblO5ZO2OajReWpz9jgUjPNyDAdR6uUWiI/beQT2sKs/lHDQdyReVV
XM22tlZWCDhnFoZ26FLJkbKzi3vI7rCOaxFdW6luTdfTzExqJmiOurvuNO4EUcbrtBTgbUYRrom+
ABC0XOyFKxLrstmBAvmejl24HyuTgysnJti0JItAHEccHNMIfLysx3QPXILDav/yIMt4uvEx+Pqw
SiV+X28px+N6Vl9DVVBoNSm+TRIM3HD8xvCddLq6LC6LH8+Z2+kJqN/0ZNGIrRwKd0iW1xGn9DHL
3HyXIVlas0jCPoaUdfaXC3xnfRM2mkLrMYcXVV2chDHvILuDA6r/8vdSNVS+TcIDq9z67tOeyfQ0
XpVRP1zDzN1YhjvsvAnOs5jseqNqQzxP2WyuQpezYln4fTAXuvGly/Ktnv3uZojwp7OkgCXoPdZG
qQci66pXK3XPoa7q2+NVB59+1WuJtRosbzrOwgncR16tY+E6BT5abK15co6PSybVZwNI4tgPMYI3
bMg76cKGUXbbosEhu23VKcw9pSPiZ4vY8edQzaeBHD53yN9U0dOvpYd+62Mmb1pWhFuTKeYR6JNN
R0gfGk47JBtV00vhz97LzHA0sDhzH5AxeC9M9sx9rMaO+6raJ5Fnno1Z9C/mjLrAKpzfs+qNfR9r
GtPljJULIxUjYZW9a6Q6ICWsux9MmQ6lApZREAX3HxmHj5dlOMsLJ5W3Hk/EtrD7rY5hjr9Pst3q
z54m6XkUstypJJK/uzR9MSFVPXuGFbPcQa7zE/h0BcKRJHZgdCyvHr+eha6OmbGHWYG+6TnijLnX
GnI8epvkTAEgZtAKHR+XyyCgs4nYc+MB5J3VkaW6BPO47vAc8q7EuTDOMhqG557Hz5nTS1EX2oFJ
GDtMzxyrr367bk5ehjauKeo8XNpw/3pdWk+pM4f72aMRMCuG391wjaQadj0G2mCuCFIuY6R9D0gN
gycImV1yEaRbH1s1S+a3k3Yu0F1uKyfrVn9DlXKGFluGYr/CeuoDLST2NTOymuAmh5mK0kpac8m4
7VxFsk01d2drubRS6BtzRD4ZNtaCk4sPTukReqfR2zKaXBkEqZYNK4NFTq+V2VuvDetrZkDK6/Pq
Zg6sdFZDF2WIxs9Gef3xcWcxnz/kET/wFPGYFY4JZuHxJce1Jqh0EDPwNkwUH0QKOdys+4dFE+S4
2BUln/Hjb6FZ3u3sl/pUWjEdEINm0sosR3P/eD37TMQHi0n7oGPK9qxqek8BEBBGZBMlPDHSIon+
Ygvaq22PGLqmOsgLZxdVnk16cs9QbxFiG4FDcsZg+/ua4X8KtatHWxNUdv/ssyMiBl5pascQghYC
FtEiek5HsrYxXHiSySywyh5DYI5SrZ5I0pzTTTq7V0JdEFi4mx5Qy0gj4cxY/j7q2o8cdUWS6xzt
evv8PzydV2/jyLpFfxEB5vBKUlmyLWf7hbDddjFnsor89XdpDnCBmTk90326bUms+sLeaxvDe8FC
Zllq9lnjAQnHHFhHdybJGa1KmGVN1DYLKVjzO9ocMBybuUzvjRkx1vJpM+CtW+dQ2lrkzyff30j3
PRto9hFx+4axKYpjOwV38Kv30ih538dfvsU4s+07PzmJ9ZCO743xaY3mAytADpx0YzC/XGpxCpoP
G4dfK5iZgExI0i725BG+9HEiNrtQ38ll7ffwSLYE50bQtWjT0WcxFO6TVwc1LZvIhVciNTadeCKg
nRqNhKiwg9uMtIrOW0Yz8/959Z6G7nvAj4hBg7GAH4Iy3A3zj9MvR++QGdXONzh+KzJyCIsEyhfq
QRprZvDg/5OOHxUrU7KXNXvRjQ/cC/uhPBrBIdGTSCeaBplclMkrPTvxKkff/qm/qgU+aHuZSAEr
ZBWRZeKPn4U1ngNwPQNvP9f0ps+HH50UHLQAAB7MKSb4Ls6mMQ7ap9VcYpisG7I2Qot19ei0F6FV
Ua2tu1FqVKwV2B+xV+509IhhCIo8UmjEVn0hnYDNdskIeEL1prfNZum8/Wp0Wy4OcNN2NBbFiQSx
qDBCr+23ZVpHY/KWGCabINSbA038Kc059/jWrUZEa5odYF7tUD1GfQUY2GKsmRCXkTuMZttnaKVM
PmpBk5Ic2OSCB7mszJnD1a1yohfzKE+ZfLpo7RR5tpBNA/eTTfXZwjFhzSZgvZlVzexvOlgZnU+M
jMZ4Lncjlz4l1DLnXGfWr0jgaWLMM9S25inVrL07URA6s/9iquawYCOuNHPj5xk+P54wyZVf/BY8
LEih7pi8bc3MpC3Twt4xIWgdpuUb2+/OCIiWr8XF6OCx6/muyMTLorNpERexjrsSh0rPie8U+6oE
1dbRV4p5OBQTivNMbAWvaLPkHy53mlp/UYk9635KIpD12E+KqJ7lq565WBr1DETSvOPd2KzmdypD
1ih8Q54ZznK6Q6sTZ8p+8MeyQhuL81VtXZ7ZqdDuuB+a7cDFXmvNoSWxEyrZ1kYWIK08JuRki5QF
2I9TXv05OaYe7qyEcVxwG+liElpSODwEriTZJvdp0EaIDEnzpNz2kEmSl9Hr5EkRFgzoCnHp0jTq
0La5gBTcMj8OKo/mGUdi0ATg7sHGcWIhEj/ijtjpLCCYeK6vgl0665UTru41pAL/yxrh8CVY4BM1
3g9FNro459p6HNJg72HgL5z1aqMm91zJp54jkizjHZvMfVulh4YLxpZ7tnpHfCbERQEtzJdXlsaY
A0dn77Z+nGtH/tLcr7Z8ngO5qzvzwYipDsIsqSIlkgg+ZKg56V8zJMiunAdVeUjoSl6yiZPauaAx
7EOEjk/MK4RWglaktjcU8yZAz8LxjqVVPbcrko8U2SiPFnrhsNRwiXY5uRr8rtRjbxngw2lFTA7v
YDHBha58uEqbFQwDzgH/5KoDoy+N95nog4xVlq4B81yJPVi8f6Wuxb76UM5X09ff8KcOQcVjaQL1
QzvwJxIM3reULU078Qjes+KMsvaXYRGqNGMXdC22vbdl1ewwSOft1Dc/hfVZzFlo3thqU3sPEVyj
0ApOKFC3pNl9Mt2IhOVyMgEViQo4gXPeNTH8PZZdzOs6TmI+thlpnwGj7zmIPbPftHX/HTCk3c+Q
fiVSCW+qo7IxmfKyfBnQ4HSLFvrmsEnT+mKBALQ0f+Ml/Z4Qto0czNgyq2/JCYT2ezeINJot/LVk
E6ZMcTiLC6ODiETnRqdgt/lZ8/o9EKNYa9cH0XRnAgRe+np+ICvr9vifM8N5sAjp7s1mqykjXmvF
TMsjV0T/LW1vV+RPAjL/SDBTBpZkTYrISQIQ/st+sszXouh3rocgWt2jQvQ7/0/qwQ76/z4f/B1E
950xV32EzzWcGrZKhWrRJRoPpIYjhCH8ran/er5i5P5h7YgnUcm/GxWaUwjv7pR/41ZuYow6jBVr
82iJ4HElpRyFcsW+Nk6sjofYC1c7OfSMAE3bjRvLQuQ3so3WPiav5FRkPQADfJ8RpOb383H5FVXF
BOa7u+ZJ+epmGeUU55eR7QxrPCZtRSXKAKAqgrBKkUi7nNMa2i2vOXRt9mOnFnT6AdDEXQU6308l
yuvymbCE2JmKQ110u1zXzo0JiJ+QxlAUybbpOZ+swj1y+F6hRWGUQTJvFhsmW7/0grBcdSJ0/ddZ
77/QCpLN0bTJlvjHv8IYzm3bbxxPbEGNX0dJ7sKq9qWltrrtbJa0JfWLwKDV14/B2AF7/OeYY2wn
fwsBej5ks6wKLkU27rLR2UowRm4aPLWkCzToJUeSqxSZIJr/aLQmkQRmGZZzhXKhxzRIBmrnvegL
Jm6yZlyGHkSue2vO45ufTQwkErYMju5HReho16rNFPDQBFM1sxBYALgaHxJoEt4e+77LrJSfT6kk
kk1eEf/eTPRAran2JjuenXFjZLfuZs4oaCs2bbEh7lImlIRj8uVWkRsscdJKcuJZb+RQtIoMGQ7S
2/Yb4OaBSdrGsV7IuD6Yzgq2ndCnpO+2jtQPjgNgBC1QhE38IkiYNstvl+59KpK4bYNjS1yNJaGa
pAzJ601XeW8p9WfNE9Rzo7TTa21S2gj90GvZVnRgSB19Oww9PgYY+9l879biUaGgmbxmX2jeFcEw
IukMJe+wdTogpoyETV2QT1V/jk5w42nlf72dcNEGe9nilSoAofUhFPq7JG2O4/xY+tnjAAURSkbN
aJ7ORykkVil+yHnMLvoknmwbXQv3+QR4ExuO/1vmlCEGU7KwCgqmmGg27Fz/U177IlYnI4uOFKcB
uUoM1OhLzrzLK/sv9mseurIJl8Vj5tfHBaZbTGATWaeIIMa23I0CsLjmxDrLBQSEFkVoykr6xlFk
uZhePLCDxAPcVUn3r8AGELmquS+07NqqxsHJbb0K1AhT3RXE6iK3Whj71kYSFgNUUF+nX5b8AGXP
v8ZunipU26FkoyeUdvBToicsYF6YvkNGUnwhS0kvAbs3tL3h5uj+c3v/ziOFDu1Vg33UAF6gSk6v
JUpI4DZGRAyN/j4F4iXp63dd+U9lE9bGjHCLz4vSOKBgYyuQNsi0Guc+L70pXJtc4cmuzz6yxahp
uwx1PHP6sQlFX/xDSy6i14Hx103z9c9wCy9S2TGgEoozA6fOMrB5rBbmv72VRTroaFTeNJ6pmUY8
tc5SjpHrayz0Bqw7pberMRqx5YcLuCzaBom0HRqGxKtU9RsXvanZQAKuCWYOiYYOzb7/JsmBz1RK
MJGVr7FO9rBWCnfjBMFBuONfi7qBGQkFkK1EfmQVp0y5BbvkoEmeKXRl/+6WL96soZJaUHVDIopk
2gLolLoVaTNQ78V/C0ShIRjsQa/356Ul3SizrCEaqb6QcBQcPQl7OJ19Vg4gCw9nHm463dzBNqGc
XwIwSqw64iJRsVUW0MjKH2vVjZiN8IdiCr5DHP9e8oe1t6/BFOuDI9sudGT+m6XiZsWYp112ZqGu
hUOdf9aMX8gTOiiPSndZnS99IQZM7+//W8RliOwAwBuIkdnhZ58DiRkxUmY6CGm8Lv1yqXoyODI3
o9Jw8zRWEvJixiNZO1a0auN3gzY/sf+56uSP2UuRCDL8+H+wMS5DpZ1sUR0bt/qahHzsluXc5Dad
IaO6TPicXdpN6mCg2cl6/10jDQdoMoep4AjUnb92Kj445vZTCerx9kWpxDnhcyGftJt3vSXflSkW
ZrbGs4fZh59efBZW9sukPCRkZgkF1rAp3WCtN42KEoqkyGZoF+mF8VOb4j8SdOgaBulxLGunsf/X
SacNFQLwQ4liCkj2yTeWq1k/62pcQz3rNkPj/+gJvW4ZPJDD9lZ6CrMxtotIY8A2j9XRm7Du4Jav
QoO1qIvGQOokEmRkcS0zVvd5euxmksFlQFgeHj92rJd8wgqZ9TzYLfOSjjnvmFcHu0koDZY3rZZe
VCoTvr2eXpykuVUiZQzihlEJyr9Kr3+BWw404eqvcb9bE5CtdJwpBvX3z7O3LrO3lvXHUOQvJby5
LUudz+IWo2aMiHpJC0RElnILeNb3UnrMZce7vEGTEGiVOJb3nstScypznrS83RTiCBRSixCIBCGI
PjwWiLP0ubhrrPrK8qkLM8v+FDmfgRbk6KxYLDqa7URo5ueCQjnhAKiY40eapNaz5PSVN786uXsh
NzAGV1zBYYf3jvUJ7vrl2FQOWT8sLHxLk5FmEHapiSZeDAMj8vTqsT+IJY/YzDlQtIT2MnWhEYdx
znIOoKbZvbUBxZuVjJj3k2aXlMtX5Tgv7M1xD80/1CHA4r57dsF0PXBR8dV/6/qvTsDDTadibRON
iBq98/eyTBe+MKw3HRQoEuS+/Np9HfEuw+6Y99ZCZYHsMw/t1bqfbNRa1bPXD5vymjnY7zqbI8ZI
Kw7G5yZPP+Zseg3s6zxwY7rVe1EI9CHzjAXYySmn6grCx4AgaaTEzvQHT3OYiQzdrlrztw74npYx
Z2eujGec9Ty43fPYmR5zROu+vf09W0VkqgomFs54QJZoT+svx6V/z6102AQ5Z/JSIPdwGcxAFXmY
Eufmn7o3GOgWOR1NS3I4ruU0lXfS92JoZKdVIXBFBKA56lPhrZTBdBlT/5jo3cHxURV49gMQ6w3p
wftMq98CvWuQ7MuDoXB8ACTI5Zc54oWZyZxF6ZxON3MJUCnI4mO8Er59myyEXYXZ1ummz6zKLrXJ
MqSfPzkl5aaaisc6cdE52oiUAlpYMojTwDMZkGHiHT2Hzy4JjG3q793OfihqAOSTZr/3nH3j8iN9
2NzTcgAF2FbaRbW4O3L3Cc7nd1G3Z815mU0GEJbxk2ASkO689RLW8UAKK6WYeHb9vTB7/A3UEJZ6
yQz9OfdXcgvXR/xU5xRjIglJfEZ8OKGcseN+CKy41VEUazmNat3ae+mRVqvxuA9c6oq2W96CBPEQ
TUurcxszVXcz+xFXy3dROo+Fj8IWO74MZV8e6tI2Y3BtS9RlP27GZl6skyTqe3x1m4GsMCKa4GWC
hl3f5vQyVu5jRZWI70Ij7rDxKsVzsDx2BF2RFiX+2WAuWQgY2MikuwMIhGXJ0J5IYgcM1vJ2WMM7
bQ+qMsCNFBwi1pPyMDbZhIIqYa3U3+mV8ZIN0/vtf6lwX7UO7jDqrd5xn9yg2U6T8Ypda5M46bey
5s+6zpHVWcXW09CQSKnFZl4D75PnoCr/NO79vmo48pIpVjUtxn/fg6iwajbjVSCmhH9v2uoiZ26c
5PY60yQ9iV472ON870v9Mlr5YRGKzqP67m8YXAXqzUT7Oo6bPqVSKQwpGHP6a4hmPrY67k6GZE0m
nzX4khbvLN560IgrMywM5VxaT3Y23ltWAcjm9pn2nbmk4ZqOo16zHyB40TFpcCx973fXbNSSyKr0
XxYQx6Cv9xrSG1/kj27W/VBvMEZa/24PORR0o9TfrZ4CaZlxTddkKLfltyRdRvrGzwzIM27GDv3U
RJ+IUKAbdoqWi8JJbqDQMLCuxvuWz1vW1d/GRMmVlFc4MdtpZJhlrOcmCZhkEOHXv2erMUUYoNDZ
5OlzR0KnNtg/t69Rr81/QZZ81QkZYLL98UiSdRXNiDJ7DeKggVVmzcLKmmIj9aOpEiqcW1KuV2pX
DuLin+9tMtKQHN4ughHeB9s98obe4bo9WLOoo2xKKK3IhZjJk+ER36HoPq4rQA9xG8vZgwFB0Nqu
zLlsveCNT0saYmF/DvYYWS12mdmcHIZYwcW5faS9oKBSN1GIFxfl+6yZ51BUY72rNUwIljTrcHQc
ejfnXhX9n4GbDFet+W4qdmcwxHa9Z20HrWV1YlukLvJTqBcYBNbTu+WVf8rB9GDgD45IPIwxeS9b
5FQqotY7zYhn2dGdTVedzRz2KC7oq5UyO5516aJn4P0pzYR0BXe8L5mxz7hr2gntm1ZDOOkSXvmW
UAm9cMGmqBsspfXPyQwup9AZr7USmwPI9aZB4uPpQRh0vAu1BJXVT+gQzZbeRS1avIATDpVMvntb
VRtmAZnh1pumtlWknMrZrAGbDxt8OgNTdG42PXZkiH7Aiu6JQ3GgwQk2QRvIrdWcoK+D6DAvYige
CFv7MsWcRCUqvlh84iK3wwS+Yq85CAgkugdp4desdHArlCi+V36LSrs2E0dRzZQZSVvVjjZj63sv
a4l7GOw66teIuZwL7Cy7q/z8QU6Qm3KnY9RlPxeQe3dTJv3toK83tAbt1aLml8mzzVA2RCh5rJhP
1s0F4WjuoWmq5DhVur8T1XyXrq2zSzsuE4/kYtBKybZl3hcF1QFrAw1SqTP0Zx2I/HDMdg5CYv2W
3j10n0txcybM1AdBy5+kVdpBEVYj1JRT2QnJ6ORzbfTvObBnbhJ+jbHswaWYm26kqLNT7+obCSnL
6y3vK7+5sRXQhgXXk5pRlzPsVKabRZUrfnMWrKHf4LgWzPX0QN05Actsiy1HwK8t3OErUTRuHUJb
Sqwq8X4N/50VP1/cK3wYLdL1OYu0yt5VVj3grayy0LOrT3dIXtHhYuEV6y6jQd8tsKQZJfio3Noe
9V56bwXoD6aRzqr10UywvWsfmVyZm2lYfscaYFjK7lln2svLWkZzC9e9NLqz02mKLy3/Q+t27Op6
n8EXJR24gXXncu8O4EkVGTMToJDQbLM/wuQ5qOoXayE5xhT04nbXbJL1LifAeDdqy3FodIRbxfIq
oK6E4CbnicKnTmm6tKF9RFeKrA2XWccHEcSQfOlxQnFDzJQtN8ACdTXeRndXmMVBmDRemhPwctOK
1nhyUmguKatUxOGUVHWtb6YG19FcJ/vANlHhl28SwT7eEePNZX9MZlUUiEyLrQXQTAM7gPUgKhdb
0aXYkwzNhKZokLGDF4BMwUPdJmemQhcDnXa7eiJ6cOeMgOmq+BqT5WjqKcjxdFvp7POt4drgaUss
/9zdrD/84cZ8myIwd3Omm9zVHVOuE4ZKej9uXW5EkJ0wndSxZJww36fzMITE1D80KNBYkxzhbPdo
wbD1pAUhHYb7jq3+28/GP8rDjyDLv/ETRA4mxSxjbZGxHpuhlc61/s/je4sIlTxOE2K/em0x1zNq
0008RhWqRW+CauNg+pTIPyADPHSoTqNxjW6Cs/i/n80M44ehWhdivBQjG7BesGCvgDSiinRjF7bW
qsujKzLcWAgy19vlVHuCY8l4QTv6rTdmHovMOrhkMPlCzxnAfZRlvze6+pxo60bX+mcEZTubOnFW
w6WzrJh08Lec2Ai77+KM7hEvK7057TY6ZvXUlzdOrcoBwuXHiiEij4H89ES6S3ANmDZDpYnU41OT
2qHPlj6aqxSHET6jkLYhEJh13aeqzsB9ezGeUD0cOtzJDY8KyRpP5irxUa3AiXynZmoiH4ZhB2hy
5ZeXh2Yunoq6erFNxIna7QWUFop27l8YBTVHb/ZVrgZbYDSdOC3z61qX13E0XxN73ftO97AaLSBX
8wyYnQ+wOWCMavBBsL13Jb+loY+vi/tjzlMA59l7HtoUQU7JvsUONCgV1ons0L8EuGDCTHUapvNc
Z/dto7hWxXIZiQobyifIfSnfWvk4yOnYjcmJYRHKhdegSCkP8No4mffqyM92ze6JrEKb2T23dX02
BRbudtpqJE2RkQS9yfPmL9uaPmH70PvljGJ6LdgsPtMizc9Wto3jw6ArFuUUtXA9vNs2DVD2A1UE
z/iY4uMt43Tu7lfbHCMB3LlHRxs4RozFbYQ0QnWcQRN31WWl9g21T7uk0GvwljAiD8tUIe3nyXZb
hzpMJR+5D7DQuFqy5MpdA8D8gApC/6MmriHKMyhYYuZpyxbm4Hy4bys2MOgO+lh2e0znhuQxbzim
a3XuYGUcu8C7YtX5M7r2MvrLDzgafN7ecz6wnmOdgzp2svZeis7aXvIMk4r3BWHrJZ9njsPbu+kY
FlyFrngF2MZOhQMA3DAtT9NLXDxe+4w7+3OaBInBGUqcBEofYLmVhOYNZFR/g8EzCWEE7Yc2vziU
4FvD93fNkp5Mi4nSOtIjVahUyR3j8c9BVIVA8FQMjoIZyNYXyZ3StKP0CmbPnvHeN3igTVaT6Wcx
DPeUwUWIoIwPc+YfTckKj5ubq9HdmU71Qtb6KZFEG6U4iav24a2uNYPetb3FYwRoJzz6MIFDMRjn
90K3+405wrrPe3LNxbJ+onh+ruqKzJbZ/Kl8VoggUXnXDV4Y2VBU+O5uboE1STvdNEn/CggGXRuu
vVONJQT1rnbgudutdcczIPKRmKplwQTGfHhVoWu5P9hUNzZjLyOo9wGWo8bSkQYsX53PkNYl03K+
WWhHqwVtvcZd4aJJSM2X3AbWz4vyzrDqiwd2pymCSfH6zgytDg1w94NtzG+Tm+d7lfY4A9wuRmVz
EtLv2Qci0ofof7QM2OeyYJyIZR22s4WPuzY/1sR/68i0T9lIG1PJ1KPTnvypxGiXUz60x2FZHvy2
TEkOBc03p1cMe7cJcvK89ttgNf6cVuK4cHjXqrXd9Vp/8ib/zazvxcBHSBIrxyCIZwOly7GZ/Uvp
+WE11xZIQ3QmVccRoTkzZ1zG0tcqL1qZbZem3qyQkuhdh6u3GCfhcA158YLgPdQtbyf9l1IUMDR9
ZBVjq3+ZCJoIwaGyEPKvmzzizGn1hS5ffHO6SDlE3syf4gSiDA2PaATTPXOqMvbqrTl0fTwuvdG9
4zyh7jfn61y5EXDFZkN+4JuaysfAzE6IsU5rTtVFeF9omDV+V6hckcdnBskoQ0ZxWVoSs/ucEUpl
lj/zbGGDxgPAatsVaDGBAZjj8uStrhcF3V3fplfpV7gCh1dStrMI0xSf66YIV8QQ+HzHT9g1n9qy
6ZA/h3ipXNnzCvQcjKOn4/vz0Hu/5kYZB25wpgo/g8jer2PaRH2Jn6UELGVqTMrxFyVHkLnc2Al1
xX+/jVG+LYXxjCuBmt1tLqsw/0gsmqN0qT6ZbQBikndLb02U93hsMtm9Jr51QpXn1rh0TWXwKlTG
oycMRK8MPCRxGzdJK1S1m99nPKcMBMPMFvATs6PnLCd85BlJfpgKSkNDnkd4diPe0mbww7k6ylLi
d+reWAjeLz2h8PjTQwIhvOBtxpmeBsEjMqsvOXg/LXqiNbD/iY/MpJnWFuZunY771DIh5qmdOxfv
BtpTcIx8DjwTjLAavjMueATj2cktpU9GfZZE8JrMfaU1OZUUshVBgthb0fHJzMzgWbgtJdW4I3lJ
D1uT1ZNhT//m2n/tXIuCJzN1akl3W5IXbRTYM6Zh+A5Y02sTudZ2d51m9ctC5KIDiAHksye0ixWH
1bKc7vaOqR6J36m5aWgC7MU76R0F5ARuGC+bemShptGF4RJDs9MhcCmdoozc5qOm+ldBx9264AbX
dnWKU8V3B16HvOOS0dpdqeiYU+ZI9uhfBsKRMNvmIeDCctMYU3bsWWZLOqq9LtontytJwHXLCkkQ
fCqZcVv7Sx6bszmEnc54EIFhzNf+WNfNpcCK9WiVzV0iEtbIgHby2WvCpNRixrBDbBR1HyXfgYcy
K28BIgMmTSmCm0tbBMAphHMTtrh3TcGpwqeYIDJR4zFdyPFbm7MTtJ+qlVgKCXQMV6M5MB9lX+tD
ww3YDFdDb26WgkO1GMU/d0KfncDmC4PqYepc+k2BthDvPWtpx8cUN1DGl8WjrvkANzrrZpXXQvXI
Z4zDwqSD4bnLoqEcP+eZK7YpuJhMm3K2Ga2G9ZD33Xn2JXOdu77j2xQA+nfmrP9gnL6dMnNBNQmB
BNhurbJ4BAgfATajQDTso55lrw7YR7bKJt9myedNQ48dJpYb0cPuK13+cvJD1BBXwwhADVXsLGgX
xVoWR6Gx0xZMvHDR5CvNl1x5+AEQoQGeDOIClj2HRIPxI7QE22t0Ni2lcNLdq3rQtq7wqvDGHNzq
gztcRtjB4YSUaksW4q7JfBGrcSriSkEwE92drIL3MTPSGE34kDnBxnCaEWagv8Y98LgSy+BhIJ66
z5GBGOlzFtjFJq/1uHZ41RNNR4VTdCitfSNgVK4S1AfrsGkYogU17AWKLQ2Ch8c8kakXqp/+uaTj
P3G5bFOnfNIgIO8M/WbbWSftOjgJ7DojY9qEVctuny0GWqes0zF912a5KboBF1zuyj2p8xxOXkPy
XGd/k0kwb3zLbmkGi3Rjp6ym9SQ/s/hrfHmlgA82lnD+9fVab+pZ4A9JjUcztZf9OPAYYEyBajxN
yOHtFoVdudLf+AKiXH9fGy3bYcl0IaG4YzV3bP1Ku+Nyb6MlWGCm3Xq7ZLm3a9bLOUudI/VAu3FG
8MImIjSvyp5nmwEGMngnBmRjxGIUXlgZM6tVA1SZqR0orUIFhSf0hrF+Q6o4MVqFEjWnNsK/MUX7
sqwbmX4opObHwgD4S70d5V5L9kqwrif010wxipKOI7C+UqsxIsdePrKyqULmTmqT6gvWFmLpXC0e
jT7d1eXER1iQjwWiL4eLlZYvOOTYcFiF2KGIn87KB1GBNDHJN2MLQwmgB33EiLGHBW3/4FbOGraG
ae06LM4HjXybuGNZ+OJ363b2zDtyUqs/TqYtXB37K1c9pNy6k5ekLn6yfmJ0lPKrTbNhoG0qdj2B
sP73r8h9KnxBEAaBU10qQysewVDYol/eRee/B9bHoP46IKTn/xFNi+4dv76Gz/fZNnS04tzG57lL
qwPcV0bKReNvWm/MTjbjViQHGTTspOleTa+6inQ2op7fKzLaTrv/7x/o6MtDWkAfw34bIg93X1gd
tRv4WP2F9TdDus7ho9Csxxpe73lebefBxIcMbKp41/P1UxtW9+zlJXLC0lARjl/r/N8/1tzLkco2
2zohu3ooIw/6Cjqzbn0bVvpEWXv1s8a4we386SsgL0T0P8OtYHSSEduvvy6AoQowXTL5lZ5xn+Cb
uE4yOIDWXe76BOxVPbxTkCHQn13zReu9ZP/fvxaW2e1A93IeTqt90A0uGdMC0E6lPnrb3Bk6IimJ
lnUK56IvRXdo3FZd5qTMo3qc2nO9SPBsdnBANYRuFXvLx1iQSJ5svVtbwK46Dx1b98+ND/7T4zpg
ZEgVLg2r3ucwdUKns+YT2mOH063+GDrQNQBJpjtjta8Eo2gXUWOCa5QqLsYgbzBGYbBz8PVL0CTg
EazkPU2goBAapcekVLZxldEjD6kvnttEPXXrUH8tOkL52ceURIrSeqdDoz4yNZ3Zf6X+CbcEgtfc
plTE2PFlad6DnVfdtWzXZ8N1oRZM3NZ4GAwurl7lGwcy57Yxkd0oLUVqp2CHNCZjiMkqqfdIREJU
1dznAaGZgUZoGrqLklKvCu6nG7+QlQn21QZlUzB6wQ6E2GNjjwN6OR9FZqu6uOgtdGbI1zc4BxoW
4qqA8C/sn0lrqjvLTMo7+f8/EtUQHCg6/vffLatcD7XLEek1qjyVFZZuSy+HN8lMszDG/F/Adnge
I2QF/qkACUNcKZWvb/XTfnWRl4DBLR8bxA8b2Y2wuZM1A76R2rvAJZDW7RkWgqVZ8lQdaH14GhkM
cPMjYrvxRiUwnRcj5VpTrMmr1HwjpYZpK9trus+M7OhqfMC00h546nXEMM9dMjYP9tAycLpxgkX+
rITn8SdlwI0bvpk2aK56X1svtqPQmjYtv2ZAFwGSdqPRRV2qkSltoJi12lbCPlsSDXWzSansLi8G
fr5JgcVPRNUlSi1EOtFTShAyQsuPORfNyQm+ulQB6B6d7DlhSmgjQWFbJes4mVYExurNMRrOdFcl
2wDaEvMio76HAL5Je33aKr30LniAs8gyVnxuRQXbFQZExwCIHxau+5uK8oQDcdl7ViVffQWVql3s
BeTxKl8dR/sADQvjbpmzA5SyPvbpB16WZrkR5sa3QBrapkPUvPOLpHpDQOkWNnJGXdmR5fRO2OWw
WQo7wGFiBvs2sK7Oze5ikve3EzPdxxDMS9SzjMCSsMDIkGKT859O8wDiMF/qmsw+bTl7CVscsrli
dkLiaHas12U5Hkary7f/vT2F+qkslT6YWfUwNMlwZ5Ya8QbC1Z8sDo1Y64vmIZUX4SFJA4HW4fuA
57RQlO7Z3Iv1vNhtvZOaiVRcvRJkmD7VE2sUgTd5r2wmKZ5WqJgBPqZBmdwPZGVtk1oL0N/5oBtk
OWwm4aC7mrTqavbypFA8047U7AQT7/84O7PdyI1t234RgWATQfJV2feZ6lUvhMp2se97fv0d1N73
HFsySsCBuRPKDcNKMcngirXmHPNk8Tgawicfftz9iFYJrLLxTl2kPekhn8/Wq10khLYZrMTh62E7
QyxfWSzBZOpMyP+/AVQoLjPpOIc6mL2ZhfEgbOQsU01E+xTgHW2V2gw06Xemi/IQ7Zg+ej2+X/RG
LhDp7ehPTy6e841Qg32gb9Ctq5j6u8CWkTimu5DkTkxWHZ6Ulb16XWw+yDHGYqbhdPVcIz2WTpEd
h2E9FcFKdgB4m4vxxLawTsj1NoeNr3XuPnMsFxc68ZBe2Q9X6RV4KpSC1ccWGVHksvJq1pZ5G1sh
yLr1mDeQf4wZE6psafglAlKkQMHAc026xoqMTjLAmFIjqRnzc1waD+jr482H6anIUOtYLj2r2e/b
NXZ9CUBx5YZBMw0zU2CO1aYjGAOjrT67ShllNpONEp8YrTFPCHVw/WIj8TMzVVXXmey5VnrHyW3o
AbguPSiNxCoePcXeUJM8wlUhj8sh6RXBk39SbXzJ8sjeDiMd8aml/LSSageFrwJCWtHAQIkstraa
u2kpaqGu7CQz7Thf9TNjwWAztlC27u4/3qJi2lXwJm9SFsPRTsvulIk8ONKAXCDy9HzRvIydHE9+
Uc5nzRNH7DnJujRy1A9OHy6NBgmMljG8scagx1HMN4zTt9skQdsdcEmsIPsEz3kOQSb1YeaQ3uU/
G4P2iwuRDzrLJHw/6Y9gucR6pLd385A8gjca9WeCgnblKDbegIK7Suz4YQhJq81Bfic28ky6mOUx
VV22gQTKrqEGAwdiH4InWMR73Uv8E7Prh9rnsjLiYTzSU+l3CYUOYkWTPsbMm2LDs3akyUrUg3md
LNNfuy35bQ1KXnDNbfosWokMum/WZiVpK+nVsMcarq2ZWF+82dRFq85cMy799cFYast6W9GIEjKI
XxxSHbRhGk92vmx1zccXMgRrFrdjWMzY6XLg87FLylvvCcy8fQ+vWBa++9ALHmHkPxv3nRovBTA6
HlF0s9scKhmZhYLUkWUnsF2WNddElAPOq5p3o7Lzi2Y22yngdHXTT1+AFFQOvvxuNNUubP1NNd/k
weiENNjIx7YgBl9TZwfw9TAypzqXcHPZimrWHpzYfVJQD2k9W0vZ0Q5P4qZ/zFwTdFL4PtWifkFQ
ic6zBcCW2jh9coVSLBxIuLZHBC9Js+mI6l1aw5q/yzx9sGnwEXs8dlHiZ7blg/kMg9PHT6HFl0eb
Q0VF+EQGbnYQNEOWSErSH9T/LzSUjiOTvma04PDJEsFbR6eWpdaPIRvcOdoU7wcoHg9tVpOfZic0
ZdFbNxn0Vho35zKpKh4PowvrBvKzP1jNuS0c4zxYIL09dzaqkVPwELCoT23FBEKCo2po0t4pIkXu
VT3iWMlaEEJ12sIU1zFCRF76TobFMfXeezrdudtAL7H9jBSfWR0TBihx+0OkSX4Bu1xnfkH6m0CJ
6BQGEN6CFSFOZZqsDeoXKKBJ/v6f9XReVBs/H3YZK/JdGcJ7k7gjV63tqAfcG1AizPA5lZpkOGFu
LYZ4SzVa/n50owj4oXNuzTg/ErOM2AQhCl3aErDOLGVx87+82JUbc+qcpdPVQFR1YmTCtHzM6NZD
+jcpfaEaIA/u4+PHi255mLdHh0Gyyrpj4Y20yhh6vk0FM6uq1c2zXiCPwlXzRlCbeBuR0S0IlL8j
XBGub/TxQIzkpkfYd00Cm2whp69fwQs+h2MUvVtOsFFVvJkVT/cOPAOSc5CFQ319+Hg3ze7IIcwf
P97BoAYaXz8VVdXfVVVdspXOUuaUBdPGICsf2yhjMbbxiwX0ZAh+VwwJZ8SU5s41k5/op9QKwjUV
VIyaLnXQZhWHzuqMp4ruskXn9OgGajr1USxOZaKcBWqKZklbKWaYn8SPMhDXNnSsvwj4WbKRxfx5
c5U2vkct7VXaOmtEN/hxy8FjLltVnIT5JUMScRgQ7mOpqpCHGxWpmPwE7pIiIRyA1/KOOJDcfFNQ
7X6h3NMs4xfmnT8YgHpXHlve3gsc75TpzQsAPTGTorzT0AcNg91crsCiRRdgBvZu6uvHcX7nIAS4
c62624gZtSTi6U/agPmzNMbZKRGobWSH8UtSgDICdFKerSZ4AnLJ5lOD2D5olv3qjPETZTV2LmQp
oSW026gLhgYRmsXUtfgYzAM8CGupRsajEyTtfdB3P+Usag6tSqJljMXh4yWef9KsWSKEdHplug3M
5YlRhW3UciszYT5ViRYux0nI7QdvX4uKaJkicN8mEbFM41DuPIibTA5dbqA0lVt8IvrxYwOhN8yX
4qIkEtudKnK9DTu5a0YRHc1ODvcj+BDR4GisU7BUImxucdLE28iJog2hg0gOh/w9k4hER4gdNyeU
Lz3DwDt9kNbbMCbLuAmhnni5vi8Ns1uSaSTfBj1DkNa3N33UJTmLyKk62l1zw61dY+bwL249+qdI
dQvBLPDy8ZI67P9V5NLy7LS/YtslFizT2xvUunLZOPqFK/BIoTqeRRnT3SNB5qdg0C0S+nRxDP3x
ozTNGhv4A5Er2gTLShPGHh1JOtP/6fSn45vdVt+kiUgi/f4R6YB4zFZCJ9FBSl7tOW/ob3lCqs+6
pI0ralZPb7ZjkXZXd74M2qG570TS3Gut12600Nn5ifEDPvvWrpNuF2ZZfGCcfkvmjR7RjDoDMb62
/32bi7xjA1/8mRV7u3St96InklqqUR2sKnYvqcPsE26x3A2EUC4at4gxgvjx6eMn0boU36HkFjXL
bq9NEduLLDq67P3uKTD/qHiobsK8dZcQLoAY6u2jh74e+FXmXD0bplgAZXGRak8xesqU1VvL6t5b
ONahaULzqUODtjKY5umsEKcsKkg0HSJn+fvMjM+JHpZpmbqtW1SbFtQPMYfy/e3s9hW53ZEEZgBt
0NlKq927rv6LhoCG7QNH4+9/m/E5HIpfZ5uCqEHqY+U44lM4VIt1mA0EMWgZfpI/4NffSSdu/shL
LEwh5Pv7sXeDTWA1P4oGAbI0YV6O3aoqC/+FqYTvXCfGuvui1M1daCV/FHGCRsFP3F0kSdgx3FLe
immI50rjm2Ar9Tmf0DJt25G2ggJjmLZQn1K2+ijtbUYD3cJt9GPPydmzcw6IYrtSFAPeSVyT3T3f
l6mtOXcmVNfiZczz9jQyw5siHnLpYFWLFHIBjoJKW1tK6it25R4il+uYCPnmKeK0CwKNVmUS4IKz
unhngeTzgyHc2EH5S9TMQiQi4UXfaMYi9TQ6qDXPnlxZE40EEsmisiaOvXCJt6tdFFnm0TJs71mZ
1SrJ1TpM6f2aNGhWVJEkzns9DVd8lm0518kFFOcCyyt7BCHXaS08xibRydLlnMouTqExFus+gvNa
5fg1hZsQllB2Jb1VrPO/v1pQZn+592khMxF3pGUKoX8O1Ix1UEe6idHDVPrZ5IXWk+/SKmnD9YBL
D2cqJWoLC+9iAInbimakPsGalGZOjRIwW9J5Ku9t0rQ2XlEya0wYDXYle9KaAHqksWN3bUCbowZB
cOkn00tlR9NdRozAss0YsIDNVXtK2+ZEp8159PWIDjNqUgVwGPN0fmmbJtvJqgo3KAvdp7ouHsBV
tX8k6CcNmmPxuZ4i/RUVdIjhskx+GojoDNAqnZy7CF6tncaRNoMTGIe6S5lVzwF5Lk6zlQ53+IoF
8GI0vnlH24Vtde2J+0iX+mVAc1FUy8CpYQ3m4gB4GZKr4Wt7Zyq0fWeOPlQc2ol97zD60hx3r7RW
7NI+7HETpPOAjLyuVVib0xLiQ3WP965aThgkTE/ooMwJ8U0aAxVMqKNqwNSa5FdD1MfACYsnvfX0
+6ZSC9p9zq4z0QthurgwswufzFIrd4YRJHTw9vRzhg2ZOdQ/gdlvIYVYq95nPOFqouC5jwnQZ814
CM0BKYUILLIH+Al5UnvhSezcsYnYao6THcCpNYffX2HW56gqS5mmpeuKhU+40vpICvzb8leYpt4i
OIcgnYpH2MT6x4ZvVcP1YoOBY7ftq60JCBdjIIGHMUjbu4Yt2ipqS2/Rmr59zjV5CmHWhWP66k8I
wZ3pHZTGOBLvHdrpdsC+fhwbbQkzhzkEwTBZI7zLQDJJKqz2qIUvpu65Vxz2Zlu6nDAxW+UhaQVW
aPyoI4AV9h4qzqsmoXl3jkvzBVI842M/WP3+fMh5Dcv/lmDL+ZhDcok4FIDXHfEp/VSQ1wN9GLWi
WwIB9S133Gt9h0fJsrVF7/evro5MxQvaHssqeDsTLeEZqexBwW4+2pzqbam3PX3z7iVI/BGNnbDO
SHijpSDACgyh8VeDfwASJWCMYSkDvmZZj8Vjp/bCVM8YOjQs8zx5QqE/RUtamfoaDJgG6vXqTWCV
oqS4RYKbXdNxq5WBnbxjUoQqFROvUMb2vR++YZRTO891Qyy5enSOrWA/CCv7Femts9QYeX0Tovux
9n8+b6ZpsFYJ1+a0fSpS2KhGuufFORYUZvKsTzUOZj//UdZzAta8BZB96u0SXRwM1vkTG619/t4D
eI9Rz0TOQkEtoQ/pZE/csH/l0VtEEWsE8hk5hbHou3XWZlAUGt25o2eKJ9b23EVhO8bSIS1or3qc
NLUYJ06Y9BCPYGt22zdZ1eiwc3Kbxo4sM50PSCH9I1RzFAXGsSRkK1E1LHMgj1aj3mHj7wBTeXQO
mM6Z6cYNXWPj6c48hFI/88hsj7qRLE2LiaAQKntmy3HVYr24eqZ+bvPsiHGovm+78FywdV/8/vrU
P+d7UaewzBu6K1BWATiZi8W/3a8xQkdh9X6xsETYHYfODndVjF+6id1DVobY56wgZXYNWhQQ7yH3
x/7YNvZ7kkew3EO7uulJFS68PGbeiF0CcnevtqiHv815/LdPSkDaXLACiaW4+ucnZUbAuAOrKC6B
YAB+E9CWChapG+mPnl2898xGjm0Z2St6G+YKN+6uIobm4k7iQWWqXeV9l9DOiX5gPGWa06ZMikvP
/Kb8+1Jccz4dw2D9c0wpLDWHVf7tfHopVjWvqfNFOIFUEpJQoJic66Vfk6UZ4IRYFCk+rm++xbnK
++fdQqdNGg71Jv/TjU+rTJE1VjXCy+B3lRtvygP2pTQ/IKG0FuE5YHittdElBSwWQHDZNBo7a5Bv
0KzAvdaaQe8C0+Y3H+rr0mfBtHJdySeyhG19Ku+6KK8qYwSsEalm19ple4qB5u98mkOrkViRbaC3
w65Iogb5q7Xrx/bpm0/wpThWLL+u0qU0THLmxadP0DQCRib9yUUSYXl0IV9ja/MgevCrLCRVm9yS
tD7jbkcDhcdmMLyw39x2irgX0sXMb242OX8Nn74ml+tCOMq2Xd2xP91sTosixkhC8lSC9hSortxk
cRvh00rst6QCjI8UZieyMD3RBn2EXai/gIGFXh5Z8hRrk70H5Pqi0i7ZsYfRaUXEwVqRKqMYlh9g
MwTM81wIwLLW21Wjh9516J51GfQxe23T3FHwwbpjECq9+0Zm2i+nPDW1FTwT3/Y6GQP4ihoGFhsw
DaZylByHvn0t5hbnx4trg31JlSTlGp7hfeXU7iqagmtC5+BsEqN1l4khfJ1MJI9a3faHj5b7x4sW
Nn9ZTupte7P2j998z19vOqVT0vCcZTvELujT5S9jM8TZhFDBz/pszppcmYNZPzuIgnYA3aclDuzu
zigL95iTdu6NQ/pgzGNlJ8hokryyhwgsrwTk5ugnp41//v7zmV9vT6Urx3BgbpmOzWPtn4uClhWQ
rCa2BCXugpNj57dJ1O0qGEr4sUPLQKLJ/GUVOn/StWrXzhzs3dcVEpE5eGgoZLdSLbWJk3beJfdn
0z3l+8cLNGoUv6PItx9vm/w5BJloGsj3ie72733nrUpNnkcD9DnYa+4uLOjUpdYUnm1hHyhOnDPd
w28udf3LNlgp09AdAlJ1tnnO5zpQsV0S9CFChlnpngUiuiivdE89JOfoOuLL2np+TrJ57Z2hYe2I
UaoP5vyvDfr0joH3FUsLe9ohuX3zXXwtUKnIhK0UakkLJ/+nLFUQDFALcJ8vWqYJJ02rXaDp6JBN
0m24O42VFljDkVty2rkArZYlLc8mexMprCDCS4pjMI3Tse2FeUZNkwHFDK1FpRzrBMpInuaxPZ0w
21tnVPpp1gE1moYfUdtNK4UFlDZKKO+H2sa6CpR4CQ4EdoxN9lfDxO33f+u/PNyVlCYVlClNMuM+
p4uWlWXVTFnChW2oBRF4NKobA12aYWsXZN7roa3c+6CE9onO8TAEWgBQ5jVOzWUbFvWRmDXz3A8N
3ogUoQsCFtJZ9dC5/P5jGl+/EtugB0AxZvNpqfb+eXukAYIlrso5Ph4jCbUD9Xg1Ns+Tx5wqJU/D
H3PjxoBFvyVRysY/j5c2i9JdFXsPFEf0iPIcir8TS3paMG6scdq1kGhBG/Mi2ZDRxLVQb7jEr/z+
w39Em/9zTeeGZrdjsq4bVFOf1h4t1AgCr0fE73StQc0iCW/b4bFxbeuIwelPDEfgXRA0JhXReez4
9VMWloR0R7g6f/9ZzK83HRsC5rs87SzBM/3ziYyt2NWtBnhTdUqRSt/liTs+9z76B1fKHsg3Fkct
T/a1oyeXznfsA9zWZ+G59Fij0DjGpSNvbqsDEbH9PwHmaDuVVXPedDCtDD0BJle2x4+8OTFxD+WG
eoNhe0w7NnSB3YWvSSvIuDOhiMSlHI5pqt6AyNqntqhgzqITXAtyENd+UjMi+j/8+TxZuead2cIg
PtVe+M7ipKzSZFEZzl/TJO0TUcXelg2zDt3F0uAhusW6AgBxc3PDIll06F50xVTFa2W4yYuAiX5V
zEng6Cm7wHnQ5MhAXr4R55ScYloji1oLQUrNb/swt/dhbLb3SkfeOInUPqaOrLZVghrSr43CXsFe
X7G1Dyz93Sbzoh/F0UJLniPWtb7pBNpf62NK43m3+VHOU/b88y4a+TgBTPhs4bWAI6fiEpe2/4qN
KjmaKQh9h6fbxpOQsvjqhoVR5K9gmJqTmHI0JnVCwlVAnkIzROGr29XogWRyCuZ2WTK6eAhAdUsN
m2JMECRWkHDLHzscrMabYCKG7VOfIxarCyLOjAWL7IoUEgD+nmmgjvWJ1kp195bhRFhKu7DPteYX
e8IzfLBRrXiwUly5wFuHtd9LFt3Gyc6+1dDjABUgSN/Qat98xt/0RtT4Y2d6JMbgU7sr87pGG6lX
t9Auiq2D2q5v69n9Vj+aIrZ3MWSztdHGcj9CTLDzwHwrTE9tVNyS3TKmKXuxgGEkk8FVFMT1TqYz
BndFZP204gQGYD7cDhdLr57d0OmgP+jTg64V1hIvv9r8/hL+t6VQ2Ty86RybNN2tuZL42/ahHWMC
GA0Ba5eISll46pZ11Z8iw9CXIbjZxPKaTkaxqaMhxhZKhIE1GDdIauaTw4Cuzao9llXvfoCdD6HZ
vSYEFR1yB7lejwPr4x0Nx+nu95/7XyocG2+o6+CQNQ37S2ULZhMzfgsV0QR8XOFDMIdy0Y61v4pF
AZaRr2KbAa7c6bncBQGUh7pmmlMDo10ITbmH+a09f49x5/3lOT1SjmYk0asyyDjH7LeIxhZBk0Ee
Qycae+OZ+MQYZVDzcbU3mFkPuu/EV2bA/RwxO2APMH6YYTIxpajlvrJwrvz+j5ZfmqlzGS8swdPV
YMv30d/+25fF6GhMrRDMpysIx+5hNxxCEoHvutFvVzVRgTvGZ9HJ8WidOH1wGzoLi25l3zPZEcuP
iJliTjyF1BPCjoenTlxqtHB6UptD9myHzEWjkDfYmhfgnsOVEnl8miQWzgafor0y4ira9YP+0wqM
mv6RXxOhtIACQN57sK2HlBEIOLw913K5K7uuRGlq15tx9MhbqIRBRQJBxw2oKJUIiOpyupsrFwWp
iK9mt0UmI140ekl02/BvIepsv7neP56On56ejgHL0rGkQX1sftoRya6GWONk2UJFockThGQFoadw
c4M6uIYZTcOeVgDQ9h7+jha3D4h+InLgu+x+aifjbvSLcetqXXjrDWxLOupg9iYx1rkqsmkCkb+w
HsldXlt5nx8MI0Yq0HXRk1NV0Vo47nToOqAkbqnnOvwyPVjnPsPnj20MRk531XuZASvYdZa6h8H7
o71clVa+RS35/vGujwyXgFOvXKT2nLlRCX1LwAP+rblx5EPl+u5m+5d6ybXpr1quMoHSGp8WichF
58hMHIIBwTtocp/avMGZYSBO+Hib5cVWhn57Ld2eVV1z5EoDn7tTRapWilb8NuvAtSVw9n9gU7Yq
gTc7B/6R7BK7V2dfxv3Fnw50jCETMIGnl5tf+3D08ZJUqzwClIbAf9j5E7ktkbCR+Jjf/JH61707
xbnhMB2StuVYn/d0nadUVsQm+o7CmjZBnPQ7FarXUeZvXBz/uT9sa7wP825YWsCCDr7yhr1nQ6DB
zz19U0t/HbQpGNAuZgYqVWyBnxuSg5aXIesTewAt2VBN5Q96FIQXa8IeXwcIrSKz2lrDKA5BWr4V
0jx1rAqvWjscval9bdvxWKnB4qnsWkvZlUS2GhaCBxqHjC1H8nMJPK/7vyAKOT++WajmC+Kfd5mj
KwoDTqRUbHs+1aiKIDs8kyMe+xZmN8osZw0Y/n4se8C4QRKcR5KTzxmJzf95kX7Vgz0tysUAFgpn
AtGmAUgF+2KYZvXCX9rtS0RhMI14G5oSs+HkAoo8NL4FfJ+Y7rWKMvtxAg9bAMd7EAkpN4OnlWel
6W+V18j7hkCZu9Ktkot7k0iRX6jk87UyDB0Hy9Qs64bbHVEzaa1+ipfFfSSDoD+HeTZuEu2lTLp8
50N5X8RmraitinZRZE4DUlRTt5hUXT9sCKdn3P7NoqW+ltkM0ez5bHI92LhB//mQHqSqigHZGLpg
kMMgOGa0qban/6FdLTAWKxHY1iLKLKDsFQ4plrX68JFVUkMK3XgjntzWtnCCijLYjhGo97kZoU1N
eDWna6KBk9b0LmQtUv/NxQwTlR5T2R3IxKr/E5WJbJhSSyNpMKeWPvzvy2hmPTGgt5ZRwJ2Zpv1b
EzGpK208KU0fOk9NxF4UC8+bHUJpImPunVEL/QezS+7LHsw0+RsY2xENRSD5DjDFy0WCDGmjmS5A
rM536QM7pwHdfhTbzUpUrbmKDQfLdRFka7aRxgnSN6sC1VsdMlUcy4cJ/CyRt8AcvlkpzH9ZKRgk
GwrxlEmn7/OIxdEyDy0Hy6EzmypHM8Kh1hrd2QyHbtXZo3FDewSJYNUqXHOgYIq2Lw9aQciDxtcF
qkmftt6I22SKgSM3PdFptr4yrAEUJ/myeI5dceT3psugKup1PhrBzYYSIqsputQGSyHKZv+BoAco
kqii69yGGTFBRQWT+l2v62sPce4hSf5xJAvk5woxbghDTPE1oDh2k5ty6p9R6thv5awfCWLX3qdF
OLs94x2XGWRLpN77ymnrvW3eDXWLxtpsA9JxWnv1+1VGfX0s8RR3+XA8laCmyk8bEPr2cIzInVqU
fbQJOpxedaMN95II5YPWwdiD/Hf/8X/5dgFVNFTkGyU1lUXon7RC6WR7J+ZF+MZlAIdAzEp41R3r
V4G0CvZxotYxA7w7ndn2XcXDa18WNiTayDuVcaPfmZPmXjqh56cBo/4imNLpnabqnsS65NnoNbFt
CPS785z0nbDe4WbOL3asfkD7DIjY6J9jEfyBJjW7SNIAjgNB5neJtyTBi1SkokZLmTlPFSkOe/IP
qlWg9Hyb9V2FptTxT3nYeHdJLTZJkc/757b9wSQ0PEMZ2xWRQsLmXzTd/2bLT5vhy9ru6sqWFmcC
UY/6fPVzE/Y8owH31GPVbXFAsR+rglE7VfCk/NA4ObGbHVOMAA4hJCtr0sadPeRg1a2wl3eCzaxh
XduuB+hcluZ2mJaYxKDSZZ1a60T5/WmW+jsL9kAVjzlkKnw0mk5lwEhqi4c+XroTmKFBtOZTpnA8
Ba0r/jR7sruB/C/cVtAwUIicdCYACzUbCVKQahunsdJVYuAOKLpS39RlivV8GIr7mtNHPxB3kw9H
hPyNrT55jIvjiYjGzIIQ1UCXPzJ2n3Nj+luNzBX/g41zQ3j10mzdP0qXai4qKuvWe8yES/MofDB+
d2033xEhRKE4AIoyhWJkN4rsyety75STNYRw9qdKYwXyWsp7F4sik+MJ1ve4zWUr6LwSQcwYF15N
i77klMx+DsCB9h3Z3rR228jd5MxpEX3K2TRjLEInsrDRCnhesKVwGVbhqobzeGUM1K9TYqb2MQzd
FLUcxFJeVCBA/wrm0XrdMKPC4v7stNnr2Hj6CcNuyPCybjcpq/hC0Ue8kPeKRjM3+I9Vxl7C0mfx
aiJg5VEy25SQtwDqgeM4xcsw0bN9O8XQMmtRrrtilJsBC8TGSvXwbGTllovNPZrzSzhHtA8Wl4KZ
ZOM+rGT3mGlbJfAVDCAyH5mQ/LRbel5Wu21bKp7+f15qob/+fnn5lwLMNfhHzk9dgar/U9Ur4sqI
6k6xrUzNE+njsEKaxCaGZSA5tSYMS0bt8IzY7pEsWaDJIxoerSx/5dRZN4ugmeVUQ9mSMnsKfXOP
KKP4CcCFKF4stNJ7bgz47fOuyyqsbyqGj/nbPwsw5iEMA2nOWeyP7U+fPfKG2SZQ1IuUGeza0bho
imoWyVApLNuIpVunlJiDirv7qBtGivY6wNaWueihFE4SHkAt+YfLjEAWZv52guER2X04/6T5vcbK
oydbozCSU5kNsMw7G5nTMDLCTu9//0Xo/1KauzYtZUpztr9fx2qobqVON5ZvIgjHk2OO+s4LGALj
LQgWg+tkuyqzqhvNFgENBA4h5thdh2LlnI76vnVj+2Z2ZXQemBsuiAmZmDXFgUOtQvDqzAqq3Pc2
bu6DoJvOaMKnR5WwvXIUcdD8ly8iCswD2SvmIYYBddcg8sPCw1vlFX+BNckOKi3VKtDCdjMF+S8b
C/a1EudKQFwsiwxz1OAfvdFIr9FUscIjikIKiynA0Y2fbJjXk6apNzk89202bGVZO2tTUxFkiG6T
iajehkZMkl9frxoLEA5TzfRCHKSJ6c2GJoobDw5VT4sVelO5BXLTrgynRgmOcHFXBwYeRLQHOXJQ
EqLC7ppNjgnb3teoHPV0aZau/mAvRduND/r8c9llDQqQ/FikU8JTEhkIAZ3xPo297GEogQMQd4We
TEvnAAtrRTxJ95LNhiYGEIcYHfnKraAA5ZrFXjb/M2AQfSZkazwmePYXaZjNgHK3Wk3E8i1pLRoH
Gn/XCQ/6BhnRgBFCJxXJnIZ3aPF3XS8RB4yBRgZGz0RDC1owgXb0ZNVAPX9/tX1Vq9poE9gD2sJg
y+s4n2+dsMyT0oAOZRlVt+sz+BSD+VLCRF8mceaXG+yJ/WZ0y2Sr2/HI+KZLXvUZddUYmCfzgQ5w
DCLhLpcAovusT99jtI8C9dIffiUPCcLDX5oDuScqQF/hlmJRPNSFPxICPCCLZZ1dAhZot3UePkkM
7G+Iu4Y7RnPyTJ63cZNxcbXTM3yRaS8YHaMEmX8MymbaW4mn4LoIWlQyIrmrpinv0n/dgIIqNlmq
CN5W5cDKm4hLXdYTIT2e+8OUszNzkiDuyQKZuOj3Tu+Z+xwbV3YnSGv6pnhzv/SyOM00FZjaITKZ
B6n/3NME4M+i1uaBnbf5E/3idK3ZXb2SdL1osmT9UW9IQMzz7rUVVcekepiOHy9BHmDJCm6dcR2M
a13Nr2117fyr0C8cLkFV+qU/l9a+9i+2fnb1s4/p8lormBEsYgFEAglHrZzxAXt3o4J3LdDgNwHB
Wcmmqn5hMDx4qYuNJ4gV7XXNuvJvv3dli3Q6K/plVDLFmg+l35vBg9XMh/Fx2PIhTh85uvExTB99
7b/HVD153mNtPQ3VU2k9ZckzR249peMzR5Q8VxreBkhkL5n2zAFR406r0q4nIgmGoQvp4eYG+YYo
K/dHmqJuxNj2qqwkWGPNaR7bb9s+hviy77TZZCCYRS1rGOgqPjXLdGnQhIjRtusKgeSeVHC8dBAl
+/QwuHuTk2QdeG1AU4dHD3MZOVP1sdaOpHPJA3GDVXGqp/kY3JPKzvTYOSzn7GXnLkNqeHEcjEQX
jgmjqHsp3EuZXyvK6uk6fBzTdHW8+SjKm+fxNcDjuzX8rN985hKrhHPyqOC4QHVLH+smtXZG7B81
vFWQl1W58ws7uPh5jAZe6pvc2Gk05PZiht3ttW5vkzrvwUrkmp+PgHASd+8lBw4nOcQouQmJsA6q
JFz86HvHQsyHSThFdtKzEyisEZIVhsrkzAFM10jOrTrXm948uPGlVOexu9jxpVCXvrtkBE6qS5xc
OcLkGvXX3J6PoL+m9jW2r01641DDrUpv1jAf5Ns1xsoYbol7E8NN5feRe2v0zji4xHXErUmPdZag
stoQjueA3Y+1qCMWSbIg2cLfQHSJb4aGIsNvq36Dw4K80nuZ3Zsfh57dc3g25LJ7x75xlaH0w0xq
2TcrviX9fIj4v0cmr/85Enl1Q1JmrvbHa9BczPCq1RfLJBHsguMxDS/x/yPszJbbtrYt+kWoQt+8
ikTDVpJluckLKnFO0PftxtffsWHn3Ng6FVXNoCjaSUQSBPZea64xx3uRPWbjHSUju+P7ZN7G6cax
nW5DIcVADgYqe7mau0qYZN6F8iAqGHPpL2l2oUlcL+elPpfL2SMaKH/HFv7WJYMfCteARvGPraT3
63xClcAO61MTW6eeNi9pU7j+PKqLvzLE8SLE1N/jwePllNYLHXRiyKTnr1+mieAJk2B4aioajovL
/tR+IADIuJnGJROWRwq8g10c6gUJdvP2nHrucFemKeg0TNqpgI1YQo4BINKI39KhP9ha4X7OexoY
fDOzYB9Eks87FSh6Mbp2xKY3+/73VRbWqT2cE5yXQQG4+MF02vlxP9SM6T1ms5mEoz7YD6L5srHS
vPdGVz4xAMYMTPHNNrvy87QO/Wmo3jE+vF0/yyY7HjHbwM1s0Kf55Qo/kPmL2bs5WJv1MS9yD8PQ
FpgSh5YtbF1VARZm6zvmn+p7Ws8De3hyTgQpXGu1vui29epaVvHMuFtmscE1isk328mCdQzXawVQ
/Igvj9Ti5p17kyavaz+tnvnNMYNruEhoeLzZ4rpUgpupWqH8TOkUjlvPXbLXX0vGV3zTZIyjqFr7
iYwW4Mle8snCjQ6Gg9qmM1cjhZ6ZwF8Zq+3ozHGNRX/uZJLAv69T9Lc3UFpAlGUAPDBl4P7aDMqd
TbCjAHY0ChDCjc2Ai5W4STSpcHPg0jh3MVGFY43sL2qdgy5pxKGQbGnYJApJhV+srurDRZtMaDMz
eQtLdc093Om6iL8Crnkcm+29/stbmw5vLYUzfIN0EvBB/+IYoLeUbENvVIdc7WNm0cAHuha5CINR
Er8Hb/NA43U5WeOlHqC52Z0Irc7EB1o54lq7StRj4mfkZiJmeeG++O9v6lsDC78eCxMTCzUO6jdN
gI1xaAIm4balU9y+Av8mWmvpc0oG8eKbg4Edma3fLbaJNGRI7K7PdBbzQae96Irf1GwC9hhT02tM
m/YuqIzIs1yqnav+zg7vbRGS39STrgtu27sJ85dvV0Xq1drD90yFvMR2OJC9AWeeU1g9k2lmXz64
zlYFvTbq2NEIkGKmihn+GRbppsvrNzYF2XzSjmM7M/eWEsnae8K5aaYu2zAuCJFpxqGQVprqV9hy
7klF4HahWgL6jvLAJsv9RAmHFrUWay+2mRvHWdDm0pXMIwrDqgMnZYvyzkf0P857A8s/dkMa1ia7
wp9fuFq1VE7x0R2oY8+Xqcldoi5HCq/qQ5UZ33LMwgFjycz3zL4V82rdEnzWv/8S9v+4Qhhc1FgB
4SJ6a3QqsXG5pVZJoEYaqDqhNRDqo9HqZWpKm5xhe1KSZotJ3ZBsP0ZCA5w0+StZEN9S4ob/hDRx
HogfuQ4q3MmFHS4VYain+mj+0ZC58oypr3uUhZMHvkjqZU2wK4m+Wl7AauPwHo9cP1u/NSl7pYO4
Ms3c3r1kIkixYrZdyHLJ2E5kSkBJLkomH9KOuQ14zSfXHdUnozS8j0rX5g8GxnempPP4o+PQeBkM
rzntf2qqY+5P8UM+1pi2nJj0RAbDI66NeZSQJ3KMV8N53FLlmqht98lhXEarUlUmzFCjy7QPeGNu
iwppUahVF2Ek8T7YnS2w55JY9+8fCAMfb6/ZFr0amBBUPhzz1zI1NNppouDUgj7DjLIl3s018f/t
j1pzerYNlq1S5Yw98ETGIFpHqak8beNp9qLVizh3xkAnUnyUWozQi0NhSLF2gplKXgPbFsZpWtL2
NFwccBe0Z0HBmay3r2t7+S41uRjG2dpVEHI3n3Eloiw+GZqUpZ0I5REjY26RdNdqEYrHKJkiN6Y4
TCh8uBrhZhDCFNpDaA4hoY2NE5KguGGFYSOfRcy7WmuUfatngI+kKJ3QmJ5i67Stpz47uxYI0rPd
nc3uPG9ntoeVK1Wg6ZKWl4x0pemyJNfSuCCMst/VbVejlWq2a7VdHegs5IJCJaluCDxJDg3vnY9w
Xw/8ctd1cWhy5+XCJvuHP3+x6yFvWwGFFsfmsD56wF/unXZOcZ0xGsZEVU4r5ZlKOcNrjfvXMBtB
MYE7T+OsuDJ32pxzuySnKxmzlzz+00y76kY9tbrtj5SyFJdEd7iRx8XZbrKvCrM7LzY5YMfUGdUP
m7CMY0cmS9Sxonhur0wv1g/YFz8zK9c9NY3TPYnB66I0oyLslEv3lCTmsypAeZueTAx1J5vgtuFb
nrfb45gp6hMGiPTB8VrzK4Ns5bGtS9xCFfupLdtW90jtw3wYebGgtiAUFmbk1OOrDrb2xhy2c8ud
0QERY9pB1XtwHDAgwtuzfs9thkx1RgyOBmnkD7tzQ2Os94Et+/hMJPlfBGp7T3nV41iUxeqGkTtG
T2sLkzmw6GHW68h8LlXyrhm9rJWQqNzhYI+FA5PQG0A0wFsYMt0IGIKEWzYzu1sYc/OkVcqncbOr
b5nbfsPtCz1Mj3lL3ls6qm+aDMyY0vbmVmO5jDXsJsh/OF0AaClmVWlE75DBp4ZJTnxdpHER6SIM
F0N2GkkQAgKUnVwhFYtT65wYYnfzM6PW63DehnMdnwftDJC9qy/zchlqdq3MQh7L/LotFyZ9UUvC
WX6d9as7SHXJbdOvqO1uUyLVY1jfNXdczKTELkNC5m9OfNP3oxcTmXSr2jvQLcV70MCftPdcuaGh
vWcafsT70t5b5Yb6XaNyQzNbN5tgIX/g7+xatBsSxPmlN8ybZnqz05vRy2NpXuP9SI8DeRpcmb61
nx1yur8KJ1cPnTc0zxXBX4RPi/yFiE/9ARCf/rRZ7efWgON1qallttcpuXrt1eHBdrUwGXtXvvSK
e/V26dVN3bUu8hs/L1Ljwn5NarBva3Hn+yXDgexbZd/G4p4vYCtJE77VxT2zb4kNVkXqGeuia93s
XUp+l3mXy0Gbb7p12+bbuktYN8Phln2byh9anSvqyhs5DKNzxSKt45JupNLmKuILWuJLqUnF/cXt
L05GIC00hLPBppG94q6qOW9A/5VTwbyxcbKmE4FH2Wd8KmhfgkYb11ym/KaohRDK3doITSPEtvTe
LUpueH6+wBmqxm3OYeqBNfuvFvVV3WYr1yd2crajHBnbPlHYVK85sVS7UrgGBLUxqCVn8KRImEkq
qTUOt5hYgLAxwnSRYshaYc46CwtIaqqUPQZ9HYguMEi+PdpGYBoBJK7vGkqQQ2Q+wycLSWF37LDL
IgvbThsRRVwDd7Twb0VZiilTKm1/CAsdwkc+Wic7PTOHV5u5FyybAkRW72BT1NoJtdoJ4nUxnrLx
lHhRSkQvLwdXLtiXMWq1SHBHLaMlDpGIw5I7mxEmvJBGKk5DkHBoUANrDMg4gYKXEQwdIIsXwssy
AsbmvmsaQrRxL+QVbRo9CXfxPsKgTt139yws6P7HB8da0zLZbTm4JH/xX3SaPZsKAXTEwFCBPghY
JWRpgwVNjhAekNEdEzyd2jFbaGYeiR1IuJQm8DP9qfIXwNKDLyqf+ibSTH8dfMOUsnY5LMxMv1D8
aldDNC8gs12kXk1cGxTfgaitwGfyScZDveWPFstwf7akVn4cyR+gcOEvtDcwTwOGZrda+yk2PrBz
JN2SaGwcEet0tA4/NGdHBMXNMw+6d+hUejhAoA8a7KhdCUT3RIp+kNIe3eI4qlL9rlYhFfAYF35N
Bm3BiJvU1vkLBRS26SRQLD55NhSxkHB9oLQtT0IVdv1hl0b/I8NA4kv/g+sjKjAo25W4PjP2yNhF
WjjuwRHilA+/lGREpOf+jAkm90XueyTNescGy5M4VuYRCoshsPYcy+aYkduXH/OYJQM5vIcK0o5M
dTkAqi8F48EHxqzjyCVEgiBDPtfkuJVHszuCCcexm8N6144AjIDM6nDhnKOZ+CSzoG0X3Rkx+PWn
At/5QJ3AJ8aWvpshfDZMJZ+g4C3yE4ssHSlm3OWYOx8ZH7cl1e2qN3+wwJb7k+UPo9S4kRnqQ2HV
dgm6bUz2Zv7oHrPMB8uTGFIa6YLrcRloWR3H+jjXDFUcMYVAmXVNnImHXpVH6f8S8lg7+CBIND56
LNcLokWP+Sw1qMeOUDVLqlH4I07Lo1P4SPCBLvK4IN3vF3/ajyufo85vAuGR30qq30X5KuNDp4jl
+kCWUM7fBKVF2HoW2Jpvar7n+NrsO2DeZl/VWEExxeovrdS0a8t91zuClMQCXZvH0jya4kiy+Tge
ewKgWb/xufLpxkyZHbQT1Q+GiSf14M3vVAd2C+AvF3DTw/pjW8xWU9HSf16htqItK/C5uNRinSle
U01fmA1PX+Le8OdlqSIyDlIMZ67qM3jC8mTQjC+K85xgw4hjVl+lsT3THGxCVy1PC9a5sJgTlqmQ
xLCmp4//fyiZhzg4zhfP+VJMX6qJ/8yXLfnSTV+05Iuxiwww8Kc7AfWzUn62zU/T9tnoP7mmVGx+
cngcv6JUvHrnMn3OxetQvpbiFYitY35Ew0Dj4GOafMyTj+72whCgVb84u1znQ7pI5csHw3weig+W
+dwYpOMAOm6biszlzHZfCqEQldHE/8ntrH4l9zDq8e89YVHBGjWN+aFkjvnDv99K/0fFFuMVbXSP
4VeT2tcvVSR1HgBrxrLiVTuPZsso134QJXkzTYnVp1kwOK9C/6S2Nomao6Vdui7/2ntcoAl5MY4L
KyRVAy05kNpEskyRfxGAX44uCWWnMsOnAs281w0tsGIY53kj0wObSn2eyo2lmFdcKmtVn/enBn58
cGBOkuqaejQTXHJNFBxdjpu5L2JdrYeRXXAZ559IWLcuhIb985Bpx1qGuW+d9jDrC+tQEm4ZlEjO
/ai4H92J3NRy7rmGQE07gpWNrKGtXnvc3e+c4M7bsgY9E6Z5acHjGqAt9/MJvtp6XKj9xgneudzn
pEmzcQZxIvATrd6p0k6bx/pEinXLdyVQfz1mnaRYuiDWLXEpj6xbkOkepzuLF2X+sXLBBZg5ASsX
ZJKLs69cWLzkhVy/sG5J1x/rljkOWLeMu76vW1i6NGyAs2haI6OVixZUWlGO2lOyL13i5MeiRc6/
QWDNahHAGoTW5KTX/dAoGGBjv5uw17lCeZwAgd3+/Sx13pYkDGqJ0iTIgJTHmMzP72ZBtPYIGrIl
EwsESUlJ9Tpg3b0K92nGEQjqrhVfsn7DuOvMYUIYC+Rmd7vsh6kvaYPkxXLo4LNFvZstzAnhMxtK
3fx91LVDC/TzaG7NFDq0eGh6MszI9+HPtJRYrP8+tT/f9318aAAn+/sfEFT416oLwkTyLBi8Gub+
RL6HS2D1peZjYzZZ4NT/4gFkPlT5+slL8m/NYOX+lov4ZVp0EjSyjW6DtbjnBMoLLWj7adaxwBS5
Wr/qtWJeplnm8fZ1/apiBb253+yB+ljTecVvZBb/Hk+i+raO8XWmDv/a4yzYiRttjadL8TYn8jId
m++ov2qD3j17Q93/Zamd+lCYOAQKC1Y5BrvBb8eq/fjvHx30pLdLPiwneG5VPkG2oL98dipFRoUw
+/awaHpLOdqkUObozSNDEVPjb7QAvGNns/bzWcr3JNvvqlayVH2GlFFPW/6WdUwPBtsSrFivDKl5
CTwvcAsGgkLHC0j0MgscuqHRh66QKu0w37Wk0bRLsVghR4hGE/HayxJZTWTsGpYIUyADlVsTNUu0
NtFM/vYij9kSjU2ULJGZRC3GwYahy6hs+KqEgGWWXakV6muotQKGJTQnOOn43Ify0eLX60MDoGkf
eiLU+7CyQ0uEhR1mu+Y0Gnf1aeQ2Um0azUvEFMi4UA9gJk9vIgaK2yUSjRSFlZL54kYq56/wIpJI
mSMjibw50pII7NeK+S2J5kQ+SKwQxabUhhWwC6HQWEDjjw1T7HlY5iG4e1S4BDpLCYKM6mCZgiUN
ppS9xDttobeIEMqKNvd+1fYcTfd+JW2VpVPWc6cDah6xYatVQYhAXo0vGv2rGiptRDqA+2I7uYLx
Zste6DGQJLFkVWRhLT3nHfabQie6pqd++xuEwMtgAzJJR1LPhLNpj2ny1SNTCCykuLdiHq+Ud5Jb
unE7ahsv/aIuCx9QSihlN2rjIdbA3M0qxAeol/aji/X63A0jdTFvLl4Tt/wm/5mppB3oIjmPmI2J
e6rZMU+qByp2Ns+61RKdS2GprdThotq/axJ4XY4uMRkJF4ItFcTGiMT4mljKnwwbjH/QKX1aKuVb
mlvbh6bg3zWntngCvKq8N6f7ttQPR8HjdkR/FkvO3gP5RxXIIR6ldCeVt7Ow52iyRHoe8VmBAsxe
LOizaiqCrve2z02StVR5ADsQpTxjDc8K8ouwFnWGbUS4hMSnJh1g8FoQsmYrZiWfzjerUEiXG434
nfLV2xFd0LmGyaQW+30o97uf7R+/d8qH2TIhgkHNdEDricQ8rBXdTsXoujOYQNgua37KM3v+gJXL
C7XmlXqg+UwKpPIO1+btgB+2bQ/zts4wEbf1XwFcWrFuZrEUCoxD5jHKtG1udpt9ww/gBlZp1IRk
Q6nNvLGL8pIkUwDgVZgJ5jFKANSyJ50bMst7KghccbYHiK06TLTBPuW2lbH12ryvY2k+u73XvjMC
w3LuzVUYwhxXYdUEjqu/KQmPSV0O9Wokh2WL1e6QwNfEOKqIo6t2GnOaE/DNRlohFlOn5MNhMth3
pjZxy/sfNBbOvawCJ0G0YKDNjn3eZqMDp9V4x7yuasitCQUGOc5myAOGsuFxyrY/yTGxgm5wxoux
UCzfH03a8qVZhjG0RzKfGjv/jEVWnKamwOPfYkyF3Xjpmjm+jOYMACTOl8Amd5pSf+mBdqVe97A/
rNVqOKtOgGW6cl+axlubMGkV1aeHYZGB1FpXAotrWqMFtZABxPP+nBB5e2RcKD1uEkO8NjZTFvTC
fDfttXvuxoBZhU3aUWqkTx3I7UPSzyRx4K5+2p+b9MZ7ZDxXGf5+IqdmgAXBIRDDHcmRZa8bu1xp
NV7ncaJcDxmWg90WDyxpSXXZVj/PnfZZrUhkVlUCFPNm4M42Dfeeie5LamjdE9xyou9WgsxLTwnG
UZsiM27Gj5pBGuDcuEzXWP/Jamop5Qbyvc+KNVo81XlggtM41mKmhGVpM/xPGPqGIRG8Y5gYY0P2
A/x4pyThlIvYecWsYyWb+VLFBvvxnDZXaWPiLxSi/iQ1krQ7kvImXYet6bE2sYf8i70sznHVKSJP
dPXBhnKbLBz14+D2yVNtKPon0/vdtOzqtYJHnWSxERXmkJ4XkFfn/RGV+B+P2qrzuPrO3feZGKcC
6tCNrXtq223x64ERwVEf5wv8hekyAX65VEDJyYbZvJAokQe4f/lvJbMkweyN4rQVrK4gwH1m2u5W
pTkztfFs0EkcYjBDpijOpISo0JahHxPG3P+hejQ+B+HeRZZj0qnq8e6yINl/6kS1Hd0OrJRdKiNN
Os1k9sQaNRyN5vyQ9hi5FbgkYyI+OipOCubLnkaPSVbb3ggEsoeGrjbbp4bt52w0yxlM33Jmx/vj
kT6ty7n2OInZu3LD5dU+z2O7PbuT9k0xB/OMtVo8f3++HBiOb7zr/tP+vKDe5GYjMSbmhg+L/e7o
leIpYxzmrOncx4XNIAR3tmfPcUCeazTdE6OLz0UyE9W4qRsJBiWE3odMPpvtz6YE9ZQajq19otsh
FSEU+F7pwkBa+X4Y5i2olQSEWWMNGLNowjGuhqvWUGJQRRSMVS5t9EVXoqDb2VlDKHmP3VwNN09l
G9QsauSNC69H/7zFJm+crY8SE+6cu+60/zCpfwGvsE6qmEwtSky5/F80osdL8bUTafWq1EnAjdz9
0jMW17XZcqoUetbsKPOk8y4MReXzw/7UBjjguh+m7LducSE0d+acHneK+CLh8gM9wFomeS0E1XhT
++Pgyh9dj4SbrjCXcFq37jJ2zZ+TJK5yZtb+QCilb8vpnKV3iaOpused+k1fRw/nrDOxlpC1nShQ
q23s1w+j3Wp4cYCqu6mRnEYMBg/0odonlcjorOznOyvp/zjAAz90BvHiQC6Ha0Em2BnCwQtNigGw
l8MwbA2yKx8UgLwGG+MqtevQ438YbTq5ayZpbjevzjMKc5o8z1VDPGDNSmhcaVQpjYSRx27aLgVB
Y+eN9D9gJAL/YU4nQz7aD1isWdUKY6NS5nx2layOCBK1bq7SWzez1o1z3cyvrjZuF8VyGLRlE3dg
zmi7OHsApbs1ZIjb+qe2qj53NubzdNQLyqcxW7DWxE66phejGfqzOs7NwQRwc4QhRwjpGFPzGl2S
U0iHYO3SqKCgMrVmAsXosGZ1nT+NJSnqEyNdrZUw1AFsbgSIj98bhhHVCufYrOJsVIS1xcTw3Od2
bu6KWSR3h4azdiDkfNqU1k+pOgWxN2A1Xeb2lDv0Q5mecaIUmOTDbGoeoav9j8NEztcDdg0A99Z2
WN2kl3eKdIyaqvpmyu9CThD9w9i0dUQi8PCYWBW50qws6KCk+DuS/A9nNf/DHIf5dTbtiZQGkX7q
slPc8mkI1xE01crt+0Gp4l45WJV7cPgOnJKkzYmVbWX6cwEPb2v6C6TKeLPKO77wyTqaRs1JcbAe
8mL93cvSlIjKIX1KKKB7mWKdW2uJP2DIuGoDWF1Nma0A0tJ6XyWIXohtPboTmcvupp5ip4Oz7q7L
QSnMOgAz1R2F0whquLFxK/LqpFWToLg5/8dT2IyZbQ4+VzosMI980IyEvmNuxucmYRgJ6I6/5sz3
FBNBaJqZZC8w32kmyWmHOh3iF2w3f6hF7vxhJTXQ4ITo4tkj10+mmpju7F51yJ/HbiVubU3V39rR
a/4cepP0dif9Usbz5Mc2k5KlZRx0HB58wARfVJXCUNB/Dy0ZdJe8tVQK9bntW4nxbbPN9sVcTeOk
GaRwNYSKhEy0upcpUxxOav3DqmGHbTIHhy2TPRHrzeShGHIRvbNbftutJYBUdcAw6OyX33gvSKGy
3XEilSnFqnVPez3iLVWPKuxJN2tojEwXA3LfgX+X5FSP8QGgPDVxroAMNHHr8vw3QlGnQzd7L82g
/6YyD/7OOnh3D/xcu/VYCMPJsw2DmsyvdrkNcErsYD87sEqmwK+Ud9uqOdlijNns3V5XM08vCyyu
yOasny+6TgwkJhrPWodHIHi+oFxwMGb28hsDuH5KLfdYlCTnZaQHAXJMq2OrfUjWkMgUFRY9i/6q
aog/ylaTb0r+Jww02ArG8gBMMvPV0fzT9WIwrbOs43c5bQxdx+i9wP0o7WtaaAzkeMxud05Kob4V
B5zfW7QxAUGRIWtCuDZ56NrMeIlBDxk0EL7WhnpGA8xJ6y+pV9I7tjgDgW7DzfLtoXvV4vVb2Qo1
wipgnM0Ypvkiaii2C5ADBtVe/v3M0N8u4PkNbS64ho2pjjX8zyWwRttGl7tGxb4MClzslL9Btc2Y
DEyONS0Cy+hx8Rvd52muWy4M23DnO+eFqVHTJSrL5Eu1etpD4Pd2jj8abu0ptVMnVIFBPlWeeNVM
hmStRCOrnvmy9D6VXXpvy855x5xiv+nduhSCGL5mmt2mRGr+0gLU6hK+e+HUh3bVzI+kb27GX5ln
VS+5QWyVU2fFrc2Up6n5xrKzuO4HXWMbTZy4FtmLOz9141/FWjOFNFi3ddXIT2ImNKZU3wurPHmL
fnRkXhKYH0bfmFdwmkw9lsZIVNIGshmk6z5BlOjaV2LU1I/UmdlOMGr8h5ieUpfLiFaSibRBl3/J
KxJdqPzhjCjHv5gEWYJhbjW/Fal+rwbidwz1O1vC6FwW1At398rJso+QTsOmES9DVVxHZW7OqZ6t
nwj+9pl6cV6rpfiqWMpTNiTzx30mb47/IutyeKfWomnWr1s/V2XowHFMoJb4nN/0WtzETBSiEA9a
78O9dgwpb1cGi5u+cC9V9YEwg1kJVDNYlUBU4aYEBkGkI5mIUg4bhyKqIPXjaPA3NyyKCGZSVUTM
8iIdi2YfUW0ksDsdGOmJDCdyN7zXkZ2fHCdKWO05UZyfFCdCqRtlxSl3I27o67F0WVVEtRu1xDmr
VGmjSY1YH/INQ84AYTXyhohZIWWIHC+cysjzQmWXrodpHM6zFHNP0645DZG3Bbod4JZGwxgAsRJJ
MNLIBfzmz50gL3RVPUio42uaFNV1G9pjM4fdrroJEbzsjv+WHQz70YaWugVtMa0PaWYRLeuaw58i
coiMe+crb725G+DMhFhhc0ug8q2Zv1CxGiMRSiI8oJPdzVRvBphDVcrpbphjvO4Wq9IWAzIs0W44
Y4pd7fwwDEEFrKwn9/zW9rcOE0x5xtSW3sb+Nvc3gR8mva29NMYoMNHTW2pep+maY/Zk5ne6Ch6X
UiUgSRYjRECJC8wx0f6Q2gLtuWAFRPksrYBIVOfvbkCWKTb9jd0QuNCfK08YATVS0qUhcKikpirC
EKjE0g04LhC8wtYh9DasHS68kZpFZRe5a2Sv0WZJLelpbWlJnvT1pO7yurNjnRyO3dnqzq3LdCxO
0HOBG29XPl0QjYsSf8FVGS9zch2Tq91K9ckVImC7XetdrnuFN2TLZYbUWt109zrjy6luY3Xrq1uH
Kae6Ncutrm7F4mckwSy3bLmVFekStxQvH8GS882db0p581gdAwvmy5CZ14HlyLUpl4+ucdVSJjau
/XRNTHkcSaHncSmlOfzaV8O5LOJi8U6LC9NZmEbnv52Q2CARfkjMkNggCS/GD5nEJ5yQ382QC9sv
stP+NkNufzsh/2mG/K8TclhCo/xhhsQJWcGj2p2QBZXV7r9OyO9mSJyQGlF47Q8zpP2/zJD9dmZm
GSckUkgkMaQfEick7qh890NijeqSn8yQG64p92rtyjYQbzfNvaKJt12E6h8D7zpvOYSlah8e11Om
Of/9O7ZTin5azPAVc6gsetQZMbz+Cp4Dc16NMOHaQ1elBVFCjv5SV176kK6tcyHCJb/jvu78oUhb
rj0rCYs6Q8uTDHkHfmU+YgU3CIhsCTIyqOWRn7bCelrLx9rDSADpJAmokFqccU0ZDJbtPYqUPKyx
SXrGXbgiJx751kw9mxdHWTFUkHF586i4t0WMEW5L5kBVgAKpc9Mc7UpJP22OB5GQWdB31nV01N7c
KEgVkPwyQsEZ4HHln/+j2IpBse/ycSDoZD5+l6AvYx/rxN/YonxJ2D/0frz6Su8PjNILPM1SThF4
uygiL7DMBfuAIDYDWoWOElC2QjFMAKIBa2o1YVaH9RTCFkNCC3s6AFqo78q9cJ3CklFCLay90OVm
s6v3QmsKEzbTXgjKqtDDSg/Z60r/vO/WzLuEAA5Q0oRpGrKmy9OQ8esyDTs72Lj2Q0TYgmyUwsuv
7eqSgB1AovolI8f0A1S/YbZ3V0x/2IWGKFURTzhIsWdAZG5bClUwdk7yCGgbEeuKGs+HTQ17as6D
EVG0JH22Ddo8+AgygPQ5g02SHmheIAqgXeFShFMRrn047xp7KiRh34eLkJpEOOxHZjc0K8z7cLPC
SoSrFRZCPsj+ViIY7iC4LTQ6Ka0LRR5uXQjOAwEqnt0AjS5ha4HQgoVu/BQ0TWBMgZFKwc/qHB/l
mp+i1o8nX2mk8s8kxI4eRjipnizi8UigNsSGoTtq85G2O9psKYjjKO79HPAfsb/CJzINzbG/7hp7
CJIB6I21DzwzIA1EMYPUkmKWJkno3oZpHWZJmHOy7OqmsK5DwAnTrr4OmT9cWJtroZhCTwvXOlS0
cOM00ENzCskNdXcJnabpg1OHyNulkNHN/4IzZFdtY78LWpskvADb+T1PgoUVQhXkY0BdqYV2afuZ
7RecJZNUtotBIMc9clRox2MBYzssiB6WWuejqUqVxIvbxx7i5C7yvbLezwxfWXySJkrPn/IADTnN
a6luCRSdzMvA0wPdCxw9UL1g5STxgpnzhFOiDyfODc4WMta4PIRA8kkf4krZ9KFphb34oVaECNTS
YoUlpw8njpBKdylsq7rQW0OdTPEuVOkG5qHowplzJGfEPJxcAjgCrrQug3VuYE8MmgV1A4mR1BMp
NQ3gYyJl8rFbJK3vse/mNMmliFnB/o2UQYpSwTtX7DcWQgztDMKZDhcpgy3EL86KXFSr0gum+EDC
nh0gI9c2TchZV1fCEuyjPXbFdX86oz3+/RFW0nV4YN7lw6Y308EdWNFbS/KpG7r4NuvkR5akyn4x
5RD6aGe0EizFPKSKg7nErfvTykctDAfCaCk+5L152dYkve+pVlY6JVQ3jjUspvOQpBSXh9F9sGzl
q1vo09Pk5fWLUUqa+/Zea/0tQMbVHAnPprFHZ4dV4s8XbK+PkzJXHHK89TQDIK9xizXiJbQt+zWT
P+1P6bAuoUyhwjyn6WWez415disp4msz/TTLaOCTM57sUsrxonqKEj2iEVPA6LOkHJKH05NDB789
tfYpMFiJZaTNS7nb2d7Om3um/LyUFzSVl3m6qIaUl1y77uok16aTmrxr1V0HT6qsb9l6y+vbAEm5
DZL1Fi83xZYqynu2K6GsNd/j4u4W/8fcmS3HjWRb9lfK8h15MQ/XbtYDgGCMJCM4Sy8wkZQwOuCY
h6/vhVB2V2bW7arul7Y2C6MlUxQVA+B+/Jy9124Sws0dBfbYpIOEpbkTwrpT5DGKj3GyPgrz0A+H
cTg44uAJjlz7Hk8yfNI0NIq92+05H9oecRnro4J9Uq8P+jiutT5sXl6yV6b1Udl7LT0Iey+YUFwf
U3EkdHvgBbqHsT9qFDc9rbf1IfEO17R2T+ZyUutDBqznJEpAPiceyXTLIy1vlTWn9t+cEv4bgYUL
xwxyEjs2E6t/wmJrczlGsiB9nh4XKsRBySlShHmfRKMSDpU0HqdWqTC3QlegBHqx0U0vbrqcI5Cc
DxURIkZMsHmhy3ZL57ADQQmXc4S0v5lwlt73sX4oLad9on/ZPbUKS5fRdnf2UrJipQiKsZLuKmep
Xt26uMl683vXpC+V7cVPsBkbskfWXlHU0TZJv1diGN5L9IqzDbljwiK1whno7ca19p4X7d4yWdS6
Ua/PEghfsAyNgo+nFn6qTGWYW2bzxG1qU3ePL5XTPRMgwXhNp0dM6xOfY1LbwNmM7m6xShmk5WJ9
c6PqLjFeQGd4a6Jnf6iL+KK7o7N1dM6EfWlY51koY9ho6WteNs4tHkqk1w0OX6mgt3Cq4wy9AXPD
qL40iX4A/W2TDyiAMs0Vxj6Z2F91BbdQPBv3szpoxz5Rp/P1S1YTVCjpdG1cMyLQIgc92DflMZln
9bGttVfen/EwD4KBZ2qhpW+1E+qJx8meVagRLdhY2zV9jaULOV2zSml7cTBGQBZxnzaPzY9hBv7r
ggE6X78ocxwdjCAb6yXoI3M50iAzX6V9pAI236oukofZmlyEnXH6lZHOqypFcdcl0z1ITsmSOqob
nZYIKfBQJNShubi0HC9xRActymuAJEnUJwG7pE7mkz5W5Z2I7AoHB1ZGaVb2G/2r75pilB9TNR8I
7YnBNFu3nour4l9vBv/NCZnWy8pwVcHH6dgH/7wCds6g2MJqiU2IZ/2SduhkogVjuQvA861UtY9l
gesllczCaKSojxnFYwEGeUO4hYI/wtumbhIDLLvw0ASqTELQBxopx3986dZvMUkztcf5vjWi9LGo
NOerlmMKrhRSrLux9y6MQ76P0r2NrWeveInmF6d4yeLX5Pqou1fDBli9PtqR6OytqN7y6k3NvszZ
F0N7G6Yv3fXRTF/YzQoWybGt7pyhah5byzv/6/cNyPk/1fqU+Ug+8TwDRIS6/ec3bqyJy7VmbJeD
qtw3djLczOpibwdLG7+4sFvJxIavnA8ajNGpANDg0APVhkOfnRvpwuNpiBDXzGoDSRkqWafBC5qB
uCdp8m64bXyWWawHMSKz+7Z3SHEsYTw3KgxFy3JOtm5MX6zRsKHu6L6seT8SB6044ZHdQ+woXz3Q
MVQcnFwzXXSEq1rfI1yywWLDNlUIT8q19s60O7YpQ1JXVo2xsyKhPTQiely6zHjt9XknlFL90Nx3
V3XAFLvLTMY1X7qqnk+isB2y1XWxzzTyuuY8fUZPnDx78aVLRcEJixxvPc8Ce2rKe69HDF0SsBoM
dg+mwrLHWzWdxIkpe2Dq4jvRntNTK9J6a+VsjcyLqp3pKvFZ4z70oSyiCzOxaIOXPRq9XD4qs/o6
dBAnaet3VHkJnba+bbfN6i0Ok0EGvYJeNciKkng3ePC9nL/a6VhhXqCRNqHqRkh7rUGuX2xNz/x8
RCP57y6Vv14pYBwwj+G1YS5B+uTaXvzDqZBf3svRa/rAtKd6N0fKizmMP5IFCCah9v0tioiKiL1t
7tljIHuEGf/6Cfwz/YCRCLUeT4GLlb3uL8fSmJzJVgPzEBhphDchtg6dU2Mc7NoIEAeWg9KimZ9J
ytKalct1xjDtOSNDRKrDUY/DgTBtNCbuxu2/iA6fY4HaxKTMHuMPuJgCLuYsH/pF7P71M/+n9h1P
miXJoTxDceX8VeWWoMgcNJz/AUUqUjUbiFAqIr93VYsjtvGJWmG+VXqM1dd/9z8+pv+Mv1fnn+2L
9u//xfcflZybNE66v3z796cKM6L4r/Xv/K+f+fPf+Ptt+tFUbfWj+5c/tf1e3X0T39u//tCffjP/
+u/PLvzWffvTN5uyS7v50n+HEPm97Yvu+ix4HetP/p/+4d++X3/L0yy///bLBwjsbv1tMcDYX37/
o/3nb79Y+Fz/44+//vc/W5//b78EVdt9+9tD+vHtr3/n+7e2++0XxdV/tbi8SXxb41646Pl14/ef
f+T8St+c5gj0vDXq4pe/lVXTJb/9omm/IqZyNc/hSMJI3uPvtFW//pH1K4ADHOVURSvmkTnH/3xq
f/oE//GJ/o1w83MFsKv97Ze/jH8sDAyo9tbLyIL0AKHzL159RSyoDWbaLMwlvZOS39iD0I6kWJ0M
cs1YT2emPBgF0tIFs2OQjdQ29hNI9fg00FGCbQ7OB+MtuIF5Z6T9K6B1TCyudEFwXCbLnRELIQcl
5eZYqi4MaVt5cz7/8Ib//qr++Cog7P55jMXrACphMTi0eJfX89tfNmy7qguGvPiXJFXGqhgL1Fbj
8NwX0W4a9XNJJsuBDMtt0kXubSdpHdQajpWxLd4ydbC23dD4cDrjgyW8A0wDPEaT5oXtZOeBrhc/
yMyrj6C7iNDKiU5MWit0TO/oeQCdM9oU6uoQmOMBURDm66rNdyj9jmr8qBEGSka3EvuZDUg07RuL
MaoagN/O/awnJ7q3SRmtOho27lD6pTe8p3nzo7a6D6RacWAV8afZWm+9jc8sGfE6VFMuyT2G31lo
FwcJw31psZQT5/1OxHT7prjDs/VGerX9TVmUXQq71Ad1YaJbUxhZmiOqerfGxSBZPd6NHCdikhZa
eFubGuY+FGp+py0xkM78Oa0NlJk435JMpQhHKx3bJtZOOnair2BPuErg5Sah28oWQ/i8QcpCpA9F
sJcSoFFa+a6ul6fJJjjHLKskcIdhl+PHsltvCvoYBY/XEnXKWG9DXM7iuxVupCGD74/u5RWVRhpK
kZA1M9nfGpV2aKUTxD7lH6YyMAfa99T1E0/n1hlX09LYvSbErCFryh+Mk96JLRpxBEj6iruqFhi5
8b3hRedosiIfXTVOCm9uwjjDQzeuzgkpNfLn09rXe0ZuMpH31gIS2JnZTvukCdmyTm2UP7eOwHC/
iRx9ONmwZENjfF1Gpef9rSqaAuTuCsQ5IYgHxx8QxEL7TMlPd6uUajbBB6fV801kUOa3Gi/BJNkG
/JCHD0krgqEzLqS2fcnXMA1LurhsM3On5OU50XrYHUTc+K7ssGCyGaGV6PdsAToeR4se86CKA1ye
2vdKO8ijdK2Vl5MG0t5vNAFyaIZrZGFaKQuZIpMRN62S00VKZLetEF9+sTGrglcmsL2MnNBIaFbq
zPGSXJCksyy4bezq+6iL5xz82AvjyyR5wpd1NiAmzyvRoxdxRku04mojiGqDt97NfTelLaDB5Dgs
SY1fTq0GyKO9UHdEoIXz6CH4qKbItzqiyoOmwK5nNNaPVIuSY00r13LAYPAp4++jcnNNfNsGmsYm
dvbEI7iIoyLSbMgyYCyypF+YezGhsl/SVnuOjO6rrd8pQiE2gfCd0niym+KWwHHHmPcjObMLnY7e
QjKTAGeVWH3Q+1ipP9Enc/rmhSrrG4rh51aWnxyWUeHKS5sNu7TT3nRdntu+fY67QvVl0ZUYifZF
WZIVq7b2zij4hx3e7SYZn0ecAGO/cBt4oDx6nJRo6IjPCQfIA5MJQazgQ0ptVi5L8828u82FfZmg
RgZsBxws031XUWpqShSkZnVUPcJttEl/BZNqESjcPrRLPwdaWX44MCG7Khjq8qURymWcvtaNDhcS
r66Xt4fKIem3XANWheEXBpHHk5o5iC+qB3C1W9Tu+BK4C6cywkyUNFukctQXCQCgiBRWgxs30d2P
WHxN5LhtIkkihf4lBXClkgi5gYqT8UmWpNE6Z1vYJcqZiN5vvZuwg4s627W5+XUY5b1oaO+2sqO7
m20VaIhLNKIkyzMIlHb7NEEd9Ptgmpxt1atVYLP++DaZkyVxLZIV44ZWwztHjVOiN0A2CVUfJ2KT
2Z4C4mOaQHfNd7UZv1KEflQiOzpNAWGhwp+Tw+jelBYqKFXVce9bZyWCFpaW8qa60oON9ktN1Ixf
94K5RLKACmYVguzOFCof6l1DTy606YibMn7S2/JBAe0CMlMhPmfdGRFDGftibRJWrp3DH05RmywQ
Ts0OUWJaiXBQ9MYf7G7aJQZ8iMqt3SDOlfimksURSufCvzgOj07FJuJAtziBbm79eErYU+MkkPiI
tQF3AiHo9E6lFPirZtUnkij5qo/mW6dozSMeAKIfKxaSRlk+QQ+wmjZ58kj6rr1Vy1FhoGhWFz2H
GlsRgHljt3G8N3vtIEihvuQ6XYtWTns8keLG4dUUQib3CDHP1QwlY5ZpvNM845mP7Em62pmbyTjl
0bJfrNk4izjZiVpqF+n2DWhbQRIgaRMHUJvKBnSi8UrKwKlulpQ5JC4SpzNPSaR034rIVf21OnlK
vNIJrXTIwwFxUtjmcsRU2PV+7lb517jJikBZxHzLacoIUxNQ8hCnwyYu5XxvEUB8wzU83BbFUOyc
Ll2OWu86QZZ7ma+5Uf4Q5zGrk9SS986EB2JW6vAgCxUYi4q5N3ZsES55pcCG0e96VxDjTLwOd6ry
tHjtfiFS6oX8Ok6RhereTSbde/D7JPIUZ8VqOvSyMJYa9MqQlDNm7ZD3ECTG5yxFerceLh3y2sNp
XJRNlH0ubqVe0qXWH2BLo93NNpOSRKFZyPZe1DDq6p7krbFOkgOWswc9TpONoa6uSbIo8K5SeWHQ
SjYOfMJiMXGL5Qh3XLe6F4toAhwRDIXMBt9lHCozTGBZm+Fk0sNsxpUEFGU0uhyho0ODLJiSft0c
m/oZqGa6FzW3d1sabAApzvAOzxQsvojdNY/8ReQb3RmelLHjQoN1VPIjSoH2IXJjTk1o09UhXwJG
gQUTo1EP5HDqEoWWUtdzC5pyU/ZuErrkBDRzuUsW/Ioia3yBONpH4V63dELVjWLnu4SDrzo4IpjN
VISuy4Q37TaIaBzExF9Uj/kL5zKvTtZ51LzlNTFoNDy6sJPPZ+b4XWydLSwetdOid6N5X+qwneax
aNh/nfdWR6ggl1ukPO8uRr3Ak59lWQOMG6IizOvqoE0GaQ2AEEq1oLoa1FUBW7Swzj87c0TamciE
UZ9d+ECHBz/P10zOOhU+dY4KzAmYi37bmcVLPwyseNmjlkP0bXRKkb4b8eiZceBFi+n3LbOQNN5w
Ar7TJOP9mkHxMKjvsjZ+mHld+NJxIh/O6J5r9KlOBkpHl6bjBF8KJou5SH9qJr9qkgTJNFx7YnpL
xcqJuUyEn3sqVlrF3cWd99CZ6aMgBcHPJoQIK7ouHo2Dnrh7xSxJclLVT0LcP3MDqRN5AsBaywwO
ivNN2hL9t97JwM1znLzt1wWdMFkIU/ldRP2l6cH7Nw7yJKM6uVm+Y06NKz6eb3pLssfYGZj9lpwk
jYQQnVq3mrVg6hoM5tVLYeI3FGr2OinWRcNQ18z1K7G/gOUj66DN8TfngY4wuZ2pTeOti4CzT4+T
2u3r5kWX2Uda8GRyb3riuHPfwr3nru3WSWBu3lptD+WTLTCPMSeli1MEdsoCgektV1roYTBop2nQ
0Uu8qi1u/gT5jK9G2UVmZAvU69wc0RBPt6y1zk9TwkqMbNlpSsd3DZq6xSZptKJXaRbdllMipVdO
sYwL8yLbeEShKl6IA6A+GBgsjt38YJvWJZt5koOHe8q6sZQGHZm2HAyzPVDhpSHCNZOrhmeyDrUO
0vM2lpP/iKIWQkSUIzXxAGHsnbExfH0R3yolVX18LpzjZuQWR6b19s20Xk6my/9IneRjrgtnL2Mo
u5r7ZMzTck5zdn0k7oS3DZDl1Tq/pXJka+s15WZqT6pTF5dxiNUbrXHtsI0i49gNbNGRaNzXzhhi
xvlZGpp40pdRbDRHVoFXevUpx5Zy0SrC5BD+z8T5vBUxc5HZsJawb3vjjWTbrRDlK2Fd8nYsh+5M
fM5rdXLyKnotcLPeWqpNV379Nhoj6PYcTByBtXiAO0f+IH0uMfVois3pTnhl0Fh1dInKqGd8g8PM
zhXv4pF1TOYnE01VIkJWbbUOG84Al9gt+UI5zNk/tbbkSH237WjAXxmfYofeFEamOxKzQnce68dm
+F70brv3NMLOkv48OnH7qNIufvIepib/VDUnvyM4SqERWD/pSFy3En5oXNvVoSGh+cBF8r0sSoJw
xzR7iHWK8yWqTDyJffZw/X8DTBC3WHzwBD1UAzO7MUiyCb3I3HmZIe9MDuYBG/zJKJbdMHuvNj66
XRzB1nIr995Z2stgeh+tIHGxJv1FlipbJH3ZeCH72FEW9Yuduyhd46y/0yl5m3msQjfxIsgYOgfU
tDxJGxujM5HEUC/DGBpIwZQGs1Vt345NIgLyNF7rvO832YD6iRkaPlJfsdVTU5KigLFLhvTLSVRZ
qyPN1lmIBfTeXM/Yna3pbjbB5yV9ui2j9kHhMvKVjFs87xwDSNLJtsd0a2qOwTUalMIcoKbDacnK
5AlhbiVyggFjcecU3USY7JD7RV9FIQlHY3j9qyVurTDrf+h1ErOPPVQ0Vbeqoxh7VS9vZYJ+4Vqt
pWY/7PnQnUj/4L5LUcSDBmx7OtlxXt4ya/DnvCzPs64EhL1PF9bOMoAv2t7MBX18H6TjFBKCI56M
9CVHbTyUGenNpUbxKPB4R5XbfoKcd8hDJkO+MZP2SD/cB+7J61IvvBkuE25aGSvF9ia3MQX2gy62
jCQMeEQuxpdYM+5IYgOmrYNho9DsgCogsW/uBVffrdYX9ANrAzlLCxbHlymGgT6qZg62BjDfYqR5
mWlvrovCsS31BjG9iyqmTtAczeK9lM1nVVvHROFWXM+rwnHboB285a7jXZxkGp3aNL5fIXFPGoGJ
LVdkbzClnXuERdF8xjOJ15ykoIgspBtwBXOCAOX60aNmFjg8JRbBuvksl1TeIJFCn5PDuU+7hFIy
atJtygqwmLN902PqwBrJa//5ORoUA0Sq5sfMGpMQm0aQ6i01D5Vw3CtjELvEJMWNc77+b9c22yBf
lIvmTSbkQa4v18sH5CU4ArNITuRfWHADZ7KbaDErk9ADK3OyG9sof4B7JFFtsVvcbQo5MQIq+7KO
UMr6o03NMVSVp8Z6wgfHRll7HEsK1QYpVCc/r7kWfOl+9Q4zK8Hcr3ZLSHFYbGTvouYCILEbsZmu
pQK9p3paXT4pG+tMX0okw4tiSEqEungzhU41WFjAccwoLPO0O2YzCAqMfM4tYtNDoqDJ6Y2OOfQy
RGdnPRpMovygHamd1FyWOMXDgSyUew/SpW/RDlg/rz1jINIuCo7UtWe8yCpxDmQU7AaK9CCOGM/m
sfs2F82u7SztafYqsGC4JquR3EmijQdf6wk9dq63plPlPnDJyBdNZu6vS4JI9OzYkNMQd13xaIsf
NR7G0/UmJ6AdCTYSZhh1VItVe65N75Uc6p2hyP4xkdz/jUU+djOR0jiPCRCyBVF0ajiJ75kd6PUM
5rmilN+vz9+KtPaiAO0R4q2aOPOkTtr7mtk/OomnnPr13hGE3COEY1mqJpxtU5TwPK0mUCqNo7My
KUcZkTXRNrnmp97ypAyjcmhW8o9uIIg11JtU6TIY948E1boD4elN7y7Y9BaDNhBvIlEe70U7EfuV
WaFuQUlnCReUA715rJTHPLbijYMb/FCjgRocs92NLpPyRKIyT5A1RPNn15nwy+MNBw83kEXu3qkm
GtZOA2mlt/FDVxMFYy32o62aQMfWhRfYi1AKbd9G8uP63nOdvbazblyKpV5PZxEmHjyXej1y+PRC
N5pdWINTuh3EfEeE8o/EdAlZXC8DsxfGTmW8xdNrye2EuuYyM7stSLjDc9dfjGXZlKV+47LRbnQN
bZRVLN1dNOVPeqVhHUrnPmylhOBWi63WEz6rxB0RCto08TnrSzAU+SnJOu/MAZqTSLVzMDST+sS6
bSb44dyE45rVwe6KMGikXo8rJcP8t8RO9KC3KgFMS3Q0mLCHmQA27lKLdmtAlzT3rnFnJFAnPLUh
o0BmLe0YVnijtgDRZDTJ6uLdFZO8r+ZiOxd44uSELLaW0OkLaQxBWVl0+NZVggJLfskH82jNVrln
B0RVsvwoGiyruRW/1QUUBc5e2VEO8J2cuaoCtcL1lRRDGZTjWAVjl0eclo1v17T7eKIb0+goVZGd
d/QrLzomPalM5+u6XnTOplGLBSl8KcPSTQdiNsYuuH6g1ztGoa7OxvwBKrO3nYes2Bpq9myo9Cdj
xv6xmpRnjX0IbAA3mYUcJvZMTPaCgpS+q7lf0glsRMt1MPQXYidEUGf6zvJK9sHItkItgbPTU5vC
f1M73xiUbC/KmHiD1GhCV6BktAq78e0kbdFyW5ukU4FqtprByTdV3U3tZquKYL0R+oF93J7mUMnK
HT1CnHZZyUhAE+8uURj4IPp6k+ajfNWdQ6TOjW92bfY4vhsmgTx96SRPkfFN6zDvTJnW7kfb/OKM
sj10bKTwdOddRL+LhZ0LPJ0M1q/eQekYy/d8GbRbpn0o2KDf0ZTcF+t6pC8OjB/O/j/fUaUnBmpi
vr65lhRK1o8Ys8HyTi5IYDlZ4CnXF+JCJmYyn9wDmGu/JN1EP9Uj8JKdKQ5HxvWHrElpvDA0ONYK
jbcrcqrm+ufyq+RhGuNyr/BO+j8D3ZWivskQPNCpA3mYLe5ROIXmkASOUTwbOR5Glv7DKsVEaI87
3lbeWKArHXrmw0Qq5XFvMEI3tkVDYoHCWvGgoMPPaTUOjTEiPl9P+Bzvg6xRdVwPcAHatH2N8nZ6
8vbRumbFpnauq5As6+gucVhMaMjcp7rjHOZ4eTCA+V2Ll8kkx7stVqk7LBVVAm2oxrm5sCTsoxgF
WjI+xdJQX2iZ2dzo3EFWsULjca995OP3pal0TFNSPaPK8ZXYU15ymS1+MMdq9ZBARvc1q492hSq/
xkSGpcownfWs5uRs02BuxYL4a91YNGgimZYmt+m74fXl3dK6lDrYw3zFxIdcqnRn8NTiXTKBixS0
4g+eQWXADDWIWOu+SkhykSUbvBz0/21tLm60lNTCpR5RmDSbXKu1ExlQnwVQkZvIyWkhJZGLXYnn
su4bhiNTDFvFTSEmPqkWZ0LT2JDalio0m+SlwaOeAwlNNXnpFPkkHJiLTT6quIsl4I4cOXY+WkKs
KIuKXjvN5bQiM8FMm13XkvVo0SacCXE9MkChElio82zla9uVd/jh1PB6mZdJ7JFqT/GomFmzZ1jP
BECRLyDQGbrEEVzHPNsp01x/ZAXbuqPrJ3r80XMlxR0LnHhQKg5vBsb72cijN5rvdPQLPTSGxr4j
I/lS0pPCJLscl2X6SEZP2acq+HJC7TxEXxn1RqzTqq0JxGLfbfx6EcmuRTnlD6697FOzcy6ZzGkm
VvbdYLwOXtNdoir/jJnz37ZaRkthLTE0JOzPVs0/RgPgfO2hdkq591Jv2Cpj6XE+1pxtLyRMu4W+
sWpAn4vKB+GNJ8WyBCiD6Z58TMgQdfx6XZq7WtIzMWJximn84dltYz7JTa077a0CrIEeUsH5eiKd
tTan80QO8haUMCriDGSvUZioiMyBvnimornVqqCWGeZCurvYf80Xb2wf4zE+xzQ1j2mG+xeOotmP
cXAtlXJi1GGoxbeECq/XivmV2dtpahfvWEjJlCmZj7nHMGRxpDyLIceQbojzmDP36hJy9WoTTxfh
XOcuJREMOT/pb3WNJltXUzZSCUjHuxVL95nbi4Pvn9tirGzARqQJlsIYgyrl6Ao+l5OecVMoXJdD
u9JI+9wHwdrnjbixTLr71qgSFqbPio+SpKVhif3AHV9sIGwrB1nfVD2Jq2OBMLN1Kpom1gYJeIGh
AIc757ZVx3GDUDhziGm3rHkJ9UgcmzYxOBW2Pwju0ne96TykZkO8dJnOoZlaAw5L0vqiJjo6uroZ
U3TABPiRq2m0z61CO4PlgzHoeq8pWpWETCkj2g12vL3W8AzxVDooWJhPM9KcfZMlQ2ApxcYeNOvF
4LwcTrgtdr31lW6O9VytswkYd4OvD069HzgMbQsNBppLsde7pBR7Iu9xPuGft9aboM2HR0772HTr
8WJW80UpPPlltDjGDwkJUbWjQzdOqw17fbLrs0b6nJ6uJW7S0ZAd5jtDDgQl6Ra3y/rpVGMWHcuA
y8aw6+7fKVdW/e0/zCUImYjrwHaHX3NVqP1zBkIMdS8fXLCMGJgwKk7nhrGBZaeXxJ4hfa61aGwQ
iILyJhSjSQGwbsjDWsRcn6O6HtN0pYm3E/MrupEGQlscWJ14GBlL/b+Vjfx/qAjR10CS/70k5FF+
S/+kILn+/E85iPkrmBwXCQeyQs9FSIFS4Xc1iOb+quGj5H9yHiTEW0OR9LsexDR+RSSlErCHHBct
iYMm6Hc9iO78Sq2PPNexbDI7LKQR/xeCEBMe/5+vLhuFisHlBdAHdyeKlfXP/yDMwnvcpnkx/Ejr
crjRdByQpILSIrhSKYjhG+PxMeVM1oGN0+egWYP92rQDRUpTakNFu9whp11wbqTiA37WTFdAUEJb
2gTXNEEzq6r3RCFneEZGlAfmo4GZ6lCrt2jgUvBGcef3zeTcWgAnnjWtRAGhILxT1uaKAVEvJ/oi
zNNCRUdnc1wbS5A1inLTVpEfd7VBIe3qz6ZmSfwySACHxq3pidiotWqnYHhm5k/kT2hUcR9TU8/n
qLU0EqjuerGW4514yV2XUnNZvPs6BpQ2FiSK6Rm69KIuHzgC5Ke5oMsqOK+eXPXgVh2tztHJz0vj
GpvOyQQTFWfVZEWdcej6L05ETM6QGwSToDsgMD2OPof19//cXNPxQ+2dcd+iifCJ/+sYkMLH5IjX
bzrPyfalM3bh0Koy5LA6AI8YMrwZqvFzc3bL6jNKZL+/PmWZ5cc2aSbiEVxMsIaQWOzAf6u5Xm1i
Jb2XBL7eJegod94cMbyZe28fp1O1DijN3qdNrxywbnP2Xf+L6YJymPQ1uQh5duTjCs/Cha6wX7fw
kKRbzsCH5vmuM9z5Tu1QvUyxCMxW0eEF9Oe8s29SUvHeRmI1t5kgMKEfS/UBgD3OaRZ2woCNMypg
kpzSHsNFX3c7a2WeIJ2ebgUi1SIjHbZF3aiFphY3PylOV5RTR55yOEfmYc3AopfkW2luvpJIiJCh
BcKsu0+ZIuyT7urmNpXW25h+oYWik9Px0WmTS0zo+jQpLJFwmpxVVbs6qfBN0DqQympFXhLQsLbx
k2XtRU/tKLBS3dswGNc3tsIA7/opGl7p3v98NfBckn0BcO7cNQ5dHrbFAIG6irAwinZe3Ss7iojo
eP0iMwsh7PUpmAv84zpTzEM2cbaYOaQ9jOa+tKsbhZomRqcub0pT0d4nPd9XVtyRrWSCyjCVQ0QO
8I7wNNLyoJNSzPMFcRIKlrUPSMoGs5Q0mw9cTlmIUCDyq3LUzlZ9W8yJ+dm0TNi76RiNdfZs12Oy
FS2Qp5EDVJItkEfKLTRZ01cbJzkua/OTQhmCMcht3nBTX+lWLS9Q+7TUOj3FRg9NoLX7w893RClp
dqwH3oWh+g2Des5GRs72SjiNMqC5VQb3oxSof39+Z2YaNckSEXgO3NiM7PiWsCeI3qn2nFsNhee1
BG1nj47fkHUbR2/SUMVw/zgCjoKH8vMbzmlws1UtDRXRa6e09V2SM5+0ynrqtZykYB14yfWY7/b2
V/KlKwTpxQ93GmjJrd9ZOVWeAuBz9/OlukX80k49PJ/1iyeds9PMj/hA1UOZlTYY/f7TwzcTCMYJ
sDERtxeyg6kSKrli7AxRl+cKKc4GEpEIob5k9GOqIbj+JBne9PcoiEOd8eLdANPELkxI5k733S1/
JDElLVzN5A7pzPh1HpcsaG0tekhL7lu7mAx8K0yoGqcgEKWPQhVn6Dt1u1UO70VSoVaryybEPQEQ
qCmNZ6WDQ5rpnMIBaQbXtHm0cp+20LpQrqWoY9ZHXTE9kos0fAqFSm/Ns8ZXppN30Zic7XTN1V4D
2PJ4/DFnAK/GteNbFatPUVucewv1LT3ZFBsFZq6pxKyiSjK4fr6b3eClp5b9gaFCk9AwtP1rD4OZ
FceVejmyUL4oWZw9KjGNPpp6FORqBV4XdQGrkP1YRUQY53m+uYZbz2RP3f4Mu1alK8KYeXvmMaMt
6ZQOxTi/9Us3M6CDgXulyYG6mY+I+o+yi5tDkXc/1PUmbyyX9e66eo9l3O7Mad6ZoxDnvk7KpzSL
LWrL/0HVeTU3qq1b9BdRBawFLF6FcrJst9vhhXJ32+Sc+fV3IJ+qe86Lynbv7SChxRfmHPMhm8wI
lyBSNSmj8tXtCzIYhd7sTUuujUrV5/uDaftq5+qvub7upH2d2PeFngCMeix6seMAOdz3+rE7Nw/1
yJnqMIDaovQDn1r6oJUS9rR9MBZXcmc7xC2+SVEZ2M9ZXb5YWdsfS+Q0K4eEMdgt/PYBMxnYlpP0
ZJhEBsKeoSLce37MlY7msBA4OvIav75rMuGRxcP94lOg6AuOZCNo/rDCYTdllkfpakzdBlljZa8b
3tYopFzwMC7r+CeBnhPjlOBk5GhcESibfSApv9gIEL+7liGa/TfDUuWNZkQT1TjTtqwJQU+k026E
AgRRDaV4KRUQ1kFBA4+j+tYKg/NVwdylGfrlR/PEEKcbLuEQjfvE6Iu14M0L78g53imAlkgmOoYl
1eex0A2kOyGAwLFPNVpDu2aTRA5QWozjYyzT7mcEMzl1cbVmLT1PYtq1cyt+A8r9NMq5etNlfyod
XNpCG+NjUjoGLn/W/GpMYhxh1fQ8hPo1ISiwZ6g71f9086iHhb4NTWzDTWJZ12yOj820GRwRvgLz
jE+ZH46eppgnaH3Tn1VaLukartgXc57vfWKJ30fWO+dgUH+LqMw+/+eDIGBG6bTgXV1Ly/0VqVLI
qGhUw4KAtuWcD5eHnkvkbIBBSKbJXNshsp5YhAABRmIE2tEcPjESdUVxCmgb39xlmdGbjXgyY/7L
KB3ig6h72O1On3oUriEF3Ci4zOvq3XL5SdoUrXTha4cqisWLkdIAjdgzJq02d6au4qf7w/KleFLV
gZnUIwhtogQD+00RcVViTQ9F1P/qsGn9Ylm8SDDdq+8n7JZTp2SKgy6r1dpnJCvtw5ihMJmjOjpi
uxrQnJXzDV0xp3LUPpko8XhvufYxmIvmUJi5sac+xYgRSn0vO6wPCSXFtvEHIiAyXxIN4DgXl5zF
02CVvwKTDvN+3oV1AJo+CXb3k9lYjucWU193iUNWz5qOuJ6NwfzomlOEPngl0TbA0Tadl6htsIv4
NYRkFHS90Emk8efh7BMoMAZFs6doqtcQaFii69rH3CO06DXf/lczCdWFKldiGOE9WLl9KVqTIV1X
lq/KiKF28YawBqjmYzxV70BETiT5EAEPy3YdZOVX5TBZibrM2hn3vbddyVdi0LRV7uOPbCy2FTbc
Hj0IjSdNNcZT2cbrQajkJqKAoXI3hetxGqiWqyVwQULInwdibUItOXRxeXWS2PqtCpkiegOOK2q/
fbKZFnsyMZNPH5ZVGQJQaZzmc1wiPwIJ9m0w6620+9XYpsa/ni8X5NI9Dn5MXMNcJ8eeaOgVzp/m
MfIrf9cGI9kQBcgplyEWH+gRjgVYR2rLJ9b9q712vN9OnM4kp2+cbeTGjkTYGEeroKytc+Wo4cyF
T+wUeeAr1l2siJq6OCbQLndjwVNYqfE9RVw1r3Q7iY55UJARO2kXrbftc8bcYOebGpVT16KJxfa7
XnKX0PNV5iF1YXPO6Mf25A3OMANcpkYuNnaNAvMqp06y9grvwdf5KskMa48itbu0FtTwopnjR1Zr
5BiNRCd3aI3wIdbdqQ0JdWghIh3D2T7ei+b7w0SuE+q+ut2OROKlMLNX3WARHV64S9ZKLq+uJcpt
a4CsQ0nS4mgdmvPM3YDRGmyILm7ebEt7rqX47YexfbijB0UcF15U680aKjLRI30MMIhGKzFaVGYN
rCP0vr9s7m0rdtAToOTRviizzHbMOf/z0fLCDrMKT/ev//9/YYwnWSt1qIXRPYVyDKkox/JK0Veu
BwS/BYclKhkSVYBkzWD29G5/vz+ZJhJ3F/YF9nkRrgv01XRJzMopGchrMYibDphYn62wOP7UCVUf
FB/UGatEq6a/jRt7P2WlNbvWOo7rF8J0uWsvXWg85t/GzKYCCCCVgtMgn4lnCGGT1v8ydXQedmre
ZAw20cboe38pcxWrzZArJF6Qttg/n+8PbW+G53p5+K+vtXYJWih7C0uDMTuX4nHQ6oNjsyCblz4y
wjbRN0ZyRrOIbn/kBbXNrLjeH1QQhxudZLIwJQ30fv/6uYkt96wog+qhxdzE1hyAqNrG4HhH4fmN
Li7VXMjL/dOQN9imKjCdY97euaWkPgkxxEa++zcPI+dg81O3UR1+FAZdbl22SxGURLtUr7NXjHvH
uyFWV0jgzMH/LBfXaO+qZtOEKR5zP++fp5RYcsus95ShXRsZv7R0yp6yAEzfvXBcPkN4s1UNnK+i
bC3P6rr21o1BdK6z6YyJ3q6IQgDIRlIDvrPyFPeaE7Oi2Bf9WDwmfh/tfWWFXmci4E6IxvmpvJbX
MK/bny/dpwlZRhABgj/71MJkW4tOBE8BkuN+bD944ZgHt1hVfeG2e5wuqOHHrn6eDbt+BnfnxWwW
V5RBxZOuL6r+pkK35CZL2gq/Rktgj2wc41fpdAYtAQSOEWoOU7KUcM2h2VU4cZ/COAOdTwnqzSR8
vztpsrD6ZgSGgdB2naOdWPj5W32MqveM9YqvmfZz76KsZozNQF0r0pRxaYBtg3Sp+poKw9Nb0/pL
yAHvhASrcY42ZR1o37HrTm99Ne86010cGSGKWz//XcyweTqj47JuWmAybl8Ct4sywAJacZW6uc5x
iWGuYEV8r6BFGhEpXxow7ZeaG+dygKWXzWnus3Kd0eQcUa98TQEkMd0iCncyGppmxLmTM8QPcd+q
Yz2iuctnQlwaMY/bYARRLuKBhq8J3fZYDVWK4KDqtux9IjtoHiH69g9ajGAns/E9auwhp6fc7j9t
M0bOis0uMyhUXYfJbpnmnjKelVY8N4HxopsLB4QyemV9OwHimcXbKuPnLI5fSsv/E8D2E3bDxmau
zpWL0DbKaPdl84SlxWpMDDoS9GKoSD7SE+7e9VMTxmIFbnVJHYq15MriT6xUr4dM7WGQVMem1XdT
HTNeYlbKftPeZ7P6iIk3dmP1ohfWk6p1zYsoyX2//lX0gJM1fz4DyEOoN7DpcyqTmbRbMwCamrXu
Nkj0QF5oxsi9mGfmBOJ9g87Xf09tbir5/E0nIYkUbEOvNqY/fmab66wxiQiPXOcyEwoVtMAg2KSB
OQ366JJWfzEPEfJWK06E6cPRBnG2dfxVQ3zGA56hTbq6ZuhuctWs08kyodrM7LwT9MbDaD6K0SHo
zRQcOf6EEWWbZ4yj8szwNDEOdLAx+JmAZYNC4LUv2upqx1a1spWSe7Oa0n2EbBOVjPHEWIWrw7df
w5R9hWU0YB3QjT83MvmIZmQa4TT/DvBzQ5tN2LxowbHDpQqCDQCSrz+4QWk89Jr+2VjZcMDlvu3I
1SEUEKU/qMDuogIUkVWwS5oiPLvcUM4V47axMqCL8QZEx0/oYaKDRiM/S/5lxaG2cYNLx+Zu107N
Vdi/mlrlp85kieEQcDHaDXghVH5Z4/7DUJ7OGhz9iXz3hchk1YowPdPCZNvtRo0NcZozSKnxSMeo
w71YkOcei2Adt+OaplVfNXKtqdl8UgY62rwnqrlDEk8kWedRBGZroYZj71Y5yBLXWoEcSFZRrx7T
KC1WKk/y/YSQxYoWIj9zysz34zXcccvBUmRqaPtgT7y6WWb9ImDEwh2dBiskRYVXh2m+ghTtXpBV
u1F5vAsH55KwLXdMM/4Sg4QHmVOGiPxRm8ZveozvGAXvZnbr0jPLiUWhHNRqickxoDa7pMqewiA4
VTHcy8jfCNwcK2GwJ3Crkk5kwiCeW8ceHGGc+vS0JUQ1PYke0+TY5G5+QL5JnjKjBy9kBIL5WCia
zkHu6hJybFvoBargs97zelRZOR8VAptk7oyVj9NnnzpIePG2rrAlEHrsItqa4qkAF4LJRDnfrBkR
dcVGDIlHJ6RrDN9K1X6bLxiibnXE+lgtoHwr28WDwg2XMO6IGfQ54nc31MGmrAskxX13HK16Aykb
jrLDqI894h6n1Skd2pPbasTzVpMnfKp8zgXmybnxPEba2nej5hm74EcREpGHVjxn8pQbr/iMAAUm
RzMozMVo8KAH+s1xzH96SeB5lV2nCd22SFhM53n21EdRt+20CrNTUAfkYTfhmqEbI2SHUZbIQIk4
wxXL0BnsqXXQWCGS/EMgIhChOe4og1T/l1sU6cGD+QDi9FkNEdkviB1l6LT73PlAAkoHOeO5eooA
IugIOD5w9/P8JpTiYY2FrUHcXeMwOvb68MbEPoWHmL9rKHdPLEWN3k23wtAhx7MWpags2GqGsO7M
a1HPby7wQj+JvpfnYO06yetkTt+VDtSpCh18Vmn7AEjwW2QqvuRiiFclg61LH5iPFq0HcxAtKiKk
Hrl7LTmUz0mSrxl2Au1T5kEseU2NK00SdAdu6q0KniT5rWwWoqgMd2XrYJucrAeV9LE3FErbybIO
V8oo4NKQBeuN84NqTPc4hs1zDc19G7q/Q8O81phZvAwk64iYPOmyf3EvcQ0iBspNLoO6Mep1Wqak
Ng/5juGAs1Ipl6bTRJSLBebV0HwN5+m1blW0dnL3FIiclJA4+547qby6YCrdVjX9oAlBvku6mdka
AnEg7+DOh1SDP17uZ2TvbP2n78IOTswDIf04+S0V2pV8HtBS4xCfFJBZCldQOeZGm0Egz9VcbmEo
qI3plx+ilg2davaUxg3D3CXRLEnpTgeFgg3WwNtEek8oBZ5Id44OI+HSKPDqW5ZCZZpzee4H+6HT
te5oWAcTxYhndkZFWVznq5Y1OBCr5B/z+oZ7nki25awomQSw8Cjvr9S6fzLoJ1RoctWwS1xqqQid
mVc1fXDSrQFdp092gZhz8vwwd8x6yrwb1rwIC3meomQZizjAT4Z+5XaV9tA7vwbUtBsMcS98u1c0
zzUsHCwZCUvMTanrYhWVNjN/KmfPbId0BXfVXUdO/ocj5bPCSEzVhTB5EgtJAgd8q/qvWVZfg8PF
TtCbl7Qw7iTQA7Mxi49qhqxN02Y6bvLwkOJ58vIEHUdSEXsUtI9zyqohq6HWD+qDLRvpCZH8CkZs
k2GEHLW0rVugitGbIvMd8EzJbKcB/oVAfIXV6zUuXLGrypeqLCwMNe2XYDa2RfG4E7LuHuB0SzSD
6Vc1M8UpfOJhDNLH+uTFNrCQlHNEM4OtxaOwVoTF4LmxM/9YFdlWdKXkmGgRR2KhXdb5rWfNibF1
262/CGQcI0nWwrT+qYohuTC/bMv425kjAwhGOZtkil58nAFtTVBAk/g625r+PSyAPmfwSFFrQ+uk
/asqgpwz0W4rP53WU5d8cDT9U05grDo7eWqKEbETWqYKlULgjAjDAZMZUTe/NAFettJ+HHKHhifT
mLjabUEaQkBGpBfGxqpoBwwcZNAfLYVnhXsGE8yujNCuIO52i/4pCr/Iy6BzUPvQHltQZpmHMOC9
D5kclCMDP47llCKu7Hlv+Gs/hxU115p+yLn1922f7ujRHoxkcA8qQpVYh92OqQJGkry1qYGnAbty
69+k0+xQQjeQ7bq1G9pUdr6evAziBhG+O+alhd8InVk7xz481hHWstN5ky3kh7RR/UQBufUO2eUA
+a9RtvUH/Jyyif1Nxk5xZejt4nmtPmwKT282hnjtEE6ADkUfVpZqtG05jnKbGDocueIQhQ42qI6h
t9SBreEKJzRD87K+1eDhFWCCeSf0ICTOSwdhFXjSGl9ph7n7ShzUDkVY5Ju+s87IqNTKBjHvRclC
H60AjAKiWlZJdNMARP0/ImaAmQZt9qhHKVndGEJKE4ZbkPV7u2Esw/akJAWY/U5UDu/z3KabwiiJ
1QBBtIK0/+nEDkfJjK3DaNJzDxZZt9KQIzQLN2ntMMFDyXwsY4mfuHbfx8LvH3g1zy4xjC7nIRsz
a6fmrDrao2/hvMwOrp64B9KQE9TwNz/oAffpxYOwxuoqHX2t+angre0SPtIV2yCP/+FZqm7RCPEw
IaC0N2oyCTRcf5M1ESjOrcPX1F8z0BO0g4zYUkoex69wjWrtoxYqZpmZXXgx0t61X2ONmSxrXJmW
xj84LtYwhGvsNaa3pVbKGowfmNjwMsnqlqugODkulsnZNHCwWQbkllHuqsDduCZDuRLEAXWqPCCY
XSw8OKmSP6ENgJDtARPbxF9nkUDGywpLG62Z6qDXeXOB55kdlO0Ez460iJkI3JWip1z5ml4fpYkW
ccpizFcBnYtJbjrmzYRfQsdumiVsCO3XWhffKaqqpJa3Pi0WQXt8DaFewW/yJGZQVi0G60erIm+d
UhF96cGoy1eNAmkl/Fiuwelq3+E05pQKPWehClHfWM0/Y6qaDY7y6KjXBKS6+nRmj8zQhlzN0yj6
8TyYWN215cY4W4J7Lg/EKA2nwCUiTCbFodCy1/uXR2xWB2SZL1Hvipuop5bERkUPkrP3vX+tUDu7
tFN/FVoUDJreWqfItUeP6HbvnrPOrp96ZQ7pW2PnUuphgsNCJtgk0uJyf4CE8q4XUu30wCx32Gi5
gDvkkZmNZcquYJffP3VMfE2CFVcRDbc5VeYrgqp8w/yCCZbuF1RdgJoSFYLhAul3aPOI7XNGT0WV
efQVfXZW9szpNE4cGSM/SIshQzA3sGglLSQ4ZcuGp4dPcJ5xGxG6nNJ+ybk+l1Zs8CkUxFjma8MK
GxTCabma5wL5+EwuUb3kEpWIv3++nduiKkhG8I7TPPavDvrhIGbhbIRgL2OV3WSCk8LVhOmR5Rlc
jKB3vDoauU37X9mygQ4XTbCU84dJttXKdUm5Zf+HgMuvynfG3RpNjxguosk2eSCD93yInpLM7U/V
YBd0Hxb2Iyt/tOtanJ05TZ7U3HJeOYNMLrKPsXnU3TshN9azi6P/yfS/FnmG3TpoDBataKDt7dgm
+o03/hb5bvVeT9PBKoBlBeF98dPNlHai2RMEGtwoqkGEErWCM9E92UAr+pJ+7f4QduoUFAE5oMyI
kCEGRx2/NIGJ7VtA5MufQYaeTu7ii992m3JU/qLhWEVjjjfmPjbNu+V21QQbimfnEi8PSoO5VwUA
eMcFyjsDl1CJJZ/xRj72Q+Tve62rz9OyAXORoqdGFS8aXZIqlqvw/i3MdHG/9fRAARfkdSiCjldP
jd7QU9NZbo33w7esk676rKaaUYPnU7P4W9OtCL7HJny6PyTBjFCQ6VW6bqrQZDDNKGAtGVGfR4Ei
Yo07lGgLpAxMXVigFwm66gyFyRVzlX+dKoSZFc0X5AG0BfeURs3u/olIG7aK8USLN/WcOr64GvYs
r9G4y6yJQzy0RlqJZorWsVO66/t3vD9ojD1RktcUWpWR+iwNXf3salnCJROfEHbHmUlKSwu9s7Az
Aa0TVW6ojPo5jpDE/Xz31qVztRoDk7BvPAe+z2xAd2aJJ4HryC5d0uGX39cliW3zM11KZZp59+dd
X573ZtsREOOFsjwVOqHX9qILmZk7ggsZj7mDiIRGh1tX6m8xFlUPZRPbKADyZTSd8HebJY5Nax9N
0/Bc5QZOyQFMhGv0hJgEcttOOXb2ps8SdHLDXzdmyz3pNu/WoHFPcmQmDCkFw0ZNVF9Xk8a+zHPH
bBkXV5iTcqupHzs/2Pttbl2a1BcwPpcnNo1KoMv0/adSt9/u74akJY2tZZvuBW5nnEQiDU5LPirD
ER+s2wU4wpzwksi/958i6ajhOh5wYyXwNxEd0dQk56Kvn35Oy1bXz9mEh6ZEQP3zgF+ZtC8jPmnT
zD8mCaVK0EKW6ILi0tQMqn8+igNx7BwUlMtrcL9c7i9EgWYCt4U9wbNJ6OMqBnN5slyONpMpt1fo
p/MIiuvyLmwta+HVG635gA3l265KeVXLQ19RRNkqbtmYiUfNcod9ZpPQxnaM6bYpXtVAztUoOnnJ
Gvll6ta4Y0MQoazMHBZ6aKmp1/HLCgZLc2RrOwa501te52cltPS5J/NqXcZgmG1m1g0K8lWDcmZ3
vziY5rHdP8a0L13a2A9pyyCwZaPDc6SvsSzgwi+rcYspb8dJlX/mi7dtRLiFsYHx5ZROyRZpW3FU
mrb/GdxSjsLiY0dzP3Zp6JLjzz+oevxKcFHvrAx2cUpAzPMk8YC7hbw13GisGONlP5fIson5RjKW
egFZXeeSDJQVaht9Dw3F3CguyJXrAIA2ei7fu2elN6PwcI/I6pb1f5RDfWkszWvbptxpMlIvyC6e
kEdgfJmLzc8h1/vV22BI2jABy765C3R+biaNrIKjUYHc6Ult5lbTmSvXQm1WI1H7F/vPxORgRzOw
MQL9Kw56QYfd9mFAsbVMnqdl+D3eXXvSDh+LQ2Xr+GCxHJ7dKpp+dGx3LVTZj3Ld19W6H1CL3c0i
dxFB6ei+NyQcz2wjvwIxaq8/b3k15sCF4n/3KEPdztm7+bQpP1se1wzIyFt23HcXDQYGQkZ6WKjm
ATSF9mreJWR2mP/TnHJLTEX6ZC7y8uWzAOEuznwL6Q2Ltxc/QOprL7E/OlFETTteLFsD5Z3nBPJY
xrqXvfky2M7D/W6JjAV8Nf9bSbruTh8ZDE7LNP1+xxyWj6qMSWyC6X2Vj3AS5ChMdN9QoJTY/Tzp
g6DSux8R9zeMMaA6UhqMuVQP8acsd5f7wxxMkEA6bht21INEr/QSw1RovIxmBpyi7P8GVvEUjEzi
zDlnNya9zmiTbda6/PDlCJrdTKPnhCVkNANptbIYfgqzqWEI3mIiBXI+/JGAACtS2Twjja1Dt2Ag
BgdidfLw81KYdXyzrYD7OBxkrMHGM+PLnz85DOxhb3bT589ZZljTgZvlQoNYjoK0a9F9s4qVhG/5
qkzfi6h/nKdu+EvbvBWyG1/uqqKR3K3y2LJF+1tHqApUwtCIV6SfDhxl7mFo7JmNsP+NXrv9bTka
hUrG0tmqJ6SHPV0A4JyG2zD2M/QpaDhbjQLebbKJI6efjoagOR4rLfqFf2rX0jhvDHXMWVifuzaf
V35aPxN+iFxt0nm6op6zt5V5uBvmS8xNKdbCrdOK+qgZ8ACskZaNw58D2BoQOgUVjHUur2hEShQ7
LjFVAuV6KNwj1IcCsiWKmCqA5BEICxWlpfIHqCqzV2T+vFWVru8a/cCkvfhzXydhQ+pJx9E2Y1TQ
WzU+qFnGaYjyCat7rkX8p9Hq6jlJS2iNtYCvjt7KGsrPJLLFWRj9s5lG7Ih1aKrJFKYeckAiV7T2
rWoJ882ZXbOZesuGFmY6l8w+Xz5Nw+F5Yvpyuf8OiW2/Qb4lW0HZ7/dFtzRUeREAdM59EX0WUk5v
epePmyT2P++bOpsafd2XMJ3EYqcYavIaXZshQ1Q51TVXfr1mV8G+ITCsa4/UgMhOxcx8ZRDC9JPq
d9fQGSwiGWWZey2b/tCJi5eOK+kgcDQERT1eVD/3qAghls+WPfD6dH9sLZj3msW8q66E2pRC4qfF
+AFsI5iKzb0kiFQ6biVmOa+tcFfTzw1snqCwL4dliMR3SH8xkWCKtlSpRT43bO8539SQhdthSXLz
//BbQ5lqwv7hrniMY/KlEzY9P14kNwbejyaWzAInDB7sQv41mHxgRqHXqQeYaKFyj3dHQ2Tqvwep
noy5i/9pWfBS+nb6O8vzbutgL1uBByCew3T3epyX/6mCpNnWN30CbRBHbxZ7IpiwxdU0TA1/tolt
Vy4DsEFu72tvThN37ThZuRkGQ0NMkV7vi7/7Q7Q8j3z7Y+1H/hrmwg0LRXSUrc+ZH00v4ZzNnzra
m1WnAZyZEDlsGT7mT3Y3/GpmvXw3yvTaxBT2amAaD/lGvIxdws6csDoVRtGz9Gf2lyEuT2aR8ylW
GKbJgShv9fB+bzUQP3cQ+KR+I7IYagfalPPddZVp+t/hLrVzs2LXToG6gLlxLmZrOpfKoZAkGdSB
wAx8e3S6dIPxJ6/phYXPgp1KeWTqsugig5hwGmU8+E7mOZP/HQQCVQNoxlsHr2XQIaTWRctmBOmN
rwO3CZ3wd4Ndf097zUzYxdm6rKscdvRNDYDeTvsv1uyaXuVXbIW0Ir4FeqY6iMBJb1bwZBsug1l2
O74abobdzc9jurXwRa1EC57e0RwyPDhaEdHAoplxdDfEIgSMXzCSNOQvJGxlWGUO0qLJZluO1DON
YPtX0Xrw3U+U0eNqdO1TRsIyiPTgVSsvechYoHUOkzuQSKAllxysh2WPb9QfOjnb7oUrTewCB/ZI
hkR4hb6O09CGGZszf3HDWxrFgL4UAi561M82sP11KM2vpgM4WHQuJl//HJD9paG080IfXRGbgz/2
rJGBRNRS3MAZjEL13lG+HsCSnUzRr3L0oqCYknKfY9UKA/JNZQumoS2JTZxtdB4sztYRgOMqDY9U
zw+TYx57tIg6plQGep/AGEDHuziGU9XsfD1FkMzkeUnoO6eUZoj/vqRfKRTyM4m6btlvqg1/25cy
zG4VGMatdaerM9D7W1Lrd0PkRl6AVk5Wl+ZZmoT78FqRymX4K9nX8UGVw6HrLe2p1IJFn/2aWbF2
tkpj7+Zt8ID0WYvr2WOnc3D87jMbGbX3RNdRaQ71gfCvklG3Wo5ppiDl/BWkNWnXJhwZxlV7di/1
uq6YXZdhRCSHbhxSB+ZuJp6nPQc6RmMCYw/g2v6CVgn2cQ1DyI+ZP4CUuBYDKAix7PRJDx8GfOeo
PakKsClsR0eTG3RE6RapNe9r2wsWptE0mOuu162dRGDSM6859d34OVeQKqsY2NxAjesvYee6mk51
vYAzFC8wgA3IVJVg2oiiOeZ5X406CA9flLd+rlNeGswQ+nLRzjxFYVV4WDRx8LvPdi4rL4dISVeE
ZimcP1o7u4yD0XkGUiRTs3eCwneEDTrpO+ZYE2gA/I8V4XpoMV22GFd6DtBgWUWgsnwZMD94WcPP
KlSNUlmwUiCZ7vJW9lxAcdJ9IFrxvQZTwsqtLdgLtjoAujrCJFCVv7cw3glbgtuuwOTnJnJB0C6b
0GUkjYmWhG1UMzba9zmyfkcTFh5/USuwZm2b5l8a2GcWFT7Kc7iJelsNR2K2b0SUb8Y4eEsYu3nI
5L9RRD+2OYvDICBXncXtjVs8Z08e/8Fk/kbIrP0e8y8E4RUr4cTuxsQFd+qaR2lt2sae9mWdb2Nh
YeG2URH77I2G7qWfYc/oSDHAsTu0lsnMxBIvaCetr4GKCUNM+mQ5VrAbHLPyhqx7bS350sUV77Ll
tpFkSG0Du9qjMvXSit4No5tXic5iwEQ6a2TZnyqugLK6bFuMYWUIAnnCIYDNXXwO9bxLUia74OcM
WFUp5DE1bXgHJHsfjCqvf9nraybBDDFUWu+CQPNkbuzautaOpJV+zWThmAV7ZQ6dOazZ0c8kK7sW
ySQF6gRW5Okvl9ngRpbJ744LaVOhFXfIN19zRf+WxDQj3Msc/kOd94N0dgjHrkmbVBvNAiHihAjp
a91a3z9Djv1QVWzYzaJBJwV+tJImM3er21NqHPKp+dR1dn35DAZFF/haVsUkfs3NLztggZWTP8Jk
GqhYaxbeNNuH0ZbuFnds8mcI2ouPiOFk2O3FHeqnotfzIxXuHN1YYz+XsNhKvQrPlDO41mf/j06g
cWy4oNOGuveQNXRAnBhO1kqeBbgllu8ZWG3b/E2E5rqbxwEdGiZzq+u5az5oTfLBapqLPRswcWoj
YXLpB8JXjk6Qtqt46p6jGQBUYro3WRtfZU0eOtzZG9d3snHK4i0MaY+Qah0Xql2X0929D6PrQRv7
5tqZvLZmzhjjnrG6blzPeXrk/XoD10CEUfVQpE1P7pjA21ymM1umluiLxFzMxdJjlcUXyTeupwTc
FsgN1WlnGeHkrmhvPHIiZzBX3L0KH0asmb3zZ2Xr1GeTU7j58+TrBSI4y2sG18FtC/aH4b12svPf
SDRx6Ga8LU3ycexKm9d5DAYhJ0qE79N0CDi1ZCP65GkkudETJoOcxsyBPkKNQvKDp8Fnu9VeY9Sz
KxthLMwbf+LB2peZBnQt7HHVc26uqrBcmuKWwXudvqBEiCmFgqeU+xL3SH1eFxwRNiSJomoGrzJm
zXMYqhOmuypdxnWIwDqvnNGhNNo6cxHwsch8dIL0c+z1TzHUxtqXZzzN2lpHcnxwXO3YEvtkue1G
U7BMCIEXjHeQu0aw6EHJgIqoiwhl3PTOZnBlIArcNT13YRVty7GCSKoGtqTfrcUudDRY/ce9Qomu
QtCSCaEoAq5NNP9zoNPBNKu5ldbpypgiMqTdCAedfy3M4FdiVQkLdTAi5r7Vre9mCIfNBAHYLeYl
idF8bnrnvAja9hltJVmZEIgDYitL2OXojMRa1Gw6VEG/I5LRcxS6kXKmFJK3ue/zDYFh/EZFyPXS
YmlYshqoVQWXSbfosiQHmTAaGKpMaYxbCOQOm4++zZv6kMsxPzRD/1cC/t1JuYFzsxVm/JUoEjp6
5uceZz9ZBdN7/n+UnVmP28iWrf/KwXlng2QwOAD39INEzamc5xcinbY5z2Pw1/dHZTVu2ed2VV+g
oLLSOTglMmLH3mt9ywWSN4FUVxoC2yIuxnXTJdBuYo3iySz9Dh6y8Rjo40uX4w7UuYN9C70CkR98
BsnPrpU8FqIlxhviX9qbD8x7DL9tqQfRoa3ssUcOhG1eU8BN4+l73kTd2kEc1msItmgn4STglLKG
aIbm4iUzSk7Ii9YrB1rGucbd5X1w7KrU2WrxTFkvuNBJIiFOD8bhe9dHrc9Uk5vRo9kTQrv0TdP4
KGX+DCCr2ihEXg0xZa6cnEMOethf4k30MoIruApaoQ5om6Otgh85yT3vMwKSKrhCK0wqZmjcgkVg
jhUP/tgW8/cAkxYK0CfQzizS7VWZSBAcpT2is+MysWsj2GqLvrt4bgP0Zkn6EjbWjQvUx6eLvreF
fNIU7SZcce+DV/nYtN8MV945kdBI4iZFoI/8Ics6bpZ4YB/mn+E62B5BJ+8zgpuimYirnPIpSvQP
FnYM5OOTB4JRq6bx3i45B3LVKEhsGAJHRo8rQFLinjFKqqA1TQHj5ODOcTZROuQro+7yjTAyJj7T
Uwue9Na1xU3f7oH0Rs/YatYQbN21Hrvoepj6b1XINKwlS928GhNjpu/KX8d1P/rFkKm1NWtnzHAu
K5LcsijFkLrnq9Y0tzlw302dTB+OiYnccW2+SkNmVqY3nnojzP4mMwkBGHHmr3NkgTsnrt9Z7ZiK
amN2bFL9nclF75cN+N+wphuiYhC1UbZpi/oJpt3BlUN3lREBvaaza/noDW1eTZoybm7fAYAmGLP3
sX2/Cb1yIbTBwaghEUsk9yxKUbdpvNYGuWlvqrI9By76DFsbP8wcSrKCtWFWLgxZpI4CP8sBQ+MN
hHB1TNVwN+pMV9FXU4rS3lgFy1KUW1q9qZnC6/VtlZn8oNQoUEIPjC7CGbZwbZ7jlLOjMhydXBLr
uipyUCNMfNmU5ihJ/ckpv2su73eRyXabhjSd09Y+gi0ht8tKJ98AJrAWVflhSZB7OboINPziftKj
zyCAH6Gn3byPNSun9XOoLCR1swRAmWG3XY2aYDY3lO/wsnssKoSB6KARWLLw3JJxjquRJB8zhG1o
kTRkLbroWbsuONLsVY3603yZqolLexxXVutBFuuF8rOcCPg4DpibevsoGK4groJJIaTOGZxtH1rU
1EuPh8ndrVDuyYK6jfxFEIxM6J49KESozs/JG2rUQ0ue0GjD/sHZRWC7sR1m5M6FXlNreSUuVJmM
e++urSvEjnxlmQhukHzVZ1PKSANVEyShclsz7gwjbn+LA5s32dFJWx5G6qSOSlWmh/h7PHeMK42p
8VvdPiEXsbbKU6zZYOfXyGaQAybjzka5sI5gFmszYYMzQw0MYpPfsfLVPc5HC8FH3AEs8DIKkd7P
aM8hGjpwXotXGiPjtreK1UTqlu42B8/sWRLZHXIWnKgYPw0PwGWEQr0DxgOWolrjBL1yMfnZnAVg
eELLNKbMFw5E29oK8TV6P6fJ24wTdyrQxDWpmU+6MCdfdfGjVOUj4ModLcZ91uKhLKghi/BQ995p
GiEbmiPpyBrTf4ESIh6Dm9DOV1MTvs+cmHviU+uIT4jLxehSo1wKXtkI0nVWNTQbtOpolNC+ADje
KrhhMVo6hD1sgVzPO1pXmV+arr1vnnvOOG6h6YyGgsDPCkBONbLkDfBgViP6nIx9eziXw/gtgcoK
WBNQ/hITQyJBuwkK0fHTHhwDH7GaALxP2q3GGXM1G6F+tDsq665tQmQHXOy2QT3rfBgcz1aY0u0T
8VGugNBHdvxr4xm0Hmus2agUmM6shPKqrRJY4Tk5hEAPWQnDODvkdpisTLd7L7ruycmdpb9HUuYg
hteg6l6d2O5W2FJmrH4B06WPwSTDcC4YmDnrWjEXTJTJCj7g+q7oTW6LoUcQQloKXHq01GbLwN/9
aVI4rMrMyk/LWnya8ogSs3qIlsN5hxG9NsP51hBTdjXq2t5UvQ5xxJ2/HqrJhJWdI6sAYgcZ9CNo
8XZyejwV9ihXAUb6DcxOl0wA+xavx7dQ2O46C5sbcMRwW/QlQ5MdIG2m3dDQtzPce8+aQeeS3Asm
LPWNzMKh66p0rQCanalpNsQPReySw5B6vkooYsoCQLETEe8e5/lKi2gwErpK+dm4lAgtmq6mbel2
tp8e/K1VTXtv1ZrDHt3+57DU0o1WvQZepZ1i4Dar0KO7ZMFiMiXQ3ipbsmDoeTLvXBtti588UMGm
I0K0lO18htSBQotTqSzb5ziYAfuKBwB+AOSLJ0e5ziqHlOCkptzC/nsaEoyfQ6fDTpF5u644lhgd
cYlmE/0QJL1saImN16gV7hhVAfMrPfqkjjgzeFE0AmZ+RNE/tkG4ycKiJTB2+pYOmbNzy3byQXF9
MhedXLfY9j3JpJYh6SEYJQqfGHg4jiX4r3N9iOLvhgZfMYp1SKwl1MhiD9q32JQtuhqhpek5SvxY
0dpQXnYXDwjAdKtG6d48tl3t3nhiYhfiROM1wwZn573BAB1RwTZnoJsq8nLgAC8tAUTjnTmdCO3g
2uSuwPYfozQgLtE0LM7L1WMKRhUpEQznjnmh50zpKrCn8AaI3UgJ12DCTbMfvTm3uzJJ5sMgh60N
Rdyr4oemmmIf+vhjBKq5G++05JphOZmmWn3vpdlT0t5WmClvq573lKtkoxlF+io1WkuWQ3Wd48Tw
FPiaKGwQBWb1pgxYW9i6Dabn5bSy1PiiqXbeyjzjPcD2xIQHKmBcCBIVZLiNlE1AwkMXn3Ut/2GZ
0keUWuOjcJfow+ZpDokN4C5lC05seJPYu6i2u0PQuq9YstlRkIau7GDbG2NzTHTCNLUWJ6hBSFVa
fIiZCClDeT2pBeWuReyzgpS3Av7a33FOiWt7RlPAtykMyr9AFj/nDAc38PErcyhfQV8gQCXIHeQW
+GOaoV4PVbYrcc2NofFccXCF6CnndWeVhyYP3jUxc4Om9C4LeufBwzAW5nEUjL7FupZK7acogo5V
s156/X0QBPOukUWxMZK63rIj4E76Qfbp3BgYsTX+TUA9zE1vIfca8NqP0VRu+kN2VJV9G1fZsyMk
2dFe8Z4BPgecht8zDeN+4/QhC9Zw0ntOD7Tnv8VRv0cNX/jlzNg1YBSn8hqnK+vdpkwjC8lI+n1u
YGMWI85ds+d+YCLa3OMDDdecaffzVKinvJzw3+nTTzvWCD5fuFAaBHPGNCXM5Ygj3JSMpJGmJCQY
qfcxMZujNKGjqhM7kKkYq6/Z6DfZMSgH526YQBxkqIDIeinf+umHVhnHaOR0pWtt74fOWzz1n614
Lxn9DnDcQZDSdTWc3Vh5b50HHjt6Gg1XHacO33nu3UxsjKu4tRAuPAOuY7xt7CeGbwb7lzOr67kQ
HxkUk26uszWU3JUrxA7qIba8ybsFT3NmFLqykfz2XspReaY7oHJUiYCRGxpCiCG/TcWD0ZrBLdrD
peGL1KMq4KLFujwtREWG2NFNZbqnQFo/uR7rx6jsSBoTnL0SMZ8Zq4Ku8yNHfjQyfU6aNWDlaSMK
ke3HJNtk/GswNfTFvho7B4EQKQhtTe9QbzhT8tI+c3gzsFpDGavRAVstwrjUonZhunzbmXiFTELL
7aKYD/3krWyJ3c+tADUQ49M6u7rXH+cpu2cNrnHq2NHWE6F+Ysz4E5b3jekgF2gYgWsma20006sb
W83eJCLm9FyEV72FFjgPlg19HnagncKaWtboy4q+OmzEIIyO1qAR9BPtTJsYOmTW+7Ke5ZoshNH3
pNORi8uvQ1F76CxqmMzTN7k5QcQ2nSe8AAEiSj8KcFr3/EXAXbuIQa9N3HPb8DbSPO9gVgTzKFhu
W8IRDsnUuvhYIE9539qWUzC0RdR3gdgXdcnekjtcFIO5rS3sfk276qVy163ECiGzNtvrYaL2jq3a
FXMgRbuGt1OrsxckmzuOL9oKwFW+tbyW0lwbS0ZJkQ/9zVp5Amq5Ro9RU9VdXHjnLKKW6LMnHVq5
McwPdTLs4Mlq2OjWIp+eTAU4DEM6Vn4AN2NER2GAOrtGvIshpwfyinxPmPV7zOgD76djHaRdP9Ta
I2yGV80KnkFD4AQhvLgs04esJrZGq0N6JuQ1MHmP4QHM9gq1z50VaB8FWTgQZdxrU+QGso4584s6
7dY42zCz16QTOLXYtVX8MfBaaQ4YR4ZgURFsjDq6drsChW4wv8M+H92bKmtG3FLczG4Z0tSyrd0o
snatmW5Ctlqxqymk1k43fPRhR54GnC86qbA/RyL+wlS9j4iMuUb5SMdRrNXcn92PBhz6Ekn6yhz0
DZd0Lqj9wQq/oxHeuB4tiIbddl+k11rIq4I4b6XH9Xfbg/oiy+oRM+0z0yBaF7RsuSinNYeZXdAq
Mqwql3euQi5xsYc6NKGKxLOAsZXWmW1IoxvWT9E+TZznllYBbcAA+n402kejc9pT2BDJ84Uk0tiD
c5KeNjluYZwZignc5aFhGuFha9uzJXA6H5V9qmWvPdM+P7PKJ3fI4jgZoBhHS6JjF44RjC+UBRF5
8qjwIWicGh+kTNgupvRaSCHZNEYYs3YguNDon5Yj5UUYWemhG0CZmYvw4vLUYiBEXyTVHkKyNntT
wzLRavnZKPXp1OZWunWkGbJmcyk16L0PTCS59VCV56Ky3stZ9D5I/uHMDBjgf4Atbzbb+7ljLbeL
ihaSS2ySxBFO58VBbxlYyTJk2hZNr+6mNv6GrC6+7ZOuAV2fO1dToDOxd9caUXJHF6TDzdfo2KqS
64Aa6hQLtpVkHtU7GYLXrSi2qeMZ95GF22RZt+rLsLqT/MQUMPeO0Gmcjcv4GXLhM1gmZN5zdCMi
bCqsR9WGtQweTAgzspDbFh1fvUQ5llZl+SJOmMPHCciPOeepSH/S28sfL7VpWbUmEKsIMlwth72u
isS389lCEEjbyM4/zYBxgB4y5vMKLhZY1cuLxNXdHC6ApOhowAZdqcVeXgS1z/6H2375E0FaV87U
0uzN4zccq+ORkROC4XS+uSA3AwRevj3+lHYuryQq1EPUT/mhnkLn7DgWTseWTpVZo2md3YQ1qTTa
/vAFXaGe1X1bMAwyIi++qRcD1pBwsp21oLxXAzdFgxDtA9R2v7ISV93O4fHC6aRZLoekPxuuxpRv
kZv2BpeyUyF+/freGqdJeolXsWG+94Oybz19sI9B1Bl0dvkF/gR9+3/E0pm/hdLZjgC8b0kpbUs3
Dcf+LVyvLi0YFML7YXgWK6Syj2T6MrYt5GlMLPswzNlbAqyrMiPxmCDZ2UjkVMBFQsqSL9XNRW2U
44XHejhdJS7jM6cVxJbUZXTHnb5SkFIgOt/hdxg3rk1MTtzL/PA3v8ivqa6EBHLm8kxhSxIHdYeg
9F+RcK49sDmXM1q52gZI0Og7M6/vo07bVCDrNrSw6sMi19fL8NGt+3DBgP2cJGWzioG+UBByyETw
UEjK42CgyIdQwLZmmzdarBGCG2p/w0h0CEj8MyPR5tXmxddd3bPQGjj6bxS7ETtzGNVxAZV2kd5a
uZXv0jovdm1GPx/yJmLkzjy4ShM4ytPwUMxGei5HQg6YW5KGNdKu2ZV2NSGZzIJj6NDvKKTx0DrJ
kXA39YrkDzWka568RX19eajIfLED6OC5GwRHtr7hGtcAXVEDtHDq0BOALdH48TzbvuukD5E+mxvP
slMcCChRrITZC4letz1k36t2ebj8ye7EuwByAXvHoukEOuxMK7pft1057VQA3KqgcJ7pT98yUcUV
4TrWLpQz+gXLcV+LfuRPWnRTO1rzsqxBxG2VD12rnYIsRq9pJ5iK9MyjU9Fa12k0TlAlqWWrCj0Y
GlvuRPOZrrZ2QrCT3A+22d2WlEGpEM3f3DPev90zLnG4XGyW4H8WuMNfLzUqxoiuF1D4kS0+LutD
V83hg+rs5hyT5oTRYmVGhDPvTK2K16LhiFOB2eW848kHMBHyIXQD+tlg/zHbVrtxoTZ1skALxEjw
cHna24SVTQQHx6ne3dd9lh60SMMYs8QE17GRrhPHdHeWC9hXWsa4GTz6vnWLvW6h9LfN/GArJz03
sUTZCpEVoEl5nZOnchAeQ7zYKySBFQXDO8RBl+VaOdPg27ORnSwQOCsmlfFJWla4IUmRjq/b5idE
Gfs0051nFyTdvnEzLtt8wBcUZRpd3QwGEoyTIfp6LmtxlRAFRVuojB4aO6738+C+TLl3d9GhXh6Q
F9+BX0O1Y0HDDXJKzUBF/VOpLUGKtj49dY1xG9SCY/uUo9qwTHoyKkgxSBcMO1LcFFdhMks/KmT1
zjTHrwpPfrqLSm8gDHJtD9jQgBWzJeBMxzSReec5Lr5RUqeAvy8fK0P7b8Lp7X9bkAhGZcBHwASl
NCDU3+5uLbI5EBlAavCmetsWjTVERrvdapIu72BF+r6bEe2Ejk6bYWy9syfS/kEoFiPFFSZWSNxA
NA4V7lsXwZ9DgifJ4k9DH3d3vaaim1m+OrZs7+uEplwYxFRfDceexLjT246gCkvLflZj9tNbUqIm
biXZc5SdGiYi1TxqhyoR7aaK0FhfYCxzi5JzNMQuiYdsM4YZ4Z1YieLGLR8uD2XfL1GfVftoVtQs
appcVKS6XAvQZZtuWQsm0aCbmpP8MErjR5zF7ZtGeAB09+4lBPAHgyGXNBD17BmspCIcTrd2f70T
WObvy6rH8u/pUngeWxqv/a+3pxCEAOKsylYOCbXrxq6qFCxRme8dsdHz8T0hsBqWXqSvk6K0rwIC
+u6jov1orJTYe5IJkG5WXMNctM8KrQU9TgJLWunAVk6m+yQxUtZqzrVWg9lzoQayuDpHJ5jeLuLr
y0PQ01SPjRCWvIlryB488wkSEDERjb7W235aB9AhaWRA976IzUYSua4MTrnUwfRjovI6FHru//Vr
Y+i/vzhgSiXzBZc0adOyIUb/+uK0kOmqoE5hZDhRtNMgne8B0VBuR9X+Qpxy8QvaHLlp9cFiLnTx
xHvbpuw5X/VJZdTrgN77Qy7iEYmCbE5zPwVXwhlfpB0yXAEBZZwuhMC+s39wgDKglrZHMzfaJ2Ib
uuOESQnSWXhI2kBtjLQUwCTGfFsiZaR7HL/ifIogPZm9T4sxP5ujS//cKvNz3Af0OWf64R6x4cTr
kNiaFW6+0ahPnjl3eD7EIX/S0/E8ZKLjTOzZd8wdUdPwirKKmlduPa569P/UdUMw+xL9qH8hlGUS
OiVWAWTbBViitDLofA6Gvl6KBAG+6yaeMXanWT1ujeXp5WMuc589kGsQj9guwjqBBSvtedN33gop
LLmOlr3htFqGq8mQUNBBRQT1ZBDpYGs47dxoPKqEY6HsbOuxEc01fG0omr3zjhblZxEkFfk9nGrK
JfLjAinVMMAzzaYNbs+3OCnT+2rxQaF9/A6cMT5dnoUVCRF/c/WIZWf7E9XZ5qJhIZOUWabULVNf
qM9/5u4mkmyZqE7BgQ/W7oI3rRdHGJrNec2/22Wi5IynUvaMNayyKz7SwfoMy+h9kLK5Y9wTQGLo
IJzlpHyIDq0kG8e0axq9P03d4Bxn4Jv7imQh1+isu9HuUlLh6vAqqkXOBGZRU/duyVTt7fIRh1X+
JHNoVJenKk6aG60M9G9e2vtjmlTb1qrGq3gyjKPLlbgTSrZL7cIcxsBU7drEsSVjd+ijqPhsR/ve
qpxrduz5dCEJDbrDvpZ4UBjrcd57xBNskBNlaQoqnd7YkSFU9Y24KxwVdNGecUKXq1ifb/BZBFfW
4D1++WA0NItfF91oIKHzgBIA4StS5Y+0uI96URcPum18i3on+jZD7YnVtGNgqF4Z1RQb0RqEtC6Z
KK3D5DXSR3OT8RdkeXU6I3gFYHFqySHsagyrZBxwdSMtvf7aoeMSNWftGPWNh1J0seWNKMLWqga3
crnyL8v/SD7siQPTgm2ZbplTLOz13tpeng4Ldhihxp1w86uL0lcscl+dNNy5OIui8ngFLWxqsdfd
gGZVPpbW8tmTBpM8SJ04iTnX2622BCCq97a21yrTFNirzB+SiVfU1NAdsM2/JDS1fXSJwQ5aJktn
T0ItsWbkIsztOL9l2XRji9H6CXNrbbDH/U1Vbli/ocu5yC2HvdnSPYda1Za/lXdzOBm5UxucApKU
lGazzvyEW+p5AuRJhrQKvwOtweDcO+HKARXJLL3Fq23Wd6Zt3EymkTz16qYD4ndT6cm+mCMgJAxp
aT2HttilJTqNDvYCMGggJAx0EUdK6KxMLOZo42S6eeqSZF3POvZAxxmgyMQxlSbDisRs5e0gnf6p
IsC5XYh8meHJczdy2ZGJaibFY8Vo9t6ZiL1ebpkumrrbr9NC42nrMB5xTOvCOva1iB5sA+nnVDRH
Y+yGbmXHSX5VvDldFJ0vDxcOp+yokrildLpmeBl0b0VAUfWi6Klvc4dryHLC6iXt7Efbww4WWfD6
BoQZhLJA7B9GBs4XkxD/rsqXhDtsLkr5y8MYSocSKBVfHwsNglcq2PgbCb+OBOUs8/VaeOcWySoq
HTc90oUgxmMxE3hZi7KqGeDwkCiN3IsBVYfPXBWDc63FinkR+DDmsXdf7QlDDedc+5gsqfZST10U
/WZw0+S2s87cOoKAgR6iNIxs54KohHOQLMBTRKdO8RD3ow5+SZS7kWqbWpaBRruMvFmQmyPFunUP
pMRHmGY+mcIJrxuydL20+XJ+Ip17dacpOwUBbDRd6W8xKLnrYdF7xsqAelqMXr9383RJ5WLHQk/N
bE8SmBWYs7Ezad4PKNzR2F0jCNf2f72um5DZ/7SsO6Zum8wkbWtZ2nULYM2vy3o0GkpZaYCyCAdI
Zsq9k6I6KOf7iD2nAtW6r+gN091cwoLcg2GVyb4Lb4Vg+hlEzxHK6QSemjJIdxh78RhkxbUXupuv
rdJAb2W00BkmLKZgCsDjVdScPT3cg90V27/+Zbxf2fD8Mty1tmR/Ep4tebGWX/ZPe9TMVJU2Etnj
3pLPlqI9eSH6uFlfbCBmxXIZLjCwWNQzpIp+Z401hpbl0KRXNaLGdjwajHxxGHDCDnMPTcLFnYtP
Nz7MwG2RGKqXwYGdkEWYroX9HbcC0+ekfv/6THvoNAZ8WgVIsd9mZMVBIKlNyIYkil/cBmrizunZ
SuJF7hTHxpWoMyRhF1sjoRbtqZGEieteQogdBN4qQMVlxjAkQ6adj3RUHJJtU+vKnR4yxTCHjEHf
1jr5gJ1lPBtf4XrZT1yb+LnGnPDYqcaBwa1O6aDmIyqa8lobd0PUAbctYVcYod+aXnpWLdoAzpvd
philuYks2uJd8D1KAwbD1TjsNU8e5pq4nympxIsHim6Nmrs4jnmxvtQnyVMog3E/uUxWL5D0OtM/
wa55J8xDMZTT9PZilGtMOuZJE8r95WkFP+1vLmz315O6g0dKCIOEPwbEAh2UWKrhP10LMrJh49vd
93JhY6p5ccCbl9emEgtpmuVlVemhdpssdKjANc8ONut7C5kxGewDRfJy+2uKLu5CXSucCRk4ufEY
Q5dscxt3g4iAaY99t6vpB26TglICk0KwzpJmQBNvqRXMjuFW9YtIlamUQXF1oNwDrxP04limaAov
lwTisf9rw2uKLNwNCt+C6VrV2yLUk6xx5qiPG26w+Wh6pLaC9EQ14wB01R0boYRp1osJ6QoxNalB
k/CLamp32ZS3d8kMTPmS0fNlmLarG5vRMvzSGih0PALaSYKWFIG7QKl1GQidzD16NWj11VVs5o8j
7pejNpTMPJc/haNt+Xbfl/ezy5ZTXJl264J3ItLGDudTF8xrgp3qq4zktlb2lHUJzXhUXl7wEWfN
41/f84JAil8WMN5nV6codQArG9J1f6tLQa05mSyz75P5PApn+DrJcPiufPbUYU/SeEO0NAeLPo2e
HTPag3xU7wR+LuLQ269LYozxliTdQO2oaEtZNq/DIOq3mnigfU5CF+5tp3pDGglb/q7JnewD/c3n
bLvpg5YN6ZFILrGBkbEOWaS+heE4EffDyYiTXbUeCl+bRXi+PLjLBgt0/K9fBQ5g//YykBglDYGw
2ICZ5/zWA6XlF3M0pn85NjmqOYPKMRnM+UNm0NiD8L0o9HmbJ9mLanhvMINZW8fEAQsnutqjlixh
F1C66AJVWMws/KMudqD4zsJtmzeSDvGMZxZQ0qh6rSI2ZJXH6vby4KIEPVrRDJgreDXyElMgf9Bb
6u/ODl+XJ/N/f5Rqr8Uy/TIWTYquBswV7sl6fSlI4qU+sS3tkeFceQ2qJGdCNyPaol+4ncNwxx3l
MsKDg1wgp0TtA0wrSnoUi1CFyw+VIzDBA9mcQ9tbWcsYpxvi136SKcaP6nOsi/7GEdo9w/r0qpiC
12EmFiTj/T1bsdbvso6dHdMoAfKLVTrOvfLUpuK7MGcgJzbGbdSU9OKTco/91nohih5Sno1jqWka
KPdBL5+GyAL8l0BFx2G6N+0XGg7fm8WEWomOaGNkWIgXG5hKqAuPg8Acwk3uVetLn2zohLW73PaW
6sx9trTsGPx/fZLED34M+8UUlhS3nfoDj0y8BMIluJ17Y0I8Mo3Bj6nL922GI7VpwG3gim5PYnng
dN6ecODIUU9PtF7N/dcJxQxKZ5cXtnqKSSsLkmH75bcNSQm7v3g650mS5Cqug5iQ2aEJgzMpIvQh
M4bUX98jnZwbnTh0mPgvFVr3F/QyZ+SC2haBKQm4oo2+QbyovJYms6pRRIUFBVj/aNKvfcqjCGt9
7+4rC6+yJ4rhtiptBcQts46VbfcH0xqXGNj8ttTnbFf0UbjWGuexKFV5J0TWbUvm8/u8NB9yVWp3
snMQG9UduZg0lNFXeUdN6ExuJtFdlw6SxHnuuw0oUsuXCj4rlJ/M75reQfsdk59uRhSEthPC2MTA
q0lNP1dFrT+Dpxj3cnCyT7tAQn6ZjAX6Zw9cE0Zi2u3zet6bQqpzMKvgOhzhf1oyFLuiJYDW0rXV
HA7lZ8eyhTFBPVvUx9ctbLM9cpddESrMR6SdvmSwzDd1WzPXtEEgKE4VxvSiVNBAWKT+EAP5h5fc
ilo0PwuTl0MrgIOEwoLnSIxb33wL5+QaDG531Uq926V4drdBH477VibdflA6up+6PYR2Op3HGDZN
Z2T3AsIfeC7nvrGc0b8AWxOZq+MX7dhydRYGdzwXgX4fJrH3B+14SZbCTlo+lgG8yXTMNuHozc8t
nX3a0XANDQ5MOFqCbIIZBoCQ6Cqru7ssgkvAUvijvP1qRrSX9KDPslJNjGnzt6f/+Vjm/Pd/fgll
+vUr/vMcfzZlW/7sfv+sX76Ib/zHD/Y/uo9fnmwKQO7qrv/RqHush1n334FGy2f+b//yHz8u3+VR
VT/+9c/Psi8YyN7/QEf7SzLT0jn+n4Oc7n9U/bcs/vxH+fMfXfTjH+sSRvg///jOh+//+ufy5V+5
ToQ32YL+jWubnrHUx7Ssxx9t969/GsZ/GKbkyGu4jk42geQEUJRNF/3rn6Q6GUKXl16qZ7Ct8EV/
xDpp8j90TslLF3GprWgOyf+vXKffm5OoNhms6DpdZa4hw7Z/69w2SVOUgPu3sNxA+c4zIm4MMonr
XJVQ4E+RDvjIERinwWmVOwj4JE/IgFyPB2tqGkm/tW5bPCuM52c1qsTvAkWOpKiMfGY2O0nPJ5lS
iCvXRlC5zfNofNIT0xHXUeU9hdqMRH3s8mMthWNth3hqv2kTRH0gYW6Upggiy5i4FddBXdKWMd8d
8i4AvPOYpyVa+6qV1r7AMS3Xg5xQW6ulz7NJIpCxfkRM/USWYiY2FuhmLJJVPL+ZAZb/LfhkRgGz
oWbc02FTuauw1tAqGzqTBV/0jGDvzd4y6n0Zunqxg5oGGySmo75oqkxr1tEvt+kNO0BwlfToXJu1
LIWp+djmmtKfE1uOWzlUwXhompz0twopMqildmFJFRh7rLtGhRyM69GZvWMymxrY28goKjoPtWsn
yT3Mvs6+N7MhxtAXYLjMb8MEZctTOCts/5Yl0+yk+rmyHuJYc8wfSeLUhCpQF6fjd5YgkAaoTYoI
C7c5OWNwLfR6bnxnoHu6NnpTMEcKuP4oyuU8kOa4Yoyba68EtVQVmieJGA1TNEYmBfY+HxIs0phA
ItQqRkVYwaoxA9Jw6sDq2S4rYMkIxO2xRVa+EnSO02iD3n0ABM+gOsXpn1nN1OLiHQZJ3gYVnXuD
8NtJX3W7Iaey0Iti3IgeVsIjwqOy+0yFwT2z0vM0wyDDTwiru5BQemZfzJ9httVBp5efll2T3YRV
ouk+vEknjtCJI6/+tAbRkqgw1hXDOXThabljjQloCWGShUAYspVu60rXmjfo/xkW0aRPAXBnrpY/
pMC5QAk2ytLXZI6bh94Mw33c6iPzdmiqzrGmawS0fJ5AupluNjd7GHz0CIkKDkDxN5GNikuQ0nxQ
U1n3m85DzHms7YJOSa6RyvidjFgz+hwjN0x3ErUsqcWRF6l7kSEHPWmwYqiiIk3DEYDIgwypltQI
JIs9mH3Qr2R4k+QcLQi6EmvYJkhcI0DnpXMymqsW1bdJ92feiJG+Au+404X6bV1E6N9qUcevkZgU
zNNAuMPOG4gdX1eM3mMskPShfAAd9JZXoyOVOFhNaCS0EI2QRKJcNv3aUUmbMzSvAvMxdgugZgxp
lEo0fK6ZnXybq/+i7jyWK1eyLPsr/QOeBu3ApAcArqaWEZzAGGQQWsPhAL6+1k2ryhJmNehhD/JZ
pr2MIHkJuB+x99oee8Tat+EYj0LUV8HvRqlsDxPT5iUZmxs9bzjyMqEJa+w8jFaDRuU3kFMNylBK
1EDUqX7Mr6wnhj3ZpisbsJgMHCEkiNaW5JXxV79z8FnN2y9igM0/uTLml1SwvmQ2uyVnL+sJCrPt
zZoOo9uI2LW0NX4SQ9QXh2LzMCoEMnOJa66mtGteUkUO5yFVPqp2J7X66S0g7oKAa89IZGj0DLse
POXUIP1QWnPiwEWkqh/KZngBCIGzLnAQeURsRHjw6ZPJdirEjKdULjjGWAaX5HNXZgHuyG8S+95w
nFKHoxcEEjUV86oYRlwjb5kQQqxicQXVsvUAGe8aqLooEDOj8X5RyrNsp91mcXIt9K9s1Km8xgSt
iX+ql8x4pypwf3oJqnKPmnFcgJIPUEBdOx8As+Z+a76bpDdtR4gXGuL45vs4oWqy9nYqc/v61vZI
AYnQ6fVYLOp8spNbviqMaWCb2RTCeqLHnWvyAh6cGrlFHrIK3eBOVhp0CZrCatHP/JLQkYpgxRgk
Oa5HhFhG1UVuYXHU1Cixq0vmAE+N/NTJBvC+c0YvYFnTeetRmx4JQEh7muDB1U1YaD3Xb4m/NvUO
amYbhFL3W3HKm3RjbEsw0PgmJojm4aQkC0Fz6Et6dNHMwbGiEvdu09lKvBhRGsSjzBfFi7NwTex0
pvjO1y0Z85NrMNqP+txt10OuHagPbglIl6LKK1OiXpE5HBvH5wvaQpfdJ1ee1Pf4WL31xrF5qCMP
dAG7ZH7LLDNSVKs7L1/5oYXlsAv2u8b7ccxJE+eFpF3HnYW7suOhWByHrYxHoEBozdPUvoGvwqOW
KYazb/MgCuNBoPWr43FYgunW9a2sPDCvTaZbZ2NHfAGsnP4a+g61clIlUAgLDiYTvx2eg7MtzHKI
EmU5wYsCWw2+bmr58Gw3JyJ6sAraMQ6E1Dy7Y49XbPELgoY1x9J0afE28gRtSVYGUcDngPR47af2
rli6q2ceYzAwqsoxGeMbPvw/ZCYdMxw80EV+xjwetCjXSms99Qg5gYu22TLczQij+1u2x/xbN5dq
vMW40QHIm+xCvioMsWNMI+3+aIEeaFf3gwlWjmhec2eOaD1egFEMOUngG+yeJbELVpRm7o5/TWUb
uJykwF2uHZMDV68kOf6iwZi6Wz5z8GzTWA7tAdUZUhtj2SZ9xkQtoSsbVmK+BWOBrhDtCFO/0DVR
jt3a4H3XqDcSkzlkUM1WFVOnwv+JVyaZNOsN5ok6zANuxRgxt+PdrlvN/zc1gvm2KsksMiOKAdav
/+81+P9aYFPI/6tw/7/33d/meRr+/p1uP7v/D0rxq5bgfy/Fo+3vFzlc/7X4vv6BfxXfvmcYHJsI
h3yWvv8KVTWtf1BEmwFZq8F1Wukwsf734ts1/2EwzkIL5ZvI25hX/Kv4dvx/uA51PJU8f8x1USH9
Rwvy37qk/+ya/k+j6IzzZhqp6o3/OTxCKhEgm0A7wQzJti33f8xKtxbDDVpFhr8ZtZG0YFbAmLvo
cRmgpPgnPbJN9WC+xMJAJju+1yOsagMaGBsbhbPQZ2qWtiXAet85pbXDlmtN3tCWoZiFUdFl9fME
GiHeshzL0/SEDoPQc6P5VT7B3/tyFVH1uJUf+QMXpggnygP8ncQKRJitgTY0/ZEQ6mhufRc3KaY0
27BeKIhi0yyZxlI5qIK4HrpTlVZQq69wd5xZeQbVgzTFMWp7dw4Hp/FDZef385C5T42Bn9HC65kJ
H80o5C18cdTjV6srROd7uUEpWzgyGvbhIQvAp02leVTK+lKVHAzMXbODNyq9l4gPQt2Nd/IKjqzy
Sw17PXTVdFF25e2nKvXDNQhIPUwIb+yC660SlMCUF/sXNSRZgPLs+e6P1W9slbvqPTHbby8g+QjE
ws841r+mzrIOGhQEgJOjLpsgTq36Xs6BDnsX+dCC9W72510yoQlrLAhust1VAD6pruQuWHVwgBrw
p6jEu12zSoB5sTeL5TwaK5hg2J1rqn8NlXtMwEA3f7NCO4fC9BhLEfyTkYEQ2kGtYzyUQAabOG/N
E/Cncx7YRlQ36nUs02PfLh+Oi93K++RRc8M5K/dctdWlxqDmsZZBuDFoSk+glWmz7mtI2r4z454t
S4+dkv2Y6GnP+PKjpDALW+IcTNoJPGRIN5aYxdIf5cscXbT5VGjFfLwlfaCt0acHoNGarRr3QbLE
Df3qzis7vE9o/6OmHbkQRb1nGFhfudfncQkesebjYqtWEW82jnliJIv1dRhBfTWINAKzxATWFmdm
LpAkXJizNTSJGUNjrEncQraHhcnt0Y3mtGpVy1PpiL/URuQ4nIdJv8OAJeTm2qdY24eXb2cDNHuU
cPgS5/inabKbTfikDuv1lCUYHkTWG7gZ099dpYBCOJvCKM2nXc7LnZP3J7dfbtkqs1prp4N0daQ7
Vsm+jXLcG3+YLt9hdTlqf48mLjnB3AWHnh8p9qkVCka2mwc9ocK2Tj0d1TbJnQbVtYNEMAxYQmKT
xZ4uqvQMPnJn2s7H2uDAVtjQWE1jNmGHd+z5j1HC1K9SBfuxCG5UT4fIUiX0DMF9DY7JKay3dE1u
5tRF9LCF0A7kHt711UAFcGLlZMBJCd9ydjGyrii1tlK+C6lMqkbvfusGQgC7297v0O8Q6yZL8OZj
g9XfqvwczSQHQA08LrRdXexQNVc7FJkFbFdxXKyMoIL8ItDD7bfvys2Gkz1ePS88TgOOQFKOpl3r
I1QdgaPSgmM1Ygq1JhRpDGMHae6zJeuAZwQ3YLCbXS5hjIibq/jwjgjD1OjM2wIg+4g5iwlrefbs
BQGSUV/RZRg3R/sZbbl9zPOXiTNvx96iO/UmabJbsnNSZeDadiE1Kp8MpkAdDNkwFmMxcfWNIQa1
mu5cDOqco/M9svUxwnkLyMRlFJ8mxcVEKxltEjrW4FZnY8XdYQ3sDhEm4LwiXriHHRAY9X6mkmQ2
0ABk1MeEyaR07E9gXMlBtfhziabgLd7gk/gn9AxLKIG5h/DGfFDs5N3nNavJLHeQPIzqbQMXSpzJ
SyNBfcja/5qJSQWQPz0n8LF2wXwEpMXQgl+K9JMZnkz1Vdjr65LoJ1OSa1umrXlj0TTxg0/L2bkb
cPgmjvnQucGdbS9f+ARwpbDhAgJYiBcjdeF7vAyrHO/hxM8PxNTujcktL+5s3QHUbQ+Orb5r0mh2
8xyUjEfhUyliEZjGIz4aRgISgoVzap71q0dDVaRmt5PlIHZA+SAvVKKAwluDpXtpRyz/vAKChQ1Y
QF+qe9Ctd8lGVppiojxk86NFMzA0COeswbkpC+XvpJvdG6v4NW1YkGzNyTs3aE4Dq/pWVN0noqBA
MJkkYZJhA7F4udA1c+uR+mU53XVPGGDsoniMTC1x0vLPPT7dAh6IJ47B5v8tVDeFBYlPsVWzjtp+
81zgo/dkfU/sG2YUGxHD2KFSwNlb2/2TP5sgWOnNCs9BSocQM5b3i4tKF/M6yoohec05E7E+J6ie
CpTLnGiLMs+LcCsCu5Kj1PojH629K1ycTCPMCAjdGTJnulrYs3SN8CkmgqsjCCe8xwNW4yJftgj5
40EG248x6k+ooVVkSariOn0atHMvfCAASGVPyZQBROzlJ50eoFGm3Q6NyMW0FTkCc3nETo+laDuI
+VJU7h228+KQQw0J7OxUO/NHIQAa2A+Vg81oyTWxOa357HnTqQHoAU3DPaOOxV3q+G+tgCDfIozC
MJ4cTS97kp3GUVzzrAvzCKfOjR2yfmLN2gyiBNGDpLkePSvVz7JzX1oGJrBRmJ7JInGOw8I5Pm4y
Kut1ODorgoLJ3PabPwPoTybnwsl8MNn/xn6PUrqkgL9PXF4FNHNxAYf0M4cU4hVKfq7gggnSZNfU
qE9rQvy0lVFvleQDreMCfgoI1uYJYNsdG7zG7te9z4iKeNeGCc6Yx6DerKO2+R6IaCHNiX/GQY+m
1R4ihSSK629EeVPo6tQZ+anVzXijCAUzr425ckpWmZvtIcpN7hKD22c2BLEk2Ml74OMjgLQTmqXP
2gWyKyrXQsk33s752MSICpu9jcpbbnq+gbYB27XIOV11OkZZN9yqBa5yl7jsl2b/s7PzCv8pcOet
9NDjVbbL64+lhwTWy8YrYKR4CHNnPW/g+08jm2xSTLiymetarYc3sTHIs8iIOc8zNAw510NMZJ3k
lJ1m8JmjAd7RBjmXGU9BNRFfllZ3XWB/+GhSD/MiS5CkGJm5VI2jNd1owcozsJnUMVEd9/9M2uxS
9zBuffGOrbMIyYUB57UhfkNS3ocT9SE23fWe1emBBAoT2nVwT4W/K7eyOgEjJpkMm35oZPJoZsWy
76YrvIfRWojJDWDXNcyzVk4sgUYDe4dQ60ym84Rhbrc5fXb0EmBHRGJTdMgrjrqe43p9LXIoYr1x
rmqyxC3gcE/OUCMWbzJ1LtY5gI9IrmKg18gsbTKP8aohz9HB3tuuwv8ELGFflcdO8LaKGmR/u+mj
9AEsl7j22j6INq9Lz26z3rRu6x6aQp9aE5Ipi/bxXDqE9il9w4aguR1br3wQKa9+oyTagm3PELXb
Y9Ij20ZNKcBkFlRml/VRtS2fdBcbThMT4EVzLjdSxluSMCa5EgplGydj7p7wIPsXn1jKyvNIH3aJ
AonHpFcXBJrZnvuW+XI19vhuUrAuNWs9dOQXJqLpcdgwTSim/XvD6UmLMAASgDPjMyGCYAYPnwzV
J9+oOKpBntx6JNvKsP4y+fB3wRV05lx3oIVDeIJpew3eoFyQSIe5+QqTp33HKQDLsiEiCbx4bwJN
AfE+dcbZavVA/kIz7AZyggrQTncb61ebAaTS8owg9K+xEZZev+sAy73fTDfoIK+i34FYZ8+OlvWf
IiHx1o31tMMpQxuBgH7OGCkuVaHC1h4uLvnEC1OmhqiZCP/hB1sGKwQQzToWJslSLy4GuRaYdroc
nCGwo1RwDM8e1RKSdbYIN2ZFQMU0J4wE8vSK5lj3JoI3Jxj2CdMQOVrcji7lw+Dt880nMr0FZrMK
wkyrZdvbw2FaZRdbY466TYBc3OhjWjLmSfky/ypwN2Lu/1KPElLEz5fNOaGkTskguQKzk/REEkyU
Bnk+REWib4cpoUeo3lp2OqETNH9yM8jiflA0SdY2HVuBWqYYbYTVqmdNSmBIbE3F+lndFwbW0K4D
wckoNVacTnAs4xQBXOx3BmAWMnpJ1rV1CDuZ8jTx/zDSx+jqro9JJ++7dGERKfRbMoB1WKf1FSOr
g8cEIa1YanKqfb/Adu+dnFU8BA2AUBw2voWAw8S2VoPMGCYOgm54lg3yIcXIKvCiscNn3WljhkWw
3a+u3x8Wj4BDG8K9RDSUyGx+3siPREYh42wgvNCbli/C7bMTsH/6IfK0lDrOCJcuxpq81AW+T5rI
i0rYNwerHQfdjyOsY+tSJQ+MukJXNGw0GN2MMy6QlaIas9tHZ8kdTTuhlK457SHCXFbwnaiqseky
S6NP/HFeHWrEWHeYSbUW7iEj2NBAiILulFAYDIXmoS4I6XAaZKvXVKEgk7AKB2pPQrii63ewbJhJ
+4YNV2Vs+CLW4MCCyaaATpedRB+msHbyMHufghMsnUELSw/mqdbO3+R3Mb/phQniqPkZFP62yJ2d
qCnUjM5o7U8srw5pL38HM/w8E5d3o5O3zij/VC5103Zt/YExVPz3VGs0BDC7J252yZrskunmPnXa
4ITT82xws9qAzkSaQz3x6sfV4yi+bv7tNtkPU//pCucDUPYebs0hB+FgT/0+sLD0ZxmTtHUmu3e1
f4RqyTvgz63gV8DrejHipisiEeLqKHmF6tJjUCf4pv4wZoFfMLFwzJT15kOb3kjdicZ0eyTL2I0A
4N/PsJROQUMbmhtzsqs0gTySRKxWBucSYMvJX+TB9tqHvsQUakOsg+Rrf3VmVxwUKQ7aG6ixZElO
FLPSsPJrA4VK4EcldEG/ag922/S7AHnVYjiHEj1eRabfEWlfgEm7fiG3474DhOzUwWfQi9+krC2c
RuX3DNoiqmG0Zv61i7DGm6TsXogpOtqucTdO3XxU2LWR8E47BpsHMrUO7kjakkMqpO+Uv0gMUHvb
WdBIpXRy/nwRW/c5dk0azRZmitYSxWXg3qur9nXKzO80oJy3U3OC19DjWQLiyNvavmTdlX2TMJ7p
BdORnEQmtpps6NgE8/7NU7wMxCyJ2vVCUbKHsZp0T8ITv94WnY8aRtThjfW+AIhzi8zYEfLwsEp4
uNbw2eCmgVzZYo2rABbn3kAFW4Sz6X+WXmUdfUhXtIG4+ZUH7AeEs+0gCWrTJJLTw+IHirIVQEbB
AcuKbYfpREYOgRxRrslb8Oo3iD3GYXaLJPZk/4NKfBgZQEEUMvZAiJrGsnkxPXJkJo46E/KJSWV9
kAyaRBqAWXHn78XsxvNIzRq5ZfZRQouGWdRcASvy6Clw0sisiW/ficRGl9ZQBWwdOUz9tbTPm99s
Te+lSwTfljo7wdwuEjP/2ltx8jfOLsi1GbIERnBoUPcliXth63lqHNs7rcZsxV5asRGy8pkck7qO
OHCJ2FJnXzzi/8YVaK3PwzjHqt8XxKtiDFiel9L7g23D3LlFu3FqCsJtxt/plsaOXV3mBpl8PgFp
zRlzbPKjZErDGO7Hwri1T10DbpMOml1AfFvY+QPa0PbN7XNSMSV6yzJ90j7DmwYjg3T5hRFkVod1
IDseWHM+dCjlhzR3d//8f1hjS+xNqlluEB5oMPQWHsA6cLtgjpJdpkm5Robbs3fmBQJu/gr6EZIJ
dz7V9tidKfqvCdbraXUw3o+beq2UwIILBX9XK0iCrZxe2DRtVkFS+Ah5d24VAVBo+lNSq0GxgGda
Lf/em64cESf9GBx3r4vhTZblV0lY5ZhdSZGfFVtfpvTlFFZ2R+Zgc0dFwQnizcsO3PorES0mGTwl
vYrzkcFTg2GOfseZagKpEL5vrfunF9afZOP9J6Q0hpjgsqn5PfYfGDJOMzvkeMDdj2gjQdREVDHA
uw08UvqQwLG4c5f60JiI2FrTptroX9KKGZHXpw94YgRFQVHzU84h4q/9XOGQqUao+h3bSjpr8Mnl
W4raNcTj/tSaDGP8LFtuCI9iWepkMp7Y1nkbyMHVvwac9tcr1Ml2HYaQqUyTo2fejT73mF+wnstZ
Ee2FU7xz0MZl4aa3mymAFVsA5dToEw0NVItgqZ8FAzb51vgby2Vf6YHsyZmzbYTnIxjeQBbQfDQV
TgKei4eFkOmEiR80zhwYRNE9eyrAxEeTc6LuYJxifJU95G7YTfgq+45BhA1nZfaz2PGYzzhUWuvE
WW6NvhNvPXEJJMmdR0GA35UbHgQZdmOm1wPn/L7qp1gg7Ismd41twixItSC8yPSBbcEoCDtRvSvy
b7nBjoWBJNVa3m2/zWKZaiyIyqZ3c9rLVFbHrKeq81hp7iuEfsRU01jNxUNbLBys/MV8ZS6IYapg
FBWxo6b1Znb9d2djTaRyjdo9pQ5SHmNN7lEvg341GC0oO2d8L8qhvm3Y+yZu0R0kQTXg+2Cjp/qx
c8QSTVvzATQ6uzGN9E3P5ES24WS23DJVdpvIqbkTQXKrCxowoiaYwRPybkkv5Lb/bHVqxOy4dFjU
+85J6l3Vj+/EJ/+MzsKAfSrh307LfgqGD7cF4bONlLh1J8kO6wh/Y5QcWQNolw5CmjdBLtrKBPiO
5OeG8x9VI3Mln4FC5Nl2NEz8tgpChLUolwerNE6cW2cuiTurcfQ+YUnXB4RiZ6LqYqhEJ1uiWDba
jtjDothnhjsApFi4nLcOLH73bKqFa6yDw1C6wopkAI4rMRYmZ1V7lms9v9KNHFPb3+B0pCS9yuKH
4NUImMqTusrbHKP44REhyBihW2QmkAA95jUZDQsrEBJEyE2IkB6yIS+9aOJ6O/orhggSwMm8bljb
k4rTxlBQ8ihHX9wkOVzt6/9aMufDEO1N5nePpZJgVXIlorEU35vXPNSSyzI1mXz428zMtN4vVgdp
jU5Ftu4RotXLUhGXBHi62q3upe3H5A7+JYlwCB2bZ3zXDNh9HV4vR3vO3ywP0wrDP6OexL4uV5h2
kgzNK38kzXR+ZKuLl5YRAwoPdDBgQVhgf8qeBWOTs9e3rrlbbB0MJLYgUeY5qh/LFtKN6JdPS1G2
BQRoQ6s3jgsZvQZ+/XBZcO/lvJd16lXnsmBknndgx0aTr87jQcdSd/dTQBbG1JA0btXkp6uVGBnV
Qvlmbp5AIkIzRp84zFQpxQTV26orpPol7JKWdMdrKqmZT7edbc+HYbHuczN5AT7URo3g0XXSLxLL
mI8YxBcSh24dpKheiGOD+GpRMhhL8TQlFceKbroIWRgEOL7oUXhE7Na+r2IgjGcwdDDCxpRXn4HS
1AQU6RncZJzg30zKUQe5WTx626mZwc8U42adbBp7z1w/unHWeytH04XalmG7vqEegFJvMoNV7UrE
t5k88QkPkOmAr4tCoiwNzB1r8Cd9hU/RhX2kVt5AXLoGbeJZSYR5lu4bvcWtG3j3XHjUiIN3wSHq
E+IYmAdObjdcfPhKfrqztF2DA8y/IBU6ZBroJDI2+x4QRhYrHxI0doiLMJm9YmhPmMWMlbPAwqsv
zCVAXlUlOCF72R6tyn7GeYsKl4wayF9z39WnMtAfBOK9B8Ra7bLh3QyIf2Yl5nHE8qet7nFNvfdc
MWKrOqIPV4keNqcO9bA+jNTy0QzMEhgT67OqCqJuGp+rESNRa1EI9Ch54PEouDs6eHIteawq1iam
4A9vUBWAQXHaoh7guKFbyXzarMLHZp36dGmNGLYY1OVThlU3ZSqz5cDynZRARQXby3BhhnDj9tCt
yZHdzSXPiAYT5zd1AIUR3zTbyz02yFdnnUvGZ/O+s6p3kMP95TTjjwZWz81UKwAG2yD3Pi5v43uc
mC6hubq6KHi4BNK2AN6TJ7hENg1KcVboXvjdc83Bg21YeSyW/VZPuI5ZfSbQJApcSC0GyY11T1RZ
8gkPn0d7HJQRe4A4qYvgYWKab9QvwcQKy9CVupipA/q2X+1I5M2HYc0RfPLpjHLSCNuRnFC2LwTF
G8Orv0wv5kp6AyAX5mLkElIWCoydrnXgICGZWdt328xUkE48W3YwNdFsEgeNPpUeiWaDOVUDYfq9
c30b+usJGpg+d1ToS2uhyphXHBU+EI36s8idr54ITMbuvG6Z9D78ziQMW1wdfhyZM87JkAxXH2QV
UDA0YD49UtnGM8JsWKMQTJO1e5bZ0u+WVD8wn7+RqXVrYrNG6JyGKJmYg2ao9wckGKgaP4Cu3pZE
HCmQK4Qa1IN8z+rpztjUcLCc8mPL7B9+clD8i/WcQmSmSJifVpaaxxlUbDUsF7SbF7eRv2z2l0ky
PAKmvAlsJnyl0k/NWtwIc+WmVTAT1HApveZUJ0jcG5RDkQqgvaej/W6QN+u4yG3a63V1nds2rWGF
YGygtzrLCqXQ0FGdWXeZCXw3VyardsfrDuZokOq7LYjTQbXkJdwjRtZYzfMi9IJ90TbWBclbtHZm
7CNIw05r1pGCVY9TbAGWx66iGwPiXYzkfXSIudwM+z1PXa5hg8pjK5CTJvRba5be8ReE3dJNF2SX
2A6275aksci2WJqxKHxfDaxcg8LFUfYEbvld9TVt41lDTo3xUP1Uk4B5pylKAlm+GpJoNKiMDbBi
rty/tRu0pMnm7zDJifwtzZbcUfIfSCn0mVw8lpRpA1eQ6JN7ewLm0RcmabS582tukd545sjslkNj
Dr6nWZ90w/Nare7XMA1BlGcbZpXSiYtmodPIyB9QbuGFm208pgZBZ1IGMiwTEjKQH4Nw8vrPok0Y
HlQv1wuOoTgcwBzz5IFDIe5DZIu/CRYJdpKMCBy5EFAy/WwP+XooAdt0Ut4wkkPh0OVnDpivsZn3
ZgbCDo0n8//aB4CZcuY1ax8JhwLd1G9DJTD41t49tppHR6l3x6P07qxeH/BaFpECk1WlCZWQI27R
CpLfxNs4Fbg72uzk5ZI6PGFAlzD9ItD2maxysq6HJiZFl6IJg9fJGuu3RjFbKAPrvayqH1HYUPLV
G8rWX1ohArQrOqixX29HiqyWVIshQ1pgGdQYMCfBw63fRlMaTPBPBD58gbku4v7bRWFM7i+dpjdY
d2aPxkt07THHjdvJ6WZC2AXPhOifFVJHhKfN3OUBwlwKdBiak7Hn2FOnWST3je+/kUkSAW77NSTB
tsPg40buOH01df7LdtPggPaJgUR7NOAjhMYJtNsSGbWqY5+2OpoW/F4Eu2KOkiEj1fNgpehBQP11
pTibIylqXa12ATCmUNNABHAklhmIYNKOLMRPyqhnbPRE34BjzYTJX0g6uMl4SeUnWHomCAwiU+tG
/siau9zeYGGIunroiBPUdTcBgJU8eqwx2DKn4VTEqPB4Ax2K2WWsTkvmf0nlnReX7ZxGU74r6fSB
oLOLV6nqL8S7EA/P2LatfZZurnFBan5a8XRevUEgCzVAk4XqYrTKy+TREniCrbkpiCaUwo3NDcd1
X02/Fp6dveXwOTtB3aGFgaAtje2z7IwJTmxTsUKm3fM8IWOvGlknkg+rFh9x4oA1A10np+t+7ome
Gck8Qa/i4GhxvzoXKggnKwg+JlI7gvjAQKjyfbRJTizzrCElrntQDTkQFYfPzqKX3juNIvAXtBsR
qN2JumcNu0offCR5Edp8i5aGErb6Mwj0vQStM89kG8z02GLp4HZvFjipSKsmcjiZ+PntLS698rlZ
SCNEvqbZSJFDkBFxiG8q+W3tK4k9HcDLLpgowhY+fRMr1c2S2k+bgU3bS5sgJMQFQvX1eE65wHet
N5Bl5D+XfePEC3oCloTUZMhy48TrXcai99MIPjIZjd0wZjxYGQGEXomrFmIg8Sob4hZTFgR18m0Z
q2mGrTn5qJ18Be+BSbkjk2ePlWXXyoYYkfm9Fg2joIUJw/CkHT3GZZZR7jTTj+z6+warF5OtTTFS
3IhfqgHqyiK9MeQBpw/5tQszSzx+J5M99dkT5p25WG85cEhkQcl+FfMXv9mDE0ALt4DODERmDbP6
TComE/NOBSKecZ+GvkQAOBYfvWkSjz1bkQg2I2QlD4eI67LW55YN2oTUZwd29xernSc0A82+V+az
TmCpMcNbg2+TzLdbLxMnY7XFM7/oYym6t6bT3xsQa0sRk2vRTVo9a/d+QkyE/KveyeKdvHdgFT6f
I08GxdGg98ti34w2C3eLzWvYbj5a7kwcMDl1e0OVD41r34quoP7Eswbv/NsYWWyS5YLZZU5u+3I3
Ndd2SvX0KM4rjEgkthKFEy8hffpO65zhHcy/2Lomlphdc92+OMjRzG/B2Ygco3lvt2pH/Mc11APV
To2iFErDnci275kgVbeuEciZfOvDZkC5gmoDm2kCrLYfxRXJO/7tOYXjDY/cPstJpUqVeEzy7AeR
96EqJYGPybQv5umFTsoFgspJZz15xdU0TgDX2N5Jg9GmpaX9ArmTwge3W2Ld1D108KQfP8158HYu
CUreDPYcX3u44EPcV7MsYqMDIbRFgp8sQnNzhbKZVuxIEukcl5FqsFDZtvbKLs8y6UODMY23RaoD
+7hsrrq9ZHcV+VPwUZrpd2HLN42oygzadxcpT+p9b2VHHKiFbs4S56KrPCKzu1c7Tb4QiiyXeSNV
KrCdL2FjRzOKc4IgNcy35qmCXoGdkfzXNCO9hIeO44QzxrXeXCcvw6kjCyzLLOAjbNYc08b5ECzf
zFPFQTj2beX6jKo9/xsPvNhtjKJR6swkZc7LuYCtcxCp+rMIpuKMmm+H6y+Iwy9jHDrCdVALVkW7
qg5WiygMZjfFE4fQAIN1Z/gTIJ+WorSbn5RA08G+nXwqcnjaBkGyP3vBeVEFKdxM8RE/Uj4hNWS9
dRivsgyDdCeiOlKkcrzfAHHc0EzHk98KATpve7E3fUgHfcp5e3iTvRLs+3w9CRkpms70rX8TQx1E
a5ZUAL4TeSA5i/gnyosOj3Zxty4bPAKfmXdjdcSNuC1HVNU9ypIzX3PdmoZJyVisK5YL+kZ3nl4D
SNVUNAj6/XJcUGe64O0xHRCxl4UV78kwWJALuvHJKhwjRL8PxzZQFrQ4YLMbTxwLrfvESS9Vxy4t
sPhStcYIO9GEJdJjsX9b9fOv5Ursa1CDhYg4SKFRFUbNviS1sOZU7ErWhE3w5ToICctmu68rEJ8r
WGUyhWoSs9vfxowAxACOTqQa4UJgCw3VFPDwGqZwC6nfvdPceAYfiMXfG9NZexXRjsyyImLmrgnM
UIO87suTBJ+IKQmAzaCcmiTHawAwkNXlPmsXRg4typE6sbe7rEbBBMXhtiy2V1iwpx64dVKPz/Nc
3BVUAt6i8xtUKIQpKe+Up5Qv8DNmVpTZN8Kc91pad9h4M9ZYXkmwXnXLhz9EtYFk0r/ia6aAWyYw
T5IDI6QJb2KoFAnv43nJ382sZiIAG7qRpHEl87yHJFXHratHeiR5yefhNdEbiWKgcSXDuHppCbSQ
JDyssHTsxO/5Vc2aJxv2VBsQI9EHf6pV3+YLU8LeIjUq717dOSO2SyZ5ZG2kcNnXtWTqntqelh8o
88mReQswCFcpOoATWxwPbTkT6u3f2DuP5caxbdv+y+2jAt40LwkQ9PJKZXYQUmYK3nt8/RtQOYmV
FKOqeeNFRZzGiSpCcAt7rzXnmOpNM4qQYO+LOeMzeEIAgXaAPqs0oHTTmtIV0tphphns+/CrZxrF
phjpRiApiwTrFouGH8x6hpbnDs4aFtOc1immRNqro0G0hzA5XUuQAZmLDvLBlGQuAxTmcMDyeQ0t
r1uMaGLQs7BwGNR2F3lMT8qC/TRwfQcVrb8DtZttTam876QycJW2Rl0VGE6hzlqT1gSWkdqodFlh
eah3Y4We0MRUNwYKsWAIPH8pm20ptCYdMn9VJpnBNhIDOuTln3qs37JlYE1f1xuJypRk2m0yIb5D
gMQij/iiBUk5TZ/fpNYDjTzG+aPIAIbPh+BpALwJ/GQoms8RhOrPCmNV1aOcRRaBKY0OMzHTMDQg
V2d19MMXmDgb2kyFTJtFz/9NvxOXdq3J30apZ8sAxUSMX6EfPaaGmi6FtoX1LyNhiC3JhzIu3YGN
YhPO1dZIthYGFa0zNDCauGzIcrFaBPBFicqjr41jQw16MPo5BsskiwTH0AVGmJXu6qHC45bIKxE+
1mLUtTnIGF4ILpClFCL7qIBXh6jMbcRJGzm2CLoeE2fgIyWKjaMY7QSrNJpurZquVBVFC2YmJGuA
rQLIzT3BygOrsCcrQuvBlireUo8SfkDAUYeRW1rSrR3IUGJ72bbdJjSLl7TyeEuQ8vW9hc4MYgn9
DOTcFZpJX8id1GxzdxAi8m6erLbeGxIGSk8JvuCSIA0zTb5KerVjxviIm8On7o8vJOjsmjwhuqg5
VHze4DTMPEOXz+HGw74M9+dbYjBp9DyjpQlqJfQi2ZuEuvXQRP5Nl5E1l9YznirRf7Qs+ZeyEjDH
Nr+VPYluLLoZ6dHAxK9DPEZUbqtMtFsV8EAYraam2asYsVXaC57ZxnSH0thNm/5AqRzYQG2QcKPH
ZkZDQa3BVdBlsfAgYt1iNxhGGg2CKX8RtHQ51giaS9W8N0h8ndSwsL2hAv1flE8Dwb/7TLBWAF2b
TRXDpy/6eeRRIbnVfjS9MDoeEEg7iHvRxZ/5xSo5LcFDA6t4bJbDGjaGTEpmMGLELdg1Y4RiZFF/
l9v+oKM3QpSH8CCWjS10mnZF4A/vGctV9gWZrUi0xP3k0CcJLYnWUJ3KZDtU9v4XIZ9HTIxu+kD9
OtS8tIIh8oHSdTuWqgEmdP7qRYq39jI6P1EhAIhi1rlUdPCkETQwp4ODVjSULHRiLm2jLW/8jQwl
cFGm1J2S6VpQCHQZTU1cFJFBlZYhVoBAcmmlsrtVE4P8DC+jM6gXdEL4n3KoQDVWwZemV7fUjKsW
vsyC4ddPNQm/eeFgrLCsbT252/gWOpFAV5HMssuhfU/XSq231qZPyRf2ke3aSoe4a7i2Ap7GOKNj
N8JEWohGTy3hnSL0AfSvRHOQ6DYkupnX3fhlXGA3SFNbbjHjA4WuVGItiLHmK5miGahVRNGSJx40
D2FYSzuDUUviM4SvAteKh+ALgStoukmTLOq3YSpBplrIlnZIVGinknGX9jPUqYhvR4PFVzY2XBqf
8AGAuwBPtqHWIuZCrQ+GzWQ6OvdSnRGcmCqqt4QDbUYFpa+Jt5g9gRg5npCW61EIvtE9sdNK2Ps5
/uEoKpe4zVhbYAhgButvtK6HgjbrhQ5D3Tz7YXgrJLW4SVFFk+7AsYMKYEo1J4gFrFjpV9PLGOMN
a7O7Ik+hM1R3A9lYc68ULNEsgGZCP8bsVf3BV1F8sGMZDBKjivCoCx6BrFbwHdc6oy83UYBa0G5y
kkb9KU8eWAUzoMmYPIuiSpOoYysVjktN8HWbcBWk5XItH+VBX3myb23Rke1LlQl0rqRuOhm3dRu7
g2x1BMRNj0YTEd7Xxa+hxVo+k6hS1izxkeX7cpr8DSyfigxUcPQSygcPsBSO0UTceiFTF9AjfOi4
JUyrKzdPyHYPQuZqonwFMJOgVBYWNMjBTIginRRV2gyegau6KtEidltEe74zKWloFwWZVrgkDrFF
Qy6cHmXypQ38k2CvSWfUW6dm2Y1B1dgboZYek1x9YnVGjWIRuGW11N8EMSJ5WFMkXgAAxnOauOyZ
HUTSP+oikVyBgaE/sQgPwgcUkxkvrcbGN2MchISUjdJUulTGLYRkt5Nlf1HgUMN+376KPoXBLJXb
CDUKu+MfQc+nRyGfGyA3W9wkL77XgsgnDRaUPXn6PpgkkBsmHeuRL4PXhq09CbN+TeoQfaaLplF+
CJmyqcjs7GOsJnKTuXkzMKLTSxdT+dcmYq3cThtLYERXz20SvEpzOudEEGdCYmE0BI4eSLYvhPW+
GQhBk9EgiVkwLHPR1aWYTBYpHCjBSFUa7alP5kwYYsLyWjvIaFzFCi0H/lnJLfR9Ezy2abAt+e76
g5narTC96KDjAj34ATQVe0Wb0G1fSh3cbbykj/g76JLmK0uzvhWmmW7/vQvv/xgJQ5IhGp33323z
6sfzB3TG23/wu/9OsX5TREgWvM843N5YFX/ALxT1N0tHKAp3QgWNiwPvL/+dovymGJqow5fS8EbD
t/iTfSFbvxGHCmJY5geBamjKv7HfvdHp/warGrJqGQo8Xr4XqqSqIJw+gsqg9kpCNyHfVl1oP0uq
Qb1s1uUsx6Nfwd7G9QxmhvmS/ZxxgRtFO/GEG3V69BPuRjdA7azltqHYeLK8JTckadEqNGJdL8Du
U2qjusYpwOByfBDYnE5XSJ7IPjV6ozA2eOSEzMaICvy3iyHrugXfO23rsYprwiPSWroaXW5ESm97
8Phq01ZqFfMDmBmTNcmgxJGrSj51dyspTdNvGivCk7HskxhHupAMM8KoAGVNye6V1oteKmscKeHa
UNpSMmaj8DzhlSQOxdOxlh+KnCy2oweM0CmMIABSVPaS9Q3XAL64nAWadWekFUYbM5YriV6anJSK
uA+g0ipY8YQRYapaGRoN9EwMv4hSUPKVaJBFyY9jMgYmDvLQu8Xrg0ipnjqd1ixZ3XeBEGhfUpVp
7cKsLX9TaCrbNDmO22fLC6Y7AXWgskNvWUM9pRdFd3bUb30l8u6nXhoeRL2kkgmtyMRwSEaUQZNc
kUdsxbG4Vay8+4qoUF2LWg19h9ncTRGLGBuZvlrCrezXJvrdBv790hpNfdOOxFSMDQ1SkG2Vm+BJ
lW+h6deOWoNqXwqM+qRVaqbV9zQpWA0xUrMtQ6hv0JnUtwDfy9KJNR9VolzR42DfwgABPXnEWMjw
GSJu1SlpRzdQm/ChgQJR0DlLSRbz/DpY4QOPvgyRiGbP743mThL87KnWsFssO71iRdOT79cvVWzM
hLkABtlFRqTd8dk5+tCYbvMq9x6llEwoCNHPioggy8r1wBFlQXr1+w4FA0yBlVXM33zWsvRxSfju
9ThFPmo1+zEKGTvOO38MCS8KeGZEBSMkGEUO2y1yR6gOKF5p0VmB21RRsy5iAqDg0HsbMDmqQ+Jl
sAcsOM1SG9G1ZK4MDYmQkaCVEK7N3JT+r+BqfmvaAWUEVyxuED65AOPYmCxaawLQ5ReKPYRB7Si1
WNkZeQf7TMYYFuYCwYuhkq+mSGPGYNJqSEyCNFJFYVuckKdrRaztUtghtoHi0e3jgS23wqeQ6RFu
uDgX1ujxqlXNrkAqoSqZ7DXvR7hf23RkTdUYwrAH4cJXKo7Mbc4zuaPt42+CSpGOCSLlTZJ4+ZUm
Mu626MKvPSJFl4AE3+RJ0Hp595zILDQwwBqZHp6VOJ45ZStVUE3EA7SRIFgzJU+YXJiaUVxnDSrK
3KRLriWitulKbfjZJqL4whZ14FLV7Y0qiAbINYH2ptXVtwgJ7FRr2EdEk3FfdDTx2j5Pt0nuPVQT
qm18qeJqStJmgwjsWwrngSghCcm7ElnIbHVtD5k03FRs5laNl1kMZoMUadhg0tn2DMMMr6EztjrT
i2b0l3JHcTlUqcisZiqZ4C/UOjMY+Qyg6unZhdr3ZjCgdwYE3NAR6GL0LgY6+72HJ3MbmWayE4bK
ePJIpqH9qDQC/Yqxea5ardqUau/dIJfXn3zmFzCok+Ba9Cx1beIBdIlqG+1aNtG4K62hLLzBwj4n
YtWzy1rD/TvqBc9DwJLMUVUCLxY8UZjXhISKaAdT6X0VKg2W2mR0JCWZoNtRuOgAyzS93hqEvKwr
K2Og2YFyWIUAbBCT96J2LNLkmQZZtxkZd7+Y5iAdywQAP2rL9poxKOOmNOCabEeiYunXNrOdmLLT
kWkcc9WFYBSfYNEad8Yk4QuuR6sELQlWZCGqbMMA8rffMZo168lC7zNaUxr8LCJSKLXrAGaRvn/3
Zf/DwP7esA6Q6gPxEambhU3dRA3IB92Y3fTvyZ6moEuI+flgWtp3mZ5Q3r1+fgDpIyl//iR/OIJx
wpSEBxFmxsgR6POvMD/aHvMym6rpIqBgOvU7NOEDt+z9Cf3jeJooYv9ntSEbKPyYOn88IzHREpLq
OV5l9w55iMtoJSzDveUyhnDL38mo/wqT9n8T0cBlO79C/F+0J8kHQAP/+u/rQ1n9TeQ5UkxWgZYp
8i18B0fTecoM7o4mmW+khT/5DIL6G0tAnUWlbAL+BIrDU/QnHQ3cGu1MheQsyAqGIv5bQgOgtXeP
vGaA9jR4LuYFoiHCkjh5QAS/EUQx6V6g3Qa5SxgH0W3Lrim8+pWEllawA7iJZf0zacuBmX6YpLLI
Z8QPhdemEDM81MqUaozEMSKxfLOrQRdB9o3oipCm+9LI16CelLrBH4EW31+C8IseaowpeM1tnBVo
87cNnnptdIRApSKxmQ21jGZ90cRceXg7GnUZS14zjwZU0DDlXcCwR0mAbNUdYwCGmqbKnlqeinuh
6Hrsz1Ohjc8V4xIvQ5Fb4fzM5c5In3UxTRkZl2NDSDY2EH+bmnE2YIITyev82kixoNM/6en7SUth
QK32VfU7q7ghkKrGciSXBafqSQM960KtK9Udq5Ic67ir+2F27IjDCoGgCsQtTFWRTjvNVm4Im84g
T5d1KvXaUZ+EmE5SmArdXA9RvSRrXzXg2UxDpVi7mvrZM6tQi3u9ERJlreQ4RNxKhnfgodjqSqZb
kcUunxUzZuFuq2pyj/0uiCTEbWgeUe4/k2OD/W1R6aB//EVYiv54aGQlN9vvYd/VzUFW5bHGpc+0
pFUWvj+pb66PWJ52AMIbE4t8RVivV0pydCtk4kyfMozGXxPfw/gpqpvYWo+qEL368aAmRDNVAsKV
TNWIFM59qDyV64GhJpJDiU0FE/mI+ROFfRIG26gOa6pS2kfqU5QSB7X3U3FOn6hzjpxFcQMlYFQ7
8JXCiOGeHXsdDCtsY+ZwlQ4qC9RBb8i2HbQCaaam0PUFohfQelCFdnySkel8M2hfPA1h1eV2YZls
8VEy5+gc9GDEdsvuH9kOFM+BddYQg27uhZaOUF2jO5IMU8DlKJWECpSWhVaA76sKeNmXldAZehQj
91mmBMEKQh1J7kyYTGPXV5zVQjAiSbXlQGiHzZiPobhiiobhIUyN8JVkthZJvM7qfwmzkfabyIqu
Q9GEOWQVyXMM84wDQlsEqqt09DxX7/0K6xMzXAhOizkgg7nuVMUD3DKl+zLKGqSqiUZJuCf3ATus
wL6jd4dWL8Exean6syeJkeyxCswRjMEofq0Y4lmrIdambwrM79yWweICB9fw2qzyApsM9Asmr0ak
8sb2BfMLuQeOtQKsptGjFEQSBJA8muEVjA0S0KS0YfoZm0ag93aUhGJ3JVQxOlqDkOt4yVw18u9z
WpHWQauJsIMwWqTClvs2GW5DqG5zLweTX/bLStEEwfUzRpzHPg4Ygk6dYpFq0rZGPJKBIlt6rrsW
ATcWeD5mC+mOSa7pMS7uxUyTj1El4RgIutF6yblPJR6PgCq4thKYBgt5NOEtRiAixE3EWznaaROZ
E1oZmIzwX3qCNxchem2qgpUVpJq2kzdn2Q59AnsV+ZL2FKuxqG819PyYi9posFq7Dr003HaCmLCQ
GQK05bISad2m1PBbr3gBKkBijObCYE3LR0aQrJYl4u2hDAdijqU6SkZk/9hS4Pxin9C3/kieAPuC
0cMSqmuJwewkzL2kucVgOhkvfY2SGctRQ5OvXOkjuHF21gSHMy5uy7DCONkhpF8bXtdHJI8qCJZe
KyHsFPQ+0Ly5j1j1OmU5mUUdPegZpf25HSrBc7J6jGNa8EVu7hUt05H8lEHkpa/hpGP2oNPo5+13
sS0RDVLa+tx6DIFXTU5f1hbOhalKCPPs414LXwmSIqeMZV/Vf/cqHcF8q5PH67IMMoVtRmPUulYQ
PVhfVWJaxh8sNEXva1MV4F7gEGJl4tVifBhC7GDM1WuFUXzD85zLa5m2aPWoxZisX3tNJmKWyXdS
5XfUv7jDpiDmEe1bolGJke/iWvMH4lPFMt1KqaQ3x0iKvOmO0ZfVkY+t173q6HND5yWwIPAf844A
3azaWSA7sJcmpESy0KbIC4pwlCVe+YPoRUaL4UqA5LFMKlR2nHYh4qdySlSswv27hcXFBapm0BeZ
Fwsyy1NJ16QZm/p+gUp4RO8LqnylCT14tUBSa2MNuIW42X97HEuhB8UKmhYWHaqTtJKGdBUSI/0j
MSLs25CSNN8+P8DbX/p3b2o+k49HoD32/kysJNAHI/SPiLN90y6PJf3Tn/WD+VW3Kweeh9250Te8
YMT2kpqwYORjt4vP/wZpXtuc/g10xVCoILRkDXTSoRpa34xSKJ3+q+cqNm/9qC+nL92LuOkcbRlt
s5tgZ34nzZxDYx+5cPSPmw2ugDFj+S0JdR9k2n+svKYsiSy0bYcI8NBWsSPbd5odkiI7/tGgFUSe
/+82A/84onSy+aCpUgoGGbKq22zqh/wAPsvx7+HVuMFD/OXC6X1MSZgPpkgqSnqDRa85r1g/3uBc
zlsAHe2hduRxMW7FJV+NZXQnLEu7bpe9jc9gNe4C9/PD/uqoBg+uJZtzpol1ctTQKjqROHgo0iiD
xvt8DloGyx3sPj/M/GR8eHI4OUMGd0zLhg2dePLkROCW1KrID4r1XFNnlbqyK7SZnx/kZPP2dgkV
4kYkNgMyWLbTtTnDCORsUXHI9tUmegodSDJ7c6EwkM7cS/3a06dRVVR9fgV4LS1ZU4yTC4eEozRa
D31OiB5i6JYtSpjPT+f01rwdwTJ1WeJMFIve9oc3XkOZOs4NxECsruNYOrSMl0hw2PbepdjWX52L
qSmIXwxLNMy3LL93AR11zR4G+NNGzuly9hY9bgDHFyqkdLpxmk8HQLXFDkySCTA7eQSGLBUl2njk
1nhfW5Uk+ZaISnx5nt2HIjuB7Mow0n2ahDeggo8JWdSfX87TR/Dt+IZoGBCteUDMk08BdkpTzFjz
RHqSXCt1Hd+lXa43S+Kmkwt37h8P4u/HUrlzWOHYxp5sEocexWJi6RtYETa2loUCl8XGab/R18ix
ogvvsDw/a+/fLtI2deACtC4sRWPDcnJqaQY7Wg3NVdazfEEjR4seZL0ap7oFggtu8I63smAPhHx6
JHQttcwqmyV/cWXdYHidlMHWpKwrl6ByBOXYipHZrGotVbA2WsSZvooy+zfQ8sOazPbZcE37VxzX
XVkq61KtB8RTdVpp0TFWI8TQlJJJU5BGhVLf3qp+IWo7Mh9S+eXzeyr948nVDN2YB0Dwu0zxHxMb
KzNMw2rkVfVUbLCDLroXNF5ut7RcbIQrBBj22wH/f8fmfwgqeXftZ37+H/T643MKF//+Oew/TvXe
/oM/qJoy8EyRptk8PmN0Z/Du/Ym0136zZDoyqsK//9Z9+bNrI+u/kdwLiJN/FF1hGPhX00YWf9NM
qhGYG5Zv1CX1X431PlYegOYq31TDPA2j7nzyvcVBlPbFXrqCU3udruXrGO3prnkQVu+uxi8Wmh9f
wb+PcVLVVL8ShyD2pb1+0x6DxwWm06+f//LbKuPvt/vvn56f/XdV2bDiUBAmflrZG7dw/L7k+3xF
pM2rerx0hHN//cknpu81o5nkWtybjRDfmEUnOR6uGjf3mTBZWk/vJmwta9uog7mY2PTDlfMN+JJe
vQZyy2CuNarlhL0VbccYH/VgwiSr6YxHGLW3Evs0bO4dZlWTMU8oUQuFLljVRayjjIkzGC8ozs2u
SFadFlhbqn65bOKwhZAoGK6qa6iK+txYI5uCuzuNxSqMJeXGDD3vS9x5MhDjIfoWBRDt5jHlA/jh
ctEjCtSnm0mwEHlVlgeJcPAhFmDKZ6YKSk8WzY0oghMTcgKFmj7TXEyZUBp6NltW3iKHGGXfLaIe
MnLQEKPLfnZWhlaHNEdCxNRqfIBjHe/IHi7urJR5E7ZQlJ3F1Lj8mUQJ5m39s+3DGv46geJVhOxL
M7GW0xDJlDXEydptmkF2RMEoiIAm010tTG0l6jn8/alKncIvNSfICx1tZQinAoWGPdJfciCr9DuU
RuJOjS0T6owfM5OGIjx5LcqI0ZiWhOiqz5HSeUcxkJO1EZrdxtDNxMGcM6yjoh3uVV+EUFhGQP8n
2DVNI3jbJmVQgTvb+F0EcbarPu9NfvUEyx+f4FbNjbbFN7NXD9ANbBGtiSvbsXjhc/vxy/73C3Ly
2WvaZO7H8PMyQAq/+kkW4tICVfH52/Fx0/P3r58s/iWv7bxqKKke8r7Ee6CVVxUq9bj4Sr7DQjF2
WdNdONTHFd9fhzpdt1peRi+ZvuU+VUhO9APsH2PjVwfOT1jnxLP8/hX7t/dDPN1D6iYAVYwle3AX
8i5sXqLe1NyilGGLBBqCub5QsPkP1oXzOnODxLnsvKtgfSUAW47raT8nbhfg1zKfUMWnz+/Pufoo
zlfz3a+PejUFNR6cfY2gu5VF22C8V5lkhr36iJHLDfUgGu4/P9q5Uzmp83UDFWYahXEvoKJQrG+1
3ztWv/n8x9UzX6rT6Ecc5owvknjco+m3491VtxL24zKytWN86DbaCsLO7IyzoWo5ooOJaSGuhuWx
tC3XuilXd+ki24zOHUu/4zZx5EW7u/R9O3feJ18IEwNAG9X8ZRP96Kw7Wh2Z2YzHPj/xcw++/PEW
DmOedZMW8UDW3ycc5zkD43Z4AgN/9/kBTlbkf79aJzWiboW0IaF12puuv55XiODFWB3KtrL1V5cu
kjzXhF8UOvGkVoDYTQKTgPe97gJ2fcw21R5l9LJYe3fWAxCorbkqliBwDnyLNhfbFL8+qmGd7DKY
5xaMzJtpPyBhlISv47iZ0ApXR9qduOXrFS4+JAuXVgu/fkgN66R66HgUUMfmEyK9RF3Vqle7QjRa
yGhxFJutpe+6ANUBA2HftTAZfilCEcxEUvS3n9/MXz+LLBs/Pi3YvwGdVpxvIzOV9eQrJTb2jDbc
z39+Xlf98ybS4/r48wQjkAYHfG/f9zEgrz1isAt1UD730yfVI+b9xuRN+KifV+oPhaG2U0hAbpsO
72FUWd0KPVDjdg3LrCoa5K0RKNLWq8p2E8yK3ZIsnIVKDtlSYiIGZyQOVwGku1WY1p0D+YmGny41
TqjpAGQrM7tV+0Hs9p4ZIZ3+b5dnPrd35XZCKWLCO+QZL2TbBFqBze7CT58I8P58S5nxfvxt8Bct
wXzVtB+3/dFaMa2hdwO7ZA3yzHkVfnC22+xCzTnpqP59MPnjwSwzTJp24rthuuEODb94SHbSOt5B
z8+uJQ45PZvfxf3woH9pDv2dvL8YiMoBfvWAndaiweyDiKb/Pg/IuCT1pirvUrxcYQdGSb7K1As7
h19XVVo6H0+QJBcjN0qu5gTU2slASNgkVembIiqGrRRno/35E3HmfTRP6g8FASlelYx7THn2IKev
jVcfq7C4sHo89/Mn9QaUvIpSiE9P3+77YFwkwlH1LvW0lflu/+JmmCfFxOqhdviZOe5Tp/wGqu7r
93rT2xtpoT+u0q2xw8O5wAXggCFdXIuLainb3/Gi00dsX+KXaGn8+PwinlnGYHP4eLfIsG4sUoTG
fS1/7aP7Tv8WAX0Wmh3tVEKubpLirgMG8/nRzl3Tk0KUCUgCJjUa9yMJjIAIXqCBHJHjXWj3nj2Z
kyJR+qIStRFXFU9ruBSeIag42Ci+6Hz3Pj+Dc7XUPKkVDDOnKe1I1Qn2tQNM+LY+lC7kxGwX2dna
OuhP5TWxYQ68uIXspo+azax+JV1/fvhzF/CkeNDQELMEE+g+9M37MWXzZ5L6lqoXhFXnfv6kRGj6
FOAo18Z9UkCKFlIWXV0ufxUCs7rwBJx98E+qQ2ZkjOPmQ+BhtE0nWpIPYWvomY3FZDc2g/WFvoRa
aJNdu8Q2sdA3uu3Gm3A5LYsty5gFCuX/9sk9VVt1Ug1dRMqmPTRmQoVSQ2EsMCnOf7pXxkkB8bOE
COmKh9FsbtP+aswB9KCW+fzH5yL3i/px2v/X085KK7wQe8nsl4ZxleavA5nUTXst1y969aQn44XT
kM48FMZJhSDvQjI9k0OZTN0m219j3GQVq2yrhX4F82sbOH/0Oc/uEOX5LfrVac1/w7uvvNpaZgS4
WdqHx2ajbtHC3hd7c4vVkX/S+2wRusgwt/51vPHvEUvsIPdf+Jycu6IntaMTimTKOg6NUGA/Mdkb
nGg9HYwLr9bJIOKv775xUjjC0gu6ruT3cbI098Odse6+CD+RvwIKENg5ff5cnLtZJwUip5GkDmij
Efw+6JgK837XidOFh25+cn91d07Kg97JA1l/PutI4vVId+6eFRPWQOx4+OaM7PbzUzh3I04qROwN
yInmU1BwrEUh4LkRuQXhMQYAsB3z9mUP7fo/HetUQSoj00lqiWNNys+wvRr0vSBby9a7MiK3G2cu
9YVl37nbr59Wg1iHuKt63H7rWayR2RMCpvHhn6497ZBaLwhy7K4Wlxqdus/PTTpzu/STNUaIrKgp
YILsQbOnyqZIDp50Y1R3kQQuHQMWEjUEZyIM2yQ5jv6tydJX2UgQ+bV1GfWX/oz5vv3iqdFP6ged
vaSX53caktwDtvJnaT1+Bf6VHaMLJerME3MaGUteSKvLFkcwbyT7HmLslbdIHPPCrTuzvUY//bEo
GRWCvGquDNFGRZ6yz3dY4lbdRrHrA6rwZAXSEU/yFkjPteQk8GhePr+Dypm3WT+pGV5l9DL5UNIe
BJV/DB+VVXlb2PWWjM11YVcbgtyfk2tpB5X1UTjo12SJPgzL7tHaeovgiHjThhd9MNxyk99duhwn
w6+/Cpkuf7wcMA0Rdif8UdYd9gYDh8NRX9LV4HPwJNqYca/jq3b9+RU4t6LTT0oOopdczOeqiZNc
qGxM1bfFo5IiR4gO4YXKL597UU4qjimpgp4OHAQCrZNurZXs5G6yKlaZbbqTrdv6IrgdN81Otct9
swwOjSvutOvR/ZY4xcN/O1NtfrjfffpkNINd1fNHKKt4LTo/DbdzLFfYXPq2SvNr/4v3UDupQL0s
/lHrmlW5mM+rdnXbvA+XxQJw6xItpy2sfgQX3slzRzspPhJ6PF+db1yf3hXDoy7cjZ4Hnn8XjJsL
V+zMRlM7KSyBEGd9Ma+B/Mf8ub+dNv3rsIeUfSd+z+8Fl7zZx/Yu+fn50Wa34S8v3/yOvrs/vleP
ZqVyNHlpuvr2/nZaZrTzbkmEY+Uqra6g1l75SwSLNlmYzqNvEx/3Hy/mSQWKkM9MVsWx44XqpEte
d+fSgkE5d14nNaYZ68jU5+euWZHBqrrTCkCTDfXDqTapk94muBD8Ve3oS22trKQFViDei2tQjM+y
na+8hXilHYYdHWFMsrZ44Z1UztT00yRCVQmnJvr9nRSdbDXsCRtddFsI5vtiE67JbnJUF6QYsM1H
Bu+L4TXfe1ftKt0PTuOu5UW6kW3DlVfs3J1+HWz8lXHhwZPnSverN+mkKE2k/sXqvGqoVv6627dO
607rwiH2lPa4Z1uH6hheq0/VMjkQDOiay3D1+UN47l6dFKoCJbYZVSzAjFTEoB9+C0lsqnMUTZ31
9PkhTtR2f5X3U/GIkjIO6jRODmTlKrkqXWnVO7HTPvjOFxoRLpEjKxTS23p36dU6tyecsy/fv1pC
INVgNjikxiAB8or7KHFhW6ezZxEa7NYVPPLFT4lpAyAhx1wUbuk09gNMclda1ptgcXfh5M98CXBr
fPhLCnqcOegytlVXNGId3VWXxRUUA3tYyJvaJudmY9yU18UhOnx+xHMHnO/0u6riEV0oBnNVoSMI
F/m2JbEjK1Ze/pLC+6raS+PEc1/tU/2TqBReN8y3NV/0TnqMt/lyo904sp04d5dejHNfa/WkTkHf
nXSp4CCxdcyNo5RhkgKG1G3iEQYLmfDG7RwE9fmlO7e+VU8qF0SlJJQGk2v3XXia7jXY0PKi+hGt
iueOIdUVdLJgWowb5a7fqC/ll/942JP1Dya3oqnmZ4S4tdvxdbIL3v1grohgTdCDpihBicGzqwuP
yPyB+UW1eZvavXtEtKGpIXEZ0l7Qbs3qW0hcOmqoz0/m3G+fFJRpigBKK/MlJFpFJta5Fx56+BT/
6dffavu7v1xkYEMQqsYHGtmLRPS4kf7EUH3h189tqZSTstEQR2RUHReGuIQUivTBvy1W8UG9E58q
3tnHz0/izIfoVBg7gP/M9UTnxRkTw9aqmrZsIz9NmY7v0PRd1iBLzNBA3IbowiHPrTXevtXvLpyH
6TwVI45ZPkIeCo/t0XssD9FVzMLNbu+rdb2ftphdF+FrvZbXxVZe4Ze1m4eAhennp31uKPK2J3n3
NwDfnCaoWCzgXjXbO7DzUZ6i6wh7hztUi+JV2Ra31TG40W8/P+CZb5tyUjusQUv0kHTivazfJfWx
YZDs/Qit8MIS6lxrSTmpFkFmJATM87RcdXf5bTNfy/ohuertdDO9Wlv/LnM7HqIdTnO07Wyxyqvi
IV9/fnJn3rO3L9+7i1nJxA73pDzum/RrhqklLINVcml1eG6DqpysR8reKpsh53HRXXnbbEInXwI7
oY9K7OoyeH5+FteTA0qXdVBxYX2mntnVKyeVI8ngF3cDZ8S13AfRHjRsAFCNTSpItuv0WwkDasP3
8kr84n0xtrNJrHgkx/6279cAiBUEXR1wKf7I8DC8Ko8JqPWt+VJodv9Fh/C3C24ujQXOXHx5frPf
Xfw8mnwCCfhTmbc58X144UNw7mdPyo9GpFMbNfysYbxIpJbFxncw8heK29sf94uq/ya6ffdH+0aW
Cv1bcfse3sJU3ijA0hbRBvsBfp970i/0e+1gXkGofNBtLOKAsNjzl6yEneZATJILk/PCKOzc1vGt
Tr37YyYLq2dZ84CNDkoqHqv/x9mZ7TauM1v4iQhoHm412vIYJ3GSvhHSSbcGaqIGanj6sxyci7T+
yAI2sIENBGjJoshSsbhqfWB+w3MRLlrohv4D59hT7Cbe//cnL1eBb/P2p2e/jfi325ExaYwBJ8p7
2P276Ix3Jy/2NIgbNeeMNjcbZ86W6WgBdzAUh2hlSn9Fmp9uO4tA2dgoRIe50r4L4PaNXEISAPC1
6TFG8+fOvPBd54s76U16IofkDCPDh/qj2cW/qgfsNWCgqnkqFHSvbZAf6tPghjtl7YR6ITZ+xbRv
A6KRtivBNMWHFKcTcVSDRA13GAOw6VZbmXALiejXXufbLXAKEstw+EKEEiWcTPdgOeP0k1mlLjde
qBXNqVdz9VWAe81KTBRvkfen8Z6FrQp2U2LXN0i2PxQQmSqH/I6AJXxsA6nz8w+YSYN1Va6s1qVs
4St4fntAKlRGPIUTijzwi+mB0wDOFs2ZgGSKsIzbl/QSmy9lDmb89Pyfgv7XDuvbHYdCnsqK4I5y
X7kVM4OyMraVtlqIW8hMvvLi79eHP0bWjBi/2uPO6NJNiuyn3fDfxFW2H+nltjGCy+2OPIFhcv+R
lg6DviLEt3sqeR/XRdRBU+mPbnMcdiBiPEZB7IgB+PZ+GtnjrvD/481uy+HbzbI466dKhwayl8an
KJKuVSf/YTpOgjh7hIfmET6pvmjER6VnbpRNl7xJ3ahuDymgPKmurPSQLKy+r7H49jNySJKVDp71
e6U6donHm7cKUJGGDyuB5xZfflgHX1u2b9eX0M9KuxBjqpPfnF9TXbbvD6C+cOFZyjNwicBqu8LO
AWVh+AeT9NEwr6YUcNgz3b/FQtj4Er59++2UwDUaOGjETHCCYrjt9jAgpelFZIBuQ25swtnu/p2W
wsXXwv52q6klWhqWmA2oO5/Kdxb0z9GD7mbvxut05b/WOuKWqjtfm9tv90GTZcNyFaMG2MOx3mfo
7MgceLjDhYu7Gs6nkQPDGNgSdtVztqGO8LL2BVpaXXMlLieDlosxbl2fQQPgEAeh9BX90i/FZgik
D/ndgNuCsi7hW3h7c0WuWCdDqt4eFQ7CJ4qS3+QMG2SmKHeMaDNMnDfdjuwBHZX33+HS/W4T9dvQ
ml2CVnmwSCA0Lbam9QSLzv2aHHup+DAX5CoG6eA2hIu3OKUej5GVWelmgBx1rRV0YZ0Ks7REQw8X
0eJbOCJHA+ozztd0MUuisLkCN1HKto9uYZV7ZTBs6lMesCB1oDM88h3ftW7p9CdjA+5koKCdewdO
1f038pWv/xB8vmzhvr0SlTd9C5WeuMcLeUUfhGBBkzaFPoVzubqZqg0QGLdDrg0sJNTqAiQkNsDR
GyghUeeOO9ltmMNanEeNmSMAC+EkJ/l8/7ctbUEF6d/pogNOX4U9Bhy+CKKn2UDHfybwpr2Yx2Jn
PkgOP3AfHiZrAvWlPHfeycbqCr4LMH/Yl9dpT3/JQBnieE8/TH74WIF5tc2wYTm2fvKWeyvPuLCP
mmt3YSTXUPF2S+aGD3Rze9sAVgbDoX+5f4eFeIZmqH9HkdEbOkPCHbIt6uX9Q7vNA/ll2KBzeV+7
MDzbjE5tqwEsSLBBFHz96T/WA9FY/O+t9UTve3bLuVTZNcsnAHOh4latajekQbyLV7YnP6/L/2ki
LnIYTMGFE9vftrb5rXshWym9/ZxhoUH5398fVxLMOxLsCAhwxlrXerymLu+Bx52sugWNC2bhLX+6
/6IWAphmzuKLEoXRON6iI3NRm7AiP/WkLZRlvnG5f4fbhf53rWvoa/sn/MLKH1ZgRoFzcql3CxEm
6CWzBmD/7l9+YfmgNfnf62eA0MGJt8fycafG5a/6SQropd0WHt1OD/E1fGxBdLOq93Jl9fz8PYFz
4b83HFWOwrKQ3valLIDFuQq/OWv4s1aSWtgzoAvi3+srsOMUx5Lf2uvoRX6JcdpVHQQHocf6vD9m
S3N3XkYByHhQDITfsTdeaFy6ScYf7l/65+xPm+tjBYBdBCZGKKipVv83e+RBmNl8ZWUsxGbt5pf6
/VMuon8rrhgR9tNpOIXvfAudeHbWnvtLFPRAJvoDoA2lBa6F9vv+8ywsxrlkNtSiQTAo7sgBobhx
IHEcWG5BJSzP3UrRc2GBzMWwqSFmQMJhyBp3+J3t4rXv+9J15ys7zmhXNrgujB6tzOzg5fkiDyvv
efFVzJY1fC4rgOQMYV8D+XosnowHtOSFe9gi2uFeDIhfuPmJPIUrErOlVTGXwMIrrK0Iwf3YeEqk
xFWV1wFICVMEA5k+VPAKIp9w6QLjYUU7tzSTZ8tclAATVmsMH6QRz8q5PrD1PeZtKf8QE+d9+cRQ
YdMV4mGi43gFZvcq4zwHeG1gsk6Vf3/mLgVGY77Ka1NM1SIT9/FWcdmzvoPN1ZYGUmVpDLU7BWjF
HTtl/cZAVlmthOOF4DhXt+oAMHSCgFFrt7c6zrPoZ5vut752+YWXMpe3jiFPB6FHWqGbqNkIgMqA
6vG701d+/UJgnAtcdSI3ZpWNyFoysEswKFRd2c4vHIVqc0FrCRM7Rnt8NXRyEH+rhx4da0DobuOH
MLcaz/DMPRRM/y2k3HrTv8fJsS10DtcmnLBhawVRyub+lFqIKPpszZsh6w2ThFiDaAhux+tIQFeD
m/r9q3+dHPywKuZi1TLncByjOr4dQYXDdxU9CUnQPhVnfQdBQKA+FE51aqBEKWH1I0CWrXmJE0Oe
Asns1dg1LpCK29XzjZ8LMJo+W/+o3xs92jFQZIAKpfCEQPIpSlzhU7Xr9qh626Mbe20QH7VNv4EB
nZM4pqNAd6G+3R+PpdGe5QFhr/A+v1U5CBggPTCtmfZLhITy/tWXFuosOlQ9zPUYKVHYsOQ9OcKr
3yLn8HL/4gs/fa5w1bosg0E2Ls6iB1WisIZKwORYmygLQWCuah2JRmqTDMgo6w9oJyxWPxnKpoff
fvbfJvpcxNqHqEynt3MmOQF5AQ772Qsp8pV5vjDyc2kqHflUagUurhPDBbP6nUAz0MNOABhKR0vq
HfjKKwnTQuMIXGD+DQQt0UP4QmKo0j1aCD10OZcX3TOhF6p3oN1Z1RPSA9SYtPPwN3ob3pNTk9r1
tTnfnwcLuh64zP97/yEaAA7senE/eMK1u3bHKJCPOD9yVLfcpwFx5A8NepriIjhr26elzGSuX9Ua
OOGAbIUKP/Q8QI8HuocEYZfg3Ag48Ddh1z60fujef8KFE15tLkyVdGbCQwKhVvSuwK3utUP7xPz0
khzU38M+3IKgvim3IMzjkMGPQFMTVzXCC1+ruUy1TPXGuHmQ7hMz9JJa8GIzW/lcLV16Fh1CeHBW
WW4Ke6l4DOWPrFyb/Atrdy44rRj8o5oGEyLsHZy7jPC27y4RXDyjldX1dTz4w1dkrjjNgXCDdb2K
F+Ioz9NWega8JPfDs/xyy0tRuIG8dYT0VNmkmP9Bensp/q8CO4a1LenCAp8b4xFVYzxtSwUkkQL0
gehYZRVwvdiaFNFBVeW9Ma3E2YVv1FyMmoNCp6gqnpV1MFwcy27bNtRrq95jeZKsjOjCXFBnMaQD
+05tcyRFtH1uQTlqho/7a2cpp1dn0UGrSC+LMH/dC9f4Sd60qA4NbsOt7IBv+n/7zs0dxcoG+Kem
a1FY12jl5GHqUM4OUwNwctVc6rC1NY7ujpUnkn5O7NXb378VNjvQ0uP2VvbSCvNBTTS76uoNbEL/
CDU9ZvCFtWgEpilMqE4icImMJB78elei7cJeVZ0lDFkzmWpV4WgOyNVHLfjDgyKAQ+LKfmJpGsxC
Qi9VBEbDNcpqwwshr0X8eH/MFnKFufSzlAcwvqJbpbA6tNMnnI4tLX26f+2l6tZc5DlpqaQWCjZa
fbpVQyd/5oEciC4KCAPSnZWbyD+/9Ll+swPwmegcFS7ucQ9Eb6vaipt8m3qhh8KTec5WZtfSSM0K
g2khCrmgULxfCoFq/qbDU1roV7a7SxXbuVbTLKNGwBTC1WtLPImdhTK0gkQh39RbiCF2qNcC3WvV
m+IKiWPQXmufPq2KPRZi5lzECRvoNlbKGFU8K8sBOrSUa7Ez9gmaMG+VcICy/MkFtTq2zDd9JcFe
yhTmWs4SzqVYsJjS2ZZ7od/4fJ8+JbvcNRzVNzwxs4yPca//13kyCw7jKKCeUGB99sFwMgJ6gO+4
ciaXzBJt4cU8j5f7E3JpnsziQNIzRSIGJj1Jf8nwGyQ4s+zW6jALEe5LmvUtwjUZk8osRjylFWgv
8OQ+pm30DIs+vx0UrwefBca2jkrQtdlAVTzV+xAr4/6DLZzGwljx3/Aa1g1TpxT7ihakgubSHfLD
H6Bc0TpgbPghXsmaF76qc4lnnmVmAocw7EOFbNemo90MqC13N3KPtl15koVhnAs8ewW+/jjzvfW3
KgFWcwD5hLUnfonuBnXlJjdY1E9lprmiE9aWoqnfFDzgZbqNf7tJ5NKD9KY4UDT5QmrVO2mr+9Fj
5qfP+plsY9MakR2bK79gKf7O9ZwQUuD0/PaYHeTsjQ03c5xio1vLXgu+C1+lL1nVt+moMx1+YxLK
Kq0cQSJ7NPSVRbRUsJlLN+tJhVH5gMEjG/gLf72l3OYBmj/QFD469LSmOLlN3h8S1rlMcyJwnpYB
ONm3jXuTe1gTduPJuX7IX+5PtoWce67UVMMwjyjgKWgybixgYx6Gw3+TmGpzQSarJSVJSlyaS39V
7W+n97Y6rEyehdk7V1CqZckJvNzxSciCDFUmzv7E7Pk/DclXU963acMnRY3HFtcWEnjsGcdByGHF
jkNu0+0g479/k6VwNZdTxmbeslHEXVi1a8FhECEsJB+p8hxCG6VFR6kMKukpHzc6uqUb+rpy24XY
MhdOjmESgTCN206P3CG78ii5yYN/M+63oJ12799l6e3c/v5tBOtYI4nQY1cQcc3Pc9U1jG4f92ul
xoUY/FXQ+HZ5Uuh6JMECdZ+PsLxW6SfTFa/Qu+1gKmt9CAvrYi5wNJMUCMsa9xiqxomz9z6GcbIG
2WV87Pna7mlpnG4v6duDFImRc/32vaz0jUKgjSNnPVx7gqWLz7703USzUKzwBMVQuI35SXDSE6tr
n/qFvHYuXiwYJ615C97ow/OrPbixO/nIbTTduRAlYNd8fyYtxL+5YpHA2LrNDdyGe927Ap3vTVIs
7NfOQZYS27liEeb7XBFv2yJ4jMfn6HG0sxMNNEd/zd/5i/Sq1+hviO3oINpgy4u1RZ0os1bPFBZm
2Vy8mIhVBtMZ3J6m4DmxIOGHCRJ0ZlyqdKXcv5A8f+W33+ZYBqPNPk5uT4geUXbEV9YGm7Zd2XYs
HSTNpYjNBHLB184PAO8YBNlr4RmPsLZ0wTEHGzVobf0JtgXo7Fqrvy50WWlzdWI3xVNZhsjMpd6B
Q2iyEWGLYGWCBZLygLq/tKlTR4OblE/PYNnVx3FzfzIuiKK0r1j+bSylohWSEmjG/fCBLpisdkSo
bwA4cCNfOWUAY6VXNGPjSc0DfQLwGP9xYLJW7r60FmbRwkwic6Qwh8ARSPSrxNucAAADIMV8jDbg
hL9Rfzx0BwgBHWjuiwt5mGoLSPhDutO8cgMLWdCg/9z/LUvVma+/fxsJkFOUWJIRuXq7cAqP76aH
xpPtym+CNa+Bxfc8KyrUokINcNnFfX40XwuO0bT5HqvxGjrMznZsH3qqC2wTBGJoL1lZLgtRcy54
BIa3EdJhQh0ukf6SFiorY4QPWlV83B+5hW/XXOA4oiYcw2UdRyunGC1SzX5Nm7ZUzp+bi9IeRnkp
2O37Yi+9o3yKlfHSfsheDtD4np/ZIXnGFHUTvzyXe6neZImdBeqbtB9Xhm4h3Z7LHVMgVOtUg1pI
KD81QE+nbk2tsLQZnwsdx2Zica2ikM4dtD6k3K4aO/wUznpjTcEEDvIHLMKalz7oA22tOLiU5M8l
kIAtCuF4m3/ta35lUJTDRflDc2Qn3LausKPeamfbbUb/kOXPJY+8ksWJDTgY7y4EPfqW7g/4khYH
hpi2sm9dmtez4NEZIxenpJX3GmP5JkeHryVQRbdEnrOVALW0oZuLFQ0GvV0qYgZG7zAjIS7w7qoV
2c/i2gn/UgCeaxNZl49x1zFhrz9GlxQA4Kf+r3IdHhicYVHTZremH/E8BsWhdzIQzJ3isGYO/vMA
gpjwb64GH/86D2+Sj848ZinwQh9mulL8+TkmgGPx76UbcUizSemEfSbG1iSgAQTm/eDakGKt7/Xn
JECdO4XqqV5Ho4Q3k7LToNjC8AQfWCsmhV2HRy19uB/bfs5m4Ff/73MQplRJZyC2cU2z8vGp0xWb
ZI8JOr903bl/j5+DjDqXJBZTJgzFTZAOhIvV9pPFQF+7f+mln3+75bdvmpLDyUkImYwdWUV+aQYQ
etmQRl5U1O1jk5Hcr3JzzeL654+5OlcmlqGoD4YJ71Y+ETsODY/z9x5fanObqLfOuU81Vt37z7Ug
4lfnosS+gVHzBMr8PqwvPbyC0HhRde8Ex2rwUTD3ebgNGweAVitTAmmfCIUXK9FKgrg0t2e7kLDV
c7MbOQwWsR+xVQWojGhUKy8qaeiyXFqZegtfCPV/PD4FOWEDxTOSXRhIf4snnHwGug0i2rHeiA/l
U0Gtx/R5ZUQX3t5cyZiYMPwqOPyNOzvaCHB9690KotLoZoUCw6H4HWVHWGSC0mqtTM6FjEudyxtL
MTTEUASAJE+nYOiyU6SiyxIxyYIJsKvyfIeaIeR2Un2dxvZDI+p/EjOrc5WjodN20uV+2oM7wo8q
3qg3hH24llP/vJFU5yfyfQzH3ihm8g71AbBvuskUuNvUkd5ayHe1jSYpqe42aiwY+IPWC1ZG5RYx
UqhbYLAV4Rll3/6hh6/yNi4ThtMBXZG3HaHte07NEDzoJIImU9NJ+6Yk40jhyJzpBdi8WuoWndGE
1sqsWHiUuViTJDqjrQp/RQE7YtEhF3FTOKgLXtkWzL4NWal0Lywp4/aF+hanxsIgONiFlrGVYyvS
nsY2hUn9GeDFlQdZCITGLBCmnBB9UOGImXfvU7ktU83m6qlD2pWhger+YC09xG0Mvz0ETZlOIzR4
AvWw48OfsjiJyaEK/9y/+kIqAhzzv5dXQ60VoiEV9qNYQf3bPNAJv15lbqckdtimrpl0DyEZ/uRj
/3j/nktPNIt0Rg3vfVFHblLKshcapm2gBRccRytrxZWluPAZn6s2p6qtBirgFjAfumReBHxSc17b
+Sz8/rk6Mx0LAEhuUuOu/UgjzVKKDTV9Tj7uD8+C3Ef9H3kmTmzKrLmtjgctSN8MH+cKB3ErOjTg
u+yUH7BbJjDUyT+V3dqW5OvI5H8zazA6/50HvKKQpxQCrJ9P8f7k5EF4s6SzfjvXZkNbS/BhgC9Y
L8SGpPMTxZ6gtx47B3YIfmJH/t/I/oBH6gEF4DXp4NeB+0+/aLarjQ0iNUSP5H05VWDgFrm2U5KG
wvvapJdyAjuTDQiDlMk2ysNI12G8nptO2bH9VKpOZKq/iJDKgEmOsLhsQezUQJAEWZ3qTlqyZ1G+
lftaUFPEWg2SHBo4UyjR7aI1UL6n0mNY8AdV5y18MhN4g9F4Rzl9NfN0k2iyI0cjuK+RW4Xd3xwU
Uas2R2YxYJIdNemBOc5rNLW2+YZoo2rJPErtqTIPMtwxCJvSQzUBKxky3WaFpK/EClFZHLVbqPoW
LhpDiYy2lRAuYLpvT2jm3JpqygVLn5j5u1BrQJcjpYUfH+XYF6CxxKhtOQV3GJSeGs7OQ3fRpzE/
VzdEDEM9TAEWB3jVgLfSMPljUoTooNE7LXe7GA6zbmnEqGcVJlB2SdqZrSXLFH2WotTgKcPC5JWL
LjUY+zTS+DixNvfyJkIBUcf2aoxjGN6SYjh3LJUGh0pg3Fg6GSQJnjZK2l/CbCQbE5d6g7OoaClC
bL5yOgl+OamSDz4UYIBgoNR/1CxiAGtIwgeq0ZDAVJgAIKJAweMUuH3hkQm4ULfOxOES0xDuUAmM
puUUAXsYqan7Sdx0L5DpKJKb8jLetPgtxK7kovsDLDOhbjVFiWqNOJ55kcWyfewZjS8DKWXHbJvI
rvIpPqjpIDqdIr7Hk9bh0DidtMyKxxCfZxijylYaD8MFnwzxt1KkuW7nBvjLVhnT6RHchFLfVWXU
XUY45HeW2ofdUSEZiqhoSC/PHIpK6N9As40suRhQVytgmm13qRi5ZATPVwOa2Uk16Bo4Awq51EKY
/8tyLqFVCKm6p4DVYvOcEGTqkRGYzSA5mpGhgd9kg5UUMLOVuzF0hxI8nD5RNLdR1OpBo70EC5m8
qHIvElKct8fAs0mWbpIIRbRayN47TpCuFrVphaQY7bgpsMEsSrCbFLMZdwy4B680RiG2OynHDbHP
op+g6ok7Gd82X0T+4TJ0iVhD1+S+wPr0Leyocm6NrnrMaD4BrqyrfzqU9oCdmyRbudVM0jxXjnLF
5Re5y2TBztu4O+kJRiIChNsZW1nYlj2avQotazwlEysvDesMxB8eXvKuHmyzL5UtfkxqJxlWrwkc
uKeJ4Atag14yVw6jxKsIJG7NhApKF06qWwhlhRJ4GjJHiNm0lVsdTroCgxw0G6WjMLX8BPJV/yAl
TXdmcQhXTzFpbJiuIBFRqXYyezCDQVASsstgNMU1A4J6O8IaHHOkJO4kRz3mBSwX62joPnTAyE4j
obCwEEV0Aea5br5EgkrtLGRsV2NWn8XCKI9ZAo5WSXX1UCQNAJaRTr2STnFpRRWFVBXB0C5VpCi6
0oTHwYzZTul5bYEA2O4YXogNkRr3WadC6CMDvGsxzF430pUSXUgtU2wpHHGuECa/ekN4SfJyumYp
FajdkqZCyFTqBCZa6Ps8pGia8I3uxqWfeoDRwU/OLF2SpE0IErGXyH17bulQgFUcTwDWmzXakEQU
pusyeqKdrCNKo0FcAuwgHh02wd6y1N4jnnGb6ThdSMfHTm03dSPAmpLaIYMEGNxweRBHrwCHzFJD
wIx1PZ0ewR0GMbozRxcs08jLxcIHznrDutZO1aG2x6r4NWFWuwjMsCe+MddrNYaXb/sXZ/6yLbSo
ljX5Idbk0usEMbILJgwYe5X/MbJ+wAZRwlKtU9PC+7DzpOwqqyxaxJeW+Bpw4Bbw4X8LtawBF5oq
tx5V8CqzB0EzUgTJ0Uljzek5WK0NSsJFYxfJaMtNe0omA8A0bYJVJXhogVJDcaVNtkLTUxaX+6gd
9knMr7oIEISu9K9JB/rIQNiG9ihsJ5GC1oiewfOgrl5rMoYo+iRAqw2VlVS1VWbSEQLP5sq5fnPr
iNpNE4byCzXIQapG0WKy5nYwGp5GFA4BuhS7kntxqbs0B+pzGGwDMZTG6QGPvKszGXgcubeSLDqG
gvBWDgI2XWG14VH3RAlMhlJIKqkm7kpWAC3ZBJxhFRvF9fY5zrTIC01lcGNgxf1cCFGmTER83PXQ
rbESbZDyPIYaWVlzv5ZbzHND0c7p0E8uvnA7jIvsZ2ntJaRypcwMCM82YLy4EEO5Rpec0zoOSsyY
pCncUVMDNYK/4xQd66I/jgm8LyPBEYZEdqO426Q1+l3hYGnVgFA6siAdKrkfYK0ca1bZksHieiNY
YZNSOK6E7FgNIfqaUTuwsdvbZgaEVqZ4kkDjskg0+YjF6PzWbOjNNnlDA1bVKMU327AyLHjk+g2r
v1hunsHN42jS1kn10MsNRIEewvMNPqF7jVLqy11+VrTpzODuD9CqTIGvH9Qr2mFUm3XN73FixZHy
Ho1InVbBwCGB9z/wueQJ9TEs0q7cGIqxF7qU2fiIxFB6oGkpAcYbwHdx3Km0hVZLIkhnjfGxaMra
ivsWFHnsoZzbMfKrOWBTUIG9aMllmvrCEG5JErvcGJkPdGnuCKK0KwjdwBRydHSKVR82MkSDKOTf
NpPMiU2y00cd+dzUyL7OtAexlS66GTpVXsA0QZ0Cppex1926YkLevepsfBME5FMJrzu76JNDDvPM
kmcu0HzJsyzkegATDpgs181kKVVPYYTHH5KIPk6koJ6Od6JbAChvJg19jaiKNZ5AsWT11oTHVTXi
zBJ+/IdQzYByqZv2Xco004sLGEgmlZtJEfyhpVCyiUjxtUvz5lnTy+GZTZOfhYMXESF7IwrpfBWF
MDtmgmjD3h+OHVzBoRZHEiCXNTtTEefVkaR+NA2c9GTN1znfNn3xEir6ISHRph4nPASHF4dqpvEm
1oH4w7Rz86rxWBiSICmKLdJR0aeGOBzDVnyM+/goFxrEaWXKtpUShtj+p4p9Q7kOsQ7iHJJeqW7d
rJHEICWd/gngOfi5ktxs8DHb8sKwNNxbzPPzNKTcyqsc54B5DcY90ExhGyNWj64Sa9cylE+GBvS6
CRkXNarrqGn2UCkfcq5+RD102VU8FnYnhr1d96jHRkaYWpoeP6Tx9KQUmTdKqQsCR7NV2wbNR5HJ
MwtdwJaRIAJjDtIiIn6sNrDlkIXeHaRmcGutjxxVFnO37HPZKUbQaVNRRyPPC9SuH3yaDgLvjzXv
nILmXmYynOLQ7kOI0yAbwyMJq92UlQcRD2s2otukwyUUUf1BBvioEjOx4xEfhQl5iVAj1qt/x1Jm
h0hTnDAOR2eM5Bb1cUjwhmQLx0KyFUIz2yKfVbYyJMdFOjKv6XLBiUqTHZCGRE4r1p/qAFV0Jzlp
qnplGkkuEdTLWBG3bNrR0uuieiyNRj3LaelUGj2Q3Nxpw7SNFWSrBhpxDbjgFs1zl3QQ2Ra9zbFP
t5RWYjvaNmBj9tBvRLy61YLO8kSelCn2Q6G3x65yp1pzw5G7xth4ZsoSS9L6A7y4FVAg0bPRgAtZ
q08KadNtXGtPSibtMV4ZglHn08J04gGgXz13E9n0JgYD7bF32xIRBKk7so3BEuW+gbAVOgxTj0Ag
At1TMDVbpKk/tfixeKMXAKkQTATeWLz/XVeFvklArrT0JpQDvRHRgB+jCS2HC9YR2d5JKSu7Tpqd
nNOHmvR7s5Bb8CX1I0yO7agcMJ9FJLSoaSFph3MSkoLQMlvxFyeNryeSBURoMIG6yTvm0AIVnjHt
P8ahRCdZyl6nMmv9eCRncdCfOwEq0agvPbPlDrAVTt7JdhFFNnSRjtoAymESe2pFV+aA5kXx5wT8
oa2JCcrczXSs4uq3RnAt7B9OqaDhMFtMPUU2AoO21IpkpXNCCW0qFQQKtFL+6A3GZFBGEpAx9Ydc
/2wUds0pC+pMfeN6djQSsCQiubIMkbucNkhYm9hSOnZKUUsaJzjxcOwUswZa5c6MbdloNnovuzQR
XxT0OWU1gXxAjiaPGPXoj1B3euVAIzuh8akei8Qp9UbeGrH2Wx6kAfoDEEw1CVvg0rwodSkhJ1IU
Z4jjMxWmo26oB1ETD30LS9uo0PBwReuGIlBKpioGFUCuMqkrq8qUs0QjkOJSR2zxVS2lX5XaH8hA
D7lcPfS8ALVRsIvxd43JkrfyQ8z/5DLUfxDwyPKvNvmAkvehEN/V8A8J+WRVqnkwBbKVGBqsij8d
N04FCa9lnX+mWQXMJQXdKE1OkSZmkBaP6H+KS8QeAWX6RrpwxkZH4+LtGyhFqqNE2m9gIepjzwgO
wFUqGWh05ulFuX3fWf6LkhtolrmsEN1JEPyYYP+aCQ+g1QYER+lFe/sHmmiZkXDUs09UVK9JJRyM
cXAGOfmUpuYhybHHhvipHVDOrMfPqoBQrWzdPNHOKtUBVxuoT7H5CE2wk0axDXpZCND9CQFnrm0K
LjhDmDl6yzz8VHtoI3dMFAdt554i0JMCUvbQMF8pdFijjqaPDd42K5HagaJV7QDpVv1hbHvo3zBd
pT6YeGrRdLImo2ltXtd+WVz1Hsjd6NJPUXFIDSxUASUSvPlTIpSHmFI3EkJPRscrYCAwAjNw3lnC
I1AcSitkhV9USITIMzLZTSuq1KnkCwwUod8UqUu78VMMB+RamsvV5NeIZL6P9KM0oCFXnnw1+9Tx
v4LItprJb/i4YUMW5b/ksPvMO/WtnrorDCmu0LjaMpGeCsjnnbTuAi1E6aFkD/Ck6qPKVsL4FKXj
uWxDi2idYItgkttxjCVRIH6wq4bvcyn/rZX0WYqNRyGPrbQtnLS6cpyB5vyvUr823XNTSRCPvfTm
WU0Tl6ivI/+kamsNNTiL0lNdA71goEmWQg4wPnSwLkue0yi2GGJJVY32GJveOEHR3nZ/4kn+iBLj
0BfvsIsLxlQODP6J3uejWNWOOsYHXcreS5OMOHzQ93QsjgOU1+gUN36Dt1t6UQ8i7/9R92XNkeJc
2n9lou/pAUkgmJj3vWDJzZne17ohXC6bHbGI9dd/D+76pm3KmUzX3UR0dHS1ywi0Hp3zLBivboC+
FztPApK5XAvsEvf/ujqLDL7R4OHuKex7QN9GY5O28lYkd1FOHisYOEQ6Ehu437ew1pMmbuM1rMvx
+6p6Ta0rBf+lNxeVljjYpLeGhDiUiNa4EaAHd5zqHuzR4J3coCQibEuoV2YPHdDGyLf9OLhBKym2
IwCVIDjShoEnxnMxXNfk0IEFVIG2i84PQgCI5A7WYE4Jucv6TfFvBbnyi9yFdIIbQI0oFmd1x7ai
xbtBbSCob3nEnJQW26zk27rmdtw9peH4rInQ9itEafrl9HGthYMx8wb1BkUkt03NTVW98baC/qrE
ko+I1/XthYmbXzhJVuByxdJxr4/6IemQV4MjbtpadyjyumaMCNZHlpl+D5XuJcHR3Oc+/sqPFpjY
yMjcAczUqAY1CxJKFWjRqtLZpZU/oI5+lqQHhntjr0msDEAqst41UAE0UR7kZeo2bXSV02yn1CMi
sRSrEUY0WrIbq9wt1XgV6k/Cspyi6hVHHx9U9qZn+b42u7O6qm+aobarsIccZ69sfCK3hPPnFjkf
bC2rvuPnrY5pnY62gptb0cOSTEKqjT1pKd60g7swf4yiF8F8T6X6rQAjvpSFN8Bbyk8BVa78h6yN
boMYqk+9svcV7VGTuGhW9332LHh0INChDwfDlfTOLzCR/ACzJ0TQHYkb+LOfURSS6lTug5LcD9Hw
DYarVlGuQHz2JNsppXiMfdKsKC7pgfSRQdQx53TqO1mjrbMAQCf/qpUM4QV0Lmwkxe6RWISpL9Od
IZA/MMDnIk65kyu64hDN8PJWYhqERrsf4eq9Q7o3tGXf2tVQuY06QD2k2cnwlTQYMT0I73NMGB9K
scjeSChg03ZrYPHEzeiGZu2MiBNSmHwbyNe0GbqaN3aZorLvp7AV0M67bHLyiTzWpUh+QrxnqOw6
H+20PZ8mkamULoGVEBmF2/d4LQDkTePSILDjRszbhoOnZyY4oyZFziJfGabvdKK7UpQCINV9SM/j
XHiDj/xZkyFoaWyhIyan6jpJ+CYPnmFju+Z94gn9kmcF8gqqo2qvPY0PhhWty7zYWK15J+F020W9
p1SZy6D9pEO4NSAHxcf4V9Jh7UtsWJcyBXpff8YdFlmC/KArFeLaMEc1GXF71AGeW8LpTikdPTOQ
CstAIObY5LDR1RHczAO1XGORHATZhcmPKY0DtGCHvMOGmxpAfNuC165JUkfLLuvwwsfKrs0t0L8Q
dQT6Ey7jiYqTqcMEieKXPh/uzAC629x6U6viplfBlmgbG8mpXW9WzwkMqCz0KmqO0B/BZVdW6h0u
RpmLwiBctWh2xgO/wj0ialya0scRCfpeXJQY9qaDUhSWMlzipz92eYjcPtlEorqXmcTghz+UPMLC
huVpXN4rzUWTQ12+8nVIhMbnsGo99HCYdgDMXUVWCsLND03H7VQr7wtV82SqGHYQKJ5Uhl3A+tKW
FGF7IqozxU/qTVv8iOJhB1cWL6H5OYCoTuRHVxlL4CeCAp2f0xsINj2Fab03VQvJlkR3DThZ1ybM
k3SjPZDE2Bd5F2zzCpIEbcfMDdPUJ52NpZeI/MHMAgV112sjNLdMT7yyURH7QlCt37STyaPATccW
dejE6pXGm2e1UV98IZ5KxO62qee3fdexa6JaQHhetuWuRS4XiuBrnmx7JfX8SY4edYByQ4re4cYt
vB23JnDhip+vAwmtliBX7aEzVpjTdxr0t3uk76BqbvNEU1eJVZPHINMtJBQappBVMo66vm0JLqSO
BQNCqCxEkfmWFY0h94iK24uy5t3lELVISPNQTx/MpAyfI6YgkRLlktqkxmXDT5RiZY6SPFk9pPID
RXngNKR3uTqo0jZ55AtgG1VsNHVOljAfR2rRc0kRfOmIjGqHGq6tOt/Hh95G7QKghKvOxpa5AEqY
Ks4iHQKRb3/86w+FaCipG1z/RUpEwM7LInq/76vbsj2o1VVkLgE6pgrdV8+eFaFLFqpDSol2hjQJ
xI9VSqrDQELURSJdhJdaJ5AgbACh6ZCmhI0E9jBWvpojZD+dUoM3r3O6bnnsG6cO/lB5KrFPoZir
Ickd7bPwimCfqckSZOAIjmSuI1JJaowG5zryiJ2PDDYvtx1UjR9V6WsITVBpQOlN069x6YGiiEzj
H7/1UXMNjqYO4hTYd2A/kfCCVUFJ7TEeLScTar4wN4582lyII1cnlEWqQOZAbf1VSXFAtY1J93Wl
BhFsl9r+POKp4fg6dpK2jZZg0kfK2HN5jr4yU5KMxbBvxsxo7D6JBw9TtLjxw0i5aGi1BEqdJuIX
E3Qu1aHKMVF1o6b7QA92uRxvgR+7Pz08x/pumosf5lye593AG66eyaAwbniV1Be4OsWaG4RGctXW
VnAHoAt2YWsYwCmWcondeES4X59rcqjKCF+WfKBnEmvNloW4KQwAw0RNf1hVu20mwTbMVFHnO1HB
zbHJ4DKUBD+iLF1lQY7bnZUBU9ihkjfed6X6QkM128RWvaA9cWx0Z7iOBiXLWM2V/GA0RrMxjKxf
x1GHCCsamFeYar+AtDiy6ufyGX4HnidPLHFIRtraXU3OUDr5oajNw+kRfl9pX82eGQyADFopxsk4
aVxZK7pB/tyW+4kACUm/tWLfmkC6M8fYIdaF25CFTIatAGpfrAwAkeGSBiIKzMtcJHc34N7YIXBG
ud1BuiJyGLb6Zwq/X7lOHdADLpC6Ok/XSEXufRsqseHanDg662bTnKGOsIILw0Kh/oh2qz5X8DBM
hDaGwFeBg+vghrQma/WqdyMvliCHd27kcM/YogoDizLmStAlX5/uoPq4QnR6ZmT2kmD/EVqKPhf6
iMYm6cfpRTqHraVrgdo4dZEBCV4k2lYoFq3Cu9ND+a4s/cVQ6jNsQtVZqGNMbfkH5Sbffo/dy+Gl
dTQn95YO2iOILH1aDh82BEsiaV+Rge99S66bMjkfk+I17dP1aI2bUc8XDt1jzcz2nbKr8hoS5xyU
MeYRXO1ta0SESNXaSwJ5Q6t0ySDzaKfNjndlHBLV6MZxX2q9wzrmsOEuS7ChWBxl5ycVCejGX2s4
G9IMamj9ws56BEE1V/xoBEqSuEB2gLYZLo4FR0HO12qhvR9CcwYX3SzXfi9wmMt9UHXQWZoCI8qR
chrVZzrAp298OT3pjuxP7ziZDxOiGCglKfJP4EDV520JEzxGkA0zlxbysX6abU+cZybiqwa+5ZVQ
tmNS6SA/RH3/vSxNhrxQMHxDgot4vQHsgMqj+Akgq8AzgDdC/g2JU6aRclXKULMLE9VgBJPQ8U5H
3e3b0XQlqfonSBF0K0R0+kUGoIjrJyB1FEyoriGbcjvqXbBLzVA9oyLvV0jpjoegzM0nRkoDjA8I
Yz1E1AjcaLT4PlUi9gZza6SAxkFXr3kZi7fTXX3kyGEzCFkD2kmG/EK/N6AnTVeD5hq+nfcLPX2k
o+eSCQZr+iCenm5JJ1OhsO7hUppfm8xBguL0BxxpYi6MYPJKL6qS9PtA2yW5J+BEpkBK+wxFZGNc
iPaOBENzWYS+5eYISYF+3ybfAMRNcLk8/fJHJvpcC6GqoUKOC0i/D+tbWcOv7WUMXk8/+tg7zzZV
Net7TC28cy9AiExu5HB7+sFHttG5ag1unNXISAikY8WBXtpBsNlNoIAq/DslIQvbyzFA+Fy+Jqp0
A0rJaEXPJGqSvRkNa6Ss5LrreX0wijA594cw2IMYPaB2BVgDSJO5E+Nk/L0gaa5tQxEntrI3+v3A
a+AAhrOkzjZF1i48/tjCm42PYgAFp/bBsFfKA3ACpF+Z1hrFtNODdAwiPNe0oZUIRzKqWNcDMs1N
jMIeNWCYqupnKIXvW0rP/agEMs6H6yNDzul0u8cmxzQbP+zcgD6wvNd7rJSOT8A/6xsoEmsQtS/0
sVjRRDycbufIwpnr19Stz0RP2x5CiBB2SBR7MA8BoJC/93Ty+SvybOgDy8fa8emVX18Eza6Kf+9o
m8uChJkfjC1QX3tGQLdH9bDtGtsc3n7rxeeaIDKpsqLXM3FQ68H/nuN8OfBMBhd6l7HfG+G5OEiI
NP4wslwcpB+CBC01tmayy9aBYj2pMfLSBa+WshPHZvFcIMRoGpFWHSCpQGkk5+rdCCglUBpX/R21
lyxVjkyluUZIgaRXAaRXfBjLIBAoePqRW2pQxIj7IloiBBz9klnI4ROmpXEg44Oetjatr9Lonvdn
Cir+Sf0YmKNb0sShYoFEcWTznwuIlJmSMlZlyEdHZnLXyrDd+5yF29+aZXMJkTQHrjDNK4yKf542
l5IiVbmkvDD1xxfXjblwyGBqsh1SvHks7KpyUUmvkbhhtjTsRtn5DUgaC2fvkTTEXCskiWQCTufU
R/DK8+0Y2xXSsDXy/gg3F7nkR2bXu0DRhw2xKNWwyEiKVsLOIXSd8d5Fde/0QBz7hNlu23FdKqC4
As53rwPkGtv64CK1FgBDDsRo/psdRT/vhjrg1lEwopU2dXJA+X70tQOd+cYH98hpF8KVI8fhu4TF
h35qtHBsjTLNDk0FWdtxV6EyAMhPTZZIoscamAW6XBvCKkuyDBsi8q39gVSd3bOd1d6eHotjS262
wJkEABlKePgAeR8CUtL1C2v5SID7zjj50DN53NWUdHgwwwmHnLAH8ezkUi1Ru3dPv/qRrpnLhECU
pWhyBS2IONS2WRp5TRJB+ACYbNyCxMI0OhbSzeVAcqPzdaDss8NwBfpvBtfP16xYkc4GjClKHWBy
KrFwSB1Zde88yg99NqYtBDY7JT4EqB4q1lVHf4jm5nRvHVl0c00QeE528RiWySEGEB/oSVz6Ajsh
Nu3dEgjFJZrasU+YrW09BJ2h4yMc5sh9UO55tG3ZQnB4bLxnCzrUclYZUYNH9yEOVK2C4IACgkt6
rufk/nQvHUuBvP//D0MAdVOY+8QRNNdkNQA8BKThtabkIKoEYeRIkWXOCArkprZE7DU45b3Gl+M6
kaay0YK2W/jWI8vyfTJ+eI0xLhXA5Iv0ILvSHrM3PizE70en82zB1+GQmmWapYeiAfgM7GLA3YCt
s5sX/7EWdj867SKt6utDcS7bodctEHh5mR5GIp2GPyvGmTQXtpcj82wu2dFA73sMDSs5mCPk8lEw
LuPnsFta9Ec2r7lsR5OySilyPB2x1Fr0zw299JW32nwee8MNkWs/PduOzOi5OMcQwOhM06P0UOXC
1pXbmqW4TgFvPS4dH0fm0VyjQ02jBDCyOD2k1ksynhP/9vfefLbMadwoikiBbI+7ADGthVIfuP+W
HfaZtMd+yffq2DjMlrzV1HpuBuggC0iAW0gJARHPUeNG3qtaGINjTcwvTeWowEIXsBvAGmtxBt+A
Sys/K57lgsbHkavlXH8DMJU84BE+oXlj3riJ741VuJAZPiKGos+VN9pCRCH08PBsHZYu9XMBbdKa
2vQbdYInc+P4HkTMTw/41xOJzZU2AEpoIXqIiSTBabDh6fyQDksC8F93EZtLbYRQw7IqKBEcxpf2
VvtevPmP1lL14+tjj81FNqCC9bP7VXS/cm7s9bfiYLlLt7Bj3TKt7A/7tA8cRqn3YXooNfZSYL+G
4M/q93p82vk+PFoXmsjDOAd5RCe2jK869eb0g491yWztAhDT4STFg7HpjOa2OTfgVVyp2/F5yQjj
yCnK5kIamYYyNkqW6I63ZHRAbYrOsHjpNWEeFI6qXfjabE5/zLvM1683LzbX0UhKRTPp1E3Bc/+S
vyRv7K2+Uq4j3ZHa2nyRB+3pdEvHum0WiSui67toQEMJ6mL31a1yrV4A8A4F2IVr0dFPmR3NvlUL
kAdFesCAi3MKGTPdzYQDklf1Ntwy3411138IfrO5uV4GjjEypFOoFiqJbxM9CzZGaZVPdZ1bnj6U
2irPUEgwJBi8KUul1+ZVcxaBVbkDxF3ASW1cMmU4sozmOhqQE5TaEGjJoaxrOzSZDf7E6VH7entn
c6EMZtRC0mJ6Mhgg4GI8Bnc6iq7A7C8dsUdyJGyuMFGrncFqA3tA/qKkDtCDqWmnD+SFX/mPuNCe
/o6v4x0215fQmKK3/rTVqyFoa0Er4KPmB+rOSJX6N5uY7QtWKbiqhmiCWxeJv68TYEGrJaf6Y+9P
P+9mWVjTKZWD9w8gwmJ9y7gHY6KFN/86jmLm7AwXKs+AlGmTwxjt/aR1W1E5OWzOuvH6dO8fHePZ
4q8siJrENMURFboAl0PxPAXjuvd4tYJUSRfaQHGfburYUphtAizv+sHPEZ8rEsjOB7loxTe96hcb
5VxKoi8jXTEBoTigY/rb9jKDy09gGxfyW33Rfqu/n379I2f5XFAiU6E/iIIjdv4rn6yjNanc/jm7
Of3wI4t57vbVR77lRz4+oU9XyOICSB806863o5diKV440v1ziB4BZ5vJDO8/THfj/Fwpfy9FyOa4
vHSiyRYJngwwtRg9QLFbsNu/U20dFbbFbDD2T/fSkaU2N/0CIyVRxqTp91ryTUW0XMpN0N3/3rPn
yzj3BQM5F9WlZq/gBp4owE8+vj/7P1/6/wpeoWP4jlGs//3f+PML+OtVFIRy9sd/34oM//z39Dv/
83c+/8a/D9FLJWrxJud/69Mv4cE/G3af5fOnP3i5jCRYFa/VcP1aN6l8bwCvOP3N/+0P/+P1/Sm3
Q/H6rz9eRJMjLXD9GkDw4o+fP5rQmNqUNfrPj8//+cPz5wy/t62r59f0l194fa7lv/6g+p+GycB5
ZTDntJg21bq71/efsD+JwREvq5pBdc6m7GMu4LuAX6J/EkulYE9xVddh44RfqkUz/YhYfzJLNYil
WYZmwOiX/PH/X+zT2Pw9Vv+Rg+0rgI2t//UHe7+k/r2fcIJrh0qM6R9Ds0y0+HlnLwKagAkFT90A
1Tvo1Fd+8taDlnUdG4r6CF7WOG4hS9znjmbG9ehCf6G4Zj6Pn4vAr7W1VjYmUG2K1VxWqRgctTK1
80hh7XcrHNotKfR2o9cSaBCwwWFSkBnRSoEUIAeZKoDKLOB+Oy2CT66dFlKcBTVKdl5Kmf+EBEEi
3HD0WeGmWQndiRYiVcTzBagEqzaRxQacyvoJgFU18qyJogf5DhgUqjn4mFapgUrFU33TxV14KQIz
c9sEyPoI+hZPGjGyVa6G9bZUB/kMpRKwFyMNLBU3Ms30jJg4nNtOiD1SrDp4UV0MlmyR9foLuBkg
HUQaeJrOCCYO3AQzlcd2o/OiPvioUgOfMYqmWSuD0C4SMhAFvBG/a1+LugFzqYHGSOYVSjVeqk3o
CyjFWbm2wVfQwEEICcJAzjUOFQ+aMyS9i4YB+lwwCgEdgDPSLXjsMN7s6Rh6A6hVu1pCNCLwQXck
bdFcVUmrSVsK03dHWhfnPLYgayNjK38ko+k/dWkFymCF5FdvAywuPGtQOTo3T4bLWmo9LKLqnINe
Y9bJD6vwI3xtBXx6bVBkmDB0EvD8IIOXWAgauR1m+gjHJ1NF8SodkkB3tHQ0IJohootGSY2NGYfh
OZQeNRCIO/6QEipXPGjVVa0S6xa8K9Rs9X54bYMEdiPS4gBYCxq5gQLqGjiZkCPR/CJzQA0nTzLQ
LRi5BVDMiQNQDTkb4lsLNKVVPqIv3S6O2VMftRZoeOzVD4R6LXyRrU1lMFY1UcaL1qrlFZTPSA3q
m9Kvu7GGuk08ELlXpBLdqFb0JBV12LBcswCFV5vXQgD1LykKnH2pX/k0DG9LBseWgoJgpg+puG79
CqzaHN6ytkX71mVZRzwJWy9bDPA1R1EMjsga/YFFmNuJAcWFoAeXq2ibzmZM3lvAXkMHCEjCrgJT
o6JgMlTQXwMnO3yIW/6jAefZHozkrG5aKDHX4XkETrltUp96cdbcDMg/tdDYAHLVLOxJxsbu21Ls
WjPVXVRILdiDVphMOZQJyobDntuMFPClqWn7BIoMajk+sFqt3GKEeKLQze9hUGC5DkrkQGsws5Wx
/g6q4EveRAmW1EhtKNnwK8Y4KGi6dStq7SwurFssQwpOGXmK9Xpwi2as7QHj6iGIh7IJwaFp6Sou
H1AebpSucWQfVbYiK7A6NGiB6wGI6FUQfIei02vVoG4V4UUxsQLqlarf3449R5E0iu4gwgHzqiqW
m7ZOonXThL1bWzxfAdgHQGaf8L20wMERsiRrS42zTZ513B4ya3SqlkJ1w8qjg0ngSEVFWV7TiSKp
px00aGHg5+aiVByp1tkqpDJzSWRckFIX50Y3VA/gBXcXIo5AckmixzCC0ji4DDHkHjKo/wy5+o0m
dbWSk6QJjzRKnEQPR8/Mdd0Ng654AWmxAYQgNmpoF/SYGE2pYIukeQWSJKgvQcCfBio6G5Q1dh76
Bnd9FnUbMgbjC9Kb2KYioUC3Jk5XbSBqeIXJN9AEQ1djLD70udqCqxxkK1gUGis/N+QODN7Bo3Xz
AnJVD90beCCvjaEYzmsjaTaZNJCHoiYwsdMc2UFuyv9hFoqv2YPSQP0IWsEPBOAYpKqCbnDaMIb/
J4RDt6Ea3ll1NthpCp5SH060qSzOwRusdYhiclBfGB5sq5X+NmrC95QQ75umSnGV5eZNlnUU7KB2
qDJngDY9PQ9KFarXSZfu4atThJ5GQgPMtB583s4KznQIAziZ1kswavrEJRykywgqPg5JENeP4BHZ
NTSOtgyccAA0KhwedWZhXXV4gJJF34rYzCHIBgWYNfPj8Gokfg8VBeGn0rJrhqWzIkrCxhfawv3J
EZourpsgiBKQFFqreo0wHJ7R8kutxVmm4xE7IzNDyD7I0snpQB2NQNC+HggYulCSeIhq0IDbRGgu
IZGOT2fJcNtZ1Dc9EkJvkGWKBMtdY7Hb8zazdqmEqBVSp8aLhYbB5SNpGIM73o30gnaQxEMzEv/O
grHfgUirxtclEOaHclAIrsck1wcF0kxZEu4SouZxaUNYIBJrTUmgAlV1ZgBKcsKhehXrkXWdlTTP
NoKEegiNl4RhdyItBGxg8K2qHHIkcjBRdSpKbXRCNlJwC7IWwF/DbKGxkOtxsnARnGVE34MSRDfE
MjWmUoOZs/taIZPEJwmF5o7TuupzddGeBQflNdln297LIf/uk4UE1Odoe2qRGpqKwbUMU6d8btyZ
CYtqSkt7R1g1fMEh72/XFjSMVKyAhaLQ7BY6taUz09QsanCVTv/1OeSqJJE67yCeyNb8kcIxOD0T
2+ZCcZcu1LME3ntLXGOw37QYIkxuzOJ9mUGvkSL14PgHbVWs+k2wheIA9KNxurpL9ovvNcjPoSTo
ShaxiAqKGSdz9JffA3M8gACG76KrwjXXwRkIgd64gyKcFzjGpjtbxOhMX3CqzVkGV+2sPA5NtGl+
kyh/uTjUr3yX2WXlDi6CPXdJJHmmtfhXn378yunq/CGx22ipTuIgg1bXSltFZ/W68zSI50P447uE
dD6sZTfRVnMkhPu1eOFO+Pla+2vb0836Q9tCoWMdVPhaNaOHpNa3VbZwM/xqcn4axCl/+qEJP2xZ
0vrvg9iDLVGvzW23qrfprl5YcbM86V8fY2hwKoOyMOVszidoY2CakxasQqBfPA18NJhQrwsvusxl
DDONwgGwcmFj+Zz8/bXJ2ccFOh8liEy9M+wmiwuGTzNW4B0vfNrML+CXdoxZFojgTKgEhEUdCDN5
ig1hfViRSNt3Jx66Y8CXK1uDQ+ogsw6OMUxq4EOW4ji0BWS3FubMl8sSV0WLayZob2CRfh7RkfZK
M6iQsIPd1cpwIq97zlfJ2vrGYaxFnWxV4E6y0AO/bqc6/9Dm+yz7MIuSTO0b8t6mT1YE45lDJC4D
S/TDPfvndfbj9fWLOWSgGR3XaG5iJs0rFVoJbc3GZ7CM8+gKoXXp9N8T52V01MimXjiFw0vdOe0o
n3ecz01Oa/TDp3XZOKYBNjo0qYPtDdpxgAGGDo4jbeVK/zYImzoJHHY3i8ybX3v1c9Ozu3pYW7LH
cTk1Df0ET6whmFk/tp66r9aRmzywdQr119NdvNTmbIM19cwiCUObEX+0zIek8aJmYRS/7FEsGvBd
qUZw7H/uUVbHXR9wC7Qq1W3OFQgBjeV5kixUcH/dO9F5OAg10+Cmac5P+LTRJSQ/0UqmPPT8ppQL
x/pXHUU0DuIutTTVep+qH+ZFTdWSqwG8Y1LQZyvlygjglxD+43VlGB8bmU0+3HtLPZ+6KoToI5QO
QfU0HKX8dnrMv4gb0AzhkPjCgBjqHP1VxJCcijPU/oa1fKy2zXo63chF53bbeLeEL/lq+HVGDapZ
SHaZ84SnNipNoARQgJQicEw+nCnQ7AI8BAc6vV34sCm0mi/ej23NVpDqyyosJIE24nryKodS3rpH
aIL8iru4Wn8NTXC5+vBds5UzBm3EtBJtdY7qWMLOEX8BXeH0wBBUjuIuHW5fjtrHBmeRicbLSoMq
CT7uCvxcL9jpnr7WnOnzlltbGjXz86I1g6HuoI8zwnK0XkmN3Umefgusfud31j8+tQ0sXahbQ2YG
u706m/RDNgwkJZGKbS87b9btBsa4e7nmCzvdjNg4ndpoh+NGQyzKEaLP9qGsHXqEsBXcnF3QE5zQ
Kdem24UwFg7WoJt5kCaK3OYh9Jac2N6RgfNpiTMMCVhL0yiyvp87E7zKwWBcqpiWVgNxMSdEDscV
jgn9Ag+3Sv+FgNDpe3CAXbojfLUtfmx6No4EDrm9X6PpTIFc5AvvlpbcUgOzXpWDGGHBjQYQAq1a
RJROetPCPgLKkI7GbLi2e4sx+hRfnejPefwFj77EKtP3/oQco10f+LQSYDC0tHd9ueZMTVc5NamJ
LPVs5HpWcskFVIfhEOVA9/egeImD+NLVvHi3RCH/Mtz52NpssOIEVagmy6ftq92HDv/OWs9wIXG3
9c+AqoIWF18A6H0xepaqcSQCoTKrIsb6PDPzrip61B1Vp+hrGw4nernk3b7UwmybzHwOvYkRLUB4
yEms6657XNj0v9iIP33DbIxa5C8To+rBBFxBMsdLoODjWF7tKutqnd/pTz8j7n9UATta3vpUErso
XvMbWb2+ysNz8X+hEDYBsI4Xwq5Qeas+1cGmv/9XHUwnfzKNa8ixMKppOplYQn/VwXT1T04JilqI
33WspCkf8rMORow/NZNYU8ELGz9BWPV3HYz9ybBXY5dWNSRSNIBO/kEdbH6rV5mOYgOcL/EkDTHi
PHqLkPdTGwa1SB3JTVlbEEBpIDGqO0IG6yqVblb7TgXNvVI+msllyx9bqHzU8q0TFtTHrrPgLk7y
teDd6kMPfnHFmYWVeDFExNzC0kMHqSDsfF6AA+GjGVZR4TYmtLX9Z1luDUC/Tzcy38b+agXfj7ob
MzFEs016RD7VkBXqJzxIkbJWlBv8Ndsfp+R4DpmkSrTCAV7XgKh9mdglEabdaQKC3mX7dvpdptX4
Ye+ev4o+uztbndryKAkKN4Pynnzz002AZKNvQq0XSe3Tbc1g1HxqjGJ3w9HL3k/92XcPeYU0p2bV
LnJ+br/FRX07XJRb86zbLF2kpr159l0fm5objUAlM62RvyldgK9wRFgFfLZKc8sN9UciOSrG+j6P
+2FhZL+YPp9anU2fiHVShdRs6Zog6pi6wCX5xqCLl+JZXP3ej1hCKCFTGNKZ76HVh8tPauhxnXUh
LK8m96Z67bu6F4eO9IxVsgqWIE7TqMy78mNrs2Mw1SIzVQlai7d0hTqrV6+U9f8iIFz6qtnsqKAW
H6NkW7gitm5EpSAhpn7DOaK1KyhApojpFYt7pEN1ozDC69NzcxZg/9WlXCN02gAsdc5JMw0ZoZpN
aheFLciUKW5DC3Bb41XSWgtX1y/7c5Kb0qbL8S9ZlKYJcAAnZu2ytb/TzqrNsJqCpcUwd3bU//yk
v9uZfv5hlvS4eskyUKd2MEm+8YfxLIMlTLS11pDYvRxLW/lxuhO/2tgockOaCnF7dcpJfW6SlX4M
nWaKbHBl+1fRJl1N2WEF2pzIDi9n3L/qSd1Cyh2IDz7dZz83Bw2JIaka5ecXrqf7JVtViwnGeU7v
vScNSnBngVwggWTX53bCMVQhYGsJV+KqgstC/Bi7CkRY9LXYWrt2He/yu6Wo+qvRm1JtnJvAjJjT
0f5x9ID/Gwm1cEYU6VMuzkd9iRP55WDhAoYJj0gaN+fZelPH2OyrNIKO9n7K5APUcBWtp7koLpbL
FeyrBfahNT47aBTSx5kY0FpAdEj8j5AG0gavaPzM47USusPQeLDtWKE49laI0mUpRPITZtkF3Ef8
MnYUFUWAFJqJ4b2MkbqIR6/2H3SJKmTWOCqzYofVsDXVsjUkUtYdS6GcN0JWYIQ7QN6eK+nF0Psg
pZkEbLQX4mdb0x/lTkJ8ytaqwLVSeRvQBriV76poLywl/A7/mR0q5o4PgMTppfLFuUtxwTZVHddQ
inTM5+EF+EWrlAiynCHU3WN2nwpIpnFXBOeGWGAvfTWTLG6hzgAvOf6LpFFZSRQZKuhlarKGADZg
jJATPf01XwR0mIx/tzG/AlrgLhVjREqsEA2ezpEXui3dAvYZvviX1Rmzo22zb7b5FfRpLRDi8392
cXpfoZZpIKtFTOC/5hRczeJE6fT/x9mXLUeqa9t+ERE0QqBX+mzstDPdVb0QtqsKEH0v+Po7qLXP
3TbOMGed/Vixl2dKqJmaczQ4U2eYjFC4HAF58/0Qr8wiuqPE0ICaVxVtDadsZlgssLGFLNRUOZLx
0KHE/n2EK8nDpwire5YVncSrDHMoqTjJoOpjCh5wZdio76zLH8tcIQ6yBpwq0NhdNw6TCu8z2ArC
2MSVbSOxeGjlZ6ixFk7oMLvH97lTHfN5OmwdaVcHSHAzULzdzS9Zv4BCpN6rMfReeQUH15spyZyp
3H0/i9eSTIIxykQ1cah96WY3cwvQt8DwYAcAUSZXBNAuiZ3R0e10sZL+PtyVK+hTNPXzPi5THvWp
hDG1VPdCTbMk4Nca9YXNu5k0thF36HHffx/z6lLEuQHRShS+UaD+HLNhVQcHUjDnOx0uR2BVRP3W
GrlyPJHlaPqfEKu1KEP4FzYEbQMRtGU/I8XcpdjV4rkK/rZdPUidcTu9/NsKzz+L80Pg1aVUykMB
qV7eODA6dIdj5ZU2rC1emV+4yWWzaLx8nVVq+3GYf0UEP6RItSRaimcmKBu7/mkplsWOdl5qV+0l
+tf4gPXY1mlEOSlDRnmK7+aM7vSkOUsbC04JruY2AI3436+SdW/5bzjc7SZR0PT9CnzIlAZamCqm
kvgT2qJKAP063O58vxXp2r7+GGi1BypIhMVAnzZOy6NdWh4nCNHjFN1ak9eW/ccwqyuzilRTFMu5
pZ1mT7U1p/Wl2+lups5SAQQYMVCkrTm8tr0/xlx+04cFUuhy1UL9FveaGe6qAoqAPVqf0EjHt4M5
l0NPKGTsEkiiu+jtIsX9t22GL19xleOKgY56H2MnyjCA2S1vvflcgjlj48AGNCffDLhM43pPqLqi
whIIZVZ93bnr0pALGmJPqH5+O90s+6+zqDU/AUD5vwAJrKus/wzwv/HWiSFkjwUMTP7uivJ1mqxh
x0+DRSxI9mnwH05PW8v1SiZKPgzQWGXzepnzPNSUxkkmmBokcEzImzupHH7oknH5fg+uoQn/GZyJ
gjWSBl1bE1qNLCwZibB+sAczq5s9wXaiuYFivh47zQNybpfhW9YAfMHjJfdqMwhjmCzYsMCEc6G9
nYhfO9lV5J3/84tWmzUH5i3OWA+myShgrjQdWpgKt4Vfzfl+jp6/H/+1NwawULiKZRxADL3Nz/un
q2kD2UcBDw6H+ktzIEOfRb1bXhn56V/CIP5O9sdgq6FxAUVwtD9aB5pLz8D7eRRWJiRW7zYGtep3
fImzOohAMgj5TDCopdWYBDMOVt2HXKkfbx0/107WBUqmUBTMlvT68/S1ZIAGcAxKYefIkKy1xtvi
MhyqQJtsyVdx3lnkbbS2mlR/E4j1EfAx7LKDPpx6I26OKFSaf+p0/bli4OCg0JTuE+7DjRA1EhcC
K9DuR7lJDFsJ3NaglxX8ITocNbMw7BWgfQXkyq2lwFXdFd4QwINpek/uhrNsFTebzeprx8LHQa9S
nl4YqQZjgn9u5+aXcYj2vD0sLeTsrAaZFFQ+ORSbHcFrNwzAkKjRI1vFglyNVjEaOCwP/T81DIjh
+qP3v6lhXJ1U5PzUxDpCo3wVRqqp1M0hEOdGyCZr0gxvXizQWK9vZcRX8g64tqF7vEAnkHus6wpS
30l1TtXSYeq5MH1Nvw2LX2MSVNG7gQtSFTut39ItulKi0RZ+Dmg/aFwvDcLPi2aYh6hKTJRL9M42
feJyOIo66g7mYL6M3CAFNrEP2Marc42cxUnwOeoqPYjzLstniqhSQHwB/rGfu7GX2gR600G7owfp
busRdeW+RIlZJfifBo7Tl0plAQZ9Oco5HqEq4LoI6hLYS+LasOASGFrpO173m0G/Lp/PQVebg6Fw
CpRuVuEe0zyYVzzKbuZEbnMwfpoWLHn9orTZw8Y5u1wOn4+hJSjgQ3h3Ixchq/O8yGQpAf+gwjk7
ugnQrQswQHFTZxsT8HXzfw61Wj5SaArYBC6Tyh/hpAsOB8BRrHJAgXI3RrX86u9GtVozsmQolQLE
vqMoT9gdkJZm7lg+GP6S7cC4bOsOWX7653gLqlsF0VfH9sBB83lnZNk4i7A0wXBxQh8WZQesFe+O
+eGh8H+VwfejW+lmLy2ez9FWV0ckphwCgYgGqawgak2ngOwTpMJtw4AtTWdnc2Jl4witN7pX29BR
oEpUFsn7OJn+ICewZRqP+oBTf7jAu/i+YuPRVGAFNsjWMI9uOgMiC9/ReIST9PTIqWqRpLClRmzd
Ql8v+c8DWR2YJI5hh1NjIMvVi0v+EHqGrzpTsHnJf10QSySGzAWJEooWyw3x4b4bAN4cygSRlnSi
Pi8ZUhEs+f20A9dhY/ktq+vzaqBo3pqmbuImUHDffA7G5t40J40idwGkyIL18m5Ed9H+fhVcOaMQ
BfAMwBhAK/hSWh7hsJemCZJM4kuwoMJzKX9c8lxd3Ud26kSnzYhXxwX7VmCKMJnG+hpVeRUOMGla
ilrZg+pCrz0zfGwsD/Q2j48BLJeTYhtK9PXboQkH/D0eSrqC6uBqc6UhvMIUlneObg1OBEEcZCmW
sgfWAaD/TcHEr1v5c7TV5lKnPJb1skXbHNHCyVIcxYIn3Y8lZZDBDXQ3p/VrdrJEZHBH0fFkQinh
83KJqjjuK4EE1ISFEaScuK3uVTfzmgWDG/lS/xg+DPv6CHMRO3a3n79fz+XP8VdXgJbXYKRypC1y
g0surWwI9YKOokH/cAOwenWk2BAE0C8VmLDVfmd5bs5NCCuruof1bzxPUCwoggGC7k3Bj4ur7pDD
HTyK2w3459Uhqn/Bi+CN0DU/Jc+iEkRRBGZgcekDLM35uIshhD5ExNnYl18PNUznh1ir6ZQU2PCa
Oio1bCEK5nDhbWEvUD2AIzqo4EZ2r5L4kYDk+H3crSGuDh3SlfC2X8psevEj1BsvghxnVndOHGob
J8+y39bH28cBri7XNolJJZUSknhZOym1coTfNbwlsnpjRFfyTcykhm4xVoyKWvNqSOBxD1IOY9S/
UIbsbrwFycBuuWWAWzAFBbwrxsNmaebqafMh6Gp0qQhTmiuAFyxVWRCQl2b8YI/gv/51ytjiMlw7
Uz+OcXW4JXWuKzTEaiFGdRzM0WXGYH2/Mq5U6z/P4+pIy00ylrOGIf29Zg94YvpLgbm43658XF0b
H2ZvtcMJmjqxMYxIg+QbNY4tHdRdc1NqdivKKlOelFRS0mXS6tbj5FRFxJYY2Vp+Vzcy+F/oteso
rLDVp9Hjpk0ZRTdV3nc7ZAwQD1lKENle38iDrm7dD4FW36cSrIgB5odFHRsc+Nf6vQIjwwquZGQj
0tUD+EOk1ecp+4zRQkNVBXAPYOCHQPPbXeNv5cNXF/WHMKvvA2hzytMWncKx+JPDtjefJOf7Nb38
hS9n0MJ6oDLKXvK6c9/W0BA0U5ShyiaTLTiwXbpZ3iWoXtC62RshdRoab24kon9deSolMuArS1+P
ghn4+a7OyyJsW5g5O1kFYLVtKFm+b/Vknm1jHMCHyodMeTVjCAzocM51RyLtZ/TTaQsMNJ+CnNCj
0TKkL7XG7EidPKnMdWhWh4otlcq4S9ocvgj6cKu100Er9AOEAE4VrMhVtNpH1TwlnerrBOaMIY1+
KAOD4XnJIdgwt69aJi4sUTxj7t2qbMC+5wImoN1BSkBAUXl+q7YktYQMmB+ZUVxq1JNJajgFNtNB
NzIwKFN4MkULwbhRBgj8Fl7TAAYQE3qK8UelNvGgrBF5iZr9ok0JnWS9/qGZ2T7V8mPRZY/c1Hx1
bm8SyXAKoRwTc3KFGH/xEJSwgjZ7okjwO4eTwijqc8G7ncIKvy2yOxlGwGGIIn8YkzeIbeBApN1j
aZZPXO9lpEb6c8z7J702LiwcH+qRwU8g8eR+xLNVQF6p1Qe/MrS7VocAgZSmbzzM+10TQeeXQR63
hz+0kgNSorQvuprs9L49jSZM2xtK7yNdEnZn0j3Y3EE7TQwKAnLud5IajHJ6L2K4I0ndQSmHPe9C
X8RFgCczg+AM9MDb5E+aqT7JOLy9+r0AziJWtIOUSoeuU/dhYT4BGvAAk16+m0Tcu8aEz6cp/MB6
+hxO9JGyDiobE7Qs4FoN35lznMXgQyMTSkKK8zMy71B52an9RPwqlCRLwHW4GeF2jmT9lCjjEdUa
n80wtBcjfOTLOppuqCC/p3Y4SokGFj9T77oGjqV6Wrp6JR5gvwRKdDW5pUxvDWGcprrAymy9MpOe
1M68NKH2Z4CWwhGqDq8CUhd2yKkP7QSorpf1owmfY0MPfahC3NO+g1lINV1igddHN/kzD2dLn8WZ
M3BgWkNSnQ66FF5q0qAxCyg7pxoUEcLecOq4B5O9LKXSN6e0DKrY2MXl8KsiydHUUkhbFOC8SfsR
nu52mk23elxQK0+KXwxG1i1P3ySlvodXLQNnCCa8cnNSIvU9K5hidQa5CavuVmqLZylhLpHiV6FP
J9bCHLhjB3nWg0RDIUtNsKaqH0aPhiv8o3NfsBgG1zBT5xmKo6JGcTQrAtkoT0JP0CptYiUAqSu0
QbzeU1O6DE101GMoHyh0rOFD3w52blaPTdQ8ZzXcbVl6AL8KnsK1P0wUHrFxAbp8+aRFxS/4iwcQ
8jpBVwZO6ZBaMQb5Iqt1CUvTjNyGec3PBiuklyRUIq8yx0DS8sESbIjPTRW5uKfusrgYDh0dfaRR
Fxw4TtwPz7JU/5gK3a6pDCetiXm6eCr1iC1e8/edEWRlfVcNUQNwAtctyGi6bZ/cNBU/i0p/5APA
a4XazHAG1p7kaPjdV1D0wPRn55aKXdWUXtuoXp+CSAKU2J0S9lZvyE47lBD5gE6N1c/FA2VPwoAt
bBjeT117xv/RhtyjLUEBQzLEyaDFJe5DT4dahK0kRX1p2raGUsBcnHJVvTGL2GkTww1xovfz5Ev6
0zy/FDIqOZDl8KDKYVcydGyAJZKI5k8oeipTAFkXuCIXdqYzW4OOQ1mX9iQzOESH2Yspssgtqj/a
PHY7AhtRFeQwp6mr0IY//OzAHw6tv7iPnLYvb6NquZMT2JVDqzqBiWlsi5m86nKp2tCbOc09qEiF
5NfSnQSrXAZ5KxCAdwx2x9hCnaUaEHuXWe+r8SK6XyInYoWKo0g8N4mMRa/ft3Ud25iYd634gz/5
ErPpgdHxOSX9A0X+1BT1ez9TP4TzLSj87JiiZGfrBtxyQwbyAkztAkHrt54kr3B51S2VRakjSGEL
HGm9pr8S2raBksd/aoKah1bZMY4KUsAFVYWOLWoLPq6BI+RCbkztjxTFBGxP0zXK4X5m0SXiwG5J
pT0U93L7Q9ePrXxf5bIHORRLzSG2q0d40M03Wp57TcRwO+igxkwJPhqcqsV04eRmyjMbDmh2m6K8
U4l8x/k84IJqb3ukcWU/WLAk3qdStDM1mQQEyw5SPAcicayKHqbMEY78n7RK7UaCCVTxNE7xrpwA
JwhnCLFwrx3SPYRVLZUm77UQ6a6AhA8hlX7u4AAaNYrkRXn0zrg8QllSHu1eK94gb/PU8+Yx1U1b
l2APDO/dJpS9ZkgdJj1qqeHWeWgZIzsAn+vCU3hfDGeUwR211R/VKT41Ebc1qt+NxWQbMIKxSnKb
iCdZgW1erj/JUGdvhsmjuHJ7nFcMBk5vKezbOerINcRlLJHLhyh7y/PWqTqYRsnRXml/krDfzUr6
QFJUdOIusUV77MQfne7CWQtINP6UAfKxZCJ2dQJ1EpmPgBNVp9KEGvz8oxq6E23HB56pd4ynDlik
u0IUlgRpuqylNqdQCYePljKn/hRFtghlC0brd0OT+4bUwkV8KfkBLiFPdhGdkwgjyEy/1QXW+oCR
zF6nai5EOmC3vGP57Bj45zp+V/VHc2zfItyWVq82h7yMdg1FRRJY1TLVoIc/nUhITbDCTQafZiw+
rPdysCqe2FnKb4rK3LVdblV5FlAm70RrNmBRSq+SipO4NeJ3nvaXuFCgipAamgVq3T10KX7rRgHi
sKF2vl5KMlzgl9GGBvyyGcfizNmdMdaPNYN/zhA9pQ0UIxLNT/sepsVGcQeJptu4Z2dNkJ9AA7xA
gAQiNBD0myGDA4EsM4QiNnH1sfdyUt+TMHNhOPVYNMMvI4SE1IjqIuIxnyVQ19G5i+YCjOPjmw45
2SDB13uidgz7DaPK/5gDfSwkMluA8T8lMEoPYEn9FLdmkEFluIZvmNDkQKVDgDK2p5TMqSUWMPgh
CK0LWo3u05q5VI9lP5vGG7AVf/Yzd+AQ/Axwt1sNEG4Zqwt6JjCnN2Zn7nIcElK6k0b10EGUUi6b
3TwLAUfp7llV2nejnokzjSgBmVHF7Ym1kJgZhemNOrnTGa4Ik0+gn/PK1UL53QglKEU19IHI42DN
k9gz2EixMHocNKR2wpDeJ5Ps82R8libypGTiOI7IyHXhq1p2linzop5DUq3fK7MJLPoM7K0ZHqfZ
xGcRuQVlBYDWml1KTCcmueLiWh3sGSr7HoQEcR7zTAskWSm8sU2OsRlPSLd7PzHixY7CV2YyOJzy
M60jFzntueeFMxi6JyhsHRXu85HD21tzAEjftXnogYLmVSKO7TGdL0oqn8CZvKVa9KIW1UES3aFM
Cy/Oi8KaiAZhDo162ch9Wg4XljeZVdTE0zPmoxbv9zowaoMBxvecokkkYm+SZ9kVbX4po/pBzYg4
TE2deoTT30VDj1PenPhc3ieo0ouMPwJcqljIy9+aXP7N5jHgKr+RygQWdi1Itm2109LKjerKHdso
9gmRU4vVyUUqVQjiVrCz6H802KY23gGRX6naz0mi88lkQEgAEowUQD2acZy7LZ1eQCmEdl14bof8
dSTK0ywavtcpGggtPo/VaLgGTYk6Qwb3cDW9HZSGWjwXjqaLAKgddOXqyvAAi833URS9wKmY2zqF
5+sEnz1Li6XEb2DobkfGaDi62ufW0nALjDj9KQpcBmJSoWjSajN+QjQ7o0j4w4ykfgzqUYercwQ7
maE+5Rq5YV36bhRShEuG7ASZnKYw/Bj5CpTq4UBvtt0NoBBwQ4d4IJ6gHjbmHdzHfCr38ORm5oM6
FQ8SiUsrEb2xhzCUq9axJxnwIYSlcWsZxjgdcnlGP0LSYa2nS9bQcPbWzGNZw961fYmVCisSyWbT
dQ9tlAoH+GLcABCBwoQp6GtNWLLI9BVP4J6KBH3IYkwrrh0c0tSAZXsoPfRKd9sq7RHg859mXdR2
P8CnnrY5XiODLtnRaJyEAik8uMJJgh0krQ06aMYR0Ry0hO3wDvAyPToOPNpHhsIDXUAvWTQUQG5q
PmhT1rplNb5yIpVWG+c5Emb9TpHnzIqVjgN83fgxeM7Zco6FMBlTqvxGpPmbgZ7njVxN+0rHa5ox
XNEydhek+tir3kD3ghpxc+Rd/jPV0tdRgkej0vR/Ui18MsUwJpaqlDkmSQPae4IS1V1RsSdQ4c4N
nx9gI/w8Ep0iSR4gdVWIDAhcc+IufCwOc0+C1CgrJ+7Ir1q8KQVu7RYyhI4uc3KG8bm677Nevgl5
RWAzJMMlYug6p+5I7jJFyp060928L/aip/YgFZljaPwAGmsNPhKEFvlIcN7JamvDEzN3YloelTDx
iqL1dRpflKT28Tnf26F3517H8cZx9BeQDAhgZvWkGm2EXGZSxvcxhkNaA51trQPaBpaGwaSxdGm5
u+oAucOGGxfB5aeu6uyaS/c9LdwBDnFuzJIBJCkcP9UshegNiQA74CKT4h53LWyZCsgNhsj7qn66
FaVxw2npg5mEHUa8CdUICwQDJFYdnnGj8lCmyEJQOYXqsnySJfJHh6wTVBRdU4v3IITTy1imwgNy
KMKTHgrWJk9P2SAa7AutfSq14h53wTGZ5T+CZs94+aOYS5UXs0hc9BNhJdMBTUUL2aOR+AXly/eE
ictUmK+5UEJ7QdYfKt1kbtSEiV2XMEJIR/pLqTSyyxrtHex2r6l6PHCRhDeqZtrVbBz4DITwwICU
BAkJ+pjG4xQbL5UaP8iKnPl8KH/yeL5t6iYHOYAAslV2d0mKCkcUzTdyJ/9pak1z8gxLcxQopEQN
PyRUHI2sy4IQMolQ/Yp+DWqnuLM6FthaEKAZi/KsSuQRGvOZnQO4ZalaeKrrBNo0U59Ytdb/gnW2
I4fsqWTS/dhD17NR6wklksxwYtDJrWTsNSeji1KRRoNERumg1U0khyKDUBwn92kZXsIJxCltRsk9
ViZgI9Ckw39jUmQu7avMYVTQtT1sXkOPgQNpmX2eAJaavWVaheqvGsKxpbzEYfpjkLoOaUC7ZyNn
VmJqrS+SEsI2afWGd3dqcSOnlgQ9Gh+L0idC2gFK/MQj49jO024UfWDqEKaDsNUhV413JZelADKX
jVWkCjbCUmnuk+ytSJvM0QbjuWrS+7rqqK2R8ScpcSbWIS6WvpUiq+uj2FUp6iqiquH2W3PNnXrt
AfJiKdyyWugS96FmxalWu5xgvY1l6GgobiWmeoBREWjWwvAbMvg5kkp0lwJYjBygKn0L1g/wR9Aq
xDnTzqgsKOjQSqTAv0WaHSp5Zdc67Kt6AYG6TIoeDSaOkoq/2tLHUm3fIHV6z0rTTTv1BTCS3RAP
b+jL7pFH3zSmDB3jEUkF+ILvXaOejWF+4QNmT8sZxTtsDGTenmZOGquPDGL15gS4qYIvA6e3V1qF
lyZBB1cCz9YjhXQxUI6EzOV8jw5ptWMZZOhITu66vnsz8/Y+0RqPNbRG7YCcB4g2Q5KUC0sbpfcw
oTilE6+i7S4cJEjPQYASJphHRiGGMMTK+8T7JasuuDO2zVFkeJw1FOMnfXUXwuvdLeAfDRn6UXKb
iQGg23eQLgdhLyZhAuXZBhl+eZMgu/b7Mg/qPLFnuXrFPeCMM+y/9WGvsgnIsjh5SWfzXDI9yOfw
JPfSfU6RqogO7zyt7J6SrLxAnhEuVo3ssWR+VYbkBV/lFHXFW5KgCVoIeXKzzvRCSmY3qxRqT52p
OZKp/MY/Q7IxD3eNOsTHwYghAYUUFpzNBm5n+gNgUzrEo1QoQubdTSOMR6Cm1PuQmB2WEe0sUkqq
NWZt4la1CV8VPd7rUpe5Kc08igJKrEPwLclvKw5+K4VIdVd2Z61HvY7HCWab0mmXceVO7eOAJpMz
GxWSPO1gYrdApFt9LjoSaL12GSMsSA29bFq7UUYjHwnen4mh4pbjAjBn800d5PiUiO5ZR32HJeml
NGqyBx3ixoQmpSfnKOWUSrZjnb4Hyh9exdJzllQxDNGgMFbV7YuK9ljfZg+4Cd5rKJe6rdoVbj7n
bAekRn5IVZT8tA4K+rSk+44AJMtgMVrPyWtJDSDXW+O5AdzSHpvGcChXWlRLx0chMyA4etR2YDRh
1Qo8BLNYLt1U5pMLdV4US7gJLcakSGyO3z+UJDtMI9K6vJGGfTay12Hgj5oit3YRw1d77NS3DLUE
JKCAqdZxHKAbizLOUD8muZlczJ5hg4fKE4XF2SNscDgM8sbZK6Cji8N0GuE5RuebrsmUE+GZK9dA
Upo4PNy66Y9m3kBjPy8gydy1kUfxprmFtOtTnRC3atP7Io1gIBfmttZiE8J+Nh9QIlLhx86gNws3
cxzEmYS/F9UeFKNuRw21VlN5mbPunCvkVlfroDVQlw4TsKupq2b1ruubXVlBC1a7WbI3EudPWjY4
8K/zxmI8T1ntiYTcmlPvod+MtsFwz8suINobrkU84PF2oq1rkhmACgCm8a4hFAqRsYJX9wRMH1Qn
c5R9uPIjDvlv2ZhRt6vuBm7Ysp7fRdHwaNZ418rapZa7vVFKB6Vuj9qEtA/TYQ955AKS6ixKpYnS
3w6shuZ6da4UCKqGM55vuKqKFG6zeWMpJUwcyiFNnpLKYAGW2OQYsqLfjnDIm3COJMtDp5lhn1UY
E0ozab0kOr0Q2Goiq+87Ak1BCIbCL8P7vhFzpbmoLjplUJcBggxNslWTtkwizvF6B2vTg0SiF3st
gXxH87S0aJNqqye3/LXPfR9EM2R0TJkM8YW1OppcSbRO1LiDX04PfjsAa4fumdmoT3jhW7LJDLjS
7vkUbtUMViq56A2woh01xBNOe4XJtx1ibX4/h1/bZZ8HtWo0QsE+zCop6pwqoW9NmnkabHk3msBb
MVY9xmIsYWikI0aWjtasw7qlbjY413/9Ddcfh1B8HnCLwKldN8dSqFulujCWfr38R3FSl+Hlgcfp
uTOsf1jDYgCMMbJVK/E2YTRL7/JzdFQGKXi80OsG2XaNTkLHIOVd0wKdasFaJfTn9FyAGp3YyIMW
NZnKz2z55xQdOn9LHfEKUmGJrRHoHUHB4wtJOq37ROnissTIQx8qyHY/g+vL8xvTqaG/4Sy8FTP+
sRX36/LUoKCxiMyBxQzW9Ao5JMWgv9YCbP56fh34A4StNSiP/9vF+TnGgpf4gJyTNLQSpBjTSszW
ThWk8fq/s7ZY8IyfQ6yOkIFNRShVCFGwn5nx0jUb6J8rZxQAEAZofCp0alWyptvoIWGtWmhg2oXT
MxdJb4MMcBMnxZFLkjfz+DU3S2mH9+afsYNOfBSFd9/P4tfF+fkXrLZfWyJBG7mJUrd0VOH503ao
h0YOl0CyRnL9fbArjJDP0VZt/iJRypYbxkK5S2//kXIld8JWbH6Qg61m/1VMAdQq8WwCBQU8688L
BLRvlUhCX3CI3U4DuH7BFKjBFkji61pfxvTfMKujWGshGgBfWCBLGPtVz92PuDYfFRPtrI3JW37v
53MEgUwofwDKC+7ul3OklKZxHDB5CwBQesmB+55OM6CinZ1ftgVcr66MD+FWWAmet7yHwUTjRA0c
oDCPj7mp34Kzf04ksAhm3Yic70d4dSZhtqEZUDyAPNDqg+UKelYSB0ZHUtRfMHXDiy4v3aRONoxl
tuKsvlg3JiNXFMSJiuoZGEN4N6S/R6PYoN5f4ULgg30Yz/I7PpxQRlxqs9zTZQFCATFAHcJOdnEA
jYp/f8F9jrTaxYle50VbAUjVgIHfNbIbkgeI2vnI+bwCPmH5HkC4Rr0Z6x+GCgGQbXzVFTYEKB9/
oeYGA1R0fcd2LVh8+rLb0Ct2QNvB+xiU8gQANdlp7s03abel8nNlf3+M+BeN/mF62xriSmgkLodJ
FOR7czfvF8yQvnFCXlktn8Ks7rKoNmJZzkXj5LHpgadvt9Cuh0XC92v/+vxBMRgHvA4drr+o6g+j
SUtkQTGcCvAJhZPd5W5pS7Z8NyzyutDCAMGVPm6E/EqxwCf7EHK1D/I4F3LD/8P0+q8i03yT+Vvf
almAq7PrU6jVVpBqrTZFjz6Opv1WUQGoYCeg451cT93GIXLtTv0UarUXxl6iqBb/HVXo1/s5CEGv
siaHH6Qd1GK+n8Ora/DDFK4uNJIQLZJNQMD5rtul+4XABWzP/wW3hjGhJAqeGDBea5gwzMG7qhSA
x9XlQddSq8jFRjZ17Wr+FGKdTsXdVLQ14OWL1jr0OO+5k9rzfb1DR7HY5hRducxAYzIhp4HXEqRG
VxMXyspEGtSu/0JoU+gJOMKi4MGA6e/Qt+3z6S8md70CPwZcXWeT0plpyRFQYZZ6Vs/Ku4LnDITQ
5+fYKRrLsPUDd0xnQDaCygekw5k1u/8npSu6KPApOlFQkJXXaQkpIfseh3iXLqBX5fifRXOMbL6X
NihqfyUMvgz6Q6zVDldSlFHDVq8Q66dsq1kw1r9n6cSz4yKNAQyxo1andgasDBXUAw26m22dpiXG
d79htfWLeqY8E6xxihF9Pg2jZpuv72sxDJDi0AegkFJe59Fz1hdmE/9HW45SS/49BMwGzBOXDw1k
3Lvb5gTXTs9FCx0SSkAP0/V3FJOhyFIGLGn7z3vf+t/r2V1JxdSPoVaf0dSVDqU4hCLVE6SdvRS9
zDwxvLyV7AR4yn9/pn2MtvpgJhvVRlcRreHnvoUAqrET2TNAgjh44gl40a1SzfWv99+ZXJ3YFH5L
QwH2raMmptPBUaiIfn8/pKsRKIxHIGyAl9aaqUNyrrByJq0jJ4Vq15GJ/nL58H2Ma1cBzEz+f4zV
KLCjdUAPRsTYd5BqSP3GZfvG3+K5XyHZgQ3+Ic7q5CzweXSlWFgxtQqcVITmbEvK1I1L+V3LlWDQ
jJ8xIfey6HYNr5/KAh2bLoFtWloMmbX0Zhsp3peh+SBP8gHGzOe+U4MoJW+iCR/DOLtPE/3UhN3N
EHXnEUjaqB88Rob3flQuuck2EqwruQFYnipoVKicLZpYn9NkOe9aqZ3xBO2z2zA2KouOnavxyE3L
eCslv7KTcBziVQPleBQH10p/cWmkSRsB2pHtFtmz2kZhfoGjtGgh2aalOhWwN3cp/IfgsHYjfny/
RK5dsp/Cry6hLILpJ+zxYNhyIxxg60xr0ddYioSAIf9fqoSAIv0/0r5sy20c2fZXetU7+4DgfNbp
fiA1S5nK0dMLV6adBmeA8/D1d9NVXZZgSnTnfalVdjoVAhAIABE79j4Z7eiyJ3dKJ6zHM0+AgKKI
AfhDFZ5s43QuSzLV8IdWZHC5/mi+w53y3Axap1RQyWFUSLaHrrXK104Se9qNsUtAUlLHNxQ17Lmg
8eOGIJ0raE4DXTKyrWhtl5H2EdTiMl6B5LNcFlv1ibyVaMMBcmIL+NQTTm50xTRgOURXzmJmFSed
6MSytIpWzBy1RwEfTlRtBYClz/6dwDLeJR9AzLCgeyQRwT9xa7NZhZEp01CCgswQQgC4tKTYnCeh
ohqNmi98wHbA7AaEUPfcDEBdKt1r5YQfZoY6cciBJh3aUBA0AuGUTLJoDE7U1oAOY5KDu1HVyN/w
LWj08IKca3CaiNFnpqT4OYABlFGlA1Od5W9VHSroalzPZbS18Rorec1Z9JTWzijShoZgR8ItpFxm
NV7mIjr4ub9pC74N9PzGaIEaIsChcLJhtrrxOd+KWtk2XXIohhA4D2tDe/FIFWfFI1xYFXNLRLXq
Y2i86WSHBpOliHUvqOx1QADkwGcAEbe1/OG2Q90f9feZ5sXJF8/piSBt8xAA77RpuvHksXeAO4EW
PQFzRXX7G2yYU/f2E1sytW7kl1YWBMidjAll+gY0LN745WK8uMcr5W4uhzf685Xlkh8+JUTXDWhV
VmBkNQA3UL6JQABbYd9f9/OJI+jUK2zp8UPKrulMikan3DYKbwCWD1g6nAx58iB0eyZbM7GHYcxG
dhyJEu2XtlowGfoVjXGANwHVXXSL3dQpml3ACU+9TmMCDQ31nMzb9AB/2pQG2CdO3hgd2pJEgf5S
Td32Jb0tIDUHeMzMXE7s47PhSVk8QUKdgawRbIyptbKgYCPi9fXVmiAxxBVoJMp3HNzofmnX5ZBz
77ux8foHN0TcLdvbBMmmbA8VlQVzNhBLRCnnnYRV56al+FEC71+QIquglQmYDRKx1Bu2/EbfsmpH
VnwRrmaPm4kYDB4MUEhBVMqBbI80oX5dihbQdySYbZW7sQZAGgQvLfQ47ACtXSD3vPahwAtIYPaa
J+XGr8TMi2CijIRRA/4I4QU8RECnen7CU1YIM1RAj2M/N4vhx8UJJTRjiVcypCVGhhVnO3ceTG79
nzaNsQvy5PKSCE3TiIX7NBcA4Odou+F0C9WQOUJtbWp+kcIBITsoakEONu7XE0PwsSbIS/RgV6Le
NU3+IWv1B5+ZQMY34Fgz042RpGufAfmJUs5msPDArP3yIKzKtQb6ASpx6zAfPLupASZ3rHCrgHdP
iQds8Gwf1v0Ny0qyHvKIoeoY4obkqLiARgChFOQjJMNubBuNSrgYzpWXJqbw7EiVRlYM6dBzHdAh
66iviWes0B3k3QFBB2nHYfk7pMxTaUzwwdhoUDQMU8NN5XwyB8RRSwlhcqQ5VA/giYEqmwdKHLRn
gfwhXBCQEHoz8WDiUHJGxQLQTqBg/UtE1Y0qa7OkQUXTbb+jU3kVHEFhv9I/0cVIxTC7I8dNLp1K
Z/akaKr0aqh2Otqw/BvrU90tVAiEJI+QfHwWyxQM28im3KrodLkNV7NjnTg9YNsaZQrAV/9L7GuQ
I1SHAGPNvydbsvPX2Yot7UX4nO2bXbUfpTZGNN5yjpxz4gRxoCQxlpFBB4Gk3fnCQoFAc1IV3Mzg
2kXX49e+EJ5pZEuAVeeizbizpemlNgCAYIQdqyfyJRfK4Xam5xCIQHPDtn1uwKoxePkdna0QTr3H
zixJd05ftUPDCXFWVQ7gv+AZ/w4WkU+xwx8ggHzPLSjGOoq1cmJlGQGlbpTDa11FM+WoqffT2beQ
phYP49S3C2QnmLFCuwbbANO/arziu44sHR4yv6HaM3rotSmWjjG10QaUKHHZjrbJHbhI0a/At9YP
uEqw04EhTN6xR88GKQUGq4DUsD1eHINtBzw2JLPQWgX2e7oyfnBnzsIuJsP6Ty+SqSWtPgniMIUX
0bXYjunOajc+XUBA856ny+nYZFLJLGuRn0vAP2MWbBV18TI31/99iDszIYWcITdrIO6HP7ONaBgM
d/ZT9sF3KYhfrIX+cS7NNPmoONmEcjE2zlMadw7S1PraWBkbUHq76SEAlU670eY2/Iw3WuOV8uQE
tkObAFwNW7HbLu3vo3pb9N12VS/ZKZ/novdEIMNMAhIDhTOET7lQOVD05/QaTqgObOiFH6/z2nkq
FLp16s/XF23qJnxiSS5QFnmjYVtjWExdB+BcydVv1w1MXoRPLYx74GTiOGS4AcL/sUjAuIUuWTeL
AliH1GvAYLMEceuYB3mbgzzMDUxyxrqojVhkSNiWcX4wM75q+jlY2MTV5XSV5Ox6UvWVUAw8WEqz
3jam/WyrJnoflE/XZ3DiND0zI3meGtVmb9bjAVC329YEnaYNv3sahL0aqnZuE08NCm8+UPGD9F8l
dPz5yXI14WACA2uNhKjEy/QD249MSuMLGih05TZygUOdZZ6eGuKpUemMUyrRtuC6wNMvK3Yl+j2S
HrdNw3fQyTccwrCYKTpNHmenBscvdDLKssoHVgCjOlaykdrsXVCAAe+G21J06BeV9xuXookLGajG
fk6sdJxFeopOgAhqJ8PX6A49HAEyu8Gjf6hXzVJZN+tmie6ORb0vbvKZx/zkFjw1LZ1rDVQuu1xB
6iCrvabYVkBSEUjljFSQoVcUaDp2B/ENGIjfuYhOxbIT43KEgURNUePBgddo4oqtiRoiSMX9DNel
kSCaQiEbveZecTOXlpkaNS73uONDsA73fXl7BgXaIhNGUWHbOfEqwEqLm5TdhHiAL0fgCVurvrMc
mX7FbDF8YheNoEaw30BZFnAJacaHpqEBt7HY4BFwTWDmkvKBQcLgemSYQu+cmpHfn2ongtzSEIEg
dbPjZb8rG23XBfkq6M1D2KI5TbMXjh5srap8xxYCex7kgSzoNCCBL20hswIrLNBWyFIioGurDDiJ
tQ0Ug7NOlkW7TLy5Q3Eiop8ZlDZQTZnQeTYAquRoa/AebErd38xM6MQpD4Zb1CcB8HLA1CetW6EG
aETUAMFgL+3SWkUr7cF0bbfcjiFhbkBT5QEonkBtwoLWhWbI8G+9Tesyt3+UhFVMYLTKXhsw/I/0
rCPnfr8BTn5h3c0BXaYewGd2pROloHrfgoQMbnNUV+KOPKM5175TH4z7wStuxReorfGP12d2IsKf
mZSOlSgx/bQJIa5iV4gytuWF0Y5yEMfQo0+T5f+fMek44SAZDRQ+st6i6d4W1C1NtE7pKtp0XklA
Z6xN+eWfujXIfgHGKflM5Hfq4PjAuefltxadjl2eLa6PZ8KCgXqggWemCoC2jKqsEl9XffBoLIRB
XWL1bjqnVj31yoQcPLK9JgXyAyoy5weijxcmKQQKnH/mC0sgbF0FdT9tRwEqm9d+mEiHnNmTXBAc
B2Hm2FaBx914GmaLEj6/od8KJH2AcnfmN9vEOQTqZRRlUAXE/+jShVBR9TRDkWREOva5py5GLY3E
X1SuCq/vXoY3PBq+Zeu5TT6xdmeVYylFCCYytMxamFi84z27XJtV9997h0OR70ADHfSKkVo5Xzqh
D0PFwZC0SAF8yMFsEUWz6Y6J5TqzIU2eDU7nUIxVWo1CbJYsR+aODYAQxNNAXy0ElGvmkjkTR+iZ
SckjnSpqKbMxrATXs9ZHYVgn6GuaVRuaG5rkiWjxblNt5CxkL8lT85R7o84yyIgHb0wGzvOpT201
MEBixUBwBIi0I81lzFMBtgvwhEVbne/pEqXoZbj17S122gJvc+968Ji0h4y8A0UjXftVZsVsk7gL
rFb8iPZgp1kOH8HnhJdr/UT3s5rEEyeoc2pNGl1HeEhDH9aGryN8YOR/TT5Wy2CT3SfeHAHk1EmG
dibdxPBw0SKOtLsEyMNCsNKIxaIHBbcKrmpl6dwayxqCy+nKWZA5adSJ7YzoOKrVAP4Kunrp1oMm
xaGKgQ5bhOXLgDZUaoRz6zXlkMBswfltpE9xfz3fzzxSa6VJAYjT1/w2fNCX6GRH+ZJwQD+i5W9c
QyYN4okOOkATWoVy8aZxKrtMNOtPGvPuKVvZW9T8jmD5x3tA2c5mvaZ2Nti+/7Yn7Thw8pc16hwC
ME6khkcI+Iq/WUvyCWlhZN/tZfZmzMTIyU1walOaVPSfiwEIgtFmCkQNJBsUrwFtHTb576jiTA0R
934LlT/sO+zy8zVMsfPBEgK4icnRj9vlxE3r7tYskg8zm3sig4h6m4lT26FAa8paaXZYwFlbO19k
B38twO5cuaP+9yiFE/33NXyLmCAAhtYv/geA2PNB2bXVNtxC/6AtUKfJVspyeGhX6Nf0xOyxOfF6
OzcmxZEKXC96Y+BWFRyUR/GkvyTBIVqNi0ZXpNqiVwBs2TtlMSe59esGP7crrVwkGq3EmsKu80Xh
35vwbmbFft1t4+RBXlXDTjMBCjqfRRYMimYUmMVu1S0oX0NS423UiEdOJ1tC8SLM3LkEwK+Xb5gE
HAey2BpIsuXLXVvZrdNApmVhUwTJHiSM4dEn3SqMGq8G89zMCH+tjZybk/Z3aTPWswDmymWEJoER
kAOV6v18Tnui5ntuSdrVZY/uNzuGJfMmvgW12QedbcMv4brzhiVa7Y1nPQfn95z8zARkGWaxgjq6
gChoC6QlNOtCsWoVmP3ggCc3YghKE67q8rW5rSB8A76LLSjK1GWxFmtjayLxHb9en+NJL4Xw6ii5
A1UR+RiKnQYcYD0kTAwwRhTla8cfrhuYCJjjGH9akF7bYZmlAfXxNg1r/ZPRFh96dPPewJV8rwdr
qhfWanwLDOeAhn+wqg4NCmCt+JBZw9yGmRrrqEbsoLaHrKQunfGcG30Yj9krbJkFiiTKEY0naBtq
lm30YKDylK1n70xTOwa8n6PaMoHCB5GO+dTP+8jhyIKCh3QRNB5ocdDZuNMRWpO9c58+gY0GaWux
Vmd7Q8aJPS97wRyeeqP6sgqhYikAoe0s97UWpsulujKhaVjlaxVdPQ8gujs4a6huJcv2Y4cMosDJ
MpfVmdq7lgFYuAXwvwO0+nl0Ssoa9LEhrEfbcKNt/MXXFshPQHCXM/41uaonhqT4nset3w4Mhn4I
tnw1UIYPAGrziqXtotr2qLDNrM1fD8txan8OTpraCrR1URvA5vjIDTfZcXz+jcjW6P4d2cdzW1IQ
HMClaNFxIsfW/sBL7zvVGxM7o7Z1dtO75Hekd8ZJ+9V3fg5QiodpT0kOwjKkPHEbVsYu6sAdpeo4
OmT617mn7eQZfTqfUp5Fbf0qV9K/xogAfFA31aYXLoLwE1mM3bLZc7Du1zOuMzdKaXM6XGlNa3Sd
cZTDAuziN8VmvBdgkBtzrvI9Z00KhEyzMxs8S386jeIGHshlxvAziq2A0cbazoxuzkmlw4WrRmEo
o71Rqbi/hfrOrf4Du/g7EpwzxuQEMuv+4zBkRz10VK1BhbEeJQLix7+85X++dv/L3vjdn25Y/vv/
8OevXPRFyIJK+uO/b8KvBS/59+r/xl/7+5+d/9K/j+Ite6yKt7fq5kXI//LsF/H5f9lfvFQvZ39Y
ZhVItu7rt6J/eCvrpPphBN90/Je/+8N/vP34lKdevP3rj6+8zqrx01jIsz/++tH227/+QFvAyRqP
n//XD29fUvweGlDK8OWXX3h7Kat//aFA2/yfuEtTiNEAv4yoj/Vu38YfqfiBDtkWgv4r0KWjHPfH
PzJeVMG//rDVf9qAVqtoEQBVifrjl0pejz/S1X+i5kDQUD4KcCHBoP/xn5GfrdHPNftHBk4/iMtU
JWyee7+CviG02YCcRNpjtV2AH7rUowMeFzXzlzwsaKmDg5Sw5KMPv4GUihlYL2ra5GHscssBN45X
on9Fr+6TLNOSV9YZrXkohZ50X0/m769vefqtzs+On19KijedllQmt0R2SMwi/gwENH1OOj5z3zh/
uv38cCl2mgUNOsrb9IAzEJ2ZjHXgPw7UQl1EKDSs3jcC6VTgiu3TsqdAKaRqysD6WgGyU7a5D//5
H2kdT2donImfB8HPQUgnXGrVWdZncXooQY+2DBI2rEMHHZJ60t/TPJ+ZqktWRqc5qZ42hQUG4jZN
D4zR+CHh9J4wA3ykXaZ7oplrWrq0IGPsOrGS8Ra96SYIN5HPrAnU5IQWbsC01zA3MEqkjt83ZdL1
sggdMuSQjjskoLhUHy30LQFJSS0KupqwM/GMsISpRHMdbJd2libF9xJEyBkLuH9oSmbqBagrhwF0
+T7AM8coANeVvnBK1ebputfKNNjiX5uJvrIUv+9uFGPQq35BTKAZwPxcF4Y188q/sLd+CMWezDZ4
xstIS+1uz1RwMOvpYPGNavuGPXO+TX0+HixyltqoTNumyaC9qCX3j8Ks6vRQaXWazZTwpnxy/Hxp
GVmfRG3v++lLzB3w2bMg8zIegsMuzne5M3DvurdMOSXMjNH61Cl9UplloVTGETlVSAwUjeHyiuXr
xCYz15wLA/lBFHSyEMzqdFDTZdmLVYCNq9MH5pXIJXiRUL/EQknc6wO5sB4yVpKFhJk4a4wjEWDY
d4koqwqc1YExsx6XJmoc3skw7IEGbWmF2QvzzYeq8vVVE5krUZfqzDxdMjD+/YmBulezCvxx+lHv
zYcW7ygvr/RoqVqinnkUnb/I/gym41qPU3diIXCcnhV2mb1kQdQ+RCT+pqkJpBRqZmZrMI7oIM0u
AObnaXe8vijj6SqH79GiHL470Oe37ZC+2oX5UDLyvQfRvhfH9k1IGTQBIou904+lEJ6mg9J3Eaqv
rV3pyzaAHgkowcFgKbrn941FCt9FH9YRz430NXOMwSVZPFZGcVUAJgtHXgNH1kA1PzOcS94s7X7a
gayvBc/arlQMCoSSsMBGP6AyNlcJu2BATvmALpUVdVcHr9BceQB+3F5YUVe+79sT6YlBVUVt6zxj
r0FXQaBkiLSjIlg401h66atLVzk9ydKCsI4cqS7KZplGYVA+Q4ola9631Ym01Vnah3lg1cqLkVAK
bnwK9S8b3GVV28w8xi7sdbnFj/o1z5ACt44cAPtuQbAc2goyLErvdllQ/ncV1b83PJE2fJ2k6PEG
rf2RJU2W7uoOtz/sdrRave8QHN8NpxHF7LTe6pq6P5pVe0ujGDAzq2hX1zfcpUmStjT6wwioe1P6
59GU1s0mrPCiAb1pT4KZU+OSDWlTl6A5DYXo9SPxbbaADvbnnKgfDb+dy59cclZpIzMjUuqiAIu8
mSZ1sckbwVNPTwPw575nltBQc74Escqg9BcV+jFu0aVnNuhqyxkkLYYMGhbXTUj5kf/4kelI+zkE
sQZa8hq4a5Za7Fh2Sdd+qC0ja+869OyJxu2LoEnv0rK0gUlLszT72IrAhJKGybhIvb5E6fETroFp
80rMru5AwU+MIPyY2nQYiKvaeETMSVRPTzmOnfMZwR1XwUePBylJeo/TuN43YTGnCHfp06Xg4BRV
XvoNSV9UvT6kgVNBuQsgmeszfenDRzc9OaFTSrrED5P+iNZvbdGmTRl6mUHQU/2+zx/tnnw+CRsK
enhVP0K+B2ynGb0x4pa948ZtorVLCgZKX1a874v0JQihiyR6QTTX8StorFz/8tN7FXpr51++TRWN
htQhR4ZGRHrQw5omq5wWDipMQimhJnDdzrhzfr20mI4UE0Jm1VHZpXRXBpATMEl5AwH0Qxw0igvJ
tz3vjAMaJQ9FaX+7bvDSwKQYYQ8OII993x79oqFebxFQYxfg7qrrfiaUXvArGdLFW7sBepy0R5DG
g8N9MNQFWLye3vX1bSk65FWIEmub4+bd8qwFJ3akoSDullnZ8pVGeC5m8L8/sngTK2NLOzuLCGJL
3/df486OE6g7aSEYrCFo4EeRsw9MsDI/tFrno9WvUGKnPvacd6XucbRyqHfcx3nYLpyaRnQzFEPp
P9VBSRrnxmK87rulDtpQAdUWwBvvG6Am9ccCZxA9grPSz9EJDWUr0DEzZvJjr2j5oCzqGG+C1hWQ
8ALxex3b0WuWKcYLq4rumCIFE654gCl3B9XsQ1CO+1b6pQOHfg3BhUErh87Naoc7a0NreuuxyQkr
b8SQaQTCGU6UinvFrlL1FlzGOZhgQ5/m3wHkqKMXEICmGUSVDAMgvTx0kiXe9EPofB7l60DGjVdK
Bg0sJ4bKoLMlYGOn1cwz4sL+sKUICPFcfRAo+35N2ib2Ast5SvPmsaiIuga6FnXCLPrGQsg9gc2c
zDjw6EtTKy8FxjIAVgyS0MOR5lA128bULoqtLhrzS95VoDMfAcPcQa0FLQDZxgExsLa47t2Xts74
9ychsy1FyiAdY+7CPhtuQAapbWlr1Mvrn35h69tSzAypGYA4DePiCTITaQO5A70qtW1nKBDauW5j
MkODwCx32vei7C3geuiOROGG8hJ97629wil2D3bULdRevkIfeBNrzXNvQnqyMB4SJHRmrIMQ58La
SfGUWwOH5HKufAkJEOy7oC/i8snq/EBJQKmttMYaFGgJX5lpa+Z7H8LXupsYcWaHbtP5/Z0BRZ3i
4IDq0PSUxi/RgGUiCixMcMaDC73TUvZMwVrQ7xgUx4o7s86sENItDob93EZp2EfrHozk8YJXpT08
h30adeu04kEB3bOwi786yP9mO/RrZJiarqV4ZfmFYykrUlsM6TkkX+BuSNVFthfXFN9j6DKj1ZZR
zJr0O0hRCkAUKQ87NHh00Oe792ObVA9tFQ/tTWw2eEbkRdf2r7GK8/B2qJQBsolxXQyfcjqAncJO
SpG9lSFF1AEvut1CuS0pggzF+CgQmXLsC5sqjwE1DP1By010+PpVFGv30AlNdZRwKvqYNkobeUNf
gUXeJClVnwIo6IQfAiUu1YPTJoHzLFoFGg8gBSyp59dF6EPwpB+KGlqFVWVvTfw3X6M3WzMhfef0
gC4VTg1+R4a+IM/BlafwMkivRLcWoToEM4xc6RZpqSpbVip9/GYKOoBMiPtlfaSFcLQDp6SxVzTh
Wr7OQn1UqrHLwBBoqkfH6wYpagiAYCRG+QoVGF1AkxTpoXLZILbZ2yiPYvRyN1aTHbKBgLTO1Fqo
btYlj/n3QViNHS71qG2KdaI68V2ROU58qBVio6ezxI2beJVV0lbzQNie+a9Z3hPjnlTtIHKozIWR
vdKSOoY2WGr7OvSy/E7nAzRCrCZ+QlOuZtwbaOVhtpc1Ud/cNYFhIU+mR6GNeYQ0kp99zZsUrxKf
WzrazCvHsd56A31u960RQRGyZ070Cj+q/TWkMyxybCD/MFQreCeQOZ95UGf6xyhII2S2VWa1Xu+X
FWAzgjuiw2HKqf5UcUeFiAZo6pMFgYZkvGzqkEIwsC1Vvg2JMibdQRovSuQlqgJaQkqnqm6SJBVo
lTKAx/Nd0VP/2NUZ1Cj9ANqTu8gsIMPp15Ar8goS94+a0Tf2J3ArmsCfdMxWIF6W+SbkEVLsuZQr
A//IICYDbJYC+TzIg8UlXWZaVWmbFrKt5crUoDTLXY7XwpKVIMFb5ZrCTC8GOC7atgkv7Z2Dtk2w
GUROVu9FqIsCYgdCp0tD7e18nxSheDKZg96aTGXx1xKHdXuPxGEQQo7TzEeHqpra3HUstuqdZact
6VyUnODCNR2gHwstVlPccCdPIdlmW8APhwvaKUa+x07LWw9eJ+gDtFl4ew/OfY04CALQU1Pc0A+g
zBsEOoGiadnib2qlbvwOLE4QqcGUCOqvVHDPvCR+0yQ3gC77AnKBwnBAoF479S1PITzzqFAdJ3qq
h1F6TFA+oLe41w8OqP+7DHJjVcCKLyXvRdy4TQ+07vdEo0nwlPK2H3akBZDBDS1o3K6NHLpyS4YJ
pguowGrROuE9MxeUCB68Mg2EAFDn0c1wR/wIkpmloTF7zfSW+ZsYoknZ1hgSeJSeQxTiuxOLStl1
BBJ3LhcQ5Q2goyDaYDf4RFPuakuPqk3Go0yEK+SCg+KzqZRV/KTYTVghGFH72U+05tOQFhA3hKxL
XYIIAyiacgHYR9B9wqchgQ9N+xAJvlUTMLzCFo4/JHMp2EtHsXRPbi2/0ygLimM6tNRfmEEZc4h9
BvH36wflhc+3pKd0bhpKllZEeYrrvqj2aaLCd2mXW/67MldIqp3fJZhqRiWU9NSjAbm1HDEni+hO
KSO0bV0fgdQP+PdL/RccVd4mFm4S6Z5kUeFSqHF6LGQfQwKvcfihhAyKrisp5Cbj2uWt9S3U6k0Q
8b1i2Jvr3+HClcaSroe6H5McB3131FUkJJDFUdw+UplX1d37kiroETifx7ym0Mczg+FYh8x5Rly3
kwVOH3Uu+zp+1YnbptwbjUPfSYo6ao5mh8RoHaORs0zsdpGSOt92cfN4faYuXKRlZBQxFDXSWZju
bTWB1I3TPdsJv8vL4Nt4H2M6Q4azvs0o7inXDV5aGno+b5wBphwhs3mMRW4vTQsxg1Ztv4zSfg72
dWnqpMteSIeMdlHYHIfBJp4FPfOwSupVpNULh4Dg/vpApusKoJA5H0iaqw4jAe+e9MxuIEwFnRfX
7oi9buOC3bPE+tZZ1t11Wxeigoxv1e00QAdiXB/tpuK5CQ0inY6b1ybaHNL0giOYUlxIMQpNawuy
IyQ8MlFDxl3f66C8c+uA70jmY/MkMcRj06/Xx3TBEUzpIQ0KP6cpa9Ic88KPlrzPgI/3IwiJdc5M
Mkhq6fw7EplSGIC4fAq9bSvZmykeHHUk/GXP8p2ZpDk0dowDNeoeLZY8dJPAvktwgZ3xjUuTKQUH
qM8roN4ym1tc35x0pSlYLSj/KJnQNyXnOkqdeOwPeEMy3dl2PtXRx6srBdQsrk/uJYcZ//70xWgk
XPEhpbYHMWobr32t94OtFljJXHnl4txq5xZSXD+z2OrUnV4ayz5sb2vLvqtV6rU2BJnH91zdmW6H
gr9FIdx0fViX5lUKHsgaNoPCSbJncNK0LCKPG1CdptAUds3UeNIH+yZyYM7Jgm/XTV7Y5jJAH0qT
UV3140xC2HLdNyrexClOFMM1I0P9ovEBzc9KA/nTdy6dFFc486EgDwZClEpiEnosIBVfqFkYlzOT
eME3jHFyT3wjtJQmQYaifqqRRVZcZKpMpJ1Uqrzz86VIElPOkJvuB2xsfGcfWhLg2XbmZGAuuIDc
Ip2bul7FvtkfUwuksbabU2TXN02NpgDoTyeN3m19yGg7hkvatjA+hZlImtCNQIk619ZwIXIZUlix
o6Q32thqjm0JId1eF8bCLqBvqzoAj1/3uksmpADSEihIBPbQIs+cFAme41EtFCQPjGFUeHYsX3y/
buiCextSoIBomarXalof/c62nwl07SCO5tvQG+y4hxxFsletppm5e14yJsUMihb+jgGkta8FZN7r
ob0Nce3L8zSCPHt2B1G4GUOXpk+KEyxPtIwInC12JO5Q5nQg8FdxcHOac4pHl+Lfj0zTyS6KYygb
iSokO318KTO7+dQj1qH9/Yj8woY1AfSCi3AxxM6N6mcz2edLW1eKDbqfInMF+qajD4BG78WDEkPZ
sx+cYcbAuEcnbp0yx0IKqDo4FtR4X44VDaLjRYoV6vGeQp0JBbPAPAiNz3H6XhiOLkWKVAwNgZhy
uEe1DCQWMY/DbmEACvf5unNfuAjKgMs2N6PGysPqyGN1wBvdqX00n7i0NpBYaCn1wwY8rQODxuV1
g5e8QpdCQ1zaShNmWbznVdFs/FB/A0/HHTP4Oh6yyOXIkri4HhauAv7eopur3lyaSClcmEQRgWPV
qN7obKAhqK3j3OCLocDD+e360C6ZGP/+xN/T2EgBj62xVnlVrhn0sldQFfbX7/t0KTLoVgUqyyKD
YyfD4LEGmSiDQZXwfZ8uhYNQIMOdd8w8tqQPnuImqT9bAZ477/t06bnBnRiog6rBp9voSSSahX77
oJij17k079KWZ1kKF2Ys2aeOMC2XKsBs7pHAIux9Uy9jJ1tQ/Qu9GKBaXCOp69okh+PG6A9aXJ+e
C7FYkzZ5TGIrNtWyOda9bT+xIMzzfY+duVRK3TFX141cOFlkNod6YEmYdHrwHOM2Guf6nqi4BfbW
cEwQkYfwnbAigMvPt0Ftl4qG/CUCpE+UfWxo4qbtEzIzV5eGIe1jwhk1HTEEz6lp30EAeJ8Lw3KJ
w45BnH2ueDvXen1pUaTd3Ma+YRaOgwJhqkRLarSDxztI1WeO1i6vL8klE9KWRkNfrka50R1pKQ6h
mb+WSXYHVzDft6l/MH6fBKSwrVqoO8bNUactdOzBDEzYVqNIeM8MYOr0AFxfdlwV1Re96Xh84Gl5
C+EFx1NbsL7XrOs9OyPBzJqPUy4fuaOZ0RdOxpEMpAyZndh7pQ8+tip4owAinRORu/Thkrv6Vs8Z
en5jaPzpSIO0cXzjJO9F3mvj0p9+9a6kueoH9h4Emb1XGTaOuASkIF/+ew8aZ0ZyUoILfgPhb+1Q
UsvIv2qQKuIRFCLUOFwid5831TtcaTQkuWolnBAPljw6BHGDjHjlB6lYZJog78G8jAakA4h2dpeo
oo0A2kgS8PVYSIMviNbN5Rsuuap0BGWZr/uqKqy9g4zKIuWhsdAq5ROjjn8DmoqZ69TUjh5HIR1F
KQ3jOmtba5+ZAvKbfQ5qNyDXQEKWzUFCpwIgTMgkjQIFxSIEIviA5Kfhannz5FSN+BSzugUfNF+B
3gj48+vudWFvUOlgIoGItcwAvb9QsnLtQP7yEwRp2MwT5MKSyIojgmqiYTVJDhmqWUulA4oKJNSW
x7jJ3Ib16er6KC4sCpV2OPIRA1iZGmtP9UB3daNEtsfS6qWV1OEM2OLSREnbvELnfQLyzOwAgfro
sdWV4Fg38eP17y/1nf+ZpBuXXNp81KhKQjonOFRCKCCxoj6Ux1dKMDjtU2FZUaUtOc2VsZKssep7
3JQ2+VwO3AIJeVLV9LHIwdCiQyQApGCfw0SB9tim7opBvXNAVFxn6+tf9NJES3vY8EOa2EqOHlO7
/N4RwR6VSv9kVbiqvs+AtImdOG58hZrqvosV9dDQpF1Hsao+xInC3rmS0g5GZ3/gW1FB9z105rcF
KpJf7JgWMwO44CdyHwcKYnGmtll10EgFcXZ0zX4yhhxF0+vzM/U2haPITRy5CaWQSreSg6I0quF7
aEyxgfDpA18TboAMdfPi9ODl+UYh74se+jZKcqAHrhu/sJ3l1g6nQCFSoUl9aCsiXF7b7E2I/8fZ
tTXHqTPbX0QVVyFemZttxkls5/5C5cveASGEAAFC/PqzJl+dU45ihlPzlnKq0OjSrVb36rWSpwAq
788dKau724axrDlQEi2LuRjPbdXnOwJ575SiUn/f8e6b0w9brAtrO2VZNFr+kFZ0xZTpparG+y52
26hLo8j3m+i2O9Vu9HCWvptJ3ecZ+jCBgIVe57PIY4SY1xdqbQaW1wilxusZqOMM6skTOWhnJGCh
0Xm9kQhZ22/L2o0/FOMA/e5zMNBi+Nx5YV2eSh+MtPEh0g1tfkg9+Nrb2PcV5/KblflVJKXJmMtZ
T1MmKtV+XJzInLuceU+sFsmGo12bkWX71Blm0rndkoXJ6O7mCKxfuFrHfcPaJxNV5YYTWJmJ3dRR
RoiRG7AfP7ad+OSM4UeaS0ieFNA9ub7zK/OwGzsWcHsLPJSqx4mxL7Qm+yBqlzRi6JPUwMMer4+y
cr5ssopcDk45igL8ODNRZ6/35UPcu81W7BG/HfT/1d5RwtUHveM+8wUVV2DV97rM/8ED3AGNa4Po
bdEby/VmSgpu0+7z0H5X5gUwFY81cz+HgBmN/TsGtGkKNL1KAxF/9ngAyFki026k1YZ9ru3SZV1f
HWhAiRoUt8AvhH6GCKU3lNZAfAJkUTvfzajQ3rhNlhvoWoDYKlL7z66Y6w9KtOWXOKncDatcOwSW
E6h1UfSBDsozb4xT732fA5sbz/6wtUprA1hXfhEUXTBELMikkzTf/Qlw5V1fOP5GwL62CZbJl2Vc
Lt1SluexFM7J4xPA8GZgAIEFxUFLeZNn8e32D/DuueBfaspHMfXh3szt+4gVYh9TPuymLq43TvLb
iwXe5z+PVJWUA7rpJH+kpapPQxWwLwaR74bfenutIPnw59fLaI77gubFIy7EZMeaOpNegiwxKb6J
MY53193K2iiXv78yi76kTpOwQJ5rVKySB+xLsJxmU2PgYxiIBNwiC963Yb/xCllbM+ui9+dFhV3o
FY+TTvxdoKmX1eA/OF6fzdrXL39/NRtg1KsiKH33eSz6+YebJMzblTxGQ+L176+tlmXdNPRFTrwW
e4KoaOfm/IvPK5I1rfg6VIAJXx/l7RsLnG9/zqKkbZwgDioeEdSVpzGAUk1RArFfeUYerg9hqRH/
7yMHMt9/jjHXjAcLEpRZk8skAFJy5L5aDrWOEhPfqWGW0qSRF/DxO9S6GnUX5hX4BR4apeK22CE9
60QnSnjdsRTkeL3W6QIuPAYhD1qb4IBaWhf/cLXS5n3cQaHnIRE1r7+ggdsFRBH98Umc5tEAAffU
UL9h/+RtM9KNVsKVfbLV2rwazy3jwk/qSYPA1Gsf0RtZ7/tA5geH0eS242Zr0ClAnMcCPSTPakRx
Subx/BJrr/h8fY9WDvNfyDtPgbC3duWzH07yTKuGHgRqoxsn4OKk/s7ygVf2zwOQN7OaJgeacmVS
NUWzN06iovsgaDT/JXQcld/mqC5ieVqqqInNvozkpLdSsW/VzAGKthk9OdToJp8ALtpN8rPf18/c
BeMYgKUPYT18rQP3FI8D2kBytRWer9iU3ewDlHpMHMOKR+k6n5gyxd4H+mQHePCWBvTaCNaCcqIa
UuvEOY+5WXZQf6/2OWCMp6pfxo0rYWXZ7FafcFThLFpTP6rB+0UaJN/dFoBcjfbGsIiC3WXhBqJN
inabW7La2Cq7sUUnoKFgbe6cw36on8M58IDQjUd507PGp5fVfOWxfR6FLCmL4tGgKfKUO/EH7oCB
OBeS7urLDK/b0trmWBeDLtHalIP3/axb2YuvSRnw6V1SoQOj3M1dgd7FjYFWzMruXaHYd9CZFOLx
EkePhfc+h6T0gXvjk5qTz/OE5ENy+cv1ab0dtUNA5M/V61otdL1Ezlm2Jd+jEApStQj771bAGUL2
I9j1rflxfaw1d2TFI7xawKlfLe0zjVT5NMI7IckBgsm7659f2SEbIcudGMJebdc+53g43/tgRWl2
rapECi3oW4+BjZHlOohkiVx3FpsAIBYB4Vp5cgVw5KnieXVLexRsxobK6lwtUVITLBW/sJPIqZD3
qonYRni7thNWFOL7inNet/1zSGO0p1Dgj3bt6BuzcYZXTlVsnaoiCqVnam/OpsWn+4WOdIeeD7Mb
xxF9hWP4rcHFv+HS1rbdikPCCkm0wkTds0ga53ix/RKUEUV1P4dT/PO2o2W9OgSQBz1oPtl5mZDD
+OglOYUAYN34FEFLM+C4XR9nZV9sUGwOtQn0Kqn+mQFeeXAdN+h2bSXUFsB3Za1sRKxBcnGsfb4g
ZjMRaKXQZg0ldbXDy53vr09hbQjLyP0I3VG9ScZnY3I/A6It/84HE6ANDE5643itLdMlaHvl8tk4
l1Efe+pZ0MXsZTw5WcuFsxGTrRxeW7PPDaUzmEKhGSbRlPM9jrDu0L+HluYmVUMR5fcxEwQCZl1P
XPnv9XVbuZnJZa6v5+TU5TyzBdoazlyO89FDDX7QaV3FcXl544IL/iJYCP853qmZURCKt8syx+8j
3OdEbGTTf/M4vRHU2fglxuNcssWLMjfUXaP3gdaFI1HdAe/IgwndIT+DdarwdbbUeqgA/UnI3EMn
OqidAXXe/NJld/CBD1sc9OE0EHU/5Up7LsR8RlYvICmq0OoGfQ/dJZ96IOfHAomiFq1aqaOhjzGm
vu9U0UnNYxINdxPJ40bs6lqJygHFTeiyb9cXfO0QWT5QaE5zYCwQQQJkgUTuGN+hIb3YMIPLUXxj
HYnlASWZl8EQyh8ZjtPR+PGRTqV5ALxoN0360/UprJ1Uy/Ux0udOPktMAVLgO4CLypNEGWsHTeFf
M4ZsYifcuFzXjqflAcO4GVrZIt6WYIff5aJ9GC/QDYmGzN1lKN/U35a5bNIpX35dn93KBtmgXnQ2
ggdo0Q56V1HwvZfeRP0vQReHzYa3XXFVkRVvN1BcHEJjojM6PKed5EAVHHluXLCij8G0he5d2SQb
3asmg6M+heU5yjnD8XZ72inxQIckGo/JVEXuv3oxtJyPYaHR17fhIy31w/97n9uQXkRxkBvvjTqD
JUzGECQEy1JUHh0WUHpggo/BQwmGPm88eG6hR/Cy9rIaoRTcd6z+GsW+ivberJoi2ThCK8ttU7vF
wi2kdMLhDB6IDrUu4Pm+FjmaL1NvKrfgiiuHxuZ3M60HsGDR9hktu+nQwjX9BH2z/nD9SK5MwdZc
cL16YV4+tufSg5xEWk3lcBI9mSO0eLT0dH2QN3lhEPzZAGYQ/iGR2egk68WEbNcdFF268YWXXRt+
lclIAPtFl1ZYI9kCpC5p06GuQjOmnYvAd7z3zUzyF9NOc3QHzLrb9SeTty3/OvMGzYqg3kBTxgFy
ynTY4hFYO+OWL8VrOE+mrlne4+rigDwPvJ+CZidr4E74QxE6tC733YRnDZqqVUjVVvLxre0G9bdN
Rwg0TVECIOodeVW1qSpAZDlVnG9EAmtft6Y18LAulKiXYzNP32DGX4h6ub7Hb10Pl99tXQ/e2Iuq
dKKmTCMpv3YQ5vXm6fKo/ChKcUMK6zKGdTt040AnBwfjWPXFDrRFx8tTPwnNF6RrN47q2gJZtwJN
Ku2JrlyO0LE/QXL9CUyBh+sr9Jap4dfblXdXDKAEKIg5JsWn2h32lQuJ+I2UwcrPtsvufmuqBRRV
skxlI7sTGBLMAT1FG6fmcn3YV//ll1+M5FUkh3ozF5Op/RNt2V1Rxc/AZN/5/fBSDex9MIYPVbtV
CVs5Rr89yKuh4qSA3hM4UMBhwvO0ExD+XLxDqZND7Ue/rm/E2mJdNujVGARVkB5fNEc+SPazqroe
+VbRthuX8NrnL39/9XnwWFWRLnv3KMPlB3i9ltMybAI23/JLl62wDDjp6yiiJjZHNOx7e+GE1bOp
1LeBo3eOOcDF+S3aoG5bJ8ukQyFyp0tK95gPqIJeGvspe0CAOfQb52rNIix7JiArrdGW6R0ZLbwH
eWlBo33BDl4UiA23tLYZlj0DEB9UZAaXER2Mk7qXO20Cv+5tK2TX0RnYmCRibqzQhLZF0IHMPwLS
RJ9vWn+7iI53rFFgLEAiBjQsziPN5/oA1pAtQOXK6tvVc7Y0IkFjnnsULnJkXZuD2xPUnIh3N0/r
2hAXK39lCqZ05tbEoXvk4fzJBORjp4aXptNPty2QbchhPpZdoNyj31H/AwGnnQH9xqDijYhz5fD8
RYtIhAEwRuFOI0rr7kHl3M/vx8WLt7i310awzJmYOZ4VmE+OOSpPe6Om+n4hdbO7vj6XZX7Db7uW
Aetl9IUeJ3y9iz8qXP3H/9pYV4ASC6y0tzk81zJjXYG5r0UN68i5+6NDU2cCQNmNW2DZr4bq5AzG
KHzbcflOeuh6i5Et2fj62+eT2kVxRUHZAjpvfL3Og13hcbQ+IOCCHuTWq/ntDaZ2PXzpnBL0Xsw7
Lq2n0qmunUOPKsvh+gav/X7rYu646MeckOUIRrXu5FNk0kOfqkNp2i1lmLUJWCbMkKVgvSxcaCUn
7n0I7tcfEYA25cYRXfu8ZcJA0kW9jhya+YlJPkvZg8LQU0Gy8bxZ+/zl768cUO6hAaGt6iSD8Jr3
AywJxfz/+fza+lvm6zrok4nKKs5CD+iwh8EF7+ixGsHOeBw8f3A2clhrs7DseCSc8SQCpnt0W388
+rEEKxNKa1sQlLVpWAY88skPfXBWZRyM0vkU1zug07tjH3btRuS+NoJlxu4wJbnhYHn7zSpGm4KB
tJqR+0D0Nw5hVzM7xx+R7UKfQ+EWJbDF6MmJAjoellBsdf687U+pTWAohn5pdBu0d8aLP4qqfWC8
/8+0hNlcbYXaK1ttlzORwivrfOY6E7zyXyAOhYRk3c7+RsZi7fOWNRMOyadGMJox9ELvwzp6RkGb
bLydVjb5r7pl11eARbjBMa/lZ4NOxHt/HN/NDYs3WMLXfv3l76+sWc9EdKIJdZZHjrenNetTH2fp
cN2Zru2uZczcgW64N3vBcQzbB+LAl3ae2IctfRy43FIwX1sjy5RdiXpLU1DcOMgap24uos/91Pvv
mgrUGtfnsbZKljUrUPsMCfoEj6Hbfvh9HXd6SwXgraQpaIlsdAcbQqRjQeeYmWocX6hTuNk406N7
eeW4HmH3Gsj/R11NT9uspyv7YmM+dG1aiRDDP9JL4ZCJ0QcTwuwedd+UpygGNfxtC2fDPyBQ7Gqn
phC14/InBxnWHjoByY0ft65qihavYYjKOXPLhffPKo7DokgDHrT+hvmt7LtdLWZxGJRITs1ZOI1A
jiJDRkAeanqycQutHF27UKwi8N/1XC8nJaQ8XjI81C/lscU/rh/ctQEs83YvzRU6yuOMz7JAhQEB
amigg5w47VYz+9oQlo37ieqHIJbB0S3H7u43JUltYgRnwtwA5oOF2IXiEZ17HMxWOgupg601o0zc
rPbqvvl12ypZ5m3caa4SOsFNBXGcqhyvBbBmyKzsO/fGnbZu6yKMPE/MXYDbGvIvZOLiaBzvS4nb
6HDTJOyysF8CJOoqvEwKGoJSCkyxCMwcFCJJ6qH7xbkturSrw7KNK3BBIrAJSTN+yyHZdO+pav5x
2yQskzZ5N/cVfEbW0fasme8/mR4NcQvo4D7fNsLFJb668GSMjI7oaZzlFfmuJq8+5JLzFKiT2/Jt
kJL+cwQVjpDi6eFNUR19YgJBgSynY1zrJ4hCfbk+ixXH9FchWFcJKyo0zwJAm9/pRTlZvFC9ERRc
VvvvRy4llkl7zsATPHowA9L2KbgX1c53ib9vVFDsHdokYBTpl41zuzYV6/oOCdhMu1LMGWN8rnau
HjpQCiNsnm88sZZ15xNv+osWSsZZH7U7CnbJrMrrTca6FQdILNMOUX4Ew3fx31Bf4u5+9Jboe7K0
W81RKyv0V40T9bfYFZcHb+j/KOgCtJcb5RvPuZVfb9c3gbjB4x8SSEdqxDkfHXPgSTAfHNrWN45g
2XSRDA4t4tg9ovEDj2k2axT2zUteyFsAsrgg7ComGPvy0CdFeBxN9F1EgEJUE2Cs101tbYEuf3/l
MAiaLU29hHFW+BCO30FQSYKIfKmgItGPyxBt3NRrm3z5+6thumWm0USXS2YSLnBHGPH2fY1H3fVZ
rH3eMmnTjQSJvVhnENwFR5T2hw4EodOA8W4bwDJjFL4EC0UPTMaUsOEgGkeKnwl0CMiyMcLFQ7/h
lWzmIRDmlNQwA89dD9GeN+RsFvJBMYemTrVVf15bJ8uY8wDiClM/Y1kAfKp3CiCutCT5VhPXymGy
eYb47CAZxi/5564FkM6o2aSi4HB4cog21mltDAuxUIRzhZxYrtEZjWgG6sP1XsWmvnM6kBpe3+yV
rbAJhuRgDDButTmZwXvPAKyGoOROdkFGtzsd16ZhXdRjUQwEQKMpAwwx3heDo9APDTbcydlEa69s
ti14D5Cuw8NYuVkhSP3t0jAypU7khLdQXMAvhZZNS8Bwa8SpMeiPZxalphkglr6MLpifru/DykUd
WlbtolczdPsWL0ZVqxRckvQwBqW86wg64StQG9+1Lhi6rg/2dskSTSh/eihZUadCB4abdYQGz7Qd
oF4WwEu5OZTgf7MeSqdqdoEHSP31EdeOgHVzyxxEc1A1weuFD+qDO/YU43SQBgUn/BZH/toZsAx+
RFkXTLBOlI0lrcFSMELHmU/xRnJoZYNskiHuiVgOVUIytwvlp45OLxdqrjuwEbN7k4CAs5xALnrT
atm8LaDjm7sEcVrmzk7PP5HGT8hdrjw/L+EgqbqlOxCn2iZuAfbU5y7kH7JCQaPFaJBIRNBtOVyf
xcp+2ERDZuIawvAOyQwn38G2TR56sYmaWTlQNnGLOwflrKkkmQ6gVIe3dp9yHwCXKdik6lz7/ZbN
axCD1NG0uODNvFR4xwiMoWkc9lvAn7XvWyYfzou34BYkGcP7K2WJcO77oLgxkvqLsMVZRLl4ns4k
xBmi5xmae/U7OoB8d8Njre2AZdJ+1YDYoh+jIyQGQGdayelOA878GAFxfFu6wKZrIchp5lAWJpnv
+CD26rgLTq/Ko1tdXytTsLlaVDkWxgjuZoRP1Z2YoVSLqHZEYzaUUraSmivbbJO0jETGcLOMZNKw
JOUt/EU8bTYRrX3dCslN5aDNWymSKe3rf32I6wH0kyfubTtgc7Pk0RQQUThTxhIV7bTUDujQN5PK
a+t/+furSHmZtNFJWwTHRrZuqmKn3Pkm+F4Mw7wRi6+NYNkwjbySVG1DslBf+l189CDmlxs1EMFN
ErYgX7TMuGt84cYC9ObpSNSjasUEkBcLbrsKbOQYZFLaAl1tUcbAbrrPp159MqDQPIAahG4MsXaE
LEM20TiRBXx5Wc69k1RLgDd7fwuJBq4YG6AZdv0gapfpTJGBdxfakWrcVd1Ub2TjVn78X7gxCipE
JhasvpLRQ+eABi4KIDV50xVmI8fcZA4oGK+jDAocKhXIbxyCmHen275u2S5AgV7eTjTKfCT1Hk0C
ilIKYZrbPm4F3azuwc4FcREwuwKT5hpVn6dYT0/Xv75iV7+pkF5ZbgENEGjONJdDPxq5g+JWkSWo
s++g9n2j47T5V2ihyk4iE5qNkv3jc6VOCzHVBrP62gRsq+2TvEUqyT+GoCpKCwPlpLwPXKTI+hvz
q7+FpF6tUehHzZQMMeyqi/knn8qLrtC0rbq5EpHajCsKrQYK6kZRJluQ+oUqeYQMTv3NBMNL75Yx
xLyqLYquNSuzQmuZ91BwYm6Y+YAv1ynTix+gKwZKb4fr52llABsrJgB9HnPhL5kINaIsH4SIzkPg
gGvgNluz4WIdDYNhzvswQ8dorHDXeGh4rVW1bBjE2gQsW+ahgtR44brIfbLkIzHB+A+CCPAwXF+f
leNqs614NWMRkCVutijlpXkhnmU3QMKrmTfsYe33XwZ+dVg77vTUtIOXjSKZvuoSzPfgk9jkQVj7
/OXvrz/f1CGF1tmCSKsZu33RAiy7b8sp2qLWWhvAtmcT8AFKf1EGWulnE9NhNyi0u922+v6fv54F
BGoEKsfhgUmlqoIsthLT9OQltXObu7ZhYrKE5trgD+BLBatCCxW00jOniZSBd6OFWSas8yHg4M33
MqqQm5dIQKfgh9x6y7x9PmMbKxYO8EOlqcNsnKArkM9OffYCtHr8P56Ta0NYyTAICoBWoPYwRJnL
D/my5CcXVN/oeiq2OI3WhrCMWFKf8FZw/2iYg+b/FLnM2d9z9OSyryUD58RtmxEn1uVMyoaEXTTN
GUVLR/FOECBZQTcnm2Qjw3P50N8Z1ji5zPCVvVHmUb8tGfJhefGdRRd9BKrn70PbI9fd8C2tp7cT
SXFimTUFYy2oC1Ego0EOPWZ91KYCqXs4Pf0ulEGwC/2y0YaJrO2OZeKk9kTCI1AKoyOx3aHluPjM
J3SsL7VbfLpu6G97ETRR/LlspBzCCipxQGINszmKkuWHqmIbtbi132/F2ZCTJuD5c0xWOMVwgHgQ
ivcVFBi9WyvHsU2TIWZAiSHrC9kbAUBokcx8R2JoE8wasLWblshGko3gjSicMV6yItDyySD6+xkN
N0IQgKH5cwP80KlrYDSXDNqB9J6i7TWTU/6tp5jJ9d+/sgs2hsynBfM6NnvHwuBFaIaO7n5jc2qo
290Ua6Bd689J5GWASFtXS9YJGcZnSSkZnwYJub/j9TmsHFMbS+YuQyug1ecdIWHzPnSC8Aicndp4
8q+4DmrZNIuM54MnVJ9MOLE9M+5FYAhE9hDi67NA5FuNkmuTsMxZ1CgnDtT1jqB4RkyJgMBAf8T0
/15fo7V9tkzZl+BDJjzBPufk2b3AHCds/c7Z1Jte+/2WORNHlO7iYZfDwNF7bmL9/gLU+Hzbz7eu
aygUhElb45gCQK6OOfQqj1Ox/ABQNNpAna78fhs5Bn6whThJ6B2xwybtYkOzqeNbVLArN4MNF0Nj
puqnQudZqLxfhkT/gnbkx1iN7/Ki1anyg4cBTanpTYtl6/WJCDTFYbmYDO2gnbdP9FI2Jg3jsYuB
bxhjZ+tJumIbNooMmtUiEY13OVTF9/zCQUBqSQ51Mb3M/iaWbG3tLkf61eWtQuCNgZLOMxlOX13+
s2hQDUK+dU9ycvQUbHEWmwwnb4EWL92nlp2U0KSlZSmK89DNkNY8lhVFozLYB2Jv73Rl4/4KYxSL
2LH1vRhiY9IfRH6qO0rNlhrRagesZUpNv/AhgnxoxgLoBX6NBHo9dBq1Pjpjj0GOkhuw9e2wqLOu
C8iQpqpkVfWgxqlvP0GMD/yDqRkmpkAJqen4i6lRz/8EJBAtO8Ay3QDIyNnb7PF+y3Qua2YZpzZB
B+r+oHzmEJxfUtNDaiglidwCE658364tF04wdm2f8BcFMdYzB2l/fWhkCaXQ6/ay9n0rzkX1PZhr
fyFncJwYBLgkysPDNA039k3bGjJjNwcJK1n9AtVMaBS7ICn/DF7yC87C5eNG/eHyY+0QF5vwV8m3
bhbaUM7OoxuxvTQ9TXk0oGopEbr5tHsHgq0t4NHvdOJbg11W8pVJRj5EpCV4784LINZBdIxGNgwf
cp+MPr1XcHXGQREKdFrDycRRK045hM7Df6ADLfzHYZ7b+D9aQ1+epDVgay50iCo3KRF6CDT3fZ4r
raMZgs9lFY3QOmba4e+aOgj+lQMby2jjZl/bduvGlUwkgLkE1cuYa5bvUX+N+iyewcOx4Yffco+X
LbF8iQG8SRHF2DkqZHiQsfrSzNibZQxfJOgGNiK4tWlY3gI07gpPgTEBjXnI0Y5UtcEurpS3Vetf
m4Vl3UVCgYoAx9h5wDt2F5P8iS6hd19Qfh94fbcxi99pzDeOlF1QLoJ+qQu+eJnfIukFDWm/a8DG
Jp04+d4g9GrIXs/zqLwjyqZL8wlS1yyudh0roTmVerFO6k8CXEhNeyjY7LhDusQ+Ljxo71buxo9c
WQq7+uBE4AUzA+K+HNAQ0qQNZCzCY2DQeMbTbjCQEtwFbhCJDzc5JrvwXY2FUjxuzLlCl+vRpXmC
wNAz+vP1z6+4DLvezcsY/AreMp8dY5L3YOt/mYLp397rl6NYcrmLg63K+srC2bVv1gqgqSHheCa9
WeZUzmKsT1HNG9A+BqB5CO4Wr2nLW+AVMDy7Gj6XcvSYg33qHfznLphjYCJ5wWm/iyVCog37Xls/
ywuCEpObvCkBoPPKeQkxE9BK/GOYikG9mCSVNPcUag76afIWVd/SBXeZnOW2SAdJ+bw15TNLcrf/
wnrVl89hL+cbSkiX71teS4yoios8T7KmLPuXKA+ga1YXH68fubeeIZePW85KdHlXq84FuUfsmBNh
6h4KAPJllOWWNNhb0eJlBMtdGUPUIEwrMoc0Mn+Etl3c/iiV06ERtEq81nuA30/KCQAV4Mm/NGWS
eHrjQKzMzi6glzScZ6MCL9N16MGTEYKWEAVsX/dSTdCXPF5fxBVrskvoQ+LRoC6wQ2GXTDvQR32i
1fBxqbCGvrsl47E2iBUURR5oRYtlGYCrnELy2deBYCwttFiab1UJWalDqHlQbfn/367gDf9vl9bn
MmSQKHSrB0jMD/O/Lc3H5URl7i8vswephrSbXBL7qRMXfTKlXV5WE9sNc6vDHyIc/LhOq7xzwqdJ
eHr6vJRTRS+NwEnHU92YWct9BdMn/J5DrMXd1Z0sarpbKLCXT2YJyvB93wOY34ChTzm4Wcq2ETU5
5EzVxTtvajz/PxrqVNNhIf3sNN+AKB7b6KeEEG+3G3MFpZOmhZqAt/cK0Mx+RUvKKL8uY1tUesc8
0k8PvG/ItGGmvw/0Gwtml3rHfAFDW0H7M1KKPNJpOVLG3hEKNv1HDm4jw3Z+nPDgDKBcHPh7Rwdu
jcYJAKBHEO5S0XyF6q3n6q+QdRjDcOc0bt48MSNdNoImJ2nCAy62sd2NXRSCZ04FwX018lkogH9m
MT9KMThYXNDQzy8QtXOX8qjzEoRcCm0Cw7zzw5aHKS/nyq9AqaqwvIeFDeDlSo3fB3QLaP+7hPjG
UvjWC5GDDd+MEe8yx83pcOlrbuXyPuyLYIG2Q9uWyF3jVMw/+EBoWwL36pHwXW9qxe4gGjm2nwxl
jvmeV1EZDofrVroSl9nkPC6kmUPE4wQr6haPgPcy79SMo1dveIG179v3AGR5waTlkSegOJBKS8JY
n8Bt73f7679/xZnZxf5QNYn223E4N3XJPsV4++7CKW9ZGo19e9scbLKYhEAOx0R+n+ESmJ1/pI93
0g/SDt0/1+ewckPbDDFT4FYQwUOOGcyPmj4iUduoDySkJXqHWkB43IMkDrpmKzF5jthYuJWNscEA
Awj+JtFE4lxKDibF1Bh/UueSQan85fq01ka4/P3V84tMxOn1wtXZJJ33Mvh4ZEDAjkc/b/u8dbIq
2oJfGmK356j3vgxto94tEYRTbvu4FV40avTCqFzoA2Srly95WUs/XcAvsdXRunZsrQjDK2PjtkFe
ZLMwRfMhmpKOir1b8CreXaQz6h+3zcOKM1wj53zOoaWrF83JDq6uJx+WhJb9Rgl6ZSI2BgBUu30r
ZFOcSdsVQSrigbGdcDwGDkXQLm3Rbq+cJRsJEFLaKycf8+ex4pU6gGWtbu4C6vlbOOSVQMKmjnHj
iLKWOdW5GauvaLlyD0tN5E7nUEuI5mWDV2RttS6jvzYJPA0TzCB/7gS6G0SOXL27CHqQfNlq01iJ
LG3dFfTHOH7RqyEri24EoVLnFB79KSJRou8kapNkuhuJaQyyboQ2n8cQusvNRmT59i55sWXxIYjl
WFeHVcadql5OJiHlR9Dbd83++ml+e254Tf65fLolgWoX1b2ogdfgdge2v8uo37kKBX7PDfqvIdCm
4tAp1tI5XaJ4UBtDr0zNzrjigQaS1RlPDd9rkl9IUpl439SkuqVCF7ue3V2jMAnEgj59KmrU0Dhw
8O+Xnga76wu39ustN6BjHuAV03QvLJqKew2M1qkms9ooSrx9qj0786n7QRu3o+Wz60TBe59NdQzm
LsgJNQmtNrz92hiXI/HKcmhTT86gWPWMcHX4bpIFSmsk8syvwQ2LLVDl2iDWa8IHGD1G49T8pAka
bfdsRI772FeyaPc1S9qtrvCV3bAzraRd3DYGP/Kz34TRu7zlxk0B6m8/Xt/sFWlDXFTWWo2zSEow
bL7PQd8SII+Re8a97/wOacSdnuuqPUO9SH2Ups1nlvqeVPMeaNgGgffoVgDOpLRZ3PpU92yREGjz
gjp2d8tChXxE6DnweSO5uWLQdocOjZy8qhxVPI8SvVJIPH8hM2jzw0ST9HdfcC+jw+B3W8DWtyMt
z27Y0SQJHQ1DfkY4p9797jRnTVgdcg98nX4NfuOpvkkpGCZtJ1bJCCLPuYJZMFxWdF/U4wBizwE+
eMPdrq2eFUQotFq2XRO4TyZgdTgfDYKgMjkgfCTm0toidUyPms0d83cNQd47rZrS59OGU1mzFsup
jGNFw8qM3hM4y+r5ndHFEu8DB4K6d00dsXrjznz7ZvbslCsQtnGvm659QR+B802g1I2bhWkaP0iz
9G7aoHSw5YVXzoedyvR5EStfRuETyROcitBx702r/iMr7T9RPX0ahs0S3koq2bPzmiNEFogQTfwk
/oezL2uW09bC/UVUCSFAvPa4J7u9B7tjv6icOAEhxCxA/Pr7tc+9VTvKprnVL6eSnVOoNS1Ja31D
pdPqDzJ1XbUlASuiDhr8BR2GHddQiX6mpmJ9sYXfpCrZEaPc5zvGo1L9ob1w6A4o24Dau+WAYMQP
IZ2y9Ka7ne/mQ6OKZ3VXlf6rimvkMvIZCPakhdwUi9boRgtryM2BSpZBDSCYq1dRjN49aB2XeBUl
yV0rp1tQw9iHwSUMvzs6MKxF3Ym8fpU07XakRqCtgSoFJwXUheshdyGiu9lO3g59MMDi6RVKv/Oz
CfPyjxzuvivvz6VBch4jl1xqn4+hfeVtIfdyQvFagOCxz2NcHa93YOnMcFOeFU39mQ+1etGd0hsx
QqtcB8FZCnIktB1+/wv3BuA+GpwOONd3Ogv+/v0PRuCov4imz4ilK6FtadM7saUC+wAO3wlo6gYy
oPBb+UOH3cUNgcWbJLx1+bmp0EoWOW+aiL5CyhYVmbRPnkjjRbuhAfL++sguTJ6bBhUhTtkxjPUr
LxuyU3i0sruAlGkGVUor10zqFsbLtX2uiiSex9QXrw23QbeLbOLRTddlYb9RcdaZ/VA2Wfh8W5cu
P+LdhmJ2bqowKsVr1I+f4YzX7oWH87Mvo+7uegsLcdhNlekED9XGGPGK54k86AL0xrTsyZ4T9jI3
LdvPsY1WltrSBDnhAc+fKZpVKqD9ZH82DAjVZAAnAq4IxcrmWogOLtlI14lv074Tr8J6DLwFPWTZ
NlFJ3q8M11IXnACB1G0UxQITQuKy3OoQbA5YFHrbuV2lnC814dw1eDITndAyeRW68Q5dNokdBwv4
sZf+mjfQ0hp29rzhA4xPeRc+R3oqAaFRvEmQtzUySbc9gZbBdy+RrKx219fYQo/czHTUInUxTJV6
q8SAMv4lvJg4b7deOpKViV8wQfXd7CTVXjFYOEa+pU1bv4kK8jpHaYiXb7tgqDzU4hBnTFGQJ3gL
xLjXDATo/aH2i9tWhpu6FMPsR8NcyTfNGPiedfWFd3VzVyTR2/VRXFjbbu5SIyE9Jz6Vb7xV7YUp
lj3kQTms/Pylr1/m7n2k8TocRAmbXuAgVP9qDOvPiKeZXFkCS5+//P3d500uJytCaV+qzk4/uKzq
fcu67O22oQn+/XWOIpShNdVvIla52vRzJSASUPVqZXUtLWBn15s06G0CibE3gAoUuPPjjOMk0nPr
b7IW6vW33W1cxhKfKwsHliZ5IUrGu4Yn5d3FEOa2O+bvnfNuCiKQ6SYYjwcvBuI3f8J1ojuOhYK8
QD7BTuv6RNDfzjj/Lb34bpYShUjpjZKDZOJDLeupYmNZHqXMvLTYDymWwY+c+I06ScGm4l5FfSxR
LBNeYvYoiQR0L1JUEUFdYCzZQeAjtBsuWRrdyykjUQoqWlh/SvMm9E540CZJumcRdPflBt5Hur/3
G6t4tOlq0e0TPcvsgEOzrzc2pp54EnUffx/8durvODLMUJVWHX0aw5yJA7JBo9g2TdfUb02eKQ7K
cE5su5FG9GpTBQUEwCwbSf0XEmBluY8KL0g2qV9HMX7ilAQHm0JAD1f5/i8rYi3u03AuvvNAgqRC
LtWFA/yRZLy15Vz5TzzKxDPNKJ+OF4Iaf8QlOf7b61M2/mlmWauzCVByOZICaBcADqcmOo0GqiN/
6gQ+Lc1mjDQOty7vTQMfyzLQWxQ18VaD8Vq0hR6hwuVExtVfII9NNaifFA8qqJa0TxDCDD91GPHp
tSv12DZ7KmAU95bKoshPHIVEbxcNNbPf4btcFcdKUU2HvQ570dtt18BW9KAMa+s7kcHaCoznFJKy
VE+p/VHF5RB+iYJmfo6qak4OqYay5zENJJ32NgnDGULPeFhuYLiWp3fg4Wl/xxLa0Q2f5tZ7gA1R
i9T2hmS2kYc5qVFgilAyLO77fLKfRryN2EEPVZfUG5M0c6PhPU1JPO9Q8UV51uSA2xw5jJfhXqNR
lTRA/ExhAwRkVw3saWKmnfbNXFU/42kaoruGwgBkUwLKE20ow03hmJUq1yfLLf+q/By2k1Mg6384
6WesCcz32WvnAD48epjnn4ATSHNfFcGo3jqetgBpprD+xoro7XnIzPzLAL3JNsKbILgxZHPJNyNn
3veUtbI+VUY19TaqPZnvARsa9ZPp/XTY1X1fkA2UCaoaNoQhTbYVEtrBMYslNBpJ4sOJkHYMYs3x
lDyNZSHtLkBpmvyMqG3sgU1drR5wKDUwJGpgTvRXTfqu36Zdi+Wa2jFXx2D2ZPcXqrvNryQwdOvp
UOo7WqexPY1+DwIgm0FsBMUDr8V7cNE9sWsNLFofdX0ZszaJdAtgaaqTLfAmwzbXUQRJMxsAeXAI
B6PGbdgNSIlYL6q/d0GY5JvZ9MWXGYql5R9p7ffkLizbiaGPM5j5xFyO6jJTM4SnogvwzuvwSthD
IxyWuhYCMP/4CO3feEHG7CHJ5Cx3IhzZL5WO+ANsAoE5jWXZbuoxauljLXxFtqyPUQ8rlUXzaRMp
2H9k+P/vJGd1oDcB/BcfUIrO1OdGc/1KJpkM+EHw5Htsi77M9wPsgdS9Taklhwlp3U+88WZ5x0wQ
aOwxWKI81corQRlTUGwM/miTEPo6SjNVP82FbV692e/oHku+zHZB4tl8U2hSnBudTulmgDXnfEwy
08f39WiQUxCSgvjnpzVc71Q34McH0I1nkM1Mum8Qrp1gOdVQk+xSAiHEreePgBcgMez333xDi/Mo
wf3x5NwlD3aUcGvLqog0b9Yvghx5hdI+THlHz7EPAx9cJNQcPXreKNYk3RdOS7eCJEIDl/ap4S8s
VN24h6pAEuxUPoIFA4sAzW+7Urh1JOhStDljefDSSV/rHazbg2QLqZDX60fZwo3FpZRCUYpnLOuT
F1GE41Yh5/MZwsFr1oZLY3T5+7vDuMt51CXQoH2NLpWpTnjsjhudb6Z+VSZzqQOXv79vIjB+MIx5
9ira0T+Sy4u7tsGNd3riXLlIbADQZFXwMlFWvAbGeMc+CYZya7I+ve1B71oQRFlHa6LK4GUIaV0f
saf8WOkvnp7nNVDD0iA5j61p6H3kT2f+EkAb5MF40BgYe2FWHrwfkwd84ryzVARlB1VP/MXO9bCj
8rnrEOV4Cd7fOMhiM5J8Xwbe9yHhaxjEj5uEI/u/Z51DBQlOhYaD0zM+R5h4a4J0C6NjskGIs1uE
ll0fDtU2G0e7u75VPl7MxPUpkGVT9aCNxS86VNLs4XdR9puKpzgLBpiQr2WqPp4rkjg1IxLAObnM
eYwNn9FuQ2IZB3ce4MFrvl1LDTjZFviB+qLnVfyS6loUSOoEXrUbSDf/uj5OS993Nj0LocSqbAEL
pBgl8C0nUHg5ZDEBtv16Ax8nc4jLNxWE/1aGNm/Q6Sz2Umn6Y7RT9QyehDlq1PWa3QAVzBWGwdK0
OyEgCgNRCWHQWgjWm8mGARso1Zs4XZUA4Vi1/31NEJdwaiD7n8RDYN54Kn51Q8ig4T223ZH1kJHJ
5snuprEmJz9Kpxs75QQEYqFJWUpp3ixAw4DqYJOYHnCL7NLs9Vn6OPtCXBYqODog9IUVOqVZsTd9
+0nzJr4DwP1TwW7dlC4RlUKlMoLOZv8mfchn8TDoHmCq9hlq1WuOBguhxiWjplHBwrgw/gvFCQNU
AFjHpLEbGSG6jKQcNpyZZ27LI0wTV96wS006IaAqytLUjfy/TZJg/ml9vU17RNXfLQLi1260Dylf
rPOVTbWwa126ahoWpWiTCUXcSFL7YJWU3V4PKAusNLCwj1y6qqUdn8YiH97SQc12m+bhlD7Mk6Tk
6KFqtcYLWWrm0r939wHtKwgp87J/IxlPvzWg4Xy3M/ceyrlMVorMS0PlRAQf76TIq2z4nIzBnH6m
cFv0trnnI+N/fessxANO/92HsaynaEqG+Y30uH+Df3eMII2yU2PyLYBMallD27qvizXv4wXXUMLd
aDB27dyZsHnr7NiOL3wKYlwGW48Te6/TuYt2TdaQ+HUEO4z/5Dyg4UnZEq43mzQuffgNsY55KwT5
heju+icYDdiNFAYllGwO7vXQfWJ42m4Y9+VjweMvuLGubLOFYXa5rw2yAX7ea4o0ese3NG2e0goj
C3bk31Db2iLj9aklt2glxYS4VNhqyqFCizLYGydKPJu+ib+LJLGfvJGGK3f5haXvEmD5NIGcGZvx
rTMy/0xMB3gA8ZW9x0WpWpNYWUhBE5f9KiG/HcTckrc5br7NfBabiFPvE4VnGZ7/7I0lYtNPWK5J
Poef+3wNGLhwnrjeCuCpeU2lkc1XLQWZRg6JmncRi3wUryVkRrYeTEijLzftQBd41vilJ+a4IK/g
7JQ749OtAosCownF646iWOmNUFMkyZqO8ELEj52QwjUSCwyJuFdSXuQB4XoNVna7+12jhCpnuQXA
e5/R0W7myxK93snfjogf3DtcI4aOiqFry2R6Q91flWSLTBt4XhtZhgnrNkkPsUuoDPUkSHaoNPjz
E7RCq/Q7smLUeyyqBPIeO7APchvvbRRw+QwqJu5613/d75Pno1/nRCXe6FkrKOK8mCGV3RsPIq/4
NHZJFn+auxCZBmQ/tP8Dudgm1ruxlsMsfqoBCHv5MOQCt2YFc51o3o15CTe3GFlcDGuoq591IOV4
ljVUB7ttOTZK/tVFEEQxAHknKRBMaQVir36IdHApVRdNqLx7CbC0IbuorSWybfCvQOIk7TOvCjfA
SA6s2LG2sMPXaVZIjEHGf27egPMtul1FDCTGaa48bMjGb7zpl/IK5gGSFOLl4CEJlNPkNYVtJaq4
wIV56c6UYFtXqLXqKrjHq5Y2P0cw4Wrsut7WAHnOlLWw9iExeaUWM7U3EFe28R1Q0hmFmeBg/G6v
chK1+LEiA056p/OIjs80jicqNyRkrPuqYeuOCqKogMV6ixiIpm9xpgLvDMf2NFdbXaYTGH+mKWhv
NjkZwvpZlMAOJFvu9UPwOMWqiP6QXU8k3+hGZdGdF/eZiu4i66EiuZMDqIj4pcLjTYb0VIJ8aNs0
eQtBiWHU6QlJ3ZSy3chTDRJyx/pQH/yIBM0RZznt0m0QRXD/rvJ+GroNYOZTfKIiqX0G5AIf22if
DRMRf19fdUtRxnnLRqRmY0yi8tVyBU0EhDFS9h4QKua1BqlqZW0v3CBcbw+iI5tTX8avJCRI2zNa
9PqIWqFKVrb2QjdcV49maEM5EYuUBTBw811hvfpLBYrMUwVaynSX82oN6LHUFeeuqqwtFWRa9Cub
kNHepypuvIehDoZo5TL0UVeiJHKBJDCQgwuQof1Jyto7qER8E1NvoTEE7fBSrYLrPjo8L804Ey9h
OjWMjTQnSWWzsXP3J42C6gvcmYOX60troQUXG5J2nqVRBjAzUuJj+JDbIv0zrKZg/l7PXpDfX2/l
w/MZHXHxIVVgx3qgbfZVwxhjS7NGbDro6Wx46n0bL1rrWs3ep5HGvy4PliTv/rze8EcL4dKusxCa
LIcOTVfLx2aEqBHqSWFhNzFlfrfygPjounZp4LJA3t3swYyLDTEi/apZJfbKg0AdXMfHcP6n8enf
zQiwZQZiwm29uUziu8ZE6sk+Vqp8UyF75JirfZwMa2X8pZVwGcJ3HzdEpDK343CK0vobeKzlhpL8
BQKv2cpQLc2Fc52oBO8yX7P0qzG6eVDFGOyk562h8pd+PnV+fpsCgNI1w6lLChxoglY7W/T50Zv8
8Mbhd85+RpgHdZNw/tqZGPUMmZLwsx0m/vW22XU2ezRA+bEsp/6EOFifSQrOxKZs85tyeFiqLhQE
whogsQ9D+lVGxfRoJbzx0pKveVosREQXBMIA9RjKIjcnIpqOfqPTOJVPPuXiTEfITR7wnyBQeH2k
ltpydnWagNibB3b+yr2K7GgOsyvq91CEguTFrg+yZqWdhRXrwj6QkoYHMmPjaeTkn0qhRhCg4r29
3omFBetS0+BAFupIw05pwvF35w0DlGAsoB8JMjsrv3+pCWdLjxlixIRi1Ncmmu0OJoD0EcfUq287
/3hbJ5w93RWwGS+icHrjZjQjKsvUt3ea1fH3XqDAvpLb+JBUelm6zuZOmyQgXW3sV8uCCCn1JEjt
HtQOIzbKAn1y0G03qmPtTXI6slbP5KGaCpXumFdX412u0hoAf5FGawa+SyvDCQXcZ5nP8tGcmjpM
t7JIyqNHVmFoC4eKCxcRCegH8CgXb3jZNAeehg/QZWGbUcz/jLWIdlX/ljW36XgnIBP/O3J2yEr7
pfbQFzvHd01/yYkDd8G/1pPpu5XVvtCl/xQmzTQEyIOKN9mAE6aK+ouUzxg8OOEpvCStwjsHtvLx
7qZ16RYoRVuXQNqQ9oTafwl0C/RWlfG6+wDe2itLfyEIuUVKoQPwVdM+fVTIS+2Vn/0gLVpA7cTf
5PWqF/jCSnOZblHgmYlNypyoDiFE36F0VV8Ot+vjtPT1y9/fHfqdAkLCL7PpAUE73Fa5Kr6EwhM/
rn99aYic6GDjshkajutrZ0x27DxkEWgmetiBT/Q5E6umJEu9cMKDbSaoq+tqOMErAfC85qKoF6zO
wFIvnL1OkFg1PifeA15g6W/NPg531mNqvQqqM3D3uD5YSzvEOf4bT9iKN8P0MAL/s6nm8cASfoc6
Rb29BO0w7P70lP15vbGPT4bQLVXCtsWAKWlxWnfA0sJsm+yZRv7eq+c1xPHlMHYzJVESupXJysvo
EPiZOY1JHu8IE7+SKi72UyGDbSTghpgQuXYL/3iKQrc8aW1ve1Z0WAAMNSp/o0cf7ldUD6wV29Yg
3w7PXgp64Jfrw/fxggtdkVyLkjsQ4ZF/In0UHE1tinMvwfm/7euXSXu3KVEq8AaIf5IT6w3MAy6a
zlU9/3P940tD5e54ACe9ADm2k0nKdis0HMGaAfHkctmPa/hfXW9maYE5W1/MPSCAtvVPGuCi+0ZH
O16VzW4EDH1lvyx1xNn04Pt6tLDCPzF/FjuryLz9/ZLkEPZ6BGSPr5xcC5ePMHH2P7Bwtox7IHeg
FflDYrC21u/MYZzfZFI9iZYcG9LTO1qi2K889uQhNdPnN15CQ7dk2agS2kyWkpOYipf/+bunMBS9
Pk0fpXixSd1KZTcDyDNDxuohbapjVMDHY4yro+yCeGMT1JNHX3xX/XBYf5EvpAJCt3Rp40agSY7h
TP1jmiSfIgZ7t767V0n4FHWQBIZJ7iMzw/OAas5ti8WV1jVdSoaahN6DzSECrkHH2o588B57EEI3
IYGj/fXxXFj2bsESSqvMDoqQ02+qJ5tRuLmMZYB/uN7Awqp3C5YqmgAsqdCAoCgto735UgTghzgt
/5qFXiNjLQRvV2mXJzhy0nT+fyGoj56UZOyNFLirwQvnzpsAnbneo4VYyp1IoQZaUpg1kRNphuAp
iqCmVUMNZGXif7u5fHAM/adsmfIeEhRt/Fapyp8rIArUUO/yqmIb6Rdl86MxON/vTFWDnmjanjUv
IiSjbXalNQUp7iGcmER8H5Zj4L3yeCLsM48s1eMGNWND/kE1GnnsDdAxUdtuk46mA920mawysul1
oGm5EogWBip249CUw9KxJuIB3tT2L9lMgEaPkOtYKTwuLN3YuX/YdApTkuTtiaKU/AKlni8aQImD
gnb+3U0z7SaYZaAYzksZnog3TH/C+hLsrUwj4XH98wsdcNPLYs7HAWDgGvBhlT6SFi912dTyKZ7j
WxQGLuHSmYI0a+HhFjXkFM0l4KOqBxth02djuRKOF6bYLTND84nC6aumJ9hFtEASj0OXvhW8qm6B
9aEDbnXZlEGW+0LMJ6hKvKQlANZjPjxP/bRG0VuYBLeinNYRmYO8FQ/pQMhBlz0YluBRbGB7cVse
MfxPRRnqQUhWk/nU9bTYcz5630sIBa9BQhbmwC0lN4knpPHL8AT9rOkUTYT/A7kqurIHFg5ct2DM
czgowsohPHVwtTIx/4ITHYIyrdSb3zUdPO0DBJXecH9307Zwq8ZqSqZwUj476XAC/X82r4bE2ZfE
WxWF/p0P+yDGuoViwb0GpF0iT5D+MvqIwuFcIBfeE2/HYQypPpM6lw81INMW6CTA8O9y1Dq8z3wi
0Q+4THj1W+UB6P5HI8bGfAP1ohz/kFp7zadAj3Nwk2MZVr9zZbQzAL9jz8RnUFOz/Dy3kGEHWtIz
kv5Vz7TnN7l1gKl7OVbf3eCjMZ5bCJ81/7sGgAPwCEk6dvf/EYkW9ll0uR+8a4FPg6zbijYnUtuv
EJHQByVtcKyjiLzdtG5ch3kJnjQ0dvz6FAmsm04Mz0qScT9F6Zoa0VIfLjvwXR+gQ8ICZFarE5LF
dK97LEiGh/Y2hwn2SuZw4boUOZcLSPsC5wfJ0VM6JPW2svjwBZu3YX70mlVEfb0+VgsxI3IWFmrg
qRj7Dp7pwqb33Ew4Fgol+5WpWOqFe+wg6xzlmaUnFsOdlscwMmHQlT/EgDPvQNlYUx5auPW5JvMS
wmsRpAXxpApmBQ0VfNigYKegyTb/HPra3vfDaiRcmH3XcL5hgx7rIMHsl3NxT3wT3EuOk2IQgC/e
NC2u7bxSATFKFO1prMcs2EWTF6NSEHfdyrR/nLIJQ2ebW08KCBcW9KRKKL+DqQL41MR+QP0kOiRN
dRHPjh4yDwyt2/rjbHor0jCQvsUNB+6sT1Fv8JaBcV52vu3zl5l6tx+1NSOkKgWYUZE84dmrN9Ak
/vP6txeWcOjsdanADLcDXnqpKtSBqAvlC2KmL3hY832s1WpaYGlZOTt+nPIkLUEVO8EHuah2RNMi
3nctXIc2kzAAx9/WH2fHs8QrcI5LerLEhACbIQkQA6UMyAkD/QoYs+vNLAQWVzALbLMCmEsElgr0
0X+gzQVto5nINS3opcFy7vxdCHH4KkjIyeZ4wphERz9BCtWbGgL1K8+KhZjiymYxE5NqrBG7IIO0
qVqkF+VlQ1xexPHl32p1mxdaEv7mxb5bvyIeW6+fS8xJg1c9oFpkF2JiYMeVrtzeFqbDtaRnrIQP
OopcJwYrN55Bviyw+J+b5toVzGJa59C06ukphdKN3RM4X/zKkybTt0UPVzALKshx0bSY7JH6wzOZ
Evp9yHCDvv7rF5aSK3IFRQlQZj0dgF0M5osYfBl8g9ZsEu88INuG4/VWlibA2d1aBdRapLMfZEby
P1XRWn9T8KZdqfAvLVZnV5Oxx/rJQry/Spzjje9XYPZWaXwQ45zTXYAHx10+QD33cFt3nINdl+Xc
RrjtnHhekj9EeqEXgg1L12pUS8Pl7O8oUUw3AcW9JOv1ZzK2U36AEipbw/UsRHVXtYo2I7iUtA7+
V0aAnMkbB57+6+UFMwOWedslztWrqnoxptBsh+heeMEQQLl5og8izP2/k9TSu1Dlxfh204S4clWj
5RWdoUN0BtY62DZelW8FlGVWDo2FPeJKTVHPjrGsKkRzybqfnUf13zAmNPsMWgAr23BhBbtSU8Dl
Ix0ouvLUlCD+Puq+gqU0YKdW/C2NncCAFjKDAvXUzUOwlpRcWGbB5e/vAi8PhhnedMQ/qaquDrqm
ebcJPc7/uT4pS8PmbHq4F41pM+bB/3KeiuM5BfDtXSZ1c9s+dHX2RdnbSqW+PAuexeqxQkU8AJsy
99Yk1Ze64Gx0M5S90HzAKdjLejMqL72jvVdveoBOV86mpb3o7HXw0OciLHycfihTjCMsdxOYHrBY
fK99wBOuT8XCTLtwwW7Iomwg43ziqCAmWwEhPBTyqtKuYc4X1q8LFKSGxiWyFfL8+0Yy5l3wdLlS
M41iqx+iWAUb+WElrixMigsOrKqoLzxi5xOhfrCzPPpfftsU7Kb6N+6D/94XGsYv4INSjFYAxPYl
9WL9kR5qVMOK4TYz6iT8j4wUKPvQzPCwtmJj70UGx/RNUaXJGnRjac6d3d2IWqSVCudTlWTJZ2jS
m9e+iW6hkiMj6cpGVZ4P1Qmj8rNNxHiE+IqoD0UDNujuthXrHOlNlWXFSCbEJtiUma+m5pDL3RZR
n5o/bmvB2dvQSR9Af+j7c4qE0gMIAmWNWy2p/rr++YV97drUGzjLxjRL5lMQTNF+biZg7i/UI7ya
j+F0a5nRRQfCblroti38k9WNjQ5grQztp8nrALe63o+FZeQCBLvSz7Xv1f0Zm40/RhFtn3N2I+An
dCWgJIxykGcOu3On9fSNQR/ink5VuC36+rZo4YIBZaP9hOHaeZIQlN2Yjn8Z57Q5xnFUr4zQQjxy
EYF0KFhKTcMfqrqr901Tfqc6a/cBX1upSw04O1lOinMQMtqzKDx/Jyq6TSd496EYdtvx8JvT8+4i
MGatEByeFmekrwu5rcCHgkZNRZIv19fQUgeczWwNbKZgJNCeDfXpHZIGT7ysiqfJsr+vN7CQ0XFl
oEaeNyMcAtAAkkX3rKJh9nkcijB7oyOy3OA+WRJ/heUr3N+zlqwlkj4kOyIK/gfxl3lDW5SB+knZ
XPYHEQH+d2oyqYbuSC7Kp/BFmCACA/BXC1Hj4NDHvmE/OYyNJwDaOwIRo1DHQb8mn7Aw0i4okNbj
BAE335yrjkfjppJ18WKHQPyo5+YWwgk67WICOSdFr0afnFQ7N9kGVfjcbEvq+z+vT+ZCxHFBgNCA
bpshHoYzmytYTVQohNxPorFriuALdxUXAWjhbpO1DZE/DM1l9lBBBa+OHkIvDbtuk1ENfStfhJTZ
g8i19OvbTjQXEWiGrKdMMnPuWg5pCSKgFJkGEYSOrg/b0tQ7USKC5mVIdYtpQdYXNJru4AnyDxZn
ettt29UvkeArIrHFmp8prMde+tYrvwqcPjf+fCdGgKkGuahk6s/wFpH8YP1YqH1UeuRb3cVkBeex
NPXOmc+M7QfTCn1uLvjSARnHg4Epi0XS/1C1gm9kZW4hj1+2iXOxh7UABGhVEj+QALbQzYh64SiB
w5jEaubs453CXDggjSYteCyqExzMhnDfZVWbP9Rde2PmGsDFf9+EYV3U93lI9Jl0SfdgpSg+9/7q
8+3jKxL7D/wPNkpTH2XyzDX8Q8GwVFJ9ZqXm4adIeurXROE1tLJ4P94dzIX+VfCaHkgh+7OYIIwW
XWrbKemmTaCqNSr/UhOXv787RU3l9009m+7ciBj6duDiHLGmsu1kUOa7vsc/Xr/MVSuBVgn1YPaJ
c66Xs/5EG9QT3xRo2tUBSl+6+2Za0CaRW4PLFp4T1xtdWmXOO54PkGDLo1Sf8ygX90V90eZr+Lfr
H19aA86273AsVTYq9LlLwdBviHkdL7tSzmbexlBdWAm+S804G1+GvfG1zPQZ7FcQvkkwwdeSMX7X
5+X30GbNTbdN9h/U35ilGUlpdW4YdrlVJr0P22neZtmNBTjmYv8g/txDlcwv/5frMqC6wEShzTZh
gfTN9UlZWMku1g84H3+SvSzPCveJaMOQ7PzKA5HITccyb013aWFOXHAfHGlLmFcZ+C9ebuaQfYLO
oSfvmxR23onsb+O6QHv+39sSBzjvlejLM5NVeuign7gzA/hrF++qlfFa2CEuuo81cCarlGjOlob2
e1pN/BPi11qWa2k2Lq2+iytksNAZDssSoauVeED6UKBjWXoIUwjrX5/wpQ44W5zQHmySTtVnqKmA
Xk5KC039gJHbEtrMRfNFNfHxYiHVGXqb0ROpRHIXRfrb9R+/ND7O3raw6IPYIcXodwD5epeS4UwB
8wo6VaxM8FITzlkuJhuIIpJ4gbWgwSBAjQfVKrKbKkj1X+/FwhS4EC+I/ZbhBFu4M/M4fVYsmWHW
ruhKOW/p685BLmAgLeF2Xp5BF8dDoBFeeIxGDV3P23795cB6t0aZDCK/xNXqTD3UzqF14P/Zqhsr
3MzFdqXQ4aG9z6rzGBXwgxIwuuCbPmnV2l1tIRS58C5V4LDWic3PcG0dj9YDVgZKqfEdhOE+zcl4
W1KLuZguDgmKEYaTzQnC8dAqgChHcmuOl7loLpN18JdUszojQ93djVkP+xFgZZDVuj7FS2NE/z3F
pM8iRGzVnJoEjm1e3sOWdfwJA6IvU7dKCVq44LhgWRqxMam6Sp9Vlos7fcmTdXBV3guFekvMw5e2
UOpwW4ecTa1KyBrEfMrPjBQQ6U2TX8Rk9iHv5en3y+B6Kwuh4z/oWaORyoRrO1LvfNxZz+uDOxDp
BxCRAaRYQ6AuteLs74hMeY8yFRZwCPmhsYGuS4UjfFNHQJpf78hCCHHBcRzmfDBlRcZXpkHjH0aP
+0BQIFEuVxbYUgOXhfcuhsCEAE49/tyADQQSGNHhUzvUa35AC6vXhcURHcy+0pE62woiBrDSDj/J
C/NDwvkI5onBmm7Sx0BRFl06964Tje/N3kBp9Krl1MJFr5tnOA6G1S71cCmoY5Fvobfc3VV5dsra
6O363CxsGxcvh+LtZFVC8PSwpTxIVBUexx5A6t/vHFt79hnptzUTv6V5cgIBjQxXxST1TzMP8R0Z
dL2fqqr4P6R9SZOcPLDtLyICEBKwpap69NBd7Xa1vSE8tMUkQIhJ/Pp38H2Ltr5WcaPurqIWEkop
U1Lq5DkbQ7G1buzmomhkMzducQJqJqA7sECgJCz13YheuMwMt48gaSmg3lCdQGUu6888heLtbTwG
ZKuGyjIZJkLOpZ7jQQJHnCLsgNclwgniY3k1+Hl6APX076ravEFbjGUi5YbGXeIi4Hj3dgg0AphW
O9xJLszJoID938WMx3Ss5MHv7tK0+ZoXEnJsAR7C+nbc0s+yDcDwebAfgfMtzRSIqNv7iaOUkSIZ
szHTtolYg+UbX0TlYK2K1PdOAJAuScmLDgo6qwwQUfSwRODwK/zxIg5nSLWZUDm9TGAVK7MKZ4hs
WtW1x+AFXOrR/Uyd7PW8n9vMZZzTAWTioYiL/NTggk/3eJkGMXa0qHnj5dOyjfxHSBKkaCFyoiN8
oxZXYCb/pAopb0INWpHLRmC4N3Za6P8VZXfHHa/6xrIGzFNZX4oN4J1tyg3nxsMFEt9lM50g9tlc
Q8n+S+PO5W4AY95OlFwmY1P2G8lEi7FMiBwvVTuP6ShOeZWC1t4dulDcRtCIyZ9AFt5XPy+ymAmP
Y6SrIu0xeZejcDX3wHZaSBSAnG/cNgbDw4VPkJgctXuSEgA2sGpdQ63j2OWb8mCWFWui49TiTPM0
hfzkasg2ovIp8L303gUT03Rz2RDWob3x8sgT/sDTeDzlvQ6/+aC53WvIZt3NI9CEl3WxDu5NF0wj
yYpr5vIETNPHAdREV3ON9xtQ8m8l721mMhwbRahzx4FKXu9nQ3ETYGLEPuLl8O38CCx+Yco9ArKt
qrzi5Y8mjH9nE/0QrRXwwvN+e/745K0sLOc7sg3E8O8m01yHXV+egqwd1LERpQ94QFEN4s/5Dmwr
1vBwsDZB7slXy9PkTI94J6p2yqunqx5Jqg0OdcsQTHRc6gsdoBowOyk8Ot3JgbJx14Lp7jJ4O3TA
/11NaV6xMErn8SSLvMIQSPkVtceXbtr/wcINi85o0+snIdl36UN6PomRfbmOIRWxkeW0WcjYtWWm
Xc08pp94tJT+LnBz7d0R4UEb5Pwk2zowfFoOs9vEMTrIm0ol6eA2+0Vv0rPZWl//f+POKWnBr1v3
8yklTSZ3bhfGXYLr/mXYmMAUXFQEGhViDvhJVBp3AJUO+XKdZWN42VNiYOLeQBHsFjG4gZ6gpCE+
iYUHv3HOEa/njW/xMJMkD0zbYSOGTj/5Cy4vkTP3e6HA502gKHA434VtBgwnbiD97rddxk+N77TF
TjIIXfhzf2k4NfFuSIS4XS+n4VMqEKeFo/L94vJ8Y/lbDGSC3aZp8VxgC4ZPKks/slX/L5fhFc6a
euOqbblEmgg3EeJmNbCw/5TLUiUgTIhu65gomUA4XByaeHikatDQaYo/9z343za6tdyR/4N7G3Td
FFBkPzHQFSV+q6u9bNruvomLL7RK3Q3zWSbfBL6xKfIK+AWOBOujomo4UnrAh7ON85Jtdkzvhhxv
mkudvXBJhuuGT49RPqpdpNKvFy1eE/qWQsuwRQKV4VqxnmiidgzD2yWah+Xqsg78f+OT5A1AF6OT
niBty4KPA0q4+I9YdlGzEV5tJjI2aT352cwJ1pfK2iLReM9P/p6bxn4zuWbrwvDwoRtdB5Vn+gT5
IOD8JzJ0zsF188YXSSdB5/963laWNWvi30RFAg8c5stpQuLgWmbtt7xcmgcAbJ5BVLlVw285Ppkg
uAGy5B6EzLIXNlJR7zjLvR0Hz9y3oIOiFHhE5G2JQ8llDmKC4qKIhTEed1LsT335PafVCD1WEN1f
nzeZxf9MRNyAgnunygJsf23vRTuNYo9+X9TLFhW6ZepNPFxat46TyTZ7ERE54dEVKdy4kU9FL+iG
B9p6MFzc03UwRT0dPi1pJ+k+aAeW/pxS5cQ7F5f87vdlhjIO5ZEL3XThCf7iui2TUGgOZfGtmlqa
XeboJj+e3/QzhP/G7MUPIf7MvcLde8MWOM3mGYaTyy6sC2yp/KRZ/U22w8+mxtNnEFcBgGebdIi2
xWT4eb50fV51nfNVcVWQQ4MX3HEXeihD3J+fhPVU/N8idQCM/g2GoMMGCyLkDp8C5f3JHaQlkBL8
sD7dA+N6o1FudeUFW7zwltGY0DZdpCBPdgtyihxQOA08eJ2dTVF1W+PGXbv0pBdmUB088dFbfkcu
5EVKJ90CuNhaX5fBm0OtC2GZTnpN/0mIMHoGtrknu7pI2y1MgG0eVl98036Dqio84JYZSv7BwQJB
wjvhQLJhRmZowI3mUINeZoRezmVXbncd5pvumMdpjGd7/6SUgPJAQSYwnYFEr2g38To2ixnurarW
h5Znn30BU1x5J1Tn3HYapF3n160lRplKXKVoeDWiIuIl76rmxk8HdkfSxUW2Lt9KS1g83DU8nJc0
rCnRzldejN2HhqTTPo2n+UZ3U3odRltMP7aRGC4OAsahkrwPTrmziuyBWx01b00PKneH0OjlvLne
32GJCWVLc4ESiyUDmqmBjDxkS9uEQs3iaunH+1lyKJmlW6fr981GTFBbOQTzNE6YGSYRdb1iLHY5
FAeuHZoXO6/d9Pf37UZMeFugAAeu0iZ/kb6ie63T4bAwZBTiOPh93mi2Hgyfl2ulo+vHw6dG4RIQ
OeH0eZwhLbEE1fJwWRdr12/8UDSu06E8lJ78Ai/A11Oml2GnZT23u6JatkrYbVNieLuuuhSwLC97
6aSoDlDlFPtVpYgOg95BH4RvnHxs9jI8HnA5oFYzlb+QpssPwGdH96v2Bu5yW1QlFpo0Yspv+VXc
ShC2YD9U44vvI4He8uljFOMlqJnBiyYHh97W3PvjcV987BWqts9P1PvRjJh0d+AlBga1KsdP6UT8
qzxFTXgYR8tGha2tdSMGQGJh4a7Dixc5AcCTVatYR9FvSQpamGiIiWkTA5vyGHJUd38rHEDDAl7L
riTfls4ln1ep1rtgLKBwCp4OeZsOoJ+NwHz6w83AqAe1KRSbqaL64k3si1pqVOrF3LkMl0NMLNwU
e96wZB47+bhYtAl2CZTc97jTbEVxi2lNGFze96xCAWv/iRFUYPOY/BVtBFz8soVh4t8EzXgzxl3+
ItAReHsXsiQybOW0kTV4/2AA6dd/IwSrULqW5cQ/8QrUUZxk3g6MauNeViCRAuPq78EL+x2uSNmG
F9sMtv7/JiR5Oe9JNBbFSysKiucvMtTlVSRQy7oxIste9B9qOzfC9ZUHSL9MANxBnPWJF7V6KMFt
WOuQ75c4dTe6so3F/3csbiirjKLE6sWtsOZDnqGUIgcedise2do3jggD0oJTNIfO10g010FAoWbn
pPHjRSHHpD1TCmXdcd4OnwLHI9djOLz8Nc9FjZt4uKAolObR7J/wgAteNcBBa9Vs8SRazGLSnZVV
MzlCwyfc0cnvBZTAhrZxNt4FbY2vy+rN+iy5gNATgvBJgXYn4RP0w6EXv1W7b9nDTCxcjnQsqJxi
+pHPVd384TEtI+8qhqJvqa/mslsV3y+bAcOx+6jMRRun5IeLCuUbmmU48SmnAyX7Ze2v9ntjpxSB
qWtU5Z9KUJd/l8UaUr3Z2RQJtBwq/gOIi8AE18S4b0FX1c1vBJ96cmDesvS3vROWxT6DTtCWjqht
0g1HzkGYhjRj7TyLFnLiB7dq5+Um9tvS35+3lu1kYULjhkJRf2EQdFfM63/lUyOhxK1AL6WROl9i
iInLPEZUj/qIcBw02iiOnX2JHGIx7aACe5EqIouJyTiZxlo2oDj0TqKDcsQedTrD3Vz1UPmLU+Zv
HDgsk2fC5oYJQn05bIpKQY8lPJ8y7zDhCRPcnAHNkla7aovB2zJ1JgGlcsXMYh17pzwWQfghKPD2
cdDzuGzl1d/tgMVmQgyXcuJ1oNQ+eB29bdWDDIur84vC1vL6/xsXmngQjR6o2Q944LtZeg/PoBv2
fzfM4JuNo3IqqriIsRsdpEiTDEcqSIIkabYFJrV9uOEuDlAmRUPy5QB9uHsZe080ukQrluHLjS1P
TDlTTiPVAXwTVVonQXYfRSJpxIWWMY7Ck8ggWtKss+nPCe1fI/I6iouwdSw2s13pyH3EdZgdikE7
6NjvePj7/FJ516HQ8np8e7NUauoMLq7xwwGGCMlrIR5HStH8Rs7asl7Mos16SZu5jJ3+UMoHpCWS
Qj7AShs7ha3xdUxvvj3OK5e0DDrZaHwu2c7z72q2dfmwLEWzLjNdZhX7PXyoZ2kSh2wfj1vfbbO5
4Z5ZOojMcbFUVHQi6ZUOHlL9kIuN45etdcNFgaTp05zjwxfv1atxGr6HXS7jysd6MTy0FaMfjB3W
S12raxTL7zdX4rvHa7RsOKiXTyuQ+H+sMjt3a3D5n2/P2On8WrdNqeGigHhJx1dYjHVBd8vA9hTC
iJc0jS3036WoCBkaUmEpTvJ1auV+BlPWZS0bDuqOpZ6DFtMZLI8iSJOuHQ7nW37ffSIzETWDGg63
a7Q8YoW7zqtycSztLwqHkVlYWdEaik4zZhO+6VZO0novc3BJ8olF8TqgN34f+FkBhAPRh4J303Pa
cbwlVU69POJCm08XzqjhpIPUM8rQHI3bl36ph/G2Cdvr84Z/fx1GseGhC4QL8W4XY0orfgVu4qe8
nTbMbmvacM+Mdr3QDO7po+m8yq62o5atacM/a97j0V/iEFuo5qWfssdl2QqItpVoOGZe1yD0L+A9
/XIi/Ss2iQB7xUXGNnNIGeF0yvNYHyqx3IaEP9d1t3Gjs3y2mQMC/UaAskHSHgQ0a3gSVf4wfgi9
xhG7dtAO258fwfsBPTIzQTr0KJ42EbaQ84Y3dRoQw+Z1GP+cb94yr2YiiFepJ/MZYWD25d+ouH1s
sX254agzFAidZcK8YqOr5hPefcdhSTb3Ilvz64jexAGVx64OajSP7aIa0wQieMnivMbhFs+XzTSG
o6IgYKgZKnb/HrtA2pO0dIuc19a04aiOnNIJVWX9umHUvDuA8mYjurybeGORyWoPwTUWagkt5yi/
UXdN8+qiJstBEbCfXsE65xfN+5s1uD3+NT04K+KCDbCMdiGb5D10/UNYP9Di5HlX53uwGMhM9BRQ
g0O1cd4fWjLMZOfJYLqRq7bERlywLB4z18PJgsL8aFIH0VT3rJIH0v6po+GJyY1QbJkHk9geEq9l
g9CzXpXup+Z+qV8CnHzhuf+HrdBM+/SdGDWT2GZr2t+mcfd5bPPdkLYbO+16fPnPKzuLzALIrpqG
McoQemT1B4nUCFnVU50+gIZ710rnk0/bw+bpzBJNzSpIBLiwmjW2rqJukjXI4WQZko2jn222DU8G
aybodggaHwhQZf1rEPxGGAr6DXewLVbDm2fZx7UQqztAl2YfsKFDfhiKIZe5grnzxqEWUL0dDsji
7XSER0O+ReNls4vpx4EYc2jDDId4OEUFTyZcWYeiBvhrqweLacyMjVf2bj2q9eN1/DdCX960cTSu
URIUQUoZi79sk4bpVXPhcN7klvhmVjV6Tk15EaJp3InH8c+6uyC44Y4GQpr9ZV2sU/Jm9xo0//+p
FNy8IVAOVvZHp3rFXc2tX873YDP96mlvevCi0md+i6yB25L5maEK+CeomehW5aclwJk1jaAyqLgb
wEYYQAafzXR0g7ss7BTn4U2c/Tk/CktcMIsYp3oQ4yCUPkjvmz+OIAhuExDhXuZbJtd/L1LpY8sc
frV13TyWtTOfmppUl9QMsIgZnjtkgFO6pFaHdsii+SBDR41XkYdyzAs/3/Dfyh3iKKDooPP7A8t1
svDw5rzdLaHBrFcs8ZG8rgZ9WJr8NBD3c5aO1yzPbrrsIgVsFpl1ikXmd73r4+uHOdyRVF4L+Nn5
r7esGrNGEUj7aJlHqQ91Q3bxXO5p2+3LKdidb97iWtRw3ram01JljT6QeN6rqN4N0EE837Ttyw2v
bfGsEqcZjNLQ8a5s2/3M50d/k7bH1vw6ojdBgRT5mDrlrA/TlMkX2Rfd+CRGVAXf+xC56jeCm8U+
ZnVaP6R53Bds/Hs+DJoFeo1bTyqWAZis7VAJBOBIk+UwdERedXMQ7Zhb80NTNFtQIEtkM6vTosbJ
eTDX/S8kFG7STH7o/f4Tkl5T4i30VXgLTyB9/nrRfJtE7qP015JwT+G8Htx0IA4RdLkaii3BQ5u5
jPkuI7eY2570hzhNE5k/CFfu2KW368A4V/VgMQgqMqsDd727RYg/rF+6DUewrSH/35UKbfNxIRNO
6JmTfchnkHeXNbh2L7O6EZmXDuRYw4DGi57uue8mNaueq679cr55y7dTwy6DW87ppHRz4BKnqQiY
24Q7wfF847bIbBhGigKi2LTSkCmm/N5XMt71AYCXYMR4horFhoUsRyBTrELjuByPXY0EWO8lQd4l
Wl931bLz0zJpnY2h2Oxk7F8zFPqqXAlEI0nvtbvsweibnLfS+y+jLDILcR2g0ZZhzvWBjt5406Px
AHABkCJc9bN3Wwq+a1igPk/0q0/J4XynFqMFxngYW6rGHeAPeYlUbfOI81BGwMmqd5vZT4vJzDrE
HFRMAPONCqde54DQgRCrN0xma3qNh2/2BicTjSYVnKLGYZrmw4NTko1cma3p1WBvms4gRUPGHmwt
XTc/qcD9GKcbS8jiDf+h4R9DVEFnMDnSEJD02+PtDVWUByVP56fU9uVrYH3z5WDv81XRwShA1Z6g
NpS02bCFBrZ9+9rnm7Z5hZJ310HbyI5htfCpSWKcDXHM3ViPtg6MOMScGKCT9eMd/dCO4Gl+kDGo
ILeePWzN+/9+/wLMXdsrNJ/iq+Oc78LgbnLuoD25sQdY/MksOuz4kgm6ZmlyegW26UONAyKuSA7e
4vIp3TCSbYYNp+1EGXp+NqjD3BefSukk2I8fLlo8ZsVh5yyqyTs0rZs0KfDFLt3K863r753cjFlu
mHkDo3pu1aEUGsi9q7o5gcjw/Gdb5tWsNERYHLN4Uri3xHe4pe6R20MI81W/Ma22b1/7fbPuaUFV
r+sO64b0UEFmt8FUfgaz+2XXrv+WEiKZhFimDhPesrExJDN5ucwwhsOi2puOU7SiCKb8ADI8BycH
utDDVGzlnC0r3iwjXFDiWTsevt3JnDWx7XtXeAFMOuAtNl/lbdNruO0oFQhcGlwxcveRDtdr2MGt
fd4iO7I1b5ytJlk37bw2j6ADGOhu8q6IG+w5UBfnZ8G2fAyHJVOnHM8VWJ6eAsTzCVjqa77F32GJ
BmbpYBvmoROUGaJBhE3QDW9IR6/Of7flXmHWC6J4fXIF5+qgqj+0qa8xvby8n/zfZTfd0i05e4t1
zDpBQC6ocvTytxehm0SgFmczG2OzjuG5UwxJ5SiIukPQBvvJZyBWDPbnrWNreh3Pm6AQ5AIK4W7Y
HdqguHEmfdXH8WULxlu7fNM0pMJRBVM76kDn/k64/HPPu51Mo2+Xfbmxy8qcCbdMY1zZYW6okN7T
SD+db9o2mYardnU5Nkriy8Mmr278WKCMI57VHuTXeuOhwmZ3w11HrPWK9qn6i+mafP6xrS5M8Pw9
mr+xO9VBPouC4XnLraZEkvJ7A6XW85axfLaJiQLrNED9lHSHcVQA4AvULpZtfGGCx8RFKaY56N9U
8C1qUAudu7h90mXrym/79DX2vzGLQ9Pey9ox+FbFVZO0UMVNaMe+XmYXw0NVNDBUBg/Bt0KBxQL4
yxcUQ/66rG3DRcvO4W1eyeBbCBrzREHCJIE48BYZn80s6/9vzFKC+oHhJcX57tC6S8Ic95q23dQn
sHiSyVPfNG2vgY5wvv+Fjg456JfnlfQPALWtfck2AMNZGXQPmtRn+hfARRJUtlH7RQneHy8zvuGn
cRZ6uaqn4JvjsiWJuuHFd6utm4jt040tVXCQogE8on+uOKykpmpKoLu5FX/fbz004VEQvshBcRdm
36ehY2ECVG0MSFCzyI3b5bq2/3sWRgHTvysnRVFJGfBY/KpXsM5YDrhGhR96rsrdjIKx8/Z/fwGF
Jl6KzNUIzYmy/U6BsLmNFrAVI/Uu9wEEzPeXdWH4biRlW3XCbb+jSvSLJGP4i/qz3hMd5xv7yfvH
SxAG/GsppSQvWzwb/xor1n2Yiji4mpfIS5wRVY5RV4osiQp2OD8c27Ssy+GNQ+uig7KFi87mhp26
vt41If2gOP0QgpFhY2u3LS3ybx+LA87UAcI3P0irx9u/LFxeOTyfH4CtccOh66mKRVUq/qPnDLzt
AGonGjw+G7Nta91w6CnyFWjcEO/coPqic3/aZdMmcfT7Z83QpJx32VCBjTDrXrCMnuZO7EgEQs4O
x5++OBYaHKTOVtLLMs0mxAoRbobSdChfgliVyai9D4WDJJsrix3Ocxvz/D4UITTBVpotHrKdBE8W
Ezl14lmy4UBzJ+GlgxXbv0BV+3YqtuT3LG5iYq7qbMjB2DrpF39kexSq3cR5/p2iUERN6U08thvX
ScsKMLFXbb+0uUuE/wIBs31VOmUSRMWWZ9jGYLh6FtOUAwnkvxCnAuUrFK4yevBL7yThiU66dZe3
LLRoHdsbJ0fexPOhINe+xFn0mvvth7xv7oem+yiZ/1oW2Y1qtl7l1y9/J8ybFXisc0GbrFT9o4e6
HL2eJxk9q3mYyj3zxSbhsK0Xw+lDEQyaYov6RkkzXaHIuXyULq7fU4hK1IviionR6qAVGiPE1z+6
3pt2A22mxM14uLFR2Sbe2MtHwgmeg3n9w43jjzT23GSIQF0eg+yjLMEiWNSXgWRDE6QVC+lggxr6
77GXgsu4Ay8zb7c2dUsCPzQhWkgi6D6uiupH2UOf2dXPnDfX68paVxXXxZeQgtU4zQ9jRC/KHIUm
aAsvxtDLmHzxg1O/3xNADx4iyGJuTLtlZZloLSi2ta6btu13EMgECRVVtCuRH0xK1JBuzP372mOI
uobXu7VwAfQI4u9zVF2x4K7tyJ+UhQ+Zz24yBDO/FagIo6c87R87Gt1ctKBN8JaETEQYr712lWiT
qmjrfa1rd2OjtGwwZskeLz1gZUAF8C2nLfdfo3DOTkGYNXIHORJ5FzDQEWwwxdq6MpwfxGqYG+g3
fENGUoSHKPTmRieNX5Xth35sosbd5Xg23BAJt3iqWbwXdKF0RohI/ASGvRp2SmXHrGjyfeE22XMn
qykDjeVmXs7WmxEX+BTz2umG7lfmTDfrcYw746NU8mPhfmmxRC5aCibgqxRO6Aivj38CVUB3gZPl
B1ri0H9Z6+su9Ga3mWYqhWoCFM5M5QtE6KGYVuCJ73zjFgOZqK8JYHnpxXH0kwfsw0okOkzjJ2h/
3Sg5PoKMc2MMljXG1v/fjGHs47BMoyU6uYEGmygKGWXcPZLc4aiOTzem4W9u653N0qS2F1HKhzZI
nZ+z13hVsetk2HnuTkZlMegkAOFy7V0pGo3VU5BKR5MElDSTk3RRN8XkWYW6llfe0I/llBBUQzTk
PiduCbWfMqK59+W8yS22MF8aWlVnfCJZtW/Z+DVwwi8jU4+dyqDDpcuN8LGeRN6xhElgWEIOGo+y
otoLpy+ypISY9Y7lcrmomp6FJhCukCk0zWk5/fTmjl2varfXYZtPl0UkE/9GevAOQLtP/6wCKDdA
oa64DjtKrqNRAJc7y/zq/ExYrGQi4eKFln6as/kn85kL5sWY7MD5eRnOLjSRcCkALk6uivLkTyVJ
WFh1u3oEZ975b7dsrMyIbF0xx2IcC+c70YW80lAYh6heHNxE3rLltBbzmHA4t0hjkLBV00/oeJF9
QKG0OoLz5Pz3/6V2e2eJmki4fFY9xcujdxq6YNr5vL6igeslXRntZiGf6265T8caSJXaPZAg2DuD
/o0j/cbU2w4NJlouGqKqGtyR/kyd8Ao3kAePBYcs1p/F5H6OhuIQDvnNemmsmPt5brforS3TZqLo
miJwJw12sq+yK/oeamgOW66E8HHJgzp1vTE628wZJyKGu0JNBGXPY5bRAix0dTfvqNM3G5NnuZma
DP/D4obCn2X87ATsnufaAXTCQZ4ghPDr8rkL2FGV2U2p5v35xWIbj5HxaAru8TJAfzIK3URnDd07
fJPt1XKdM7n+ScBJ5Wc8ep6WWoWvqoj0+G1KBxSnYzdJvTwRaiqX6qpq+kW/gMJoii86RIKh8999
cS7Ccs7KVB3Bq3OI6/5jEUTXl9gMEmX/Ng0BIT00g4umMycZILrHs4v0HRkx8ThKV0ym5dwdmyW/
J+P0FRKMoMmNho3Y9v50E5MXfO5klNEh6o44X3vVRy+W/nAk9dRuqcS8vwUTkxkcytREgBGyO7KW
HZ1avUztsKPUfWkh5Xre/O87OjExOhwyi25auvKY0+nT1AMN51Tsts+yrQpCm5EMH1cdroli9uRx
7oUE2LSbE+WVFz3vEbJ2+ua85uJBXky66Y6qjYE/V9P3ISBbdCc26xve3KZF3ABehMaV1NeOGzc3
2lfDXRezBhtw0R0umwLjYhM5bPTBCyGPUSvxYrPQms+7qfbdX0EOhNP+fC/vn6CJidfJCHjnmqAZ
jo1Tfpo9HBlD/ySkvJ25f098erysG8OduaIFBBxJcBw7umeyAf1qd9c27OAJj+8pCTe2Dsu6NeE7
la8ypaZiPuICuuc95FtEs8/o1rOIrXnjMqNoBXZzbLdHriqwmOkBpPnQy0syp9o61VmWl3m+pkXT
DwrE1Mc2lPcuE79E3XwI2XiFNfZ8fjJso1i7fuMerKqIHxTZfBycB+a2SVFnCevZxmXJ4tkmlmeK
qIJAl5qPZRG3O0mRyPLCceNsbWvc8GyKajCvrhE2PM9JeeKrYHxWpFAbgcNmGcO3U9b2DELS8gju
7q+8qX5FPYTmvXGLkcz2+YZPC6H9oVepfyy9tNqnVZDt0nqz9fdPAsQ3tuO6ase87CJy5EP1pRrZ
YT2vE5ofyja6WW/DAxEb/vz+EYr4hj9TrbWjte8fC5cnQnjXhDo7vB59V6y+Xont07z+2sC/z69Y
S3cmxAecB00rIe11HMbqqKsRVV7yQ9irT26e7v6OzBuuVH5ZvT8xYT8gnYj7ZUxbnBBajC+DKuzj
omi7pZhrWWYm4Kf3Hb+dPb899mX4e2ri376AkG0elVt7lK0Dw8MDhUqLuvMQpxZopyJ1cd1DHh2b
ydbrs2XbMKmQeo9mbesW8th7/Qvote+KRVw3uceTulV3IY839E5t/Rj+7oRdS1Bwsc6EviY8PIhR
/Qwrekdp+L/oxuKXJksSsmxp6PuyPVYdonk/uGBF1ctWRLTNhuH1eTqOMVL4DfwSRHKzAqwOEIb8
avEgLX7eQWwDMFw/GB0CNtypPQKf/HOs+36fjQCwnm/csiWZoCDNKIHcVj0cczbe+Ijl8TQ9tYF4
qeqLCLsZMbFBaaXxrkKb5ujES3nHPdHduyK/SCoQrRvbdloBv7OA8eXoD/QVSNa8fByWRpcP5+1j
WaQmZ1JK8iZCtW99XKuP1gPzIMsrYHo+xREYzsm8VUhlmQfX8GpW1QLZkqU/4pkI4udVvnjfy2Uo
WAKV1eiLquLsy/kRWZaTyaWkvCLKgqxZjqPGC7qn8e7R6ezCU5TJCa5p6qQapIdH5pAJnM2L++yu
7ytdnjc/zw/A4nImdqgQnaIxdL2OHgETp5yRzk79Kk0iwbeI1G2zYXg1XcTYEdrVx25aPrNU/cxD
ugd+42q9KV02CsOrM43TGTZacQRD0RG6GHermOoQ0gv3IdfYxYtwmQJwy4sjWUS+C2vUy9Exa1ED
pbZqjt+3km8CifjotFPvw0otdx56qfgVjlYf8qAEIlJUX8/bydaJ4d/5wFzlR219dJEQvZ9j3n7B
vp0eSlDJ7H0Idm4pUdo6WiPA25MzBRYYr0zVMXWbryQablJ3eFrPIV2/STj/vu/5JhGT9HnLauZX
R1b2qF8kkdgHg7OlgG4bweowb0aA/PC09EGZHxFwP4OO6Tajy8lF8rAt/I38x/u+58frwN50wdol
VgpAoqPX5uSUChBcxLF2fsURafbnJ9zWhXFOzyLQo7DQz440JPeTB2VInKoTJ8KP8x3YJsFw7qnk
49Q0S3acXXJXx+OPopyfzzcdBX8fp/+bPPZNjm+AfNgCarPxMJd6yYu9QzxNn/CmFHrDfqJRWNA9
qZ1Iih0As3HnJ7yZoPQCwK9oQz9BZsDtQA0K/k4OVbg0gi413gaZk+nDLNOG4wEUqfv02hHBFHr7
ZmA+PzKKcskcUsbQfPupNfaS3y6hEIr6XPOpdfp93qqZvbBWCfldN2AmzRLdLlX6ywf3lbqT/TTz
KckIElp3LpkjUHdFIx542x0IltWMwgqqvUPf+OXdJBkV+FDpqvzZd4ZadgmBzACQ7StvP4ow5kGn
HBImXhinOBRFXoQkUyGyYHzoc+7UBJyMYx19SKGG238lA3gpdqXXFbvJcfPfhViaad6VYVSREBcQ
KMFdF24KDeBbAYgW/1zgk7rl0KZNXf7qpsr32z3q2cel+1QvkhFn58WqcspDVPVtviQozombB9zO
0hl6iuNYUX9HSg/wtKQUlOI7QlHWL8jtOziJMmfJw5dpAX0qfax6glrUXctQiuftWRp5ekw8rivv
B+n7vPvUguHXaXelH0SM73xoY4dfa8gFBuOuWMoxfFJxPfPvLm1CWR8qIqDVtsuqrnGDw5gDJanw
fNGWUiRePIyiRCXVMHogOey8pWmTyZ8ydp2VZZX1SZEVsvx/HF3Zlpw4FvwizgFJgHgFcqmsJatc
i8t+4dhVbgmxCYEk0NdP5LzMPLTbnZkg3bhx40ZgptUVpCNlOoY0+zsJdGhDufK2oV1lFsHdPwV7
+4I8m4xJei/XED0WfCtUSey8YREyaFP8mIOT6bnA8h/7zy5cqq9i4Uj8OmpFJwjHOEmdoFUYZxu+
FHVx+27XATqFe8epz5dS4l8SQ2kz55f50jkMQtbjHvViwZvVSb735b4VX7lZ3b4fiF+9V8cp3WEz
UBaMogffmQtOlAovU/x77Hqsx1U946n4zuFk4QVc44sue4qSjvT9fZx2afonisSaqGNkNW1+6zHA
8as0ybLL1wYyX/euiQrLNex8muDBy6ZFHg0cEum/IktH11aEBzYl5f+dpQ8O5Fty3ZtZtt0B/lJb
NpRtMZl5rfOla9xrngYEw5eJTt3+d5ezM+0D7iFbPOxpnjVbbaJ8xELu5PIcJKdYYUXQl1gOiGQ4
UIFJWHgopnbs/1oM3TNVjXzi4UFrztPfOp1FwP5DWIroqLSn7LNIIviYHb3F6OU/v4+ZvWPxvOZb
vU1W2jfuwUj/iuA779i9zuLsFhYUzMiOlu+6eSSsyfUVq8JDchegAnFP2aIjd5p9Ktd7BQMwZ49R
jODgh+B3377PniCapGkoxtHYakKLl/aeQGOh/Ez8RYs0H1SNEPmFfUw7t8snpp1R46uBLGPzWqQ7
NX+3KBddURKy0Ok8NQVB54iVo2wtWWoSz8pl1HJ+NgW/LSViQ13jCIyNlPNeFj1Zh8Ngd9V9qyiA
1CiRLT6uryOxNoGRYKK7IxYirP6zyXXZ76M0w//VTCz7dhm6LqG/6LgW7Q+QgUtU91KIAj5+zoXs
2SW+Ze9FEobtonANpqLuIhXHf1zXbS02wYl3y4jTzx1mlATRD2tbTs26gd+KkmR+TW8di6p2mngA
zW5yKy03tidqrALy2bITQ0pi77+EEv2QHAQS23gMN/HNzvdpu89aYHvRxdEXkvlW9460hCb7WF0R
8RrxL3GLj9u1r7kx0h2D1MhE8wtLLmZN54KVbctWMVQ4jSJ53/rOk2drsA4CVSeSpaOvcXbYh60V
6wtIiZp+pu3vpO+m6NrshVhl2a8bcZDl9GqjUR1HeIeeo2ySCADCnamK/+igevoiZB4vooxC4acL
z+08/SP92k8/8xUf7788i+b9N1lRnMhhWEUXMICMEn7YU1zHe6XTNl9/OnhZrMc5SUe2Vc2yLOuP
ret0OpU3y6psLpN0X5H5FrO5ewLRJ8NLzBc6yCqCn972n4B4CC068oOEOjljJr+XeLBLNIO+VMP6
J+PO7dfQ7LjbsUK4prBNmHbRt3UyykRfzFI0BWyQg9PZ95ggkspX8ENf/FWIjPWnNnekeJqDiIaf
tEWOydO6jPNSLaTfuKtaeB2vrzfL8XBPp2GQvxovivUzaaO0OKfBC5+ULjTZwo5YJB2yZ6JjnvQl
4qW7rrkHRmnba9Ajx3JdR1uDE8EylsXYcUe7NWAhF7VpKh2Mu9xNWTrPbVvmdMMs4yRQnGd9RgMo
iuK9URkdu0fM++ER/rBgd5Jv9wF107sK8Z6jQKEpRNoulzWaCzIeka6hETy5tc6aX8WOJeYn3Jb4
LhXchKfoaxhG4uomn8a0KxuqzHAKDu0HqTiMXZNvnF9Y95aKRI6UAbDlVyKHfLrg5y9SXQlDZky3
91uo7wesyicDxcpGGMqOTGW7Qb46wgKoZUnK6pk0gzrxoHlbjyvzbX4pJiyqhUrla9zGpSlalV5U
zvLop101u43p+pS97Dug63EzNqPTSSWxz1+2ZbD4i00MHBvKFvF32wma/xWJQzaT++8Chhfwk8la
xGNfeiVa9Jls5bjp6waODP6ugHqQ/2jo5vxcrlT0my17I/NtKIdM5Djtex6N2JtZZoZMGOzQRGye
LhbtJVaBJIVXx8MmN7g0lVpw7+kRD3O3z1KCKfmL/RiR8pJK1zM8Cs5FnXfpYsShyZUdTmmOmL2/
G5wcmT6YMQ5DGcOnKUEARxuHX7wh7g/BF00k3JoSqB3rgeYZIccZ/1hl1ZjHkv2gQ5xMwwkqMZWd
mjaZh4dG90JeBW6BKcZsc9sRMG9tO+kH1TZiM1VEe6HrwCkudL5b4TCEiyI11UgH26dPBgcqWfrC
mvgcpzK7JDe1YFGOXCHCBfE3Glr70gE5DqFqtkYkTbUp53Jx55TfqKwyOtvkCZkvJDuhrKQFopOG
raG16xrbPCdq2ti1K4BTu7rYdMe+IBk07cvN31LupWTYIg/IZMx/+o202euI5JHwiwYCaFEVWuUb
q1fRKInEJG73ICuoTsfpEbJzNv6Bun32eTmxaOa2zIXb0fg7r5P1cRPxcrm5qOGYDjROXVT1JMLV
UgKYoJAeGpEqMh5im8finzNFOr8NslPs7PtA5uWOqDzh+3Fce7bJ46pyFf0Vrhh2cRSs2xtfFsWs
mscI4GH8t+yaIL1t7lo6uZqkMWI7q6KNYM63JFmky3ixt6wY/NI+y0BT2CF9HIHI1u/cjQDEZe6c
jeNzQGal/G8IsBoaAWKTeNnKRN1skx76HDmgB82pXlid45ra/CllIo1VOTQLMkiRdJP5OL1DTiEZ
n3oEqUY/yCjb/ueutqRbyjG0SZbV2w4HTX6X4cLd5oc4DlK+RHMf7mW8cK1LafA8f8AUlA8PYlVi
dnXcKE27O8L9SocTVNGu1RcpCq3/GkbQDdYK4TtYeS/4mFtzMfifzlVmxJOZzr0ilAVAgmwl7hDF
Qurs1LejtfoAOLNgZVsNNjXdKUVB6d0PvmeGFIeCWtad92Jn63jBhFfLUCGOqZD2iHChP1FQcZXp
DtGJNdB16l74uCq2lvDahg15tTuo92yd0BZ9DEiPle1tFW5ACFrO0MTLArhcpLI7ho57IY6dbYEO
ynX0oemBgBxsRkugJCO/Q2r0gpfQDnvxkwACDh/klnUUn4E9qHcH6Vo3I2zI9wyhW7hbmmDuuBHo
2u66fM90crTpQnN9nFAHoVxUMaWBgULskZVyC0tyLStHmtJNlWmULvweViKJk3gqiu0w8vRL+jMk
WuNxIorG/5NKwHYJ3Vuh0+MOMi8DCOxwVL+W1eftH5lZIXmZqdZQHObEa4787Mm2/EsTg3rPJfJl
fI1Myyj9SIRX/bOyWDu9ahkL+mm17oYfHSw/SXwsOs/RlyFCMuVd1cNvHIxkT2EiDXjBfcFJaRMM
rvMaPuddn9YORgJe1GMDq8oySxFxiOZki9zy1Gdb0kPG1k/Z8LID4key0ptjbqrJhso3Hhi8M9FL
7S0qEan7vrP81KRLDkE+ko3zUFR2tHv26XAzhF/9vGr708Vjs4t6gYAyfleyKzp3oBvOOpSRsReo
6bvbbXcv8j6w/2hs2c2XFqcfeuVtSOZMHlwex8iLilbSaPZMKd4iX3ZkkHtXThlZYvyY21R0GjpF
MW3fLGthGH8OOWogMgsQ6YW9Gnz3scE0VCLuKEGtIlZ8zdjjTV4SpD9He9nhTq5ZP+FfGRQRTVqG
sdtmUxc2L7axHBjbU3EAfGvDlw+txz2eoRWZ7pM1bRvzRQojEWnbjOO4x9W4QaY2X/a2a9lYrqAO
5uJJYra1XDTDm5ZWCOyCMDROYFcZ46vmt2ApXHXt8B0Ns8CyeGPc3qeV6eJCceCCyfA3hdKhdKUl
XpIbCeEXfho5FOV/lJza9FfszUSeQ9KjO6BtL+xW5oXr16eRjYY8WRM6v5bw0M3Vo5T7Htd7muVg
BtAYpfq+2HKLrlaEFnQwcBSl6mvO4W8RlRmmEPtVzbYHsEOqZxL9Rks08ft8F8b2p9U3LPzsHBcC
TbyGk9NcoqVcl5+EzdraknnB0YT1c9YjsG2KEygQ+RBl9ndTzNFEntpk7aKniNFWmZK3WzyP0E9t
FKbUpYv9u22RgvU63LJYXKlV0OEFb6fH/a7a1DCNzSYOKuFek7GI2XHMhiGKSm989g8mbiN6AnQ2
616ZWEO9VxEQQRTtlo+WsahuBuxbf4y3ZO8QwiIGzW09yJ6v932+9jCxGC1y53AjGNL6tNonOXH1
MAyOxyhuULWK6TDBH9FnNU3DigRXDwaGppjOxjhMt1Qel3xnEWI71krv0LKfMuWm/b2LYbyUYXkX
/oGwjRLt68DTAQFjrW4sELP3UBh/C7Fz+tniZWn/NVM/weWCy3kxV7XgunkvvA3hTSS0cV0ll5Dk
9wNh64JGBv4Y2Y94DmPcghSQskdLn1iBjkrQad5/chiyIoJ9HWMcqw1vlvmROs7EWG16zlYshkZa
nPKoGW5ZOQpmdWcEKyf62gfoa/daxhyHt6JTOsukRAMydE8rw5LTUjU77faHMVkJeScDaIATNYhY
VXWrFMlemZShudIVV6Wst741kCv0McHfU4YkW/X8cxISQKRKdvyeEPEak2mUznjLQyWmyU0/PHqL
xlzWdXOgavsmN31p0y1Ml5Atfk9LkXghlzJLugYYNYeYA9lOPCx8OZJbwq4urY73Ocb5J3n8OaW0
XUI58JE2shwLJhtWDQ1aUwryH+judcmHsUcWWxOm4W8S6wLhySrBj2TKLWKEpdXtjkEMkxId3n58
KDBzU8VuhBErRbHM5ANn0HSszJo1gkfnnE/7nFUG2BXDjK2dxHUCXmjTKk22OBfos9oIiZTIKoq7
rx33eLhM49ypq8xYsv/aXe9SGC1xy4ANG1PMR25JmjzzG8hGjhK3o/xss66Z+DUumj2DT3Sk2y06
mQThY/slijHEIofVpGs6HEkroWw+MUvtDgIJzecwlRYVIxvvhoQPaYU/Lt8BpVGcqllPcuYHD8s5
mpxytB0pYnSSIYMAaODWbmu9bTZBnytFoteuAoa069uIUx6PH7HeeIFSlYJBne+UBkEnzpEV+WZe
VzSGz+s25tk1w7mRU0UjCSBRZ0vs5J/JgC/MfjCYNo3oD/OWH9pMcNtgmCKVvVsc9JEHT/euh5x/
kuQABYu6eXUJPJcB5tLI10YTqJboF8+Q98iz5dWTeGsqRbuefkdt5+0Cob8Efixz7VI63jlp0CHj
ll+n/pn3SDH/M4+u15cML1EzV00sGA5at7h5NfheI1jG45QkXfLLG2Aa/Oex6QuSkhORRK/eCewZ
Yeq9Ikq3hLpC0SNq39jos4XXlWvemlRt09u2YGn7C0PGaG7Bt8/r+l+3dgQfpPcDtp/7NF7u8xSV
rzhgbAWJIqy6O7I9EVRenK6iWOEnVsaoabDCa2i8UXGc0MqpUBWTTcQfbDOkHD/HFLLW3OED4xat
fCp2clFsguV3ilU48ur3AoKQaltS8F20IRKHb+Yu/xtjgbawsDePRvYOWOvbuZzoQs2Rg9nLMD6b
w3TSXYTsxAPt5ZzuVY8GCK0TQUxaNaCrmK9r37IUl2GSM0QywFU4TSo8HNZ/plm8FT9iNM7tFxlw
cf6YI8Q3rGWOjkA+MuxkZB96bArxPXe7xbEZemykDDiV8168gHCJ3E+8rOP+CgRN+eMWLWF62Kza
/nQOhRyGj8qF4rBb0HszgJkq4kcs0a3xWdB8d3/6LkX9IX2WNHWhOngba9hdqrludslMmaE/caLC
Gh7eDAzFWr79FCk6HFrh2W7N07TtZDtkbMhjtG187EVTWzgxm/+saTPwxlibzRAUZ9rtneASQW5r
EeO+8peGIOsJQ0KnVn5B5U9eh3EVeb2A+IOdlQEGLpGviSgoqpo2OiaxjfMqGtFMPjSD2bD1NXf2
SANyH8tB3Jhwyfbsxoga094LtBzLHcYQyQK/sATOoPjCAwhyeFGrAxLQwmfTjN1vqRweVGdnFiFb
gRYZCj2JlrjsNeVd2RdmARuWuf5ux7LW1aN3vKes7R7TVaOXYI0dLwLxYKwkqVl/Z37j700YyE/0
5tlXGod9r4vYubPpF3IklkYoVVMynrJeN0O14apfTzYNeYxfVMoP0Pj76zCk8141syG/Tbq7lwGB
tw86bviC0fPGutI0GzUVRkr2mACIHCUdNELvdUdhRJX6fyqkrHjtAbazH7QBCrxzs04UKPFpcYdR
aLXUOm009miJuSvoToF9my6slRehSEsU8fEvOJ10/cJa2m3yacAAH0Efwo62w2EBBVH4eTqNISrM
KewyCRe+RpLWYp8oO5MVnnxlYRsZX3DsLOBsShWpm3UeP/t0j8VpCl0GwiFDargyRW5qsov9y2zx
fsEqN7BAcD2d69Hb+Vokk8nLSEzpx9Qu2V/Ye/UJTv7CVCVQQ/KD7Vj7mfYxh/9OLrws12Tmw9MM
f+Sopovonrt9WRxcGNOOPhZGp6/xLHb40vZdP56BUegjgmTIX5UgQraSbigudMEBLtsca/oz+qSQ
5ufB9+N4NqCM5gMOYpbUxR7SJ4shV/aUui7kFbY60w1TGTO+6nFXLdzmCSxAKZSpl0itCqx1D+gH
2LFN73Yb8DhBtA5FNbabSu/Aazeq6jWszMuMMDFXibUiOuRE2P9YmKy5ehXPupJmQQgmfjNWG74v
fc37sP9MdL6GOgwJRn4rmpmusrmZ5UOWFBs9rRTA+4RoSOwijOhuohr23XbDKqpB+cNFHzZMKtwu
03vQlRYDIh4nr4C3qGcavxcQpmwDOcPVZwV6RAv/tKTYwatn6PMwudEjteWGKJdw3iJQf1VDPJ49
ZAFQ5ILYX7DJu4NTEa0jWE6NZLrcOUv2/8DHFeriVGyWsxEzOqkxV2p7xIIifiqwFqarST6yM9tM
01V57vIrxQ7Ojw5Gz/ZIBoW3NhcxOsVZZXq7c0CmrOw9sqqqfdyjrcYlgD9TTAj5/IfdNvnGWbbM
sH71hh7nbGq7qqAtbAaVT7e9mqNCsAufN/PAFrwoZwmEM78szKRPPZc8O/qQFy+DNRLTkWwAvC9a
+ytRULdX6ezbe83gXXhCggJs28Jms1sRTxd9WFGxi4rFxI4Vkt8xs+i7NU+e+LgHsK0rugNU6KRx
H76YZIzuYfIpOLd+nsFd6KBe2NDh9TeTIk8SI7O7faO7qeeik7c5V5T8Bpdr5M1/ZkkOrJu3Fj8e
qly5YQr2hsh0+ia0nNyDlyvb7jjmoPMpwcj1DWrn8cozmWbPgnocbQ25hTqs6ALxH58Z7066t309
ioDVlqbv8b2BmZY34rdelkbzBitMQ5H8k7nO/m5tJhtUOyuJumJeaJoDGI8WK7TA+UnF5oGyapyJ
8fdJN67tBUymb35ZY1v0qhrA/21htPuvty7X9ZiH1F5obBhK05qlWoExXCT0UYpgU7b0IWZvKZMY
nk6Ji9cPj+RzFE0NYVx3UTrfMdNnUicVZHmrrNcVS7clyTHprPEt4/2fzpo53AOKkPl5QRIshlJw
mksrDwJ7PS9WDH+aDZczYuelSe5i/BlW6g5hFQ/ZRhFnPKBm57XDR4vRcM1N87oD7e3ngoI1Kw2V
GHoMjqVPA8V9jgb8dvGjOqbDuR/YZu9E3O26RiIPHw7LwtVvHXj3qwXKM9+dTpLl3MAx4ho2LN5X
ZNqaUIaZ02uCNU1bEsgYHhgDxiQICcyOgKDqc0Mo4XVim/tE3smIHrqIJkBzt1F2yngs/w1Ll9sK
2carKkNPIVAQ0ClXJgPFnbR7VJTLgu6i4jFdLizFGOu4Yvf6e00I07JMSRbG02ySFLmHe+OSyzqI
/ruHfuklASpiZYwkR6yacgx27wlESHcC3fj4haRSg59Dp+R+UX75sS+gMY/ZFIrs3CGaLP7LrCPm
k4k26Y/Q3HGAlLmnj922rvI4ogBFtUGoW3/AgBVlMF47VG6ANgh0MD/YvjKFeUI94cpHn4SM9+G7
Gz0fvoehpTffzHGvkqZIX7plGGgZtcM0/vBJZ7JT532mHpsZA/JThFGFPG/WNNl5ztC5ViTEe171
a7xe49h085lIyA2OU8Av97grkk/ngdrA7kyz4K80eUFUvaqWxA80cirH2yKgFVhs3g+1FaQLD00H
2IJU6ahr1aFLQfafgEeythIIWRnx2ZA0zTvffSEir+GXfWsWWrXTLdcHmEhuj8OGOEusqI8ZrsoG
W8zXBTC8f3MDb7FckCO1c/Cndg+2MBUjaR5OFqK5+S9J8kKfwCMn4fe0Kbw8y15oWG8Zvjy0qENI
tjam+d1iXnGNwTSYex4syoWbTDIfEopGC/3kDDMIsBaY0q1VImSzY0gzzmOHe5k3SCRGbOu0Fifr
e2s+OZfdoj93y4jqrxui2ol/WBEUjrSK41KgGaL/jOQNoA0mA5Jd+ihedn/w+TTkG2zM2UxtDyVh
1G5XP/Vj8tSmCU8qO0Mp9N3bIskf0Wh3APScg9jOEEQ1VbxDE6Nh6jhE8gr1SFRgDwbsWaW6EY06
B6rOayCantQr3J6yA7pe8aFJY7YaVkDg77BMyFDSRSJBBJOEjvcZlVAUxLKLWE1mvphzEUzx3BIS
8lPjwvJE8M5LOA/qHcyliCNWWcxGQDAiaMWWGPdjfx0j4HSoFpct9pz0eTc9j5C7ryWnxfSBdn+7
5iGZv1EL2GdcrD2yAHWG/rxfVw1x7rhTfXV5j6WzDjY5yHtq892Xk+pgImqGNQeid9v60QHJTue4
AKV5t0MOE1XwtOkZjjYCRmvhc3WZboj6XgbMrqo+T/UrEFfTHAZi8uHTrnxFKeVNhmRWR56XKerp
oZ/ynLgS0UPFLI8JBnuov4saHxTGxRtuM7nEVzuSbnhdQjvdQSrRD9dhyU17KeYGzIdPh8afoeJM
xmrBuoGjFVQL1h0SbgiSq6IEwhlgGxJqiEVwKoYBlHgNiNoDWuUZVQeVZaJ/XFsOoYhzMUqhFu3k
60VQMpU3Rqm7g3kEwSAaj0wd2EoLVxvWJ91BjCoZzxmFPuU+KGVewV/y/3bVFw+dQwQ7POLaOH5W
XZ79zOZOdx8cA6p/imn16LREeMuMUxw/RkmOK7jU+CIgABqyvAVMG5CaBI+H8DAON8+FvIFn72mQ
t6hYv7Wef/basPB7zJtUyAqvuRjzypNFhAPiMcR1gOVbOx18Gw3jtcD8XNRFrqP8jsSr7f+hk3TF
dY/pClDhV9xxmB8z+wpNg+w/Vni2REdkEyX5cd3blJSbaIuPMR4K/YjJ7/ZbmsiF4xJlYnvXe+K7
vx08r2KQ00grgSqs8zlPlioeCP8wOlKmrzhJkj+ZV+MV6M+vJzBWkj+TDIHyeT2EZnaY4BasDdcN
M9/soWPWYri5eenp2W+qn+7Q0qzjIcDEoz0uHZ3JXRNTT0+bW/BzR5jGyNPcc4A/4mGSBa843ioQ
DJiyH5iPDdySQGW/W6zC5ncYwsKTKyuI+8xmeKbhRiIAuIYjuGox+HBVDO/oO2gNhifp0/GwoF9t
4JsudHEXbWOTnCTEMMtUOYsQJMxGQV3MT4vObah7khv7wOcGBDK8Efq5fRgtXP0PGmaI5pD6WKzP
HrS1+DOgcYyuUdPeWMMJNNQr1vO3+4h4/dRCk/UHu14xrybvIbd2C1tX0NLB0QscQJA+jhXskD+i
WuGfZti3RQMMRPjItn24djoPzcEOjXmJWVdcyMYHXlMVJ7RiY6P2Z2aa6T3gV2krr4WsNV3AH0fA
eX8pQPM5CdDy/2nxVk7nDR11f9BQEP0ZuGdvEIaYB6hqi/+KRKxvK0z6XjS0M69DPyAiNTATf2YK
2BfMbRe+0d1huoCuTj77XmfPDK34f02vRgEOfNAfO/IW+T+Frpue5jHNkwpjRTTioJvFtx930JBW
h/ZBjyb3NxJ9fAqYP39DZAvQ1kAaU09djA7DQa9zxwEpjmKGkuGsNxMwsNgWGL7Qoyfwb7zmii+O
ggYu8vyMCA1/SDCk3SoMduYJF0vA4CoG8kLHhbyoYzMmy8fKYbwhCpy3m5xX1GvvMCLQal1Ocpeq
Owk3e18XbOte+D43L7hSo3vEpKqvHhtKd2zdwLKuXsQN5MGY6u2Y99/pGKis7uNF0cs6LcZdhM2t
Om+hg5akvbnT6cm/g7BmhzWhEwPPbG3807a4MKXa8q/VMZMcGyyNmKoLFOAaMDEN55jRMa4SkIhF
zWINiYaAmh5zECeAAjBnYR9ot25kMFtWc2gKKrIKbxyH+kVu+kAnYJqyASfylLatcQcB8LdUOu+n
9GjoaNVlcGv7IJex90cR9XENAtCB4Zcm7HXQRCBsIms7geF9FtIzOKvpAxJCCnbb2yEuG2iFwimx
o3nQ/oYBwTlCjtdztEtJBLPpisM6oAMwN1l6WJtcPi8FAj4qfDAJD5cYAmimvYATMmwQTkDW/fww
ZSPx9c62ntaQp7WvmGWrK9F8lE8YIs/LybQzApQhjFLD45ZrO51tByAoQtKA2J+BZXixyjfY7Ihv
goT6p8EXRMJwa8vPRMdQjQsl6UufOndpJpW8EZiZ+YNcIswSoFaJ0XEtN+88ymRX0sX2D8UQRjDs
ixDqDPZTxHcsz/xQ9QvMyHAz5pjDBwUcClJqBHkMZ0I8ZrDZeeyz3/FmATT0lOOlGyO4nCLzYuxq
OvsNtg8pgHI1IPv8cY1JXmIdfjvjkYL98sDwyoNCcJHI0UmACGDlEFoT3QaluUeTixaSQRMN3I7h
9clCF4K6NUdjUgvEqHRvZOv77zE38qWLZ3YgI4jvat6K/3F0Zkt24koU/SIimCVeOXPNs131Qrjc
ZWaEECDg6+8696mjo912+RyQMneuvZO/r6qr6rK0zrAfh8q+0yx0wy4rN0aiTl3V/6iOjbyMkG7D
vh/86kTchvgpXSmbs1klOet5l9F+FI4x+6zNwuiQEPjBdnhuTOp/P6vuvZbJ295t2vxispCD1ZWc
Qjd1ZgN5g1gY3Ru/rf86caINEymXEwa10xnTrC63+7YQsyFTIS7mPTIi304wbMmdjILg1CZsM4oK
MqfSwuZxkRJD2D/UuWC+JsqJ3VUDjQObzl+WTLhvq43rm7Loko/QQ2eiwA7ZcZJlg93ZdQheyrqm
VOw7gD5or1g+TG3tf7dZI/yvuspWJz+2lVcn5zwPZud5yiFUd22tLSsJPNTWY2QsAGTcluW0W7lz
5xPiCy2XCfq+5GTnGNxzhHnTHWAYOE1UyuGPZ2pUQbraYKeVZpZXTjJubucuEUxoO6G+bBYEl4jx
YMH9CKWU+oo3gBzoPNhbOIvbtop6iJo2Ku8Q3/u/xMp5p8zpxOdWMW5Bee2L9rh6EWOsWDaZ3M8T
QtFpdYL695ADFu1qt6/fBzQFUkBDBtGp6dsufEWIjm77iGR08px4T1Jm8vwlupYRHQFsUDAXN6dp
pPMTwfaPw62vXtaoc+N9mMnK3jFgaofTDFmZDnE3FSc466m8ZOtg5nvjFHkAF+xhugy90P4EXc6Y
WS/jl6zN+qvQC6YbnnUWmIbJXP9j5SsZtc5QTq9m9ZU4FiwPZrmgcfLnphZ6PtPUGX9PsMEUnK+h
LQaltpnUvkcMm4DNbfOURPGSHCWqJIShZ7xUTJwUGWLxd8JnVO+bdbNEILSwUsQntQ9yNu3rlIXi
d0DiaJnmlNjNDiA8Go5Tb/lozbIl3Q6hKfgnZ7RwdAaygBN2Wv4q3aX6y05mX4NNdTQFfZ7NN21W
zd2RDRrecoOacWWGShjrBwALNp6KSItzjrv6ObRObKhbfcTlfnItn6Q33c4y6X4NAcFrKg1Wd5z/
FrwY61Eo0jjPVzTidhHMkVTGD+4I/hAmkjn0t1jifmcrW99MQZaAiwv/OVPCv+2V53wGxnEOYcgU
3nYQq1N4/aEZNrvjLpxpOcpy8SF6IUDpxqviRDQb16ZTFiemHYLSfCmqkBXrEAqx1pF9ypKt+x7H
GvnOSaZwZuwSjl9sdkKA6JdlpB9q2vgwOyI6yG37t0XWY8rZhYm4XJWtZo912rnQHkPxT4PlcmR8
5z8A7ccEDzq9OA4MBF5nZ/G/eAbCx8jVxYfxo2wGKzBoklS0EEOcwuMv47nDb390127fMOzfs3UU
JSYAO3xamage5sSDvmHTJgaB2BQNoLStvWtu+TA99BldI7KN2DCh+Js9yJ4/GnE3Dr7rrV9fN8HR
ynHKN7lG3vzbAak8oZ0vTC799S7a8v62iqJre9CG6o9axuKnJunhaxjRG1MvZtB93ZI5TLuGOCAn
LZjAHgsAnPdl7qfh6Lt+v56BVMPPUCR1GoN87UZKxD013LYekbrLbt/qiqAWU0+Rx+e2Rlx5pLR+
+0sICMq+oGzYTX67PdMgDbcGIfg2Yh0HeEYPT8fMFMxLkufYjGjhs9bmpV698haSZ5A7x+hGHTBr
Uw7GCf6K2WfO2UX9mJZgY6x7YPd1qnuTH/iUy37XDePAE6pU+M8N+ogIQoKlUae9qD97142+B3/C
PZnacIl+R0sR/1iyPN6Mv0yfmC7KhyvCYdM2II/MIpktjCJ970/jQXgKuOMn1Yh+l3kbR5euo3Pb
AzMszZBRV0yUfE21BjdRlZgPDmZCv7QS2SlHlLgwwLfMeaGlViDN0vuwAaDKPnOmiqtKrGRJSM7a
HwMyNqZm1LBaLHhFQ+/C65gAaqtv05Dll9/hTOLuvRiz5gEjS8Y578TDD6EhZfcNhmKGdIPer3YZ
f9r9mpns4DSVc5xq6e21jNv7Ceg2OWG9QGUolQnfkrJF1MzwEwypAYo5DF6rmM1QNmS7rOZ3X1aN
RaNfa6qGPuinu7nJdcc+kmKYd15LFNGu5rZjzC7K8Q2Bt/oTe2DyjLXQ5seEONOp10gJnH8PtayK
d6fbOPrHfEUQrJgZHfqmGd9Lv1a3Rcni3wQk4s0BeuPBc/v2OMEuPjpdw4iGaLWz7X1DgkUcf+vk
Kldn8QKF1M3LXRn4HHdrUY9nKXEz7PJuEdA0mGHOvLI2uM2nwftxO3qNdODc6Q5F4CNIEovFgQHc
Q/0b1+tFr1ZeKF5Ne4h57UxaO9H8X+hsMBCxJg9JknD4aXXu+buVJPxbj/aa+2duDq6S4RGtfTlH
aqJSVxHBkjvSGPzDTA3+NxIjy8O5sILdlFckb3XIfHaHY4lJnatrqrW51hAt2KrMe0UcW3RwrN+U
6RQ7+Q+jlPxfWDbuS5HRcD/QlfBKST1zKhQxDWnbePab+9Q7zYEOf3O/h9VF8zd7BwWsfutsrZ8V
9iHnZJol/m4kfWxqQDXhP1v5lz1OW39coqn6Hu3aHCYGXfeecsviWDoLOveyEXO0z6MluJSWcydN
OJZ222rVeZh891GrYBp2ol302YCmNRhkVe7uG0kNfTFdPt+opZG3LgzLexHhhpt0Ww4YLJeiYNbd
uL9nA+LRB9Y/GNtOt4G7qne4meazqKP5qTE9ciM2qzO8RvRWMOZ/AdicFB6tmoSZYRqTu8wLZHZS
TK41RHfrgk1Jl8+0AA5taXfqrNuBCRuf931kbBN2tMt7TBXevqiLZE/aL7pBNiuePcsxOsqpume0
53yXrLm64uWjf8/BLvc6CvTFtM7m7ewy1v8UqVb/ja1sDn5MOU4/hmJsuSmQGIQ5J9CLR4Ra5wZZ
CtaF+bjjE6LQ6c9hy9EF29wNk8OWJAYYec1QvhVuS3nxfdDR1KJ0vlFmjwYoJAGu2LJKSta7UC0x
PpumPQni239LDuDBXF2xQLsZ41+zF9MN88HZ+8YtxKObdUBwDEOQWQKqhzqNJqGqk6PhDG9HwYgU
ZJ5poe8szEiqaBwJZAii+Fm3rQ5wd+DJccfAhucm1KalaiiHbjmOincWU2Zkoxs9q+15CwL/OUAH
ORoggOKwdvDo6UqZdvVSqAr1NAjcOxqMnAhxPQbx2zbr0vtlKCjZwVULpi9OVmXVMUn88Y2adbmT
pERyellUq4D2qjmWInBQSjo+33Cb7XuEIg14g91r3DWZ432Ha5KAsMbOp/6/1SUQJQ8m6xOrmtmL
1+Tv3FPJR1muuGwYjilHFLuorq7gEeduMN7DU6E9wrBP5AD3RsqDMHkp38CWC/O0WcbmCzlKCyRM
qW1P9Sfqsmf7S6v52sRs5ye/yNrXAtnxWbSu2rPIW7002vV3uC5ydabvn+89V0bfbt3P3m0kwrF4
XzBavCOPi/jQbpqeenKSyL8s7ObD8odophZqgDwrvBtyG8f4wrE8Y2q0vZ1XN8Uv6y1bWq9KvGAO
bILHaOPyaQ+DrZe9B1nVpLrQ03OcA9uS7FI9LsPS32N44MLLgKK53AqpDkhgwfAMvyDIVWwhopI7
b2PZ+WEhJ9WrHilzqaCqzdIoJxnC5q5DbktSxeff7AxslrfPpsafTm0dbiWuTfK0T85MI3iemEz4
zFUr6AqtPJPvHCq6arflWzsegcwUFh/dJYfYr7TLG++5lzKMu2d+fBTmcQPfTovO5QfI/Crjmwnl
72jzaKCVaRj/z4MoJGeym30lyqHFbJftwbCo58YZE/tdDSWEzxBlK6lCsBglMRr8EkBjX5TPsg+4
zd2lnx4xk60TQggxbKc+wUmUeiLArA1eEP/khcuEIlLFcBvP8v8sCYaoXdRN/OYwEnOyHwIiBNLB
5Uk+JHjWNEgIEa2M5vwO+JBmu08DFs/C6IFWvGM2bFCiqS8Vw18+vdvY68RfoleaM0WqfvSc2WF6
dH2LO4pd9xw67sJtEQfTwfR4NI51HuB3FVyF2U1RuPYIsMB0zZH+s7F+8FgyVDyWa82j4nn99gBO
NtxywuaXrmZqsmfN5Ij8PwDH7tzeaY7zMm0nJCP/uCKXP7B7xJyCiSOnEVCbj7oILPHy/szY+ZWt
zvV6Y0iIfsMLTkzMtlVRcS74et5wjcoHoyOmai0oz90SJepN2Mo8TP1UAc9lId9G0PExOA0z45SR
57jPwLio/7jXKk6zpTnHroznXUB1fVcyGfylkIOeJEwsjCYF4cU4CyO33EPPVVYXv4T2eMnyyP8M
Ki//SEZoG+pfvuyiiYrPhSf+Dklh+Zp5Ary9P88juCjjL+woPOk5ckXpf8uoWG/8IUHzA6+D2tWT
YjaAXOd9mEzi3q9D9cRDJW9tk5WvJS6mU7JpZjqT32PJZJ7OoLafsHfumN9H/wqjWrjVuUru+jx3
TsRjLL+gMyjNZl9+ri4dV1qonqkOz4P37RDkuXAiz+OXGdmeZ4sgfiQ9sz2rfMkekZmTOxix6Kmd
kpaSBbtShRI9OMe+DcvXcZDt4+D02anGz/VvbK9ISYdmdxAVojtbX20HL+DCEpmgQwKKouWv9Aee
pbrDQXWwo0roJRneEAAcH7EN1/VnGPqjeTHuiHSEW6g5e/GUgRaC4aamkMG0D8c2gjpgo7s8KPw5
Pyy1Q2KIMV4dO1wHvOf19tSC3z401zBhWlZebRX4EYkbSdT84OqCOBiG5iKk251kXMIOsfzmS7tg
cefe8fNPf2yuo5vgWnxZ5vg0BUXQnOEj81s3N+aPU0rVggq57mOEcerk1Jgb9t681tWfMK7GS51n
6COWMz/lMgIG3LEAKuIEQeb6mNsFp7isYz8NSg9/44CXN7lBLdi8F0/6S8BJ01NfIibRM/pqC9g4
HjbVnOKlLFgZ6k5ewuhLB81nVQWWSXYcY2kT8ZqoY61KB0vFisl11w5R/QcGNSMttW0as49lMf1y
GIiKh6sgw+GckM65p5tnZ4QY50W+0bKu/7x5YZO94hZM/mnrDMs5LmJkdFYbFGnlDFiQt7osxTkh
NxvPayKL5sG0EYV/GEtSnbbhioDmYpLzxQtV5Z5HptM3ZDoXzyrW0cwUfNg4nD0p/6uI8tVpyUwg
Smtd5dl5ojVGG89i8O2ocsGGOmy89+Dr4X9OnSflwybaLDl4UxRwSSXwtimst6YR0oYpcxm5UYvr
JbbfwjKw2LemYZVaDBUxHOdrUQB7afmMyWpAxJop8YIU14K3F1srcVHPs/3hZpznOyYA3odYIzqo
ChLEoYXMqv3imeRtkZ1LR0qDgs1gDT/iDtMu8yPcnaeuIyNDm9Bi3V9rOotw7rMDodYY7bZ6CVtE
jsQFRg2kk722BdE/dtPY0Upaz92V0p53qyjMG+VhsZygXoNTvvY41VYkikdOn7LBTSCy+lgql8fN
5guyWg4kXzCcqapmj8I/DHibVdHuRD5hWpKsKbhlcMxEp4OAFqlrZXyeN30VO71r26IhGnbKtYHe
BQQG/Djs2pGPxZpszV4vYnxcgY8f4l7760kbBM1ZQ+pzNi5Ze/B7XHS7yQ6w6XnvZVBO/Nb3SIP0
hpuPq74l5M/Bnlb6lLPzEPO86zXflVRF3gHZLXR3AB/dj+1Rnnvq+K8ZIvRsk3D8J+Xcc7wA7/7R
WKLiZ1/17U+bTesnFoC2P4VroNZ9p5t+Ygt6h3upaMQ+8YW5t6PFG1lk9N7OWoUi3+VV43LABLwK
Rw66BaUJUfNCiarC7073yX+4TpjxcUknfND10D9Msq12s/TYhLBw3XDcIkuEO8Mig+g3lE4UxHtF
YLdqkDvG4uqaXDX5kl3QLPpzVIUhF1sHXnjKsSGVH1gWGLOXN4ozpfPugcqaIb+DtkAK5DuYlug2
Q9JudxL/878R9iQ7K0I3X0SiY32lWNjBxDepJiyVIpuCf7M/1+9a+6h1ZtvUbbZpl8ooy2fB3VeM
zsUrfCGxzI31FxF5TK2mpK6ObFaKpo6yumYyv1Zx9mvpWiOjvd9I/5i04XofD3PjfgD8xuF/mFp9
k+0BSO3y5lS1jX5Ihpm5gOgIcdqmrXACQelZ0sS3K0ZKaJc61kdiHBL3Bo6wLI9oioQB28W9Mjxb
r/7R0Qr7iGPd03tVZObGjXzu1Uz6wUvDhj6bYvjQPCakIZ6qBlVV+nX1m6cfBdzHrv+J8/X6SnuS
e9Kw/+2/KxH90hK4WaQlg2qY4jYEFPdI/AT+GBLSUZNuYmeeNFZ554G0ebH3HGjcHXYzmDPVcoaH
dG9rfOCSmzt/p92wig4eA8jmubvS3PUO5/zk3q5E3f6BA2/UvoaVlg84MWWzV/gfC9w09VS8sKPW
1Zy5GTJwIUPIuq4BYiMQAXP4Hj8tf1YCu3LHldHfJ/Pqt0dV4k5Mh4F9qyl7i/IPS0ALbqSSb7pH
K7+zllKIGSz2oXNbOV75Us6JrN6SsfL0Q43uC+LCvzyIYFjuwthBVAnyolZIJxTLOxCX+SEjwSD+
a1nGdGPnDgJEl7JNmG1XMdICMMANf/5GI5JI2NV68dSNwJe57skHMT/Roghn6KPB6FPBPcswEc7E
3KqKl42BFH01q1utR+Ooq7E+zC1uz7fR6X15xq8O/5RubReH10vUekt+cILR9N/Um4ipaQu+Rvsb
qwC5UREqbV4rDEXmDr0IzXcVMq7uNFzNjMskMPMr9OwW72dBb7dvQDaGHffTMj/lW5/QJzAJ7D8m
sIsXz1NNfJhMVS6nKernxyj0M3UgkqD32UXEUGi49VwBYcPoraTX9+BEDxqzJ0Pf3gRPJFCsF4ht
lowOuNZvfNXAUQxrr0+u3Lx3DuKh/XRJT5nJJEfquogQzulCEkRbUfWIVdyu9Oo972+dD18JIM55
5ILNzt0kCsy74+ioB04GA0JnXF9Xz6sT0kjpYL6IWJEOXnSYqX4Q6ML4S0WDKpAtGvXdMU6P95sx
U/Xc4c9k1KPiLT81kXLVQ9G6M2IfAXHx8slbPYlwR8QvVo2RgJDxpyDzyX435Qglm/qdLrvfRYfC
/oSGubrHwg/WCFY56kkRZ+AuT8yyBGOTUFiD88r1Ztm8eLHXbN4+irFEX9qEQcZzVZee+V5syMQj
5DrvbnyGUeIP3dASjmiwCliJy6Oe8ohwl64LWSuHdcpl6pURPbbuSo36QVpB0IfnVtmABBn40eFf
iNQTZUyyOFav3UslgrOLP6X/lrwl5rYiuiBkLsRQ5pM0Kx913peGFJ+urkXbpk1oLQEteTc1T32M
2/aCshi1D+O6RNI7VA4sbgkw86kKEOjdmkdbfWG9JKNypmTJvwYrHts4IKsIXnH0aIOvntnctYec
tzDMDkrr5LjkOs5u5tAbCexgUFLcOeNoip8NPsBf+bYp4T9zzNMsuJuA59r3kbiy6kMMgS9/VaRH
BFlaZhyPH37exdV0qGt/Gxl1mrgX9kIYg7+acxWU01Ch7bEDwzloGzde9lIWlWWNU+I1XX9P6Aw+
j+uzM7KUmOjdQlQpGIwtDjJJqvy8aiKz5H7p8Sunku4KantQOjzWXrttO5Zghj33XRtJ18XDv6zJ
xzD7xee65aK6TUbKeNI4qJn7UzNrnvAZ0cdcqs4sDhG83ZK9X9ks70D8Q5G/hJXHfGGfDWGH+uC6
4ShufDFh504HMIDxfQBRGs9M5FHNM6uc8JdrJxCMfPXg44eRnbOHhRHl+ApxLbrnXg9jcAsxFtGa
Zu1aHwvHl+Uzn8n2hIUtLA8Z5sX1WDHLe4lWEZW7khXrQFKxDIg5GQwlsdcwpmP2n+TnHknXHrNI
1CjN0ZKc28UZgVKIWfLwsPVj+0tYfnCKwc71kgtTjbw4GZnYDBYeYewhblClHoaA7Kd739Rrc3bh
j7ZHWxZKDXsvEio/lA3JF+cyLjP+6vPCErcnqLeq5zH3rtPred22LA1RVPkXKGUTclg7Q7TWp06E
+OeJL2gZEKGtMI7kvI688hSPkTGSSzCmIT6wndMd+MeoYm/AXzb4/Xi2U5/UrOHqbQzk1A6D2M0m
Lre7ucsW1lPMtcssNYuv2hSjaeBTsQbobGwp2E55LfOffsM3ioN4zsT90LfMiboSDo+nSkM8samM
shkD/yuOkUGkvqMA9ZnKLU+2C+FaCKnZ7oWGR0+NEFYds2lxH13GndshwXBCvTQEj91QB+vFbQWe
8mXyS2Zbwcxk0XMS94/fZQM0QRl0kv3GBLkcylbj2oyJOUlVNObvFS8dAZXx8OKQdfbHo9bi1Klc
IFox1frQDayvwInNRUtk1MqIrdJjcQqUH3oHsgRQ7wg7KOuHbCI+/OipkDbOG4v8GIqmemXEAxcd
JYGNsbLNza9q7SbQF4tskhbTQGdk9DXTi7vQ/0tXPt2ZTBCDsC4eYq5o+uQj76BFd0mxQI5u2xKy
Fq3I+xcdJVCHCTFalJetRRTT8cCa5QD3yqEscFmQVQpxhZMe+181M3+/5qttu6YenD/aaQCzbKic
P3LZpvLGY6KyEX9eYt3Adkaa+0yKGFgbaQ7rtWm2CXuxIAIZgoRJeYUMmJhkaUWs6DtBU/h7O7fy
5nPu9O65QXt6vZ6Lt6vpuQFzF1zzhZGQusRNTodIxYBFLYmi0EszJvvvzMLbBwWlUB/qyfYDCnrf
EM00+PzfxGTuYbOiB1G6CFTAtRx9XRGlzTzll3JU28NSQzSmFqAnAelssxxn5eIa9Sd26tHteTPc
cbk30Sgm5naTSQ4M2QpzshW3YHOyeIKTHve6h3JVE2cyJJco2mTZU192Zfbsrr4ux920grQfN1qR
ZmHOOq7jCVmjdo9yiIz9zHScBzeGAex8LJKFFRNkYM3lzciel5ZeduQgWdvuh5CpAIwAU9ldVizi
M9mU801Rxmcyc4c0+5WVqgWz9GvFXFqfoinLFhqPdSORjgfMOMMpjEHBb5rAkeV7v+iEOZrsMGpp
ZyrsBTMwz0RBFtWlsBS1IG3wEGnoVuY3eiJFdbhR5Z5LFotUQKdm9fb0ItwqlrQK9bAplfvtC1AK
vrTZ1W7O7s3N9WR7rotu8ckeBjhhTgZFVPxm0dJU3GfxdQp7qI1KGDJJD5kZswiUdFHT04W4nWiM
kSLsOQhw8gbPqEjT9rGJKVbQM1HWxXvML+16Bs8a6mMktPRQmyeFh1bY0hte5hpPRrP6VGiWMcZD
DypU72eVi5I0sBmuTK8uWAQkLN1aZHPmeaB7VEv4BezyC8gpwrkcAo+loicxLy3zLZ5uS6jND6Dx
wjyoabHLMWlka18tre9dV+Wb2Qld4cQoiTVK0tqftbkl2gczXZu5cjyJeHTMrzzUfAQwtGEAYBwE
kbkpggmDxDy2G+UzbzEIUO30y5ddgERuM13666HgeezeZEONdijhcjA0hE74GxcHH5zYugZmLvYg
+NpkdNXnuFTxnYn9cj51jjXlaZzQ4x85eoy77LaxWTHOgi+0EMVhEh+90s+g4d0p/28ds7i88Kvt
dRkPWRx3PDiqZ+xaKP8UEtA3fhrQjH+ORJll2r/ikc8ovz+3geAq8BrReedSr/X27lZq3Xbz6MQR
dpjCyRLup1B9LTbv5xtsOKt7s0FafoTjULIRLkGEODeYhSWpR87wGeTT9Bu1k55jaNmdjT216pvj
5qt5Oa2N7nHqzMnr0HmM8yY0tIrULCa0pCUV+hcD1vDfJoFIdyaeN4yIer66OH1GH2sWr5+ttSS+
oPTBtxVX6U3UYSf3/paHHV7UUpZ/0PH853gpxHh31aAMqrwaYMlJGN4umDODE55e5webnXfRBJ3a
e8IjMHsbBRxq/A2pEU4IPbOqQaqrgDWfx5Cp/I1h2Q0T7Sa33UM2KtVRNzU4uxLRCS7VaaFigpKm
Pp0Gg1KChhuTfEU3fY3p4RC8R2fFN4nyyJeT4Ce3F95tP/rMFLxEKrIAQA11iSttoHv8beiIcGag
LubpNnZUtnpp+Y/ct9V1uaXqH3Aiqw/PidbXzom9r8qJ/L8iQmv7ceIymS8V/Tu+P+zirATLbEM5
okZCvk7X4JVyj58wgaltPFq3dYDSOdcOundaguKelgJdD43N3kab0z6WjsBAuriyDk4+oWPwLBtS
+KWP3DBDMR6590JSli5TG+buoar9+BfuazI6GSzGX15WtsmxYFTgpzSqHIQVNf8b2uR8jqqt/Fll
qZ4FsUP3JJSu/5yKuiiNc8TH3Xw1wKVFHpJC4I91RjAkkS/3cou2F09r5yconP+vUI+S5xyq8Z2F
wxz5zMfzw5DH/t+C6fKW8lNfp6OkP9xtjK3pQLgFKXvL6tz7hSH6QOcHtw64GPstN8+JnwWPA16U
2xJ3INph1TDlLfvRb/cxoZpPV40WcMUPXSStkTl5ssBGBjnyjdNBDBILlTcfMe/3eEH+YgQ8kv0D
V1HJBxXHdLe1ieSlVgq4v+rclwlb1XogGPFayuDaLXddm5HhwOqwewJQ7G9r2LMANULKGZhlES88
TU3xHgRetWB8KdHgmsLF0N7l0XvYk/aQhn3u/g60mvwj6N46pUQHQ/MSVBfttZ50mY4e48N+6LPH
kv/jkC0d9DS/r8/DFyUJ0jPX7Fc4mPqjABplWL9FC0XJIF3ibZaB5MizKisR7qkK1XCbTTk/Xkyq
jzzG7cQeP0oFhMIOLvtVJQzlUWLrFz5NzC194gTvhAjN+zxswTBMEdf+f0pdh/IbsYJHwhMrQB5x
9TUGhA68kNdAD0JS4Ro4JOQ2ydFFlSddZuPT+fCxJrOwIe9bCTsbNQ9gPxj5yc/yx0caq7I+jSur
Z1HY6UIeMIUsEcex6l/ckUionSEJll3ka+IfNsFOlEM5Bq7LmQwHgE5/Pfcbf2j7Y2j10D1VI3mp
N0Qn5hOqCFcKIA/r2FM3WMtmzyJzEqOAXVBF402QzCppLrOEZM0jDnP5BoPlBkA3yuZnswEGEclK
xgR1LHjcTgeueWihLElTQ0cJdvysmf0P8VUsp06zY0jQmTuZN5/sHDIRT/O47f/PAzJ9k2nIGNf7
47Cyr2PvpbDjeWX8i59l9tv4CLAcvcJuR8XRliT7HZFzck0naaAuPwb8Q8t8aqUeaNViP/g3scnh
OYpjtusCtsniZrYyH1+cKq8usY0YsTGott8+r2ySagjf50361f1AQvJ//Odu3Q/elWfTgAc8DDOO
wBTjcN08QROW2RvzMWy+/JZO82xJAREn+FQrDvQ4FWRiFcREHi4NBEHWGHPKRhKL9qTfON8EAWOf
8jppvyKCNd2NWdba5Y9u0eLKnrE4fHUhzQZfWIlp3I6LwO0vYSo4XcDnYPSpfeMaOhz9cQTOJAtE
5ftZsnAZJLODTgpNEXWXiQAFwDeYiWhPoK4n3mUXMRyCbHmPCRY+5hg98wNmbazdKsOycCLaEWdA
k3HnUnclTwL/BDG0qJQUsJ71zw0pnNMpqQlvulYlfEs16u6DX2vYiDVunBfqzEzctGCRwSWWOf10
p0ypbtpJ4M3Ms4wrJa1LPyYHaGp0w2c8uOsnsXrJmRyXlbA4Xllc66NLcJXCV4DbQzXF/YA6gxBr
ZOzdlZtGWHVH6BFmU5jcgDcjxgda9GhMDokAayrWFlk9AyV7W5AbTpLNzi4YL96/Qxbn45sgVGhn
hkz3xAA3fIVJm0QfhW+q73ZjYGeVbOSprvDTpFEctq96Kps3FRo7/c3bNdB/oLzowgbMdyblerp6
dTKzjKcNc7d6lEif6o7czuluYF53wD3VipPV4sovjH7vk+zbxc+I3A0jo7bCCg+pMEeHiV+idvU8
Zb8s604veruiCJrIoiMzq0Ce69xGTDr9YRteSdfN5REHt67IOG1Bp8Z83MqUZdzmycDKcQvw4VA4
8ISdosVikO96RvIMvX1GNlPhDn/0ZjGBQE8BA5DRE+ygLtE7pqFa/y4bxvaLBo9mGEYY5Qm9t3+S
prTd3VVjX3ayxKG9w14cycdKku17FGgg4zGbe+8j9tbqVPmB8u7ghSSy//84OpPluHEtiH4RI0CQ
BMFtzVWaLdmStWFYtprzCILT17/Dt+qIjm4PqiJ4kTfzZFUxHs8iM8UJ8wqFJW6AgvwX6wMjMckV
9cx9uNzSFyKvb7rVE3J17RBNfk7FYs/KE4gKjVcV2RGJq3buZizjdy568/Ni6qD+Z6Z6ig5KBEn9
20kncijaFsEVoizf8Xoc6vocEInM7uG2saGBK9R8dmksrjiVsK+wsCy8fes0Lp2YxsUepPErFgcW
zdgeV2nbh8Rs3sc0M13/TOMx23kSfhH5v0anb0mAhE9uAffYccEf6F854f3/dCcVHljiIFCX51lg
h+fmhIe/6LEhrnNxRi0GWbFLUi/5hTE0H88RcZ4tRxrW5lIFSdvB/vNUr/5JBi44oFXvvpEh8N+w
SDB5cY1LvEc6Gqd4z0aEsG7UEtW7G4014ynPVuxuTWhEfm0z32F15+UEAxK+7SNxmsV3yGUlXJlm
I93yUU0UMZ7KNs/VoZ+22ax3m/ySBWn5D9EXxckCmMdwlPfc5R0vku/1GuF0HJnsn6Yi2Dax1hc/
pRjIccRjDEa3yePkwY+QWL4s8KrozIacUdUWeA1uDTyCOyAybKxCVff20nirhm0YiJxY1zIzwp+6
lfYIWJkSIILfRiy++5yZZ0fEjuIlPAWGBkxsd125h+QAEGMW6fCnJUyvn8CXqeEJ35w4su3gxqag
oaMnd3N9nEiakkHsyvAuUkXGiwRCJsGngpvNVrsiX5YijN27ZCoQzCElblEZLoOKMNqgNn90BYNH
LWmGjXgISUSbZvqGhO2/dUqSvCgSn9x2yhH9kQU+x3fZtmt9KGzMK48YHVZZrIrJeFhyAisN0v26
m8auHK55BgFwX+Qt2kssg4z1SCt0f3LY0PBBV3N5TbwVQxyo1AW2YBGGxyWugXzGAyzkfezxRgE4
VTFiySYpPkOilvkuwST/LJA8cYMS79oDAiAL0hkG8H1TuvYc+4V8HlmYVXveGhzEBFw2o2yMI4Ef
j8G1Xkfz+NKSrsAFYUE77BSo5gT/H+DCo15gY+24zjsVBIEh/IE+wwgxURZ/5E2PgUbSR/HuEg9x
dkUb63/bK1LsfH9Uz9Bz1D0RYOJfYQ22BpfiZgvFJ4oDOz8XYYO5mfnJ945GCS4FStRYEngRlc1J
zMOYHoWIoTKz/0z7U5V0ydOEbvCStPH0loUrw6k/2vZxkr1+yFxOB9yBCcAET25ADFRUuhjwfGeP
cgSodwJuKf/oZAQOnnVO8lq1mEwYriW/0IIjST0EK6vdhc3rEW9vXF44P4v2UclV/0yKyvvt9zjJ
gAkum4bGRe/S5SyAQP/OIQmRPuEHMk2kZvZTOQ6PsevkCFUgtq9IRUF7jF0WRhiJpoiUs09KgfnP
I3bGKfTAh1b+zozET0N+T2se81E+cGQQL4O0jqsmaPgUfBw41Z5Q1ha0Suv4SMx3W+S0GxhmAnc5
o1bO6fsyhgGBVcMBsc/mFocxkzOTEutZw0K2zvJ9QWrq2ngl52CQWNwNFRGxbwV6KDra3OOItsEa
vWbNkP6oAOq9RwCjvV3Wh5stYA2zD7tuMAc59Py3utf1lxihKPD/Rr90EZI2EL2612yJPuPVj7zD
Jgj1+yYEqbsLOrawHV6gV6Z81R6zGpz/gats+hLbNMII1ppGvoJad7ILvBuMa+CKuSknyvEvmcgg
C7ClL/9BgFhBxrAa+hQmwvZhKp29NsTePyv6V7qLxoyNKI2IZA5FkGNVaBRa1U6FdsCJVbHXzygR
ixCzdZ+wpAvwKDsVRjdyXTzlZrElwaHMw4SRAKDuuMXxeijWhVOuAmjOC7oLguqsFmrsm76cn1Cq
Ro5EQE1o05iD7azYQWhGpJxYF/A1XIhbKjDuGzMffXRv76gSFqaHrQ7uN8MFZzvLDGLADcfyyyRx
i2J45E/TJZiGKt45zR6Rnu9Jh1Xo04kWrhOZM2FDI2+SYfhbmr9J39cJECxfXgANIwTGbJRpjgiG
oj0ubbP87UyERTCDnYlpXUiMEygFXNKirr/Les39UJfO8BvwLF9w+sMBxgXpZk/H0k2OjMsPaQks
i//kqtTKCee379agefHnRJw8sFdhIdINvfgZF37+JUlbN7vJzXKXwqJJ3RIis+tZ820jEOu0EObn
AkeS4CLSIaNmTn2evQlHI15i+CZUpY3pbWpmE+5sPvjpKTX4347GraNix653LB9wv2OS7Ff8XRcJ
w3i6wR4vzCkx1UR0eFViufpSEOvBTYNEwl/Op5TbA9lkBjDin3E28ncRQ8PxOEQjAjrhqe4KexML
YTOo9a5LmHJOXLqm+Gc7LECr9LopgW4getRNMwbTdZ44H7hw8mdkiNZXnWMTOHS0GOcIH04LvCPZ
2m5CinyuItWMfAPgSpg8WDNxF+pZZfdNaL3lNLZMSgszY36HiaNfeDzzDP4/V4MA6wj2m+JezllR
/8r4FLInn01c/9KqAukSwqqW+yRhXOOmErSqu1NBFI4WORNK59X3Yb/eOGfq9JnHYO453ZkN93CR
+ujJz0ucDVg9jbjQ9dtm/R6snwLyE098mlwKJ+ASrLu/qX1TlI2RksvQj1vLbwDcJE2nix7c2oqD
FdWwDhcfxGjIWZNuJJI4Dkeugj2lE48NrSsL2mM0FQftsdW3xwojUd/dUzhVxD8ozDbRk3UN7OMs
jZCBcYHy8r8OOWuVxwTmu7qbkKWdI1AlrjfMIkV/ti7svAZ48TTVya3weQR9VBG80Cfh2o5QLGFE
Vu83hiU8UHupyP8SRcrZxvaXZMJd/lHhz0uImvRCXsD1dH11EFQdNP/EKtAPJMdk8dHJmh30EVOc
5u8OAL2Xj0E1kDJVK86sfRVUduXFOoPQOXF9kg6eRduRF7T85Ah9Rlit8PPAUOK76mNYZngYRz5+
qEcR1w+8HkDx8WtumBeVuJW4l0Zm7A/6uU7D3QA4Kv4q9PbPg/QKXZPemImg4vcp2ir4FA7MGRoi
4OcfRpWxBsiKke8x3CnpPXTtCPw3Kazj7mSO+owLUsGqvIvnItD3Ia50WPTN4AMlmZQfUhQzlHnw
CZsr2gyZeN0IEHsLNjbCjG197Ws+gM3g0ciYD4lY0nXMgrZ9MNV2M9et5Y67FKIG/OeGqRp/AZod
q+eJ7XbxX4LOgqiyzMX65Heghy9LKzFfs7iT+oFAPeeIqIFovSQDrLhnQFYVNlfR1/6DgXDuXEfM
B9CK4eX7r8rv3OU5kT5ym4CEU2Co7oZ25+NP6y4xPCgkZaLk8ykZcy99a6pE1Z9atIufHovOZUiF
R4hbBN9TdC/TBibBKIBPhVwK+j1f1qW9ziEtELvFCcf0MLkUFcJ58Nt/lsd0j/tlGj94dwJLilI9
VMAbZm6qO+iGhJYyONDx1dYocmjo2lv+YScXqT0gAXUCitVm6h7WRlXnngxuwlq7nn5YD0f/PvNE
8RMRnwGDOjACJLGSOJVBLpSI0oPSB3ZDTvOPnHAwvqFkeEgm2J/YMxVxsFDqG/Chi69BVcr+MaPX
gEOmKnSoznJ11wHMlvT0E+s0l7FSTsX4q8rrtnhHHnHI3ucOdpSjwtFBdsHqRDU3OQfDSiIaRQUx
3BIGv7WozsVpCgnppBDWpoOfA+j7oBBiiC8jiEmuoZXmLgtErO+6UxcmgOkJ7ibcw7GMs+VDPk6Z
KRaGRDJUDCx10dg7za1+iXnADSgeprKopoZXA/IxEAwnDAjjoVusJ8/xPKI+LZlMpveF8C5YwCTr
kr9kvvLkRmKUqJX2YxYyYFCZRaDGE1kB2JA8sC7aHIhclodDAwGl4k1aUPixI93lzVeYjoHzS9YZ
LveMe7w37HUSs9pgj8fGIrWCdxXGzJ5hBNsF2E+p+wjMWeguL4ZUOBtDp+HlJCmQa75F7tjgxqHW
PTlbok1kG7WjL7YBHmwsYbrKrYXPRloURfIDVkBbf9N8g2NxYZMpXrjtYrf0w3nOT5gORv+2sMKv
yYVt22w0AK4RHIr6DERsKBLuZYsOOLUbda14fglP+577lVVCiMdktM4uzKJq+FggKNCPReYh9/hK
wkb/xndn4hsz1dI8ymbC6nNaepwnfHEbfqI/YITJgFaQMj01YBvHC6IBn/geHzC2AesmjX4x/LR1
uPMYSgdWtx7uBn9ekxku4ZihknQRd9pd5zFj37VFNNtDWwq11Ed06GE50GiEUoXiMrfPma3WytzT
rKDsSzZVY1Tu2XJD1tjNbcL6RAR2hhe7kppIXy1KUPuvMjGuOPASIu6fqXTYGH54LiGeOprVFxEg
Xrsw3JApkgz8JNSfjL2+1K7pH1d/5SyRIDWXi81b0ttCBcOzD7RQ3Bku/z3Jbt13Dw2J+y87wIW5
JlxV+i+z9p5+bySNnQcNItfcLSMezhfXOroGqeGvb0TTPfc46W5xb1UKTOBDum08P6UWJMmpJ3gg
DAYnyWG6NMvQXyzQIBfsxkCOI46tKR70wuxwR48pIZjOmjb7nJzWKd6VXhznvylbmYZZXHIUSAhF
wU71ua8HfJssgI9rgC3+yvtuy7LkpvgGzQREIV/FUVJz1Lx2ch3XR2DXWYV3otaRh8eIbFh5ASXF
rwZtyXx24L9Z+JQ5eqsJuW5y/xClb46o5DFQ4hT5+8FPls6epiEIXpmqIb8JyZ9wr3k05F6tKDF7
mWBVP0ygcLIXVSOpfTAolhtYy2u7k0Dg8QB1ptyfAKe0yxmwEx45Ltg+XvyR+/O8i3IP91RR9BF3
HmE6BwFkbohVQ+/zAh7+fHmtRF45T74zNvredxHGOP5pM8h3jHO1/Ym3q0Cc3iCxWBiwehA1WsKX
LI/D6Y7ognwgwQUMBPKKJK2CjsQ5lYh8xIumRGL9N6w04XBeXA0u16e2jklzzLroSWmftBGKSji9
5ezL1PYIeWoH+T/eFgDR8uVHycidtwk5mgsYsf1xGiVUEp8FVMSlAHH31JM9Xsmib2+GzafvnMDk
UdFy4Oktl1fF/0bAipNjvTnSEkUw9IA7fxJHFqyEJ3bFlxUbJ5oK8X17iJsl079Vwqbu5IJ8CU5z
zLbtoFXUb3ukqM3uDOCT8KvxcwgS3EHpabqR/vMx701wzZ0j8WH34LTB0J1aQ+wZOg+w8mvVxahn
PrQmu5sw3L13UddQYkZrzVFhbq55d3tZ+yeeqHlZcB3iv+drRHBy9hEns6nEiDNAijpwxaokGEQg
wmdkmLk9UwPAiUZDmuPd833lEE7qTvkPamzZqsUk28WtCVnW2dmJ6VIaXT2TmE0y51HqClsSlKZo
OBNhgjjtm7AzLzrDwnRn7eCmDAyR+8WtoHC/tVs07vtEHpaeOFGC+qwWLEDHqioQkkSN3+s+myZA
aLHHNPOgqhzNjJf7LMjxePDzYGC7eDebJQ8PnfK64YYDuflrKihIrBGTZsGkJjls2rVISQ1JEQRg
ySCZU4i0Zv5jALBuvZIP0NkDi5eiO2j8Dnh+1UoIgWC5yC4uWLHyzIWDpCY35Nl13llbDOWnAE6p
rhOrItZRAj31Z+u4WMST2fTzE/yB4NW09aSOCGtz9RZDCWZnULW8Qsw4MjcqP4mwUpSNIWlTIwb+
0msqAyI+YVI3V4Skcrkpht7pyjmbd8/cO7iwJwMuv5g0V/hKcxJXcGxZEClitNFDJ3JWMbpIFu+P
DYaqvuh6zrnEhhvGdxHMO5rLtGCxqCcupiYimnVgg17KC0TnIn0gEx+bFzsO9HcfEd94iy5ly67C
rqwp+SwdHAIVJlZ1YVtb2t/KYZX2Ty6a7znLxIYWnhozIBT9bLL1iTc7MR/iCE3E70ZQ6Gwr/s23
gt8SXhareVBjFYETZoXNTY63K/Eov6LD5yK1B4mh68LV/ztYl2BA0vaAv5olGihs61a+MiG17A+4
pBbxMoA0/8TraMzR9AsTCC1PGIR2i2cn91Din9JYZtYZT2yz5k+NO3JDW7yJaK9lOVfxNGj3C2Px
Ztxr4FgyUFfKbffG8eInVoWCTSs04P6sl8mbH1kiKHGx+GXsoZjJRj74dSfKM3Z28cTeKAnu0rxl
1M24UP6b5s30ymnt2Y9iNbl+ggmLzI6aQ3Re4LGqmewNL53K2jz7yuLO3k+qIYLS52YN7wp3c+KB
X2EEVLoCsFe4zdYI0wzo4bhZshiU2ha1o/sQuSSjMMscm/9fr/2Uhfl+cnz/zSrFfwKp1PxM8jxx
XrtA8tYjRq4QhXGptfezO8ztLRt7Gujgc4nGYd9bbu+fbEYTB/pSeqDBUOyMEUeB3YXTPNeR3jP7
xgMmzcn88bDHhFzEcl6ypVfKj4iXP0ltuqneGe7B+dh4hJKok5aUUyimCFDSQNTI5rRr7DjLqEz2
sMEPz0w8ZKWYpzx1lKMPFZq+Sy67PSOSfaDtgb1Y0uCTAvoTT+On9OJhe0RmM7zR51OK11wRA3kv
2iEcqGpkB06pT+ywKkBIjIoncgsbiHpOyocVDPs5auJU3UUyYnofPfYwr3WrAo/pfWBty2PLFwdZ
DuUVhqVLvSfianxnmHjXW6Ny9U24BkKn6oNc32E6Tb9j4n7pyS9CV9DaU/Mt6fJe+Fcysm7wslTQ
xt4L/tjjYznOsrnNsVy7d0GmTdNvBE12n4HSDeiMUOwJzVDSXMbeeHF4FRLWyA5GkL2EZYW4hrCF
heuV5YzmoQvqcn2UDPrB2ViJsUhiMccohnCHn19BY6iqMtK/RLc63XhsTKzqJ+qzevff6E31+jAO
aeBBWWotvU1c+oZvd50h31kswd4jamnNrbqY/AobNxtvQA+2swz9TdDNy5PJli2QAfOfup5ZdNUj
iH0UpCVsoNdzbgbLpz/TXHvUMEjLU0fDp96pegzFhRuut1UABBkGrcGHIR5mif8fmz7lU4AMMBII
KuQyLkAunNoPPDGCUIaYg/mShGp6q2qChpAfpTQMhlV28phFijMJ2E1yQl79w9orGJ4Kbq7OnkGQ
YwhOqZTnbtm81hy4aNuaZo7/o7VJQ2hf9h+Jg5Mh3WOBiMVdZupxvNZ4EO1zNTpBeUfbFVKOcJMO
jSlTMogetmk1eeAwIXGb9IClLllOCcClqcYC6Gwbu68+IMWB8t0Wv+sBStLcPOKYXEtcyGvkv2Zy
nMor0VLcquj9nqE8SghXkeIc0zz8W/g4+W+8ClnckJBS30K303cGbb98bOkQ8I+UR+SvCu9m+oYK
3hSnpPTj9EnTuNEwBzMz+b+MoqHotWB/82Vd1zMFa8bKdY4xN3agCLVIsidX9ZwXmRFbTUAuVPQg
2PTzafGbDS8TBqv5SxmELJ6OmEbYH03MxLbX9NK4J02VSPuDixCZXOxB2aCxM3suUAgPYeK/0WNj
hbLs0uPSAo6a2dBFuf6xIOmDLvc4bwuDTSnpqVrOdngJWQCxGAfuJCM3heARcnv6QcAwbS4EaYjC
DnMwtr8X1E6Nw4pk2HowUz6IO6EMTHZ8LogMoD63o9zdBuIsTEd74FNY2CLgow1/VI67vVWt5403
QqUcFZNX+OnFy6HavoqlVSBcG8CN0Jyhrf0TE6MEG4MVsp5PUr08Tkk1ua/RohAAfbxVwZNX+Zxd
E2bj8JSXMxqs8DqEpTK2WhCaLBb0TCPj4Ma2hPyEjx+B0sqlt8lTrxRHMgCvJTyjuVcuL8nAVOlx
Ugnze+eHiDKDRwz6AK9IiEOlzPY614A0u4O70OuyYw8OgG+XtiOxGV7S+foES9efnb11KTJ4rBQe
nPbMr70E9ziZl/XHJkfyvapCOgLs2EIKR3DSS7ojnsC7RxXJPF0Wlp/mvneCyn2RwaJyEANJyGpJ
NQLsPfV7w7OFB1Pey1EX7NwI7CtcMhwsRNNMHs43fq8wuumoiLvbQKzlhweJ3zl7WRGfUGYBC/r8
9KJvsbhtfRCoaxOellHdU1VCfsWIbSKbKweFsh3wQZezN3Y3mzYcJuzP8wd0hI2iJjuLpg9uulBH
hQVlM9532NWxYqJTNO2G85WUZGGaCHMWHk2WQTafBtfkzwyR5GGzapxy3rRExPxT1vq2OoBESHEg
qbYdPq2O/NY9dpmtj8sYM9vi4YQsDlM+aYpDkVZz8t70cnBeckh53oV0HEqumAj9HzJcvyQzC+iy
LOs8Xt/S5uV4nebW4kvMoBt8WjLzHb8/S3tEz3X1Iu9UwODCiczRR+pxicaqOU50KxE3c6JCvNop
jOynaAr1bDVggFfmSD99DLEXz+6lrtgHPzHXWPPRd+iml0LjTcRNx2i0n0ELye5Q9vkGVhDTkj+s
XDQWcBjcBS7pqLltTt4IidpQY0WfZF6SDPbJZiKBKODoSQXV/gt4qWnOVvCNP1fsLJcfvFXw42Bu
64OHrKxIgo0VALluaaaFYpikZL2aWbJkeDyjVd/FPoGy88RfO7uyeSRVO+kJdYCFeOr95qkN4hcW
UT4hePJ35rVrIojEmeuzP3eK2Qu4p7Z6eRRr7GWvyXZ4H2Ex6OIh9kFN3jZKNK4JHQIDh/CcB2c5
QFijKmDV/jMllvIzyuKmfWsGQBwna2UYPcczSdYdt/x04DNnoXhKKsgDL70lTn2M6gKhVhej+4cl
MvZTkk/Y6Sa4FOVVz8bLHnDDEngufH9Sb+McT/5TKbHNuv3orOeom3mFi87Yu9qdca2h2iI7z37O
iE6msxqAdHsjVRehhIzs0ZSLc53+Ro31QjZgVqi6+n+ny9yjII0jrbp4hFr2qkVn0FJaRiFFhmAm
BepJjN8Hxt+xwYlY4dPZd/zk+33CJwWXZyC1Au8XE5KEzhRAnSO9H8u/o+s0/jPHBahZAa80O3ah
Cbojjgkjj6D42v5O54osKXMZL17q9Wie2hkYLXQIpxTQn828gZ2LJijp6JhyPgaWk1ZTyFR15Ul2
QZz9rXpUtimEkXJTHNRPwHb4+titq+gtCCgzBbjN5nC6CroVmCboQ28/FHLe9E2/DJuivsdFdeyF
5ZvA0OAkliJLwwrMpys2+4E5Q2W/0PYavliThVOV46lKP0QLlAMSIwNdaLAVbzGUhX2iBTb0WvPW
DdB0JFBigptB+2IHyUHFi6DhFUrr+bokfCIt3PGjwqraZOcJYQzzwzqHffPgWtdGjx3dGfEDdEC4
aBkBW0wx4diLYwg5v4ImXuTqGarMEpzZZMPUryBtsPsPGgHgKe9CGGZI6v+/9ziSmLZuJAMdkF1P
IHA7k62qX75l/+C9d4UDw7r12EpKt0JFO8YFDnnoUKHmRbhglZO0c7idfa0w32dvpgB+D0UHtfUJ
0ALrld2WmccAzFJZHkZfzcDRsKG8e5YHmOGnCJ/oasjdM0sMeAWT23KHCUj+kAt0GKzeQPFgj5X9
WPkPYgomipaCtmzdHaoDTxbtb1xiLPWxoBE6prILcm90L5g9p3ecOhzd6DtE+IGmeE+aiNHaYQ4M
KIDD7TYCzuLIgoc1VB7t6JwnoaC1G7EsEUNM6LIpBXiMVTjM7yOp8vDdpNsqPKUI5ZfyiZMf1il1
WGuFtNEd0MjxCQTS74db23izaDFOrHwvkw4DyQEHjiefQjeQwbgD6kwpJVe6vr8UPhSD+zUqDQQ0
CJTH2e8RwvDWhdT7QR/AFr8uog6OIAUQZWfWyglGg+35vySjEc7VCje7R6JBbMr61e3udV4Nf3l7
le6zx2KGRt4y88r/p7bpEMcWTHsc9zyXEDRrxMiS4ofGx9oxh/ARHCWiz/IF6kfld4apnSFLb1Ko
CaUb/2MzgLgGbhzZo6ffMkvTgSz13KmXOHPAf16E8vmweXZKvjbx6Je3EOuAu+eGRDaPi2vSX8Iw
V2jZhEWSpLv4qfH64XkDpQUPsd5ye8Bdm/pbYRkRd44zdZcGRlz6X7JU0sLgJsTRbrERd/wcIvCe
exeLs70iJw1w8PUcJMBFRrdUP5Ic/ne209oZmE3TeVOV1YK0T+ePMvHOAMne/MqVz4+96mf+YA9q
7ZukPZFcRVno2oAzK0u1/kmsxdf1MZoVqmAtGRO/8LhI+dPzQ24P62gLB1XV73GmQdkNK0oE4pSW
H6qrEvWrjNllj3uqpRC4u7jyp6cRu2l1nSnqdX65tsRu09iVwJEJeee8ECZiISLUWH2rdnvT1Qtq
71GNiE7noQFnxuat9ooX/Mt801nhE4cfqSVYvygBpbZlmfPpgwbKuLgvm4nHyZ/SOHyLoiDz3kxZ
A/cAV+G+4dJwoo+uaYe3gtQrS12nYpUXVR6bsmHNm0siWiRTPftFfaMsFl8V9yXc1ahS7NdQl2b3
kGU0BnHilAG346ZbiTkwZziJecOs1tcNHQI+azi2qKQ+zs049vYZoFLI71F0vvwd5HSW7QYqQVEt
8P43j7QOlQTapSa+AjUNMiiV0IIALM6QWKv2bqi4BrB7lltDL7ss9q+W6QSQrIM1JWat3u6baE3w
SrFXbm7F0IweLpwFCt6xUm0UPfPtYc434djJc4hmM50UbwjooFFn8QBQjCt+Zvkkmy+DLQBLlSI7
/9bkFQXKsY9D+kBtLhLv4ljxhJd3HV10NrY9R5q8gbfVUvC+7VwHv6riUsneNypw61QsUNf0JMBI
R6w+clX/bPI0/0gNChuBTAfqJdP4AMH7i4i9W3wuLVu790hPQGgPdUmnsIRXSU0QeXk66KYTcrc3
3+nMRO2V0xGj/W2eXPMTht5S0RDmOysFCV0TeGWzTxCHMITg9l4Fzd/JBDYotYULHA+MfQtlPPKb
hAjonHK3g5fESzBm5bO8JGSU1t9VUJCUE6y7V6YClB1CVGnwfySkBVf6mzOyZPIAaLGKxxqBCVs+
00nJTQyEGvYhypl4dBB2cu+Dr/GYfCesPdt9MREHekeodJcrGNjV2au4Nimu6i0DwUHZT3+YW0Ck
0IIj85kCwZpZ7jvir0ApEOsupnkW5MBBFW7Z5wCqzYizwZACZvAhllHvKBfKpv9cCDj1cQgmipd3
uHQ2dC4TcX3EHMeOAc7vmuxz5VffNqkxpeXoo+GlxjX9D+cngDM6ccxzwPwunx1JuPVpW1WOOzpF
sQ4KzOGPXtZQyJNMMst+8ahWOTifQGJtxWS8EBqgHaHBojTWhjItxGj015gQPM1os3MXYr7moZ99
+ZLx9uWx7JlKj2MPCvSOH/Vs/yVE8pqb7/NIQAGU3CToQkSJWeJNVuKNmHrgX9jpCt/wCadIYtN+
jK0cHli3du0lhXxHhbHskIEJVsTqFnNQsAI3ILnJ+9LhTVx40euZ9hdW/ZnNaMbrSbuaextNDrr+
HPj6ni0OyauspjpjNwZj3v/AQ4kxLsoS+Sk8TEb869oqut02QXOlhBWiM8nqO2dIsNElac7v5Eaj
ZdtU+iwwAl3D4uJ9t0kZhHhDCJVFMD2x8mGcqnpgSXuu04U+JAlBHbjIw9D+kw7JiWvmZBFE5UoD
lsH2x+LrWpArgyhom0Z+Ka9HVTlLCl6SB6frsTKZSvKYoq9zkOJUyeStGWYdfHWVGkQBYbyISNVw
92J/vDNzE+cXWrrIT9HDx3mAbIKuzKuZq9k0jDgHk5Y446VpKTpdT1xpsGHEBpTzszOGylAfhnVq
jG5+4UyCbLopw4z7NDnjxd95VRVGpGqYENQu3AKD6B0UOKTYjqBx6tukg63cAguSHGoYNyumL4xu
QLReVdsj7R6imFvsja42b8H1hRYwQyFjw5/+R8FwrZLLhIIFGQkninKPBA1Xph5vauLs5wyqSnNr
58cp2c23yUo7Yya6sn6zCe9RtoqgbZLuKSigLnwrBl62VDly4Hb/jFodcVOvY0C+3NrsRzqS9n0o
h6Uto2M2xtupEWY91bndDCiN8rHWzhdRm2CknMj35uHSUm2knENCnqkC35x33frMCOY5f1TQ19TO
JPCaSqQPPPE4ctrQnUFXNobyqLVoPL7QE9eE9A9LFSCnuyWVk3iPB7g8kEIbi1GpGPvlNYdE3Nxn
QUcwTulwu7tWhgV+wJ0m3kbTuhDOV8DDQmcPAVxsWGC5X1VPVT3LJesNR+6h5synoH+Hg1t1f5Se
+RXZd37zMDv6TAt79nf1iu3O0glkDTFXxcn1sb/2w4Bbl/rFsH3gNRqCzQCE/SMoN8suuXvWWNlW
zCeCTp9RjLx7k3f5BxgtTHRdPOJQQ89fzRNFVGGzT/GS3ODfrkBR6LmkSA87hWaHUyJkc1G3mw4U
1vB696x9KcsY0zbgf2ZgMi9uoeC6HSyV463d4xSbBEjOOZRskyOvj8j/h+vAMsnd4mA+TBR4CZ1L
xIGLyuRy42Asew0JVq8HFk4gz/MwdOPrxIYlPUp0QWrwesE6oklT2s3YaSfuW8xCkFXj2qzhY9Lj
EofePYUj5j4nl38L1E26dRjPX2JRRM3F8WkuPQZki93Tgv4m38QUL78Il7M8SpeeTE+zCHdbAs5u
boGAjR2LpEi/JSYz2Z3FCaJfKuMt9X1XLkF/3415qvYF7tbyUPlplN2UXoOMfdoa/uUF7SCyObFf
X0XZb8SocgMfxF5XviWrYxhv+M9nwlAbwyM7wCqNWi4ELFRjEmABkjq9Boi5K3e+f0CikIr8HBNt
MgRYvuEMIWmKooPSahNE0nsSEIAD4qhWf5Kw687QRqb2q5/d4I7vuNOjjw2eOZiVEMKJV+4ILoIs
21o9kHzgu9S2M2jFnjwFtNA8p/wrFrPz4PftnF4xSLX6Hh80HwWe4eEvgVDzRUs351a1Omzb5BqF
2VWngOQf/RpVaA/hQ59Z8PK31nypnppaSX/fDBpHD+K+NBcwl9Z8K6YYC3s7xBf8MWJ6/QUplrmw
GgfeSFSfA9lgdA2fgjbLqDgDJsIfcZlGFkuS4RG+sjOr9rvx3KH6VfhS/gYD11xIEhTty2Ld3vtK
cDQNBB4qEaNi4cIuUDfptc/7Y1fK5X8kndd2ncoWRL+IMUhNw+vOSTlZemHItkwOTQMNfP2dnPt6
gmztDR1WVc3KdoHJ+q+kYOs52l4rnw375NMQB4RFViyx4Qy7lJ9NLHTOsLYS3lMB7JzFvJ1k+Olm
gDY+oW4qlAmLsbRLp1TrYcJOclbGyokJNSs54N42OoKgnfigybiZ4/L97yrKxAjDrfJ1Xf1tY8FU
BfSseXZ8O33G3stpQYUgyPerf1BdSoGrEg/pqtQ3xdoWQLgbP0WpZEr8/T9Y59J1zB53aMq4KrqI
HNxvm/ZSbA8NWrz9e+WOGaoJIuqPbJ9VJOpW+lJeJJyieMfVAxSGZHzMmWnShUmp66DPUBBUesXO
M5HBXCqfcyXMGZo0Clwxfb9Nk9zxHjM+vBEXtYtbYzd3MDH+kH4fp5dEL23msDSUYf6t53hi9IBa
WfmkpEQxya/V18CeC44grM61NSXULEaBtK4QOXg5yfcTjPjtujC1fqHJN9bZZcbsoW3bOhyo9ktS
i/e9d08OXui7GiVTPAoi9d2xr3LonUnIGFWEXmKfwejX6Y5cFr7AEPYwsYEiDJj/REjRXceM6qT7
nIsMiE2w6i7NGru5pD6A4XJSmIN0KlcdcKwNn+zJKxdxTnnrBj18hm7Hkz6tQNYbU5aEhPCC/lgd
F5n60dmJeRNvOWtZ89m2guxkiElL3Cc4Ni4yzexnWrx8dx94pfMz054RPvV5wDdrQ6BdzwkZatwc
e0wdJUm5df5CvyD7Pq+OS1QoO6QlymbYyay+4+zh3k0SpOC6kyH04+Znf6kjAjBY11mEfb9C2sFH
PKisO8q2jv5OkhDcrnECktfLsvRcRMZAf8uWkTe2cMTmXY6h5C5rY3C1JlpjBBJfxwGsEmdfzG3o
GMHsKIqOy7YpeErRbzYup4UaqsmqP5m0UJKdqOGY1zTrmpB4eL1xZ5kH/lv9FsZ5egJZqNsXmZJT
A+VPzQ2fSlMYhVXc0N27KC7om2YEuy/iCUnBdpRP0MSy5CO2TbytYuSVvSW+4KIRBWnCFbCTveJ8
BB37dcCw2F0QGMYIG74lGPkjsMWMC2NMnIrOtpRytj0uapyoIdASn3vysHBtww+WU3M/9nT8blOE
qvpS9Yn7uwOv0B2wtQ3+nh2LOyXmUcinrHey5mySRm4fbqNiDP3nvIqAR+qYjMkdzfGR3PupQ1Rk
GPBq2VA1gBHA4irOgmxtjz8ns/qDaNeE8YDs1pyAt/WReOy16/sObbACJOMOuXiApOwTENyyOCTd
mZMVXYxaufFvZBtOrRu8xZW+elhNqpXb3A3xvVOvo6M5nei/wq9rINiDihERsS0fsNVVLyn3GdgI
0Cbxo40rGDBaOFq5eHbVgRtR8eZge5IXW9uZOfmqml8KPtMI5W3q3CDfdFr3zhkREqPZicBkSz9M
ZfifBecncoyc6OY9zX1xdwd+pizfrDphh21DmTq7ackM9dFINuWNhC3+LXYVMznP9jASDqJ8rNEJ
31jLaOiBvKIX/UQcotNoG4i5jO4zX9QgOSmb1tnGwfDmJafYR7HZx5rT2x3DQL97XuwBWiqyfMua
Q0aQ1UrBRgivQWTlVC17/XpSrzjbc1Oxk4LRwm4gOBeDzGtSV/1UnILL/hjCzKebnJTbslO9F3Lb
oGabHChMnqm647HnmBlkDqaqsNLs9fA+Kl3fmMuM4xOtxnRIssfxl6bbgstKusEcQTE9eGPl/EvK
LNd/OEMi8CLaFh5aYpjZv2XVxDREjzhPr0kvycxneuSSlUgXXCZDYssvvypAE/5+DvEIyF3i2cn4
7Gbk+O8U9s/5i023vQ/hTiDqhnXwYqwhvNMM6k7MajAMFFQ72TdMLyK7TgImzSO8oCA/pa1Zo8ee
6LN9JfkHdpAnI4MaNLhLhfUTvl8Oww+bQjXJ36pHWm7ojFpdGYGHWYNpPvGJTdFBpKAmkXIQutkb
DktoXjTU1pAut3BWgp9J2HCdKc/IPmt/FHqLLdTtr4uUxJaFRL5kw205aTYO6Sd2O3TUqiDbArOR
7F8z9JkH6YH2z8x38R+q0TBEGmwPlxWlzQWZRyLvVC2Ei1rtldRxr6Y/Dl2U6axspmWmPSLwCIRs
/dBb47+K+UuV9czKq9GfP6NwdbXlZbFWOqqE4siRugf7NLOXaTLVLsnPUArUEc9eL/vMV8yvuslJ
/dc9hij4cEwdNnY4OtOzjcGyfswAi5m/5LWwwxTwbbtPUolrUwoCDfbUeTVfYLJ277K8LTSdQAuk
YtIXwCu1rgDeDQNq6axjc2V0jejA2ZNuiypdOgelr6HKN6Fl4V6Qt6iO7X9DSltEiTUcuJsndJfP
NVNmm5z4sAPZHvXffoH8Q5g9414L0NYMa+ygdgKLIT/k2M4zj7SZ2ieJ8hsfUlEE8jjG1hwcsyUk
9jLzpn6vAcHkaqv1WBY5Vf9FOhIFBFiW/9erLFkXG8qJOvfG9mvXdwQs5wm3z5I6P1h4zVuGZ6XY
8kFxhw+DgH3ItoYov6Gr6B+Oe3zeYUA6talY0LeJV1aaQnureZ5dB+WwK5zuV5DlKPr+bAPgFVX7
SrTJaLxJKVJWgPICgs/hogK1KhIvuTDIcQzFwl84pMrwocos95FItRow39ggFzMIiv14mFMp2atF
VP+CttM8GabUnNiBxrwmxuCuZdRiDn7VYI+sdOT5B6I69UlVXT68KJtuMLt34AEsYWrQMP4rDy0c
PChUmbnqnRELDZBkn+Mqu41i0c8hDylxNraB8FDbDIKgunjLuKN4m6tCk9FIOOO+GOItV32gXdeA
OxING4zfQ6Qr0bsPNJrW+a1w1jS7xLmFYN1jruV7B6M7E5Ni5n6sJyJwYP4MHnO/snyOi/RcjhtH
ZPJhmCu8TEBy8xdKeJiNGieFnWY6zHLHrIbG8wcyKdZ6go+kdDOc+IjiEHixVtqRfs8YH8Duoc0+
JnlKxYbPTtygmca1d26CiQSuh5dqm5S9tO7XTG9+5PdIYIrBViAHAFyaN51BqvyHENVZJ1sHtrW3
pc1OvnUVasEbLUVp92l3TPzfAsuGT7jhfWlKkPBl2CTxE5MrDKzwgGrBvllOzgBVq9DJv5nHQYa7
lH4KL7kxGPHNPZk6pjpY/GtImiTwgqudZ3B88KBRGPCMTJun9RmVuGzvY4wM4wtTlb6jsbhdD3Vg
Zifv6ocosRjoFMrrmdA95wkcxY51T12FNawxd6f0+ZFw2OZdmI72+GgUwMQf4Q5QvPnaHYyP2pnZ
LQmwB9Y8PLPC2p3aBH3nZhghQ1a/R0GphOZQhmfsj6PaWM2vOpxJ6W/G1lUBJyUO/W9WkqbZc0KM
m7M1k2tcHvBBRHojCFpNlx5GHcRdbAiZwTjvl/G8rSfhLswPx9q+cTJGTgVsJrvTgsA8PyO408+q
PNhiW0NVCNhluI2FwQTpzvYWsByuEjsW5C4xm03BYf2h0PGCyIhnx84wrg6QPMRtnizf/fLcdv7I
yt4pThz+cqoHuAiK5roEXZde+xZ2BCUMVVtfCTDBhHPcYTL/CprQ6x2EG8Yi/sJApsK0uNre1lzG
sJTYjOEWccK2oxBfX+IZzFeD6oKLiiLuRlJUs7ojz5J3bCAcUPAQdmDwkJjbtSswjrqnFFM3KaSi
Sg4NIV18cZRYr0Go3iujXy6tO17NErVwLuicND6Fc23/ykK/rKlbhrH47i+luU1AqNx1QCC6HwHd
iN+PHDf6jrDJlgPzdJMD8TsAFhs58V4T28//sEnLUq4BCTmSpWEaj6ziu/S4Y7f0wlxig2Xtip/q
dJb93rEKvyiosOnWPjplO/KD9dY51FPbDvd11HBT8TwL2yvkJBLgVMSjRTJ1WhlXdkmEAwI2pxjN
wJCpEeWyas+omilvCqjjq0rXiG1ZE6MGZzqlVLfVlK2DLIoqcTPdivtJuKOiK8cMlo7AIZzohY8T
mkk7hxT+6soPu52XIffthyXEP16ByLY2FXkPDb2IUcnBqrh0gC22X2DG4v4vusmeDwkhWSbishDD
NSpmks5jbNQT6bRluCPF5f7ybLapjY/L7uokeUNoKnTIBoej7X+wDzou5xQKmR3OyISC+DOVHStE
qmlS3WNACPNnQRLw4KQjgd0lgoHifTbCf9zFAiFtk2P6jUBd+Y46le2Yr2gjmh43ruvpH55YkT2D
oF3Ur2LkAnuCqoDViZgVLzdDZIb+pGOUfzQibzlkNJ5o4dHibAfmAkki82AAhHX0qHXnlEfsDm71
YOjiFO82rR6Kjb5Agwb+YYXIy4gFiXpXOutwNva+pHgbLYXAdeFivxsy6ZaXpcctfSgdTjHPbmQw
HqVwR9VNjwGQQteC6HHxMACr65LajrtPfTaGH8bNvS3Aa7aL+DsjJKRPjP18ljZRZUBUijYbD0BK
ZEfAcezWQtNmpjeXLEh6oZSFA8wsNHx+Zn+sG4Md1Wy5aZcz3w34rQ7FUjFDYO1T8T1eHLZidKdZ
33A0EbcEBjZlhAI6zmY4d2a5jSFz2bQzAI9mZlDiecxENICjjfTAPrOkCQ4h5dnye+A03q5cOSAl
EpV9Qxc7NWtcX0Eekc9h88YVt1qdQdmpS5bR3nazRQ6ZZCDVnVENavi3rCnoAiriPr0rulJ626Tz
evdga4+mTCDeC57UymX0QeZzNSdAgbGZ1fyme5lXCy68eHctV9zPS8knRlUGIyn4L3b/zhmY67dK
QjA/RNDG/rgyFj5j30l/eL44W4aY679dLzfPYdfwiKhhZUsxKKa83TAAYWfGqWltBvC2xbZQE1da
bGiYTeCq/3fHXAE6VWZjM2ow9vPLuoIHw6Y8iJVrxYtvUuh9fwA/IrgUoN1+lcwHLEyeecEkQjDg
2vpt032FWuUXFLjU2oF3C2iG9TRKM4virFAN4QExn51J2uyAvjFDC+wF8yMT/CT8SMJAXwayrfM1
ARj8B+s8meos9go2PEVb2er1I12hXSrUdpjsGbgaiJVPsQMQY49brW13SeFy46oYkFOhUuXyNcN8
G+7wXZHdi11tffELhm9uBLsAIzD7GL6mTNVXwn0Y+/Cmwr3ABsXfsOgtJq6O0O+VEfj0cMtARQZe
G/y27Ur7hKoYkfvnqPT4ajB4VdWlo0UWnIPTwvchQkq1BrUn60UZEPVGG5ipjIZwxF+4NHO0b2Kq
UA+QrjEF2/GcyPvCAyexBVpKcRcU3/LqQiHQZ8D+jAFovBlHcLwYJYl9RhdOomy2sWURH7RDn5Ot
MtgbN4gEmn63rrARI/jpNNbnihkdC91Ta0+cm7TbRjfoiu6HNbREBSVHKP/RdhHcd7bbpuIpGMGV
QIhbgSZzRjyBoOdalARierpBtSgJqvR4ewJvJgzIQa14jE0GdATbg48lm1zpHqQMv4aema3vuKvM
0y3pwQ+sWuuMuLVa/JRbcnNi+uPvKfwz4NmpyOrPIRZo+uaHEfYTER5O3YqYtPvi5wVH5nhSVM/F
mMV+J7VrXXlPiObjYQ6eAmfigtioDD93BjWN6V1tav+RfYhTZID1V8K6bMl56NoR/YbnX6fnLhVW
cp0jTf1OYRAybimWI2gY+M6SLTN952smQ7HTjA8ZFXc50blwWgM/rPNE8mbUB/9tyKzWvBVZBF0t
j7D/VjQinomBrscQ+i04V+KAYh2l67QBsAgj6U+BdbDaLmPjv+kkj9xPWROeuIaIcy+MC4pDHeXs
w2EIg3BTeHnln1VkwypwcfXy7SYRNuZ4acxz7ruM+G2dOvt5nrqJTz+GaAbEg9QMfslp+ujVCj+M
W8QqDEyLDo4+DTmc9ojYk/iYjBZbhswl37Iu1yQRsKunOsFYd1CmA1zj0zDh8WKVMbUbcG7ICh9y
xgrhB0MiWg7AKABR1hZBlR1yojjho2ixNae+eiEgxc7u8kEVLwP1bmvL07SCd4xa/sWEEShiG4aC
SmoId8ehWbDI5xEe7guFkvpUlP9l73xqCXBptxjsSAsFPSsIdZdnSvtIJFqoHPQaB3TU3icg5xQ3
yry/GOwHXAkKJ3wsESN6wBqB96kcL7mP5ZC+OlpqjHAetIo16zhM6PVN/lv5iq5dMVlVuCHi0bGE
T07U1AjMRfAQ9ovTbjqFOHCOtRU9YvWgeabkSPNiElA322GUVkh1C7sHJ6g4OpJMJVlO5Q7qWUG2
DLtHPWPAlUHkmOeF8SNslH6AfS+73pkAAvkhdtVTEJfYrGShuluE42x4cOeJDwdCRLaXLg6lw8CM
178nTzhaB1c72YSUlY+YkHyY3HRt9e4XoRoTM6cuZb5tm2l9fwAcUBhMg5jB281g/iA8DpptPqPc
AqfhUVFBO30LOkOo1Ckz/BNRSS6eWuuxtDb05aJ8/L/bHGAWeZyYJrx8AyLKedddox7GqsKkQiTR
s/fMIGoN4mhs6c2j5OJvEg7WcG7GgGWXTBv6yNQIjtcNABzYWc3Is5GTxGFRzqKKJceC3zCz6129
uuZyienH6ncRw/nlHCLe/3TTgPG37dHGD1OeOcHWI9/0IecRagq8e6f5G7V5zdiValr5IcmW8BP5
kpjowfWLU3iAME3PVe7blAAOVhMd3FmoAZdXhvtwG5Np1xcr7Vu2JQBQPb5RIr+kNKpY+Jg2PS0p
i3GzDlRwwRWU4SQqndO+zTEIPmwsOP4erYJ8xe/JmaPyO6PPjwEsE1taO4NUp+pcYXd3L2Vojain
mqqN4kG33hpOn1IQF5cpkb1b7HB9B4xgvMUrjxl4aTpJNcF8jTuQB4cRPxpfwfW2uJC1BBBQtSbj
o6R7nGKkhCrW5aS7vGvhHtFEZB4hNGDVEPaamJtZIM0R0mP5CtUOU0ioLSxN/jz6vMtYKdJLhhAw
0V7UMViwOa5Ot2bgdLpv8Ia5z37RY+tinokM77M4vVfkWIlA5SJAdg/EUL7UTOGrV4vGgukrIH76
0ZAWXXjgOgOqgQYN7Jb5oP6o2p489sysSxzGVBQes5gtUAz+Vcr0BnDxXGIZOwetP1IkylfTdR9D
vNhBuFnbkVt7KwnQ21sIcCGn7W4YkZRxPkC4BUOQvMX9qB0GOZ5aigvPgvdQJbXpuzvCpzxfgWB5
4WyjTIgpHSk7oSWPMwkw9brBr7qrwKUebAyQ73juKGPqtKvOuc+wqSRampTeawHyuf5qoojiXnCZ
+a1JAwsFVpE2cj0VXIbQnZzq5HuaWgDKf5ge7ZNaLsnZaycL1GWTe9W38m0lD9yBo+w3riqG0bTB
e+1zLXo/eStZrcxn2UkGJajnfQDRtMeWJ97SEroPRMD1sBoONn9+rLjf/mNKFvmaM0XfMvFQCyrp
v2HkKgFcQWNXBKXh+QsExmwsVPAydITg2KlHMMvMk6N0BvIduj0VD7Kvfg05NJQrT9GkMzxTDZVc
27Dk6HpBGV/Hj4lwKO9QZeTQZBMlKACZQ5nywzANIUCeYVDmDatEac1EAHh+rC2ulHyN4cByCodT
wdxlRvAQTUA119KFLE+jPRP2MqQr9TtqQ2O9ySqU1fMARsAjxuP2SYHcg8OD2WoCv8UlKhVjk87J
ST8OgR9E1CBxM2imMwKbyWzWIHSCz6AwRRVsSgzs8mHmSDLGGytIh/FXCCzbFdslmBMiGpWF0gRB
yuUkdhCIj7Ha5amI0ifPatbMCShPum1x+XL+4G0llZIkcD1mQkt7SRrCMoe0Yr6k7vB/FIs4lnEt
KgxYGKInpuARhWQgmmls+KMjnGakpIx+FtSdw6ZorOGTJDZv3wWHsw7PniiN+1WkuGw3NjcyB6sS
priRKUuIhKFVVKhjzV+pcfbFNFQaSlAWKnQAr6RP7GkJLK+5Z9De055EQslQ4U7LMY1+xJ/HG+eV
JfrnhtBftz1lDN215bJp3zcLm8glU9mUn/O2G8MX/PFpdqtwsbb3mnKW7mCUMKh9ulXPQCl6uSOo
RKCEgT48wi2RTmbvpSoL/02UlqK82DHiaclTJnqxtufyIek5yW4TvrLyGLRilCdlpO98IRLCAWVO
+oPAlmcYaFXqk54TEk5hMqT5o4yMjfOvBCHKzEVGMr1Hiybau9WMnkgo935gfVMn7eRPsLRn+QIh
hz9hS/+GKo5kzZ1gn+eL5Rwsrrv275Zxp3djGoZxWkng+9Omdf3oFfmHEEON+u48s6qG409TljWy
Z6UHZyRYpx3/n6e1H2/DJF89yChL3dvCxNDdwAzt7WuUeVwCRuIIFFcvtnTPpD7nDHGVDihOTzrq
/iXKq55sZauIkz5m+4GQLMEFXIYRfu3H3MMc/cXhLpnOtRTOd2GoX5iZrnL4frAB78CR4a/rYjVv
Lcd/GpaGooBlwgZ/w/NY5A8wmer2Ng6VB1gSdr38mf1lyl6J72JW57WeFB+aw0FjN6fCASw4OPKu
lo5EUWLJojsj6ls4aoC3jr2OGrq5ppQZTpdRK71qiq3LSZySnlXTKZLCwgri0vSzkSA58RnlqX9p
TR3+jomW5luns0eMatrBsZxnlr+znSL6VS8ujiicTrHg7+QIc8TBR4mrLSz/FXJR+EKSoGe+zg7d
2r75bmH/pruFvgnwH0NQ+JcRj5hiDscCzSbPt7chK+u+shTMd15oABDm0HXpNa6A4JDwyYc7VJ/q
k5G0lcBxUCQYoHZW//AMzNdGheMh47LzMSRZ80i9tziMHADuHNy691ZQRu+xMNPnwA3JowkAgAIT
pSK7TUyGv0PWNHj9sZ2EJ8v1GwLbFCoyKbMSW3LkBZ+xXUzX/5Z1G65AzZBxEvec9iCTmMa3Enn4
B9xY9+WWygu2MkuL59W68EJbr/uC+WsiG5Yl9gWCE7sYHgJuUk2f3Je1pmDY0/jZuURC/MkMVgVD
ucI/t5XeFexKSQiuSwCQ67n7R3J0unKmp9xl0TQ0cOSppx/LGZJg71eMOQFJEPR5peA7mskQ4Rbh
J1dY8xn+5RWPvZcyTlmtvly/axoK+Cz5td9GXC0wYzyhvpxUqLcqAePBYUYkd31MOvw01ZQG7jkZ
FlS8DSylOHjRocfCNQ+EpREhQxU028oqhX2/dBmsjE2NcWV5mzmNudl2VEsHJVzDi9qqNIj+ipZE
wi6tg/Basv7gLeuwlW3LFp5pFQp8lGwI3EYR6kz+Wcdu+p24orhVHu0a2y6SbXtCdqmIzskqPSq5
KpyMQtvgFOW2CQ5U9RTyI3WH6oRxkz0d1pn8l9CLxhW0ANy+Q4pJRjSocTGPgWuVBO2T0T/DDEom
MJiitjc1M3a2UAB0khybM5EErFxD2Wcc6IBaDjfN9tApKnJfcdjc2sqevS0jg8rfRWUt1BkpgJwK
cTAmxvWs4AWS5SwdtNA4XHYRM7lyO+aFc0dR/bSTIChBnwdlqM8L5ryvEbyL2FHwHoFC6WSsSWeZ
9NWQiSp3A/Jr8yaDEV/ToPkz/0A0L0h26UKGrL6dP+6ooJf+KSjz0Npbhe5RzXNSzau5iBIR+nB8
SNoUV3vECqtEN7F3VKEcqyvnBcfHnmSVIXcNORf8rP+0C9+pyl8I8wAbTF3BtWZlo8DV8vWbEWUQ
bcI+sP96YIa+rdyxwIgknviGFTvApllmSVyQLOCnDB1MyCQHSTqO+E6BqYM/IA8KeIe+7KFVT0L0
DKqaekAjjtzwMnVz71/iApvnPhI+J5ncxXi1n5XXs+M7mNYQwZTlPxStcX9rE/T1jcSNzt4a1Vuf
juW0zSUQU3XPRQp1npAwJUcAO3y8W9zEaJ5rZmpout6jBpsGAusNU033Z3Y5gNNXa9nJze1Clr3J
UlPGQQq7KoYeq/q2VREVHFq5wwG6REJV+6ziJr5Hja3eQidVvIM0It3k1E4J14eUxbk3WSBpdC5h
MQfEQ5/0MKSXpuCqtrP6KH/DxdC9Ce5oF5t7jzlFtDKRL8L+EANHbO30NapJRv8h6VFPd3WCYsYQ
VxTxbnKXEk9Rmrg8M0nf4vVJ8Zk7tzzy8vatb51quiP+2ujXIm88sslt2oblBjVXNdgTYaofOZRT
ekvcQIhrIC1ymAkj3fob31RhvYaZBxDDtNQYkfUmmrmFCUAlYRjVPQskKPGK0d1U21EOyz23lx0r
Mp8/fLzG3DI7rcq9k5aNhegjbNwC1mTFdxQSWP4xw/cJezObAWdRqMmorka3kef1ptl95mRTIp9I
qh9X5wKgMsQxmyTn1oCO4Nnhexrv6P7J3E9D7FFPW4g+maCcFmvGh+0wPdu1FcDiV2vhdvIekVFH
gS1MLD/5YJTPWIg+kJMXTcn8ht4VmYNGO4OdhVvcPZJSzsnlJhyg70i11PK0GG/Ez96MgnU3yTPy
GrKReXzQfp/7x2GKrPCN+DYW4Q1jdZNTGhuLD6qhHHpx2I/kLjcMJkkv010J4SmJinRTcsSiIVOS
5N9T+ujCgaCefDfbU5LdIoZM9d4lNdGcqAnV5aOUQchPMI2S3hOj6RmXmlsAG/hsXakUN/65mbaI
V039VmqOLxdWu6r6TuPG8g95lbud2OHSycmcxXbTPZRk+9zHSTrzcDc2aVM9ED2QC/JOPqMWcuyP
MFBwHLr0JbLSx0yxp7tHMqDkmrc9mQ80Bbv1Kw5Fd4b0yTb95uKVTedt5fu023PCKlFugwz/GJtV
7RMQJbn6VpI/Ej9On9bycYWVzft5afmYdjUIbR+v0YztdCfGVMk92kdVYnBLkDj3E1yuFZTSqaeU
t9c7VCxDIOHxmP8LaOrp95ZJWzZ/W8ivaZLVi0DIyQ+lDIdxN2QF/rwgSBkbCgMqlrnfjJljaiL1
a6kCydjJl5pQVWEGKjiYtMKcJrNS7CIju/hepZF/r/KQmFmlrPl3z1GbE0Q+9MSWgolk/K4Z04Ko
DLLexrBO4yt1I/e9I2VKEr3i3Eu4gjE9MyYyW1ubIouHlvPg6npJ9YdNrQ0jXnSYa8tGNDKSd/Rf
zxjHnBMv78HAZ5EeT7aLtg1iIKEYW7b0AQKzQzgAidmw1PD6IJfaUxRgyJojxquG15jioaQrEM2o
KGG6jADWnNqImkngIQwQSY2APdpzGYi6/VzShnsGCSzLTeprO952FqOdPd0aCiOkh7J2pWdOYXxk
Rk9vebWqkCOywBZpeww32iuz5ADhjjS/wGBFD9h6p93wnfrhQQvZUZjcskVsgKy6HzJmArPPw9oC
XpjxnW5gpVCGoEPFBuzmfuldeMaajzEr5yNz62DYt8RR8/2iS9s/sW7ZWKS4OT04TQyjeZlzdwGx
F3fv0u/0/K7wOY5Us1tm/pOZ3OeE1QTAaPhUzXSiuSS9Bw/jtM/aWaCJh7OavTNbRuKh2YTwSFBj
dTO4G4zdytzj1nSbUyAA5cDHo9LlEJuIs6HqKpdYTaet7C6ziE1sEdjr6JRa3dwQT2tpldyE2Rim
V+DyOb6GYWhSDAt+8pvkv+9ClDXpNTdgLO8X6jiXu8gMffAAHHEZYGgC8tkJywq+JYxabrxdxgnH
abjgnYoZ1YrCRZ2v/yTr7nM80hderOEriUj38bSPxa82KcL0gfx/VJwpveuWQ6WEfIbhY6Y9BUtE
gVghTfO2MBLFOUTAuCBezupxlF0wcQ+hVZUvQuQQtUDxtVfSwnF9Daosn/hEsAhgv+57RnxRHQeg
s9SwX/gx9GpA8bV2gwWl5i1YI+FgnLDmH/jGuuUNl1Pk7uimqFseIjV/45qizzJoUgfavMVc93Ec
OtHechOY/NaFBZ2KCynMZh8t9QA7k6PsHzBSeO3raui+F9GacR/T/Tzyi2UVLxo3QhLp4zIfgj71
5b6bQxA2JZWi3qsnoKX8dVob9ysiam4eF3pK5p01+l57VB2jqmNYsmNtWCsH+lZmLwx3jVsZyeh5
rGk+b1hNDhR0tC/F7Pb/yHyDBiTvFzzEChsStrcBN70JYPOfc5w85mSFVpbuRkaow9+KkTqA+RTl
G1KJ6eKjx2Db2WGlB8pezjJ6TQYLw6YLh6O8jJXV12eE9s7eoRtb4wEjFsNAIdKmvVUkMU6CGsKQ
QzzUGGyX5ISMi/YKAfzHabn6Kjhi9x5C93EOq2b4FtVQ4jMZw6+wpbi0q111FLq23kZPhfhU4Kw/
l9ncPghKMHjfwd/teSVoy4lk89PTubtC0Bx8eGUcWxz1pfvUtlbyrVkDDwsO84uwx7Z55Pzg3Pux
Jf2jJwsuax7EzJ+qSyNcd4u+kNAOICK6065Dd31hOXOPWWo51Z5ofrCHlFsdAS3MT+1oe2THavh8
ng5+M6IbX9qUZvczeSzxZ2Y1vkbOxDShj5cvEKsgXptQqi1JJoaSmt7LU94BQzrYw+QLdg9beru2
TvVLk07BRWsy1tuiHfGfZmjLTxZ0Fg+oaR4csUNl+9qhYxT+dnCgIQJXTRWNF6ysg80VvQ2ye+jP
Q3auXV/yNNDSuB0sUH5tnsXnVC8z9Zk4/TbEabNfXZ7DczWtx5XZyrB4b6CZY5UX2ksxXvDyjNSz
ou4yXu3NB8jiVFFFm5JBtwLHNadGie45Tjx0BCCGoDGYCND0p4g+3U1UXqh2Q+Z1+Ev1mIQircH0
g1yw9Z3FJEHvBDIEkeG8mGkLVfXC4U7PggwR47PhQEZ1hjTuOQ9M9aNbWhB7JjG4fEoze2/UtuJu
4HrpQ5UkqHLlM06zM1V6Oek7NESWVYufZSvX/pwIcNonuInr2YhhX4+4NjYQAfoCohEPYqJPIHcW
c5trL2+20GgIa4BxRVM621PuR9xzaQA7AvD1HoGVADMdS3V0jO6uYOi8I8kjqAIAud4LRT8HfSDd
gRO/fk7KutPHMIuAW3Rc3FiFQ7/vrm6BE5cpCtaKjZeFFnpIAwdgV4/FzOQB0ojLEA1A/7Z1/MBg
bCbK8J6UQLKVMtVLM2v3jrFeRzgcjM27WVRDX5kKUQNDHMwO4kgw1s0pJJYV7Uv6hgFsQjehxX1k
Qrdxa9OycccRMHoagfkKcb4gAlP5Ee+TdsnvhnXawy4wMVLmUwOqBUjiCfzvdOpax/xCWwUGuMT2
d0Z/xDn2Z3EizlSfSQzl814m/+PsPHYjV5o2fSsfznqIoTeD+WZRVip5V6ruDdGW3nte/Tzsf6PO
IxaB2gklgEkmM4KZEa+Bjrbp4lGKrnU2zclXqUCecaelUQfcEpdQfS3nTolcK6c+TgVpq4RbL6Rf
dgUuHjOn0E7QwqemmCi2iaRlWkK6bQNNwmq16DLeds2pDvPKsd8HZdRW4K+D0b2BWjA6b46Nv9Jr
Qb5lW2BUmGkOoe3Gt0jVN5i10H5fIV6JQYxs2cZGsfPge8javLG8Wr8BUo2wdakZjwC3ejZm/JZn
bQy6s1BgMedFuNbQ8/vZKQSqk5bFcKWZUy+5RBACf1SIjZz4e3fEpRqk874tRzizOTZa7kOWo8GF
LE7o/UZ+tXpMdSpemywJykNb9y/ozYT6vRyH8EB68juGDNoYoPKEVNEm1LGX2tUI8iKEQAWkQ+JO
aqsD6DqlilfQImAZB3k6EqoaDZwAHV2au83bINF74oOgoBcY7ENETBScAB2cf314/GyJ3Afg4KPU
byRwlc1+1KSIk6Fk5E7yCuBTCepNUsmGXe1QI8RmFbYeaJSuzh6tClZKl0oFApLYKyINtk1qzsD1
JlBGydDRDKv0vNpIHNOb7BZf4zF+ww1Zyt+Hrmq5q7xW9f5gKBUt0OuysOjvbGzkQMpv4BzbEpoa
Vse0EToP6hhBDunb2xgUr6clZ1o1HSqEHYe15OjOs42LBvsCBCOk4WDyzY5+0fUcLKShgdDoBWcI
LH+fKbRq6vU///nf/+///uj/j/eLKh/aa1n6n7RJHsHt1tV//zH++U/+P79e//zvPxJeB5Zuyaqs
8/uPb88B5+P//qP8r0LiXfq4keIcO4LI8CBoQa5F1p/Owf6yIbS/h3BNE3oresnPBUhYij3WdKxH
G9xX2mx92RDq30N4tAm9stKtZ3b8BrQASsmTijTFaP46P8Q0IZ9NlPL3EAj66NEIH/SWJmzzGOI+
WON90CX5wvXnXoT89/VRHKmqsLetZxfxqTVMZRnSIvyOmny/MEv2p4+gOM7fQyCRPHgak35jZZXz
UlMqC37ImV3KO6mmwPtb711//DGWRubdZfRGjYseTXGm+/mwxqgHgFBoZfXglBLCU53KVgdPkus6
7aSb82/Hmnm06fcPQ2CNVMo93l8HxdKQkEtbPkFqvLG6ZlhrXreLjLZemMXPFwI+8X8PFUGPRAlE
t55UvZZorpTdm9rC/j7/IJ8vA8WZfv/wIGYfIVtl1MltaeBo+xKiTKW909qH9ziMtQ+O8vw4ytyM
CYEfhaj9wEaPbuoSoP0vFF86+8bzcb7auTWFpEeDw5UKBHfMFYqj6OJJ7RF8gp494KSMPg8AXjQi
Hu0aRZjrPqQO8LugwJ3ra3x2s+YuLB2YmpR+Tbhnh/N3PTM7lpBKQMkbedEr3YFqIQKe69REZRqf
nqZuA2pKgWrcnR9o7iULA1XUE2lAWvqzrNMPuI6qAL4EvWcAoOcHmHkSR/37PcsmZZAkqeXnRkch
8XWQi9TBQShFcChEGex4fpS5xxCSVuFDx47J57C4uux2UACFp3Fe7S67upCyoIyrKEDmHjpNfpm8
N4hUy3sZ5El32QC2kLBkpbHCouzUZ0w4NXZYNK/MXe9V5u35B1CmC/07qSu2kJlsSQoN3QitG6SB
Wv0J3QfZHGllmLa2MTUDraeODQ+CE4VCb0aX2OFWe3iLSFV4mSZZPSInLW3GtV2OJt3bQUu9dW64
JKNjEeml073mmYVL1UqhsRpE4IWgAT2CCNQ1ZSH1KdOa/OQhTCEh0fYHIKV3uEKg12c8dAYdH7rZ
CSfDfeRKZYo2lENJCca2nlgVNUEsItn/2mpHkdtAwxbDp0BJpRPG8RSc0TRCPfj5/BTPrHNbSMxD
FSOTZrkYqkUOBH7bCe49uypPtAOHH+eHmMlktvD8OboTEnYInE8sGtaR63t72ey7g4YBJRJXwMbo
obbr84PNPc/0+4f8rKO7znEZN0MA5qQ98HcaNdGoPyS67CoLyXluECE3Q0iTu6SUopciLai5qiCW
oYYYKCivAFWjyXz+WWaygy0kOeDYPhX5VDrgRTchraHwoFnnyHRJzg8wvYFPVqat/j1ZGdr6duOG
0iGG/EVcKL+oURYHjPJ8rBIzZ2EYZe5BhDSHjUtewmCUIZqivx6u/YEqPmCdxsKXVA1GND5RH5c9
jpERTCbApyZKuZOnqIqhLCp6FgejNnfDdNUDSbDBJirmEG2MSocE8nLRZBjCS0V3dWKSFOZ9Z8U1
WGhESDyEHlaa2b2B9LAWJmNu7YhJ2aAy5MFEfMEtDymdxAakIiNAWm/QM/f355/lT4L85M1aQmZG
GVdB2wRLacvHdsVexZZuKM+VCXoByr1nmMF3mvrBsLMyn1odmQfyyErRVdBlKwxQxvAETEvpdiPM
rNbbeNTuu41P5dJOVjSoXOhbxdAM9S01dlx3VzI87vxxzO2gQS4Hnb0QaxkYFulvowhce9PGVN0R
rQHBQRPU1rEkB2dq58mugDsFNE1vEuUtrgs7dveS1RXpU69blKjWTkshd4dqKWi8fd0mHdTWXse9
+x76f5I+cWjhILdFhVMJfgWjDONkk+MtkZx0qrO1ue1z+DTfQxWTuCeO+EX4U7NUJ0QzotITgLUZ
QO/Hrq0tKd1AjlWz2xDh7HRv10hh0OxJqLTf5zByine3DWxtbVAAKACuAJfzr9LAUSBex8hvqQda
tK5zD3gk14d114Bw0vYaHketAZM2KPKvtA9de1+Ai9HfrV5z03rTgZagO8wEQDiLdZqH774EWOOA
ocOkrgOZXB9uao729r1Jodbd1TD8q/cqssOM0g8dmwwHFxdk8KZCO1PlBcuBVxVrq68lZaN4sTTe
QS1AgQZEQJvXT5wioVdCOvZUzUHOSIKlBNcavv7C+psJeEtILLIjVTYH8+HGxmSh2loyT7VxLYC7
59f3TOKyhITitSVKKKmSv6B+gOtjpKpXiQ1mG+BiSyMoSC4LVksIVljTSKSXbnugpZ+bO5BmDpAi
KD3Q6MYwzha2CDPTZQrRmuWBmcVJlz8XaCxCg00TzisBhibfz0+XM30xPkkHprCPcqn9GpmVJM9O
C2DCvkY2tYrUrxmC2V68SW2MSTlDdDKkMhRJvQbgOBggI6ZUFlXA20ZAwuzjhwj9bvCfSNsdgG7Z
2SO1UpoFFd8QZUUXLtTuOH03/i6h+ueeclMqnxC3a8YbCCrk/6Lt0be3A6PtXwJr8NQ3GTI2blE4
4MKCB92YGz4OtHRq0VqlXNJDY2zRdRsauWyOjd7Cu6QDDaR/auPkWASOTl0eUSWJqxc9aYz+BPpG
T9aRV+MJvgYP5WnlNbs7NEY1nI08mj7Z0Ok1dR36ONRGS4j6m45vEc6xlYlWRgwZBUUy5JFMauxU
jycDsFiV64K+MK6wuwrVdfkQ2B4amxl77PINMEoGganP8YB8puqL3EiOCjOCDQ5Sr/rGs2Gcbjle
02dAgXrSK9DBa2rptWtjNoMWMaBfbOdjJG/c69KuIfOqmBCqMlgps06qrU95A50JWZ8MzHR7gLC1
qrBOiJ67tkvjX+yT4fhRyTbtH10xyChfBaqjAF01Zb2ooA5HGqAnGH9dmu3xLEryN4uNkTJsfPxe
UWN14w5z8Cuaxnm4NvLBzLa4Nrdge8fOAEl829Z0X/JHpS5D6LZ8u612IcxmtvmWsDyn1z3CCZEP
dZuydQsdJLdPrC8/uW5Garf2KhxkWu/QgVHMQ0MBhncQb7W0jtPH8yEyE4KWsA9WKg1dCVD3Nyac
SHq1bAJ4nTh6LDzi3PWFTTCtrgi0RDfeGIQP3EOEx6LNgN/NQkacu76w7w00XdUDoC5PYBaB4Q8Y
MyZMYYX/zvkJmnlHpjBBKl72BsaU2XMQknKpbDvrSHXuotG30NluUErQMwkQpvKAWGG5uWxQ4an6
GA1f2u8Tl7yt7lUVwYMB7Z3GA/+pBzBfrkBx6Dibl11eUUFSzVFFaSORHDglCzWNmZk1p98/nCho
gEF7m6QOEq3y69uQErAL0rdohu35h5xm8LPkPCXtjwOEQQ8cUnZuwtIezF8w1Y3gSw72JT2WFXIp
cPiD1ir4zkGtS7+dH3TuqdS/B4X/0nnAUOwb8OI2JMUmlfAgkl134eg+d33hC13hfNONplK9cIyw
aRqhw7aWFHxaF9a7OrcehU8zSdxIQTSaT1kNbMK4a3x0EXEEN/A+y7b0JJAgQDROxzlp7dGoBSfT
IeH9LEMJAawb0eDjJzPIkjrYN0oOfGaTAlpswb5p4B73VE9wRotbo4eD6fIhQTADOKJ86vkA+dE2
NfBLMHZ8C/DVgrqfwGK0HQmIA538fpJeca1KudZTFFygQPchrmVyHKO9NCD6Ny7Mw5QiP1k8hrB1
UBvwQogMqE9mZPO5btwMVjsyJnKIUqatjk0A+Q09BvVawjfbuVE44QONOb+IZrZhhpC3XStO8U7q
qhcQd1As2rC+hsDsbRWTmniu4jlxfpyZxWQIucdEAsPIsXZ4gbHKF9GHliqhX3N//upzTyGkZtvj
awL52rzHugRmXGnis0pNJiox28vV9HjZKEIqcxuIDwEUhHvMMLM1EG8QW+rkXVUb8CHidGE9fDZV
sPDFNI3GUOwnYYyj6QQm3Ljw3K6A0rjy7vxjTLcrrrfp+sJkeV4e+FBlo5OsyNJNpZbpoS4taVsU
ar7wCHNDCDOlm3I5YLlrv4ILtO9kjLa8h9ZFdX0F0rMxNucfZG6ipt8/ZF3KXk2pGlZ0cgGC7lQF
KSqOi0slj7mra39fXUYkSWZrOTlLIyMJQQDFENzCgZ9edvdC+lahDyOZgXkhUjF2h2M89de91zVS
sfC5n3sAIX/bkKB0F124g6502m2Q6dkzOlnewu1/lrWmVSQkb7WlwoMbUniSkWJDpk6nEJEgLum2
2H0DAEOhVI/1laPqv87P18yaEtMkpELouBiavMlNjaR1kycYYyH8LRtP0hC4l3SHeC4xIWZuHLg+
DL1DlVnZV1nX7TsoSdqth+/wwod77kmEXBji4MHL6MOT5OmYvzQWzpDojSarsAwfzk/WFMufxLgh
xLhdSGZeYDV6Cvo02KF/VHA+STn9tMp77PdLn665J5l+/xCBtFSCUtcLAPojR6sSMMMmsOMvDb7V
l2USsaTXca7BjyMPT2hCS2t3jJ7xHzchyESv52dq7hGEMIe7g0Q7CjonBVme5gA9ss7WqERhMW4i
59EvJN25FyJEe1ToTqzUkzd3MnQ3Xp70WxOl9BtX4WOLntxCGWLuaYSY9wcVvUPTmUp/cnqdNKG8
bceyRcyvXmpJzT2JEPgSQthQW6ToZBuatC7yyF2HbZtt5Fb77ZSwSi96L7q4K0JAoPfbMT7ZqGth
tAiyF0I7BQ04XrH0fH6QmRSpC7ufYiyCSWI3JMe30vVgNi+Val9y6iCT6EKYq7rqYw9ZWrfekJcU
IwDaGMELgpajspSs5u5fCPOk1VzE+mq+UfDjtRUeCtQU2tGoooW3MJPldSHAbYdCkaWOyb2ugV1p
7McgzG4gf1+hCfgFeiRMHEXyF2J97mmm3z9kE/jTkJLyKqFugmhqUHneg1bo1cIhcCY0dCHQp0Kq
3vVxcnLGuL4CbBTcqo3yDuj7+/nFNDeA+vftp9I4dqgrJCdF9t/zBDjwn21VJnfqQsv8s2PmtKKE
6FZbGz2vVE9OwYDgfEMZCWTsdSi/drp1W/qwks4/ydw4QogjBQB8K82SU21r/Tew6jZC0XG7juln
vWee3NG/9cvL3romBLqNAi/02SQ54Z8N2luDxPUriEJpIfHOvBVNCPFKHSwN64ipldC9UaeLN70c
PaNSX28umixNCHMZFGrv0MT6ZpcN3tZafgt8MVvHSgHa3nstQPcvvBZlmv9PvuqaEO6FFapyo+vu
kQMIzLqmBEkdxYk27LrMc2B/y9YPcLvGAGdrYmGGRTsVdYOlLdhMgGpCNhgkA0vz0WvuB9XG6q5u
tQfFGKO38xM596aE8Id/ibQ4NeHTqCcpVEFkqGF5oAVgKM7CWpsbQsgByDyj2UXj4d4EE7IeDBmD
EMvDpcVe6ivPTZGQBJIR7RfMsNJTltX+U6YYN53eesfzMzR3cSH+9diRkEfxontEFD0FlUhUNjXg
1YqJJ81lQwihbwUhOju+jdADjLlfUKnMA8qH1cI5/dOSDxnsz+8fUvzEfuhiq5C/QbtETFBSS2es
VrQ0RntAacnWs1PtBxigreHTp4gn5T7WI9sQDDKEKQRVSn9nlhO3/LrA6S/qbquMMtHvBPYpNKJY
wcnqHTVOzXgqctkMnsAtINvuhFX30IVVOsA3kELP2Lds7uJxzzoe0V8JZGSVI9y9x64o1qpLoxDp
PUNT1PQZ3Sr8UH54JgIK/uaiWVaFpJQMldR3vpOchholZMOshm3SaM/nLz5lg0+yhCokJLzV0Zj3
x/SY2RDNUa5BhH1gn7CKc9nd5xWF1YXFMhNOqpCP3DgxQAPo0XHQzFc2I9bKK9odbJliYZ5mPkTq
NPCH5TLYsBezsIq/eHRcUApMpB2qXXTWckDca6R/qh951njXl03cFHYfRsP03PFyOcyORWv8go3+
1W1jXIVqrYSTIIdLO9uZKFaFJJQZFdpfZhEdE5y8th1tGtoUmreQ4uauLiQgebSMSfwwPnYDuR8r
lP7rRPZ6Oz9Fcy9EyEDIkWgm3YnsiGcyMplyhXKDo3yv0lTfThGLhImu/jg/1tyTCKnIbNUBVvKY
nBDsb6xDH6MV/WIGAAcXpmpm+f6BrH1431B4A8dVtPCo2yMqsBobWbdEQcwZFpfU3BBCoAdhrQSh
ljq3QVeip1a293aACLwELOLChxCiHYMntUD4NzkZ1tDskBpVr1CTaNewwqzNRS9CEcKctqoF+y5w
biPPvVJbDqzw7pf6QzMrShFCHJ03hUKLlx/VIadiWxgooEtYu7rI3iC/Ew54aXQIWl/2KNNa+/DK
EUSi7m9W8p1pyK78rNZ41G3BKLbZ9vwAM8n3D4LwwwBDkscIMDf5MZCUBxWiJm34LnbRjO+eaER4
/YUPIoS5F1BYlVzNRmSqGh+7ysYs3pLdduGkMbduhTgPakPFQjTKjion+m1XmrcRQg6bING/np+n
meD+s8X9ME+mkg3aoJbR0ZMlzHW7BgbmJizcpRrbzPVl4VRBR390uz6IjhgzBvg2xoG1DssKUML5
+5+ZIFkIbBcWJgZPTno0sQG4NjsAqknFoSUmJZ4fYe4JxMDOfV+pZd+57WDv3gDvkL7AgtIWvnVz
VxdiukKLJym1aQeC9wt6PDVs9ZVq9Et9pbnrC2Gd4QGHF0sZHm0IOfYaRDkg0aFP5IUC59z1p98/
rB8L+8IMpabkhLj6DxNS0sqW4oVd6kwMy9rf13aRM5Mw98mOuD0VV54hXdtSn22VEQFoewnfN7eA
hAC2QToDI07SI4pzyUvjj9ETysZo3LT2z8sWkBDDSEIOWeR7KX2ewt7qOPPct3gg7s9ffVron+wy
ZeHrbNO0jGxE6u8CzK4lAIc1Vn78BmLGRdRVqnaKEpURxqZYaX5RtTqSlwDCn78fVSTZQG21dQ/z
0JOXUHCuVWcHO7bdYGDQriUbVs/5J/z8DeG08fcyMJHIS9oxxFHaUWPsA8xrGznan2W3WGf5fBGr
jhDiLljOocTZ7Yh2dQsYo6n6/lbTEze+Ov8IcwMIUd4kqJJoRqsfMcXFoQhkLk1t6EhLLaa5KRKi
HBkuX0XiOjsh1oXS/8DXuoByeD26gbzwCHMvWwj0IPIkd8SZ5VhFo7wtwDyQpmAJW0UGNzKMdpfN
lBDzoIXcRs40/+iZVXpAmko+IPKtLOTyuXkSgn0oUBpIUdy505EMf7Bb4D227AzxCmfeH+cf4PN9
FLiwv1crOhFGkPVtduoMv38oLNQp5S7HC9utsq+SHL0aJUKr58f6PPZVR4x9NYI5G7bOrWpnN9Om
sMizm2aYTOo4f6NW1LxYqNdf9mpEikqHa6+LBmdwLEIkDa5g8eTdt9BxnWgB6DLtCf6dylSRoqLi
ipZUpqngDun8VIOnzDJuM8juVw0nzzIaVsjr3Vrm4pKeiUqRsIEWTY2yhacfE7sOr/5sD1GPGBde
zkzAiFyNYYTQZjlydsqsXElXpq7/UpBe3juKrd6qerPwkZxZ0rYQ+mbh9pkku+kJ0gQisLnvlVsp
SfqjW6QIj59faHODCMGPW0jDsgqNY5Xgl4VoT4VqGbms9VGylPRkIcfMvRAh+CPLQh8P+eMj3zKs
JuJc2YfjqG3OP8RMZIoUDdUpEiZryI7o0KYHWELto1nkkPLZ0QW2Ut0pY3AJHcQE0SxkAc+0tMIN
Wx8BL7Pb2qWT31Woxj+qvRt+TdzWfjv/THMzJmQArxkkQCpVdqThmNpbTzbjam1mqKgvTNpMTIrs
By8hW/qNoxyR5djpbYBXji3v0RC9y0Jw/SppxuCHMNcX2kMzTyQCWAulLXAVHrVjNiK6u9Ntit1P
2HQibXzRlInwVNwRsW1VG+NoD7184jMZtivHdtCePH/9mVixpnzwYUfsAezWKYIax6FzcaDJxgG0
21A7Rb8Nh24YLgtJS4h7NYm1uHTD/OjKAMYGrDp2dqs/a01+4fbOmt7QhweJEL5Jsoh4GfTBPJhY
Kqxg2PQvrpyE6763lYUlNpMoRaYropWIn5dx/j8YicbMvkQNBrwpcjqIZUVfzr+WuVGETz/WNKh1
YNJFNTaKfuBKippOaAHBR95jHTZLMIa5eBECn0t2YxqryjHxTEgBAZsMkL1ERxLTspO1m9qLn2Mr
W/hkzi02If5NJR793HCo1rsIUCOkPqxQgfwpGfLv89M2E47/4lNEvWMEeoXAvNrgYJGiaoJSqLRU
B5q5f5FNkaDrF7YQclCW9L07NdDR0M3L5CEg6ywklLkhhM19ZUhuiQKTeQTIGn01W89Eah2751Wf
hub1+VmaWVwilC9wMG7AwzM9QVA135EJ1F+z0rVXSIl13zVS6P78ODOryxSC3i1jxZPKRj5mivc1
kPNDImEeSkLbBaX/c9om2amNdiuAlvMDzr1+IQcUgWbpmkGdWTUMJ96okCeTgxRSs1hIY3MDCJ98
TNAREneG9GRSBZkkfS0oE2i9JdH7ZU8gxD3IoSEvYOYfTQwAcF+QjH2IW9GFty+Ee4I/RVnZXnCo
EITGxKEYdnEAyOv8vc8tKyG65SSzG09O8lMWTIIxtpw8IC6PNWyIEUTap0/nh1Gmufhk4y1C+swU
8Cvt6/wEBelH4HaPXZ9cd1HvYnyXPcqIrnVxJG+STN4XgEFsx/9qhfz3/PAzTyki/QbN8DCZ48Q0
yP2wC4L81kRu7kBhY4cS/WUNYeCof3/NurakS+vnwQGl1i8uptqeS4Cef4KZRSyi/AzbGoMMBuYp
1PTfbROgN6kuNhbmLi7EPN7k0oCLRnZEAMvCEjUZCD7cSvSfl938NO6Hz3zVJkipGqVxhDHs7OxR
GvaW0pwuu7gQ3oOlWnGJq8pR92X3ASkNNMds8/WyiwuhnagazCoM5U5/kDEOal0rTbeXcMEz3w1D
CG1ztNSqL/z0hJEwXwvJT9H8RUDYnNhgS7z02dATQjyhFaEjeR4dO6VMTWNr5rRCbrsWWc2rDoff
HIOTUDbwscFPtkQuGea25G7BylXhLUJAqfzcIi0mvXQIMi5t+qeY+CQfiJg/utbAFqU8PSFEjDK0
WaQouFduXlebvlFhDDSFLW1kk13a+Tc5g6hRRQCgN3puksTkgMpHoFP2LfNdMi24cRaKZVvNbk5/
iigFurr7xExNDPWqSzR7OKuJ+EDf7bAz8/z8ZFXeuEdQUd+lkYs+/YUfCX1KfB8irIiNHglxNTvZ
vgpPEjzDq5wnymWdR1XEBhqjUaaU59JTqZv5fYbq+ZfM9R6K0gl351/PTIbWhRSBFnk9GFqTHE2r
VbeqEj8nxThso5oM2kfh0qHZnll2QrJI/MFmN+sXJ3M0IoSz0ChQFVwoO6k6NYGOYAOC637aLlRO
5la5kD70osVFsK/yI+EH2ykGyoXbsb2WW6BIY+5cpY1Ubc/P4DRTn0WUkEzUAj6BZWTJEWY6xBiq
EIi2I/932QdIF7KIb3YNyq6AdjQDoUpcGif9kche2OTMZEIRGRjlI/uc3k5PLkbs2nrwZcd8GoG3
yBQDWmUpDmfmSEQIuhRH9dRu1GPTtcEmQCHzti3wl7joDYjwQN1QETHPmvTYhezUOh5FurGwI0wW
jhlzdy8EeQQS3sNJNjl1tvOzULIQ5GH0fP7eZ+JPxPupfVmo0KGVY8Mx/4DAbNU8s3p97YArpV0d
x8B3FkJ97jGm3z/kKh3XMaNwY/nYWFF/A92NzUbutlgTXvYoQozLYW/EviKD9ShN48atm4hwCLQ2
R/8TzfqnPgMttTDWp8+CDoUQFWqsId2BbOK2NNwOP5aabaxpLKynT98JjnvTEe3DRCHthixjO/Rb
ybwaum2PfX1ZUlr8cX6eZu5drIU36Ez2qkLNqPHya9zjvnuFtYAp+INu+1cy4taFrTD+UEMb6HK/
tVbpbbd1VvWm2pYbPApX/sbe5Nt7c+NvXn/oK0ShNt2m33rrctWtjtnC535u7qbfP8xdOYAaU9EC
20bZjYfYd2MdffM1gB9/fvI+TVg84PT7x+v7EE4dl8krs+whbtKDJA/vauq/n7/83O0LMRIjDN2G
kH23TpMGq9j1r7W4vkd8djOiML2wvuYWgBAofpU07SDzknoZn5gww+GgvAxAzASpf09Q0RdOYJsj
L9ZTVrVV70y125+fnLm5F750kpRWDkrWPeYiebPhABc/oQuqXuHKoS2k2rn5F+LaL92o9mumJjR+
pP59lt8ZDq7SS/T8mZkXS94OSvhWgHr+1sKwnoZ6/wse9NJhd2Z6xPJ22jT2tJHvt0pvrmiUrzTG
MApne3725+5dCG216bMGgUiyUvGate+6+nb+up+fUzi1CSGro7UcoM7ab7tj+ipvlRt80uN31EFQ
QL7DX/P7+XHm7n+atg+RK7XpgIEykvNWmK/bJt057dLUzM38NOSHS7dllJkYvxFQyVsJ1tjPvpf2
8bLbFoJVz1Dwt1BiwRG+aH/bVa2nayNMkYw/f/25exfiVWvUSEbWsMc2vlklzm8DRrobLpWZ5iZd
CFnDMI06xm5mi9WK12SrSH4+f9vKdIVPvjSi6E+JwwM6Vlw5VFbxd+PusV/X+5dol20aa2FqZm5e
LFBXcqjEqK9w8zauHA6cV+fCWBWL06OH3wjOuQRTvyu6a1S5qLUundrm7luIVBN0sJNZ08XD3SB9
NS/cOIil6LIzbNfDm3TrW1f+8OxIC9/sz4/olirWnitUG3Kg/v1Ww8sraJLnSOlfURK7tlX1hxI1
u7HRXpRqXFfSEtFmJtGLeiGprnmBHPIsevjeYq7oRdswgG6xJOY09w6EsB1x3EYxNybb+Dic3JTh
JSdLpkoIV+wFJq9C1qQ5BL+QyHjuhnSL0+a9HrnXuI9eUpxnGCFuh9w0DL3njaj1bdAf4uCy76tI
KR8cPHsMC2asjBcGjnTrxsKeBEnzFxvBi9X53DAz92LNGRREPnRlPjVFnTdPKmLWVLEk3TC3WMWa
cqrSA0l1Eo9ZYZnl5rtAnsT28MDT82tJR3PLirdlb2FKt1RgngL3k1wnFpglLQ1M1JFZTOiAJaay
SsJd4GOnaT501tP5SZv5DoiFZqX187rtCYi+6yDZVNeYp+GrliycDObeifD1deBghkkn4a8+QCrI
spte1hbSx9ydT0N++PoW2EEURsyd2/Wt3j2Z5XXuLnx8Z7KEIUSxWVaKG+PIsdUCTPTqct0a5boO
oo2/qDgyNzFCQGNdhMS+wnKyEWGMfi+S3ueuK0SwnCapgeYY+3Ar2hWa+2Jh2HN+qcxdWtgk9yjz
K4ZGcrBid91LLU4IyWWfXLE8POiYZzUWyySPvyrlc28spM2ZW/5XETit1L6elp+MD0dhYHIQqRfe
svC1bRI3LROXF6g0wd5poZgpSwjrmeUnVnd7fUCeqWOiASzs9JxCQ/VNl/31UC3JsM/EjljgLfSA
VocTMoL2Kze+RvHX3FrAD8xN+fT7h7As2zDFJWqacgkvy6rY4DG3kODnNn8i0TvF0hkzHxIi2DHM
c46jku7y1FynBnnlLpbiQ2XnGyzDOiffXLTodSFOew9NVWngNRtSjPaUtmrrZuFx5mZKCFX4SX3W
2oRqFV8H5ROuZ5fdshCnnT76jT1yXSwQMW8p0DT8etGVxbItphBNP9LD2ubVFTIw2oXbDrFOiykx
pqsxdxxl92qzCczny+5XiNEILBv+Lla3LeSroGWx785fd+7sKtK1O9aXGnpceDgk980+uPulPBnr
g/RIHXhhdcwkgX9VaBtbHmlzst/ov/ZpuY20YmVZN71l7M8/xMzy04RA1UIfy2v0k7eKpq7SwVlb
/rBw76r6+c5FEz6gseO5VTzqzM/a3GdrfxPusjt/h2/76/Bwi+zueu2vXq40aaU/33jvlz3QdDMf
Mo+Bt49lWcxYXF1b3W1vX5bRNCFOm15NsF0noxmFek0qOLhYs112y0KoTqXkuNbdDsyrtemtbmOZ
S6ermfUj8rFLQrXSIwQd7KK6sxPrHZft7WQNjaT3UkKe+YyIZGc04g2EkafX7FRrnNvunNxZq/lS
UXdmhYp0567EcM2M+KzSKoTjLFfRtvOybHPR3IsUZzNG8ljTmKDMufckbzUaL5ddeJqtD+sw6Yqy
6tSRl4qimG1d0QJcWC5T3vrkQKAKIduMAeScjCv3dXlAmAmr4vit5yRIle6HMRZLOM0//M/PBhLi
14lzTGpj5sZ8ynfRwfuKo/1qL71ph2wXHuzn7ObKeL1stoSobSNLy8uUoYpkmwcP6lJ6m1ubQtSm
vpPaOBtQXky0VYgFZOif8M9a+ALMXV0I3MDQrDCyufpoPAfRjyJAuvJ0fkJmLi1yl0ezQjgl5tKt
E6+K4puOVUsTXHbfiv332py81PLUIZdJOi7sXbkPh2aNlO9lx70/fjkfln6taLhwlnwX88a+t7Rk
q7XWwp3PJAORqpx0SZ+HLrlG7ZMVeuurMtQWwurP03+y3EWmshH2KJVLzEp56tbu1+iqvpLWmNCu
x/vH5Da5NdZP1vXP5Pv5F/ypcYpp4R7290voW3yo5em0I991v9xHtVuZj3K+6nbpqvv+271P7/I7
6Tq8szbut4u6pIwpRDRaUhgJ4+6Lp0ddrkL0jlexkT+Y7XQIQMp74Yw4raPPZlKI5hwV5Zq2a7eN
7TevuE1sB8XAJ1d5C7o9po1LL2zm4/bngPBhnUkOZkLVoHVbL+jWhjFeN467R091ZTfNxrHVB2xk
1oXTPml+f4sg9Q2OBOsxzdZpqm7xhnvoB2l7/m3O3YqQCTJFbia6NuuyeQsxD/QfPfmxCC4hw1p4
dv+9VNw+CdkaFN02kZOtY6IdrXcLr2rmxkWecx3GQdN4HRuEIHY2haRtkih56vJDb+YX6TBw+8IG
vKmsyayV5I7j4q3pA2PN3ORGDr3L6pXy9Gwf1gH2lZYUd+RKG5CNtDe8y+qV8pSbP14Xz+VCSoiW
1t+oAW7O30J72ywRbGcyvGgbqAUyjaO47rau7q69Mn/oMnXXp/HCxn4mBkWSc4bIju3iRL9t27Wi
0L24NQbYYtWNNAAfX9gUz2xFZCHQ21FNlDGcZj6sH9W8fh0LfV9m2h1OkBjELjE55qZK+IrncYWl
Ow3TrT/cJNZtMO6CJSHNuUsLgRsNXtX0EbT40sZ0O6EBtrNQE0CeOYp353PD59+sf3kGsgkc5Lbl
7rv+q6Xd9f3m/HU/v/V/eQLiXB2jl8R1e/15cI5dcVf8f86uZUtOHMh+EefwFGJLviorq1yvtNv2
htNuu4UQIECAgK+fm55NtVxKZtIrn1pIiaQIhSJu3LumBWgb2rDYoAxB23+5CpV6cIJjmT2Xt2WG
/tD+G0CPIzIPv3qeoJvyoG6rrv+h+nehbi7BxIWiRRCmJPsnJjdlD73EuKdLKtGXsmDgCGriUQed
Cfe2aMb7rQXyzsFUWV7rccLQwKKWwZNb3hSAeYlhlpo1hTdHiJIaVu096t0vEN2+fug+tnjPbEOG
l81CJ4Fys/BfiuUIrVOHfov1Z29YywLbzp5hkb2Mp9LRCB5q9LiGfPmkZPbvIKbbttPEV4VRdrHG
i/R0BtAnyTa661YCEsvamNiqSogMKnsNHmay2mROHaZ966d8HD7pAgLEIVkrQ318aXsm0GrI6wIM
jgITFf6el/OBkM8eXzbDWs3J4rLMHmMZxkxwgoNJcvUlR09IPZ2vnx/L7poQqsz1KlC24U4FK9DP
vhLQqeCi+gT6kPLz9Rlsi2PYKxmdMBsyzLD0xEXLcjncOYvotoTVDBotFbnNrZvSb/4MurlWIHD2
/E0i7pNhd/33f3xxo2n7v1GH9pY6DwU2168OJZI0HAxlkT5IH1rhE3seix/X57GdVuNS7QVEmHiO
dYqr+ROa2R5Z3GyiOXmWubjj1bgyje0oGeYcgoOma70BeZA2+Q4N0CqdKeWb699gGdyEVMkWIEQF
PoTdCNR7Hg1pv6z4Ocs5NfFU2cQnFk9k3DXBhbJ0m4zfunKthd/2sy9b8s7vN3lMM3/CzwavSSpj
AfmelcNjG/liFO9GHodIaz+8eLf6pIa7blpZ6A8bBCEbdFmmd+PKym9GKB9dxlVpuTzkSMUVI4Mo
Sbst/bfSeymhaXF9Uy0GbPYHe10faJrhG6JYb1DxAnr+nESncA1+8/tB/+fzFHLG//2YsquSBGS6
WP4vPyAI8vw6Px/ixwd3O6dvznEViWA7QoYhT2HtTgF2eBere199uch3kfrr9TWy7bNhvE0ZySzg
GFu4Rzbd52svd9u4hrV6UxBEaP1FNar7J3GLFCpuK7tqGdnEUyXQ7UK6rMIbFoJ+uOPTPrqJQCSG
jOx/9zNAAvd/f/Q8Py31cVnDg1o20BTqmEN35G4M28zml1j2aSuPsboNRO6ZeKo+hyBbUpd4FMf5
+Czr+Q0USmtBju2XG+YaTzooJVzYrmqehXMncrCcvt508kzsFA6EC9FrDN2EDzJ6zYbbrlNiGKVT
QOIlWyiSzYpv6wGtaOUaQYfFeZmwqW4YyhzNJpdUfDHsIdwWbiaPQMwu0lm9h8Kiuw1QQH4WUBja
1k3iHa8vlW0XDCP1CicSkNbD+QmqN0kTtSUxCbf+FK7EspYr3ARUOVMJSt1cYgLVoX9Gqm8Zj4at
F+bLfT9nasuqNlr5GIv9mriqjIoKws4J5qKfVP+0ypNmG9cwXle1QeUPeGrWih+cojkE5W1pbs9E
TokA1CgO3hI7L/yXxLt5aNOhvM0Bm4ipAalGRMk4rpAD/bedpuln5XrLj5sOjtlTFCVgVtOQQNzR
6ETV92j+Dqmd60NbltusWcsS4sQVyFB2dX9XOa/u/PP6uJazbhaqm0r0VQcV4d1QHPvhV4Gs+fhy
fWjbT778/V3sQQHDzUiJ12yx7KWzz5rd/3/c2HVND0w5Q/EepFpvKoi9vyH4W3SvcdMO40py7KMl
uYx/+fu73+3nSe+GTdS+hKULqt52bMbiUwIq/CxFD3DYrFysH4VLl2mM5alIghpv0uVnXatxQ4lP
j6LIEA7TKAYbds+315frYpBm1HSZx3DQSCWKAmza7JyBpgPNjNEJOj2Pv2lD/YT0G5TwTlNF155X
Hznty3T+f1dvCECi1rrV9EYz3qWuVM2Oe7H6IQv5DwsL3Mbe3HzLxsA9+uVaQsY2qeGxoTOXjTn3
9Nsc16CzpGJPaPw8BPIBGnXJxq2zTUPlfS66lUyNbUIj3mLBELvottZveqjB4o0JJZgRBgYZA12y
LiWxt4lZ8hjJcq0GZDmWpiOXbTV2dRHzc8ZZvK9Y5t4PCk2w+dI5N9wV2DsTJZtxaBh3la/ffhOg
6TkaP+WtuybGaFkz063rbC6p6qh+c7n8hw769x6RCex0bl/+04bFHsQJz3GUFSsn32Jhpq9XPCn4
hcXzTJeiOIZ5QI9Z07FjGbUawjWr81gsLDIchtvJQge66d/INDo/WD1fBKxBHYb7cdmQevTvde7e
1QGIeq+b9Efxw2WfDNcB/u0cMVdYn6X2g+0M7u00vNAAu1Az2nQECaxkaNcaG23nzvAfsmiTWC3D
9JTRpdy6+eTu3TD7VlLIrt32OYbLyMBdNVDwrT9VLcvrHwyKReEhaaOMo6SqwEFSbwdoQM5bpSgY
RlcW8bJYH/hFk8+hKgCcLkDScdYehKs06+TLglbaG03JcBBu6/mNV+XDGRzZzSfQM/B9qUi4ht2x
nAATcuvGdQ9xjLx9m71lvAfFVJi2S1QflIL0zwS9pMRna7gVy0KZMFzRCidAybl7y6Aq8KVavASQ
6iSna6fZYqYm38I8Ii0aQP/4nJEpdu8qho44ls5+1SHU1xCUbuo076ZBrlRlLQfaBOhqXmdDCwXs
M7jMlNxUnXR+QORX/ASOJX69fqRta2a4BITzHI9E1b7pYCxcNEwoFv3Ik25ay8faDsBl4ndBykBy
MkOgtDwz6YpNVQ/zXlT9lDJEXGlwYfz38tUQwrZihgtAe/kIlqkyeZ3d3tngSmsPDF152zxfheTY
FszwASJ0qyWog/LMl4G8VFU8jIeYt9EarbNtfCNCcFlGHA/602cxheWBsj4pdzWrQfh6fcNtS2TY
+7ygbwgyi8VZQQkKZduOotGkdWlEURuG4srm+jSWbTcxvIzPjYpJxF5AeVwCoOED8eIyCS2ejtw3
pfwCwYdw5ZMsdmniel2Hz4PX6fzFV7mOUp1zld1Hs4zZaRZR4mzz0ffo3fUPs+yP+XTKoE+vE0ni
5yrU0WMIIZ29P1N1vj66ZXfM15PuuSJLzorzEHNycGnjbuVEEqiNyTVSDNtqGRZPE5APNRBSP89O
TLc6Jw+ti9AGxI/BJoC2zfb6l9jW6fL393YPEUFIgmf5OQxdf76bCRvFY0CLxFvZddsEhq2HUCYJ
q07z81CP6qAmCA9H/bSGLbZthGHmA2mVXyGAPbs+Be2xj8T3pgpAjbzrmj5ZecDZPsGwdUGyVof9
5LwhThmRO1gKMOlDxIztru+BbasNW6eu3w4l5Rh/JCWu3NA70rpJoWW+abX4cX0Si6WbCGDaegtV
gMicVdQXcb1TS9IOe6LGmrSbsAz0/BQIh46/AGBa9BrJlWXpTEzwXNf9MIOp8JW14EbZMGixpIIs
q/R+lv3/AxQ85F5V6Dk/twpsBqnIZRBuoAmdkHv0PKyBQ2xfcdm4d0ZCFh3ShLb0tRpb4C9pW0Go
ZHbwgL++N7bxDVvXuu7mPF7iV1nR4El0EwvTEeWyfGX8D1tlEOCbUGExjmC/IV7wDArHwjsAmBfP
PEXuoXVUOtdtAopvKKWNX725nYe/QpePQZ9ykIUNIuUAx2TnInFCdptBmcpIw1iQBoji4M2foBlB
3Xy+9/Dm3t62moZPEMxDVbwPg7ewgJhUuwj3oYlufdP6hjPIKk9ESrPgDQ/1JEqpmIpHvxFrBR3b
gTZ8AQ8jHYJC2H+jo7OoRxRLsmJT8VosW6qqf66vkMXhmKBiWS6RBOtm8JZ1IdsMU+M+tH772MWQ
CPeC5sYrzIQXE4ZcSQPNt2detm65QwOC9P7yi6QP7qAf4eWPYzmwdgWkZ7EhE2wMuiXVyAr7IgqW
fKVSeeV+dPmyphJhG9/wAT3JegpNc/ZvxgY/e4pDHn2NRkmdL9f3xDa+4QPmCkotCijMV4508rbi
0XdNoSB1fXDLqTIxxqzvqtxvgvxtnsBEPwfZRDacFIHa9UBm7a9PYvsC46anjIlYV+NwJkM+1vss
7/rvYYeW3xV4p+0jDLsmkJmBLKaXvA3Lwh94lnnfyazqXSRXpSltn2AYt6wCsBHTCxyNoFeRIzLa
eV69ssO/ve0HGQJTC2n25BKXTuE9Cy9Qxf2gJ1xZKiq5+MYqFhePLB87cCQhYoq2GYE2rstonezk
uIzucRFLRw5xiTflUAWiOWY93tFPRHaNs2VDh2chHdQAupeBt02zDfkYiwPP2gC5KlC2NAcvoFDv
nnoS+d/jLu/8lfKTZdVMWLJo2klAApm9KrQZPQxD3t43Uf3t+qmyxC0mMLmF2qoSDmOI4fHq8Uuy
5diReUS0p8r62evbtRyI5XyZ8GQlmyrJVTKcoTmz6E/uEHRu2oZeVB16OZcrpnjxFx8cAhOkPAwX
tckxY4/gbGD72as2gP8FKcQb2+3iOyurZvuWy9/fRSwhZDS8ppyiZ3SndSdokiP2ApziCWjutajV
NsXlNLybgvR8YVUZR8+a+cUj9AibDYg8IQEl+VrhzrZWhkcJabY0DWvY429zZOPwNWR4/rQUCpR5
sCpNZzu/hmMBxWA7Q0/PeZkpqebjINpqr/OR8JVwx3aEDa/SkmgBA6Rqz2Gg5iO49J5ZFpGNUGw4
qWbc355cNdWa5qLxtRtE/ZnkPB7u5r4OBeK8QMNNRm1RrASUH60YSfDvv3uv4tDx27Kmr6rk7onQ
kZ7zaIxX3u7BJdgxbeQy/CUx/u5oibEG/mSIk5fZj6tF7B3wffV3yK46SeoySCF+8n1RAb8uAlKd
BDxjdMdGJ2/YRnsN5D2SMI9hV6HMNkMdSHVH5hlEuBvZlFlVbKuSUChl1Wzu2b6eOL9nJZ3JWbBx
QjmLOkN3z5JJnvIcqnspZFbLBHFyHxXBI/ND1222WvZa7nmcqfwwV0kVfWK0hxDDdaf3kW1hAUzc
JS071gY8Fq+ZX9cshYae6DdEB1B0hfz4rDfXp7Fs4x8gzLobUZJs+Cte6I24UyFggAfHcW6JmS6f
YbgIaIeg+Mll8zoDk52kYmgRbJSdG6013n3kIC4H5WJx7w6KQiEmiqZcvbbtFD3KrDyTmYK9PizO
QE+uPWItu5FcZn83iyhZDg2cOXtxq7is75kS7DsjwE1+6kDjtuIkLHuRGB5bAZiiyj7vXjMAAe8B
jo3+rp1B3hA7XRbK2ImsL0D1JwLxyuiSbRleX6kbTeVdx9hNGExMYTjrzOlRqA2H8ZURnnwiWqlP
Ud5F2+tH9SMfevkAw0ezmgfg72HsVedDQ+IUos5jAI36RUZIyHSB/zTPfU6/TSFp2zX2bNueGI5b
I8DQCekEJq2XMs3qEhTgpW6dNd412wTGa0/7k0sgQJy8kKJk0b3Ihx5p137wfl1fNYt9mCB3X0CN
LNYsefFI/hmFQ+chBmXpJw+illBelzl0o65P9FHJ8mLphsemGYXU7eKUr4RG47Ft1HEO6yzVZc72
flB+C/txX3SoJ1yfzvZdht27/Zg1cyur10px777l4E/3h749qgm18jxYFUCz7I+J7W5HJ15KDXFw
F4uXP849EuQvjZjJfKMHNo61DAFNCoY5eQG5A5tTSbplSms+3LpQxgmeI73kVTvJVwkBlDvN9F61
yFMrH2W9IlZrCSbbOhnnmOYT8UUfVq9D4vp3A2LDB8jhvF7fbMvgJrg7AxwSYH7cIr9lIIchlNsW
pYKVYMM2unlykexkjqrz1zDLIL+KSP8ok+J82083zukcR6Xn53H3rwA398/BpVN+8EBATHe3jW/c
TBr0pwFHJeo8MLyJtyIhY3hKeI245/oElqvPxHtzzuY6KTr2WUFPeUtjF+T5YOo+xkOt9tensG3A
5e/vblcy930xgsH+hdBKeSnWqFFpUgV/3Ta8cS25jsubyHHyz62nyYNkqDUOQ7CGUbf9eMN+BeKa
uayZc74olR2o7DyVLiRbzW9bHF1s2K8EGQLc59K+Zmqm3mYOiybfyMAv+BdomHRodEC+sFsxNNtm
G1Y8512dO0NMX9oOUrW4l76LKOBvizv/fX0vLBOY2G+x4IGI4++/DLHXHtu6izZ0dMM9ciJrLRWW
i8jEgBOe50lcts6rHmiyCRexw3maHiRt6KGNc5V2lCX7RutlxUIuT54P3iomOFxUUYM3dhGchZg+
Q1KQSjDyRepR6OB+aZx0CSexCZKlIGmX4NV3fSVtn2kY/kVR26NRM54pAagl481Ju/TngLpkikTi
kBZDeN97uIGvT2c55iaEMYyWKeelGs/Ei+SWRVO/LZP8522DGw7ArxzXE1CJeQmFMxV7qBkTdDzR
SHy5bXzDA3TztCghhuLz2BAePw5OnbVfWePE41qrom03DC+gvGDgOmPj2W2jE4vyOyHkiNepA8aX
ATetU0NmYLqkrG77IsMrzKzLCFTMopeq1fJBs9b/5BEY022jG27Az0gW+EjgvUJpMGjw+kxiZ0h2
dRsNxVrnouVAmeBDrjwXPtlBSDUF/p5EEvSupTxc/4CP2TmTxMQdsqUJpxGZ3EcgWu7nsHkIFwgl
MvnMHPpYXSCUs788RUn1DbUItrJsFudmwhGriUTQZF3Cl6Gsq33YAzJDRuh1xT7Ukq9/2CVs+MDX
mABErSQNqkQDrg1Sob0MRyelEs9cMVEFFZPsW4G63fH6XLbPufz93bUsCRXhGPfdKzDL2ZNqCtBS
Rk375rjQnlo5x9aNMkyfiaXKlBsOZ197T6oV0d1vRBCL5r9nUAc8oKYA71Y3wD0k4b2T1c/XP852
/AyXQJZQuWwuvBcWNIBsoTbuja8RKFCKFTyvbQLDI2heTIq5IXnxF867PZH5kuzADeKv5Hdt4xse
QDtd5bB68F/cSQ2gUlvQknFYHDb8e32BbLtv+IA2DGNUW4rkRUb5Mm2kw5D4oMLr600XBYKuVA4+
PgA0MCMCGY/gjogc9QultO+9H7k/BBQud6SXWUpB5XIqekAiiPP3CPWwfVCwW7gLMa8R9XvllMUM
GdFf8G3+Hq3s0XHohs/XF+/DoA2DG1H/ZcnipCLiF5eK7SavA4KOtv5pZu6TlxTV/vo0H+4RprlM
/85C/Y6G4Mvi7S+vkiG6hMNfbTQXW5VkN0nNYgbDBzg+kDq9GNtfFVUQnIk7Z7pPFg/qnKDPH1bg
kx+CEwhmMZxAMQNoGrAQGM3R7Tvn0NSQPPw8DVSSr0kzNWI/DmOVL381bUmQDS2Zl/nlRmiIusqU
NTGPytfJQeyw9ia0razhHvwJlUyAoMUvtgDKS8vk0UVpbeOMayquthNiuIekDaRHslr8EgGgyp9j
aKqCRTeeqc+/MjQDHDIx1/p8/Zx86CtoYNK7KuKFSTX0IVqI0H5CIFGUdfEtjhRjG3tHIOQoutnL
9rPr+XeZ1MVhZMstzwUcDMPJgaEq9KdFzvdoa+Mpy5OfrEA0lZO1iqxlZcy+OQg0kwAA8PZX4Jbe
Bpcn23nNWuHSssdmiFPVeQ+CBq5+qSrwIJrt5JO3DSLUSreiBVHUtk+Y/+OmLTYDHspGr06mdr5v
XYKaZZHDLqRecWeWVTIDm5poVyXB2P9yul6p+4ESsIlAuU+tkWbZJjAcGWTTC+jW1djnRukU0lmf
SYLQ+frSfBgz0cBspvCBrJtKMoUnPZPjpdwqvRG86eTc5vHzRFdR7RafYfZQcI2nURMqKFyyMtnz
EJ1QbggNlmZaeyfZZjC8kotKfsZklOwrqT+1HtollCrOQLmVK0tl2wfDK80i0GPSjt6pZfKLWqox
/T+0G9kGN4xZThW8d4xfz5qeHirvUh6oeHXjTzfiFXGJtOVE55Mqpg7cYqF87aVSKw8Kiymb3RHC
IQWI7JZkL5q6QaqZ49FAwrzbtVM17L1hzWVYzqrZGVHJhCHr0s+nLOgzZzv4un/SqGX+pUhC2nQO
ZjalOd4T/1y3Ddt3GYEKyejcZsjFnABpkqeK5FGVNoWTfXerMXhaRtL8vD6RZfPNFolWumD8ZwFU
fRL+MyNIvtS9uEnjG3eQYRcCGh48r0hzH471BWMaLM4JiEq33IIsr/p12xeYtoFWtilhhO4BXCMp
4vt6E9/+CYZxgOF98Bo5Zfs2rERKveg0I7DbO/lNOXSskWEfmedKnakm4+kgEGTt3KIYi78mPOnV
miia5TCZrQQV52isGQf3hKSEj47lgu9UXCMNkpQZGGvQJXHTTphtBDSuMsih+XRPwV4KeGc57KM8
uYlijgZm3wDRDnhCugxK4YX/L2dglken7a6cyjVBcosXN1sH3DDvs7gt5vuBTHITjhBvgVo0GKhu
DGrMDmzuBA0CySo8ZZ2jD/5IvS3r1pCjtl9/MfB3b46md5wGyU7KwT4+5WlbQwkeRVK5ATqv2t62
wYY9Oyrz+7JJMIfvl8+jFtBdqn21uT667ZgahpyNSnVL1LJDpekzG1FzQzxAw2Ln0zU5W4u3MynC
q0h1s6x6Z095uDgbv+0WuUkgsrXyCbbxDWMO8dZhau6Gh3ac5m1No9ecrMYxljvI7BOAgD1v9OQO
DyyJm0ciARD2wZ1w8MPuETzuqG+gD3++bavN9gDX51mS54DmpHmJcGNSIN2p/O7H9a22rJPZHOBG
PVrYkMlk6Aug9Aj2V7aZBramoGixBZMynPbhINFV2N4PHLryGoqa+O199ClebpP1pYF/mfqdufll
UwR9FwYn4iu47qnzN/WyFtfbfv9l2d4NTng29EXlZijQt714JGE7dDuq69L7BDG4Ua/ssW0aw5zD
bI5Ab+zibZK3T1mMdKWmLG3CZiV/8GEBBmtkGDTJspyFOcMu67YJAaREi0nYz38PRfdD6/D1smDN
UG+dJb+7fq4+FjTAlMZ1rbUMMtmwBUTCBJLSKSu6sT/McOzOxsk4SBcoCxhFJiOf/6nUMtYpgLlC
3sso8sK9xBPBfQOS2Q1+BVkcRbuxREvUk5t4i/yJOKNpgZW6RJqy6ScI8i0JCAdGBpDTtix1Xj6O
HRm92+5T3/AmldMi9yLyDA8XnGDCfbqF0RQra2XZ/T9bDboy8JeYHwa3lQJnGMD5ftq2rvTKTTcH
tf/v9U2xGLvZbJBxTiYO2u79IOOzYuTY+v3b9aEtLtFsLaiQGPaoy9iBtkMIfRYgKbiI5VYXgNVW
kMV+DQBBv825m8zmLEAUTkSW7Nu+JAc9Z/KclK1+vf4ptlUyHAr3MhpNLHH2s6wFlB5xbTjl9Pn6
4La9NhxKmPTcH3SEew8UJ6kfy28a/IFpq6pbst40MGnLdbc0NZXY44r30bYt8AwLWbgCkbPtsuFH
KtlB9HWJnT1YCnfI/z0wHd5XuvyWOdV2KsYbDcLwHW2uu2DyEBy4UzlvQg4m7EtBirNupXBj22LD
nrkz0V57eX1C2DFvRYXSY4ZUx01b/AfUv0O1pp+1s1d99lPXCVTonOB7Q/VaQ6fl15twf0pcVDXG
uDj4IGfYZBrRa1Gs8adbDqiJ8NfdzBqPVeAOAvZ6J8bphQH+s0MgfguIkwYmuF83bu0LMF2eoA7I
9yFKnJtqEGtPB9vaGMaL9s2Rl2VbnajkTUoZQJwoYp2v76wlLjZpyLlwnDIICmevg+nzJcPkOhRI
rmjrTtPf16ew/X4jEuAx89sASnSHIeh5hD7QKOGfm0jo8MblN0wYDVN6DLUGp7zyAVRSYLHoyJp/
sP16w3AFCO0lCFmq0zzk8uDy3t3lWuxvWxrDaAdIC9LWbThL0SRf/GBd9NAAl3ZTtcs34fo077xA
o1P2FHZF8Slz0QwJ+uPbgnjfROu30UVxOqZwnInsNmFVdg8QgGcrldSPbdY3Id5DURUL3unViYxw
CIOH1DaAvt3Oc/sovb74tikuJvEuEA5VBmqiKQDbiYdjU8XgP9D+/G/f8DVNkY9jVN8Ed+tINTxn
WKKKyy8aUJE7FYMaJsxRwc+qME69PFZ3wUCSjdd10crSfXyj+SbouwL6ulfjJPHU9Q4ubjOpxz0e
128OwiPHHV+uL9/HhoEurP8uH7pJM13IRR60RrWscpd5Bz9405Xvm7jvTDK3jj0pD348vg3obgEf
0bSWC7D9csOkKTLe0ps8ecD/eqTd4p/OCJbr25bFMGmXwb0BZlKdKjnLzTxVbBd49Of1wS1H9g9g
t2QctPywaJ5xsHUQ3L9+jK4oNOCtNarZpjBK5Ep7rePHVB7aS5MwE02zI3x4izu2pgNsOZ8mfTmp
87IkcyIPJBzv3BCmMA5vaGG8CwW4YPRtCTHfbKYZ2q6J3Eou9xALn7dZDr/hZvNNzw7fbKGBFlzs
tr5Y7lVIXmXN+9TJ2Bqln+V8mv0z4BOqFjxsm4Meskfoysg06Bdy2/k0se2Vn0d5j0DiQPKm2Lg0
+ZIvq1lO2y83bmI1dP3o9w4/arBtbQY01u1LQej2+un/OFbxqWG3pOpLr6MJP2a0eWjxth/G+oto
6J0HcZyV5bEdf8N8Kajuhefp5uAmzhc9IdKVCy/TmLu3nRwT1i6i2nMrFmJzy+LJvRS2u5tPjklb
PhfoMO39pD35jRr2wgX6tWzHlfewZfnjiz2/uy+rcYr5XMTdvR5cyQ4ZV4jmslxVuj52NRtUd4Sc
cT+sgIQsZym+/Ix305FkXGQPOMY9xB9m/w6+jiINJkTg7a4fJ9sElyPwbgLVUwS/U9wgg1MPqUvq
4kJ+dr5t8Muk7waf/brL+OLjHC2Tk4oFzsGJwhtIDwiFhzcGd0rakrbqThrKkensCjCUAP172y83
bDhMQJ04O257kujs2zPmsS+dP5YrF7vtEJk2rH1aNs7SnaRGgDK7ePABrgxS2k1yedff9gmGEYeM
NWTq+u4kELQfqqn3NxVYtVbOjeX+MsFrggowXIIN/3hxESIkR0XOvOyOMwt+de5a/tRyOk2oGgsi
X1Zd153UjAM0QAzwqelB1nl9hSxu7g+s2iKLaAQXAF41IxpIev5UId+1QRb1620TGNYbjj3aQFE+
O4W94yN2FwyEWV3Ofub5VK6kPGwfYRhw2Ae4vuqaH8MlY1tJ86es9P5qSfF6/RtsG23YMA3Lekj4
hAhiVI8aoLgUTdb3XSl2Y5U89mwtN2TbatOcw9hnKEl1pyxsyQ6cU9kT9JfQwX39M2zLZBi034G1
vk3AB+CG8hn6qX2qpuTLmCOPcH0C2+83bJrHPkh6k7o7tRTBeq28Q5cUa0octsENW5aDVCCADuDr
RkBBRTYlIu2mYrWF0TK+iddCKTzqxqBQJ1E4YIgkfs73/QKO49sWx8Rouc08aJENyz2XKBe1cflK
Zz6vmLHFm5oYrSrONEwWVuZO4OLX8R5X8jEu/0EVfu0Nazk9Jvi85Zngc+91J3+RXyRKtA88wss1
0KvVLouZmVAt2qA3NfGj7jQAqZBiQ94upZP7NvA3iJYSEOA1N0Z3JlpLKD4BGDbCopVbAF/cpcJB
Ff7md0FkmDJpS4/oUbUH8LMU/aHmLPx3at1hLRdo23DDloWq6wFcMMv9HAEx4gbj16Hz/5JL8sWV
N1H9U99ktHU1cVGACvJj1o3+Zu798XhhJdve5Cwiw56rNutlPiz5UZdxeWBhqLdBv4bvthwlE7Gl
RTOJBEorx2oO/qqWNksREt+B9Pcr+kfjdBHJbTkWE7LFegmucLDfPKKi9YXF4Wme3IOexs9ZAv5p
tcYPbnFOJqetFH1LF9q0B78UaPEi7tP6UbWtlXFDZ3Eguznq1L0gPtFp4+XU2WgQNe78jnD2STp8
OMX+4snbrus/AMmO0Ap3Kj9K7kCtbNagKNoNi6c+ydlFT8NN5yu8LOW7wDtzBKQcgx6aOwE0sQFU
Vs+N696kbUzBoPLf0XWS9SputHeUdfLzd9DdjGi+u+2nG8at6kZ0kdt5R5eUSAmjwbeZN3nB+5V8
sMWVh8Y9HXq0mxMy4MfPoLnyVeymJHfllkq6phxnO1SGdbt6dDvuKg8sVcVPHqniEKoFwlld3qhN
VGvwD3hx0e2uL5jlg0zsGZGJUzij8o96usT5FzjYoNF7VYScr0xhsUATdlZVtFRC96DmzEGE+ArF
1jo5cKFuRA35JvKs8v22p22MCYjDTxmaIA7RkvW3vYRM2Bk4iEKSo3J9JJdsZCjDZpM4a1VBy2Vk
Qs5IlXlgKc7IiUcLyJrqrNn8li6o0Pj40HdI2V/fZtseGCaN5vzShch9joeW17mPkszkl5gTNX++
bXzDqCFeuxTAeTb3ukses7YqNknerjGY2H68YdSOKOrJnZbw2KlsEdu5BSQyTbo+/vv6j/cuA/3R
HUj9P2BniJ/cYcIWhw0gqm6Qe6BAYmp7eZlKgGB4DHYuUZAA7Vz8HEbdlFI3OI1uvMYmbTsHhtGr
YfGLpUvmex0P4Hl1IaoZFdCODH5FuLGuf6ZlGU18Gin8qUxkGxxpH40vjIM64M4RfufcFkmbkLSZ
5KCfAoPWye9qpLUU0Fed8z+cfUmXnLjW7S9iLSGEgGk0RKa7rExf2+WaaLmqXBKtEJ2AX/82936D
LDkJ3mIaAxRqzpF0tJvzLDzDwpMHRuwwXnObLNXBe4GLUkMGXnKSRPO7rAUkgweGniMqvh4bLWdv
52ZqLes6iFpJ/6lQKDKGGm8oxz6+ZuNXO+ysFa0t1+H7YKQ/xxhSsYUuPx/4NvSKkn9/W0cBLepO
sed4GOknqPBBYYzvvm28uVDxdedtw+gmKhkArC8VNGJPQ97xKzASf4B8ql7qEjCoY51YN8dXA8Rm
0kCd0UA4qo+GJZUFgaZc24qm2cGsvLnvoR/O9OKEDopRSPSLiYW9dTL5WzC4Niz2UJEaDThTDGMD
H/jMgTyDuzgnDzEhAXvoLTN78glbPXBS+lyaXFIKsrlslfeDUfCXi75FoSgyFdkpQb2ZMtAJJ61D
PNdOeNjTyIAJW06AnCKwxxDAmPvT/OZZB993MvsMRH2hUaf7K4OxQVulXlRnXnkqCjPE75JwjsTv
fgcWoXo0WZLwPVHXrUXsnOI6lrG+b+roOa5JP7FTbZRf/hX5jATfwZyDX0A4UEV38uLWRDm5ndS4
HZBm0l/mBLYtcIyV72UGMcYF1nM7d6mNJn45xcENPCf1ND2Dn139T7O/E7P4Aa6uvd2fqo2l4J7i
Mr/VPLAgfg+TpfpbxcIxeZaJDnYQKFtdcCKechKNYZWTZ9w95/4hY0mnvpJ4Cdprs4BusxP3G1Pv
nubAdOIh7lDFl0zE9D2rva/agyYHXEJMCofKPVmnrWbWXr7OX1k/DgXwm89wn1miGG8AIJIkp7iN
e33JAMgYg1M7hnN/OTY7TjKgI4oAReSXX6wo2+gMv8ZQvy8xR8XO9K+7xy9HJEjUOZkAStd+TUXV
fInHwqtONurmz5nhQ/5RLJV6p+yQv+QoncHcNtas9R5s3+2JHWwtDSdLgAMV8qjIxLPOq/9AY1Q+
ApbztCSkfLg/eluz5eQDaintUH/1n+O4KlLID4iLHbAWpGTZ55EOO9l03SPfGkMnEWRdBd/AxtYv
M6xoHuZpAqMC1TMGRQ2V5xybXZEx9WlW1ZCdcm9qwkPlZUgAOmcCdChbIinbL3wcoJA8y2X4Oxoh
2nmkLoHvrz1+tdxFltOQ1QHsYqBn9oF1fR2ecTJLHlQwDvGxM4F73CM8QZkz64NnXiF0rqYacnNt
wSTYydMb0+OyEqplGUtdKCirlPDWkc2IU37o4RxbSJi8FeOlqfilxCax05+NZe1SFES75F2ytBJe
PsMSnRjcFB/josMO3tDdB/+NtO36FwzhoiHoUizPlPgBvXISBmw5ezmPgKq5Hz1vX58w+05u4D2n
Yex3AqI6cPl4iXtSJQBYZjiTlKd56P3qHWR7afKz7RalzmB6jOoCT8I4e+y8ig2XsBKN+gaN2qRP
7/+nrW47KSPG22U4CCz4gXntM5v0YE8ljYtDV1J02ckYMjAEHLo2eTZda7yLAWtBnYtJkkNVBzTg
5Aqo+ye5l5n2CxUDfzfMfLguRk9/3h+ejaXncgs6VoHXkVOIrEjW0bMM+1afSG+glRuCpL6nobjV
jJMWbGsH7YNg8twtso4+gPnh/bSV74v34cS6vbvCVivOyUGiHF7MpUYrVE1PgHeR84wX+Ftv/CM3
5yRxmQW0XlrWAS//bPqAzlfZiGpC3S/wd6ZjY//5r836q/Q5iBXb6+ftF0I61NoVMMogA6gzsaG8
tGosd85YG1HhmhkIqNTVSvnoh2cymmbZPPLHfFoVWu+vq3XI39jhXJqBaQO+FEHUf6G2a98nKFzq
1bkmpNjmlmR5Vjgw2lvDGUw5jrXoBDqcl6JchJ18GTyf/c6g53YqxFxcJPHrSyYayGkSmex0b2v8
nKjHHiqI9Ql7tqUfARAXAwV5gRwOP7aN/lfr59U6wEUHJy/QZV44OBVnDNn8oKdSnkfs3ztNbHTB
pSHwoUo4Q579AiME/x1E272PQR/s+b1vbKEuB6HQOdDSbKo/QG0L/oENNY9ViSJmxRoQm6EMg4SP
4lnf7uJUthTPXWYCKr6wqIviBkeb1lulzvNZfRmGyTcnbppYyBMH0ZCOQ/YJkN7i49Jnj1SRxFy9
fMETNdTr5RUFwPLMeF1caT/q/wCpDcAa1Dv0pbKt4Sej+sTAUmbkSwoPjR5y8F6eRTBUoKM6eTaK
ggcb8UB9mnRc9B/JmDP9vRn4bEDQzBXpbo0FZfPh/qLfmsQ1j7xaJ0VkDDwosvGL9bzkGarKVj3C
qHuiO9fJjXxE1kz76vu6HqMyr2n4XNCSvMwW4J9CdfHHeSmK0/8H0HernbV/r9rJglKKpKvHL4TB
bnDm3cOgYdQaLFAsg3bnb/dHa2N/IM7xpICodtXj5P1McduHgknRmRlVdhxaT/7ihTsXpK2+OIlo
gLp8CKmJ8gXw4urJljy4FUC/nDtaYG/1CzC9j3XHSUIkw7NjOWf0WXdt6D2RiHURKsYovt/YFNv+
4BpzDiBgKbFQAETwwTZgW8FkZbj23Z6o+tsLOHZpFbBZmSZeDsGzHthwy5oZwgoT0X1wvT9GW993
Dh6UxnLp/BFvyUsB7RrhQdzaK8JdEdG3l1TsUitoW/XSwrH2i9VLMKeUJ62F+0U86a9LIE33fKwb
TpwPo2l0LuPkuYlI9b4NbPatZHjduv/1tzfr2KVWcFbCCqJqihf43UzA6Np01edP5TD2l9WnOwgy
srOYtsbLCfRBBnRI5n78oqeeXVcfD+vh9q7kMa1iWDz+O5NAWRGCV5CPe2Ey4n8AyW75OZkWNews
qK0OONE9C1mzLFbFSxGW5Wn140oF3BNOvQJn4/50bDXhxDVtcLzvKjziz5GuPkHarc+BttfJh7an
euf5+u0kFSdOUM9NX0etHnA+4/5TlvnVx87L6nMZwFbS14F3aP+IXY4FSUYaTh2mmymr8XISU6/5
1sGde77BPD2bz2OWkHBPYnctYvx66IwjZ3FVU+CXYS+GF9pC7GwImT2bMPy52sDzuMlORkftZQ6H
B1hQ/HV/rjbG0UUPmzmakyarpxdrFO1QF+8re+EdECaXLuPzdPak8vaEmTcWhusQABA/8L5NvjzL
eBDllUWqOZGZSnKRsCA9tKvELqNkbuDdQsiCC60YUSYI7Ke5bMvHZtk1idoYM5dMIqFUZrNJ5J81
1/QjAH1JBskkv3yfQcL44+LvS39vDdj6+6tjBVrq20ShIAl8Oj+DfPAACOT86C3xnmP5VgvOkuvC
LIdjHvS+u7xV05VHsOPO2tD3bku2LIdkMuAM4SQ1XGzLqPPD4JmEYQiZah6+L6Zo+iw7dYg9iSac
vMYzoL1gaSGRN8ELuOHuHMjpnFQlmffwdhvbzC+UkzLyYy2p/yObvdaH01rFszQffB2eR8Pb8dyF
RCjoblfyWDU8jp00V0AzFMLLeKGvUOD/A+YqS/9V+bksdk6UG8eLXwgo06RE0sQB0MaTX9oToYkI
PlCSTNFOBt1YYC4LxVpeFKqxyzOJcs0gQ2TpJwvqGr8UBdvTkN3qxjpjr+Ik1mRSVc26L90CxZeT
FkbwxxYiHP31fprcasA5v8SlShRpBvkhzqPSP5kYxiPnCRaaO/OwkVJcj4Vh9Jcxi1rx3lBWws3K
XuYJtPcCNafUC/eUm7Z64cQIbWzVxx2qP3pq8t8Jwd4fj9HehXxrpp1tP9dgJLClmZ5Hr+zOFUgv
16HLyFPmDTub1VYLTjSYtvWA8M+GZ5kv3TkGP+tctKAaj/EhrAQ8t9ad+dVCIkqFhtV586VDOAyX
olz4Nw25rj0238YO7xI5CjhhCTJq8szyARqFQWTzs9XD5P2MR8o4zvZ4LgSGAgePQp2gnSazbz2g
Ll1zbCG7XA/KhqH1YM7yPCy8jE6x6KNvRTfGO4+S/62PvXGEcQWJTTvV4xQI75nQIB/gAFSS7h+m
QjA6pV2K8I9qRpEOSM9wxhEHMmUAoOGRwosvYZsrH4c3Zqi9CpThQQaNxkaNOz1/W2cac7uuqldz
yzyrc0JH+2I5XCSrpOVXkoRXLZOPJgl+6iJW7+Kc8XNDhs+l8PcgMhux7Wob8yJi8dzN/XOVeXBw
i5PyDKw2uZqYktMUqL/vp6itZpw9tqoLz5i5w7O2bgbzTBuga29S8pZcbQEL0Y+LhyPQzjxvZBLu
ZJKYNl5oJYt/9CtuPlz7FI1i7wi3sdG6or8k0CoIqBf9qCCydJMlnslO1UzVC6wm1UvU6fmb8Xz+
4/7AbWQVVwEYwI0lSSpLngvlk1SGyIo2z2Sae5ak95t4Wy0qiV1iSTXh1bwak/g59nI1fxVcjbl/
CgY80nWokM+meNdE9RB+5xjGAtKxE56UiNeZ4ZMoMyOgaSUqr4AKe75MAoqHWV01pwylrOkWA+7j
lxfbliGBBVabBV9NUOBxNPabWf1JPT/AO3ccTYZPqTf7h+yWOTrl1Ca6nBvNqnp+EYbCq55keTZd
Gg1Y8c5le2OVuYwWL0xsV5GQ/a1mU8MbhECOgZ40wAb9Hpz0zaiJuFtFzkzetd0owxTlGzyH8A9D
oD9w+ptCqro/9292Ai04owTg/DKVpeenoQjHsw1UdEFk6p2stvV15+TDPb3APW7yIcaMB4MZFNlT
mYU/7//1N+MQf30dtFcZMwP+WC14IUiLTAZ/xQnQpLEP8jkHrPuJUlt9bOmun9s6Hr/sHGjMSc8C
NgzUF7Wf4uElFSCPzRNkDWIUcwaf/9aFMMJuy0PvE2hsHc5XPav0OOdBJmla9Q2/VhNgvuB3f4Jr
h915ntgaOycd8wU4wioEdzwO67+Kobji9IJH8fKvmfXXIEuOhAg64iTizo95l1Dmpx2LWCpK/bXy
W7nTh63F5Zzo4qUOEij2sZR1JdxVK0v/iko5fb2/ura+7pzmqPKa0iONn2YWRwHLwEWsZhBzjnw9
dAuzXDIKf3tFkdDn6SpZwM/5sHw+9nEnpqUMiWFQ9khNzn9aQIXSJNxVmn5zP4IathPSeoyzIZhC
PyUo9D6g+JMj0Rf2JVFTfrv//9/Oeqjm/3v5a1W0IC/MLO0GQ5P3JNY13oY601RLf5oyuAVk58YP
WZveb2+rS05s87qmCpu4D/TJqpsEkcNTPMITq1EI8ftNvL2aQlfoxi7wEenqgiGRwxk+LvGc1Itd
dvHW151objKQHRs10LTpyXjCm4U9izHee43dGh4niLn0+2YMKYYH0h7vMFTA0PgBS3OKl7n7w7PV
hBPKYL6xqSKzn85tm5+hXq4vw1TLa8nsngbUVhNOPEdLXpgSDnXpmMzPhc6eeGn/owP2/X4PNqbA
LcXKbPCMxetrSspu+Y2javVU6mmPx7/1dSeiWd1L0qiJprohxVnE0BAZ4l2q6dbX3ZCGJI/vCezS
he5GKNoBsTStW/WxkXGiGc5FbT3q3E+ZAiMBBAx7Bu5qL5FuTKurbsP0UHpdZ/zU+tAeMHjkvDBi
+0tT7BZUt5pYh+3VblzgPcLDWZaui/OPjizBhczLcvKC5JCfWRS6BciK0HrIy7m56bzJQVFA/TQK
djGyW//fiV8tFiDVAQfC0QUle6a67zKBD3iC3fj+DL99mMDd998DZNowHNqwxH7TNsNzMYUBtJ7s
6kQcMVb9jDmP38H+6VBRGKPlRDJurB0cAbCghIHGJu1KcYUTTnHy17Rxv0cbQ+YWHq3wKYf6BxIq
E92HMIp+MjjuQKUGK+t+Cxsx5xYeix5+q6TAAaCYEXNVYeJzOM2HlLEi/L9/z0jB6zmbusJPzYwd
TQY2fD/W2VNiYclx7P87UT1XxTSxEcejyizyUXK/vFYxjhz3v75+5dfTdvhLwXESPYSLcdoGiB/+
mAnXXzmgeieleh8ID7L3Frg1C+vvr0K7WfqhxEOSn5YWvh9dZL/4VcSu9zux9XFnV65aLkzr4xRP
8+FPmOCN5wnPdOdjH3eCGkoNesobjBANQgnOHL4eZock7bB8nICW0wzOvrJ+OkyiPNOB2POYeDs7
5VZsOeErRyBGVbb+8wWK4TTKpx/RbINHTzbzoZtB6NZJKzZHXp/h2gEXjORUlKa5tkW7V6TcSHdu
lZTMKiJzjnun9ZMHoZp3AJybtG37D5Bcpudl3pPQ21hAbjW06AMALqu8ucm878TFQK6h/NjoevH+
PrSI3HIos7Rq2gg7gynLACh8mUEXMSqPLVG3okmJAdyrhTwfM/ov0Czhjsd3lTi2xmb9/VXkkqn1
F1wHAgjlBvYMd5XvADoc8v6MQu5EbtYXMpLNgORWDX92fl5fpjHck4bb+udO5FpwxxbT2CCtyrw8
Wy6+l1O2dxzaWptO5Np6nrMsRFouBHuP0xAUtJvxYU5kdcLB5f2UNTsg/q1eOFHM5TxPrYdLAUet
89ZRaFcAl/fj0Lp065G68ac5QNHuBjY76sN4CHnwrDfuvPlt/HW3MFgklSj7ocBRvQEnbei0d649
s0eW3di63KqgMGO5PomKf7LQfmJL9Vdn6t98v/7aHvMGhfi+s/da0/UhuB/iH15nf9um/70fdpVm
twZnzdqv4qrgOogpnjr+t68MGnIULZyVj60aV9SGx3EmfZRVUgtP0BNLgBhGYejl/qrZGnknauOE
zkx4+Ovci3+jelrwdhU/lLq1px5l0/uNbOxeoRO9dPVJrSgwgEZEESSYGnnFo3Fxbo05JDuD6XVi
WEBkcaVQQPM1ryMBmnyEK0fUmkMMQHzfCV0mlOZwW0r+qYplPhUtQreYetS4YrmXQDfSkMuNrpYw
tmpsISlI5B9dCN05Xz1xnb/YbEwn6M/cn4yNxeqSpKmgE8eC1bfBy8GHKy3eleCXc+zja99eR0KV
135UJSRdXcxXueUf1ofX77GPuyFcdlS2eYRq0/rG18T5JZggX3v/4xtr1KVEVxHcSlvW4uO8DL53
vIVDhw7bwHuCXkDY7ITb2xXx0FWvyfAU3Hpd39xgiZMS314yAl2hIPwweDydhvHTRPfUO7bm2Yls
VraBggfv/82ztrGoYMdzTHw8Cl12tLZS4x7QJ/9onKPxFAW7wnjZk6jamgwnmrnoSzbG6ytFMkwf
sl6DDEtYakZoeB+bbieeJYGoed0gCmy0Smz6Vp5YYOOPJTH8+X4TG/Hs8p4ZqUEfW5D1IC8Yn3EM
rS9SVMP3wYeWJ4sh+wujEbFHNNqYbpcCzWUnGqnW22uA1ipuwnM77OlubcyHK2JDwFgL5tKP/zF4
uDwVq/zOHPjgfnhH48/lPheojwOEWQEnPowA+45w4hsSOGiEDE+g9ydkqxfr76+Sk1W2rCZomt+w
84/8I8wiAki3Tn7of2jmDrTW+80k+Nwb9/BgnaFXzUhZFRBAM/VNzHF8UTE4mXpsYOxOw+5lsOMn
Gpnx3TBAQ6Uqd19utzrnhLsBl/J/Ty+8CeL3AroID5LW5gIf5kPS0lEYUKdjQdLlCSpgtzn0yCPx
p+C2b5Ww9f+dkDfYNIAqk80ta7k8iyTRL3UUQ4ggU3sCZVsB6cQ8blOQOxsE7lZ1CNH84XecEuxl
3V1Bx2wvYD/LnSWwEYwupVmEsJJaYpyq5gZKPZSPISDsdA+psbGJ/EJoHqphNaOrbzLx/9He/APY
3v8MvnlcXTFAoXtqlzG9v5Y3ZsWlNQsZlwzqas1NjD44eRMEasdiMp89CgvI+01sjZWzq1f9pJNo
7OubrUyoLniSDvrr0kegGt9vYKsP6++v4pGM7f8dcaUflDczWpr60/gJhtbdy/0WNhaWy2OOWVFP
AZQAUsnscxzIb1VbvHDB07gTX0eRX48144R4tywIPg5h/WLu53erj1HHe+9kG5RqFLFzqoIiOzjx
9N+DBnZaAYtuJLFV/LCiYPg2Un+NGgTM/c5sTbsT7+C+QEOAjgTlMv9GhfdXQOAhd+zbTqCjzlQX
Stv6Nhgtn2TZsS+NWv1KD33eJShroaCKFDYkpeCJ878yCa+MD7Lry+h2v4GNFeuansVzK7tmxEQb
D/cwruLfMiBJLwo1xp0urMH1xh7lep8BASDLOsJReoUx8KxMV31LBp2ZGmnxfie2mnDimntDCHVG
ZKmsLV+oILdKD1ddspd1IR1rwolsloxxsSwRSbXO21PXQ/FYYM3+vshZXBJDyiPQuAhefv8Ohqxd
mGEGG59MZPjg6ao+A964p6m4NdtOWHOYP+jF4MmhyHJwg0fs10M4TQ+KG7JzAd8Itv+KI7xKgQbG
04kGJOA241FAULC0cl3K9P4sbP1/J5KpMnUps6q+FV2j/5zBpE2H2IpboGWxkyy21pIT0BneYXwq
IIHFYBkjFvIUd/FDO7J3cATfGaKNXrioMd42NFpQPLhl/TzDi6gNz3IUy++QGlX/uT9QG7PgwsZw
T1IwRkQPirGRKdFGPEGT+mAFxOUaaz/Rgo4ZTreV/i6kMqdWezuBtvXP13l5tX4qCD7AbEji2xwv
D3lQ1AAFtntDv/V1N4xbOJYmePS8VfCtto+z6XygwGHYRC7HBn5t+NXfBzp76keeeP9wH1JXsDc2
q4bNtCsIt7H/uyReFvo47E28vlU0uupWgJ691rjIWuPikeCnwiw7qWgjElxw2Dx3KoE0tL4t6kOZ
5Zc4gBtaMJM/6iz6dmy03Hj26FgT5SGe+wyvlFTW7dkzXO8B5re64ASzaTre5WPUqhMFFw/jlX/V
qvtKu/lMPMJ2dri3D8lQDfj3nINEAFrBqOpb3KjiYjtVoibuva8imOHQ1QB8KKLfOJd/3x+0tzvF
XLc0OWRLCMJ7dQtNBhpJI0BKD+wV5RzAELHcdk4GW82sK/DVSi4AbI0E+NQ3ywT8H+1noNvfc7Hc
FrnnprjVxPr7qyaGYjCT9GvYN81AItthOhdDSC5lmwwnA5Dz9diAOUHfIa92UYGFLAeg4WSE6zI1
H3GFffJ2a/5bXXHifrbQkPUCSlIWyz9WvXkQl4CoAd866or/3O/H+q1fT1LMJffOKLcQPRl907P8
JjpAElbB/p1B2vo4/fdcdJBS7iva4YCTgB0DsUZ9abLdesjW151Ar6KFtnGM/Uiz8fd4QlGnTnbV
E7c+7kR55dOwrwbUU6E+Dh3qGKUcncm9HPJ2xmUucgyUPbUswVruD+3z3Orxst7n16t80gn/sg/G
XZfjG9Pr8luXcZnUCJRsukjo8PfedzONsKTGM/NOntoYJ5fbyhozKNZj/VDR/0k7aI+0uX+InQtO
ihPLAlDAWNtqrQE344X2Xf07hLyyNBEHz8bMxZLZHPYdXskB9CpUJVDShHzXybRDHqeHAuwXt7Qm
SKJlxuYqqwBIHDJHEv6fhKhjj4/MBZIR2HujohngzQK3xZRPgJtooPlTjct7WHZ/3u/G1kJyQplD
3JHlTQJgixx+dpBIOcXd+BwOgTgfa8CJ5vWRENarPbohoZjASfexwEEHmnAHMX3MxZBpRoeikH11
4y006Ah0Ub7HePI/ZaHcNbPZCAcXRFZ7TEhb4ao1yYmGj22ygCRfJrk9BjBiLoYMbGiY1ds8AMxl
zuDPDCOVKeKHbL4j5mLISDUSGfu9hLCPmrJLVeNlrSbHnHjweSeevVpxG/eVr06zZN98oGbP4AIl
Oytoa+ydLVlD4jvoWp+oU5SAnqV4q1OwjuyxzcyVQpi7vKeyW0ceamIGJ5hqfFjGavdEsbEnuLoH
rIaxKx0XWB1PeNbBAYYm/nkmeTr51RlyvcfyUeQEsrWjX8N4V/wz9IgzZuV4XqAtdWw7cFFk4IMN
3A/gnAIM5aUWVVoEyyEcAYucHXnQVUD8Fp/GZnCCDPdt2i0Tb6wcFzsGDTpR1TF2Sdn7v0FXClrn
XXLs8s9c6Fg8l5GISsAku0Hf2oI+wK2ZnFb79jDfhXBspGcXNsbMaGBYHS4pn8FfsC1ClkvgY4MO
ghaHErQLHItF3ZPAdkuqotH8Z6mE/SIT9TUa6z0t2o1pcN9kCV7HixASD0CJtDz/sVahq2gqv93/
/xtfd6FphBMFRHRF0qzs/+wmSKf06pgHRMRcRi0sp0xVVHgxWRSF8RFFSTsyZO+QtebHN05xLjZt
mChKVDhDp5DFaM4rukvMOjvpXD1F/t5byVYjTmKAoYBPeobDerZ63Fcoqq7nRb5uARM9ht5gLo82
9r0adveYBGIqaP0UQp2jWh97i2EubzbOtMGzH0Nl2+uAEl+ovoytfT60flyAmiik9FSMsrmE2AaA
JxM/1fD83omujdXpAtSGrvdDkxP89Tb5DUok/im0WXXw4861G5VlU8JUF8DzJiugkq67mwrCPfzh
xsJxoWlzMItQllGQssV7L+XyzvjRb5aOXw5vWq4Hm+QMYIQiw0USQ3QqRjyx5aQ0t/szu5E8XYRa
wfO6JQvev2y2FGcTw5Ckjwqwupvx2NEkdGrkdK5qPg3CT3UcvmgFcMBoUF65//e3lo4TuHHMwLKx
a5lgSP6eAw8eRgXKp8c+7hzLeVMMzQKSJzCfQAN0rZfjCl8fYxQACvHvAkEV5FOuoFf1P67wmpiF
p+Njg+4C0oqAkbIEGj+Vi28+Z+CJPvFR7eXkjVF3cWgE0K0yzAJMKR5o380GD/4TYBM7aPaNJek6
q0H/jsDbIAxS7YEYNPfav/U+dqul5HvP8FsdWMP5VaFsJnEMIHJL0rm2nzVUsK44uB1yNADjZ+3X
q4+LUJcTa5ETLLj+T8FUzOcghADeoUXpwtA6yFvj7ASsdk7L6bxEQwqr7UPy0/jrTqzidA+Z8BzE
SlOw4p3hHdROkXVMtLMs30yXPCRORBUwl6uW0SicQ3h0mUn5iYjJXELVPMKmaKeRNycXjTiBpaao
bKZEqxQuArgPjUUNJtjQHRn/VdL237Nr2rhoIc6X4eFS9A9BCaXD4QTtm7E5VNRAC2tZ/NX6mQYD
OxrYBnwJ4+mTH/ePkd89Ypg+4m35iPA0mnA2RZYXPgj+XZYu2hO3PGDQTMzDQ/s5vu5EVwyMp2By
Vmno6+KHUq2ITy10EA5pmOP7ToAtrOlREQ5USixbRYDNStEFIa8MLgdiDA2sK+vVDBQT3Mw8iN+m
IoD0rsQ6+gRG5CFQOL7uBNmiRhusNKzU58kCVR3fNHAgX5Jq71X67QBgibMplsncLWGwKJSePUiV
lJJfpijZ47e+mZ7x950YFhLlHR02WTp5nT4nQd/8aCLen1hIgz1f5HUd/nLoRxtOCAtZBGOXYYan
Rj0tikFLw9MPmRze5VH8ZJY9g46NkXJr0VUAw4fGEJXWeWbOAnZ2J/gH0p1E9Ha2Y24BeszUDG9F
zMNgkifUlF6myOKCOqo0D49dHDlzi9DznBQ8KqlKreK4POZsPnn8EOwOH3ciGRJNcRQtRKais937
Soib14mPuZ77Uy+a4iJYs5NW33zzQ0tOTCsyDCaqkDMmVjyy0nxgyxWS13/kWfPYN8O5bfY0Nrda
coK7wftoE6/BXXXJY5L80YnofQtYCIrh1yCG2k8+7NyaNiLFrU7DuhV299PapygKz3w9wwRtUV1z
He8BVrc644T6KEwBHbwJTWj2UqF4E1QGT5j+w7JkaTl/jLo9zvab0FhMkBP2kRJGwU0LObFezkIE
5ykrnnoRp33HPhUjfRi95KUM1edDKdgtWMs8UKLVOClAuAUy4V7TWXHSnsfDh/sNbKQYt1pNIatZ
5lnuXT1P/cjr5OpDk+EUzdBjyJvuHXTWd9ApGznGrVpPBieEuq28q9+E0RXlqf5RSG9+ud+NjTXm
Vq2pR+HBTbGap6bT5aPvwV7wDMUrS68llIsPQf74L9XrXLawLBqIuCoJTRgCxTFU8OR0ud+JjUTp
0p+11NavpxobFh5NbyNMgWG3YfMvM+/VeWLRntnU1lQ4oR8AZdN3vhVXyPLXnw3kXM94Umt38B1b
X3f29UFFbMLjENj5Y3RmUz+cAjHulTG2hsgJdHBN4CLUMJkywM3exQqq/OOpH6cyO824EEBpIsiq
4ohIFmbbiXVce1XE4TqQVgKHra/Q18yqT0CoxodA1mjA2d8XDshQQal3RWmvfA7x7pu2XREemwi3
pA3pS+JNoJVdpfDoh2We4Xo62PrL/cX6tnIh/6WoXYixBiy1JV8tK0sJn45VkiPtZQ9A2FX5fudX
KbAeq2QkapdilDfeVBkCktsQlIizX8Vc7XR1I4u5te8+EnhTKrW4GpiAffBCxT4tSsZQWGrFuaZ8
OtOx2lNZ2FiDbhWc90ErVUO861wg9JewFLc2N/bjwNrsIjUX1/sjvBFIbrVaJa2sxtyIa62g/jdS
vJmN/byX+Dcypluu9sMhm/oJqyNurfdoe7hfB7FkF+b7e2IFWwPlZILIlLEfkE5cJ1s9jD0zp2Ua
XmBYBZeL+RBpGMvQyQgdtM4pmStxXRa/Tgmk4J7qkBU7++9WF5wU4INlswBY7F2HLOanUMEydYk5
8FcV0K7tPOY7xZ6tuXYygfA86ILX3LuavhRnTwf1SSb1Ick0zty6NZjhQTKV1rsWgofPIYniRybi
vULDxkpy69Z+A1uDPKixTtvEu0yM9x8XLopPU8eS06FQcNnVYVYSzjpMcliz8jeRwIwcmrXd+djX
18l/dc+N8zyBhxLSMPF0fp0Czz8b8EbSY19fh+3V15OkjUILZOu1RDb+NoRZ/yiLrLnd//rW4Dt7
+bKwdhEyF1daBPUDYFDqgY65fcj78uA+4lauWRsvgvJCrDGAq4Iai3dcrlY193uwEWIutVqF1uY9
7Cevfj8FF4j6PVSdfuwz8rP3p2xnijeO7S65muddrPJpSi56HM4NH/4fZ1fSHKnObH8REWISYktV
eSjb7bLbPdzeEHbfvoxCgBACfv079Ldxq63iRW0cjlpIKJWpIXXynCsn949VX91UYrzCresQIZ7j
Ytw4VVvC+a+kNteTyhqMqRtbbz+5AWCu4IbdGIxltzOz2s0cEcY5WkcN6G3H1AsrOSrxKF7petfd
EW/aUpizjMPMcGfL0vQZzdIDAYZ2l2lUG7ptKTasZBvH+vu7yEA88EpneXoI/OoVJUBVAlX4f0bf
v46C4q0twLV8kYuZatRaDKLUHlYouEH8LatZdd9KJm8JLroHN3ezC5NCZs5blGkf68aJDyirKXZM
9tAhRVX2LudkS+vFZjQj4GuHxa4bzs5BjPkJiGOGy1r1T5wPN5SiILfLunDDarae/D+nxw1CHjqh
mx50NhTDj7iZ8+zIyz5obusxDXez7hxcgwGa2FoKbO7m/dljA3qRQfLJOUCXYfrJI7d9StnkPJ/3
Alvrxl7egh2zRxVJDGUyHe8ytL73yrLfuN9aUhCBsYP7tMkXcESjda/6XMkJnDqaO0k96pvBmX82
UEe5jpotqiPLomlWZmOf8pVmXYwDb55ezalfX7lEyxudOd2uy+atOjRbP+to34UoUu0h+G09ug+A
jEyz29QBXiu9kv5GBt6yfZll2R5kSsYUxXn7zHtw9D0qm/vwdH66bU2vQ3r36TWp09LN0XQOXkP/
4Dl5EjZbSoy2xtff3zU+oEKl6AeX7qPyC5mup+6nX1z43WaAT1yGboamafBCpk+quyEXHhZMlWkv
6us2jcP4EJV0uGqoF4N+1psSrvWFqWSzwrpb4CxeHcUHxXW0p0207PAkulVWaAlh3whh3OGmicZu
fNBxhwPIMMxx0kDk9+t5l7F5uxHDQ+rWrOlmuh/C4UCn+lrofNcvzVXRVxsHfYvjmHXVLY/HuAF/
yR6FVAeFKiEoa11xb0sp2mIgs7Da0SoQjq/pvufhbsi+j0i/nLeNZTcw66gb1kFvssKHp4wkgcCp
hoxI8UCoC9IjI2Eb3djsY0RtBkETB3yLdO/n11E77OK+TKi7dVVxV0f54EXFFIUGQxyWBbo2P35u
5juZZYe0Zp+D7D8QVUchP2Tc2TdZug/E1jOUxanM0urKg6DG2I90H0OMhzTLsffrXSO9u3JTF9Y2
68ZO7akAoLYCXUSc4QntaYq2sB+2jzd25E7FQUsk7CXkV8hK76J4J1Y+mXR/3qts7RsB3cWq1tTF
l0MvYKfC6BhlbNdOQ1IuW2KINo8ygrpagmIZJ3TRzSg599M9Iu66zP1P50dgiQuzlDonYZPxEhbK
fPfYQMsxXKJd5PYP/dxcde6FgW0WVIuKhL1cp3hKlz2dvoGM4bKIMwupfYCkGwkV7H3nPnQrE3yW
+OL1vHEsjmkqO4uu4y6k4bAcuTJpkdTIqw2zWxzH1HTG6a0ZPELYng7ZLSLsKsXlTYTZY6jK/85/
vMVxzJppKPmMcyrw8bL6zNWPUXxizdNlTRsBK+gwFkqi6TxEqXT8NYo/j9M/59u22dwIWRm4anHn
9bOnL1KxZKq3BNNsrm4EK8CIckV7YDHo/h2X73Fd3wpxFQXzFSgvNu62tnk1ohX1y6NXEfj50gvU
Rt8w71dEQTvkPp+3jmVSzSJpoZyoIhHG4GqUmDhPk/iUC3k437jF9GZ5NKRU/HjsJRqn+W7uv3fz
hivaGl5n5N1xk7nVEqYM557Cr/JjPtfetZ/32a/zn22zyToX71ovuxA8uA1sPvJ/aiBOp7DdBWwD
s29rfP39feO0R2VkA4OzWYSJH0MCLZqPIEnfcHdb+6vJ3rWfEezpFYPN2+hLy47QIN6TYIuu2da4
EaceAYc5YYillDT7vP5nEYdKeYfLzG4E6gJmd3BeERxma/WGLMS/RShX4EXxcln7RrhGRVUORdwj
lJwr6fqHSMzAH20l920uaQQqb12G4mfY3evunOjKm36d/+qP2/VNYFmQUY9HBdqFbNTT0LonvMtt
GNzWtHGZ9Qc8eFQ1muYkfsi7eCf97iIvRz3fn144jI0aY1Cp7P3ga48HlFBeqXgLQPOxFyJE/mw8
VuMcsHKdSP+rgj4ar1Hot8XZaGt8/f1d/PgK/HQi7ChOvXdZs4DB/Q4PERuruc3i6+/vGi/ABxlC
ZAxnX5d/LRpSJDLXG2cL24cbsan8sMQ9AR8Oyc44Lm6m4iH1tuCltsaN2OyhAOeKEo37tLqu5691
dVzS6HDexW2NG4GJKrI+ykKBU9F6B0QlxxLvNd3wRJvJjbjMxyEsfYbGeVOjzqi48sKtkP94b/ZN
mNgwoIx1Umi69L+WTZgscwk1wGfWufvzhvk4h+abSDHd1LliHjqIHPJQh0jS4crUTn2fIFM8JGFb
vUVEfznfmWUWTMRYVuAVRrhVfKCEg4mg0WXCimi8jkHNv+H+H786+CZubFyaVuctx1z0VxEDCLdR
+zD+p8pf55Yk+TDttigPbINZf38XaFMJBi8OMfa9r7tbjboOiFE2Bx253vV5a3189vPNGmbp96kv
w5Luw+iRs+k21Cctv4sG7Kjq5nwXtjEYAU0DHpVxgC5keRsuX7X/LJqtS7jNs4x4ptMQBTHquvdi
do7M+do6XVK3b3Ux7smwq6oNjmlbhBiRXbOhrDVHN2P+GgmWrMFd4krOt7YCWwdGdOORD8fLnIZ7
Prb7nsSflnm8zRf63Inuy/lpsCwgJiKsA5JicJ08PvCsnh6hBDCc1LRF/mKZYxMFRvulo+BIXN8U
VKv2YAcLIUI2u2zau3G5xaBvsZKJBsMjaOt4c84OaTbL62Ki5U04Z15CuLNc4Qu2BHItXmUWM0e6
JlHU+OxQdPQHBBun69Ibx90Y8YOreJEEJNV30nc3coeWGDTxYeUyiigIJ3aYBL/JyvAn08v3rJHX
EHj5FFcoUjjvAbZJMnbtqqRFhEK66IDaNrFDHUq/j6Dlk8wjDqvnu7A5mRHrqtXj1DZ1dIhR8HAM
oji45W1dbqy7ttaNaC+6Kke9LTT0SDSTT2FaT+qmq+P4MuyMbwLDer/QdZf5dO/0w64E7zEEy66h
Tn/ZFm7CwijppRtHdXDwaK+uCBfxsV2c/NdFpjdhYUXdV7FXsvAAdmJfH8GGvyDl6RdTvuGmFuub
1c6QvabA3msQXHvLsM/w313UE/rt/OdbYs6EenkyzyfU3YcHsPlez+n3Qoi7Igr3q86BX9D7EaS0
53uyjWNdXd7tqRllAqLEMjxkysn2QRbLQ9SQ/y5rfI29d427YTtJ6cXBIUiLKb5ijWqmB9yMa7oB
ibOsgSa+SyFDpmvPDw6yjG4J5T9BDnftcvfRd5aNMdi6MIOYQeajzJ3gwLyUpTdkhHr0DJ7/58Xz
/Eea9W2wcTSw9WQEtCrpVPYLrCVcKLi1kGQSUOtTS/lcrv+cnxJbJ8bmPbdj1QYQezx0CoVGkFtO
dXQqIRmXo4xwow+bTxn7d+Z5E15nvADqnuF4KiCRcu9nE15Qzg/B0rwJ9BJEuwOL0LxXp/KtSkn/
Pex1/PV86xYDmUAv7oJXDdmz4EBVBd0YF7waXt865Y76bNjlrMLfy3pad8B30THEYC3iWc8/42D7
ANmLI/iIs4Q34p4E7sb90bKbmjXLkqXprKKJf2ZV/iPl7dEd5WckNJ5dwIHcEGxPl43FiHQG/Iys
UZz1mcT0nkjcYzDf1+4gT1U/bGTDbfO+/v7OXqTCeU1R4R067qNgsfdJ4oAtYGM/Wr/070cz3wSA
AdILZYoxHJ6XYJleFhyaD6VT8wfcoOqNLJ5tAN6fA+Bi6rswYMNzhdexm9nxsl1NN8vTbVNtRLbu
x6goh8Y7sLmI4bjkFUzaB6XGeg9c4WFbmcJmKSO8h4EMrijc4TlWq1QgCPN3c62zW19BR/C8O1ks
ZYK/Ah8KqW1UT895jHzeODIXIl2lOlzW+rrrvnOklHRallpjACHIDZAFaZOYeRtbt2X9MCuaBWo8
MwJ2jANR8xfQX93ocnyKdX+b15d+/9r1u+/3eB/2wUDjZ9EW0D9q0qTOoBFymXGMSB4yqJy3bjo+
tw7JdlxVPQjtNkm8LL5jVjSnkLeATmknn3NPpQfRjM0uArjzyp83Ezg23zE27CKi7kS0ks+Bc6/S
X9HWY5ytXSN6hyYoWd600fNK504obQ7lFG2JoH4YvBB0N6a0qkbwmaEq7bkL1WdZ0xj0DGV/KLwQ
V8YOIk5ggts4Znw4BejKmODAWbLUc2X02ldquS5BvpSB6vk2HtoNkNhvuuK/llL0sFrwnX9W8SrR
wZb5GbfC/zQpblLCyO08g11BxnWZdGPwkEJBs53oCyibp3soMZeHvg42lvIPQxD9Gx6AEmHmO0xO
d944+bJCaQguG82BcVVmX1KVOtPr4qktySFbb4ZfQBuXSyfqg9dqxMM4Qf1i7aR4xCr7U6fjLfKR
D70PYzJWd3BOi2Hw4+FLVofhnSic5WZU4/Lv+aC3+YSxpGvdtwNr3OCVBKHGpWM8pF7rHVZdzfMd
WD7fXNBJGXtL4Dfhqx67LN2xpRvaz5EYgi3qbMssmCDevlkizwXJ+CsvnAH1nV0NFZ0UqprIkRxq
prb4am0DWQP4nW8LlrasXob4KS1j9jLPqI9OGlxvNs44lokwQbxKaDSrwuC1S1HNiUvrv3MW+bic
AU5z2UwY4V/UpT/mBS+eUknKt3n0nQfp5GrjQmYzz/r7O/MUrHCzUcr5OYDKrE5SrZTau4tbzxux
bevAiO3AA/0UlzV7rdq+vx9mhqSHFNnX88axeZEZyyoH3fBQyzutshDsaxFkQcA/CIHBLMKhym82
WcY+zJrHLDDiuSNzWMY+c04pj2vQ34HMHHInB0+gs9mlw446AGxDegH742UaHujUCPNYzSwu0yF6
nfJ+nF76ls14SCaQwbk+bz/LNmYidktQsU2aTtVrjLLuBAmwT6BBLpNmZHQnBT2BI+L5fE8W+5k6
SrJkoq4nNz2Bj0wmVVVBpGf8lHoLKmL9fkqgLYD3lP5hifXWQ4clNk0YL6QYRiL7Cl1mIflC4iZ/
mvHefwKdw1b4W7zbVFciE1uKWWflk+j79oUJnr8s03wR6yVgGkbo441fa1DyZk8EC5aPso2CVnfD
EIYXUQCiAyP6a5H3JZuC4JUWUK8uWT/u6w4ka7J1HijY3S5bwkyEL63qCPFZsFdWTfU9lgN6PzuA
bp/3LNs0G2tAoNjQNfk03IHcTg5HJlRzRIUlIj91VeRcne/FNtNG/IvI9bMqrtSdF5E8yxOp5w6F
cXEZLJc802AyjGBXLY10NOTVcwdmeDw/0B8Fld6Opx5Jmu4itjjcktb4fLfgSz5W3ZSm+XOWyvnW
A5L1Le5VsXGUtMyFifQVwURTN4rSp2LJgpHshEuyZn33Y6i6vM2DMt4K7g8zrhiHsa9nmQfiRJ3W
T5h9eQUR+QfFTpKA//f3kgwW3XY3DhexkaO3df95b7WYcWdSqn7ySlFWSeFN2CB9PGo3G5NvM5wR
6jSfp9SlSt9hJD6W3vgmo213s2iyxVltceC/EL+uG03Uy+onGpf0mgejd+qL6sKNxDO2ea+OVct9
r3qqBGgy1+kQmX7SVCJSvPgrZNNOF8WhZ0S7hmIMY2RQT4EL6naWQzIj2iYCtnmVGeUlYCdT5jRP
6wjoWGBPhIxSV8o3iAdNiZib67DpN+bcNiNGwKdVhIs7a9UXPRIQ3dIJ+9TdQPo42jh7WUZjooBZ
IFBaVKfDE7I/NAkmnFQYhOtnXzUHEZXyCg+dz2AVazcG9HH1fcxMPHAXFN3K2SDvir6nhzlY6r1S
qbwpPG83x7gfz91aINjM9QE09mKXj5sJTWvfxoJQ9HlBKe+KJ+qy0wxqYjD2lbsAvOl7ivqwnQqW
x4mDhBx0H+Xe6TY5FG1WNtYGkPGjDGlm+VPg0Xvwj7k7WrMXQVKyK1yhk2lOh12Iw875ALAO1Fgq
JOhuo9EL5GNVzuR7kNZQu7zWcdNWr51aovGOL1MRHNrQo03icUKlvgbDeJ/uM4jFd1ulF9bvMA4P
80iH0nMmCZct5mtAcMp95bn/pY46zFF0CgInO4CcegYREfQVojre8DLLmdU1lxpVypgsc/4kdB8f
9fLCGRRHGNL8v7fKlcD4vKUtl4u/1J2ieACAZRi/DOCJOgGR3l3Pv5Goadr8O0EJ6HC+H8va/7ss
5N3mgoS/IJ3bj69dKOmBk26+ynR4Pzabj0iWleb3FL7vYSjZsGRd+yjDgdT7AVm9bwPlztv5AVia
N+HLtC1pTUnZ3VUZiG4hfOZ4DNRvIdTqt6BvliAzQcyBz8mkHJWeRNsGSYakjcwm0HPOoOJ3hFqp
wk8jyDsumxJT9KmgufRo6PV3JMzD4oGAvNS/ZfEcDt96xUZ/4/ZtuRQRY+nosp64waL5E/X727QS
/U6MP3HEuFMlXpZ+rx7ru0+/HmvOT5XFp4mxeBSSNZwtffPo8dCF2mjVL2U1J6JpHcgEdhUvQLiV
hbqaLxyisUqkQJeNM25iX1Lqf/OYH/3DWjDMwueLBHF0DLvx8xSGTZs006VnHVM4isQZELsTEU+d
avrgmrS15Fcu5Oa+n7eiZQky1aKCIGOD23XVF9mD91q66a5zyHSThjgbDuQYNoxene/JFlrGgWSe
weTFm6J+mqmqX1KvpE9NE/97WePGAaToGzqi3rJ8rKAlg4Nal3nR1eJNQ7k/38HHK1tkwqYlr1wf
18j6KXXSPLzLwK1dPooe6d4syeOM0C3OIltH67LxboGrJIskcWEmBQ7CalfA40gyQ5PqLnQ2q50s
efLIxFOjhnRwAeMXd1pDhR285+m+wJPariD6UyYRPzj81InmRB/SYCivxfAyiP7BGfnP8/b82Bsi
E3Pt4AlyaMo++uHHdZMsRZVft5Cn2VgbbEY01gYZ9mxWQ8O/ZMHkwBsWf6+6Pnxwg2yr9OrjBQ8A
qj/niTahRLqhck40nmE3SPPIcgIouH+ABP2t7kEvLhaOBFS2dVqwmcw4LXC8Ac2hF9EfNM0DeUtR
iZrtqxnFxV/Pz4nNasaFxNO+H4pKpyfuFm6AFGS7PMlY4bhVgg94Y2psdjOWAbUIfwwgbXDKJhbv
SNGe5lwWiZLIPupw+S/wskdvyP6tl+DXZcMy1obYpX0xtVn11rmDPiw+dZNOejjKR9rZne/CMigT
uZ2RvAgnL3BOfIA2BBRYrmQOIEIB+g3csOlJtQSIhOp5XG+R57u0hbAJ5g5kUInA7ed/edplj8Uc
4smUgGUlc/Aqztuh2Os0i/ZFC6FNRwMhKyVkzVIZ/xO1yL2e/wqLT5og77SCAkNR8vmVDKH4kmqO
yQug1Ha+dYtDmvjuTMZtqSjP32Yq1RUS7s0BFPVD0ngI6Mu6MFaKsO6ipox1/pbjnFq4Y3o9RMBF
SLxEb/iGbRCr6d4t6NCl0mQqp+a0aidcE8XnI5/6EMX149YT7sdHSmie/9kFVOojQHKz6CRGZFvS
osHSo6/SaL0hC5DVyzA4XLwOMWOZQMWJT5zcy9+kWwwHaAS0n0qv2lIKsHmUsT7osMAFIpD9KUgH
FHCTsnYlLro5JDPPz7jNWMZysNJex8huRyfp03u9pA/MK+v/2Ykt4e0Uksf/R5haZt9Ee9NogaBx
p9sTcQeg0tYtnErMvgNFhA0XtljMxHyr0anGeXKGk4AA8a1CYoyAiSPdqo20jcDIRsx54zjglQec
ahW6QY59fPBE+DLB5zbOoJYZMWHeKZnybGkIO4FYCeulil4okW88j4fdPLvZ7xvRtKZ7zjuAzV5G
yEe1O/CmEsvr4BBW3ZEa9JZdkok5yl/P92Az2drzu5D3OFKIIC7m/zsb4OS+57meD0NHX853YBuC
GfCRqCtUOMWnLHfcRFQ+u11cTQ7nW7d9vhng3Nc86BZ+4rTmxTV3WgSIwkrcPIdgot9SGLcNwoh0
bIVNRP1mPs2R/y3NPb3z6wsfnCIT481IN5UZlfOpK8t/FdUzdJo2RdY+vnpGJsSbLQ6temeeT+lc
d0eC+ttdxmt6mqFUuvPV5hXXYiET6Q2p40GFVTydpCucOCFT7P9XycbbyL/Zmjcim1VVWDl6rN6m
AJLNldfvwQxR7M870ccXS/C4/hkDMlA5LXDWO8kY+1FHKp5AoV7cZ4KRXYN9qmfpuJFHszisyeSZ
xlWnpzZAIY2/jMdg8YC1gSDG0ckuq2aLIxPuXQ3wpVD2Gl00cknApyd4UqE4a/rcjo5oX85bzTYS
I7DTJWwzjkLXL56DmYBio5clg1cVkOFwmrfzfdim3QjvtE0Lx1n8+YT6YnEv9CRfh45dJEsCQxlR
7bVdL1zksU5iGZ2kY/Q0FQjt859uCzxj7+5EWaaqq8dTR9aHxVWmnq+7aZ6XHJQm2UVCbHFk4rzX
S0rgVUydujT8pWdkc4Jx+I7kzhamyjIQE+qN+qmwHac5e5tqhAMgEXIXtf4zKb3iTvjRxhumZaZN
Wk+O2pMiC1h3ghrKDXGzOAmL8Mf5qbC1bcR30PYu1LJHtF2Dc3iWeP74ral1vnXLkcBEClZLvpSh
8vjP9cuDIjyW3LuGCOv9744WNn7vGrJVd2sbyvr7u+061W7tal51OHLKbu+tl7Y0vgh5DVcyIpry
gPjRgjxr5zr6miw6/Bz38dYNyfbpRix7g+OoPubdSfTukuG1dXKzfS/qy0BV0V/YPwhj9Eqx9gfD
WnqX9c7y7A+QSzo/y5Zrs0njSbAwlHmj2x9iqHTvJnE3gIvqELvT3KLoy2ui4Y6RcR6u0pHWoUa2
PF2g8uIzaLT+c/4bLBY0H5ODPO8HCL14rwVr0yRrUrCTlZdpe8WR+ZhcgGl4oqwIH2datHwnQwfZ
lFb2wUVqoOjAcICcBXL26859LduZkBMptX+/LNirvpw3j2WKTPSkr9OK+qqvfraZC5DT1IB0nL7w
SX0udT49Vm0n9gUpXuapu2zRMuGUquSicktW/QTezk86B2LUuG9u5XEt021i5CFUX+ZKBtGjl49O
sEPSM4REa9R1N+ftZTn2mChKMXOxKn9Ej4wDlKKy+vn3yRbprfTAl+HzxTAIVKb+uWzR3B+HQdPl
jrTxTRcBfhY30xYJu81O6+/v1kRKQwe3pJY+ytZPqwflugolgcj20OS8oWwdmOui19UFNFDqk5DZ
AD7XunzDhtJuXfIsG6wpdKoKUmbesKifLsPlriuialet54MyYF4y+n1+fdkwjOMOyava5/NYPCpJ
qvwBdFZxfZjSsdiqkrQNxDjy6IVqVfdLdQIkTCe/N3Hl0/VhGiAAPyK3F43DhE+KwMkhtFTXuPPR
JXrIkP9SVx6v6y2GaMt8m6hJLjMqqrEoHtPMReApFcZkv7iglj9cNgLjNsOlQjk4I/WpgEbALWi6
sq9hXkZbKPJ1Qv+uLIj+wkfiJcz1IU/9SHRUuP+IsebqV9FDD+UmD2tf7PWiovRm8QPtPBRt6fyY
BILmike+9y2DGlN21TQQEW7xHOESf6+hxr4cZ2fp8H9Fg+Iwj4OH/DRyyc7OWyKhHsJ5qNvrNOdF
u/O82Y93o0Pr5iEsIEhZJi14mfJHDwlmdkUCMboPPATz6PfA//0sxeIGdA8JEifQhQKusEeSoGJt
exM0flNddbJM5RPCQTPouLpB9UvAhDj7yLjjIZIjY5a+OSV32UWVenFkgkCDemDxIuLq5EHG96Xr
V/RsW70EkxRfdDRu7FgWNEdkQkF7FtRR6RbOz6Gt3QORXrrvp+FzCDKEBKygKJRgSu4mZ453cdzs
vSEWG2vauvJ+5CPGmqbnsUKdBwYoICz5vwM3F/14bNdM7HkvtywHJv8rz9lQOTzK37IQlZRDvbI5
gvueoE73qmjZ1gOarRtjWYtl2QSNhg0jBwShv0FPbiETWlB3L8Dhedl9zgSKQrC1H3NPTHf9qMpd
nIv7qArw4jhlBx4EG51YtmQTJ1ozZOCFm6c/lzi9iR0wkwza39UoDo1jjltL3GyA1CzTb0JGUQY5
zQGSmY8eIo4dtHDa6hGiNrp6ajtwel64dZqAUTnkmeb9qO+qhU27FlJ5e0XIt/MOZlmnTXzo5EqI
1TlF9bbMwufQdSn5p1CoLeoQW/Or7d6dK4IW5AJR6hVf5jyf2yODgpR7UChyvuRayqDF8Wf73qTy
NK1FeCtB2pIOfrYLeXsR7wUaXwf17uOjIgT9D+fVdxy638CmKpOaoIcLDI/GjcVDgmVWUEH4sash
DibHOkjy5SKAJho3rglE6MrBlT2+1UuxoskDtp+mzbTMh5OK1o3VYq5Jjyij9E7INNvrAfkSrYPn
83b5MKrQuHEAqgLV0Dig3ZGV7SmdUMlXIyfQdyhUPN+B5evNo4/DXSAPtev9ktk4evdzU4TebUyj
cdnaFz5cTRk1sxkayUhoImh6RwpYPyidXdGqz0XlfmvcfOPiYTGTWflIQY0kOtnRu1kEKETB+5/U
WXftim5LBNBiJzOTUXSQo53C1LvjgEgHrxJK9t6B56Cf3JhpWweGk1LI0CyAYg4/Oc8icSh408w3
qE6dLlsb/kpm8HGEmah3Jxcguwut533tbqb0bF9v+GkZKaVTFOV8X4rxywju+gTsHVtivZbZNU/P
AY5NYwi22VuvG94yXhQHlgbPIUdm+HwQ2DowTs+eD/aJIOjpbQfJtEQU+nvFI70PQ/l2WQdrbLxb
OwVv4qmpvfoIQGJ2IG71Ao7/cCfzYAOeZ7G/ebrM3CIHP0BWH2cIYu9JD1Q0j7uNFwZb4+vv777e
S0uPA8DGjyxFPVlHAZEbdLRVVW8zvrH0F9C2VKIqvV9iBiGfLMMTpBWdrz2Esje+39aDGVoqGwVk
AvKjnIb8RUYpqAV7MsYq6QN9aSfGNgBkNjKRkC65leU4JVAKo0jYgeag78SYnPci2zwYQUYhr6CA
E6uOOkaqVs5Api9w2osaNw+KKZ8mF7TF4iha2R4C3IR3Uk+v5xu3zIB5OJyJXhzJ5+yoPOQZGag9
8KaAQoypmS56UGXUPBcKNjQdDSqEGAqwEuHO/7VtyPaXfb8Rv54fNh3SmflRMABFPYWLouLRsBvL
Lcomm4XW39/FGPGRXaZNiQPQKL56Ln3xqJoTF4KTG85j68AI4rlDMrEZVHecy6ZKAPWvdiDLk0kp
4KnnrWTxTzPfy5FZBHCybI8dH71dtb5no+h/Sy3G1roRxQXt2rmdo+JIvPb02/pTAAqOyz7diF7e
sWAaSVgfyayvKLDcOzfv2MYZy2Z6I25VvrSKzA0/qgAAOVUNYZKWUBhxnfGiVxxG/yoR0h00V12/
Psp+yBNAwx/bEVfWi4xjlgPxhXPli7E9enEUJSmE1fcLOL/ON24xjqkQINPKqeoMxtGq7LH3YnfP
eHjvrwvQZT0YwSvjUiMFMXAs/+P3TAfB1bo1TmTz8GMbwvr7u9iVM4cUfD3lkIzFtcujLyTQ6X5I
Qa5xfgQW1zfFAjLhtW2mRXtUUBPbF1Eb7vt6+nK+cdvXG/svKp/bCOhumGfGssxYNu+WlUhq7Ibp
QgcyQpcWXc+FU/FjxcQ1tOvCfZ1den4wy26ylI3aAa/o0SvVG1UIqTWd1q+743kD2axvhC+kMtUy
5F13pI1QWPcJ+9Jzyr6fb91ifrPopisAlu0HJz+qiV1566JTkea63HZ/y+ebJTeMqXiJ0nV+mwox
1SHCsP5ITi9zTrPGRpcKdSg0Rvta/MRLmLdr5828gM06RuwWPO6BwBuaYzaP34OK/Ff50wBCyWqr
IMlmnbXjd7HrAWAZOmWNfbfqjmqo+x2qdKL9+bm1Nb7+/q5x5Wm3F2NQHgMfoN0kC5pu/OaXDVTc
Losss0ImHatGgmqsPfq6dXYRjbKnacD1+vz326xvxG1WZRFjZcSPPEQJ6Irs/h1fuBA8X9aBse2S
GLQIc+y3R+riXCjgSMegZQ8uaLo3vHN1lL+y0owSI3g1ntOnzs2K4xwDXjlr6NwD8iqvYizTtQKE
5pKBhH9VyFDIYZMJVwwtmMaTxvA9GMYr3xm3YIkf5nFxAVqxIu9cqRBcQBcOCbJZdvcKqohHsu5k
M4n7fQl24DJxBR8v8luwQP3ZmUCZIVJADNOSjZ87Vy+4Z6BK7zJTGSEtCjX4peNhJOtVVQ39A11Q
XpvS5qK7cBgbIS0VXqo6TZujdtr28HsziPG2dP7rPw7p0Kx86aauDlkcV6AVRu1QpZDtW3Cdv6xx
YytWUQgZWberj4xQf4VWxvcja7bQEh9Hcxgb0ZyueouNQq1e54/Fb8NneCwDZHOL/8tmGyOaVRoH
Op8rcVQoHE6EGroblK33FzqlEcm8Aew0pqw6piR6yQCb3eViWjb2eIttzBqWbklDmU9Zc1QpCppE
J04pyUSS5Vu2sXVgxG+nAwA18xg3yGrEAb3tkf2Rjkhcj3cbgWUxv1mOQuZ8iSucUWB+UHH9Xqkj
DOQi1zSrUfDIX1Tz/3F2ZU1u4uz6F1ElhBDSLXhru5ekt6T7hkpPEolFCLEJ+PXn8ZxzMeXzOf3V
3GVSGRsLSe/2LJjvHZdisdnfdwLi2Ou/+/Dzov3jclNtu05NXjfHswLa36825J8mz9dW/rxc//hw
ANDgvqCpO9KwK1JTzMtmiYYnuEJHnwTh8831/2NMfMlAMZNB65MCcpurWD+CgmB2tFLBo5jj28F9
Ciq+9n4vz2985qdB9uU4lsB/5oBFvCRNUHzS/wn/N5b8p99xcX6FBypoaFBmQA/JvhfauPZpRNx8
HVcWBls6ieqn6lXZwJCH9Yd+KMYyT1e+CrAYje9IvYVi6DDzLZ3bWqcMGJptMWJt0rJo0K2lXlZ0
0xe6wGgasq/mIVzt3B6thz/zQaixEuDBeQqbuG2BJxbmm1m6Zq4gLLfMY1o1eMSd7/KBboAt0zqj
hBV6xxJV3tuCgPAKPYq13Vln6J2jzNzRzrpjj+m3P3nk2Te+8sWcGR2UW+AV2zeUn9N3YrVeIVe4
hj8grKC/JpRED5DXCTeLpNHjou36lUR58aSmhhzGyBh8Gx1l5qcR/LamDCCJ2xbld8bq+EBFYCCL
lQ/jDsDKlaDNm7PncPHJAa5vfjfZ2PzipuI3ELcR0x4yCCXNXC/F76qrF5/xuBrwguXc348VPa+Y
zslZQahhP3vLxJ0EQhTaqbJzzY2N1/mdKzV+QyHEv46h5LslZuPW2fM7gJbG8OygbRWloukGulWY
7O0MnDC+LlKrE1tIe6Y+mxXKJSsULmrZ8CgFPMI/K92oHdS21yFdICV30jlmHrnog3njkjPFriro
lKoI751FdbGF+UFxomcIQkqiJmEYzJ4l5p3rk5QF3n5VLQy1UrLKFq6k6/Le9QxzYT9WBRJAPuGI
ygG3Y9/2cPQDdGO+JXKtUXPl8/Bg20XccIoSzAwyopsqqdy472fBXhiHy9VGccg6EeAfGEghY1kf
nLQMLiJLvaZqgk/6DpoS4zeJVQgPKM7B8pzI0oO9V7dxKgIdihM0rfqXapTBG+pKtRFd3tpTw+du
4yOv30w/hL9UGM7q6CC602xq61i8iSxTzW3dAE6Zkl6sj2UcSLJTdRMfZh5UPyvnxrcRqtMP+ejB
IRnbudnWtg52I+nVDYTgxIsdz+oxJAyRV3gf14cAPn5zNpYrgA2rqJbwCK4bFKsXwqKvZMVI6ktR
Tby7UbUKlwP0HfNfNgjPcyk55BG8s0Rv9zzBZQEVeODRhSv9XSLRJ8o6m4t7RwY8SyCRbqclTGOi
zdIlbslohZFLtqxSf+kNC6e0H+gAhxwyJX81K8VyLk73bBNp70iaD0vV3pAiBJRH0iG/42CvVqlZ
1UpTCibosHXtmLQbBrH++dCHkBHblnCca+4C5ttyp1SBsw00T7gcwZsgL3Xhi35LK1wH2VAt+HMB
k4WnIhQjxWM4HN5H0jttvpaLMvlbWI6wQXcdyVmGJqHtD4b34Ouw+axx6u34BKkYUPrhBo3GbYHU
kKWkKkXz4QMc20ygau2qbCigdHMIkzbXd6YFuwGp79D1mz6PI/VIYvCyMlV1EA0buxDabQZ1rjmT
TQe8tryfZQoda59sE3nWp5U28d0eVHOshYg7UBnyPCFqL1Yd1nsPwolN14rV+6gEITflYqKH1eVN
uwtcnHSb2DfgzeJhoYsFVT1l2JTljOf0vjBQd8jI0EFqL4miqnlZ6tYMBrCyMl5TXg9gPIIMAv/f
CnArOUJqsBiaex+bAmUuzfmRyXFsn4oIjTHw3P08HGri2/B2XuY21tCWjktfpMmwxN2bGBUFxsLQ
gP6loAs0Y766jGOX8ko18juXtkENQgIr+PcKl950q5a1H7dBUXJxM2tbNss2TqaYT+lKwzl4R7MV
sRjHnHt/C5zYQHeqWGd2KmQFg4etn1hdTSnF8k+7YM078qPC/GD6WalauyP6+6WlqYfTet3DN8Q3
I6LGqPgTieAlvzUL6fShWJdaosXdVesNNKaAtKOm7MdMJ7INd1MYQh8PKFUYtsVd7Pkb7E/7+8qv
cv1aTc51JxRcf2O0knXMzBS4eRvjgvVZT4vabTRzavrCdWKarC+WnN+EUwINOTLlPLMKRO4dC9t1
rxNsAzgyreN04+Xixh0qnpzceKLLaEsGoL5PpoFc7maohyiBfMZEO/IlXHO5vJYdcHZ7yWRVzFtp
8rb/AgtbF+FG7KIJsTVoc3KyHbANv3UcmOhLnivJoZIsgvBHMWltdj6XCIsJtBKnfTlb7m8CbUJ4
scWuWrtfi5KJekG3qfIwoo7VsiW0LHwqFlWOzz2j+hmjrYW8DNJMJVDqY0n7BjU0h1R7xotRxmkR
VxA0RC3hkgxWOPXgMyhGGP+cg1nQHIoe8kLzxtfU1m3qZ6er7WC41D+UNAggic8LknEnafICGcu8
BhhwxaHPFxW0ezLFHYGGSti2m8UO9fMU5SK+47Bh4YeyGxu9GWU5R3uFi2W586603W0Snv2EsWPr
m8qGrgV1E32wEoLIMcpMwnDzZaUrHABwYulVhl3i6E1bMOYgaRJOHrKJxJQ72yTB8qgN0Bc3vZjD
HxSWHXxNIcdVdy9rWfr+RPuhWjfBNOFJ4ipaO5Pa2cnbuhLKb3knkDGB6j/lDc5a3TNC0lmV5yss
anuIPqjeD9WMG8QF866G0996isVSfuiB5PEe1stYinCeYM3HZj25LS/mtX/jQ5jIu7WbavnBZCtD
vzFlMnFIzoxJtOuiPq8PE2sMxHWAyVh+OB6uME4f1j5h2SKadum2FbfGH2sfSf/bkiG6nSDzEt7l
2NTwvR2NfsMSzkW0L/JoiOadY/Byj1LUMfEs9tC5WZOvBUyv3TeaNDVE4whTy2teBqhDNkyoYHwQ
vm6aDZEtbVFXDQHQmFXlS3srkNlBI7HkkdzSRsRjjsPalPOemBDGuBlvBigwKORJHZ63Xbv6F6PA
TUPkRrdL8cbQ2nGQT6hZl44BH/y7WDiyCx5LEyo8I4Pd2lLwqHpSKKfdPZTDFTv1M+Q/whTnqnUf
JG+Gv2K1CvbFKKPpjoQcBucwAgH8e+t0Dbe71EYBWQ45b0e56dfzReqKkdGbeQILMnVw2JCHmmHK
sHPzYOX9WFDBc/CBGrLc8Iood2OYTVBR1rNfvkNXsfM3SHBaYlKxzlPyMUDYGEFCt1ZBNsHIeOgz
UppR7KzO4xMTDQsOrKxnsVlq24fA0q8+3NA81IgDIBpWaQ46KXTKaOd2NSJMlOppqtRWENawJ5j8
6P7eRXb2cqM6az/AK5f6JjKsfuxziPrdGszD+Y0A+TU+jf6sirgAFQH1p8UXmMqjD5h3UKXoApcZ
2gfdQxhEUf7e9gS7E6Zhnd8CKgvtLirb+hn2I/GdCrSFr5NtkfucBr0g6M5BSeV90EMfz0ewQzmM
gKDQHZXoTOsNBBRKCW07DMhw0VRVXVUjVNcqODekco7maFdA259BscWLZtEb1ZaGvYFf3oQv66QD
oFrKKii/QOakbU4Oixa/9nzqSptGa5PrrGop8iTfnM1qcBMvJE1s1eDoQYkMT0eTQPGDKuow+OED
6KceE1oUxxnA/6VJ6w44+oyNBTTj05HOLheZA2GmuJFFTli6km6OX1BpRvluKFdKtskY23cjulb9
EBqyarhTkQZsoF3bNF0qimZ+HnVTgERmOj39MkXUid++5dCIDuspNmmwzKK8lb3mdWbjQc3bAtoD
eofctjdvvGCx3hqcc/ILshPQe0YMXNUdraMeveY+j/S9KvGGQFtvuu5m6Skwe7Qxa/JEw0h0H0JH
0PKL8rFmN4xBF2MnarvMGbPL4O5orLn/BXKpgDRj50a3rZt5mvbOelO8QKknUjsXEdpvQDfu+29g
EOXqEIQaiRCPpw7FB0QMWLdzokAmumdsmN+7DjH4Q011pHg6acGLHdL8QT37sxn8Y5SYYT3JuuvV
bq5h0HqLn5SzpxgJP8HlNQdIS8gCLfm9D5PiKV/PIHBgwHGkWB0V9vuoBuFEqrmNim2zFOKX8qFH
agbFQjgqQCq+G1PKUD/tYqbj8blwCDaZKodW3Eqs+6pSwH+hoV2NXu+jRbf9bVStrtnqKSJZGMSI
j6mTS7duGa5smJrmk4+g3CeVyaoBzuEb2Kn7MevmXheIuetkNhxGScAMIFkJN31MnTrFtlzRJNOV
JzcxYGs/gTXH+5FsCKpt4LslTP3SIMWDuzldt2ss22/gA9JyP6IwBu3FI0n0QbLizOESggSYJHF4
C2sh8bKULW7FfmzqIRO1ac2JowjfqYZNJkNR1H+osmPsUIW97KoUEZC9TqEYpvt54PU3SZJWf9M6
jh6TSXQWNYgdb0s90/wUhh1fdzA8nKq9UQo3hDeJzJg+g2oMVDe6HZvga4CKS1pMm/CpmVvI3GYL
ZkRAx3QE1cbiOhAgyOhh8Cm4qrY5pEjYFyQNONGEaQRmAOMTQKXqEn+2qFlAmxCMi/XrApumChd4
F2+kypNhI2ctm+fJ2vjVRgMKFdswBAIooU/BTiV0uhfQvVk2eMbiqUpc/2MJmf0yTuTM8NFw7b23
gdPfED/H/rsX4+TSpDr/28Yxu0d+rLqvJuAJqv61TRzS/MK5nW7yCgki4J+4kZs8Qp2E8ex6t1Yw
OTnj35NwMy0c/meuxwF2DD7YWZ8XYZZjG9pNNa9Ns60KhL7vQ8tt82BzjpbGiNJK3DcJFA1IUC1d
akKPnDzSS19kLBH8G+2A5vjAoYMKr2dtdFu1UXkXSAr3vrFCtrXFKcPpXBvghP6O5mLbBbP/lZtz
lMgHB9oXR3x22RjMuthYL/GYI+uNh+X9MP7MixV7EX1iBSiT6kKRGkUg/J4aW1uzVVO85lsRooIa
bQQVcwwkbGhgfqM4f+xRvYlsjdY62s1Sor0ynds7EVtwqih4NjekOS8DWVS/nAZJ3M1IpnJK86ZC
aptH0dTviJeD2wI5rt+qJjC/EGYrt2mJxVAaxQkKr7rB9fs+FclQbZNk8jjosazSCMkVnONxs2To
vrBuSyQZIEkUDNhOPfxe/ZbBvyreVXl4nsn1IbS+4wVql6urAkjCt2QNdWoFPOKzAsZ1YrfgOOI0
zj3OpGtk/svJeYa8edP22HK6w8+KE4tkwAcGVV2HvYo/Jy3S6KbtotscSdBJFsCngjS/1Ac5gpWS
0jAwD3Gn1ySrlqF8AMczyY85pMHchpkYxwl5cVhlKur4h41JOaJVb6AK09UJrk1p1nA6+GjwELZF
YNn2zRqiRpmMC5Dn1tiUbB57PEikY5ouEh07ZSZvMoif9V1aAydl9lCunb57HWGfwG1rNs+QzUW5
oARTeq84ydFBcmJO7vyCNs2z4x2/VaHvymMBm4c2HYsJye/iS4SrYkB7ydAF7b5GAPtDk4Ufqz4v
N5BrRf9pEsbu/mYGBnkNY4gAhgW4AWkbNul5L78uSCU3UDpFYRFw1h/HCQrHEiilt/MpOXk30XsZ
ocMDCasQfKBa+K7e2ICuQcaAwP4gwPPN8BvRRXOyZAUnWDZLf88I+AKbBflv9VDlCnsCaSHtb5hu
I5cpjpM22nE69zCxGnNv1jsk9WDONJXX3xSd1GtVuhoqNvwcSWRfvYB85A5Q1pi+rBwtWBewKUZW
oANygmUIb7ccxdKRz1B9ODUIswhbeTTVFH0wOGZAZh6R+TYhUXQXgcT87AzcfFO9FPXPOlm6Xzgq
SXmrF/AP0n7R7vwWkNSpeYa+X9Uu6hUaK+WHy6fxqVLO2x0fAv/DNbgz00EL89AHboW9ccBUJkKK
/WhHSrssEWaF9IFPgMLWZwEBzcwT5MnNg9GdfCXofRwnqfFGGuSeB4UuHfomVbhsG/DLkg1j0fxe
90GJ5MfWCbTfVO45Mnc0wTd8LMkDnxIdpE1B+keOmc2t5/ncIjpGxT2LRVJs1uq8KzlEt7cyh5TB
MUIJhjaK8D/03HanBVYfR/C5BrvBhuG/BtCepw2Y/P22ZDOg0c0UtVmue9wVwLKhvQLWYXloCa4K
0Uf47Fnz9o0Cf9xnMl/cmhEKAcNsXaSvEAUCnXlJ0MWqgFH+yxdiuieYc+/shDMdNiPNcHvGPJuN
snsRwvYF59O/1FBRK9Iq5KtJY7RCXwkw4I+R5v2xkJAoT5uaDJtlMNW7GGbza1mK9Xc3+/IHQcsO
iRouqqzKKY5UDnDW7d//fF3m+V3Iav4wvkBnf2F+364w9cLCJ4cpcaNPeVcGH1Buso+WynLjPW6l
DSjV6BmwBanaBt4VAl7fc2XuexFpldqkb46CDeii9o30v9pWB+8QdR5PCiV1A/Sf8vdsJuzF6xDP
g7M99anXY/ed69mRzKN54yHr4pLH2E3TEYUJ/4ZWQXUcg4S84kfE+6JM5r9o25l7yJugKUZIPT8v
6FPSQ9XL/AdDWVyncAStnyvW2K/sbBiYe4tbAznOOQxCZxz86UVEVerUnMhbVdflOmfoluEwrtCJ
KDc2RMmYOtzQQ5p3tLbpTBI02eHhh35lv4zrT9xP+b6LEsoyTChGGHbOdNdiv+gHYsQg7qCVb5HE
kFpMmLyhx91IWz/WtOXdyY28+zVCwTKzbby0G57XZQnt+cp/R6sFmz9McpTxVdD3XwgPoBUKL00O
IUw6fYkSZs7hmSKlHBEGbRZIF90WkomTTMj4E2334bVti0ijOxkn+xoEaDTBbIjFnND1y/IJiVXr
F21gCFUosRdNVd4ogILyjeEGTX7RanIKuqLgG5g55Q/oJnOEtwTOYHly5lHk1Yoq1HdRuV8GKYJd
bQAUSCm6MQu447p8SoIiClLQs3CxD92M6d0qEc/w1+QxaIgUGcgwWHDPKnlfAkrVb1Qt5yfs6WqH
aDDcLFSbdGpEjj5bs2DDgLSI6knEwTJljKgWhUxevieYEkTYO0K9cDhE3DRVkJusayrXZngp+R41
mblDBG4HoONC+cUJfNHJwFU+07h6kQEEc7mn1PtHSKlPh6LDFYU4zXZhISHJ6bhohpSuuPVqrodn
YrFe6Ry1wSMBfvaA5iIavLhRo9/orQ9vZBqRDs4C7gX7flLrvg092KQ+8bgKu9YtuANmbqJ0GSoB
M2Xoit+hA+t24QIrqNTM535xQkcHr3tQ8VNVs+KpsXHhM8A9yocevc9sEKh4i6npsnOGcMNLPsVo
jAXwXNLhb+F6nAIKcqLZ1jEC+l4sgd52yIiDfTNKLKkJEvGS5yXeNvyW0SiWWtY5/p8WfFuVANoB
wgA5tGVffhS1RN+v1ATtvQRGSKXFlMJKNu51GFYvhBEmN5ChrmE0qdbfVS4DlTahQrc6HHGQMDWL
HsbOIQFgCDTYC5wuv23s+0egPpqb2CAegLQvfo9c1T95U/vHc0ZywFsA7ioJ5IHXOniEd1/V3ipm
kLCqQLbdY0K5PSsszst2FWv/iD4z8ugGKIksnm2wY5Cea1IAdMBybykHVLULYJCRkVjETwvFaKQD
wf5hXKzZ1b7hP5o6pl+xl9F+qIMC4y08+iPYuWieFpEEEacMkJ0u/UR8OswQyNgQP0Ffop4RiqMY
+jjow0r1CkdzzJQERjAPooiKkx4N+5knRfBOzaAeBO3RP0mIsOHLTGDSdIj7QRao6tADzkdqv2AW
rX/hCJXbIEJu2U08zG+URVfoqwnRukkxnMuhOtebgX5hUP85wQsLWzwIzxsF+qtltzdxg2zLei1/
Okj24/aktCoxOIpxxSyuJw+y0+h227Drd00X98ekbqoerZF+SG5Q66KjQYKw/QYHsklvgV5KkAdO
7mmY5uRQ0woFRTj35FZ20M0/tAa+RkuAjUlaUvKUjGaUZ+pbVb13ExM3UhQoqCBgSeAfWXL2PI5L
+wYfXL7lVIbFI2QIYX9XmdY9NQJoUOlqN89pCarttMk5J8cmADdpGaE+XgGpAkouG9bN3FP9uKKN
3O4rX4ktk5jwPa0o2B8w/cj3iL64EkQwu/40BSoZjojM/kH3vtnm6Odb8AJEAIl7v+QyZcDD8LSm
TVdnxcDCMrOei3ZLeLj8nLzsvo4txl2i5/bd9lZPWzCOUTSiwn0ENlzcc6Q7d8wW9ga1+xhvGtQ4
FvUYRWlfTNI8rFOho03pgvWUrBWiWNvlZ+WmeEBoUOh1ynBwc9bRiH6lbdFtqR5hFAjiO6ji5lyY
4+Rb0MFiFGo00NX7NJ/DXl30aBei6cV/QKi0uF8xHY82iGKV2vCQ2L9UiXw1mAsko1LH1SumL6gu
1FQi950TxVJol2u/BWKn2nFtg4/ajv2wlSRia9qqGCgG6yfInQg0T9NYQWllFyrN9zaq158dtP3c
IYAOIlz/QpNvIe3OwjRI+KB3AsH93sWqq7Z0GZAkIaagFWEaUx5EVZbfacDtX0GEYiYTXa12eRc5
sllym4yncV7bt2rEfyNnKu7/npIi0dLPFsRHBFFgZUHgT6b7pODtN6rQr9BS9IdG+WJBtcrrA7Ya
ir1znx4kpaqhH52cML6dkynpdzWEsoutTizI+wXKmkx1THwPRB6xwzRFtjqYOEYFELAYKZpL8qFO
20bT4jHIGcVcBvOmEk3HCO/DLaHGtWbIIzPQVUkBVa0fJ1gr3EcBOo/pEHOMH6awWn9abDH/QNec
QIYqNN8IatWnOEn61zZoxZjqROizkXkZrGlxjj8YfdfbHvcJXF77edxjaNO/eNK4fRe3mC4o+Ars
uwDZdt3OyxtsWkIIZCiMvNK+GJYbAzDHO8VLfoxqmEOnTEX2BNt6TTbFXAU7ZJQY7qODjtfo4um+
PUtZAeT39yCgmu0avasSN/ZGYPr5G8mTUz8sBK92Ayc02Fflak9zUCx/eVj+wdq6grprmfZcsMMw
QS8F+ZqEqFqfwJ44HBu5VxMeuLUmeESpv6IkXQwaEM5D2gqRKN+iFmu/qdUUCLByxGDaJZN5Woq4
P4R9qd/QnnZPuE7Ue8tDTEQxZ9O/dHiuC/qkrKOswLjwwQ4NgRo1+LhvGNkvR4zabZDClGkSe/Qt
42UT1IDp1Gk+8+oFjq7uYPIezTruA+8PfRmuKdGoWtJ+YtgMdqEIfTV47Rs196499C0R02YeKWnR
1JZFmcqeA7wClfL5YSp1W90Zynj5HOg49HsMQutHppUTT3oJMDA0Y1h/q8oaGxJJcc53fggGcqJF
W8UbjInoXV3A/+gGqlb5+B0fEQ6HaEnUirkMAVSDxHktXpOhmX82SdVkQctLtc2tx5RJapLLe3Ri
aJPJYaTfmnUl9ZtF68geoPa7FptgWTE7xpG2fo+6Cf0YdMgLdQ9fN9wnqDox+pcaJr1D2q7YjV8A
tBjf4hHCGOC0uZGNn8DSr4GNLtB2lDR8acdR/S/jyaIZc1ihm7f5V4CvS2FYUXWWh1FujxUa5Tu3
nm8hneCq/eTzr2C+LlVhaV63eV+2oEOeUb9F5OLM0eEphELBJ5ivK+uTXEBkRxPDURPNnCME65w9
LQA9ELQxACdq/t0buBSGtYikAgWYhUwKGGHnn5Ak5fIJ3vHa418g7uANPweGYYFYWTwgsPXpf4HU
PGMa/wOOLDl/6T8Qd8j+Col6BziymJAddboZEMNgwER1ZA1Ic7NGNpegBmmigvF/h1BMLsCzpJiR
8s/CADcLjp63vM2S+jO7tWsb6hJ7F/YAh5VWHREYeAYE2hvunC9DJNwnL+TaF1xg7zhKPErBmDuC
Lsq/QiJm2Voiot+wtBWfKJ5e+4qLI435wBRhlAgab9SiV88wQqKQj/wviNpXdtWlNGw1y/O4LcGh
YCh0X3gwlexrGKz2E4ziFaDlpSQsdUa3okvCE4nQ6DgQTF1NCLAXPKnSBoaty19otawAI/75lrqy
YPzijKNPjgI2AdQeudPDcuaLjWv5+F8Q6659wfl3/uOgEB/AcpYHwQ1bwMn3DNYTNHAfsjKfuTtd
+4bz3//jG1yCCpvHNZD8GHTYtA+KJpvUKG/n0tbPf16ma2/94rgz5OSqsqo+Ujnzo+hrpNEzH5Px
k6Nx7a1fHGxVYd7HB4aOVhyk8CJrMuIhZtY4NMQRRfZ//hXXVurihMPwSLllBnjdhS3QLBEHvPLL
4tGLSzZrj8rkMxz7lS+6lPRQbJAyGNxyywisbWkJgRa46OB2L5Ea/fm3XFmxS1EP0kO5wDW0PzoJ
YwSRGHQ5DQBVbLxPzL+k+8aXsgy8DGC4XSb4Flv+FGdbhZChLPnzT7iySpdKumo0jtjZ2CNBMEEG
2rxBGQaX1ae0x2u79uI2tEMUzzpUSEHyFUHqzDgyJvr1r57+UkIX03gduqDBbQ6uAmr/HPLVUJnu
PmVU/medL5jJX/IJWBU5ljcTYqx6V3HxwOJnZchvgC2egIZ9U04fGr/AcP0ztdUrb+RST5dPKmxV
AHJKIe20OfOkDdCbhwl38if37ZVXEl9ch9UIh5pmMBOYijkSNQo5rCrVitDDn9/Ktc8//7J/XIYk
rznGtCE7UZhxjUH/YWnzSfJxbXHOX/mPj8YcKg9dV0anpRf0i1gBzDoRjMLQSh9i9N3+/AOunOtL
ERpBNQxyy4ieKh2SHaBhKsZ8kPpu/jq41kLnPSG2/Yy9eO03XdyIbkbzgaqAnpYIxAl4wumvOZLo
bvhUuvzaC7lIelxe4KIaoBGHBlqUwe3Awjx++PjzYkks/X/IQuOLA85R/AdtXAzHUXYQ5Zg3PRU/
VRA9eqmgqhykaIQda4rv/PP3Xfkxl2KxQPUs/cLscPSyhnvUDOPaoP5MHuLah18edzXlq+yX4dgL
kLQdWpCbuvpUoODabXIpDAv79dLzpBiPGM1hmoD7HAPxp/Nijbqa0Ds2r8CPHhLR7JvuX5aYl2qx
rBsj4PkoWoCiHqBZAFkZgDHM7s+v45yk/YfXf6mFhs6bbIJ8xk9a/T1009G9b87WeIm7Q+0epOGn
LNkr5Q67OPtmbsdaxfgdZ42uEUxxSDyMWzO5GwI/+RnVYbIEb3/+Vdf2wUUuxDHzJ0EbDkdWLC8O
DJzNsIDS+u8+/OLAY4ReJFHRjEcxQ7OGjt1HHYF98ecPv3KbXMqkKcLzAFD38VglwStmkUCz97A3
mfN/y1q99IkHCopYwDv7o2H8mYfwisXM+t+JAMSXCqgVcHO8ZlF/9BpuYETI1+jzaH5lbS7Vm6zP
yykKBO71ehR70K5zYAtgrFhXs/qkdLqycS51QZ0bptG5pT+quko2Nseo+5wi/PndXvvwi11Z9EGD
IVA9HJUeISjd5G/B5yT6a4tzsSuFdAVnMgAc5GzhHNUwHh7K5wR8/U8y/2tPfxGFvBb/t/qjKH5a
nIJMR58WYNc+/CIKqTMeJ280Lgc513BcCt76SrJP1v3K0lxqNlVoZ471illYHuHG1jBFhhXpRw2Q
9ie75toXXIYdmLu08ESmJ7XWzz1plxsY+7yGYdJ/Is11ZXkuVZsIELm9F3V/JCtuhJED0/g/nH1Z
c9wqF+0vUhVoQNJrD7bbjjP4JHb3eaHOsRNNICSh+dffpXz3VjkcI93qt5RTBQ1ib2Czhmr5xFet
S1POE9pDUBjmBXbNLvkbqt5ij+eF61RxAneZs3dHvobFYQ5B4uxniYdLSAGSL1rxLS9h27wsf3/X
OOD0bF5KxA9KYfFDVTIL2h2gfv739ZmxfVgjYklU9bPPJu9BpnCrlYsQ4DRBqmmc0rfrejDC1sdj
TNiUtfdAZu3ne5kXQ70vAqgUAKA0gWW23o1toozgncSUQMBqcB+6AlAngI0u/x/EXlvjRvBGgNSQ
Es+3CV6DiTgB2QSiCl47QWVY//W/RWo+OKWYuk0Ni+q+7V08UBdp+jRWdbHLoYwJrPJp1qlAQTm7
ExJCx+Cz1Xh/Qomg7oeN9GEZnqnrFBRjFBYu0L+AS+t2eJijHH4DzlLW/rk+PsshzBR3inqncXQa
YgIDGoqTCJy3xqueg2xme3DrztJzN+SHLVcjatwde9HnsCJuW6AnusVUpi3FrsWzzonI4BMBoOKa
OQP511jWTHieW455dW58zr8UQpbPMN3dKnX9lkr7z3pA88Zy7kCpRcodyCdZuO0X6UwAc1Lwabwv
KSsi/xfkYMdgvh3BXOteIEPHPPCNXQC6gcqgTrzvwOgUv8A0HAFqj+q48H/gOT9oblgOyeGj47ig
4TLRQ47y2NV4wkItFQxL9RdMLYbqu0cTDwSLbPaq5t4dUx5uLPQPlxrGZUaS7BrUOOPqsfZgmKMr
6NNTAszH+jKztG7ugxkQ15Noa/oMhwbvttO1YGeRAyB7Xm//w6tk7JryhUM4Fb1KVPxJ0+VpwYeO
7RCnX6IS6h81BB0O0KK+81hwaom85qCPLpeIercB6AxkL+bk9VnFAK7wWgePIA9sGVx8mP7RuhEt
CdeF5/PAfQb4LvdBjQLQ6Q4w7YUZDCv2jc9i62X5+7sxzM6gY1AYwucKgp43gA2TIxZmf0pyMWzc
8mxdLCviXRdg+gB9xVj12C9wN1DwfgJHCcysbK7zNHF/R+q7HkiswVKXE3ueFjJYNHfkrCMOXrw/
dCceONU9PFO3dCZtC9nILkFKUEEgVXmm49Cmd0EJk8C/crxrj8f1lWzrwMgveJBLisHzqscIPgzY
dGSbfneUBMdivX1bpBhxTksBFbCwQ3rkuPsWPTi9JOyPPvPbOzfDW6ZXPVQT6qFz64przu+xa+6h
XQRhBDqG9LkG6jtKXqZy/Hd9NJbV9Z8NEuYms/R6dYakvX+JHAjOl64Cb7sevLf1LiwfxNwhtcgL
ocuoPLuERvkv5UWs+1a3utnaUmwdGKEOOGMeApbhPtfeBEi7K8Fh3DsyzTdeFW3tG0GewW2jb8ey
OoOc0LuHkIaB/MvxONh9183Q0vG7AGS84JCl7efnLizGhwmcsZtBzPNuvXXbJzYOwiwfylBWQXkG
RGNIAUKCw1YMB7bmmC4qr+udfFxfwxI14rqoPY+5RaMfJ8kI0GWLH6SLjbDwPEhYULjh+hxyuACg
qm8ThTI6jGc3+rZEpCmPCKHOlrR9U52HGjpVvIzlY0aqe+wuX8ux4SCZBPEe1b4FAF7OzkavtlVh
5IGhkNyvO8WeVSsHdix8MFmOzdhEGzG/rN4PzkmmamKXgyzOhix8rhsPBjPkl4o9yJqU8NAIwEJc
/2yWtWEqJ/JagjqUIRsPYkz2CYXoPvxSqvsFi7Uxjo8vALFrqicmBOixIq2n5wKKFodasgOnsCZQ
ywIospDuJtf9ORDv3suc51ag5FvyTRt1y1ciRm7IfFWSpNXqrKFjH+wzD9TXY1ovYPD1GbR1YCQH
v2nmePBjJNCo8uMdFn+OFEEgzrPevi2wiJEcJhBPm3zA6vamjhyEhKKWjN3pGDvBwxh2MxRe1PTX
QPkFp8J7sDzoxshsa8PIGy7ISPBL4OUZ12b5BWB18HurLvJD8CFr0LLXx2ebP/fP3Ac5JApxA686
g9bnAKtdJ6c8rsarzOawwfzZulSdrPxE60cGkCVblE2BzS6bLNiIn8gSpEYSqFlSAQLX6UdVVP6u
ENXXhBJ+gHzVRYH4ejPMAG1XXfF0zWRRU4ORuKTmrcRii8EM/NKAT/8K8mh0XG/948FQU4DRhzxI
TjpXP+psuPGhOnU3uN1ZCvcFMhJ49muyw1j1G5vqx6uLmgKMGcCmXPnYlaZIEbir4TU0qiR5kJ5u
D+vj+XhpQRXqz4+fjxBRxdagzm5QUQH6endKUz7/uq51I/DbsciTOa/UmTgZiheQAb/zKBAC661/
nP2pKcKouhL8nGrSj9BSyfduk74BTXwPy7tzDNjtVRFOYyPCp0LP4N329WNXBjA4a/DM7eZNeOcU
xdZp2fYNjPCGagzeqHLk36zSEIYRMDBcUtX6JNkaN6K77qFp5Leu/Nx52Zs/AfZRd2TjZmcLBiOy
cZmvZ78Op08gtYFK3DBwSwf5qpKk3HkCCuRxObp3/XK0WB+MpUNTn9EFmytsIe109oboaYYI3k7X
cPSNoGEGDzD2PZ7xjBTMW7dvW3fL39+dObsgBTYkdNWZudkbBKVAB06/gPh3weUJFF15aMbobX1k
y4X+vycZcPz/7Ao2IGkdxlR+Xk5lHJZsfC6ekC8hheW+gMe/UR/7+BhITf1GOgkGMz4kRz+nKINP
BY5jChzcOLrUFQrjgxtDfhourS7UUjYiyLICIyMJwLU9K3nbNo+/02U34IYOBujNdfO2dPruEzEv
bStXlPoxUgAIgacNVQEd3vCkGna0LQ85yjHrPdkWg5EIEg9YHolKxqepga6mAqa01ukbUeIVsnRg
x6RfhO9vuPTY+jIyQt2CFAFIvToDv/8p4OOwb2T07DP3FoSIL8OM+mYUpxud2ZaekSGI1+NEMXEN
tTOOB2vBfuoAwDqCh8I70PJvxQTw//oc2paCmTC6ZpygW4ZMR2CB4Idyuq9A/944RVtmzYST8wLM
kaDFF6r9DnJUY5ndLKWHJWAVh8QtqfynZW1fNRYTXA7CagUBQBxrfm8MdVcehrrjh+saN9KBysEc
AC9Rfp5AoLsFvrWHv3vpbASNZeM0MeUhUNgBCFk4V2RhfaQMChAt6Rqks1aDiJgP9Hl9GLaOzND3
Qe4b4kE/Qg4RKmyI+v+3S2ckf1rvw3JIMmHmIPdF0LdbpgrYX6jRlf2BgdMCduGm5KqtCyP0OeVD
0+IR41GqChoeSTMsNX/oAdQTlD7Wh0GXxj7YAUIj5qcGaroJ5IMeuehd6GWqFG4Ycpgp7nmjFrT+
4eo55wIGlM7AR0hWJH7+SuqEtM8OiA41PxCxKPlINYHXnwP0QjektG3jNzIEiGHBlPqD/DxMbXWs
M/9n4kHTFUJpP9cHb8kLoZEXQq9uYLYcl2eNi2i/79sG76ljMPxYb96yDE1AuiIgKWIGy7OTegRE
Qv7apYR872fcrseq6jYuUpb8Y+LSOSmg4Zbr8gzu0XlE/XYfz2ORQXCK8epG0OJJZNBN3Yu0ApVp
fWiWmTPB6XOd4ZMXOGEHLdH30cT5vMORDFIR6+1brtaULXP6boMtwgnqwgUuCCQuX8t6Oqc5PPx0
6T52A5CGxXLXDqfgKYAc6h3YfltHPdvAlrX4vt9Y1E7X9vJzhNrLzoee8C5h0Uaw2Rpf/v6u8YGJ
JBaVV54BoIy/tT6PnF3gZaj8rc+arX0jYQR1lbQpJDnPPbRfD1mRKlAqRbPxTSyHOGZkisbx8R7d
uuU5gRMJqGXQqoL+7duyzy1lIih47H8fEdQiMnjdgMwMkFA3brymPBdumu3dYZaPIhRbkuW2ARnh
X7dukEMVN/4UhfGbBlqyG5PpFZod2cEvZ3GbR4W6mTRUzVIkio1otXwjE5ydpjQYScuKc49n9r9V
2CySURC7ulufMUvONJHZkHEe/GEu089DKr4vp0UQd8UnJ3GDjaRs+/3GESESTRn1PMMag4rgowfC
5L9zgHm67ucbYQ9oNK6gTpd+xpvqDz3BQUFVkIAAN/Mqxxs8PhsBHkLSNuJKybPjwd/spfb7Ifl3
gg7y+Il3mvtfrxvIMn3vQn3KhrKcNeRJIFGkd1L0UOmoAxUcaFlUv9b7sH0KI9xh5utEKemK8+xx
2PJFEAZgMwFy77rmjXiHpm8ShcBgnQmUNePTWJWZ+MEiFQSH6zowols6WgoKavNnHdTRUdKMH8Hh
+b7euCW4TQC2LgOu8MIA+XVUzJKMP4InFN/4qNTeongP8hzMdpb/KusrK/bUxGDXRTbEKgvlOU81
+OMQQNjRSKMczCC1vT4qS3j7yxng3bJKggnq8yGyh4Zx04E6OeRjNMiZkCBsr1tVJhob3HfsUDj5
nftmCJIfEelJne2lCJLw23WDMIJcR0CWtlEuzny5MAHpCzu0Sj5Cdmrr0ry09MGh1oRfK5mTumpp
cUbNGpZls1LQdxVQMInCVJ9JDbbsfn0slhg04dcwhIohCjfKMzQzoT5DZ3z5pIrYZb152/c2QhxK
D6Eb9UycyQi5mh1kkftdFQoHEuqQpVvvwzYEI85DlnSNKCd5TsbkyYd66K2HyN/YLmxfwojxrG6B
SXdacS5a9lQU4HBPeBE+QdnlG4zfrvIHianJalP1CMEYmZfnMYdOt8934Vhet1hNNluF02Aihjg/
j2zqbiBxqk4ELi07gnPBdWvIpLKVmWItpBCQNyqoRmKb0KyHBILcQl9bFpEJTSeFEsXsh+LsgfBy
DNzGu1QzDDEA+LuKLh5TE6DuFzKVGRFYp3L80RTQIOpwTdwosFieKamJUM8AgoTpSIKXQiTsiEEX
LUE9vJ2b+hYCSu5xXu4Ivn/ou1Hv2wDrK5XX3sJN7Prsl2Bt4Zn03HtBe4BiWZjdZFqG5Q54LHm+
KgY9I85d7ORV2fLiXIRD/RfExQH1LAsYb9yst2+5I5rAQWduuoA2pTpT7bzqECJ0kezOS2VquR+q
OQPVzauushzFajCC3oUIUAmVKHEefPgyzEM3sJ2anGYXzDA9WR+RJWuZmD4YOcxRIHxAV2BeC1ku
txUvYVWpqyigMKFYzhXvdlpF/C70oIuKq0fTouAPnfs7FQX0jvl82LrmWiLThPZN4VDqWfrpZ9LB
tpm70CjihAz70C/1xpe3dWGc11UEbLtXIgG7fYzSexB+alt/uqVzlRyv+hImnC+H4mTm4TX3LFCJ
uC1xKdeZ3sIKWj6ziXNPGKzR2w41lKwrLxG0077EMOJ6vu6XL52+/8YNfA48r0RidPI7Byqqh6C+
zhkUC8gIaVKEMudQnDgHIyoUhSsOeVUc8wSyguu/3nLCdY19W0ZdhDpzUp6jkZ18qDIOS2FJjfwZ
2gGnKejuEjgaIi1vmVxb9nLXCGsZAPiCiip22TL6OczQbq4qkhwSLsWuC5qNVGgr/bjGtXyRCYOO
yYDIw5Ghg/P7LoKmMiSp3OK5TtSnucDZAW8ggPTCa6HdNOO0RIqJ5FP4XlSjk7NuwQYZckqeBYHK
0b6HC83Wu+4Sdh+cTE1Qn6xYm9XCk2cNrN3vcPREr++hiF7vmtT/Wudjfre+PmzjMSI/cSYPWk9Q
PtXxDA+rMYQ1ZFyxf/Migczfeh+2j2Ui3xWL/298DlH8Frb507i8EvHZEZCE1vKfwAmBWFSgPEJH
ljzDO77YeFO0ZAa6DPtd8AZOKig0U8U59CkE8KA8zhpwRTP/aX1otvaN5EBaJ0AAO9iScyi4zWCg
X/zAC/5Zb90SvL/L8e9+vXYS2E4mKKYt7+N1le6SKXprm2ECijt7zfXrlBVvAuSz03p/ttEYyWLo
POAhHJxXJHzGw11VsIpD1ko5V7ksx9RE+sHKA1QhgnQXQeXzk4TbktindQvnpesGYGQFOIDjadJH
NaIiNbsNkqy+C12xUZSzRKUJ6GP9qGCsUuExhy9CQVxDvxpgF++T5y8q0VLq7BDXm4hMy2nMhPYt
diRFxMcS1XPx5i5Iz2ya+W2PECLTS5/H9b4irNvYn22DM/KA71FWathrf4bECGprAPZNbvG3LLs6
UjDFGyjljyMusqTa482MQq/tmi9GomX075a40joWHcTdTzwdh6cIqPhPtN7i13+8nokJXJiKzIGx
ghefJIUgblG43q+xx1PA+k+3TdmyA7776QWpU0jz1uJzlAVxf4LFGCREQzgBMgEDgE8D7755qaOv
mihKjExWzhmHjZeW51JCATyai0UTVsXiuiu4iVKESVIjBB5TPk+zP10AJJ0cKMSmMt5Xyaw/07CF
tOP6vNm2A9MRWoZ+Bnu8MHnU0MCH0DUMsaaAfJmiOtipfPxnmjtxgGjlA20LqHxu0f0+Xg2UmNlN
pzlkZQPUrEQY1Mdk7kC5ggRKHX5fH5gtYo2jTxHFEwRQSfJIgBo8DvP3ZVQuq/8dWuHvFrY9LfW/
633ZBmNkOpEwuDhBD/Ps5r6+kbXLvvb8Sr4CMXGKkBYe+n7CmbdpoLlaRyHxbwmBCc1h/dcvi/a/
BxzoN/8ZOlFfyqn3WnmOJ1RZy1B8lQUu5IRBPHy9B8siIyY+kTgd8Zo4Lc+SQ086BdUjL8dfKPnJ
m6yMs0cRQXJDDIeYZ+M/Ie65G/0uH/ujoRlZgUIfnQWdiy2upr9g7HMP1RtOVY6XeaDBAGgp9gs6
i0I1D4TTtwoak7v1rj9eEsQ0lc4gQg+rs0ScUyKrI4fV91dA2tXteusfn+uJCWiMYCwApeZcnjvU
+3ewihG7OKrrWw8WuxVI3jfr3dgGYVyIeAmHZniU4L4i4wr0wOWFrYOe1nWtGymAp3Aww6FDnlkH
VW4axSEEjynb+O0fxz+JjfjPclL4OOHg2J7yx9/Vp+W8JtPkbYz9HQQw5U4E8EhYH4t1hRspwAlE
CQMQUZ5L9KBa9TpEMPfkAD70va5gxtcfID/9Yx6dy+CRq46kEJH4M3LLLCvzbMTybpPgU12oh9xT
zksIM93DTNK7RjXDTdrG7d6P6XXG8qGJXZAd+BJCpt5JzfM/yRg84Uh8yyN4ukR078XR3fqEfrjC
o9CEK3SN7DvYY6avHCW7v4IITJMpYc/OqNoTHauNU+SHCxy9LL2/OzX4+GSL11lwAardkXs+QOr1
Ftim+KpiCDowDgq1gCAvDqji0oTwbfVG5b7GfLF9XZ+lD1M3ml/G9e73R9MUTMIpG3iF4WvAxkx/
LaW6nSO+ZfP8YRihByMFRNxN8X7v5K+s7+ERqyEI/c2hxatKYwqTREVPeCKFDG+UbSFPPzzJoUcj
LRAResOAM8/JLeDbnqX5aZrglrBbuPq9j18yh+Ajrs+f7fsbSYIqJhQsT8RrPaVwaw2jAPe6tuy2
JDRt7RtZIYYcNoPyiHyleQJWbtGjKsI6VV+u+vkmMoER0MNSUYtXWuFmfRBxBiVonBu3CLmWn29C
E3pnSguYx/mXIs3xGUAp/1W5db0x+ZbFawrEaQ4DaulnxWsgAtofYanQw3Am0T7Al/249QksicQU
iWO4A8CRgYUXbwDZk+7jCdf4YocPXYNGV6Qz9R2YD6MsFl9zcY9CE69QUm+uQZtHTYDzCYZF0EKu
YascRVt0BttnWf7+LuqVbnFUb9r8tR5qmECQoB1uugTaihsbs+3DGDHfhHEZzr6SF8jNO6egFlW9
R9Wyeo4iAIzXl+6yRf3nZIZJMqK8y2QK96axuPhtE98v2ct3uz3wzOyoPHg1QX4UhrTlgzNcJ4UV
Bkas+1U/apiGeyfYWDxrEUEzH2ZjUbExINukGaFeNFMwT2QuXr02+N5ATBqG7PlND4OzjQ4sC9nE
KoSUBi0MeeWrH7t4TS6DlzBuqhdRNAGcxbqtc5NlHCZeATv5CB1IiP16XvCCJA/jjBaOTdkwTxuH
V0uCN+EKMEMrQhi1BJfY7WGbCisEfcdaHpxUCbvhnXaB4OvLfLPiaQkXUzcO2sg9hWlk8up6JWT8
4DAIdwfAsDe+i635ZSLfRaOLzanslGYXf6T5l0T9ZsjHw2E9TmytL39/1zqMJfWsAu6dssiNfmjY
M923XMB+4brmvT+bj2DSoTTsVU4yqZ5dmAAiAadb8pO2pWTEuO+VOC1WAcSjEe30Hn5gIaycSxce
dOOhzCD/fOUojNBG8aAjugMWZeDQ/WJisY8UYmJbMgu2gRixHddTgeObTiAXTdSdiIT4qhKw70UL
IPn6h7B0YYIW+gWjB8e59BWXYl1/w/0k7O54EsF7Aa+MubcVfLZ+lnPeu/Wk24mgWJmVr5qQfzJe
x8/whvnupTCuWx+IJU2Z0IUGjrNdp5rsNc1ldAvnhBJ+N7jwQ6BO32pA6TYmzBIYJn5hwB0EHLs2
urCKsnsGp25kDT+Gk/J141gm8N1ENbDyJm7K2cUNu+Zhkl2+48mUHKBMA7IQYP4bFx3bBzECXDtC
+ELFwWWWbgrXqeJ7T9z8sdRUHNdHYpspI8Z5KGAF4jQ023UwPcWZmlcwLmvTKqi3eNvU1of752xx
xeFg5ChxgVIXvAMVf5ygr37D4SriC9gB4XbV/97T8cD5NcQVpfPzp7KP73LQ1H0dXDlUIxFA2zjk
meqCEwx/1Cd3HmD/1cBVeAv38zGuBZbFRibIqr704ETOTtmg4BRUtSgYqRTk7sOQO4W3T7OB1rsE
x7J+58F+boZVGOYhxTub3OWRdLeEWSxhZoIdoPYURRgffRwyPBVGAzBgGkTp/SzjN6eCfdJVa8eE
O2gvnRuaF+wy4vVh3FHWOf82Dck3rgCWZWOqFjnBgAzkt+XrAOOsGd4rY8a6v/VMsmoLsmqJLxPr
0DlFOLvMB9yoCh9glzYdyjLCtMHa6CrYbRSaiAfdkiqEE2ZxqWkdHBKoTQY5/nHdF1im7l0eqtmE
L51NwYmTsjnqFnK+rMq2VG9ty8jIDRBzk7Aax+wslgU4vda39aBhVhyF5b0bdFAXXR+F7SsY+aFP
F0NExytfR7iM7SWj/akriTokUwbz3PU+bIvJCH4okeVzDpunS1V28G+li9zlDoyN+em69o3Y13DB
SOGDHV0GXhH4KKWZs3fUBA2s9fYtVyITzcBkNyq/n1H4wCvCDzlAbuUfgIzYsA8mOA0eonAi7h4y
93AOnue+Gb9UeQmLrfXeLbNnwhyIgg3iBI2vU+eFxQ/WD9l4m/dUxjfr7VtO/aZwUYfMCIQ9CU6J
vyh3+kn7vRbySeOAcMhjpW8cDknYjaVgWdYmxmEYMwo7X2eZSj3ssqz6lCVFc5yk+uSIess1yDZl
y2J/F5o66/K+jJdjZzj9I3G/39MEfpTr82UbghH3QuZeHs99dPHygMDDVvjHFDl4NxRDe9A1veqt
OYJz1p+DiHgvpO8I9arH+R8u4f1GoA94D0JVeJhgvvfotUm2AQCxZAFT1ihCTUHDqRm7ia7SW0Fq
71a0vjpcraqOS/Gfw8H7KGSlhjK4TMJDYUekTXaP6wGMI9c/i20IZhIApYqFwPNfYIH+V+LTv8ve
3bczufJCZuIa6gYuh3jBZpcprvpDRxQuxMFVbDa8E5qH/0E2gRxn/6KlggU0AS0PzLktsJklHExp
otGBAZGfN8vU9NK7ibXP5VewTYtio7BmqUWb8kNp0BadmgJ2obl8Y1Ef3g19fuStgl5vf2QOh112
3l47HCO6QaiAc69D1WuJxxPoXlW+53yVlPTF2/pSss2XEeGg5sH7WFT/K3QrBdf6fYXLANvIgbbm
zcB2Ap1J1rFLAMXDFgXPxFGHZli85q/7/e6foQY2e9LkkadeCZYq/L8H8SbdILxc17oRyFIkc1lI
VCZUBA1NuHs2B/gcbekLWLIrMcK4h/CmW/IOWU+6EH2KW3/ne0P/DTwz3FI1vwolHsED6M85grFl
3rES94Wih+oEHFHdu7GO6WF9jj4eBTNf7qHHCpHMIAxOcC+8L6ArfYDe5LeF/RqDKrmR8WydLBv6
u13Oh2PrqGMdnmq/gi9NDu1hKIq9wYp92NMq2NCW+DivMlNeiLCGKzrSEM4b0w9S4p2Ej/VjnLbB
VauVmQ/ysFuRcKftwxPKdL8gA+NBxLh8Xv8OH4caAJR/TpECL3QspeYv3YzHyqxOW2/XdNMWK902
N0Yko57epYE78JcxStNvQzTCfyhoYWSK0sT87bohGMEMh0wIVTpDdEoqVQLYnrIxOVLtFxtTZBuD
Ec7+nKW8cnNcnHP/5ff3lTJ5y7ssO64PwLZMjYiG3yactwCMQCVzKZ3JfrEK9yRm6IaVbhl8phmJ
i41rsWU05sN7zQbU4PGY+8jqrN65I4NaPOCAabwZdZYlZULxfO25GQzeo1MBgtreRbKCs/yWXJit
cSOkOw+8PRRrknPqBuIgmsnz98INoq2UYZue5Ru9Txl+k1cE1IsH3cHQkdWwxIug7nbAS/LWOcw2
hKXrd124KSxBgFeEuAAD0tttNb3tQ2faWEy2ARgBraNg9ls+uY8YQIsXNl7OX7uhGfL9ONLox/qK
tXVihLVKcppM8RyeVLXkVBmXtzP85ndtFM6H9S5ss2REtZrbII+zwXkBNp5/qbKUfIIh4hYb39a6
EdMabAYeZ9x5wYHbOc0qfECNItgoDdlmx4jnpOATgQhZeIqW/T9TMOTJuP+9oVALu2pyTBUg1ThF
LzXOX1lDv3A3qXd4FrrubojX3T/XJ3NdNwWMLsB+VjjgUvXlNOyvRi4w00+2LHJZirxzXqD/JG+7
LK9vSKD/Wp+Z34j8/77OMlP3J+vwXiMz3/u0GAv4Y/wI4c/ulrPw65BLdcNdeXFBKdkzGB6PIblt
B8hppTkONnMCA/CR9uWxks3Gud+yFMLl7+9inegCPP8+lW9x4bg77BnjbTg0/tHJNh9XbV38J+A9
vxqruHib8pz6O7jffGahX4N+tVhdrM+qZYcyDWfhyAEH9CaRbwA35XAX9/gzdqbowP3Ze6LpFo3e
1o0R87INhiKqUwYMNHuUjXeEyIwDhjO/zPC7vXIsRuhzGTZBk5YVmImc7grG1PNUdGTYOc7ID2nT
zmrj+GlJMqbiTx2LfGxnqHO5BGdBCfDGbpY4Aa1/k4/FlCJmKv5wF9sgPMC9k89hl/yYxSRwE3iV
Q0wGCSceUvbskqTO1EOTTHXzkMQln1J4yIbAjxxE5Mv+X1bHUkw7AkY/iY+8CHq2EYiWwZtguzQU
QRd5kr/lecFhItCJ7hLO+RbN2Na8eQ4ItV+povMf5ORNzaFLR3gsw8FPX1XvYSa8DtbEzkSo8B+i
0IlKCBQ33ay+604MRbibYcPrbXxG20CMDKEJRMThs+E/1DIY7wYB4hTg8lfdRJkJsgNMKeOFny/6
cOIpa9z+hEfOLXyd7Zcbh4BON6yFWGAFLI8T0r2PBVXepjKi2dP6Cv+4aMJMOJ0/Rz4d535a5C2S
7OvyNKczwr9MPVjEoGOke3CJxS6skCTWe7QNycgNHXPruZkK+jOg3L1p3Dy4E+WmzKqtdeNc4NG5
BJScuT8nmDQNn+OkkMlu7qqmuLvq55ugOpWXMaQVXBfSX37Ndm6kQr0rKcQv19u3bDUmqK6rdDWR
qqKvQQpVegJf8EPjgHQdXGvDxUxkHcrseFtpI/raSgIf4rjCm9W+chp978LQeSO4fz81fnBIMJF1
oQp6D6dvku/Gom+S7yinVPyIr1+ralfEjKqL7mUu6MvkueMQHAFhUSS/dcu+b3AhAD+b3KEkD6UP
v2yGn3L0VXFIijacf7i0d7yHhOYtxcGyz5sn15+A2T/V3FdoHk+wKD/tAbMScgCaHyDvGY8iTZM8
LDIGrNylwJIH6jZweTP1NzryBXwAdDU4N9BgYVviTZbN1gRlZdgF597jcFSjM7ufMmxRBY1SGJrn
R6fexPnaujFOk23o+aysnPZnAAGI+Dg3zhDvprnw+nzf5iqKv/qurJ7XF6glwkx8VpFGeDAJiffg
8oBOt0Vc6GxfSafsNo72v+v9H6wcE5FFoMuBfLMIr6hwUEV9JENeIwlNsvYi7+B5c8zOXYOLS3ZX
gJI2ujekV2nin1jQNqx7iFC7ZtnBG0WaF3tAuLPomp0kJv/RvSWOUl47AlKfEblcvOuuunQFToFb
pccPpxc9GHsV/PF45Q89mCGeG2e7qQtKPFHVaX+84vOh/aXfd6dlxlM9a1Q/zlWJqtFO87Lpv2nq
9VeZ/KEDY8sCwbZudJZJqPJU9K85HKcfkyTg9U1ltZFbPlzv6ML9cwyah02Vpq44Q98xy/ZCu/IJ
xj3djzSrfOcQ+G70fX22PszG6MnYrJisCMzzaPI4pZNIdxIOoPcDm70cZryLMf16Lx9uwujF2LRk
Ajo6XqXlue8yd+eAEi/8otzRYH5hcf2vT/MjfKY3SqmWBWbea5mIoMuPvHiGcGuzr4Ouv/cETuXr
Q7G1bqSiArrm3diHwSMrM3pfazxMZ0JucdFsrRsnUjIIiLU4XvKYOTo46B738ZpWW0ANy2cwr7VR
0OORtg6SxyLjb9EIQAsL2E2nQXwGPPhbz4cf4bZbhmURm9dWPUxpOwA9/T/RLLAs230qYf4AwUqx
K8bM2bge2+Zs+fu7gO/whDTncVn8rx8CiZLDIhGz/rkt8WFeWicXwLG6y4vzVA6fPdA1Dgy3uy9d
rquX9R5sP9+I9YXvkUaxzs9TGPZf6xCaEbm/WYex/X4jvmsKClsMT8azrsb6ThQ0wUtV099J6f28
7vcbsZ230DjJJqgN0cCNPudgyEA8hDLJjuvtW0Zg3lBriEMGbafSxzz3Pe+mGhXLv/Vt5VQ38MqY
tyTeLJ/BvGpqT41tAeGsc9QUzW6KJnh7VFSDeLM+DFv7RmTrMumTsYTgl+8P6Tc0LAhu88P0el3z
SxC+CwJFJY+Fp/jJhbLVLut1ecwX+vd1rS/f5l3rRYm3Iz+GpJhMI4cBr0Jp9DUBTj7fOHZYcsV/
7pjZlIxRBpVAaDInO0Fa94a6cv68qK7hJCKuizWTzUXqZqiaFrE2yMD/Ias4rH5WE4WK1fo82YZh
xHIG8n1al0V2Zi2kizIsqsPYl+IUOWI4FS6w4BurydaRGdZA3MF6dsjOeCXM9xzn8H3dpPX9LOBW
AO9t/8f6gGyr1gjuSXQz1MJzftJVvzhtz/yfEPbM39Zbt4zCvGoCduN5o+9lkEymv2TvxM5O1f5T
js1oT3Fiu8p6GBUsY89u/HLw8AiN5atxEd+roC2Lm5gPkCZcH8jynP2fAz06MIJ7HgqVywLJg869
GGAM1XdfYUtaf8lxv/27CrX7EtISqLlwYgMKkk1xXdibd9CpmFF5i3V6VqPwLtohyTPcY4vD+rAs
X99kckGojqUKpfazdmHG7QEGQnesVVsyjpbMHvwfzq5tOU4d2P7QoUqAEOKVGY89tsdxnHjs7Rcq
TvbmKsRNCPj6s8h5cRQznOJ1pkpCl261WqvXmrv94FWqSBcZ1qJ49cpBPoDvQ9w6ic93Muq7Fce1
1IX7ZxetYlUl1BQcnRGP96L03tLB9UOwCr5fnqKlLWxYvN2n/eh0Ufrqg/Hb4RES9HVvv/QjMmS1
I+Pz5W6WVsKwdyasoHd7K3kloz5AGYpf954cVwKopUkyjFwWVTdZfpa9ojDQ35dwiodGsaehX039
L/RgpglI7MWaeX3yyhNaXLFudPZRz/L9RMGXfHmGFhbCrNviuo1tV7Xp73r3EXeQZ9LMrFEg9tuT
Dipd22zCzA7MnJ0j1KuCI5miX4DxjbtpWBUfXFhmMzFAY0FSa4qS1xql+1/bQTN7DxG7Il0xh6X2
5/X5YHHQrmsod8E6YtMk2EtlNzEEDfPg2+U1WGp+/v1D82pyJQRTveSVVUP3pUhy/qqROthWfRAQ
alizQISjhrHpT2k7pvczD1VMVBKqpNwRiKfhSalJQiLL4p4KkYUWgVwaoDrbBmdaejnZcVcU6asX
xOwxIpUUuzpxrBVHsjR3hoWj8F5EXQyWEy/vquC6nFTT3VfIJq5VnC51YFg5g5ZtkBZY+7HFG0Ec
NBJiJpONcpXL8zOfdZ+cgWYF1xhDrzoFY/Gr0F7+XOK+cd+N5RMbM8hhCFE8BwHdthQm/SxeZ2nm
Tkn+Cpq9oNylNo/1VaDk2lossVmYRVyCuXM9D/IVjpLnKoq/zPKfg517e38mJxSSXCMTc29Doyfc
vMPMki4UnNpuUXs4SzKvOFp2XX1vek9tAoUHxOSkFYHns9EbcIYQlByPySwFx3q5k7zUB5JulHok
Jv2skoF2KfUysAHVt2k8X6EYn74Eo1c4G/ea4QiGvpaJ1Wt0MWoaylLcJaNw8VjRWfACzAaVgZO6
GzOWJhWtG6WT30dd8qrqkopDYQGpd+SN8Damx/5in00AjKjB/X4vJy3CuMdjqvT9O02/xTF06GiW
qruyq9dozpYs1fAEKddJHAc4KjtrQAmH6KA6NEtcN7TaSad8zECItJLI/LxgLCBmndbUWXlQl1q8
+iBWw5un8yMI1NfEEd89Cbwyq8pz3c4iRLJ4HH3nVlfWNidhlm7FJQWjAsTIXp2Ktg8y6VEaaXuj
Wml+YRLN0i06uqSmBQYGstckxKEtQoBe5N5CGcHIZB4qOxL7y66Vfu5azRou5A4ajwDA+VvlbChk
ukeOYm03LDVuxASgWKOaZz1oiGo8WLV4Bq1Kb00OZSHj6MydfogIajF50vJGAGiy6AT+j6vfQCbZ
u3cBSiP9mN0X3ZrC3eJeM7wCmLS8WNGyvtUAHEMlYwhHpr4pUWtUIWKPMTwwT37yxZ75CzM+/ph5
r7atkBEcEEHjyA1GkMY7AYoeZRGJIcxyqlei24ULpklkO4pgKLIqQnYKRF6z8qGTfnUE/VeX6lX5
Kg5rvM8OCvXr28ZjuAgfj/4+6tX+rz+8n/M9QSZ0xXsvHa9mpZeDLGSGiuLiteia+xKHKUoBuhBi
Pf9VVs7Bh25/qSjo3isubxs361b6XbgimCVeKp1a0scOP6IAeASazj/QHIlWx4Jn+q2ucXnuZsP5
JBAyK71ary3FkGbNA5Te28e2aXLnS5aW1hRarKHWzeVeFszWLPGKqqTP8loGJy1gXQ1k2EsXpWSX
G1+aKcMn1JChRDmc5Ecw//Z8z3Qf30DEu71Ke0RzDmA+j5c7WhqF4R+itmyEU0PrpFbcOoHdVT8B
sLmGiV5q3XAIwvJpn3TgJWyK2HpqQBc0HDrXG7YxrhOznkv70iaoE+RHXSdvtAdPtjM2zg4R/Npt
c2kvGbeCaCITXgWK6AQFh6zf1ag3YcjuDv1jKe1i41YyjJ0FNnNLxyqQ5sEz/q7wmTjVc8yz4kwW
BmHWdMkqr1Tv1PwoZfyS4g1y3wb9MwjvmpXtutSBkd+jubJVMUb+MY+afked4ERLP7j5f1zMFwzC
rO2Ko6F3kdn1T0BnwH9A82ccIC7OveifTI4/LhvDUifz7x8OSwnloiiBJCfemYYsxAtTHCpdvdYB
c6/sYBt0PCAmeSs40zifWls9iLF7FxEvr/3NnsOkbiVJZVPtef6RgMLmNRV28QJJ+/pbLURfhtOY
12s+aukUMZlbSZTGWTXgHR6Fu1+bvG6/ttGsN1mRKfRnLbwcb8vfGkC/TpHIf6Vsje99wa2Y3K0U
tIMoVYZ4uWyj4Cvp8PIS+tZMKnF5Hyy1bxg9UmVDS5yGnWiAJ1pRtikuNslayftS64a1y4mn7dRH
7TsuM10eEshQ/JMW24g/eWBWfImmdtpYj/3DyNIWqtMgmx3YqgDepx+P1g1LV61ba1Kw/gFKJtVO
2UWWhV7g96+XZ/7ToB7Nz79/sEBIX4lpYoDVaQUZVoRyzU4qENm2qXfEPSkJt7p29GVYe+omdCz7
sn1wyuwXHyEKkDY9oHxyVUhjabKMU3wMmIpAbKsfgA67aXOUMU9KWyv18p86K3z+3OmHqYpxJxFl
OpDTOPXpnvDE3qWEjFdRr9qH9fz60hjMIzyJJJR9p+bBqYPoxSmHJN379hC415dX/NOjA8MwAnfN
2pomitqnqObt++/CLNCbi29gbBhXjr/P7yXow7BnVrAs72Vsn1pO0r6HIu7oRnc2SraUHdoTSNi6
MFV4R7jRFD7ZPQBdpCSUq4nV8/SWAoBWMEiPe+7a4i2N2vAB0TTwzhob++Rw/shbUNoqiGF+a8C2
tXKWLaybWSEm7bGBonhhn0hpd3sRQDgr8VS6ibc0MKvDitgNRNsgAZhqpz7GOoJYWlqu3U+Wvt3w
AmrQvJG9GB90NVh3BbgMdx7E7feXd9xS64bd03wYddyk+Su1QIzb8to9WvOte1vrhs3XDegxBAqe
34dcDLtscv2bRNR05ds/P3N5YILrQIdRRFEvAK5DUpQ43pOK2+DsdYyHTkz9sCyCkxhB/EdGr7qd
9PC+bViGG2jZGKGYO8WGLRsLqmzE/TJq++Vy4wvWYKLtZNWkJB/hY9IMCgd5PjzHkT/dKZb3K/O2
1IPhATQFfDMeGDsCL/wNZZj1dVqJKCxTZ82PfZogwMIYFl1QSCYVWWD9ANtffQAvx1062HdNDslb
G0faDknFX5Zf3BFSbVsSE2bnUA+Zfb9yTqA2H/lV5EkW3yVODdnQy8uycMKYJWTpZKeB3Tjk9Duq
TzX7TtupgXpW/At4/m3FxYFZSKbxVIX3gwzOuajGb7GK9HeCNyzwZgk8kawcAQvrbwLvHGYh6LY7
coIMbR468xUozV1yLCK7f7w8WwtuxUTbybZsg5i75EQt/QyiMx0WwzbBLBCRz51+OOxJk3UgPufd
ibcMmFqORK8V+o4VrNxAF3avibLrU41Sflfnr3HDnXBwCxmqLP0VyfZ9TGIXNTmWCCfi3VksExvX
xPlzTHVg5Z2XYntJ1Cnuf68JbUp6Zbuopd22JobZy8gr49FW5MQoTZ5q5lgnmZdroJOlTWWYPIQ9
6sxVUXeCn6K/Uu4Fjyh7S/zdkFTF900jMMF3YLv2m7LDCGof3DuKtSfJ5LYa0cCE3Ak9DlIB/oiq
M+G8sVb7/V05crnG9bjgQEwO9dTPgwBC9iAY8VGljmqreEes2rorg0ldW/ZqtmzB9MwyL4mCrpJ1
FcEzSl/coypbfvW5atceu5aan9f/g/FxQUXlasKOUe3pnRMDslt2kI3ctsKmacdF2XtBidb7yDqN
tWudkJb3vm1r3f3j2y+3sbDPzQouZ7Q81/ehK4XrPg1zCmJIFdnxrtB4fb3cxVJcwwxLhTxONg7R
kL5rq/yZDqjm1VZefXfmHFVZQxjGtYImrGqkDvvI9u5ciKJvu0gxw4x5ryDp7lreUXTuS6yH59+J
RFyl/hs8sabCvLCHTKRd3Ba1AvssO7Y0jt8YOMB/BomTPF2evqXWjVt5XRJRopgLdBCzn8MznnWi
iDpWFmfhcDDBdc4Ain8FSubjrBqYW9N/xBY/CdfkUEPRpOPyPrO7+sbFP9uGY0ToYxXYeDwGVVvE
MnmD12XnAVgW8XC59YXtbILqOCisSQaGx/e86IHsL0Ed2oVZ6ebfp16sQv2XlsQw63RyUlRXJOk7
S1n7jIco52cBHOLKeb00hj/N+n+iyIdKn4XqfskjvUdGkYQUzE27oI02Ifd4YBKk80BXUdba3hHx
THkrZdd1OH98e++BKXgl3bNk9iYneh3bqEaM51kiSGLYjjOGTVfu5vKIESV5ocLm0nn3ikhU3+d9
cd62BQyTjxXCGGjpsSMrqvNvbVtmi3PTs2DFqS+sz194u5ZDc2MAM5+M4LscEP1ERGQ7l2wkjwhM
uB0wPrLQpE3ekZ2BSLnFxiKsPF9sIpgJTJSdE9EecMEJbIys5b8HQCBXsMtaUFpeXoMFA/kLalfU
Ero7LqZItCDiZiIHV+7QQ979cvtzsuCvV0AemILunV8TLmyVv7PWccjeokMMgmYnDl6tIGmvOUjg
/Zk+8/lyd0srbth7znPN3MSRD4hFVEggOEpcUlzZc9XNth4Mmx+7jAVRPskHytVrrfW0C8Qwhpm9
GtAuLYnzR7DwP2RUJKlHAYCSM1OepCo+diiZ3W/7fuOID9xM5jbyh699NL/3go4pRG0u+4rnR7GS
SFgagGHXAmUweori/B08cMlTV1U//SbytuW8THwdJ1nhSE/LB+KAUV5yhK9WBHX6y7Oz8OkmpA5c
tzpOhzp5zRtJbnyEQPWO2QVZuwEvtT+byccgFmTisvYzIIAZ6pC4Sn1AMEQkny5//kKob0LnZOf0
RCHN/QLyrmeS4xJfM4hnWABKV1brXF3uZWkQs/F9GISVOtkoXcZf/JGm93nRWVARToIVE15qff79
Q+tjUZKp74PgJXZQJGDp3HnUjtjGdQGR6D9b5yyJG1LQ4GWGMo7Iyu4Y69eE0ha8j4mQ47kbFIOM
QQA3Wt0Ob/qPReMBC+VvJFwJTIhcWoP7l/a9/5JCFUmn7oScADY/FehhKBO2cmP/dB+xv0VSotZj
Y2WlP5VdX7FA/CO87qpwyXXvthu7MJxEkrcB6lPj7GfS+3vGyBea59+R6drlylqDen66lUDUM4fS
H7ZSClaaElcJ+kxQVQE7Fuf/B75lqXEj2o+4l0B5daTPVYFJQYE47kRTtFIbv9S44ScaWpOqGyak
sCrvRyLTPBSOu+nMx7QYgb0A7S4Uxx39XJfVXT8UXRiN0MHb4BzQuOEcPJUXbTz1+jkBeCrsY7hO
iF5tKmFC64ZzqAdfZZZH9PNgq37PCf3iDUjrXv70eeX+ilXQuOEbZAVQVO0q/dy03beuas68wk17
IM71aKkHFACVIVD9a+9hS0tsHPOuZ6WxYCw/l0HetbvEssDwF1ip/HF5NEvtGwe9W9nCagYWPAP8
aUNsM2rDMe1XnPSnng5TZVhv34B40p9ase8cf/retUm+91VbXHf1f5u+3jzmramyRwZOs72gEDaY
grhoQseO/J/bmjeMt+tbxy4Lge+3/GNV9fJL1jjdSoiysI9M2Dxe58FpktViP3H7Rgwx4MSRqEIe
Be7VWGR711HuqRb9Jm0A5pun/mSrJJss9AfQSXeQltOAGcPbaHImXp6LBtQpgC7vdZ9fjYG8GZo1
DpyFLWpC5EteUa6h/rYHT3sYk/qnO/KV3b+wQc1z3racIvOcKXjWle/eDlInYeARd9fSdo387PNr
M+bdsGAeV1nfVMJ/l6OLhNk1JZZflztIcSf80aMyy+Nd1rUExB6VjMo63qVlnAnom3G/crPDICaX
rV20lgZsmPsEwV5WEcxlXwd7n7sHKwYV4Jqw6VLrhr2D7LwfU3B47amDJ4qroKfZo2im4TFrFLH2
m4zSBMlLWueVHUzFvoz9/DBkufcyZGw6Xm59YQgmEN5udQ2G3rLYxzXFIlHIvxZT9ARY/EpEs9TB
/PuHaEMUKJcp+rTYCz/1HiqAHfZ07FAdQZS+uTyGpS1nAslxy7TpYPH43IDRy8uuQJMkKxfEV0Eg
d41dpLW48xHvVyk0DZtiqnaxHCd7BwVky6t2uSh7vnW5jOOSdHGihjijz7QdKwcVQPXkq11A2oKc
Lw93wT84hoFR27aTTAv+PFV+txuECL6VcbQmCbnUumExArhkR/R9fMbLxUwBkquwglDvtk83DEZP
VVC3IKw6R1Et/CttaxCuOSjNPFxuf47VPolVTOz4WLRyaB0//0ms3AoOLNeSxDeQL0WhnNt7EJO6
Kb1xZCuJqDnu/Lu7v3i5u8FxpWsr78yq4imm/SzNJx6nrKqA5h6/C70GEVja4SY6vdNpFwOKVP8o
W/UwVF6IS/JNFRdXaV3exf4Q+ln1mASPVeevFC0sHNcmUB1pKZdkuJb/EAx4eASs14MWdyzmx6Qs
Hts8uXFruuWVA2naeTk/+AiQ2TIOUHz9g4zjHaumEweZpG+n38akXuliYVv/JnP90EXQDQjKYThn
P8HDUCdR/dnl6dpBsNT6/PuH1lGz3yV5yRHEpFGfwL2APwBigZD420SygSkyLMfBDuOdrrpz7gid
oKpxJkAooN26Ep19+o7CfBOGzX2euBDisp5jx/UffJCRg0YO6iNi9P5jQxLtHCgt7kfeOsjjszXW
19839L8t6C/RjZjEaUDLTu6jUfdJdBaURl+SIc7hdoCphIhnmFYgI073I/GyRux9J1H6hx4SK/Uw
29ru7DvVVVPzJpJytN91j9fW0I84fW1zJ7FiFAC6rYec2GQFuXuD0pKePwxO4ORij4JUMD2GGgKD
4p+Ax5AXvLKcMpXDDe85Tb/5eT1mRRgBrha/+cDXw8iGKZDdzgLXU1CHVkMZqKmTkUVDviZOseRW
jCOTWaSlsvTg4Hl5nyUKpz5MLxnwTk0bMMElOl/xl5/v27+4+aGa2UMiFdqZcC5B6AA5E3rWtsJ+
sMcaRyFemboY9On8OVDjg135RzipE3OdFQ/1ubNnJjqzYnFKO5rrsybj9VTk7E7XVns1Os14oL63
0svSFJnnIeu6uA8acnaEskAHysmuk2vCDkuNG1bdx3ZS4FP1GcFxcGj6ZkSZuqtXfN5C6GWqF7WJ
YLoevOi518XwVoxWZn1r+y4ARW/m02zclpUxC12E7xYKNTTxmdjkPzzHVrhTrIKLlsZgTL9kdGTQ
KrOeee9W8pFMqNv83pQV9f+rxoasvVl+vhC+WcLBICdl8Ub5N81P8rhGNvi5HfumJE/cQCfT0kX6
JvE2TdTPEvFAZclrrrIr+NuVIGTJcxvegoK2wSJRwJ7bVB/Sof/GoeT8m/YggTm3bkcOs9gyi9bu
p0vDmufww2EHEvDMS2IrO89P7pGs7kuuwXRYPPImOygxrN3dlvox3IeuQTuuk1GdW9f+r5Xs3mNI
paD8L9blYxFv0nvAyWeE04r0rLSiOj3HafwyTqI+VOmqOO7SvjK2L66yQz94HXkuArBPOBTU5iPd
RM+ILze8h8w8phuvDN6a2L0b4/TfuemqV98uB9Ofm95f8jwMYmFtm0b8jdTyGiWlc8a7sbfFfH/J
87ABYbJM8uAtqvgBVTNNiErjX57gj1MSb6I0wQk0b60PW1UXXodTXXtnIgDS/hc3gNED/xzkAVZO
h8+jZPYXkr2vB5JPI86gEpw4zL2bbbyw9aFLrYfeG68h6brS1cJymLD2Wo4WVCTUcHYg2VmGWdTl
Ig1ZobvoW4CaAe/68rIvDcmYs2DUCa8cV58Lq9/Lzr/nhXzMrOHLrEg7X2lUW68M6XPrYCafbMoI
56qmw5nUE2T8CGri1x8LlsZh+EVIhtTWUFjDmfN++uVbcngnXqLdOy5aHe2GCGEPc4N5KseorTcd
hszEwKcBKl601v6bT/IchV8+HpLLVVzCQshjssvWI03AKVXRt4CrQ+kPe5IHJy7Ua1OT/y4v/+de
l5l4d1pBkqsfy+E81N2RFtHN1ECIEtc9m6irpFiTrfj81GImtSyQJ6Xtl437Np9as4PPM7y4AMCl
rstGXmfKfnMHjx6qdi33sDQww1vyWlPWKU3eRNQ/OB7b1yjUdEdxOw8sVtOK+SzsaRP5ngY9AUMd
0ed4smLIV0hrN7SAQlxenYUNYMLe6agjEIE3wXmy3NB3rV2t5N0A9tE0cVYG8HlFEvtLPSVyozEo
VRGc7WEI502GwutXO4i/9Kl768SYuBlZ56G4Dsw9ByeqV66gS2Obf//grHOwu6V5hX7bvjnkhOxb
Qm9jT6J4end59pbWxnAJOmm7ItVFf4be3FlmdR7WxF9jRVjwzyYMHnxcfgIlB3UGwzELGyf/ksg8
CMkw/Nj29UY8ZDet71tK9mcQkRK8ADntTdra5dXl1pc+3wiDdG55BWFpf7aLUoQeEd/jnD7N5/Hl
9pdW14iEUC2VWLKMu3M95IeZL3d+Zm2F9zTiIXTFOpbW1zBxKltJc+q3Z0JrdZfkpHhC7l+vYDMX
RmDC3YcGJ4Zv5/xsN949OPEAMh6dJ+FW/+DQP1yepYURmKh3L+bSyyfln12rqEJwm+YhlFXeLze+
4AFNyLtN26yUnt2eB1qfUaLz72zM3GsRmHbe/yNbuTQIw5BHWkDSImIt6BTZG+Aq494lqxTbC/uU
zb9/8BKc5dwZ+9o7y8IDp0IedM0r1DvjFyewhm1+wiScte10aHuE1ue6xjM63niAMoz0Sli9NDuG
GZNeQdWdxc0ZZWXPxAabqRutAvaXZsewYqfVHDoBojnrnuQ7UsXyCP2xn2UUZfvLm2ipB9OO44no
KCENqETBDK5soOFzbSU7GshtGACgXIwl1qh8KwqvObuDig+9lu1Xj0Am7/IAFubfRLs3ugSgAZWC
5wQlPkWopqKedqOM9b+X21+IbEw+2Rblh+OQNs0ZlhbiCP3BPStMZbnnLsgUMv9+jjdUsYZcXOpu
NvYP9tB6I+mzwO1wpqUvc+Gl3aIbULIIKzsImT1Zyrur8jWg54IPMTllI0ZwD6XYYLMbd3l1PRY9
yvv4EWUK3+1OrqSulhbJsHLd8rjoa+aeU2+UOwqmkzBxeLHNvk1uWYnXDOklvnvO23Z0biF0V9s7
zwUb7EoHC0biGTZeAzsaW+DmPwNwcFK2ZFc9VAeuXNp/vbzJlubHsPOyqKI2lujAqnt5jO0Yh0UW
TTeXW19aZMPGARCLh3o+KOb9BLmMPCzaYT9vKKrQE57nj5c7WjhSPcPSi9qXFU296jzfZ6AH/C3w
0qeuzt1wc1hpwt1oDPI/xXv7zHhzBBFMGZYs/dKBFnSzTzcB76NsaNOUrX3mYD3/glrL9KrkEIrf
NEsm3l0BUx0wGpFzGqUypErvHVGf1FTedT5ZySIubCgT/Wa70yRUmdjnIupBRK75VNyA/8D6cXkI
C17KxL+leJGnDOW65xbeCMQvX+Qg+1Aibuqccj8rJYPJ6yGjZbYSCi5YoAmJS3nOiaM8cla95z6B
fA3GIX3b7g9Jkco1MoAFQzGxcX6GlE8C3ep/kGQ69Ll/kLX+Or90DJVzq7h4ujx7C6kMalg7B0/u
ECvMnqqLpxF0+KFw/YPrt6c5L4PT+NpnyYrtL02cYfupDiwlotb5x5mJ5FBXnU3sSHEduDyUT/cZ
D1zD4pGwdFwHqB+ILzqJe5t2VSGveIVy8ZWFX+jAhMuoImJuAQ6yF1Erb+/Jzn6vRT1uovvkgYmX
6asAfJtFFbzI2CtugpZ2P3ViuSuW/qmZoHXjMBd9B7HBVojbtKyAk4mHr9o95XC3HPhLaWVkn6jm
ZE2bFhv9GZG6CojwY5H6r7Tl7a1s03zPQdF0bsBTsrIen+4ndDH//iE+GX1kvxMi/VcbHvGmmoLi
YNeW2OVVuaZcsyCZFZj4H9YmWaI7Xtw6NdunyvuXAw2h+KMDCkcN0C3JIDVblI+y5DeOBwmJaU3+
cGl0xkHfa1WrAJoH7x7e1bp9AkTjVZThXgJBU2jXbbIZE/BDJGmV3UL1C8hY56fUjv7i+mAh2RKs
YIUMi6/x9tGw3PVfyrz5mThxsgeX2bs/FcnG7zdsHpojeF+bMv4SZbF6URW5biTqZzdNjgn5UV0p
uePw/C3j3D3ag6pECDm0aG1zLfgTE3mTToowf1TF2yjAiRyrvttvFmwMTJQNsENg4SjH4q3sC3rl
2EmL21SzRkH4eSqPg6rvT+NLE859BdzDG+BnRcjictf0+sbN6iR0p+HZ6sV11PiHPmH3IOQ5dnV5
vrwqnwOW0LNh9h0OP6WGungDu/9b27Y3Myo9wWMIKgI7AOD1Qbt63xDxc/2FZMkP2PMafvA1DIiP
zLaK/E3Q/mZ0Uevm/aZ6d6JwYh7ZtcnwI+nzFnQ0iYBkvLwtInVgjl57slzw3+aLewYUCK0rJ39T
XXOKK7VTBbAyXlycKVBHHrhSd/M8jyVfmed5If/Cz2CajchA2UOlCgCxTjG1kBGRjyzpnKvI6b41
1Fnjl10yAcNBkLiK0xRV3Ld1zUjIIlDmas+SKwfEUuuGd7DsyKUoSM3f0gBxWdxY/DEB185K4Pl7
w30yQyawKa8nFAflVf4GNObu93Yoq+EwZ+x+20SZubumgj1Am0rviqm/8TtxP1D/H5aUyHzjkEKa
6XDZKhZOCzLHdx/2p+0HTmURwd6hPZHku6rUcFMtIEw/tJT+lgAOZCtGDNHyEbrZeDw/td1c3pvG
apdOoJPxhby+PIyFFTNxDRHYzSmVgXPiVfJW1533UAiQf1xufGmODMchIYvro248eMd66OR25LF/
SKyEOleJcvI12oClIcy/f1gJUnh97U8RPTo2csQN0gtd7K3xWi81bgQFJKB2PEGL9YhTjoacjT/y
CNWA2+bHsHiQTDiDFXM0zlEH22bWWTNw75YgCtzYg2HuOuNsqjL0gNqqKIws/5HMp14jQMN8eQyf
3mewRQ2Tr4HuK2zB6LG2miOjv68Z0qdXEumGAkVveOFcySN9ekHjoNf7c50V8EOqGj16JPCPrUBt
bGtHO2jcPUdQSVbcXomhPvfDoNgy+nEzaDH4wvnBXFb4ELFEZYudxXRHk44+R8U4rFj3UkeGdSdN
7XYqHfK3oVHigORlHvZcqrB2EDpMI/91eYU+t0Ju8k92LXj3p2pEN1483rC0OIB3tDpBnnXtrWZp
IIad412m8zvmkPciib0gbAqlw7YEuo41kFBkHIWD24ZimLp2h7FG6V3xBh3m/gaVbP6Nk85v820c
rOznzw0et9o/Vz/weVB7OY79SgI4T/LGuvN0v81XIUD/s/VU5rrVU0feQavQHRk27+1sJNtmxzD2
1JOSRLQs3gKRFk9DM6ZHNif2t/dgGHucgiYKELXsTQy+DyrL5jSCHvlYBatMWgtGboJw+qBOdAaa
zvc5Jz2MdNp5yt4FtX+MJqARQYy0EkwsrLMJwXG8LledrYL3NO3t67q2SLkr8UZkrXiRz/0iYvM/
VxrQxjTKXTd472LLOWQ2HkbL0uK33G0GqEiM0X7M+2mHzeBsiki4icDJc1rzwR/oD7gA9lKNejzy
CMcJxxPeinEsuBJT0jkaxsBOYBLv1sDK6wFcSVeNW5ZXGEW80sXSuhgmLpKxrdVk85feivMvUGJq
CfTOp2nbHRD3yD/XZQTGyupAJPqOxbavW1b6T8xWa5w/S19v2PdIkMK3rZzec9CyfOc1kSK0UDq3
cgQuzb9h4VauY9dKp+yNTN4XYFOqq0T31tHxGvr9sg9ZGoBh4Xh01CmIS+13NXXvU8/1rsPBvrJD
F4zbxNNQAlUGn2f0Hnrg4PxzdqSdqfRzEP/1bfwWkHrN+haGYWJr8HIaobMm+qewVVoeBIUqw35y
OV0ZycJCmGSS0hdj1DWx9d4GkFiKfAS2tWuLOOwTgO8vL8VSH/Np+yGuDXrIY2a1tt6roim/ZH5c
hLZrtaDy9dYSekvTNHf9oQs20pKnuo3eed8XT3zw+C8rARXu5QHMH/r3dY2bKBqdlr5tTZP1Xvet
OiRVfWw6XMy0hQi0A5/7yjwtdWNYdNazIm2z1npPAAjeQWkCetpBXu7T9v/866bHZjh0w7YlqWhX
tPbwDzShG7JTURa1X60BcPOVeHBpwQ3rRumKAp19br17eQ9WnyE7AWfToFpG8ZVDaWm9DeuuoYmh
KqnpUY9T+6PihN9tVWfA+WME6Jk9+QIKMtF72lbWwbN1e1YDZDLayiErSfWFAZiYGl4qBwxMEc1Q
zRjpa6KE/jfBpK3A1paaNw5tNYLnfxyS+GeTuemrbWXsugNV6K/L9rCwviZ9pB7yyQazDwqYaB3Y
7q62cmSXxq4+tsxKri53sjQE06R7Cnh93DsZuBCgJXAdWbrKThZUuaa1S+VCaGNCavIYHNmyyX10
UU3OS1+D1Fq23n2cZdGNBibjlyyz4NZLy38uj+nzVBw31ZxHquqRVf74D3JJ7L6q7MyBQsqk7pVS
TXovSmQGD/EUlF0VdmPUsH3xv5xdW3OcOrP9RVQJEEi8Mjd7bCfeuezEeaESZzYXgUCAxOXXnzU5
L97aZviKlzy4KhIjdUut7tVriaJfawhc2jbL73MFNhE+6+lF9TBr2SXPTlryB6B312ZY2jPL8buc
p5kqfexZKvMessGgPEQOa8Wol7bLcnrdQ8UEPafwGc1KOu+FCyod4Y8oCpf+cAiS3ABBbWRwBBGf
cVbscGHPbGjOVAN3Svp8/lNOdfh8CtqXkjb3EeL6BKBTP/iivGbbTWPjdFROgm5oTPqa8iI6kig4
kCEyT5WsH8tmLPe3zXDBEGx+ymhMciWCOfllXNATRqh3TvuxZ+LTNMhqrY1yaRL71teiC6twnF4k
tL5jhyKdKa+pJ8/rN4bANjHlRGYhZ+o6SF06RsXoDxB/AwvkrizTgjXbiJzQACEuRJT8Uokzi+Oc
4Sf0fhastWItrZB131dzmhaul/pF7MnBOwwB6O90hSyAmarXbTttuXxaOaRtC8iMFmHPv47X1w1l
yJmkGd12kf2HkFIkXRjSHqXyHJy/Vb9LdA+OHAPSHH+NdnnJBS3HF6MghWgC77EK+XPtiS9JjzJ6
nuLcotfKTd1Ks8uZAt5rzL5tWjkbodMhF9tPNY9+8cJxXiaXfenKpP6iFFjwb8+wEO7Z+JyqSIFC
bVp+r0e5F11wUAYqf342HK+Sf7fnWDAxG6XDeVW4aLZLvjHk3/dpVYN6gvT0IFXOtnmJDdKpVc36
2k+8e0GgYITrVO4ZW22WWlqk6w97E9iDV9HtRBKUr1POzLPRzN8XA/1RpQbklBFo1VY2Y2mhrmfA
m3n8uq81mLb5r1YO9bGBWm9MU5busyz8cnsrFk4TG5ZDin4Ey4PvPUJ5Ruwnz9eH3lt9OyyNbjk6
F8pBPlGH6CkXANkOBFcj52sFq6XVse511bMujGYv+XX1AyHxXE+r4LHPUda7vThLE1gervHiIdkQ
efcpWv33V0GAPyxt0Sw+3Z5gYX1skioPTGplMU3Or/zarLJP6qBo7gs9d8XKL1ia4Bq0vDEgPfnF
/6fhhITqzU8+Ap34kCImVqdtv8AK6WtihC9Q/XhpR384zaL07pyifr49+HWQd164Ni9VCOJiiRYr
7zGX3ZMwKKoMNUqNYdIfrkTf6PLwt73cbI4qD+F2lNVO/t3LC50d63RmXRwleqArUeLSRlz//mYj
RJFPXed2zYsYWf2DpWLu9zyXw1qNYMFUbbqqKk9cr5DgIiNM5IfEl0nMS+bG68nppc2wfFlMdU4i
FLvuB56ke2TvPYAS6+EISDtY3msHeooe2bhalmejb0Gn0ovSV+TLQE5DOyfI0EeiIN1427IWQBfQ
8/j3fuSOM7h4LXKQ4Q/HK34PVPgfc2iRX6G7k1b3Fe0/m7aKoQi6kn9YeCjYcDs01SHIjLr0dcpA
7tkH3I/lkH/o5Nx9qpJWHuYivzPSiTYGojYAj+KaMl1e8Xs6o83da6Aj14hqG7yP2wA85VCdu7MC
+hF14Syh/S6n5dr+LLiLjbZTiuQ+g9L0r7zk1WdE0xJ6In761+3dX3CW/wDtZF7JNsqiIhbu/BNQ
l2RPNX+a01Uo39L3W+4eTp0/5rnjvihPFTudm/DszKtS00vfb4Xo9QwwZUGpf5+OkNcLrzQkukCW
d86i39tWyHL2adSZBAcQNhc0sbQTZRzMYXlQlTsdt81guTjS1HmIxC5SvDn7RJypPF3N30mKjTeT
Z3k4hYCS24KZqwAnDWkv6VjmNNpFJQG79P72b1gIA21AnaIRcXU4eC91D71UhLEJKAsI/+q3889C
QQr+9jQL223j6lKXhiLJp/yVVmiXRFaZ7xtZVLG8ih1um8K6xiNC6z5vK++l9OfsVE2iPbC25oeq
GdYIxxZcwgbYVTXLAPfqslcQMqvPtC3rIgaF+HS/7RdcF+/NBTtoMVSkTvz7q8V2hPxDgyjboUmi
i29PsLTZlksPI+0qrJH30mr/B6R80h0NQItd9qB+KttVevilaSzfzkeZ+6DzyL+rRL5UcijudOt9
43Qq7wJd5iv7vbQZln8LP6x5pyJexARdjfxHJYJKfEuyVYrvhcvuD8zyzXZMXLJByRa4FcK+qICT
e15F0U4UOAQdA2U4z492Tp7Xv27vztIPsrwdMOmpjSAH+BqJRu0Dn7Z7aJrWK1f3wqbYyLiBllPI
qoreU7yQ9nmT8H+S3JGxG0FsMtNdsOLpCzGWjXqbg3zIULyrXxox3rFS/Upzg/BHjEeThOEO4lEb
68A29E2R0Phj7dUvuh2B8ga5ZQxRuDVJraXfcV3HN7ufAT5foEE6f1VNI3LIKATDofGDbMdUEX1w
c+Ycuj5NDrf3fuF8tIWYBWiKI7wncD4KEdx5KQdJwSy6Y+Oj43LbFJbzC4ixzh7e9S8A843FEc3Y
JRoUQS76MHloxlqJSpd+iOX7Q+YWiRgKdo8m4xohdqkfEnKt3ubl2kG/4Cc2hY8CZ1ngqsp/mQRn
4H4P8/v/QYt3aXT7Ukfs6oHXj74EQH3onz7xTHAOHM2ctfTU0hJZfk58nsmMJSiOpOjBojFpvP9P
8nV32bwq7b2ABmc2GE5wHehWCPnSlu43CmHZYzEn0ec+cQXICoHsGlz/wS/xInX9Wn+uQzkdk0z8
vm1t7y8jsyFyeKSjT2Loq5dJ1tm+4OocRN604i1Lg1tXfSWGKclGFt5XafO3ar1hZ6JtTdWc2WA4
0MioImiK8B4gryr2TJUcrujBEqoqmzK7LLoaxpujRWcoFjV+Hr4odEjsUC/2z1HVbAtSmK3G3LX1
SMtcypeE9O2DcLT6vLmFgdngt7IySkrU2l4ATJ0AQTTzEIPDPV2jG1vaWutW55zLKZhJ8Zq4Egnh
UJXQiu9YvtZt/r7zMVuAeVC5XyH5xV6uZDfI2At0Arf3LqmLlQNw6QdY3j02eQ20fFa9cO2i2Oj4
TpjFg+JrDMsL49vwt8qZIBpc4HzyuO+DkAUI6uLEHELnb5s814a9Bb7Esy8SBTrd1HiXuaz/jJC3
X7H9969VZoPeNBMiMZBjfPWdgSRxznxUHTlDe2hn4Gs7h7XNB+OFqwa1sOE25i3qJpBIVLV4NeD/
jE07zrFfenOcDH66v71i74dWzMa8pX3KGtAMBy8kdJqnsk0ZfdJRO9E9Ndpku7JyzRqJ1tLPuZrF
m7MDkEHDhIufc80sxmYIf085ha6Ht9Z9umRf1gVOAs4y9LkWrwqJK7UDPCMZQb1ap9viEGZTTjWN
o1qEiOGLjx9z8Kj+PESpOnGzSqm/tEbWFU4bOiA888UrZGh+VzVO1tDxf5gU4eftDV9aI8vHvUSU
swxF/ppKHdQncJPQ7I41otsW2jIbBudzJeaQpOUrAVvyGXoY4i8+18UWahvObOhbqiAHoNKpfK1h
mH9NhYIfVoX8Do7V7KS6ojlsWiYbAhfg+QfBzpK+VA0Uh/ZdCm6E+1Gltdh2VP1HS9lNUwjDZcUr
pKbTg6R18wmc0smadM6CHdk6ykEt2xHSD+FL4nf8k+pLT8bZyIcf2kzT2iTvl2CZDYELXeWzEjpA
90NWfhkmyHKiZYGI+lkN7Fn3+gPvniDgs5I2XLBcW13ZkS2rhDdlr0EbEBnnpjRZnPNhTYZj4Si0
EXCVE/WBcWn56k1e96EeQkAGi2lXzV33q3AM2WhZlocXg08FTlX/5U9ptJ2i8axB3LvyVF5aJMu9
cfBBdjosxCtn+TzvurGbxzjNy2jlDlywKxsFlxIGAG0p/Bff4B6sIb1VZpWOWYny323Pe3cG5tr4
DadBY6IOyuEwksfK+9ZFXzXZRKeCsa+r9uYGyolRyeSJ4dBm+T9MR2imisQKSufdlcfY1uWTaVBW
dcWI74YTk+y5dFe29N2wAwNbYaUGAYzH23Q8pCUU56odzV+D6qGW32Var6z5u6aPKSybLLtS5OOA
b68dtafD2Z1e8AzW3tpBsbSnllXOLUNXtYfxk4If/WKIgf/cq2ktN7iw9DYsoxaIjIOBDQcIw+2q
ZjxBiHVlVxe+3MZjgO3frVB8MYeR/xbZby+8hO5ac9nCxto4jEmAbXGAtM2hd54gExqDkHqfT8+Q
k4pFNR9vu9PS2ly3/I3Jj06W6aj0zIF07FA32NJ2mDf6k02W0mjDElXiF9BG0Gev74YTdKW2VVWZ
a1OjAKoK5erANYcGnTIhVNpMxvdT4K9Y/dL6Wx5bZiHTnjsMB1U/mOTL7JY7sKtW/DxFzf726i9N
Yflug/7ECC0+5iCbv0R5GiMZR3SOp97Z+XKlWrtkopbz0pB5IMsj5sDSDwCq7qrsFBZrgppLg1ue
65q5EBP6kg6aZ0/o4TuJ8lqC3gRtZK6NwCiG0AOeF9YZFeo4eubsM1Sz2bBPZbZSmVhwAFsSNJNN
yoyPXc7JWURp7OZ6JZReODXtoj9tYTzQEDSHmf2Mikc5/crkxYyn26azsPK2OlXkgb4OCJXhMA/j
HoJ/O4KMIUR+V4x/aVksq3FGMEwXIRCyU+KEz77fIx1ZuuPrto+3zIZm7TBC588cDNgFFI2z6DGp
v20a2y7kt36TgU+M4tCRw5Hrcm803/N+TdNiYWHssj24GfM+UBjeZXcZ/9CkK9f4wn7aBXs85RtC
JcZlZfbVLVHcM/KxpsXKKbD02dY575VZnYRXY3TD9JEpswdy4uftBV8a+vqL3lwhE2Q+xyGaMTQC
Ji9I4nSUK7fT0qJcp3wzdNNFvd82OfYyHfegjvkVzjNA1HQL0pG5nnXC1zoCv2DoDniqv4C7oKIX
Xaw1MP3h6vgPPAqDW2c7rVICkYfE+T1VIJtAD9bfRcO9uGT+g57wF/DU3udd/SKhoLCLhjk8uy44
NsKKfJSqfh7HbXk7fInlyyz3mIpGgiJP0wKEh3yU42/cIMuRr+14EPPF3hesO3qh2leiPgJ2ue2Q
s0v40P6UErCV4dB5xVc2lTyOkN+sO+gJbrJdu3ifhDyghuL+YuQ3Oml2pucrIy+Yrk2IozynioJ6
Gg4GLS9zsk9TGQfF8+3PXrha7Gp9NKcslB68OfKjMxlQ7YrCU56Zx3JIVl5yC15t894oV2SOGvrh
wAeKsNP7BgWCv25//dLQllcj1p+gTIQrF4Qh+yYK98GYrizM0qpbHk19PoyTP5jDBFXIzI199ajH
X9s+23LoibIQQrHYUfDwP3VB9XOOkpVnxNKKWB5KkE/ilYvLfAqPpvkszD/bPtlyzzny0KJnMK4b
nbT4BUWEFete+GC75B4Uk3a4j4FJe2zzj7peicYWDNsusdMRMEk+4cBnaNGIW0Cq92MX/uDQPryj
hVd+ub0uC2Zi19dHJk2C5n08rby/E/HgIQlC1bb4wyaVcQMZRKSH47TG31dVcBgi9ynhm7RSIJ92
/UlvrsQ8HMTsdbp6pZAfjAWtXsE1P8SB8jZ+v+WdkU5L7V8f+5F6ChsZz9HB61fck+Mj37kTieWe
THXCESFuIt8dj66Gcir3wGLCOh0nlTkanb+Ygq/Bq5eMyXLYwLCu9qCyfQCRZVXHY1CoMVZQUrwH
5eF4BIB4azROLAcWA3H9ATCNQxZ0ceBFJ/Ap7vqoPNy21yV3s/x4av3AR0oJbuGXRz5WY1wDm7dl
bGIX0yflZF153e+ZP8numye+3h73fR8jdpkc2u+oY18fVlw752mUIBAy6c5k8ve28dm/HQHqul3n
TfAzw3OI4skrLe6O1eFKJeH9JSd2rbwGGLivQyzLIOsD3ipxR9zj7S9fGtpy4TaEoEbrYGihWQyp
hVh3azyuS0Nf//7mdICQpwlMh4jW5VOMYtQeAny7bV9t+a4YeJlWPmKxulXuYTCTt8dTy1uJCd73
VWJzw4AFcqDahFjudHgcQnHi2XQKjbs3JF2rX79bj4AypOWkTm9A2DnBIiV/8r0Uai2vbXZu2d+u
r+JmeCBrV8D7+HXMZPnrkHPAicWYXrIMHRFRhMxRivamoclA2gxJ9btCOC5Uo72dSbzy5IBVZr9p
l+waeptATkMS/EbVHkP5qdyWJoGc0b8NKwnBb8tAZHagYbGjbnM3Sm/lkxcOCrtuPqGLp6YJDMtv
74bosR1e0Za/KU4hdokcCf0yTCONQ4ih0czkjQKovPt8e63fp2mE5qflyAUI99WQ4jprtfPq1f4O
Gpdxp/uffTjug0TvhrYGL3+46/Gup20PrLlek+xdcBhuefoEzHEgFeYOkvSOM/9ZIG/eJ+KumtcI
+K5D/fe2JjZbTKRVkagQG6Oq4VR6JA70tHFfrKsZdN/zWGY4vKHEEyIB5OeblNKwJ5aT94Z7o5gQ
pTvdX0n3PalX3kNL6225tCio8bsZltSb+auTkGdIjUOuuODdpriL2IXxjgJXllSIVvIZ3L7PBBKO
6cq3L3iYXRVnDehJwHVSvUZ1FJ5rD5Oooc33lQk3njt2QXxQYMJzrubInOzECxDMyk01RShaXnfk
zZ0WBr7wsxweZNIKUugfOGkhzLkSkS5sq10Iz5JasaDGtrrF1z46D8OXbJJA0FxuHxELLmSXwGXk
FRVJELgl9UPn/GB05bOXdtS6jFVEgKrFOX/IgdPv0naXgAe2XMtFLi2K5Z3ETYhS15duFP6KnK+B
j14oU+78+ue2VbF8NCW6S6cW3j+4TxQ5d0mabecKs7w06EZnEhQj4zBsVDUfsmlbXw9EUK9hxRs7
zNoOMW2PVREl4EnNncy/TdmmBABUwv89tkkl0dP1Jmnae1o9hu7h9kov2ImtlBQgqwy8EPw98g9O
8XFSf2Vrh8qCaduELtUwZTrN0OwJogOgz/rsO/XJWu1zwQJtcaSoSjMfJoj3lJ+C7mYEwjpxwzkW
aSBiTdtNnG7YU+sWLbyOJDXP9SHqGuhpNvcGPfXNRFaS+ktrZLmphDIfGXPWH+pA389FuHO6dnd7
Z5eGtnwUxWC0JhuskOewBzdLDih8rvQ5LA1tuafIaIjur1QfkqGKOXpngGrc5p+2ItLYobeFXFPR
iQYCOScQjXLapltZk6WAzOZdgZ51oz3oVh5y1+njucyDx4yb+llG0xPovtydlw1f+8YN9sDvBLva
UALRTOLFXTRvUmBmxAZ6RKlwmy6By2n3vk6e/E3QHYxrbTgZaeO2Oe8PWSt26IXdJYzvN9mSje/o
Alr6TEt9CHjyzcW7OkZS//u2sa2TLRIjUFkMj13wGDQPTT+63xuHupvKWsRmpWkTGYxDWOPL5zZm
0bgr9Rpce+HotAWihqF1WtVfn9JD8FJ2012RI60zbYyAbRwTb4OgNgzDs+QjjcJdOoqNu3l16zf3
lDCmIVMNH4uaeT5IePI+6qo13t6lZbFu2K5UcB3u6MM8pTHJP0j3LtLbiibERup00N9SmZcBTkPy
HwBUfw/Sau/TLFg5IK65oXdeNDZcJ3LK1m0dLHpJhwuvphnNlB7dlYwFBy7mL1MXqJWpFg5RG72j
0fDfQeqiPzS4IgemTzWiqE0uZbOnCEfN/gyGOZQtkdVsREyLlYLowrVrA3bmUKEpSwT9IRefx/mR
TGPMmqMIVt4hS2tiWaZT1r0MOIYfx8HfOVE3HtHKvEb+tvTx/r/tHoKoUQNJPMRQY73v809u9g2F
sn2w8Yljixc1fZg2AKhfY5Lkc6aCj0648vRbWhfrwmVF7enGSw0qSyzaN37lxdpx++Ntc1kyestj
IQ0XDaLGd3ddeAJo7+Q76akvx9gr5r2PXN7taRZ+hI3VaYe0KuYM07jOx45A2Qkh+O2RF44cG6JT
eClIDMICQRoa1VKjSJzI8Vg23e/b4y99+XXh3h6YY4k47c+Xu/uueABrxrZxr4b6ZlxWkbEZ5xlq
08QAzoiWGWUSsXK+vLsoID29/v3N4ClpRahdV+P1FImPQsnyXHL3K+3R67bh8zHDdbnezEBNYtzR
KzFDJ6Jmp7lX7yFiuNYr+O6qY3jLXSUIC6exdsEu1qaI7POmSVFN3FbZx/BWuBSWvU7nHjJ/UOIY
v6oMNOx9odfWZmn1LY81RTW4xRhg9KjST1km8O319GF08SO2rb7ltUWShUMaZWj/9b3cbw+KO1n/
CSQltNr0+OGBXcStnBqvw6JEE5eg4X0Amn9A1fzyMHqes+UpgSms6K+HdAdzVY8pEk7Hu2Im6rMq
M7GySAvbYNdxJYWcHEHiMovBw0nzuHeSp85zggu4Rrc1rAR2PbfkzsyHqmDg8XP776PonKcMXYEr
N+6CF9jlXKhgt71DW4yukvy3Lpzg5KeSb1wfy4XrzC+Yp9H2FOczY7HMFDl0gOhAjDks6TYi5cCu
6iZDHik3G4MsDsZyfHR0GDz7c91tO4fspugurXTlIIeJHwEuG5dnSRFXWYDmuk2eZtduueYtH2rf
gxF1JkTGiKu4b5NtrL2BrREyST9TUOmhWcyh2AhuTvGFeNOmyjCndvU26lQeCMLw8b70fjo8qfaN
ydaYAt73L2rXcEVQhOgSavDtVKGxMCVpfs7T9r5P1TZWZhpZl+/IJW162sF4mnYOYg11vV0yJ2v8
2O/7Fx5S/77EklGTHEojOIDYDEqIPOHunoR6GycA/U+/M2lrEOq7ye8MjZhxq8gUl9oRscrAZ3nb
PJf2wPZhDexb6AfJb2iv9HvmJsWRTXVxorVeE09YWiTrKvZV7+Rag2Mw9rryufH94KSmsdiSBIOJ
WjexArcaXlktjMgn/LEqtdzT2YlWlufd6BajWzexz3zt9Exj9EK43yrIFKcdfdBOncfDLE9V6J5u
78PSIlkXctrPOurTPyf1JPNjZEYA6Tu9Kcjl1C7cqrwsiSATrjJPDeEjKcr6iIO7PgZdu3IZL1iS
XcPlXu+4QurhPA24DHRCf5ArGnTu+k2wMPwIy5kZLQznXYIfEUL/CiwQ0Kjbk6RpPm3aA7ucmw5s
cn1K0Pqasy9D4eT3Lhfb5CuoXc2VUCQJclHDkoyDGIuk3ahjryzbNbDp9cz5T/YBq2N5Mh1Nb2rZ
0HPd5Hd1NsUQKv6b1MF9uQreWprC8mRojA1T5Gf4DRzSR3udRugXyvqfkIkHWbBygi31CvwUy6dp
Z/hE6IR5iA9m0sZzyYFmcq0hbMHX7CIuSZQ7gCIMw3ctpK4mJ9SHBvjc/TYzslxZ1WNVB31izp4f
qGmXeFUG0oRhSFbOpIXPt0u5HorzIJMs8fllAQeTzVAC65OuFbkW/Ngu51Zt1IUeevDPZG7D50q7
4mslmt4/MA4esm3HnV3QzRPEuGjlHM7DRLufgvplt2s7OX27vQVLv8G6l0U2K6i9GQPhZLDaD53+
DgIf5+gE4svtCZb24Drxm9crKPBVFMyVd0aWNdqhm3raOarZxmdG7bou6USYlV0/nKE28JmD9jRO
Av3BH0G6cfvzl9bHduSoGQ1AqjDR6Q/50wANoCYFL0kRZtPn23MsLZHlxNjMJCqQmzhXQ5cewMxW
7uox2JKZ55RZ93Itej9s5WTOaRJ+8kqfxFm4TayY2lVejpxh3hZjcuwaX5/gafyUk+JTUPRr+qcL
56hd6528xs2QwsUMOQReoSqrmurvq+JymwUrd9n1CfzObWCXfOvQzI7fpQrgRVwHrSc+Ir/4KCtz
AEDspKBm267KYy/s9H/KwALvbsfLMZdbF4e2518YiFs3WZFdB2aQcu4h1DNl6PtJhn1USiQrxLgC
w1zwA7sQzMN8CKE8MGdxHeYyvlLbgD0CErSgtrn9/dfY5L19uK7Zm4OC6L6b+9rF97fu9NdVcNch
5RHSjp9Co+4L1INvz7P0SyyP7kC85PX1gF/ijG66A4R+2AlFw52s5k3NaZyGlkfLSkJxEmy/vyfg
KdF1q9W5d5T8vu0XWC6tqsaraTtjpepqJodEDt0pM53zaTDhtrjCrg9TsJlUY82xSG0TkEMQmW4H
iWNvxZoWfM6uD1dlJzMCSDiyLa4+VJ7j7vP8r5SA4gTKSbHTBA8D71eO8AWns3U5tGpLkfYeJku9
kH4FvdR0DOcqXLGnBbu1S5+4LvMpLY3zm46jE0ek0EdXteoEAO1XkrXes4u33O2NX5rKuqwDoWlA
5ggbD9I78rWbwDjbp9m4510GCKtR9TFVwxrDw9JsVwd645B+yNCbUSaYbZ6KOzqlP7JQoD23+DR6
/oGQNeLWpf2xHD9LTT8MtRIoY9bkUsN3dga1hvj2mi2Nbrk7mSArgX8weq8nZxfNSbNz6dpTbuF+
ssEAYZlQ1gdOdqmAMInzvqKoAmZ99gWFALWH4YFmfNvvsJxeQ4iNupAduaSa+PeZwGkV89kJ1pA+
S+tkxeL52IERqKPuWWTFR+XVALFCaGJlExbOXLuerA3xu7ZIswuycMmp0RU4pTMeHiMw0Gzzcruk
DM4QWneALwM6yLtzwrP5QzPQdGX0pR9w9ZE3vpA41PGZGrMLn8BhnCsV7KcGai9tsKb2snAk2sVk
qoj2/QknVTwmwberinhSmw+zb35Cd/RLH8i/XfTFbrKl/5SXmXdN1ISAxUPn8h4nbv659mW2ElAt
WJJNBzFlZQP2qhoerJqcKFQgIRTQRGi+dKI11PXSHJZX0yIM3TQ05JzI5mHoszYeu9Wgc2lw6/ZG
eGa6Jp2msyrBzUPLHrmgEEnLbYtvObIyCjxbI9LaqAro08Ci/DNERteQbkuGarkx1AycEZeBm8Zc
j+VjmFMgZWrmgy7fDTu1FuAsTGMXmXVRTSSjsrh0lZS7fICcFrrtznJ0NybU7WIzKaIhrWUvL5rm
AO9LyJWYEfo0mzbBt/yZdA0SY5MuLqo13m7qTAnEIV9j61swIFuRg6NbUIQ+kZcJetp7dF9Nf4WF
s6kZn1NbhaPLUl57Re2eK5J6+2vuKgH96jjotbTMwqXmX3/Wm8POE/7Q9ikXl35OeNwiSfPQhvQh
TFzzHJV1uZalXDIiy4lD1uQNVcI9px2MqAYn5AE3GtL3g/Nye5uXZrA8mbpqQHbMIWftTfLAc2e+
S30fPLGdt+1i8C1vdmrTFz0ry0tdJE99lIS7dnL/ica0Otz+CUu2ZDn0FHZQ44pEfcGjpf5Z9ZOv
TmwiTK6Mv7BENk2HMlByTVMmLxVIM/d5DT9jqk5OXKpqJd+98BNsqo5czE2dQsPnQuv6NIPt8fA/
VDX+0Li88260CTuEW7beHNLxjA4CBMB+jQJ9EZc+HZD3S4XI4ChyHOZPqi3KsogHM5bT2Vesbxvg
U3OdeoerwrMITkPEmwr/Kc9TkCQbjbabn0aLZv6ApnuGajkp3O48gBrie1rUEMaoyyrwm70beZXz
ks+pH3tov/hUECXFdxe4B7c+E4SD2ckT4LFNY8CVoG97cHI3Qitj5Q1u86Us5lFHcdX2UXHs24i5
Ky/qpa21/FjnRVeZvpaXvNTBLo9c71kVwxT3oB9a2dqlKSwX1qxRnXKke55yHaLZP8icWLq0ecL6
bq0d2gweQQ9xqXQi5jLzINkPfvK3nLb1KXFqk3JMUpoQglLuWevhg86hVC/HUm47HWx1DcGEItJU
7p9Kg7rKDYUEuQxWrEXtfxg43rF+m5kDPEwOqYgq07iIJvGXyqNnArKjY1H2Twq8+GBXDTjQZcBy
mqAZ0Z8+p/dTA1FikAZ/lGBo3xHj7KDRxw8Ad+19E3zqSjOdwcq3BmteMBKb3COX0OOFIZrLKHUS
N+PIT8CWQqaaZPkKonFpCus+T0K/NbWjqwtlzt9tZMK4uCraMR8Z4dvn8NIM1tt7dKexBUWVvpR+
lX7IK7ivM2fh2XRsbYqlc9KaYtLTWEZz657zqvwUjpmKOzl8vf35S2Nff9abOz0HtC6qp05cOgd2
EoNsJcyPRZGF2UqeeSFosHFwvCpTF8DS+qJNOT4EqXwIHI8/MOhL7Co01O03/Q4bDMeBtWPg3CV4
5tXPyfWZGjWrqiILi2RD4Tzfa6STG3PpWCFjFVTF7n+Q+VuyIDsYaXsKOD/RFzDlNzva5x9pUchd
GvJth/Efmv43e8xMpRzCE32BmKcPhML4oRxUt5uk3viO/9Nn/WYGNDWn3aA8BLaK8a+OZN63qMpg
Tw4tAWa6vcULeScbDsdFN81QB64vkCdVkLFjAG6Cu+mMmnazy8P+MziU9O/bcy3suI2Low6HRA2U
Hi4jbflDA+wd2SHEGthh2/j2uWTSIAADkb60IGNq9pRm4+tcNP62+NbGxJE28ouEd/IyQmghy5Ly
KGX0O/Nwyd/+/gWbtWFx1IOIdpGX8iLy5DeEnOY4NELHm1MR5LoxbywqN4Q2DJpBl4IH8hQAtnWf
Grc83f78pe21whNXZZ3QyVRd6p6w2IuMPIxpkuxvjx7hG9+5e/8DiEsYmncj3JWcDLh5m4cqA76y
au/DovhUN8G9mb/4U3Z3e7al32K9NKbMVBmewe0l5w1u0Tz/ITv/y7axrUdGBznEKDTY5kDKT8wX
v3nIft8e+n0L8m1gXM79ahq7sbowpzN/gKFh1bmn0ojquG2Ga0btjQkhq4ESYZu3l0qE9Z4olLAN
mqpZO/28PcH7V5tvQ+PSWrUTotn2Qkz+MdP/x9mXLEeqs1E+ERFCgIBtzmlX1nRd40Zx6y9fBgFC
CBDw9H1w98KlMkkHO0c6QkLDp+HTGfzPgWnfU6CcnGCbE7Nnw+OiSIZVk1H17IVhu4enI8FdI9j2
AuL9hY6DhWNphql7ppDH+8ZEPH6aklH9c797lkZ4nrCv+n8IaAvycKCes95kB5ayr3Homz34Tmsw
lLcDzbMdQYCVcqsau8GzkzoX7HHfi0JfcPC6dbq7TIH8PXjt/wc+6+1I82yg3DTVNRt5UD4LmBd9
mGpYue9UBtGQlVvBUvlWJLMGejYS7pnPEmzXo8b+uReus8bdWirdimXWOvUEHWqJdcLJjz7mqdjH
cmJm29fbALloqMiU8Lx6lthqqI87byCLtb1/4eNtaJwiccPdtB0fskLoncgceO+AUb9potqouJpE
U46HwOp5quBnQTKH7IWBO3Uh1riKS59vneBbXUn4NvjqeRCtvHA4IDcpKzZtAJ6Ni0vcCDpaqsd1
fgAboYvj6uzk5dpVdenT599fRTFuvwOZSKGe3ZhVv4a8ioud1yGxfr/vl4q3dmKTs5zkTVM9p1X2
pUvh2aXd3FlJdCwVTv/89nHw4HFMh/Y59DK6Czshz3HbOBsnvBWu8BZrkzEN1fPoBs+m9R9Utgag
efuo60VWrCpHjWE3xuq5TOAx59cP8xO4Jv2nUNYfhZOtzJyFamwcHKli8D+8Uj2rKUj2LPW/iaL9
TlgDPLnoP0EZc9Nx17MRcWrqgqE3Bc12WZz9NgK50F3dm3wNB78w0DYYLkqRqXSyJDoJr9EnMBjJ
yYO97rY5aguc0LKBEO0Y1s9IRZPHRhflTaa+e9gUAbbCyZBBlSWAY8IzTtE1mN2sg00hnOW3Ae08
GwrXiRAqS0nePEeapOWtJIbpx3SIxadt329FMJ/qqK8lD09Z6ukjk2l3dgry3/3Cl2aoFcGGTf2g
3ZE+sip8KrPixLP+konmFwvdfW3IpvuAZ4PhcreAyVDt6OcC/lAApsfcy/dyLLexySPvL0ScD3cx
CfOyh3H0n0Ub/kZmeQ0L9/bkB8Hsz1WuY6KC41MTXAHDBdYAnOa9F1dr7Ju3D7mUWsNLOHF65AaT
KxKGDaDpPIqPoSvrW276VF0DRjYxraidzR2BFRRxSoMr06W8jENKxaVqCYk3jTG1E7quI5Tr8QKs
+KBy+/dpWbVgXeXbdmFqp3RL0iR8cBJ2LQypmy9eO5XyU+94rrNJ4C+idkqX1cC8kYQHj8pxIwkl
75hE+xzJu21UH2rnYzmQynlXes6lzHO1GztQNPo8/n0/khdmqa23DCfpkTAXD2C7kif6wP2iO3li
bZ1YKt06YClNoX+X0O6xq817IbP8e+qR4tu2T58vOK+OQBCIMkkeg8q4S0wmDl2Y6J07VSu5mqVP
n39/VTqeLTxd4m52TTonOXCBzHtByk0yNJg0VviaAUbFJYB0F4JTSrvjdVD9S9tm7Zlz6eOt9XlS
8Dln7WyCO4kmPuFiBFkXSdZQ1kvFW0csAsM2XbgZim8k8Y/DxM05gFT+po0dHIg/u17GXSG4ks4F
rz3Te7w2+zvmNJvk+SJq5yvFINHzpoE+Utnrmz+BX5AWQIjfn5Rv366pnaEko4FtHce3k7iS/iFq
vJHsuYAPR7qKB1qqY96VX03NLBoCbXhhcKuoc/N9ykKzb6LKucVKfr3fjIURtjOVNBYGchkcrz5y
wqV3wMsG3mhJcbhf/FILrNCVvHQjnnooXmepC+KifASflADuJ1cQsXNf/J3so3aiUiEnHLaQjnos
S/cMisR+hJkLkDXRbUo6kN7a7vv9pixVZEWy8FoniAoVXIgKHgXh+2gyX7K+enTb6hBSvjIgC/u9
nbzsRimAXYzVQxKD90H7E9jChzGcPuT+WhVLY25F9egxyPTUQ3yV1QBvRzyep8nOcfQmXQcEnhXW
3eQqpVthHqFUXu9Mh7DO0+nfLcPg2nlLmeMi47PWPCoRnTR70jl7xwR78uvo1gy9sxLeb/eRazN7
xyAdWdzCMwk3+2HHuoLvth61XDtxOYZGtgHgkGe/NHm8GzPtiGM7ifF/9/to6eOt3XiEzXcSJDq4
iCJvdqPM6v8C3As2bccARPy5KiUuzNRkFKoH2aJ0bfxH4gEddP/T344y17YwFgqqFElWQfXCp/EF
TLHPCQc4ZGYBhtp/aON625uZaycvu6YH/NjJzaNP6o8MHL6DMFmxS+HXtCn9AbDJnx1Fx157wM23
Z9XW78YCB4upUWplZV0aYyuIS+FAyGFyw6vS8Ufateo6OaJbWVTfXrZdW595Rum6rE7JNeI4E0Ep
OjfZrtJtJt95gV/XK/mPhTbYKUuel4HM0xodFATPQgTJIcUP+/szaanw6M/ejzI5K7QoWD0LNtYH
yiFUcaFeafiXbRXMU/jV7izKEYa8RRtcsszpo73vhJ+CyIED4LbirSCWSG/nBfWDSzJOsdhBSry8
FS6eaLYVb0XxWAZB0rCkeaATlAYT2gCDQnHSuF/6wgSyqby8K7JyrFmY7V6wumWMJWPHGp9C4Q6q
PytD/PZe6doCzFmrmiqjfXsmwST2fuA/csYmDtFhQEbdiY//3W/N0lSyAhnZb/CSVC4emNMFOxBL
Poyi2jpPrUDmXVmRgAObIYQy5Z40NYu/eH3p0G3Je9fOZkaRcsQoE9gAsDiHYmVvPr0gjTZ1jp3E
NJpLU7cJuzAonPBzxXV6BoyarfF4FqaSnbvMCkxNx8vYJQlwnut8LBCsKb+G00ZPZ9fOXmYzK2xy
O0wjr/8uusk7ALGxpoCxsKHZyUvFoALbZzl7OTYiq9xDw4O1YFWrovkV++kU7p2RTGvady+vDn+f
h107nWniPhii2GUXU41NuVNd6Be7YegZMJCxgdp+mTbTp7yuo2g3Jirw253JIR7t1JjgZw/uMuZT
2Az+f5UKqDrgK/HWEEzD+EO5FRHveYY/ExyIPDyHTgoHpJEG/2RlW8qjqPOYXwBMyL/TjEXVZ1J7
7JfEI1d18mng/EDiJHvPVZUO8BF0vQ58Rdp2Hx0ACX8w04b9fpJ8zHddyrwY0qoV0bd+SmVyNNKf
Qc+MVSxguySoaHJQrBUZrow1pIfpvnAcA/PDzAmVuaAtfvphbONOeLukMh3AYGxw8L9jlA9l9eRP
nYqfGImQwzGlCrN96U+R3lMwnBQmGDjk+05nyPPgBzjSIpvdf0RiHj+XgnifJwGA8ceiMDi5VUrk
3ZNyey967wuPSkD6Oz58GCdkZn+ElRNmh0TUgPrRami9fRhVwy+Z4SHTVJn6lqZRkj6YEs41B6QH
mmJPuYPMZw90YLkvnb7rDlOUZlkHTQomvhRhKznkxqKUHguSutE+9Eu/3YQXg6Pan7sajPDySkwm
vBgWX3g7z1QaB9BCSpFiDiBv6Wzb/G1eLO/zCk8skHEXs9dD5ITTY8XyaWV7W1o15qX81ebMxZQ7
PGTswgFm/MiH9DdvB/FQB2sMs6UKrOsgeHFdQyLNLrAZaPYaRzF2iIAtaYfcpNuOALaltg8GKfQ4
DbvM8NFI9e2hZnCy3LZuW/uOdPGk4suiO4sA1CnDkDkyzNt2gLTz7dz3OgH9N3YRnXgyIUv8XRiU
5OCFDSwfNjXgLw566/SxikJ28UnyLcsAfwoc6BXfL3xheG32ufBlOmHP7M6Zw4pvWek7Nzrm4Y8g
VmQl0paqmH9/NUVlIfshmoLwEkGGfK8bgXy4zDg8t4D1v9+K+az7xmZgy3eDexcDCoUqfH/4EjnQ
/tRmbMlP0mCTm5FQgwHbLxVeTn7dr3HhqMSssIgUhw0Kzl//N6r9dvzXh6T0trKtYxjywLHxvCSA
IgAh3oH6/bhLzarS1tJ42AHRQ/JG8ySBYaARaucz3XwfuQ9ZzQDKD/ebsFSHlRpR0E2QiU7RBMZK
sZMQwH6534JluELhXhgAm8INx5U2V30TXUaNnCrDqw794AC6l66AWZfKt65V8CaAVXs7xBfdyP+R
0Un3IQzcVqJuqXBr8xmhuBgMmuDiH7vSQNBOBSI4iGYY2k/3B2CpButW1ZVJ5mVhCC3E+RhsUv+z
w5Cf2lb4POqvIppwNp+DpugCCEuR7RVz03CfC11tQtMD6f9n+TRo/CZwCD5ecucrnZPZcoq/uluz
2rBM+7MGoHB07EPaAz7VyO10CVKppMna3eakv2tTs6GjFhdpOppHgLqbIw8TtZMUVWwbAiuIIzAg
mXGpeRxrfetiZHVwymgP9wtfiN7Ail6uQMDSlWsey4L9lAPE+ccEe4LXiGSNe7dwpbUZ2XimJjVe
LuJrNvcOEZijseQfxqQ65Kmjj/cbshAFNimbdWAzhaByXktcF3YMnCvYDIBOu610K4qRQKto58ru
3IUzrCVB6WEhP94vfGEMbD62xpXf6eFLe0XuztvxDlz4smLuofCKbuX7l6qYf38VxjLJlUjryAVa
JvWV2XcMT2z5OY866uenxvH7NVbw0jhYAU06qaDegem/y4BD2QGQK99VeGTYdgj2rWjOvGJAxnGU
D5CE0QeqS3VKfJwi87BeE6NYagH9s6/M5NYqnvzoCkUVdsQtpz7GlD3dH+ulwu1gjmU7dqmT3iB4
EdzExONPdT61mwAPrm9FMw185qdxgdW0g/DfgaYDHKucbbBw12ZiU4mUC+6s/jVJQCeXHksuPXSS
NnWMTcIe6VTyeIi9bDey4NkH1/JY1FV/2Fa6Fb9ZX8aRbrR/7XCEuGkZMQi+arOx3/9iYQ94TJXZ
y8dT7xsnjYLEj9HbgtdmYZO4Hg1P4xp58QbdU5Tdbgw1PdYwbDpt6595ur5aH3Q+3+s9UWP1RBUQ
Uyh3SNd9vV/4wuLzQqd9VTjOz7QJ3Ki+0qB+gLqI+1VEY3fu2VSs4emWqrBiNpEZFRFJ6iswV+SA
5EO8YyZv9kOBI+n9VixsYzb9GqZ/QaBav75qtxj3HeHNASQo/rMNmmDfpqXz+X49CyuEZ8VwScNR
x6Ssr0LVHw2v+l3urZ5GF/rJpmALCRZ5QvP6KvGCtpMKdw4hoVfYxBv1Dlybgm3aQolwyBMQUcFs
6+bXrdb0264CNgNbut4Y4giaPIjCqfYskBckODdu8nQe+VfzlMVd2ISUIs76jnyIRBeDfjRlG58w
qbUHE+GOSSsQYz6te6xy3T9jAxvnTbPGRuyVHKayjWwxO2PCvkGRt/2vL027yQgjcv+C7GXweciE
S7A2zLTfAmTClq5mJhamvI3TI9oraKgh27yTFRJnvIAket2DQbWtb6w9l8kyKNPYG7Md8d3/EqBC
PvduyVZObwvrgo3Sgwwig9qDU1xntIaA7ADH5Eka+M260e9NDbBhepDlRFqlUs21HAIDkAZuqKlw
msP90hcyKjZGTxUyG0HayW5ZBZFj1Wt2zHBe3EFZu94DK9AegNsLbn20CgBdGO+/gHth7phs8osr
tHv+RwUGOu7bNfzYwni4VhRzD46dbVljMpWqDfZRh/UhqbLxoYzbf7wON5z73bbUCCucxVgxZ5oQ
cZ1fgZmiKQ+gsNxMw0oyeT6avJHo+ot+HORRCAfW7AbFmODq63Berj9yP/2ngxP45z7bqCHj2oC+
ZOoLeEcprB35lN8kH+SXyXXoRtyJbcvBHVa3GfeKq6JeBDRlncHwd01Sc2FDs4nIhrd1GcumuMph
8q6mhDpuFgf6iVKpV64cSwNtbcgwKDE+1KWKa+RkH5TEjaMu3G067K6N6JPO1Hmscovr2Bn5DswY
8dAn21BLrg3oGws2IVVquoshSBioLniKp3LtSL2wbNhGHGUQ5xkhqj+z0fsG/Y+r6P1H4XafoBFx
dVpnV4g1H7yFQbYRfTz38OBYdN1lnDr6TQGcWMwHi/RHW1TO8/1wXqpj/v3V5s+VxgrbNx2wCebE
67R9aqvoY1is7hML08hG9UUJuBLgxIhrQgZ1YYWX7BUH7f/+5y+Vbt2L8YzXT61x+itrU30oQXE+
99XqsXGpdOt4LRtf0j4Ku2smkf7we1UfKSB9284uthsHDIoH1QRjBu9E52vpgeG3jqVc+nIreLvY
q5O2NRnuHo45ZwX6ZdYdud/pb281xAbuRXVdQ+Knza7j5Jf80QRxAbFaUQzAD+y7xhGS7JOpWD3k
vb0lEBvBl4XAK4HPac7zUUMmsAxwoosOy49NL57atvvnfrPe7jNiY/myzIfxahx2F+rkVXuSHoAi
59iQLvl+v4KlfrO2aKhWunUkCAachf6Xl2ciBqmT4zgE5Dq5SbxpYoE7+2dMdyzKSY2TzXVMwE/F
OUMdYgDvN5Y+d9+rFQOnYe2TiXeXbugcH0BpGkqk0la1ut9ekYiN5jNZpfEUP/RXldeAq3OnH48Z
G4aLSzaKTZKY/tkGgFl5Slk+Xl/OfkIhYQoow28t9bZLFXB1f9aAVGnaaW/oz37eOnj7H4qpOgQh
cdXGYbAiHP49tOyror+Mgv1UEfQommL4cn+iLgyBjeaTNU96EsGFYNfl9MPLwVtRdcspJ5vWbWKz
kDuYiiVNPvVX3N0gGNayGKJQSbaxdCvtJdMmAhwmwPebJP2pG0gUzUvF/c5ZWCZsZw48OeWRFwTD
9QWePtZw8QlV721CmhKbglxSmkdp5HYX5roQEpDKn3bAhyZft328FbyET5Xxp7S8RP70b1dB1yft
oIK0rXBrMzaTqL0CVpdXIcx3yqAcFMT+z/tlL6ydtg1HMlWlLpBAuGhnBkK7OXd2PoG5lFdDSyxo
+43CmySyIldVVReITAC2H/LsMUni7H2U6mHnqWHN6GhpClmxy8ygnbKZ5DUb5A+csqNz24505QK1
ULiN4hu7cIiUVw9XNcwvQiCYH6GMucYPXhgHG8PXxSKBDGzTX7ui+KwoC3cJwE1nPqhbABWPFdDJ
UhusAOYBniIqaEleGYX1cwIWyzHO65WU+8JxwsbxcX9I/aAo+4vqwfIUtNuPPfkAzdhzxJMPw7CN
Ckts/F6XZrC20MVwxTVKHEjiY41Ta49nSz00//5qF06KuginLHEfSQbgQTgyeEvKtUFeKtwKZIVX
UNdLne5Szug1rUHzCXr9634kLxVu7b06oFJ1xO+vSQWm2xnCI9yFmhlA0Stv60sVWAGc4U06DU1g
rpCahLpwAr344IDUZrNyjFsq34pekGBaty9Gg+jFS19SDl+6euOlgNhQKFoPIuh5h90lmeQ+qYU+
Bc7q5XUhem0sFKl4mqSamitJpTpLPUY33kp2NLCwOqRevc0IjfwFPezDTCvSGzCQAUnvKNxDQ7ZG
31o4ndhwQ9lVoQdHVXPVfkIead9l77oWN8pm2pgaIrYXB531jqhDcLnP4QdrwpwcKrMmdrQwf2wo
l2hd7iEVhufuDiSACfo0FdWU3AICrVL63/0oWxppO4SnTnBkF80VhNsPLI0+zhw3WlZfIWb5v/tV
LLXDCmSjRtDMfYGp2rv0wjvkAbEIevv7pb+dZwGh+c8Fjpi0yGthWqQAg2NZRqekxkI9hCeko54m
yvdTWJ3vV7XUECugjW5MPSrTXSPYQL0TEvkDY0ZvW+k2jAtzSZbapMO1q0e5x2udOMEdcw0lvhAM
tvUG8TLdON7QXmUUxXsByUNoF7T7IAuf7nfOUgXWVqxbYGPBn9NX8GSLj0khGrA/CnZkQ1usnHkX
5mow//5qLzNOA7EmQ5KbdJKfiQDrADeQ+FJ3oTm3mepO91uyVM3cwlfV6NYBlgVhcCW6RH/lLvuq
WRcdshzY91qCBbRyDo5R4N8pbGKDu0rf40EaYAMSAMqGj6rLp/ek7od4hzxGDuspXdXOroxKfpRh
3OWfHD4gz32/lUvjZQW+z0STSXiUXMtqZgMJaLdwODpBa3pNx2ipBivuEy+TIWth5bRL/OIpGoDl
MFVZH3vB6zWh1qWxsqKfejWlpscab+BWcuC8+0eOlTlpFd1S3O1W1piFwLdRYDjycehiyP4KYkr3
LhO6h0dk3aiNSQAbAuabIhx9g22Es1I9lJ5Krg5Zu4cudNHfyC8O0Hdq9LVshvEkpz49v5wDS9Ek
t2lYS/YtjLZvx39BB4+SAKMdIWO5p0o0R+FE+QFmvHxliVyqY27iq8iEQWTaBdOkr9B6lO9oGn8c
3TZ4n8L0YFNQ2HYcImOgw8QUGA/dJT85g7BX0EfFvofQ+OF+FUvDMc+xV23wobfiyLTWV1PB+5hH
bXcqa4AlyIAt0UA6a6Wepb6y4lvlRMZDpjVUZFpnr0sdHbteF9emLtaQlwtbr28FuHAC6LzXXXst
I1g3qBYOC9zH7s6GbtqHml1T1STHeP7pft8txKFvRbtsQqfy40JffQ/sPwrNW5pBP/t+4UsDY+3u
HV4gWkEqc000nXbSlMWO+RiYJHPNMYCg0/F+PQuNsGFind8aTus5pQX60iEjkPwKknwNDLXQChsn
Rou+dqqRdhfYAU43Wkf6Aq5Td3RlEH/0cB18ut+KhbG3bTuiYZCZiLvx0egRniDyUbr9Ken7L5Xq
9q4Un8EA+3i/qqUOm5v6KmJG4UCjPGixFbfJN2QDxz18GLYhN4gNHsPLxDSAW6avSSMq2HkD7NPH
G+HhxJub9OrTMym8gssROeoqCU+QmAvOU7P1+m0Dx0hOvKJXGVYrUhXFTs25+2ymSGzrdyu8TcZz
niF5fB2Zr9/zwMXb65AFl22lW7Fc1rXbDGa+3UQjhlXNrrAJXNTul76w+v2FEgs5lIzTHB2fABJS
5ngR4HULzeEx/X2/hoVZaUPFMq6IkyfT9Mij/h8xQY95mGVI7he+8Pk2SGyUfRn26YjOQf8Hu2ws
mmNZgO9UpGqNZbvUAGvDZgHlbsfd4eW1jM+QRsddc3tZKtsOWQmkBIHTwVXUOJZFpmGQWgj/d79z
lgqfO+1VUEXGy5xa0P5KQlxlmnCYjqMgawvoUunz769KT/jUwHBKoetfqNMgOqe7GRqz7dutXRkL
v0/yTI1XA/XiY9ZiaxyV93y/8IW138aJIU2JDJyc8fHUqHxPMzc/j5V29oqw9hs4qNtYL8QWdmMZ
XK2iyKCiMWLJvkt0ePGGjQhzYkPGZCMTiFxhSmJdUz3ICvRbTdbEvxZCywaL6bEMIR80G+pBTIAd
o95j+zKCsq0TVvG2zKINGSsBggH/ah4IKd32QMMGK0+OHPj9cV5qghW5tC51hXPDeFXwoyshLLMT
JE73lYZt0/0aFm6mNkhM1oOLhz0kdnWc/ISysPyXN5WrDx0vImiyTTy5ALUcTiBMDxOYJLFXrszh
pbbNv78KP+IHOudJM547vOTviYm8/ejk/aEPVjk9CxFuI8f8quVOI2iGV78+/ZlReOeCbbZNG5LY
aLGIkCpvi2kEAMHlBx9gxPboRTA9XRmahSC34WLS0UUkKnc8QzvwQwSfZOXRPeuhHDjy/HR/+Jfq
sPbmMZJB7TkKPcRjAMRBTPoR4dzy6UWiluOP+9XM8/WN/IctBqdoMCWVjsdzVofhzq/Jv2PvOTfp
l9VDnePaVSNCV+paOK/aQDLR+EkMx9HxDGmGD8Jn1/k9B2ZbZxn6xzHxntt2jSe+VNX8+6sp3GnX
HR2PjWetxBGGuh8UKZGRJGd4Gj3NnPq22Yb3JjbIzDcZJAHGYDzzCNEy5m12aHKz0mULoWjDyqjS
Ag6SE5/xodzba+619FQmYXOAW3NtVu70C9Fo+1okXtzroWidd35UJCd4csP5QG/DJpK/QGX5NE2+
i8JVgNdr7OXfIYeyJvS4MH2JvZdXwcShXuWlOwLhNj94yjpg1jt1nRGK05CukJYWgtGWh6OBgAdm
55EzlXhki8rgUbb+Ywbn1r3j8v39UFyqxIp42oixcbSDOaqKz1E2fDHSHEQdvFsPi6WBtu7Xo6+R
bAqke1Ye+8kyXFO2ekKFsQ01kz4k1zrZuOeorMDcIFncQJgX78/BHp59sEK7301vtgHVWKHNAhx7
EgmkZRb2/9CSPU31WrS9OZtQ9Pz7q1XDzxWrBuW1F50PB1+Ip/mx2Y9/FXH5I6T9SkwvNWAe/1e1
gMFRV3Lom0vZ401SGUjrzAq693vnzVMDmmDt3dBwdo2GFsBFlOZEkZTTE/vMhDhlOS4BWf+pjKpH
Z+pP26qb2/iqLQkvnSTRNQUmawQAbAb9cUn30nN+jMP0YV5ta6y84bYHObTPCngxtF0TcZlfqAvm
Hc/S3yHN126sSyND/2wNC0czeLWLpaqOvc+cJ+EHBwIgK/G9VLoV312nBt8fy/IG9OUn6ob997jo
/e/3B+LlbPPXRo6OsUI76bkWNdwhbrAQPdMACFUAVv4fTSLCcPhp/gRvJMiyKuwes5/80OlfwzjQ
y9CvPia/uV+FsY1GE5ROTojD0U2IMPlCs47ueeUCj1tX3gokZKkKK/5BoksIT7jzTpRtv1eQ1T+K
iHl7eBqtCfe/uRKjFdY6MOoQamCSFTeYBusdCOBIctYN341Y7JPDFHIIq9wftqWarLUgwUA2LEyT
Wya7X1RP4w/kDcdDVSY/BzOOP+7XsrCu2UA1pQMwHOCOgfZUByX6YxfgPSAaQJ5pYTIF9f1Erqw/
S6NjLQh+EGRdGsfiXeJO6VPGwQE1E/zX0jr7fb8x8zi/MdFt+TnotA555AzlzQQ0v0UEAlfgSxXe
qSoM+5n0Sn5qWi94dOAAsJanWWqVtTCYpEOezI/EuzLt9Vk4eQ4ifBkcomrztLZWh6RldQhb5+SG
DCUBjgc6axHOF7uYbnu6wbS2lwg4wfapk4lbKZDQgsKx3Gsw7s9ItuQrOiUL89kGtMH7SBhSBnge
LtronIjwipwTMuxNzo91xZ7uT4GF4fgL2BbUnNSEY/S1iE/Km/SvJPUfghzwkvs1LESMLU7XDaSI
Y7cuboQi+5HFTncEDDmb1wJ3DzCU5x2rvO6i0/3qFrYGG+Y25s3gEiiR3UpvAOqYSQE9st5tWHS+
X8HSuMw9+WqfZjqJ8NVM3JJsdHBLxbNsyWKa7ptCxg8ecd213N1Sz9kLwNDEk0ao3CAZgFoANU+G
J43XNogIerl3cwl16BboYRiH1mEgknmskpZDoDCj8AOAwo+3L1zx+X6fLc0yK+hVKQa3zTNw80SA
86ySoMNEcvi3bugm9yg0wAr6IS8YWJ6ivEBCHpbrcsBxMFx70V76fivcyyEKIWBSoXeMKz9SUSfI
tPmfa391t1+YtjYALkuCAqYYASSDErBWgWTo915J2La90QbAiVC7aQGpiIto0p/chCeZ9ifR9qd1
1tZSA+ZJ/CosdJMkwinDGkOccvffbuwddqjbUGx62gpjG/+mhibkY+QVF9azn64v653I0y/35+dC
TNvAN/heQTQIIhQXSrojZf1F5NmHqIoukkaX+1W8pIHe2Gz/wr9hP5cU++w74ZsDhJohlpbV73iQ
ix3O/cOuAYku7ZpbDskx4GfXhAwWpq6tZ0anqvZgFTMH9iTbp1mQR9Z1+Dmm/vP9li2NvBXcUV4D
ApOr4jIWZr6vQIi3LjbJ+2PUrbCGFI/Ea2CMz8eBO7/ioBVfJrRh26dbcQ2AZtg7+Uvn8Cl7N/p4
0azIJiWMMLYhcEk2pd3QR/h2CKYG+w6OJQCRwTojHZRZieyFzreBcAoiYFE74jCy08plu5cbgotZ
tKl/AiuoReGmuY7m0lk7o/gE9MXX2XoLU9MGwEWlToeIUCwZCWBi8Kkfpr3Meg1fJhUc7rdgIbKD
ue5XyxJxnaasYKGDWzUtPpsOqaY8eMoBrsyLNazQ0hjMv7+uI+GtEU6KdpRiGnc4EWLv7NeA40u9
ZO3MWjQ0pVjv0IJam11UYP/35weSlq76Uy/VYYVwCYuUCYQt1MGYgMrGxH9DZZYfujhg285lgRXI
SjtZViQKVYgpDB7BhWXXGgCYbacyG9MGCkMPXnvsnP2qeMoo3Uch/ypFcK0Bors/lRY6yYa16VwW
TWQKtECXwCdkVdIfoaYWHPJoXHP+XarDupH7OvaCtvYrDETCw/+Vqe+p81DqwBygT2zUSv5kqRor
rqlmTRWyFE3hDOuejrvvEeR/3wdA7a4sTEtVzAH5KigKt5aNU2Tk5KbBxeu7faOqAxw4V4pfiDkb
2lZ4hnc8zslJMX2hGokxB65pK4vGUuFWQEelj9cuT6B7Ih9WREkGZdM8Szfx9MLYVjVThKauT9E1
VEqk8VsHPD2wyDZ+vBXLfsuUqMQ4nrqo3w1Ne5ap2JaR8K0Y5kUTcA3HlXRHfTxxSUr+60QP0bEk
22Tnib6xdmTHLVIPEMvpVCXqMPlkH3Kz8vULo/oXUq0UQOnAVu1UeuI0DPo6qvZ4f2lY2GVsmFrp
tTxqmmk6eXI4O9M7rYtjl1W7qt/47VbAApxGGwM3wVPA9Clzw7MK18S0lrrFClQ/YyKXnppOOQd2
k/6I2Zqz0YssxxtHXhuN1tM2TSKFwRzyU3yE0PkO2uEP+S45OMHerBysFxYaG5QWcIgIxaSbTjxu
YaDtfA684OQ5zY9tQ2ttv3HEATlxmulEBnkeiDlDN/sh1eVONOXK3XupBVbE1u1AearldGLM8w8O
5BT3/4eza2mSU2eWv4gIIUDAlm6YR48947E99nhD+NjHIN4vCcSvv8lZzSePmhvsOnohoUeVSqWs
zG4BYXlTunu18ds+eW8lNMvtqzp0+zxEF205Ri4veEyXKo1HJxhjoJB/2LTKdl74TBtKM2GIw+V5
7WGvSq5iJnuA2fe8g8HOdJSaK4MWcpLdmvQgeI/XJa1uOh/PYXSw0mjJ0nbHng1D0AFreIAh3FYr
fOj6tXRkHLblzm4N318IndLMBaeZZNV2wLdrVlxa2opXDsalE0TYsscMih/tRvfKcvKYV065g+Ax
7DCd66zlzA9IbqFXAvFE5BDtRwYITLzae/qJhg2m051NgQIrri9VgkpZZFoz+9wMXdQQP55r9xmk
ADuRy/v9/AVwnQuRl0E+z3HZXpY+iIrlKe+Gk/DwuLDszJapj21XvAldbN4vZClqEcvuQxDEg5cl
U3OzpkPkuockw32ig11d1CqHUMITsVi959kJ7lg6RtCyO/b+RhzNp1S8rSurt6bYb+1oWqrbNXCe
rnvE9zcT0akRERzN81ji0wNQspNLnX1s5KH7JtFxrt5KBR1nzPxifVHOC7W/Xv/k962O6H5jWUfe
06wEE/rysRfPffCUZ7hFjX1kux+b+lsq9nK2hsnRPccUVqgPHLE/yXqn3G/u8L3ix1I5RPcdnQB1
R7jNTr3+CCs7Wrrfndh7PttuGH+fEER3Ed2cF2GVYlWH5rG3v6fe0+C/js4fTyAGq3feAt7330T3
ErnVyazuWlhWRm4susSOomCqqpN+WL5fX2rTAmjGK+qhc1ywOsWy/xSk0Ky+5cXOwWb6ei0UyCbu
ZrbcbJalX6upe7Yr8ADgaka6cCfaMH29ZrY50NflWqMLAFVQY/3cqTsFgb3rU2P6fi0I4KTzRs/m
Is6gCUCn362Tf3ZlmFhV8Ol6D6bP147+dZT+5JTpFDMiP4wKt8rJ+tQ4/Jhj1sGubbW2PAchbgzq
q1vl5pBz+V0H1u06+THEtm8ODUKHu86DI1vbRS+UDh/8yj5Nc5c0hf18vfn3Ywui0yGiejiTAeox
Y8/Oz24g45nuCTwbFljHuXaojAG7fiXi0v4kxyluMy8G48lpqg9VlIG2Z1v4N0cjysItsqBAMR5k
n8yriucGBOmTlVyfG4Of1rGsYvLZmg2Ym6peLkMenHKvO8m8OoGJJBZpGU0FcFbDnriraSk0gy5s
ngL5XYiYeE14ChYwOq1zMe84O4NH1aGts7Dq2mqs8hdiiT6yUOd+Ksfww1xO3zvPuVv8mUMOx985
lQ1Bi06NuObQzGwEmWIvfOytJXIVua2mpHFx5Qr3sqmmCdPsG8nmORRZhkOC9DQigcuRZyuzndjO
0LoOauUzLgxhsGLfUv6rX52nmc/n6xvL1PS2Rm/2LTA8uD0zfDjY4fAwKECusldoZ2p6W5A3TfvC
Rsp06NB0TmIHMPZApIcuhkSHrPI6q1q8xk7xMEx/RNV+s20vBgndDr2ywVvrWFUPFOwZBA5EPLYv
fr+c/fUm3SMuMs3K9v+bWQl6vyMQPhMxWEgiz7eASQ92jjFT05rVprMnwFhA5tjx17glS4Lc+MEd
qB2/rvK5NTjbCVlbH510/VAO005oa/DNOu2hj3OrIxUmO6cPDb+hUxCl5Knx9w5302Jqprkoj4PU
FQH/lNr1GYrS4tQDvwh6kILE143o3S7YX6hUGU5KjQPDdvToFFWsiqqZh1FA+c4cvevD0IFmpUTC
KumI6Q/bT3N4gmxR5IzPuQumgL2X/HeXAV1o1spVn82EwU1mgNJRO/we1PlvUVTFSYhuZximedr6
frP3RTnVXjFiqSHWFoX1gNKc27zZkz4xtb79/6b10AnqYYSGUZyv7blUBTTJISW954NNrWt2O/uO
6AeCbdQP7m2Vgv07YPeUipfrW+hd28X0a7ZbpJ5qOuZNcS1QDxGKs7C687GmNduVqDK0AmgnxH5N
QvLVIkR96dvFKnei/3ePc3y6Fj37fYprVInTyV5EFbXdjRTOn6BVSU7z8qwGCrrGcC+h/D5aAL1p
5uyORTBWHiLpqc3jvvtVpjQOeqicr8iuADjfTPzU0TYOmr3kvsEydLzpRO3CHxRGwOYfdaog9Vyd
UnYztV8PrY/OfdhNQzcVPuVQ++gECOaUB22Ffu9ubHAdOs4UK7OQcMbq9Kl7bxE74R20YrrsVHF+
YuX362Mw7AGdBJHmXgkiVn+Km9mRFy/lz8h6LWeq2ifJXRvlMWSOqsU79MrFQh1tOosidEi77QKX
/aQyBxMI+XZ9KAZL1AWOB3AvSTrYcITBcGFT9s8UOOmRExqfrVn5hPKzQZSwcm9lp7JR59LakzZ6
94aApjUrD9ggWai85jeZ+C0Rv5oB2Vk13bZtc7OsboQo6UznPVScqTfN5qvS99lowSa8IUwc53FZ
H5yOw8NkYNSIUeGATOft9fUwbS3N4DOr4w0v0JWqL7n7B6RDLHsR/RfH/eQcUt0Bp+82zDdHRwAZ
wKkUrP7durl9mgV4JNd6LwNsGICOJPW8ZsqLwJ1i4qp7KiD4HYCDZwWWMCNw9cAvTvVOmGZwVTqk
lNc9UKUBkmx1m/6kiC4fAcC3zzYwdNHqsWLHY5m62f5/M11OIUOXSyFjOxxuvdW+oyt59GgN1Fz6
4/qqm7rQDvOq7iG8FKrm94QysQikDV+6UP4hTpgM1Lu73sd/uce/UntYdu1MrxaXMKcd5zigc9S5
v8F0AtlJYNWDf2XmRYvsoxEcNw0yxWvnPLfiU5M9BiyNkCS9cQL7PFv/NoU4c0XiZnihQxDjMSmu
vekcUAfqy9986UZeTj7x2t+JoUwTo7kQkNZkUFZWiDXT+jJ63oNqvjJRn+Ej/1yfFlMPmicB87gD
Om+cGEtmV0nB0/KkHD8FkY3L8BoTspdj/Wg+JHDsUoVhB8Ne6FkA9gdSVwsTXUWOS5ZjHleXq+28
VtRrh046ryzPvM//SbncQ48aYkIdm5rPrJlJrmRMZvLH8b+43fqcT2F8fX5MrW/+5I2VTT0J8n5F
660t6hMHG+B9Nq2QrXZAs3CsCy3od4VdkjxbANdBSeDcVTd1WtzKLD1yj2Z/IVPXcWkcz51lPHIW
2Wq6zwAaIeKQaCaa13yE3TAk5itM0OiDos8JCisCT+xvd52ynfkxHHM6NFVZ1SgKaUPee0hyvz05
S/ooplevuIO6ZeKRW+bt5dBNXWl2DbLWfqorFz61s84BCuMBC3oKHflFrHgwSftfVe8/hLmXHFt5
zcg7YrtLqZhERrSMrZRAJZ1uZQ5ij7zAEEbp+NRw6Fa7LaiMVxH2X/E+zcLnic19/f36AAxeimlh
wWqFngcUxQzeqRrZDtomm3TtKvHkaTnFzglhMEEdqFrm69ovIXaYHO9b5xJYP5R4uv79/wF33jl8
dIAqtW08Fbpoe32ozjzm0d2X5aH7kl36mzypT9nXZ+cjebTv4zVuTn9I9PnzcAOqyOgzfpbn2/Tj
bfUhO8+RE+0lmQ1XBR3UutIV+rATwRf596JaULd1aZykD8Hb3e8c64ZdoSNblzHgWcYw6L6yY2ZV
92oUO7ZqWivNG4x2U238inDGSFn3EAkIeX6qXX6w+W1Eb7yxG0onFSVinpz96Ko/VfO8jK/Xt4Lp
yzXTJ91Cm5lOMlbEvx/FrduEeFDPdizdNOWapTOvbtVUKf5LKBBA0k1NXYaHCIBYqINXWdClFqdy
c5AplH47AQTfbd3mI9kxE8Pc6NhSsIt1OW57c9yf+F1wcnbCAlOz2tmaQbJqrCSf8Z6ecLA82s1Z
8p1PNsT7OkNii0IrToMx/zWPDDEjv2Wpdx4RtdKgekWlwdq4R9LgLNQVcwMxbOTWqcS9i1MRTZZj
lX/6vO+duO7mfVeFLf6Op9Jfz2avcObJQ+pLBpClZv1ZZXtZNdPm1Lx4H6RdGPBVImVN0HaNm0tZ
/jpkVjoSVnDFRtWzOV7PNHZ/9TuTbvhkV3MEi436vAVitTGQVsGpmupHvnGfHvtmzRW0uHX6LdJY
8ejSOqq7xYpmNlcnjrqbg11o/gCMtzxsA6RJB8JOzPmWqf4k5J/r3284lXUgLOjh12ZEeW484ZYE
tETTfiv6J17vPKObmte2S5f1ae4OaJ4KPJxY98p9apmKyJ5onmFtdSTsDIxNPllov2nGm6Vkp17t
PUOYmtY8zsSXynJTTPtEkUkM23MrdzakwZfpFI0etSx/Ac9YjBxcZAPgn42ndU8PzPTZ20q8Ofak
lY5FWeAluHLTqHUp0J47W8XU8jacNy0XuY+Ad8Jct7R7qAT9wae9jK0hltaRr7J1KOr50HRfX0iv
8MzWgOPzRQaJMyTYLIu74+pNY9DMlXhbkTjI4f/zjJ2dJTLoz4csScepDbYK6WyPYxzWKq64l0VS
dGe38RNaO92OLzB9v3YFZ4IuLarHRGxN/jn1+xMK2499vmapniUhPgluhriBfaK4qACbtk1xgd3Z
9AZPoAPXWF+0C4jaR2BR2qhDwBSopyn71I17jNOGU1zHq6Ewm3PeYgCWenLSJJ8udfobvsxhT7vb
x2C5Om5tENU6DDWmf1q/gfsnzvzfZXrwbq/j1oaQkWr1+zFe3CXy3XskjpBt/Pf68pq+XDNeVoW0
AHHffxaGj18IFsH+fqztbbO+cQz1TIaCtjCq0ZP34VxtAPNzsx5Sg0T9uWaz2Qz6HV4SFVNP/kg7
5zadnZ1NaZoV7WitVs/vuYtAaRZr5LYrCD3ZyUNS6/rEGKxVp2Ns1JCDLRTNe9I+OyI8jXs1SYab
319MjKEFuHuWrXFeOn7cQFb9Ak2i05QN4/28sizh7d45aOhKh6rV8+qosMLOIR7e4FWSlZdt9wAq
EnnOt0MTpQPVBENxdZu5CrfMCQrT9a3fZDse3/T52/9vNmfW49PlBg3Z/Bqvv4nw34B/7ewb+IXr
H/9uD+Co1LZ/P2XpUKtxvil7KFtRq3npx+nzbDsXyKGfQn5ITRT9aHag0hoqwBVLs4hYDb24hUfj
cHXmu5DK4eb6WN7dsehDMwjVgAadpg1NuMXuUoeldzkYVXaszdS4dnhB7S511y5zLkTR4EPdV7JB
fXWQ76zDu0EEvl07wbJqFSn1JsxPz7p7sXkMAnnRqG5oFpVMnsFBAlKtUF4skh+r4/D1jDKjLRm5
TMG/148fxqBW99wrOACFzU1ji+pIwgEvdVosijL3whcSwZxTVKo5T/76rwCDZUR82vmnQ0uvS/7M
PBvIvC7qAkLp8Wvrl+oOBY/TMRi/r5MeKInkMk8bdQGUMyyi0a+3PCYkwvbqEAy7S08u87QmOJ9d
dREeVEJOIgCK6BTUfvHr2PxoZs5cMGH7snEu/5EDQDsQoTVrDoVfWGHNuPu09Jo2R8oyY02WiMWu
zkG2MNCGMxtVifZODP/ugYduNPumwNtUxK5oki1NcwKd7y/IcvRnhxyjIEYPmpFnvSjpzDvnkgqQ
VxWziiVpxuTYGmgmLpp67ofcshHa1evH2eXln4qq/u5Q63ryWAkvaLK1wKeD9AHu1juvIQh1rzdu
mHk9e6ya1UVlUe5c2iL9ULMRdIvgTz4VTn+MA83Xs8H9ELZ2Pfp2svWQbV/eSe/HEoyHLtu+r+eC
M9+3XMBe4L8hl/mgasu76fdFgg32q/MblNmy5k5TwJPW3caRjbSnkzVBfH36Ta1r1tu7YVACB0gv
bGzADcd9/t2mndgBSJta16yXsjlYuL3QRJQhWLSoX/vkZPUlFIOuf77hbPM0u81wJIug6kJsfPmx
dpxvqlFZ1Fr5rQA9roui3aiuRi+y0z0Utmm/anZc94FaGlTSXJTLaHGuRwfCGOuMLJEs/HGnDMLU
iW7PBWeztfFKIzIrHaALZ/+W13Z79iTk6q9PnaEPPSGtULEWOkPAbvo2E6cWXDhxnzEROyt4D693
YYgAdSUfsbqNWmqbJiyTn11uO4+uxXCwtf6QR3aLQUlHqmrnoDb1tv3/JqKdaQMZwBXBAMTTIyYh
MtuDhCor3WcvB++Ikwb2zrgMu+6vdHXF1qGRIrxkqeddwNTBT/2I/a2C6rkE6YiYpvEfJlD1X8i9
FPm7eQIE09syvhldH07Qn6ia8IK6FfZUr1NbQj4KBax8mXtc68lEdozWtDE0lwBeV3ACgx4BLKjU
WaPMxvt0xJq1f1jWbI/1xzQczTOoClFuTWqa9LJZfvo4Bj52ge8MF9AHhvzD7NbeTgLH4IN00R/W
DqAHXhySFG4ePGRDKh9c39q54psa17wBtExo3i4AI5bzGN6D7cE6pRnde1Qw7WjNDZQisNRIsM84
VxtWk1b8KUAhOUGiOCfPNQHZCl6JaeicrxusYen1tDFgdbDKHqsi5hbkmiDbnQNruviOOoQRxV1N
i9ipS4ehyENMmOeU06luHfvzMoX+noqUYUH0HHIqO9nKtg8vgZd3L8HoF38KQfckD03zs+3mN0ZI
l5KqFH4TkgIg0rvJrPoXsKL93QKlsp0lMA1As3NRBz6Kx3zcNEk+nufRBe0obh87nsvU+vb/mwGk
rSVLMCmgvL7zxQdZhAFIlaHqd8zW9JpnMbujsnOc9zBlQs4tV9T6tq5WO+74JtP3a+d9C237NKyC
4AICX+sbA9FaFg1BJXZu4v+9BP71QojtqdkzC8LOm4IZ5JWbWgFNp3+CLA8jKNL9cOt6PqcB/aym
6bMCCtKv25tNqzMM7DCq1kwBui2TPK+e9ymjTePVPIDyGVmybsX3tBllINAi7RnqpwcjVz35HFiZ
FBVO/ssooB5G8xw19jD9nQPZcEzqmecglLbfcepfmNvUCRPytp0VDpQCTK2AFsZiah/k+qVJx0O1
H8jSaCGAm2ZhKRHYJ2PuFj+Zm/9OA0R/M6uWB2vaFYo08Ef7ekqapeGckyUPLgxhZyr4eKYjiGh7
b/jAFCRQ8cT9Q1XeFxaiBgXU8cWNrNafOdgAG76QnQDOcITqpdZ10OcoIJBOMioYQA+Vnqiv1/bX
uvRd7Bd2sYcONGxCqjmNsSPjMrb9eqOo8014sj01R+mAfD2LLQpBRlqlmzTPFrpDX1CdLdBWnw+d
aLrEUDuuciw6BQNijhhv+Nq89iVUXvmwVwdnWgbNZYCnfLU5SCugC5YNN8QOXpVEGIBa+zLKe/fY
jUBPbFs49kUvV0inrRXhkQuq7XJpfjmBc+idzvf1fDYLhspdcGqi8aBszzWKpCFnlII5WqaffLvc
AU4ZjlA9pR344D7rhm26NhjPCfjr22UgD4Wfkh23Y9iuevk1ivDwZDRsS775b57OiP2lKg+2roUA
bbiudiGmbbmndD7XG3raXr2d2TF9u3b6U8gU8sbfyJM5ZyC/XyZwiIls73nE1Pz2/5vjX3T+UqIm
ADo5rbX0t4i1ofjT7Wk1GCxBVxKi1UhSKjs3YRtlNnJ14LBq56jsmqcJj4LXDdoQE+s1171qUtCF
1m6iSvZD1SPEehvvmTjiU1lZrzL3dvoxDUYza7y8W4s/bf10I2QCZOyy+Wu/9B+meZdBz7Qc2unO
qrwl2Ty7CU3TIk57qJCCI/bl+kQZBqDXWouRZODkVm7SuuvPOW9+bTdh2fBHp9uruTZ1oQXzEC+X
ik8r5giIhHQG0zPy/g9r53enpdxjxzRMki4ZxIqeCtm6boLdlZ3HYCmhM53uTJKp8W1kbwxinvGM
Bx4gN8mGqYvbMPiNorw95VxT45ox185gWUIObgKa2D7ief1aHM6t6EpBM5tqYVmWm/RB9zCk06lc
wFs9sC+9HP4JV5yn17eRaRDaRR0Fd6KqA2wjQRrwGFfqZ8eLg28TulSQG8CVktzDBiL4YCLcZ1vu
8iKbvlyzYApymmbwCITGUgLAqLsiLeQ1Bz010WwXxQCgj1xBChsxjtYBQFlPSJLv1QW+7+ZQHvq/
G1PkrlXzkcF6vfkTU7gAkrr8kmX5LdT0Tv60e55tm/HvGw/q7f63I9UIKxU9nLZoGQHtrEVQJz3w
cwFulyM7CNVJ/9tDxiAIsErlJKik/FK20E21qmOSsnhm1AxYDJAInhm8AyegL043unaHWMceJwAL
/t9Px7NcltK1h++xbOcM7cgvNUPwOEzhThGUafa3vfvW/5QgIgOLAsDpTWdjJ3k/1Fq3D/m8WDfX
Z9+0kTT7VbNwOG+YAxMLnma4/7Gfz261/CzBLVzZZKd2+n1jAxrlfwfCUmHJFdJ0CZ7+XkaFYK4a
6j08v6lxzZLbwlPt0lN46QZIAoELN0IuuNTrM2RaA82SZw/U3aDfxSKndT3iCCsCSGCWa6XuBrmp
IV7vxjAIvfqac891yeg6Ce2g8NsX/nRa8/D39cYNY9BLr5nVQNjSXdwkyFX4QC2+fpr7bIiWYvAO
Bb5Mr7/mZT/anVichIHP9qTC3IlGEuzYgWlyNDMu86UqkJhykhRyJbHoa5FIhCzXJ8fU+DZpb4ys
9px8xTmDxi1QY6ph8CLoUf481vjW6ZvGR18piNZLzDxrb2qeOdHiNofKrAFv0IyX1TwNxQL/A1Y4
Gpci4xAX5cPOjjS4Br3SWrFq7DEZTlKOVnYWSmV37YybN/Gq9lOKMEJKZ97py7QGmgmzoXSFdCY3
SVlbfyTBOj73HSRPri+CaftrJgxKvq70FhuyRgIWXDKo6NQU0fTs5fb5eheGAeiV1QQv4FDpgR+t
J6QpmMTT0kAg9nqsde0U5rIZ+moZnSSwgfSC+gg/keZQbYvP9GLqkbgViM5IuaVY5s9znjXRNB4M
ENlfcjxscJqUFmDkRVIhsueJRkAs7z0hGlbW3/5/Y15ZYQHiA1HdJPWR+8iyVt2TLQZ1i3WnttO0
sNv/b3oA/BP4hjWFX5Pta5CCUMcbdxOsBhPTsWnUrdhszx1MrGXP3K6e07y7Z4Q9ZVPxJez2eJhN
s6SdvtwPR5lybB9RYZbEAlqdoKl/FZV1TJuF6eI7Y0Fog1DLSUCu83Nci+bkF+BMP7b7NfPNRIbC
sTZzkpbP32e+suj/EeAa1ldHomWhm2fpwoBKAu1+lJXNr6Cv9zg1DROvA9ACmTvO0CiKQx2XAMLA
OQodhCayNtTpocnR8WdkGZchI2EJDQ3A+E4BafKbRqp/j7WuHbwtuLZmp2sq0F04qNEhKLE7w7ft
EeFvzbxzu9DBZ6LjqmoquT0oQn+0gRpOVz6nyKI0wZ53+y/z814fmgGTVpAV6oYrpJuWlmZfMov7
7JcQsuz+uFnqFCffS4tfqinC9Uk1Tg4lEtZWgV88lq0N1v/TFPaQoTmFHVGh2EnYmraddnRDX7Hg
ozVg5NNQnGoPejBQNNhDIJha1wwemsbECTzXTnoyQCITmoELEufJsT2hndXcJwVBRToQR6P/Bc//
VZw7uN0ea1yz9ZQuhLmK2sl2m6K2BxSfWMXOZcdgjjpSbeB2qGoXYeQEBmOwAEIkvR4R7oEcYD0f
+n4dr+ayABfOcLAT0G7+dDLPO7HUP/Y8y3SoWlvnDSo1AFUrG+gtMLejUNLLsp3XTcOm0XFqQjJU
oELQOMk2vR8F3ZkYomF8Z9dsoco7Zqjj1FrolGMhhZ2IUCVujGfsT6IAvSqei6Yx8kNrj8LPtMjb
8N4c2EEYznKUwFxkafajnSBiMzso2R16Fh7bo55mu9u1v2v7AKn3DLGeAn3ruVir5mDrmu2OTtPb
6YavmQUQj2CeOS+gf4iPbU/Nduu1zilpauygsX3KHEniwkr53fXGDd5cl+AR01JYoMTCzJdtEam+
fB6baQGDX/ih6gjd2UiGbaoD01JWWXjn6tELZe5Xt2D8EgzLMYAI0zFpStgS2oGYIFLLOflv+rt6
+uf6BJk+fQsD32zNesIlYakwQXNujycytG68KoiTHmt9W5Y3rWc9XYtxnGxIPPQPJQPjvl2nw/lY
45u1vWl8XHJLyRrOgfhAQAdgmvy44rV25zQ0xMF6rXG72m46uEuY0AEQOZfdsYDgOZn+GxD3uVL+
wa2jGW6NUKyj7uYaUKYhCh8MhMu0R5xg2P06kCyrFpvmIdi0BbEflV2faCk+tmNwu1/KYto/mvUG
eHMqoaqAaVrnFTH8NLn5uQq7+fn6IpuGoB2+DHyz0ObF4duOCPHqSn6koITdMspV5e+90BkGoYPI
SlulqZUqHAQWGT+Ogeq2ygw8UewsssH/6xAy7vgTacRmBkFYnXrcPiOe0n+X1CXR9Wky9aCZMWeQ
a+TSsZEwagZAO5H2tQHYX9QxzABztvV5Y2wtlMSR52rQgSu8KAvZQ2vLhHLkBAPnEGMUKic0iybd
ALBJiawpAUsniET4795ne2pshtNer0yeN4qSYEIY5DbePfHy2wx6S6eNoy8U7WUqvB+Nyndyy6bl
0KyaZtMkeqdnCfcD1CZHJe1LJ4TQLOVNgueprt9JBZg60k5mGkCYxyLwgeWivnJPsPsQFQ8Nt/YO
UJNp6PYtunbtfax72XEQ03pt/g3FRXtZAFPrmnVTWRWhpGhdLbyNyrCTp31kgmFudKhYWc7NDApD
oIIz4BI5ErbnGnR8pyo8WEfBdLyYEPlK0rqEYYfufAoscGFRIDfO143aMDs6NiytJxQKyhk2NxT8
qR2L8N4TeDe93rrBs+qIsJq405iOHbIMxLsEuNwGXH7aXtsPm4GO9wqG1cIIMuQakO2PIIBBklHK
T9WC8PT6IAxyXkxHevF8nUcxg5uLQl9xBrmOWP2EdQDube4ptE+F5z0Xq3s/5QBBdGWz07FpbTQL
T9VklV0Llz4rC4veAdWZd/z39VGZGtesOu1dy6pqD+fRdhPnM/QcgeDdYx4w2YVm0lJQIP7XLT0T
MDx/yaC2LrLpi8jaQuPrIzD1oRk2D7vR9gRKgKqCfBnDoYjSrrkbaCN3OjBMkY79mgtrnELUgyYu
SMxP6QwZW8iF1bfXP98Q/OmQr3bESzawZW4y2+KUQTY6GuVWokGfIGXRnPaPVdMwtHM7XUbIhzR9
d1OuJbklOapZ/SX3z9eHYVgFnT0IEKN58KwexlGu/XjTWjT/QsCWzkH6kY/HxPqYrr8hgiWsWbp6
SerM7YNi4bBCZKvO9iCypjna/n8beuSBbPEKCTe4qiZWCGlKvotaMDWu2XGLem9i5Yi/6SDwRkj9
p3ndrboxuFgd+aVQFpjSvOpuhOt8S9t1euyR2z0PUx3lJNx75zGtsmbPvHOdeiIcEPYwfxYcj+QU
wB1oe2Tx9W1kmiPNmEcm/GZIR7yUj96/YyO/01HuJdfenSLGXK3tTpUWFU5PX2fF7nKXP0O64qlC
OeUsp50Y6V1jhlyhBkwBzamfB2nZvIx1/QDB2o9lW11WN/yAsuIPbceO5KrQjfYgBroitk6dtb6M
YEREYXwd3BQTD5Pra2AahOYoui6d66ypyEs2NAnqiZEl6ZdP0Mu9zVPgj7g3fbre0bu7CcPYFuqN
taXDIMcaALwXkDsW0TTX9k0q8TBpzc0ezcK7+wldbF2/6aKty5l5/bS+gMl4fUqn0brrLEf8PjaA
rdc3rYceDmbfb9YXaOSF55WMeJ0vZJ8IRQ8FZhiA5jRAy1ilCnxbL3jDys6UISNZe958c30ABpPQ
6YemzAIXVkXWFxvwx35APk+45Kaf59/OWu+gdk2rrPmMbigKu+nE+gK5FTtuUjafhI27HMVJujMM
0yprlh0soploa7UvkAGZPgDr/510855kpaFxPbYHCFIqhPbLi/KgP9664hNID3ZyhgZT04P6cght
l8w8eJ2m5rlk6sam9Ac0hhLSrn+8/pDSDWN6dE9C5QeWKINXzuxHvAI8+sDNreO0d2watpEe3/e9
SoPMsfxXX7I48EDQ6xaPwSYambU7S2yaKc2Q3SmXbs5J9rI602fKNwqoe1A7gnfWijKx7vRiGohm
0CJtXGBeZfbikk3ZBSMBOxF09LLHRoZHAj4shmbRWd32YljQh6PcP1sX8Bt3WeHd2UTEm5e9btqm
basF9r5dk6BvJ4j2Rn4bO01yvdntiPnrIQNfr1mzGCE4noWe8zr7/HFev9C2OW8btsVqo1ypC9qd
pKjp+zWb7kdQonglc17TmZ3dsHnaNwfDKusBPZ4GA9YIjMEN53ODQmtrHCO6bDef5un6NJm60E5o
u1qZT+qQvq5le4/tqiCFY9fhyXa+X+/A4FX1Og5otVXcSav0K1vCuw6RhR2oe5QsHnNMejhfWlOQ
Ypbof1OE76/GBeX17EMh5nPF9nhwDGv8VzhfzUWJxInzCn3vR9Vu0ABvl2Rni7ne2am6mB4lTlfX
gJC+FpQ9hUiGOm594zLvrlgR/oVP/dSc6mGPsN80FM2q565YJAqa6lfayRw0bI0zNZ+LsLD3SmtM
O0qz58ZqZR6G+fBqNSgb5KeCFst6U/fu0BXR2tozZOlLQdLi3+sbzDR9mqFnaZqNEHMdXucwPVXw
64PF4wb8fguX5xyuSgr8v7sVDH7lPyGgN6EUKzqg0QfWvYZwJNtKldhprVqiuZFJA6+Iatzb6yMz
dKXXfmS2YBzFXN1ri9Fso8P+bmZ5DpcyWfByYWd75HyGQ4tsX/BmUCmKSWSKoq5XsLt+woUvYVaR
OCGSg+4/Od+rUzX1sv3/ppcRiG6360n3Oo3T3YBdvXY8cbvgA54CTkTuPb+bpm3bmG+6CafcKXpX
da+qrwCRm+62V55SpgCIDHfgS8N7wNF5+z/SrmxJTh3bfhERICQhXiGTzJoH1+gXwnbZQggQIOav
vyv7vvjSpjKi7ukXt+OcBDRsbe29htVhb9qpHbVrzHsIj69MPpOivZAqjfPqVz6fOyA3FviaI6JL
x+1AlzbvwIZF6GIf0plGA/xzwFyLTt9zaqDk+L6vrbp1gAAV0mNtad4truTKr3bl6eaJPXSiX/y/
cqU1caQXAwk8ZEwvlUuOMlBJMA0XEDXbTZm3t190HONrS7/CWg/YST98awrWnfi7mkeNoVVzZsQ2
It6aRGK9NrOt0fm7xjENnOaldMCV84ZbeMqdOeb+fYqy/yKSjIGj1OBl7ykBNFBk5mBJ+KJQy/18
0v9z2Pz3IcTWBBIXP6s8xzpvhC4QfIkGImmh4g59+97sWojMTU3sLwsAkAgVdXVVEiCx0D0lXu+E
QGI1rCmOppd9cYM6ZDq+0Wwuu4vJ8IGfGYR/jzNb42qglsK5tFWRGC88joUHdiID4Q59zwG6d2eK
qP/ebWwNr5nTsPS6dpSvoBwdG1rtOL1s0PvMLBSJ/PAJtduZeWfS+H8fxmyNtil1mEne5c4Tly42
dDWasdwV9eB+LUAxdnrwX7FQQKijCYvQeWlOyEOE2FMaPMNMh4xd3BORfL58Nr5jTQ6qwt63TlCR
Nx7WtD62xmOI7Auw3Gem/t9HB1sThEzYNjn0+ty3XkEKr4qoM81jG9Fpyv1Dz1peRaVPuiaMp0CW
X7OHYGviEGoBsobV3vSmC+mza4BYvPJpcCHW/xXCBGfhanoaJhdZZUP9RrLa/ACdmnyXw0SfvzYr
q0jOhxYwloLZN3OChu7AtfHsoUdXV5xZvluzskr1RpSpgjC03RtaWtHiebHH6T5F0GMluar4cGZ1
bQW/VYa3UDA/gnZo3/y0Uv0PMk5B+iB84erv3RRw+e3z4dr6mtVFjgiZQkJN12/KN1enAx2MK+hN
0avTiX5CV3z+mI0As2YQlSjdlwsR5u20JU/n62lbKgvhMwHhBNcD2EUnbfq1JJKtOUW68oKZi758
OdHoSz9ITvmqbeh+9rxXKZ8pmc80+DeCwJpaFAJdnkK8WL2FhQ2f7FhmT4Yv5vHzYdsI/mtLxxpy
wBxxJnuD8Fy201O9JHXoHYmmy84u9Tnfwo21tnZybAYRqrnU2VvVc3SDMFCtczmUjtVQB+4ydkYB
Z+sxq40PK7MFAKdWvOogvIGtLeycgvcx+5LWI2drxpE0LmqAWSNec0vgC4MzrciiDlAV50tlA7Ym
HfVgcuseSJfXE69eBg4uX/J48nXMwa//fML/ncYzsdr1wWLysaor/urxzCRNAV5r2rRpRJHpEhxd
u65HGbipy3OyWVvrd7X/hQRlATRa9joM3XibpWX/WvAJKr6ff8/GlK+pR0bklKJhSl4Dacf2QK0b
eFehN1jIXPNJf01PnK3tHSVxaOmaIN+PenogoIlGUIcaz3zDxiZcc5Cgv70wk4t8L7sxOU2Eafu3
gQaXbRqe6UxtPeL0939lLGBgOyF1dfealsp59YgB9j+ZTD6zJRpwLXHHex26zrnh2piVNUgYhnaC
aCuyPe16UA9GSMZO6GoP+MPn074R7tfall5R9bCY485LXlRX2ejFBd5dqz6Ge9PeK8tDWt005Tn3
8o01vDZAKkwh8zokxQmV3JtEQgO32g9snMIzh+TW9JzG8a/pMTAO4nRw871uB3GfpqSKU2CJL5tO
lyD2Uv/P58O29ZxVgIQ9G0khSZzttS2ebAOmuSLm8sQ5WU4Qtc8fsjFa/8XrUkUuSTZm+3TCrQqy
ICI+P/FbP75KjvgMsl4+83wPeY1nBXWpCEaZ50opW8OzCo6TNzdNO2GXF4PdWSQLLpV3pxaDG/rv
XxucVTj0lQczUqaKVxy4/Ec+quwVOFb7Je4LZ2tCFw4nZxFzr1+DXnKRVIVY+rhKfXnuJN8YojWp
q3e8OlRwi3k1nXxtpuyD5+7BB+rJP1uZ2Qgea1IXTD9MTn2ev2qpxxuov9NwpytG52hQXnNOunzr
Q05//9eWG9Ct7eaJF3A9yB6gGHkfUB8+idOlGOS5wL6xWNcMr3KZKs8IViS19k/+emKMFt/9Ev0T
c73azJOiPc2rtEgm2bKfDAl9vwehkj5Rmhd58qX1utYYt3LKeYmaZbKgmRR7Rk2HZZzOqSJtXA7W
0uK17GYjHHxCSnDvrMZQHbKKFhd8kmoXVHZGAXM8R4Temo3V7g4aWWkU/IpkbvNvDEEVnquWnrm0
bf34al+71C8axmqMU07vsrnm8VQBH/OlSVhTt4DwlcpMGjM9NuSin3EG8R6C+J//+tZZui5TExoU
viLytdJowcDd7z+l0FAW+74GwGpBUuJXvzLY037+vI39vWbKVKxvJjYjO2+CZYq9gZaJa7V/mJk8
p9y9sbnXNBlmOa/9OSgSmbXBhSdC/2CLzj2ywNSRKM/6H2w9ZzV0IbT4aO4IjWLx0vuXXrA44kgB
jo4lbMDebZ1J+vPzUdt61GkL/RWvvBp6A2AVFYntxfj9ZN18W4VsdGJRLORhkU54TpppY1OuFZwD
BVOMhdg8adsxv2lJ+ah4AQUumh1AOPcjqLxffP5N/2nv/KM+uhZuRiemNeFQBi8EN/YcdVcPgUu6
GfzGHXhhmEPv9VBBHo+DoPvPn7n1dauo2ZbQR6NemyfBkh9dKRMc+sBbpvYOGf5hyYNzxd+tB/n/
d8Jq6HrDZqDOT2CObwX4YfEc+FnsN82R21YlacfPEdC3HrVKiljvcNhCSixD3f9GiqGh7pdfpUF6
dMLKi4Kse/ra4K1CKJ/gUDN1Wicsld/EmP7OPefNDuTgz14V+W3+5/PnbNxS11g9xxUwSEQpPKHB
oqPKX17Gobio2XAUZni2dn7o1DmT5I3IvQbtpe1YBG0b6KTzw5TsAi/P7b4oACA+s+K2HrAKEoYw
RjA5/KUcSNy1+r3X6mvzsVZ0LmCJXUnH5AlaczdB4UDfICxvu9LfOwSSFkzpM5WJrW84RaW/oo8a
utydhINe0qipExeNyG/ADx/7M2fCxgpeA/UCt+nq0bpoj5r0sDCrkRHAE31aLhahm7hT/EyJaOtD
Tn//14cMOEB7qMLjQa2v3rk/LO9WsFCeOUu3fn616bN0dLrBIXnScdt7kYBM+BTNqp+y5POdsfWA
1VZ3/AoZHzZa4oz5vOPp3CRIB776+qv97Ug+pLPssBdk5r77nfEvHXc56222cfL7qySpz1WXqmxA
E6NzblnRQU4kGxNB0nMoiY3RWYP1nBmuYBmaGkkn2p9Md/73wM26c6OzEZXWcD3H164DVaA8YTg6
wB67RcHuHozi3yVE1TrL9sNszqGVNzbEGrNHmDPy2c/yRLjp9ZSh0Dhky4uv6gT4dDeC9vnhSwtq
Dd4jqvMwZCqHOHfQ7+CosSS867wvQZXZmpcTMi4W10MgX/qySo9LJp1b6FEACfr5229kRWtSzgyx
ZbqUiEuzzoJEFvzI3OrYCl3vlk6fKZ5tzcVqU3feKFnA8jzh5YKSTNglCKyHgaJQKuvpzQ2Cc5pW
W5+z2t2NGiGizzRmHX5F0xJ8Z3Q4ltUEiZDgTADcesRqi4/AjmuqsbCypr1GCStKZ0fCLDUEhTP4
9vmsbOzztSBz4xHZoFCjElUV7V6UnoeUx7TX0BI5556z8RlrEF830da4HZZt2Fb7kOMzQv0Gc45L
tnyJkMjZmprTVUKXkBfOEwtsw76C8t2epsvr50O0EanWAD47EU8MbpolCzQt7kyYL8dGLeRr0Dq2
BvBlbVlWcsbwQHoHxmnjIKGZdQ5VvzG9a9xe6qsw8EcsIV1lsaztcw482FTVZzpeW1N7GrK/j2in
yDM1igzCkv5P5fMX4vakgPWoZ6KGjs05ZaWt56y2Ne8Wvw8oPoMGw01WLXel2+EzvLfOzmfC00bk
WIOM+FwEUuRKgV633AxZB2Ju6d0A1bJPeYkNfg7MtLGa3NWn+Ai8hc+cLFFsBKjC4eOFW5TBmaRm
49xbA4pCSXkDhHqGwom8pCkPL+aqval8d9eKrE183U9QkfHPde//g8T7x61wTWZiUym70vXUM4rt
VFwEKlzUoTMV+R0yj30zpeOTZ96qpYW/tmcceHPZXA2PXqja8aqdXSUTJ8/1d17hn7gfuRXfCs6U
e9mjNJB+D/o5S3dd6eCPkulSwsfVKL6D/xmkzgJg52QfzPWuXcZm2A0z70VcajoFEekY6lFZ67jy
0BKBLBvgLd40hxIOCm8Vr5w6EekQqDhoO6Z3Q689L2GeNOOuHgLp77qqWj6ATxDvZM69MhrS1r4t
FA23uHH96ViIkT9oSWD9JMxS3xbOAF+/KexHEcYuBO7bHauAVGKDWLponMXsXEhHLtk3ohlFs0VC
jzUqGmg6RhYE5IdFN9T8JOmgncSD5y6UQme/+1XpDseynYXHdzC4QjWMBEDixLwOZhJJvy292yaD
oc4bpC+E85gNZGFXrefpIaa5SHlkiryfr3B6VHcLuH9wWxopp9MtD9qZ9jErnHqOBV9grLzU06AP
ziAbcUy7tqW4obqqkPdBDeWL32RutfdgF0gGwabeUD/O3aK/ppLTfhe2bp8UcGpORmWWcIcpCIMH
VjdZtatRN6A3oL/79JjPMgdggmeiy9/LxdHeLbCXaREtM4AUMW+NGK8AR8gmQLH17EWtGaS7K9Cm
Osm0LAyjlokciPwiUCo4QLG1unShRjPQiHWyMH/gMTQ6kQoVjpvSyw275cphwREOgEN5EMB2dXC1
8hvMMgx8IHLCxiALsddtXUM/LHdrXi8RkbXvlokDFX5+5wxcvIQQc0HWFeS2i2doq89oyar51+g1
8zeQfu1FPkl7v0gGc0q3yn0TkbbrwKINHP1YIWlH1zajLXQGwjT0kxHQOQgJg1vgqx9Z7g/8de7G
tPlTDYUMfy9F45p4KlygawMYctgD9TtMZ4Cb8BDN87jYg6ypHS4UfNZeHJTrqseKscWLDa9HWuyG
0LH9dQMcEo+EoVhAnU/ILzC8Bha7cB3F8EBUXUZVqMxPJ2zUNXwM5+m6CQeaR1oWaJ8ZLWy6w0LH
FaOp5u+1n8+/oMXLiquGT80Yo96V9xcuUJP5AR7XlfvoTiTrorKBMPxBY9BkFA5S1XFbZ6J/9ntd
iWjhzvJYlNOU7QycTvcUJMtv1aztdMRZzn+UxGe3wdAN7tGbHDjucTGKZ2ld9rLMNUufxjEslkgH
dXfXzdBVvERj2YMTMLQDhqPfdKl3NepMeNcdUlr9NgWAzsGUY2r0TQlzgn5Ps9bMT+hUdO2tk0GT
YYcOtfvW1i61+7oEdzsi4BS5D5ClnfvIIYPwD8ydwFtvPAcjOAtK28hSHsLpoCuC7IpmaX2Tu429
t6kJP9Igb6cYZxeclTOvbNFoy+tHcFYbJ9ZoODzLzu1Y3FuHsn1QmbS99+aTi30cDJAyAXNzGbWO
ZjaFbR1hN1b+gYddKzD7eamibIE6W9zVFq8xkQGBxAHH+sYOk3lQFgZVB8fruISnh14+LAazi3IQ
Kt1dZroQdmgNCYNDQ9P53vMIPDgsuv52x2fr5LE/ohoSOaUJn6a2734M4Tw2FnJeKZsQ8CQU52Ds
IBNCO/8PxqGz+0FWfpgwOSm2M2WzLDH1oHIP7CCXYR+1YVHoDwQvuIBxqO5CpXigQDEyWuslh4BI
5jfHIXTNcDdSxn0dFXZ0l/3gMV7oPSPG8jtX9s3wTRRZ8I6DAOsOEFo1XU+QTIWWaWjG9H7UJUAr
/ZLBKqdryjnchwXclfeQhIPTmA4soehWMJ1edWQi8gDOmFtdArPHXx1w0gAyxqFiE4f3LJ2jlvaw
4jFBqaZdVoz1U7uEKEuXivjOIUe1VyBCGkjygnKbHmwGYYkuKmpVuCSytRj6PSwPGcokaYZYS3N0
QmGQMBBmSxwWWfcHG9banVuk/N2BUxKc0J2ueIIStfeKO4YpbkNqF/dhRDeBXYzTZGpoVqQ52dUV
5e0FpOIaZEUQ6esP0pM926Nc2TtJSLp6fgwGp+muwmbJAYATfnXNYKmaoiVe+OIodRPUD/CXbLxX
mk5jTICRoVEhzOxGFQ8nAkSAnACdkjpAqMgMHL2ADlHdI5V05JGj/IkcwGwwzYXTQtrhcoCmCoyQ
bOHj5Im8OhDqogAXD+YfzSCnHj+o8iqaMxtUO1cAmPe4uGyscaRWsNtA6Qqraw6b4Fc15AXgWWVa
N4DV1Mj/9sOy4N9MEfzNsSaAg+8ry4iOh3zKmkuVp/WfLFyAWNF12+hnlpf1o9fJ8nfrdQjyxve5
eO+nsHudEBmaixnw9eGiKAyzQwzmDzc304hih4jDKmu+UbjfpK9o0S2gmKObPY+A02stH8FxS/nl
YPug3Keyx+ncFmoWez/DD15i/kt7I7LQufQzX8g9Gz37K4ONWFNHtm1VGJvRy8FkCk+FFbhksuzg
w1o3qHGuUUf98qRryn3oLeZppE1Yo9WW50joXC2/5JuJK9PqcolWLdCiHKl7ILMeDpBuCByD5g+j
bfzkaxenVQ2JyW4yvYeLE4SYZ5SGjX72i7p8+PzXN642a3LInDeuR4BUS+yS2SwegSMe912RORpH
wlCea0Js5eurknCawyM7R6kK/Or+lVSy3YnM/WJ/bW0KoggfdI7yb+IYtziGPvlTWuLs83KWZ+Zg
a5RON6q/bmilx8uqsn6WuE2fHxsfXkUj6qkX0EY9V8nbuJy5p0f/9YhMoCOpJ9xouoC6F7pDiM3o
SA78xHDJpmo+U/7656cE6Pz83+c0tKCLVTBGxQNrAKAh8dr7ECoPZ/+ccsw/JxuPWK1YW3edZq7r
Ju7o5F485xWqebWC0tuZ+9nGA9YdDDHKGXKnkGTU2v1RauBXWPNFxTK6FhvoW02blp/evsvTo06r
EbW8cz48G6O/7l9Qf6IZ82DxQGYIbpRicp+XDDl2sJBz5PB/XsGB4VitVWTWrXU4NA1ljhOCL5CZ
btsLRc0176orCK+fiRz/XLB4zmrBLmjwhJYpOCVk5HGZyt1smps0cw8yFLsvBCc84jT/f+0JSKJy
rlu4JIgeJIrFvav7arc454LS1mSsigg0z0jlcEhVjhV8ElQJrYFRpOaJjYgln3/B1kpd1zdL+PIt
oQ99j16Qh3lM5z9MzfUZzvDWVK/2slpqN6s5lO7BZ7lRViRG1jtV5o/z0kZ+f85ubusjVvtZA3ZI
Bt/xEwo0VGSIC4wEYLVf28zrFoao0OHpT+Y2us6cH5KErYwGCtfCL83AuofRgDg/QW8WUv0hfxKV
UvsM5Yrj5z++sQfWTQsIC82UuR5NAm+5o71+atLqUtTIL5n/8vkjNhbpul3RdGwxPpjVCa6oFIUf
v7L5Jc0DE+zavNT1mSr5xhyv+xYj68iSwqMb9xD1ARPLMqrgaPr5J2yN0mobC7f1mMzG/12mrmsO
cLlJGp/f+8s587GtUVptZeN5EHluCTSrrMxvCSABL41oyT7XQ3EOarj1Gau9TJoRd8USu00H4wOU
4y30E09fcXLy/HygtiZhtZ+p4s0iepjPiKIE19kAbpsVaXCOk7b186t9rJDMhzWuTwls1K7HKvhg
S/W1VbruTnAwWHGVQijFtfTdoJy0FwrM9nCCMuDnY7Mxw+vmBAVKMgjR/ErSub7mrXdAX/7KDuf4
LRtjs25PLEvjDIbBOqrNQqieMLhXpEOYx5+//EagXncn5FDZclRQ38SoHPqsvkbTK4jKsLo+Remh
a+szo7SxRtedij6DYEEwYxtLz3lOq1P9JyhTcNhrENpha/e1oLrWGuhTEvQdvK9Rfvdfyzr7cPLx
TFqxNRGrnQyF/gF3KoZD2XV1TGmVR6hMnGNPbE3Eag93Xqn0OMFDpwnVOwjwJ0kPHYqbPs17eKh6
Z3BeW9Ow2sgcJvBqqiFyp4vyMBXBb9+V37s0+8CV9ufXltRqM0uOhJqcvgT50LUfQsKNZB8nAeW6
5Lv8qznS+n5Yojo/oIzPkrHlWdw0sDYXBZe7tvCzry2mtWrAlE1A2aKEldR0XvZpLz/KQJ+Dj2yE
jfXdkKSmwBI62S5Wwa0exQeaEAnIhk+fz8LGanVPC+CvDHV0hw43N4QNM4L30QOXHE8OBCs///WN
1bq+E0JJ1yOLU2COC/edKXtarRwCIqg4mrvQ/ZrCMV037WokRWEQIjrlWfENKlU6MkhhcEF//fwz
tuZgtelQGu891wf/xu3KLjKpEYfOb2+KoDhXhtmahtV+I9NYCREgaLgVWaK5gxB67VZfYTDg8r3a
ab3K4XphF564PRgYMisjr6W/Px+af7+4vybkL7qChY5Xwy+JuT9Tj/weA3sOj/nvYffXXHyp/VSh
Z0ORts8HCD2+kgbOLqwyzpnl+e8o56/p2rppgVinJ7ezpv9Rwv6KKBigF/3tkH0JvRb4a8L2ye11
tGZCXofsZZdS9gS+/rk279b7nwbur83bKzIaP4MNWeeiu+POyeKl6tToSgogPj+f4H9vYX9NzU6d
DieLaRmEcwMU/ctEiFpD7qC5CJ3gfhm+5qvph6tjcyQK4oIVUkc662AnmgHOPcG5H/f8/xQo/qtF
jU2w+v1Gq5IyC/uRCJfB4FfplVzD534UY2Lzubjnbuk8CrcMWvhu9qAiczNDtH7suum717vucxc0
BP9fcGgtEH8abISRWLqkF2HVwVujKBMUwDHHNZwiLRUZSmys7v+4FciNEQ0c+jJX1lyj7I3K9JjV
A3RvG37ZAMD3AA3WKgS7Add4sIzskRZw6NQDxDrjQIAjjYIpu4ejnhu1zhTqiLt9f21C7b4Rosxx
LAtzQXhOG7TZ2PjchjW5FQ2tPyp8sbODh1wGjRTDc/9BEoH+LhLe1N9RJofmlw2rXv4WpEoBDoHp
3xzRMVfFzuoO7Q/I1eh6D5xhf2hR6X5c/Kp+Kolb3jQ0rC9VVU1XvRLeT66r7gkFTI12tS79CHpN
OZqLOap0RA7olOrAdKh81zWk7cd6htqpHFDi3pEA8stujR43WnFd/tYXff9NkhLeBHTUIuYFmhWR
VsuiIuuFDvpYZEAncuLDrczhUrFv2gLyxLyEaMedaCnG14HJ7Bhrpqcn2aF5nmkBpV5dp6aJ5ZDD
edAivXmB231WR2k58h+iCpcr7lCSfp8rtLdvSEaLK5SdBraXI4Y2lh31L6HN6l8qNyM7iDDTN9eb
SZPUmbJPsw8rl11RLW13WaLvf6H8lsQ81PLKkBp9cd4p9GshrA2RPVnaTO+ltaJ4xL+XOhEfeZle
cWbzo5MPcxu5qP6/wFmFwFsCKncKRaSppLHnzBV7adG0JqDqyQ7jyotqBykrqCOFIOTg9JNt8y0t
UJyLrBEL5Gq8AN4jTk1YNHpTfWPmXhyUZwMZddMI+xzbsPChzA2uPOCcYpYqNHbyWKdeOj+q2YyP
c48Xm5tALeCa12lzIwwKNjGZFLr6EMjtYRgWFJbsXTXLDwM99AsdkPRuFl1WJkWL/8W1GnR1UqwM
ji5xFj/CqKLZmJue7Nxu6ryLarBAEeuF5r8gwoJCCrE1XhJCJ94Pl6b0WWJrQu8CYnCXBQ/z6TgJ
Qtxv2vq+v++x+PjeHUCGvwDWQvl72zrjHcgQ6GOlviheM6cK8mPYz/Stadl0tKyVH/DO4vUjQY3l
kQT5aNG1Knr3l4HUNpqgkGHuohk0kT+N8PHHRgYyFjWweNbD6ioX6txkgWd+z9b035e0La7zrBWH
kft4/xbt8gP4ji3annmHbqwKM3YF/VSs16XuqsvOL+mHaE6u0S0VV3Ml2h3kN00ay6Ybn2XeFvdS
Dvxnp7mSlx7Ubw69LPt+B1xV4ceDGVHJSucCmbRepnmJQhuKP87SFP2Ogq1YPgCBgtnx8R9dwZKO
AO6RKbQFyXCBNlt1QRdjgVGd/F0qsiw9jBCXP+EVZsgxeEP5rbQji5TQKartWd/xy9rYwrtXLZDx
C/CUCANqx7Rs1W1NS95cycb0f8qcoHms/Yllu5LkvYz8Tg53nu5mtZOpnpcLiI1bmfAxBA1cziVa
g2nD9aXiHUbLN5D/3wFzcDIcBwz5sWlcPseKVd2LZF3wmOZCPw9CB9XPGri/GaZMpRSHAN3p42QW
ofI4m71miYEnzm/8US+HjAByAsQ9gYVaPM+F+o2GOZA2YWju+8YJ70ts7EeRMYyidk7Lb8wH/Sc1
CLGu62cySWVa4DWxlp5AbPV+AhCQHyaEyWPaBGbnksaXLziX/fwgxmxguzIgTnqTIq49Lf5pzdRp
W/lRNs75ctHCtWc60Lx17Q06AVW2Aw2KNLusbfMGmkIAcr84feVOv7Ua/btxhgVYQiqogx7kIIZb
AYDJE4rYDY/QBO3u/CzlCprwRX4Ck4hqBqICi8NlnhPGJdHkG8dZBApxRyzIe3A6ug4NHS6gTtF9
711VJigRmXYXMmlJlAI58lqphdX7EbCdJkYp0nGeVZjb/s7vPGA3DOrakCwr2/a6bFgX7rgNu/EG
SnTspkAIeJ71Mr/3OPcOAWzsYgqoFhrk9VTcAxpEbiin9tFhA0ABunKzJy0pgA2jat553vIHHF3j
jsyeAz+sRU5PQE0wFfGgdIeddnxAiCYK1/LbUS4GwAHR5y4ELgtI1jYIRunpUdKDBhnlDk7PYJ4I
j9FfZ3iRWfh3KK05JUwZjPMInd7UvYB2z9jpCD4pTZEIuFbXial9nITGQnPqhksICJTo57tQDXYE
YqkCDlF7PkqZBFALe6zDtjCAk8EJw0oGyvuRhu2s3pFjwumjKEEtvejFUAePdVADq6GlqGM3LbD0
ScYa7JrA6ueKNuRWZ2VxD48/+tyPGId9pTJv+jmzkFyN7QisGXrjdT9CLLzpyneJ1eM9N57AW5mp
4b9Rt29/Oyl2tguTtw9xAhBEwP3Ve6QuMIyUuB1dQeelxZSRIdtR4gy3nICCFxk3B5LMNrUXXlHT
A/xBAg0T6VQOzuOc96y5avXMv1vmqDcyQJhzD4Wg/oOHc/UWZnkTRhbNzDkOUGaZodDHyRWgLM67
yoEFiUvAKdorUbd4eU4Gc901bv9Ry3ImMXPrXMdIpRY3Tl2EQ2AAyztjQL2OjTMTQJEEBXilwbHm
xRj3MY2ho+4/jsuEw4gDX8GQZFv+Yx5M/y2wWHOzLAFeA34hv3Bwtl2MhtofjPVISMZU5DtA0Nwu
rhcmdrwu+3CXBSGHpkpTuICGpWheEgXtetOCFhRB0BFHtQxd/6JTtPxGvbaaIqp6Ds9h1BocAPFK
yX+PKYIIUsjU3pQ89B+hTG/+zBLBwp+MMwGwP3F7tczwCpwVDqJo9CWEtZYAzmzAJxL+HXr/TX1F
oW9XRGMPzGAM+FcaNFFLIAHCY9hCNpmOYNCBMDX1CqOOEKKrG4QkYQsI41Wuu3MUwFx5FBYI5DfA
Pclu5wfASkSgEOjpdgg5SKMdXnGBGnbFAbr0VHM5Tu3wAC7G4u4WNPYssEbcvuhloHVkEMABMoJB
/V6zAWqZYVjnsRlcmngV4JlML+XtQlVxjf6siseSAwGWuw7I4NLPrYp5wxvnCBSkMBGfeqDiBlS/
gcfBqJ6QPpNPdpUAZ2bfkhDk2SoAonTqpvk9KOr51bAc8DWZ981O4nAEfjLNZVvsAC5sEoycc1WG
JpyuQOYTTsynGSl4gwbEHckU4qRGxqn3PVAvGFvJcbhl0xVU5meIw1TFB7TGyb21I7SKodB4PYn/
Ie3LdiPHtWx/pVHvOk2JFEU1Th3gaowIT+E57RfB6XRqnmd9fS+5TnfZcoR1b1ygUKgsp0WJ5J7X
XjsApUMeFYEJJRpdiCpJ9rrU09rWyVRSq4Pnue+BRGEGTWoocHBMjIOZ0TF/9kOuB6ZexfB8OvQT
BWYG8KMwSMWwGVoSFeAVLCX/CYRBueSig85naHXt/PsmkIMbHnnxNZC0UYupUBNy6AQxzGR6BfM7
a5RBPoJZ70VhgvXAewGJafvEvTJ5ESQvLkuvhQn1SwLFUicYJOo0o5I8whmfXsqxzDQTJHdwFFsY
8p3iERVvQqRqQlwxXyQhVWl5JQawsRqdWqLbPg7CfeTPgQwGp8MUYIKKyExG5yoOGpETdZONGrCc
GGuAUnwGJ/O5RB/6C8uq/l710tKJS2l4UZiq/0pDwR1wKoROKQL4xsGU3wPUBBSRNjbGANTsUxho
8TWCZd+MWr2/q31FbXBNhA+MW8uJyaQJe42nwUEf9QYSEqfDQ5ik/lWedcNPBDS0RXwWI6RImeQ9
+lyWX5QO3LsbTuEBm14ZhfBq6gKV/RZpHXwMCFpfgxqvmhfNuI3insARLSLY1rHrdr6a9w7nrHkU
Q64+tAXCwLjupTOG2G0jl1F6KVQ/uvWTJh+tCgGsieRFe9sDwGq1mDpjjVnnb1tPFiDUatQLLcRs
YHMsh24HUv0cfXQYQBMCFmQQ1ntWOGQTZk+D7+mswqjVwQJ4U34IkL80EDn0F0GvTKFZUdRZclRN
74pJ7rZCgcKbq9oWFw1+vaYETefISiqXozSzp4qs5HvWptAyPSkm1+sVpbfbrK4vRd8OaOWtVAAq
iK4VZkv16hrIMAi9WkzpBREtNj33E7KJs3J48NKIb0u9Uq2x8NnNJOndRQncx3mp5OUOXktshl0y
XVciajDFuYyf5Yp4rtcq2G1PQwYh9FhulW3WPpLZN/JkRFU+J9oNK7L4lY8NCJiDRi63qtzxXV7m
2a4i+fio4Ewv+lJMZ8AeeFctZ5Hd1FBDSA1Fll9kGRB1NVBkod8CtN3D1w7bAozIvPamxGZkTJ5A
i61EVoVBs4oV1UFo5mXS7DDOKrtAxhjXrR2JLhlpBv2QqwhqY54PDzpAj0gg0wT7N8SzgqboGkT2
PW2dNI64KxM0pxrga4I4hpwYMvz9vV96wkAlCckTQsR2xOhpzKuL+xFfi3Sc6SlCcIRVSp9sxkbp
fpRa2f4CB2INF9xPPTsucMfYCLNjCaIVFx7q2ftS8GfQAmE4uZZ4/qbN8xRh9KDRK0hnpBuKgpgl
LdL6Gpio5BwWmZ7zUe22DcTntmM+1DMqagG1wkKdUKrQQWxfGamk0tqCfZBa1UW4RCRjBG9aTgBK
IyG9i4NRKjGOJiLhJpNLnj03DGkn15dADgZcftFr2hbhL6INjol/gyUGn/yIUaTY1h4mYhlcVaKf
CqkzmLSpk28a2SODAUDu+UgqvUaGEljN2c8aMAEcaGpxS8amkhAsl7CFLE+bPjWQymBQEZOXPKYD
HZLfbS/HtQWgNOK7ORiKDKUtg3zDQCFX72imQNh0Ug3MigK99pDqFjioMuM+23m5jFhFqWrZe/MK
oPJdIPoCbooKyPgNnbIot6S8pdnOj320aGPK6TzSKQ0xOrQDcQQbVfjadU3a4DaGJ4qwNMn8OLwF
6jYIAdHuPV36jeko4PEJmRzjjjYIPIB+7EP6oEpQASwjsI0IR4E3yjUP2+SNQcT3qdLA9YLqbdUd
g+oC8JZQtbdiVVKuWR5r/AWTrhE2m9h++FxKjrjobAoBMt/Du9A1DgMq5/ddF2PoTsyBft4pHFjZ
bZ3LcGhEnIHXFDO/e+mCY4Yu8lWYeqOjVYJU2qYXcqPtGPo2xD06E2ZdGfjKbailc7jPE5h2TCPH
DngDPGLHw61IDCjvHnsnpwg9PU3rNXss9Dh7jEMvLy50UfU3JJudc5L5heLOiq7c1EHTS2iiG2Pf
6sd4vA0nCrefK4znNge8OcGzaBK6DD5LBYyI0CUr03G9DZoFyc3YwMV5UhJtEvu0UrMXRY8gDug2
gd0NgzYKnJQ3QI/HPtTnZcrSIdkOcobekKHhygXg40n3CHFKAzutCQfTgFbADR5rgGvRQQCEngta
Ur4fi27yDHgbzYMHCCs8FpLO8UaYZ56Nrn5goUHG1qNpBJ5n4Q8eUNu9smGoXdYW+M27/lnGqXSm
gv6GVwXgZPkF8NCenbGUBuB38iioABRpO3UI8bZ1zwCJGQFoRvpPDghGjcapYiBtLcHpb4SbKwK8
2149kF9t2mBygJ8KqA2vqznYkKkC97SpkAUwMGJIZNxouUgwDA0YXaCu54mWbVQ8sKZGfkqoUMyi
rfr8ZgyJuPP0QpghAmyXeCHZhHnMt3HUAw6PLjtkijyPVx2YlxL/SvakJLCjIfN/1VKp5sDBD4PQ
d+WEiXft3FOIKAMSKGLwphldO8Zm3RH9XNULSN58b4Kt11A1hizGjWz3E7QhjOOEpAMIsJo7v8qn
Xz1R/AeN9Y0l1Wp7ToGDRd9wKF9HBBNed2021Jetr6mXHm8rIHk7efAtDIZIXQ1eKTUEVanJMtg2
b4DSMbxYbWIz0UBHFUQYjgxGYZ5W0VkL1ztxhUygResBeUPEKelFrMeDbrTgWAztGiMJtjW0Nqa7
oCy6R6yrXnYlFVtfy1+hNhANyELKEX1VdYUOmUhGNMYlz6qIxj0DxQZ8mddC8hU2qBchiZBikEth
k4EMz0ClRy/egHyqPtX8fMJU+MCJNI+Yc9eLD+VY8vMWcPPXYKrIuTxk0rShyFW/ikIgdNLguyZJ
Nzo60zC/t2pZAilQVJYYREIwe8bGNnDDVvFNLoMghPeD7Ao9n/YsD5CA8oBrHs06EdUPkjbMLpOA
g3IjRBoczdkYvuClmnrPamjWEU2RQAMo3Q7jAJDqFUCYnjUjEgCiTLoNEK3wQPoqrp0BWY0NjHhx
2ZSRjkGhXSOdAScPSNagJYjRfOiDu6zAGevIbtrQRt21B1XO3aApcekSH2xxeQSjLBUaRn43GMZd
C2SfjH7yaemOaaD/UrxJ34sKeHLWM4S0HNnHqkqjH97E5ee2yBDgI52POBn2b9whXwF8jT9WSHiA
uhkxOfPq3gEdofbk6/GIYkADPwHxyEPBswmcJ2jokAw4Gv0VZNy/kvKiuAtF6KNXYfACTDejfv9T
9n1dMSm8lftGV+sLMPZ4jwKIA5NjfA9GvNYEBQSPeZnrNRiYRVMFPSz1nF+Pw5zmZttQqN+WSsxg
BHNfBkAIrjV1jDMTqCm1gC3z4Wmj4d+r4MbHkmdjYjjudKnLYWKAlUV5rqMmeGyFVvmmIqEKbgw1
ojYW94GrqXmaWtnUysLoFKS+7XiMCHrbUEUtkPXCFBVnQBbTTNspVtAxkPS5rWpxNJ6nQ1RJZoXa
QGWRQpLBb9OL4ZaTWKu24Hjr47sYsi1ty5EgxPN6oj/0atylD6FX6fFTKGWSE8sYMwRgQZxe1onP
9xJgSVafhIj7Gzo2V6GfC1Oq1Hw+pjh+BXUWrmqrjHYwhmCIDnTEEHUbxk7bTlmBGVeyuFeafp5V
hHQYksytjl6niBbBNXRl3tjTMLXE9jB2aNx48OcmmPGqg76lEyLp2C6UUVPv1Fr2yy2MfNhusyYs
szk7PXhQGh27b7IY/TtSPCLVECkF3hUFHmRiQC0L3Z7pjF7NfKb3tcfgU5eaSO0KbJqImRv8yyd6
5ttphfgbkjSnj/iIbgV/qqbod51Msm8WokckjMScXL+ItqlfiO63ZyNo/J9qpZg7qYoR8bJaRO1j
O6g1Ip6m/ZUObHgNPS+5rCckcYcBDiMcdhLjCyRi5hMSSQPGTZjSKHRyFRCpoedIS4aXZa7MWkga
Ihf8iJkpE/xXnKf1vhp73ERN5s+ekGHrQXun/woAkHVy5DYv+mh2KShL79FXls8tHa04w73tTU9g
9DacVmX8nSXIN5jItaIcA8uTP0Phw68p1Ta5wwQEbBmiLekmrzLk7qq+Rq1Jxaid85oLXZhj2yLT
kntFYZexhFAnj3Ny04LW8Sbrs+gHZZVyqRQh980E/ZO36F6DIGLkZ9YY4JLg7SaIGu2p8RuCjD5y
C+CIGRM6XnPQ3se7VKhk26q5/OBJqvyM4t9007d6baeln8doj8MmbbIUSceg7HmCNGHWoCVmaChp
tjpJarQ2gTRTe8IcRdg1zPAFMXIYKV0JP5oK7BAiQEtJwIOyUeRKq86Yj8acUhpRimAo94O7N1Si
fjOmFKahgEY02qxA+5AvselM0iuNWchMSWg8AmkgalZe9Butk/7DyOcGmRANtIA4wvl6qgiMKrD2
Snnua4hiN2OQRpuUYRosMkbqFoUhlm1LT0uvMOyMpg56hMLIBk+56FwURBAdFelcn/u+YHwMEbAA
S9RTNE69CrBEquWor2FsbzOFdKVif7CxGeX0BU6C6DWBB4Jxgwl65wwKvrAYKbx5nmuqUs2Io86R
gKY/7UsWuIler7sxjShoUHtEpqhFgc/rKWk1BOPfL3Ckfr+kwGYZRt/i6FWnbuTfiIMttG/+YK3Y
rJfvj5zGkvYaAQBQpDF6TGtvuIdfW5hdA6X3/fsfwQaI+f9/wB9UYKbwo6FWHUCIntM2nge9wzlp
O9/Q+PjSa+FpJyHmDfywUB1kSV34mOSb5qEVe/Wj1rAVvpMjIJMl0fVI2jLsBp05qQfsRzqbGNiS
BkUYAEFW9unYGvPhfHj9FG2LGGYAkAxKZa3Ne1h9NHR6rj6j0b4/imNXaQFvyNuaBXlKKKZlQ4ek
evo0I3tRgzyT2/b2+zWO3aWFZI+h70VNAckOJ00zaoIQgKdkhUPi2MMXkt2hybRHwhIzh3XemBh0
kO3CCimb0159IcopQV1dlgfVIX648QY4jkOGhP/3Dz9yvEtGa2xyjdwR5Y6HTISR6+iEqaXmR+Hx
aQWOeWRzlmTWpAD4r24Yd0bMxTLivotNmkX337/+kauzJLNG0qMaiMDr54qMIBTNqeih/aljuE7R
BNJpVkFbSnARiyTLUb4Ma++l9JCXVpNVXtVj2zMfzAf5QpdyBvZIoHlzUAy33Xy6Q6meeLrzoh8e
nrZlygg4Ed77L2IvyizkTDo0K7eZfdoBLGR31GtN8fPqr9cX0GwzMjxs8/MiyNd4io7d0YXs9nXK
ijGFHQC7DJqqdOzR2M+jWxOkuU/7jIUE12jyVSMpV+f6574bB6uq4l8MaFW4TGuDK49YHG0hx16t
ybVXdtTx6uRGyRRTaN6Dh96VeZQhNPmKwj5yoZakzDET4ICJ0fXksU56U2M9e0XPZ7LSdHPkLJaM
zHXQBUC/zBulj6hWZedz01mmdvvvz+HYyy+sMtgoBBhV0L5bo6/YKAlMMtKYP097+EKOPToiCk8h
DaGKaVsxcvuWPBv9054+79gHWatTjE3iEZ5O6uHaL9DDoGHi6srDj237QpBDDESbMNqcOiXwKWhi
B9lvCTzmUK6y/h65nXwhyH0XTcRPRtWpeH8GFpV3O0x03dTQipRIp4GF6ZKDmfLcB9mShMbFFAAi
lCFKA8HT2tOPbdNCjMOqUIGqHPV3ZToDzlNNfmzyk894IcJhonVIxUzCQTT4A20kCYoQWrpyxkds
2ZJ3eUQ6MfBDGQ/P0vMxLM/57AkVCOxTcv39HT2yP+qiEzxMfX0UgFI6yJEmFoCwvRF7oOFBSWYN
l3xEgpcDvkA+0mpI64IYJkaNZqzAmQ+2mBW2pmNbtJBgZKYjIYBndEIqkFMmaGYLNnmY7dfhtkei
NHUhxiiAoj7IMLXAKHxp74ninGASXEDZr0IH24M/ExWvjek7tlcLqYZmQ5q1rmBhfDkMNigw1c7E
47vvD/vY0xcSDbbzTKaJJhB4jDMYMfEwUjNZ68o/9nTls7qLMPFMLtmAd5eruLOLUtdsLSArc7yP
aCN1IchKDdBEmwm0daSpcLSwvaVDe19U1Eby7Dmh2oq9eeeK+AqtBtD/82dgIEUQV6qEhToJWbl4
dPsmdYpSfvtrseK8p70lpuiKQhCn9KS2BrqkDE+jEvnCRBUwo7W+azvUhOUxzleM9JGzYUsx514x
9VGARncdZVyUhTSr8NvQOulesYWNFiPyOVINCQ9J87OXUO+XxaltAUs6cC+K1CIAbw44hrvYkEUL
YjKV3fgBBWMZW5sYc2yDFkKuZgXPJ9ZoDo2zexCq9SgTg9HmtP2ZF/3gCAifNL0uqeg6IOBF8mYc
S9ef1qFH2UKo+dREU1P73AkH7S5E46Q59QDSnPbmC5nOexUZd69lDipSDMNaMu903b3kvohQNkqn
ns6dWoCWh1XqNmUWAmSg7DTUzU4zokv6C6TDNQDePQb4PX0sZ696ziVUpLeCQXk8aZuWDBgEJVJP
b1MAgQAQs+FQ9i6NV7/gyN1cUmBENO1KVk4gIGqzZj/QaThXqjxasaDHnr4QXq8pwY0GNqgA9F/0
EVR41VknARdw2s4s7DMZyeDnXY6nizZvtijNhRYIqMjD948/YhWWrBcs6qUJ5WQkNSfdT41Bza1R
LVUzK/OfIJjqDVkp1kLnYxu1kOIelU4g6MBzZ/iYO2tlvtAxjovdff8lRxwZuhDjJAmboEb5C9Yz
EW8aYGjmEFMgmvkzl+iKET3iytCFODfEnyadS/MiXRzbCqhnUK30LgFu8wFGx4QVBYl/lsSnGTW6
MNrAvOQJ1ivgOgFGZYbjBMQU5npb3+/ZsRNZmOqhpApYJBvMT/B8DfUMqakrIOSHoLg/aYEvZBhd
qfFYcOxXoyA2RJUTqHgwtX7/9MPjJzS6JMPwQIQ5JtV85qHa2qgWmWkvHMw1PtOCdK/D0+zGC1Hw
M7QmnZZ7W1JkKLKvZyMBThTggNxF5QQ9IVRd45s9cr+UhbR7XYWAS2R4uq8AVCZLPyEwljQUZ3JQ
ziglxQXY5sf323fk9JccGaGWd5oUxdUvkoLxUQ1gpUoU2E9TXEtmb1aigSDpuupXpncYICbnP9HL
Sk+7uMpC2IEuCtI6FuWvusNIZQE8XaQDa/T9vhwJ6ZSFkCM1BqwrlaXXsIlyN2pT6UzTYm8TFIq+
5iTPzzrgJCsLwU4qcD2WRPjoKenl35JWqkYaYqKOOqdn8qo3FMyjtUbW2L1oTFAgPurgYIU2zle4
do4d/kL0uwhTuUGiy3/P5gXEoBGwJlEcrrg9R8zKkj8jH9CMQFQlfEVDpZUgo4KrcImSzd3MD7H+
EceWmcXog18Yt72uU+CzfoM9cTtK7S2RxEU4tptZC0+SX6zciCObtWTTaGGzUBOqxp8DGX1U8THQ
PKj4iX27SzYN8CBO4djE7LWePGeeFYxMAloU4uAKs5HzEz9h4Z8XZOQhqFfUnwkBDL2vsleQLazN
rzmitpb8GXnQTrXeKtLPsYB/rrayKXXpja7mgYHyNcBdQWfWjJ1YU5YX0o+Z61WQpj559WJ0J0j9
i6ohJ/K98B876llgP1ypPM0SHqPN55Vj2mlfYKhiAwzuilgce/hC6olgQgnVfHwltCAWn98abP7V
iU9fiHRYgn5W0Tv6GgQpcoAzzhrcFisa68irL4kzsmgYR4zHGF8nZJA1CzB9XQfhW1aHJ5EF0SVt
Rsu5pCnZRF7FiPnoQM2CrA6w/tOs0ZI3A6xW4KbWpfQ3CDgLOGhA/mnyiYZ0yZqRRvrgj6wir2jo
bl4SLheXdcDFyvSKYwmVJW3G0AWYGR948W9dNBdM0S/Ad9RZ70hEdKyFRld4F+pQXWDKXGkMgfpc
dvppV2pJpcHHjBFQlPOffh2idyICciNs0Q1/kqwtm/BZBVi033XsJyYggXu3zDqwuPorzuGxC7sQ
ZAC8MUgzL9hPVO87ELyBwJtU4UoccOzhC0FWwBNYtlXu/x5jYHyNdEyUR5o0gXvaxiwkudHJOHpT
pb9JaEUxuuGd2jx8PeXh6Gb9rOFowPUMDXv8Z4BGYMMD05iZlsO0cqbzU746NsqSpWOKJozSQ5fY
zxrVFSMT2huXBzS20PRJaQFEmiq+9aYJgPl+UE4SbpBTf/6iIgeVQ8eV4bVgKqZmpf5UbqsKEez3
G3bYuiHBt3i81tOcEYm/zTnFMMzMEgSUWd9fRLy1k6bYAdq+omUPOzSKvrDSpShaNar75jWPg+eZ
KTXJGpsU7EZHQngs1yaaHfZwlSWLh1ZRf+r7tHnVQaG2q9Bs4foTB05H6oDi+H7Xjq1BP++apBIk
pLR+QDYnM6p27oR8VsaTjIWiL4Sbt0HoF20x2DIoJ3z0p+enIROUJaRM4lqvjuB5s+X4Sq6cJvor
0fKfr8N/+W/5/i8RqP/1T/z5NS9QjPGDZvHHf93lKf755/w7//t3Pv/Gv9y3/PIlfauXf+nT7+C5
/17XemlePv3BBhy1Ga/bt2q8eavbpHl/Pt5w/pv/tz/8j7f3p9yNxduff7zmSI7NT8Oo0uyPf/9o
++vPP6AT//Pj0//9o/n1//zj/yT+WxW+LP7+20vd/PmHLP9Dx6AZChAxaFI0ZY6l+7f5J5L4B+dC
Y7ogugIaasrxoyxH2ebPP6j2D6Kjt0UIhTEA6ecTApXC/CNZ/ENH2wPTkR0HXS7a7/74nxf7dDB/
H9R/ZG26RzWrqf/84z1C/VuFaRRUGng/lSqaQmSgTBdqxeM1j9G/9EtccBdICXvYZE5+0Wx6F5Rb
N/kF23ZmuU0dLbKyy/Iq2Ml7UAKsWN533/njWzB8iVBkioS/DCqMJcWuUvRpX2R9Ykgb4cpWcdWh
y8YdduW2c30rKY01o/PuPn+34qwHP7jAvpAyGjVYsbF6m5uhjfZZtA1ueyfaVBc6qFxWwHafrahG
l5+4sEgA7kcYtYwFg+4sbJ5CsBZ8uHP/PtqPR7lwnb6ssMxhgyYjzapwSIxkq5i1UZqBw63RQWO3
q64khtYObJmVH0DurpVVh940t9q2g9n97NGTpxnFprGDTXaNOkBeo0937RtnhfrNsbGFTiy0Jqfx
/I21PVjMTKxIGOwJrTZbZSPta7Rdr604ezlfVxTKzFssa2w5KF4oNTBcPvptVaOzNCex0Kfqai7Y
W87WLuXBK6KqGlOZCrlfRuCZryeFFqGRXUdDdgo+iH7FTB269TIhXFdAmyQrfBngBJWKMXCo7r5/
jGQgRi4Nz2IGmFXOqR3eyism/p27crF7MiUKAyGNKivYxM9ihq7yJtEnLFhZwV55KUHU46Lt0uit
cauEhm/GVnaRroja++yl71ZdCDeauLoAy6Jh1ext0AdhlIcBPiqDOLkTX7GVmOWzF/gudx+/cQmB
ibSE9NWEPiPm+hu6ge50QMm7qVccv4OHRxWOKyiAURDL5D/aNgekNHD3C+EW28LpNuRX9kiu2vPm
MrClvWZ9r1De83OfthFDX2FmCBxcXcbdXzpqWlpm6VAlxuDITvuc3QKzMrk9BsTsM0ey5RtxK36I
jbRtNZxvZvLLvHW+f4f3O//lHRSmE1nAGjKxCELQ3qPlsG9Qm9v6QbETh+2TW8lmVmt1OwxZcSpX
QeMo0NcrX//ZpcOpKipnuqrgv3QMTlzi4YgYMEolbmNjwpyR/hpMJ0qyUkz7ek+xBmeQD0I1WL0l
ARzafsrBSwXyYO/3NLHSt2aDjl7Y2+wif1zZyi+aTFGFQqGYOeRQ1pagVxKKkXp6jvbN82SP6R37
xpjM8q5xM3NNax7YPIHOQhndMpqA2lyIfZS0DDQ52LxA9dGRBGNeXajUX9PN82MWl+PTMgs5r1NP
5GgXiiF5zXaMLd+mha3ZrSWbjTm9jRu2kZ7ott+sapgvdgh7+fEDF9Y8IE3ndQFWru3JmXVM5pSm
ehNvZbu+Da3/z/0Ui1jZ01QpKufLmEnMDMRFOo/FCtbSgYsS0/ud//hVS2HLqxSsGzmUtNx2Zjsm
LlPaMwmUKBG5QgXN4WFzNoa61aGp7/vL+fUkUUCCsHEKUVO/TLgIuiFpC4wSMpqcmB1KQ7lqg2cG
jcS/OqX8fzaDClYDvHumF5UJvN/PVokPoL5p/WyWO6y2Ta6qK1h1U3OzG9Di3LOb7z/uqxWc19MJ
tCmbPf5l0wvpwY0fgVoE97TbZlYjmcNP8lQ9UjfYpFdSb9bEkJ6EvbLsHLN/Fg9OObwWlQidyuqy
z0MKwdISSh6aj536wUEPqY1Gbb4P3c6cNWfnprGZrmmZL04MvvXjootEQoL5ZGoHkns41rKDZm4X
rnzAtrr5l1TWAp1zgDKvHOl7He+7b11onEINQYDvoaQwu2nY5Fs0bCrxrFB3um/E5mDKZmXkV+Rs
rM34lrqyOTsf0naU7TUG6QN6ncN7E7KM2IqJL45cQ5swrwQ2XruVHcUGfeAW3OcWJgbavhW5K8d8
QHY+rbbQgr6aFjRLpcig3K20c3+8R88yukkMme6TdgPCqKs54zFiR9LgvNReBgnEZuJKbZyIdCuC
fPjbYTd1IjgjXzw+EN4NoFnAt5MdjsEJd6kJLkGn3mK46xld8S8PXDYm60JTwAMKQ7Os7qZ1VMo+
OBGNRL7swX8h2Bqq9qslw1F+WGFxnYOM9VBL2FwSXMShZnqcgmVkzbU7sAp69aiYPS0Ckq+Fl5Ok
HShOASw3gnOwVTnUihzMaryT3XxbOpmpWZK1ph0OLckICHQ0OJMavJ3POjDJ0l5lKIkaKojy+mRL
xwsPjYvf380DV1P9uMhi97JE5kiv47vUgNjoc8VEPFOuWrMobzTl8fu1vvrHyKIwImShI2OCgY6L
TcR0VbBRoR8DNnm2yLUZWAI+TmKUW/gB1trdO7zefO9kVHnnAPHzDg5yWzQSWAuMuoLOYcJs7uRN
UiO6aS0J7dIgGnW1tcD74I5+WHQh7F4Anqf4fVHbu67As/KibWQjvwDnyca71Vxplz+BoO+KrwQ5
h+QaBA9/f+3C4/FHQsFuABmbbeZ0Xruxywys5xIjtNaSJe9YuIU6V+H0c5Vi5hRDgfvz3mK48pD2
JUVG5lqzatu/mc8zcrxz9lTs6QZtVHM09ypvhEWu5ohLtjGt1AIGwwaltRHYuGfb6Ue70bdoWnbg
GlrcXrlvB8yriulx0D0Ck5SQPvv8jiBpLZsxBkEf4IilPZpghztD0sWqNiDS3bfWaCnAIV/Va9Ht
oSsgkC6kyBPIX816mLSpgkELaCC3uspqflRbZoKezBSgR0V4DT6xXb6VFDd1Vk3NIaUhEMoTjnYg
QZeIjghdzXGdYelONtKX4a4Thm/raAW3JjO/01zZLtwUB7WiRg6oeYQufy+rfN5pdJdjlDHmOBqM
Ia/kZQC9JStLHPLRPq2xuHGqCAntC3waaDbCh4GaGHlpgioFNJQb+bdaOaOVWsXFWpj5DnxY3vSP
3zZ/+4dEZEUx200asW72g7sdM1s3dQsbBEjMtzBAyAQgRrcoNSq3XbM6By/Sh21dmICqkiQMLJ23
FYmL/iI8Ux91G7khVwH9mQsH8V6Ae94KytXg+mv+ELoaOhopIUqRyF5i5qbUG0nA5qnvdnDnucGc
o7l8BaPgb8z2NMGVtna88/F92ea/F6SLCAoM1FomzVfIu58tbGoHVnjfP9WWtktsyZLXJmMdiKXw
hQgyCFJfmJSwzB9Ucdgyr/D/0pfyOd3ELnXrbX61ahIOCaWOiWEoCsDosWVSr8GAFF4n0EPYy330
lDme9dq/Yp61OVrURsl8Q+++V32H5PHDiu/f/uHOYrZCG6FzFmY9TU2fYZxnspqq/JqtAPDn7696
z3Z/WCOP1EopJ8iFtCm2zPZ33qY+B30sNPlaj/ra5yzUy6CAi1LMijxKn4nyRthKdf5AEuvztyx0
S1ZXHFw2WGDO80gGs+NnECAgPw+KV9BG7VUEBuOjuJGc78/pa0kAjhDROUN1SeGa9u7CfNhEyqQg
UVoMSCA7TINBOsbC8OUtd3pgllaTFAdU2efVFqpsbMSoIggLjeyc2+Ctm6BBs1uQblnsKjTJj1mD
BteredGvN+Xzsgs1pk/g1GxA1/Wuxsi0C6+5pbrJpgBTpiPWFMl8GT4rkjmgUwgDi4uM5OjCD8p4
OMqtBgKmzpFzQ3e8LYJLGFxE8vDST7C4n5ZbilqO7GAAAt7QGK8np7yRNyx3wLod/C7PMfvFLky5
uUrcNYP7VaUIhslfOkddErnCpZ2fFHQapfNHMhCvNf2DDnB2E7x9fzu/+k+CaciKYBPn4tiymQkE
lzGqplhEpLtqdpW6wE2i1okzdeXQDn3Oh5WW3Vq8rTVw3WGltr+fmss2vOHemlc2G5Dlvfi4xsIb
bHQ9moCdBTHXrtiSe2+rXGWXiDu2azfwq7b6tG3qQlulGF0YqGDfMqLxLI/2I7v//lgOP5/qc+CG
FPi7MvugMwrw9gKNj+dXESgGL/rw6fvnH1ITKpQSBecf1JJY+s2d1iCqlrFAbUtXGEXBzcjCJAtQ
7aNaWV1ieIGjbqXtqgtw4BZ8WnexcSpmUYNU8f2EPLfZpzvwEZniVkfANloYybFpH9dKQ2tLLhR/
UsojqyMsOQIfIpObAETeq3C/Q1r+04ct9G6mtphklWJDk215Wd369pzuEka9T69W9dGB2/FprfmL
P9wOJeeTPsJZNjChw+wns9nLsCrN5hUUi1lowntzV9umD8SeoKb6cGMWaYQ+GlgJwlh84Ln+I7OS
q26D1OkNJkHc+4j5vr+fa2e2COtl0HthzMZ8PZE0a0YklcRP0HB9v8iB5AHgGwpF6gWoTP1LbY0W
3JOHgUPKkCaVDHUT2qnLrcEEx6NdXKwWYg8YyU/rLbawQosTEwm+ag7fm6288Sxwq6FcUa2CA5QD
qhAOB+GaDscDkeJCFYKHJE4GH9/WmzO1s2Z5o01eagSpqMP6rhqYGkgZjeB6uKYYvnLe3BTuWlz1
3sCw0McYRkOQukNi7WuU3HnIzYYeZicUr3D4W1N9L91rNjeqB8kzxV1tYdCCNTv/4LlSzcoMT7pK
H99hsemgve3+m7QrW24jSZK/sjbvNVv3sbYzD3UCIMBbFMGXMpIi677v+vr1hLpHQFYZU91rM6Y2
GQUG8oqMjPBwnwC+iUzoYeQ8QoYMVFG5YTL2EnFcXw2V2rGzUk2GSobauxMgNKKZ2pAkN7GXDK+1
ck95/Nrgmg84HxaVg1JFqLr0HOyJweMUf9NYXnP1cIg8KHlBAK/ywCRcOhnQFoljRzaQ9sAjcf0E
EUMLhdFnbrJmBzRuzHzTukURGRWkQoG9oC89YO1A5ggJWmxZ3UvuRct4Kw5gHMIrGEoFocPaniRK
pJcMb9//2KOm0BfQn87LsCd70JHboEcQmIHaY8bGKzEWgZIAJoZ6JUiOKXcth1qsSTzstM/cu2zV
YK011Q4YFnULlPtn9UNt7NhJP9Dp//UeWZtRBA8KoG+oBoFqnrr6jCYxYl6BfBU0QxzgkSwQJHNW
ZBle7oCgd7hixawrU3phkLoFqySWy14RcEnEL3X4AsGlbrgbSzxSEfHh8OnAg/ydMYrA0Sh4d+Op
Rb0FYjAjGlqIMf6s34NV/IWz3v0beHBr+M7aM+tT+sscHcbmrWSUeQ9z0kNvzzZJiKpH6Y7zRDPe
oeGdcRGupDBQwsHosIy6jkcAdQz1yQh76Ev/fFgpV4WV4PEYb/4OtEW8tEQdh76PmwpFWbJZertG
D+AL8NpWBQ/NIcT4DYDCSroPFhWkbQ2ktPVFsSDOhWKIuImMTXDlb5ETefFDYrVAJkHq6ireETpy
1oSSYVCnXlVRoUAHDKJ0jX5WKW0W5uDriszkSXuWn4y30PUf+00wokDZ42TMr1plJg/yffjCyqiv
LqYq6DK2qogyE+0J1BB3RAUmWQx4RPaexL6k/CxeMX3OSqiBA//LEnXrFeAKS3sFlgZrsoKryoNu
naV4qhvvmLaIF1nM6JktaotWsR9nTTqiQfmmt0dbEAEJ9G3xcSblXkh+uMxDuBIeXoyO2qqpLg26
QtYQYo02vI0OeBRnzyhEEFSbAbGfzuQfUYBwGM6GNa20sykz0OaOGKp+0HeNFe1+JhTVK3ZCbMXT
GHj7oagFkmZZkOgLGPzNfcmjhw4RxeAgVXVaQukwAjWQuYb9N0ADBnIqGsDQInBecDiXF37uY79y
Bqiku92ht4nBD3Im8iffbC3OZi7icttc2iMR1dkrJuSgaQFaR7CcnoBXDaonnKU5I6DOrRe4k/eX
1+7SHvk+Z/bA1hMNs06oshunBnSPc5TrKLRHB3ATZui78h68tEbdhEEOju1eSH960/y2Q6nuvbPr
698oRy5Dz0tTVHwxClkxQLgvPDluUMojjx/avktOe7j7G+lMWEMRUkUBCqkD+r4VW+gVZSCHMI2H
2VYtYRPa6p5gceMXVnl8GeMaMKDKsoGisqDSuPhRGatKVZEnjcQjp+AuYLEdrDxqYQE4Tt5AcwCq
/wvXZfRc3QdkD4723BN0zkYDSkbszdgsLWaZYGXPX9ijHFenS0WHFxHeOrhjo9nk3mJkg3trdAqk
Xn4n+FyzKCGFBGp5zOACOh1qaQQ6Y9SQhp3vqda8ye1+M92qJxxuoJvMgIVlkNr4Rq+NLXRnoMji
Na9kPsEk5gIg7kJE7TfqBqcO/Mvbx5DOB0jt/mGCnGMow17/PDnQI30J3cgKATho8ASbr6B8EFup
iUeSDWmWN01zCifeVVCVsRj+hTVw6so1wrbWcx1AJ9nL7tvwSoBwjan/GFEBgnJDVG5DhznZK0f/
YvDU/kVaowolDoPP95OD0HdnOMY36G+6/GYwlR9/Z4QqaVPRVHTE0Gn3IhJ5vppOSxtsjAShL2Dk
Dz9PizO9pRbHSuguL3osrqahKwbFG9Jyc+mzpTarkiKRyO6VHiuoEl3LTuxGh/Sqeh8gZGMXAByw
SlGrXgFZITxCVUB1F0nxqZCnFISiwI7YyavoCJvEqkF6/iQ4/Ea4Nf5SaxkBfGKMv6zRL4pR0oN0
EDXsmymDkO5sViyM8+osIgcjygriXo3GIDYhNFlLTgY+ux69Fh1sOp9vx7mxGftj8dBVDLCwwQr+
g0oXjVWX5GQUlX4MkFRu95kDAoMNd81Z0iHaDjZenF584DYjq8q7uCVgThWBsARiFbBOGqYCmQvI
FSTIH+kl9FqK2Ol6wWWMbDGDJxsG8KMAwGsSDWuq/XbkMwM2os8OD2nObA4ZXmLaHXQFsQtRUmOe
7VWTECbVCH7PWCBbIEal8UQWwhSMg1jeK8lD2rNqomsLhnucpHmAQVvg61E1TrGUWLDW1sxoE+3S
mxC5eO3gPwz2sEVfiMXzFqvFZnVkv6zSZLrp5MtcXqIzN/AfqnBTikddZZCNnF5xF7eCYgAXhHcl
3AYa6ugFk8uOU1VCEOu/pJYCMUIzulc2BNWRojSvXCve6IRXvcPbvVdaAISyboNFJgRfQAUKV1cB
Jly+2/lynHsg7z4bR3Ar5bHd53vIinmcU0Ik3MGNj3cK0EHTdwMyh2iZYkW7i/zvyT7KhiL2q7HA
HRd+2/RtqHzKXrRJ7gxH8cgFWHohq39iZTUx0F+GqGsvGKGiO8ny559RfABALyIazqvccIO0lhfu
le3Xx5HcavTinpukbj3OSLlWSNRPrd61xWPh9yb6HEz0P5mMbbTMUGAWSaoAsSdcC6Arl/cPkXTP
kkb77MUnOwL+DZG1++GJN9X4QN4N7KftMm9PWaRfRZkEoclY++R3kpvbwnf86UbfEEmExRbgMhdt
zragXOMFuJ120K1kPnHXJvd8yCTMOXsm6RAFDXtB+4TusyOjHVW1yuzuXreTvWal17lTJDcl0vTM
A7PixgHNRwTBawjH4fQu7cp5FGV++PPAnC55r3XaDQFK8Bvdibd/HXmFmT43SG3cAgK4k1Co2Li9
zW1IfrTz+k2CEtB8V20JfnH02G59bXqBRwdcGlS66GekdtQshEZXY++OMhSlM/SU75pjHQ1e7xeM
63jNAxka/ocWKgkdFtRC+m1b1HOkfMZbdAB80+ABhi37/C+WTcXLAqBpICENnTRsXS5bbKRqigzG
J5e+5N2rxuLKXJ5A8vvJ9aTg/9gd1HyBu29SxGaGHw0fuWfS4zO/ccjUc3cgFX2YD5HNyhAuVoiy
SJ3AtCoyoSnmT6A/CSoClUPIbjVAYBykjBH6nRBvF54MqonkGU2arlGFpJORLTfFInrhP8GGXJOc
kgda07dD7wb3+S1J+BSeYTW23uEFw1mFx1mdy7uK1R8Ua9jLm+SBe/zatS6zTqdvhD5wggnBclK+
dTaaOQhq9UM+jC7EPfEdpGs0aDucl9lA8jgMc2T5LidAFFChJDUYDeeeziZkEQQm61b+6N1+33nj
RjbVU/a3ZZZhlhtVxF2IBLpKetwXtRB0bVZp0cwfc3XT4OwNwjfGUBY3LnapJgKFrqDHFkgv6ry1
RjuKkHX7IOctvYm8Yh9u8OJ1mRmYxaMPSUEdaEbMmrJSmYMkTRlyiv4j3Qab6RupIaOSixZz0knD
jCNWFkjHHYgWTOTogRWh9kMshUY/F9UPjKo3G48U5HAT7LqHcMfKCIqnpw61Gy6MUekRUFz4dZYg
DE37sn7qpMgox/s5K0S+h4S2ZvhxaEFBsgies2BS43qjjnVfqXadJH6WIYsjdlwc2NCUS8X6Y8JS
tXJmaRUX+fytgGmbxisuraD85mlawEPzLOumaBBflNGo+vwY1qkBcfORE8dhNKsWjEjBtlEgWb7v
Z47oLRdxpaKZRml06WkysmiG0rakZLJmQlTdMAYrm/RQa5/boaiAkdbByt9DeKsQK75x1EjBe90W
JcgKvolpBR0ys9L8HmLBTTuieT8DVXJg143U5M4sV2J+pWZQMkTmJK47NPiOcdKFkhlALhyo80CO
BQXtiAhbomMnh1zCO+AY5sZoG9bSLE5AvMxac4WyZFlvAZCFa4PWKzrvDMWeFSMwZDPt0jhXDoEo
x2ltQdMS+ruQGJaE6WYeZLSRQVysQVuMGUVl2ghmDalR/kec6xsQeHLlBpLFfvY99EMt9Eql5JPM
BG25DrFhTRfDzkyVfBAVVwsgsJqYkhFonFvOKT/fibpQiNdjn9dwsI3ch6gzxYGgPE5YA3kjd8lQ
P+jd6Ks3tTpD7MFUiiYZIydVOFkpzaSV5QBSELHYRZk15TGvPvGoYY1buZhqFPklUM5KLldXAaRd
K6PoPamdDbGAlDjob/DUDjtFrR2pGsZs1ymT0G7DzuC6ylSktIb0GsQN1fgHiN5D4XZqRkW/n/AB
oYKAbFJNN1I+JRoiM83Ib/o+SISnLtfiWTSNtixnS6vVQPfkaJqyeTOnbdN2ZqSVBhjTIFoLDUET
l12GlILKB8m25eI6rSwNKn8tNOeUCWrAbqAqgVB7aqEo4XuWdgmWIRyk8oYfyj6+nouaE6/lFjok
qiP6UstBPxW/batkWC1oJUIwOEcRDSsnqU4w8kNiR6kfhdVVNkDjTbGhiAz5Xug/FoG0C/14UB0p
bLNxbwAz0V/p0ITtv1WoDMg2NOlIFhHSkzN6NqHJ65cxROs4vXf1spqHT71RFLn3dB8SkoPd1Jhl
fF2oQOH5qknwTS1Uh+/6put96P42LWdylQC6yZD30/Qh1YoAYIZY1WfV7Gc1RzFcSgQxfBbkOe0a
iLoE8WSYqWQYwDeFWv3cV3HSQ3kaWlAqrsemkLN9p6sp/PsQCYOPPD8UaLfJxIvqdR538VwgAYJt
jkpDNuTaj65qhZJAK8ccTfXo//IbRw/Vpn3IlabQdmri17lyU/EcJ0d3KQ+w3hUE6duJM2e9jqfx
MU9EBdrTjT5LwXUQ61K9j8qmTndlHKnGgQ/VXL2GMJAWu0qVGsFnHhtZnWPTxrq2FdU45j/rCItx
PUS1VItmNupaDslUzm9EyQQNWxyH1x30PwPZ4nQcG9/V5X4cnqSQ10OnDTVfdcYZzKeWrun+7HSK
HBjZZoBKdtPbklAXRCFaw4mC7Kwsg7TNbGP8BjcfgXzSIKjKT5UCodVAq2KnkHsIq1lKDEccoboW
CT2aZt1JF6cpNyC3VpfF2GFDdtHU1K7BSR3+idlCRzdSUD6FHGqzb5EbUn9IfjhCJZf3R+W61Y26
uVGqIQSf+txwY36QE9EoD3EB6erK5tuME11ZHPryvpS4OXmARjQPModQKCPCu9REwq7D2fLv+GAw
4qeYD5r8JqrR1XZdVI1WatsyQpNDijWXRfmbD73BGV2lWi5lpgbS0xw6dJBOFMwhinBYvr75VyIL
ZKAkTUDroCADbXEZAs/RLJdyiCuyCA5GOO8EZp5mEcqryBGeWSDf4OxNFkZVr0NjAJew4go38k62
xA+w5ZiR1Tq+if4GweNdlLGQyGCmmMm3p+7kC9tUgM9No8SVY/IDRbO9aFX3Ebo20MFscrVZ7n4D
wE5+38IekocI0wjFBq0yMyk1uiJhT/ZArcpfg0fHGb4JJLVtAWYRWpNsJeymqmXQjxlGCxkogiQZ
KVL6mVFWslSJ4Y/KUb0O7GRWDrvRjj9mzwTGWV6RXhx+wwyvVmK5C7vUY6OKOlGAXOkPwrkkO4SX
BeQJ3omShdnBtQT9km10Nkhqo/Ja3UmpFGMpUQp65VUzR4drhHY9zgMoUd2oZA95rHSfsEBcqBKv
GJqIypcBaerF+VB9OYiT4AfJEOlP6g59P67i7zuUXtE/d8olSNXG/86uoS/PDUFAIuqXJVjXdGrA
NeimxYoD6Ap5jBxcLRJaJdkAr+WOlXhCmYVgHHVEJB0vT2dq5D7ahvV3Q44Dq0dgg15bcHfbX3sZ
lhXKB4zCGCFA195l/zZHLZSX9lH98P8zQR31JIEgElI/71U1gZYBurFmA9VcM+8MlnLnCbZ0ecox
Z6ggiRrSpLiyKVNjxamlpmjv6gvJp8tPuJOHDRpbNWuIzOJW3qAiaic5QnGTyRuy9NeAhOFNwyu6
Cr4XOgWTcnUwct3wrr8I41W00a5iV9BM4tN0RKKZq3/3r/96TQmH4NwoddC5xCjbKOrf832/l1EV
JY+2/kkEBJe97Vce8Uj4APWL1y6IptA8crkjpzDKUe/R3gnOmHegcz4jJ2u8EmaUcGcoFgpNX++c
ZS8hWgnQGwrHKQPRtUAFTJkwdlGrvcfbdjtAwfFGu+6/K9eDK7qp06OH0o5YMiErh5v0LmIByZsR
ea7LQRbZqAyjrrzzuxoMF6T/GCA8todePuslJAvAEshrhgAYJ2VG95VZlpoRZgi0Ir3RnAmNzvWB
eRWsbMtzQ3Qd0EAIpoLzGIE+sAFchlxz4AD5rh3QQ9ib4ib01DcmdotllNopEj/wAYpb76RMUf9I
cLejHe65xo3Qevr18J2VXFvWVrFR4CsFkBKh8qTTeMZOmflZmEa4ZMMk/eSA3kVbeGVcA8zBre6Q
M1tUOsEfkKWJlAHY8+pJfhLvVI9Y9G/9fYO23t6bvRY13RqcGEzTy3jicpjUromipGv0XMAJ1L15
X7yENlpcunfSsT+4s6NAob62Ale/NjaMk7iMKC4snwoMZ7FiofRGbgTie/3cTGa/L1HuGgazdBCv
hZvfQB+t3EvnC0qnMEFvg6RbP2AH6V4KlWSnAMKZQLnIHEfPioqtyzorS5vIFqKSDQcHBwBw+uXR
j/tRnTu+fpVr1y9e9eh+lhhUC8tzQSxge6IWoS6ZOZQqSsN2rl8z7ilCmkjRQ5uxTksL6OxDYzJK
ymAeM2j+I6FtKmTW0lcfXGCPsz0+RDvd7sF/FAEd7pLzwMqvrVs0BBX5SQEkSNSezIx6NgoueZ1V
LyoefY7F+L9y7WBIYEUmkyajXkYtS9gJeL1FySsf4t6JNs0BxBAPqqnsJHR2JDfMUtUysLy0R53v
qgedFXRFXiunx7tHvCMepbxBUzmK8sou8mpnRpGO3TjAHCg1k7MmjGomJa8krvSDE/EDYMv1njwV
uttwx2uPX++W5YbHLuSR9QUhB7IldMgSyGjTBBDudRTUWzBSBlPtDHzt/GUjOtoUFLw0CbcEzW3Y
dqgG+GnzItXbKJzMrD4mLBrlZTlH40mhCC8BNCYhTU7PHGiJhroQjgBAAzzYg33yRNch2xBV6Wtz
dBS8QDpWKWwZnsAsDhrANiQgWhw2A+LDGRIFx96VXM2N3XaDetihdwiix7e4DbMqvvDClEFyFs+8
MI/4a+rz5qjdCOA5KDwFrzrBIhA4NtEfmbOLWFoDVEnCmUaAghCFPnaJFGrItaVkTlFD4ZzOHfa/
4ejJM+YrM9Rpa3IF+LYmPZKgMjxmTr+pnWovWJnNb34jhl2ZwYtRUTulyZKpUGBO9qYnUpglRInl
tfhbM7i2LWUVMA3sEMSS4Ii+XC49QGkukrnnn4y2jaWPmMfWlO5IJwIu6gdhgDo5I2heWTdCFaHg
wIHTdln8S8YmToMekSV5neqgPW62tce6K9f2/oUZMtFnW3HOglYHV8S7MrrRGwof2P7hDXDdG310
SSjLb1gXzTLRgFMmyBKQN/Aj6Fuh1k6aNAQ/efQumbxFomYw44BR+kTba0W96ZsikCgTE0KwCNUv
zRrk52cj9RshD1uYDbeSWyK1AUVWyzdlNgvsyt48Hx/N3Z4UhTQKbfwevCrPmlt5mlODfgreRMRJ
YPqSlYOHNhk0cJ34IxYg5XqckmlMI4TMY2/2t+jgRFeOspN/YpTZ/mTZpoJ5PDdInfR86JoqDPw3
4lBI2qTfDXsRDFMco/y9tjWR6cMOMUDAKuEQXC5YHc4lSPOMN97TPf4pBXdoYgVb3Rz2JAMWMEv7
iwgIRfZze9TA0GtUoEdTeitkhN/1/cTSalu+bigD1MYHH18zIkH0JnrCM1K1aEiZPcXTdgQq9Ndr
58QYUhhoYiaFejrvNGpqyos5MYaMMFIKvpttSQ8te94W4Qcs6bhdgCNH7IFW3st18qUiCAWOf1PA
8Orfa9FOlhkwsrWVAXZTI+T8uMXoMvMUG6WvNDNWBpxiUmOOCQtKvGIBHV+o/QMSA6ZC+p1Sa/w8
Z8bwZjx0APxk9wLI2cVjtJUQnU7b30Bykc1L3ZcwCCpxXCno/aSdIK+h3jqnw9v4LLlIHNjjd+GK
sKX7t4QaIAIrHmraSOCDwD2w8t20iS1kn6+1x8phNZ4tQfIIHs++C+0Z23kSi6wa3gYr33fW6Pq7
N9XqnOg+tyPHt8urzq6AR8RWTc3diBwp8xYiR+uL2aBdpi8FrcIVw5v6Eluqp1cWYZzQbYBbzPQ+
dN+VOyBBd+xlWMbqGDryz0iFIThaZvuMeAANVFO9kSRAtEntwpqOoxXen8AZNn//dQy93GVouge2
1YALxdrTjFPy1JSGNCdvgoYcsP5dCRgp2pXhoEBhAI8I/IchLYimKrA3+smovbbu7PIOcZnqNvCg
qOmhi37L9NDkZF8umyABpYZSNF7ZCqCklyc/VHrgIkL9VT/MrgwSVX0fX5OIiND8fT1zlO8EIgfS
0MA5ozcTjYv4gzihs9tbacLZn5v2meDxkKfB8Rw3JGzOnchl8fddOrSTLRnvbpAB462KJlTKobW+
wimDOD4r/Ojy4lUcQAU9vf3rAwInoYTWJXgbBSRrlwMaa1/s6pR/Nh5U9AoKVwTdNENOAwHzFbOz
6DIk+Tmic2NkY57NXhyXWS3DWPRUb1WkKRH9PFfb1EluUouZzCbf/NeuWBqjlqrVYyGRM/453hb3
EkBqg3xrHJRd7gxX3GNniQoLh8saHYXVlNtpiKeEf5Zu1B1oOnbgs3ogExnufiP8YY2OikrQpGUo
CUanPZA2werAoSOZOxAA3G+ZY42NCko6oH36OuefE5TGJIxNt8WbATzFwNuxqWNYY6MClKgQOc7H
RBJjnRftQLm9n1wJVO3JzW9MJWNstBxKE/tNx2EqoycilhDfEB7ibG94IM/aMY8AY2z0oS7GshVH
GAteoZr1hzHFA5QXD1Q2rwj1yPnjEJDGfITluFloVz9CJ9lIM+E509FiTWYz5yzCYB5nBNlvpy+G
vQnBnMrwKquj/GWW7p5op6rtY51/lj3u2X+q0KIv/0jNYtuCAdDkti2rveYyjPlzmCgbgwcMQfpC
01wp5nyEPYlzRfkhBmxuL4w5MEONGVehz3oSXLak/GEO4aYoCAZCJPrCAUhWyYMB0bOZZLYOUsrK
SgIMUrOKGvMKgVfkEXM2BejlRffTLnnzIEpCsQc5tkv/2c5VBNCVjAwASdjErtS5vTXYpGCW6C5j
DS+jhKUxylkDYw+UAy8/dxNYkmc8jOMcnDzYOLop2vWBXK/Mx/HavjkfIOWzCz2Ox2iUn4PU1MF3
0ljA44Hj9MY3uR0Bu/+tjXpukPLZUK0OI06WnydPTx56m3dIMyh/2/bfRofc6awgd2VSVVSVNCR9
sW3QzHu5gnrRKLnaRse67/otobTj1W7YMFZuZXsSWgU8hSTUr/CWuDSSJE0RQpXkqD3Ih+CVBCpk
s6Aeb2iW+gzOEdAABi7rwl0JV1B/hIAZ3hGQ86DfLnLY93mbKc+zthnRDh1wr33FEJikKvKnPXlh
g7jyswCCS8dEbjvldADIna5I26nf6vtsW5vzC3lVjoMJmRS9cyWW3DEV1S6NU6dPGMK6ilTlubQ7
aEqdOH/9LeHGUoA9t6YNz6TGWbmZQKeiisi/IfmwSJqOcho14xgeJ9+ZHAF503aD8lwIwujfITtY
LqDGEzI/kn5GKx+dv/cnQe/4pDqq+vdSsmXtNQpY98JyQDABpq0TpwkSKtT5jhN01sxtjXxpcg2e
d8Iz2puQWHDml9843Et3eWmNOtzZBImssKuRDNbBW9x4aMlFfnb4jfzl8v7RBMKCiRuI8NPQqdko
DCLZaDF17b4Q9lpyX2aTKUPNim9Zm2JllZA+Rw8SyB1BiEwnVIY+nOIwHY564fnjLUQftZBRVlx5
5KBT7swE5fnnKejLIBmwSsEmy8zYJTU/LnPA6YFWAZEljro2IqiMgeAAAgqoEdDuqtV6f1RhLvme
FPcqCkgx65WzvFfQFUDYdGTy54JJMlZHoY57NDGB+iUAu0DgBB9EXQzxMrobFZY5ksO9fHqcCCsV
lbSoIFlEeYq01ycdoKRjatwkyXUAVeISiKGbtqzNCm0dtW6hHu0wvP7K2cILTsLJJZ1Ui41RwqJc
+92xtdXaJAlfA2nK+No3e3SIMS/OlUW7sEbtkbCNiyTluqOamIGGGAgZextVnSPAs0VhEj7y2hqQ
Lfp6kKdLhJpZJEnQGoPKNyQc6E4rlUv5SW77I/oU4PFB4XULQCIiL2Br9qKT7TIPMdhWsvwrQ7cM
FRl85shXvAqYusk3AE8iKsjUs7xOQE+DFwO+gvFOMpqG1UMvZlug86g/fj3ctUkGxhRFCqQ3gN2l
9pEipEUFycujkrlBDBVcOBcWQIllglpHwWiyXGiH4xRv/RhIx2wbGEzBSfJL6FU7Hwf5EmfX9tQM
YQkNzZND6bFisUuQF5xixtfkBBo206esXNYaWFl+TR3l+4u+UCGoTUxKblNjfyQe0I6k2J7kVu35
TmbYXy8W0yQV24m81upjhdUCNIoUlHgiktq5Y7KZwB45bNrc/X9apF/lehUYfjOcqp3RJhu3BJs7
WoO+FSwJFoWc8fJZXUh0hQLVgqQUFFQuF7IGHLobYFCK7wMfVVVDZ0zi2nYERwJaa4keEprHLg2E
iRZCMG08ctMViNessbqv0YvOmDbyLenteG6E2htBjwYMPpiOggFtivoRTR7fC6u/ItRqkwSyEN4l
FVz/XuTZLe9rM3hum9okuTa0JSjWjg3iR7t7UqCkS9rV+Bv/AfUeCD+xqc9W5xSaabhhAStAo+3l
nOoSSJ7afDr633SP+Egkl8ddGIJpTbJ4s/+AiIJhVyxXTSZxMcm/rNJIQUWK0IqVTUddnmyu2pUl
SN4AI5ozVvhAKROTuByyTqj4EHpFqCLRwVfOK/k4cyJOgfBM9GY4p4B6A8jBop10P7joPbDSl96p
kXooLQM54e4zvCtYpZu18Z5/C+po5FmENKooHtvnGGXIjbaJwWEkXZNeUVK7qfYzCq9MCN9KYHMx
dmptk3hG2mcgYx9tItM6vpGwRj+RzkSuwAps1nbv2SBVEvicOXJOF6MGqwFzSAnsG0uCHJ01e6SC
3b+UVvyNWT9kDJB+lEQgKcwSFdMKfjneSZy+3AWHGqGovAlHUwEmhxFirJ2W8yGSMOtsiGUuz2qH
IUbCHTe4of89lhhu+/TIp4/GuQnqWq8BPCqA+zzyAueVavsQAXY8x9+Tal9UtT3NpR0UI6giPPSO
mQW6EI3PYLhWMhCZdZMrpi9omjfTqXLy2vIb0Ifou7L15vJKNm5TQbajYM8H4LQa3SZ+gp6Wlhwk
8S7sj/ycuJymOIMmMmaNAqf8eQjB4gyJUtwPNFaea3uliFsROYca0WAzg9eKFMpTE8TN0WO6qfFA
Zu1+srmX8/jLJuXHk7TvyxnzGKPHGPxHgNKFG3ZVkGK7+GNo6ANAaoM8UegtKKh9PXeTiMdDci2/
ip+dFzjybW/xbucGdzUQRpwH/n7UthKFKbDAtE7txyHTRnQEi8dgsOVd6aIrpXPRDpmhSc3C2/lQ
bEFadJDMeD8jpRPkZj4w1nb10J+Nn9qunBA0JaqJxyERTaV9jUJGULG6jGe/n9g/O3FT1jWK0BH2
vOllku5l0TWawCnLyOHxkBYkS58+GBHA6iE/M0l+fmayD8VKLTCp7fuJHxebNTpEDqFswDuNAEEj
W7z/2iZrFunNihqvIGKUgmyB0x3ttQ1jmVaSY4jMAA47MR8SLorLQcV5mhYBXCXBD5KEHyfdhG+q
KVgKEJ9ITwOrUuJxaNgscjAKIvPzhJxbplYwkdXYDwoJh9+Alou2IeJm8pYkW5rHGFlUZqGebPrL
kw/kJzjCQKWsALpFhzQKahp1Z+gItQcHmR0rchLP3/Bu7kwb5mt+uVl0QpcAoDUcMxFdv5zXsUMZ
IJmzFyj4pq6qouYb29p9b5Ug57QyV9mJKBSxOC6W2wVGIR1zkr4ACQy1mFkvQYK5LV4qDd3D9UZR
H77ejiuvlUsD1JoJ41yjzbl4qQuzS0GdTqhNSZ6HB/eUSWg0WBcr1WJHdokBlmtEaEReGj121AkQ
irbL5Xo+AnfkIiW9i3/8xODDn3nVnqjxZTf9b3ClLNfv0i4VcqMjXUqUYT7O4f3URKYvfdTh49ez
uXxRwMRJMxtwCjQRUqs1SXIwjQl/LLTBiavSatNuP8ySg4LcrarH900IhcKvTa7cuJc2qQXMO6WU
ipA/KgDF3ExOepQg1aA+ZnsQ2h3Saw7Jx43KcGIru8YQeHDY6UBAKDiA1FwiS23IdcDjLaF6vkcs
yo/RHo22eMYHLsuxrKwcOIFQL5F0kDkusj1GnddT3wvHvt3lFdj1NTfRGStHZunSkxhgtgFwHcRA
AI/w1OEu+oQL0DF9FLMHwcdR60TGOpFdvTCATCBQHGCOkWRq1+dxGxKWjOMA0ZOqv/NVLw4OIPew
//p2AArmlx1qZbADU2jHiEdJAFGeUaM+QZqg36fATj/1n+sDERvna6vLqxuzd2aUevQUWsuFGi61
IvkuRLdh5Fu+CPox7lqu8J9sJwI8f7L43+/j/wQfxe3PmWv+/b/4+3tRTjXoVFrqr/8+RO910RSf
7f+Sj/3nn11+6N835Uf+0NYfH+3htaT/5cUH8fv/sG+/tq8Xf3HyFlwJd91HPd1/QM+lPRnBNyX/
8nd/+F8fp9/yOJUf//rHe9HlYEu6/wiiIv/HHz/a/vjXP8BteDb55Pf/8cPr1wyfu46Cjzp6XXzi
47Vp8WH5n6gqaihBoPqGW5E43+GD/ETED1RDRD8B6f8VTpxCeVG3IT4k/RN3AABNqGKTMybiQ03R
kR/J/4SmhqgYOOEk1Yp283/8OfKLNfq1Zv+Vd9ltEeVt869/XJ4B8q0I9oAwD4H5kvR2X96gQRH1
aqrnoHrIZbdE2RP6lZxg90Na2r1SJ4wjd+k2TuYQrYMZFZ0i8FV0wB4KcZVldWEDl/om5oVx10RB
7Qicz4qMRXKofh1uWNLQ8UIoX3GfobJAAwZzvVHDWUvsIZwgED77YKfo0u+ZwHdezKP8w2U5brWq
/2w7OfbyUvuWZeqPMkB920/y2zCtKzCMzJk9ddXsaUPYbAoOhDuxIAUPYR+02ywcr8tiAr10HUH9
TxlnKwoxY3zYXyeSwWpCWUwdBoT3Gw8uMwhSogHrcqWKwC8bf0atPxbA1d33qSSZSKPioRloSspK
Pq9Nn6TAxcsgfSZwiktrQVsHeajG4P4Aa0qWDJqTCGUSQuKr1mwBHdkHJShEBoqXRo6fFg2cmyis
IqmOk0F5SoGT5h6pKDtNZfQ09Lmxg/JJfdUGSXEzAiVrSmMS7vQmC724TZIt6Dgqxj26Os2GiBYm
kPfiSFJ+sx2igU/nxB7xbvb6TJZug2rq3AmK6M6Zk/jjKJ4fvTVLKjy0hoQDAkqaXYCfAi3qpxhs
NOLglhM/juZYlN230MgGxhV0eRn8PAxgQUZ2EywGyyKoARqYQWxjuzZkKBt0WeAW6ChJbA2ES64G
NiIAEMRKPJTzDNqUepp7Vmb38jL/8xvA+6F7UEWhmfIzrRz6WTEClC+l8VYIqmgXgJGFAUJYm1HA
df9jhHyJs7djZ/iFHvaJHeriD6VDQabt+88SlZq/6sVwFAERMXg0ByM8OWWRzuyM8TBD+Af4Y7E0
tv/H3pcsyW5jS/7L27OMBDhuOcWUEZHztKHlHZIkCA4ACBLE17dHVS9UUllVV6+fmWSSma6SyQgM
57j7cbeh/LabF8Atq0p2//0S+eOD/rwYuVIcHVzukokfdVePN5fiGjEjSrjTf1gj//Ib+sNL3dbQ
H15qaLvec/CsWhHAVRoKeurMmDP+/3kjOFYnCW42SGj/+SkkUU7NWZe7sltTQrDSBca48m3BBMy/
f9K/XPNY77DwRQTAX2xD/LpRI8H22mZymkYvW9wpNdE7dassVEfr7Ab5n/Duv1ymt3Vxc54BzwvR
+J8VhA72mUa8eh7abrxvPN5lZB1Ld55gXK3JkP37F/xXXxhY7JuwB4Kzv1jrweAsqFe8YOvaJSMK
1d2g2vHw3z7k5p6OWgOqcfgy/JlSnWD54tqI5Y3tbNq3yr5vM9VP//4h3l+/KzwlwvGEv2Dq8Xf8
5A9rb+wIcWTA8lsey23G3tuPcSEM9JCz+3cyRB7dPWGZsxQP4r+/WG8Ph6kcajCcen+2N5fMuLWP
Vxy3YoycwnV+R13/HxTIf71Ob+wOJOogQSC+/7OQopqDaY0nhkUI17TWX7Kg9eCNbZBV1IoqA4Hy
8e8/0r8uxdsDUWV5rosIjD+r4QVZdIU4rSyy7rH1YFzVQGA2IkfBs//hGkMPjT37T6UW2j+o2W4f
IR6K0/2f93TQNXToNXgG6Q3hCa/XdekCW/r5ifjj5JZJNM7dPhli/hwO8FtPLR3cc18NGsRTP/SP
azyIKAUA4cGTdK3pwXHH+WVum5CXxvDxwZt1cscZtW96jmbkqhOzvDaaIjtETi8uSKZPcZNvbEty
TXBK5tuq30Q17xuxPnvO0mSNoFWKQUrz2sOR6gpe6lEI8obcPafEMe8XXkdcxBrWbt47aNBZxZ+i
eHsPV0wUdaEUJLXYXvftbSjgrkq6y7jy5bNVKhnS0FTmdzvVSTb5rphy3iEUr+yq1ccVZBxw3AZe
hjGdkzWdaW0KJ9af7rRtqfKiFX57JqF53SQkjckC92slpmvgqsV8QO6wldMc0Du6CTfI5jhabWnX
mM05U3a4GyvKdpo0JsOv6KSe4GXtwzKtSZKMz9NOyvA8V9F+XGQIcpF0T2SALLYZnpEaNqdRssLh
z9LXVXdeGjYuTB+1TbJE0/4qgxG7TwVAJqdOn8O+v9a2H+6mYQXUJmEsXddr5g/q7DeaF3Sd/c/E
SWw5a/4cNd07leGvfuKPRE9x0a0TVM2WyCFtOUPIIeVi+AkfOSjHu1gcb7dFn1VBb3PMR9rSk1O5
4IdheE2/x44etiJe2JRpVI77BG5G6dKxwiNbX4plGoaMVivWe+OJLPbm8FHWyZaa2iMpTCJznGx9
PsXknqPSDzZFLk0fQMJKTPgJ2UiSxQFqh8LSlu5W6v9OJkRtSwJLyVS0Ed0hevjk1RHP1FCRDPnR
d4HDH8KKHaNQ37ercYu49sD0BcsLPEgBu3B9tk5zida1z3rFxrJ1+iCLVnJ0u/DNr+gz57GX2jXa
xY7tM7bZK8pN57Kuw4qzvE3Wx9ZbZDFhjaHeb5dC9+1rvM1+Xif1lK7aj/Bk2u7aofUPjlO/VdP0
GIYC3t5JE6ctm/YInDrAHNGkW1MZBFcqNwsHTlIyqmXnrQkyc91hLDwefAed/DENEOd4dhtheNe/
t7o/8EqWoxVshyR3s9O0QrYTPDvyaavZxWyLt2v6bsq7ue/gTBo7pdNVwQG5gTpdWvXUek58jbyk
z01NiSxGIn80S/gtYj+8or81hUXuQtHEw5cXaaeMRKczFXl1rlzNs0l3PJ1Ch2Qxq39XMB1N16Qr
IgVT06YJl9RUq0ydrRpSOkcOWjGPlVqufq59W+PEMyKPqhU/sop1jqETeNgHlYN/i87z0L/2eoZ3
d+SWMFkM0nazTmo4jB6to3/2dfgbYTRRZugA0Wzc3itNpnQIINddxbYdLIvf7LyQbFbNZzxZpxBz
/eq0wYtl5LqEIXJn654VZhVrbjm8TQVMMDO3V/m4GpWbCjLODZOyTzXhccaS+SxBKOVTBFNEOkh9
WR3vmyxLeK8WwJeSGhwWztTeR2IaMjtu+EK2GA5bk5iPS+DyV9hEr0eia/0A4ZL/bongacDaH23t
8cytZZQ2RI2p48i5ENYveYKKL9r8HzxaRxwYCTj6NfDOM4wmr5Dt9xkhWIzNNg6pGwh3b5MAwSnj
JJD1zFcuPlecCOUAZ7G085T7FncEA4mro9rjEA/1VyLa6d1CWfE6sBjFJSfz1XiKAto2tKZZ3Vjs
j25G8EZKHRfaC3juirPxGPsK4ybei3UevnUyqm+vquTT5IjmsMBLNu8QcfG8+tt4jJKtuhj4mMJY
vnXqtHE1vkyMVKlzqGNW+oML19ux2QYYws/d+u13a28zbQ3W8SrYCMtaqFtgBFM3r4ETcpjiRoMt
IaK7+Zp2fHBy13cqBMA2azJlk0AGdC7GudnTjn006O7eKaVts3ORqApeeNxmZEJJLzE45pgPg9jz
2CptuxS4h6yP2zoy/kQtC+fc3njSglYx2zK9jWI7DpXD+z2vYD4Jy1uBn7FLRiS5k7LpJE5p+F8G
iIStsaJLtW1Os6Zw5oWhW4AVUX2wenYQ4mzQN2TJGJHuNdBu077hg06aA2xvh6BMxpVgpQbO6p2Z
JOGaOdxvYyDTLTJQqJ1/Bn3PGVbMQgYsmQpumdz0MDYIiG5gJ7xO3s4Z2+l5CDul86h3KzSyHva3
v3VONinRq6NczRQ++jyGB6gBnvCjquJxyxMzDk1ew29U5RQ+teO+pRP8kq3rjVHmNl4X4QSPBnai
61LV+ajqCnPduJb8sgNNgOdvwRzB53idx2JmzRBcKCoExDUtVah2q7HWeRNrLDhsfgX4y0zW0aAP
CCtpnHMFn83wUwR0ghG6io0pancYHgzcOZv3iq6Nm29eHb8TVymSL5MXwQ95gQPzaZ03Ht3XZBqj
XHWxHAqOoTLzxSE/d9+gK/ZWHNZs9u7rdoirvei6GUm3igJlSzFM0OmfY1L3OptxckRDyvp4wD6A
SQ0rVBsLm3F4Nvc4ugzAJ1fVfZLqyNe/EhyzC6oMgcivRBAzPS0JwgcOdIr98S60fvKE3ymgKY5x
7NZKJi7LuZmG9sBdr17SeJhjDGp0LFmPs2mpTWseK78MB4rR/D5Y+quGCyu5jOOsTGYa1B51Rmsc
+XnAI3Y7LDBd8K2XRrBUw0z3ERsrwVHto/LjcdoYInHRkGHGCdN5i3fv4h/2SJ1qudZOJDE4u67B
ePaXKG4yOjLLMti6Qn+LPwdqvBr6Cs7DQ7UBBUlwlaaGIqO4rOFh+zpR6emHsL4ZiKS4lCoJYefa
1ju14L8XzPe1PBMV6QnwJTey256psLH2054u/fJl4QKXRhHuhrSuHf+rRtXDymlyxfe6jTjkfNKL
X3oa56qIktZ22Sr7XqX1GNZe0WK3n3DzuDRVFbzBcRV17tMwdMEHvMVR0rX4BT5mV1YK1s/rxFM9
eBPiaZowvIqZDd/RzI17ZDZA4IaIXUhHulqOPOvDW10YNjB7STvZzg8enXysU6QMHkbwPKnXSHBI
NSPe12LFXKVmXuY4b5soqM+xiHyzUwEsuNNo2pYgR3PtAjwL2dL9RpSbGL+cOl5hxphMrROd0CkY
+YBaSdAvVTlx1+6TiLUMomCrtpvbdtcH+rPmSBzQOUKHnQiTzqqDL9MxDvU2u7nU64YKgtvW/5xb
1okdVE4Ot2k4u/gN0h7QkUSeSjAHMDaKB1n1/AaNrvK9sWqpPrXvK1q465D4+1GPMTjUJeGLH6cj
HI5htCsDOJ7/NuPsNdfFHzo/OFo7bdFd0s7V9k3JxFBPBd1kCxWoUJbW8TBillYuVvehSbDqgqLH
2YiEHOsO4Ew3hsZHwXA24bJOt8Cpndvdq32KgghVif9LG5wexxpJ39195Og4zqQOZ7MblJjdY4XP
VmTuZjA+w4UjwlJArcMzDkdomlEbtt6rci1pd7Pj6+UbVeoQ38oEtHYpI0JEH/BgcN8VHWpvB5M+
5qfMLiF792mz6h3cTaeoICtP2v3EYt+9Qci+oNc5aIl34k4whfdw154wHmFHbfPKHTaak3ahvBDQ
Hci7gUeuLD01E5snTDKbOW7YJG8MZtsImLJ8aYrRdVtdBjjyprR2Y4zDdb21tx7ASEWfq4GPzSG0
1CQnmIEjxSKrqBfWuT/M9ZBhgBbtiQZo6e810f5PGsFy/ms1iZnLKoq2ofQG2wWZXj32xn3b0Z0y
tUHLx0fWwJSziuxwXaE1rk9qZVH1sSE+aswGx7jTkQ9hiD0wMOun2gubu22IJQHIGgty6pJx41lN
pdPAoJp7BIF4/Vy/03pzcG4nDpQ3EaunTNVLsuz7RJkuVRJMQ+rXE1E79B+w+I4cIlHHTS1PCoRj
TWhz3AQxWfBLi/gDw4nRgSNb+cVF9cGB6GMgWsE80UY9ugAK528j0nDZttnsF9GDbc0m2Uy48Gfl
uyb1vA3m7JAatyoL+4muOzL32/CGL7RFeNpmIo5abQ3he/9bSOS9T1kPWYgokSvgtHkvBA6ixiz7
sV+C8Ec0J+x369BmfF/ZonccjFABs8WkKoHLDecm3Ph/gAD/nkf0h04evAIwzRiVEbxTKeiTP6G0
nfEjEw51dpNtoawQuzjHbVAs9v/BhO8v8BWAKwAG6GChjUFqyJ+e1eL4GIGKp9IALiBr9dES8w9o
4n8Zyf+BF8Uf8KC/MJLYGF/Dr38iJG//wz8ISeL/7WYzjlLz5jgMvAt4zT8ISVCVN0NEoDiQdwM5
us0s/19CMvD/hsxWJB4hrAcezF78B0Iy+ZuLDDjYh928cUAahf8NIRn9Qw31h1WIFYggdsCBcKvD
yBb9s/NJ5CFrEH4oSdZW89Ux86kDFICZ5ZP0npbptkscSFLolg9rVFZEHTnsp70OozS02Xk1y7T8
NTOdU9oduhtqiIbt1sBUodmH2i8X/sHCc20eeHtoY4SnKWjyyZi50s26fj90wKPtZ+R9+c6lCpfS
4x4sVOcS0BcEOZjQ1hPCPb4m3JhMJ6m3ka/+3Zttuikn7RT8h/yfIsR8c18VC4Xn0vaKyy+tO3XX
IUsJT6AwQ5ph9qxFzvpPM9NMU6ScTo+TeBs0e/zs62cw8GlsziR5aocdnU8U93iU8AwZG9kUPwzq
0q9pGCCVFD2bgsKayDQkDAKDszM9oKqOkjp3ohwT0WnlfA78nCDSo0avjgmhfIi2dIzeJ/xQotGr
PiY+mo28nb5G+FX6rKz0fq7aHB5qRyEzMui0SlwkP6Jgbc4SsqD4SDEtJfhBuR8dTJC7Jvfk4+1U
RXEF/K9PiX9cvO9IYbwClr6T+b3IpKQOfdQd7KeacyNlsekRsPWdNkFqwxxiIKQ3QDWJqAjmQ81Z
uanxMxgYlUsAwHTGdeXjHZnodj19G9DPSvJBapVF9FAh9HlF3lBc4gQ+kei8EBRa/lvb/0yghlbL
MYigJkygdB/tvnfWq3AOrRUZ5nTR47DUTQzgOjA6VZSpBj3UBnflpCkGWGrysM2sS4pK8jMhD71v
8CWYPEKyBOpC5rsH5OTi0+VIbRU5pqVvMbn0CS1XCn79IFENScXP/hZmg0Zd3KOiqM5x+LRFVcaB
eS3Bck60k4YdTVeyplX1mGiY7Hg3F+0eVfLd4OdIvRCgzzCczOLnJMkNfQHZfr80+sHSa0KnrAEw
gBYqc/XVyLuYLfe2hnPrNMMYuy8QXjQhDTXwuzvc/cDwnHSM7WGS46+lKaMIUQ13kf/KqoemhVa5
RE3vzDsaf8Jau4/b4zKYVA4bCkWarwwx5kvy6KE7MO5QIi5np5iFEcpL3GHRdGvG0Fy5gGGQwpIB
p8nGxDm5wy0FBBjgiHwGJouBJoAu64PT7uXU3FOpM69BEEVocrd3U3dDYFD9BQQu1LnabdVyRhkq
4lcmaOpPwHO0afaBBBryasOoEHfDBMvYj7iuLo0xGWknLF7s11Gjr+hPvPV2nHxJi0ryRXD8xO1+
lWtRqa4Uwtvh6j3Fst8FfhZ6wJMU8nwaCic4CVjRFkOCZjU+qUns53V9XudfVIWQ9qIiaN/iWOS+
4TtAn7sxkm+O36c94nsW99hMXuGYazt8+clw54pnrXYxnDgRe5FaydGIrp+sO87Tz8b+iNwxIxWA
GzgVtMkPTh/sxh8XSdPNXzER0qQTPu9wfKlajIXxLRPGP63tVnZudOzqpyC2aEFkOXm8aAKy54Ni
WKKLypzr5p3RvqA8HeSRj4AO++8FJ1HkYi2BZDFdMfQEE9rBoZt+qIhmzcKRGTLkxl+KwEuO9fKy
+suRNDNYyQfmijSh1z5sSmMxK6xt4Qf86OO4qKXYLZaeKxWVLiKr/Q6+oMwFtHaSpIZ3VYvEItOq
fSXtD9brXEfvtgnHO6nWGI1O87XQImS9KNgyoMbiNSlmhOVkgxdiu8ydxryrX6XIyPNTRSfEN1W+
h7qvQU5QV+f9BJbPi85BsvYXGA08A42Ydl5FYe46bvdSdodh8trMX+Ils/YXcmIAi26h2SWBI8/j
0XGAogCRf3dF+3OBoW8aOHFZJyY6kqB9RUBfAsGY8zNpwhP6MX5E7tNJhdULuhO5GyI5gJ3gwX4I
YNO+9IfNedo61mZcJUsRI6hpIKwE3o+g6Sl2cvRFGyKecJAbJko31r89ZYN07IM1m4LOHLokbosw
aZ86XF2ihSVCT2dMGSzhO+pjEPg9wMm5+YiEB6W0i1n7YGy/a+YmexztsBnR3QSnsEDc+3bvNIvN
6gQ8P6+MPggENHGWa41pK4EkLDMFaMysXkpnCjHw8EBge180sNDox2MzgMiP5i0LZO/ljWi/lch0
4k8F2C8YlfHRPYiQ/VYFuFfkYE3tftw0YjE2AqHdhq5oRj5b8DZXHwbuKGk8d6leMS9aOV06+l0F
eF/+2oroVvDbht3bzaA5RV7WYV7WQ8NgIBoL8ZOgY16BXTZ+7T8kAW5w2Tl6p2XbZmtk9FFP6CTB
EKQCsuep2i6V25bzrCJMZsP0SpbANqaLFtE3DjfU9p6MD3Frcb416yNvRfQIA6YLQlvgt5ZMKeGz
vnpVhCQodeYu33YtsR5O73gpgLyVfmt1IU3y0plBHHm0fbJl/QGCwhSTjfHFLgjDXDy8b/+sVom0
GawMSdIFep5p7l9VRV6s23l5IOLHRr7PhmEHJAqHGB32BiBePkfNtt9wkgSrj83hN2+in/OejJjW
t3beLWyJX5wF/WddY38kcj2AOcZImatPDGNf5RqT1zqKmjNro2pfLQwH4PxT9LU+EoCyCh9O2nuI
fdJrDryYZV4nX4Nx5OdGeG8rFN+5k8CAU3ugBtBjIfhSbLdBFwC5WUOWOV/Bxu9iwy+4DC+I7miu
lWXBhXkXOYPvADAYp4npvwIRInUoHn8FQrvF6mPQVGONIi4mk0BbiqEZ7yhd6jzk21DMHV2vbu8/
bXUX7MMBo4ctxfXSotdVWFMHBEk+QWTS7Zh04QYp/Ms6ZZK4q0rROrv5rFxI0uMmOAbQBGd6njGO
Na17gzGdgza4j/HHNugS2uWuYvVrCBI4ne9iGaFFgTFIaRfYoIN3u0j8YdyoSK5iMxUF3g41oBiP
eDtWsuhXYsmTv7ph5rN+zsJlBlVE51Il613CxuW8jOLgkrns2+0ZmMWX1PGFIPrKkfQeOV85xQB3
CdqKkb2vjjEIlxWlIJKTQOKiWiMjaqFTwPcMfT89xKTeGQb7amkyANYZSss6zkWlMl2X6PvTurcH
b/6yU7F6p1BfFXBG8K9pjxMzWCMMNImrz4+8+Wy8n+F4ot5vCha12UkUDRxv0KinuH9y2qhER3GV
iuAlr319qIe7xHV2Tvcdsks3T5d+6bFPmkJ1aTWhSQ/vF+84Q+aK5LwDH49TDTfQ+KkCgbAOA0w5
EBHl+V+I7AFPZ46w494TZH91Q7Xf3CHtkxOf2084l3w5VKaYtF7jrsQ5AwOTufSWGDWFzibvTbYf
G+/KHt/eolNpT8pBFBq+32WsT514RAkdrfJtRO06g1B0ws9JmKIKL8JTR9geyXs1dc/hbDOB1e/2
RypCpIB/qEU+NuxqbAPgbx/yvkSdk8bMpsCRc1Ak6YKSagFBrJt7rZGh6JscA9V30UqLUR09+zgi
7AwjXYXvuCfEf4Xe+OzD+TVF7PT9Vo/FLVer8y7BlhRKfCRgSF1M1bCgypNgZ53k6Eq48C/bhTmI
f/PuVO/sLTY2ap9xN5F0c4P3RWOyGOUEeBjpoZxIvNMyHA+otU2896f5vjVj5mEPDYnNZXVuZgAP
9lqRab8EtqiRJNb8aEyE9WoxZQ5l5JoaQB0uFtXCDrH74HZToYH7VwvshcKfTQd7I1MYfFfcgIfu
z3Gy5db86hSisiE6cIDiNPq3huJms2iSJC8QtpGF0ZqHYNOTgslTDfsbWZrq3p1AvKHs5OeF9xkA
7XMU78CQqp30JEqbBwwH6NVJtX5xSJAOXoBT7rUKnaxGxZ/YueC46qr+tmG8A29vsqwqs+0V/H82
LssFWXKXDaN3PTSMEYIHgw19FagBN6qvDcxAlsnfVX4kU4/ZV70grvXWYfh1prgL2CrMDNjraDyI
rQHdCuyuxm9BApSpYQEwHRmQeesdlrDJYnqpg3tvvAeKC47t3q0fY4yjgS0fIxfY5FGsHnDMD9iM
ZW4rS5fukh6TviE7rsbPF4C34BVyuf4K27sqCrNePsQ9GoAFT60+uwYUKz7PKVrLVihUvV2W2KGk
kBlsTpXV7vS4dNtTOF0W3xwp4G7SRPtBTQWjw+GW+OYo0Is+GMv4rEf9FjvjjpoTdU5Rw0qY9qLu
esftlerNZiy87wZ0aPOliQ9+W6cOC4/cpUcX4s++ZKHNOsRIClBpfc/2bf++DRfPs8CvDyOi7bUB
RwYby/ozrFEQrMFpqr40gylD+LiEVyor/H5uXXrRi6gxc72IskX3hRgtP22xauMR38B7IJcX38fd
ENFy3K7EW3NwXiklzXWY9AE58FlHjxLqZe2ea8hI5Io61+502OdVvG+X5ZlEzwaVD8DWIoEhEA33
VLM9OFA0DYlCt37Q83GbhmfVgzYB1sd9dKODAQ+NlDQ5PQHXfa4qb9faH0YEF4IO3pQYdMLq9pCE
d4rwq1LvtcIp4TczTjUQ9kM0F164h7v6zkxObsypd3VeL4/bDPWu89OqteAz6ppWVXmDDnZNxN5I
nQ+AICogwR68oFhUSiQSpgFvrjXtsyHu7w2wxKpRCPS+Dv3HGse7sJ4OQPPBLpNrv7If4OWaFGKF
AgrTOzH0J3OgOLw8dq3Jk4jtPmr0LlJ31mIUu4ETh/syme2AXKPDFgR35CBDuUt8e4wi52TDKkt6
J+Po4ftFo4Ucn3AslI5QT4PFJEvl5T1Sj9CivLqIO/VD+TDhYqaxuOsF/Fy61w2IghlPSMvOBVDa
4DGIngOFrDDSpVtLAI1u3XvC6hNv5FV3JTS/mQqnXdXpIgEMOY3kIYJtXDLt3K3KXK9rEYXpf/Yx
Pnr/KkHqRTgbvdovByea0TNu56Ud89pIcEPJTiSsiJAoEQQvJmixWOdbsGiPEilChjb9ZQjAYY2v
WL0SjoumFqemcn5tsVMYqHvGIX5oI/sQo4Xs+xHinQ/mPtSJLILxlwmfoYmTjB5Z3KH+fQmrb96C
d/R9nPYJzg2VTQxzf6IdMhAeD0vrn7ztWyxBSaB0QkRkXgfm58T8It7GwzRLD9eJLMMIhSwvSGzg
YyWRcrXJc8Nx5XgYIOlUqQLztsUmhQPpWqsrhwYEntRAJJb3eOuvNtglK5ZeYrGSoTsbriSoC3eJ
DmES5tR/bPu9u4LKuS13e3HQMM2oOW6UQuUDjnfzV8/fHjpyw/U/WOJkDUrloJ1Q+/42ydvG3RMY
sWzxv2cgR8N0Hela9hWD1ukQmmO9omXzyZF3Gz6qppT0DnBKLtxzte06xKEsPC7a/oc7VAWXzR0y
WT+QbX6poCjqovoBLHBqjSpa+ugKJBQq/2KDPWD+NDCoWwgc/Tga0zq6QVPgDc9IwkSJ3RJdrCgz
6p7vgZmJ8SXm+sigxJRu6QVyPzb4FDpIRkYIhkLsYiKOEIhkS2TuxijBTeRDXXtx4gcYDId+hsER
PtD3sd17LDl2I7wnm+nOHTHdjm5sqk6KNnj75qHa7mmDeWOFw5Vep6A/jQN5GqHGCO6pHSFcOM3s
OEL7gV2BLffYVn5qoLda5A9EyUKOJTK6wj5sgitK8q2bfT1VN9HCj2UMsCKqvIIcoK2rtHX70iHk
qRUvuEcle6uSHzr60cyXKHnuCcb/ty2Ddcyx14ek78Fi3YUi95x3K5q3FqgNWCTcNTaHtmBf07EE
P5QvvSoHmgvvuA71niESN3mKQ2jJ0tgrIWRRDdQE1Z1/H6rraG+N5k2CAHi0z0ayHOX2xKGuSdU6
5PEa7ja8oxd1+6ld8Q7rvg8uHpq7CI56PgRgC+wm6MLObR8U4UgQYOAH6K+8DMjE3OHwICKdmvZ1
AVjVVve9JukD4moREDQDSHyeeXxmk8jljamtn+DAGzcY+GbvSQvbH0sOSkNRT9UhavUZuyGl2686
QcnmezskggJxwd84B0kMinU4jAxfisLBUlflqm+VV2nVgyE+AGXUhKGA0uyhq0xJUKoMbvKz0zSH
33A2guvdgq607ptXIVl43X6K5pt3TkHoEW1lMcsTw0SIVkvJx9OwLickD0Fz9qza364LI3EMolRG
olsP8yAZoVSD+w0haU3ujcLJ00B1M1hcEYhvDT+iYMubBBgAjtUNCOPMJ7TTV3DJ+y2I8SYDjtQE
DR17eLS8ObSDKuptBEyGHgi89RDwTC762HPgnN2VUbi4tBDK6CaDIS+eNj5ss3z8P1ydx3LjwLKm
nwgR8GZLAHQgRcqbDUJqSfC2Cvbp56POnTkzs0FTbFmYqszfpY1AyKQlrar4Lhlz/5+UK75T1YmU
Wmy9aQsMQm+ubhyWI5R7fvPTsPSxLYnFClVjCzZEzSoODDDZDhp6xmrTetk2oVf2QACGErDU6o+i
3GVTEVrjzm6pcRDjITOxGnuzOpGRHZIqPdeIpt3hMi3xUeDw9/hkLzATdIGgeR2wiinDHvgHRwCg
5nkp4NeLcZ/zB4sp8hhY7DX9fnTrzbTctR1igxQU0v0mLAOdI8hcPYFAdzuzWnb9rYpqf8v5lSTp
fZ4OgcLguQGENy+p5iBnUZC1ar+JeUoHRQ97OVAuvq/cy/3yr+i90G7FftQ/E03wbKwgU9Xe6fa6
HTjs1dC61c4oSQPuXhUCXoaSEkpsWk7D3J6nVQWE6/wan/tIkm4mz3N+yZZPPCJ+h+7/Bvp6GsuF
y3rDqj7GqCnngq79SC7G1i33mnVmNs4mWY6TPK1KyUjfN2suGIo8BU2y98qLtA8KXMaUQbvOXTjV
Izk3+bQwVIO7X54qSoyuiVr7rJfodBq2YPfCgF9WzqNLJd3KeN+aL7W4xJbc6wxXlPVTa320I2JT
fjc1uysVIKaEMDU5brTqbK8XdYS2JKOe1mko/5nZyzotB8eY9ouM/XTgISCxy/Duk1XdGAlqOegM
t9iVTBfOie/SnVPOFGb1rmvaEEJnVZf9XCabAUgRP1+4eMqhOi8L9Z2zBov9OFok2nR7qGd2m6hT
Phhi7Jus/u1RYhFv8n/oM4MiT74N+VN6T4I2aqge2mnZldpn2j2u/dfkDTsyFQ69ZoQmsJo7Gnt1
frO91Zcy23dZ1KVHNbG3mWgOhZH4WoacR1FOS6yHQqR06a5vtYFg7ZEOSI37KKduw0ans+5l3HdY
/lfLBxdPrfNt8HDe2FG5/mgLu4C5+Iv26fQHLKvbRJkBxzYTOhBE3btsjp9lM25rpw1HTX401KI3
uFchARD0c10fLdatwS1heP7VLOOGdH1FBwZQl91a1Gcb5QIXH3lc8Zg51jHXusMIbWbDMVB3JXa2
i2Xlj9PWSz+rqTnbCwBOaFfFVtdunsDVdycUKOfencMhmcnPY6lY86DKv618CT23jqRybrunmUrG
WBjTmmScnw/FYorBEBluuwUYWihRx+UqYMljtd+t0rtBKuwZ3eto3Tp3EYyM1xRje17anjgr2Jvq
srjLsyO7bdwNG2NNNk6S7wEYB4bjee0RUQih+WTtaO9pehNZP6bF2dUSf0U3K7mXnDgOyvq+1a51
+2TOX2PXHJBDgJksQadMMHk2UrGoNpk/J3/bNly6KUGx3Z3gPjeVfh9PDPru89BOJiaGe6G2vK3j
6+IElrPX3uLhH4PAvXEObavejclz05iP5dvaXwRr1qwiITfH54KemrDNa9uOvtZJ4N71OJmvtmQK
TDEE6+A+JOvnVPFwNW7U9OI0gmAWShn0mgxvadGjyhkfjU1bPa1pG2pr1mzcpX+f1fWlTEHHbPZ0
a/GnWuw7wKDE8wC239GOBHHPIsdW2+pMDJ6ssJm/VtpFM39ZpguT0RfNDha9OnZaE8aYCr3u1chh
oWzmNgHMOSmaCWM8ucmCt0o8lpYWUaUf3U4DobJJ55JToJd3rpMfE9XZ1kV2kNZJkWT+JS8jNb/F
umjGrz0twTD3u6KT7Fs5Z58hnEMSzk4Nzq08WbTeuXJc8jGsZy+gqwzqKn82YeKaNr+p4jb1PPlS
n3Z1fc2LJ7dtQuEB1U1im8SLXzB/fI7jW6LjEwLBDbqHXapWkQbsrXnFXtpvTDOngEyR/7rnSStO
ln2/kgk6N8CXNH/oubZpogS1+2R7cZi772X3OuT289LP/waysry7+pYYMnQbYUdGo4cArME4EvgT
rZUDTF37pf7sZG1YyGcvkm16GdJ2q3dXXZ39xY7GbkKrCr0dPzb6hTmB46Y0nuO11jbWiMoV8bgH
GDz+Fo64iKLepSu+x3F8jfnpaJ/uUakhmGZK0sBgFc0IxnQN2u5biDzsXRH19D5rn0fSxhGXnW6K
yhSpYHZb/i85+0lnzT4Yv+8tJ6LdDpaFHSVPfd0Ey+54usYd4OaB67Au29HoaUbGowman2jvbIT7
8R8rgS0ekuGkrrtsvMzeU2Y+pluNDVcbv9mJFUZFZS9Obwa9u12717y8d/PrshDkfq0aPerszfTQ
yn2SHqS3Fc+aeSjGsx7vC2WXY4/wCr9joKkL/mF/duX6D5Padlao7FJzy4x7nzmIYoNROUjtDKsu
WHhd7ZTWYn//qTTzaGfdXmvEdhny15yggobaCeYOSNe5n9yrBOCo7Me1GiJlqnaIcSbWd/SZ5/qm
I2iXhwwBQSfyT28hYqdrthJOxqz0wNG0cESX3mp3q26HN+KjIcNpnuowh4nvxvZQUGzAGx5VCIeO
HVa3KKPmkmvzWHNjJOjuzOTI3DDYSUjRft6VnQjsWezFXB6M+F1Zf22k5+U6szMib9LTt2oswlU4
QdNBimosA9WmiG1mOSN7BpObGijHeQDUu86u8pk4j4pXk9tzb8qTOblBAcUtGpBPWwfNfXUFyEEp
0N5ubUN/QIAfFMuys5wvXdsPoPWy1gIR/6jLG9V8WOXOq9F0fqJ9qEhaxfCpT+OZtcCETEbH7BOp
KvNLTSOgs0Y53HgryQ1OrfmOaOnZaWPb6aMtPu3MDNJy2OEp9kdPogtn4tyX1FOaYLTvyftoOqAd
Nz2GzlW5z9znBum8QB6AGkmB2ULOvvDs6lH24cTNJbsJi1U/L+VdU3011ns9eRtZpT9Kx2ZZxVcP
22Q2fVnK0RusINVfUkc9yybeSe5tRf+ZvLt01V6pvpGXCF8o2beDqcUdu30OSavkQJo4dPuUXd2U
gZZSTig7NLMAwoWfp/ZL7Twn1W9tpn4fXyrgsMJYLjneq4Vd0izGcCptkhcEvflDYy/I+IbNKg79
nPpaVfl9ifesXP3V/Oe24s6dvJ0dp0+NtRxd0zvgQt2rw8kdn5ecpN8ELIXabvJe7erXqjkHRzdz
tzkYsCAmpl59i921A1YzkY9z4/UG6g5qbdQqoZkqTygxWAFYIrkstHNTu7Hs4dwMNLWOFgylvUcJ
5+BvZ13P92mZBvowHxxzOibluB+U9FGQSlNO11Eq/3TphZ0zHBnOC5opd7Itj2vbbDT1FsFaHGTV
h4kbmtLZKnX5NPb5j5OuABfICvDvWOtPSRRu9547M331eFEFWtv2R+8FflecU1BG0pwvStZTSr1Y
Liw3ivAy3rSILuquOxte/Lro94pjbjOtifjCqC1KKBn+itdhfbo1DFDy79Lm3BXL3tG9gftrBPRq
aXzo6n8po/aV3j5XnrHNu038MAxAebHZHizvW1slnihGgkqBEukoZmM/teK5qEGrEB/kwyuer13R
4B1UDGTy3mPTQjKpiIU185LF6oX55A3lhhnnTAMRRA+IbifnMVSX6gTwHmmW8pDry0H0zSFJkTvq
lI5gAg1K+37YqWK6a5zhMKUX4xu96xaX+qcD5cFpsZs7tacC17VHIxkiFAGnbuh/53pbJggvmNeK
TvyQinXbWtMucdOosUF7GJ6Ztud0jHSWswTfRKs5AP/wktZkHwwMfUkRNYu50XqdObnu0Zu1QHVY
aSxvDLLB2WgCNrZaFR9BP58lH915+GfEMohwzB2mguuTP6w9G0xZg+R19w7b2mIAyU9fsUlQMFTF
BEAIt/CAmDzzlzreuP3GQ/gxVMMDepGw16udSilhGBJzle3rgNSKrr3JdTrmbFqasj7dpO9NgVpH
UT8hBIIqdgKqz0OLdgh20i/j+2lClp21V6n1J0KCw1HVDsMo6Cje3YnooQqlq9s3I997Rtbf7NuF
atqOwySj4S6b0Crs+3EYto4+XxWUG/G1U8bNQsGMRGl8LFLvvXcT6l5kk9OzVjKrp0afNUxhlnyn
A9UJN3+jqWFG69iZUQWvWCvmSdPlx1wpCFCee4rNLDcOWM5YAoa9YsEyx6ENO7cuP/P6PSjKgYop
WMp4u9aIfXSz3xRj/WOmN9ybKB5dHAQlmZJGlCVTL17q25OXUtSJ4bA6vy7ypbphQteCyw7lUV3g
XsQH3SAOKh3HX0f9BZFfgB8lmGuE5ZXnXLVxDGrMisyepjWJG/khi2af5lpgS6jWfNcK8qQltp/6
3cWY0fSA0Qjt9yMjTYZmO4NZVFQCECUTN0c9oWPqdou4lzI9M5swiDnvpgnvS3MtQFuQWsS2gwCp
Cls382Ot2ys3Ei5RXlg0g6a42lgtumXaFv2dZa6RheoM5UXECbnTYm7uJSgKZVNmwyWJ90Ibt/Hk
RHqWhJae7DWGLQgxko4NegBjmGApMWW7NTU2T33w+8Y+tnp9iask6L9cbsgBZeCNKgJpRxbUvNXN
izLpl1LeNndghWy6R1YcTui3iNl6qOnN4wKkmc6wtvugue96RpxiV3P69YDthvPePubD4oumBkB4
xz+QrRSiDq2IGjgTt9Sa+bUeQTK8OBS//eiAzZ0LfE3lMD61sj72VvxPN3mKGVyzx1L8oBTGuy4o
lYza3gkwmEpVw36RR0MWu25QcOtRFdUVaNa6VzN1o1MrbaZEDUWuB6bGidfpwsEvOn3rtLiV+m66
y9yF1A0suQlgjptuC7rIfPvnJ2kKMIT4O4uHbUVTVhbJs1J6fuesqF/a4Np59a5NCQmUK+aH7wIB
2yxGXzbGW5wfRvitxXw1lZ8WIGVGwejVb6627JIcprv7XoydodMdpBfJ/hkvImg9RHT6kzJr+6U1
wPOz+xY5ujPgf/BlZmN3ig9dMvg5tLeOjk5WZ200fDvNDybjYMgr9s3k0bA+1vpQqeO2G/i3GlHm
fbXeo54r+9ay/LhOYfbvVvUhaR/0+XOqAYVIxvboOzD3L5zZSUPwZYj7YXV/nAoghZ2BUlbONw37
Z4PbzBitx7SaopQobcpH/F9EGBpMLXXJhoRUN6z8tIziK1Ond63SNtqkbUylgYCx9xgaAo1K0PF2
inKem4l2AKEIi1m7yntC715Sm1XfwRoxSe00oUD3pkQi5fN+Jid974HWG6tgMTGGc8/iNywjfcL8
scYsC+KrqRJKqbo4Q1AXRn/HgmpZj6qCM0lour/OEo3KGL+VpuanPJrVHeJQ7gaMRG25XIe1e+ya
9GzNhi8W4rSFGt3kjPgKJnxxo/pvBK/tW3wb5aeYVyyXscmAqPaGd/fsNFtCpv1Gq05joVehslrm
K+Du1baGLCpSNdmtI82rPasvk2d+J4V6kmn6PoqkeXUxTzer81J73eK3itXt1TQFvZU97LW97OJ+
ARvFJXQTUiUPluI5CeJyl7UdVRjNY6+0jyoWBeDl0HAmv0YOOhrS+hgmE7OzWY1njYtdraLHSEP8
XgFXDKpQvmNf3zpNfvXGIduSjgVNzzK3tjj96hX0boaW2iHUKEtWg7iQWEwMhxZLfruDElM0ut5D
nCFN8jxErHnN7VeZX02hpsd8GOLAHTSmGWbOL9uwvbc0DEQIsW4O/8hhfolY6hnn/Nonu6JsX1Oe
30KAA1qLGupIEbzc2NiUk2tahCrOKxm/KCctBf4zvz39TnoLhDXTe+7nZo6ofMKb/EIv2oMdk1An
QJLhTqtbhY6Gh2+IEtL01fzisl96yV53GBebqL5iEqSkMxKryg8ifpXzvMW/dFCpZ1v7UKvcMSB/
MPmw8UakJctjPE5xVCVT+WS6iFL0SX2pMprF6mUx2Wz6PL/rZtkGZg5fJZ1/GJxIZp7N6bW0BRY7
kDUgCC+YlBpZS3qd9JbecDiMOGhbr5HHbCj3hSeN3YjxBkJzJrUwzQuEw5C9uM6414o+GHMx+HEB
vTMbxPUmC13wLIAf0aAalJdw6nbZbxPjsUOSjGsQeSPY+IzyUUeVpF1TNe+PWjd/5QBS+6npwdPm
cfYRrClPmorCXKuZe9A68BgFc4ut2ggt+yI0tAstfvsZ5cuS3GVQt0aSBnL8t4K5VTmmKvb9vAYJ
Yv/zwNfidQnxTELtnW+FFWChb2pHTIC+3QJojLCCUxbEFEIO64KBO6MxiRK22MkSUCEUDIYeaONv
SR/a1yj6zGfGZ+4nyc5soup7EGBdXvLVoXNwuVq59alg0xqgecoGfYQauGZQYCBv6IEMqF6b2jCx
/AVDHYa7zU3MzogJJNTzHp/vbH1Utdw2zXCIrX8jmmzFQpfjPWs5CnvyVC0H+s7bNOTk3hIJTJI8
Zvr5XT5tgT5Jkt+VuG01g+Y7IzxhAieD58PKxt3/VlufuQn3JO/YYPv2qWpfXUCjURWHm451bY5N
bELf3TfpvPEUuB63RGhMEYvaJRtpJGO/6vaGzp+jilPmnFi3W0i7igCfQv2Y1AWk8bUBtDUKFRAS
+Ur8ZGOnKpu3ES+MxuYobFADZlrMuCJrEpIqzpqAPc/qSG9/aSEUioNsYXWfEB1om96+OGwXhlMc
+hRGf93coOdaHFtkOEtW+NY0+eUjiNNCDyxPahYBYVjxxQarV4tlm8p4N5u7iU7fsT5G7aF1GGqb
WzixtzbUdrOGKflfXYy3Mz94ShxSxPue2+4q4fkKu6MJ9Jx+A4v6lTyhd2DB7zHkRUX2neYNIB3+
fKwAxUfVogJoLnF3dyOQFAgO5Mdd99lUGA9gLyooN5V0B1JxSdKA90KOkHXbmVOjD6cY5NQefMV5
84Bwh+yt5dTMFp/DVWkQPzfddhgZn4fI9qbEdBaqiNcVUNrS7jDLRo3RYqrKkG2DILZvuTh0FWNt
4yNJcT4gVKtFyfijx9f2GsPbEoOAPP48q9SRUEjLTCbMQVjRhFNA0qO364Mi0W6nZaD0kRM/6YhF
HNb7ukAnVz5V+XgsaNHT9nGZQrP/t3bI6PVrl36TSSUQOaEzKqbz4v3EI9gqOQuVybi6iXgHBrpP
1gaeYmuhsl32NuLJGqHxjyf6Gwd8KHmIezpzxZJb2/u1S1aXFZBztnzL/lFTGsMplCt/BS18Vx9z
U2w081mddzHb2ZCKIzF1aRxl+XMtiVCnDS30bdb+ogTd1C5t074xEdaUAEZbDQd+XM5+xdKtHRsg
tzTerRYKZVM5zCwlg3qvdKGjoKbRLgYti3B3C8K0/k1L7Ggq/yVUs4N0N3HzMk+Ram/dZadmIrzd
Oisse04LpHYq6R+fM06Qfkv6GnDc0QPZTBLiQq4jtr9Kf+uLXzbajW6N24TV0sga2hPuhpww7I7S
TvPb6mAUT6v9I8Z9Un5YCD677yYrgsbz0Z/alRko8bPRIiSxup6R8iPOOwyDyxa4QGRze3WbB2dR
xV4TdCV9N/5bphZvuK7ZB22xyoPjZlrQwNV2DnkWgk5oS05FijUmV4L+pp5TZHNfQPQBsvwYqvmO
EQ8J85IN0BJW/OhZl4kmydEykwwHL2gnsHa9Sxja0S3fqVW5L2Kkk4qT7q0foCmzpoEQGFSgGljz
xgVBdqrdPLt3UNvW8yA/9Dp3QtI2qmCagaZc5b7DXYcj/p8XjyUEGkuVYkqcSrZOfkI9/lbt8mqX
7J7Iw7iC9w0OSSOzH0Xck9oy2Fs7Ee8axOpX1aXNpqJTMKGzaCxbMLeBBV9JVYYO6lOyrVTMmKhm
LonWXZbhWeWxN/lFDCeDCbnXMh4G5BMePwe6AuBWh5F2sUSpXwTm7uv6oS5Og7cg94Rgcn/dfOeo
16UpnhZMRHa9Hnv9N8aUDEu0W6df6ez76alTTm75bSr5PePSfTTRDsX8SzEhdbUxPg3hYADEIaWZ
7DFwBqZYmw8CIUmCTSktO/TG53p+8UbzzvM+FHw7yvhHLN42R6OcwJHNsEinU2/y15BjimcRoTvx
FddGJedFp5GVmfpe9vrdWsGfy56emWQ237JI5kkINDMKgf5N2D65fJtScbVv4NadaQ3FaRz9PE7X
a5eJQ6pQ8lROzv5oV+k2aSwrKue83bHzv0olEGU3XayB9GB35eIkwt7nheLtqJQTfEunrC7uspH1
Dh0Rm582wVgV9mMpKb2czgoaBc+o3rbzwet4QGRFv6J3FvqFKcdcozrXUslPMTRnu7A48yxoGx2s
cdsZi19OYt6WS/LitmNz1oc+DcfCnTbDWp5cYwC6gBp/iM07CKyHrJQOvjjBVNibYmut0JQSAMGM
LWlf+gqsvOpI/8gyG13hUav1OZimVPdvsmMxL+25XJGfI48mTqn4wtGp3wpibUdNd/AcsXKlgqFR
nlK0wm5x6ZOq8S26sjBXJAxT9aEtY0KT+bVY6gz8WgSKsNadKDro7KL8AcK56XGQZfLYQqjwC3E2
MPloL01mTdxDV/64jGrPnQH8s20fs7/3PeIZe0DAlynNsYL23DCRie3OWCwqRm0Xpw7UDIkEsJX7
1qvlJutSRk/1DtkpQmEGV85Qwnq0gZyAk2/OL0W2t+6ESjFRZ0GUjSEY0ZCiwEjLR4wYe/QS1BEI
P1eSGvymYuvvtea9lvkBZ+AxMdn5knS8LrNtnBy75ES2oZLk3n4gbcZqig19qgM3i0Z6TWCm2fu0
DLnD3DVUbnEW/X1sdipjNLTikehq2MHbgZFepI/+vfx78+9QWs5yzPVJQkveXv69KTsFKsUYL17n
eUeaj8ny/14uyG0YFKphYbSbvPdp2KlkGjhNgVH+ONwOsxOv/zn8vfffD//+9/977+9/pZz+7y9r
65WEzv5IhJPKPszpPy5jjJhFEzlzyBRwDceQV09LcCtkFHybdjaaSOnU/H9eqpWDtttTe3lwyUYb
1qSNUB420X/+Q2N5VXEruOVyVNoJb5ylDsvxP4cxjzf5RIZWomPT6RfbOf69av/Pq/98mFntwUCR
p+RjFaXF/z6QCEpmn5uQYKKYRWQhuQKYtSIYtXWHNDquFxkxAhl74e1g5XB9xu3w/70Xd0p5UCqm
gju5w1YrnejvFX08MFTBKCMbPIMIScz5sjb0LSVCs+vz4X3CdC83NZETJ3I1yD5q4nrbEHqwBwC9
poNlRswPzXrK18yCe53MSMmN/+fjdE7WKH397yf8fdXfpw41T0ms2XW4qrNyAsP9n8Owtn30MzgQ
TbFK8MrtMHkGndB/PzY4B/CjA8CBiX9hN8fqp9R7PWLkLrYa1+kQtJbW4zoypVJK9Az0Jbp5r9SV
dhen4B9K3t+NhhOuWi7uTUNmR2jbDx1fECoxFOoIW9zdJGlArH4uz8mEaXXQveMqNRTKeHTCaUaR
ZWp5erJz/ROBjrUVpkq4gyEBWkEwo78DBk8BCqQgfRjaLpqzikwHRWEBHWpPhgxadnojSlbxVRQJ
ASIGYhm0EiJulJAI4OckNjtIuGKMHAguACvq+NqdznHfK2EKwrjJMzx+ajtG/YAwplPUBxId1H3l
rIeqnpAViLk52A41mofQtLUXnMgFcJyWim1TGzvLXhGMqV0fzknpQB0Plzw2m0M2Pdmpq7wk6L3r
ka5CX610RzwiyXFzFh8cL0Pomyu7EX45NFZvqylz0BgorM06ozcz6K2kol+IzM0AztVps6ZKetTp
ejdrAblAgNhWduqNy8geag/YTKyyPBFEQDVWiWtzXh2pULRPaZhZoPSZhqbRLYHJul5c0nLz96Mt
AsLCNVatqG7xIkzZ+lQv2AaXGGbKkuOTrWBnQZry94lLB4yu0Wweah21i9FIe2eVYK2jB6KzYEpy
6WfCscs6SL5GbmczRuzSezlpS016PyHcopqv3ns1H0JtqLptWlGC5oZi7yu7Vq/kSBS+Q2DzDv/P
evUcmeCyHYHo5fqueut0b+OEdNC0FbpY9jratHTNf5syQVbNFIkrSYXncW2NV66FHjZV6/jpCjVp
kuWyo6QdAp2QE6CN4qloZoGU86Y1jZPfWl2sSEcqHFcHwCHw/6IR59xYFATY84tV9cVWlOPykeGP
cdq6vyayeFjcyn0g1HNzi2aBSxicB6kbI5kRwdxysknUse9Nr7PvHZS39IZGtf3ve11+Q6V1CyXV
MA+XQagIIVV5HVf4e3zvzS4HGrn+HUhL7pAgFA86UZ54zpz0Yq/6KdZvrtGGjlXUnCahJequar3+
RD5QsdVkD6xtyiQiFTaJgMirXWOIGTIexMZhI5TpqWzt5ESFrRrnsbBNiOnMu3WpQGr6kuzI3W/P
KGfac5dQRTRt64VD2YOqUGhvhZz1jaNXzV1HnAUOKKvf2TdITfRdc47jDjWvMyCIsbCvJIDlQTsM
84mCPzsYeXmWt7uxWNE+ryPiD20gdwXprex8e0i+jALcLPEGjfQQFyPqrMPP1sp5lJo4KRjDZ3NQ
T4M0OeiDCk04AM24Z5stJSq1zCG/FdY0Ruy3F0jUPQyF90WZqmR+aPhyb9+rq3Q3sEzzKrsRyIgJ
Gve6Ip0rAVvaqKjBNJjqQS7O/ObQO8GkOjwuz5ZwEaWKGAsPBaCdD86VcE3xUDjxa4kQHWYKuoef
oboy8y0lVaKMjLIwHVwdJHVNzvmQaciKoXk7IviGVI1G8SCYqUgwjucy1LQVkSodERXzsm6w1DKj
WFXHO4KQx7tZS+7tBD83l9oMKmIB74yic0OdijBwSW4KFJQ7e1dPfSyK9n1ieC+tJAQ8rmnr9NHW
n8U0jaHpHtSRtRkt+nSAI3kwBoymZP6eG0/q+3ma+s3S5SX6ouVpRIp/Ki3Aj3wwwpRJc5+t2z5N
OibwOFe7SMmq/MnrMdgAmXDZi2dqpSqMqSIOOoFJgUZa2qFTqnMLgXqtoVCd5Mn1Mh1r1txjSa2s
3dChnvtbpGIL0Lxqc6QMqf5gd8LcS3eiBUb2N+AlxGvo9MsUdRVXe5idKbLMrCAsywljDeWQ1WMk
JFou1Taj4OZy04Ix6zYcGMHv5rFAkKDl2X/uLwcXj6JPwxHkEQXmNKdnqZwE8eh8SYYOcI679n1a
c/ViMH+SiX+PagwHrEpIf7tzLh3xL+e/G4rwImQNTU7oVpZke8rzwzR6RcT2JcKudey3DC39TTjV
7gUL16XXmFNWu4x1nSetvBRpmlzsx6TRlEvCYrXVsqn2tbbjw9t7LrXFXtexPngxcDFZ3Ra6HsO5
k7dDapUIZLNV/c8TvYzm2W309SAHRPRzc/f3wK0TNGZe8W3dUWIEUcSpVSjsktFLkRB4QD0mEYMX
baq0fc/NSZp+hh9IHV/ivNAvNDD6hYACqoG6ArLo7J1N9NydjGWGvjTL//NKSHJy0wExJLB/mMwx
bKnFIfCU4tVYhIZSTDcCRijoh4KogCTtdX+WKi7AEZP6PI9v85A05ylDzOaCohUGkSC4Z7Ibw1KQ
FjiSq9W6OyPXSf1hjbnKxf0VqZPvbLeMI6IsRjWPt0u7/HgpcZRkFm7jWCVF18iYwbOWAD9OYYaq
wih6tMh7KLCrAc2JilDF3U7cOelDMQTohMV+bjBLuZ4bdRbgimEPbznppk6d/qp6h8KnzYznsXLZ
UEB0F3xwlozzPX7t/FhaiJVFYWHWYuv3BIKEGHnuzjHH7VJNl1k3A68WB8S7FDqLdcUS9dAN616k
sT9purbVVbq+VnoPa5Y8lWQ6zDtCwQDO4w/TqrxHS7ORIvXk/TXd/6LsTJZcV64s+ytpb1yQuaOH
WSoHBNgFo+8jJrBo0TtaR/f1tfiUgydZmqpSpoGu7o0gCQLux8/Ze+1tkKHT1BaUf6dK4ws31mFK
DthG2ZlgVVlv1q7bjYVV0Cxrik05OndV3RxWX3HyQ7s12QflqJYSFogo1MJ9ZZ19AbPxUs3DFedP
fSXOYpLWx6hjUPO7U3yjuNKedRaLjJcLJL4IpFoN48K/sRvO5MLPhotpXDDQ3SxWwQ7XimM1F6zD
3S3NYMAmAz504ALwl5mSeeWNHhVlRvEFfiY5NWudhYVWjMqqZ6AXNOHKbcPJ2PWVQBvc52HRJR9m
XlqhatERuIqU4tE0D4Z/3nbWzzHJj0LQkRTG2l5qa3qRCeqzRq5Xsp3efY/T1tAPLEY2+nVfo7sV
TbPJB7s9toLRoI3ktpgxv+WOc68yN2DENBlh5XlXBEaPW5m55sUClf88UaLZUFwS1v5gmAm4xPXH
zGi902tA7JVq8EygF3dG+bK4kEoQK3SgpHv7lCzWSWA+6Fkj76x6uu7tvr9MbHmdqKB7hleMdKPi
oy/NXeCv3ob1zrlJINSFq6rpwqMcuygRmrJbD2jTqnETZ8AB3Mzc9VAB6DOmx9Tu9I4xx1lN66aR
doK31ATbshTdZeCk7XVMBx1hhrlVUtNwiQ1Elt1dl5fGm+izvekPD2Vq3jRd10YllEgD0x9ObMhl
InB4u1N+Q7nWHXCXG0cNzlRJAfmkAisxOevjXE7qwcPLeEnV9qyt9O7P8u/Poi+WQ3FBEuanbzXI
TyaXArZWewYQMyoha6/PRgPhxeV+kUuGWgBNupNpFKk1256fM8Cqatij9gVjqiHMxbI13VHvGLf2
4Vp+iqF9dlPAAzHQMMUBdTsTG5T3460fWNvMbOqDLueF7yfAVMMpdBQuvJdl+RBpDF9FzJ9IBPD9
u8EQjk3ckU7SnpvVuNMaAEMT7xtdraaCx2Lj24516JcvuXQDSKPqngsOcHFhWmUHk7/t+WI7O0cX
jo1wb/fep1fbzknM36vvIMFaLgZoeXuM229SJGZU1I1zJbSDHX056Xx6G5SRRKLNEZgt5n6Za663
aWOMnbofAxZDtOSQRP0e0WN6tzrouTKUqPhF2jGC1SfB8IwPs1ese5h5+yXXtxiFzU0pq9d0MX+l
7ZFQkjdWVJk0tyqB8D5HEg5pLmpXZnMadbHPihsFg0RHzu13ggJiMWIerPwF7vQI3bNtI0XnHQbm
rerLr9osD9rDz6UkXypE5TysHLijXc6gi+g5I0RCvhNmJyLAwtbGoJmYwiMCnqlCzy3eTW8pd3b+
RiZUsp90jyRAt1dBBeeRBjEaBH3GlxqPTTExpMvLV+3o5xSkeLrQrSXZ5qFfJfPlfku3VNTl8Co6
80dWU3k5YPYOTLZBQeEJVwQuptOUe6e19GkBnKAlaBA73kKU7bZD6+ycMc+2FuqUwVN3q1ZvqcMQ
fXQQFE4Jg2ufnjw+ynPyG2bVrMguliG/NylLu/o38Yx4r/LW3ggJZiBIfqwCZPMCiMJPMUfRxT+k
2iauMYDKs/jJrz2ZczgW2OCJ+Pmp3ZQ28zR/SM94IkcGMbhiXgM5/cI100urA+IUTPY1lAXKgrr+
tvtX251mpOXtZxtQvMfA2zeG7N6XmFJH9u7W1TWqMHRFjUVFPI4CdQZNsLiEiGf6lwMjYgJz1BaJ
N17kNd7NcrxWFcildlM/Gi4ndC2Yv6j+lQMPVp2F/dOz7kFsxNGdo/KPrmxx+iYlHX4W+NidXhPQ
iGGvvZ+knq19UtJpynGfCU6R8EDkvcy+isR9HDx3b4/r81IwVGr7yqKzwJAQYPqmtY+2VxTR4I7G
RZGnT0bhMbYcciqY+sPRKcr8Gtnb7Ds3Z2uRjM2dY89io+LuLjcdWnV5u8+ynsXFp8sanNERvVqY
oEix6xqM9JM+vy8o3V6D3cYvUR/MqfVsrzTGXGeOCverKyrvIjiPfdeGuSzHfR+YQSlI1O3b55xq
dAsNY1+r5BTPc9QVcTRlrAyZhZIQ4ExmNZzuGAA7jVXuqKmYM7u0c70FG56JR18W2Bv7qY0Qjz7k
s3dKEA6OPrRrii96b2NwSdcZY+8idoWxPDVnfm6Xluw3Ey/ouyu8B/ImvIBzC1jwL/us5jQ/BjlW
mBq998JC1OOprTO3Hn1amhkNb62Ks9d5HB4Xtk7AL+7BT0W7Jf1lX7NsuRXnIhz5wGuyDTDZ28L1
rmoksYpDv8hvtQ/xx6/5rnPFqa1qku+y4yHRXoN1Q1y2uADAc5QXxF8haId0H8t7uDQiHGN2tB4V
lU3DoFEPU4diw1Chlp44yPQ7Seeviq7Txs6QtnP6DJVCcs4yh4ZVth9Bj+RMNuXdWsFkFmKfK5U9
ZmhGJw5hXMk2zNRUgp2v2F3YlUD1jM8DmLxjSneJx5jhrKjQcMAWS7fLAu4EfMqJ3pcVFm0ezUX5
ZKvugFD1XYj7aWgewNiDSbA6O/S1FaIrP18YlIndslyMNetPHNsH0abjTsd1zZSgu7Pz9M0vArFx
2KQ2fa9OZTdV2yr7WGB/bi0LOIuzzHciw7FgxiPqZkBr1KPd3svLA1UVfWD2764X7W6YuUitZ+/F
PGyFgLNkBLj7vOIBwjy2pWrYCz0WnFyD8ggBEyuge980qEf8vP/J4mWjz25CLGNoFEHg6hy7qWNJ
F5nc3cQjEBMbiEq8/SIBwN11toYOET8wZcEbNl8V9MUjrZmktFN7RcvpLsfycOjO12/0YNzImYNo
GuQXIsDOKt3H1Hcui8FA5zDr37bqiFmUI8wU9VWcXX+W7bXhjIF4Iyz7xTQHa6MWRRZ3Y37robxF
OjfQWIRtB4b9urBo7NVrfmM1MIHTxNkZifvCmwTMrPPXckkrkElobhZ7vQLsR7+MVIGw5wEg4llG
AIbDAtfvyQuYg8LmmroM9Weeogh1XBJekSydKzwgPi0KFthTmVxkqMFGLC5kL8umdqg9dDh1LeiN
IEloDHLY7AmtZ4H3FIrIyxg0MPMTyY3ctd6RTf1YNlZ3MgpmV3APVlVeNtxOvuVOh2LWlwGLlIkg
zlbeq4z1iaX5pJPgd3EZyIFEROUGPWox7Qc6bYAOU4udu3hfV93tk2q4LjvvpfBq0C1qn9efidFc
8ay+t38ieuhNKlw2GJoqbrNGnPzEvCpzfbkk0y1JCS1k/+GByaZDuYiZh0+O99hjiOKgoMIto0H+
tNDA+sINV28CDdSwuwJQeMcGR3tklOrGsNyvqW8+xsXf+ExId5ZCQF3bN0Bfp4uqOtaOjwmme1kY
r/IFuh+5x1durjacXy3ChdgYGRrsGNQEpXU9QZNZJ7kvaE1wCOyTkE9OQ8SdcTrZ4+PaN09ofKpI
9ZT/qWzFJlj94aJnV6cwe0d7BrQjsYEe0DY6+cO8brgAj6jUgyoPbitySeoJFxuRLzANTe8ewTBC
EpQWGyNbXgKszg4LfTncTKb17CZ8fklpHBsM5lYNcLDgCeecsqBiNpBbIcFgnEZEqoVrwjBAszTi
24P33rECl1pFeeHxAMHRIWbAbk8USS/dzDAeHsy29ponxVmxydPmUJRtsJkAr3hlRiPXwnRW9KfV
MD+BU+MVSHomzwWOmpTif7UTFupz1XtfGR1rgVcyMTFbxNjKlWE+t2Xo+nkJlRZBE8sNpyNgiIsN
Owxs2AHg/L1McRS4hreGU++kvBgdXRjjMMxalKI9wriOrnVB7zQ0XX64H4MDUS0AWwyOdDo3QYH4
L5W8mzzyK2g1uBsRANBOuhf/TPExx/i57/W7bpEYuAPd17LeFdZwkKX10FvzeqfLAr+T5KeXoUIc
b8/7uR906Gzy0jWvu6w4xfGMynhY0og5zE2TyDicJ4GYpCu/5GSxmvrJdvLLF/YMbuQkAH5vzNyM
nXuiRdlu7cC9MVt9ZfXPTmFJyHojHOYJXbxP+OqYvWP1ouyX9X1Mw2Eb596VPqt962zudtBOH4Ya
TFJQWkg9Y7riSy8uewCKMSKYfZCQD+dW8h2a872yPPNYjSzmupFHHkKWldwM45TswrSO2QUSoIk+
i/XQJ/skA1nZ0LEqfczLsdvhMIsNrrAz4nBwOrIMLPZqfy3vmdthAwqwRhll/ajrmBOBRT9ybaBd
WclXRVuQmhLSCfOPx3Y2b2qLdrXAqAzsWe5W+uh0+Zq9b9IjFvmw4Ggauz0r7I5QmGBnoEAUGhM/
kGwY9fNUXPWquuoDJp9uXzU3+Uxt5fSIsP2scQ45HSrCWMuLtNOYC4BGyQznz2KlO6tQ4hC3tOU1
E9XV1h95XQCrumtxx4XULpisLRyMiZmfqmzecfYjCDL5UCJG9FqnmxrCNQsFGLt6Au0QxGZUegwk
VUF3RlaMP+YKRkW87roqeS5RKxTn6TqJRXcVm3RSRg14+BreGAP2U0Uc0LYf0aDKtHxUPqc2BKnI
lLB1A2r01vGUSgwosQeHUbjqdiiMb1E1Br4Rbw4Tv7lbjfpymOS7po0W1nG2bPJA3v75J0iBdaRK
eKQJM4XIY5Sy6bOpPCQsmbElhg1ZAgolLmbHpExY0l0udDztTBcyT1MyErdE/jv0EwhauHY9ivo2
S39BTyJ1M/31TH48oLcZn7TZXFDcqYNLvk6UO9jbzAZNU5rZeidclLNC3eoMOVMi0KstQPRX7Jih
6UEFHKV/TM7bVSb45nSCR0rZ064eh2uZjRdoIo+jUcy32TL/tpxMqQusEDQ0e2aPdyCOUWc33nxa
CixjzjAFkQWdFlEkkqCMjel8e8BuAZW+nDk7NeWeVQ7vmR7mnQEdoLNnGQ7F+Jut6mWM7WprGduB
EwKP6bRGGjtcY1LXTzagSrtE7JEj5gniK0ZFjB/87KzRxgHBsjgOP0IkzxXEp0tClt7Lpliom4Y7
f3aLk9upy9hvkdpBHMyKrrpiSvbSinoKnTSFIGQQZE0rlfoFhU5nrXvb5WrklfFCqblcKr9gqEFg
ue2nBtMUHrnaWk7l5Oa3FJVzSXd4mWNJNabmfTNWB8roE8xvxuerECHM9pSQqhcLcR/uUOcAKp9s
0vKlhxHDsw+Sac3mfZ7xix1rjXJQ7aGjdDRmyCybyi5C0vmQwA1VsqXHwi1SXYzCozWTOpGr4XQ4
C5/FBZDQaaCDMW6syptstHwL0vjW6tGZiK+G5zIVRsqyy+cQqnuIh5YdTtUckRD4pc2a3ooSZ8qK
RTxB6MQun7GqEkVRTZ3PNjfvViOZjksGZ2idfxcmnptZ9/7OZf5wEtK4LXMnuUJnCyQnf5mCzNoV
mZUBfsA/3ibQgvB3tP0STZ1Njd1CC2S4hnJszPYau0ePMybKbDToQZrOl43k5ufv7tMJ5REsjgLW
LW99QjapKKssRB9dc14wUOsUTcXP55gN2+SWI2F2sN320a2lxUws3dszS7NevOuySm6rEkGLzbgP
jAdH1RbMlk5ywlqxfHXte5O/i3Zw4HjOUbASsdSw4y6182nHfI5eQXSZ0jMx0Sm2li3fZ6e475WD
v1Ppp87FUb4qKLENEAv0Q6zcdESKEvlcEHz4fozK0Lx2i+IL/f2zEbu7sc7fF84W4Wz6N1NcQxSZ
cYYuSvHICdQLfTtdLCbsREmqlKX0Y6mbMK8HBoWI1XdLv+qn2e7BOdfLEc/MFZJ9BP26HraFWt1w
UMh76TxvChmzk4Ab3Jkx7BLu+zBP3NBBND959NizBFt9X+cgBzlcjZgWtuWaoFjXI0R7j7WpzyuO
wN1ZnHT+Fz4eyyK5l6Nga0UJ6p1btn53Ylw1bzAOsqoXyCbNAdrTIH+bLkPnWsbvVZZeri0eAwCc
X9gVEJbCbxX6jRlEhEwB2rHQcjsV7udSzg8IevBGtru2R9JqLg8lc/zIM+4C46K3aJGWMc1eVSo0
13VTh2Q8gL4rYeX143is4tg5JdTpKs7si5QFBWXWgGsAKfZacV6WHYkJCdwHp4cNyWQmyNRbJWia
jstA2hAAXTLcKPYNZ9qa+2xq0pC4PtKOEOSLXOV7Elze6Rc3kCDg2A7O+O01YDVcTH1i6qs9FHAC
9yBozBUcNrKMrVOLpQg5OR+JTj769zarf70yDmB4x+cE4+K5RYQ8VR0btQKchB5nmxGNFwxAhSY/
oNE73BbkDIerw2TQrWmykHZB5C/ORpMv3gjkYZI+DDckcXxhpuArKdwCG2vBAQP14UeGXYQz6G2Z
evScOvtGKPNl7BBztq3JpfCCboPUOqGDvG67Xrr4pRTRaHQ/owVlJXWXrKkgizCjL71xY4dSr8FI
ODr0h2LcwmmKasxMEMkY/tkWn8rvsqyfWlhiyjTykzZBC+D04VuoehQi88lFzbix7fmtVAU+GLt4
de22O9p98kEixl4YnIR1Tz4GLJxuaMaD6YjreCEzr+sepUlLmtEhAIXkSnPcxWSkvpsuIRnF89+s
KvioCwe0bXMj/PxRp6igC6NVIJTKkBpyT+rHjTlB62CsxFTeYVvl+efRELiIMFcy8Jx2o9vhHvIL
XDFNjoCBbpBADtMUBsZdgL2+BxIRFPLRHvAvj5NB1ccRO2BKjFFtZL3rLLgJ883q1s6Z/31nFDix
CpTC0rafu6H1+VJJr0vLTyP+KQsXtZEnMRDQpQQSiPu3Ex4IxxHHSoomKxnr07BYv5k7fg0jgsO0
mXXo1c2OiSKq6GDfQ9x0DfudCeBHIsaY2w7SOTDjykMWm2CPUTGlaN9+Gpm+MKw6OKLnuXGTrjkt
A2WbssY7Y8TGNxi0aZMfRCCnfIYyFyTZJxamZxJVDHxIBnJ2ElQYSxIO1B4rVg56qzbSXKYsHa6Q
cJxJ7MrG5+BtnOwfQtjZl0af6oqGSDm7HzElfDii7ylWULy4Kyz0i/G+EGsaNorR0IRsGtvXvLN7
HtymG+lRefZmSOc/1y2Swc8EduKNhm08YjRfreQKTc+OL8LZIz7AcicWFjAcD79QM+AW6pkZY2U9
5DGDpIrWPrHMDcwVHy9p907E3ArRRchIQmZx+Qi9rPE+5sDcAhvMmfOrAiJeiDQLnV6fSo6P+3WJ
HzUhpqdBH2Z4hxe92exAQaVHZ5i/ko4gN7MNPBovKgy8dHxAVY9KbCouS1bmhViYfTvJm0IHWPAa
1Jkd2tzQLaYLA3TZMDzobuhZTkh8sZ2AMUkIBXyTIyBCyXJLL+lIKAQgPcLPIi36sz8UZl1WTk9B
h3dwMKbnku4PPLbgxnbFXWHD3eli/5NVmV6wtSKMWdi8ekMjWEpmI4qbaOi5bdYYykBDG4nSEQPd
DYDU5cOCqx/lumUl6OHaK0PHIXP74UDZQV/AtNPICtSnavgFaflMOFLOQBOJVpZ1oTYGkDlxe4Ce
SJS3XVxkIybPgl6YlRGRGY/tz0CTeJrkz2TAVVOsonwE5tY9+0m/oLgxO+7xeYU2gcXEXTmUOZm7
bTta8qRzjRNT9HNzT7bA+GY6VvW87PwSTCYxRxsBW33LlO6y8VlhtXtl8Bk3VhdgmUvmvVPV9Xaq
ZicyqbSyEeG8ygbwe5N4JxQKWD8IDBvRmKKzM9FPAQDX+lE++/tuBadTc8DYqtx4nhYWrdWFg4H9
BvIDPTcfqUU9gPgime9lXfd5Uf8Mk3dhJrxa6Vj7BZQVL0T7NbEZ/ElGWcbKpGyIj8oITjLD/FUi
zibxyj2KZLlTM7wRiWiHqCBwb0K9UHuI7ezjQELRUSG1H8Y1ZTbvM1J0mL73hLe2Dx1yIuAVgJyG
hQ6Zth44X+21JYHAtyR/9VqdOG7QVLGcLVF0RKJidMtnRFcwVi7jdX1kpemJeyM7IGdF7zNXMOQ5
H4wLnAgm8bCLwSrgdM5xpAgP7diHXwsHZ2Ob9V05nbwFrLab3YgcM8e4vtbp22yYR3tEJWcKTslK
aZ4+27rK6JpSYIHwV9hZHKIXDIsRzJwxfWdOvwuY9fDcFP72fHM0eGWYZJEwFMzzVVq/CXbI0Gbi
xL7fvpp0dxoXn2CdL89ZqYdw1qwsk13D6Q+zFJR+Pn/zLi7LzLs5m4DJg7wEwv1EgiRsp25bZCQZ
rcrACUpPuyTCEL3w9OZ1wbJB8rYoD18Wzdom9mqwtuK2C27GNAAalPXPqQ9XNHggrfCzgK6/a17X
nGqlGQDyeo17bZbpK0VnE5LGKbfafmUFlWgip9t1MG4N0KGIXWg7t9c8hCdvdg5I2DVCQBeTTcBk
flL5dyNxO6OzSM5tBKOdd6nkqL1aSI5kQB/JNKGneoD8pLA+GJlFRpoxEc3UwTqzWYvPmZ7rvlcE
TakJB9yY0jFVwbnFNB0y3VrAtfYcmqBkma6/bx1CD+sBRPFqqjVyz5PGwXiWZRPgnqETlPTkVxnN
U0lQ4bGE2mtSMlFEQRmxGMowxdmLDsZzvrKSCM+mByiHk2S+uIx4p6wpKcOlnS+DpLxPKue3Wk8N
npSAmzyjMxl2aeADA4Ks7k50aFPaO1TYePtatz+UVXDZk0F4wlp6PqgDXKSLf/J9+0WsPOKFasdt
7n4ZNii/wGmvJylxaCT6MSVJ/NCM6hkBPNammDVmpdu66ao4Ei49E492JAOAiRmUx5Rmgk0NH+3D
LpgvoT/49BPKJsefH0taR1E6jTnsAjryjqSrT5lVRJoAq4gvu2tvGUogJPDt78qVlz5Bezt6PHgs
OhzPPdCFdLWjtXU+3ARvIhZcEwMrhyWGUEtBU8LCCpUp4EhzW4D890vW3pX/32DJ3kwHw1h+Uqt7
yVNnz8HmfiY5pDFjvLH2LU/2iLaKDmnqA29LHdrg2Af9WEcMdEaEqzx50jwkDg+SR7OEvNAwySp3
UxKIuSeuxId9akVzNd5ahdneGhqfo512x4oZp1v1JGQl47Vsh2zb1hyEpyk++k7zNTMiMBZGVnnq
IQrWmB7L8YYAwvNEdQYfcE73RK+A57OQR2HT74FMc6R6jMyAjrPXm1+o6Uj07VgPiDDY9ivTdGCK
RlSr/CudjTtVlw+5Pb6sMbIBesLkPJpEU1KYNYNzQHfxlXdBcUTKvi3x2plWN0SYifoD2Y9bcwbi
1aQfpAJ58GbUpQNGFQ9d7COFxLkusTlCzV821YB7pW8BTQdI+RlkXSViNS60bTwhyvlMoVVuk2l8
XbKZGUD6JADfhrrCnSEf1oVGgYPIYy0qENADLYGJdttKKNlmLUtgf8hni6Z4iQtK9A5xLelL8s3s
FjpC6p393fO+1dw9WR2luhETWZL3t42hL4aCA0g9q/fch7dYyTd/zgseSQb8RZda29bJ7kfrpRbl
YW2z4hJRfqjjrcQCHRYYuoYedL4xfYyWfFPdcGMX9nMvKSTHzLpAag0ptI5mLKic2z+wTD/IDrVP
fw4mZVK+tWo0s5JZgudqDpJSXDMmGCOTngvJjQ1TertGWKFuOrZcolOfl8FpLryJ/0Fv6EK6003W
ov/WhF1SI8e3uYN9PAGohJUPQqaciwctfGaptDbn4SkOaJ26HtrjoCxeW5LNN3nTUojtAnx/Kf7v
hgBi2DjYW3CWLWemBGTgscwu3QwFOx4gFshuhgoBh2Tn3PhqZNJ+NmWYrQls0q5fA5vGx7K8JA4o
TrNOTwBhFK9nt1tT37oeCUeaIYKDzTrKY0AxvpSc5JcEW64+76A0vyaiEDe9uQ0W95nUFLi5RMwZ
1SuSx3Y3Cl6JrgjqdZSjPD+2y1+7/fyrluI6qIJ2Y1bL9YgELMq6nCau/ETQWJ3MAKNLR9ud2xNW
h+WQSYvtPVbujcjKZ++BnmBwAGsKATlHvEh0lF9PN8083K6l2+x8SnKL/Y7ycsX6bzhHq2Ks2+Y3
U3cubpbkcbSK/TCO1rUDp8k1MWH7mj1epOjknKw7yjb/lXVx6PvnsmjevXRIoWzp2zrmLVVTZAfe
W2Ox3LRINaMyHc6N44YvmNjw2JS/8cQIyGy7SE45va0KClKCVhxh3c7VzgMA+udGw2ECEx0pl8OV
ao3tmOl3t6hoqEzz5TCURB7rwYzWAUGyt5U5CAzfd/wokNZrI41IU6pFiAyfckGX1iT+KTIaxK56
XCDATai3kH9iu/EU7urqO2dKH2W+Z+5sFEzFWYonq+WbKBQKj2F+1NnKtaOJQIg8iZCms56BrjiW
z2gwD6TYIhq5gTbvyqfMRwdHa1tElkf32VwYWIJNOGcHGccBDjoyhC3Gus+EKKks9t4cG5ri6NNL
GP1nQat+37iMHmvoWRf4nlXtNiGKhg4uSv/c1EGFohVkRKKzyDvTHUoUzrhiUScvAYRWo31yWqgl
WDm1DQNF5/FFlbJvi9xgV3Idb+NTjMQWqtU4Y/I79PqQW+ZnMi10tiy4gy2mW0AcHthz+gbzXZZN
B5IjaYCdKV5LZrc4xJv3tvH4QlRLKEbh/CST+776ZOXUbsZ4j+NzKiu2CKe4vKoZyIflwCZQW87X
ErzlYC9MzDQRWK2zgcx8BNebhzMKochCwx/NhkAd450NWybkuIrEo4GJ4AweLSLQAdNfih3LT9MX
UtjdiO3yyK63RFZiHNcuuDcserwYMILO3sOZMDZJXlw251wzZhtY6Uv/iZ4+Gsdh5daUBl3wqSWg
hFqh1yUgRICmDOwoJ1vvZwYJT14PWT0Sax0jceZUT3OpKGFyuP890E46gYNzN1jfTq1/Hb6I3Vi5
fiSLr8anoU9qUViipMhitI4cDHUYjDC7CNyyR7dkUSKIuKnFjj0kpq5FU+nLmcOS7fq43Bgo9Iro
pwS1BDpsazegAwuNRBm7xWJ4aZliL+peQpnwbtexNfcyga5Qr1Y46Dm0rerWSV69qb8CjXIil7rN
2ycj/qWxeGuZ1QMH2AzmBL1lt3S2uZM/aYcZX9dkP3hKXk1ik+AlauIWpHRAqgBACMZ1t6TMg7Ks
MQ/CsJ6IJqvd6uTV+FiatGF9NRsyG7idi+HMO23flWbVXtBnjS7qOU8Ct0KRviYfbYKEsl9cxcAt
fVK6P+jzguJXJ6PT34m5wL/motc5PBq0Oxvn22+MD9lY3m7M8l8nN5v9aAqEY3YBHmPlzM3WcVWR
IntNk/Po4Au8QDiKCTkW1P82zefWxdBKi+SKwRmLdIBknMjvyE/fbMd4nTlB7Nyxfkbu+dAHYsAh
dh/InrhbU/+aM15Q0qWbra2QojTcbOUZzIEeBPmPe/Q9bzgyQFn5nnjx+X5G+VNJ8gTgNTK4Sqz5
SA/mG2nTViWfLF9gxM8YnLN78mM9Z/1N3nljvj+7XdJ8eVlliZDnbbAnhqKQskRzzCAn2ZW7TxNE
XU1wQhiBeDFpLqjzeTv1hcZsia8FDClQYjskQ2DVxW3AQqLRMVYwpa3zAo/tc40PnS4OY1C9tVQF
2ZyclrV4kytLkjHvav+tMzmWTzEUDCv9LAz2oa9Wuacmu2vfnCa5lfIlsd554i4mdsESBhB8RiaD
wQWSmmsKoyhvuk8XmERPsuP0gmGWAD89PgXjfMWYPmr8s6CCtwg3WU/qtW25CprjgNN3J1AOhU1c
M6oDNhmqU7GfB9TDcmupYBfcMBvZOg5IiVLeUXi8d6O99ePbmFZmkNh3DqQSZVEwnFUJ7swIQsen
uARnnFUPOLhnT/8mFmPQMbCWzUSCzxTIo5vnJO2mL04DxoFCVXNlOJG+1aiuKeM3ljb3qTc/Jn1x
oQp0nO2tNsdvUz5J4o5YTTYqK7Z5weMJddR27xeRcEZZNqnhX2t1vSwcgf4MGf1f5a0+1hX//c/z
z3zVZFRmSTr813/+05+usi+2ivp3+Lf/av9TX39UP/2//qN/+s39f/3518lPfc5A/ac/bBF8Dcud
/umW+x/WzH+8i//+l/+/f/kfP3/+lkcw/3//4wue9HD+bUlWq7+Gq1rmvwtj3XQfa1b+67//+eiH
v/9hmMHfzMD3RSA4j0nL9fhV/whjNTzrb6StCoxPgSddL3DJaVV1N6R//8P5myksacESkwGhe8Im
PLev9fmvDMv6m+dIfsAMPAtqpy//N3Gszh//QR1C9JA6fv/9D9d2pcnrmNL2XUuQCUzsa/P1cZ+p
pP/7H/L/EAW2dpNI3tJWkWIxmxLTmh041UXfuOPlXy7L7T9+638oXd3WiPHOPy7++cUcXscSwuQ/
rmNS2hFZ+9cXW5Mip+yFEkSWOL1B2x+hnIly7zfMn3U9pR8gs4gYWkcISmxbzryKu3//Hrimf/28
vIWAWA5BKq4pHT44Cbh/fQsNbR4N752qz6UnPNa02qsCseoymCUJJl0XuU4t7/zBHe51nxn/j5f/
l8v958u7ru0hGBE29d6/XO4m74hSKvFc2AOkKKqiDkvp6F3zM//9sPKkcY//D1fb+x8+qec7Qvhk
6WJi5sb76yctEhksDZh26lt8+iBJLN9jZ6y7t35lxOG4g3KPkxHgQf33l1ief/Nf7iknsEzLcSgd
hI+1hMv9z68s07OL3TeXcF6lj0OLaInp/3J2XsuRI0kW/SKYQQQCiNfUTDIpkqJIvsBKsKC1xtfv
Qe0+FJPcpFWPnumejgQQwsP9+rnBEF5kZWqQpWiNrdIkl55G42Y+xTpOBUb50HVSHABryP81if5/
38P8Rd/9GtYJC4V/CmEocTrDI9+YYseyKHj3qrsJdUwzUy6D6GodlIyiqi/OP/5732vJ0xu0JvGl
+ca2w63g/dPHGblrPxyGJak+Su3Etua9IShCnR9mninvHmseRkiTDYB5pNz58/+1cAuBND6Ly2Hp
VoN8m3Ly4M3kWFcizUMcZqMJw58BXBcy2WR5fugPa8gyXNOetx+WMC/0ZBIHnk2/mIayJUxsmpbW
Bk4B3hImusp/cQm08Gkiswanzc67YTeOg4aeISjy8ouJ9mGG8ztsU1dQsl0SeupknpEFSo0cTza4
knkCUkk75NN1mKPt7KtebBH3j7vzT258HNI0DKob0jKUqUv7ZAdzhB46IT10FAed2lo4o4RYLn0N
HZsl/Bh8RWpUhM5tqIXY+VGeWPZRjDdHABWAXmnPHEMmXWrFl0kOiGAbaG38rAdtMV5pTqlFlIml
fzz/qz9sOhZNs0ohVOdVod6et+W/poqkqVSy/JHocRRttSBNX8JMg43n52PxxTf5MDdc3RCsNiX0
P3PjZPYjfwUHUEGWpwGRBpMMjxrkGQRYdu/SKoML5A4iFwYT1uQdikzrNuef9WRZSDY6R0gJddcR
8xw9cZ3PNCujNVEhbiyy8ICJhPOk8JrFFqEZbyuwNdskrsWtKwDqnh/59HSjwUEyIXSlFGJjU8qT
FelQAG+NkYyOT+ImXjtdoocw/O3oexE42Fz1FO8ThDoNpWxXOMn3KcmDhzqpZfPFTzn54H9egs0h
pysXEbct5i3qrw9OWsmO0xhlhtlhdK48z7nA4ale6VQ3v9jtTjf7/xvLomzpOAKVyMlmUI9WTbt+
Mhf/evDV0ne4Q+VejUhJ2vSykAsqE3CE1qw/d4fcWDsu0WmYFZSs3fCr3/Ph0RGR/omqXFtgGy5O
5joroBnIXZFsAx0K3EX2GQE9jUygnrMx7L54/JP9QJpKN9Sf88U15/DpZAvSE5HbuTdLGlG+Hqoq
3HMHy37CBYoPZTqK11jZdJacn2knJ8yfVy7BSRJN2XQUGCebUFHJ2FGthgGLJo2LqB1cTAdz5+H8
KB/eJCuJMM2y2eYJUO2TR/N7rwdSS49D56MQTVo4ql0nqJC6Q78+P9QnD8SasSQFZsJRXZnv52tE
FWMI3QJFqZMa4MtVgZup8P1RHc4PdBILzG9OsSiUblrGHBmdLIwplengsBNzpZZpCcDWHo1tP1kN
3kJQfPyfRpgCzDg/6CcvUhmc0OibHUXMeRJyetCpzBwAHBrvcfZqgQElxkJbO8qcvtj9Tqfj/HyG
FByLLlIb3TkZyqHh2/G9hCs3+qe1xVHwnE9Bu3VtsB6h7dW7wezk9vzzfbYFcAJzubGl6/D1Tt6q
jTRPqRi+k0NPYWYGb6C29l5dPZZwDMKoPYRl9K1DzU3CrVvHRkBPXlOVX/yMj5NI0kmrczwTW/P0
J89ehGRi2wmJ2cD14UYViMGnoe2/GOXP4vor7mIK8Q86M/l3AmvyUe/nalGNlVuhEwd+oDLOmbYP
qVqFOPG6Bzx8g/BadtOjr2BcC1k/qZgwhN4IlCsrEE+Z+8UGZMwH2snvMa354LGEZbm6ffLyXa1t
qqxhM0DkgkhPVeO6nwLSNgLrzVQF6Vp2vneLfKGm4bqVK2IT/BGzvvV2qLXRkkBh/WIafvIp+E1K
CaIAR/K73r8jG41h7GMLR0ML8MkRVAV+jYDxzs+7j+sKap7DghLkHy1QAO9HUbZoIkTBPa2/KRZh
+VA9FCEcAQTaw8v5oT5O8flY4Y4sucpzlTgNoaYkS4occBnSP1SHCLwoSaOraPrHHAXdlE3Hac7X
O9F4F0h7A+WYIpIcfp//GadP/OeIEaSsSSWYhBgnhxsOEo3pQ12mOa2Tv/rW9y8UhSWMx+aG1PNj
fZjofwYjzmW2647z4apaVipPSHShMFMRLW8t4gIIDC638gLdkIHq59BnOKMUUscVdM6ONqYeYic8
dF9E3afTiUMWSR75EQl7jr/SyRRvTSuuLJ1AIsmb4IZsizhWUWU+nn/g073zzygGWRfTVeyT8mQU
1PlRZWjIPuKpum8GDS8Pmn6WZYWDZdlXP7Ex9+7PDznP0L/XLncXIefFSx5Gsn5PjthYpq5dSpxU
Qnp9VzhDUM4wymLX8Ldt1kbF5fnxPoao84BCn/dowR55GhiGbqtPqmRAzTLvEDS9VHmDNMsJrnIk
QlHdgIieME8w8MgJzC8O39PQnKclB2bqNhcRg4PiZPbGpdkEKTvkrGcyYG3ED0OQ/tTS4KKmbXDV
xITkU+Lenn/mj2vm/agnwVKLn3oWzb26/RAFgA3NGhjG6NjgATt6gs8P9skHtdG9sOVR2J/zDu+3
pKoB6QOjCq2sG9D7PuDlOpWDvacTnozxhG/T+fE+vFJ2JPYlg59rWi6n//vxyEXkLZQSOnxl5UDH
ws2VhaIBvE7eElf3jn5OcTMPpn9MLv256/AReVauvNI5TS6lZaE0oUj8226fSZQLLUZjqjYQJuda
8SNFHXLf9DF75L8+MHsf+hXBHXyeSCcrxidU62wnm33gdGWtxgIxEF2MXiNuEIa4xdp0zSm/tR0K
Q5S3PB/q6Plf8GE+kW3hAwvH4LXPu9H7V45UE/iMTgWznnRUw2jcvuFi5V4FSrRfLNfPhuLWzm7E
crFJKr0fqqPLpAmT+WGrwv1poNAFptrkjzSafjWRPmyxLpeX+aTmvVmOfXqLKyetjwcTRQEw8uKm
1K3+ro1HZf3zy6N+TaBI4op/pUX1/ROVg147UqcJpIFPudcLicDOzqoctSydEl+cYB8Wo+uyJhzu
45we86p8PxjeRpkZDjNU062NF7o1jN0c0t2beRf88HSE0ednxqfjmWT0HYO/W+7J3GzGMgqxI58f
Dr4LYlBrltMVpl7QGyTTY8r7D754xg/fjaMRPAqZDjZ1AhPz/TPSHtd0rsKVsOlHe5NVnneBSUb3
fP7JPkxERhEUJHibFi3V6mRbcyqzGozZAlPT9RiVaYknCwIF6AQrl4TH9B8eSphcppn0krTeyYcr
hA2UJcW5htRfdtfSx3VdEBR9Mcpn570wWVVcoufL58l5nxUkWF0NwoWZx8VT6Azeiox4RXtgGz3A
ZEZtlI6l+/gfXiUrTJCgMlzhnmwfCLzpQh99pMkJTEcY0zjjYROvSA9NVvLFcfTpIxIqujYZOXLf
JzMSsJQWV61iBdDCEtLh5oUv2NzE9B35HW6cqgYSspy4Jtb/uhbmGcNFiVIA6Wn9NNBoQj0sSxLU
CLYUZKi4SB5CZbs1SdmqeRUdBbHNf3ixSrHsdJbChxwCArqAbHkB/zY3/Y1Fyw2dB4jIoW1HXwz1
MYz6E5BKAnDuBPSen8QURgA9cmyZOtArqpdO78TK1CDrdTqO9Di+G4shM+oLzcs5lMfhMYrDfn/+
cT+G5/wGPionA1Exye+TlV+GwmIzgwreV2goqxbOCZGCDxPIB/gYbVKNDDTj03Y5bFzIAzsgQfKL
yPyzjUEqlwBAuJRXTi+fJLxTkpgonUJu93hm4GTUSoKN2JXhF9HjhyvYHJ8ziU0kVibxsm293+pM
H15rGoDIIh1lwEqo0f1pNJjQdk3dXuBKtK4d9LppCglgN9JKmT0PEUUHm17STdchqf9iB/ns6aks
sZCp0rJRnfwiJ+zKzpf0CeC8SmGLnpANigJwcwOOJec/9+dDkVlmYcz30JMZ51l9Ly0N0BokOexK
OE7eIqpduwDI1FdV2g/n2PyiFblTzhPghtSX32WPjaR343xEHqVUpdHUgn/vGlWNCkh5aNR27Ame
ba3s22DQ8UuQZdhEEH8gggXaGP2SXNa1PQoVZJ5hUl5Wo2ndEBajSTr/Tj6ZEcSChNnsM6YrzNNi
ajSkDYy6lhub1unLFNUtnbpBS09pOa3qVHvmo/lrVSOmySYd0Z5RY5TmRib9n27/8s+/RrfmkJRS
lEsx/TQkbibcQPwRWTUayummrUT5RKsOCqI0o9Mnpd8xFLh76BWNrpMzguHVDwOIIgDMX9UG/ySh
3l0sSaciHieWmkuQVMfef0Jz1DN4rx6bAyvkUdeTYictXMIcI3XxkKjw4jKBo3OsNxeZ3UPYHySC
tKxEV+/1QlIYx6necUkhWT06svOv6pPJbCE44DXpNr/w9HAIS1VCceEMtFRnLfvUsC76pJwN12kz
Oz/UhwsSL4IDiEuZAC9I/vP9i0hUI0vPBMLEXk7XWA8hT+AQYjneVeDo5irP029NTP7+n4flCmii
Ruauwv548v5LNwSz13MYtd4MBlD2gIKvFA0N41jADq8DyG5aNV2v+NY7Fr5C54efz/WTz8/qpSIx
R4UWe9P7p45oM1ZAeHjBLjRsO0zEEve8amu1KVW/usURbkijnV6h/ktsLTmeH/4kKHVnNQktG8Lm
P3Ei/zk+/yo/xX7n0QAFW9zByJ6mC1shJHQngWP7+YFOnpPrpy2Z5WIeynE5IN4/54jbXDlIUm1V
Jf1taWxT7Sm+zOhJIeoprn1MsRalK7TXfx+W9AUFYHLB8sP8FZgqRo09Yj5gPPhdyRbHlF7V/G3R
02a+SnG5o+lyKldKmMUXi+d0bf95aOYEd2DOQUOdxq1e6k54W9nYP6bVbCAjbSzUDT2/VyLOr3rb
0r5LejSftSAfDj6NRUdBu8hNK3W4bBG0CEArYmfSN3AokYx+8e3fHx7c6Nh4+CLkXOYs5YesoevD
xw0kNPOUfe67b4UWPZ6ZPrWr0gyCQ+Qlff7FG3k/3f4MSSGMr89S42qpn0S5NBPWmi7zAbRcXNnr
ciyKn3UZ0mh+/rN/No6g7m/Z6GmIeeY//te0VjKoYGtTxSDNQSN1oxsPStFOfH6U95vjn6eZs9qk
58gg6bYz//G/RnECW4eKbCH7phsz/GGMoi3ekt5wk3uT2F2+/fNwFnUD6iZ8L8rl8wb613C5KHTM
qSlOlQUzCYOrqNThA45+vLebDufufxluzonpBKySSg0hBlevk9hCOezzNKVRI++LiVR6z6nUPWcB
E8oE4aFX6RfH8vuP9r8DktswyBpTrXFmId3fz1cCdnarbCBRpRI7QxCtt8MF3rS9/PeBEBchuGJq
WMLWT+7IyVSgxq/RvFdhqze3eWQBReyMUde3//oKufDPhScEdNyRT1NgjZ8hXSto1LKi3loVmRGs
7TwotllvZhfnh5pXzvtzZM6H6+a807HTqJPJERd0BaY19xza9zNE10SDc5UN9lA4Vdf0Ziuah+hw
oqvM2oYpzb3nxz/d65guczWP6+tc2CKUOZkusgq5mye4/ETtZJYgN2QBIatracaOIHJQlQDU3/h6
jZ9k4XvfIOtDbsONd1rFmWqPCOxw1ioFeD16TNI7IDTlv98CKCVDZWKpzpLN0+pnBRkf5B91g0wF
7UVc9e3aU713l7ap/8Ud6JPvYevCoYcCDukc2byfzE3XORWkTkiTlmPh1h7Hm5g7yC4esZ6oSwzu
NW2Wv1sYgOhpO12f/xwf0wk86V/Dzz/vr73Cc6NxaFKeVOil8dwEhfPUAz1r1s1Y0bo4YIBFE0nq
cSk4P/DHRczA1H7YLwyTeNZ8P3Bs2YHsXPJPUVQE9iapPPzVDAsd4xcDzS/wZMIzkCJs09Fncqk9
GQj6edUXZJ6c0cl+m42gMV3FwVPES18mho123dCrHaBSe3X+ET8beU5TupTtuc/bJ6FMR0uOh7AM
gmLjjeDF9UTf0ViabMLBNKBwwQs0EA7BaLOjm/8wNFc95hW5Ujy53z806GszrEdyNaErgiewjsNu
ipxk12l009ZaHz0Ucogu0n7Mj/9hZJeKFGk+/mGe7JltFTb9oHMR0JwZAK8iUtA0Dpjmq+GNw6sZ
qOx36BrlXWnaVJP/w+AIY7m7o8pgO33/2Km0Yt+U7C1WaUs4V1E6O+ziupAq7O1pg/cjKKZhukG4
9HB+6M8Wkj0XrR1HcvYaJ0PX/Kq8mNGwgLWgswWD2ESZh5IA0T+0/8em9QfIOVLPnS92kM9GpniD
5px0LvLNk2mW47hjAHnCNq2IaW0DS7eGyBLdxdhXLC0N397GHfR/CtDmM5i3i0bVMJlcXEnm5f3X
viGDnOSxjXVn77TykvPfPxZNp+3Ov9TPVhClGdd1SeoSop1sEn1RVqEsuHNFXt2uu8oNt33nKISH
NXeCEtonpjj2cbC74vH8yMbH/Yml68xJf30Wxp7O4z6PojI0ZzRB0DeLydKMnek1P1wbJgU3QHdt
JMNrFZqXnui3RS0oCMQRBHRrCJeBTYMiB+0X+8mnPwmtwtx4QDLiVBtbuRm4MZvCACl7CBXUIqS9
diJkKV/ECB9nlInObs7zwnOjwnsSr7rQjNwO/9vFYOFbsU4A2cXQ4QquR/i6Zi4uFDltel0NcXN7
/r1/9oxzRYKSFVUCUurv51VmTbnmWmxcVuGl3wPuwXJlJ3FUf/EuP8m18ox/DXQytYKkaWBv06Lb
jzgZxnkzezcFwRHDkUjG3br2Iu9bHSU+Xf1UoxaFTphCf90XCa8/8+j98TTPLm7Xs8QRLcpJMJup
Ig+jjIVkduFukjNaHsREbJlQBgLM5xMccjpFe2igB7u6y395bvsMefmQZBS9E9f4UdTVT4yNngo1
ZQRS0dxfNzZL1eo2ndYeHp8pSALEh7RnT4axGjVpLsexu0kD7Ys848f1Oj+MS/WFFAHQs5NoIjMn
kbUWDxMnI6AxujX8aw840b3lTsOaBgx0NcYi9/zxi2kzS9Pmfe6vNznHEMrW7bn0Q+IWrfL7qaOq
qikC6tNrOuVvwhqMBR1lUSSYr1CriUc3yDo7tLzu4Dt6D1w2p3uNtII2knHuKh+NEyAAM3e3kFut
jlZ4z5nxx06Z49Ye9276PLa0bpENRhYoHOSMeYCxSDcRrDWE7bUG27vPK324NcnZ2496Yhsz934c
OslZSCcvVtGuB/YCUqKbzMZP7WTlkMTsukVmvuRgyWkg7aosg9U/aiKzgm3bV555m0lRY+augKRv
CtnXMNzGyaXlUvg9DKJAYMqlhUV0AefLuRwLk07VSmrRPisna1/ajbzKgNwvBUCZBR2n6XE282qX
VZOXkK/jNDwMqZqOZlYAVq3K8IpKe4a1c6+uq0qV2MOaWB4Y6B1dCEbLiQNvXyWldXR7TJqTsMWH
nCgVgOnsJoEJ3kXZAcnDiKHDrQVYrMTcei8Kc9wNqaNd1Ggt1iGllSut8QfAcFa1wMTcvrSpFKLn
0Hr5ppk2RqnILW/o/Un3fmsBIphqrKOGwHipgWQeuAa7L8OMJp2c2dncUaAV0JzOJFccE1aUp4uj
1mnhA4hzgKxZk6x0RIWABQLw5XlN9z0kudl7QO8Pqe80a7e2afLrZPgDripp1iEcHgLq9ZtwUtxv
HQjikY2lbdg1+mPoTTQYGRrt5zh54efUAwr67lilvweoDAnpcu6QguTSdw2QyDHuvlu4CwYLSGDT
VmXwrYlPg2VX7qsRaGneuq/W2KIbcoBgr4DzQLGrNOxaLbc6+DSWXnSGiG/AapZP9kBKxAOod8WF
yMCXrGmuW9phqkXQGOlvrdAj3C98P2aMurnE0KMYV1KjVUZq7rDSNdksEqS5kBOT9CpJHFxAI8Ss
NqDAV+TdxQEzmWqjYs+5H6FKL1XqJTtAZ+WqHwPkYQF4saGaJkB8aYASHjreLpgm8TIZuDZBOTUX
rqcq6ssOxiPDkB6gEtM47VjMMrgUwUazfXdt9i6k7Qh98DZv6ImGVbiGRyuhdQS4oFMI3ysVAVy0
1xPwZ6Dp7tTTce1kgE3b2Bi+ZVkjf6ZDRHPGpHvrMHOdlVcaPRUNMzRQqZblJh3MhjDJCLpiS87W
OHpjh+hziG8hW5CxaH+nBi5WyGy7Kfw5JUB383oXtcllFhWPRVLSt6j94iJnLzXq5zs1pahvg4wy
7DhAwZxtgTSrfMBL+jF36AgLMYZd13Ks9rK0zIMA2a/VLX7wBoR+OINPWkBuUXfji1z0h0iz7vWg
6NdWgS/joIyBTnJd3EZeepMkIc2vNYwI5096HWfxjNH0yV5ponrO2/ARy5fnDsnyoqQpb6k1GIWY
Xn0RJ90VBSgYfvH0ymb3KFoQWL7hj0im4FrYAR4AJfFioyMiM83sTsnobUqzG9AX/ibMPeyMNVDh
1N0A7wcp4FI1+cseeuqWV33EOmhratLaUBKtl2MW/qA0WUCfQy7rz3BVGkbQ1JJOjcYU5ZKniW+e
IVZobuL9NEVgMVu7vyq67pYpfagtEK1WZfrQnTt7ZQ0NLjOtsW8moBkT25Zlp8cmMCB7kBQuUfCz
a9B6qNmp2Hg9CJFOTiCoseOFpTZW9Uq1kp4YK6FteVRgTzGphYGI+RHkK01HPm38igOALXXpZovR
yPCqiDEPLvCw9SRI4citOVMzD4/bAm+UrYO+HtqBhReMYWXVtTFaw20alQSmSAym26Hz1U0J3B3i
gBtjvuC+jVoAU07dDIZ3QwPoM/sIc5vq+YKOu2PvuzsXHiCFhP5Ah9FtTTsOpO0q3zZDgemxYW9p
rwTNL3ajJ9a4q934ytoXtrfyvHqtWuiuAYJZvwembhCpLDCcp5cr638GJRi0qY631PEeIj96aeWw
nwQsHwllwRndbURFhVvRdFVNw6NV1YfCLO7o6cxBu/GXm21MygFbTpkmlwl2RbAqVx2ljhBB3HrQ
/BscUbYwXd+G0gNvIWDe1mkOWp6OfdWNt2mFnS+SAhBoWrzpgX5iNUhHOd6bON11mA7l+PJN9nPa
p68JXrOixrAwL+9miGdTzGiv2GIqcZdLmvFZVfkOit0CBtLKcIjPimB4RILI14SOsQAK9+YXEqPp
SK27Qn/r9BmSAeCPPNPSo1/Sb8crG3zUoQzkvREmz5DiemzIaYsYVHisUyzr+zLcKCvcJVW8Y7vH
fzXY2UA9NaysFqBWFO30TEcEId+dLLwaYXMsGyIDPJyDn3owrU2n43ER0E1YzeWD1q7jFkpLIQ5t
W8OGQ9fXjFuJV72a8b3Ag2RjwaOsVf4zgYL7y5cKdEtXmTC4zG9VRV89MwT8AH8GHf/eVVO76w7z
k6mIudKHQ/eaiBEIWR/UtAqMG1jR+6mKtxUTJPLdY0O5bDd7xq58rQeZ2wIfVLASuCDX6RJv38uS
/Yz/5l8b/EmxkW+txrtJYyvdE8DAVA0wqIzXRWQyjXOmGLQ9gP87TP9oBSNjxvGTXPeNuSGDfqiA
pjlZdRwFjrqBcZ3o6a2TyZJYDBS3rdcVEFPPX7Y1fs1FYHWUcmHP6hH273TaoGNRK1Wbt0ZODTrB
Yy7wZzJSHe5r7vNteWko7F7zcO9hHV/YLn9hhO9m3s0mshiAj2Gyn5R/JWIX4q2Df7qZhN/0lEa+
siPnqQm8RNHGJdVzjUd7j/+DkgkBTmL/9LN6GXJQOpP1LQshPk0TM0d/MfRxk/TBo6VRFlKgWCO7
WjtQLVoPw5N+fG2iGC/pUrsbpdyktXxQuclJ4FM2C8FkmbDTZmNHEa9Ei0e2Jq6z2GMqe+Uvwwt+
wNF6svUB+rJRhasAPAxKTBTog3vrtc43/BSvm8juQOqIjdUA5O+NIxoZMoTMVMt/dPLxJYUqDGnT
0epbN1FXE0V2sGLFReQWV6UEMUvp7rWOu7se+DJemisf6k08WXiAmjsXWmZSRJfEXuOiGmkjDnX/
ftCTF1L61WLQ32DMf+uwGVzliffij9ntZEwXmm8vPbO/S5V1G/gDVt49qNXefI0i99pO8ldVY4s8
WRlg2Cy8xanxjR4ygq/RfHWNiLbaQMEsgljpYhivV7PinE6o0vjOH9xmXDuz4cX2+1XpCYGBYHoF
I/txgiOmzRKGJh+ugVPSlBjfaLA/epBihXHAUo4Ah+0bFL8Y2ShaT6NaxhC0a2POwZnSBRXAeZKf
ubjNynyjUnunhPdb2voWgW2/ouO55CYfv6V6iIESC5surccEnKLvjViZp+YNbbpvtgktN0qrXZzD
E8J21q14o3ZaavArIz68IZfVhDAg0wwNIky4HXAXWpTYVdUaMZbA23Owxd6MzGgTC/1QReOlGQl3
V2nqeoxTekqzyyht59d8r03d1upgNgKEQiezxpd425eu4j7QXVIaedNrWBMBsZUI83s7128Tv0p3
Kgl/FRqRe+kLsFqYCPZOuc+t6Ghb0W8Lt914EktsjjalVlx6BAnc0GkB/EGHAJGWvM977dU3iv1A
kO9lxY61c1EBDhnrcNf6GgmQdhXjcGxgvb1oc+eY6j5AeAlRa9giD/Nm9gj6HvuiwebNKts1Vi+v
6YwLg+FzHOEIwTS8DCBx2J667pNqZ6J8gpa7ofsaYQWIYTGxi1OqhbxqweCFZ5Rr4zcXTsYK9YQJ
F5zJ4sllmlfrcuovbMDH8SB/QTlfG9ywG9zkWvCnHF1Not/pk3UcBmWuzCx2tmNefFPoyDkvqm8N
3sNuPe3TCG8ErL6XNPveIzzEIqRq7hCiHlpa6RYQDoaF3cE6E1a/cgyLnYNXAAkAS4agFscSv2Dd
yxa1Xz3HFm7PfYIvmSKv5BMsVVs7sx8ycGl4rNHB87NoMR2L/ZWvqmu6vmeH6LXv1lh6gYkdw9Xg
tTSgvrEA1tiAorsf8CoqryLN5WvjqBJGWzfEpzJo7/IuvtWooVKjHexpH6TxvZ0mWIZNC00joaCK
GbIEHOZBgv5pLIz6xDNUt9y4L5J+i+j7qWncTU4A1mL4kasnu3jV6x91FPPy7CV6POajeAxbjCxx
JpSwcoYXL76CZfdkTe6+CYuVU7qYY8Lyya9xN9TyBxW4zBiITE0PshhWVfGT7W5r4RqrA1axx0et
wxFBi2+opyaLVDOuiHWgQ3mrDoe4rn4TkQ7cCg5oXqws61bDaKrSk2uRy2UkrwL9e4vwhJBxSTP2
fdsP1zXMZchuqwprKZ1O3QDvZLd8ThJvbfnmvgQm26o3H5lvj0ecXxzDyrnqzeJGa5487zbB6Syt
veswqdcu0MeAfjRYrg4UpUmEmwGEVCIq+Dkm14IIsWJCV8uLVccHiiiQ0PCGN+4Ex3KsE0fifVP7
oHxa4gPtkrbmjd/+nDhCY2BRTQLzfOwudZ2zTuG1hqftyP/mZnjSKn8TIOZxub1FcbYmz7CPrDvR
bDQUdJbfrSzjiB+gET224UtCL66r8nVUBpuRCw7ELdybDCJqzf+VjrgQTB02Jhd5cW0kB2i79ODA
HYC+ZmXIxLD8UcDYB/e1E9DudQ+zSKQQibEpsFoXN5hQHLPmW5NuPYFNYbUZi5eKe2QdwDusMBqG
3mgvWgHFKah/SnmXcretbW3bDhjGlPl1legb2w/WMiz3UXeto6YsLa4+qXNZCedKyyJArliYga9/
cEa1HOU3z4+wvKJ68tK1zTUGdU+1+wMKBGkOPJsiDxuboN1nbPvWmK7j9FGV44Unwzs7E/ejr2+8
KPtmQJrOFR5HwMx76OyaFxODt8sWSreY20jGHL9tDFQzTo0k3s0C+tg99OXFpDXrPB03cMoubFoi
F6PZrQfzocPZdjY27t9GK1sDOyzs50kXKwt/cnnrt/sJvw41e3x68qCFWynCy5oupKpgC817vgeI
OGxg5gtjb+OU4hb7vOy3FJu5oLh7x64uQScvPACP+CLc2y6uHxh6ybSnWIrTbvIjS2+cFo86L7yy
mMxxad0BZA2oWaIBeJMm+Rgr2tiE4GFSrVQ1wc/rL2VgPNRFu+/LdFN29VWeOMuUgoUNEU64vwj6
DZoThlsaQ753EtdGkhq3oVF8T/T8WJUDd3yy0ECgF6YGgkmN0TF07e/sBVhza+nS8Jo7gZ68GrEF
7EKfG1ZOTBqHv/GZZQM3yXrQZPmAzTGsQA+HytGSB9PDbs5NrvjPhE2JdggyDejkgaTTriYVj6Mk
aM38tkL9J7jotdJZqPAammxv4Iw0gHDgLFtWtr0z2gEovL/JbeMxqkJOGGcrQp3TBpfKDFOjBP50
WFxV3JjJonSwA3EWKF7i7BYa+kObdT8GD7ibG2CSDcC6qNccr9yYf2NSxJ7z3OGelnjRGp6suUKp
fNl6BLlMyF4QM8OrL9JDosyrZrSPmNFsssTnviIhdZcglFMMRxr5AlH/EiIrgTXK4kRyEEALA7gW
aG+anI6awtmAE94Y4aD33Cx6a+131pYb2iIR0RXsvLWlcfEqH4z4V8RmUTVqY/D/GGm/yFr72FTD
XtPMReD+LE2I1lN4UP2t7JwFN7kCJ7yiN+g7v3NS4l7R8tXN2XkoKsDXBpuWKl4E3hhfEgFCa7jv
fGefme7D4FR7AvB723qKDX1Zxv7e6dRq0IO1UPcTF2czM9YSdjBfdCowEmNT0/L+kHflE5mmTZJZ
dDY8hjZ/qtGUt8JqL1uwvtmoVqknvvvSfJAlCSSkV3i27LSI2oflx5dOqA7EFjvLLJ5tnbgU8y5h
uTem/1DF+hKjFOyWAMZXaiFsTBuNRa+ADOJxOYBE9kDCUnhey7jcICsAJ/3TLOwtXrKY5pDul+Gy
ce4rPV/XBuU08yLDSNPI1pa3w4dz1Xo/8AlweI3NTvXGheFa2GOY2H9DnNOqHS32oMmBr0pv5Wjt
KrWvkFvAXlU9sWK2y5n6Mvom2pap0yxa9hsxvWqetfL69CormqtYgnhryFNIEgj2RcU3wxeC0wP/
BOtJhdsw8pe+vwv4H9EOA5mGJ87lpzZ/0V6/0NmrLC79XLv3npk90+tJlmB8prdt67uPdMvTbKr/
1IJmj35r47QsGO9JL9lDp+kS+hvR9nDRZvFzzvomkQZ5xmp3BlDeRWty6w0z+Yxk5Toqtau4JIMG
/fuXVwcXAw3ia2jXxqpuzWM51r8xeKZZWI+vKVRjB8nlmMrxr0gXT5YojpAc7n2PJx0deKMUpaXh
HC0rvXYL9UMrjGNcA6yrh8c2wCMcTyrn2tfb+1YehWxWPiYNznPCGVLVLzbmEjAbVp6RXPg+x5ql
uItjtiIu1XRd092L4c1BH8aVXYst1O2Nnya7sfrdYrZRSg1Zfbi0aZMkLSlxJHOwre2mdYqyzeG/
CrjMPYeBqy0C8SPATNS3X9qu30kXzlOEhZuOy0JI0ft3w7uMuTnkdAtz6OI9vHIBL+uZt019C1Ao
W1a5oyDA7b/dK6lt87I6+tGN3QXfPUDdsRbRdc+sKaLdzIQ3q/Z/ODqP5caRLYh+ESKAgt8SoCfl
/aZCrZHgbRXs17/Dt52e6ZFImFt5M/NUBwBRyx1+eVQjxCieUeH8wEV8bNc1dkNjV9C2qY14Xj+z
4vZBD7txfQ/zZpO61Z4D/tHrwoOXfPihPC0A8PIUIMjQbYjgRkvg0zgPL/vWqiGosPQP1OY9GGDA
NlDWn6t0fVmt4jRihLbzUyrqB4d4l5tC97DOnveQaY6s4+8q78OZ9xjjEvvgKFl2SadhgvFQMcvY
68t4nYZDkKPG2o+C2bkQmPzrq5qf/cRg0P6WIDV8AvhAOdOOMt/xOeOs3vDBZtnJzpEpikcuZ8q9
aa1fTIKtPKu694r66T64uNqOh4Hjih876aE0DreYDKyIjVh+S/vFQeWBjX1Gt9howV/Q/9KnvvHW
v7qZ9wi6l3qtvrVLq1Tl0+mLuVzT/VxR2A6cjqEBCLvpUpT7UJcPlf8ywQapR6TMftOxQ1DhXe2+
ug2SRoOaL/e+EX4BEYmH0qKwcti2PWiGjkMs+lLlnoPxTVTd3QKFJQnKuKokki+OCL85mGLaG2rZ
KibmjPVyBkrdgJIm83xAoZ12sEGe5KSoI+E10gTNXpbprvaKI07255L6apHXh8IzniTQkEqwjU7V
dO2r+mmqiOflU2oSc0z3val41lkOG2vUQhhbNKhaUd06ZwKih7ylo5CdhBcR0ciuaU9X9FgnP0XX
0a2WvOe6eyKrdvYWCrENmklFcljm5DSb1vfY0iqKGnOgOvzFLTlMhiZ1ySpLeYMXS7YpAWaUY49i
1wT6ZzSn8djSz7rJx1RHRZ6cMHns54rDeWgM4JlZ7+2DG+zBZqYWCNNTBnS96NGkoZI/YenV9Nxn
68HsU45/g1MylLkHZ04PK/SWjST4jY1fHgiev4y6vYEbwtfWAXPl12sXhSAm5qrbq77/qCzv3tGM
G8q7byTntDXlG2lsbkjDK/7VQcbCoOZ/YLFwasqMZruEJvZi8GDqQQoTbAR6PV0Cu9yLVYBekwsn
eXmUtysSwy6FsFRcigUQbkWtLfPC8l0W4rMNabYNQpXdWwVW49ESl85fdt1gH9cm0btbF2E8UrBP
OpemVCtMs91gj1+tRzXX1Lj6PPXNfxzagki1fLeA3FgES8UiG8i7Pz+Zve8+pmZ9wuz3HLo5c687
3bgmBudD1tBMET0lX1mZE7IK6KKXOkQcs10WJvatU3auZQorrNGT9ezDu3ntw7YI8clNw5sDDBMQ
NJ80F7kQ/ZGLocDS1sLXYVsB58cPpvCld2efOvJBg7PQPaK1m5g0nybtv9CV9JxUAdBLI83dt8qv
HOOyDkNbPSD1rtm/bLb74Kcxmj7fOdoDMuRwT1xmV9nXLuCyWvomvJreRA7DZD+Ram1+KEz5sQDV
c8k4VmxZsaQntpzNpxgcecjGftwmFKk8AX8AY6dkOZP8baor1DLWXAkYqrKa1KORWh60vJVbF7La
gdoZvhCU5ou5EpcUeUWJfX6rT2ZMzneYR6s4mIangVPtMbvxQsO6tB8sOs0hCqK4bQ1LdJDhWp9q
4dHgEFBMv1PY5VE79YzKfhjlFBWcPTSey9rzHCgle4mhXLJt2ZfutKsgWB2RlWpiFtV4ZtlMmUUV
lC8+CFWSa4h4ZFeRi5chfcyt2fS3BuVDaxz4c3qZUjvkgY+VltGOv21pcg9I81gXRzuc2ZWMifno
tKPaOnT3PxsSFBDXr4jN0R4YGVzWfamVoIs47Hcaq5r200zvFWRDsLaerw6F9HqqdUMJ0NbzI8dL
OccFsqIZWCbifbldolPJUdopPBnVVp4/hOXtOTdTOlMIqjlq2xhPbefDT7TLnIN+Yi3LGdxselcV
6wDsLg2VxzjH48bprOpoIghuqzZN91KY8p/0bDat5HPUa1Iv+hRmqQU+duEBRokTI9WMALGYgsWR
GRzWVFeXfqitvTNCvw2WEHOeG2rWWF54qg1EXQqxeKEECpKXwY7i3BhwSBJBTcuShBZrSZB0Qw4U
YEmG6jwVtyMJevOuXWswcSMTcI1V8M11qy+3mKCsDD1QNVcYN+nQenHdsY+E7BEzi7F4E5ommDit
KbhkocUSZ+0bKtjrsXxyMAj/Zf5YR1YJDVfRZbIzW3gookOy1LkeL0sz8KLXifVcVjWOUnus2n5P
C8nEa3YQXWm9LzV7QHK/AWVmr6uy7nVRuyc+7iK9hga0yvZmkSwK9mUUW6d1LNIZ5njbmwVRRHid
VHIhGUJfONulberv0DSw570SF8iTYePSsdIzZBjVWL53dWU638T9Voh9jrNq3R0Td1lLFkd+3b2v
wOWbhzaH2fCyhr3Hf0iUVoNmpBu7GN99v7LdP0dod2bZUhgWW7xg1cFyIqAXFI8wpUV4ysPJCZlG
pFvvFp/344WK4PK2HcpIz1gbvYaZEcQAvDssHgOFWeWn1RJN/E0cTLb/GiPx5/9W2v84JkDAWlg7
eTgaGYOlPSr4hG1bOPobsWPoryA4e9nFljszrW2WQBvrQ9Y4VQikoJvA97lAGtp3s2g9gG2k3oSL
yOOEfcJF1E9502662gnR9pDgZPUJJm9C+ODBkw6/hs/qjJN6airzPy42H5UYbwk/0qb1M919DiWN
x4+eM87hkS5pp3+X0lLhES6qkH8+l/5yvzRyXj5sSDv2KfcaqWFf+wkdFs5Qu4ekHnuPu7HNMlKe
IFrfmpCd3dlzOFxsyToHACAX5cAacXvuGtuc/ObTVVAPnkp/nFsGgZlAXjVglMcvBmThQBme5dyp
ruvteOooxdtmapA2PpQgAViZLMbnIuiHVk7gc3pxzU5m21ysKmUVnjoOqfAqscLKPBLzaZEPtdPU
aoJOYsBq4nI3i+GPXxmoCi1BPou5IjX/BnMYxt9+Dg1gLuuYjP1nhdOAYdKZfbNCe5Crzl4Ncxhp
U0K14Osw29b7CEIe+Mh0WbZ2R61nkxE899zVfmnsJv1PBWLuzjDO5iciMgMoptbT+X3o9QLGcIMO
jupn22Cgo5bsVAVgMFssVs1CJSMrXRRjIFkJiL7m0xlXHqsdEjSXKtIMh+FN07ZmCSLAbJJ4JlFp
cQJP/OUsm0T4zwlPwSpW/Wj+Uq+w6Kd+ESLb6y60u9NUsJv7Wwh2UrKSl10TdR6WTLlR/qgImxDM
yTikCXBsbTJY9s7xFcN3P1KOfg6W1ur4cIbG6P61VVADPjJpwTobndu7cT+vvfjrxsafoeJI030D
LbXKH7svxqvfsxsZbzWots8WJ+F32y9rlqF5UdlUM2UQW0rjLitb45eesiB488x5Tph0DZT9f41u
V/OZPc0q71JzHNJLyU2VHqwkHyg6WTOxxMNajvp75U+ND78Go8wdvI6yp4fTrNzIonO3+5PKDYtn
TF1rdgg8HLYY27BPQhOTawlPMIa5aw73qnQZ/tLGz7P3oWUX/JHMEJL2UmrbvwT4lMcXt1m8dpsW
enC8TU4Kq/2yssmnCZ1isAhibQdoja/kv9JKoTTz17rOZpmKPI8diWKzSnOGYRmmt8i09VGrPpx2
SqTiMJfp5BzDPgjOa56ok7BL2W+ypMMSlat1nh5K2ZBmkbIO7lK2o3c8KDG1Np34CDP207SA9RAD
4DW+jXOv917CrFoGgwuPTC0031mqQwAqU4Ou0WBoHKxrYxbcYVhjnAklVE7TwtXmwAOq7vOiav/l
KrA/+ua2jzCU7/+2VjDsam7FRzd3iiebtPBXWhAx7Y0ewbYIxoJ5ZeSsTM4f/ktrOvLOmsdFHWk7
QJpfhmB+bs3QcDiPBFLhtGALEA34W7KNlYIOj+osUT+CBpmJDGMzhxgKpL3DYCpAHCzqruuGjCrT
ogwePd2O64su+wY/Zlr/YlPPdKxHJ3dxtDerwn1k2adqVuk9zZPdfWoZ/daQ8sNJhk/Gr7fWB8ur
lI35rgOwVjvkCqxpuiSr2lve8OZWK54/Su2YSkK1rbQdRJVrvJszSzZISu9Z6A+Xvl5ggQtMds3o
P5Q4lTlPzvUp8fR3BXdwZzar/ypd3f8gOSd8keW0zbzmm3XyvQG7YGOE0/rg+/BgaIxd97wHYQVJ
u//iWJEy6ncnWToWXM/WiF3Ig9E8duCy8sbZJ9KyYOT16tC3k/GQ8x4wIxO4X3nnF9K6Yl7i4ytJ
9uZLSj+9a7Ajg3TqO1b56KLS/VuManrruqXqnmyzcLaTK0frGGjuqsieu+qKjwBjT8X1iMt27sKn
xRD2SXuDPUSWRxh7g79FxWliq3fMJBrehP7NdOPFAK5Y44wrBCfH+hvr1tjl0ASQ0uHG0kDBpFAD
2avbWkSKD/Y4e8qJgcJeUiQtr+qJJ4Pw2RsWotRCt6BD5R3/O4UX0XKlETVtUEUw6MKtJZ13t+/Z
tNe2e/VNSvsHXqMPsNPBs9ndm+gQN+F+rOdeyORJg1K+zYEjcFH7qktxNsOSIwqdmFFbgZWcUw+i
cRc+rlZ3YajBHwCRbb+E8/o2DAFekHzpohSaczMATvBnSGK8qrlDHY5v1swnTsn/w7rC8StGFzhY
1d87PUhRYBb0NtxsGnOJ3xRPnYfVze8I2Adu3A6+OI+D+8Ag8m0APNgkbBu5LGF+Yywl1Vu0TH8+
ozxUAWvjuisnDNPiU80Z3OzJo1U9D6g0qZNTN9qnIWkwEKmijnozjCRoIfRpXBrc2BsrKPw4rE3z
BNPD27ltj4dhHGbeOmgG9BzWHO2LJpq4Te+ohfZZ5xZpVPECwlb5OJPy5TPi5jVge+8XtkVHU2fw
Q2eKRcjln1lOppFYLcnrr1q3ROXCmEDPR6g1eiWD6zYI6iYq0+5nYmfQ1v58MQrnxVG+Yk2s3gYP
1ogyU8gqwpm3JHiK40yt6w1iqOMiafU+Kxb3TO20sccQML36zi0KYEDtxSRxbseJiaOmirEreIam
kDB6XsdR200CZow4UrLR7IfePXQpS4+5wTuYV8VDkmZsJvUA55izgR5zvmdjtLerZ331imZXfPFs
rWo+YELoawRGojyiq1vYBAq2GgkjSVWUe2wcbA2y8RKEsH0UyjWb2P7iSMWGsXCBu0rfAH3IeFSk
+bsY8TQ4t1d1sr6kc9HGTqnPTWU8+4Ideut/5HCVIlbjB3Ld7gYe6AMGr9fBQZ1Yp/ZJNs5Hyux+
cymIKHG68TFpOoxvNni1PMynXTkIOzZ7K5ZzNUdTWL/zsLW3TcYDOiuISsKUgk7sslAx4Scdk0Ww
quafUfyTtFGWFSA/Bs5F1W0vXC7F72CZXlxQjxRR0WXHqfZ/pBjurWz5xHf70bbdZz/096IP7rJ0
uEe/2NUMwxtNa65XG8Zbllj3lQ+dC5zXQmFwgDo0vFm9fEp70975q3UPBAu9LANk1UxUGdhuhu44
Vya4R4Z7JsSpKE3OTgquWi8QPATwMhZO1XGu0Gc3jZsnVxDBGguOyWURUHs3aDBXi87NraYOCJ1B
ZU/oY4q9gl2ec2poH5AaxicTm/JbHar1tXec8Yl0g70bw7G+tkGo9w0Zqcs8itRnad7ggWKrBQ62
nvJueTRbxU3pTRAU49CrO/xh/quFNYeu5IW+CM6Hnm5iCa0TaaiteER3proqaJ6JbYJ7GgssCZaj
74q5M9606cEizUyAqunwk5guyz+/5xxJ8+dx5NCFw29aT9rslqjIOH42iDvbhoNA7LkD/SE3C5S3
ZGlE5yHLQh20G07e4hCGyXmWzQcNIHBZMZW+Vz1bkKkEzMtxuN0Optefi4qDfVGADsPPsssAQjjg
lgp3dmJXr/1tS7A8+MTrttKwph2aziFZWxReSwOkSvB/oBjkAXijlLPEHtalCS240gdc3IJTUPXN
Rmq9G244HwZizBHrGJlrEB4XdNKTSbX1VRV8LHyqFuWBKQhYbCyvSU/2os5ZlwqR3qfFcIc6ianb
yLnvxh7DQ5I+Outc76G2lLcKT/5C74Lpj5O2iQ42dxN+egpSsaTPNrjCbP4tB2jcJBKe19Ae0PX8
Hu+KA6asTLGbaHPr30TPxkKi7ps25z1X3DGCozhNHL1cGgjk1B7cmU4gqY+FOa7EA4IvpcefVi1s
dhmY9zgy8AGlya/O0ltb7rEt22Nf9jvbqIsLPaf3a8Umxu1ocvB51CPFY+FB/ebAY87JVsPgiUq8
TC5sImo1wqi3iycRJiee0aAxxU+u2vdyRNQu1fowUNsQte7AIaBrPv2qdXZF4/5aM0CZxXd+6pRL
aB06M0pnHtDu0B1FaZM1Zck03gwkcnpJZBqCievoDnF7a8I4AspGCxklt0aoTVuXb61rPVtBhXus
CHErLsvFH4v3YlKHSnAeXwbzZzKLbdCUI366LnnzJA9oTBx57CYhwoQuD3ouz7SWGCdz5MGQ3iwq
k1P2lyBnb0Lc95FX7Fkn0xLVhb6QQD3VNlMuWCmMCT2rN6HkqcyQsYLgiys6Gv3yKpYlWuYAaqx8
s5bpYSjng3BYdC+p9W2XCwL+VLBMIsu0o7opjf0WaEmeA7130pxi0Knn52zqEF/skEd0/3Ll17ia
Mmv0sLrYiHZe6pNswbnh+tp/nQEKdqyfpXNirqaYPcQqMPTdtSsCsLtpkxFYxhKaCv9S+dZ+To0s
7lvKE1BPMPoXxRvKJG60QLFnqVYHX8rNDUoeKFp5b1t5xbFpPSMutdiSl/s5Hf8ycfMiNpgtSRUA
up84PMl2uZfMrJGYrEfaNu2tW1pxhyiME2P+7pNyiOkBJVlkDb8ybP17moBoMJHj91Lrr6JiWSNw
7keJ5ijad+KxHO3HpOz3qSQEZk7hc2bmaBlu8Ev8DmeKD9ctw38QDQOYda01Y0umPmaOkpmiLih1
7DhhT3TsejnzahTdjjW2sRmUwHpZdtvRb93dFFYn+p31KTDwU9vSWrcmoZ2zbqGc96XzRwQeE1og
XsF12/x2bNHS+q8W+d7K3Stc31u8AjlTJulhWNIT51Cwhcm9As+1KnT13J++glQ+9RwXt5As/6sZ
0xE262O/jp9iLSVU47DiEWcNG6tPHg2sYoFR36nRvziAB2faf+hJN77x1x15DmIXcJ1dmSMvp0W4
pZXej4aFhDRh/aTr/yUBfviRLl04av2Tvzq0L4Q/dpqFEVt4GAGN806H2oNdFtc5HJOzyvRnBjyL
YibrI0coY0XCQd5r1k+iFCOfSnCQ+OYfx2WadwMB9MgMyMdX2WXiLPFI2Me+Bhx/UXvdSHjzWQOl
JTbBCj1B/YOMu6E1dkcZ+74faKPj0cTnUtv/mdBOiSQbwMCEa0UsGJ1zOZv/5b76TNYaq2RbvaxJ
+tDYy4dZE7MwzZ7FmqEfDf69yByyfS7Koz/nZ73WZ2oLVUQOwHxIqhAqNWjsQmS4tEZmjnYKUYtH
N0GLnfLt2GHWKdr8lE/66DSWiMuKfC5Fkk+pbHj7i+BXFtMzR/Y9j8Z7aRkzOYf5j0q0G0ZI2Afl
osHx+3gTBgbeVVu7GH95Dd/VbIG2YclsOCXhnW0FmLOMJy+xgNY29aOvax2VHQZaRQfwKL/8W1/g
wAXJZNnwBJ2O1ogD1Ojyg0dTGLuf5rAmvQlGrAqAowHsrVb9m3ZZEltz96WNaUts740kGL4xcW/I
4Y055+p33j/qfjkPT0Wz7Q1sKohkxqWe6HByunSvZcXetSXTyp6IrAqr7jFI623WaXWd1BoybuXX
wrRPLuxa8mc/1mx/JDWHZqlg1Hv8LDhv8ihBbL2ZW0XUcyrnwYmANTY69pGBsM1jVSkWdMRWFC95
6jyC9H0UslWb1oGgW1pcvv7i4vXI7U3KYHZzQVe1mx3TPNDsjnn6OBXHvkS/pY5/YBuHxy0pj/RO
vYZGczZ65+BrrAC9OLpSxkUVMPqm7r5vC1xtVcCroYlFqQk5rN4na4WPcFEwO3JuyfS4ZAjsxNFu
lPl1hxDixRhYngMvT8HVA+Hse+YNE750I1hOh8Y5YRSIGhujwoAZQvfuZfbcW5xkQT/Mf5rG8jZQ
QY51X/UbqqvNIymCfTFMU8QrJr8GpfHreANZnUG9IOl0m5m2OWl4Z4UVdexsIoL46GyFsWO6cAts
Xdvc9t4/mbaPQrcxeM+f0u7ORqC55cSdEtXTiLAb6nHfivUjC5Mt0th2rlfW5Gp5rgcjtkuearkY
vlwh08ifwN45QxxWjrnnQP1ILeUeVWrfNTkWChmxTN0ahdisGD0nduEZ3Y6d51POyaPVzk7l8gvM
VuFfI3LGq/elCeYP68YyHmf3WbvDXpk0QWWAY9f3QS3XRnd3dMKCwcYHkncVEYX5j2QJ0UZ20PCv
19caauASiGe3xTjgKvfs0PS4n5r6aeEqigDgHBqIHxrFj/SGe+9lPlux6qoSXBNwNQ+Ndr6C2v/n
avdjEZ4XuQ4XC9nDLR3WBwH6edMgDCMam9VBZ9WxrxDCdd/vROv9wd3lllanivVX7piHevU3XT++
BmV9yCfnjKB+ZenLRVrdZWEdV9rbg/MCmZt4py6lmNiyDFxvSRC5Rv1gDU69lQnujTCb7sNFnrVV
H3PpXuxboBNLDLYir/9ysXhhwzzVCRJ/Od8hzwG8XdUu54o1NPaYOm2e6rp/a+0RQKBOqGm6JZck
dZQTUeXBzvfVMGP1axhbglcX20Ar7vx1PJQB/qOmxHaO/zwzuqNnZ5feHI9QVM985SzV/Udb53EW
GtthTh4YnCs+yuAxbYe9IdooCXA90vFQbjgENBujdt+M+ZYey0gVkBEH9TnfzeG8W2a5Q8C98Wrx
IKxUk8c8+O8L4KbKBADbVvmPr7iobpYSHIGhwlrPpCdVSem7dU6K8b+2ML8ojbvYTvVmmOOTu87L
dgx8IwYOelz96dl2h526NfM51YdRdDFq/pb4EzO6TlkKWpyoLds+VDDK+vYWxRq3i+dgyyHmYMJX
tDtCkGubHYrKuxvl9L2G0wtaLifi6tyK6sRy59RrUpZL8GdyituI1XE2qpc4pcY7Tb9hVFf+nemb
W8/2eGwmX4Zw/uZRP3sEhjb26L2jVrqRbWZ/a8Yjsg8s9t1iKeMEXyFkgXHbKPvcK3zdtD+dbO12
28p2jt0sdq1f7JbVZTdZRCTVDqlJtsAZPxNXHjOdnVIeMlWHYOj6SNeoFgG4cTjI32Zrn8QsI66P
XWasfxYsck76F4uJoi9EPGX2fSI4P0zeCIF0POXm8sdG0d34QX6lEYOlD97A5N9085FVDT5XrY+y
mp4W8Uzh6btjmozVQewRiLzZzQW+fletbqQm+dV2Jsuq6Zxk2U5Qkc1zVL1QOPSITsfqMB9Ozlpu
0wo9Z5oRpWSCPZgtiB9hoMAaJ3FxyWlQ8SirI/LXv1wW276/Ycub/NkRkhCEmna+XB/C0XqbUuBA
9doektn4z8rBuNL48RSa8hKYpYh1l7y6BSfAail3Om1jb/UY5EbvGizr9+K5D2GBSIJAga2Lu6/F
gbSZpxV/m2UhRtTOybfGI65Czin1XtR6Y2MsGkV54/siTdRei1JeM9J3MaPhE6CGOMU6MGYTD3P3
mq7iu02sf0mDpzTUu2TWtyt4n3l4anV/w/eazr5gKaUCaxvMIStY7vequS896oK5OS++XwbbMlGx
zseftK2eyKXe5UTjiA90x1nIOG/8WM3qrRHVESBLzw2ampjHOpqb9XyYh+5f34A9TjobVCq90blJ
YlWoO3OoLwH5als/jQpuR7KKY+otIEvdR6PKvib8NF3IjjQP7mHwzhVF+rI9g5Lf2rdf1HN2VG2d
VeUcmg5esG880wd4Mtr5QAXjlSx0uvGIALej8yR8M06dnqE3MI6Mw11EnlsTscORY1VmsVMYg/X6
plmGWpU8B0lrb6eq/MuK4MUziWnWhDZif8yXnQiIgnIsqKOmQRFz21/abYAtEzWPu5r5zWPpgnoL
4DlHPRRyeSbtTOybvEBWF+ScHHYJnSx+gza4W0P2JauPf51nTFlYj5MMz/7a/g5+/mnXxcm0au5B
9q52QGKwezcHyuG78aEbQAryC2FEnzLxmQ+K1cUIqaMcq60fkDgmHc+28JYbwxrMcQCnWG6sz4al
HpTVxHhhMRIM8s+csInNHaXlOEGJQ4eB+8qNv63S9zYx96UIDpnD1RRwmsqmPYpkRMgTt2dpwULT
CGYcZKv8n7DxmrUiVnZAuA5CfTVLl7CiWcfJ5OjYrqf0Tq0+dSUz+iwGA4+lJQc2yxm5aC05348p
YZ7Q08xhtd9cuyTTaPtiOXeLtveBp9SuA3rwqFqSlQSYf8bEa7FZ1rDBOwTC0jTrb59sJc354B/K
XuSxib/naoq+xNaF+kQF3UefJhgGqmQLr+7vBvxl0DvwcN7607+5nSg08fZjvf72uRX5qBlJtWdb
fOzZ+4AEGAhM4Jggqsjz2/JbRg1KAXNxWhogQR1Lb5Q8NPNrCm1900D0VbM4YAU7tmQrioIBqC4x
Ssle7d2y3YWWvoPftSEIvEnJG7pjs3WhqsO5eahpr5Dc77Jqr7cwvGf78cCobQfDg/n/4+d41Sm6
q0PpRVHHBZmlupgj35pUbOTlEU/QJrfxLSX6uzXlfhrp3HNJaJKzqYS3McrspZ44Duo0v7i5+ghr
78rNQZjP3kg6Nnzw2ngQKjs5JTo7J7ipAw5cxs84mTx0nchIrCsf1iWrxKF1CMhyNMBnfwigQ2SB
/V4lzk9oddc677ZoH4z5XpPHqDjFTz01Q8TaOd/1s9oWItzlo8Cs1vN9WbHnezsOtlHZV1h0s8vM
Dobw02OdPPBT7eqZ/cUyOX9Gbh2xSEVaD1cHK6NM+MEM+dYlrNSQe3xVxBNZXnfeFyX6EeJP6Mm3
3PCwML4200sz/YQ5RngfnVCV9B+iaHUVTenzR+GN0VD/qsx/SToPrJB/b8361cv1Tq7Tb6LHnY2D
3B2z7TgQOGZX/jXLjGUssRJkhvEWRcievKbeD1Z1sHVJbQ3O1NoqGOq4iNvhM0uutZntB94sah5+
vEZfCYbGZcKswCIbD3/jRmtt7n38XDf60hpwoAj9E3uS41AM+zF45feOm2J5Ggnm3godluF78Jet
5kLuhuwc9O2d31TnJuGEVmXPsLev4TCf9GSf6TW8NOtyJSgLoppREakbFVMXy9nxzUuVNHydk31i
4rs3k2w7B0Fstqw60vmZvCuxtvzUhrwvjfE+dRZ6Htwrfh0LZ6l/nR2kbmM9yzX4VybeJqEgMSSn
aZBiVbP5olLrLK0/cy2PYvXOA3N1iwhYLJR8dBRZbFTLI9Afv7gJfkPXYAjNdwxI9+VyHLwHdpnP
qaiuslPXnA6ztl4eiFmwYT6FCCcBvJLltmCUYp+xI1hCVLiptdnWGvveVw92b78Kn3PSTSgNJv8f
TOWftpRk31yY6p5XHyvXuhRD9a8M2hceTPFcDrsGAsfyfyaVRcssRPbM/L4tSgdZnq08fV6yhfAT
kq03lR9eU76LIrAiDFHXUuIg1cZzmFGunfHFLOuuHXiDUfS4u+1VMCupDRMJ1sbkTHECASXvjl0q
Z49mb7EqKYrm3ABDcNsiDtSAWMceCQ6tIoDN1/PA5XMp5+Wv9EqHLReJhM58q6n08a3+L8EFsTFW
RbdC+iUYdLJyeJ7Q5ynuPOhbWebkry/S5b2VCqh1nnzvbnKeq14oXWbNR4C7U4cMbxYGDbFvXZoR
KwJ3GXo8PpmnQRmPdjc/AC/Z5o716Idfo7OSbW8iU7tvXhbc4uV4YSDAd7bL05UoINXF/GEccurX
k45VThhgUukbh5ljRV6k6p/kUHy3Oc7s9nEyYcYn5clCQVH0cZv9Ehuy37YY7ivi+hVbV09OO69N
zzZG7SH4H0Xnsdw4EgTRL+oIoNFwVxL0RhQlipIuCLmB9x5fP4+33diNGYkEuquyMl/tu1infan8
81jh0OqbrW3ktyQ29hNhiCniUnG7tcCP6s+k3aBBGMyDa/NW+cNTbYsSg0LrLHpfWzMgrXTxS0Jm
iSxCUiz6G5W6jPFw1Kp7z+aNIAn4EqOL1qR7IpJbOsqz0Obt3GfnnniYOxmkkFkdicGCpgO7DAMe
mgY3hb8UUPzGCMF9g+ycpD89NDVk8WrXMUPojOaHMm+fKeoLoKYEQNTd0PtNLVsM9eJZk/OuCvM3
qx0hmRChw78r8tWIt0lW9rNdj1vyXFjAdgR0TE7KgPME8kA9/5vTDG7LvK7bcVXm7FibKWbTQzG+
cVHsuST++YBGZAnyVrtFjotfFI/gRA9BFM2t3JvDxUXj7MXu1K6sWL4lY78Jc30bG+3O6pK1aJKl
PnJLMM92qD50Ek9sQQwj00t651khf4yKKXz9FZezF/kuT7Rzon7ZmY2/CPx+pbLoi1psoRqxNHDb
Kgy1JaJZRSWY5MLLx2Rllvo6xDKtYd3VJ9q8cmRRgObeWqH94QzZpBkFsgWhdQEx9iBTdx0GSOfV
cMHVdmxNRB0Tkw3c3W1uqBUHn1dHNuFzgt/FLI6Fcu8t5touLAiGWL9jQbi+mz3k6V0sWBtELBQd
md1Es7lPEuaMtbYK3YsY1LsRYf51OkKeRE9ssbZlvZxAQBSBu2bW4ZEAQyX+oyvg/s43emP86zv/
UCN5CnFzIIx4shwuKpv2CntEgdSWYw9d4Bg9D3Z/bK3yuY7VKmyTY1xguyiM38coBNDiZVD6fdTz
LVDVjSyMzdx0DOuBakGKssZmlw4uWcF8FWOtns1gz7rIfeN/+WNy5oJjzAeQoswpGs1nV9exYOcr
fu27oaIrouUHLMV6EdgIaaRfEPzVKqX9r8ZsbQcN4PXbRCBvNOEbmDMOjCEmn6BWLOk9yCoClCEx
pvWKgqMOcNeB38FemmClC2bFULhjve6nwyQ0YxwTxcbbyF6kBUNghsc8dv5HmRPZ7p4e/qaaQM8k
eYWtV9hPeK00ucRcvHIRCmS2yc1641KRdmhtnu+cJFOBpj0Z0ylJvqrmn1blS8P5Z8A/UpxLhl98
yZEeaGh0b9bjPaG6z3Bwd6DvmX/Fw1PWGO+FsCjpcDQA4iVUNB2L2Fna1iETcm02l45ghtJ+wR+d
m1St+sn+V5B5YNcpXBlGaZAr8ro9DupbxeTsk3EVw2SYfH9hhP+6csIi3TIL/UcPR2C3/oliwqy+
fbTYyCCa1suaCgEsPKUU4w6+b9r+MDeofEFckc86gmrcovECZeTIa5Nm79NeOXa9SeKdr4UehgYO
cF4sUx6m5r2tM0/UpPIAY70y1mO9YzSe+9T4tmqu5bkrzpTBHwGG64mjgBOBxKujqGCtqvtKzfqi
oGRXZbU0HRuChv9t5XjVzLCiLLKKZdd3S9fE7ZfyUWthtgy6mNRi9zy2yS2DP9rVD7U6gQyB3UWP
IEg14b3ir2YV/NOUlceAD3SQWLCJtWNoQdLgMKtth2jzNfC/y+iDi2mpHgM802Hmr/A4cbZ0Mz/X
3E0bMwsfH+p0HyP9M0R5X4Aj/zMrDcus/cBiEHoPA6qptvzKNYL1Ul4qs/qIdOfT7N6QrbWVnPyN
H2vrzAzviG6fofM05sm/dppuebZpuNdJWABP+YBItpY0QmX0AhzsQxvyo6s3nl/oX23k/jZ+ySl2
YLX0sk79P6EZ2xzklmnXcqO14IksMDxLl7WbHkl2brYMakRyDHyqsVxMZxJn0dUZJ/+zfjySSdbe
oshwcBEyJ8QxNiEPy2jlpE7x3JYi85hqTB7bYUMsOlIjb9k4B7N01E6WLUQO6FOrNjEOuJp8yasQ
8vpCXNzmBAi9SrUwNGx6e9zicCUMQB+J3ZKkT6vgMGmw20F5VctRN8iSCDVh23W+8MN/zVPCCMct
P23Jl5fpD0VbFtesKpK1b09fg6kT83MZBIqRLHM+2moRTcGtqyz+TXQs65XVaR6tblMpFNAmbmGM
GeMh7ES3MwXuHxQG9qY8YE5tBcoX1e4y6Iy97S5Nl0HOfMKioOzNaI1xgD8mY5CF//Gpn5yr00c2
KmpmUIlVK18SNgw7PVrEUy43TjgfLYRDDlrSuV3Rb/rG+sJ431BwAsS2A7aXKKxzjR0gDebftrSg
F+j8BgroKgHnjHnTQgb6RSbuc2+iXZvWNikZccUjEerWYqrudC9O3m1Ljb8CTbWM5Npyam9s8x04
py8HncRGDokb/yIEk9PpkffpjKNbd4+5lXhNqSfnyvYYfzcIRO03HkZmSP0yTCWqDpkqlZ/5ozGx
85kGvhEtutIkn9LO38nIC1PP4biaM1rbQQeeEjoZw76xJhCoXZR0dnw9v2CpLJKXYpdb6fMABqq3
p2dksnxV20CuDJPYPyYPxNWkXJsyPdoFuhhTzdcBc6OZjPeoQW+IcR4uR5XiknO6XRbNLoPYknrQ
tb7rfrYuWVYge/l1wX4bO1iClPFmjqMISBirAQ+ORtHahM0vvGTSfbTQy1mlr3qb/LFx+RSnDdHE
9tpJ7UVzil81T49bCFkMLDfhsb78sQyBcT4Pd8QKvLJWn75D+kKZ5N/dmCFVVCk8wtmfHlk6NkFC
Ck1BYVDkKMoKK2FeW+QUCXFY7ryT4YR/gG1XuzGqnkorPOFp/52VLvd0pd98rj/gpDWWQBK91uUF
m9znQ9sqHlUJK42Qn+plWAFm0BXB28nWAVcy6hhqx1+ANu2XQziEyzAePvV2vjfk0MZ5/koeye/K
79aVVHCCfP9cFMlJRhxzNDHRos8iIEHdnGCqDNawEls8CDAMS32M1zIGP6FzKi8Vr9Yibouv1pcv
My93zovNtwiEqpW8jCH06l1noAUPOPYZBeJ9yxUEDjZU/GUY1ldTQ9iFu/LNLRt7gY0Ml2AMSIZ+
d9VKlOsEqro+EUDDV/8X5bhsqsGuwLOR8bIrSFoZ/grA59smG/8QAIZt3UhyWHH/zMalLYNuuqNk
JzAnglQbvOYhcapUoM1jC4Ews2fu9ZUqZ1XyD0T7cK4MI9WnEswp0ukU2hmJdx04id9rVN6Pkf4g
9aMJdMmb837gUJDEe2mc7ZgD10jEmuHOOuw1bufUPMRm0G78qXwtxvTLccm1ZqW+SQEqL+KR+rIP
zkZFAwdzeTHARFkGekbLl/Rry/dv82Q9tbn1k3cul1ThpWl+6evys2qxPhaCKST0cS+KaXGkfClx
lAHQyZU3NCb04tAX+PeLQ5X5Z9z3x3qUh7jWt4bqbJTlD/bFa+t0sl5Azt16B98Fzp9rPnU/SRc+
TR2rcGL7FMcoPBlud8qWrQr1C8s9NP66dBOV3VOrq88mC+7z0L/plbwj61OGasaBQelaawUSs/sr
MdvuwqEZvUmi8kax3m1nByt8Om+MUPtjorWIzQfPkcA2UWeim+ZiYgsDcX6Yg2MTAAaIqWs4LH3V
7ZqS3TzYBT9owgxCRuT+LKP6KhNmT1rMOclQ7DwO2TWOH9XhjPtUk/D54pqHIzbrpzxxsrXLADKS
ueYlNjeOwGCgOfE5oRNb2BkYatlGOLFNxWLUfHgHrBMviE9+yIDE/QzBw2ybbGHbLfkhu7fXQV1l
y6kwqlUdDjueU7VkQP9SSQffA1qqSVxolfQ8gIU/8Uq3RHvIXgdTcOEg2jex/Haa5DgmJAFAEAE/
St1+5Ve5vw5LfM+axLsjx0PE9ijdKf/NGtr8ZFOngufEtA6vZQcb9tTw3/uGsUdj7PzSmraiZx+Z
bcL2Miqwp49h2hzDsqpiZHWRt4cJiKUXmc3TYLV7AxbUzBuPF2cDAiNiANkfMsPKVnDLCOvENXsO
mIqbwrnGhfyFOs9OOfa5olsLylD/IT0xKti2Fnd00XPOTknL4ZQD/0F3jVadaV/DkHMGcMQ2dnkm
GyY+PoYfLFPUhmO/Chv3oxHm3YZh40f+ifDS1o60ZzeL9qZgyFCIlGkuG8YWtHZXSPGHAVLpop9o
VEsr9dK2gMggUXQqxCDyRZikos8K+8VMwy2C4FvroQyNkhMLdRsfptxRhTOIHbvopXWgiqR2/p5n
iKJk01Ydv3r28OhOXY9WkyLD0h3G1kSkferjNXvxjGUYNO22cSF5EtGpj4HW04GXGHN6G5+YOfj2
BW+4va398sjKmGcplb7Wc+vmxo5GPBpo2txa0AglcZYi0nkf80rz2kzFmL/p7W1tLiGb+P/cDkYP
tfkSt22yjnUkYAKe2BqrBxABEbQ0OWmGWnCStde6HGieg7cYFaeMrc+Sxb8LxYYEVkKsFWaFpZFm
pzxN3vBR8dU8eP4hwAux73S6IwObQMiZjw18ntpta4vX2ZGX3lZvrB5cmIz9nVl7n+BWJUUEQVja
J22Co97m66FOVnPfeVPGfg4rfrjXH9t5DcCOVVHeGvB4ZU0M0gy1z7YcduwP3BmV/V4N0wf7UjQQ
Kh1DeaFuWQKIVMVS30bsI8CNEjxgsRMjEd3oV84goZa45bGH/WwF9mMDUvHBrOHcow0vAsZ88P60
lySkQCwt8zYXzUtDVaDyZidsmB7NvH30nnERvYpQnIlq39jbc/JdQXvfHlRoHGX9ZE8IUHQ5D67A
Ui+Lgy4AQPTmhkzpvCgRbZcNVCMAfWtVjycrJzQXZeNXwDaiuL6B5d4yyN136XzNi4ZOB7pGwp5E
SyD4osZlLbIlZVYX2jeeqXo54ESVJM+Qu/zLbE7vTpMPhAbNf2YFhzagB9PQXBlLwFCOLTp8teTR
Dg54HKuHSfvWp8HTlPiHkDFhB4gFePWCS8mzO3mD7v+bTOHa17Jzi4zQdl9JO50UjKg4ce4oQk9t
6uJaZeTSNtuu+2IAvIhKjTqOblHNRz8t+gch8rtAyPWEFE/odNhl4zu2j2Waf042vKtJv5mM3SNt
OBZVu69tgj2wvxZ5h5kDazXhsGPRaN++hk3G4RJWRvvaFRYUZTiNIAmCgYLUbf4hQte9ucNgufBd
cy3txitm7Gdjah8Eh2lJihkP1zno08M0RMfMzTchiPK6IOiq1QqAi5+9+WV3N4S1T7HXhL24g9KD
sWk+DRQsyLkO76pDeZB1WJbyBtJjXYeerzTu/m4yN61JO5u3m9BAEKjju4/LgX0n+9BtPQQTdNhy
KfxyMw8ODMJPljNeyZdtyZZ++g/LETb5XYwGYIP7dcX4qnD4qfxLQ0zTS0zEGHQafYafYRmEHHAx
Z8E27XlSpoD/f/AUZnIxB2gi+btdXFxu3CAIPKVAJLQ/BdFUSuASI/sc3ftWfSHQIAyP7TdVwwsx
Ug8M8oaU3rWxnVVh25cqtX8JX0D0mPZlL/4oW1edj6qmO9cBiGDftevMcvnCc8/0x2XGMUyId15Z
s9pZyIe0ltRNWJ2C5J9MiGhPEd5SZIw5GfY2CxEfzeCtoo/iLl/rVr/RnXjvKyJbtrgojMMp+96p
evBsai99bjwUYU4IQBM6yzjWMXoEvDOTZQH+cGwVxWYxOaeWiX5faM+QOgm1qoSx8Xy0OemZnSde
FfPE80Ns+hSUSGHADJwpxOZm+Gwra6PETKUo5ncSISi1citqcSQA/TxghAgIkDGMnUIPpOcWI/Fh
stvlFNf3YMQ8pmU0H/0/g3pgaY3YB6oq24alf9IxkxEROxRucahdEK1+1tKLsxiMuUUXs9MdgHGS
seDOlvbW9PWtY5A4Zs9lC423Xep1uhQjGTRGIcC4ap7mnHBpKQXYovwwQqb05NS+B0V9D9OOI2ek
wmEB+EakXItW1h1DGe8qKvMSkmJlQdRzuJZtA6e7js4IpzlZoa2/ZSwuWli2uRxcKA9ZMslVGkp5
oGt9NXVFJh//GTcPgaZkGZLuX7oz5vmi/1R5cRnsCS93vegcecam2ixkDmovrOrnMnI/p8wdl33s
v0YWFJ2SVsANT+WDS07YfcvxfUOU9nzbXOj2tG96daVsoHkXHKti4WbDuQAFSIrO1iHOYr4cxHBQ
eMbo1b2CedlQgkK2vk3IImUGAwT/y0x1V2DrS0BkOC9adoMBwVvmENqvD3lNs8/4UsPhFSZ3wjeA
kRC0AbGBMiroljKt2PZzc3Cs9sXFDQcsSKJlT/UFaSeGEhTSsYHpGqmn0GItl9vWzYorgifL5rGA
TmF8yMMJHyZfEYoB2cDSvPsC/m0BHqzVbUhZ4Y1idam3xopFWB86tS7OS042wyW501di2mE93EQY
3ReZFZKUMUHohK37HJAwsRJxL+PsCjF5oNCUz6zeAfVg/Ux6tOtr5m02SFgG3QOlGO6PcLDSjePU
q67sHoxG5i6jvhkSES0z+w+wOacXp4ziNi2TZN/lVAvyk9nkqqlj1MFfmPoeF8zST7XjWMHMY7s2
e0QePG375Jsx8nUtnmZQRQsXf4rnh2PhabK7m7bxNHe4c3xbXdzSpRG3BNVZ7O9NBswddl2v1Z21
O1ScvzNdofWiyfCFheCMNusGqogFuHDSSiq0UX1bIzcznmQPFAgP9qxRCas6olYsrppj4MjWf2pU
esMZVoRSmY4SWxqJntcV+exEnUv2bmyE71zTKQ9WlKKXMHU2Wof1irHBb1ARPwOm/1qLxIG+UCds
bQqh0iTa09BHz75pnjHhb+IwonrAB4a61mxUQk3TtfRtUQn3pe0RRrLpVkj3r5wKegFEpwavUREy
wQ1MfrICthdGdTMgTAyWrjCfLWTbZZGgndiqw3YRvpIT+wnTdF1DEGtL9SIz++bSZCykEcJ9qrcA
ap/sx8CWFpPTOf1whf462cZ3pznnSYyUlv5hJlWGKkLKfSCkYZXsVPBRtVsTcnAsWfk19MMl6sxX
xnwMD0LSApn1Z41nghfgg2tyG6UdIjL78bs1ms9VYZz8KN6Ru/RyC5chcyLVD9j2+Rk0/d5H+jbl
oA7ax1CjqWnc+HAkxbLfcOCZYpU6aq0NFlgDmEDTNHMu4UTJvTnTX8uZuIHtNxsy+dT3vheatBOA
hbWh/sAJMvJofejKXzqNs2XuqTZSIhj1QXAMZ50LMUDSZhhzz7kKIz0EyjftUz9DvZdXWxU8QBpN
T03tMjrzCew+GFbrqVHtsatwWrnsEiiYiKfd+FfzLudzjK9K17g9tXtjcBWgPbybMysuZCvO9JKe
rwms82m7HIleT9o1G+QSgaN4+JiWYui9gUstxifsh/3JiYyjGtwtTghPVxCPpH3xleDNtjiaE6bn
yO59j2aDvTBC/Y7QBWgs9K2P5ywsurVjXEMM/0EPIURKalnfNt6I4z4hk8VH0mTFwW3cX3M0tqTp
92QAyR76CZEJHHjWj1FNm9GHR97Hxm6oYkqC5AIP5Q/jB9e88N97hVOSSMq8bKP63vnNdfbfq4j5
Rjzeg3S46nWcr20JKIMd8Ze4GVcywGeXGNTNTMEHTTtY9ZihpyUgZApnqeCIygynOlkCz5/y2Ztm
klOa+1zP+YqgzGpUNt/dEK2yqX9hkWXklXnNPEmxusVosn+G1V2bQPc3lT9SSWCGJYqVYZnGlo/M
VeE6ni1qVusaTNWPFnEboNPRpbuhtcB5vTaN/Bg4zXcgcZS5TrFsAjujDeH3Z/Tt9u1H1ekpvEi5
onHfarrOeiAcjmWWfRIBo1isqCd5Qp9Rv698EktYKfvuUX0YzM2cdmvr7uHhwh1yuVYWbhXXXEk3
/xTYY7W22w1NdXTb6AvVbBcVNYoIwy4W94SeIYbN1JRnuNY7Nv4hGphX7Jf6UiMAzAReaGu0h78K
KwY7fQoq2HLTGfpW4Z/MGXWKmqFv4Y46PJHmqxt3uSS3os+8tAHLTIIBrk+/s8zink7hAw+Cl35i
O0rCwB/RGH8KSOHYrtdV5Wy1cq0C4rXyR/fxC/IbmVtEIWcpahOaFdTXaRD4FyBWduplHPCKt9k5
8OGmxfUrkz68dYB6Sdbqfvrcj9PzbJgvOG03wk52doDSj5e641lx0+k4DRRmZmT8EefFMDw8dT4N
KSf9OuZR1WqcgY8KLzY7dyknbl2+cRIUpiioVsOVls9cBixocepewDyP+YHYg4AkbpFsdEiZz9UX
e7eyJQsiHjzghguuzPnkGFJLqltQLguXwSlTAdBrGcd5lDd/JucyYwj5IXUIGY1/ddvgRv+2bWfz
aQ6NkyCtBDhfcMNTagmyOks979/rR2OK4+Zu5TiAiFl9RD0yi56+lGxIXVgFMxy7X2Aio1b5Yznx
uokDcxMFJJ9GsfQz4kiGsO/FxFIUYHffTdGuhmjwUt/n7u0j1laIgtw79h0wgqthBBbWk/YNK+xZ
4XcmsRnGAuo+U8CWu1i3tWVg69R85co2YtYdMwaZ5pbxNK4/s3UBBNdMwRIuW62Mj0NAUKiMp2M6
patZ+XRl3MB1wpc8yBNIh50CECNDdvFECchHv0oOrcApOClKQ4PdKehizldFSqhT/QGLUYl7pANH
Hz6c3nnOnmmgys5gvmS9e9VLjuEgxBLMMgJxYTOJS51QH4FPHU3yf8VQ7zuDSIFW4bz5RcteCg2F
O9E/adTxZQliPOCXr6Nsf/K6qAkVg5owA/HujNZLVg6UPo25mvp0TeIX61yOgT22Ni5F54LcOY1U
b/+SAL4Vs/+W6c3P5KOJobDsZfdTGwjBKgk3MxN6n4yk7LFZRJHFSg05/MvzDzETTHCcl5wOhGWI
m2w2D8bwktncUzru8T6iJWaf/JH/4eq31PDYVi6WNnx2qfNG7hNHEfCRjRmNPIeR9h4n+lM/2ien
6f+FLMDhlHaKvembr6VT/owagfTyMf4y+HQDH9RCGB6ygaCl5W4dmo0uJrdYM5spWmMd5vIt1co/
Urb7xDibxPxz9wAw6D1HV5Ct/etH4pzzIdfjuLdidR9LTu062fmSL8BGIgJx2gTaxQ7QIUR2igYG
rpSxs9N4gJJ5ABG4otrT5pvFYJ1FuhvVIt+LwxQ+sWzY03E8xtRQLP3EHL0FffQ48shB2ksDK2Zc
VPzo5xQE5cToscCUmuGKndMtcR0iZeO6IW4/hP2OZe1e0NCl4WvudY6suVpJLX11HyYZDjmdzm0m
GZciKrNqFrJ0ywNZt8suUM8aEn6exiv8WkPw1T+CW8VNUp7UWNdRmq8VG1RaIIo8MG/aGO/nh5FQ
ZJvEwodvjMGxi77MmMkwr1XFmgK0164UW3vMuPGcTWHmJzWrk6N+CWPwzceLlHDrZNDB2Pmitt9i
ZgeWiW0u+HVmdwmy6nVKrS9G8U6QPrz0YCTZubLtG3vd1qTMnRZJTn4zhfbisd0kqBxa8J0/oObu
4IUZY+72tUd9mrgBC2Fvk8hEqEloTfxNYvC859RVmvyyuGVYvMOPFpI4ZJCBqvQGv+KU5+V6Cr+m
plibtr0eodI+bN4Y3aEOZKsG3S9TTDJt98EjXYxo4U4vl7Ij2ltle8GAIq3rXcWYv3hQfAMTfUns
evZt1UhsnXOMca3r+PtaF7UEYtfAsJ0ZHo4VegNqozL/zg38DQFpTASjwF/jxiOMGmxq0e2l9mHm
GARmY1HATYoMvJHNhzCOwE35+mEA9K8TQZiew5AAOeXnrpjAxJIQhY8HSpvTmSu+0ZtNBXATnOq5
K94yQWaa3fJeGB6bWuGsNX6riWuPa6XMEOQFDTeD3OlFdsd0eMmHrUauzR22c7eLx8ozBRCL3EfN
4dqx003cJ6si+HHQJxKwI+Z8ZanFWhP0DQ9aurWHQXJ2VL62MCu4YfDpaMFxyo1/CgT55IJuFnq+
7GTnBV0Ap1R/NbMCFbl22bhg43jq+l+WwS0C/Ehan65YF8e53k7rrEK4HyXJ3JrVCDShAenAcg+v
5Gg4zsXMJhqohEBp8VvX01MzngSkHbP3D9ISqzESSwlzLGKGO071puHuVcML/UJsfDtjyGhrO6LN
lYOiCtNXA0g7emxYM9SzQ0UcE5E748VmmDs/dKCG1RVlt0OOZPzBVkd8knIujyAsWzUskgA4o9A9
h7hRMWeUFfZ2br9aF+HTdHfD8By1wNxwNSWE0ymY0Nfnaq3zFjlNdmyIiKpzEILzq+jx9dZ+JnDN
ToSnttr32qvkXdQjT4k1Bw4q/VccgDnW73WxY9U79KLngfIiuIzNLU/OrZJsTHjMLX4wMC1KxkGO
vgoeQwNHrfQWg5v5FjOdIRFpjulWDozp2dMIM8aLOrUY7UfTyS6Jol03gVrNkGIlLvIMf7wG5ixg
gAGciNflR/VQxBKSyg+cdDhtjI6V8zk7DuyjZq/pkh6wej38nut7SUMUzEh11JBjyKcbQ8IiuCaw
WlU7hwvCwMM/GOuH/qlnn5jr0upYTl85NuqSiNcc/HM+/ZKkZ3TO6U6Rgh1cizqXIMQA2EFLEzaF
tbLHz0iDsP3EdMUa10ynUc4I0m2GegPHMahO9oMYDg8sBlcG1dCiSTTLdea8NumrVXs9/mOrgZUb
ceQ3RzP4U+T+DNaRNbPXCyww7tmR86oNxr2JI0YoMvJJvi+4KdrMZWtBjeY4rmo289SGyzlBiodM
YmAQ8WEYi6C5qkLueupP9vRRxO1YXuP6v5bJurzkzKr2zeiIZYaG4TC/nsyHy5edfnN2VO6Odw7h
mfB/hRBINkBadzeExCqTLS7ffROBe7aSvyJm7VpR/3XCBDyo4QEYqxYPH/nxLNOvD82anR4hzVgY
wmmYh28VwLEvAJOyLowM8YNIn8Y3V2JAMu34wjwfpAAUGzAaETGQYrS3rJTzMuQCyj7PiOjdnDXb
0MLpufUH2MqvqsSVRxChzxezfEmhVNZavAJYTegfyGRn7cPGWGp1e7GpJJlC3AuTooCZaB5Gu0x7
cjRQjq+teQn6E6rUQtIWi5lVNfPnyESqU+KUFB+9ThICayChrMyM7s3E2V7CarPKg9m/iFisHGyQ
AAe9NrL3FpZGcGW0Td5gvmsECTCigDFaZDRpaC2q2GbWOyRw2yeMXHs5SmdefLTi3uAX0aNmZYsZ
Mw3xQbC9AQuotMdbxn0RvJThm6m9a9ah9s/9EKBXnifwzS2pvZIpmBdD7dOnPfWqZTO/Qx1WPyzB
3D1GHKAxGeC9ZuXEUCDZNb27lgnvLhtwMmKvJkt4UvXazRvlXgvWHhk0owV5O0mAu1c/ejWSfT2r
GDTQhj02J3f+GAi0YkFaAQ7zIujVHQ04gmduniecjtHNdnap/uIU7xBMTba5D0AeLWcb+y8WD6AZ
72Z9jV0HGQJTh6O/sw4T7QJ/CXPV/cN++PD4DsG2HwHhsgHrFrlni4E6YRa3S72xWyO7mfHawM9r
MPKMyPK2V5+9SyZGUjc9hhU7JVYNm2J4Qgfis/5gr4kfHUsuVJARj7t6kUJbYKsemp251uPp6had
APEMZcwyuLycwHlHRhjYpMD7gxzpRySXseUSrHVvs9E/a9Aw9R6RTrT7rk721UBepXwqsoK+/YVJ
/R5y/iWDYRMW2nKM5iUsHwSFchEy/9QT9zPDkGlTAUN9RMC3PTWdGATC29XZj8D30IDKjOq1yeY+
pAKjfqvgVTW7hpVZs7gM6hhUr0PzNJKGTDd5mq8dmf5EIQ+qaIvDKIhkQfpjsrs08F76qbEBj/s5
sf+G9WnWOtGSTY6/3sY27/aYFWP92GbJP4eURGMOzxR2e8Fum5r0Otc80yh9mzMnG1DHg/RYl8O+
b1iiIhDmHsuK1dSCIa6IS41L/pxdq/0qR/O0yIKIRRFUTr+zoV37vH+bneikN/PGEghqfcWpWxjf
gU0SGM7XnJkLJSBbM2YnogIm2Od8sVmHM/gz9rRYEqP7C0R56aaVjkzRfozMei13EUkwAKxYZJAy
7dKKLMnNL6mXJq+dqidjHOHAPT+aZfg1W3+KV+zvYTHkds6GLxYgYjvB89zkK2H3+4R9BEGb3R1t
Wg46Wyi3cdNzvA6LOu8uTQyrmrf1BPAPJS3TUP40r8HtycD0PRP4/Q1z02kAVNVfXx5mqmw7O82z
3FiIOs50FHq56qunAGbMIFiCRbaB2XUfa1hZm3NKuImtBb6EGrsX/rqgKUwm44iTdTuUT8TkOVFY
M9VijpqxB0Tm8IKT3OvZElW1SHGJdtGtYdO31Q3M2dHEBaY3GP3tG/nI9LGpkhZX4sAwDfFcuuJN
dQy1KMh8GW4TcGD5cCGY8quEeynKkRIxg0vCGj22EBs2EK+JhxV0CxUTcBFMbL5HcXxljgoW4EEE
CjdGBGaqVjs0/BULiNgB+a9DlAybd40KYiTihFfMDfdKvOfMbmrxM4z5Tmq/FmzgdGBfA4pEXZ76
8g1APi83Zb7y90NkHSWDYqK1m2mAi47i3jucmeiX/zk6j+XGsS0IfhEi4M2WBEDvjcwGITUpeO/x
9ZOY3cS8fiM1Cdx7TFVW2C8tQ3azGfkOIzvjjwVTBCFjdEsVsVvbrNMBx3UVbIilukeqdw2bQ1tM
ruy/OIFQgGO56JEBTnRVOpV3wj0j7DVV3aTgc9ru0nBJiLesMja8+6L5T6QYTJvPunrmGt9dsomr
R4A3PqT+jDycPKV/91D/JmhwkUg4sdajHW//shmN0AeUUIB8qW4RPCXQxatEBYbqWPTlelEwb+2I
WdDtUsFp1X9h4AzkbeVLXEXCBsvSUDAmReutFh9j8Jx8UoF8epGAvjA9kx3Gj1Cckq8Z3uapbVAj
TKjqzW1NBxPiagsVfI3xFd8cX0/iePgnu45Pqh/IiiQwSbKug2aP0aORN1020qhfhJz2VBJWUE4d
tFSG0BzSAC1vSuuuKR8eHzU60Cz7NY2LCcuvRMOQ5aeBtaCVPOvyq5Ynu9Z5sofPPtrWKKoKYuBY
NvDbjG9U5PgKNE4QYz3fuWZUrYlOnnsuqhaJu7seKnvskTb3/UIDmcZKdilaEKdwY4Vj7RbwhpuR
bR8GUsIbcehNRPzI6znyxBNyN0JlTqtPKwWHwMx3sVmsikpfebj1RUU8IIS8c0tAjxPYE4/ovsJN
3ypOHHvLtmTaElTLDDvWvLrCU2LTh6LnPRitdgnhbkuof0xtWKe84Dkn0ATobhJk0mHULW61NeSV
PQLDjehRdhXxE//RLSQaEEDvciDLthwtcDAMfgFlBURmBVWzIFrVCRPMGLxthcwEU8fVymufdy+R
cpfLBX1R7W1g09sN4p9owlsQS2vQxZsutS6i9a1F4SkgJcHvhXWhAROvKHEVsAXc8KOa0nuKIGVF
O8VcqEQhZCkPN+Jol755iwzOxhAqixetcIzvMadudMzWSwP51Wny2AZLGaoWyi49jD473WDEYdAt
lCNRGKyr/EVjJtAJk/hdwp3NWjiHXXiI5eExIayKjYyczfIk47VM22SltsqPEOH3yZ6VNt2T5F1l
PmKt/mPoCSSWlKOPO7xUop0Y+Ke+rzeNZv35g/URsKOtCpHvZL4+zuDUHD++1inHpSa+2J+8G6mz
TV1y2rEn3a/YAtMHV1QiPSyRATyzHHmhNU9HTYq2eoLybUyrKm4dFBi2qaa7rmuPeVM+q7Fi7LSP
VajGSAYsiFma7kKaF4QOaEu2NZkrBfl4C5ikkVe+Mgzx0hIMOlG41mLH3Fe54qpZgWBjhP1ZpOdO
Z+1vbTmw0TuNkgOp3NX73lGHbst58huH/I4cvJDj3rAMTnGAFxNvvarwpDN7iPg9TEqUpMvWrake
Yml2FR6k3upwOcnUyHDuhN8AVxTvlfE1IWlv5B8qoITIBSN9jQhuk0iwgyF5NBwmgRR9AejkEMRT
IvrGIoQtp/OfjOQP5EIMON6NxsrYSGgkQ3oxTd+20xOe3v8NzzjgPZTiY+A56H3fPh9934pLjUsM
dzv8EGprQ4tWFT6rHIxKnkkw5P91yX0g06zTS1fG0dZ7OpJFEgdUNlqmfhjG/FTliR2VOlZCDLd5
tZ3qGlamCqeS1IyheXbYxzLRO/ZT4UjMUrmT9jCHbaNivlYEZ5mRhpkKb0aZTy1+RNYrLB+RAN3U
0wg2A3wt9dS6ta1Op7HQ8LE1EIsA0qniT6Fwn8Vo1TUJ9wBv+wTmU2N8kCHOMMbKzo3MLQ0CVKxo
zQ1i9xNpgXG3D0N5Gzc46/oLYoaNGjzmxA4iJvloQ+qz2EGQdAoTBOUt+TLVZyhCFGgHUt8asA3z
8MffC2HrlLGFjke++HG5lhnNzxgir6MzGqFV4BGWhW1vUj20ylYLWcQmAZwri46aCk0N66tC7GlD
0w/ZV5MomzLT1bnpBKISSY77g4rPS1Y4SaKTXzKFOMe3cYvEnVShMvcdzcckAyft0CYaTvnYsQoF
/KbvIpipWw3oBTNbcqqH9MLk6xp7DX4B464n8yHEzpOfWCJgq7WtxlxPtvSVNIlfojdDZjQ2gDBa
hIYuP0LLF/MrNAJa5rSVLqKWbMW2fcdTDd6o+42x9VFNgzIKBmQNQwpSOFZifdG14z9gghdraI89
v+UynRLEG/g+Z4U8Bb0wzdgIWDhpqrmVUY18CHFyRxFXn7Jx9E5BmT9MldhuSXVI+uaqT8tbAgiL
pKPmu1XgLxBKxxGReUj1YuU+Bv4L39tTCOI3MJAnY4j3MAXU3hKnZ9lDiAnJm3OMkvo1KqTfvh1o
CxSWQ/nYt45S9piX+6mGYR5rK9hquxEWtsdXXVQtkmitKujc82RladgPwuGkB1GNN0R4KUp8JuEm
XE3hwHLLu6Z0L3bNB7vs1bzA4OGDW4nVh9xz+I493lW4ntLKGol50GbVtJJ5BOTwdyYOmmBHyWox
GHFAlLX8V8R42vxEQb3S9UcDVz1zSwNLh6gLyy6XLPTpxU1kYj1Phc4ygLYloEkeFU378sNxZcbe
uc0S15/ybVOJ60Dm9M3ku0lJKWXKSh6MI65+w5YkODZ6jFZcvVYK43vCuBZqX/7lIjRyX376IF6x
0weApbGNaqKwDarsXlP0LlIFbAR+PaXvP8QoBt4Tjw9FDB9ppep21upc5aAJQ+ANsdTu8IoCN23Q
MRqrbA4Yjw3/pJmoiywDti0L01xkJ6ilAkNxA8dHvO9ItQ3Hfq9X3ZaFzRqWdb6K0ukjzHGHw7vH
+WbYnU8X2QkuwrRrnzB69Ar0x9qP2ZdnDGWOEllncWBoNCAIgaPuxcMXipR9kddMYBDzMpJUAoP0
tupJMMIhaaqLJtGQ4rnEgy4ae3mYWDrK7kBydjVjpTjimIc8ekbuOF+uudpASxCldVnp615l28CM
gvusLPiE2/Rm+v6lC5GaVLK5y+vkNwgZHNdEMbWMAILpj13It1qSrdy3dqMUH51G3hUpPMhOtVuu
TLdxYFUGb4MYCj3eCx4nDpG4lq5I1F/eB8FkF0UaGUrHJz1Nn10SHPrG/5nRSko/7CvGn6RsbPx8
KlylbV1PZhRQsu3NRKcmPEwJpWMh+3/MXcFxDRtNVDc10lGsoKndD0qxqBtKipRCJ2gFRoHiMZZM
RyY1QIkYqfoF9gX0ZwV3LHG3VWVuIra1qTBsoVqtq6C2YaggDmyoU9kkIGPaCwJIgER/lCYLCDnG
2DS3MgWNXDoap1GOab/CVQ1ggPxAkjd0VrXZxhulLfEcrlkkoNaBJ1kgHVkAsfkR4+ske25WQMXo
/pUhQXX9Gl2CMxT4/rgBSSBcJGayhPzQVdS/KBKZYRyQm6/ISdrkpnzSteYO/2kzdOmFdGdbo9L0
29RtJeGclO8QiVmnoQTHn7OaEcOBl13MMTlxOq3lsN0NItQNVjJCbjzbWFhX+c2YPjUMI2J7F0XB
JYng2xTmkELj2stnoMVHXwFK0EW7nm1fH+GwpC1AiL+cRuNSKrET6CmAPVIidaQPEyqhyCy2xjgi
/82XlrWfSVaERdt4f+zGwHBALZhZ4UoWDIpDciDKljteRcqn7/3wV55HdUK5VTCQIcSprd9sJLio
AbnGAiIIFMcYKbJ4ITNwh5HF3szi92Fgol4nn16J7V5ufYisiCvmBgyieaYJIBfVbeN5h8xUSPmC
jsJN2urFSpSxOHjvtLXcIVHdUhFWxDWtybJwMgPDtiozOMKqbjELj5nezf1Rzk1Jzc+X9qcU+U8i
oMVqRxMZ7kE0yBTBJwgzypvite8xn45HXu7ij/pxU0kPOc3WBFYsah0BROCUSbyvoLyL8U+cPYta
Wgqj+qUM+xE3po/5SYssO0b5TyDSMuspo0uGkeiLuF5c6HW4au4h0PAMzWwoEm3P+qWpsSZEcENy
hV6Q0TFExkKG15VU7VVGYCVKINCTYWuNAQ6KYSkJKZ1bhZgA0TMQJ1PZm+mXyVSd4B+moJkDfcFP
LtKUrERaO2Umls2pIUnPrCSnTgOEmIPHGKh0s1p2Z7lN1XOI46MYga80//TuIc3zXv02j5takwRH
YuF8zdqTrbFWRGE5WcGuovbPsZL4ZH157b9S2sW9ZtfI97TpH3GUS1+UXjKZ9YtoYmzIhq302C43
kEb01B4l/1eKg6uk9U4WRvtwKg/pBDBv4L6vvE1mpY7pY/YO/5BdRX1x0bvqn+CTINVbVAQR61y8
KoyniIrYmSbZxni28ApuzEJZdaj3BuOmQhyCYUBEh4EsfXA9VFsWWT9I6V2Dt9iIQQ8VP23wkZoE
5zBjkRD2ymAigrlyGWeqAKPwjjJVxaMHGQclwF5Qxa0f4PnuOFrH8ZtjzOYW35e1vxdZU7fTyVc+
LdER+g+gp6z7QNiKvjvUxrOMhp9MN4itLPBcK09p1P84IbeQlIE4iIc+BarE1kpOL1L/p6NZ8Wln
AGXisZ71DVZ9sDAvGONNpNrK5681z9fZ6DnIQJ1Eu5O1tOyvpeATuHVIGYjrvFxNAeMWiBxCOll6
DEL29CrxV2pKzNT4YNBT8jdtS3A5E9wNPLCtBeODDwtuznqQq79ekP8B0hijgfVUwECV5AYOCyZr
UUxs07St8U0zk0mEkzFnxSJU7tGHlQwgawFHCud1KiKrqpP1NM1bn2GXQawfFWAgbMcbXNqRkh5E
pGcmQqmurLAhVTZ5lmiHJVJrQc0A0/+LVAtleLk12YfwpDc8ginp0i0mJ1JteNSf8YQ3mK82ZNHd
l+HsBHqSY8NryYQb5x4Z32RZlhAdklUHoMBSH3VyxQvf9wfqQxPVsrAr/HXY7CM0vzAsJmsd0+mg
gyX7vRwPBcI7P3Iacc34sm42XNY9qI6TDn7F+pTLhz59ph3COvS7k/qZKm+N9Yi51bWzkUsOExPO
rzBZNsxD8X71yhko5CQA7oLx9SPhu9NdrKQsCqGRwM6WuN0NUAAJrx8yAFQ1lHT1nNA1uBWnooKP
UPtNx8+ECUr9Bk0zRStmAdI5bvdKR1aJw7s0k+jrfyqYdpiYrO9G+kJ9fIASIHvgNmkwrgDZJjtP
xdJGvblK2diFerDq/efQUYYEBwOGlwb0+2Yqv0OEysGWrCNyv3VtfKN2wIQrA0lLrXbjy5PmGMmn
mT0aLkxip5wQIhlbNA0rwLDy/Z2SrlphywCd9G8njwoawpUKHrAzR6Kk7lRfSzVANiegj2HN/S1U
Fz38y4dLqUG6hMcGJ+5Ytgs1XZQJGNJFUb8EbO31h56uDPFAaZhO/8xk1lKCXwIYQlqWsu8zhpfF
nZT7KL2gEogErCz9sy8QJjuZ9gpD+qK9BtWFxDfke/Eq/ACCYpognWbJULkDrF9pG9JmEtNWO1cu
v+hgRWCOXglkEbIH8dBV/gSyYORXQ4hgaNO7bACZgkNAoJWiVIMjBuTdyTA5Dn+G5Azngr7KKI8J
sBzplpk/s6DdMA5jxQ74M0ERKvaOnLuteUrkZzOHTj7Au0wYehDiTP0BDGOR/ohzUsbohGz5ZQDc
2CZ8GgVQ2SK2/VUSmoe08ze6cO5SN5cws/jqmVEqd83Sg+G9qMDEWOd2ANRM3CEmT5K6QiqrVaZ/
DypBhj7QtnwbMKlI+EMN8yGBpU7UaEtL8cmgZkdxkYZPBEJNvWmDG7kevFoY86rfrLc7zJTdqi3x
tYHDgLnenfT8gWmf6zJHvYyRwmfNTwYvamzenoax/WfxkRHUo3Gy/qPRwUJ1HFGYeCjwFLLecbQy
ebnX8ZknxcBVYyknBs9RAQNtjkVxE5odjbqtB+WHXTYngogheuDI1U5MP2R+uzi4xPm7BXxAtSGc
tQJQPFKWIHUDeRP1m6a+9MMZj94WX1eprlimdFziQYeI/wXsMzTWCrRiwP3Mofe4wO4A6uXZ9Dj0
O4Uv3aIBiOvZYYunMySWADlVCncFkJ7IZxXho7KVf5CFBH8LZEeajoP5EDoCIGxURsFJQAWWADjn
xcE5W5IG1wKoWfeCSQDloR4vChMwib6hiqfnIDjefKxhfS7SA15IpJgrDd+I1drdjz+9yEoJgz/W
J6bQOSL+CiIW8Z77hAWdx3qdMukFoj4/WSgG7H4+94qnhb6tkqgL5b9a9u1gROCGbsSn3hcHNg93
fAbd+K0IHz1qmlx9K9MGOUcVupnhZKSTj6ZtUoXV/kFqN0BiYhSB5NsqPCCxeZb8nZTfUgxRDeSm
8V+U7St5DwuPhuEAb7Ew/o1M3A1e6OCW9C5OVn56oJ9M6+knroAJk1Fp/xfz/hMX1t4sEKjiWmep
3e5TJFEUWpZyREhdG/2M8wDMD/eBUgnV7HgYjWdI6LnESehmHcgJuCLbTPtJ6i+jcDv/FEdfmuKG
Hk03mLkbJjI8iFX6M/Jkqiv+p3yyiZS8eDjtzU2QsWxJ7VjdRsG+w4EnqOsBycIkfUJhaCyWuVCZ
CMExN5DejRaTNXM1UR5dYVa/EpsoYyJCIzU9MwCGjfhPxBBY70btQMA6yaLj+OqD34ZoA+5O6AW5
tRrlJeKzoKc6x6tJisHsSP9mJq4nS4zDOb0SpSTnn3YysVsQmULjf+vCXdmuiQhUI7oiRhlMrIgR
NDj+puTMWKub9q1qB/Na+V/UNIxTl9PXUKIxW/Ny+t0yVRzGViBVEVrrPsty5IGtcEr9Z1p8FgGz
ZTY2XTodsbaXNc5a5oYc0Jb/Hci/onXPEgAH8220i9mVWg9LuU9AKg1n5j0JAXjM0E3SazV9+iym
DKHby2Fg+9Fljh8Kc66b7remNfPtONmM0UH312aygsbvdu0ndlpU018J8HnxFSo/aYmmg06t9j+a
4guPMuYSAOpJxnQX7Y8z+Bu5Xg3+p1h/CHK4NWVxifuPx85i6T8ojxgpZ6Xyt+j4QPJ78GJJXl+j
od+aHX7PcVF3+zT/pQSyNe1nij9VlqsIjNJ/UeDZjEvge54q6IYyZPCSOgvYuqedBl122SbqAMSR
izb3AMqNNMyety+/+9K6zhmmwW4SXGIB4xOk3hoWBMhKzXTPOLjwZcJX5FQmSalEgcV+sCd1zaCA
kB0fqn+OntOgiaoyNIoafPYjoK8J7UqSr/trossnVhe5cMo0V5BQYCkPPRwXhnpga6F8GuK/iOcw
wZGXKTCFUODCYX4EpoM1dmEKvwYyIBAwcnTX03Udb9rkbEUP1TvhJ0KdkYAAkh56bZvNDrW5xVqo
47jkUGTHLyJecnxO3hAAU6W5mXVtW2A3yp/EV8NQB27oTq5vInLHTLvBb0Rzu5oGa1H2g7potD8+
vCA6qcQeqbpDogAV1Rc/N9y3BE0iALK8o5dePOshKpdG20jSsdfPVfGR9mB9XT/9VKdDBRxfJsWc
6BCf4xD2AnoGGvQi3wvgGyoyBIgMFrmc1/JoF8YjK74kik7fEm0TvqXAzJENskxmM1KUhjsYktYi
MLZdQyR5tYmaP6H7GfwLQAsEVjZEb3D9Lbwdp9McFD8xdkk8WiT8LvkxY3JRQ0e09qH2obaEIhFj
HlIqkbOJNu2vZiEM/4vHCQ1WybdYbQQq6bw2jvHIQBeIXr4U5uSq7iEKF3ZAVnaaha4eo+156XDJ
wJ2FonZQTBXiMmagVSRRgr1FBHzJd2vAgGI3N/1K/Y/F9jvQlJXe7MziQ2eEIjrk45WYy2jAKAjx
6DGCUSFuRgPUSGGVYcnJceZgR6kQX0cnLyJemzU0BBvYUuoq4NaYmDffmuBT/oA7oupsKwi80GRg
m1gh70XNXr55T+kNREWTbCvkccx7AoJaItD8BW7g1xit+uZg6r8al1J97sdflurLYPxUx43pOYlF
Gco9wRpVGJ9hwDqHhnPZC8A7GCuZAMcIFVwb8qYddiIq/UjZoUSwhr8MqgHi+pq0CVZpniAeQoI1
mFYjJLPpdSDTjhbUkXXJ7D9ksy6hvUeT6VdHAVHzKGING5et8kRRFgbrOaJiYEadk96dz3ueqqA3
wObar0fJ9fSHL32l9K/oKFo0OH38l1a/ExZQyQBHA06ERS+z5FaAZdwxaTqoxVmCohzoVAs8FhNz
E7uRXwOcSC0FWxN998xVSnlVcjqBUtbg8kbrqLybLbawYicV3Jo9FYy6MTif+g9cBCPJWNMHYwHw
qluePdaemXIJmNiVa7381gHyWcx6wQp9SRIGlvmfAKDE6ybahiIvRsawqFhV5U8cEfJ0HFV36rG0
d194FGZ5GV5WB3ywTyBU3exJvWC6PSxL4F8eVXyTgS995Wj122jfMgGtXIQai5HHoIYbGMfH3PuL
qPukOHEN1TWKs4I2Cno2x4bO/1lzep+zHZA2VkD26B9NBHn0Qejq2CKpVZ5m9iXT1CLZC8q7If3J
xbm2gMEXizmnOi9xtyxrpOTyh8e8AysCWz4CXtKLTqSLxT+x1M34zxTHHgrxDOlCozzh1eQM/SJr
Wg1zm/VlKIKXxNRQcFgm4bhMoI4TiFAZ68x8Eh/PvFDnow+rhzL8SyFMGr9oCjBhXcwvmGa675bJ
sZrefkklQNq8uQyz7wRRa9E8/YDrm9+Cpt+aeupH3xa4wm0puNUd8w1ML253LXgCKrtEBNJqGCK3
voaUIQRQZ+v1n1oT9bWR5M8aT7FmoSKsj5lhD0esictZwSmB4geg6XPVAw9rtd3A0ejRIjCy8NNd
CGJh6l/SRHi0LYz7iHgjOhzQl6Dz+/AdBTyyf3n2r0DGQkTXJlbf5vQd/NNQSMjCJlG+sXK5WhqR
Y7Tq+dqq+bH+QPJpClehwN9rcKOwSG5uUffdIShSLRReWKYP43giMIskZQ1fkuER8eaKyJ3BK3Os
SOIf65NEOHjCthTIQrzRhnRsqqvp2Ea4zhLy0MH6asG6LYuVFREcC4lEx9tBdyBJb50kMP4MJjX2
1yh3Tzr2NIzN5rjSfTxhT4UhdGaojs5xz4/iHAW3Zk3fCdasqnipwa6T9n3r2SJVSZjYId7kNOgO
RJKL/IXieBdD1JsOQPbafmcVZ9HfeSw0vKd2RT3X9J+6wLztkUCm00Y3C2i62NT+qKiiTORxOhlU
TXwrX+TPwbEIuleOl5B5DxjAg4/IFVqq/KQfaQEn6GvTYy66BHmYdjMfZTGI35L+jgoaYdY0S617
GsWr0u5KtAEguNTbbcFrKUMGvGnTEVK8FTHhPUisBTyVMmT+ihXu3pvR/UThD1kbAdZgpXO13EV2
BoqIV55FsjE8+wRGwUYMONYdyVwWhtunB21Ysk+uGfRpGy7xScdzAnEEMWDMYcrTMeYb+lU8gKNl
t/VVM8dFOXxP3E98eiIHdXyAFV2jkI1ZyOo3WjzSVmIG63LHWG1LJKsL5hH13MIK3Li4IE5loqun
uyk8esJHkH8JncskTY1vQYpRKvvuElYQN1FE67ginQBmpIF6tVJdTz2b6rGTHMhMYXKpxytrsS7E
U968YwR2HQbMcfY2cUBGXUiqyppKXJOPcb0fm7dUxOuK2x28lz2RKpr/zAdgnGKoDxnolc98tqcz
wlTKeehJY5t+G8FvIcVbvfg1GbFibzM7VhDL3DhnNC8YwchUZKvOBYUco3IFc1+2zPvWaX+IWkLC
SXMguo1kRpTG7Q8EBpRlmyh9/1+0PSTzHuAbVBlf2ynGzJoz1+Jo0lFQg+Fqubi7nF49eqoKZqbj
DJ3v+XqCAFftIpjzMf4RBY6y6EDcr5KurfxcC6eOY5pUlY6DZtzLJAcTImBqHPdbWSc6bhtqW0Ix
+xf0nrZ4TzJgGXh5gDfQNYIJR42ACjh+jmwlgtc0vgyEAS3FZFruZQVR6kA4EzvPlmUqryxP5arO
zwYdZqS9fGbVYoRl8DnG57i+9dm6lpBErj3lklkoITCO58pCiKApcQvGaF1BOaAByu1uQG1KpmKD
uAG7WYXZ8t36eFxvmt/x24MjmFs8phoCpCuxFslm8A8wV0LG7zjBrKk7SE+2SzEvX7udCbSoWOh8
cKjqqHZZKmSpq77nfYVihu7M1Owm9EDgUO6xjklyqcY7Fgk9pHJO5/ZTqw8A7YNpQ5hdYT6Tdgvn
GgUToKqSTjkdAKkrC/GM+4vnwjyzq2ybPRiqkZQspT12wp+hHMOn4OGqwepUIY1hHRoBU0hYmxc1
d80RRhdZCQ4ONBors+a6W8wIRVMBfLjI76TSwowLl7HELmfu8Ig5RWXQsOFZUIKZ1ZplKg5NRCrz
H6jlZ5HecnF29uFwcBrhSx+ID1oFJn0GzPiRh2ayyQTLEBhwT0J4E3zE2+9Sc/xh59cBatyBe8aR
dKI+MIDfvNjEhQRW+0dVbsWwGtkTYAxUGVxjWUI9hVJQJKsi571AmbQYD5F5J7WEGsImeFUtHyh4
yPaok+8cWxRMoRpWf+xOCR0InPKVYqHsVugQji0t69GP3aa7gAmhmjkQJVvwAmVX9nTCoMHbpg1h
Ly25YbApeH2CcR8Y35HyE6gf9fRvEK5W/ysXa+a4LYpsNptWC39cNdi1ckZU35J8CxqPAdOSNQAD
P8S3bl3udE3DiQGt7qSyJdPCbYabF7OPRlqwiXfZkG8WO/Cw2DDAIHgVSgz/4h/llThnA6Bbxs6/
isOtOCm3FoWkJM0k92qByWYhS7sUpk3yyjHlii6ltoR+fGvcDMQ/vTqug39idyibY84G0CvfCvbf
jgEpTbjIBllBKLzy1WfvLShbU/XFx7VqeZ108x/ciWjCBtwXqMcvXCLY9ydp17ePqMUZzxeAtg/a
SPNV/8TVOUyPQ3zKpl8VgYPCpqvAsrINGK4YO628jBaGUW7jiJ0QapduV6NTYfShYDM8F+rVNCnN
qrWsbYva8eCINGxzu7VfnLvgtwMYXE4ALtvOgaC1MiGwZ/1Li9c4NzqTZG5xH6HJgglGmBcTDJDY
WXhvyPBN0j912JXiPkj4tKyvctw0oYmmHl//SSw+67xwgHCgohdNboxNyDuX92vS3KGrnONoNSAc
SSQQF+R/8itYyVEALUjno25MMpRpx5LrKGGg0U7qK5JyFJwXsdt2EwGK6S4lzcsreOP2MRsKcZNO
ROFwHQ3ypZfO9HNFfA5xcjFGX+p0UPJR8VwzdoxYIT2qXwrWHUM3Vi3IeDlVOHfy5AgciQXmDlIK
qZgCQCFp88w5ZZBmpuWf3DuI02Q68JFDvq1rh/TpRYMDKCLdRw2WqKgbUrdS/m50CISfF+iC4w+K
JpG9rff/Le/w/rUKmz6J64JbrJ6n/wVrslq7pJrdiOYuGH5SmA8d8OGcWrJF6Vej7n50wx1sh2sR
8KKKy1hzAKaCPnyJ3a+m3VPjoqNcRfpGvcRsrPoAXqmUZ1Yk3cxHW7KPbgkmJW5j0kObwPdVGjOo
QG9Re3AogwOepnVMWrAepj9etdeSWwJ+ijFzxflHtfiFfgU7eQiNBhuZSVod9VC9ZtrdAZrmuvD/
dNyXVoAj2md8diCshmQVY/qtGVYk3k7q/tSXMZ4k3dVlp07xMPCpvOHfjsAsk3gVoToeLxR/CsMW
9a5X+zrmaV/pHWv8k16tJaXHNe00mbwBRkLL6foRpj5k3HkVry04kfVU3dElgS0YQ8XmRhwIA4xq
rr8qxFHLWT4uo+yniXZzIRKk1Ou9tMjkbR99R9kqog3k9CEAZ1Sf5Glqs9pty69XU7Zp6kZECbch
hrOGBKCY++GTjCBNWVranv2Q1/2ayRmIjWaAfopusXmSiifLO8Syqn7qRQBeaMboMfgKdlZ6rrqr
nBN357I+KhLFMbszA27F3PERe+HV1K4VwtcA8+vUbA3xLIjHjlsf8Q+7G5NpnRz/6yUMFajFUI/7
xaH3gWpHgFfbk14fY4bsUn0K28MI5Ktj0EAGlTifSWS3MkSb79hFE24YM+sm1QyCD/h1EkFk2pes
FQzdAHmw96jiDwkMaqz/Y1GJZox8wg2Zhy6WChaHJFcRi7vLTVgbz6Y94LmHZcUS5rOApQ19aqFq
fLUXQTlbBt40RlC5eta7i5ZcfKoEWb6pn6X2mPofco5kwinpYfJrkNznxayHNVN9qf7Ka5wg/w0l
b51pQJCLj3J4Btm1JzCPpEOdBnLTlLfR4wl3Cotsuh5L8mIKMDeQ9UszzJJaQEGMCqo/ewy0M2dq
WWSiLUg2HtNX8xJLO2E89BYH2qNWVXeGU1aAIROK/ldkMnaR3CR7J6JyaDTmXoz/UcTvI2WOrukd
aYLXj8vSU2mdzRwdZO7WlIelCgnybx6ryOOagANsTwmfA2dHcjb6ayTZo3gO1VMh7cGFUcxFxPiy
XEkVJI2kQzTLSPlCGe0pdtkB+Xmnppsy9KWkaVGHq4x0Ch59qfggohMq66YO9hm1dQC6oKrDherd
dc0xp2WNDrIOPy1OnXG8aNkLj7rWuxNyN7ajqOrl4sTav8wDxOXPNCdxaOVRI3E+11wbs3vnmEm/
MBrwXvotNKJD95qkcWHp01YtCCefvb9P/s26hoRQQ3/Q0U1kqCXwfOOBN5lkh1/oU3j+gXWa3iOw
diJfELdFAIcj+ivmI4q3vIreaf7Nh8peOPO/G8Zw0FXMWUtQAClM9/J7zNnIchOhH1XQdoosmx86
3agns+1ixYBzicnD1uANU5mmXaCIGiPHFX4o4YcnMx5WBJUYeI3LtaVfBQaWlbwry5XIS1fjW83l
NT6+GANkRGZGPI9C95P3phABJ82QaKnk6zJG12ijxh4Fbj8Gzz6QhLYr10pP+/Qwin9KrRMq8BKZ
bwyMIvof3jaoFor6x86hTHdmhtQBkQZv6o7BlRWBdv1CN0K/Bis3Y+6XkxaxtViH4E2LZdTaDFeJ
j1EAbtxqnMxAgyXr1LYMpztiuLgJO4fdg/wM6mZnWd9S8pjpZokE7teMluMxCE4F/baQWszKSnDL
rVOJp7Bq7aF4twgGJFsxNhEc5En6yFAWknK8FKZnpD+j4QzVxarcDJRM/Wwiysf/ODqv3caRLYp+
EQGyWEyvlkTlbMnhhWgn5pz59bM4wH0Y4Ha7bZmsOmHvtfNr0DCEjXehBMJafKqsJzJiOcymOTRY
DiPjUFm7oghZK92rmDBdnYZFvVvsjqOnHrzipbZVluynWomXlnouJvRTN6QBToXr9eIZbjv3GeIC
WZSK96CGrwNHk23SfwwrWYxrdoI2jLGcrgjpLS3vW2g9BdO4EXgiYQNjv7KiN9U/OdhuyvK3IhiG
T4A5gbeHL8DfMm0OHjiWLfUnQ7h8AQV/E0a3AJ9c2r1b7Gc85C7m00ariIwYOyUXbEyxE38q/lWU
J1k+7eEaj25hb/tTlB5pYECE9KE7cT/lfxlaqjze4mdkytmnSzFd04ayvF2pOHjAKcc71ltJvREP
dGe6uZnMdZPf5LBKNZr91aCzKqgZPCO1zLt/KYoUP7uTk4qr/ZqZZ9ZUjCo7Vhy7bACIu/SHK0QF
MWxl+9q3nwJQefBPxCcv2ehMrv3y0RsO0+JpwUWxMmS9NeVlMF9VQBCq8y+PMSbc4pRiYlgZI+Nr
PC8LSXgo5Vr1N1LcFvYjKU4xwQ/DVh9+Um8zm1OM0Vxq4WYcfh28dymCUP4F/DbGKRtAnnE2E60j
8ErH/hfKCyIYBhOB0ZryV3EQfvc3PUHyTugk7h+93mbBF0rY0LrFc3uzBljgydNAYc0HHEV/VfeF
virOtvOc00+PA4ARpkaB5RYD/TceU/yiXXLO7Fe1v3p8tilCfokcf4WWle0OG55u6/cuHhiP6Frj
2LCai5gpV9DvMcJ/NrSmAdaHjuhaBRxIkFxClP7QVWX+bkMyTldg/ux+jeK+jW6Wv8f6FxZfivVt
sMRGMMiqX3Jc1+E6IIY+XMhoI+R9nCgcG/QDrzLE8uu2HwXxDeIyoCNuUJao883WEozk9v61hKON
UU7/0WM8VqhZGYCjH6FBbJN7HRy7liPEWarenRmGtEoyVG8p6pwC+5ebhhvcjkN96Rpv6WSn0dSx
7v+hhVrXfYGKq1600tnAYV92jPqn+GbPMvX6U85+qU+9nMe2BMjFjK89yR3+U7XPwgYObfP908qy
rHkZKcB1CpiYKirlu2lU9U5u7XDIKnIGGZZ9+PFHT8lRhhfFYotK3mMONJDBY0DvXGgf1U34LIWf
9T2J0CSTH8FLSs/J5SdbV1EP7fCpKPmGK4BiXuVQadY0zVBGKu9XMEWyFo1+Miee701lwqRwx69w
2oiAEn/6hKmisLfvhy9pPgLwSkQXEOH1YltnRTnYw3MOTBnXYbdSDHeEy41bRN6nfM+MdJSbmh9E
/w777w5kyRwDnvT7Xn6k0VYb3z34I7U8+hpJ3xcaIQWfVI8tCOWY/cwRUpbn2Yid/tUfZTYsKhRg
LLBEe9dRhxQ8gjRdSbiazKM0T6O+i633lGznfIOmG7mC/mBG62WQvJe4NyhigTe9WOjKJ95Le85b
fWZsSS1u+8leTTyvZgYBi50VDBTFwlzAVOAtrl6lxRDu35SAgPD+9PSgGnuJMAFLdIeKMHjgC9OH
p9D3WUItyiNAgAPNdFXB7T4avBix6drzr/NHzw/1PI+r9zgpk+CmYwUTFC4DFU7MYnH0b0N5L2KD
AvafnZ61nCTbecy6jtsdEhMMwCmM5NbfDfqn1sM0TJfml4qwGc5KM54jDIx58h5kX5FzNfKdfPeb
hQOzkgkyjDaJm5ZxgJaid0ZkKPg8KSyrIXgBm+CbN7WZyVnotBIuaDpjT+z7Lth14OQizlrCaTQE
ibO6fvYsNn67bNXNqLsKVLP8maO3HOXVwBcQofoX2SrN9goOLcgNciG+hNhotHGJd46R/2bKmb4x
RamtzLCy77JdsvMeM+oCRHysGs4OGLKeyFMCVMkEf4fBZH02wTWZVNLAgG6i4wKzRARV26euPXYL
f9pP6kHrfkrlRiJxKA58rCiw23GN6+Ol+qfM+48O7SyDP0abLQ+CjW3NCJd2+Z16K7OnwvF/lWHV
yx+Gx4nnGkAcdI2eiw4n0L6L0nkxkdy0DCDkeywWZcBc4ZFwRSA/dzERaEeZAQV7jDoamuJpKW8d
mIXEv9n1BasYg0ije4VRXPvP2LIYcNJAtJsBZYPWQ2rACec7S5+vjExwPgNXCm7uTv9n1fes5VtP
jl18BA/W4x5PvJ1e/uHqNNUve1xK0nRxeYnW1RSCuCeP3+TP0J7BNXbdswNNOzivA2WZIj5DUazN
5DpitmtQ5QZ8K4RFLGJGW9pM4ZvliuwxnQhHz1L113mUrVTxaLzNzIeyVnJ6H5ll1ugWW6rX/JAN
rmNg8UjPAq6MtZHVjuAzTvC9Fe8DeWJvhI/vqyRKbNJZExP1MmkXOkBTHvP22BOcne7iYqmYKx//
r7rHbyjzz5pBZmw/AuNut3+AHQrrMuR35IkcBmV64EquIl7j1VhRPl/akr/DphXCD5m38F+XdbnJ
gkPJe16n6TIQN4m2HM7gfBEVwWZs7llzR68OqPNQltvmH9cq51BBglHy8AO6mpdEg8K8RBuSWrdu
uDLEtyfg9bdUHLmi+g9ToNp7A0O1KO+smFlpsMIMucNyMjM4bQhOwHLebBA9SUJZxK3L79pnGt+a
tls0bxmbTpVPlTSQD83mbm1JPlTjlUZsF8cxKvswvKMgyvl5GeWwH0ffa98NerM586FGqB3jaBWo
yxPIR5mj77Hf8WB/mAfVWWfluUU2H/p3r9162jKz9knTXMCWLUMmRqEPExGuMDlgLTpuwWJ4jV27
lAykJnfW5Y/PyvKRWt/wM6sJZY8bVysupKJdhY/O7u6wU5eMZrKJ7Vp0AoMLe87rfmE/1BXpKCG6
QTK29KMyXY0WwFh6U9vrAHvT2xvJVwz0JBl+c+MSF9zRjJIq10ZAA5SXUNOKhWh3iYMPb3xvkLBz
IL2HwW8lEZnae+B2BYnFzrAsC2etUPopH5QI9nxVYvOFmppSuKgsdigF8dTnSGwwxLLxTrtXv98m
zyBEEyslkLIr6iOaYwXJLPqwAe4rapvKeBthd3Qoex3nd8h2E1sM2/vp1XchxpUPId5sP2iUxwLM
po28BEJUgBZDMoRKQs7VaKcYq+5hwiXFyx3scAkxtC2SJZd7AcUOxa/GNN8mdnfVT1+M643uR0NR
MZC/zaT1EGu7zDyUlIeD8ejj/ahsBn5BYoQOprEByY0tx8xkxNc4YwyuLXj3wMXr/HRB89aT+Nc0
FLQWJKi71I8F66rqqkxHkEYLmmqMJZyCWeCa4FtgKhH37amrjs9gFkvLVQSuuC6OPHIZe0PGPrn1
m1JmMUWAblSbXCH9V22dh+QkCetqo4KjmwQdIMfi32jBQWH83qCYS4+ieLGovEbUsEgTyjUPuIxO
hrr16f3JpqQph6BQvjDzqc1P7RFG3+i6FXUVGQvVf9erjzL6lQCRVXJpp3kBKJpnUe4cmK7Fq+BG
xuDf7OVw4ZcMVUE6p5l20rOvJ3Gchr9kBJcyHa5+Ch1e514gGAFm7mzMGj0nYsFNBw4L7qG69wyy
9lCj1csGNRSnPfOFWXKB7p/zpeA9SAakB90Ti8qyiu+xOblmR1rI0DyE+YWZzZ0MHEmgYf2FIm8S
HbTMm5dRAco/IGXjz2ZCsv3nn2NeHqYeour83ULMQH7SpbSLRQ7HuiMfneSb1lDXUtzT6j1Sqq3R
PPFnV+GHlxncWahNrWtnfbQhLk5mUnp3H5nHJpTRraetJ+QCWnRq6z/CDVc1ojpBYYBKcPDHjR5J
tNjBpSTAvOLjdxgcgicN6oUCqKJAmCgpz2LjM063bX6pqqOP9SCETqxH2SPB/u9gwCs1V/EuCfpH
PV2FFOAOnJ2RtO5EmMyVZnkzoxb5HECsk3S56IHKEXm/DBrxImGrtB1JiG7J3k0lMBYdaQcNCVuY
O3l/I/lqwT8HIhyrQja29aEhWCup7ykREz6nom24g+9GzGwBAr/0rBtxPMBMIkYH/YrNHnqKTPZY
LIYw//Uk4gL2pH/YECu17SZSqryVTZhCyQQjajjD6HHwNi1kj46CMYtOHpZTxutR/oSmSdkh0L+g
WxzdamRVYk44X5i4LHFXZmz55BiiWsTlj3WKEeoAR8HEB+tQ/QhopMDXeYSO2MhWEfKubHgjOGYz
RbchZK/KxRGj/8FggLga65gwFkLDmk8mmrTaV/igZ2RmO6k7CDAT9K31l+bBPKjq+IV1RRRtU0JQ
RsetZ2P+wx9/W/uKwQqH5dWrOAfZ3MInk9nVUT4U719qH2AtLobx0XnXRPuQ5UcFOI/uYDpl2SmI
PoW4FgRY+rxwFbfeOLCCZLlCOQKlYISRFXD+MDMsRcqV+4ZvehFpr2pyl83nFL1rzrFmjTbaTxW1
DivPiFW3UXoLH8zni2BOLTgfA+4tMiPZHzJymSb7lA7lOmDqFdbH2YNfqKi4qt84su/jrJINSGZM
w2+noGaEUZjRVUNMeKm0s0oAjX3tk/al7+cbDLQHiM64OQd2sSd21AneI8TyQkd3qBDRFPAVqA26
NNokzAw7fGJkwi1SBo0CdZ+J/aIwdOAi8y+0f6r4+p2Oe0bkq0FRVuwVwHSzijYbJpj0LaXcEOrA
haEhF//uKlZkdeNzYuuHvC9Z3JZ/DaA5i6cCVBkXNVB1PQRhVa7KttpA8V6FCBWHjqIm9JBmbozq
2EeS4Lb4rlXfEcmOCYlEVfVWNj5RQDfiQoxm0w87LyvOoYzx6tgvKsupUqd57cYVYdSMcz7z+Vuf
P4y6XY2OyV2QsQs3HRSrc1sFuCVkgCF2hTD4RTRAYZvuL9WjU21ovwpqpqD/X6CyaJldKvarbp7J
LwBHwwUDM8TQG4SnA17qdpmgRmBqajrY6FyuvaDBfcfiIwIcJcIfnBGANamZAvTpW2nsBZsDJKme
vHrWu90dZMRx269lnezLd0FtM7FIzjG+Npax8ONPq/vfrEWctwK650hsd4mEsKt1QMaktcSRG1K5
9Urw4tH0TMABnBpTYn9PYy6ITco0zbTZF07EIEmKP9aah1qbe8OrNC9h77AzBo4HSa9fO2hounSR
yu88/5nUGPf/BIPQrdgs18UXasaTEr0HqM+VD5uSjvqsst0WjS/6z9BHWMRSdKtVPGb7ogEJpO/U
huwkcVT9fyr76gKVirpgSHcpdOM8GukzY1VHIyKzXQv+PkGON2lkicYHI5BzLsJCRRNoY9ux8m+r
GN12+AMzE2OOqBCoMY5hrz+D5vWTItedurNNfR9nFoarnspd55c908EAB1CT2RXEyuGmmd/EtE3I
e2Da43+pmy8d3Q3htqzqd4BbdEaHQ3+PxIxhfWl0hm8Gub4bn8VdgPdnyUtAyE/wbY0XCmShvEU2
RiJGIDaqmKR7FCW0B/WRxxGwMWotWLlzwhMTAC89pP2rI2KMeZTmCFHEMudpqvklaOF7aXOdkHje
ZwhlbWihbpR8IX7221tXXGUJvI+fOVnYyAGwyL00FnZ4tNqSjTnzyKWugdpf9s47coIo05c6G9G1
7z1sBWigWKqc34rdubC2XyKGW3BUApYVHFmxvcwgUQXbWNsGhgn2+Dl4iM+gdLK1Yh3zI3nWS/wI
uVW7BhZJUjr5l0Yg/kz+hvjumHSfPZ/WHfVrxX+V3kaqF3Xcp9Vu+EtB9tmjsiiRi8y9LFs2rb6Q
YYn6g/irQ56hQb9ME5IO9moekpoTTVPUbTQMQx2DvyFkatCc4v5HGiUwYowDe0uQI63x3X7nBXvp
mVuWULH2bsVQS6YDmLglCEnMUJZhvfiYpxJ1Wll2t4416imihFM4g6gp69UIXt/DHjCTRDpjg/wt
RRroq/nWEo8Q6f6Q5Mv5q6QMU/IGH1N0b6AE+uuyOY7tTrGZJ23TR6a8tf7X7DHgfyWCLn1VebsU
ZlYNGmZ6VUIXKafP7kfnEbji07GLmxWinYRrXhHrqM0rQLBaOqArgZVjRI5EFt8Vc+fRQ62Ss/8Y
GUfHdLyZX56meF7owjOtR9VFDeUG2O4TvAdE2v0baQKart02ToJTnVmTxjA2SLa8U+RzGkwqy4uf
t2tElwmPhk/E3p4p7ijXc0YBADmSqXogOmdMS4HuZuR3qC4BX068TYaVmVwSUhT9Aw0EQQ+zEBmj
uE/AZ8e8HXcjQaw2mkxmmMPSYHDfANZ8bYs1zBcjXkNswjYysoApNqNwhY5u46ngdL+L8pyLRYG3
JyNVxotiuD13rtB2QhXxxb/T1dGHyvbVV92BRQs7YHwvKDMcUqBr/SvHRVo0Z7PdVtm9QRMw/NbU
2lXJZVS/Eej2QrdI/EBizAka3x0T9qGauC1I7mjyY8Iiv+bAVq3/8aKj/jGp57pmTyHWwncOdNNM
6CRnxRSspQyXZTWt0avjbtAHBYXMU9ACxdHbGHVuXl39hC2Svy3I2YrZzkLrTVVvPRhUDmdfYNvv
uUoGpjp4XZubytpZElvMByj4wCTZnWzGU8bFj6L7m0Dc1jDCcbwTk3PqhlVj3EtE/o39tNWK8vsS
+4cmPFrUgUJxKLAPgX52mothsV5R9072HKxkOdJJm8WHrkFZVQndxtyKE7LMwSsmvjuDV4bkmOrX
Sv8LWEso2rOYcfb9zsHyaKT/ZJsyg8sQcB+JbSYCO9LpxPgTNUlYxb+0ILgNLgPl0slWrwkpbdi3
w7c83pBmxBQGIe9mjIodUzrNu+ToIRLsVIr143BIjDSTVX2vWlcHLYwDBJg5ihvIYiAcXyPLbWt/
mQXxPSfLTbsM4TGYPhANhM48UW+MinwyufQtkkud93a8+sappAqHI+9O2QYeC2Ym3cChh1R1Vuh5
+NZTsuXfJmYcLS8eM3W81D75qvFKMRsX9WYHiSBkCu5lFMd4t1CZaQLJByxr8aeBp4l6G/fmWiu2
YcB23vd3angJ+u8Y1b8oBCVFtLYNNgjKW8NBrmFpNf3Zy4kUYGZQs/loo7OaUPi6OM22XXiavJtd
3S0iIcwM1c/gavmZgRnkZBSetLMNK+4vX85zJLjpSDx+Q7FMiEry3sz+2GVIhxAEGQ5QMZTqkbwp
745jLh3/IyLKs+RdkcoCnRYRbabEtrkoWfhlbCmCTWrtLMi7uSb2vsIC26Cx4N2Orrb2GoNsgKTj
NspE2HPjJjXgrkpjhgxkEgGexWBW06t1GVWs2H5sGiFc+i8WogV+13GDB5UPvMJVgpmBOwnN7QrY
jolG1fyQIHzCYeuZu9J7G4a9LJVf9uf3rM5YRZv47LlEiH5QyUb1OQoIWNuYtsf5AgEsRwav8EML
/NrqNoh/tPCjZYU2WOO27XdZ1dOEdi6Bm+tOsJeglg/xXfQMBgtSJ/IUKneb1p+REmJ+cpZJeCkc
G+KgYSFNZ0Klmd3GFs52fnqLz5rZAMnlaJULpmPTQ7VpvNWO2Or0bWI3LOJ/LcKaAgtPigpGZtQb
SDESD8Vb4fza3TEaWraEmNi0gBWOs0Lc+S9kDOdpwaHR0ZX5DPg86L9Vd5yaEWUJUH4m4i3GCt8g
www4jedwU+lDve/N/7tV8gDpxXzPXFr0gy25WkpWIa7HR1MP9bpEf2IKfOrcvB17XsquWNbvGdwk
/AHD1iYaTWgSLAGOjoFvYzJfElmti+lpMuelXPZfJ2QxDglBmoB1TYmIvDFijq8LXHA8aYle7xDA
LK3a3IQTTCTodmVjoZeeZyOPcALVHVgr3yBSFP+36JaVejeGYEVIIa38c+DxF0wHO6LiCERrzF8I
DMA6wmMWk4kesa1Js/4PExzjtNpjuUV2tLTcMU+wn1ij65v6p4GjNWETZd+VnJlssu6xmqYcHjGK
e8+Hj4nTpxmYP4I41hH8hzavtrWlHaM6Z+2KccXjY8YMt7AajqK6elfQpFVYw1tvZ7Vf3Fs+4pcc
A0OSkeBmqc+Q/RdgNFwV1moiCB6tuUeWrSKLazbphEuXbzhr07H5Lk3o/kMOzSDHnkTOIKLIOPSW
SvNvVAFtSP3g83Zm9qwe9rcJB01upHSGmB54ZMuyd4OG+Ty7iojrvOOhySs84v62YYbeN//S9kJ4
0Jlk8QWx2C8Wpm8HmZVRjafMfM6QBdU5JOgI+snDtNsu7AShWxPDe3IImJBIPXwnOJlsN6zymz94
bXN9q06fXY6hk/lUlboN6XROPj4wGrDWyWaa8SpEaORpjCxxIseVs7fTvQrCzCyddZuE57Jj1pYq
n3Y1ipcOaK31L2A96uPFTBlgRfpCB1urRIjqs9yNMaU73cbMDh2KiiHd6lG7tHmV1Wnjo9se86OC
dMRheCdAOWf9d0HnPqKx0Tqc3gDCucz52eWqFWf4e+5UYfAlicGC+Fwl4K/ze4NCwps/3oF/IkaZ
bowIOMYW+fipQJBOlPlL5Ki7SE1JkokWmUh3ycR0Ba0o+qm8ffAxbMm7g3PFZYK6QNf8tZIeCL5h
vAbLvCgnLDEzlbNdhol2KKvgXI24f7DJtJA6TbPZaD3TXyOj5K0uhERuxGznFckttYZNgUFEImrM
WdyK5mZyPToazW5Hd18GBZFjCkn1f+mYjC9V253DgERMOHKO6tDCreEWLZ06XdJZrBWdKolO1GNf
RG3VtazHAipJ4+FhLfRqTtHQ7pZaqR/o/1/jgGm9Ddnh2EKnpohaOogfsrZY6LSpCpaClPybsYVe
C9fN1MHCNvZS0eG2Y7gCvNTCuNZ1ZavQ+bYcIE+9X7fC+eppUj2e5UhqfxO7Me4Otq1yYQtjyc4c
881CxcKd67QHevweGcUzoMnUWOw2qWBm0bkNVhyUly9d92vB8JtKCueghBbBXN83z1ofLQdk3wlC
HSjO7uzMZo7n6n7P7pP6QVs36a7NzZURvVqM9RVSGJPxxwih8+rfY4nu459hg6NpoV7r0dFB1axY
yWMwh49ROSLsGwTaRzsh3Q2KZLfO1OJJqgiy9r7HySj973yM953vzPrYZVYUr6b12uQGZJwaOHbu
Q8KA8dNcneph2UdLz5FvfToVkVgDnkMfVndjX4umvxqIvT2u7Jp7WEdr1z5rNFYEosTwrtNHb1n7
0Hc2qV4jC+BUS8dzoDg/YxlCz0OaPCCJqQKci/fWwayZU/cCdyIcWBjIJcVspbrnncJs29iFjbXp
I49NOsqGEnwcSQ+Yd1HmNzj1Qtoe+QOvdZFHtK6zqIHrERa1NCI63Hehv8dMp0T81VqM2iPjl3xZ
uicNsA3LTh9TX1hv4pE8vSYgkjWifzhrPPdtC3wBd0fu/5sQ83p+O7KhqfCXg0YKipvIsNwoxhLF
CH7+LPtmVj6U5EWmP5VjfzvhLOEitEXrl5JlIqsC9rXOKme4NmJh62sU1TjQzFYhaOTcWhW/642C
2lfn5dEZU+R9dkvmvE+Pco2sva5/FhyVZccZfGaNqbJ+C/Q7WPnSORQGlUv1cHAHRXQvwV5vEcYQ
CJBL5s8fEfZw3feIIKEPZvsdtj7rsKNjzVvtWV/Uo3r+HcuvSoJV9S9pjBi4xwrMeT1HY+QjqOoW
PAhhQBqTusFyYd3T7kd0vkA0ytBe9UK/K/AxJgRUcLqXHdvaFL+ayb3spWA9vXAzsc0O5uUvD0bN
76wC66eG6sPDFNAKFbJ6j7BXbiKix5TSOkxhtINZSLDY/HKT7w369ZzWhH94HJURmnqJY893wJxx
lTh+52qzxBZRDnt2/bfW2xcco6VTrabc/ujiIWWcZa2p/AiDi1myQu8kBs2ENY1G1TGuQ8CwgMHv
ZKEK4mEUGGWH4FazXecv8lx+kT61DRtY4DzXTGQxzO9sCERVA+RcfZf0hbVY9qi9jZL87Ax2zr0i
i6TGalhgRCqbDval9VJkX5OBq5Xxbq07uN1IRitq18S7YKUQ9u1dhANRYz00pKVb4YlW02o7GhEt
a7hSWGwXYp+MV89v9jWRymmlHnXsGTJPFqlx9JJ0ExKTDp3vU++aXWrrQDBa4lF38ZxFZ9wKVbAK
RJfKgEZ06Z/CVjFWFW4eiOjpnC68r3nPSgORF3IkgSOmZ+wYxnLT+9m26tDP6+M6RTJJbswqpt4z
kTQKO1wXNWStqvwcO+stMUdEWt85E0gNeK3liUXUfKS5fowM1s8cVonT3IgsX+psvdtKsPacTgDd
XkIGFKUKC6HPT7MqPgaylzNwAFl3g/hBEM6rbdAkN2wTG23JZUpwsL4XduuCFajyyyDaOXfkZ85P
HqhnK/U2RO1Fo+bJJouirllXjrklkftFJuWjCXr6ije8e+BXk5VF1ZKX5UqT3XakOHEaD3Lac5aa
KVSFNpGLguquw7YWF/62N8e9VO110WXrcu56YNZRzpMSQ4aAzdvBjpyE4gjMehar73RbqFJUN0JY
qPbha+g//VQ7Gw4yYGZ6zUjK0jVBC1BSH6bjzVOJysFDhc916yjgzji7Rg60CNdf5omnwGbLfiJs
yf9kXyaIgyXgz83i3PX+Z4YaK4peXvRuLQsUFh4RulN+jhhsyWpl84oVyr82vUgzAhzNloqM0z4E
DIIzcFRPZc04sEr/hnhyC5qlRvP2ThCu7SQ791W2K4Ez2HzcPgdEAeYoq95RnNINNDc+/AiNlEQ0
17XTTeaHTlKC2CG7a4oqBQqZXVMrZs6p8b2jZ8Vnq7WXyUDfRipiidmVbU8UV+uh1N2I1MJERK5E
tOrEqis0a+eHYNRog1UGAho3CSZ4SxVHgLN5/SopJJxHFGIf9UwkRGQ5FDQ9Fd/mD8scW4SLHh9+
jWyLFeJiKPNzj1PTB8iTeSQ2sDX0JKsBimKL7cbWZHlQFANaQfz7tOuqpRJZkq+zemejZ00wWRUw
swzc7kA+IB2vPbg0pgWPJXsLaFDDKuaqZ1TE/ZQV8d4mmcqq/COFJIo67xRidpFdtgpC9lWKv9FG
a1M3xaqgLge2j1y3vjWe8qhw3zZsBQYM0BOjkjHlLPbaFYv+vmMWogZw5rSVBz9FzXreYbayK53/
h1iwhaUnm0AyV+m9XUHekWlCauKbMiVWsqfZkOGA9JPPINZ4R/DdFejIbcyo8tsrP8kQ9KI3jYlD
5qtLBxRDBlzKyTdURuvQm94ck3yroOfupA/C6m3oXxWgsIBtfq++ptkyVtH5wSfsZLnoJ4pDz7xM
hsKIgGgaA/gPCo5ZK2KNDLkycFw6MGKnd1sGr17nfzSkbcYpusa04lVA6gwbwgP+USGsQG6wkRNC
9oRSDL+OjJK9YTo/uvyKc6pqX7k7unnstWHd6wPmdG01UvoPgfKqOARTNM2x8f7a8ScNlw2XY+TP
9ZG2txwFBtpnbTyiyVn56m9v/iqGd1PpL+Z5fV3+6Wa/8JFJDInKPFbflTZ9TlKtQPAtdZwmKnOC
lB9V6FcBm3xI2RzTTsYcEdh4FXa4UN2A7LXo4moIxOz7sP7IErAm0qRq2tAMvZqBgyEM6y5T4tpJ
6OS9ZVwDrbD76d1C7tRhGm218DjihCmCYR0oDDZLudP0Zlskwd5grzpUD1mf2oHNj8oY0PMkjmzW
qNgdTEhDeKxOOPA2mqog3XCusALhbGOupBRH0bBJZXfw2R3bMZ6FEOOssDETZWSkeFsLrYemIhlt
M/5SUq+qpPo3jcPWYrJid+XanNCkWS3XBZ/2SLYCIASA6IexK5+Wnewie7r6ghmaFW4lNvAcCnOn
Mq+cwn2HblodiVs1QTKY8RoW83oY3nx7fKXoY0KqrmIHYq2OFELmcCBCI0O/kOBAt3cOrBkV87uP
BbP1yM/IKzCLA4MgH1Uqy1kEySLWAN/Xt9E8tfTMCUm9qpf91ZDTX/JIv/os+VrCS2omnclUrrNC
vcRIHFpHEIv6HfoPtuRrS8EuAdmxLivUv/PuAdZMZ0KT0/cVf1qpsY6CE2PNuW9YuUjOiB6Rbz9A
WQk0JOXxqS7CV1760zgFb7YRc08IM1sM2lNjKi/KJ8OmjZUDX0UQVbCjShFrKeVPTugPgc4b4L2/
Y7GGwe0GiPyC5oNOkOrVf6HQx1iEzPTcB5TauokiJgNlhKcWl1EC8T6y9rn2XfrbiruRZ25vjPar
RiJ7BSA6HfgE5jhDugRvmvadM/w0MQN77G0x+SwBuZSazykJwnekbrGNz6YI1zmb4THH2TqwWNJe
5kic2uI2Qs8XROVPNpDfadJ0JXXijvgOVIbUXUA9wvFjA5PTzL+e8ZEy+kcPLkIF6aAItbuqzRRP
WmqgcYa8I8vFUxovBKj5pqU7RUtgoA+O1B8DwZevqlgtS6wd8FelfhnUaj1PYTNhtmsyb2c3Ftg6
H/bF69C8qXhrQ3hA3rjTSupdlcu+gN3CZvMQ8KaWpfEkHeSBiPPqNXhzzHQ+tENoeuGBRudiRbDw
WPw1+tKiUFUI7mFF9qKpzK0EI4OM4aYX6GtV0Y4D53E4gonsrb8wm1e4fDEDC4Rk7Qws48NnJjAg
7KsM9O2Qd0bFHdL8VjrMl4JxG7F+dTDxplG28yWbuaZi15wuGuLBahwHilluU410PjymY09vHVjf
IuufFcdNqggKLon+TbeeSYnAkfo6j/2Z9cICrNzr/i2Dc5L53SWZ5Mqug3cfqKOdJ/shrW8dGwN1
TLZKxdM2Z0CU6GX0+MGXudfWv3IajkFlMRAqFkD2V3nPq9oQOwWPTwzjqmf7L2aDkGW/yYDGdSh2
GaCIMkGeoju/TWKEaFZbYDvWjRjCEE+b5qXPiuOGOAIE5eF0kDFYPz7D3FcJ/8pWRe8cW7xi6tS9
BhTe04hvKgb/UwDJy11ema01+PgWmmlNfD0FO9NvzVRdVX82kgpO8/EfJDwQZo1eTlTqW1RdMZo5
sbkt+hy9OiVhoiVnkhwusv8qkmffTftScj6WxsHRVe6erznQxQDKV8ilNmD5A+2sNs5+GsatVZTA
5BztP47Oa7lVJIqiX0QVqQmvVpYs2ZacXyinS6aBBhr4+lnM20xNzb22BN0n7L32RneMlRIs+/EQ
kheATtHsoBKVlw7KQliE2B4om5vmZlcIWqp0ZxKzp3KkEQHz064/Ob7HFRKTZtJTqNE0CBSr0VA9
15O390wEvx4AokYck/LVjJCiLEkixCH0fniT4JIaPeEhWBZ9LRZEJlIouGJHbHP7rGfvNW67vXKc
y5AGO4edo6iSlWXWx8Yft27bncpOIgNCYsbI8l8TlSfd8Bwul6BWeIeLrUuwlTOxEPG9ra7bV51/
xeX33AE3aeQWyDfHEFumatg6c3wsTX1I8/kxqutNiO6ZLRCT73zlzti+cDY7873DDCzq/Q0XM/qm
ErYRUZfWZxeSrx6uA+ikjelfbMWeJDf3PXKVsjinEZdJPJDh+8tDgaGHBD0oxuNMCwWdkYR37mBx
iTMwldDch1gcdAhLkSWMhBjSWD7aHMaGU25zxuprwM5fk8+SpOnOJm8Js4TrL13D4nL1jiRgAQFn
JcICMCHR1pQad1l4BknTDfIpQjzIXXubVL/WFXYCEbMbofRtAQbNxndJV2ojw3Tj5r5Igl2WeT+x
RrNhqr3lzhyImyC7LT1IZqp3+i3WCAXLth4lyWeNMm5E7D2b+linLRLjv7hDke/j1VykCB3aF6se
HkoTe4plPjh+sBNtjZNrPI4C7H6ekAbB9tvwrXMbRofI8TdiUFfD8jDOQe5goupPMYa0i0c6+Bzs
egus3UdlDZui5jBFqVgwMRwsLLVyHyuUsJTcomm/S/3ZIpGuwi/BaBv27HM4s9725Y4AOZKci+Iz
50ZO0glTzpicEs2ANuu+PS+51azf14XXY/GJWMC7ll5sSDkGaFO8+sNDUFfnOMxXY3nzF0s9psQg
vTeb4ljiEB7YAAFBYMLGu6Y156N3W0gnFZy/PNvL5r2Ys5PfPbkQZNJ8OmP22DV4GkJvfCiyGUsn
TgBE446rMX2rVTZS/i1gAR181EgGnF4/T1N58rV9s4naMuP61U2YkY3epkMPdDeZ8ASBunoaNSSF
ZSTKxfE/X5NkBqZRXi2/QctY/xlNxLJPMyfKfiwlKf80D13fC7A52fiOyo5EpJi5kEoDhh1uGxFF
Fe2ylDAlEi194BWyzncmWpS5uTRT9eRY5FyhPqmy8jG04RD45zxOwVepkgi83KAYce/r9DeufLpZ
RH0JW5pGFFsmeMcRh+QgAbk01ltSMsWc1KI2BoIB8dbNS4IwkPKPv73LNB1a3caM+qM5eUx/6l0+
xRjiAYF39rlR+IVCuY50bKOjoUqbw3NSDVcXCXDG0WaY3SUOvKc6Ty++OW3tXOx11XN/9jgsfCJs
HoR8maNHY6KcGf2HLrCw/uMiKOunTDqnKVGHAPfWjMZY2cajEfhYJRkME3fpDP1DDnG6TeDyh3N4
mGJkjQ5g62XmTP5CbmDBpJsy2v4cQ1ZOF1ogkDyI0VzU5SkfzVU7vIdFt4sFVyT0OO23q45kxJRj
iL+PJRMi7qQ4LUb0pjYh+9o76vMF8W1xdMW7vC8PwhAXg8taxzFPPXHnYKTSEqAkOUFipDNc9Opc
8pmDntdkMIlWYpwp8BKxUuWiJUc752SMFzvM7BzgVnxozN+J4AibvVqRmYcQCkoOsBj+DAnezqG3
p31j8EeWNiYL9GcC/kXkA+ydEtBf+inxg/hJqv4fIry9SsVL0qSK6QK9GKZc9KkahSPU3t6Wr8ES
7Z0h1uyRUWVLH4x7qQv1A5UfWgvMZSLk7OJj/Sro09TidjHYaxSW+2kb3f0QRc+GVH8cJQ9TKy5T
Jv+5PqqgCm2mSa/ozRCkcvamkpz4IQhtBj02w8qevrHkhgClCtrWn7m3g9Thhe6/5SLAViX2Rzvy
Tn1eA9gNcC4mTfLCIHkdyxhvFrDgO+60u77GOJR+DtZ7O92aet4NUc6ejrBULQ9LfBM95Z3jJFvf
n/66uOXUo1Rt2oZYT6joVkV1zH0yQEKHRI4GRtEDzqQZ5Fl5sOriufXfbIcnpqV4cFwfoDJ8pAgq
k49EZFSk1Go6VyNgG562wTU3AOXZ2XHgrJpgO/g6PrmFcykJ3QHT5KJm5ydPAfENcfMx1farGxKJ
TbtvlP6h6FwQJLArI0vsysDYM8BcUWPvBVSqLDB3BoUw472ttvVzVtnLeg8HA4YuTlyjUMc0m1hg
eAybqnUXs88suptiwbdNePMrrbcTR2mM9GBS7kUBxO98+dV3+mh5tNqlWM9FfS7h5jksfyvjXySf
c+LwGM/i08akY1dE/c4IfIg+ovliYIib30XtaXRgG3FzVhmOzjp77snyEVIS2Fod80Tvg+ZbU+f3
al4Nw82jtqFbwVmO8K3LrzX+LTypgGheAzm+yxktkCb2XNzoej8knr7UsncO1mSjqJn2KLjHuHti
uJLc18YCVKDDGtL7uENKli3Cj7UG1Bm5ZIJ53b2K62ue6ZtXWVejgjo8O0BJwD2a3vNY6C8R9/t6
2gfYI5vWWNc9NaAggcOIPmrlrWZ2swEDB1Nj9mRMlU0WsoSJb7qzmDYUv6kREI20+ATM9Jcw8usw
4T/vreBF18Onglt2l6gFkG6dYHHSKsVwjebKuSKcvfoZknhjxNEnKFEs9Gq144GvCnBvmZ8NDumC
D7DEDyutEebbjAenqR+Vlx8tEo5sP/qBAH/PIh7ub3wNMYf0Lt9mpZ8ax39sHCJXyDWyEVWjEHni
YhiZZDHRMlC+puVDKeTVYq6XTcpgUh7t3FaeREXiZ017KJFGIzMRRvjZOmirTfPZ6Kxz4OBg03FH
yFG6c9DEzI57catgFyfZToVIiZDrCE2lldnPQPwhGcEmY2JzGU0mm5XH4dAn7D7MlBoC5o2t2lvW
uFvLDF5kQ2PT5eO27WNqRBdVGXkrpfgMUQTg7fpLKU+IIHny+sTDRDvhfoa5XmaWoFZAwhIbBL5H
AKrjJXuoT80lfRvaiJuxtWjj9sVS8aMbDjdNE8pAE/SiDRhulMjYIafx2e8UkKaOwR298EOJEMTM
E6aY6j7kq66Ncr4bQ0LxgljSHRY7q+s2HjWtyownphbEBA6whbECTvpNKnpmjOEDDX5qD0CWKPty
waHYZQk9i36j1/yjQ8UnhMKsqRmONRDzUcgzeWRG77uvDeuKAt9lMapfe2D3aZOj0syrsUBJHo/3
NrtOA34xHw7NcnmYknHrVeHGdAUeQ3+ThAHh1MAqoMxatCuIpNczBACjt9ce3h8fyquLVMVj3NWn
/k0PxbAugyUaDK1KHb5LB1wgZYenFPun9osb1luVSXDorYb+Aqd4OoYZ/vUFSU1bvIC0VWzehgLN
bu1dcOIRgBvhJ5OAMf6pHkZW9V51NSWbc9+600nV3qlW86Uui6dyyHdRCXfMbt1D6jwnsICcDiGs
x+ACCbrLNnY1tTYCBd/29kxGHlXirOQyZwzrMwvvv6IGg+uD3ZIp6XDl3J9RcqKxL7NLk4BQrwgA
KIyAPRXCV8nZuZmVe/M5Z5NIIqus8YxiScZwV2YQqiRq6MxvT0bbPQ1SXQi729aUEkCjnPe6QC5R
Zz0beiNfyTbAj+vB17A3cmjoU53q5mmmrbp+YCp2we+CUcB6be3eRJPFse739E4y8+gly6/O8Woy
LgL2tWZzFMbwJqfqO8z0eq68U+ekV0bczJTAs5AyCdw33uJ+/xlC1vZdQyCj4jXErM0/+BARhC/f
7Xo+xn3+V8UlgWbGKUebLmqPRyF9cgek//xHlhdMpDoVbS2fUVEZnwQlURYgS2wMFhAJw3eFL5ED
kpgRG6rbTF6wylk4mVjS4oSSNqAUk7iyrSb67svqHn3/viXHIHaQw9rJn5nrx9oG/CuNeWflKJjD
yX1OAvtrEOAzM+RcE2VaMvioFKmkQY1PLfMYsqT82Qvvxp5JZwUrphJ9tg7M+aAdTQw1pjKhWDSE
8Inx80RY1ZquuthRffbG8l/uD+R9g4+Vcb3J7Y5wP9FsK03EmJEdS6KJuW7kkToVVwPSDys4VPQ0
XvtRoA1Uc/zQmvCtfUhYzLesguT6Ily5fvbc5OaOsF8KfGjPLondjWqfWR1ubBjeBCzhSkrMx5Jd
4uz2a8NCHmR5F9ukvpQTlhK7OfDhISIzNnpxRuW92jJeOunZvkQpchkK1rYazrbp3GTKgV9W5yQP
t2Vl/ssNdD0NaqDAI2jdVjGu8HobQjNEcoNX1GK3Ro2iA3REPhpVplk2IrbiSSAsu5vYh5Y+izam
eQgQ8d7P8/PoQw5UsYER3wy2M9X1iFDKytKT77OOytn8mVaDoHi8pW13ycKbZReH2BxOaer+kBm2
kV52qk0u5MY82x2rb4cwKx99HHDKuI5WY1B/JGHy3MQTqjRxn4fs6ScW6kTfojkBUIA43K3eS39+
Xj4qqYG/mXLLa4A9FmsPa6uc0WUcjxht439tBGihNuRDbwwPCSZLI+SKyJyzgOKcDfMuS0I6GBvT
S/JvkOC2bddxMPiN1GxocRJ5GQ3xrNhjGT3LEhtn4RhAHkFDcSeLgll3QJ802OgRKLRAr9mnyTJ3
To9iaCIEzuUmSTrx1E851xSwlNG8EtR7Vw1izd587xUktVEn31XEdVZWDzCdKgYF+dBbb1GIQJ99
MjHVIV473EqQhkuvvZiCwYbE7BYJ+tuROh3TNXGKnVgnNWaUKS3vlYkRuhOo87oBI2S1CGBVcpwD
/6XMCLXDorl4nBCpHBQOn9a03htrfO69Rbkio50ZzptBD5++Z/B3JzvfTy4FvF10i9a6xdUFr+dq
9CzflefeqqjZdzP8LSs+er16mvncpUCVUgKDTtwEicZPIEBfpdNNOAF1l12x2Cte+pqRqxdSsumH
IlScgNVTT6/mAYZzourWx9mz6SXHqZ9fytlgEYX/ps5vJdgE6QK/YHXNFoaRMtg6E+A9kXPYOQEw
YB3R8YFwQhpcWDLos4arwO5P17UN4oXqLvdBJjaOLs6C4Gg7BJpn9uFnQA9icMgnvQghwKHSHPWP
Ct44M96tqL9ZAQNiAkKEdXNnb5VKunBtXHugSBOlqfDapwAHk1fZ794UPiaM3EqCwRu6FBQAB7t9
AjOLfaLdOO5LDj6FqwdOFesitIH2ZFzmETHFwBNTl/5LyvLIw5riuc0fEq23xM/wbb4IbT/h0vlz
OIllemNbfWkycRAjXP/0QxS8n8hBpODmbSAHu/reKtG/pJU6Wc54JsgQd+mLaxVsOFP0ZbnX32f+
EvOCSjxOyRMgvSw0Gba7iEDl9N1EbIDwtjrQWgxMgWyAH8eJh8r3VqN8NYTCdVfQS4OLa+zDYEeH
2PiV8AG7Tu4nDyi63SuKVSgQs+Lb7WC1DcFLI9/HnI8onl7TAXU0U1ILEIssSFHGXDq6DLZkQs4I
wU0Tt3g/46gLS+hE8ELyChAGqOhl1zB/pBlyj8j7ExZnZQXAKgcVSKggYPTAxQ1mfrV0wxqPe64n
oqf7e5mDGu/CM4bHS6S9T4drodb2e9BUdy0cBx1kL5Plktj+o1v54scArnUHKxM5MLsiqxp2Bj4n
P7235gEHElYyJ0QBkReSmWlxlJbBiCpc6GKbmmCsoCAQxCMcZszOmQkywmjNveH1oBZZZaSEhY4R
JKiZShUu9UPWokYTQfqkY3URMRJSqxckJPfEc7KDZweDqmVnp+qU4q713Z95WbZ43gO+Deqz72b0
fvOge5jlMqZGYVAkIqQjwuvUME/R+mdC3Dz7xJynhvtUBy3b9GkdQYZwWJPAmFbsXh28QV2T/qq6
QirJVx7204XUje2IXI1p/2FCet2lJCfwiJhd8AYq/t1oycXCFyaRd5YiXJIXjbtKcV+Uk3c/D2ht
u4o9fVftUE+Z63ZidZKxia4Qcd+1jqzwb4CZzsuU87ACeQO73TC+i3hCehhGe3/q92banUKTg9k2
SJAu5/HBGAtwR4pKrfwxAs+8r2o2Zp7GDCwr9KJ5TH7gECoyB2usG6aa3zvTubaFOtQ9DlqbArdV
/zBtXJOaNSszd4KeQrQ8RTsQwyBD5CzDDksonqnC/nMnDGuTb3y2KOIpAb3ybnk4AvocFA/IFkZg
ItXAcNNymB9wTF7nShEb6N8jKsF/kKQP7YIUsxo2YKa+uEN9dXpG7YwFQDt0Jz1CDtGlfeS2oU+Z
EFFrjz2DtvML0DEfgATo9rmcvw1ZP9hVcK0zBvNNw8+M+u8pK+t7O672bk3Ata+eXJEcDfLURZe/
KpAMGitRSdQa0oDwQzANaynZlTYAfqX0yYELGbjwPKxmOO/J9luiGiyYb07H55410AEmsz7MBSJ0
w5fI8p1zapa3MG6+QlTy2jcxRTh46sBweQC8iNPyHPKDi5Qmwyp+wRCv5/xfoPhKjeAIoOw66uqL
6cEjQRD7rOByHrIfmEjOtvdd5GaA/dghMdrmPglZVKSFOGRc3nc6/HKBNAtIBS0mLV/Uv55rvff5
fGQS+STGehd3yXMdzNvQHklVNZh3xUOAPS0+5oVJRWTgVAdRRZjIKsq6Z9GomyPKh0YCoaRaRZVC
cDHKsWwmjh1TwIjeI+T6zG33MxvidVOIW9aifJ6oFCawUFmuUdahTB0tsvMCsg8tLKKB3TzbafhS
2NCpgzp8dk3nhYiHP82oY1QB5FRoEX5yAOJx700DHLOgP7bCPIy8/HFR3sd1e2Y1tQlMfK6+cdFR
sAos3Odmt49SuHcZ5zeFNZZU2mjPfS9cYCfdhM110usopZkbBEZuNHeWl0LEy7BNOxAQo5pMdiPa
5zI52Wb+MNnWW14RD6esLfEHEKkWHCIYV8dnCuwhM6iH9hL2GFXBB6ZWttb+gwUPcWT+I+wliMFs
n/pQ7rjyt8noHVrnqIWwAI0U7tmzILZVySPx0dNqIKuqq/qtPRZkajHVRJlqTWjQBApcPbZkSkzZ
dnIEATRqMxbNvZOz9ubXJKU1eewLWJaRY24wf+ZEeMG4tEc6h1iD0J77BdtFCFrJjHnWYGAak8En
9cqE4HySxrODwmeysvtWgS2uYsQWBrVgTT6yoANc2xP0vtyYj0NrXUU2HyqL5J3JQm2j8paYTPEz
9MGla/vn0QLBqirzw1bOe1DSBzYLJFyjLPUknq9Q5RypNYrvMZV7Vc3bVrKwtdNyH2EmHMvY3erW
m9dlkrx0gY3jjWPehtMQjS/ZVLw4ijwRdvUcQoGx0GY4pZTsDyJxPnVGTwby9yGlKt9aOtzOHESe
4VIFQHRiLiE3En/BnbLybxl7P/9P+e35PXXIjY1n418ces+1GaqNNLCWEoN5CIrxREzfOU/nr8CM
ELnMwUtQ4lXv2uRIvupuhEzKzYcJaoRyJhP/rQ+mz3qOn5jx7QpSIxvd7xN6NYSV/Q3SUQTGNFr3
VTXCood5ZGJalk59db3yxSgHCzXi8Mk0t9wvafNDq01UV/oQtxymOlh66wxpRzcy04JczOaFUW6Z
l5gUzRrN3EKvq+ZVbUebztXPsswwj2ewIoaOvZNbYShMSudKTbzkzNW30hPsbZEzKeeU6uBtmLA4
Rnmul2g1zrbOurWq4wtMYInVcXX28uDiFlqsKCiI6hg1y4oJnwxoTdNkQ+sPdBHZYoJtHOuahFV7
rwMg4/zNP9pht9sE3qs3sJ+0NPVrR6d/Z4TytYRBEWqIAmrkQzANo91apLOGeUEgsu5+jRI7tsYB
A6AHkE3QN9+oRJ5Tc3LXRjNCcbSvxqA/q6xGA2bRb7txso91zjCpOrUJsosUlftMRmH50EfNj+tS
wuQ2zu9Q6rOyxAcP6jdVrmLx04BG4kejpeBrHYMJB4IAMlinTP8gITynbu9fBFJ4/FOFwfVfgEPz
swhVWQrUyS58CM69OZj6obQSavcxStgdMkZPS3ApVbWrmPamaf5vADVnkOdV9j1ZDOQGAco0axZM
PsTngDzucyxfSX7ciCA8quG7ZXoRMbjFTptG1H/ZJxB7tk0ZS8pPEDNPMdncYUX/OnP0GnTvfa9Y
4lQ8JnG8rWoszIU8m/305ZOAlvs1gPmePd1DaJmXUemt2csHI8O9gv4o5gvjz7mFqns0G3EHKb9W
00oN1tM0DSfP11CmvyBnrc1FusESe7b9Lzcu74kP3tWY4geyBTTC27UgbeKoEqvcNWjpSB3tvlvV
/FEU4/BzyGQZ8JNt+hRWpUpUdRwbj/UoQKYg7JvTiJvzcbAQmLgKPBkzJQQQwMXb2puOfldk18Zr
agzEEk1WQX5p/JjP4HHB+Xc101pCCTzCY/sF3jFywHS4VjwazsQMr2YV4QGW9r9yZueVw/ZoIaMA
ucJzNF0dJGcotVit8pHej3QzwaVeJPefnD5muSsBzrTvnl73zaWbL1a3yE9oIsQ+I/w8R6W0Aqs3
ZDu/MDaQTFfZcAPpn7BJt9mmNC+zfxDq3QkOjSR2oZSboK3WkfySMfxRY2sD0B5JgvLjPbDJtZWX
m0jBBwjXCIc1VmASfnr/MdBPPSoF9Ykrk10JW5+7Wr9iSmUAmXZb+Gh1fwZp5UgQ7/uZddwSnbGw
/3mGELzubTwCrE6T6uZMLFBRqS4pCZdy2NG04/nNUYVU8VsMDTvy0GNfR7UJejhosHtmQAvwfGSB
ZxYZZ3qhYCzo9x1xnuqvFG9VEoW0m/8M4JMECjAO+ovxEg1DucrQ13lO+sBok1eWrp/T1GfPF/L4
OnG2ylrW5AbXRMe7a3SXAtmfh+Mw5e9MsQmAREHNxtAX7ObXwG6LdMLu3mmhFctDE/J5QJ/+TJxj
Z7yxqScSzIhOzhPG0TXba+bvZK+yul/Z/q6EeOomUIExBcYHCdIcBk76NnnefmwRot3Zn3w9VkMA
crCRCC5p4dDCn0Ym4y6XKCs+Oi2ZPizL/6Z5rUkOSNhMs2WURPZK6kPCMgC9s2s7FNUmdVEnUa/Q
eONu4dIZlsHzqkLla5avMJ0t3gUiy4L2I0mOPMZ9t2NyQvKZGI7jsEXzc9eyQUvuDGqlqv5bPlt1
qqt7YS0wLVl/VNnB6R4VlJAe+0bKhGvVjKxH6pVfnYfiMbHGFRos669loAv6wHYeCLkw++9xRvNx
UfopB21r70RsklC2o8m4s359mniPobDl72W7HdDxZMuWB4lyfvGrKz63EKAgLW0C97Ui8ELxR7/l
6Bm69Ljs6TGvIp+txGvTXafmr84xk4x/NakHAY1FyLyHaLGWrzCvD112oTNrsSVEIcIDUPqgL6vq
zmX+Qr+D7KQ8ZZO+WnAYZWocPZoCHDJcg5gTTgE/0XxrilMVIiWlZQAe1PB7wCfw8Qt7b5jpZ/fa
BjAOXhU2SGNThwejP7TdT188zOo6OyfsH8hDeStiqrcrsCfiFEpmbkaztibO4Aj26AwzsXi2CaAA
9cECkekRxh8fuMUX5gaVvFIRL3Pwea/dTRqvR4ngez93uzGmkhlQZ9/p2rzDpEKXit59twiz2HoU
HncDT1+VMldGvmivbcUs/woDwoFePnxF2c3zT6Vl41d099WCzHArXDD9JmBzqS5D9mEUxW5eoPxW
f0dQB1oZW/1va11ieem+S+Ncw4FqwnO7PH7MU7y1Jf855lMqr+b4gUeyxLGKEgEY245DnZCPPPnK
m33jvDAXFBwko8uzBCIgf+Tf1p6P/0UidKSBw9qRn80UQmx7X0bkr69N1ko1nbI3BNtQoUbZWChM
jS8xRLfS3vWCPwCL3+QCuKbqwHXH4ukunS4TSynasI1KENEN4NLrG37bdWPiwHBZIqVkTflkOO7E
+AGJZAswYBXgfosFBYxHL/nYiieZbuJwlwFhmO0nZzwMTD3mJalNvUSoZLu55f7ce8ay9Pjg4k3y
ryTYNiN8wfpVua8SgZfxXOYLTQKPw6oM6rsm9miDv6GhpcM2A/zpdSePO2YhmhEri97B2UP4IL/G
NjY2fDAbSAS945SCWYHPH+w7eUntt5R5gg1bJi8urMVQmByNGZap+dBzIY89SVfueuh+wIW63WlM
ziywc4lKadNrBPApy5lVxxNaPiXorrke7fC3He+T6Vc5XyBTG7S5kklLPt4X8qq1jbJ2ny1O2PHY
TMD2ksvYt09xfV/reUWi2y7PgOnDYozOXfoWJ78hnoYx+4h5rTi2BmATZn3f2ztgA0Pygp7HfcjE
Iyk3Ib85EKBQbi38hTGfT+u8OdY/k0pmXofOOy2s62x9+2SOD5Al0RyU43Yq8Mg8ahSBmuOIV4xo
yyl/s2PGhSS/jY9+RU3LJ5IfGtoqUkUKBcHmrV0uDCa/zEbvcp5vGW2p8Q6CqKFkXyPRmS6NfrEY
x4tvA4NW0pNbeoOAf+e0C7ygANhQh0+xeqymraBijwDXwQ923hXxTSzIWxulJyJyccTlUrb3LQpA
AwAgMNK+2xdYk8s55Fg/JtapEz+t8ekbh4E4jIx8O+GyedlYnwpnjIm6UR2s9NcCI9OXT4Z6nQ0H
9xPgGsHlgduF3WvFW+ESnJl0B0U+rGGEb/lE2AawzGze+x7YaIa0lM5JvLbc10zCITi2gdpo57Uw
bMRlh8p779RjTVaJ+V4hsYloz1vC19CkDUTpTAsP4n5EBIlbvrJJcLmKNF870C296Gjw8sIKolFb
O1wwRX+JbDRRDLs4WsqtHbY7VQGy54lLr4u0gsfTjh2MCfuFJdXDcWQMiD291kia8ToAOi6PDT25
nXwQryaLow+QM8uuWfhSW6i4zBd7WEZWTG+TkMiVJxPEA2t0+AV79kgcvJ/CLIBpOaj4z236PJbv
fvjat6yF9g5LuYCDTGjuXf0pmKSXoPexdtDt1BSVZ6+oESD1a0Lhtl3QrhAjcjJAtZzu+2lgG1Pv
upxt6NYM44Nypu3E5JaulFb/XfIctuMeZPtuVuVOVxfXxTzsXIJK7JUBBNzZdy7CHWDz2d713xfe
fga9Dv1Y679bebpBvrhSqGFx486EKQaSnWX/YwUXgQUGeToDJ1TzWHy5/3BItUAPwKD1wc2Ivzob
xxZGzDCFwDHiAG4BFOK8XsRQnn714TjpxN/bsrlKK/mMSMwJGpuHZzGaoW1CR2AhGQ8CQpDYBUdS
4o+371QfntlyEm8xHo3GuHUDg/IQN0ex+DVSLz3AvdglJM9ZKcpiICkQeT9Q7NL6lfBBzQq8rYwE
Z7dYC3YbJjHwCVdPoYtN6y2mNKKvRs+sz7KVNnTKCD1LmD+jDwHECwyqNO1V6of7bpEXVUlyQ7PM
3hSth5PigA393QSnAd+5OpkCKN24cA8MFsarJnJ2IvJ3RRARaBZlf+i7rrXkAQq6Ij70onmeGqRu
IVPhx16o6GAncIGnOCTQvh7LtZH29VvWNRi2JujsiFsnaq2wT7/H8P8JCPSRZgrvdegfRqde+Icz
BmvBG+C4vNE1+RFKzAk0+F4c4sp49P0430dl3xx7H9HapCqEpMI8y8Z7CyxrBFnEI6fLmhFb7Fmc
4vDLIQ6oS8CPe5dr742oZJaMvna33iiiV2QOLBacDoTqyE4WAiLzG/84l1D90UlSz83jJTQw7JS1
4y+f5qOWbn8yjbhZ+S7xU77GRu/Z1oUhL/3UfC7wOoROS7Whp1NKoVeUNmaZ4MEJGSQmlFYru8VP
zWJxX2Ml7jLzy3FwUfbcHwgH6FDrldna3rpsWNRIth+lyytrp71mkA9dpAf65xGeAmYgl9OxCsB0
TuInMNCpA8vkmu3wiqvG2Y22cPbITvZjukQTZUchfEBE4Yi1wuX3acrhMjr5W8rwBK9vcJhpdiYE
+pPVsMPDGTYt1EOuWsWGXAaAJ9t+yTLIWVLVUBpNzyPHglwCDFIBppUJaHyUZP9Q45IKTIprL642
SZxGBok57UCYVaSsTQjKRc/wRH6kbnAd0P4lWBDWahh2Xe3/VXP+EzfsR/jZ2OiM0E+U8TUm2Ptc
lgRVZ3513WIPN37tLP5LHONFCnAoIaW9Y5wLcr96tALKbgHeyXPmpocu4Rs3yksZJOt6TEij5Iyb
nUNHYV+4wSviHaSPYXVmv2WzYcfR05UHHIfbwactD+J9Bh44zfBTk8zmegpTpzo6vto5pvlaarSS
yH8Qn6XrrAXs2GGgmD28JV51oTmGCOdlT2VLgnnePaeKfkmFMFYgDhqKBsb+LCKjA41i4UbvIt8h
MdjyoRXYuyGYtPkHk2bEoCFUJfS36aSu9xXnyFJ/raFvenZroP8dk2SswiT4UWNogOTpGEXOKqKS
Q0XRJT1Z5fY2bl3JTdIZzQxmieuZ1Wzi1AULLhWCUmKYQdAKeYk+5SNevzipDfshkYEACtyVEejC
lVNVoUu+pIKswX3qtzVaWPLmW8ZZXGmyYPg1l4sIu7X52u4A3rVEHmOXbV1WmjO76e8ppdH5Z6K8
JMTBn5VNgJRrDNHwHvH/LqOB0Ip7/9oMfgmrq8wKdlZof6OeosEopzr4SCIPIQNDMD9pHuh1Bzii
MlA5Z4MPhGpZ8vR8Ve46d42Ohh+4KE1Dx06Cmcg8W4yDmCrZ3CtyYEF50nk5VMW68UuhKT1iCv2z
coj+BtXmD069Ul5MSoVOQvcocp2V3EKaHcX6P87ObMdxHFvXr9Ko663eIkWJ1MGuvoiwY55zzhsh
R83zrKc/n7J6H6Qdhn2qu4AGMp0RtERycXGtf2iNk6NFB4MuwrMYcG3BlTQFzph9bn1KzPN5YUcl
5bEU+FLwNXDpR+RbyHSKWn6M1zAnU97HWa83YTYFLWZEbgA8F7GPELOAMgoWtwYoOIzOFbKTJfcB
HVT4a5xrQ1cwZ+EB70RTofMRgq3mqfy51FLIzw54KyR3DKub630jgeUiNldHbomTqtuOwfse+RPz
NixMWKEJGXjU1xZvAq6G7bLlklyprPT6n6j2l9hwtL0c0NPOO5Mi0lIUlXjTlU1DWdhO62x8l3YA
lkDL0XgDZgdM/7ufIiuKv2cbdfJHKGQ9IV88JH3/QVB9kpeCdbVYK7KxRsbLDGkhky3CoDM+jY1K
ey7yaspt83VJPNkn5ByiRIU2t4LCFjdZYJv8Z1aMtlEbe9BkCcrUk0xp3ciGSq7NIvdWoL9VYeKm
hCjMfdqPnXkLFj/UYEm7xTP+ZTSnme9QOOlcdL5dZUofAV/fmafHkVMO3HPRcZyNsRNMF1kdSYzp
x7lTLu4PuQ4oA4+hR3/rLHInE3zshiSGcme6Zo6/x9okkFFbztb+mwemEqoZ0aO7ngdrXtmsrd8I
WmptSHa41RGEjmjE7p72pIYxSZVQDkPaAtigXxrLq66AUD7eaGmV+GjNUaLpJ/eWFyPBmKPHkkr0
4x3fwRnGbqWwLnq/Kqf3LoQOyLSJSlKv2wIpLam2pkPr0aMVXUD/Sc7TkjYgwYssGFAeCrsB4HRL
fwZooleJaMt3a8yVrJeaTkvnWc6tK1ASvJqSMGCWTR2CrUKTpy8a7qNwfkoyxq5rBkT1GmD4tIS0
9Of3uWnD1rot2j4ppm1rjaFp723HzXJv00dh08LUyZxVETSYM1V9GUwfLjFaT22tPkm+NChXYdu5
TXEYdcFUbdhsITUQcAXdYLYybmL5ppVBkCHKKlJVZc9+W9mtu7VgBvQ/BYX9Pn9TeDQbix+qtUKg
tkla+Qt6+nZcUE7oothkX1SgUnEfppGqKfGWbgE0bKwhQCN/I0oFy3+2dO6vZr6t178P0jGV82Xa
jNKfQIrUEcBjMoaBclkF308RlK3Kewz8RskbO68LTBQlc/h2coaS2yy0Mx5ag7qljRi2Iasgj5Ow
/ghASPGPa7CBw30A8AXoWZdeoPKi34a2izvSpGiBPkd2hIfFvOgCwf1BIpBM+AS05M/+ml1GPaU/
gGP5bdEbAO8g7MzwQ6rMxeZTYzQ7fZjbqcKk1+9myf2oX+pG/GRDh8s9z8ZSSJYwjZ8ReCzVneOK
tWCA8Ahnd2InS3oZZbFw7typ4USvieBQDBOPq1Ddcb3aUlo0yb2lzFoEbBrfuhtoyC7XqBt3CBny
w/ObpYuzF6Y4Tm5jv3GHr1rIabm2yzhDnCsScJUQOfeC55maggYK0Yniyln63EdTpCv8/lKFmY1g
WmZxt9VLHiO2WHWRR6l1Skz9Ao/MQuDQlIUdUwdbmnq4AhPpd8jSJnCGYMnT43jfdkULpdQC8uhv
qZWqaKO6ZjE2ZwjMuM/+UlE4ZQk7lBekA9CbYsS8JD+1m+cj5Kc4jJs3QIJziohzYGEcFcrU1B/H
VsUk0syRRRmkCZcRqmQWBABYwiIcY1pGQBSu8glrc9jj5cLaoYS5Qut0V5LL4OTmZgkjBEuZDTcp
wjSBwM51oDiGrnPYBrTnM9ub7rVPGfuGTVF5tC2GBgIv2TWQPhKr2Z2/WfWAAXzoW+8bQHvg85Kk
X/StpYpU0XhIiyxBNcmfQuDM0zSjcY8cA9Jt2zAOapqjFfI/LOl5q2jeIWQZou5nsoULY+nPVRwB
GDGhj85IjSNFOWkVtJiqKwu91ryJ+xh8SDlkKBFlXpReTsLQ+s5dotiFgwmXvjQwOayvE+cABbiR
rvllV2AQeGdFJSx8J+ec2JgwBrxpigoNS41+RXBn+YqWuW2bPvrmQxDv6bxEQ3BZW6Gcb8FjDe07
XERSeF1NWiCqB4txAiLlyIDgYXEyP81prlBdEniAUrcq0wIWWiVTfK6j7rvDgr6XbV2K71HRNiRZ
jStz6jaO29s9ek2mzC9qZcMDsxIAJnTkuIHdLz6KA0/t0BpxW43WSLxgzdbXhVPX6rYOl6CiwBGK
bv4RBI3OrmJnmanGFF1Iw9lY7Kgm6FoAhmmnGhxCOtJYSy1F8i5q8qJ7x1Ytk/Ox5eRGIkP04wMR
e05uwFAEQC4nd1ruuo49LiZdhZu20zBeYaj0b4tGIeqTmnSSePEYtMgm48V4D9L8wRK3j0rWnoWu
q1vdjNOI72tOKyq6oy/ad3AFS4TLASyCy/FSNx5vHJck8WxylY7u7aKmQzNSrRy2zUBD/0IFtv09
SR16Lg1ezepJBEHqPwtKrMS7pUa6TldZh1s7lljRtrPzRn9ZYplC+Cj0ODxTf838y1xpDYhV647Y
1KQGQFtp+WN2jXhbr7Yum0Wdp25FWBwnp3RZhiWaibVsJJL3c5qSs/md/BZ5zfB98MuOMzZysAMQ
8+Aj51KM4oGHSR6VVFGNExRBfmN1Iy2TWQOzw32tsRKgGWNKHT1FdohS4WJRmVMd8sMzmH2cgiIf
414JYOtMjwvs2MzW4ABnqqPzme+VLsiNzqlhl5XVaNbaqJc8KJ1P7nmFHjQunp3XfU1bpejyoQ21
2nKYPKMOJBL/0tQ9cDSLtrh4kbGcgCh4qa9elnihwSoEqKnHFP2VR1kFySeoIuiqOF0SIkpf5zNg
DomDjAts/HPtNfOzDgx8K9Gm4Y0ONIXukIACWg1YPiVepy4xVAo1hut1iRJ3AK32a9nKNDufZFnw
//MwfwcVr+kxg7pPLxI4eZ9sGbhffDHB2aenjNVuWo8xrJKQQIUigey/okdm0NDII7CkMzWkjzMd
1ReEEetvcVbhr+NWRQSdrolLEGbQC9HWV0mPpA5gT7x6lRdhsglONr5yhEKS0/K1RGYSEYU3je0t
uNZ1EOoQREJsbk3XWQWW66iMwqRBi9FqRmvezEQZfnE75qjkOGkHPqD1S2qMxPF5O/UCZ5IOHnux
GUONlXDY2JIDyTKQFxm8CLcFCaZ/FkvfRWMeHoW9hdqJvOocxbRk2jHBi95DDAKSo7aLgRJe072d
LNBS2zzXSFJD8HGtC6K5Z+6SwbfH88QNC/86Ct3uO1r9Q4HjNzQzGIezy62IdWVxUiugqFYEYAGN
quKmyo1GHxpdXSTjxtSLXkheFDI22eAgDVxK3JZD5aLRAthJ41KZRkgQQkokt3FtyqMX85DZ9Tuk
lYruouMGln5kQRbtI/SiIt74yrIB/kZT3lwZa7SaL145Yp9q5naMPjd9D2dWoCEef89CtP4uyl4A
2UHqbJYFVhkodaVPPppprPkFyK4ypCsDJBaRerW5Qm51zt774K9Szq3KG+46ulbj9RTYZfKN4zNj
kSwzCjWg3oaIXikZgRXcDbEHiOBs5I43kBY2qKZR0AHyN1AgW1W5xbw8TWTs4IjiZZ5QwW3J4gfP
ldWzabR2cBjwJ6Dtft2DS08Bzk3nJbpHtGWaPLJJrjVq0iz0qL0K0OqJv1eiLUgQ6tjCNyCqMPry
VQx0Ps0NqP+uWLiRJoOVvYxDZYEpm0sBZk2ayX3EXEJPlyif5S/p4En9opwOcCxy1+EXEsKl2Q50
NdRVNigvfBeiFIqnTWfbFX2dqC6IC9MUJAGiYqoc48sBYB2qkH3jodbgZ+O9Ww59vFVVVOYPoFop
isYQJK+bbBIV21xTMHd7Fz3doc7T9LYeG91dxgBSxit7KtIIwG+YQ0kL18C19GWBnNnCTcei2ZKW
/nnWOGOwrTjkog8aTKAPhU/l9GZTy6/6d+BQWvL2EG4HLZipmTvQpEqLCypxCqlc5dDc/K8gjiFb
VmA3YW5tiKB0dr/V+o1qV/XI/pyLIrmYQUAaLlYKtapZc3wXYEaUgVPoOir5Tc3Nlpa4XU6oQVO0
WdL3Nfu4B7+VReDlQDv4ajr/4x///a//+Tb9n/BH+VRmc1gW/yj6/AmaTtf++Yf7xz+qv/72+vuf
f3jauNJoh93oCiYHCAuff/vyEhch/1j8VxNOVYInp3Me2HNsvY0nDZ2yId+ovo6o488//u5wCPz4
tnZsV7q+LeTucJZ2pYMgK1jJEZ/hEGFjcCdNfx4XY/RyfCjv1ZM5nJqO7RvPdzxHmt2hWuQUxFhF
q5B1Ml1UM8yq1u3IJ6YUTr/us7vj4/kHxjNqpURpV2hXr5//9ib9pk1gZdGPivuovXXyCOBOFFbg
eUqQ8D062H4E0naAJvwMrVQ+HR/+0OPSxdG+x3Q6vhK7wyduTfmgkgLBkwg5osga48eB28EdZefs
DiDc/O34gK9XjmNsphIBKkbTtt4dMCwRBCKXRyp1qOqLkth246R+vJUmWf72IjWu5wrla60clur6
7L+9Wl3FGRWwpCTgtdFzXmKXQe7hXTWRsj4cf6p1VezuB6OlMI4tjJCaqdwdCvaLW2FrViNIAkSM
E97XkLMiisf9t67WKFwMRRCF50ifq+ozKCDA1se/wauJ9GwkjOiEGJ5XSn9vi3iqpC4GJWJTOWut
TkdIuG46ruA1olrZHF/lHTiGE4O+msx1UN/1hJGO6/pmb/X0Q0ATBGlTWm+18G79OUVaLAkNQk2g
eUPv9u8/o+MqhtS+zZB7a6fqvAFGJRL9GX1kbGfsxEA7KvN8JQFyFWxd/DNKcA/Hh301uTwlgFrH
l65tjPT2J7cfNQLwDJtSiH+UlLiYWarrMPXt23yQ/k+o0uGdpfvk698f2WNcwSv2JZt0b1m5bjhL
STsjIn3F4dWH8TV3lNaWYEyfc3hN132dUgQeu8jVf3f78Ni/D773tqWeKRQUA/lCM6Bj0adglJO+
cOk8ZVGwOf6k6y/b2UAMBshceJwt0gZpuPukkTcuVj1iSqfSUV5yqUPc1sA41EGHu49bcQN0Bz3+
B6Max7i2FL927t7MlnM0lpTk4k0+Dog9r2jgKE+oXA2zdz9F7je5IA15/EnFoU1jlOtoZStfcZLu
PirX4mpMHId6YSFvHJh2m2WiV1JBGzmHnkxjl3LcbSct/eRberxTVNOo37j0vCwDC5ic7LlfMaCd
wejz+Jc7FEUMkdIIjlPcA/ZeCEqy6Cs0MdLJTYOgj+Nk8/0MUeJO9h0acvGALMzxEdXriZfI3QjP
hy0rCGC7b6MIJ7QLui5Ho6hFMahW+QNoSZoFx4c58NIpX5CrkPtzB/L21lcAxwbqYI+iYpzjCyOa
gDZlJMFMB8v3vz0Ub1D6Hg+jldif315VTtYNXIybdlWf1vPY3wCvrZAuSE4F4ANvj6alwzg27heE
/d23V8moQdCPscKks++4cuurgTB9YpsceHmu9qR0pceiIE3dHcWPWgnfwLA5hc7RTVqxmm7W3ei6
mE+E+NdxADy/0ABWlGSeHHt3qEGU04SADUcXAgQcm+NEuRaQ2YIK+7moC/xvzuN2hAq7sQZubCdi
3t7wRiJYJAnyimOcoGD2hvegHRVFTvNFikB9ttMwuGqGHrCYNPMnmUzyOfUh/pxYnK93HQ/tsg0U
G8BFamH3oWPH7klvQ1RgCfPDtVM6xfTZXk950C+z5UjotTI9FfwOjcq7BoPMiaq56+6OOoowTLme
Rwg4ObK+x82wjD4hJr6ED1kf58llM5RaPhzfHK8XrONRe4DeZbTvvtocS+jSC4WxtckHGnDn1BTG
awHKNj3xSg+MY2yz5pgAMGjr7wUyLCCF77QDbj7dkr8Hi9FfcOMsTyTvrzeGYxxuJWbNgpi+vYnL
qsqq4T5wfqDOgmawFQBUDZDtoMZ8YmXuDfVrZQotSEQQQraFsxcnMy5kVt1B/Q8at7kOU7e78zX2
rzFGps/H52hvYfy1CZQjba55/OftbYJFgsApQIghWt/Ml46a5CYOEHa3gr5/RBvP3/4n40F142XK
ddvvLkRc06WgEAP5AuoHWB2Pli5xYBmQui9pGcWQio+PeOhlSmRr1xvX2gpc38BvN4OYcpePZwF2
5Gme3hYhek6zHqrrcNbVidgp1rf1W2bz19v8bay9NMrqpcm7deIgwIsfLNkS0DlX+Gpw7a0LOfCy
Dad0M8FYW1tQsrhOYTiceMVifYevvoVnOxx/7HVt780pW3mMMgfDYhe7nTMn6H6WTgZXtkJsiGLO
twYy8c/AxpWgCIV9lbTInJYU80+sYrG3L/96G4bmJEqH3Dr3Q90Ij0KKCOCxwavCi4KLCbXJM25v
E3ez9lZP0AuE2CC0gNF272P7DfB7MhOeE9FwK0z78vdXAhtKOMojCLK5dlfCAGUESlCBr2YOFqYc
kurWh236weavPx8f6tC2osXOc3OYkuHu7eBhrl3aEAjjKKs1n7J2Qq2nU9qhj4UyON1/y/GDi+Nj
HjrPOEnJMx2Glvbe4yUimkNYeiWE0pReXycyXJNbewLFVKZl0wF7VjXV+LwFEvH3h+ZU45Vq4XNN
3Ftxysl4DQNApKB3LQVDou+/IMq6uMgEVT7qJiRQyHHZOvBOLLJDD61thzPZwSeX/H13TqO08CoS
bCBQjei/JSQLb+khOJe4UMCBUOV3H1zMh7/9tNJnBRHBJOnLr/33W0TJPTsrLQ0AaML/OLlt7CzI
8VNHcvscH4MCbwm8gcelwAvwPxjY0UKRcFIY2z/FVU3RUkkGJmmQN4szfZRN+eKBz9z6BilsEpnL
4yMeimgMpjzH1lyIufnvvt9CZpY3U1eBhFf62G0EIWYXCNIgyDbXhXhaIKX9jGjnCdCjaaLOSfT6
/BKwG8XQ49/ldSBX2peKM8ow3wCY9r5KME0ZIjoISdmj88hRLz70AC7OIu1Nb48PdWD7OqhRsnOp
KNne/vZ11YRogBsRKQQqBGcpQmDteUY619EvU+JHkTcE8ONjHoiWjsOK0tT7hePtb1+rzS3ISjll
/byHZZSmfl9eRtpBSur4QHslDsKysl2XaxFnosd07G3WJh7Yw3NSYKBWyjtIs09hQJNQUXyA0J8E
n/2sctEHxY/h+MCvn5CBSXpBGVHhNcbZnUCJXovdzvRKs95O3kRAK7cWgnlfj49yYMkS/kgiPCaO
LGo/zKfoTcdhu2p4old7mYHVe5amRog+QVBiyNrqUseDdVV1lJAAGRX4XJ0sRx54VMH1wl8f2Mad
Zv38txCBcnSfVRHfIcNGClVzV0QkjmnQOSdWza9b+u5hT8gHfGo84GOO2l+qhtZ+2Pi0g4U3tpum
t6yLygoQGC7MRKMGm22ALKsydbqpK3CqoMzluZ585zpTQ3oR6Sq5COhpAAJU7w09nidaH2BIRgQy
feEmNz0M8LAo9RbVhByJiinbeD3uOJbWj+A9bmEWvKs79caqwENhz4SOAi6DoEt+DkUCRkZDRy1S
C3RKOqzmMu/z2MOW0wIglRYCiBeCbEscDjfVGmbAgdOlm9KvSV+9Scrxq9C4P4EiQfIFA00Hib9s
ct4NUwRl2ENHsXuKnfxHm/kXaZHCXazluXTR/4wT+7mPmqe0dT/QVeOG7vz9fIJXT2B0jMcys729
G8HMJS/wI+AiIigQa62nuN7ipTBhLZiG0Zvjy/p1SFLkLDZBX1JU5wqyu6LybkLVP+OIrex49Tnq
7PvKsZNL3K2LWwxyhuvj4x2ItoQiRSwyvyqwe5t1VuinpAP0bVvMxVZXtntGTw9UBiCgE4fM4aGo
zVGwEVq5e49WOQYAjvG5iA8dVhMzfnooK07PUQ894/hTiQPBj1SBGgrntk2WtLcxgQXT5HPYLkDe
u9soQbjewSPxIlsdivw4nS4hdyMls8wfdQS1wG/87tJdE1PbhVCxeI3aTA6GgHhGeDejmn/GUYhS
tF95J3KqAyFE0tPgOMDTgArd3gQsow20yeW4s5t2uFZl3sMX8ZITy+pXzW0/fhiuzy7vwjFSr+vu
t0jVhV4L15GsEWzzjJlpSRpwzz9GMHnp6aWfNVZdDVhI6La5TKsFAtPgTe0ABzfGwrtKaCphn+fZ
J8L4ofXOjd5dD0PC+P51218oUdTAE85az0znYIGCrY9IKBZOVDGGXkX3x1fGodcNgYPLgaZD96rL
2ftBnHh0yaHfwHc/H4o8BkUL9KrfHB/owGqnR+V7NHDW28H+5d6HZALoE7aNqLHnwRz7rQWKdzMm
2r04PtKBV8itiwoCXVR/vfruTu0whdq2QHPBnR2aH1ZTIsDeglMrhsCG+1CHb4+Pd+AVmnXJEp+M
z+Vn/fy3peT3CUiVjvFYSHO7ibIEOrCcu749EZvEWurcW7TUYmh+OdznjN6/WSZ+Bvmrslm0wxKn
5+CQKKUj199tFZiTbeTI/GEaS73RURJdpf30S8u1frsMRXdZla4FlT9GyyJY4CokoZO9pH7ew03k
fnxGoHKesrLK5xNn9ZqgvvrWRqz9AHqVSu29H5khfbHUI7TkBP1+5NCLNwl4zU2dS/8Rwg/IVcuW
p8ofh0al6MfSFmSWQDx2Z4UE10NPHSmMaAb5hyTW/LHt1Md2Qj6lkgnu9sCiP7Q52b1V5S/r0QWk
fPKpVyAmAkILpRogIZvAMdPNmjziLeQPWy5607Y3pbkoXdR/Qjej+djjKVxTKN7oWn+GdgCkGkQp
kqVoHvbJ+FEMcYSaXXijJuGuuArvrHCQ+czsCveRTOBiE4lz145uU6tHCt/5UfkBBonmvm/8n7VJ
7U0PWOO2krm5xUblYzWkKzW3RjkZpYXQnt3zyZb5fQG6/bJV6Y0/I2cp7SY8txdXnNctGKrjq/5A
BCWRZlrJaX/dy/ZKWnUT162FSS/XwWGez9AF/4o+FL4dTY8KYMjfuIr6GrDMMy+Yp7donALZwLzp
PBRLfWIPHogu3A2paa8NFrzH9i5JVTcbM3tQ38t5DK6jkb0DdS+p3g+ti1rM8Ud/HWAohAKfkY7n
E172bxJLN2ZOqXnyMcUiYmP7/YKyBB6pKIhmMZgnU7mL2Rwf9EB5yyWz12tyT5tC7V8jwpa7TUcE
5WSICNS0gpAYI4u5Wq9X12ioxVd4RsLIEk4HPCliyS1SRtF5jyDUiS/z+nVzDwVpz/2Ycr76Fah+
C3mIPuLZoMEADjVK30BfARDCM71I4aSdiOavh+LGRkF9LaWDWNlP9CvVtE1UQWTotdeh1VFHCBEL
pLcT9Ak870Tt/nWexGgemQcVb+Fx4d6NGo1PJ6RHeAAqXAtlp66RGZpzINoJCT1q/nN/kTMHj02P
VszxCX4dsNZ0h3yakR3D/3aHVt5sliHE7jHhop9sgE31mykaouvA5kB4QE56Ee/r0XffHR/30AvW
nMqU9knqqRHujhtbcROZ2iIDqGV8kVG0Q90MzHWirerq+FBrpN89CXhER4I7WnsxFN93h3LmAX+h
GCWCHD+gu6iIx43wB3NiDl+PQu2XIED0p9VOQ293FKuB6ZKFdLBKGc93oZWi3wdq5EQX7/VrYxQu
9NKQzdCB2ZuuFoz9YJfcFuMAj7we/4WrKgc6mQdtdmK3HQi1LAzyVAffJyKX2HtvrsxmuwwCyqpT
8L1Ipm8B07mlXvTiW9abFfI9m/zemSAEZZF4t5SQq73mRGL+an2yKdZ2k0d31AYXt/clODMxLxL5
KvlDzgB9zYPSCPraCvCzAI/ansEYOxVonF+/dnfN8Oxrx5JlozSd4N3ZxPAMkGvD8mxdyLYo+F7O
Voui5zloBv6M23iZfyiqj7mDa1f3HZLS2YShvRXiaqzRD8F4DSTdMp9n6SOV4TOrkSgGbAaDkMUI
hjmG3PC2QVhjWTCjR2o1/Azql1zFPu9DBMizl355MqV90UyImxfpFv4AVYEMcGV17SCriAIFQvGo
J9bg28QF1Hg7voKicJ57D52YECOKscdw7wxW7KF/ZyHM7UN3cjdFBL7Gw20OKvVqnoCkG2qDZuXI
oO7ZYHlQeag8TshfBya7G/ukvsmj6ZPFNS7Ej9y/zuJmxfCRj3wOaXk0wYSlKCyG3v2ABcrYXejo
irsr10nxq7V8l0JJE4+mR/wlUJsFhgx27OclehmIN6v5bWBwEngXQUHn/Jzd9/AL0Jh5pwb4vzg8
5YDs32aYkgLzquRL34M01zcjFslj7ZzVyyPeKzAEzrR4SLHrKCGtTe9wPSijBuEgwNO4ZmlwNRHE
YxN8WzDNdbyfuM4tzgMuTAvmrhHJQ4pmAnnMUn1zaZqm3Ze0p9q79VETz1PgrDihdzY+5sWHzq9v
lI/4TJo+UiU+E4hwLen9gB1cn18UMD1AmCq9pSQGU+EmxaLW/9S65oypRdsGMUWcaK0e0RN5JR22
sXWpsou0FxAq72qM7JHHCB6ioH2YsssR+YC0uV8NBhOOXoDeZfgOeVFclMTyONpvxvoW5r7tfy2R
BksvUSFEyKS/ifA26IZbMMghrnsIKovyZVLoNQ1PwXAZ+t0WahqOAE8KUe8yQlLO+iQXPDvfywY9
uPRNPH7BHgjHCKQbBAJL449weVd2dxJELuhXagfdjZe+YOXiZs8yvRjwSa/IeVuUGtv680S60CRf
GzpjdYflRBzjuXA9oJWDkQ8A76VCfteHqrcg172imR8qda2z9DyCCIrSMUmNh4AUGjLdZ7d/QLg+
Rw8khjg4zZ8W/0c5kM+/yYD2pmlxjU6LCB5N9tlFHrgqMMeDzeu61ruiKNHuAcmLMrKbTjcINV5V
CFB23lmQYLnSJxeVdzP4zxGceTwVIL4hzTArgPC4+mX9FdKgW/iY26a3Nxnl4c57SnEuG3JzD1SX
j0iHC3WRDMySt/WDR1luwM5DEEXj9asMpid41FvRXFF+S6GAeeiCHT/fXmcPxCoqRwIIHR3I/fIn
jIlwzAWxygnD6rrxp+RKdxNqlVnRfIG5DVWlSQZE7B08MI4PLda6yKs4STNqxSoTLvczl8lNwha7
O+7Xk3unogw4PB7nqr0vlYNnqu7SrQfT8bsJ3PAualt08PEKXUC/ng0pnuHHv856xu59G+E5K2qA
M4sL/15SYcOk0wGmeWeqR9w/6tX4Zkkc72ma8K9ugfedePMHznw6fzS6qaQBrdtPYkwctNNSohqH
RCFst2ie/Ds0Pv1TfbcDpz4ZGl2oNUlbK+27p5F0xr6BYrFS9jJU7qYueRaBSZASCZITj/TqvCXP
FyBgyC1AqUGX3B2KXpBym2VBXj0Xd0sEfROdmmrZTDH6MFgZFXfwtbsTV5tDqYakaiIUaCsW0z4c
0yk9ibqGjUkKPtW+kc/RCNdCtN6tXt1UpxoxyeXrUtfB1i1RIeQIqdHyOL56Dh36fAv6UDYlHMr8
e8++uE0+FiHPXjZzeBP39XI96QKjsKnBjhmYLpGubS/9Om3w+1LY0tlB+iK4QEEc8UPOO0+t3mno
BCwD4a2ekX73MJj6+3MEyEfyFdfWM0Wn3TnCosyjx41iYMGFEGnfabI/jVRC3tlmQtsVTiWWaHkT
RfaJeTqw3tlU4EmZKIeQs+6/3y5gLjVq/OlhZk4mKq5E0MDda8LwRMHpQDwz3op6RmaNGoq/Nw2Q
SP0ea+mad5p176IskveDK1oQq4hSYec7XiACHF3g9ngKLnZq5HUf/vZ8CF47iRcysrMSQpt8ih7q
AI8j6JPOVRLhKAjtTF8FLX7ox9fegW2HRqevXdgK6w13L6+ncEhBr3NIM1ph3hTVop7yaVrNgcLp
ttYt5Qygwe72+KivK3t6bTfQahY+rJP96J0slQenJgRK6ebv4K3fYxvzoQdNsWkQaXYt/YkCmt5U
Sj0eH3hdKLuBGqQKXQH6yzBC6O7vvuhKLqnnxRhXreHuc+eE/RXYWJJ5sThJgXzPKj16fMgDlQz6
y1zPBJdsRtyHJlF3K+2oJ/+ovEqjxY3mmHNm5YH9pIK8fnEb0X0tK5GgBRFgWYEiZpFiLIMIPm7N
fuKf+D6vYjpwd0BnHJrUC+Bs7L0C6NysYmfGxjXmnk0nUW3ASKptEk7diXjx6m1zI1VsWTQviJ3U
JXffdm/Hrd1pvwG24SxoZymbKlIyNxipJG5BLJ2WKDpxHX69oA2m9g6HFgQ4Dv29Bd2j5BiTr9Sk
gx3JWT3ZxE2kVeewu7QR0m03ydRhTXh8kl9v4N1R9w5K0/uRFdf4c3RLYN+aVY0raB6MhTgeHar+
cWp7XJ4cnZ3YSAcOMLOWpOCIOLYHemOvf4SqlpWUuqvPshRkpxOj2uyLOrpBmBtjK8hy29HN4s9O
PsznoKkNfBWFP/uk2005dsWJr3Po5RNBJecYiArf3XsNDXqv1Eltvg0yKRs7qLNtV9sAeyHEAbV9
G/ZefeLwfHU0UBwEtMA9HQqSYdp315juQ2j8DVrwDVS+cNtnXvLSZ8WQXR6f4cPjAMBkMYOr2G/U
sUm1oA6N5jxpp3hGeMLCXBfZuvpEi+o1soEnQmwaqhowV4pUeys4hKBovBHB7sQO2ot2Lhucy4b0
W+k5yW3qIQ7YuzESkvOMsZ6HVupYIIh3/GlfB631S4B7IhdzVgrH3onrJysIVvFaa9GOKCg5IwzU
AgnWZVJXOTVwhDMHdU4xBLeAZbVh8QYaLiPAzxO59eH3wbGsVuyXDetrd4ZJuGVrwOJAifEcrEMX
Cw9ryNNhFznbckC+CcVuvIEwWr+iE6fe5xPX0RPv49V9Y42W3DZc0h7BOtublLrq+yUAMn8WBPK9
W0/JXVvJ9qW57at5vEZkyQHjea5T2WyRlxKI4oG0TKM5x7TsZAvu0CsBC7LyTUAtgWzfa0bw6q1W
Vx5CwmjIqnPjjC9pMbxTyRLBzPXMU1jNtCQgTmTPPAuypWJCMePq10v57x3OaPuLQ/qtrOYmxnps
74//eqx+FG+65seP7v5L9T/rj/6/f7r7g/+6j781ZVv+7Pb/1c4P8fv/Pf7mS/dl5w/bgqr+/Nz/
aOaXH22fdf/Lbl3/5f/vh//48eu3vJ2rH3/+8a3sCxSLXn6E0Oz/+PdHKx0WmsJv62P9/f/+8OFL
zs+9ycrhSxp/efUjP7603Z9/SPlPOnAedV/upSDV1yxj/LF+Irx/UtVj2sgFHMBRa3OwAJQZ/fmH
8v8JmJewyYFJOZdFjgvBrw/0P7UkawEy8Yuwps0f//vgT3+lNn/NyWGaLyDR3SDNlX3tY8A+48KD
fiM8j939hNGAXoamGs5lWqFJFTTFdRjUlxPiaA+VsN8mJTIMfSrHm7pqEP7N5EOOVHk46PMo7fwH
R4zWBTpOSDKXaY4vl3obp4lHxW742Mx1jHXZMqFxv+DNYRUL+h9t99Ci5hVNc3dbWKgp20WMobzx
ykfJ7+fSIvztkrv2jVmcS7vr4rciXdAYrvGhw40jwuAmNtdOvXDXhV96faHrBe3zabzLMr5BM4+3
/5ej89qN3Aii6BcRYA6vTMPJ0ijrhVBYMYdmJr/eZ2wYhm3sriawu6tv3bqH+MGJ8CtzhhqgbUG9
ErU3LxK/30T/G9RVJtx2frLky1YJGetiTDr3hKWU9FJ7jA/V6vwbyKhwCwHibVBuZT8DsuwolDK7
gNHXRqWcvBZx/aiX+WvSZ/whpR576mB4nUggGVWDuy0KwHKVBGICB4B6kB/mIeIQvqeqbmfHQNdb
cUoSUsvmBAWUVKQYErDyZFgAq4vhg3m831Je/xKt+RmJbxRFe8Z+FNVNHuKTOJNucRur6kjs0FE4
cJYmQJylfQ/8a17aHsaNNf5oA7lYa6rQ3hgMwH8L+iU6mbw+qCvZb1nczRzH71g7wPm0KMeJA2dc
/CyDfSPPo9WVSyfAiWcL0ePykCHhxFMQK+oULGtopvAD6+Jm6+NV1deXsU7CuX0diB1yR9TByW6e
OyoNjAkf+WoWniG6wWtgnFjGRPRtCe7TrKXPgr58NMGTACR8yJjhZlae1Iut1f8ZjWKehSQdlCl9
KlJsX/1KaqKz4LK3TUkJ7QpYxHiXywryzUmNIDArJuovJTg2rmpz14llgL5EqJUw5Qi1uiViXpf8
dIQc1o1xhVhMT14anw2iF171bsCtpvmW0T2Cb3wi54E4I4Cpcld61jRAXVVX5iRtguvjvsIKw83b
2sAZ14vkJgmi7DAhfa14St1OSWAYO0Qntm3/UgpSPXNjyMh4mn/i7M6KEBNgvFRH4XCEL43tO0wT
f50RcG0owPQW3USpWl/L6LGaRBc6grSGtes88hiPq80QURPf03b7afCEcs4ktH08rCIcl+qklwSp
z/f0IrIPNpRb+/P/AS/ymlJAvVpYk6AUmg3N00w1b/fLNMNzdkj9r+IhL16qNWl3WUU3fbFB7Q0j
rz/h8q0xaRcaFYTUSt6TbRof6rgkRtV8zLVM2qV9+ms3EAjAg14ZuSK90bpjKBXHzTuthaSJH4Hs
E1eCkjyJjEkAl/yPINXL6ay1S5jrKNEmvySQCS8zMoJXDTisQQ7Zw9WH9kPkgErLVUQkcqHFJ2PY
JySESgRD8ey0rpUuL/NWkHzTyp7h9KNn2Ex+8a098Av5Tor4y7aIfCpiZ3FX1fy39uPgzupXTU/Q
ZykQJrqUV1nt4AhIwK4b1YrKpFN3bOWFl1eERg+6b6AOq9U7gYzCHUdyJLrSYDuV+kjBYBYlZDbx
Pr5HC37jmFdEkQC4UGhXE4Y3F16WpTsGQjR/sHg/pHTfVsKigkzaUm/qSZpXWnDOJJCxl6nEsNul
32bhAEElYKT/pKn1Aww1meDu6apti+2t2mDvTIvgmywlZ8IZzCMRcpHuxMUZ3TZYiGPC43YWJoF1
K5sooOmDmpH9wWDcU54Eg8W4tUio3cysSVwi5Byeq07sTILG5p5HKdMraPd2WgBEKggam8jrraFy
8X1ekMhat10dH6TRPf8G4jgRg7YrsYUAKbRJZGfbn9dTGtfo6Z/y3Bs+SFIUdmf2ZIu5ZyVT9xUZ
fWAwSGfFK3grVjxMooeL1drOdFg14NSxNgp6ITLE26I9TPwwkdwVMoVQjTL2dTn7yAXoN8t53ADx
8T/xCBROhMHuR9v0U0VwKZ3mVPcxkT6jCvNMNx2hmVVNc+LRSW5qfg/Yl9nNtZQcJGs6AK17Q2n2
c105LUMp+f1I2zMpGsOds9nbyvViNPVDaddxmIy55lob7Zi6KeJQI7tn0/HXujbna8JX5Wu2QiSD
45aGDP2zKy55fI9aTdUraKET4XanZeMu3ukk05rN1l3alg45pyqDhErhT5I4CP4Cj9PsG6uhYVfl
V7pXZMLOvxLtWCI6/big1abwp4OOtjl2k/RKfNd+28DAtAlh+aSl7A25thA4ld9mXY0Ar/0Ki4Bn
qd5MYnCtlI0/FWpIoOFOyNk1y+MxaG2UEyItOYVR26v7MJFCPhrHHPFZnb18kxZKQWGh2iYEeeXJ
FGbM/XAFzX4GggvVvsNaajKfuNIcoAkaLENPjDM1NJCAuoz0NnvuiSBSHGJR6nvrHNbI5g5mW7pp
pv+rU0JS8kE3PVad14JP3rZyC+9zpUVCgiyg05CoQR6s2vTiQSq9Fp7GpBF3GZdcCioTyE030E1t
SL03CD0hmjBmK1mTi9nb4tjNb7ra64+b/cJW67jEwdy52E5JGcJa1U0jDRQ5GbCIwhBQeHwJp8rQ
GmAGpTXbAdKirzIpEqR3WEFWrWCkYgIypeqeqEVp5hcTMxPLsP2pa3mW+oCDVg3sgqBkY2ATYsCH
BHUCjfRuNIPCvGc+dDRI2zZZj5OAvd1nUuu1ju4R2Vq4trISstek5T3E9ICnWLiLrDx3ef+Lp4LW
cUVULqkVEMNQJKxpeSYTVXF572CeoW57JjBruJdkb/2Oi93AEJ9inp7seyjlT8bmYUYWbf9A/NYh
BWZX9CMlWt/+jJlheFZ3Z+cNMwBRKfekVeRhysrv5OUX9I8TjYqywkU3eHSHCeJVYq00uGI/Llvg
EWVFnNhSsIC2CxmZCTu5WkVbgc2AwFIYLczVn/OhyTwDWHxfJxeJ3BytJcpl8Lumq4/ESF1bY1lp
g9I1q9b53ObWG+63br/JBiQM4UCk6Y3nVYN6o4wPaZ2D3OZDfV2dKuejXekLm8GUqXnUKsMnatXv
NPU1yAmNUd2ELSLLGh+vOV3/LP9WiSRzZ2eAs15LA9G4LOoNZeIeEk8CNC4WT9JGNsBkw09jSq6R
zj9y2RI/qVrHJTb+thFaWwa61NRflgTaqVTdvXj9JrtC9BxppPs4hdgVGWcUvXOcR0SEOVoTmNaj
KDECpZw3DoDuuiiCPrlDEjIZWdF61E0qPbv/7ll+n+xAE2v4NXZuWAIRPD8X+6007x/tlTKX+Gdy
9T/F+Dzo53T9aauzYVyb8uE717/z8stO3+fuYWO0XmPbyPIdNmnojHeirGfkhqsLwpAwDgHXytWf
NnltrZQ+RDCXvzBNZ+Uq237leFoVKmoBv0Z3E9tfDCKuACKN81EueXCYnm8gtsgJYNTOethSeydp
ZMgQRq4VN5pMBERtQHW0c1l2l95eI2s29mkx7WbnXWpBOSkXkrjlO/UFWqKcDqzsyusZgyDQjXMM
beDY10AnwCnJkEMMVZD/NfpW/nUH/FGb+BP5vJm5eDJytKl8atNuiXdWwmgCG5cCCoi6s390jNJT
abk3zbctn4UzRUK5itustdT2y8OIJWwSV6KTvM6E4xKv4dDOrlW91FPi6YgXJdcTpwo3+W0i966r
DM+U0hvfVHgPN4ehdx7B9JCm7dEKjzr1Mne9m497MnZdcT8eMHpULxZ58Fib8IG8M1PjzunCeg1F
+ydvBC8v6i1zilADm+rQs8bXpVPelDWjFV1/rAhobxj1IHp7Xw/bPgMWNFDkpdDz7IEvRla8PF5d
U3rIALxr65O4wQ4fHvQ/GH10oHFo5T9tTq54EQzzjuj2ZCTtlETAICbyIvEBXporoKCwtYKBJjcs
mXEP3N2dYAjLL7ETKOJe9WnKCcBl57j8k6OL/q0Xf5pkHN8Yw6JUKcddXxwygsFAF8LWaxsvP9mP
9bu6BvWEyHRvdycKXLnojnNa612zBTgqJulL6YBBXeBA2OqBOTXRh/l+No8FMzFNvgc8q/SBXdmh
ZO2n3HabV4JQ+uQ8UX1SrQwSNgydBn3hycutSa/zetaYA8+sZ8Lmq/kk+Jz0+jAJv1OYl+HDJ/f+
TEHQm+6wHDPzOC1v1RcPSxfa04vRPrO1dmWYlhhjdqKItC4C0DNxMvjmY1wcaK7cS8Vk4CYbwlCs
ixPkcuLxIR3a21UuDzDRoGMn6q7jmO4x3v7CRrH0f3mFoMthGPCVtSQkS9fY4i7hJcU+u1E/knAF
1EjFr7sFQAc687YROmLAwCaUpDh1J/GlHmyARE9A0q7l6HYfbKyZAaadHDLC5D1MA2wSyerF9tHE
uWtEIK8AnwCdwg0hSBRnaK4J2HmdLWS7Ts0g3uUqn5avP2KWmQXsj9XTl2BxzpaI+tSzrJ2ZR2Z9
7LeopsY1wjXfN2uwFgcjPuQTEK3Sn5VdrACzY6vi/iK2qAID2PzmH+21ySKYLgjM08NK4uMLU05a
/cwaCaQumvqAELg6BlnApnOy5mPlPMkA5vlhCfNNhXrgsRL9N+zcefbX5hf1FiKyaz9m5RMT1G5R
/818X5A88v3WAwLFx6weeOqK4aTLixdvUVE+qcquVInqc4cH886VckcoLegG3I1Cnj+WaDq885x1
cP/yPZYoICNkwVfHuH7AM+euesigVFGTqLS37B32LBCDuJvz5am69PcGEFLA0wYuPH7oZzI5jyMj
tsquWIOKv+sd/BnnavxkmVeYrn1IKoYl3Rg1MOROO2BASty6C4CPmxMDUTcSNjuNDf4jiQMGfGyA
GJz9X3HCBIhPbnsj7+3hJv0UFalPH0jcFH8DT7Dwccgvl+Q1Sb3ux3EOgvYBD9jdcO/SEW9Sr4+D
pA44oEs7WqTDantO6ZnjF+tcG0hYI2D7oNVXJQm2LrJG2EV7/DEmkDuyybczA8yWfWVADXI1IIf6
Z6hutnEA9qKm1045rZMv6ocOhJaDPwsMh9e+I51kf+wd4B+p8LtQpnBlvJwA33wvZp8XqKmeRKyp
5o9sL3z72T7pT3duQeavX6sKR8mFAOQQA6qwuS/9o+HsiiEskjBzZPjAIUWGY0CA8ZoLb43v1uxJ
1wzAZQkzhHYyjicY4HNDHvbRXDJiTXe59KI5O0Q1CtcJ+1cWyA7Zso+ZFaZFKMrdoNFYhZXKIPzh
TvmSw+qLL65osbm7Voi7OsDTtPisI2kNoWVvZDJSHm0hpCZWfyI9tbziNb4QF8XV72ylAVxttfKt
PkrZLOqdSdKtdtic3dq9OrAvkFlwTSlne4oKYEuB0/hETNr5EQS7wl6dZjeeH8KsCVt/KBkVXZYn
R3tV1WfbwnexBsw87fvXgc9SRd8+6epO5jxIwfgEJdlZFYPgJ04IFik6RCF7yDw52cyF333I5qX4
xB1drq8MgGIemwpv3mnsKL2ryTSEnqBix80O1EO8BhtB0R2CHmRuUAdvDQ4uUHKwGtDwuKzFvhFp
/ZH/Kp+s9Drld6caylrPGUOyUaWEFbBNBj3mQ0Fxpftpg3fRQzgp9YilsapHYfgTSoCOaOQN7O7A
zT/VP5PiiYG0wW+mc8XcDKnKXoeoRclLkInHkqKSaGWfe4LBzdYKK+d3WP0yf+pyEKDB1HnISQWu
K80d3gqLCheQTk0JGCmbP2AqPIPns4qTvAUZ4f29K0lX5leoinplz8m99qFi/hpGkE+7Hivl5lWL
r9huyKmbPubpQyeHcrOrtB2GMVdvdmy8a7kfHgp1z8CU4urmZTV8p/Dwg1YBLeza2ZHo1EhvYgta
TGFyZC3HTTqkyTHX/6Z+P2qHqoxWgJ+K3yuPdRo0yiMVOsUu4Zg/mb5jmZFfQDDxlS86rvw+fuLs
6TmXh+B/ZqWHdpP6Tupbw0GWI7k5cvhKHH/W0YnP8/Qlej76fY4vlT7JW16cQNhJSzh1e4f03rdY
fvSHkUUYjLCBiaYFjHi5XyvN7WyYEbN41AHTcuRtS9JZVmDrHbqV7XOn5UDmGR7kyuwtPyzFdgIE
QnhnFRIyLKWh1gbLm2kfcccpz3wWC8H3m2flL8oaNn0ISY03pOBBnL7JztNYXThWGCgtSAWi2iYS
+Lkp8KDvzS5kywWJy4nN6T1PL4AHsuSsV5Sb4SSFvKWxCxd7R0HT8CM6v9NZAUGah8adXHUGZY2A
0obqthvA47U+acyLdQYn2iPk6C84S76R/LSNe79X/nDmArgdYup6j62nZHdC/6o8sGvPqDDsTqwb
DlpWCBWCovwwruHVYHDWc6veqGLdynySwDzyb2gRY7mDNKUweza+mcn+u7O5bHrTNZ0XmuKcXajc
KR7hZj8ZV8J5Wz0Sn3Ly1GOkzF1TvOhtqPRPKT+8uG7ai2pc7v5gNi+U02DVMDoekWMo136AWy5W
ZDoXyitqEzz9HNDmHLFwsunacg78S9iJxT+VHVXZj+c21D8pT0AbKpOnjye+XkhkybEzyOI/akOU
aOeay6O616VLxa0cUbM9Nvoh1fEho+cgaSWn0nYVPuUyyBXGkn2ETdEEPCPG+gYiVIOBJAWVGSKw
ExIBQmdmsNMI+ETBRy1cIwlb/r+E6lbHZcOr2tRVfB0FLqq2IK0+0wEHL7cfT8NiCbPOcLOvHIYF
hGOFkYxXwzlrwp80j+d4AkJNbDEH/2Gsd1URQVjOXnX5TEFCHQvZyOrfqWz5VbyY6sYJDVFJwdmp
MVZDU8NlMIvXyKtrQYbyO0gAvKivOhrsafJppvO4dT8UnYuy/gnSj6gg9e+aNTNDDYGAh2xWoolv
cP9krRvJ7w/h6kGUh8SXzqFRPtf/VyR2f8u+VswAeAbELd6PN7hkGQnQr+k7f9jmGUPA42F+kZtD
JQharCLr/0V+RXg+2M0RjY4zMY+v4mL9bISb32KSe1E/DeKm/dJfXyDo3CmFF0pGLhnNrm3z+wGy
tJHZHIHqsI8u3ARvCnvIpghKXidMpnJvYVdvCJivGhGQMb0vqBTirN9rrmGBeB8yaq1O3S+SHfCJ
pYYHjexRQ++qFfIhiDA812XLdv+g5v0+qSCHcUEcnbsu3G/71sBTLOkv1F8J7dB9zxXYcc0zjqr2
XZuf4o2UHo8vz9GD2wIN/Ld8J/q6qgL1DGMge12Vw1aEFE+1vVOpaluPexw7RiVBDw65hqskM7/n
2S3/iG3CUTyLSphitr4/mVLFpYb0JS/1DVMPjbTca/DgR9ZizM1E3Wu9b0PSc9hrvFrzexEu3XUS
Z+dps+8viZjAUvXX9oEwXvC3GJYAYUMFtqa3Br3R2NTIUv/GwtmpenZcjMUX44sy5eGrpv04y8Cz
xqZ3yWpYopISrZ2J7f64tsGsX+2VdPVdKsWPW//R0Z6QzzlPVOov8VVCSJkQ/VJPr//sCh0K9UoM
0qGxY6/mzpZbmM8NehlJWe19eQGwQZx1L03MSXWXOGXNbqWbWIzmNZ6wg3H5yJlLNdwGwp/yPTqX
ebaexTYdaYe6sUwZee3Kk6DQMAOS0rxMUx7lKX3UTJYPWK+n7BK3owex54BR8nmJFd9S4qOxHZ0M
fmkz7QEEnMBtXZXOxj3P8MbS3bTSI1ieDGh6V/h0p7hiQtGrkC65+IfNJUlcsk2S5SYPBfg2xyeC
dtgP637ucWuBR8dKREVp1Mg6XVG0gbasiiur41+s9AyWL7fBkQdIOvENk9HrqqKEYQN/d9KPoYxh
M5Odf5ITim3K7s6kv0C3Y3DzWGYx1TXYtHIyDstg7lWTPmwiVed2mxk206loZlWWPEYX2t2c5X8q
5LbQaaUv85cMD2azVUJ/yEWbFcKjrWz5be3qOHXjQzP2EVDul2E1a29V8s6r189E51AvavmYaxb3
QjynY8KOIz7LgdYMeyFVrNruBfolMv+9/DGrY7O4zNO/5FmrRvjTJZ77aQtpOwUIfMZxM5EqtbXI
vWZt6fFk/yYcm25h5C+FiS9ey8EJ9oRy6mr1ZKrJQyL9dbl4sXJC17VjDWV6GN8NrXoYxwV2H4P3
KsqkPAl1NzrWg9L0yoUBKwYnWGcJWL5wLKwedniuceWh2wokhZR4E3ExBhokmyOUJcheXEXZ5gXj
LPJ9QtqYzDIQKXMIgxNYUzayj/XY7hxqYYfT2l7qSC1+5sq0fZNPgibZ+Jc2v2mXGY9gyAFb1iYN
XRt5pC9eSjAp7ZAx7iBmkjmMItqE9a9IW3ID8GENY5nQL52BG0JBnxRJ8Yphg+hVEjmzlfZL3qKg
CkhVbkqJBOxGQsXr9J1sZEDUfblzbtbs7GkigJ02CQLH2EjVlb4R34jbluYR98R15abVVVTj02FU
8zfFgqC5kkfikmo4+45J20CtYG9luvxs9Drl92hAENO6y+Z8tJrxUw0wSfWSG1nQgW51NHRvicac
67RIoHU+e3qsfSqF8Q+EMtIVsjtNm/Zzy/C7CScBVB03LC91jMgQeNT0+xBmzKRUSdMVKEGQ3us1
Tf02GAipwDUhCtzjdhSmbLBPuEqOnl2n+UYjII8P0//83Sos0+JV0ZoXUvADQg1VFy19ITQEgE2S
jlzlyC8h0QS1r4HAUlTEBjecGIil7VClB2H2nOcSj/Nsv842twWnY5mJ0fiYbaYMNflbhqVtrBLX
SpgIxYDNSTI2TtCxDmtIOz4TtbJLwsRL8mBKpeLWS0GtMdEzUFFs01zleMxx+xn3sPxsa8N4WJ6N
AgysWq2/ZVfmHKbFIcdSTVKKtcJmqH6LUqlDa7nPK/dpOE1re2deUhOMaAS1LTEwjfk4njubepHZ
oUZ5v4f6MYQTj6FCPsuwnCCUqIwVlHU4M1ho3N+7tXSfW0WWLBMXntr0XD445oqperVG42mptDBx
OOwbM3NJH878cRC+mmIZjO31b4RSAMMS3IVFV9mca53tDxR7wocV41SQ6D+sbCgmkeIeYfWfvfSi
Qu9lk/szs25PdPM9rl4wTuawsysTN7Ck1Og25Lt+TZ6XjjK5gzpSqRPNcnOv0DoP9L7hGQMOLqNK
h+U8Pdjlel0mRKbCQujl4Cbu2460RyUrX6XavJalk+7iFYkmXnlJU7cEmpPvzQSc96Cs32ue7Waj
Snln8sWYEqSUFehwv/wx45f5g05S2tjfjI04LwsH5KpkIqyl6t0kutehpR+v5uugBnp2J+QtlPoQ
EFidNPRdQow9jVXomlNZ+al6Ny9bdqiND3Gpizu7Fh3Iyo76vYuJN+8NO+KDJKp3QudJ7NlS6KcN
lbVzbmI5ph4jV3taeITMDrzVXGan2i7Qd4jcGgrBHFfXN17VUliknQvDoQjpeYZmTWcI/+67Yd13
baUXrtx2L9va7AZm2OSleJK0FdRZhrCrjUTlaIbNrooDLBecgao5X7fYRI6d69dtgH2TrPVr30D3
sJFpRh3CeMrhBqIhmFeEI/IrL7ZJQ0NTMs3XG5R3g9B1sXFthoHgZ6n6JDnS50DxygCSHFMSjJl2
KITdM/cE+bobrrOmfKTD+GVY1SGX+8hYqIcqPZg0wwOXkZ9aRr1m7a0zUIA7XH2SMEqWup3vqvpD
szpOoaX+HAtESSwbhznvHzroLF0hBh+gzktaGL9ftlx/Kt1Kl0r5gPiIEbbAepy3xdtScOWv28Kv
J2KIdAq1MkGekgsu22YjdvI6GdHyGBMK4ivCgUkvP2dyzRBiNrxzhGyAN5rvanJeElVIh7E7p0Nc
8n2qCNcVw9qmTLdZNxKb5nu6x75pu04FxM6ZGFvRMitw1s9RtZqAzAgkOKOLxrkafMOuruMm+Vqj
FPvFdL7roTQimrdNtjRBM3c/K6GF7NwTd+j8iT7k47wmP6BaJJ/+ieILFWF3ZnJ7G6x7yML2U6UT
YZBN51dpOe4VPXntlELZK1OMGqTXkg9O6tLmG7Cl6VpwYPhFykmabJwBq22cHKP9WcgU6BqMT6pA
x6qS6WJV/birWT4kN3R7YlxQTTvxoNTDA0P3vqryQw0NRHnScNsZx9ji+QXYsg6e1ShQn4RfdTax
VJuBI8JaoilOoQpXKWyvGLcL62vVH4Qay9zkTXDE0uOkabuha9+SZPuHpUKlwULDAl+VXfbMbhfC
E1q3eBttHlPB+cNgXReI8gn3DBIJQR/u5Fhf1aLrDMfOyHpr2BkNk64D1w2a7ieoRb+zEeNC4J0I
Dypn7svZBs9GMSC6WzPEhlTLo8qIwbDay7OT0JYaWvV7TpmKIN30S2AuCno40G6/zoG99VyZerTc
voppobO7LXFmMhW4QhCe6teSQeNINbpnXUxJuEjNBQgl56T4YdCWUb2NWgHP4Jve6WQW4ZRegLdh
RRvGY1U5J8GRFhl1h8t2rmdcDzLThdxdYb45fg4D2INH4AopfhntY5PYf3FS3jaxnKzOxnRiQcBY
htaXgFKQxAO7cwNKqnTDhnXW2ukozSWNF81IPsv6t8KuXi7VPhEvad+ke0mIJVDLFmeg9GoVaJay
Wm8ctRzbnWEMHm4amxwGzq+83+Uj0l+ygEwra29OMzAoM7AkUmMqSqM02ZXf+mhWYBzqKMkyyZMV
kOyy9nU37quSkgXLxtrVirtPKrFnWihzmMzgAp30HX+75DZL8ttqCl9+AiZWTvQxqBH7JIlLzYkc
j4QhWaolbXAeYnt8sJxEoRfyrq+lEtAY5Wapx292a17EwPSXnMNccV7sGrmV3NRv49EZR24yGaD1
FFvztF5ta0UjVZtgW1R65nIeAlXHtcwTuQwfhV7zKmIrYo6HDr1QpsgyRLC26E1a9zItPRF89UeR
WdfZTE9Yk36FNASM+DLtcRxq1Fiho5QkxvQ6jE0W4j5gnkq8azbV5Faog1ea7yS74eehaSqQb/Gf
tchwsRUYE0e3lCfhmkEbSwBa4YQSpmfxcfUsvbybK1yI2rmpQbFrMlKBMeWsd0ndt+nHvL0r+dTC
xMbs1RavaX1s1OoxWWUafAzoQICXQUXa2l4Y9yO+kctQKgqvwk8JwNmUvYnKtQAbR9VODKi0bc9b
t5yKxRl8peXynGf65wJZ2cgYUJbT9lg3zK2T1CrjN1t3ZGU/AVTfVZtpuX2F1j9m4mld+pe2sg6p
ypVtIA6qqNQ+1INSg19k140c6FL7Zi84rLFW8UBUZM0lK0g02dy3Nth25gXwAdpHAQeWRssaSA1i
ULtwg55nLhNOFqnmou00pfanPM8vU+9wVqVdUEm0YQxtPUzS2J3suVToXEmQZHUzqhQMMgMng993
y88gLHLaNLOm7+TQpana/mgkJGjgbbICydr+kZBaH8AT7ZValQBzlV/M6Dm+NougkOK9jG8+lJUa
Mb3qOrx5fNaii5nMTo3uuMLSCrcuPo0TSGDTLLlWaGOKDJGORzfGaMj9bMmP8iL2hWxZzA3VN73Z
9obUt4G+Ck+W5joy5/J+Dz/3yobCmkxfGA9bDw/rEjGBTqUwS4PXm00bcq0N67mwTkmKQIfDgDHt
vD7PqHS2U12KTO4PTp1hyDJnNJXG2A24cCViSg5ipNVmmz8YsJNDOXdzlK/2UVG4haTMMUXGGlMS
bNuTU81OuCQU3ClbutdqCxzmpY8mTZBTtOjDoRkR2lSdNILU4a6Vp5kMDdsby5ekHf1EX3KudsZW
RqY9BRP45yhBymjmVr8R+D5H2I4LUjc0v4ZIedaSO8vPQZYoM+4/Rs+GQsxFJGv4OhsV2xSYzxI7
sRo0jnUlAgkBJF53VjGv1/b+fAu2pa7Jeo/9mvQ/Ig9Z7DmXLVXb/f8j6sXpQiOjHcnlEYxZcZI0
fUN+zQUUVqUIiaZedmWvfILmKS5tL/6GeLlh0DTY1ziWcqOaQqVlYDyDT0xuF30sRZQZq5LNSjWV
EcWJCBwTEdmWYWnJ/bpfq+UAg9TZ11a3Z68Ux3vAcjKSj1TbeA9bq6XUKa0iMif7S8SELk5LHodZ
ixfwzqpr8owxTsUaOJnn6WSpU5SYNfcTCYzvPIszzmwVUWZo9tpUfNkV8m2hVEkA8G2WJXKO5Xnd
N018SYyNViTz3iE5ALgwCJXSU3Y9WNf7OYdg2NzvY9PdgrsOGkZW8Qm0Ncf0mtf4E1fqETVWIiij
zCWlclD0cuNnALxDo63rQFptDLxkQfn1QhvNzHTr2UA+qCznQF7J8NWP0HTneGeOkvllasgRtap/
adgRIC1OhAhlM2GneXVsk27gI6p3ExTdI0GhONY0sOgN8lJZrXSRHYpSC4l34k+Iyp48ynmz+X+Z
9rwu8vSU1UsEWIaqtcTywjr+gzfpdr31p+JIj/QhIgw097R8+DYl582p0AlLaAP4qrXnSWg/Mzba
Yq53rS5bR4KuDuyR0NzT7MCHiL/gnuct7Pm5q81hhwHrOmISkJMcP8kwv3eCpEbVIsQCWuTgxXfc
HbUKXiNCQ7riBKVwZSqedp6ubX+mXTtBOiwFeiOFUzM2fylEAiyjXEOTfq9n0pveQ0LvcBIGyWIH
28DrFZZeebGK/x+8ZTR0c7LP2oNG7e9pZnNgaGhDLEAQyxaUhlo/tC3NvHJORJRRuqfmf9R9WXPc
ONLtL+IEd4Kvxa2qVFJpsSTLLwxbtrnvO3/9dyC7uyiITUS7X+6NmZiXnlZWAslEIpHnHKO3Mvxg
f56HM/TqcY826tcmxD+DCDX6HDH4M4HlBQdI3NGLjJiDDVJ1jQRv2hCmF4NGPpoCOs3BIJie4EMs
tdPq3axcGWo0uWaWjfvWxAtJPEq4H0kh3naaSrWMGa+8ctTiCR2jwm2C8Q28Wutm0Z8JZEsVEQ+r
tYrQAhPgLs99hKOWPjd+ugeRRyx20EnJhsJOBbwQmH16OwuYPItq7VlHrwKllr4nU2JLIU5uHe9i
EC/195H+VRPpohVltysC/yRm3Q89EtND4wwQo8PPn3BZ8ZszOD2mc+oBhej6YuapBvqmUxoJjo7m
IQZXZNC7oE5Ds59g+MVPulNaVW7VgfnGxMQktNarfSWA1Z60mqtCvVEZMHqW5JjpBk3WoUVrz8Dz
4AxVyr1WAXRXiVAY1jMiQ1+IgPoE1xMHo2auFtSYQRlUdDCGvAJIb67wbJjufH2cj3nwo4NQ8xMO
M0+qRrIzcp3OHor5HljCk5wW2j4N8R5p5LiVxjpi1hjuemn8lEdzcAdFzzv8aUwJS3KAB7zmGed+
8KlDlxy8exNO5twMfA94AbCHpHisTEe8jZIQpCWoafMrUfRTD4RyNUZ9o0M99fkDBKAAQ8hvjRIc
JgkGPKHM9NmsUzDbgsjO6aEYgYEEARraavNM5ewxOBlLuMaVoH2J29qJB/QL/FrFhD9QuDsAB1Ab
yhjygaCpoAZop2OEpFfCFwgkYaKrFr6GHcJU7Et/lyrqI9LBVM4trhrAJ1cyikkQZWOSQPK0rNEx
LoJTwo9QOGg1AgOUmXZvDND7DFSwjoj3ZYWLOkh1ryC97GFsHMOt6di4EX5KCrjQvvG1XVtMM5Jn
dl9DlBDtRwyvatP4bGTS5OHpQHwUelG/VkMsWBTVs6dDK/gE1DJodTPAPaCd7qbZ3BxSgleFEITo
mEX1f7PP/4ZcvcMT/Y3jYiFfn4oM/32Daf39//n/GeslSiL4VwFw/Fsu8QPg6/argK/wNYy+Ck3T
vYN9/f1v//hKEV4GYFy46Zhg5jBB4Qvg1l/YL/wT/H8hNgaNWvIe+6Uo/1NArAdMPECf+FfkC/pL
AZaMMt7j7xGgxgAI/TfoL0gTANx1AcADeQjiUxBIswwKkCrF4F4uxEAoAM81RGAuLHTQy2N62XzA
lYKIu1Gvg2tIPGCOpujQmDLnAE9MYjzcgVi0OGKmN3jS1EI7BnP6OR6aL4A/NDflYAhXWp590use
Awl9hlNggDppiOkc2S9LayZo78phmx/RIzPuQwVwJ7zxjfqD2ud0khon0RFiz0jKPSQFdkM9/aj9
2bdlvflU5ekXkPxjnG9WGsxDlb4bkkLGROWEp6cSdFi9hNoh0XDehEF8ncugx5aaJr4GsLa4hkLf
tC9Kf7RKQM/Btj6IPyBdi2t0IwyvQNH6Dz06YXdhBib63TDp+hfcHuRjkMyGU1YG2hYC+S51Ambc
oCOMgcpcweRLMwj9kzCMuquSLLmBTEB9VYLy/DUT/QkjO+lzPevBJzNTAgeUkcW+VsvCyQwyQshb
kvZ5ECl3VTEpTqOD+ihNobMKGnHDRpMYkzAmRvPtxEdWAtsbIBlGbj7oNSq0nY9EvZNz8PXqqhnc
oIkpO5TQ7k4Zyu61UQQkazDMAnYTErzBy2INEF9fFMciE3H9wm3QU9W8je3Y77NjqZnj7STo+a2Z
ZgWGNjuJ4shb0Q31BJ0A3FivVSCM9yWi4EYndf/cRahGCxzH93ocmudpTIVTk/j+o1nrOppGkDgN
wwrdpyxLz3NZJDfmWIEaVFeLU2SAGiyuMWVtD0UYXnelie5G3CsYXMAoNfS3QK4J8jcMKEMXXkSP
UXAqqcX0FmhhfmCCF7xNxMfUj0mmpxTRfATGUnaCsC6vxyLI0aIFtKeF3orV+2NwF6GDSpEtmF9s
lWCvyFGJZ7jmh5b5yQ2ohXNIKsrDH2Bi/xHp+g4du55G/x8EwxrIIf+cGt0oT7/m35c5kf4Lv7Kh
Iv0P7EQGJMbwTAIyZCoC+AsJK4v/A6mnTslU0S5E2xMo1N9IWEP8nwiBRNHUf2c8pNDfWFgN2RUE
GmAWIG8EHqrxb7Lhe3oKA9kZBRXo+3UF4EKKd0euXLCuaH1UAAA3tHhZT4AucMMbTcG7EY9iRXqP
Hf/LDtiawJ4Kt97++cIO0JYRLpAZxkk+x4fwVrVSG+0hDCZ+Vo7oG3hizYHMv+cq+G1QBe4YJD3E
AAnxe8fSAE8JWYtpLQyvKsnnRrxf7PDvImCpFcz7+wwiH3xogJ50cAhMZvs0BlMoHsT/mwmGf2Do
lbKaBriAcd+quwsGnkoh/Y2Xg/CvNdJwnsmgAxVlhjciKxKwuprUB8ioU1qKAlNMuHRvuyHxzDBI
fQAwI2IKMINhQVtywTNKxxlNBzMzoJJwAiuxu+eUp0j5/pT/6BwD8Z7x2U2FAqtaczS0/YyCEuQN
QDOdUll2t11cDQZN1qDaQr8njWFGAKCYBBpmNxwVrXkvBLvLqdDamkNwzbPCMIvgmgDsWNO0zpQZ
0GUrAZeudEyW/idfWDIRGVMVWZ61GOIbBFstO+j79BwTqwGBFCZpQOCDRYvZmjQ2psZQi9aJOgNt
WsDRxutGBtXA3yl45QOla/4huE2ACUHZSvk7mNWSg8wYDV1unFhDCVfZeNSZ0m/adG3MnqHzlDjX
8iioy3RKC48kJ1KXF/mtzFIjyEcMvE8KGOmiTxXmmmXNQ5XD+Zp4hpikMJaRHs4TDJnyUw48eBWJ
YLh0q77jxPTaJhEFl3ZZQxWPI+y9R3pT9MqM1y9nxMDg+No1XjNy+GXXtmhpgjl8AlRXfaPChDKM
mBL82QXyE9EGKyDGdfiEtj1n7VZPIZDag/EJTCYS+M3e+xRCrTUoKuBFGkdxFRsAs+v6SrU7W3Vr
D2GicoiY1tfwYo9xkCQALKJLhm+p+yxiJrpFQYz6cjvQ6Y9mA33pFJN8IlPJ01qAkUHHXKc+7xrl
uySdDeNp285qHl8aYr6oIS0lsHUlrSN7zZPsgLDghw6sL15aHM3zd7mDNez3Mueg5awhm48g2Zjk
UwGrmO0jHRox2ucaHJ8c35S1RaRyBSJUOPA2zfgGvVyjqlrSOOqXyaoP6As6hiX8gKqDm7kYjuNQ
Sa+l8jd1hF/mTObkLYRW6KEEA7AOwaSsAEyIxPNodd00UJsAUAsSMHqfXmakKpOKQlP0xpHO/jXQ
AU7gAJ8r7oAVt4cTai7LPPw7HdRfZy54zkTok9LyVWe+L59S8UBDDedg+RX95FJ52N6mdZ8uf5/5
niYJeNMRCEdHxohsAMyxfBNHMi9LrG7Owgvmg6r1ftS78i1LEK/9hLcoC/AI9Po0T0KMF401feOt
HI2vDx/xwiYTf3Msy4PRwiYAegdpX+81T3dLr9lvL+Bqxr2YMZi460d8wDNejpxoCADL7D8ZoLnA
88NdNXQvMh0CjwknB/JMMtXfQPxmwrsTcm5vp9KPDg8H5lWTgqhGum9EzqH/1sPZWEdDfh/1DeYL
DF+Ctd5VXPMqdqMfYFa0xHN1ArDQyVx0LvaZzwmZ1bgEYZEiQjEFvII0uyxOf3Rv2kJQkaPmTn4Y
pOw7FKysPIq+be/e+vm1sEMjd2EnwRRh09S4EfQukElWcgQCBXlqtAQvc8Hi7W3b47nFpBBJ6ObQ
FOFWod4lIqjTZbyH8HTdJBoAH7Zs4RSTNHpFT9ADowECXpwdPZXF2+wwnTD04xr2tkerZ+XCFpNA
MOAV6D3uhc6sgdAHoMt5MvaTIbhNXt1um2JoCX8nw4UtJo0ElMYdL0O4vp3IUdn3+93udramE2h3
DtumVhOWrkHGAnI7BCpm78PCgKhhKM9+44TVPlBvC4wC/DcDjCt5V4t5p8NAQ24zzJyG4Lr/bxaY
/AelWC0E0w4yuwzETILnmNL49yYUnEqUME4RJVAYvl+lGbOWMiEAyAZG5ApQUVFzHk/fSniBUxTE
m6oChS2oNr03IdW5aM5D2wALDr6A6DosjxOovnSTpxDKM8RsCGbSxLLK4Us2fmnbvT4CRxF6hcIJ
rLWEo4D4GnWCAu0b+UNi63pdDHs4pF53TrBvPONeuSmd7EAPwmbPOwW59tgEZ3aZKU2wNx2lz5pb
eUBDWsFhsMEQ5kUucbajbuVsgnuICFzbTNA8MlHXgYMqwMR8g7yNpnAFVA9eMCdMOlsAOWCgsOd8
R6vbdrHHHr++oJsQqJ/xJDrjzqNaHebeo/IQioW77dhKRlDAoUdU6NrgSFKYQFQLvQBeAus4z1eE
eL7AqV/XN2phgAlAbWi1KQS/qjMcwXh3aLzQFQ/adXL4VS9zA3F15Rb2mJ3CO00izBXsYfLVwaMk
RkrOmJZETXateYEF+PgZUPd2J33fXsiVIxALqULyRVYMdHGZpEFGzawwpdI4uoz5rlABfwHZ5eHM
uQmvmtGAE5GRlxSwBb9PHLoWtbo44z6Q9I+NcC+Xn6SYU4exnIe01aug4/K3DaY0MsFPGOOFDQg4
WzyCRMJGR0zbxzZIo3b1E+RHrOGb7iaubHCifj1YNBD0giAYV2yR2bzAGPoed+/GkQFeP9CbCNWo
tYNDeEPc8M6wm4BncvUDAJm8rErQJJBoO35ZKY39OIj6rFFne1vY5XZof6r36o7sXmi7udr/QZjo
KvRvoX8AvS6mAEz9oVKUAExGZTg9CGo92COYZNQpyOxtQ2vVEppZF0vU8UUJaFQt5sgIrkAAXNqK
21jzXrw1PMWJHnjF0tqF/50tJvhzXy1CAsADFnFyyhMmkhw8bV7Jt5072ZqVPZh28szxb3XjFv7R
RLDwLyl84psDbEJh7BRN4+toArmk5D4UHnwXNIkgKJgey6Mufmoon0WQ3aplDBGclrOlvB/CRFCN
RN2ECrZUzjHsWuG9YpY5X71Mw4IpfbHAyM8ymLq1t4fypbOjWsUzajrQsVz3gN0Kz4EjWPGtgg45
KDSd7kR744EdW+Sc3dbWtPctwqmKVjPP4icwWQHjMpVMQMgI/gHb7H6osRvwOrH/ELMXN5mvA0O0
ZYjRIRwWFsgs7mMbuLZDdpDt+I53ZVmrut8tKfN9iII5itAvRy18qA/FMfPAv2LLLl3I3Io5i7ce
IxfHmA+EgGEcfWzaYzGDq2QwgIkXOSZW9wfDD3gIhJwvasr33wMQTKhnVexPnOUHPcUsqhmc0N/k
hCLHjMY0BhR9TIuihZkoOLfCaBHyrTB1m/Nx043+EO8XZzTmmAOtn1iRHvcIzOnfBfvEmfflleKN
DmDDjzTOt+3xnGJiuy7MOO6gE+NUmHvNpmMLUXLS/fwDI7h0oakMCQkk5vcbBFgNBqRFFSxNo1Q5
fdIIgEZjWLTF5LCzbWr9Q7rYYtuGSdSEaPXClnTuHM1tvPwZ0wyuvEu4N+XVtVuYYrbK11tt6FR8
R0WpGZZsVumtNKqg88vLgpNp15o2eILGqBCEsdF9fRvYWeR8AL5SAvQOiqw7ibblbxIntMt9dAJ9
v4M5xXN65AfHP1jFlCqgEHiwMWmwLqwGranI8BJ3G894xbzyMX7w7d4qn9Ib8DbuQkc7RDb3TKXh
wH4C0BOSZMPQITkpM+FSN7HUmELVOOIx2qfu+E24j0GNiHuAhXcQSz0lNlpUVzpYVQAs2ymcrsRa
HS1TwRE0Z2XUKsy2NnKaQ5AJF8cUXCL9C4DNLopPq8Ij3HasrqXGpSH22xMKSazqDvFDwAssEzdK
Ek7OWq1olzaYHYSo55gFFZyRPcntD+VL5NB3Zc1Bf4e2+s6y21olt9hbrWeXdqnvi8ipilgigCTR
ywj4Dg/RkdiqDRoMR7Rjx7Q1zlJKvLWk3+rCHhg9q6Y0YE8AN++hdAGKtKDJ1oD+0xlsxZn2cgZ9
O14NTWPhQ6guYoUpxQjA9G0iYgtVjxaa+Tnx5nvlrQce/UnnZLmkTLUFzgutkOmSTsDSadF870OD
uQeHS1MbX7YjczWLLm0xd9eyx4CVICBsIKDrtgnmpEezOuAC9lXPAIZok5cSIDsVKtXtUDzHunbY
/gHUlw/ril6KaKC2Mz+8TE/FlFbgyoWv0icMdmN+DfTRQy/tmuH7tqXVaki+mGIbDkY0QE82Kxqn
dVt7RIkJVNlVeQUCc1e+4rUhV3PLwhiTW+awASJSoXyFyv3Q2wC2uHPrAqPO+x7oBm0sINvkl9pC
xdg1vKKXu9EOrdglYBm9AVy7syVLuAMTlw2YcmzJHkBt22vKM84knSxRxQkqX2i99d0nXQZJMYZr
NKhpVrETG30I8nZAX+coMDjpbn15dUOFLBMqDbanM+uRgNY1WiCCYF6REXACCcTB4CvemWrOaRas
nlKqqBKDPoiK7I19AOqGtEZIP/1oL+31t2pd3POq9dUv4WLmTeNjkdg6IKSjpoWZDHi0CDA4HaTl
kXKai1OriJzqaa2ikRfGmPDEu1BjEACYMKLhSVBNNIOHQXzcDg6eDebUG/1kVs0eNgz90PZAl5Wg
guIN03E2h202ZCRSC9AyotkwPJsNSFi1HcCrNT4BnxznWrMmnaPHs+4WJqYUWuViUvD9AVQV2lAL
ETKWPjzW0QA+yoeu+7G9dKv1mIzG+V9GmLQs+0Kn5DGM0OMGAqOuCIxMsOuzHW3biHZiT42lOwSy
cJx7grT6TS9MM0VZVUoZaU1wWCF32cK+t2mrG5SDd8YNhFV9t0dlVltgRQ0fFZ7u3VuQf8hmF+OE
uXrFIsbPIeGBG96BHHM388ajjJI+dHhy46u7SFXcMQ2A8Rc2bgwQ4IpzBUMRgdKxP0HSZNyZ4B/d
3kieGVrNLD7qSY5SYggJmhrljYER9a45VIT3ALJaEi18oT9iYUQIwf2UStgxqSIHyAKA2K/hHDOr
QbEwwZQ/EQDABOwdWK70WPRPWnCjqCD9a++r5Lppn7cXjecP84X5dRhVZUT9iR6j9qVo/6RhjwH+
vzef+bqmro4Us4E3wBk78wncVjeAKIChwPQKd7jqwd38su3Sehzg2QgPEaIKhab3WwR425iMtPaQ
zGOvntRa2rUqZ9neRgU/fDyI57+MMAnXkAOgtQYYSU+0s1x4ip267T52BUf7kj7RZyrgBm+E00/c
BKzA5uXi9buA9naXM/BM8KE/IwltN6soJjHR70g2lH8KSz0o3mSDuPvRvzG/b6/q+qXnYpDt1CQC
vi7gTDAACNXt8+QY7uDFYH7cmZbhDTioh890ms20G8746XoxubDMbGgXpEJrALPlyHcDug+Qc3gE
2Z7VHWiy4l6Uadr7uLN/Lywdjl9+4YM6qd0IRnmkRd/L3XEveSjSPf4W0k9ryxBT0LWxoqZ+BLdC
/zoZ7vL+qSjvhvFp6F85W0f/0pYlmgQWSWsWI7kvGhorru6JeIEpLDDC3v4aMss96bBtbz2nXFaQ
yZG9khWposCcRAbo6Gq23k0cE6s1KUVzKQo+cGjlvfco9wthgKoJ6h3QM89yAajqsyw89ihCtn1Z
3aSFISZ9AQejBUUAQ8DECvpdpt6NQDQVVb8bQXi8bYvnFFMNgBA7B40WAsIUQzCQUQqG2tbDATyX
wN9s21pNkhe/2BF8qdfbmVTwa6izszqcgUm+riHs89+sMF8u2m6+IWjwSAQtlQJ1Abz2W3Ks7P/E
DKYo0TnDdC07YQFVjwZj8Phky6wHMfENqSTQwsZ/tGQXK8y5XM5Fo8wTwpqCe0fg+cXkNElft11Z
jzdADiF2iLF+jX7Ki081hny0IVFXAG8du9u+z13wDE2gJykqmeMQjacPaQHwy79sMWlBMLtAMwXY
mopXOfreqLdB9akJbyF6HxSvvs8pBdbD+2KOSQthKeWjgcFrR09+5vVdrwXQX7nPucLiPDvMPs26
VvTyBLfS9ppIV2H5oGUPUcrTZ1/NcoZEcQTQLkfgvd8p0VCgZzKI+FrVUy/dKRqnY7oaCYu/z5xD
mWQWoLHC3xekzC7JQZrQGzKhnwUKmQ78bNtxt5oPgAZToQIPhjH2NaEUzDRRU3T4DRAHGsB/p+Zg
V4HCSXEcM+xDgh9pfaeBQtUJ0P1SigqswMikqvbfvDGZvYnGIU2Ht4d/9GOz+9DYDQpHzXq1Sr8s
mMlsTzBUBQD7mC0IFPIwR/MjSYrHUZX2QandSH7+OGcNpxGz3kBc2GSSgzIm0iynCt5MR8MjefiJ
ELKXpc4ms2BRchEgoK0U3MhhBhI7KCdux8jqh2VgZAnBbmA4izmfoO2n5UlMD139IPQQ+IFgYG8e
4pw3Fb/+af1tiB29r2OhyEuCY6M2JjCuXGk9J8uuV88XV3QmQASzwNxND1dAtOpJKN3NG/1AARnh
nvYnZ863vLpyRAIuHf+RPszE562igBQB37KhjEcjEkDX0tcnMRe+TXPwc3uXVj8xgml4XLQx+MK6
phgtlHzpKFsMsZFByX8IkK+R0EDZNrPeNlnYYT6AaOpAQUTHGoV9CrlDT3UKC+JSpx5DA+LBvMYb
CC4Df1RbLqwyn4CYVYofgsTBkefPqQjiLk7HaX2nLqvHnInl1AyaTHv0Y56DFbwawTJTCZETkKra
Y3CdN2C2ulsmBe/RcwSH/vtTRJrSkAwZnuUU9b4NXmRySOM/+WwvJhS2zzP0+WwItL+lzMoBeGHd
q3LJgLzcLtFBgbwdF6vf7sIa82VBwjmuEhkOgYquSN2u4XgjrVYtCwNM3KmYVvNJhJs3CPvO0c/e
DW9xEQ13pgOtDO8F7M6n5oTxrmPMHbvgbBY7lZoYoPcEWws6THjXRygIE5jgAA3aXkGeg0wIggc0
a0IDzxnxgbYD+z19+mo9XleOt1HU2UWlmcxBQZIOZpKcuBD9O1dmxtsruhcfKszFXtGvbWFDUqJJ
NiMsmOiB1R0IXJCTfVN3xQHzyXvecz5vd5g74diDbpnocEgJnbR+kKBaoHFaETwTzG0wN4RmBKkE
HmA1UNCXjyDvtQSdd8yvr5pGpaIJnUhjHImSwvBB6UdbO+gK7wZvvGoxQqgdyyNUODhH07pLF2OM
S+0gR6JKB2qnvPUSddxDYtgJ9eFpO6jXo+1ihslzsobnQNDqonQBCz+afilUK7ctrB9I6DH/WjZT
ZPJcEWaqHPoIttKeLGhGOI03S1bwKDw1Nuiu0ZvS7zXMgPGCfNs1SNS/D3IQAfaYhYZdOhwD6kWA
sR0dz/K0wRlDjwH9P963+3Y9//hhXXylIbT4sKIAbJZoddMcUR9Su/tRHdF6tKIjzix7tkS7OVWu
eBWck3N3xTuD16unxUozhzDI+uKw1mrcsA4t+Afs9kq31TN0J2ywM4PO4Xl+2d7b1bvQwiCTEn2o
L5GRTmGXAMsa+REis1ShEYRXQpfa27a2P4gPiGqpkcZoqOFcNQUOtJdtyF+7CY6yPzGDQSegxEUM
/NCfsdjBUG+h6Jigxq1yD6wtuyH9kkHgbtvIemhejDD5t+r1WopTXIWL6VyrXwaDkw/X9+Xy9z9m
KpCU0l6pbEJwRHjRBRDGgKO9uZ5aTp5av/yYF1tMoiqbrE6CiHYr6DA3yLkhbQANHtvwoM2xH7nw
sLW1U3ALADSXcjaxh/0M4dpsTFCz69caxrSUvWDN9+lzdPDP3QFafHbBGxtcsWjgkiCLqq6hy8O2
sTJD7aEnIdXOROymO/TD3XY0rET2u7/PREMvSCMRjbl2hOzsB3vSP6u8Hs9aanhng4kIKG6q2kxJ
MrWH+dX3OrxmklPtJAfTE+3S851tl7j2mKiIFAX0uZDLduaz6lE8iG8r9+JZuKYvMKk13W/b4y0h
c4yJE+5bYgNzBJKbep3chEgSqjR422boTjDpfbmKbJsk0/tQ8jO5huxdYStjBo4AyNGZ2l3bIfq3
bfGWkG2WNGUplQ3oqpzwBHUdR3sWLHIajxoGPGuP3Juc8oazhGzjJDbNrpICLCHg8G4y9ztgPb08
4mQm3goyR1Q7SFD/6OBUFEDmq4VeZg1hEzl8qsL8sL2Aqw7h1kQnpQ1Km/Q+k/etrIDOe6ihy+cl
IR34vQIog5PJ19IfRiAuVphAF4UR8F95qjFzGOwH3AogxXYCrYyVcq859Ad/iL6FKSbIpzjtRaWB
Q3LxI4OcFMG8kQmdF/97+wfNiqVX7DPELPfQYBlgCoSwCfRmlNBtp2hwerOt3e1tWrs4vrPF1Gmh
notxFCH9dVZ5yj+PUB768g3Ucxjc/AIRdAhTOVAWcXoPkrb7bducEGGJZwpIR+dVOdYgPPo+GQ6J
v4zBj/9mggl4oTaLUa1hYkpBjGFCafzbxHvM57lBD7BlzdK1ZpcS7FZiPmhkBiXufRnyyKHeWh4b
4ccSSJSR1PhJgn2ajsQbINmzgxgElP+s2c7wdhm6UPN4jQ47SMKe0yt9B3J5jGsHB9EFr74tcJ/a
V4/ly+cgM8cmAdd1K8XwWhz3o/5CFN5k33oGXlhgMohZ1VCWw5gMsCPhbXEMjpEVHciODtiHDh6e
ORmft41MKgGToyhD5QLMrPlLPLoN2MbDmFOureVfjJhSChrAWz+M1gtQdukgeo+PrY2QDsPznEHP
siFQJP6D/hb4rxQ0VwE7BRqdiXzoE5Vq08PUDMkgCdzL/nhswYCZou+5/Y2tRQKA3BKd3MfEBdta
HYRGDhsCS30Jes4g015UKBJt26CLz0a/qag4SvCAjhldJhYgvmJEsxGgM+1fy+WXWD8PTYoXdG1X
AwsmSAPH3mrwYbQO12bgkcEkRaNl8VErI7glNfzPWysc/HguqHReQHKJ8INS6jPvurwWfEtzzNek
tHPdhDLMpaSBUqUw/+wU/VhBMYzn2OpuAbpL+WDBvcQW8FnXYFpL8Gs0CoVzegvc6bALHqGYdei9
7lTYuKu0PJur3i1sMhmyr015nHzYDJ6Uz/Vn3yvd8CHwZm2HRjI9YcR9dcV7XeA5yuxg3xdSnQww
6pPEjROCoeTI+YOoXPjF7Fo/tznRNJiAwrdunmQoQ9WyBboECXIsSs85Ltcmfgxw+eDupWOo6ANa
pChKJRmN6NdIZuJAg+Z6vklOsgvxYygsc/Ih15z8/hNQa1JPqh9Sc8k9eNWdyGteWlQEqhsfQdW/
vZbr23VxjslXvpAFikJgDYTkVj7nGC9V/6AkXa4fE4ZRbaZVJmD9ZqO3sxE0BpmyF1uT0/riecIE
nq6PvjrWmO0buuIqhPxMBHWH/7ZYTOCpQl9OowYTsgkF0AbDulYD5k3Od0v/yoeku4g3Julm0NAL
I6DcIPZ9jcQPwaJHPfMy3qjxena47Dxz8IIOE3RLMZzB0Cj0qTy/MXep9rC9Yv8QzYZBoVbA3bPk
EnkMUqdOxByssDcedEz2hq5qR9D0ACgJVBZ/Es2aJL+BSpQP6AAjFZV+yHBeGZojJNdS9bjtzmqM
Lf4+s2ZZNGiZbuLvV2F8anEFllseG8faaCNGbS4+MBeeei4iEtHspr4NGIIrX9mVjaXdDG64xx34
ZroijvgM6mr7T5wDYwuFVlAw4PvEkyhmEhUZUgEJoSEKldhWDzgPmqvrB5w1RVRgdokdoc9JPM1R
o6FmUcKvEEgCv3fOCYH1iEPD6m2CHmUE40ZT+rnfdHT9yjcOu3Hvn5rP2YmyQ5mHP7lMUUr2v6wx
KcEYNXAByrCWBHdDKuyyai+3P7c3Zg369sb7/pcRJiPIgyRUeWSiKgKACSBNzOT7dnBNm+uKVX4J
XG5TfXWjFm4xgV7L+eAnsUA7WVCqph1OaFkeQPkdHWaLcrJVV7z3udV8tDDJxH2s4KYl+DBZC4D7
z7EFMUeXkPJPTiMMmWkmuAbkD/P/pCnBrQ6hBydQ7zJ/hJDDjYT6eXvH1pfvYoT+80UZG0+jIaQF
fMnS9GbMkmMLYYZtE6unxMIPJszbNNPMUIcfY2/uTOjhzFkEMNQhhpbbtiWeM0yIx2rZQyoLzsTq
Yyh7LY/PcP3vE/0NkQG0FdMKEUWM6IozRPvaDnn1fko4SWf9UmFcDDAVVVWHRq0PMCDsiWdgZDux
2h2Un3YUzwIhRM56re/MxZzyfvNboqZKqBowF/fQ2PUUyIX48Re149xq1z+Yix0myGodL6WSj8vL
MO9JUB4FNMgg0Le9+avOEFkCQ5SJ9w52sj9t4hp6schvcW/YYNN3ewjOQX3m0Qx4le+qPxdT7Ez/
FNXpVOowlTVPtbKfwnuRSxm2bkPTADrHfz6MandECbpBoW/m+oMAeWMy/MwV7mWPBtSHCg5XkL+s
MNlTjDKw0xBYSaLhc+lf+dEpinGGQwoUt1iheMbkYWjlRptfmyqkrYP8hmQKF5VBj4Wtn8Fk1EBv
osyHZPYblqw9j3vlPgI87ntjg/z0E+VU0aA1v+uFHQ+lub7MePXGRDze3NjHoz4xGxOS4qj6snNZ
H03jodI5I4/r5zy52GDSUqqPnSKlsEFpIJt7sKRZhtW8Ti691/p/FpwXa8wRbJrVqAQ0cMB5vyOV
uhtMTxO+b39svGVj40aczdxHoKDyj48ozd1KAncn5Ha3zawm3MXKMXFRyJEeVyV8iWLIrX/Vx9ft
v89xg30wSoici0WCGQStffAhqZ6LTh3waFR4RphToxBBLKlB39qRijt9uI+0wep4cyLrye/vTWdf
hyCtZsxQcQbeYoT4jBuhWBXawpKVL9sLtl7zX3aE7RoCoK76hO5IRoutDCLSoFfbFR6xoZ19XX6V
wUsWuCBdgw4y59rMW0fmFClahaRtgJibO3TAkAsn41XUOEcwJ+JM+iMW9RAUgaEsR42kAeRjnkSI
L2+v4KoXAFugIDI1cDQy0ZAMTRAAsYL38Wr4OYlxvk+FEsrUScZ7DV2vJhammGoC3GZQr6XJXTqL
R/rIW6CaqD7rvwZO+BCw1bVb2GPKiXocagghwjWKrTPcCKwwUDK+ofPBb0TM7Y4HSF9ZTLD4gyMU
4/cYkWSZaKCPQhJBowMu1blH79pXoQ54t71ha+n7nREm15GWiKo5YHZ2sOSjbIXQQhnBg0TTd/vY
7bet0YzGnITvjDEZr0nDfICyKYrl8aoGoxNYaXf6+KzgOyvlBzl+jvqf2xZ5/rFj4xDXUhuzhX/h
YYZY7byXcXMiuwAlZ2DzSnSuNSb+I6HQcZWGg5RcTHNDsHUXVn5FKfEotSDHNxpyG8upM59AgANf
6jrMJWOm21GtxgptwTItdVcdUidweWPJK1/Acvd05gsYZ6nKwXeOVwgZdXvjaeb9tkOcgNfpD1ik
p7oswtJHix54kztfiDAydBh4wxprCPd3XjA5UK5FuS51GKGTtDkeNl5nMFa3XHbztcPknSGmMKqi
QgezA3YHDLxe/1B5pLXVF+l+cH2EX3mdWuYJR4ke7ATONAVvo5giCfK2mZCFcDENr5TiVuKVlWuT
hu9cY5JGaQZkmkS41tqiBa1LG5cROmRYunTgEBKar5SUNzxCZjT1goeKc1au1AMwr0sUcwIKEvYx
WEvLFOqomMYTi9dcvm8MzOMZ2S7tXrbjkT1jVFCUIvnqILxTNQjEsK24oYWaNyBXxKYfWP6S2pjr
OYxWeqO7kO08/0vizt/m8ISIfA9BQoMJza7F4FLQtzAnDE5IoFWnTrYR/NaMhJhZ8KO4/ZUglmpR
zGf2wQwTmGrblUUWN8TOUvB7RbqtQ0gZT5wuZ/WYbfplB8xCKtQVAatheWS7ujL9LuuJnZ/i79Ux
ckBicYq/UW4qFdSu9A07hygmhy2GZ5VJikOpxIIsdsT2JeVGNkO3AxcOALt2N0scD5nj7IODTELs
9UpoimQktqiCqknx1Mjri+9+f52bV3N6kEGCsr2kqzsH3kU8XNJGPsuEUwg63BsrYieg9J61fZPF
diY/bhtZj/q3BwkQ4eHmyIQh1G3bOG2IAfKR8qBjfhiFsJ1YxhfZLdyuBZPRtkEmXf1axoU9uqOL
tJ/6otEmM+xBGjzvoBgY/cs+4AcLTEJUi0Ym6WAYdup7IrnW08/bHrCd4Q8G2ITYSKEwoc9uK129
Tybt29xC8r3xX9JBhqpxcpwVsMSG5DVoiTXEsWs07aOeaDZwYYft37IaIyoQvLJsKkCXMUGZxeUo
NpkPHuO43fumBDnfybD0Wef4vPqdLewwh3Uuav3YjaZhz1Jo9TEkKksIdjySjOMPO+T2e20vDjHh
KEbCPMo1DLUg2EpfcrLzbb21AEUt8JDwf6RdWZOcOLP9RUSA2F+Bglp6X2y3XwgvYxax7/Dr71H3
zBStZkrX/iZinhzRp1JKpZJU5jlDElxePz6H+4DHuSOJpjwfauAxQgvwbIPHw8SX805xVcT8SNkJ
8JjzrbK4D3icc6adNVAtB97oFgcVOeNc4/XctzwlQKZaOuy5JN3nXuQvIlk6nlT5DVuXCcEQqCnL
fM3XTKcwxRut6enOuFu8zMN4oAQ159kjP/MDo+GmhRN3t6IBE3YePti8wuWCdJkY45xaOC9j0aEn
50ZNb0nxpNQ3mXEnq5EgTgvN5M5EDOL0pCoBR4L8ZrypA+1F38kvS8BmO+VT+73snN/Mlj8sLXc+
oA5bVxbOj2fn16Hijb9Zdv7w97ljUdZQKE8SRE1d8tPyoNXXgylwTfYnLu0SdxKafLEKyA+ZXmnd
xfaNLHtDKyofijA47x9pItVDDg9EySW6WZBCKt9z13ia7nvP+KLsyCl0RdI1m6Fr5X1ctC6qxqzQ
+2R6hjy5w2g9NePwSAjYY+RCRFy5ebmtsFgOsbrclghkAVUE+wzpSpFOMfm9kg7vBnyRD5+Alom5
GxMV5H3W3Y2WoEAgWCu+EbzP5pqMEJv07LhypXrxBjl3ovBYQ+7vciAUrBRf5ZPUDupxOQ4pGvfC
Z62K1c9Kqz9cBtmO7uf94Et86ZAbRjNi7+X7xccj1DV1p3um2oAk0RORa247N5NgAdcfGhG5za/7
WLYgNmB6iRb6JMqp08jGoZ4VWbB22zkblFH+RuIfbcoE47yseOX1R+UH+66VbqhLHg1n2RU7+SQc
sdjerDMeV+iw+iW3wUoCty7VJ3lMvXbR72ZiHXPT9u2CgkgUFNeD/mXMNaefyKnNFWeIl10LvZvL
Wyr6KfxdUhVKPJQwfbJBX6zji8mmglznPy6Qs7ncBdLTLpTrARspH6OTsqdBew0JjnDPGD4zMO2S
PeQ+OlG6v536rHaVmb4KHm285ANrCvX02+bQY+RTcgdXcbsbpndzeRW3Dwb0n/EaZ0BikyeZ6WdM
nyW2hOMXVE/5LjxEV7P/xj3dIwZfRts8GCswzrDcXNKEQrLIo4uEt1noE1mhA+5Y0bHYzDNWOOx3
rBZQN8MwlSUYFV6HQQuy/9CrTkTdMZYr4qA68Vyf5nv9MLqi638zbq6Q2b+vkOfaVLJshoXKfNOa
n5MxdeOOOmo9e//bUnIXaKfWeU4ZkJHtZ9lP5V3+m+qrb3fMyhbuvtSiPJKs14zYyhwpd6v2ly7M
0TaPscmiJBi8IC/AxUqjjTqSJrhoOrk4ZNbsDnlxahQVraRm4qpFfUQ3jKMN5l6X7X2bqo9lNJ0s
ZfLjZtz9wZqisIQqE5qkDL7y3lQYXZQxjud1SnFAO9HJmManWs5EZ45NH39IsFY43MI2hV3FZYvL
aLFxscbNc6rln7SilJ1mTF+0fHKNQT2OETKwQvnrso1k87tjBc4tuE3xOp6NMDI9sOpxH8Quo4Jj
KfIrNTN4C5Przql+lQc9UHf4JHDIadlp+ywQSW1t7/2/680X6Ss9pOPAErKwGKDXaSW510y56CFe
hMLdWXmPsfo4RjRVQJ6kgD6ztr9fXtPNQ39eUr4gnxCpCakEOzQtd4swYBMHNH2GEO2f4LBmTrwK
mTJfAK3BVDNrtoJP1Eq5Son2uchP5tA/ZnMiKCVvBurXttE3JC6MtXKGceGcYGeGBxmxa2lnpzZF
ang8c+ZbhFnBcEGs7fVQowtg5mN5GnxQXNzXbk13Bh5Q8r8MzPNGL2ymF9SOB8ZrPyquKKVhZ+3j
WTyvKXcW41onfRZjTaMlP5L+q2GGsisnzb0iG3fGMOwgcS6oY4sWlzuBld7rkLUAZKn7U/rUoJF9
EHwebCeGFhPaYoJbUAJ8fw9NZo9G1kVF05BPfqnesqcuPB/NSl7DHrNvq8677JtCRGb16uYbo5Kq
NfsiSQ/JPt8lO+gDuLOvH9/e3ESzIzxf8pvvrCzkXLRUqymvUL72Ol932m+2X92W19Up+1UfdLzy
jXt0a74qF4mSGJ5c4gMy57XQ+6pIn2sMeX59BonA8bB8pwF6zoL2lrW0hTeiaulm2F6Zy/kpUQt9
lHBYvX4K/UmTj4raBCkxMX8kP6amdLi8nZs+CnVoC3chOoX58SZlXgojBcurJ7UKmL2vm2H280Xo
NJuxeQXDJfFa0U1luSA2q7dMfKo+ttfSTnOk6/qQQx1A3B34H256NoxL6etlMVpFAyJeoz2mfjLs
bTxhvU04i/kxROvIncO2zwvQcwAuHtRbNQwx4TwsTtkIW4ZFQNzx0zCOHGsKNoy9WUlO7IYv9o3t
Go/lj96bvWw37scquOwk/IPg3yfhvJjcGZRSPazHAaDJJ8kf/9YFodfJNcRz/DbdJZhzkgJ5b+pu
tk98ERWIcDO5k6hDEVaR2JOF/VgcQPLiloF+s9yjVOxYpyIQvTGJ1pg7g1Ou6FLP6olhcxVLnirf
2yLRzM1UAocOD4Eo5aPv830Utac2orKFMn5DPKo70YQx8qA0fm8i/m3fbEXTbbCKotGDWzc7m6WK
Sohgke7T+UiK5zl0it/tw/4Aw62X1WgWpsVYPh3e2t3POP1x2f+2P15XdnA3ad/pYaVMAGBaXotX
oIclCbRHTPT5RSAarduMwDaSRd0mUDjmhyPLtlmauYOzUTJ7Shy6ah7d2ov8hWjf7aQXBODNyLhC
444WbYairdjzQNHnnyItO6r96F9evk13XkHwXqBNmRGzJyNKQndOvkuo9NapqCvhPzbpvG6cFzBi
26aQYMnoQlhjb363HxRIpqCgwVQwDbK/bNV20WZlFucUemuWccGqb0OGbhwIRh6j3rNdcgsCKFd2
yPcMJT/R9SzYLl7kBsIe+BgHfZeH/gUHn7JOL2eC4sk2BIT+MByE8TB+hrUzsrIwQmp5Peic+n3c
Ctogt93h/Pe5q6rEzISZY2TUw0S/hUFLGjm5+u3y5ohs4G6pQoeCYCOnlkekK9u+l1pBRBD9fe7U
oMyimtaUWV5ZnfLw2hY9/Yv+PndkSJgoBlXx+6W48LLGOmU5FcwVMPf88EFin7eBOy5ZTaI+ptiG
jFH+XSdBt2OPVSLaMJEl3CkBfdIc6tC888ze2NmE+koiJOsXYGisDrL6JAA3zhCZIVbrTfcp85ZT
991EFQ61TDf9Gnm54EN8MzVntCuGaWH0zOD517Qxau0xR+dOeqiewnvM7x6Vh8HtvQhMpIwcgima
KIId2zo4a1AuiQ2rfCz7pHh16qH9TMPOSfTcuXxyNsPoGoVLXPsRw25mCdPq3eIz4v7wYF1pb9IZ
GCS/jLaVhqzB2M6udk6yGmvQNXhHavygJTaMYvJNrR0p+c3W4dccwZLZZ6rFGob4CVWz1ZJJSeEj
VRjqB+iEocewpsbJlJXnyzZt3d8rJD5ER4naqlUHJFqmTip/NrQbvYt2jb3LVEEz0pbjr6G4LM4k
Vlx2WgxJvigrgtSkL90gR6KLju04Hyks0EKiZ4wwgTUuGKmaTatCxybJ9x3Uggo/9KzK6Y4Tcu7c
D2/Kz3+ygGc8LjJJ86xlMrTHvW54lBpPnbGMzamKJ+jHi6gvXlvGLxnHxSe0XEP2eYBxWiBnjuGq
+9JNrqPr/Co76Td60DgEikxshCzx0kB9KsY/uG5Xq8sHr7gvbGsp8AOq8iUfP8uLd3k1t6PGv6vJ
t8mRLKoW2YQ7WlY/XU19/q2Ditbdgm5YgSUiJC4+KRKE4Jo+R+KwHOJ6V+Yv8/DpsjGbX2Lr1eKi
k1G0aWWVWK0S5CRXkoNPsQh9yeROc8zRY4UYHOzLmJtmESacCrFzlMs49wfHEZh/2aeSrJ6o9alH
8SB6uQyx2eBlrTA4l++tUlu6FA9JAyhrlcLJPKV1Wasrpj2bT4afQ9B5GA6XUTcD1QqUc/3Oxny4
Bi5ob0l6R6/Hn3rR7Ka+yZyYNkFORDO5Ajxe/AscqpqpThGOWt7fNtRy01A56u24L1L5qlpAs3nZ
vs3LhTDRWwhuE4iOv79cqryv1LFCHJFjzS0b1woNpzJO0W9SVL1dLSscLhnEc3/f22mCdSxTNBkS
b0kNp25EgWL7Zl7hcI5YpRWtM5bUDj8mb/HU/YAEIFArpB1sGG4QtW9tO/55/TinbDsE4rwAHtiA
nAyvp6oMeVtZxOYgguHcUI9aVJAtLF/ZPmiTixEipysF7wybF+V56fj+BVPFpRxmMAXN3Y+W0Xyb
7UoQZzdf060VBncZGyQ3jbJg7na0nbcnriTAG/eO3oqSasGS8XpRoE9cTCrBnAQFKX0fEeKMo6hh
RmgQF2vN9h+/Zp2RbP5Duin2b7MfojxQZBDbv1Ue2A+TjaYZhKLM2svpXZRdaaWgFsXc6MNFrzIx
avxvE74XcQg1rdNqRB8FTDhN0NFeuRmbVlJ3pMsXTJIZqTI5klyoXpGkZHBCtSxEb4SbdoI0UYai
BlgJ+AE2Zaos2Ua3sGdJ8n1lmdc9xoNdrVhEm7cZ+1ZA3F1cpolc92iY8cLssR+v22V0pDKoFVGx
QGQQ5yMLytwqiH4sb6opdXQldOZ47Jyh7XeXgzkLNh+2b2UQ5yEzRJPxkg2DSHljt8UuxQdrbDsF
OtUl5b5sHy/Diexi/75ySGo3I/ZfQcCoX/T6syw3jgTl2/8NhLs4BtwTWUMAsuitj2rsoc2eukhE
vbedXKw8n/MFTRvKBAoW7GP1S+nIu8w/5O740mBMgjX/il7bt+8pjBSi6GuAaPp1cmm1dlo3zrjM
8Z3aeWFg7pOdfdP9Te3an4S1+a0mB2uFxt1S4xz2TaQCLQUxeO1GO3s3QvJZPonm4TaP1AqIu6ei
yQTxkIwPY7ubrs1w8qKqOcy9/cxGuf/AMc5Qr+8hqxVUK71rdei0euE8XBtW69EatvWD+ycwmATC
7JFFILP83skj0idtlbKEnZSORF1Q8Hvp/OUyyPaynUG4g9tRTdf7CdeiprXJL3Ogxl0UaePoWHiw
emzVWBepZG1/JKxiBZco5fj+bqwSsaLx1VvriEcir/oOfmG3fIL+514WfIWLYgXngXY/ZkleAK4k
T20OKW56GEUfPmyVLoU/zvnyWTGzcUCcjWbTAVXjaR5EI+LbceK8bLxoS5R2ibqMwCDBuCudt9f8
0YfcMlrZ/h8MKtvrxkS+4QKskP7e/TCBBMXZTEORs7KcYQF3NurZoRnfX3bAzZuDhSEbJ8r8QAua
0zIxrUXGFZWGmDeQvX6gz0afBUlOeweMS0fU8X+X4vLto2CFyjlFV3RZZ+dAJffsyRCMaJhxqnIH
/UcQKbJuRBTX206/AuRWM1HizLQyADaedlQ8umPCSCa+DQiifHYtwtvcPAx16ArmjvDAx9lXavNo
1KEB6oL+sSCZM9R3STwLAtRm7FiBcDbNaRxKUwuQ2rrJ9H1KUdCtnyfy+bKHbN9YJpPjVgkMUrkb
MqVdJynMEzEY1/1sU+WvWTZANmzF0R3od+2orm9Jlrpzr4apR6GVfNV1mfxjkqLs5+Xfsrmuq5/C
xeRMMnoVs15Y11b3NFC0ZYN5tfSGIGZtxpMVDBeVh7yzJmOGxUV7SKTIaWdRBipcVGbp6hJTEqky
6o4d77121L5BzGCnPWWzA6US3M7TH32tmqaKV1M8gH0gsY2kMlumDr4y9Rn5vEA1+KiXkuJZSXe4
vEWbXgnVAlBQIOH8wF5bLqWS5MpoebGF6SLZ7/LOVZd9HH66jLPlCjbGWzW0rYKEna/cWaWUSouB
Ez2DHMJPugXd7215sIfur8tAW4UZG7SNOqaQFQWEEO93quhDqGctFpJdhR6G7pRAqKGp/SE9yJpg
IGfL79ZQXNhI2txSqh5Q/XJbx8+D6EN/a29s1OyZVCDRPyho9J2Wq5qEEdZQzkAPaj9qUemEOr1q
TLK7vGqbD8BrLO4MJXpck8WsUOiXO4we5GloowWmD510WsgXk/TLacmvciqH6s4sdPtb1IMsLsgz
PTvMXYdqlDoNo+qRrKaJ02ZDrAri5+YZtHEmUACDA4Go6f3OplaMeRS9xU/8NHiME61QXOMwVo4e
YMb8mEaCj+zNW2gN+GFNNEnNFYxHj67iM2ZnFIK1u96fUZvNJjd9Jg+Xd2HToWx8T4PQEhRU/CHJ
JCtT0wZZuVkmedDH+XIIu1pwQDZAdLyFox+D1SjBbPl+GZWlhfLyAKvsqXCjBqXgQRQuN7KUdxDc
wrXdmBhLBoiuHaXmIE1m8V2VMtB0UrQeuXJYfDaamVTHKE3KWfAhulXqwScAm9AEjxekZ7ja1YRK
qdmrM+udGCD/FbvTqdjLoD5G44Tg2OhYKy6TfQfF3bXDYre1Ji9o1ukid7Zql4yzW5PG+22/eAfD
bdnSK00+prBIz/yp/1TZguC81Rf6DoDbsEgdm2rQAABuNZBnGkeWLy97NXeS0kmgPVN60WOEB4lC
KJax6Y6r3WJLvLpZw7mUJloC2hxK1U1oTQMDRVTBRrHk6tJGsVC7QpGaoqtjDHfjeQA9FKYDbRPU
G6mDJp5setSs/TTaAkjhonI3kaHEcdxBlwB+GD+13yi0CBHK95mDN3XJGSLwOap40y/+UjSPCrJA
kWNyV5M8Edr1A7AnFUT0xI8T4tiWoBC9FZHfuQ2X0tZjpw2WDhQNmird4/KZuuHejF32jTWfMtGj
wWuv/oVd5EsJMol7S2e7qAXJd+W2OJj+ss+fzYf0U+yCMwNvTEzOQtsXp8kdPd2lfrjTrtWXy8dx
62KA3aqO9zOC0QGTW91eGeyymnDs8bybj07WTUugK6P+zR6ygbhpURX+pJj1FXQKjMSt7URyI4hf
Vg6Uo2sXt6meu6QlZiyKfZv7DoZYg6B3FRMP/EHuxnDUyoY1PODtzauDEJgHNh3PGHBD17wSB8GN
jAu5lgWmX0IMwHJeUBRhjLl8lAxa5Ugi34SscUq/lMMXsxANcG0GC1Mlso2U1QBX5ftj3GO8Vitn
GT2Y0k0J4XNzsEQruJF06dAe/xeCW8E8McJWNbG39uO4M4J5R3d1jafZ1GtO6lfDRpsscUBIEfsC
pxLZxrZ2FaKo1jRGhS//V+4GzQWXwjME2ibjteuP9WZm6U7IEbl5U6+s5eIiLSIj0mIsaJ9AeLCc
0mRXh1mFjDONDjZ86S81yzMXqyXqg97KON8tNBcew2jOLTTKs9kHUNK5+dc8SL3YW25Sf3B6f/mU
3Vei9g/RGnMHd8b8txSP2FwCOcvkQERfBDyRFauUvDOKOwvJOBNUDmDUW0d5vmv/os/QfXLMoNgt
gewTT3bC3NETT+A+2zuJxFiH8hmoyrmshw41HrortCcTDGtLeLNDN4ELcgr07ZDHzGHRMN6FN/tx
X/+h656xuTTI7KKwl7Au3nhkGVfhR19jX39Q75kISnq0ckd0v217zzlt4Ol9Ck0toirEVaA7ix8G
GIOgDqoZrqrjm/xtekZS/4R+592FxzXnUWJ0UjgBVYHGVjElJ6mpg8sb+TGCGwThFLU9MFtBwp3z
oLm20kpRQt1L0taZbOIsUv41y+wv/xMMz4WA5LzRxkrSvabbJckPmbhK/nAZ4mMkfWcJT4fQGSGh
SQSIMN8R6S8ix44UfpKaUhSymXu9TwveA3HuJ1OtJfiw0NH8P3p1ZDtkGsDiajpkKPyliAItLK96
RHUnzdurJArdqDIE/YwfI8v738DdTN0IyWkwxOie2UheY0x3RSnqbhd4xofxNEnK8yIDK61qzs4I
xjiCFLIVuN9GbvPeEO4aMqeEWhmBIaObPkGTPiBP5k2TO5oz7ZjmjyHiPhOtHHcFhVMhpfGM3Sur
G5PGTiRinBKtG3fRlGUajbQBABRDZvkvu3TzTkRdIvJ17mJJKylEaxX2BkmZG8Z7Wzt2FdQFm+fL
Z0pkCxcdDLx9EzS0616PfsJEVr/Npak4Jj62/7dDpfJq0HVoRsvSASmzne5K202yEwX2NRjOPW0P
hjgRHjsg/32IVb4Leerxn2Vil+RjcZd5Cfg/TnXmgg4U+s9S6tSnSvSusb2YTFIBPA4oHXGOkRhq
pkpVjAwrvC+6X2S4iRYqsosFn492nUE4z5D7eawWG54BXXUEIwcK7iew51wRp/TnvSxyxP84v2c8
3kOaMNJnBUZB6Pd1JljTPO0w+pq/PCceRSYi+AoUrCI/kJ5gik5VG1AjNtVy35T2Ea2TlRP2uqjr
efuM/WsZP15JM6WX5xGWdem3CB0AZvEp7w7FoO4vn7HtgHTGYTu6SsRjtY0rO8SOLaqn9U9UyOi/
DcC4EphkzYeR9ILOptGZGfxuKnbS1B0bUxaFcZbufXS7MwYXVeM2qyud5IaX6sspVKrjMi2nSJUP
rTQ5kdrtSl13iDk8JATstEWkCPxeZCN3tiCeFRG7Bb5u4JE66b261QSOx07OJRO5k9UUaEBSogIm
Kt2uqErIdmrKTV8PN/Mwf1HL8c7Sf3/8i92O52XlTlfamFM/GzAraRJXb4afYRIFJB8FowSbZwp6
SmAlRClY5ZmXiJ4NDcalDU/O5mfT6m4NvXNzImLN3jxR+GJBEUNFtZQ/UWoZJtAjpWA1tWS366g7
YmyhtI3drIqmlkVQ3KFqjdBQIPeCzVJR4FvQHKeA4FQejklj/Lx8frcXD69MOprSZPTHvT+/s405
tihke9Q/d5aTFM/W7/MowQ2UfyE+dBe0TWKHHSBG6IJp8p0S/rpsw+bxWQFwX3MGxSutbiBEGLPu
2tnkUBFZ2eYqEXBtKTJ4zz6MsxZtZHVEwv0eG4YbKvlLscz7pilEyiIiHO6Uhjm04ecM9zpS9L1W
NadBoX5pigq8mwu2MofbdAwxGV0uwxw13pVZ7hAQJV3eko16Ljb9Xwg8cLz3q2huoiyFghoKNJgW
J04Fuh2MSrasTcuF7JQL2OWo+Rhlijzk5pfht9dRhzouXgOND5O04N5RajXB7Rdb+TXJ7Ou0ah7V
jj5chmFx+UNQRR/9PzDcvSGh+0yeJBi55JWTx0+j+Z1KHdjs3JSI8q/tPTtj8XfEUpvlqGPPyBg9
2Iqym8fpNzWnUJBhm3bG4NxvlCDbNmA82dNm2VOg4KhO43U6gNKyxkV4ee1EW8T5YJwli5wVsAdq
y9pYOmP+ohSTexlke4PA0aFCqQa6EdyHZqazd3MDNN6LNi9ONw47Oyuu0BZ0Gsb2AC6RP7mK0GP8
Dx7bxFU2FKqRrIcj8Aq9dea2PIUhpota++WyWTzX/N8bdcZhi7vCkeV2ydFniY0KugMYJr6rD9oP
dVdd16Zgm0QryLl4W0ZtUkewiIyglZCXxCvYPdSa94MlI0XvfrtNgLng2TLOzVuJzGZNgUf10I/b
3i/JuL+8esyzPp7aMwTn5XpsaumImOHpbe3YpHCJaTtT8bNPvs3DL2o8FNrjZcTN+1wlpszmqqG+
yF1QhdZneRvhXCW1emXGtuUQFUpb4XC3GKICz+a5WmGR964BCpcpjRq4hqRJV3UBYkRojTrGsvyJ
q6O3GOSTII35MFbZDjG17R4hdkwfbT1zrTR1E00ky8T24sNenVH4kcpBsWlYdvi8yDt8YpDHMb4u
9MWZ0yLA50AcJ4KAsb1T/1plcjulJhJE3dhXrjT7BbFd2fqmmCcj73aXPWIzmmv4cDcwkGDhlnq/
S/oc0sjQYFeY5FdKP5zGWhVcTtsQKHFD4gWuxz//pE1v4EEVSeTSHFvMKluCILR5jLD5+M80dLDr
vTchbNSRxrmEzz68Z7YBIydqD/JeNPEiguH8OU1yaLJWgOlp5aNI3SMIOZCTn6fSqXvz1FLN/4O9
QTcs0SwdQ8N8tbzPp6mWbSDGdlDZT3r1Jxtz/vuvwX0VvIk6ZFrSxJpn1gdwqTt9KtiZzRCwAuB2
RknnMSzRjuOBGphqj5Z9O4m6rZTNbVlhcNsiGUamx8wIiMTs8HbqSg/U7Z9TDy+bnuXI4FAfP1to
ghiFHrF5Ja2guUvd0iNiFZRBo7up2HfETbLFyYv7WsS1ub2QholWO7wvfBgA1fuoUxLNRuJK9yT8
SROvGp4uO5sIgruMlqGMcxP8xF4TKU+RHj4prbbX6SBqz9petLMpbD9XTmfQmRSSZKmYM7WO8VN8
xySZ6qA7pd+7YwcSRoxAJV50K/pq3rQPN54Nnn0MrPOjmKNcQHDHhC+SInXkcYeOBMcQUZZvGrcC
4ZKUKU+kMFVC1Yvq7zN0c8tHWbuJapDMzgLaO5E5XHoyZUPHeFhUz8pPSbmr4Xgqersv+8QGyQSS
oJU9nFMUccxqrbCnPdq9EwaVH+0oXihjb77VHPqU7aGvgqF0AazIOM5HTGrSum4AW/2of1mBtks9
I3UgvyB9mtzwR+MA1U8UwZW7eU+djeUnNG3GeRVNkQYeopNefgaTj2A5RQBcOBySSJvrBQCadtNJ
O9IKOqpF28UPZdrtMlQLFE889ZHemGBUboM8aF+MQxQswfALQ9x+4pVClkD2uz/kRquF4+Kggc8Y
PWV2sdFxEFoG8rAbX5hAkrzvRCPjm4mRoRrILKHhjBIYFz+sqE3zmmrePAcGhp2Xg6J+toRlA/Zn
Ptp0hmF7uQpTUmbViSIlGsoGsmsdW6jGxajI/ygPUxDfC7mptz3+DMf+fQXXxGnaj+XrLaZAICOB
8Da9nk54NQxmD/zmn60H0diaCJKLVX24kEYfUs2rosJpQOU6H4pK1FO6HRDPdnFhKqOTCrJ7gHSQ
McnUMRi66qHMZxdxx++qRFBc3hggYgHrjMcFrHIBs36sYduYJFmjOPVN/5oQWj/yO+PU1bhaRHxY
onXkgpWUzLNNBmzdHD7W6V1corYo7M0VgPA9dHY+qZROsCvu93X3YkmeGf8QRN3NTOq8dvxksJXW
yjRDqeW1C0ZzFTSUFl7qG559g5EGdOZFbnGPaRAI74koTrcjo4mJFgzyYKKBi4xZ32ZlF8JNICLs
Nm25S3MRo/B2qQKTPP9gcIniYmiLlU/AyHP0LGXyL80Y73Uo8FWp2jhtmTkYU70b5DQA37igz2Cj
w4j55Rmci1rt3GeKFWNt5WAOUIkEwQV6xWgQ7mXJ6dD/WNyUXnLbXIsEGkQry8WxyMrCvrQBHGvf
wLQ9aCLLtgPl2TIucqVjXs+1imV9y7+hy/BQ7aHKAAa68hGeshd46XZEOeNxYctuaD93MosoqOey
fH/Z2zexn+9S34Z2AL3rgvSrKgmbiDbaZt9vIRfKtEGeQLoGYNYkpkBJKPai694nfhf0J8m/bObm
ecfXOHr9Fcww87oavRSrPdHZp19/hER5oQSyKFcVQPDpzlJgmHMmDGK5KQk61L9lohqaCII71mGh
hFrfIjGIp1Md75N6dPIxFGRVIhDuXMdlirwtZTf1PAWG2d6G8+g21nK4vCPb+4/pLnSwYspf5aXG
CynGhBoIqF/3PzrlOzTqudoj67IfP4u+Vja9fAXGeXmop6W9EIB1Og2WKPU6q3iJtO6oFmQXTj8v
27a9hGfTONfOQm2K9RzfZPbsL13rQMkkGQQYm4FoZRF3M5tDoUXg81A9EzoVVhDlgg+ijd5CnM8V
AHcP21rapJoBgPB5+KL6rHE/9H7IX8Kr8HHZMfEb0QSjYNn4bjxzJNWUhEA0BiiKTT9TShxd1Kgh
WDe+H8+WZ7D+RgCJwa4zFApUHyXv8vaLILgTZESE4gUE28+4V6cfhiJsp9m8JM57w7+MQ/Qz6dsO
RrCZLLpXWNNnYO8G1w6GoLoWia9t3/UrPGbxKp0eI0XqQF+MDyH2EeTULkWkTu7IXqT3/JoUffhO
WCExH1khQSaoSscWSIPfHfJvxDXcCN+od/U1IwQrD/UdhpMD9GPhS3neh65oZH4zaVvhc4FiQlUj
szLgp4fhoOy7vR4ou/Qo+iQXxCOeRjlGL16tMZhM+WVKR0O5nbPveNN0S/py2RnZD760oFycGM2i
o1MDJCss9kQq/BFXbhrX+6y2gstQQjfhQoYUS38vXgbiDrob9hryFilIj8LvO3aE/tsqjEG+dxOt
HY2xYcEpu7Lu2RRk7so/6avSQ3QrQrscl9Ar8B5szqNynPGN5MnydVTJqBU+JGXtXl48EQgXNOLY
zkjG7oym8M3xqrLdvP58GWL7a+5f59b42dHWbFJM7LyuWhj0X9VTeNDu5pduN3rkKvetUjiBddn7
NJkLHBgNbMIuhPct1b0JhSi7cBf7y9j/umzZ5Yir8a8ucx02ld3hep/Sb1n1UxWJYrBDcsnduKhg
DzWVlAELN9O/0OTsWNnDMLFpES9sjzQVtQSIfIHLH2I6okctxqrN9Jgsg5OamCQDI8PlRbsc6iA3
996tJZLNk9UDBfyLLs2nQzbI+76FGIZCjn2pOnol/aSMVvUyriDz0/h3GHSpTPNMAdx4k4e8wl06
h11e9aH2JckRsfxsl/HObs+/y+hNpdZahd1j+iJWgG8NP3xKrgzHhMrINwj5fUUv/HeBkZtFvBUo
FzQwxGTG4N1FMnM/YRpE2Rt3rP20OEaeiLFL4P2v6726MxNpGkDdBPuG9GqBdmh7L7BFBMB9bZdj
lmlRjQ0z7mW8LlgBG4wd7xYXrRaOBnkGUQlUcN5eA9nKolkaO1VrEAxD6qHIlceHAt850vANvd6J
8u2yeZvnAAykCgEhg/yBM4lmaaIgl2bvnWik9bu9GsR7sV7e5pW/guFC4ZzZSwbSViTs6pWljM4Y
gUFYSvxill0ohwnqCJshZIXG/n21gmMuz6GkwKgoP9Gq82X5wZiX3eWV2z7JKxQuLkbUanWjgk0Q
XwOPcAvxJYkNv2LMqwp+n1EQHyQrMC4qgngkbmgLMJr+qpQORKq7PLI9gUmbvr5C4aJimVZpnMxA
YSovHXQN82vrZ+JmDtOVoY+YWvujgucKkcuatK6JC3BA4XXG2jdIsFufmqITvPnBcMYwuHyp7XAP
GxUwGlR55B37YJDctw+G0iuCWPDxKFhEvqWWylpr2SyZAUfrOH2ZqOju2k5lVgZx6dKgyFKOwTcW
kuzb+C7ZY8j3SQ9KpIBsvJD6ooxdcKAMLgZmU2OPBYuB8qDs1KxzQ1NyWyoaCBXBcFFCa9NxMgbA
pM21avlqeWd1gmct0eZwoaEo9ajO2Dki2d6qngc07wrOEFv8D+nSanO4sDDYrbwYLLNgpT3NLVDa
606tj9IOBnhF0jqC8G1wYaGoDR20wDBHPiaoURjQHsRYq1julF3Yl4ziAoOUq2o+s696RqiBwPC1
22ef+kPx9f9Iu67lOHIk+EUd0d68thvDGZohRffSIWml9t7311+CutM0QWhwS71sxIYiJllAoVBd
qMq0XM29vIDsr+DVAlIhQc5NvR7J+SE2GTfpCVLNb/VR6WQdQZxgD8hciCgJPoK/lU+fqpae4enm
rNrMBwQk7F+nnSA46cTidcclTuUdYbolK1Eb2cC0E5J2n4w+F/cYr/oWbkxbcqZjb9r8deW4ikEF
jVSWOmE0yRneD7t4b3jk4x6cOZvL28d+nVitHxUrKl3vlBqNW2543Rwkt9xPW81Lf+BBF51UtU8E
McurbPOXF4lBxY6mUDMMHWFBK/CYLd+a7lULfnBMY2ZmIOdUTfTSWZJMmTbOuTBPkgrTHqXSJmV7
fSN6+F8P1MUHDYqL8tZowK6PZwPOsrJD4xmaMk+p+kmZMPLsxuJd25/w7ARqwdNl+9ix8YxBxUZN
HoZ8wjAKaIHua+sYJv7l32d/i6zWjwqNIsbgyqImhWhcxMH+uENw9A1PB5UlkV4wdvOW1+zEruSu
MKkIacZyB84QGAXCkBPhESSV9mY77LX9sMHLJ5o/uN9c7CvgvJBUtFRytO30wRsmGcCTrkCcfYOY
5UF6cKM9cFaV5xpUvNSaGjQzNdDETXZAF72/PAnXwWG+tZCJFsfsTth96hPlvKj08MssLHI8jICU
hHHegr5H8czc+qdEUd41lrsSfK/I47rBvmwqx1Ja5U0qmiHDuzUOQXWdzhtLuosFTgPwH7L633tH
cydagzmIwUBMuxlcGTq/NaQVe998Jh+vvKDFbjhcLSQVUYpqiEWzwonoIyfZCJE9HOQvoRf+yFA8
bEc7uCfKo5kX+4S8heuoxPk/XutnY6moUjVZr1sRjJ33i+KIj+QbxvKWu97VXptH0c390NW91P/3
HPnka+aMS0UaedG6tCGBIFDBaueq9bbtnL/zFSrWhPlgFlMOCKW46WRPHiH3y4nJ7Bv1bAUVWgpJ
jAMzxOrVamm302EWj1nTQMIstJXmy1g/RDzykj+kDWdIKrKEzTgNbQar5o25yRcbckZgvAh35k10
KnH7WC4vHWJPE6/2ig4vYyBYkwUrf+WzLfr1BPTtTXhuKf3Q5wVszhmn9WOKRZ/HtISFUtWgr1J+
lZCiJxGaHP7KP+hGb3wCYCKOXHYp+CCCx0k85hWvPZV8WF44Xiq5J1Z1CAympn1DfLA6zF6P9rlw
J2waDLMbu8vGEGe+BESFkWFA8/BCatuyTsqJcmz4qdxdlxWop6yh+nkZje334A0kCqZg/qc8Io+S
uhB0mPW/HnlS2yNX22WYP3jebxz6SXQUw1jFdBhwjhBax2NYvdFvFwi7jbvcFVzTu4zH9rwzHPkG
Wu1WlhfRZKVYRMPcVMnN0n1pFYXjdewUCINssqiREEgTDgRGG0pljm5UC7He1ffjJovsyDWc9lC7
5gHk1NfNRnnhvewxHWQFS8WNOtGHOCFjDYmwb9PbHOI0RuWP1f3lJeSaR7kGPgu6sliAY74qfuHG
r/otaaZRXyqPcIfMB/1qvJI0TqxnJq5n6+gCz9SATFbu0aqqL0epu9ZC/7JZvN+nPANklmMUJ9i0
YHyRw03HJV9kBoqVAVSgiJo2G0MTBhCtT+kQ78Ojga+J7I7XCsL8glkBUYGi6kzQqloACiG2UwzX
mbLrpBcUYPX6qhk4U29v30MfwtIKjUovwlo2mqgDGt460M1b7CS33UxbpDru8M1ycJAP1rG6bmzS
UCH4kYehWU69h5nhWCBkRzzSwU5HZRoTaJvVQYFDNvFr2p/KCOSEliMhuWk5UZEZPqA+DJ5eCYQO
dFsCvue7YUxgrKadImXbNlsh4dS1ZeIHHxf0jEEtqFUvzaiEcESVsNJdQ/sCXOxo/fuByHGdlm+N
cilCo+SAou6qcMpv8unyUWAHkvNfQK2noXRIeBpYKYFo3mxEPwwWfw4iJxR5zSpsXz1DkT9lFY+D
SIslmTyfgtvJmUXw4Ip2LaAXEHTYsm81FSeK8DaQSueWRJ6sEEOwyBhf6uAR7GK2IvE+L9j+eDaK
CsSTYZZLhFllt9//Og6yJ21BY1hsk8fFAVWanb222/nEa4r9Q2Q+A1ORWcZgq2xW2DjSgx5vF1/z
aydw9QdCDCeDrRMs5ttPNTX9PhM63anQLVZQFKTaGssviexBmMBOVU6UYX/hr0Co6AzK5CVZNOyb
jJxYdHKvuI9ucqeGgLtpd478ND4tnIPI/ErEkALo2cBnLlp0jd/q1akDpSe0lZKTUB1nBbrC0JDU
N83wKEgPWguNR8mzyisD33SXTyBzJ9fY1GUxyj0oVwcEgc5tDXyi4pol7WkPwqtxrb6JO+aJHUbc
p2TW0V/jUnfHCM0JLdCBG+nfxnwvB5MvBj4YeTjnkGsgFeVUNQyTiUzsaPYImjNP/5q5k205eJp8
627+Krs9lDWcmUewwN1WKrqNkzEbbUrSl+PoyZ5ylUlOfOjd6lq0K6dRXc5Wsu799ZJSIS7Vu0Jo
AxzKtv8yBteLcivq10F0Owm34DQSyu/1oHPchxXl1pBUlJuNaqk7MoUV9IutN9Ch0Jyg9i4bxgOh
opws1FpcTABZBsvOoHIaBl+zjPcJR/yAvg3XplAhbSjTPhGJKVn30GjHRee1ojA9Hg3TIjh6NRx0
CkCDJoYiyIUKiZXYa9N+l8pwvXo+DF3KyVOYVztpBsbUualDaoo6XaKwtK1oiP/7zE69xRVuQC2C
x8rmSb2pd4Q2evJMX7ZjP33CC/P28p6xj93qL6CO3TDXkWZU0q+/oPNHz/AxDIXhvOLn4nTXpJHN
PPLay5gfeWu7qSNXxUmvWjJ4tvQjZDUcqP/tLUe7M9AJnfw/FTema66spI5cjDHoqoSsMlIo3XQM
v9xAKOpn8ZY6VU65Ixzx1sPlpWX60QqTOnOGOYajqcHGsTzE2V61fobCjTGHnMDJM406dUFrFULd
YQNV6BmjtbtNWgwRP1+2hdnnuN4w6lAohmSE5QRjwjByiBSpqV+3WQgxoP20HNN2UzbPesy55Flp
0wqU/sIb0i5ARz52LdN2cfTcSneVfOrrfi8EmccxkNyfH8LKebfouz0fomYZTRjY7/PHeJvu0ZmP
9sr0NoNrcPMyslyX0KjbvJHLZJQNoP0i64shLzE8Bf/E+8k2vM6zfhKl5n4r+MGp4303E4e4hE3F
HDSGJbOZARsN9d4sbE1jNwybxBRsK9Mhoft6eWU5x0CnAozUzUmTt9hEoT4a5WRr4k2Y3s88+lzm
tQDNFNWwMOKu0KNnwSjWFST0cNom09dr0Rk6i9PiITP9cYVB7VotyHHWkijSgmQd+hXkqUB1uhj1
++RhwKisvtPvTRCFD57oRl/j2/ZQbfMdVFVQMtU42Sj7j8FfY1lIwUS6pjRYyRSDOBNlRuSDc5R7
o/xjjg5Ke9Cn75e3kBlijDMUFWI6SxUCgXzkzqG8l0IwPeb5rrJ44qbsW2GFQwWZNGnNbiH9YsVz
7w0HHUOsgdtqTjW/0WgXm4rHTsdcRBR9LcnUdIirUWehiyG2FClkEfUvbfMtkI9d/hxLB73nPX6w
jVtBUedADcciA8kHHLRBdtvcpndN7/ffZ19zEs+EHIUzVZysj4tJNnb1MS2qQmdZZIiBOGxrNzel
7qQQS7AaG6HbkTt74WEyfWVlJnXTil1S6k2EPdTafRW9jNbNojx9wh1XEGRTV1bFlpF20CzC0+f4
CpGkKQVbh/L17zAolx+rpgFxIjASWbYh/4VmaBdPn5/bIPDwGyaYdiX61hEzwyA6kjDlDmGEcM8E
bv8iOCmCRncX+7xKIDNKIij8D4+KYKqmxKkwI/an4xchOaba9jPLdv596jxVcgYWWgm/XzS7sLuJ
212pbi5DMO+TlQnUOSoiyYqSHEHY0JoT6K+cTp7sqBR+DDUvTeWtFnV8BlGDwja+BkAI+0Obd/3A
MYXZNYNh4t/bQR2WoI+bcmyxXNPz6Clufhd68ot0PTndY4JpH2OXHAK8AvNegNln9AxLHaB0EZMF
KplvV/KQPIMLJok5txNv6ajzI8xC0Vchli4tyDC0HQk/P+EGkMzSwWqEScoPZJ89OJwL/JNbSAe0
XA6Yl9eN7aLc/xUM3fPQ52k3ZeTzqC82RXylVW4mPlTT7u9QqGLWoFiWWZDkcw5ujdZNK9VWAzs0
eaSIzLTTwpppBoTyZJ1yaEvu1CwJZiTUu3ArbdMN6Qbjv+Exj+gKhnJrocoKUcmJf4Wn0jrE8W1W
3luFf3nRiAvReSxyEhGfHhhj/aCSt9SalYEZCjMASgw9p3+adsIL/LeggFYepIBRSeZEa5ZPrwGp
yNOVcwAxHADG0lYIb0yNkymzjuX696ndUa1cIBPi6CyAdoem7jJZtSPeXA8TRDahVatJ0AkyqLOP
Wf65NqBn7GpScap7cdf1uWfK2uPlzWH2LBgKklOUUCBlScsxQsa1DaQwU1GfHb3wStqaO0N0wCHj
gdsR3dfmaUo+sz8rSCrmLLWVCYEE06z2WU5Ku0/vLhvFXLsVAJWfCoaklkIPm5TkS70Mjhxe5ymP
N5d5KaxWjp6q7yoZVIQqzCAEJG8sAX7x9j2aOoTkQUW7h7SL+AOGTPc+W6dRQSjpsyUtlxyj9jsy
MdQfg9v4S3HV4l1JRk/QiGTx5a/WkyYbUsZuKhYNluJAZcji8uwusX78HQaVkeSJkYf5hD1bVAd8
CPYk3iQyj/ScSRG83jMqNChmUDc6QZn35ia9CtG7XDrxZtgvjuQs10R9WrYjvPHwCjOsiL4GpmJG
bU5xrkEIBYNeml/46ab3o23u8zIhZo18jUOF9MnIp1HtYKB67MjYC/LU5EnZ4NPWDV3eLAXzu2WN
RgUpCYrxWkQco/YGN9hEkOBMXMvTPPI+Lj/xek4451qjAsdUimZS1jDONO/lSHbC7NBw5zfICn24
rlbHiwoeXZHlXSDieHXhJglkp65edO048ka7OLbQNbO8lA29FGFLGN4lSCAi80qZny+fKbL8H00x
Td2AlLSm01w7ea6l7UwCrSgc9HTXzN/V7NSMX7Uudy4jsa05I1HfK3MrzEncAylt/T65qlvIPmwv
Q7DD3hmCChCyDmGnfgFErJR2Iyt23T1dRmAfHpDgqeBSBkMzXZsyEnXSagjo/pdwhsw1NE/SRtgM
x9DnvVIyl2wFRi1Zq5VJKhAwsfzeloItzK8xr7TNXLMVBrVmVY7RqnYGhpYczOFBTTmFX+brLjzr
94pR8dSohR5PjACQ8GKNd8Bt9BSJtnSo0YdoukkAmh7QqEFX8fJOMaOpZqmoH4Lg0aR73HopXEZ8
uhAqBsJ8N2Au8v/qcWPGgjMO3eO21KGmDhEIv6zKlSC2aoL9I4+2YXEzY77Ueig1z+qu6+g0GA9J
vp3F2U2y2+hTzQ/G6u+grvyy0ysla2Cvbj31LZSexK24nC6vKdtXfq+pRflj1ufjL5KguL7KukPL
67dk+/v59ylfnKZg6SZCcdsOX6zxZ6/8k0OG5rINzIC3WifKHVVZGEx1IBjipikSx1wWt9U9cTkG
PBIapmuAxgHiHFCBQ7fg++KWVM5a3IiAshokK+lNGV/lEOctQt6zN9PXV0DUjS7EjRENAokTGLiS
rnC7YogsxTjG5aXj2UNd5Xln/PflGTotTjVFe81KHpVAsvHa/5nvp5VF1DUe4Yum6CxYFESBJ4Cp
oO5Vbw6kzWWL2OF8hUPd5EmX9kFQY4uSHTglECXiAyn644kWc+68wTjO+tEFiAXpa1mRkJRr40Gb
jFPeyamdp8ZmUQvOczTzqJ4NoyctwsiCxCpxiaQPHS2RbQkNJX+3ePSkRZgkaS//j2pbR2IXuMV2
2aNDehO6Oe/mJVv+IVNZWUQFhzBTzFYssXrGfbiNT5W/uJEzfsk3sRM+KHdjjH0rfZRbgM1r+iKB
7RI2FTRESYkCibhj5w4ukeXMf3R2BkKfbhO7PKITZhS00LJgiKpG1G/ehw0DBPZNpY/4AOmg9DXP
tojj1mo8QXK2769wqGguD2mNVkTgqJsqIMNwfryRQ5c0sTWbBdKBzmf8ZQVI7WBbtIUexpPqBkfJ
R6F0mzqtq+3J88X/IUbH3LMVGrVnjWSAycyEeZOvdXvNbzfxJu82MwS7c3dIPR75E/N0r/CoaJ+a
caxXIfD6YnHw1eNoFd6BoKWszJyFZJ5tC+MNIOqH7IlOB61eHXtpXIAUQNwgG2wr5ZR8mb5hQoBW
Ey00zyDRfe+DWiBMtTRX+CzYE2HWDMyfzRuZVH3D3yrWyq3ByL+vHoFmtR2zsikxYBpkfqcvaBIN
r0R1doxQOn3CB9dY1B02SnloDgOwWk/dix5IGDbqw+QY+25jXvPoKZmGSWgmhpiCKX2gipmUcim1
Gg6vKqo9Z491YUKQ4mBBSekzZp2RaJKY1BSEcp4GlTRqlzZpKTZ3UDVvXRKMI9XmST2yYhQsIvMj
umQZdOkxzPEyGIiwrIIK3ZA4qnAMJMPmWEUCAh12TVlSFBFyB5ACowKGkkwjWLI7QiWdyXazS/dy
Yk93GvQkc3e+4hO4Mc1aAdIxQxXGMA0A2FffDX0zIm+TNU7rARtDJdLnpqLCLyhvX4KkjGINFYrQ
l/Vmb45+X6ScySVWiIA4wG8QKrYvpQjxIqhjuDWkRcPqZsGo2eXN4SFQexN1ujCrEKtws3iwpVF0
8bTCMYKcxY/bfzaC2g3I2IIuNIQR6JnHcwqY+lMh+rIU6W09ibtSSt3LJjFrVZBrliFMgnZjmW4X
bAJhHsPceDtFb9c8GtbJoNyvO0pwRR6lPjNAnAHp+rA2VbkSNTqq0BieVl5n9QkkMbasfkbycGUY
XQ+Wg8qKG8gUup36fai9EgOOyfRwefV4tlAuVw0W+vLI4sUQBjR66JZji77lM48+kul4kART8Ngq
4ZmdiuCmLhhRVinYpGDwtCI/VJrAqSMxTVEgdq4iBcN7HXX7qcLSdIIACD1Ov1TJ8iVV5Gd9/oFG
r0+k6Wh/wMAJooGp0E2jVaGLRZJg0equ3hhlvVWD4v7yvjDXS5UssJ3imdCgK1ZQkdIm1DJRRRQN
PEUFTpw2nPVipwsrDGrvhxBM60UPDNAOgfDcC/fyg25Ljubk9wJ36JoZQVdoVOgJhQQUmy3QMMSO
kFDhZS239YDnaEwvWMGQhV2lJWMtauU0AGZYZqdVeg/yc45QVb4qNN7f7RHlcHJfVWNO1s8QIzeb
ocObcByNHdtW1hBrV9ZIptHl6LfA8XxcfBEN+ZE7hbb6tknDa8ydEGe7naaQwocOuVUqSW3VEie4
JKHN2qr1cVQ4PsfeHVyfUOMWFfDEU/b0kjyVNU5OsRSOOh5bK7P74CbF/PblvWHeQuSe/i8Q+S5d
LVw3zUE8JCaOaKw6AT6mx3+aHGox4WE0OBfeH87RGYtaNBFP0nUWAGvw5Z9EuD16An2sjTe7+4L7
Pcbeod9g9PNCEFfzkhH/1oXa7SGpUuUtx695BtFNUXEbW5nZYZfUySt2eA7f1CGYaxZHhF6t3Wx4
I8A8m6hAlMxqgRFg4FVVn3iWuQi2HuWDe9klOL5Hs2kZejBUSY2VS6IvUg9hV8QeLT3KiH2XgTi+
RzfcQidSrZYEQMFc2EUl2gkqOU17HY1fwdHDAWOGVZQqoYYEkWX0Cbx39Kbox7lpZlwUnW8WmmPo
zhJ8htUBLT6/QagwFMjSXJQGvl3LAZJpUmUnBWhcO16pUiJZ9IfcEUOjEOdWTTTWUnfEjHkQK2tF
hAe09LqyR4pTWQkBFUKOiO+ky/tEzuVHNBAK4Yp9az99v3TZMuIbRsHnUI/+parKHalooV+rL6eg
eJ2GHC31pV2WasvBZfqHdsal3L3WZq3RF2xZr7aOhAjYWokXWqeCtNnyNMHYh3mFRq1pmSj1Mk5A
az3BsmUPGYsHbofRBamwk9/wzvKbjMmHVUXZXEcmjp2k+8LqoFQ0K8IeEuKKeItCR3arQigDdHnQ
6+1C2zr2h/IlLtBSLLt8dhVmMDnj0/XagGh4CCV8ta1Q5UubYyVM/mXHYQ5jmCsM6mtQUYJEiRLY
qG6anbYNdspm8hobNFQ7DhLZnQurSVdrhchEG70Ma6Qbc1Of8FkIEhDxPt9pznD8HBnD2jDKWTDn
a6EwQg56upOGH+p0H4e8txz2KV+tHtnB9d1c5WUyWATkJ+FpSnwZBLye6Cse5LZ5jRPMqL8Co+Jj
vSRto3fYKlEejQ2ka4QrBKAS9Kd95096qP7reIwmJHzlaMjO5Y8ZjpCpXWp2heFWsx/px17I7SxI
nctu8dHH34NQ2c3SzwX4oXPDTXK/ayCZ+vR3v09lNEXd5aFu4fe74NgkD1XN03j66NbvDKCzmGYW
MD6RlQZanawbBAm/LH3lerkmzfjNRi3dmlfHJkvy/iC9R6SOrAUhMm2ssC9K3/R2H9eYHplnX1eN
rdLmz5JR3EoWry3p7fa9hEqFenPKUtMagPqmrQzaNbAibdEhBMKnCFo3yU3sjH51TRiE0I2X2rMz
XRM+Bu47DHPB0XOIG01H4ylN/j9aePJOKw3fKG6PGcfWaY/ll2Fbu+Ft7cvf8m+XHYi52is4ykEr
yRCDMgRcATn2fHhRptmuqzs17+1B8Qdh5MRJ5oFY4VEOqyJ9tJJF111tme0G5MY8EsKPdzbc5zcA
RgXex6w2SecoCAGglovTgI59tE5jftdr/yzcRiUGPdl7MMpXy24ahSzH6mn3y+3g63vdUbZlbZsu
xO696irdhTvCxJnfWDuJ84hweSUVkfLYuR9UudNgaKZtc2Ob9pzf/5ivvreNumGKKs/iHhHYTaVd
F1zNwU1e3192vo8h/z0Edb/EbZaMCnEGtXycYlcNeyeOrvN/3y38Hoa6WQpDQCkXU01umYd2lxXO
QMbHefk9Yz74PQyVew9LWhR5buiu+aXYCTbeofehl33DkIKGMbfAbpzimHb28HJ5Edl+YCnIxVHg
QhXqvcMHxpLn5RDAOkwK9uW4q/LwdBmCkQgQ084YlGnoxQtUwzDha4O2VUxIP02ZTSTkzLLbtahM
W23hVlrrjOQ5PGs4QYPtimd4cuZXeYgYy0PfdlhZLTrly3MvHGveswGjC/u9iXQgVCHR1YzAINyb
Aojj6h/CiUjxQa753tq13/79G897QCoSzmJSa3pC3CUN7WA8YshIie4ubxw7uv9euA9cvdVYZV1g
6a4eXEMZ0skiX442Qn0VDpEdY8T0Mhxnn2jSXh1ze0KwwE00fTuHfggOr3jk9kWwb8izUXTgk5UF
vf8witCeiZ7wTTgROWMimbj8mLcovl+2inPAaEn1Vh2KORyBp6l4uC8zpwokzqMVo3wIZ9BJK50o
WpiLpYJtmlpCPi7KL+8jD8KgPDt91+12R17h/j2H4Hs0Ku72s6AWxYiAOOXCrmii3VSZ+7hVeckj
2YkPSdXKKio0ZZ2amhq83BW2nUv4zhaIyohQcdO38Q3PKO4aUkFqRj1AAaOlDp5Xfd9vwr3gqQ+D
07sjBOrbLS/usuP9yjoqKplpHaqSouJwvU6u5ELG7RUjDpZXPpeH9iB5IH6FDsG30vuEO65gqUCl
m11jdCRjs5TMTqqrKP5+GYB5ilcAVGCqmrJtQ+Id3ZhDEkWvdFduUOSLR4nHTcSBosks4zRXoLqB
JeyV/aKipBNtcINwzi8PhErSui6uoe+CsyWotVOU45UhaV5YKKfLy8ZMZs7LRpNZpqIsZXkDW8x5
zuxBRq+POoBzTBdMyRainstHwoxLK0AqZozp3EpgAtVdKXSrHVELz1DBfJoaO9iS2aF5q564Q8tk
8y8caZUKHXET121JAhWRy4EA0WYE8654xZu7ZGbxOipTooVx3w9iVIVVjLpW4XKMgqXaSEYKsKV+
kXJzcVUxkzy8tImbyxv4hwN9BqVsG628EicT6ShJARCEfZQEanTASafOm8EB1mya2u6vAp7+NdtB
z7jk31fpDR4vwdSDd3rXHL6qmHlAILbK3uNYx1tSKjyqeWxMkvBmHabLwM2e1F6tg+Kss+vvnRdt
q01wSvHFuYD0+zI2z0AqUhr1nA4Nyd/0OrBTZbpKhtLJ9YRz37BP4Hkdqci46LUSLC1glvJ1WjJH
RvEyquwx4lULGGVFcoGekagQOQeQcCwIEjJ71/BjnANUKMBAzSuK/eFS+41Edx4ZkA2vJvShuBWY
K5xml3uRP7+Iu/E7YYQvjionirGDyhmPCpYRRCwyheBleDcwduPM2SPe75OUYeXrnT7oIPjDynWx
JwaTDQZb57KzcZeMiotLWxgdpi5+HWPSd2neyi+d3btkgNe4RZ2DA0jW5GNMPK8ZFTdaRRfTygLg
ItkVXuGIfM4s2URq5jMT6e9c720eZLWALch3wgFUQK403S5y5hjQ0gbJCMcm9lGydEPH04CJ/77f
pixA30yApjF3zreZhdmobvLCehdOvN5fdmj4DUR/ocjSMrfQAtBdvJ77o1I9T9HiytD0urxHzA8h
/QxDuXXXRZJZJbBn7E518mh0x1JInWr8IhuvBW+inx1pz2CUj0tBmlZVAbCgMew4kx0zjw+JgCjR
arYh8vhSmFcyadaRLQUj3goVXcVF7BsMN/4qXUpbyyN00+KWN/rHPLkG4XlDF64GGp33LtHLQjyF
HawqwsiPczR3CvH28i4xnWEFQV1RY57EhmkgOJTSTg9OarfTYk6vOdOxVxDUYoVZ0SSoyWNvQBsh
PGL63l76mxhdsZdNYcwm45yugKjLaJjmUOsRSaF+1nsgP/Kyh8qP/HCjgbp4PIRO5FnQ8/jUVbuC
pQ4uxqOsPGzxCW5GILkt8XISNTZ0Xzj9Lpydoq+lLsdMY497yZ06wy0G3Z+tZdtBavryKjJh0MYp
g7dJlmWahD7q83DpMwnfB9kt2qmJbEAV8yQnmY69AqGOa460YR5VmXwNgzUwS4/zYvIG7hljz3CH
FQh1KZlNl+YGegTRLh9ux2O41wxbfom+pTswFm5DV7udXirMdUg7jRP6eOZRt5PYG62QtmQNxZ0y
ndTm/vIese/blWlUYMgw76VGET4J5jsy8Fz4EXhXPczAY9JB3Nad/akcZQVIhYk4Edp2NmCRgKnd
YnKngFdj4vkdFSVkpF2LBlYIt1y8XhPcrnBziTchwgxFKzOoCJHkkalFAfyuTbfd8DOEFVXjNArv
fmA0Frz3PSomxGYi630FawiFnoRZg2FrHtId2R2MULxcdgeOVXTP7SAP0hQP+AyeZchvGEbkCJm0
B0HhZrRaTtmMh0Xd6jpKPoaaw/OW9lnJ8OyiSLYUQJJFtziPIZxDRPMvSHO9zAo5RLK0EavXTH26
vGrsb09TxysEOvpEnZa9Heaoikc855AWTzf7DsWsXVk6+k7F00HoqN8JFYgy2hWvteYPgek3MB3J
QQlv1CKpIoBMGO+NGcpK2/iLvitiX0xsc2dCt4uAq5AYXhK740VG9lE741N7WMi4PSaJ7KHU+ksW
3oQhGN74WiPsHTzjUFFen3QrSCP4ZQJCH+Nb6BWmr123bnmQHJA7XokFStacJIBnGxX0tWBKOkkD
ZjFdjUHtLNU/llE4l12HZxgV32tp1BrQcOMLcfRr81GveVV9Zu5sibKFXmbw09DDKF1Xplmkifh6
zyPbymt7to5z/pqBPjzZtZb/CXNWaFRUjOPBFMoKUREDFleR0ThaWnGSF+aKrSCoeDgYpdj1eHd0
68ovlmOdPl82gR1wzwAm9QbdJWNWLwFW7BdnaY3BV0xuQsOt2YCRhhOa2I9zKzTqBIVNgqODItJb
MWJBHXq5Kt5UdsEntr1sGWflTOoQqXWmDAkaF9xcdDL9rhz/+bvfpw5MHRcd0RdD9hrcjrlgVxr3
lZb8iR8+1lerRR2XRQKLZd4AIjr0XreTtg1Wq3cXLwF9HK/HjhkAVmDk31cf67Ks6BiABxgYXaPh
nzL3J/Px8pKxexBWGOSSXGFEWS9ElQwMdaP4JiS3IcJdpl6Cl2Zn8GQ38oKTcEeen9Fl1zo8qTt2
+rfCp3MlRdegCwT8yQ82k0taVoJd+6I+N4Act+m3y/Yy7/wVHBUfQvSIqkUJOLP+OZuau6TbcHpc
xt69jPOHQ6wYMr44wWuqUntXKPOwdJiQIZozGGVEBrhBQ8dB9kvfcnk6tWxHOYNRmxg0WZJhjAQ1
q/rGFEe7bI568e+bg/GyIYkgwYXSC+Fxfe8p9Ww18jInBghHdwVS51z4qqDPh7NuJLjRB2yNQpli
Su0gVyg24/lIci25sTVDPChjcxsk8X0+99ulam+noXnF6fhEPriGplyx0tVYEEsYOErtfqkK3B3l
Nh4iT5IqTiRkuaGG/kFV1SXM79KTRaUAct48TQ13kvEJlw97DNkeNCn1honXmsDyDQ0MqngcRru1
9caMvz7g0mSqYxgZbtYc2xATmrqfLJwri4dBBd48xoRGgrqsa+aeIKa2FB+NnrM7rMtjbQcVeRU0
qAbiGEJRtPXF6HHgEVAybZAlWdIhSQDlEepaF6Z8qq0Uux+kkheDvL5vLaiMtJx8i7nzZxiakcYq
VE0sIsD0g2Dn1nPU4aEt8TWJd1Ux7VEgsodyG7IuerjDaOqmjjv0dkaz7hgd3p0Mdwl5MzFkVT4c
V03TQHWJuUx0V74PCrowCJNeAMVVX5uDYPeb9giBTdA+bCbHtDUn9We3QbWKV6kih5EGRtcVuoY0
FZIO9DwEzlUVNsaM5/oBtP9aE8+ejLlAO+26yUEpqPYmq+e4OWvvDBNHSNZw9YJx8b2xRtz/N/Or
wmtduR+7l9jahSKPK5u1poaFmwiSGOgvpncuz8dWbI0BRcZRfO6jcRsk7T5pletJiUtbkIyrRZI9
wfiMxxBSd0tVSR2Y7ujvonoO23jCV6r1pDZf8DTghGizvBzg2cb9BqHb9iM0BwRVgH2TUf90lLos
NxjATG+btEkOhlh0PibOhWOsRoYjG4LqX4ZnRZGVjTTzilipbQ+aQtyU81M73us8UgHW75siNE1k
xQKvgEK5SJ4IlViVuIkX9WsmFvb0qXO9RiBOuornGIktBCECQgDRTgP8q0PoZ7xpEpanmxLoknFF
iWRQ5z1IqaX1YjQdsjITs02qVD5EEihPhGBnDCqnps4KVCss+g0nRHOlmUm97sbaKG2aMldstNzP
XiGbnOSPmWyuoahoFbVjmIEWR3cVwbe+k0apYduEIGLo0YwNwXv+GB/zrdfEHS+JCu5768PzCih4
tFrFYa66qrg2xzHcFEr+NQY5+I0hJT/qXOh3XdS/jJU2e2UPyrV/7/GmAuZ90JGAjtik7uYxrztD
DkfYXAZXnTwcq+HfS7uhq34FQV3N+TL0utTAxl4s3LYt7DIR7Sz/ftkQ9u5phoV6viiqH8ax9TzL
tIpkGaCcJcUmsbaDwjFdaGnknuQo3n9Iu5LlSJFl+0WYEcxsgSQHZWqWSqUNVlMzQzAPX/9O1L3d
QiEu8Vq1qJXM8pRHuHs4PhyXjjHdbYOu2jM4nDE4hvrfh0m1uDNmEP3he8Fs8EGJcUnzbEph/pmP
cJDF4EvBxJiaxrMK1aOc02aqkTGW7IM5Nfc5iBWKaD7kjfUjs6tDLWG6uayPRlefsUtB5JVX7R1k
RqyJENTKfHWuqDVE9xrw1eScj8e4TdzAeCWR4ApFMJzviou+CeW0wdfX4BXZizUPDpF+KYqo/rzq
UhbicJF8l0gWVXO4ryHP6wtRaxkDVVYaP2l5k5eCF21VRRTwSePgEGLzVaYuNVM5wlCCpwRfQrY8
UeAfV3Os1gJAee+MiRLNUpMBYHCJr+0sLOtlm8SxfmXeSxeWhx8cTJWYp3oPEoFP6P8Cm/MeqtkE
WdHhuZbMFJO0z3YlmqJdv6u34+Och6b2A9hDgKBhywCSxZWfGp8x4oUQ7L+weDKLUgmjKAEEIgs/
scZbfbYFEGvh6PKOOM1WEmIFQQ8IOb+dy9MAFzU2PhkedVOUUF01InS16fCDtvmBt6iTzaCkFOpQ
GyAFU+/GyPLl7hSlz9tXz1IhfITNuuf+i8On9tWwarWcVU+trPXKcRckqT/2Z729mevnaHjcRlv3
7gs47m0uQS452ixPLO+7HeNIChKvAPMxcWsHpPZYo+duI64q3turxSemaa5EVmfh1dIb1VW74oaG
lau0legTSYTDznmhfRH4XSwoHTpusVXxUl1HL5lPv5DrFjM+9V/dsX5KnkRTcCJMLn7LsFXeVCU8
+lVJ7+Yqvu57Bdt9hMa7rotvwQWXqlYA1KsJzjCcFAxzY+G2Ep8qY3Rkubrfvq5VN/t2XTwz0xC2
xSCx64ppsJMV4zQqoqzMqhEvIDhHq/eBrqAXBo7WmL7I8Vzc6Mmc3Mp6HrmmPLU3gUlFfTGrN7V4
+TnMJOqsBi3GuKnIxDZ5y0aredC9yKldeNsHuML1izDNtomJtDHmHfmgPtOyWh0qvL7gu9ed6CdW
h6PVbN7LN4MHdkavukUP524bdF28fzD54D5uIpJ2v1/86JIkj/BTVSLwHKs6+CYWn4LoMtp17QCx
aKY/xtno5ZX5AB7ZL3QQ7ecSQXGXFRakNzINUJiBcHT9NVZtp+teSr37hG9ClhqfyYaBDwf+q2E0
8PGttAWm5wLtRPvuNNclWCywvvTfX88Sh/NNlWZ1adwDp+jKm7QtHDm3kI4S9RCs2e4ShnNHOqWk
icAv6c20d1K9cVLyfVuQNdNdIPCjAKpJhykeSjSezuGDnmReYOuJU0X1d9kqbkoqonBb04QlHvda
VZmi95RAoqSOvDKSXNSgXzTNuu+NVBD/rZkQCiB4iA2MM3zonAN1jmwOMWLznt602o1hPanBX9un
ty7NGwT7++KJKrCsNrVSQNRZd50YipNo2bfIKq/pINK41XrjUhwuNh+SPq7bgEK1zcyrLcvHUvBd
ZVU7lGP+agcFYY302pTaOc1DH5MXn7KsN1E5jdemuQGhA/ytNcquktRHe1SdqWg/ZVhvMJzGj9rQ
aHYEmB5TAFZ7lpoQZFjftq9NoBl8hDZnko7UKI5S0XRM1o9uOtGdrvR/dmS/b3ShHSMNrCS0AGNa
e4k8ZdJtYH7dlmTdQfxzXL+raQuIsh+G3FABMc/BYZqMXdnqD38Gob7XcVKDsbrXAWHZYeZPUfrF
oKm63wYRGNLvMdGFHLE2G13VA2SUbjoUFevWj8YXEgrsVXTx7O8LGCzRbidrhnZJU+UaIyq19DYR
DuuILoXzCrQeyqyRgELtS5heF/TPHBvPFZiWedOXNbzOIIfZPqBDcpODPM6Nhil82b4XkSic1VfF
XHc5s5Q2PVvxXhNFjusXAm58rHoybXAfvr+QJtL6ARVXiFLnTqh+odkXRRN1/LH/JP9BZiM7/zcI
E3Jx64FFRnVgIEjSECwUs7E9Os3dKPuuRk9Z+bR9ZOuq/IbG6VgLQqQhyoAWTAdD9+LuMuq+kCZg
FQWt58TUweGmaNzBtSgzz7mCD5VY3gfjI0mI0/ZnUorqyqsXtMDhzi6XdTB1FQjtc3LTGp0jhReK
BTTbRyYC4Y5MbWO0T0ERPBLtDNBFNIE/93d/hsEZZadGpR3WEMTss9nPe0J2GS16vx9S0QfDqtEs
zox7qUEgrMpRCXGMKZR21FK6/TRpgyD3KTo0zjQz2homtoHgpaz6uyFvKodOuQ/i4c+4gIU03Its
td1/8+DDLDtm/UMjok7wdUmwUQI7JcCcwTdhYtL7v0WTtPkZ918z1Gcm4WbB9Uv5B4R/80uVlHaS
wCy7+ntRP6ihQL/W4zMQuP5XCv61J3LbqhIIhNEQlPykaPaNMI4K/gms1dqhg/Mz2vwGxn1QNaOe
FlnPXFp91ObARRoaS2A/Z/xvKJyTsYo8NUKKz7bMepoHfyDg8SjvtyVZd2RvGJyDmWO7yXoDGCUa
bydd2c1B5Zjl/WRKgjNbbdmyweuNgoFio0TM2WUiJUMlVciEmA8DMmWFN54LLzgqx+x7DDbk4iR5
5RestXVj/zM5syU0Z6xTMNJ6pIDW2nJXRoHXW7Kvpaq3fZir4y9LHM5YmzGYaNmgUEd/sErPlHqS
04BWTto1fvAQOOouv82x8tQxBNe4miQBoRdK/Dp4FD70bWFl79AWWop7rG09do1uliQ3bMoidK2o
1U6zPMS9m9BWv8dQOPYmWQ1FgjKKrMesozpISKfUuEnSkT5KcVMMjpWOpvyZcBmrRTHWooFiSeWU
TRnJUCUsvRcXO0WzXDMxBU/ZqpsxwAGHyhfak3iGxgGrGco2wDNTGN/zIHZyUaF81VmaYPMmsqWZ
oE59H8w0SBgCFvbSdOcOny6tepIrUcvaqhQLEP6ccHJm2EJdq+6VDK2XD8NhW1NXzX6BwD35fVGr
bTlAUaf4i4x8rqXu1PKBJpnA6EXHxT37sx6qvTZCEixR2xnyODgFhkvUtPi+LQ/zHR9izIU8nG9R
x4YgrmAn1tduZUd+lB3s+UXPvqiGaFOGCItzJnUZgwXUggqYZoM1vCHWqRzL7DyPd7XysC2W6Pg4
f6LLoRWkEsTKlF9D+CvTSkfYoCZQBT4F1RSkjMcIGHlpnYJWv6ha7wZYL5xksrctjgiKyz51ldKF
uopnEwG1O6ARKFMeu+Tr3InKWuvu8E0feFqKWJbAM5RDqOnUe/EhchOMPjrtIUZz15xhuX2Cqnsn
qt+K5OOcgxJUaEtJ4N/kNHDi+DAP86mNwF0+iXqtVstOeEr/9kM8I0USdjQZeggoYwtNd8kvtms8
2K6JqZXpYF0Hn0nZKBiwRncT9in//u8svuGasp3QqosP0ZBeGwbardFZXb1ua8eq10N/mmGrSP9Y
/He1lOl9m7NmgkTJMZhiOXHS7bchmL18cBPYPSPr6BPTP/QCg+tCG6ucNdIEN4F0q8u/Mjs/Euul
Du77/BTPgrn/1QEntuzmb0DO/01lXGZZCo2XdXJFzAaEjoEzTyPW3IV+p3RnEltgeuxBma7OTtD1
j6Djcvv6F/7v58JW9+gpFrjK1WPGGgK0SeF/9qFhVOn7TJdUPJGVXd6VJHqWiCx4XVbd1hsE3ywa
50E4x4xxPhh6JydnCdu0skrw1K+bgK4RDT2HrJ+Sc46ZYXfFOKCgLLUuY4KJfO1YGKfWGbFTV3Ha
0bEif1t/VvnSsLH6b0yeGDTKbbmWkC37L2FmeSmwxzd3g7N5YYOfqd+WAshVn7JA5HymaWNjgBTK
COywrcaMvpYYFCv0hxRMxduyrevFm2jK+8gmDSTJmCiA1Kre6VG+b4tUoBeiK+M5ztO+7+3ewvEp
d7Nv+vOV5I73ys3sGmARifb647ZI63r4T7zJN9vOUkmyUIY/xiiofchzpXpMLUyK0SoqBKf3P0R7
w+IsPcjBZZOi7gCW/fDQ3sSnqMFiZ/YFmjjRnd561WfSkG/BtMKFPDFBWnjQ4csGldRQdfQeNP3j
REUlgXW9eBOMC3d6SQFjsIqXpokuufXXHItWYogAODvWYpu03QCAfuj2aZ6djE/xbaBY/c+HB1fv
T+NYIZixw2eB9iMcZEcld2byY1vZ1mOOBQhnqXVeplPHMkLGUwAuTG0H5ugEyzAm33waXXzYYtDd
FjwwAg3n+bdZnxidQpZWM09T99jJXmv/tS3XugN6OzsuqJlRjrbDmImlUSw2vUGucyflXqQLEmof
wmpVwUwMGk6xkwtN6gpTk0WIoRcFWqk1zHBl9qWqIsdo1JOBCnVSv5SJvy3Th2PjsNjfF1jhPLdd
3dIUS4uOpvWY1o9aJFpR/EGtGQZREaRpBliT+F0iSW6Ys6UW6a7O3Phac4lTMk6tg+bMJ/2keIyd
b1uqj8NbHCRnqqhXD1EfARLDW66CibgE+xCx/2VfetFJhCaSjzNbtamsMtdyLIWTj6P9RVFFB8gU
612w9l4a/q2lvVIXdQOFqL3ek3eRG78ax9jFHkRHO9AnkTwfYzUOj7NfvbJDq+oydnrxdXa2b9ga
e2lnnOdTeO6w9C47oUbvbd/Zqia+aYnBvboFdrGXhOLKJqxdnNVvuRE7CnbobKN8sGFONM6GxxRF
AxLhKOd6QoesX2cnlLDAz3e3jfMhvuZwOBu202nOSQZp4u6pQMfqoPhW/GqDGNhK3EZyC1nwCAqU
kKcBVsZOyZQQgmmTVb/YmRr8AsVR/2tbLNElseNduIteD2wtMaHqZnuwi+dUdWzzeRviY/zAHR33
nM+jSpUxAYbxat7UR/CJ+PpOeTBuFD/bhb6QN3RNJWyMDYJ2AYurMX7xXqZKG9FTNRvJTnsdscy8
9UYP23Y945Ztvs2+TV77/5h+WpUS8TPGu8A9yZKA71Gp2tRVm5rJrvmr+dbfVBfG8R7czM/1KfdD
X9TAwxwe70KWcJxD7DQtRIcQ4MaZ/DCDPmN7svd20l1Tpe72ZTw8z2Mg6Jxc05YlKH+y2NIy1wZO
1phmp+0MR2pqV5VE3z9rqo/WfjTF6VhkiWzn+6OcaTmH6IpLdvlkaG6v1b2XToaIpXHtxrALC91c
jOkNQwxc6JRXPXiH84R5YeIbbryzbusrE16YLfQ1Qkfy/70hANBGchWjVBjP4+Qy1JZ1DsVopL3E
9/KOOFiGETqM3SvZTUfxTrGVuOMdHmfckZEoTahAwNC80urCSey9WpxG+RUNcwI3vHJl76A47WdU
T5XdAsqu94Q+fKJcrKL3bnF2nL63htwWagGAbAaDnR4f+tl0rE6UPV7RcENGTVJG7RvRDd82oLdp
PEgkgO8IdiGWAJhfrUJE8KGsPP/vQLi3ZLZRriy0MN0xtkk2Xx/u7HvzS4L9zk6GBlD51nogLqpF
nn1rHVK/+lIGnkgbVx40/CfQwKYRA/Ml/JBEIvfdEMkR3pd9eMhP7WE8NUf5SvQttxZ7vMPhwoDR
qgdLZziD7sw/6uN0ibzU1bAGiby2udPuNPBlBdf2z21jW1XIhXhcXACapqFUJOhLEyT0JpLV6IvW
BJHobVuDIVgDiHKJic5/vgca86JDGUQWcq6H/Dm+j/DO0O/0gMUHnce+/EO/FlUb11R0CckdKAn7
VhojeH4Lo4Zygv2n0+jUiWjORATDHWAvJ3E0JZCMWilaarGjFMvHJsGDsuahlrJwlkBRSZOLAp7e
pI/V+KjUIEonFzom7jB/3VYIkTzs74tIBx0tfQBupGSXhuXeiGUvaTuHRqUgbBPBcD63nXLdHhNI
hG+HdvzRg4ckEqj2744C7u03lqfGOdupK7I2rIExnWR8CrHNNvMpOiiHSDDhLxKGc7pxa8SWSQGk
NN/Vkrjj+M0WL10R2RAXVTSRjRmPHijzTX1mfHPSLh7czDGc+jo52Vico9xv68LHZCdek8UJ8mlc
QoNkiCiUITkOOwXpjHSfP6GqfCY4Rzz+uXCrh+Aobe4TDLsC59nKmaMIEKqBV35u7ycR3Q5Trg3F
sDnXkESDEUYsKJT7JHEGLXzNxn7X1QS98ZIqaKhd+yZ/d4ich5ibvCEJs6jhZOyVHTmkrr4jp9Bl
zDQidoGVePcdGOcpjH5s5YrdGLG+t/FNUewj/cbQDzS+ykU5lFUsxVBsHV8u8OmcffWlUkijpkHt
54OtPs3qkRUNY2nfVlhw3os+YVdVYwHHWVk3tlTuLR2qMUVe3F8m5Vdqqs62yq+qxgKEM7JWUgcT
4w3JrtaxBJigd8LA4pcruxKli9fiCkzM/n14v7cULvxs1qtyGrHvoD6N933z0ppF7pZm9Nw9DqPs
kap/miXibUsnOEJ+aXM3IpUrM9C5Ic5IT0H1ksv+NsbqW7UQjDMuScWYusWuqZ6uJT11ZMsLpHln
prtiFDyLInE4ywrqYogqE5dlzMeyv3Sg9xEVX0QQnD11SUxVI4A0hF5aY19HipOKhnNEGOzvC1UY
9SCnWAqZ7MBPpGKkWNbc4t/3YTBXvrgW7sG1zMGmPQFIJj+DevopTAava6SX7ctf/VhcwnA+ASzW
SaQwn4Dk0vgS7Nl6BgNkitgcau+RM74TzWmtu1ewPWDWHfHlhyJg27eNnOHzbZecZ18HJ72BZZeD
p8K9Sp6ojWxVuTXDJiDAstBkxF1VWoZaEVCIF2HDhTr9RMLV0Xs/sEHBkJTu9mGu+qIFGHdlmZ22
QW4QOLzMckOMYqida2ov6b/u/mWqscDh7mzWWhomsQpX1F6Fkh9IrhQJHsHVp2IBwfluOo+GFDa4
pNxO/VpRsLAjk5FnIvapLcYjQUEwVEKBJ1q1KzTDgRQGG8o/tIJ1U4ya8SjDE5WqW2CLMuInxzQF
VYvVsAzdBCBZJfpHuiJ9iJOQKEBpGnyp2uTQNKJusFWtW0BwLhXzj4M8pzi9OcwxQZ+qxIE7DYOD
QQUedd1+F1CcS0VZJA+aEjqn9R6rYFUgtetUJ/om7UOXuqEnGvhdt98FIudhy27uctID0XxQXOLF
aJUsrkZ38n5Tvx63TUp0WZz9BmkhtVMIMFl9DKbbUbTmcdVkF8JwJtuZ6tBr1pzs1PipnE5Wdk/I
pRdyH7IL/xDALmA4ix3qsjbKCQrBUnJsY0t7VVyxXSYpOPpmgYKLZOJsty2tVo4Jzgy77upYd0YL
ix2tk5JlAnsVXQ4Xe4FwDunajF2O7vfdbToIBFnNsZC3Y+Nnekne2V3CAFpPdoPT783x2MfiSm7/
u6hEnsZruhcuyhDIxc/5Tk1vBHkO2Hr8y2hzXzZETBsiBM5BSJVqJXiv8FJYe7QAaJmgqvNxZzZ7
IhYnx7mFuq60tgrg5IaTeR79+EBvinPv6X6GT0LUxny29MO8I652jnb/etKcA2fSL+IjzczidmBG
O8q3hDzVxV4enrf9glA1OMdQzYqUtwMEZM0bhZc8SPchOuqwPAWNRPIhxyry5kq4Sk1gxybnLhTT
6pqsgGRsFbkG115ewr2GSKndI6UpCCdWPa2J1WzYzaaBFYgnChznwermogq8wHSNU+GDZ/t2rvGc
uPmx2A2HqhMY9NoDvADk0wclyUklSQDMCjveB113LowcXwSTmgj8Ojso3iEukbi0QRNrYClnSDT+
FlqSl1r3ZnRVDiLOlzVDW+JwhqamqTyFUx14XWc5RLkqRMNrokvi+9fjzOxiuQdCdox+arvx0DpR
vjMc4pbehM9sb1vxVw7OtImhYSMHKjs6z/YqGYUs1zYNvDjOwFhfuVoI2vX6bGaiRvCP0x9gZVtC
ccpuhkkSFiZS9NmZJZMyX66d1scqZB9Fdld5NH4kf7W7+rp+HQ7T/baYK/f2Dpt7MNMkVdGwDTER
avh5dzX1qeAgV3T9HQL3SqbTRCoDBIHeXGM7bOco0o2ivv6ZFNwDqZlVJ9HfJ6j/6MDgMGCb6R8h
8FsMDGnu+2SAFIP+KGmXWBeNmq0lZZfnpHOWqmFPi1xp0AL9hvWnVHvtFhOhu/oiejVWPjneAXGm
GuTodogUpm7WXrWxUR1bt40AxGtolcNX2zCLPtfWdYzN0BroRrX5EepCDrDl1IDlqgiZlV9K92v7
btY17O332d8Xz6ASjFlUJg1KXMrPgByMLHRlsNL/GQhnpE0SqrGsQAEU7SXTX7vwXhbRnojk4GwR
HzJ2MOQ4p8F4oXXuSfYDVjd/yhzfDoszx6CgQdgGAEHlvVdvkslLRLy+Ijk4a+zjtJj7BBAxObDt
GzI2cRBRV8jKpx8YVVUVfCrolVD4wlncVZVNsyLwavtbZxSOaV/U8JmMgd9OT5+4+gUUZzDVHNYo
msFgWLFslJ8S1S/VWBCErBrJAoQLJAsLI6CDDnmqNN8rkukZvbzblmMdAhtQdISsoETm7iWfKQjF
K0D0MuJSOXXjOd//EQTvJkk6KKSKcFRDV96OgewPTSHw9avaxfa4/EcK3k/SKBuinEIKSb+P2xsi
XwrpflsKEQR/4SCU1asZEBS5brNPnFjBpvGf2yDrCvwmB3fhsjJjMhrFX8w8/tVPhR8ksmtKexKc
SPuvCQ1ZhKGCz5DoFqIZviDRtSGW+ErwkI2h3ZThsDP1Txn9AoLzK0lRSqEiw+glbTfF2GU1Xk2N
8hknvADhNLiwe03LUYZHY7fitVKyp0Psqtp42L6ajxPT78+Lr0E0ASUDBntwXjvisx042FJ9Ux3/
P91mq7r2JhJfeZisoJOaEiLlBqrx5hnsvK4ZiaKL1Wh2gcJpdDHYcoNyG16v/KqXPC3+0Scveiya
MV0L0qFoJmZ68E0sg+r6/VNcYU9WlIf43AAh2R7rvQ/6dX/6TydDsh8FaYv1o3sDY/5u8e5rdWuZ
8wCVM6Rd1DXOGB4H83FbFVYPDj2AmMzGogSMzr7HCOue9lKGgxuH2zaPnbh6DbTY1ZKXbZxVWRY4
3AVFjZUGJZOlbQ5xkLqGccnUL3+GwV9OHbWVXDPr0dsnkLA/g6n+BIZGbxuGHTv3ycma4f45Mu5a
9LSxxiIAjDn5ObmSW0GHhOj32VEurl0y7V6KIxhnrl6FwT2Wyn/GyywE4EK9oEjGTtchQN14UXuN
FgwtEeSNVp3/AoL9fSGDMaES2DMZEuMHeODcJjTdadbcJD9JAxXIIzowzjWbBh3TsYE8pJiPkzrf
xVJ+/LM75x1z06H1hkKeuYz3lNBrfcj2fwTB08y36MoGrywspLSG3aRFV1ESeH8GwRl7poLWm6qA
CO3eoW3h4/P4zw6Kn0pJSGUmJXsmifwg0fGM6rZAtQSehB/DN5K4y1QbCKNqOEHV+pn0xQ6i3Z8d
FWfkpt22szTiws1EdUHX+M3Om5/bEOuC4KORaJhOwmKI9zYSFVJplhiY9LogfCwqc29N6muVGILK
zrqHf4PhrIMOthEOKmAUtdkV2sHoqYMvL2nsBWYokoezkWjUp7Q1AWQlX/rksSxDd2pFTcnrtv6P
NPxkiBRVVhCzzyLLps5MHgMR+e2653oD4GyEDvoYSkyKoq08TKen3R1BWmqunVASmKPgZvgBEBrq
c2kagNLkUzwiKWIqrpoObpIIirCCm+FnL+vYGrKkxaEl6VNIv1E0p9Pg17Y2iy6G/X3h8S0li5oy
AUbb3I3dt2z4lNm/3QuTcfH7hTXbJBtwWBO6tPWyPEQRTqo0BKGxSAzubZSsuMKcLGDs+RbU6FUi
GG0SXQVn9MpsWWmZ4piyrHSgAc5YXgXh1+27YJb2MUJ5OyvO5LMpMLB7CCB9Hri6ZXnY7voQS/aj
TuO9FeOfrO7VRsSBIDo7zgGEhZIbEyC9vjmE8TmWBIGR4Ow+VPG6LqZYdg8Vi58Gw6XynSrqt10r
gyO4++fo+JIdiv2YKpIgA/1RxE5yS/3qCYAh2hac7lx6cuuI8pWrYoGyHOUZFAB1PvGP+lZrDk2G
h7+jXl0ei07zJNGuqNW7WYBw5hlbsWkoOeQyleeQ3nXVblvlRL/PhFyYp5n3stkzIdirPE5HWX3e
Blj/9MLWJnBEWBh04Oe9Er2c1LRCPsF41U7DPjhWe+tr7FILE+TTYdbdbbz1W3mD4xxB0SYh+jvw
pTdOt81wn5WTQ8LjNsbqW7MQiXMGViy1VUOg0J3+oubEKfRTPj2r9oOqPGwjrV/PmzScR4jGCZ8t
JbK7ZeMn2o2if8atLSThTD/FRhw9Zxml0FSPeoWtiEN1sG3b+yMxeA8QxzTrwYiKS6kuc32mir/9
+4JL560/UEs62mj0Ark0qOPKzFemxJfmSPDIiGC4j+EZyawxqSFGS0YnVK6kma31FjyYgivnJ3U0
VLqmSIa9lNXVTG/DXnBWzAA+PDJvV24y/IXFyzOG3tEIjHpOT7CmOXM0bMk1Q6cXNXsy3dwC4lxL
MmOpdhdCEF2JXIPeqz31QiN1shibkDTHyARN/aKD4yw/pW2ndTNuh1pPQX9n54KAfK253gQlwd+e
jGfDG5U4gB+DQJiqZ+Oe0r15Ta71S/BgOWw43DwGorBZ5D1NzgGAuKTue6ZyKFLuZy9yo5v2SvPs
fbErfol60UUnyHmDnsrVZDFXXdFruzx1hsBv/s7nbqgEv294zpMJnJjMgDAfns4Odrxj3F35mZ8n
r/SwE8BRHOpme+V+2z8Igbmvg6YclUJlV9edsiM9KjtsD9SwNLzyBi865L6O7v7cjz1NACzwGPwe
4kEezCHEGgkvLq9RMnLkUfeq8VkgnQiFT6AVGooyNky6fuk91R/REdPsIy/c1+jpdYczdGUvYlcX
YXJuJJimiGC/F5J29oOc7dkUlZw+bgsm0Ed+Dyy22jWkjoDRyZchbp0Cwx/bCCIpOJ9BST8nKas5
lyW9boL6V6zQc4DG/m2Y9cT9m+uwuIgB5BhqM8fAIebRQmIwLE9Z4Eeg0FT2SXm0+qvQ7lxNlCX+
vXJ1y+A49zESUjc2cx+Di4n+ziXn8rU/glnNM13ZZ5xqilc+ZofOV/zWlQ9oKfEForNHceu/wDmV
2phzfcZGOKTe4+vZK7zIB5v0jX6ip+Eg4noUGTrfwZQFQ2wFLPwLn40T9ctf7ZUqYyrTcNT/DJ56
mAfwmwMdBJq0/gXydsX8IFQclxEJ2PPT+9kjwfBr/hT8JHu2hjn7lZz+9cZuVgpawLFjXzzjSAqF
Zt7hWPPue5U8S8kXZRC9PgLr4L9wiDEkWVECo8r3s+xJaLITBQnCC+P8CNKneSFhbg0PXP5N7xz2
sAZfw4v2CM6/R+mVuNjs+tB8NwU0PMyyN9SS37BqTH+HjLR1g/xXHfuV9kOvngTaLwtgOAczYgde
Y7BoTtnTY34Yr8g+uU/wyJmit5U5+S2BOBeTGYpZy6wTqP8x+/SWOIlneem5yByMhO5CrxF81Quc
s825FsWomrQbIRm4BpzSnByafKaOtlBxznNYDcjcMciKqH68krrIGdNjbv3JE0Ow7fG9Gcl1hhFN
Bf7Cmm6s8mkUsT1tnhJ+nws8sAxLl7savz/N3yLptppEDY6begwAzg8Y6mjmhOCQ2um2woV3qBCQ
Y0sEt70diAKHizFoPikSYS/lcMJA+KG56NeBr/xAI9g+24uoTkSnxv6+cG6gr2qopQMsra419SeJ
BdKs/j7GLn/Xg22wKr7//XhuNCViwUtTqZcp62/V0txtW/5qjuANgi8LKZas9J2Bi48V3aXjlZZe
ZTKIpHIsgc0FXz6rfnqBxSnZHEXUtjtg2c3ejnZK9pWI1m+LIDg1wxxVUygmIHIEenNmuDnp9kFm
Cy5GdGqcltWR0WIJN2AK5ZfUfEmrVyu/GTAm9hkuFmxn/kcFeGJrdGnpQ9QAyeqfLOmuSPfb9y86
MPb3hQrH+phO2LaGlEdxk89ooTAktzMFuQIRCPe66IpsNSorDJJkPAxa71OzO+qBqOAhguGeFjKi
EVmiMBfbBDGadF8heppFpHWiq+ffk5lAgAKyTMFD11K3Cs9xete1J7XbbV8N+6UPL+Xi6jnrr0J1
smiFq1GQKp7nn1b0GijPue2XxTWpBHHGelz4hsaz8QS1NNRYzIiswUXbMz6efHSK74zytP7GMqBE
FIkKbosnQIkapQ6LGeJJzV6xdvN0rD+Vb1vIxHmDLLWxA7qCTDK5GGDrnqTvVKQPqw+bgZ2gbDk4
mt05pctHSvMeDRteX0W+ot3Kte4lwbnsf25rgwiH0zujMIo6mpEB1+zmLi/bHfZCP0IXCzfMdWcb
a/1q3mTiNS8vKitkQbtCbw3lwTSuQtFgDPuJj8r9N4TJBzRKpo10YLnpSr4Lx12lls4Espj4lVh3
GJhxDEnE27L+cfvPTWG/7ntXJ2lxM4P9gbUnZK+hpLvlCF6yiu66XDkaZfsrD9SL2cR+qs07WtWC
1289NFngc9qIdXJyGxbsVO/oUffJoT6od/8ZKB4OooHi7SsEj8t7YUvZDu2QFRph005W7QMkG9Vv
22qy7grf7pALfyIy9hlltewUaz6QMxpGL6zBgZ6OyuQoZUXcwbBkgW7+D0f1hsokX7xYqoJ9Er/7
AMx613uKO1zY0k6qn9Q9Iw4DCYEo3yiSk3u+yhimIKe4uFry2/lcmLOjV1eN/ZoOorXj6xHfm3Cc
N2nzajRQusUTJl2y+SJpglK9SBTOi4SKVUWKBLObyLRPitxrB2R6euuiK4YbzrkgThLqPOdJhtZu
m4r1IGT516D9rs7fS/s+C77aqh+b5yHaaXPqNNNVJBplXdF/C+TozCnrCkFT5XstaUpJxzcTgPPy
ehjv8ug+EVVAVjzyOwhO/Wcjolqgw58EcehU4+iooS/JZ0kRvZRrp/gOiVN5Te6ycVKAxMZy49pl
FI5IrpvImbZY3bYTzU6LJOMUfkg0tSYm8DryNYG2R9FNUl8HGBPYdiAr2v5OLk7b5z4tmtpO0Thi
ShVmTCXi1GHwiVLrOxRO58GYGA3NBGm04goTsl31SMLDnwnCqTnJG+xUoYCg4XcTRPGNwNNuazPq
0++1GYxjfSB10OZJxRSnfgis1rF00STdinNYHJTFP5BtjRnBugQKxT4orf4edOCigNLFaITrBY5o
++rxlfleIk2t1KzIgIXhOSdOXwvjYftKtnUYHSfvAawgB0GSiisZkFxNsXUIDTFxcWlFjmZdEFU3
LBMMicT4P9KuqzlunNn+IlYxh1dmjmZGkiUr+IXl9drMOfPX3wN5r4eC6MF+3hfvVqmKZwB0QqP7
NBVVpE2zjArRzVhxMOdwYQVKrO9TG4WelrmXiPS2E9qAZgzqUxj5q/2duqyA2qmla6doiXEUlTqa
YjxYk24nOt7Yq8W+fib7YnxBImvduG6U1slg/cRaGu1F1I95/T3SWK+fZD+owBJCjIASrCAGxkFR
qtjWEmqnS2JTgsWZzrk73qyfYlxhMnf4K3u+viBiOj6AKbyMyhrU9Ogfgv+iqyudGLCQc7Q0tvNq
dErF1sXWnuOXvtMZBnN3Azd4lCnj1zEJQxV4hn4rT/ddBDpklssmx31tTdQG5mufxbUIjOjr4nBm
Y1UW/xp/xVgWE2Q0FuvtZ1e+fy3JoE2b1tUgSVUA17StnUj5YY057/op7YWMOnok/zkm3Pney10u
TNIwpsDAi7iK4p7Y1hwUWmOOX2mi/9k1gnViYO6elAY6YlE20P5Ml0dMRtoRTiHDzgpkhDEIqxJb
s6vnPxEIJOcxWA01vgbdZj11nITbDHRX02JPrSZbjEbTKGWGVu3KOXqsMZZMMTSMX3+/gVwvtFXO
4SLdSt/SzBVw/cwWt2y+NsbXpmWR2e7u3QaNMhMKJrxgbAPQwu6pkSbMR89MOXlkCMWu4G1QyK/Y
GKN4GsteIW+Oshf3TuI3aBbPkDcKJpv70Xul1TwLwXXMvXdOwqj8ax+pwCpeBFUdhjdMyZV0M33V
Bot3crvy1tQKfd41fuRgTrCTh8FGayk0DlyIrGT/np/HkDkYRxFDekC/8X7lxiqWvYBBUnav3zaV
s+YvBphgB8lZS9agyT3fsoWij3KJS7TiEi88fVk7P1a/jApvoovu+sbuyecWhjpLMexiVSTlgTnq
9VaePw+TaBXjeF7qEoPNosxaIrVzroPuiekWlDpMhGNzLgrYxqGrbcnwokF2IxZxErG2tDXegpCz
3Eip0eSKMCcAqdUO5PrILXHtV77sv4v6fB4lJCrS5FzoOavYlnVwlKdBJS8ohyTgttXSmrkxLGaH
+YpWPIPLoQtFnmEvd230dqGU29HLKupFIpTqlxU8MPltATbL9EnHs2BhR7bCUMU9YhYQrf1SArrS
fzbmSGpX4EkP4mG1MbfSl+/a1lSPi9uivoe7G8z4yCpH2TM6W1TKEyWxGFbcBNS+MDByNUKbDCtB
woKgAkZhSAZdnKALYt9asqoEaTEy3MGu5IOUjNDsqyjwps6qk/iID2f0D1XhENSVHHBdbvW54l5X
sF2tvsDQRRJgEYxQ/AcYvZbMbr4f+1tF+1quCXJNjaVPBsOZ7trFDR51OCuXc7wmJzicTnZiNJK2
QoLI7iQZN3z+5fra9rcQroAXEJhgnst7vV6mal3DDKekSN/L/tzjvS1RGBj7OiVcQCglNsqhi/uS
mMXEbL6qVvUlOtROXdjq7exU9uSPLJrT/S28IFKSMat1xkcy5DsxRi8X5POs1adkmt1KHg6jVLKs
BhHmD+YR9y5J5A14VjrNo096Gic9evNIpzHYv13t3LmzRUiEQ0v8gzsrOCh/gVHOTE7jvJBlPP3U
HHff5vwx7nuGI9sViw0E+fvG3E+tLKZqDgitfawFJ1mec9Z1jwVBua1q6rpan/HuIiSr2WjHpU6t
ZmCR6u5l23UQ+cvI8GogSaTvxZDv4WfxOX8gZX5g8woEqzWRvLJYtnzX4m2gKIs3ZHxetiqSmtzs
FtyT0v7RuV+WQsVLgzp3iObx/a5+GqpPxfjyB7YAr/vIV8pgeqSvrCtGzGrcgqhQHT+J/MvYPvEg
lfxPGPQ7f7uOSpWSCL5RdHPIzgPm1I0sysrdRCUec2UMKcH7ik7TmNaNNAsR2JtRxzc5I0qken+5
xZgSDyNYbBaj/J6t2YJRgjys2ciDqhekXHi3jnI3ql5SKTfj8RPSwoztY66MstecKOej0ANsuS/F
t+ov7pxZcww+yf6cuayyub3wa7s2ynJHRVSiVhZwaZa6Sp9bTZ1huqfHGZ+uy8UuEKjYJUHG9Rj/
fW9wYG3Q41rnAKp5M6+529QoTb1LntVata5D7RkecQNFmc9WrqRYSAA1gy6VkyQzk35I3Pf/BkIZ
UNnoNQ0ZEs5uMdmiPM6rY0yM6GfP3GAGuATuEQF9Jyold3ybGvLU4GwEefpLVwYvj1j1obuivYGg
pK3V4qUaDGxV1/dmW5/k+ocWHmV98Mbk6U827LIaStI4uVaFpC840CUNx6TE0MeRu+309o8O/wJD
BQZxE7ddWgDGyAqQDQfSKmOG6x8UMeibo6EbeMK86/KqAgoZU4fJLhjnUniYPx2Qiv340PjX947s
DR19iGDQBlEHWIAxie+98oRKzKmExhvl0uA2TmNnGitT1IJp+S4LR9TuMCRvVywkA6TDIiEfliix
UJWk41QuRMoiCSJ+NOM0yBHqcMd6+gPKG2SVLlCUWGhrqzdKxiEWHiUbFP3PfNYwHsR39UgWdYXU
/ygKPY4pihZ5iVqoaqHouHPNcwgetbRjCN5uIIIzQq5N4CWkaKlN67Sy70N1QoI+0DEmYfWXuyKI
kGMB57B3XR4+DuqURDi9Cxa1a5xeVamgA2s5hJ5kN6f2GdEVGbZDhtFU6NzAiF3WPKPdfdQw/waL
kz6OS2h09FWoE7gEkjHJg0FTJTcO84Ih67vWe4NCLQ0VqHWmLwPqXOabsCtN3IiG5dv1/SPf+KBP
GwzaSPRl2aATAKnntQ3ycHwKudnTQ9HvZsEGT6wjGSUjttvrltLFCybNVdSW0SykE9bV2ovTj1aW
mZi67PLf1h+SNdyiCP+5ZCyTcWA0KY7SzaUmFTiwXlmCfgHrR7S413dyP17ZLIuKiZdmFFYMZUAW
wAu92KofCiuzwL0pu4WbW9rfDDjp+sm9jdza3FsyPsvBow844bYOBJtvTBXdG27/g/QVjJVl2BMr
Q8UQyA9TXbmpEoQSkOPYmOl0VgcBT6PP1xdGjMMViaQD2nDlskGB/bBBDmVW0UOmByhhnLEYLpbt
61isBVFxRRiWTcqHZA9bPLMI93Xx1JZfr2PspgS24k5ZQ2EuB0H8KRfGrfqFtDFUnuH0isndi3Z6
zzSJRNCu7SBtN+qm4EMNq+pQE2Stx8HTU1O1Z8tYzOglslk+eV+5NEz4w4XNwDB7/J6tJK4aZsiV
MMHZ8nVuM1PP7q9vIQuAOqYs4qpwNAAgpnzrDPXABR2vLYxEwF7DCezSZR3UQXFaCnY7YYSvvxdc
JApBz6/Y/Ot4WC3J0m8SlzuO5zIzDZsVfH5coESCGh7v2TIyKjL5+2YHJW1C+QdYQJ2pjM10/JsX
GHeOj4L+HoA6Io5v5irNCEAUrMPTqjvi8tf1Q9rZvvcY1CnlMW6ioB/CkJBTHUwedzac0UqQhKh9
Fe6YtBqOk9k4qsMA/ijv74GpcyviEBMvCgDrJ8GVQOEGK+gIFhlykLCHHJCU5Hvteo9GaZe8DGlR
RdhKNCzXQe1ySCNOlh6bVVCB1jn83zkw3+NRHrpQOhFMVVgdN3qhFhSs544dv/UOgGbABN+2HnfK
2/aRaC05ZBZ/S+K11DHs2Ptvh0WTYZLhJKrcAi15mpz5KJiRUz7HT5NNepE4FpHYDkfx+8UR2dlo
VtvEpcwRzcq0m3I5FuWtmJ/nIujWs4R/i5dVY1Ea7Bh8gmlgjhbGTH6sT54bReT0sY8wm4BUdTde
7LZ+YpGkTItHTuZQgp2ACoCYPyXLeCpWMQP4/SKLusi7RR8jRzypnuaWbmq3fo33RRev05gWnnoR
S9k/Rh/vISllX4ZhDMMMkNkTmR2ANdrFZNXO6AgO73N/s8o+9qV0s0ZKyaOh5kM9HiKnc2abzBZJ
vpM5GT+7jHhmLnXXpmzgKC1He2NqRASODCz9OX09diNPOOgozGdNUGQujtJxUFTxSZEBzXiYHOGY
HORXobX6fy4x88xQwl1vcFkcfWc35i7U2ghwEsZTSbfK5EhDcF3PWRDUw04kS3mzaJCPWGkfdb68
16P0bjDq/7mQ6p0YapR6c2M0iaUBVSsKb8huBtCQzqXXGaxKdtZyiDpszIjBdasukR1bNLtLnyLp
zPGRdX3LdoMAFVUlvIIpRzJNg7cKUgOS2Dpy8uWhCr8n84/r39+5lpPNugBQUYaoNCDZG1HBpIjH
iXtZGmtMVacuZ5OT72POH0r0U54lODQG8L6xuABT9gljxPCgGTWwT97kKC6mQd+Fjx2oKnIHDTYO
czoGsQUfXLRq6AIoQRX001HCVxiTKmcyFpoGqy1bjRWDHoP8C41yJdgndHqjropVw7vvbDa4lDTO
WrliPCTZYBiNxE8Okad4ZPYR04vu7+hlhZQ8iqUyxnMKeeycyI8t6bk4qXbr6Ohlr79EbvHMOMFd
c6hhNqSI0WwYmEYZqD7Wo04DYQVcGgzUY3PKvMTSvOS1teID/+k62s6IGgjqBY22TxwGTvZNO0MT
jmiNRv5oetVtkHKY+V/ig3LovfyElLmK90bJHG5YBTQfUyLv0SnpQfpsreoa6MPsGIlhymJnprAt
y+2a3kXp/07T/x6OEpqhUvlJGLC18fqQgndeD2+VkVWhsB8ibLaUEpihXzK95IEyWc2TfmgfutN6
YziKh8Y2BwNQEpelDUQkPijhBpGyNlrW892UrhHG8PRvz1Jk6nvrsW67b6mbaziUcVFyuBm+w3HF
gfCyODGm2suviYmZHRjCM/vhsfS1E7nBiX5/3yIv8nhdWved92ahVCiEPOBqZBl+wGSRUCi2okPr
yyYZo1R+ZjXG7DqJDRgVBhV80jVpAzCZv+2mm7Zm5PNZwk/FPUNbr1qR4vs5pzu8nh+jWXQqqXMj
pbLSFq/KfWYxNpBs0LUTpIxL2YgzSFaAuRwmRz2oVoqagvhWc+qnCCOb2hNucSfmrXHXpV92kmYc
CiM4YmmCRvDe8GN5G9mU2tqn2he85UVwMF3zOytRsu+BN5iUaYnzdipKBZj6SfcMN7yrnf4pxQv9
vxjGRxoUruwqTTAEfq2+64n+iV6La+rofxts8io8+NePj6HnOmVZQl0I00jGmkY9cssOUw3LyBb0
1TIy3hLy1Yvbxpdr4et12J3E/zu7qVP2JZVjXeSiN7XDpDTUomA+6T1pnu0CDQMOyWMDyzPsigzC
CUw9xVwYFBljyzdRYBdPItcUWGqXCIPZlQsPUtFJMItOYc2J3F/eBouyKvGA5pZUQQDd1VZvR77k
z0cyJzx0NVCMHhZ7CRKXZV12z3IDSlkXzpAwVE8mF0nITAmZqZ0m6D0WI8muEdPRLIBBKNhKug85
CsV+GWREus0yWDpfvGqZ/o0hHiwMyq3mYdOoWggM8i4ZrebgGef1nnfJMNnY6T3OZoadLEhKEzIj
KfpSrognMm7BZ+RGjuZMr+DZssEh9pB7rLThbpy72UdKBZJ24IZEK5EaSrJbUCmdtDE3BT4/dlHj
yLLGGim1L/+Xc6PkXzeWas0U7Gk4FEHdJedUa911EBk+aN+lb9ZFyX6VKiv6e7CRozseQZiE9xTC
Bxfd4/+C1decIsg/9RZSseXn8XPpsUKXnflmsC2bH0DpAV9FRqg2bz8g9FABcNMfkePABaL1c3O1
4ht0tvjk+sIxp77/RvEvm0x5YK1Jpjqescmy1weCKfFmVbliDcOmmxAj20jJw070MP3ZNW2zasoP
w+71XNNi1WilwbUpc9abAkmI9QAGMM8I/izrccGjE4+p1GR5i4HFjvRALBzI6z3j62yJeC/jbBZx
DGtf6cTjurQg3chxCZ0s2Vtys3bj2MxbHCeZC1lb4bkgd0KPYYeIS//ghjeLpOyQOsb1FGvYVMVc
MZiFRIciHJTkJC6Ld2nfev+SHLrJIJPQx5NW2E9S/1ccMo+0Z8sgn7y+JIaZUyirs87aqOs5YCoo
YCXc9TXLtZM9ubZnlJ1Rpg7v3gRhQURNZmnGDwae9A1v9EqPY1gb1nIoYzNxk9jqC8BK7lEJz5zE
eO5mnQptS5quzIwRAoDKkbsBVZmCV5/ZPnU/+bARNMpucHreqlGGdei8X2Ka4DAuTpREds+/FLXu
JOHNtDpoQ2FE76zto4wGhnLLhlQTUxkdleW2Z07RZDg5umtgFcC0wMdYV/8yOZypPRM3wDn8Q+QZ
J3KjzP3EFjiTNWeS4ezoato4XjDLNgLu3IOXduqX3uGEXDLDQRzt6xrFgqJsRFXOdZw0gFLFxyzz
uOWLqLvXIRjHRA8MEBUlS8UBoUIVPhvVbFbJ63UA1hrID9jExoOhzRxamSHmS2PG2XyIjPi7YST/
cz3WO89MP3UMcdNpBpHytl1tXcvuc854TsXw3DWK2des4QH7eZOLVtGVhzB2Cy9FWBYpr+0fifmW
72RT84Sn9m2IOv/fzIVKmYu5ihVlSrFA2dMPnTeCgLMLxP9qxFXKWtTyKnEi8RVr/lhmATfeXxeH
/dfgzcZRdiEUWk2Iifr0tvFzPCgIigX0tnJWYi3IjYD48gYXe4a/ZVgLOnUYFtEiiDHOK1e+6UKN
9u3VmowvsvpFKRiOY/+d77LED9zipT6pOZFFcvuUv89+fQMaN7BSyn7llh6T2YN4oitukX7sSNP2
nyuNeD/a/WNngYXlLDqNN6VmD+9YOpIOOkfWrZdhOui+2qzjY7SpY5lKHRjKS8kqh2VFZjTvOPiB
+HhEZxZEpT2SEtLE4ZzooDkzQjMyhVy7Y3H17CftUP4viZKuS5g+8N5cVTXeoMUOi5qs0CMZp+y7
+vg2vdYTNZNFdbu7hZhyoOqSKqKIlEIbq3ESxQjWtxEP2nDuU0Zd567xvXyfzmWNlRzWlYAd7LKg
K7/mq9NNfzMUmtxeP0jfBoMEuhsD34tDGHJp8fNekjnFiXSY6MfJjf30YKQmq9dgXyw2gJRXnMu2
EydiQZb73m7OgPusBnxttg4xiPlJuvsXd/jd0HMDSt3hDfR56k2JkwJ3NWYakwsnZ5E1zie2Zu17
lw0a5TQFddVVdNIQC4LMJ25cBQrDIm+2ZNy4cgutpwxB2TWPG0AiSJtDHLPRiGok6Jxc092h6+0q
1d25Du9DUf7Epayyo30vsMGjguu4ahYjTyA0ize7i6OZJNGaONlnOWheIq93Yj8/aHcKq+6DoXA0
q7bQ80qKynCsM7wtxkAMGeHUb+zHL43WKf/JleIEdlhsJIkLBDt3BQ02eMXBtZ7+SWA8czPhKANS
aFHcJ8qboEguf2os1MIF0v0bGpiQfIauM+wJ3QY6z9pazwJZ3aEM1KfOiw6G073KpmANQeVOvYlp
v851UBYmZV/ScK7B6QNRwdysXHtcO7OS//fuTESPF3E0KJPCtRjOxr2J4/3gjEfJr1CiOx6ME25G
Zumx0qksE0a3+iS9JsdC+WYzUV1tp27hpHZhobaDBAqqO+JpIxEYG8myKgZtVVpU+MckFMd0uNFE
QdwN2qas4aji+P5lURzDbNKc2UISCYsSvsmnimEUoHK/JcEQiUmmZ9a2MpTboI1K2PCiIpMKPP5W
TI51xtI2FgAVg1c8r4yr+raBgiseFqe0ceG4WaAAhjc9cKD8MP+b8FPmpOr4QVpSICr9gWtvUvVG
Zt1nWYuiTIjWVqvBV+SIeGecEnNAO/z1RVxHkGlembErGqMhCHl0jqbHBF3j1wH2CwN+6S+a5967
rzWLSrAWYJt6Ozmr9/rPCszY5Vqrw+NWbjZ2eOxs0vVa3YL9/r/ZRZmm0MKsN1VWNVJNuKDCA3Vo
MCGZN2pW77TI6ZRWdROh3+T6qvdfDTerpmKSQcnRCpliX9Mg9Apn9sdDE7yNQ2GWsLCOkPx9Ex8k
lZhJfQyoeP27532pZVjg6/EHyIHffz/KxUSdDGxgOz2Po58JgTzcl8WPnMVDywKibERp5GqnyVhI
yzfW0qEOMgPxkNpaK56cMKHEu35G152XzNMWQ2iHteGxrrG8beZAM+7S8X8vT986L5mnbAQngP16
qLEkUvMjyibq1B/Th9hOrMGW3e42sePvtTf50fP1tTH8iUzflfgyTvCKh8WB04DUNTXeXNlRELqL
G5q4en7PrU5jqDqxRr+/bchv2c6NIC5NUrejCE1fjc40KsHK+c/jaPP1aeISV0hOU8hi4WKc4Zsa
biAjPZzmXAek4Yte/qihiraw+Lv2mQxEqe4qu/Syv65vLUPd3sK+DaQcFvKsGzhSvjhLwqOMtO11
AJbteMthbBAMXDtFWE0Sp44wVyRwbP0iSH0UpTHuFqzF0LZDCKtE7gFV9oEsnVWBsVkskaBsB2gg
ZlEiS5G9n/QG/66giGE53lhsNjsG9qY2iyeIga5N5ix+nrjPfXYG823LIoViRPVobX5vDduubuqS
hNk/a5ozR0nx3vazeV/hTNazJrF513SKMiBNnYxKnBFZaM8dWEyFGyM5NcP36yLHctJvj6ubDRy5
HoxFRKhre3AWp3CaU9mTnM4nEoZyXmcnd407+Uow3aenP3tVvHjLt5+3gVfEejB68iDRvohoRJHs
/JYDZ581Y6BRzSw/I3t2ZU/pxkK+A0dlShwmX95F9SdDO2uxr4bfuRn8u6z+O5bAvJGdbdamZkUl
zQSNdBbEIKUd0euimqKbO0bQMAwiQ1zoBkMhSlCSTFKp3JDjcQz9PCFmz+aDo2ev10VmP5O6OTPK
dMRDO0gyWRfJpIIhnBje128qWidFX7ljhXEMDac7DDP1/w3JsnxZOb/s7mXpmybdSvk3xrpEhnRQ
UUg26FlfkGv7zy6Czlp9EH3CnZCuDNayGPZXpKwJh8hUkCS46aT4K8bgruyFsRoSZ16Tdcp+1FKB
u3ON22wHtZZxkwXHHK5E4NTzM9ewWT0mDH9Mc7RE+YQ+a5KKq7mvnfZZ7Z1QcxlLIheGK0uiOVow
nKgSwRD/06fgadEpb7QvKBJyFh+x4nUwhqmQqMtL2Uaj3pH1iNlzl4jWUn9RdMfIP/Gi3ZYry/Pv
1v9ddEoisrmxFaGqqmKiQBzCk34oDslpcDmvuf0XZe8MKf/QuLDkbV50b1kOUsUx+01qd+7oTEF8
6Ht2nRUjEKAHtKDMKhfrBIapcQaHJBsqr7ypZFNxwJ5MimRAq3KSgjio/BI14tdPkSGVEhWFcMP/
Jx9m41DX5tjHeBFmJSD2dxTUAugCQUsXzTHaqLFS5ahCcupvpBcVuuailTy2iuDf+LDfmN8LHGWm
CszFK9YZcCQNzZko/PELK/JahxT+RLbEMPdvbuqj1l3wKEs110tVyssbHllc4hhOgowY4Q6ZMaLh
Z1zXPQ9mDz7O2Bn8P3rSItQN/+wvZcmauu/UmLzchdMXpcyspmLYyj0pwdfB1SfiyUfWKV3PqqHK
dBH9GVX+XI+4NnEOWswZKs4CoTQ8Ko1FbEeATBFm2gYdd+LnP3nj3C6E+ISNFQEt35KvEjB6l5Qv
aTekl7FGebsBbg3SrcBQr90QZwtIhQKtWmBoug5A/j45twEMl6d9Wa3V6dHMGzrXlXk3QbtFo7RZ
5VOjaGSgkSG6pOSt8tC14yjO5JJemv6Uf1YZD/y7V7ItJqVtvZjgBUYD5ujylmjh8fFWOGtkbC+z
W2BX07ZYlKYpwxCr1QysyWqPszsSleqPshPdt/6smMjTItSarUQ0SWqY90NnYaZrf3OkmgqWA0WT
QVX2XobaScfwZVI22qIUQHFzJFPL5+SIfJ2jo0mVoRW/OdNfcHRZoQia+9QghX6tHXoz6kXzv3rN
JAl33uZRmmKuknnTMiKJt2iYtmkSf0GlNF6Vw5HP1LcH5dmubmaXyC5yCY7ga2cSKhkWypVeJKcg
Vx+Qq/I+KwnF2miFMgigS5cxrQC/IT12TyKQ078Ej4y7SZ3kllVpses1JIxJk8FahKEf9O11LlD6
Lg+QrfyYfGr/ziFLsq0PpnJAdAtAVqHeDn8sXus3gJTVnsVBNMQC7XWTtVj53/2RvM/Ofm9K94Ru
aj3JN3gRZpmIvThqi0pJr5yqSjEXRF2L3F5Tn8s+K8mjbpzE5RPm1IC57a9qYpGM78WKG1D6EttF
eT1pLUDVwtFC0TSmMye+9v1kpcLJCJ+um8G9gGqLRsluHg2ZIk9AS4MZbCGjnwTLUfSZEkPk74OO
XA6Qvr7WHM+NQ4Fu3TzQ0eaTOJjbYnztHcLUJKQO0xIwjo6+waJohW9l0vCaBqQgtvfbN1oIkBv5
1zdwX/M2K6O9lh4Z3JpgB7npQR6Pse422XOhHTHToRDAp9B68+BP8wO/MBz03l12e3SUA8s4FYMw
Wixxjs4hLhFNdVpCP5KtOmT2abGOj3JcaSjJCervSJgoHhQXx4dyTBTpkK6i/HPz1/U9ZQkl5bqa
AWPeqgFo+qkN8Mxymtzy/C+EkrWDlFWRjahqxgpH1zmhp9y2QWfVtzLuteUTiCatFXSThc3Zf1Te
sj05yq7wvJr1KVhgkc7MPpGcB5JkJXLNP2sIBp+/yT0WiwKRhisKSF93p5yLJ4mYFa5+XND9CUri
/v76sbEgKFvCp1044jUE3bPRPeHmE4T7UGZdpfd9/EXf6MstN5VlXApvm5ffnQhDA/qjzOzUkTeJ
F9GPHliPziwVp2+54wLe+XCA8apf6qN+wIxTtJMvOSJTIh5Mt7OXzdmIB33JHbV5brIUcBLovfBi
+1Ch2ApEy3j6i9DChPQwc4Uklr8mHZQt0bU1jKf6Tb8lZOHAo2Pzd5I3HXm0R6SniSEprABCouxJ
kukS6vyxxMlaURzEmYQMpgapB7oWbth5in3JlBGAirwiKDRNVdqpuUICYkcwTnPqRsZXhWP4gV0I
FPgpqgDeAcRE7yPdSM2WCcODYkdSElOXnxPlb7F4ua5gu4KxwaCCvHWKiwqhQQyLP93KkXbfhCy2
i31Z32BQtz55SkGHjIdgOM70kWQfdFvyojuJjMlg5nNYm0b7Tk2LwjEj59JHliYmli7/AI2CfX3b
ds38ZkmUcHdTgoFkK1BW6UnSTtL4bVgfpPSvpGEA7YepGyRKrPlCW9I5JULw0Fdm9RUc6aBEHTUM
WjOJbIv+7KH555n1vLP7TguZ+yV9lMesG4OPCwKM0nFcZpfP5HJXQBCREkvNxNZeWZCso6N8J6ek
pVzKQOTVG0UKRN0rWAEOS9wpN6llMwKBBOdmpJOT9Ia9pKVzXTR2W2c2G0e7RS6Jy6EpgVHJ1VOa
QBIF3sbrx2OR5FaVig9FNNxJa+v3re4xsHeDKlHWDBE89yoGWr03GZpa1GtD5BJtaQfOBH3BF+Sj
7MXVXf6ZFafuxlQXMLquL0tLVFrPmAGZ994EUu2Vf+ww1nZ0kxId0+GrlLNMyb6E/FqeQVnEtTR4
o9VGqN1Sg1RPCnUfMxhmqy811uvYLpSEcT4ov5AlmT5FaR2KuWlkQInfRYyJHoVgrD8zjov83g8+
cgNCrScemlnrGjH+JypFLQ7KPnWzPRcu67B2LdYGijL0/BqPXZcCio8xc6Yuj/oynppCt5caPGkq
2IHN64vbV7XLWdGA6EBqKgmi2BdurN7XrOIfYvg+7N1G+iivMrf8xC8hvl8uTcBPnS9yHRmdldlj
PU+MxexHFxs0stpN5jKKij4NRUge6Wbt7yRfDxT0Q6YOmYgA8nVG4pKlWkQ6N3Acl0/GqmJxOYq0
SFXYzzJ15h16V8o3y6K8iyDkyLrwUGFS0FF9kq32tvqM4lw7/0pSeJmbVxYrMtxPI25AKc8S61yZ
DBoWt35DQSRkXz2QtswwSG0yqi6/4d3l2B0J68LiTz77lrarC5sfQDka0EuMRkPMiKB0Jif6jeRx
4pdZr83SiFkOfFfHN2CUSW56nVcx/jXGq+0Euiqyzv4Adkd0JbNyWrvFEtIvLMxQfC82sxSLA9cD
a7KQKnhSfxCiKnKzyL9i3OwZrO0/Ryy/dv50w5LZ67L0YTx3rvAzH6I9GbfAMnFzXv8ctRVnCeHw
/F8si0bXTQ75CpaxEquU1jNX3NSTc/37u30G222kTAvPJbJSC5CPEOld3CUyB9PNCRVQYRlW+rRa
0WtzXGzRZ7GfXLdpGk9ZmZjL5T4JsYXreI6E1JbUG73KrKz7wVghWcFH46mDlkBA+TEo4t4LSprx
o4JRjkQFJyd+7Szklq34SfOKu8JGOMm4yeybswscpXAT6JsMqQBcHLQBupZPraOBeOtPeskJgfv/
r4pStXDN1mbQyapQK38rFuprpmesvvjfSMcvFLqFOO7jZOpkoIChMuAPpHQmQzkSKbUaUC78c+of
F7DM5r56XWCpWEEwUGs6tivsSIi7tBo+cZXujnJ6zxCNfXt1waH8tioIBV5UsbzyiMK4+xhvxZIH
Vq9bjlmLvC/uFyhKzzhj0pUyBlSl3KhCkESaFQ4eMp8Mb/qbG+gFiNKrkcswS1jF3k1WGWA2nR3e
GaD9mAL47oCVbPmNFb6gkZPcOO+ck41SyQUi7aHXmbcN+EbIe0ZmaUgp/SRujewnzY4eWPUEZCFX
9JpuMG4XPcrUBDsaZn4sfAYjLUM6yOlfA6AMRyWX8disACDVEuS5sbEKa7lbUORSe6yasf3L7yVo
pWur8kQIi06UoNC3+ilU0GXg6F4NwvPEknLbUMx6ATNaZaOpk+G2dzdyg0wFRsUoN70U4gxlI0Pe
cY6qOT6EXM8ZAWNHd/UNw18llRdFzJ+mZLPRQfFY1ZDN8kiYtQpPORkehp2ALjln6MGuGd5AUYIZ
F1OXI50V462YvCfqAamNYJvh/WB5g0NtXtIpfJmCZgHqNjn8E+l36f35njzyR7e8z1K4XYIdaYNH
CeU4abkxCsAjBX+aqxybzGxv0VeBx+gF1ez6TXwgRJ0gCGUKCnFdHxRig025NiPXy7YuIChtdkyl
zFTj2q6F1xQ0USOYYVij0vZN2QaP8nE9Wqf1bsJayyMhKas8PtDx3N4ji2swryG7PucCRve/Y0rY
P2GCVj/2KxYnH8vRv64A5HA+buCvizZdaDhWsyG3FTaQX7I7odZOszqZhSI4vQpeJH1m+Lf987rA
UeclZyvf5wLgMBjCVKTcmmLMhHvNZz9JanMpV4Yh2X9c2FgS6sDiBDZZygBIqMO6s4zx1RjYYK2a
1b2QOo3FF/5uJ4am73rWCyj9vMDLiYA2exhOMXuoSWbmIccMMiFhwPxG03/tJv2uMPPRUCwccGQv
F83IF1CRuoLXOj1LIJdiRwz7AnnBoyxYoSZF0oTIYkjLWRA+deFXSWe8gTIsP/2OgFdepakXLGmW
vgvpg8a6XbCWQBkrvWo1tVkgD6nY3KwDLqAlGjhnllFkLYOSc1R2ywonAmZR3SUWLW6YWJLNgqAk
W6vTucAAqp+xwJRYJLkPPjWL/1bjioTbO//MTFhI162FTN1wtXDIh7yHADQoLqw+dYg/OGv+9Fbw
BD581sXlN+b2l8DR5IKoY5z5gmwjmB3uQ69E/X/myeboKE9s8sv9Yq6L2v4fadfZWzeuRH+RAFFU
41eV22xfl8RpX4Q4Rb13/fp36OyLFVp7uetFFgsDBnQ85HBIDmfO0YWzN1UT9JkZQOOMifkJLW3X
i8szTLEnPVtJZk/nI706pXZDQiOLxyV0P5pOcQcNc9fyGz/4xgkvIdks5YOUhUJRmGQgcWlrMXKq
ytWSucmA/v3W7UFF5w0uzb3G/ut1XFoGKAmHYgWsbRU4H5Twms5rP/Dionyv32U4OvIMXnLiNb54
0Hjb+jBww0ZVE7HEfu0lLWigmMhT2I8zeEH6ff4I5r35GzjicBixz+rbmLxR5Psbkk/6alLrWk3S
mcy4Uf1Mz0g27cFxcSw/8aKY7GSfZe0x2+P6AieE4zY16DyVgFsm5nX6QZmegsJ2tOHn5TPCdsx8
weF/x9qsORoZCYAzG71vFJCAW9CHiTPCf4MRQrOaGixu+egFdWmgV5AR5ozEIsc2STJpSnnzKvVy
uBIpwZIemnp5iYN/7aMVESsh2SnufMtPyYqnS+pEt2fq5ZYhRBaiVlaR8iN5mhzT9ksaqw4Ds1ar
Sk4E21HlBUeIKkoS6CotEFUa61DqH0tT0re66QnQT4QkMcOju9jGMaZFXOVpg9Qtak5Q+LjcJJPE
C7Zj/guG+PSjJ7ESa6yNfAA5rDLfdSlpHdVQjiBF3OlmehVqKHol6bGnld9GtZ/lUsZZiaFif4fZ
RWaol3gMNZzs2B3DB17PPlw1h9ajP0EvcS9/dNh+8l0ZLjhJm1h2Xyk13+zQa/eBix9Z7nTq0QKv
OdkplNalbBtp4ImNmfgn5quzYiID1WBkYjyohscIdtb50+VFvX1G1V9A+AV8FTyKOizADIrnBpR5
HrmkU3HLczHZT06Mk+8W2dl785a9whNGkdRDRwYC90Gle/tgL2m8YyMCfzXmlWflJUp261l3dNKi
v8S2LMkK3H5/XuGLSzAlOpk4fnFdnnn9JdmDreOtJTC6beuQGaWGJso4aA3J0fsOd6nzcNclOZ4T
p4MZy141to8NLzjiLTQLDT0fwpKfinq0gXbXfCmAbhVtoDF0snD1veFF0BK32YxkK1TBbcDXmKmq
DdT5FLaOhZu24gaR0/z0Kwd8q2B3bWRbggxS8Bx1UlihLwWuwtaVEdyFxv6yTdvL7feEidxrCljK
UAGB7zftgYzf+t4vVEmb59+sthcMbuNqtdG0mwL0bsOGvXKrgusk/UEfWkhHNU4NrpPy6bJJm0Nm
QN8Dm7FFTbGBau6WEZ392A/a5KaqPuTR58vf39w3V98XTh5WX1VNHmMxjdPXQcWlNglPrY3jfy6r
+d9Odq6ghNNHNS5arrPn6Dv6eBbliQIkV5f9wkmM8a7AKSKl/SM8GrxKv6xQhXtircZqZQcwkKvp
qD5U2E+cDWo6gRbtKnggx8vjyY24BCfcGemod9RsMV91y4gb5ahsM3oLgqZdep3bhrq3CLSEL2Nu
+oipGbZlg57PooKJS67NacE3gLwKd4bSXeeVTNh5O+iuMAS7+EVYK/A05C/o4HYKSN+WYwNG8XZ+
n9D2QctQhVh/S4Pe1ctKWpq+OYk2xJiYaRgWfY6gq0U3Fl1bkDBArAKl6KHd527xsd1xIo8UnoML
iGSP2ZzFFZ6wKgJIMw7VDLxcRzmYeVLV+0X5HC+dq5HGuTx72+F/BSasC3uYWzLEAAu/8v6+yVMQ
/tFstwO5N3JO/0iXUWag4DIGymXauGSIYu2DEn+2yjO1dkv9YWFSTg0e1F+tiJV5gueMalfhyQZQ
za4qHU7JM1wFOyj98npxUAxIpm5zD3iBE3tB8jbI0ghlDn6ifzNiP1HvI1lqQVhv1IYcODgwTWg7
QdXCYsKElcqM2hWraX07mAIcno0m8lorCAeJKTIcYZJsM0vapq5bvyaoquhHJylkBWdC+H9lijA5
dCiJonMIpenvsiI6Ed28jlLT6xlKRy47ujAzv7Dw/gNFLPz86mqTQHYoxaM/hm25adO7iL0zl4fL
EJvmaBT7JATbmSbyHRf50pq2BoianhaFOrhiePF4UkMqmZpNIKpq1FCBporUWlNR20mH6m8/6RW3
7T9n42PIFqek0gw0n+TV8vk1aiskvrxWoa+g1tAzvcSoJSczQgckXptO6pHrwU0PWEXkzPM8EUTa
5sO/5Ej4C5uCCUHlRYLiAXjMYyWfGIYTVVRubOaHPCPvLs+YeBkVMcTDb2sze05I3qIo1ivAPwLm
E1fVzvOtccr88TBqh8uAm16IOfvLplc0xM00tAZeXf0sUhuH0nbycEYYjoxz9v43KGHqynwuo4kC
aph3bPiRsoNSSJL5Mmvon96h62AuHBZAsGXXm9dzuFdlRBbbEBguLtXHlbn/hMg0Ulga4wMWPhS9
08dfit67PFDbq+kFQgh0S5MXHZ0K9NOr+tcUyvCORTTVD5YRnaiZuewvw8ksEoJeNlgm4hCWVDzg
6lijoCWsr+NapjcjFtL85dq/zRJz+XOC0vbCgFnml6Jwl96ZPnG+5npve+3naHaiiDe57nj2W1rE
w33rddh4wRZvd5bdTGwBNn1Hb80TZ9JEoTRDYl/z0p3sMUa8Fb0yVXD1oiJaEoaAU0EVyk9oCnLt
w2ncLZAGC3f/kv30FZzg9mASL9O0AhzD3St/MptPuUyoTuIkYi4f5FkT1Brg9sZ0ldTvxmhvjBJ2
fhkE//0qtKsonSQZD306O5d247SaN8jlRGWewBffCiWhWlzXaARGZe8veRBOGvHMSOApRxl1t3Cu
fDUxQrCIMrosqQ0wrfje9g8JuNbN+lNX7wLyeHkR/83G8eLhQtAoAkqbNoUPjK7xLT4sB5Ri7jto
4P0TfbjNoxgIGHWNGQb6GYSpapQ4aJp6QZVytjfKOzWVsMFtW7MCEGbJmAu9KRS1QTamOOogVsiu
fhHQ8upr2fVGvHL8mqYVmjBNVVsVillrjT98G7zFI+Abs0IneRrvptmZfM7Hb0TOIuOZllopzFlK
A4vMfBjHE38SKLzhYL4f0BL7Txi5NpeXbkE0jamaZYtPm2j2Gpsx4nNmfZriz6DMdxJZL/gmBqTL
8Z8FhiCR7BGJyKpNddL4EQscs/ia67Gj57JWAwmKSO+oZ/0UjQtQmuBWJ4Nrmw+lTh3JghL6v385
hWFZKC/V4OfiI2KWgf+li0Hdp564S9SPlm/t5yNc4ShB4pvPq81phSQ4O8nihs4pkIrr9Myz8OZ1
eUQBk/OvCypeGSV4etx3zaiAydQ32/Ymz8lpjqaroqKSY+zmCWZlkeDYnVobupIDxqJYN2zH5qcR
qR8zlqVQN10BNapI9uA4BiaJP6N5OuUosVNoA8G6Tw0QxgZVPszyL8/QpjmmbjDdwkOUKRLyIBDh
HjjBHOR2HFU7ZcFny0YtQnX4bzjCsWGkrR0iO9D4uTLc6Dn4gG20xrWqtxiTBGp74F5MEgaOkUgj
agGoQmucYfxhJ9dZI7tOy0D4NrLaa8thpiMqzxtcLs4gLEvqq4n9vDxk26fK1dzwv2GFUaVzbaQ2
MDix53iTvTMOaHY+Mp/zzQdOda8+dY/ZXnbk2saF1Dq0POESr+g3Z6qSRU0RTvWb4shlBifsHFxy
pzooX4oDT8YV9xaULe4kBm864wpYWFsL5Bpr2gM4uUY9hUMO6Q80/0+5o3zF9RcCMsgBImB9LmRr
bRMYhQ0WF91Ei7Jwhq41fezyFnuyVpztSXfCFJra81GJ/93b9a8YhbdeXLGwV0Hc/c8ZrSctsjIF
uzEq6VzLpE4xN7sAUjXTw+Wh3HTPFyCxoTGKG8OsVASP2RwOQzI6bVlcobxt999ghHGLGrujkQkY
ymx/Hpsbw9bviiqUWMPn/dUuYnMOccO2kVASQvuM3l1V4/t7ooxXNck+RvN4NQ/BiWrs0EX0oQ7z
r5ct277nrDAFXwzKwhwWiCP6yqHCMS261b3a670AaVpe0CxbdNsT9mKi4BnGMvVpbgOus7+G0TuU
5DuB/f6yTZsYzEatK+pPkBgRZitLlmiZSIgjexMfhnhwa1Nt3DJrdMkBY3O+VkBCsGd1GM+oMgcd
ZnroE3BQhM0hHCsnYteNyZxYtd6QHMFR3dYQLXnCVnCQJApVezYYHMRIHKvZNyAM1oYfl4dvK0is
QQSPgP/lKpuUxo81tK8brQfhTAgLESeSPT1u3UHWSIIzIEEBmV4T5izWsTagozyFkhkiW1P0AoGs
35+RyILCcDZyCK6mal2VLriA0RAWdWCLBEPlNafRN/FmhlwGkYT5y9YRMaM6F3NvTAvcUGdzdezN
4TMpk0Zy8tzy9bV9gguSacg6NsC+ngS7AFWjYaX5FHfIyz6xCYMGdWbjjgUVK+GsobdFNZMWt2C7
gl5QnT/EWYFrQSOpFdq8TpEVjnDcyIdsmYcZ+dnxBAoDf4JyybhjqG6sIJEufYTbnCFiEjSLW8xA
K8efzpGbKpQXC6zfNltcJSC+Ptf+3ASPtBwHp7FBSWk1X61yOOMd8ZSW4CaOgms6POWT+v3yAP+N
5S9/izCRoAOKy8qEtzx3YKC2rKwdlLw47XVwVezfkgsiK8uF+ZxzPMBMFGgVzjrWZ6XwtUR2x9u8
k69BhMmEnnCoBDNA6tnRT+aP9BTt7OvozPuUm318p6FZWCbzu+2oL8PIf786S6oFUZVWBWYwgBC2
Cx2LXde14l6eLRkKD6ErlLBLaZXEQAlNPPer4Litb8LRlASvzUC8miQh2mNHCaKIBxBVfZ8o72n0
sV7ORJG9Z8qMEeK9GdlxQCrADJC1idPEqdltqj/9txETQr0xTHNWmFhqoQ32pLx9rBbdMytZAJHY
IuYV0qbKTCMCzNTvte7W5iWNkhglCRrPFeGruV9sogSQoGl9Cy3ZwaHPJYmz7e8zA7K2BgqDxSeq
akIELPQY28YyOBDhcsCCLXGsvwk2vzHEJ6pSnfESq2OY1H115AqSCmhOHC5tzpsCA9k7qVgo83wf
IOQFTwi0KUtALlXBJs6xVkDKnV0tHcJb54ze4htu5idf+ifZw/nmBW8NK8TUQCeabnSATVCPafOe
zl2CuvGT7am3yg1FXnUw0YOl3r/lPX0NLITXtLJnO6MY31ipruuQ3GRj5l1eUNI5FKJrj/NFEWrA
yJjDZQ64WslMwXNaHqe9/EFkc2Xh3KlruBZDcZn/fuX2kKcaK0px0Mi73Zw/hCZSdw+XTdqMdysI
IarGpYoHiiRAUlC5b6BQReajGdxnUiJDHjfFaxbBe6mB9k0IhYkpTnNs45kOOOCWA7psxg+keejV
u9BErNhftmhz0F6QxHCUxFoxWQWQSAGqrtus7ZzBkNy1eeS8YI0Yj9I6NFSmY9T07kGpDEdrUwcM
Ak4Z3Hbq56j62csazjfHD+JbNupFTGpZwr5EhymyWAirNHZWxnM73pfBlz59aEFPenn8tpGgmQp2
WVUjYgI3DU17bEcbl9PKPuZjeNbS0bWz9NB1jddpiiw/sjlfuoUbFtFx0BVzke20NEiLAG9Ir3s8
XKXBo0kkN+7N+L7CENYt2nn1KiiwkJj1E6dor05kBQFbCBoBoRS443VTE58JKiWO4zAssY7qU8se
tIRI9o+tS9UaQIiryC6B+Mso8A5RnMvx0BSPRrtnSrfPx59tL9s9tpxgjSYE07ZT9UJLKrjbfCqn
28j4rrTozOxGh3SGxOE2dypIRCJ1ZTyfvIQwl2S2NjBIzz4rrICi9jRc5z5ujW70cXLz94XfuFHp
yk6tmyauUIXIVy5dUhVmjpx+0HuVdWvVT41VOFT9YqEg5vKa2vLxtYXC6iV1FWVLAwuVEe0rBnXi
XL1KlMz/bzDCqTIpijnIUXPrK/atSWe3YS4cU2LLZvZqbYxwrMzVoQF9O4xR72e3O/I6Sr1yAhRS
clXi5EYm2SSZKJFbvGw1RU0t4IGn0NG6XZUwJ8AhIjaPZdZJhnBrP1wZZwinJrOtEdwLrGO9+L60
x9J4WrprImvQlJkkLGazZEteajBpMr6N7c+++pDUpqfRH7VMYW0zLr14uSEs5LBGH206AAmPfjGp
HfNtB9v1kAnBNWjCZBkXQOg3ILqHP6QgZ5j+4miVnS8lK8ngv18fiYK2rRMKMFOfvQmN6Y3ZH62g
3l1eSVsbvAbxHhVFhgYlIm+pZTKiKMgc+VQ5xcapnm7M8LE0E0eznS5HPPQu422atcITgpGlq12r
6sCrM+LHKvjMkumKDLPEuzfTA2u7hECkLWQqgjDFSzMe/aB+ne2CIzv/iN2PYOke7ivpK+2mpxsY
RgsbIzFE/1tGuzMaPUNIqj+Z6HqPDcceQ3fWnoK0kGwkm1vkCktwxKkkHShsEP6ssvhJc3pKisGA
5M9AHZLS2NNADs5yWa3+5tStUAWPRI/gBN5gWIiS/ackKT4FqulXhSrxEP7Hi0dObQUjeAhbIs1G
KxF/5LzuMXX1/WUP3Ax8q++LnjHlijp3+P7Ufiq728XuvXb8ngalZPuQ2SHsURWKkbUA6kWoqU4O
SV4eQMEg8QOxQ+/56rseK2GHYlUdslKBl5s32VH/yS+/thcUjnUz+MRv9tadbI+SWCWyXUFEsrIL
G1bp8xd0wji9rBRP4mXi+4qZJJAR5NPT2uhHGvudhU0pa2RsBTIYYWOqOyvJ0g4jt8x35uRYeeI0
sibbzVu0ZlC0YFA8ouHM/GcMD0109gVVjBta7fH3r3KvHcNr9uUfVhVu2/QCJ9iU4PQ14IkPMe9a
Py1Hcg1iK++bdktPw37xucSo7MFt+4i0slDYdXPTolPYwcLOG30dXMSl2yGtnj0r+BR7Knn1kOJx
91ztiiTs+jQcgKccBo/u4PBQKYRmkF8eq9N8JWto395GVvYJMS9Ug9lOJuDx6oHUJ0/hPdjqrrjU
Q+Ere/1gP9j/smf6r0X9Mo1CAASfT1NqDJg1U6CKqx8gXi9JA25vVi8QQgw0tUihzICn1OoNmSIn
nE+0eeiimyCm3lvC7QuUEAYnNWosZQCUUidozjZ3YQ1uhbqZnZmyj/8NSwiHWlQEJYU6PR4U5wcl
6rwgNL04Vt14fEsl+Wppi03hRElGvYwA1WFpt0d0TSSzLLpvns1enE/s+V4WZg7RyB0B5Gr1Qxc7
8UGBjGClOvTcowOwvzW+Vm4FaZrClb1fbQd6cIYyqqIJRKyysAdjGLUGB7Wc9fzeE+h7K65lpZUS
FLHEommTIcZZBjQjhV8HmLPvlz1C9n0hAsdq20xdxY+3Te2lEVjEc+b9Nwgh6oZoeoIqLSCIZnh6
bB/bxtxdhtg+svyeC5E5hFV6X1caIEpVc6skPfcRO052eWeq0RuKrFEb8v9pZ3xAVwGWjoo9dByq
bYmGboJicLMlcKne7i/btB2CXoCEyJolcRVTHsmzqXEqFc2f7IQmu12uNpD1kLQhy9xACKnGkA+M
lADLB8tPg3ZnTbLus7/Z7F8MEmKq2qIvxibAGF3tNHmcajfy6NnYa14u18eSDZ8QVoO4MyxjwDxx
tpDoztrhZV7zM6+7Cg6c/SgGWyC4qmJpL4HUTiHI4tHI7ipEdX/eL2DXq/fZRy7Til7oHdppJYtr
+0jz/0GlYoWFuUDtADswdo/hHShBzYY4ffPxsiduWoTzGXrtLEjIqc8vPSufNwPVrssEFvUnE9s8
OSh+dWD3z70YnswikQ70eXtfowkzl4100aNIqf1ARU1gcdejIQ0qlTmY+3hZIHHLXeUos1s91+YX
Ur7tzTPU+g8QJjA1ltKMY5ir3nPpqmIXeNWh8Y39xGUQd7IQL8MTW0yXFE3zyxBgEzvNBjpaUQeG
WwoeE/pPXNyJeW+5o6wMFI/daackYdJihIfpo5aAVUOXHJ82E7lrBCHmR022mFmGIcyOxg5Fpd+4
iMl06j4UH5550r3Qy1VHe5A46lYYW8MKp210epfV1HDXyXzzFCEnmWIsU2wJBy6U1e3bJ1lP49YC
xOUFPZv4uoYc0Z/7Qc6TxzUJUQdM7kaIjIbtccxkKf9Nu1YgQniO87bV6h7DGc/t2eqbfc9kXKfP
L1ViWmFtiBCel4qWRVsgPHMWXgop2OJQHhMn8eVaQHwFX4ISVniB6vapLTFmxI4f55gZ19RSex90
zdS1jIi6mpknhzjJ3pIzXNsorOx+KQa1yTgwGbwkSj3WfteILTmNPD8sXrBPPLSFA2Thsg7TNbT1
jW6Ejlr3bpg1bkvZvm2yA9OS27q1brtgkGzk27EaLcR49wRRuSWm2cC/N2SlatW+aYFuu9pFO+PB
AlU5L/ip5ARqW9ss71j+Pxz33NXWwAwlmDrbrqFQmx2XEgx1xS78Ut+XYH5f9ki85U739Z8ouG0v
CTQUaKZlMyLGsCah5WzYWOpRYjtV9gOptsvBZHthvwAIISynQdS2KXwlmZMDJGKcNHqMM9u5jLI9
X4ZpGngLtzkJwJ8DaC5JldQZ5mt8btQCm8iu44w5oIMsXBnd9bZnrtAEoyrD7s0gAprR0tsxMt1p
VH3UOR+TFkqthD2Z/eCHNfOGoH3DwRkFNb8NFWKzAt4GFKSZtU+S66G7GpZjPrzhMX4NITijVjGr
1xZYl2HbJgcGHWF9p8qVNPmcvFrfK1OEmK+hyK1KCXB4KyzPKaY3dJ/ecbVu2S1zM8GytkkI/UqJ
mm3TwLDRdz24PHgKafhoPMzflR/lEarF+6nzJkkWaXNtrewTtoKGlhOY9mBfW/xg2Y+wfsvSwo5p
894Bhg37T59vaWUso47vo+skRpt+cae8pVab0xtpuo7CJ1Os1Wa2SdNo0mo/z5GFytE8nJfnLpdO
D/faV66wwhG2MiQ1IcNFgcPVSjQ3cqePObJ7phM4Nboe35L8pSa431Sd/08kpBineJoZ9wbVDD5N
VedS2v9g9vh4OSptxr4VjOB0WZCrgdUCZio/G2zXdvtmlh0RN0cOZXbo/YFeFKTg/3QCYitV2NgN
Mg+38Tm8wnJ146PlJmfV4y3esmvFpk+v4ITYAEZCA9WcgJuakDrJZMf7jI2594aBW6EIkcFQ0IuI
BzxkzZPHoCkdw76eq/1ljG1LsO/ZFNQnRCxRrNuaNkVa4x4Noqu6QLuejEKIr79XTo3Gzb8QxALF
HBwGltag5mMhw2c6ks8doUgVVtfoZ/5Mw9oFNd+t3b5l8FDhhoZom+GWKTL7Z1bTRVpu49KQ7qzl
oU0cKsvecMcVLVtDCPMz5Zre1YGF63I4945aLVdWoUFnIu81p0u695dnagsNFVq/x1HY28lcBs00
Y6b03HTm+GwqmVOY54h+vIwjEvr/ujKvgMRtXc1DgiQezrW38QOXV9EhP87z8cExeup3xv3kh0hR
OUXtBL6Ml0JmpbCQ1TkbwjHkFULFXWE9aFXhTOotKR8kRm4HjJfRFFbwMEHhfgAduF+UjurqLvsY
3XYHriwff+5BlSe7LGwebVeDKviKPhOlNAYMKrNvR3qvk9Hp7a/6dKUqk3vZNsmStoR4WzVRRMca
jtKnk4NX5D0Jp+NliGe5bdH1qa1CJImCM8kQeVeGkQb9UnXIYzhcumy+N96bX9TMUZzWjXbFU3Gg
+/h98E7Zk/vB50G4v5LxemzuK8wC26FGdVQCCAeLjNh6NMR4u9TnWy08DeWHdPxw2c7NbAqiB9VU
DTSplli1aATpCP0Avui+BJVrQ/4EV9mrXIE2sbmLTsZRlTjmllG6itSYSWz8e/6DVlegzEr1JuKF
DaP1yezfR+rBNL68yagXDMH3NQ30CmkEDC7+vXj8zKm42rEGa5N5KPYyClGZSYLrK/PclUwFXJj/
6Mi5pZpD2Bt8fj1sgs/nxgixwwwYy3in1zdx8+7ymG0t3/X3BV+jIMsdlB7ftyFGZuPkF7DrOPGr
IfXHgewug8kGTDgGjiQsWzIAbMzrW73RryaSn8og9i/DbN7f1kYJJ+dsHBKL1MBJjrw0cjose/6w
Kw9+20i4eIAoVDcpduU/j2dJNTCzBDshOBU4yVB8Cvf5kXP9SCUDtuI6+HB/IwmOkCWRUVlU5e8C
/IkcvVdu+pi6Jp7IzUO40yXLlX9OjINrOMEvWDAYRYiWVH8JrxRj3Dfj13qENnBReJcnayuor4EE
nwiZElXYtBCI1JuiO2uhpB1V9n3BFzQdTNoNxfdN7T4pD3SQfH8zNQGuYrSqM3TnveLjV/IuqosZ
FAd1g6x0tYsfudhkfATF1N4OHWktAT+lvJ6ZFzwhyOlVkVXRCLySzlfaBJIk1Al7ld7d23N4NZJo
z7JmT5V6F3ahl9j03grDUBKW+Kxc+iMEvy/tKepHBRdTuxp3saHfKmaoOeVS3PZ5egpI4qcL21/2
lO3Ftjr5CgfFGVeFUUtwLM0gAO9OGdR56yH7qCmHMWPEa8LsYSjqQxQ2P3NVMyRRhZv0yuQVOp+X
1QYWsqBEQhLn7lS/H5Onie4M6QmVd/pewuBBYIUxd1A0NxuGYSX3fX43aDnKiY62dt2ad5V2bLXG
peXXy8Mqs0sILMug2NFS88M+BCFLJTpVM3gsaP/tMsxmikYHEwj4cpGLfEVECY7IYFkyHdWG7/CY
kl1T5vDKGy4RaU879d3kD2esGMmsbe5vL6higcUIqhNrboBagAJ5QYdVojhJmzl58Nj2HyQmbi5N
HZy8FLxHkMkWgmZQDm1GSyxNXsa0XBfec39s5dfQZc0mR7YnbM/cC5wQOkujSLs2Blycn4vuzsLb
UZw6EptkIEL8zBMzIVYPkGGXnokHTcrcCTxsc9caRN7CXfRY7aUaJ5ub3e+BfMXgr1nNMDcFfLL7
iz0NvOwD2sZUHE4bdz5okpTo5m63whMiSzRHWao809TokXvbVPShWNRdNcga4i4PJgiy/lzfNDNr
1jUYzFrtnc6q7qsO/YYslzj9ZlOhbpioY0fWHwm+V3EkV/qgnfnbLE730Jsw8Vya7LqDSp3uNIye
jqZGDRTO/UH2ILC54EyoDVkgrcSDh+AvPU1TLTFHZJAgZlFkTrI8NMWHDj/ZMZM45+ZwQpBepSCk
AwW3sN6qqAlD3DdwIbSuSAgRHPVcQ0/u8grY3OpWIMIqK4qBZnMAkNkkP8e201yDV0jn5TChkioi
eMOpeuthUFRZC+ymV1qU32cgSqKLxPpokmNjmmIWx8jexQNUrGf7+2wvO8Oa3102cnMkeZU+Melz
9PrTMVnW1TQpQB5TmOjIc5vFkV45+cS/2ttWEILvKyhYgOYDxrGzBoIMfd/UzsRKBzzqhyBIdbfO
k9hhZiArHZTZJiwG0OCgwA5bpx8O113/lUwOOhQuD9/2IdBWMVdIN0NwU/B6s1ZUCzWluHlm4NPV
/R5Uj+fxLu9dnEn2zIs7iVduGvUC+HxWWp0UpnIs047X1cVEPXbEfp8u9nWd25LA+AqGQhQHmzUo
NSyDN5z96RemXQ1LaUBsatDS26Gs3diK7y2p6JsMRjiDWClyLkbNlXR11SkoHD537WF3eZJkIEK0
iJhVJxmFDHZglvfFojn9SK+GVJaffU3nIoyZEDCWrKNKMQGnP+n75D0nXOQV2/lN6vY7vBtCBY2d
+LuljMxl20Db0qAMxnBVFJwwVRpjqBnUmMLma4/epTw6J33rvmUUf4OIWe8hqYN+QuGWX+vvp6xG
d8pVHctqVl9FvuchfAER9uOwJWFtDwQntuYYph80gzl6eO5HXWLM6yuFACQEpagLUVScQJsrA8uZ
gvt7dTXijCF/DZVZJAShmWRQ5zFhkV3cpZXb1JMDLrxZk8WFV9uvYJBwO6yHse6VCDhxv6Bi6X4c
brqkdYL2vs3u/5snCLFBXQy8WnLNWKW6n7lwONgZsqf/hiEEhkhrSRAWwBibzln0WzDDO0kiqQZ5
lSIQxkwIDHXKhoLUGLPO/qKUV9P4/rIRsrkXAkKioc20qvB9tfnWDsdu2NNF81g3SPaEVzusYIew
/heSNUZpI4qCU+DDZLKfWlw9TjH5UuvNuTKy2OnU5h2J1ONl+yTjZ/Nb7WovChbFYL2CSdKCd2lz
aJh/+fuvd9c/DROJMeNu1pqeqyFPO7ob99m74Uq/63fKXjtEqUMSyTjK7BGCgjqz8peW6lJ+LpYb
JntkldojBIPU0vpJSTFgyzeuVRn7ae1ox+pDAE3O6oeMR+nVAVYYPW7uanqUOarMjsItQuOqsJ/y
8l0dfEmNb2r/7t/KLlObY6FDyYDsOH6kggsm5dgHQ0AhGZMcmupItK9UPc3mw5ynstC9uapeoESe
d0vXlWHE2Y6r09iQ8GqeO6tTvNKAcv1TXzqL3+3ZZ9ml+/XLyZ8miswFbW4t7RQCV783T/MjZ3gf
3PC9sk+g9pndyN7XZGYKzliGStbgdIxFPX2x9EOvfdQiLv8m8fnXPYDPZnHOZmapyNAIPkkzMI6k
EG/1jdvmWHjkY+AhJ1vh0m2jSiNx8ttG9yTrevPAwl4wBc80kq7tohCYLSqmczzJ8vcack73EDNt
zrnXf5RmFvhw/XELEcwUNq1EMUsjZtBsnd1fHNzZu3Q/uLzWfXwKZIGLD9olNGH76sNWI8ECA38l
7fHIBqlFTmEExthTsZfmhrcG1FbRsAztPNB3iOq7JB7rCWd5Lu/YlU7aOumBixp1V2QPlmw8T4HF
KL2dZAFz8xi1xhUncjRjOjLgDsEtFPuY9gGJDaeuKycz7uriLpiuOpnCu8xWYSYbsL5kzyLhmhqX
Dk2nszUbt4bRS7xUhiPMYUT+P6ZtdW66O7Xfx72kkkwGIRxA5mJohrA2EKHLH9XyUIxfO9kZ53X6
FY6/niLhEKJrVQO5CGBYBC/byXe+2My76GP2s/eMnxoqmNmxlVFb8nkX/X8NKmwHVYAuum7mhmWn
trweYsm9W/J9kerCKGY17RKTD9xV2oIOMc8lcXFr81xZIPJbpHU/zD2fGm36srTU7cPvffRQzc6Y
FE6UysLwpiegzRcCnSqDzpHgCZlVsaFbbJypg8xJq0f0gamy+s/N4wcu9Lg1oSSSqUy4XfU6jUN7
hE1tgxIRvFu6ISQbHbrXd929XLF6c5JWcMIONpApixMFwWFWcz/PWlcxJVmK180w3LlXEMLmNXWF
Mg82LBp2ljN51Gt2yJLtip31oB6tB/u97nT+7FEfSTTmUZnCAnfjV26+gucjsDphTXYG5gQCN+SN
MO0N81Pw6qc7GQvKpnOsYPjvVzBDF0d6uwBm7CsvN881nmerVDKWMhAh3NW9msS8CtAvqvZW11q3
Ko2rQZN1J28da9YzJji6MgaNmncWjjUQ+dOh2h6gS/C6ayVEiNqW8zHkwZnOIBVhigsKpNht2gxQ
huw81R2OeCjxkv+Rdl3LdeNK8ItYxRxeGU9Uliz5hWXJNnPO/Prb0IZDQTRx7X3cUu0ZDzjTGAAz
3dcdJDAVzdQsxLxu1qaIym04ycfA7awj/8oqwD8PjSA8DUkCI52hYNyA7hKYOCimKHiIdoqoMUO9
uwapq12N3NkQtB3UpPYt13ixmh2kIS1MQ4+etgut1UVY2Ke+qTIOsRZHLeIz8pTkoPSMA+BazCz9
oz5mN6WYAzfw+yNfpFbXcqaUceh/nEtG0c9yhNrEMiguD+UIQ2rzmlavQ8wIF5Yj1H7VZ3LLBxN+
vxdO1bjj2m+hyLhsWDdBil5orAkaPclQpWWlaAliITPu/SIzteSLKD5uf+/VYh6Hr3+NUJCrgFy8
9RUYSU+kyuUfieRr6YRXg1vtyZyJ8n3bIssrCoC1XOPndEKaFca9Ll3p81XJPC2sFdNLp0hwLOAv
k1oO83hwakDpTjpgyGnBsIioUooJVRbf2epBb2mP+LywB3VQJUqIcm5tz267zzAjF5w1cD1zXuFq
N6wROZIk9CayNEclaa1mQ6wHcE/E83Tff6+TR0E9l1VtKQWLHIcZIFTGKt08t2DBI7ComTOmjFHN
9DvuSbqCfPlz5aaeMXjbIbJ6SFg6SCVvkQ2FJmpYTy4Cd0mS76NOc4W4+9LM1Xny2+s+S2+4DrQY
Unq/bXsdNy75QOV1mcStCiKH0BEGBcFZXRXglNs2sbahLbyj78XjVOxKvsWKZh2WcvqqtedqdquR
1W7EskMVb4EgFmJSwY50H2MEsTpAROrKf9Ht3sr2hc2/6keOPV/DWECNApTG+Mfqu5zZUwfOstJp
iVKRDQ3pHVuDgeUmBSgFFCLjjOzboBYRhRLShC9KdTOHb//tq1GYovpaUkC+FKs5xq468KYiTnYv
eR3/um2IAZAaBSY62AKGqIShONLNRNwbSWiK/fO2Edaikb8vEIsTG22uAixaL9UQKnjAm4NZGyeh
f/gDO2B30EUNF0UqzUk/8kalBXoKtEfTlxic40bFeegrrzOOd+sQvDBEhZ2RzmEh+TAERUV33EeH
vISO8XiXob6edoAQ1hPaKgirYFXVoWAG5lgKKFpBDSStLEMnGWNPTZ8i/liCgDcwXjPjZXsRGaZo
wOCkPlAEEaYUUTWDypuDK6gA53NgSzoLNFbT9+LWJ/lVMeYjvwL0/j0e5+T3pO8Kb/E4FfV3kcu8
Z1uN94VF6stlidKKfQzv5LMA+VKHaAjhzavddW/qNW6iyMQhWK0Zh5e10zoGvv75fPQlpiYNfY6q
E1azwKybq1a7A8UFtLRqcyrvB/VPysWFOQo9Sr6o+4I0lhXzXo6uhHjPHGNa3zUXNijgCEo9LhUF
Lo3Zi9wGTq1Awzt70bNnSX/hhGc90E1lZDztrQLJwigFJFHRcm06w7EgqJHZoylBxCWSAjOTWFSv
LFNUJSJOCafySYEqq6xfpyoz0dDwYCTNPjZYJJWsjKMKEK5Cbg8JlrJCzQ1dn/5BrvAa779MOQO4
WPlGwUgpBX5vaHBKCL71vTuVDOxgLBr94pbE2ZB2GTxRG+6rVIEGY1I9H3I+wvD7o9fk8HqJBfrx
bQgHEbz4iIXhIB4wLXXQnOg0uTw2/oDN8kFw4VMVvLBG4cYQ1Pw4hbAGkgPwUhx6ECxUb61DWFQM
6AnZ2yDMgCmdKjPEekoarsVCDsVNo36Zyoe8/bptYj0WwIMma4ICqScqwFt0zcxDlKAwHDrTKFUz
M9xtC+J6OFxMUIHtp91c1B1MkGcGziScQf1O2iXnPUhyr3UQwqTo96tuSqJqiu/I3YhXpZ2YrGZb
lqtU2I/lZKRKnaHDZmo9fkiuS3CHb/tKfuJzfPzrKv3qN0QzmpwiVASESQ+idN4AFXZ+9x89+fTI
1+iNkMlY0RQcFXYn+6Ep5Wil3HZm/WIIjzV/x4ZMRbuSNFIgqjAjejo6NMcdYV0S8QqMxn2GrfVI
v5iiIj3ie3EIGyxc23lNMdmB5KQ9y8j619EkA1xvug5qjY8FqCTIQjwoOfaNJH7RVSAED8k7sd75
tW+GkWBXaRCaRaPvGAu5ngEXw+Tvi8oXAxgYsFTfC0Uy/S97va25M4al0xqSIWAFOybugFLV3LbL
MkvldjxNnZ9VCHijuK2Cnwku7QXRTbL9tpn1b3fxjspvtfH1OtWwrA2kVrrh3BaNmcmMNWQZoZJ3
mAK5nnIYSeXJnKWz0r92qOv/kyfv1c7iO3WiiF5r8p0AEzshEHeqWDqg1GGgxOoTh4Gzyd+B+J54
CztR0Bu+kcAZ0TPeCLsYZ8232lk4qG7pgZV/26vP/dbve+TFHJXHBhBYk0gRI96WewQegq/xQltx
jFvBEk1wOLmEE4v1vryOtxezVE5X5RCHYYLwE6PeGcfwPIXz3W+7hnZCkCrhPITb6E8UESKI/PC4
oQd/P2GT5+SUN9GP30KCdDyQfsbaqtGbjIKbdaeycv77aJwK/AFa4wUosQNHuO/dGldw/l6N/mle
PxTHmfEQu1JtfzRIJUEE3iNpjmCQjP9qLvoBAcjkrMlqk195slpaAjXdR8RSokkJMl0LID0+YnIQ
t5ngznFmO4M0c+FpTvecP+VX8a64Rg/LF+1h+7N+TvaP1qlbJNWvQmjywboQy2YI2p6Me5RY7CKM
zwd1lI8+Fm3Zh1OK1Qz3s8s7KWiWVNvfEb4ZQtjGmuJYdwqbKaTV0P9ATz3kk5BnrRzj6Sr8xk/P
avM8BS/b6/YLly42SEougGUc2rGtC+zYfzEVJ9izEy/wGmg5iLvuyOJ+JgH+sdwh3+lijri8MDck
utZgFhdto6JnFxjlqMxKmSyV900pfv2PvlGbKPjYwf2ew9h8zR98r4PKcL2T7RYSlO+Mfs62Pdbn
ojbPWW4x+dDhc829ZEUNb/oVRNZRJGyb+bxHf1xCCkNCMc8i0SdRkcV2igatzOVxZi7mp207n0+X
sIOeGxXXzNLniXrRj/y66kO8aHavfvcY5mdMbuTljzZjgdS6JQyGQGcB/B/0iayMOSEJZiPAa3e6
r74pbnVbQYuaDLp3tlbjbiU+GA/1mfX+vLqSGOv5xy6VzlFQo/hWkc5ZPvxE4XNTcL2dqKEHUtzt
tWRZojY2tfCbPmvhId9I5qigfOTsecbTKeObrYbgwiMqm6OJjyQ8XQZONztaezOoDlNei/zEpwwG
oYSmQSxZ1mVqR9H0Xp3DpMfFb3U9iE86S7Bk5SkHcXcxQPfA8LmYVrJERjQCJ7qbzqT/UQ/N8HX2
Jld0xR0qbtaL9moELmxS20emKaUsVGSUwr8Cs3gG+aFsNHMts1SdVYAwFlChoi7tfV/FRH/ohKk7
ppZ6KA6Fpdt6a42hJWIwADeJIKl9+IMIXHhIRSAuIaAYLsCqNFVWM9zpGdjmYtHMZcXctsTyj/x9
AfFzLDZxKJEA0frWVlC4Wn6az+62FdYXozaSWs6LcNAQJa34M8dEUmPzL8GUW5nBuDpkxiPJ7YU/
OYbhQi6APxGeMXEWy13IKHJW8yyh+K6tyG5eWfxiq3Cx+FjE+YXJuqmMRmnJEhq97ReRKZeu2uVO
X7F0SFcOFh+zjdpNfL7IizGHKYz2EN5iwthqJOZYWfLbe53IUhZjhQeFH40yS4ncINWG/Cosbjk8
6WxHxsrh5YNLKlWJtnKEMyxxqTsY17yjT6ZqQXXLSU4gMvg5Y4INW8qrcSMxUowVKXQrBO5yjC5S
4BrkeyZUwJVlXL0ZZ971zWkPdjMmoy8jCVQKSjDkoYYGrkEcDmThtTLbUxSZfn0YtdKafdbN6Wrt
dolKlYKQwhjrRCRfbhwUW1QtrblJ8tiOAnvuvwyRzfiM5Oc2NhqaF8zotXyMUHA70U//zD2XLpHt
iL+QmqCNoGXMaoQngffZngwFP5CfSBA//Jh0YgrFJ0jg4A66jGyVh/Jc1Zj5oFmpBvLF/GeIx/1u
v+3kejJcbFLZp/XQEs0GjDIU2ZviX/GsxpnVegC0S//4RCVbyBnjqEjwqZEOozybFX+ndQyAZNh4
PxguwGoSp2aQQ/hQ+4c5OHVtZc7dy/Y6sWxQ+3MSamWWkJqAV4/p/N1oU1OZWV2P64fly2qJVDoF
LSjiIFOKVw7OsIzpKpf2UlyaHd5MpZesOWQNbqJ/e1IZlFX8wiiVVfqc9nwAdU8nlurdCGaarqgP
YZcx9sv1LeXfSHjvK1x+JT/Qa06Db3x8nzZ2MWL753dlwHgoWkekixlqW9aGTFY6Dt5o3K3GHTn9
VWmOSpLYEYbLt2OCka/vjwgLj5JObWOtQ9zxhwivOPVR8TDoeGTBAiv0KFiIwMVYzHi3d1rD09PX
vP+mdKxBN5YNCgbaQtGnlEwlCzhidcWrKHc3VZx42wvGskKBQdlmWZCoCAED99f9Lm5PKevzr0eZ
BqY5HEIEDPl/xFCV11NuLNCXFOtnNcVbZGtNkJCKWQ0ALDvk74tvb2jcGHGgRnekpkjRnAmOw6k8
9mBF7ZkDwutXJPrFKSoCchAlCXqPVpfqZ7nnzOo2OMj2aIWz2VqlxeZJXxltIJBwMUiFA5ia63iO
sYqDJb0puHntd2/TdWdXtm52e3I6aBn4ylpPKjTixg/VsMd6BrMTDF8D8TnUU1tksvQRBP28x/7r
GU2RLvDDyNeYkfr78pWQfvm27xbgk+FsliD4Z37Md2i9WKN2DW3iuDQgLWz8bfBtcJJdcCu5jTXv
NEc784Y5QgW9tLSbzI3skJFs6zv7xTa1l8RNy6GFnnToGd9wojXLmVFtrmfzxQC1byhZqqjyQKJS
V3ftcBUKiRvoP7YhYz32DZCRQAEEF0E0r3zbZi1nkMPqYKE5CZMVsRt5htPhIF5A10RixOGqUwtz
ZFUXeS32o6aHNcwF6ZfUf2iE2ixYw0mrX2Zhg8IoTZbwxpAi1lPhpmsOPOvdifX7FDb53NRKKYff
73mIURjzQc5DRp8OQZxPabRwgUIkPcvw7kRMhJjmMfkWNKV1nlt6wMcWJ/IQ+OIq1oAD69NQoNQa
hp/oIz5NYkjeFBdQ+JJcPTMYBQRr9SgkUoJhkAMfeSNlz6N4MFhIt346vKwdfTpUUw00QwXWTryV
D7JVHOZTcuBf+D3/JhwMT8Lrz/RFeom+MDKJrM/GN6MPh7401lqVYv200JxdkFNmO95p8I4n733o
26CNfe+bPUqYhPmstvIsjw1l4TMFRgL0kwe9eM/iEc9O0k7fC552kHf/B3P96lZiyOBWAW+HjnMU
lcLNCM43GfVS42Qz+HpTPDsRySfFGS0NM2APCjQOApslp7MenhezlIt4Q0lBFQKzaqCaRW8PrWEq
wZ7xEVfPpAvnKNBNQY2JYWlSc0L62vcGr/KSc4XpXskqb6HryLK3ul8u7FF4iHtWUYGUPJ6X74Mr
/YAHJ7TsD89/vV+weod+ESaXNaSQcZr00tDJYD3//oTXPWK6xsONq1l6LB6eX6ThxRaFkiDbiOY8
5QEnT/VetSDi155E0FeDUwbtlc+dHXyXnPqsxCZrLoEVKRR4ClrcDhoHLzPckjSK3QihZfhP25Gy
DmMX9yi01AxurhNclDsJjqoy/8Tkjl7fAi4GKJyUonHIuxjrF/LdLhDm+xCqZ2bdD16U/6jm9HHb
nxUSIAIh/9qjeQdTbkDzdAB7w2E6ECbpxiTjKjzUozX03erX42F0IExxLhWLYZogxmfk1N4FHWTI
E1CIUvTZnOAdFMhpgj5vn16bup3scffKjMp17LpYokCEk31RFHWRTP2gE/G6nq2p9rSM0b1MPs2W
PxSIDFIp5h1hQMARyprHH90IlrDbIn6Ux6ckeJVA9bC9guvBeHGLQhE561I+6eCWMgZmgtvdjvuv
JijoGJoi6RJCB1TFPwrppHE/t11YT9qLCxRcBEZodPEEFzThihNAzHLom9+mpyPHBbB9EOEQEmcU
MPSTIft+BRu+3O/kwOX4Rw3d6xFrquEX2HcxRIFD1QigSylgqHF43dJccFA6YDE8DqVJxGvQKGrx
eGK4ic/i3fYyskKPQo0oQUsjWMsJwksuGXohtL4iWypnfZ/8x8NPzSDpzGUdXpdwD3BSveJOMAMH
LyYosHAl4Pp3rDa99RPzv59Oowc4Ig1teJyO8Av3uodXtEdyTMl3YL0/gKn0TF5pWGTp67f9C5sU
WICbKNcnEi6CADrK2RbMoTINcKfkT+Lzu5oJelO3P9/6iXZhk4IOf0iMeUreI8f30DvH8WZkkgdS
Ins7e72Dgf7rxPbvotCUr+xt69s5iM6Aj5Vdr/f+hPlPwEh+ncRP2nRd5oz4XC+SL3FDwQhmtZsx
I/5NQ2oWypVSEDbKGyl6E4ajypo9YzlEgUo6aXzF9cShuAf5cXXXKbJr1Lq3vW7MSKGAJU0yvpsk
Cafab0TBAhzBXxNPutXNwGrP4YF9g8RyjAIYrZ05QahgEEpp5tg35uRfNy1j8PcXJcHlY1Fgospi
iiDBxyKtQ81VYwqVg2e2/pCbJ+NQnCQLDEKlrbywCtXt/QxUqR8DEY6lbVPCvWFy2uRW5xiebZcB
Gt1s2fFqMuclyexmp8hnubvLusmKxYqxLzM+0/vb7OK2o9X9QkkIgqhGldq8OPr2DFUnN2vTercd
gyxTFHBM1QylghChzvWGyRWJyaUHvnP/mxEKIGK+mBp5hD+1LOIF2Ukx6xtlz9tGWB+feLpYtKTz
uVhqSGy39T0v846cDgwUYi0WhQtz0schFN+xe433gf8k1896/2PbC5YJChL0Rtch8o2lSuf7SjvV
2X04PGybWH/av2wW7/m7WCl9ahIMReObQ14WFFhuci530YmMnmR2fv6TpBQgwAJ6ZlUHKwTlEbSp
9FkgzJOlH+7FnLcFqWAAKfkJunBemqBgza+StuvIS2NUVqBlKr1OxDmgj6y8h/pQPRmMj/RZzxYV
4dIghXDFHGbgmoNP0nV5AhMKbmvABbBXElPxAggS54++BQ041odbw5+FWfqKak44vcrJO2Q0mQmu
jqHnGdu9WTrDYI4HXKqAdRXgemBdmK8F5dIuddDKFT9Q+BJ2p/rUlmYrXku/Tz71YUXpjoVBiXhj
Jo/sfP8ogbIknK/rYmbg6mov8tIRCu1krRQ4VSM9JtZog0cPl1D4crvMQqiArEzFfX9u2QqqQlya
Wttpt1ZiL21TIDjITV77AYK0bpTS5PVypwvZkyImtswn12I/2+MEKfcmYSnrrQHj0jD5uot059so
Q48hllb2JDfszHEX4VyRQyprhBJB4WaCxXobXa27lzYppEwzTKPmMh4uW85VD+hr3BvfEKRoe4WU
Kam64yPujhgrzEoPCmlCLfZDP4WjnZpZXL7HfXQ/Xwch45jOygYKbYo0amZIImF3DgNzxHh7WaAB
i3m7IW6DGj2hnbf6MEnks0VPvR3tUpezMOD7xts1nhZZIL36niPwsi5CfxFiXDRzT95MId/kiE79
XO5FB9eXlmxL3mAHFpS/dqxGtvU1vJij4mMwxDTMBDgnlLo18285JDOZuqKr9fXSKSogtC5Te0WA
Uz5fR2Y2BJ7Gj/dcre/0QrQmbbqRtGmflsWbnyanSmlsTgYmxKKNKfKn7fRneUxFTTs2ajwM8FgT
T2pxgtRJxSpP1xP9sqjUrjTLnSrHE/Z1VY+uZX90i5R3t71YrR0WS0pf9xV62UVChOu+xhkcFYyu
7REjHBhNFHfafmLs66yolKiNZ45kI+IbWBO97EqEsIOfIyz1e8GpPe4hfWQ9zjI+kkRycgGVWgMF
KLmDvbZ6CPpzLx5iFi3Seq3y70eiZzfmUMlAgAMTVTiak3GOKwe0WWbNH/SJxZG92ri0/FrUniNL
2eBrxFjYCOacfDV8uykexOzVUNxyuB0axUxFRoiQQP5cjOkiKPcE9bNMVBzN0xATAhC+idxKeoiE
o1I8+f73skH7qMaYESBAsWWN8jCKI65ABxPSSn2cVehpVpEVtM+TXNvbkb8eGhe3yN8XoTHV8xDM
EtwK8vu+/xH6jSXUrE7K9Qy+GCHeLoykUsxD/xveKNpeUL6mLP5A1mpRgFgLQl0EhC5LKl7E9qs8
3YT199z/ub1UvwCJixsU1vETB446QoDUONob1FEOkdU9F/sWD3yoi3fb1tbrqosxCvX6XlZCpYKx
DLrR/jlPSnNUC7McnyBRZKrSY6j+UQHwj0Wdnmib0XAoZyG+0jCfe8NNhiPPmnTf/lA6fW8JJVoj
riQ4NZSJ2fRnPXia9P2cMQ60vzjIXFyhAE+WSq3iE7gSnrKfcmKKB8wCOtxd7VvqiX8jhGPylwBf
bfubrd5Xonnkb5CAvMfHQB/SGqQpMQlEEHPmD4prHLur+r7fRXvpXOzV69nBrN60C3/kTKLp7UzW
6etKPJ1CgzfD2o4RMuzOT3orTRg3Rb/YuS4OUnCRN9pg6AqJEZw0hO5Qi+iQ0e6IHJExPhJGiZoz
GYu6jR46T6EH1xlyM0VYVPlr8ZTGaDQvPHWvnPXOJDLa4OnECCRji95GezSBUx8SpXDDTVhMEYGa
R3Y/n5T6Tg8OUoX/jkVW4JDA+DXe6zwFLX0FLWqZ5J74NbgqMSgbgBUswXDMnshZxId6+COLgoC3
AwX6XNjSPnoop5rfa6RHQn+crL8s9qZ6ErzRAaC5rKv81cxfmKMysu1U6NUKpA0Fr9DZ1Jsxdhol
Osgtg0JoNQ0WhqgUBAkfOApII1qsv/apgJkzCI8xx0hZ7lD7cywNnS6Stp3wFHwTLdEhdMy+LeBx
uLMxHQsN0RDzzduZwDJKJR/XoQVq5mC0M26apraSZDY76WcoMeysL6GCJnpFlT4r/eEWbWrUvASK
GePk1V1Q4ArVAMl6mrTOtkuruS38a4quu1P8C2Sf0ExVw4vWulnO2EVXlwx6TiBuhcAncPljlINc
OhyFGQf2ptUPQVbg/GyAoFV8GZVov+3K+uXAwhb5tyyqnLKWxl6LcQsTYr06szwBIe3UNe7iL43r
47ns1FxH16wj7uoKLqxSSDUNqEgiYlXMf6rC08wSuyD//ydkWvw+hUxKq7V6Se6WtNqOuu9jdS1A
zSwHSjSsR/X1g+3CFlXz5G2SqlmArxWeRLTkxM+4Bty1JlS5Thgpgvg5a/FWI/1ikOZwE/taw/Ql
DMrQ80uS10IJrZR72w4MxgrS5G1tn0q10WIFuTiz0pM8vEmVcVVMwash8962LVYQ0kSPma8kOj/A
GA/BILP69hcu9YGp49XW5O3U0W743X9dRwp0NT8UjIwMZql5aI767WzcG+PDtmuMQNfI3xfp1WlG
IhYqbCTheNuJ83U6M9/Vyaa3Eew0y6OgzbpaCIiHouoVswkFOw+gIymW+yLVUdpUeIUZPYHv935Z
2WIoMEJl/SZ3EZA0huhJmjf6e6erVX0briLHf8m/zEf/1Nl/bczk6goNhdfQn7BY9SsrUsnfF0s8
hWMs8AlJh3K2hvh7ihfOqbXm4lwljJZeBjBrFKzIQP0o11F+ZBP/LCiS3TfKj5AbsdADYztjmaJQ
pW79QJR50olajV4blqaiDhipOyvKnxzaLx+PZnXL1Skb/RmGGj9zJRAmhbJlaCVkvFh336Ra2ohT
mkEgRT9fEIAw5u+5AqJLojmyWexTh3th3T+v9kkKC7+o2m1q2rGOYlir7Qk1m4lGmnOLij/73nod
Y8NmIDJN6MYVmDxRIqyhEp2k3uPK1tR1BpKsH+QXDlFQEuplOrQxjPwlTwsudzTs+qjaJPBQs6KC
hNfWt6JKEC0CD+tIGqHbdDwafWbNqn8vJuPtkEmhWc+qraL9ThwadxsvmZ+NwpIxwPVBTaaqp3cy
kMzzd6RxlzfRBspIsdUWr2WIUMgR+t2kaylChMcG2nnZDIn71O133CMmddOrEOo8p+iBXLoHNqtC
WT+ULj4nhSWS3kl+V8P4/KaDhS3C4Ym0t/+lkJtaLE4XxkakU3gyVKEyTh3M+epzIX8xmkfGh2Nk
Nz01JOZG02oFdjocsgsz2hH2q96qU/TPIL+ZzHIMf+h+U3D9NUZOlo9v3W50U5UBi4yUNij4GIOk
yUZCkGAIoBRo5f5n3Ee2jtnZ7XVjbZ4GVYUITZ7lxQRD/tmwJ4+8I4ORz/XtMraUq+mGEMlJTu4Z
36HseaXebZv/Baoo0EiXdeWzaLMQQQRIq8gDWurED5i+OnSDWX6JJzO4yZ3pC8eAMRLWn4HlYo9C
MVGsFLkks6fz8KUKCyuPn8fWMsR9MQemX3LWf/SPArIAot4tFHsAzeCFqO6UY3uMnwQrsPhdcM+q
KH+R1BfvKPSCCmuL5lQkgf+YYwoRk1jXRLScTKyQeQpW6cP8ehSC+WnWyegWJWiZ3PlP8zF9VSGd
Nu1BBz/tWJXmek1y8Y6CrFyP/VktYG3uQrudjkFyFZLe2+5++6Ot5za4HAVZMXAMpm55FG1O9ZIo
h9TiTVt8T0sGVq1vbpffp3I7Afe6PqioV0ffd3jF2HFqa+mD5nKCYk1z5Y5TaUsGZ2+7tQ4pF7NU
puvioCRKgyvBsq2sPIQeVvY6xyxqY5YVKsFUQc+riZDLT8VVFexK9Rj9vqYx+kPEiyNUTvGcOnVR
B8hSKofjnvvZlAemutv6qeZihEqlpNGmjhsQBIHS33MRBNCF9HX2Y7eGhC347K1aM66DAPS5Q7cD
A665/bHWY/1insqsDNO9Uk9EWaArr1nQN/6RSUnvKF1lCaL0tm1sfRPAraYAslJFlN8rlcUZBoLJ
fq+QYlX9mlwFbmypqad6Cq7/fXsYQDcLeTsrgUoPeFoh4vxnfWEL+1Rmt4mqChzpC2vrfdx8GbU/
ud9c/D5VfahdrYUzIQLym2onxfFOm2IvrBR3ex1X8FcWeE1WNM1QdSiaUSkmgAoLE+0BZw/WXxpj
KWeh2dUS3dwJx/9jDPzzdvbRIJVtojzM/sDBYCXeVtLXlr/qm6MoZHYI5gvj9zVvP1qjEk/lWiUS
s5Czs/QQJoHJdz+2F/Az8n40QCVdxAlyPza+b0eym6a3FYtijWTNx93/4+9TWYVjRZjyBufbfOaJ
SmApSmTPwW02QhddTK1tZ5jRQEW1IcbQotDxcaZDB4ZqcjHBWfWusjMMJqV4y9ttG/wMvR+9o6I8
rwS/kHjYi4WfhVCak/BzGJlkUCSGN9aQJqNWazRidD2s1G8ypmMNlIvC1VhaCpT0cEm2zxjHJIZX
NCt1bAR1o2r4ZvNwzDk7B6F40rE4jVfOYh/Wjial9osWI1UzWbsTUZgBabOnD2bmRRaYtQidbWkN
u/IxtZgHMbLbb60nhRlDNwmyJsPy6IJ+MjGJalV7GOzahFSxJzHOFZ9rj49+UoARoqMAYvawlqJX
Vdq1O8lr9rXHYk1kxb5MQYXYQjFYnwAVwnV+ItPEvi3bwV6Bdk5hR0wKfVaQUMChqG2Yzilxqwt2
Yqg5EkQVqvH3pdI+rh6FH2Hm12JRwkyo71XB5ZvDoP72bPtHExRoqAPUejsMKtlteQYENu1+GyQ+
FxYff58CiVgqk4AT4UIgKYpddG2M3sUZemJpWZo539W/Xch8sEczNeZSnY/ShPTt1X3YR2af3hji
l+/bTjH2DVqwNFXHMZHI55/1VxyazRgv3tsWWAFNMzI2cxT0FY+tib+V3qAI4fS7NLa0c7YXnNID
yTprrpuRqZ9YNSa5CAURC8dF0m2kjMdBgga23DrcMDtNkxy5TnFrKB1tO8rIJIUCiHiexzgmZsHJ
aCbVbBZyaxWYCd02s/Lm8jEuKIAAraoQR8TOX/INkGNNPPFFx5W9/EzYtbXYnAdTr1mbMss/Cink
BjcO4N/l7N4lAj24xvT0G86JLOEnueZDiWglXxi+fj5LfPSVgg2/MRItImUh0eOcbcx2gWK7wHP3
dGTVAKxMoOCjz3IlN5Dhdpu/BH1pFXiHZnizjiDoQwLftCh8GoFNBkUvyj6CCazggEf8xvM507jy
T9GJ8FNkdlmhe8BMXhmG1yuPi2HKt4xvhBj33GQZL1qImqPiWPLOM8NAypWGKPLZLvYoqAxTKQJ3
CkJFvh2hFhjGYFYwHFD3e4bnI0gTG4qBkpmxwkVcrQj+sftpMDYPDaPT8hhFvZNVFuF2IkMJ3GTN
DtrlcTrbXtft74lTEv45i8PfyFeRr6tY1nxsz2oj+OYsc6Ywgto7n1nMnr/A0YtzxPmFtSyVymqS
3j/i4Ag2OWFKdymeWWXM6gc2K/fW0/1ijqquSjR5RwF4wGyjxJGiKu/4TLLBt/C4vYbrcAatAEXT
0QGCrPjolq9VTTekGM7jDyJR6bxOHqFQ6CZ7zQPjgjUcw3Ol/VEmGjq4aDSQYhu08kjScp1cCzIx
Gu06CITywDPQ+F9NL6XTnZAU1/WZVUGuf8GFVQpB1WBEu14n+nYK4efUziEJbrfm9DzZEFT/mnos
Rv1VSFvYo9CzH6HKxfXwEp0HltzILgSDWalOfuNTEb6wQUEL7nP4aRYl364x+Xjq3XJvHKFNoD74
ualeF6e/glPFQwKrx2vlxQkoszBNRY7ip1Egk+XU7mdXtEBA/6U1O9t/lneszYFlix6KJZoXXNdi
Kcmj5Aye4nkn3kyu5MQHVjPgWuIJvMhDfRq9ciKtShdEuCdTAx6xOR+GaheO9h/dFixNUKWKquat
gI5c305mVEmz4OjS74s8QxFx4QXxcoFWGMqucB+Bn5cyK/EhBRfZYvuTgR1r+9rSCJVQupjnqszB
DzKUpewMaPhklvgQ9SYhV66+TKziay2jBF5ReEGTRF2lj9STPA7BVCDkgsZt4iuONdewtqMsf5/C
+NIYBi0u4JCUX1fJzdx9MxK79neMdVtLWgG3nVDj1HlF0ihgENKwb9uh9+3xuXkSLfVra7f78jp6
jCyIWN6MB8ibn2KHdbZlmaWwoucqJdNDmDX8/i7UQLSYFC+JL5qENb0cWbyf5OdoaFp6SeFDxoOo
OhQHwJ94lpWb0jhKwmFOjkH7w49cxpKuhuJlSelujN6Q4y4fOwIQoz2fcnvkQVcRWeFd7nB78cji
1Gc4R/dktBLaS2qw3dvacOzjVzyB19r92N90woguTRbKr9Xhi6XUqbjsQ7kuSx3eNc5od3fzUdwT
8Kvu2VRjK+M2QI7FSlKFx1RVoHes4RnRbOugVJFiqJSIVLDCcXU/XlqiYDAyDB3UbfBK5c9B8lZm
d0Ph1e2Nmv7g8xa3IKEdcbeKdjWp5577wYiY1Vxf+EkhZDtkkEnmYF08d45oJcfhEbJJsdk61V77
yrs45Oy4B51ZR5Kw30gLnQLNhq/5qDFgl1y1804J4klhlz22x+TAWSDJGX/6pr6L0Xg+WP8j7cqW
3MaR7RcxgitIvnIRJZVUqsVVXl4Qtrub+77z6+9Bea5Fo9jCjP0wPQ+O0KkEE4lEIvOc5Cw6tTcj
6MpqLvTEWTuqmYyvW5kHGbtElLZudHX+6j5ckJGNqDebBQDs3XjxQDJeOKgLIk9WXGuPYuSdyI82
D+yVSVycGWUwRkosrDUS9bN+8Is5Bp2K7QocRoDDN2rUcVZWmPigqIqjVR+5cnRpg+5j6mqPiyt7
6p7mjpwLUmURKHfHaSxTmjUCb6kh55mijxTNuI9/aBgXXZTFLGyjBwY9s/pQfDTusJh7TOTvJp/e
dS9ZEH4UYAr8kO/eSMzMbnoWZeajdIHcsFsH5j2oBqO9FEAERaiJvr2OtqobBBxneC/8NR/qJGrE
WgE8pbjY2iHWIS6/v23T9pFwheDCmaWofWNpDTy/PZTmY4v7r/1qp8/WXhLt4s18GIrXP81h5q7S
OyOraKGmHQvS0V/2jkJMSDlqLoWavLBXYvtTXbG4gIV5/6g0lJYFrMFTX7U9+MMc7WifFxe65RgC
Cr/dXkgRIBejKFWTNoGMolcqpp8s/xSa6EDdjv1Xk7gglc16sdgFlq/Nix3mS8FYoO0G3NLmbvJv
G7Md7q9QfHTqEiu2O2yuBJdO7S4NliOTQBXdkAT+/fZQvnIIkoZ0iXPAZEXiatrLZOVu2Ip27XYe
8tMYnv7UmFRlDtGqA7cjxwIPaPGpPqhO7KHgKVg3kUFcUEqqsu6tCAZZUXVYxuXQ2dOTQhPv9ucR
+JrKxQW102tSDoAJzeemuBsXYf2d/aHvz/vrmrG/YPVlUtRQc4lt1c6LwXKq7Kc7HBlBcz+cJWGY
Ezi2ylZ1BVZM1Ow1GVvHDgsnTPV9nZvOksjPlSHoTNiMdqpKLIXgmvlO1kxvcmlpCepGZRS5Rtm5
en4apq+p9nXsv8bp7vZn2ixToeX0JxznDkTWFX02AGdemDyh7iqOclei0U9DGCKfND/daSLJjE0X
XGFyvkGbeMxj8MJ5ero34wsJ7/pZ4H6b32sFwTnHUmLiEBwZiK2a7Fi1W2JmNU9PlagErW6GoRUQ
5xhxmtaRPLP1e7YCVv9S7gawF7K7Un9maVrs54HtTm47gIXHPErn2aN32mvqjXs5gBiqIJva3Her
v4ctzMpRjbKqJVLAcKv9Zk0PppDMeDNUrQC4Q2SJh7AYJny8QfGYOmK000H6M2Ngj4kMKIXAHtH6
cidKhQfWFi3RLDIau/zY7ZW3MC+aE98s7SsqwcgjylPWO4G6iCitXdI3nHAf3qdP5i48pq58od/p
M577vSqg7vx0e/dtf6yfoPxTaDvXpZJnM0pi1p2+PAyiHuvtXXD9fS7JpUlapxmrheHBUKf/RNO5
mi4t3lxvm7HR9Ym7yXXx+KfQQkuWqihgBzL478sh2bHnCfQJg4Xqv5ivEa0aHz4MSm0ZbU6eNe01
VMZETCkbzW+/msMFD63O7FGaAcDkC4zSAWH3C947M69+YS3kFnSMoTzxoByGxxz//xtNu7/i8zFF
sczGWoDfo02INa7nblsghIAeCeU/6SQLjhyR8xtc0Oh13C6lAYDpq4znpRQMELg7R16BiXtWxO/+
1iSnCEQV4e29bRuGZkD65Z121lLHhW6xK60e0GMLXtn/LoX7F/e84nAxRC9LlD005CKdp+wIbkSS
rz1p6E5SIYoyCRMTFgHfJSbqFY7LTGdbajMZkujodCFBeKfsMTrtSb6xOJNbfS13M15m0NrjjqIq
rshQPlntx67ITXaTZnXj1C/PWefoeDpQfDzBusLp9+2N+NNQPmulUGXF2APg5Mmj+kPRfrkdV0S/
z+UmlhkXKCrj99MpdyhGYGxF0Eq2HSCvFnChpAErUlzMQBijZ0X5WhO/iO9n67cKAVeP4GW0OrlN
soZdknWMU+CNpUBWYLu6E3+wj7mH52u8c/7h5uIzVhKBusKWgEmaxHKrEl1yU52D5Tit0mBU8+Wg
RZbhZyVqq2mYC47tDZpXFsOuK8uFlHhMu7L/UVkt77PD5OWhw+bDUnTIzJfonjrjh+wIooudaIJk
O7u8InMJCm1pqhQKtp+atQ6Gyb3RCB0iFBLbrueuLOSiSiZrSo6hKXYBpcfahewslGaTfboTXUG3
67krJC6gNLISazGrLbLKZriPQKyVnom34ECw9uJRO8G249kEKtOyUJkAnNydNPvD/L9PU/ziGjxv
Fwh5/rPpQuNZDoNCRAf9dre8EYDfE3V1GKXWYYB5kQMr0LzlLvdpQFzlLtoNzoLae+yyuqn9WnyJ
L9lRPA32L/eqn17IN34v6lhBOQ/e0eDMYVN80lOKibowmND7nfnZi4wGgNvhUhT+NS5vMake14MJ
uxtQKy9e6keRQ3eNLwX5LqodUZvINp6m2pZtqOgN5HXbyr4ZF0lGzswKWJITueHR9jPHDKDoIEwW
Nr1yBcYFFLXvepvGAJvLB0t9bmJBm6XQGi5ukEVRlXR4s4bdgyN3+mZ5g2vDGkwD+4JvxU6Wdz66
MoeLHtKYqwtla9f68f2CZiK2pzu0gpcH7OmLSDlFtHpcCMn7HI2BMTK8aLkbqme7EckgbFdOrwbx
VXxaGHVbNTDIHI6aZjjWkBznDJppWnqi/XAC65cbguzXUckCQXgiKipsx+PVH8BdduZhDmWpevt+
o89amclBC6SjuhedrCJP4Ucx51jukn7BdadFVMlxv4/P6mE6gl4X6XkmZG7aPNBWhnFJSh0rBbFL
GMYY03X0g7S1A1JhTKoP/vLaQRthvgNprMBBN+/5K1QumEAodTDCGkb2qlI61PLjtnVNc3wYrdrJ
bK9NqDtlxbEnEJ0YC0HKtJmYrdC5K1BTJbrRpUCX4i8pqrstdUFsk8SijikRDhdV8EhaaR1zmin/
bLTPTVuChvy5NoUfUbScXHSxenSJVzqAyJl9RGUvPWH4H9SY5eX38oXV4vGxxc6I3KXAmo/W4w9y
WEbXamLokz0riEpOIv/kYsuc9CgzsNt/LJ3iyW+yv9NM4A6bV6qfFhGeVG/I0xqZFiwCQTNmn88k
P9fTrrNdYxoEmevtSEn45sei6+rGHgGVtWej/KgMonbZN0Hgfw/9qPL+WqKLW0x12gsQWDqX/SXt
y7sOfNPFDvMlKQonGIl4SE8/Rkyqc72LHkUVBpGNXETBhjaUmNWY69Yg3lzMmR9p2W/0jSurb8YF
kL7FhQeNRQBJ9xYYkClkEeZQ8LUExw7hOx4pVHkWqMGzq5Xq1o62t/3Gj/bgXXZ/6z18ZRAXK/QK
Ajxd/eYZj1p+GKr7PhX4+Qb1IXJjDSzLrCKivVPODPtWt3LFwKXiJF3QDHtsHfMC3/BQZv0w4x03
fah3YEbz+jv1SRDx2Vd/75dXbO6DdTEYc6qS/HhRQ7L6qD/of/0g5ZYd+Zv+v2tD/morF+PVdDHN
ltnagu6omU+V8alJX28btR2brjZx36yrcA+YKTDC8JJgQjzu7iY6CVLH7eh0BeFie6wkeMthhqCI
9n0Op0MNyoImpOAmyd2oFMX37frkykm4+N4sap5CMwMXtGDaKTuKkbsG3S7Zs+TOF/k7tONmMFRF
x8YFf18wCQbGtjtRNDSoYgwN7SF82WdG7Iim2oS5hx8DE+kXeojPlS9jqLV6SR5FBm9/xCsgFzBz
tW2QWNpILRVk5u1LVdTHLC3933GVKwoXFJV6pIOMO4Y3aFAzrpyyCTLhMPx25L2CcHsMfKrylBvY
Y/NQ6uepVat9I1eiEqRowdi/rx6BItkiiz0BpVJfLXAPtjg0Y8HO2i4ar9yA21opGWel0QGi9c74
D8XzTAolRsubL9PsWs+LywY/ipdOmErJm3Hquob8dqvmOVx0+N/YxH61gBhkKv3aNL1K64N+LB25
6I8qBA4zWouOm83vp+MQMEFQIhOetaYJ9VGebWz15nt2yu9zfxf6tq9V7uSrmGKkv+OTVzj+UmWY
aVnkErrQS/1TPJ8XsNeotuDMEZjEE9cQopepssCkNEy+wz8/KJXq3d5a28fayg5uB6MRalKtEhEr
Ogxe94GA5jN+ae4Gl9qQfIAc2S5zR5cE/0RHEe/WZnBeQXPbeihadShrQM/19wbTeY3h5cUnC+3b
bSsowGxuuxUUt7k7CsLzUgZUX9wZI7TU1L/jWjQ+KQLh9nZM6gUt7nAJDPj3GugIO9+gfwu+1+Zt
ZWUJt7dnpes7UFggCT4Np/HFOnw3MBVcPv+O6BiSgBUSt5lplcppawDJHu8s7blvDlbzLLBme8mI
qWm6YmEohsMowT6iLjUilR50GDxOPBu71ngaH2qvetUwrGmCZUX0GCMC5Q7pKm2k1G5ZUhDljqpT
J9S/DqMg89g+i/Wradzdq+wH0MVUMG34jj6bN8bj1JVSRz4QCLjgldITTvuwvfouTbxCEhaeV4eL
slT2EmkwDKzjmPWLj6aPKTiXkfXmz6I62XZw+mkfz6886ktf5mwVDRLECRqWRX2g28WclTlcaOrR
C/cjC2WcDIunvbHYkQ9mYO2SR9EVYvtZZIXGRaOpBEOd2uJ7xf+QR+MTE7qOdvJncIyCojo8EMxL
Ms5j7SDK2pi73fpqXGxaemuuEhnAE+jy8sq3Rn9IP/VL5Hb5PhIXrZght/C4MGUmJGtrCR9Of7QC
+bzcfdefO19xDTc6Zr9XHF4tKxevjExCh1MEtEy1d3HS38e28ul2FBHsZ8IFEb1MwinMsIBR/DVb
vhHFm4Rasts5FaZwiK3ZqvlOaIfYvZKi6ZpVbib0DjWX8m90D/nzxfAxl4CDUu0c+y9hrNo+n1e4
3PqZMwktucIsu2I7zSl/0lh56q0btQFrAl6aqMOUk7Mg/5acf6t+tALnVrZSG3MYEhgt01OyPNn1
a0In5/bXYwa8c8cVBheNlwW37kJGck+L2SnHc03/KuznEVpit3E249UKh4vHg23NeVZgISv5VCjn
TnTVFNjBv80pndrZ2oC1MsfGRAeBNAVkSc1D1hbFPoRMr8Ce7bfHq0H8Yx2RpGGs2cdhU/myX2NA
0PJ+vGKxV+vy4+312343W+Fx4bgYdQmDYhY+VBMFU1/4Wl59tbLwYxjSL0tTgz9MPRTqJSqlzMmb
xAMBlp+Wy65R9dehikW0W4IPyr/j0TjJSIWOI29a7qvpyUhEt+nNwAyiQ8yrEYxG8g37ut0Vhj5i
gdFx/pB/VXZQRHXqlwjsKMm9qoCNtnESX8a+U0VtP2wt32+KKzR3Jkx51NUjoyOy9zhd96hJu13i
Vj6bFoiOVMS0sL2UVzjuSCirss8jiqW0593Yfc7tz7d9ZzNCr1aSC2ItWcqs6TGdL5WPOoit6egY
QtGp7TWDQq2i6fgPn5DUqZz3oBb9MYbD3jwhWHDQvfpkoa9HNOi8bdEVjNsMJgRY+8nCTVdd9iR5
TcLHXiT0wILrex+4QnAJiZ0bid0SFhibXU8etcgz08WrNc8yf+vzXJF4b0OIommIna32yeBkS1S4
2kAkxyjav247wvYxSjQb5WfLkm1ew7QE86s8JLhUhOhnA73GDsUxL/KM+9YzjuOuPzCRQVOEuvm1
Vqhc7O9yJTMzNuSqXHqESsze+foDKMd3loO7E3ukexBdbjdZqpQrJt/xpYRFaPaTwp78UXTx2Zx6
7ifQrRzcBURzxnny2WM88QUrvOk2K1x2gVxdAsCaZ9VTCVx2LLAsNtlloM+20YCfflAd2Ql39b6/
+2N7uR2RWX0TormbegUYiY9I1s9pYKnuQwQBROnFDGrswvwjhA+eBAZv5rMrg7l9EuoZ1TDp9KOf
I4Woa+mmroG3BtYLaoXC5gqBM/EtY0PY1bIG6g3QVBhOGj0zGSaqfL1t1XZEvm5J9kesvqLV2JpW
UGzJojnH5omI6Om3r6fGFYALyaqtFJm0AGB4q1DXrvXAmoPpqfUWvwsopFwFNZjtBOmKyCWTE82t
ycwRzzoaP6aZ6tll9ERCsrd1Iup52PxGK+u4pDIuVbvPMxxo6H8Mh4ORe0TIUS+yhwsq9rLU0SDh
CGCdTKq/7OXRIZ70N1pJHfVUvTFI0hdF9Py/6RkY/jBNEICqxtvYw8ozFDsF8bkG09CsMWgXKjqr
Bb/P57EQMcrihiLrKeVDrWBCSLBft3///08Ay+bcIDUlcK9U2D40a5vHsOkLD4xLv8NEeI2+ls05
wNJXqmyPjDZBPisY1antA9q+nNubdPuJ82fosWzOBdJY67u4QeiZj2gl86d9sW9Pb/IVnii+sp96
lw38hIKi1a8BQaWhbUcVDIoO3SE9xiB6ZUQnojKI4PTg39iNaJyIMQCG2O0DAa/dojZgNqpS11oy
H+zjnmAJRYDcsbFQrTdIBncoTjQo3iRspXsFHRgYMD6wdDc5lh/pk6hTSATLHRptnUDOJQSsBkJ/
LfatEuQxzSHuP0jCTpbbHm/zwnWKEbYm7ZB9WNIpjfa69DuBdeUa3FlhGJNiZQ1sme37VN3lIKGf
iW/af93+VCIzuBMDGZSe9Qpg6mxvaoE6C7oSRL/PBYaihr6fEuP3RzyTZpHt0FE4DrNZPV8tFRcW
aForkpICg7Xht4/JTq7Q6sPo3eS9JXpF376hr9C48JDMs5RpGj586/8gQVsc62B5IHAMSvSWRy+3
P5AqcGqeMoj24dSZKfDUYHbze8WrnvOX3M8uKHrcsaLR4MeHxa938l3mM16CdJcFmtP6iVCsUfSn
cFlojAkEqo3sYzaasyzg0LW7DxHUm+2mvstngWtuHsXXhX6rJK/ORInGWpvK7LMWd1n9rFfQcJEy
d0407/YSb+YVKyAubFhzk6ToLUeRuHpoun+sPiiH1z+DYNtkZYvZNQqZ2G6u82M/PKvUqdTnP4Pg
AgatB7snGYK8qkf7psBpEn1RbOnjn6Fw8aKKFbWk7CIiMWW6p27CK3AtOIE3SzSr78HFjKGWVca4
g2RC1Z08T92CntUidzS9OZTV3qhEiaUgSPGzG8YIzYbBRrduiYkzMDKlgli+3St7tUjlVq2kFEWM
BHtYPhq78jg5kpse5pO6Nw63P4/IEm7p4lAd8npgfmZ/koxPYyP4/P8S/UxNtzF/iP/xXhal6iDX
2CvRIf86vrboo9aelqf0IHvLOfoieo/6lwv3FY9buT6HkJ8dAa/19eN47Dz7E6sBdXv10ONOsxz7
k+FWQj787aZBvIP9v53cQnYJQTcdAS5maU762T61fnOwd5kH4d8nJXTCExtTDdHgOe8ZW6p9WASV
yu1Pef0LuFNN1zO1t0a8bkPItVef+/n7bVdhFrzPPa+/z51j8TQbNZmxy0Cn7E/t4Nd09BMdau6t
/q0KbcEe2E51f8LxooWGnLRKa2FB5SPIWY7N3ggUX96LUl3BqvGyhcq4WI2uwyooFR41qgRmo+//
aOF4scJGiqBUSAEhjQk4eqjTpEewoDlJWe3sbHJvo20/mF49kefxaxQImzYT4NL/EBHVZ8v7nh8g
aCDkDGS76YZP8GqFqRrlmdqyj5Q2QdUuHjKdQ2kVbjemghvj9svDyi4ukuSlaTYtu2YlJ9CxuP1j
+MV2y090N/zztqE+6/ciQpbtg/7qg1wwyXRz6SIGaVnlnVWXD51UPsRV/OH2J9s+v64wXOyYG5Pk
VAdMaYDPuIeK66XrT0SOHBkv972In27TKhM8uWwqyCT8k0k8IB/NZsT8XHnM7M8m/TgNj7ct2txV
Kwj276v0petnM4/ZwPJEd313JKWgr2JzxVa/z/nCRJUBIuszonyZOlSJ7xQ9PyzyoapcKVKCWKi6
tRmNVoCcJ+QlqWSlhUE/olEYdD67eP9WJ+UKhvMEU2ny2RxhF8Tpm/G1Ly+piK5+Oz6sMLhzopF6
IhPWka0G+pGVK6p9681Mb3MXClXXNgPECow7NFCjUpTeBFiivJJpL9PS1XVX7kTdPNuVzCsQL3Jh
mLUe2mzmR3nW8VbGxA7zYAl0h0KNns3wikox25nGCpG73ChTXIwZCOaRaeR36hdW7c4u8+h0TnmC
fUzRvAmWz0yc5/bm2s6pVshctQRqkX1uz7DVjJz4Kzkae5j6NIGZSt29tUt5fwio/bqde9rkXSrB
+7NCd6QcWTax0x0tpmAYwJU4J3tViZ7bZXgZW+tD29spSAwnX5s6Ud1zuxNiZTsXWXqjqjUjxJ8i
oU0GFQKIfPQuo3CO3OIS7eIOr0iGbwYRsqyqdkQNn6Ldw8tkTG1D6VDgq8/H6IHVe21XCcoDm9wR
CzcL0biwQ4eKdenAWkwhPql+HWBUejrqHqMMyI7092oVq9Xl4k+UVFBN6OFZra+hlAmm/YPpZ3cz
fDl5zNxe2N3FPOddArEC5IKRpUJKcBmwnNEJopaYnWMLmp7KA6ufFoFosEYYJrh4VFhRnOhgaIWB
bOC4DMIX8uHHDAU4vz9St/t8e+8IAiBPIZMaYTlMrBqTzoWjRHfToHpq65mSsKq1mZ9fl5KX1Kga
KNQ1jJVEfyTH8F52mZxg+IgZrGC5J455lL3Uiy9CUVQWbd5/Ql1VFRTTMfrFxcE0Lk3dZE+c0PH0
6LHwIGfujA9vc7kPtYAQYjt3uYJxoQ8PIW09sxqPnWDocbnoBIJrRNRUIkLh4p0cZlnesluxHu5U
FNnbfUUF6awIgotjU53hYYrVIAlE0lF/XOrv1jw7t51PBML+fZWGtfqydHGOq0CdnDMVyvYFJrDw
QPVnKFyQqvsMQq4p0ldFP+GzeH29t0xVcOhtJ2DXD89FJrmWhqhkpcTkMByWu2ZvBqqX7kT1kO1N
dIXh4lFS90aaEnZ5Uh5z7dOsWS5VvnfkLml1wbL9Syy6YnGxKI0Xq02YL48uI8PNvPwsueqh9dho
YQ6KY1GF4G3y58ZW5UvDg67N7cCu8PEri7apPz1HF/RAoESRoR0ZCYsLEdB97sVeuydPwq4E9Xao
eHtJW/ljDC2AXJsQDLNlN+eJY8nnIfw80YelucMZmjqNdCqjz2IuQhaDbhnO/rAVcGNbZZexVwU1
sI4Qe9h1KCfInr4XN8xvtxCjN/Q/8fAte1thtZJWFRGrDo/HwZv9MSjPqo/2i486XrM0aBtnQX1g
ZSBhv5hgu7853ArZGDtih+wVLTs1u9mtPuR+tCu+LbkzuEwmengpXkQBeft8u1rLhZhYQtRKCmBG
Re+RWd5H5cdqzI9j27/eDjMsIt76hlyYkXuqd5IEJD33lvqZjILfF1nCRZg0rIc+suCc0gBWsTE+
D9NLmX2QRIeLcBdyMWbJ8X5A2dt39ak7dZ55Mhz7AipCt3Qllw6utDgpWtYY+TijhTIfDNGf8C9Z
9PWrcaGHxqpKIwO2gmDcG07aZXa7g7GvXbwPefMnO2DtSbM3BWgz9G9/RkGE5TuibD3Xu7RFDLLa
/qNkq0/tku8astznxejUkDcThFnBpuCnIU06T2k6s8+aJC6cyI0ia4dj6s8Sk7f68GrvDXWmzFGH
j1onsdNM3+TmqImnqdn7/o098Mass0IpMrOmhJ2CkwmlY0v3h24J5k73UxOsd5V57GUCqYEyMIw2
uP3dROvIJSz6lCcNxDtw8TE+9K3lDPUrsYl3G0SwB/mHFVVtc1ljpalwXorAAEvtedDSxh9RBfN0
hS6CrOJfLlgmGnsVS9M1XgVo7OPBKtlosN072q7YRbuodRkdKBPjGcHO9nTbQBEgX9ZeGlAfGQSA
PxrzUt82QSoA+tED2WdnoTLV9v3qp318ebuM0jEtGVwHeQjG3T7t0zPDY21x8bNIi277+13huHNW
b1t7jCbA1eFjm7xmhuYrhuJYUSlwlG1vvAJxGfpQmz2kzDHtkcQzOnxnSiyvSgqrOiUkSTtBzHof
skGBqJqqZmmqIWMajnN+ZbB6Pe4p+uv9ztN27EUpV3cLdZPOMZ9id/C7e0YHTe8x1a3smHS7kGmV
Yfyy99/+Bls1IBxlgVePO5+UdsoHktqyHynT87iYD4suetd8X1niMLijSS2t3pQwouebz9kngupg
6Ofu/JB/ip4Yw6ooeXifAgNPU6BqY9kE1zR++1VD3epNFym+9jx4Ibo2B3S333f+4kOq7W95Dwqb
y+0N+M5Df0Xk9x9qdqB0hU4jpOKx8+gMtvBJfZyX6qgUraCXZRtLwxy+DTYAU+O+mFGRRTKWWPHN
fGA6WE4/fJzCj2lxuG3T+6DyZpQpG+ilBq0dT7JB2lbB0HqImtABDS2u8q2CvNcF41yQiQIhiyyq
tm65osbIrwmYeMEywO2+bDQku0I+7ddT9cHO6UHRWsGW23TFNQa35eqlappZxYdq/fAJjcQBbi1u
ljkRGPxsCO2JHgLf5SVsDVc2sYizOlqHpsegzgQ8SJvv0fjuJmN0byXGbkbfaDVF3wXf7N2VhOER
C1JbBtyf8EfdbOOw0xpp8aNDc+iD7m44gj/Wxay1J9pm74IlB8X8dGVaHdG+zkZADfPHGMwJenjK
iMDXt31wZQ/n7Ji+yyq7A8iPg01xQh9NTqBLK3dFIO1ur96mRZaKgWHMeaDsxIFpZpz2lZ3K/mIH
IZIRddyBfE6QOW6btELhoiHNylo1ukz2y39mKB/WLp5/PpsueJr86IvI/94PRbCvtELjcnLwgldJ
wtAYIyFBn0TzMXuGEpBLLrOXo+AFqVPbE82dbm7ln6gK31Fqj3NU6SlQ1fqFqPfD+L+/VvxiF4L9
r95XVLSio4FvZVwGT/GgPeqND4bPSthMP3L6fNs12Efhj0nNsqFjh0kmy3r3uplbulkPiexLlVnt
pwHK91kXksd4hrCqOo2DPyqa5NvKInm3kd937cBSHcqAqqrKGjo8OUtJOA5lNoVYy8z+KvcaXnEz
L4Qa7zipXlfmTkyIQ6XZl4goO9/01TU2l3lFkiF3cgbs1leQn6DDYE/3kObFG5S4kLS1/djGMywM
X5uA/fWTxk1cFejZX3yzd+fouxa6ffJ4ezG3zk4d79OEyDZyHr6KotJ+yhK1kP1huYtG6iTLRbGf
2kY0eLrlLroKyVZVNjX4C/fNIOpR01mBuxjhk5qmbtT4Va2+tWgY52YQZB9bu22Nxn2lsIirqhuB
lsqHKf4wi3jYNq0xdB2t7kQzLb5vbEiTRK9zuvj2fGdN4P3XDhRiG+WRQKnt2+0vtOkEFqPiB0Wa
YvBJh6T0UdH0Onqqwgk8IdrsEOU72yCCMCzC4U6vaco7JGzAyUFDVQ3SJzuL3TYOBRf49238bPeu
7OHOFFuiDalK4CSHeN+e44BcMMLh4BnKVQQJ26YbrKD4g0UdjSYvAGWUh5Huy0GUoG2GA2SDOoEz
IL/gt08JkVI0SHSL3x+XHUQvmD4lHhkC1Oh2UIEQFpS2LIKIrgZpR1u1dJ2LCIZeLmUOTnxfeZ5d
xpWXB+XoxqPbeqPHJtxy5KSieCsA5d/WLItqSzMD9AfPJ+7unaPljhk6hq8da4Q+yZsbkZ9sRaaV
qfw7mx4aFRodgQqO+IAZOj+ohWu/2P6EklkJ3ZDSL0xfpEWx6Z+GJsvQ00KYsvlCVh62UaxM2Nus
az2Hmn1XoQsFiLt+38TB/76512BcoGppL09JZi8+iRY/7IbAWog7hY0gj9tcy5VN3EUi7KzInizA
LGR5Wlp0udr6hwR1l9LWBd6y6SwgtlVMlagyJtt+PbM6nVS1CWVYn+r3BbRtRX6xFaaQ0IMSEKeW
hYLSr7/fE0lt5snAauWQ/pNQZjy2smifbYLo8lt+Y5syf2noUjWTRhnrhffj/ZBQFEz3vTgUimC4
kEtNqVebHmtVzqB9Gn3pUwVGnsEZTFSO2MQqu4QJE2ARKreCiCq0qyugshQG5EkgCW4D68GAlGIE
+Zof6hpz9DsuqCPxNlABNDR+vn+wJL2Shhilnei5711lyYNoGZxSWETajskrJOahq2tYR5shswsg
MZ5giOSxIpIbnxgrH9qTBOQB24sJX1cUA5UHfg6+L+jcoBUed5fcQRXQMUY/E/U2iDC4IDFDPjGW
QRDla5ZjRiBHNS6t+eE3AhEkf4iNhkUL++rXRZMi26QKyzJwSbnXm/RcpKnXp8LGELb9+WsDpOAV
pDMqhNn5koZSVEWi6Ni+DVSTcPnf0b/mC7vpVUEhZMjbXLgVGO8JFQqKdED+/EPwBFc9vJ/JDhOc
ZRWA9HmQHGhXi8bdNkPgCpZbS4ia96QGDYOv2HPjUlN1rLGJ3NsfbPucYmkh8gAQevEiz2EzyUaj
jNd7bFg71om1w1WBYgjQNldyBcZlUvISqpJhAGxQfVtrPFnfQ9z2N0CIqqJfll14LD60g02z0WWp
RrUh/DqpUIuBxJzo+GDBjfc/E4m0rSANVQ1+1apWqcjYwZBuMvZ91Ht467yXRvNUytoZ3Oz/67AA
UNZw3LqRlMSaVAEO2muy9JeCKCFwA3Z03zKIywhbEEio4wgEdoCw103Ugw4V8rLGadwiEL08bK6f
hduojWsp9A644510VGpqA99ojMkhmV6HZb6g/8WV5AgiFpF32zoRGhf5YtOszcRu8LXI19huHhYF
PMBDj4t+9Sk3U0MAt+HlRDZVmxgK8nmZD4JDZRkyWBVQhKqPw4ABAtNNIlGHzdb5hMu2yditwBv7
TmS+khJ1kMpy8a2zFeT78Fj56YExgrErkLAsxJaI8w+iqKatI9aCVsdg/rM6DWtSNFo00RkxsIkd
pqIFDWrdYTVQ6046iAL81hKy1E+2wNqMKQIuuajNcG5DNBv6ZPbj4XMR2kdcngS76v2MAjLANQq3
rXK9XaYmamYQfWA+G8oDEag30Kfr02em0yV/RC3m821XfBvFf7eQuO4bKoIHyhjcRpOKVKtts59B
P2Hk2d7q0uJ7PWZx5TVVaR2XhBrguYpp5EQLDV1rKNF7OKdVmHhlmiyvNKvrcdclZYs+SGMuGzfP
wOd7ama79NLUmg65UYwHG3OUmUfwPit75WTG7VGq0cF2SileAvxcxhPILlRqBRxoSxK+hkM9PRdq
NPVOIUfdM5SOEtEu3HojIGCMRGIAd0Vc5j5qYw1dOJgaZJT92c/3sY8GH8i2mwGOcVb2Eiz11nPV
L3jc562h9COPk47P+wn9U37yjMfijLoUzWglnsfsMcjElIQbmckvoNz3pXnZTFEHI8OvoMrxQC/w
kamelHggEzG9bZ3dayyL9R+sNmUz1Jib7Azmv+RY7XDHhCYahKnB1i4adRBicRG7b8dOIeTt40HA
QkcrtXrAzHfnqvv/Qu+HfZr3u+Snq1hcxJ5kFfP32hsaDUbDIccIUqoRWlWrxlEW58c8R+aqT2LN
z21TcTCpqGhaxOabxq0GmhzzZM4oLQ0HJqSXQz6gAQtP7IkUnjejOMrPuIb+EKjl3GUucLJT1DT9
CrLY0P9Ew8ZD/Z28aSKan0VhfGtZdXA3gtAFp67NP+DOWSH3Y2xN/kTwQCEb4f+RdmXNceO89hep
ShK1vmrtxbudOM6LKslktO+7fv097OSm1bSm+Y3nxS+uaggkCILAwcFdryWJVWlhb9VV8ZoSgLqX
khOQbSqpELgaTUENCFmnSzvFaB51CnN5Oh18WitJP6U+xanTFkFgfK672G1xSKchsa9risrunzSE
kVANIhX3a6CMKtrRa48p8Rkmyqij/xF5OiYMILVOCOYaXaoXGnmgdXU+u9nN4kVvhWc+mS0uR9Pv
/FniDk7Y3MSVOOZsoNCphnEFcWHpzzVKrKozVz/qJUY/VWK16Fjk6Lfl0pSVQObub8q5DkO0Ormy
T9dz2i1ooaBOprC5bTobjx7cDYYObmf6fGTf95IQIqJvcPFT1q/+1ICM0TzPFACKFN5t6PFOID1g
rKdZC6QftPKhYdmZ5UgFimFxLwg6sQVUMfdar5l2NIMgFM13yyEtiOyKTcCFcGzEVTqCHAl1eQ3+
ho0V5SGdtFaOaNwt2rJdOKUf+2AlBfUWvw675dkupDGZoiSJ+iISIC3ZG36FwejdwfQTRPimwz2F
G1ZzIYs59LokJlpgQpbs53cVEq/hjYZJChR3w8uebBjNhSjmotckEUMnQ1pEjC1TfYzI6/UTsGEj
F7/POGkUXcto1E7L1uFC6I6Uxyc78O7YEx6QscW1HBbtUmhag3F+kKPdzjbwbTCG4AWzCYH2lHaU
331BS/p4X/2ePJS/8m/ezaUEUxH4GFFdNtnzp0bzPJlFKLqVea+AlEZJXq6v5ZZ31uEnUXQAPgth
JuNNUqSeCl2HBNJkYC8r2/i5FtX8OMddbYlG3VlDYhgOHERhFbidbMxaG7xU655aPS046cStr7nw
N0ySpRpJp6k1jn/nGb7uLbvUpkPj0I0GTkPe9fsebI4Hx9rZMOeviKRRCcsWnvSx3MkHivDDrA8w
DCqOdFAkS/RkIM3rXevyQCWbiqLfxkT9Dw0+2NpLPwcIM8D8fTe7qkUdTWtlz6iZWZJNEz0aJ525
YUUoZeFZaqrIoCK5dClMybR5LAQ8rFoV89lzshv6nLdzHBlsOSkLg1mIK6yl9igcMfKYDk9HfIj6
vWIVd8ou9Hj8oZsPmJVabC0pz4jctDlEUnEUAE5A1NiOlvCZ8oyLu2rihBY8HZmrHoMzQOXVQGA2
vSbCTaLyrnbqhBmPs94o9llvmmMumKeNwpOMznIeRwzTRUvCsT1l8GEaT6Ab+otL/LFx72kA8SLr
SLvaZdZCdKMy1SLNUH+5k1Aew01ktY55eroUNvcu2pJmwKeZCLJ1AzW5S3tMy7yo6viUvdBNS/Wk
ne6OaJAEqIXSKfEGxW9tm4HLHNN84OQQGF6Kq7U6bdECNbsmqiGL+RAEHLvYSo+sBTAXHqod4qRi
qLprzPdZ64/BYa721/00dUWsZZi0wqKoBqazsMCcrggnpTWRfU7BhrKEd4GYHcak9QKdvHxAEpob
wNeMeh/SWZer1WuAc+ozQc0g/9lrjRVoJmYrx5YYhM51SZsZAbx6dHglmhxm6+x9bRRy3+S/YDdg
dvW0xA3+qo4pHD56fL6XnVUkHKEbxgB3q6sqxojABtnSjqIsRtY3KLuASlmUng2dF0NunOELAYyT
0PJZUeMJ0c/UHMZmeJ5yySGG9ARGyE+iQHj0TVuLeCGPucDxsAq0QoBC9HnV2u0tqIDB/TdhfjKQ
OBgm+O/ZW1VyIZEu8SpGrxvdSFUDGpLsvjMKq84/TTqPGHJznySQxwCvrWIUEXNoRT0N8kAWUeXJ
vTY+jryx5RtnFsna8+8zZ3YR9ZECxeHxsrusPACGW/J6rrZF0JIHHvfqu8eEmFVtOqgygCri30Ps
xD3AHAWvqL11C0KRsxQmiGmMOivzBVLaw+ShMOp3r/ODch/6+b72zH1TcN7zmxtD6Mw3A4gfIFYu
d1+O2xBEcfrikqHeV1r3IMgix5/Sn2CcHVqxZcAPKSIQNZ1LEaEIHo9EBxq2lHazUlsaHhIVekw6
HQPS9mX81koLhxNlKyBbB/tsmaqcwoBkBurLppDtah2TB0T5pg2KmybsMbihfFUXYEXGzo8HYscC
yJti8v26P9z0HOfHp8qYZDz0IuBteG/UlacCZZGoXwvNOOTZF9WMfl6X9X7MHj3EK2HMNkpRq7aG
AWGKb1ogFcFIDsUWvmCsNsbdSI/JU+mlqK6jfuFpT7y8wqYNnYWzU3Yw3mw0BPoYNZvbwXxeeIEa
bzffeXkdU9ilDC6KogU09OpGoBIL9zQFZD7Uu+truXnOV9owHt8AambWqTaD+U1Sdon8ptTufxPB
nIjGkLSiovrEmOc+tVY3f+IPa6A/8u7YrfRg/HoQ6cO0EOjRupMj3WCqu6u9dK5h4Ta+H7kdt5vL
tnp5MuLCvM1TTcDLE6Usi6Aw1wefhOjz9YXbdo8rKfQrVpfVqMupkionpRaPjiJHZe7Y4WlH3Ngx
97zYdkspSRI1GbBb5B5ZvPakkVbORMBwpPqL3u5Qzndy5MivK8UTwhhcNjVqbYwQskg3UnKfgyp7
3P83EYzBIQUgLCDeAJ4z8DQhschkicrC0WPL4a0Xi7GASoiaX6iyuQgtPX6Y0zsj2BvGJ8C/rquz
6RDWohgzWBpg41oKyvo1ZhzIcjf2473swSHwywhbyTYMfkOtGXE0KqaMc421IWkaARdYBe+JPEZ8
kIk1ZHhRlZijyC2c0v1mD+5KHJuoypXKGGraDdM4dMoXxpa5whMGl90lu8Kvv39oKf8ox3ZFoqYJ
/laDmvhzUIF8gSYulRcVRa6b/6XNbSsYWCvHGHssNFpu0NYYxaeQtm7XAUDX+Nwn8LYxntViLF6J
jCpsqBz1vtoDrollrAG7MO0MU2omm5bys0OIUY7Xl3PrKlyrx5wBY6wnIlYQ2w13SXTbEE7uh6cW
Y/jGKFVxNlC1iq9ocrBT+aEEwZYi3g08UVtNOPpaFyYURc9Zl+p0CaMY7Im/OoKT7woy2vC4vYMp
gXb3E9Cs+PW/rSFdg5WPV/VCWmoFcvvxdhYOHa89a+PxDZgFXt4E8AfUBpnjnNRhIJZjdXp8y8IP
TI3CFNZ9lhbOv9eD6OhQNVHphCBGj1nT8jYUS2BI6szujNcl5tCCbhkD8BuaRDD6ADUOxhhSklZV
iC0EuVhjVZ1dKrI7BcCNyN+KiBez8IQx1lDKU6qrAoSpk6frBznvLbN5qkQbmWbOwm2KQloETy1Z
2upDEZoJRMaS24u3YHGyNRLjRef3E4qpEY+sYMshAS0BpCOK0ea7XJkwFUNTL6BuFQ8UeEO5VU/c
5+51Y9gyupUYNqGa6Mk4NsjQuOr4LIypk2Ku0DD7EzibPiDIkCikDaVoIHAuT49elOUsygYWD4nw
4W1eHrrRNTuO6W35OeR4/khhHjdR3U2mEeiSKzXgJ/gSR2/XtdgM9FS0p9FuYYDYDMa2xbyQ9X7C
tnxOMa+ZVriy1ylH3VezaB8X4YEnt+BK+logY99FWYTwdhBIa4UUo5c4GPgkzBSMSiljCKrb0rAr
ed37mysJ/eApCBBg7Et1EIZaGeJecrXwto0fIh4YcOv3AS7DjiPNiDiW8XZlNJmmkeMwmWr9LVwi
a4l4yZfNzVrJYCek6Lo0tSWVMT52jnEgO3BI2OK9ZlG6SUyv4viHf5BHUwlI+plIbV7aOFqwBr2s
TMntfogH4lUe2ijxtL2pAJgDsY/PYxPaXsOzPMY25LlUtXbCmVoaR1++VzkvCOMJYA5tQqRAiYYA
CqHf9RTw3c1vdOJHgKxfdUveTM4jd6s/E87hrBJ7gEdd0vQFKiWYnkJhOL3X7ilQrLeun2S6F2w0
uxbE2N9oirMaRtirWNpL/V9FY1cpZ/k4ItiAGRR14rBQl4fW0nR8USI3bp6va8HZIDZKrguhMg26
XJn0NIm36vzl+u9v3UKrVWJ5sZdIn+RlpBYtEFcWOr8MAaYRzMcpGQ9ZNcKVf0dO6wPR5FoqEySj
xb/LpgRajfKLjDkpxr1M7pTYjfqSYwWbL7a1KLrAq6DOIE0PCDREnbIRDlI4nvJQuYKfucKeO5mT
fvgVo9MZByGgblR3BZYz2YMw3Q0ftX2xG73BRbf6IfgfuDt59sF4iLYmSr2kOMDx36pFZ1sH+/lt
lCzyFN/gmeiNu+UDbWkAYGHkvYSeRtoafLmiaWgmQzwgouiD8hhQ3kSlE/2i0jXO3m2FLhpevYoJ
ZMH7/sk608VqUjVs3XIrKwfaS1s1qO/NywceT5qmA/GPVL6G9oJLjZQxb7q8QFCBLlqvluVdHwoc
aobNfUL3FNgmDMAP2ds2LhJ1LNMGNCRgdG0Du+WSM246IxOILsXAmNR3zUZF05VCHQ6SW/V+Wo9u
U93McsxZqc3jhEYgFU8LgD3wvLhcqgldP51iIGqQffgGFxkCW/uLgOlXPvJ5Ebac01oYY9yTIepz
GEGl/3+zjx7lK+A1vW3tzVoMs/2hqvQiGLmhk/kc9/dl93jdx24mycHxriCiNGTpHZSwFso86RsI
GLwwf1a/IFveWLQh2HT1r8Vily/Bc9IiPyDMFsVt/Q9If3qtso5p/Qny5b6VnRpKpMQn0L4+zHk7
aACmKraEQcWNC56tl8ZCqfR13HHRMVsucS2Z/n/lgGuCmrlOJdMeFMqwCUJjwTKB56A+OOu5Udrm
dq5Wm/5/JbDqTKEVFAhMDRWwvxEpR7Xi5Ry3QD/6Wi3mIOREQK2e2qZ0X5QW+THcmBkdoeqlvvI8
uTLIqF8Syt/X2QIXhrepIvondEpyAUACAxFPKrMxW4BW3SzBaJO03CEXwHG+m7EuUBUacJEqID9s
7WOsdKARCI2tQaFJvN5PCkt+SV8KF6nH/f9AC73lwNYCGRONE8CbEioQvFcvupc9o428s+jMjBGL
SHtdYy6N+9YVs5bJGGckF11XoH3TXWLRnsOfOWKQ8i8y8sIQnm6MTWK0BOAL2gKyJmRXlfvU3NUF
J7LeEAF/SHMypojOIfZanvNqTsp6lFxQwzuK2B37vvB64eW6L9vCCazFnOL71ekibSinC9g6XPlr
BtKk8kALfeZtsdNAXls6/KahrSvnQiID88EEUSUAxA7ZpvvF073aF+xMt1SfQtyiW5Wj4IZFAEqE
dnjTAIMHYXNbYzsoZS/gXMeRZqnZo1y8DLmTZZ8560gvFcYhX8hh7rY0nAIj1OCltNvuLdpXmLeY
AGIeKyAboh1foZ2clpOn36aZrPRjLrsyagNRKCe8WWbVEYPhce4jJ5AEzrtiy30A94DqPvrYgMlh
A4Us6Y1FQQ8qvfNoJHxQHqSn8IZOHx6P+l/Bt+vruaXWWhyznPUkkKUNIK7p7AxVElFMLU3eXxey
4XYvdGLWri8LOQ1ECGmnRy309ZjzLNqId/D7cOgIeiWaIr68uaYeBNcyvbno21jaUXg87aXgsb9u
mbgk6qKG6B2gErazIS9CCWXtGlsjKHaTSXZKfpiLD8oL+wPrJYuIRxGlA6fH6INhXC0pWhkYpuqF
xC9FzHF5m64B1dE/Ali3GkmzakQEAvJsspJOCXeRLoBiNsqFp6wW0HJv5qOTj+EEAo0YGESpHG+S
eFSsUE0mjronBkr2TFPMv4yaHcbes1VbMdOTIcwl0Q1Si1iYQ2uHTwrQ/3QwhgQEtNV65q0I0k/F
+QWJ6B5j55kbcdGL8tpnMBcpwk0wVA4igFW/HWZ1XA4UZJ6jh5Rb8No8eaecOeIR8133UdOo41g0
UJpGljnIKgU3ecVfuzjme8OL78Xc6rncOhvxLBKLNFN/ksqmXnBp4x0CFsbfUktfAqRc8hIwqYv3
JWKG4jbvrEix1Jews3jeZqvl4kI8cyctlb7EZoAllpLiLmwFK9bVxzSYvEhbvDgEfqr80gBXuaTq
oSpzThl60w+tlGc2GOTJcp5H9FyhFqY8lPXr9XO7lZO+UI85uPokhaA4wepS593a6utgeBQLON9o
x8pObufcmne8np2t1OCFVOY0D6QFIRO6GE4VkQyZd0rWLvgJtyVj+3JaLSC16VUQ07Yxit0l9KM0
PiBqe6SD6jEiC08SlIRDi3dINjcM/bGIl010B7MJhqlJ9RxZBsktutYzyPi5rnreBIhtGeitNhGz
A5TK6BRUA9qS5xKBWRQhvfCt6L9et4rNg26cBTBXrJqI9SwIENAk0edANb4FevZJzY3v/00Mc8mm
odjKCGTxsDIfkW/3WtPvu4JzgrauQDybEHODUBj4cSaHRcpQMeMUUVCUV3ZQNftUKm5lMJpIAa+i
tLUvYIDRDFC1IgHEotQlEHLNioDwNag+EzydQk6kxft9xhk0AHT3Ff39flAcc4l7S5zryLq+KZvr
tVKCcQhhOBZdQpNLYf0j1TDh6W1Cp5TO2ZUtC1svFVV1dSyrThkbXNV4wiTPEibIio9S+h8VYU5J
XWfT3AHN4MqL4hD9scgwj0f3tZGT7+OpwhyWoCd53smQowgYgBVq+whYz7mIPhCRrleMOSwkRPQt
0hUrU7yK0t4Pq5rDp8CzL3oTrzYlD+asUhqIEMPnMfL1gBPEbQW9axWYo5hW0mxIJUyLdIto15jr
ez/oxXQgUf1NjEttl+v9XaZigEYplzLHHOj6sKHSSrjJJFIQsSmhEUP4MLS4wz9Hr5ngZuEhiDVO
cMiTxEQMPfgFq6qHJKF40crZkounEGO/qxAoYA47Hsf2TMYjJGI5pV0K29OGT8n8FNR7mRchbBkF
AWsI5YPS3jfTZ+WiTNNcwUkb0mj16Kv15kKuOO+hLUUouzDyzBpy2qdrfGV6bTZFaCTs4A8a4zjE
2V40mxdT5TWQ8MSwbgddLKGotKhUp0rjyZPa+GmbgE9VaznUo5uB1Voj+ikrjcqmTtKigajuy4Rn
QfecIw1qh3spOlX6KeuCdod+7+veezNpsxbLeKPEWOIyqbCQleJSpF2EWczSE9BB0Tf1UKI5kexF
TrSwZe9rkYxn6uCXyDhC0zCbnLGW/SLXXD2WbGFAg07Im6i5bZBnU2G8lE6CZQaPLJKH5Mac7s3p
A1fTWh3GS1USuIbaGupIgiepvlAckQK7vktbd+xKxKmKsLKNWhS7RtGRXTA77TDWurUEaNTT5trq
ioQ3lYyzXmwOoFIHgZgNoixDGO/npKeNEZwlo0vO+ta1PowbCmVSlR1NM2DyixdmHewMw1JiVXPT
qbnT8x8NaXkyOUeZnc0ixAogXAW2aZ7vy/AgtDex6l/fpm0ROhInp2El7+K5tGvyMaLetUotOZYd
SUhvFSN6uS5me4POYpjVQ4ZfUNIG94UOYg8gZd+CrPhAjEKUswgmqJuA20nHHJqE0ou6eEnxEPPg
Htte4CyCarmy6X6MpK7WocUkx5ZAfqrVcyr1/hR3VvyBPinsyFkW41sROGBMNIE6RbMPUj+QP8u8
I8rbFMaPSmGsaxPNsaOa586ScEtE9dP1feeZF+M3l15pw5Fmu4vlIdXtunqZP0Cld7FQjK8cSnGp
BhrMp0L5UyOTbmE2uqcm4Qcix/WGMD5T0VtwYUtIZ4Z6aakNscqx5dxsm6sFOjb0xhiYG8E+rGN1
6AcwW8GNgTFl/q5+yvW3D+zHSgKzWEa2FHIuwKMoxV1vuJoEINvweF3GplmtZDALVdeaBnw6tKgr
9UmaAQHM0911EZsH8SyCvVxkkvZEy7AXpQCX+CollZepllB9FZEVvS6Kow17tfSzWDdaDW0CZRmc
MkzDpyKseo5CjBTk9lQVyBCwTUiYMaCeQp6VZ5GNhAhmNmtOg0mF8uCHxst1NRjT+iVABXoLhG5g
rWH9PBrBhynPUSRJs+dgOjTmc8oL1Jkb/7cIpEwxLQapCNZ6s6yPVDPoVKfGzCKjt9BFbLdLbCUC
7/XBZsp/iUK6X0NlS0VzPuPrtVLRgmSSVKdFWUuQHaFyC/mQV98kWbFICno5Pxmf09BvFc59uank
SjLdyNVGjUpXLGMlqk6ZI1upOVGN4TulNcecg0oPySrceKch3c+VnLhRiwwPe9WhYJH0kPrpXvNS
j0fnsq2OCeyqiUIrcOKXYsI0ShaCypYTKT+0FIWmIduP9ChFqnvdADctXDtLYiKAQde7NKsIFJrR
LzIk+9movOsi/sEszjIYs5hBotkKPWRE+9lGMzva2sjd77Y2boMRTyHGEoS6l1ow98EGzZtC3MkB
591LXfF7Czgrw1hAS6oej1C6NeRGCgu3buy4ry3TOPbtXWamHD93Gid4TR41lZXFmUJaqzPdIIrc
lhzJStEiGtoBsdS7wS5vwBFqi8f8O6XuzF+r2wQU0xJvGDtvUZl4QZCnpR0ifEQa4fgedV6QyObK
f5+r86oyF6AkmXHSY96702B6XbzT7OiekhZh5g/qSejC4ZWvNv3uyuyZy7DUMnGEX1QdOffHpwl5
mVLnEeNu+4o/OrH4GaGK0jIEb4WjibeoIcIhEqtbbtp6X0sPJkbay1nLOWoctQjjN4IpBaEn2oOc
edlN5c5c9tH8IU971opxGNUSlsvUnez/e9ipGGP6ELY73eTO2OEtH+M1uiEOumyELt0XSitcOOC2
Qo9b6ov3qU/5rAj4Iw1PcPQ3HqqbY+6E8SFpVkvJEkI0CfwpeYywV//NJRLGi8yortVFBgkUMKzY
tKKpATBMy7bxc8RpZ2FhZOzpIowPGUR5NpcBe0bRcbJLuz8a0Vpes/bYHSj5Bh0Yb+jWJHnqaPOI
3dkZtO/EM94D88ineoqoSwbrByZD3S8/aMdi9qw9dIflIPjxzQxWtPY+8//l/JV3ohm/EsdpGNUV
RKtTZMnCYRx+cnaSZyuMJ1n0QME0NCrBwtranmRNR91VrHofAWY57ngD0Xi3qcJkk4dK6MaQmo5q
zWDj0uz2Z+QogLBNvvjKqymyST12AdlJV1IHTgswnSF6dGU0o6Ruacc/NYf42R2l91YTi6cgx4cp
jIMRm6QqJwSXjj4fzQ7NmeJ+lrhMJNTmrlyrCuNdBDziSURvtF8HMHMUyQsecgBGlR+UmV9+LWwF
HVm35C+OwdBfviaZcS56F4PlG/RJTtvAYihWNfLqW1BiG/eBhb5dwEk4T2Q2IfxrE9FESRRQu5go
3l7GEJpeDujPwisjuTEw5oN2nJnobPWrXbo3rMbqbgWHh0XfttOzULbqUTdmL2kyhA4eJvoCoBIj
SkKDcr3XjuOR1+i4HUGsxDFXX4Taajc3i+qEfy8/TulnLwMD5y1QloonWoXNq078g0TKiGvKIMZj
0fZTLXaB2eHNoaKBuLxT4NCqI+U1l0HFhya+N47hbHoag1LhAp6gYozJ5S6aiNRnte+oyUpeeJR2
go1Z2jeGlewqX8cQet7rl+2R/mU3K4nMvYH3dUtK0tJ7Y3BMi7ZumU+1D1DaJ3S/2bITHUTd4s0/
2taT6MCxo89AYgFd8rhoYIuGnkrxmmlf2olzAk+vp3cn0DgLYE4gkZeskLqeWubkaDZg8hjTBkSR
/JKh165961zTx0F87I+ik7j9LvvC2clNF7D6AGYnQdwc5kaPD2ic8huFc6NUYqlfKTUo7XAQORWu
7aNIiXGBDYDdsCjrHlzmolo0CAuBspbQnpT7xksPaTmYYrmDr7e1O0tjHPiSB5i9u9Sqs4CHt/3W
gpqg26FbSLhFjc3rj7z4YtOVr7RjXHkQicPQAyHmzP3N1N6V87dx8htdwaQa3oj57etwJYsxHTFU
NAzDgSw6upPAd4Py305vu1PjrrxDIxTv1G9eh0DbSNg5YGvYDleFBGGPqhrdu3BHZ3ubYBqV7oTb
0VFtcQdgAZdrdPOJexbJhr+yMSxq0UJJXY5sVfWzKrKn4m9jZwpPNW/3OPqxkTAZB2MEGkd1qtpR
Yj+PnZL3ZKdu6t15X+nDuLFKauJJriECTNSuaX4zktYdNOD9MWT4+smmF+k1SUykK2SZUtU5JOXm
a5XeCMODmrnG4NfLl6J80Ateg8j24ukYz6yDmvBdq3ChGG2Zxrj0xDHcB2JuZ0R3pSx3rqu1IUYT
AVYHKTp6y0SW0HHoJtKkAvwVGJ2y+N5MD6rCi1E2TvGFDPZk9aMYdwpkTKFT7Ok88tifrN4fdkgD
POqfJpt28PbfeYHDtm4KJrnBY2HkChM3JINkGAk6AB1hfii1O4XkTqvy9mnLA0O7sxTGJyJlNCi5
BCmi37uUbCR0m6P0SJsnQ+9fcojSa/tCGOMQm6w0gipB5JXJiRWiKq70PBA53Q3G0CECUFwFeWVQ
5TMRpSm2rZYYePUUSIznhTd3HHvY3pY/AljorTFIOcjxIUDvDsUYWZJ8EAcewJcnhNn73MxA3CdA
SCyDP10G/0H1BfR53vXTw1krndn7dsrKNO0hxSy+NMKdKXIykhtOZ70X7EAzzBcj8xKriNIk1VVi
/W7Uq4NmJG61lN+JON6abbvX8oyj1qmac8UGdObE6qMsTwVmcp3i0ehmtme3fsqcxTLewk/EDzDg
I94L/uSnjvDAI6XmbR39/yotakRBbJoNFnUA/HrRXxLpMUh4QBq6M9c0ZC6OYdKEIg6oEO+E4D21
IZFHGjeNOx6VBU8j5u5QjFJNZtDgwAH66dTaevQlwyif67bIsxUmHzIakZQtGfZs8ujsVmNPfMSc
O179gkVZ/3ZB5+PL+AdVGTI5SCFHPNAmk5win0GFlRx4bbU8Sewgm2VR8niiZ1iUe+DU78RuP0Vv
YrXP+p9kyIHOry0yE/v6Ov6DQ/+jIFu4k+pZiRZMEEGQ2zkdlnLY0ZCadpuG9zyivq2n5vqIszNt
xHQeDWXW6ENM85s9TRqUt9WRMn0BTnjgkURyPJbBXCBAM0/zXGD3SNBFztSljdMVMg8hsCkFjcp4
0Gogb2YZpEJQsAtJbsD7RhMG83yX1DfOJm0EsuiPOUtgrF2ZzXQBrTJqNTeRfErP4TFyG2HmY26L
e/XrYvc39UPu9N95c9x4ujH23+MV30QydOvCYyr47cC5HrftDzwC9ClsmO9mchcxKKpCWjDJbgx/
9JddbDenZ6to/evJDr9O80oY4we7LBFmjdagkkC5Mdr0ZQjDHWevqE2987UrGaz7G8skRsspbO5+
cQRLrDGySXNob5pyrJHl51WA6Ddfk8fYRh+oYl4KkNe1eJqGmEWHx06OcU3c7BtPM8YW4qaoAyWE
qyDPaNvZFfexH31udq2z2LTxruP1aGx7i/NSnlzm6m5sJwRtLS08jY+TN58G4eQ2OmsiNIqDscjj
JYm3jf2PLZ76mFbyJLMXiE5tUet/oHPRipLP142DJ4CJoAZpzARtxF5p8S4THsaOkyDZ9hNnBRh/
ZxRREmJgD25F8XMaTxYxXwzgSUq3zt/C4OW6MlvpJ3ilszSq7Wq5QHkSo76P5Yr/nhBXjE94ToVW
+pj7KYYuI33oZE+hHbnjEQRT3v/A+LkZaaw+gImd0DrUdHoMdVu3uhHdwitrS9AtKbR6j07ZiQ5S
bWV+INrXNeccuVO6caW40mgFZSGFOy4rK813WjY7oXhngE73uiCevTC+pNZaUYxzrHCQv/bKU1V9
+2+/z/iOJR+iBGNkYS/SaJNJcTIhca+L4Dn4U1FttViRkQ5RhAclkCazi+T5ofpegU6U8lJGB8KD
U3FMgkVu1YtQVDkmTzpB+prGP1rpQZefORpxdoUFtWCGpKBhpg9kfBLu6fya6TX26ayQ6o6cZuZw
wyaeRMZvyHWgjSl4CZ3+UNyUd8Sp7dQvE6vAFKb5Rt6pDxMv5OCJZFyJqY9ZiYkUtF42/k3ZV8rb
7lg7Q3Mi9ktuxyNv1vNWTnLtT04NwytLaQxwFkk5rHHwME3dpVTYyXdKrybZoFf7lPg558HJMxbG
f/Ri2IOWFTqqaDRW72ryVy1/um4svGVkIo52HsWhAJeSo4eCNQ6znS9P/00C4yO0PoqKOoWELNh3
5L4DDex1AexILjZqkhkv0UpRDhpLKmEf+BKSWsM+sstPBeicAxC4dAf9kdiNPe86AHgSK3XI+BGc
y4VtMLFHo7dFjlmHiD00yVa08iYxW6cvNe+6rluVorUcFuuSiSKm0dHorXbjO82d0NGrHgNUNVJM
gjYfT7PbPB5TIuc+YdEuaQSpEa2Ey7Hpp0XooEBGOVQd5NE5VxfH5AnjSUjZ1aHZUP2MoxIdR9Fb
+v31NdzWBtQMaBWTdQy4ZsKCoRgkucSjK8TMyUw/dAFlWGmsIqg/pMxZEmOYYhY0ZQIKYUfTj1H1
qokOyTmni+1d/238ZxmM4cmVIMTg/qQv1l8zw+pPoR/co4PryHNH/xDv/pHFpgAwT70rQHNCr8qx
ttUTecvYuxqKMsSt/AGzMDhne9s9nSUyiUO51vu8SyAxIIPVz1+UmXNZ8gQw9qaIwTxooF12Au2o
aTf6yIME0R94//w5a8DcU51QTSOQhXj+OIMDQgtAgiLMYSEH4orfuUkanjr0/6srSilNM44arFey
1yUwCCLktONbHT1p09+LS+c68vKDnNPENqrT2a5k7uhpyv0idirxW9fYKQ92/A9R2nkZ6WesFBNJ
W9RAXVMMwOQZB8kCsuo04lHZ8fnVtp3QWRjjIbphGkgExLqTL7dAV8e66WAaN8c5cE8T4x2kuunV
dMBeAWYABPUJLZbbc2VlGC1auLNo8ahieHoxvmIukqwp6GkShcGnvfKmoByjoudpxrF5FpEyk9QE
mS/1e1+pzZPdPIL7S7PSBzrpgDfIkGcbJuMkgqw0BbGEWpMn6Dvqlugr3GjBkkJnx4n/kmuZdbls
R65uJplq0mWMVJwoADUMjtPg7BMLzJjNIktiBesnkXovlsNdqySeEYa8tDv1PVd8k8l4C3EAIfFA
CyZ02Pv4lHgdKJcVh7I6lRGsjxdBc7yTSfVeHWIpSItUpfjEysA4pbx3tJwHauMaA+Mo6nhowNGA
s0sbB6YCkxJT2xTdDGE6pRhLSk7bHVcg4yzEWC6NgSIfMYmVwszSrySEtfeO7Ck34o5wEpI822C8
Rt9Wv5NcdflcdONhrL5IqrG7HiLxogqT8RQE887bPMAqNri1KOFReJD3s0dveZ5RXL9AgLi6NIqq
ydWpr3GalBSj6cI3QyAWGb8NDe+Vet36QKt3KQh9EVNvEOjUhYWV5JjYm/3gLNt1xwdymEsRSxVU
qRxCBEWOtYVTgPamdtCHU+9zR3AM07ku8LoxmCI94KsDBS6FqBabk0qBnZqJm+qjnQo8KizeytH/
r8RUKGvrc4stItNkjQBpS9iq65psipBBxW6ooCCQWfirnGiFGjYmXEOW24NBPHUw/I+IoCPgUbVX
3lEqqnIjSaUWwKbrl6h9amTv+u9vbgYmP/z+fTYbTJqoxWAIQXUMY3bnoLLaCHdRYXBWavO8rMQw
ZpzUC5r/DaihNqrVCU4p/Vy6J42Xqt3ekLM2jClLIGsAvAHaFMoPsGEB8nJ9tbbDn5UejO2Go4x2
uRwC5une8JFOcSarVvCSndIDsVHS5tKDbqtkYGi2ShQZIcilGUfTnGUB2JCdob6N8ydt5lwF2wZw
/n3GNYu6oOt1paM3TlIcjIb1ZgCGpoxw7Hg7DyWf5TDOOdY6JQAC8RcedkGnUuzqT6Gr2+bXcl96
xW0kcGyOoxn78AsyorVdD4lSPDskq74lKnJfC+9u2zbtP4qxtV5dDopJB7WqoxDRypeXkby2aWWT
5CN36HkB2SpvNud93xSQs8zHdvIj8jj0nBCOY2tsZTcOAykTOojQg/t5AS2MUvIOED2B76K3lRb0
E1ZeOVEmfUg1iFDvKbo2cfKfdLwXsRNLPJbf/4+061qOHFeWX8QIEjQgX+naybuR5oUxlt57fv1N
aM/Z5kA8jbvaiHmbCGUXWCgUClWZgu0qcgH2/yu0hqZyvVD2bXYDsQtXOeW7GMNBCrZqdDO7mM5z
RR2uokVk/rLCbOWiiM0JmNaAb2WYfpXF7mW7RC7HxYSuKethLgExyIqr9W9tc426kT2Gb5dxNpdP
VUzN0CFt/YGIlmaV3NIAO0iis93pB3mAgHLqXQbZXK8VCLdeOpnRKdHjEG2Czh7JDRX18G0nuysE
brmgYqzpbQKE1htTXLXa96tWTvezm3nFL1HhUWQQF1GjuJ6WsQXcGC4/Ai2+nwtNENpEEHwwnfWp
MiHX5xLJ8gzpECiKwMUECLxmE3hgk1ILgDBT2dHkyJGI4J1AhMClBLRK0iac4Fy0woCLrt7HhaiU
uQ2BAXoCzjvQkHGntTwhoZkVzGObWee2VXarzlRgBfuYH+KZeoZgP2G127s4acGRw8r4y90U7GT9
qJjHrmjcqvOXWEQdxzz1EhoXz+JpmvQKep1uZOW2JSl+mSXfqsU6mFBcsHqRerFo/bitqRSmBGIC
rF9IT7N6Q1PBkbb999Fai15QHVTUnAs0ktHT4b0VQbqRkr1WHj4TWs5/nx1G649j5fJc4fbktkNh
g5rlSEkhODK3Q+QZgnOxYEroX6QGc/5r1m6aZA8qv39nBedi+kwVECjDCkn5mVn3IUjwLwNse9XZ
Bs6ruqrOMPAGr5rGu073zfgU5ce2feg1Qe1G9L05f1LNqexiVvbvphiF8ce6/3nZEhb3Pu6PsyVc
pC/jNiv1AksVRQ/S4OvyUy39UqpHK31s1ecult3LeNtZrXoG5GI9HRK1jmUsnXorvz/o5k4AcZ/J
iR4MP4HIpqhyLVpCLvIbWjqBtxWAkto5EPvwjboS+NvWQCDa+P82iq+ERp3WJCXrxGATuf2OjT/h
emuXr4ycFhr2p/BW1CQkcEG+GlqaZEzzHpBBiAab6E1anuly3dX+PIlox7bLRCvzuKhQyvlg9CWw
dOhymGZxLxVomGyTxU116SEhytVQ5Lupr1Rby6kTJ+T+stdspm+rH8DFDEmpJhXFBPwAyEVrde6E
mAlMbzPr97/DYb60Cn8BKHolSE9hX8udk7dfC/oW08juJpHDsDh9YdvxJdJuQrOczFgvqgwquqo7
oEcPs7KyTwab7IXvRSI4LowYUxSUqGKDb8LuvRhKuhLKpUyMQRa2Km+Gd5Cpg7YI+iOaxm23OKpb
9K/hRjzQvdyjAtdTO8FL/OUPten9ZxQ+2RpJUNYLujjdutwtJZgLZFyI69/UerBSwbfajJA4bS0Z
Xx9ZEfspK5+okiJt5hq+p+1Y63W6Y8JJ4nXbdPEVDBcXUXKLEpNZ1HYQQdAsEFZ905arzPiHAuJ/
PWusgLgPVBu9hIY52DNpP9owtFtyVQaC/brtBH+vGd/+hJJSDrEbYPQxtJtTL24hAxsJjq7NwH42
hO9/QkCeFDBL4NYgtV449vsuEHaNCT7+O5vM6uO3vQ7+yAoYyaHP7ebH4uuPM3gzYs88WHhwbU4J
JKJ/yP5fAjuXnXzbQJSXDSbZ+0GNIydjJFNWj7UifTcFqjfKopvX9oc6Q3CBQZP6Vm4yQFRj5BVF
caXFGP9QQ0FDqMgSbg8pLWTOdPY63ip4O1Fxq2xEDc8iS7j9U8QFKVRWIw/DBX2mhV+l+ikeRbtn
e5ueF4zbPUEzdgXYt5BNWMoVIcOtFEh21i02LduXy59fYBGfVECaI64DNoekV9dLeJUvnTNEVBBI
RSDs5Fg5eD82ZlDOAKmr7Ckesl0UDA56FwVBVOAA/FuqVZeQhOsBYyJdbmLzaCTKt8vLtQmhEw3K
Wph++KDDYmlNRbQJrlzK5bWCF+92/vnvENgvWK2VUnVq0MdAUHP1Va7ll5aIugU2L8crI9jnWkGU
UhotpGfFvnGcPQml1zDHBPb4Zs0ptakZPufSIqB8ZZvvQy6ywuRiwGyVyTix2phGymew5d7Tbnit
U3o/SL1XoL7071aRiwWdZTZNrmIVkwzcZcrsFsX3ywibexTXY3C94uHhg1ROE1ECDVlkO5EFLTfN
tLX0oC3pVZoLjrntlTsDcXkxJDx73WA9j42xT5qnLH+V1Fcz+AZqL8E23TyHViZxCXBQd3plso56
QqLRX2rFTcABardJ4tGgd/HcthvL+Is6Vc6/W0vO5+k0/uemS8I096IkBVl98Jaayk0IbuB/h8U5
/1BLg9qVuItOcuKH5pWp/BpHy66H35dx2G/+6PDnz8Y5vBFaclKxfr2ETo9zOKb2rHT7yxgiH+S8
PBqlAecqPli87MfxYZm/q1BhMRSBX2yG75VfcKeegmbspQJFBTzgqzq8GMlDEouOiO2YdF4u7sgr
2j5T8eSJw1vrHsg4HUoyuW04XMVgrsszh+afeofSLYiVEpB4Ep5fx4yzNkpYe1tW3RIKStIHmQq2
7vbC/Q3BH66plo8jnhywcG1xaofS7TTqWXMo2D7b+/YMwx2vi9IXrTYBBqLd300yUAcHyM4sy69h
I92rCLhVQk5aJqpIbLvfGZeLTElLglZmTWeVYjhV/grdKydujs1niAZB5HoG4gLTKJcK+BJgYIsx
fOLpp8ivvgxHxdEd9BZZrvV0eV9th9wzHhePamqCnqQFHjSmoDNEp+tJHTW7a4Jryej8IPlcUDoD
ckEprGhm9CxBmrVXefEmY7HV8ldRPV+2azMmGYRSmVCC+U0uXuSK1mY1ZkTRa31Q9CMxBFXX7brb
CoCLFCHuEUqel6xBdQJnTbgv3OAu3ZFHAo687LnamYJzfnuefYXIxY2uTRuziSrmGu8NU6Cg0A6L
3e4SiE+2LmaVMKUiuTXYpLKdSDFx+wnrjG5w/UZ9mBo1DYE+Oopv+YxZBnPgV2zWPLgpBdF+++sZ
REZLC17+COck5hDKJCtbZNHTcyddlctnWg7QL/Pfv8+dWLHRTx2J8fcn+S6tC3uOvsXSP5Q7/asw
sALhXFDNs8FougZpU3eMk9SG3mnZCh5/RAvFeSGpozTMExgStv2vNgpu+lok1yGC4NwOzV9SJrG1
qmbqFqN6wFiK4HNvRvXzSvHTGcqSW9VAa8SE4sWMDXuw7htcm2if2ZpxCLW9FH+/HB6222hWkNxB
YvQdWRQTH6f+vUCiULGj2+mh8SZPxyYKhXKEm+fHCo47P3KtHWOLOTT8wU7TH0MMnnPi4KHWvWyY
aCn58wMl1wDtymzYqju0OxBb+YwAWlQBJZvnhoGCJKZzQLjD99qOddSOoBL6a36CsZ/Gx2Yf2lBz
gaYLqOb86RRex4fshjqGHT3oTgph7cyRH1Jh5X7bQc8/hf3/6o43g+OuVhP8FJPcU+turgT3uc3U
ZmUqF4xQ6s0lZU5R7FWeZO0xj1pkAKIU7b3s+SGJXqFwIUltgymcScZaR4PdXxNKLciFqAfBQajh
9i4btpVcERGAyDguSC1VVc45BsHc0kycLLHsWbolmSA53D48KKTm8AgOfQKe4A33AxX8xTiNO9CS
oefGL1q8Us0+my/vv4/hZ7L4FRy32+SksNIyxtmcLX7Vv9AYw/OfeUhcQXD7LJozElkdLDLMKyPz
LVEiuPldVn+fc+qSVEvUobnTJbo/9L+saJ+LpCY3980KgvPrtJ5HNWUZzDCZX+uhHG0weAj2jgiD
8+pMMke5kYAhzYnfSpatUJEO6HYoX9nBuXCqJ3o0x1iq+CU7QKlzl+6mh9bvXUgIe7qQfHkzlK/g
uCO3lbVCGUaYVJnPRoy5SOlBnzHOGou0zEVrxx28fZYHVRjCrizaxeMxFu1KgYvxFFZZYAUQp8Lf
H2NnoG/d6IWaIEsWrBXlTtlyytrOlFh00U+5ekxK05uGq8UUjYdv58YUKTcUh03QcHBrNc+4xSSM
2E7bZXeFWz/HkNs2QNNxkK5NjKQ3ToEbVOKBsreyIb3tXj51t5fyb3g+gbFIX4UFyyZIeqzD41Te
tJMgZWVu9eF8OFvID5POJfkP12mz3MTpa23JdlQbdl28mfKjLGpjFhnERdDJnJpZn7GeAbkOpcO4
+NHyennN/sehcF40LoSaeAcczLBDCob7DHviD/EIpF/TIzvnRD2R2wZZYKKBi5joz/4zSQiDPp0l
ArAhuDbGp7R+0pIngUGbORHUn/+LwUWGWuuUChcLbNjM0e4Nb3Bnj/qJLznBXnrGXW0nXbcH8XP0
dqA443LO39G0MEsZuEV4atJrtX6+bNj2Lv7v39f5UROQK/ZEyge0MQeaAzFZWzHv6Nzbae1dBtr2
8TMQFy6WpTHjpoQhVXVdD6BiDl5IGDiU7Cz6LSt3l9E2P5epQlYRzxuGaTCXWeWNdLKkvKG40VLl
R9wd55DaanaMOtm2cCW8jLX5iVZY3Dk4LLUpWyiSIhAmztLWTlOIBoI2PXwFwXl4m0w1wSwIQuBg
HSKrcTrD2JuWiDZge9uucDgvt5IuRl8mTJH21cE61U7uqNf6ESQB+9AVDTJvut4KjHPtZoyaeO4Q
hzIzta1un0sHK/kyizhvtj+PwRhsQVZFeAJRCOYpQc6u6lmIDdulTpiI2jS30xTzjMF+w8rd4o7W
hGYwpT32EFVQr7ByO/NnZ9Od6g2/PlUZWMFx3j1T2JMGMGlBt55FH6fhMxnwCoBz6WkojF6bYI/U
HdvkR7z8vLxltv35vF6cPyd9288WgQEV6DUKioHlpNmFXS3IUP+HP59xOH+mYat2PfiowJRHb1W/
30kPljf63QvT7xDdm0VGcf6sB1meGpj7dpPWsnvtWBSTHXaC69Z2YPvbIl6BIULRqaKsYhOr6iGw
XpMsBNf05M3TTZSKGoIFFvETaE0TQzzp/RRvf4zhDJ2aH4rwWUZkEZeOGFWl1gWFRX1y0KsSamQo
p0m7cX7sqej5VuQQvPRCFbV9k8f4RoxDm1EZQosAdCg2Wir3uZ+3zmU/385d0QGB/mNDBX0xd+pp
Xa5H1IhZ7hrul1s2l58d2HCX7jMlFDQ+5nYs+fVBu0rd0BcJPmyu7QqeW9tF6+vORF+EK6PyBi0s
J1d/Vuqx1L428utlUzd9ZQXFZXxZN8vdRAFl5l5jvmWGK7w0bddRVhhcmC2LAaquVoJqTeMH6DBj
ZPLqjbLYms2Ke+whhc3cZFjly8ZtvwhYKoSgZRUN0TznsJnVcQa1PKRhmTP4s4dc6ftkx9fhlb6T
Yxt8szshjyn7OB9uBWdM/g6X9LMRjAUwmcaDZDMBomHPRtFLf95/qvN3BcY5KtiCgqZgBvbB3Zx/
W2ZRKGbf/5I1nCvOad/MRowa2OhAWRRCbHhluIt3+k51wCr2VRSMN5OLlT2cO1aVYaH/BDd5pfGK
2Bv03kapSO3eLjvGttf/7Rc8D3Gi4J03rnHPLuh+bL6miz/rgnv29h4+Q7CfsMotiqkopbDFlwnn
20j1dNS9guQ5LjqHpE+XrdlSS8IQ8BmLO/d7VSmxj4FFdsNVEWN4X7JBW/or3s23+r2+A5eSW9yH
rom3qE/Noq+w2Tqs7GysWgtDVkc0wM7S3pWBKE/fkqL6wzouG2jqKetRFWOXUumRCdplLvHqHRlt
cgjx9OGwWX7Tse4aP/9+eWVF7sjlBmG15FA0AXSbxnYelGjoQXvxGNvz9HAZicXAj/sM00gy2GdR
veeWMZRSkIqiCRJDylex5rXV/vLffy9GXALgVhElH3S1g/MbR6h1G+4xo7xfQns5YRnj++5AT5AT
Q5d24qsQiakCdGoXNtiXvXGPmQVPq7wQArO1jaumIZr936YCY6NY/zGeW+YoaEcpZb9Nv03uFLfH
82nzhdGsKA5TjGKyFdHREKz4dgz4G5RPyZQmAiljD9BMBUEtyBocRcTPJYLgonMahqB8ZmmEEfpF
92tswc0k3B4Cz+HFr/ooH3sSwHPUR0ZwkXtqZ2tv7RvAUGXLH0vFEe35LbsUCAoZugV1GCpzsU2V
TVwALTy/9PPeSnwtfGiJd9lf2Sfn3XUNwYW0qFjUOVJx7pTN9xqqTFlyGLTHDoMfdL5uqhtrad3L
iJsTLmtIbgtqJZk7o4dV89HcqS4URx9q3bGgW8RGQq2DdlO9tsIUhe27S4Zy+3IiTZNGFMkRmFXB
0h170kOM3uvp1Owb751o/UvvgKH5TkShJLSX23WyCe47yYC9bWNnr+YO12x3OJlX8bVCnfF1dLO9
dMh0QU4m8B2eW2K0YiIZAz6sVd6by26UiV1aok2xFbdXn/J92md1KEEadLAmMPS4ef5LslCmyGZI
/P6oBsEhv3nyroG49KiazSSxFACBR+4lOjR+x9pOfLND/wfUrtCJISFXkt3sOO5FriMyksuVpmCw
yo7Ac1TNMUH7v3zFzTUXjXuLUFj4WS3lRJImy3VYaOSnVj1p3VsZ3DaFSPl0k5R/vZJcTKlSqZgp
w2Hsf+EpPoa7/EDc6lr0MLB52qyRuNBidZ3SpuxZd3SiJ/ISeyUSpfFVQUKbuuMJBKh4mRDNsm1e
YRXM18iKBd0YmZfcKKQ8sKDYzlD/4iGqndIp9v8/JqLtTXYG4z5aHebQLgpY3lLHdm2+WMVjLkpw
t86dtUHcB1sWK9CXGqm6PhxjcqWR58vx+L2j6GNkPBvBfafYpPUSpgBgU0kZKFAJCIDL59yp9uZd
cVJzm0m6Mr6G+Xu7l06hPx5A6nSNKZbLv2QrlV9byh0MctQM3UyQ4jZ6YNfZoQweelDVpF+m4eky
0vZhcDaZPwyUOpIG9sRs0puycLuxtZcy9sJhsNWhtBtLSI8l+orcIYBpx2GKUpSOm/cTgKkMsc61
6EaBWG7z/7gvCFyTJ2DJ0jZL1A6APbk345cyedbrr59ZRehOUQsDytAD/DNk1ZIUDtqA3iWNHEP9
i1x/lZZv4KderMKZ29//Dow7AdJOVvRSgj0JiewqvNJ0yx6U+17xq/m6hgzaZbjNmrUin43jon4S
hy1IGGAcU0Zf3tlSQIy5q7z4ScVbaisoAGyH/zMcF0kU6Ki2Uwe4Nj4suZ8pmdOZ6LAQndj/Iyqf
gbhwIuW9oc09asvJQUWRTf2OfPzGOGBUy+kPyRE92FfW3WceaNaLyYUYSUrkymgBirbUu2wYT21Z
3PRB/3L5o236vCKbVIWknIpnpT8dcu7qUpbZm/scXTfD77p809BjexljcyOfMfi8Sm/1TkrYLZkY
dh6ldlOKHn42w+AK4cO2WrpIbxGccr2yA+Vrbv3Spi+jdcQTq8CYTcED3IP/u2Lvp+kq6xgIbRNl
YVkHJkVRdUXz2rueUuKm15YnYSwEtxsCFVoUX1nxUMiwtX1er34Bt8/SYZzCYESWUHs9uBBbZ8Cz
EDq/iJ958xdRHU/gIe+FzLW9mVrPMzuwR6X2kL56S/OSNKKONtEX5PZYn8atTEp8wbT6kRi34fgk
y6E9dod8FOkpbBZ911+Q21pl2vdKT1mW1UB0GkXfY3DQH+Jjt88gQoTK+alwpJ/lo6j+KlpJ/rA2
dUOLdeCamOGwlUp6XbTyRlGi/eX9JsLhjupWrREZ2X7TO90OTOom0b0yil4iRChc5KAY3QjGANak
pYFr4TL9lOfiUFi1YMMJcPhp5jqZO9VMgUN1ug/BxddJmScrn2L6WnkFP9CMYTJzjk3s6+q19+ob
xioZS3YMEZNo3+x0UROSyCz+cK6miSnOoaqWp6ciLA5LR5xaGwW+sPnOsDaLCxaK1XRDx1oPGf3s
cqXujcNyz5TSWJCqrqPn/Mtl7xNEe17Aoa+TutOY90kFaqGVZNM69C9DCI1ii7uKSUE65CUl+Fat
t2DuBYwKaBA13d5nnypEXEwEt2kWEj4k/OeQS7iQoSxBG3TsCijVuq1l1Inmr6aV2AMVNG6J3IKL
EYEu9QVhsZ1Chq080nivBwKXEIRaXslhUmOzU1hZPDYquwZrb/oakl954OuiIuPmY+Xa+bgYoWk0
GFso573fnOP94MqeuSvuDKfcaW+QLoluEogDNffzXrrKnkUXW4GhfJ9dHxhdNLHbdJv/CvVHYv2e
pdIZm2vV0rzLHrntHxSspKauyZhe/NMhtdScEnSv4upQxnZYXS3y86j9JrPo/fx/nP1nIM4Rce2c
JtkCEM5i9tzsG3fyoXc1PzsG3uec8QzGOaNZaj2VJYCp6ZUavFooN35CMBkNVWcI7qyqcq0KxnRm
vTSnUL0heO5KP7N3MRkEwXBZoYRn7ZpKUwtJh4Y0SYtGeywfm0TK7J4k+6itd5f94KPLQSlJtiik
hQ2DQo3vTz+gJC56mQ025sHwFeIdNhlQ45uL1m8N0wOH9OEy3sdg+yce94UKQ12Umk2PW/R5jju7
lp4uA2wapKiKoUJNWAcTxp8GFV2/gKefIFhkFGpllTv05LaI0pc2VR0riVLRJVIEyDnE2DXjGCsA
hLRCcZBwcT3kXrmTWhtqdl/VI7v+M3mZ0BVN+YiQuWAVhTRMI0YIvyCzL1TVrtAxm4eaPYxPKFm5
lxf2Y8TAlzsvLF9sIGa4UIUp9uXlXTtcl6plG8lt24k0Ujcixp9A3N1IzvpuJGyuu35vMUW7M579
i9PMJn1u//kj+Z9gXFZjqOMi9x3Aqij6ZSWt7JqR5qUNvR37RPQssnG8MDQ89WBMBCUVjXPOwJIZ
Dxe8v/UsG+vnKHgqBCc0tAl22qH3s2+yH6KP23pTK5v+FBUgNjffCp5z1aqNxozm2Oy9RTx5UF1l
Gf5xOvCnhZxPNgZdUsp4Vaze0eXntMX+u/+MI/69iDyZU5DGSa8zohOreoqy2h7HCiN1V5Ml2tqC
5dI5R5yGJux6Rt6SJdQP4/gqGERt7x+zpz+WS+fcbxzyPGuZUC9RT0FR2GPik0g09c/W/M9c8E8Q
LqMGHRpRQsY/r7SeCdbhgPhFfDta11o82pDGBCV561/+RptLR2RZBXW7SZT3ytsq38XTfhLOrClk
iqKTYeKonFrBNWszHq0g2E9YQWRgIR/yBBCzhKfZYgI//IjeAoij/rhsy0bTBNaPGBYeGqBTj3zp
T6Sp7AmB8MFfxXP5ut1FPp77DeixBPv+DYM4Tu3HiO8R2P0FJcONh8U/sbk8LSDoB0wGYFO0ayxu
uytLx7gzrvTrHlUb8KHfUgydCWhDN71SBX2ZqrLU4L0esVpaSylIGhSow0b0OYt3EtJuM/6Mh6ww
uFjUKujflWV8PhlUSAdpDKzbGMQBu8vfTmQJF46WVpLqqAJKVN3rxnViYCjfvQyx6epnQ/jrfhCX
i77MrM1KvjOr+1507gpM4K/5Gum1eoYyGW5y5p6M9Ag2eV8JReNyIhguEqX5Epghe5hJS/WqScBN
Lre+JIvIqLdP99VyccGoTKs6TAbgLEWVgCUB3aeDEXr68o2U46EgsmNV6I9bJNcK2r2cRac2jgSf
bKPwj121+hHcjlbloTYN9hxW/Rg93aenZU9DW0dJUvbTV/kkKkluxio0IlGLMC0RXg4rUJO4q9no
zJBUNhq+PWrkLhqzr5dMNGSy8YzObDtjsd+y2rxFk5WBwpqJR4f1rjFpseGk7KWb8NdUQKd68ExI
zoeoteHXeJgXu7wdtv3oDM+lOEkkpYHC2otJlfq5RA8zmg7DhQgC42buu7KSCx/F0jMVXbyllPPk
lPojNd5G4hiktbtCVOoVmcQFEZxvRTOlMGnszMpOZvN3n+kvWhV9ubx0Apt4khlFWkatYo3t8tx/
K4boSwLFiKAadn2ROFEkC6L89rl2XkOeE3Yo+rKeoBfy7ikYaseQe7G4YWpLMtTMi1N+QDPxrtjp
0AA1/VJEFCTYFDzJG6ivo6EOYW6e0D1ZtK9KZN7P5oA0RVTIfm9S+ZACrUzlok5RBOYys2mOwkIn
ULxINgtxQ6n6XQYR+kS6J2Z9r8dQwmtlO5xEgn+bKdgKnws4pEk1XWXTMeqoHsGm/gU93H6eztdd
ieaWOblVddltFio4ZLfThxUuc+1VMJBGuuRLAdwIIqjI978034cvDYSMpV1xrJykdAJPxG6y7cZI
G8AQi1c6nVtrSELoY5ZguyQpaMYKubC1SHnWy9EnGhRJ9Yk6l/fN/zhTzojc6razUmayBkSmpsik
jcOvhjs41q7bWW+inpfNT6lBKVshKv7x5zFRod6Zj4g8NV1+5Wjvyub2saVoh88XLww1f7GynRT/
vmzj9tVxBcudz0SKQjMngJV302vwC3WG4qB5CXiADXc6Fnvy1uQ2vU/viJ14/V5Ew7dRwcaxssLn
vqqqVEtDFgSL5ApZvR/v8/uFRSUnPyjevMfbl34nOjY3A+8Kk/uuTR12KK8AcyjUyq/UZdxpZqkc
lC7QHy6vLzsvPgSIFRS3UZIpMltlQMoblhjyGa8y2c/H0zzBi6bnshZE+u0EZAXHHdKmotWTxKYZ
ydfZCXa5Z4BV6cuymxxp1+yi0FlGwbnM1uqSgWzXriJBNIxFWy/wn67xsv63kojC+XaMRdHNpETW
ZYOnYRs0CsYoNtHWgDKquetBVIB30Tc2my5SHNk8Os5Q/ElZh2ocGj07OmZrH0SZY1mZ5fWN5Dej
Jeqy3GinY65PMTiJiqwl82RbsxppfSqhOXAOrPYodVG1W8buSVK6eJcF9eyl8VTZVjmOdiC3k21A
/HR/2T23z2pdtnTQIKNW+97gtfp8gTyNVcoeL8cj5EIQ4uqd4bS70Gv20UvqkMf8EKC9G80KYOG8
jL3pOStozlfVoDHmgA3hgCbnFMe9C0GZ3b+D4JzTiLVcMhndjh6kj0bYHJZG9IjO/sQH/19ZwSWM
kjpINZmwgHn6O85bu0DfvnyVa/1O2H+5GbZWUFy+OKIjMqAdbhdZ91pOT3Ux2HUqKIIJMPinopKU
hpqz6xp4i5/CuN4XVB1s2v1zXTn4/tkWnpch7lIN/bD4Mov+nFYQeGrgYWEMnvbMvewDG11Lf0Jx
J1w6m5E0RjBJLeIv81zuUK33F0lxLP3nYk7OiEeQekZntdweaf6llOpnacodUOHcJH2972KRYq3A
8fmx6SpsBhIzr1QG6SCDcd2urfBZYDUjlrvglyr7EauNLQVmEuozQEwwptqU4vguy8zGOuwMS52c
pHkeLBkjd4vh9lrw4zL8thtpyNIUAhZBnufKDIJArgtMVbSzGb60gUXug3DBpGaVmaK+iM2gjdD3
XyzOUqh1zUmHtifkucutARZGbR78PpQf6krE7r395aip4i1XBmcKV7kN9BEfj03a5XVkpy10oakl
OE+3rTlDcN5alnGU0QyHAknlm0qnV3IJqsJQ8TT9U3dd/QzFpV6RQtV4ZgxdZpd7VZu/U1ZLhnYf
aI0H7/E+4xNnOO47le04mrRiWz6V7TE+5dVTOPqXMUQfiPnlyusVidUJUpgEmvcrS2oOSR4LbgWb
Ad+AW6NBHOclH7mkUUYXCavxzPmXNPxNlEcJIjWyHwS5YME2c8cVEucKStirUsba0ac41r9NbSE5
Y1v2+ySWRxtp3mAXeYlhXUs027wdMqmiU/BW6xTj1X8uY6SqnRH2sLHz8fpYHSo/8uW3IbSV++il
PEw76dDb8v2nHh5XsLyHVHkh6ax2a4EkNp5iN+3m/bJoXq3295qU/HPCM5wMhkZlVdagYsWz28gj
xDvDGJllqh7z4a0JX8f09bJDbnvLGYJLDwZJi5McvTLoh3gh+k2Ip+mpSu2uBuWMSDh3+y61sodL
EFod+oWJicuGcU1vG/AYBq7y0LrhgfVFgHDUE93eNoPV34Af1ZTTeQyWBYANYmEz3DHijNDYEeHj
7eVl/KCmHAW5ip40AFXqgzI4tX6XtKE9lbtGpL0jQuI2XdXqQ19ZcH3aQuQHsvU9dll2V0fgG5En
J5hUQVfG5r1/tYbcXkN/M44VHaZ1ReTrc2AXqXSb1bWDUcxvrZ7tY+SSkRkJgovo03F7DScclQxW
6IScuJu34C6mo5tLoCUZBCfatoGQoQS9AATPeMKgeURKOfUIY9nyu6JvlvVGJr8YH3SK7tLiFJQi
cYztS41xRmS2r06BAdmeiRdQnDS31m13UDGLEvyMvmNuz2n9xSl/JnbsGjf19yER2LodOVfQzL1W
0CGZoGShIUMY0As93ix7+S2/HuzlXt2NrnTEkKBrggP7++Uo8z92/tliLsyAEH+oQus/sJFTPSYu
+K8xIMwmprrn/nu9v4y4edCu7ORCDYJxrDSMPbQYnHS410SVjG33/NsgnqGBJos1QdQWdXjlaQ4a
24i/kv5oSUJeJhEQl9JpvZpI0BFD/YkeyHG5Ytwhphuwoa9r9aH90bwwtk2R9jDLQz5k5+flo1yU
gUhnXxcSUOvksJDnRr6NROJeIsO4uBJmaffXaJa13BX69WDdldGulQTnm8APeJYGPQqjUWdjEwq6
47qFXjWx6AVRBMHldPpoBlP+vqWUmxlKCf+c8ollAWdX46JFYqoD1RdkHRFJTmU83mqKJXoSEdnA
hYUp1JJgHrFMumIrvgpFAdc8yJAbVJ3g++R1zrwXtR9vdPf/aRcXE6osQh96CrtGZ/Glfe8xks/I
rRV/uU++YXbMK3bqAbm4+nQ5Nog8j4sNVWyUlsEayKHeuVfL+M4ICq82wK6SUcHhKYDim8fyyBqj
qcM+yhRik/A+WjKn7iNXbUQKJNtPHmc34bsnQ2uAxhIbWphAkDN/zfx0hwmrxluc+ongPCm/Kwfy
cHklBWGClw6f22WJIjagEZanNH0JVOQ8uQBju2a8MowLFE3RLrnC/ETbTVes219zh70R2b0bPZT+
uJc+1662QmS7ZXVISnGiFIYBs6Kr8Cb9zqaJZw9zo6nb7aHCaZOn2ZfdYTd5pRs+SoJWMpHPcPEk
pHNkZD3slUv61JDugLmv6zYgd2kz2Ze/3/YL0upGw2EpfUOKlA3gdi4FyzfTTQ9c3aM70y92ojN5
M3VdgXGBjPVDB6UOsLxPwMlRZAu2RE1scO8eQnR22HokamzfjGsrSC6uyWOp1OF7kwq9lsqbohA4
5+YGoGAGlUEMZWAwm/OUZspUa8HR0spS4SgzbvN6T8erCMyd/5iYD+HSVNBWZqE5mvLsLpNad3Fq
9eBuLU5NcRhk77IvbJqy+vtcOK6bqpqamJlSjDdlOtuLgu08pyKhSPZ3PqQWKxwu+uLK3IIBGV3e
VB/QC3IM0JlXNA9Gb9n/R9p1Lcmt69ovUpUCRUmvCh0mB3vG9ovKUTlRotLX3yXfc3bLHB2x9vi5
q7QaIACCJLDQ8qDmkmAvEUukaIlyJ07aGG+kYTZ73Zz5szY8liWVwGwa2kUqsV84tRQtIzGkiqaT
nd7MmmQixPZuuQLQ/7Q0TGqrelZheSpUtmBm7teFWrc/DQ+4lJ6RROd3w2EMloLrWLKHbWsQF0m2
7Wi4WFx+X0XDaiiy2LaAvDzV18/z6Fnxy77tbdvEBUKIDFrZ9v282EQfkiNqiG/mcr5Js8knUznD
rYwDi1pJzvP7wfqtIdqWSWwMCiUim0Koa/OsGhoMHvXW/Kp4QSMPaq5Dn7j0vr0hYDdi1xbqhpYE
2zrjZmRf6G2TueAvv6/0qigYWllFwB8c8PNr00PXaBK9bi/dBUJYuq6InGkaAaE3D5HRuFF8LDsi
kWP7ndC+oAirR+d6iOpBRZJzg3msfnbFritMkEEv3nlfYzJxhGg+MoLmv07HvmzcOMZ9pdxqicTP
ZIsiREEbVK51xAExoT/SqYubokskE39kUggB0NKs3p5DLIpjnzFwe7lvCzorlAiyKP2NdWOoH0rr
MRHaFgNSEQ9hXxUG7tqsu8TGoMQwmNIn2sveFzcVtsIR4lIGGoGkyYAzo6k07KK7womCdyz7CkJI
AHWWcpW1y5oY5KtmlEHalKDTZDIOvM2FcUy6HLZ0TBESFqZnJLYSa4TKWIT1z67U3PDbmhz3xdnW
2D8wYpc9j0anmihg6v6qVRu4/jtaZJErXCT5XbKwCi0mYT0ZNDRrGc8zSlaaW8VT1QML9IMRKOcs
PuxLJFHc7yxzBTensALSQ6I5zNwwfchmzZ947/8dimAGrJ6qsFtGZuuRcjcVkY8rnmPYy97ktx3n
sjzL8q2E4XmSlQqF7pT2cZxmb0SjIMuOTVVI5JHZwaLVFdBch03Z9ZBHM+vAdMiVoQySnFG2MGJk
rjFOdoghSz29gjHQ5SxI+h/7y7KZ1a9sTQjKfZ7meAKBGCW69OvuKnSKk8KetWr2ciqztO3FAQOG
bmHTNi0BzOKtsgzqwHlFZUE1RUeDD8+porptyD7tyyWDEnaCJlYJpjthV+uULmCRclMn6bfJBhPn
yCVkM1uWYGCOvWNbVNUdsSlVt+uk6xly1CT3efHUx7Jr3y1Z1gCCHfQO8ijwAABA/xBlhkvDzjPi
n505eftK2zK4NZCwPtzp894oFkmm6GyPYFYu9cMcOoe/gxHWprXVIdYUPOa07YuJsvlB8Q3dlsgi
WxVhO9Bz3ACwRZbM6ElA85L5+UBkPIibR/CVysS2LoNOsVbFWJvhilz15+Qq83BvM6KKE8xlR1vW
PiTFE46seKgqlQjPSLgnMg6lX2GYWHSMzn2wUKCOsom8EiW+afRSnabvMInSr+mxzD7h9lWWfS5h
X0x01voTtoUa9ehxvszK41ejP/s2cWMUh/ZXmDf3VXX1b6bk3CAxcbErinKqzuVCLI+5ZHqmYO7u
XfPvm60xnvsSEExha5jGzogTAgzNDBQDU9MjDLD4vO9D2yuD1iKcfAj6WwW9OWSG4dHlxJpjMEfn
VrqsMnI76lwQln+w2uCqRKUW1+BAaTEeDYXfmE7VuIb6hTWydm6ZMILC6qFplXlezqhjjKv+pZRU
1jG7ecFqLENc/6MwIYi2+aBragiF1ZhocyTBeBrB4H7L0Fuy0DTqfv8R3SX+/iptW5tjoJhDtXAr
LXjraLOor5dC9rC5mZKXrvnWNDL6hSVavvEgTQdPPb5vq0QIdI1dZHW9dM4Qes35S22mmN0aebrt
91N54tyUuOxWxoAS8v/iiRGv6OqWpMvUxNEC338DJVYfRk3FSIu7El0I+wpc/vyOcGIzawlihJYq
ABuUBiwg32l6NFly0M2jFb2Y1Z1pBfuAm1a/kk44EBlJVaFbDVZfmhm4NGvqp8pAvFGZPCVR32Me
KzDBidW0JQNbBk+oRVqf0iFuXeLMuLpIE1np0qYlrqAEb24IKAzKJUmx7NxNyc88Rum/jDBGBrL8
vgoZszbGUz9gtXiDesvkQNGla8uOxjIQwZET1jttv/Q1TcNXYwYZd/hVnSaJ3W1GpJW6hExoiOtM
bZeUi5X1cxbPZ5zR/xJCyIIq1rWUqoAIbfrRZuR2oj/3bXlbU5jWi6oIcF6JDbHqmOrFhAdUv9A/
8OzawsSRhL3+HYYgBTiP8pSqODzytubHNptR1WIZ9nWb5zIT3g50F3GEQBfHTpSSGFBNSdEBbgxP
pEQniaJ8otF8DluKqp3xw75423bwD6bYJttW6O5NB6iws6sS49ay5i7NHeOwj7Id5S4owjbRh2Zd
DxwoTL9px1MRXk3G4PL4o90fwzF1QQsvMb7tMOdQnMNwYrHE1k50y8Y1GXHsm4qftH4CybdvJ0+t
Lbv82V6zC47grPE4zr2zXC5GNqOBrZuPtjmkHmZK0AM1lV/4f8NpwoXKO27pDHQ+aISCSl8Tu7nS
KSrRu4/dXtV6yzMra7gaCvuH2jbv6RxdIwmBteU1x1xTPOyU9Ckhr3n1k0WyA+Bm3c8aRAispC5y
M8dWjvFeyF3QR7HwIfYnswULonLUT/y69oaTrJFpc6fXHQdT2FBLj/eDP8O5Xld9G6YxKrh11c/Q
5qyhjisPCn5bSN8yNx3tgiX2xpQaTwnJgEUczyowkuN538U2DXH1fcHFEk6XqZoKrp9IbHg4CH5s
7MwrxuQY4QbctQZMNWjLd7T7GitQIZkoS6YmRZJQPyuuzO5jSe9H3rqxdm9Kz9Sb1/hrLCGXaIka
j7UTUV/vvvZN0DFUZ02vBK1giXPkEfeYceRg29lX6/+wzH9sxBHMv084DxsFsPF5GTFtXWtoRP0Z
3mAkMzrsykcOzky0ViWyxHBzb1upVvAIvDLVdunAXkqQ7k5gSm7ir2htlIi36QGGgXnapk4QnYQ0
IFTwQNw7KUVyW7kK3rqnyFOTL+jZjgaZk29KtMISdtJGJU1ehsCKRgx/faA6qBkkrwqbTraCEBza
CEmf44IUXaYYLlBfZbL3+m11UdvELE8bg9WFRbGbKjMZuhz9hnzKrOtkUL1R/agUz/0ko8XcFuUC
JWwsfBl+qSiAYmAEyA3jyEgpeTmVQQiLD3aMMuczTJsOxklPQi9XhvO++2yv+UUKYc0niqcQi0KK
zDjW5D43HpmMCnsztzAuEMKal7jwKNQl8MXj8Fq3pUdD9jGiTeTGvDtqGgYW1OzM4klW0vQ2xbDA
wIbcAoawMdx1clAPEuGuxW/17GPi2IVbjjZ1FTM8sJlILPutIhcwjIrUTVxm2+KYL72s4i7pRsfX
lNshfkkdL3Ze9tdqI9T9gSEWjab9nKNNs3dQ8YaOf0wSi4yFKz3IbiY/da0Mg8xQqSXlIX5rhn/C
CjuX1rdkGhwOPZoHnT8yIkmVNnaOPwGEXcp2BtsgEM0Pb1HVj5kE7JoF8QlZxWlfg2/Dw59AwhbV
YcaJrkxQYEELr1KeC3Yzpx/AE+TGYervY21b3z8GIVaOGmk0gKkEWGo54Y3Wt3o0pale2P16Bw4F
OxlYhTeGlNq1M8YNh/L0xHOwJ6gOyjkwHiormbeP9NaRob0V0mInq8N1PzgTrXOYeBdzvwnvmHnb
kAe7mzxiPOR5YKS5ZPd7mzP9iSiEczWa8BTYA1HXPzDrqgtfh/gUtfe2c2bk3789/Am2LOhKPF3r
qZNXAOsrdB7FLCiiO4cNwb4SN+PESolCTLfGVI1LDpRm/IzS0Zl9bzTZQskwhKDO5ilBQwZMIjM+
JEnujnMQql//Tg4hqhukBlnOoi0eDq45HxoUqNqKxIckgojFV6URY1itA0GsfGp8psYglrXN0TUt
tZMYtwxKCHLqMKBLtJ0dP9Vu6HSPvbACoee+zjbDD8VJhqCdc2OkZ4xG6nnuII6F0jX9uaP3ttYF
VlG4s6xM7vf9+58Xl4s5X8CEoBoODZSnA8yuvejE0StVn2jnRWc85KPj3Tl3MqbrzX1ihShE1yqh
/YTLRAdNTC96fEcsyWFmO/7YJi7RNUzSFJsKKEEhe4KdyK/aLDCSgGepz23kFYhIw3XSPBu5LABt
W8UFUhCJ1Iajp6B29XFrjr7Oj0aX+ZUla9LY3CqQIP1XMCGwOm1ZcbuGYHluIin62SW3Vai4qSz7
3mijWWziArSIuwpxSl9rIcaSYP9jVhCmc9CY7LHQFTjU6JLZCZxZASlEXSHwNYdWNXzKy0Oltm7P
m39/gPrzzwjxluuRESXVEqXqOx1kAqXy2tayXqntHeQisRBuE4d01YgTFMqYnMHHuHU/GxvU0Ns4
4tjD10G3jhig9a7YeAEV4m9Os8gKly05NeofeJk/DHlxR51ZcjzY9AeUH+Khjy4j8ATZmNNrptPo
UCCpXhSru6+t2beM6EBJiwEOlTsa5n0x5x/3o9imm69gBemyqmxshWnIQtl3c0DbkiQd3PSG1feF
ncVRQGWf49LQb6PYc8pbEmPWsXZvyejRJXKIdVRx6DgTmSHHpN6m/G5iknC1GTsucohFVH3RlChs
xPdRKXbK6i9NmPmlbCy1TAghyrO6zVW0WDu4tbor5ycqO4LKhBACYNE3OZpeIYTlXNV6EFa3uWxy
gUyE5fdVUDLBHRqFCnZebeKfR6s8mUT7sG+yEpP6/TS7gmA48jlTYjg4q6e3aUdvNZoFWZoHMW76
9qFk0ghRjcRmrg4MC8LiJ1M/016Sp2zmECurEpx+UO0+ypYFyazWs9ixjZ/CvnazxB80iaPL1l5w
dA3cPbWVQxTutHc56a/mdEQ5gSLRmAxG8PcILK1DEUKiVjslycvAryfz71xRfETpBlMfhxiS9NFX
C2ekrnsKNUnQ3z6dX1ZGJDhrmEYre1EXvXWeQbHsNZ4SzMfyVf+RvgwYf4w2S7yk/Pvrf2yjlo0q
XYJC3TdD/YrBsFotnZCi5O01nh1eMh55VU0P77HrC4zgpa0Sx8xaYAiYbFoS3c6t7Apl23UuEIuh
rLy00vLQxAUh8kf0aaej7del7L17e5FwKLcwkm1jLptuhG3uLEG5wUAgH11ZrvW6dEGwYLrP3d+D
la7jQFr7sSnaClYM0yYuntRQhQEeyg96kB6c2U3vFW++a24MjHwMMUgwDfZXbKPgBJaxAhViN4ua
BpNnALpMhGmech+TqzzyAYzPwTITRj05uFWWHHG2jx0rUMFOtGZsmwappG9F/kLQVhyL1AfTuH2/
TCCtP+aeLrsj305rV5iC4bChy0EAikUlRxUTbBdKziggZ/NLexN5tcdfnQ8S1W6mXitEIcoPjWq1
BEPWfqvWOs0HNVhmVvMUvX3cz590d3Kx8d+lQeRn3/bBZbYk7ADMyq1Wn4BdNd+7/NPI3pN/rWQT
wr5a80QhBb5PMmRddv+rxcBtZmTPlc38fVGWT705o66ghNBfN2mYmBqMpTYDNl4R+1M+zF7CA6e7
7WVcopv7zAVMLBuqphovwTZuLHD/W2puAs43bf60L9DvpG5HIrFciFEbQ3cIQKIJjdBLkddggqZA
PZRB+VNGqSmTSIgq6TwzbApYKRQIuFP8PVLuifRdVAYiRBEnUbTK7BdzmO+n9NjokdvJTFpiB2JN
JKPgJosTYCTFBB6vc1a/1OhqKFEvMtZ3liGrINsoYv0jNIoFkrVq5qi9XISyvGXuSFy6DSo6fnfC
dY9o15IY+vYV98r4hIBBeEyLmC5LhdGS/LgkBs15aas2zxILlIQH8cUwScjI2mbZ4X7Z4DrMfQzn
Otq+kwfmcelEQ59p8rqPuQmJ9lXNNlQwPf7eE1Ybt53bJM+m1vGNDlPfle5USwv3t1cM8z9MgibW
t8N9mtkZehDkYsu6//9Of+tumYc0+YWvnKVF1ctt3xs3XqEJnmWMDuinYrgxKN1OoKaM/fpbDfLf
PEhqX8ayvOlhKzDBw2rD5iZdrmtpDi7Kgd4b2EdSRVb0vpjYnkzLKq5WiRuxUYYl0qs5/RoSjNeL
novhRmtkY1S3rAFtCGD81M2l6ksI6kqe0bgJobu8bFz0pngGafx9g9vS2ApCDOVDTlkY19g3DLR6
Zl7fPtj1O44MawjhPlgv8bQ7Tch32+yKJteqdXKS474UEkWJte0cw+3CLAeEXiGo6vAfZU6k9foy
FMG6ot5QIycDSm14ynf1dj5Ngzc+TQctGCtvDuA/vsx/ZOuz/KeVqSWF0doYJopoxxF2+uGUqWhR
MvXg7xS4/I0VTJHZNrdbWFo4gOiDhx81u5cce2SSCHEb9yv1HC3HHn3kmNt07FGB1MxP+3JsBre1
sQkpXZOEujHbQIleej86aWClbj9jvsyN7sdXtYzSePmaGAjWaEKCV4OROp5joE1tfSBa+2jVtmt3
yufR7p97S5HsSNsGSA20RKLSD5PZ/lwlUlWlxkI8C/Rq+iXRo2+EKd6+ArdX6QIhSNTklKZxhBdq
jprz7DGfwLD3jvd9isnJ/5VCiGpTVoJheADEoF8lw+e0/T50ks6QrSxoBSHeUqidNmpWDkXpUZu4
+VwhKMzZDQYC+U2VznhlM84VOlf3dbeZsq5hhUg3mK2qlcvzvsHQ+aJM4K5M7menqH0nM59RT309
ZfxhJOXHBAQ/Tc9kBGqS1dOFzdap9NAebPwBNLFfq2H7ocGwgdKSnYcldqgLgbDBLVZTLA9i+oTO
KDWHhgt3X5fbEI4FS1dRLSkWtRIWDmlZQBK9Us+aUQTYqSTLtQmBPgsQeKDICTXVf3rToKJTpVUq
eBPprlluPWnOeNqXYitRsFC6ShzDcGxTF0w9M0k/qIQgH2kORniM1c4l9L6S8V5tRr0VjsjFPPO0
Tp0MOA34z65Q3IwkC7NClS9jgNPSUZU9i0sBBd2BMEabFn4UnNq1wzJssE3d8tRiEFUZDKda6lmL
4YqBdi2gYNiq3ll4vICAbTD6itt682tyXOYr5EF9S5/+atVETlOK6etTkQJs/MGHc5Fc96MPYnmJ
hW/56lqkxTxXW25SOSDgiYCSpNQ1GB6WxzywTU2SGklM0Fj+xgrG6treQNsZctVJ8+PsWzXlvlL0
gYJBg/tqkwkkbPBjOLVxGuJpYG4/dJZxGCvFhWVKvFaGIuyBA1ioqYXHZN8ZXkulcnv9QysrBNq8
BluvjbALLjeMQ93DvNn3aPDng3VIgu6a/pg0N3/pvzJPkU4824pGa0ghVMRKWRfJDLkS9arIPs6K
xA4k3xcLQJw0QQk9IhRabU4qXqCiH/urv3lHuhJADKc8nBBpcxhaB9Yz6jW3UYDH99sM08BR1u7X
nqO4sikMMqGEsNCrMUvAWwWhxnn2TGaoB3AzcX9ftG2TW8rC0JtJ35D/1k6dTUTB0tj0U45r56l0
zew99RGWoYL4VAd/yxvu03nKrTJUcdkwxYjhtDymnHkg7g/2ZdnU2ApGcNI2NdXJXJ5qefMyq1eJ
KdnxZN8X3LOaWdaFEXTV675pFHg4l5G4b96LrzUlOKcZG5NaMFwA5TeTx86oqvCy4/Lm0JzzwHmI
3+M4K40Jjsmnpqvp8hjV2Wddf6XseX9FNq3r8n2xFNVgXAchOL6fW2ejPE+YGCRb9O3teoUhbNeD
qsVmsVzrt5NrYwpThQtbjM5BNSWOrZ1X2K4hnVmyrPSbLXuFKfimac6UNSg+8tmnYXLDIwaGeM4d
GjEz9LijqvL3fdOx8OPH6nVfozJkIT3FBNgKTMhA7sPO1UAaTPQrPX6o+GtSnvehNl/BVsYo1qYm
2lQ1YQVjHDzQkiwHTvaKNolHcEDfDgcDc5eTZ4xO+LwPu7mpr3S72NRqU0f1ra5OvwsuzOtc+Rwz
3R3Ve73QJJvt5olmLZ4QLrhj/ucKdHn4GsEVXHjaY3MurxRflnXJ/GBZ1bVMZASVdQI/GDuwcpaO
yy1+7LhEczIUIXgY8dg4VQQUUj1Qi6G9+jgZ/5rrxbLWShMiBh3YYFpLYYGe/6L59xwV0nR42bcA
mUuLfKZm3IGPv1pAjn3l/ja86zrgfvEhwsg82bOrJKyLze/lHBp2s6hNtx7G9Mxl4mwvC/ZWnPVM
jNQVA1QGfv0it+GyNFpa3nGEsLy0k3Wa/A97vuAIQWmYkjBitoXs0W6uhjIHg6gd0YPKm/iuKVt3
svLnap5dm6jPc5V4IKcN9hduMzgRnGkdFCuphtjdkJZJGeLGFzdtVg1Ox4e6+DEiLKoHJ5edMDaj
xAVK3FmcyALrPvqu0M74SwdpHkHDZNRjvIvsXkoGJKxew0y9mZoQlTRV66bsqGStW4+3DpXwsW5H
25VEwvJpxVyEca9Aoh6jA37ahR/q5yo7ZuxA0+c5CQb+WJVeX/4K6Q0dSo/zazOWvOpKVvANWyEy
TMuxIK3NLS+y7mzw4A9o9i2/zLI4v+kWK3kXt1zFRK1OE94ngMKFizuZjpvMdzT/tG+RMpDl9xUI
w1xEXU8jVDVb3xm64yOGF9AP+xib8WMliLCPDFOtjL2KhcNr0Gm0xse60yTPDDIjFPYPJ2dKRzTo
Sq+Yb8TXGXaSih67SNYHva0vjJjTNDwmvWHh7EpC7cWF/WoAGQzuBgpuXEXGHOyrTAYjqMzunFyN
eoQqWsweRysKYf7cS9ZFBiIobRymKulyhAge3nUdRooXB/vfU+hgOyQXfQlbrlLbRtTWwNAN4vLk
ZcyIlw3f97W1vfoXEGHPLbSyMY0G2krr3pvLEdNVX+vel4+M2Lbkf4DEWleLtmNbG8uyhC95e+Ay
b5R9X4ilNa6OswLbhj8Y1R2KBm+bSUYYIFn036nFyuHjulPzJgSEg/xY4RhYTDAfLpaVBmzGSYxh
NCzMH0HzoJCGh3atljrH02LunB1+O4YHVW9QH1+7RZlJEtXN5V9hLVpdiaSjh6ZDOwue5mjQFEsH
celCSK9Gz86+ocmkWpS7QmocbbTyZEKmov2w6bXdFodMewlDt2pkbzGbprASSogAmU5LNIEAqou6
X52pPlMiuwPfPkyvMIQA0GfNGJcT0kiLu+Z34jVu9kiQmGg+95kborSNydr5Fld8czBcQQrxIMJs
cDNpIVbTFEHDQn9s0mtKovOMO4M5nK61KT7ZjJ32F27T6lewQoSoJ9MY8hLmaDeom0MT621D+6c6
+rUPs51iXnDExLyqO1ZaGXBmfUCF3tGJv8fJUQUxwah+nuPIVazHah7d3HxPXrICFiKHQ8ekbELo
de6fK+M464bbD9ydiIdSLYm/SUxTHDfANCtUjQJCau18CA1YS94F+4qUuLQthI9Z6WpuRYDg9h2I
JKbwR55fVbKDh8SdbSFwKBUdFNwp49rNKf2BJEE2Vk+cF36WJUcMFHnP0RCHP6T+FmqYRGLbiozj
kNDF9ovE7eabiX5D/ci+4rZ9GhVQxFRxlnpDzQl2NJo0OWQaPBp7uhd70ZXihSdzcnE2xN21jJ9x
07UsUPUScAPrb8iJwPpXWJGFDLJJiEfJM9MJLv6OErGW5P5N3FihCHGD6rwauhYoBdhNzwYKU507
tfQasKbkwaC6MjI2mVRCwIjaBiwcaKjwK1t1LZp67XDoSsmRZtORLkKJL9VpXCk0LQECKrb7qABj
L3tP45a1ghDiwmDYmCMwAoLmL8N0RxrVU7KbrLtSkiuwrkuWSaI18Qm6ZAYeoWdk+srclm5kqSC7
xkBrPIJKgDY910YKjnF8Jrxp+SOrjZhqqaPlWRL6qX43KGdKvJ6/lHgP1GSJzKZIKyRhHy7Rl51W
CpBqWrhKg5M6aJ0qSV6xWO8b67ZRZKrbRMcDgLBKjdLko9ICRGO3TfGU8hNuD9wp+sLLFyWUbFLb
El3AhHP00E9xqqNWxgfZljoEZpe4IejX9h1WBiIE8KJJydBlsLsZcc55ispP6Xsaz9Cw8Y/ShOjN
0cUaDxTGFqqJZynR62SqMjE296EVhmBnUVEburp4aFQ9TPVX5owezdCoXXzdV9dvV9+zAMHMqpr3
vWZDmO4webOPCTAHK3I5cQsvftWf+4CA/hrRGwwjL0bt4u5KVlu77VIXdS6/r1yqDIvKnKw49G0b
czNiV4sDvIO6efWQoHB9X1yZWoVozrW0rnDiDH0MTveiNH0aMhpkIKdyetnochmUEMhNTUX8GyBW
X6guyEVcY77FrpvpsrPBpsU7mk1te2GREEm2ijbXmJ1mIaYifIuZ4WbmvUplRaGb0lxARHYtnKiG
Wk1SBIrmth1Tz6pyj+aPPJdd/kukcYSIlBc8dqYWQAn9lDg3KhvcGiNO3mEGK2mESMS1uTCrESDK
2OG509dAkZdpv2L2nn12hSMEo9oqK2XQsTQlidwSo9edJpMcMDa9ZwUhBKNwysCHZwFiDq/qrHHr
+VDH92z87MiGtMhWRghJ9lCgZWyxs2Y8D1Hi5dhkeyJJ8WUgQjjCLQEzJgMgtP4+zFPAQrzgNYUk
Wd3Mf1ZKE0LOmBo0GTugaNwOZrP0LSqLajKHESINqxoQn5jY7BLmtepXVt13VhRU2XvaB62VKEKY
GVp11pQqR5rA5tOcaQEvNJQd1ud9j9lflzeTdB2rq2icASbmpy68NuKzIttWZRCC5+sWS209xqLY
9fcILSOKXbs6f5/rg6qBWI6K+djC0qup1imNA0HM9koxjwyP0k3iT9KJwJuZlXPBEda/1AauVxFw
2vk2jG9BG4IG3xtif0v7z3onqxLf1t0FTbCCMJwxKTsu4JsY3oqOgJhcVVKRtr3mHxCq/rlRz9XI
uKZApJ4Ux3wq/S63H/fNbMtrbFSjwN8MtN85QsDsmtKK0iX662aLAHPTpZXPqruJx5I4IwMSwmZH
4zazNBgbC6/ylrngE1Mx7oybXAK0pbS1RMvKrbKbOK7zBCyziM98PEVdcSJVI4HY2gLWEELMVJJM
7dHrjVwRx0VjwO0wbtXaJyvx9OTD362P4D1DG0bKuGxozAxUXrk1ZoUr+bc0kuW/WwYNA8Dcc9Cd
WJZYw0oKbUqccHnca29QouiGRuH3g6xyeVNzINnQcV9sECKOfgaTE2YHVnhUga+6ZviBRh8p+zIC
TxllgXrzggTnuX/AhGWKpyiMMwYw00WTQOTmB7DhW4Exebar+vRUHxXDf8dyrSCF5Qp5POA23MGz
AaZZzRjznIAUmLSu0Uv8dluRjmGCcBrNXWLxqlmiXdu2lvM3CLu78VcDZvdivmH9x45LWFM2HUq7
QC2/rxwKc0z6LMyRwmfK8DDpyu3YyZLdTeNbQQg+m9WWNYcKINj8kI4/o+kwj5/3V0YGIRiDwtUx
s5eDyAhWkYbkR2OIn+ZQVsK8GeZWkogG0Cm07zMcQozqw8B+pGPkF0bQpJKwIJNG2OxGjFluo2VN
qv5jVl41MDGTv+MS016JImxxRk0Ts+6BMY+vvXXV4hUpj3/sr8r/8NF/jEusVy1i9LFWdBHEdB0N
Ve39/VJ9lAzelHtjMJ2nb2Gwj7mVKNhLV4oNrktQTwpy2RhC6MzLwz6olM6YxVFp11H4Vc9AqKR/
5rImws2VuqCJ1RnjqFGOdz6gqcVBcbLzMJJb0LFKDGLT7lYwQi43VEWssA4wBngDhlOsfqxRoOu8
o6dnpTqRUMzs8RaOaWq4uzB+qtNnw+xdq/uyvzwyhQkZCabLkCKNgdGmr6rjzTkGD3d/KYcQ0vqS
zG3BFxNovxMweY35tSMb9yKTY/l9FTYtpsfEZojQGfjk5mH0qvm65S9/pywhqg08bvVoAEiRn3rn
2po90KbvQ8gsS4hoGQa86CyHrlo9vy6a+j4O9Xs7Tl6SGYVG+1ibu9rKioWwZlqgoDUqYGl0PsQU
Ixw+96gmKM3XBPOn97EWNxfv4da2LIQB3c7BbZrAzsCF7XXFDVEsMKo9gFCOhU9JcTB4sA8oUaT4
YsjKzjDxdo2XSZW7xfCFOcdE4YcWzCb7QIv17kgmVvGNBZIDrkKLJOrPo90+8FA2/kBi3OLDoFmA
U6NbKrScHvM0o8ENaeuOjizRlsEIsWDIK1TQg9DSV8ljnD2q811lc4m2ZBhCLKCsHTM8T+NpvI08
u71vUgyxUhLJ4m+jOBQz9FD4j/FCf0aDPKq0KbSBEuNNOCr9sgtdSzb6QgYiuE8egc42x/A3P+S6
Vw8vjKHwI3rety4ZiOA3A+aPGmm2xDVauyomMvHc8MbmaR9l04bRIKotL5sg6hX2M6alDaMlileq
9LVUP+ihv//9zSRg9X39z/WIUIqfsKX+Zu5QrOKEbj/dV+j2MLVHwj+xfz+2HE9zKzjBkGeULI0N
B1ybhSjO/GyjcCWNzvsyba7MCkSw5GRSdStNUbNkJ68pSCuSO7OQbAbby7JQZ6nq0kYkmHE79Xpi
ZSbKYghlSzHRTW3LGoe1rbVxwI2hOQ48hYqHRGMyEs4qyNHraaBT8HpGxaGyyAvjzWGmzsNcd19T
VOI5sda6KnUOjpq6Q5S7/Tx9H1XnnCX8IVW7oxEWn/d1vKWA9X8TNtxZqbkdEyxkRMqXUMWWXtN3
BKQ1hKDj2GqyIm4XW1Fv4w40i+eQSI50W/vsGkIIFG2eVXod42TclJFbq4rnLGUK/Sm0ToX5nvrk
NZgQMKiuDByFMqjmjT9W9YPWjkHLHufO/ju9iZl2VnedopUQaprvCyX2RicY3zGFx8I15j+2aQlx
CU8KJBoXkF7/VVgHxSLg7ToM7eD9lZ2JmbaCWX6EG8ChKfGY1d3wSD/9HYQQk0xkVnUDaZckuNV/
mqmkO38r31mrSghHnd04ozFh3Z2JuWoLTtL0ujV+FERyYNgsxVoDLXFxlWmrRRkqtQWHsVkW8HL0
alDD0dL27Dw5dAT0rmUPxnXrxp40L1JqSUGWJFxZQkjIilDtaQo5q+l+oQbW29CLq2se4la4v+GV
JATL4ITw0FdtDkopwPG5dPvOK/EwGGeHaDyiNyh/x4DZxeBNMNMg9UaTvmAl0UQpDdFpgXvBJ2MG
wQLGvk6DrAhnO6xeUARb4WD11qwlZa0N37A+lyij2zf2rb1xLYZgIznBVA3t98kifgJFrp5g1k4n
uTCRCSEaQp9ORVlCiCh7Nabv8fj0dzIIK68gT8r7dPl+fu6zT619ZcoOezIRhI2B1V1TdAtEPf+M
ms/Eklxbbt73rNdB2AwqdaZ2iY3//0j7sua4cZ7rX6Qq7ZRutfbi9hrbydyoHCfRvu/69d+h533S
Mq1pfnGmpiYXqdFpgCAIgsCBk/8qwDs4n+KDuo/RJujlt7k3HmXO5uQIxOaXmsnMZwHMxU4q7We8
1Sxh5Vxelc2O6JVIbEe0HEhCThSIpJ/UQ+XF/zSVm6pW7DeueUdn/Kr3qebzGOB4mlTl915P0Qcx
xOMwyv8O4QumgPiRY3yRfPMODEUexjN/Irg0RYxpkUyZiGCleQ83NqIcxQEiPwWFHFOcnwji16Kf
3cva3F6vMwwjlT6LetuF8OVZDJr/a+5IGGpf7N14LQbjzoIctEG4h8N75oGlllea8qNQd4u8F9Uf
ZVtZgfHtskDbodZZICrw6nBSR5KrSweBwM3qFq1kJYnXhCkmWxuOPvCSGttn7hmNcXNlGRpKi6ga
BIeKg8lXsrHYRXSaNM7Zvu1OzziMqwvNrpFyASwAyYTnadLYAWjwI6nzLiuPB8N4vI6MxtRPWK15
KF9J0oFINyzRNcrdw9SsLpkF4/cUgjoIIcEqCcd/m80r0SqOAygNOh9jkHjsFttn+Fl9jBfMYoGM
Qge5GrFxle441Hhd6Y5avjOTfRK9XtYixyjYXhZBNDKM0gNaUGh3E3JBaoVeNlkLrtWS12nA2b9v
sdrK3DFCw1xEKlku7ePltig5BT48WRj/ME2TOgkTFkqJCx/Dblz0Nu2rKbtHa6d9WW3/4WF/r9Lb
369kAW0Lhv3Sux7YaGIrPoaHzgr3wcPodHbq9UceBcFms+/KOb3xlawA1aKLyzkFoOirh/a68NKf
7Wg1oFHMvaK0hS9/KSDjLWq51ZBqp1a/GxzFS1369DJ/owMqi0PomZy147jCt7bPtXhynZRKC+cE
zoADMYPvzTgdilZ+NPTUrgr96S/FY7yHLOnqRATYYnJVvmietDNdZJEbd7FFp/Gzk/R3TvEtr7GS
rx0mzFYsgWeAOsRUbRQRWVH087JUm0qUUH+PqFw0cKt5f57IST8hlMWa4SpqL+r3tvi2VMccV+uJ
o7/NrXZGYu/TWj2lS99gucLgOZ2+98lgj9KrPnymQMhc4TCRhaCjT6ihzYmmvsPhmGU/8842zfvL
ett0TCsUxnE0qD9LAg33mFE1HpLeOE6gjPs7CCa2wITF3ATFIrIqZnktavOtIPOYCDcPxJUUTDSR
RuFUSzEgRPO5IafMeJh4c3i33d4Kg/UKi1nEKtJsmA86upQLN/gy3052Yele5Sen+S8XhprhatdU
hqhokgC4AC89nWJYdcK5l/GUxviBkJRaUIVQWqkfI/00R/et+pcQTPxgSJUgKCiAc+L0WR7u6hLz
sDg3me3TYbUuzM5fFoIR0HALTu2aN7NbONNR/4I7hq/vCl/g+GrOdmEfq9DnmxY5NQIJJ1Bu/hBr
ThqDB8Ds+rBGe6rcYlHi4Dqu7j41JGPlVdgXKmmQ/s+s4mUXRd+kZWfyanB4O4XtXWvrMU27BDII
O/nXeL8cTbRfjV8pGx8Gdjq84c4cO/7QxGYIS6dWgMNcbkHx1WafzF8vu7DtXJpsgpaaEFFEd9n7
3bjESxOIoCh2ysjurlQ3dMNH7Z/RKe4b/1NJnzMWG5eaM1jFZxqX1vmAIpPyFDQTx4y3l2iFwZiZ
gc7+ORCBIR6MQ+YJ94WICMC4kWzZmXdqbgUvf6dBtu06FDuZtJSJr3Mg1ZWy63aUJl28anyyv4y1
aRAr4dgDpylivcC4e0fMfg3qTaIdBd6b0uY2XUEwB448N0qdz5BmVktLFX8pOido2iThM1cIzHFT
dnqvD9QK9H9EzNnb937q14ml3ix3IEPwxF37nH+i/GMNyRw5aj3Lk/F2/QpOUuXqw1EbOC8sXLGY
Q2cZwcQ10GCwdkGKZZnPoWs41isSNH7p5ZHFC655C8WcQKZZL3GComQnE4x7kqgP2qT8+DtzY3zD
mIH6T20hktK5uvQQ1qhN56ht82KsYNiMgn9BwcdobS6XQYrohT+bU7vp75ZQsxO8YmsIpZOB2PHE
uRtvhtMrQEZtpYa3nuLNBy0FRt7d5iamNZRHvXdV3nWLJxujPnnBa2TQ0Mid7IzgVzymViLdSeQY
ZF+k+VMJ77Ng7AFeCPWUqPSlVsu8abmXuqucV4S4aXIrCMa3hmkUGR0l44jnL3Vz18kPn7C31feZ
kF3AXJCCFBDBKJ6M0s6m+5HXRM1ZfvYETzBMO69N7JpC/96lj500eqr5GHS51Wq8Z6qP6jJklFMi
7FBE6ePbuVk0eiMEpoIRCd3+VO0rL9jDsv3pRbYqmzcj4aO1vUdjDLtZoi4L40BBx1Vt50PlKIOd
9qcKj0bCJID5infS0tV4n0IzZEIryGX8iepKxo+rlZlmcQTAzhHRjU55AHM/9Mt94aIVnRMMb+ly
DcZ48DFRQ4wABRhKh21CMj9XeLeGLQWuIVhXZMYZOEYphNFHvqFFhjWPi25PmiZZ+WCOVlrN864M
c4Vzj9yI9KkqVUUxDFFSNbYpAzPslXZcQtUZXgenQ2o/t6uj/EqpFGPvz/um3oNRVa/uX6CSWEij
RXjHln5hEA+IJBIrS2UrVHiREQ1HPlrIWSzGQuoizuRIgVjLTXytePTFAvWj/+hvHJGRyxNs20be
SInQaG2yJUQFKbsiMw0FZFTVviSY31UI3mUPxYNgPFQuNslQK9jSCsGopy4WJRv+jEeF+jHMoyt0
FoQJ8xTUG2BcDFCa6DiibKIc/YCb7eSBMGYg9mExKwJAYt3Tuusk3Se8IqiNYPy9IIwBKAJeyjoN
KzLaoxvvUjf4FvwwwRwc7dSjiZPevrw8G7eZ94CMm8gTPZ2LAoDDK2V3Vp4xzk1x/h3rU0vuZTSe
BhmHgSk8Q6+MAOubxl7Qq9t1xG7i5OkPYRQcISgmg4cloCVjR3Nmo7iYatrkbioFmDgc7UwMmVKX
xr8M85GEj8FhdJf2ShJjaFvuag+GP18XDwIuS4JVHVtndEK7OAw/zW/ZnfTtMi797DsnwcAyWhTL
rCrbus/dZjh2o2+10S3Y/S5jfAzOGRDmcByLvC3HFLJVr/o/6bXpJY7+jSwWOclfQ5C5Fj5uhhxM
nmBM+DeG4igiXYARBzD+/rqCT/fCQ7OTv2AIt+iVntxZ+U3o8DI5H8zyvaws9Uio4vUnyIFbmMAp
X4rme8GrCf240RgQJhRsxRT03D2MUvWjH70fn1BJ6Ze3IgIb3rwunjyMzxWFNieTBqgRDNojWi+H
8Ov45wNmqEAGWErRJCKiXJcxQ4wDLYQ0hxnS1VKxVMGeuP+OpTO/8fzUh2PkDUwjoPKRVZDoUZFX
RzAKhvNMaqvcjZdHVb3OGl5F+KbO0Nb3PwBmL09lXREzAQ9XU3xTpMyS0sPIo1jiCcFoLGpJJoiU
60sbWj8MVDdVpP3lPbS5hVZiMNt2Qh1XgSxo7pKpPvUm+d7NoxOpkzMlvC7SjzHY25qYMvqWTUOX
3s6y1ZrUY2lUUggXMYIfzU/d8IA5y/eqheu7gzFdvGBle4XOcMzxq/VdQkZ0q7qVLnj6qJpYI+1W
ChdehcD2Mp2BGFtD10tVLlSutHAD5brROJE5XeYP/hun0//0xphaPY3dIDcQhESPc5LZM4gLwnaX
tb0VJBLHqfLAGJsjVVSAtgXCNMVNNIFSePyxtKE1d8+1FjuXjY+3QozxGVJQC7lODWJIrViPD/ow
WfrMO3d5MMwxEYDRq0E1XO6KsVnZRdCSG7lo7tpcFjkZeA4SezBMsdlhiBaQ5Fg71pHgEy1zZq37
jN4QfYsy+n3BesQIVOvxOJF+gUBiioJcaTdruiWrCidztOkbzjDshLtMq0QMZppzN6hu23Z0E/W4
JK9Lf3fZCrZDhxUOc9JJKJIkcgFxBm+4ir5KVvlT/yH5kq3Z1am4MxOLl/b/cBGlnshE9SUYo0S8
/zBGnidx1TQY+u3q4WTVwg8tP5r5nRI/h6Mvm8anluuMxph5rRkgntBw8Kml5gaNaCc56r1E3pi4
TTe0EoqxCqND2k3MIZSCEVr9EzgaOOv04bL5XmusdRt50oPZBgDN19nGSEo/95Pv3WFCSrnxQ0wM
47iizd10Fogl9orDqi3yDHqrh3syDA7JD5rM49TkaI1lXUuqQEjEGEKF1b0MYXg8wbzvMzfNSUtG
M6erMi9+pB1HmZMC2N6kv41LpvirQ3Xsp4WmxREjaArxC7kBQ+xkBtlz3jTVQ1aIqXPZDLZWBZP7
TGSTTcVEMPcesEqVpFOaKXeTRfwSoAO360E6IQQxx5duBsBrIObYkyokktMU7gejIh3KxRgfYn/G
yEj5yCPp33RBayzGIVR9pSrBAKHorFXyqmIuV2rLD+RudBQ3OmQn3f07LTI+YdTiZRJQ3OwmkR8V
4GHXMytVuNPGqOtkQ4e1XIxPCMiMCW4lXGvd2BW4QDU93pHoK57T7IF21N9WpjXdlLwngDcHegGX
pdrK82UQiEKNZJ/cYuqYlXigcom86nmiKrVLT/iWPcrPvBTtZoy5EvgD9dYiqqMRAJiO3cDYpMOw
+7foMHNJYvHoO3k2ajI3py5WFlNYACePM2YXHhRpsONBsbCqpqbuytzYd5JkRXnqdPofjx6FP17L
yriWKm4qtIzBhuTQW7pbceQFtlu+Be/VGPGnqBLGTjIHM8rKI7CD4/4R9LEnBb3dKn1ulfHsICj5
jLdfgzGqjEU9N+IJYPgv2BuFY9+DK7BNOUHNx4zZm9bOQjFaG7RIbyUFl93i62gHPjIG7oDCVHKa
MM+n8nm3kC3/vxaL8c+Dks8mWspzd0G4axVxgE0QpAXHKdN9/HG/nYVinHJRiRXRGihPPNCDOfVR
y4BDud9d9lof+wip8iQwbWI0owa2fsaftFEYkSDKc9fsrf4pOJCvhZN4hpNeCXiDBaPF18EVncRF
pZPPgabr/0HEMzTrUoZywfgPNcNBB+qZfx9DAgcpdkxIm3c8tM1DbgXGWH6MgtusDQAmhf8guWAr
qdUoJie+2XZWEuolDAw9ANM7c+qAZwYzssqCOisqElSJYtHwir7vjDteYn1zM6/AmBNHMONKKxSA
JdkAXpDFlpTS0sfbhlfDs2nxKyDGRqqybBVSUamSnVIdtHR/2RI439fF9wFIOw2GFEew9Xaya+lB
EnhFhxxNsa8ccWvmjb4gJ2JmN6rQWiFIVLQ7Q//j18u3zfR7+XXG40VJOfYZasLc5lWObONQ3kUe
KAlf2lfhtLgZ3vh49563+p+Pm+gMyTi/cTZGYmYQbU7M3Moq0E3ENdg8QQfsLfGwa+rI7Yb0RRWT
h6bjTTaj9vwBHRcuTZV1jHZl3zMluVHVoaLXYw0XfWJkL+ZkWH04HNoiupGX/NdlS9n0iis8utCr
2DhGaXSV1cBT/Rhe0XTxFI3qF270uGkwKxxmHwdBj6ohmmka7eaq1y3VnXbyrWoNruzkV/Rcidzi
pPDKfKihX1Ins6OJuAxpWwAWlFZWXhUHTJK0qzk4RF3ktYPoRSaiPXXaL9xJ1Nun6EpkZpOTBak1
QcWxpt+JtuhKO+Ted8qpc6NdcwrsiSMrx3LYMb2iMCTDSDPuuKuB6GOwIkzGE2TRNTFAhls+TRV3
QbEK6/2l2EwjE8LFDWZgR4Fdgl5AFexB8YblpPx5JyV1BGdlKowjIJWgdHMM6dpkHxbI6sl8kuTN
Ew3JdxQTgIMBJADv94K4aEooSbhMd+0uUm6a1lMjTsXu2135o97OGEysYw5qs6CxGvvtn94Nd8ox
Ky3hODiSF9mFV/uCizjrn+glv1Vfyy+dHTvml8s7fjsgX4nJBELmkg9KK+An6LpT7WEvnnbdhNbo
BF+7P5/t9rZuZ3kZ/xIpmZarI3RKiK8vbpU+c6ThLRrjWHJVywxjBkDxdfFmPJoox8Qhbr5f/HRP
4yxwWnNO1+2gZKVBxqtgFGyE8eHATPY4kg6lndsgJ8JAE3k3HgP7soSbZ/kKjHEjiya14lwBrFRN
t8pLW+X2knMEMkQmXkh6DKlIR2oSJwPh/nJMbcyXPIR26hT89/HNMPW3RCg2eb/P0jrvq4qqL30C
PbwXH1K79TRE45jX6fLun9sHDxHB7ySJYM5mwJS50KtWwStXXdW7tO3upDay6ly7Sureu7xS26Z4
hmJ8VCI3o5BK9C6oW6XmkMnNG465b7vdMwTjoqo4yf997grUI5keyuY2qg13Cm/yRLPKkPNizdMd
46zCSCOTukB3Y5VEIDcP70opseS4vBLHnHPp5CmP8UoiZlXEqYywC+MDLHX0kySxZuMzK4SJ5Lir
YxbkhznIvZnJZTy2mRsLV6ZsKVpsC9kfc5pSl7cCoVpdhVSCkahBJgIkwRxBAY6128s84r3t4GIF
wrg9PW7SPJYBoj2oB9XODyF2EcwOHZZW6oQO77F4szBjLRXj8/Khj3oyUUALJ77ioRFkV+1i8I36
haXY6m58zuz/j8Bx0y5WgjLur6zR9KtRbU6e4pmox3U60cqOo5PeDv58bHBCagL3YXRbvyqePjAB
RMQ/zEYr5GoRI7HK3PlO92VbcaSd4YRXYN3dyxa/HI4u14ewYAXH7LSqQwo8VWtk4PTvhWyLTbtr
w1uQW1ty9XDZS8mbu3qFxew0I67ivJ2BNR7kA21QjBzTFdwO85oTj3ZeCW7jtnt5p9iZC0vywYoJ
LScH3qVgc2lXP4TZKEvZC2Dbwg8RGpTCSuFVHmdOFs2f2fQrGGarIOcTjkONpSyF2jJj0+qGxyJ+
vazVzVN6BcJsDyKHVVymkMXMNLvI4tto7l4uQ2xnllSiwyrxLIcQ9b1jqVRDaGSxp1twcES39bP9
7Ha3iRM5tUPuZE86yR5CRo9XzLMt3G9gtiezSbIibXUAj9X9UB1D3gyNbUM4f585o2OtC6eg6TLX
kPxKfCwa28w5hcLbG+wMwZzNRF8mfSGAkJPoViKSPYgmARdebxMMAo7D5v7yYvFUxvgPkKJWZp1A
ZdL0nLYHWbYvf387ZMN0ERQLo/CZsNR+YGfWCpkM1BgWD7k+K8aNOvSTa8mNb3g0HJsuQ1M1CQRs
YMcTGZcx1SQJYr3J3EK+UlrcVPBSMamHISQcsXhAjEuoxiwxxZL6pkl1pkyLQWYk+YMQeUnGY8bc
tDpanQTCNw1tkswS9W0hj2aPkwVfDuSHQvErXp6PB8G49TmKhDSJ6eGVZG6vpMeS3HSZ9HjZFjZt
bSUIszpkqcMo7WFrU+7Fw0nmtWRvSoGUtqFBV5LBUs2Y4E4LuyaHLauRRYYfhfAccichbQqxAmE2
6DKlZoWHc/iA8mXJDiqPs3b72rsCYJbbEONoQVfZv94z3vWPGIsGAiDdyx94HXKbzmYFxSx70kry
kE4ZLEt+kg1MJd2Z6c1Y3RnLwydWXldpzwVKnz5M/KuLrIjUFHPJlDl3lF52pK7hxOXb775nDLZf
UkUPsxJWwFDv8pf8vrVRtepMB/mr7ClvA/8+deFdATKnQTh02PcU0OxiPwNXiNoJ7mW9SfSo/BBv
rTAYaxPnTlzKGRg6sRcvv5ac2l52ipN5Umi9jk67T9zeW+z6h8zNhW5b+u9Fews9V/eDsWuTSBuA
HSgYTXI0dE5VwLb1nb/PWJ+SG2oQhGXmRtPDEuARqr+ahqel1DGx8+6yHnmiMJ7HzGYl0EpAzYXf
mz9N3ii5zeNgtUzMcWAk8zTKEvasPKLALsmM62rRnKmJDnNE/ni4Cr23rcCYONEYu55oKcCGafH6
qsEkNvPUavGn3jRWOEyoGGtziwErwGmQ9dPt1o8PwzMt85Xsfo9j4tn8cXmVtv332SCYuDGq5kTK
dRicFpy09KST3SBxMgUcCLbuKS4TBW02FCK6R0/UVPzMeZW+/+HAf4vBPrWPpSi1sUQxEP4uTmtP
x8Ajfu2NO17pCceu2YonVKMNsj4CKlS8SNzL+f7yimxHb2cbkJnDqKjTLhhaAPxb6C1ZoAtwFl/0
Cjf2uNwa1Jtd8HZsAVRWjEnRNECbD+NTZJd2d+zQHD5egW/H4TFbv/32S2iMUyhN8PXjuQf7yJs8
2Rft8jrCodHt5L2JJJVfPWOoDM4O5BZ/JrawU/3+mNkcBXM8x9sleOVkYzUxyoyuYLRX/WI/H2iL
d+S89l70PIFgazlh/KB7GZRnNYwDkZolUwd6qGjh/aLsVIVzh+F9n3EcWj5kZUUdR5Zc6cVVXjuf
+f0GOnwM820cz/v7pQaq/bhc4sztOl9UfHPheL5tJ3H+PvP7C1kgydDj+1WSf8eIVZuo4V1Txt5l
MbbvyfoZh/F3mTnNQjOm1MGaN6KbuhGNWI6Cq6MJy8CY4uwuxKDLzOdFLhwB2e7nSkKGQSlpqD+h
3zW2UiOzal71+fYD9Vk8lmi/L3oULzYR8hlGepck7ZUyRIdY7K/QDuNKqXjT59Mh6/R/xgRXtcu6
/Y/N/Vu3LMFJVqkY/aAAfPCKfXJFu1Rit/wZ2ekht5tdBreS7ERPQ2RY+IUrWnSk6OXfsKllIumm
YhDQbLN9K2bVYmhPhm2g9i9L+K2QvwgB5/a+fdasMJjAwyT1ME0CIvhkP1yRHS06ISdyQDfn7lOX
hRUU4zXyKEoVQ4DRSIVyO1QYURnoYD6SjAOZcM0Oe97sxe3c5gqR2Ydz3s8arBRrmNSxi1E1v4Ki
RtNUpiiWkQnfh0h7iuJ2sFCUozra2LZuRAtZlzJDF6jKK8reDsZXv4fZrwTvua0RYkHpYZjuZrd8
u2UEe8Gm9jRehXb5IDoybIlXerZtS+D7R12YqilsLC4aKmkMcBm7A3jNRPTzBL1m9RUnIv8PczrD
UM++Oo0Esc9LoQNM40yO5GSO8S3YCb4KCiUeI8d2aEHOWFTkFRbeNBZMyQBW5/UuyD89Yy9dowwI
Cd3Q4/VGbR5JYADGQFoJGUnWFy3dTAKSIsExFIOXRsQecx5Zwra/M2RkngjaT9EY9V4gMqXBHNDY
ktwg6rOWo7ifPcpwy33XpVHXh8jljMR2czSNGghj9Ba5DFgoXHUNK7VfB3dxg+O4kzgVG/SHX4Jj
LrpB2rStjiY8OBlakQgmTl9HRSKP8Gh7v6/EYi67pWSUyHtALOOxcwK/9wNnHjGSTrealxLR8x9z
q9GL1AqPCW7bOo0LjJrABT4tPX1pbci4u3wGbIZ3poa6Qt0gGAnBqE4esjAdWmQ/1RDDA8bptZfw
+JXAUbT9t89AIe8l6TSlw5ZLN0KqJ+E8A6o8otrAMvOdgjfDeHi6jLO5lcwzDrNK8TQWtawBpzYQ
qQyY0t2N7mWIba2dIZiFGZdFGZQEECamfbfzqU5LK20e5oRzfG7hEAkVNEQTVRWJ9Pc7VgHbaCxk
Y4aR23dadJVomCwO3sNw5pUhbpr2Gok5yiqUbY2xBjvoPMOX3QWPdGiopldpyZ135o+W48m3FmmN
x/iiQspNVRggGcZLDId+EsrDQkIMkry8UB/ZvbGFKBeRaqKkXEZ6/70GO5QVzx2N8cS7bI/qsZfa
Tm6IG171Tr0frqHPW+4L71at3BqTOaTAxR8ImiCkruzrB0ogVjsGXnY7n9eBsHXoroGYE6oiiZjO
TYhX+OVb1V3r7V0Q8oiINk1wpUD696tTMALzMCr/gDHXIJidiTOAvl5LwGZRjX/MlMEsFmPuoqFN
qmAAy6xPWb+fFWs0Xy8bBP0Ee1SsVcbY+YIQqYmoPaSdvFiGJu60MfD1QnyqVOHRFD+1RJoqaURW
ZXCAMCIhPYEEYgaRpOpLrl4H1anuOS27m1awgmBE0vsmHQoNELm0k+Rd13qE9/yy7R5WGMx2rSWt
FuSUWoGv+/1L4YDOGGSJxqtig9TG4dUabcZe5IzHXgD1eY7TOgGe9qAfet+4lR9QRG7T4lYwzXG8
OReNOQTHTkhnjNKhCbHRNQ46ur/mW+lgeJUd3nCjiE33sJKNOZ8Ss51ofJS6mTjhcvtSlftq/p7X
38w8sbToRzI+693+stlvPj6sFcr4QQORS1DlEDF8EdHehine0w7Ne7ZyQBGtPe4Sl3cdoybxYaet
xGS8YBuinyYhEJO2uSkgb6YF0Q23LnLb+glYlkAIrYNu6b1/6lXaPVjhDpbGjSUrKKDp/aGe7Mv6
2zyutDMK4wW1RFJVupHdWffG4qoLni5/nycF4yZEAX1zqYBMS1GRoxyKe2kyDkMhceKJbTPQ6eRm
sGfLBnvN6JpygndE5ii5Cu5oY0t0M9BT/mD6IG+0BW6506ZgK0DG2Ed4WVKlACTJ49AeS+Wp4DHr
bkPQsU6IKiWZvdagySDJVIK1QcXgiUzjgZSNV4T5wyeWSP8Nw95pglQQqqEGzKT/Co3mkBWdpYeV
fxll09BWKIwrEoIchTU9UMLsEAkV2Ms+Q4SAOof/qUtjViTHYL4W+bTMbfuXMtoVApze56KGFQjj
bghJSYcpI5m7wNCawirnr2Z9JRJejpynLsbJUD8aT3RfluQrSR963mQJjm1p9O9X0U+qSoWqpfi+
oC+YvzA0Vh8XTruI3y8v+2YT63pVGAcjd1ljRhmABk8/tDiEVDvz0kflPt7PTgneOPGKlhDz0g48
+Ri/o7RpXekjYOvSN8cf+nAIFF6l/uYaERDjKAjgiMk2cStNI5O+wtEj3WR72R0fk9QW3ORmeE5P
zVF3Wkf1pkdyUHeho15XfnBNKlA48cJy3s9gNDwtaljPYAVCK9dOKW9bnpz0//9w3q3EZFSZxHHc
oUIOwXhi+l1T+eEsOWooejKpvMvWsrlqKygm4iuVRcGzF0QJMf9PLx9b7V7jjYjZDvlWIEzI14A5
XM4QGaFeVPIkJ3blwTXt3gH1spXeBLkl/Lgs1WZyD/RJ/zMUtusyzDslHEIgDl53VXnTTnPL/VsC
3P5MunINxbjZbNTmIZYAlcvfcpC31sIpaTivNDwNsg3b6dRN/SwFGGp30MEZSvuWih3Yq3EXRLUt
lwlyGw/ZFVXDnDdQvDNOt0x1MA/hLQNPddkX4i07erRTWgENT4QhN0jftMIVHON7UzkxMZYNcMbQ
W5hlZcka4teBF7nSffNhX61gGBfckKxLCYVpXfrKX/vGj/hnTA0Rg7IKO0D+ErOLrnhhOk86xl1U
MZGkOTNTvLE9CsrNNDwavHKzzQh5JRnjMTLV7EivQrK5SiwyNpZhuFpxK0YpmvhDKx798TMZRbKC
ZDyH0sdGKyvURNodkW8k3nwfntYYp4HRPoY8E2oT1atQ++kEjrfh52U/selozzKw/XkK5gySlhpE
pmW7RgXTJWaeCrl5N/FHBHCMj+3OM/paFeUBWKrfYN6deaOiczry1P18K98IPuJ1P7tLTrz77+ZZ
heSDIYkiPTYZNXaCMipZj7PENNWnchwf+yF3LmvxP7zFbwzW2waYDhG1ESLz8Ff4NDmUvyJ00UCU
2QjUMGDnM0XqeOD4n0xs+jca84KkbzfQ8nqJPXM5VT1HJo7aWIcbZRNGloZQ2wimhfB+Mn9xdLZt
3mcZGA8bgW+wTCKaTTzMbv5Cp3gkHh7XiFU9RTtkQm7KI48redvcz5hU6FUImi0o5wx0etjX2s+g
IK6xgLYYvFxWrJQcBW6++K8XiSpgBUaERVEWmgmRMcJKcii7Q+2PcOtufDV7lFszvsEsvBEviDyb
5+mWdbiGPjQ1Tf5p6QDyj6M4wLnr/uUV5IEwLndWOjENCRawa0Yr6x8o3wKoXv8OhHGy1YKePDHB
zopFOyc09fdIWl44y5OEcRGzIURyKkCSvv/etOmNNhpfyijj6Gs7NfZ718IdvTcIw2gFAzO86emb
X1NrF7/VXxHT0ukb17zO6/9AM5CcMA0JuRxmefpUD6o+wxP+vzRMrR0eTNTzlXvFFfbl7vIybceb
xhmNWScB88njZIIKjRNmsR71WzqNB6/XFsis95extj3TGYpZLVlSCjkhtJLGrO5A1mchN8N5UaG6
+Rgn/YZgqSpQiRvVSwtpkq4/xLJ5r3faqSXKUROLE+hyOXDb9neGYyJoc8xzcaCJ9H45SepLrfwS
e86z7vYRhYmloP/WQOPJcjhMZSyUAhpqYXz9k4psVeiarvxA+2nRuvbIY6zYFGkFx3igLtX7QA0R
r7dNhjHQVmDe9zMni0QX+sMqrTAYC0fyJazlHhhpS2wDUR4ZQisvK6ucDnrkiyC2k1OOP9o0vhUm
Y+fV2M5Bk0KNmi5bQ/Ac5ZwXCB4AY91RGIQJJmMgShJ3UXqoNY4X2jwCzwKwEV/exGFsgCfBTfvw
UNXTlRCVOIQycCXw6C55NsdGfEM0TlOrYIGi/fA13PUg709tynI/uSXtqnYvOwaOzbF0DHoSk2r6
NyD/qs5fg/agNhyT40EwQUs+Nq3aZ5Cozv1K8wfpMEycBeJBUANZhQ1LPTaDOGOBwHXqGLmjtaBg
UHiPuRwzU+ivWKH0cx+UIto73aI/1MaTyptwwPs+s/+DVOr7uaNSKId+vp54l6NtM0bHIfh1kXpn
aTECtE8qYYQIBwbt1n1p9cODMLzILaeGnIfDrEaZxolo0vijzFKnTQNPmcs7NInaiMA5DwrbC38W
iVkSqWp6YWkBNcn2UiJLas2fyohTzsn/0xqzKoreGrKgQGsGaQ91LKKbjZcS5ymMccpDMwejJiPI
IU2Nwr3UMuLWrirUwPzlyjCeeJAKoR3oBQWUX+Aiiiy9i1wxOUyfqbVBqhVlheBg0TWWrCFE3Xgo
LbT9T7mT5JcgPFaqV6S8Hbm9/GcY5i0hThIzEQKUyBlygQF95KRGig/63p+XneT2xjzDMB6sGWq9
7lpIMw35L6Wp3XGuON1ZPEmYPROJ2iTUBBClbO60TLKqpJxtc+m4/abUmNgIAK2mMvrh0UWLOWbv
vViH4xjTvlDpp596t76uMLxAuI4iq9t1VvOkoo+u9KKDcc0jeNlSoiGiCBUV6aKCV9H3uGmfCWka
oJhMl77JyTFIHy8v0pYG199nbFs3Q0OOVVouKWSWWl3Vyk954AQamyWMaxBGeRmOyrCmFa56PoFQ
Wd8vRRxarRAfzNZ4IsrsDf3yNUhQJjDki/M3EirsXUidsnqUsNY4f9Ar3MhgOL3tco5H3TYP840P
EESYOlXz6pArCOwmN9Bkn8ryCfdxLzfmq/r/kfZly3HrPLdPpCrNlG41drfd7faQOPaNKsOO5nnW
059FZ/9pmdbXPMm+8oWrtBogAJIgsDD/NKTUx2Qq97pIdFFWxqiguNBQDYK2R1D2Gh9KwJssKkpp
DBs3aU2Lll8l821DAntRPKSHrD7SrOuAjBV+AGSiuSQIuN4bQu2KYX9nRo3bJJJ3HYIxxA8QjKFj
5Leghz1kKqtzVj+306M+/LgOwWwYbxAaOsYVTTF1E6Th7xcpLYVoaaegBgt/9zKW015UMOYsFnAL
nzmBiT2QfsCiGl0ZBHa+BHQF0Jh8r96HOxyyR1s+V7NNfFq7G8wOefpv0jEmaE7VrGUpEOe+t405
ccqpsLv5YI6hfR2JuQ19kI2xhikp4gFZjBrpVfo+kvq0RuSP+TF+wUiYuS0pRMQwKeauiiFP5axL
gOkkkFYouZUKd0SI/sKX0NgPBAUl8DiuvF+oSRSTpAnM2g2N02TujR4Ny8mXmOzm5EWPeKOkmTjx
r0yGhHlc6CRHq9F7NDET5VFSgGYorVNE5xmZwV6pMIACxUsgrLu+UJsGD6JdVMMrpgla1vdoDYlj
QZ7jxh2X4zgdG723sE/WI68Odct30T1g0JCEqS3s5ignU5jFdQraFOVJWiz05EQ95z2aA8FeJscx
VkclShq3ks0DEZQjZu2d+iHc/YXGLpKw90hVwNSeSAdMKR10AyT5qh3ktTXF/n/DYY5gU7RohdRA
YzI5mY2j96IFIug0/3Idhk3N/bK3lTxMyMvGtpgEBfJMXuA3d7Eb+8InOuEVc3HPCyfzs7lGKElX
JEnEFGiW2GySY6OQy65xdTWwMY9mVGqMPeRxZGztReDi+I3CqE7sBtUISN2AelHy5R7X+4R3s9j0
0hUEozWyFHPSdU3jDuEJuQtB3BmDi/URSMPxUJ4wzDahZu2sZ0rbuEF6bo299oezBX6tP24TOhEN
pONYzhz0JaPPdp5gZ91D0d4U8v5vDExDHZ8pKqIOhuL3IUYPuqQpFqz5r3fe2EWcVjGGio6tF564
NZ+b+lrBsVtPPiWkM6Cv/4PLj/p58Xsn2mFm8a6/4VG/bG/kK0QmYkedrKMNHwI2TvigeBiftwcD
c2zReoDSC738+bpGNzdXXZdVHQlUEM4w+5EYxFqpSbC9XwWYMXi6aVcMj756c2u4wLC0Fjj5oHRW
BUw89ZY2PUfaDi/2bjj+TUxY4TBbkKw0qTR08NYmH3M/iDPdKgZk0g0tl53/pLm3WLg6cgmoepmU
DLYho75GMX62s+yIXWklRmWBr9zqqpOR8c55PD0yoWKSxVxBMIIDv+o/RySgbRQ7HA2URxlfzPvq
K1pyvPhP+/Z+uTW9E8qmrGFgM2OUat8QpSbYPobpMUxOQrJLeBvupqetIJiLYVv1hTKFFAKUBtP3
aeaktzc3C4KtAkcuPBuxFcCLgTbMpigaV8nUxWlUufGFMmlArximX68bBg+KCRo481edopQNWotU
dHdmO7XL9sa08I5BmypbicSsSp9IfZxrEKkVd4HyTCqOHLzvM0tSJcQsMwNyKL1vtueFR2fCsvP+
MquVAEzsacVGREMZAFp3ciqM8Gn2BcYlklPhpcelsVtnxhDKCgXH6k3mK2fx5g8T6//+Al3TcL1V
UO7MuJMqqHkwjvBhY76byoOZ+0T4myMeuUBQLa/CRJMmclG2gCBy6pSZeEOi3q7l1lUN7jy7bcu7
YDG745jPaoPaHRzA7wfH8ImnPQ875VTeVm68p4ew9pv6cN3Y37hG2OSAtpKPsXYxRAIr04FJRwa0
p9gNwWPrG458F/uISqDpnfe0KJWcpcfy2x+W6H1YQMYHxGEAwXKP7XJJhF0eVQd5nHwMLXeuS7kZ
dldCMq4g60GzDBFgtPkkKp6EOKWG50nllTe8cYNc0ybjEmWxqIYy0BW0CxnRPd0F96IboaBteK4/
Ce74nR4EQLO8l53sEFjtLQ6k939YhcNqleWXIXrZKGAfRcKnG605AF3k+KlQeYOuONbKXrg7bQb7
TAAUc3lOwA2rLs9Fn9vXV24bxDTRBKkS9UMvwzS2ajbmfQOWDdmberJbzNnp55BDFsKDYW4JYE2a
iVABJhQeVTqvtEJpnsqrFaVf+WgdF2GYcJUFS40yMJhhZ2JeZYGksJhY1W70wH3sqNzZRTyhmNA1
NZraizOEGmV/SU1QFuy6QuBcSTZBDAUDGMCrpnxozJiKMpWiuqJX4NcePPpq9BBpLcd/6S/9oLgL
CNuWEctjE6gNBWl/YOCDNRXhf0RgDp5mjOwHuK+BUIiiuwhKu88x1uJvrHklB2NmWl3NRBxxvK3H
HjXdNyleurKKN8aYBk1GW7gMGIpk6jK6cthemcXUexmjFvGCUp6qonQCxbDL6Dxksh2OPBrvrZzB
Go1dm95AudVUA43ym1CC3NRefA0lNrnD7zTaMAS8EmoS0rFExWGQWuNqN1almOTIUSFrKXUPUVNa
hWR+ux5xeBDMhijTPksRi+S2aXYcwmK/xOOfldXQ+EzfOnUZzXqEJuXfS6EHyTwWsVy7geYsVWN1
3auecK4am2JQRmYF90JQQTAGbSS51IWqVrvgaHBGYuzVoOMcjTZcHyU7KNoB0SWqSthc6KjXqPPP
sPL6cqdFL010r00cTW1L8RuCrV8t82ia216q3V4zbqKm/qmn8Z9fOddSsCWr8JW0W1RAVFpoSWFl
aRJ8c/z+F1alYigThlyZ6MxjDjpDpGZknoGyZOACmpT9YPKoPzaXAx6PURzgSgNJy3urqhfJnA2p
rd3B9KX6UW53Cu/dii0d/WW56MDEawjsV2XfF3tiRGqvwTk6MH7geOMGL9CaeA5243fRw0gHOkz8
bLgpBjL/IePgB2zmEGdkYwRG0qlGxcPgmBi/kIMhQWs5mePN4LmSkNHiFA6g1C0QYcZh3sVT6LVK
+5AXhSX3xoOkTJxosxk+dciGFwXUPshs+VvbRimRIqxa6ypevks80y2/tM5iy050mBTObr3lT7qG
XCtGrSFjya5fPo7hMKo9dNjeGqUnChx/3Thom2C3MQwd0/0wIJiNbBgqIS4Fvj94c38blPckOfN4
w7ZluGDQ/6/2ACkWl34egFFMXj7ttYrz/rzlR2sZmD0maHFb6Bt8v4vdbE6sUrlFTThnIbYShe80
xWwzqZiNvVEBha67DjrVwEntcN+jTy45BLb48OfxB3k1LIr+RtLPbAdJh7RxpyW1GwmvXfsoq/9c
/z51C/bMAZoN9DLgsRRNV4zSDDNdwmjQcArQvw3LZxKUVjuWTvp9qEenz72M9wDMFva+hYM1IqPA
PlJy8MgDkWY+Ucn3WE7+YNPxqvMu4+1DmzaxEo8J36YRJGnR6jXoFwoLjmPEr0L487oKt01iBcIE
OPT5EUwbVfHgPON6UHklRtg/CF+NRwNxNbuPausPOZV+6RBN9ZjHCXI4tFYzriT0YZLUeF+kOswP
3W4BU0ByqDkHhU3jWMEwHjtFcd3rw78wlCUA12+PTxXM9td+EIcxQqVtJTMAk7xb9bbYWBDJzX3p
YfH1uxDJjP62cCvb3GM6g3996TbNw9RxBcKrsIrN970eI6lf6o6unKSgLjLHuBQQsosL4ehxK7pS
Er+3cq+Pk5LLpcJDWoB6iiV+nZbbsJ9dvb8JZe6U3y151kCMb2WhToSpB1DnqIf+EPiSU74Ge+N2
goNJx/pccXm3tqL6GpLxsCrr03EmeHzu5UOhHQ3eDX/LBtffZ5yrGyY0bIwQ6VcVQux3sEFk1DhL
xE5+ebPBNQ5zfpi71lxmCYUprVvtFXTU4vnHD/bhkXLItk8gDrT1hybhbCcc6dhzcpDExVBm0F6e
HJbHfjpKtLotu1WCG6GOQFuV2n9u8Ssx2VPzEsZiOERQp1ShnN5KNW1UrUw2Ck/rjWz5GzRkk2gJ
E6jt2FculcQgz45zpJpm8Lk25W5cgvOAYnSOGjft/oLDPnOhAFFu0iBDnlA4yMln1PrkC2cj5kEw
oSIt5ik3C4iixK4oPdaJV6icG81mmFhJIb+PRjHS8n1SAqICI58EFpjRKGyZHFFazdHX5ia8NgMG
akBmpi5K2J1x1A+Ut1g/f1/s+Tb3eM01m3pDdMUEDw0Fc+ztBvND1SXWEdsHs7PMHv0UWesMLS9D
s6m7CwxbOKJIWd1qKYq+Qt28C9PqZ0KiY0NSOwcnIEd7W1cNWkb0r0hs9Yg0mii2ioDV5j+lULGr
6KgHNzhKWaO6v+6uPLGYdUpIOcQ91V7Z0aKeH1H7uav3yKZwRNo8wxAqEt4Z0b6rMFt92BeJ2CnI
r/eH3o13GI9kE5sey0KbMpL+YYPcr2i7gqNWs7oLBEWi1vUIOH0IXUWq7k2xsEytub+uvs3NaQXD
7Ieoqa0NqQNMk2qOrDWHsOAR3W9DXEIcExeEua4TjAhu3MzYifE5NTkibFrAJSiIjAWMoaZmkorQ
1omnJnjJWsXK4xdJeryuqU03XcEwJ0oR0wDMxcSjpraM/U2qdpM7wn2soSETz9aoStg7B94Efu8K
jK0pUqMIUgqR9FcQz4PPK/ykuZTsNH/kbuv0d1/DYgwt6UfQuubAopUkkrPsyCl5VjEGVHKjQ/4t
5/QQ8NTIGFzYT1VUJLCGdHYWkByro0fCH/9tqZgTl770gRS3wNDU73r0Mw4OacR58eCJwRy6ApIn
i7hAa7Ve2Ulf7qYZN4ze+PafJGGvMRNqxfM2hyRz8y3T9rX4s5Y4EGxR+q9Io2kieLRN3HBVxj/z
KVOzTkJpXKoeZPU5b49dfx7r+4DcStUtpvtaCu9WsRkSVpCMywpZFadDD8gAp1dr0kXiim1ics5W
m7vQCoXx2GiOp6LJgFKltRNIkpPi9N3dCrobpbzz1fb2sAJjXFYD14aQawikYxBX1lhmD1NaucmE
s1BjukndOwq6CgoNoYMIj1XXPOZLuOvCP+VI+7CcjD835ZwNYYkf0r2NFaEZBOM8v9DEm2Z3n3DX
5j1181aTdWlDq9CTDj3H0WwVweOYcLnuN2P8SruMR5N5yAaCpyxXkqz5gEmXGHImnrGKwd5srV+y
Gd+q0o7+4rEBxMK/nYPx87qrtSg0ANwoUgR6CbGVezueEV84xrp9vdIMnP9Q8aF9yFjMYrKowgxX
j/Y1zZLkbnjQMXP+U3VD5Wus6GY5mvuR96a2rdoLLmO4CmkQyWhArkfZifHeoadus9wlGSf5yMNh
7DLTq1AoBuyfg3E3BydZ+IHxqFbO64LchNHxQKjhWf3jNDepzoSmrlC6o6OzBgXsY2cPwbmMFOd6
ZN68l+qaKoL8Hs91bNQsUGpqDAQbACXtVt5q/9v9H9OO/PLmFQwTKfVgqoxWxeq0jajYs2CU1hjH
paPWmMF2XaKtqicTpSS/RWLiZd+NGWrOgDXavVucwXPiiW7vJw4eQuhcouazcJTsBLNWCxuJIGe+
4UWS7cUzDNTOm9rHOWZShwSDSQvUAu1mBkFD7wt9bhUlz+Y33yaI/huIvQ6nZOkUIYAxNs7gqJRR
1I4w1tX0S4c/RWj7Lkk0AgZsVBN8aFMiJba5QEYQoYpdnMIJ9uKeYCzGvBO864u4eS5ZQVENr64N
cjxELaH5LRFULsl3MThOfO1tBvwVCBONo0mppVB8k0fyKNNf/snY06Kq2UE697Xf8Qrqt3fXFSIT
hvtoEIuooGL5i0ef4qddfDTAgi17uQcyt7+pdgZr+SXuM8ku3WjFMaF9CaMt2jPqnDLMOY59OidQ
vgk9HhHktu9d8Nhag7gcK7EFIk7hM2ap1HZ/ymAmsivtki/ZnWALX1VrcGVn8jtfGvfZP7zHp03L
Wf0C5hg4R7KWKihid7vkdYpe2uWchY/XjXPTblYQTDBTe6GrddqE0YqGBeYwK6p4TLebEeSyi7Jl
+GUamn2PNn43x7l8wrhmYbDK9n4RHq6Lsn22/L1rioyfjVqLh0gNsTItRg/ZBylN7VL9Xosngs74
61jbK3PBYtxNw+QB9MjQnRMsnjIapaJctZs44IQOnuoYH0v6KUpjBSIJxtdK26ODxTILd+GViLwl
Sj5cOFdLxLhWXsRxo0QI8oMXP/StpYKuX32pCmv02+PiLY6A2tDxTHzZ6feNPd/IO/FbYIkeSDNA
9dzezBaItA/NIfZ4SZftOHP5bey+MAmalOm0GJtO0x0wKgwEUk7v4O2NDjKyFU4+kx158+9h/ffS
vu0cq3CtELNv4gY6T2JrcsDcfVLh8aVN3AG0+91sZV9lp/LLGxP7Eq/GeHsXXEnL+KPeRpXZE6CL
meEpRDovXX8KjPapFoNziC5kVAfcZoFhFUp9M6NZQQl5Q7lZSudfGlhFdsYapgJEG3mDV4XOSZ4U
MDTltnQCI17g0Vhb+Wlr8zpLNv3pAsnG2ilbcr1ZsH0V+b1e70vJItHnv3BZYlIOKElHRyBzlBIr
uauyGglQsHRaTRE58SQ4QaVzLg2bUWgFw5zdjbQhyygCZlqeS2WwgnS0uzHch9krAW3xdZm2byig
MUL2E01OH4b8pIaeq2qBpaJvqpmjPI9+BPo4/VH9Qqf4gf4WRIZ73pivzbC0QmWMVA4SSS86oObS
UxvaSKC7SGRYWr+/Lt6mVaxwmCUbkqAMS/rEGgeK5KISI7mZolBx61Qw/iZjuYJilg0lHl2u52jo
bYRXLVisLlVtAU2WhGOF3BWjMq/CS1wNcrHk0F3l9K7xU4IpWgmqMQZ7cBWbdit3kxXYvEPotlOv
BKRrusIdSIEaK9rD3s+W+krvsskdBurqt8ln+YtwAFP7XvpxfflonPiwq6wgmU1Srasg0FNAJvvg
QHuxl4PkNj7vsWazToyscJhdUi8XWRtk4KCOCmd5UPD68lmj1U0YRyB7oPS0Q6fdhXd/U2qwBmYC
5ZKGUh7MAJbkCN2kYHqZ9mXxkPe1VSuf5jiw44HXyCNTaa5olX191QwTVAExQGWffJHdEsOplCMd
xoYJO09kF2CkWL4XndTBGby3ogNxpD0lv4vczC983vVw8/x40T37NFvlk5JnEX5No8ZH2UBiXDG8
62bEiQIsB2eOzivDpFEgqD6r0a5FzY/45TrE//AOHXPMMGb44yCzXEMpU5nSk7ajgKOrxeWz+jZ6
i/vGXIqmIu2Jg7jtHL8R2R0v1yXkEdDe72b7eBedk5d8F7vBiAp97TjZ4Xm+NXbx47ynXMQLbwTP
9qpdwJmLhShOKBuFXt15vEuWO1H+xJFue81wrVZQbiiqb8Uzq2ijGAum/MRIxQg7wxeswvk169O0
k9miJLfZUdjzvHF7V7pgMmFAblGsr0+4H87aYAnJCDbT2FLTW1UqOXs8OwPq1wmJkpv8Kx7j+DHK
GtEkCqgGs60kZzwigvtgS8BY8tlJ3safzA/XVcqRjm2zCSO9zEFRDLcPj42QW9lyu9QyBi3wlm7b
Nn7LxtZyI48wzEoMINygvOEJM7CP8l55nVFwK4Kmvf7GdYXNI9NFm28X8ZWxGF0Axikqmurnp/HQ
3WIclNeiLSzwDMlSjr2je/o305E5Kv0fe/FFVOZ8EUyJoJIKVir6MzIKOshBjaf4kPvqvnKlQ/N5
Oc67pXevryQXlq7ASt6gDXI5Ed7krZ4Kb3oWbGTM5Rf6co224B3ObNPZTCzeVYrjlGz1b6kraWmI
uFvo+k0M6oBkb3CTNPTo93F3uqiUOWbMUS8t8QCVatak2G+zE3ejZPXO4i5HweHe1ngyMWeMLBQ0
EwR4v7KGMhhlUclo53b7olroDQapJ3bBkvNeyrNXJtDkoYTm0Lfn2X6xtPF5EuxkEqyhOxOFs/dt
7xIXdTKBBqUP2ZCUEC8vz3MlWJ0Re8Xio+rZigYnTh5HXtc4x/3ZmpQUNMBNMAFR0nZ4cyAxR3mc
BWPrUNSxV8uIRulqPgWlH7S1pXJpXjeFoJSIJupMDdS6v/cwAbyIqK6ip3lndMNdgSf0AanC2jGx
98jfMpt3I+IAsoeyPjOVVATfmxtNsVVg1iov/G8nBi4isQet3MyaDLQINEVjHObXxBks5XV0iofS
K3zlx/UQxROHueARVEUFIL2q3Ux4CYcnceYNOt6065U0TOQdW2MSJ5pioPdWdHCDSUJGkS6vkoIn
B/3/KtKG85TI3YC0QiC+GvLnQeYY89tm+CHcreSg1r4CgJowQDVBEjza9257IrsutmY3KFGcltsw
N81KTiZmUxcH3Ots+bm/4QX17XzV6icwETdqqy7rQsjYY5SQK91SJhCatNH34V7wjRvdwjRMR3QG
n8/1wNMvE337UTFnnSYCmhrcbrHRRF4qzDwarK22cUws/e3OJhNwQ8noupHa/mgvHhokngSLju1I
awsvHJ4OvhPZIQc6yi855hH3MX37schEk4mGzBz5QM6mJTHN9iJmyb7k0TEy3QEzm1FcGzrctvzN
c94KizHZ0RiWuqTVX6qveOZNfWyexZfwVvMVu/aQBLFibKIjrwh7MyqvUBk7rqV+lnV66GuNxzxz
EvPcV/u/iSkXJTJ2mulGpFUF7hxSf9AKPhcuTwTGFpNCJLhtY+OaNREt1QdNPAQyJznMw2AMMak6
dNLRkyoxXkVY/JQfBHXm3C54IMzmVSSL1utUUZN4ludDGn8VeVfqbb/9vRYss/uA1IQsTIAwkdFN
v5W8Aibe95n7ZRlK81TTpzM9O3XpIci+XLel/7EbXgRgNiijD2ZdmLEQyX5xaClwjgFgmUUfKCJu
RwnHJXVmszJEPUuDFtJU8q2eH4iGjF1/2yP8XJeKs/A64/pDReJsoWFGnfHyInui8bUw3esYvJWh
v2G1YZXpohk1paSoNHkXiOleTnj8F9u340sw0RlPDwaSTKJAVz/FjkRv/qhmrh5z33TTvYRLVXn3
//FOxJOM8X/ZIJUm0VWaTEs+5LolOXiudWI7kCzzXv9CJ9DwUo/bx5iLGTLxQJMnSYtpHsVI5tZa
SHefk8deldJPRluYVqZH5T5ACXmsT7xNkWcsTJTodWkOCS1GzqubqrkRM69Nnq7bCgeCiO9tJSAx
CUITEJg6omZfNR1F45+vQ/BshTCRQpnyIh0JNEgf2Y+Rve+PeJk5qiivCqzmXnAwvuA6JE8qJnTE
dZmoFa1bq5PJMvWXInPm+OW/YTARIxOrnkQJ9qIEA3aCyNKac5X8TfHWxcsIEy3IKCZDkGJ1ptyw
58JvFRyHospuR++6MNsvsCskJmbkizYRXQbSOKWeZJR2DZaXmAwumvUt0M+7ao2b/fwCNhorMqdd
VIPgNeJ1nG/5N33mUiWMmQUBE2MpaVgZ0YAyF1frqthVu2S2MWWUp9UNYRUJnT86Gorpq5rKuDSO
EXEpBlXx780kP8afEtHSHfr0Oe/E0iE/rqv3o1zvARlHJkOtYkQNAOUotJLmlPIo4nkisalmVZVG
mRhAII/Fvn6okdwO/d6T7PSMsSc73pMAF49ZKU2vDHMYywLjOXvcvlufhFZzszyMOL+iCU60TA6h
Dl2T97ewdypkB9BKche1TUNVKPp5dpJQwSCIr5OwHzDihddTxQNjfNsIOlEcdEjXRtJeTRW/mFun
mjG712wDqxSNpzxYOJ3uGzeg9xIyzt6AniSYIwqKpGyBd96cViW8DVtGUQIdZJ6cGjTu4vYzx97I
v2XypGZiQJYlZjQrULHS2cud7sd4XhNO7adup6IYAzrX3kqh6GsF4azux4D9XnbmODFV6LsOo7pw
xbqz8lm0urpxxOHPGR/ewzDnhykamxI8NoVbi/umP9XpLTe3xpOEiS2oKBvmmUCJk/5dTXCJRQ1Z
8ocTFPA2ATlksJ0aqkLbFxnvK7J+nqQUcqSj5hbS9x4PBq3UcSxyU5QVCrOLahmZSqFtC7cM7ysU
Wpml3ca8GnMeCONqVSfMaP+HvkAgEZEDSXYdb/Dtxk3ivboYzyoDQRm0EILEo2N+R+Wkg/OH33Zo
2aXcpgqPFGPTkVaKozKvDuCp2FQZolXh0nlxGHLhzEvr5bqd5reNeTIrTlPMRivJe/kY76mJNjVz
B3OIpbazEFVTu5CINbaTV+fhac7qHcZqO4mOupF24Jy1uNplnMqQxow04DhD3MqeFqe1E2/GGyem
opWeIPAzNdQiPuwEK+0yHlY0QzR3IrSLKodq31q1LYTWeI4Mu3MDq3DHXVA41/dvKsI1SGb/Noze
1IUMkALBOE/ha1x/IkmHid7P3NeVDca/d4vJ1sKJ4agnWQt1Jng0btHpLYHfAIxulrIT3GDX7bST
+sb+m1jCuZVcxUqO4w0v2b1BffD+ZzAhZpgFYQlLiJyV1mwrMrJxiaOOVnfILAnndhnFRzQ9lv1N
Y8t7aCbudKPQTOUCaLKcc6PBkLN/ri/n5nHsYkFvh5uVf05Cq1c59c/AFG5yobTLkGcxXP0xMScI
h8oMaFzLlBSTAzI7nAn+AqvyX1tbi12TfJ8nPxJA2TcVsWf08mdFCu1ItdqUxyvPibJvV7SVxKQf
dGRXEQGzqj6qdeiIxnCnB7x6ah4ME4iQ+sM06QS2W5Y/BDSHE5wl4s/XF2/76LlaPSbeDEQIUhVd
4vSVBFyYaNjBhHHh82S3+8wNTrz5fjxjYcKN1gVJXQ108+i+EfFFjr3r8lCdXIktb7n/1dLUQ1X0
wYLvdyitjW9LTCkrPiM5dB2FRqgrKGxpQT8VqhnGXeGGEdkho+HLCbiBOvlUJni37XJbiadzUC2c
xxOOQbCFBuUkNXWgw9Navd+TsD83pvA0aLz5iDwYJmJEWkBIVwEmBa+S2Nk/xJ5Xk8XZ09kx6epQ
CmLfAEKZF1Rm6NM5NYiPmywy0KHVY6aF0Mf764vGMY23rWJlGmKXINutwdKD6iRmmSXWeHGXj3EQ
cvY3nnBUvyugbpzbQRsg3KCmThoZ3li1PwolOtZS4YmpaeOmxznx82Sj/19BmlUc9vEE2fT8h6nd
EalE+7grBbvrKtwoxHi3mchMtEBqa5qSEDgpxlXTDo/lZrhJbRWF7eme0knTCtrxzxNQ71GZoCFq
0aiqKRTalC91esqGr4TXCsGJSyx/Bab1jVVlQLACV4xmbnxz5M3x3YYAK5+q4qqhsNMbAqHCMLhh
Klwz84QyQkcfj/Vl2/B+I7Dpxz4yx2ExR6QRBjsaIkebc39ovWRO7KB8atJv162BIxCbiWyUXkY/
5IxzXI/JS6V5G2u8a/x2KLpIxISiMELZedNAIrX1pPF7pDuyfv/fpGCuTIrSi3Wf97jFFhFqX3pL
Sb9fR+AJQfW4ck4Mu8YzbwYhCh1UPFl5o3WNrUQmp8t3OwZcdMWEnbqMkkqRATM2X1Pjc1ofBZTZ
NSpn79t426XeiAlEIjo7dKIwMQAtbKNmFrBjrXWTVLMwvod0D0b1dS5fMunLQjCIMrTmVucAb5vb
BZeJAoEgy32RUtzB7pS7LuEsE+/7zLVkQIJzMgJ8XzF2ffJNRv/G39jBbwFU5nVgyCO5F5cFAUDR
bQkDiTpiWPoQuNdhOHKwTb1zgPJNjbplBC615HMuvFz//kbp7zsDUFmnHFSCkXVQVOvWO1pco9wE
jqpgUkyK+okcY1TMH9cht037ojnGR+VZaEhUQqRY9hMQ+5uJZJOEWFUxO9eRtu+mFySq3JWvDvNQ
jkINpAxDgoY+em40/RYF1TeznCCQCpy1+h8b6gWPcdo8KToxamAT46Haoxbcld3YFU7FDW4TKINB
fY98KnxeCcxGFc77JWTOC2kzDHk2AZa2DosuUjhe6CeesVd2xjnECDg0AYAGEO1qqJXC5LmCNzqN
t6JMEMmjdNC6mMq93CllZyet6nSaZC1CxVEx1eCHs7qiKKA8pdTUbDNl22dxl7aI71J11y0PtflJ
CP65bjQ8CEabgqII+lwOOFmG3hh9LkzbGHkUcptevRKDUZicJpmY1hAj07+b1XOycLZBngxMdK1i
hPpYwpWm0111qiwi7SK8w11X1Oaqr4RgQiwaCRQhKyDE0vl1fxcZqpOau+i/rjmb9QEHmTTrCRZE
zn6mmVtLGOpQCxxhOCvCtj2WgrGUnQiNLbFxK2AzbMjAOdZv384vCnvLFq7C0dQWuRqC8tw1PmlW
d1t5oYtW4O/q2yT02ONV/3HWh03lSPGozqECkQLwqIIg5NDdaG1uzcniXTcErmBMnFUMrRO0BJZA
icho7To6JkOkOSnBbuOHzsLZtHiLRc1/pchlUYwiDSFZmz9mw6da868LRC33Y5TRMVRYkTcYO8ph
kDHpCwsldD5I6Ul97IL9nJxAkGWl3R6kPdfxtrPU6F/8P0BGgWVbdmpKT3t1ecrypzBJrWa8xVi7
LL1JliMJbZRCO9dBt5V4wWSUmIFVpalGbPwTObTVcRx+XP/+5ua7komJoxEaNiW9gkxt6NXDfTL4
jfEkku9LK9rXkTY64LABrqCYcDq2JFxCA/YX7cvPkhfupB2o8DDHp7qpnXIvualnolQRlHgcQ9k+
Pa2QmUALXhditg2UGOMKLVjo2kgs026/997oNBYatI9DwZF2O7Zf1o0Ju/WQ9WOvQNhZvu/Lh0U+
GAOnzo+zdAZztp0LDYQuAZau6aRvMVF81Gbt59p4aEXlrBDeIw1HIpbRt6uVqRpDwOnpaYx9OXIX
8yfHRLaD4W+tGcwxdyx7eZhUaC39+Wt21nBTJv50T8ch1o+xo55EP/rEG+XHk4w56raZacwBjfiZ
grRyYaehkyy8mb8cRzbo/1fRMMuyJVPpYaJp97FqWobKY4LiITChArnPVq56ukAYo2J+Tuqv11eH
tzhMqGjNqZuFHmrKR8Gqq5/V1HjZ5GTD/jrO9suDqoBSDuNAPrL5lGmkR2KWlm/VLa29PA+OhFe5
0BVfOksP3cmlSS+SWBlxOdB0qT/sKRdo9hSjCSQIpBrQOhglMEfbKe0UJfLLzxA8Dnyyzs0lW8Ex
b1RBvhR1PgKuMWNrKf4ptD8v10TQXSEwHqVLUZwLLRDK6iaR3EnzppJzYtqMQysIxn0qHf39eg6I
vDjFiW51xZe5I840V+Bp4dSTbboqpo+DOwtMXR/4EdIq6eIY/LpuJxwV5VVZMP/36boNbK7JCoL+
f+WoarUEuSbmgAi+CuNdxsuvbaqLzuoxJLLBhoDBQEMSZhBBLnK/FhdPJnQ+MlLWhmCHhvbjujjb
GrvAMQawSEYglmNZopzj2CWYR+OEhPc28/Z28MFt/h9p17UkOa4rv0gRcpTEV5ly7d24F8X0zK5E
ee++/iZ740yp2brF2N6IYx56V1kgQBAEgcRKJsEERhZPSBdDpuR69kKvDgyKKaUuA9vDhIbv5Ta/
Hn3i1U/LI0oBA93lOWspLQk/8C79CkFzMckjPDdAVPU0XRe7fJ9eowPiAAIN77+tqeBpJ82ZcsxA
LAOWnobsZlkOZJLELDIrEZztZJJeGSpAdPq1YbxU+VMVf6+aL2Mhm6C8fS9YKY//lJXBt1aTzMR4
U57umZ79yh8kUw9V0MEEqqVANhJwO5tpqQ5BleRGH/toVV3ozHAYzo9lZ++yJ7q446/0GZH8EQVH
n9AVbrlURZPdxybvGBOfbEozePRB9+tK9zIF7PPq4P83GCHEHPTOUSMGGDolOxvlpzbp7lUzf74M
s12rYmuahTlWG10+qV70UTuGuJ3+4L3Ay5WOM7E8OrvUz/aytObmib8CEzZUZS28/U1BJUc/e519
ynLmGv1rUjxelop/58PGxYQU6mBWCsF0rvcWWBpOE42GjTSwkRz0MPaNXDaUTQYhuME8KQvTWRyI
YgVThsP2E5PIcdKuhBB84FAkxMKwdsSuxZ44z9G/HwT9/vuCMjAcN2coNMMmcTqXmF7eqF6S/bqs
ic079UoIwbMlirboZQkQPXzSywaFHAej7Pdjt0+z70Zysk1ZgCJTjODo8raO5rqDYvQl9MwetwoY
92WhNo9AUMobYKjEkC6xKxXnUrwsCcWoE3qM+u8zOUhJgP6ffXnGEOzLzvsqqkpgcPZcw+fpleFQ
XJUgd9ipB6ZJTqDtVTvDCcYW1mxOGgtwS3ey6yeaSu6WsiUTjK0dMkvvWmilr38p0ehOy97JJXG+
TAbB1qwuK0I9hbZZ8rWdjmoiC0tkQgimpYS6s8QhFslQ72NyY08/dCnTjQxDODyzjtg6xdsc2N1v
rSJ3U/N61CUXL9lCiWdLCzKGmgKjVu5LEMstT/9tfwi5CvAUD7nD+Jmy3JD5V6UeE5k9bd/p/uxB
qgrJiikror6vuLK/mCcwageoYXiYrhzf2Bs/UhByGgHo6ha/l70Abid/VsjC4ZKSpgunGMjDTrlj
V+gbvbN+/8qvkU+7T4L+UMmeDbZPzf/tTUwmen+aKTlGwsbgLA40B4xH6QuN+j0hu6TP/P+iN2Tq
3gPlXTn2Mz/T6uWoO0Ec3ueKpPxpOzhcrZ7gCErW9SRBIhd60xCrlTeV6ur37No4cZI9xXA/dV9Z
AQpeATXbi2OpMPawyVyQcLKyctNPlfmtQATP0He1XecYygAuoxtjyg6cJ4NKC4tlhiD4BtRFWkte
Y+3mojpaJkZx5NGdas6Tay+lJITaftVciSQ4ibzo6tbmzi4+VsfwZfacUx7UGFweHenPusQxhFfi
O10Cu93zsYIVfEcPmq/GUQA7em3mUvfG8nDx04N6T26VwAa32ZC51i4+ZQd0vQayNp7L7peK+Rqt
UxNQUXL4KDzYVRfMzviVVbJhMZc9MBXfnaKSzDRXERZVreHTiLqxdKfJIASvEStJUakVJClSdO6C
Q9X+VLGFA3pZCqZ4jNUUzJFmdGxYx5BWK60XuliHapENQN8UYgUhGOFUGLmeUbi+od87UYKqQlld
mgxBsLfINkbMQo7KoFhuo+pH20jOQv7vf7iKnCUQm85jlemOnuL7JKG3Rtyj3yHbpU2+0xT1Nsui
r5SkzM07c3/Zl2872hWwcExNRlkZlQ7g5NgdWRBjFHrpYYQ8iqNOpa8cK9kLhWQlLcHgqFJRJcvi
MhhRFJ+SgOqygoPNzemYVCVguFEtkcrJqdUqTybc81OCOR0laAcX9aTk6e7y0m0LcoYRnHlGBrQm
EsBE1eziEExySRuRDEDYOE2X5R14G3C3Vws8wqFCw6l+X5Zh86hYLZWwcTQFBNr1nCCjVDsnm3VX
jUGP5qy7evSpfqUVlLCDMAuNzEUJKLVI3HD8DpqLxJA8lfIV+biL/qhE5GeKWlBezTVWrM3x0sZG
N1OPQzl5TLmpQskRtB3gnQUSyZo6ew77jOfsp124bz3tSrl1rjkfcAdGLzDa3ISxxOI2GsJxF19B
Cnsn0hU2Nx0g1VPy2wKRPeLYGxXbiG/ZDhSpurv0vqLInMRmhhPTB0xMM8DobCpEfE7WLSWt4V8p
2sF2E8HZqo0EnZX9gMRWylCm0g7+yPLXRceEtkmvZfXw23vh/Av431fJQkXPUiWN8QswY8FkX1j4
/JmNcP6+EP71YRcn84xovbTvaxvVPVeTspe+zsqkEFyGDapeNAADJTTRLt3H15RS/7Igm86PajYm
UqgbneDqMDZhGMG9kvI5QiEMaV6b0XEvg2yXJKxQBEOMc2aMrQ4Up25HV6+02i/wHrQDU+jTSLrk
tbSK1m8zW3FnJZ8wBmfpJCemTFDBJhc9zPI+wl5P8cbNax/vJtmL4NahbOAh0EENt4rRvIJR0K5C
dwR/klFV000SVEqlp777PqjBqKGhIL2tGZWtLPe4ogtbYwom0hpmNGQ2MP9pZkZp1s6sXPyf31xl
DQovNc8IUj+p3Ujzms80YK7RhSOHRiarU1R8BuOMWdhzu2t0EJB16Plk051dDze5nf192Za4QB8E
1jF1XUOBsY7/vt/ZTWrqoWMig42hXm5aX0/Tq2E8pzIO662th5nbf2D431cOxNGzYiwnwJDwxiD7
tpZMq5eJIdhKiWGzeZ9Bb439wqLMo/pVOFxZMtqRzSNgLccH+7BQ4DhDDvCBPpK7wbd3fLRjdwKT
C0bVXycB9enzZRVtbbU1pmAVLHSKRNcgm9Zf9fpTqz12sq4WGYQQiNgkwmhHC2JVyaOlPw3Nl0x2
YMs0JAQgta7HdlJAiinamyloCI0aF/3UpY7MB2+FIav1EitkrLSzSqvkOjKei+IuTL/Q4Tebn5RY
RrYrQxKid1qNBvTCl00DcwVhBzbW+4qqT8Ss922VSw6X7U1kaYZtmbaGV633m8hiRloZ/ZuR3xBt
35mSZ/bt71MCBhNdpaY4Xbg2klDRKsQ3VLs2y8fCfLhsyNsm8Of74rWd2os9g1OnDGpmubN+o5hX
Bcofq+lwGWfbms84wjqxVjUnGiLWzQfrmEWYAjDb+wj9rJdhNpMvKBnFGGZCTRz5wq4pyDDUSgv1
j96IKTyam9Bd9Zq8ctYLPgFkfjXgD+7Nx8u4m1ZHMEkMRNgG2GAEl11UMUud0EQwNtb8fQ60/f6U
9Xt1YUhEa/vLaJuLuULjRrPy3OXY1UveENQXKcY+iyqcTQlSxkvw32D4z1jB6BjCo6eTgVyL/nfV
fsdjFQbkyPgnNg18JYvgvYdmNIqCQZahuGuTL3Z2/G9CcM2thEjMMI3bAt9v7NfOsF2zuSG1hDVh
cxOtZBCMzol72s2ThYWqa990fIyf8TT6FE6S+h4ZjuCvyUITMjmQJVk0b6mLm7ZXvbxvrpvc/MSz
k3EWSbw3zmqoKLEGg57NZ31sXFbsYkXWCLspD/YLNixBR5XIuzsXmUFMhkxbNjgeodWDFmsBI3+3
Uyh73NzcMmcokXG3pCluBwbuGSpBwGir1wprXGXWP6MhRGwWl4nPjnlvbXGR5ZPeIndkgHezu4p6
x13mh0KpvctWvRmHr3AEi8uSKk57gstfmX4Nm/s2/D0isUuQXG72U3mjF98u4236N1QBmrhsqw7u
vO/lMlInTnoHmmqTr6p1T4YvZCzccLpaVFXidTaNYgUlOLec5IXaToBCvg/p+dsmmj1Vmd38M6lk
YwUkuLd5LMiSVvxBpble0kNuSVIvmy/RawAu6cr1FJSlesifhv+Zy1x74T2fBKrvzEPkl6+XNbR9
8q3EEUyvTKgx04FbOAbs8alzfbkLv0/weIiCjaB7yVuP7dCE2cme2bYj8BW0YI0TUjCtygVN3pj4
QYJ2oyyu/gxSRY8XiPadW+eYPSA57Dc3wQpWcIeKNTGmRpB4Vp9p/HOuX/LxZGc3afHdxEyeWcZW
v3lU/cEDWdJ7fZppRs1h5GImSu/Ozdx6dmjJSto27d8xiUl13t5ABT1WVTYqEe8wVZfCVVAhWJRf
+sHLUMR52WJkQILWZoqe34m3SqpN9zLVCpjiq6vGyU/gPDxchtrMjhgroQRV2VG3aK0JoeKs2BsE
TgpN+pRkX8c52yVJettrGCLts0qSMN50+39wERa+V9mQ6dZkzHwxWezqzl8oCmiiypdIx4PXDxd2
ihkeNtoqHFN8/k1aQsECCE9i1eXemNpdn7JDGj0j4+5nto3QI/pJ0zl3bdX2qmLpJD9g0zBX+Pzv
K0czxHgVS0xekJT8iLufyXiUCLi1jOjbxyA0FUNMiNhGqNqtY8QhMkvWDY+qa/AytV6Kp5HU007a
l3JXeZYkopZBCs6TNEY3hjEuDKN6mOseFeZXfSp7F9k61tZyCXvNjibQxfGHOCNNvKHz5vB3Ckuk
znUju85vQ+HBXFM1iiEDwgmq8PIXjJwvA7vU8aRVZC6p831V4CYEuttG0SQ2sb1+ZzzBJky1q8oU
wyCCykQ/+uCA4rBHwCNzIpswmo7yad7Gi/jgvektzWhrc46AJ4+fU/0JVBzoYt1LzG/LvhF5/AHR
34M08eSYJma7vRG688F1venqxOt/caL64sQcTEBLRkmItdkmvEYVNDbrNF6mCTFW0b4NConBGl0F
+l15Y98ut8otCbqAM1Qi8YhU3U2zl00u33LQ6x8gqFDrrCTHrRLhcRJ64A1yy/hltphLY10i66Zx
rhaYa3nlQMZmrKImhahWs5ub9EDqmym1vNFcAgwRCi6rU2Yyws6OkjDSFr6uGPPqK+OMZvble5Pq
kvBLBiPs7Q6TqJnVAmYwWrcYrV04l35jlrvPSENMFJdZ6K8QEzRWPqRO4sCFhAML2s56xgx4d55k
rz3b0vyBEfM06E1RnU7DFjDVh2wEV4f5Ci5CSUQgAxE2sxajd5g1kEULQ1fJNBjAK1te/9OCvUXN
K1sz6hgDthkeSpo2KJ3rmB0/RWZhaufFEnZuOIeOMY+QIynnoFCy/aQwiU/adklnCGFvpk5bZ7YJ
fWhZ/Ko1en1YqDVLzt3tbXkG4fpaLdVMzEltG/hw3fYt8LmpFkbZgiWdVo/TZEsKzDYlQi0K7nd8
qvpbkL8CC804azM0beA1+jXWb1omeQ7gIZ4YJIFiFNM9Qf+jmqYQArKwdbAjET3bke2zHI3Vneny
/juQ1k+R7uXTlyKaJCu4adFnUJHLOGZ0UvMKTiDHdIz2Xg9da/z1CXteQQibxmww0qQOEXyRcK91
L5js3VmSrIJMCuH8c8BXrLQF4ssmK27TGARhU0m9ODYkW3Oz9AX9Y9wCVOqgLeq9wXUVnaqeF0w6
FYamG7FfP2oH+3b+lRM8pXcPlZSMY1u0M6JwCWmtEbMaFY7YzG7oOMcZRWukbT+1gmcYwfga0Ofm
M89fKJiQ0jwt3aPlfL9sB5vXfRNdEzp6y7F/HOFco3rm6NaM7FzGfpTZKbJujBRvd9+wifFMemOy
H3H03JBviYyUdnPnroAFrWmhOSQgTsWBqoU7mhg+OFWCy8LJIAQ1DWlvTxHvC7G1L51yVTfPl7+/
bQbntRP0Yxn2QJYWGdS+jYIy/IbeY9+efl4G2Yynzusk5gBx2S4LzEZGZ4CZuHMRuVOyeKly08le
ySXSiG0OTDPLcK6wWqE+oW6s3qPsIKCp6l+WR6IUKriFClnSQuGtAYNxrfY38yB5e5KJIRyjatim
acnw/bRgrmXeKs3jmEpOhU0M9IRZKsZ5E0IEDFPHkPrZxsZ06h2b/Yrd6YUkENxcprdnGRttqlTs
aYprMNu1PCdbLqM/1OCqjOKXy5rYloK//PwDIWjC0KZZGUN4sayP/TAuDs5QHWZj+cwuIThrHAvZ
anSdvXfPLUOGplUB01PPYreW6YGf6ROSrCCEja5gRLiJGYk8URMnbpcl+l4l4+jy0rv9f4MS9vyw
jE2UKLjehGSn9L8tujcNycPMpl7O0og1pM6SDWHCpVHVgz5FIAJE25HsFYMvyYfAZgUiBABqqsTJ
lEMrMUlPOjrD3Fl7Wub8btSUb0NfoJOilnEJbQjGezbx2kiQkUdR53tLqFWCadlqkwdLlviJOvtW
4er64bKCtk60dyiCWS9Lm2XoO8hBlOXs+ZC4VnH56GjMFTto32VJwi2ZkABD5RAk+phK0CPHmhV0
7gQNhhqXX/s6UGWx2qZEtq6CeEYD3739FgCtgtyGE3/1RZQjST6CeUc7RC/Ky+LxzrDINyTbdcMw
iGNj6C9kslUw47xX0uKEhkKdFK1h1qMDs+v1Pekjl5pXdfpipxJvveHm3qHxv69Eo7OydNOSwVvr
Dyq7H5gklbpV3fkOgOtvBTAysMPpIcTBpN9ffAxj6BuP5r1z3QXxAXNBRleROCPZAgoRVbqkxbIg
5g0cJfLGLHUXUmFOLAhXy6OaX4WfuJoSx8E0BIfi0oUagvcSxvaUJ7MVQ0L9wal/qNFVoUj21KaW
zhDiPX6Jl6wzLIY3obByu/xvlUgO1G01rRAE14BEt2kUGhCSY3RIgwnE7+gUsvzJU/b6QU88/SCj
9dnauat1E6/0TreEC4sBmWETJQ+MBUT/etkXbUHAKaBT3aa2rYs3kwqunHZg3wx6U/W6hrrVmN+h
r8f/bzDcIlc23lMjZgzlfiA3f2jZqaQ3+b+fO47H7pUkgpFhJlFT9Bkg5uzvaTjlIOhIUOX3dFmQ
TU+3ghFZunHPz23UB/N2IJ6yx+yXXXNVBe3RPISBzHVvXRzXQokxVlhbTM9ULtRp/KK/sCD3Bi8/
2pmrYwIlGCa8y+JJzEGcAZ737aIjkwRnZ5UP1WJfDy3zpyQPPgNDbRRh4t2DitFpFhvImutKHmjW
IVmuiixyTVkZJg/ahPABS3fGEPy2s1gLzXSaB12GOAtFfwdWTj5lhXKlDeZDnrTTp4z8jMgXd2Xk
jJaT2WqQKkuuJwuPEamnGrIRof+PSZxRBOfdjUzLG5Q6vx0XBrqwlUD/3e/mHWqiD/ZRO15W1abf
W6+jEBznmBuiNDHw5saNf0e3/HRP92GB1oN2cFVfv8puZFSiW958jSm4C4tMvKYkzHnx0lA/xfVO
IpTMOARnMSmqwhYVQtEn56U4ZujAPKWHcq89anvt7/4Y3hlB8jB/aijX2irFyDmqlIZRB8C8doHT
smaLb+PBI3TxSvbV/p5/yr//sRYxoA01TOQiBfCc/mer/IUBFtKs8LbPOEMI0ayeDjbrO0DgKmik
N43lm7KIWQYhRHzGZNhNSQExzvNeV5Hj1JsHupiSVO1Wrcc77Qg+o61bZsUMdqdpbudzJj37K+YQ
eeyvzp085AdB4ecXL7JzfiseW5m7WP1vKhjJG3N3OJiT303FrpqJ2+rz0zQtLlpRHmjh7C/vgM0V
1cB8qNsaRYZGiGYAog+9U+BAxqxCZQLZRj+6Q/TXZZTNfbxCEUwjRdusY9Y80LTDXTzOhzL8RM0m
oSsIwTTapLVJokAQe0EjVvPolMfRkLXYy+QQ7CIaYtZXIFiBgq5betNmD5fX6S3M+nBYraTg6lod
HcmkOAbsG1eaO/tO26kBn5nEI4tydNW7+Mu4m308mO4VVeIJuaO7BCycJuMwWnGvQUNjmd2GuemP
WY7ymKH1nKjY9e0UOLBJPCz5lyWWrahwqhSjnVfRArWxBeVT0339idnEiAdXSyqcIflgEGwnLCkB
tc+sVD86294zQ3ukS3qnLK3bZ+HfZFD2SjPso7a/SRmTdaDy1bu0usIxwyrUfUwafkNPb2vjKYwS
L8sCWsuYRyW7Wawq7cNysccK9rkUCXYz3ZN6dnW0/V9WmgxGcBqFHTsVMaG0PtrZ/d8dO/W2ZCdI
7MIQPIbllEvS1lixsYRPYsl9JX2Q246gzpZhCC7D0JpejbgYOpIVegA2q8RLXscdXmIwh3MaPdnV
RCYU//tqdw/RyNqZQSitDPd0rp/txpCoZhvCAsEUSmRVSyz5tWmvdB2fZUWr78PwMkhLlfjCfzTl
PwBikj8189yhCwCiL7MXHQzEgCRw7mY/95n/CdID7N0zmGBob4NE2w6zWVrQC0XRMTQx1rmT3eg3
j90VimBrNamnxswhUnGd307flCc+JDX2qwO9tW+mxp19FGBh9MB86CXa2mIKfiegYIJRMtcUY3NR
2e73KIKpv+hoqWAP3dcmcvVf5rfZbzwMbtvT39O/L0B/hyzYojVYg1rygUUDQk77eah2lXSgzwdb
QSkbbuI2f/UGA6TBF35l74rh1Cmo0jGLwh8Dzcetda8fjT2oLHFBkd2RP1i+ACb42KJoTRqaAJtV
8m105oduIt5lvyeBEGdsROqc4yabOhinfMMfa2SjgT/41fciiMVeoZ2WmEiTOX5q7Jz8p4kiEZDl
X5bhY+JCABGsPemsAkNvIERyXR37h8SHepBzHn4mGBEom8j+YWsJYIJ9J5EVdX0IMFM9mctdgRT3
fIcnInsp/MoiEtk21w8xrKXZeIpGrvu9vU2RZQ4tGJ58wgqMpt1boCUaGymN5DYMIUiUGUhjinln
dYnUKuthaebe2MXfFiT93HBn3rXXfCa1cYzuiC+7v22annHGFLcrMrSjQZjjU/URFEsNkbiDD/Ef
V9Tq+1zm1VZN0xBUtD2+j6kAj6nhnBIne8hsdkea8ZAP9o8mq66Q75fsKK6Rd6eJACuEnXE95eo4
YSlVkFMpoKqaMa6yOcXjL2v+/RnDX4koWAc6wx2tUSCiutd25JpPQun4VAD+3tLsMUP9Mt6m6a/g
BOfHaOdM6sBX1NqH2Z60RzLcF6rqK9WOUFnDisw+BO+nOw2tshkLWbVKMBb6ru3+dVrrva7EHlOd
mY4dDYAYw69J+J1Y36isG1Oys0TmdXUYLCumWDNbC4Nofhqsr6Ujq8KTLJVIvY4GADVZ+EHR0NRV
QA0SV5J3lW0E9DsZNud+NQVLW8Dq8I+LVbv5DmMUnlGD8+2ydW27ceOMIZjXwgpnBrsyfJ07+LoX
o2g8PNqBdjKC+WBJ3r4+Etm+6f6MJphX2BoVCreBBmrOr5Nd3eZmusPDv6eGoQdWy91YFPe4cARa
7pzURPZQJZNWrDNLOzrgXQf4+p6/lNZ7ZCmi63nHhZ0S91OxxHlxiRB3hiSyWMwP+oH5Lbtt6XeJ
9radw5/1JMIh3BClzEJ+LtbB4PNBzEt5mJFl+jEEOkI+xbce+f/WiceeZEH1x3ai98oUs+4lBp05
U4zFbJDaap7zIPw+J26NsfFwvq56pfjlVf1VIjGX6IOnR4ObRS2MRHdEYjGbxRW6KBvHz66bY3mK
flSv+tM/Bd6x5eWSDN6mI1mhCetbl7qV6l2P0AbdE+aTVX9rc9kO3MSwDbRXmpBKE1NnbDFZGoaV
48fXJnGbI+fh5vNGr7QHTgKeHNSrZN/ImsG2UbGGFITSeGcXduI8RXkbkwJNsFnizWrkKtVtI5sO
sAlCbdMkOkrDLLFHii1VFpo9tf20+MtKrtr6gYzBZYOQQQj+Ky8SqpiYy+rP7JTMrzQ65sPvyxDb
XmMlhrBWtDc60BcBI/3CL/ioE9tzzYRuEsgnHHzI8fBd9QcMr9vvI6gcHNLhgH/AH/QvM3nKy2dn
ONXZvy22ElAEz8QmtZoLDSiTc0yjv0zz5+U12zy6VlIIG4dlqKioRyyZmtq38VRfF7FskKhELbgY
vl+pKWFa2S/ACF86P9z3ewz4O1pPU9B5cSDLqX98txJWjEu8imwLcLYVpAMaukx+MoziiUpPy13m
9aWbHBJXfSWJO8iuWbJ15Oa/Qi3ZTOI5B2pG74zufsn+0/axVSFwDtulmmcEZD7IDzJyZxRXiylx
2Zd36IfbFObtULUeYGpOmbq68reGMihnTP3LBidDEfxAOGZoueGC4IT/hWnvdwMa4926YRJ3vaUQ
TUXlNVoIcTsU31bmsjEaloS2ryz3i73TW4kcPKYTz7f19wWFdMiBzCTEarGoWvyUha9ta2MgQ5j/
Gu0Z459YIov5t5ZuDSmEmY3G+twZIRJI5E+KUZ+SiXzDoXG4rKGPzaXYQWscQUVL3xrp0EK0Lsx9
MzGrgMzsKaqHWzPtbxFO7OtuwMi9bwrpnyTYsmUVXLidKhnRJsg4n7L71oMlarYbXpuu/WB4uT98
aTzm87uCi2efy9iS5RUHHneGMiNLBrGjCd3IZolEenPoWC+5An9MQ79fXnHSsW1jLvDQQ8TqW5m5
4Z4PpRhCz4ld89s/w3iQir4s2tZZtdKoLXj5eC5RBRQpgFR2pXU7JQ9FegxRO3cZhhvGhT0hJkpQ
bqiF6JuHB+kqn5EnrfrqGNfVVIAs+tDqMiqxbYWZhob6JczbEPP5ZqZgakFPbH+ZQM62S4jba5Lj
cfPsAg3RHwzuZlZ+3WJZz5QcGPbTAO57PtiNtBhNy1MImTfLVlCKx2Ve4Y3EzFJ9smxfy8BzbBxC
X69QI2q56By8iwNZBlKKJ7gxNe0TpRshH79W8ovJdKCBibkb/NVRds36f0z/vJqCB0ub/2ms+Yax
G5gPi7Iml/74h0qI7WTlJNxZfLTHM5zgyMJGa2g02zg09zzFn+4bVFaiwXR/2exldij4rFGPEpKr
0FmhnNLkynH2kYytfPs0+yOJmInuNCVswX8MMxzqY931V2kpa3DeDJxWpi5mo9F53JVDCVMwnmbP
2PV4EjFuB82rwf55VH3zoL/OsuElkqUTpz+DDRA8vUio+OWUu3FaeOb8ZFkyUnSZlZtCBErCMjIV
7imS62VHQGdnHdmRW12OWjoZ4cT2EXbWleAyFHCZsqkFmDZrPua6uon6E/Sw6vJV114uW97bnfOC
hZuCu2jblo4TJjUgx7ns+tsZ9QNgWPbJVeKHfojisPCbDdrW4WfnVXvrNvvXDf9vZ9lZVsF9LF2X
ao4CfEeL6a1qFWD4ptq4U9R0PNVLlwQFwfz2y1LLNoPgRcoes1HNBNuaOC9j/a3+1yQXglCC22CO
ViSYeWP7OQaEh5Wv91ddI5t8v30kn1dOcBpKyiw1DgGSjLXbpcPtUoCXZ0jvLCarYpFAicm0ngzz
YhWA6ooKvMjgWFxcMvAi2VgSZ2zmDTXVRpG+5qAxVRWuq0U/p61VIraxbpw93U1X6jHHUaKiaFXm
3LelOkMJMU2u9yoLQ1jBkF4PJHc7peZsTcn8r+dbvpnDGUhwHjDwkbQ80m+NMfaWhdLTrNe65EFm
26jPKILX0ArWYwg07kULOZbzrjUlr96y7wueohgyMi1vF8j0VFa52yR/Xd6Vm2nGte4FX2CxtNdN
Hv29DUxojojeIy/2B7f1me63x+IBkbtX/LoMy3/3Rw94XjfBGSRVjZZXrp3eAhfq7VBgQujzZQjZ
0gn+wFD7dEoHqKaNGrcsrs3m4TLAx/pDwcQEZ2CBuLGNDSDM3uD/U1we3aAQzE8J5kwsQeOqLr3X
K0ngItlCYvOEMWOGZjtj7bLaepoLZd/N8e0EtiIdZPOXRZSo6UM6mI7w2hGguvxlDH+ZziFEIcJl
DJk4gkdISQaeCDgnf4gei/qUtyV64g+xjJ1QJoroD6ZhoToKIHxFu27TgDqYy+1flmQzhNAw1o9q
KNrQLMEeSifvDJQMI7lgDAdWZW6lL6cUteVN2d9pmvL0GTgTcww0EGQRQ9hDPZ1zs8CgTt9Srgty
FyecuyrQnefEIRLJNvcSItX/QQl7qWZmalQVHuMSpmKylO7mSyx5jds0gxWEsHgapmhYsQFpWPQA
2u1AT69ze3EHWQsN/84Hz4PJi5aGERDoH+V2srqq0SzuUjuFSSdHhtsF24+7N/oaySbdNLcVjOBW
QYNSdaWOI1VHWToJ9PJHLytDlUEI+tfTuRmKBeYWmc94offiASx31PYuW9m26s/rJai+YSFTFZ7a
IfkudnZTKnEx27fL1UoJijc1K1lqUEf46onsst30SkCepKJxZvR5XoXeK6Okh2/b1P6IJDrQwTCV
CIzCPGVUB1Fuu2o3vKhq4raO9d/MQHSgYeMsYLuCjvDc4IB2quseKRKnl1UkMYS3e9TKpDF/eOmo
wlcQ/2lN1yLowC4lILJFE/xnnWeW2dgA6c1vZeM5neqOKNwpNFnz2bZB6GjrxbM8prSI+ai8LxYT
lEU8IvnnWE0fSjByB61P91nQlVKStU0TXwHyv6/WD1wwpJ+43ybpna48WLGs4mlz7TBlDYzMqDOw
xIusvhQKQRssAoUSgxfyPuiT4hCjDbvv7MfLtrAdy6+wBGHMwqo79Evzh5QJQUmGVDCqZxQURvZf
ZcfCpuGtsPjfVwuXjqRpFxRf+VG574xj1u4yWdmnbOn431cQmtmUcdMAwupy10m/LuRmnhOfxbL7
gkwWwZumFia8axmAxqxFNwcBs+WxYL8l2tk2tbMliN40NCIUFcASwgyB2xznk4/qYusWLDbLPYvw
FGGVy+LV2fy1AVv8tzbU4kNvFnRfFZN1N1tODN4Oon5mcxvgU7CoSfH2IlwAy0oZdC3jcZ71WCCH
2dFbdGYk2OMS+XWo68PpuwLif1+pE+bSYN4xgHjiEiGzm9wpSFza+9KPH2KJ8+UquwQmuixkn7up
Qcg3OK2bR6Ci+B2bOQ6Xb5BMckxuJ6tWe0E4xiInd5K44/bDB8/x4QvoY3Q0d8A1QHfHKxSJSNaS
K+WDeGdEMUGQdDNpwgWIju2F+xHvs6PiWrpH9rqvHqohuIwnMV2x2mZyFLC18p1IjAjz5mKXyrrC
t3OZK4kE62BTDxIHDF5+CwXIoUBHZueb7vC34SVB8ldTu5lX2hKb3PQwSHyovAoaEwyEjY8LfD1n
eI300/imT3/bxp0SD36Gy+/l9ZPhCFt/orMaj3zrlx3z1KZw1eFpME7tJPExm3paySMYYpYnVjGD
1Mp30B+UmOj81DrJkm36yjOEWGOoTvOYThog2PIjnTLfMRq3iCVyvIVhH+x7hSI4pXAEXXmNJx5E
6gt8BTuBTGbHRzc6n7HsFZBgdtpU5DGmgNh+rStp7qf5nCRePNvpl8sWINGMI/ijoSmK2jIh0Kwd
HGXXybo+tr8P5i3Ur6DsWUwrLy3uHBX4PjBz4TrXr8PPVLVoxvn74lnMQFM8oxLJJ8UNCKNy2fc3
r2ar7ws7cUCxXV3y7w87TqwxHJCR3n/y4WcFI2zEwezBS2RA3aCX9v6PtO9ajlvpuX0iVpHNfMs4
QaMsW943LMveZs6ZT39Wy/v30D309LG+G+liqgYDNIBGIyxIxDYRWQwhJ3G3HcWeb7r3z1c3XT6W
Yw3YKNpaYhm+gsXYliJb7ReUSQaXNkTGnztewfhyMJFmpFZEqYasiU5kKkx644W3xNaAT5wqFlqb
HwIMW7qD/V/FLkIV3um599G2V/gVRLxnGlfE+6FBjE2bklQrvMWWKLtPnaazdBtx7nP4pXSAu/44
8tLk2xfvimdGK6tamprlPUeFPskF4ysL6pPSA4X5CB2J81rl8cioaG+URksq8NhjEb3xvKR7If5A
U+T6DFn1RB5E71vkw8yll46Zskw3RigdxG58ue6OtlO/K8kxN0U5y2FGBlAqbiRPctpTPUBJRC/a
RS49rcAVjuTxOtHtW/CXkrCAHI0SRYD+Bs0eqlFoL/p0Yy6l22Na+zohzkkRxhT6th2IUYNQokSW
VAl2qsMIPjQasTotdqdokshBGrdQiKk+1fG9GnwJAtmKxce85nX288JZRtHrsNWkpkPsDBToo5mn
N5mSHkkZeEugYqhPrf4WNux3Z0IYXTexy7vE2BieXnrmVJFh501bAPkDSNrXj4qnE4zGp4Og1ho1
qlxSrKrBeuobRZutOPhynQ5PgIy+V1I/x6SGAMOEWEm1n43OajFQP6WWNi6c8Jyjf+yQb2AqVSHT
8oMYphgm2YWkc2PiXudoO2I+mzC7a9Rcwm6IQ1CR70Y33dV+0VkJZiERJ3W+4GR24zS86vFmmKGg
eYcAikADhtjvl4ws50IiGsgENao7xsc45zTPbkpu9f1MODYU+VgR2jCXATinaw2MfuTETmZeoLyp
dis6TDi2FCqadGlH1xiaftvMJ2VudtIMFcyaj/j0FSnGGQm62XS1CFKy6XfJQ45U6vBwXRW2mwpW
NKhY19dvoCxtQo+ldWc3smMgllCwOuTs76Y3BAEH4SHcj46GIVn1u5pwlwHyxMm4JykNBEzPg34e
3GNnkq1nWDsY7M1p+IhlKaqqGAaCXGy9/Z3RUkv1fKYdLzmWD1ltbu5Cs8rtRmy/XxfptiL+IsQ+
sIslymQlA6E4P8zZ4wR0vOrzdRLbtnQmwdhSXwtGMNMWlzw7DpUvDjzfun3Jn6XFzrBIzTDmAc3R
iX61V/xunwGxLqtcYGg7tPBRHw20anKOaFsXzmwxppXWtT5pBoi2bWfFeOsG9escf5Wxkvi6/LYd
4Io9xrIyKRXVTkCL1WhnWHLsKJgfQAGhSRAC9lD21Jtrn8ceTzEYU6uTplVJC6IKOpHqFym1pp7z
fuApBmNNS9uMAO0ECSP3E7R81rzBGN4RMbd7bURyVNAeLuxLsozltQtGKx79xaid60fEI8Tc7qUS
oT+XtvOpDZKq8duQncz+higfujXOKsd4BTJPUTtNsKTQpN61s4M89suQ53y2sxJnhWMhoZY+IVh/
hINR82n4R5/k1jO0/C4RWtmqyr7GZWVUVtNiAQ1gZLFtZ+KEZdsZ/tUvYHxGjERjqTf4Ba0b+IVD
m1uzzz2i9safeY86jqZrzF3cDW3Vj/RBqap7ST5pojP3n67rx/YDDiNSBvpYUMl+f9SuLi6xnKZI
naAg6Q+KVUERNYvSAWSZfACwyE7oXQ5B6n0uEksrgoxGTlGwJBHKT06KSOmQPStueEht3ZbQyuWp
aLnjzvLxKDLKKYxqPao/W1olr/oi7eJ/u0P0Vt7QUb70SVP86yxu29wvkbKvLEXOFGOkj5+s21fF
razeZfUxCnm991tOiuiopAOGS8ZCA8bNJ6KuBUkomk4SfBXDb7X4eJ2NLe1bfz/j3GchaISELKYz
dYFuo26AZfZ5l/mxyi3R8VhhXLomBw2QqcBK0T5kyT5aOCfCY4We2ErJh6BWZxkYh06DpFMZJ9ak
vA4J79FLnTar2WuBMU4dC7Cyee5AxTCnlyro7ExajvM8vKRmitXWH0mcrskxhmSqYa0Pwmw6cxhX
9jyokxUtOW9p7ubRYJLS0A0VC23ZtpohIV05mqOJfqdT038SdE7nCef72QmSslNKzewn09FQjrUk
bcYLtK95oHhUFhdHc+aCnR+ZSagvQgwuyiE5ZIFuTUL+FBkDdnpNlZPkQmDpIa8zYPOuwL43rFAH
3rN0sThZn8dyKdvaRHg0uoJVOHhNVS6to0cH+QO5MRnbqeiCKhmoG4zyESltwibsTUeUTnU6Qcvd
hougsGVHayKMygFTROiluYMYoydi/tC6wwfgb5H4WNNgvHVcNkBVLcAI0MWdRU7R6LsAcWPhxK5b
TlpG676uIukPBHPGe+pZMk2h2EJey2Q36aOZvPbl61C0HDqbIlvRYbxo0KRDFoegs4S5NeWSTRCl
dNzl5pvs0PUFJuqq6sV2PFKHnayWFaQWTi7yOTvFNI8p1m0mQf79+r2w5ebkFSnGmS7IIqpSD61O
+/Jt6YN9UA6CFUfpUZ0HP05DjSPCTYLYW4LjMgm52O9mVCFmlpBaR/NL4QA51p2EySFFu9NKsp80
Ht7KlkfC/kQ6hk/rFOzDM0T/YI+NzaYTdaiBVtXcv8pFHvDgIsiGS8KSXkCzw1yBo8/cefnQir0e
y4bTHlr358MQ/Sl0USqFtg8/UjXUFTz70D5vmCjz/n4FxksjohU7wm2RPi35KWnfIh76+5aq69ja
g9FRUcEmMoajTsmXSkfJ39G74kfTdW9tp1qCUDp/r39rMoz+qX1bdTqyvs4MXBJdOAXDHushbDV6
HiKdo3pUKuy9oaMrA4jfGPNX2N58RRFLsuDqRgNM4PSo6mdz5k5G9dYk0b1iYLnseFdIAseXb5av
1mSp7qzilQLbN5p0LgEjc1i8AUkDwRX3w4EuCSC7dsfDLd48uBWXjC8MqrFoIwUoDXLwVctyS9Wx
g/XT9VPbpmHIwOaEINHq8jtLSdZgqd+MU6uiwjKSo4j3aNBxBLdlurSBBq3ERDIuPEWZKIsiTyJQ
p+q0vtU0fXZGQ0p211nZpmKYpvnesaMzrOgkjGYDu1YdKUm8TK/uu4k7f7Ll8wCgr8iqjiFNmfUO
g6SmhZYTAGcAFXbX5RnxSVORvS5PsxP2GbLLdclrBt86ozVRxrLiVArFpQbRriGe0SkHWShvAYLC
SZZupo3WdJhYpWzLKhYUCa7PNb/R0bLqM4CzXnqHIiQWL/r99OX6if2BItAecWJ0qJfRcIxxAK0G
KU1QXFBsg0GFljjapt07itf4RmID4ID3fKfiYp2HgVI2tpkhUX+xba4IIhEBOhWncad2O6mtHNPA
FjhOSmJTHc9k2PsKt/5QqBkukglYTWqToTXo8br4NvViRYHJeajVYGRVBUZkMX+QTdOXl+6tTjpO
nn7T7a0ExmZLi0Wc2zABJ/Oh/6R7pd/sKrf4JNmqnXqBbX7g6YENLNgprBoaUMgYpWiI0KNsDjtO
0dZUGtqDVHRfr0tu8wmwpkEPb+XJx6EqqzKBqgNr0aHpFUHeq//Q5C+axHgtXJvntGKIfr4iFguY
eI3mBQhQQDpwAMIcWlmkJ141TpJ9nbGtB9WaL8ZVKMNSN2MLvvL2sRHuhOapjz6J5fOi3w46D01w
U8NXfDH+QhAjI8bgHBwuZnvkBShxCm/Ua9PfrkgwLxtVXpIijsBPX3eWmrym1de4/qeXnbjn9Yls
nxI8Ap4e2MPMtntqfaq3OrYhO5Lc2WpcuQFW60YRbx6GR4aJIeKpxMqnBWRkVHPLNLYHTbSS6fm6
HmzbLB4TRFZlBUCmzGUo4MbA7tmJetbRnUor3mWe6Y69m+5psSv6d+TFZNva8Isii66rKIKC3O4I
LSfmLs2TWyFNvetcbcvuTIJxeGmOqCHowZQRLYdJmg/lolopaZz/jQxzRCTKJm2knODvYUxSL24T
1/wYQIihysD4VkXduNjZVlRD36FmQsHMTr0bPtIrd/gcKxawHfUTvQJTL+kd4TvPw267P00kMt43
cLAm42InU9W7MJ1xBTqDIzmSFd0NBxP9xoUv768Lc9OCV6So2qycXymLwxIJODNtPkVIG4wkthrx
pEw381/vaEKKAlNmgImh2RbC1uDVRI7FEWNMDpF9MvrS4ioz58rdtKs1DUY3EmnqCjPNkN3d43Ho
PIcPxW78ZliVhYXV+46HC7JlVFgJj+kIwNjoGvs8DMK8IEaON3aCghRJRatvn66fzx84+kWCjVMW
sR1HqQJH8t3P2YjyBbjYvuCHgG+euQuhNnVvxRLbMm22YpJJNejRSRYRRfnwUBx1HzD6Hg8SZMtf
rEkxhxUNUhh2UY4MxfBCsk9zmNumwMUEo16HjSfXVBhjkqah7+MCDKnW6OoeQAs83dV9tDMeW84T
Z7MstKbFWFMfS+0wtaAlYtdLq9mpb9w07uCW941d2Alvg/k2PQX5ZeRKVaziZDxuKKVJmahIKtFd
L7R3UgRraJmkd0jywu/VpCdyIUuk/jAgjGviAr0vEPqpDesSaWcM3as34SHwaqf5RAPNzC/d66q/
5ZqQQJc1Qi/9i51uvaLXXQ3QOCdIn8bxRtByK5Qi28i9ivfM3hyLNk1RR0FPkwCuysRKJFCUSR8S
6jcMf3HEU3UHFF83QrPVqwaY9tzJJksWLF7+edOBrOgyAZQ+VZWSZvCJeeUPjZfy+pK2v1/HHkPk
0UXp3bus3PugisUwYNrfMelmxlu5/0AFmz7o/+/7GYVPyg5NTwTfHyUvpqk5s3EIua37G0zg9Uln
X2WDoOLKaHmkLl1AlhhJuDrxRyF4SoyFcw1uuCKQ0E3sf8bL5qKeO5lxl0aZDlhWY0fi1KqWuyzn
Jc+3zPU3Ksxpj1OjanqJ9/TPygZgC06xP9i42T3B+YBqSRAacqQyUKVUg7K8Ono1SMHIoKCXakQz
aXGbDbyX+qbQJAUVLmSOpIsda0QWuiyoILSA+PN4qDQvaDn5XioRxuGAiTMJRr/0BNlXBdSdRdup
4VEpc0upX0noa40/xrzOnI3Uw2/UGJHVeijKkUCpJeQp10v04dReoSUHPeRhs23LDuqM+XSCtDlz
Kw2luaBSDOe2DK+G+SPVv41cjBQeDUZ4cad3fTPCONPy33g8AVvEysaHv3bSENmZD0ZkbR8O9ahQ
Gr38uciGB0kYb5MBq8Bm/c4QoucPkMNEvwp9w6wtu0dZkzOTNgDBThusZa3E1LTNcgHiWzG6Vaa/
TMpfV3IViouAN5osqTpy9IzzEVpM5FezIrqiGdjtlH8rpL9uWqYkZAlqIBIMMypMViAp814dp0B0
KwngSaqfypo1RJzY5EIZGCLMDad2qpqnM4h0SmwZSDaEwknhYTHziDAOLkJ5EBvsQSQdXkrDNfI7
mTcwdBmgvjNCt4KL8NjG+1W+8mtpRVBKbQww4nSxhSGVnXEjPdAmmMjFpOR1fbt02Qw1RmxlEqKV
qAQ1GmGhjuYq962nWbRxKXB5Vf1t8Z1ZY8RnZnJOxEQHXEWB6UH0/0t4sRi8VcoXPpVhick9mGmk
D9IIlqZQ3QPG2DZijGoY1T/1glRoqQBOa0p4IKYXrvV3omx3TyHVqZIuYC1HoTMtfvRRbOdLbS88
bAaODNk8Ua4G8Aw9uIvTQxDt0uZVLx6vKwWPBPNuMdRkSlSqgVVd+N2k77qJ2EqxcNIpF/EvIzLm
ihjHfAq0RRNdKU7stA1umva2F5rnVHYWkZNEpmf+2z3L0GKuiiDRoyLLcDwT0axxXrCS/NhNdxre
SHNtq1gAyrvZeUKkn6/MOKsUgmgMQgSqm1cHqA/qsi8Vf984x3DGONd0rKI0wq4Vt4wwcUwRUGNf
bt+Xc9AaRuAunGratqajnotuPDwm2NQeKoHY8haZopuI9yo2CCyJZmuDRUTeqPi2BH8RYjN6tTwa
yA7QM4sMSyKZJQk3Ig/iZttZnIkw159cjkk+T+AGK1qP9WIcM7TnWJlJegvRizUFiMiIMHDU8bLy
9H5qZ7KMiWnloKZlAO2I9oune+GhTxxyrz21N6Uz78zn6X7mufpNcaoqQY8+3rci29JpEKSO0N0g
urLsNrmH6NnKPuQ5VjQYB5+lgSHMlAbyjV7b126bzjdEH/72NUOltyLDePgoiwNsJgaZMie1pZbh
saq7b0LWckBpqFe48BqoApkiZrPxOGMux1kam7wzQQcvxPtFBAKfzusG2z6VMwlGYuMoxj0QLkS0
EHhLf2tijzPpflz355sWu2KDEdeCNpkcoYboEmBbCnZX4X5/ByTnBBOMuNBCoioy0p/4L6N3hR02
DTqpHkRt1Byz/jJgtjbpeWvEGE4uKNDPV07VbCpj1IZJA5AketaRf4p7S9SfWuPLdYmxWckLQszJ
TxNFsJYGDS/Z4GFxIjuLrPRFx+Jw2a0jK7zjjS/QM1ip2gVBRg+QsWkwOAbZlST2pFgETiYQvbCv
KjUbq2+0GD0tvavhMuZwSr/4GmFGOQZSpmpTQqQVNtffTA5qWw/qbvqc2umNYdX76SB681PqhB4v
GuQcJhsyaUuxlA3O08mX/YBkW/1PN31VuakvGkZcYZANmJAPqeppAoPabE+02rDDFrrX5BPGJr2E
9rJz6sfsNAJ7lOwG+C4iy9Bn4Es2A2vEC06fj31SWpr50tRPQbcXyQ9Cvl4/R47tse/tBGaRBzkU
djHUp7AD9khIXq+TYOK1C76YGGqUlhLXMUgYy/OQH7P0LkJcaAyf5HbgeBLGK16Qop+v7LwI+1Ee
A4iwVnPAuX+niKT9/P06P+8yudQM9HnqKgYnLzox1D4aBkNqNZShJC/6ou6EAXBqFsoPp/Ed52w+
6ofSGz9XPt2vETqphXnlv8S8/o/XX7+CLYD0UTelvYqd33rZOkH5NdNbu5J5UErbxnamwsY5rZBK
QgNexwC1ouqx6m5rlM1jHo4y+6C8YIeJbFBf7jKzeheq4Wdfsrv4BLwBwN8Eb+OO5zXZvPYFNeYN
sSxVQ7oc1NAseRPvZDxhQ1f7QvatMzqyrbwhv+Xz6pc8WTKGsIxBXQQxiGr5scx26vivUH4fKo5F
86gwNhBqRVaTAHoB9yh2kivrudUSxStr3o7lbd+B3I9ME5EIdX63tiBUykoTes0ZKqxQTQtrNIsP
GfSZBHO9DYHZK3kNEkUx+V0tWSFArpOUl3WUtq/RMx3mNkv1Ml/0pqP3tmgTu7WFOyRrDunL8N5D
G+4NK7T7O3HXH3mV5j9o/i/a7H02q7hn5AI8qlaxx4MZOG858t+zJxzyJ24pbtsbn6kxBi2UoxT2
AzitUEOnEUoCnPnSx7oUG81esk0AFI3diY7GyVjz6DL2LYHNMJpwCyiheFvlo2QFyVQ4A6ZpoDfJ
7E9p0XrXPfUfzPzMLGPmQ55icF+EaDsnvjUOAIM7jY+tXddW7LcOwd2qAI0q9CReAZzNxv3nYM6U
GVvvRyFaWmob6APzcnfadYf2hmDfa+jxsPXfA4PL++hMi7F4odJ6repBK7nRDg3upOwmeaabJMID
OvY9065c0cuOKH++YjDl64ye3+ty3r52zz+AuqT1tSspXTXG+AFiFnsqaTytD6yI2xy07dnOZBh/
s2htkJQpVKi4ab/KjvSZLpQoX/XbziXoZO6P5DParXh3BY8q64LqtJFyAQajBwdi3AizhK3luWv2
z9eFyL7tL1SG8UF1maV5PkCKiwlAPd2TPqPRxUpuyd3gal4OCBfezj6e62GBLSKlltVxBknabkXc
zIkcYAsd6n2Owttfrhpl+WPxLWbSd6OEZchONxZHVSMH1UAfpspL/7yjwVwxB5nxNK0p5brRgs7w
SsETRlt5NE7Ur44n2uSw+Oot7Q1eHgDo/CzbooVtSm+8cTqeUbLzlK1aGr367u+wslh5oC+I+B3M
oT5FzuLrqG8aN+j4tzt0q4yFhT4BjlVyT5fxQUVgRlItwl7mg2gjU+BFd6k9f4t2ZGc6vFcZT31l
1gtlJV3yAWrjgS4v+ZlRLE8D3oEqsH8DNIc51y2G/v5rB824nSYUhNCgbkeZXor0R7nMnOiDR4Bx
OEMu94Ehg0A0H3MNTWC8fYnvuniNBda56Bg116jNT56G6yk/hLvel7AmvLVq39h3gPtoAQap21RT
jGP+HbfVHWogVnrXoNtJdrG+r7ZqnubwGGddUdiNfd/BhPLMml2NZjGqY3igLTSzU7ilYRW2YV8/
TY6fZRfsJHldz1UOUahxawf1jRHf1zWwzVT/Oh2eWbBbdrBetCHlBObGQ3xLXAnrllpPOFElLbjj
4pzAkl2vswTBf8SyfbiTjqar+hSpg3cD/yHx9OtuZGGJm0geSiyl0xzpqUa/zK3iJl74Msy28URe
ZbvzeXvmebGVQnVodelLXZkDdAwUaTPm+/KbT+i0coadKDvYMgsdLZ/6N94YOU9LGC/TLlIgNvRB
QPLSbmNk8jIrGb/3yst1LeFYAFt7jstiCJcIStJqz0T5NhW8phceAca31HKZVZIMd4nNr4dO6O6S
ruZp+nYK66wUjHdJBGhfUlKXjJ7FMLRyd9j1Xgukgs4mu5i7EIbHE+M20Kw55/MIoQnkXsY7bXr4
nw6FTXm0gyFgHAuHX4utbUavBGAq1ynwtPqizVMuogaDHNQ5JPfBg3wTA07CfJnvM2t00M/nJC/l
Ey9Y4DgJdlJF60W1kalHolvS0gMa3v+/9hjwHiXsiIpihmol56BDgB1UHiIvt9O94g2n0OE9Sngs
Md6hC+WCBOU7S90eD2l/OWgoK6p7znlxnh4q4w+EQaoMdaHn1Vjkh+4BJtM3RRvzCW5g0U2V451w
z0vV8phjAg+jkLRpoZGsgthO3XXv4KZ0lJLDHI1Ur0QHbFdPVFdZKdNruLgZXQWPSO09YgTMiNPv
eF1rHONVGWehhm0Y5w0k2UT9sSiWk1TIPIdEndo1hqhgV3fGMnYGlpmCIQp3g4nyQ/KltrEEYI9Q
BhcGedW8MrKCW16OhaMlLNBPnwRSCkAfHFix2JEW23P5jJU/nAiGwx3bdVxOwE3L6Y0IOAA7zQng
mHaZ8BQoumVOHMV/B6O8IkoWzUcJG0Pr53dRGodsT1x659cv2LmCSzj1qVhNm9xRp5U9YA7SJ4/l
l9jjuS6eZJkMSx6n7dDo4FlNkNsQJVta7KrglEY4l77GOJMpWyQppkTCKnXU4aWb9n31PPOmtnhB
FDtynpuREVKofqjn7IbHzEtPrVPtemdxO18DUjrHHqhJXTtDxo90y/89v/UgPMYALSwNO46dKHvV
9L3ARZThRb4aVeCV+cGwTX1QkYAuc1c79H7um63Vf9Es0+/vke9+5vgvnkEwLiXAIGmrUz85fDND
p9pXHqaE4KHtBgkbwyq/lXvhgITjk/J4nTLHQbPj4U1fTaiFgrB4iHfLLsZTiTiNzzs/nsKwcDNo
uTTbigY8iq++Aj7Tze1v2BaWWdRFC9xLlWNsLO4MdoGQuqtgB0b1zVR2VfOWDBysOo5K6vRKWqlI
G4hjbFLJ1eqxaFyEDJaGp4tQ20p4BNbR7vpBcSXI+A8pWUpgCIPe5MWPSH0DMIzCdwVP1OQyW/rC
oUfT21dMTmdcSSmO0WCqoNc4CyZDUldLrPiGWnhyiLkrMnjUmOgkNFs0tGQ4sPlgWordnxBw2SMA
XbNDz5Ekx0fqjC8BDK4ulwlIycNRGCy1+hzIN33kceTHCUnYgRBR65ep6ihHvubTHU90yWm6nx3E
Wh4vJfCHkvivB4zOOBApnMcxlnFawWw8LbLkidLiLYPiNoN8kuTqEKpo86oIdr2PmXWdVZ6xMbGK
XudtGtF8FnBbjmKtu5JATlFC/reggd2/MAax1kU0gC2mp3F+SKQHKXCE5bksOAryXke6ovrsuMhs
QnDZz1eG5FF84ciWPMVOD8KjiR2H8MfOBKxwYApZw7/l23Vp0pO6RpzxK1kYBrmkU78S3CzZj6C6
KdFRORBvzhNr7nk4Se/dGdfoMX6lyaOkUSiz76uT3OF5fqGFtfABnsbuPgFN7TC5xKH1GFrxKj9f
Z5djjQbjZvQlwjRNA+Vp+0fRvKcYd4khWupfzhmxOXV2mCWORzThx2Azbz5VwXMJVKiUh63MezYa
jGsRNFWr0TtMMz2juziFM+3kU7kvUSL/UKAOZCbZVFSsXmT5iQQ5KQDBiTQWEDT06bsmdJapcjpR
Ny17RYThp9GKMDGjDPygPSqSK8ANv2YaJ2bdjH1kzFzQ3jb9Eg4iNtNYbkvYdWvYpETnsOghWLbr
qrM73jDGNkdnYoy6hZWmqLkKYlLzLEd3QQs0iMfrGr2d318xxNxlkzGHaNMDjfyHdpCd9t9pFyMt
HT8DRchKDiP3QbodG6woMueERaIRgBYLpN/3y/1ox3jgLDtsYhKfRK908qcPddSs6DHhsUiCbIpK
cDiYPsnewnZfDrwE02ZkKuvvozOaegHXUGfo3NSFFGqRtbaud4CYLey+xKoG+WkxnsrGzTVeqvEP
R3cmyjhfwZgLxRCh8D+HNaq76dh87qwcicDQnv7tjyHH22+n0VZsMu5Xq9I8LqYEovRkrz4sO8GV
T4mDJlIgko0ohMeODIzij3jdFVXGDJS6rZtKjUG1qT2dNqSIP1Jt8ZrZv24Mm+59RYixhYRUcQSc
CM2J08kCwKDVNnsx/TKO36/T2bw1V3QYC+iCGPUtAjGW+b956GnBZAWRPwVHqTh23JT0thc5qwmj
/3UYjqJaQE3k9KY3Po36bl5S6zpH9Agu7mVFAkg5esmVC4CPbKzmaAAYlZMPgDs2M0dLNfc6iU2h
nUmw/f9EyNABRUkgoqrU+7H+qpDcSVQnNm61mkNsO6paUWP6aeY0DpLWgNBojr3ENjBAs1dIQ1Z3
kYcbxl3c/q76QUEqyFth85oTOOI0GcsORKWokxD3pUae5fzYis51WW6nmVbsMYaclfkk5zEIjIf2
q3FQd2iOstoXbf/v6FeRhf3Yduf2N9NtZaOonOwwUzsflSMPEmGbTwwwAnZEIReYI9CwNK/HGpYt
HDC1AhTPv8SB+RlJ0RHJ/yhQrVo9fPM8CsNWqqCYkq9XB52HisfjgHlOJMNc9z0uaiwsie5NoT0J
lcl5Smza75kFNss5z7IYFzE6/4LSn/sd0BlzXnzG4YJNcVZlmjTDAC5aIfMNkh1UhTcRx+OCUWls
laxMEuGoy+ZGaImlDOj6C2WOYkvbXuLXeWuMYpfjNDVJD05GdHcHtFHKSV/iw89+P9GJHkN0hsRO
YHN3rmyn4VbnRIW8UrWG4FUpqSDdOaJd3MeH5qj6SEBYqTfueIUYnjjp5ytiRlWV2PoMYon2XdSz
Q9DnTsUdeefpBXNRAdhoADQPDi0ij1N33wEg6roj4hFg7iZTr0QArFGZKd918RnId9e/f/uRszoU
xv77cemHpAIHyT445P8I9mBFt8OtaIVOyZviorp1eQmedY/xBVPVVmlTgxn5biAWwZqL2I8y7JJT
0Y1YInHI65RhN4ew3o1NVEbmkvaJgNB2tOtP9W2fWqGb2mFsSQABzZ1xV/wzchELtwP4s0zZfCVA
eJMBCkjjTsPvF2vZNW8xQBKxW+ul8ts3Xr5o+9W/Isj4DhV7Y4owxSE2zmzT5tZ4suU3Mdwpo9VS
OFzDEh3kGz5nD1PiRBOWe1njW/52XZc4usouvTYFVcdbAr+iVp4FTObxFpFvuy5gkpoA6pfE9zt7
ZdKmGAr50tJW+Vlwkqb+1EaibwxI3qiCR8zG0SfelPx2QK+caTIGHhpCPjQZaNKSp/jDOND+LphI
YisY9skp7iUSgNydFdsZwBVdxu514A8OjQRZptbgxDtp1+xoB4244+byt0/tzCHjAAoJxZ+yw+1J
OUQjlhsLu3D/c78jRXmqBCxusa5ryuY7YsUd4wjaMe0nPUT6phC+RqZnFF+mwVEFzmuFoy9sl2cF
5AEhCGlckC42Hi1te4jG+7gvbDn7lvImirYvnF9yZNs8x6EDRuUATRmaB1nvrbp7nXpuZp2e+6UL
PVNhLN00S1MNkvfTSjVL9iK7tsOH3Jb/qVB98cZ945uOcIy9D5XJz0fG9nVmbbhkhQn2ABypy/sp
4/TJc1RCpmq6Mm7Z6IyuImAMiOTB+GCkb8tyykLNua55fwhCzgJk4oJhTIIuqEBHf0Jv0C53S1+/
bb/Ve7JDqybvncI7LsZ9CEW5NLIAqRnLTkOLGPakoLWwmmSr5vX3cexYZjyGSibBlAR4jHl4W0pg
LfJGb/9wrZ1Fx3gKQmTM8/agQLsYEuyA7SyaVUbS6AaFdqACWLyL7Q/R6pkk4yhCEZAu47u6n7qb
+UDbw83PtJI62ILbWR06u2g220f/O+GlrHiqwnZmYutTpS8zDq/BVlYgftjBXtlTfjO3OAne/6aY
bHumptZDVtGJMwATNPvcpVmj8Uu4J16246/z4WgL259ZDujOqBqcZUPMWylR3qJy5BUjOMrP9mYC
SjKXRxGmNrXYbRbFT0EYNlZZLw4W1Tx3Q8cRIY8n+vnKhWRZgN2iDeiFerqr6vBr3/FeszwbYBHF
G6GSIrWD3CbDN8xPetFbRdDb4eymZYaLsrUX9bOJ7pP0QTDskpQfeg/8Mgi2PzPM2lTUaCuDEhiW
HIqnfMlermsiT4yMIyEGcFkATIwXwdjvWoG4XRD+HVDAf2H5mQvGk8TVNOmE6noYSXadNSe1af9H
LhjPEQVSpIs5lCEGUp+iTuiO0znvGY6g2LbMec6buqTOqZs/j8Iuijltn5yIgu3JlMXG7ERay8sU
XE6xuauy9NNS1k/Xz5tHhgkpAj2o86mgbLSvTfu5KG9F4csHSKhYEKMCGBWLdejDcGWZEtYLY5Mc
HkRzcD8ur3nvD3+5NuOnSq1IMMafysGimfSlpw8jzlvYKaFhSwFv9nMzTFmRocJccWIOedREA8go
5IthRB5WnFgJLF5IOCHyZvC6IsREDgGGrc1qBqFYemjIbAVtaEm9b2apLfdIt5Y8zrYzASuKjN3H
AsAnR1roWsTwrQ+Tg5h3jlwoN0YW7WRB2kktOiuAV4+w9gADdq/ryOZtsSLP+IR0IulYvqfYCpeM
iU2wAlHx29ptWoMj202NX5FifEOvzxPcJjLloTE9jstDuARPasaDDt90D7+oKKL4u6oYQVwspEEK
uUoem/7FrF6uC+y6Kl5sVTGxcKTTc5zXkCiWXE5WqJ3U6j7j4eHz+GD9Q1xoRkozaUAUtbTk1jRG
znlsFxNWomL9w/L/SLuu5rhxZvuLWMUcXhmGE5RlWbJfUE7LTDCnX38PtLseCuI3uCu/+MVVc9RA
9wHY6D5dGxNEeXH5f2moyx4S4h35OXjK0Tw4D+y5lfUh58cIhehQIhZ9jl72B13muENt6SAPDltJ
k7hGftVKmktVwQeOIL50mf0VK+qYjRlK8hZQ5KPqvX63BUZQHFRMqRc9G2yTB5PXxhM8VAo5g3Cy
1k7H8kFJLX2t2yVc6sgz5/QZZn7WbFR/DKWggG57Dc+QnHWLXOrqyC6UqDK2m9vBQeebAGL78oWx
XP+axXGiKRHT0tknjh42BzZ/xLmJrrqTFqKw7L4/jcIvgM06thUgR4kOkdq4oQBkyXLWWRzflnv2
pjXva8FlYvtrY4XF8d+saIkZWwizadccSky8LkLQ/A/WNRVfqw+XuUO4lBwFzsswSha7xyZ/YYJQ
WO1YXjQ/FVej30G9WZSI3eaQ3zvH52GLfHT6OgFcUV9ZSmhPgqqTbS48/z73GplMmOe+sCx23GEA
6uKV/d0STS4VyZ+J7OC4MLOnHO1RzA5d2Q9TGmK+vMARRBAcF/Zany6xDYglvlKqx0U3BGwriFS+
FHTU09YqXvl8uY6syBuhU99gOv1lDxOhcHwwzW2uWBozIy1wQyLXtfpDlvL/pjf9z63vvO8cI6ij
TfWiRdCM3XI92vOjPECdvv7QFRmSyaqFkW+monLRki6zMdbRgsulZbpNTvf1ggLyZgo+sma/YfiE
Ze9U+mKXMy780UNs3MbKfWQJvry2t+UMwQWKldil5BhQCqLZY6Kf9Hnxu2r2L9vxP466MwoXJhj8
0Ts1xnL46VS7GKjkoQ6w7MM6eibqc1/vhvKubu6dSTSeb7v7/LxRfJYSikuQ/2XiVYab3Dj7zidh
H8Y+JB7v6VMSED9+7v3hyLLbEJHHjLZU2ES8Hb9n29n/r475wogstVywwn0TvRDanBqjFKkT/Y/D
4gzCRVdtt2kilbDTvh58Vj5e/CpPzezKOzZuOhMlf5l/v8s6r5aVD7NKb6UygmOmk+M78+xq8lPb
BbaKsqZ5r6lhOVABSwlN5M5euRnzvBlhIhrQTTy74J0aB9SA8lXIMAkPqO0D5Lyg3Omr06hvzQwR
XqbxaVh0b1qU29mE9L/VCc4q0WJyZGLMVVYpCRaTdT22Yff6sIPpaX9GJnz2spNIZkUZ1s/CMOBF
6Xzsod+kIsUXAaHwaUunkZ0U85MhYmgXbiJhOqv5mFmSwBsE28OnK8dsjLNRgzF594LPRHesSncp
bojWCI4tERB3+kJJTVb6GUBUwm0PIqppk3slJmKqooe3zYUzFcfUkDhHwwzn34VKLVuOVPh3mR4y
eQ7qWYF4uai+Z9PbMB/VcRTHgrw8B5PUBm005gbpwdhp6Nk0QqZzK+zZ3KS9FQ4XQI296BitCNpL
D5gZCfmd7BpFpOVzvxt9FfflZPGNT5ePGfanv2OlFSQXSNWQJMYkM6YtThkmFkF61s6/lMMDYlng
fwLr+PtrS5ouGRgZzcttn4YY13vZlG1n+L1LfMVAHztKmrCmi7Q1DddWlruhRYp8LATuvX0yn9eM
73PKlq5q1Y4V6Afarn9oIYAlH1rqss+MqP1TNC6a6jnNMVURO6QZzd4k9n1XofDApvt0SdyBINPY
DSGq0sMmWoJZE00GE+0a+//VUWwYJdFapkWT01tSXGXj7vKuCVeTbesKoNHHISIU9o1HO1SD6Ghf
YZIQillQn/Cna8mYa4Vl9JWeaxFccIK8DyY3+PSpPBWH+SA/iwrCN0lw5SQcZ1QleMmaYJaZEtSh
VUjRK08LnvtQ7/T58hJuZipWUBxtqCQiks08xB6+UZq5yfxUL6MbkZBOL0Mn0tUTeQRHGcXQ6W0/
AE4esmtio4C/tsPLFm3XHJ1N4jub0L+qOkOCjVKrV4Xx1G+em/3ggQcPXaCjBy7yrZ+XQQUsz/c4
NTahtfM3+zYHbW8exh0bSSByDAFN2dy9Xnf6Sus1LB+xXjSIx6XFY+x8LBG9WkCONTRTiqmto+9G
UX5V1vXoPNpR5ybkGi/oTfetsL5WeupG00faY1awHFuMba83NVM9UvXoK81/9nb8NCfCpgTRGnKc
UUPknsQj1rAHZyBd6yNxe90ZLvpnPegaHc2b+SiUixAclXwrU1YVOkVJM954Xiz3mk1QjVyH+s2p
CnTI5KDa9Fny65P16bJbCmOBYxLJyRS7t2Asu+uWUG5P/cJD9sRx5Rc2kLby7IdUpHotMpbjlNiM
x1h2QPuFNrhzfpQlEppp7Bvtg6WIjgABo/Dy/oY8VhWSaSx1Pe1QYXhdXGM7cQ326sNyzfrshMr0
gmDnC/2lstSjvAMk6/JW9hEkM1+zhCIiY9F84X7lcLkCXR4X6VW6svHNxmWThDESHLORkYovkIYX
nnAiPI5d7Bga3guzixV6lHdtmCsevvc8KcRchtQTZVwFgcg/SlaQ968yCXBxp7id3buJ9X2QXwQR
IDKKY5W4QTNUV8MZ1fsF3aeYTvOJSepE3hCKi7QEB7fDcUuEIUkN0RnYfGiiKxOvknJzXUyibhbR
xcdhf8jqMtKYVg7NMqwd0419ldy87/6ZSCoSndlOBJx5mf9QaszOJpUK7sLTkOyxqavmIaEutLZw
Z3V8RXAMbHeNrfA4+qigmq+XDfBev8+96QRd2rA8QUDq0Lj5VxJEz5d9ZLt8d4XI3Uq0JhnnpAZi
8ZcdTgd6bR6hz+YWT+Yn60Z3x3+oEtPqA4Ihx4HoWBcsMQYpvd3ObG6lumkZY37G3RIlhZBqfDBd
4k5hKdYu2g4J29YMxYKQ+Lsk3UKnpVVgLutRVvw2pFAH0O7VHd0huyTItmxH+RmMi79UTRYzcpCf
QJ2T2n3RyqAlgoz99mOKecbgws6ptCmbZ2AwEdoY4gqFp37RXROK+U2ofRFVxW0fOWc4LviG3hiU
cgGctfySFyMsausjafWVQdyxXfVVoWksEV2Wtwa+EIurUtS6u11ZjbGhcAFkP94NUjPgA20WaSxh
wJ5D+2v7QMOBKT6isCmQDu1J/jruP+QOK1TujDFnOkK8W0GNOgrUpyCuPrdqcDmctwlkhcHdX+20
tKqSYWTobfCLBw1doGRv3ukuklZoi4vvRQG8eeNZIXJOPilWgylUWEuHGm5NHjGOx4ta3UWOVkMp
xWX7Ng+ZFRjn7Qkp4wmEDO6vjFstzU7D9KutnCAqRJPJNmN3hcQ5ukaLeCAJzCrTat/0+X7sI28Z
Rdn0zXjCO7kMV7QtjLF9y35GpqSpVZiIp+resO7l7nB5wbbNcNjgTUc1MU327e8vdl0qRgF/sPRf
FildCQ8PdRcLtmWbxNHF+i8Md27lI5Fmosqg1elpTh0vVu6MBd9J7Utq73TTdOXoWyyfdPUzyQR8
8T+C+YzNLWGJqvRs6IANWcqFus2hDZ0Hu3JbSGtomI2ePjAN8LFztU9/tLZ8ljutrcbEDCUAN3Ls
ms3w1Ee4JPSixNmm09uqYTmyaWK+EOf0VikXtVTriGnU4415WOStb5CbWgk+YM8Kh3P5hlCoY+pw
eUy1PxpSkrhqHYW23UzuZaBNp18BcU6ZVbKOcXVwSlqnSMl9GyKB129y0gqAc8eo6vUyGwHQkjtF
DUq59tLhJmmh69uLrmyMUd99qaywOPdrY7RcKSooSXuUlH/qh/LnJva0I1pY0OYlqmcQuMNr+87q
/lvK1C7RUYvMYhz9UKVqjyGXX5vehlCP6IFFsFGvV/EV1Az9icyo4HkdhqmU7VUyhpc9YdsWHMAG
hkJrGEf1lp6svkB2gKnM1W2iHfq5HHZOlctPMWqyjpLTiQr9ts9H+wzILF5ZJE+p0xo24kipUezC
5k5QtB1lHrICGepP4lOFMXyXbdxexDMkF76YspqMlMnwKIbip7Nzpzjk82WIbf5dmcWF7lA6daS0
WEcbw9A1v7jPnpwFnynWEdW7lrt8uYzH/uT3Pn82iQtgJ4rKIc1hUmc+OM7kta1fdpXgUBH5BhfE
xiDHWcLUFp0Yle3Od2e5H/UOszTvLxsjwuECuITwtq44wIk7+Sjrg5eoxTd8p7htJSrhF7gCn57t
5SK1CdPWavTIhRIhxriLOmVEEFziJJ51NeuZtlUk3xL7Nh/3l1dL9PvcJVapoR33Ot5jMoOovTUH
kQFsWy/4ls1RQpslna3EMGAeyUtDcH2osocojm+dtDk4lb1zZvKRwpRz9NjM5hUpUBW17gUT8s4N
5QrCEo/FUvgN5oBeXrrtU+l31PBCS04258QZAWPKVuAkeTCPjpss8d6wZj/WRYnX7ZlZK7M4UsCn
mpTZzCzWM4Xz6BT7zZ6GfRY037Mc8mPQZd2zqRP9frrFewG0e+Oj3gi+UAXhxQ9mtGqrjCym14iT
xItomNeWOyy3CxV8bIsck6OLbGkkNWHCvdGIaTrSHPRxKdhAAe3x+Vatlf/ZwEI/SbHiSvlNFosK
krfz1udt41OsfWoXtGIRLO0xtvxY7pYTJgUtuM/arnNEvVyIvK6w3HT7GgMJMDZ1Hl/FHG+0SqSn
cY3LLNNh1TGWBM8c6qH3mVxR8+T42fPlYHidVPU+zs+AHJF0Gt43HPadz3p/yx3ryIcmA7QfZHf+
aYSy76EIP97nXiq6BGzH4RmZYxgUbljLkgLZth+1yu8wzaFqr6ZqJ4+iToptjzlDccwSm9EgawYL
+eXY1Q1k879pduxfXkoRCPv/FX3Nhe7EKoU9ZXvs5WBWUF0mOCO3k66OamP6KT5TbZk7JLWpparG
er9ivNfvqh05lM/WVwntiNFONLSG/dY7zzhj8RfczNG1KmUdWlB4RdlIFmohe1AU8ePmQbOC4Ty+
Ix2q0lnLnpZEN3k5/ait5WtpqV8cJds1GfSOe1GR5fa36gqTc3rZibQuZeKkakjdyS+CxaVeCvnH
u8SzQnrXeJJfdOKm900XWeFyLl+UpkWjEkvq1Pt5POjmXhf1AIt2jXP13lTHVmIdl5IZH+pyCcgy
HPvS8qxc92Qbr27acjvrteDzX7SLnPMPPc0b6KCg1rdq9u2U7LIFxb7zXzSRrxdNQlZvFLQCiNaS
O1Y1pUilibmnYTyo0XHCvEsJo40/ENOrDeNu2IT2KtXrGllxI8YokWz4vJDJOsV9kgR/hsSdm3Y1
9kmuY99s9Us07a2ydZNkdxljk3FX1nDsMZatjKGewMAEdHdUFbdp0Yke38/O8xB96KP1DPba8LOi
w8roWlmuGVWRQ0Fu0Sh32Zhtj2OlcyjHxgRGbmsSXKqmnpUxLU60T6LHhqK412hdZwgy+V7qBey+
vXZnOG5/rBpUlBBQhuHcWkrmxv0uV64z/ckWjQrYduwzErdLba1IhjrDsJaCh4ZwqTo3az5dXj1G
A+/J/TcI/wlkqFSSiQEQuYsOaGn080wW3AS37XAsqJlqhmnwfdLdMuVUGnEeJgPxdTr7ylz5ajt6
ly0RwXA8oA6Wk6ojynadpblSmvJKR9eRUWaCBNN7GFPGcxVSt46mONCeeXu6x0PZlamSGH7fXjU0
9RSMjKTkx2Vb3u/KWxDuLMxKRSV6BhCpvJXsHZEELL3xTMUAbMvSHNl4HzQdVWuJUkfHMxXGanil
j5njjqe7zecGnx2YAVX9ZwJ9C8iFTbRgLH3bEh0jBG9L81oyX/rm8fKibSST3mJwAZNMVjqlEYzq
fPXIRHrrsDtlr69ISCRhxpzorUWEyEePNhqNUxi2jmRjH3SfWkhKSR64Z3pg8wqrUBnd//5q9cZI
vrxrIk2eFzYgewWzeJTES+LmThOyNouWt7zwFoa7GZWGRYfaxlq2y9dxPKTq4ErVaRHivKfTtzjc
TQhkPdtQiNd9icruRKiLr8T5cdaCRBF1hGx84rzFYlG3OomgC1iMUw6boLuS38WH2WNzef7Wo+99
+baH5B0URJ5EbrJJGbqqyuyu/p4AMwnVLHUfGTihvrXZ4ub5cSE/Lzv/JmPoBkSObUPTndeAX9lm
yfKydEMFhU8yH3ulvzKI5F+G2PgSxvqtMLj1k5dJmnqJGq8JDD1k79vFkYYQUTvMu3rARK04MAR2
bfrhCpOt7couumCoW1oDM7f1q2aud9KcnHQ7O8qp8hGKWkFxB4hpQA4otwEl2d9I9aTI953xfHkJ
399V3q4gd1dRjKGRIxu7NHbfsvwuUa6cmED/5yB1oT6JZjdus/zKIo505UJy5loFnOH2geRi0LEP
mQLfRNFRGVTCaZsiH+T417EyeVQoFnDC2Obk1HeC1JXg9/mbpFQb5twx/5OMQGsfpkTw+9t0fl6v
1+KclbNBiMwkWgYAZ88mO6Ah5xnjpu46t/dNTNc1C3cR3CY26U93MDncxnAKSNm9de8yQ9GxMzWG
b0l2UIDRVSLtnYT8xEXKHWgeXvY/tgPvWH0Fx7G63NOsciI4hGrVYS3JXlShvqK1A32YduqchYOq
+sYyCK5mG+8hzO/PZnIsb+uTNmla/TdzlH5yTMLsaoHuooyEkizorhetKUdTc65r1JZgZMUGm0yt
h+nFLpS43TlKgxGiGZfXVGgcR1FlWRJz0mHciGESw082kbn1ieNKISv+F87nE5nH0dQ0zBNqI+Ey
SeZ47fKgd7gDzOX1ku8b4XfvNv2eN479MauIIFopjW0H22q07TQoIYyzXSwH46QLVnH7jDwDcVRV
k6mB+DCsUqj+QIn9UieYAZhkggAQbhbHUX1GxlIqYdAAVXbzc4LjX9WgXMYKjea9rAvwBJvFJ4/1
ai7s2YQv0ra4WmIljDXJU7rRg8RFOHeiYq1thvy9inyZbixrkkmZdZXuacOPOBIlUBUBg/Bq2zXU
OfIUTOxrvWv9UL3ubtnNKFDEN/enAXpo4+2S+38XIfd7WZQW3z4/z/ZxPKLnkt3qFvP9oTqm6Xd5
JD6tRl82JLx91m5UiSq4RCvKkYltt0WiMYJWy8yPzfl2VosHAYEwkr/AynypLnp55BIisbAq3Zdo
zUO1Vi2547xr3MJn+suX8TZDzVBRcWnLimLqXAjMlZxEUMk2fDk1TplWPhlxEdZNKjhNBTC8JFYm
SdMQSzluvaovzQ+j5qfD4bIl29F8NoWXxcKQQZqOtMCN4wdEQ9mBvUeS01cxblusk7cZyysw7vC0
u2bInRRgBb2x6dU0/CyRkUlmiFYbotaQDRkcnJiG4RiaZRkylLLeEm+qGBahBruKPKr37K5tekmQ
PEXH6Fo5aTcWHmRS12w9vAZ5kdBFNuPsjM7ftBS8rDWqxtCjcOxu5QRjrqJri/ZuMUDCQRZdEDaP
mRUedw3qJ5r1RgmXNOZflfyU6l8q61DOoiTE9g7+XtRXyYDVaZalCsYxpDDLamp3SHz0pAR1fWim
wpUGUaJw+3NzZRRHVnE6EFVi3xOjNwbJZ1Yc3yMhUT1mofUU3+gv5KXYRTtZ1Le8HXhnKznKku1l
ycjArIyQcBs0ow4tlDl4thmJGstV0Yqyv2W1orgxNxlhV3I1HKCKUwTyUdsluzjUXPZ1DcGFXeJp
oYppEFZg3rZfigN5YaNPHH/674nmNyGjchejvsiWyizgRJin59UDhn/3ZH+ZcDZPv9WWsuVYmUsl
U1NyxCUKlbuDgg7q7MA6D0Qd1Ns76Gi2Y+mo7eYrE5ZKS/qsaw0f4mRukZ3auHSbSFTZsW3MGYVb
r6GgUScZDAVFCa5htbFbLKYdtnlh7YpqSdAlRWZf0sgQNkr0cnkpNw9W44zOLeXcpjbmTAPdJLm6
V8y+C1sjEV0YRCvJiG61YXj36iRJ7g0/oolbGrekrFzaNILMwXYUnG3hyLqX+riqqs7wm6SHdKKv
jtAro3c2Ccfh8+Vl2zTIVFmBI4oYLX5+dV0YGGXUjmDmpd1J5PuULf6gR/5llM3NMU1USppIWCn8
h7CuxWVFNdx6jGbaLeWyo0QS3EI2vW8FwZ2mQ+0kWt4A4m/pC/aqrO/So4ihRJZwJNwbatbODKZQ
P8kYvup8/7OVYvgrB8vNiJg6W6mki+6MdoEciuglV2QCx7GTJNcFHQDRmoU3KdTtye6yEZv+u9oL
jgkccNqssstGXcTuYD04+u2EKdGUHGpDUNu1ebNYQXFh3zdoiaA5wp7GS+BQabfY9LCU6D+Vi6M6
TtDOzb5ctm47ZM7OzHHAGKM1f8ywft1I/Vo7Ke2vNv7vuoE4fFZ2cRRQEzwM5SpAJHI9WfeKdSq0
/UfsQE+CZVqypvPlTvE09uUSMcZUsx20SHaS0gZdJ5JO3t6h3zD8J+s8L6UKOVvEvmJ6MhSECoi5
xN8a+s2ur/VOkADb3pwzGnfz0yKz1qTi9RD6rMs7qUG1xbwIuGajXIbtzhmFI5tp1mZlJPhqZW2y
2vcYvas48Y4akqCiic8sVt59zK2gOMJZYui4oPgNsZQ4Hq2/5dWPKDrGneAc2CaFs0Uc70woWnGc
GjAQMN0ZUn7IqWhGy6YlFnr3NRP1Z7bBhWq5oIC5UDPm0l8Lc1daUaC29xPc4QN+vcLh4lMpdeJE
Ez4UrSjHgLLmWC9lQEYnvAyzeeCsYLgILVWTzIYDGDuKnmNZvqWJEdBI2UmW4cfV4OK8HdCxUny9
jLvR0gnns0wDTqHYsqpy/F1Sk2pGjHupcrug7b30o8C+0w+ss3L+gozQg/HPN1x2S5/TK1G9+/Yr
gG3isReiMobGK9YREmnqwD6uWkw8N5lAmNfjm/VAXDYQnHjKz8sGb7rmGY+XrmvSpViSFHim9oUq
kCrOBWeuyCJ+voaTlpJcFjiv9HubVdLup/2ALnv7JYKKgHjC3ObxuDKIYw9MqorzZAJcbDfpQZvS
R7NLbbe2Zsed6paEy6Dkhz9bRI5G6kqvISeORaw0aOJ06pJcDTbO5Mso2yvpyAhyg8U531DdYxUT
e2Zkj/bE9Ge1K8LOzT9jjgN6tKJbUeppMwZXcFyo5xrN7ZgdxbG1tzvJVarMrXTdrehDW/zSySkZ
BFG/eb6sELmo17rW6iNkLf28PbaOp82HIvEvL+Kmv/+GwEsrdwWU0XA5TEjf2aiaiK3SnZWHP0Pg
Dkn009UqmWEEREnmW0lJ5ENSKpbAGS4vFeYzvbUjMo2KRgbsGLOsOsb98jmmmblvDPs/V+yBEFcL
xvl2W+WF0Q4wx8Jo42a4c5TSt3uRTtd2ctDRLN3RbQvNjhzvRlqrRQPj3clx2bCmdJfLrvpp9Kub
6ohedlF2aXv9znjcLVor5HJsbeQHTfq5GcOmOKnRR25LK5O4I5k0hlUbCiCQx3LrAUMgUZdRtf99
sgTboLMlXJhacSzTTAdMpIXFclemghc60UpxQZnFmkmXBb8vQYkFhfvTfGyml4/EzG8bLC4qR1PS
C43txiyPV3hd2iuz/KGAOUNwYWnZiR2n7GCttU+mftNXnwzpr8tWbCcRz1vBi7QtWZWOFgUG0y+F
lMyLtpPc5tH+cvjRBZIFhWZ5H/n1/jLsNqVZuPTppiLrvCwDlVAAV2mggpReL9mjJP28/PubJ6pz
/n2Gv/pqxvAXizYsNYqUbFA7XpU67oxBdPlym6c/LmP9Dx44g3E8UBL0NM6M12r03bAhT+rdfAsp
DdRAzHtdlLl/LQB89wGwso2jAZq28UzYk19kjKUvlwQeiA/3sioCZ6lOKDA4KONtES/Xc6TvLtsq
2jeOH5xI6Q3TAjYlVjDV9nNR/3dxd8YN59XkuEEZnbkrWmzdlKJYy/gqYaIw8S+bsf3KuALhCAJF
YWlmFrCjq/3yoAZJkIU6/iU+m50o+1AOvx4C9vbx/1DXEzgn30euLeqAuT4Al++VH3rmWo/6UQ+m
PTo4pWCCpviuf1mCzkMSWxAWW9uHTkZTReM+Er8yRyhUyx15rjQdYxy+tPaepJ8E67pFvA5aew1L
xycJJFfexp2jx4OaN5aOtnU/+8bEeiClG5ZQdAqrEyZH4Iu4DEXiSpsBuEblLhZaXGljZhioJXwV
ecE2lh6rqWGSKPlT8Swwkv0cH4BrOO564ZDcqBZmJKZn1aOvHzGL2rchHLE3f7AUoym4nbGAvoTH
dnVFZkXdoIVpNFFWWPylZ991chygQFqFArO2neO8dxyNmbVRNc4Is+zrMRg+Qa7zJgqnGEU0TWgd
6lO0E83NFW4cR2XKTIaiUl83Ttmx+NNR4nIz78xd8Vg/Q1Disoki7+TYS2t6MypnwA3joz0i0/Cr
XAS3gs0PHox30h1NQw4dr6tvN6vGKOBBLhFiIyarRTdMdTn7NbhNUB+cz+Kmpu1NO8NxbDnIURlF
OeD66oQXVXeuO8ElRITAUWWblzPtiIqiZ0P3FCfbp/J/78c1Mc/ltxE8ISaSUY9mrWDNZoyz/DJV
d00+CczY3vszBsdMeh4lPbo7dJ+UkWua9Djox7ZcBEEkQuGYaIkrdKOWWKxhCOvyWwrJsOHTZSfe
zDU6CuRdWLcDK69/62EFns21OQYG+6SWXMizPlpBfcVGE5qCe/Tm3q+guPgs9blAc7yOonqjO+pJ
f4TujuiVUGgPFzFqgneaMoU9TNjW2S378kQxqebvyeCX105kDxctUjlGi0YQLbVNvGqMruS02V+G
2KzxXG8PFy85lccidoARH5oDOrhuo6f4O24X0MtXILkZ1+4iUjFlP/nugDhvE98yMi6a2mUptonp
brPywHHHSFtUZi6C4UKoLsigxMwb/hWTH1+1IEUwmzG0soaLIYy8iBSF+bfSfKIKenWlz8JXIpEp
3BGu2F2n2xQY+SGCrGW3Zxq28l70zr59GuCyBcE9DZlZXu8kV3p0j2noPmiD6qB77DokBRHKNzHY
Z1dei25C2/59hmP/v7opOFZnp3KNm0IyfiHzbplFp5sIgOeevFKyjHVTtEF8p/l4r7lTHyH85aVu
ep97ykGkXL95U2daT/+uIEdB1DIbQ4rRUzEe8wM61VGlJAVM813yumNxQBOMl2NIEpKJvuh6sm0s
K2LTcKU1+Rb5zEK7T1WhpSgfTyT6pYv61jbvda9Fcn//PufoFjK+VUGwmBCKdvv6wWihSFcf21yw
a9sBdbaDc/aGyPPYEyxhPes+OoOv8qh/zvVEmBBjKY93PKRCZdFSLYhX8U3jWUIsPaavPDQcKskr
cAt3DJc1KtmiuS+bm6PqJoraUWiIIra3rj61epGqBRbPyuiuS5THoVAFTWybJKEpaCiElqmuvAb3
KppGVQWPM5JIweRtaB9YX3qxE5HE5vasYLigTZxp0OqM3UyWT0v20hpXcyRKHW662gqDi1stzw1d
y2FKNFFv7mFG51aJa0VUcGMQGcOFa5FFstIyY5T6Wq1L1+ofHPVZcMSywHjnZytruL0v9JLK3QRr
6qDDsOTSlx70AztgMZDm2fAFaCw8LqFxl4Z8kVvTXmASE66AYOk1SYN2N0FLBZKwlRuVroj0RIvI
HHPleBlNSTxPQJTS2bOkOlDt+6TRDwLDNkPovIx8EWbdaZGOo5a1M45BjMNpOtnoRdFdBVWf9DHy
1Yc/RORuELbRDEvClnL0BozXnkHk+W3zzLQQmpvGS+9FecBtv9fRRguOUHW+/YVYpRnN0YI2VAia
NSNxlfmgt/vIEb1tMCd47yRnII7Lqblg/lg/6b6shvNwT6Vnuc19p/ipZrcLIaFgIbd98gzHUfrk
VHTWFcCxlhDMZELbFa6Yfhe0h2JHAlEX0faHOtr+/l1HjqMUJKGHpQVee8ScVtQK05BUaOi1wjJI
v37oBrhC49jKJM4iGwbQNGlXOZ+GIvNQoRhcXkORa3BMpWptoywLQKA7SzGdzDmkeCKaMNjlMs52
lJ2XjiOr3La6wW5H3CKgRjgezeGvy7+/2TWJ0kAd2TaIRaIL6i1bNNShTZXAx9uguGF3TPpLhv5r
dBd5ssvSl/nTR4reVpB86b3Sm1JfRDI6/XKMFNW+z53IqE0HZ0UhmoK2VvX12WJFgemyzDRSQfHE
8oYrNjJSKfC21v/o/flK3dfPyffLy7jJuStAjuVrpRwLuQVgkz31zi8Lfi0qK3gt/35HEisMbqcW
xdQw+hefhnLYBy3a0xC4UYB5HZE7HGsvCjpUDaFF2JXdaKd8Ke+tO9GdVmAmz/kOsTrU3cDMQaU4
o7Njby47I6KCd8RNp9cNFa+wjg5hBi6CMZBv6LoGmTZiF8Sz8FCAqoYvl3dsO3HAnl4N2bRZOfpb
x5cIajQMA6eJeb/4rPcU4x4wEwcqnDvRh9Wrv73fujMWR4CdkpeklLFu5nV1SE7tfe0V17Pmkl1x
hTuAp56m6zjAdWAWnZnbkXBG5pfSXDLHrBnyfbTPgihzO6xo5hYH26V+HIxV0Ikq3be95IzJcSN0
sWKri4AZ1Z8ryFiN0yMRt8uzM/HSmnLMOJFsruIZLNIGY6D4CUZxuz8m5JuL3Xj6SNnc6zv9P87C
xXdvmW2nzjCJmqdZvxnyX321j0VXU9HCcRGeaJWVmj1QCPQk88y+0ZzpEI+myPU3rxtn1ze5x+dm
iO1xYVlm++uAmYzIK+wOzXOZesXL5LHrW+bnT6R1O1EKffsmYBp4/8CjMb7yuKAbakojCW/ffiZf
axAGi/3BHcFmvhTGjYu6UcFVZ3NFV3hc4LU0xQSSDnik7UKl70M6lg/Z3O8uk4kIhv3/6ryp4qyV
sxgw2lIFy1xf0V5x8cAl6FljgfPO5VfWcIG1jDXqqycoNdCsdefue0t3jVm5g/7pz8zhQkselK6Q
2aqV1oOkPtXllyYStQFtZzpNpDIxJFtBJT93m1dILTmjgoJHaT8GaODCFZReF57+KTvIV+kxvRYP
yd6kjBUk+//VNhmYjkjzFJBd+6Jondv1v4rsQKXE7ZMvuX0zjru6atzYuaLq/vKS/g/PP5vLeX4t
U7XRWLlqD7rCEIEwCgb371ES+bX0IX88g3FuPyiVVAz4akez/KOqltcJ1TyZNC+Xbdr2+jMK5/WQ
L1dVlJjAHZfrYgzM+S790FVxtWOcxxdEdRpcB1BRlFj7rOsOUyr69mJr8T6ozlZwzh4VcStNEzYG
OunE+YvGouzJ9k1jZQR3eAxq6sTQ8WPlKqrTurSXnZPdNjj2k4rembMR+6RZnJNC2tEdHbXx1Ar3
u76uG4FfbBK/bRqqjHyeLfM1dEOXd33fI7AlS/+82EVomOrg5YN97NpuFzcOcdNZNFprc4FXoJzn
D0lDyDghEaop3xX1/0i7jiW7cWX5RYwgAdotzeExbdRGarU2DI00oveeX/8Sund02BAv8aa16kVH
ME8BhSqYqkxQ7rf/nvsZL4ArBM7dcZeXKFIOBFmR3Sp6VcbOzaifQknrHR6/AuI8PhqJNMYSgJT4
McKWZhoee+XrPgbzt9/8cYXBuXw3y4QmI+5bo6XzerW3rTB9IrTw0el9kbP+PRnS0k1ioqSSKvx7
oGk1GbjrkFN6eXaT/DaxQncZBXeh29FvhcIZlYE7k9RWhBLRnrq65JXJp3B+MrvnznquI8iNDN+N
3B9rr45agc+LohS3qaJ11yp6i9UHTkunCtpLOY92p7/LNa6LnC/oS9u8l0iLYBiNLxZa+MbgrCjv
CbjsdhyCN7hX5kvlpUHuomyBKYuk3uiL5EHk+jQpyXu8/ArDV8gbRpVqSYPaRNp1jkY1x+gOdTl4
+37Opvw3P1+hcPmfKlIRFT2r4oxuK8sd6nOdHbro732U7Te0FQyX8+fKksspx5h13wyofRSHwEVB
n2fdzihOFKtzbwa7FRwX7Ar08YQLYy8gxUXOH5dI0KC2vW1aAXCxruumJZ0aAGhP1Ulxi/vpqN+k
p8ljJfGZD0ECZ38ERRZxMa/V1Cpu2T4tHCcni0e7Kn7sI/y8NvjdFVBXRnAQx6mfS8F5BCm4dsLa
oU+m07nNSYewV+5bH81n64691cmn/GbwWEEkfW5EjqhsZkXjCs/l50yLcD84A/4/MmoKmM+NuwKX
ouyptflK7NQND+ROquzsXWN7ReZiE65Eq8Q0ERYl4vbZY0wEuWQz9v2yDG9qbze8/VjVxOjw/aDC
JjNf/DG0XHTFCwLGZspawXBLWepZcQyDWfSvWmzZmSzZUoBy4PAQTH/tO4sIi1vPBJRrUUfAPamk
CS4Pn40eh0ltdkZcaqDYSGDZ9gPyyjRuPbfKEFYGWrFAyBMep8IOfug4L0cHqDw1NvWZMmgKtgDz
2Djzi2zY+8Zubx1X8Nxqz6elHJIeIzsciufen46Vl9/UJ2JHHnncx9pe5//44m+FQX07gZBqgqVj
GHjBMNxounTchxC5I7cLGI2qTlFJhbpqciK4zJZurejTPsRmfTNaUP8bS1AX9tblswIcAVEBDEOT
7hNFlsC1AN4pqbH0k1RG0aE3iWWXk2V4AQFXVFDNg2DWts20dEaOgAtovrOjJnqpxDVOFCQL7VBZ
bKVQfNUU3OJsL4QrCjeY0qTFY8hOX2b8YpaOlOq31ug1VmYX3eztj+q2b1yxuEHF00EyNSqwZBq4
aCK809REkAQ2zVlte7kYElA50/oeW+uKgoCjfkyt70g0QfSpMUSkSZvzs9qMctZUvZkmuKNEuOp9
mtZ2Ot9Ng0hRng3/bzltBcIlFShrQxIEDUtuSYdzNRbHouj9wEztpFBEewIWhPaw+DRC8mGgFo51
cdw9yOHyuEBcL7AqL+lK2RlM2ZkNw1nSxcun8pArL6pJICJrivr1NhPp1Wa+kkyqgilPGgwsGEJs
or5MxXdcH7Vp69YaOGwM0eO6YCJ/Rs/Vfc685CmJMuDN5Nzh4gaNuZNQImcDRJFxVNZRLaLjjYzL
AHO+aFXUIKCoweCgoPKmj6sj6efT/hLbhjEUii591P7y1S9KNURdHsNfpBl6sfRHrZgnpfm4D7Kx
jmHLLxB+gsYgruXcAMgih/IRVOHyazKEscAfN1FwksTTCiKxxhfXpFLXI2JMOFJWcXerd1pxNpJR
P7zDFkWVwUOFr0E0422gp5GC26FmBkrz2IAPs/3rz77Px9eqW5QEL8m4Ok4/mLXpJCV92ofYnPOV
CVwgmjNc+OsZTIiM2J7aSzo/aSJZ5+3JMFRVxYkR6Yhz35GaYaTWIH8B62kcfZzTh30btjbvikxk
9IOg0EnR+SKJVq9qzVgG1r8kQ3D7uIC50PTZg0zgBofGQ5WdYi/O4iVe5pMX0Q3h5hiu4MlbN0ij
dOykYATjDPkkGWe9t1CX9H3fxo249sZEbgxnLbDazoCJUYHHViuODoUpfYrj6BgtsaNDPKDIRaQn
Wwe9N6BsYlfBLdStdtImgLLiT91RjpZHoSetgYdGhkoglM7/ffHVG0BuQfXjCALBDCOpg2alLb9G
5DVoBB6/kRXfYPCLKm/HQJeBEYQ4VFWLN8vmKWY96ovosWRr7/wGi1tdi0mt3mQDyMqF2jt6zH3F
l/zlVkxIt1VF8QaLy/aSJSuFbsKu0cm/Tqirz9zSCb6zSmqQqKERLHZF2sobG6Y3kFzSn8p+SjIL
UVYNbpIlOVh9YxPqlVNtB7ns7a+ArW31Go2nXamkotWKBAZqcYFUjpMOcuZBqibb0KsbOVruJkl9
mIh1r5BeFWyoN2PYdY3zvKHJWFRj1WMmlanwI3M6FXHl7hu4vcRVyggnqYznyberDSdxeVEgpoqT
OIir1L8ttTtoiqdnz33zEJSCDLkdtH6h8RUwARkUa8iAFjeGPTefQL1sT6JXvO21BloN1LnqrMDn
rUmWWVSKiVZZ1wSXUdMNntXmlxmqkkWfCVrmNyeIQpPYVFHqbPAFG1KtT3K5IJG12eCBG8zPdHLY
n6Dt5UxVnYDtBTW1fL2GUlTGTNgM9c2hOlWH4ShLp8ZjolLS4IloSbYtuqKx/6+ibx8WJTVLBS43
HlrjFIoC4aYHrKzhgy2lU6lHRMMTq14dyyqkj5muSl7WjaLbmU0/WEFxMTelkzZ3LaDCht50JeZ/
nk6qUjhRkx73J0k0apzLofViCbsOo5bnf8flYykJ7rNE3+fCbFrkllJl+H6sfY6Tb6QVvFOIvs9F
gTGPk2lg30f1yvehNi9QrxdFUrZZ4A5rCvix/vFjvvjCsLSoVydgDFWLG8Wut+sFh4ok8dH59XFA
bUI8Bc9QvanBpFbctjRyQbR3juLG/6PJ4h/gswLCPXoBv0isBzM416ILCoHf6dzOrAhKSakJDF2G
F4Om9pDVtmkhQeLvviWCxaRz+7OSjrkuM7czTeUiqYYN3kgntYS65Zspl5qyLlNc7WiEu6MwMa3N
EoENjFGmsrqZ/LF1qqfovjqmPfh9fl7Bf5wSV3TQ3VCCA9HBCpkby7ye6iliPGTRKYBib3nbV3Z3
ZNUz+v3sonLGzW7JnbCSa3s9XA3mBraagybvxgYH7BnNJVp5rmJJUNOyvc9dmcZ+wyrSBiHJLZWZ
xnRH00vtS874YTqPruLlbuGojyIC/m1vuRrFhV5sJYLCGAHY9236Y5Fa9Jb3WvciL0knOBxtQuEu
EoreMh7dLS6eZMuc9L2CXZMUfEzqye71T1YuiInbGOhPh04S6qr420aUpaVqiV5id8ZtYzb8mKbe
LkSV8JvbI/0KwuUQwwhQslsDRJubYxEXdhI/l5Huz0Zw6Qc9ttUlfcc1qoLSTAtbF5SC4ir1rWPQ
hGgdmljxKtTXTt/OtllHnlI87ceOzTW9QuHcTwqGQp1QhOpO8exVWeOFgXmbaPF5IsVRbhaRu7Nf
/Vv4X+Fx3jfFCVVaCrz/9N+iFw3kr47kqLb5jTXhlqW7b+C2f1yHkZu6yMrnuZgAaE6mLeWhHU3P
dfr5z0C4xJ/m06xUEAVxo9ZAw5s823PQnqB7d9rH2cwpq9HjNgCWEZq5WQNHyuUzCC1tWUkym+Do
E0+iTL0Z/FZY3OKNhizW+tGETerHMPraiqrUBd/n+9Yh7J1IcYTvj9FDjNJjIYOyYOb5DsRsIXXb
gUAX6mknMG7bgSY5M/TX96dEhMKlphEqGGovAcUc6Kluem+IniOUVe+jbAwWCgUhdW0gD4Lzh/1/
lSWmVMX9rIaqmBSXE3A3vETHgl2ECIJbmVWXW2ODVj5ofFROn7c3Y1p/3LdiY6zeWMGtRZDrJHJs
AEKVbqLMKcPvvaiufRvCAl+ebOgW0N4OVKhBQqSneEfBE42tL5975VNoCdLaRjbAh39h8NfICR2U
0tIYBsG9fox3oVkbnthasUd1fij09k5PdVHk3J6fKyq3+yrqGjyVMV45fmqjoGa5ATnTbeQS3IlR
Z3xKzkb/78PNG0M5366IIqNIhUHGN5WV2rH0Qw+/Vua/73d4A8NluqSHUp82YzyH+rkOH3PRTl/g
Ez+3YKvFA1peqRyHEM938XS/dNpfTUe/z0EmuEDcqvJ6Ywf7HSsc1SorfWDDxbZy0ylzc79/pX6P
rrIQDNSC9SqyiltMI0g56kwBWjBY92bSe1UUeNAu/vfx7Y1RXGqzdJKTLMPgjfWHcHzomg+hiDpZ
5NlcVkuUThqzEJZkg29A1lwX+JdovXIxgRZaOy4mvp+igqFu7bT4WqJ7iBg2nubGUsQ3LzCH7xIq
zCRFdzrgzP4xTr8sk/+eKPorEPDHsLygWRIumBEtu9FbkxlhFopg2kXOzKtx6HFcx4WBRal/CRew
8RQHyVNPUe6ON2iQQJvknxnFxYBJWszEYJ0RRuMqHbFr60R70ZZa4AiEzdxqgSaLYRRDgpHLQl/p
ftDBnxbLIXJ4Z0moe0/bb/tGbR3u1ouHJxdepknKrBRW6be9p2a2AtHT+KP11fDHmw5suGh/FrV8
bGwR30ByYaEcoiHKckC23SP0lpoW5I2xraEMY982kZdzcQFVhWUJgg7kcvqqh+dR/7T//a3whit3
C7p0GrY9/CsqxB6xeWNVaUTy2uAxh2RW8PhnEFzckYMEtekyK30fSWdL8+RRE2wFpPu4j7M1JWtT
uPjT6ahuXwKYUhk5alfzk5Vq38wUVZhDlgqmZRtLhyoJ+unwXs+GdeXiWmu1lURQVtrn3U02B0dz
UO/Ri+QtYfD3vlnbM2Sxx3ocUrHjegtFaaCFEasNK3LJnQLt+2Th6ker36ESooLR5hcOt2pNvStN
M8Q0gfDj2C/NLRRpv8zooHqHOQoIMcCzjMYN/iG3CE2l01gVpmJm3+siNw+hLpk2UfJ3lD0yQoxf
SOTtwKkUFaVLBqR4jlFmBrrgsRIYs7U61xDc3BRLRvC2DgitAtFML/u6cDMvguCmpY1Cqhg6pqVT
U9we9L4WLk/vmRJdB1sXfJnwr1J5D96+SDFR2JOe+uCxag96/WcQ/FPUUiUyViR4+yRtQOltiAKv
hsrUIbju8fat2R6wX9bwcmhmE0tLr8IaiTrWmNhFlgkW/2bSRjfZPwOmcZ5VEr1CqTKs+XVDexv6
mc34kiRXFex3N9f/CozzMawLZZ6ZvLbVaLaGg3UD/iwismkzoK1QODdTIq3JWwUmycHTbHjpcpDC
V3kRqfGKjGH/X8XNhSbKGE4whiCdRaWnNXdqKdpUiWxh/1+BhEmalHHP/Lnu7LRc7ER/mNvZgZiP
u+9rWw/WiDFXT+DScyzLY0YKQGmQ+oqPyiX0me6jfBTRrQh9jsuijV6D/5yxdHUuE1GD6J3XHQ1H
O5fueBFRH4umiUulaNbp4xSvvS4tX6XgEjXfUk0QOtknuBvK9cjxD1Tg7cbmvQUEaK9P9Kj/P4mL
tvaiqwnin5+kOZqaHNoeLgia0ClOb6S0fKqo4alB7BYT7sT691TmvjGNCw+40FMgCAfTiImWKjxH
SWcqYg8X+QP/GtURCzS2LCzQ+x6NrcqxuSQvw3lxGJNVLyoRZ368N1tceEAX939Nsqx7OXxKQl+X
vicDtWUq6usXzRgXIpKorQpUKqCvH50mxmx3YFbBc4CaPA/WpRFyi7PJ+M0yIqMpxAKDls7XLxjQ
SJYXVhGs+tVJ9jJ3OYKb8HN0JEcxs8X2rK3QuFXcL+WSpQO7gzkwOoHMTSqwOQdP1V3nW6OQmGEz
F67guHVsJu0EDRnABXh6HbJitFGnlwuC4KZvXEH4g/isKXKbZABpCtlJtekeVxluG3S3i6meqUS+
7cfcTf9YwXEXdHqaZHXAYpNS3jfhF2mGADQk5JPEVqlhD6KmQpF13GKeoqgqIzZj5tjbDZqch5d+
uGvjG2U47hu2GXRXhnGJvockc0fxSumOinVUq8JtIvWYQq57H0bkg/zxfFEwZFYMnA6UWuqn1glO
yuPgTOh8qlThQVnggr+dzUMTQloD0CrLb6XHshPsLEXf55K9FiSJBY5mbPdQq2g9yvXLHw4Xc5DV
bkIjQUkM5t5MNqtwEzdyO5slefUipnMUTg4XIAIVjwOsUQ2TE/hoUPPRCXHD6o8IROKN7/u2icaO
Cw8lSjD1dMDlQmOe+lyy557Y+wgCn+abPLt8yXOZUVaE8S0JHoPgVgtEB9etsgUVDEz/hHBeCUmz
FIIGTLgYe+xcXMWuTW94YY+dxSccMexssgOnPKai5ov/AQyGY+jQUcPiC9KqVib92GLT3HrNqf/S
+7UzyXbxV3AD+ctD7iJzRalt5rZ22h/W7Ym7AnNOr5eVpPYDSCzbqrqQ1nITqTzsQ2zP3BWCc3u1
NxuCq0Ksq/Y49JDxPEei3Mt+5e+p9wrB+Xo5ZTK4KjB8k3FaKrdVNFtpD+0kOnRs1c3CQa5AnJ+D
NatsOh226LfKIUTxR3pb+gMYihx61g/1PUQMqE0Fi2s7T/0C5WtZp5qCFL8CaBXJvjEvRxPtkXbV
z8dYn8D+Ib3KWSQIVoIR5UtYuzaYxoiRLFt58DoO6hNIGjxsezyCvirB0mYO8PvsQekJooIGSMG4
dDXFY0ZHRsWfUzl1jADNVAQEjToYNOIodhW0qjvvcckrIlsVq0hMZw19Aezw2IVfLbO3jRoMU6ki
sGvb8a8o7P8rlHqUxypHn4476hdtTl0juxCz+EMQfgHn6hDlM0CWyJV72U6hkiuLzvQiS7glPCTq
RNoeM2TUt4We20v4UFuvfzYn3BrWljQd6ARDlPmlCyQ7QUHh3AnCncgQbv3GBmoVqxIBvs+OHa4+
LPlIY9GVrgCEP5AqrQT/ZUEiDFJwNbf5t7oZpUOuLoIh+3lju7Ny+DMpWYJmnNkNFd5gQFPJOImU
Oyj3/SQhzhwRO9umYWBvptgUo7OMf8hqiiRN6xDPMck0RwfoO34rdNRpWHpqCOZpMy2tkMjbpTOg
bs8qdWxe9EFzNLBF12Mkqp8QWcOFHS0LkmgKgFEq06nXnuRRPhZVLAg1Iku4UAPazbasauxbDND1
jCDP00QIIjvY/1dhxtKqoZ/Y3qvEEMWa5XYINXN13F+emwlhNSNcnNFMfSkSCSh9A7KBbj5W6viU
NakLAomP+1Dbbr3C4sJNiueQYWavcI07uXlra8eGHmNnPkh+41emp72+gyhSZbzn/3g2F3ykItVC
i9VqzLNXdvdz6EujoIdC5Ahc6KkXkNbIjLhmUKXvelQ56FATRZ7NTHo1g98koxBYiUxmxjL/PSoX
2n7NzWOif6CSqMpg+3ixguIOz+hsSCY6A4ptlYnT2rHHCCgGj0L2QUQavj12FBSNJhopIJj11sWl
MM3qguLlqi4m5Vz2TW9HbdC/a4Z+ofD7LDMidWYwRoGw+Vurl9aWIyTUfd/eXqwGbDBwTaTyKsBK
H6S5zA6xiZkdagvXyoYhn9CKItpUbQ/ZFYjz6EmD4FfeAKgLYqeJFL+g8r/vosGiuUJws6JF0HrI
QwTQevLMsPSyWNhUyGLwbwnuCsGnUh0M2vOgAuI/deThmULO5ka7ZbynhU9faxF/8fYK+mUTn1Ej
atJpZlcnoRT6IHe/kGr+Sg35S63j0SyZRVRg/yPWXQG5TKeCaRXvpQA0b6177VD7RWeT72bELgac
0p2PWuzvu6DAM/j7XlRNNMoUYUzH0o8qxVH7yf0zBPYLVhkpSa0WTaZAgIqoDd05MD5q7zFChYqS
Cu4MPDVzSW/uq5QEHaLpklWOVi4+zWTBHmTTFVYQXMZrjSkFox0Lph2odEY18TXotycqdJ/BNtLR
SlD1tDkvKzz2e1ajhk3ULJUB8Dr5RsuPVS7axYsAuJAw0wz0VSbGTOtMJ7eWL2Mvf3vHzDN5c9lA
KlV4vlQIIsyZ3EHOsF7UC3rF3XzKn/chNiPoCoJ3LjXPchOqUG4XkZM8fzXV9tGwSoF/bW53Viic
f4Vxk/VqCZQsD0t7TKTRH3vzwcpyNDbjP+6+UdtTA74GHfXC0DbnsilkN6B5ndUYt3HSbjMSBR9m
LRdViG8bdUXhYk2Mnvvc6oGiZg0K97EHCdT0vphwub6g4WnfpO15uoJx22taNcYcthUo9FLTznL6
o5pobddVNnr7QJtW4WlAIziWqCg9eLtupCSOlCJGBY0WgKS3Sb9RvTsM1uxmffq4D7U5TZoKohxd
MyH9zi1RY07zUmJe0SiPUntjxILlszlmq+9zKzS3unGUYnw/n7T7MI691lgeBlV/fo8ZhoWCI0rw
5sw5Ny5UWhStM44FZTym6nSRNVO0/9jeIGpXEC58qksE8vcSIGjodBozP5Z4L5pawy50chlLMAx1
uKdQh+SLJZMbYy4e+6p82jd0czx1cJRg56vLeEF86xr1MHVj3fUo5JpNJx2NC0nB2Dv2n/Zh2LT8
tkvRVQO9Cbi7VXmhUbRn4W4rR9uZYkggt1elx3ZavhRN41hIftmU2eg2FgSoTVcEDSaqkjSKazPO
63FV22lNh+FVR1yZdM19G8uC/fDmwjLgH6ZGDJSLcd6etC0atSXUJA1g37YXQxovizTogZMnFLfR
WRCIqiDYF38byBUi5/8qbdNYj1CihCofOyDxySqHQ1YtvllXx9ys3lMQs4LjxrDPRzVvOlAFSsEt
BX0zyR5BZensO4dgFPm2mdZMFVyXwKZE8/TktlWfiiKydfOwD7O9kbwaw3fPmFY/jfkCHPlslLbq
MGnm8KP6ZNqKY3wtfPKurfIKkMsm4BGbtDCFe/ThcojRWFcT9ALjgT3PUz/LVIE3bjr8Co5by1E5
mkkSYbJq+dTHd4XoeVb0ffb/1fZLM2QpqjWMX6F2EIP3zUGk/biNgEylahBZ03jq2oVITW72oMIM
LW+c7hoR7ctmtAOZgSqj/08xeeanOAkGtQnYDUN0mZonsnyKRV627cxXCG6QwkKyaMwImdIqso24
sidcaKfyU5GKGqi2Q8EVictRRan2o4ZiMreIlcAZuorYHV1icPzHkg32oN6maSNaq9szdAVl5q98
QDHjEb3rAEU1PXbJ3+JRqBrH3PT3EHeF4IKqXILeSOoxglHycciei/Q2mn+0U3usKugrB89Jf0OH
9JhKjmJ8zRdVEI22X7BWTsKF2GS2iEQ04DP1aCbJkliHtnS6S+OxxmwZd8eVB9nORAAs8hwu1gaS
2SodKz6GA6Gzz22huQwGyvnmXWHw1/iaHIVoohYT6QJM4fAZ91JeCwoipjOjnamTu2J5c4FZfBFy
X2pQL2NE0fp8CvACWPa2DFrgQNSjsomDAxXeSVFgT/joPvVNqgTsBmzWL4V2GxunSgYR+oNg9Ngs
/OadKxgupud0DqB4jyDYg4No9lpG4/SYRDauXUy86id26Ed3mqNfUGrJ6IgtWdQ1x046e7+AC/Oz
odVmmiOr5P2S2iHVbKNMXbS9OlkZfCCT7CtJf99I812d1pelfwd1JI6v14HmIhxtW1RiphiBsV3s
2ihuNSqSTdmMMisILrQFJJWXlPFtFuaEbonlpJYiXd7NVLCC4AJZkUZ9ac1Ilsly1zeq3Rq3nXQS
OIvIDi6UgVy+zboUIFEJPrhFnX6Y+t8Dwhikg27yNE1ty6yOsp6e0mG5UF1yiB77hgL252h63f8x
ot/ChTXZ6pLSMLE+hh5Nw8pLrH3ZB9hegBpe/1U0G4C//21qqKwqiKsYx1lNgswnyHSN+KFKIkcx
J8HBebMJCdREpgrGLxQE8500epdlKQF/FUK0fkZpHyjAtbvhTA6dH7qRH3mitLdt2xWQG7yCTDGY
sWBbsjx12W0lIx/QyqHos9ofxC16YlWxMICooJM1yne7yHU1V2kAl9G/TODdqw7Z/XChw8FypnPq
TCgd05widIJH6bW5FXVabW+RV+jcqsi7SGlxg8MGVjlMp9pXDOg/qt8Cu3Hkl95uRQVFm165AuRW
SFBOaVeGADQWw1US5SjVsSDhba70FQQ3d23SSXTRsKk0Km1w0jb7MoejYZdRKVgAm6lhBcQtgMQw
oSdOWEiBiDT9KSLNaslETz0Ce/j+DrMlRa9BgNHV8odZemjHQ2f92PdCwazwfR1SOyxBmGBWyulW
tfzmHbTRayfnmzqkblTwOIXvd8tFnitwjVzAFi+KEpsbyet88FUzRWMauVRhPto6duTuoNAPTXhp
w9Buks+y7lNyn+iWHY2LTabP7SC4rd5uWFjhs1Fe7ZXB3BmSoYOVNIWEb+bQ4pPhGfJtMZ07+mIa
x84SHaC2fQM8rSAuQgD5ub5XkHNLkkomuB5DccWHZlYdNZIvaUBEe5DNs4dlKZpOFXSxmdwepFYC
s04WFD+xzv3gU+pJju5OzuhCmdNtT51v3kV+DK3Jfb/cNu8Ky41oYtE2q8HDBQbX5nNc1b41JDd1
IpR22vacKw77HathLBhDPOqwWLEh06RdwMukPH6DQOOhvA8c+rxv1f+Iulc4LupCSKUNMryFuj+r
hJ3iUDvSHfobHerU95EnogUV4nFBd576Al28UGNsXMNmZ5zaSe5jn5EuNDa5RIL2ky2iPyz3q31c
BC51VDeWTJ2O9dMQJ3LCMzn9R5hRVK35P/LnFYsLwgsKPVI8rTCRbtPX/8bp7WC65mtn0wfJB2+n
H3iRB9kYJzxo3/fncXOTcDWTfx3P1VmOcuyO3Epv6oc6D76QLrzvktA4tLjoF4U3Nmq/nQNWcNyL
iFUpfU4rWDo65Sfl8FMwET0VuRMcWpcdPkqoCqgX8YlOBMwdgQJw0BSjBDtn+jwlx8lEMrUaO+jv
cvkuNxRvf1hF7sM/mYGuw1KLDO7DWgDpTXqO/ekcHet7S0jLxgLI3phyAaarjX5JmLhmWj2O7SkS
tRIJApjFBZZWBzEIMWEKqg8ulZL7nakfSSgiiBTBcAElzUBJZYByxx3leyRbB8xNczQLgvH2dufX
SuOfepI2kKR2Bojqd6fWl0BmrIIbV1ToJkg1Fhc8lmbujADpzo366KDWkP8l3WdrSV+LxlKcCRWE
goUl8gEuggRma+YD0qtLyGujfNXbF4E/7w8c6Nu57KI2RAqSn/6s+0yptkqhnw0uCvsVzdlue+hd
Vko//1UeRSFq+83pV9BQ+IeYbKDQxoN1LjGa+YKbQ3IvLVLn9EGi2Ek/QHtSMrFjCcfSLfDw4YCD
rnZBv/C5LIvktD8SWwETrfYgeiLUMhSTc1PoKQwL6GwxtebfenAMCMQ1psjOYsFObGs5rHG4fFdL
4YIeSOCM2ZOSQpFveopBaLZvzGZWXaNwjkomorQxy6o1zk4q9CAhQPwx9MNndnhq/n6HCJ+6huPc
lNZjHBA8i7vm0h6hVO1lKAHcN2lrJawg+IS2MLUhi0WrCKf5Ijwkovv4nx1/fLwlMlQFCLEIAhJn
xFxJeGAKMGYd+qMidtda2Frpan8tIEdv3cULLuZL+5cxOtMomi+2zHaw+XMUTVszyxKUbIdqYRto
kFY1lBzS8S4Nor/0KIeY4/CYT90pDPJ3Of4vs/nzVdxoSmGNOur5q3C+NdSyOi9Bp9ngSyPuaA4i
eobthXbF4zK2US10pDHwig5njzm8aLX0d7JYnj6KFEM2s/VqSvlTlwLSzZJ2mFK9vOTmTWecau1W
GT+o6odl+ojbfJoek6AQJKPNW/s1LJ+5aWlUsgVYdiJZTt1TJ9v0Z6tddzfcSq71bL2KhNS248p1
WLlsbkhaEmYRhrUuvjXVi5V/I5UgWYhmjguRQR6Dc6MERFcOdrhUp1mNIXyvjKehH9395S4yhwuT
2VLN9cjakKBNaWfRaOeo8DREwXg7qFwHjQuTQy6Tbu6B0tLLlB5LUbP7ZqfY2hO4mNKibF0Cr/1/
624zW3eszoY4QeCqNojZIbFoozQydApH5A8C0/haTCsvR5XmME2Tn2TtMW6f9ido895zZRpfBEUL
HDEm1gHSO71XPBMPTXCX5q/OVtBblXzJhGXFm3cYBJUhxMRrNRhkeJ8IQYjRJziaWqnsQefhc5fr
3twH5zwrjhElB7XVzk07x04XlR/3zd32xys25yk43ZQZ7ZDhyNLbpPpoVd97+XEf4394yxWE8xYI
qCpDS9nZ+xs5y571kvrtR8mBMNC5uRvx3tf544tof77tKL9A+TbuIkrikC4AbeXbaLmxBpFVW29E
q2nj+1BaIwhS3NSzvXl4zNzwQUaTyC0rPUdLnOjJWzBPPK9aqMrxUrP9bNJ8VmMnNmu3tN7Tw7G2
iF3ZrK5kDLkpFlrDIpk+Yx9hx805nb4JnIHlwd+3BNd5YfO2AqnpoEegm2AnTdmZ0N0an82fHcgY
t4tI52bbCa67XzasK7Clq9uZQMXatZbSTbvQT7PC2zdoe2Z+QfA9ihPuy1SSYgW15l2pfyDLBy38
wz0it7WQzFip1RanpTjJ/Rafn7ru8GdWcFOfWhT9+iUGaigrm/YfZvXbMgtqZ7ZEj9bbaYubelBL
NTrNkTVqb3Blb/QZ46WOjn2wkl5qd/Iae/INP30lx0KoyLp5LFvvtDlfQAFjBH4uTFTjquxByw1O
4Y1qk0N5GC+lYMqEtnKbCpKbJphXMaCsM0XFfVz90Qjt/Fw60El1yhjNcck5c+THyGM6N8Kb+U23
VAjUSwmqfDSNw1dQ5koDgp131x3n5ksWPiypqJSbJabflvIKg0tcMcSdIIsKjKJ5SMwvYT3ajQIB
8ddB+By5uZBXUFyeymijFGrKOlZ6T0Z5Q6uK9u8iBC5JhaXaDH2HvF8Fh6A9z7GgT4UN+M5g8RuX
ouvD1ihYK8w8oQt9nk0vH6Efb85g7lEGeRKs6G1/vw4Zv5FRF60e854Bon9tvINEgNfZy7k9hU50
zl/244dg9HjZirBuNbCKoAcUD2ZNcCmgXrYPIDSHi1DRlOlmz46SGV7+mtQJXHqX2fSseI1vjLb1
vI8nWD86M3iVOcYikBUo8uECNoDio25ZqSstQ3WQw7b296EEy4gvhI5js5vkAVCW/qXrINV0luMP
ZvpqiPQItneaK5fggkIEfoeehkBSfZB74cXl23jQIYwmej7d3kSvgLjIoNCqjKv/TFZ3qkyb0Xth
ygp7+MF0vSpff1RFqsOiGeNCRDlLVO9jGFcghTVt5KhQWDDew2oDmdx/4ipf8Vx1cxGFJlBS9cHs
HyLjEvwfad+1HDnONPtEjKAB3S1dG3mvmRvGagzovX/6k5j9dpqCeBr/aK4V0akCCoVCsSqzF31h
3C7ZnEBMrnppoKEFnP2IRW2D20ML4ovajR7I6JLHzBlRuVye/m0kSz/DNbcyz+Q+eJR1L+mEERua
6uS0re6W6vMcXUqR6p53esFumVxOQ/QoL6pfAaO6GmgErdO9PIpyzc0UXTE0zWCNqDafouu4MiqN
DSUPgRKofuxXraseei/aZ3eaLrBoO8CfwDiLrDGrqjTFvBnqzrWLL+PUX8CacayM7DodiagXbzvi
nuC4eKhP4xBRNnVfFw9h/VUR0r79fyLuCYELgXXZpdM0YvX+pYXMvLp0WZ4m7fIAnK2iB5to/ZjH
rCKuFNaJWdts0s1UPHMsjgWRnXEZL6aYeuedbxsKPU2YO4HKDD/JOzdNQUL2+UFLZWeO91b3CJIE
J/4UP6SKNr7/AfHV3Zrg24leIeOVUotN7hXxAQdMOkRWW/vnbdo+UCco7uRmtVJQ6MUiZlTfpPSm
kb+YzdN5iO3y+8oczsXbOBnzkAKDlZJZ2y4GTQyv8RW3wTdtyRNlFUJAzslR6RkSaH/964KsCc3S
3c7pPXzDcZodfZhFvVIfV9EE6aSGJyFGozEEx61iKjVGPoW94c0DMmcXEmI2/ePCNIMw0XpmQfuV
8EOjGukxzmmlhicXoSPHxnPSN24e9kGIx7cga9o254TFXfhzFpkT/YUVh5dTd2dZ82U8ikIRu1nf
p7bvLeJue621ZqNLCsMb7QcNN7xquX18mWSHenyuVdF4zsfA9x6Nu+dzmtPJ1DLDGxqwflTzYTKb
u/OO/jE+vIfg3gLQmDH1uQBEmDy0+d7sQx/Nok4Xp8F5oI0Y+w6J50roiqyMpBTOkMWOElS3+j4J
8sSTMg/XvF9dCQtJm6bpMoS8MK5smvyH/mYsskoKsVd0+qrUN0s+O619qCbBW18Ew90ddiubtTED
JpSPcopplq9xu5/pl/PLt+l4ugntTNNEGyc/dFkkJeoJMVCmGRSGV5V0oZTfarxw0puu+OMWR+zU
CYvfqWKIzFpTc4NJjedOCHZDt+knvOxtEHueN2vj+857LC4KFRGZkUvA/0bT7S7rIxzCHUxXDqx9
Goju3c3ztDKMC+rGpNShHcGwXva15EVtBe22mzHIIDr4+JmmG/+8mQq17PoMcs99RgMp1Hw6V36c
K4I7fXvRVjjMJVf5Q6TrFnq8gDOOelDJ8vVA02dSD9dFE13nynicLfqkyNMDHaB8Ko0CM4X4XBSc
47GzSNTBGfF1LL6gR4sprTb/qKBPSENBd+Dm+VoZywXBGHqvTQUxLE/pj1k3OUn5TV/uVP3POcrg
iSscLhJGvWJqSdgYqKK7ywDFuvmi7f+cA+kdCP/cMUNrUssJxlC1vWyt9qYkkbvU9Z/TnrzH4Y5V
r4ZUUlJ4iET2kXw3sVHZ5/NHd/MwndaLf9bgU+VsTWVtgN7eRQdsJlJPEHkZP17HKC6zqIcN8lEP
kA/dsl6LYPYYSUcmetJsxteVNVwUHxtICUo6dj9SI3ze24FwKZlu1aqGOmnujqYgnIsWj0WS1Qmm
tp0UUGw1ILqXHOK6DppQJIj8sdbCXADz0RhpIDbeNu8h2iTtSyrhxtCU7/H8i30tyg9qf6zHn+c9
YXvtTkjc2qmTMscdQVhN2aBtXXiRftXEL3Ln2tNjaZuCO2M7yp7g+LXr9DjNTBgGCe64+dq3V0LN
zO3tOUFwARb8YXU+pCXu9D53Z+QpiqigvGmEqWC2BePelsx3TuVZY6UzwemJ5NtimHwpfUlDwzu/
MZuhcwXC3XdlEsndAs0tr6+1x2wpvDIbGiero53dpoYgAd8Gs34pUWA2n59eD4tStTCYhFnyqd01
s4LsIf0h0x6DbOmP83ZtL94JirsSymRuJLUB1BQGJLowlmCuHs5DbBQQcXzwhVqTdZspCnJeZsiU
tjrkRfG5OHc68FWGpMXk9U4brpKwcsIucvQEmf/bedzNVVzBcp6nRV001y1giS1Btzx38uy1Dt+U
3hJs1+YaroC4Oxx6oEsIgRTMsdjgfEPuUM62N0e9IJfcPEl4/YH0wmAchlwUsvVMhUwiRFrL7Fh0
t7VoLGLbjNPvc7EHlZtGlTv8vj1fJ5o/zF/nODi/JSIIzhMwq0VLywREXl8QTHjU6CqbjFpwVjda
jpjDnSzhdp5iEnTUbMLEo9Pr6DCj6pAEdo62I3TSg+OtuYs90SCayDTOCdSuSBV0t2MyUgn3uVKD
hV3RjxMooATeJnID7sTmslEUw4A1TJMfzWDvrTkRfHTaNgWDgqrOCJ35gV0rNw3JGGwg2LcGDWL7
XtEEjrD9hAUXzX8Y6vsrtVnq1kwxMetVr6woVOBlCZXtEYzi8WsciMZTthOgFRx3duq6yJpYB5ys
Ow16otOrInHHYPG7HRJGEdz2Fp2M404Sxchc1UlAM603K/mqio7Rr4TjQ+1kZQ53juYFvt8zJWU2
DZhexBirVHejv3jSAWZh/hmshpgdkfzY7T0ZdO2SCz0jhw29SRhVTK4p2pgL17o/f7w3enbYwTsZ
zh08FEbHAsk/xsdQ6lM8puQ37AeU+5xdAczZkbzvi7BflPnKudXgjl5XJSpo2zCYv5TJvZGWV0ql
BTTRHCWN3SVBnVFG73JrulGZBpUZ7nAFiPyZvQLO/Q/cqbQXXdIiUNGgT8DaKV7q47t9sZ8wmJQH
iyQIAcLTwz2wMs0Os5Gtc3ucAj3Q9uDCKy4YWua30DIQpImb+e9pW/mG3GRGM/jSISBI7GM9QTeC
kbjyGETaPTF2531IcHb4DlyjrY0YVGOY1Rxuw35XpqKZJ4G38COOKsZzim4EAGslYhpCiTdc4NPV
btjNn9AQencg+J7bUJOyacGN59EBTErDvoR0e1QsIn8QRGydCzhxTuSwXH7ZNPrdofAwwN5cxK50
Vwf1IfdiL3OLb+c3atMp0BuO+pbCRg15HzTx/lYpxdshvlp09HxdaNPRkHdjJ/A+FjQ+HK0T0K/0
cvXA07ViJBFesF7VF64Z116dlRf1YGMgohGUcDefX/gyAG5GCxLq/Pg6VbshHWYIbGfS4srR7CTE
8u2++lLOqhPbUAdJSkEFSATJBY4wMbJeYRfh0h0n6UDzgzFdK/ULBM6sTNQPwfbk41Ke7OP2DB97
Iltn2X42XhtR7OrWQRt3MuZD88XR8werDw/nvWTTM08rynOaaASUgTkzb1yuzGZXJMdGE1S1NvoG
cMhWGFyFhoKY1o66/3k/xi280pVc7U5FMKSBIjBIsF8WCy8rb1QhEDlMqPR7emsHSpr5s9n5Rp0H
Ay4czGa7SWMLEn8RJJe8NH1sFMrEIMl+sBG2wsiRyvtQGZ0if0ibTHCZifaMiybg+GgMSjFsVJvZ
TtKfW33ZTURw1Dbj/GrTuBRGionSd+zCTNWbuL6L8re/czwuFSlpPeU226e5CYwqd1DCXSLRJLto
pbjMQ7JlKZtZokft8qKvmkOWhHjd/rlg8XsH52KEnBSt0jAHT/PIKaD50H0vRE62nbutNoSLDRj8
x/QLO6nqrvaXgE0DZ4FxW72YX9m8s+qxzsNexMQmcAP+W/dcyuAm7YFaxd5QvSRUVCYWAXDBoZdN
cA+ZACgI+A1nSKktogrxdjp2WjqbiwmoDCX5wFKKtnEIE0h6iHddhDRb8dPA9lTBlbF9If6O4vzX
ODmDCCaIM/CKzjE+Cp2xbBp3UixfZ1r6+uenyJbRAwM+bMxD8mNgWhV2TQflTW8ib431MFY3yid4
xdFlwz7xEEwU4rXJHSI5X8ZQGxa8llQF3OIjCsaV1/d/zjr5HoY7RO2opwYb4fBImsxOHBU7qtDn
TyzXyhTuDOEWojkkkRmxROvOxZs+Gd4i0kLdfMxCpw+ksRr+X7DKv7+C5kUGR5LM3M3XgvpIj0Xp
dT/xAgCvuF584jJgQ4CGqjKBG74baiZamuusimZXV320p+FR7QQX+FYmuYbgjo9tDFExm1i1TqZO
P39J1MYN6UWp/gCzpyCZ3GgOgRuAdltDvZhg+ThvU+OqSZsO2STZDaoj+6kfefPotN/Y64nse8Wt
BeZt5idrSM7ztEJPRqkEZHEZ7mjuoIncG28nV3H7R6SVXvb0mQKErWlQMkDfjWXw3SIlpF8TcHfi
g9Jk4xZve6eUJRHZ0+a2rUC4G9bs7SGuOoAMOYX64GEeZKeuD31ROmX6eP5gbYW8tUHcroEzHa5Z
AauHqqdFE0cKL/vlmhaiccWtG30NxO3VkEt5aoQxWiumyK9CLZiHxAdTsCCL3IQB2y5RIaQAElz+
VlIkOU4XwExQZ5cTz0i+LL3gpbt189mIqWhJApu5yfc5qOGkTEaPLhGL3hXpCx0EkWEzY1gB8M0N
SiVnIzEAkIL3KxibBLITcl1GTiXH92Vs2U6vdJfLaIPwsspsR5FAYQwmJkz+ZRocXyMj9pNkV1Ou
ayDhKUbBKm9HytMSaNwyk15DGa7C5zS0RFSH9IL6OWuJsHfZvtqJWiI2z8MKjAtjM+QkOznHx7RC
uhliuhtT4xr8ij6uG29B3fETJ2KFxl0CfZxFTTvBNNmkoA+nbq7fWPZbBXbj80DbrvrbjTTmZqsH
j0GGooQYGMwqE4gMje7MQhhp7/8Ohv0bK5i+sps4r+FM6mT7XTK8lAq9jEghyJ1E1nBBq6RjVtQy
NimvNGcAA2xOdbcfyO68NYKzx3/Bg9YeGkgXZk3hd+Sq/lQ8XO0+F6byjDGFmtiUxATTpHqVm5cd
Kuia/pfLxSU0ZgafDiV2gKr8QOTRr3IrGKNJsFyCXeGJpntloFLJQlVj7mZyW0n+EHef8mPciES2
NZSruCskjJSsMFJ8wZVL1YGexM42Jtc2IkFU3DblBMPtDMVzZh5YD5uWm5hMo1ZzE8VSE9A5lz61
OScobnPQyx2n+gCLZuPFJBhQCx/NSjQgsR3V/gP5wIlC7DaWIGCK46/empFrprUzVldW/tpVIj1A
ERQXrTGUlkp5Ayg5xw5NxWtCm10KLhncv/6UC+dNRHjq+5BjZNNEBoyFo9G/OjDJ1CEFAZZ8Sxw5
qAMM8QQUdLHjvuu889HhvI8oMhe7pdHSElUBcBJDDnjX5gFN785DbCZM5LRtXNQGdUxU5hRuGLW6
6kh9cYkxxsGp9e6aZNNfOeKHD/zQnICSW4weD9280Qfc+g/ap5JNndGPywYIkvh+wGgqw0k2kTDl
cePE8b7T8AlXeQYZaz6ln9meFRZ3R9SL0SHXRLK5UMmxluFStVtnLGzBu2Bzi3R8LzNkIlsW31VU
1FKp98z98DXF6cJHovyQIBAs+uCx6WwrGM4TitYy+oLd3+Zk+AolQV9qbhE1gocV+xm+tGyvYNi/
sbq/oyFWYl1H92msQvhJq57KpX8679MiS7h9ifNxaGILEEtRHrNQdWncunqR++dhRJZwF0VfLmlh
9VgwSMV7SzJeSIP5ch5iOzFdrRZ3S0g1SDzpwnp1XXyOBHOa5M+a0wfRXt13g8CgzQac9d5wFwU6
ddVODoHGCMFAKeiBxB9QzU5I8ifYIv4itxLLmIkJJPZhGnwoRRAF1qX8I3qAqa+MBjgbheS4gg3j
+xUMzRrLrMSGWQYq8le18nZ+t0RGcfeEXAydRdnyZdFOUp7QI5UV9+chNq+ikz8Q7kZAJqdNqQ0I
NTqqxVHB0FlSO7Jy25oivciNOUFUQFZYXECQonBolRzLRXZQ29C8clcW6IUIPeOSsRizKpLx1Pu2
7orKEpuF0jU0W+lVkKAggQQ9KaBb3wLBGmgcqiApQf+C7uDSi46a9pmbCd1SNuioQWXG5+HdbIOM
LsSnDJo/TCFobV7M9hPdMvYKgjvKYauNrToAIqWhpxTX7XiLZgRBdN28K1Yg3AluQnPJE8b/Zkqa
o5PIUSIUr+zvdfZ43hG3Y8UJiT/BKFZYdQoRBpQkDo38pk1vun0Y4+ec/JTz2onmi7LOvfOgmwfs
l3qYjQTT4DvbYhWaaJR94TWnyl+K7iKdiotBk/3zMJtxYgXDOX7axZ2SsNoOyX9WaumqnWimSYTA
+TfeGLQdKRCieYICNDmCFUhgxHYB00QiBJ51zZb5aLeE+tzLHd5KLMQaCOaL+mS7C3iGml2kBrLi
f+7YriC5AFhZo2417HnW+v9O8BHJ+VUvzQPIbYh8fTMWrtC4WDhTo5aTDrGwbp+M2M9sF4K2c7sn
ZnDeH7bd7rSSnD9QyLGUkwKgInpLjb1WXTSSIK5vX/QrYziPiIy8KGgDjHT0qkMVhIcCnYGuGvS3
aSAirhGicRmSJC1ZbdVAq0AYjOar6EHLnUlH/9V4qe5nkfTfdrBYWcelSg2JLbXN4Bg6tf7Juval
K9tXjKhf5nHigtbOHasOjF7G10avRDS7ot3j4u5YmvWgMFtz27XwKdykD3YnKKGKMLiwS6MIM3Gs
jLNIqiuTWyO9SWJRE/520MBQHaIqeE/4RhooA5XDnKCRJu+Corkw1KfPuPnv3+f7Z0ZNx5jviN9v
k6uBtO6At63+l0b88szVzd520mirEUCm9kU138inxn1sC0pukLFVsE6cq8VNmzSTDQANM9dZGKRa
60SmgI90cytWIJxPmVBo0qUZF9GQ3ujyVTN85lW++n3On9qlXGgb4veV5UKnlTMPF3ULgubu5/kt
F9jBd930kxJWeYJ7qO5nvGAVV6lFdaHNo3EyhVcPCgntuwaSd56lPs7kOux2SSUKnhtm4BuJrRj4
to7T8eELBnj0pwzy7chU0VfBelq10EveiINRPEzx1g7Iwj1D1E23cf8QGbS3FlIdw/qgvKhFQ951
S2OiDDU/VVKyUyemhjh53ZCDRkgXJQ0bud07PLYKq6MTazkUdZrWxKjjc9RMTpXcUXq7gMLvj53i
HQ7b0RVOWDfoD4hh16hf6PFN9Yn06t3vc5ePCS4VfCiAHZX9VdVRMSGiZhHRSnExoMurRVYGtjMo
3U5N4luRtKtG+8ZMFUFxZuup8s4aLhRoViK3UQ4sJQ3yf9hbJQnMa7nGiLX5E86+O785QjwuNFR2
lpB+wOoNwDN+Ofu0pztrCuLH2VP3/V4AuHGA1wbyif6yKBFtSxgYPoW6E+/zu2HPWBIgpdY4i7v4
eZAIP0xvghJNBb0YZE0/yI1mNa1TOnSmZ9t7OfqeVNeakHF28/yuMLhsleQDBr+H3vSi6N4aYxfz
xY5uVE5RLc4gIk0VGcQlq0pTl7OCj9KepPpNclQmtxLpions4eIDWVD2WjRA9FHjJI0fS18N9WFR
bpJaVIHfPGCrpeNCxJxrSankgAL/iTPFurMMi2MQKAk8C7yP1fK5ciG0Hk+OwAWLZVSpkkpwhOTA
XjHaHv3yyl3vEbxiUNU7j8bOzkcwzE2ZGvhZMPX/PvJZS1eEdl2ZaOsNTGjz2A/5ULlV/0+VPyRF
huKriIxp0y1Qq0YrATRYPujPhpbRKXPGDlf+3eru5aJy8l7AliDC4CJUNeT1lEg1/AKP5e6CKM9W
8nh+4UQQXFAaov8gjBR5hI5WNrlxtJqIgu1Hxm/kvafl4mNRK0ukQMHLRDKh7YqmcBdJTp20g5xj
Pl6EiIpoTXtQpMUHFa7AOTaTDFaCh0/b1gd5QkmlthUqgECj1cWoR8gsRUoJWwNpaHQ+YXAhKSd2
Y+NpZCKRoXuIs4IHCfoub+p3lN1eO2ie1GBSd3rh+0xkG+f40dhPRo7JFw8iwQ/q7tcD9BayTnLm
Lq7iy3vpcRZcZJsuszKVi1YRqh99zrKAPD4O/Y8kvCSaQM5r+65cYbD/YZXJJMZASyMGxr8cU4U3
7dMdcZhwjXRoRc7JFulD9FihcaHKUCZFKpkPjq4K7w9SX9N3GIQZA8vR3Vb2aGCJvqZsVXngMaZq
Qg/EJCBoem9iNshtkbQFLsrONXbozm/d5U1yl3utcTCLoLvyvn75xGFfQXLxBHdzlhc6IKGXs5Ok
6tZepGPRqoJu9s3rbAXDxRQ77tQG4df05kJ1k9AOmB6v1pEdsaJDrNUCuK3uu/VK8m+hDt++Kq0t
zV8zaZJTeEXotfFz/SoHjP5gCO+rwde982u5efBM2ZShwqLg0uE81DKlsrJigA4jCRSjOmS1iGRj
865eQXBuiXcjlEUXQBSYpM5f8WR25f4YTqIGUJEpnCcqZTGPWYTYPCzfbPMiEmVQW0UrgpX6vVac
35W63i+yBUNWvDWdDJGk/wtvzWZ4WoFx3lenpb5IGazRiN9o/zTGBZ2/fWLv0S0NIR8TapF8z3Rm
Q3vA6HH3F9p47GrbjRq6+ysIfiBv0PqS5CpCUtMpjoHkQhZlgpvrdDKCH8PTyjkvIw1GaNr3iOxz
+4eGIYq/s4K7FduiXlo1Zbd+fqzSB1kU0LbviZUR3PVHkJinvQUAstMDBNAX418iOM2lbvK1+XPd
b2QxKzju6suHbBk6di1JmrkjfbYv5kTzyICjQ7qb2uoE1STRHnFBZkLTvo5eaaS1cnFM7MHNli+V
IhQ+3UzVV2ZxgUbWJjlMagZziPeYyPwRVf6E/MEK4ptYpGwjsomPNmGyVPaENdTiElSiT6grC0eP
tjEwi6+hkcQAccP7uxW9mO0AlSXcQIYcYPzggdj0pslEJQQRDBfXIqqERqXiiQNZbycbQr9P7yMj
/swrAFHmP2O4gAapMgxoQonLs8cgR9McCuItplw+c1J/g/CyCHJmDNC1BgjV0Nytfl+o+3cAzAdX
GR215L6SKwCkVeLkNoRAM8GXYLbaH7K40zrxWgiI1ZFaEiCMRlCS16rd0+R7Q7/UcebZhWhCW7D3
Khd5ugotfzlGtrwaXZm9FDmD/VBrT3+3aFy86cuOpLrCFq1+lpWfxZ+LwbJ4ZqJ7S1ZlHWS47zcF
N5yVSz0Ln3rltNpxlHYjEdFZbK/UCYQ7JYx7rbIVpINFbDlVPXmJdlfroquG/asfd/+Ewp2SwtaM
icQwZSSPtnmXaBhViHagZnSS6Pn8rggM4ifa0mVo5qmBQbY++EVD9wnUq2KIs5yH2UzLTpvDK0gg
wZBNiaV/emp7FsjxeinefwLCVjSV2KzNn58qTyfSKCrGhb1+zDH9LGYB2VyqFQD7++rUY96wWRQK
AIsGfa07GgFlg2jrN/PkFQh3fZWmWcxdARC1eY7y2VOM5dhJedBEwhru5k25guIOTE5nq0kaQP3K
ZO2L/zEw2rv58KlxA3wrPO0Od3DMEjyxkgSwiV4bCZSGzLuu+F6kvduqmiD+i9aQOz7WONfEmIFl
LHFgaVIQ6+HRsiNXMxfBJziBT/CKB02q9bmaAqpNM3dWQFNS3yfdJ3oM1ovHz9+gq92WZxPxQOpe
SfXV6kEQdYnZOX3cnT9DInO4HHex50lvWCFQzjG0lIBh9LnKBBjbL6iTKxjcbYNSvtTbDIT3u2wv
70VjLtuliRUad+3UeZ7M7a9r4Wt1yboMQk8yg8FF674HqonIWUTutxm9V4hcnMCnmLzR2RGm8d3U
B2q3T6oHeXCkVjTKuxlVV0hcsDAj2zKnEH4RNk9D9Cibole7CIALEVLbkF5in7BI3/pZRvYyNUXu
wHyKv+xQzFTBRo1yqMX3Sg9lauhppuCz6V3vx/t6172NI5pO7DtW8msr/7yLbz6z1njcouWa3shV
CbzWTx7NgB6n+8kNHeqCwvdKVK7dOlBrMG4B50yam6UBWBPft7riNMbgNLotCHhb27RG4YJrQuae
GCNQkixQMW4Yh18EiyaygwupamgmYd4CARzOsw8+wZ2hoV2WUdFA2IANINCbQXIyEVvSpmVQSLcg
6klslf9uj1mOGF9OkZ603T3IJadckDRsXRUQT/j9+1zAa7qSljort4Wp6Rbl5MjasxZ+XUxV4HYi
IC7o0QZ9hEsHIFlK93NUBlNWO0X6nX7mI8jaIraiqywFzBtTAlYppEHKztIerObQjJ94yYPXD50O
BGm2wZeMoFugxuiMBUT33M6LV0nPkxF5511ue+d/g/BFIx21r3zOsPP68LPJfJkImqVEv8+94QzM
vtNOYRmpfB2NiTOBEOW8BVv3wGqZeOomvc70OpmxTNmSOFkBrZFsR+37GVPAsREKlksExvlXWQ42
mo6wXLR6LpqXXirdPH+VWj//nIOdNoYt7MrBwDqk9W0HpDgc3NJWg7FuLnV7/PNGZbJePRaRVjBR
tvToPQLM0npx9qZkvqo8nd+gzaB28mNePywlKOlpBBB/wBy4lWSvzeAuALvNjC5s4QS6+pvmHOVi
NtP7f0h2RBZxF4E+svdpAbR26G600bhRQGqc6JkzkQu7BEWK8TQT1ceI7E7pULKGbFEaVkHT9Bcl
tFzOL+92yDs5CndnJHM8T/mM5S31oEsfw+hrqt8kInVP9isf0ofTJvIZOCktuaxloNj065RWDmn8
2fBlzTcViMIdlVbEnyo4aXwyXmXZVCc2AkeeaY5VP1Pw9HTyzqypM1W9YA03vwet/IcXHZukMbYG
CWidN3i/+N+aneR+61/B+IX8dUSdWMSIvZ0hrZaUiyXLQrumoVhSMFTvFXD4FA7d1aWzXM+/pLTU
UlAVFCJyMSVSdT2Bnhb8Fi3bhguGSMmZb2fwazY7ZXRF1YjNR8F6Vdk5WgUXyeobUrPg0vr6qwzR
pOQh8qzImdz2UNxJnlAlXHAWDPb3FWBfjGmWTwBURwm0E5cGdD3i+UEhL+fPnCAAGFy4GVo7n1Rm
WN+1l5U+/JOjgKiZlYjFensFwfWMrn7DICjavjdoJqVaawV2rAenY7zPwJwpH2qP8XdCOcnTDp+w
awXHrV+j0/nfrKaqj1P3lEMdEb3i5zG2vXAFwi2eMkhzOTAvnIJwl/r1lQnqgLcaZIuqJ+9LkSbe
5l6t4LhgjfnDue9Z7pl0d2WP7wfNXVmJ6AhFIFwQlhJtmiUWP/Si91odQarqqEdmUXV308GhAaUS
kOSBCI2LGa0ut1Zl2+yBkLhUisDRfpVah1D6TK1agbSLAW5uaOjyDD+mmSV51lF8TAyfVKM5SjV6
lTpBQNpctRUI9yzoiRaRsYn+JDPYvEZWENyCSZMdq80Uo+auQ+TAiv3RAhFmortqXbmg/RT0hWxb
hCqSoVqmTXg5sK5AWwjmyzA9QkEUE+iDZ4zB+fOzbdFvCL6UXC+1Kk+YbPPULmil1snKq9n6py2v
omr0z0Oxo/Hh0ke9AB15hsIGEd5HH0KyQpJC0OZX/ZHq1wnZQ3LKmUnndGPlfKbIh4fObzTuoJZx
WE1zCbTYDGLtvtd8I/7MkwrUZVAs0nRGXsUblE4qBVGjV4+Zl6LBT1VSx5Co4JWweUpXMJwlc1EN
dZ3B6TrbuLM7KSik+anVpKsxzn6c36JNh1tBcYFHa7SqzQiDWi7nfr9MkE395zzEdsA+YfCUPpna
pW0I9TT0Oslud4j9CFSTEJBMD6x0FNqC1WNZyAevW8FxT0YzHJXCgOSnl2Es1CnH3GuG8v4vbeJC
z2SW5VRStm74TuIrlwprq+4duXTAjA21LNEUlmCf+Ll+rRqnqk1gVNM96KVPx102PJ63aXvdTAtN
i5YGbjZu3Tp8uAIvBqKpoRyj9E4tBcnB1u+D84/o4Gc3NMxfvD88fRpLRYguBk8Ln7rsoRM1CW5W
rNEEboHWF4IdOt/wOWLsrupLnaWL8X0VTOg8zy/rg4qJDk3wQUGIxS2WLJmjAQJI1gWC0s3NdCGn
Abof3TLIdormnd+ZrXiggjdfNW1MWdu81oVNIG09tFi5tuvvsxZCaWWj/EPBOOws2SRSgttytTUa
+29WSTBaM1pVilXUKOrbXFf9EaLQYeafN2nTGVYmcZEU8jCqshgMJLsY+11WCjr0tq6etRFcCI3y
wRyblv1+RR0QTe/LcMS4pP6FdvFVakMuBHyA5036ldPwgWeNyTl4a4FT12iAmWeO+pO4lp+9zqAI
63f5Dnz1Y5DsJZ8eIPN+Gd8yjj5hSzDzujP/AT+Vp451NGsT/gPWw8raEsE8cygPbPr+M6k+6KZA
32gTTFHx7e8FiDl6UsAnkRbn80Mi77Ja0JK77YgnCOZDK0cEo5YGEjhAxMoxM78SlTpl9np+07aP
1gmD/Q8rjEWTobCIOTHoubxIaueMlDi0OQ7023mcbX8/4XCHSgrN1qxTgvmRIbknnfwlX0QEQJv3
7HpLuDNVlwkIH3rYMtnOEjS3IABxrdhLD+V3kAEF3Weq/ms87owVTagVDZg5QGkj72Nq3skYhTi/
bKLt4Y5UnNi1POeAKGBTJn/rwdBOo2stffsrHL6fdwhrdeoqLN3QG25NpH1qosUykx1aLQKTtuab
QRP62xU+fCyRhymd2LKpxkvXUUdt9xL6bNMlyJf7Ymhd0zwMorO0WaFao3IJSzLKQ5dmQJ3vOs84
ouXuSh2hYGtfSTsdwwI6SGMEAVGIyT2eDAikWguuKehXTB40c73yhzXBKdFYvMMsuZtGjhmKMjPB
SbO4qNGBNFUtS4BONzN4cEBF4lq3RedAKc5tnPZG8oRi9puBCrQJpmIZGM4xOS+15MqubdY5y+aO
xmvriLk+r3iZqafvwKHo0dTFbETlnPfZ7RzkBMs7LRmppitJh69iGFnds0/mqWtWTB0E0wPR7jza
5klcgXEJT2GMapTosLFtLxs5GLPFaczXSBUFlS0mGQJWlf8Wk+fCj5eqnnvWrJlobjQ4yQA+3dal
PvmCO5Q4UuNELNHS3TTI3HJ/3spN54EQsow0GEMSfIu9XamkHkPMqoVNkGe5E4VUsGubvrJCYOu8
unAaWWPFfyDM4W0/7uv40kwFXYkszn/IAlYQ3D0wJXqK6gQgGvkWd5sz64mztDdjfjeK3lqbQ0jq
Cou7A1KzNENJB9b/iEMCqLEt2kFZkHoj0QnsQ1yiFdI1Cu/8Tm2vo44eMvTaysovHtnVOmbhnDSU
ItUZyrux9En8lYg+IWxDgELBNm3ZInygrsporNHgiUjSPZjds1Jf6taP81Zsh0hywuDCchqCBq6C
hVi/JvK73J2+06Ptqjf6zzHy+8fcy34IqVdY3P3oICdQLi6bcmOqoHiHD7r2zeJh1Aktvi+DO3rg
Jnyjgf39vJWiheRCsiHFozSyxFgfL6ZmN4YZ88e/w2D/w8ofFLWKMrvEQoZl6crTY0x98LB86vCe
Fo47vB30xK05lFFOl1667FU238b+59/ZwR3evlQ1Q2Ovr1ze5f+PtOtYkhxHll9EM2pxpWaKytIt
LrQWM9Ra8+ufo+btJBvFTWxXX/rSZukVYMARCER4GKGFaWomJ82Mo3mXzTduR21boVemrl6xWjP/
ic9zM0QRWfOagGFvW7Mf7GyAqKOx1Ba0YJJPj3GxZpWg6bc0DUE2Z9HlWl+bgkb008a9jcqwjk5x
Qo13ElMBoNUatHXQQvVsrv4WZZaoA/njb+wjulxWCCdlWDB7wO4ntPBHhQNFaq8sUxcpKFOGAic/
9EEasuYnsBaVHg1R1CI0qMk1DxJ8xyLXf8RJdOZU1U/k+Ofat25cDrU5Z4UfChrjhNx9UkLx7n9Y
kR4UgbMb7S8VwBfFTE91IDtRZAVzgbO5CaLJzFxWCezu50S6VcG0Tx3DAqgtoeOdou1iLLPEXYzs
c7pcDPTsRh8pBBE3MNSeUPMurCDjDBglNIv4QdN5t+Y+Z6onpSzP2T2iN1jUtkjTXMq7ZgUjdoHU
IUNlTKYwm61eWsX4Efa9YtF9Fp3c8lxPSCuRBwe9XcHIRRbXG87tTbdL8hsYKkCUI6PRuwVfKeLS
F2EJVQwuas+qVk0M7iKnxbtdpyAHr2kC0vD0m6agz4U8hgYkQTBiAcJyXly2wW1bWBDEIzeHicSn
zVgpgJjT1JdrDg/42uNtiP3b+sYMyqvHYUQ/56AjgHHT+9JuzgVuYytmvbi8n1vK8224/a9zXTTK
uZVQNhTMw4DDpTxmQJvrUJhI7P0ZCOXVugF1giEEiCElphj/7LODMDLOecanobl9ELm5QLEF6Gc4
SUmgy4xPT/7GG95Fc7pedoY8Lvh9ImsqHDNPOJDyBqaoKQnsfsGRcL9QZFlEu5ihqXROVxY6I8/6
KnY6J7ur3cpLrN4xPNEk8yyZ8pzvEoMUGuXQY1jGcd4BbXblg2wVh9Ef3OEE/SNfZ9w+3nkaBUX5
dQJJgqosAdUaQZh4g+Yv2sNv+hkFQTlzMXdrO8SAaKYXCEeaqVqZ4craoO88jUKhvFlN1xJqukDp
kb3QX4tDjPt178iu+BkjmGzO7r/cNuv9ZepXRDp9uyoyMmltTXwCb0qY98k7RFhXDN7Gutynh8Fn
esb+58LjrCqjHcfQKNpukLcrZinHXJLPZcARRYBPS2qqp/hvDWONF5/7OT1wjOT8/speMcne2NBr
kaL6WRKBmetBNj1XGqNolGUTdb+JKkmIY4w1c1T9zjDcofek3mV8K/Ib7/fv1QZi48YGRFpGqAqw
QRnM0CvdytIe00+10wTNJbG7I6v5//158eYcV0Bi9AZQzzk0GhVZ7Ihees87uStFJveyIt3TehDF
YuGx1pBijDwuBikSsYYzUiVmOHGpmU2o+K8WpCxvryXLHSjGCLk+DZUBS9nLTjiep867/fvvZ8qQ
pVMhEQkhFiQ8aMHeVBlVNZnL2CHPIvohxhTj2IZIMEYmycgKClbxI3EVxm7eXcANKEVSclVliyoA
lJNO0vCX2gZSxdy9u164AaE4qtLnapZ4fCXpab7IB8luPN1e77jMNLwKOX9WPn7fC6+A9BtruUL4
JWpBipgQ7jV4KdaH3oVQWqO6fDwH2jCYdY2BYYGUBqIc+be/5K6nbNApshqkeFCUCWs6ao9lGaTL
n30zmSKmdF7EyljJ7yffNCkom59JzuAmsm/e8cbGBIqbDDELUUwGiE44D/NzvTxq6lEZeOv2SgnE
vW7hUPyUF9MypMT9WmR52mB1eUcwV59MKU8gyS1Y/V1rFU9GwOqlebtP3EKmiGpS1MpIZCAXf3NP
6kF2Vh9y9HbiRI7mtE74GZLZh9nh7dbibM1m2E08/hY6xVuRFqM6a8aOqJzlUBy1p9mOfAkPoRMm
qQajmZuKYmJ6t9l+zb2ZEZy+v5n/yjQyRWWDXudprcB2/hD5nJkc2rfx8/KR9dTLYBeZYpd+UjQ1
nmBm2z7MClH0a39fKZMyhiKXsGqQuSNLqVzKgIzubKz+0+DmdxjcaSZuxAxTGdubbiYJI9WoixLx
z8LdV4lX/3bRwa8G0fojq9jKfCvi6yiRfC7zyVoNPbjtf4zvQneTRIm4pvoCCFDjrARrdihnBgmy
jjO6iBND0DQplsDB44/oTnL5l+Y8vWS4QFQIg03Jib4U9nIsWLOO3r/MUMtHUYqil7k0pfg82lPo
LV8TzD1TT+Gz8DA6sa9+rtzJj165Y/Hp9pIyGFOh+MRAZ0ZvkGhfLo/L3aA5heLMKoMvWa5H0UY5
K7VehgARpchZ+NVu55ZR28lgJroasovSoWpVuAaKlyHSO9oyz9txW34VtM5uUUrfdz9wuLq3V+99
vo76ahRTxHKm96g1JyGC/lIHkp3a2Yv4pWzN7Ll/mHz1hQFIOO4GAysUbeC9vszyFUtJoi31POEm
g8p9W74fj5mVvgrQyen/Ch9ZrxoMN6E7TGbcb/+JTJLFqfUzVx3m6dsUf7ltHWN/00VyiaamPD+A
EyH+YPLaadafDI1VXEbCjBsrSHeT6FLZ6MuMFeztyRkD3Ml4FEzmJlqB3L4xWTd2hu/Tnd4o/0RM
LwCugCRDN1wy8MjtVWOFjSpFHTUmAc/VCN8nJaCzHVuICezeRBkAaiWZMQDLIIoxwhyity2JilGc
6fEe6VcuL+rP+TDYgtM8JS4TkeUWFH3IclO2GZ44HOEyOKLV3pNxrGINA4cgNWMnsmuPNcCbtbPp
LpJ0kSTUPGJR01N8r7gC9ApJEkk5SFbqoLrMvv0RWatKEwmeXOtshY2S+liN/pQzgifW71O8USyD
Fhcyfn/UznLpivNvT+3+lQk1Ihi6uUEjvaLnQgsAtaoDYUiOav/b9QMUBHVBSRVOGVvyScTMl8cH
TWVQw/saQwqAuqGE/CCnav72zcVD+XPCwJvO7M7jEY359uR2georDxzSiJytBOULqwpk1+dQ/C6g
DFVGSzHNfzWKe2MULZGtlY/oMcdAcju2EVuTce7SX8gXfeT82iLSFsfCOqkYmoDUZQ8qjO0CFwnD
auwGMh4obKxZFSh7e1mXUEGMSmL0ttIzHY1Vauew4iInNVazRp6c187LUjECDhYKtZuQ5+nENcFC
Csvdgt7EvD5qGiPPtv+1NqZQWyodIY+bE5D1gpgj9Go3vnCWqr4lFEtk92KB9bnI302fXdfV03hq
k1V9zo1NhNXLcyuuTPVhBdt3L7Et3kdvo6BQoaSbRNSDs1lXT2LOLWxq92mYww31SmAb+gtfPc5T
hsoGzZz6v5cq6JTjoH8gGtgaS/nmtC5LuOoA5PTMHNrZGjsUS6c1g3n3IiqM8oPKNJkdwNPaG6UW
zeLYp8gZqLyZaZq1qkiwzKBJJa/NSTOefp/p0TCIpkEd0gFImP1KlEuX4ebXIyE3FH67BCr//fbv
v696AYttAchRsGFiTR1ifTXAxPH8tEqOj/m/HneSPT37SzNGCIVn0LWJEGDpvR8Po3kbfi9S3KJT
4YEijinEh5BJXZfGNdT8YW4Kh4tCE7l3hoMwLaUCgyFNYqiRwdL1ciyD7jE76PZ8QKMnaROJ2MN6
9l3l+unI/29WFleLOJ802NYs5miXmOVlznZ3J/gQcxIvk52MFrTJVbd8iGz+8fa67mZ+tgtLcVqY
xGojCwDvnNnGnJ6z7okWUSEpcUYg9m8RD3Gefszs8I4/8hrju+5T6tV2iu34YuClVIPbqhXmrHLc
wyKgCJ9vnm+buXv/3phJ50CTPO+FeIaZ6tc8mG3yaBIiO26hH6xC0ZuIWA+ViU7zgfvjFpZiN+Qr
Yi0jafLRbdFTwDmd2wS9x5SmFndZ9N9lpJOgPLpotIFszvDr9LfilphQIf6UPCk3cyc+8IznQobD
0kMKaykpo7EBWm14r0Jpxnie1l841ryDveByu3gU4+SCUOYzj2+mQCfaWiUJottlxKoP273nbGEo
agm7RYoVFTD/iIhnTmwnnuCJbo7NXjEcgsFjMsUt0GnVFZ3QNFdcWuOhmWvTSM7J/IPh77sOgbEe
AkYlKTiAKMfjFqUr2gGnHNnW4SFzRn997GzOQ1cBTjvGLt6nTLRcKIqGEb/v+sSmpexGRUiQ7/Gq
O5I7SF7UZ3AWKiNyvLtGkL9mQO4SxxWRvhiUSRMuQofzNdJHswtftQmDjVlKOSwQehWbpEq7CSBa
wn8pobNlyaH2TagTyb39vVhA5HNujoCUn/iy17B+vPIUtu2xWI7cIjMua/uh5WbNqBihy8pZnlN4
eg3Fi8iPMeRavu/f5PL5o2Gzsjv7O2uDR23gaRDTtCXLRxQ2ZKtDhX1orx6euezEbfzbS7hP8Rs0
ah9jXNg6oMKYHNvRax0Uzux3mtNIZhHg5cBaPnW+8JQyuzx3X20QcP3H9zV6S3fCuBQJVpV7Wl3Z
qbwQcrKmAeELzlIc/SJYIuTldUwpk82WtQ12OVLFeBFFVXRE7tT5GaGHQcmWEBcf6WS0p5LVw8r4
fbq8Ab+8LkqJ30dney4FcfKT8dV2iepqwFvDxNbz47buuwIAo/tPv0mMLowBl2LxOBxZ7aa722wD
Rm2zTpqLthkAxumXYbbE4qTLH3LDDQa1yZDfqRstBAbGbJxER/AFFLu4nJWgGcoUIJYdHxKbb63q
0x+uJLXbaiHNIj0B8D+RXG4L2Np3g7vYlcv3JvfMwNuNAjaGUvuNa5O+1fO3Lxf5nZU9QLJOMisv
d2Mb5Sg/VotMIpVkW5c9BvTuKbqBpracqOKZutMB3bvkkXTwEKp6hFwyq3VWJKuri5Yy55Hu8+cG
lqzIxlcxDb4Xohmw9efRFq3CyS/9MTlVp8XG7BaPtcK71/INHBWaL5KYcmlLrNSDoSuhy3I39YdV
8jP+bkWTL2NRWVudopJ5XhROWgGnXNogc4pz4yUeZiyOjuSkTmkpgcDa/CSx8O7yr6IoF8V0qvSu
dWdRQinLDS1yVPRHh+VLNl7G8Eeq+xpyNzO6O5fRLEJGCLZ/LG1Qae8pR2kJJaBOh9UlOzSz+ACV
U8jAlhYr+7a/S64mUj4zDT2H6zrAQiPzZ+48oxQn5A6FFpqTwMg07haj6RvLKI9BY9k8r8Qy5akM
ZKt0V9+wJK9/jSy0C5bMOd7EJW59P8plEpT0KmUKeTOMiA46Tw9apwtajzmibv+Q+HcR6UfmRMRD
Uc3BrviEcmg4J6YmyTaHNsjCzV9YbdK7FQGbZaTfnBuhLzgpg1mlqprZHPBoDl+XzIxRMa9PyNOO
R65zZ6kxb2/B/ePpaiZ1POn92PTof48cwfgWly5vnIeGEQPuMSd0NjDW8q2yis4FL7k8DlkrcpCK
bxy+bC0xHw9DHR57/iNvA1soypq55FI9jgiU9mntT7Lx5fZq7V46tgDUSYt5NLEyJQBo7dBDgexD
bKOTbXBx5zgYdnX8H+Yq73HkFpL8/+YEiApJrWtB4Oz8pC6mhv0VeflraerIDZUHzn5gMOTeBtvi
UWdsj5Q25ogALw1wxmKDZQGPGZC/3a2B3J4hiLKmiCp6Nuj5qgqXFBonSxwkjFBijikFWe1jIk7I
vIGQCxNNGBsgWlYmSXT0F0v4ZFCe88aAvLi1vgIRsP7MsmnfPa5GSdTlreyqmc+LN/foXjm3t1HN
52dn/mdnr874kDFfFPfO661xlMNrfNeOSYFVHAdPVB8E1YkhsMp9bsunFbPWGN6/d3Zu0Wjv19to
GnOg6WeSzyov2p3kxX7+wFxI1kejnF6qSqMvCxn7bLBIbqmwWl+9RPeoBmOPP2WBUR6/hlnY1DXA
Gkd9IA+kyl2Euafk6eFD99PtElKBQBsZ/NpHwNLPC7qx0evu1UflTHpgOZslP7NLHRt3pAIBoYqi
LqvxveJxdqeqDTDxyGX4xN4BsjWIOv+VFKM6Yw0YKORE7Zex2pzVcCQUR72sPapW5CqBxOCo3ffN
LSoVBcSlOo4h8cTJGpzwYHyvPPkwealrWJM7O703+WhXXNCoStZV+MJ6atklyevK0rldbZE6Dice
9t2Yf5kT3arWGXNWlEPfJm4da1ZXTMGoxYyjdDdM2NgtUwQztHgMzIQ3MuMtDa4aeW/FER4rhtxN
bWyRKGbhu1DhKw4W9j90vKmGXmwp34uzaqtm/LhcqhNpd4mYxWOEQm6wNZ3nnYWm7FGYT9zJ+Iye
QQfl62IwHrLn3F/87oicxm0H3o1OdFmVoCQAvTa63GoetKRteBx3oYj3Rgzjievivhoghhwqv6tD
SI68DRS1VTCNYc6qGFCibnGZVeVulLK2I/ks79Zvg0FtjGVqyrnqVw6N4pJbOLELYU0N4nNvFX+T
b7A0p96SJe8BifShauAfkSLPKWlnEZr4UFl182eSAIMc4UGBagdW1Lr9qXbpTL9CUdyZVvlsGCGg
ilF95rrUlJuQscF22WwDQTGmHMtLPkWA6OQUM4fWIB0iDD3mWS/uLBzKFSIIL4CagTP+aEWTXGRC
O3QXl7fR+Eyah6qLAWWS2+u37+rX9aN8o540cR4rkEfZp77YIxLKKneZOKttjT80kI66qnzQuMSA
gfGpxKCODtpWSErJqUnmt0F6BH0U9YvMeCTavWYb189Hx19dKK8IGngsKwircFI3/84HuTnZ5LFt
Lhn+yPJ9ieJIReh6USS+X55IqBy7I9S7ZFf22TXPuwfOxjIq9CpkddUGcrOpNP1eSgU82yafI0X8
qxeUx9WQX8dEPKb9b2tbvFHWvy4j0XFYHmPqGrFwlP8u2tIU8agyyQwBr/2weWMcxSEl2g57dQFK
1+I1Gg/RZn4hba7x62rFPiki/0MqkSgqgT5UJ3MGlnMV896WxWm1F75nzf7eS8Rs3ZFik1kJW2Md
4Y4qpCwLI3HXabgr4240FdSgoPM+Y+Xmd3kFc18hnYhGPYPuuq8iPpf0cMQFeB6ftOZLGanfYp33
bxMJC4XyijgLuSyRgSIJJy32OAg0Ldnzn2FQPlGHU5fFw4LWj050FK5wClG11oGlPcsyhXKENNSm
WKknwKi1N2m63wmNFQ6De9sawufvTsnNd6E8AZ2ucgl1Vhz9MQp1s95L4vQ1n3MrE8VLkky4tuX2
bcj9XbXBpM6YTi2ErtSBOVnJaq0nqE25JFteocJDRW3H6KH7hTn2e5eoNqjUIdPJ8VjI1Yy6QjT1
FM7w1xiU9jBAZdVMv49o6GncMrLEzhruW6t84SNGPHfzg6JujSosW4u8klQBVnPlaBXqcE501UyY
inP7R40BgQtdxTMffhJffJOW4atZSYUYgdZ0GHITyvq+4cwP4ZNx6D32G/5umhW1lP/CUUfNqM1J
UUWAU8CQ3d14IqHWiqeWwQ7N3hr/ipgq7f/Fga6Y1JmTtEUxKQnoa8EsJ9ESoa9VWXhVslCXJFn/
y/V4/+NdESli0TGzVMtXfLyxOIXDuRLuRNaYEPIT73fiFYLilXiqeLEQAZEU93J4UMYvH9p2VwCK
Uco0Ko1qAYDoZY9oo3DVeyXDLALelTCUKv0rtNYnBuRuXmbjHBS7dGNVc2gK52z+ILi1GwZR0KCe
vLZSRlfiPo1dbaMoJSv7ZJxTeISEIm8wiXBIh9WRJ5Q1YlzjCXpBEFJegtvm7Z6iG+soRuGLxphj
BQvKd/0XfdHcTiwccUjdbIGmpKx/vw3H8MF3VR6QI+TWDIuZQ38qQi+usvqtzPpkZO/ccEO6nz43
lE4dS6DMP+qAtMyNn/gnFRkLVIjZ8QPrTZ1lFEUfcxJyakrgOMPLysdoueM7lcG8LL6gtV75jMtC
tPSAEmuLNJPy5xwFfV3lZlYWYPIt/78k1FgLSVHGUvNQMSIhP+bPn0Nv8Gb0wAhfW2c4ETVTgeGM
uw+yGyLWKP5Az00TFymM7JzQMz6RllE5+IEHS2sozfKFVavMxKPoJO+mLtd44C2e6pGBeqGtOONb
bXTqsBtjyc/d8kuKSjJ9HWSxAlzdPE+oCkXEasrZS52yhhGyDlCN4pKmi3NuIvuM80f7nyl08pcE
kxxLJ/7KakphLiNFIqMUJ92Sw030rwP0MiS/sDQrClYLyUILxVas4GtnHSEvroiyqigk50O5iRC3
qPqOgNfbHamtja0Rc3cczpof8wbVAoWtupDjtDtWhpkFTPlLC6l+XuawrAKveRNkMGv5ee0zZ2Bd
DVlAlKeoSBqMiQILp9Lw9aSwuqi1EsxswnhOxrGzc2b/spiUq4xyPsRqRz5eEZlN8qPWGImDXQBM
HxF0SHoqIl26OIhrpPXjgDNbC91K4Kx4ZimB7Jxi+F0Fk4yhEInSKcoBE9Tko2QLcXGxen0P5WU+
xKWJt7rSbbMft4+wfXP+xaKPsGlS57Ilt415Kew6Xx3Mf2I5+E7MsbWHPsCEqK7rCvOP0NST/c3H
ENfE+8m02GqOIme0U5yiJvMyaKrU8cLIo7LMow4zo9KztiywlNzSeeso23Xae3+2guTU2UT3dVlH
y/z2tUa8waPFoIsX6zbEXp/0LytIzNxgrJgKX40FVpA/hIfSXn3ZyhzOQffyZyI8AIVNDO41Hxio
O5HAL6gUMYX5YmiVAdQmt1PISGH8Z3lJ7enLaLWvC0RqLrq7+KzMHAuVYqVObCa8ReGTDRzoV4Vi
Wiaaer0yPhsLhuIkRWwWhPcwbkh7P0tCN+0TVMHo7u1FZDkgxUfG2MbzxMMaTXmUo5+R8u327++d
jb98JIosIGs8DKEAgMXTPQVP/hKm2pIiMzSDfKRhcwv2Th866v6Tm2iOCyZicP5taxirRevjJpHO
QVYQHyVTjw33c52fb//+3tkOA3RMvJAVRYDk5K8bSUcupQyXDlSEnuH+efAwvQwlsEOAClwzvGOd
sPv2XOGor58OxjjLMeBaOTJT+ZIIT39oEPX5F7lsW6iXkRhztusvuBx8x5TA8IJyMbPSTdYz8d5b
33YB6ddMrkgzrtHbf/DUbwZvylZuk/bJ3kEv0BccVZDrPDOFzAiLUsHmL7hUDkVMOxUaGGQl0YBN
UhqVp59Uk7T+q0f24/tuxIKZZqIqi3icpbX0MiWKINVM0pYoyxAzsyq+SaVXRI19+/vtstAGhyK7
CLLaSj4ARxcWrx8hs96hDbVgyZTsVYGL/AaH8nu0YCT6gHmSb1cR0mGrf2uswhq+kLl9qTP5pIYB
bd8vrB2wz08bZGoLcCPKsxMVyEluQijQye3+e2Kppo7cItIOrGK83R23gaP2Q6/zUTdmYJCkR41z
lkC8OWZUaJK1eueKVwi66DyF2HC7EgghEYNcRmN8ib4mcfqJTupTpiXOH7nI28vS5uzvl2SNVBVw
lbDYyiKYhaq6iaExruSMhXv7jhsYKCpXA/qiOVuOH5b0R9v+9vw+Sdq64Bs1bwCkQqz0lrigOH/r
xme9vMwaax76Xl7hFxBi5QakiJRYCsmjBgmUjE+o2zcraA+ayb2A3mTMSgkqVh3C/hZWdFR18yLq
Mqn4r8qhr62gR9iWhsUSRsMSMOFXYkkJ7xPSFYUybM61xkhUoGArmUr3uep5c0l1UxUY7vbmT+/d
+4pE7N0uYYfxtuH6dh0lZeRk4o+I+mPSJcJqDNzfSVcoiv1mY+CSXoRRSuyF0UXF2jXgdB7z5DHo
8/Y22j/6MfBKgiglj1FeFDNwQqRni0wc3Iv8zIkeMk+zxCdSP157xs/lkYG3u6GueDRNdKNeFpoE
PA4tiIG8mJj2aONp+677rF6qgDuwy9NYkNQhGa0qP0kk2Gy0+zHzRdYEcNYa0iQh8RhmE0O5ERm0
ZTHJQzbnLD8FjzuTd3r9kdk1tWsRHicFWRQMDSLhvzpjqOiJAIlRkhuZHBJprH4mozFWNrXDeC7P
amQyHYWs0rsNcMWky7kzA8kYgwMmqQJdbclej/x9EYx38YGVItw1T5HgkIhFoXRNcUcjViNf4Lrj
6KXXJfcpM94l99t3tmwAyB+w2cxqy5VaYsSoFf+smOqhdCMnOsevvEs6QpiZrN0gbYNGUUfLYywa
hkjDnPNoJ/7q977idPabPhN56WJRFQuP4g8EbrmuRZjLQF66DBNjzl0VecEkga5RiaAmZp1h+98L
LQyqAKI3aKHweigTvSeAHTrPs0xxpJxVz0rW6P0Xu0JQNrXSIDdJl2LWhOJO/ZdstOLk/jY1sayg
gsElqbisNWCFgANkau/rtfjYl7laQUV9fS7OU6TAivxk/FDc5DCaiTW30HSB0DGm7LD0f/cPfuUK
SBPFXKx8HWcY6uNpn7Wn0VZcFKTby8/JxY2kxqWkY9xV98nwCknrhitarTQZ+VLiGc10AZRQbD3Q
HPJwnfv/gyLUvrf/ayKtI54nY11OKfCmQ3aXHMmDyQ+MvcBkQBNTxezcuu0lZMVuOCI9EiKGVH6Y
Q8wZKxoeOu8f2UnRZy7jrsNjgCfmbMpEfZ+YvaGoqkl6yAKHCKcbXO1k6LqV3+NLqr3p/yBNbKs+
ihFZRWe7OckNKkWM0VzXfLJypHg08gevh3g55+E5nlnGvbuMGyBi/sa8Ls1TMQxhnoixngA6TgD6
H5qQdgPEDQ7FG+hF6wQug0ED2sa6u+KOiBqptgjCh2aOSeaIghC9jJmb3HXLDTDFJqNQ83I6wsAa
dZ3VtwjlDbrNP2WBZOlH9jbYJa8NHMUs8jr1JG2HN1fk4OdqdfuRt297/l4FhchvMCgymTpxhiQf
MDDP2uEuGPj2gPbN2vzRSNYEwTc0U54SgbHfGPuAVhtUs0YSwhigS3Wv59+r9X6OWHpl+7fxq2V0
KYo89JjX3gKE91RoO+OERkcS75Jxfez+u/2rxAaNRCcb328kreEzyKbY3WFwSLSYvIRPpBuV/RjJ
cAtacbBq9IJvML7LybJPMfp7m+zLbadgfR6KMJYxkYQogS0692RIn+X2nPV/34YgrvuOcTfLRVGF
pFSxWlaEKkYM28nUye4xDn5ZxMVsM/RJZuhciOXn26D7J+cGlSIOWczTQuB0Eu6S+15sFV/1yVSf
+/jtgXXx8bKQyqwtthtkb1Ap1uDKrBLqAsuZBkRKsbBGkztDi8CsPWbOcjcI3mBRlDFFGE5dqVjX
3jUu5F2c/4LXaqjLyTimWeWi+2HBBo0ij7nWIkGoYBkRpoSWHpJtIxgxJ/rp9vSJ+erP8Hz6BS/m
upGXRuBJF/7QvQrQsIMgq+Hkf0M/wBQSq/VYJSL76cSrjfSLnkEeRvsOmL1dB41DBFlDjxR9Yf+h
W7k4YTLyz97KnlhDThi7UKMYRZ96FWpQBDh7EcSLbARrwkjvsTjyXUJHatpciA2SKxXc8Sm1UV98
WK3QDI+LX7DQWBZRvJLqTS2OBpyTFImghW08EY/J0D1TSEiTlo+5Y6Qm86rG2BN0bcqso1OhromX
HpTPIgTVlccMJQ68TfYEE40RI9AiJM28Ir8dAS18yREWvEV5UC2rLXIVJXM3P3SL2jgoRS+JEQ48
0oDIhIyJ34rSy7S2B7EJWXcA1uajqEWS1oLXeOKPyE+smEe7+iPuvDLiLcxdOhoBS6FpH1CCnIqA
0m3trdttc6ROCoYFTiLOuWYOlNJrGo9xHOwT8xWA2mG4uSmCEAIAEQK2dOOJ94rH43UgYYor7j8m
qVcsKvSHqv0irDqw5HO8uNB2I11cwV91YYo/ms+G17jsJMV+PH7FpPabViYCrywEE2lAzC7wWkiN
F+zbIQuHOszXNuqQLQMO0n/hGQLSkFiT/NjOP4lffpB4HFNnHytb/m7YLHrep5SridSJDgUZRJIG
oLXquRFdVXJGpgb4/v3pikFtsDHqe74cgdHqXjIHcv1UyIciQpByxpAzaXCnmREdsayithoniCtY
GYhh+TOprQ4JcC7LzNvuzwKhDu9REgZeI2bJGDkbjorVqJjwPIjubRjGLqZbnpALHPme5P3y4lnH
7Zolh8n6fSoRjPt0xs81fp9falvoqqeumJ/+zASKJwoIUAgiCXOS9hQJboy2ldsA/yWQ+tfFaM1Q
dDFVYpcgd6mYk9PcxVZySM5ED0y0ScEL66WStWYUMSyxSo4MrFmDa6se5PFHSpGuZCdRhBDzXKf2
CszhQnjUuWPpyO/HLRqvQJ1XFaFWQ23Jghv5sZpVEkmoB3IWkeko4sVAWkO7Zw1zEnb5bYNGbccp
zJpZHd7QELdckqNyHHtTgAj7ekf6qiNUsC/flZfeM4KPCCqLOFf/NZXapgVfRvGoKLgpYQasOlRm
Hj0k6kdKCa8g9IWcr4eKjxOA1PrjFH/rFMbv76cZNgDULo1VHH9KhSVs7fYkW8sZ2lSQ4hpRSqEh
4FShxYW71+1dJRLyf3fJ3IBS+1arVDUSydJxfvE6oexf/0dv71GAx2Dsh5egsKxzR2cKdFN80rz0
dXUQgzJPqf3Tf/OXUKe/pPT10vdv5oM/IAckOniWc3QbmWJczsYHCB59aEri1nXouQFp1xpyngFV
eiLXlsZKHqTHBa2Y5UPC5JR9DtvYSG36vOOmEJWk5DI44f2qRI4YEYc/W0QbqPSM59tfl4lHHf0z
tHKrVX9b0wHxKKn0CO91W36TyeK/fyjS2JhHUY4sxlU3tjAvXP05P4+8L4yMEHuXljcQFM/ocWgY
gwEIRXnMq1ch+ggtb36fohLO0DS5JP7QJ7K5quewZB0sZBFu7Dj6gl4LeaEoKRDCRX8qFs0Lw+WA
wabWlJV3SRdbDB9grBh9OR/jTJykEXjpCSo2p+UuOQiPIRLcsxMfey8/y4+3EcknuGUgRSnpNJei
VgIwN1QnCX1p/LuW0cVkcGZUVKakvd7G25O22O5h+oYOif1lXVryzdC7XbvkxkV0i/+HDCaDLTUq
KFDLEt0wKryvtwV3+kpKYFM3OWdWZ2Pyh5X7fWWV7IfU3UvY1Snp23nXy0mpzG+0wVui1WHsV+0v
LqlUYKp3kK9z6+tRlGHkSqFLHLAEweQu0EF9S+JEw/+3O3xkxsgvH4/ijGmRZwPCbOTUE1wVT/p6
UCMNTcR4C1QOsp7YGXEK3TuSlOgH4BOyG/DQI/nJ232PXXrBOsw1ikdaXmhHgURfhk+GWRWOW3jl
UXxeD3eh2XpoH2e84u4nbq9OQhfjckuFoWPkJJ+s9gQnsQS/eCGnJ9oHHS7IH1hPdbuXow0gFa8U
a1q3sgQT4+xrKn6rs0P4EdW0rXfoFJdIVdTkaYziixAiOZ+Lb6stmNEh/RTJjvo0O0ScoWKVvrFO
TZ2KRFa5kyp5xEqSXS5biSNOloEgBCMNrezSfGfprjMYWqdYJcvHZEwr4OV4WEpa0zAYjLwPIBmq
ypP7k/gu7GgMyP9AJSFtnpXR5WUGA+97wvX3Kc5Iden/xcvGpTVDUH2aWiqrdP6/0PwVhWIKqVok
NY+hvEAKccjobOWuCFKfZ79B7/PtFYkKMrouQ3OgQRqU8AZCwqbowAe8S7yNVdK0Hw1coSieWHk9
irUUnyZGzyhGisjRS1vGJpd6/fDMOCcZbkCnGQqhasqKNDxOVvhARgo3ZxSHF6fm/0i7suW2lV37
RaziPLxyECVZtjzHzgsryU44zzO//q5WzonkDiPck/3sKsHdRKPRwMJaoIRlBT3rn+sGCbfgOVVy
IQr7Xoe9AOx82r0ZP0Yl0bhfD+e/to/nURFG04yHGNtXHDrU0/Sd4jMkHRXq/vCYPtvhQ0IyQfhF
gJ0G5ODKBnITR3XX2fVu8uMNNfKy/p0M4EdFSVQBBcMVfVHUrU1DKFqwjEAAafL7WttM1bC7/mnW
9+1sgv0LFyY6w2yquVHQXd6zfeu22Ddf3lIiouv50tkMF3j0Mmr1xMBKLASGrHkarX2QbYzx4fpq
KDNc/JnFqCrSDmZa62kY92HmFxidbCiA2bo/n1fDBaDFks18YmZG7TlRbwVp2xVEpKZMcJFnTtpI
VSyYMCXMjydxtRulwE/V/v36jq0pqeBiPa+FOciFA6hiNAiDBEPdRt4zWG/7Cr3qY74PdsEBObs/
eJqTTRD7lLeg9/+rY/tf65jQ/Gh90qIsaSe4n4pAzqrujPzo/4GCYSfl92T2bIdLURIpUUc9hR32
3p5jh4maxM781ug2At5GvyOHG9fT57NFLmGpl36JwPEHRAWYL1hHIXClxxjgF6Cybqi21h+yzLM1
LlKkYqaKRQRr3bcqhvyWFQP1yKjFVTv6kg529wV1N7Kb9odoeDbLRY9CkyI5Ck7bWuwWlzWYY1/c
lbvBL4CFue6qf0jHzta4ILL0kxFZM1w1YdS5rGmi3ZmH1s2+nJ4IL1Qt83r4BfKHc85ulsMMk9Bu
L99mwU0qfiMWdD1c4Rh+NFCCrKSPCvbVTvlldRTeetTZSocBmScvjyFCAtb9fxVaZJEPLXoYDw0j
fE20ACnmZhpAUEE2gtZTp/PH4uKKUU9NObawEu3Yq2fCW1zb/0QkkshsYh95SH2HydBc7mGLYenU
lxqH23we7xcgLoF62ON8PxrPlADjeqXbFE3FwHS+rPGYqbibg0Bq8CSRoR6THISnEh0JhqWONt02
uxElu/rB6EOL1B63lPVV37wwzoWXvE9SaHvAeFvftcJGo7oS6xHlwgAXUVAO1ZppAvyH+WZrb/L9
cmPd6e6AEmXmxcfxRif8cj2aXJjkooksZJGpjWxN3uwZmwyUvdkn4yFCZp85FP/rejS5sMZHk6lY
jHmCNQYSb+57XD4o9DnBG8OWZg55IaxeQRf2uGhi6YEyJKwQ0L0JTyaQs/FtcbPgwosewWflG89E
cFnN7C7sccGlnqM6nVLAVRjeqL8rX1nrZ/iqPy93mLID+1LiDT5Q127mQ3mSME65Jxdj5DhoMrxn
MJyWbKHoDhxJeCt8EY95bOP5BH6awvk7wNPFgrmIY8VSI5VsJoTdDqjg+6CKxCT8KaEIHN37yzHe
s0W+ghuisjOqp4pqqW56M92louVf30liI/mi7aTFRimqOIZ5/doXL91EZMyEl/DAqbAy5SgssGlA
c4P5ZtjGO0iI7cl302qIvtgqLpwoQaKY88Ds3PYew+BHbrW1cns59VjErXLPqGgmqhZGmeVCSiNM
c1rFMCsCiX8iUClrW9+JO+1hdmVb72xrp9xnPpU6UHa54FKrXZgtMQ5fN2/qsLXzEbT0oW3qf3f3
XWwsF1ZkCPXJmYEVZrtuB3rN+LM62gkqVKHNGOrFbd3Zi+YY73NnUzXb1UfKhW0uxEia2QxzBecs
pa2R3zeWF1OEx9SlwNdp62Ic2kBixcUdNB4RSIqb1h1xraaQhPu3MYSv1naCpZSSAWsoxPl5kDyI
y+RocuhMSXFbidKmMJcvulE6UjhDGwkEUbr4YPW4Lmh6FMKH+DquFhh1m8n4XxJkUHiXQYTF1kdb
3bUuw0rjkvKH70Fo55+uhxzqZuTZFpJCbdRRgUuxGgdDqko34b7ZqkCqFh6IOqnSF+FGfG23a9RW
7Zk9vfsyprsyBH+x4RCLooxwAajTEznOK5xI1Vc280uyKb4WNzXr1nji1ny07tstVSYgN5KLPkEX
z0mQYGGyv2zQR98wfUEcRzDSitvoRf4bCqLzceSn0EDuWEJhF+Z6WX9tJcsdZJl6gxH3kcmFm0ox
GjNnOVp2qF9nTytscJ26y0OPV6cdOl1qo2ThEd+OSJ1MLs6IajUCiQ6jKvqWgl1j6iJ9MTyG+AlE
RHBqxGm9wnyxk1z60kUaFMI6GNTbVxEwEjE/BuIhr26LHKrIgp1n+7jcEatkKftvNYoLo1z+0mtN
rQwspU8O04bB0U2326O55+Qu9pQ4D8S9zw+ptf1STlOG0C1ns6+Y1l0UDvfgndo1iuSIkiLYYmBF
NqSE3v/dMvlxtbkBGV0zY5lMx4pp0cjQCGdKNCwpJFH3RBDlp9WsNJ/LWsM6h7fmm+ozMC5jtxR3
7Sa6UwGCKlHLp6wSsYav247KYnTmgshdzoWtx06dv4fdlthHyggXXJq0brugw8ra/byfAHW6ByOd
325w8c/HHldEuYlChzqLv59/TZZkSB1YCkjIVP6ClEK5UIcJsHRdfseyhIEAP/2+qg+/z196wWh0
YTUiTKfmkyI4Qf2mB+7/vHMfbXDFwFoQqqBV2Mtoj3LBF8aHWHkMeqs55Y5JjkCMk0pEfz/cH22y
v1+UWecIIhEgzWI29X30jQ0PgNNvj9nCB2FHHW4WDz9GEmbMAtZPwXg8lNU/GsshNyzGDMssKnt5
8GLlkFYgU3uW2pwII5QlblmaNdbi0sLSNN9V0TEy/EW9ETRXCv9CrPfjorgLvB+GRsw7mNLs9AtA
F37wrrqD12SQE5EcNtatFRvCU9a9/byR3Bkb8roUEzY9VhxGT4YYwGQvoe2r7gIBgsYvP5EzSb9f
dVglGPNNfD80aHk2CkMIStFgminDJr8TJztld50TbMVN1drtk0Dq4Kx+wbNBvnY2t6ZQtg2KnFJ+
u4gbNG2LobX77L2nKhKrR/vCEueV1lz2gJTAkmnVtizuFHWxrZB4z66gHz5s4Ok9cXHQ6rAIZzDL
o6zzVO3Kx3wbe7kv/oM6/3Po1Mfx618MsXy0yDlmOkPBFwp1QE6CbQ8RhRUAs08gGwieGEJSeKcs
UhvJeWUzZVlUL/ARvcqcrLsRmkOZE4IKq55/8bHY/3CxjYZogVeViUyphewOS7VDMvt2/XSxJOq3
KHVhgkslkyUbBymFiWD4rM0bffZHK3Ws+djNGHQlhEuoPeNSSMFAwqMxNy/bQ9c+zRYGXNP/XQnx
oydwaaMhqm3Rd/gwVeSl1efRtLWOuB9X3sMfbXBZolIJJgjPsBDlqYc+D2t1Gy89tOGYRDr1Mlv3
Al2XDFm3dM3gdk00I20SUgBSmrx+UfXOjZaIyGPWP8zZBLdn2SyWcQYdP7efdVezgsPStPa0aP51
Z1upZ7N9O9vh9m0A/FHRA+ybZi9vyXAiqQHBI/DEDnsDZvvQDTyqL0csjs9m4mpQE5k9ADu0vdvR
K1D/TKbd9aVRRri4Wipxn6UDVhZJ94vxoBQ38fgXQxcfto9/o4eqAh5MVobJDoPb7aDJ5g2fpDs2
/qi8FPRsLuF5PPTKKutqbpnnTbUbPEBSiw0/fi8+JTMrILs1niYOWUtjPvB7RPrlIzz+Ks/TqetF
LHL5Bt5qJuxdFLfBDozLe9YFH24Z9Ese7GbfpHbwSM3wrSDfP24y+9IXQdfS6njIZtiPX6Fhc+j9
8KH4Kj6NmwV9rNgNXfkmu20JoPMKiexHq1wcjgZTzCMBVlFr86UaEKBl3oYNBr7r0jNAXd+D9sBe
WmUzGOJRKNBHaF+VRbjJl3QPGV1nkT+PZJZOeTUXeqJ86pX61OAqEE6Pau0NPXFwfn8bflw4F3qE
rm07iX3uppmdqHaVYXGa4THqiZhN+TIXepI2UY2WdZpMBT34MLxJi54Ib8Ru8c/5QYRY9RRiKeYk
7SdB82ZVcc2mfboeaogd49/uWqyOvcAcVBZqe5Ihr5TcNqJfU9GassM9K7J4MY2U7VjdvMbzvpqP
orZVCqKYxVzoynHnn+mDHCtxl8GK2r3U2dOcRk5pfNE6NABLwgWo78Nc5OJko8li5WKAjUuWJ314
14Xbevl2/dtQJtjfL0y0VatXsQ4TQfqjGSJb67+QKLuViuaHI2NxsUIE/EIuBNw1/y3eSCFaONOD
4QMR67afUmpIggjJFh8GLCMbpxGrYsSN0rbZMmU7yJT9y/PDhQK8ljVVk5krKM+a/ixnG3X5ev37
sJ+45m1cFKiTXJ1KNhhXQ1W6uxMNyBaHjhA/ZMqDpfzvKl6XH0rngVWJEjZxxNKqrnlQk68LihrJ
v3I4nWe8x8xiJC0VFhTm3+vm8wBFT3V7fc+IGxGD+x+dOkrN/3z+0Vk22b3uMNRPs53vv82gSyqh
f2C9p5+uG71+kICU/mgTiWIljayPnAv37bRX9Jt02Fw3sUKU8fHzcPEgk+S2z1iFcNhgBLyDpHT8
kIi2Ds5pBcJaN0zXQTgwXHv08L937T7a5gJFJ5WjBJ5YvFerW0vzF+khUIjvtjJN+NEGFyfmTNES
kSW+CWBhkYP5EW+6KR+DW+vECx1ttNAWd4yDLXSCY78rj+Fb4Sd7g6yFXb98dR5jpaCFNjXs2FUz
xnf9gLqqiJCo83CquJqjBtqKSNpMx9wfUy/+bkYQa0rvnRP0iGjyXA+IOl8gKnotw6wmy/bTz2oE
xuSlsHvlpi0rOyp/tCLmrnP3urcSB4IvETVCmjcCm++wOq/r0cVeDqNKXJB/eNf+N/fWT5xRF9eX
PlvybLYw8hNq3zr1ZFt3hsPYHjBMRQV86rPxdaJWnS0FIj0Mn/lzAjMYWW1PSO15EzqiXb3Q5EYs
Wv35CtBP/9PFGqMlU6U2xKOm9szPDG5h3rNubvz/0iSnvhoXYqDhOy8SG4Zrx5dFu830tyJ5ve4Y
xKNaP/39YkG5VoeJIGNB6q3ui97o105SucMNEkMmnV26ZcVeLZRA3/q1oEIcR5FVRbVULoRlVZHV
Zo1Ci3rbetWz6rO3GtCS/tjbyx5FaDaZTNbdWND67fNdWOWCWt6ZeWMxLXS1DO0yvTetfRl7kOC0
iW1dTUwvDPFJTyeFXckUrMV9vE3wwgZ9TLWV/HzXf5P2eIK6hR9g+I8mqVpNUi4ss79fflDwQ4wC
w0lDcxeP/OO0HSBIC7BO+H2+T0DKU95PNVq84TEn0qPTAb+2u1x+VIgRSHPi06IZ2xhrK+MZg5G1
GOrvxAavBlF4jmnJkoESJHfFQ59KN3sFthjSUEVSoQAL5KT7yO224WHeMHyF4sQjiOgLZybRcezn
f1/q2Tx3NJU2nPKS4VWjHdoKTr7FoE+AMv+yj7bht/GGKhivO+7ZHndcEi3Ugwk9XVcIQvEtm5JF
seuk9UUogz1UphYFlAevBp/zBvODZvGiG+HCStTJTto09909lGKwQLDUI7t5YzDgRHfIKffV+Hph
lTugaZnFUffT6s/hnOBedSW/3unbwqcGSNdvrAtr3CkNNGPSRB1r1D+rezRnHFCdVN78xjC/kRe9
ED5LfESZO5qVAQyyaWLqjcmyT8gwvqYezuVtv7H83E3foRGxCYEQIvKN9YbKxTK5c9mYWQtOESxT
BYQOGP9N6acQVmZ0pbId7fGJHWKl6+Hvl7vy42lmnY2SyKYKmo3pGxvp5hTd98bjt+x1Qh2uua2+
hxvS7GqmeF4oP6VmAPGsNBh5dtUH06/e0TdyFkAEFARcoK022QvF8UYcEn5mTamkOFbYPEOXHIJh
pwqbmnpArcfz81ZygU4NUlGA/gLKtuK9lOd2pdizotnd9HVaXGMUiU93ohm7Etl4sW8pU1FEZB2Q
1ovwWoNykq+jcis45XfL6TesbTrc4nD4QO8BgEyNmZ0OwTX7XKQL405TW+asLItkVeNRtfHKZvP5
lWmXTvVJ3LF2ceg0zrjt7yFtwgg3bs1N6oZP5ScKgEr5FBeRskCWYvM03xSDG2BJNkpGsdJSJrgw
lFepPPesITTqN1PtW6V//ThSv8/FndDqZbm32CdVQyfDMEOWeNctELexwkWYRIBQUq7BSdkofgHa
BjaDmG8o5yDOAi9RpOWyZcY6zIzC0xz90/34sp0GQFeJRIY41Tz4QqjLeVhYW9PMn+pwu1hPJTUN
T2yYyu7Biyytliq16VgimiqFXfYPoe5WE86W+l0QYlvFSyZXKTmT9Vz/HB5VLpTUWlNkw8CM/ggf
lSPrc4de7BuLzfC4FoaWt/+Pu4D96pUDrTLvvFiq2Ea5GauwGv5YIHNbnWyKT9pDvmOM8eSzkNpa
LoCUejebMssM+8aeHeaO+r7aADQeuQZahWnuIDf0+y1TR+pvqA4UcdZULlwYKCbUI3vXzOK2L74s
IdnHI+5WlYsWeE+By45dcsbTBCkGaRufqJ1yR6zseNce9E1+FP5hqGKC0JRaGhdGhCZqFvBS4FhE
iQ3RRXEkqvlEfsRLgmCevcka5p/i8FWTXqz5Nq+3aktJFK8fb90C3aUlSToPjq6iYC5bBig05js1
/ZqU/jQRHTliq06v3wufB+1yGI9sdLQP7oTqaVZe/lW8PTUEL35fGtsBsDG2U3ttIwFAoPmMQYY6
S+s79Sv3ONVAL8yYBWCCvQgznfBiJndmhemf9+srWe9dnoPSaUbvwoaW6r2msBycydypjs5qOV66
B2DrRn/S7fAfDTj58RNF1EEs7TRUfWF27I3/PG/SIHHUqLNL43FKv11fHGWE6+sHQWG03akKUH2f
0zsZaLAsocI6lTHJ3F0SNxVOpcxuRSgfyp50IzyxKXBpO2A2JsSrmJVVBmcAcZ+MAL+XMrsApml5
Zw0fa0cNzlCL5m6ZbhyqyWDwrbr6J5j8rj2IA/GioUxwV4okzmUxsxw1HRc7FV7jQbIVCtayXl9U
z3GC29emK0KQayJOsHmDAqQ/smKPFerCbCYV+nZfFcW97i9/eKmdTXJ7B7roOl3YxN8kgP8KsuKe
/i7f19/SZw2DfuhqHimGr/Xb8myR28qprtU+bLDIZNdgfB8qVif2CEq8j9xM9kkvzpusZWKvs76z
dDTe0KV9CHaxU7wWd+CIRi2KegpSy+Ku4R6kpUNXs2+Xfe/kF1HaKcpxGva1+i1obvW8JL7c+tV1
3kbuUjaivC9Vdqeo9aNWNI5QPkpCzrhfCA9Zz6bOhrhLuDINSa8XtGV+1r1aZ4GIeYWBKpQQNmZu
U0B49v1/z97O9thGX3w3PY6WCmQZYGWJMD3UvfTtjljR+mH+ZYEHPixKOPUj80DryfT1V+iiex07
ZK8/X3msj0ZV06hzxqMgOrRDMp0RwYv+jKel7tQ+5mrd4Clg0pW+8U75I+X//BRDK2lqD3lVBOkM
s63xFrUmd1ZRHy1qvKiTPT4daZPaWS6aTAaEGdNTogNFZzBwl98FsBLE33OgoUrA2LaV334NW+f6
B11/pJ2/JxdR+m4ei8TESpf5LrcOcT/YRrlNUZKdfuQGlW+TG8sHlqGpdYEdCDAvojNZYGqYOdC4
gZjLA80buJ59n1fHBZausQIjZLgWzPXZy7KZMRaq3KnyD8sgsmHq63EhpROWopwY4WckZx6mbx0j
HG0xKrzrn4s8C1xEqccqytBNZqXswC8f4Z7uAOmY+sCKZg10k6jZhj+8Q897yMWUpRDaLuzhIS0o
xsAsUfZQjrW8EWXQzAufos+QsHOo2sH17TR4OIWVWVWcMDhFobhaMdka2CUhXHt9M69HS4MHVFjF
pLWQh2SVg84FUbddZoRXUBa4pMTKa0WLJSyjFw5duVUoBCO1TVzM0KCBB4Z5/L7UPCfldja2S/p6
fZP+0Cf67/cHpvrjnTICoFlqbCKe8Rr81IiJHfOYbP9Gch4ohl85HBgOP5palEXPmhDLSfEQS49z
sNeTd2I5zF3/fEUaPMmM1GttHjKZneBlzmxGttwdJLc6QoUPgu2oWbptAchrfGh38pZshFEOwYUJ
sy6lQjFgXfXzO9YBG7bTY+/KGyZ5pnvRnrpWqOVy8WLQUw1kTNjSAboHjHND8Zkxim+AckQuSJSQ
chCkGmbm8Lap9spyK43EpAlhgkdFGIKVLHqErYswWJU+zPKPriaGMCgT3Atw1sw2DhhAManfEwOj
hNVONSkHZGf+igPyQAgg/400TRDB8x+s4MVIuJTPE8pcGUaqqISQWhEXIJK6H5Mgh7EyemsqwATm
rT59vX6kCJ8+XVkXSedQZFJeB/gwRhs6VmfYXf3y7yywVV5YMIBKyzWGmB5UZ8C85aRQkyTEvYq0
/KOJvBbCWtUYemO2u2+Bb2whqbHtNBTp4ufKbpxoLz9eXxWRDBl8XchIFEPu9dPZDHwmmppDdHHY
thsDc/8A+/7ds04DFSkKaZoo8iW7pFQlQZnhDSwYSHbiQuVxExyK+URLnjwkI5Fdrj60zgZ5Cd8c
A31qzKZX2+pGrzf56JXSqxAQV9SqA15Y4Y5tbqSLOjPlQ0kIj6PQb7Tm7xrsFza4m7yfekkAhAk2
Qk+J7RZj+PH3/r11xU3jMRGZPmL4EI9wEfav/xYsLsxy5zefElMMmU6gDFa7eJttgufilakAIWkh
vtV6f/3CFnfRh5VViTmbLWUaSowQOoJs2SPD/za+WtJtZ8o5+FOdF6aUMA2xZGe9KUfgTd9PklvO
9Kg1wClmnvaakhpYlLNwB93oikw2Tjqg83Me3jUUwed6vnyxjdwVH2ZlKkIXA72aV7aN6BACoZg6
WeQwGigGdRMSO7Cor0eti7vo58oIzBpUqf+pzELBAT3XLfCKNnsZdC/G+//Olops7WKh3J2va3iu
6i2OXWNtxerZTAmI4urT9Pz7vO6HtdTAl7CnjtLvDetGz5606VtkPrWDbpcUWpw525WDxpPLGVIS
M/wsUs/lKMVHTXurKOrP9Xh/sSAuhgRyloq9ChtQCIQi4ZxB1ct4xEMK9DoJlJGz7yKF3KP2kIsf
saIVYinBZJN+qQzDMTWvApalFfaJKnriSE2NE17Iq3rUTT6YecC80HByYTdZRKhfv6cv9pALGqLZ
t4K8wEB0iO8m9ETR4r9jebviMYIpWqeMWhEXL2KlraSeCWSKmmYr+T4cvl+P8asZ+sWKuHjRyMYU
TDJW1Heyo0SaXcYvIxBykjvhukRZMqAGw6klcaFCSDOIIJlY0pD0aCQXB6WnyFWI2K5zsWHOpFpP
odmAGUncJEkGwksNY2WjIxtEzs6258rB5TnhrFCcAeyBJU09BF3mVsk/0+hnpZ/FREeVuiB5bjiw
eMZ6fdKFBXdbhRZDsDHBwgMFeoBuqYcb8ZF4ojhxWmQ1ZEnNpH4JBz8fiZNE/T4XGTpZrFORNS+q
5S7X7xuFiN5EQOUVO3IRr6mA3UeV/k1KUCcG7Kcz7etnhzLCRYMpzhO5Edgmyf0BoBZX6AowHkYa
0cIiPz0XBeSgyHWV+TMjryzuAZr5BIFVyc53CsSROgqhQ9rjgoJUxrkoyTiijD+ZFSmGbehPDqgC
8UikuE2pXeTiAWR3DDnQsLhs2Yj9gwm4obC7/qGouM3z2HRVUIgZu4hYJ0Q5baFx1+R25wn+5Ede
6HbU44PaRH4avEOZRxU6rGt+6FwGLYlcfWd9Zjh5pM8esUIiVeeBCrE+J4IIrR1XgYuYmJ1DG9eW
9gqjOyNsEWeXHw6XhlizKg2m8KxK6q+xRiKmKQtcdFhUCXBbFuqYvzNcX9u7kfvNhGo4GH4xQ+TN
f/UaPt+D/DA4rsEq6BlLUIcB9BKUKD5rlk0z7nazPLGGt1SMpbySZ3ALuhC5OsvIsh3Gvyc7gLRA
tGzZlP3gj9vE6cFhSfol27wrVxbP6dY29aSaLLQzwRjG4h3sZPBjMU6uchNuKJo68hxwwaTCdC/U
mtn5PqS6zUBIuqseJyDIwAEWu1TNab1ifPEluXgiz4n5UxxafZgwjJaBe0m5Y+SY6ZHqDZ7gEtf2
kks0mmoJgkyC10hHCZR/xtPoiZCva55bp3T0ytYP5aG4G13G6tbucreobar2SeQ6fEu0tdRQrAM4
kdx9SwxAOpTvWWF8N/KY4FRZR9+cN5ZvhPaiJiujiA/ZjM2h6JdtEuW7pVpqG6LOflcIXhfKN0tg
OMHSbPUqvAHtkZeW3U0BVRhLxthDX/eAnlH3MPW04RumQx6OcmPiP4t2xTMbn0kd4UU/URSmbn9D
BUDixuInyeNsKvSZXceGtW37nbLsRWNzPZ6v55XgGjckxQSlF+dYsjol+JgYtRpTy09EjFqJlT8t
b2YDaaeoJqytx9tf1niAU59b8lSzqUmt1wAnkTZ5MT9dX9AKfzp7r59tcGWyvo0NS2SCX6yWtLjK
oRrQgq2d6En9By3mneagsf1Wus2ttaMav+sf7Gybe/pOamTGGaus99ZTDFJHvfWW8sv1BRJfTObu
rCI0kyFhoBVF8yTzdjJ3wtDbpgHU8fa6pT9E1PNy2Oe8KEhbwZK2E6OKnY49IPcYLNyZB8gvgSmF
foH+4XCdrbHNvbAmKHmUBMwVZXA5R/dsVsu8H2y8qtjcVHVLBdU/lLDOBrlsV5jk0EoZebQIhRKY
uz25yaZDujt9YQi/wqGA++SWcpeUJZb/mRseoUu/HGpAZVK/BeEcUwQlh2zWr+DzCrkrKo6jJIRi
F4aIMyQ4WYAMh/GW1aOtS2601b8G3vD+L52GiyhJnjeTwc44a6Qm7wx4P6A8Vz43jnhDXUqU0/BD
PWoiQT+b0d+z0y4DRIiBsOJTBjJcBQo9dk7C/akvyM/zhIaVjCKjjviJDZXsKHVM6BfUO/WmF23S
S9cT7l/fkB/nqfs8jRMV3zBv7GqnuEFio55lpVCmZkl3ReZtlEEuwIhQCjO6GceigV+OvlrfZea7
Ftxn2q7Vv6fqcTH9oiJuhj/kqOdlcrFmSuckjxcs0/w8uPkdBrUd47GvbLm3S7w+hZ10r7bEu5r0
Hi7kLNOgpqoIo82b6eP075ctcDOSrR5HV3bnm0ZziNNBnEiFizm5WClamvzndLCoE3/+zkTG1U3n
zFtymJC4LBQu3CSYCQ06dhnmqMv7pYdOL5pvDHE1eEXlDQ7OibO8zFsKskHc9AoXefJAyvueMVGU
0/NigjOIqlKxH/g9Iz77CxdmQjWrAquFl45NbMcjplzDzBUW4bHqxmdwEG/TccQTrn6o2sWr69kJ
0sYTlNrrk+Y4yq3bDREmri1bliuijEKsnZ8IahrLUKQMa59rlDWzQ9cRGTJlgEtxFixFkAx81WkG
vVRZb6W29q87KvPDK9vLzwKVSzBEGJBHloE2YDk/KOFtVaV2jhB73dAfnlG/PiQ/AJRoSx+W7I4K
X9M71WuBB0w+FZkdbRtfI88ftXXs7xdJhtiPkjqf9Jfd+rXC8yn0gn/ig7hBt3HTb+Ut2Y1mOd+1
neRijKwGUrawwNZ60kY7xJiuVXfJ63zIN5ZLdkKIDFTl4ssMaeQYLClwDfQ+kqNUJXYsERnoOk/C
OcXmp31kU13Mkmn4Nm6POXeQ6N0zQdhkoz2CXvlH6Kg3sbtQiQVxL6lcSOlqPcogfsZARc1ueAo9
C2EM8es12f/VIIZmYCJLAiu1wRdMIhVowIrREqbiNoGU1exJMzGNs87Vc2GD+1KaUjHmWuBJ4h+M
cbNlcxJsExGdMfxm3LLqjGyXkU0D0dcPwXl53K0wigLYN1nLUWgfTGNXUqMQLPb+7vLn3+e+VG+1
YdIxVmqG3+/9AKqZI9ydQk/+4fo+2+HugFSqqmQpTrW00Yugvsf4r4utDhWial/41J22frZ+meMr
ILkqLULAwBFmmzlpGzhq72cjWVcivg5f/qgjjKoEEV798147Mi1QjAk+ys+qzco703d6XcTn4qsa
wqAOtSrCE4fNT7FODekIHJ+4Uqh1cXllXFvtOBQwkxnHRHnIKK3W9Svr/Hm40C4rk141bCqgK8dv
WTNv0/bFCJqdOCVE8kGthAvp2tw0Zs3UKqz8eWzeAnAKXb8U15Ob81K42NDqYtQmbMqnL+6T2Bvk
l7zf6dJBH5ysLghjf0i9z9a4cDDlydD0M6zFsz16GV7eQIuKNlIqDdosoaPfJN8pL6d8jgsRdWDV
P8W92bBguo8hWNbvoF5C+BzlE1yEkMBdWc8LllYmgzcn6lZVopuikB5UQySyvuvfzOSx3KISzE3G
dnEKv+T1jSpk9lg+KqIf6P4ovVx3kOseaPKYbuS4/U9tm9KSMtcaAlCfL1q6+3dWWGpzkSzptTib
FiuQLOHdbBza+fv13//DW/q/nmfynHjR2NddzkD3Ncof7GkCKZvMsNUeysc5gCJUJ4TaNi5EtLOV
GgN72gZ1a4PUWO076oG3nu6dl8TFBlPCiNVgYUknx8bLw46+Gp8BnwO4snipOpfYQnY4/3zXmjzQ
u9KRwAwZbgvWwlrc3OvRecRouW85Ve4VYDYpN9ltqdn/LkcCEexH55hRhgzzCnuZx9BeVpCu4MFV
z/8Q66OOFRcomrIQyp7h8rWjCUHM6h0jpNvgoN0uIFBhsWneFl7k9duZCB1EgmbylHj5Au7bLoXl
5ABmAnf83m1B4waNLnBFhn7vqpsSbSUQDumPFEE6c5LfPqquSiKYfkQF9eyPe1spSxf3ZQ4MZnnM
22Pd+3X6QGzsajqtGxqsKKpkmlxobAVDk8oAAD7zVgfPUO2k4PyJ7xlCnyqLr5/zsy0+c1IlMLik
fQQ9DyBys010RAUyxaOrdOftkNjKM7G21UN4YY/bv1nOIjkNYQ8aZw9MDCj6xFCJEsSmww2FKF3/
WL82kk+fwrSWpsJIQi+sFVtT0BfXkIXOb8SaKDNc+tQOsxLEdQz1FfAILS6Qj2j1W4bdgCp3z4Yd
rPuiRMeaMEu4ifVbyJxkLZCwlQzNB/lL9BvFd8NPIDVGef06zc/FZ2NbcHHfzMNYavoCW7U3Qql1
OD2IGGNb6Buh3X5bHOgRgI+qvCk8xluuEX7D1vL7sTt/SS7tGstkkeuUuanuCcVdplFyPavVv4sF
8jGzXjJhbvANGc+x6LV+iHByJ+0DG6jxo+WCBfNffj4ufJpCOPeLCOcsMjQcDNwL1c3co/r3/2rh
UOeOiylhGCWFEcOaUKBWjVvoNnfGexT/0XWTyfbo+vvv13ZafMqlx0KsI6ELvflB3QMRdRJJcfvR
iVHUdIy9vI0plafrp9DiEy8lFWJFKmBSzLw0/tYXt6lCVPdWb/SLVbFNvjgF1pirWS3AScrqJgR5
yvhFlrbmoLhVvVDucd0hLT4BS4vOAh4eH8x8mR0mMs1EwhFRfmKwwo1CZJTkJ+PCydyIhp4b7IhJ
NkruEN6MJKfUUMlh2NbKZ9Pi1Cqpb8aFlWBRa2AMYVObNv3s6/EhrKhqzupGQr7GwBCnKcoad7JN
tTXVrkpDrxKQyTJowDzawqvyEN3poJOOj9Rrev1OvbDInWxJqywj6GERr7byB+sMhfsptEMF3LYI
j8e/yvcApDBVCxpSGK756JaSIWHKLitgT/8U1m9hupEjifDH1S9lmpKmm4YBlSpuF2MlC6VeRk4C
MvPMEuxQPCgqFYTFtSh/YYTbuBL0AaIcw8gQ3RnRTR3aY/q1FX/I3VGVG1sMb+ui867HYWphXGCU
y64WRzZ00kyfinKbWU+BTrjg6uX1a1kSHwyLaFDEZIGJQLwVzOc+Jy7H60uQ+MgXhoksjkz9LdMe
o2ofdvuBrIlSNrjQt0RlLg7V/5F2XU1y20r3F7EKjCBfGSbuzuYgvbAky2LOmb/+O1j53uVgeAef
5LLLL67aMw12NxodTgOj+Rm8ThgeAE8M+rhCN/4+1ramICGKyT7Bw32932hxclxkRbOwJ2kPVK0E
vZ/mNBgZq7+DZNBFfvkwFejeVDYxGmBRzrmuFqJvxnnDrtEzGf3PGMptwr2kor26IpvrEOtdDgvp
2JkvrpOhVdDlaAGjj62T71eerquvWtRux9p0SKBswG1609HckVLLbbVp4xNtP4+IrjT5eRr9neD3
rAaUi9/DBVnYhxAQDCaxNj3GrSTb8JlHrKtH7UU0h7ya/VlAce5knAl4KtmM0qh2O9VvjlmUe8hO
b4gZeAKxmGpexI4LLM6rTCTKSVIB61dbgH7sd/mOXaPtNneK79fRRHbCuRO/DnJZY3pT9C9l9MW3
bs3x9TrE+v3yKRA/iJxiT7Qs6cBgG8Crbfs2DWjNlrbaDh2jrftvbeGjTrjQ05Z2PkHcg+e2/L1T
XEU0kczO5MoH+pB38fe1KsJQfoS/b+XEiyvLSwM0vpLCrcZwZymlzaqCpVQI3LLgU30ERAvYRhsG
uUoAK/sbLBzK2t1cfr3+qUQQnBcBp1CITWv4UkTfzP5RqfbK+Nd1iPWS30Ib2G9YiJGMfUnMGhit
O7rI2HoIFLeYnXQNd0SsjRXNX4PN+EWAKjAqflx5UvSI4LPg8J7QRIwxKAnJwR8NiATKQ0P+jFdo
ISTnL6xUnZScvf/i4BSSB5oKzFakgpyPKNM5IaBUBd3HTbBjK/aGDbbOCEvOgluF7+lM4n4i5oBv
FQwvDX2xek/wWQQunG/jjIy+kyMKgLI5xIanIduNphmrem7K0s6GU6DdlmFtW1NpX0cWaDqfFwui
blYa9oF042WQXkcwrc0iihvRhclT18m1hUQ1c0TadvJ8LG5wilMHrvqR2gZonw7FJn+Jb0UMdSJ/
y/d11lGSg4+JWfFXBRke9jQiX4wOJB1gI9uIWouFcJzTSIepBXEt8sbqU4+pEbCsOeaz/vBr6Fp0
Ea8/+z4tS+HcR1VVA/pU8OFwO3ZbRg9pukFhV7Wb3GMm1MVS+T+a0VxAcnFGQiju5BHniVvZjqvE
1sJ/q46cvwBHUSb37JPp5iGVsRfLM0tRKVAUnfIE7aEkF6RmnjeNbNb7j0dX6OYNOKd1bJdm8QVI
0Kbv9QOix+2/MzcuzAjqnpCsgyVUxWvZOkr2ZZCc6xDsiK7cynz/Zj9JFQGhBmJvy0vqrz5Y6IsX
I7+z5KfrQIJYkG/bHFS8mEymDpNp2j2uD2Oy4/pHH3QCiQQ+iu/XZEwGpJVwaFPhqcZDFG7NQXAb
r0JYsg6OO10mmsFZ09xWvZ+WyBDRepdNBwXdvVWW/4kcCxDOfmJtlM0xAkimn+ZpX6Dbx3q8/k3W
Xe0CgzOgpm0HS0k/8qH+Q/ucHcajdh+/ydvBre3hrgYVnCLCVNY0ztKJgq0Gmmmq6nkkk1dpR+oR
38dAo6m//aCXPBl3yoaxTYj6k9mNfqHeWJVuYKW9iYwGlzQxp65Sqgh+r9ce+/F+RpKyx0Rl9xw0
WHcp6m5bjS8WaEz0RZA2tGYoByp03B/UypW6NrKpVHzvSYQm2nQ0HUMekO/IFAe83u+Cb7lqyQtw
7lxlyZfVsoaordu71qa/CVEps07ani1bKRktPuaSLDFtIvu7146Yu8hqOYloaAJXu50OKshl/D2o
h0HcpmzMDbIF3nU5RWfM2V5bmwZpCc5Y2bIYDruBsLGiFrIcr9dCFsfJmR9tkkavCcTCS3zEBV1u
YsTaiOYYMbrkWA7rcZfRAK7uG2wbCB+EjeerebLFL+CM0wyqkGgsTybN9VseaLndJlLrUHCn22pj
UQy5+FjVIUsEbxspd2ez0/7IB32aDxcwayYW2vusRplNKBkeJsT9loC7bv1+XYjJXXIaogSCba14
+70Hp9kNjg3eusG2wCrACWzsEUZoWbVJGBKtBtGfuPz7OsTTWotbfOA6kJ8RmxS2Pvj2FGKtfCT9
lP3oR23Up7bWPFCG75pKxA67+kpY4HOuKaxpSMIEZ0sxR1Qc5vHhuqGstxUtADhvlEjaqA4s5pOf
WrfesxWLEnogdqzcFdvZU+oMonKXSCbOB2FVKVWLBpBd8lfbbqr2j1KFC5k4ZxMPUURAtIluBPRq
euUNW12Dzs3d9KVyh0201W+zfflIhJks/v2tmsiGm7JhabKmmFQ1uMNscuIrqoL2dQ1uJ/Gy23YH
Ir+j6crbYo/BkMO0G2M7HezrH5E70AtY7kDzOI2jHvUTT/a/TUpla1SUAuXbLC4g+COVkziqLUiW
Fza6lVmRsnKQPHNnO3jBnPI3P4fHC3exZ1JbVHLmIqkLcM6bm5j90AvwrHlUeZ2bYzjfIfl5/Qj5
l9YvDIWolGqsMKRwDibGmuZOUkmFt0+5h3txcEE9sxwGGnMq8bwQF3LwcHxErQW0DgwDcN2h3EdH
89DdBkewrd9qz9UNPJqt7OK/5W9iyqkPj7W4iS+QOY8S56k/lxTIbKsqmNd25kfjr7ITRVXr1qCo
pqyq1NAu6kRyHpRdJ8vsSBlRMiMX7G3JaTady1Z/lrfxVhJucuJeEP+I9wnKXUZsPtEsfaXyElQC
mq+N/6NpQWdfCu48LsD4BaNpmoIlcpam8uygU5sYTT5BtkL7krfHSrlVsA05UsGCsAvjvRlbAhtf
t0BdoyqVcZb49zxsDMfYUpKCVuiWqW/81/o+OCj30ikCO3/1HJ98G2srt+o9toaILsFV8/tE5u9A
OTKaaYyAbAQj+EysXSQXbpmoW4EJinA4zaRzVfptZzB90Q7pzS9CSt8dMzunNut2rrfh37MkOFgR
KuezpTLx0QcP6bAlaxhAbkMxkqjo/xKFc9Hgc5yqtIVsRq04VAvBRCMfwigT5LG58P6XWhoyNsMS
EzwK/G5MkA9mca1C+7PhjtaSQ2L0gyp2UJzC/Nv1z7V6bgsoLvQtpWTU2wxQQakf1GbY5XLvjknx
+icwJoJIUEXiNcgpBeb4iTaVUoUCutdbD4326OuCzDw/jP7PqX1icCpQg72gMSkwcgus0iqGU6XT
MDjqMXTNPebRtuGJ7QyT9kZmT2+igYVVj2V8onOqkYwy1m4y9Ja+VMQLsNdXNd9z9e36QfLZvQsp
uSt8TKq8SAfgkO28oRvG1k29GS2SLDvle6KpRv5t9AuPYlEOyKzBD6RzcgVToLfmHNQw5+qbZOeb
ZBdvJPBhYLTqHsPGqiODByPaqPf4r1scQwHp07rAix/ACZyFVt7ncVzDYxoHya6+si2U6gPLWphv
/knUP7l6JSzgmMEs3vV9BMJKFW223jyD5TAM7qapddNM2SjBcN9gQDeUy7s5FvXNrKrPApazQ6pQ
9OLpOGYl7I+pMm0bxXdMqXcjn4YCLyYSkXtspqDvJXMHEdluWqyPwrNa9uKDKKO5HowtZOIu8bwp
gpCGwIn38X25CTfNRt+ymCHZ/DYv/z96qqOB1zJVy/h4ei6+G52z0QoJLgC9Sr1+/DFV7yS+j8LH
shK4zP+hkZ9QnFxzbPZVmFiV12NHC2Lno++Wu8plmxHrrXkSvZpXXTT9hONChkClddZEgOtUEr6T
pMnfynrSEFymciJwoqs3zycWX23qCw17CGM0LiQqCo9aaeux5nRJ58hh69JYERj3umgmRUe0Tql1
MX4lR3qoM2cWlndJcpzLV1VI77huWZ8Y3LUwGbE/6DIweqwiTbONf4hOePZsDXd4bxPs7h5cHcte
NdH7mF/L9EsjTUVRNEuVDZX3nIhCmsFUEVyC5PEvxsmE2sXjiE3QzYlVgJT74TbcIKrFOiGwXzUg
/E2e2ZZbcjJO0ZOoc3r1GBa/hnOjmNaW0e6Dix7tIKjPJPno9gFYsKrCbG25z0L3+kXF/t7FA2WB
x/nRtGz1WmERvGztp/bOF5E0rqrO4u9zDrOjJd7HKPd7tfw9b79ZnZsGVOAoRTJwjtKMK12bU8hA
y50lb9tgd/2M1j3JQgjOk5A2pnJGIQTbdcqyG9UWS6S3PdoKQdv1JPTI7O9d+yicKxmwS2+uDeC1
rrwxvuVYzJvBg8Uby6G36Td08dpdbkv36rMq6gRkZnYJreM1bBG8Qvhy8jzEpGobnOXgUFtxDJCx
mC5jY0DCeitKNax/uE8wzuabbk6nqkGqoTVeZ/NLqPWCh+O6NX0CcFGRJtNW7RhALL8W1bGE+hWV
a/Z/XVeQVRjsKVRRfFLxDuAUsKjneAgNHJqSafVbbRbJ7EldgSdBZNXkvaypovy2zrMZFcXQdCyj
pobB2VWFWfNEavLKqwrPmh8mYZv8peGeA3AyWXpjhpRkuM6ULa2PVn4f/vaYJXzvOQhnWMpohHKE
FidEreoGRFvb8Vgfg20LXnXFRhW3smWBgl+q3DkiZ1pzUk7on8G59f2pkG4bEXU1X7/jReJZaasQ
i3snBedm3mo/h0eQbLmRw3IwWHz8jDwMOJREI3wr/ulMKJ6eVsIZZnIDTJb7GX+wZbGJM2AHtOrU
X/OtiP575Ql3jsfZraWlE1GHj88GvjIvfooa7FOJDu0b2wgmO3mA/oXhyLwjBupF1QnBJ6ScUTfa
qOsN+4Rg+rprvPaGraqlj4iCyF37k9V/AlngR1aya+cSs9+0CFsJaMyG2ILE9WYCK4HmZF/NwTZ/
KM/ytn4dt9OOoAL0pRZ1bAiskHLXc2EkjVXE+LJ+/TIZN0F2N42P153XSvx/LhvnSrqkSHyVWTob
lwx2jGSscPIj3Q57uHzBnPilQEjaW7ploNRs4AnAqc5UJOZs5iw1Y3V7rUh20oAt962wpZYpwcU9
tsDhlCQvJjqYLL1Vu4FhD6foYDn9gVhgDFDc0FO/iIqgK4bPJEOuUMOgsylbnC8zzHYkyoCXzX+I
e8dj4gQ29VimPj1Y+2qXCC6BFcM/x+S8WYQNU2kSm8ilyDfKQfFSN/lb+5FOdqWCki6DoKIS6Nr3
s4ihUINqGHvgWwUUWhRVxRJ4en5XNsfYv49mgUJe2jexlhC8rcW0jYmkIyStMVoxkHi4MYicC5J3
l4IgT2KoFtWoaSh4jp5btIZBkVyNospT276xW7nvNkQyQD7b9aUnsLDL59oZFl9/iEF9VFE1ZNlk
/4Chcc/YEi/fzCAUuA1u2ctC623172gj7KC7NINzZC6h55MZKmlBSnYzaB9Md8aeer9We+j3It98
+enO4TjrNqs0okoVI1E/7WfjPRIVG1c/molhIsSn4KHhCwEGpfVgmBO0j+rEqyppcPSywGog3RRk
D0RInFNsM6IoqYbCjTU9Zeno+NidECpP1xVDBMLFWBSyGP0MkN7Yd81dbbhF+n4dYlX1LM20TF0n
FGym52oOMrdujoOZlU7e1X6bzpOdBd+iaGtFr9eR2Imce1x8+wUS9+2bYdB6RRrwCgt9p0n+Svq3
qPXMQbQWXITDefYpqbEaIYVEpEltvy/sONyo4W0pWn+3qssLeTg31ATYSz62Y+XNyk1rPOShwAGt
fxk0W2G8QzOUD9++CCkqYqVkABe/JwXbSBrsTHvCoiG7J7ldkNm5/nFWCpEyQa8VZvE01Opx/57r
QaUYfhMrqFor6OCV7OhQH/WtAUqb36QX+Yh/l0CcTgfJjKpgBO+tDZGXT5E9EOyByI4GEd5+TKN4
jVPAfEzQSqYooF47l8kc5HiOE2gC49wiYDtiwbZ86j3Vq29FcvG9G/8I9onGnSAY7Ghcj0BDJ/dN
8chIPAfJnu7ZY0V3UqwMv50Fj5U1VV8KyJ0liNhLUPQDUpGwAQcNIu2203dYGmJf1441VVeIaWiK
phmyyj/6A3VowzKEcrQ1+UtPsb9anwQTvCIIzjvoRdpF08zyQAl6pZIkUncVnbTNdUHWHOpSEM43
YFBBKjCwwMpk97GcuCb4N0zs57qOshLqMWP6PC/ONYyUIGZg/QTxDb1rwd7guzW1o22Hka1sg100
4BzwBRfSRz/4pbZ/gnLaTsbCH1qW5Qq+YQM4Fki29+g+kY9q4zRfU1eTbOoo71hK4kxv4AX3v+O5
7gdgeq+dtrKFOSp2cVz7OZw5lBmahwd2BozTtt4jUXTMj2wpRvQkIlxgodg1KM4MurlskyqB5Nq2
xe7zdqdi93l8+P3K+/lX5QL4Sm/QcBSzLE54q3anuXod1T+48JeKwwedXZObVgCIqrrpq9s2fZ8z
VaCdgtPig03Damo6+LA0cujRcBIhm4JOIWHZSGBqfPM4MYxYaRiMVt8rSuCMc2ZXWi26twR+g38v
NgGJ+pE1ebWbeTO8WihPGft8F2HrsW/nD9NRmNwQIXI+JEXjgI5BEBQ7LNCwlNjkUUm2rN8b8RtF
izKlqqNn4Eqdum1ACB4MivpYjvu4FI6pMiRe71U8JzXGRK8b/NBSRunY1WUBbUkjD/HCLpzKh9rw
0b1sbXKa7ZOJvJYmOZIMMUOMZpQp63XHyNTH6w5P9K05f5c0UYrl8kyljNRF7ckNQqyPanP3Oozo
5DkPV7fGZGkVXErWKYUdlXLplWiy2F5HWb1UZV2XNdVSzYtVmFOkDerYdHgSESwqmFLMipQb2VAy
G8GgwGnzTK6/goZPMH4NJnijB2nu+1+5lV99kcq+2OeYnJYEd9/q6S2guEifVPpcNgni1XCUdlOi
7/28FdQBmaPlFRKLBP5zdDp3iWtjUagFgTS0V7ZwAFtD11/yzNqN6rTtM10g0araKehpM8DGhGc6
pw/lPMVRWLa4ZsdjON2E0r0vIhZZyaDA6S8wuGusmKR6UhpgFD9/zXxJjr/psIdVxe5EbJkQqLhI
JO4qm4xZGaUMcFHyFNS23HxLMsFHEkFw15g6mG0dYh7Gy/UfcvI+TW+66N26mjJUFB0lMRV7JaAR
UJTF2yXHlEoy1NA1RuBLbuEUwJHS/fUxeYVYQ3AJrEv0iXbxjUornXqglQFx2ije9cHoGrPojbSq
3QuhuG9jRsTqOh0wE76Mrqd2SR4IvTW10C5EZYJVY11gcR9JT6XExN555HXlryoeR5qIQ1oEwEUa
qRbVfcNer735PSowglo/XXej6x8FRS9TMTGuxL8ZGriAasACGk/Rkm9Nh6nJMaq+VXUbCExmXZJP
IM7pJDQeGkOCJIZJthkJ7katFj0lRRjcnW8lQ6TPPm6eEA+GcLyZY+Gbgf3MC9+JBtb/nBf7CQuT
medAqZMcEHMHU4mRjZ7nr37k76dCfqs7Y1PjCRlolV1GymOEwSQUgJ+vf7J1Bf/8CZzVxtEsgf0B
P6Ee41MVgs1fiTy0GWyIPLs0yXfX4VaaaJlv/cTj7FbFvFwrMZGpbI9f2HYPfROithC6yjMYXHfU
0W+LPQVZteh1IlJOzpTRP5+3eKEwZnsdhFHFljYlmoVF3vx/+MFPCTkzLkp/6LIaEsp3BoRLDhjh
vUn22K61iYTN1v/jrvpE42wajAmxHo5As3bGFtumjpLT4x/GgYx+SXFZkX2fKyrLvyTSrkdLHxqF
8ZIY7/Q7tvly3NXH8RFk3L2jHmSU2ugPYUeOSG/4p8UUt6MSDfh6MYoa0k2NpdQtmNPGo/+je4+p
zfrg6i3d57eTqBtIoDj8c0Pu1bapMxwxtn2+y6lum1V4YyGbJTANgTfgyyhZnWkYFwMOE844MBLB
0J3us321Se5E72eRmqqc76mVQkLjEw6UXdfouAUpPUFTKJolQTZZinq814PeT7tXOT8jUX8OihbC
SeMp31Ms6jVdabqdAFe/iIQTODV+e8jcjk2dSOweUjs7Kb/5WLAdmZGbxW9NK7jzVg0CNF8qUVTD
RN/FuQ830Wk3GgTlh2ROPJpVTtPrdqd/q8uX6/qxqoYLIM6voLXDiAc0sXt6+DInz/2AvVnCdSGr
IJimIIpsaprFr1LT5sJM4zqswEA6F3afOZoHHlJ0K7QeuvJLAx2gtRMIlwTyi/t+vYkWuJw2FlOT
lLUB3KEGkQTjlqocKbDDe80Bm4nXHmb02Ck2yvjoYAi+/H+oHlZzJIufwGloKvUTyHzwExhb+Uyd
II6e5gYcDC1I90DDZ4FFQ1XVP4ljF6jcfSgXQdH5OYpxUgIyRrN245F640jsP1AekKqiHEMM7B3l
tLQaSC8nrObXlcdalfeRCTq3UlTvXj1C1F0xhQfmO/TynttCEnZx1Pg4QjZ9lx2SbbBnfFWivvJV
Jf2E4RfH0CwuUpWVTqkxS7cosGMqAFsi6F2qy00tOLl1R7lA497QVVDHShvi6MhWQzmdNQ2oW4pm
aLYtU9TquSoa6jFoGgCvsMUvIsJSRnUoCrP0rPKLEWnuZL1M8uxdVwZmTBd3OJioLWpaBsA4iTqD
pDHGanHRFF/0JLDlWDD/ueoTFwDsplvEtaqfY2CpA0CX/iz7EOOQmpMqm0kXdfyvlrBUImuySlG2
R7vuOVLey6pRjehTUUB6nXnjrgULHT20iAR+/8wWQHzSJskSEhisIaZUvpfdBoUnkZ6tHdoSgfsq
81xUbT8DAb6Gsd6Wd9Ex8dq3/Hv4CtJPp/wavUebPzHZJSr3qTCkLuV0AGrhn+TOM6ft4O9MyZtm
VEl0DHuaAjnZNcUr3xKQe1bpnVb6ERPTUCZ3Sjy9/ZE2D9b8aBiD02mFwL+ud2l9aojO3Sxh2/rq
ELPOsMRmgUd1m3kgu3GslwxsuzXa4bDCePtHlcGlmNxtwhYm1nUO2OGQ79PSZukQbS8/zCGLzdE3
S3+IaJnXT/YzNcz5+CBU5kLWADlZ2UaLX7PwpRq+1B0ubKSDhYw7a65qmYnm4pG5DrrIoIAzgnk7
lvNRU7GNoDVfrxveWiy3gOHHGhQtQtpFKZEVATdROER2UH8bQ92Wie/k1h95+yUcZ4WDVilKUwOu
dQmYflkHo36SbsNd4gbiIJzjjvgIe5ZonPVZWlv5hYFsPmuz6/fBIdgyGpBkI+qqXq1UL5E4sxuy
eTTrBnKxxwXbiYwH95fWTm1pq6MBNdgkb9e/2/8wvP+qo8IZHjLNxKQy9IPJluzSjXRi5Bwsl9r+
RGpji+x6812UF1wLQZZycnanGn0pBTPk7OP22Md1Z5e+fxv04zYox00wzV7Txae20v6+Lu7anbrE
5eI4yerjIZaBS+adnjwogaDDddXaZPATygZWVah8dtXymxQMV6hQFNINnR8LutP07XURVnMJ6KD6
LwYng2Ikk5p2wJiwJJTR5ofo8h8fOndyUw9cDq4Ab/XGk03dUg1iYtkwZ2t5HhmzYSErjU7vd9C8
O+NbdohRy2sPFG3C09FskMIQ5fXWT/ITlbM5fTCippBYur04VcHfcnsTxILGhlUlXAjGGVshK1Qt
hwYBqp/5m1k3Ug+E+dhdn0/fiJ+8Sm2s2Q26s9FjmEdPgmNlAlzcsAt0zvAwcFlIY4DP2B16V7LL
TXabOKPT3eD9ZIvionUzVxQCsmtToRdzDsoc51Klows6SG3tQG5nBC3hRkeHa3zqf04uln9sjJOI
fXD1Iy5QucuH0cuXZQNUP3nSEslWoCf0+fpBijC42HKashAgwCDznU8aLAe+SzrRbtVVG1B0kJPp
uoETZD9iESpXcdCkhLXpl8pPC6whhh86gbTthaRXqw5qAcQZt0QnidYz3LHVPPg+NqQLWtc+LuIL
tVsAcOHH6IdzU1WQBKkQ7KIGK3Xo5Hf+RycMxtQO2fuvVX3jS7LxPVFblEg8TiEwwgfSGXaOtBlt
Wmwl0bT9+lNjIR+nDq2mRlZUAgHr3zBekG2NGx1DV6FnCF5PqxHPJxCfYqXD7DcKs6iwilo7mcdj
ViI4LxNwMmu3bZEI8FZVEKQ4KvpjMTjEM9YXtNcMswZeKd0Vo2lL9aOW3hl6JAjFV73iAod3vFOf
kiRMEDCic+emMUnzjDUYvd0lw/w6JGBBTSsVhGHYb7wby1je/YE5L+A5p6yjdcPSNMCHze2Q3/TT
1xk70/8dBud6NZqGIGrEUU7ZcchOvaKJi2yrqXB1IQjnMmK/b4vWAAjr30bDl2FrXoGd8+VxRl6C
TTIMR/k26Ow/S0+oKuZ9VZTeCRYcnHsrYmIqlA6IcpIhbWxC+9DpJRn3Sg3Hcv0o17Xyv1C8FWRS
EURxCqhCbv9K9OyUDWCTlUs7V3NB4COC4uKQoMsqs9ERhfvk0IKwCu4LdVJ7zoTpChESZwKGTmuT
hBCKMRsnB9afCt44p3Lpg4wEZ73tduFBlA1fj+tUC51qGnJKCp/8k1QLI+99DcO7/eDtd2rTzlCc
V3V79totRBW5sNWrc4HIeeNyDrsCtQVUawL/oCTd3upAI2PQ3x4cwpTSAoZTRz9PZCWVAGNq5UEb
ybal/aGpRV3ZggNEdvxc7YuZxllbAoc1G+rH5CX+XkXYw4JlB4526oR7dVcvs//KhTTCOd7USEMf
N/hgst89WjpGzNNZ4A1XL5kFBKeJmq5LaPBFiFqStyRUnG7eqNZj1e6L4cd1QxaeHud4K7kPydDj
9PrN4LFKExZG7GXQnmDjyzZ1RGmQ67qHN9n54eWDUmtDDbgy7B1SST9Jouyk3HgWiMU+wkW8szhB
zg2rkt4QpQMOG+DJ4IGl5r5xR7AgDruwf7iOJhKKOZZFmCjFSLYXCTSiTL7m+m0ynUr/9d9BcPFb
GlqhRMFA7WXytjHu++muGAQQsujMOL9g0SRV0gZaF0z/rDWCLsjg7lbwShBV4kVWxHkHqYj/cUJq
VjqdHDpgrxTc9+sCLUauOSXwDQsslBEuv340T2EyuFOLiaopdmpLPsoZ2RtWCIaMv9vAtxvfFMTc
F1qBoQ1ZNwFiyhRza5xfGn0sCg5BJee16qNW3TSd7vqNqPx9GW9wKJw3GuTMj2gDlOSnsS1/DB7r
WYzdftegFufbJeqC3xh9iuVmAv9+cV1yyJyTqkbLL7QEyGrWHQystfM1Oypit1Ld67p/6aM4JM5H
BXhQFj07yfkvNBag6OiGIFboXFUCwQdBJCXKU61+Okz4YG26hT5GPi09ZgnipkklnqKXhtMrOVp0
pcLGtviX66KJgNj/X3gOfUJzD5ZFEQ/cioZpt4irEN7kaUdtM6tjgUZe2Bw7R6qbFH8L1XD+OStZ
lTmkUky8XqLvjRX+xJSO4BlxmXEAhgKWIEqIiowDj6GEpWYOfQ2MjYreIfAnYiFbuCm9ubWDm/QX
13uwF4VRF88XDpZzwT7VOtJjMZun1ulsd7VO7bHOw0dMvj8Poy95qoo8fxY1k6v2hohDf+1gFYNN
GoFlV6d8YX5sIrS4KT0UVAsfDCQK8qDbX9eUNQjwB8mgToVKXjRBd7imwwr4XqG/E/oapt71v39J
EYATpMhygFQckmgKZ2RNYcSG5sPIENh8tJyo1CbxdrjXkYOuHetL8haB+noCVzO9/22SN4BjtByl
QgNVT50nmVJon0op2Cu8vsEuJeqo8YPcvTS94DG9Zm5LGO6Gw5Iss+gsHKJq3pHRxix0L5rMWvOK
SwjuXrPMssWyJkjSyj/r+bHMMOrW/53LT9c/15o6mEg0UzCJqGCA59x+kfdjPsAGPb2eapti3CKW
20J0gTIXfhZFsc/CZszA+yWjo567whI/HtD8aBGsTwp21EKBIHNmcPUWbmJgI9SfuN0lHCdU7Y9j
MTIVDGO7B73Z2Gj2KFo0dBFbf8hkQdl0Hcz5PHtU2BZjrVHogBWaeyy9fdDzwZ4SNd3oUXoaSCLK
pK9+Kgze/weQ/f+Fj5ck3yr1ium2fzuop0j/3ccCE4gNm6g6nA9y9ed/P6+bEA2NUAWjPGX9F3gp
x4T7q5Kn2n/8A637hOJDmsqIqz4bAVXJmW1K+aEl/e+WUs6l4csOkmJkDYIK2E832GM8b7CY2J7r
XpBVuGwc4XC46KVRW1qHBXDGj3sqvbO8+YExzZFdfCtKiK+qwOLcON+KLuJoSvwZYOY+GnZ9JlCB
Vb+GEWGM1GKtz0WaP0+1VNIwDOflQ1Z/TWutBgl7nJibsjCLUXDFr3o4A91noIJGIYPPSCaZEYPr
gTnR/kn17ZFi1VT3lTT313VtVaYFDPeB8sQqMMcFmH5I0B8oeXGM6DlWRc+eVRwQFGggg1JVEBKc
m88cj0YrTRrE8Z/D9r0cE7vCIOp1YS4VAJEBnArKMCqbfuY8W+DPY9QWuexpzSasnoj15frfvxQC
f99U0DAEtj+qmpyCNSmqj9qUyl4l5U6FVSqD5PqdKMi6/PLnKJwnmyupUQdgIX60HE0ZbD/tnZQ6
RP52XZzLgrh2jsTkXfjMRh+UAKNYOK9t+cye7+h//TH8xZ6i0l4t7elRtEvq8lo4R+QCSJKgGE4l
ICK9YxfBvo7uZhOMmtlDJhxHFn0tTuXSOmm1mWFlzU082E3/lBWCcPFy4vnjBMErjsIBcsL8qL08
6UMT18Co3fSZeKx7P/4eOUhHg87WcqUN1nEJHMO6WJ+Q/BHOeguPkcleFznj9IgSRasKAriPQPA8
ImGf6RODO7o8nE3JlBLZm++Mh2BX34070EgxllBrm+4mN3MHrHQXPXVXzXeBysWNUHeVtAkOM8dg
tjZgzWIp+F6is+Mu8Y6WIxYg4uwobe0mC22cgiMPLwK7ugzozo6Pb5ST+kZCpAcYRnmERl6W4Pb8
zS/eL1GeeeWOPUfjvV5Oy6wHmaonHbUt23yYbZW9+vBrS5HIgFe/ERwg4lSUyjCCe+4ysGvcNIq8
lNGzJtt64xStqAlQgMAfntomejp0hewVsxdq20G4ZIGdB6fcaJIE2Qc8OEIcPqifqEwCxL/wQagd
qS5otiRbs2VHxfBp9vvBtnEGxt2vZp9kQVCYsoeE9sHUyd1szKehjh5/X+XOcLirKR3jjkQRcFDB
wTxKuCH3VY6OB9Z8MOyMwruOx0yRP0MdDc4KmK5QGeVfkqBjtWgQ4Qxlrd4Vg3/o49JuSstNiicT
ba65VbX2dcg1PVeWmJx7MDtJV1tw4XrTdtww5mfJ0T02VPT/GfJZ0cIzME7PZQupZixckD302Tkq
xb4PQxSDCyD4Z1+aZ10RWoBIE2Vfy7VjmKN7/cwEn4kfRqxi1Y+wOVrGMGIG8qEum20pTkAONVuz
N4/zZkxMjGbFEt1cB14LLZbnx2/GNIw2LnL2sVgPYbTTDuWmcDKHogEVfbzVHbZtCUxAJCtnAeVM
yzpAQzm4n8lWCiYvrI07cBbYgSHZsaZvRqURQK5EMyA7QgsOVt2zfjQOUjVScITLEvx8GdlR9Fdd
3if5TYRXwTT//q0PKN1QKetOAKnAud8N2p6U7QT7RovdptJMRynMHcZLBUa2ckGewSjnMFM3NZoy
w67pNNpJYLjhMB31rhYEGCIY7uCQb6njEJcM+hD2Uf9WJ+7/kXZlO3LjyPaLBGhfXrVmZmWtLpfb
fhHsblui9oVav/4elu+4VExNcuxGA4NuDJCnggoGg8GIc0yRkMeuO2wWjO2+TW4rg5jMGZkDsnq5
dldAAtipfTr4TYme6+zxur/vG+TIFm43GBzi79O5nBEt0R2E3/qmmzJ3Kr1E/frvMLhvA8HwwjEh
UREU9OSgCctJbhdAXQfZuXzAAd4M4b6MOo62aUgAmZ3CLQga4OXVB2MO0UTilyIk7gNJSbJA8jCG
D+hzGk5TpbmNc2MahVcuk/PbNXlwGRqsHu/oGM7nZ0q6RtHSZMJOzXq/jg9LISAXuOyMAlXZFoA7
nNBWY6RDAwDW6UsO5ASBr4gNggoFjdhnvjh6N6ZwJ1NijrokZ4nKRLDAgu0VYYLh6IP5N5NKk2/E
Y6cCQH7UKMc4XFLWMK0PumMeoMn9M4mYXgBuPZFCBUfWrlu8mcff4R2MtRsJBZqU4+aLLg3TPk16
OMrZvwTithNG7ayhluF/ck5dQydehjF6vI72k0ia8PIwNCAbA4kAG/+LEgj/HF/HhqnP0jjhmVwL
nRtyGg/yAyRJjspt7hdR56u/G185QBauNsFvHu1YGZVhCkj2wQLvVvOhFVGIX6ZjHAb7kBuMRcXA
Z18C46fMXHqfe/QU37O5jsxLPl0PS5cPsBwadyOdtGKczR5LKJ/iyDjUUfOJeOijPzc/5JC1Gzjn
+ofsSr7zLEBmEe/dfuOQuZ2tdUtszGwtpTisjmowfDQflns9h4AYK2PG3m+3cXKA3AZ3nBZyKjZM
NcbTWqVu0wtasy/bVN8jvAazzafLckmGxDYQcD/9EUdDNMpu9awHKS7EDe5CrEBb++U969B+yALr
oRBkMyLnee0p2PwF/aBroBjCohofTMxJ9hG5ZSJA7ZFCy0LEenCRpnHmcjs9XpRksAqYu5SJa5uL
F9vf7e4xq0t3dr4L3EUExh2gPeYabamY2NrKnuqlXmy4BvQ6mOTc3L0KsUI/JhC3elwETs5K7jyl
tCE1tO6mYKRgy1g1a3Lzpf3Yt/3kqtn0u8kIh8ZFmJQsqRXLWFOLfLSW3O2GMyECP71IqoCBUgNe
0E0c2RCdex9h5FxLV702x6BpPlfNSSlAn66KrpV7y7YF4ZatGOtFxbVhDPpegyTNtwJaCAYNZ+s3
RbI1XO4xngn+N4hxW5gs5zJ4UlR61wzxGCRE99DIoadGqCFPvO5/7M/loxVqGzpEKkCIAdGF92uG
JopOW5cCUdnKQ1UbAyNWg+sQuyvmYH7DAgymnDlD0jwdm8RgezcrUXwcyENTTY1foJPOm3M9uo62
a9AGjdu8aZ1Jw5T0EyjPTpp5Y5WClzDR73NO1qTVXBoQFw8aQwrpqNxTKxMs2K4fb0zgvomcpZqV
UJigjO6of5FMr9J/9xmHOdcGgv0Jm3gqtZk9xFqHz57GeDZMIvzHQazsJ1os7syvZLM26YpP70B3
aPwUU1GjlWipuGOeWqXeFBm+hl59yNL7np5s3EGue5TIf7kDHV2Yid2yQJkS3U2o7A2kctf6a238
7qWD+yjcQd62BXRRJgARSG/3D7IuiI/7X0MHCaLOelX4IpxsWUprGSWa0UYvNXCYZSLOzN1z2nFs
BQ/rkKC6oJqzqFPow9SiHwxK7awlLMHFRnedqGLDcAInvuxAe12wNzTOvdQppQPNgJaezWhdQ/Nk
enUE/fIf5dGGTqxQOn3fFd4AOXeLiZLVat5MQVGaX50lDtVS8ZI09Wxn+Xjd6/Y9+w2K87p41oo0
j2vY1tnf43n6OI9aOFPRaPle+rH9YLzPdallKwuWsLbW87y+2AtFl0dGD23S+kTqRfdeFuwvzps3
B+F7FfK2sdRuBB70FV/UoI002cvPbLwbFT75Tw63DRh38kx5QTNSA2zMzvb01yRKOPY31K9v5HBn
jV5CX2FO8fvYCDOUOEwS1hZV/euesIOiyzJ6VsEPoljgCXwfq4c66/PBSSYQDTRP82i61Gmer0Nc
9uRijEmW0WQG2WNM1fHlwniCh9nI+oJMhRRkNURrPh8kc/E7c0UjeHKv9lbYT2uEXyFu3Re/7+3v
8LmVXLGPzHJFGjKqaiRXCwpvaGXqdEGE3dm/72C4pZTwFq9bFsHdbIFMYxUmShPFTiSJCD53Ni9w
Xp+MZETCCy9fDXlYDGkELWGbeZBn8jFKQsG1KBrM3fUNuARjiUKuyPd1Vknq5CVo90BPeJiaytXx
cH3dNXZN2SBwMTZBp7ZklUAopFPa5F5rQKtZEaHsHRx4hX4zhIusdj+alkRYHorWAsXH5Ls3aWAo
Sw9dtILkQmCVEI8Lr5lZVMaowizqx5HpZeFsP8fhGKi+fJDGZxFlyK7jbczjwqzeZ1qHTAVZI/VI
+jcd/VgPTVFVWWQVPwCmDdi2MgUM6wzscnAE5l7/FxuTqj/olpBQdN8q20JnqoYON77BFgL38qgn
OKOIelLaaFU6vzbu8yIXxPGdQ4o1Nf3CYbtgk62W0mrF4MzFHXlazcNi2YeuBemVZfW3srbe06YP
rjv9XmaBHg2DDX/J2Mg8r5zalM7aVjOuQ6lbnO1IDxgLA3X8HsLD0Cr0xWXT3a1sspIzWhouVbAL
0FDlXUxHcCAmd/LXn1yw6916Ig94sowSXyQhtQeIo5+JWVi6dtGsmuZJl+vZSIOuHyI8oXtjb0fX
15HtIu60ByHaGwQX1tWpo6g9A0IvUteJv9o2nsxVvxwTlxq1u3QfruPtmGTgqETTGFSVoETKgtnG
UWpHTVYnHmgwo8lXlSRvkcrjdYgdn38HwcXDTKpjLZEAkemqq+maayzHZTjJmqjQsBN4DRnMElAr
N9E8xtuSFWNea8VEg0G5z+rTsoLlTfmThN1A97qtQ3pdt1F0eL9imdXSQYEIc6CCauGUg3/MVD0n
KFB40gL5JhYS0bNPzrnEO0Bu/RSj7udCSUZQg9lRflgPzWEImSYtq2yLuin29jHQQLJg2pj5Qc/V
e/NqabVL2SZAO+E67bfoWMvRW4NnMKbaUn0ZRXf3vdo9nniRp6noKWT/9h7RgWJb2U2wrzo3Rx3s
WmC9LwnGtRhX+fzg3EtH0dDWnqcAEcOqEPzCexV3lkmOOXeSvUC7Zf0Yx3rUqug0HH67WRK9FOAQ
R9saIByTD4m5XeDtP+3GIM+Xf3q5eDGbT9e31l4W+g6Ci/PaXBBqoKsYUypLAD3EcKD+7K2eHS6H
svYFaOzb8564NYhz/Uon5TDPQMMJ4jP1EZ36upt9/TliWQql3fc+E6aWTMUG85ol87lamiNhTJVh
CLoJJ+QIKi8IPxxJkreC5GYXyEZ7D04uREK+FVjp67bp7HbAcI/hZpVzI61fzCYWBMK9ZMNAlP0F
wwX3qrZqa6oAMxlucxwijG2ULsYDAqQ4YRmKWFP2rMJ9H2JlDrYWSqLvN9ZYLXYCjfUBJGjPS/m1
H6NM1BC+c1xh0OYNgrNokLRhAJ3nEDgxWkDSs1X5C+Q3x3NjI9voPwsccO+0MlgxRkNfHHtCf29R
35p9My90AHdQccae7cF4Rg8oyGnR64X4Rjon365jsjyT9/ktJLfDlrYyx2EAJEkfx/llXP4m8o3Z
PpZqgXz7PAkZz3b39BaR32U5Cs+TCsQejWYp5HZi337WIjb8uIpGS3ddBLVyEIGgzIxL0fsFHelq
pUacDAGaKX1VBx1SNoa6JYK57OJFKDTecPg0uyFg00wT4FgtylwzSFum78gOXdNVvF5DD10BOglR
lN9LPEB2gwu6Btk+nY+/g1OYBnVSgJoHa83wYkM8x7wpKiu47iO7q4iWeAsvKehb48UBCXXMvOwM
GrTkcdEftOJ7TURSjiIMLgvo8snpx0aHpI5zQm7qmdqL2oh6T3euDYYpY9zRUVB7uWjvH+Il05Je
pWjpCePxMwSFvSY7qMrfZTt519fscsCSXYF0dHWD0dhQMVLw3vXaNq/HlUl/Tac1tEKCRApPoyQA
hcMjo6drovJb9VGoLi3C5Z9m2z5TYhMPeBiYiSPrpo5UxpuY+mi/rg5LaOPFWTrmsluLjs/LL4g3
NrSwgJkeGq0Xld7S0fthhOx4INcPtnTI6rtlETy17GRvDMNGBYXRuuL6/H5Rc1QLM2UFRnZGHdTL
g+RkHo1HaHOBSLYSaupeBsf3cFxwnKtS62Potr/envtbB3E4PaAjRzChrV7u5Pc4bGk3t5TUmBSS
MXJ0NVLC8ZUPHm3YPslBSjMfjKcmmE94X3zuvAkyaEygSa3cChTS5kfRHVD0p3D70CyJhIriCoKf
5nO8Nm5Hv6vL91aYkuwkC+9tZnt1Y/OadXhmrmFz5y8/NH89FJ+YwnXi1feS/wfVnfdoXEZsGBDV
blSYpSlITTR/PmhP6EACRR57SRcSl14Wtd/D8Zt/VDsoesJPLTuy+y+Z9rKaA6ajDkX6T7ncaaD4
Vz40tmB7CL6dyY2BUiVR1M4CqoaDtXjM1EM7RmQStXiKPh2fTqba2BkywWLSkMlD4v70FIddIEX6
QRLSF+yHlV9b3uRSMCtv0Gucw08M/WnsPrTd4yhq77jsvUOQ3oQVkwsrijoZdtsDI6u/WLnimulD
NRxwZYuTryaeKJX2yQEFheCEYL/6PvV6j8pFF6ewqbowVa7/NHqA5FkKRq88jnfyobgV9szsLiX6
Sy2Mb1uXNX1KK0w11DM7kuJHiGqwdp3Sw6mEqX8ve2rDxsu+z6KhexEq9wFRcJFT0IYiorSfNfRp
ZufKENwTL/NmrKRm2KiIsdyZH63teqVLMyYwRNo0Mjvrg6Wn//zJ13rD4Cv4i6asZmsBAxTIceSE
yiecqZpLjqvnnNqQfJBFT9n7x8IGkrvgZHNiKIkNSHb7ZXMmGXUnHXSiSCt99FEenNKtJ9DPYvQE
o//x05wF6REC5W4KWrbgtzmB2C4BVw9qkZAluhBpaAwSV2OLEfY5DfIY5bvBt+cnwTIzb7jYFBsQ
LlAX9mo0XQUQdjtgBCJ1HcaHMbBDDBQawrbAXc8B9QzI9vEoc/Fc0hbynC4F4BxMoGjHbBZs8suM
E2u2+X3uOCVUItmsquCyiz8ZjT8aXxoZdMHLR21JBBnn7j7bQHEHqp5KWgGOEuxu2zdQz5rzl0U0
lSFaLu7rULwByyv7OpJ1aNOHVtSQsG8D/MvGt7h8P5j6CZNhyWuwD+T+y7jeF/qfxArmwv8PwUzc
5B2NOZTxouHwypvsK81ppIxydN2JRVaw/38DQdR1HpxMgSJV12NSoAvx6HeztL9f/2C+5Ri422Ie
Gk/B72GGLFUIHs9xMuK80DL0ObuFkGl+NwXegHDRO9FlKdFmgJha40ndbeKAGTQ91EkwgPnOkO6k
QURnsbt8aGhWGamFjgrme7vKtFHTopsQZ3rH1ZXuOMbkXhpFvQC7W/MXDF513sMMRkdIN4HCuCoq
V+7vV+uLPrd+bD3K6fN1h9jPmDZY/KcCATsIoGASBXG4GhR+fDR9LVJDHVosIpKWnYozHGODxn2z
YS2GuO2hJjmGPyliwHST3FJ38FmHf/ZYRIbokN+pgLzH5FIojaKhb5yxmqChBi1Ncw95gMjVfePU
nJpb5/goquTvhqKNkdw+LochVepXNcb2VmlOUyLogN9PCuGCGJZClQXcwu/9A4PfVhHrHeMrnM9M
lDw/S1FxSkLRk8u+I74BcWeEPpqzqdkAGuo7MzkmdhXI8VGtiNvFoofT3fKAZqISBvYjnHm8hJQx
moWsJfAN9XENWT8We29xnpYH1ozOVKalY3toS1ewAXb39AaWs9Hq2lU1M7hHcVZCxVduyqgAOSg6
tmPX8NRP/aE/DYfroLsessFk674Jw4WOVka5AKZDA6M80vrp+u+LbOIOw0UatSaRe/Dw0XOdo+Hi
ThdNBYkguFBIzbaQUBhj5+3iUn2AGHTQG1+u27FTkcXefVsofj5nHLOB1gv7OEdyaO5rFC6nEELg
oFIVdegJDOJ7mDHq2NSODF8nnRZivvrWnOmxLPI/OYE3FnERMIkLsuYG1m1ScuV+NqvkWTOlyW+K
ngi8bD9ObLC4yFd3aSHHBKu3nFi3vnLoDj8Ht0TXVNHacRGvJWq8GuzAMrPDlJyy+iGnoqC3W7jY
GMP+hs2eIU3ar0MDjJ930t5bDzE0e2u/iUQdMILtqXMhIddaxRrjAelLdTurINXLE/+6Y4sWjAsA
46wlq6zB2SQN7MoqKCHIV107XgfZP/k2S8aFgdUkk7WwMJO8zCFjT5AC5Q5U0v58Is8/SQFG0ZGx
f8RvQPnAIIPtZJ6Yg6cew8Q8WObqH5xHTGofCs9Ec23z71aTp1WAcqpJVI25RnznNNFQhL0kKISK
IhE/GeBopTMtNTCo/zNzWSbwOq+eCRoU4aDgfjX5bRF51e3cLON1tbCIKuQoI4nJC33/e/TyGAJ9
KCcLedP208ANIBcqNEnPHWsBYA9pStaZbD6Ab/z1OWA5FKL5ROFqcgGDZHZRjSxg/BwpbdHURiCN
MxzlgyHaBbtJjIlrCAhU8R7Lsy3bxVjJfYxahXYvQ3qQVebZq0N3ADcGOY8Ba+fVjk6DfnlRbrEL
jfuPzBpioYPCb/NMqx2pRCBhIpymx55YCAhT6EFHoYRJ5zm+g8JkLLhvs/h0UanYwHL73lhzi/Qa
YEGw6hpDfMptA5Qw6qfF6gWry3YzD6WDboQJZKJ2Z3IWpsNKy7ypf75DsJYc4/UdQnTA7DrMFocz
KSllsHmhP/p1InP6mATl5JVn7YRe/WOiBNcD527836wfF8KSsQI5mYP1M3XdXXDV00bRTXI/233D
4DMbS5r6RkfRKpAOxn131A6xj7q/4YEuGeyI4XToMjf+ONxI4XXb9nf6Bpi78MXDbNRKAePwuuGx
92DFTf3mpjyqOEmF3419F94/oN33nx2gc+lOrVvp1LOlrIMVpcIejVspyIXNBzaJuaCVakKa3XnE
F4lI7p9DG2QuolkFNGlNGch6RA55oHyzElw145CcmYiCfJPjbxF2jO0mKRtQLq7pJR7mLCbjVCn5
scV4gjlJUJIsBn9Kq89lYbu9RB+MvMJbzzi4yZAKtv5rA9XlgjPVRybXAxqX92nSvEq9JKUoImVH
lCdSV7mJj/KtEQ4vuNscpDsHUq/pQcJHwHNhFiXefDv5so/C7KmIaLh+vu5uu4kOOoj+8+dwqVSZ
U5L2FYKvDqblqvJ1A8PvomxqL97pmoFWSiiumehaem9zh+uHZVosODQJhM5HP0FCLVXkkMmTINXY
zam2WJxDawPV4qFqsH0U345671vm51HzqfiRPLO3XryORKLegL1wtIXkPHlawLKkx4DMlVM8nzAE
8PvfaPv7nNO281CVqKMhFGVpICeI5W3vGp3zB2+ArHcXD2YojlyIi4yK0jaomWHl9L+h0WKnOBSH
JxU9nNfN2Qs5Gxy+4yVtaO1MFXAK3XR75bmI/ymMIBmtcNFeZlsw2LX/cX5ZxQuXE5pok64Cra8C
yPe0o+D3dy9xW3M4hyMrmcxUw9eh9jcaP+fxSz/cGmWkWI9Oe0cVGZ9M8KX2Nu0WknO4FD15ulIg
GYzlZ2d0rSlH97DgPidaN87p+rYxzMmAWZl9HIqHzPiDwLO1gYuDA6RCcpNd51sz1PG0btne5Ii6
q0RGcNFNahTb7DKAKPRRdb6qovqH6Pe57MpAZR7CJMyVGygqFfmt3k2iBgTRx+YyK2PUqyotEV0K
7QdFs6cp3Y6/L5yEB7rt1+AzqrpeDFxEkQb0L/E4hpJ5V2BG4vrGF1jCp1T9YtBJYupFEz3Lzo+V
HDpJECr389C3IMZXiUja/L8h7OLCiirrQT2ypikSii4ugo/Pp05Or1VxrcKcwfapeqhFKoa7meDm
o+jcNl8zUBinFbY5yvF+8cDklfV/Ro9ROaZfJEFM2bUGnPAY3NfA688/nVTmoCmNBHm1evxKuyfV
EeS1uznAr9+/0PDBnHuJrKpCSVXL/qpr6s3TepTmynBpZQlOmP2V24BxCQc1YuhJME2s4pw9sA4h
qUfFeAr7M+ucL0QdeyLbuCOgtKV2hegv+hQy2Z3r1pPKSKq/Gs3L9Q20j/N2meNiZgL53UGf2GXO
+ZKAQWTJzo4VppWIv2x3o24ujezv2JTyTAxqLpgYgdupk9dX35xhOhlkEexVFlP4THh7ZeRijgTp
ltii/39l7CO8khxXlKCEpFVsm1zBsbjXuiwhCzU64EyFzxq4stD2laf1TjnpeET7w46xjWF8d/lQ
Uscp0TiPUhQlrhWuhxyc+uNLgk6LRFhM+C/O/ssrLM77MJOs1hnUy9HAMfpaOEQw8MEKGB2S/E3U
cMhOtMvFdBSIvUOBDupf712jUTujLjGAivs9uCkXcixKNXXH0fxigPBjkIvDdZffvSZCneAXIItb
G1/E9EFKLPaWVpyd+9lnRZrxpvpEXRbUlxv95k/efraA3CbrykLW9QZRFxOIOXkYBkHCuO/2bwZx
m6uaNGgVszQ7OxphH+UIS2wwVXQp2c9LNwvH5SZ17izgYwGO3D2AWs9V+hCjX0kc6mlI8qMNRmVR
OiT8WFyuUk2T3Dsd1k5+xPQtlPzc8YB5Zc+IyGdWRBgOoqcAdX93vy0nF0X0pdFNaQYkDZuj6Wm4
TmNWNYK+XpDe0wwPUkwkiXrVLY2qL45PP1e3siBX3o/Lv/4GPrEpJ2LaVc3MNkESloOtQlUwAjcv
XqXNsnt9R+we1OhFNx1GTmSZnME2SZ3SkZGqOdDcxaBRdbz++/sf8Q2Aj5f5bK+57QBAj+JIy9k8
Mx6m+lA72X+hYHKT3IvrMrtfcYPJHdgqdGubkSn81UEFnjo8iR6o29304PwGl/lRlLrt1u/1DR4X
M5U8mxfUnljhl1EWt1F+S6ImWEI2S9J/Up+ur+lu1NzAcVEzbgc5btkNXkUZu4f2SVP/qJcnSTm1
os+3e3ZvoPh4uVZJ16bY9vOEVytJuZ0G2yOSIXpvEX0xLkxWHTWSoQbO5GFsZXxtNyde/IE8YCbX
T3zRwbPv9g6mZTBHgoEcLpyNkEYYSA88XGR8WkteXquCs2Z3GzOFDUzKoguGL82ppqbEsQaFWogT
+ANxjnlnn4dkdJNiEizfrjUbKO4QMJKyy3MCDVkpOY/qIS1FSrgiAG65htxMMRcOWywdLdZkdeum
EhBg7HraxgYu2ENpb85pBYgq/7yalTtNoY5W9es7Zz+72aBw4W5QNULSASiTp6DrhI2yk9sePQZF
gH4awdm8u0/fwF7P1E2yUWVGXy8FPkucEzc3lAeDLtg86jelz45q1gkcTmTc6212gwcmgiFGVycL
Q0vAmCPsBvcUjO2DvDW7FRFZiqzjgp6U0TUnGIQJTOKN9UfIc7baGMbdZ0zs/ckhtVlILuB1aZVI
6wioYtWPoNX3JUI/XfeMffcDKbUFnhUQOnABKKsms2ggHRwMuNNN/1i276gfrkPsB4Q3CG6XFkqh
r52Gz1PSsJ179Lt/qZOznXfBv8PhNmte9p2h9MApFMcfqRkWPY1wP3K1hHy7DrXvA28mcZs2zh0F
Ak+4GUMGYKm+WeM/zXyvd4rX2C/XkUTfh9u4IFOzHFCj4BJZZGHqfDCKm9ERjcjvfyHQMmmYjge9
LednkB+mFsitkP31vm1FqeJ4cntfJKIOBg4HBUg0leIOYqmKCdJ1hztV8wHPNkZq6j4h+ctYGUdo
bxN3wGDjMIuGobmFu8DiHHttZCdDh6zuV/nHnry0w8m2n3/r2/yEQK0HAhSvkmKcw5lylndlZut+
k34t7fOcHazu43UIPo28wOA8rZqUtpNwdfOhytody2D8tHx2cnfAa+2phshgGs33Iu/mTr0LTM7n
QKtsZYUFu3TkJ36f5DMeGRTR1UqAYnIFhdEYGiOfHd13pg+TcUf1z9eXTvT7XDI8rMYcZxKcDUoo
/tgSf51E1GlsX2yu8fxC8aNRsrKsat1goVjjQ+o1904Gep8Zr73Ua3OviETP2iKbuI26tmO8NB28
YXDKsLLVU4GZhuvLxt94L4xif8PmNLWlAeygJYyKb9m7OTlpd0sIBoZbkQPw5/YFErdFE33V5dqE
NfPYenWf4ytZ/mTmGA3OVS9Z1CgeFTB7W8ZpmeZIJmqUg6fpur3Mma99Q+50ghDpWOk9/og00d26
G9zFPNbo4h/SU6Y8M3KDTBFAshW8BsnFjUSdLUwtA7IYgpo81NP36ybx97KLheWChuxIa9vk+IRt
x+r3hYvPGJRecwNOAc2b78TUxUJILmZATDdZNArICd0WTDDJsVy8srg2tELq+yQsP/07G/n79Zyq
dY6CwU/A1S98Mnto+UNdnz5WXvpd5K3MGS8/GmbWdYVNKvFcIVlsDbqZrLpfD0lAciMoF/lkOSJ5
2X3feIPh3BEsNl2s54BZpwd1uantULBuIgDO+axqQWP9urB1w43zzPhALQ/65W5/Zjo8VSSiX9/f
YG8Wcc7YjJglaSRYVLyr1AkL1CyeX/tAnAdOnZO0KoVhrBjBbgFT5TFRKCVIT6D8u76Mu5kMI334
6Q3867sW47FC7gFmSeFQP8UrOsNb9GyXoqYP9jmuWMU/vEvFghECG6tH5zlylOE4Waq/zPGpS/s7
qlWP1+36LzH5zTDudhPHbZpitBh4IeNYWw/VocIm/t+K7ruugUcslMDRxqPxbHWgpq7rvlaRaET0
qNxAWfTExvuFHcK7X2uDw/bE5kjrrHhSY8xVvp7THaNjiD+rme8ECBmu7A/qa7ep9M8kmiDdD4sY
D7NhIvSBHW630dFopzpBrSU9V8fxWXHRFIa+ZPr6iiFuieT7dn5Gfrx2qqDjsaH/xx2pHR5SjWFB
0mN+AdmQP39Yv2WKRx4lbIU5MDylCaX/gSlvd+9tYLmoVUpKUWHynQUVBcJerB26/YvR8sVPolL1
fka8weKWlLRVnkrswGaDTiZepuXJyz5JFD1fC2Qv1RuCw9v+fH1f7EZ/A7PNCoYiISDLBZcyto2+
0BPDt9Y+Up3uQR+yOyLJol5aAQ5/qo2DLheqIen+Yjyq0iEZng3J8f+VLfzDGpEHec4z2GKDHWqh
9xp66KjgmOEFKn464tuC8c9pkt10XVvFiCO++mUK5jPYqPzmwDKDFLyNo5fdDShLl36NmXtfFJ53
D7kNOpcnS2ahlVNODD9vl7Av69DJx8P1VRRBcDGFJBWCV4pVVA1UiJPIqYQzW7u7amMFt5nLSp/U
jDkDelhBlUeCNcZDzBg4p+w0G4ITTWQPt4VlHQ0+WQJ7qqQxfbme5RBRRtRYKPJvbvPGTt4aGkmx
ambTe0td5Yi+IHhI6kawY3fPls3icWlHPqcDyU04IBzxhUrTzZLV6JpoTkmV+BXVwgzEvEmrv1x3
i93zGjcSE1zr6AXiC+xyk3akXDLDX+K/5NqLs5dSimoFDM1ge70O9V/22BsWZ6I8UlkvZni5jZua
6sWmN9zO7jAGbesST4kYK4Hs5h+WcxYoiMWxZ/nX/wSRtVxYdFJVTaoYf0HdouPWTv2hnz1Llv4a
jfopS1YB3L6P/jKYfyHEIN6k5za8RynuW+3FXJ6um7N/trx9vYu+p7ZPW5LCHjqo/9TFcFSsIjRT
UEbV9FwOIP6hhu+YXURM7URX/eCsYzQ61VkuR0GJcd9/32zlErEWPLBT0sGRMhAHKwf6OtP2Pzxw
s1B4kWBuTOZDJdUKWhHmsFH5o0GFic0Nt3ihdNsjyGvCP3IZE9PeoNhD9wP/PKRQqseDhrLPHH8h
8ikxVChF3Gvpo0VEufOuuyBF1xyQtCkXbH5xUZtOGyN+WmPU6w/xKEzv2Ee4WLwNAvsLNollPbV1
kSsImvM0RE1vncZGuTWW4Suhq1cT1Vfa9bZQaIiytCfZ/6S0E9SgRDZyZ4SCWrdZTrAxzk/2+pe2
PF/fErsBe2MhdyzMxVJPOeam/GoI8vJJLUNd/ngdYjeIbCC4MwGcx6NSQqTVn9DX3qtoMFiKkzwu
1DMh6UANwYrtbqwNHBc1DVUvGgjw6dhYRliF9IAHt/9BmEL0YbjQSKxlsawBrlHnMOZebT9fXzXB
79tc+VQtwfRJWvw+7Q7j9D1tBbFQ8OF5jWUM9qMdysDvD3WkmY/5AL4JgfqJCIILcaD6pzY4swy/
KMI1f5wtv/7N+e2faSg7iw3L0R3c1t9v0M52VlyHCgOVsG8rsnVbOk2i6yXfPHMBwtmhyOs6QvYc
DvxaUnH8+pDc67fDD3Y/yUJG/lC75FnGOF71rQtYM4aFsSdBAre/mm+mcoG8brMZA3H4K9IGvCCJ
5E7KfKOYzZ/kvZsVZX65CXl9AnJDy8aKLnnPkpoHhXaCZ322Ay+j6pslzNINBJpmctAx4Egy54/1
/GjbRWDGIFrqIfaWuCQXuOF+/HmD40Lckk6JXs2wKKmtQwJe9KBRkMzj+WoBF0RSeJldrYKPtRuE
IPvD2MRB1ciTU+bDssbxWhq+lPqTfpcoLyp4XRD8IK6Ms7EkIgbi3XDxBsi/yRNHkkdCKgOZfVTM
Tz1mpv4gHlk6/rHAgQQG+/cfbUgS9B5l+GjTVHhyHB+tVhf4BT9N+HOjbTD40J3VRtvhSuSb6KzX
y+mmH/KDRHA1MsCIavpF7HjEAala02VnszJvpGSIiI5t1+aHKW5cx9ZEeh+72w6KPDboME0d01nv
7e6rUUEXFLadqrWHIWsLt55X31QlUTMAc8OLXbEB4t0UN5qCUripUYaqEpYgjgtLUbf87l7YgHBf
0VBaW8esB7LOxFbcOB28daCualffl7o+VTiNBW6za5WN52DUVJjqMhe1ljXPxkRGNSef+zvdfljz
xI0HBRz+tn/dQXc/1AaJD1wrZoyqFaWxeb2r19GV49wl+tc/AWFkxCihgnCeO29GWZNMp0dyQfNz
jOKXDjk3wcG/s2ImNPsgvcHKimCvf+9waGxA012sWz41P8o1VMvxWBXLP2JbNDKzV7x8h8Q5wzxm
EGNeVAuZEjkoLp7isIUMDM1FjO1u+bbE3vgvjeN2+NIqk7OqMG4tatcm8xHKDp42Ur/XqaBLaSci
vrOOhejNKTP03TDj/dbyO+nUkOdCxE5z9fdB/M4laEUVG6TODMs3zIg6cOw/CAhvBgCA8zVSlTqN
J83y+1h+yNZ8dMvCigitbjKn+HDdr3figqkq6N0zQZNkWDyPt+NUGdoGsViDBLYLo/hYt+kZte27
vmm93hBJre09Q2zx+PeVthjMucQpg2cIRt68HlKF8WSy9xxGZFDN0XX79m7+ADRlmGZCeIsf3DFt
kEBhLMTyzdGXwejRhJlfrb6E51OUsdPvYND3RU9Wux7yC/OCAE3p8hXdMPCQ0v4Uo/+/MRRBdN17
D9iYpfA+osdEduYOZs0DpMb1oPa63oNWMHUJwRXfOaku/R57wmrif/mA/1lPNBW93101WaRcmQDM
cuLVV1yMb0S6y+h+paPobXY/Um1WkjtF2iQpnKQwLT9ZDxSlZvRa1xIYtvFydVf+I1Yd3DlLEH7R
9oOigglBBy52oJNu7otZRpjqT838kiwfmkTQF7rnHAZ4PkE2ociaxecVM4Y6jWoBxP+Rdl1Lcuu6
9otUpUiJrwqdJ4/tmf2iclTOWV9/F2ef41ZzdJrX4+eu0mqQAAiCwMJY3rTWQzQLgqm1Y2T5fe4Y
AV2rLklgAHIVpXUkvNcHqp3It5WI0WglmCdLHO4QmYYJfI8NPEcwdD/VIDtkencj5cp2lNSN3CFe
7MzddWNe3Z3F0nGHCKmUiaJCD+eWel+YJ9z47dYSDQMWrR+nAmY8p2TusD+Z2j6O+Xjs9OxhLMZT
HxeCjIWy5n0Xa8gz/xhjmcixCixFsXvFZjPM2dQG9Undkz0rFw8fwRWGrihRCCBYSZ4OqKZN0nYj
VnJSn1PlU69s5/zxrzbL4BzFYDYUzGfQjxIDeRQNN3Qn0ESp8nU5MCUKRLOoQOSjTEzVkohhTZCj
9V1q1Ft5BtleTzbXZVnXiTMMs+lFSKEnaFmzxhkwUrOr6v5QNvldH2N3zFSkf6snlqGcwZjMC7A2
GDSjzwHm/8xP4T0jtSxQASP/SD/TbXkQZ27XLfkMyHmMOZ0by5qxiDKJ3ap7SFPMpDI2OGJcqSud
IhQNNFhXewtvvdgcTF3nApx2GMeukaD2PpVCO8lCy+mV+ouRaskmCvOfBihmves7uO51z5CcNjZ4
1evpgEWd1fSHZbbRSU/KSODa17XxDMKdVog/pDYdsZCNVe/lQPMMpf811PK367KIYDhtRPQOsqYY
y6e1ngy2YyX71qmC3InKFoS7lcK9n2XhtLCuprAwKBYs3asOxuWAfC11GfeTdOv/aNj4psENnNiL
P8nH7gt5xERZ0Yygdas7/wVOLwOww8yBir9Aenmft/H9OHebcjZ8O7LSh+truqqSKurkdbSxWKC7
ujQ6PCr7KSpwoJKIg2Gct12PG38cKIgUldmOk17QFLdu5gtEbhenLqa5jwDBzX7pB8XttpJpB9vm
BcPn2EgiaV98E88wWd3VBSi3qwMNkPtF3IPoTXZY/3/lZFvTM7cAdGPB8bZqcwswbv/oNJWK2TAJ
MSmlmJ/i+eX6pq0qyAKAC0Hizgqs2ARAp5fOrNxW/Y08YpSZcDKrcLO4yMNoQoMEIEhzGW/C7DYY
N2OBH15m0fYbBdtxKtz5x3XxhKhcKBLH/tx24Vus/dYv6qRP/RdWCxk+1ggL8htMm7kOuepazivK
127HJiNdpDCD3Nxl2pNpbNp+fx1CoBU821FXlEkwF0wr4CRndN7JregIXYcwMF0MxF0YrcTd0Csz
SdUyx62hZZcvMttGKsgxrK/TGYE7wWihRlMUMIQscEzjbs4Po5J/aDOYS8IjhwEOvkufNI1KEKDA
Df6P3sbWqynvlPzPaC1Y4hUzlM4QvIn2EbilS7YZEWaRj24i6nleN9EzAGeibSrFvcyiQH2QQB5W
Oap6G+sPVf/zulatb8gZhzNQzM+mmFqHgFay7szhc13eF8Xu7yA4a5wiswzTCNZYI1RvezySNDsj
FyV/BILw0zCCxEj7LMWCyZjRWR/jdCfF364LItgTyiuvj0qWihl5Umu2PG2TLLOz6nnWv1zHWc0V
YM40mxIH2hTKH6pGPKnznGHFshqTPVjmJXGmHwQFiwVmSokKEFZXDtxcioUae3TvcGIZ8+RnSTFA
BRr/OKCCNu0mZM26zXWpVp3LAoYdsYvwXDNrUkWkN13MCXXSxt9Zsy8IvkSScMGIko5K3/WASAtz
A8bl10yTPwed8f26JCIYJulCEowd6TRMMYcTq3d6f6MkT3MvCKvWIUBcqmPAroys8iXEpJXIJYaI
iM3aTfufc7FNqqfrUijsG+8iVUaO+i8GbzE60rFJJ0MMfduf+hfG0ginDGaF0u7RqKA4SWxPO3qa
PdYTa7jX4deKtZApOsNzahcptTTiCQIGe0jvCQIq1s0Vu/2x3PVHBd2q1Wb0MEr7WO3qPx0q9q//
ZvXHMh7o8B84t5dNY141Q4t4TnlIlE+h+oiTyS7CDwWrCxxuH/F+Set4hkYSEBLtK5R8Im/bxbaG
0b7JxnyVftB7Ua3n6r6eMflYpAkKP9DBe+f2m+Ct8piNssw2omTtWl8UMRY43AZWNOmycsIaSiSx
S9mdkGvXnrt+12SaYyQ7jP2qhVmmVS+yAOW8iDKERp+OEG5KbpNwa4hoWlbvM4vvcy6kVIzKMuPO
RC0wnW25/gH+589GEbmynH1O0j8cMvkfPQQ9MepvcAi/DVxauJJmkomSWrDBuTR/tA2bsCCTxyrp
ttetbdWf6GccLpwoiT7KTQ4cS643bdF6pVqe5qgQhHfrq0c1oupsHBPfvyANrdQpNW7YVfd16h4n
7cdYflFlTF98+YA8OK7wPk3xrsgHwyAFjrsqQvw14CUEG9WFnZ0oX6+DrJ73BmEUdmwWMv/Gk/l0
iJsBVThd93Wk/4RIxs06ClcGUcsd8zbvPPEZiH/cUQwd0wFa7I6iVA9BP71KtN3JJs4Vmu39vLsp
AvrrumyrCrGA5Iw30JsyDGTIZmm9LYX1TjNBamM1Ar0TLKHGmesQl3me+YBJwptYyu0RzRdW9JpU
o+A4EQFxdou2mWbI2IHZtsbtRHrHmrunwuqQ2MwFurd+vUTPgylrmAZk8T0sIzqCqB9Cy/+91CKo
Lfadcoyczp1AUmJFG0U5yo/XN2zV8S1AuRMryCW8MFoAVZt/dPneHAVSrSkEJlxpFmpD0XxkcB4C
g4kDI5grHMegV/J7cOgFLqZfOdelWA1tWaaIeQedEN7hqagbhmLDf4938Z6N5C7QIIxqMDaSO/RE
oe3qOxiyeqz+BoluyjskdUhUUJVDLQx7mrx63+AElu8rd9pIIO11VVAhCwRkisbb8hKR7ePCo2fN
YGGqIVNEDAwIHW2H4SUgqxodddNuu28feulb4rF9XeARkuS6zzL5ypP60J6MHaiQd9qNeaMc4t20
E41yWlPDJRyzwwUca8aZkh5wuXVj9l+17ANqvvw+p4Zdk0ZSWuL7sX4qlKdu+i7YH5EAnB1ltdYR
OQAA64rMvHATfJpyJz0We9lNXEybfNUbW4C5alsLLeSiQBPTw5KRAFPaqQc9tQmGAVAP9URt6Qyb
5B6zuHfRr1Y4k+OqLuKdgsvnlJTWNGNOnpkaIWzq8kbZFidLtQs3ctlUDoGkIkTuWKmUPAhGpo21
Sx6Ul2DHDG64r39Ve0xsuRGNtb26mewh5lIb8xBVMV3F4Og30CPL7ReBPOwD/9OaAcDkXah7nPim
rzYAaF0r8xixnuWWnjRhwqZql1uRv2La/Q4O9xEZr9xoB+C7Fc1GtjC2rISTT5+SABO3JjcuE1th
nGxFLVDLt4v9OzQ89iJ+0uAeedJFzJFNe2lKmSmgfM4rtqOb4yaW3+G26fgYzf1WWXLIP6mb1Itc
y7m+uGtHNpJov+E5TxmEPTjzqwQxXBRt5pHsrQaT/BKInAkCuVX7WyBxPlJOUJI7ZhnOtvGrpv8T
Bs9UREuzqokLCM4vllk/UDDgIGUjGVupw5NEE+yur5dICs411lFqkqjHegX681wflfRp1gT6LoLg
nOMYkBKHMzRiqAKvUnvHrLRNEIlqHNfqVln+9PfWcw6xzNVMDxqI0niDN5+mGwwW9zF5pkQtOOgR
3Ho7oADjY2UxC1y+X6opu1FvsY5wT2yaT7Wlt/UucmaHXZD1zBYlOQTryVfbW5mS6y3G9uGaQvZB
3e21Id4Oqr69rhkC5eMpo+UyVf2kAkyokE1mza6ViJ6eRRCcIzSNAXc+JcYRVjZfwyG7m3wi8Eci
CPb7wtdORSlVrco2x/Aw/MCpQM5xfZ14Gu+36/Zy/zlHELTKpBQyIDAJFUP/cDhptrrvXGmr7jDL
V4C2vvuGZWJMDuYT87VmMcJAUsw5chXO2HjRTju2XxKn/1V77KqgOamnCol01wNsArIUvHyAOpTv
t5SULKCqj6xM44GvAOMU+11+TG3G7j0glSYQcXXPFmicwzCDQc61kuXRDtYh8cYvbMqL5HzXqa14
yUZChbng5WV1UReInOuwciMoK6VhLy+BXfWxY6a4lgtnhK8eToSiVtBA+hVTpC6VUW3H1o97wOhB
sZ3NEtyrbgmm5wRzBQRryGKid8fwAorT+86cakMNcPPSt/QFKVAUgXkE9LK5V26nUIS2GtEgQwMq
SsxdBy37pWDKGGlaJ+PBhxWSGpt0Yz6SU4NRm2xKm2gMzKp6LMA40fRhDPqUvS6Fmh1I31VT9NS3
btELBM6iQd8WN74EhPyU3ndbDIh6o+ZtntFStBdsFFuadxu1wOLO+CTOVT9iZXQhwml6RAkAsIjd
f47tBNSkH6k1Iws47rwvSr01CwandYcKVbhKZRcxETipNXNCHgNUd6qOYQ28OqBAK4X+sTwQ/aLn
j1IW2iQR1DOsHvdLEE4NjIGSSuoBIm+H2o6+KoXNKDdDFz3Sky1vVOXtaSu5E93G1/RvCcxpR5jo
U4s8LrINJLCJQW+T0ni6rhXrC2jqCjj8KKqluRtPkUl+ECLgQ9pn+oxuh8meswkcfnIkektYUz8T
nR//RWKWvTgfe1LkbQ9mrrcKYgkUVjndWJr9nVUt19ug3tIffyca+0MLQN9Au7VuQLQeh6V/JNZe
+M615maXMnGaERYN6s8NnB+RvE+D1JOljV4d0Eb/ITU/rx2nCGMwDINfAUeZPlvDoQnuA10wtHZV
1xQdQ+LZPDyMObhcrSFIGkNLoWs5WHPw/JH7vz6wHQsA7qyV+zQsyxj+IJFO4WCbEfHKenKvg4ik
4I7XzNA6a8qZ0zG/d+VDRx/+9PvoucNDBPrDKJpQeXPRih4d4SPiyFw6tEpql8Gf991dInBmQkpF
m2gEhHj6FfTPk5wIlui9zl4CcGZhmImmWikAsuSgRj8wu8AZTcUO5m/Xl2qlyvkSiO3Vwv6SIUG5
bPZ2S1IPKJ5CaOWjcSDw9L1uW99ZKdNk+4+K4BHnvUe7hOVspZmTKmtnyKfQb5LZ2aR6zvtMYJAr
jRiXKNxh2ssWSo8ndvt3Bi86Zof0rv+S7/y7qMCJwCokpR+BaMKjSDTORtt+1LPZjOCsy8xW6qNl
7ExTlFcRgXB2WkjD3OoJ1q/LboP4GIXbNv7zJsvL1ePMtBpjq5IsCKJ0Xzol2gd+uyuDH9cVkK3G
ZbxzAcI/S1ENNzLVhCBBWNtqclumT2X/vZhPUfJyHem917lE4g5RKwRp6MxMSlWyTRqMbkZ9gdWu
vNpcYnB+IVTxlpeHuPv1m/xZx9Aj1iugbdXnzs1v2eTNQuRLV+5il5Ccp1BKE3O7YuwSbkdblKre
lN/oPyzZUG4DVxaRb4gWkf2+cBda3oU0JSw/NHq6equhRPz6Lq0E25fycJ4hMM2kGZQQmu03TmWU
9wPVtuBmPOpD91Jp8jdUlmIIQUV2htQ7UkB31/+ASELOZ5T+2Oi48iGcm1F1l+zb6Pt1AIHpvrs8
h4alRSiNdc3wMc9zp/ARlQiOcZEQnHsgGro5Go35IDV3I02+y61ecEcWnFAa5x3YG80QsIOjylU7
JDd6/uzHIHOlohbilcj+QiP4hJoxWBVJJCyY0tll9FasFm7k13iyyXOwHzDkFX/gQXs1nv9qo/jE
mjJ2IBjU2UYN+s1AgmOLXJ7x5TrIuv/D3AZQIagGOE4vDYoONFM6lg0ty1fSv8byp7I4NuNnSn9e
B1pXuzMQ5/4GYwoyowRQThq7kfuNiQQyODQ212FE8nAekA4jkaUBaiHJPykoxtHMXue3CfFUdDL/
HRTn+UY5bJCPxP5IUueY2j+WlSC1v82shyb+86pl6CCKcQ32YqK/e7nWU8ykwMgopNlAb99Ixanw
VYE4qxu0gOBsNo8xGjHtJOJO6RPoAOwJV6HyA7mMS0E4s5UGPdVAz0TcwYAldVs81t12L/+/os9V
XThLxBeJGZVfJLMaIE2YRXYa2zQhjkw+1fLLKNLu9ZN3gcWpdx7VmURrYP2Xtq/N95V227iDW7ih
N8ZuiSSliMN//fRdwHLqHqiDjDnETMQ3MvLIM0wbPASevpF39D75dl3jV936Ao3TeLMNig65SaDN
tm5+nv2P+IjF9xn+4nSvMNOd0Bnfl9pDl39VpHtJtFGrx4aBEWysNgMd35wI8UjGipR4w4qHL112
X6J/LcF5LqW5+5G1OgNxsijz1EzwA1gr+UbPvubB0999n5nzYq1QpC23ZVIgTpkPCBMyEWf0ujs4
/3+2kIvv11TKfKXFQmn0waSF3epPWipiuxSBMAtegMzyWIaoCGRv2zdTotkxzleaf72+UuvXsMWe
c56t0BF5RzpQWLmK5lIk5pRdCI75fzqMB8/cTgYvk/YsQGWm9+5msUDlPF1tos/Ep0AdMRyevTx3
3U0P+pbilSVSaSho7f4fruA/GwZeAe4k7wIw+qUFFKLxqs+sKCF8Shz9rtk3oZ07ogLcqzsHNM7f
tQaptAHcSW6eP0tQj77+NIpPi3UPfpaJc29GHunBnAGFUQxLhc34ZHsUFqtPI24YrVM6jHcr2Ygq
jkTScV4ip8YY4dUHRfbfK6ohGeWEyV85CKwg5yCSxoT5Mt2Pw6/UvE01QSR01dPh+0zGhW35wVSk
8YjvR2VsK/pXDCKd2+90FPS1rpSf4UQ32TxLE8QFMl8pKBl1X8kEOLU7ugojfTi2mEDXeirem3G9
EJxBq1uzgOOMOZADFqigfEQO1WMQ5z/QQnCLgdulfd1+2fK/M98FDme+sxXqem1B9Wr6KQ0NO0T6
6zrCusWCMBbvYhZo6gjnYtuwlkGhzWIhR61tY6Psom0GJXcVL/aoK3zIZNbyXqQzHudtgz6h6aD7
xFXu2Dww5UjuE8yXBBGiHR8qkT9a36gzGrdRPUhi+yQHmnwYTwRzJSVHfZJiPCgpD70nn2RQQBvS
/vqarir9Ykm5XSN0AMEK6JjcQTr1+YvcNA7GTkmpaDq6QDiestvQQP7fDGwppTti3EudZkvN63VZ
VjWQyoS9clsEDc2XBtwOsjZKFPeLagqQzEtuxrDdXodY9a8LCE4DSa5leTrgUjZNUXHEK3NhT5it
t5GHbsJAlnD4PKn5hzIclOXF8eysyfy9Nk4qbUp93GWqfNjhJvh51smHlu4MwSxh4fsiBRVlBMyI
LvUHp4zlb4aJyZHX125N1XQZPLNI9YN43+SsifhNGCYGnqq0Mr6lPdoa5BrMj2G606r0A/u0xOJs
KayaQIrYSz3RN834rJBD3dwP0g2I09zrUq1phC6bGAmpY0qxwjPQtKaUR00D96obsdM0rW3Kn8Bu
vannQxoJkvBrCr7E4rQvxIU57tnpbsqPRbCN1E/XZVkz0uX3uR0aex3TCXLIooWPWbBX2sdaNIhb
BMFtDHoYwf2tQAT0EyIRnh7TZHo1iSxiclzdFgVcXIYuK+Be4AKSrlITEKjXCO7K77Qldg369Lbt
HHABtr4m0IFVoRZgbN8W1iMbWUfNDA+JmAGmaXc63frTt+tbs2o8Cwj2FxYQndnV2ShBnikh9lB8
1TEs0hj2pqgFZDU60RdAvI6pJO/oWP37BGOcZlty2gNIZ7xo44aiGoBVhV6AcQqX1lNbDgRg/UZD
XXzyAEZPjHe1y68Bho1I+/hmFJiQaKs4/RtCRZ3CBOtYRrGjz+2mjoyncoh/Xd8uEQx3rGaFToqR
CWZkD5mqbmgP3hm0Cl1HWQ2IFpvF9+aX8RA1KuvP0LfKZsztkPUEf5dAnRtt0q2ozF8Ix91hZIl2
2tBj8cJ9+IxZNAi/lIcBRWugK3NFZc+raeSlcNyZVNSmJgcz0KLUzk8g1NuEm1jx1CcwOSLms+xq
w+YwlYNgVQVK+UZkvDA1UPjlitHDmtPWK/KTLqLWXtcN3ZRxCzB0iyfsaXw96xk/Crxs9hqaneMH
2WuKSTvXlWNdjDMMt3yqVZKgr1CoEWU7qXyqNFFz/SoAYpK3ojF023HG24QlrQfQHLtWeFAiPEFL
oil7qyu1QOCMNcp1hI2sbJFUeJnV/vE7h4AI+/o6sY/wQT4KNHRUOpkyxkRxJ4WqZRqZCU6kuBoS
L1I7DMqZixJMSvWjWSTxBk1kiR2Pbf4RV8T4cVBlpRMwa1y69Lwe/pPvMDPZsQh11Wmws07UR7i6
iAsYTr6+jYMw7nCoF90pi1FcMXsEmYHri7haloBK2t/CMGVZGI3UqDkmfWIV2cs9yCmQMEpunhl1
fI0euBkzNoKXFsx2Atx14UAdghorC1yDnJ+NIimOCoXF49JTHt2laFNTpEgAsvrEqUMz/oPCv/mA
CJ9MiFNZPkx22BS9/tu8ZYyX0l4SvNKtauMCinOx0lQmed8hEA9R0epqVqM4qTw91rjb2CkY7hwL
46HtWJdF5fciYE4bIwIyI7+FjHpVbPUJbK917gQYiEI7jFLr5WOYjfvrSsM259LyMM8MhdCMDRuN
tIQz78Gvu3aUkS7St8HOwPAOZctqri1Bjdx7PwUYymb2ov5Z0fiOXc3MydBWkubm/bHSToUkuLgL
vs9XRKgaGCJrC0GlTDFEsumq1OmrSsi9yjbg3WqdxXg3484vFTTnAMZ86l1mYZVD7lmpaXYvLmtd
lwkvZ8wvgXSa8+1alLFceQyO9dkby6dAdNNYSTGzTTkD8HtfS+AHiwGg3oyI/bptjPHxzdH04q/T
CeUe0wGlEPFBVPv53l9cwnL+Qu6spKmyCGMW5dte/lb4X8tI9My5hmHJCvje0AxMMN3o0hWStrIo
uoF1N2g2Q4OgbPiqo43kuu2sxGKWitl14MoARwuYhzhJSJ+qWSKZUIc70FkhW5445g2GJiDFG7ii
M3IFjaLXHfQzOtqBYbOcTJWqwVJ78JDWgYs2gx9mlW6MWttE+WiDaR0TCbuNNYUnmrdbjIh1rwv7
fkXBhcCovJmnIDLfAef3bZOk2ogpHkNlK31jK0geRHEogHl/Z7yE4a4+GBAzoT1jwOCkAS/TUV3c
j3HvtUl1N6nodWv/vEPnEo8zsjJqDL1RIRaadfd1Rp1ybATHycp1jmFQqiPpomDID7dx6mAodZMD
Y9zUaKXeJAdMdHQaxdUm+1/aM792ru/W+6sqIC1iKcjyUOWdZsILakppYRkrU3bi7MaiGC1+zNI/
5vUBDDUVFT0LMsFgzEszs5pEtwwJkqWYgdM1IGrpiz1YGzbXpVlTCgQXiokcgqmjXfwSBqXIoTb1
EwZaZbKd6U+yldpmgeKmn2rzxwcVeKLOUDyBbR9oo9nmM4zMv8nUp6EVHFRrG7P8PhdbaGrZSSjk
hSgN6HHNUwFS3LawtXEWOKc1e10CcbHEWGQZ6RQASdHXBqnkWSmR6xNI8/6IYquFgh5E7WB45Qnd
TK03alSvYPSO9ixN+yn+0Mafv89WcxHRWpFk5XGN72vFQzK6XfQjLD/HyUsSTgKDeR8HXUrC+YHI
KMMqNXoDcRC7VCfbaM8GvBr765q86guWK8aduWh4tWq9hETtS+/6FQgrY7f9FnWO/qI5rYN61Fl0
l15XufMictajUjnUO7ZJef9k9KBl/hoWx150qosk4wN0klitjPw1Rp48DJgBiXm8ijO9slozxZN3
YJMUjWte1/DfcvGsb1LfEr+q4ePyTPa6tN1a5byvdBFH90qYdKEalLOkKgQzm8pOvjl16B3LgUge
JjaXu9HBmD27uMu9fCt6iRJYFl/yUddI1Rc5hKP0obP2hTD4Y47mMpS9lIr9gYVpgVa6akHZhBPC
m5zJC535qNyaWzTTbYVKz1boGhbbyQVWaXUZrX1gvfWz7yrH2uc7Yktb8Je52ut1ExOpBecz9Dgy
5Impu57gNO/vgyi320pwTKyfSGfd490FkosReldgxlWiH8BPb3ldmej7KZU72xqU6FX2e7r9c8ks
XUEYoYKKz9Q4RTQy3ffVAJJN9MmnoVuN90X6ch1jTe+Qh7GQGaMrD+O1pUljzqxYaZ9CeTcPz3/8
fU1T0AFrofVWffcmEI65FFH8AbcptpV5CqXP17+/Qn5GNQ08Vwi0wIGGE/BS13pM0O7CKiAulR78
wCmotJe1n1V8Z8UvQXySy4OBBMx10JW5apfGxHn1omtpPDNrbd1yH9yCsQ+UHtXPEb1g6SZzqGds
Wddtt/OffEwoLx3opMgBr+q9boG6h2KazzuKL5lMfUQGyXCjKrJVdO+EI0aDTb5A1jUFQQz2G4bz
G1OKTiddAwztb0PtUItKM0Tf53xFa2VINPb4ft3ssv5ZTgQKuGq5i//PuQdU/9S5njP9kE9l/xNP
RZHuSAlmcYta29imv/N6CyTOR6RRZmUaZuu4ZEaVSSB/oSgi1kFqqNXx11ozfs1/XgEENVwgcmpY
phqpdQWyadJrSzq70Tx1ooJISaRnXDiBfHrqSwPE0rr8UYu7U+kP94MpKuVbM+SFMJhKf2nIWVqW
Vt4CZ0JZL2phyYRitGc93VjBbpZORuKp3c/rdnxdNOQPLiEToy6sumQmpNzo0bcZPIPk4TrEepj0
e48snhnHKjU/MxpgqP8MDuOQDd3MmR+1LcsbiEchXFd3i+fJCVGLFhXMXA3y2Me7VvN649DVDzQT
VZdcN1wcjZeLZ/bENDMVSGFG3cbEIa+VordKkTSccxjTTKOFCYx+0+7D1mFD2vXeS5zGnR04+yd9
E3tlZRP/A7WDS9uyZM5vYGj6bBpvfgmMSdQx88+0967rhmgFOYehV1IzUwsaL2PKTVeBgGWQN9ch
2L/83z4JuavLTZKNUQ/bGRBV+qtJb8voS13exoUo47Ea8C2UnPMRg1FqoUqxT9Evxi6feTneC90K
deV1Y38kU3qxN2+uZBFf9mM84xEMfi8ntRMlqPsQFdYJPMPb68QCQQtmM+gsCBRkWys6KPBHgygk
F2Fw4V1tdY08EUhRmqiTyNBXWsi2Vmd/pwJvDmohSkAIkeUJotTNfgicTgntON1WjeBlbdVUDdBk
I5Y0QGDNqUCT1X6nS9Rwfdk6Vmr4o5nDU64GN2Se0VYwCVzDqu2c4fgHgJx0ETVSwIGL3yF5c6Lm
n9dnQcsWENzpUIegeOrAa++G0maMvK56/oBtLr7P7X9oDg1SrxbShI3bD9OeIqcSfZ9oJnAzqz4A
XVPI2eisiJNzM6QO9RzTVnCwhip6fxxp1u0wPQSxQJ7V+GeBw/maOEgNPUOJr4txpF4To6YysqBq
Lm0tW8qOlfx0ff1WihXYBp0F41RuyspYMwrk7gZnBCuc+29GXvqkZN4JXBa2bKdo70RX+HXcVbv9
DQuOuEufGtW6r4OvG0mwCWPcYsmu5MmeDFFCb108zBfCrYZimBufRtbyOaU1S02albtJQ9w0um12
Qz/ltvHQnfoaVB2q+8EIYgHLLG/hL8oJz3lGBFhYljd3R9hV0O6zsrTzUuCaVjVmAcVWegGFvmYl
b1LkLPs0drtktOv8fhxuIniMjO5yQ+Ci1nzG4j7Nu6hc1vI2yXDX7ZStH3+XhHdRAQDvlKwgIVEx
ssv0XWaTB3LI2YjtEiRC+ovqttsH0WRtESDnotLCGCWN4B7aJMda3amjqH50ZYcubtecj4qVtJLk
AQOMm17z9AHvF0H80KvGgeSgVyle/UIXxBIr1nWBqF3qRGoVpWzgZouT95cRlZjtiubISFTFteIT
L1A4JU+1MgqtGmdvrJ7M5Bl0QnZLviiqIG20Fv1f4HAaPli6ERAF0lTxTj9obgyunQQPyYHHCujr
beqMr3/snTS8uMgWQREmfcd+EqKSqh18HPcFcaPoXic3iZC6anWPFhicpy/MqArQR/jWHzk55Fdj
sxRfbdjRT93O9ozDDxG5SNlFqJy7x+3QKAcDkiVGZXftaxzt2qD7c+e+XD6+HVPSlD4CyyeyifVG
Vo7DtBk/kPG4gOCMNh96PUjZpaarWrvrUFOXffqADhggEsXcatD28I4OL5PSmM04gaUQkwAeFeqR
SHCvXd2MMwTv6nKr6LrSSJFWMcFpp9qGhHlqmnddjhX3pmFQyX/l4MsvikyVU8tIiDtrn6X5oU4E
B8KqEASjF/GUiewkHxnlsdFQOcnh3doMfP+bASXRky845EQgnLFkBQIYRc4QDiHS9zeJ4hZ/C8FZ
Rj9jElUDygkMdzecYYqdOQ3srny5vhvXBdH4uKdKajRhoD3ZNcw7vCvl5VMhYlpb3fDfG6LxCRnd
SsE5EmCtgql2YiU+oERKoFOrJ9oCgjvRBg2zMswKe04iUCOj3qtL6a7J55csa4/TYP5Tm/727xaO
O9LyJIRiEUg1arFdGbcd+VSJVGClXg558IVc3Ik2xFU3Zg12ZzCd9lSh5EByetOh23QnpkcWqQL7
fRG4RZM5gjsDEvlRZBsFZjYnm1n6c6rTS5HYIb5ACeQcFyQLah2aiT2lHgYY2Nd3Rrhq3N0otmD9
GPoAnVaxavTIVk1X31ZN3gmrq5ln57IxF3vEuYJIq5BVoli2tz36F+0/e/T/QFu5kQONTcxArSsF
ze/l8mVEr5ISQ63cQdsWWuZodF8EKmaH74Jpq6J/ClOOze0c/cii55HeGShJ0GLG/+bHgrKRdbM+
/xNuI0ujMyINMytda9y31dNgCe9K7M71fmXPCNw+zkYr+0qIPFe8Zw+2/S7YW7bmqOIHfZEs3B72
URH3qL9BPndbn+AIwUQuOdN97cmbyf3/DLf9Hzp6lo3z7tHUyEXNUh1x57A7INgTrNN8kB7mm3yr
Pgosgvm/KyvJNw3mKFeZdZb1YBwRPm4w/Q4Fg3fSNsOseRHz+Hp8fNZRk4uFfDWPjDTGvjEeaOJE
3owOEdRXTi6u7+BBHUQ1fOue6/dimpz7p21bpwZ7pGnrG797Lkc3FD15rhUQLA2Pr5IKWlIMUgCM
xhtd1cOkzUOzZTPmtdCx8ByYobVe2JciEozz/9Zbf3PD9DJ3U/9IjU0cff5L3eA8ClJsmV8x3SD/
9C6b4aHGNquGVZzqXnzICJWDcxszKoiLoQdceGoBp+3gm0swh3QgyWVXJ2Flu8jU+HZJKcbQJBWJ
xbfeqBy05OHsIkZ35ZO660W8KAJPYnKepG2DqEvRV+uWhWIXmM9bVCLaX8ERYHKuw2pyiZWzIoUU
Et/rTPIdrNQY52ZqiWc0DbFJ0JFfAi1ZP+V+m5jF5cd6a1LruAMoKzFXKzveDBKUf3Cb++loyoKS
NIGIfGdPKdM2MTKgdc2ptDJbDz+Z4b5IbhrRm8BaQe7Sri3Od8TRoMQdpvW52nhr5i+Getcqid2o
X+b0dpZ2foaaEG+MDpWoSEOklxYXQfrmoGSUucn0pOIRDOOcXf80bWKEdqJJHuvx8Xn3OD/SGEVn
+TWgMgz980/t9DRat8WMIbHD3RyI8kvCNeVcil5M1jCgNAUps85jhCCWOz8OG6QQ3GAjkm2FAIlF
lKCCsNC6gsdRbh3nsikjDK1mdRtsHjGYj0Nby2wwXQbPM2Z6DjvMnBlFyaZ1FT2jcksK4tMyj9h5
YFa7MtwW6RZDN2XzeyvtBKbH/v/7w/uMxK1mWFdpGXRAKt3+RcMokRDjlRzq/Es7TyVbdICvnzpn
QM5FV/9H2nU1yY3z2l+kKuXwqtxxssfjF5U961XOWb/+Ho7vbmvY2ua33ueu6iOQIACCwIFSR7Na
AVCdXkb1KAnoJmXReBIjdUsoKrZrjCmRhxQYaSyaM/dVaDy1+sbLj1J26sKvaGy/vYqbMmmYuywL
qHZGFg3fs7p2SIXeF3GBaFWBXkRlbVbVuzgyQLYVX8O/o1ValTW6lyCXswA8yFB80oaLed+Cr9tc
6E6IEEhNHlOqjW4x6P4FkA7suCBKx4mcNDDJtopJspEY9qGcsy/KPt4JsJygul+Qk4QRZXaxblqV
FTi1pjOvR6I8Azw1pfd2sQiPyIDYoXez7+W7ekdKRtsDaaPQGPlkooFX2rNCpow2ehtAZzppJB/q
DrKXW5PhyL/xJPRpbSm7krSlogY8VBSpkXohqRFpMm9r5Wa0gLYtWRVkXkJd/GetDPWwwChg5Fx5
TfW7LPRnnnUb3l6qCwQVkERLL+dxGSHdNpZ2W/zQG8UXJjMUmOM/WMJQcQmHYYQK1yItLsN/OhJI
/Gxy0QAXMAYg6DuJNKIzafwZ4slUXNL1eR3KCkAHw7BSfUAYNH1p9dMcsbrftv01qi3gZgQZDCKU
HVYwlbDSZ6QVficZs+leVmCUDe4bEA2lPcBSdOhI8jHp70PeldWXpfp+Wwf/QS7Sc8rrGPlJ32ya
vBfViWgIWpL+SpfU4AlDkomdwNi0w/oFjHKbWq5HfUkikSJ0kDhdVHbilCkQtVFDXs9lR9L9v5WR
2YyMVxJROzULc2JIpFb1Gi11f6M+FCPLUbgkYDYrHhwo0eo4mvpZRLJpbh5lTHmv9ZeuevwdhViB
UBKVXVlpogyQ38mfbSr6CowygVEHdgekbwGW5NZQBA/a3D0IfWzFMiboCTyrqXBbO1aAlEHUNbC+
f+Trfke6TXVfgVE2Uc3bJNQEIt3/nF7fgpBJiySoczDbkW67l2olEUcVOeJkvlfT9w7VcwHD3W7F
Ncg2ynBQSOugQ4zaJDHDKIkWEQ8GfeqeihAbkzE6RBbtrvMCa2blczY8ySc4aoswFCPja0wmtrXx
VQSdOIuq9zqZg/5L1FeT+nt0Ql7NjgqrhRtFIUgdkswR7NgpMFYOzS1O50S+eEjwYvSDF9gDU0lc
8iluoXCpuAXU0UubSivcUT6rSH0A9DUoQfxtMY4yC5CKYdJUG4IW48ucv+5GqfzBC1Pv0BqMW7zH
wLsyhh8CIpyBbdIVhQ6AG05fZqGPMmfCKJo6eEUokN3HIDLgH0TFMFX9R2gFxe426tUJ+AxKB8Fo
Vw9UscV8EyUZ70o+tDB9/pSErHjwylJRMFS4O7bpsEw5ZFNMcbkjZQxc8Ucz5hbPuEZcqT8FRGmJ
IgSt1KkcNq26kwo/+vfHGQB4gsVUSjS0Xj+Rcni4HEtNTx1+LyFBC+JEENCQ7obiofj3L/wUGHWY
MeNTrgseYGWyk7pD1x2LyL+tAFdBIIHAMxlaGPEyfvUo0ildXmiVkTpF66j6MdKeU8UPkofbKJtW
Yw1D+UWVL7tUCLEvbWQNNu8IyNjwb3gqcFq7+gLSSZv/0f5H0SjLq45D0WXEYuRt7LS8VWe8rWB4
dLwEzm3xtrRuLR21T3MltWAqB9IkiH5dhI/9EjCE2TqoawjKG4pTqGuFBohZ+Wpwp0FqLJRKmrfl
2DqmKxDaGix5nQiBDmUI8i71O1S4dVLo6caoO+jLr6y8bFljvq79I6rnMFQW/dgoIURpAxF8lV0o
RqGUFdD+ObWTPY9e6bVufazMzuLN0P7XBLgUGKWGHdh9x7xYUkcKH9PpQU5BnRi+3V7EDWX4JBCl
dvmScrOIWTUOlxyD8qTX3u3/39CET/9PKZsCgy3EDZ86ifxFLV5Qhit3f96GYBiFq1eouR9LXoUe
ZHG2T4PpNe7nnw0nnvOiYqwW+Vrara9VjjLYaiFrpc7BxNVR4VZcl5lyL33vl8IqtOgPUev9nmsZ
KfJ/sEYY7wVmEbBj0BmtbgyVpcPMEEf0ih2pkpU7G3nB2BpQQYqm5zehsPRHVkSxsXEwtRdUStSy
VPqwyCHqyC+m0tZ7NZbNsGj+7ePyh0W/wFBxS9LkGNtINk9UDp3hKgHDxW7v2OX/if6vD2woNWWK
WVNONosPfBn/VKbAGgvjLJa8hcKhva70j7f1kbVylI0IY9SHLZoKSHU2JT6zQDKvFyxOZLL+16p4
EYwyDoqQxFFJ9qffd3aH1zzjrJzFp8EhyTjMvbgt05bh+6QOlJ2YApVMXodQDXLvvFPYJVh2wyPm
oaKImdVOfV08TWkFZTVCdSiDcgGa8TSVJt6WFZM8WOq7/h20FfO7sBfROsS9/Velp/xWI+qj0VVk
UVs34Ha67BSs/PT1K8Zn2ej2F7FB0Bf30Mi2MXsn9bO72Cv+xDQCWyUTFdDhzXw42dQVTTJIjw+Y
b+hbnTS32TIZIjRy1+1ip3yRzsoDGMYwGVV4Y6VsN9UfZe8KSsMNHdOMP584DgR6sRGh4Q9NS8oc
m3q948Jnhjpu2vwVCJF4daxFLUCpeAOQ7KjuwW7jj17siAVKEDhr2hsPEp7ped6sWE1f16/aZPdW
wJS96mUh69sKwKQ5Xv1SuMh3nqZ9/kwItTNPbxkHb1tQPDBgPSX0+lAaWRojWiQknATFeNHnc1O9
lpG3hO+313N7z/5GoXVSk5J2rslyBhIY9sW5tac+e8wFYfffcCjdCHUlUZGERPweDI+BjPks/XQa
48i5DbNp9PWLOJR2DNANVRgAI3ctb6Zqd+q5ZVdi0CfqA/xU6e454ettSNYKUnoBQlu1xzNC6iza
j6J6LfpjKPm3IbZt8EosypdNJd/xfAeM0Yqe88femw5oRvW0ff0GoiL7Ntqm4oGMiAwEAgscXd9Q
xWosFgtsRr48hMkXVX0ZxjtBr63bMNvmEJXuqqwIJJlAFnZ1kgujk7RYRkWD6FW75h58krIphGbh
o8SeUKxMpvYmsvJOWzEVwlK05igqInmZrq7jlUXGXJABqN+Eu2pXuZNfc+ZkjXblkMlyjYe5lIxA
jmwP5bE/YVIeW0xBEtxOwBSUxzDcKcPjv1/KTwCUj8bUOA01g6Dk5PzFLe7JrVV6LN+zP8lSktF8
UcdQki1z+Cm8p9ReV3IhixJcH0TQ6ao/yTDi4qB441E0ywhXopJxsrfX8HL/Ir+vtEWEeeqynlyJ
8LTFh/0uLSOGjRKISb3epwsGZXLzruemNhNSJ8RIF0x1KrmpNxtOWN6FLFtAPJpWxl0HFjKk84Y+
WWyMJwRX9mSo+Ukci3w2hVSYJSvQc87VIp6TrIpvhCdDqKNzv0xFaeZT3X+Z6kRlse1vnNr1fly9
koExPlRmrI9W70CinIqCGSiOujCT68SE3lgk2svD3EmBUuFeN71j0IOTPBnO3JuCB25jRBXFyDAT
G+ZVAW2uwIPoU0NGi9qTLlA5OSmh2ov20si7vH5I/vU8WnLbvkDQ6YSilku9nQBhzOe+6s2o0cxG
8kK8Htw+p5t7tAKinKBgqBF6X2EH9Myr+tGcUZ6TK7FZN6zaC8aq0eWSi4DZL7ExIw1jWJLk6Siq
HX/nfr8ShjIAQpHwci9j1WajfBCm+ojY3SmD38iUftoc6txXDeZDzRLZ/+UPrj2CDokRZ235oU8I
lB/KemUaawFrFf85g7GWUMEYuTnfLSCNEs36iZ3e2TY0q7WjHEKU1iXXjFPqVIbZHI2nGWyDeWrq
NlL3juDxboYm0ebPxcldY8diH9m6Y0FgFZSDcLyCQV8KFmOJ4XeB3r33zi+u8NCr3w3kOAk7Q2LG
d4HFIpPftN+6BJJyWdHxlEWpC6dpRd6gj9MJw1Oa/phSxnV/27GvAChFmTAGPc1AfunInr6v3BD3
Ab0whw/uL+RMnhKL91iOfVt3VqCU7vBxr3Kz3pOsIPLSezT6erVXHbKM7COu49FpZvn6Tfu7gqR0
J14kTc81LCSC6G6XgeTMsAYr32l7zAH498OqiG1coVGRxZLIsiwEQJumJyX7KhhPufF22ypu2qoV
BHXlzzq+ldIUa6jrZ27ADFQd9cnP/w2D8iI1wk9QbsPy9uiwmltTy/8YWdZ9Uw6cJpwolChez2xJ
pqRNOcihjLUb6Z1fNMsp7CbWS+3mSVrhUOul1rLIzyEsYrTrjrLFv9RIyHQ+Ki2QdLJQandAJ9nt
5ds2GStMav24bOTnBPPUnc4gSRnwKZdW5cb79DQg/rHyZ8kJSCJ8+bedfkT9Lrh0TbIQSKOk5zBV
nIJeRe2tygJTz1hXEcaK0rXIfZhMsUT8sqy4Kn8YdNaWEeN2FTOhXRBP9yA7uxp808RLq3Uqli85
Yla7v6CGTj1OFpg+7dQNbdW5vV3b8lzgKBOhTbKYLzMx8MlLx78MKWNXNoN/sI8ohCJc56/Y4WJx
KkFiD6sA//XBjeQiA7M8qCZpkyjvkhOrEJHoF72AKi/zKEzgUQFM71AicyoH/ios4G4A7Wflz65o
N8wiamLNbsEQ27u6ZDRSoM1zgSPMST+XPjA7wZymu7g5Tfq/7iKAZqtIyxlo8RK0qwdNrdUMtW6D
xBEwASe/EwPGnXPLGq3/n9IBVATiyKRG4kTTa51/7+rO4mSeoWhbiYlPUlDuQalRdLtoWJzkuLia
W3vBEdEmUWsUArKKlplolOXTilnkpxIyCU+zRQKX0Clee1d0M5/Np8FaQMrkLUUY1BMH0YrO54Zv
YmBO1bfb53QTQjVwuSEMlVdleXVapHFRpcgL1IaLe5XFRxg+MscMzp3Nw7OCIeZipdX6lMSTmmSA
0TtMx0aaj8OL3NGo3vX8VGel2TaMuwELkQi+QoxUOYryDIKRVhLSQyWh8qDxWLUoW3ZOXQlG6XhY
hQF4AhPcDURp32exhwSffXuLiEpdWYQVBKXg3ZymgaRDknSMLbBCY5DUArJ9NTp3Wrxvtcxum/o3
Xnjw1HzRC0rP+2woSzHOf6VzZKf2wAjwXfAGhzDYgpzwtoisVaQUHUPM0PjWQj0iXdjJRXRQR1bh
wXURO7F2F4loP97ValFKEnaqdUZHdDIQasQn5YCRdnbq9e7kRIf6LkMHISNaZpww2m+AVXTiwNqA
uK/6YkypKXcOnzKO1+bNAy+0GgZAaLp69e6xKFqyZA22K2qdakfIQjhL+aZgEv34kVgsnPkQnZjN
s5uyrWApZ9VJRT2FHWCD8su4eL0amEnDsFCbB3mFQd3atDit5NAARhuqZsvNllZr5lg7YziavYEi
8PxNnd5v6yMLkzJX6lCDlKwFJr+PfcHXnNFV3YppPJjbRhmpRZ1DQVmgG6MVn9PMDH3yptO68pN+
HA2TPHCOfqawQumtWBB1WQKGaygYEUG/60S6UsidUZOjEHi5X3vhzwptz78eAWveZCVQts/eBZB+
4ukUPhG0pcHTS2yiD/khcbMn7hHTcY7Rl97O7y1M0pVN41754/Y+Eut7ZTpXuFS2q5GGNusa4DaG
Ullq1MhgF6u+FkbEOU2gcU+34baPw9/r+hE8rHzOHCazGkeISSUxtYQyx0gy6SgPIiOuYklFtncF
w5fc2Fc5pKqXnVbvteWlbe2Ide4+NuXW4lGHYJozZYqIlkRojC/3we5dNdN70e/926u2LQ5CUF0T
wUhMd85iMIsyRAtWDROpzXjZJ9Mdr/9Q+z9vw2wG1oho/4KhPFqgiUmAGj5UCManMDmX+i5BO2bt
t6xL+KYzWwFRzkwfs0JqWmSBskL3s9Cw87xiLNm2ov0tC+3L1F6b+yDGbVFTd5hGNhj3yLrfXi6G
FLTbCpUxGw0ey6VX526602VG7Q1LBMp1CJ2QKxpYR5xR8Iz+J8efNFZsyxKBOid6sHTR2JMd7x9D
8TiMjCX6hxNy2QbqhGg9mSsUAqDtYbvbc6XGllGeG9mbqrPe1CY/RKYBZqDbW7O5dGA2UjBLA1MJ
6VfLMNBUDHwqUkfVbE540TVfTb/ehtgWDURgmFeE2g10aX62MeA4q4JuxuHndTspwU6uggCybEy+
/NrH3/oYfSgP8bhYt2G3JbugUgvKNYHaSwMsWyUc8+pe6nDjqV/+Gwb5hpX1XER1hA0CRiZH5tiU
qKLb99XTbZDt9MRq/YjRW6GoXIONk4AyzCmoU1Wj0CYbqZnhj0CvuN5M2lwH22VvFKa2jOKd0Rvt
faqXKFwfOukxT6fqcY4yVsXbpq1dfRZ1l1CbXJvUEJ/FB/e54ZTzfVF6OatYgLWNlKltxEHMwSYH
86Q4en9q0J4qMXLtm9Z8JQhlZKM8ido4hX6qQWI14N1Z8ISR3i3SY8fkrti0Ixcsemzr0hcaht8B
a3DH2jLcAHPcJrzTq++EoT910UHk3FYfxjbRkwlSlWsHQ8c21anu8hLIkrjie1FUuyBXv9+G2hbO
QLsyWonRm0eFSH1QTvCKEWyYLPltO/lNqDCk2XyiwM0LoxZQcKui6ebzYag7Tki5EmFuLnjJvYzU
bWCjXhCZrdkUv5LIWrPDH7flIjp2Fb0YmKWlKwbGtn68f60OoCYuei8OSG6lmG2Q9A9y3Fg5XlZ7
ATZFAtcgz7phbl4aLoi0moRhORaiAUTZC7zCzVGe3aIBRtvdFmxL81F5KWCuGsiCDFo38OyiRrxQ
IpUSDc2OM4LFaevmLIZFsG+VBuQHwRIz7PJm2msNSnnrjEvQcY48EbpSBjv22xek+03NS/zUzrB5
tyVkolHOJ1eVBMoEEfkHwgmOWcxW+HN0I1/1/4eXUPJvnzUFE8mg+RJ0BZWDBuUQCi7PeJ7TOJs7
BN/Uj3c7wwpEixxxEURCTGbPa9UkgODmxeunjvlq1HEQwznD2AqdQ//+YMvW6CVu/LPejz8DzHoD
DciesGCW2j5wWO+u14b5EzJNvWjIxVzWCkFun8fJm8SHLnlnbN61QfmMQRkUoxr4lE8MIl3gyY7y
muM1stuT1UT67SV8Ys4MuraWnxEp5dSLhRfEmONsMDHa+l4wldfEfky9wJUefr2BSqMpPt6W8/q0
fwaldHTWi1hK5YCI2YFfKPVAq+Ul+9q/DcNaTfL7yoxlSp6LRQCYvPoZJt+Yb9bb/69pvIFcH1SR
CggmUSwUKVE5e4rqg87Xu4BnXVe31f0CQX5fiTDIaF7WE4Wz4x7UxvNeqt1yKq1h+M7nSGYy761E
wa7P8wWPOl4oVJynLANeZ5Pj1VrRXbfnMf6XPXrrus2XTDPETNxfy3dFbFnKgTZkICTAvMY5M8s9
mes5We2Aqo3KYnEDXFv+z2DUycqFAbzaKsDC8HmYfurGvpj3QbePU9YcuG07cRGLOlFpWbTSEMic
PUvPsfTayM8za3riRlDwWRrqABVgSplksk2YEu4RaiJS1j/4mkVaBIfT/2DobyuGRI8d6UeBGzWC
yO/DQ+Gm3mDNcNG8GdusudAb96fP0lFOpdV1PCmDTBezpU7ocFvS73P3prW7XnrKW6ceDpLY27dN
BROTunP0pKgmkSEf7p9HIh/hH5PdzmN1BW3bvot6UEajXlBWqBDhftm+zk8/JiD+RuvA50WkLMcU
FTU/1TBOspc+VmD54He/KqLEA1s9WDpPmY1eqkc1jAEmLItXGiBe5zHfvWJVeG47q7/X7mMTV9ZQ
qgc5GskmzSAoTCq/rr/F9dsovjCUgbFHH5ZrhZNqQcZhxCwHwr3JFS3R0V7DfXHIzFcH0yMd8ePx
OkNfPYuId6NQ49Ou0VlQMUVZbKZAQgkELboHzrHI7NGtaFiyCVgz28dvuctqYd2EFcBQgMgQTftX
SW1Zm7oob5fwI2iUrdxZeJNrTQ4jfzpH+LNwYpd/1N6U59sLveVAV7D0fk7zUPZ5CthJ9Ya+NZeY
lU/c2sk1AmX2+bANxDaY8NB8/PU+0Lv1Ltuz7hVb+r+GoWx+oaWplAhk/UbVK9P2XsOwj1ScGM85
m3Z/jUPZ/R5sw3zIExy8raDiEOHhD3HXu4ND6C2N0VTu4x+392jLca4hyR6uzkI7Z20pRYAUSRve
dwNlL8lDprpTxCxNZqkDbfd5pRSn4kM6DcVJpJIzQEll53B7FMA63I6lf6xto4x+NsXhLGcAVIZD
gRjLiMwiY6wfSyjK3g8CN4g8EWrODKvXp9ch6h5vb9HGnQ+zUS/HV6BsPYc2kCBtgEHoXA1XMEMc
XOVUg/tj9KUdA40oGR0jrtEoY6+AewZB7xzirh77aBxAFu6xCGCgRju0GqspLY6V02FsFJ0eqIVc
62UVxzgZXyPcKpGSMHyGWOSMXoklKbqAKnUUxdCJln5I8eokdFAGk7dETAyOv3HWe7krnObE6pPc
lOeCRY+/XrhwksIGWIncmUVwSKXUTFlsCJu2bwVC2b6qS1Qw9QDkVxVH55OHWPDMOYyF29TwFQ5Z
2JWFmIIyyJYFOIMb+hwmchZ2vC8wtne227vKGpmE3ixAygoGnSEZbdTDJHVHnj9IKeONkLU7BH8l
UIhGhqitMCwkS98M6a7vvw49bzJWjaFuCvmIFYgmRK1USAAhbUyyE91pTnqU9qKZ2mgl/Y/KrVCW
TgULodH02KPRGp3xLPid3znZWXZTkCIbjHrJ7fUzRJDoktbVjxftlWh6YrSKMWJ/6sxfpj9k/YeI
umDG+m1r9wWEsnmqMnQVAkIiEbmpRlb7JX1UfFCQO+Bc93CNVO9A+OHGTz3TBG4r4AWbsoBymUqz
GEDAUEBnXWGqdWrdFo+BQBs8PPX+/xJyknySxGFvTDwDYttrSH9LQSdDZ35Ks6gaoeZHQk9Qe8tj
ZgoWoW8HLwHLSpD9uDavFzTKSoR6nS3KgP0aXHUvW72nvZPs5OCPFcaiIbjtvP4HyYiCkZKh/azF
pOxFIy+qBn7W0FGl4o+hqg5hzJrLslGNAhe8WkzKZug8xy1TDw9l1PavcaPaOXodLGU/gqA+MRvC
sfl8W0mYO0jZkDgNhwJdPDhoTu+IFqnrzi3hPDikleu/riJlQqp67BtFBVhaPabVXdcyHrU3r+Dr
JaQiJSMzjJHvoSEkuNV+cFZqaZ70JdqzEgzipkLIogr+K3Suokbis+1V1aHL57Ah8ZK8b77inuUk
GA9b7nVPgE5GNig6sHPGaULJXvwU3hO6Dlam/nqaNfJfwuorqAXFsLcZ+S98hXqaLQGswdyhszWw
16v73Al2gifeD1iBAOScfYzHssbimEw1G9VFnz+CWvR5rPSoNGoYAcPMdtJdN5iGC6YSPNN1jnLK
zpjiPTmd1Z1Y+rStvSv5KQuecYToL/uQX3gPfckPwDKPrEvwNbR4n/XCxNpzymYbfM5zswZBheZh
6L93rPFSG6/Wn1bSoHhOJ3HIUVYHAPk0vYePJBDC0DGrzSxpT3qJWBZ10wFels+gwrs6L8NQmrF8
xKD23uBP4NaQf2Pyxmc1NSjDXaYjWlYS4CxkrqQAFnYz7I5V9xwUb332o4ru2va0xK9auOebH5X8
cNvIbe+bKuCo6B8tEZ/PKvrz4zTjECelCQiTM83MMeD0NsT2Sl4gyCes4hWhHqtiImZUxOMjWUnB
QxMu0w1t+wgw7/0lCmV2eD4qlFaGKI0bfAM9SugrhwC2JrhLj8n32e4sNhvAZpZdWIFSVmYW9Cwx
eHLK4ioyxUywQr3faWLhaPOyL4PUE1EYr2SLGRrGHm28T7cX9x+O+UVqysKkYJ/psgyhJ2FylC10
tfyQbRX1mR2mhBp//Ec0yqiUel7GmCdBLj3dTjlE9mDqT6TUgDhgmVFIwZSNMiqzyvfVEEO25Kh7
mrv4KaF18Hi7woxxZhcXiVOuQqjLVtJD8qrQCHDzJvpjd6VJimvFtwwcn6pLbt5sKtvtdNMKkDIx
sZwHVUCuxJJZZ2b8iCDxRbXzXW2rXxUr2xcWyykyTrtKGRt5nhd5IFeHRD7GwWSOXcQIe4m+31pE
KhhMQqXt9BQyoQEAx8GVJ69c3LZlqD1LEMqmVMFUV1WPvaqF0hGqzNW71GPoOksfKHsix7xW8R8Y
TrGbHRUDKgK78VuXdyUnvmM6bHJSby0dZUoSvJWVCVEH9ZtKyjTsyZ8eB7M+KY6yT3wSn0Qe+oac
23ISMW7BUgZEz2Y+zBZYME75mejnat51gnsb4h+c999GSqXMBl/obb6EEE0xR8wNIpF0YFcHpH8k
Z/7BanyRiBrfEomyG21lZBhF+XGSJ7e3OnsihSGnwhYOoKp05xfiFnp7caQHwVI+3IKwa75GTmKe
O3TpReD9Zn0Uy5jRPAqTmGEEDzEvv95+c2fys0N7bHB3GX0WoRDjfNDcf5wg5VFL7LTQBh4IcD3R
YD6mMPSVZlGQQy5IErLKvJd+Fx/nfbcb7jIbY9/jo2ouOnrLRXS6xexON4bK0t3yEofboKJBncI/
4zPxQ7ETnsCxv+ucxem8X1Vbt1WYEcRolMFpcAEt8w9XtAv2AthiyTSXZM/UEpZo5PdVsFSMSpAH
5KSM++zD6Ez+nCBuz3cNHu5jO3D+h1sKw9JplOXR6mqsRiJc8TU8V/flniR58EILL3gP1+6xLgvM
s0DZnLJSu1lXAdi5xLHjQoQOD9Id+z9dwsjV4MocKCLKSGSQMos6ZQ4S9HBxyCnB62EiA57BfHk3
w4SzpwxtOr8LEH1HwZStoBFKAIH5wxTmYtekY2SincXk+vp3POAKiwoelFL4fywNGTJl3pfN76Rp
kakXDRljl1WF2qOOnzKjT3mkXKKXCSO4g/Q4aM7tU7UdPq9AKMcgy3VcywOeVn51M4Hxjwxew3Xu
YNgMqE1ztYKitEAyDGXRFcjD+eJefSmO8VkG83N5UnfTQ59hQk1g9neV91uPKxdcOqwctKaVSg24
mto5oXgYA8OqG8G6Ld6m3VihUOoQBDE3KjJQwuC8GG/R8m0qvt+G2PQpKwgqeKx1FFk2rQAn3px4
/a781/M0yU149f/ESq1M39JlXFDJ0IWgOkT6c1mwmhM2iGU+I1BGnBPrZQ4RiCAlpHrtef6CRNC9
fF8c2q/ljhAV9hjWQxxy4bGoGrZDoJV0lGGP6qTAkBGsHuen30GpBtrOzo9HyziR4kOuY3rJbWP0
9/lVKaNewuw1IO5BiBzglU1MXIxTLs1FHc0yFFiHi6jXtYm9gFHGwkBJfa6HWFlJL/2mLu6TLLL5
TDkYYnGnLZi9xC3g1TZ2Y423imZhttpv+ufV8lKGBO0L0dzWkHZEcduJjIEK98krkpxOZCugrkMC
HLHB5IGGw/2tW9UKm7IsbSmPYRcAO+5/NMYTX7Os5GY8qxg6SIl0UQHNw+eT0Re9XgoCDvevOz7J
fGlnwSPTS0NXYNBXbB/zCxi1klWLkVZSBkUdeH3Qd3wm8++qugyZf9ucbAcBqIlBnxA4PFFw/Fmq
epp6ESTHRCoeo7NakKbgaemEsTsOhuQx2pA39WMFRp8GZRATOdSQiN2RXGiKnvt+1zCz+B+1AFcH
YYVDbVUuFLGQEqE4f7YkF5e4g3RoDtkd+FctsICBEJ17q15Gn0XRu7ltK2Bq24YoFEMhBXAs+HV/
Gvivt7dr08Gs/p9Scq3px1op8P9Vrt7jZrHnleqUNqyLC2MBZXoeOzgpp3FAV7qDji50AOPlQL1v
fNXWvmGO25nU2JVuBicdnCTmKMzNNdR4QYNSgk/841658kBFgBEwTQsZyTOu+KW6Q8sJ7vtCYyp7
CeQCyq5ilbNu14atMCmvlzWtXsgF5JW9/ovooP2YN1sQZS1n/YnknqL9pDlsddnczhUsWYqVqNIc
8aNUQdQZQ++FKr9XBnR+De2X39CaFQx1xlU1LZo8QESsVXdBXNld62Zh7NwG2fbrKxTqcEta1Opl
AmEUjNtEDvSAfBBnCgd1179hRhQhqpN/hK58rl6ExFTs2/CbpmWFTh35KB/kLNSxgxp/X4qSZeA5
WRetZrlTJQ+Tta3Z0BmQ5DBfWZkVJHXYs2QopF7Csi5JKZkQXTIlJZDsZe6+NbpeP7U1F1gBl4cM
M8pcasoMoGN0Suocws577Vg7yWCS6uiIaK3mNHC0PDhVo7OEm1zMTAgzxL5i8WyzyZgViK2HX3VU
pmACTVy4rXpsDa9WQvf2vm5ag5XXpUTt41TTGwNet69dsfyWyIL5nwDolpecC8qWEwHQtF+16tWQ
GDe4bduystmUbemaWpPTGOciOQpuc4+ylNLWn1sXo59tZd8g8TWHphyarMK/zZVb4ZLfV8al4SIt
xkBy5BNmwRRDcB51CUM2cqhunACaZ3WJloGvIujhkPEvjQC/MDdmEaMmLxBPS7P8zhvW5cDJ1N2n
6gaZq1VoXpu8dunzxDta8rak+25+1DLNkjmGtyUW65Z41M4NcZ3jbRt4Ccg2MYrEKQZhF86Vk2kD
Q7TtOGwlG7Vb4APvlZpoiXwiyZj6lL1OiJdBdYk4jBUrbz96rNAoj5AnQROjSBqnaq969TmycBvb
aVZrt0ck1ID4W/fvFSDlHFAuD7IDFeIN80GSMitofWlqrdtHmbVflA9AS3XDNyKkiqSfQnKnlK9i
7wUYMHYbZvsWuRKGMvxjhl5fMGWRNyrBRQWvHdwPJjnQv2bH568MPIZvo6s2lbDP+IrIRehYwvNI
vKuz+Nq58pM/ky8kHGus6qdmj6HJephgCUuXcU5lF/YVD/AatfrSsfY4q/D5OzItrvL0M//IEJYc
4huHTqFyKHyiy0U5Aw9N8BjlAe7Q5FW2Jyu977zMSxlry3BmCmVSeHlWl5hYsKXfi2DSjqP9nA5m
pLRWK73wJetl7h9OHsb0GCKYmEBd/9kqt4Iwxb2Cg0D20jh8FOJ4iC3d/Dkxyb14YAa32+pzgaTU
tVTnBBevD8gcoYEzn8K9kFiVXzmaR9oeyh8VGHVxObeiPcvUbHoh7QJO+W8UwCi4lQNcaHZNdz+x
mgf/QT//AlDoq4oYx1IlTAAYUdkUI+jkkH0wJbC8N9ZsRi+/5Vb/FkihBx4NatdpuQS8rLXH+Byn
z7cPwO0FQ57hs4IsYxXKKdmtzvANZa8wB+1uH7DLglFeTRmCXg6Jp+E9UhSGvhuHcPMqVoW3TRYf
Iksa8vsqCBlJNZIsA8yYnqL0q8Qi69iOrlbbQXmyIcj7NBwBMLjifjg2RwUMj6mHcc/aebLIrBV0
Wv4cWJTv/+CvL6tIObR5COt2IHrN+Srx117wjNEQCLxTF+9DDMe2XVWzkpKyGo005Qu4TomUzY4w
05Hn29jR7W7GS6lEgoTCZHXx/YOMGi8rIqgEQIj9efOUThqyCePycLSKXXoI96j0Qo6WlGEYNrPl
YltVLmiUmeJb8Kq2ChJ4g7u4ihs7xmPyFNnLY+e0z9PPwJEX8/ZR2374QKvdXwJSxinWR73XRUAq
golyL3c4hB54sSeHzI1iWcLtWsgLGv32jKNgxFICNGL6JxcVyc+VG+w+5nsI59nFDdk+F3sMqECV
FAh0mNV0LHnpB+lu+D/SrqtJbpzX/iJVKYdXxQ6Tk8d+UY29tjKV46+/h+P93DJHK+71lsvz0lV9
GiQIgCBwkI452GPp0af1l8V166OoAdX4EXci+j+o7K+1ZR+mw1JPW5lmviswuEeH8kSrT8mhOeuP
aJ1Etr3/ygsyORrEvkiTsGrkmbYhqeJnTSjtsufcd3gngn2AXqxEIBaeLzzzursaA0r0otvDC23m
/hdLuGmpQbtqSjIopmWFsdSxMhEzoY9/aB5H5UuKBtcGoRelLKiCiXCMDD3NHwKvFRpjqttYKOOM
9kdiVIitEX8anFgNZkxGNAjv4PEkY6y2WUhCPGnAGh2C5+AYHJsYFnSjnGo04fOImemX7QnGmOq0
TJMxpB2YRXUzKIkzV0fp/08lhket1eIxptIYBlQg0sWbEteKbzVehx1PBsY4Fm0eJz39/iQ9trKP
ClxrDjjWkLcpjDW0eoIMHs2EdH50QyvvdDe5wsiU93oArkujyruzK2waSYrlqlcVoOVH2itRfikc
3e08jKZy1E+jzesV37wb4lKmKUgsY4oJI1ySJ+oyCmgESUcNbFMRWIb1xamIcphL7iDWTUN0AWMt
/VQv+rSEAFPBT9M9tVBvwYk/0elNitM+kkB92N87HiBzaWoLWY4MlGZ7Y3xaZi/SeBnHbePwa/lY
a15XvRnnBUIBWjelXLXX06EPYr+Bw2w8lNs6+ieB4PrAu35u3s9WK8mYwHJp26RUIFhiVZjkPT7P
0YwpLo27YPJNiLqOUFN493uqCh818yIrYwgNpbDinlBVOSp+j2Cy94UA/urw3/aMsYGY4dx1owkY
MetsITuoEfcpZfuMXSRhLN+Czl8klmA11EDx2/syIKjqeCyOpVsF9SEunUnhWXbOOWPJOuXJIrlC
qKIgilPcOsBMwGf9zhLfe2clLz6VXzXD43ImbZYXrRSFMZDgZGhMokBUk6Cnv5btTsOAnNYr+tu0
jGwDd0JReWsM3hSj7Vz8Cpg1LETsC4s+utM1xugY0AtR8ujpsDwMjhBMQeUQp/5KM/G8jkeOorIs
n2KWZ3jyBzT4SkBhbh4z1E+AzYOjqNuvgRcRWQo4g0Qge6yhqSAjnJ32DaOl0beU4m3jSCfh0Wo/
IehQoBb94JXibfu9XxpsUp+1uj/iaVNtdUwa9+bEKZMbsXAsnupwbKfJmJgoLDtRp56hQ9J1ulUi
3vLxZGDsSWuA3LvusE2jI+I1urX7ayRer2n5q26jI+Je7mzeuvFUgzEuSa6HkUAdAmVgAUfrUQko
WRnPq/JEYwzM1FW1LMWAmVQvS/4y+oeu57ge3vawkRUG3pkCKDK9qHyYNS/nff/2RWWl3YzlCNHW
nXTUtdFrmXFI/ToNKDEOzRxksV2gdjYNBp5t3nSolorAXqIEUSK7QR0tMkcc4hEDBCiLDOoExVaH
2cmM1O7Mwdl3NptmeQXHbJQsFFli5MhzRuJhFh7qGh0O7eD/NxBmq5JKEBKIAccpagdV0J7B8xKU
beq1Xf+8D7V9E7MwlEQSLdDcfrjrzQN6DyqEj5RwcHzDdeXQflvQjo/RuufyEwdte/kuaMwRNibc
3Ud6E8sxMjiw/CSzO/0UBdY9rT9WPiePxaN0N565UfJmTL4Sk1GToqv0bCR/i0kJG+oASR/7Z+Us
19BvFpCt0BgtWQplMgsqZnqsnujoksHu0HtDHmRuJf6m5VhBMbpS6roxZBgu+N4Ekwa9eGNWwf6u
bVqOFQRzsGUpa1vFAoQeOZb4Jldc38/bHcb3D0qllKUJhP8lAcXPE0pYKU8N+RPWS9wxL/Kw7j6t
DbPOqDwjOmlVEMfguR/jKH4mUw7L5/3V206sr+CYO0VR5EqFlx/6Rlhh4llAmwaLVykAVQ1K3kjA
TQByDhnr65WlE8yBhnAy2trKL+U15OtC5Iyg7biDxveRL0c2nvNK3gD5TW+5EpUJAYSoyou4hKhy
0ICrkbKIUIpNnlPefvxZ4TBmpFbNTm9S4DS4RdHTnN+2QYjzvKBNY7hHUM5JWL1zKHy4y6wQGfuB
gcyallLEDk+VSPajidVWPZo5tt4GD4VNqLbFXJoj7WoY7YGjQ1uHXBZhoQ0Rfeiqyqxr1gh9UtKH
Uq07ojBGbQ9zwuuop4aClXCNwaypNJr5qCwyTckp38xTeV8E6l/I/3k6uHpkG6PSroW79lDyorot
W7nGZVY2aqRWmiXg0jK1/oHS6anYx+VN5lJx8JaRMctpKpO8zgCVRb5m9raQn+ua5+KoNdxbR8Yg
V5o2qMhD0ntMM9jDX/mdYGNuC4LU+VVO7PhmQmMWeFvu5DPvXGwdfGTPZMxEx0xCmb1fmBLRx2FE
TkssHsvWs4prqTxXxdc/MGhrGOYuMYZRIU8iYCZK062i9Qs8AM/m7eiWfvolcnklaVv+Z43HaD8m
6XbtsFQoSQtvpeYrkTiHe9OcrAEY1TejfpCXCADV689ZYzG4wG0zwWs5Rmq78wEVaYT7nEx/9gdF
We0Wo/iakpChHLCMnTu+VyLErn6khOf0Dhi5f1IJvRaSUf6CWFUkpYCTzRstvRWi+3212DxcK3EY
vZejQYm1DN+fv9ajF853IpfJlAfBBCIdek6sUANE821ELzO6n2glsmqHt7S6lPo2SnC+L9Y7s83e
NjGxSaWRsQs7CgrLPyMpQFnHs3NzbO3Eow8JiWPeIq+V4wpauA2f+oJzqtk+rEzvzKma8AOULqBD
7LGDdwVuVrodYnZw+E0Ecxa/LZGz1ixjxDjI4ZzOQFWH3BaTs1a/FDlHZTavjLIsGZJsSbRZhlnb
BY58TMsGIPfxFR2ohVyoi9nEfhJEx+ZFQZaLV5K9KdcFki3DqYdYLcsEkGlb+/WQB0oFGrqEV8W7
FQmtJGOrb6bEVCqBwsynBlLpx+QoBP+CJmLTiKzEYWwxSPaRJ1SB07jVUUY5U+mYxw4UiKFNTpHP
jS15cjG2ODRGRdRr4PWn+BgGKNI9F052H/v60+AMnuZk9L3VF20S8JjCNq+q6zVlzLRYhjWJupYm
GMCCBlmHg3ysEEXnaCOVPu+f+02ymzUaVaRVxqyMxLY1M0gqX3evLWZnG2jqKIIZN5PJCw/FFWWh
AmMujyaCp6CMnU4lvWpSimvmbndskd7S3dodffmu8dKHBi+kwh2vFmfzQXstLGO8zcisUDQA0J++
yDgnp+qgoE0g/8K7HG/GRyuNZYx4LYH9tClgWECuZaP6VAvvZMkX25OSBcnyR7HKCo21MGIeFxVl
byohGn38Lb7oeGzuXdlvTlWgcNqNNi97q4Vk+yMzbZlijfIPzMHPZPLPUQPvyV2UBXHzGpzzrzOX
yzjsGjqijEabip8+0WAscxqPDvtA2daBV4a06Ysuy8lSbojxKM9tBbi2fRgEd0lrRxEPffInxeTr
ZWTMjI5REaBLoduWH0Lzeuo4tx2qzx+cOlKGKuYLo5GUZR1sUetWlzJB1tD6Wi1fx+argsf5pEau
sh68fUuyGb6usBiFHw21VNushMI3Xj35avO4//3/YBcvwjA6DiqpzhLigtrF7gqcZCDC7T8rQXwo
bi134mk4Z+neb8oru0hqNC0YZk4z4uNLdiOD9792ELo+dWd6bxOC8FPlWJ+5cdjWwxTN8v69Ze9x
2gpXVQtUihXAbV4XX/SKk37KbgSbuMhLuQMGZt0aARgaHkuXdtzx3k//4WBf4D842lEn1YJdpK1w
s4cXOfT3qUfNo6SvCbfDb9sLXOCYAyBFsqoZOeBm606XfdO8XSJnX2+2XfkFgnGnaB8mGH2GBU2P
ml+cuoMGleFThXDUX2b8qKCUeTQ0OGpVdWuVmd2EP/bl4Om/zHhMQajRLT5CEOlWPpmn7GR5ZmwP
nuimXn7NM4G8nWFcpSTrRjaNkMfQUnueMMAGTFmVy5FpMyuy0nbGaEhCoyIAwf6niLJ62kGHUduh
rf6buTxUdXeMITsmJ1HHxCwi2I/RCe8pM+R0qD4lDiUGErl0NpuFpqtzzPYJlXEPm1xCstpTT7MX
O1Ni59/oabIwJSIvg5/8l1xCLI6UCuMpC7WJE6MDbn+SXukzb3cIffKyeAUe8XlKwlF6tveyyoVM
JyDd84T5qssOQ8KzwhxryJa0RSJRinGGFlJG2+SQ4A1FCygLCM/wbVsJUzNVzPeSFZb+MkxifQoV
5EZStBrT5Bwt4vizZwxZvsAwZzgr9ErqYyyYrp2N+LOYfUkMzm1z++BeIJiDKxSJZkUEkizplTC+
hM39Mhw4x3ZbyS4YzLEVywpkvyow9Gt6VafBWO9bwU9GOR5n0baSXcAYv19ORM3NDmCDLt60+gvG
QXCmk28nPy7bwuYeYBoQOwnYluwl+UReCS5BOaontUPsq0/a/fsMGYdWMndg4fzDzN8Knjmzoq6W
XSFCwlIKUIAiTMf9/doOZ3+tIEtXKRDBIsqA72+MYAzvDFxcrdnmRpubhR8r7bYYb673AmnGGTj5
FeWfxny+a7TkgPjAQh+96ItXIJbCOwl/1grn9FpUhVZBU66b9TyEMBO0fKFFCRZ9kMF0sGB/HXkw
jI/PeyVbYg3y0VsI5SOgM+T4HIObXLzrdWSshIGJaqqGPCYi3cnNDt0VuYtpzuM59+NbHbkA+nBd
3Wf+eNDPedAecy8BS+5/E5axI6qhCmJGTVWKaQaa/DY09zm4TOtAKu+q+ToVePTlm6uraKqmm6Ju
gRH0900sOkQ4S5vS1aWvaoLX/6t5h5v2cQXDRLghLkWJJSc4DOKniRyI5mdGYe+v3XbGbwXCnITB
iIpSzSFL56MmGvdx+oQmHWjrjHUP0hq7Cng0nzy5mDOQNRgVUhFACkVtJ9aPRLjPJ14wvWmLV3Ix
J2C09DCrLCyepYANsBTcTBs5h2zzDVJeYTDaHw1jU0nl+9rRaY3TcfKHb/o9eDn86Ht4DH0tEGV7
fqV1ZNUzT+15EjJqP+lzmcwSJIzG20Y86DmnPom3TYzrnOf/SRejMEQ/GeiqIhxzv31TWK0gPWkr
czgaVt7EHV1Bd/Elt3XC1MagFR+NKj7ew3lLtuleLnBsqFuprWU1BEvWD88kfyinm04htiBwFGM7
VbnCYQxEGMJPEqrhozM79Fkk8YQbA9wsTvrJADVkfBie4+8QkNdkytkzNsyd1X7MtRAC6vknIhn2
TK5z6/u+yXi/fny4nqykY0xGa0xhOugAoUbffGmOBGkubOE59ru7ys8ytDw0B+0LzT6beBbxESgc
B8GewXNi2sMD6K9SnhmjmB9/E2bLyRjla6gsCV9XtxgtNmBaJFpdO9fKkZCgaZfOlsfz7JZues9z
sdspWlz6MT1YxkxT9h5dpk2DViDccinLoIq2ZfH43kKGniPeXWlTb1dQjKExwL8mllGGK5o6uwRj
PuPMNftg4tGg83AYk5IMY5dpBnZ2JI96pbplF7ttkzljnHv7SrRpvFYSMcZFm7I2TwVI1KC1W4l8
izeQYNNHrwAYy9KQFMwJFEDFG91PWnD6jMubHbYdSV5wPpgUIalao4IWYCBlID9XT8kZ0WQwOOlb
eQzt3JO/SrjR/gtaTc5msffnPqvFssyArF8XN8a36r0bQ77DW92xy9E6SdPNOZ9ClO7Mh5O2EpiJ
Svq5FFSpwsKOqv+TCK1JHUpkLfZ2Gfysq5vdGkFtezZbzjnnqA17yx6FyEoSgx6EEoXTZ/InNFQ0
kff3mVYo/tof9VY/SDI13H3hScOJaD3mrHPcA08IasRXILI1zkpMIMSgJXaCyi+RV6+67VdXcjAG
o8ajXBfW0I3hFf0JjnQI7yxn9CWvvcXYUc6mUKuwpxGM1ZhQYhxbCuRpE0ftUgeRl7MUuT9aoZtO
xh8Vh6xkY0xH0yd5lzeQLb9qjvNN9CUJwJ3Tu5LXBLlTueQ774l6O9e8gmSMSTz0ljXPkLCBqY9H
u3Wms/mEt5aZDk0LUGHGe0firCnbRNbVU16LNRRRk2XQu56s5ToNz9VyW9SclAJHG1UmVjHzqV2M
EEilrjmJ+dYbD//J1LPkNvlQ6bNsAUCOp7s5S541i9fhydN3th5PMdOhQDcCDUlmlO4oB/NYYYaZ
jNnH6TOvN4BjAVXGSIBWIyFaDLCluZ/jxJ4N4Rg2rS9L3gjLq0oZ54BxxWMsxlwPchaF0L/Rmd7H
wk/n9wtaUPrCkVdSwFMIxnZEGjx/VwJMT8xzNMWeUgwcndvsLcKEMVkUDRGRE5t/qQWjyUn7/kI2
ompNDDqXJjPDYxQs9+BOrOwRYxGIBw822sLTvkJu33lX6MwGmlMfp1UF9Oqb9Gq9YlwlCKkzcKWm
s01eaD4mfODaEHqOPlrJi8jMHpZWOzajQp8pbpv3TKRyrQQ/x4bwSiW2FfQCxewgaZLKSAoKNemO
Er2MKjovxMOgHKX8R1Hyxp1tX3dW68k4gKItpGqa3ncT07MSu/0RHaRzdx6+RiiqXrzhfniJMJiM
G4Jvq+pFUMYVDEumDDreIfGEMDZ2h2VNQMgqHmW8thon/dA98+I9HiLjCYgpx1FDH8+S+SmxDtVw
5Ogm/YJ/VhOdZX1Z8nSqWrqW833bYKhT76ggNEhOWSAFPe4z6mMLOp1XSmKtcpWU6uAeOOML8sIi
faIAfBxr1FiqB0XAEHm8l3CElDk49PNVBGQJhiiYqB1CcE4L/sltd1hOVqAhZiUOr0yJt6LMdTUy
pRGTQSHUz0ma/ynl+usQ6OyMdUPHBNJJhEz0XeZnZlfAODwuuf12ZPA/ndc/9FeJQgNeGOBg3m2P
C7iK1/7iugDdTeLkL5SIWELyP/bKr5xN275vXIAZq5KK01LLM9bRzGzxhD/V1eJK9mLHLqZN168y
4n804Mb3vBevfwi/LsiMfdH6NM3NBsjNa3VFx2XREqzoKL5S84lKS48jKe8YMGZlaUSlEn/asxH3
usHV8MjyU0q3d+unwhdc4y8OKG9fGcsy495hyAKiCpqyt87lNerTfQOJlCKIv6qgbqGlfBgSbf1R
ZeRFcdk53nqeCwXpsbrpETW0aLalHZWFz7Oc/5Av+bWL75+vDr1qJKAPoPpDG9vee0QeoyC8xYiW
A29GICe+wGSY3w2MNndiVtFDQq4ytKA2mOo4oqs/cVBn7dQWahEoa2tymzvSkZdk5Knr++crQUcp
Fi2pBDhtTaEJdcHLP9EbMr2hSJ955DCboxcvwZT+Xk2/wosGoxL6DAtrkXTEMw+pl2+9GSJyy5Q8
90Yx1kCfFy/pS0MqtbY7uc5OCMabHxwV5liI97hr9UMmqZdMgdYtLLcoq5rB3UqPTWdHT9KX1l8c
40RjgPlhH3bTJWuyrqCzDuxzbMXdMPVtJtOkVSId9Si2l4I723xTME0XDRkl0ZbCFmSoU496c4Kz
2X2bHRTZHqwbchAajAsbvPEII+/MCBkNDnXmphm6oLKppTkkJC5VBOLJfN1k11r/sGCe4/7ibVqd
FQbj8aUZpeB1Dow5ul+Esyp/rxLMksxe8CTk7kNt32JWWMyhLLpG0dvw3cKN3oDmbVq827oWmu6S
R16Qz1s8xusTwxKWVAJY2/lZo9r1fAY1tMMRaVv3fikGmy8qoyXUqw7LhyFQJegRJNQXTA/9t8Fr
7BJjR1Nn4fgJjioqVO7VGZMleRZJDMRCPNRpbbfyU5lEbsxrsNu2Kqvdoj9kBUTIiJk9OoDoYHDi
gnX0Znyl1JjRH03TlldQjH+fMAY3HUxAKY/gYAEzSfOVdg72V3B5/F5FqmYfgtwVGuPdew2M6BW9
3xLkj/BWjYJuDdO7TTxUZL7C5Q3ZfJlYwTF+fWxyAY+4MIqU4U5ysxPlllDt/CYCLyEJeM1gHP1g
E0dWXaVTpiPbsoBMfhj8xPwhhZ4e+xzN34yqL2KxaSP0OCwpoXum2dZtloLtSvRAB+RjstNZuc5D
UO7S7EvkN88ar9Zq8yq9wmYMCVHG2cS79c+cuwJGkvxMqWLpgvKwOGaETSyVXZPVMy1y7UY/Q+LP
PIyEkwz5aIKRwxM1RdENVVfQKMgctNrIk6VDuNAsL3VUHZeYeFXyWs2iS/LS29+3j/L8DsYovy5P
6IGhWYjWeOx6ryF/WSrHpWxDmOh3NGRRRsXq7/I0YasqShODrFhr7XHAi0B030z3+3J8VHMqxwWE
sU5tJUnppMHpG4VxH8biixUroE2agnQhL/tQPHmY/bHM1Mh0E1DWXDsLQZ4o/6T//x9uf5eH2RcU
FndWlQNErc2TMi7BlILiM10e92XZ6Kz8HYexRjnRjUk0YB4Gf5AxLBpky159JdwkjqDBAMan9tzw
Hmfpb//d4P6GyV4wlkVtlKaCQuB2bKsj4oxPYDjvq0NBzoXJ0b7t0/RLMdhbhtVIJswSBBSi6K82
0XFex4PciyqY6EXXFKXX/RXlaAd705jEzEKXAjaulO4FyauTIGuDfQje+jGhTF0UZKqoSVfJi6ic
hOpqBltHaiV2MSgurlWcJeSJRIOeleePR1XC6HXsV1c/mdpdj3pqUeLG1DwU+vkKZRgkwVRSLBzN
aWuYgq245TUUEXmu8ii6aB3VHd7NnofJWA1zyeoQVTM0hWHcRGpvq3kV2ZY5HfZ3jGOd2G6W2EzF
UKqAI8Vv6nitWJETCy+a9bAP8zH6/P1gUcVZLaFWRPOg0tfKfrkVk9yOI16l28ZdFhDojseMPgzq
01k2miQRetMa4OaTF1rWXAdIJWOsWItxiu/0iZ/z1N0XaiNP8Dsko37CmPatPkAqfemdvADfSCNc
LUV4tcilg4ckW060p8mUPTLpd6pqcU7bxjXld3xGMdF6mpYoToD/Oko+zVPQkI120kgv/yKFLW8Z
x9UCMyo5trreKiPQ5vvFp2NkBcdwxFe6uHy65U29XIExrqxWwkI3kD70xPxgYYZNk4NI3LpqLNXj
bOLmSZMsEQWSqmSoIuNnmlboIvAhoA30UQUJZh3oDmVZljBfuwSvmmjzh6VzIFk3k0V5EfYhIAsD
fYyYdBTWtjJ+3hdsewV/ycW6l8GU1FkisuB2o2UL4lsxWHZT+UL0so/DE4aqzepoF1E3NHJHcYST
1t11gmdyCUa2Ve8iC+NXmmhS00THgo1IcWIGCFiipwfVpiQ42Dde0M6TiDnWzUISJc8gEX2izQ6Y
yIYmmjG1p4cZdQlNAK5I8p33VMvbLvqjVss4z43Q9i1ABeNb1nyx2jcpP46G7Ozv1j/YjMtS0t+x
wgEfgVBiFAGWEt0f1GYkaN8CAQE6dmYuq8hGxw61UBc05hhHS41651GhSxkGQ+eUpdMdpYNm2Oq7
XVaeJXSdn0WwtnM8DldQxuVYYMRJVQodzTZ6vtHdLjiFYKu2Rd+iXd71azP0WUnKmBHFKoo2pceg
R9TTapiDYAiHsZivu0a6nfL2KpXGP/M/v1aX7afERU0QjRyYTXSOhYMwgtUiOkflW6TirEd+v3Ru
0d4XQ2zvaxFHWdmyclOZchT0AngxvzXJZ2V4LpbWloi/D0O140M4fllTmTEtmgIivoge+75/iPtr
ZXBy+TkJEVEuvLk19EzvQTEWRhDbvMPER0g0BEN4tsKXfVG2rzMrWRijkhqthMcwehJO9CwobnJC
gIIcnDO6MaatVte8EJK3SYxFKXNBMIoIImFyjYdKgsdwNtwozVwxSTlRJG/16E9ZGZVcUnrkWABF
kuepvzNFDrMBxyLLjBnJhaWoFmq0Bu2hTl501eO3QtMd3tMAxl6keiJE44INkoPJwigCWokp/0UH
Msl+f8dnh+HZRjZVX5fK0EgVANUgVZ0G7Sh0Eg14SH+0iU3wjCbbw2RjysPTvipyFpNN1vfakPZj
g8XU1VO9VLY53vXDj30MjkKwFZ+jmfaTWgJDRlu58RTlHBl41p0tH48WQZswCuynY9Gd5TAZ9rfe
TQ/VdflV8Pel4ZwktpazBaHAEhaQZiReL3wv4tSZE2/pZm8fh7dq9PPVMeqnTlH1BDjdeDdrD630
vP/9m3LIlgLiAl1BhzBj5ExiVAQYqPDV/1Kz3NZReK7cajXnNWjjTRNef4XDyKEqfalX6HWC15dK
W0fVBDoL8PgvOCMyveB6iT5PL8Qj1+IX4cjrn91WjRU61f/VKpZhWXSYBkkjnNGjXV50sMF4116Z
fuIrnCh7+9q5QqNrvkKTokwNF+kdTfsmetohymzBszLMhKHNNHnp8GbCvDelf7BUK0jGGmYgiTMX
Fcs7OiDuQQH1Vf9GO1JKh6DqBuucojlQCRbHTMAWlxC7fucWbG5QguBzH7A3Y/PVr2HsZqkrUt3V
WIDobfQ0pOlMFDyEt7RvlQS89gIaRe2JzkRZi5G3YkNPohpo6F2iLcXx4V9ML960kReh2MiqLAw9
7xYNkZX7TrwpoMUc1fKoEqbGWXKmL+AtSbjzaTbq0347OWxgpYFSP1KpE2rcCdM/7P6evlMQUAbp
yGKArOiIYc3YRd6h4cnLRFpiM8apPEGlmuZ+VB+V8U3i8aZwZWOsT9WPSYkMArUKIHmrnaywx9rW
BbRRzWgtHTJ7+SG7zbPwOf3yB/V3vy8sY5IEsUeBvPn3mUkVNxXgazFLyZ1d8UqIHAm3yT9ohvkd
lLFE2SKVM9pUoK2T/KSH8p0gYpykontV1HKeZjYqRX/HYuxQZQxC1xKsrvnc49o63KV+09n1c4Ra
PMUxTXRHhje848hTG8YStcWcE4k6lLn6KzOvevK5470SbvrE1UlkzAsxlkwg1L7mMbr6rsT2cd8n
8twFG4a1SdKh6hSaITyOHgpsT5oX3v58oovc3OGgcVaMDb6SRgpjcHwKrggCC1zX3FLFJUB9io6D
RznrdHq6uZV4PFSmdiKSan2uY8jYuQ1ofp7QZ+rqVwn6+xr7jZLs8nIodFd27DQbns21KXdaBc2f
lc9W9Rxnz3kfO5p8RA+SI1Yc5efENWx8Znam1Zc5xFOm0c7V46jcReJfOqZP7O8eD4c1Ioo+lUYD
nER0svibZqEJ9NB3nMsOTyPZwolKN6V2pgEMXr5cS7YxxBup7GByFg/nOD7xZlhs2w5FNtFPpBii
yZK/9lNo6WOswySWKNTsjs0thuV40r18tDBsnqa80uvs6/5abp7rFSbjcZpUakwE8bgy5uIBT6Ju
mvDk2tyuFQTjcKQsRsuuCrGUXDhWTXdd9hj4hulNVsur3OVJw2gGBliEjdVAGmsIKnLgzljcjHtW
ojCeJKU1+WSEKL3pGqkbT49a88kwnV6xrf5BKf39zdkoqYE3WeHRpV1FtY1CyJK3wNMwbWS5kg7J
tRZgsAmfopRuwgdLsUJiXEhC0K6E6h20w/rFjeQmiLEMT75dHNrcYLnG075km5ZwBce4EzPSlUwT
sVGN+dxpb6WAXG78fR9j+wCvQJgodaxKvEzS3ZIDWpGLiTSe8iAFtHwMyvh5H42jeizPyiREmjjG
kMjInoXwrEWf9r+fZx1YOlfN6Be5I5DGeqScS6lvnGvHeLCcxdFO6PRy8NDF81jbR1eXUTQO6nKU
jP6uf6CinnJ5pm7S8grznoTHWtbsdOK9wW+rwy8cjXIlrfRczzOLyCNwcv0tbD+nyWPY814mt8/u
BYNxviIaNIVUBQYlUqEMJ9mR3ln+6AFBucAwBjXKk6nVaQYTw0xi42psniXUYxcc57R9+VzBMEZ1
tERZkBTAYK7TG6Ys+SSxl/fHx9SdJFzxB+iF4pR+dqQvg+CVcDGa8bkLiPNH0Sd6O1RRQTWEyHbS
91kIVq6hF9waDMpD4krLZ9U87Gv/poLooiLBGmJYNNs6X4tK32sT8kyG9D3uHDTR223t7WNsnmDQ
86MGCcXt+Pe7EtZzo3V5ZwpuWb/MBIMfE54KbkpxQWCjTk2YliabgWA0x0J4yMSbLPz/N7vCZaww
GDW36iif9RQYy61xaxwbH/NqD4kHylR4kNO/oQ7iScVofG0JIRF0IA7ijZTcVsKd2f/Y35ptCFXU
dLhDUE0z3inTK82MLAtxrHxqJb/MfSniBK/bu3+BYDxSPVejFjXggyhRL2uXQ1wfhzxvHv6bIIyO
la2sS3MsINyqbtOstivzLhWO+xibQT9e0H8ulsI2hIWGRYRCxGKNReImfY7/xJuMwRkl5ILET0ue
/VGcsoJklE7S4thIM0qmgeiB+JTbvEeZdn7i9oRseqQVEqNslj7loaVQ4e61W0rQViJ3cVzOgtOd
4hpBcoYZ7jXg7f1F3ddARWTs7TxpkmQm2LhwSk/TOJ6TpfVVg3BYbXl7R7V05QgzrVv0MMdCDl2g
Zmc9+WYk9wb4qkFJ1VWcBPGmR1ytJZV5DdZLREoIZALP8XkBD35xlMGkyNsz3pbRz1cwumw0ekQg
Uzo3qKp/QsOEo9anlHeV2Y73VvIwViKvy0U0eshTYRzD4hYepaScb0WfIGHH8/NcNMZgQKI+NGVo
Yo082oBR5NOn8Ip2kQ7XyKhz/D1vqxi7IWvyoBYj1rA2BjtVZE+d9KCJtZPa1UHdi7Syb3y0Yt3d
V/vtbOFlTdkamXoqiVkIkJK8ypjgWt/QZIlwk38FWa8nfjNf6SQU48jl7dgu6loBMyYlqRFqqOBN
Q/BeHd8fD94HJtTHP6JkoT7zl8V83+qVhkryNOpNgdVFMQboL2TQAUSYXuVWXnqjP46UssEZv4aO
deA2TVAxPty7VtCMXam0JJdgrxH5HpNDhSHvdHxIeaSFtbzJuNsaayKONyWkF0Q2P1MlrRK1A7Wd
KjrqyvC5SYRDW5DSTqbeUwz92xDVz7mCmTrd4GsEvimWOQr1njr/ILCpKqjyUlUdxN2/WwOjU2Ox
MiFw484/UJLhosPhizrayyE7oRUA0s/IhskH2tyrlI7FbdakVmDvBzAeBNT1oYGZ22CXqM/x4maa
Fwk/cONIMCZ9//BsGr6VqMzeTqMViU0UoXjUau/10nSLKH2bpPSrOAh/7UPxhGL8Rqz1GDESo34U
w94dVCvJ0cGYv0ITULHH6wB7r/fYW0HGbyxxM4nagC2Mr/Kr0hvQKzlfR+LfXcwYrHAMwTgVdG8S
2BHQtZJ6xOHRnfDWlnEq/RjOaj1iFydMf5/a+0Eo/G4CmRcnmNp+RF1tIuNUumGcRW3EJmLQ8jf9
pAegS0cLc+pbmB+soPL4PeRwY4/3FkS3bG+VGf+igAxHGlCT7pkKJhF0+dGwqsO+1vAgWK8ySbNW
07rtoX5KtbMyevvfvxk0XdaOdR5CgwMw0QOgp+lVHhbHYS69Bl0k+zAcMdgSS8FA6gX1o0irq9+l
JtBL3kHmycGYjL4OiSVnOF2qiByIP043vcbZin8wzr/sIlsUkFv5KIFbk47kmj3aF2iCDhJjIOio
2u+8jmPO6WEbgHOMIxIVmCYvslKnKQ+RhoG8KKEvHvZ3hisVXdmVZx1k3TIWamxbTwSvYeYJD7rb
ukKgHjC3h3NWt/UAdH4iYnEVI9R+B+uJSvRWBZhagaF3yL0u6Z19gbYX7hcEO84+L8mg1y3qoTv5
R9Q2bjs1hzCp7GG83wfaVrkLEOMmo7pellxAlXeuPyBVUCuxPeO+uA+yXftkXlAYxdayuTAWEytG
O+y7p/EFtIynzs6uJg9Fou9/0xNvnCZPNMYtJnUHmvICpykeJBvkcDZyjPYQfd+XjaMMBv18pXkR
WQRDp5qXD8Rri+FgZgpHGXgQjHJnmKLRarQSX1ZldyDGTa1Kwb4U2379skGMmyv1LMw1AWvViXdi
9BpOJ326af+PtCtrrlNXur+IKkAg4JVpD/a249nOC5U4OczzzK//lpx7j7HMt3WTnEqdF1d5uaXu
ViN1rzUarokH+/NQm64NbmKCkXhcsvBThZG8WIoRIosGo2RnBrX7AeIL8dM0/DZNLKrtFRB3sIVx
nGr5jGrb1J5pbZfmN5AOnbdlc2dWEFwmiKShk40Jtpik9min2LS7P4+wvVoaxcQihJfxVPHRvRQz
ijCchgxKkuwul/qLdApeTKP3DSPyzkNt+oD1DsX5QDd1i5zgGPVUOQkPRdtPtqY2xI61PPabaih3
uIGbRfeILPQ/lR8rVL7uMRVIBS0sSg+MrBSCEnt0Mtk6RmahAi7Yr832LSIrEEaVFYIHUC7dEUVS
l6HB40bWO6CHBUF9mdjtcwFFX3WfOY0v0rDa8pA1IJf5lJyYSlcCsA6e0vBHIWq+E/1+Lsll0TSG
OcVzUBehHVLRHSsVXAlsfpqvTWB/wirDofOsSObU+NV7OTuyY/j1TnIKcIu7uPtHF0PiEDvI7T4U
pIrNc2MNzXm/DK4EHXctuGTubfU4uRDxuZuRNS56F8pqtmynfgcy0T95SV7D8pHQUzlTQsAmQZk5
alO/NPrkFAMGhSqR5tNmpzhRdNU0MKMAgUNuB83ZAouvjjTVQ6cIhFpfSWiHJ+th9qk/78FpENz+
kX0rSG5Haa1kqhkA0prVXVB3jmZF+9m0jlMuKmQ2n5bX5nFbGFVxoy4WsOSj7usXrAuLqQepF6Lr
v+2FxPiJbqHf1cR83Uc/zedhwdgY3gc6I3xJZdNNY2knTY23mLfodruGgtG+0OrLLMkPSSb/05m4
O07lS2giCorsraRNiIpUijckouvclqatVZHWhPhAn94VaEsJg5NqvFBRwmZLx6fONQy3jUmaKgva
bsC4UV0Z9H7M/VIXvFZsW6JbMjF0DPbwDYpV0MlDNUNIsalPaBQ0psIfi/tYqHy2vXk6kU28NaIm
+MSVExBtwoMCG7rFbKOX+PSF6aX2LqNDki9MIYfNZuJcAXKJeZrjBlS0EBesgzspvwpDwaW30CLO
Cep8McsC5NiefqceE/QlYyLJK19Hv75k78GGm4uO0q0DnKxM4vwhtzRpmkwgjkeWLINjfgQ5ykWC
kBt92jvFbepWaOkoRcBbZ/gamItxdY5HWQ8AHH5T/BwSQ7GTHvJ7doaHQlJfVrZ98vqVlVxyHqU2
T9QenmKm/6jyPidPbfdNy2WXWHdmXTvniyKRm3DlSWVE6aQZMC3rnrPl+zC9nP/9mzG8soYrUpWA
LDVV8PuVGp+r9CUsXqQxFxghAuEyY2iGRYKWORihXPWKXzenuhdMUW5DUF2xdAuZgn/UTky16FQW
Tjmm/kNdsc1Eg4CbiAFguyLQLUvXdWrJGv9CS9Q8HKsBtCe1x3QZWI928QTxkdQCMSsjPY68+ru5
2FMlqEXeesA/+907MrdTKM27oEjA7cIyVPoNqjy+hjylSrbpLpgeZswAsW/dz5eqnQipBjcT8cpu
bgujpCcxLYEum3ckdWK804HAutME2/j/ZK3/Wqnzj7pD3ZC+67C+yzUGiKvDfMp3ga9el6/JI+sM
pLei25TteH5H5EryVGvHeGKWacbVXP0crdqhB7mu7LJ6mrX9+XA7v4y6zGX9XlJLhaowT6fo+e2+
DsldTX4ukYhZZDttvBvFJ//WCjuT0ZyH0cnKdqqoh2T7Q+Zff9B5Uk9ziIbQyrBqPUak2bhN7A0X
rZ8fZvTfRJ5o7GMrvDVUMhoFyxyEkzh7+hnqjxOD05a91r3QwdFFN+BbW7OG4E6vljFla4wpe5ga
u2+c9KTWs5OLEtVmQbrGYaauPmfCpQiV/s0FlsY2IPQTqD/qetenx7l1qAX9ivk16B7P+x0LTz55
rEGZ8SvQfMYAFdWYP1TETy0MHIJqPFGrEy6p3N762oaVa0Fn7jzqlheuUbnDa66NckonoKbtYlvS
UwjO6vMIok3jkiIZpLSSmNTDZOyXEXOMcmYXFZ6FIvc80GZb4toWLgEmphUqA9u25XXx05C10jvK
rXpdfGO8soyrs734k9HJd8xPlMeTrg11xNgV4/nGKKE/Ob1QsgiWcDOU1yhcAgxBwTVCHYfdXaOd
4DIFUfRgy4flyGRBLDd/Or+S552C8ilQilq50xvAjVOyM2v0rIbNH9Qba4u4bBEVEagoCCCUezVP
HqVUgYyKiGNmMyVRdMhohgneH/4eMUl7XVYWXFdJcfOYNcG+GDWX9orAlk0Pp5DdkA3dsCz+Aq4s
aiqHMmCs6SLprsbqNKpemwgiVYTC5Yc4kHOl14Cia60dRvu+vLeUU2V45/d+Mw0ZhGjo3NNhFOdq
nTZlclECZj4yXgZ6YOp7YiHfbRh8/ZrUsFBDcLE65skyJ0xYIQEJT1Z9jRePYv7UtKB6VFfOpO6y
4Od5y7byA8yCRDfRCK59NS6ty4tC20Lv0NGEYUyi/JiTA8GwZNENbptpTmv9s+T6sZAOY/okk0NN
LqNMsmtFEF0bpuMPwMStgg8iEwXqx0TfKRgebscBbQfqY63fVEFvW9E16Q07nB4lK7SN7HDecpbE
uaNljcj3NKfaMtQdXnDdGtxbJTnmMnGIVNtDujNbERPERvIgGiaK8Z5GUOvzQSdnqdSVOUZiSulL
Tx90EbOs6Pdz54ls4LJBLfD7s1EOnK5JTCeLFiIIg62viA9mcLsUKUHMGIdxVfRK8eCu+KfKT5B1
pW/zNfhCXJCJ/sFTKCDB06vimk/+RD6YxNbU5mxkJJ4OmGS3kzmxSQeBFlU0dLa9hu9IXC4JaSvV
SQckuX5UY8jWVaLODBZLvMshrKkF/WUVMc7l9yos8CTQY2IpbHx1cvqxskldiM5FVovzKFRj6QMJ
Xv70STlpgdKqA+7zxmy4MFNlF2c/y/AJTyVeWee2Zv6sMM/ZjN9bjIHV5R98+aN56F94vol6mOMq
ltF07E5F4spmZleS4GZ9axnXCFw2rpM8yqMQCLJyCPLLMPcbIkhHmxC6ghkvgyjUpOznq7rT6Bq9
RWZEcgAjTeFXeO0gieD6ZxtDJ4qBQ0VX+XavLMlq1WADI7NyqLsXBYIJ3e8/5RGKe9T/QjCXX5kR
Q2HG0KFm49KlsJfunwzT4NP9+Ty61QkIplN820BBEOcIfzjKZpKaARtRC6oETflgnZxejExxE5Lb
SvPTKgs3ja5D62hEQi7erTU0CBIDHhM3eLxHOa2jbsYrmJFUzmg8ZujOiK8HurfGyCZTCj7AwW6H
EyWv3XI0I8XGO0+tCWmjNz7GiUFwcCuyAc5y3l9QakUylfCgOeqVDT1lN6ktt0owk74oDlA1aLak
Keh7VbcAHWdvYKRqdJboqYyuwGHV1H4mvZ7fl60Tdf0nceksbRpVjmfULBP4KzrZn+e9utxr6o8Q
jIwoyk0SCDLPhngwysnVKrAjd+VupZymejDjTV/qn9A46XatZQflroIWrNa8zrHl5OViKwtuuNrd
pENlbsanT/lkRjudPA+T1xv+1KT2qD108r00vvTSqyqJnla28ryB4WE0WeroceTjztLTFGpcqLLS
+WskXRaiKn6rsIBgJQZELctSFL7NRQXviRWybqSmgy6B/rVDg+qAwfLpWxeLSDc3/f8di+93SaKk
oYS11CxFSV/SyKA3ISkzO8ha0e5uxDlFcQYiVjT2GjiOuWSi9VM8qtBC8GQobB/lE4ZfnQWTt7sM
pbDo2P9s2Ecw9vOVK01VBfJKCWCR+rPM7SL/KYlojT9/O3yE4AIkbHGEDJEagaHmuUyv9Dh1A7wa
KoYgLLb97V9/MLjjKuhSKPvq2CMzfKbaq17cng/0rQ9hvIYTYqi4mJMV/g3I6MNBG1jzOX1oPdNA
x27mMqVUzThAPWYH/kTB6fh55VCjszEs/GdRk79MBt9kQMGSBUBLnhx03xV+N0zXVElBA5mXguN+
K57WaFxtq5aJVibQJXdjggbv5Vgbtd9rOQY5Xb0bdoLF3NotE002+AaBErTKZ3KoufeKSpE2Zeuq
h/DEnHV7QsZdVuRujYqmbiKniBVHGSoHxZvTFmB0i2c7VizBF/RWcx6W+f1P4RwUr3oxOkrwpxQx
1nXM96R9qs1dq11Put+YrSMNjU+M56W8CcC7KFgIFRHGl5Em6m1UJpCMQM/exwjEizveEip4VUWo
XTeXIMOyNeoMeMnP6oe+NZ06Vu3e+h4NtVPOomfATXgNLLUyRv2QcrgEYFZt1WIai/X8R7mjevXO
dKXJVo46+pXRNPEH7bwE5fK/eNxiL1qMJm0VPp2D+o2abql3nmBFN11rBcEcfZXTVCWOTWtkYXNi
8+IdtHnSnScfelCnMYGn38+hCFPMPVFTVSBnzF8nYB7KaFv2IaDXz3p11OX7sRR8RG+9e6wx+BZi
Pc0WrSSwqY6c6rU4gLDPSx+KGR0ugV36spsKW4M2DqIPdr39fLWOVbTESxjDrim60rXbJYSGUuvi
ctqpFFuNHq2gdhuwBuaToKTaPJRwZ4ZTHZ9WYIH4uIEVbWQaoKvda4075DyKoi7wzzuJCII7ZGk6
Bwkx+sjLjId6cJu0taff//DAwbcygwstdWnjQouGyAtzCK2C7uFmiAX9D59d/SMEF031gLuISgWE
ZRym6ikaf/vD5uPv50Kp0eqKmCWWKdLxbGparlIFdqOrgpD9XNZ/hOGOnt4C5XE7AEZL77rpnwQM
oSp90tvRyUxoR2itIJxEu8/dr2QUlxBKh2VTTZB46sRNSXqZL6JS7vOJ+sEsyo3zJ51l5koLmFgd
7BE9nkrtK50faX4r8ueNLjiGhcIE54XKJps+xkwaVlpRGDOW8BScdM0bLvV9udNe6ldMcD2XmOEq
D+MdPh4Fp+f2Ur7jclsXG2oZmypidZwegv6+ka5C4+Z8rApt47arbqAlsjDbcrxxYLIWHXZu+TO/
CVzNHf5JL61dgutEO/RFb78sfD6ezR8Wleddy2ip05wpuUblS988THHptuFgU8gHnTdxO45NyJig
6EHXPpcqgiUzy8zoIi/Ran+U42MYaY/nIbY36h2CSxX5nLajYSHGhvrQpgc1vyTUPw+xcWKw9XrH
4Jww66tZ1Vi6ePt0sdDaIzlt7Ro7c58K2elEBnGeR4ZOzyaWXq0SrPY3SXoXi1ibNyFwPYV3FXxj
fmqU02d51GIFEHTB82Fk5819Wz/9yaLhdxNdxkf9px42uWqbqiHy1veeWMRp26J3MFYOrs70aAZf
BqrAyJsphrZ6CUxOUnWQw/aPXGFlFXeGR4ZW5vja+OAK+IqV/f/lK3YzfN4/mXnqDX1WKinL8YkZ
5NarhAcWPRlEDTbbK/f+Wc4lc2MsVVxWAoMU9zT0je5RIYJFYyH4Kd28m8FT24SzOc5qSNAiBAZ+
Kz/1Mgr/3ivLP6kaVjicE/SKFeShBFPQ/bpbLKjyxaKP8e1UsMLg9n8msKVocbEgybjF+JUKAvl/
3P+N6UQknhUal3jmBQPo8QK0pVtmZ+hO+TI+KCOkPaAEdZ1WauANJEdPVnCx4IbV6fEmAK47f7Fq
O5Ta8TTr5j99q0/Hh6Zo8ou2nEXs4SL/4dKVLi9zH1kIiIjcWpCm7x7r3ydn+LgK3Dmpdt0yNewy
BxOTdjhelsliF7OgJBTs7CdejQYqzm1K4KVMbxVtFftqdidHcZIL6VDP7vnseH7V0PT+MV+xSxHD
WuCqhtHZSvkyL6aji+JOYWv//wce4XsOmmCOlciCSUWqekRpzVOsEIioB1Xl2JI2RW4G/WovuJhw
m+GEUfraNfGTKudurvjdgnltRzGS0sag8Y8/sB9sL0zuXdGozjk2qVMN+sioQBYJSonUy9PWFdq/
ucgrEM415aCOU9BqIe9gUBq5zdJGN84EVdw2iE41PCCgoZSnLupyCU/7MnPODgSP5YsM4hA0rgoK
qc0USt9R2M9X59vclT1pA0SZXtVuYR7GhNhVajlxKQgDERC3MRbJcj1KsGbj8oKraLy+vZRx4hjj
7XkH2LidQlCvLOI2x4h1CmJxABntbobiU3yR+Kar1vvZBz3tTkTTL9omLoegZ9+aM4P5QiZH9kAl
Z1ZmJEn5n/N2bR7Z72bxz5cod6FEwaqeCm1u+MIPJ/88gMAQnvM9GA0FzRUwJJm/GP2Vke1q0UfX
ZtpY2cCdo3rZW2pUwqWpkX5RcW9vt/M3JTIh2LtYX2qluohxc/l3ZnHnKs1HPUtlmEXazCuLY0QM
T1iIsE3+lA9XhrHNW0VRi64oa4L8sVfNyZ5mgd2bT0g+BeS4WuuQhJojN6IpUkFA8TSjRpUSlYTA
JGq1s6roEIUSSK0b+TkItb/0Dfa3rOxr+r4J8xSL2HSVB6FFJQDhzyLgMBIZxGWIlCTDbPUwCIKL
VxOBtE2mHrSk9QbFHARpTxRNXJJY8PpG9BpY7ZxdTMNoV3F/f97xts/9lVNwmSEIunxIWQHzJ+9S
Ag/k1ViHRi+1NkFo1d039P/B/xrZx4LaFdk18j0pBffggs3iH9fV3qyyNmOhXFxo5FmrL5Zscf7s
2vF9DTUuY0iGERQlu8nIMuLE1oXVgApA9OAmyHy89KoRJ3FQpmztMnrKg8AxM/2lQEuKwCFYqlll
CbyZKOhuRF+wrqm6gXa6j1FkGZANC1VU1Z3LSA1aZ/pO3cyWbhq7cbKdaF6e8/FPcJyPd0Y/k0YC
nAIeN7XXLoK68gQmcUv3CYPzcWtoaW/2Re1J++DGuquvyD4gtnqQUjv5Zh2ZtJxU2emTAHZ7JamM
10XLAr0j+7NW+SijbS9LTQkGrePiMy0eivs6aivOrxEl3T2PxzaG3zj0xsmUPZ3jLoDbuGKsi25a
tM5TswMlT0vyZC6uUu/j8fE8EF+8vK3nGonbswoz9lGY4Iln1u1g10O4rHiCoP1b63AmlBgSwnHb
Vy3qHKoEhs1QMMIbSYTmlNOwX8B1q12m1yLuMy5p/LJOx66phqWh1Yy7EkD3GYRFMqvzoh5zx2nv
Fcuxil5DkUralleiT/VfHO4jaMrSDmP2Zudp0hfVOsqdI2LV3YqtNQKXlyKqoDJvYckQGV8sdM+o
WiaKrS0nX2NwlcuY63DIPui86ZU9ykHxfRfupAdGrYx7rpNoc0QmsZ+vYop2chS1xOg8U70v0JAv
Z8/nnXtzV0w8ZJq4uMP/uCiyAjxSQdkM9tBXGXJg+kXVfj0PwcKDC1TkWNMgOj5z0STH+XOsdCEu
J+cOmXy67pskskGOAwkXNfFk2l0Oc/pg4B1dkNg3DFMV1reDYTkFxA7s56uVI4VhzFOidF4OmruY
2HN0oQT/nLdMhMFCa4WRFUYWE5N0qDCLgzSanlSmho1vwvYvjeF2KZrkXJYMGW7QfwvT16F6NHOB
I2x42of14pJcD/Eb1PtYr35OGntMxsaTlrB2/27FOF9ozZFMXQaUWnueIK0npXdJeXseg/2OT/72
vvP8KzOJx8GY2a4ow10RDG4yXeb9TkezE/0eNzdR9XAej68pWQZdL93bz1du0NSUll2FhN1J1kVc
lt9GlFyaBCWUorqbuvyii9Cbrxh7M+r2RkruzuNvHIQf4Lm0p0RGU0oU8NJ4QdB0v9OrXW8eo06w
dxsHBXB0CkIIFd0cOrd3s9kvYJFZsK7JQxDuaXlSVVcTJaRtP/wXhX9uLJoQQ7QlXD2nz7Q5yrHA
iq3jdW0G3wAVNERVigZmaLv2W3yRQciK0a6Pg63tR1v0sshPwv3HOTBFS1CmEIv/gg9ntayaFPaA
lMsJjmweJAfNnHwhonfnO7s+IXF+EOj60GUJW7l/mDZnesNoIMCoQe0QM+KWkOdlO/u9W8YdhVlu
yGUVAE8O471ZxU+0LfdzJuJ54B9OP9nFPGYVXjlY59oSL91eZdnmifGTNIxac9+/TDfKDbXZMKb6
lJwW0Zguq3w+J5J3A7kjRBkzUMzLAC4uiZ+DNUfZ1YfS/30Fm08mcgdJjGsqKcqxlOpN700u/Rl7
k204Juhu20PopK50+M1+n0+Q/JHSW4VGFED2kketBqPkt1n8eD4zbXqIqmqGhdOfidd93DmtlmQz
nygyRgjtRTCrkWmBQJ7gEnM7olU02uggioNKOVdZjuFMa8gYdB499V4MlXJyS21I/7yJaP/Ruq3A
uChb2r6RJw02adGTGjta9FX46btZMK0guGVrJ6VtugT29PpyF+bzLrb6r0HOJpwLMMlIl60moiTe
zLorSC7GQMmfm8i8iGVykapPRA6d866wDcDmmfCFgdEcLpbyfqnrKWexpCnkog3J1yoF+ft5kG1/
ewfhwghqaHVYWzj523b0Q8twtaI8ZnO0Pw/Dj8H9ih2483+N4WInxTOOJOfA6UAwbIJPKN9V++Bg
Xk6O6pd+dGO8pPZ5TNH6ceWZYkkpepBZUaMMhxjTv7EuHNgSLR93wC/ZPKhFqXaMHfWN9oEmdnIX
HCycIooTOuqThOa5+78yjL8jM/C8Z/Q9HEMisW0Vy04qWu88xKZdoLxBbyrFFw7l3GLA0GlilkPn
xaRAD2qNsYHEVvNl93cwnFcUSbzoTTvhu336plkQxx6u1H5w/w6E84NWx0BTtsCWaph8qTFOGNL0
1TwXnX2b/qZhWEY3wNXwiQJEIlIC9eGuA9tMBYWzcF/4waG5kHubvknEi2lMN8t20MVTbBABaSHb
xdUxnyZdS6eOlRPHeK+AwJ5xc8n733wa+hW7KxjOGbSgkBe1hpPH7W2RX5YmWq5EXzn8U+wnEM4V
GrM30HEIkL6xJ1f2qJPdGXvWSKT2Nk55NNonDwRMH6GwKtveuPdl5BwEj8+K2jaABllAoe3L4HDe
AbdP29UCclkCciTQq2G1yniEIPsFu+bT7OhWd2T7txvzfi0k5GhkQjEqBOWij04hJ1aVkBnfNoN8
KR8C9TJVHwT2sNP0U5W3guAcQie9Zi0smTfP+WMDMSEIXuR2M6OCUF1539vkx3lEtvnnADnniKAW
vHQMsIofivFLaBQ7Qzm1TWNni+jY3caiJrHQkKdb/HhR10k5+JSRk8r2VqEI3SK0J9OvZkxMx4Kc
sel5IIX7DxY/XqSjyzauZmAtJtprwZJoDLLgFGR78Wnp4AmwBbSyyEwf3WEa51AiFcqUlsw+0SOo
1s/E6zOcTnEtmCTZzEcrLH6bEkuru1jqPMy4+z2a78mO8TeLVFQ3V20Fw8WroQ+tKbHKqyjayZaT
ZbrQBvU3u7h/xdEKhQvaoZADEnRAqYJT212X1nWf3J93601DMCUHLj4MLaPh/ePeGGXcQlMKV5X6
7E/TayMSLeWnB37ZsALgNj+YmzQba1TezTPE5INd5bMPXIK+d69++0iyDkLStc3ksMLknMCMrUK2
Olbtf7Xu4tsKajjBJd5RcrTrTrtxL6SXEwFy7tARJdcWSHB55qmEFBgbZMG0/CmHiES1S3YivM38
gAkFRjiEM0PnNq0sy6wKQzxtTKDE0K0ePLQxrkq/aNMPWRPcA2+fHCswbgPDrpzmliXz8BH15WV8
HOzOHks7sHP3f6ChZZ99n5LFCo7bOyUpIiJBdsQrftHQNrIdQrh3dsk3cUvq9u3LCo3bOGlO0Qli
Aa2BggKFop92AJo/uuwQSZzl7ny0CReTj+hxloZRAp5+ndwbkAjXfmQ2Js2gjw5VYu882lbeVRWT
moaCSUqQz32MbdYMFehFiy/spL8OQ+Ual6z+sJArVJ+/O0v2FudrMM5NqN7WWtU0rMCI7pkaHrha
NZSdxS2joaV/aRrnJX2hxqoVMjStOppTu5eGEqrZanjbWoqge2zzw1Fll6cWBn7BEMPdVBhJMOtd
WL7dVGR29iX3gpfme7UnkIQNX8zvMWSD59/sJvu1nitQ7sbCStqkaySABjmYhNtlP9Dge1kP/jIX
ohGATUdZYbH0tiriCWlMzEsDq2tulgLuKF1W+V4CW8p5h9w6bNYLyX6+wkkouPs1UnReJvtK/1MC
F+J5AObRfPJYA3AeH85SGkN+BeGM8zhMbWne0ULQwSzC4Bw9jyPcqLcVexG9HNJ7EJWZjSBNiNaJ
8+4onyJczcEMqW+uadY6ZTwIOoREEFziw4BtYAwZrJiLyg8nrQMXT/nz73aDS3ZlqQ3LBPJLb1nu
yuI2mnJ76UXFJftDz2w5z/EzUjpmUoS16gN66Ch9NsfBN+hwafT5kSSzrXdKI3AzweLpXEIw8XY5
1CYMw9WFk5WjPxUiOiqBl+lc+I+DOhphzfYHQ1uYSUvr/dC/nN+fzdNvFS78sGMkmUluarCje578
xa386Tsj7DR7e3FY5dKKSOY3F07DoxmIktA0r3GxMxpxM7ZBjg+b1HDC/pChAU5gE3OqT/6wguBi
J5tLOqYGIKS9uTMfGWWcBSkXUMglELZiF339hXRvHPEi4IsomjaLXXBb/2sfF1UlJRNKdoBHh+QL
dcaHsLaTp8arQNo/PIydnexEJ+H26bTC5KKsWAioAQZsYusp/nLI/FKz49ouH6grnRZP3Zsg4TA9
0RPZpoO+w/JxV8yKEZkVTNU01BT47k5Oxrg7v5mb59IKg4uzRlpmKe6AQXvrMJmMI8K4HVWoTVWy
/3dQXLzlczM1RAdUDhEtcJ4246WGGi39fh5GtGrcSdtGvVlrzEGIchVjfjlNfEnECrN5j7XyQp1F
4eqY7atRw9MyQPTr5tA6s2YXPqQrEhsNp2/vK2C3P8p7bR/6aNf8OwPZAqyw65KqUZOwLRvdQsFE
i9vJAlIlQRLRuSSiqinO+RgOH8dgQ20Vu0se/84ILofUXRg3dAJCRa8r4ybMrsf59u8guEzR9aFF
+gXrNJt3uG5WLOqaRuOeB9n83MA1MFqowM6oWDJniNbK2mzGrLDD20C6bx3G5PbG4+ZDOu7hPNrm
vmD8AbxnkGz4xKAYtbmsVay6y1MJLWlgHa8VwdZvJgRQ+4K1S6UGiM8+eleoSHlqhjW+s43AAeX0
o25Jj1EQH7W4ERRIm5G6guIiVWonqZ0NQFXBt8z8ahVXaviboma/avwVBheoYWBU2aTiKybUoF06
9A+KFu7ingpM2dwYCr5JEFdpxODveOgyg1lGwsZE3YhpCrRDDqKvlc3nfh0uhmcAWYUHcKdQmXZp
CnpJLFeJu3PqtA+MNrDbF3gQIJ5sF6fxkP4v9wVb5/0K2GLtAKuEs7TZ1LcQDX/j7Uy9erLjGymE
IHHjMdXQ/Lr2Zbt/Yg0AxqHcn3f5zQpqjc6dUGavh0tZsnR3Cq+G5+aQouFA+4Fb4e6bivd/VXC9
ydMzvrkMvkTBbcWexPBR/9HcYarZsHAIcx3D7g6s46B8MLwQnT14xwQfhzvvx9LNJsFRzCtO8sB8
h08/EbUpagDTEznM6BUOjppTO9Yt+R6gY1g/jr6BhsrABs3J0bqvTqLbjC0vXlnOdwBlily2ILtj
DYkYiL4MFkFG3uz5WQNwySUtMg2MkwBgPT/1LQbhT/qOeOWdSPiIHxn9z1qaJrj0wI3/aR7NKLu2
nqo3JMMuvtTfyuNwUe1bP7z3mOzbvM/dCm3sInfdSp9wGwSohgPlE+XhMLYhXRYLYyBSemyK7kLp
jH3a6bu5yHxBZLDV4uvwNRb7W1ZxGQ6D1kK7p0UpPLjEB13VQbmiNihEUXiLyBK2kvUajDvn1Cqq
4x4Sr14ctGDVSLtgl0RopesKKRCEPDuYz9nFHdy4YkIbrAW78BbqLC31FGhguJIEEpxmvpet2I20
9un8Ym7mOAhZy3hQMyAOx2WZaaqyfJJhHpnBizVal9DdcFK5tPuu/d7UipcM5SGo+kFwX7PZI6mv
gLmQsJpGzufebL0MyrLK/iekrewnzU+Of/KesgbiTts5wCOYCr4rr9U7cHko1JPCxhD55GYKWZnD
nbeyOZE57bGOI/Sk+l3/M91lF9YDHotAb7cktnkrGnfYjLgVIlcOTwYJF0phV1qCP2w8BeSLae6S
5Md5B9l0yhUMF2zZBLEzTHjDQRLT1hKMZw69nYe4GiWzPbf9Ppt+k2P8Vw5bQXIhN4dlPyYyLKvI
jzw8JMpNI5qN3oxqkxK8Imt47OA7xMKsKxplBkRRu5p6l7c7EgvO0zeVpk/hvMLgPTygEa2Yhy93
vRfsyiN0HF7Gh8iPT62/A3u+Ux3Vverm7mgXziism7a6FSk64CBvhn+QYv2YJlNoG6JvVm89qbrO
wVLd1rdFo4I6ACLvObRb4otogiKfaE5rKxLWsFwWCy2zxiiT0Xrd0vvlDJaUrn8475ObEBTCWOgA
QGMw/4g9IKLbWmEQwW7AvH54d/73b5ZCEH78LwD/ct3NbVXj+q/1rMKOHws0z0KGMbQtr3YZ3Vpw
rTjaHlISgqS4FdJrWC4Zm3NWmlYOuwZNc+JxcaqcOlooHWRFRIHFNp93zjUU55xK0M6yXMNCGRqa
YU8PfRKCErBcRtssFdk2gu7wl4vKJeKkHFSlz2CdvLOu5yPrrJAg8IQnP2q3h+A62WPs3NbvBbAC
Z+GlYvs0AfuwCtjqNXxkE336BShmPfllcNTn8ov4AX8rt6yXlkvMEpnLPBqwtOkE+YLbxXJI93Le
KBEEn5TVGZ8mHVLLRDwSXefylRS+nocQLRuXPea5V5eUYtni4HLsjob+B80h61Xi0kRdTG251Cw7
Ssc2/pLmN+f/ftEScV8zZJHMsK3x9yfDxdBBuSR7HFRRntiqRFdGmNwXYl6Srpfech3Y7Imb+CN4
3fxffULki8iVBVticukhlafKwlkGk5pDXF0SRRCh20sGRUych0Q1+Sudtm9RIgUaDkXjkBEQ2e8x
/Pcnu/IOwe26buWdMi+AwPCLJj9Xam5n/ej+HQi39ZrWKeD4x8FnKQGqvsgdi9EmZNqfh9n8QkeF
9d/14ueKNFqqSWXAmOBhRtdvu8OdhLaToWVQeMUuTRww5J+H3PaAd0TOA6heRtBPRGrRphuSHErz
/g9+v4mxPAsVs/bpni3QgqUtowUpWroz1TurEGkYbBqwAuCOHQx7GXJYq8iNIN+H6KpQkp4dIp/O
tRUAd8iQFLoVfQeA5Vq7CXaFn5+Kp/HLhNnc+q7fi9rkmSudg2P2rj5FA0id56B5ZF8xus96VNln
fbUTTX1uRKaBUSEVDVtQOTH5rzS5r+ho0RaFAfEoGCsKVykEVAFb3vwBg9safU6nqZB6mHI5Zrbu
x8fUQd6keLBrrjLPOmiCAnmjBPkAyG1VO/VSoBVDi57YxokoJMji/yPtu5brxplun4hVDGC6ZdpR
2ZIs37Acxoxgzk9/Fma+35uCOBtnbN2qims30Gg0OqwevUEm+7jBmL2ECoy1aA25rbKzRkvTEGuo
tP4sPcpzYIkoHUUSsZ+w0oYYVQejJWMJFUzgSdLQU9JSdmlT+HaCNW3BFHf9vIpk4vyAsO9yNbQB
GE7zyaqlXVpb/tJWgrt0wy99t1OcL0DBJJ3nBmAy5SGyPmNysmNk51A0jmnDOADGwLA7UEajlpOz
260hx0OhAqafDvNy3wyfrq/Wthi/vs979WnVxFK/QOG08oEaAU07p5SCSFhfo24YobUg/Osyprpm
L6jjROW6HsiTg1mw4Ltv7ls3DiQ/xARvOVhQczae5oNxwgzqvXRIXq8LK1hMkzvOE/oOjGpiwk6v
Wv1tEVGLbKkeOnNwF+no4P4wbapNwz6J0Njs9+l+Mg5L/7WzBCZpw7iaKwj+fh1quy7kuIPVC9jU
eLprg/qg7kUjrAWS8N26REpzaakhSUPsFyq1Ox3M0EoUHf77hqyl4TakV+JyoCVgljlIwzclf7n+
/S3tXn+fM6fFPIaRNOP7hvIwJ/suPIWoHxPxnTEHjbvw3u0JU7uViZskOlA6Y09o3ONqsJfkVu1I
8oloWeVESJm6SWzcWK0lympuiaermK+Edj7QkvO8BE2hhqlZUtggzFYOv8mR6hkkdsFU5V1fx82L
cI3E+ahNAt5fQ8nZO9XaqT4YyW+qU+2hHCEAMdmtqKR466Bi8Iluwt+SEbDnjKtNsiTTUOvtYw7n
ITPryFHmXlSGt6XjaxBOJjSDS7ZkAyQbE3dYOoyM/KLPIjLRLVHWKsh+xUo5slZK56Gu8SxtPqXy
M6YPOIK9ESEwLVkhFEZphqgHBUIwnAv4XPUuQo4KZTC509ymR7ACiagWRFaI2592aBuSRICs1J/T
tIumL3ZbOaT/pGmDo+qGQ+1AIOXW/bFeR263UH5qJ/LEjvJNdjvulFfDyw7mMz2w0mHzhyh3s5Vh
fXeo+Yt3irWWUOCh9wnVWmj1G55Q3RQkO/p5csuD5nc3w07czLMVZ1sD81QzmRY2ajLAmqSayzxo
il7d8oalduk5vQWD3h6p3eA3Or7eoXKvKLMdQFuaADVR3ir1uS7fSm0v2MItc0XY+C+k/XRGgPxe
UcOpLpoqx/ULb9pnNcvdK+Y+3i9H1sIWuurNwyycerN9OH5h8tGIOm2kWNUhV6QYnwyqu7GtCy6x
LTuyEosPQdhSPWsEgQLMts3Bb5g4hA5OIezw3z4AF0m4uzJqUAY39li9DnGV/iFBP63h0YN0VJ0k
CG9FcddNk78Wi7s7q0KJDYxuwcNgZ+xYw7jkEjSxoTrapZ4kbMnbSn5BAy/ysZ1cmbG8kDAqlN2i
ZDf7LG60mI6y++ftOOnun+kiT8OuY6jjCJoOODhB7+tB5qOMD6XY0c0YEDQwmagVuxtPrbCSfivt
/U5MzlpbZpVEOSqafSscnuo5DGqqo+e2PC+6elSizq2S4i2u88fS6r9fF1p0FjirvaDfVklS9paI
D139hEKV37qKwGALX0RFUyzhEGQtAmPwWCLj56pH2WfVoBEKIzGXwMGom32+kz5dF2nz7K0AuVtB
z5O6nHXcrgSzpmYZ7XSReuwtUWXX5sqtYDjLpWp9O2czYNTpJq3ue9EjefuwXQD48s6pMet0kQEw
ukrwdx+xRw6m33ts8nJ/EoUZBPLwFdXlMBhJ1Tfwr8DG1T8ic3l9W7Yqc03QfvyfIvD11NWCl76C
uJzfNk5yC04uDQkG2x1cdDJZgRz0B3n/OwGhNSZnsAwrpPFoYg3N8QlD4izrrpP+EsjF9OmDq7+S
iy3sykjNhYYC2QFy6c5n5bPsl8cSEc7wbLpywGpxCjf3WamfINggUHO+A83Qiqq3GWw55I4pncL4
a2QKGELUbRCiWKYOskd0j76XTcI0bnQwAUR9QIUkJp5R3Qulx7BDA2HvMW4DjBnMd3LkhI9FiWQf
xh86lRt5Foh6RBUKm76CevkxnJlM6qVsDQk/ph+e4/AhMZ9N8mkQ5aO3rfEKhjNYqjwXoWYBhuxG
X3L6nXXIDmB/RBehQHPY9fxRcy4CcZaq77Ihr3MgIfoQFN6yj73vxhO7a3JXNMxiq0gdx+8Cxtmr
NJm1QmOrNwSjb+SOtp9hWG6TG223oOCpIg452d4ieutslUKvcXnfVbMmYx4W4HaBdmc96BhojOlV
1mG+Zwo0Hbuj+l32cn+UUZp/fYE3tddG6QIuHs1GxdV77dWyWu/TEW/hyd6H6q0d3haiDOPfP//D
Hq4wOBesaUIjjSkwmAtGnemuQxsja3dFs0N+1+xRy3bWH+Ah+fM++UYer0u4fUms4DkD16gYlTV0
eLDW/uDNfuFhAKKXuJXPqrwKYfnaVjkzOkcuS8oZOz2TQK++QNzRtXYLDAIrZ54epB2zcbYgsLV5
4FdgnPUpulajeg/hjMRV54Oa7prwvhcNwRNpCWdWwk5Cc/QMkZISJOGxE+enwvhDSTib0hVRrgwJ
JInm9kjq/i7GzB+HDOm9NSeidmH2sWsqyZkVrUgphm8ArA1HPxnyXYap3llRnGSbupWECGE/e4ld
P9NYcoaq3iVEcumSu3mX+KmKit2lOqNyUOAAiNaZM0AdCfOhYWswFHcxdlTOnrviq+A8bJrUi8rw
TlO+lFYZ2QhKzTM4YKugdDO3YW2wky8dxd3LApl4pyntBqkzQujOXN8XlR9HN135pyJxFobY6WQm
GkRCW++9hlsic0uEGxRX9WJf1B0j0B2+H600hnAyamySZIROpnxGcZQTkX3aP8rZ5+t7JVo7zpTk
BXiItQlQalQEU2I8JHbnWlLpX4fZ9GtXGsF+xso9S5QQVEk6tqgfqINubGdMBMX924IwjlbUxzCW
rvcIWjTOlqHAyYztvZrexspe6QQQ27c3Ej7/w+Bj/MZER5XOFYzUCwu26q8gW0Gh1W0fIJzslk9G
5ER3ogDQtsu+QuUu0DGP0CufA9W4WT7XtwooXqyz+WVyF7/wGcu3qLh+q8Yd98tFTk7Zs3QIY6vA
azE9I9DldJFvHHGKd+bj5Oq72ivP2k12Nv9pbG9u1b1sOk1wXWO2r53Lb+Du1FiJKyLJ8FjyJcjR
IRm+gVnOyVRRkl+gN3+v/koz0VVXIY+H1S2y+Vw2vYOC6ceqNPbXxRHBcAfAjDp9mHvAqPMbqj12
ajEeKj3+dh1FtGjcLRqp8xKShQlDPy166OXR00LvVOEQ+C0cvEUwDsfGEGadp53vMxAlyzWOs07k
FmG11yyif5WK5CdxHFwXafPQrbG4i9SuQqKaMbO87gD2zNitn+3b6kQ86ym/LfxxP70JefW3zNUa
kzMmKKNpaNcy+ZRzFL5IVHALbzqsKwA++klNGw36FcxujTjXfOxKJ/8EyVz2Fjec/DY5LDvtyz9Z
nNAV9uduaeManjMpaKy3OqPGmqY92mdMZ/GyfXHnZLsJk+z95WW4wbIKaug2A/drUM6qdIUcRX2C
RU0Pi4fJ0geWroIR0R8VSDoZDuKlnn3IXaVzr+vQtrjoEgKPt45gGnf4KlosCkU6E0lTH4PGJPUu
bgvnOsa/6OkFhDt7ZVkXes3eOcqTpiJBoPqKEwdT5NTf639arnM/CiSBT7v5FgBl0S/ZOKfWjmm9
1Oxmzc/RoxlEoKUB3cj3CPShhStqdt586azRuMMYj2SgvY6VZOlGuEEnS3ebvXYT3qlouGor/zfK
/BCrMpC3N21Tlgl3EsG1rlWdAovWzLdL7VfpK6g/ru/c5mFfJWu5m6YsSpoWIzsMWvRdU8poXzWL
KBchAmH/X10zhZWkshRmrJawcS3l3khF5XabSr4Sg1NyOo0V5kxADKIeNW2v1jfWJFC2TbO/guBU
vJbaJaMhxuek2ZdlOHZtH4TyOc1l7/qObEZ/dII/1OajGYCn3p2tIR3GjMmyi/b0GON5OwbSTj39
TjmFTsDrj9ynomt8M11V2HM4R7DDmBLtyKR2TExaSgtJZByYDvGvwTUOZ/vUtA17MwfOvOv9xaP7
ZHKa1wTM3aFTV464omZzq1aCcUqttFIyKTpWUNJVJyea09mtmyeYFN4J7Do78tdE4zS7QcOSFLK7
cpY/5xgoopzT4TzRN7k4GLYvUIwtMLQ8o2uPEFX7UHUFjm4zTbuwgZEdsY7mqdxJDqbe7Lt9C26s
yK2D8l7GPVLvryNvPclWwHw5VkmWfu4YMEpzPYkud+qsnvM2Oigku7Ui8uk63NZhRlORoSFWyBST
s+pTZmXgU4ng82vH2njuJi8bfvwZBGfKC5J2hoU+Cr+STN1N2ql1SRbPjipLtuD+3VLGtTScEV+m
sO1tlCWAZCdxjGJxNLAuqDhwcic4aJuO1QqKJ+TVq86UuhpQGOQDBcn8AZ5iBJ5P+b716kMHzlKQ
OnkKHk5RIErNbsqpaZihwujyQTXw3shnmKxSFJmJAo/kTNWdOlQutRInFLV5birjCoezw00cKsaQ
AMeQ7qX4PieuQY19Zn8vSSPYus2qB5B9/ZKJ08RQqccOs2kbRKyR/vKWV+lWe6Q7E5kHzU2d+inx
jNtFE+wjMxq8UVmjcsqJd0xnJRgN4dfa7OezvVMl8npd/0WbxSklk3huwBvuZwu87jw+YKzfXpla
b+yENStb5n8lDh84aCYbZRwTsIpzd2juSlcCKfWAHme4aeBhFOmhYPX4IkFLJ3oG49lg5Z4G8yGv
H68v3aZ1uugETz/RLOVM7Qm7kxmfM1yaZTs6S5wIVE+wQX/7oiuXKTRHex40SAEiU7A7vtXhD7Bb
jIVwTrZoudj/V0AtRrVZOlO2EbM9O1AX0Of8KUNOFMXkjnGKI1cU09leQPjsBD2dlmoyfVkhRjQP
Eb6XcIDLx3h+bDWfNTle36RtqS4YnFQNxtlXUw2MxUwelGT6abbp83UIkRjs/ysx2tm20s7EpThh
8G6I4UHLfNclT9dB/sUC2TaRMSbNMPhZeugw6DtSwOtE8OSn6hdBWjjSrY6HlcfyK33n0Kf6aXRE
p2hbugsut4Dwg9MQHfWsQL5witB0y+atMiyBlm8+qcA6/Es8bhGjGCQi0QzxtKfBU91+Vz+HHtO9
6I3dVv9xQDXrVzbXcNzdkdG+VUwdUtU1GOs7MKopkzPKpUgsddOCX8Ti7g2KWpvZTiBWfMhu8dI/
pq//hMvlPRhIvOs6Itoq7rpoMU4vqvUETVTqudThxVe3lYjBd/s8XQTi7gulV5ueDFi4aAT/eS7f
0EgU69oUA3NCTUNDlv9DmXoRTWbV2Hgkxs0+XD6l2pfG0H/HLFww+KsIs6DQ1IZBm34Tncd2L0ww
bevzCoCLLdUSvK+UvXTt2DGfrB3x0cHqlt9tsIj8/0xL3tyXFR5TxJUR6vQkLCYWH+y7EFRLkd/3
gt4foUicudYTNR8jBkEmn35VXcYfJVFHQt1FYKJ/Tv4mSpozhf3g/6yE4mxPqdSWMvZANFHcOu+0
8KYh8W4mL2TETEpNJODmYQUBCzirMIjmAzNSY+paLFc4rCx/DipHL3km9x1KClkVeaIIbMOmmq/Q
OBPU9Gaszczi9e15WB6X0Bd2Y4ggOOujjppE1R4QYX27VE+W/SCJmPI+6h1GAiL4bVuGDWeRZxVG
HojF++rCV6ZTKp3j8XDdpn10f95/n1ulsu4wbDCtoF3TJ4Ku+uIuI3s5/O/cW+9huJXKkZ5u4gRd
X/rYoMPoKW9vo/S/0ywARAVtCwFXE95FnO3M0kopjYUWaHBFoWqceaUmejFsHNJ3GDwxU6TlDdgI
ssLX7ibco5mfBs2pxwSq3K8QCv3v3sF7OM7MVUSpaDMCzqath2ksS514RbL/DR24rJvB2Ta86pqE
JgCpy/vc2Flh4qjxjihfr8N8tDbvZeHsW6hLpNettPCzKtnTInMUYzwk3YJGx+L7WEv70oyC65Af
D+h7SM7AKWmWGnEKyabojE4ZL8NguUk0808Ewv6/uhqMMkbTppRD7SiK4mrVX+S3fvxxXRKh4nEH
tbCJZNU6RGEJKjaDmU1KseDCgWTVK3aiSLJIKO7AWjK4hA0DQlX2134+GtqPqBSYnk3TtlI7zp2K
o1mtOhn6oNrE6WvT62gvgNioKn+vAJxJmOaQJAU7P43HAjWtGx7AQbRjKyaK3QlWjI/dSejhD3WC
FYun1wyceHZ0I4nGWIowOHOADH3WJRYsHLKikSOpcuKO6vJComF3Xd0Ee8O3SmJrdLWTsDfl5GmJ
4oyZLfAQNzJZ77aGf51ipAe1jAiydAEolFgBTxwUp+XBeup+YoiIg9HprugZtHnbXVSOJz6JB7lY
hh7qMEQhplk+mlrltm3lpKJ2DXY83ntW74XjbEI+VXWpFVCGslXdcgB/WPioKNOhDHdtK/CrRErB
WQYTelcNFRMK9HLRMZUPkiRQBxEEZw2GcQJffQgIvQK5MrkLtR9LL6h7EWFw5sDOTLJYyF7Amfqm
y16KEh6t966rtQiDMwdqWVZSZQFDVuGFIuBjhq+xiARjG0RjYxaJjHpY9v/VfbBU1bCQvsB+GKkz
Lr03lae8nv6ze8s07ILC7XpoFdO0aDg+1nJTkDtqgf9EUD+wbQQuEPyulzmcaLZaowQymrdqEJSc
bx+Sy/e5HSc4H1mCWLY/6dSj06fJPlml5uqTZ+mLwNyINoXb+XSskEKKsVzNfG/Gvh3dmYt/XbkE
y6VxzDcola3isYI4RV06tRnuZlVUUiGQgh+Uq08gMqA6dqSOPqnT7dSfE+X5uhQbgbB3iqVx3mBZ
pUVvIRjlT59Hv/rBrs3Cm/a2W/3sv9NDh0mrkeSK+EYFuqBxzuGkRjScQ3YyZRkx8rumu18y0ETF
jRMtggSzaBXZRq4O6GQ0c08XbJRJ3yRkbXrbSSsBxr/4a7+Umx/VZ8T9OGoJFC5XvPqFpQ9ruGvW
gIDv4FePaJv+LfXDuwfsS0Q3+Wz2YGYpNWM8sRbrUaE/C7gg1zVj+/K8AHDLBmunTOCpwRGyDGe0
JmyO7i1U2WE0nUAWERTbwdUORW0Tk7EDVIYhbMggOsP0Ta8WR8hu/i8O4kUozoxKdp2HU4T3NYpF
/e4Qu8lRu6WH9n7ei7ra/8XjuWBx9tSStYpqCaTSn7Qgdpc9hvYwSpn0p7KTA/Sm+rXsUFOwbRvJ
SnagL7Ccmc2N0aqmCbDJS/JIT2hUxYyuOGj2xU/jPOwbv3nBLDo3CXRvfBXFTJld/egIXcA5u9un
ebpIBbSyjsj3UpJrx5rhSxZRRF3JrGpXnYYuyOwpemqLUsRp+S+n8P/gLZmzySapJGJ2gJ++j375
mHulm+zAAe/1zJD9Rhv1eqk/kBJNZqbHtgW4uLVcKaudrBpcsxdFU7ZvmotUnIkGP2HZyG1X+CTb
19MxXwQX/7aBvHyfM8ZFZMVhrLBD0fVHqTUPUa6/FKopqOm4fsotmTMorRFrSlyz8yDXD2ozYKyU
drB04zSFusAci6A4g2LQOs5kMJz6uvqom29G+izHbzT5dN1CbhQfvt9/zppM4wB6mBES2Xgy4eJU
nPaGjWEvTvpNedChcZGb+rYnqqUWbRhvWVI4BbSGeLRxe60Myv7T0BLBOAARCGdH0qKNqtZCqNCQ
H4bkzbC+ZsaX6wu47QVcFI+zFqlkR1FeYv3k9Kcl3+jTHeocnIYcdfXPrhgUEnNXjIG+YVT8IbCK
SZx08IxFcyP1+6I+XRdp2+prCEqqOjjIUWfzHggDR3NtKpnqOYOX7E3Zmb5FzwRxCOUIigffRlab
CDVi241bwXI2YpaokYcFYEd39AmSCfWNjiJcv/Wmn6yPQHbs+1RyfssLWcFypmOWJUONJMDK0m2p
fzM1EW3L5oWyAuCMxijHapFmPWzfDkn0Y7fPDgT8Ea1A2TdN7AqGMxhSb+MdlwOmDW/75CU2Xq+r
xfb3Ma8X9gxDoVRO09VaG7o0xmFKwsq1rOaYD5ngebVRtAtrhDzf/zD4B4mtt0uJYeXwCL8rn/Wg
xXzW/KTHmH9Ig9CXgusS/YuiX+A4Rc/nDA7hBLjmM+tPZLOcbR9Zi1fitGf4wTfxl9/Ttgskp+T5
GKslJtDB7hm3fb9fhC2tm/fGagk5dVbmpJlMCgAr3bfDnVyDNTM7TebL9bUTaIPGKbXUm6TPE8BE
k+LXUn+f6tbhOoRQGziNLjuwVHUhe/XcqS6U4JUReiDN51ro5DYEMSmRQNxFmGJKVje28CAq+zlq
LadEbeh1eUQI3JU3jzpVMw0HqM33ivU6Lt+uf1+089xtV86jNHU1vl8YiROFf8XKpxm+nHD69Oat
utIwzhAUVJ17rQMO+LAwRzsLKd5WkeZMoE30r4u07Q1fsPiyxapMQRmmQM1a3cnP1YHRrJioYXCk
GxIw1r3fSl+tADmTUINjBF1eEK5pP8/K4CrRDUI+7nWxBCtIOCOgRRqYXEwoNs2PhnHGqPCQCg6P
QBn44iBQkJHMnAFh14e09qVy8BVdcWbz7boowh3iDIE6zoWiW9ghclOdoz3Si575uFAUIbFZelHm
it5ngmPEN61YSjOWtcwMXCt7oyEFcbgIFk8EwdkCEs92LelYvIgeZSLtNSv5nffKSs04WzBU3f8e
8WGZu4UCqlblYRkFp2dbzUx0o6GCX0bl7Xs/builaVR7vO2KRHuw6OyRLj5T+beyidr/wYBF8j2M
MeeGmfWwnAkJisQnxrNVCDZk+ypgQ4oxDsdGaICJugqvaK1td50WF/6cxW6ljjdpqgZdZj13ZezL
vfplUWq3kJNbI9IkR7eGACOMI++6rm/6+qsfwalFYk/GousJHNQuOVlZ745G71ZT7qtJ5CV4cF6H
2zzCKzhOR0KqgrulA1yXpy7N7qU29IrKlfKvf4bD3RtqhDrPRGdZTavWdpY0JoEaGqoHgmnb0YdQ
4ORtauVKLE4rzbZPlGWCWPoyFl+WPNYfJppRFMumk+DGFakNn+EsC4x0iQqojRk7SsC6wGJwWzIy
PLSBSRjoIjhxAg3hOWNrsyC0K7CUZjd+Q0dGUGdj5vT0S9hmftP89yGwcJcvS8nnPLO4lYYmxFLm
5KfR3g1F7HTJ9+vaIRKJ8ycxKDI2MplhWI/F+DLPyEmr3lT1Tgz2zutYwv1ihnl1zHszxIRABpZg
lrwZ1DeSO7/1n+O9egLpzG+Fh1fLxxmVUSV6ORt/a+JrmoGSwXzQFep0uiiJu9Gq/n6jOMsRJ1JS
2zL0sKbjZ3PuMYhkJoZbDIN1NuJkOBMLp07RyvYlDNXMVaq09IeOToFG+8RtpbB27DbXgz9cb87E
FDS00tnECqSH/kVDziTaVf5yZDPGYt/8cR2Nbd6HwCohMkY/WqyUk9ckMCiMKiva6UHq5sb6bDmI
lQhcq+2A1gqFUyGlTZa5Y9ZsdONPyv18nLzlzOabNq+kQ3eBGjSPaAHdicpg/0V3L+Jx2tQrk0LV
BuLVPyvMmlFOCKMdS7CLOqkfef+dO4xp1AWN06ha0UJNz5B9GvKgj/atdQjV/fX92jbUFwhOOSx0
mWUyq9+RO9MtSgxOnJ5aUcZ2Y9bde0G422foMeUSM3NYdCT7qXxnbQas4Tv0+tTpTtBGF68Z1ZFP
3U5crLZ9xV5E5O4iowH338DsdTarLyopdlPSe9mo3IbT5F1fTYH28y8ZK8rUkmRYTbAO3BXlcsLc
EQGEQBqeUapRYwODDAABSitHj6gTV4mXNy+Z0B1jr6ArR5l/wMh9PdhVj03TnQXtT/3NsE8OcoDG
p6NoxIxIKN5q5GpcZymgaJc7WfwDT1opfZrr1z/bHs5spEkLXogRyU+7T2/qxNqrQywwTYLzxD9c
SB3lCWUlKWP7aIQ/cvU4a79TkXKxCvz89LIqtDQpIYXWgTthP5PHonq+vlAiO8dTZo7aYGhyATGy
F0aKu+xN374ZPR3xWckT3pzb7sevE0p486AWGgjksf3pYTrPz2mA0eXGj6px5kA+M0T9k3HbBSYm
Xv3hdnG2AXzRmDPAiv3MtvbGbHAj7SzcsH/xDH7Jx1NCVdJst0kC+Rg9PqbLPVDXOIPlAqS1SHA+
5W4kiBIJ7BBPChUXE2lMG2INaYqZ34XX2rNAC9meXLEOPJem1pFBrivIZLTSl141d1mlnKIy/dQ2
YGO0m9euFh4ugZngqaFGg8x1/3dpZjoGMSncyuruwn50cklkZrfPsamr8A8xLJWf4zJGPRhrajhN
tvyj125r+TUkoiY1EQYXISIT2LzlTKIoNPpqNXcDKZ24FbFWiEA402rSYlgiGSAUrdvjWaIe3rXX
rYUIgjOrUdMp0mBECKdNt7PlFflf1fhbbsplO9hPWL0ZQmo2KOmAFEX4HM6fW/LXOCSihySLYXxU
6QsIU78ViKzKbc/44fxisiWnbsdAHppHvPce9GooHXvBzOGuvG9b64nd8X+2iJwjNi9yucQFFrFa
FLeKiB+T8hTq/eN1mG1Te5GRM7V0kdWqrBmM7utWhTdeEizak5U3nppnAusqAuOsawWexq62sWtW
lTkqGADHHuGpYzb9rOun63L9y431SzA+cWpqWWQhGoQgsj/7hpv4RQcumMGP9xUaCfUf1+EEKs83
GWtD3phSiLeeLnWnUYtPebP4OmKw12G206XkIhVnIvBqlEkVQ6r0UJ9G8AmyhrKqc+TK6TonQR+6
EagnbdqJQuTC9eTsBupcZ6uKmITO8ln1WxCtVyaISFhTVPiYvV4XdPvCusjJmZByiGhEZ6Bl5anJ
bpLf6htYrSNnPxJd0Qaa4Ps029PEdDTblafv12UQ6QRnPpQG1e8NC1/G/VHR9sT+Gicv1yGEu8JZ
CWqEnUxCnKj+2Hl4Ee4wusrEg5ftSo02AsEBZgf0g0VEMBazaTWFYKTZe4sIorOCJiyMl8a7bLjJ
U3CdJY5s7IfBI9YbKKkFNnhzDVeAnB5IU6X16MPBKS6/S9bBtmunywWHalPXVhicLiipjCbhBc5R
mx2X/i/aPl3fpE0vZfV9Tg+Sdhg0jBXDNZKT/myVmY7a4ZG6cqwNIPyq00JwOYoE4pQimdE9kLNF
C/VgGb+jT1ewK9vliCuRuFtDVlU1LGK2ZL6FqQvg9vL0W3OnYNpIKxBGpAHcnTHZWqhYBKeoMcB8
Uedz5xHwZwbtoube9Y3aLg24iMUT0aVdrKQ2W7gMuZkfmoMmQPSVgN8U88byxgFT2i0J6JOov1Ug
Ij+ao6hAWlawU9WAwLg9YRb48KcQ3L0x1nJbkB4QM0KMAxjYxv08fxMs36a/tFo+zjoYY2kl1GSK
nqT3chI7emwdDTt6UPWlcWpQR6iatlPwE/JsElgm0RpyhmLJCrm0LQhYZ0d7OkfyPRURzWyfY6Kx
CBymTPE0RGbWaWNj451txVaJ9pL2kDWm4ujql7gS8Uxvi3PB4g4Y4hCIUknAMidwk1eT28vqPssU
gcaLROIOVzP2XW9KyHkS7NagUpfY+8VAwa8q2J5Nz0//JQ8fCBvrWiGtDHk6ezegULpsiCOHdwiA
O9QQgQmk4kNieqmr1dAhWVyRzk+T1NephDCS2j5NGRHkdLdDzyvJuJNV9UtcjwWWcMJk7BFDWoqn
5K8Cw8d3bOhTdK/5ZI+A3I1oOMZ2Dn4FzJ02yQSjRMmAO092hzOFI2j7zT53ysOwQyJKoCqbV7+h
oJtSQxkY4a/+HuF1tFxgB6O8bs39YOOAOLWa6JgkFCfqT4sSJEXtdM5NT8uz6knS7fK3quosXVNY
HNqS+Qd/ZciJQXObstHWoYRhV9NLHp5GHSkwcpukhttbQrY6toEffB6LcWXC40HzAHebDihhVipZ
o760Z+mpBS0muk8PrEIWQyUE54SZqQ9gtoqxjAqYB1AR997BmnoUry6SQf08jv05TD+puSYqy948
iysMzh+RBkzwXFpgFHZ7aPXy3BXKUQ9VryKnQi6eBbfCJtxKcTjLnEbdXOnsfcwqPFmDSeqpkhMd
bTd/kR5wI+2jV1CdeoYAeHMpV7jcUkrJ0LZgrYGPYpzU7JtUC76/7QStALh1NJuukQeWdKI/Z5f5
3mR05vvxM1yEQEgTIZKG08KqCJM0GbCKsU2CYSh3eiy630QQ3J1jZFM8WKi98pW+2HVp9jJpkyAy
tGmZV0vG3TemXsRSGyFI2KZ7k5wV6TOpH8QtQNu28YLDO3K5nOSdzXAYiZV1LNBPgTkDJ+KwAd/2
m8g2ClaOd+BSDJIjo4zN0cGdtY8itXHMJieH6ydJhMLdNMWUmbFJgVIRkBWRk7CbWrhs3JViYrgX
UViUvzgrQf2YerGHwced7vSgk8Q8lH0pqlhjOvXB3q02ism8CrGlUtRougS3LS/IY7OY95Oa+mY9
nccU7Is1uDfQnSawsZtKeLlEeBbdvKnDtERbt98pP5T+pM90t8RocdJF8dy/Y0wfpLsg8XH+EpR6
Y6ObFLRP/0xgKfY1Lg40cwvOFbNl14C4AkbSTTFRJQD1o/WUJJiahgGrCgpar2vgpilfycNrYDPk
6tDh+tVC0GLIxU2lG3eyWb9Qm3qgG3n8DbjVRcXZvHbUGxRG6NSfNQs9dUEVoaFPauGoniTr53Ws
7bffCoyzfnpc4w3Gbl7EQzH3OUXRcde2jlS1u9Ac7rWpdTQFiZMRRILj4trpMY3ojQq+GKcfkxuK
oY3Xf9Hmnq5+EGcrwf+G+JEN6QvZcIcMXBBG5c5z5l2H2TwNFxibK+Rrwqof8oh5HPq56MHWoFfO
3N/asiaQZ9N8rYA4HZUjPU3MAjoqG8sTUq+Brcy767IIlszm9NOyFpqNFWQpddntGOV/fV9Vguaf
7ZjbShDOStqpktcYQoIVsx3jaKPKJHquUrfx2cihXnZEt8u2WV4BckYyUvTZ1FBI/rcHqgd5gJLA
U7if3HiP2Ku73F9fxW2ztcJjy7wyygMiYkjnYadau1w8g2qTM2UtGsWVYvDSyUDdXgpy3GCyB9uR
5/Jer0pZkE7c2Epk2WwNfNcWaJJ4dgJzHGeQ8ivMSX2u1K8dxTy3SlQquKGShqyoeEjYBtjU+V7k
NMlzDTzh1DelL5gw5CRUIIUIgNu53NKkPI4IFHJOdxVBynwQZcK2UgLvhPh/pF3Xktw4kPwiRpCg
f6VtO340kl4YGhl67/n1l9DeqTkYbuN2tBH7pIiuKbCQKBSqMpmvNSvjmJgDnBgPyVOeWSPkXdFL
k2OIJhys6pfuq4fSG3e8Yb6tV+w3himyrMJEafIunFSSg104/yScstM/9Hbdq6nb7UlFWwivirUF
0m9MMidCpbTlXGtYT+1M5S96v/SHXfaaZjaVUyodYU9MR+QMiWxt+DdWmaOhnJogrQuscIa0SHFL
vzpCwAnqL1jXwgfTJ2f/UZhiTvM39hjkb2piJtn0257h48aJhqh0T5UNQdP8kdmHizHQLDL4D0QW
82rCkkogfe/SzxqmvfWc0228vQ80ZI+mDCI/drgw0sKyIcEERBkXq9AWqyyeOItGUff9ol1MMNiv
EaPUQZeQuwNGqAeM3IlfkgRhMTpUelv+InNlBDdOTqzcxSJzDmS9OTZpC4vCLjXwFNf70Do+VcfB
TvfzLV428QbTvvC2HW8pGUgZsiQRDGq17kpbaubdOA+ci8Ym9q4cYxAlymdlLpUZCXLb7VVzsbR2
/qqKIWdf8daPxQ+9rwNRR1Ck0m6pfT3eD5Ob8XTueM4wkCGMVTn3hMaF/GuGwgvInMB283A9+nhG
GITAGJkGOISRMffD4baSfNL99xT/TbQxoKCH5RwJBUyE0iEdka0d0Tx83Yvt0DI1XTdFQ9LZYc8k
I1ANM3Dm1kbvphhvqBJep+72Qv0xwc56ZkK0yIIm5m7THebh3mj2eccJK7Jxp8RKXWwwiWZV4elf
q2ADrzijKzndbxVK2SsP1d70ssf4uXbqEyGW5nWgk0hsUIoesGUhmEB7y3gv59thfvlzGGDq5XiU
WvrndMF9L5vWTF4HYy/qPM0dGgDvAfBih4GjShj6yFhgh8qE0CHaf97meWcw7wsy+AOG88kkMYKE
tKmllSh0V7dNzXOGE4osLc2kqZU8ZTgCVTB9lie1/O83hTcxwmBPGZXlmBJ4MelIGdwMbaYdD0Z5
PjDIU0liGYBhGCcraKyTV+MDo59vfGBAp9QnPQOxLLppyl66R5nhW9uCzW/QlsWZiuEDtKVvzDEA
JOdEwasy4ksVIdhz0+qcXHnrmrM2wL4RLT1I0+sR69U4aE2zqPpwAFHn0QvvBh89hByc+JfE+c+G
YZ+J5CYWmjTH+jWfe9e0hNiC5Nh9CskxubE6lyZc6f+Daoazgdg2alL0itkIcDNNAzRrm1agpr44
tNZfgTk7C0pPvakoYCbsHxZ5J8SciS7u8jFAIE3llIUdDFD1q9lfvOBQ3ydeRtuQ0GaFcgleSIqf
vNsw3TVXYI5tqI5jPDKmmNhxy+5ZDSsrTb6msR+FoWW0vD4HDnSzndXTkMXhTHeYHIsuGpKcQA5v
pxBybUviXP9cPFMMWOgTOoVMCGqCifxBIE45Cm6SHRORx3jOiz4WNNRBLo0Gy4dZZEc0oqOqjXed
Jj1dd4eDfWyNNa+V3ExMuCMk1ePQyS8YZrL/ygRbXO1JTnCboAFeKDuSLvulmTkf5V9ufn8ggu2b
zhXcOMG/grwO2tLELlAQz231/I+SNU/kk7NmbAd1YkpkHumGWoLRlgOIOWUz77WaJhtXdg/7gCpE
eoKBfdiAaJ1N6VZCNz4r0AKiFQKeHB8nI1Gpw6sCgRTEJagAcWIsSbzvmmCnSLnXDIIv6rE1d8tx
UQonCJLH64HBQQiVboGVWSEmJlELxF6pQq7kGKNVd1Yba6Qv1ZiIv25s86NBfAuESQYYW01m33aY
Y9JJEyDr6p8xdmpH0Y/rBjaBYWWA2bCFmo/tVMBAoe675U5fMiuOfPBEcs6L7eN3ZYg53+dqkJWZ
FveNypa93k/P8s0g2sUv+mYm7M3Y4bYwbILRH5MSW3uA7mYUmXTx6DMdOXeO7IHyzVG+hIkj+4HV
2eJLyCPc365brawy94NRK4YALwvApsJKnqhifHhQEqs4Ko/Gb6nI8FHmfESeo8wdoOzIEKMfArlT
qNpSj1HLmFhzlOyux8pm5K88Y64A8mhCvHeGmSl+LY3ixmgbT6mH506IIiuspl/XzW29gGviyh6z
wfFmIkxExUqSe0qMnDwKOL4s2aeVj4F3Ql7faRKrJ5bkAxglMxos6MbrxV9yxOuuvr7VJJH++wo4
qiYK8TCIZlqp/Iox7ipdnAqSnpXMI4Lg7DVJZFCjbAyRmNHvwDd80aV8f/qDjsyTAnHo5S+cD8WL
PwZEmqU1tEiEPXM2nrQ8sEJc762xknZJndoGprwlDb0gNaYuRbM9lGX+KW5MrHLooSvAycy5da7/
Se++JvSS0WStQj1cQhPT79BarTWZp7oKZgXN65oBPoDueWh5g/KbJoioQOgWEjIim99XuiEOsSSj
LUr9mha2xiO0fp8dUB9WBphdTbRKK7oZBqCs4RdO4uAo3dcOtOBczBiIHIAmFJfenN2MOWZ3S6TO
okAl1Jx2MJ6Dc+D3fuRFSLhL62ewF76lexG1zjmxfyWuwOVqexdEjH263qtPBm7tuMtFuKsVfjv5
lbjXVE5+wjNB/31lQjIiBWcCXAzFgxEmdqkflDLiJI7vp48ZR5h9LplqFJfgf3Ol2+pEbN2Tdsq+
PGVWg0GA3Oo9KkWXOjMEVk1ImXDMv0MZxjqz980SzcxZgWUsWtMJQLhdE+2u76FNV3sf2GOr+GR2
fdJMiSIT+DmID0Kyb4KHv/t9JmMoyJwGIBYPkd8ZVlO/yv9Z8ePtUrEpfh6go7jv6VIJh2JOrEpJ
HqFZ4Mp9z6mu8mKCzfRjGXrHKt1c2ldzp/jVXt8F++Ql2A/H7AVCp4f2RN9foKUKhl/OzuZEPZv4
Z8kI+QdDhFiT9NTHnRUsN2bMe9R9l4wza8mgRzbk4xiJcBASbmD1zTztUIBel6IH5kV+Fzu8zE92
iZv58tP1QOE5yCAHiIK6NDHwHWXFNrozWim6llc94vnHQEeCQRjTpLEy2pJnPPcutJLdzOuOEB3P
wOyXfVrcBpNf9Y4vdfr+PGcWl0EUuRaCTM1hvIN+h4SMcjqmdrWjb0C5l5x5FyvOyaYyEBJCo6aK
TLqxF0BIKkIYN+OgFO+TMdhBN4OY1jDRQdbLLItTKyZeknHJpnmfjcGQJcVA29jADqUdDY+Zg6YN
9DdAX3CfWdCj8Ds8tPanzC38kqcwt43EuLhBolYDpQ5jO5OUXotlFfuu8cLg1A5PvfIzMng3K7pU
78/tP2bYSUSlzGdBErQQXQamPdfHpEex2bwrdnFeWhW335bjFZtZDc2YR2YLcwTq2oND+0Umy3wo
bqmQYkgsSkOqYpNwAIZnlkmGemipJdqiQ94ufo7TFPMRxCYievii8UNweVlPBslAFqsLGYGDYvcw
Jn423yoKB022N9jFBANYGOsok1ZHdirqxy55CTVOniPxYoJBK2UJQNowYrUUf36YD4E/+tMu9mm9
u4WQp+rLNgHZOV/xkveZ6L+vMqw4EzTI+sKzKEd75/K6LArURW6KJON8pff14d+YeFlDBqRw39Cm
YMJnyk6BaumoKCA24N1iq/Z0GCk0OoLDm1DkLSyDW71uasIyY2EbtY+tNpvAgDi6zZBaQW0MlmLk
fqO3vPsVDblrW5xBEtUcpB6CB3TP1d+A/x64CMRHSA/YxMkLq9/xmtv/5TLwZ3V/s+mvviPI7qQ8
KgxE6MF0ersATSaGcq3ES31pZ3yZwGiFQRD01f6cfLID1+SHzoeLfaaIUmrhgqwPHk9jc8qr3C+l
4VnLEvd65sDZiIRBFSEgjWIuMJNEJynfJyABvW7gvezA7zDVkQeDXFvHf283RDIFS4uSOCzsBW/y
TEuxCy/YK3v9PAuYGMdrkD354i6z54fQ44lhbx+zF+tMuJoiSfDAYGIZtcXXw2JfmtliVV3EG73f
XsiLISZC5SEJ6rHFvjAUqBp6o/F0fR3pMr3fAX9+n+24l9QqzwcRv5/M2l0sl/sKtRQbnd9+VjRn
VBk4xw1n4diW+1nAHEGZ4bOppL8PUtVTte7WDHmjtJtmZFFXDd1QqGDJ2+hIk7rPepq5toP+ae57
xVPGOrsvWoXXlc6zxABzo2R9lhYAZmk8JlA7JoeURxS0GQMrZ5hQr2Q83YM1FCX/0lTOydBFXhLX
vHdiniNMSMtzpQliCiv1ILkQbXxsxR/BwFNdf197pPt25QwT0GoiTWmqI3GkknkaFC7Dg7g3/cmH
IsruemxzPGKvoXNg1Bhxg0cgM8EkUd+5U8CjJaR/7rv9c3GHvX/OSIS1rKXuCIsttKNNYvNodqAA
zKr+RATy2I7S2SgXhQPknKBgL5951i1a0iPuAvPFHL6XCmfx3pfb334o9skpkJVGUiR4Rqtk8zlx
hlf1wTjRB3aw5H1NznLxly5Rl1dnY5UZQ6rlcImEP9v0VEXfr8cDjeBr34oBhXwxUb4f6e8nqTNo
hwhfKRYHsMImdlEc+oZXnNgE11VwMNiAwdlUFBoYjPaSlx6HE57N9uJd9UJF30VHesbB9FL4vKf2
zVxRRs8miDIMBdXat+uoqllIlgb3o7Q6Rs3k6PpRL54L4df15dyOwIsZ5nMl2ajrZYMzvu7i1E+h
ULnTg+RDt4aVM8xHa4xh6kMBa6jON/VwTsyboePcGrZx4uII85mGcDIw0IQzMEq/RtnnPPzWCD+u
r9V23rdyg8FwqEJKTT/jm6BA2loQLj+BmtXqzyC5ReHIUfBuNrnEySBXTZwUCXb9ev0v4DnJwDua
TyMVxRwEv5zu8KaKUTT83/QBr/ni/WQ1BQ4FzzAaJAolwvYQTFDWSlMRZTHKkkbxPfSNO2Uv/DSe
JnsG91zsRD+Fk9y7H/DwYpeF+0qs5mXqYDcXz1PsGdV9yiXA3Iz5lQ0mfQ6NAs9ZDWxA3v5Owek1
HOMz2Y8eJK6s4bnf6U8fcQpya4amyrrJDhYLKZXxaBeUx4qfEaiyquis82qMm3ihXGww8R/Xi5KL
y4waaoNa7aB7sobJpUr/lIS88tTmcQlE0hWN6JhIZ6CpHtQxjgccKkOvPM/pHFp5XH6bYsnXCgwB
BLVX1J2T18FHtvjKLoNVuo7UZlEkZGlqa8WmaeO8XMjL9W/1fgCHRv7KCoNVQwVNijaHdyja70c/
2Pde8oAl5c4Nbh/OK0vMJyuH2VQnhaaEaCv49s+DUuwvKECY/uwtLtnx+ke36wIrkwyC1XIPddMM
zk1l7U3Kc5tPVjkWOylqMWukPHSDdmuKsVdGaJsc672ZZ1DeTWw10ayqN07jwhuB29yMq7+IgbS6
ibJspNXbyjhE1Y0e8zoNaTS+SxhWBphcVS6GkQwtDEi3ixejOVewC4wJDC5tkZt3vHN7E6Iv5ljx
9zkK23EqscJ9AU2QzBnazKo1/3qQchaNHenA6INSFj12QmlO33Oxl8+dpDTPHzGi4GaOzlAFagNv
M5DcjPt/Mq1Ra11dDZ9zU/70dyaYCsNSpUY1msgLSq3E1HaKHiFOBry9UhcnGKxKm0iejRAWIPPu
TKJ0B4UyzsfYRF71YoKBJSOVRCkgMJHLw1kvC1vWy33dyjaU6zje0M3wPpYvphhsmpZEG0wBsVyM
hZ2Kg0fU+QBCgtRqZ/Fp0IMnlFSe/u4bMShVROlQSrRZoE5xJ/qUJzyVb976MZhUiE1g5gMMGMtu
Fj/HBJKI0y9l+HHdj+2NeVk7BmhkYQk7sYKZdtlL7VFJTnXNiQT6l177PAzUTNEom1GP/DBS5aNS
3be630hPgVjbIvn2V96wsxxCo+ZtGcAbkC3sqiTKrF6bT+GUc1zirBqrJhz3eDCXaGWkMPZqfgaN
rZ0LhvN3zjAwoKjpNGg0rKVWdeKu3MdDfQwz5b8KPP4+2f9EAEuHD9QUknyCL1p7EsXPGbQ3O3E/
EF6z1PaaGUTRVB1VEoMJA3npJL2qgM5VO74ioz1OpHeCaPCur9p29VT9Y4edHp/zUGrEEWkl3jE+
KQda+k59I7KMU3oQ3AEdTdGuv218DGjeyImVc27G2/v2Yp45H+pOmIZan/DVUkG3wKJ20pfkMZi1
Q1m0HF//JVe6GGNCpIuVUQ8q+Bqd6OuytIscUbZ62RrsycXEgC/suXeR9xOvvwPmYpQ5PPDAG81S
hg85fRci8BpbVTABPnxwih/QHiwqDxJEnu6az3oMvd6ec9nj+sweLHNfiGYOnzuHqkK21viMm4qd
fXM1L0KXk8lBSPp77+Hr4i5zuowxaUTcIdApINhh8ECmxLoesdu3Sk3SDKIqJlWgfptSxEmqV6NG
85YZL86qZ75MO03Ga8nsqQ+Nq3jGrrJN2ZqPNSdYt7/lyjQD/2OqZ9pE+zzAV6V9Fe3+G6VDirzq
WES2eV8+0RQ/4sxpbB4IK6MMEoSxltQNgVFB3+Hwtma89JXLnTj4SWu61xd3E3UuttjEU5lGSZOp
g1PvN6B2I+a+G56u2+CtIpt4aqna6oaM7PafrrvSJ3vhZv6iODr6lAtfxafzuZ9uMy5XnjF7Pw6N
rjag/u5Wnws8tFUYlT4aT2h27UAorBwhSv1l5JWEeTaZrR9UQ22UtBkuxk1aPOcGB9B4v0//fVUm
zcMsyusRv98op3hqLEXseJttE59Xy8Zs5y4diyhOYILOJIrP9ZnchXvB1SHvutgJmJhFtNu98loR
NlPUlVX6V60ca5MxNCG5iUO2zB+buUi8sY8qK+ilwmuVSrTLLpetpgKfyvXY5LnLYIuiiVpiLoj/
TntuQZBRlYcl/gGlbd660k//DiZXHjJIIjehYcwmDCX7eJc5SWQ1ALAfM8Q4Mld80WVL+vF3rjEw
YsZBLTQx1lRObmXzLEe3efc56HhFPw6CsNpdOfaZ2AZA5z49EIzFoQNz3F/3hGeCyRkMbUkIRpBR
Qa2e49ITpKPU/x3mshJduRmCb5U+ech6aGl5cTD1GLpPRgLey/JW77qFExDbZeFLQLDsjJ3atcNk
YN3mg+RVjqZCWc3Sd7FrOOZzA0YQ0NZiVs7uvdFprMSKXJ420XZdR1MlyYBIgonj9e2uMzNpLqog
wEPST7OzVaf8RPVbKYeYWRwoN7B6CCyy4/EDc+0yu71JhHKcQnSFqpj2JhhpAl8+bXaq3Di3g8fZ
AePbvvhORM5m367SrRxmdntTG9lSRTCs+M2+taRdeC5PGrqreCq12xF7WVlmt3dVW06RgZJ73dxF
cWDFY2Tp0uP1bbF5GuiSaYoKyu2qRiFnBZpakmKWWMHjhagem+CL1HCKYBQg3kHW6veZ00YS5lAm
IpwQDyCM3jU71de8yueGAz2Jr9lhwpA0UzCPdLE6r4e0Pe2rInf0nWzwY097uL5ohLdqTPAJkESa
ihrWaFetjAxZ2glueEZD+ZcU3U6BR3u5zINoxQ4JLdNpzroz7+LX63/GZoCs1paJRHkZZkVV8e3G
8ldOXhJpHzec8OCZYGIw08ikJC0cxThxXglWB3zp//vQMr3trBxhTplIiIwBJBS4zzX7PkTxUuXU
LDZTg4sB9nwpikgH4ykM1PVdOj1pYm0RY18HX8ribk7vr3+W7QGRlTXmqEERrpYyE9YKtBUdKi++
N2/ks/FogiiseubpUP5uhroS+uyxM+etnjYmwoD20kqP+q3kqbv6DJqYnfAQ24vdPulgEtKQe1FU
rPyAh4mcKGGPoX4MxbqjXUZxfsjyzyk4oeqX64vK+4IMjhiFLIvajNfiZblrBlAA67dhHznGCPqu
+Fs7cQo229eN1Tdk8KTL+koIZXzD0W5ii8rT5+B/kvzw3LkzJn0aX/7CY//eRBUI3oqYW5JBx8LY
1DJst552vdVLj1ZhwcoFXsaw+aVWJljgkrJFNDN8qWi+GUEZBjUjp8w4G2DzW5loHzCIhlkvdmQv
k6KsNRYU1WYyO1Je2CjWWOL0EosP43LW5N310NhMv1fmGJ80bYRsaY+0SygrKzPu1fK7SnyZ95yz
/XUuXjFoG8RRKlSgyXLT2suyyJq1npPO8SzQdV2dxYasjplIH6RyUAqHCrFMMnOyly0TmgHBDlk1
JDQ+Msd9kGDYb0grXP6G5E4azNuKhBwTW59jbYL+CSsvpn4Ue1WCiRFMMRNuy+XnUfDlgfdev5kB
aiaUuUzw7IKdn4FZo8pUaSYtbRSYXXOwykPkYXsmdu3QuZbysVCs5mfgau71eOMaprnIykMNopFl
pDa4aJ7l76qXH0BSuNf2GUqRB8m2oWX5s33hSeNs7VzNVDUD40joSmSnFuK5rZQgLbGpUIUYq+cu
O+Qir0zGMcLOLMxNWM+hUNAY/z4mn/ryViWccth7niYc9qB3BAUOMktNYjtvxX4uwiit/ynkZOhs
wqXF+jx+q06TQwWbDEc+L/bitl50E6K1rwanoJt60TMaJDmhuuWujtqUiI4CCfwHzJbu8rlNSZMj
OU1kq1XuivCXzG1o2dpyayPMrlbkqe8FGUYIuomT+zj/zAlHngEmexLGQZpA20lbIvXvxK196Bob
T+J+9hrLoFMfd8ZHjpGVT2wbelWYMhnzFLMt0eiMoeJMCd6CdMK5s9P1ZzObtRlmhyuC0mG+C2YU
BbwAY7ML+q+zYuyzMrCCNOYwvG4BF058CBjICi5C73pl0Dai5hkNfg3ywa09LVYrvS4Jb/G2v9fF
DnNeGe1ckBBNdm4m3hH5JQw4x+/2ql1+n4lqDBV2Q6IiHpYax4gUg1RktNLyPql+DPIjJ/jogfHu
E4ELQJfl3w2D9N9XWBgIYacnAz5R5y0efQcKHPlGwTA0JQNIfB4N4uaOXZljDhdTWKRKqROsXSg9
DXj2ttQyecXUzvIRaFgZon/Iyi9Zb8KeiDDUZgeiQ4LUOMzcSXLe4jGRgE7pupF6auRXgYpe7Wv7
0G9+Lbb0G/B4KhObFxN95RQTGdB3WcQ2xscabQh3oWaSeHhbdeklWXDkD7Tqr40xuCf3WdfPEpyr
9Od6fJJLyA8pHBubD1VrIwz2Qa9MbKUJRgYPc4S71I0PkSM/tI5hBVZ7C+nvl+sBv7l5L0vIvnVM
SrzUQQuDRbVvg9088Mr/m7t3ZYDBvBjUA11EA0/MD1pjWMJgGZVhj+k9Cl7OdWc4u0ljEplC7hNN
aREPSW/YatR6i6JYeb7srpvZBNaVSwxGlE0biFFCYRz930VnV3Vs1ypkZOLOvW6J5xADD2Vea406
0JhTHkLhYTJvKoHjDC/kNAYZjCGSyqqEjckL/Pwwn2t72A0HZQ/5vRjPwdCHRV/idb82C06rONcY
pGhSUZbmFEs4eelN5bRuiadZKi4w7JSnBOxU5FZ9kHyEC8iJ+yPew/4fQ3Y8/NAY/JhDiHiYQYwP
eZ5+N7RVr7S+sLgTimw8tNreaZommsTE4cI2gQ0t0WJdh8vNclOCMzTnVOs3C7k6hI3+zwAT/X0o
ZVWQ4RxWfOOA5jxX8gU6NGd/KM1cGWLjP20wbiFg2Wbi58P93LnDRzgZ1r4wgQ+6lSGve5z5gXgb
hzuheb4egJtzN2sDTNTrZdkvYMBHkSkVraItd0kkP2Di8nOe65o1ybULiRdwzHRf0ZbrgG/a4GyB
LRBBPYGoREV6hlbmtwdyErZFGKMFzVlEEPGF/Sk0MeRZZFZSZ5y0kx4abE6zNsUcKtUUm5kSGOCE
3eNIOXS7fyhVdY6Z6x4ZLA0WjkfZEDR4JFSJN0VgEQNDya0RG4fGGDkNzNzvxwBIG8iGLtA8jR79
ghXZ9bPq4uHQje55BcltEL7sKwYlZG3pB00GQLagzKgnVxa/ZcUjJx7FjW+0jkcmHCQSBUSgSXRw
Rs3Y747hvt7n4GX/yMTr2hATDMq8DGEAamFIwxM/BuV8usx3YsZDo61gWJlhu+oGc9BnI8CiLY1A
y0sHkiTQrqvv9TriSYxsFjDWxpgco4+VJKypTyL4OxdneEweVdC/g3wBQlNue6y91OFTzvNiUGYA
t4aQYYOrCe2Hpp1UUFh5Er4uLiUt4tVoODHINtw1S0GMdoKHgjRbfdY+p8W4D8Je56ASzw6DuyLE
TdCpRVdyaZxcUq1MrZyS/K0ZBn0TSTSjRqNBaOxJdKdOjtTz8hrOjpIZhAg6qH7IAr5OcQoOPQQW
5Pt6T6lvVE7SzlszBh9iOQ2iljqDSK8HZ4zvNJNzBd5kZllHOAMPVSRFuMDBGfomouBBenoRbDod
FVgaxuJlDpRTEGBPjLU5BiQiHI/jNNLTUTY/9YN0a3TTPgZFtl6E+GDK/Zi3Tg/ly+soyFlJljq5
yIUWF3OYNSS/6n9GmR+WPMqK7TvqHzRnq6wiGjOyMKQ2vlIdxOzWdANvQNYnOtVBcHj9BJsuGRg7
RKcewZwPE+l1YHQLMQX8cHVW1a+xvjMTzpM02cRa09A1RVdAZcBOmIEEfxLRmE/PDnOXnQpEeQj5
EIxe73AhdobDAGq+aac+CA+Bp1mSbRzpfBZf5Hjzrnf5Q9iRM1I2NQQYIzQlJua9HsvgBZt/RnNp
Bcbg12geuR4u2xnvyh6D+0WdKqqpwF4dBHY4RGidkMEIS6rP0OmAmvxEbpaugCSsnN7LdeZfN7+1
7CA4BF2qjqovYautI8mIKlLrVNdLU1UrlDVLjVE35D3ebcXs2hKz+9ELoHcgLqIxO9vdPgO5qPaj
w+6X7dzJH3mDN5vn6does/27TtUHgjMVLcKaX99IVuJod6VgDTqYJMz70alxJ0smnzdiwjPM1mHb
Oa/CbKIXsq/lJwn1t9zFZdDXHP05+QTyW9mNPflu4gD41s1s5S57M0tMCGvMIQCcTE4zPYjT9+uB
snnPXBtgEgW1nUmAtjO0gx2KE5pscDcT98IZTF44jrhfj+cOjaZVqU8a/89aLBdW3ob7UDbvlnh0
g1m6bVTtp0I0KyEQ/RlrNwBdgxW1cWWZlSJbmvLtuu9bJ8nadSahqBvsUKOE62Y9fk+r2CVj9ozr
jlWpiuCUvdlZeWD64yA//51hBni7VA+EZIThoUu8nvgCmvyMtraWEC2UOcThJjyDT5+vG908p9fu
MkmH3sZ5U9NzevBkL3dzf4aAVOkEO/CAQXgSe6YYOSkb1yaTf/RV3KpdQ3M2n/anAh08yAp7nSv4
OVhYebpqm016ax8ZNILiSpi0KlbWOBff4U6xbwER2WPgxLbkB4/LvXGS7kGMgKYC0yld3n2M6zAD
T0Mcz6pCHc5wnwUt2Ev8U70xTvT2V/m1aHU8rsvNGtnKZfY2E0ViHbcyXFZ84PteQ6E5twdbuaVn
qwSrDU+vmbOJ2WkhE8Oc6WzQRVYddZitVJh4pyfPBINKo1JCpZQ+euUVOimn7114rMNDTZxEVu10
cPrRR1t45lTRJyI/GwGPYWUrW1gvKoNTo2TOZkqhQcG8s9FjZDEzXuYQDfeoHL7ksepc35w8f+m/
r3BRG8H7usTYm33r6eJzkHE2/+YU0dohBnLUOusCoYZD80G4rbz6nPZOsjhgkZuOBF0jdmHNTmN3
EOh50RMneFg6Z/ly3Ulqg83c138DA0Bd3GadNsPJqfVH/ZuBoXwQiF23sb2QeFLUNLAeq+zDIijW
Z0kLAsHRzfsuuFl4A/ibLKZQM/xjgHFiHCKy9CKS5uG78hCdFmCpgkTAuCPgMY1P9UlzFCu7mc6h
Rx7+zjcGTIumGqRFgG8ZJrFIlj7Mff3zuol/QZOLewyAahq0U2qEijOqUN4svPIMvftj/13Gba4D
t2f6et3gdkyYIr3R4cLGKgmYqtAYUoK4TCenFlSnEl1D13lwQrfr+8i7WGE+mjp1wqKOuIUYz50D
QSwcfnhM0p9nT3LxaL/nZW3/sowXg8ynUtSslmIBBiFgqhwgz7ALTuggocp1lPm4BFc8l+hss+aD
ZpU/a8l+u5ZgfEbBtzPbzCUpOsQb80Eqy696/SVsMXedC/XrLGM4aR5Oi1Z8uv4p/yWVvNhnzr5a
1DoR9Le0V4fqVC47w1HPuo8sw81s3uV1e6P/McY+DgYhwUymCmMTWjHmh2jilDV4v8/c39RUb0RT
wu+rudfnt0HIAUP6Ma6EJPseWKaCIpKM4kg47ULUOo2lvx/mJ0EYd7qYeqLEo4vkbDW2/VwXxWHB
AC6u+8oP7HM/12/l9iPzOasY1JiDLJY73DRrXDwFzKJmqF1AyLnQHJHsrgcbzxn676sDMy/IKCsd
7Gjd/Ekms+LjAO1PeU5+Xjf0LxndJdAY7IgNFU2kGgKBzmdS4uHwKyakMV5FU1ghsXjdt7zAY6Bj
QtipkgrPcpD+xDPYoMSZ49N2dnNxiQGKLp0HEfToKHHmn80AfNE+eEEGq5M+mP9fLDGQEImLIma/
F+87rWj1fuIoFaZ5QcB2GPz5yEMFTliwzedxsEhL3sCzsL4j2YO6+EvhXQ8IngkGGHK1Bg8pRblA
GR6H0jxi1PZcTx2nGMgJA7bTXBvmRKpNmMmD8lhCkRKIxDkWaeRegSC2QVUW82HJdACCEJ8avBKE
ByH/Meq8HizeuaQzmNAOQoJ+crgS7Q1fhuacdir3lP4/dHgP2RxUZdu6BTUNJD3B5hmi3Nb1Q9N/
mwTFMuJTJH5W25KTbfKOPJ0BhynvF2VYYG++p88shac/gCSscoNb4lSIPc4X49pjwEGb0ZUVTljK
1p1dxc4PgdPt1P8FI51njhfqDE4IqaksTQdrIakcnfSZPZqvtVJy77C8z8bARFGmLdFzLOMIkV/K
Dht5urucpF13hIi9X3rRfbvTvNT7yNzX6rhiOVXHqenEscIWKNo9mKcwuu1p3DsJZxlZItU0y02x
T+nBOxzH9kuZ3wsZ52rACwyDvD0PIyUoCBVC/13cgVAKOCLIvnJpBUDcNX+L6wZNuFfHbwKmBmmI
Ya5G2WEGOShod6zktT6heG/PXJkzDhgaDIJIS9uJoCJD/p7ejLOXFZzl4/0+/YIrd3QU4smUwp2g
67xRTq1ymv8SKgwGKsBp2KGdDVFAhyjBKGhHj6arQI4oc807HgUYzyEGJ9JiinTwBeJaJeFxUQmf
xSFw/+ocNBhwqKUgF2MR36TXK0sMfyrpYE0NT6WWt3cYZGhKSVyGGlbweDL1dwGuFTxOyc1sSMJj
DNiHMdjEErlkaBiPK5yDzizeLrEKOv27Zn4ewUyo8I6n7XvhxRZL5lIBbpq5UREEj4OzOPPPwDGc
zlL95psM7RPBETmRvbl+K4NMtiJGyghOLDhXE38IUjcSbRXX7Ouh8D+kfVdz3DjT9S9iFQnmW6bh
BI1y2huWbNnMOfPXfwfyfp4RRA+ed32xrq1S1Rw20Gg0OpxeNd8E7N5oahUxjoY5Plq3ZKXYIGae
trJlmPukdmhIuwxbu0i3Tcd7ZKxq9xkec5RIW8nyYAJPV/yp2Mmgbbks0CqFCZKivyVizg9JR5ks
ARDIP6pVIWCQON0+8Ca78SebeOhp30rby5irO3VWdMWY1LaX6lSLsFNj8GR276PiN0TiyMXDoAt7
Zuf6iDSCNqEMqiHvrYLAOKKrMo+7lwfCakOh6U02oqQrN8qtpGS+1JKnrkwfLq/Xult5tmCMFpRi
3SRyBmHk9mWWJGtMb8rwDdwT6uwXyQMZfmRtbakajxqCJx+jG0Uz/FtLphRubzx1oTdrnODDVwiF
yCpoNzH6T9XIl8y8Ng19kPcY0mJeKcVd2G9K3rD7lXftZwxm+UJ0GSxZPQROIKiegGVDUN/N4uBF
bkGVMyou0fKbvsm8Uuz2Sy/tURwFPrWQ06P01XZ8/gxmNTPUufYtgaiGghcoUro4AYn4mkebAN2M
xpBwjsBKYv4zIHNvKUJRdthDrG3W2lk9WXI8WVG5jZreFka37THiod/VOW88wMpAks/AzFWG6m+t
GVoq6ZW2M/eTDxfAUe/63qqd0aGOU1pYgd299nteYd3KvfMJm61+UEojkDoB2DT3R93DorPITbcT
P6oS5a125A2kourz+XFJETXJ1IgIynuTMWd625iaUs2Bs8zHSt+EXY3Upr3IvAKTr3fBZxzGpLVI
aszKMAWOeEvdqhxvWAtTqWCuS1CGX42JNXqUBl3ca+iSCRKwpKFieytseXf7+pk9CcyYPTIWcieE
EDgnCwjLE1N38mUJrTIbBodj+ghncZmzm8mimSgtdFjZjG8045dUrn4FslNQnaatza2JX2nR/rzK
zCntp8aMNGMMHMEPrqYDxp/utRsIR9s/G6vaJW54z+s/+oOFOq0oc1L1cQ47o6agNQIHCjDn1yTf
/Bql1jz2ex6rEU9nmRNaGkNAhgq6pEuHvrsWcf+rqEtaGt4z/jKQxpYjjzUJ5CGAZNoVzRO3G/0u
f1SP6WPhB/ci8nBVbaG3YeSNYuHhMt6gKphSVMYQsInFp7rHwG1FOOSxgowAj/H38nHARfbZ1ZCD
rg7kHschm72gPAzlTcRz3HnSMCYmjZeyCHR6g8XPKI/R29YKxn26pLwrg2r3n22ZJjI2piMYmpmL
WDaCGt5wT6loMifd1E686b9rGPeVe0poRTteNQFvDRmTshhSXHU5cOds28i5lQ47sWs50l02oIhl
f96oVsxIZkwAKSpxr6eYWohebo69ojtxaQEZ8yGrGPpbt1CG1gWBkItniNfsNeeXK11j1jAHkLdw
jOVoB1Mq9Yja4jZGi2ltzWLjV0P2d3YY3S3M2pViqpAUOOQ2PH6UtzjZ8+jNDjnEHrd4iiPVh2dz
5r0P+kIGUcJOtS7o5WUnvQ222XV8NV/PL3SStwJ/xpZlzlpSGb7unamhlRycf+YXMkBBrAMzlehd
E/oyJqj96tDgsQqtH+YTDPm8lHFk9AQd4oFTSrcgQItlq+wfDJXTd/wHJ+wEw9iMAMHAOm1EhE09
spuc6ibfDR+VqDSfM6F8sLGmq8g13wXv8hlYP2YnYNaGCEZeJgXk06cncTmS9OXy7/O2ibEVqMeB
ZQ8hGCV/ineNT3Pb1YbXSLOugycxGGuxLCbGhofQBrl76MloLXQOQRbyDhZPGxiDIZA61IcGMIJf
bItX1S+v8AgJrWVTb1EA5KCLYT9++7/zPlAv5yQcYzYyRasVgaI2i+a2sW7PgWlrKvf65+kCYzaE
ZcJeVcBZrsmOXv/5Y/Gt2OcH9WdnR66+HXjzb1fiw59EYxNjNcIZcUQAaQ7RwWx6MAird+kk75oo
QtGR4oZ57VTqz1YS34tKstpQerusoH9w536vrs44H4rWZDHoPOj7J2gs2oItoO5Ivh3c5tjZscfL
Ba4EcT7LzJgULVTaoqRHTro2r8EdgiCOYC+byg9/mK54XW5pya6q2ur7ZUk5Z4TNqzVKoSRGBFyS
7SN1J6PasuOUBa8EPz7LxpgTOdESvTexmAXGayt2bZc2AQvF/8L3tu79nPaNsSzhZA4liD0DJ+yX
5xL/7xp98E4ypX9s6+B+DPuB5x9zjBmbVqvHQe2N6ENVyC4A36Lk4EllS1b+ON7AsNmZn14b15Ev
+i0nHvGHp/JJXMb0BIs4j7qM3aNTzxRgSt/CyQ6vtEPv5A/0hRVzZ5XyNIYxPCPyG30fADP9uXgg
TPZqu+uQJo/ezNvF/TgcV7y5wDxMxghpAxGMLMMaT0i41c9wlLjTyzkQbHZN7SI9j3PcSfVwqKPe
FoPbNOblolZqfj8dBTa9ViRVnIn0uI325NHu4mFf2v2x3Rjb+Lbza4Q4N+k7ytm99jlE7+wVrzWA
JyZjZ4IpKwS1xAfoSvNcFzoILKKfRA//zoNgc25kHNs5EbBhdevJ+qvG9Y3od37x9MDQoxmUIRC+
3mcXLChMorcJ5CAbSqVXbrSDBmoH1QZbN7cVYHXRTmBs2fIsDmNQ6xSsRsF9vlVDr4p067IlXnUj
zkCYK4doYwbGPizZ2D8GzXd9AS2fSiysJAdo9UY/A2JUYCxCFTRLMq7X4jqqnpOK02bD+33GbS1x
eWMCLH4fDqw1hNVmnuft5bVatblnIjA3SpSheE+qAEH9fMnHmLgtrZLn3co8GKoXZ4+YyRw7LYhU
eHZw6hrVbrPBGhFoAZ0miKzsTnjnswCt65qGjick+ExdZNQg1qoqBEEKYhGq4WIwtD1G1f04VxyW
g/VNOsEwStCmXdQpE2BCzcv6p5o3DWTdoUGd7P+Xg9ECs2pzoRsXPF4cyavvUMYNpkQkkcE2SYdZ
x3jCdLaw5fGwcHEZ1ZAxGiTNJOCqFsazVlvZQc/MXacjvvoj8ERPdOptZze1xSOF560ooyw9SYK+
GHGBpFJl6akfmrz88rqFOC0p/fuZOppR9m9kQi8fpO5er2LbNA8oWuMYCJ4KMl6F3kkNqWdYohBu
2lxZWnCldjxu0HUX+0xBGD9CVeIxmKiCtK7sRXZ1XWLeebGfbHXXbeZv+bfLJmNdKNBBipKoGKA0
/rx4MfLyozbBhi/6I6a2WYb0IxsHzsqt68AJhNkhtcriti6xclGubrNOPmJ0q3NZjlUlQL4L+Tbd
0BS2g33SUrNJlg72YdyPxT2JQ6fT94vKY4Rc9y3PgJiDVEpTEYsigEx/tidnOlASJfPYv1AKpekH
Ml8cT5pu+Jcr/QyQ2aEklLooSJD3QV1kYwWlZsWl9CigmSXUpWOjtM+ywJv0tKoVZ5jMhg1hbNZF
BSGH+qEsD3OQWSGvbXFVKc4wmONEYlDYZw0wkvguyK8V3tQd3u8zB0lSwiJWphYakcY7Nap/LpLA
e8LxMBh3K9XKrCg67A1B5yzlFxKOU2ipV/JmdGj1oHAQOcmydftwWja2ib2OcfHmGpZt3JVvcPtR
i5naiqXOVojqk/+BhoKjf2xH+5SW0zLqDc07Gpt8tkuQr+nwLOON3lrCo/gSbiUwsP0vvaYcNVSY
23hsu7oC+QE6/9SXMNwWwmHkDejjQTD3sRHnU6SqWM452aUZwiiG1YHd8rJx4oEwNqMqMG8UmWPs
WepHKEsLKsfsXv8Og37D2S0oSaEGelcIIjS3afBUFfdSwlN38bIpUhizoGYxGQmG2MJ5EW3dW3xl
q29kjJPhRZI550phbEMblzqaWyBM1lajJedF7nValbmXl2ylow7PzrOzxJiIeFjAfELrJ2Z7tont
YVjpDpyq1gMa4MHJSCdPIqN/fY92Ducy9Ho29gyasRxzUUdFIEG1pWt4z7Hfb9Bv4Y6vKHS2ijvV
Hh75R5knL1tCoGlBlWU6QMH3/DK7raXus/vhOXxscqtFGli182u01D7j363o81JhPNPFTm/XMlVZ
ogHwNCwjIsGP1g9HdyebtmFkXJYRzqljZ7anY4yQlwq4odAwfzlHT99YRfYcybzNpI+PC1c0O2d3
qmKtFEG+6giSvFOm91FSbrR8OUwoTyFlfCjGcBuNMablmY/g7uc4CDw5GetCQGdLDAHWRWk8qdgu
iz8MW466UjN4SULGuqThJPWKAQkbh/KW1uC70baB3zuiQ3ztjldItx7r1hHFIKJK4Jcyzz3VnOUi
pdURtEieQFVgCr7JGwTSNsGR3F2Wbn0BT2DMNVOlcagpAcxaGzwH3XUq/CMJPy5DrBu0EwRzzZRx
XA+LjPWTiCOTa4E772t9g04AjBLkmV6D2R0AwVV5RJ2FHyK3PaHjs3REP/S41Ug8PEYhWrGUhnEG
XoezLDmxC2bFrW7/IrJt97xCknX3/iQec/OA2FBpQ3rCtGSXZ26I8WxV4RrIoV7ep/Wg/JniMTdP
N0cmCUToAgDlvZQPNRr+EzH+qdaGgAlBiZncKdEcixYo8WTNlcDMdEi0LH2DFielzfkcjt58DLM4
u9WFKQ7ULkGViXSPKfYoYg01u/PTg/gd8QLEsc139eEyJOcwEEZTyRz08phhAcxGR6IzsCq99tuI
1/zH21Dm6g1kuZhGxA+dPrlfAksfwT/bS1bUi7wd5SzhlwR/ZAZ5O384LfXTsC0c0N5vxht630kw
J6aDcX9/tYRskj+vlJQUqNZ35ulBbF91tESHPJeSZyE/FPlMM+a6MSqVliKOO7IjeIMOVjjiISB9
6MXA6yPi7NfH55zBjZMBGt8YcK0uepPqN0O+00fXjHg+5vpd+vukfzgRZ0BN0A5yk2LxqGERrMIJ
d+JW9Ark+XhDHzmq/vHUP4caO/Qm0JhBpL53NciVpm3CM8y8dWPspFzKqNGK6HHCxNwOHEPNKG17
o8BM44VrvDhG+YP/6EwgdY6FtpsAFqBHnlZ6RHCvWpS806BizL8E6MX41Ss47RVjLGVN7qua/LtX
mp05eYmR7elWAY2+UNgqxwvh7RdjM8pK6ZcwA1wWeEjzW0W+k5v/e2MCfROcZGIc81RsZ6UJACLG
uYM5PduhMTaX7cP6i/o3xIebfr5NuhyRToXtWwQxdspJcuUYXcnz7EtF/DIR+Dgij/SCh8k4VKY5
pLlAIzrVuM+CV73LrS5/0ZRvZDkEBS+d9oco2UlExh2Zu7Yepg5wQo3qD91LPPDgyQ5Ggeqb8gbK
6CAdxbm5uKDMWSuNqsxJjnXNtmAxcxKMtxt6j/RWua12hR3YU2HrXOd/9dCBEwX3O258zOrAITnb
TRFWUcPUx18Gix4C4ahhehRKlmnq5ZHHE796nZ3g2CqQpOgDsDDXUB4tvCaGcsAsC879tf44PcNg
lIXoQwWXhsYrbGU3eKId7FIXWeYcbbH5od2W16FD/hqVWpuzheyitEgmgvea4CfYwHZTwclyMpR7
400s26KF7IRynHh1NatW5UxYxuFpylk3S7lCWH8G+xsmM8ZVCx6Tyrt86Ndfv2c4zJFY0sksEaSG
noB7X/wooBRfUXpKvG6j39T+ZTieVMxZKHRSwY5BTdr2UUszy6x/1KHKU5RVq3ImE739zrZs6OUU
FJSQqd9pG+Jiy54NJ3hVj5QsmU7RTDBFEyTDpjO8XpZvhcsPdvoMmrl7QvAMKyQGdPqTxuHpKJyo
sPSjeN+/1IfGwoRXX30Pv12GXb3Oz1DpgpwJvBh6HJYldLRrZzsa3zF6GxYVIRvtv2SLz4BYqxJG
et1K0ErMN/LRQuP3YeRelmU9J3jCYGs7ArNDT7/0ccwpOf/iFBhIkniCPd+U3YaOv8sQ2zNj+Hwc
xeFoJ1vvMeuqOVYJroelDu140vckOkxBwLlnOaaSbagu5zqulwryLeaDQRxwPHAWcNVXPVtAxnQI
YtuoyQJtQEEVTamiZdteNAf1Yrbo85p1edIw9iPO5awdaTAcQ38z6VGZORq33lV1Jg1jMqaxFWnF
Ji5N5T2ffWWy5Uq2TPWlHnySXy2gOZ7vOCvIMSBsR3UuzIsWL1Bzmg4fj4UjPZvHxGv8wTYs5KTv
s6vMjZ3wnsd4zVtNxnykBrI2KB9AQKF6LBV7UTjvGJ6GM4ZCn+teGVPsVjgP+wBqbi2YO2woyf3l
FeQYJLbzee6HphMk2PlsuK/kyIrRO1WP+0WzL+Osx45P2sG2Padmqs8KgXYo/0weDd9qdngnusg/
PYcb8tK+aC/Ljma9Zt+441HUcqQ0GYdEwFyceUkALohP7VRi0NRTnx/Gwr8sJN30L++ZMxnJZ+te
zdki96iVx4yu27ovLTnbteB7RyH2wjlsHPVjW+tKTHjpJpRegrclgieeDMRGV8B/6IH+dEmajM0Y
FcxBGSasm3wfvzVbkHKg50VqbLQOKtbsRb6v7QUHA055lYnr4YmzpWSMSQqvdClyen+BUTz0KbtE
boeHj4f8f6BI/ywm44YEYlWLBrXD9fCoCZplCHbP6+flSsRYjBGBj5LQjE1yQGeyK/m6m5to+zcw
nzmzg7fLqshTEMZ+JIW0RCp1htV+E9Xfovj75d/nnSjGv5giU5BIT+1TsZcTr5aQPZZfs4R3068/
yn4rAtisP58puRAlzAeBCgaPBXhhQPZ8j9k/t/ItzRzOfu2Hz38jGWFTB4TonS7kADSRO8gyC/lK
K8GkyVR0/g6IsRahqMSmTIGmScZDM3cQMb4my4904pm/y3aJiIyfYRSTOsYyPcZ69GjWid3khmyR
srzWw+StHHKOZOt4smYomDwjqTKj6lmggqXShHJoxuwYWX6fDPI2bjHKV5dvm54QzuWyruwnPEbZ
lWgwlFSn7mB3L8e3ksBr3KY/8NWwnwAYbc+mQWqKj2wraT3VaPe9JDqaJLoBElt2MmoPRaTyCnfW
cwnGb1S2VCNOm3+z2KMteQTz46Z9eAAVksOfqPCHY3bCYm7IxBSMAlVW8AMwF1Sx5b26p9lV2mib
v6ZA5KXo1x2cEyCj/VI8CPJQAdBIkYponUGoXV3lsV384dV8gmFUnwTSnAc0RktzxhIod8LdsNe2
YCeh7NOFxYsxclRRoX8/e+CRpDNJEwOvz+/D5JuM8eqXrQZVtQuqyPJCxJ1CIpnm4MUdHZNtuo0b
+XT242UYnhzMlSi0A0l6WtdS63uZvIUzz7fgATA2Yo4WY0a0Gb6S6hnRzaTwCp3Wb6jTzjNGIZKG
vB1SGD06dad5r8G0ML/CaSGOuKfMc85s8U4sT6cZMxGlYdIUAvZGxlzJ4alGNW7LmUHC2X62BKMo
l9xscizbgBd34QXb3qOazOvx+4O38nv12FqLKiORXtCopKm+90FtZ9V9rNhmj7nPoBOrHVR8GI0P
8SZegJJ3ZNm6i3DR6zygoebRHt0YQybxETYi9paOClak2zgvLY6esMUX8ZxqWTQATm5HSwDxsCAh
HoNJZ1rKu0Z4UIxx0BLSaMEM/Sg19IOhSKf83pu32dg7f3V4WUZlOY6lTPwIFS6SPenRg6CrnAcI
R9VVxj60ghwmmAaOK744Yr10hHOl6P2yGDwMxkRoolrEyNmgfDlpHsUwd/swfhwl3b8Mw9sVxlD0
xVQWwghRguVFlG/LUrXl8VVt/lOJ8ek6VxnrkIXN1Gk0p7FIh2TYjXriEukuSGrODcE7QCwv8tKj
SyCidx4cWJcW6lffMsnWXdHrt9FugTfBi4H/IeL/21x86RAvw7qu6ZmlzHYd/PT+akFrQGdpVvc0
O2hp3c28gD9n31j65BCzxjRdxr5JhXGVt70l1RJGMeq+WDQcq8szhyxx8hIMWZaCPx9sHYs3bWnf
6nydbiM/9wKX1ye+LpguSSamSpumSM/FmQ8xT2Yu6gKa/GOh3IO23JKrDBxBsg0qFO+y7v9BV05Y
9FvOsMZJqyWtR85Lvq4O1KGA1njShhZmgdrY4dX9rB/pExxzpMVK6UBgANEWMqZWIGSl21ZkU5RN
9Z9s4AmJOdVZ33RKXqMTZ1G/t9JBnzi//weVOAEwx1lA2FmPF6wcJbRA7NapWlvZqhvNS3YgvjYf
Lu8UZ+XYopAw0HSpp0nfprwGrbyVz8+iwqFGUFZ9y98isTUhnd41c6RRZTA2gn5b1JxL4w8vmhMA
4/RnkzHVnYlNEWf7Fwd/Pdq9N8dWgbc8rwl71VcycYIkk0iaxlaeh1o6p8aEVPxEMAk2yW7EXLrL
5/pW1VBlL9fCpqznhy7g3Y2rqoGnr4Gp9hqG6eqMludoXRY1zLF0gn9E1AXLfngr2J01OvFrs+FO
EqRPGPZFcI7GaLqm50Y/tUBTrpItHd8UgZQmPNCqDcS+PR7T4+omKqJCTBPzvqUvM+NAkCQlY5Fg
E28pJVN8q7ra9xAdojG3d2X1XjnHYsxTPLUTKoWA1SJBQjYGWiSmZ/ACb7K38jA6BfJLXKKEtZN2
jsnsXhaWKrqJgRmQnZIczWRLlrvLh3ntoJ1DMFuWGwn4EWVAkGWrycdk8i///roIui6rhoRexw+r
f2bVNSWOKjQ7mmh82BfLoY/uYuJehliZgqIQRTxhUBnPMBIB8z3jTjA/kvwFCkXvlgOllev8ykck
Wt8YJZKo8lPuhF76/F/aAs/R6QqcoYPmOCUYoGA6sqi4rTAdx67n3I2rmyQpaAjD6ELEshgDr00o
BwmVDBbX8MX4aBi3l1eQ8/vsUy42i3aKkxSvGzK5aVFfaUbw/TLE+lk9ycA+40je5IIU5b/eUu0d
JYVRN5JbX/P7zFZ17gyKse1SPHfZGGO5JuXRlP/Jsu+6dH9ZHN6KMcGcQtdGMU2oNII7tMdR4bh5
1Jp8saRnIjAqHQqmPCsFfr/QH6dmg1I7D93wlrDwiAJXqw+UMyRGfUFXGM+jgb2fvNkFq4UP4njM
wGx8xaG9XyH6N/TR4sXc1i+mM1jGnOrROJZdCAHFTe9Knoy66/hKPuobTNX6hxdC+ij1vbScjCEV
w0BVpR5CJlvxaUFF1fCcCHbzrb5ScwuFVeDQFZ3pMdu0odVcqTfjNvXwGuJFZbiLzVhbjFiRs2bC
d9BLRNlMTmSDfszBDObU1jeJH+3oaFUeAdkqz9T5HjP2I4CB1JUZsNlBBD9LiqJ6ZQeWHbfzW2d2
SmfeqzukTbixu9VM/Bky+wCMyLj0RAHyvAs2dLYwfYehP5tLBcU5kOyzLxyMsh1GAJV4fhXidT3z
aqF5m8e+8nTUXpcjZjrgmhHt2Jf2+WNqpwf0Dk42rQ8SLeFGAIcQJyq0GhA/X0PW1hjNQpoFuLXb
u7/2DxVCKEOkIfHhKPq847JaTnOOyFifOSmqJP1lq0W7PhLXwPCtCQVRwlNEZylTCtMitebANnl+
OT0BF04q28XdNoaY69QfiQ7zLtvSxvHE0Y/xTrBje7KTY2CRA80C8J66nEtDYwxSixlOQdji0ugm
8PtEjZNU2YNkLtvLFwfvHtQYUyQsRBVagt1sRszY7L14sCthHw42mcCYJ11l5WJl4V04/jc1MkQF
fYKG+mUKLyZl1FrSwOKq95giDns77cFJY3euvKP7Oe95BGbrR/IEyBi7AcnSiqQAjLNdBqYdZeQR
nazGDBTpBMEYtmlumqEoAdF5sw0uYQ+Fc/KRjrwDx64VgO+WQ8jEkYkteNajLjVquaBVc9uquYvG
h8vqsX7v/xboy4TdUCgGsYVAldxauvwtNRRXrwU0jnKy8uvqfgJifKQkHvumpZsTmIclyFHPk1nJ
zGvoWz/NJxTGdMlETNSqxnLJUnCD0ewOutfxn3xntsQZzcVvWq4F4W0R/fuZP57KQtHGEjApdQxq
p73+Cs9QUK3Rav6Gjj3lvQDW34YnNWRHDvRqtdQGVUP5XmksgqnzLZpgMQvnSrsObySXoDSFZ6+4
oIzBiuKAaKYJg6VcgcMOz9FhDyoPUEzTgVahDSbEx3off7usn3/w2047ypgvY4pJHmX0xKHMTYGc
wQjfpXXMTbcZRYt3FfE2k7EhAdjPMNgFm5klkdfWojcW9dNlkXhHjrEhvSTVk64AAiRQ4O03Ii9K
s6M6mzcZIc+XsTinjuWZ6jK8VGsVWJqkHWQMbu3C6KUbVU45J2fVZCaFjnHrUrm0gBmljTy8h/Hr
ZTF4uicz1qMUMFMyLksahKZDtIp7FLibdusJV5TX3NxKr9mG68XSH/3qGvxWPZYYxQzTKIh7KhX8
rwWuc/kjR0V9cjS8YlNydoqjFTJrRcIizJYJYG0q1bYqT+jRCfymoX0ficRLIKxfZERSdFOXwPrJ
Topt9TYUyghewQcfQWxVXr7RcTfn77lDR5PxXiKr4p3h0b+fGUmtUidw4cHNGktMgUKBauINw97k
HV8eDGMtxjjKhLgETCK85emNQK4b4Z4MXD9gVeHPxGHMRJ4r4LuigUCC16SWWd11uOusaWdu+uvF
hSnc8GgPCA+SMRsYEoYjkPyCfDKehBf0992Ob819uNO2KCJxx211bOzoH+ITZ3iT3fw6s3lnYtWe
nORmS1l1M9DqZMFH1N2blm2l5EqYHi+fdR4EY0vEuOnVIodmFu1Om5xeespr9zLEuk98JgZrTuCu
NosAMWgCAxm7TbgjH3wc1SNPI+m2fDEiZ1CsRyKMWjvUgEq2eMJ9EEhTk8Ujllt/chMFY581A0MD
2Fy+KKtpuFRYNnFTbFVP9rGAnYUpEJSOQ/HQ0+FgTIETbcxXcnd5OdcP3QmaMV1t0nS1TJ/CnXjT
pzdh53fFrkGi5u9gqOKcmRA1NcU5LQAjqLFV635ZvA3xLmg4Hve6x3G2koypWuKu1ATq5wzoNprQ
2UHrb5fjr+ozXtHUuraf1o4xWFWvavFM3ZtAfBmyn6lk8eceravgCYMxVl1VN2WXQyDa3CftYzim
Mlp8eCE2HgxjoKIIPrZID+4HjA9vFOFWwoXhrBgb4ckXBZ1uMWDK5XoscmuSrghvPDEPg7FBnZSl
Y6hjxaoaM1SIkyOrxKWW5xybL+GdcMyMpIYgUog6rab0m7i1zDKyUf3oXz46PJ1mk/hG3eQ9aEFo
QK7ZUo4LE7GN4thY9K7/b5fEb31jpyDXi0ESKQSY0NdekbdeLVYu2Kjcy0LxNon+/cweBLNh9EWE
TQqXwBvFzIni8ThPNWcU7Xo47GQP2EBNt6RSLrQQ52N6EOi7Fsk1Diqip8lOO8ae6VQCx9RxjhIb
s8HMnCZLmw8T1G3zXeePaDhIdry7aX0FDVlFilgUMeLg8wqCVpLU02SgsExKrWi+i9vJGnn2dF2W
Ewhz10YSssVFbJp4HnfbdJdu5I86gb+VhblnFzxyxrqCLEp6L4sHtXyvMs7NsO6BnSRh7rlqMoMC
xQjYb/mRxG7N66H5eI198RWQVzZ0TUb+nO1IKhTy71IlH2HzbEPuGtCFLWjRTBE8N+3oiXKdlnZq
S2gyBKWJi/mJrr6Dld2L+JfHO7WqIKcPYt29qovisNKRTJUi0RIxHFSsLbDmXz7HhN4/F8RmW5T6
bJrDOYOGkE0Av3netU8YdInBAMFGAoeF7mIU+OwhwuDG161/v7gCXmE5ZihT0j5emc66b4jxc0Sm
6U9RZW7kNs86I+x1mtzF0mMKr+Aa9+02dcA3wFGoddNyhsXczNXUiXNiqDiA12j1J1a7mZBCrl9y
1LoXrvLN3PLoBT5CQ18X+yQec0s3KobuTQqUuHXJzth1qA7vn2s3e0B5wV6+6h/j2qr28WFyCSRO
rmYruiNOec/zFtZV6/d3sNe4XCmkg/djOhMCZMnwlESRHRSLc1m3Vo/saYHZLE0KGjMNOW7T6bMj
2L2U5OHy7/OkYIybgRZjo6qhLFPkEvlKrzDaYeBpyfr5OC0VY9qq2GgmYYIQ+r14V2yJW6HVGGxG
8WZAHki2M5cOFEfDsV1+uyzequ0+Wz7G4okF2lzMCpuU4UlRXHd+Tlmxr3i6sO6enOHQZT67ypWg
wrhFqpTJlrZ76D51ucV72vIWcZOzvD1j/Pt5wcDtvsKeBZJi9ZiEAUasXJk4V/g6iqGpJgpR1C9T
YcV8TtsuhFGr8tcKOQ9ln1S8Ov917T5hMJKEShkvmk7vvH+0GY0ylQcKho0WO72n7go3ve/3PN/u
DybrhMmYx8iUo2kSgSnfqyHmUshoLCltwzGIndSou0I0zsl5J4B2un01WidQxk42baBKKEWg+hHj
XhBcaUMn7xGf9xyjX38JiLGOpYLTnNQAqovQKuL9sHxvqhizkRGs5bWzrMXgUBONrjpD0TXJUBmp
RoJZTGqYUlNM54J9cAChBR6iUXat0BH/S0chEBEjQA0bcnJs72yqJHBiYtNw9GsgPiFZgf6C3rQK
HGzaUlh+4w3C/IOQJ0jGhPR91Al1CkjxtvTpgHvdR6ZiD1DR62x+nGzl3BmUyhr3t47+O3aMw4J5
rkkS6gYCjUdz+BmIN2LPy2xSq85oCTAw19OQFRXryZyBuFnUcmkE+F4fbJyFp41WBxpQgjBLomCK
6WUrvFYI8AmPUZTOCCYDvNLGR0ew8hO1KzuSWEgxITFevFUWQbwxepw4Yq6v5ElK5iw0RtlEOd05
MhsOjPdONPRNPPIO92UYne1y7QJ0a+hGAJ0spyvdbK22Hp+TMecsIg+Gees0eT7JaoE9y8JjXD2q
4HE1ny7vEw+CcQakEb0HhQBJ2uExUzddeex4DvlafYshG8QwUX9qEpF9jJZiEShNFVGbEd/JTrAl
mOSU4BmvcnZ/JTrxCYjR8aJVqr4ApaOjLFJplYbwaIK83amCxEGhtHt55dacbqDh1SMSE2WLbKol
MKu0Azs9TpQw5ndBNBY3cRbOhTVlXf2gFUZyj2ICQffGXltGECuii0TFZKa3USlA7X75a1auVfg1
mqloEt4AmI7w2Rspw7HJQ7HBJdCjB3rsrZFXBLvi0RmYxmEghYuDLbPDbKQQHcH5WOCmVNqscuW0
UR5zsIwlttANNejPCym6myItfqtrTeL1Yq3pqSIrWGWTaLpqMOak6SJVWIIM8s3/zK1oi8a20EzO
Iq6C0IkjqqEDio0tJGXc58kIEGIedaOwCrLr0FJ+eadWbxflDIU5csYyDGFOgDJ9p6Oj2ivBTcF6
vUHRjtPgCuUO0F7VjTNAxhdfqjkMMezBxDyGl1C1a160ZO3YnQvEXJdZ1iUhLjBQSSsK+u9/1rNn
iO4o3l9euBU/xziHobt35nDHiiYrWY51q0R0OYvXKao/mmZnzhWI1m8vY61595/AGDe1HoWhbfDA
RwQIo789FF7+UO5/0d1qObcNec1D/QTHWK6xJHWb4eJymheqE9QpTjemaTcuLVMgVnhdc2/o1QN9
phbMkRLKOZuWCiJ2nrgbUda6eIqbXZuu2lpKbw0f2ZdWtHTYbV69Hk9lmHs6WwQctJgub5e7kqn/
P9K+tDdunNn6FwnQSklftXW3t3iJk4m/CEkm0ULtu/Tr30PfO7HM5tu843kwDzCAMX1UZLFYrOWU
P1uPjvZ3TDLJFfr/OW2mjQooExy9fHwqVmCNGud1I5NjOsBnza6o34S1e2DRmeJWljUWG5E/gHz8
ybEqFcxNNd6fziG3X9b4ky0jiBBqJ0g2YIg13T6f8FpV1WjGi8YSdOUdilqOkOcE3guvQXRJ9nwS
CbS/57jj7aQbNVIEAIOhuS2sk139XctqMWQQ3NEeNV2jdMBVWk1Xpv7UKHeKrKpEZAT3UnAH2lDa
RFlGeIZkgPNhjGHflZ8vGw0ZBHeItxzTC4oKUnT5jHLl2dOqD7TJvfM5uDNrVYXTlC3zOcareHxQ
y78uiyA6l/tV4s6l2WkzSVSsUqq4vt4+Vy3+tbhusi+XcdjvnL1GHNcmRCfEOSN8n0Yln5McOCzA
3h86JAvQpy4t0hXvyBsMd9UmII9aCh3erTOtQapnPs2orBiX/cYlUbjb1SiISjHnjT2spqD1UsaL
i/53EJ9iIow0ZS5bOCbx7hKMibJOCWEbdAJNwmf7evmRhfGpj8a/Xich43XFYszu7Du+jL5NrBxv
q8md0mVWzW6sga3aGHQwH5XB9nWUKJany8ohtAYuQTseahCsMz6aeDDp5KzwNNPmoekPll57a3v4
bxjcQUq3btbtEhgK2NOGayv/Km1PEV89oNRhd49jnDUGk6xIF0wZdIMEtY6gc1/ven86FtdqEjIW
0CSQ3aoidWccPv8AcjYuwTzDyqG46wi6KAntQyXPwn+/bnsIzsa1VoPZQBtkIunXQo0orb1kkN3Z
bPH5IwWuMktTNYSadL4hk06Y/9dm2JwBtQxIp2yehrlH3bG91e+bLwj6oOMGLIGpV34kxI931Bs0
pxfdti7lrAN6mg7VctPFd62MuFi8S28QnI01etympAGEnT07y33vRpe3SOxMvr0Fec6ZqRhX0yla
ZMCeSnQi6B6bTov44x2BV/ebtffnLzIGErFQf96fJqd6+aBXVpn2ECp/GeaXQpcIxf77c5V4+31O
7+xBUeZ0wPt21T+3yZPhzl5qPZXSkdcia757R5vc/o96VSyKBpwhUD6xoTW1r/j9z9fK3aMiuTtk
i8ZpQmGmRbfOAEuT6b6e4s9zX0kgRLYUPv6fVzv7hN19Ya6uiRg0lG2xT+4WrOSoSeM7QjEQ13GR
j9fMs/ZVw93I1hgZ3uahc1C/V5ESNtfo1Ti9MtEf1sHTHy+ruFCqHSInVWra6BHrgRgnnWcmpwS0
0ZYmieDLxGIfsVu6mKhzldoA0UlUjw+FbEgMU9kzld4JwR2ZsW0SRKzYsjku+gpm66AnC/G0bPnk
pCgSSlRNxuIkNg26qemonWCTdjhnpZnzmeYYnognXfk9OxZsq8Lia3WcQsbiHz8u0o4w4YnaQXJ7
tayzMq49LqXXjAEm2MWnBEnA9oS5LpG0y4AJcL6obwJym9b3dpXrLNbRdt7ql4/9oUbOUTfQB5bc
V+F8LIbgsi4KH2Porf6zptw+xoWdpKCueoXUV284GddKOHhaF6FrEFXXMh9QrJdveJwp3Bar06yR
3fLLaUE+vJbUNghv3508nAmkdZoUHXub56CsUl4m80bP79kEgcaognH94PrZFipAbVc9a9yuUEFu
Lhmi3H3n9b8JuuhAWwqWvqA+saGKMnMlXD4MFQaYpYNpglu+1lTAhpBiu1Zj6Y6bW7d38bitkt5k
Ub89+BbeYLhVVEZ9MxQHQbFXcnvUx3kTWtfA7rM8jmCzq4PiVvsGEsmIgg1sltWdioV8C5dyxyDL
kqpTuxLXcf+XO72ktcQAi5V+F4/llN6245lWPQAcNDcsp+TKDNI753XyuLw3VyYNv2UT6N/VAmBl
9dtSv42yV7XIuUDC29FtpODOp8kOzbRuLiPA7OcX1/HqIfenKSippONEdGs5AHDx8MVNaXPGV7VH
bSqyDc2FC/phuzV7XseR+DY1wssmSbRejmO7jm7aiGLzxYyDGg95X5ts961vVUGfXfL13yOAqEVF
Cw6eNmesq5jNneaN6SJ+l56y+Hsj49MWPXP3v88uld3d69hGPCigNGHxgRvW57Ed7KtJ2hAtfKLt
cbgtwVsafMkVcNQHRnHDLqd+RnMYe0u3n4rDBxKH8JIwO8RCHpaA7+q9XHnnGLMZD6hEaJSAKF+m
1PxcENn4NFHy9R0MU5Dd8umDnXV9NjIvljHasHJweps+qU/JafPtqzpQTu0xnf3LSiHQ73eonNHR
sspMFxNvgLX4kmqFVxjX9CMVyO9AOMNjIJAHtwYrSE2QG+Y0SuvCn43OV+wPlMMACodIsyybjXB/
v4qDs6plp2EVG+e0pj/rJNBGSahDYHlcVUepjWa+BsI4iNzcalrqDU6qGT+5hvM7jtPTSIwAhDMS
KOHu7KC4I6WBdVejJV6FZPPn7MsQ383q98sKIPAc3knDaXeb6kuLNnw3qFYrMKiO+brGcYq3K3Nt
v9mFexoH2YESXUTvMDlVX+O5S7IOYvUhI09Iwg6sux3I89igWnPzLksosKzv0DgVb2CTssUBWmZt
3xWKodxjEV2GEPUNAsNxLBuBFjjp3KswaVW7tUto+PaJ2aT+QO7zrz9NcEKY4Cqz7qVdsmKh/gDy
uWOzhy03HGyb7WKKGAJ7GJ8neUuxG5pzy/cy8cQ2i1HjJarDNKjGt8yYfIs+Kc21Sw+NPku2SHyk
3qTh9DxJFUQiYkgDmoTIUoabdNvuauPeypRBAiVbOE7fp9RxNafDTml5ZPSpN22JxKSKLqh3C8ep
t5krBgWVNbPkGiaxslgv2FgGb8B7rTtYYLv5fFn9hDIZOkoaDNs0CO8eF5NStYaG9BWdar+Nl6hR
bckDQwbBucaxbi9KWsPozcgxjLe2KXFOhBqwE4E7QH2vzOPW4Pdj3T3N5RYk1uw5jv7QjzJaQTGU
hRycYTqay7ekwkshQ8siOHVFXlLbxsTQ8jiX9Y2aU4n9Fq4abglV01GeafPFCeraEapWM1ZNp+gl
U0w/naSzwIQW3HSZ22galsmTnnZKVfXGMOEtqy7IAttgbHOWoCiVm2FSHjfHOEyKIgsRCG8mC9l7
S3OR6eMr/JK+RjnqguLWsiZBCps9anVQlrPEBgkXkMAfthEPc1y+yg71jEVXWiYWcOusm3Wux6uO
0lZ2Ypl9OTN1bzB8+3qyqEqRM+d7ipJj79MXNzReENvBYN5l9qRVSEI4qAMy269eCncjLQumBaz1
whoRJsTKe8xX8tT7CV7ecEgfNNleiSJIeKS/4bETsXMtSdpX+rpCDfWDeeUUHqiZIoyJyzz7tj7V
4JzBfFUph6Hw+tiBsr/vQFtiKTopAOo8b6i1xowM6jv3YC8ybs1Pmz+i06Hy9cRzDU8WrRcq5w6a
M1bt2oCQbcT6OvphoQ+udjuVj5dNrtjI7zA4gzUUjZubLTDY5ACWQNyO1iMjgepPYL2XT6xlv3em
oq5tYe6ljZ3kZ+RuHd0ca0OJ/GyCCNpstGiz9WsHU2TVyvJsjX51SvWgK9YHTiByOrBgDnI7Lp/X
MdxyaO1YQ0yk1WO/nQjohzsqa0QTqugehtsypVKUOGtVpqLJnRXREE3F05FRbLroN5qP+a3swSVS
kj0it4Fmtsy53ehwC+3IoL+z3EtWKnE2RPWGeHH/WT1+fluJO1vpEHFC6jcGn8RyrI7W1SujlpT5
QKiRGiteBNkCdOT177sD1zijOlQWuCta7eqVBe1F8cvRt9dX2hQ8tuQ9TCLzrCF5oKODiekk9xSq
7TROXMwXfLWb5Rf3px0VEToDnhwtsHwQNz/KhiaKFWUHyWzrTkr0UsTIWwESpTolEgloDGDDyBb1
gBt2Bqcy6zSV1V0JdQUkFhaxTWLiznsPmoxKkywGuqdBwn1juOujTtcwy/WHy0ZFdMa1HQwnW2vR
3CQTYNzVMm5ch04hct7dSVsmxy9Wrf+2pYMWZe7oXJNB/XkZXSYk5xnPht309opm0NqYAwyivVpW
y+9VXWJQZDBMp3YbmC6tMfQzCEjidApoWX+3exq5znK4LI1YNeHfodgKL7NX5sQdjK2bVlNqOA1x
4/pk7O5s0kvuABkEJ0m19XW+Mu13rGuniWb6/N9EYCu5EyFpmnWzNoiwlM+Jvnh6Kgl4i/XtbY04
v0AblN41KSaAFacEnBH0wNp/O+kcGuF7X9PecDhXwIlHzNlbIIj5MAUGjDtiM3+zRGMZjUdNUlAu
1C8DFSi6hep1wvdVWnNfTCpjZhxUI1gT3Tc36pdxHHxgc3Yw3IXVbZubURWnBWmXzC9rtUYkmmjH
yyjiCwSur+rA2UbVOqcDpWU4aU6xdLDi0fS5P5SH5Uo5jE9ZIGN+EarzDorThmnAODMw8EOd82b9
7hTm8DKt80dKqV2UCBHEU5k/wbdK9tpq5w7F/uiH1V8xnTAPlMfJ60JUX0XrV5lUInXA8wHd1C5B
f9xZLWlvwK8gaRyU2ymZj5Z6QNL28iYJIdCgg04gNE+eNRW4LWlpnuEt1A1/9dZ9O4A5bPr7MoYw
PAyb9QeEMzaUbNtkFg6Kn46D68WH+ZB+QpXDN0P16Wm+AW+lb38jjzIvSehVGChZ1eGlOBp08L0R
yrU1VdquQp/TKzkVm+6kn155wTNpJli0kHssTkarnx0nT4HVzJVvVFowxvYJqVpJTkcUANjDcGeq
VqdyWrbSAbnQo62CV46gRfN+sr5KtkwmDneg6nVojCWHOMbTENR3qd/6cWCDlpL6Y7AGZZBFH3FU
9qJxlhYGJMPocUCSNexMBJ0wx5pIvBTRnFFEmmBaXRV3K8bPvVeJdQKbKDgPkfxFPyF8sOLECJZb
fxg84wdjwlVe+skro+IWzRF+JaWoEhmqPT7nJlFtKdyc4edO6ZX593iRXOzijXsTkNP5CSHxcpsB
MDWgZblPtntd1qwgg+BUPQbdQRIzCLcJCvXZIv5mf7msf2I1d1QXaRCWueIeOEjs6NXgFuhE0xIv
Ne6V+dNQ/+5WifWTwPDT7uupw6MQlgmnyfZL+ovmapjPj44r8RuZ6vIPYLBV/COOzWndFDeTkm8U
9eYkHJKrWL1yy4dtS0CaI3GLZEicfk3mUC+bColS+5hZUbc91tmN0x3qKbq8Q0IgZKoMPBBdJBbZ
33cOXtN3etnoDeaxJ2gXKWnQgzDc+ksfrYCqH9HpHRbnr9S9Vupbj9LwuLqbFD8Gl1suEUeo0zsI
TuGWtonNxYU42+SP2pMFkpfm6fKKia+jNwx+YGNZju2WJhBjvXIwzr49kMYrvhDPCBv4repBNtJb
CsipXayinROpMNYTu/rJdX+gB/tW8y2Mt6v8wpeVNQjft8ZOQE75yFJTkhtYRHKrRe1dC5bo5roN
KtBjADNCYjO4vKRCa7oD5IydXThJgXZ0WFOTXMeT+snpZRF3GQRn7MiAybzlVrPu3p9F96ORlQdJ
FI8vnnVHmiwlUwplJfdFpt4W63o9a1p4eaVe8yhnJsg0UebuuqwWmH3H7rwi6jK7udU5QZn6IwZ/
9R69Qugvsh7HaPP1T8RrHgdceERCwCBevzdcZoJ3uHljd/08AVerqkM2jNettklk05leXZKNs0VZ
T2lfdcBow9U3f/ee+otRgCB5FYDezwU5uvW7RnCl8NvrAcof38l8F+EzEeVJf5aXM1EWLfN0KfAJ
VllfLSUijWmCKY9ZcVvWVe2NpRIaxPi8dPiWtjjkNfVyW1aJLbzOdh/BGbG4HlfLnNlH2N9X1M6R
NFyGF5JLfFCxyv6R9bX/erelY993iKcBJm8/x+kXQ72dJomfJoPgLJeadzS2wYEaxHbsK3rhp1bj
DwgHXj4VMhjOYBlWWvdmAhjdDWf7i00P1vj5MoRkT/jIprHVvarZON8YFeONhuWRLAlaZfQJQuGX
oZiOXTgGr+Z5ty9q07VZ3UOaDvW9YMVFsBuVfse4SPyquLaBexlP+K7bKf1rZcEOEEOB7XqqAOi8
TDootilG6GZX2a36NIUa3sTzZ9BRBbKMsRSWMylmNWBJW+hfvHjdjRnWB/Wbc5/+mF6bkUoMr7GR
F5INZZHpCmdknFFrV41CWNfMvA5Fo6PttbITLAPhzEhdZdlkOmxF7TncDNdPuvxx3mQlvbLb4LWa
dLdzBa0dqzSwhF0QH8CmiG4hNhjsp/KLFYua14Wv3FS3siUUxex2+sIT9WvdFM8luwuskVwtcR6Z
dnoqG7SQoTpt6K5zzFsrB/rjsppK1pRPZGs1muyXnG2cc5iKWxf8eoXEIoooJ1hG3gQ1A3xhpLPf
33JVsxVFqeJZrh8QtMPAnu5IQQOlHmU7J17CNyDOHUm01TGVAf49I9JnTIHWgRVmyNimxFbrDYat
6U4/Rn3MVGT74cnV92N5XyqZt22fJ9lkBbFz8AbDnWQFMWh3mQGj1vdl9d2lkniqiPH33b5wh7an
VWdA51izpBZZE7olq3twlPvDdReOAXO8rQN4i1Ivi2TBO5ls3FEu6bKNVQXoVX9Y7edNRuYo2yLu
su+0enIMBY7pmg0BHSCgNh1btfLbogs/coL+bBOfCUzVRN+SDqJYypWa3tPpkJmSEyRZLYe78JVU
12mxAkIZjkV6q9kSEcSBn7cT6nBXfeaubjovODiWN2HaCmOMHA/2Y/YweX1kPRS/GXsiOa7H2E9W
6WgtyWbxfTDTrGf2lGGzSJWDr+XTphfeWk5es0wSJ0A0Vmuv8g5nIRSNVpvmQNAehIXMw1cRpzav
ypDxxVXXiq89muCVqkK0/vg1bMeq+TKTK6wp3NlDvk7JooOxZkxj2Oy61RvD8Tujq8RBL/yuwWgK
8nMN9KNs2KXY1L8pKmdPTL1dCzVDCLHL6mhBf4dlbpjMR4LL50FihB3OqtClmBqXBWFZN3kRoZ0X
Rji/+o+2nuegSRANnScGozj0qTCX67xPIwxSCUd3Dt3WqD3EZioPdY6SJj7ZYeRMC5KDZZnW0Nau
DwrlJh0kQSrhabA0MAu4aN8Dy8/720XrtmVzDfx+W3dBs2GoTm5+G1Y12uL4cHmrZFDcsbdTPA4N
FVBK++AMn8b+L2vxa0tSYShD4a5/w0QjNGZFQCHyq0n3cQT9VH3JalmFuHBjdgvHne3ZymanZ2Zk
su1jqYJGpTUlCyY8QjsI9vfdzd9tDplUkFoG22iGmO0R6N14VJZEAiOThDupa4s0hlbjWWRn+X1J
yTE11+i/bT1/ShHqN+YawaE6TQ+6NnnVkAW9CbfWzv+jQnN3feGk6LSJAUVncpjjNBjt7nubvqhk
fb4slDjQsNsf7myazjqRjAKK0T9g1g+cmenaxKifKkw+yYJTkl3iK7VLqxkKvQFYQk9tdt/I/DO2
BWcv1jdh+NqUSumoSsBIHdjW7NeLb/ePDg3d5aV0PxJQANOszSjXwWTDLVtP3Dw10wRxcYRejYM6
f21lZcbiRwBKZTXVwf8svtxMqbbJdeocZk39ZtqNT9VPPf0yUzXUp0OT/9jsHBXOkhCG+Cm3Q+V0
j5BUwfQz5BYwRtOnR/oI0lvqGYlnomjb8sl1fqtGepBekcfLqihWjjdxuSUF73U5ZSOAl3G5IkZy
q6uVxK6KjdEfCN7xLKZ4bIoeK9pNV6PTIc/wAj46icckA+FuIyTY59WZIMesXtEkKpUTHY6Xl4ot
xZmeEzTdYO4I+vH4IG/VT6kxxor9v9ys5DSE6VFOPyPWBYJeLx05M6RmuHuoVenCGCmh5TdbhBev
iQi8823y07s1iH+OJ+JhEDNSt9mPy/IJVWGHy/6+uzT6zoIFzHG6hvymzO8zWeWc7Pe5S6nI3TjG
DYt7L0OF4A1pnz7y/a4K3hRNNQj/+lC1ZHTKDiqAaEue3A7J6fLvszN4vv9vv895IaUS13GMbAUu
U8yyBaEb5kz4ZfmtwgwYdYrGiUh0WgbIKYJVr+7QEgikTptHVb8Yo8n+UTVXa68EuiErjBEeIfAx
/LN+3P4nCUJWfQ1PNR9uqfJzaO9Q1C8RSYbB6cBgKqaqoAUqMC07tJfkNwJI6C2TlfgJVY1V2Jmg
HNZVvhsKxSRIn/QQJda/1fOTJks5S36fv1LbcViWZYUqOGs4Od9GGaOWOAn3JsDZnTo2Q9UzXWO9
mBsK9Cmq1fzJ72+MEBUNfj+AYe+yeovtzg6T029qDhka9rFoles1pyYC2fW9jdahBvMYCs8Az/Z6
VL0sMCXJJaFO7HA5Nc/NWFFSCtyVph5tH1Owoc6O5BIShw52KJx2T1qWmh17UesWBs75epgfUOl9
NDD1AONvcceaCjqkRviWqFY2fPP6Q9G43Qdwqp8sWmPZEyvGsVZvcx4T9BoV7WNuSJZT7FzugDiv
HNNHNzeN/1d3tEDz8k/dNeNsriP7m0xrhI+mHRjnnztjk5vZDDCMevSHxfIKah6N/nmQJZPERw4V
lSqIXNFWywEZ41rbeZ4hBTlmhzlTTn2r+JdPgFgRXQNcsYbm2Hy8Iy5qmukmHBUju1Ga09jN3rL9
dRlDRPHgglL7Dwi3O03toI+fnbLhp/IpRor9tXfDjf3iesQeldEcgXXOc67na6mXKfRgdtjcGtZ2
mZE2YSfNR9vPzfwbj49wu4YlPuj3LJKU+OaRUT0p97JAp/CRsINmd93OuTBy6qgzgZ7U2jHBePjp
k0ZvswQz4te/L6+wbBc5jxZjs1CX2wEpUW3fMfKHdVBDDI2TVAOJFf/PPvKMnW08OUnFbrJee4gp
CoJmDEf3q/j3f5KGb3DYwFlkzgtgnBosMVPitVvn6W4luZfFp+tNGs72K46hpuuGRUvTR2PGlExH
EsSX7Arfrtc2YLXeCM5WZYQJuZlcX/tQktZxCSsMRJ0WX2iLJpHVKmokplLji1582XQw6ThXZadL
1ko0xgdd9X+A+K2vrbQjIyszQtd9aEXWEcGPMHlg7/j4BIrhQ/+X4zVsUPax80CreDJQoUjuthAF
l9KiadHBAlcX3iQmiEgg+vuDNQ2gEM9GPBMs4zfrQam/b9W920TrskrkFl4seyjOdJG1We2iG/7H
fChe7xUBZpId7AObqCAbUCHSSFh5uGqmaYKzlvMKUhRYOA3zCnJNuVV0TKlYak3iFMgw2N93RgmU
fdZoWsAg+GcF500tWzL2lfybYS8Ftzt2apQk1oHAKlVZJ3YaTd5wtfks34feVYlREhaL7fG4LWpX
fSY1K2B2bpEgibRjeUsszHRcIwOE0OrgtXVw2UBJIblLpahBqYaOwP+Jo9uob/d0FAxg6l79GeMa
fCM5lj8uQ4psyV5I/i5x9LVSFiDaaGUvEVGo2jtrkeiGVC7uHlHiFSMhCFBY1pENf8lMD/sYsHks
y7N7Kr/+J6n4wsIVzW2aVWHrKp1gOqLmb8voxbGs0VGi83zY3qEYHIiyZUQ5radBP2QyVmbRvbjb
HFN/f6ZWwx3qkWVvdDOyp7tNpd68RCjhl+kd+6Gzo6UzThzAYUIEF/HRpqHt7BVACxgv4K1htK3i
N79nuC80ksVQhc8HjBJA/ToCMsxBfC/Wsup92q3jPwcLHUSYhHKsnlLMlaFoEn09z5WvnHS8kArw
6H5AOXbwnKUia9r1awcrnxs3Vv9rnvxplARXhYqxg+BMld4he1tOgEjG0orSskVTEbipJcdKeF3t
UDgDZa1xXm4Gu0NQlt8FTrV5Xfx1oD+t+PHykp0XFFo6XAH0jKB5RMPVyK1ZW64GKsPzNpx9lOEE
uKzu0aj5o6g8517Z0NyLoVgYKoZm2K9KhdkA3nod31l/X/6KM5eb+whuVY1lWkmXZW1oHpyr/5mK
zDgTZe712eZxMNyy6pXS52YHWVUM1ahQbjer9vGyJOfpYA6DN/QlAvO9kbRhj8pTtCwfGeNeHzTH
MYg9EunHOCTPEsyz+5PD5Ex9UtvqkOmQi2ESP0ea1riD8odGmF6116rs7SzD44y+TZJRdwe2jleM
6HL5YX5rjtudBdp/1atuO1mTKPv+d0bsvXx8IGks7bbTa6hHXGQh1Ysbs/bHuPw7TnHRNGrt6U0s
2cezE8hBcnazxizexRgBuVpqWCuI9WarNyE3tPRfyoFEkh1kM2TOJGTMIK7qms4ZbYAxL2nf2kUb
gkVK99aRLLexYy2n3G6fVHPrgqrbykBtc8x+zTLUuMe1I/GKXnsUz78BnPGWCj/5jEJgrApdQ/S2
DYfA9rYg9dfWS0I7pGEOLlP7+RdmX/ox9JiwAgDTy/3qNvuRvzgy9RIeUxDXwx7hFQrukve3SGf0
RNONpg2XqDkxd7Csff3bGJmReQS72nWWSsN6MkjOMlhT2ze12YJll7inXt+iwZZ1kcggOMOQFkY/
VRYg2qq+t5tfIy0lCydD4MwASRyz3nQgVKYZdp1xoxDlJFFUMQYK68EQyKZkcOcipyi2tSrszWs9
SJBi9CSj5E8+58fmlo0zkdHOss0+00qs+j+AnKeEnv6sNRlgMzy5/V2tRnYq438QYWBGDJrVkLHS
0S3MKRwKpmYw84DmrMfIFFIH+bQeu2GRuCeitdvDsL/vHlLWPKkzeLb70EpHz142z9U+YkccNNCC
K9qAx+dyR2fCX+ZVMTFVBm0wbL5yh4IdgqtU5uoJl4yYaFrT8PgEwex7WSYb7AAqbrpwmJ8qJVi0
b7omWa7ztwVsMMYe4/8qM4k8qxBmXy1DMhlYr6cxxAPpqjzMBubqDd8Tv/HHY/xdotwiK7wD5PmF
xqozjQLmJ2SFcxla7ZvjGpHo/zBr4swtfy+awS2fSjc91WsgsbltGrwuNsQZhP8mQptJ4H6WCCbU
vLeVNLhDtBb9Mhs91MIFk5rrOQfzdVa0WxwmxPEJiHLJo2yasVhD/uweH5qwG3OyXbaYRWJ6CiV+
od2WsoG759EWtpDo50a0G6xqhA/sdO5EMIwuG8I4O8a3uo9wS4SQU3ZaMfWERjIPUijUDo67J2xn
yPJGx6yjNH0uGi9xqF90L5d3S+R67EXiL4o8HVJ1hEiTYh6M7b6NNT+2fhTdYdIkUEK9wCgQGHNH
QwCJU0NTWzYjMZIhnOHbq9pjLG0EFCg6qxTHCHMwI5iwFO/thO6sW+wmDVN0cMBG9SH9OkZzwNin
lRtF4sKItOEdGrc9ibIZGrWAxtieGD1RecBs9AfGYFEcZBk5kX16h8ZtlJ53qmLkQDMP0w17OiWh
ASrvsD3hRAXjVxmgQPne4XH3ezqVLQVXSh86zX0+/0Yo2nNt2bRDGQjn25e6oy151mIcOB6CzbFB
mjGXabhsn3hDG7cpqi5LgNThGOo+AVuBCWI1VqqLlJXElT9PE4Ppc6eDvLG1SyOvSIp9Sm/YPdIf
9AGv3OpaO4xB+Y0lioktuYglq8gb3CTttLUn2KqkviunW9U+bblE2WUQnNNiOTTv4a3D48Js9ux6
LKNNf7psidhx4XyvdwvHOSwbo+sYX7epBmNh6k4epc0xr7sI1V9/XcYSWL13WEzcnXPUl/Axlhbi
kO4HLYIiqjWQpj4NNLiMI1w2AwRRIGvBtHLecQFDFJgyirKHdcWgExa//HuzY8uv+qSU1Bafs8Iw
xdthcdduRcdiNFpUMTMDUaJIILthWXMVAV/ZfFaZWJw2pNq29o5SQCxd95zNV/rYU9rn/7Z2nD64
4Bt2bfTdhXkadtato0SuLIEtVIPdknFqkDijRfQc2+Mshdd27qeu0U5lNV4Nw+hli6yfVrZs3IXh
tp2iWhXgsuKK5nelc6ykIXIZBndNVEVbWYUOLVAPbIaLcST3zufimp7g7AXFMQ3T2+7fc0lyqsfd
FZWZVIY6Qx+WiDHa5RFS1zcm2oNZI1B+cKWZKJmU3L1hTaM1oS4KgNtTR1tvNr5MsZQBVOCw7E8U
z2KhDE5lEPRhvkYr7Wj8wmipQRyWetAWMDoqsy+r3Tiv+GFLiSeIqhIU057NTDPcpG1LxA3DLkju
1t8zmk0LTM1iab3MT/PTGjjR62g46TwN4ZrukLlNNJzadWvF6EK6HVbn+1ghMfX18pEWLih8P0wy
IIZr87GWKnZKu1n0LlTs1Wso9ZXix2UEoRA7BO6I5flmGe2sdeFQfytnzON9ov+64pnt0A6CO2FN
xQb+6BCims1wiOswJaq/GslHLvUdDLcds7vCcWGSUP1qar+q8afekFTXyxaLO0VpTzA1oQGEZY7P
djoetlj91M3jR3yHN0n4gGoWp3QaKGDKzvCUAd7yUnqVrOVRfHJ2MNzzYquSrrMHwLQhxsWHTVQ5
nqb5ae8vDwPapssIzEBVzer0kicpJYjw6YHJtFAOw3bOZmeVqlG7+FOHpwfj924P2TO5YdXIzcG+
3/5t5carCqIYGVEXnCU+Llaho8+uTLULYaA89PmctG0Oxn6UqCA7LGceGfi0/4HhPAqyuHji2IDR
sIjke+b+Itqvsni4fGTF/vkOhvMmaN2tbWsBpriZkcQAZ26IKaIofFI95QOMqGztXA31cYYD6je+
DnVSxzqvdKC5qRmhXeakJtZLpeVPi7l+H1brfraf6fy37pQnWvS+NmEK1Fr9ksjMZDpb2revODsT
erFtvYKvyFFQrofa0TwZt20whYxe2g50SReo8KTv4LizUdVbXg4lzsas3Nt4Nm5o2q6fL8sk1JYd
BqctddcnqYuRe6GSOuARGr62Vuy1i+Or0yDJWMrE4TQmpRuadGes3jgYHrXTcLZutFFWGH3Oh/Be
VSzOA81me1wrApgO1XlsgGUOst5X7v7gp3u7BhjTTL1Wcke+ts1fUg0m/O5tsrZ1nMwuUIubDin0
4To5KA+tnwYp0qGKVx3rE+NaaX8oVTQijZpeucfLO8ns/qUvYDu9+4Jx7M2mqrCTqfm40Zu4OWT2
tas3vr480ek0ZLL5C7L95K7UUo3JmNUANIavvZJ6xnaVmbJ2FFGydH/yLe5GRS0apl2NQCEUJY6+
c2C2xjypY7g8jAHia775FYMtJHkS2bHgLtmunJuMstuvi02/26YAAwJ/2vrm5U326/K+iWNErqUR
DD5F4SDPPpEY2zY2mYtjbkYs7IomlQBh1wX8HZ1XYgySdrqMKN64P4CvJRo7TYlb6hQ5AzTI41ad
MrXz0lYSNhRhoFZABcslRlPCJX6vjWWqGgMxbNxC7m3tYhqgeUOrD8ixx+BO+tylzZYTYKg56sAy
f+0KNLZKXugyQdjfd4vVKBhShXpzgKSdp/XEs6reU/TW+/d7speFO72kz1Q1nQHjTpkatHQbvVop
n2OHyOoBhTf3Hoo7t4NilU3BJJr97qb5zBhjSGB6KKZPYKHS58uCiczSHo07v2YN0tYWtFdhfppO
2VVzRIn0/2U0t8iV2+NwJ3auEHbAyM0uZIMfqqA+aP+PtO9ajhxXtv0iRtCABPlKW1UqlaRuqd0L
o93Qe8+vPwuau1sUxF24rT0xbx2hVQkkMpNpVi6uzpYigLySXFJR99e+WqCJHuVngoI4B2flY2dJ
aYxc1ATXeWdlh9r65/rJ7Zo+TE/+B4Nvj62jJLZqHRgpSJ3BrnsXYyvBMTyGv2pveqbrMKqTyPLt
fe1tQbmgY8SyBdg+gFpN40qd6UW57lwX7G0PGFz0FoMLOsp4CdepwYZsFC/8Ds0oBJyjI4pp7aEK
WGvgv9l40zEQUIqDSZGInG1SEnPpyiFBLfcJWd6g9COv7BzpO7430NtJfoB798N1if/Lm3u5Ss5U
jWm4KJjQgrrcrqg6PLdJ+MpJdtHl5ot63IRonM0Ka4o1ixHOt3cnNPug3FU6xGVdGfKhQnzuX5dO
dJ6c7QrXskRPAYQrtbM8XwxNENnsesitvnAWqxisvlYlAEgH/Y7tGYvd0Z4fkuNzJ7gvYpoQnh9n
szC9N5ZDBQVhn4XVKfGS2+VucBWvDaRfotNjp8PHbVvhOEsCcuR0LjqAaV0wh9TJx09FHESUCE7x
+i1RmVW2N45sSmUplS3gTEXQ1qdc9v4XLaB8obBqC6Ml2MXrhSjiqh/7SLRVdbdI83JSaNJ/LYEe
G/28MLVWHwywNbKtil0SKMHssdXCzQHhmWiU9+2UETNVaCVC4QFrU2Seg37RmywjJlQPWUsMEOuH
6jZDX9NHyZM/dqCKZE+q+VEH041eOu9z1Qpm55FWxG/gS6OhpE35pEcsL/y8B+TUVH762bBNGzna
21gSqMj+Q9vgcS/ZiCwJXC7Am5zhH1YcDd0BC4VAjiMFudfIaOi6rjT7T22DyD1tXdEXLMoFIntq
jHot1DA9OGOpEKvHyiId2n1s2CSBxjHw1WOM6rUKRRpaIJeY5bwTyS6IfBc2Y+SgXfxTotWlQLjd
GIGttMV2W3Br83WkspqqxWwNfERE8iEasSRdW9y8lt3rZyiC4Z5FmEmJPvaAMREUpI2N+NGKP/1v
GNy5TXgdIXhJWq/OvmGkXZu/tcKKL7Oqbwzh5rg4HznMzYJRfmCUia3+w2jIx8+pb3lkAC8w46NS
7ekmPoXOcBKVzXfVYgPNOcyxmfSxVAA9Tx/V+NBJCPHri1b99XQYsyZYr4MMIHpSsAD7tfoVZjg2
MvtiAWENGY5RLXjAuzb+5e/zRfMpnbGHlamCJp2W+sEsBX9/X9X+/H6+TF6GmDOaZvz+dr1fMEnd
1QetfLquavtGaCMEp89NmCygAcbn6diAqYsVpvqbJEUbkhVkrBQfjKJS2H5AuoHk1DuC4Uv7BB8P
6O4MULfxSWqzsFD9aqR2cD87iztj65l9yHxQ8UeyLRBZdG+c6heVEtFsxr1NTvzY5DbrQJAckPA/
yF8a7HUT8/Ht3yR2sMtscwdWYr/WxKkxsIEsfi7qHOj4S9UP2V9zJzFl17Au0ZCpoqt835VUNBII
qXUIhUBeypyRfklaEbXD/kfSBoVzWVI8tdUkAyU91o+1Hx7pRf5oPdEgtDOcm+VGvS36Rto9vA0m
d3gh6eUcCSFkMtOjWX6ohkBPBcWCXYu0gWDGchOtjbTKrX5GRdEsgki/lBhCVDvwxYl81FuaHu6W
OJMkyXJiTStkyc9hUHjjDdv1neLsRD02Aon4uqwSjtGMKaTWq4p/tPF3XhzV4YsWC85tP0h8OTh+
uUBomrGULoAZfc0vMCa4FnY12Uog+z1aQllZJ6Oi98s+it+4rg0oZ7LCCYP7MQNlEzIEKwTDe3qr
+jnC0kpggndNxQaKM1VhTqWuY/mUerlo46dxDQS2iP2Ba7JwtqjNw2IuGgCwDlcwZtjJN0xaoi0A
vAfucpAE+bX9CHAjEHtsG03PF7aMR3q+MOkns/b6pcOncXhn+MuhE7FC7x8f6tggM9HBMc4dX1+X
aFBZ4FwSrAnMMXKmfn/X+b0gcOeHzbgNlr4BgXHSDrfV7YhVgdITY52qgwyx7VcB4L41egHkDrCi
M1h4y7D11CAMug+s6eCZf+PL6oR27zDfQR+vY+6/5RdIzuj28xjHWQTIev4ktYfJUo+VtdqFpPnX
gUSycZYWjLiasXY4zGY4p3N/MUEnUf89P+ezDXwRhzO2GNhLO3WAOOg2/M7GWlIXLHLga2FjbexL
ZDmIisFvuXgZJsEEpIYNBOgA4+xuqGN1XvycvEbLD3GWp/kGBMa/0YyPr63uWN11R+PQ/VDuqeDB
7b6AF2DeDicrzaSC4H0r06+6+9Auwq3Zu9qxQeBSiDTH6FfOENSgfCzPbDPYasduT595YTRnflLh
mUWrFXZbCTYnSjkjnCyqopEGQdzgFJ9ay2bf68UD65pP/8Hy0cC4mz24AOESo/2AVdd0igXKjCmJ
sylFO5ZrNC9sokJ2mkvpZt9UNIzGNlwc3nyU+Nnn689i38ttIDkjkxEkaRtzBqRi14mdP0rgECgC
+b6R/MFli1atY/RDAMoyRG88wwaUMzRYKamYUQ05w1v2SNYb5UJBtIj5QYGPY+/tGhBnXkguEVoV
AJozn5JPWnWotNiWurvV/BiP76iyY3HPn9vjTEyZm1OCqZvOW2l5bNYE7SaR5SwkFzgG9qCvCcUZ
GYNKfRfmEKpvD+ma2LH+Lc4u6N5C2+z3KcXIxfp0/cJ2X/pGMs7E5C2dIoMpSdTpoM4/NaGIlkGA
wDMSzhRTlUYPmWr1nNKH/H3BiI5kJZbhYk6EcHq+hkWxyN3A0kOLp6GqYxwrCemhycVudDQp9sJ4
eNd4bRA5JZ/KBVmIcWRJxtGV7Oxwl2DEsb8JDxOmc0/r0//H8t3dkGuDyek7FpTpVp1Dyvj4b18J
vjrRbTX5KzjK6t+grPxwXTP+i8l6OVdO6Q2jKXpl+nOukRc+Rqg4o/cKLP3iceB9PXmB43S/6GVL
M+QOD1q1bN3QfM0SbUDd7ftAIvGPqnDarpACjXc53nHrzu5yyV3wfi6pKx8HWETNQeLgN77dkztd
2KIguD6+LaiQjYzkc4/Gal+60zHuyHp1GOPogCXGbUCoTUT3t28h/wircy627RqNjAT3B5LOQ+JJ
ha3qDpgUtEvOksOQlhHkxKfuQFJnEFGVCN6IznnaOSJplJpAz5pPxozCiHwydGiqqNN7/9vg5U75
LoJhVvKoHnGyGFg9yh5C22MSaM/DOtbxXV9WGzDO1ixNhGWEDaQKsXER7clNXNvXn93urRkyxkhB
fKq+od1dmjjLmgIGuZ8vIzlb8XmuJacsTrL6mwyxAG03dn5Be/7y33xYxYWU1wkWdnmqcqgi1Wlo
UOiDc12k/Uhkg8Jp4jRGk9xlQBlOg6f5pT9+zp5CkK9JgXGoHfOiCL7wRWJxygdPoWqZBcCUYuFn
VbhqdJ7wsq/LtWuxNmJxMV2CqfpmYW5giLuvQ2T5SVIH1yF2Zz/Q9fMfdXg+2s0F9UXZgGUCCsey
BqCBQkSle8Wx9BJfVEnafbEbKM6rSXVC62SB5qnrQ7ni83D+OODoUipSB3b6b6KcDRDnyjC6nMyT
hHOLOg2Ok8juHEo/YqwdK/rcbQ3dJ/XkpSmi42a+l2h67KXhPRHd5jdwzq2f1HTtCYStu4Oe3CXh
XSviRNkN5jYQnENTixIsfBWUUD7pfhf0GAJmxDWiWVKhinBOLRyWvAItJCZk8RmF8tipx1JWPdBQ
/RNhCYwT3xU2rUmFHWy4Oarag34is5O1N3l6R+XHrBW0gu6XVV/O77mdcqP6ahrmXR/+P9VnCbP0
LgFro2Qb8GEgBL4op9ZWbaTczQgFLducz6LSo8COPLPebH7ChD5hzWigJWb/oY1qe+lPSy5q6xKY
EX53fWnVaayNTM7SzF3SFKDJMUgp+KTfT4JvjpNzXbOcWh34qFiYbASqI9nLb6SNg/h7iEPM3OmQ
+LHgkYkk4ywKmaq0MCNArspZHty4Fpj5/cT0RibOkkzrUEQldsA/59HoDfuOn0/dsb8VSbIfDG+Q
OHuh571aFzOQhpPxkGCPVOiCGedUnWVsdo583RXYfdFL44xHahprSEYcHcuwVmCo726L2/aH8UsJ
DBuLYGwVZc70aZVsITTzxlfMM1+ATNqE5EsNUf9tZwAd8u8oYP1WINETxcUCDeGLkWUYyYnBbGRt
tG7WuLSvBd5G8IT5cmTWljNtKA6yKW+qyaumm171BZclkoILN8A1nGQ5k2JyyvMIl4Y2NbAe/yJ2
8hjfVH7ka0cBpEgsLvaoqr4z2pSJhdFnlj2LfT2yc1DaeNI31nISnxDVC6ugTM2v6IbGTmJjEK11
abUEayY91fxsrIHCCOe6r2t/pkgfCERkIlzD4qxHgsBnKQmwerc9qwjsi9v1w+iUF1Z5Ci+ibOv+
JYIFwsImADTxcC9cK8wa+0hVqP34VBoP3STSkv2w5wWAe9JFK2MSWleQpXjA9wM61Cz4FPCQMLIO
UMx/uH58+wrygsZFBcuipn0cQ5wkO+T9DbUutagVSADBZ3biqCyj2IRA6hy5ybSgHfTTJP+4Lse+
xv2Rg5+IahM11qIKcpAht+WYOlESEPWXpp6ySrS5WCQQ945p21a9DPJBTx6feuWJhKdmfc+1UNBq
K5h6B/M1927DNkVPMCaEvKhE51JkV+2xrt/1YbIB4V5pTPqw13WALIRgs213E2n50/Vr2f/s3mCw
s9xYggxrgsI5RlqPfpy85LCC1Eu7XXwZS4MXzDldR9tVgg0Y5+fR1KfFFfPzmQlim4F665L44ZBj
ewYSYF0muKR9b7/B42xBIZn9FEvAy7+w7t/aj/0kkDxwcpwVT30PoSBoNV+UgrMMNbq7G3Nhad9G
AbE7jWgQt6XxLoOKdR26RWVWWeJgcikuO81CoMn66CyfFQPaG3InBZVfOxgmEUVn7FbeGPANHmeC
QizGSnWKzMxzlRhbA50cfM09kk/WCdN5buvEnnUUdebu6soL6ptvFEWPUg1D5J7Zxfe1rvqZiRWF
9VLZi165ViRamrUfhG5ujxMzb7Fbqu7gitn6COo3T4zifTnWgcjp75qnFyBeMjnPuzZlEXzWJd5K
0rPS2SO4Ba+/tf3vyQ0Mn61JStI2PWDYtakOK+KE/r8TGaIizq7P3UBxBreJ1aEyZSj+VAWq+b0W
TS6KrBT/bUXSuppV9gE3Of+u9pgPltfbbPdXGYikEd0PZ3brQi2LtAaYps3gx8o/m1LkLxjivX5B
+zB4vpTqVH+7eqeOaR9rODSSJK6pg9g6+a5VmWC6TYTCXY1SJXIfxs+O6necPw2YcTP14Lok+9+k
rHOZuULyZnWMXqh9rQ+wECtohdl6UZakxni/3Xypjino3IcbdEPI7bss4Qsun40HK5bS0Bi1BuWO
ERCihxk5Y+u7/q1CZk06xpMAcP8w/8jJp+JrDY54BquwNyXHMDrp6QH+6/pZiiC4+6KTodRDBJHi
EZ1MfX/BqKmt5ObD/wbDxS9JulDVmJrOK9TqSdUMfB1aZubOk9keriPt24aXM+Nek7wMWD9LgZSG
38v+uyQiPmLe7o132ugAO9BNACNjxK2ZWxwY4q9PRhTaIRIvZo7hPSN0M9W4KbPqfzw8LoxRjQp7
GTqoe4EdU9EapER35EqUN2NXcE0wLnhpa02e5w4Htzz0LvgO0aCvXdrPaxA9PrdLiZJk/yVaerkp
Lq5INbCeotMRgCfpTvUatlz+nIGjiHEeDjeTqEFfpOqcww3jQdUjHTfXEslXVP2+nFs/S0UEsgIF
NFirw0ZB1DWv+kmDWFTNgrQJ7/IlFxlA9jeu3BXf/j+bfRn2I0RZVnPs7KoePmLRWXQpC6M4F0Q9
RFFcu2BqIJE9IClUOKD4nd9VBXp5CgZnO/AXixEkyPjuaX5Uha2PPwvNu/6aBXdmcHZDD3U9MidA
GOZHdfkyqqdGNOq739yzEYOzGBLtky5mh6nf1SkYQuwYLS+sUUvylvvVcCOsZAd3fOEPB9EuCEHQ
+fzTNrqCLy5tzBS8bKO8WdJfTUpto/tqJV+WSURIsquWm/iWC8+WpUHGjCKKH8Y7kx5r0YyFIGrn
c975RHs5lPH35/AR/A6KdgTjpz/oiUAj9s3GRhBOJaww08Dzj0CdsSxaH3U/Bz80edRuJz8+YMm2
yE7tquAGj1OPJC6ntUVLnUfX1I6WLzQ70Gpx36HnGxD2IzaKUI8WSXQM/npVfhnqxYmmT6jf2ddB
hEfHOZIkJCldJ6Cw4U02i9B2joUtIIsbOXlm6/eiAUTR2XE+ZZSioqSsRpHGgTKWfp0mzmj+c10s
EQjnR6ok7anGCj66ESzSMV+9Mfp1HWI/4tzcD+c70lkOsQ8cGMbtjCFwlOU+q/fKBXoeVOjEWw4D
tUVNcftyEbAcGxQb1fhVZ2mJCTbVhEOWVyw2Se7T/OdMFIFO7JuFFxBOJdQhas3BAsjaKXbTm3ab
Cqo5uwET2qv+IwanA1gqG2pNBoTSyuwI63vS+Vs2+Toj+PTbMBEItG+HXuA4bZgzgyhNDzh1pA6N
hvs+zp1WbjzJEq08F10QpxRVbayKGgIqL865Cs7r6BzSQSDPf3m0mCdUDEx1oZ3wtWmIC31W1AXu
iQSL133SXMaH1CT28xIVd7gRAu4GF8hn/weQM3gg96hQZYfBS4/tscNAdOFkR2ZaRWXh/c/sDRI7
4I3VK0HaE4UUojVecmG7I+Ybch/6so8i9G8R2v5tvYjFaXraTP2sFBALE5OtesBCAysRxGUiCE7V
Z13S4joE1Wu33slgVADGoouytCIQTsGlfMhlM4Yco4oVt4nXza0tGaIk3L5deDktTrdbIqMdV4du
p+fsO4JZtmyUNQEPlk1yR3rQsE5MNCopUnU+dKahmucEyxC8AYnFc3lkhDWS08DtnrNjeRFnUIWI
XFQ0YC6bGuwJl6AaY98g7WF+6Nx/iSqls4hISXB3fMSchpNu6jn75EFzSnzXr441HK+7KqZjbz4N
Xt4UHzGrStwYM4FEUVc5NZZ1NPVjFX81yq90eFeP7gaLsxTtLIESS2b3RW4KcwaL2N9vkHrOOP/R
Q37SL9X7QguftZ1xr0AFswkBy789utJZOMMjMkkGZyWwvZ4YYQ2RWBWbsWpXINzCdl0ku6V7UeZv
Pwe8OUDOYKQVmNjBjAYPAhoW7SYJ1lNot9hJKNpjsesVLawgxOe2AQZ5Ts/7JNbQH4vKxKyc8w4c
UFiDNT3NmWg/9a6z3+Cory36nLR6mrL+qJz+rJOfmXkJ8xz8P41XabYmWlS1/3w3cJxv7PQOaXsZ
Aa01XNbui0VPDdsx0J/DWLctcpOMX2frYkU/rdkxVJEl3n1qG3RO/eUq1ocmxKHSIXXTGWshUsUN
FzivSP4etqHgZe/r5gaPWZeNu2xBc09HA3hqoPjY/RzolTdjL3Lll0EclKJ+9V1jtYHjngLWAOVJ
xNovE/3jOqX2ENrmYjnXzZVIYbgXUA1zW80LQLAP9nckRamTdqZP1vpnqILSaUq8vrdEPU1MC9/Y
yI1knAsdiwT85SrUZjmp2CG1HrCZ09NAmZN6723B36BxrhT51abTWUPCdGoTm/X0Rb97GwszH1hf
Hz0a3vUjFdwb3xyjjyBIGleGVwZh+bT0TqgKVHE3OngRie+OieM2qQjTxEl5mOdzrAXXRRCpOs9g
P1KjGkakI72y1oOpm51R7Xxj1PxaWp7KdAqSOLsrwXthKp+HlYCvmwgUU3SKnGkJ216OLdayvczW
jyatT6UsPXV66V+X9K0NwawoRlQVYhACDgpOFbFzuYtR9F+9uDvNQ4NviF8GKCKq6EceivJ1b53A
ayxOEQnBcu56Mld8PUxf9DhdAnUcFx/FNPWxM0oRXfbbE3wFx+thqM91Q0AGgMSJGmj58LWpMT8w
5n9NWvwahnNtyRqjGIRRTi8ZtbOWtnfURDNTKoqrRNJwng3DQlRCfm71iHIyMPifgGhXVHd8+6xe
i8Lp3NhRbOdCC59nxpGt5mCGKFvByxWJwfmsXtabtZDI6uVz6ucdPRZtF4CkxLuu1gJV09jP2Lgq
SbGyIp0gSS5fJuvTYJ205tNMLMHHsejAOBeljRpFVg4anVlOntw1otVF+6dlaNhJp4BYhef0oUYp
FVSTcSFdZmPjhSupN60qysHs24AXFO5OynDUaxNr3zwVvDQxqphVUJmfyv6HZFnvMjcvUNy9gJnc
nKdQWb01zO1kLJwy/VyPj5N8bxUfrqvA/tlZFDSS1s6OLlNd6SRRbfXq9GlKe7RR/DR7UUpTBMK9
SqsN60xboc7VcmcMbil/JURgX/ZV+UUO7lEua2NYvQIIK8ydYpz8XI/8IZK8Xm7/mhidvf8XKE4R
krmnYSPhyGY9C0io+mBMOGLH1KfrN7P7anTDMsC6v7N3aWpHE64ISmDAUi5pGeja368bhCQGVSnm
kUDTInN6lkfFnLU6IOJBv8RK6xKt9q5LsRMjAMMi+KJRqAbvybmzRpOkWJOy1QOX7uJgCAlsepID
nmQamNhr8ff5o1dwfPG/GaUsXAuWXR4X8MFqd5JxWYpSUIbduxv0aGAhLjYc6jJPyxYXqVUim72A
nMW6xTpON2/679cPbs/cEPABW6CJsrBrk7ubSsWOPkNq8Gas5E5edEdvo8Ni5F7a6w8Iun5eh9vJ
nWNyfYPHGWk0ey5VG7cwot9WH2ancyowcs4flp/meQQPfxuYVEhdsfdqoRIUDkDX2XK21w5ojc2x
NY0eniE2sLnlEGOdsfa7sQQvdhdGN7AfEJyB6EjijIOltZaWyxWMQ5kEatkHOVUfjdqyJ+Xv+3dw
jBsozjiAEnvMkwVQWiV3dtGW093YTR9X7Fv8eP3G9owqMWSwmCBdoBN+/Tgx0KDbpXhY0mhEaJ6V
KjtB4UEu/75UDpEMDSR2Bu7IlLkXbIIykpoVnlSuXBLzH2y2fUd8sAHg5xQJvgq7fgFAomDnTGw8
TOp0uH5YuxoANTMtjPmb+CbiFM3suxRNLas3GdGjIif2ULe1Gyu1q4QDEcizB4ZIRMHdIOx4w+xh
oFOM5nIse20c30xTsdpLvT4MpMDCh79fIob7f8HiyTxCojYZZukwGqtewvCflV5CkWl4+/EPCGwd
xu4FFURevJeYJ6LMxJRWr8/utK5zarm4mGT4OI7DZ3Cm3S9q/47bMlQT+1rgOd7yachWuSjIasge
qlK21Ri2oZxr7WRUf7/IjiDskcHfjA5dZNw4tSB62kqaHCLQmtbpUBo0vi0TVHAW2RToxN4hbpE4
u5DLUol9jRb4ajPrXq3iJ7Q6oOV9qG8Qda22OtW12yb083W132n3fC0g50WWNJVQ2MP3EGtfHY+N
UwQWPK/hJ3ei1oU9h7WVkL2KzcfEqsRro/aI8lV5/R6nvS+ti9umhYsU0YM8/H3XHZNMw4JhBEe6
onIHuqTKkrY5tLLJ/1mwNaYAe/nw122SDINqGjbDmDCAnOWL8iyv6xXfR4U8Vi4iHMuup+GOxK0g
StqzGBsgi+tG6vOQ7eICEBlWu21OWnyXgPCETg/X9WEvbgHZEKUEq3IVU+f87VJM1Rqt0EIV3eH5
7SIagxH9ffYKNjpQ4nslpBQ6UGStrUvpsYszQVpw96g2InB3ohVjTBEvMV/+OFheRpMgK8D1owrc
6/7TeQHiy1wVxb6jlODpKFH5eW5ke2jV3FajzLdm4tLYdMOwfqpL04uz0IvrJrh+V7vviVBsTsAC
QjgR7q4SterzbMIXTU+/k+XrmK3OPNu0C4r6eB1p99Z0LINGsAk+SD7UjLWQtHXGXm51Jrkfi6ZT
9yIVrLf48/c5y0DDWY0lEyeZJaCI+KWZbm19uC7CDgsBnuoGgzstY1jNIaJ4QZbqRLFjBAljxfCi
1FsU27AVxzwsh7/P4b4G5dR9NcZUyWp99aLsiL63ZjiVojnzXS3YyMWp+6QsalsPOLt1afw8Vg+m
MX9RE2KbqFyQKvt6/RwFV8WHE7lVdXHMMkKWVbh0UI75XLtF3Qq+1kUwXDawKxHuFRYOLiOZ36Z1
oCeln0ulwKyKYNTX5ijBF0HVRDi8xfhiDreMkKBtRJS+IhAuhqBkxtrJBUc2pAc184bpphzc/+1W
2APemFXNnBadyOwBZbMnT+1hyHL4iO7pOsyuaX3RNcok3cJEmULzDDAlaGFbap6W0ZczBavXBM1G
IiDOIORjHc3YoQigzrKrxEnMxtEKcKi+47tvYxT4qc8EPDWa3ONqUuNHY/jIf9lTWdmZ+Xj94HYq
xMwQgJsaOQHsXeOp75tsMqk0wlZruJguLH9bkvZxLC7SEjvWFHlKUt2kfeiqSi3w6PtH+YLMqXgc
K6OusUxxEurgs1xrN1fly2yVt/WEZsHrcorAOFVv25JOcQQwo8kj25Rduj7k9YchTwSNLftv6kUq
TuElU0nqvEWKbTI/U2x6ML4qs0CWnYAc+5ZkjOZpmkbQs/Va2UMZs1bKgtxXuliYQsmtyF31srSN
enTDalkDrc0SUNW+g1gGX+0IKZFDlKn6hng5lurGKFgeuc2U72tbeGgfHAXC7ZzfKwzOMWnrXOqY
v4JNyk9T/a1sHcP4e8V7BcGdX6dU1lDlgEgz6ecASheV+UHsYZJAqn9d7dhtvy4Eb0/M4hdXaElm
DEWGq0Kawgv1JCC1iIpHBME5pGaZMXw6Q5pCfwQR97dhUH5fF2L/StiFYzu68oYM2zDLsVXlBVnj
MjvnTeaZEKZUBsHarZ0nCiILKJaOtUTWG3rb2Oy1Po1wVtTqbANzzpGcfWlM44ukFD/fIZGuQJex
SgGZDi7kIpVEo1gDVG2ldpePlwFf6yQiAuO6e3AbGE6XkywaW4Xgasq19op0mWwQdV0SXRM4pV0V
0NHDyz4mFcjz2iCQtCxwQz20TGsP45KV9qjEv64fmQiD/fvGw6J7N0zHYYS1pnrQY3NUY6Qfr0Ps
KgA+GNA+YIHtgE8LjkoiSyOd8dmino1BwqYyMMONbi+abtm9lg0O53g0VKhMUgGnG5fObqI+cdcc
yyeMJTK96yKJoLibKduO9IM0IaffZzfZInsKFmHmpiqA2fuGMFBC/HN03O00Y2ZMGcUTHSbrYOXq
x5wmXqN/T7MGIUrhyvFyHkP6NOrypctLu9TKoLWw3lFNRURxIpHZv28UJQcTE5rl8VNScB/l82+s
A1zr39ePdVcZN+IyTdpgjCmoPjKCYy3rMiCSfib6O9Kur06UMxGWro8UCxwhhrz6UVkERTI4algd
FE1EPLav94RS5PcV8w21Xt4aTa9EHT5iu/7nkCMWouHPcjA+WJ0oTt6/nD9QfL56bdJSkRpYCpMW
/mpkTlOWN0Uq6qrcl8gEaTHL8b/hLOlzE4Y1hrHQktEPEYzgO/CcycRHne3vP/vYjgaDWLJiEeRc
X6vCqpC5kHXckzwbTxFiZKck68+qFW7NY1HBG1e+AeJ0biXTPI2gyPBW/ayuOrpaZqeNyJlgrnWG
PTSM/jBi6vkdmr5B5dSwWDBdgDInDEhY2AVWN2Z56l+H2L2sDQTnpaQEzby5gRNszORIsu5nQpIg
zYubjCBlfh1rJyfw6ra40IvmZVzVHcTBQhO3VJbjPPaLHYK2bVrqW+yZE5GYCYTji6pQiNWsGwAW
jWYPEiyenp/SNcKU2juyyJANm3FkcNYrb+bfx041wyYCVKrVP6u+zlx9jLy4lR15/awbqfyue3vB
49xYuoYI02UYQV1b3Ygsv8tq9qZZPsbNh+u3tms1NpJxXiyTu1SdRjhMSiaKDw4TFNrteJxjRUSu
JELi/BgOK0JWCkgysgSgAClvxur7dWF2fcdGGM5gGOB+RUMJjm0pwJVmgl+0kT9fhxBJwZRy457W
mkomuCTxUSHdq+V3PfmsCsd29hX75fY5wzCAQUQGzziCJcPL+xh2QXYnrDA2MCX+v0nD2Qdr+c+d
aNVj3bhr/70Q7X7aPTBTwQSXheDvDd/CoJjYkd5CmGx5ksreqUKsuZ4ygSB7xkcHZw3Km4YJRitO
jRtpKuaxIount71HG2zpQkZa6V0i34+FaMppTyRDQSRrWKjAUL4hPqvTTE9idfHydM6dvG+SU9Uh
lJgxKiYwqjv00c9lQNQO0HCBGj6nCyiXNMYgy8BaWi/MpaBZFEdOK6+a6X1er65VYxlemXwIM9QC
anKhTeXECA0bjGxL2nCe1uV4XWn2XhmqSuDOMJGkMPk2k1xSZqXMcdbWqs5eUqLvOlRaQ/Dhs3ej
qLaq6Etns5P8mHpVp9aqVwro1aUKeQIs2T7UmkfpgMTvl+sCMS3n3f8WirO2S6+tI2q7i9cn1TkC
LYOJTpNRz+1FkZApw6GjVCAq8u6eoqYrBAqE//lCytyixmfFMbJWbaW47TwYnok8niAfIkLhHnih
Kn1G6gRGFwxZxq0iSoLsPoWNFJzTV4xMRS4bUkyy14TfCsWuehH3wu71/MGA33ttchM6I3ZYIMOw
WsdBW22517ECuL8obeLEyWJrbfX5ukbsi2XqJkFrDvpm2L9vrHxpmcZQKuhiWdrQrZLMk+bkZqK1
wM3v3g7aF1DdQq4CKYvXMLEV9YOGrnSPYApdRxkXTZXvEGSDwH7BRpBllUcrG3A/GNxJ9W9pfgin
n9ch9nrp0A343F+EpjPCp5nJvLRVNUIKTDifhiD169CR77DiGqPNoNLpRPqwezkbPO65jnFhlHUI
feiy2leG8tyakYNVTcF1uXZhdB0Xg+Yc+qYNUcJEYaF2Kfvuvk20n+tsl8LuXREGF00M2Ma4KiMw
/s0ok+pb9Y4GYQP/IfdGLKz1edMnlc/lWuq4nSS6DSc0IH6Kx++1cR9LArewF7VsgN58f2LNQVKo
TA3W6BRp3SHT5l9TlZ9QZBWlyXfP7UWo5yr5Rq3lTF0SUgCrjTtnybpL25qPWqpP9jt0AMaZ4D/s
guC/QE1QeZlopFy8TB3cyRoKu0kjx5TyTgC0awk2QJwirGmZLEUEoLGGtVmX/NuiWaL0zW4qieqm
SdByZph4sa+tQU9SY54ToLRH87Z3wUJ1arzJW93MGz9bqKgJVGLnmiiaYVjpCXbhTQkfb6vXp7xB
UWFAu1QZj31gWKh8D4T0f2/oXkFxByjVGAYbKiRayGquTjKG35oB3Ls0wj61v9aJV0hcRNbji3OJ
SAuhQnqWSXyzUJY4CB/fAUOQxWb9obgxzjdoaYqerBXpnKjpH8tovshSXtgztuhex9nxrjANLzic
hxhrtZb6AgeX1bFd1pNrlNWNWS9216MDLM/MG11VBS5jJ7YDJpslZemdN4XJuQS7Jr7dUXVQMmxP
jfMKrY8WmX7N+hj+UoZQvU8GggTudVH31BE8u2iPVmV0lhM+GGoUE9UBOI5opIVXy8riD6wc9X+k
fddy3DrT7ROxigTzLcnJyrIs2zesLQcwE8zh6c+C/G0PBfEM/i1f2LqYqlkDoNEB3b16KkyZ3X0N
OASfEtkOFR4bnslAeyA4Ri5DB6QeQkrUcWN7xFeveTv6PGKKWuixY7qVPUevqF8A6iiJxGOZjjz1
27vt0pwV6oR3uVBBN+mkI8wixA2PjZNlm5ho4+byZq6e4QJP2ExHaWlLGQJhLba3FkkP1CA3aaN9
dhz3UTfLX5fh1s5uuTxhP1GynDoF6mk2tXJNbf2uzLsgdTpJTk+CYgiupo7Ibpo7XLppbHfViNw1
dRLPteqvl1ezfligRHVR3ITxbEJiT0v7Qmn5uxwb+x9FDNWLpIWvkfI5AqmY5IbzG/xeFM9g5K1k
EGoW7hjhVURFMfPUu1cJqSXB2vq+nSEEZdWpWmFO/G3HGMx80yadfV+5RvsQIYT+y9UI+gq0pxV1
+QNMbE971Dl1nor36I9YE8zc+fd8+HoX/kWb9HWoatiyPMMilPCl0ZN9Oer0LxcjWK0pRBaxV3Bp
1aG9NcPpIQ1tRaL1ZMcvKIYeLY1pMmLDTNSl+qkeHZxR6zaXBXrViiw2TNAGmNo8OSwByBSleEbC
mCnFtR/GObuvStDhTinzxsiWvQCvoiKx7KIXhfdQCGKH6UEK1QZcV93Ve38IU7KfMkxs22RuTF50
zfGTvAqYnrYfqOFCPsNWNU0zeSOMgByysjVoWPA+mG5TqxqGCWBIWS17B167V0sYUdgVa27dCjCu
Ed5VurmrnOhAymZ7+fTWYPjET6giVLdbhqAh2mogrck1hNVuB2U45MnWGHuJM7gqhwsQYcvsaKZp
TgCiNIofTu5PR01kwY4MQ9ivFmXlCWZLIdytBwWlTgMFV2isSlYi2y7++UI7uGpt6vCUkOlAeBu5
8QbxTdXIKBtkKIJuIGMZW8kAFCcb7sYoP8zgiI0Yk3lFq7bINrifzklxxaAADeaaXsSIQe0qza6L
3tJBDTSYeuSTqJscr0MJraz1UoYprC1P0LmT5cBMlWdCv8/T7Nd4+6CaJCGwioOGRGRFMaYR78Jv
Twq+ma07OrwG6tY3TWf3vtvAPjms941BNklz9cAWYMItGl2Sshml8pvY2MJ3HdnoDYOsD38VBK4r
HiZU1GCL78FUJ4OjF/AclNhTqB50pPQNWSPhWqDIg9E/KII6LyZjqosMKL/5uFFJAdK6DJ12vuYX
YG9KX2pZWLV2VHBbwTCDRwrrXaacWW7GagMiYWWTp6Z3Ibgn5tkbZH2yazZjgSM+UyC9VyKSwtMe
6xzVTwv9K6NuUKSFj+7JfFtMMURDxlQiWZzo73UT+R9oMyhaYFY92U6d4XiZ3nUe5iZ0+/+u0JeR
jqCh0D8bWSGJ8HbVO0Hf2tdR2O/N2vjvlaywgueASrjGKVOQIggpYg7ji25uIvcbGxqP9NIxAvye
ii7sEkj0YcxqrDCbE/7lPWJ6jLIMr9x7E+MkleC/U3ZCJywsu7B1desOxMjRk5cqN8X4XbW+D9IG
r1che7ceGyP2bI240EJCNFNqSTKnGiLRZghyC+Fh99DPW+cnaj6dQ2h/oJURhXB/4MRMeaqltO1L
wNXuN7ukni6rjBXDXUPXkHPD+yJSFOiQe/+yZA9To5LQCsCwFSRfK7TpmjeYwOnXR3XvBv8xA/cK
h/dyE3WqhuuiQOStXrfrucpiC3B0uNK6p7rd9t2ny1dIfNYWMcRNK+NoMAZ0zgYm8dnBvOJchmXh
Z2Dyd/YYAB1cxhPi6Xdwgqmqm6KwjR5wyqB5/bjtdBDgKpg8cionWcW02EX0DkwwVf2AidluCLC0
/mFqSMSrXjMzDBDw6+aUUHQ9Z4NX14dZ6rILmvAdsuAFzkpURboB5Mm9K5Ktbd7n8zaiEv0nGrDf
MBpaKPHyYlsoaxYFpLKMdgSMsdO38yEJqNd7lI9o3nxNMMas+I/VDe8ABVWYpyymOQWgU+70+H6o
N23038rP30EISrCobcYiw8GaisRr809K2XpF1krCxdWrbPC2KGReUXAqdp86cxdnzYSV8IlR+T4+
9l6SgDfP8YwrdZ/4kSxAFVya/63rDCg47fHY2/GkcZGo20DPf85R5dkyrqR1kUc22dCQz3PQVPFW
IvKhjsyJESsoQfgwBloQH/UH9D5jsHQjkb7VBS2gBFlghpu7taFbGFCFCTD1pkQXEZM1+KzrpwWK
IA5N28PID0CxrrsNH/9m3YE11K8OJmbcyAgsRIv1+5AWaNytWsQ8KPikBLMzrCACsau57/farjkQ
j/kypFU9qGvoBkXzEKp1BAVRh4midTjCQG81r51+2dlmMK8c+tQNvy5r3PUdXEAJgpfneTtppQ2j
dXyd1LIb9z3GYxeYFSSnC10VigWYIH+FFUZ5yQCm9N5Q3puVF1LJ66V0QYLgIVooK9AiWAHrfJ6K
jan/OjMSlWp+grOyJYHw+lmhz5ln51HXL9isuZ80daqBl8S5R9m2yh4s7SY0X6ZC8SWHJbiAvwVQ
t3kdqIO6E7EzJtb7clR0wwrGzmOHfEM37gPbFJ+noNzK1rV6VlwHonWDcAvyVtgrSsZCZZBBt3mG
wfLGatuOvWRFayB855BY1MB1IyqkJpl0lTS4UQar/ax+TiuwN0nnLKzqvSWMIBORO8ekrbBv9uPr
qN7N6FmfciTn1ZNM762ajiWWsG/UYjRKY6ik5lcfmFttH+/0ne33G0ws3WJ6tMRl4j994UW/igRP
rdgojkIlsqgqYsoyJWywtHq+U8JPVeR4bfS9n3cS0ePe0CUcQU/YsZ4ZI4IG6Il5SzbcIjaYTqX7
aVD4oUQsVi8xEmOGRhw8bWripWoKu7SzmMvFju7Z7XjK/Z562lH3iTc9N7J4Z9VVWuIJvmDTcy4B
B7MqcjA/+Iavn8bnLHAOeGw8UL8dPRpI18jzKO92FMUN/CpD8sXL7MS1preKZgXF1eu0r71xmLZ8
dItUJFdvGbL3oKuyQSklpsVmrY1QEAokcF4Hho+hpUF70l5S3wAJeu2N13HhEQlBw/o9wEXQLc5Q
8q5pRw+VjuTuZAV8kp/61D+He8urMOcpDdwAwy0k/gaXv3e7uYAT5JNQZmZOpMK1sU9t+ZyrL5IL
IAMQbFcz5oRZIUSEe9PlZt6m+2qX+9qNhqeaIMWwWdlEvVWpRK+ZA6YahHiaWGNZD7rSllYPCSm9
YWP4mHR/BEHXLRcTsk1AcyyFXBNKPmjAAU8+VIqo9fu2Lfu5K6xAPc5B4/07gm6SI3FnSTwwdMFZ
Jtg7kEIVc/tRVYZ21edWkF2xw+ssjUOx5ZOke7/8MmB97a64TsGFwoLLJ/m6bZeQBVFRMExhMpTM
CsJvxjUftWds9BOfNklRZ+D1PkL2DdmWQXJjbI29cieLclevxnLpgih1rVom0Yylm4/Ozt1Gj3TX
bcEhsSFevaOBjAthzUS4yK9Cm9rW+wm7LKz6yWgiK9DczGPNc4On+tE41dOXyxu7pmaWOIJ7XIGL
OKYWxY2Pnxw08yvl515KmS5OG3o1eEsU4dkjd+yIpDlWg8HVN9kPDN2Af1ftcC+YR24tb9yYvqN6
bmBJx9etbCQaKnVNs4htuu/qGdoMrc8YZGIGeBLzh026j+8x/eU4BDoI1al/RO2ILxWWFcO7BBV5
H6bYLak7ANTd0xvnyOdJtF6CulwMQI82zgcsLzJgmAtIUNaNv4L7kqNZpg1n24StyD7xkQVG0G/4
fJs0oB95wgLYa/kLOHbepV1yw2Id2PrMYMh+oYKawPsrBol/vqK3dYK6K7TeojJPe72Mi6DNtIvZ
Qmepiah6a5NDYjxelnqRno8L5BsAQZ0YbVz1WgMA7RH96TtzX3ZB99Xy6s9809JH/eDeyRwWfgqC
CtNxmdFRALuA0lnhEmRtnkVjCsyE/qPb95FxZecHe2MQWUZidffOQGKmgE29leahAXFI7yYMipKR
nK7pQtRdYf9RQQVCRZHIiagdmBcwxg5uAh+pFG/6xgc58EGDp9dWuMayeeNiN8HreS0QRUYn3dbq
lOo9l3Btq27Ko3sLU3cfHrSdo+PpINuoL6ix9i6LyZruWKIKYWKOIVhWOQA1xdvwPHmdWnvZcHKj
j7xrLnfUFXxZ1mFOS95hRwe/D9RN44979WD/nyavrso+5/oC0yY44d4VN4L+Cy/7Zc2xikMWevZ2
3td7JfXqX0NAArbDiBUl+JBOhMcAtwE9pbzhBddjcacJOuljVWX8ynWv9dbOwX3iY7hKqEQZ2opZ
4+7JHzBhP1Ew6iqDWZnBVMSgF8d41Pp7Hn/g2QIoiONeKV8d8TW/MsC6Q8qc76T2xYSjx0526v1+
m1OuRskz6ppruYQTH/Y7vUZr9MzhjmOgeGgUejIO/TH6rG6LzbA3D7b0rW7F4QPLLNSwg1JyNAwJ
lmVGd1CUj6UJw83He/NAnDtd3Hy3HuYxKU9IAmFKoBKYEhOweuWX0IJn4uhUSwcV0NEh+YQmjWPl
R4F5gwJPbreTDfOVK7aTVSOu3g4YN1VVwYKgvRs633dqEodhYQb9VttqcFLYaT5ZP5ptv9F91Uu+
gZ1W9pC8FjpDhZ1BBXOE2Zw1MeLXtXYbc1vt4NMan/hsPzzyPqfPl9UaNzSiIVqiCa5sPCjoQ0iA
xgN1fZ/uhq2y40MZLsOs3EEeKuClCDyxnBrm7YWvqqw0usQ1A2e8rdJAn78OneRKyCCEa+5m4ItO
akBUrEYZU9lkQUibn2lvmP/dFLxZjP52MbQ3CoVkHCk/xcpzTzYqRp5o0gsnW5EgCZWt5QqojfjZ
8Nk/mMRTvAxfy++jH3r8kvd4uJEV0qz4C2/WJshDXg+hShgwh+xYJrs6kgjC+veDHhFVWqACER2f
ycqHfhrx/SZqe83pWrckAr1ip7GAPwCiw0NNrS5pp5hBrgweikT9WS09zd3oNZO42uvHc0YSZNqM
27m1+PFg2BnYTcATXHiT1UlQ1hysNwsS5NocsxbDMwDTBjzjkwWUPjoBRhjVHvHSoKsfP2Aw3yAK
8p12hdozHrHMcekZ1k2KksvSkAiCbPcE4S6mHkwBOkCUxrzpabUd0+Ya5mX/EcVzPiRBnmvUW1Rm
ycWhfnCarZtGHiWSI1qVaRsxiu1qtguajLf6gI11ocbMwT0Nb2zjumsfL69B9v2C9TO7GiwBhoUI
0prwjqqXuU+GQUZ9IEPhlmLhk9GqmbOuxSqySP8Sj9ZRobL8B+GSI1gbSz/vlMNfrxYY4IlIIzVH
cJoc8GqDEJzLM1M99hjf16qHB5X7aO+cmJ+rXnRNt9mm/ikvvFhVEYtfIVzcSZ+onZT4FZaxZcYe
LF6Y3zMyCV3Uirv0Zq3CvWUlrWt43SaoD1TfivqgAm8mAmRaOX7qvOgyAtq17OYbQOHaFrFZwHfA
snj5SrynR7a3dyV8eNkj4+rVXeyfcHVR9K/UWoWVdfXn2b6Pw6d4+PxXIi+WPhh2aRh5DwhLu9fL
vZJLrpRsCVxEFoJo5SrFP3w/JlBvUBJ0ii0tYFLNIIMRNANKvtHXB66HoHbAvXLUk4OT3F/eKRmE
oBxUzcz1ku9Urd1Qu/Y44yf+XAbRZMIsKIdSb6ljT3y/Ds5uDobdvLcO5Q78PIHDnf6D/ruO7br/
ehlZsjwx2K/s0s3JCKHOyfTd0kbL10tz3JdKPe8vI/GzEHUTGiR5fgXZDrAkvRUJUsZNPMWxHVRR
PmReSp3m5Nrt0VIIuRpVa9iCrFW2sRKl6wqqKIrsttO4HCqZ41U6OUyjbMT6+g5iigGKU8BmL5ZG
DyDCS0CjDI+LgZ8zzjw67KZa1myyrlPPKMKFsjMrnQrwzsItmfzI3Lcg8s71K8uKg8vHJFuOcEwm
Jnq6rOTOd0f82X2iZPJ7GWnTWhAGXXpejnirBtbO1QCU8Nvkxxh37QTDnYlsaR4U17JMomxJwuVy
kt6tDO4Tk/IXxexzNfT0SZap1/i3iPK9WJL4YkBUnUU5iMuD+gs7oOb6WjsZX0cfaQu/3jfBFKAQ
5onsaaDuZMM3JQsUK9jdsKP0NWCi5N5GcFnjAbyVPMCs36Q/J2YK5tYexsLtFL688TFNXzpXomdl
IiGWlLHR7UaTC172pZtQvcHTTa4PBlrMn/w/vFqt+/1nETQFK6uWGAac8gUp+3HLhybaDzUeAttN
d6h3oT/JGAkkN9jkh7gwiTTR9WTiKh51MP7oeIrB/MpE3ZdEz8qEQdAUZRZrlhVB2lV0A5UPqfVS
K3+7FkFJgMAbhRbcl201tOmkm7oJN6BpdPN/LiujtReipZ4wBT1RoYumKVGCE1STnx3GIPK1vbGJ
N+3eehwdPGjmgXygpmwHBX3hOv1klyMkcXBQeH01x77VSLL/EgiRoV9rcmO2M4RN81Ac6qj0Ggcp
azpL/AoZjGD+UHxQWRFXs7FFnuxh2EXWeCjoLPH2JKItTp12Uf1PmwanZFq3Spn6qfYcVyMIVSXL
4ad9QcWKo6dDzY2YpkG0I/0HOOWrVA3AmuK3yU0K1gUie3OWqDxL0BAogtcVFxO8A81+Sbt7pzxc
lu7103EwnhmVSfzx7q1GwGxhYlRoc8eLA3mYk8kva/UrHWRN2DIYYRlz2OhG3SRWMOfXDDOKnfkh
bH7+3VL4b1got2SgeR8rWAoZ0UtisK1TaYErI1+XrURQbeNMR10rgdLEvxxF9zTcTF3mAK0L8/lU
BN1mmMyKGiPGqZR3qe0PlnKwhsFvqOyZc12az0CCbpvaynQoOhQCFPLjyynNfDWdMR3hS0p8Zf6P
HGs8rQdVeoYTtFqRukM3MMCF8cHUXpzopullLXuSJRHh/aEzBm0MHWBg1kig5T64U33i/kjSo67c
KN1/5Ar/vSSHYGV82hJm2r2VOrQhFm5DIdla8pTFrmfPt7Ep06H8vN8pnQWI4PgkIP0s6hTVMK3i
+pH6o9PCT70RfkL7230WqpJuqVURx3OaiVACBaximssJm6RiLlRcSJB0mehV4x4NLd994LqeUURf
1WjdvB00mB81rA9dEoOBc7zpexnR8vrW/VmM6JdqFTNmZHjwkDEyXyuOU31b2j9m90c6TBLTINk3
0T1N7KKLrRq1NarjnLq6+VG1xXXtupJHp7W8IO8U+fd8RC81BZ1oQSmv4cFUKuI3vh2CsqP3518U
EXrhW6G0wkW2i4L+1s3KcSqGw2LTqUtOk4XUXLih2gs4qfy/kwtBjYeDotsxj5TG6Y70eCZ0qJeH
dPN3KIIadxwESoWDBTXREAdKkqVf4z5Lg4jq0fYy1KpCWhwX39uFXcKDaE0xxxMZRqPxMuLn1XSt
sbsIPRdj5XiNbJ7velSxABSUumEPWgl2wN/lGpaPGtnkxgq6AF2JkUf2oZ+MkrssEw9Br+cErGpZ
gSXS6sWgYFi2PZr1PmyjmxXB5e3kovZeF/6RftFtTetuQgILq0u1e2UOiurz332/oNA7kgxqw7MJ
VejskriuvHhovlzGWA80+VsN+r2RmhXz7DFo0rvchheRTVueYI+C1A9rcO4g0NwWT7Is9/qeneEE
iQDbPPp6COBCtdK9anLN7RzaMrqBdUE/owhSEKE+m5odUEo1fa4M6CVMM+gt8ims92a/r51ZVvm0
rnH/IIq2vsCg9WTiLl/m7ly19fL4QW8/ZuHPIIJANGpmovIDDkWsKafYqe+UJgxUUzb8bdXnO4sE
EWw82LNQmMl3L25jfzDIptN+NfkXUsmabGXC95rBWSgkp8fAvkbBggayq93rOVRAhnnlIEI3km8x
DkmZD42DmvP5UJrG/rLoy45MsCShHbsdHQDutuhmj/VAob9C5Ikvo6wrpPOZCUbESEjewHAg2TQk
G0KdoKKdnyjpfdQatxJ3afXgXMI5KUCB5op5jDicVYLHVjsIEQDaxsFoNC/VvbiT2BF+fd4pPsSx
KK9AOTZqnd7akcpR1FonuR04ofK5CqPrNMFEPVufjtNMNqHe7ovU8lLMof7AXi5whROjMbMnWgPX
UlCHk02+nf8M3a9lTf2ylbxJrO8leqfAGuFY7xiLzUqZ61mhdqBiICV48vbEnQ+MFr6CmY6Xl7Vu
Jt0zlnDhmjG2Wc6TAeo970tMj04w3WWnLoj29S7zx6+X8WRLE44vLsukQZOHHbB2vC6ydJdiFB1V
UKpmZ4+XodZv+GJpwpH1WFioDthG7iHy/Kv7YASjb6Byi25lXSSrN3oBJty1AiMx55RiH+Nsp4Lt
A/UkzP0pWRHfnffCfz4svrsLnYWpLC3TRqzI2MUPhp8f4+v4KkPnvhpwcgX6IsHjh38JT3Da8qFV
OqvEadUoeeW8k6UfX887d5dtlED5dBmNH8clMME8K9QorCIEGC3Q2hRaz3OMWrvLGGv9dSA1Ou+g
YJ2Nos7mocEOFtFDnP+Am6a5P43Rj3MFzzF3LdhMIno/SAd2rYcrZ2BdCMirYZjKvgYw6CnGrb41
r1J0yBieFvn5AQ13eD2VZa9XPZEFpGCybVa5yGRiQ9UqyTGPwI1w2/Jpn8D0nCZ0rnlx4ZTbvjZk
A6VfzfSFs9QFrVKwqWa4EnZA7q0jr+7lfWPJreJbV3rtxVAyyhMv9J32ma89QpqlpT0SRSM27YRm
G7Mmw31s1P4IE+HPZuchR+279uayTK3dfENFSTi4McEhKWY2u87OurhOsFa1AXvuDycfDpqWyyR3
7e4vYYQtRa2hqZfQ1kF2iPf2DN8L1efz68M7eRlU9P21H3Es0YuA2mW8ioJOV7j+A+0GZ1Zg87op
v5qc8DMdobjVUXLxV+s5ljjCzW+1yTbNhkFRgx+Y2fO+7bKgzOwbpSkf1SF5qPR+0zBylY6zxG1Z
UzpLaEEf9GNPQ8cpoA/AoxU2zC9Bin5ZPta8MJT/ORjiroNhVOwcdiyNRqFW2YFN0AdTHVFrGxBr
g8AjN3UJ1vpyzliCgShCy55IDCzXPaAJyHNdGZfz2r1arkaUiYz21KpwVsmU+rr1w7Jvx5h4ZS4R
ivVbdV6JKBNRPVKlxkpC8qnq75Xp1tCeLh+MDEI4+8y2QoNkgMDQ1XG+qua7aZIMml5TwYvdErW+
bkWJAsp9aKHGfUFfyc5s8WaO/n7VqP8JHWVrM9lgqdUD0nQQxPFGIjRIvfURwrLTx9BNUd2RPDvZ
qUmKwOpvYiITtdXdQwITVxPh+7uJD7qW2fUwlljaEP5o1aeJWc8pjTaXz2g17whG/FfmRvSxib3H
UTU6JutAN9J3Xr/l+fzyKVK9sfZNUFrUPvPpLdxUGfn26i6eYcWDC10nzZxUAV0HLRXPUKti7zIy
+0PHshuzyhuJH756cRd4gq1WomQ2poIbzA4zwCY10u5NsLE/XN7NdRSQGIDLGW1MYs9sM46ovuGB
RU2ncV809RQ4ziRrIFqVDHJGEa5uk+dW5Ezca8y+GdH3bPjHdmUJSBmGcHejClyHmGQBZ7G5ytHM
Fn7TSsndvQzxbpBFV+euG6Z8Gd3RbJ8MFpT54fJ5yCCEU1dttXM1Bgi1CAzloDh+Zd9fhljrKAFF
6L+nAZKKt/rAKhMz1wpg8G7w9NQ8tS/mDaT5XtvUqH9x982pvP1IF8QSVFBC8QSzGg48qpy/9do/
Sg5KBG2QGDvZ7nFpX0RDrRuyYuAHZLG7hl1V1nemSC7MOoTlgvcA1M/vJou4uVLFeeMiYztFaCxU
A7AfeQmeRSWHJMMR7XZjZGwyHWg5hAaNH6PjqAGxoUd3TdAc2BFa7tGU6bh1bXBenGDK7ahzE9QS
oT/ZPGB6Y6FJfKtVHcpbYDinAqquRCEoo4joCVR3lrcHjAF5zka98JrKesa71PbyDq5u4AJLkAWY
p1IdFGApc+TDyVIYhsxVx8sgqxu2AOE/YiFwja20sWEDBLmLaLxNHVmGczVKxDjxP1smyIFllrWW
aDA75iM7GCix6ffz3sGjRXU1XfEQX//6d0sSZCDBWLO66QFI5tK4NroQ3enTMP7l6QgWIWnKtlAy
bFzZxBtLAavGBFbSUTZWTCYEglGwk8xBiASB1tovrHrOqps4k6jTVWf+fEAi5bzWjTPLON1ahtbR
pNT8XP+pZZuRXSHaleg3GZZgHepicjqEDiDxYvYO7Yi7oXV2hYqhYjXZ63YtWZpk90RaaWsuUS/A
WQZj55EMXxVd9VRH2urFzY34MrCQcENQCqOahTqYCX7z5TS+9mLWKK3uNyRQ94jOVYkCX30EXOKJ
iiFuQMGQA8+85VykvJKbbZorzgZEpWykEo0nViDHM0vr0uK3aYhP6pAFaTxdRVXjgZvyQ1cKCXAU
goIrVBzjpJolgcqFhSXuVZw/dOa+Sb9c1g3/n707Y/CzXOi7PqGNaUzAGNum303VhNHcWRTfaXWR
BK1V2g/DTO+KrK+uCenCAEP9YB3Lqf/kgO3Jl/ya1VgKPTXoAcNAEPvdjI40GuuGZHYQXdlf5tvX
Z5AT78nNTvEhPXSH7B9Qpvpx8JGiXszg+RdY5LVQQT4RpzFPOTSZlyknYr0Q9iHTcsYQ7noc4T1O
MxG1oU7+F+Z6Gvsq7GQD6ldv+KLwX1DDTsTiPAGxf5DA3E+Tus96a2daze7ySa3DgAsLjEqQT5V/
vhQbcwgHMgNGcbMtMskBKsw3bhxKbsCqekRr5b8w/DIuYFiOqDDnMGph+NXEPGM4adqtCvrkWOLJ
rBp+BE3wAeHVOragtGbMe8hN1uJ0zIfW6jyT/vzIlp0BBC2VxiZ4veYG4czQ+dPUPIyZuSnaLrgM
s6qfFusQTiYbTbD5j3iOaKm6USx0VYbOlzhnaC+YPxLaLKDE04miadQrrIgUmU/nr3Cdtk4mGWQi
OxcuIgsRSDWjd5kJkCi/brpDSmUu8mp6DAr2z8kLV2YqGjPGaCUI2VE5cX6wbte+zDdwyEDcSU4y
JvB1mT7DCR4MKRK7JjPgEmVnlxgje8ci4ikFJk5TWfi0rt7PaxN7FNO0Y3Yb1rin+/pQ3YNy/NrB
uCPiRWi5lvHArCuFPysTKwQVRXNAbI2jKtVbhb1QHeM6/7ks3RJpcARzRbtKUWMX66lmZdeG4IEO
9Q+ptvMqBEXAwE9lsQwQifM9D39a7KuRysakyJbBP18ItT64A7NjYMxW7qXuA+QhuLxREjUg5uo7
OwwJSXAWLVUO5Vx68Jq/sU730tl8vAwlW4ygBtI4pYqeYzFqfzsp16ZMM8vEStAAEcLmNElwYdA+
qaKs1R0PpvKRQzc1EJgjxUOISOlQ23lNnKyzg56xEkycICzGo5AydFeRUaqfL2/YusYBPSb681Df
iCbrt8eP6G/WUXAFETuw/pWmBsxdfv25OtRe/n/wWVdPaIEnaLi00zoSgYY2iN3Qb/QxGD/UpAJu
b93Aq7TNyzbeLimzsnKo2WAHedV6A33M5xns0btUytyyKtgLIEF94rXd7jBLBtJQYNZohIx4zG5t
UMK2zJW8DvKvehfHnKHEwt2pVpUyL3rc0tbYjsrkZX325Nr9LQ71YLnWXZkogWOlG4l4cEfwPa5D
wOAPvltV1KON5o5dr0DgOd83Z8rQp2DecS6c4nqQTe9aTZeD1vEPmqBSNUrNStUh+uqx/lSAY631
pm3yUCN6knnZ64KPya0oBdR1LEwQfGKWA00mJBTGrTuhD0zbu8iPIzleej0IyvKtjIhzVXcsAAWx
RNxipxoDIFHaT81w2/XupyT+dfnA1kHwjAJKLQwgF3VtrdcdWJIBUmFEQF9GxypRfarE+w/A8Lnt
ruqoSMkIhslVGJ1QG4/scD4eXZN6Q0SR+ja2l2H4GbyTvoUqFOSBv36FxgBlMeQn6D89q7y6+GFG
10Mj62BYvcsLKGFFZMqJPaoQdCd8dsNPrvNsOU9skPklshUJ1hYb2jGzwIrcMPHMLvYqhvRscWhg
TzAS6PL2rQrDYk3884VpR3NoX4Qx1pQ3GEVlkdukyQ+KImtdWFfpZ4PFt3YBwwo3dlrMkQkGbRca
N3omCYder+IlMRCuKgLJvLUaDuCraBrurtOf8XVxolf9xtpOe1CpxYHjU2mR1bo+WmygcGXJFA6V
1gE4InH3yKKy3evguiw8moyPpGjjY1RUz23Rl8ybjT7HaI6eYcJhJst+rm/x74kwnLJRsDR9Clra
isJKaznEZcp2M3TWZWGRQIj8PknhxGzWkWnPstKrepCGzJ//DkF4dDCirk6yCuEgYSjAG7+l/3HM
72tbEMbLvM7NwS69RiALQXT0KIqUFLsUKeW32Ygfi8bASPNMovz4qb8XxzOMoCrCLNJyLcc6HOXK
HhNP6zGgDDFTVezq+GQakvLM1YMBE7CLpw3QBr6y9i5WNWlaoyUmdG1N3L5GUdHYO15Z5eX3y8ez
nrpbAAnathlRdcRanmIH/6OxASHSUQ997g4a2+KoBN2+3bmBrERzVUktUIXddDPSuP2IkhjkV3d9
Y37HoyZYeKkkdl+HAaM4WEEdg4h0mmES2WTIcJW1tv2SRu51Yuk7ljGJn7ZqRlyCQWWqiv/FGqax
sswoqriq6h7a7Av6xXy3C7LQ2Fw+rNXlLHAEzYQx3qodcZWoUurhwdYzmtOofIR84rUsGLl7CxvH
f8VC9NJhQH2RCUk3QuPYhCCgmNSbbiwaNC1iUvdHloQa5P+BCWZkjuq6qXkJTmm66FWuIg+sO0Gd
mg+XcVY9PxOLAXU4DxBEDv241XW8D2CAg/1YX4VHTh0O8/iP4+l+u5PPDFu7v0s44VqNbjHUYQW4
nN7q04ulyJgN12RhCSDcIBaCXI6pJuY1ZXcEBSvthik/Lu+ZDIKvcSEIbWOXLd4I0WWHLLHe/IrM
Z5q4EgFYuzvLdQjSBmq7Is8R7gZTRr0oOs2hEbTqdTn2weXVrClwE1YUBDBcrnXREFVQp+mE9Ldh
n/S880JyzNObMfrUt5lnql8uo625fEs04fznSHW6RgGaa71E6lXj/Cqn2gu7G3SeSHZw1VNCTSgm
GiCswdAVwVNSbcxmGhoMo0iujCPCtRQRPT0aG3rES7Ln3BJOYlp4GXjOP1K9uYQWNBJRWYmB7oC2
i95va/MxteZApzI6knUhOa9Q8ITMRCWdFUISR5uqXqgMuZc1VecbdE4C1si3lFdKi9bexLiN19F1
mLohSGXYhDEGFEMqXSt8HowEnl4zXc1Df7DogP2l2pUysE9Z1u5D2/l1WXbe3zuoXd2BrIIBWjeJ
oBNLu4hBZQQaYS39FtnXZflp1mSPzu9vw1sMQWaaAdPGs7wBP4llgcRIM1qv6ZNrWv8/0q6rOW6d
Wf4iVjGA6ZVpd5Uly3J4YVm2DwmSYM6//jZ87rEoiN+iLPvBL6ra5gCDGYSZ7vQChIWe2oxfjLqT
BJSdIPwaVXCXTCNIvhAWxp5+DLIfJAT31Ofqagl6CFR1n2TnrrduAzjwYnJ1AV17w6ZtQ8/T7nOw
TBcDuOGRM3OoKVbGNzy0Sdbg7pS9IInEWlNZm3EfD6De0L5k7HqwT7F1OO8VbyPKK2PEEnBW0bh2
MxhTIXA13/ReBZtk6rnjaQQN1d9hCdFrQKWL6ZowZx0/jNigTXkwTZezEdF3HFe5WQSscHjJ4/lZ
SDIZnlbIAj7pasYdSeo17RHCrxJ7dio8X6MIjjdMw9xAwf1fYt7uMF9CcesLZxwiKG83wHnsfrFU
//wg8vT4Ooa8xhSCVhunqjIkwFTc9oCepKAbZILQuw6OSzoVe1uwZYt1uIuVq7Q0Zjh4XKE3/Zm6
Dwpb/U4Pz5siwxF2Aqmp400vWxAtpsZjORhswDd6Y5b5HXqFns5j7Q7bxiYh9E6Jk46zMwFrbq9M
FL2U+Z+fejEzqE1FqwO6mw1xLzit5hpTFeaYxRd1ubArSZzbjQab3xeWj7bac1Jq+P1ZuZ8rCP51
jdcld+fHaedp7bUVwg6wr+PBXunKfRry73qoHXP/u8JAq5aFy7OMxlYKJ/iAvs6DWagqiN/vxwAE
yhG6II89+Lp6vz7IIve+E7zMkOAERe3Wk8VHkOXZc6yZH6kpUxDejaebSeI+v9ndWq1T2M2EtaOv
ajCiNRCZwbqMZ5wHWuPKRUfr+fmSOYUQ6HQ2qgx8dOD6cNxwZX47ZQjg7C9RhECXsxxK1jpmKS5+
0vJZaaKi+vAeQ9Azij5cEDuK1fJrSZu8dXkSt4vbtQBlm6J5KJP942oV7t6/YcTqeJVl8TQ4yHeQ
Zb9E3dgN6NDD85bse9kLhHAkGEsDarYNIIwEbb209lUi64/bqbaEGdh9aCiVgqaauDkfFDo6EPbj
FBFkCbm6AK5Ycs/1+5CiR/SdJWKvMQUncHJquYqNEFqoqerPNqrfHHbM1+ZLDyk5WW7l0exNnoM4
lgMdVeyYxWo7c2RFj2I7ZHDTcw4kXL0Ul30eWAmhGNUeZGqgu+toA8cndbNulbwY9JpTtDrJaRlC
SoNeJsMig+B/30AMJuTNcDUKwpzhm0Ntzym+urpkFe363sYMIfxoVYYG0gqjNg3fzOGpMyS+LbNB
CDemhVplXNGD87f4jm2Bk0J9WMamvoth67x1Bndf+P/1OKH2PrF05FgUd4dTpvs9o95amNH5Vbob
qDcoQjYda03JGXpNUIN1aeAkls7fmfWQk49WL+v44IP+xpU3UEJK1RV0PpsDFJhq99pqbpg1edOw
+PkoY4aQjZzgxEPFJtMaYdMIqsO8sUMIcgYTyPTOD92uk23s4Z+xceQ+dtchbwBDSOSkmTcrT38H
IHgxU8fYjgvuAUb2YHXN9ZQ0p7+DEB3ZcdYpHjiEkx86u79uRhnfg8zDhHg5We6a8ZN4sOpovrhU
i3BF0/aq3GRuE5y3RjbxwqEgm3Wd9gqsGRL9Ar3DgZonP0ZdxhQgmXjxXUeLnZnNLSxy0ouiexiG
9F1R3zZ5Ux42faZYKVtp2ZqPBaSw5tt/S9bSAIVkoXnB1R9lMX9/Xf4GE6tjoTWpV/0Iga9CuXCz
yRvKaLUu9XWVrJf92XnBEQIa+E3drIPESUCrG6RPk0D1pNDeBeLqLm7GiAFRudeLEtVKKkSUEJm1
tACN9Hw12bili3WJp+27wAuM4NRFib58WrpwaqX0DPI5HWVMyzIEwZcb1lbVwgnfllH3HW250aZB
8gosgRBbIahZKwUpAeHklz2NIYxUvWeYHN3WcYgG759YSFzOjTHgZQAkVGp1P8bmZbnQ6Pya3z86
bTCEKNnUWmeUGaxoA7yx+XnonNST5SkHThIiYyjfDWZo+LZwugUfqlhHjLN67dQ5ON7HuPDJWnq1
+jA4jW9BYq2WlYTIwPj8bRJMWjrLXJYAq5Om8UnlHLSimzx8123ZDuBBoIfzY7nrEBvrhIzWOVmp
VKg3DcAvf0WK4aa1a9nt124UcFCVgX+odRFr8ZS4zhOrxXRVLLevEjLa3zWd3S61rr8nt22QhK1N
kedKrfNQwKgRMtd+bun851UEiNAbDGFPUyWOOUycFVhNQc6R2c5wIqCSCM/Py76Pu9DmNV3ItqEf
/bUn2PqMevwKia0Lwfevh0XUJUf9sQ/5GcCcL2T3EbuO8IL3JsNZ7cBmgoOui9s1VAWeRtc5nrdp
N+tsIIRsgMf2hYIRgm9uUi8D+3C54CE5ilnznoywARLcgBRj26yNhlWkRhVavIh16J0/rwuCH2xA
BD+YcqjeDisGLK1NVC/0/mhNwVDJrlr358VCOYZLDHTtC9ktZ3RBySJ2Hh25b/salawy2koZgpDY
BkJLWmd8C9U+tOgt6Z7PT/vu8ndfLBA8OePFjxWanQPop0LJxLyaxhSCZFJtWe4+bw4bLzhiaTwu
uNCLw2AH78fta0+7xDEgCXmbWn0oKkkSklgl1nRWYArUpgpWKa3pjUZYZk60OLJX6d18gLD5S7wJ
7yH8Kzb5AI3SOi1K3ElW48fZwZ00GFKN9WvZf8ELpWQLuucHuFqxfxFqg+hVWJ5Wh6uAjqu+TsWd
SqhXu//8uSNsAYRlGc9DVmPni1xTH9Y5PaT5zVT+OWEkVHg3VojLsskSMhmwAkyzUZ6zY6HIYrNs
oPjfN5NSlfPQDgPsWOxLR/u5Vh//bpyESUf0queuw645NUOjRmVcWC0P5yH2QjGGCTXCDurV3xAl
pw0eDXXCDwCk8CznH1JfZ/OjNckOALtpbAMklly7er+2BOUvqIxfnpr7LELpnfJzidQgC02QdMiq
n/eW5RZPcGJlRtluDmqioNBR+oLHjs7wzFGyzZCBCI6co3K3dxh3gPW4FmvQtn4GGqLzUyQDERyZ
KvMyrFwHDMJwy3C9tOgA/Ph3EIIjt/m64NqMe8EQZs2Hfgzq8f48xO5aeXE0UbdjyvtRo3xDO2Un
e+1RDykjzJS4ssn/vlmNjLDWdRQgpFMZ6ppyxxAuM8sJC1OWYmRTIuRiE8rKaPbCvFeguD+0lWL5
rOC1Y0ulkx/nB273onvryUJatusyzfGWi7T5cfLbEwvtzHfdgPrrhRYaP9Mw9tNJ4nP/Y7lyLVRH
01HVI1hYDEodQ1HqfbcQ+8P5AiZYOMwd6ZoJYF1a+Ur/5DY/27YIJOPI14m4LdA0kHKC8ciCYDT/
io1/5LU+NXjVwwsOGIQPutHPXhuPy5GCDAuNz5Xt271GIgVsRn7ZlGXQUit5XJsZDM2Gmnq0QDXy
+W/aXxQvnyS4bKLqZCIp/Eibi3Bcuguw+x3OQ+yvihcIYSKHhmu4L7A6TR/68WZWnWhsrqpplZiy
P4cvOMIcMrsem8pCrlqbE/YnTMfL7CxjgOQ7xHNTKOwgQbY/Dx3SVeAUp0HrULFxlTWfmup6qm5Q
Yeyp0j7L3eFDQwvnB8TGW6yiQEfx2qRLjYOkSz/QTvF0Mt6WZn2hqtkfs0hhw7KBEkYwNsuhXHpA
1Wvva9b0ec5l5V47JfivMYQBTEFy59gOMAojrLL7pItYcorNMXC1x64LWH/TJ8yfZGUOu87xYppI
eJ6sRt+TEQrVZA0XSMDkPpFJAe0upQ2EkO8HOo+F2lcIWB29y2h3vVJVVtvF18ob99tgCOkeXU9D
npQwo08fnPWiSh7U6pSUV2XxfH7R7gMRvP1YIGh7wzq4WIuxak6LkxhegHF2RW6+zA3q9dCkbv68
kwo+QeB64JwDT6RYtFFAjHpwFRQKzSBohER0ojwztDqdt4g775uh24AIQ1dRAmV0HSBT/iFOohnN
3lp5qZS9P8dXnVVH5+F2HW4DJ+yZSGWiJ1+Dn49deVgXXA4u08m033O/sB067pSblKKUuQ35Ljjd
qmhRqqEPQx2PSyzlXdlNXRtzuLkbHHsY3CrjUWhdOq90mqPTkYt21QcQnGeexbrGUytcE2YluItR
bDFo1mdwN92raitJJ7vLbPMlQsZqF2IN1QzPnOMpUo3mh6XVMiIl2eQJKUspaBqzGL6Sr7M/l8fc
sLxYC9/jIQjonAERTwZCJCz0tgEjMwzJzcpjRPOSoQx79c/lgvji+g0jFlsQs2+0ROuQsfTRM0ZU
YtfmbcYsSVfLbprawAjRD6HVYKQCTGpcpWPqLQrkK7oPsdpKNoa7kYk4oHQ0TZReiFUXzdDHimVk
mH8N9+xtkDpfEr08VGlI6CDxtX0/eMESEqI+qUrTGAWMKlRvRC2yW93E5td3+IGJKQKrIupZxYJk
vUqNjk4Mt7hs+KTT9YbG41NdNO9xtw2MsG7SkTFNSxEpWnMO2oYFfYduXFcWKXb9YAMjLB2I35aN
ViBDKcX8c82V79OyBkydr2otOf3dwAmzg57wIXZSDFw7Qqaz/9qjPbxC3ex5lP0dy8YicZ0O+Hm6
Aiaz6HU8DH7b40ovt6vUM+PlYV30oLTMi94pmO8u1lM8dxJDd0PeyxeIb6ToTnMKXc1x/qofTPI5
N2QPCZJJs4XFG5NSz2cLJnY4jajg1Z4PELgIGvLP+bGUGSLkYL0ZzElFxQd/jefiGNO6/OVsvXkj
G3tHYQ6W7BwNLNDD5kBRQxmuPuerXGQca/unVBOSZWB4RI+WSFKoJq5iaTTllZrxIQ/pPT1YH/4F
K3zjx3uG7wWMD+8mCbuz5UxqDbDGQpuEY2SJ1+oykp/dmLexiP99AxJn8ZAtFPF1cCCeSpeI1PRQ
q+nx72wRwpFT5rGSz4CZrM63milQzE/nEfad+mW0hEjUGG6b6wVFfm1o4KIJwVxPphuS2ZVkpB0C
cqTYzZAJgWgdM6Uvc8yLNnWllw0kgxZM9tWGmohVTiewfhwRq8J6RHDqTNnVmcxOIT7VPSkLqsLO
bkbKdaaT0+hh32VhrskCkQRKfLPHg1llOyMMNcmTQjWPzDek+9C9gxz61YCKz7RW7+qgeoRzGOmB
Zd/j7nPSyeq09m3BsRr0ojpe1IWYtw7gL817BFVSXjY4qCEuefV8sl3ZFv1/uMcLkhD1CC5A7GUC
ko4YUYMFYz00J4hI+7Jz1H54fQESzhzFspZVzoHMtPRs+2KaZD2dMgQhAlVGXUHyFhPTDsZlN5Qf
k9iIzi9bvizfnNPwFvDfvAjxZ65NQ7FdGJHpPzUYUJmNZ9aFP7mdx7LH82D7we4FjDvJJtitncpm
3eb2kNhT64dc6YNl+X4eZLc3ij9v/GeSEImmkilFlQAltxxvga6b4o5h34LkoEVAsFK8RMQBUZPr
AVJ2Waw/0zzznTGW5EbZyAphKlVQk11Y+AxslL6qbeKZdD3mox6CpD0wsl4Ct+sruLflFJN4chXL
yFSmDkPR8Q2nZV12MftBM3Z/fmR3p+8FQtwYKYpulS3ltzpV5jUg96jsb2azBH+HIkQK1XL6SaEw
RNWasCNl6TkOhfi8LJDLrBHihKq6bU9wcRAMrumRilw6KaSpbO2PO+cRXDeDJkQJleTa4BrYhFVt
HaS42gGbDLr33jX7pvaLbpM3E7xeWVAWqMcByrgBY2s4M/eS4mHv/LzsRnC8D/wHIfjzbCyoWOed
X1r5aOeo5lFAFelRacuoDEdIsONixKWZA8dJonHOo2IOaXVHO1kb8z6OY+k2RHC1N8SXizlRpzIQ
+Totj8ZMPzbJ6OV1E9gpkbj0/tp8gRLiXjZPa1yl2CUvyhToWfbRbbqnd8yObXLicwLZEjGHQ1p+
SPHCAW9ufmZz4yl95ExVYPd9dB5o15YNkLBsioq2c5FOWJ5ZetBZHE2xIbk73F2ZGwhhycSdPnXL
CIi+v6jmynOLDprV1D9vyO78b1C4oZtkZKGK37FXjFiWP+TNV1aM3pyHuVpIcHbzAAoibXRBoxNB
rOOJq3nJdNLjOLmON1Y/flxz6o12dVSsLlDVRDI/u4PnmCCwACOdgfvd12YxvLo6tYHBs4z2lM13
OYkvCQpXzw/eLgoEBG0QqqBsWSwZUdO5aEyKhxmaUDQEaxdd1/v5ZEhizj4M351qDnHQ3PramLap
2s6sFgRP9MI0Y8iMj1oic4T9B1f3N4pYqhCzaoAgJ1CyU3nHLjI05Ll2xHmusUUJSp9q/iLrad0/
ym5AhTSnKMpgW51qBmWt2X4Nkt/QqRUrqufqA+QtIehHXcdjJS0XL2aF43eWoXvjyOZDiQtGGf/A
7mrYfI6wrF2lVRdlWBHdrWe76X3dumLmj/eVOmsbHGFtoyQkSy0wV6JHo5z8ybamQ4398+G8e0pH
V1jc2TQYiUUwpV24hMtNEcwglvIsDyI0BwfF9ZIrI+6Hb3bRG6uERaejbR2bCcBx2Y7hMB7ZlXJQ
jzKY3diLUlrcxKKf7w3pXpW1oM1JNUzSYFehVo1NqGWJrPRsb9Gh2cjl1H46Fp5gDO7fjCrBugvc
CcXOhh4l6eWwyBxud4q2MNwjN/HXZlo8zTVg3tfttjd2qJYGIzSKxFAGJjheXBc5TdwRHqGGbvPc
SBs59ocNZQac1E97QzTlaLNC9BlbsHgJp/S7m4e1jD91L5Wg8/E3hLBI9ULDkabDs5A2u0+9C8qM
OX5ijeVje+OnsUxTh+/oRK/ewglD1oK+zWxKWGTMN1bij+yESQO9/IjSxyerkwmp7p7ct3jCou0M
zQTHOfDwhBJARS5S7eXCcOvIKKabYSAoge19MlSB6ZTvONpsoQWfH7F6M3UFdIb6R219HpMW/LrP
56PSrgtiTf2iIgOPlpDNUP3a6RbfQUOdOXLpdFAMKglE+xDoVUDlFa96Ec4BzDGmzBiQ/bViOFhd
fkuVTlaUsZcqdO0FQzgIEJCfLx3vJ6ZDDQHVUDHvE2fxhuovbRGGqzNimqo9bHGWx1Kb75ap+XR+
QnYz/8YUsU4BLJ+5kWmA4JxtRpBFxhCNPvboATkqARh2Q0f2oCaZIfH1fZxbqtV89Mqiu7U7+xgv
Mq7w3Uj0MkGWGCaMuYD+O3a2k10nfmk7mRebah/mFTQ7JCPIY8CbGLHBEmJEBnaGqVAxgos7fRyy
2KvoRD1I+V4Te/6h50pojO6HNFsOedW2XmNlnqEpX7TJ+HO2NVAWbr7kTfRwNIoHD1idgU1Vn5gR
YhfwuS65bppmybopd1cBOnU5VR2KzERyN8VR1zqrsJGZ2zJU89hD2r6kPbrqns4P8e5s6pzSxcXl
DtrcXufJGiTXNQrp8cQX54HtaIdJrYK2fs+1i76BEYZPHykzes6K4xjMn90V/brDJSO2hOFv1/03
MEKgTWOIAJT6gONJGWraN2q8p+doa4ewrTDMZcHLOOyooPyUUj/OffauPpMtiBBmaTOueqLgTIf2
Rm34aaVfVU12bpSNlBBma/iDYRKMFKhvDpBPuxpYfjjvWjuEZ1gzm9kQQmwyUMgXcN4G01M+QDT6
sYhcqBegvjQYAvsi8aFideou1zvzhwT5vHVEFRSW1YUZC7jIkHCvnEP/2PhpALYsO/f02zE0IDXs
3IC9/Tzo/kqyQQaGc7hhW8JKqpqJJha/urCdY1MwL2v9opexOOwb9gLC/77Z1pKhpKbaIvhCDCW7
tQtUi/tgR5bWpu3vnyFu9YuHUUdpxmsgk1S6zeKR/KIAo5ecLELxR1+NdPQNp5KDuAztTV0LyuDm
maOBfA/KhCH7SO4Kz7jnrZed6sloa6R4wvHY0OJV6xXg8cy8Bp2fhO0nEjSn8VBey6ppdlmt0LL6
31iKCti4yKArLYHWB/m3ObD85pD6ja88TBBMwqGxvHfvctmN/W6pA8i63F9EiuobusGkIWNSGwsJ
iisuVZJfjxf/SnrQQDZ/PCC9SdMbKCGYUNCWdC0a14K+LP3eXf21dD7GGY203r5pTVVW0qXtnh0M
yAeAShEtRWKZTT2xEtT+HQnI/RzkR/N2DDhJfP3cewN6kCM0glzVfukbX4isnWn3AQj3bb+xhRQA
mpt+al1gW19BDf7QXDtBXnkkMA9WlN0Xvv14Pq7sLvkNnpANagcvPWCtJQEjXyaTerNMtPx/eMqL
RcL0ockQLegoqQ3SU31ix+Rivh9DzefiL4rEmH1PeYESwsrqlEpqU0A5CarwqG9gO6AoYeEcdNkl
oi7BEh+UUIu1Dk3zy0ma0LmhrWffuh5W3sE5oWHoX045UJXn172HsuUou4m91k/voYUSSRUNdrPD
yyyKVTnKCD2I1sLHpKf4EF83T7rfecUtuTOuddebroqw/FlJuvJlrmoLW/VqmdKp5cukDZB+gxKi
G54F9gfNT/z153BcJVxnElcV63XWlcap7rYkMNj0vW7Q5dCS9zTLbJafzb9hkwGVrh8sN4VNzfjR
UAJFeyxkFGC7m+/NXAm7yAaUovMwwEnz9WuTHrXuZtauNVlVtv6WvBTbow2MEEjKtM711MJomV5V
eOSCPTkXxpH59JAGrj98Th6NwxrCMfzYLy5k9QX/Iyv9Xoriy4Gljn1tzLCS/jOA8Kp5MI5pxHHV
D304XSHxPsscUuYfQqCZq2Eyyg6QS/2Pm11Yk8T/ZItMiC5odh5ykuD3k+IiwTVpd3RlAkCSoCJ2
AyuOnWdWBghWP3UpC9byx8Ie7epT0386H/clxoiPID2x0b/BvVA1ugtW2+GyZlEmfSqQwQgxol7I
XGs8vTTFJ5V9M9RbaVeoxsf97f7gt6s5wta47YYsg7YsCfT7gnrL/fydh6P8aXjiQak62H4MhZL2
5NyuIYtkAtQSr3OEiOFMTqzlOkeH9HRd/ENl/Siy7Yh4p21meB83clwhFlfs0r6ND8QfPubXzlV8
dE71ZRf036pImTzlSon+zkmEGNK61WCnOWbPTB7i+IE6p4qczkPsDh8hnJgXt/Ug5n4dcJOpTw3b
XbHfGa6W+FiYH87//v7F7AZA8EAwiTr5kqqE9/JC7Fo7tkfzgArPaxkXxe6ucQMkuGGc5mmTO9im
DtmH2CkCUpwKo/aHuvZq7dodvkgM47/3xu03eILjLfXQuyY3bI7ig32sDu7Nmniz3z/xI6h5knKI
yAwUEtdiGChcHjFVzViFU//VIXfr8rGGkk0yHEzlH4l9u6FjY5/gfOAPSPGcALg2WMI26kE32h3y
j3jMIZ7zgW8gWWSa/nlUmY08QG/yv1sry1hnGNRLN/mmZPeW6zezV6BVT1/j8DyWzEAhX9mDupKq
AZZW3nbpDzV96N53SbwZRCFngSeHgX0KTsnpJViYRUMWGNf2ocVeNLm17/RrmWbJ/ukXRVwmwQM7
+rQESMMtrRF16ASkWVCxLCEl0tYh9e0DHonRrOrLjtv7w/gbT9yIo+WYsW4CnqLOXm0dVgcHbpka
9/5m98UqcYe9KDSPhw4oXcj10mkYB8ZDgfMgiXTc97SSyLt/atrgCWFrUBaHzSrwMsPnpaDxybkC
ibAecZJ0WeiSDaEQupqqaSkaz7AZGK9KkHu39HMGetLz7r4b6aGoBFoQC6SxhuAXFDuBlpozdoTa
Z62JmLSgXwIglhy3jpujYAUAaXJpgQ29caQiC7ubakjxoHgE1362yBPm2AzrlSAmFSd+wtIuk8MS
GSEqxiWHq31bbBcVXuh1hHjC6zhU6LleTTV2FXEyfVW6+oc6y2jD9zMj9Bj/wxASyATR5Hkca54Z
+xOucA7GYQpaTz/KDgM8Ur/JVBsg7n6boDpAjnUqwagRNPRUNT9xm+SNyqculj3+/7o2PAckpIw4
na2EkIYE9fc54hNU3lZ+e6n432ef38NpqjfjLmUMh2gJEr+GhHf3SX0gB+0p8+qDbFnpslkUsgmb
SG4rFb6nj9ZIC7Sj4g0X5fc+aE/dIQn1k/bVfOgCPaqiMTT97AL7uHdIxeMgaBG0nYCqCLVVwrqz
5tQw2YRpdvrndPhnVe+zKrRaWZH8ftx/wfnlbptZrtYBHVUZNzZor/hoz0fzhnhcMFK9lN0J7ihW
vbLqV/zcoK2GWazQXsPuB8yTc6BdlVHj95+coAuMC+UaslUhjRYZNexuoNzYKETlUis1MLUAtSrv
DPfRXq/X6XQ+TErHUVj6ZmKVc91gHFtuV0DD9rkJLI/nmexalmd2PXRjkBAD8oEOObQVkTy7e7u8
BNH+eWtkAyYsfcMaNKPLMGBJ/1w6K/R2npbiPa0GGw//5SsbXyiXlsUsBQjpvyrrcVGfzxux/9QE
cVKbV98QTbzMSKEm200KBzhkdyhOPShe57OPxXP7nPtdUDe+HqQQw/SNRwny7vzYeKO1oPynI/O8
Dp3zqhZmOuNyXzF0NntlbfRhu45QHiSZdjv2nXlJyhQBrJn/Kc3li220zHNp/dijVeGmSgcSLWsn
uTvY3wxtvkqIs5AFrWo640QaX7enFjGW+b1nolWFBeoxCWRpVzYIQhgdq3XKs5IfgPGAU2uVlyWS
bf9uhtoYJGzFm5GaoJaZYJATd54al0GvTZ+NnH2e005SIby/wDdgQkCu59qlZQ9zurA9kQSvQ+SO
HUjgHqrIodILColtYoWoNY8mSyvAJd3POXeOJWrWDHd+mEyZ2vfuYrcdkEBwKmBdvFPSh6acFsIv
e6h7cKz5cl2WaJhlJwwZjBCEm0ItEmj4kGDNrlR647KwTCRztO9xL5YIMXjuk36Y+e2YO7feCpHb
rpVd68is4J+wCVoGfh6a5ZiWdb0a5s+kDytT9pK1P/UvZgjRQ4cAXbui6y9o6ioNWjULtYmhtG+N
yhw8upJYxZfhm90XpKLRjqAS3OQIyzRxbV1rWkICvMJcKWMb1kp6sGN2Z1L0K7lzVBvVNVWmI6qG
7wtCgypBSRxzjrnVX9gtvUI0Q+2XrGjp7UDbICcxcBlugTLWFYsne603TKtR7CCpyI+ZKnXUrfq9
nU3j4fwAyICEGYUm5LK4hQt98+aGjqei+ERzyVO2DEKY0Ex1IfhnAsJ0byf2UDnHxDi+xwpQuYBf
QFUNUXM0nqbVqVUTcuP142AvvgYiV7f/ch7krWPyOXkBEZYwHnNXPXYBohXuherOnuvcuPWl1bPH
80BvF/JrIGEh02Ehqj1YeHQjP2jreEPTytyef+trt38NIUx7ExvUhkAixCvjkEBwLz6hoJU0gXuv
+VVUHlLZMWffCV4GT3ACw25IZlLY5Ma9h0s5z0xbz4olUyRD4VO4iU/lko2NFsOsZFYjNR/9zDa9
uWbR+Qnaueh4PXxC1GgIiLfpBGuWGDrzdZRGGvMsLVAORUgDWe6Q+YOQ6EeX0jIfYNUymD64uKhU
DHEnvb82SEjvPbH6pSUwyNR921sD+5iEil8vqG4xwjySHTIl8/SmuIWRFMqPsCjvnU8Feqa8kd63
0lZA2TwZwkV91Vpmx2aYVUCZFcdXm3m5b6iH6lQFy9EdwvN+wSfi7ari3NvoBEK/gDCKuo1+krJG
pLMnejChTd2DGCmPk8vR0A7a2t3kcSYrf3qbwPjM/cYU9fuGvItXBY1VgQIaTsPFc9hXwq4mJSgm
yf5id9LwYgWmNtXGNZJgHVP1ta9Z6oCp7SbvHE9PD0ry9I4RfMEQ64NbXS/avgKG0jZevPpO/L3L
Tjq9I+bDkkvirMQgsTI4Bw0EfANgCfngVKavLbVX6LKDngxFSBtOUZEc6kxOUC1fp1QPrOo20wzJ
WUAGIqSMcVqyKedzoxc3XG1gxTWSlPd519U2kyMkDfBmzM7oJk4w0c5rkvmkt4nfV8sjOubRYIdu
zvPOsBv3Nnjc6E00d1O7NtYWRmnsOmMn3NVIAHYz+gZASBdat1TLalDn185kqP25ulPSi16RFfDv
h9cNkJAvNCNlzOBuPX4vTyTMc08Juy/lU3pkkcM8WVGBFE/IGHG+JOYwcne4n0JeBpZcm/erj9u6
MAnM4Pw0yXxPiAtgs1jrmfue0tZetcYXy5Sh7179cR5mf7KwHYZ0C9hIxPrvxBqdoksyjGF/wWjv
zfottcJSymexb84LjuAUZl+7bcKA07bKiQ6j56jFl24yPp4353/M0QuO4BPrOFkmK+B86oWJ+s70
Q+6rt/PFGIKf6MhkD05SOMEl9CZpZw2tqoF+za9yS/B0lJf0NKOahgay/L5z2YKsZL8YJ/hEDuna
NuGTNfmoJn1MwqTyQc/2VWs9PKeF5UGLj5Lx5Ln8TfJ9gRT3FFOedI6CFnPcUMQHFqaRrfrG9b+Z
Pq5CCdrbR5VXBoo7i8KO1cSyYKCb0096u7Crnpl95OZd6qdEZ77Va98GNlgRTuGaDz0zWWWZbIzF
Glowo3fryh0oO01PdTQf0daK0/js61ERTkdl9AcmCZj7GeD3tIp0UAqKEkzW/7I6w53MWga4PAlm
phdevHxK1+lJMsw8b52bVCHlmK6yppoKG/MWN5gkRImwP5S+XaBc3orU4+CNX85Dykzk4WGTdCD8
UPVKCcS1u0g7KGqloOeHxjvCdKZF57EkocYQQg2t9TVDsHTQqY6dR215Y3anp7Iq/P00+jJpQqCp
+w6VyBQWUfUzawJWSfaFst8XIos2Jq5ZZ7kT9EaY9Q8rlVAv7jSNvV5rQjCZmrjN9AQAPJikfhFU
yNSBpoYgrwyraDqOWeiUwfm52T87vMQT8WVWRZ1sWVsYNl4Qz1VhyJficgjSY32YZadjWXQW2SSm
ti/KwfmVsFFvHDY/LZSOXM0+utIPeiMVqeWOdWZZEWFPmtijioo92OZaH2vNUwv7U2x91VNF8pKy
U1H5aupEhc1xhf4yyGtwZnB8IyqjNLCCDnVgBQ7/XnNqL/KArdLXQ+lwCmHDnlW9yTrAcrV24nd+
FlmnJoBGDd4qpc0MkiAlvnf0CtRpzPaXf/4/WhAbHpt89yuux4PpqMmOYrL5EwKHPheVXbhwFzP3
XQh7WKmK3qsvaifjoJGsbSLEjhWiEss6wlFsZoCCKHH1QLUV53R+rclQhAgygXCSdXy67PbY9ndF
/seFCa+9UAggC0loQnL8PtUfq+Vulgkyy/xNfK4gSlVofQqAGPq4pVee7Gg9Oo/F4len5VQf/lx6
BQaBjlFFX72JUkPxuDfQZDYTnMSW+nk0wTSur+8J6hsEYQUxMOHFMxgLAn34P9KuazlyXdd+kaoU
KelVqYPdHofxpBfVRElUzuHr76LP2dMaWke82/PcVVoNEgBBEFh4Z3V+Nh32t3x7yVYA3Dk74zVk
oKBCQ88Ihu+e20PyHB6JM3rZMfZFUxg3FcxCYbltgIkY7FB/HupVadXEWLBefX9r2T8lvRYERtun
xQqB86hmpFLNMoBgH5eA3bgSejAwEckK1I+zqHV00/xXYNz2632oL0qItbPt2Wks1Y1i6iZT7ES2
5e3vk2jlOD2IVSWtNR1y1dkYaImGkfBE/7iPsRkGrcThVKGKpoVUGCzijV3QxLZjjEdMfhPt0KaX
XqFwPlMbKGYyMpvJSgx7Vjz7W3mojrqT57gXx352EQ2ZFInF+84eJPOYx4cLK1WDpmiftJ54UdGJ
wiOmWq8O85VgvPeMwQ9lRTgMwskhF+tgBtE5+1hrTnuroZ7EEHQUiDSCc6ajVcuDitl8XiT7Xf/D
MkU7JdBuvjYSs7ForRIATKo7R9IhJWhSbT7CEwqOHZHR8vWR6JmJpTLGyqWzQ865nz7LGojQsXCl
J51AUriv52zDdzaK7z2a07lGgR70nM53eTw7rZ26w1w4Umh7mf1zH+x/ONjfPo+vxlPaYqDVhGVM
fi2oK0OT1zOuio1TfADn0aETcSAwLdsTjnMUi9HSqWS7Vmjf1fDODHWnHi5JdqsNN30tOJ22rwRX
nTc5l0HaaMlthtZ5MqrkMJjeN3JnadzJZZ1c6NunDhWVCgg03+Q8SEGqJAMdkIVO409JWzqD6AVf
4DFelez0fVNqE1MQMA6AJNSPx/RjPli/9lVDJAfnMFrMvmgtZsGxhVZRJXo3N4rItDbzI7YMji/U
A1sWT2MvZ5XdT3jkR/VRd8rPObI/+W18lI+iorrNNVsBccKgUtSKcHUyvbD82tk3dPysUsED9rYp
rTA4l2dkXaNi6BHeczwQy4NO8ii5qDvFxRCk26EromzY9BO/4Wy+VT8FG3emREykoTpb0i/Zipyw
mV0VIbiGsT/72iCQzua7WUpclNQIwwohHbteJz7ri2ZXT/kolm1/u2yZi5MWMLEUZIJeZFLn6Hn0
WDS/DE10oRChcAHSRCaqglrD9IasPKdL7y29dRPnaSBYus2c42qnOKeH/qBoKLF2yOEyD0u9/EC8
/GQFibhddt+ibL6Mux1rYvZgOwSRxw9DSvGIfmzLz61he6H9nNv3ZfZkU9HE0u0jElNxUYmLsU94
1vwzcpZAMagw+ltkQbpbzUN57OKQdygSwAHZiHj6t7ftCsYtp6TOoTKAAsVDk+5dHvWjm/V17shx
nwqOYhES+32V5ctBPZujzAIvtZLm1HMWOdrSPQ/U/rSvIZuxzGr5uCMjbJSp7kzgaJ0dTH14Csvu
iZg/q0n7uo+0nQ5eQXHhZjNWvR2zxZvesVZC7YhS9dj7npfO4pIgBfGAt4+4JZsG1l7F1mwLgQt3
qSJ5QkCWjtduvfkxxtRh9KdL/q0zYwHQRtE/xs2vkDinUdWhXSwTHKJiyZem+0hCmjlZAWYeScMA
ovnSUOIadPDmZPqyL+SWoqyhOf1fZIu0tg7oTvNa+7EcA6kTHC8iCE7r00WP6GgAwjS+qZOHw9TN
Mb1pX47NiGktCKfx7WDEqCEBSts4A9rS0Ffl5W7qkif7QQPtjLiTYDP5t4bklB+VlW2usm3rz/qZ
uO2FFYajLlF71B36lZ2daRKIgmx2FvNxKIhFGOGgyZh2uLM675YMnZOhCT678T6aOyek7fc+qd7l
qu0m+QgG/OnY59Xn/fXdNobfsPylxZpHJaoHwMp4fTc6X5WpN5ihO2WTwHWJkDizkysKFroGSMt4
02o3mKEIuptLntgCjdmKQlYLyd9WRlCgDgpFMDpRCyPSbi35JkfavVE+deEbhtAwC78uH2dmE60s
vScAa30NvHBxkE6H1hs9UIodW/2wv1fbBncF4wyurZaCtjnARvloNzcxeEOTN1yS1/Lw1jZHiWUn
gBhgY2WBUhYhmQ1zejuKzt9GInkZWrUCRHxid/7ygJexwDxouPxEYNLbXzK2JHtg3OGSZAZGlzOl
G0nQDx+n9Nv+90VbwkXxhjxp3bLgLMnjy9gNjkz8ZRKcxSKF5jyDnBA0qeiQIbO+Fpo32hgvE4K4
O/Ut4e4I5OE5EYxYR/sYxRWrlqJDH6EVop+PZZj7+8v2P7z6b1Xmq9eHKql1s2WqjKcxHQxK1KOt
26jHf16BZ+Pc/vuGImasmF6uoD0LbX6cMoB7H5NnIkSiIegq8PZxMaJFdvqGPOxLt610VxxOKWYJ
cyPiGdF1K/lq97kQPfVub9L1+5xCYF53FaF3BkbaGp/DKrbcSAHtSFh1okNpW/V+I/FviVkv92ml
YcV0zMLrzWeFRdHlQ6n5QyrkLhKBcQdEjGPXJDHEas/oMrvN/chPDtGEykflYKNAFdktvJmat8LH
vu2T6Sol81iroFq306lCvIRA5il57PHyRn/g5Q0kaaDb/tr9Ms8szypK7YtAuZMjk6xkUWMsbWGD
s2h6RNMN5o68H6noPNzUFkzkw/gCxQaFGPt9JV1cKXnXMenqrAiylAWiim8s5hveqrQVDJN3BVNU
bTmEEbxUgnhWL8vHrkkf9+1KJAlnv7IxalqqYsna7M6Kv6i621iT83cYnO3Gk12iMwIOvTMPUX6O
04veHfchNnd+tVKc+RbU7q0JHJ4etU7W8H7+UaugsXi/DyJYK75BdBpsfUhsgGTpbWHfpNQpymAf
YjMBs9rylzv4asvlVFvqBLynnhRlvjHobofMfYIJvqMrl5dhPMX2V5PeFYeBiBoBNl3sdQ1f/toK
Ohu6eMkVtk3EJ/k7IZfDpi9afZ+zTgz2M41OYkajfjpJXR+0xfs6TALhmSRQhpeDciVIappDHrIk
li6/SwaQc1sEx5PpVKaI6n5bI9CXDF5pDVd3TiSCaUfoamzxMoonkCJ32vCAZgCB+WzvyxWE/b4S
ZzGmRO7NBvEQuenAnK7mgmBIJAX7fQVQleYUl3INH2DfJ8U3GmLmi+BeK5KB82SKUiuS0gFCpU/6
ELqSIrrUbm/6dZU4R1YZVlN0Crairr/ZIwbIl7cd2JTsUJSBEInCebNulpbSWiBKQs+G8r4XzUjd
NpOrIJwrM9s4kWsJDQNS74b0Xot8q+wdROhOIXq+2954dNSzYSKGxZf+9D2SDardQbOku1yOsCun
cZ4F6isC4WxkVrt4bhOAkOKgxx9C3a16gXaJIDgLQbbSzomOvZ/rxNdRjJ5k1JXGfz8uErEu0kr/
LBdnJ/kyaDIZIEknBUp1puoZOYt9/y+ShLMTOcGoZDT8YUfKmzpJnSkKol5wH922lKsYnKXY5WBJ
g4bVWrTWIdoZ7ZRHdfw5ihkVmKq+uimqiqFh2q+ig+L/T8eiouOmi1nvC7m0H/5T8gX2vvKonlov
dMCO/iX0+8hhrGbSSRiCqvvo/HEd6dUUg/oX2wV6R5Zumr6h8jhxGeVN/dSJju7NrbsKy5/cS4mi
/pDALxjgJTdofCqK1OvH4fQGDVnBMKlXzlrKxjEdX9a0UV2Lkl8DUb1oLESvqiJxOLMtVSNqcrZ6
8iF8mH3iDq2b/rRBC8ruDTMoiv4fAfymb10Jxxly1JlqIcdYwzAF7faA9WsVb3/9tiOsFQZnxdnY
SkofQ7ABtGOFVx9k44XrVPFl8FOgmWAfb9PaVnCcRaexjPbrFCJVGISJR/dywTTqb5iwK5BLhMNZ
tb6UtCgSiFWZv0rNcIrmp6LemOGPfXFEasGdfllZo95sLpHH7W8TJPpjeqb0LQ5qtWSc28jqphiU
EaL0yfzRqM1LXbZuPyUgh7MLf18ekTq80JCu7CkDvZ26LAAzHPZUwi6pw43umeAyYDzo+2iC1eN7
k41aKcukBZjWHg39XaGd+0xwFjIT2fG5KucfeqK1XcLsdlpuw+bUC0uMmOHvAXCOwZSS2ERTPqJF
THciqKatFFe7Y/TODcjRFlS6igqHNyOiqz68sBStt0gLKaie2BbhNWu6HR/Za8X8ObpdXM0l3zU3
DzBf9K4VdTiIlpLzFDpdGmlku5UVbovDuNdFj5wiBN45FEYzxkyylNzMIfVNvfX2NU7gFl5YoFdr
F9WK1rcdEAa7u0SViYzTeDPPhZ92JPg7KM41TLMidTHTvLibnLKxDk0OrrToQnCL3UfaTnWuNILz
EEuq55XWwguxfimQLgza8f4wuem9gR5EPF8V9CAiVhYsJN9SFGW5pdIQkIt9zgtPRn9oqt2Gouhf
4CH4XqIxsZcoSnBcFEV+rMPsbBRoKVdMwV5tvhCDG+Gf0IxvGBqRj1GaBpulH0BLyerB3hugNVc9
vP2dpKOI4Fu0epzTqMe06+0WYulVh/HTvZsWzxW9yTTBVZbp2I5z0pjBrdR9Nrq6jWzsUrlMboM5
fz4e9VtnavrxkMeGQ/rS7xtRgmvbjDFDADNwDNXga7UKVEG2GPqDN2mV+G03f1Uj/cO+yjONfi3Y
FYIzLtTElhopkQQol3eKgUrf7hNmdGm0Ba8n+l9aZxSpyPaWXRE5GystTECPNCCOxb2BvC0iWhI6
WmgLVHFb43/j8M8jzdw3pspwqFKjmQs8cxK6eoxRACMQh38dmcuul0sdGqgZjU/T5bFuJFc2qkOS
C28eLKv+erNQB2Eqli3bOvsvKy1E3V5Dk3QwvSbyutv6/JL3tl0EzqijEvVXbq4frqWsFx9ZqBdL
X4EtCkGdez/jPJ7fSfqxLp7z6ee+8m2u3QqCsyp0xut5EU64SWFOa1cdY/lzTx9LEXPLdiy2wmGi
rkSxYinso3hhoUV4wFgM5Yga+i7InBFDwarDnLzbl0u0dNw+hbIetQjQYbdoHrY+m/1jKYtGIgmF
4gJztekHsxuxP6F8mFAwyNpRE3e0DuhX895ChYokxWoNOUeh9ngA0Vqs4Rze6+Y95tZrkihTLJSJ
8w3yPFpKa0MhIsxH/QI+WbwrpS7N0eQAIjlfRDT8P/AMlT0zEtSQcs9YjZS2JZGQFtEPRjA/l4cB
+Z0vrD0aQY2HttN9vdg8RZC0+AeOi6HrzsitPoQ/nyo0iWWaqyypJ5eth4ef06ACUY3f8r4JFnHw
y2LULnIlf6q+jrgpjtm9apRkp01BAhm2h32pNq14BcEtImZGLl0rFUgsDtGTnRsOuEse0rlw81QP
/g6KW0AMSCzokEOazD6V9Lu9PNPxlgyi1OLmubuSiIsqEDvnSztCojocfboUATqrBaGmaNE419db
VEvg/dBeI2XObDVn1B/6KbjAzBiNzvurtnnPWYnDub9o0jEYSIE4sfYrGgYn625JclCi2BHyt2xD
GajxwngcDKvkoFCRYHRgH0U0q7eOFHd4tr+0dHQSzVOEXCGbbla/gnFudlqsOLcYWBwd0uVTEn8d
5a/7S7dZm4p5278F4rysPllav7CseecNIB3NPOnRvKgBEotCCqZtlbhCcR427TA719QBZdrvlPIU
5V/H8OuiGAJt2HZ6K5E4JytlYafmTCTZdBkvV3koMaThPUECrjuEpiMKJDa93hWPZw8ql1Y2Q5ZZ
NGo70ObYIfbw0C3aaVwe8KznSmb+eX/XBIphcx7JbHCE0ByIahdQLXeKAS8RImKXbVVHdTk6JDEv
nafP08mI8dpyihswmK6zh/B9md42+p12eossVxjOUYBbqhyqOEPMZ8ZuqDQP1FacJBLFltvKd4Xh
DDeZbTvNwcrslfkRszVDzJwb7gvRFIHtjbmicBaLGTRTqVQQptQfDLzPGvET+ffj5RGo6FcMzmIH
DLuashAYxXyvtSdJLp3aFGSxtw+IKwZnqtOYlUabAANdcafEVBzJEI2F3lwqvG9g8jRosAw+pdeR
Ii5phgNCy0FA7KlLMFgf9lVr+7K+wuCO0xSP8jqGGSI4cP/zkmFS10Z70+x1bvMz9HNB3cm2TAab
1GjaJoqM/wxGSN0tvdziSiaFqK3WE5eE7+xINIR8U5XhRv+Lwvub0aK6PsjsgmnKSHEkl8hGeKe2
7phFx/0V3BbI1jQZ9JkEN/Q/BYqpns5ZhfhR7h7HWHOk8iZf/v18ACi0cQXhlC3qoAnjCJBJOi/p
RRsFmd3t9bp+n9sVWerLhLDvZ/SZTu/KOlg03Wk70Qi/TRxiE82yTAPxNueVGxWT2mcTNwhD/WF0
xKn659I+6bLoZWRzU1Y4nFYTNY4SUgIH1No5qNZQFGQXz2/Y+BUGFyFGnVLmcYHLV465OXBkOTlM
scA8N+UwUQSpWzqa2/hZoBEmMGd6piKB0V5Kq3FoFTtLKqLCFaDw+cc2GWyCWi0EovX7Cf2NanRj
vKX5Gk2i/0jCJx/NfqnVMJSxI+GTHJ2J+iPGE88bdmSFwe16NhZDmCQKAjVqnMqx+LBokQdyN4HF
b3r+FQy38XkltbXSYLlas3SMUv2iN3g/2hdlM7JYYXBH/oAht1mCGkHPCOPEkZryMGFQzaRJT9TK
3SYKBa9H20EuBsXgjqiC8oFvpDQ1aS61cUS89IA2Xl85ao/xrzkAD8cRrN/7wm3r2xWL82ZyZinm
HMFyMjPBBPPlHtG1q6mRwKlt79MVhnNqSp6NcSwxkYyPfewPtsA4N53Z7yVT+P7JWtflcBzw/Syf
Pilpel7C6ggqE7/U31RNs4Li/KZWxZOhzCwpYj/11fPUf5Wtz2/ZFBsZRfSyEp0f7ErLquulBsYj
Z8eqi5zYdk3hEOXNnbdAWoqyTxnNfpzptHOegt0RpqN29TFPh2NhRA96KmqLEMFw1hOHS9uaEUqT
E+LF43e1v6MitqhN5VpJwv7CKp/Y1SWxRwWS6JblJsiQV230uL8jmz5gBcH0bwUxxJFJERbgIm2e
lMSvpaOufQ+XYBL18G8q8gqIC2Hs0jYxoURn2vWxji+GcanyxFkqgTyiXeHMfqJ2N3fo4/YMcpTR
DRHfRYPgeV+0K5zJ27Va4IzBxjdW+i3M8w9tZqqCtA37xqsM/HW1+CL7RErzTq1QayrXqTN0l27+
YpSJjxcgY8ZgdfU2Hv19Rdi+rq8gOfOvB41SjUATOk8/s3KjDJUeGCrBaLvkEENKBXjse3siqn9q
XqhWnS2ZOH0qDTMwL4byOPd+SXyz+2nIF0ofmgj6YYhyv9sKghSsZeq6pvKdnmahhuibYY0SuXzI
0sYvSPkhTIu39FqCNvkfGE66padylNnYQDsEl0NMfGtUHJiA4IL4P3btisM5O0MG4f4QA2c8LwFj
akrdBSOxZA+dU8J+xG0bvoJxLs+qqzQOGfH51J9n+1ctnSflKW8O+5rBTPSVYuDOa2CgK9hR+a7H
ZCyVXE+giDnR3NkYPtU6+UxmPH62yne9+iTXWNJ9yE2luELyHY9DOEcYcA5dNMng22P7lMbaD7vV
RKMQNl3HCoezsVk29DZjNjaEgVVd+vRhX45Nb776Pqd1E+IdU2JygM/GHG8Hq3elSMFpWzuDLWIi
2/RRKzBO9RJFSuOyA5gi39spCJvU9011zMNLK1W+vHyfYiPYF29jDhDOohUkp4BoS+2smmL9Wp+e
Jg/8iYF1yg+KQz3Lswqn9QqH1cGRQhCOixSE/b46Jmmq1mDVBrBt+LjEOL3mk14Usoq0gzuLC9rM
Yc6kq6anon+ORUxr22Unq+XjzmCtJWFfdACgpxTjyTFGsUB7aj746a2FclbQ90Tg4BOUP4l0kjuR
Q1uJxzlktmV/6yfJtzI0hWTxSe5a8LyH7/dVRLSG3OHcKzKYEBKgGYN806bmQ6or/j6EQBdePfh3
stqjXRXxZXJS50NY6k6D97y/A+E8xdBUJemZLhjms2k+xOQmL0/7EJve/KoNFucsolGPI7WCHG3z
raepk0qHovrRCxPYovXi/EStlWU0y8Bpwq9t1DlJ4r/tYmGjQ14m4HBAL8uf9llacURDFl3qWRMY
eojmxA9qU7zlvX2FwqmyOdbWUMdAyUyEDqmb904y2YKd374lr1A4Fe5aDFHH0YdDIsiJYwRZEKPA
qXcZyYApOaJk6cYkP+ZUUftDMBDGQvbkz7WT62ieMntg2dn0K9jwdXjVOHWNuzRxRkxpxCT3yJHf
J4EoBNxWwCswt5xJq5ZSPQI4NVEfG5/HRAbT/2UUlUls+4QrDregaZXFjV3gDi3PvqI8y6LZtNse
7vf3+UJ9KymWpLQgR4QnExPHgoagveyPcvZJt0WUCdvWdAXjHMMsg+HIZmDZcNcn94N5L3zZ2Awq
QYJiEIxtwj2dbwuL8jQjcoNMAKEvUSUNms4ppUAODLd9Ek/I3JJpjcc2cHW6FkaamgvL1YzlTVGe
leJAJcEBvqVrawj2F1YQUcxePyqIZFl3lnYTVTPmxX9Rssjbd6oiUbgzHGPL2jkhwFEnv5b9sXwe
mud9iC111mXNtjFNS8OkL04DuqFSslju8BydFEjWPilasA+wLcMVgDsYGjJSqloAINmprQ1HRXAg
zNKLQLhTIZWtQo17gDTV+6JOz6BtNjC06S2SwL3peFjXdL6BR1qiTpIyGIulGe7QLwcDvN5N2fr7
MNs78huGdwBh0sRD3AJmQtk9skHh0999n9vxWVG6CtMbcFLHEZ4zHsPhxz7AlgfTkZVFNQVY7sD+
9qd11JirCmIgljhPy4tiSHfKQk+2IT1JWuFGRiuIPDbZdNZ4nOfXtSZpWlQFv9C04bzxrM8sEsWQ
8kt8zPwKo9GNtzRY6grIHgiKhjG4mynkygPMkiWPlg3MXDklEko1p9xR5kMtrOrZlg5UYhbRYZ02
//woY5ABbvwD2MFn13Ca03Rq3RL0RMoXpDyHl5EGVe2IyAM2lfCKyj9HSoo2RJhUSjyLjrFLlMI3
k0EXXJRFIJwmynYoRbEOkHTw0vCxyEQ1RJtuYSUF53vmBPxlsQVy2SFXPipRLztjIx2nSDQXVyQI
535GYtOFKBAkiR6m4q4UBdei77PfV9rWjIU6WMNEWAWZGv5MdNFCbQLguV5WVR1zHXnabB208NkY
dlio+EbNFkc1E2/fKWxuxQqBE6E18iRfRmyFJLm1djeTQyYadCISgrNJwyjxTl8DomthEBh8v9Rv
OctWQnDnca+3kaLNL2TF/tLgcZMEkiR6SHtx8HzKCkPpf28G5z9DgzQIl4CCiZrHrKrdNkwOyUJu
pFI/q6Q/N+2zNuUPUSJ6VmX/fw+Z86RVEqFvk61guMzHXurPpOqPaTq7+SyiUWef2oPiwuhc0gap
U6Fxddl5S/Y+7D8O9lNqPRj657h6/hvlU/l3LyvNSqWtAZZrmnGzLGrlZ43yq87SyN9H2qxOuW7e
q4yw1M1xXzA+a1BUuFriaB4NlD5QMY/FR2+WF1lOJiK22bctlacOVUdt6UHyR7y+OEysbnG+S0tF
cJMUgXA+TtdCRZ8igETFPUm/11IQh4LkjgiC8xEF2F0QVGObusxwWuNbAxOYUoEj2tZxlCbgMEWF
Al+g0JGppNXcQo6udw3FPOlmeUvL8tKCGGNfGTYDIZT0/BeKr1JQbDSB0xxQdZJ4OXjOh2jGIFYz
cicweFOLFG85UFeA/IGqmplCbCxgP35Oej97C/8ugt/fAnHnaUnKPFcqfF9fjkPTuWY1eep8o06h
o2ai2RHMA7zyEAS98rJCLBSScB4CXUq0lyeANZPkzfSuWlypJk5qPNpd7k7a5zdxrem/EUHQ+Ocx
SxpCZzuF7ZpW5lppextKvYPBlYLKhU0NXMFwu1RHJInqBoKR8kbvZdesg1EqHDP+vq9+Ihxut6QF
JJAVC68S5cGUbjIMEGjGC02//R0M5xjMnI1XTLBqaXmXzbprKokLvlqn7kUzqUUCcf4BJD+9nRdA
wvwNz9DpMSLxt9xWnabG/NJ9qTZ90WqT2O+rkMuSy0npLGyS3D/q9MYOPxJRdyP7u68VHEwjBHQQ
BtJlf0LEapTbZoeorh9zJ7Ef33b1RhbuHwC2nisZGNmEhQ5XHOcFOZRZ6CmVHTnIkQnSIdtrhRHx
qCjGLUXjBMlDjcDryAQcGh+k5aHufUr9/e3Y3vorBCeKbGjqXPWAkE3Mof+uDpUzTZeSiJ7Kt89v
Nu7+v7JwwZduzGiRnAH0z4AkqT40x/FT4ZCgOySe/BbOTX0FyMVcUU1zy2SLh+kOpmOP9iGO4ztV
R257fwm3E3ErJM6hhulUdIW9wHs/WOfMSycn9Mj7/LY9dReJOiK/sJl6xm0C764yHgZ0/nG8MvMy
0dAuh9JJ95/GP119afwTc+pu6uAKjHN22hIbXYyJxiA0V5wB/IGm7sSyaJaDCIXzdUubN3pVwaKG
JXFoGfnK5HSUCOxp0zGsZOH8nKRps12zUGsID110WQbB90VSsN9XfqGIRrRIplgrOh4kzJOppA/U
ftzXNhEGZ7A1GOwbO2b7UbyTypMCRRM1Ym4vE8HIUxlex+Sf9ouuH0ujB0Q81jdKFN2gKFxgM9tS
/Ibgn/KVRS7NBEN4cNooP9Am5ESN7utURNkkkIQft1IVlYW4DZJYxb1kBY2wVpJp/6ujxrzKwVlH
ltSjGhIAdJ8GdF1mAUaY36Sn/qQ64pcY0aLxRqJQqqQRFg3zYv2RaodMb88TaT7/Sw3DXU0GFSn6
EhWIxtd/ojNysZNuTv0pee6iz313nqggUnvtMjkMzjlLkzqVozylvvI0u9WpPwzHnjqNzwaJRk8i
VoVXC8ehcQ46LyYzM8sR002sU5F8rst3hqgCdBsCRJ0G6OkxtoCLPbuEZEpIUcuWluWBLvGhQJtG
F85P+3vzPxbuisMpnI62dTkyl9RPPvSYs5yeycnwl7Ps6UfJE/VqvQoO2LrZqJJTkI7FGDNu3ao0
bFBz3qR+WX/A2e20hDp6SxwzExRIba7eFYi/0EVx1ILOvIbK0Uc6xJjp/DEGFYpg7V55gz/F4QvP
U5WEsjQAZQjSu+UWA+BqR/+8PHa+kjklarFsb46DfVDBEr5iwIhH0GzoWEJT/xGOp7GpXDO6VLbk
7eOIZON8Q4NGaZ3OkK2oL9S4DNlh//uvgw5u8dgfWJ1t6DWbaisDAMu/LB4W8eMCcl823lJ/3McS
aQP7fQWFbIhkDC2g5ik/D1N3bnPjhGqOv1wy7iTNmqaZMwyq9e0Kz9lEOpWNJKg73959HeWFeAlU
wAz7pyTtHC7hUnepvwx6kHe2r1WqbxnJYWpmgaJtL9oVivOoqTWCbNwAVCen4HIF44SiHjHRyd3f
m20HZF9xOJ9A5xCcMSA08OPT6Kt+fWipp13Mg+rNx1R2ZIEu7K/gq9RBX+ixUrNNUkCDk4KjoT4q
6mFaorfIhYwIGpXxYospkZwBRQquwLoMuYpP4aU6VUF+KSWcSOH3wpdOk6A6eWu31micNU0pkmRj
ArE6eqtYQTd9sejD/k6JIDgrMklu9nSpUl/Ozk36oFT3jfq0D6GyRfkj/IFTWIvBmZBhyrExm7DU
ziOH5j3Yiv38okWOWrgdxu3Gxwk3O3qZI6c/4okSQz8k4aCATY1c/wnOyNAI1SxqhD9R/7LfgWbo
IPnGZfq1+I0rnjMvWlXOzFpS16PdMDDQWSo3S35IZ0G29nX95J+rqnPKgYlVihxOUI7oa3PSjt1N
fSD3871yNs4v9IFufFsf0+BfP01ysJzClFEd15oMhVnsyzhcpPS0ry2CpeP5anorH0PkAKAsw7nR
3tltUIsyP9sQuo5mT8LuLlwUFg9p0ow9uBNaFRews13eNeXzW6S4QnABWG2pC/p/AFHKaoO341ZH
UsY0TyMKyQUBi0gaziX1cp3MUjrA9yGLqWe5M8Y38hsq2V72/SoRp24Ra1yyGkTH47m5ZYVsMnXw
YqwHzcG6KwVXZHY8vPYYVzAm8+psH/C+n5dsh9iUvvaSHMaABPTcCmBES8c5pjlC90ef4X4R2190
9aOJCFkR5n1EsnCOh8x2MesjZGm8wXuZd+mWB91N/dAzXdYwlwaRx2r8JU80sVQEzbmhZR4o1W2o
BiNWK4L00Ad6oB5FLkEEw35f7VbVSGU0VIBRUWgyTl5WH2x6yvr7uEucrtMdtRUcjEzZXumHgn5g
FIlaoJni1hRDPZM6KdiaRr2jTIUz1W8x4BUCt3SZBdLZLmEaSCwn7fHiET7V+Ztsd4XCrVxj9GmL
NgLc08rGq6rKTVP1lGjCMlT2b3fWi29BwhNOvNQvThWjFI3bzAtPNuZshV6IgSyYsuU0F9SGslnD
X/f94OuELnMbVwn5AjeN4KZrh1jH+WF2m1MRTMfcTW7HAHwoXhKIyuLZxu8JyvndnE6L1OeAk7vk
JqM0iOX6Ro8xRsyckQQZ/i05AScd53tVOVNo0WD/mrCYHdvCPECj7X/KIM55i5dfrSPnfvu0NEhO
gWTQyqXKclNY2gEExYKryKai6DbY24gqGwrPxUPGWW/aBQmKVkkvEa4gaUQOnUHdotWPWWEd8Nwh
HLK1ac0mCFHQxIWpPXxWZGqzhVi0zHBpZMOC+gO1g1H32tFJT5qv3xRuHYKVVJBN2FSVFSqnKvKg
JdYcAlVNEzBqZZKby+eUDNaxH+fkYKqS6KFm65aCbDxGzWDkugw+iz/9pAEuC60aisy38XiChiRP
ova5Iuqlm0bvDXangYEP4zm2mPj0qZHMuStZFoPey37tRn5z7M7/IezB3FZRj8PWHq7xOP3UxlhN
4xF44COtk7uKftgX6IW7hLfsNQAXEmR6o2ZaXLDMwuhLTgtVIa72MXrIcYmY3PJ9fKe44ID2o0C5
n2+Iv48vko8LFWql0CRaAb7Wb6zwoolynaLvc7qRVnUeqjO+r1VJGli0tlB31EbB30nBnWqmsoxa
22CXrAycz0GuH//u+9x5lk2TbrULvr8klUOKi9Sf9gG2TAhl7Ab48LbI9/JSItpcY5lwaDoSmreU
NnOqwksw/3gfaXtDrkice9CpHg4WZfccQwqyZHblYhDsxma2bC0Nd3zoVkhHzKzHpoPR6p0ZJL7l
aYPHiAvTQJSmFaIxiVdhGrEaoicK0LqgOeX+dGwD40wdFOgKA8+twHotGGesapf2UaJi8UZNctKa
+v1wJ9vVX24RZ5ODYli5qUGgNIrdqk3P4SAi69mMX9aScHaJ89Ci9gSM8MK43BCpzQf1c+MrruGG
GDzg9aVAqq1zaY3I2agS2fI4MqUw8v8j7Tua7NZ1bn8Rq6gsTZV27JxsT1Ru97Fyzvr1b9E+3201
W3fz2bc88KCr9hJIAARBYCHtbdOMTknS7KYxcJAKOujRHzehIIZZ43E22w76ZI0l9qptbmXyI11O
iZBeSWBMfD3zkGfVojTAQFKw8/WsSPa1VIlY6ra0DvUPGLGiM97KXxmTlYKX1ZKXY52nXqY050jp
HYXGJ3DuCHzQ5wpRrBgePU0kD34RFnI6gSzT3FYpMi+aPbj9dbvr9ssRte53ovvp1rKtgThVmAct
gNVg2aYBd3tzjr5XquiOuJkYW4Nw+2+q4G5ITeSqBj97ZMx+mqft2CBtaiMr51z2qlv+ewXGK4I6
yZnRG5BoMY9p9RQrkT1h6q8cC3AEK8ez+VXjXHc9y5xS0jpE+VLSWBCQiyThzgfJiM1A1SCJqRwp
kRzVuO9aD92qAhx5W6v/o218cXiGJmkrLSBK6w1ufZ8dwnt6lHxj31/F/2Sn39NrzJfeLfblofTj
h9CpHPH84k1PuN46tuQr68r6ftYatnUd7pCqo+ynF7xQOIWNuQen+KEUXK0+tzJ+tDKLO0NqKc6a
UQdeGznh9eL29/VV7tBb3AmQIR4xPtzD87krYocXysmdKimJrCFi2Wo28ldHrqY7hbv4jG4gvF0E
3vL2FxaBDIYi61ucfcW0WGlTAU4LOntZMP41dbPwMESClMmmGq1wOH0106btwQrJlvPRVO4Nehgr
ER/H1tGlrjC4eIZG1rjE7NKxpOc4a70+SO2MfBvJSZ3uLy/btttaYXHqWCKX3xOWh47aq1TfWeVX
ovwg3bUsx3YU+lFyIyVXmXFtoObuMrRoJTnFnNOBqDJ7Min10zjcLdlDHf1pczLT/ZVwnA62ZMZ7
RQeIsfmRTWdKjmknsK9N/7WC4A6xdJImEF5ir2rV71MUqUZ2gVyQaIj8tjmtcLgzrOr1pMYY7dRL
rGVMXHTS9IOt9VVp2DREPalN87a7T0Id6cI0N3bRkiRXZj7lla1VrYXnNbN6laqKGoJjXLSN3Lk3
EYwb/XUXmlQvnQaULOzL8Z/LqrIZc682ki9ZMCsl1gjbSMWmzq/kL5LZ0bXuR0dRznzzyHtfaL5u
IYryJOsINlRS/5nnBhSGgnIcEQDnQZpxjLEZuHsRM7M7s7f77EmwXOwn+Ev+erk4B5Jbeo3IF8sV
fjePjAlEvc1sckV27JFOEXhE4eZwLqQw2rIrVBZpI477vTnVnr1R4/QU5NVE7oov0u0nKwyDGJK1
nuRHyP4TJzjHB9zB/cCTBTu1bdsGCve1Lc5UcLWZ6ajiTMmW4lDp4VnrAm+uDF9tRIN2Nq1IpjoF
WfMGm+lodn1tWTHMO7xOxjdD3qnj22WtYIb4SSlWEJwHiavAaqM5QXFMqTgdcld5+driNUNvMf8h
c2TZlQr/MuSWVBpFe6lhgaCV8l2fWVbRoEwxBKkhPdmB5jjwVTXtb7OEUpEWbun8CosPiYNInzFi
00qgGbOnOrFXvdbu5GCE1S5zjMf/STA+Lh5aUNQrs5l4Khiom0k6JGqL20UlCL8F62dxrqI0kAMK
WqzfaL0sZY3pRLKN2bT2ZWG21Hy9cpy3kJBwNCO2cpWOcmDtMLW3QfqNqqIQXCQN5ycy2WxyswOO
JtumfN0OTj4KXvNFEOzvq+BapmWflCD490zpYNCnxsRcT2GefXu9dCyZiXEKKs88DIrF2tJl7Iok
2ZNPnfw+cmpn2MudE2X28kvlaswdrPeX94kZKG/AGu7K/4fLGfAyV3W/9CTxOvNJVV+yuXDL4KCm
rd1Sd6weLqOx3biExp3rCiajTgUBmlJ8TcrnTJQv2XTlKHi0FAs8BGCm5PYqkY0pVGY98eSd5GNG
wT7CKPnkmexyP/RVgSvfluYdjO3pSjECiXZ6PhuQZkq+mb16NMzq5fKCbavFOwQXCep9hcL9BfJM
Ba6O/Zchb9xgPgUi6pbPlFWIajWFapqGowmJGs5eo4FIpp6qyAbiRof36MhFDfxPeznK6O2wXM1V
BA5ic/FWgJzhRnoWNNYMQDO8Mpubyvwbq139PqcJA4bK1XWL37fCk2x87wwMQf1yeXM2g5T1onEK
0AxjitFA2B1syo68hF7w2OLxtPQtYv9NBfQai9OECvzC2WhoULbh1JuerHh9JzgZhPJwziBo9NJQ
GmCwoAszLu3lxIIuxSt2ovTZpmKvtofzBBrUsWliZqgydfM6t5XJA3UQmyBweZM2vfc7EP+83i55
0hs1ZMrThyF1jPGbJqqxEMjCv6PPvYT29woQatfdjDQ7T1XsLW1wPY+Z4M1eYDX8JG5FbUELGQKq
LRP02N9VophRJAvnB3SwdXZZCbOZ9NAO+8epPWXZPpU69/K2iAThzF+eMpr1LQSZ2sOgHTtN4JtF
286ZvzQNIWaR4ff76aYr9ynxa5G5iETgrN+QwymJFUAYMup0MenJiHPBO7gIgjN6Ne+lUmZOMk8P
qnJfiLqWRavEGbxODcwLnCFC2rwGpmfUryC+v7zR7Cc+Hfkr++MMfQyy2IgJIJpMOmcZPdXheBt3
vZurlmPq+fc6l0UlzgKxNPrxYKZoXiXjCOdizNZjEfW7sYm8Dk7msmgCW9G4WkVNaWkuF9gddT7W
4ZtmvoTGN2n5m6eTlefXuIA90LWwB8MJXCW9CavCzoYbRRXddNi3XtgmfvpNW9E6IypkmY/NIWLX
+26PwbkzejurnWm5l1duM4G8lokz/14FLa00saXbKT5Y91K7vlbc0FNvza8qHlk1Z0ydsvZErlqk
GZxb6OZJV/IOuOaQ233yrPTfZfNOIJzAajXOMchaM+cNO3LkwS0w8652cqfVnOWOMQaz+l/5PhJY
mQiScxTIT5uVCaYLT9dqu+h+jnTxLkslWjnOVZBA7WgkM6HIrWU+yuZr34mUkB0ul5SQ8xVFQNI+
NoFRfYnwXvN9cgs3PMqHrDj9fncXlaQJhNI5RwFezjHu0RPlgdvgPAyNW6uakxVUoO4iGM5R6Bjn
HVoxtE6L7ifjq0Gv2vjx8vZsKwC45NANudFRnHbyCN4xSDIUV0PwQkSMCdsivP8+54SWvrTABILf
N5EYS18xGIEQgQ7/l/DTUGUDMws+d61idrdalpUCH9TYio8c/j9qZfc+2emnIHFEz53bEv0HjW9g
jZaiw6RIOfGCMrLN+FZVn41JcH6LMLiNRz+X3HWYB+21xW1EvjZgAiFh6l3e+v/iTN8l4fYG/AnE
smSgpFqEclGan9Cw5nbmT4L324NUmk9LER7Sot0b1XgyE+p3pIrtFomFMO1BRjv9uPxFIrG5ILKV
WpI0Cj5oLm6n7E5L9lq0vwyxHVa8y8zsYXX3tsZIM6sAumIWQ+7lsvJKq4U+mX3W+lM6lk7fBIM9
EfSx/G/ATPYVcC4HOc0UAA+ybKeza+pe3B9lvGS1+n3fP/9vaPxRMiZtVQdYyTxunCKZHBLUexKP
4G+Vj/VMviSFiGRxO6p5X1nuKLFIAtbADAKCG95PQRxZhLOjK+CwNkvBHX3bab1DcWeKQjS9aph0
QXqMpZMVHi6vnuj3ufNkXOqITcLBJWDZZclBFmZNmGV9PrD+IwBPUW0VVd2in4SFMWhbcqTXwE1e
40NlY97aUyjimRKIw0+3RfcNIRG7Mw3druuvc1FmffM9EOTq/+eAeaZq0N12nSZBnM6df84eywLJ
ib1c63aN6gUQYZQvlzdIiMh5CqVLUGXPPEUs7ZqD4Wfu0NnEKfbdT8ysgTPb6feXIZn6XtoyznHM
WjV07QREOT8ZzUtLYjjB0s7Sa5WKxhAITImv2M51VZnA3I9UO73LyFUuj7ZppXacCV6wmB5fkonz
Er2udkSroedU+drIb8kU2V1xnUhXU+WHxr5THy6v4WaVFcqsUCwNfmzMWuZ8BPqmwjRhV1857h8p
mV4NNTkX1XPW3Ov+BMqUt6zVny+Dbm7cCpNzFp00/nvbmqjkNAFqorKHhZ6U8ckS8bNsGtoKivMb
i0Yxq4fdTpR+V+LGKuoP3Dwf33+fz0npZY06QpbFofRQaLFDyPOoCMoUtk1rBcLFHlmWFRjvDSFQ
o8OaOyKMbujx38/Cnt3Sz3bKuLu8Q5vqvkLk4pAlb3SjaoAY0G9Fe1TD/VK/kkZUFSfYHZXzGXUT
gjmZpduUdt9n39v+52UxNn8fjTGGpGkWCha5hYusNuuUHKFutfhWOdmD8lc3ekOTZYyw0GUMSPsY
QxgV2K161lTedCDMCOcjuqkwtsES5MA23QKmcuqMMAc4nBpbY9NH4H4AzKj8REiGucpPcq85YAc5
li29wQSHc710gshsU7nfUfk3UzRnpwjv8SRMevNeKUq3HOJDNIuYgDZhLHAnKZipildzbg2XrB3H
PEIwHUjk1I4UU+XNYzzK9mVl2H5RQvgMCg20bKDL4eNe1YoVhBPNUIjQNkiK1t+LekGlr3yIgi9N
T77EBblDM7inlcSA10V9FdEEnm9LVNSzYpqWBOsCCcHHTxiCOklnE59A2nC6qjJ5qW1jspJ7klVZ
IhBYAMZXxUSpOSeZAqUJ5ekpMrL9oC1nVNU6l9dVBMMZGajx6mwJIBP425vAlxuvDvzLEJ/tGFkk
hUL9USgARhdOQ9IkzCKiUviJxVfD1A705Y/X6iMCdySpraQNRiOhOU+BmwDpdKu9EHn2LsvBvvPj
6f4Rhdv+lKLlup6B0uLSFqULKCZRjtAHTka73TIYgmXbODg+4PFJkTYI53SssG7Vl9kJdj268Q08
B/uLwxqK8Rb4eFk+ISCnC53cTlKrA7ALkS+TvfYpcvG8IR2nI/VxyXJFMeBGpuGjiNxJRQwaq80A
xMh6CnB1Q7Wglp8HDEWL/bJSbapGyNgt9lJ+F8gqUEqdcyfdGAKWISelzViTgq/Z60Qxo9m0Gzt3
kVtDykNUFfmZKR2c/CtT0NlXrS6t1RzEhTQDtW7s+Vetm3YCExA9gOgqtiUn88B15U2iEOSzkX+E
ZX9fwSoRSvGrDprb/Jgdy7Kph6htj7j+Z/KzPKNybIeRrgJtEi2w/hETU6rZsGJg5miEz650EeG4
SCbOq5TaItWZvuBOWdz21BvK51HEBLTxGP9x3Ti/omEgRbco2K62sYNdhdCt25vn+Kp2R3Sjd1fj
SRKlXpmNXXAyPGMc6SzahSquKo1U30m94mR98mVqw1OSZrdNsaCeiw3IjRtv6DFaiLSigqGNO8UH
ofl83NIOchgwd50citvCz3fTkWX+CmHiT6AhPKWckasZWj0BFFOPTteJiFJ7I2T4KAnnXdAGZFWJ
BIDoYO7wqnHUz5MTYPAXGiBRSXHZowj0kZ8hU4+TWc0y9H0wQX/0zZJ3RSIoRxbpo8FWdGXHEQ3z
fGHuo/xpDm5zXlzJDo+ktctmzzhiMC/pIBqXJJKL8x0NCH7GAi3cXhJcyer1tFxZysPlpWNmdEHn
Dc5V9GTWSysHhKSMjqyYThhfk/koNzdz7oBNXhAtiM45fvrHPAeYNV1gGYcM5yquYj5ZbPJPjqYJ
NMfeZY70dllAoSZyjgQj7P8NUFovumVUTyAGqb90XrKne+tN9JrM1uvSenKBSifPmO3YQr4i0nZT
bx76pjuoBSZlZvIfJ9Y/mBifeEPesC/6EVCSuSNS6cjpDRU9Rwk0kE+3GeYwhlIBlzjpnde2/Yl0
va1rf94p+VEUzltItJeMwoQWNuGOxDfJJEgObYuB+dWoLMQ/viSuzKtZTVkSVMU7Rw0CLqN5buuX
y5omAuFMydT1pFhUCGHS7o0u1lmLsis6iAiItl33uyzc4WtmWay1BFtiEcsZ1dIHjY/gYvJfYiXD
ZCWEuJvzvU0KKIhGPCXgKfWqc/P7mxbVsY7+poLwYHbTL50z74UExNtyvWNyy4dMmqFX2owDX96Z
fWlL4SxyPts79A7BLV2YmlViMYgOVDfdLV7XroJHXFmsb9Rn3VPWWzPauiADIQLl/I8yd8Zo9FjL
OQeBWFA7qnL+i1k2v6Lbd9E4v7OkU1S0yNmBZSnYW0l9W0raXpoHgWZsbpIqIRMA2nD9E0FoA8Zm
JQ2g44Mu34y48fUJ+eMHEfiCFQTnC9LSUktiQZIiJZhOinpzmriXLXX7TFhhcDcQvEj2RkyBkZ2b
M5tkrLrKjvqscS8UUrttKsAKjK3pKnKQUjWYih5rlmdHefw60BvaC3Rs89RZQbBPWEHgVaReagYR
FKWjjIGtJoNdm8dCFcTIzEI+HW8rIM5Il2ZMxlDHwvXls9KhUHYfDbFdqz+XQlRZtL1sJjI+hoXh
2TwbSd9ZphomKDmPZeWQkNgjUuE2TSjQhU0YDa34SEOCRpmn2e/QAYWycxb0k3Jv1tIx6+M9mCf/
Rxhu4apkwoN/DJihN0FWMzzSefFNEFxe1myRNJyHK1VDb4aFndc9cWsjS20p0/1lMQTh8CaOLmGG
mc5yq/xVyZBTyyxD3AAn4i+yR+tvSyTqYN620ncQ/jYUguVca3/dhs6SL3sYKmIbTn1WnP8fLjKB
RPyNaBxSOY5adqdVHhX1W0Aj8D8uf6MFK4k434ZpbeOgsrOgDu+WHmOsp1OcSoJjjvmTTza6AuGc
26gmhV7IAMn1awXpjVaw99LmnWEFwD5g5W0U0AvQacBStR65WTA6NnnE0SbZpYO5CD68j/yIgmkH
3vVJVAEuko3t4gq6ziRQ4ik4wWnW2rX8Fv35swROn5VsnJ2OZQ0OnwWyzfqtFui7CCKVotbOTS+6
AuGsVM77PIkXSJFXz1VX2urilfFztFx1yuNlfyBC4oIPkGckbVZCnGC5UtG4jZm+vfmdBm7U/vGE
XRaBrITiIpACiRNqoTsWUPuR3M0ddcr+S4P57JdFEqgAf+2pjEJKWgmLN5e3RXE7/o82yl956FC0
RjVDDjSsOuAduS/a7/EwCi5v/8W5mcav52NGUP5Rk81qRPo1ndiBYAffzJ3qhV53ahXbupvPza7f
/82q/QfuV+ZpZThjH3WLMQHOHBS/j/U9KabDZYjtWwOGMf0r0q+M8wojHrRI6nNgsNaJ6E1xYy9y
6dfOLmzJMffdk3UQKd22MrxDcg5VN0M1kecReXoltbXxCcUhAm+6fS68I3DeNAiztpgCIOSdYted
aUsxEpLjj8trx9OHoU1LMkx0qJoqHkQpiPQ+qoNmkCEGrxRSi36AfFl5lbnhPWveMu5TJ7qmPyZP
8apdgiauYqfdioJuTspP8GydV1snt6iYm0qj8ZblJTMqexm9RsSNxe3VJwzOd4dTYHSgjMFrL1aS
JirqtkT1EVwc/AmC894YXmsRglkSnlw+qMViW93gVnHpxEblX94wPh/4CYrz4VEcdHjWB5S6M74w
ulTz0JwYC79py3ZyN76I0tOi5eNcOW0sCyM6AJgX3Zks2UntIueyUCIIziflfSYVQQ0IXQuOSzcc
YBai+QXbW2RImEMIiiKVd696WBlajxdD9Hu3J0lR2FOPFLu9Ed1FeSd6nRShcf4htay6IDLQpAzB
4wJOthRJaH03Rc+Xl04ExNlvomLYXaZi6Rblrei9ErXbDSLijggchQiHM9TKitpmyCFQVgS7dKL+
mOb7opRtyxA1KGxCgfQFt3yTbRWnDQtKI4yhwat0EAyOgToTekryxbFEHGabWveOw3eqJJoZmhYB
jlQQr+wVNx8m9y92ZwXBva4GYYLJXSogtPm6SfyCPuXN1SwJHjY3negKhVO2ss2zqWUo1nw7Tw41
b6joGrntdlYYnJ51ltKY2gyM6NB77C0x9vSvPyrmddBzOb4ogkN9e3NQ8y5jkBKmznJuLinUKQ4L
6JsKMhla2xrC1ct7s71qKLhEVYepaHyBIEm1cGwJaTBz5h+M64FftRv15TIG/+zw21vr7yBM11fn
m9nNqhZi4IOXPrN5D9I+dQZn9Kn/m81fVFe/fZyDmEHHfEoMTOZbiUp0KPZWAbzO773Fzb3kwbiO
nP5KxoYRT34YXc0B83S3S/Ygi9qHrwKBN/dt9QHs7yuBGxyD1KrhheCEDLsm0JXM7zCW0+m8QHHQ
gQNuKlmUs+GuG7+XeYXKHfEpqRV1QX2uV2aLo5mGk6JXK1d/RvqtSkVTqbdtYYXGbSqNy0oeUyxy
640eFneXuPkTiHJsHZxfw1V8YwrSbNtqtELkrEG1ln/VyHiwHtiQhsCt9q1bPc8u2KKFk4tEm8gd
+WUUlPOMqUJeZT4p3VMh+wIt2XTxK3k4Fx8l4WhgzHqD5u3ek87lNWvUilzLQ9sbeLf7t9QNfU3g
UvjKE15L+OIaKlvFkE4xxCqN75gn7pVl48t1A0Js4zlLc1eKkbqUqK0R46pdAk8gNfORqwTJJ3zu
NOjxk4peYlmjQ52xLptj8CbfogCaVffQPRhcUoH/Eayzzp0MWkLwtlFD4hBP+sHTHL8Z5T9N9iwQ
jLVqfRZMxXwZdA6hKJATLBniMJVZbIXg4wBXeocnmx+yS/cVETht/vr67xq+Q3ESFQtmCY8ToAZ/
cGevBTO8rd8aGN9Yurlpi3oWt23dNKmqWIak4OH7oz8blVIlFJ0gXvpz9BS33mnXyY3l5QfZrXbD
lbhCYtOVrQB5B5oWmlXGaeslTb5vUFvq1BJasYyKuuVc3c2KIaqU35QR8wJ0zULWW6WU855ZlEio
u4WWdO6IQwP0SDUIdzEdHCf7/JJ8y3Z/2Pv3axfXiExv16dEIkm1pcJfhwsmmGKKQE1A4SlQ/q0D
fg3COU2tSPq+0wEySkh1mWdq3cuSyDNvgqBYWcGwP5kafDn5kndJafUAkXf6sT7iJECrkMPmiT6x
00C2Ixu0bYrgXXnTDKwVLGdx8hBJXdbClehX5rHHgJvYwQzq28aZbcyIdi7b99ZxsAbjbI6O5pSW
DcCk4Gaer6ko88Undn+rw0oazsgqjIVPqhyLiCEw+i55K24sP3HTHWYQ+8au2iNgctHIcSgf/jAj
+gmZs7Y0rwbZ1CDaGNC7JKR+VHaJ0zaWmyrZw1CkgncskbpwphaEhdaGNfAsNArHOsEokPQ5ihv/
L3ZMYVXLCNmppXIw6pQnJOwQrctL29m1Feou0XJRO96mMCsUzoqzBUPII3ZRQ3djo14tuRs0opz/
1plprTA4I+6XPGtpR3FJuxm9cC9hSkZnp7+iBHDf+aIAmu/n/K0QKzwu9LGUmCDpBpnIns3k0vaB
i1or4mEsuj26sj08hb5xKyJX3VxJVQdXnCbr4Izj4qFaBuVjZQK1sw55chrTcy/ql2M/wZ/RloYn
M0VF8kPibwbTuBAzxrSAX+1y+THdKbvfxWOXNW/bM61wOIvSSR6MpFcgCg4T1ckx/dJOnd6vD7lP
RlvE3r51XK7F4jTdLOooCTrATbqnkrdO9Sv5gNdUeRAFOZtecCUYp+143US7eogFBDGc2y728BB7
4LS5Kq7Nh/bQ3sRuN/6N411BcspPWmKGFctcasFVHCI81AWZA/bNn5SCpc3BdK6hPJfTO2OQUS7Z
TPAT0qMKcth58arhPotE6YNN/X7H+dSXUsQxkVLgzFPvFJL2qsyVb0mioX18Hetv613hcMdiMZlx
GqQjslSH+lra6wdG3zYe6F5EocTcwIWF44n8tKKjxZgDiNAXyXqspO9zs5fCyEYjUSIpAj3YXj6D
IgLVwUTHd1PohhL00bRA9eJ/VHrK5XuVPl22203t1t8hOL8XD029KAbzs/SVJv5ARJevbVV7B+BU
bZl02iNpwcwn2OVHHYSOsubMt52n4I2G7jMHpffGV1Hssu2P3gXjL31tQNphlH/hMnru/BcjSLFX
jjXIVSJBXLYppIEj11BURcVOQW1Wce2g9yTu2gFZMqupbDRL+iGGQNnYP3fsB8GSbmrFCoxzSPVo
LoPMwObIwu2uvaJp5rahaMKLCIZzQmNETPwoYIbiJqh8PU4cHbVrl9VvM3FlrYTh9K/Pqy6KZIbi
V4fCTXzWAh248m2GCvwYKbPR7RyKnFV3hWGYOxEz7OYxYigo+EEgL4Pz7+PGdWY+dHMLe16sw9JF
oEL7qkWPCZlsq6V/Y80rLO6EHFtqhT0FVpw348Go5S/DsqSHLqiFlSwbe4d52hZV4RMt1dQ4fZxD
vSzUDFCDP7kqm3jNXkaJXXn1AUZnj/ua2qJa6w1Xwm4LloQJdOjj5BOriwKSlEZt0FVmRleyOZ7Q
L+ddVpctq/6Awel+tkQ6KnTQwRkd8u+GL52afRwjQJM8eZ/tiH8ZTmY3nE/ufrVl3Dq2QV6bbYzz
KztMZzSGhNdYTqc+xneWD+Kkx9ZlY9vqN9wfnicvdFJfGgUWspkDtFbfwIls6phUpzEVrT301OHh
r3QsL/BBS/GLYFP6K+/ybhGc2QdtYqB0HCIHyUs7ICcmP8boYLq8sNtmh9lmmI7Ohrhx5zWKu3Nl
IOzU0cH7HNR23nzD3cXupc4p0C17Ge0XQ9/nbXyHY9u8cs+L1YWhGf46C3JQXiV+B+5IegzvQbDh
dshcDRgWSxyMjthhdJJneapt2igrsgkKCDqX7AaHFWtmXn4LwpcI+d7BC+wG2y0Ka9lmXvpSzh8F
+tBV44gvzSzwWC26rVbtk6aEriyLyMXZwXsJinNHvdaBepIguGA8Gvmx26NjGF0loqNRtNWcCQ2G
lGpjLQEGZS3I+shR6VXJMQBFcfCHg2x/h4HG+z5zpjIlmYTON2ClQbYDD40zTNZ+KTWBW2Cf/Gnl
THQF49KGqXV8b7DWFGobRezuMSruEHxtlAGTKp4uK60AhO8JxvHbYsQbroYJOU7qPqjutPHuMsRm
Ytx6F0ThzLBLtLCUJwgSz7aJnjfGBTccyzPYQX1RQdC2H1uBcUZYLmU8WwyMHpNz76X7+I44xhPL
qJY3RDhZZ+M0MtaycZYUVzEIOkqsX02v1OFxsP6sbPy3rq3E4cynUga9iBf2+3K3U+XiKtEyQS+n
SAXY31duq8vjsM6YCLlyFxrnNDw1ojazTX+DGiAwzChIPvNFz0WY1kUXwQlQFHIbw5dmei1RhpbM
gvKzTS+wwuHCvDSLAgTkv24yL236Q5O+oyvXTXIMq5tEPQMimbgbh5ah+D0wgZWBMS2PHkj33DYo
DxVygG09f6Ao/N/Fw/zqj/szqQZVg3pu0Ow+/1S70VXnAhV82S7P8KZE0tslDjwr7w+9rghc0GUZ
MWHrIzSu0kHWxYCOKuKS+XpeiFMbT03qXnYRm/fdlYic0SJiNRq9wVp2Y+0EvUvMa4rK+ybDtHri
TsHbZTiRWJzR5iju75cJwUeh/WgQVKk3qfGaz6L4eMOwEB6jzoQi/aF/qglSdNTeR3XbgKjWa9Rd
E/pLIXAPGwq/jsD5zF5bklqtKe41dXuulrM++dHwT5Nc9fPr5SXbcuJrJL6cReqDro4mIGVj7Spx
7ZJIa+yERrtkypyCjHtdstyky9zYXFxF6wV3363U6YcP4HRxSXOrURV8AN2Zu/y+xQ0/LJ0RhFyY
CmhivrZxoCcMBhTdHTeU5QMur5tqVA9FjMA4rJ/l4Kwap6SK3TEXnJIbB8kHGE4nWxl0b2kD8azi
W0hAAPd8eQMFmqJxB4lZKlpYsfi+bM9995bKtW0iOIqkc9y9XIbiK2bZofXh+sS+ZX2i1FMFfsIG
5owQmHqFu+wzN3LnWxbwKg47h5WvlzE3wswPkJznN5pyaUAcA/VUzlZ6V6ZXlno/WI+UItRHKVnx
/TLeVpzxAZBz/6mJiXrdAEDWSzh7ubfYgSvdqy57Ko4fRCyw/wXPwoAq2cIUBD7BjteWQcGc6MYz
ryxbdST7gHzWtba7lt3mbx5QIdw7GKcsNWoZQbACZTSDBzV5XswvrajdYtM5riC4qCNZUitEHQhS
IgbIoqXaJtLeqkQx9MbB8kEQZtwrTVxIHBoTpjKDjusRfYR2Mr8lXWpb11P/3VJtgU5s2thKJk7v
QwsJM6rDxsgpO2hfwKziRL6W29r98soeKdjdXdJc1EWJLE6EzKk/zQZlJMx70KPsoIXEkTq08Wuh
zYY0L5nNJtuGbvpSv4oGBor2kbMDa2qlKNexwmX53CLfRB9LQxDVbbrG92Xlc6xVN7Wj3AMCQ67j
4jyJyAIEIvBpArR4ZbEs//bwnZzaA3lBtlCgHJvHyEoI7hgp6iKRgwxCGLnmVj1upyDdUM16N4PS
T6CH7Le4m+Na63kmGitNKA5kaIO8ow6j22UsI+nZ2mUY9/AXpZQfwDhfkWKSKY0IBDNRfqhKdlSK
ehm33l0+QHC+AmW86twUgBhN1g9haqBkGpHOSWIE3DKKaOwsQeqM9o1NrTx1kUzr3MtruqmDumwg
uYhI7lMNUmnkaKdU4K6M8F5WblvRE9ZWkQK6DnVZ1nFF0nV+RFQJImk0BvZQ8p/WHjWwTuSAKcVL
3MDNTiOSQ/TLjAfi+G9yQR+AOcU0MhR4SwWAy+UqVa7CWXIMPEbTTqCVmy5qJSAX4IzlLBn5ABy5
fJ60fVNEThBhqN1PrRfs1XaouILiVHJJMy2SM+h/rdnmN8bTHj1kN9Z95aWynWX2hEnf7HVGRGyy
HSSvgDlFneQ0UpYOMkYHjIr1p71+Lg+M5ip0RS9Pm05rBcWfbGw0SaQgRT2BdjRS9+FQ24toDJII
hDvQjFTWijlhulFcL9aeELDTiWrgti3rXfG5o0tPl6zSS2D0eFGd/KL6myvSaqG4AypsFKRkY/x+
Eb9O2WOLfHaU26qU2v0fMrX/jnv/A2V8uqlXJTj2FkAR9VnRvwin0WwH1isA7g7USFKuxzM2Xb/S
dygm/drWdtThBtQOdnQd7VPXcsEytvx5WdHKRRiUcxGKnKFkNYVcmnWoqofE8jrR9e6yphl8IaQC
hqqsjmCyqX4i6o1RPVuKqJhuI5HyQQzOLcihldLSRMiuFeYeAz6catGPWReiLz6+DYz63qLGuezK
I4rR/iaEWW0c5xjmqO7TMsIKWu2+aM/KXzzWWigR1BRV0qlk8A+MKUaJRa2MG1fcPi3qqU3uZ70Q
OPDtV7EVCLd+taTE86xXsCTcQI6VX+4MD9PkEV2ikjP0RZHlpmNYwXFrRtFjm9eoH/HCIMH0eqLj
JMQV1rl8sG/GZSsUzo9OWg6WngZKYbRfaPBMcrzOzl/Gv8gWftggzpO2aUVydYAwsnoK2v9H2nU1
uY302l/EKubwyqg4mhz8wtqx18w589ff09r7WZweWr07flYVIaDRABrhwDWi0JYVzOLrzFMiNuBT
8LdgiLKnRjSPgIaqoOXn9aqNFZ/qDXcnOdyWVcRbt0cLWpRt7fK6FQ0FXP2znDxyfBvtc8fW7Oxm
K2JtNw/4sOvntR4M/qKp00aW1zW+VQrwN+x8b/D6fen0aPJomZTW9c9A24CAGXCBfhaoaq62XJ6g
ul2cwvymHDYMTkjE8/mkLgQos4quJWOMChAYdmRQOj1xTgBoPMWTkc1CbZth/1j8UAEYIK+w2zpP
MRUxYxNuUtwkyeheZ4lFgvy+eG63StTKcwUShf+iVE4NWKrrBFbdBOCS/3cmlE2o/bpq2hki8xPB
y4XIjPT22DQcwyisZ1t0HDuSt2SAmXK0RjxxEZ5raH6xyLo8wUxzYNfLZnxTuSgiPbEGvlf5WtCj
VSFv5QYLwc4tWNosmXNyU6nin3JFaYCKQU4hHkFFPibPBDh83Jd7qUfvKdJyzrTJ/pQtSh+iIlRb
vgZBEZn8UHUw4WkO8/MXdEInI+aolQK3hTKtaGzFvraeBEWdccpVycwwyxnwrGHLdWO3oEMZVoCg
teU4wlPIXrtVNs1TYSVQCcGaHe3IuzkMbKYx9H31Qi1oUgbWUJB0l1BCxxRhb8cRmkJE1mqIVQf4
i4RB29NJDgtkMsGWPjz53DOvHiLtO0IMBifrVwrPZ03H7C1K2tTVjaOW71ryNuI2M95GlVfvhZt+
B9sNAIBiz3/F2i3IUX5d7dVRGnSQq9CJl20jiZEAXhXb4vu01rVY7q3mCFiRlOJa0ZRCwZbSje/r
XwkdF4QotStajDEr5N0cYcBRD4obQ2NtgFr3qQsalJrFojDLlQQaA8xdvw125UbxcpwLK429ZudE
HL+KDi5S76OkhkFKvC6mGAahe0pbyx9v8i/0vwEU/EKCkpfo630dj3ARnZraXYRGYE7YY/7qK8Z0
SYeSWWM00ZTyYOWfTnSsYgewrY5mQgOSm15YDS7kb9PBwoIcnQSNVWFOFR5sqTXAVEpbbU7i8FBr
d1XnxMhpXLepq5mMJTnKAQ5z50/DAHIEU/Dc14pBmclV3fDuK4OLODEsx9YUCfkveuUI8gtyl4w5
aSOU3NxunkbfJpZ1sDHGDGyDGPyy+COu7rM4LzQpLQnaWtPbAg7eP5avNdC6+412ox6gmHjLxHes
JMfq2wmpPTSAYiU32WL9MTKqel9UgIJM5CnvhDOEjPqjcwkmDoCDfzBOb804LalRfpcfkoabWugm
EmDiXfeTLPwd9xpvTad+x78KGBxDqoA5Z7LmrUQMhyNgEhH3a+JHJsXI0DjfCCHU9qABfTyTWHq5
aj8WFCgxdqIs5yNWoTl6vCtizZSEbSQz+mFW04eigZPCcg1elc6/L6LYgdd1Oe+4CmelmSinWELk
Qj2cCtsrZTdz/ZuAjIKy3rvrOrKgSxnHXukTwSB0SQKYjGHPsVVu0A0BNHX/XrxnKAk5jU9XYEGO
ugKtquViOIEc1mch25ygdZ2EuMmWQAizRpDWVAOJeVlQ0C2sKTT0aiFW0jj7Kt4E3WvWVCYAUxhX
ek01lhRohx+JWtoHoNBxD0r1YgSP6RcgPYwlCeqAyliX2oEwEc+3XbCNx6frR8JigTqRARt29EHH
94N406Kv3z/0zG6iNdOw5IFyW7mGSkMYahWMbY2koSVtCi99ER/0h/JZsM5wsY/DHevtSSRD69qF
qkoHmUmci6VhyJUjz5tGTD1e+6GVselzr+HEQt64ziHSYR+tUKpmcy9leH4aYmYHWJoaabIVK49l
xggBVy/skivK3nFhlxY+h/PSHno72pDmXvWgACMQ2x62rJ7dtS7xhfZhEP4jXxiAD3v0AECGx3zr
/0x26KO06+fkoN2QueDwnTzjFOATRiEywOq3bs8aX7yunxgk/PgPdCPq5RmFMEzD/RgwyCpgaMxn
JdFXze9SquRfLMwvP8WqXCSgUr+WW9VKXTKtm1mynR3iv0anBdZ+9c7C2hfXksNLqpT5iLquT4sG
0tWP8ow2Vc2N3fpl3OiPBDoi8PrdYHfb3svJWwWZres3/7p5xHLujzxPyhQJQCaGZZEPyXRTcaxB
VxYByrRIaZZiyysIiB4ekreksJhZihN5sqkhXo3vmItYWAKlDE0gltI0lzjGof2OrjABQwzo80f5
Ai1926AtzXRE3dbPveuSZF3K81tnoT5yLk9ZTwycYnaOaAFUwQKI/JbErsmJhTTAEOs5jF4Qa/mm
nKoYxHjuWdLciJ8YXm31abbQyzO7CwpcxKWNUJzZIU+zCE8zwkrpsfBLGJf7/H5fEAoDY+oAjY2o
p9sX/V08bQvW1SZHfsULnJEiFiSEhPcrQYdlltAzYgnD7GlRfQraJ8xgO+VUnvqa2+kJazBjlTNs
ydVVuBhE4JTZmmahD3hDhMuTv/P8qyj+XfD317Vu1Xyo2N/FA+xJA6IUpe1N3uW6EYBGV2IBhHSY
N3xuKZvC0oGd0NlYr2Rix8a2sEsrOIVPLPN1BqyiRYunM3oHBIStn5qE/cTXUensKkB/lwfAh3oC
Rstnzz/M3nliyOZsfW9sWTHrmv4vyVK+Nq+kVk9QenYkKTBjbHZSAkb6Y82bLylQPjbKkxLdJW2F
Udhbob+dG9HMo8DMxK88LZaEKPfaYWhgbIehcibsjx/CTRTzpsQCDWHJi1JFfizyMNdxTJWGxWgb
ibV2d03Vl0yQ3xc3TOqQIZgrMBGKgTl2N4p/K8budV1n0aA8pdLyCaeGOPNUBzhOsKkQqvoT40Kt
BYxLRiiH2GGKsWxkCKo2jlmR2BLXm1gfb878qQIU83WOVkOOJTXKO2Z5rnRCApb4O93rbqo7DIV6
0mxicsyqTXFPrm3qDV/AFUMl43JpaaMB2PlwVok2dJHb1Dc6tqPzTWFySmEOw4/rTK6rHsb9ZezI
Io+wj6phdGLeq/OIAEfcGZhBjZiP83Uxws5ifyxPlpJRJFQj4301rBGhYtYrcTIP2Gw+EOlmi4z6
EBAq3xKPzA7t1cy8tqBLHV+qYq31jNKQYzygJPit8sq9+MB3GJ8D2hdvbtKnWLavS3M1nb2kSZ3d
lOq+3g5NdcZr0JC2Krx2T0b6+ucKxXCF9bxdPb4Lj3RY02IkdUwz2MFJ782o5N1U5zZ/xhMdzWB9
h4/gG3L0v/3vPZPvg0PvCE7saFtWToAlQzq28VtfKBMNPHUWCdVktPSPG85pzXOw9sBKwq0aroUI
KQuvJgC+Cgywp2SnKHvnFd/USxbY7FqMg1k9TcSCWXQLypS/ygIgliKXSe5Au228FuhCZLciqwy+
GnAs6VDM+GElIUMLOgQvRAT8YmhrDoormik/iK0VbUW39VJPA0AUQbQPXNbprUvzwihR2IWrQX94
WmG2tnJyf8sVL2W0aTOGE1j1/QtZUt6Mn7BfN5lAos+sYrqXREeU7gdmsZdFhnJoFVcbuVGDjFQc
xZ0IGE3txigcfquaxZY7AvIRRoQ9OsgSIGUt+zLz1YkIUK/Rkqh2lgJQguGNcaeJvn0KDBcypGwj
p85cP+oVedeGj0ivI5NZ+lbpcF7rDYhwGK1iv7nTF7Wg7OI4i3rSaaA37LgHyZU2iSfckxCYYEkm
zDu9huwAYr/o0XNJdZEPSlRCilic6gDa+WeyV3ehReZNgKwUbUdnPha3rVfftF7kdiarzvgbp3f5
A1QIrFSGb6QB/gCcd30QreouACZpv0ETBDKp4BnE2Th+DOVRKDPDN5PADzKoKtUxV3f6+DBGrJwB
+edXVIceOZm4wABsIY6yqLHQFN0C77Ld2NWh2dYeC/Fm5dmOLdYibwDZQUW/jUyJMdBrZVb6scQ5
8vAEjRU40ZEASaTOsGHhwhOl/8jZR2KU9EKk2XulI8S4e6446UaK6a5TKh3r8jFi9l18ti+EmoY+
BEzuoDuPuugDJjgDJepKxzDQR2u0um9m/qijhhHyzhy0L9ev/GfVwDOURycgcvuSLNJrI2usUavj
viodJXnyk9kU/VMiR9Z1Iitq/5EKZf5jUWwirBUpsZLHTB+rn6RyF7rytlfM5sAdSYmJN9lbp1Zk
+YE5yiUAB3RuJx5kk7naKJzs+ei50IHlbPpjxXh6fg65CIsqcE0QyqLtn1JJrTEqzP2VpaMVp3b8
ISU/rstwnZfL9yktjP2+FJUhLR117swp0axofu6lt7C4v05nxSaDESA2G4CiFpAboGyyP4ZzZ/Bg
RD9Wz6SwxFnf9Ydsy9v/BuRuVf8u1OhItVZ4LsxkUAM8s57f6yg8slp5WSSok8mFronmCiQ4oYus
Quozu2zjt7aaG/u67FiUqDMSA0HJgwmU+MHJpVOKgYLu+TqJVTUTNayAR3FM/ARIn+mKIIx8Vjq1
ci8XT4PGmpwloSBl7Uhvx/8I0C5SkRpxmCYQGFFfn0MTczpevhl3/gNSoq6qmaz6M4MjhTqeWRoL
4LGAYKg4c/9jjL9fl9jqoSwYog4l4uOc61t834+3mriZOi+QGG+hVRawYR6gaGRr3znftohuCy7Q
ipQDCShxPt0X+t0XWCAoXqChkbIOzmzxfaEvtDnDPjYnrFJHKEQ3bAFFlU1P18msX31Jw7I5cAJC
1DNBmvNETlvYGEEwAVDmjC/R3/U+35ApVeylvWP5ceLLPunagh6R64KvRojzTpKS0pmUVyX9S1C+
wzNimgiFRo5xb1a1YEGKEuEYAkh8qsBap96UyVFu7Kb7eV18q1pAjh9Va0X9NPXlF77Y55MEEvzR
l2/TlBFirbKw+D6lyJls1EHd4fs9X7lT4+8w6ejOLav6utLNAweAbYDoylA1AX1XH09FqaKkSgex
RKk/2tSnEO01yt25C8St3q+LbCUZQ2hhx6qMeXY0ZFKXX5My1c9TvwT+npncaC7Br+es1OTufJc0
atc79gzbqhxVNBWqOnpsPrWAYrIsMoJMxzlJuTnmKBpWmI7u/3s7K1jTFR2RHHoYBRrJWsLqTrHG
BASmiVM7M7I3PTMc9LwwArj148K9UGRMdAg6HXjImNWfGhlqQbaMlxgjU5zOhuTM0GHlRFYKB+AJ
IbfBY7oRy2uo2EDCDk8jHnFcrR3eFqnZHkjwneERg9bgo4HGVj8y9X10EhgvxdUzuxCmw4Qo1MVU
HrgSu9qjDZ8Ie4VXHFnmXq/ro7h6hxd0KH3s5LGUyhIMDhZvBUDg8g/v2TPpeCHjCsKNavKusCMw
XKQlCj3KGA1k1dZWsjUfpExnusQ6TzFRCWaVB+PUouEsd5O/USECIpjNfZsAPlhiXUZ/NGzV4Zir
Wn9zyMD2BPovFJh+gYhKrAetHCHRDAtgfNe+i9aACjcm7gEkrh9UwJhWkh3uWLPBaxEu0E+gWoom
AyKQsjt8XoZBSWxBlgD0Hbvmk2M0YsJGDHmsRshSVpJ0JRtAglxEUmjoRIupSD21xLYs56g1cEN3
ZFNb5cmDSZKymhd4ExaT4pTJPgvOHazZfdZuU9azaC3WWnJMJLLwf4bYzX09E0u0620CiEj6CuVt
gwog8g82qjLX1XvtFi3p0QxPXDulMejJ+Y3k58gMl2YWs9ABWedIJZGauKqNbtRwjukmKO5lGbvm
2z3f/bjOzEqxG8e30BfKGPlFl6MKDW6U04TVJzM6xCcXkwl7ltljiI0OibGjEGOhHBga/Ftpmkwl
D806ZC0FW/WFC37oQJgD/LGsEuPa7dJt9zx4oZu/CzckrZFBIzJAQfRv12XI4owKKeIwNqoxhQjH
KDc1PjGzsDPrgRG+rhnVJWNUWAlc5wEjjbhnodICmTLMdLdqB8G5zguLCvl9cZn8sVHziscpyd39
KD5WrM0ARJ3oYFUAeICBihUZ8iGyXHy/lodxQtSFYHVXb6UNVt05w79YUrmW24JaX+hQRkFqRzT3
RLD+2A2DjiasSrLkH8lWcGpPvWEhxq3fVXQYowtBxOZFyt+pcHd6k8coz8rYXtv/iPkNL3/rmu31
s1nXswsZSs+aSTeaEDhQjhCJ7oBQq46057EeH/+MDKVoKteneE6Am4jfKPJJUvejwghE1rXswgml
ZV0rYwNFBhKcgq2lbjsw3t8sSVFahjRj7AsCvl+JniSfmvqOrx6uS2k1YhRIW/n/HzqlYWI/FV2p
goaEoc/RVq34Id9ongifzoxlVpKn0OYLLcrlICdm5GKdkA7SwRGwz6Uy0dR+HLCLC4H3Q7RBLdTq
N92Rc5IDujvh+e66DDvoI1u/T5mjc6tPXOAKqhoCZQ2IwJSKxFEqpSqnwEoc422wQWT1JN2IJ/9E
kJF8i7V7ePV+LchR6pKUXVdyNR4B5XxT941ZZ3eZ/N5LjEfAb0KZC1uU2vDhPLd+AzqkmJ7acFDc
DWfNLwmaE3QbrvhAHnDie7cfB1NtTd+pGDmQVcVdcEopVS1FfFXr+AcjdxqM+6b3OtbaAxYJSpeG
QckzpOLBJDJT8WtYuQPrAbDuhBdsUMFLZHA1Vv2BjWEXPopWdxc+kHoUkV56o0Av2aW9VZOyIEnF
MdlciHEggy1VLI7G3H3XufIrHngR6VJm3gfEaWdM8MCD+qBHf2ksIFUi+U++cfF9yr6PFWA5AoN4
+PFBkZ9SNN3Uemnmvc0NLMCWdXFdonbqBmexFghSDFqCeir9B0lmWPj1K3v5PnVlZ7zNhkbE9wG/
rmezWckHfnoXWCiW68p8IfPpxoppY2Qg0xU/+0AxZcMbEuErAf/iXKhL2WKOKp9nEBmqcj/Lwitq
H16p5wz1+nT8qBzJACLCpAY6CpGl/BgaqWUsZ7KgG1imOJlCuJ/FExy9KbdO1DJO59PpU6QoTU65
SBf6BqRifztzt3nhXneOLFYoTVb9LJmkEN8v9VOhumnzU6/MXiIYgdcJffZEhBOMIaOIiZrRJxSO
jg9rzBMF2Maw6xzJ1Takybp7my3dnI8Tc6bms9en6FF6DawhSRo5DpgvOQq0kh3ssBkPM+qo62Cl
9nXmVqWIDUKIkkVsTaXTemHRVwHPRb6Nvbansmx3nO4feTGxMT3slWPIimjInf9gf868XehRp8aV
HJbJxaCXTKb2UALDqbCwnCkzS7zWdjmAzP5zLytFkbJCCs/XbcPF2H0ZeFyPvpno7+si/PwOoChQ
5xUDZFkZtNC3sevMDa3yNO7bnYF5kdrq3lkH9httvEiQMkfgBdPqBiQYbmd37s0Or0//AMARgumv
7v3YYpXVWTpC2SYpy/laF0CRGL/uLvAqu8ms1PjPSQ9KjuR/LN5tzaxEvD7ipPruZZhaq+adWAtt
xmmt2qWFxlNxQyyjNU1SwI36hKbqbenO79pNPqG1qnd0Nz9KbywYRxZFKmzoW6FI5hp8JUBYqh6A
iMRwHowD0iirPoVyKysJCBRGZjXDoy80pswdx/FOqFlomJ+84cdD0iizHkTRlEU6aPHzpgp2hu9k
MuMN+rkJgaJBGYkqmJtS1EADCCp3ExZoBo76VhwJ1iaZaolO1ekLyGsUUcpOTMjqNH0LvRDE29zf
B+22/s9JHIoEZSjEJsw7TQRfpfKkG7tR22scC52aZY00yj7UWccD0gJERldA80ayA6w4AeglwyXa
NmLh/zHpUdZhFgKxjyvQEwTMVwGT71TudRGLJf8BH1FnhrKzFJCyElpa9oNQJ7AS6SHTMdw6WzVz
d9ZvfPAvK6tRViLlUk6PFaKCKC9Em+aI3gqMADrlkTUjxtR2yjykw9RhXdvZffjnNQrtftwDkdqW
dpKlYmhXt4QH+f66GWRIUadMRlcUSdiLIFry30XOk4xDJzxdJyEyfD2dsirHvORlHjcKOQWADcjo
AJMeOuwTajx1m2/63YQNnZk970oTy28wyuJbrNFGhunVKUvSGHPpSzyOkZvdIeXMDEXE61x+fod+
vNQ6ZTfKVMY2jxb6GB5ee5ckKjLPazXTd8+4CjvtljWV9BlUlCJJ2ZFR9vsokiBYFBJ3qZ2elH32
JD+OlmDxSB8ITo84sXaNAxMJk3WklHFJJB04CDIo1za2lO3Jmi3Zbnf/4IKFRxYSGbEdV6JFnbIt
eSugIbIgGuTfVq0bVN9C6TEanq8f4ecyHiVPyqQEsTaoWgMt4WtzclDZPpE1PwnG2bc9DJlvljvu
qJuVG9nA+TtKEsOkMfy3ThmbkC/GSiYh6qBiqXHLu7URHZowdqROwdLI1r7OL+tSUAZniiI58yOQ
KyWzlI/1/Hr9+wzbQu9t7EuZ4xIizqLJbV9LTQ2DPsHkXafCMtE0tC7BoEqVmUjNGrAzNHeDXb7h
XREw7ax50M+V1o8aQm9u1DDIqxohLjm3SbcTEqKAvn/XAJWoAxlv/BlvRBNrHNX7/7xGj9BVRBl9
n5qKTZuUZkp9g6QAeXpG6sNYY6GT4fm6z9AHol6fbtmCCKV+cuMDVyfDLcs03UvUfCM0vq23lZf4
KCRXgMuYWLiJ61HDgialg1VVhFkUgSaZcxDs1PZjs7eSbbVtvcBN3hm6smq3fpH7hIY1zHqtxjXk
SOq3ERYCG06+aWwywZS4BgrHDHrEr/xepOjS/PiUSfRg4ssE7GFRgiUc0od2QzYBC072wE5Lrj8J
F9xRXi6PsAd7HsFdeGhfsSfTCbCJveet4rXYkid1xOqYYRyfQYMWRCRTkhC9DJ7PT6i9b3/H5vKf
/6Ynft3DLtij3F3AK1h1nCNWISnz7sg7pIvcwMI1st2xtDpsamXBMhH1u3Z+lJ/DbddrowF/GOC4
K9N8O0WlpUaFYSbzYGWTEJqjPzgiVzgMzVk1zgtmKZeHtPk0VgOYHXYl4Oj6vWGJD+F7Y49O7qSe
dKuPDO/zuTz/wcigo/CjslZVPE6G7iNTt623yp7MNjXkGtqsHY/kv1+TKmVoZr7OeY4ktnpxdgVV
chIsbQjk2Q2xapwhR3LDrtGiDIwgYJFNTjQ0P0gAXB83AWyLaGJO+0/Zolue0IlpKEWPI0v72DES
ydZGbp+hK2VI/DsGWwzDcnaKixzJkPfaFMhgiyTPkPo5AZjsaHjkHmA6kSFExi04W4EFMT3uBh2b
t4hiKBj5ibzBBRi1y2ouXY0XLip/Nm9LMpw/YWc1yOTaho+++/UmSxkhCeNW0RAFRhIWUaxCbEl4
V/k7RWegkbNYoOxFlqMRoZGIpJpXX3yok13asfCrWEdPWYYCsIfFKEDN/sFua6zKw1rWE1n/YNyy
EP1YAqNsgl+2rZJxEBintHs9qh7UnrU9jiUzyhqkXJtWUgkfmdZHBejcyYPIavRleUaBsgK1lmJz
iwY2CJIxGaf03xKkL4Ud0WPtTbxnXE+G2M4vjYUqayln+BJ5VjfOXJijHVqVlTy1O/jh3b/b87Ae
ml5uz7ngvCAZRgMXJR1IqnchNiNKr2RKzrelm/Bng2pobYobzI0y90sQBbhiX8+wRguyohHxCcZs
8TTTy0OsyZskQC8e5isnITnkXMEwRSzBUq9sHSAjvEIOki9vRv3GZw0GMJTx3G66YKcqp0ZQarAj
aMc4eBPLt7pipU5Zjpbu126GvJqkBFYiEjw/3fbJbPPCS1XZHf+XdhtON7HEavFj8UUZjSnj+dwv
QZKrQzcO6006xF5SshbWsS4a3aGJFSCqwU84n39qIJFTIGMmY3sBmZI2bNbqApb2UbZj0vNaKXKQ
Q/+zOXJ2rhzzqbBaaTd0zR/GRzQIjJJyfaWEkCGBXifttZGneCpgD/7Q6NLVWU1sm7wPoYRim5q9
flc3MYMXhjpI1LukqUJuLgawUuqbUPomTF7ebRk2kEWD+LHFVUqFKpkDEjsTVUDLkpsdDee77yqe
4ACB8GXPmoNgKINE2QZlwLKiidTf+iZ2yqY+pVxgDe1gSXG2xdgCox7MiIpo3CFR4eNA6SBDAgVA
lGFwCWOsQt+6xTtPXChkTpHywBE/lr3aF3iytofCuNdaRjyxfkyX71NXqAm0vPWNnKRGZ3su1L/8
TrDkpHUY6rD+9L7QoVxw21aBr4ngg4grQuP0jMe3cd7cO22MH8rjdXoMtuhaWBsVWJmhlb4d168K
sFD8ZteyqtiMo6FrYImqtWXcgCVpFLaF72902X+/zsa6Tv+SGo25GqtYtFgKYEPqDbdQ8LT3axtV
xL8Fibd7qWa8K9Z1+kKOukIdVlcFAgeOSiR1R68at7kGEaqV2SUYHuF3dcUCdF5/DF5IEiEvzERQ
j22aShVSycJzzHl/p11miuPzdTGytIH8viAydQA/0QTwpaSxPenFrmwPKWYWrlP5jfe78EJ52aga
hSmrcZekh3gruSVwAtJ9cMSeATt1QuY03vm58jn4utCjbEOV6nwCDPlzja8A2meC9624Jfn//B7B
HtlLxWCRpfKUtciyesa4OwSZGl7NvcbyC0OExCtcY4kyE3WdhmWlQuFJQpDMKgGd8YgpGvK62bJa
INdrbsAqxzgbMa50+Uts8laXZgjQT9CG0tuildvKOzowt5olBwAEFpwmNAFoyoCvZ1xruiSW6+g9
kHrQ5ZNdN2yN2lV8b6xiU01erwuUcWB05avKapHPZBwYINnF/CAa3vXvM67vp7KX1KhYBYvzSuOD
HH/PkZzusekrZdXXWHxQZqIAPJIhTqDDp4OXctWpEv5zJ/c5/3VRBspIzH6oxGpBPGH/wOnbaRzN
mEWDxQZlIQbDL9JxJOqdcN40G+aoxX92RXXKKIRxmCbzBN2SiqT0UtVPbkdk2RlUGJ6CrlWpc22k
aUI0OI3MSu13VSmbI7D1NMMR621aHDqVFbWydI2yDaWBiWoxBk25LCy5/9ZLjVME+yZheEHGIdGF
K2FOxDCaoAjzsJfH12r6Upbol6LRFSujgfQqwoc4b6dh41d3ksY4nt+kAy40qOi7lhQ96VXc++Cn
uOMIEjQWyb1Mb80b0NVRyhTNeJd7ymCOb9cNArklVww4DYVf1zKGLUgIkYs2DI7AOQLracE6H8oW
AFkpxm5hkIjgZZM7sdz8GQuExUW00GKVVzfw+D7X7wf5IY9fWtZS2t+47vMUMCp7Kv1YCRS+kTAW
TtpXLMGVbLKB6MZ/lI7FVj6gBeJG/O9TcWf7diFJia1qUq3JatT0JM6N+9sqfwoVVv/yb0KgCxFK
dnPdTXiR18R/D6iPVhgPjzzNIk2JmZseWV2d6470Qo6yp2OnzFiYAnJBlZh55ub8vdb8rAE+rgys
XXLrJu9CizKsSSY2hU7k1zVoAFLKW1GpE3PqJ6uJ+Oe8FHZqwb8OTcJai/Wby3yhTEVdxTQCCUWB
shAULPKU1t+4DGugA2e8n9zJHra1NW1U4Kay8m3rJvdCmTK5Rhc0KJ6AspK++c17wrXWpN5XFSOK
YKmNTPUhFWU9ZmOAc5xP2gOZig9PZ7ChFisZSLfzfx6j+3gX6Bl8CTtkg6AmapoFZmTYaaVi+fRR
4lmJN4aC0oCBzaCGsVCBUCbcBRVAKyekoONdMh8A1M+S4nrw/Ou0ZOr51ht9LYxET8YUMMUoC9ni
WwRwBsEa/2KvkWceGmVQeiSRdJFEz4M1Yo0aUMD3GSAR/9mywr2pjKCZSY+yLZNmJEaoQpa1jboh
6BEcV8UZLbK2A23yX3LTF2lStiXB2yApRMRqHZbjKl2BnGmw1erO+Yq3uZChzAqG7dK8I6ovRDbX
/ZjDHdd9KaC5kKDsxxTUQtWQbo6ocUXxZSyfrrPAMlAyZSYKGUsYpgg8aJ3pP7WYUeTM4QnKEADs
U3d9dD2ImIee9qz3KEsn6FHvcogCLseUr104s4uWAM/PAQdPUDl7L7GbfcBIyBAd+xze/BIlPfMd
q7kUKxyUQgokq9extqDFoiv1vy/y+GigaATAUgXUTknoTF7/Gt1L2Cmkv02DWdnls09a0E5o4mVW
c5jipCxIJLf5hC0r0Pmd6qW3yQ6FHSzycIkdBr7vvfbI0ByGg1EoGzIAKyJOWvBJGmzbx+qbv1Xt
4vB2g/E9Z4MY9charb3eMAY4FEGQDB1YxlTyW4mBVyQBUt0WBgL8VVjcqHGmL8jHIkmdNlPuK063
Ri23ABdjjzFr4f2qCi3oU6E5/lQ8tiRLxCuuIf01zC/ZyDBd662hCxrUOQpjGyaBlEFNT+l2Rv1x
TLD+xziv3eLf8r3inQE7Ocu/YXW3r57ogjR1ouncZ3EtEvZQn0v3TQd8/OnvAAujGKpDePh0FReE
iJwXYXrdJ2pRZymJiv4pMNT7AKEmSdoQKGoWX6xjo9xBoCWhIVUQaalupMYOurd8YthpFgnKFSRF
YmijDhJTH7l5jN7TAFsnp4jhSIm5vyY4yh00imro2GgAMnmMkNHJujuNc/r4NE17hdsyjonFFOUb
xtiYRyMHU6Q/UzgQAFWy/g1jAZbokgHd3GJtJ2GQpDtxOh6rSZUUJOfZLaQH5Ag61kw+0eIrMqQb
cOJWDIfMJySStrP1CK2RWdYrrHvM0HG69WaKAH2U9zgqQGF6SHV4nAMgyW2yJWFxbmk/rh8WS3CU
2Zj5aBprYpoq5XVW/5qLCAN5jLoZiwZlHxpf1Qo+x+s6DJ0ke++Bu68JrFGo9WbBi3E4/74wDqkk
qmXT4nz+MQ7o+JBMTndrNLXBb9+jQPhkKBZ2AV0X4HpGeUGXshJS0fUiYkVCF32B2BoJe+Ho2xYY
TAQQxHdqO3BZ4w0skVJ2QwRiQ+GPYFYpHwv/R9i6Ausas/SdshnxMGK7awS+Zm4yffm77D9elxzD
bdAtOkkRlryvQ/X8NtjOQ4AiUPKNzxSv0YKn66TW21Yvh0S35xioqQ6SAnm17gzQzAQHNJ1kk6Qo
Apc1vMCkRsUbMaelfA1jYatA0dDceaPckCcZUPfNyGW15DLOie7H8VVO8qUQxKTQmeJ3ufvSdOZC
dpSJEMdICeMS55R1w0GdjPto0E5GIDCwE1l8kN8X99eIGk5pIvBRCfzo8hOHZYnJkLKcE4m1rphx
uhWn4nsplDWQET0ykURw9oXA7FzOEzf6PfOBTtIY18hR1oGbMzULR9wivlc9HlgFmaZuKr029QY5
iEFwMzHzxLrx0uQPo066M8fATKgxzOBUGWbS4b9NW5hCeWDdLYbHEilDwWNk3Y8y0BmQ1ySrUJOn
HKlns7NVtz6GFZbXXb/NLE2h4wt5yKOQxGVRsm3bv3VW8yDj+3Q3Tp4BJzYhVf5UU52xaXe9yupc
YZGgLERTdfLUnO2Rb2LHpikzAb0ZHkKi3hxC2ShlxEFIUnWn94+yf8zm++vnwCJBGYa8QrCqdSBR
S8IPqRYfCrLLhPeFl+t01h2FKsiahA0tkkqdt+EHWh0BuxUtEYo9BYGZBLFZ+Clwwiv7Oqn1c/lF
im4iqfUImXsZr2G/uOn1tyF9vP79dZFdvk+du6rmYdkTVrgowiRwfeIazcxDzbpOhiExuomkzfIu
5EgtKPefuGbfEpiAAxOHnMUMdf5lO4aiRiKfrHhp5aOCHLxQs5a9sVghJ7ZwC4qQFmJbIV0g829d
4fWyZAqSbtYG6+hZhAi3C0KGMatqiKlRuw+f/NFK+RT47W5e5V8LGC868H+kXcly3biy/CJGgDO4
5XgGzbIs2RuG23Zznmd+/Uuo+7YoiPfgte5KC0WcJIBCoVCoymQfsgEKWeDzagPFn/EX87E9srad
JAAVhv4dNEbBiuymdu4ngU2IVosLGWu9nCqVFRblyVWi+rQsbUMYK+ynk4y3wXGHwYI786jK2ED5
FavmmJ7CY+ZEoy07qc1EV2bRE7FoWLxzAGWSAeJRhN/lYwkJ+r516kj51NyBOgcCDBDzVLm5k4iq
tGnd4wZT4OWFto5e9k80y4LPbNs3GG7yxngJIZoxoLjVCtbp1yI/mmgunPtvn4AxDVBhQBUbNPKc
pWeppEpTiNztQpBgPIJM120VX1tEDAG7O2qDwxm6qjRLRyTYgpI/WnoQjSXk34OIiHD2jW4DxC0P
6ryGtKQA6sDSAz7GEwqCbbBAvio1gfJIkE3ZNbkNHLdMPZJ5M4ijEViBEMpA/DgdhkGoYbcbqG5Q
OMMujNVam4g9Pp5mn4kRmw8a7pSQgfpsUf8bGF8WNc2zumYNwJoyd5r4eQ51u+qPVfuyDMLHTXYu
fIiJN2DcITiHUTcOC+aPdRdl4I0Y7fT5P0wV3fP8mXBxA8dFQqAmznJTA1w5+ZWENlrBdmLW9WE4
8AyKCWUBxhb13p/TpJq6tkA78gBxtTzIzKe2Pxvm7WJF3uWNu5/jeIPi01ytUoABYAIU6y5l72/R
dx2vmQEkVqMj8SsfLErqUZQH3S9d2MByC6Yha2iQDnnX6GvU/PXO6GtuljsxJMYjp3+yjiLCgd1A
bAPJLVpZjapaJkjZr+pXVS3svhaJNe57jQ0EF76A8z3re9Z8P/soX3Kz79Q1XOV2dUKobtcBFdW9
iobERTKkQGuwwViOFPVcmudM1MnC7OyCHfIJMJUkKd7u0VY15XfSvDrScFdJ/hD6+UBwJj6k5YPA
HHdd1GYGOQev0VnOyhZ2wZqsxsfUnW3lmNsWqHqyR5ESmWj6OCefp/UsQ6QcLgq6ydPqTKHmCsaz
65g24+Ec+9pOFUhDXscT3zFG+dTvD/NBc6vjHLS/RcyrQgvkPEfW0EiFlANWTOm8pEqcaM2flxVF
HtHq1WkdSFLsF1H1o09ryD6NnhaZdhoRUQwlmFo+O2Z0bdmvA6ZW6s8y+VGC3fXyzApcJN+qpkcg
Gy8jANQqaNKS/lrNNQoFETmxM2m8MWZF0OMgmlo+K1b3chbrjK0KQnkBKgd8NXTWgKnWzQE55A4V
5oEFxvNKirMJ6yUjG1Qis0k8LA5Tz8JjDljqOze9USF59qkg5M1W+b61dsloJQ2w1TiGNmk6FMRu
w/oErnhBXm43itsAcdFinGtp2mgYlzUYj0Nau6Ga/yHVvyW1/Mw7wQaJcydlovdLugApyh7p+C1X
v1SJf9kQRUcZnxSbWmLqK2NMG0GSNaOLx/LII1O0VZ3eYY+IomBbtLc4n9Kj1iMfGQecXhUHFCHd
dIWo00YEwbmRtjKNZmEBCK1uKP3di2hd9n/fMJlgjg7lB87zZrHZlD1LJQ3JY7Hema3oSiwC4Oao
G/K2jlkdtpn2xnOkx/23pq9E5+9u2E7fhsFNUyXHplGBAMftJV9f3UW5GUU0+vt+7h8IPoxWh9DC
IQWIKu9dtR69JRldYqz3tNeDwRR1hgvmjW8q0KJZkzMGV9L5hk7hSV1FN9/9t4y3WePbCfQqaUAd
Doz4agXJlXyg7nKXHVUHBVhHUaWGYIn43gK10rWcMEurSXMTF8YduCISO1pKgRsQ4bCJ3fjqZFzI
mE4wOEkFeU++2n14g7PWvuxsRMvDec5Bn8Zx7TAaTTe9RUuCNhOGLPsh2JvFcT4zXHFwzzIwQNzP
KuT89ll+0IP0AEnPs6jFTjQgzhFQqy+jmdlCS66o8bRAaON/mzHOEaRTraWthkNNgwqk3IH6XasF
l/f9EwDEPJYFumPyQcOmQ5A81K90j4+MVgYVy06Bc1p5HFzFT8ExKSLT2DW2DSC3RDqZImVggetS
3azjz8iy0/Bwed5EENzCREhbmS071Xr5LoNEqKQ9hp3gGr0fUm3GwS3OmOURS/myYkzGdsu4BgyQ
wKHYB5UJltsJ1DpFY+LcdVbTysgY+Y9l3Y6jn5A7XcQkvWvPbyPiSwnHKQT9FSPWmAoCokJpkM+1
Ps3u5cURoXC3Zyy/uqaMt7edHs2us2PhPYz9woeb32YczEls3Nms5Fa8Mk4t1mmrnykaAhlhCyu0
Ed3CRFbAqzPEhbKArRdY6+3gMe3RGERo/Wl2Vq91Ys8UTN5+oelmbGx2N2NL2nHBDRN46bH+ol5V
aA9kGl/QO/w5oRC+RGhdnOXb4vnyoonchM4576wY1aUksA1GupLgzekUfnnV1fIVP2KkO64m8kxs
A11aRs5RaHmSRyvjEOnd+jj7UGlmlF7Nk+SQR0ZZpjpmkN0xxatOEOML9prO+Y+uIVMrZUCGPKPd
qPPB0LCo1nS8PKmiAXIeJF6aWi4YOVqUXhsF+hkML8xVJ0IdWlE5pBd4LBEc50GsBSSB6YJRETDd
L8YNkY5t8afSj/a0no1atM//y9ZQDVWXDWTWX/+/MdViDaVIZemQzgsD67W0ALX4Z+YgC58+iDph
mDl8NJc3OG5nkEU1jbhA9mAeGrubrlNwj6bqTagItuC+cbzhcDuhhH6XXqnAKZvbKYyAcV+ikOGy
aYhAONvvLTrMo4K5kys90ELLN+l46KPxU4fK21g4Q4/w3KoMIWCq+lc9/0afixNVQ/C/jYUz87WI
G1WpmB0Yfqx/r6Bb14jc0262wTIhAitDUuaDKlSiV1a1dIhgWek965puBlfyWi9+gGq9Y0m29evy
oPYLjDeI3CGzZqocVawMSDqAft6F3uDL8J1JgTIR+fAlh3P0egcdhkdRWwYzZN7QdYKObZVQDUry
3KJlYydVkAgGcuxCtTUU0cCKfp9br9CMojE3sV5hdFRKf61+XJ469n2Xvp/zQ5nRGeHAukvN7lQP
5xivrmv6WJt35TB+YhttporP5NVhqUxRCaho/ZagtUlW/VZYXbC3V7cgXEDThq3SgYUH89X8VJYT
hF7srDpcnjMRBmdt4xSDTsbAmhQ4e/X0fs2ObTII0pKChedTdlOTNXE0AWTpoaKgnLJYJGApQmD/
3xwJytzliczqkttlPWQ1+lSoLnBpIgjOPStlBzHgDEte1LT2k3rtTqqUivIAAhtWOP88rB2JILuE
kF/RHWv+Wumm2wzf+vRXSCrBsuwdbFv74vZ7GEVksVbY19zcmxDEKgZbAkEssQQ4e/HBFofb95oR
0XrNsDiKrFzTrH1Rou4JHedHdege26q3R1MXpdr3x4YKAqaprJi8TvjUxto0FRhbagVJmdtEyiEq
9XOcFu/yBtoFgq9UqWkZhsazCA1FRi1oDgBoKamDu83vWVkzZ5HCZ6qKGAh2Z1KjhkxMTVMVnkhU
qYcybqiMJJEilTYp09ZmUlPEki3bKGAwcpvbWtIKnMTuGMGQBJszZGjFcYbSLdPY1FTCXUQHZ0dx
L5GnvPulqqLa8l1ntMHhDQW82WGvxZKryagpaOSzRpW7OhRx8YhguHOi0MtlzY1IcmsEdA2JHDI/
QuhKcETsktHppkGgkqnqROZFfEtpNbquw2gqaUKTqumnoeEO1nogYKYIqxc9ng9pTo5RLOot3h/g
GzJbz403rFG0qVMQqrlmcx0ikkyyqwbCPJcNf9dTUUMDHb0OCXG+M3GpGmmEnKGES0b6a+gXH5XF
vlaAUQ0lXnfg2w4u4+35XwMmj6InC1LlPElcWYHGG1kDeEY0++b5MVEE4cPerG0A+HLUbkjTLm4B
0M6q25blVbM0EDP6TJi/heFO9UHqpnTsABNWRlDrmT1KyTepbQVXzd2L9RaHO9nrukpJhvojFGCH
gX6ITslvs3UacDobvnKWXOlX9ZluiS0kC6Y3dlfEdWpFEEV3lWmwwZjtK0PlNooiGNr+QqECBHJa
1FR5Ofk2glBrpy6wBCsvnDmHzwuj5aYxRLzt+yaH9xiKehPdMNiHbMYzy2msWaxObNHKQ0uW26U3
BW9xu3l/FP3/g8Ht1SmWEBZbI7vMThDiQTvNnf5g4qGMZfv0z1R5btE4T15YWQ/1XqCZNDtKRLpu
F/Oox9Wv3BC9Zv0XA3wbGefNwWvWrKUELON69XX/lUz3m3rde3hjtzMIDCXPlz3Evl28AXJ+fcoU
q5vY4Jb0eu5GN5S+jKGILmnP7W1mkK9cVkGJMScRQGoQYxpr7qbhlZEQWx+fJKRaLo9o7+A1VHba
yzI8LU+msDRrVaD6A4nTyHAqtXasdviahZOjJcb9ZahdW99A8e5CL2ZZH+AurHE4rRTXDSKSq9y3
9Q0G5x8GfVDUtsZwOq+/YpfpGSIPnQt27cBMbVFKc3dEiBB09P2Ciczk0NJqsVA3jVq7rI7tcrml
jeBGsGtvGwD2ARv30EnmOE4VqlUXQynsKgu/TS04ONGWe3lpRDicG6KKQXSrZTjr9xxkCZAT1enX
yxi7Zr0ZC+eGlCYmFkg38V5Pi9Yti/IFOmQvkmnZhQ66YU30JLBr2Rs8zhElajSvEcHi5BFxFLTi
47qjZkflMyxtxgaHc0IoZJomwgouuwEdACH6I51cFdEaiQbDOR4zGyDx0WOB5iVzSiMwyi9SdWMU
grNiFwY5T2pZugXZEi5yyAvwIxgW1mhKn3UKraUpc+r5kE29wOD2gXRZ0S2UWyLkf2/YoUVXI2VU
Q4ocuV18VMM8WFBTrlsC/7a7RfU3IM7pTEloreGK1VHIscxeNPLHZave2zkovIasi6IYEKvndo6l
9UkXyhBeaORvpPphgsqo07//bxhsMjdeALIgVOmYuEPYm45SmF6dHZohFtyhRSPh9ouRW3WDF2EL
fNbDEX1AzpyUV5raCGA+LAgCedl6TXWCEFfnqXfVWqnkflk6r0OSs7+hg+Dt5YOb4X6fWxA9zaO8
w7Xfixrqxjn4nb6ORLOL7Hs9Cg6018qsd+lADotbmEjROtLPU+cxVunmoXTVM6udNL615xHKsqz6
lBx+pDelR854j3ZTRwkKgQF+fKvgPoJbN7qkqwaJE0woCKYUD8kpZ7pj9eVMLRBJ8ed/aYwcHOfu
9KRdS0Mfwd43H+TyazLgden3/wbBObvWoFmismkt0ucMldHrXVj4lyFeW5IvLB1PWtX00OUKcSVH
T/fisVbHsnNML2W0RM6EZx5WWajasZc+dWeRItTHKOX9HPJutm6noU9WzKF6y9jIodIUWD+Sq9FT
veVQmQIX+JE0hYPjfGA16tlEl7nzSGAEDC6GvByIZhUXHJOiOpYPboQD42Kips27ugeBmxd37jJ8
6TRHqR8Fi7e/xzVKVAOSAdDUeu8Q4UAso8ajiReOrqFD7208EohCQUAM65c5SuRW9KigiD7yRbJQ
++7rH2ieX3KtIh29zAw6+p2SYzeKqFH25+8NgDsZUylehjzHYs3VLQ1/mfF1rQleU/enjyqqpSPJ
hzLA99NH5SHpwwweQ9ITe45Ke+n8IgR9jqw4CxXsNOYPPm60NzDOX5ipQvQ57OAjk8GtUGfUwnHM
eejIS39CPv1KbRbB7f3jvfDVBt8wefuYlXFQ1565RIR+qP5unPg2c36yi+FyTG5FTxwfX9TeAxrk
/YyiajMakFjsPO2+M+z4S31MvzVO6lqdXV2tTnzID9mX5gvBg7/06/Jm2DfIf8bKq3/rC8jSCwm+
BGlNx2gsbymE/kqEwTkQHDE1bdh81j/JSXGahw4eS/pKbpkIi3KeDiK56v1N8DYozomsGm2GJYUT
acpAk46l5A3q8fK8iSDYmDdBldyX1gCqpc4bx+eW/A7H85CKxLJE88a+YYMxV3NlDAMwqBI0NMin
w+UxiH6fiz/KSMulhOD3u/ZGGp9oIqi9FzgK/uUhC8eymVI4ima4SrsbujpW/1tPHFpLgqhQtGUN
zk30HcGOZUNRb+PRjg7qAf0aD9GxtM0TyFdAkSnctCIL4LxEKetRsWrwTCC+U19Wt7vP/coZwXeA
1obJnX+AL/MgKvUQgPLJnVyd9HqlbMmqQJ1+SvFp0ASXuL1VU4iM4FrHtRQvKu+tjtZLnFoqNs+8
+Mr0jUqGQ8Gg02Hh5tbyLpvgx0Y2uL4tGmeD2qAqBa7AiLe/rv7ytXTByeaVcEVXOdQSWYjRPKu/
LoPuTeIWkzvAkrVHm3CEM3IJEQJcK81hFpLZMxfDn1tbDM4gKZqwqMnGxUpLSx8Jnrh2GQnb33T2
imd+wiNtETl7HIaqjwnkQj3aSqobzzKyf6WdD+MsWDPB9PHPEE1r9pCPxdDyxtWin1HvrKIQfs8z
bcbCi9QoCYiekwYQQ9nZpNLOMxk+c8orKNFSVGKa6ofnITItRArVGlZw37tsjZLf8gOrJWQyvyW6
k21L4G/ZCnywiTdEvsp0iHup18ym89Ijk43pD0wPh1HcXjbv3cnbwHAhINGrrqYaYIb1hGoJJRaE
ZPt7dgPAnecdKqdlecDMxccR5K+lWzSo+3CM2p5emMr8cl4nOyxQ2yK6irBfvjSD3MGeFRRN7CA0
9f4S/AV7013nG3+zN4k6T3ftfDNMNs+b41cBUx7kLjDMXrqOlR+tdjJEJRvMC1waD/uEDUQ06mDM
bgCRyKd+vRuqhwEKFPVkT9pRUgWpDZFdcK42txIpskAH48n9iyEdrOXpst3tphLwBo/cH9HxHMCX
Z9XgD83CpkDUfM8qgtVDAdrJ5Va/Z/fhyJUEO5h978fJe4PjXOyggWJCSzPcQ5Sv5vCnmV7HldeO
okqq3WkzUXWmEzgJZOrfr9EsV5k2TyWu+msLKjlIkpiRYEftWtoGgluZghhKBN7MzrMgAFe8ROlT
LnrsEkFwZx7tWqKFDSB6xVXBzVtbjmF+u2wAIgx+QfI+N4sKGCQ5EOm+UJwkEkDsutDNTLH/bzZM
Lq9DV9eA0IL2yK4RasBqakV6pII156/pzAxRAwGYqhycFX3G6BcT8DsKJotXgpgMDQ1BFjaLnlan
fmhO9WIEST0LXOY+jIp4A6ZLVb5K34T2lpQPbecZhWKbxuRR6VzTUhB/v575H/YiSoz+A8P5SjPK
8rI04Jjpd6bE3tyrZ+13rqJYXvb7u/yRHjvWVGNnfuMvOPdCu38wDgsSIHbk5MhtDs8iJtB9d7T5
JjY1G1shkRUaRYShkwAP/V4ThL8IMpuQUPfTUx6AfPIz5v82B9wuzsuR1jIBXlndd+nsdGXpyPHX
yyC7yT9lMypuI7dFjTBvBAqTmSr95lq/oY9oCfBqtN6ICB/298HbkLgdvazraJojrhtajnAcRSfK
4+XhiAD4/bxQRTIoO9DT59H6psuCK6jICPjUymSMBeYL0wW9i+hBdpHKQbPSeCI/GSt54oredEXr
wydU8lnTurHHlKFT6YbJv67n/lwfTIR6qGA8XJ6+/VDszRoMFjBtbLzWlyZqdGZzLyaSwYzu2fyj
ciwvSmzyIp1YDlMX5P/+Cygrg8OzlWHyTfyJrHY9GXHTwDN/C4nbzkat9HmNbPO+BHl35ccnKJsc
BUPdjf3MN1RuqD0dFoXOr6iTh+s2OBmyYA0gfnyYDiK0fbf5BsYFmgUKwfEswvIJmV9MXjqG9jzU
Aq+5P5GUmESxNEMnfCK6GaNlkRREZEzxjKkatMRuGpsJ24fwi32EKvruIKLBYZv2g69+Q+UPNzla
K5LUQF1J5qTD0zA8FNkfOZpGpvnPWdgusLvFN3DcdaSfTX1Wa5goo+O1zolXOEtqMwoGsEIG8rf8
WpRwZC7w0gA5SyEkJrkeY4A9dLxmlBBJ51X5pneRHY2CmHrfv2xGxxlKa1hzqozAIsEEFtHcT65B
9eD/RfkrFi8R4nEHrRbiVYOaFS53YOm3/OiEsgSps9mrEy5eB1V3FtG5tu/SNmPkDlKZWOlMIjaf
ZPo1mHoAh2PLSR0oYxKQYXHrOsIlCWGMlLq07R1sF0Ely26KHCJ9/9kqFne4Em3WFEnBuBuIPYz+
4iErH1gPHZQmEoc1VlmB4qaZ/f9QCmQGesmcuBO3aVIjTFKcUY23QO3EcKKT+mAGqpf4/7r9jmXD
NqPkzluLJFlpvFpu99Ki7U+SvCz9InCkov3Pnbl1gZZo0CCzDRkGnVOcxkN7yE6x37jFK7m4BeUJ
5SC5woPjsiuQCffOMUHGZSl7INPr+E69Ys+lpqfZ4WP2pXcQGoqTtMws/vvaybzgg5bXBPy6MBuW
htMP1XUOwW3VLoLxdcPEJ1mydck2HkxBeC/YqDLhnNCIBsA0ruD22pfxNb3E2mM1RGpMfUEcd4gG
yvkhqzPLta2YH5puja7wzUJDsf2vlooCnN2T8R8TlQnngMq10OKaZUWK0rPwfCnnj9Ik6pb5Ly5H
A4GnpaASm39jxF1cNqUeyfXJMYL5Sw5CKRXNvtXRQOwuiXYEm5yPVvKGxm27QYots2ZorBI5OkxB
9F2764FWgUzSLgOhdM3+RngD5LaguixGj3ovVj5gBIvXgR4z8ijCUtY7N18njyKGqX1AEw+21NJk
lBxiBjZxIkF/41yXMaJSsjoZesIr0WPVR/p75rssbDFCDQoXwlng2E5rWCw5WzL2lo74zG3/gESf
av+l+FC41mTHv8m/ZiXncDmD7JsYNf1jCndGSrcBOX1KVjusP5Vet0xKFSpDJYOv7g8THVkgmiBd
XMeDnS7TcBib6aTLZedfdtC7a/WGxOfXC2OuGmgA4YjPI7slP5reuQywFx+BgUqVKQrPQP3JHWht
JUOOm6Ue5vGRVTYmz9n4JSmdXvp5GWh3G2+RuI01IV0m4Uj7K/bTcAWvK5fVFrV25aanQsSA/5Ej
ALawxeP21WiRtYV6Erscz1cDCppwvN2PB7y6XCdX0v3isr5UOPsvgnHuhQhvuOqHg21AaV9JWebz
BO6dA5Q6rikC+DaIhDpNlxcPoO93sjYMkB2JMcRk/m5C3dzKf0vKlzJzk/63YFQiKO4IW+qoDocQ
o2KBAhiQ8XofMn0+f5rs7Cq/WV7MU+HWjvZwGXjvLNvOJudJOnVqs3LBEE3y01giJ56+Iyiyo6j2
LgPt7TS0EiPcYYTihFfiNIuVLGOIndaa12t8HY+fubOqJkFIznrTDP4YiyOwmIGEuPdy2S2PaJ44
zTbuWT/N1l5c7SBKW+4u2AaO225tui4xZXDm0tlm+lJPXhhf6ZJndKJHwP2tvcHitlozUSlpB9Lj
CFt9zdG85BRd6/eMBhQydr8uL9RuNLWZSIOLHGNpNLsllHuP1qDUK7zwKH/PnmqvOXbo09C/iTzJ
jmXoeBxULVlD44vK8zxHsrlaQ7y0noTQsSVOta4CJ7w3JEAY6P3UwM9g8k1CeTS1at4AIr4yb9vj
X68l+Z8sAihcyRUJUOxE/e/g2KbbRADgmy8zhFWtl6Oi+jiSRbfz0epuSg1l59kU40ZVGIsd9+Us
KCjYn8u3gXLHzdTPaBSP5NYDldsx6o8gUzn8e/N4NzjO8HN4KZIWeJ+RH6Ob9ljCR7Ekn/m3xxe1
kQnXjjP+yOyh35swvNviq+qrB/QrOdIT46F5lToU2crOxt6Oj6f7XcMss5oGi8cooHUfDx9PIXrt
0RwaULQzOr23eqmXZ0F+HYm0b/eyVO/AuROnp9bSaxSDBfHbS3JQz+ZDmzpt8RrX4ZBzpmcJaQH7
8pru3DPeoXKHT6ubdIjYkKXoh5pVbkjueklUTS4C4U6aJjLMvMLFyaOrKtupIlvf9Vb7maZ0ebw8
HGYR3BXj3XDYJtlsvziRkxmiqS0ihARcSVnAeJmUwyfe/t/BsAFvYLCjS0Nmu3yMv5eIgeuJCjLq
u1OGNAzUL2T8Et+0FK0FWGb6qfW6MbfVPHMK1SW9IVj9vUhOxzOHAUpBdCeD6+P9QLRQbxTUzwAG
sQejUE0Cza4C5S70F5/VOY+p3cJNio7QvXMNIbGmguBSoSr6ht8DK3285HoytsgYSD+tM6MyTtDs
SCsbr1fuJ24V79A4A8y0MStwuLXetHwhEZo/Qr9B48xl29tzwIinEO7L6PbGfL4fkhRW+bR2PcR5
9W99C0ZVUe/HPoBmKKqsWRRdGe8BhhjPRNkMDz9Wizenk9+aoyCfsmd2KnmD4PZPp87WEk6A0BIc
Xn5nPg2i7qW9G6y+xeDmiWhrTzSdYQT0VIIUdj00k929hL6J5OJyUB4if55sUbpaNDTuZB7lgSZ9
jz27rA6JFUfPz7JYFW/vCNkOjjuFY+w0aekxuOWU3ciubHdP8WPiSc76oF8PLhQZ7aoE2YAtEhbc
iebfzSp3NvekHvOOGUe6zrau5M7aPxF5tidrdi7buWgiuVMZXFSJ2qRKi7duEEGcIih1VqI89D4G
RT+jrKim/OHtK57BmZDrrde7E3LQqFcMkmv5UAWSo3vwiKxisRIVwe/vrzdQzidZ1tTFUwzQsbuv
m5+1KFm5FxuqMvauTiwTVZ/cxE21Eel9x0JRGh4omUw/r1RyE9XNH2GUlaArKr4TUOT7l9dr19du
cPmXKIL3BCWUgYusCrpoUn88h1faq15Y5quqwA3uRm1bOO5MwTMNij4LbDSyOCxIrJyoscfQqb3J
jc/G8/T8meSUvoXkVq4Yl6ZtUkDm4PpPqPRYUNmtzPp4eSZ3FxCkzHiK0QiyU9zmDqNVNzp2XQFD
8ynvLd+qwZY0UcOzrOFEF5AcaPnTZcxdo9xgcvtay1stLY259fTwFFoPRS8o79rdaSqKkA1cwkDi
wf6/CWUaY9CmOkfENC3UXvTYl6fKbs0y+Mww3mA475uHA5WqEFMnmVNqK61xP0LV9RMYuOOZFA1H
Gqqq3w9lmZUsk8cW+1f6nudfFEPU9bMbLkFzBPldVUaegc9Odui9HPsKCO1LntjGCVkal7rkMTlW
qR0dB7wnVzjBIAkiStXvLdMGmc9W5k04TZg+dnodR+Oko9hmFFwgdw/mLQa3ceVosMDPBYz0qNwM
kPaZj50z9rbhgkzoJ6sASL3hIMzSs7CFj9m3sNyyVUnWpzQHrBYwGv/mWropz41LUUBEDsPz+u2y
lezOpAJbR6YIOlK8wa8yqpHjVytpsI7yj6I7miEVeIq9XYumLVQUysh3fZB8muV8WIeiwnL1/R0e
WeAyWi0UOPbdkWxAuD2V4GljlFaAhGZtN+hOXI51K6pCYbP/YXVwVqnweHhe49V2WllpLKiRspOY
ONrXJgBNpA0pQHs69k+iOH132lBqivAWHvYD86BmNEpUpBLWZTkv693UCLzQ7oxtfp9zpllZ9WaR
4/drGhhVYaudYtca8S5bGJv3D1O2QeHO+aRUyqYqgBJKSI2rZ5BSuIPa21Er2LG7w8EbAtVBGI9X
Bvb/re/O5WKSUzyWjPpt00xoRnwYpEowmt3zHC3zMt7RZIq/3LUjmlId7hAP88wCWJ9eFURPjYRS
w9mr/OlAuk9Ue+CkeENkZrIZ17JM3Uh7Vq6GQgAmu8S6VRJ0dTCGkMgXNZntHetbOG4aDTksirgA
XNioQavJHjpxbakuXCNpv4QhdQvUJV02kY+kYBB2QAgIcQfFwg2YlxIgqNSZagnvuwnt/V75WTfl
VTWaZxBV3PTzYlskPJVyfy9XfSI4JnfjQUQveDuUUakKUrj309t0VBlWtC+8Ti+rhwIH1dXwKt42
nBfBlhOice6dIt9cyaw2oH7p3dcEbKDUEABm+dfkUViqt+evDJBjgIsMWROLvzmkZazW2oJy9T7C
WwDrtK/P0lfzGl1WuDN84pkeQG9o3OCMNM2KygIayJRuoBR0ndH8B5z/Z/Yg+D5AbYbkmG7xkqx6
q8jFMpoNQngZzwCdE3mWp+FcBi83ag/Vz3j9DR7fAGfBXRXWDLz4mH/RMIkq8cgt8UuvRC1ZLNLK
3DUSPN5QC7SCKsHf9ybZhWW+yuPQIArFq4rmxOrXuFFsPTtFEYRUfQ1+YAoq6xQLVSP2tiJ7a9ZA
7oUMGBqd32ObVW+08Upqr5RwMZmiNSjGEj1kg+nK0nCq8uFOkgtHDudbLYv+fZ7vHTh3ho/oAMxa
C+Bq/FAvD1Z/VYku0+z7uePoHQR3a8mrvs9WExBjf9Kz6x7sfOXhsjsTQXDnKsqLR/ASAaKHWGJ5
1UKwsxecdTuH6rtRcBaiUXVIWn2tPSt6WpTTAtIQq0JDikgbRzAU/g1AAivkNBDgNOW5nYImuVJE
ukt7VA8YCwQxTI2gSIQvXo5IHQ35ouJCjBoOVmO7ojSMlS7X1yIHtRNRvYPiHFTVK2WCIqnay7LH
RCqdOBVeinbi93cQXHyQt+YCdkSl9sLr4U+WdQdFta3fN1fslUZyRW+Ge5cwCh0aHF147yVgJnq/
X6swjldTi+ALF2jilGDIkB8VlBSVT6Dms6HOdW7M5oE2yCjPP8vuVFWo9S1/NEVQ144sP142fbZ7
PuyuzddwscqYmOushvgaJI3y4pjXnU8V2TagxZv+awFwHVUxGyzOU5GBdHPWAatJCq9AG1YfQ84z
bbzLQ9qL+N7hcE6pmwiS3BIbk2++aF4RsFLpxWePzrUjHT/zzgc8hLAWEhGo+eE8lDGXGVJGwGMM
PQpOt+x74aDB+7R6EBI4iAofdrf4Bo7zVv1URH2uAG7JonuoGR8bs3dLLfu3hFCvq/U2Ks5jhZXy
92opE6hfG6c2nTERafHu7u9/xvKhJMaSGqOU2rjxrEKDmYeoB9PQIXrZIPZt/D8j+VAMU85539bo
gPD6DmJe8x0CHMdSn6X4ijatAGt3QHiRMmSVEcfwu5vqvTyNg1R7tUGvszTL/ElpmuPlAe1awAaE
27TmMA9mCnpc0CN5Jl49JeroKMC5DKLsTptpItmrmKBw4WuISjluoizD9gT5jZP/Qvm4hz6sYLWz
Gw0kRpLT/Zxc9rIb+fkNE/b5uyThmj6tgoDutfLwg5uiKiJHRUHXKF9pAR6eKQIbWfN3kiXyuoDe
tYeKkfH4EMJEWSSrGGNko+FNcpteJ27ogRz2y+U52V3dzWdwWy/uFdKBTRVxXu9nyqOKfqf/DYDb
dHrXhkmtJxinOT2V/c8pFhFk7trO2xB4TipEr1WhMGeVgEmsK9w5P43LJ1KZVN6AcFe0eC3HqGTD
CPMbA/Kd5b/W/2DOaQPAxQWKlfSgpIFtgh3d6bNrilcB9V/Ly3Eg3Emdy5KidxSjUK370PqTFtdj
I4rX9jjC3o2E28tL2+lohoBJpcfokNwgMe9L0JhkFGHoW8W9jzX/0wcFzbiB6J60b86I4nQZGSud
vzqUpmStOuQ6vdGwHDkxHNX4xIssKuc0eBDUSBkfyB7HoibaooDcHepZR3TlOiAOSlTp4fK22TNq
MEHgbQpPGziAuRMYWnwpmMHNGh3yJXFbXT/F43SzTmvjXwZiG5z3QwqhoGxGes8y+WSSkqioUZph
ElEW21qGHNmSfh2mYrY7Gee98n+kXddy3Lqy/SJWMQAMrySHnBllWcH2C8tBZs6ZX38X5H0sGuIm
7rYfVapiTwONhUaH1bkXz1Hj7Avd1u5NKGcieop2Zs1ip6m/DKPUnqZTpD3/nQz2G1YxK1MfsywY
IYM2tdvBEQ1S/UORt09/IAa1J6ZpwAkjvKuUy8usS0ZeHULlLklvguJTIJprvblaeJSoGGJAQazN
YU9nxowXpKgODRidEKO9HbLCGxJhTxf7zjtTwOAmjEtQNVz1nJy+T6ssjYfqAA73o/rCOOFS1hiT
2qHw0bCpE8YyaKAyNWB3XGFj0szFNOkNXo+BrwS3w91QCContkIYiGBYqMqnBgv6c0dIawpSDHXL
nkHJrYGWsW/EVn5gqIAtgVJy3wqEwrh7tKlbWasxVxGtFIuHiQJe09nSC/VZf/Ik2UIWJobU7/fq
TTnuWrWIUaXgHsZeoTgteyjv07PkDE4lHTCYFI+8v1WQv2WjoWoUI8JqJqfgbjrF5wF1cHJpa07q
Fo7ootpKfa03j6+DsvKkzZYJ4sIvI3gKyaP2VVEcTHuyWU1KpzvkIkYloCdKfm3b5a91Jdw1TMcw
rdsS+xhXP+QxQTP7J4qKbIG1bO4emkUMnVgqfVflJZnKHM4BYhrSMbxmMwQlvK7UGx2riRisJ9q8
rVsR7XW/xHFKmWhDLaaexbSkq9E4BdTf14edpHfGuPo+U3cFtboldWOa4fu0xE2P8jV7KKnXlxbS
8KZtxaboTbJ93FYSuQukaOFUYjohJL4+UNkwztxh9UqsO7E+7qu3xbKG9pe39WNGs9KPyHlnBAOk
sX5l9Ut5xyjzO7tGvqXCOLi7DISx+yK3gmusDI9hPgqx+STfTI3AQrilOiikP2NgwzGa6GGKhkOh
zi/7ov5lLX/J4gNsGDibx7kKWeaV6iguPeqnxR/dBsMAQLMmWEuGS+9MxUIagLXrIrrMmco4Zko5
xoTdMSGaL2P/JxeUsJxxy+Tx+DYs3GQUsWQOH5N8LkCmjBMWXcrn/B7j4RzTLY548R9md/LFwLEZ
o1lJ5FmuOhSiRIg9VYfJI+gXIYfpOKBdpDypNkFTqchC/kUepq6gc1ZT31U3LpE+DM0MpFpuZifw
tWPkNkcZJQ8/H61/0EkHlpM3cVwIqpnQOq93IxY01s7GOB+tqHsQWOKWcaxlcDd2hApLTSdQqUFi
k4VhQa6Flhv0FrU+Bjy75CPxVDu7g6dq3Ipe5JvnYC2du8KtMhjzeIGG0lF/Ja/rkKcCncmp8TNf
RGi4ecGhbJRq8LWQ8ePTYsM8VsPYKnhGeM2puVFQSo84KRJIE9786jG4/mGcREC2hSprmdw9MOqZ
0WYmZEoauuXbCNe3OZODhuDljPenu7+dW7cCMqroukTmGLkc7giGUj3rSgXPWC8vDFB7d2cLs45C
o0UsNhbg5da1vZLFHz6p77IS7b9IGRXqKc6mU6en3pCJUu8ClSjnIQ+YwhjrNcRUzVGifiPlqKC/
jscfViui39o832uVuM3Sa7w98wSy5Dvjprzu/eEC4+Cvras6tpOjfCyEOT9m4Dw2ryVy2NxOczxG
HSSSz4uHoZoH5bm5VHAMManDyWZ4XvWp/566oSccNsyU2RPN3edylFMDbUGvCZjSZhXI9DB/lD0K
71JyRWMPN4/6WlPuQp/6ZkINJjRNTsNlDqQOT8MBeQswl4+2yJfduorWwnjkNKy66NkLscruleZp
EfU+bGavMKtBx/MTuat39SByM1SFLpXMPVE83YkP3dfkK7tXU08RHepNZVayuI0ySmtpsxBvUZAD
tuqHvH3eB43Ng7z6PrczfQcCz6GEIZgM5E17iB5iUUuYSAa3ISot0gb1QLhmrFNYXk79pTWK6qU3
DZoiHiBrBhrLePAjZiDnagwZ8ivLJgvuLoY9f0PFOV6EtWiw3Pa2/BLH4186kpQULZYtQm6+jUon
Sy1/f2dEIjjsUxbMP6kjiGgyzwLFpZJ+3xew6Waj9Op/a/auBSU1x7Zge18flG+Br4NCKnLnT7g3
/MmPDuEH4cnZ3CWMrWNdPcZ75kY1G1WTlDg5bJwBcTKv+crC/pKPDmY3/SrQbxNfV9I4B6NNEfda
DEgzInvyGCF4j/eEDsIA1Pt4YYmCVUbSpryICVa2eGRMhJB+acpdxlaGSFhcVmxty6f+3B/kQ+8n
/RnMYH53DDzkkYyPspsdLPdPyt3XsvmZvFrbgO+J6c16B7DKbv2iniaHTRpoO1voGG+FsQCDzLFC
NvodcWWeBVk6Iz+GzEp3onCLByS/o+Mri7woxrTpEKxkcVCCuC+JUX/+82WIQQrg2+suMQDoMBwH
h1igcm7g/c+yLYpTbCbd11qyX7Z6k6YNwVhY8io5Nj7OcJTBtqKgBR8cWjdR7LTTRX9pzHjEVY7w
dcU8gXfX9UptzpINxBJAeoroDPEzemCzMUx3xOu7ASEf0mfi184m+KwEcuY7JFKhYEIeDir9Nrel
3WqP+4fztVJ8RyW+JyMxU8MMxlerCY+ZiwGkKVwPhNReyx0rpDBql+XbyVFFFUXo6ffjReJQsB3I
dvK5hGMLznV3/0dtvYdWe8zXBcolZnKb0z+/iVG7/zFxMs4nxuSaaAB8z5UZVUqlYJ4dLg+KqH9p
OrlUCTTZ9lFWMtgGr8w1qRUtNRXIYAzGbHBM/EhuGIVpcBDxF2817v6mD+dDtDUeXB3zY+PGs75J
NqNkMU/NkXULD7Mjo/BQFnagvj7Y3hvQ2ypyUFD3shKZMqSCH/qWFXGGB+2eHvMrVhvYHBW/v3z1
Zk+d3z1mvikaa7vp1axWmAMEOoR9bUaQ30lnM/rWAuRFfB8iEdyxX6pCi4ocImRE9rSrGs9V0ZAV
kQjuoMsgQKpoB//SIrEN/vLa1kfdy5NYkH/ffgIY4O1BRwBuf8oJomnetHiHYrm86sQupdwPjuWJ
NbuKo+eb18SbMJ7GAfVYOGNgdz+0denMCoKWdeMk4Smp7pJSdCdt3n8rYZyjFhVxqVZJ8rOYLT22
V9URrcN43FS+KCi0uVsrUcy/Wp1qLQ3kvkco9qDLV92EREB2KwtH+2y6TSsh3LNUkZIpJRWE9E3s
RcXyiIA6aOrnl8bMLoxuhltNAkFxo0gxDq4UlMJTyYDMPAWtnxJfjTlqhhJR661IDPv/av2srukG
Gdk9VqZJomtZciQqModNH3e1fBwuYeZDPMYY6g7vi+FS7S+BM99Sn805M9FxIWw3FCnFAZFqGpGa
BLC/5Sa7rL+w2Hx6pX0mik0RVmYFy/Ux+7h/U26/HVZactAkoeKgxUANGMnZ+FChyXGCUzvdK/7i
oGbtSE+iDJxISw4/OtWsDU1iy7p4euwbqMiOBW0Xm9f/m058jnQo9aQaSujECikYdwKa9dBvIfTm
BIDB55fntEx6TYKcltrVKT9EN7GfZPZwUJGLCg77OyVYN4ODjMzU5zhumHVEmMWYhLQB11z+0qRh
95eSONxQJ3T8lC0khRWGS02KF6WjI8WL4IAxKHh37zN2ObTjoOOHrx3uwiQDo0OK1ZNPpfVSSS/7
C7Z5d6y+zy1YHjSooWLfj8PGHpZvUpfbsvVYzf40CU6RSBVuxYaonqUGgHEwC39BOlJIwcmy+ntr
xcHqSFElnJvQ5eckEJZE6w6Yei7uYWSotieJmeEKWSdUty4xi1ZYha2CarC+jhzFZiUN2uC2bnLP
LnrrJN/vb9amda82iwNbOi1dLrEQRjL4ueLhERaMf2lvHLzWdZBnSggRlaYelYzaJDIELcjb3vpK
DQ5N68jC+FcV+xSdTGSySh8Xrf9aGCkmDt9En5UsDkjNxKowIxay5PNPhqvhXCNnFruIxAoQYfMo
WaoJJxJzOt5xGRa1NIUli8QmVXlJU/2ckPKpzmqnH0wU4s+CIODmcbJ0Fd3PmHONuprfbTBthrgp
U2iWS9mZWKNDRxED1Ka9/RLxrtpYQTWPkcjAuJp6SnOhGa4RHPdNel+Ld7XGuVJNmKCMiw7pQcxV
imonnsMv+zK2N+Z/K6XxpLEhYoIYSc+ger5ZuosC1VpV/9INhd0nir0va9tVsNjkYbBZoK6ZgwYt
kpKIWmxbfjDqapDs4J2PFtonGV7y/6d2ZvMeXwnkQKEzaWHNGGCAmXmI7zmL8UEKvSW4sF7aXrd7
WVRdt5lbRDfLLw05iMBAjLDKCZYzeJy8xUXTDJwH41HukcJhp3g+mg4o3r/vL+y2Lb5J5UBDBt1Z
rb6Cxvhc0BNREMAf7/5OBnek9AI80Zi5gfKBlDqJVt9LWnkIikAgZtvmf6nCe16JRvSwY6pMmXpq
pfo8G3/S9GmuNon3usIgoYHB7nXlhlWMKUfjMJ0ZIQ2jSf6jHNSbRfBeVxpPcYzwc4X6+sbNR9XP
KlFLJNvedzfuSgTvPCzRrGToTEcPzKMRHXSrdpf2Up2/p/R+6j7t24HoEBtsB1f3ezJGzRCwWzDL
nAoMk4lXKU53wSir+svlS+UUjij6sR0yWGnIAYehpVYisWPFeNjzQ+LlxGV82iycpN0uooeU4DwZ
HGxU41Jk2YA9M8ipnDwDcwh7gZ2LRHBAkbVlSxoWM1LU8Ujbyk3DxCW57u3vFvule6bBIcO0lKpB
mSZdfVWnF7EV2qXmlsMfhcBWG8ShQ9omSdcyOb153U53tLggjb+vytaKoQlGoZg3gPQC3w1T1Bgo
1dcoUdEyzHpL8UpSHxS4y/tSthZsLYWz7swYjHLpIaWuwbDUhE4a96UtT9JNHIlsYDM1tBbGmXU2
973UZhCWPoGxAOnw/AoPMxeVpFfTOXxgHSjtReoF16IamC2U1dGeQShG1prvaty1QqkSKUdOKhkV
W25HuyR/4LusJXCGVxlpNlc1Mk+FUZ+Qpz0pYXrY3yoeiRhjHgixdFmWFaKCkYE7pnWtt4DxkrrU
ZmVD3Q1joMnQupN+ZymnTFgby5ngT4GgKABzr2mZMp9aTiwlMrQooW4wLLaEmSJqW9umJSQ2Z4C9
OrW8HD6nPMaFEYElmLo/ywoAd07yzHqSfs5cmgVPp+2FfNOLL66ZRqXLmimlbuMqXvWJzfQpHdQN
Ock1IwQHohOBSM4xe6eh+vslosxLJAdMYnEZI3dGTrPHomKiNDND0b2F5G7GpNcRyLGwkIN1M3SY
FllozhI/heTJEpVXckfqnUY8cExm0kdMI639YJqn2PhvF8bP76MrH2kOTUWnNHdhyBI8ai2EKop8
205nCSG+UHBm+f6hdzK4QzsNQ6zO4J13g6smthkDUXhI/fSAWSsGas5HuEjMhW1PuVv4qah/k88e
vRPPXSJTXRjFDNY5d/CiW9UfXM3rfbRkHevCWTC4mxy10RFVaG8b/9vC8hkCSqrZDDMsbAdaadZx
21+xZwmbqBPY/S3KLQVhhE3bXwlUONsPlSENLKgpTRcVvTEC4urjRbWc2+JaHn8Y7ad9nNy0TGqA
KpNNEjB4pq6R6ukcqZnhpmnjmGrr0VoUyORuzZ87pxP0ehgGykjePeySySxjKzZcK/OioLCjfjxr
6kXcdILALLPAdwd6JYiD/CaoxmakieEm4WdtiPyh+RotmAJkOVn9SMfB2V+6TfxA649mGcTSwcr9
+1Yt5pRGAy0MtzC+gAN00XK7ym06fulFRD+bK8j6Y9lGUfSf/S5pKK2xRn+s4cqk/qi10TkyceZA
Q+wotSnqDN1UayWMQ9/YmKOlJhA2BORRzTBxJJWsHyroffS5uy/Q57S/jJv35koet4xDjNI11KIY
7lw89fJRV2K7yATegGgBOfwN1TaZ9bnEVln+HH0vptQuSsyeDN2/04Xpunr+KEteFMGCtZOMr/3y
saPnAkUmfyeDs/LY6q2h6LFewXijoZolfEylv1SDu06MUlalqcFyZdJZ0e9McpD+Y0L5Jyisdp27
Tfpo7EtlrgyXmK4C5vDAPE/q8/5KbeLBSgZ3ZcRNpllJiJVSieziYX9SluWBjXtLfvRS/SD3ogEL
AoF8y0bQ5JJqBkAEy7xJybVEMIOwj+xCulX7DzkV8CYIjPo1WrwyNqPJiZG3MLY6vY7JvUF6Jxrc
OF68/WUUHNDX9/dKTqIv2owKHMPVl6sQzB3tV11Errl5C73tFN9+EqijRqoIImQQM9CF3NbxKAie
i1aLg4C8hWuejhCRteTKQHxA+QiSUlTAW4JrQbRcHAakU6BmRMXhqZP2ClFsEA3n5xEhxv1dEenD
/r/aFbSlZ7TOIKZJLrXE0wvqhMulXIom9vJJB/6kvla8rQRpeWiVRY5TRNPsbCBfByovjyisCQ+U
xrW2HI1BvzaH+rkatAslLAXrycd33v0ADirmQUU3vIIfMKFtJ78wyCFQPnZ4e0zTzQRywvHC+jE1
mR32IsqebbNEHyCyEoYGKrjf19hoEkWaCZyjgh6i7EpL/8RhAePFP9/n45l5EShBqOH7seLL5qUB
BYbCNbtrKoHZ+7BvMHznwj/r+CaN8yJaohfaWEPa6LB69Mw1MCLRnjEKBv2NGfL/WfvfSLveSeRc
iUUd61aTIbEOQN43GaGjYfpLXuhf9lUT7BM/BMCgIKjpQ8jpik9xpNkxEQjYPmxvS8eBR6BFTVhY
KW6SeXIiQz1LNLlMuhR/R3d/pwsHH0NcltMsQZQkf6jxIu0tUdGfaLU45FCCcjYLOYfVSU9hP9hR
mAtMTSSB8x8SPZVGtC/CRTHdqjjK6cP+GrE1eOfog76YgMRYAT0j932WR6loAexrlxuVXFsLElJE
cLv+C+y8CeFgB4No5sVUcZkz8rHwyOplAlQrsliE+iwKEGw/NFcqcVCzyMpQGRQqhcv80Bjjhzq8
7cvcK7TU7dL0cUzAYhhZftXLPsZcuA2RjjV6tmq5EN0sgtUlHAeAOYSTjLk7hpvLPpoKdf1REkXn
ts/Tr7Xl28g1U0rzUIOB5AUmQ0m6P05PA00PfWwKIFa0sO86x7uwbZMSohh7AgY3fl1yW/ncHWQv
QyMOgleyownMc9v837TjXjSguazzssACLoEd5F+CKfmju/9NAPsBqyt5mRI0spgQMFffJgXE09Xd
3DlT+fhXx4wwQ1mJKcus1uUJYqT6mKsXlXJnidggRLbGYdFU6uOUM1trqiuZnInW2v1fogXh0EKZ
55zMJixgAdv4YGW33ZKdiknEZvwv9+vbrnCAEchNXJkxjrB81x9YZVhwqi7Kj2waMGtVTQWvG5GV
cYhRGYMSEUTF3HQYbA354+D7/vYLBPCB5qRY5mXOIYCOZAKl2WK6zdKLbFkkhfNKJnWWzEnBqk0z
ho4D4SxhAEpgZHwDk67O/dhQ5obMuo/a2PvaeFnmTODsMDPauZT4qTNaHCV9kWG5Fj2z2+oqQolE
jRzr4itUlIgSLRr7/+pkgha8XsYUJq3h2ZycjE6gC1+q8I/n9suWKXf0jRIvpTlhu4KOLzYKQ8W0
zMGujro9HWiLklGWbSCRt29yIrSmHB6MGQlDOYfc2dd9/UrH3Jvcz55NcCDZkp97oYs39b5M0b5x
8JCC6hzMIrCOJvlS1Jjjbd3E5hlkoLYVCd6gIkPkEEJWwqYq2V0k0S9xnXvDJNtjrLj7ComkcMDQ
NGWeWBIMscjkg566Zk+8ehYyc7NbbMfe+dB4poFBVFeZMpGdP7FJnCW4HLTrsrRVr0a+RtR2I9CL
r+iMC3lqTQK9hvGiaC9I5y/ScX/pBOdK5x4sVZ0VbTJABFKU7mDqfkPLh78TwTkHeZAid5fCwgcM
EsPbORRUtwlcK52DBiRFZTlnvnGmPC3IfKLXLBztJvb31djcDFNhZCiEyhrP6BbG2tiPhaS7bdjh
qXJbSopDdVGskx2Idza2ksLBQaQkyiRLge7G+fcxWg4L+U6ic0b7U2vNdlEJ4GdbKbScWmjaxqgA
bm8q9J8bUhniHYlq1EYLPSVT7WDSBegqEsNtER5gVWZJEKMlsk3776jH+a/kZD8BHA+k/6nCfsPq
hmiRtVjmMjLcnoaOIR9q8yuRRV3n27GhlRRuf/oZkUG5hSZj6/XgXjTV73o/HwY0dGkYVZa/ZOQD
MT+Q8du+9QkFc6AdT7oalybUw4S36gQShmMdX3f26CoH+UhEzOCbV8RKTQ63VUzbCMELihfz9Dms
LwM0hNSh7hpRaEdl95dGyME32gtkq+mhWoX5p+10zKb7OXgUrN+2CYKOmvEIG6AY/N08SIrhT0tk
4fge9ORUogo7Ab9p6hiGE+m24ozI4ga5/UcQboHSGzzyOiU8f9JYWLoUTzjP5eCyyHjYnGn0tK/b
pmpvMvggPCIbY4lB37B8JXSTfnT6WPX6RUQlsHlVrMRwK5jW5TBhGjRwNrrUpdxWlczZV4Qdnnfg
t5LAXUZ1pMRGETGrU7TnIq0+DQSzhcPSYywx+6K2gx0rWRzy6VMY1q2BjYl6kBZVcLqK59bNvmBE
uV8I0+qiLeIAEAEnjFKdoJleXKvqRaY8tJkgjLaNECuN2G9YAWASDlnV6Lig1AAjO3vf7Nz5Zv44
u6VbmvZ/HMjzE25X0jggzOtwHKoZ0mLlKi2+GPnX/Q0SWRuHd4tZRelc4fu5fiHFik3QP7EvYfOq
XWnAYZzUkzlqJaZBl9nZ2NpjXzjgRWkQd2pPtdC6hRvE4VxR4FW2lDA5Ej9r8uLk9Z0cHvvQGSLL
TrXOTsnnIPLC4fu+ottvjDdNed4D9FCMw0yZYNSFkTMrUp1KF01Imm/aspu6QeJUigDVN6+QlVAO
LsDPEmBEFIRO3eIbnXqpxg3Gqy6lbU2lQ/vyfl9LwXaq6u/mr2NyaFCEkDf2X+vyMltOrXrN6oKm
CuXfAp9TcJ5VDj2KfioDosF2zKixUyuy1eFMRSFSwRFQOdBQkSRMac9wvb+UrRcNNO77SybA21dq
8BViLLOU49mEJcvL0KbFk0KvpObbLMyoiVaLw4qBlp2SE6xW3egRPHOU3aY98jFmKrhAtgVRGVW8
hBXfcKARElmmQYJUwjg+ShhQrHaHVNThyU7p+0vqTQYHG4bRymCfQ81NOWROrYFUAybQSZEfj8vH
qEHJVJpcg9/6tL9X/4Ieb3I59Kir0moxVRKBAkTn22vliGHjqIGUL9XjH9UvgbT6n2U0uXj4lMVW
OZUQlfXkqjOvjEzCnJ3i1IfJYV8rwYbxw67SBrTvS4wNS3BFtXl6u5iBF83/kSr7n8vqTSEOGxAL
Q+dxgj2zmrOCIUlz6HRDKThNIl04TGitODDbFKsW1VfUvIvJdzo87C/X9oF904NDBNplhm6F0ENT
OycY06tSHp6SNnRDq/iwL2obfN5EMW1X2GAaVaTWBXam0Nw8+Ewk0XKJBHCgYJRaaowYkuJOrebQ
ChMQtNbd1+FfLr43JTg8iNqikRedmddrKgT0F2gc6xBZQ4s7yFNmMGK49Pu+UNEecfgw6xRBFQ2v
GWN+bvLUV6zBlvVPmJryl/bGAYLWDlXfTTCGaolcpbMuqtpyyiEVXHWCfeL5aOpRroOI4U4SYH5Z
6kj/deIAfzp5dhkMgGlIIUERUn6h7W2TpLZcCLQQ7IrFIYBZB0tcz9BiUfujbpaXsRFi9HD7aRnA
ErxvAQIgsDggKAotkxR2C2WWP8gA6dgplS/7MkSmbbFtW53P1uhb0jHkZKObLY96mRufcyf/OB0K
jOcgX/X7fYkiO+AAoTPR7TZTCIS5HfTauk+b4vO+iG2X8ddxtThISLpJKrsAhtC3l1KNfsHel/sT
OPlBUi3wFETacMhQJFGcliG0keVT11/3heA1JvASLA4FmmQOq8KAKkrm0fiGVE/d9COMP1fdhdGm
dp00x/212y4Xf7u0+SZfVElmUttB4nweDxqIjfTRjmRgnW63YJMp7mJXu61F7+j9c2XKnKsgJ9PS
yhGkFgHY+eXELZfLNPiyGIVgw/YPFTiwf7f3mUgDaLewYUS/MMfzUvi5JljC/T3DUIjfRUxwtwfw
hUAE+NqUC+swetERUf3T/k6JNOHgYWTVv30NTaLle6wkboYbSVZFvbf7Bo7unN+VSbtgIKUGZZru
ELUXHRWUGWyfVRS3a6CgwdBkDg6WSQ0tvWEVSHN4UU3zaVamo0y6Y1N0PsrrBTw4InEcNChxWWtV
wcSB3iw2L8bJH5iDT79R8Ln8yQa9qcZhgwYWMoyuwwYNk5dSe7JuFVFvyfbuvIng4EFN82KYWCpJ
oZeT9lCI0jrbx/Lt+5xvgHIkWdJVqDA2kW3200MVxu6gUkethuf91fqXSNovWXzWvOk0mjcKdKmX
6l4rLLvqqntaJRcg/DnWCnpU58WPdXIXK72dwbeP4ugPwAGQYFqgjTMxcoc7UopeWJhKg5dykAzu
FOSncbBcDHgSZDO3AGIthjtTIan0smzh2iXDOTcsW818BWEi9Dfpc3Aoo0tJNENw85pfi+SOWZS0
LYp4IZLVZLERy0DY0smdKQSyL45yUC9M4gt2dOuwrYVyhw3zyK0sN7Cc1B5/kMbGAb+Z7OABRNNg
kXxoUd8BJqNPYHcVhcs3jWktmjt7cqKYSWYiVPCTni89BK5+23o1yOokVxRjZKeMf8qvhXGn0FyU
NgpC6CmNH6S0dlLtISfXKP8iw+jU07f9ZRVZD3cmw0GWpciCtFbuexyS+NrMKzcLBqdvdKdQ9cvW
qh9CS9S+/Rr/31GTD//p6IfvTJYZY2Q39euA4PTE+gtFcQPBer6jksekRCtbsHmV+mItFzP9UJeP
Q0WcVPaJaBblFoSuNo+P981SNctjAK0WzfKyyLiOqCZwsrdu6rUIDla6tE7HksW4NesxkE4pjVG8
8LBvFSKL56N8YyOj3U7Hy8T6EPg5ik5yJ7swkZFqP4j5/7buhbVGHJykiVyrKXh63FqZvUDpkf2Q
vrchdYIqEdXRi1aPQxErkctiHKGYTPv4UJpqY6MqSTqhEpIIvO3NSrS1XhxsYOI3nagKvfTPg9uB
dS3AaPZDZ5uooWn8CgOCBK8hkXIcdBh9H6pqgcMsp+2tXoyHQC08fUwEifPNqN9aMQ40yNLSaUC9
KJ557ZPmLkcUzYNQPcMT72+xV+N9+TYYR5QDIE0wD1em/HFaoqPe906hqzfGIl9qFI+JAp3k0uBH
SuXOzeQKDoPgUGucl49iqDFUFiwrC9iQHtifPA9nNn0SIg9IU4wYc/OX153G+f1UU/N8saB3ckJm
/V6xE8zwidBhjhHqoEAJ0OVbOeNR2GrL4GMHl9+1Uxrl3AYs3VkeBhSd5YcQD/jpjtjFNQhahROl
BGdfY2u/ihjExULaHKP8XDX7kKErtcUE1SzVXb0R1VMLbjqNQ5lI79QGgwB0Vg2fVo99uqDB8UnO
T/rk9tnVoAneIiKr4ZBmUJPBKhpoNheB3WmG3cehs2+ZosXjAKZJwBzesxx7NdRXS9n7aUVP1ngz
iPhgBcCiccAymrk1ZyFQcy4bp0EBSxZSFLvGh7/Th8OVtCu7NGLB6riI7bi66FpMQ9Eu9VgAYIKt
4UvrW8lIo7HC1kj1VS7dq4oAhwX7wpd1FKaGaXDMX+znz0bwkOl3Kf3RBT/2V0sEw3xN/dJPUR3H
2H7mljKKBhOMgT9JGv4kPLBCfMI5HZmay0G4YMUs7aVp0Hkf3GSpKjDn1x62HewhHBjUSTDqI6u5
YcQCi1u49VX8kmOYN5s7HD9oQDxGGWKIku48O/VrsHetHocNedwnoHTAhjEyj+pWO0qO/B0usC/d
G4fZI558rJ9VAO94xPAhR8TJvX28ML6JElbxZnKri6ICDLBisVkFXQRSQOwSdb7jIjhd/+LUvYnh
lnegQyGNBNEX1nk23mOIsmZ3mKg01eg7G4/jn0R78PD9pRa3qpaVKfoYQ16Wle4AvhzpP1Ia/bNv
bxJ4jJ30JUMfMWKz5a2ifqH0Qsu+7p+ybax4E8FhLFm6MAdbHAJjmju0t1ItCC//yyl+E8Bhq1rS
YCQyQM9QneJEcN8aMoj1h0P/kHpCt0KkDgexxaBNQccCso1l94f0frjFdIIT+j0Wpx5suN6YnSQk
PRbYN5+tkYq01BYNKtIIE7zI50p7SFPN3d8onqmJNwY+Y7PUSjgYBVQjPsUMBFslNmhSUoexHGuO
+cz4gdlsguZOOpmiAdXbkP9rF/lUThaF6iAPOMJtcqa5U9WTnaefI+FsR9FSclAhSZRmmH7MIs63
Vv8053fVn1TurY4tn8RRCwvtJTlUCfLnhH5uB8sG5YRgt0R6cNgQGhoiKg1MYlyuBv2sKpfhLOBw
EYngwKEJJTND1QBMPTpM6hc59zSRXySCVH6+cR1PRTo32I7qW3jN2iSCk4ZONl9FWxtiwqLpLYLT
yydwJktr2yGASlafOgmtwHYi6p/5l+DemyVzCNFVljylOVQKJpuc8fZ34tKRb3OfsQcqzuA3pSOC
JQai7y/+/8m0+IRNSmjcdkymmpDF9EDbWtyVlNBDFUmupYem7nWx1p32EWNzNRUQnWIiusXG//z+
9kiloEiXpoOBpKMbj8Qzo8TbF7HZwYPK+f/J4MNcVjJOKADqIcNFX5WbHtKX6qta2dIT2vj8Dv6M
eQ1Kvkyy9wVv4hHKe4mmgRLn3ZifwhwCqdbRf6AmH7L6GEuIElmPuSh8uHnGVmK4M9YNKobNvjJG
qFej9b0c/AytzPuqCG5Ii8+yVWqrBgW7PhaLEV55qJBO3N5TEe9N0Owi8EI3VfrltVh8wo3UahK1
GWyxRPkcqSrQloA5sxH1VGxu0EoMB+QYDaGaI7uIgyZzeq3GdPnc7vuLXPuTAmZTNg1DIRqYi3hG
vD5EY5/ZtYgKWc+65Qytk2vfZeMPahlWUviEyzjJMZJvoIco2yq9awojc0valc9zpUiPqEgjPwRW
ITq9nGNWDiSvpxwna3TKJ9YXN5aXdWJjsAceC8khU71FspcP+1I3jePtOL/6IKtwBTJKfRhjXqGr
Z4ehc3JltGsU6e4L+RfQsDCfl22YxvcwxsNs1BWIE936R3RJQ5ecLXR15Y58Sp7olUJtNqRHHIvZ
fn8pb3LZkq+0K9ESswwGo/hQ7PbQoKGjO2Gc3X3qTED+7Idu1w8laOWIIFSyvapvctn/V3Kl3Ego
maHvkKMQVzkkMqbnHAWLunnHrJTjoCrVQivXmYEOXuBPSKUb1+FBcshNd2CdwaFbHjG805UEXsi2
mb7pxplp341x3yzQzcwPvfQiLElnz4N3V6eqUvBsaops8OkNdMYFbUGZRZLUU+dHdDY6UX5LNb/u
Plra8/4qbqLWSpr6+06VFZg0y2xi5YQPcTzbWnFbZ5+pJKqZ3Vy1lRwOHSMzQIV0A63CRLe75INm
CrKmomXjTF2d4mbSsxEC6tRegod0eFDNm2lyk+nYBff7q7btJq7U4Qx8qSqrlfKB1UVh0AYG4U0X
sT845an0spf/I+07m+M2lq5/EaoQB8BXpI2kKFJU+oKyJGuQc/717xn6vVpwiIu5D10u2a7a0vb2
dE93T6cjTJmzw9lTCU7T0VCGlZoUvCUnDNJamCMJHyR3/Gkg4vhfcrjb9mrFHqfjWMhLrLCEtPqz
5WblC+i8cZkuzWU5TMArwJoHDLCICnsiHeEezumS1+acQhfp8DhUXyygbu6LTUSAiw8le0xKXYXU
0Emy/CYIUe/oYNUClyKgwhc4EMFVNpt49CT7U6n8PRr/Vzzffx7GN/Hw9YtERoIhUyCezquuRtC6
kumEV+3QnlCx+Sac5BbYCL5yEbVtbUwajg0LgRanqvJPSRY9dhi00JZQEHVs19hWvHGGQsK4VKro
IKZ9sA6Sozjlne4t58nHVmhY83cFhytynNlQZmmcVAPkDPqM5HRRfRnz4F9pHV+nCDH+GoczpFVm
F6V8oEKYGYF50DjzkBEzGSQJBPS74iT7rZM9FUfzIxYKIL8qeYa3z8+mc18dGW8cpsVMpQrWqO5/
pANSW+NfeRIJiIgsLF+hUGdKzLQHU/K5AUhTeNKBnVOfZOB7Uk9YJGMVvx0Lq3GWIayzZO5KqAGy
JA0Ku1Gge9jgpQKxkXq1wFVtJ7ZuJ8iXK0i/0CidcILhHcPh1Q/AifWVi/FYji5xbMNh07ZYBMew
x0WLcAXSe1PKaJpYswfQ7lQvlC8JHrGxgD8RCS6mmCJ70egEA2jVnYf9YRddqYMp6QWvfaZnOzLj
SxjdEpJYbSEztce8zzSmZ0UOB0dJtMNkwi2GVKSTgovGlzOUUDEktcPZLYoTP+r+ctES10S44cId
PpdBcVAEPDK92+ORizOobVZlPrCrfWB7mYfjGLSnRriyWyQxzoJY8gyBRexKK+es/YKN1I6BBMO+
3RDxwtmNWVL1PFXBC5IMqaNK+qmLomNOFAdAKn+NReRpWu8PcisI1kR6woUVhbnUtKjBXC6fooS6
oVW7WvMsJ3dYw+Pu88jcxZ682BmsHj7jGClLOEInq6kOkioOulD1/xUJ/l1eGQvRRhO3q60/y/Sx
Ei1rELDA76WPFnkCIinEFFtekRjOTEVVboG28XuDFIC3TyEzfynGAJFdGuWHAfmSf3dMXBxR98BB
jQomde3QS6dB/rr//SIHZbBzXIm6o1GthBaLHACEwDre6oPts0QxddWjyGVsFzRvLoNfHKQtih2R
GexMmSv/ZnlHhtC8HG38N4XTwCIpN3xSAHsqH1GfuxN5SJHMOAtRE6lSegL6yG58ACrpQZqww7i1
DvunKnjF8Qv3xzKBgWDhWEQy3ent3jfjyFORnNFA37E03Z9rEeSXiDfOQNSGiraxGEQTgPDSNncJ
fLLyvM/Zdi5mJUHeNEzDiM0ouLcMFt64ZoCL+sI2+2S/rSdWCpcd6UH6hBU8o8AmMdG8tUmGjYZl
oGcAROO1oqamnhFVhegsTQnRiocemWp4kCnwsdKpVQUB/EsCfIccXxvsTa0xO3a7548WVlylZ0xC
MkjoH9VR/fASxge2VwYSQvk4ED6VWWyxR51r7VI1KuutMbM+xwmIGshZHuidcZDOyVnc5yjklf2a
lQ1oJGmhSQVq6iG+n67EBWzDOXYb9BPHrnZugzEYPpfBeMkv2JD2Y1+jtg31H7nyA2BzWOfVTJgj
yI+5/aEpHve//79o7I0AZ+HyuM37pAZ3XdD7qqtdw4/xcbyjvt24AMM49IMbnfMvkf+vpchu7Opc
daMxcnUBa/as+80SnuK58duuPwFW4bS0E/azzS6t56uO4a28a4NOnwRB7HaRQr1xz1k8UlpLiqZ4
OBAjutPJ5BI1u8i6DuwIw63bijpt96Xt4sC2tEOo5QJLuDlpBciR/1xbvhI59XJUqvkCU3jyok8v
uCDn/ACLcdWQ9ikDWxKukfkvPu1Gk7OEipb1fTpB4i0Az12Wg2fYPmGGzsjcA36yL9AwkQpzpgnW
Z8jiAvTy3+VnFuCiD/9Tjz78OZA99tQTIXjv20KFr0vWwLIA0AUIZjX2NVh48Bu5s8h3i9YKrO52
2fWP/BS+yNWpRRzaFnQ4ufboqR2f7ft2dOSfepCcbU+6lB9Es5Mv+yD+u/FT+EpX1HV91rTgbgjK
e3qpASgU3zen8ZzeG1f6PQzyK/k6Heav5ak9WcfKDakjSsvvixTgJK+vrmWMBfoKwXZoaochTY5N
8j5//R8tVfihs0qV6opaYLNKnhv6TTEvsnba18ztkOBGgjNAvaEoCZoNkIRPv6Rx4hjNj7EQDRv+
l1zXjQpnYmJdrdPiRRuvDHenCEzTkU8E67Y0PzvTQOQxBDYN1YXXwjEMJW56CSc3nxnQLTLj5xLg
sww+UNTZIDpBzpSkqF/SOQMpy/Bq+qgAyWgWTOsJTKTCr73K2mhJJRU06sZZAvQIYUQjsLzloJ0V
v/m9ICYWhxgCBX+Zg1n5JlVrbJmioOfJWenHZRSYtZCx7XTUH8V4keOKxhBpSj2VoDG6sls8tM/d
0TjMKIOqX0SdGgIvr7z4hBUt5E2w7I7Z4H9moVp3uGhH6hMvPalBh7CUBtEhxZ/9G7Yd6d9Y5OxE
KZltZeYgm0bGg9TIx7gor9RMns0yPy19cUzi8u//M0lDtjBJagKPCf/ivI1ElYKkMTwq1dKgnApH
jt1IATwTulGy2bPj1NknuKEqa4L8hpM47TKlM2UkzrGQkGr3Sfj07whw0W4dl2E0JCBQyMVjrwyP
liJasLRVC3rFBBfjatNMbaANwGYcmmt6bE4adsLoH/QTK7ayMLA59IorevC+XCPOl70iy+mHbXXz
MjJhtcnTSM8h0ODl1NfLT3nxVzGVfkoONrA59s9zw2i9IsoEuroLBbaUWnmswGfPjZMltZNUD6Mh
eCEJT5RzLtost3pdgbXw7yko0RGPccv8oP7SDtEjdZFxfmmLFr3gRcrIORtZLwzZZHKkXVBp3y1F
BHC1FT2+Oj3Ou+SI2qMGTgcv3Ph+QYoCr74jeZIOaJ0LRC0GQmqcg+kVqazCBqcodYDExViLr3+b
H9qvalAG9EkUOG6Yq1e8cbYDi0Un7CYCNXlQvbKanQ7nZ1aZG05AXT03quD5sfW0XBPkn9FV2qut
OYNg58muBB2pffq4eC10hXwbANJytg+Fn9UOVqyhi12kLYyft9eP2GyvLUDQ+cH7FAXGgjY6bkJ2
laYHOT8OqGMqzb02Xm36FNNv+zdvKzQxZFsGMCoxifVmuNowia6HAGrzGNIxAHobP5qkr6ONLS1N
eCyofszs0JuQ7kxauXKXUgQas6lQCsY4TFMH+pxucCIurJlkZY/LH127K54iDxUmBULnf7uNW5Zm
RYzf8mwZXVQqvQrXoCSOGYVOlj9IRFRFE1Hh/EOP3tJGskAFh+7Q+Ss1MqfBprp92YmocB7CTmti
2OzgCu269L963S1EK6k2jddKOzjDDG3EUsPMRFJakifVL5fShN0safR7n5UtNM5XasjZZh0JyHru
CDI6H2cf+aOguxSWg2EvGqOZXvYa135AbckzT9UhdIVdnlulwVf0OSudZY2khgboJ1claO+znxpg
KEbHdBf05riJEwftj+EzC9mpZ4hmuLcEub6DnAHX8khu4xinnBpBSVtnGGBWtcYTnDH7mje2ZSVM
znJLpmT0+QAeM9uRnmRXd+0fw7H9Nn9r/MlPjvlJ87Fd28PmjX3KIv64G25qsR5PKfiTKstF6v5M
l8Qn0TsWxUOGGpI3mAgmFr9uLtJpifFn3IfGlILQDj/pA9BdS9FMN1OFt8doqkQhqm68aQPNjTbS
kdiFqpaf5/k8aItD00Cyf73n0P6Q4etNDGE06WR4Aon8aIfELcMDHT/v09j0rvaNBmen9F5SSz2E
8Z8m7ZLLaIm0MNI0RPdqN/l12B8iWwT1sK0LN5Kc0VJrC/txVJA0saILjQYeKWWnzrJgnzOBkPjO
T5r3nVGEOD19jL3G0nyl/ZtklpPYhaDncstEIqEFRDUDGUfy8s5bxa4daao2YsXpfDnWoeyUbSK6
uCIS3MUdZmLHpAGJ1h99M0hRAq/dyAN2iXEYT5hgoBhj3j+/LTGtueKvLBKvw2gxrvRP5vir1dX/
YSO0gC++p7+oU2y2JgOEZC3Y2zdh6QjNBW2j7Ifyt3XFCN/WSYsiBzA8o4FiYXtID9qBoEtV+Jxn
76I9Opxej9gaHxWs+8zskRPB8+VAfflhidwR6QNMS6HsJFALEWfcSw0QyHnERvpfOIPDRI8Cm68U
cbZ1k5DrUzB9iKbYNwMQVF3CRWOJRdPWSyTkCjeNlMsYDh/MehHcpW2tM4FMiAFO+U2/NkAQzKVq
0eM7KueSnjr7nlgCwyAiwXRydV1jJRq6EM1untx2zlL7WTg6kywKzTaf0Xhy/eGE/YwVmXq0LEQz
jMwZ28aOIcbnjBfFawUPlm3x3Aixz1eEZnOsKHZr4sjK7C6TLC8HPEqpll5O1eO+TdhWuBspLkzR
I5XYag5SXY1sgOTo2lkbPs/VXar5EtYNROVhn+C2fbgR5Oxe0ufpUo89wujFGio3Xebq11j39uM+
GZFKcLZume1u7nWML00L8eH0nXBQD2n81z6VrYSfsVIJ/ukRk0UmKtB5UCWgR+lLFhQ/oqf4WbtH
0SVonOKMxfR/Yz+QEGt+8027psy5eakEgIFqQHANQ31HdYmgu/hnEkhu5VefByRscy86S2f90n8R
OZKtZPsrtt8YxmZJJza4xervqp8F0j22hr9s/ZCP/VG0ukWgM4SzimENLSl6nHKxJI9ZG37NzFpg
eLdfrLfLzWPSxI2RTDTFeQKCOcACWECjeSOcsYFdjM1BGXyRqd8qar06RM6cKFNWpOmEQ1x6NIUv
HnFjPy9dycUcsHnQ4GCi1Ime9zVWdJScaVEVAPOZKY6y67vGz6zkoQ9DRWBUtq+FAheNKohtvZm7
iJNhsGbWJsHGj6zzEDl17USe7aaNx/pq2ItrOqSe7bWms8/g5sVfkeZUU62WeFQ7xAayWp3jjtxn
yLLkkojFTRO9IsOpJBq5tJyM4FBKBydvv1uR5FepN9uipcsifphAV74gSec5SQ246gyN6WXc+olk
OYZlB//u2DhlBNrAUBssNjTII6m+L9rHpfu2T2LT1ayOjFO9vLHRkMS6kCnVnxIyXbEnL2ir5F5v
EfmayxWTmo4kiTYNbmr8iizn4ZY6BNilCbIVRZW/pachDN/j0xQd2Ls6gF5lfr7dKvUmHhLkF9Ol
Mk9KU0feQPN3DEWiVHqjwqnckA6UdiFSwmpHz336q6Tk2JuTt2STuy+pbWO4IsUp3VhMSkoGkJIu
U8DG3IbL+ND5s5f572qHe8UXp3qLlOiaXOGJP7THerhL+/McCgKq7Ut0Ozpe9bSsHHoEosDoCv0O
3c1tZLhzLwJy3Va1GxlO1YaGqBhoBpnEjlwzn7xBygQFj+1LdCPBhU+TZjV5aUEyY9Kdx7E7pKbq
q1pyNKMl6ArrY07qj+NcvesAb/lcjjNzohqwzSAju7jLJmxDVl11EML1bYvpRoVjLpOTklTYDoRO
AWcKaiA+oQT9oN2Tq/S8uIuvHscfIohSAU0+tqhHMlSDxWiW7aWwNX+YukOSSAITsUlGVTQFw7wK
S2e9NuPj0GcWHWDGY+lp0b9H3VXBCoH9a8uE8Oa5uqLBafloEqomMszQWNxH5CTp3+v4mkzPlvKe
5KayosSpg7agqJyx/kttCTJkmNogXR73mWE/9i0zuqnbumLgjcpZu2WMWjVJoehL0vyqMZfjFJgX
cIvMVoDdYQuObls8N2qcwWvVWYmWGkeXNBjyKWo3N+EBFRGw4rZhVW90ODWw7KxIMgV0yMchdljY
Hh/ar4Nvn1l7hajQJuKKUwhsQolTAIDBL5mz7YZyVJ+pNB7DWhilbFo+XbFVW7V0ALlw0oqXLEIZ
hlqAcXmUl6+TLKqhbUfLKwqchHI5QSuUKeECfV6C4mULFQbakx948LskwLx34r7r2aEbGjFUw1J1
vuusnUfgg9Ro3Y+jMomhfyS6w5bmOdjX9E0prchwEWsuSZ2q4fy8yDzO6aHXH2PpPeZ7RYITT9GF
klolCZDuQ+wPSV1rDAz0Zu/zsa0Dt+PiJCTLQD8yDfCRDQc9vszDw/73b7o+ti1aUTWsDCHs81Uk
jBjCbNQ2ZC80lvUjpxEw9+Ks36Y4DFXVTFXGG5ofTFIVtS+XHGwgZ/VJUutPiZIcKqp7+9xsv6FX
dDhTkGLeIZskKHTnDVh+AjCIycXzD3Q9hiIs0bMo6yfijDMHKR1KQ+tBsZmmp8EAaHGlPveR8CnN
tOmN6Saw22jHQfGGx3RCo3NG9dZmrz8lwOgTm7Xqf77smbpUbvujf4/xXtHjwoauxhYmqQY9Un6u
8rsyfibvWJeEVieiWlh5omJZCHeB7EwKM5OVMvOscZQwOaHt37GK8LSvFJtOb0WGu0IdlVtCWWm2
mxVXwyZ7WRseChPZzDYTkGKH8kZIK1Kc+inzQOJlASk5fCKUOmP+mCq/qfShrzp3LL/sM7YZmqyo
capXTmqsLYOOuV2rcpqeIh2XumNxB/hXV3Cx2Bm9YQzjF4AgBWiozm90UUbV1LWyAWPaJVnurElU
+dwU0o0AX8SzIsUurRgEbElzRv0pNGbHXj5oolVjW3NKhrIixKX45ChPtJoiJVX7+ewwyEvqmz5r
BTLRUkgewlMIWGvsBU+D/qJSBw0swiTV5l1e/QbOOaGRMK4UHczGTWAdzGD5Enq97TS/5ZfWKnGv
66amrAhyN600FaPHlDeMlNykp9CaiIMuW/mgxjl1mrKPfmEhgOTuq+d2XGZrOirMtmIDcfa1b1ky
vSBVUbNm3gprBoFoeyFO6LCh7+IgjGXYWuY3Krqixt0Gq++WZWSCLQfjg2LaXizHnhQPH5La/km1
uXIGY3Yx2XfKiPS0z6rgevCjdgXJzCZTQDsMLSfKbVc1YsFpbvqZlQi5w6w0Eul1BhK97I/Dx1k6
a8hk7rOx2eO0vhzcGeZRX9gTW4ujH6xz/jFCMYa8XAasaBQEHtv8oO8GPkZX8RZ8rRxDqGhNhvWJ
XtRZVz1vz3LaPFNsFN5naVsyNzKcGxtCNZJnitRsE/tReEnCz/vfv223bt/PxU9jKVOrGHBiSR5e
UlV1JGv+oFjzIRUmgAUnxheB7cE2upTtaDKz9NLOgPZOek9VS4GibT8KrD8s8YXgRY2iKWf7g4wP
86H16TE/I/XmJDMWty4vK9ff9aRaUeTsIVt2Hi4hhGRrWZB1ZTA0NsWOdVGvw3Z9Z0VIe610hWk3
as+0QT4UJ+OangkGAFtMoWisXzG7b/zea6+yl2CvvJZgslhwwUQiZNq6iraxXp0WCisU5HX2aMmh
S4rp70qT/X2lZEr3xhSu2GQ/Y0XGINVkLQbIaOSH3F5gj5TYduxudCn5VScf5FKUJdm29SuSnOXo
pqobpwlKE//u/fIeDTHYDA2fxkYcIl+0FGU7zl+R46yHXeq9LLNrx2Df0J4c5HfNhW3IJyjsk8dF
YKy2/eftSnBWxChQgsgTpLt1+VuWfes0yyn6D6PxGIl2uIs0hLMndj7ltjmCMRI+VSZKx+SuEi0A
3oxSb4fH7/+xaNvpNasZpIrhk8r8lJvlXQZ7JanawZixoiLuw//7AnSEXX9OkN8IhCVvpB7Z7ry2
w22rNafMRXhVIqXg1wBZYzJnJTMj+veJLUkBvjP9m8EDjRgUweZGgWsRGUo+P2Ma2ByuMRfGlBA9
pYF9nz8PsJKjNwKoJ3kWqaHolmmc/SijriKpDQ6ngA0Pl+epc7rj4NYn60JRwRI8ZzadG3ajaphG
wWCGxdmRNtSlOM8QwJGK+j09llHr5+HB6D/t26tNJ72iwxkPOU1oNWG3FsLTQB2fUvPjv/t+zlo0
cppZo4Hv79C3WX3PzeU9dn3FAGcf9AFNEehGR17VOsfjOQ6DqRVcoE3DsCLBGQalNk1Ay4EHE0HG
NCdOr14L0VzXtiBuETvnH2eza/KIPfPabpafdItkV8vI/96XxjYnNyKcEodTn+lkBhHDPjbaBy07
p3i77tMQMcJJXCajRaYSZpSawdh9y0bRilgRAU7ildKGWcSuhq2jPR6NwJJozcm2eVk9aDiJYz9l
bGqsYYn1g/xTtckPptt77ozddua3UpDPFLD0pu1GN21Fwm4ErwSIVPiUi4oPArkT7uVdD8Vo9yGO
bJw8yfxmWJ7QkIjOjHCRJCFxnmtWxR4wKAUssJGJZ9/3QXsNHYzFeGK4INGpcVcmnOwwHmdwVam/
0XvlpJnAeG13yN30gG+iqUe0GxrMeslnhny3HPVTflK9WYh3LhIQ+3wVNpY0pzlGl9EVQS+t/gU5
bafufu9fzM3ZMhSe/pMUIJytbyojqYcXIid6RJvpHeBxPB1p5/AoB4DsPbU5/JgUCMgyMbwJiVdk
OYMwJxFBcz07xEP2afaxQA2NM9JfE1zncNdfRHdpOxZZ0ePsA4qfMfIBzJJi/6YCGNq49+AVXJb+
6P4uXCHigUgPOWuRkjrRdQoGx7r+bdRT7FiECk5RoCAmS8GsFERTUaOsYoQfCmmbGkPNxJJdpdD0
q5Qn85NAZAKOTM5eVCq1kCMDR/PH5Ep/FyfV7/8GsGp8Ws7GufCLA1psBTQ3Q+Ob2EzOfugzwVZR
1rBWYrzyxJ4W/XN+txzlb905yxw96A72Kf/Bmq3eAXiDvq4/F8PkDAmyLo02sCcNmX1j/BxLZ2p/
22dPJD924iv59dq0TFQCiXoonYmg3QDLJZr6PUOqa044OxLGpIe5guCmpPvaR0qgzRlxqlA0IbGt
IMSWEYgYps0nKrQSS1YaE/G3bjwtyzEm3/ePi9kE3maoiH51zGTbrEzx+rjQjGYSM0RBfsoMZ0AX
NC16p29OdpE7djl6/4oaP0+pUuX/t/epNMmBZI+FVp3fWcNoA9cDu3QOkZYoGNMZpP7zPmVmct/y
iYZCFV0imqyyz1dqoSWJbais899cHsr6OUo+5RgHb9CovE9n+zxvdDgbPKoAr8hrRqfB8sjfYfRQ
Zt/j7r5Qvu4T2nwnqYpMdMskiqLxfQ4GFrSWbQ8sgvB58OhRO0ZYd1T9nr0cEYCwcZcZhTfnt6LG
XavF7PIJ+BEwiz9lVBIirzkWl8nFcoJD+0OU5948xBUx7nJpihpaMcM/sIrZQcewMyqfy/4hIZe+
EQSEm05MlTUT865oscEde60YNZDuZTLA3mcviKkVcttxUFww/sawAGsnj4P8y77otkzUmiTnN8s8
s/8ZB8jTo1o9F/TOsgRWcMtsrElw1zrXc0tVGVeRrDqJjGWcDRGMZ2zfqD8Hx4fSmEBqu5rl+ZIa
K0wsvD8erVlzy6Tw949rM2O/YoYPqrU8n2rVhklnE08szgh/pdd/tsubn/ZpCc6Nj63VfFa0mHn/
PMHrE8v1hOsotoV/MxCcbldSIXUDW9wrF7+T4XMLDJhGEFVsSmZ1fThbp2hpMVtWDsl0yq+or7OP
rU3tjyHqcY5RV5oooGBee882cFeoqAZSYFM53olH/cwyNvFZf5D+7nzFzwPLdETAbv/F9MFl6aam
2ybfeodEBKnlFgTnQ/YSYWNj1XUMmOmL34OliTayGzHO8kVlrw1dAmNkx987O5Bj2SG5a2eP+5q3
LbQbGU4vAC2TkywHmULBko0ocaLyKbWetfDXv6PDKcc01AX2feHs+iaEkyIOwlpnWr73mFnYp7Sp
6auD49RCpdiERWVwVC8f+umjaVZOjIb+fSLb9ntFhTOmUS/HljyBSkaOZvux1C3HDA9qf1DLZ1U6
5+W1Wk758qQPnyf1sE98K5JeqwZnZSOEU21t4iwn5SrHTzkyMNP0feqvcffUobqzT01wnvzLBKjl
elhU4FRJr6S8a2NPNoN/R4J7jixhMg45S1Ji1viua4cPXTgUDh1Fe0M2zaxiGujGkjGarXIHV1pl
nRI0xnhhMQZt2twN0SyQzeZpqQyBilgqgZV47dexsxBtSyNksyzBojzbRkDVv/ZPa1v3VjQ43Wto
ZXXaCIlUTXswwvxojOGDHKLVYqjuyjy8mmH1uaqlc1Yhetfny5KY91MqmozbNB2rn8Gd5oQ+eLtP
wCpNz1p5qpS/1OGgiEBK9g/U4Lf2mXohV10FKl3+QU9PyUg9OxGur2FieeNL/vBivGmdnGhnGC3i
TFvV7/qu/EvL5M99lz1QrUYZPXOrcTgRUh2a3AHavd+VM+rDbm3IsWNU6WPvGlhFsy/n/fM1+I1+
VRdnmiaBc6VFbk3X3VoK/V42PG2c/X1SmxZlxT5ztatnSh7NibTouBiWkgBoCe8T8lhJC3HHEE9Y
zN6e859hPwh8j0i0nIvL0sFKW/nl0K99ct8v9+MkmLzevPGqrtkqAXwa3rKvGav6KJ1bNsxLZdea
Hqr+2/7BbbBADEW1LLQR4yHHp9yqMM0MYyLEq3XDbbLCNZPw2siR4LmwTYZowJNVMCbJl8P6uVeI
MYRoopqLYxvlflr058mWvH1u2I3lbgExNOwRUAEvppsyd1odllcsGqbhPbMm1LHjPPJTwH+cW3tJ
vXaAN1Uolq3KWObuNCGpfuyT30oxgz5iKwt9TVhHxamhOdlpQWzQRzcOLhmayWLNCcfWwor9Xm2O
Wkq7u2Ia2sewTHQ0eBmL/CmjvZY77UCxqlGOCJYEaH09Rw7Ve11g3De0iRg6UNfQX40ua50zvKTo
50XGjwfUtO3oKvlBlPDn/hm8ZFbeyGBFg7OqYSt1GFiBqBlmV+Ghs+uB7X2SXOnzgpY5h6Du37jS
Q3tUncgvf4heiRtWZ80j3y0Y6rWldLIN+tgwBZTVEjOlbqo877O55cOIYeiYDzMwY4ImpdcX08xm
pcs7HKU8uwx0o3SbH0AUjq/tqTgbbNeNKJewyZhhGoaMfxS45tcUlVHOlniJkSIxKeYljMKTWqty
Z3vwlbgS3KRNTbkR409xlOR+KjG56k2SbB1oTwq/10RVHxER7gxlwDG3bQmOkojeaZly1OZ3THPC
cDKdRolKlvlWsimVx3qZ4BjKBFvqahmoANUpJbbgYm34n1dkuIs1tzo6VDUcFykJelusEVhky0WZ
dLQtST4wPqgzyNHTvg5uGlVsFlPZBh0LoNyvFWKScyVqJYYTXt6H5ZXIv1kn4z6NTRGtaDClXDlW
PRpaLdFBY8w7r5jUD3PWCTahitjgIk45t6OmNSh8d10iPKkcMin3Yy2KRkRkOBEVPQDjO4bbWVS9
t+jyPZZbun03CRLDLxr1xv6tToy7pqYRj9hICnb0O4axqh2TJ+kRNfl6dOYPGDP35yNArjCGnT0r
glYkAYt8mjiimOfLqggDq9GETTNR5HR56Xe9IZDYplKs3Bz7fKUUoUVMqUJS0Ku6u6T+ZfanfaXb
ylzBj8JT6oTgoahzhmFMwwEIjDJBqZbtDq/vJGwOX85sM8ssml/fNKsrWuprZkZSm0PXg9akEieL
PXVsnEi567XjPlObJgKTWqZMNCw54vf9WrmsT3GqIjbQuh+2HHlyUnihah2WVlEdzMo6ORUZ2E2F
uNF8KR+vBIViCwq1M2iacupiuu+eFB8L0xJwtlWFXrtcft/iYibYBK3C5f5ThY7PDdagkaA6vKPp
6BUhzhoZkqT29oTYIp+PdRU7sh15i1oANjH39qW1fXK3SIkzSkWcDepIwFITnuXsISpix45+vYPG
zVLwEPHx0ABtL4RtlYxTlV/sye3K530Smzd1RYJTbpoSqW8TGKORpr6dS2cMe33dJ7F5UisSXMxb
1o1ZdQ1ItJPWICNmUtcoo6+2PWUCmWztF2SvoP84PB4LvphaCjQ6kGIDaVlAv9M79HYeretwSb5M
roU2jjSI40D6Rd7RxQXSpmVYCIuxYZPj0iiSeVSYgy+r+3z82MsPmQiyYltWNxLs89VlrXo6auoA
ByXLE2BHJgDFS8WU+PviElFh4lxRGbW+tGgBpDgLSQGjME/ptLznsbc6K+6WpsaMmJlhVtMmdNpG
/TI0f+H582WfEeZH3/rZ23FxN1SvUsWydRyXqoWt03XGvSEtn/AEvQOoyWdbr+4lOT+NNBJpIbsz
e4SZoV+doJ5IElZEgb2oPTd2UI3jsVJi1MtPgND2+vJYkqPVukv4XdcEjX4i4XGxhVaWZkkS8JyH
/d2IMALVWUHCYdMd3oTHl6eAnpVENUMCj5XCafTM6cvWm8jDLKosb9uNP/Ljq1N5WdSyIoGXsnrA
ECGJHmPRAKuIF876jUkWj6MMXjQVyLNAnap/VtWB6AL/J+KEsw3tgg6BKsaVSuiA/V2ltwzJoW9E
AayIG84+xCqAK7GPCQHsfGk16urhY4W9SUVkuvs3a5OQCYeNwXK8NPneCUzjLyRnZeRFRZcBOvLi
euq9QZn9CmZQQGxTpVfEOBlhmNWoYoKi25w6OoJ/qRWtcdk0FCZKXoi9dE3nWzWKJM0l4FAzc5Q5
RfZs5b/69CRZeAWMR9rWjjF93D/ATYW4UeTjcMOsaCexflyYV2DvJNp3pXr+dyS4CBnzGrSQEbpi
bbHqLIDTUerSLXsR+Pu2Kvw5O5uTTklC0mk2MpxxOLhE+ar2hRvbPxJRknxbCyyFEAgIzeScMTcJ
gMnHBVcIAPRel7Tfp0r+vX9iIhKc2e7jKorbEpmARPMK+1KIJML+/hu3YN5Y4Gwz8g9qRTMocjET
38yxhy4zPo9WbTg1csNjYmChlPprn6dNmpaBxeOqbVgG38uyJMBSDmVEkIUNSLbcrB3JzE/hkAAa
p22P2VigkaETFSg3T3JFlX2+coB2VBVSpoJqh1EQjDX/bJtEEZiF7Sfgigi7YysiPd5LMc1ARD/Q
Y+pPF4atNPiaDyQnUXC31XhKcH5/zpFdgxUxoEaq7YJ1E3izD8HoSw7c95fqS4n/+WliUz0gGEfH
eFAFrSCbdmJFltN6aYwlTbNAFi2oj3G9XItueLLq/D1pgRUZTvPNIqX53IKM0hnePNmPdkPuJNIK
ArJNbjDMC+gmHVtH+dGhTiVlNJjIiOZWV3lmTHSvN7LwMppWI0hAbIHnYF7o/5F2Xc2V28zyF7GK
ObwynaQsrTa8sHa9u8wZjL/+NuTPFgXBxLVsV9kPqmKfAWYGaab7FYtJf5VMGkPugYVXhBAi4gcp
wMNW83kY0GJDWbOmYwEhhx/74Ubn412Ib1CZbKh0mtLkFj3nokEaFX9GCE3dqzTpn+3eTBHnj/8N
T3vrlsU4lbU64bhr2PljXdd35pB9WTQl0CTZix0t3IfjxjVEE0C8rVi4EWHccUmHZIp1wEG/0isU
K1hnkUI6dy3eQDCuCGZxR60suGKnQI19kW0vkhZ/Wc3a7RbtVIP20VmXSzL0gqnjcePDY16NY9Nz
2i/1SmCcfE6PrZfdDtAC1G76sPpdXCpX8WjRMLbwK3YhruhRnf9a8De6xT4Co1akGicV6G3nksHt
rtQgDWy0DIamW5+oYrYhCHruyr1BZCJER3VeZwzw1Wj4FMlHyWjAT34dk1/7PsNPnRscJiYqYpfO
UMKysnMXzzzgTfkeym2HaAjkR+RrSvv/aN1BEHwfmJ9t/ppP6Hy8jY1Wr4mZGMBF31ZmDjh+JW7V
id5chBPHrHWa4mDf0APGIF5boGukB2moA6FnEGO5kA/yUl9E3cEPQ9uyQcKlqDL75BtFqlQsEfb5
mX2O+6NMPrDqmDLo/SkvGmX3eTtyRI6LpaJ3QqVcBlqTnFUpOcV6c78/Qdyhw8sL/oUul6Ww9EFp
0826Qa8B4BkEPZdq0Hsm7sHxyjm4KqT8pFMjKi/nlbiZG1C22Kd1EOeFAVDzG32Xw8LwsN5QIkX7
mAplwEQmsm0IcaQtek1vheT7Ac3wlMJWR42l6SbHPIx9EXUeb/3ZGsfEWt7G2WiMFM6Qw4Y8GbHp
Vunt7HzudcE1gAiKCa+m6hTsxwG1yNp0PS3OcNStOfdyIkUHfWnNR6c0uw8sQFv72GBbwWRhTABV
C3JldPaljb7uOyUva2wR6N83Gz0dMjlVTy+Nuq7+Bmre21zuApCMuvsw3N2rqYDAAvEraw5biFAT
e7AVScW5Caz18Iux9gfFHwNKH5D9IqLeFF6y38LRv2/MMsDsHfeGAseYZ6+awJc/y7eDTbylFDEm
cUdQxXMj7gZsVNEz2aMuzVhbtRV1g0kdDvHvVbXd2v5jf/xEIIyjE5PM6JwDiGw255GAGWYqn8tW
P+3DcJ18Ywvj5FLedwRNHmBd7WX7d6Inn+1V0q8yyLNZZmW6XWyI9KxFkIyLm5Lca+AnAGR1u+rE
zXLwNKMTADW4rUihlo9lglDeQdWNzL44NSO0sVbUAvt4yg9aZfJHG8l3saeTVU3XnaOIuux5Kxfg
/gJkn5sWOYd8NTFoQd3zKgVD+7g/X3y3eP0+43tZrnZmP2i4u1bvpSFxCzwBdcJaOhEK43xyK0O+
WMGwpbHitqM9ukWuemMUt4IsIQJi3A+0EThL5QCStKsaBfMFNPQ6wXM0F0PTlBciRwN3Um8zQzbp
Rt30NDOAB0wrv+Sy4i+oXv7AxGxQmG19oo7x2upAWfLjKl0K8uCIRLS4zryBYPbv6MRaGkVC4FR9
G+pN6xPjOrW/G4YvTaKiBwEWW/zSVpM5Z1TfLHaGYOh6t86e7Xr0mnwOUhwP9gePe5g1X00zGLde
CVGbhcJBqvy3EWoX2iUkfS+epYN6tE4pupKc4z4m3y3QtYOiGA1FTIzrybWC/p0VkdqCaRh9yT8T
Ej1Iqxbsw3DXJazZf8Ew2W7QjBZNNDQhxNdjgzZoSip7E1WdYAi5E4YFCRtayKPiBvGtlzeN3Wh5
je6xXDlrzRdn+J0mD3F60JTY27eIW95hbqDUt1B4F9blYgTUdC4SPzq3B0oqW3rrQ32VXk1QWTPO
RaD+ENV28PiJzC0wM2WqWaYj/qHKF81TeqlubfATQcDg4Nw0R9pRpgS13z3bYeNNxJ1EVfQ0vti7
DxPX56hthIiCzVaftWmr4KyHhkeqxZKe08OfZKD9RxzzFYYNPVwQd3MyYuVP+6thArGI7TalKOK4
3r8BYdxlhe6KE1MNU1wIH+oVR7oVhTmLUEWdTsnOmBmMr5QSSo4iSnJM/qhOq9+iwSf35ntZ85Qg
OQ+u9iRwTvrBPUDGRyArmjsG1VA3bvXfaoC+14OO7QXE93JfzBzIXe5psz4l60WLLZP1C8dMchMa
wdgKVq6RPMml4DzAD+tXACbnL3OmDIsNYiAlOpv5H7l+p2uow4ie00hUJ8itYTFfjXkJv80WulX0
3Bg7hFeffYakspreNsqzIkluJVuBjX5oU/up2vf7EyYwkH1pyx0ta+saBhqV7SXjl6yPXVkjQflH
5/zah+KmYkODCCkyJL0Ie5u3yrJL2trE+rkQ3U+i0EmeTKK4mSFIxVyn2OAwKV8uLew5Y2wFSFXF
2V2bTxHoo6Okabx9g7jF1lha0E0OzVNdYwdPzUeDyA12gwYIo15OWclj4s+yp10PPhoq/a5149Xf
R+UP4ysoE9JtCmVvUtGDXX6CJnw3uLWaunkjOJnwbxaQ7lF0Al5fmX0QM1HR22copkFPN9iKtbAJ
rdpXUEXqQf6keVCPqS+UOOKm+A0mE8/mOGRV2gMTb29ZckgSAzVxmltpT7/wstSWvSC8ua6ywWPC
u8Mhb4roUXIwHtv+WE1PH5ir1++zpQyLmi9zruL7Cnjt/dpoZqhuo0Y7d4rGHw1DUJzBvQqlS/T/
5oytaCCOiQIQyqD/pxh94Rd3ulf4tbd8Ne4Vz/ieBNGD85GLmg0o45Blh66GnoJWhRpM1qUcblXn
oTEn3OJ/3h9Pfo7cYDE5BFd887jQ8/ILIfg1OTrXVGIYqlcCo7gL9AaISSJOTSKQUWDmRs2fltjL
00CF1v2+OSIQ+vdNxh87LVktqoodG18MxXOq507E0yTwcLa7Roq7dpksrMd924RF055brTz8Nyvo
ErOxgqxNsZo0iBxyqKf7RD45g+C1jZvzNrPB5IUyK3TJSDDtNVpRjREq2rHfSTcl5Cb3bRFlPfbK
eJ6nJS8hwgaOsfQSQR3PSKwQbIAXPAUfrRTSYNGMAyBY6PPou76u50pzTmtKRJFMN4Dv9lGo8pOx
34Qio8q4RjJX8VDNNi4iD+VNE6JPH8+K6R05xL6IS52/jG2w6OhvJrBo5dWxKXk7+WPxtJCyY8oV
yp21Q3cju5KffDIEeZHvla/WMS5ToKYjJwasM+bHNXtKRO/N/zCNrwCMw2R2NvRaA4A+iA7OJQ0a
2VUepjA5dgfppwVSNH/fcfih/ArIrCTlNE+4hMUYgkI1iOv+mKqza5WLAIZbgEqrP//nF+wT9zCO
SWrWwGlAu7b6TdgeyAWRjUL7o3KTPRcPRdB4Zu0bd6K7f/7i/ArNnlkys81w0UfPX3i/RNXrAjGG
5iBSwhSMJMuTmZSdLMlVhCu25VhAjEo5z7NAUUkEwa4i41jHcQRLnPUuAtmQ2T7J8o99h6AethPA
LBlm3kWDLWUwo60XV9E9K72vittSexwsiMiLiJ5pwOyhMemil6DlNo/wd6fM/L74Q48fbOeoEVQk
gBhq3zIRFpMuDCMtsnbB6ElKEYIhYLTv8bhg1Kk/oB50H4vv79BX0yxc9OMSh5mqSZ+kSJIARvz2
WbsFW5NfPabn0sMx1ivvnGvnQDz1s/hoybVyA0xT2CYprlEVq0YGYEV5npdfIEc5JKafzw9yL7qR
57rjBoqdvCl3VkODqyyDNB3sSfuZl7Madou+CIZTpcP1zk82UMzcWSlqarNSondH5rn9VkOmA8K5
0RPox33zNJfojqQsxR0qjlJfkdzmU01c7SSS2eFbrGuo8VAMCLAzqWScIwhXVSbSsxErT0ZT/JAz
ZfzSJ87vff/hRqFlodcF+oi0T/LtLCraYsektugOazR+TqDpkNxkVa1P5tzZ5SVC40CYpZp67STR
ePz32JYG1io8e+G66qUeZONBuFDtKp3qKKxV45Luc6ckniw9gv7pYDW/BhGNLG9MLdT54jyK8kWF
PV4jp1VxpS3YsVqJN3cjWrDAVWgm4b5V3KV1i8MERtw0C+REJzxgYgWSg8K3sZoGtPdB88hB8ktB
IqUuybosqmaRAqCyqBkvLr0ZRk3LunLqcS3SRG6O7sLMeUxx5pU/IHBmbnEYuxbJLouow02Ik9rH
GeTqWTx81RvnA60JWxgm2E3q+ejZxyo6N0Zo5W0fxnHyK56KXHC6oD+YHTjcXEEjCdelDq733/q+
JplNhOo3GBRfNOfS5X98wBNMRzFQAmPrNgq13wKsCzgkCwuySc6Rkvnk5yR0Aul5gn55d4huROdM
rj0Oul8MXLWgIJjZNMrLaOPBH7GMYiIddNa24MjHr9zYADCbRrkCWypEZv7cNKYXSEZOXvJ99WJP
RgXRKKoU4QWsuYFjtoyNXgxEqWDPUh7y/GB3AarB96eIGzsymM1Bs4O+k3cz1CZa1dG3t2p+HMof
MXTs9fnn2FSCdYU3NeA6UB1LQzUP5uatJziQSJqVDq8svYRidvW70v7cN4Q3VlsA+gM2SUBOcIki
VXionPLP9jC61vwpHp/3Mbi3J1sQxp+baKpqI4cV3R/W7YRqmsRrPenB8XRUyBnXWJHPEJ0L9lFF
ltEp3Fg2mPNspDFAl+n7bDW+UgSlKrpo4G1mtpYxoTPmajGBCwh+sE6fx0hy1cn+viSrG5flUepT
0fOGCI+JJFXSbIIzO+4oy9+J9kOxP1fmF6f80Yu07PkO/up4TAzJNeiDhpT6hYRXRE1aXVmJPquk
OpiF6LKQW1KDlRy01iguRuAymwlziNNcHxGwY1id4kt6dnrocoBvEE8pragpmB9Sr2DqW79YInWu
yxxgWr98UUn9JW9EBvFd7xWCidreiNJcW3FoIPkYFjG5ZIp0AOeT4C6D6wwqOqlRt4y6U/bdzuwT
bdG0GiehCGpV8wXNXegt1EOL3FpRKshEXJs2my7G03Ghq0GeBZuuZW6PpK9CtUBTZiES7hHBMA6u
aaTVYkps2CqnyPldOkcpESyv7x3ABCuOoVOyDd1EEn/rAP0aO1k26jqaUQo/Sgq0GAf7qYePgAJM
dIbY+jv2hlpdrN6ZgNDN9kMyy6euEXnx+3GiRrxCMNltlft46Qjq8OO4c6m4nQyqXfnLvh2chfst
CjPp00w6w64NDJWf31BdxfE43fU+5UMuPOXrPppo1Jh5IaM5zeAR0v28AgO5tvqasIZUNGpMVrPX
hKxqaun+DJmfNkGXeTa66iJwMM5O/s2wsU1imdr3Q0mHbfJkT/XwCG1AUmvscLLGZh4sEYki2Py+
T9dAxC7+hS9EfdfDHFeJNqyzCsOcT5rmeNpkedF4jgaRrjR3BDdAdBI3q6okk34mhqKjyC3z1Tny
LJy6uqQ67vsC3/McsNTQpmwUGTNLQpHEy0gaGqS+8kXHc/d0Z7qKhyuJY+yLCs6FaMyaICvyXKY0
YIlffmfRPlB4Tifr1TZmeUDHl9ap2PsDjQoRFj60JNQ7Kr6bHMmnwiPSv87dbwGZSesymyjmAMB2
NgLq9jOxPHP59R/njPrOxjdIiQuQOcUo9kH7bIXxeb35k/k+O6NlzttH4zvi6yAyCVAasPbVA2IM
NHeD20zFQ19+IlXz70+vb8eOSYHrQBMGdUR9ID+6LEGBogU20kxElcNPGhuvYNLfNORpHKNv14f4
yrn+Ri6ogwsUnJFw5AvSUDR+Qp9ncqGsQH6nxubifz5fH2iE2S6NMEkYYdzc/moce7tuk6gotZ4u
JNoP205cSju07w98BOyEQKjnOO9agbtWG7DdNnU/y79p+jenELRW/MN4/Q3AJvXYWjM4NwA6X/sC
8c7/ZSTD+/94N2dLbCqUk512Nmu46WLcDsbEqWlICFnVBl31Sr5Yo3MZUbti9/kh1ccgTYsrohJ3
yWzXVnPBcPIWlC0+442rkZhr2gO/Bz9U/9xKv3JF8bpEFYQxb9q2OIwXYmOspO0UYdFPjxEl5tZF
XejcidtAsLUCUW/ni5kBgvh/rsYxBtBLcABANd9yHNMPrMVbPGbp0h2EcWMCb8jiEJe0B2moD+kc
+0n7fd/nBZPEUnM7eTc2fQWkJZ7dPv092aNvalcdBE/3gXjJdmsSs2I1puQk6QxvMB3IJjZhr5f+
KHz/4PuCKdNOcegbs0+zEyjOdKVAhCnVPUjAzexp3wpuisVlJ+hKUVKkv+upJmomV51k675qXJpT
A2I/ie7KdLdV/RjytOInYP7AvSJSkzdLohzPkwnmft2vK/2xLYiLQpxfamYG+5aJYOjfNzDOlJG8
bBzdjxw6bqpvl9q9RER0C9wJQmcBVOFA1fOuvaxJW6Oc0XzmL0Z/btDUGXWicl+uS+syNn0ymt7f
d9dMTRyVUom8J3/D7bQ3OEdwkFmNIHL4+XWDw2wfUnnGmyueEV626Ava19ZLg3dX2oMuenfl9Kci
l2+wmFxegat0WEpgFafibrkH8SJk/Hp3+iQF0vfotjhGRxBWgBh+uCSHfcfgztgGmknjsbxIhlzX
mDHnsZ6CVn/e/75oupj0LUV4NZkIvp/WqVvOT7rzPa7CahaYoQrsYNtPHGcYpKEBDq2/AoPSC+to
eXZu0tktUVFhfRsDrMTBdNEful+Fpx70mzQU1SLwl5LX4Xzxqk2cUbEMZy7xM/4kr1sv41E9/Sn5
4dzpD/tjyykLf+M3L79mg5bYTZHb1G8yVBj3buFLQX2O7xuIPxK3uSwhxM3c7DxdVD8JMmQx0UmF
86r59hcweR8KIXq3tPgFGkrSTa896GiRxbNU7bW/5sxrjrT9UnXly+IWaIuc0CHiRg8iLgVOFwX9
GRpKcWXQ66nsLXjR9SvU21t66HTL381J8+NzOx5Trz4RL/5KXlL3+HV/+GlUvn3leQvKpm5DQosY
7kH9OY1+V0pyNLs80Pr4skho3FhjEfUGN4dvjGRyeLSUTWbaDcZafU6SG2P6ptuCjiH+ArjBYLJe
Ucn5SGIM5Bh2pzxYLwPxdXcMQO52SO4HNxGdPP8hz75OHZP7rKTourWBBy3n8YqKwa8HtG9gwsRn
DNEAMrmuKuN4bQig0BbjltLvqFfcWdwlIoJhUl7WxmCGWABDSZDzoHiUvKL3MKTBcKJ66dGD9lVU
SfYPqcBSQS6paShEZfaUWbUq5rxiWdQPyzPVlqOVa0UoeQ+Wd0V+m1ckgATyJbmejijk2w8Efo5/
xWYuR2JncnRQASD6outsPDZqUEdHYfPpP+TWVxgm18iVHE1LgnHNruwD7mAuyHFBfcL598O+8grG
BHdryfWUNbBp7g/y8qXDHVMjWLOoH7zPH68QTDzHK0pEdWpPX/m5djsuz+ZQu31ykOVfVXFOG9GD
lwiQCW59zlOIY8Gm7E+JRbTxgMXgINQ/pvO9ZxgT0mPcFlk2FzQA8ofVz4PI1x70W6p7VX0SvU3z
o+11FJmgHoxGTacWRslt6VbGubQOWSoqThWBMCHdGKNqDSpAbFymq2Xl2/anxBQdorh7GAPM8Wgx
Q7Ef27PbL00TOTQ/Jc4B7RO2Kajl5Vrx+n12jzRL4zDMFb4/xfeyWXkthP7QlbefDPhLyAaFyURj
PJDVGjFW+oESdeYHBZ1I6u2fEuwlcetAAMhdhzeATPoZ4roq6gWAxqN+LoMyx4ZPfzJi1/qE/Toq
COTPyaH4JMfuh05VG2QmI6VjW4P8FsiDejDqc1Mdxn9PDIpNxgaCyUNyFuVr1AFiTX2pOBCRqgx/
/d0AUKfZ7CGjNlG6uadOgY3zihccp3TXQ3sqw+yX7e1PlcgBmQSUqQ0Objjo+q0U9PWVJR8nUZGU
CILJPbWK/o6cOkNmnyaoGZGgFwkpvFwzvMtvmyFjUk6mQAaxoUdD/RAdEk95HILyBvVYYXykHR+S
14fkqIMAB/2Y4OJ+mnHyoNXc89f94fyHUNPRe4Emfw2ycm/nbrYTqVSiHuO5uLI3+6anHUuPuGgo
k6HrhQulwz4idwUxFfmloxzHfMbhh3ZcbJDoI9meKfFWjhWE1nWLVhBuItzAME6v603sRBl2oZNy
SMvVtRzRLQKdondTuEFgvF43lhak/TAkJ99rvIYtP0q0eBvXQ3IwKkF1E9clwegDYi3KxcCWBzpj
vuTJkCOE6zEspfq8okC4qpR/XVqNTIF7l5cmP/ldS1xVRY0T0dXDiA3PmrpDQ36icEgQwpxSHQpj
08IPWlTA3juXi9mDthqLe+cvXnuj+col8tfSBecIGu9UN69c9aE4DAJcrktsYJmYk8c8JRCsweGn
1dAir9izN5nP+97NnagNBrPKG/rkpEMO0yKUS0zmnaKO+J/oiMXdLb+isLfN05qqUqwDhSbcNhiO
0rHDwScNrIfi0n5x7mlRi0h3WmAaW/Y7RGU8EgeganZu2iBebuCL+6MnsotZhiGLB95OCxCzDh13
6ULqzlutC4mP+zjc0MUrC+2004x3/TlG3GhS3wBnxWFfmcCb6JrOLRR03BE3HCJCLu7mYoNGrd4s
j1qfWZlhAy0qfqfSjWlXnp5c9dG1/O8JThBYGyQmmUuaUTr1y65Zr91oPvRV7Gm2KPHxHEGXHVxu
GxBKgrDUW3uGOEIjsLkijgxyMe3knKcR6AR1f3+SeOGKRQJ13yhQVcEn+BZGS5IS3Wkyqk/05DrS
1XstkQRrEffWVAfbpAzVJ5TZssoDWWTXM2kJzUTFybhdcO1HRTQrPwtHVz4N/uKP16pf3Du+6J6P
O4obaNYrsspOnQHQA2hcPI3MoBY00E49tVMR7I8k92Sv67QTWLV0B3pDb4eyjybSJN2EvO6q5wbm
oeNIndz6vq+9YfK0w+KDdXrwwZZQ3ce+/JDcizaJvNDe/gRmPU4HPXPGAT9B606l/phHiTuV9130
a99U3u4CRVfYx4DGg2oLv7U0aWpalhsbPnSQWs+spAx1UdrzUpHFzddsgrJW3vkjenBBdxv/e9UH
1Opu0Jn8pRtSlEqWhJcYCfu5tvBzS/KUdhLMJzcyNjDMdJpxi9hYAJPaj51+nEW9Ytxrkq0dzGTp
TppWaoFRnIv/iVM1P5Ai3fhn5HaHQZCN+eZg34HKIjzJsCWGozKpcpyjfAlBgDb1zqujT/teYWDW
2a0a8shfCCwrSD+Mk+0QUCiTFOVeVdwpEHdrTW9o5PoDm4wtFOOAY92OoNWDMbEsuXgUPo9pKdil
CcaLpQVJ1caGXiEg0ga6jHLnyaXglC9CYBwMKnwLyTQgOJBcy2ftbsr1r/tT8g8+9jonjI+V+lKD
bQQYfUB1jlpPHo+WN+IUEta45NdEokC8NX87MdRHNquwMpUZiLThA5GGYuNSHm/0TLvXa/VqUgi6
nw0fJJS+wEhu1ts4HpPk+7Yf55I6XipfW51PXzYSn7h2i4VleEJLUXRLa2/ElUsiYGYnAKL9bkgT
ABtWBJKOUx1b3lBRCqo8FNhIk9pecNGB3wzsQoxllBJMJG6PA8XK0Q4xeHEP9SjJGiEj31xXA8jW
FLN1zUEqvMwZDhNZBUmEt8naTi+zWyiLxZKSGr9itdsfVXll1+S0JrEnkf5GikQiHvyEgjWGbrag
L8UMb1TItZO1eHLPNVCDav2DPc0h7sYEVR4iGGZo66hzkhJbJN9YH9th8OflaclE5I8iEGbk2qkq
TUhQoHQl7u7IYJ7W0vGGVETux4+/v4fsZY+ycZNWUVu8akYovJB/lzZu1NazOvYeiW5WffT09n7f
LQVWsbWdSW+UdtEDLmlvi/lhhMiT/fTfIJjVvu3q0TRKQGRDoEonswjTD0HgJUaFTiRo1thzf512
7YDDP7y6h3gZqUB9Kx/tSdTDyk/GGxwmGc9pSmSV4tBnH7r7BdGucj8Gqi8fs4P28wMDhzZ42uxo
OVB5f5sxUqWTlCEvDR/6I/40ewUZPHkV5CWuA2xAmNnJETlTPhQois5XTyVh35Ze0QnuZei4vMt9
GxBmoRxJ1E51URt+uQ7eOqCt3xHeltDR2MNg52aKF0PvgCGf5WftmOBBjjbpkfv0Y2eSjTl0TDcx
GnWmvMZ0zKrWAGvl7Vwu7iASYeOOmQUVLocy3ajs7Y8xNEuazliauig/1VGOzhLhAwJ3+UPnsIld
sgM+esYQkvZVl9CcBmbqB8Wvz1mY/gIxxsl2Fa+9o7TbveyK7qb5YbSBpT9rM35p0qZzjz7VvytI
sNijxLY+tWEcil6tuNfu+gaNWYSaVCPWGGMRms42WATXY3Oh24ncl4QsI9xgwvYZh2Ts0h22kV8f
miSSUBHrGxM20fonEyxSrSSqTuDOGghlcda3LQXd5W+HT9PTvhla1ObZzeLGw+2iPLbmTyIUJeVw
puCchuZaPPmBzRn/fQuUGnlXFyg/85XbNURnchlkvu1DexeHfjz30Mdg0cMp1+tfIdni5ERRVxPM
KXjC1/wsPTUisir+DP1tEtsrH0OehNKOYOxaeHd614yl2xaCRZWOy7tUtDGCyalW30KbaAYIkb7X
2UUpgwgkBH2O0vhT15+lWXCYEhnFpNeh7Cs76RFPSn/fzD9LFV2CdeXvr0aimaF/3wStKskGkcBU
7Sfar9l6NESnde7Gx1FQa4hCd3AZMGHaDt0wJi1O60PleJPycvhY3TRacn8i6QFXFGE2C5MDdz+M
Nkdbhja7bmvM0EWd3ColjVh6RUwFaaoresyi5RyOHGgHPSyCHKeDQFTPxfWRDTAznMPc5P0aAbhv
4gBauYduJcFoDg/1lIDKvwj7aDgW9irQq+C5Chwc42wbpqayqgRqpvWdvoJyzurOk3JrW7d5LTgV
8yZyC8F4f7xatVTRaxdjVfzE7l21w9lbC5Ph+yrJd6v++O8dk95MUnFmGUwbTJZSqgqv/AsW/jQv
jlDOOhWZqAWKP2p/Q7ByB52USnUnA6IxSJDONSapRcdVKhg5XohtLGF1DkiuWXM7AMZeD3bxUGWi
4gruyrtFYOam6BMwcNKx+svd5xfuUjmsIOXTHv/TxLClglahoAVIrQw/UZznqsDLwSjqyeeF79Ye
JoqUQk5iU4E9lvRt1r8jKVXWve7cltOvfVt4a+4WiHrIJvuZiZ22aQqgzjmrcVgXeIYbDrX9dR9G
5AHMzmhQjT5rWsCkSekXk3PQ5UlwLSbyZSbPjo021pCDxzVi70/TmfShNTztW8GHgLQKZE/QAcSS
WFRpl6pEbSHFpv4ypyeQnrjQZHb3Qfgz8gpC09BmRuIM2lS93hj+KIG7c/mtkDu91Ty7FwlC8n3s
FYjJL3FfFpNMrZHsWycN8x5vid0XxbybHcPft4k7cAqud7FftZDNGC9TV7WuUwhe+TMelqNlAFEC
Xsx7Eu7DcL1sA8N42Sx10BBw6DF2/lTo4WQLXEz0fcbF1ChPeqXG+ahdPk3qz7kThT13idkYwMy9
pPV12o44GY/yb8P+pjZ3afUQRSFRVb8dfu+PFj9pbtAYB+gLeYnLFeZMK3iRO+hjNKp+UzhlaKmD
W6qjF+uTVykFEl1+KGMUhCj9af9HCDyDLShztEFdaxsWk7x2RxWia7ilTBDC+zDcoMIaCoZig5Iy
MtuhtiiqIm0QVO3w0NYliH3vav2q6nRB8HIPZeBv+huIutAmelFMUzXg+KULkeyhicCN76sjXYbi
248F1SsUE1Rlq1p4NQEU3nzPKln81FmhsiNqTuWWCG1NYqJqActJPlgIXmVwq6vqyQQprXmH5t5H
Fa/MLhE+CHFr8beITJzZjhTXdYfZko7mfXSowvh+uluPkjeESwrG2M4rDorITr4nvg4nE3vTWNet
AToAX1taX3LkxxVVDomRfiiHvMIwQTePskpkUNX4qVkd+8I+ao4a7Ds7/QR7TNsMny2/9cHaaLXK
ohDJqAeFrblGRO6csQxAKhW2+Xo7LdJBi9r/FmPs22sd6/WgxRjAMsqvobcxu2YOshA77t3RIj/3
bRTMls1s+BwbVNqWChvXqfYt++uaR24UCSwSRbPNpI3ZhqahkgMFjMVXJToL+rC4+f918XEvJbaz
xmSORtIqWcqABT7yZ+MLWDoP3SUK13N8Rzn9pJOoEk80hPTvm1S1yqqcKwSApJvcJpvcFNSqXS24
IhWhMNmjlWJTr6gzTs04u5E6+eAkA5eeYR33PYKOz57XM0mDWPEkKSAS8aVGDVs9P8lq4f03CCZF
tM6wYIODTGjkMjiEyZ2UiJ7TuO1QWzdg8kM0L5IZg9jDr77MX5KnJQAfYO3GRyssbl/EAz390TJA
11dDsSO+Uwr0ZzWeJViWRd7IdqInc+nAORDM2Un5Q/bMZ8WNA9PXDk0LuoDSr4QVm3xHAc2uCYEB
sOYwt3+Nupja0PZIjFl0ZUOloeyHx7UdRHssEQ6TOXpIkEmq1MFPCrQlWaZvZpWrRU647yv/sGy+
2sPkjkkBG53Sw57OV0ITL7+RP7rpFfa+AdgWPEnwVsh3/1c4Jn1EdaS1VYNn7BUiV36Uzs0fatGv
AoYC0eDRv29yhqnVSyYNg+GbRu/FaebirND60bR+5FbOgOrYX97ApA29k1qzo97QV6o/xHIw6omA
2kpkC5MwxryVRrXEiJHovtQWr8p+molIyo87LWgz16iqGe5rmHBGhUkMcbgRa7Hu6f3XQfm+72aC
77P75zVGcb8zY0KiAkd3OwF5AlqezcM+Ch2Kd7n11YqXdXIz7S0p+lQ2YUVjn+LkuKifl+VmanzD
FBUX8hPPBooNz1Q1l2yFQZOnhDo4/LT2EP2UT/EVNHYC+QcKrmvRnSXN23vmMaGK7XyVTTR2Mp2c
03X00M7s6rN5Y4zreRrVI54r/j3BJ9hzN3Yy8So16E2PUTzh56PpW3ocyqPogE9j5L1ZUJG0ceAB
/zLj4Mmq59W04oBvx6FdkXDQvVVK3M5uP7IuQhXmLyBmXVTtATI+Mb1JKG9V7XPfBfvux43UzfeZ
IIr0fpgnB99fyeRKaRiBChPisIKzmwCF3TZPhUzKNsLCoEVVOIya6xSrb4+ihUEwK+w2GfrVSJky
YFrrsZovkdL7iYFCmVLUF8u3x0ErOSjiQOzJpNB2jUfLmACkg7lDcvIgX0O1UQRzzzfnFYVxspVq
p2ULUMDA6y0kBGWza+KhphG9o4iAGCezlMy2ogErQjtK7lAaoW1cVcs10US6ityUqqk2WFdVBCFb
LavpnTNNEm6RyvS6tW+V7PkD3rz5PhP5qzmjyoZeu0ADaJyqsI/voE7i74OIjKDOscnYka1ZyZwD
JIl6t1pnbx5ECkoiCMa/OqPtG7XAQz7eQXy5tg+gxA33reCuO5uhYpwrTfWi7RpMRZNV9/lYnEhp
fdOM+rlpVteco1XgzPwrsf9j7Tq27LaV7RdxLWYQU6YTOkkdlCZcsmSBOeevfxvy9T1siD64aj97
oEFL3F2oAKBQtWsDKBhZp7A6GyoA8jEJwxcWUM9286/xkTdfabIHb9kKCnEtW8x4UIr/3dJ2XeYi
jVhzpWapsVIVGkqjyitmv7dX15oHt5ORUe6Gmg2QcHZPKCbUr1xPxlAHU38bK9VhXSSvzzIQ4WRQ
d1R1Sl4x2lvBpMRBMT2ZzXq4bnESlYiE5d1QxQTVk3DOqTw2Oru3MhmPvwyC/3zjmqwj1Wpxrcfd
XV2+k8YX2fcF19fzaEnnBd/v1eZEIuO4Frr/71ZJcP08U8duHbFKU/5uWO9T4+n692WqFvw+S4iT
1hO3J1Z4OjoTJpP66rJIbrmylRK8ve1Qp88iiIFI388P5vTh34kh+Hed6YPixBCjjtHXlq1uqoGM
PJdtwRIxxNoScxrVXG0A8z9uWHwZfjlHXrxbrC3hg92cNkeOPjPV913UeXk0fDPtJnQq1FPFcHeq
/3F95fZFQnsRyG74VEUhoFSVDk59hz8Y6Y3nGNYLa5Iv1yH295YLhBBOcmtt9Z7wbbjLXQrC2aQJ
Uq10l/ajqny6jrUfiC9YxmuXT8yEny55UscKnJz5DoZK1MqPxpT1OMqE4uu6iS29Ziq04meLsWmt
hyQ3dDdvotGlf7LeU0aNSbJ7MsGEWKMM+kKTDqbBwLBvkc+q9ifmbbmxI3vs2AdCw6huocIDhdev
BYsrNFUmA1y1ntAc3eQnrfyImZT+aFY/3qKr/yKJzSIzmtlNM0EliZPobmRTDEC9L+yvWvKWihXj
giOY+EzMxShLbGf5VD1YeXqzrLEfz0twXZx9T7rACGaeNYvNagaYmlQem5evZtR17nWM/XB9wRDM
u7byRIt4v8jA7mrjDzNRwXmdHv8diGDaeW+DGm4BSDqxJ21MfW0sDkqXS9Sy70EXWQSLLuuuWfMc
MHM1ujBF0MOV8Se9LjtXSzKvrVaZhiSmbfGfb3w2scrRinj/k6KgZg/XwVovPJTdOtHbtu2LbMK2
GqF7dzYiIOHkUTlv3e8u3xf203pB6ilx+PeLsIw/z9W9nsluZzJbEwKBNTms1h30ptnKUz8356VQ
XTuXTZD8h4vAf0URW6zBD6+URYN40wVLwAo3C1iQeQ4axw79IUo9WTuoxOzE2tdGWay+GhF16mk+
pL0zeKbDjk4ah/1QhF1lyNLgu1ZnGqiDRQM0am0FW1DVbpyKFYcG0CQMrmM+m1aHKcUjHv3HUXLO
2n9H24AJhjGvccE6TOcAJxgfApaGTu3at82t7i9HW5Vc4rgF/HJcAUueY+KpX8O88df+hMKpdBgi
bLa9gTZoo6CuU+lgmGXWSUFXUtGg3TvvW68l5eF6iNqNtRtkwZMVvVT1jCPrZvKgZbbhZiz+eB1j
1/43GILeOqePTYU/SYLgdDmM1twFFW3Shz7Pv15H2rUQcAjpaMlUVUzNeL2O5RTXfafhCahOHtf1
g4F5nUuUu1Vvh/8OSIjszEzjwil4nnIgrml7C/0zUe+JKiMZ23fqjUSCZcCtqtzRAMSdmpth7Ocf
eS2sfsy9WXa7l62fYA0zeBVxlgBalAcp3gvL1kXhWymd38M1/ou9b6QSLGLFO9Y65cjATRM7k+xr
v0R/oNoFHH+rb5e2xLtkaIIrl6hnzooYUrXxozqABC/NXSux3RV5uF6dJCeLXY/ayCZE+9zuGdYR
NhipD5n1LbUku/2uN4FhwMLsdsMhYivSstiNkpe4ZzBcAlZMG1lX1U9lbUIyFOEMNndJ280JTsmW
+d3GyMoYM4rwx3Uv+vnU86sdXGQR/FXLE9OKLZz9oyYJC5BmaY5blCiZ725yK/WcsXObFXNNld8f
24KnjM0iCv5LrVUvxxrirVF8qmJkZpfYz6xVIuC+LVzkE7zXsRdDdWLoqiPv+uWEUkwJgHQFBY9l
5RpnCb892cz+0iBr4kQ0iBIbN14HE8wX+9OMdJpbkdZzUlNylZIZieDGYMUxBnCQ4T4AWg0lVm4x
cvC+m1dJ/dE/BMHLMgoOrE8qolIKnC4o6YGXmXC+J2O9GwPOTJzVwXW73N2ON9YhuHCWUSWJVC5X
80mzgp4kfpy0rmLVbkfDGDdhs5LIKLEUMSFiVU3akAV6VKxHPb4f3sKCtzF4MSGC4S7GOA+wxLZb
brVI/VqxMayJLTuj7ZuE7VAd0zYxvEpYOk0BH7rN0wZ2eTPb5zw/z5Vk792vtcOd+j8YYqHHqusr
K3kVoRW75YkPkmFBca48x2eVW4Aas/DjL7JuqP2t8QIq3H3JmjmkNAFaxKCFJbmn5MHQp34tG8W9
bwkXICHyYvQkT3pg/yjH8pBohW83Mg5Ok3/j17h7wRDirjnpoPpIgdEaQ3zfgpUBN0WCAbeT0eHN
VY0/4d+ax7LWqq+61jTv+rYqH9alsz10ka9gvqLICqJu9b6KauWpKC3tdu2WIsX4chuFuDi4OqOr
LW2Fi0GEMa+pPkVeN3RV4JApfU7Wvn23LjkKDLJ2Ojp4Kw1wL15vZkeLv/Zz2QbzBDaUUuvsmyYa
fjCzLoI2UZogWQZedksr/dRoWnY01jS5L1Xc4JCZ0I7XA8F+5CGYZYhxlqgBt4WFKp10LFiNaSD5
qbNdHXxVycEi3urxkZOFJh3fsmtlGzxhXzIq1DBlqEn3rehFT6CLaXggy4AVHUf/umy7nrqB4j/f
3OFpag/l2gEqw3UGyX3Pic5MSq28a2kbFGF/6vo+0VY+TsU8oGuRd3OBFpP5fy3gOkkXcNd7iKkS
3VC5fQvxp9IKpmsDOkwNtcX8gvpTZdOP1xduv97jgiHGanVZm7yZgPFTJsV9SIL++DtC7avqv0KJ
wTs2ir5rDDQVjnPragr4SzUksZ8kYu2r6oIiBJ650J2O8X7MN6pqXypQvjq6A32JXYZm2oHHAW15
4IhovF5fgzrWXZM6su1iX64LjnB6KKpinQg3CfUMHwZvyyE5EHCL/KxqgwnKWKn3TfCCJ5igTucu
cwxOGzGFHTmxVqIo/u9/Cd7k7+8bqlArvdDBzlOC7+e9Mbj2lL3gsJ76RZM8Nyq4xBP7w4QrwWzJ
JgTusiBaNlgWMYtSw6RA4bzXq207DQ1mMdHYHVEiSMPhpfL6G9NVP9UB517I/PxPWZ5pdz03qIL+
InNCMX/KJ0CVndet/Q0Is95y+tpACCoba4yRTHrEQkr/aNBYsow/rjuXRAYxNweeEqOtZoTBqsFA
M0e5b6Qvg7vudJFBTMcVaxyvYGMz/bo92c2jQxY3MXL3uhw/p0D+YnwbFCFIVCqoMDIVyuiC+F0T
ZK56bk8lshLmacRwUvPUB9mzEZR/yjgYuJavAQs7cZ+09qI3WMGFTO9BlHBvjKtXKMNBS4uTU+Z+
ssrKs/d3/42wXKubLXI0jXjU0NL6s0VT88ufNLfjuTqVQXnQTteXVqY//vMNmKk5Ta91WFnWZ65m
3dH048iYRH8yOxS2YzqqURvxiX4kfmzib5Xxcl0I2feFCJG1dumwFCuWqSdlvmWtxFH3996NSoRg
sLZGo5R8SmkL3hdUPHp5GPkYdHLXM7fzk3dlkDmujJlXZntCeMhHw6mbjIPGL6X60Yn+zJEZW6KH
NnundrpERzIZxRZnDVu9NvNDZ3pK7mc/RvNSU3nJQTvboflHfWa+rJpUojax27mrVBJhIhPMgr2L
y9gl2R/X7eIfXMnAZBTMfcUoR8G6+3waphV9Fb55V+RufRoOyLd46+LNQe/FgWzP2HemC5xg5/bU
0r7BwAjfST+kxYHYbkv/lIjEbfnXiER0nmimuiYyjHT2oLEhw6L14RqawfRhwLHCRXg/O/4IuSq/
O+WB8hmtKteR983xAiyEJXCRdGbJaUZLBn6logbdtlM7f8YL5qo5lW/W7TeLJcfroPvNAWh0+Ftc
QYMTZlH3Ax5nMBf4Jz9D7LH3CoaEUXCBB5x/RGaUu1Sn1gZRUOKyVrOGzlzuB7ynJPeN29xvP1q9
yxo3Q1MJSEi9/pBUR5BzyRlkZPoVYpkKp2jMFvCrlbhpc3bSP9TqVCSP9irxDplC+c83oX/FRTpG
OTROB5rqV/Wtkd6pNFjBr9ooftNK2i72feOiSCGaMa0dyrwDWoZpii5RhxCJnDBjmaTx4h+Oi38D
wXBei7VoS1zrfChu75e665zRFBlgPFL5gz9IsrDAgKYWw+VkdnNdvl94NapoNMexgt4S833RftGm
r4UjS3PtPw/+1zZ1VX8tGzKSRcVqyMZHXikPZsDOywMmoFoIZrIJ0FIw4ewz53VcOTnA1LPuxV76
wP2OHJxweRtRxEYuMbZYJbouCRZvKH4YaVgvspT4z/eJfw6bGF31euXsdZ3bBFU/fPSRb+G100+f
9D+7l8hHxhDDqzreLluhW4ui4IihVzcJ7cfrsUxmIUJgAQt9zAhPfXTVfYJC2f5gxZJwyT/xi5Sb
vIeQLlSiqnQGAxDrpHmE5njQxfwUxXAdInvL2I1TGyjBFLO2YWPFxw/22g+zDys8QmawRGZ9z+o+
+N2VAw0aYi5Ib0GEBxYOQXkLZXllOjYKqBNXKemNtaJnfCjD6zA/n/JfL99rHEFDs12ZqbkCB8Ut
YdUpjke7F8MabolVhmgS+6Ppax/0f8dO0Y9D2z8pve0qdhcMWefn6LjOJ4bnlun3H0hf/17CntDl
4LpIY/xebM3eOUr5cbTi91FcvF91W1asvrPjcjA88/GKAMsRGQCWtWZsqkwswhzmJxKiSM035ltQ
XfqwqRm8xrKD7s4x7TWk4P6MUEow8dv+OW3KumVnXOo855vu8kAtm7X8q+G+BhOMKWpzbU0LgC1r
52UQCLxSRhWkI8blpEyy6+2DUYeiV4WautiraedxHkeLjS1Vfbb6Z2sobgjegrPpW7V+u269v/o+
5EIXINrnVAL2LGGDtTWcgMsiIX6XeGqGlPizHsHvP19H+fXM/gpF7P2ZMQKlbnVGfCU+YAYyib9f
//6vQfL194UIhoZ8y9DQsY5uL+N2XJQbFCK4UdpJXH0P5udruQWGGiSCBSOw1RZ9mYzCCLRPufpM
2I+kkxxE9lYKrIogC0XhECE//WxzvLIJm5WywmhtdK+YXeUqUno+GQL/+QYhUyuFmgUQbATfujgP
v09GRMBuTlRQ0egOeNkEZaTVvNRlj5Igtf1SrKEWf7iu7H0BLt8X9pBIt3qbNprtx0sbjH15HtXC
uw6x5xVbEYRDTD2TIl5AsOlrYFROyvU2jZoj2A7DuCWFex1LJo6gj6kqQNiZGDb6yN7TaHI7sDlf
R9gNzltxBLvFPBbVZhE0guCsn/Wg8Srv94KzTCi+wBsjYz2lqVNCKDVWn9TReCB5ItHRTurhtZ0J
+1tdzCbGSwDDmV1MMste+IuN4+fEnUJiPHOqTjnzt0ww4fozZG2n1hWMz6SentwQ86NEV9w7xNPE
VldCQLb0nlqkgFQT8eqTdQtWPy+xPHrg01lle6jEzsXX6VTJaVn2kMYpUH+LhKgZeU4frLqUu5Xf
n66IRYWgEJtN0qHi28aBp3xEZfbLlKU+S7szhl6D6i/GqcE0DqTM2mCxZcQSe/vpZk2pEDESkO2n
DIOZ/Hg4L1nmtiMOXW3uKnWoR7Lkwy6YpqKx0VF1E5vra9M3aGdESoeTQmKZ57xRv5spSLksx1vI
/MmkeXa4bjG7OrzgiQX19sSiv45BpMsGtxnj0evSAW9vswri/VqR1VNL5LMETYJwREuH3rL91QDt
QjYEKhj2oy/99DWNfj8FDBffyCYorsjzGH/hJ9bXpjsYsgk1u968+b4Q55u4jxt1wPfHrAqh0rsm
ayWXq90zA8YGmRSjlnUwyL42B2LPU1LV2EoivPpndxG8uXm6bgH7UlwghJhUxbTo4hQQTPmYlQ/y
ebm7MUkjyIbiGoW6NmH/SLJk6gwcWnhM6m+bc+or3kh+xqT6IEuH7qRioFMdY6NwKCUE2crXK5YN
U10rM05ZqTODl/FH0dCbwqFBzKjfxOqtVSlhhakvTHtKlPXUmEo4Zcwb1+RhbrJQt2UevavCzS8k
WKG6xjiodRFifvGuWd1OezJmyRa961QbCMEQjcJQO4Xyu6qe/NET4+DwJo+MhLje3ppj+tvcHK+X
mFvUZnueGxNjRRcscQJeDls7lGhctWeJ5e+kgjgKtGjYRIPtC5FwMWq0lGAWsp80L0NyjMb3URFa
/QdcnVjvoyhggcCVcbruDbvaMjQNxzHTQiW34HC93VqGsoB4pmTBZIQrnNsIr0Pshlxe4mfhugsN
CP5gszHHWJ3aBlFzGOuPxoK5PY6DljMZ88O+LBcg/ots9JRUEzj0aAOz6JCF7H6slXIeepnx8fjw
y968EUdYsUKJMnVYgMKIfbTL9pAsOOWi2sFVo+KUWe3X2ZEW3+1bxwZViFpUX7M2i4Ea13dK+jiY
9yvt3WlAKW2P7ma8ld6x+b6Zvl/XnWxJBaNkidZlpQHY3D5Oq9tXH7VUcn2XQIg1NyRTQR2YAqId
D9nwuWmDVdbdtpv8+Fn1+ZcJimU2KcKFqVfAGMP+BMrAh2Xyum9L2LoY8PhUk+D6qu1uMRdlGUII
RH/WmEQa4NT4bA6nNpYlq2TmIDJq1868rrZd2Xisjw7riZ0zy5s9VK3dKKfcktwdZOKI8S+iQzKB
AsmPcwr7G29GQ1aitB8jHFXVLD4STnxxI22GvIrWQp4e43r7c0lBDGC/5LKGlX9YuAuQIEva22xZ
nB5AMaaJ8bfK9ohGqjnAe95Jlgbbv0riZPu3WNz2NxGpnmoDxGVYuf/k+X7/KilbSCEGkoolM64P
2CnQVJS25RdLBQ1KxQLV+nrdyGVIQhxUS8yTam2ojJLcZfo5a76mhgPqGEmOR6oyIfT1RmGPWQmg
tFAe4rZxY618X1fmXTZrn6doDlQ8jU5jcjek+qlqVIkz78eniw6FEDiWNUsJA3xDaUDX8pay4jAO
tmz/3/eyv3EwMv21rWhlC65PJLv9Jhj99rkEvZWreM4tKgIHHwN3jumfWvoW2UwNBd3gAKVErCxS
GGWq0ZY4q8VPtn4fq15EZEVzu+u3wRCCYcsGldU8VOX1Q909Tf2ZFn9cN8V9CMxYxPxUZNDE0lBl
WtqlIzhhZBlGBVmY+W26SymrE5egiBuVUqD9H5l7nGOczB1GzHL8kDPJcWzXqfA08B9JxI1KT4eu
zAruVCty5Ws7Ug83OhrohpkdRsX4fVomHDo3eIJyKOhZSetAJgMdHx4GBs6gWrbsUNNLWTp41775
CxPFw7CNC95r+04spwBjJewbHAvuvGph2sr4Kvfj7QZDDBVJb9VJNeDq5eEVi7eT6KlLF5/UHqc9
Lg9T4ebjm5zoIpgQIFpU8JpjCcGMNmiHoBqf+/bluoHvrh0IoHCGUSkY8wSIjNAm68YMcpmlW9On
DqOC/xWCWJk0jCjGzFQg6OVNNd/pzefr3991nosEYh0Sc6aldoYcJ7A1tAl1y/qgSRnL90EsE8NN
HPwvUuKbFfql8hShBhmEb2U1Po5VElDWvGXnw7Pr3zCClUUxjWnbw2l0OuANhT1jUnk42MZN39mS
zU8mkaD4uUtbMFoASokKF7x8BtNd6XV6N+jwknrM3iA2EZ9+40kvQdGcYtlm9KDSz1n84qjvaryh
XbeBnRJTRJsNkHA46QuVxW0PIBC5n5B/9lkQPfPaEep1ePi0PPUG53Gf+tb368j7y3iRUIg9Da3Z
6FgAjsynUn1GEbASna5D7CdiNsIJVgHmxDZVG2CkA6qodA+DKwZkfno3adEUwQc5JZjq6SahLAW0
Hxwuwok2EhcJBv8BWGG3sXVeV1mrMl+dX268F8lEWk+7SXSt5gBDlB17azoXieOqZnGwajssJlkH
9q486PLA+HBDQyJayO7ko4o3JAuhAk88DLO9KMYzX9fVrkAbBP4bbI7lRlUnS0MR7MasD/Mofu7Z
cEj0+BQp6aGxhrfkjxwdJyx4mAruy9dw4NNMFlDx25hw9AByxeF/yIjtGjh6YpBa41kk8RWxXkFJ
2RcaziaVvrj5nEbnfKwwZI7Yo6Q1lJvTL9aAbBEog7HTYiMXpKmjBq2pE+7reuHjbx3tbvQd7aGw
zS+Yc3diRnbK41myhvu3AIo0CuVDIrCKr2EnzWmpZcxwr9Pqa275EIeJV5xQaPbSSY7i+4t5gRI8
uXLmaopUSDilE/Jw7FD2zbExZPM0d61wI5GwkJm+tMbKFoRdM9CUwdVISJ0bazrUspTsXoD/WVlt
gcJYRWL69dqZmPptNAu3Dr1163U6G7V5UJbx0CidZLrSrp62WEKMT+MOdWCLjsXj2W96s8l+y1/k
9jS1BROMwlHqPNYbgOX0a0u+YO6tUXy4Hiv2otEWQjAGuhi4gHLKDjYfCQ2K+PP17+/rBnV5mson
DYrEFlHVJ1PFUL1SKEkfFNUQeRNKAoJiMN6Rcu4kuZzdVJitXvCE2Fd3VaSMBvBa5que7mU3aLH1
GubzN1P1KNucdt+dbUxqtFBaiOp28X1iWPtGBcM6ovlh9m2vOWTjXYI6JwNNo67qll7kRb/P1ElQ
WnXBFG41RcKqSNfgWRko4pLFnauP8Cy1Ptj1G0IF6GpUpOspnjDF9PkURb0+NCBNRvq8xnwE5F2i
8LqB7No4aE8QaW1wNIvp80jBRARMlEYyEZEiCjNMEP23EILPdj2pqsxEwOvUBzLRG3PElDwc0v+d
IIKz6sqqjNkClGEBPRvL/AxBzxgH/zrMrsNu1ktwWKsbnBX5SpQd5fW5d9TTUkVv0foGQojcGnFo
PE3Yi6D1Kj9A62V+uC7FDv0DbPiCIWYb5rRss4RvQrY2gyptumOZ7VrjhP68vgjAePkOGY47s9fD
dMxkzWC7QckwwTiMkiQM+xNU1fQsbbIJBje3GohUwn5Vb9mMP2Qd/7tAJudGQvmT6oiTErWGOg5T
UIqWzukR1DueVjaQsNbCqJ8kWpNhCVGBdFUzEhXFezUaiSj50HcfTaX1tIK8xdA3QgkH2BSH1kHn
VYLg2oHHFjASmcfKZBGi+DjBPbuRy1J8phgU25EQbCpxJCPY2TfDjSzC0WFK81qxTADFEcj8DfND
sRQBZpSiYsJOvlH6ybTTW7tvfNz7JPraDXwbaL4Gm1N6acYg3mSAVrPEo+byoi2ph+zOi8TTuDrE
A629wRGMvVbqZtWajKBFyncW3kbsxeFiuBMGaz7y+tjo3pLNd9oNUhtMIUgVGbpGhxmYeRdM9a0m
ozeQrZ0QofouaRyCvLVP26DMH1GoyoPt9YWTYIjXQmoqtRPP0I+22p4BikV9GG/BGPftOgxf/ivq
+Xng3JhBZZcqQ9KA+L39o43vWPqtVZ/z5FiwWLJz7NCPIOaafAo85sFjequwavOijuhHzonPFmTZ
3Gr1Vr/z0pB6RXtkoL3AtJn/pUzuH7zsv8Bi9s2aipKaLcxBR3JibcNFD1n1whnjaANGK9BBpfqN
k366vrL7Z0FeegWyKYqjp2D5q4aEtrWg0HgMjbA03OSMgbx9iLpwV/frQ2xKslm7Vr/BE6x+LnPL
GdIYUcs+FFmo5hKBdqPi5vuC/io6mJgdi+8b0V1R39L1JaXIZj5Klm2vwMe+wJjCSw3vk6/WFYaP
K455Vu/4Afpngc9yykLZq4NkzcTq9tpCrYGVQKahOK7RR5a9/5fSCNtiMtRVkg8AEC9sDkoopdcB
2doJe6PlzOkyTX+j/WZx1G6E2iiKr+0mdBRD5DRxwgvp6/fg7M/Vl8mU8XTJ9MN/hw0GsbKkolw/
yFaB8cYl0myVTAphH2ynMqlmC1JMyodBU06gNF7MSHJvl4GIoQCnZmSWAGLG020yjWAIn/zYbv+t
tQkhICdN37GIC/OG9MB+PDAxc5zwTl4xsZ3HXVMNKbaOGLysoJYM0vlhco7lIDut7xvBBUhQUb1S
PVEiRASiu2v1MWffJU66VxDMXxz+lkRQT5QVxGoTbBAGfVFRXWQrj33/o8KMPHO8yzDHPA0t9D9c
R93deTeggq7aFC+3asoPRs4htQu37XVcBg4YhgmWpuhwHWzXAG3suTZCq4704ms/0kipMN2q0VqT
3umodoaVg6bEuw6y+0DIATABC/2pqjgBi2A60IrsKA4T/uhjIqo3fyyPc3BbhX55JyO22N/WL2ji
CclQSgu0vVjALHrC+6GbY2ht/IgCRS9bYrAM/Llan7JcVgbH1fLLgWmDKqxkPVR4LO4go4JplAbI
eyPte54/9cqjoZ9n851kSXcj+gZO2D/sooyziC9pDsI23stdefqJj8dKwvgtQYp3HUPzOkGi+7WN
dDCSeenRjKOYuZv11MWddK1k5U77KcwNjODNg8JGY1FRwfozRv1/7FEbMMGzDWxRUZFDJlbU/mg/
k5a5qSKbyiCVSfDlBdW02jABhnc1k+N8zPVjHyx+HtBTU5yu28SuBRLUFagoKbW1n1642RNTOpPW
5pt8BV7FSb1r6XMydF6r32jGc6scr6PtBt8NGv/5Bq2d1GEElxvuIQzzJ8vh2BUyOsx9CByTkYED
BY74vLJa1dSUJSqAGchJ0tQJ7cyRnI3/QUMXDMGPai0taZf+bXX/H4lzjI7/WyDhGLbqM9rlSoAt
ygeWBkl/Z7WyFxv+jV/iEFKipoOhGUj8CpatZnraZy0CwxxyguMKNare8t12MaYjSAOnwHALSXjf
3e83iIKRV0kWdRlPVkyk8wmJ7vJu8ccmCQy1/nLd6Pbz2hss4a5h6GhtbRfYOCndLijysxXm/ni0
OpDVOP3ZwEVRTlwhEVCcoYRhXabVlFjSgtluP3q5mXpFd9Six+vS7W3G3KNQiQFrt8QXSzXXpzJH
fbM/tS8xHq0NGlRT5l8H2REGkyjxhog3KY3YthBmrRiXqHEwHF/rz3n0ubUGPI2+M/Xfnz6Gq+0G
R7BDTOnq+zYHjlXUXs3aozF1kjfRPWt4hSFYXjxkawF2H8c338/8XHHAqAF6v95r79VQ99Vj1nnG
9+vLtxOTkG8DVxv0ZBJUjL0Oe0VUtyljuuNPlLo4ur8saS8jINjLiLwC4b/EJrauedqtdQWQ+q9G
9RwVDfaJri65sx/+qmr4H+hheKgTIscrVGGfb1F8FitgiMG0WgPTatOQMFd/WsL4Jj6nXvOGnlJU
vuiGTjDe3LTFQ+HKqMOihsNZ63pDq3j2xmQePlzX197Z04KtUwpyBd0wqCAVpoWsJbowYYeu8W28
rc7pU+GpIAD12efCT0LjDXUbrwAFBxuq1k7qBoCNelJJoKgVyBMCw/khceR9699IJniYppBkLAYA
sQ9D0N13B4WBxae3ULi6fk1dTgJl/v6YFwQovGWjXgn/oRjhtWXOUeXQqkaT05Azt6lvkSVx6fD5
DTrbogibMmVGTPNEgV+PPgiJg9SP/Z64TeqmX+0wC3PvDaVKr+QS3DrLikYdc464err5Th09zZZF
q50j+ysMwauTTLNmLYspugf6W74zk8U33fjeQZWxSiXWsbOXvAITzL41bDWtCBRVx4GhfZ0Kz6he
JGraCxhbNQmWHg+NHRUDBFIPc8jLPq37EW/MFoquFF+Ww+IfE6PTFkyw9jHtBq13IBBIqsEdnuWD
1yxPaixzX9nCCXsKiYuimVpYQtNlwUiJS1IcnPBsf33xZDDCQaa0prqbU8Bo5jerOWPMpau9oXN6
awNixnRtURqHCcPUT+vhmJSZa9i6Nyv5QbdkZ0C++le0I+YRms7sLSMClK6eMUhtnDO3Uu9j+jCN
4VsWjqCjjaLZ85eCZhUcWHODMzZvdERZlxE/Sysz93VzgRBMICnrYsoowfabqo+kKu4ma3y06v75
uiS7a6ah0g7U3wRzk/mvsdnlUbRYDSuJHJ8Yt0kL0rv8vOqNm2iPkXG4DrV3zbHMDZbgquVQ9MqS
A8tyR59XclV3VqCGIBY9xDKsXU/dYHG5N3IZxTorK27YiHM/T2Ve7GvEXamf3c4B89rD1Lup13/K
ZERlXC+/GOEGWNAbn0qSdnh28ROCBr2MgcnF8rIm8tj0aTHgzLIgu1da+2pZBS/WMCywMmeImicu
qdwqGAJ2zMHeOqVBD6afNSh85T1mKniL6kbBdaXy/eKKuOLzFV3UmPUM4InxPis+r/XL9e/vHjA2
RiNWj4+jPpqRAoDJS+6jQ+etGSYDUG/Fnn/Ig77y0hdZ85ZMKGHrT8sRE15TYEbandmd5+l0XSiJ
04nnd4wsRWzK8P20eSZd67bl93F+6arTpH69jiRxA8Il3bhBjvKe3I5gjRaNXH6dS6uDo/paI7kT
70ari9UTIYyUA9jMh55CouyLRZ5JcWCjJNsoU4oQPXoQ6Zq5iUVbm/KubK3386C611dr95y+NTYh
avSRVRQU7eX++pDcj5HLh1A4z/25STCUB7mL5bjKygGkBi4EDFtX5gbTuhwfrUXND/Nch+sx7d3i
k/Jl8lU/P7Ow+CiRU2aAQsgou9oglEfH6MvsW2HsGTc0ROLd0w4cc/jUnAqMRMPTyXVgiZmI9FZk
ZTWfdOuAD5OF5oBsSRP2TFbjLVOjmLNbSJvmNIUaJw9VryRsDiBTvSXvuWw8NyPL9ku8zBHihToN
MJsKeFl+ZMM7Wz+o86dWl0QNqVjC/cCIUgMlUjiu5afy2fSyAJPQMo9SLzvZYX1no5xSRuwo2c0c
IX6MOW3AFgbJnDr3MMAj6ka31kmgW3epjYgyv79uIHvvJtvNTKxX7ua8dGqNW0ipBXm5eP3QfUEd
0gEb3HkcW68j1k2aOWFpG5IAIzufOEKEsdcuydMBwqZLGB3QIByWR1Pz30pmjEvsJWI6Qqgp8cgQ
0wlgZv+CSjG7+TQpvmQxdy97GwwhtERoSmlVHlqWswYy4/kYHenB8mpPTvck82whohioEUvGBlAz
eWmnH1a1oIjq5bo8EgyRhEnrrTm3O2Cg28VpMdjwXff7NLqvtCKyL0UZ+jjmGVqp55vSfp9i6SwZ
27lMDCFaMLys5qCyxp78ZJ7NIHlvPWr38X2NozAoUpebvpTkxndTeRtbE1vsWZ8Ws1Fg4YwHLcyO
/ECcI5vB2ZYnHBhPFSp+WhlRwb6YJkoHwEyDrJdg4M6UFlGE27LPSVJZcrtMYYX5FtdN4h9iItqX
MZXKQj6Bu8DmgBMbAwWT8wgUsEifuv8j7cqW49aV5BcxgiBBkHzl1otW2/L6wrAtm/u+8+snoXvH
otCcxhyf0GNHMFVAoQAUqjJdiI58zlzU7w0eT9JE3iiza3fvBF8VOPsouHxEu5RwZGgFhl2G/pzF
c+WWWZYcbUiZOToYmAMELcnb5+7JZ4MoLGMrqYvWtIGoZOGTnQ/WyVaqWJIZkoEICzgq05KG5YBM
aFH7WaI8NMoo3ZglYycmA+bcng1thCUT+uRWdAHGD/Rx+Bh77Nn8Zh5wL3PLxhkVqDhKTh57BW8Q
mP0zbWJyYGElGJdV2BeGi9/SHgpJUQ0FRBDTIBGLKvjjHBJQrquuPWuuvcyZG0695KVvf5BNm0BJ
nlkX7ZatFfXoP1sQVZR7xcZBQRIhd78PEg0wYnKW0ouLBRuSLipVjG8XLPnXNvshWW67O8oGgP8D
m+WmGUqSrNyAyxqe/0cDCT/QXFwuN2g8xGzQOn3u+qWFOXiBeAIb4wEddLrDnOXlYSX0I1lF18vD
5DVE4QgAiZ0wiWYgLufyRP312IJ6/8l4lzxWQX5I3fTEfOOxOS6H6wO7Gyz1l1njZEyid7YtpjRV
sDBUnPbHJzX2a0W2+mQYwr4zVSaa8FHs5fU28SMGgv0hdvtZ1iQogxFOqWNtljF62iywPC9m7IQ5
szrof6LF3KNWxmSc3PunNvCogvTrpWOB109tnGRiqBMHRQ0/Fc+33aG4qyYoFxG39KdjKSsQ2T3p
G8TmzNw6SoYE45ayL6mO4mdv1nyafZjLY1nEjkVkXRg82l744QZHWGeJXjdplcKoQrXa9yHRLH+u
sEWPacaCJDZ0ryub5KT2Ma6lk81+X3fH3TgNQQ+NITEIEhthM9C7SY3oMmOZR6C7jIzDkKrvSL4+
o0TCDa346Trc/gHlFU+slmKkSVjMEFby2+hYevMNL71ubxKFp69c/oo6EF+TBOPduaSEMQ29aahR
4IOwcZx2pHWyapjLvD0WmdeCNSxydfu9xLbdIPbqn1TYvWcyNlpVtLgcIuvJy6T03omDjh15I1wO
J+0nyQlz37A/K0Js06WjYo8z6zB7GnUo/Uw721FRkTBIvGR3pb9aZggrb4yVulxL4Pz/s+D72/YG
Qzjfgd8wr4cWozfhSREcfCfdS3xMGXyfbwKfZc8VUkAhSupMmbVsBaDxgZNEzZ/jT6sbgiysdvM7
WaJRMlNiB+jYa4mRcN9g/W1U/NALxV1Lr9S14LoTymZKCCdjFzbNHMLV9VJ7HtWJvstivCipYxR6
15H201mbCeP/ymZVmeM4GJYBp0BDblD4cQChYhY74DbCRboKykN3XmQpcJl5fJi3mBP4RGqKaKkM
8+rYhfYRxVypM6gy+o89pgfszn+Wltj0SSdoKZqgM3khXytA9UBx44j8rvc6r7vl6xnkJr3XSuZv
Py2ywRWCiM7JTRIdo8rQoZKiFvxQajmaWx9L6xYkY45NP1Aj8a/PpWxYhV2AKFY+Nwm8c1GgIAuS
Susw0iE+1LXdHK9D7S+7zYYnuM0UFllP8LAP5mGwOYNAw4UcUPWTOfm9dVPe2ZLbzq5pGzjBY9QZ
DSkWXxB5uNSHftK+2X3NUJKhy66L+zfUDZSwzahhWHRVDShUiy2u+ZOgrygO8h8W77uuAsWTtdrI
bBN8hU1kHYsRq8HUEseYUyeJ39uj5E66e0LYWCX4xlhp+oL6ICzz0nIhnurUuGj34aOiQ8Tm74Ly
K5qY+Zk1CrqyGd6xHNjBCMixQKFxdlIhNZQEMgpuPvdXzl5iDqgvRjOp+dkrMm/M2XbrcXEonvhB
wyQJlvszhedxxlTQsIkbNahQqxACXBaEV4ImvU+LZ0uXsb9LMMRNep21sK4WvknnnWNFZ2VYnUj/
fn35cpe6HLI/hohU13EDyuEoxpl/6YJsOpejO3XUgXqlWyS+BlWO63D7zvcKJ+zRE6OQmK0wbjY7
Zvl9soyBrZ/RsuKYw+hcx9oP+ai0++8kiXt0GObrvICT/eXV+kWpyYP4wFg4Yekod7PPaYuMR7CL
KaMrgebb8rVhFbbtnEb9YHDo9KTmTuxOd1yqmuRIbunufK8ebWh9S+yV+Qv/fbOX2kNWQP4OQV8j
ZzL+Koz3jaytc/+4vxlSIfpacUvpYAADco+BfZOgiW4FO9tD6Bn+4C1ee24PGj1cH02Z0/DfN4ZN
RdNF6gqnafNv4/Rsg/qH4j28OlIm2zhl8yZE4Jp0+kT4bT6vU0/P4rO9qpINUzZNQvxtUj1TrR4Q
Zg2K8WZ0VaLcpXn2dH3Q9mPhH+cXJW5LkCtOE79KaNHs2FBabuH4BfPnVsYQJhkzkY8yJKRSywhI
MWpozU9N9PW6Jf/HCePVFCFoZNU4gqAcMWoOyMvB1L7vJnc883vEcsxnibtJJkgUmYccTdSzEhMU
rXd46UwIBDj/olYbRcCWBQp4i9ALYqSOJeqS5kh+g+XMidANM9c3yxBKIsL+zLyiCN6MynN9MXQM
3BqnvsmKD6gkklUb72IwcKlDEwtvBeKzH1SIMkXNseei2slBssFLZhnE7oRsIISgk9ejpRQDgk4D
RtX0oOGkF8fZ34zVBkQIMnbXJb1ZwI4pOzbEAOOk7Al9N4xtEITZGHotb+kMM4b01EWn3FagTXSz
JndcwO36kpFNihBjKq1bai3iI6bWTwRZH61YZFsc/3cvtrhXc8STncn6dmENMKLYhTYNXnDigJ1j
3KrM+/wm/o7rjb/6/TvlZD9dt27/YL6BFlILqalYRO8A3XvTb55dxi50nzsrOv1bt72THWJfOjSu
mSoEIDblBc0IjszT2TpQvzpoz70fgkLBGQIt4Pll3Vmf1cPi5q7svrMf/TbGConLHsmubKnhmOlp
PDUH874w3BIpKM5+PR3JJIl+u/vGBo671mazLbSsI6MBOIX+bCxUbJHIqYxvdfRTMon7q9owCajv
8ORh8N83QFM2/ndXT0/gMQjmm/AWCQfoRnOxXp4CZj5JoTwn8dt9+15hhWCSFWszUgu71ZD3eJMY
f41jHISpSRwon0nGcr/AD/oM/2ujGFTQsdWWOraS8Nty6KGJ7qp+5heH5cFuXWgPBFPA6SnADzRJ
pUP38zkbcCHeRLgNqRD1QEHG4vQ/61MNzs7RAYUD9NaGgFPrTkfLDK5P636Qe7VYiDyG0dIaBHU4
IGrnVj+RCSm4NJjD3lUlSWD+pctF+QdJPODUixWSkL9I0oN11o+KH526U3+Qta/+H8HmFUcINqFW
RU0WYRPlta8auo8TH50So+oyNIGUfvQwxJIx3F0ZJk4GoDVh6MQTxtAsDDQ7ZRRbanPSSn9Vn2pD
skHsroJXCDF492qqo64AEFF/OywHm33N+pOlS2oLd51hgyIMXZqu3dSgpNYrm8rp6UNe/mZm0LIP
tnK67na7G94GSYjQllYhBadoKCaYPBajWDL9x/xQumahfVkjFFTX/Bn4bbha0RZuaOsYeuPSOOX4
sadnLZTcji+sEDDEiW/irtJiYNDmXqs/lpqsO+Hy/vYWQZz3Jh/MgTIgVL9V8ORwMt/izMXsoxOI
ynLwJpUulUlcXYZBAVXwA2PqUKheAbXzoRxeO+ZN5aKL6hTdjXgkwqbtr+ARfhEt/8drSYAWHKOJ
rDjLyin0Cv3rOCDd2sbOPEq87/IlU0AR9ui0juIsXmBgeRseCpRrJbdIGXpI4HmpJH13ERwEKGF/
bjqttq0eUMnwPalypDM6h86f/uFyEkCEvXlg5lxkFp8w63FWHpmMRfUi/Ajf579v9n4S2yv4/zEr
y/CxICdkKxb9OQI/wHUzZGMlbL95NBZ2xtesFt1l6U3Wn9dUsgvtQlgqw8OCxg8xwsybaFTVdZTP
Iercacn90p1iQ1LdKIMQZnzt44XYdRd6vQU5bvPZsO9K7W8iD4hMNciZ4lIqbjnFaNVlniyIbjUr
XMMawVaYzbN3fT5249srihh9wlZJmsnEtE9Z/65Sx9vesiQN7BdbDvesDYQQauoiLaaRAcJWIZnZ
oh7J+EYga96MyIIMf7MWbWgj8Cu2dqHDVdeoOInXNQRnYAjlAsP60SktOIEt2VP0rlUbIGHzsaxy
yZoV00PV5agMqB9O2tbts+xj3fSqm9mTxK33I9oGUdiKasPqEkJgGjSoTwX8wVGS3B9Q3gLVBBfX
yt9xBd2Oig0flbhwB5ZJ7ge7vvL6D4jHOzaHI3Q7uUf2ufGxUnP7EKpZJXlNkgysmLuaaW+nJASK
lplHzVy/GBMyS90Aub15cFhtSnaKi0szd0+bQsgQZWTkQlaN2nNNqgzuCXawY9OsH6gN7+l1H5Xa
vysYGjJpP/hu/NhgCsFWySrEWjwie2p9U0HVarJOKEqUhFqZYUKojdexSokFw5hyWxoP1XoXAqNb
7im9pYMmQZOZJKyHdI2bxc5gEks/G53mLNZpwKvqX0Qr9OnpKqhh7YvWbzT1RpnRAUQBuaBF5yNL
ZO0ce3aAXB4s8ybTzQspH3BfgECpNeF+44/UWp21vslnqXA9r+Z4c1OC021RtLe7bb7GGVVHA7t5
1fgW0sE4N4Arkz4o1oTy18KfKtTKx6tf0VrGN7m3jHUVVF7o04d9ospPl/ZgRxlZ6OVNjAU2+pli
Bdfnae8woUNBSLdMQiBGK7he2Q9xlKh66MVK5lhF5tAeAgHdY9qMkvKc/el6RRLcLiursJsyihWb
fVajDzPe/ogk7O1CEBBvg34FkgBiVyeuZHQxCnhElbbflAm6wbr+rWpbiW/LYISYsCp50SY9pqVq
Fwi2GU4VqS6de8kGuTs1G2uEqZntuLGZCc9b0OPNiTymT7bduR24KK77wL49UG7FSQxaA6K0ntYO
/ZIPiKXQ+XLIMgQh1uxS/c38a7j7aQxk7BeKPoaCvGMzWRi1enHKvPWbpHCrTqalsTtqrzBiZ6Ze
TGkcEcDo1oPF0GCSHYkRQVxZph+0O2obIOGwNK6NXkWopkChPznUFnvIM9vNmUy8dx/G0KGqi5Py
Rd192FpzbA4KonURBUmSOrUBDnntnyYbeJSDVsf/ogiLE/LGdTVNcAGlDVWniwieuoybTjMf83m9
q1YZM/VuZONHzRcyF6TS3kbVDuwWQ9xp2MpJGDppr+fuaC1R8BeOvUERrMrmCvb2auitYeGVKI/S
I6csBvc6yr7HvdoinPasCpKhkHwPvaHuPVP52qGjsR/fpxBZvA4kGTSxXNRUknHJVgAxMip+YkXU
6eiyHP8diuDXQ1G1ZUmA0lSxE1Ncyb5eB5CM10vOfnN/RfwaOzCxh169zL+aonUMc3kowP7utIYq
udHIsIQbJl1wNI0ItjewYj6zsjgvyXyj5fmtEicSKNns8N83Zo0tTateh7OV7TkmB0N5f33Y9gPB
Hzd7yU5tvh+Vw9yNFndmZj4MTAuyuryDBpNkzchGjP++gRljSCEkKqa/y9ezms0fFd30SRHdmrXs
lX3XIl0joCnlZyyxbaOqJzK2DU4ErfItacH5r//WpOLFu/ZsQIRpmQEwZRwknQjuJOMRtHO4cYHI
RFYNJEPi5m5GzhqrwYgSjpQVbk8q8K+mH9VS+Yym96frviCDEiYJ8imoSlfg1rN6v9gzNu2zuRx1
aRUQD5AXh9/N4AlhWsviXE0n4KjZ5C7sA66QFVID/QjSjMzFu/h1s3ikvICj0MOlFGJY2BvejmAz
aGgq67GlskS/RZfoTVycSoMg1HXODJWEvGGfxrGXLFwZqjCYum212Pyw93Vr+knPSnfpvpQFtLuX
Q2W3HlXUII6kBcOaxFZhaC1rzOMF9AQvxUBh48zq+zgYXXQlBjUYCgPZo8Vu9hqdYDYjFl9yYnOD
jfaeVlVSxKcv2lnzl1+p1x+XR/T4g5fYZ0F7KF2mSvbGvSWOjJgOmS7bwCVGsDId59bsxwIOlKNf
ZHb76Rt4GK57DV/BotdsMYRdfi2hXcX1b7wSaSpkXh2NyqoJL9+xcD7aYgh7/IS6Js2E6JxnK/1d
PhE3i1Z/bIe7ldJjFy25MyXx4lioS05JG5ABXhRVjmXpEme9fJjk/wnOaTgJMgypuEbi3KqMBPfC
F2IQzjLZfVT85dG+Uw4VuvzTX//8DV1AFNaHndclC8HTiQqi9jR9jIO5vZndyZsPy9FavEJGJcN9
4mI+NxYKPgMu2rIcRuDl0SHXPkxa4VNUraRp68TW53/uO9h6UOVo6hBCEK8+4bC0Y1rlYPQz6u91
bp3DNg2uQ+yFF8wW3MdULWqpwgaUm7mqVCkg1q65KfTOLcLqk5lZ31MjdeMEFRHzUjmodJolx8W9
tbcFFqLpqutpl7NCwUto7bTdBxOVsNn0+7p1eyDYvyHqBh1z7OPCwsjjuqybMVG8qJ4OqZ35OnqK
zGk8XIfZW+MbGFEbCIo5mWYOqeKRMP3SmMu7MCtP1yG4G4tut4UQzr2EdWlsV7AEWgcOaz5qo+7g
XcrXExlh1+6YoXfN5DduE6lv/Cebg4KuT5VaJzGcrgLLYwgVm/k9bT9cN2dvFeEy/wdEWLWmnTR6
VkeKl9PnsPm+jqujaO9a67aIJSFpd+A2SMJ6rbVqJfMCczqzPdVKdpulYwCFTn/UbQnUrhtsoIRQ
35dKmYc2jIrr7GbV2G2+Dt71cds78kAIRVcZxJkMXLjfTg6Jx7UoLe5pk+0U0XPWvGvqIKXBnPvp
JBOn2zfoFY3/vnGFPJ9mdFICzba+z9OnpHu6bs3+3Lx+X3C1to2ydB4zxVOh1lynQWnc1OZdjYvq
dRyZHYK31TFZO6MDTpPeresDZX+RPNrOiuBjSUmXHmUdCvjCE0fJ7gYzdHrNkETM/bm3TQrdaVB5
i6wKWk3nqpwRMQ0rdXR60kHxPt/WWpCo2HvIJIHbX6KvcPyIuJl8RuqqywrAseaXqp6j+FR1xDHV
E5Pm/HfnR9Oh0wbhPpBSCD2LWJ5Ntw6l4rVoE54XKBtEskLTy2YtnBPsDYYQQId5yGhOgGGzT0t1
a1gPWn4zRSiQYMd8/GFC3xY0kpIx3H1rs/EGgEJg6FngiPl2EBNNKeypx/ZqOGugoFsgOnMy/hJk
/DK+o924vYESok+VxIkSMTihRvtgmOqHoegOa6JInpNlMMKW2phqHNISMOv6oSVPXeKtsrfXfXf4
M2giIUUeMzrkfDlRcliSx9aQvYDyKHmxmb4OldjYr1uQiJn5UNnHxSVgNIZ6rZd/zh0+M+oPaZEp
XyrX8ISlNMatuiQDllKBk7hvBOsNShJv9SDz0wA1mFOw+vV5upkCVDGgZob3n5nS+qC9k97GFamw
deSJHfUhgdHJp8VFWaZnQXmAq0OsOOh9mm45/6JxaoLMmxzZoVniNJTP+CaWZHpSVMkA7AXSWUN2
IMptX0scc/cWtDVQ2E3s2IoJSHWw04NdcnwmR9unDqh0LAcqYYH9KGtV3w2QGy8SdhVrTtSqKoGH
ej70oi2O2lYOzYNhfuym5+s7mGwAhThSa91cVToGMCvAEKys3hKjNjmSvWHLVp4QQ1bcL9pJA0xu
nVJ0VifH62bIvi8ED1As1nFn4PvEPq3LwzpKvi8Zpou+uqmzFqXhw1QehvI9tIVyWUGYZNbFrrqB
2rVSRZj1JqW4LKlOw372beLGxrsykpwrds9Hrx5mCHGjTrIYTzwwh6ZHZt+Ose32+g14lSXblGzY
hNDQpUs5gNQY8dC+G8rvbDgUsiOSZOYN/vsmAqRRhRLMBMOm1KcmvLNksmmyaREWf2SQ3rb5PZYN
022nlMe2iFw7t8/GxFSnylDX+69c2RBWvx7rGbokAGgrZ6M8El0SznYHTIe0jg0lQBt8cW8HzCjJ
PEUmvp/1mdMuPxKUcP6FBboOPQkbL+tUTHCn65QmLc/xaTkL+pgFEZF13uw68AZCmPV4aNVwHvE8
WEJh06WrfiaQV7KW5t6cMkkt3f6AMfCa4ZhnWOKmzuhi9mGKi948f9bHx0RGv8Jj38UmDp5xAyUj
/AwuxK48g5yhmiL9m8b3ZKZuoh1r7atdfS/JqdRl/c671lBT0yB7jwJEMZG2oiRs1CZcvaDKccp6
09fzWnIMkkEIHtybk07CFikFVTH9BEUC8yRj5tldlRATZ0gQWbb+ki7crHq1HPV1AoeSp7bJ5NuV
dszTFB0RlRm7GfzvTPpCphq6G8w2mEIkyDN9aJYaC2eMQ5fkT90Y42p8ur529g0DfR8xbQ0U3cJt
YunVbtYWXPUpWWxkSPQvuLFNrkobR4FMaZ2xw3XAfateAYWtIClQcQ8ddcXrp/J91bRf7AwDCQoR
SdiR4QhbAfgs2pQUWEU4extr6hjkYONZ/7oxu0dRTrT539ETwkJiZnjRaGBMNYMtFR7xPFeRD116
bxprR6knp67M2xDJtOu4MuME17BZgQpZGiLfH34wimOGU+HTdYT9C9/GNGFRKXoFVqMY49fqbvmo
H1HkGDmJ5gyn1I+86sd1uH2DuFIs1+vBXvF2k4gtEveGCjR7bVzGbAf1EW6qf/5XKOKpqh1UOowQ
VPSGKnTI/M1CEq2WHHX2F9QfS8RjlRoXY14qsERb8t/IDePZIvuooUjPrZP5sUxmSa5ud+QgLYMr
OYWCGBFGLjG7SO9Yg9tQfk7Sn2b9OPxjZlSecYCQNUAI0uti+2wNXdUpSzoceZLBgXzNEH83h8K9
Pje7O+wGRPA3re9w1bcA0rSJ39no9ZjWL6SNPkG3RAK1O2Rg5UJ5KyPQZBZiXtata2ezGnfT5H1j
gdaBHMtVskJ3zUHJNSOo9iG62KA9RnRCtSmyNKl56opzikNPMYF8VUaosJ8O2gAJIWhOsiW38wpp
DE1/iIvovum6M8v6h9ysiTNGnZOYqmsMyiErZCLuuxvvBlsIQziLNkUMfU2vjqJDO4fHOhn/JoyD
exVnLyhewAPfBoZEmaKo5FkauyofY0rdSSM/TUvzr3vfriUbGH5m2uzvMSnj/+QUDOOTWd6UpuRM
t7tRbL4vrNK0j9EIGMGMRGv8Ge/srPmO9z2Gw0qODqpEb1yFSerGr9sETdK3NtUhzuJNjzNLYt4o
xl1lSiLPfp7ij1HYBN8CJEWyskUDwEoc8Kd9V5zGTR/SH0btmucKTOhSuqPdo+sGUTg8zE1fKeqE
YVxJGqxp4+uN5RYpiCBzrTiEPUodmyaS2LkTLvCOr/FkNeRj8dT31syuKCAaFiJctErvlbHyu17V
EwVXqeQwsRMyeL2AavJQTgxRJD7Sq8kYDETyRou8AnHJJuiLv1lbWUnljmNsgcQs9WDlJId+F0aR
trdLaR0rSoLr62lnF3wDIbgGpLPUtC8xZiiDPbR9+HtWNZ8t7THJ6sSZlUESJiRjZwqOoTdNnesm
oiDLUWmfLqh1bFGM+lvtJQt5xwPfGCY4g9rFUMHNYVjcss+NMZVOMkQg38hWz0QlIjVqB608shnb
dUECYWEeBlHnL0TBOUYcz8DF4mXVL7O7aevneJGcW/YgULZi2GDOQR28+MLcFAWYtBVcoucI+hBG
2zzmqwYFykqR1FvvucYGSHxjXiFdHMU6v0qrOtjmnmf7M8uoo2UPWXm87oV7k4VqW1UnBmFYUMKw
qXigyc0eUNlcQ20F6tbZvV4sjtGDHy138kiCt2vaBo//P5tdBGS01dC3uA4o5iGHTV31fh0Gty3P
RiiB2p2uDZSwoYyVzuaFwbRh7fMDmgs+xGWlHZS8J9+uD+J1JIjivTUqgthFPVtAikc2OzWb/LjA
ltUt7eE60PXRw6v9WyAdFHlg0QaQag++Xn1Js7NqJU7d/0iyvwjpGijR0Llu86oUbvNmojQGRjG9
hbMPZX/EXcq1xvkwz7l33aK9QAveCCQE0bN4KStN6qJBIoffN6IvunGzyO7Se5c0G61aGtM1VbvU
Qwat+hgVGlIENZmDGVfcfpxu2nadHW1GkznQnZmyOzMynTYPj3PzF8dc/AMokbIhtAr6c2HO0kqp
o3CAx9dteVhj7cSK5EaZ0OQyrZZ/fTR3HXGDJcT4ZU50exmBpevPQ/vYm7U7ysr39vYRtCGB45wY
eMIV76HlkNNe4bk3hvcdPUUn+PJcx6G/Epk26F6hoL2BEi+jZs8SZMwBRQ+Tbz4U74mTQgQ1d5rB
Ja7qgQ3pJDPv5TYo5P7egArztXRjtTTg3/caf4V4csnpbk/d+zygX020uetocI/99XvvTkfsZP98
/rYGC/OXJ/mkoyIYbzK65kzL0xg+DubzdQzJ/ImtzvNQq21OgGGMqQXuVC2uvhOrN1fUXGrswziB
WuQ64iX3DfZKHevPsGzy0jH5NpZUpFOgsATI4UzP9k0D1gByD/0ov4L06vpVgrYXUlDlhkm0GHZR
MRovZtKoU4IgyV9bboYst2/rOVQjEHRNPm+Mvuuz2QoKqtOPRqutX1cMyKmta+Wwpgued7JCBZ0X
M4rw6fq/trc8t9PL//NNTKV2rsdlxIPdmuju9J+g+gunXUns3rlKvXFhIXarzTS1BZ9ioqJ0LJp+
WKgTVVvbpc264txXOsRcnCgp/mqiUa0E6QMbZbZiGkQ1B32lGs6YhhM/8bWTe7OzRo5+hhZI7Mge
23ftBHE4kubwL1UkA7bCZjDWCuGOHpJjd0gOvQ9qsaMMZnfacLK0GLrckN4RhlPTwWocWWjmy2OL
HechDz9aSqfcaG0/vrvuIXsbPFJJIG6yeS5JFIrpGJqWwxS+u8STW7cP8fzT6G6tCJShssr9/VW5
wRK8sVDmJdIqZEitj4yP30fFrX36kwe4JJDxNe2P4athwhiipy9thgxT1bAvYf6zDn0Gv7g+eHtn
WbTr6IxZyCZdVDNGUZ7rM4+esWo+1F3zI7GnGy0cDkoBneKWdn4TS/nT9nyQcmKoF84F2xZGcejK
eqU82pAP5AFkMmAWqtzs0JzTgHnQBjjMi88JhiDmJhvTvUi+hRbGlJTMKjR+H1nQKxN0JYr1Y5AP
zlb2POXK5F8f3b0ZhJgQVjXaJk1d7LHvYqpMdOVBhWqHJkowgdqR5fOXfwcjbIG4FmdawsfT7iYn
Yo9qXTtqLllmMluEK+paxL0CdR3UvZpeUX9bMz9XJdft3XPEdrwEx1jA+pvgqI5t6NCeCj8B06oZ
gHTK78D5BjHQg+WE+KtdeVyUmcd/3+wzCxhPcYXlUaSyURgzj78s1F66RWSskjzxrvdryPig4s3i
EestkoWbMKQjgKSek2Nyjg5LACU8uZosn3XxUIaWkT84wrUxQrneiDQaGrRQysRc/ZjcaQ/MoegV
sb1VksDYNQpPLOhPscE1L/a3tRnkR2aK5A9tAm1h3qScFkxUeUy0T3P0NM6SvAL3hAvjNnh8nW+m
K+87OysI8Prh0KQ/M+Xr9SW1t6mAfJKZL2kzcF+9/X4TpcbS9EiNNGZ8Z0736Et3prIKoulc6JJL
964tNr8eoIsfJzA+thtbGoWEFAQ3CjQUcAtRq4MNYpPr5uxDQI/HRm89Iq/gcwMEuLSmRUqdTh/n
8bmYf1///t7qQSaEUELACXPBBWToy2qsA26MiTa7uXm3gE1by2Ult7vb7xZGiA96EmUdTZGo7fyM
QSNzPYKl8bQE5XtewiY7w+w9gthbOCEmJFod52RFJprz342n5NwezQNfq53EA/Zy3m+QBHde1QHE
kwsMIw/dJ+jA3c1H8m11F693qw947ZG4g9QywR8i8HvEdgG8EcSlYKA8kkMDBsHIk5FgyBxDCEJL
rqvJyIHq7JuqB938eQmDf+d7wvJZaaGa2gwIS33Si6e2T9xxkmx+fPzFcLPxBJGSp1fjpe144d/C
Fi9Bb6FdfInN+nM5yajbJQMmHhnKJO6mhNc1tTnLvawBT9203JrmIglwexFha5FwZoCa41RrPSya
w7txeMzVvwjQhgltQ37HwDlPmJV61a2p6hHUjPY012dmS5bM7oy8fl8k1IrYyqwsw9pMa1QSxN8q
2jlhUTl68/Ev3GsDJOwES18UYH2HIVrxmymfjBKXYna6jrF78NmMli3MBmFrOi8hQMafPVTm56fm
YIEd2++PnNuXuL27HLMn3Y9929OfJOA81Xrh3BsLhZMdVg8S+DXAwTOTOXFVHxK9+pSQ0dHSyIsn
iPWyeb0xDfhiQTwJ+t4xZWu6ENNTynJoUWIidchXJ0cY7o3n8CF0Ci/xTAna7uramMp/32y1rWaH
2qoDrGBfpuw+tO9a2Zss/3+vjaYQyjsrDPWWl43Nc3JgWnnqVNkJ8lLeAcmh7ZgJ4bs3Kt3qTGBY
d5OfHDM/9ox7rkjQn5mjHIqAFU59kA3e/vZr4nxn4+0D6W0BdsW78pjmKFLNK4e3BUDYgTrkfsCq
wwV4OS6mc9059sfyFVDYPcq5rUuVt/R0PNkEeiOlkiDsdeRiKF8hhDgVp2mYLSHibe/RM0HypTio
j52XPEYvksOWa0rez/dd8A+guJWgcy1VK9w1PVRket3Q+ZR2gRnr/vWhk8EIYWtSusRcYgzdGkGy
nGBuZke3ZLvV/sHldfiYELgGY57GBZ19L0ek5KjkTzEU2ekTddiX0je6b39Rgr+dL7ECpgQhjGFz
u8r+pOh3qC+9Pm77+8rr9AjhqLJrW6Mavt+gvdPob8z8MKBMPn2+DiObHv77JhDV0UIXwr0AalUn
I1Ieuta6M1XZ8ytfkZfB6NUaIRjFZtppSYzpKaviqJf5B+RzT0t+U8TRHUpPJT53qUT6Epde4YQA
scSoY+4K5DJ7jwQoYfXV8+JzDW/qtX53qxw0T7vBLV6GK4kTTIgT89gkeW9h0pBQClB67FeNkx2s
h9k3XL6NRJ5M+0uGKISNJssUve+AmNLeX/rmQLO/KHHeerpYT0EyNQoJ76RQ0+QOWfYH1ZAxI1xa
QfE+YYGBDxx8eJziv2+80MzjmNXqlPqtRQNFj86zpkuuGpeO/hZCcPTYXvp+mpfU7xfml0Pot+oD
ld2gd14s36IIfp6lbWJq6owa0k+jFyGvrX2tf69+AS3tf14B/BZK8PE0y2eoWQCqpL+y4YGaPxIZ
B/FlDHoLIbizMRbR0DFMi9GkTzOz7yq2PKlZ+xxHVJK3kU2P4MdhGUI8iQKq1n6Vydeh+mrI2MIk
EC8SExsnSwY8BSwxBmxp0Xoym0FhsqCU0nDKYIQNb9SntdBCOBpt3zfRaTBBIh5cD9o7h4U3E6MJ
ux01jZgMBUwZg+i4QBU16A72PaiJZtc8rD75H9KurDdunNn+IgHaKb1q626vsR0v8YuQbbRT+/rr
76Hnm2mZ1og3CQaYlwA+XWRVkSpWnfMonVrBd9TGCfsek7udq5mVoOkTOzS8aVMWB3v25OTwjzKl
1J9UEcXBx1PjPSSfFkwpq0mOpZQ7Fd9WZusMyXw3JcvFuGhPKHN/2V/XzTSEGpsNehtFsfhJG32u
B5VQJfXjzo/a21IXvO1t/33QARh4XpNVfvSlnHDFqmYt9ScdekMjmDTdJVYUQabbRkGjnQIYy3zb
yJWfm0mVLZG9IJmWiqMkptvYvz7DjI1hKun/g+A2Bp+6ZRsq8D+Sp5+7Svk6pOQx0fqn/f3YDKUV
DPv3lSUKiTQlbWCJNn9Kshsj/KSJamsiCC5hFzbem2sdEC0meeViAcVJ5qi/3mL+fr24XK3YSW/b
kJvys/h6mr9V+ZGWj3+2Vlyuplld2GYGQ3o0g0EDxC1T2R1DUR1t80hYbQmfp6NesqBhjzxdXdMx
qBLbUdrAzn+dTfTdivHJOlpSNJGWMg5SOXTBUHLZ6KWPPua7/VUTxApfXse8htYVEszptJ9UI5gQ
En3YiRC4VG20vd6D2BfHtLZgWEf2rfbXG/7frxWXmbPaIiN4xlI/H26o/Jh1xzj70/3gIt7GU163
WDDDkF6X/qZU/1pERODbp5qlGiDxxwswyL7eh7tu5LXSScDQDxFqCcld4U6F06HwpLlgbrozvhif
97d/M/pXiFzQEClUo1CHl82DfqmS5qLua0gB0Zd9mM1zbAXDBU0ZY39iA+cKISfNOC3prRo/1d1d
Ns+CMoIAyeK6GWW57O0B0jJ+ql6Ny4GS3lXBXJBGd2GYiG4hgtXju+NKCMsWTfi2X90JDAWP6CKb
P82oWiiu5ksnqOdKV6HIEzcD6ryYFhdQY2fNVQH6Rb9fjOumjR0ZI3D7+yUyjAuoPOzzfOhhWFZ+
67Jr2gWYJBPs1DYGep3BQ49OXf6UziaJTF0kIaAa1OcIzSqn1ikamNpK0OG68ciC/ICeqn+guNit
DXusiyXKfANyVIckK6ibqZCKtuYw8royx+tvOvSeQe3WAaFufIjjRCSHt1EqxI+wMZQEQkZM5fLO
0vfdhIZDk10f2yfVBRkSRvuc7yCQCR9YgBdefFF2TiKi2d62Hjc6CwNk4I1+qxWsLhGxXNClyZLM
L2XVHVEaAIOV4nVK/mo24L2j4WXedK+kq14JFKV+w5FW2Fx+SSpVp+gfBZ+ZSQ5GYUJvLOuPcjo8
7+Owv/O+vMIW92wjl2BQACg6Y4iRM2dyMw+56cRdPrhSmH2K1fZam+1TLolYodgf5UFZ8zlmHAi0
uSyWi1YLW1oEL2pliuLKKDtZqTwlVXtJlPkh7wtIu6WvyRB+MdtQNDi8dQVZ43KLakORog5j4BoF
hG97jR4pePvRJxxYEoSh9ld2G8w0GJ3oxoPyREJ7NEeEaY02S7euyley2PdVVhzrThL6Kvs2/Lik
to0ZIKwqRuTfL+kk/WNaYXVBVpDXSIpvE834FEmRK6mp4mSLcdMueJvpqwsrF1FXbR0fmqKBGRJd
zx8fy7RJMuwpRZCqVfUsjdVrN/RBWudfozoGfa/gm38rk6/Q+KezqWp0mVKgzeUnOX5aRIo6m5+s
awBuOSvMClZDAQDtFuU4iEYS2S9yaF0xxUjEYeP2oogX2cSdTk2Wj5lW6amvTGjfnEiDj/OaiG7h
W4fH2jDugEJzt4xiHFBajKVpBcRxfUV72Pf8bQzTArcg2XhkGTEvQxES+BieQa6tu7T/EYuUtDaT
s6acQbhYzoyulEuTpP6ozV7UYniwsI5ZPEFaS/+p64PfRZmbLP3dWLSC68vmTqkyMonKHpL4zlAM
cOWkV/AxnmBIogolp1G0P4RgyWWVIQnjUsFdF1/ioGKLIq8K/9rfI/YHPuSLlQ1cClZTLULJAgBd
eUvzu7T4UWl3aEEQJMFNV1jBcLs0WaVGqx7uVucPxLors9dS2NHKXHbPFO4IWzRTLhNLxXdSFiTo
DnPJMfLR9dw73eyGt4vfHPrj/upte9/ZLn5Wq03RmFy2rB4zfyqUlyp9WQp2Wf7C9I0hQe6EWeTk
neixatvzUOhGgkeRiW8Untos1guKyFKl4S7pMletRXrtIgj27yvPM3PM6U8LIKYGfCQoFUdBKmu1
t7+A2+5H0MQNLhe8A3P5VTLyELI9NooByajGjq5Idu7i9C8eW3zx/hzHtBVRUmxCaqACQDM3Kmh8
0yK0A/OFFBa+dSuID4NWwTEodfARP7qNLiIK3XYQjKtaGHLXMZLAAmO1jL25DJE9h8gRve6ZpYo5
XLQuQp3eLSspdSmpHgeifc1pepjsUrC6G8/coLFBYyZ4ti3Ql/CTuRZGnIceLM0+CEugFNm6EDU8
QKwehxdm8H75Ofg9GOcx0RJNYKBukErs22kIUvshE2rxbl5vVgZxyxnHQ6bNZYtja3ark+6HJ0N2
B9c+GG73KIzuzYyyQmOutNo8HJBV00cMDe27hQ+icnpK3N6TPchcjo7ttSL6vO0LxwqSy8dhVy1p
lQAyP9lIYTWK8vj6nm/RnfD2RSz1/n4EbmbmFSCXmZV8mpVyxK4t+HaLCvsq7b9JkXW3j8L2/kNu
XqFwuTnW07Zb2EpmJtrmbhfraf/vbwb1+e/zRJJy3UCHWoIVlnWVqHd5fRjR0GGWovv127vIjiF8
AX6hdMm6CUDpqQtYx4rsSk7rpmgVMHwwrYdX+GLxOqgKs0aS6EEbHU3EtbT52bQylrshRrRmXOhY
TFblag/ZofXwHi0cfPkPX9Tx1oBmaNZq9N79qR1lvTIie8Sl0/vVqT/EnnmaoFmIQRt6Z3vJ8/4u
bvviGZAzrJFk0AtMeCAixW0/edp8XSS/5e5nCO7e24YUo+ISbIqS6wFaTDK5t6Zv+2b8x8JBakAB
iZjxQWJqaawoGhI4SePRk+rGLnpxrlV092q+ekkPwh7Y7Tz1Lx7/vj6RcpzssE596WgdVIgBR/6U
usprcVK96qCmrvHjzywknGtkWtfRxqjYwTL6rNco9nDT8iaXtWzhU+K0j7edPs4Gco5hNWmVKyoM
nIxbiWDQWjByv50+zn+f8wooPtVpzMzp0qtuDGJFc+bkXpdzd98OEQ53RCqV2oQ1cwyavWJwNukO
UOxOxy9/hsLCbHVsNeZcVBVzh7LuHHWpnLA+2sO1NQmGXLbD9bxqzNoVzrRMiaGazAnojd57i3Yt
64IL9iaEoagqxuqhfsnzOhggiy6WtsfHMLpuGleZryVJALG5JysI7gCcZ1D/MF0Jf1S0UzKOmFGL
XSK1xzIsBMln830CzSn/msMdg6NsLQVCh50e6A99laGTgYNDvpUD7at5Gb1IJzDf/IYznCH5kzGB
WsKSTIAsC6jbksCUTk36bIreczfrPisYLiF0ZjVFdYSNsvKfnfaXnXxW1M9Kc1/1ghdwgUfoXCpA
dXmMMmgk+FTJrkA0ckjxiJjFkSBSRfZwGSGRpDyKc9hTlKUbKzclwSkYOdICXudGcOyJsLisYMth
i5lFbFExvpbms9IdCvARDGHokkU0eCLwdp5tksrmlOItGe6wuKFZewv1dfVrQx/3vW6zjWnl6TqX
G8alimXaACc9DVdVUByWgxoYrgwxdeGdmW35hzuZoZsmKDQ1ZArmMqs8NOTEHpMOvQRybR6y0ri3
NJL4Ouk+taR2MBkVOSC+lVyT9HeDDQ7wDsXeKT4ITN7exvPP4EzuzDyXcoqfIR17n536f/8fBOAy
qO7fTkY9YKdjI/qk3Y6JMzL7ZasFyM3Q1AppQDmgdtU+dfUKSUxUMdy+1ayWmUuUU6liJr7B7cyO
MUQ0eaabB+boqI1Pn2av9MZjGQf7a8r+5N7Ocvmym+JMqgxAWnN+H1qQ+gIpNsambgoDGqT2JZmJ
AJFt0g7i2/f8aimLSpUjzcBLuKpc6NSzG9eeX4U8OJv3mfNSvkXPCiWN8JgLqonUh8g5mmvKTxCg
//xHS/dWGlhBNEmmtIuFpesyNZCL1u8gFtDKkmMu04PaYgwjrwT3DoEbvjnQCjJCmZTGIawiCXWW
EJ1k8V3W/9y3SxBlb0fsCgScPmORM7tiq75hO9R68dSPp0LWIRprLrq3j7dBQ8KogP8NLn4eVNaG
aSpYp1z7FzqAXeMYXXRO/DQQ13T+dnv9PhHlNNFS8rkECpSkn7CUk32g9XMY3xu2aGBehMFljaLr
alVivZlD3i5OHxewBurMUBEeIn9/EUVQXOqgUj51EBbH578xgFXKkzTZ7cCgu48iil0uW9RTlpsR
S1BlETqE3skxXkuNvxLttI+zXVY7uwTfWlSBCyypKgAtNQaSdRSGhmNruH3ldH56TO8s0ZsQ++U7
WYl/1WvyPuowxcSevtk0+YAhR+nQCYc3BbHFN4W+cZSPBHaBjM6x0udFJSiOoiBbuXr2sr+Igs1S
uQtWbE2VrEoIq3G6NaovQ/fTSEMn0kQdoIJUq7J/X+WLKKpm8M0BB2/4friEF2a3iFKE4JjiH4L6
KJcjc2a26NHnSlIv0tA69opxPyuqN1nJVTTIF5lkB3MPnpJJ8doMgzKzcUypfNH1rzHVIPVguVJd
ClxVZD2XR3DXswwJIna+El8qxotGv+7v4n980YB31EKHP/gyuSRizCNJVYrzsoJyMmhzQCWCWara
KSBaBeXRAFojbiQcfntz+I8BcYblEkqvqBjTLwHLKrOxW7vNp/k6u1k8GgzH+bY4Rbhqgv5DRaU2
8cx7kdbydkI743OpJpqWtM0G4JuZfSdFiiOHi5uiO2N/eQUwfDNWp+aDWhLAhBlas+mC2g4qkI42
qff7QP9xufvXIL65xi6bDPOhQFq+W+D3cJZLE8y8nv5ADhhI98iXWZTTRLaxW/0qMCWzzyFXgBYp
W5OCUJX9xJi8oqSCD7ntPHM2jMszKVGkWU/RzxZbt83gjnRy5eS+SUUCCJvtSVAj+CcSLC7R2Gk1
4MuU7dVjcdn6s6/6FcSGqucSWumzU540sMDo0AC629+6zeTDWJR1sD5hYIn78m5GjLWSHCFul7cy
LglqfjGUF2lTulaKL3BRN+rmtq3guG1LofgLDkJ8rMYj+7airt08lsnnfZu2T9gVCrdrJFNNqhlA
mS9GLCQbpa2/GwfFl4+hK1rBjWEvXPFWaNzWpaYpzRm7jpd+flV/JcfwVFyEXnQ1f8+fGE8ZZuiO
aC0TfVKJ1pL9+yoEFHyEjqaNj+Qkyd24NAPT6BzNLI77qymC4Q6BJAPPd64Apm4fU3qs22ORiZoR
N8NstYTcOdApxaI2zAsby8Itz/oRqbgph81lscSCpLh95qywuORvZOBQRGGQJX8mPJuDfL9ww8/z
D/Yu0RxacDB921/BzWN0hcil+6ohdt8nsC5ubrPm81wf/ujv81SHS5pNmUZhkdWBWalTb0g8iKZv
BDbwvPtTUiVFqwNjCDrVUbzMn54zt0eL0YV0aA516ya3wjlrESiXLepBn4o8QxxHT6O/eAq+4IME
71UWpiQYf49LXUXQEybwdp7hsIK0VVfIsDOsv+Vj4sj1XSj6AhB4O69xNPYYv5kkFCFN7aXrL8C2
d0yMn21TePt+sXkhP/udwSWIJSZaYZiwJUZuh+jDnPtNnbuafY9HJ1FYsb34cKdagXFpYkzM2aSs
NBiTU376m60qB0nD6xwofnErmpsRrSGXMXSd6EMPLV1/tpefaj45+by4SWqcYiJi2Ng+m1emcRmj
nbpwUt7i92r5Pniq374uRxwptkOuZZQlM699po/CdzmR93NpQ2q6Oe8kmAgG0ycVJGCSO38yrjtf
QS9S8Q2kB4LLjsD3+Yl8TU3GapiRp5bIOIGV+GhV9EkxRUWy/zieQfmFnmjMh/G3/rEyGtAnUbSe
Q+WQPf8RdBCiHrL43SG//q2IRnswhM8NFb3fXBQY8hKpJMZ7lhEVzpSHd8aYO1FLBS8L2zXrFQ4X
AGhRC6lCSvRe2A5rLon85DqfncFnr6ii1LjpGyswzv1jtUvrbIZRzYgaqqqCXOPX+RlwrVlBcF6f
ZJkx6iXe54bwopK9hN7SWHSqsNvlh6SxwuBcPJQGgyYMY8ZDcHvPuhF0J7xtT+mF9mU/GW6vmAF9
FXAQqlDhfX9b0iDIbuV1wWpix6q8VEQJabvSR84A3JZoSpaAmhMAETUxV4lsDq0EiOB2TpGHp7bL
3ZoqT9NcT+5iFqfSMi4IpKabcE6cGCLQdtakggNgM6BXP4nbwqHJxp6YGZ5RlNqtMXGRG6WTEhGP
5WYuXsFwuzjOJkblVMBgyN2Zaj/SE0dtj0LVRsEW8oWzBbLZrdRhhUd7vKM5emi037pTn03hS2VR
omWzBsksf+w6p9SeNfk60gVVD8Gu8HWyeE7ksNdz1NatI1FvDSNI5vt9ZxdBcB9AYVjHeV1ipRb9
SYqqA9RHL+YGLLr7MKINYf++/gLpl8VoRlhCpQupfCaiFnDmnx/Tw78hxVfGdHybmnhHxdOcEbTS
yyDfz/NLOkhI40fNEHWTMjfdQ+MyBFFpTXMDaOx5nTECj7i5NAdRohAtGpcn+rYeCLiecFuf3Di9
a/u/9jdFEI0qF/S2hFIiKAjZW3rnSWilrKXwsEzmaV5E/Evsp+6tGBf4Sk5oSBRAVcq92n8Gi9Qw
3RXTay9SBRX4M98onQx2h+sx/NkYg8YoTiO+14bisL9w2xuDNwoMxMlMvuq9N8dKjraXkV1Lqtar
MWY6fNsH2LbiDMCu0KtwKWwrTs0MNwStfqkXp+u+LqI6ksgGLvCpTsjYpoAA1VwmBaUlOEW3nets
AhfxRRMpcgddBN8qE2+2X4b+aR5srw+9/aUS4bClXC2VYmu1nEqwI1T6r7PWPMdgKUYjF+r91ud9
KNGusJ+ygmpVbahqiIn5mWY56ni05NjtRIwZon3hgj61ii4fW4DgU0wiNzTz/8wILugXXbEMC23g
ft9o0IZwKBQ0QSSwDyLaFC7cw7EejKFFFMpq6czQlJGfsumh+3VZd3bx/NfH+LGssg8luYixVsqw
HJvR8uwhP+1bItgOmwt1GyM/0mi+hXp5q1b0szg3ChaLZzI0lGVqhhxWGEXllJjg7RJHN7+RRKDO
KsLhIr7A2G1CF5gylrkrz9/Uxe1S6oaggdxfM7a7H5P9eVvYmq7iBAIEtd1UMCiMrWDG9IHakWOn
0qCc469SEzkU8x3dKOp6E4SnzWWC3ILirNwBtp8vTPlpAYFz+H3fsu1rxtkyLgMofa9NXQ+/VkGt
F3ZzMMemg+KqMxfFUYXaS20J1nLT/ywVc3IgeID2IxdJrVTJkIBiBWrpYQJojUrTb9h0RuBrglSr
yi7C+Iuv51VgLDezfmOVr2kRO332OokmHQX28NVBqA5AJXFBepas22SA1jkRzJBvesHKHPW98ymW
9r/JDSl9NMur0kgdfRB5+HZhYoXCxRK6UeVI1/FV/U9fspU6xMf3ml8Gce0IKzybn78rPC6kIMq5
lDZrTC59iooBikpX5CB7GXjaRLUd0Q5xYYRmBrUbbfiDigZBRRouy5YKJniEy8fFUaUaoxzNwChH
01Ms9SIiw3Exx0DXzctxGdzINi+zZTqZGBbJav1GxoPFvttvJqnVinLnrA7FBhpP+Alyo/g5hoYt
mQb1GAahBXX3cHm1m/lIElNQ/NlMwitY/vi1WnBCMNhufKiHqxpjUuqXXFQu2UYBqRJ0tYgFUeT3
QVDM5TKTAQXBjF5a5aFqHuzu25AKKuD/sY1nGM6YppEbJEJWyT1ZB8Vbjnimm2/Z+EGFEchexG26
XTizznhcMgybQqpHHYtHk9coPkG3zunJlZWe7PZyoqkTF89kHNwkF3X8bD9bn5H5goI0NrY6tUjD
5vUCgQXlKLnyCboboINgNK6/VbRbwXG3DlMJs9Zgdf+xlS7Uoj+NVBZ8wwhchK8tTPE/FmXV9zE7
6cMpTMBKm4mugtv5GFPL0F5TTI0X61HsGfK3A8tcUv7SlJDeTTH70FJvP5xFMFxGickwRBVBfTBT
7fum0AIlN73WnB/3Yf7DEc7mcJGlVqk6pCNwqvGSnsANgr56kHGUDZhk3npQAlGL3n94/RmSizK9
K+EFEY5M/aBhOnA6zhD980ZP9eZjLYqxzRuOdQbjQqwzCLVpi+0y9NRpjNuovU97J1V8Mk9u9utS
VbjAn9H4C3zWNlK4sGM0ia6lxUvDZ2U4CnaMHfgfbqMrDC6WoIElkZzdONBtaHzXmXLOwboammDy
qZ8Epi/A2z4//11B/jpfddM0hDXwasNRXtgw7IJsoS1OdiWjTKQ69GAKbvYiSO42klcxRE0KOKUR
3+fdJ7oIqu+C4OLVh6ZMlzo0b+JCP0uHtGsf+lm7kNVZcDZuwoArGMeWbYAZkjOjLCsjH3vA9HPv
JPlTCpX7Qs8FB//2qbWCYau5+jyxy2GxoFTCpuYmT/EUR8K8hTu59ck80oPoUWlzb1ZozOgVWpMk
CiUx0GoaO5H6s+m9fYcTrRqX+dqefT2y+3s6f7LtzCmS3Ems+z8D4dKePtTVQAnbmsXwk1Y72oUV
ZN1vzd+tFotLdUmThCBvBUzcyf6ctLehVgliZfPcW0FwCY7Kem8SmVkCHg8LW29K+A42g8gQzPoJ
Np5/I7WGDnLYGYDqpgpmatxUqSY4wwVbz7MamC1ZqppNO9Pmdhi+W7Kny6J7sgiDpdeV/5pWXEc2
G1sbuoscLR3ZRaaf9p2LOc+HDH3eEp6gfFZi1ZoLQJTdV1m+tknmVpHmwb3QI/5n0WKyXVuZE0kW
zXI207wMD0PoWOPLItT23DxxVvZwIV800HxN2GWxCXqf8QPGwRQ5fcCmciAo/ry/eqJ8ZnIJoKZq
adZ45vXL2E3uY1dxikOfOkni1Kfczx9/63K6Mo/LBWqfZ8XAqAMkyQzyQQnAH+Lu2yQIUp6dfLEo
HKLBGarp32M1c6QGaqzh3SL6EN12bgiGYuzCBpUUdzcYugUlRDC3+qrZXsjy4HZteGVmv9UbCkm7
f2C4GAr1WVOpwmD01pW7IElzp0G7Zi9qwxbZw52ggy5BwYwxDtbKXdrHTjEcMlFPkgiDi6CuTotU
zlVsf2M4k9p4uXpdi6Zvtt/IV0vGxVCIMuGCuXf03kFJqoLOJxt0a6+TR7Bi6bYz4R4lO5H3W4PT
bzKfJqjFdF6DJyya3hgjGDdZj9PiGani2j9L2gn8e/OWfYbh772SFI7zZAJGJV3tDt3kDLXktgO5
tWMoxRrJJZ2FnCbbBxKTMH2zjS9l9yD1U8IJoPRldMODhq4Dp5UcxmoCjrFnFSOTohfMbV85Q3KO
D/KIdsw7QM6F5iSq9DAuMLdHTW4/X4jWk/N7EuUYECh1PDbZWnEscvqd5gpYrGZ8pDVV5CplaTtL
SR73YUXmcaFACk1H5RTmSWF80Q66o4f6yZR1gbdsn4/nVeRiQa9I19cEsZCWkRtNPlj7vXZ8Bqee
npkCrM2mV/AVEROyxSamNrjsboLarBlrtJdHpLL8cUjDYxebNbgKChIQe1QPS6gWh25UzKsF7W7O
3MhRkLVK4g20RHNnLzfOQGNRIXxrrde/i7saksacMCKH30Xsax38D/IdrlX727m1zmsI7mpoJFYH
6mtAjNOrPH+Ows5rjLvFeoxRqN6HEljDXw4rsBDYhcamharrsAyK+aYWPYwKrOEvh1IPBvcxhTV1
o/lp9xLaP7KIOoM5OLYhqARunderleM1bUgU4emF8TpH07csVK7nATyGXX6QjORpf+E2ia7QD6iC
Bg9kUyrf6UFlKW6yUMbBoBzHBG8Is0PlYChRHFncUbqLs8tWEVVFtlLnGpTZv7o1lsOM6ZgBoCVE
xWwv0wRWbeWv9d/ngq6GzogNDnzkL0vB+TaZd3JXd2DhI+RioZPlZOOUuR0mZwThvrlx4OuyVN0E
EyNPGzZYtW5KTMwiVn9Y5qXR0UDLb4jyvL9rm+6+guHWry2pYocxYPr0r3GGupJ0q4T0sA/ycZOg
IGAapg5+WUOTdS4b44aVSWSUY/SwYfJY6o9Gqfj7EBu1OGBAX9qwLA0cADzRWRst9VgYY+zLg8dE
5lNPcpfBk4P8KAurwB9X7T0YZ9CygI7SyKcYZNzgVzFf6jp0kynYN+ljmngPwn7EyrUVrYvHJV5i
P5bAp0Ne2+TAMvio3duiKbPNDVotHucFRAIz7ZLMUOSLqmOozJ8iLRJYs/Ex9N4cLpJain45UwFG
V3uzq7rZZQSRt//3FrGf/P7T9T0cdypZRRTRZoY/hM09amLZ0nqoXOi96MFR5Arc0ZTOUaSTBLuE
B7ICjK1hgk4BvXILkOHs+4MAiedxycNBiZsYThfDA1RwSz7VotZJ9mN3Fu3DJFk66EqjY4/qLpDw
bt46KiSQM6fMWq+YgkYX9et9TK/vdonnctHDMk+tCIAyKQKtcOPuMJd+he/lTqGQDf2dRHT2c527
jU5TrUPdF3Bzq6HZIf1SxfGvP6u8N4nLDWNNiljLGYb0PCizp+lOPf967ec9CJ8bSKMPKct2LAHl
NDBb24mNX74KvQfhsoJlhKOqTXDtIQvC6ToNfXv6Q5/mkkKMhierD7FYGv1sRgHpnn6DQPe9FVwi
UGmCtu4eEJk6Pc7g4Yc8uqBMJopMLgdUMUX/TIuFaozMmcfrAURLioiPaBsEUz26hXLIBy6+JZOr
Xot7LFXjN2FAcr8WqQ9vHwNnCO6jcMgU2k4tIJIJ9GeNejWFw91+EtvOMGcILgLNxIynAuQnPhOk
dtUCzTrTeOiV1J3SsXCsJood2s5O34THfeTtVHNG5uISYt4dXQYgR/bzLH3qyQMqmos63Y7lcci/
7oOJNouLT8j5opydYCVJ+KqVX4o29mLjl+vlzLHPBnHhqctDlnQEGHpdQPMg9jQtKHHBngdRI9Km
NajCaTKxDEgEcP49GUY69iGyTVZc5rGNL90gFh4Fm853BuEpDIc8DFONHW9N5TTNvdF92d+SzQvB
6u9zFcW5yNGBjFlpNNl9V8ovVCa+LLm1aHBZsFaEiyGCYzqClk7so/LrpjRIVcvpF8HWi0C4KBo1
RVKgo/YrV4FtCFzaTWKAVIvn3bPbJe9sSUWgms+a9hJlQaOKRoZFGFxqrkkbWWh2jfGtDV0jqXSR
/ItsERz6Wyg6PqFQOtGgkcGTg2klo7GWzNgvGnZvCiPxvWkbApoHFoHwkMyLvjVamWqTjA+c/39u
FkHw6cvUy7DKFFgxSo49OFr4Ytaf90NkG4OpnJgWFBz465+dLJoNhZEY42/EgVrTbRtb160klDdk
pzp/zXybHPwfDhcjE3i3R2hl4NZXl+4wk0/1Mty0eY4HrOWeSPPDb5gFIlamQGAo4Gd4/yFVKARY
EkFItqGnl9Sj2nAc61JwwGxadYbhicO60ZBqPMVih9q8gxJUeNVWGbip6w5alFJJP80RqQU9lVtJ
DYJf/5j29lW8+kYc6ikKY82OfZTkOyfKJPNomtno91GVHagcig5RkY3czg1h2uuSZSGJGtmRaCbq
iaDsGGtXbi86kfTB5je9roA7nRH7oVeO/ZqVdXNkxHahh7Ev4f30/E1PDtB3CESPZ8rWBWGNxmWj
iA59bDA0+UBP9Av14oA+g7fX7Y6tZx9yP3owLyt3vGwFjrO9iWczOf/UzCFebBXAi/YoQUAuQf9L
8jBQUSfW1gm7MpDnkgnRIWCMA3DCvgnqrP1W9bmof1RgCz+Ao7ehnCUKMEZXCaB8kBwVJ/XCK8Ze
bgYS+Dvw5HAUtdlsPEqZyto0zi9BjqUppfYGO4KirXWL69yLfMmvsXNlEN6nF6Jd2w6Ff3fN4s7g
qiZl2DB3Qd+j28Q3OSiDy/kHLZ+1ydlPYKKN43I/Vc2CQkAZDlJfh3iD7+Ek+wgC3+d7AWtJtqs0
kVAAymLPyghc8UKWfsTTSSrtq8kUVKU3DxoFQ8OqCVWxD/PcE6S19dQ2Yr9qXsI2kIfnoQv2Ldp2
xDME+/dV7khDtJMsHc6ywfhWlD+V9q+8AL296O1OZAmXosbBSPTIwFHWK9WF1Ja+XN7qw29c9/TV
cnGZqRn1atYj2IIpQKX/oYQPkIMTeIDIEC4JxRAAgDAuMPTqak6/hSCakn6dOQhRqoJKHo9XeNbn
6SE7o88ldJ2yaxJepyK8bWZ3BhHVTTctUXUZbmXIxocZQHxrqYls42u8K67aBDMuFuRYRAEjAuES
TqTMRp7JADHzv9DfrKo/TNG72qYHr+zgEoxi9D2tSlwqu/BCkr/ZWuhCjFfrZ38/UjazC1RKbUtH
g9+H5r6FmHFImAtLmfykLfJVq4jeLkUQXALDZa80+wbxXrTVV9TvTxbNBZ2Qm6u1soJt2CreMfJN
Rgib4fMxlU6DTI5xkTqzbDpNLTpH35pPPtxfTbiWqbJnDV5ABv1jc1jgixvkF+FdYYFt162fWL9i
5A+OedW+5F+zU/TZcszb2evcRHhX2fI+jFQr+CwDvsZ3x1Sm2lR5i5pWIUNTHQ/CT+EY7HuFCIJz
cFXuzJmG+BzvkgFPHE6Ytn45xYKss+UYtqLYpmppBv7j0mcKwpkulrTIp3ZJXFoWD6oWftu3ZONh
0lTWIFz6xFdsAVJagMgXaPp1lqN+Igc2CSEigN5aszUQl0PVsY9nRQGQQW/L/KkhqVtZIgGSLUdf
gfDPAJ1cgvxE0SO/TUJHAqP7WDkSvdFSf3/ZNo2BYpaiw9NV/Oz3AdWgLk+yVo38uohQjg/R1m5F
V01qv+zj8NxreOEElYcmI1kjmDSL7+yBl1ugczcqv/PMi9EdvO4zDeIglh3DN2/VoDuYUNC6SDzR
DY6/NfLIfLNPNnZo388Y8nfjtsLMAMisTVBYXml3OmCNT+ox8eR7gb0sclbZ4wMqV4iCsmktjd2b
vX/fVa0vCZqcJdxTQaD9awoNH8DYj1mlxQHtWlNm6pUPwh7fsOLPBYndSVsEFzp++uIDDuct0HXW
M1rDqLZyKaij0iB5zL8l7uD3Vw12j5wEq8j+4N4qckfKUuomyvowLL2qrkAtcYAA32Uf1FfsC8P2
bMGHDZeoPtjHomW1jhACoZapAc7S7sy0dJZM1P3OXcE/ILC4XyHMo6ahMo4VnFrdzwv0isblTVRC
YaiOLvum9vrlF+mB/gep2fjl0JFD28Z7SLPpi/8j7bqa48aZ7S9iFQOYXhknaDQKtiT7hWXLa+ac
+evvgbzfDgVxB3dtPbnKVXPYQKPR6HB6KAy9cjHnQlq+xx3GynLi/dvrphNZpuFjpOffQyRiSeZK
MStQiuUOSeZDIFQcVeBBMAtXk0aOMzOoXJE8DvJew4TT67rG3ve/1omgeoHgvYKoBnNim1Tq5pRA
CPEQHOrDcixA6ynvjb0OPi9iqf4MktniJO/U0S53446XlmVM8d/4aDMWZYWouszsU6h1pYwyDaiG
sVOJ30i+oXP2aRNCMxQUm2CcJBrO3+9TJJImFTGzwdX0Y0X8Ttz91xE7v6RYQTDX8FK2lVhFUuVK
c4qO6UR19cgg56UO87/yYhjs67vG3JMf4JhFM2NliMRMrFw8SB5UopyGzDjUoooyAB5dC2fx2Cs5
NDOh7hRAdcVZ02/C6EELOHacLZ9gxWFjswb+WjPABiX78Zt+LG3Bfp297lvuzMf/WBz6AYu5NPSo
kRqhlitXTW70+SEKbkeF01H01sX4wX5ftIFNxQdFpappSLfnfnAWR3GKT5LTf61tLbGK59ahxPrC
PrKyW9nJH5cTqPLcP1IQtipJzQqU92pYURSLWuL4UCa3ZqdbdcntUaX24ZqsVH9Wpn2KciFuVSAN
XnSXu+EhvInvQhtxdpvb4rBpDVfrylhDOal0g+aK32aQKLgXI6d4hkgmphYKfnEfYZiN/xsLiQme
hiyiHA6e3HvxcrB/K8jcVS7KbaJzFWIUT9aS2JNbhFv0quTNPt06bqgyRCYHk+BNRBPe45XmuOSi
1lZu1h6Udh/oZynj6MbWKq4hGOOhGRj608WAUIlkJ0p1jMaUE9TZ9D5XGGznctI3cpviQYxQ6a/R
nImDouEFI6jgNVEGgQxXi+RhLvn17WILid+O9xqYuc6CotA7BMMql9zTGS7LLsL0wuEYg75Rsof7
9JF30jgbxnY0mwMmjSzFAED1mC2zZRj+LPLqbthn3gexGBc0SssIc406uGjoTbsz4kQTD8Wgaude
K8feLfIq/doJNcHMVdx1opUUbXNbxk2Rcm6ezZ3FQFtM5kUtrKyx6cCiRuxRbHDehcKK9pRIMjpT
R6G+aY509iqmIB0DjsZurfEak2r0ysaMBZj1uhmYopTuRi16bEbdFonA057Na3UlG/2OFc5SyAtB
oBCHvb0RhScxWSwt8dox4Gnppj+8AmIMWVxmSIpIEKhzBqe5wxzUh9gtbUwDbsBQ6IY2mBrs6KA6
mE0Z8uqr6Pn+YLFX4Iw7pEtxigYagIOgcE8pLZcD8eQdz3KytLS/btoVDmPKpkTFePkE1nq082+S
p9nVOdhjdqgX3f6KHOUY08vjLKEff004xrjJBfrEREzfQFEpWFRNH0ROjqpZnVxj/Ct3AjEHjc06
jVGxdBK9/OaD+ND9PQ4zxdxe5Sue+Iuf798Y+k7TyNOgzWv3srhsLgrcwkI+ZVDV8UDPINg2dsI9
7U4CtRLnyHP0xWA8JqHUqiKNAEXHs9AJFJLf7kFEvrtuureupdUhZ3NOZYKQc0Cwlv0Ue0mq3NTF
yHE0OXaEHWIwicuktAPdLu1xNp8WhEJSHtH0phjwFjDYG48ZzLF9b0PKUZRDFc23oE9s7EjtLRhL
7/pKbW4IeDrwqCWajr/3EHrba3KgFbhy/OHm14YIfnbgDYjeXK0VDHt+tS6vwJmN8Ep4nMhZS2+m
4uG6JJsGF1ExxDBp6oTlPsbcU7QoK4DoJsVRm/gh71snfQl73g2yvWQXINbgKsLYZmJZueZyN4ye
Hp/zZifPhwKJTcm46wReomb7TYNWQnQ5aIaMDor3m5S2hpJ1AwyR7Bt+5U07cW/ABZGtChNjeOxJ
m1u1AmOOaJM04iJVcEKEajpmYuTraEIIsoHzsOEKxbohsSQIxgShBo/OPQxARjPZoxNYVCze0M3N
k7QSirn15aYTUZE0wsRFOsbd6IXiT4Yx+tdVcNO1klYwzKVfYUT40FOZ5gM1b4mHHLRX78mRF9bb
3iRTRn8bkSWZJVXr1EwN8hyWQZ9rJ0u0o9yI7lBKnGTRdkTH/AfnA7VaMgyJkcEFFnE1oH3V7jU7
qZzl2Qxsw6HTCUIbXbr34xGOYjVh3xKQWnMuDY6wLOOaIsyRGkf4iGV+LFu4h+ZnLeN1OG9evytJ
GbVH5ZuZBQtWlESx1YW3Q5sepOwQVBA449EebKvjZVkZ3U/EOsSBBthkyoc0qex+qX8jELt6vLAE
WmmQy4Fe4xjr5ufZPOUV54rd2pTV77PTwoRBIrURQIQq9NumsEyUJPIIKOitwDpgb7Ycb2YTeVfm
OGllXqd1KMMBCw0r1hzd+NIJBGPivSR+nab99dO7LRGtj/mFxtj1cmjNXhEQdxswgzRFVVHWlnbR
55wblwfD3LhNCJaqDFXdrjo3KLLE3LjqTpUfr8uymWdYLx1z4QpTjllmKVA6j/iBr9nxoUGaoXM1
r/oacl1ltgTt70flZfEYV2UWMedrbIE3YpgrsQsHsx8PKClyYq/+Lc37B4rNRuHxSjCfBfsUx8tB
NjGleZ4/GbPwcn0Jt/cJs9p0XVM05FzfX7qimuYxGr0rN8SsXDMuH5sJ1FWGwZHmX3bqgsNcTTWy
CyYqx2Fi78VDvMvOgqu6rTc6okOTedzyPfrdHw/VBY85VL2OwV5dAzxymjyaEJos5aH36ESg3DMd
4XfUHSkNlCeiBgwMau+XsR6yeZgCvNxK000rYg2p06SCdX2vtuypvAJhjHdmaIsaUkNhVDeV6uWE
56zQ4/Jh0VYAjDIsUxpmpITOGV+zfQjG9MBRbgPV1r/GN2ALBIWe/N10Ij970T9dF42HzKgHrqUq
SjUgK8MzYoRWWiTOhImxY3MYxJ+kDzlLuRmUWa8lox/FgpKzRceGqZZudZ+iOwLCtsDTrP4muTUs
xBJc88d1GTd9wTUmY3qXErchyqwh5KN5jnfpIems18WenWwnc6P2XAkZC6x1ejtWDSQcvHCXu7mP
SnEZz2wUb8Cdqez2OfJDnhOzHU1cqRDd6FVASF5mcD9Kb6hzZtEZN6mvn6YH6kRJKLIQfvxOLna9
qoxNlox2FPIZq9pLO1W8j8enP9s2lqoerD1iNZpvItXfRn/a4YXyMqKSh0bsK+cP0RhLMvVLpC4G
XtzmI+oBoJTTw2QHloodC73fijitFk9hTIqsq62GWYvUlV8c0BJhwk18UG4jJ7W18+g0CI9E9w2v
mGT7NrhoCdueLTWtOGRYVpRaZPvZBQP0rtvVr71DPG3HL5DinQWFMS8oJi8UoQdeFlvFXvIIJoSC
Ukx3JX9wW0xibJBR4gXWeGdBYWyMZtRVTTqgive/yEhLO/SD3ejJnuzAvjjcuVZbj/b1djIWBpOa
tSTpoDzjQT8rnuKIB8UrnMRDI1jjjg5SMU/TE2rQHCO0eMq06UqsNpUxOERvukaiiwy+Ljn53sr2
ZD5wTgcPgzEvTZTIcU5zq8WNgjmvlLWRTtEivbXgkIDT2Y1OPE9ssyRpvaqshYkH2BeaGgx/lj+F
3a8EJTVs+Q2pLPWrea9gDqW55yrQphNzWVE2kzxMQ7UYNUybWTvJXe/nfnhDfvQmRlDRgrX4WeOs
L2d52bSyvswSpvBgeQ3JH6Mfau6mE699kOrgFSfjQ5M3xhqmygChKk2wwSJp90FxAlv/uVwSnsfE
O/hsXjmPe0keQoDJfnpbP83fKKuoepsd9a/KoXsA0QUGbO45SkqN5jUJGWujCW2MKdn07YNpaHCj
LMnC3NejTtsd7nnZeZ4tZSOCIUZuxaBSoLY0f1owp8nNHMEtdgTTMGm5Kde3pp9/TTzGyBTgbR+k
FIA6eTK02pZJw7kEN8sBVieOMKYkrVEILY3QQ+l1QjFAcDIOiEJ6xoGegdZTMO089ssS0UHFrels
5x0v/Mk79ISxNFmtGnVEryi6ieVPtK/s0qdurxxNV7qHvQkHTLcDjXFkRZwu+H/ZUY0QU0ehpWgy
LoAeimYcy2+v2s4R3cJBW9xOdwe73A9+4XP1lf7exw294DFOgFC3s1KBIdwt00fEhqyh3OXKE8KW
9oABKua4AzGDFTTftfT++kn5l302DUMFQwqC2cwik7AqzN5EyZnxuXNAUAhqcukB9eA+NezgbHHF
vfh2VyYn4R4zKnbLl+tfsL3N4IdBDz14/wy2mKojtdqUMoq5aNq9vc2c5XuFwb66mx1/DQ0vTgNx
kr/kkG8nqBZ/WPcLNutYLmrZDEoM7MmDrxwvluhKVm0Hjom9ll+an6JXOs3nOLJ4KfhNG7xCZjTM
0AI1XSIgq/LkV61mlYN4IEN+1GbuS4vu4TUpGe0KiF6AtwZYg6cdEFz1l5vaLm3wN55pXBXMGMf8
bUACr06ObeH7Fa1ZSck8Z8uknUG6+YaM0hcg617vhy7Sm+50oJEH0Zp39ESJXKF5W8tcAX07TFNJ
Cx2JH+4KqHW6UzFFWn2oHQxPeKHevP6l+JzzMtXbtmMlM+Nzqi0IywTToPo8ujqkRnT+pLoLCPDr
c+ELnPjrto+Loga08ChorjGZNRb6Wm6iBXGWGpWpdrNPD3puRThB3tzDOHfwqyO/4vEIbkbsZYRb
TJSka2h6YBRYrMVUDXWNijk42k/NRmemr3S4ZwHtYP6i9kozR2AqwZQBK7Nz/ijjTeds9QmMXk+R
iW9IYbv6g0wjWp7hSIuVwRGl3qDh8iYAbocPVoDMUg9z1yeo2KQ30uAYOEq/jtHsaV7+yHMrNl8S
KzBGgfVa6hqhhB6h+hMlD92ODlvnj86TeDiMvmIerTaKEoRq3exTs0dv03nGjbd8V47BfrAnV8gs
LbaaA8G7kJcE3DSDKyEZT0brg8bUY2xhVn0pa2Tm+u9VcSuHPLKW7VO5AmL8GX0uhVFoAKQ/6q+q
V6MMT3V7b3CrW4RifJ7zsmlywW4gI0knEpO91PJ+NuKGVv9EwqFOX4hxG4D0MkRPeDd9JgOn2n/T
H7ygsdeYmqRGny9IBwpptWtz5TmTldzi3NPbW/WPSApz4Ge9xjRgY/5lUAXElWSvGr3cH2z1MNw2
djx6vQh+Kjd0yAMHm57kDzfYSkDmpAfiKAZTCwFp7RGN+oNmMqUFXHsMwTkKn67Dbb7BVmjMMU/A
SxNl6oj70ti3upvrO8L1+LYl0ikDAmqdoZiQeBWla1uMNjapfx3t1VfZpWNSWqfKLBri5R+zfznk
FzhmARFqFaUwh4M5vYzumbjNzVvuxK2OgbcclIPsZF/t/09t078cvAsys5hSF8WpPkNQ2Z/tt1CI
A7KMW9rBP/gZ35XevPeVCx5jNqWxVrplAN5sL3SmhJV51ffhWdvrtuKXL+UeoyweRVQzf7+uNJvH
gyio1FdFWRTZgBqYekowfePEG5H+uY7jx7mMnwtNPCty5lyH2tTPFRQjYikMeR/T0vNMdsbgQcEL
SBAk+89AmGsBdEkTKWnobDTv5PJYxZ+6mmO2Nm+elRyM8VfNHs0dCiyKYGhenOGRI9nT6ArDYrXi
z1Cy+phX+k2X5oMhIcgQKZiagWnpzLEzRlCCGApezkXka8OneP5xfdW21X0FwBw0VRSLgtB8qHaK
b2nWK/VVN71ZMO8MU8y5g2+5eMzxKtSMjCGNdPSHxRu/ZU7ihP6I4Ljk5g6/Rn/7tbaSj9E9vZ2b
oheBF3xGWpnGceH31eDRxwwhZ3FLR/n5NtyHG8vdVvrLzjH6mMVagxHfAFb0fbkcSvVB5BHGbPt3
K+EYhSyVZi5rU0FgDPOdELUt/fBEI9SUbGR+5hUPbnvuKzjGJ9HaMBtlg/awfSb+hHuNOpR4ey7w
3Rdsn/zM8yl5i8i89jU9iqWGNpLUUWOZU2otqqeQZ84Z2LzbVBHEPgigaDpLTyaAyivUaeZX9MNb
EI7QyMkBAVNcbYLDzXdtGt4LGstThmb5qJx1oEU3i1c+FB7+GdzNXxoE3wq4d2QngfvkC09ZNi3J
CpaxJM1iyEFmQFekvrLi4FvLHb+zuVkrBMaUROgbEWqdIkgPcqTsE33w+k6z/my32OL4SBGUIhag
hfS9SqlaIjzkwj2diFH4vFXbtlcroRj7YeaZXJu0CqF5mfFYpe0wpi2f6TxIaq942sHbpQ9WQ2oy
pPOwhgl6zrws5hSu8X6fsRh4eJNk1LF4aIyxk5k4VVi6nA3a1gOCaU9EVhCjE9+7inLZggOQVjb8
6ksBq8Ehvw+cwa6e5pvcqWzTCb5dx+RBMsqNXEulTyb1MPTvYfyaG3txebgOsW1sIdL/xGLUW87G
oEL9NDTBIY2l40km2Kqrnsx7yU29hRew4OIxN2Ua5x1uS+DVrvRC4WKfxqCo3mGkJcd74qIxeg6j
oI5zBkeD+OMTjZnHtnSo93i2OJn/e3E2BIDAEmfqClhW3qtIYlTxtMgwFcYJ2SIBuThczJUn/pV4
oA7ypcaKHubBSnbNqT/yztiWsiAIpCMOhArRD+RBxZga5dKZpUtQ34BEr1d0N2LDoyzZTCStYZij
NmJwWxtVQYlGOjS0vyjIqaq6leL9ObjZg+xoR2E/cYLT26IR8GFg0hplRXi/rtpEpqQL1NKddDwj
5uLromAG/EA4MP8iGw3gqSB4+ECRI4DboZdNo0TzvHaPgSO7wBF/BD8kv4cfJ4KeK/rMyxVvWS6w
L/4DyRy/zhjjKja1EhGKzMrbwYoVjhHZPAOEKGg1R/UwuEQY/0bWirFUW1K6aEM3LYFITlx3rtqo
TquD7nkk6j5H5aVVp9LnRW3vtFhwBSXeXzc0W4KC61uDkURlu85m56oJjFmTKmEccHZu0oPS/DfK
v7cY9/r3Gb00k0mapQa/P5gnYXjRsi+j0FlLxCOE+pflvAjCLOcYxWEVEAAlqAzrPydet1v86afi
Rof6yIt1bmn+WirGU0zzRQ4xi6B080XbLwaaLgeMszOId31zNn1ggmGnUBGUuqhs6e04B0tX60OJ
BN/g0II3wUX16A7vJyT3coefrd1UhxUgs11E0dDlEADQyL4Lhh1UHO93+/d1CINpwqDnZEyGAOKm
uiqW0s2a5WGKloOkRI/XF40HQf9/FTsyemMigQle9tpAa+/QG0/qvLxex6DKxD6U0ajzjxjMjdJ1
qlwMqQjL132ah8GatdaKzftWuIl4DTWb3QxrLGZLIkkoRQ2dLq6q76P8lEqiI2m5VRrnKX2u5OMQ
wMNWdtcF5C0ic5qUSjZDMmGfhES5CzoMYZ5z5zrEtnLrRCK6TkxRY5l0kiaQq0KFrtXu6IqoCogc
chedU7DLtPvu1D8TTg8zXakPu3YBZEuW5VIFpbYBQKmtrL7OvUzvPC1s3FYP3T8Tjs2Rl0VaGoSe
XLxdb+iw3QRPsKfOlezSK/z2gHztVHEeK5taaUjIOml4WBKWvUSr21pO1bxy085wRGmwlxi8LMnn
ekktFdzlvyMiZWFTKU2xzqbWoildRmVAB5awQx3Xr3Lc19BP95QM4f9RJLct3gWPOdhirsWFWQNP
/Bo/RT+mfeaAIHcvnMhZ3MtnWjVaPgYuj3ZmU2tWYjJnXVbBZBxJGYgXitlqTbcIK0tXUV0RcZ1w
av0+KOgKijnqYmJqWjhCws6h0dkcAx/VB/VES8fq83jkFY5t3mJw2zCkC9yWKpuGqfpultQJ+jIU
HUrT2sSwME4XTeAG9Oe6smwu4gWKzcEQqZsSUqRoHspRnypIWEXD66vSQ9rkN1pCiUngu6loQUTH
ynv7r0qoGCUmFjFFpDRbjqAltIaGE5zdlucCwjgAlSn1JgrfUPlGdsUAIqK9Jrz2Ccfz3bTCK1HM
96I0eaR1Zk1RwJ0nPxoqxznb7Be5rJUpMo/nsm9lI82wVsZgho9tFI7mKSjG/lYiJHueGz2TrToT
h59JXoWLRdS0K60REzBKXHmqyDNgmw3moG+TVbCoybrB1veVUhFFrYqzNkf2SUd/N0rTQte0zZMR
oagw2lX3CJKVz9eVc+scrFEZZ18qh0EVF6COxCtkd0be7Hfu0zUE4/coIKhv8UoCBOb3lj6mjF0X
YbOWZA3AGEdQw2WNRFdOkCz1lY5vRYPCrsewd0t8mR3azWmiVolePtzBsVtma43NWMghi0XDAE26
O8UP9XDu5sTS+9iKaqckhp33fj09LcJPQb41lhsFY7s4sm8dxjU+YzbVvilnMgC/dWmcuPBCtzli
cKBgS35wVuzSQQ5ISixeHGjreK5xGUujmaE+9gVwGxPBGSU5L3H5+bpsPNVk7ExSg9plzGCi22Vf
pn4peFPIeQHyVo8xMkmQ9XMVwDSTOnSWXNihGO2YGeVtiwISjs/AEYdtZJ3aMhxlulOBdBDB7VMX
X4vp0x8tGdunWhldlw70JHTzo5l8EsW7iRvDp3aRvajRrI/ZAwpGTsgsJUDV9Hqd1dgWRJSgcfFB
vU33EUa38TqmN53kFdLb62D1mpkKcHsMKZD6v1t/wwONCGsWCrtRmzZa3Ioput9XZHu7M1aIZhWo
kzRi/cSvk0fzPIsn25pd+7kt7xfEXGhveHIrOv+PnqBtS/LPur498lfYhY5ReU0EaceITpbdhbUF
pwtF7JlFmwNSB+XQpc5Rys2o+3qNGeNslGGqNwokXs4TaniVXW436LXq3MWtQWjyO8WNazjGVKd9
HMniQoUM7kxlV+ffpunrAibK6+dgMxm5xmHM8jgOTY+aSdqLQMtXs0+qR6vQiqN50g+Uw3MCJU3l
81obqdW7pj+MNdYnPa0rUChRam65vFWLXTzI/tApjs5L2G0bYFNCPSHmNKJH9L1/JChgMhER9nTr
VnHzTn5eopHj6PEgGAOMmZZT1w2wjmmLuHFxCJLIub5P2+ftIgRjf3Ohl1t5wfMwFtXzqNaWVgp2
OhRWWip+tvQP4SQg6yn/DoMnMVESaaqI/snsyE55rAVzobxauYlhu38JmdeMh1h6kbvIyXhNcFuG
fw3GKMUw1kPc1ADrMJAi2sXJZxQQXV/HTb1DKZ6iqgjzawqzjjOiSSSnr99CN24wckizyWjckCDM
LNKid1IIXq8DbsmkXgDZzJNWdZMsUkWfk+mzotV+FweOVvBKwDlysT5xPsyzJhZ4BMxtMHsEbAK2
uMzPZl4V9xiwrNpEGGrOG2r72lnJxrjEWpCMZpqDxqU9VDeCRVCCZT6gYXj06DNb+x6AuJxjhjf9
ENHAPCKCkT4KmxdXtWFZFiNEKZS+PAZC7QRTnFtVPOxHYj5f37pNLGQs/jYcLMtToqeaOuowHBiy
bbVT7hkh5kDnyaEreZMd/uV2uWAx2UKtygKM86b+lZ/dRbaEQaKmLZ5r2SowWyT4i5tcoz/4wQAj
VwJeVJGywDJ2fwFf3kJS6CXK9tG6WPryF/0rLdWfdx0v7L55BlZYzLnOdFTYEKiimwVfNXTUyUv0
2Da/dWOuUBg7j7xFXzUUZU4elc6NAs1Rs92sLxwV3DxqCBuYYKtHspBNaGXTkpcVgoMI64t2peqY
IqrdCk1rDcvsV/3MaaTZhjOJIuHBayI9+f76mhHNqqoahlAWMI89PGjTiQyP4LCa+fndzXsMJagI
WmPoMIpu32PlU5wu+QjRRNz6Di1l6CI8rWfBwhmP4NNJJ3B0cVyQTe24gLLufh6OkdZS0Gw4NM2x
yXezzAlUb67hCoJZQ1MkpbZQapyqLnw9hXUav4OG7z7VJis3eh4DwebZQkYGM6wwWRAcJe+X0SiC
NI4LsDaC19ZVnNiVVaTlaYk7en86jmewbTpWaIzzUSRwemJ4htgxyrYXu8Z+/oKwLir4K994mDi+
znb4BV1dikmHjGF64nvpilYTE11DIfECctunCMVrII6+e8s6KaDbpGGEBT3CHo/2ffu6WQEzZqSK
23xpClRUJG/d1rWvxGfhKd+DV9TLbOmuANUgr8l7+0RchGW2MptEvDRM1FdKdX4KzMUJ899h3VBX
YjH7F+EdlQglIPru25B7yZhYYsS5qrfP2EUM5mAjjiamwQiMRbohmqfrt91/nEP8lsNdicHmTQKh
77u8gVqkyzk1zmbIOcObO6EqoApELkiRVEbtRrnW2lmCCHK0z8qEEoNxDPvmIuGlLkkYRiuB6vS9
YutxlOZTAUubi36gHCT0CsbedZeCB8F4TN0YxPkSACJabrUGrZ+hTVrOAeVhMA9VIZuTLGgGGLuh
fOmG8pQTwZ60mWO2t/fjslr0/1evcL1GlkVIsN9lqbwmgmInRP6NVBzyRv9sCLPlkhgviNJjtbLu
k4FBXmnzKYIctfrt+q5sOnorHMawZOEAN70CTiAeJCN3RunYYYrjFD9ex+HtDGNMSmOotF7s8abX
j8F4n7e7Kf9+HWIzWL9eM8aaJFoXVEOIbUn29W3uDrvew2AYdJEVdvs7RkUTRaKjShXtr4xRSXTE
tgwdULG4R6JeSZ6L8Md1cTYv7gsEa1SENtX1NgNEMzWW0HzSRJBAHKv5e6dwhOEhMYcfFqUz8wJI
KWLTSN4Z2esg3kfDa68YHCOwqW4roRgjUA6mGWYT1A3rRqabctkNs2yNC4/we1PdVjiMIchnsA4G
NSymgmKaQFLsSjx1Os8ObBZeoeTqf2pgMoYgDZKwIy1g6sgmB0pKEsOq7bMZTYTJA+WmFb70Fi/h
ulnKs4ZljEPUjoO2UJrIzkkXm5ZIqw+grDJsWvqI/imOLdqssFjjMUYCB9fEkwJ4tBlW2Rn75dCi
FjF2fquvaY3EmAnwcgWKVkIVu/CbAZYVlAAMxYmm9pqdGt/VzUumHIzsL3TYc2z6ti+52kvGenRK
0EVdD2jaMFmG9nxK0BEax5YC/jursfPUrrgO7Ka7vAJl7EgkL+IwvfWKeVHwdxVrdwhzWwUftsmx
KFQbP7x7MdXGwOQWA/lsZnHbkkSdMiBmkU7O1LWYjcSbbLl57HQRESaERojJVjzA/uZtb+Blrbe7
Rr9P8p2W73/DLK4gmCMXT7LeSTThE+c64lZfwvkYq6fGcCLuUEC6+B/WawXFHLM5LfV8zLBeVO1p
Kw46vz1+Cy1v0ZjTlUVtV6kgHnbVTHfmGUWMQuaDSJxzPfJgmN2XAm0BdzNgtPwYqM4i78vWv743
2zfwasWYMwTK/qYxZex/ciPaBKRQ0zG19VO7Tw7R5z/EYo6OBiK9cFCQmu8j2rbu5ifTDnpQyYMy
hTuhb9vS/08ytGHRhNfK5SsQ6tPCnKpdZtGgUVE5+kNsz2+p4+Zz4VI6qInzmr66ZQBlLmZwKatt
pADUFB/q8pM0unP3F2cZN2/klWDMjdzIHQpCGmBM59albMCRVx2VU+hGjuLTIb8y6odFzo3ywRIh
dGTIoIkGmzeNuDC6KMfm0mOIX+JOoNjWTf1WLzXOm+mDXAwEo4olwtlCEQJCFr+M2XGodcw89JLg
4fr6fdiiNxiMclIxUEoVWYsXEFRrkiRJXR1TNstx8Kdg2CkonbsOs7lgCsIpCD2IEloM36ufmcR5
Vaph6tYCXjSK1DdPcxK2X66jbK7ZCoXRhbYTW7kXoxR0VSit3ulJbROMI1J4E7g+hjPoqq2AGPdM
X4q+6DsAGafBUT1pN1nkBxjdbJxmh6aJh8S5LhrVqHe2nEFkrg1VibI+EoTEFaDZ0mJHZQbvAgxy
oL2WeMXxH2lxGDSqNStrsSRNP9YZtgsJq9AaPMoeV/vyiLRp41Y7DbOsKeX2W0XemV71wW3LozDZ
1MzVGtPNXn3DVAYo3o/wDbN8MOvGasTSVuWIc8x4KMxJltr+b0mN5FEg+8F4rHgQbxzNH/cONXho
qkfPLXvGpgDxRK2K07e47HgLQhS/Th2QIbSppaUOytcW9AiO4KJFL4L6l4LpSIabG1a0I7vsNIzW
dVX66A6/7e7lexhdakQTrhT9Huop1nboxj4lLBaPvLD+5qknEoLRmAwLiiXm1EvS1NFiSIxYNzOn
Ioo15CPH7d3cvxUEc+SNtie5KQCiVdIQlGP1yyCOkVePs/iHSMyZXyZEscB+koB1zDyoQ+wjQZNb
SlK7nO3hicRsj5jH4E8XAaScMc734Y2Hyg5vRkexlUNg5Q7IE3mYdJk+qOhqGek3rQ/bLJUkjoDZ
uuktJeJMnNyeHkRPAV0AL6v/MQxNFXCFxhztrB6XokyBtiy9P0yNHwvtDvXaVqT0n6uy/itQO3sq
c6eLSzvTdMcss6NhoPS4ld0iiI5lsPzXVM3bJxFiIEwpaSZ7QYFtJsIwPh2qWt7Vipcko5XGX0n3
0oa8PPbmLUUuUIzKavE4Fyg8Tdxi7PajMX8rJyS6MhE8kr3EHcC2vbMXNEZtE1mNVamCYHR0kFCc
arSqZ5ZhlXeacZiPPLxt4XSMQpLpHBK2OHduwh7EeVKCZpnMaXABG+JTiBlbvKT52ziyjxp7AWL8
o2EsJwnOJaYuvU6efFrAsa3fCbtfzG3LUbpVwRnUBS5lqky4g1Z4YjLOexUKbV+kcuKGEWr/ey+d
NbeJFH9OeQMTNm0oymUxZxP5XhTivz+ZkpEldTlBW4xsp6jHmRcJ3JRk9fuMjRartAj6Eb9vohh3
7PdldDDq+3CQLY5Zoz/0YcNWQIza16qI9GsIoNEWzjSzJqpwIRZ46OJuUTnG+sPTlx7nFRij9Vqa
5aBdwbWAepGdoUW7yGztZZA8Uxgh6XwYq8RGBtC7LuSm6V7BMqa7MbuqE6lhM8XmpjRjf8g6Z4oT
Ttv1pjO4gmGs9TKZiBKHkM6QCow7i61UVi0U31jVIlqK+defCUU1aHU3ZMhqmeMMoeL6G4lelWzX
CxNnv3gLx7hhIubeJVMLjDD04mGXoxO651h4nqIzBsMoGq3AHMjErcfcapBWKSK8gu2m5uWieCeW
sQ11TwJDpPd3Kh46cV9XnN3n/D5b25KlghSrb3d1Xzip2vuZZuyvb/nHcMH788NWLihTHCilhsUS
dpNXfiO2ulsQCum9+K57UlCniapJjgpsu8kXrWaHloX1rPQox6UGYsKjanQRF3EmB8x2TvMs/xgO
sd9iZmjnh2fzZrZkB4wyNq8wire4jOFIhGXAd+AjOn3xeoy77nuBI+g2BEE/FaVJFBVG1zEO1agH
04B/p4mROwhZ5SA8XXNQtk/UBYVR93EsiJRNeDD2ySGJ3bY/ZTnn7fQxjv+mJRcMRtOHdDBRWguM
7CZoKNf+IbXD0lLvMdfOqXx+IS9HKLYiL0mnDFyMCIpE+9mXXmZXdmlcM3rSnOQbbZgtTrxqVx4k
cz+isDKJUwIZZfEkaQdhPC8Lty1m26D/s5AsJfVc1bFp6AAh/lcZPDihhZRIDnp4Skhfe7ETOopl
7rl0JNt38gWX0XZZkMBJawL3V8UQQgoJLRfCqMDClx+u25Rt+3vBosdidY0o6mAim429M7tD1KLQ
ZDkrxjkZvlyH4Zwutjguq6LYzJHYwsFt0SZSJPl+/j/Srqs3bqTZ/iICzOGVcZKyLNn7Qqxlm6GZ
M/nr72n5Ww+nxZ2+9gJ+MCBApequxOqqc2KFx+b9cfb63fRNWcanmCGqLOTEkOsAL6INLTWYPXW2
pcHO0BUZbPByvbVAK/YpryqQNQybFyi3NTyLZvIxOnlxvIwQLWpAr10aXxwK//ohbhv9WQQTovSk
E2fToL2X7mvefVmAkEc46XhThC5hnx+0tKZhMH5VVfMyhgq+S1r5kEeRbQEJQYw1XtW5eVgrMUzV
2aUkBzkHgi2d55rQHi57l2J1vXMm3TVOVdu/TRpHTWMlknGqKWmbUV6g2YLyIm2RMyPBtkoz+IM7
Wolh/Cmf1CTNYguaFfNTllnHJY0+9ZnF8SfePdGfr9y21ccU76eoZrDWg/k0UXqRKsHyzUrl9Yg3
g+BKIcauAcOqxNWIqxLIcq8S882c6hsjXPaVgcdhmVfjbCpmaKD7BHaLLLPI/IbQiXqYo/NdWLmd
GCe1fSAJz/5olmU+egABYlqwcBPQMGzrL8tNjC8mI771MWcNzJb6dci+K8MnSdhhqptj7BsaXQhj
LGKoxBB1xIBubJGA8kyxBenQZjwMwY1rupDCGIQiR0ltGZCi6rkzDq41Wo7Qf1I6X455qxNbFQY6
JbKiAq8QMLJsBxHDulgW0iAsPamHMYgOmIgIZmwKiXbERcviSmOCRR9GQpiIkBYL0S4TbyXRr0kw
94HVfR9LpCvfKrCpnf4VJs+/7cwXejIxYy4NsZEj2Ikg5PaQPS/giZHb1+tCtqr6CymMgTSxaBaC
MuHZyrLpi/B0XAxb/kZBC2Q7PqRAZ0q//zaUioJd4tUVMvYCrQqgvUK1fjBfhXnY55Hhmz0PsHOj
vLgQw0SPQZ21BOMP+LyDWTaJq9WCU7T1LgFjIucY6WV8cGoQqeMfUhcwbC9D4iAXbRbWOW2WCm+U
MiABturoU7NEW3//B/keTfKzOEYzK5TiSCggLg9fB0xO1tbDdYU248ZKAPX4VYiPSbjUZQ4Bc7Y3
DD8Fd6HGGWyklvXhyAAhBZAsUVbQYL0UUSaGlZG0T70SqdHuLe2zbLaTd12PjyMw1NTOUtheWZ/o
opmB3gVYiMXpJ7peFCSnZC8EuR/5DccQts5Nk00ZlGkiRk7Z4FSFcSfkRpx6UnmXJX5efhFGzrf+
1ksj7v4sgwlJcilXpB9TNBN+NAle4vQDZY9ucrt9M5/avXy07qU95xipQbGXtZbJBKNUEJa2kSFz
BLB8t5d242irXwwvOkkPrTu7DeJE/0p4K+5bNqKha6eB7xRv6qxbFalRTgoVqySele8LjRf+NvVa
CWAcKR6E0NQHCMhOlOpDOhqRLbwojz8h86sg/j7dG/e8HYmPQyWwyrVejHv1cai1ZILY1lMw5F8G
XQrs7p8z/hXvPWwzh6HSQMC1DFX9MHOhpYPYzGkNZwYxQQXOJgoRJ2CEpXEKR+EUh5set5bGmGdW
4hkHM9HoRN7Ufxv+srOAKp8DPRMzxUBC571TbXqcCrYWy1Ixf8GGkVmYxEKdEakydfDQfHCIbh2w
BfsHhRTMEOj1lozPO7ZDo4h1kXQKxNSL+DkLh9g2xpTCgHG+gWjU++BoKzlMj6aMzUpMuiIF7TPl
OMiByCgE8i7liNm2CYyhYI9KAhYM280T4yWX5hYWGN5Qw5/wgN/77Qk5H3fEIxDcvKOVMMYkOjkU
kAUS3JFCTlnV+kscP0ex4l6PUltiALAEDmHEChFefZlRem2akm5ZEm9WAkPeF4un1Tz0FOqZ7P2s
ZTABo5bGcMgJHuaUu2qvO+Qw7QBV8vco2PPd6JP7zBt33eiEnyReR2hTOx0I3ZomAc+S/W6olDYV
NFBDeHhMcAbxq9EaTqfwSnmeFKYeHCZE3GKClLkqnVlJMVSn3vcib1pqM4mZhoQnX/guLoz51q+L
bEj1CIkSCWWxddDgJN7w1bgt36ofQtAEQDvjufBHyH9E3bVMxgwNMVVqSY5oS03x55vHxZZKV0Kf
4Vbczz4F6W6+J+6c29gq2ze8GYutVGMa2DI0UI8AxZ3RuDPb1lw6aNyW3zF4bLfqo67u8/nrdSfY
jL9rOYyWbTOryzDA2aa33ssfJRuf6K5xY74hS2OMkJfLtgLWWhxTGZhKEzWiISReLix/l1gFlaJ7
zZqPhZS6RTQDZrjaa8vvs5e83+X5NBk7BayRHgkZtGy9MBDuJDfzQbm4H+/DJxXzfRHvW2KrElmr
ycSWRmxLPdehpm7el/1zPOYO597oq+2HyLKyDyayJINRNfUE6wxT0y+A+rJUrYuP910r4OulXo61
lO5Igk1wVH/2deFb011wjfNxMgVJUSDlDA2OczxIvgyCQGVn3L7jMHnkBsik0f4n+iRAddpXCiyU
OYnI+SO4lsvkvqq0wkjtcAKtpx9yrwxQOVT25EgORr0c6z7jqf0vUeisNjXu1WdOCxgGI7Jwq4Pf
7GFDAJfrbHKjulQoOgpHg7c8vZk/DEQhBevums4OQ+iVBmRicOkBqaZ47BYSdGPkaP2wXyTra4lF
3esXuxnOV+KYI51jqzNKwUy8XhFtANiBW90WWv+/CWFO0UzFprUGCMmm5jTEsyOpoPQpGs7o8Fbj
DDP+EsDLMD/24Ru7iNpJ1HtcVigA62Fwm+KYSI+jcDCA9KByCqTNg1sJY7yxbLFSaCwhyIf1zzl5
6fWvRspDRto2+JUQxuvMDMNMcwaN0j194in/olRh4ROdocTIxSMvAW7a3kocYwx9qOaiiJ1FsKTM
di62/ozCj3wFSjYAuzhf9/JWR2R9W4xRRIuBzYwSullPxZ5S67QqmNB0un1CvOGYPelu58l+58g+
bTKF3vy1EWyJ6+I03X0Iq2el2QYAppljsyzeXTy+Fz0M1Qegq/UxI7uLXItXpG0m+ZU0JsnLYTIM
eQ5pZf4jNu7CKHUSRG6dh1qwmY5Wcpgkr2npDFxxXGXRaqGL1/8pkCqdB8+x7QSWCNpT4AegkX8Z
HuNhwiTQqCbA8o/trsEHQju5oszxa54URpdsNPpm7jUUtuMptBRXnb5hhIGTXrdt/6wKU6YQLSyy
JoGQvIjtJrpPUDmbOrGn5l6xeANam5EK2NqYccWAIHC+L8+NZBoRJgM9i0SWXyzj+7ygR2zFeMDV
EfBB6pbWvH3t7VSG9SS8Phr4SGVfH0mStTmQPOHcp26wBbvFBLHl9J8V8IzQlXp86XNcfMvWcaAG
mp6aoqKkvdSyI5gQNRPYuiC4SpV5Sqq5eYGJDIkbKHmimGpPUhZs1S/IMIMf7WKHPExfQ/BVHmd0
WKegwQOrg6H0+U+mlQFTfFaRmu6qPoitelTlDHKtbsJCVr0rJ16A2rL+tQgm0eijnlha8V4QvBLy
IuU7Dbx41xP0ZqJZC2EMUsevjGcR4cK8Afvzkc7taMATB/ar0wV8jhGuPCbTZNNgYYYF50YZ32OA
WAw78GDe0nCfuJmjexz9toL8Wj8m2cRRlZbLAP2E3eJLbn6IXRIg0yxeFxj3XHE07rE5ZSWOHbeK
pjjvmhrqKb0dBj0YW8Jv8Y/Oo6t0E5cvnP7x16QxUdjs6xgQAPBs7Gn1XvO8lPa0B/IULlGVgMoH
jim/cpDMgs4h/DWxrci5VpYJzzCbMVpSKIuFYMmv/NQ1sK9gusJkSwFJbAowKuzl2+Kz8Xz9Wjmu
YTIBJgFAX6SYuNWmeUjGA0YoTI1T5vEs1WQiS6gqdThM0I68DK74PjqUvnbvMbOB6SycmMlTif58
FVC6RFc6dcFddpG2N+pwB045H/3LP8h26ztjg4qAjdXMwslNrfhpNhS/KmoX55napSIeiBE/XL+p
zXbiWiATYAayVIlJvzOUzkG552V3JChSJ9qnt4VnfeGN5HGvjQkwYYrepYyX2ffPf+uI6wMtGWgS
4IK5b6V8hEzexbERRilTQPZBQTDYe9KJYJew2U0785k+8jWO3NmWy6ds5sQ1FjBBLCVh6mmZ17jV
fsH36XCMTrotQ8ki4D7y8KQxgYaok2CVInRs3M6VsewK6EhHuQXghJf4PK63rQp2ZTEWE1astJpj
jTpelmSuPuvHUJE5L2WcO2M7plGGljSAsVDzJd09thO+CkOP/ZLS5xg/Tw4TQ9Ixl6KBZlfai1r2
xVPoGp4CCHfaidLwAGzs9U/XZXJygkX/pFUcQWHSjSLNQII+2xmRdyBV8MxSPJHetIlRKLY0Nzf5
0u6vy90uxIB+K8ky3uNYYELsC4+FKOCLIBa/W9ZoK9GPVPjG2wbaPtCzFMY2umGJNEDSonyYiSMt
b6H0onec5LJVo4OB4pcmTHKh8yVFZ+po6M036gycz/CtkSebDMrRIk/CsPtvB8fYSNiTdBZEqCS3
j8T8bKC/XTepK/K+u/8lMp71YixD1GaiywP0GkF/uZwyt3QoeLARRHh+63cZJ9NsH6OlK3hxkSRR
ZOLi3LSamrdIaH2IanIY/KRanGiePQNg/1NcHadZ5vC7b0eOXyI/wCOHej2GDTSMtW/NvNPD4PpV
bVvf+fczYbDrs1lvqEp5ciPEtZ1ML1rO0YEn44OFd52QofT31EbyTNJ7XTLZeqNzQhPvqBgjBxX8
/44KzR4hfUiUT//tqBirVpewBWkW1JiLYJwO4XS0eo7j8E6K/nwV6UqJAAdthoghPWnjt0kM0Ii3
r6vxL05zvnKmXmryVkvkGFfeepKfe6k77KodxQqQALqXOX8y/2SJZ3FMtdQMgmSBAxq3j2aEmWZ2
Iz/UeFLmaMU7Ouq7q6Nrc6OIlxpH17igfnYp8bPwSB4Ep/8ygSKO8qi19X90HiYehGMjyUSCzHCI
DnXSBa3Z3yMucMTwbux9F3CtmxKTSupwhPOD/FDtKz/cRzdAuvwMsIygcHivXBxHYsHkujnTFCzD
IluMuzYK4oGTV7n6MAEBT5NxtyTUAkdS4gVSFTs7VarRjUUDTHTNCJ4DUZm+t1qU+kItnlrkL0BG
j8RW9ER0kFs4bbnNVA9eUuDq4LniA7NQlg8CPiNyfPfJN7r50pHIrvOHQuLNw25aKRjfRdXUResD
pVBkLKNRayWW/8zbIfTnsrKjlKMLdagPn9DACldFQDSYH8ayphqvPEndwFpk1TaWlyw9NGbqWOLd
Yrxc97pNS9FVED8aGNH6QEVD9BgruzFEZUpmF9NebDjQZpvntRLAeHXS5JkU1XXiLb3qx1XmzmVx
TLH3dV2PzSNbiWEcOS7ySkitCjFqLmw5RZwSHqTiRy3f57xwuG38v2R9oKSRs0EfYwGyljsTkwAY
qrAtkJhUf///iLO3NjVAw/zPHQF95DIwagtWXGsdJjc6aMZGrS25ytHMsK4Ru4ZT4T+LA4K1L2Db
+0t9vH6u168PX0CXspcuVBaSQldLsQ5JKjhG0j9rCa8u44lhMv/cjwIhFqwkkf8i3Z6Ix0b48d80
YZI/ESypBkY50ouk28kyuok1geRD8q+L+Uhzg6f+9W1RVVehHptQRS1TVdSgvC32+ksWwzzMPXYP
3ckj+yXD4l/sZfhIbXid/M0guLIU+vOV7F4fksScoWOiDPa0nKQKM3N10HKT9XbYAEgzXuEBYsJO
OpJ4EkwxmpFgSDAle136dP0Ut+3h/PtZRYRyrMRmop9Uwk03yncz8OCmnvuGT13nQ6TFDPQ/etCw
sjqwOZWiQoshh1Izo5/mkO+qW+5Lv//Ky8mbQwuA0P4li4mEWKPoc5XgzCjkDn3a60Sb0nVntQfY
nV1Z293/pgemya6wMDIASCv2dI5H866OiZR5mfQlyaCy1TxY7aPBg8r9l/D4S0/2CdOKJ7OpMuiZ
ngZX8SlDOOiWMhumj2KnPaocKCuOrbB7WAmplVxWIC8apTtpAkWjgcdbTHL9SWmP0gLzdArlHWBi
VJbOSRYSiQJqH1XikuSlE16um/3m3QB95edG3ofR15oQKTK6ETEqfBj60zL9SYtp9fuZaF5iVbed
Svz+ubrN1E+y8r0ceXX8tp1jUhOYthhu/DjiWixqLCoQsrzRmUNRxYiKcRvfAcZgb9zQQZXKEfYx
wIGaQDVsZT8eeb62fY6//gTWBIVYaudExp8gNvc9OJYmTj1PfeRD2DAlYHdg+U//MF6rRl3ZZyVe
TGWwz4FS1aoDyXwty8Fp+3up+SzzPiA2A/tKIBM7xmwQBS2T8VDfZ88DpknwkvtdWXIHwIWcFsl2
ubGSxQQIjFz0yzxR5R7emaP+Jo+FCxiUZ4vY0kHy0geK6MtH+Nv047NcdjVailKyTFSuUD3MwLvQ
KzsWvl93sM0FIsvExDLowDGZKjIBP0mbZE6waONl+2TXfy9vSCA9NscO1H2NjXB76I9m7F8Xuq3Y
WSZzeaJiVXIpoQuph+KDVap2Y2mHSOOVapsDo2vdmIuTQIZbywsOUCV285nOSYdB5ZcAdevfrMWW
nymfEgVSTdy6s3nv65tP+ivxbKNLrJoSrK5Q0wQomGYnj5UfoyNPTsqjfBe3Ns434LXlt/3i19G+
by6s8nexpBmY1CAzgV+QvvC6TvdrLd2h48a5Ra5+TPBUdXVIwJQBH5zxsBntCj8P9FNS2sUx36Ok
Oxguf6+e/tKPkeasIJN0MFeNtWId9qpnNQixus7Bbi7iTfpoGN/7pDx17QKssAbnDYodIZoeojre
/yf7fT+Y1SEPFpkJ+EFQJPVloI+I55pw0/RcNjCqyzVdqR+t5KhEbMS6wmVOWBKa/65wvolTYmfI
A2YGSDW540/b74DnaPAO87WSOPWdEQGWFfnw8LMkQ/Fwrz/ROqVweCSUnDDAEnNoZWGCThr2UzUP
aU1ARAO+MW745nkEG2wqxezkiQa46WmydpUxevrgZxJv8n4Lgw+462fLZKJNlGrANO2hjnhIdhSD
z/K0ANnhwPNxzrmxvTNzLLKsoGEtznypfYowPs3L55v1wlkXtl82VoU15hZENMkQVNLsWzIPb2Fb
C1PXsUNtgbmEceQMs4UgtxGRVcX9FB7Fdj+WnOruX8z5LIOquTJna446DeuLtC9MM3fmovcG8F8h
yDw+I8q2oZ2FMd5atmK5WAuExamwQ1Wsj4dmkt1M/3I9+mx/UJtnQfQPWWm1AJKKqCEEaXb+Ij3p
weIWLt4fTHd8ww4aIH1GV3OKg+Xy2Kd5KjLFQlPkYp3JkCwtnZPqP2SMIy+m6Jgd5xOGqyPjtSER
xzoaIUnJHPFBPOi38b7ZD/etQ2OgEpSKEw0YSQKl5Y73fEm1+Bh2z+fLODKWmomMOQsMebSLq0LT
ZQ69WE58DTQqmcDzNZ6u7DgS3uwrtGFgMa1Xv+jOcMJUEIZ0rL/Rlnmm0wnVJ8NtgKLPGyje9vJf
irJLZInWGjK++JFfZvlvZZZ+NKHlcoyVJ4MpEobCKPOQGqsYTJ8rTBLT5xnLk+9ULLTk4Dfjofvw
BDJxxcgEjOFn2CJbpH6XCpYnzKFzXSlO6GKHjrJ6kRvQjSFLNvVO6Wa/aN4m4LVdl8JThIknujzX
pMQ2oReS13585VL4bGoBVEcRM64K3eS6DCNAfIBtR6gutPTUaDcROQ0Sp9e9GS9WIpjLL1RZTsMQ
aUSZ05va1uZ5D/i8XVuQP6nIVoKYSxfQvkwjPPFgy9h6zmPVVbMKg+qzwkOCo77/ITasBNFLW8Ve
KyoNQU8h6B8AfiWgUyIx53t6u7a28PwgY3fa/ECTqoUt3KbAB7schAHdpTGOQD9/jPbRPW0XxCD3
3V03t+27OktkIq5p1sukiT2+HPLvlYY2xXyfRJoj8qAJtuuklWpMeB2TWNCtZEBtsVhuM92J88NY
lH7Y3fZlZC8NdVzb5DVQOeqxQdZMhSYX0A72DMH02nZ0lPlHJ6iHhuju9YPc9NuzfmxUDbW6BFUS
+omNmdty/RDWv81pQTvqKwmMWy0xyCbUGMYxmF8BtdvkkS3nn69rsV07rYQwLhVmRjKp83snePQ0
bLlT/ODsKPqFJx55nNnbseiX8bERdcjmTExzaJTLARG+TUuwFJyRjc2l/fWpMfF0jHOtFpt3l2r2
YzDsNK/ed9gajVxeu227ZbQ6PGqNqzAx1FgfEwRYG22j4+neWWwhstOn3HnD95vuE59iPmdOyZVM
r+VjgDqfJFOiYbQ5EVNgWSNACW81XW/+RFf/6OsKAeYcr4TY7h+tNGXCRjxZitACXPJdU7oFlWIJ
T3DevlCU3nnHo+PhGQoTPKKRWCSkvdQ6vVEb0y50yc54uKK862PnNpvCFOpOQSwEmxEafQEmp9Gz
TR7MvX7qLTT9VCDcxp+KG8J7gNkIU2DVkPHQjTU5cFEwRrpoXaQsOp6fxZ74ZWcc4vxbvLSOkva/
nzIvJDEm2pWLpAtmi+JPMz1JATuwmrm11XAy2caFXYhh7bGfM6WvoJCl4N0vijpwBIevgsxLX1uv
LBeCGEPMhbTuwwaCKCZHI9kS1tWK4+QsnnJQ8JFpW8/XI+S2Zhrg7sEYQqkQL31cLJthynoYiRbn
9gI0hKZNEe8nTjrZCsRQ7CyHUawPQ9CNSpAT73uoVmBURnkcnP5UeNEdz7/oL2PCx4Uwxr8EAUAu
iwBhut7s9bb6JIvCPuv0QCWFVxTtMVcqjiH+y839UpDtZ2hVOaS90KFKvNMDSr1hustDeNICiiPd
7njYBRwV2d5GaWjVIEVQcZSFQGkHD9CtdjiCv1S3W7FzRfJw3VC4CjL5Wo1yo540KAjggtLGCoaP
YUFXRxxJwchGXB6GC8cy33c7V9knLUlVmwpcu7VeF2Gx5xEbLmPC+T7Zwvxf28o7+u9KjJ4ISlxK
UKtzI90uR5e0WFvLXMEDJ9GACWanMR36gY5l86/Xj3Q7TJ5NhgmTA1ZTQSqPLLfo+luhp0dFmTBG
oIJKauDtYG/UcxdqMoFSrpq4NwlktaYrW3imSzrOSfLui4kkSZ4kVqnBIruudqdm8LQx9xIr8a4f
2tZHxYUmTCTBx0Y69hI9tbvFb57fqxLnLceeFbpGQNoNeNUI7+iYaDKahGB3EoqZ+q08HrWGB+ey
Ue2sNVIoKMPKBCPJKgUxoyfnm0FyTA6Drd2kr3SwBOEq4JdXG/MRFwKZj2YzBd8y+O1puTN6gq07
0SEK8r0JLmnuNyANC1disUJ/vlJO02LwQ4rwL+OJdi9r4EwJnuHQpnL2wGt68dIM+5ofF+lSjAU1
c2zIUCgtfKf7dMUbaBwuj+uBY/EKNZyVamMmFtrcQlg3mY/FMDqxlry1xcjpP/DE0J+vxKhCPJR6
jBO0MBg8/BjC21D6m+NUHy1CBhG8iMdTUCFTdINLGXVfVlY3k+i97d9/ohAA+R5IH+64CzkO/NGd
LkSx3OxaHBIDdWHkddbO0h6mLPvtQHQpgLFuuSgSsYohAA+HrXKrkF04PXLO66PLXspgrDrrC7GO
uhQ89gfzMDzRZxLlwbQpulgG4CCuXX9MFZfymO/YLDZKUxzpobmGPewxQ+3howjL6sB1Ht0C3yhL
aivPvC/aj1UGFYthDwqQJAID/9Is0n4aCWiMgVdt9iDsLMTZ10DWZxeIwgdBBgmUPLXABa2079cP
mCaLy6hxKZhxLYng1Tkv6ggPpLNdad9Kizhmg8HIySlz3bkubPtwKQQZpjExaMw4WKkJbTxWQOUm
IB02HnLlcdKPCtDwrovZ+HaHUoaI0TqV0qawTpYmeovFmCJCcALKKbFDd4ns5h3WPIptOfoTPziL
Yx2tSquiWBaIE8BzIwml3XZeIfMWz+jhfLiplRTG23qYjTqaWeRlOtZvdsLkGr+/fXFxbhrjbDC7
opREKJIafxXjKdfvkv7l+t3wtGAMPTaWPgRVOyjH4icDph61bmIaPAOgf+i1s2KsOgQJqVZkUAS7
EJ7qAKR9dIgzORRcLy65+wIbJTs9OAPWBlZABUj9l+4LangLNA8RooYvHxSfeJHu6HtKVqH7wLv/
8vtv4ZfymNJsmOdc7aYYUVHGengbJHJrl+Lb9aviasXkqkHMDfBzQavGldDRy/zcMd3Wn943HTOH
xxi/bRq/DpFto2iD3mPznMJLRI8jiCKtG5L611XaDEDne7IYH5qbjIjmDI3Sui32i57/GI2COLpi
Arc/HWdOYNgooXFPwFIBABTiEOg8Lu3CqhcrIkuCyBDbP+m189rWvyWaQ7MJ7XhJIF7gxaONhtSl
WEZN0QibqJsgVrMHl0JooE1f2yFAQSjeqfqZDlCHj3pkY99tbjjOt1l2mNjwoKh3IgivL3UWZzKC
58ESXFLhWxJfdgLQ4q9f46alrEQwcSoTFDEsRIhI8q9WJvhmdKpqZXddyGZmXNkKI0RYdLC6azBH
zapxjqOluuFcxp6EGG0Dn0R0hqridZ15BsqER6xGhMswUgPdRzs00e/MffpqYPSdNjdCB4Uc3kD/
MF+ePY8Jl1Oq6UtDHX3w6dhb6ouVXbuDRzlcTB6YEY0aH2PzWRi93FWVHScg3041xK6kzG6K3npZ
4tJOTcROuXCXaTmWS7PLE4OzFLTtFKv7pEe/klvLorWQEfc5P/QebT3XmFaXU3v+Atg5dFfeB2uz
7zP4OlpeHKDXdk1nJj9UpR5Jk/keScNAdyjw+rBT3xNE7oeGzf0Y5AlkEoSWFiJGuXHIYqAD/pIO
kRvefEdDNxATXF7o3vT51dkymUKqwNhuadBvbP1MO6gZD7hjsz7+RwBAjZlAig/AYZEIBCyR+JiQ
YWfog9ulhiv1uaeo2kEx7vJw2ZlNYbd1txdJZaeZeiDx4BMlDmZAddnFEu3NjsfmtBmMVn8aE++w
NDVIVYSjjsNPoRjbpbYzeAvEV2MR1GdiUQa1dEGHDHRb/8J02q6xprtpqB8X87O2VIQTwjd6dav6
AvKYMJSHgiESWs9gEuoEAjtXxVeQflLvJi+1b9PDuOM15K9aECQyIUic40gMe3inZAXF9Cgor9ej
Oe/3M1GnqdNp0VT8/sjs91Iy+qrAfdziyWAijCW2AO0UcGpygHEC2ns3U1v/op9+ju0v3/vX6ct1
ta7mCxwbE1jyTrWWhAa1yLzVQCOWEaddjk3/fF0Mz8aZcIKN6UnECJ7gtuOnIvoyD6+jzNth46nC
xJBITuVlFCFDK/FoVtUSAIByEhDF9ETsOVxXiBNP2GHrdspBd26GgjtWbynyeWscO3y4gVhxR6Zv
PQ/0btMyznWgxviTpWl9JNOCzNDuKnFvqb8NNHRR8GlU/iq3xUKHNQsT8SGT1U96L792chqkQuxd
P7XN1L1Sg3GiUQKSvUxTN+WNlnYk0DDOInIn6jatbSWG8aNCMQo9NiAGA0DFfKrNwJQ4mmze/6qC
ZC5k6rRO7CoYm6Fgw++pxFtEZmARm6hOIvxVhSpH3rYBnIti5oJagECJcgd5i+iayUlWONXN9pGd
fz/9+coAhF5bSlMxBTeXRLvI4n1rNoGQ/D5LJ7WzsxjmZgDsnarxALfpLHLQSbWPY+M26eT/eFpM
VIvCBl31DKello+SfND1h+t2zLsNJpyRocjSCqzhbtrh42GUnPFPMLIuj4oJZ4ugEHwQ4qh+fjyj
d33UT2RPYRi0vcDpXG/GzvO9sA8bejUagBeDQtp0m/SPwBh0ASE997zltI3hU6oVrXawwQ9SK0ar
mHR4e1bfC4MwMHZlIN9Pr9FNfqPd1KdxT0mZ2ndGkoW3m7vdjTiLZtsDZiqlcpQhKnT+AtDqzA8r
W/PKU2intniMb3LOmW4XQZZE19SAqaxqjBXWZam0dYOGmw4YRc3PfONxiGzxaQD3CkhQCmD/k1e1
tbVv161z8zJXchnrLIpJmUBYh+JLizCDvmj9QYg7KXIsocu/5o2OvbX/JpG51SoMy3Ii0FQA+7v6
Gg+zPXZHEeTd1+VsRqmzZmw7RC9I0ugl5CyLL4xvlrgT56/XRWy69koEU41PoTBZJn1fqcU9sYD2
H/64LmAzc6wEMKW4IA9tkhoQkHXYQH5Jar+XnuVU81Xrb2sY3f8mjclToAXLF1XEiXXKN6Vp7Li7
7/TWGaLKJsVnLeYBV/FuiB7vKo+QNFSUxKA3lIMML7Nb/a+q4jzDbsugrxwyxRRjgdqILA1SSz+Y
ilayl8qtlSIQMpFzctuGcJbCaFIoYxVjshLeSw5jNjlGz/OajYiEitsEQ6oEnnsV/d/Lw4r6BUvN
lWG5+Ww3+9yL7wbbaG1QgZ0oEVgW8Kr9jRXFS4lMaIiLEmBpBBJbrzqNhznQ7msvuqVoP8kDuekL
v3ezWzowmH3idomoZV82MS6FM1GCSL0xSg2Ep6fqNKD+w4DDkxbILioNLhn0xtzvhTR2Are38NYV
FZCm3dFmzbLTbmdf8gCxt7/uYlxJTMgANBwlO9UtN3nRD+ONed+hHRR96QLe88q/GIwJMijw1kho
Cl8ajAG+Tj1MFMulBNfpl59P9IlDm0/DQ+xpnK+CjVVyeoZneYwPZCSrFCV/lyc6MnYpcrBC2qkz
Yxqh2/cBnAOU8Z50az6ZQKEvn4R9/Xr9dKkPsEaDNxFLNQAhKCks80sFPNtKnvEnGMubqd4s6O6X
PUC9AFadcUuEj5FFFdfCmNisTuY8jfBVnC+6s/v8tvAncPP1fnxL8zXl5vv9vsWlSOZKQzzJxlJG
j7iYPE2v3NIyeE3hj6HsUgZzjYuuGgsgoyzgdNJ3GAlkHfFTdOrd0Jbt9KE9gsTm+q19LEFAPASk
HDyhYtsD9HaXhtpMuZqAiw0FstSBwfgozJJnZU8k/nJdztaFreUwFzaKkZQ0VI4wHvPMcKK+dnMu
U9TGsMqlOswlKUY85N0k47PFRdfwXto1u8wu9/KJ1qu8mUieTsxtAdt+jDJTwtlZd2J3J5EDdxfn
XxQCn4ihixqg/5nMkxJVTLDtK7hyYAbd3bJTGiyKG8H/5hOir9evaaPspwd4lsfknUoyqqIvIU95
Ut6SXfvJ3Id+6yqH/JPlDcBPjgBpINyXna09Xxe9ZYk62oH0AQ0DA+yEM95gpi4Bbbg7mYdcdiPA
DjZB1v725zMYRlZS6F+xKnuwvifny6QJbqzKqEnFO1OpnTZd/OvKbNBkXMph7g0NzrjD0y3aTojA
2gkLDEEbDMdmp7rj5/HeCt6pb76YTnUioKUu8SnFW3jbTEJrXZm7TCaMJlUmnEG6GwHxTRfs8pvq
dXDqk+knGFgMriu9aaxrgUzdUIulMTUpnHw+jC94dgnCvWpj5u5F3v0/wOi33G8ljR3GUAm4b/QQ
0kpPOBZgWsE0/NfwpNxqDwsAHkED+sT7UuSJZKKlnpOsbmqIHLpDp+yEZd/zHiO3UsBaKyZQDkIh
N0IBwzEyMEU9pSPHzXhWwXYo5UkPMZsEqxgPZqB65U3u6M/JvndpwyLlVrL0ztmyYK0PEyRD0Sjx
aEIDf/xYx77Q30ZkcgjFYejBPyU9D/G362bIuyT685WLzy3WoNQOJyjVn9P8oSn+j7TrWo4b2aFf
xCrm8Mo0SWGULMsvLMuBOWd+/T0t73rGrTFx7X22ayA00QdohIPBU5fF+29COByZ5qacTGbqaXgd
IGCNN5b+vC7iQlriFwzh0xKqlNRWobEv5VS7/F5xw33w2OFCadiLjWVdm2xjHakVxAyY1r4XBxpW
MoyV0UOoufR2C9ZpyRTtqvK1dm+o7rqGBORrHF6gONM3RclAsk7tfvLE4VGXPmBnGRHksL95RSc+
GxEtgyrPAeTMWEUUD1lui70/TaGdics+W9SjiN2V/0k1PhquxU5sQ3aN9bnxTRnrgsL42zA3bmtW
H9ZFUTda5yBj0kMV8ybMFt92HeT7coP2D8MpPid2tZ8PMWWYhI3oXJQljHoViTMERjtzM25Al78T
j+k+cOevrNuFubZ5C3Yg+X5d08v2omAECitb0UHJyZ2STCoFXUfuO9kOuicbjd2Lx7lqCHuh5HCY
NTQiXDcLEsCOfTdaxZMViA95KLpY8Xa3rtJvPt5JJw6tBnkusFLdQAZ8E27RTnbXHZSb1jfw2ha3
wqNCbbL6jZM+CWTKn8Gj0s9hpfZQjkUmkpt6yK6ydzDbzqm9UGt8L8wBMhA7iWO2dCZOMJUiFSLo
x15q1bFwyycIVB8WR/eH69lOgGHKI3GorEng/YU/CeVALJKaVs1SGMroxDc41r12P+2jbff055Qr
v2rHIVhtYYFLK+AwM9P08rr3pNZ6NSaS2oNZ9opC70ahynk2zR6nyAhLJBcUfp+Co+6yvsPcj0Cr
SpzgZR/68wD51q4lQq+bHEIv3egbvy0FY6sMmmCX4ZKR80LsOq0px+HXXDR5iV1NPwoorClJw9bs
l2o7+wqmcIUX9K79TefcL1+On4WS1FkcRXR94aXIMiaRE4IoBUKT7+NxcgJsUKqcpLbVm5aivqDO
lkOXqJlGfZ7xLasAUWq/E/N826cL4RUoKRyudFOpNJWMQ40scNBJ/SHT0Ew/B0/rV42ASplDkxCR
Voh3BuCrqQp7SrGKPAVmjUW0rcyQaA6iDIXDEjPAFOybsHKOXbC47UWtJlzMxRzhGV7JHHRgTKxM
LAkK/cvWZICtSQFdPAUdlDIcdMxouilmCx9IgBkY4vIIgjbKkRFGwFcL23oyjWSEqVnmRoA/xlS7
TBXPCD0U7k0UL5aQqiFklF6P4lnqlY5xb91/mbABEm+wgtzZc1mgIZssCNBknkchr7IxqDKkXdJl
V453Ve2vm/TlQzv9PgdHcdH1otbi92VlsCsj22LMwUV7tLsu5jeO+CSHi2aMIKtDFE7wmPTRQeTW
SNKiN/m23uHUfInIEF9M7Oho0v331NipnvnhfC7NCFuyf4Bsui3vRyQkUG06VFtGGxfdYNDG7kqn
35aEhVx+AZ4kc0jUZ0YxCgPOM56fDDW3AQsVZhitdNM32y4K7aqzPOJsL/vLk0wOluqyT7J5hrbi
nXnXPSrb7iDvpOqtvRZkqiFwnZDIrOK9EztJ5LApbFU5URdIrL+LWLGkHYLEtjCT19yYrzFNJHE5
wjmJ42BqVCMzylrk6SZjPAwtquRD64hissf+CacUgwfDkB1Qcn3M5Gi7ruplyD+J5oGrkaOoT/A9
2QhxlaPXXL7VoytjzHbrgn4TO/6UxDcCGAL2XtY6JEU7Fdx5yjbYLbmtv5VtlO9sQnoR7Jlqqifw
hR8d6BpR1XsDXzIJ/Li+juO/SkGetOLxxczyMpOh1bSgFTmLnUAp92prEM7yN57sJIfDFz3XKvAO
Qw8r6LxJqbZB+SqZoW9k7adJAeVHFD8GQ+KrakXceAJBLQ5rmiWo0yiChln9qIfgW4qfVJXauE3q
x+HKHOHdMWbsO2GFGlYMbxvsDWW8itSoIGUQPJj0GcZFawhajPAW1w6tIcX8d+/A09fi8EORKmXq
FFxoLGm7krFXOfSq18qzNqBaso0Etbz1y3VRqbepDXRYYWU5Zx3y0luVXrHcS39rYgbxrxLtZ7/P
2UCVd21TdTg0BVRHchj7sTFgz2WTf1/X48IIIAL5M0GcGQRBI+A/IBkhb/R9hTKgcq3t31bZb6jc
2OXH+pkszhIKFI8rtUNwKGwZIwWWdT73o9NhTj7aygdFsKl2e1IiZxbZrGXZuEDigEF2HcXx6nl8
UV3RZxMbGFClcjsXr+6ZhpxfSTPLkkRQ97hzdpBDw9bLnWpSq0/Zj7zzlWdCOA8SYjGDbGLPo9uo
XzBkh2nX21i5V3JXFVpb7gk0os6QT/8ZQgjnWOAMo6sJe4bbTQCiwdbXbVYqpum5SXlcRJyoYg3o
xRmyp+XigrIBi9ENb3HqXYmvJr2s34CL/vh0mnz6T0miKO9nqDctk21EL0N0XZgPHdVjQFgGn/Tr
1DRLzBFajelext6AQPlQRNRG6IuNDGe3Wedgo5dacWgydnYfS0xmy46ExBhjOQDNDZvtFW5UtN20
O3krOZpT39LMVZSeHJ5gp3suNSz1EWnWXgyVhzYIbLSRb9a/GrPxlTugc1BiFZlRdsOb92Id1vru
BycwmX8jcF7nAESL0kweBchRAVjpvrwOn5LnZTP7bAdPca3fFON/8yw6ByGjVReRyV4afSH5Wdpe
B3lIXGn2R68dHgcgilhP6TAw5zV51XycOvBg3WntvZR661+JMAZ+P0JcaDXKcdBFLDZGgcT25Fpo
llsXQgEGv5hjRh+8KLNKJltTp6LtI0e3LZtiZpsfgnvqrUIpxQWgi1kEnY4RfdfUj2Ky2EvqNqJC
WAGB8TyNM3YfqnOWQMis+eZy1zafQBCVgm8glVO7iKhokDBzg8ONSAimskaG0jUHEfNgB6WnAjTC
5gwOF2Jp1JumgQTsTrEw8wPSfj+fNqw7go3ajQdr+x2k23/51JMMMNirqolMOic4ly2hmvOJxbkT
4lzMgF+PiHOxAX23boeXz/AkiIekppjmpEXjVp9NtqB1d6amf1wXcTnpcaYMB0dJL82aVEBGk6Go
qaItIns1r4a9ti/9+JZKPVx+QZ6J47AonKZZl63xR9ZDhxNJN+H1prNNm+10TzZfSYnUIXLQlJjZ
KBU1FGT1HMku0d1xg3eyihiRFdhB0NqSGZbLT6GTmvxDOTDqPlSbNxMZdrUT+fHG2CTbakM1wV2G
KhnMdppiaUh8cbFNnuTTGEQ4UFbOyb5ivnWbOqPffWDPlNgVHgl7Yc+Qd0h/Jo/DqkofKkGsIU/e
DNhJ72HS7mg47ZfyarzK9oEj/V197Ewi9zDKrCxsFIwPI5EzuIx1LneiZ6SA4S6ba+ppeYE3AI+T
M2kcbuW63GoyuoUQ35c36h6lnb1yI3yQbxk54bzV70kFLwLzmUQOTrREEJRGgMRCdi1hV5hbM4GR
olkmz20tfyU+4EVncyaOA5Ug0hpkOwbWUDa4i4sdgM+mOzj5bnRDJ3fRF+RRz7SLodWZSA5jLKmZ
9XaAhoYU2n18G2Lfh4nR6O4xTD6UqhMK1LQU+Rk5nFHrGfTFGrRkHpzlcstrwdO80QcvyDaGjsPL
+rlSx8rBjN7GUzKW7B42w2KnZm1nUxU6aqq464KoG8/XEAZh1PSIWeiPntQMr14Bq6dHnyWqk29k
1xq70Ss3nq8nRGIs16UEzRq8nvob1jpteZOj7BkxArkKiMAXnkutqXM56tmHG/z8prnC6xALOpBk
nBy8Lz7TF574bgqHLlbXJAP6XiCvuhtENzdvBSo/e4H/4BdM4UnUpGpqzLSFjH9IQY4qOv/SjboL
d4vztjcA7aMF6RsuvkNP107hgCUWsrAyJBxlaviSjpdb+2kQ7orKXzfIi3HYmRgOULI2Fyohgxgd
yR7rAPJFoXtSU6csOmddEoGUCocjRhSYmargHDv9y2gc0/gYZTupvTWrO024X5d1MWw404oDkKwW
sr5eoFUfVbsxkp6UJSC2nlw2PQPN3mAf07DCFhfvrAJUSkXWmz0ik1Ds7UTbCDWyitTXuazHTyF8
JFKY6iDOAoTg78e8HiJyTN1qKmEDl1vj5JMYLgyZLSw4rsD95DJ+x+bIOH2V+0S05YfOY/wejWO9
gP2rpdrlKfW4cGQsdDXQVKiX14elOiKtuW4GxDfiJ6ZCSbcGtcPvz/Nilz3oUozeMxOKnu1yGH52
fkzPM1torKxISw0Z+sG/Fr1+022lTbQV7cgm+R4u39fTp+JgwZjmolcTJLYNs/sYW/1TajYQ1HSx
k3SKsU/immJjYhDw3oWcRHIQMSaJUIgNrEPu7rHoqymx3Kd8FQ0qj3k593x2jBxCtOVgYU4Vnyva
VTvDD/fyrsTgL5pW6Gfg5ajmpBSHEOWYCOpiQlbriU59U7ijxwjk62vwy+BxgTVJu2z/1jDjUntN
Lj+jzvTkoEOa9TBqFMhObfNucRnNVHA0r3Rb/6j7MaOPx0639ZuwftNQo/jVQvU4VaVOxjdUe2lf
aNjcQd6C9cuG6YpfRcTYwtdIGSyzlO9q8YDlIz210ZAAKo3nc6mspEnDCCen3i1I7bSgwS+fLCez
k88sAMaSAR8V9+362f0mZvvXVjSe1cVAV06iSZDauIyMjPVk6JjjABOyX/rQ93ldHvWtODQRK2xi
bWWIK+KXrPWVmpgjpX6fg5C0lSWAFdAqwBTb1Mm2Vj6sa0CeGAcZZlMG2EUNEdZ28uMtZs7d1AGJ
kC3hkRL7VPXtoukpkqJg5kpBSocDDkuepFBhNfRmeg76FzU27VonaWouBjBnUjjIaPNwiSdWP5dA
oK74CMuwQEpw2pfsuRDt9Eray27qSqMDV0l32F0ErDPpHGiA4MyQpBS50xTcdO1nNs7GVq2VTrdV
NvqxR9KAraxBk131pBDtLoTmfMlHxlblzmwg26geI/kZORm7E59ywXKq5VNEUQ5d9DcnTflm7zhP
wy5g0qJscMTsOBT11uyP5fhl3UovutIzOVz0AeqkLApYZl0tSkczCntMQar6NSojWx9UIvqllFJ+
RUcp1OYunGE8k/GUth9K6VvXfCjIJdgX7/aZThx2gPW3neqSnd2VuSmOzD4ER7nWbVb57jYWOW9M
XD1+I3uQTxY6g4D6WGzmNKHi6GW+nQLKf1FiOEARI6VXBwt6WdZ1MO2tybPG3bo5UCI4EFENvF6t
DmWDOtEOSfxqLd19FMbuuhTqKnEg0oDMWJxZO5womHeDNT73U+0EanRI5xnx6azaokqtfqAMnYOO
UeoXOWbQYSix3evHwPoqtb2zZK9GRqIkc/PvosWTBfI1HrRgLv1SQ1hsiH4u5vYwTQ8GdrgUxnOX
5rs81t0gETfYumzXbUkcL/ER+dqPKWGkYVIgfai2mvFYtm5UU/MvxFU2ONwYRtnswwmfsJjiu36s
t6IsPS597EsBlXu7bC0YegclKAbBZabu2cOilTtVKkNkonX10ZxuNfNxxAhudh0kT0LcExB1OS5l
I/b/SOMu2TQNjQGQ+tGsC+j4Zla2+bXYGkjXdhsRbxlFc6hB1cuxwplU7t5Fg553wYK8gLjpPdED
HQS2MqpuA0587A8lV69c/nonJbkLGFtKa+oCjnRJSr9Tl8eu0fxqHjf1VBE9Y5eN8SSKu3cgkgTL
ItOsrmKnayJ7ghhr/LuOjNMJ8jnFMi6Mos4hZ/KDTb9pr6eDgDYaARtY5e34Sk0zXPYxP9XiU4qF
Pgd9K+EER3EnSg9S9bQOkZRF8FnEWFvaeNHeLKK6YiSc+bfh0PrJhzcSTmz/IbJFxHfis4jyIJnV
WMPuq7x1C2Xx1Ei6VmJls64XcZn5RKKZZmOvFxBjiKE9xaNtxtsA+0DEV61J7CglgjbC0PkEohx0
phUYzCqa575xlwBsBJsM1D7rWlGHx4FGMHbDJCywhkkdnSR2O7N3Rf1vnixnFs5hRGp2adSyityc
dRu1CDZClT6u60EdF4cLyA5JbZpBhKLrD1OmYYu1ZZuLdJMtEeVBqDPjgMHI0zgw2KdRAj+1viUW
BldIyjHmht474p/XVOWe/GWTCFI3QAjLW7PchvIsODW4BwqveqLIYAiNeOILVavk2mRlvqa8xUY3
e7IckeLqu5yJP1mByjneImyXVpbxicDiswuuAyyMq53pNXfQ9Hvbo4JSus1TSK5jJu6tyoXuhtLm
izkimWxFn7rpWxEcanTZl27RvqrRTDlh9u3XPhtD3zOXnxXGNAUqUKLfs5p3i2U0SWeXTvEQ7JpD
sa1d3C838ULE9aM9JMR1JsCd543o1aCbOyZetz5EuqtQXD6UoXBwYYpp2WYmfn9UTexDakog/LSI
B2kW29f1G325jn9mLxxqFBJmM5MC9vKjpTnGDiFGu5T6fzV8dCaIw45Ji+JUqyBoCTdYkYsOTKqp
iTo2DjHURprEOmWfJXgIwUVUhscoJhwGO44Vy+MZIHSlLsyohxaB2nrWtHhhZPiKHLmhFF1Jy0R0
nVHhpsYlDHOzMMAHB50Gn7UGZG73mt0GrnocfdNubrI74yX88x1grHv5JyjymzqWVEqnKofMULqO
lnuhOGRULZmAC74VfCqlJmtZFrvq9kH51CSLq+SPKH7ZZfCKjbLUqAzhuHgO27RU0KrFKryjM6Ch
CatBff24bFFV/qyiM4ftzNKOFdWWSMCUxgz2DKbkpBWKSoOxqNZNurwu81FIS3cEKk8fzfAezYoU
MHL+TFUkNMmIkobxbdlSZD6/HCbS3E69rENPw2bMbelewDqI2dd9epyQu2/vhHGuBhxBehXMku6C
FTQfHlXxOOX36/DE2ck7EZxbiYQpDLEXRXcXc1OjHprfG8WmL/Zzv9H/cEjmnSzOqUgplhXJ2Dnp
dvIHIX20qq+tRkS3HHq8E8EZRD2FYmVgNMIVy4PclTZjBFZuiuBDlBC4Tn0bzoXMcR5M4HTVXbO7
z/rBDapbU6K2cVBCON+RFhJKxzP7Oosm240kbIJac6wkI6yArx2+OzfOd3RjlGqxAkGs14WtII9E
u2NMqZNXgo2QnJcmBXKupOkXsZhS2AKrfIke1hN2dooSCmPBSgswCPwnM39z0mdAEWlm1HYRxA3l
XVFggjW9VhrFXrSjZfa+kXxYF8dTPfLn+VZkPJPXBkYl94XK1As2yuPX3m4YD78zPuWbIyhoswi8
gYydoZbIfUYcFL+TzaHGkCzdlDFdFWuvKB+C8pNVfgjCl3UVCdN8ez6faVgWVYTFbrAYoarsPPmy
FIeOYsx8o0A4CwbeqcIhxqzlMdq+oArLKZT7ZWt47VX9Tbg3HycHo+/e9BS7SmJPIMPKHMFfV5EU
z6GJEKuNok74itGuw7IrlDr6J5bMHoU3do3ug4R56BJhsPgcOA3ZKMlFwf9oD2pSE5AlabwPVxrs
j5N0XXcbPNBVKbvqM/nPoq13IrgD7tGdEiAfoIN5fNcF2GYYYFttW/taca8Kqr1+nnxH3Ttp3Hm2
wLLU7DUdr4r6u77vsdekObQvDGUyD/0XPnXtfwMzpyPkUNpoQlUrR3aEWCU2o/EMXNceGxJqb6uN
TgRBl6/ESRiP1nqtzIsGYWKzOGoDNrEXFeNc64dIGQWH1IlWqK1ZQ0gVo8To1X9IgPjuG3HA3IZx
mA5gLnTbZNtUO6W9EmTiXhHnxBfypjZqzXSBCqa0E+Rt2WE789P6KV3GwJ+fgq/eBbNWj2UBLcK4
c4oIG4vFmzb/WAXbdTl8lpA/Ln5QK1TNqUpkmLS8ie+X3XTAHQK3J4DBrpzw9g9rzO/EceFavASh
oVbQa1QwM4XZSPkxEglfSVgYP66VxKY1iR0+z2B8TbX7NntcPzPq87N/P/McQdNKmZpCBwvkw8HB
1Lwppl51XP3n3Tlx936cQkPEUg0dHfvNjs0Rx9fZh3aXuoVD5W2p4+JuvbBUDeg4IKoJn7LsQRG+
rx/Xb7zQyZa5G291tdA34HpFxb/YscYPMXYE0c6d6pnxcTR7Ay1CqRv6egySrsKhOkGou8Qhgljp
dTg0sAdtbN0wlZwo+CTq3bU6qARXLmEZfNUuVyuzFgpIkvv7TlHsQX5MFGqIibqyfHUOkYsohiqk
qJvkKLmFHz/N8EGMQ7lAzxA5lc2nGHhj5Et17bBUcirAQlpPQR/K/BT52g1zQ+ZHDMg8GFd0Zxl1
khxO5IY1JIMKkXqXOToSW/Fkh9ndumUShvFuPisom8EUISRBbrqxYlvC4qRgOKQlUcLic67vTpCD
DDQ1xouoMpS9nh3xe4SWkwDNoeZD86zuMnTKoTTojK/k2grqGDkY0ZXCGBUDcgVr2YrB/G0emyfR
7Ai7fytWvY9zf15xnhE4zBsJO2BgksxC2BDadMWCoy9xbLf35f6Htg0oXfRt5PUHHbNp/UGxwQS+
VXYi+n1oC7oMa6YqqYBJy+KHgqJCNTTMruFPknagXbFztaRyKQw43mt9EsE9VPRZLtRBebsXLJfC
ckbxk3QIn+Q3ykHJi/bRk/KVdV5KRNxLacfdD21Iw8GwoN08wDeYyh02WxBu7jex50k99jec+bnG
mKu6riEj2cXbrkK3fv6xd8cr3Hm37myS9psUyN2SxqitpGoDHfylwVZsTDsrtUdrkj2zHt0gQOgb
GU7UZk7RxTdqFH3ui4WIHX6DdSeluRtTLoEQDsnbNw02LKUab9lsSf+SYk6humE0SOL938DQSSTn
gENtWIpFxjkX5W3bfbIm1enyo6VRbRC/ccQnQZwjFmQ9FnILumHrqyd7AVZu+9Ihf+p1pzjoD6Iv
7LM74aXeIa6BzYaBu67ob2Dw9AdwnljRC+wRl/GBUUhF42l3lXuDhTyrfMsQMPezTXZT+ox6jJBM
3FS+tj/qRgESdmhu6oYX9g0Gk1KnErF5K/msjRmyGM22rsg5d0osl5uP4ygudeY4QRqw72+QSXGD
o3gMjt3e2nQbxkoKCv196GuuTE0FXIb+n2fNl/+1tA3khMm2+gdkmb0yeSkEjThX6ovyRX8tl5da
UGC7aWMz5ub8ybifDsZNcRA/stVI0zeMmfm984fED/841JN2HDZhXjszJrSguEXyWWllOzRi7I+3
iLfq5QDhJIUDpAzroMFTgzOMosjP8mY3muALbfTboR2IQRj2B6/4EoXDHbmWOn1IoNDS7OLxupF3
63fv4u9LkqmJOsZQZH7QJiwjcCC2SAVVU2Rbul/81Rc5CeCHbPQ5BUHthFBj6EBvvZ2EmzEl4jVC
B54ES5Ks2JLYWzWfFLsELYsiUgR4lAjOpReztox6CxFhb9jVVO/BAko8uRmcv/vSZwfFuW69abvR
qCAimwV0D363TDftbkLtqhP+sKvkxy05E8W0PfPg+agFeVYiLOtS+UaqMj/NBc9a6od127oINWdi
uGsiYdNVNLLvogo3UrFdZq+Lv66LuBwbnMng7gccpKXWEVRhDMHdY+EP295vrxRH3hYbaraEsgLO
I5d1lM1lA4Vi/SGcHoSQSoJdfsOdqcO5YiuqBqzXwHWcvrClKv1T4g62/MiqB9Fd7lMsCpfDmjN5
nOfVOvDKigPkzftu124kNLKAcAhsHiNI21MXDh/EA+ufbN0qFH5YJgqGWTBmiOyr2K3AjK2AlSon
YPOih/2pl8KXM7ELMB7EBUKSXbfL/O7AGGtoXdbvLPZx/HqREqvWtS5AsWAyUlsLD3l800bIMF9j
WH391NZNT+GnZKSyHuMCZH+u3H6pxHyDxe8E/lz22WdnxqGCUWZGJLB8TOOGn2dPxYN0vA9AM9y7
zWfkYN7GjB3E+M/rqlEGwcHEqCxFXzAb7ATDNswXfR7tbqG4EqgD5IBCn5dIN2to10svaqvaQvZl
XQ3iLin81mPUGoWkjgFFsDnsIjMwfJ49Zwcdz3j2lA1vmw0VSVJmzsFFFHWpUFo4uhmUk/8SMzUk
/S/1hTiUENDBGVsWzk7WMQYuA5MUpHnqyV0/QUIbvpg5ZEUoJayMwhb5pvt403mY8yQX+RKWwNcw
4b2NocsgJi+STTD122GiUs2EW1Le/v3Mw9azGjcdC6vYMhvVQWXW03eGgy3iXnxbE1lh4vO8OZUz
YUJq5lKkQCE0B0j1ZrEehD9kSOQiBuWtAnYmoooKI54jiEiyq7r4XGVbIfi2/vUpLdi/n4mopbiN
zbf05XKn9texfLQoERTEvU1AnsmQQowaaqwsKG4Wn7HdjR8Mv3XSbzEcHvZ7j66wL93oLmyd/6Yc
FzlU8SKjHYud37S4cTu6Gthgs4rqSqZMm8ODAGuUhILhgdTu1OJ+Tl7W1aB+nwMCsw5A/mXA32X1
XRntO4GIGInff8tUnH0foRRKM2f50Dx+mEUQY5GlWuaRfx9lK3z6rwrbSbXAEoJhfBQdPHBUwr39
mML/P+iwCER7YxA806evrFLBymKkq6/1O9aAEu7TffPMQi0MNRpO+phs9VdxO23mA4Z51j8WBUL8
2oCxUQKhYWV+ltdhds7G1USQdqvb0KfIpJhprR0s+7RnqqbLksjTgIOtW8sJtKtC+awXg61rmTMb
qCERaEEqx8FFPtUgbGCBv3rHWpXzPdupqNvG9wZzmn/YgsrDH785oDfjvpwYnGM3Qaw85wI1nf/2
LdaOjwOIvlTSRGMSUG/F5lQdC8lEwZ528V3XOpJhz8fOa3fVvthIiT3uUj80bTxFE3KhKvmXcBiS
YRIg1RIcrH5n2NflfYFntd2h/ItBY8tTsK+McSHFfuFNWLCnP8e+fg+S8v9ouxzSjAVa3osA59F6
oxfBgZbgfVAxaMngmfq8hOvh04BBiv6GGr4H0yI3Um/s2uxp6P+rED7pp8zi1AoQUscPuXoM++1E
vh8J/OSTe11lpZrBXtxivo37TWUSBR3qoJRfLznrpCv0mP2+uJWGL/noGxSLMCWCwxFFCeRUC5n5
Fd/19EsGbpFc+bxuXZQM9u9nWGW2eOoMIPZ1VXEXD7t02FTUymrqS3DPDWG0+kxjMZmu3/TW90Kl
yr2XdcBKCR2UbDoWov6qg14ovZibyEFKylUvpI5S3QzjX7VlYI/0v0I4LJD6ItAtFvZJSvepqQQf
S0B8RWuIAJb9re/B7ySGu+x9HJXgXYMYZD72FmjBMiv31fhrOoy7uS0ITvvfuI6f4vg+ndgah9b6
N2eUHtJPgsdosSVHPySf/u6JdhLGXXuQu6j10MKesx1b7pRiSIIxpf4dupzEcJmIdtHqSWLtU2U0
YsnBq2jOdm/92aDYP27wJIS7/nkyFsKYQUjV70vjSs7/KpF7+n3u7tfYS1Gg7o6ydHk719uy2q7f
+9/E/ycB3MVfskASEfyh5cMevfYmw5bC+MBWi4DlBE2Pgd2jfS5TbarOdBkNTnI5NGibJZ3THHIb
8MtPe41aYkD9PgcGqV62ATpj4VsGdB110X5IKYKxy02OJyzgqZKHSi4nOcAllTfBZk5t8JNem1fd
bOs+2n1h0v02fV7/XuxYVnBB53DBEKumAz8iQFRqdlOLLfZVrJaeNiSJ3Y596q6L40eaePvm+3TS
KgoUg/UGiHs2ApHcvu31Au26SXRUXn4X/LQHvlWn00exisFYi+Eccy9tBU/Z/OB4XVeI8BF8g45q
gBjXwBJCN162oXk1lc/y0BKRGmF6PHdypFTYAs7qO2KT7NBGckgNaqqNEsH+/cxdd+irDIUKahj1
vu/2Ykd8DcLMeLZk5JwmkM3BlWbDszxtxyVxo/l6TD+ufw2eX+mdeXEokEvhwlK4LL9lfte+gH+F
bc6A6/4EcgrrGkkBrBq304c/HB99J5dDB5DEK2POzg/86m4ZPpgqxnuMjEhxUDbNxQpNKIVFzmw6
2bE5+XwjbayNuiVLFpQ1cKBg9l2PjZ7Qhq1Nn3bG4k6JI939mNsE18xs2P2WUo64SSY37jvEc98E
zL3q1pUwzfYYbbCnlzhBIgzil4U11tAFEwakXaPZt50/x+ClnK9T8xq9WsSt/U2h6ScCmVy8sMTN
IIQsBmr8GeTWOjrP0mv5qH/R/dQdbaqXhfhoJhc5xFo3iyGLgqIcvMgqOJ1aqtr4m/z7SSUOJupG
1auZ9Ua33oxlobEn3GB4+Z+m5egucGqPCu4ut86cnCLPdy6UWZ71AWR2rr5no+DQzjWPUmdjh1Dl
sd5LdP8fQJ3mCl+LayrzS+rMQUqqCHOUhvBYrRffM8o2rG6/Bm+9w97pja0fLMEm+4XYx1pxyyaH
J+iyCsJ+wsdkM5GsZBj5xWvyED4F2y5wzJfa1faak6JtB8Nqh+haOGLSNNOI20KF8SYHOHq6YJkf
g9MBO+mGo4R1M8mzamefdQxlZqVPoDdlwhzuFAtYk3tWNGejZG/07N/ExIV0L7DRi/8NE0/UW5gQ
yfdOSFmkJzWLt4vibkp3hkS8u96ynStf8l3nRPsv4rSevpedfItdQdhLBKJ7N3IrT7lpvMWbbvKd
5JQ+8rF/V5T7eWUtDoU6a1aFgZ3pLM9e1sS2jCa3//bdeJpSNZTSVI+Yd0cpuN6kT6Zim4+D89Za
5ga5zfay3a8LJXwhv1RsHtLI6ipcS71UvLZOj2YTf9RCw7dy+ZNZt4Wdx6+ypFMraQgPYnHvm7iR
9RHtbGjuqsC1oqZ2YqKDeanccomwfO5lXUsKfSwOfZIUzWQT66BPrtKborTNvXJg4FN8sCaUi9m+
X2H3d+Xik81w6CPKpZ6WLEhXtE1sXIHgywgoeg/qHDloEaJUCiYLigmpryGDnU23sfis5C/ZSJwh
eQU5WGkLsK/FLI9Tub2X3mh+7OXfrEPmCl7lZXZ8zHeB3ewrNF7K9xFJXUoEAgbfjlEaRSwHDGPQ
/Vjt8m39VDqq231HA4iLrk+aG3bde2Bc5ddofrRiM8+Y0bDMLkgWfT1BJYRNjXYbRi9CvR7W7yLq
U7/Kq/SusRb2LbEAfq9gedHotzu6FYR4PGKy8Vc5WhYqPxKX4j47sj6kL4uTHmVSH/KLcXEOVhUn
usaaViWrd1SQXsH+7/Rk2SB5cmPocMSBYmPzhd9M6MbuTHuKmk+62VKLBNjt/r3zMEQObEZjDK2G
tSaKyqZu7vE4w5ZgWxQoPh9SYQ5m4s7omh4Do2+ed9ql3rCd7ieww+t+twk8aiM7u9zv9TLBCKdZ
6IvkaeGaOG5DI0gMV5K+my1WHIr3kVDbbYFCzHRbpX/IPvLP8+wkj1Mvy6VAL+fUYGvsxuw+MmwT
6ZV1qL78rU4yONC0NKvKQgs6lfXNgt011fUUO1H8hwQg71ThcLMIxgVvdahSK3dq9CEwt8tA5Agv
X+eTJhxeFlISWmoDEYUUHOe8eFDr6raWYQ7z4OtFc6zU9Dmr/vJ18VMuXyMqBEsSgp6dYGMvPgvz
ldegsgc2rg1q5OBj48w21TxLKMuTwfVAGS1XINRQWXduYC/qrlE+ScFVhESO8j/Wrmw5bl3XfpGq
JFHjq6Ye3G6PiZ28qOIMmudZX38Xnb3TMq2IZyf3uasaAgmAIAis1XzN/R9/ZSjsC5KRB5MiSZBo
Jp5fdYDCIZbWPvriH0FASJf1ZMKlWPl+0s9UtbbyhijxprS3EtB7beuzfnG/iGGCpZAA9DwhkQ6u
LckdR9DxICAqMa95lyeGiYVlRMa6yGCViXgo8i9Gs695hs8JS2wnuGJqhhzK0ETJqpuoLB19qtxW
k+50bT4ryrBr/ZgzTbQO97DYJCZsTOUQ9VIPtSiaBQhxXOPWBOdI+5RKrnQnei3mM83YjW29tc1b
XrvtahYmy5IKzGkZ3JqMiSjyHIRhlSIQA95HT26SPLPEOAYAnlvnnbttKKvLuxDGGArp0zLUwf/t
+NJjpH8SEPdLEKY+qI1tpJxnVJbg/GecXAhjzEUCBVaXUHPpn6P74Iu4Q+EARNz06p4+qS7muvU7
xSvv/gfCz9WTYCGaOW2UHKXnNIbo9NQecDMAGcXZvKZdMJSoEsinp3qX2/rj9uqu+sdCKmNIsxi0
mlxAqizfGcLXMLye+m/bIugGvTu2FyKYs2csBV3QM2zgmJ765NgOh+3/5y0cc/DMYNIAcCYCFoii
p0Kw6vxKER2g1XKO6vVHql+KKGxGTpQkypUsg3GAALY6Jp+j79Ntdm04rdU50Sfa3zICiaqyeJu0
vYIKm5kHgtK0KbVKubzKxoc04DRlr98XF5oxqbgZJ6lPYmxRD9gT5QPgBffqffcsoT+WomebJ3HP
exd9PZd/bxYKm5aPahEUZQ2ZP6tzr1cOJ/RmEDUJzxTiMLwR7KSwaPPQDDaMGN0ltPU9vkbLriMd
Ai5DxbYvKCLdhsVzRhXpqhiN+KK03usAjYw+17y8gSeCiS9jHzdJUsGEClM6xgJa+jsFAIu8t5/1
zHyxoUwwmeqg1fsIcn7ybUVuu08xvD/bskO3kodmvH0gKGyHdVdiVqWfsXJaUUz7rm+AyN8WvtP4
Ed4jAdR2JHlpcPxx+2BQRCaudDUx4iiF0Dz7DNQNq48OMTk2yk2kXuUl72Tg7RwTZXAzrvKSukjj
tqfqvj4p7rgPn4JHvE0fMsekMXq3HdjW3V5VTUVVNElnMUX6bOgw2RLqDsHbmnIbJbx+i3WdLgIY
tx+UfGq0EZlLFtrweze+QYe/jDIxSEycySm8GMX5gdf+yJPKZA9Z3Bp6bga6U5JTFe9i8aD/UZOP
fFGM8eRSkrMwmiCClHsFeOw8YF6eCvT3RaQQiroTag0LNw/IBvLKKqoamX/PMYD1h8mFHowbp3oL
5jAJepj7/JCXoG0NAZPjfm3R4tdi4sM8VCCLTXi3RZ7hMUmBDvju3qTLV/t34fhh7DjwCusn9mV7
GM9NphFpMjXsUbiLupewHd2hfmyJyokQ6y8Ri/VjnLYfsqlKZygi7Gcwl1S7zEaCoKCdnMbBmtcs
yjELtk0hVUzDHDLoJQpSbqX+lFpVOrnF0HnbkYEniCnVdWI++LoMvSLl2NdXcbFT+8dtEesh/dce
sS0KjSxoRTDBxE00tJbJh058bhvdFvTnkXe1Xe9guWzTu1YFkEHIU/K6TSXAc8A0tEtsxepfWdgo
hA6vfW69JriQyASISKtDyVAgUTyOwIGQXnQX7KwUVs3dXkbeTtHfF5Gi6PumAagcDvz0ttYf5PQu
5yFq8kQwQUI31CTve1jdMBpXijmd9cncy03+vK0Jd5eYqDCGlMiQrhlN2F4RV0FgZ9WFY16LXng1
7ZXMEnjEIb+5kV3skIkVs5RWNSDCoN2xBwEQMDucHpTIgQtq1DO1Ee3GPGIAk152OQrT4+99hnoR
zUSPhkx1TzSIrmpLvykPQEjxusEaUuRRCnhE0dCwLZETd9lmhjImQqAl2MlUuG79q7riJTE0Lmxo
xDYyyGqlF3INa1R2ovs5RS2c9jc9xC4vu+dpwmQWpMpqI+2xdErxoAQmsC+5dT/O7rzrXIj7rJmE
f8zxFcwFLzO6WxwIaEn/qFPnEi8MJl4UuiHoYHfBozL5ljYP7Yh2IPFle/c5EZdtWZB1IYrBdQ9o
hu4Ut58C/WlsvCT/EAQftgWxjIP/VDl+GbbBRIxWzsa0pcciBYpJnfkFYGVXkwd89SNpHY4w3j4x
YQNIqEY3iBAmAxmtvilsGtpzqzyD6puLv0hdcsvAmWgh+miDH+gado1st8B5FAora00wle510zXU
vZElfxkmWKQGAo4wTRugYHcc3GgPDGq3ia3oNGESo9y1OUfeumuZIhFVWRQlmYlKagmgbzCr6E6Q
Bc1emmVc6NLhy/aurdviLyFsUb1IVV0NRNRUSBjbhpyj8Xe06vaLr8ZWMPKqmeth6SKNSWfioMeo
Ni1CdXgKHErLbFBDSewk6e1yesy6gxE6XTpZfch7fvlNInARzQSqyfTLsKSZfKEDLqRBOcwytKxz
h75tb6Xe8C1N1jpHiebckaoytPEE/bS91r+5rF++gbkQ1VEDCqIRi62AXw8jNQ/jvsZIDe2D6D8I
t9WeI2/dIy/ymGAmDUZnlrT07n/+Fy5JPFSAZqCYqLxa8bpHXoQxCVClJooopFAuUp/99GUoa5uY
HjCy5wgwBuGpkDmm+5uk/yKRiW5GPwxZp1AHUbzOzc66Fx0FPAIJngiPxFQUp0uVu39MhGuJaZqh
j2ObjvNRdkLQMXoYZN/RKnx3JR04+0cVeB/kLgoyQU5Q1FklA9wlQyPZjkZwDBW5gv21OJkfWnc6
0X0UHrelrmeZF6FM2DFaQ6xIjFUl01nFG1crAw+A644c01SYds55MOtSoq5AYaxzp9iJeDE/jq7s
hO5gxbwLGyeWsvwtJKoqoc2hVJQ7kf9j/DNwA/nXqrHcLUOmCZNEn5C15l5vQ6voObGTYwssS8so
jP0cjjR0KqVdUeaS761aWmnPHdDlrRUTNUKTaF0vQpL6oHcWbWqs8OIECPXJap5lr/Iir+G0wXFs
7h0ry9DUZmhgexKcQOCec1TV00ReNsRbQiZejE2XJopJs+7Oju4x/Y0qNKiJHTV3GuSvQPyiBWfh
kXzb9qjfpGEX42DihhnVpjr1UK8qfYDJFJOTdaqrVAgiQm8X2nQmg+GYavpMiGJlo/G4/QE8xZk4
0oD0rjMjGkdM8U6ZRXdIEmcy5/syStxtUbygrDDhoxQUQY4MyGpcCktP2xi1Q3SgnWiBx42QnDDC
croYxAgDPX49UZsvpTfu5zvNQqukU14HDq8Ffb1T7OLkLKNLLGVpX0v0Am6Pju6NuBwnGPaxDIIu
1PE4OLQPYXrBm72bDlbmoGWMs5McR2H5XYLKyLKK9l4k7UsYSVbSunLA6wnlnXMsPPyctzKp6Tmn
XWemIzxMmP+NXMPBoz1F8VGueLfIdYmEjlEqJjEAV4qTcFE9USWiDJOZoxehs+QjpYXKbOW2xrFn
KWgx6oCC/yd2upDI+ESiR2EbhgXNxaLGotPewQfzywhAAMkVr0be7WjVBRfiGLfQVB8VohzifPNp
MtyyDaxmvBI73tg2Dc7vUoZfct4Roft5ok66gfcgf1bdZFI/xFJzv7106/PpCxlMFl/qgqhl6H+D
G1CGDWob7UtrRQfzrNwipNqTJ7lAI3WGPfTrvwqndMer2VCD2NKTBoaFwZQtEAF0zBqgZSuyxHkH
NPk8a+24AG497x1jPaYtFGbydi0ZdTWpqTBQeAb73JmvMrv6qh4LD2gAnIN+1cUXwugOLzSLByku
xRbChFA9TQFAubXuVAQxJ1BT+95aQPoZCzFaLqCj6NXjwNZYpiOmyT+WLbG6/koFeW4xcUpSPMNk
Dt9cEsmUULXmJjxFSXyvGAFHJd7KMUEkzNVKGwv4WBM/TcGxbu47nhY8s2Oihp+g2zMEdrNDgnuB
nAL5iviqZZj7DDXRbTfjacNEjMEYZCDelng7mU8dZmRrtyw+bItY10Y1RQReXcOI+VsbSIYgEwID
C2ag1yzzC8v3G0dOxStzDFzS8YbM103gIo7Zn64KwtRoodHUgWTYKUvBl22t9Sve7WJ96UyCk0TB
aBChvy9sO4xjo49iBKgeM9hZd0PC0cp5mQ5PCLN4eZaVpKMZvzrd6v4jeiEL/U+ez9B19a8ezIJJ
5RQHEYCfnDlUrEgsrTm80ZMnrZM5trZ+Ol0EMWatRXIhyjkWLNBA5dt0uWyJbZ1ciUL4ZAiozmzb
3W+O+4s8xrZVEohd7GPt2p9dV3Z801uVUxxSN8JFmtfQs254v8Sxl81mjGQi0QYCsTulMHO0QnEW
kCeBORITcRzNpIJChnabt96g7DgrxhPAnHd9qc6xRFesNq0WdKfdOffql8Q2bvwbTCfcJx5vsm49
OFwWjTn0BBU8nXWLRavqj030sQC3etIewrjHG7jL0Y5+/fvD6CKLar9wWK2USJHp0M7sLJpZz1fB
TkT3fkDz6T0PC2C9C+riV+x1M0b2oBY0gSm/ql9nRz2BhdSePpFrdCEBiwowlWij179tK8nbQSZe
hE01R1WA9eyq+wTk8KEvONsS1ptFF3ox8SIca4T0CvGCEoJqtvRMG0arykJPI1ik3Og2BnXM0IDR
IHLiD7xyI89gmCAyD2SqSIhV1crEStKz2fpWP8xWHBxykffizxPGRJBe0v65ZnaaYbXlXtUf6zSw
An+X8TlrqalvmCd7ywxTkcQyPU8GWz5KHgFoxdfopO9kK/Nym+d4nIOFvWVmpVAOM235nbtd6udg
Gvyo8nD4OAGfvUeO8qzrovAa8K+k7HrsZqsM96TkwJWsZ85gtNTpQUw0tqGxlqZhCl/T9OPkZm50
DB3wx6av17p6p3InUlfXbiGPCZNFaU5ClcADMgxundNPEpiF6ys5tRUg+NaAPRef1Fves8aqLS6E
MpEyMYtsFlOkUV2QfApybT9r86mS9ZtU1DPLEHk4sTwlmWjZmEGZaD6NJPO+J/tGcbX8sB1KVm8H
C5XoJywC8tAZQVZlNDMcUcrME0to1AcxDXaj3HtZ2+3R2cM5QteTgoVMJkCOgi8V4gybrJ2wt1Sg
5cWOYOd7sbAoeitCFicNWXWChUAmXBoCoDlkWgKojcP0ox4CK4q/tDGntrle/VM0GTccw5RMFkMl
yWY6OgVuhdYrDyVg1Py9uQvQQxw4vETnN2v4SxbbmGQWuVypFZ5FAXeIPr/EDR3FmY+zreIk5Y8S
rq/gRRyT9jSkG/S2gDh//NyHn8b8Vgk+Sbm7bYw8KYxTg5RMA8UmpORq/ahLuS0GZCeLyrWuVhwj
XD2kL3vFNijFRaEWGuXBSPoboThr0eO2Kr8JiJcVY3y3lBQdXXDQBe8ed5S1Pn5QHmlvaYtER+ZV
g9YjxUUa48ZSVIw6COWBGDTta4B6aXdxynkU420O/X0ZKWRTNsSAijCUu6rprHD0wRaWjGDy0Dmu
xFOHcVixVQLVoC1Con8exXtZDa1h5NQpaOLw7qxfWACTxcRBIvZgYwGMVyXbShw+Z3m7L0J1l4em
kwjD3kzG275oOYbBU43JZ0gs9kE0wvAiw7Aio9mRCqDVBvE49scxcLbzyBCnfADbL2bxI+v1DTq0
KCZqtAs/zrZ+LI9hYP9XCu+fbSiXNWW7kfRMDxOlh9DGbVJLqmluum/RFmJ3TrDrbR+jPnb9YXjh
Vnk5y8qCrESGXPeVasKfP1JiHUobjlGt21m0e3t0c3fYa6ZTckkEaETaMCK2ZalMYrMYKuzmv0Ao
UWWp5wjtZBROO5idv9xVJqpIvdJiZBYLTPt81Cv67EJf7PwHCRAk5Wf/zDs6eXGM7WHqp7Gu9QIa
KrtgX4ZW7JRX6Q/KklDuhEccpX+pIRNm2qYBbn4JeWJoIzVAsZ5cK4fGow167S50U9vnzlbwfIUJ
N9OsK0M+UV95XdXxJXRGECwjecUDnjM9AaWKt66caMoiqhShGY4tPX9Ic5R8Z07QQ4XxcfjK9nry
VGPCzTTM/hCZ1GBGxQ1l9Si1ZL8tgmciLHZK0ZqxkgL8DPlc/Cg5tCe7GtCTDZxH3LC5SJnrt/pL
lGGhVHo5Qa8EjTLpQfXwLvciPw5gXxwcXDjcaS99mm94oEqc7WLRU8ZQn/2R+l2aEzsIQiuNJTeu
TiqOwO3V5GwYO4kpKXWTAvQYx6x0HKUPcss5Wtf/3wTkKtHAbUEYW6/HMqhBcIHLu1Bc1V3vgkCK
I2I9Fl9EMCdrB4KzLtKgghjvk3GvDE8zD05nfT8uIhizNvJRi0aCh8uyByiJbGlabeXSnSxwbg4c
VdiCohBkhtbT7kM/Cm9rWT5WaXdOSv+wvekcddiulciX8qqgDU5hL1m5L6HK4QRtaLdtwTEvnkLy
2yyuRcdPWotQqJoP6P2w1PlGkB+2teGYGNvBoqVho+g0GZX8D/3UWXPESUV5Aujvi1Q0U/pJDGm8
loTJ0ukI7/y8rQK1n/fn+i/7YguHRhqZGnnNp4HA2e36felWh/TImwdb3XeVgA0McM6gaKe7tVAk
H9RaiDRkLcoEmPHxkyjNntmeZO5thHZZvdNnIYh+yEKQNGEeTaSnapa7anhT5d+I6BTD0S9OBWB9
SHoFbidnew3fK6cB9B8xRjJkXVRYRlIJY/qADwoVRxq9RqncNL2TJN/T6vE/2/RbQWy86ZJSblII
SlTRGs19oYzOBNveVue957yVwoScGiSuCskCxRH79F7NBW/M4pNZ/Heolzdi2LxdSKRgFHSICf1r
w/+YZYatlqdJ6TiRbWUS7a0g5koPct+k73yBoItb21VnycFNTrCBaWt3J/3OB5weChdey2vQe+9Z
b8UyAQjovIWvtNgsmsHicvDaaMIHaeaqR95a/KR2INwdIeeV4eaj6OIG7kW7CMD2dumau3HXlGgC
4yH2rRRm3urHxibSR01X/yMX48CCrdtkF6DZRL7yA8CW8FqjqHW/de23ApkYEidyVInUzZTs+6Ac
80Szh+qu8j9qyQeAd3nbXrBS5HorjokkAxnzJOxgn63XYmK22JHr4oCCKxJz3vMNTzMmVTGLGWwB
MSw0FFs3FtWzoRaPaTR/mw10Nc+VI9cJZ26e4+RsWi5rpTanDRZTje6j4Jsi3nYdD/Hs/elFVxAJ
mG6IomGwhJ0mwKkRMtFKFvgPin+vcruXqQu9t4iLAMYE+zTqpAjtV7iUSq/wORhKd+Ub2UvdwCOc
Lpb1KH8RxphfO5SykokQppi3OprUABCnTQ9dwdkYnhjG7FQ0qmW1DjFzdYcyhFUlp3l8FnmjH+v7
f9GGMbm6E4u5yH1aQQs/amJ9nnzhuoh5j1orwBNvbYA5shohHUIlgzrTUXOVo2BlR8CoHilrNaX6
SLzaAsezx/MorlzmEJNCIZdjPCwCRrC4Cs7pLc1tUKZ2abe5ej04gd1+zoExvh016LJtWCSbRsd+
U4rG6+4lnwFAY7dobZ5Nd1Zii3ApY1fGGt8sLptNa1M4N4MEJSkjGKoI+xiAuzpivuTS+7xwGO62
1eNYDdsTLhIlEtSCWo1wbMln03Bn0dsWwbF/Nqeuy74QDKrTCJpSRQGOZtRZmiTsy6jiZQY8dZj4
URphN2ca1KEt+92uOeM+cgZpc2QBndQV9+q36MHkVGM5QZFNuBUdrQFySx0iPUjSY8PrjF7XyURr
Np4odZl9nwzVxNQoJIpDjGNePYjVsYgft7eIJ4LJbOJxLNMqwHGVg7gNhZwicvyAFzl4Qpi0pkjj
alZDCInFM57rbLW/nzARt63Jbw75y2oxFhCaiUHSnx4k2j6gHJMdHSvNj//D4Pb6aXWRRTVeXE2U
INJ8JKI0JA2u6qUeuR/AwETrp+oh45QmVjq7aWy4SGPOkYb0RjBMWD/pZnAFi+yj69yhz4/kjEIq
ZgRqHUBzPwFrp8Zunnrd5SzuegZ8+QTmjDGiVvJVGoN7r/giPKietPcP0n1UWML3DLOuQHLFe6EJ
uAG8FPEK5et+dhHOHDxz0oxxlNGcKgIUFjBIZiXkrPFv4u9FBnPIkGI0et2n8fcIQvKPEd4me6vz
pufRLQDS4NsCJzhynOJ1JHBhQkDczQCyDhOKakz8xbJX1J+EMuWBq1Dfen+K/dLr1WsWYuoqVuNQ
hJja6Z0JF4rgc7RD+wEe9fDmeuDVHNfT34s4Jp50uVkPMxWXBLJFosEpstwpG4wfGOqTVmS2KYy7
bdvkiWSii4FmvYZgLsipo8+C8SImV+idx3j8DSluk5KT0q3Ucd/44qsdLdZTbspCamMoWP1Q0SBY
03F8QBr3tvnFvJ5dZKuO9OnvFGSCTd33eCaiR1tSf82ATuL3V4kiWT7goYWIWG3R/qVpMvEGc5nY
NWqa6mBgVLk/p0Z4nWrDx229eB7AxJQhDIwh7eHWBvnUNz8Sc+9PL9siVgD4324XEzqGCdCfugnj
iA/qs+w2yByls+HQmb6eMhb/oE18gac/pp9Tu3S2pfMsk4kppW6UpKVxK+p0O6i+6/3XuL8f/K+5
dEhUXjcT3ZUNT2fJMRstMytJxq4NIGxI9pRE0nfa44BXDYfOPIh7s7TK77zTibOLr4fXwiF8PxxF
zaArDBCiJCO7mkwOEATc7bXknAEsVaY+Gvnk02xcMZVbrSusZuo4FdqVN6E3xvI6WrJQJTCCSUtL
7Jce93aHelx8Kwe7AmWtIbTCOrUmjAwLh1k8KIPJS2A5KYXMpC9xGvbB5GP7ajTiZHs8QTgYZ7Jl
NEX+DwkMbzmZmAIavSlrqLQGoOKETrgOlu8hg7nP8RoV7sgDd4qKpyATVcKgTaoowupS6DJcO4CT
Md6T3ezK++qF53o8q2RiC5FzIayoMEnuP7VN6yZj+1nSeT0fv6mc/TrvZCa+iHHdtiOtJJQSQkx5
wF1/L36qTEv4XB0yL73WOH7ANVImqGRz3AwlPQ3a559j88muP3bODCSu0OXdvTnLyAIwRE2fxckA
9Zq4e8xE0U2a/DEXEk72xbFGFsd4rIxcUGTU56YwBohxXmMoszZqTi7EU4bNTQqQBwNKgTjdeC2D
W1MBAyY4dLbjFE8Ik41IU6DpQg3D631wopLKItpzz7u7r4Z6PL8QE3Rjqso27QViEYWJjopfpD7G
QunIY2WN6UshPG8rs37zuAhiO/aCMlW7rIcggrHR1KqBZPAT48YHXBWdTi7d+dic5BvpKOyMK37x
Z3U5Fx/AFPyDuRBERaQfoO8F81OpPCoqJ6VbzxEWMhi7wKD67Ku0fjoCdjShbTiYJlUsAzh3xkEB
gYvmlTvlnB4AInT+tr3Cq5a/kM2YS9IB+lakCxzPXg7A0fRl+/9XkEVwpsmarqNEJeOCxgRCweyk
VNQSHCaAywquZmB6TJ7mxceQk4av79RFEBMJI8lsR1JRQdUziTurC0q7TrjNS+umfxHDhL8qTsIg
H1IF97TZ6w8Ugst0XwkiBvCj/S8DGatZ3GUF2TpgGPg4KWtINLunKD/jPpOjvD6J50zYT7KzvV+r
9kBEWZLwgioDXOdtYWEyQJmS0GfBcfg49XaTcIa21qskCwHMKdyqFQDj6VMPHY+N9tEROaKlA3Qu
PP73UQGY3kIUY3pGlIl6kkNUJ10nc2Ab6Pzqeb1C6+fhQgpjd02PRh50VdC3nQggK/NePiSHEqD7
tCmb91K2agsLYYz1ZaIS5oS+W9XVPtImWzKvBvNGH9wKs+5VzXGp9eziIo6tEUxa3eJxB4cJxXSS
bbLPvpP76EQrmoknlJbOKWjSHXl3hVjIY6Ktrk6+JtP3x1H5Kkd7Ib2e0i/zDPIEnTcOyzH0121d
5NojIbU4RRAlm26rPzRcnACeLkxkFYc61wJq6ILsJlnjltPRD2/NwQ1I4G077XpRYLFuVNmFMiGa
9buSvg/3nnw0ro1js0vQU3nfB1b6sTzL+/BDdDP9QdvhGwd7/ayFWNJVlVrSYBEf4ttQtgK8TddX
w9fwqXUVz3gKQL2+relq9EXbB0rboALS2A50SepgHwokSn5qGdG1rJ/mNnBT/4/aIxRRxUQCsnJF
ZBytbnstH3IknkV9arq7WroWw8HaVmbVmS8yWO8apDEgSk2T2+C610dLQwMseCyIZrXTIRD+JMdd
SGN8azbJAMxDSDMiW9DuuunrtjaEpinvnHchgP6+sAZRSeIoHvFES0962APY/grbeBwP4negnHzz
vwGOzpG9zBv2JZAJc7v+0qJdQj8od8T68TrbavHe+VftZfFNjBNmA2hsexPfNGJypmglUKJ0H3tN
tAeNuNv6rzvhQhbjhBoJgFPdIL2fMAWn2OhJewiO6rnzskfpKNm0nZrLUrJeNl4IZc5rs4/mAAUm
WnRB2dgGZqytgeCxRRsuBZUxPxUcM+IZLXN+wzNLnEFY0UI6aB1SrHwCg9t9W59T+jCJ7ISzrHSL
tsyKOcXzVOiMucWyFq5yVx9yD3X/wJpRQ6YX3ByEENsCVw+GxYoy53nYBgkSPKyoBLQt/RHcVH/3
/0xkKQEXNky0gBs3h6j40JiP2/+/eu5cvp8tw+XyFMizjw0CxZ9l+ACJqe4G8nXGfJX+cVsUZ6nY
0ls1y0Lk05DSNfcjIB589U9uzAtd2JAyF5MhVdBFVwS7b8eT1BWA9xq8bT3okm+YGFt3SztTBvcD
toS26+Po3A3en9Fd47hcaEOXcxEgE9E0DUrh7ajzlU5mqyAfAD7FOVR4e8IEhDDB64dcQUipHuTJ
i3hgZBz/lxn/V+ZE6kN6aHXztZI9DUVnEeIN/t6Yb3tMT2/vDE8bxvnnJO8kpYEBTMpDne477nWE
5y2Mtw+YiG0LulyoQ35RvdzTPimfhMbCeL2PgVj5CqMMlvBt4uGXrF8bFsbAhIGpxHxWDiY8CJa8
zI29ocVFaABn3CuCdPT0VwvJFtKMKg3lTMJCluGXuf2ui8/b/8/Thy2hIeL840P/0s/G4NSl2OWo
+3d7kVMqp1a84bGvucjClequDWtgK+PYy10zkSyleB6FA0clnhA2eZhSY1boMxS9qtJpxMBVBit/
6YjVYHCCHui15PGned73Hb+JE4SJEwaZB3nu4GKUQTyhV2Rv8ghGh7glcY4zs1AwYqUWs0mzBwDO
7kxPfUq+0wu5f8INzJ7dwstuwWB4T26540Mcx2bZwspYbIJsxtrqg2eAw02u/vsUwttVZEJHQAQy
q/TlTalfurDD+9dB9jnJ0Ho14+LFhAkfRMFmdRPs8OdW0WpQjeZc4tbXvLZ3njUyAWNIm6qSYuiT
zXdRdIsbiSITzuHBkfGu1GQU6ojWegT39EDmlz570PWaI2O9qHBZM7bTTIiDtp2oIhQD0T++9o/s
0YlryZhV02OLNzXGC01sp5msBQW4hrBJtUMT89QzA4ucW5cSiqGV9JETNjgJK9t11vZKJ/v0SKGE
zrXs+ofyyvfmI53rQs1EEKz/jnv4xtQVJmAMWfZPcBdCtAdeSZEd8YrU3EWkprOIuA1gD2tcpYgj
ovM92FOSU+Vx8Oh9TnCkP+mPXZgIk2Soha6NDeZ7nRi9gXpkJ0NpJfGXsJ9czmbxLJ6NEkXXgCMW
ksQdhR/Ahe2++orRSfD+YDbUTq+l2z8ZgH27X0zUAIQdKk/0CkAHYOk7huBK2evsH+VT8HlUlpwo
/w50NO1KfWqwdaGu2BMIG4rcGsmp9IF9U/6QIk5Q5KRULB5Mq5LKrAQsqRxrVmWchlKxQu3cABtJ
mATOBq7ALb5ZSxYPRhl7ITZQ3HAmW3hIzqUX51a0S06GYxxC8XVRKe5o+r0GrI9v66HVWQgznFxh
3Yx0YkqqpioS24lZanU1jpgddKrWE/vYFqR9NE6cyMkTwnhFPo5jEUX6q5BSAwbTsFcI53a6/l6j
XDRhHCIZ4rHudKpJgkd5Pe8tSQCo8aDZPkBN6k69No3CDo3GITmvCZ+nIOMXszireDKH7KJ5CdPK
KprnQubRGa9nHhcFmXNUK4O5qnsIkTVvJIfM58V/jhas/WdE0FGxgADaCfxKIo4nPVr7Cg7pObAx
9LFTne0wxhPJ1PY0s5vjOoBlNHrx3Q+U72E5eFVQuttiOEvH4iLJoaDnbQnPxt1y1B6lkJd/rNDc
UG/+tTksti7gKUdBodUlZTcCB0G0ETR+ElaFT/EP6Sg6/TWFuzEPPPoB6jzvbxQXyVT3xfmWgOIa
BJPYNdF80gZX6gTcz62EO8jC2yr6+0JOmXRSUlDrSMnHLkSJKT1nJS/H4glhIkWRNiBAGiFkJPdK
8L2IPkz1w7Yt/CYhuCwYEyjSpAyztMNWdWAkIhSPyNPPwcncFRgWCDnPhquWp2LkU0eTrwzA47er
1vVVENcFGjR0c2cOpzT4I20WApjtx7gyyPjofQSvNDv9qrAFG2nHASVGvOLxxn9oiHlnawthjA0U
vZrVZQ1hsXGTZl4k39Tx49x9acOD2X8Iuu/bW7VqDQtxjDUIvdwWQLSFNUwPU/ixl665WKm8/WGM
IRv7RE0yaNSbN6aYWqX/cVuH9VvDQgnmbKi7bADZPSyA1uhSR3oxHoNT4wAGxoldlLl1zmG7HooW
AplzYo7zINYnCBzs3qnuJ7f2Zo8+WA85mHsoF0O5E0+xldz8d7I0BMGLZLaCC1aLLu5TSI5RiKqH
xmqywgIB9O7vlpQt3xZlmEqAuvhZ9ux2wRF88ZpT/hA92Zn22lnhJaIcQ2R7KOV5CE3AoiC3KPsr
cQr3htmD/pL3rsYxRracW3ZtDfxDpISKfqUnz6LEm2pev/arumaaiqGZMptRT1FcST49COODvyu9
DKBlAgD0cC7xQctWq0EXWWw6gbHmuazonTw/1bihZLv2iEFcAPhz78mrF9eFJCaLCHOlmUEBQRz/
ujmTK3VPUXIax9z1Z+Xp/0Ge/Daoh0QVkE1DHlBbo/PkkhPZC2cMUxt2cqva5Y7XEPKbIPJr39j0
Ik4qIH7R94TwINzQRrLgSO6D3WxPTvPAn+BbtXdNkggFCgBxLRMVVaJjbp9GxVGJPdUc7SZt7LLh
tcuvpi6aouoSiAdVk0UbaqNWVJMqx6P48FRp5zrQrJB4bcS5lK+f+As5zDliKGnQGGqmILHFiODX
+arc67sJ4FTiPrrh7hXd/XeHJFRSAPAsyzobneao11GNQj+XeNc69FlGcMu9dkOHESOP11ezGjIW
whhTFAe06Yo9bR5LhX2uhneSPP1JCrMQwaQwZikIU1hg9QAkckj0bidVqrcd0V9Phq01Y7KYLB5z
kvhoFRu9we1wcOz0M717lC76Iz/SonX9CqUnxnbwVO7+qAVvoSL1h0VuW6j63IOLWgEMS2QZ8Xzy
S9GKm79dScYOm1pMjDmFGEm61UZP5LEcrt+BF3owfotZc5Dl0Y67JkhvU0G9K1vjc0GM/yPtOprk
xpnlL2IEPcgrTbPNeKORdGFotRJB7+2vf4mRdoeD5td4mt3DXiaiU1UoFMBCVSaarMtnKZxfIgNV
66X00vxDVesVNHfNSdJOl/sRgVhQNCn0SBdy4RSYsrkcKZspA727qO0bpiLzYn21nmPsssBkQdGF
0XXUhM9hl4PRj1jgFi2F2qybF15UWMFyq+LMNDiHdnURy8nYoNlKh8LP9BBrgZY81sXDFLs56Hr0
VDTyuZ3qV5CcIzOrNyyTQQ672Tfd+IhW2ifWVMuaafu9SMVoO4G8WcjdFpW0HecsZBYau7B/ItXz
5QUT2WOya8Jqb0mRbJYDA4gxBgKSN/TiuYOjPy7H2WNCZx/by/8axKuuj3HfRnrcstmTI8b65+Ux
bH8KbGJrcJ6u3jC4rFt2XVd3CmyyH5VdhZTFeoZCT7nB/IJyj7PlwK6hGAw+qYL3w+34f0PmkrFB
ZarEC5Cb8MjUFq3S05eraYrcyyZu4lgWOmnx0apjq71ftahMaN908GJjQ6PSS+PnvNvb2bfLKJv3
jBUK50cNw0lLatc4vSIwtShuV0JetNz/OYgm2+jhlm0d/XdchFthnhWzDJAcTOLq4kuS4cjD7gMg
qmrjsdjC//i3oSjppFqzDFysp5M0XTWgxTYF5zDLNXzQoSP9XwjOWb05h9UQoTaCD36viqpDEdWe
YUZulIZOb1SCavjmYbLG40JNb/S0lRqYRMhenisnmt2MLE46PKZDYHU/ajlxOhBJX3bkVsZdo3I3
AanX89gegWolB6W/yXJ/1gIoV0FfbXBNO/c17fEy4lYQrhG5w1+pDNTAMyAuNCiM2G20YG7/XEnC
1NYgbL+tsqAWJkle6ADRpOepTJwiE5WHRWZwRxUZ5aRQJyBIyVWdfGrSvaa//DdPcUdTrNR13g86
IPChVfWO1R7S8cdljM3zAgM60GOz8QGC74L3nqqbED1TrI6PqdZrDHgHeWA9hXsTr6x4sTvUHwrz
FR63MlK3qL0pAw87t2vwskSDOD5NKAoaiWvmDz09pcIe6w1NB8TDCpVbLWuQCgOiynDlXj2WJ8bK
lT3pOEXoLnzCLrNTVGpKLwYFK77ORa8+23t7Bc+t5GThhgZSbOwy8wacLN4MfZi51zWIgOhfFF2+
aogRLM3gmZPxl2CB2dFxlsdW2Fw+1sxCx7wmHN7tigMb+4OKhX4r75jqViaUDtg6yNB3TVTTsgyF
vIbbauONZV3k0ogv5xrffsaVpjqKE/vNybhmhKXJJ6i8BhHoWAXn9GYVbo3L5bEoDudGXoDLGiwU
DG1OJ6OEZmI6osOVMe+kCDin39f74rvoTrf5wbsG5/YQwRv0MLPuDtapgClqP3o2/N6j+ybI3OnL
RxZUlxVTtaACJfM80FOoK4phIy1An+SqgCi9ElhO6GRH6IMLriXbgbvC4g5Byx4hKhO+YlVgEMiD
dmcc2aivcIuwXzoL0xUSd/yl4JzUF5ax/5HDQ1HpWn8VM5r3hqBEsXUL11ZgXLSQsSSJDv5WzzSd
qn7MRdr0mz3eawAuIqD/1BcVWyOmUc2ePKpb6n2Prti8AxQ77uaT8GOUOeiSA7nEqrQoRA8TIAdM
B1K3v7YT1/YHl+04hH52LXpM3OS7WhvJJdV5mKBhSIAo38eflp3isTJCcmv9zdpiIY16YilV8kSz
vtvbTUeeRL8F+PD5qmoKKvIkKZHR6CF6mA7RsdovkA1VvcYdhZwuIrSzumoXmYOVAa31ZVd3Cy/8
gvzl4P1qN76IbNsOzH9N47sUMC7bpkUOsH5un3MTvC6WaP5gM0MT3VBVwyaoLHKfGkpV6kOboZqq
J7a7mPZLnJg3kRo6io5T8HKuEmFx6aMP56pOWW/dMKj+NOXoMZ/Rc3SohR1pm44jxDYslDdVReVO
ub7q867AZ43X4R0EpKsDbtCXbdkOBFRNmQoPWub4CdVlhlBdJsX40j3EDxUG+PARfzuh/RdknoGI
S2XTcysw7saAEZGWUC2B7MjgmLnmkOkrmuHcpPcuWyXC4fw2zvBp2QOHFLVjgz7CSh7GR33SBScJ
ywV8dtIVCLfIKgZ8Df6aOc95tRAI8Hljfmyn0RtKtE0VgRo7SVwJJjO2bFpjsb+v7iBqHbHUgYWa
LNALak52MqbMiYQxt2mTauu2pRCLQHP3PU5YJHqjjRJiDjW4gRyl5Tmtn+0qc7UwDi6v01Z8629Y
fBZKB0pBnRkZXmJe1/mtZSyC8N502gqASwtx2tS0KWHM1LceyQZAhKewqYKUlqLZg82ttLaGywtR
UrSSZQCMSUA3h9yf9sXpNad641+imj07a89CDx84GlOxNGX+dSUh1TRhGtvwlEo+xvVDPA1XcSxC
2fTfCoXbsHrdT0XfxwY4DgonUg4ZJlEbTXeKiAi2ksgeLuxMCRmqKoE0zK1DyZc0vZLS1r8cbwKQ
s7flXsb1XgUIKEG74RM1dqP6/N8guIgL66qsBhDweGFG78aKPEKy3qGZcDBsc+u8rQz/mlwMpCBj
BZyidMpvTHoY7Eqn2K1+Jt/Yq1RyL2rB3nz31VeQ3GVWlqrcVhoGSfamX2bBfCONp1AKKmTY2eqc
obkJi06wZtshaGpEVlRTR/nrfT6qdSUs0f2ALYzR0Km/wQZzKqVwmi4XhOC2S21LxpuAzHpt3iOF
tYaNpmFLUWtfk09z/fKB0IADdRX3RwXnOff7jUnVPsoM9OTHvgatUYpWq6z7CF+fDrV0cAXrBE/0
3E6qmiZtIZiJndTiutDK82Mjd4LEvbmRDFnBV7yKY4J/0lAkhYBoChsJ7FP+YhEnz8cDGer/CMOl
H7AxRGkMrWuvtnu/Id0+KuIXUGoI55HY0p5l05U9nM+iqTPjqmH24DNDfmbUtt/l7wT0r/I+c4VD
LgL38c8ZGZ6SJyphJ3VdjDzXqPHBUuXClULQ1nwg6N4s4y/GtjKVJDRYXpVuc1ztI3fMD5chNr8L
9RUGd/D1hJhqMQFD+R4G81eyyzzGaxE1XvEtdNiLtUqcj9C/rkG53SoZVh5W4Fn2LHkmpzlGhTeu
F8EntWihWMpYXbrGPlqskSIAsyj8mRWmP9P4Z5OKHiQ3M8/KgVyOK+K6tfUYtrQGskJsOrImWCOR
Idztse6IMioLligaHszq69wcR5GEN7m8h0z295WvoOBrmNIAiNgs7/B9u9fy8dTYvWeV7W0yiao4
Ip9xuSGG/pFaGfDZYDx0yWM2Cjy2WUNeBxiXEzS9MtWeuYxegQUBFb/8OUJrvYmqFGvPIU+Xd5Fg
hXiyJxqWM0R6Yc9oYCbsR65dNdKP/wbBHUDtUg0p1BIBId3pyqlWPHu6vwwhygWEywXpLMtdP8Jr
LJOabh1ID7VLPdtFigMtDKrvkjAVbLvOxIclFDTRA8SlAjKQRh8lghdAtQ9iKrnoL33EW4YglW5G
nCnrIANm1yA+laaRlMzECnUvawq37K0rMxWpum+WJtEu9S8G5748UuxGlWw0X8j4RJbSu5lq19HY
VU5SGp/lEmunVwcT2vWznjwK1o79+NkpuALn/GjETdLqC8DZ7JZ0q+MDZnqovqngqo1vRddJkTfZ
31fpopQKOwWRo47XgSZ1dLvaySERFNA3MYhM8N5p6rjXscBZYVRxWqRjjO/LQrUewkk71cNHms31
FQSXWIlpaZGWACKOrpV4Z1bXsb27vC6b4b2C4BLrXA+hQk1A1FnnJXVxNEnrqJnoor39/brC4TJq
T1OqDBm+X9WACSLWjHtzcFkVXnXml1aUwEVmcfnVNDsLwQ24uaCp07XWjW3gQVNRBvey/za/IN7s
4jOrog9lGBL4zxgfa0zsG7rsGpMroVfgMpDAIsLl1zKU2hIS3SidFOMhw6sm+Ipx+W4f/hsMlyN6
qVNtKUcatxpwUdWN38tm5MhL8gH+iVVo83RDE4lNK5nhN908ddZOWQ7Gn4uymdoagksCSKdqjGl2
wyNhUEMYL0pvpPnYqx/pvV7jcInASKySVqigeUtje3EHpcZRPRm2iMechexZAl1FGpcMRppW+TIA
Rg06cLVYh3HHxmyF3aEsEV/C4TLCgHayZOnZyrxSdpTPzX44TuiMZvSx4bcPXbVXZnGJgZRkNI0O
cGYlP/bW8EkJi/+4dbhkIBV9NXYmtg4l5d6OwaZSmD1esZJvl/fO5pv5KhJ4sawMYuwyWB8Ze7h6
HAbHapx6ccagDFIXZe/v9rGkngIt1sZNvoofXrZzka6YhqXhTOKVfNBqNUoWQcBHI+5BeG6J9qoR
OnIkqBZv38NQZvgHiNtZkdRkptkDqPqcfvrVpm83LqQKII+NihGmlKIXcpgFqWl7A7yhcvusVtGB
W1Lc/phUl3ZiUl10nxxF1A3biZag7GkpKg52LtEOUl4UqoqbWNmoD20Sn7Ku/BvzCi+CYNlerTcc
LtNOrUHsvAOOpVttdLDlrjjEeTGTIBzS5coODZq6ZWzLitvGNUa1a72iCrpWGzNzUZGdfmZar8VO
b475voyGYW+0s5I5o1lNosNn866Dvi6FmIaBb0muRVLWSjlbpgY5oXiU9dgxQsHabjp9BcA5fZ4X
I8zgEi83KszDhuZTmRDD1bpR1DcoMoVzu9UZeJ1UYEpjJHsrUQ9WVnqXl3bLGEPGmJGNkp6Ch8P3
N8O0VUJZnWHMEKs7CxXFOLyqbJE21JYhaxTuPEBHZVVPBgwx9OJgJulJlxdB4mSpnj8KDIUR9WHR
EYbcqoQF6IgqC0XFqYEoQfrS072igltUek5KQU7Z9NkKiluWRbfHUGpQWJQHCeMcFmnrnxYY2GLX
SpWxdi6v0Ob3t0GIim9wzIqgW/v9EkXllJlJs7CBCzYdk+2oJ9/96rhpAnJH/hbgsX/+mSdXeNwp
N+XmUGmVzJ5vRj884kn80OwbaEAVfi9UH99KlGvjuPNOJRbtuhRgTGswhsa6EbDWbFEf8+YxsMLh
hZanrgOTpAInTjttp/rFI8gIPePhe+/p6ISrX+i9qBduK2ca+NayFFZDt/gmVrOX1TAjGj7GyfM4
7e3uR2xQx5a+X14uEQwXjB2KTTYBg6RX13cxuHpnckzD21oWlea2cVCuZ35C5Z5bKGvOQSg2mDhq
pCtpQDm9dlTdjajgrr25jeGs3zB89h6KPgTfp45vryxtgsHqv7Qpbfyy7munVwd6G8aa/eOyC7n9
zAaLbIPIGjstTEOW2S1z/XVc4W1vKorKT8LrvrwqwMOZCBojOe+dQbAEuYIYuiHLJCmvfCvd19B0
NW8mel/GAudtG6IRdHtCrUvjCzNZnmXNpFXQ6KyvBxCVRspDqAWXncWl8t+WvGFw8ZanuhVWLTCS
pr9Rk3Qvl6LJTZEZ3HosfacPUQgIS743QRYadU4Tiyi8uUD7bQfYyMFwrSuojLxfkTZu0qaN+sqP
qlNhfcqgrpenQWRAL8jQBGfTpkFIBSaeqSFcaXMZ3MqyPJaVsfKb5rNd3EPC0Fm03QfWxQJFrYVO
X0vnSzyg4kgzu68rf0qfR+1FnYTP+ttWvCGwGF/FcFvFxTRKQBgbB+21fnosXb1i6lQ7zUeDK7hN
q6ATBcPra+DqOPq1UCvDOOfNRd1bEZ6TfXaVznaSz1owrTv5b+mmc3qPHNm7SuhXIJHVEmf5MgsC
fnPrrvC54xAcGkNpolXCH2bcceXbhpq+XN/byR+KhZwZykWkPVkmMVsYOiiTE+HotTNHnj5dDhPB
IvI1oDxrF7xmAiRdrik28LQz/3BE5JcdGA7B0Yem7DNZCAwPRzp6TUofN1anMgJdRY/un/ZgvqKg
RIshOYhHwzNckujLqM7yCSjhc3EAodF1fGQfrvmTiemuVzkl8Pxc9h3fEnmGyWVxlUKFApQgpW/v
F1wj4hvGTsJ4m+x6pwN49MbDfNJTZySCS+BW1l1by5Z1tffSvAYhG9jJ/Tq6rpM7adpfNm0rLNa/
z+3tIbFDiGBRZEP7bgJzQ1Pv2tQWGLG1k9Yg3E5eiEIrNQWIVIX3Tf1QF7M3EtQXiC2od/MtGmcr
xW1akIeMZWXBX/HsQMcI7Gs4pX61IEW3orZOkfO4jUtHSFeWOsDAwOZE9lWEWUYjEz1g898Bv22y
FAN1fAje8xdKe9AGNZXgvkTxrED1l5OCKsaD9jX7xNpjq2AR9vuzFeFzr4ke9H8gucOeKrJES6ya
rwfNwd611/mzBiFuCJ3TfXbMXBpkQefGO/3hA+GIPnfsa3QUnvGuF8uSxeUYlr6B8gB6x51cipyk
Tr3LMJu76g2Gv2ymWo3qVAaYIrFcmi3eUtiCOTN+dOHXqq0wuO/SnmbhbNt26TONTta43Tz2PyBg
jc6K/ru8Gw+NWwTj7dw5Ii4j/h3jDJpbPZs2RjyjARSrp0HMt32GuhZaTl0dTepgWCz/uuzNzW2w
spTLyNBFW4pstrBoWXms7AV66k3r6Ev0gSMMdAr/BAevfWjNrdy3KVYtUo6osEXSoaAfSYcrCC7d
NmFmF5C8hSl9AHom16b7mfTOZX9tpsMVCJdz8dFbQOUNINaoKfvaKEpfHpcqkLSudvta7QU9HHzJ
9yweuPw7hKFtTyXiwbyuDmNAb5vT8hBeRfdMZ2j0GD09m6SxIBdhuCJ2StFe4zJyhKqCnNewdpwL
J7F7HDE/L/tzO/4MmekMoU2OcOZlMnj+iYw0PGI0NZ7uI/VqEbHlbFvxhsFZIZfdADlkWCGlpdMY
vTOYglUSIXCHSTrXUkMzWNFYxa6poh3tRUb8j8TwrxV87V+qzSy2DaT1zptex6nw4RPgIRBSAdHu
D8UXfkfdGxiXAPMGNV5oZ1Xo8Dv2qB2XL1T2Q13EWMiyy9lRhYPq9+pbXLLTUmqHsQqYMQP/HajI
Uh/a5W5uOz3mtsDTRH3R89NmwOEoNk1MJaA+xy2V1OPtscgMJKICUgTlXo2f2z8d/PnlvjcQvjW8
N0F41mla6ZPaSwZngWhoeFiCBKzaMzZtCbtE95nNxLSC5FZsGsEbV+ewq4J2QFz62WC7I7m28o9k
WczxsiMe8nF863ap2nUohyZSAl5iUnJld990EVH9pi0rDG7DakUZ9TlePf1uLj1toEe8opzkxdyZ
/ShQcNv+PFhhcfHQd7I0axKwop8T6CbyfXrsTnlgXjW+/Nl8ZJx4477dd6KDhP3uWei/4fLd3Faa
GmOiAzeUk6M05Lump17e5G4vV7eFme5Lyz5SSXm6nG83MxW+79CKDD3zM8IhrZiXNldxnJDsqlUM
R4+pdxlhc4OBaQAzOTY0vPhG5DmJKmmu9dJfWnU39Klv5DdCbToRCDNz9WlVSXg3kztEYajmV3ZG
D2bZPEOhUeAtEQz7+wpGUkerWRbYIhu6U+oPFr0SlUo2IXRQTMg67s1nXEn1oBlxAu5PnzTJTlPG
YLTTg1SQl8ursn18rHC4VDvkES3tAgvfz25zNQaJZ/vS5KQHeVf40e4PHzl/ZcAVHHev7Ok4yW0O
uJq4nXEsMI1jCl50NrPECoKLgbSV0WtmIAb0aPHiMve6YdxTLT6puUhwXeg9LhBsOzHycoY5TCBp
8RRH+YsJd5eHzK+uRYyZmx9wK8OY4auoG5JWMsYahllKuavq3K0i6cpu5t2k0NOwiMZkWDY9y0Ro
PNRNlH/sM0KhrsNnr5JkIJqyBlDGBKTPHTruovZWjXJQCP8tiMTNQ/8Nj3/Vieq5byENipLZTtlh
ZHpnPCw3NdoWmE5CEiwivG13/mufzZ2MixYrVtXBPuk0uyBKQl1B9VmTN6qtxR4dvqg85Y+l4op6
xLYD9A2Y33J6OMT1wIDto1YdMu0Qxd9aoZCBCIbbaqZaKmEyAkYPRhAM+bmPWUuEJ3a3pUDGQ0Nb
jXaHDwQhG7rIs9wOLGMtU5sayGZySscOhU8QKcoP/XjXFILNzveW/k4ob87kdmAtl2SxemCFEM5U
M3svGzPIpvGeKy13VUae4yS6HaxyP7bZ7j9GLLchrTSmSl8jYuufg2fslD15iGJn/pIfGnSXoh1Z
1PElWlLm+FUGyKo4VvIYgL3xuQifYmk3KndzcRDYxdbnws63uXtWLGdWjGaPyi++k8fqoEPKJnfb
xAkPxLUD7ZMsHInfvPWs9j5327L7qVFbhSH2xIurIJ4+J9r9UO5i67a3g0b0hMc/If8OG7zggJBI
R6cE58kkbpaqWuDJ6BNxVNd0bTS0PIOJExwUtPA1vH/E3vKxQ/0NlXNsI0/jYmZADctgNp9V6AGn
nwWLt51G3zA4VzZxKNHcwgNo9Gl2o32xS3tI5TmNLwWJn/zQ//pQfQ93ut+u5Od+tFqfo3YAoFI/
teniZOjIghT2ZbO2I/8NhEvWlYQXX9NCgMzKU6/fW8VVrlG3EWkbq9uh/4bD5eZK6vsxRC3Hz67G
2sV5sGtevkspokKDVqp1R9ze09zEofehrwaDBwVV3Yk8Ub/Bdn145VQueVuznc1mhn9H/GnwukMN
2Wj1oN3TG9WD+JKjPV1273Y5aYXHpWwLNwu5icrKr9BDOPvh/eL1gf2QobbZ7dlEtlP8JK+dmGMu
fhFRRMvLZfEEDXaNnmBjkM6dMWgMWhioTWLG4jF6XgxHq1HMkvf2QdQI8T8ucG/rzaXwOunSEsWm
yqcHCMlgNoD4na+4jDclFtLxbt/p38C4pJOj6b2u0Uztt/ZdRa9sXKiaXtA2IMpsJpdjShopTaYg
clR9x15LYt94IIlr+PWh8PFtLnuyI3miJCB0JJd2EshMo3cFG7SGRML0mHnUK17I9atiJYQs3cvx
Ktim/MunMYNNO2YtGBoU4+VPaR8J8o1oA/Jt71ZSx3LKEsGwG65A8+cnqLB2Tn4lBZlPdUf0Himy
iEs8SiknvZlgA4YWOAW/a39Koc2fePwba6Ya5kwZwFj8reSlF0aDyGciG7gkotB21DUbPmt9/cjU
1arCkXJciAZXcQ0Xw9SJ6Zr+5VAQbCrCpQ6jkMO2DgGq0IdivjKsm16kvymyi0sStE81TAwAQhuC
WH+xwkLguU0bDNWCWh+4uCyVsyErsxQjBayGO+/oMjtqeBg0wTPqphErDM6IKBukJQ2BYcw7tfti
ZYKLh+j3ueTGXqcGvUjwomnvq+7Gzv/6wDqv/v1cXktQus1l9uDcKD+mInUJ3mdrtB1fRtm8iK5Q
uDTW9paSpnOMT5f6e9vvaHttTkd5OBXEHYvbzHi8DLf9tv2Gx4s46pS0y9jAqvm+urKOBVpiisSd
jouv7lVR48F2kjZMlGg1ExdffqZQjdtRKcu08kt/wClvuosTjg7xtWN4on4tWLHtiHhDY39ffa1Y
qT1lo4EjIdauVbTzFNIftiL/ymkre7h9k9Y9vJfCni79Ksff8160PCITuE2jFlCLUdmXbPpzdosn
CgloiocIuXcYwXzn0qNIKWL7g3ZlE7+P6ilXtAyQ8lF1qbvsqz02LG59wjZakXHcjupnc+oMVgBp
8HJkYL5dl5zBmVx5xz5f8Xbppf8xIrjdlRNMDywqcoSlBOb0eVk+lIP+iThV5sYF5iJHyzW02BiP
B8l8sxHFA/vMOPsy/ndxVH5GQ4F0tQTW3Nd7qn7Ey/9RhcDGIwnqXboTPUn9j+TwZo76fgM1OZqR
xwLhbdzOvs6uw9DxTA90j2AQtTZcDgaV75tV6m5uJBbp2u2y678x1XHJnW+hLeMbELgy/h8ijiJn
cvlhVjXUaiRAzkeIgHvKi+UZ120MOm9wRItIk4TO5HJFNytaO8Rw5mA70R4EiS6m96VPv2j+Jt37
UGJ/Wzsucyyg7ZcIS02jq//eyNrDvFP8/Fb0LCZaOi5joON+MCirJxZgGeqGh24WbCuWCC5FPZco
SNV1ycgSRTmFuzQxdqkku1OYuKopedVY/H/mdrevRG/+41KFgrIajjB2nSgdyzcDlgtzVC69kDqQ
AnQUXz+FD6LS7KYr0ZKugTVOwRCN9n7HVU1KaMiOY6u/ldRjaAtaxzetWv0+F/JpXQ5LH792l0VO
BBE+TOdUmmjUiMXW2XqtULhQlxMSkTSHFf0rpVAEacjSyei+EDXbb7+SrpC4KM8StSrDCEhMP2T+
mnnJreTqT+QaOcqJPbDlBranX4toJbYvMitcLuT1ftYim60Tw0Xq2KeBfPg1/hF5ot6rVwH0S/7k
4r/sNJrnEWtGOSq71kmPDcro5jEbXTbFAz4Il96ad50jmR4j0kATnVf+VR+6YBSyTooCiNsWdTJr
bc0ML/IvCmPMpc+LsJ1+c79bsgbOKGKrZ7zwS2pkdtrAXlpgF2AI66rQSlCMH4doF1JNkCo399wb
Gv8tX9E4GihrJtKr4m9L7dwhFMapCIMrH+JNGnMwYCPBpYqdpOrkloHpaYbDvkvTHRro9NPHSiIr
w7jjG/WQQRqZYSlqePF+2Vue9JwfAAhRqXovOHDY3eYsSFdoXOrqZqvRGtYQxlrrFSfZxUF+0PxU
+IQr8iX7++pa31BlUWbKmprmXWjctb0gR4p+n8te9pIPdm/CkEi5NrSgNIPLntrcQitHcTlLxn+z
IeH3afkUZkfKapup4GNbhMHlp1kZm2pkO6hrwFbWBWVyF2kiytbX5sjzJccYoQoVFlDCc3mpaFvw
a8VIBuwClfp01we1CzGKb+jTR1toGgormNuFWusNkss/U1+Qrnk9IL/qx/JGPkZ7lMW9+W+MWt0s
EPjAY+211TqXl0xkKa9iXi+Z0lQs5tRA+dzOLhN2TrwldA18l6MgjzbEKhC1Tm0H4r+28j3a6ohn
WtrDvVrnx5BMIff/0SouQYz2NDadhBGE6vPE2sBZ/bnD178r3c+M9t3rrkX9F9vX4LcF5KXMpa6a
8VUBTw6fWVLKUAvy0O8DJ+I5GOSyl00UuZD9fZUrJr2Q2JA5Bpnq+6rY16LinzAwuGRRtTRurBwA
MnUZIQBFXzv11APea0YIfjMZnUn4aLC9u98Cg8sgcajiS4KBhl/xaPCN1boNv8mcWHKM4FffbRFo
vX/Zl8Kl45KKntdV1ELeBBMqHtsAdKc9WJEngd7a9kpBFt649OD81yxbR/OgjQOSOzKnXhkzzFKi
oQ+Tw5LDmNEhT+QuqEhAMgDCI456V34m0EhEreCH8USPduXMQQ+Pi6r9G28a+LfgSk5QHdUwh8tl
nWKiSyQPZYnveqc9duChLXaRDy1wA4Jo6BBpHBNqhrloSuN8nd/B8iMFKmiWkj5EKzcxweUzxg5p
/wpLQafh+WX9PQjvZ12LUqWGbR0YllXbzWLFUc2HbDgIwoddAN6fFgwI0zIyuCVYl+b7vZiNaIRv
m65EDs0Osl949XV6bbtKUOJhCGRFom7XTe8ZtmFYGMw851zWlqKdlGxAL54mBVOfn8ow9yw12l22
SwDD99ROFZFQnR9LX6vuddtX7b/n6cdliPMsBs+9WWJwS9Sp+PbtY1hSqvTzRIiryJWgU3xjMvI9
BncWqJqJluccGNGn8tRcWfcdBF6gTevbNw3BtBOTZWxc6odu840x9YnqjpthuLKRuz5WE07XecZ2
N3vwuFIDXUFfyNy7aiZqgmBp6iwOwWtnmmgsO2ekLdWqhzJdhgWz5/swaY9UjSIHb/tBWEe+bouq
3purt8LjzqAqlgqzggqB35axky0P2vx8OTw2IxB7Cm0kaB4/4421zDYPe6st/RyfR8VVBnXz/gNB
jikx9MOj5n3OsGNqkJeeZoKOzPi61/HZRx4W6edlMzY+qjV5DcI5atItTY4Nq0DGn93Fkxx2sIU7
g93phCQOW6uyBmNOXd0M0rxp7KGERZWdONVc7LJqEHwSbQXaGoKF/AoCWllZqeWA6KBs0aM0phwi
85gXflE8CFy3lVvXUNzR3HdKVlr1q+tGfF+2+LzMXeL/0p74f7y2i/C4m/9ItBopD3h6QD4zpYtl
P7ywXN5eFT6Ie0TZQRgb3Anc5pZuh6DnRmzIaJbEy9EJbMIsNOi96N698fb+LhD52344JZDKZLHR
eaOPVpAd2jJuUHFxWDdB/yKsfbPcymek1erxV5040ckQVfAmI5Uy9vl1dLVALEJ11L0k/oQSrJ3O
ZXqzrFJl6WFdC37zAk8IaYAhzOOAsRb5hFKnIDttXp7W1nGZvcjB1lOyWGn9OnPMr68k/qfmJN9a
j/KuumGdNcL+pa2cuAblckmptTNYxwE67Yqnwise7RK0i+Ytk+BIbzHg6pK7VHRf2w4czcDkEJr6
zgmQ4qQpU7sxcZ05RK/z3Mo+PETX7SurQZY6IimkTSt1XKUYNYyJLfA+w5RUJ61KY7R/t5+16qhU
f+t/yBaOdI+9oFu4hyP9GyDCeg+R0VqmiZri7iHv2wSM083NWD9eTl+bidLE2QLtWAI7ODPmYqo1
uagwmjFRj5YHuhyWMlgGUMhVImrR7TXC4W/ZmPWH+BiX+AcULZRciXAc+8UTk5MgbuOz9jom52Yf
RBV9lgnP9vYKjjsEwoTondwBTukMT2pDupuk6MZIw5thxHcM7R291QVX7c2zbYXJrZltahUpUoRF
3nTOmOATTRcSSbE75yW7uBNggDyPNDI3/krIaJa7rvbK0dxRiOZdDo/NKF+Zw4UHOi/t2DQA1VuV
E0YaWHtP5Siq8WyigFSOic5YGETi0lSC9WnDFIGe9Kg779NuL4mYLEUQXFJqJBnFiAQQtn1fabdx
vyeiSvPm0q+s4KLbrCH5FhJcNhWpdDEi5NjCld88P15FnjFPr4PA6X1GYJfNYZalAp1p2q6+TyDQ
A1763pM91aF4IXuQBcXMjVce5KAVIndiadqUSpkGREahXIMP0LFdMPxDYwt1I0bPkf1IgvilfpEE
3f0sss6CfAXMxURJR1CDJIg8PQiPy54xLzJCMWFR7Lx2/t5ALjBidepqzAkwnO7Abr02OHCYTIIQ
SbR4XHwsMzUoneHKxZRceZ5eZtZL0kFjZILo46C6ypLtCVWPsiY9VnHr5Gn8hDliURRtxynYIwnm
q9nH5fsgWrQJ00QVUtTUPYX2t15E6bK91f79ff5RR5ctqtgR+/3iSxkd+uRrTgSFExEEtw+aosmT
3KIY364/J90BzctOIiJi2sLAU4EFXimoJCsyt1zaMkeUTCrejYqfox05+XwiIgrKzbv1GoQ7ogal
VeK4A0gS+QVmkOoggtgqjkYMcTdB5InaGbeO+zUedzxZNZgKGlPBHFmVwqK/1EpyLPlHaoWOrotU
SLbO3zUYd07plWGocoWR5zBvXLW0UN96UivIyhEH89VZLRgdFy0YF9cIudAgNXypzZPzqsS7TI6s
fvvzE3FlFF8YRNNZ2FmSjMN3HB4x9fylCuPH2aoOl2G2Nukahotw0k4pMXss1ESnHaZyfJOKKEMF
sfAam6tv5P8j7cqW48aV5RcxgjvBV67drZa1WZbtF4a8DPd959ffhOaMRUE4jXM1b45whLILrCoA
harMWF/kQU+xXqs0fbeX9TzM21Vjpg8a6AdtUgguytzPo1ClIEzZv+dRtKyIlKaJhevWTzkG0Yri
ZIhmOPgYoIHD+dJ4T244rLO11jM8zlQOffppwxOiLuqWEmCwDgASOqmMKgwAT0F8oIfYOfMkdzjh
3qh65U0GfkNnEsoa8jYPovyx7OWBYPexctJW+kAtk+9oDbwPE2+zHOOaMvjkYHsQXqho5mH33z0g
s/EPJXajqISZkdJ8nm5VG30OUnSrt4N72dNF68ls9KgBKbHdwrKmCFryZdbd2RBsF9xg2i0es8fj
0bet5Am2GNYR/clGE1w2QfT3qYm7j9NZbdpNkLrx9cp0snW61vNOMNvBDdadCcxGYZLU3toaJsjR
wzreGNWXti9du7rdNktw5udvSjssZpNYbL3ewMyCSPWo5EkWjLM7BlQZOjktsyOapBY5ALNNzArk
zlfqaXJ1leZXG5olRFR2nM5aDfRXr+HD7A1DNMVFPeALSaURzknkR3hsNcEaaURKqEn1cV3Tr0qF
G6L6/38HfQPNsjooUip1o4TVtFVfl3+PeOO57H2ch9C3CMxekWmtlGsdde8H2pja/o4aR3LLr5D2
UXyIWz+uookVTi/AW0gmO7R11cmEusgQWLbT+rPf3ufftfs8xbXAPlUvFETyQVQeFASayuSK0mqS
SB0AK+efWmgZS4Jd978sJeR2UUnCcxnLPWQny1DYEZayxyhThUF089uUudXBCmnrznqwbpPME3w+
+nneZ9pXTMb/kzqfu5H6ZnWGSs2PxKPkyYqv/P5gARI6qH/sY+KgyisjszdgRdf26Fo36Oc84eFs
dIiN6bDSa34Ly8f88P4DyZIUlaNJupiSf9BqxXbG1CSd7y+d1EBVd6M9WN6I6aDJ/3fLyhKJmyC9
iQcCU4dGc4tRdSIDCVPNnRoznekYf6qy0YXWmtdOtoeZL8G2xt8/X81mImRcGloCg9lNFqEbsxg7
15qHMszGNPfUcVgPl+0VLTMTGmvcaRmUQIHXfpakq0qanVURVVm58aeClwRyupoMaaq3G12EPoR1
63CG63FLtSvXyFLBsnHNUHWdGFB8tLWXivZuK62HJE23HstGkuuszt3M/GwkPy8vFd+KVwxmLyXx
0LWyhIOvWX+R8x9bIsgiIhuY/bORZ2KhSxWES2bsSMsGjtbUIZuIKV9kBpM3mrVJCITXaz9Vw3q+
a0QDSiIzmFwhqeYmQfIDH1s7kVxyJDVYLFFNmHuuef3e7O641Ybdzy9hklfOhtb/TEJd4qZT7rZo
EWyUAoNe3uF3vjU11daPJb5LFPkdiph6dCOeHuWDoHdWQWMp1LKYzdjYQJk7aTO2qPphnK5i/Tx9
YCIeu6/6isHkliRq7LmPaHtFtTrJ+FWzhiCKnEYXdCbQL/xuZ9rhMDnF2DIrH2ljwGzUnxSy3sSD
6s+l5YMI7pjK6jVlczesxP9AfGrYgnFXpNpxjOPVGGBT4mzB3XcNRuss5mLj1fzIKwDbNxLXaawb
GwCKs3kaw/ya1lClUD985JFoD8Q4Q1qRSIqhWOqn/Y/E2tCy/bzG3y6vFqc3DN6ws4bxhhV1xaGh
3lCUckiaygMn+rEyTHfuKh888s4UaaARM84jgVxC+yyAFy0m4yRRaeRSb1OHh75FYCSDGsZyDpmo
VJIOS2n9BYIhNMnFYPdQR2l7gKaYoEjNTYS7BaD/v4vrqFRAq6PiF0Dsb3a2yULJuM7V8LKh3A19
h0IDf4eyKBmRlA4oOnnQtMJppzvd+tEOs2AHFH5PZnsyq8msWxlOU+GwhMedMAc1CR0fym+IINK4
yWpnE7NTdb1qoL0WNqnyNZkOJL4v5s+Xl42bQ6CJBrlUQtBKyEBU5WBVij3Q3nQj0DCskR77Y3YS
9cDzLXmFYTZDKK5sazb0eKhCIOgtSKq60jejUfBxRDBMaio6s07XFtYYAzlPKvxak2+jJRHA8K/g
r6vGbouNpoMtXwdOj6uV7hZBHjaH/kXjRNzvyffsP2vH7osZ2gTixcba6RsWrlmGDvt9lzsrJIWc
sdX+uuwR/HB9hWPyVTxsWq6kdA3JoybfLaP37/4+k5DwVK/KcYldK05VZyFPWS3IBAIneCGS2WWC
tu40kONTX7MeNHKo0bzZSwIjRBj0/3cYPaimG2PEIiXddTrcyN2xVh8vrxONvHe7+87HmDwz1WnX
mmD495vqzth+5OYnewiK7n62icAY/rV6B8UkgbTuykKpYU0Btt1zfz+iUdv61MUOZd99ppzn9lkR
sp6L1pDJCTPeT+eYBiu9ecabg4sntJxd+6WYFTnR5MjOelBEPeIi/2ZyRCmNfWM2cA+7TMPC6rx+
XYLLn44PQfVucBaCthLjHfpmJbUOjTjfqiU/isdj3wyiOje3LPEyZv83BuMettmUsV7R/e4uwnhC
8aDcpzX2IemUnCDIddmg/5LwXi1iPGTr0NSQzLAoO06gAMr9dj6aHqVcKQNIYQurElzn10GxqeAe
a6O55m18kVqbZa3BHRDCGScNmrBoQVlclVINL+7iD24Jgq7NG3KwAWW/RZ0pXM/coTMpUF0kkE/T
pyojfp7s3Ne2ExTInI+sKW7SGroqaP8844haaRRKGuELKg+GY4JgIva7Q/+VWpcGotIcdYd32QRF
M0tD2Qyzu8wHNOesNqUaD1ZdHLmRKvly2j70KNLhQChoDeD2ERGD6glgVFcH2NuPVw5TlSgv827n
LZB95SC5270C5Ro9kA+RK2yCoJ/jvW2veEwoRLkZjzOIBP0STXShEfQ4krU/s7/+JlLsP9K1vDeP
WcqcxBb6bix8t9QfslMlOpLx0/Fu/ZjEmFSmnViFjZfSh9Ffzn2I2SPFj8MR8xSYwWwd21tFRvGP
tTtQxhuV1M7qVMYidpq7nLVD+thm4FarIQuOr7Z97MXsFY+lV+mmpc6iHEZ2oDvBEcobZIcGNx0Z
ma5tT/n2kXDbATIppVRK+W/dBEqjoMIrS5d2UG//U7jxK/A7NCaFaCamxyA1BCcBmoIomMHYhtqx
a4TyQ0HA5EE1USXRxC43c+1gmcOVhULqlFKOalJgDuirRZ5kITkJd+fZYdDdb3f26da2y1MqQDGB
fVvzwJeIR6dHSkGXBrnoKUNkEJNLZAlE29MINzG6ox4nTpc/FZlwXJN7Sd6ZxGQQGeMUmCaCSRCI
d8x4CxaolFQJGBPN4kq2FUdvrBstS5whTX9f9kvuWWEHzWST2YDiBRo/6TEvGLbjNAkOCjRuLyRH
dhK1tnQ7LyNkqwWlDWlK3EJTUIROUOyw/HZYPcmqj+BlFtE1CSOASSjynOG1X6Fu8nXBxALlT9rA
I5L8RdBk3IWYlglAXSLyF/7mg1MXgbahrbwT50u7UkOfiYk7890WYN4jhHYasqdy155VKJilKc4r
gp385V3r3RrvMJlgN0qrqFr6RETFZ3QXjHSVM1VOFJYQRyBeO4O6ZwFZSxokLTgIZs9w9afmcROl
OK4v7X4HE/3qNBtaVuBb4/nopwyGzPxauUqvQYReO/1xuNYysVgXN0B3mEw20KslQmEB6w2RizUo
vmI86TiCq3xyLNstx1AN1EPsCU3luvUOlskLJY5n6HuFqb1ffoJI06FA/UJx0Kb1459nq+FZ9nKv
CBVB2ZXbdEl22Ey2qDDyE8eUxnwJopAyCNhfMYOJd8H5Z/YUob2EDj5jZrfL/A/kih0wkyuMKBkl
hSo5SDomLqwHeRP0FnBPiTsA5uShdGTTSAdHXlrDUeuw0W8WkrmzKjCEi4PXDxt9spiQZ3scS30j
KNXhgK3NT53xbA2/xv4Q64Xg2sL1zVcYttUxqlupyEfAyJilGK8b+Rjnd5c/iQiCOVWMiay32QaI
SD1JluSU1fUwCOKaftZ36WVnBpNeFjBOdhXEO/w2f6iTz2kMCWnVW+PGyQ0RGRM3heywmBTS69pS
NPTiFbVfpOhKXQTBw//76G2FEraNqTW6nrvDAxj1uonYG85FBnTJ8+9rK7pX8b/IKwITnU01FNip
YYHWfu2zn7n9LIs+OndwBxe2P1YwgdjZXdtHGqyYG0gz6H4dyt/i30mge9BmuK+9FOMSpqCMzt/Z
dqBMcNr1WNqrAsMGr1Id3adKjOro9z9p90PiS5pjp95l7+Z73qudzB6uk87sloqupfqLdD+ttHVS
7VelXsdCcmzqxO+d/A8U27fXS5BNV2g/b/OzOtMZ+umQPFHJvf9FekfghS+XoZ0X2vJqov0V3y+e
l5/o6b7O2kKwdAI3ZNs3zdTYmrmEPXF1KozrRjkIL4oiK5hYNZY+hrwuIKr6xiyfZ/n+8tfnexwk
YWhDgWa+E/8soUgEsScdNaYwPvRfNMwymtAwK0yMisHhPNF7B//MuAOkFu++i2TUljQbsIg8tqtj
3lXwg/hkfu5/NhCY/IJ5OFBXYWhHsO3xy1s7XCYr9flIpCzSsJIK+BtoBwxObbGn4fQCnoqjaGyH
u7CQjjYUlZgG2mGZ/LGl80qGDPusBTqgz5TCIb7bMGl9VO6GL+RqfRKdl3jeuAdkckekjkuOdmLM
ken3ZV06mnxMDFGCEoEw2ULq1bZpdYDMbvI5O8ouJTHJw95b7qw76YRKYSjsHORiKpgDAHskhpNe
VnrnMabRa6MC8jYq85KdUbuI7ykdY3RE8rA8KT/9TaotumaIYBlHldWqtCtwQ/hD2x6llaBZUb+u
YlEPiQiG/v/OulpSGrMwALMoi6fJBSjts1DPtuByoItgmC0zR6tKPZWAaYyfZvc9y58kSZBLeDsJ
pjT+fCfW4+umKrIGg4wLWVu8x+TBko5hkvagwFOGsCCj4N4rsonx+HQtrIF0Hb5Q/t1WnxP1btae
Ly8b7xS7t4nx9y2bNyWrAbFtiruBhCTXEmcdT5PlXwaif4jdG3dA7HMj3kyTYlqpk0eDo1TXenVe
UaMwTkP9qV1/pSJOA97GssdjDrXDNkELD/3MeEatQjkhx3ReBCYJPo/KnGnbkvRWJ2Ht6oV4TQ5l
xKkNSCQi4BS4HduRmk+LbTUVYCr9bK7HsblvBx1l/d+59e3yN6L+dOkbMRkhUaJxmaiDR1lyXy72
jZTL19bYOVsLFR91xW6pdOFlTNF3oou8Sw9SJKljHYGgphnqr1ls5E7ViaacuYVhFFKIKmMA2SRs
x5SV29uSdngvq7f1Kmmk1Jc3LZhiJbDy+KDOrZdo2dO6FkG8ap+KNfl12Uj+J3zFZzxF2iRliHLg
V9GjOl0t689GD/QoKIbmA9fFvaXMecpqyj6Z+5d4/tWrD838PA2ijYOfM16tYdzEVlH3ViSE1pA+
QvG2HWxnit1F9Dz48kD23h1fcRjXmEmrNoYMWyhHlIq7gubIbnareH2Y3RAPe7K/Hqs7yZsDOsqW
CTyTH96v8MyOIkX9UBsV/WhpKJfPBnE7XdhYT9PQJRup5+zcP2qLrrVWgGiQuQXvVHQLfTBqWeGr
TyKLuHc+G/qjBsYyZeOdDCmpNnWtzZIW+brzdlQO6rf4vOBATImYKQ9Lp3u24CmNv4x/MNlOuM2a
rXFbQXMVrweS/4gGUPiLWjxFGEyyL/QVBD8zMAY5MKfVX7Nv2Mc/FFqvhjBBPIJYIE9pdlT6r+X0
LRnvt/nucp7gR9YrBBO9q1LG29bBjix7RKZd7Kt6uRJOz/JT7isKE79Wp0CdI0fKlbpjqj3l2uNl
K7hXoJ2bGfRz7ZwaUiMT6tpYqc52vn4dvyyYei7DW/mI2Y30M5U4kTxRaUFkFBOtVmIgxTYwKpM/
9eZB1g+XjRL9fSZQwY5Xy2lB9yn0lhmpi4uxwL9EH5857WmN3dtGjo+/5N0XBPGpX/ObWO09aSQ/
Lhsjihfm1Gfl/yxWQ+63Maj7z5klCHvBerG6XUVVt0qS0PXaHrb61yD6+wITTCbk87hMSLxhtVL5
pgZr91A+jGPq/Kt1MpmQt3ropJIJIFb6WM2/dfK41M+XIUTrxIR8LSXKYFdYp9TGK3+UmpsrmfXg
XUbhn+z+hLxJf8UuIuOiGibdhCFd9mivx2WGBFXeupX0qZHBq5ibAl/mWqXKJvidQXf+Tq+5MhRo
1hNkAGm4aoqDlAr2Zv7f13FdtjB0905QGCx55ijHE7bN/rBld0UrSmHUfd7tyxAx+QeASSdmTro8
3wDwIs/sx/4CNthrK0TN+pAr/uWvw/XlHRiTW/KozAcFx2B/Us5ycz/r96b5kavkDoJJLlPbQ4WX
8m1CJfmIO9+XtCg8cL0JYLh+toNhEotR2+1sNYCZ5UNdbc5o/2Wrp450TtH7kyh2+DWoVzhW1LVt
raVsK3yl6Wd13DzTRYXySbnrz5uf+dY3kXq24Duxmq69HEVSIcG6HL0rWZo8GfPqRdEmWESBc9tM
1lF1a23UBDC9dbUYV7MhCB7qThd8m9XpWSUtyqcRf79NJ6/GnNxkd65mGq5F0kCZhKwkvM4Ee/eV
mOSD+B2SVgFeYv2eo9aJ9doZ86soqt26/qbjEWUxr4h2vBxUolWkH3OX8pptLYqOfixV/dxsudOr
gk2Uv4yWYeomLpbvJcflaNTNdcEON7XHyd68TCJ38da7ehbfqsZHzgcmSBINJFTM/KEz7a1BhZ3O
47hO6DnfTnoyupPlZf33NRPdSThevsdhXzG2vKinWh1LKnmmJ4ODaQtj/Pb//jggi5V1cACrGqam
mY9jm7Q2E9elr+plEJMm3JIuuAzBO4W+wWBSuDUsUHHQqxLXx8nTzm04UD48X3J7L58cetuxvPpQ
C7yCV2t4A8sk85SMuREtZelHRty5+pxoj6XUoeKQTJ9XuzVP3dRaDsmn1dXBuelmG0FLaIp/Xbaf
4/9vfgeT8fWoaJZxoUus3ukL+MgO/+7vM+44gfpHswwsr1o+NW2Y2gKuFU547X8/e2/UNHDBG6hR
+1VnPhF1fJgb4g4miP2y6RY914Ll4r2fAM9Cq7NqKaDEYw6UCcbQpqQvyhdaSLQYefZ9Hyzo9yyD
yFcF7wycs/4bMCbFp7lc5VYOsDQ/zZMX5bLXFF+koXYufyReLBuyDINU3dDeXfgjY7Ri8hJnUewW
5jGanqr290cwLIOYmGe3353FplyO9ThFvrCk62xAw/0UaiB8vgzC82ZDfgVhgjmFJp+OPQRkKODQ
XH8sYHe5DKBwji7mHoGJ2wkUjFmE92laiVnRzQ8dDygrKR4aZA/9N/BoKSc9yPzk94r+38vYPG/Y
QzOhmlr5Uqx0BXPyAI7u1rI8rUCdUiQEyc1NhqLQhhWUQd9tWaaMLg+MZCC130wenkPD5sm6ozz2
aSBiVed63g6K2fTXcVArQ8eE1Gqjn0yynb5If3dJ+SHH2OEwO0kU5QMZVpjUW+thMrMHcD7/9YHP
g1lbAxuVbFpsI7+k4fKP6jEgxufE/JU2uqPMz1b86zIMr2caL6mvOExSwEt73pMGOFZ71E9UgoIc
kx/TaYJk540aDCEUigWHJO5XMlTV0AhkIt9p8fS9FSXrpuMrlVBG64dgGX7Eteg2yEMxLcPWiY0v
BSrrtyeXPtnkVtE3bBXg60hrb+29aLEFQSQCYYJoHeM0l0a59JMkbVGwBfkDBqiX84rYEhzQefcO
tBJAahn7BI5k7HBMs/RDJs1qiRfb2UeTojf33yUflZpwCKv4oXoUjT7wspMFwTAV5I+2LKPr7O0S
knzYIhCioHJ2WALpK6XMMSxQsFBFecWtvf5YoiE19eiRRuCWnMQIaPi9qYAfHBzkb6GrAYMCWaQW
MPZq9NsNT+JtSHW4qisEggtOj8A4gbr5IFLGojYx9xR09mLvMgFqo9fqLbA1DYve9GnhR8WnCsJQ
UnnoiLdln9vkVk+yIM4HX2CrdhmS7bYjbd2UJAekHmpQ/qpBYRJUV2tAIBpYoR0S/cYCRBrUrJEG
DsIKQUXetNhmss4sjVlXk8Iv0+tyeNaVQxN/i6ubVH9QC9mp+yksdNkfu6AUtsFzQsbaYzObKgpo
vWq1ceEXQzgZh7U/VVsosI/3EfcYjPeMGxnNoQHGFFAZxjqUofWYgeBb08P0bIexq17VgwNRn+pa
LR1IYaQ/Lv8EkZVMYhgVUKZCb6zwt95bo7/q6CTXotOjCINx1VQ3szkygVHZoVG04NnEjUa01fE2
iP33Ym9mTTJ20TICpe8CKb/pol99c1tmuKJhhKfyUmt1p/rTmn/TcJBUyXFOP19eSl4q2H1MtudM
M9YG6n9wVtN2GwxWZvLgbTYYJXGbyn80o2jOlruslm1i09BkKizyNgMs2WpsyiblPlkP9XpMYz8X
vTLy3sQspJc/GMyum/faf9wDpmBQ70XdDK8VOIZ5Rph/o91akmAZeeewN5g0De1qE3WqDaSOYdff
HFDpqXqSv9IZJeKKmlVpfL3LLzvzmHOYaUuJIY2Aqvtzi1nDcVHctvO38c4WdfpwvWMHRb/mzqqx
MtEOnQFq6Q5SF6rLddIHKcIgx/SoKmqMfvH2S5Yx2auQq2gebMDZmMXYMJIAsm/Jk8fKJVAqU7y2
+tyJ6Ep4t8Q3X45JZ8tmK6NZIwTpzh9fVegNy89/0xSngYjnXvTtmMyVlFW0rjosnMiPZbgyyXMz
3sTk2FSCxxrOBeSNVUz6GrdSkWMNQAb6ZNagHj0DjWci6jPuVvDqH2z6gs4lpg5noGRHquuWh3PQ
H8Xv9qLoYrPU3CGgZwM42o2JY3R8KqkM0WcdMxyiirDIH17+f+fznZQmrSkDSw6jUPOWgwqhUCru
0LixUNxBtIBM2lgXYyPoOMr9Up+cDMxPXX/ACJQzRo9d+ilV/pKE1yvhYjL5g9S4epsFMNcT7Wiu
w+g/THWVK7oGC/LHS6berWWeofNSSxFbpao7y3Iu1WNpX+vrlWTfbqlwN+Wd9XaJ/6V+uINr9X6I
LAWW6VCBdOhAOPmGcTLbGfzkkJ0w2AXJscv7p2A/Yy9CS5cNjWRFiAAcgfLxO4Yigm0WjX4rIj9h
8oY6msYW03MCBM1sJ5iO0d10piWt/DelISp6B1x1qvOQONJRdFOh/nAhK7/8tt2qommnzisMn/tJ
9libZzULLi8hb3Jpn6vYRkLS2WZkmgDogtWl+rjbk36rOIlnu3Ow3Wknza+u7V/iaV/OM8YbYOYw
UmyzppRg9vNVEJdA5cw0nTY6Tf1VnX2f+i8xaAaro8BYzjPkG0zmcIIWnnLTc2D2/uJRJZ7oKB9t
jKnGgUinhrvZgGwNzzFo5sZE/9vdW40ke2wLkvuKGjtb3TooTzqNeocmhKnXBYHA8xJTtSwMN1Jd
EIPJZKCD2ewyswqIJw3+ZCm/F2K1AgxesO0xmMw1jYmtD6NR+LKM4dBDskQYLvl9+QOJ7GCOPJmm
p31amrjdGLrfyS1I32SBw3PNgP6qDmEPUOKy1SdzUiRNq0HYDsFaybyT6ivLFGz/3F3M3GEwbhbL
BdAnYKAD3aOMUDEoOweHSvetBxEZL/fgBg5r3bAMw0Zlmlm0pcerkLxIuHZOevI7nYlBnBGMc3WY
yTkGTaHOO8qeAbX03I3HUl1wYSyi1CNTXQo5A3i7AJTiCHQgUF1BTeet2ydy2cx6pBX+eIJwC3gX
rHv1Nj2Xx+TQhcm1aB6F6zA7OMYpB5ToO3tEMaXUpitjhrBFJcyQfJMIzDEgHKSwrTHj1ulqSx2/
OI9fmiC9s13zwcZ0Ox3olGNHEWQp3nZDXwz/wWO8J6mLygBDHJZwO2TNoTZbL01vMXLlNPNd30NE
U0hMyffYHSbz2Waz0YepxWejiREiXnitwTXYp1XSOBDNunBDcAfGfLRkyit76wG2Goa7alfgnne0
VFRU5LvG6zIyYWHMitFtC1CyM+WngT7jb0q1EJ/lgH44w9t+XU5evDImlDNfEZkb1KpKQzzWQNTD
7Bd07p9K1BOHFQw8VOiHfFq+CQCpJ7CHAxMPRVTcFrCsOlNk9QOmQJAu55N8osGWXmc/1OPgKz4m
rBVXAMf9bjs4xr6yKMx2GQH3zzU7vpOgmidd6wGIHjBWbYslWEQmMtuojPuNJKfA1B70kHb05o+T
U6IcE8B9DiJOOt6Reb+gzEkvjVC8b0bso+1SOfpyV4NXQi9Gx5gLkBCfV0VEicBdUgy+4jVRx+wr
W5NNrCwtzJIUPto7nUp+bJNn8N4LPhzvKIJ6MxoD0B1An5Hf5mQLksHj0qZ4D6tu1+KA2RFHV560
4tgWokMCdYF3HrmDYhYwT1CG6ZQMDyD17dpd9X1g5LmbFIKRYe6y7WBoCt2diu05ySFZBxikySAu
Hwbb9ObV9i47vACFVTbMOrVDmypQ2h7vAjkO/9JtXHz+dyDMMTizi6FLwcfhz5J+kvTancb1sKWJ
8xEYPLlZ2JVBokVt3a0YUYa1wamn9OX1YINUx76148NHIMDBruHFH9RxzB6yRooc2ROWq4iJM2h4
xEGx7wN0BBixVhEyeIFXCKv+uBnGak8JlkstOvABS7i0z7q3bXOY56JOK27c7LCYjRi3Pi3PTGCh
Doc8fqXO10RpnSk1nQK14curx40cYhumgmd/yNIyQaoTdY0tsO5BExk8KJrqF9KEE116kyeVwK91
XpDuoJgg7Wo9L3sDb7yblTmSfmWJ6LS5RWDISUGJCQdt7R2lclwoeWUVOJKSAoIUTVCG8zfb173i
6e/ZkuK6lSG6cnkFuWbtQJnP1avpnOlDDP+DLFj3RJkxLwPw8gF9NZQhyo0WtXcsx/Y8LZUCAImQ
v5J2eCybLSilXtQmzS0SWXga1xXZBA5b19AblESb2samN7gktFBy0yvXcid/eu7CURC2PMcDEt4E
iIyHM5txPK3JCbjFcGrJp3sDhYy+/9pqfiHHAgfnRROU6Q3sQDiu6OxhpW+k3ogzHGu14SsZbqx4
doY8cpbsVrVy/wNfaofFnFR0qvcz0JOKmmFmvJnCldyDlUYgUsNriYMtryYxS2fmclov4OyDxI9c
eNWRsj6ot6AQuyscdPp1OD/XASkd0VA8z9Mt0LGiu0onYJJmMq2dN+BG6PF63S6pW0TobNVEc4Rc
r0D3hAw9eCQk9qnIklsbAq06vGLcnK64IVHsxNAqHnHtv/ytuMdmbEl/oJi4xa2tKewCdzht3mS3
7zcUR6OS8srbJJDsyLjLi1lzzaRbnLSYIZu8rSrusGkdmk3bB1Hdfb78k3g3MIvSL6J/BM/0OpMg
C7tX4jRb8V076KrPG5hP5jBFD7aU2KFdm+j4ltxpsh4uw3Lzyw6WOdVEXZbH5rYVoNMn1kFXEvWq
nfLMBW3o42Wkl1la9pyGfdQgBCUDqEMwp465j7cuGmAhbeaccKyGjHIo+ZY/XaUu5vPxDmNdLz6V
i4zuIaBShLOoVMC1dvcTmM+u662ayAld5NSY3SE37+dl/mVGIm4mEQ4TLB2Z1VntgTPqytWiNdel
3N2TtRQQRnADxlIh8okOZuj/Mh+vke2yiQ0FHSU28fViC9YpvyW9/CXJl+Plr8cN/1co9uEHbbjb
WhOEfyEHyvhlEtZmuUu2A2C8w0SNqYkb2JJMoTL/apTPuvCJX7Be7EuPKncYkR9gxGKFk+7KqIlm
ZeRg9kWQX2iwvnP1nTHM908HadM3A0CZkrib/GnUnjR7dshInFnzQdEWXP46Ijz69XYnbZksm4RK
Emqx5MdY/ag1NbBKb5wjyDb+zLavl9H4nwrSK+BLJyg0M26XQSZXanA99RtFcpcOp+5BPtnz7P8r
mHeSQIWaqCQGTLJk16tuhFlBgqkZBZ7NX7s/1rBNw3KtxkozTKgwzJKTKgcZFLudNjlNfG1V94X2
dNkqfiC9wjEpaC5WOYkkwEXtT1U56713+e+rInsY39OUvrCyDcs2/ewC5Ya4va8E9gF6C/eNN3ha
YLo1WiN6b/Z0b/It3JQdG8rn3yffDPLgQ+cGCC3+x1kI45opGPdnucTPKdfy1OhgH01Ffb+iJaX+
uvP+cp6XMUkBYeXZbZuXh2ESSRrxM8erFfT/dxDVGmdWpuOrgVVBye7tsnaj4hxlgsgSwTCHu34p
5HxYFmyRiwQHvGpGTPZY0N2aRfoRL29s71PUq0XUjXYW9Vna98YIqHh1iuN0BjWmZwxgLlRv15s1
MNz4SAm9Mr9wzU/FSXTP5V7XqADnP37BJBGlURbI+mBFVRCHQ47u0fYxNh+f1yByOjcPbC+7HjJB
XhZZzU6bpYuSz+tIg92f72bDoTed7KG7im6HQ3QuHEofSzWr1XPn4hR/fzk2+Y76esZjHHWYNKsf
QVEBCZLsEcw9kOUsKlWwF3DvPLsTHeOqKWTUJLvFiQ49FMeFXJubdpuMo6vnimdXj5ct4jvsq0WM
w2ZppCotPT7a9s3YBKPyq7bvDNF18b84yx8YdpCkGyTS2vTomP4lKSA0RZcGOFxfOBauxmDx5XOO
CY/LpnE/FlHRsKvjSfUdpdNY9aXagffI18FJdKpiYwuiIfrI8XsHwmTHudvKNbEBYi5oOeyrPA/w
WJY4m1aLNgZu6yEmY/4YxHif1jWDZM3Aar4OmBwAz+8P5Z4ywtZe93gn6gThuuEOjXHDbZjmdNVQ
ZdaHx2Zwx/FzPnzr58ASuSD92e8SGYpXJuhd0VXN7t9JqeVRt9m4NRqrt+YhOtW9eekFmYOmo0so
zLadgrQs2yiKRAmCGsk15O5m0i2/JpYjW2lYNcOjUVYfaTexUHiUdV3DKDNb/4kNo5/WFNf9tMdz
QOkUKW74RCRYw32L28GwAaYvCgR+ZFy9szN5JBByiO9KF1QpaIVFLhaSmHDTxqtVBnPYX7puSesV
cENgjIjnMZQ+mef0uvUIOP1kJwEbeuKL+lr4t/4dLPMRcd+P7MTEYpJH2gpVYTxjcvBa3YMvE2yZ
DyJA7lFsh8ccxaQ21nujgJmJZLuQAKrXUKkTt9GJk8+hpYpeQvih8MdZDCabmMMyjxl9xW2nxxKj
24YJlhNRVZ8f2K8gTBpJpq1U+wFGKdHzPF8X+nW6PC3FkZiiWSeROUwKscuxXyAcBnPmypHQ165t
Q2jo093lRC9yRmYPU2WJSHEDGDSSOVar+xGxSkdeul/VbAnKd/xN5XXxmFPXbHRTXBLqEetVZ45O
kol0ZbjW2Kqpo65KGzVZa1J9kjVw6fidrJ1QP8LZHo0Q+eLkpuVeXjh+zXiHxViTmJKBTGsha6Ab
FNzTqOAUzuRTfQ0Rgxo3lHZQzHGxz9f/I+26liPHleUXMYLevNK0U7e8NDP7whhLT4IkaL/+JrTn
TnMgLhGrfVaEsgsoVIGFqszetFIkLyUt4yC0CiPQMBTl9mOLqp1hoqaU98ULgnT1gRSNDgzwYKi4
CSgO5+9yhFHgqsC3NamIZzsDHP0HqrCC1oE1x1iicL4e1XLepiUuUtlwCW1UJwSvl6L/z7nFnHeV
XVqwogoTdKinYbyzZ5CECzyCRVA+TS7N4DwiUmtT6hPAML6v+dx64Rf9ib42buZHO9FUiMgmzidU
M53IGGLNoqj382b2ezkKtg1aDUFXt+M7FTFpPBMyw8M1Qp6kJjzaSnaXV+bhIzAmlEDxYG69m78N
w7rvFAO3CyNpHolm7Gqz3IEgXRB91qyxZRVDfGj0ga4wl3alqm5syl7+jVLzHHMf1nGQ6oLzsror
CxAuyTomCFjLAbakth0odPylhOTz9nKtxbilHVxeLZum7uOU2aFGT7NpeiROv1RT7E9ae9yGWr0Z
2bKDtzfW64iGtz+/kwn4/SFvipeC9DzujF1y0u9HRqwPCRxJKGOwvkFXMO74TFZVjZDTQ5U13qvq
p9IJuuwjgWZhD3doQHvKiP8AMbd71TokumDB1rf/twk8aVRr11GpsvUqq0uvFW48iL4s2CK8izFX
C/jeuKyjdmoPyKE4+gkKuMlJVYYvtUFvBts+jI7hKdkkODkiqzinVhD3i7pGdbqb0n1TNgFJzN22
pwn23uScWk1x2Uk7vIlGee83GBSM8AAl097fhhFZwv6+qPsoJNE7uQRMLQVmfD/Tu+3/Lzow/Jur
HjV6b2QAkPvQVzGI3M6RT0z1FEthYMnyiWj00KXjz7poMEqs79XuI5/urPHIgOgXcxT+zKK+ag0g
pQkce5+Er6ryuG3j6hourgTcVjWmwwalkeWiJjID1TKlg0XM1ttGWY1yCxRup2ibq6XC5oUd42dd
PkbWSwwNMyHdKDvw744THlshVYPmCfSC/OkQ6MqQwH6DAxuDNhjMAy4lX3T1JkaJU+k1t7aOpBfE
iNUPMUTU35jccRrjiVpkYk5YNW/aC91U7ZvEuFFGiCv1k76Pm9SN7NpXaPcJzBQHpXVcO7UEt6J1
2zW8nqFHCYqf7O+Lw0CHQjGNHukdg6ygUnCCBnMj8kH0vbvqL+pvGF5kTDPGpLVYq7waXWJMS/WC
5u/V0LH4/9wWOlE4MEoUbGF7nCBgZmV7vXvd9kaRDdyW6ahI63kEDAP8aRNxC1uk+bEeOTSZkc3B
NzAx/uduWHof0gEfzKBv6TEpwcRssosROPt+D7JJwRkWorHjt9x72xybqgfadAKRqt968Z3ztT5r
eH7OXz7Sfgx1RUhwo8XGxqj4n2B5qUPguGFiwxkmM/BN7oxBL2qBWnUDfPVBUl5X0PHCpl8WFqEn
iuazA3apZCDJ4DaqZiVemav1U4k+60/b/rAOpito4FEMVEe5GDuNg4Ywj4YuuU3wPeb4ffOj6wQc
OyIQ7j5k6W2amR1AcqP5GeFRmyjVgxUngnd0EQwXBpLEHkg8YnfiDAp5PblrVcVLpvIjlwiIW/9v
yfjeTrmrbXUOWbtdpKONpNjRNBVACCzheyz0Run6DsLWQQ569vh7rJ2sTjSbJsLgIkHSG2UedQQs
OyHGiu4zE4Q+h23nWg02i5XiEmw561KOAQgQOZXKbVqn51L7UMzUwcJmOGxwhG9O1ewqi5wMm6F1
sddNYKc4muPkfsSOKwgXY5xyjtCOARBMNevmuR5/bP//9US6sII7hXmTtGPLXKoNoP18gggi9TGX
yPQrIy/zO+qO0n4bc31vrjZxZzLNO51qGiCHOHFnctt1P/8bAHcaoTA1TloMABo+hxLohs3G/08I
fDOLg0Y2cPuBpUdFsMT79KXSLYEHs4V/d6u6bgw/wIwGkCg0EgZhpV6qZO6oPWjJc6o+56Yj8LLV
Opy9AONOJAWLa61BcvCt6sJkXOI7+VgfGUezJLhqiDzu7e+LJAPK1k63c2CBDOTMJm6L/SS51M0h
7aff5D+d53+5VxpjGNQtS4PyEliOuCOUqvJMaTpIPlqgvzmT7ZcF/bQN8W6v3iBwH8UFEF3qfIVv
pCBw6exZ8msFcol5WB9Dtdyjies+AQGC5SSCIM1+8h++weFxJk0jRTuYBikGEoIABJ29bjuciuHX
tlXvzimHwqxebNQUx/GgUlgF+g0vJ7d5I5ROZ361ZQgXChqSzuGYAULdo2R5n++kW3owDJfdoWvq
/mumK84iLjAYY0MgQidLkB2W75VOwdgC3Q/quN9euPcPpX/gmDJ3j5poiR4gA2YxBqHqpN3EdyYm
yTHIxWbTJMlNf4pqGtubZfL3QzubpiRNAJmbsRu335roadsotjb/vFV4KP3TG+xajltiw+fyIz3O
N8meDYiRvaitQwTDJe5ephKRC2yRzFhYbpwgOzJOFBHM2yvGljlsPRfOnZg9NGEsmKPv+zOTOo19
C7SgxUO8g9+BDw8C1boLoklBqHh39+Fcg/19gTsZFfsOAm5vH6bxZKvn1hYEvO3oYMpcdGjAix3r
9ggvJ6+zCj7B2kvURyv6vu0Q7wM5ZwoXH4qIJGrJBGHYZB2YBe6qPb2xgtGT9sXOwqOo4JL9vomD
A+SihQwCudZheyYdBk/ZMXmzYq/fJ97sqbt+TzzHF83WvVW0t/yECxngWpLTLsa5+v+p6CTIfjZ3
I7Tga3/4nGAws3FVF6xg+/B2KNzi2/YqC/yFv2mQMFOgG4PzkKvUq+IjUdsgjkTDGyIU7uvScuJy
1GOg0PSsS4+N+kBTwZeYIEC9fU0vHL+dQ9ooLH4oTnQX980O5BTe9loxh9vYK/5mIVVENgcLexVH
+qOtZZ/w1fpTsUcQj3fV7RAmgiua4KC9pYGFSbXco0LJEmQXUS/PHK8KFddWSJDEliCliDaICxsk
aR0bbfaSn2WftO7X1FyiVFR3ZZv8bvlQv4OYLd6Q3pE/NApm4KOqknzrqYH08XiTeYxZkNz2F2H4
ZWH8HRZmgBUVI3EYR+HsyW0Hrwhzjq062vvsUHuF53jZuTpSj3j5XtSesrp8CzguJBppns50ANw0
/pUMh7yCkhUVOPiqNzgmZp/QR6TafKONhS42q9NayU9w9dNuI8MtUaqR+922k68myCsM32ijpnI0
JD1gcGU6KQd6GHaMpUDUdcti6bsNWsBwEaGQ5L6cJsBEOrYm35V2idYGyzPIjaP8GETSBGuLh9I9
2A/fqrp80wEpaOWQoWFhLgYvtq8Ms5fVfjT82F69tRCxxOFSSKO1aDcvO4iYDXWg9Z6CEQFNb72i
uGvqf91+gny1BONyx4TBZsvqADZ3+9n4K5fvsvpp2541x15ArDwvR9DBwDblRuyq6X2n/2wzwX3i
/cTYn3bwr756W4JG36Z/58DZV9zZjSLPup2+GEEfJKDHk3wtdRPRnfb9ZykHzN05p6bpFG3EArbB
FKgvjPfGdLtztYP3R+72Sr4v53JgLGQtork8EkUbCljZ+CP4T0q/jN1k3+2cPfDAVymI6ELjWMJc
4KVVbnW6DOMa4ivSQ+m8hDHxO0gwDvLk9tRvaDDJfv+vyy+cnVzo7eLKqgcNR82ku0EPiOilc/XK
tPRJLthKIAzQswGGhX+RI8ojYNwHi7Hf7chBCuabwot/TTslAA3w0SAuplo0waPM+qFAvw3IjDFc
wr+4V7nZ5nYEC6dyr4Db2ghqQ/AIvnoXxbTrbwwukJQt2s9Lu8YqXopX1gsbHhuQQLkjrqLg//Xs
QLoX1U1XP1qWoFxAKWmZNFoI0DZAi6WnHZijZqfmpvazI2t8LHyVuoMrollcj5q/jeWf5MO2BWUf
izL9HHtq/6J3vSu3vZs5R7X4LDiHa1eDhZHvnhMTkNkkGLz1axiZ3KAmEJCDeaboCmv24LsTvays
GgclOFPHQPF7biU0rf4vSg/99KqE1Jdsxx0tJkWdQY9vbgXeuR5oFoBcVHOmrG0bloMIXqmYYE0U
OI/slYqcEiFtzWpiXYBxUa3QaF8OBapfHVodqP1SmClmyo5UJFO7dl+wFjhcNBtA+G1iGkTyi1/y
fNHmH/Hgl9aXJgWleCP4EGT/i7+bLLG4CJZJcS3FTc8iWH3QFG3fVf9aOIMFyYU5XAyTOzuzYgqI
vG6+lZW5T1qRAs9qlFpAML9cxP8cWtaa2QGicVIX0sUY7PtZSMQXHCfmTVuLxQUqyW6mOq/gbXV8
dHrFJfMPdf7L1m/H4ie73o3nOrzQpPY06SCAFvkEF65qQ0fJUIaF2S/zpQuiQ/o538U+Ocx7GnRn
mruK90aSuRNFSsHa8u/ljlrESENAjnpln4Xo9xwpRllEZKarhb6Fm2jcLdmpJpVkGhY3m1wbY0jD
vrhAYGNXnOuz7M8XSUj/KTjPGhc87BH8/bUFyzoNnbm9m1T1XjP8JBW9CQgOGT+u32URqqUqTMNU
cBv9RHlRcOESWcJFjLoaND0CK7Evyw+x4Y06iifNpU9ft71w3RU0PJlaCobFeNJ8EHJXgwKmOZ9Y
h2GACt0xzwTxSADBz4R1zVyqUQSI0Q5dSctBCQmxISGl5/qC/baEVx6L8zROmxowyjS6evGpKG2v
c47tIFixf/DqKxDnYyZeTkdrBlAd5Ee53EcH5WD7/anVAwU69OG37kYRJMV1b7tCcmmKohAPim9U
hyr1ZGkI6oJYJNoiztm0unDCqYVJffLYhT876dQK5xre8xO8JY2rEexHLCL6UFU2xFsBQr8zZZXP
5l/Up2eyGyFP6DU3vWed9Jsv9DR7jRt+AzmKv+3qokVkDrTA16MY+pE2cv0EOd/8K7rMBEdWtIpc
yorGzIAUAwyUNStIUjB6zyibC1WrRI7Opay5jWMlmgDTFj1xU6oGXahU3hAVoIg0BYd3/fp33TQu
SWF0Y9ZVGZ6nOpqCWUew5ucmKD3KaJIOypjGhzAsRTKvgiOGr6U/tyo0i1ZTE6CCoIvJDJV++5Jd
erhG6PYX85D8+87gP5zT4h+I9GKyndCCc6j1fd//aPKTpg4C/9heS4t/I2qlrKiGBlaFpPHM+kVq
bttzX/8wRKxd654OLjUoGDmgNuIcUQ+VsBkw1IknjgpcMsNtNlDBG+s/bNEVg/PClOKCZrLv834H
lveDcWCzXvJ97s6e5o0XpJJ//TL+tkVXRM4VYzJrzcys6k6jL7nFAbPufrSnQJzO1ZOwCLt+nH/j
8Z91hlGHNi5Gfz9T1g/pTvKsSwjaUzZATfCeEZ+N43aIYia8v41eIbkLUxINmZ3VuHeazn2SolMT
n8x5WXvUubcKvIuatVuIGtZXH6osvP3/z1t4BV9aW12bGW92Wp+hHnagrrJnkjlsRrDci8pWAufk
+7Bji84T6oqQpC8dz6qK56xvn7aXUbRz7CcsIv2cOqjO5ljGKX8tx9QNdYpHX8GDwHoYvi4bl85U
NPZaegY7MJrdQCEUXxJeSF0Vpdlta4QbxCUu2y47O5+AJD+wz4R2H/umn51Nd/IrH+8R/jaeaIO4
6JFUSqVLM+C00T5Hpb2vtX/PD/XnWTa56CFVc0xjdpa1O3JmJkkeuRm9Fu2hhc8kmrZN+oeiwnWz
uNgxpDE6lCVW8zrpJ82fD5nX7rSTipMc7f6jh/N9okiIRphJMC6mqa8oxq6hIsZrkU9YXKSwwBne
qxowQLQQ6B7Z1Z70aAXWvrllz63Fp+0FFJwoi7vz0oEYqJUALi1Sr5fn51QHmYuVCmK8CIa757Zt
VYLHB0klDPHKhVZ1YkM2M4sF7sC8ayPMWuwELOKDmqfEoDriA4WMB8p3rpXWI0p2kVdqxjFJQw9f
RYKL1NtT9BYoFy8g9R4lRgnQ8lzdkl2PMGu61bN6ELI5iMzj4kVujOo4sXokaxJBd03pyi+VZ6Oy
AM2IQPXjwLkfjpmfvwifCQSxg2e8TAvwUM4d/KRvnnu9R7PX47Yjrr+2XLOVxUWOIsQDVc9i+7ir
vyaHYa8c+oN6b8D1wcT+iZyIV0K1dht1Ndajyw8Cb3iUBVXWnw7T2Wavkh5lhTB7kpzYRWGtKXNP
2Lm2unwLHG7nUlunDcmBY0zFqzIkkP0SdQGITOGiuzSMSSiz6uBsPJbqV6t5RJ98YX3ZXjCRIdwu
Gb1SOia7O2lmu+v68lgbIkV4EQQX0nsQS+W0xI3dnMfEbYry1Dut4JYrwOALZalEbVtikXyY8+fC
aJ7TShHEhdWQd91yvkZmRSg/5qwCPcpJ7kYxiAg743lqSLC9IyIcLoI3XaSiYxb7rg3dIcGoWKjH
XtWogm8c0YpxERwPWxkxFMD0SYPn1u4hnHTBfWj1krxYMfYTFtG7NNOCGKxka1bVD2PuT4NZnNo8
3lWFBvoC+VgYxWM1VwJY0QKyvy9gx7iXNFAb4ZsUcU0PX8eocatZkADfi1iyi5EK3iYdamuY9Oby
eqiPhd20eMPqcFHpHmuv8qKL2gXdjs3EouNcdlMvfOlc52j42x6yHloX2JyLSI1W9EWKp6Vm1wXQ
dtzhCzi/i/3mpgm0XypmzPOLfYsurm1cFnHeJcYFLOcydaYYZZSjsSaUalebUreBhOU4nUz5i1E+
bmOt+851eTnfkVPFwPwsllc+9Ucmd27sWf+k6PV63VeuMJyvOHHnSOaMleytozztk+aQmPttS0QQ
XKrQco04YQNLaom4Vmi4nZ67pejdav3WstgcLl2UpRw1tQVL2oDV6or9vIfy7gGa7B86Xtcl4zJG
0oe6nPawZ+zQQVEdhvIubAXP0qI141JGpUKLjI7wNNms3Kx8rPC9ZhSR4BwxH9rwZ/76X5llrRsU
lkC/3k/l9qGw+p/bm7/+1H3dFv76nynVPBgtLKG+7OW9p51zX/KivbIfvcmvd90z+wrobkQEFOu3
h9+7xH8HZKGThaEEd9Cr70YDgScJnWLB6PwS2Ld6hV3Yx8UEqbNqO5IKfK+By1bFqGL1Uu7ACegH
36cdPnvvoWV4Ux1EMi0CB+E/DORcDVUtKnGo5GOTXeIqsLpAYBr76VvuwX7DIo9kVDcpxEfxTvE/
gXF6ICDo7XymqIakJsATmcTFidYYq0waAFekw21b2XdRmXqSogmO73o9cLFjXKAIpSJWSAOc4ZTc
2ifjgG/si3Gr7JnWX/F9uLGetxdSZBgXMBqpxVQkgSsOBgQpPpfRbhSJPq16oYYJd9lA06LBjy/r
E40V087QUd2cDPqgoMqjxuCW0s9Z8TBKIg601USoYSzPNIBn86ztZm3IUxtjCSeTuGPxeYg0fEDd
5/XX0vn5gcVbQHGLV0qlrA4KHJ1o5xnKMiDfEL1vi6zhgm1vaxOUv3CEQ2mAvGnjOfSnUd5WRefP
9uu2OevdYr/tgfz3n4eqBcOUUUmwJ7zMOx1NVeODBd3kbIcyguC6sl5LWmBxV7QyM8vRYtvU75TK
/buYFB70z4xYe7gRFZOEcNytrEBTeGHlMA1cs3tnN36yPOfC9O1YQ3/1kWixsI2Lu3KPup9RwrYI
/Wfj2YkumvBKsZofFxjs74sAGBo63s41GDQ9lEcLCkexn3nyne4XRyUge+soUlMTAbJIsgDs8BTi
KCHzRBXZ0XRuceF82HbA1XvlwiYuynb4IJkG5hPpESWXg3kEmzKGtERtxyIYLsiCE5qYowJLhhEM
jBSDZ1ZW7ukImcVMv5ESApFHLfSswt5v27cabDXLNpgSzHtVKrVsioqwqovaRoEe/ZqgFjhr9oeS
yAKGW0aTQJ0nG9i9+bN0M3iMiBSsAY/yPQnqY3evCged2D98l4wXgNyCtm2M0c4RdeG2SNw2OcVp
7Uokc5ViFNi2Hg6vK8hFXEOVOrwosYu0dWOpczADycwetcoKqChvrTv8FYsLvYmW0kEbcAOtxoDo
l6EXdQMLAPgrbl0TOZ8MLFs6Ra6WWo+UtN+2PW69wn3dGv6KW8iKbacZMOjOcrUdeN5vMHyGEiYr
9MnfREdLiMfH2aYqKmNmH1Tgx5j9GJ2j1QtTe2OigP1P67ht36o/gHEUag2yicZKLtIW2TQqQ4Ry
QifjLVM6JMOnbpfT77YhCE0iID7cKhkpQla6b/TRT1UvLX9AK9MbnL0kJMhcjU8Lo7hIS9TZKlUJ
YQLD/iftQEEe7JzE8tWr7reA4cKEYVhhbMmAqa3sIdfMA9GFWV5kChcZslkfYqWD+0k1aHLCwXjs
inm6pRVp3arOJG9Ox+hs1/VXh7Rm4CR27GIso9zrlGSeHoXzvmrBPlmYRXgKUfPxapKA/SIL2z3E
my1B4l7vuF6sCRdfCi2fwynFNhdhEP1S7tGTiQFRTCGUnvrshIHsZ3hYE0Xs1bywQOUiTTzVLeQR
sRN5eq6Gy1wmrqI+feSkgE4PmqCYgXnXmtHY/8utJnp0q/6FqF5jdJ7i3Kr6yzbUujlXKC4GSOHc
ygP7iMnROdvea4436X/9Nwju3A9NVsagPsFxLKW7OKqPVjncVomozP8P/nA1hTv2baTPychqHUye
YNyxRuriBXxxvVcdlUu5N/z4JLqripaP/X1x0bL6xskkVslDl5c7SU+2orph93l7AdcDtX61jDv9
Sh3JFTXZJmnxSSb1bpTJpaHJzgqJ78iFZ85NUIE2RZ1VzBEb56xGETWpBb6yHoSuP4MLEGPWj5nN
PqzrWf5sWPVeibvdtqmrt5OFpdyZxgehFdYOfMW0Qi+snioCVlH5nISCN4j1z6cFEHeMW6WaHMpm
G6eTsnvryNtXx4i1f3yszneF4id2E0nRu6lj96ChvYXYsNdj+jql2n576QSu+GbxwhVnbXCSyMbS
9a0/2a/S6PeiuCRwgLcPtwVE4/R4HGK70w0vc3mbiUSKRSZwkaJ0UKVUMmyKQi5E9qtsJ3+oOATS
XVOG4Nl7qVIIwMRaYbJSJZgeHHVyu9I+6OOv7b1YX6jfKPxtcaCtnGkFkkSaNs+DFu+mohDVTkQY
3Ee5FEbQCrVgidzllwFclZIhJPhf35CrHVx26BLLquPm7UY6eVMAnZcHzKYEM0pc6aMGtVzHFxW5
1i9vV0jOB5Q+oW1XA1IdLMuNZorCUFZEXmJozpOOb73ElYe8Ezx7rr8EXf2Cr4OWJFUGcCOiV+Gz
82SewF7gj4dsLxM3h2rHneJpAcqvn0Rqy6JNZBuwOFFgcirD3mZ3rmk3KE+diPrhH1LHdTm51AEZ
usLAwDurpWSv2q7bh3jcwuguG0srdsMnEaPKegC/4vE5ordJ2DGDFFV18/S5knJvaPahJrhUiHC4
RFHkbWxT9mo42a03G8dZVgLGtWNEmbt9loVLyKWKNAppBTxWvTHumHgzFG2OYwPyFsZ3Er/Igrlx
9tPffaFfXZFXqZLCcdLVt9cUpz1UBcRNIQ5B1BJPa4mvptbOTMiHcsfvXeMVL7pM1dMhxq51dX6J
zcSHomDhliR82V5LQTyxuXhSxO3UV2xWnXZPPX3Rs7tQ1IexXj00QMIGgTeMe/I0glbR0qrVbVaY
kgNIAu6dW/1YHpgW1XQgqb9tkRCOc0QbE5hTmbzBGTvrhlX2dPTnDn7kpSdT4BrrvrgwjvPFSKur
lvRAY2zojKVmvLGPVtD60l49WPeiwdnV8HSF4/kFe71to6aykC2dpw5Sc30uOl2r4X6BwGWxRqnD
OZKAoOiYrq6+WWB5osNrgQKfEYqEJkTmcO5nlUY0hhlWLyo+yVnlGt2XbW9Y9e+FNVzySpUWOhYo
zfstpVCN7m4iNA9KTiXomVhfNEOGkBCoMhWZC7L6MECzlUpwcfKQKReb7KTpm0ZVDxRdAv9et+gK
xbm3ZTaD2ughnj/RF12eo+iGiobmRNZwPu30uPaVKSD6uXmELMMdlGG/Jpn6JA3yLp7iw/YerWYO
9roF9lTo1fMC36HWpfk8G9ij6U4bX+Ux8szoTFVDkDfWne2Kw/6+SO0QvB3D0AJOJ9fBXCWf7Wh+
3DZlfXOuEOzvCwjUVqtJSwFBB/OkU1ACKsq9RkWFXJEl3B2iruw4ySadDU9WAdrOmHTB8b9Zwnm0
bZR0pgkssdTXym6g1XuYnddtjNW8uth4zpXTLEymkK3WRMhXxoINIqeTiSLWbClBXcS7fqS7bUjm
uu9S+QKSc+08kUHdq2HlwjolYDjWSpCxyXlRHYesrZ7JrEpnPW1CfHSacjq6ldqSp+2fsOojlgMO
GlXB9w6vlijZc2ElloqVNV6IfifHX+eOeP8Ng/NDSZ7lSm80MN2kNnEVc8A4YgsJJCsURKP1Gs91
Qfm7UeugNGmiWd9XzfxGbazCHQfUdWb9yxDSi5P0Rzr1bkhNPwG7kyyVu2E2fImMgxtjMgjs3ALT
14PX7yPI35wc0leGlJg4ghX6DNCPVKLPXj7L9YNt2yLrBe7EX5/KqU0Ki8L64VR/7StoDYJl2tUO
9R5UdZfk2BTutNMwQj1k3nAQXe1XPclEyETe0WSVLzBUU5EoWYqs4zgvVn4xnKcw/vIBR1pAcAm6
ty15buooCmprN5PYi3s/hIrdNshqAliAaH9GTdsMI2WwARJNX3JFCdrocUh3TiNSZhLhcAmgnvsB
X1/AUer6qIatN9ptFrRJDwcxFEG2WS9oLazizqBSk26mMdDSI75R/PSu8DDL8sxoVXrRWN+qZaBO
xTccI+bQ2d8XeUdJaxL2ioPOtelJSe7M8bas9vokuhuu5p0FDJcUUDPWNVzYcPcY/0KR2rU0wXV6
9fAuALiMkNBIsWsLdrRN4hHjGNqvtjm5cuy3aHzZ9jqRMVwq0LOWGmoFY7Lme169DvpHrjWLOM9d
pGlvQdYvRwxui33Rfzdr2Rvb18RIBEFoNQoscLgjWql10s4VcKh0N2YPtfXoiB5zRRDcAVUGxZib
AinLAUl7kNv1o+zQ0E9j8qH55YUxnCNr9lgZYIFBQCU3bX9xyKvdiT461p3smoA5L54dgm5IHQs2
jzvFeYCOO8hkMOKrHaT6Q4nYVg2IHUBcTOYp59I00UhjIBsN87FIDs50qG1BpWx1c64QPN0c9GSm
0GHX2mm+6zDzqjwMIuLBdQiwJuOVGHVanvuti8yoMCUZD0aWkseHqDeqT0rRq2c7puqH/Nm+gnEx
oJ3SOq5SBQ+4mBqyIwjel95gCqpV6/eWBQp3+uW4ICroLtF91nnxPdlFf4Xn8F79ob/pYcrUre8Q
5gThbTXkXEF5LriiVHuCBIcBiCm9yZLIT+ZMkLDZ6ry74C4g+KgTp32WGICQJ9AB2pDjVoLE2etG
4hXRPsuft4PoauJZwHHBx05zsF5KgFOsxqNF5pnZmQ5fGtsRRLn1pXM0R1U0x0ZfyZ8Zrm/wPgmZ
Y9ZDeklBrFKDFnDblPVSDobV/x+Ciz0d3tLatMZBaolHz/UJPG/hc/t9+NwHoau6xVMoCyDXz9UV
kYtEMrRz0W2JaFdOt011qKxjKfq4Xq+jL6zijtOsx3TME2CYI5pK2NT6jGN1rD6jBzKQRtSdpX2K
hwOQu2yvp2jHuBPWhzZFCR/ATnRO1X0ffSju/V48ntMF6smJo6jwiIF+U6Xa08PMjfteYIVgi3hK
F6MsRoJmetaOjVrzAJVjKf5aEVPgCaJtcriDVJmz3qEchhvcZ7ZH0IdWWk+CVKRbnecAomTf1Juk
dMXPO6snGCR50IaCwoticLl9qhW5jmdUyPrObfN9P5wn6mUiZmgRCnOWxQW1SpK4w0wN2sF02aPk
EEavSfWllgVRYr34u7CGCxNJWUbFGAJH+d4cjUP/yT7Hk1scVR9dncRFq9i2kzMnfhduF3hczBjb
dLT0AdVSHRw82YkN8yhBehJ1hq1G9QUMFyjSIq/qUcc1Qp+Ouo7BEeOkgOBTzs+DUfhlJshT698u
CzwuaDg2uH87G2ax2Q7MPrjpU7Rvz5CFOtSCh//VA7aA4sIEKs3ppLJy/Zz3bhX/GHXd7UUNv6ux
6ArC82g4BaR4dIeBFJihfJxEwzAC9+ZH5oa+JHITYr2krLzt8UE5FpKXEnrGqRas17opYICW0bOn
2TxbVjqQ3mwgy+srxsFO7sUy6P9whn4j8IG1Tzq7m0cgyKfw5HxLoZmxI0GH2T+IVna+8MVGYBEf
Ymmm58pcAQ8N36X5l5wKrkTrHna1hwutUdHgq4Li/9sox8QVinrdkzX1ogjOAuUiFOgaOihBlA1h
B/QUoU2MC6RaRotBgXKA3zVuN0HxnOzQKvPc7TT29ARxXCFhEPch8zeija8lB8opjsPrG0nQ3Uyc
pjF8xZwe2lHx80gPCj17arOvpVYKggK3jO/QuFCXaxh7V0lt+BFkEKn8s5vLY2ILmx65o/QOhg91
DsYo+pgYiKhT7bWP6k/1FYNlAUGhxo1vh97VIm/41gnpfjk3/BvYUTTov6IIrPLPEKNqdzWdCsO3
0dZQPTt9sJ0qVncLSpWMZtMwZJkLdJY61B3pWsMHNRfUPxIyeHotD0E2zZBw0svJs41i3m2D8jNR
b1ZB0REq4cDERA/nlYhLgxUrGVBPeA39pn2zU9e4mK51kh7YOG15SSsB5pqjLCHZQi9yvWGGvTOZ
gCyyn13yWgy1WwqFadZ2awnCfsQCpBllI1NqgNQzeYRKuiuHoYDxTmQH5/CDYTZSn+aGP9i3tNkX
0l82/cCZWlrBOTsY1Jw2a1LDp3Z/FzmGO2Xpsz6JOpP4r913XsDl88SkUdj0WK3Bq14RzX/kfnQa
voxeoULJxzhByndPRTL1aw6/NI5z+MnUpLQscKBa/GvS3MXkNnR+5NANMi3BNWwtaOCVV0OdQ8U7
Il9mkXSjn+SyNHxLy0zwmumaa0Xal3J4DIvR3z5S627xG4uvtxhF2irTDLfoigkynOe0VT1JFWT5
9bW7gvCf8VWX65OGtSspoV5UZn5bocGcJIk/hH3mthp92DZr/UBdEbksKTVZq9QjzEL/8ZfUoZ8s
IvoiFOwS/6kBbdfJyUMYldO0w63VKSq37kdtN1lzVOLTgOB7dNsq/jLzt+erqoqiOKiXDL5ugJSs
t5UGswyw+IWnfEe/9c5N66s7CNgf2lSwiqsmLuC4mJGEA4poFg5aVMTuJB+SCh1Qxc/QEikXrG7X
Auhd5JgcU64ROXAcXLCn3unVKGhqWHX0BQQXNMKsq3uDOboajm6Z/6qJT2fR0O76giHlvtFNOLxP
qE6iWSSqsD/VBUc1lXPPhGJ9Laj3rdtyhWHL+X+kXWeP3bgO/UUGLHd/dbtl+kwmk+SLkSr33n/9
O0r25Toar4WdLBbYRQLcY0okRVHk4eq4MGirhnRAVFEQs8NhkWf12cyTvkZxbmUJvDp3W/tH5y5g
7GNWYBJyi2HOZMJlF3eZKy1DtJK8TP3NUh5aEdf2tmg20UAKJOMlkHMVfYRKAKojChyL0LPnzEWz
jydFw3HfkrYV7gLD+QdSYcQSbQGzRJVLE+1hrkT0itu6cIHgYhWUS2sDyPN1TAUAaf5w00W6k+VP
RaQISBg2gTA7HBMHbdV6xTgMHZimNMFxMeohiCkLJyLLu0bRv+u58W5/2TZ3R8WlQFXZuF6eB7PX
qymTO+jCQECknateseiB0SWC82JbogsMZ6sjmoMko4VERVq5VmS6UR8HRuGkwsrETT3QWM+YigPX
tLlNWrJab+JF07wJh2xF8MQtOiY2zz6N8fwrFnKx/GW6MMwajk3RvEZ9vwz3VSm5VvVQ9ddF+F/n
AP4yVQ1hA2i1wFLKt9fLWtOABQfSdB4JyDUjPx9HjLo0nOn9T+JzXBrdfY3YPpIumDyjE7j+aZuD
WttTHqpT5LaH6QjuhQ8/JysdlMe/ROPcw9hqY5sxCdEqHrBhDaGXXVlPbCJReGsKjgw+h86vJ09+
3od9r8uprnnx++okOZmXP3eOfVOe2GJKJxEp2qanXS0lp4yYKiBHy8SWMslPRY2LxlS+b5osqCbM
pmjBjpTXoudD4f5xZ0msW1Je9gAdQQzCujRR4SyhxlQOCj/6JOLx2bTslYjcYZLXnTTUEdDU8FQl
77LiHolovLa8KVBa4bDvWB1aGa6hvZTA6qa7zgsPPVriNfQ866ATT4O/FYqLXspJH5t6hlBZ+lwr
lhstx175gqIzgVSb3nclFOcWNYp/DBk4hQKSxbu69TTlLefiCoK75YDqX00TGxAJWvv9SE8sR7Lz
Kdg3422v+9tPaRy5RB1qKcWMF9hVdmvmh1h53v99wULxQ8XrqupGhcJui9if27sZ1wwRya9IBC6A
kMspkdGzj4WaKr9Rsoeqbk5/JwXnDkpVSQi8vObZEUXtQByEYE1Rafy0DyPychrnAYzJCFu9xG5o
h0hzFZ9NwFFLfwQtELoN8WyIEqa/02R+HF+ZLW01G3DjtuKoEl4AwhOJvwjkYlvApzD1iy7zZUQq
sTpwArCTF6eh5jNy6+JLH5jn7kA9WXTO868M/GGhcV4AEy1TabEAFyb9y6z0BykMPbMKD12F5zwp
vRrTIYjG0TXN6mWcq28CcdnRtycu5x2ispeTmCk9iMVixwzoGcWSS+WaIM5gnQn+Pt6mASBqslGt
ZyBxz4k70DbCwBVL88wlmEZwzAlrzjateIXACUSiae5SYkJJ7Ds5RPa0O9WLqAiM/cirVVuBcA6P
xkNXJQPEaEJMCa3dVD4ilvNnKrsoo1Xkt3im33CvaHXGOm7KcIBMCkkDBfPo9WIMLNFMq/2Vs/kG
79mK9cVgQo2pYaAQvYAiFGZ/M+dpJUgrbqdkdYyhRHCLpnuDfcvqpLWiyNRTNcQu/RySSzxyjDyb
tTChBYz1xIjuVdvCXQC5o103Cnsocwi31A+a8qQPz0n8fl+3eZK+X7ZsqLoMMmlLe9Uhb1IqJSge
QvgwF6CnWkAXWZiZO2GzUgl9EG18FcvZcY7MzGnC5S1plxU6d7aEg9RiPiXQVfNkLB/s6IXQ06K8
7Au5uY4rFO54yQptRDMdVLFejrISmPKzPAqjS3aSvzKvFQh3tlRtOtWZDBBJfcT8XaNSjxasbDJ7
R7Zs3Lx1BxzVPo2F7NDs8/eQOb1MF9lM1NjWPIO+ZCE5DGr7sszdU9WC6U61CrfWFND0as+9lDpG
ZD90+K6lnt9yOV8tAKettjHbSQ8YL85/SHHQG8+tfaKqIGzb3kvDRsmDqsAfc14sjHrwRkQy9rJ7
rs3PRnWUscJv0ZffGHzTsQICwZbqC14EyTsddBFpGhSDQPM3DxXjgsFd76a5TkhaAEOarlScYl1f
CqQQIXC2lcaaXE0KwbElXYWNX2cf9ldJ9PucVSkN3rPVcYZ3Mr9NdnZblfrj3yFwJtWHujT3Pdao
68DL1hl3EpEP+xDbl8LVPnDGA3Y01B+10KfG633FHQ+xH57oAbdSX3kRXZ8EymtyJoJO8yJUKcDs
+oMZB5aCcYjo0RGItOmJTLxGqkQ2ZKTK/jyn0HxjpRaSI54OWk/rKe6CKMIMvOnY9ok/Dvfd9MES
1Qltr+MFlL/oDCFKIsOJXUORrihwNM6SozmF09zmgY0KAZGQTHtfOb0VHmc/PWZ1GsYMIWXwLj1J
ndy7QzRQH3233+s8r3zbaGUXAwAtV0tLkHgYfeyg4Dr2aGn9R/KSX4fo6mPYx64igxAsNmWiQVGV
GkNQphp1yfXBHgVTQza1Z4XCGZzakiLPYiyxZZT3IFN7yIc+xgRp4y0udoXDmZ1ZNHjGN7G0UqG6
0Tj5+mIF9RQLsu2b/mMFw1lereaFDGp3doswUd5x6GNRd8U2AgZQ2XhItglfZ1EPdhH22gRDwOjr
2JqcXDQtZvtGaV4gOIsGiXKX1TacYOPNPvEQutNjGPuTS1wrmK9m0xnCN23PBZK7jrRGkoHtCFKB
wf4Uk9ZTazVoMOVy342IFs/6U6czU44rpYVkiZzgFdhw8KoZ/B0E56jGqs70pAaEodt3eYTplVkn
8u9sA177CRBA6TKy3q+aVOem1424YP7ddtj4luJuAAsmOc9e7vUecXGdc6kniiD+RS8usJwNqUM1
y/MCjxCVTnUCWcTJbtwBTDzBr5rGqHYyUaHKtn+4YHIGJduqEVYYuoukqn2Q8/5UmunJLomgfndb
MS4wnMoPXVy1iQnRlu5DMnzLIlEoLdoyTsF1FY9lEjsl+1Z1xvIhVx96UJENncCf/suZdZGEU/FJ
DUFI3UASCTQeQXcan4erMOh88gOtf0Ji9+2rlnmB49RdosY448xC8vQUnhPkaEyfKcMsZKYUKALf
2znr0hTFLKahRumnNnln2PlBlqng0YDtw45p8R2b89QNcaVDnipL7otUPkSl9X7WUFE7R0+SnL7l
KfiyfHzPZhLHuCoytajj6GBZcTDU43dNLl72nZJo8bhTNi/twchZ0Dmi2zxp4SWayDdKUYGXaPE4
BxFHI22Qu8DzTpg5euVnerDQ67J+V9CnvxOIcwtLp6h1hhYnL+1qtIPGBxYmKYotWDeB1VqcW1Bj
uRgKUB9itMatGs1uR0Fbo11Noeq9QR5LIwSltHg6/5mdXAVbWSfTpWuQUdXmO6rfV93j2AlSPZub
s4Lg4jkp16k+JkhLzPNHEn6TrStU8zgj6dy8H94kjqnjDRNFUHja/vOcDS2qJGGGnLSh10693Bq4
rSkCT7ep09YFg3N0VWaZS86ugllf3iW0vtcj/ZyW1vNbduYCwzk4DfViZsbuAC0NWvXWivxheLcP
sallF0l41wbSQyVXe0BksT/Y1B+VlxFUxhZanPeBmP29cm4rIO5+oaZyleksbhiK3pvz5aSY1P87
CE7LqiQuO6vCriDrm6HnN8q/7APwzSm/7iUoM0bSWsN/+McHMxnr2WCvT8vPt0HcTa5I7tTP6KxH
6KMjbTkcsuchEYSOTJ1erd0KlnMFSmUkerNgk+x4/Nar3dd+tD6F5uxiDJyDiI+46SjMoW9u2AqU
s6MpHIlVWZA1K4egTk0fgw+PgvVkO7InGGdHVi8txsTWc3Rld/GIU99YXgaWX8WT7kVv5CKBOGuC
345mFup7+XwXQT3yTJCC2k5oX5bsVUVkMmrZvEAcRg+v+PlD/Lw8Lj/HgOSe/MX2po/7C7jph1aA
nFHZ2SJFIJ2A65blINYx81J17XYU2NV28L2C4QxL6QlJJOaHyNPoMp6x0k1dcjsGi9+54gmRIqn4
iGFI5BKV/rjIjtHk4trUubK2eJ36H8ci8OasM41ZnXx4SNbsXoNcCW4s4HRKXbUJUu2Udj/290mg
ejqTeAWkSkaeZxIkaofUV6MlqOvF24cQbhLnJEiH4k6FVWNUXvtD/0nlj+TRecYmNW4c/McZQa/W
jnMP46xHagkGGa+ZrsyYOP0SJJgQvS+UaN04/0DHitKwgn6DdSOT7ltRZefm6WebloEXA8M0+Ihb
LZoEVE4oHrWk4Zwoi2uo4ZU8R366qM/7omwpNVrGTVWxNPzDt4532tJQdHchv1bfT0vjTvSUE1Gl
+dZ6rUG49VKNOJJqQsE7Q5qSHmd9JvNV2MrGt31httbNIJbGWOywfHxnVJikJVkyFDCn1Pghk+Jh
mNAWNSteTCzRrDfmlvkzYi0T77aVSK+WDDJ1Vn1rqtmxDIv7RgWjYk7GI3jbn5buPZiOT/sibi8l
iActi6AJhq+X7mltJlrECpjJ7A/G6IF5W1CrKILgLDYyehQXttC+NP22ZJFTW8obgi7o9m8hOCNV
MNrI0FJULsugC5UxwqF8k1ZfADiFK5C6GDMLq9RXX8vinM6G22Rv8QJrKTgNMMrCxsEKkLSjJ9Cg
3Gao/t/fbbYQr5SMMO5dE4/Rr5p/TavVdbwfQY5R9xFEBhTZpBj9pOPSXKclCLD28TZTJcYKkOnG
6kRQ5lmmPcHO5HF3NEwyu2U+uD1B0ZSk/LAL46ZHkZba2de53KfOYk9+g2k3gs/YdEqrr2B/v/qK
PBrbRstRLWtN6AjE3F0wWjijLNpAEQyn6HWCkmnFgLsYyHerKpwyvBnf4srXC8qpeky0aghZkw2J
pAcpzAJrlHWnkak35vLL/u6JtIXT+t6q1CxjWLEs33f9coUm4UM74r0dd3STjaXax9t0FESXNRkt
c7bOV7brk54sFFdMz1LPOi7p2lt83er3lT/VgMx4BjFM/D4Irqijz7hoIrEWC/Kc26t2kYIL6/S+
XKhGYWMjGtDH6vM0fEX/qKNZzmiYAsfHduC1PV+wOPNarKpTMg2uVS3vVO1TiBaevDnR8JseUcdc
ZH9/g7bPwwscZ0dVlZj9VMSsAdUcUf2Tto5R0CbQjCJ3kPgQ1Voyj7cnHmdQcpjH45xDPFo0XiPd
Lcnd0mSO0R37+Cqcb2VdUIuwmWtF6+RvFeTMqyZqSIYFElZRmDiE1DfdNPlDVwRxWZ5bSfVMWj0M
pXUwlh/7i7vtPS7QnLVJQxYV9gLtnPTvRiSD9tojheiBQbSD3Bkj5aqMEYcMRLJu82Y4F1T6lGvj
sX5TmmIVPPGN60qVonKsgR1UhHyPrOioKP+RtPJncL6CsLl7oZ7N1O4r6EfYmoVnorXgWJH+e4eh
nsf9zdk0aoWAYAT1IwbSbX+6jkWruzHLWL0YmgBbjFLq7qVadSbJz+unfajNLVpBcXowYUeKWLFR
DzN8XsbvoX2T15hLKnhF3SzGNFYwnCY01jh00QiJwpvivj3Qc+p+XdzmtnhoBWsnEIgnY5CL0qLy
DCS5vNV7sMmPXw0w4i2YVLO/coJN4htJ4M/7RB2wciptHqakOCjNfBgM+ZM9htekLAXZ3k2DxXAy
DR1Fpgal+FMnKDrxWr1DXV+mvtfsb4vlmW9568YP/4ZgS7sKXHQUMmmlBgjDLP28aw8J3gL3F217
dy4QnGaDUDJaDAsQjfG+7Bc/XvJgLpJ3jaH4+0gKO19fufOVNJxmJ1JES5Jgf+YzuDNlX7/un8NT
djcdKeYZzF5zLtzsIDvxvREgF+LQQGTGmxHG6gs4pad5qebKiC+QUFQPjiwHrKmHfSm3Q94LBt/u
M4M/c1AYLwQb6gUCdI/64bvKZw2oIGV63EcT6CA/yn2ux04ecgiUl095+L3Vftg0FmiICIMLm5oE
LXWaAoEqZH/7H6H8I4kVb1+On1RoO7rBzyazUMiMUQkQRHdYkw1xcpApX9WHDGT/1Rcbs2qlQ/vU
n9KA3qkfO1HJx7aM4BnTDIMoNt/lluOpPw4xJtJbQLpkIgGjjbbTLKbgKkw2IxrlgsMFbInc9KhQ
RKan9SdPw4yL9Luhg0Wesdb3QXjXB2zQxXwsSy+VHVvw8voz+/J6lS/wbBlW/qRtCCqrWd1sci27
klN49U16TmtHO/UB/aY4zOZ0z/6oftzf3m3PfMHl/djYpwtesFFi0AVUNgOpvGrbJwOF90ka7ENt
m/gFivNnXZulYFyGiAXqT6h2XeqC92QRAOfFQNwFPoIKACVa2OtPgzAPQNgv7O0S56WqjppFlrFd
OhEMITSPWZB+hzTauxHkwqiqOQw3GCB/Q+7nN7mTfxZPBeXQn/qRJ3HWNjWQ0yX1JZkErTX4s1IJ
wuzNJUQZriKj7hfxFBe3kbztNVwCYW2WcQaJ+t08FwI12DzWVhCc04rThozZgqCjjougA8+KVtlB
s5ROW5SC+GbTd6yg1D8XDSQvE+rkIU1ejvFRUxfLRVcGhp4hLem8QblXUJz76GLSS70NqSqTXIMh
8V2e2e/2IbbPrxUG5yM6O0f0yZpKjOchYONQQc3s6vDGPhyVsDNQpAqcZyjIOEoda8TQw8+hfe4b
f18c0e9z7iDLtKrBCx9+v30a4+uWdIItESka5w5IR+IukwAwyKWHWqpgtmc3jLXHyX5LQxFaa36b
DecXSnXKOoP1I2RJ9jRElptP84f95dp8XoFRGuhXwWOByTdIT1ZH7YkiDa3c9L4aYK5w4owSRviF
d4zJun1R31IwuELk46Uwq4a6mBGAzlV+UFRym6SiyWybx89FKD5KSjojnhsDEQzyuBh8+n2wr6vq
vWShZVhwrdpWN7whKjoYFkHU9acvwIjpdKQRbqRkNk9hO7j1vAg0mjdQ1QL5u42x9wYuGIqs8s95
ZWy1RZtgEkT6fkCAWaImzPq4PJYn65iD6lMgEefdXqFx7oBOxYxb9lj6XYdiBloe1Ex51JNccOvl
zrxXMJwfUIdFJXUPmNz8gOnIGHp/Vgxf7T6FIQio3+9rOacPr8C4XQJrS04SDFL0F7U5SkbjFZqO
jLt+08zz13JcYoGPEK0h5yPSSR3LasSOTWPpxQieB/lmSAVCcaHlL6FQug+eQF23TD572mcdTeBL
AdJ+0OOrhX4i6RFFkW6RnbqCusosCGY3pVoBckfsPKYNbYu+9LWl9kda3uuj6VjSf7yz/SOXpqms
oc2EU/rTpAYZPFZVyFqgagn8Fp86RZTW5AMuHoJ/55Obppl1A5LIh97PHyOXVVkmL/mZ+qmrEMdy
4m8lCi7B6jOLHph5j/sKnA+GkE9FmQb2DQR4uC0mgXE/UfRAjB7xo7N+34nKbISI3Mb1GS0wGhHi
tv6cOYpfHzAgcXKNr/0pOadfzHvRQDXOK74SkYuQsixCryCbXaOMi9OGjWMJIyPuGH4FwT5hdbPR
JbinfIZJN23tUYlCEVMvUoNUlJPe1noTBgYiAR3kgX8Claa6jMtQlP4MWehyNuOXKRHEx5v+CXPI
/4/B+YsET1Vg3slKjHhuEyfN8No4246yTN9GM3yi8fzfbvj/LN4FjzMxI5RIGy556aty872N6Dv0
f90nlfRu3+3yOUceh88EDhrV4ImwdoWGxjJt+ZSS0Ves9CpvltMU5+eurtFsSU6zpR5mSxG8zAi2
jr92yKg51tMIyzpXX4f+todTHIXTBkQgnHFVMorY0gZrmVpXS3bTt6f6PzYv/1pGDcwGFmM0wiiA
P1VwjqqZzmy7mkSzPypmrl/LnWIsYHKoi9zf37RNXVyBcQezVNmxlIRV6VvLQ1p48viuKhtHKq46
4RSjTRteQXGmVZdNY5RZWfpJEbRK69Hl3q4+Y6yyQN23cTBWQtN1ghQ4546iZGpHlBEh1lhOdoUZ
bi+adO5ENQOb5zGmDv8fhfNIpTYY1agnoIlIbFedvljjcVoWd9CDbpIdFQo/CYL3Tbl0vHIY4DYG
lRJnxss4RFNEcVI2820pofPB8KblTssKwfrxr2S/FPACxIfsC5HKQpMBRNTWqcDuvfROLX1X8ruB
3pHwRbFPRLScm2fICpM7JpNyHHupAabenXUyO4jf3hKlrRA4y6UoEYhntcGxWFOnDx+XsHLa4U2x
ILhZdQUEhbhfcUqemrM6xQZbuwZDIy3M9O3xfm/Xwb7ZbrqhFQx3hMDLzq3ZQRhiHcz52mrPmSF4
/9jekYsknLoNmTTPsQ6IOUYYgcHhuh8tqmgk9T4KclJ/Ojs6KXWyKEBpmpvavJ5HgRT7C6XyTBCl
0RUEo6hx9o1PspV4GZkDOxcR1Yuk4HSrR0JoSZnFJOaXSjvFogn1Iik4l2YYTZbIBL8fq++KLnIm
GmSxYKW2L56/dUqVmZCrGCtv+qY2Z4AwupjhLvFytzjaDyFa4eZj/rKvwKIVYxKvwLR5IHI2AWwu
vCm/os3T/u9vnmsrYZgzXf0+JlhjTyz8fl2XrjrXj03yOVTD+2yO7qZC1LLIzG2V0v3HY/7fVlR+
YKiiZt0sYYyxn066O9IanZGNMxkPkvypaD7NpH5LqLOSjjP/LkpQdWXBagaMWAwX2UnkgjrDOL3b
X0X+ReGVYJwT6FU9iRem2L8eNIjT3Mdn8ohmOD8+sWR1dDa97FAK7p58iwKP+/OIWm2fpuThnCQ/
cXsfrVD2XXycJ6d259HtnPbD5CPMlI+sTVhw+m2fsr+3ku8jonbVd+EAZJJVjlXZ102TnKKoDEZd
F1icCIrzGuDBsebEZjqantvomIMFjhqPSDe+6eS7iMR5D3McxoEykUCFLoUfbR3Mw5FoeKLARf3s
KljtGDLkSqGx6KRTpGBuUIBF2xu7oJ5AIzdxDIzf0sCPilGJnJeaW7mBLFB9zIeZwbiIBLaHJKZy
b34aS4dgOCP4TD36ZR92012tUDl3RaW2zcH3BAesHLrwSjEEV8Ltu9MKgPNXyP3mNdw8dCEHDUsz
GbkbTqR2mt5InUZLIidpK93HCw7mN5v64thWU7mqKhxixLd//DK91ZdwEUxO5rnUUHiNhAXLP2Ze
/JC7X+Nr8KA5ww0NyFusYIXH+TLFmhsbmwq8RnOtOvbriXysO9NrdGFuRKQ8nDtTE1JbDcOq6IGE
V0MbKMVxX1O20y8XeXjKi7Ts2lrvgaE+JdfVCWMjcJD2PVI+SlB6xUE/CQAFusmT/eUjRhppLHQe
XeluuDaQ3pqcIXd6L3lU/cgv3Pgth/dKRM5x2VpVtyZmePlpl/p9Ul5NkqiaZDsawbxNpGFsNK/I
nFrIRo0jzlgQIJzH9yr47Wtv/DB6GGaE0RtvSkKuwDi96PrMjItSRvwmPSzjtd5rAhe8vUe/peHP
s6jQy0zpZ3itLnMzXT/TWhO8/osguBtUTtVFrmQsmByfLLzDx58FerZtPBcZuF1vtGawKFskxuUy
3KM2+V5LfpLrWg51m4cGrILTm86uy878tLbVsRIpuONrFUCL9qyhiqg+arUvEIx9+KvobYXBVnaF
MVZLX4CREefjzehjMO5ROaHfCI2Q4Lj1RAlh0Sqyv1+BZYU5LSXbpk691pocNDRuR950111JxJ0m
Qz5MtT5B3aI4dzQzP4bpYz7lh/2FE4nCnRQRqHSsqMDelNPHWPoWLoG5COfwMLXd2xzODzRROSo5
8wPRSTtXQXkojvQeWVMPM70FoZ9IHs4LzHY90Apdez5o69/jwnUjl/3DHOoP+8v2L2f9b0N6NTcy
jro4KiGS8bB4hhuf9VvGDNOcq0Mk2CK2Ojurx78aNaFUK6EBRVDjgWU9qmPepI9pFH+u0+GMSpTb
hbSinKJgHX8WCq5UvJPkLgO/PBJw4QvpFAybP0etoEznX45ZjEsywL6JjgJ+s9DTJavMMXQfBo81
Cobf1NviagzYwDb6JBwNt30VwjBj0H1qqBRWOW2fK2SwYzAvIi6iR/lBbjATChynt4MD/rz0RFzp
PPiypxxFhxM/7uVXRLZC5kxgQc1GujBrTuKfZDXqS4SajT4wnMVX7uwDHh2DUDhkZvM8WaFyC7yE
tJMxiQJ3zEAFdVd7g3QAOHIWVwuag/2NBqKb1/aWXhD5yEnF+446RpBzoJ52BmEtQqcZZfqVOwfS
gR0vy0eBKbJNe2UfK0ju0JRQF2+pbFO7YHYn6JH6NT6So+SOxBnB3tk9N07ixIGoi3s7yl4Bc4cp
tQ3UYSDS9uvGacAEJPnS5+IF1yYDdxj8kRs+Fp23L+2mXa4wuXvgZPe5Pbd4RCtTvDeZsvQFE+kq
txhL0RvkNhKKTCxMFTAxNejPQy7RM5miDQOX6O7KVm9m7dgnAi8qguAWUNYkohUSIMzQJM6UKI+z
mZ2rQf2yv2j/slMXWbhVqwsMilMKeLM096uT5oNW+JvdOuUHy5G9/A7ceVfCQs7NiAQlIP9fPy4i
KdOkaaaSIPh9YGU6/aG7kp9YDTUrMhadEds2ACI0jIGwUVrACVjOYNpHFF762WK4GBiq24Wjtshj
Iqw/CRZzW7ALFidYreCekrTAYjlG4sV+d9Wdp18uxRONL9hWkQsY+/vVOdQqcRMNloKLEcLSqY5c
ufyYNi9/KRIXa6GHTtPbGSKNWlBAP8iV5MsopfHmIDkmZ9Hj8aZQGNFsGorKHpA5txw1PVULG6oR
5oeaHhPl3GqHfZEEEPxlpbKUZZ4GQBTSOUSPUh17yiIwKxEG5yGaZc7begRGuygeaemVMhauMYgu
RSIYpo8rFSjjJrcWBTDSVHttM3r6WHlL0Yj0mtnIq3Pksiv8NUWmVjXICZRgCiYQSl4lXumaGCKB
4a64Gh0KV3iAbCPa6NdGpy+4XDirDQtrbJQYyo0E8ENxT5zEk9yBTYADIO4twtOZ7chrES+AnOkW
VWYbhQoRk1PyTfXYlJPOX96DKsbN3H0FZD/1CgrzXTU0rWsYtsB2dbVrqtwnk2qzChbjAyXUaUrB
XXnT5a0AOJstx1CzpJLFchYK5eevCdJO8fx1yQ4KKFX2hRFhsb9fCaP1jWmXNYSh5AGkqyUKyhdD
Qh97gR5AUbUl+/C9leNCxVGRB4n2EMwq31vJh8Y6Kmbq1vQtVYOr9eOcEDG6tl1MyNSpkdMpn826
cfFngpXbvihdYHgmGqLbrTJbkCY7sXaK9mCcjDsjQAuRpwoseNNRrKA4f6Sqca9LTOVko7rW2tFT
48VPIyrQ7O0Yd4XDOaRBxeP6yGrR9LvZj1zMuIlvUH1NBxRgl4F96npH/bavgNupNBvVvhhbhROD
5wcp+7wudfaIgzo+sJEicXPSb8lBCzrYrilC23RMKzROwtQesnRQarjCr4PX3raH5oiZ54fFXfzE
p56IYnjbV1yE4/zgkud9obEHd1rnT4YkuXrSv0k3LhDsE1YWbBaypLCpX36UW8fZar1hwOhhVIaL
RmhsK+EFiPN7pjwoFdGxdKFSOn32iBREXgsO920PccHgXF/cyFHYsvR0OH6qumORtI5mH8xC4GG3
wmbwTBOMR0TLlYFRadyiNWmCmeZTgevj7Od+EnRXKUviDugzSHzbi1JfFs3i2pDtD0xOtswyUBoo
DQXeoPAM1D01NIjmwllGgUJsWdQfQJxPt6w6k+oawrGiTibc1DkW2nfAJHXoX4goCbrlCP/A49y6
lajmRCPgZdfMEZKjdUpd/WAEzc1/JCNnyYY/oDjXPoIEosTk0MLvUV5pV5OXIygz1Zd9n7Sh6QS1
vrKOEkvW5cqhYBYl6s7tEGzq8qcWOj5NTlJZAlVnu8AdhoiMFA0jCBUDzo/bJTppuO8YALEb4lTS
OaPXaZI5vfksJ6KDV4TF7RDpZjqMi1T4Y3k7aZ8tCaka46uW3DX4v/212/B4f4jFrV0eoWPYrCmO
kDkLRikL5FTUVrNpSGiTNFTQxYPukHOq9kQQN4Mn25ekG6V8nPvTUrzY/bt9QUQonF/NlCLNhxIo
dm4+pNFyK1eYml0pwRzOAqrLbXe0kohzRyAmyi3QOhUoZLAiN0TfEz3Hz0qF1hc26M3onOo59Pfl
Y3v+Wv8uq8i5I3Ta9N0wAzNT/SGOwBn53pC9wcbrnIGXfhH5w7ZXWsnI6Xtn1q2tL1hPNCaDhxAv
t6lj+78m2ckvot7kbY2/SMdpfDLnYdVrQNPSs9lKbjyCRns8RebRDHVvfyW3Vf6Cxak8VBTzn22s
5FTaqMoeAiqc8ipQRr542VoMZRwks/BT80Oa3jfV1VJ9VaWv+4Js+r3LFvE1ynYDEgPkYIAi0UOY
jkgjW8dBi0/7MIL1MrgYDC2eWgcKt8LXo88NRherw18CcA5i6NpwigwAxDYq667p8OPvBOBcQ03s
elqY6cg0yKt3RBMUHYgWiHMHo4yBN1EO5dWzh8Ty9F5Qz8EUkjd9QhAFs4mnYOXjrhOh0vZjbhjY
Z9nt1AYlbraDfmibuvX4okheKo3//UpG1ojclod2btdhCf3FMLt7e6m+WTNza+FbHOkah9v5rFfK
ZFGB0/rhIXKru+nFOsUIRhRcJ5Ib5ap82VeFreePPyTjdCHN4zodCRDrHyRQPbSzHEniNv74cQzY
3NP8SzQ52uM+6pY7WIvJKciSh2lSJ9jApLirZV+jvRtLzwrmvO3j/Eym7WkKd0igfzVcqlbHIdid
l+EpQpEIQjyquFn+Ta/fq+b1RN/ghNaycedEXc2RHBJA6sr7IZndxtJdKhyXtGViaxTufCiGqiBT
h22bs9xro/6kDsmzYPGYUu8tHncukCRTzHgBRvdhCdLjciW5mEeGf/GAImZ0FUjED4CaTapMPWa/
+4OCCRGT9aOq4u/7EgnUzuT8hiSb0dJZULt8RvtRdjUqT0MaOlooYpkWOCiTcxczZj5TOkAWhd4k
A5I4432kHTAJJdICdfImW9RVwAxmZ6v4V4ai7btGTgBoKOlNMyHxUZaYpmDHssCiRECcu2iNujVM
CUsoNflxisbPsVafkqYSOMJNZWBPwTrBHBn1VTcGOHDDYlCxUy2qElr9WIAwYl8ZNiW5QPB9GLTJ
1H6kpPAbPP5Uo6fEXtlN/j7IpsatQDiNi1AJWoSDhlnH0rvWuArHD8v4WReyzGxFi2QFw+mbEek6
Zp8ohV+aclY7xIqodswm0Di5pWqPgR0VqHEc5FoVlEpvBeFrYO68Gowln/QCwPLco4byMDSxG4Y/
SPw/0q6suW2dWf4iVHFfXrmIlCzZlmPHcV5YcRbu+85ffxvOPZEC8xBfcp5VxdEAgwYwmOl+NubU
mZLX/zacTPRFpZRKhPo5ykj9V56MVK8kfw+70d42xAsO+vtVUqrGCWZsBhgi5KCUT118Kng5HJ4J
ZmtKofUTRQFM6OFt197owl3ec85hPBPMVtQIpZ7NIw3xbFekj0Z6THhHVZ4JZh9KzRqN9gpMEO01
kHbNmFuF4W5PBm8RMftQKit1Kw2woTbNYcxaV6/lYyTlVioo/rapt5Kdd0B6WUlslYQwwZIeA3hM
vPmc5jN9c0yc4abzK1d/UKwBwsW5Z9rkqT6WTuUJ83+DJbbetAvUeBByhEVi+mZ0l8tOxquM54Cr
wqBFU5mt0aTwUanv5dmvUw54c2JCYUChledC6cH47Jr1Y6bc9SSzopSDBOuIpxmoftAUVWM7wcI2
p/QO8CGSPubNky6WdjV+bjt/VI3ddkysD9fFFBPiStNFeUcPq2l+I6EsHGIKnABfH7CLBSbAq0kD
wW4ICxkYxo2dZHpT8jcXGOkfE1Bx+R3Q1CbqpIA6sWS9Y4Q5NFFVT5B4RQGrY4W0FtKceDpVWCay
dpzSFHwNMFP5iQI3/uZwreK7yC2qksaujt6Aek+kNLitFK9t+BW6LRKq9bfnezW0dMVUwfMMHhI2
e5rMELAz+gqQlttL2dlL9dznL53p9kGy3za1mlQCHdA/ttg3uKA0W1FKMV4dKjYivMEF+8qn0sb0
tUrmbAerie5ra8xppBMiOSMRPINKuLU4rbX4jT+jEItfGrn2FAe1oItnDMiAjXtUcrS6uuFH88Ob
GpsjvDQRuOi0XbornzXOGuIOJYM6UDJsZTODQeSv/NZun+rOgX6QIzmCjwoVHgCtRvqVf/T3qxNC
O6l6luoYy2S5NYzTHHNQR6L/991OdGWAgsaVgTpfGgNJQJoKEHe5W9+2duRUvnwOUD2durkXeoNL
FbDVvYLyveBW3/MqpVZx6eovMEeUyTSEqMvxF/rhTjO/teO9NHAW9OowUvZ8TVdAW81S6JOEoH1X
KQo3iPeTfqjiv0kVXX2fcSEtiF7JI75fJE/gS0t0vzaPWfopTo6DeIp5J671dMqVPebINeHSoncq
7PUH0KbZOSreKR9K/2KeEz92zH3l8Y5HLP3j26OSeGWT2aBCLTECYsBm7Ya3hofCrwPeoVEjo9zn
pwgkJWDPBP/KS7mL3Ixb173WTShem2d3r8QUWwGavi4U/RaUndWppYODZZ9h8eEV3B6dEG0lhc0l
W6Nw9W6FXPxmmWemZEZ1YozwVLzkXnFpzcxk548SChh47+CrKwHZRhkUl6CrZXl0xHzSqsBskW5Z
BGckg1VKwb3chx5nP6Bj9c6lix3WpUqZ2oh0PUXo0cVTpNU+kdvye3zqiRU953tjR+7LnQGqIHd4
WXhZBJ51Zn+QDSLEswHrtAi79XCYQr134/3NIyhaDP8ZTJPZGmJjoaeRDoeEYj4mwuLWpDiKncK5
m/K8YTaEElJiYJKHN8Ih9MHFtle9BAlN3vJbRbArb5iNQEXyMiQpzPTi3Vy+ZAmnW5ci1FZIMPuA
JJRoIhDx/UVx1bB2dPWmybwZB15O7NEj4JYhBir7RtVmSH8jxu3BAWzdVb7u4Q1iF3EweX3EVFUX
cICTBZYFyAiqZsKVHZicNueu0XakCTlzv75eTdB5oUgCD9TMoNXDtIwzTe7okl3Oh0g8mNyO/tVz
onmxwYwXMC9KU3r1LY6SvexblP8obumprmEFlurqXmdXn+O/aXGiid9frjE7TNcOUVsbC80bPAzY
MafPCm8XW185FxPMhoL9GDQvJjwblIdBfJ5DaH1/72I/GQ8mWmdJ/IcsyT93sCuf6B+6OusI6KIp
VYhZuiXY4cXMqjSnFJ+243s96n45xeb7yqVoA1OGU5pUWMSofVwx/lvUsVSJHbSuUiGDiWm+JfWz
1B0inh4QJ7BlBjtHyvVX9BgpOf5SgEtoqT+Gicm5AfGGikHOHkqCej/ASGVq5wBCOqpZf9qejTU/
JIG2matg29FZGqEuizQZpTDI6ehegzNClFpJ9H3bxloYX9tgkLmbisDMdNig21l6MJG6UXbJ4W82
gGsz1NWr4M2EbOiLipoxIEBPghMKE5xtT+iCY6H52gQDNRnK1sYuoUmhOH+plsKfjHY/TNV5kia0
s5fPKM973Da5FgPXJhmYUWVjEsMUXhnJvpdvu5GzCaxta9ffZzAGSaLagNAsMMa8m6CDSPZJu+Mi
2RpGX1thgCWTxq4CKSxWpICdU6hRPdR4VTw8C9J4E8Ydx6ntQTPYLEs2D5oCZXikipru0exrX8uW
j/9lXgyWcmeq22WCiB+OG/3dlPqadv5v32cAZh6LeuxHfF9tDzN5KHn9dtszYggMthi47hldg+/H
4cnIvrXhQWtGq5Rfa14TxGoK4jL5Bku5M/SyMtUiQowqh0o20itPpttZi90fcY7eS5zJ53nG4MCM
dqM5DfHWA8liYqnZaEVCZquq01S9+98micED5PQDgswoTKV3OkSseWk8+lf/HW/QAPo7pIFlgUhi
Rl0RyqGyUilPfnSamX6UFz3nnG/X1ww6owxVk6ASx1w6BilY2n6akPyEGPx4U1acTXkdaC7fZwKa
BNM4mATfn8AFr8kWQfVvYtxkXCKY9fm/GGIiO5bDceo11IXo6WAv+qnrfzTT59F4VeOv29O/Pj04
rChoc9YgYv379ORBMJeVgP25CA4FuemrMxk4MMAxwZ6W0EE5JqmJU2affaxi0dGmwEoaHnHD+r72
yxH2wCSNQagIARwJ64/JCHXD7FlfXoXyTqyeSMsr4VuPtIs1JhIaZSHpItGT83ifQCVN/KtIvnyf
CYBOTRoxbvB9bXqSxMiKEl63y2p6SQIR+v/PPMvP045J30c6BiyF0kd7K/vya+p1KJc/9I7goCwj
ssQE0vacAyEvGujvV0ecWdRaMoEFy43x6G++JOF5kGuOjfV1enGNwbS41iDOR2dnKYA4mRO2hhdr
khUkorO9fHhxwKCbqCLu2hCW4vY4zN/E9uP299dnCWpXIIVC3yeOt78PV5aNg2h2Nc3qSwfpR3hT
26WtOdmP5ZbKVmfnEgXtNscoxcl3mH1llDlQNU0a1FOJFFWy/7w4st/5shf5kfvhb9I30pUhBn0W
vZRVqYehsLzJo4MhHQnv+r5GBwBy0X9GEJe230cwjkLsbxlsKJ+Xr+UXmgnb06cR8xQf3wgBEr/y
tFse1/JqnF+ZZfaiWqymUpsaAOtyG0qfpvmznHKwezX4rkwwIFQtDUqQZMSGIPpB80nOH7bjgOcC
A0Kz0AyNrsIFAc/UIEtMjuXM6T7hmaAuXqFBXndppHeYHAgenLI0PzXluKslngrJ6ovOdRAwqJO2
NfRPa9ihXP36rvaMR3T32aGtIZPObfmkA/9+/UART4MGDTq5GGvJNElyWiH9VeO9BVLSu6Kzgl3v
mIf0Tr3nPa2sH05x2vnHHAN3nUaKtluQBAWD6bRTd9OH2M1t7Ztc2c1HmnXtEg7srU/bxSKDSlVh
RuMUwWICWYApq+y6FA/zMPnbAbge4BczDA4V0ZJpYTdQM95gPMpQC902wB06BoCIDgYpSYcjqtX1
dvRNcfVXytkhe6phx5RQgtdrsPpyilrjf2aLLU5UQHKaiT8z4yKedWqwgCn7zoUu4w1P8Y8zfmyR
oqQUKhSsEfV9m1mzAdZC6S9qAa6dYSCIxNMiqwbGb9bAebDMVmWAU7l52p4mTrixJYnNCLnYOoMV
qQh3MirrxhCbesZrpmFVwd5yh9feMGikQkABhYJYt4onQ5MOe0Vrh+fwRC964kN6ROX0Q74jiRXY
o61xhnL1AHsVFwxo6LGglxHBZGUaOv0Mtw2+lSDULAQbz+zWIO22x5SCwgZG6QxojMGimwFN0fdR
ZGez6rUTVOKD9F4TeRVw/7IFX0KegYt0iJJEzjF/rdsdtafOoYQ8Jgiv7nV3suu95OsHFd33PMIM
Xtww+NFFvTaoLeyS1Bb1l751soizB/OGkQGQSRd7YZ5hQgxlO60CR2zAIaDIzzEROWjI6jay4Wkw
Jxk0pC94U0OEDLvkvs+sBLxk1nSUwYLzVT2HZ8OZDtMPEXxozal8pMUKvAHl4SXboazMioxyWkTN
sNNmK/ZTN3TH0QIr1o/AQgXVIefpOnHm0GAQJgb3foU0DwoPweWiSUjv6Yk11zxNajpPG8uBZWmY
tCUW4/Bt6Tf71ku9xiUeyp697VW32t52BTEGAzFQsjD7dIQ72ok+r6t+bRMXdKHodoTOiOCP1sDr
XOCNIAMsYS4HaktXnyAfhuQxCG/a+C/K9K69YsAkz9RUWehGAwHHXV0djQgPfgF3t+YsNoPBEbK0
hh4n8IQ+adO6hGgXvWZOgOKcOQPhVWCVu94f9d32pNHPbsUGAyMxESYTKr0YwLTzY/IREtGWYYRW
Ud0uxR+K179b5AygmMFQ9AM9WnVt74vLhB726ssY8uRTeHsdWx6QDGpSFHRdTXfDjkp9BuC4a9Gx
HJ5NOz3OTum0sYXT4/9AUcI5l7B60ZMeFHUQYbGJo+Ev82LLI4/omzNnbGFAhMdFtYHKiStBwF4f
LaGMUU38KAejY2q8CzNnhbEvUCgK6hUxxDl1Mf2kD63R2OtByrmVrw+aCYhTVOQ22XrIaEbhaEkq
bNjlfVg8DDFne/kXbL8YYKBJjNEq2GqoemscyiecuoHT3HSgwyVevkM2lWNvfYYu5hhYilDWF0kh
bq/p4ovFPpQfa2mnJ8gNQjJjewGvz8/FFANPhdzIjYk2J7esGidWZHsoRV8beEd7nkf096vLrEKC
EuLxMKMsvZNDSlNDR1DaTY9BlduGpjn/zSsGlhTFHAwzgblhIYtVxdEMNRMkp9OpVDlzxY0NBpXC
sq918FjTfT/0wYbipRBDVUMrj612353MxDK/bXvHCXe2en5Qy1EPTURjVu1LUCcW+//2fSY/Q5oy
0zNamltlO6KdC4OT2VjtF4SozT/rlS2NH2OIjogR4rtHgkmyp3m21EC1WhFpyNIqIh8FhLFccfYq
TqizBfPNFFVZLcJqIX8U05MUdFZk/tgeOp4NBihUNZg1ndargqqB6OdEPAkd5zJEV+T7LfcyeAw4
yGmnxJ2E2Ve72q4NczdMLnIq1lLxaFbWD34XSww2iEoXakGGJFeIBubhpZRfTPkOxOYauZOjb1xt
IF5YMxgRxX3R67QOVlA1JO0ktNGoHLR7f8aUwcKNYiVFV01BgbDv7zjUVKVKcB5D87I1QkceynLJ
TngJPkwPqkevWaj5i1//MCTeTELuCOqeYCdk7wWjUKlS1IjEMdqvY/Jak7sCnAbbNv7FL7QAmSgZ
EEEX8rtfej6lRmYMBKLdsxsDgHAac4mrgc+FUp3quFdyhvLdbL259csiW1OfE43MWoORHAbJlZXy
RiUqByfeRTpjgsGhOhFTTV1mOCWjY6PU3CqA9HkRz16k5RwYf9+SxBhjLlPhgKMF8iegptxTusrW
rlET2nsBVS7VjsRdzr3zxv6EDj+osj4IoSU8bM/iO/Bg/gITnHEQh1oewd9IXJxlyp24TG/0YeAE
C88Mg1Eg9lq6DjqcTjZ1+3rI7hpZcswg5bzT8cwwONU3bawVAwYUzF12AuqQVsWOSHi8QjwzDEg1
YRGJ4Qwz2hw6YxC5QtTeETHiXON44c6AUxj0UayqGLQ0Ej7M+biPhT+uB2Omnzm0JEuOpGQBT9AY
55RN9iIn7dN2hL1DdMYEAxNm1OPVLMSiFQ6xHx9CL99LaK/j5UI4g6Ux2RghK5bJXOicROLOyECo
Ev7xCe93T9h6hkhOii5YMB9dp/pzKtlqbBySLuXAwrtzK2OGQYV4kcxYK2HGLF5y1JlksiVKT0QS
rEl53J4b3qAxq79o1ShrIMHk5MEHvfrQ5uft73PQVKP2r47gQRV0cVzBFWxHlqHcxu1dWJ97NDJv
21ldkLpoqFA1wBnvTcn2yg5ETo0eJefEqcNdmwmOHPldw9vIeUaYQC5CvVFCE4GctZEbleQYd7Nd
xX9c1UKn/+ILy3IvRBIYSlX4MpVo8g7l7k6ITPVHLC2NXYWLyjnacbx626Ouhm5uRXWJQgEgowhW
HnUeyvfcUeO13/LMMEE9KeMChjl4pYa3YfqKbGzVv2wHwftbER05A4kvGW2EkBFk9u4CehSaoGOC
csOmWcPAATeuItnkRNMnsy+FVsw7kqxGOAjZZHoGQu0Gg9FSWidNn+EQJKQfxOqQ1nsiel3H2QlW
R+/KCgPTEpVuykBR6jRJeqMquESQ9tgnym57BHlmmAgXtUFDGyGW61Sdsvyx0BO7XHjnRs6IsUDd
xEszRjGMyMtu7F+CEq3XMaomQp6Yx/tX5rd4+DU3LF6b/RRXmkhHrSTnABRiAqgmZDE8B7XqCn3z
oRybW3E0MWWGp+bkNqrI/DfIdJk5llEqRWMciDbxH1LjU4Rc1Ey+lCiD3543Ov2/Xc8YRxkYj7uR
iNMAI4HYDHY3gUKhKFQBos/L06Iu2W1Tzr3dk4mnWMGbSwbfBdydpDyE4UH7mkwfS/N7qhwXgSdm
wolL9gE/NFox6emO2IyiA2ZyC3IHJ7xEu9vDyDNDvb2CQrVKaw3McxhGU7CCJXHkTLJSWeSYWR00
0CvqIn1eQB/y72b6XhqFTAYUJiQ/kUY/NbJu1x0I8eXY2fZo9Shh4toJohXcAtlMaJQYy9AbLb0w
GWjTW/rUnsYovNU7LbXjIEgsQVT+OP1Ko/HKKBMUqRiKQU464sza6MxhZssZ2loDXs3f6mxdmaG/
X81W1utZhKQ8bmrJt5l8HdQP3fTH1XGMK0xElO0UkaaDDUlUbbM5x2PpiDzRRp4jzBbSjZWSVQsm
KTTR2om8smVOEOzKGk4VM0XvdyhxNWBM3Bl6mUdJgHkZW3B5yBrIi8IKTQCKr1fIDqSl6SzpcjLy
4XE7CumEvzcMPnJZFlB9w2JgJUhklCMs36TzVeW0pB+3v78+gJfvM/AnLiCojwU6S2R2KlVpHLlI
3XgyFHvbEM8RJrIVPYpJ1lC4K86xcC9kn7a/v75jgebwn5FiYloHMZYqLJiixjFAtRm7ymhpx/mt
V1N/4cnRrR2YRAE1Dhrt1hMBEr8voaHpzb4X9cCJUSkCRcjypN6CoVn5MLgGnhjam/B528G1jIco
SFAYMiBQpxusCgOiu6nCVg0c5fOIM1p5SJwCFSp+5Jh2fERS0aE6LqgQ2JObs3DDa1F4X78J4qkr
+6xEg1BLod6OGp5SPvWu8EX2kTSXZKt21DM0gfzoe+7gKMd9KaWnW2YF/GaWOZlmg5QULRKbTu2m
txKkUFLw8OkeVRwIuVmy923bjJPMWXuMRKOOOlhTkXCkaaUQabmfHG/RA237hPTsiScCtrI2fnOR
jaVRj0kU05GNwHh0Eom/HTrvC7UYr5jFh5I6IUipgWivHebT5HeoczA+QUrX5UlD8nxhluGYCWqE
6vzAqaJjVN422eu2LysnAIyVpqDwBG3nos4gflHmSWOWCRIJIrFlwalCvJ4Lvhr82LZDEf192F3s
MIhP2qCK4ykmDnTPraiV7RiQWC2vaXKMo5uglTjnUJ5fzP0h1DRT69QI+JgmTmtUFsr5bDFRbKn/
81vr9QiytTe9rotSLsCzKLwxovu0dbTufnvw3pIGG6PHJtHjKYwV1KHQ/Da0SYIfLUoDDUcQLRAv
DG6D+hrcKMBIENjFJ15a9j1HyFu0/5o6ts6m77pKSSMMJbLo52g/OLFffSBu5ZpucgfRq9Y6TjZ9
CTb3fl5Y6j7mVoOvbw+SCSEgWTAUMI7/vj0oqTIZM2SVnf6geVQqrntN7f4r5XlJDu0Nr0R7PXou
5ujvVwe6tk+yeMhT4izBQZ+OqZg76uwRcebs4jw7zOqT6iEeggZ2EohwtPKNYmq2Otz1PVeHg2Le
+wi6eMSsvxSaGKoOIhRHOs+2DKqXycf7yLfaoSxAxfc/7r5/i5mLOWb5lUM7hCrBfCUxuGSa4qH8
m8w31t0vE+wLjNnMs5b1MDGEYHXRYhsv0SfZjL3ttbcOwBczzH5p6LmYxxHMpI28K2PhZkBSb9vE
+yrI30dLZXbJeJGzKshzpFkjqwfxKVr9W3vx8xOesTzUL6nYPR0Z9Cri/X+MdJYmfhkTpaoqxMUU
3HXgMWjSvak8p7yGz5Vz8W+TxeyYEeZILgwEek6W49CTBy1HQmeY95yR5IS5yuBEoiuDrMyw06FS
JXtpIcrX7t6UOa3lKfxz3TVm4licCJvWrCksZaP6ghOlpY7hQZ3N+76bvHQUvm27956Eh7HH4EVd
tlGgj3CPNpvGvnRYjq1deuHBtCtX2MWUUtmR7dxBE53piJzR5aCVymDIJPdozKQYoonlqS2+LqNA
hc0FaMV3nH7K1XiR6ZFEMiRUQzBHOKkPW61TQhyAkw+G/NKqs9VlH7dHc/1wemWECcq0DatpqmEE
HHLHGSRKrR3s0ZPz1DrqQfHJS3QCoxFvsdPF/A6Jr6wyIarNGnSxBmr1FN5SYcDAEfbFD2mXuIVH
dts+Uhe2jDEBmuW0v5Ia6xErxkvZPm9/f31jvvKGiUhVk6NoyWGgcWYX1wm/cIK98Yjw85KborZ4
b2urMXhlj4nBtiwmPEjB3ljcxNr9IHxJyH0Cau9tv3jxx+xfAan0UYcUjZOm1T6JKjeci/0sLZww
5w0f+8JSqIk5CjQEZVy+cM0uT4NvLlbrLDZ40c8gn+Ws4bV7PQ5Rv1YW+zKRphHKNOgAUvnGakdr
ZEPPuHtThHVajn+cYWRlhPNmBstohqMjCDYP0RTfhkIJhQmDs0fzzDBoAbqCXB2QH3NaCCW0kS9O
vZX+cR04xd6rgWPQQojCWsxqeqPYBV61G3zRI17n8TpzaGRtrFiWVKgRzRBCVZgfxev22U6Djrmy
E3wenwgP/CQGGUaIxsQqgTs0/SCBQy75kH0wnLrATtK/7SEp9InuQ859k67PLfcYvChLvW9xEEXQ
QW+uAH1BON/LqS9NnxrTrjVe1nk9y3I1awxe1GkTh3GFm5Nybva6L78aOk4E0S3EiO1416LBJLNz
Xlqda5WBjxnX7amjyzp4Ug6RXaDVLz4o99ALlNGI58pucVJyS404l14O2rP99CRSy2pKYZY0n2Lz
e6lx0racyWM76cdSX6pZpDFTSbGdFtKDUcp+OSknVdAcIR8fZZGX915PtlxmUGYOx3Knx6EB9jNn
PNB1hwZdxGdgQR3M7v1t1F8fP03HkUPVRPBEIHivrn1dFqYD9CFw7VOOs3mX897T1+rUgCEXA4wv
4OAt2rZHNIp36a25W57Nh+ARaU6qU42eHM2ub3gpfbqg3i+4i0kGG1s5yMIkgU9GpB1LTXsS6vaQ
jHhP1QPJlaY/5o56g8mLPQYmuzqCKqyJGJGm7AGcRYcomJ/F3Dj/t6liTlFz1RQkFalbAcQeU3O2
9Gn+vm1j/axxcYWByE7Hi/qgYrbi7qEyQboH/Swn4ZFg8IKOQcSoj7tSfLuBjbVlJImtGS/bfqxv
jxc/GAxMyjYmtUKnJGqsXr0fE9wuJV7hC2+0GMzToqKWxAajlekhWjdmi4yT3euv4R/TZP4eYWx/
SpimKL2scQkqu8wqh2NRlnaufNkes385mf0aNLYTpakzqQwMwE5/MD/QrkTiig9hjHQbbcYK7L+6
iF+g4V1biqAkJKMBDR1qKx/uUOVqkXbX8RgFOcHAvsOSfhSKqMA0SeQ5h0ZEr32VDV5HCnf0WBTQ
l1TuZHjzkxWptavIIpBTXuzilj6p5M+c6aLQvAFzJoMHhJjFEi2IcfGuOFJeUS2xqEyvmzvV6S8P
T5fgYJChBFVdO0xwb+mt+fCTOiJ4GazYnj9Bu0YEfUCF5xSeqDJv7hioCMIIaNfCrBzKn/IpsPG4
XVpzyVON4E4fgxgxqBeUmR6oCwQ88r3Qm3WMowgFWJpciD9wL8V0F9qaPgY8kqFqWl2AQcpDrSG7
XQmW5vTO7KBzEJ32vGMox0OZ5f4IKgmFmXQZ4N5qD4+Fs7zi8OuIkU2Xt6BbvJv46twpggQWaiQt
38llNhK4oLIQOb5WOkTZqdFuVN7SXk8PXWywKVENLKizIcMG7g5HYhWQ2sI7qg9Zcbd4o1kV/A4c
3oKTO//DW9/qRnZlnTk9KbphRqX5Zn12NTs+kNDCY98DPdyku+xEKotwSuQ5g8omTmcpG6K0KJEm
anGBIbrXNt1+mHm3iNWt7coz5gxlEiFEE36BrGJ/CIVPqTLaM7FJw6vgo1H+bhVc2WFQ0+jEOm4K
2BkWZS9PwpMwZRramwcrV9ubqfumxOigyEJOqTrPPQY7A1OX0YcPs9rwZZqgqFN+jIOzVkb2Nkjz
AoRBTdLlmoGuNNgZJTTaLX5Y6d62CYqAWyPIIGSCPnjTNGHChOa8AfQve0vpRUucPaPlvcrx/GFQ
clayeNHocht28q4+lJ6xN44DSLICaJdVJ/WeWyXBi3cGJnu5j7PSgMXGwXM6ijK6zmq90BXux90M
Zq4stZTE/o/QxZZJKiBmL8kIq2H1MU47K69DWze//83MyZqqQFIFjJPMzEFvI2yXBEuZzJm+66G8
880UJPQzlMtnUhQKeJyNxN22uT6BF5vMBEYmKTpEJNb1WLlKHjzVIu86tH59VS42mClLwVCCsi34
RU9C7W1/MvatI9rKseGmjtaj45cpNpnYVUaidVGNIRQd0kdWBtHDv2gEAdvYxQYD8l0+9alkYsik
aT/qUHHkvKbzxotNGaaLKbWhivGaD8ah2k1+4A/u7FC+fYNjax0sLr4wsJ5QsZpuhi+4H9tFsJ/x
/GaCK2AonTiMnO1Yo7H0HpkuxmgsXuUWmk6fzKaCsbnO7AGuieeM3KT1qRLviPRh29g6ol+M0Ui5
MiaIYE+bCAZRmX1hdOvef5H/XEGd3sOuQoGB8zYBs+4gwyPiL+CWqr2mhlwIrRAT/HxxeIRCvAFk
ACLMc1EJaHTLamSn5HtYPubRgzqhr/4u1QtOKm09P3rlHYMN2ijLZZVhJ8mOem9T98In4X6w8712
7Fyaf0rOamLp37Znjhv/DF7Eaa6GOj0DmPlZEz/M3UEefgjRR7nbBdPXDIQ/Ru7IAS91yIkYNnVY
i4aeZAVdC0LzvAwjWEyVs6GDWEXs/G0XOajLZhFzSa2ECXXwTiqdZuVB5kEI7/tMkm3RZzJIMj1m
FK9FduiF1+3/zxsqBjaWQYuDjK7kJFQsIzuQmOyW5SwaP7btcOCJpeHUtWpumwF2UDoFsvcRrCLF
sYaaBaknu4g1zrSsX4kUXTCx+eqazKrkmL1kBqaKvMqwG13K8pB72j7A67m0k3z1hXuJXt+uLvYY
/FAHJItrJHMcycMLBOzpoaWCY013q48U8JvaSr6LvEMbnZ33OHyxysAIaRs1bmPcoSW8r7R2mlog
xHPQKOPSqksiQ/RkexrXw+VikAEShXRCIGu4aZp6YMUEspWS1ctOxeNkXL88XOwwwDHIpp4utFDl
p65K6v3sfebxFHHMsNm3iBrRB8ya0shWoWR+nEReHAuGXU0xHgbaY1ZWu3xuef2hnHBhE3JGInVJ
TQ1HanrMtfB2NsWjUIj29nS9p79529Z+jSObiJPSoYMCHALkpzoOqITuJCh7eZZuC3cBrtGhLVj9
TVtCdGPhvXZwgoXNzvWkERuFlmPO9Vc5Ga3eSK1SO+t/0Z2MvfviJHMakeRAnxQTg2nGCer7o70k
dbaYhp+2B5M3Z/T3q3OIuEiKYA6IyTqVwQZZHNRMdZUy/Ztn5itvGCQpImI2qQRvRnTJBMWXmnI7
/7FiHxMXDHDMTVmRIoEvpbTcajkU55vBCWaoBkuo8s9njk/ru9hlhhjYGARBTkwDkSBX/lhArvFl
e2p4cG8yeLF0Sp2EAgz8PL6JqAc0jkg4I7+d7pITr3hoNRTAVSyBfkIE/wSza0pJXS1agktkWiV7
UVhuhin3ml45c9yiu/s7fL+yw0R2rPaQCqthJzlqB1COecRWT/QGQeXEZd5usjpLV9aYABcmVRiC
FNaEswb9j+qu9ga/8OPjYgtOfRff8TJe69N2ZZGJ9U4GMxahecSq8Q0PWkBP2r4OnXAv7ErH6FD2
xWuiWi8ZuTLJRH4td6gdbWBSO+l3zb7YEbfTLWSD3cxFNTcvGcyLFCby+06H3JUEcyIx7XI6S/Fn
WeFEP88GE/xIbpckfcvGLuqOqF9Ks7lr9XG3HYwcK+8SJ21azVFPoyPz+/JL3p7F+vO2ifX7wmVy
2M7SRjPnqYIIJp7HDW/0Jr+ZnQlyeKDC8wkvEbp+K7qyxpyt87JpIfUMEGxdwxPcFs9HNh6qUi89
Dm5oJ+f2Tmttc8+riuG6ycBHNiV5GwzUTRD8IbXtLL60/6kcxntf5Kxplikg6/JRryJqqj/m403F
Q3ZeVNDfrzbFfs6y3CjwfWV6KoZvtfBB46Um103I4C4SJVUGyfnvJsKyNbMsCAJnUBurDPt9AmX2
uS44e9T6g4N6scOEQ5ZBEzIZUM0j3804xM9u4Rgn2r4VH4Zn3Zbx3LwX9vURidhd9J3XdvkvwHQx
zwRF2RsmtNFgPtvHfnmOnNQWPtHHtxTvG9LD9kpbvY5d+cpsLE2eiaI8Y0xFfd8UZ4lIFpqL5Pkw
l5O1bWo9Ai9+sRGCtJQSU1Nj+U1RocIwcAp5eAaYTWQeVGyRUPhwSNEc5sC8GcXO2fbhX1bsxQlm
15j0cZbxIBvQ9zUQq2d3qa1Y8gG1T17NecDgBgKzZYhS1QppDVs/CQohYruLPdGTdiCJ49bU/ssW
fPGM2TxIn0mSAY5kp9uVH1WQuKfggY6PVByjOIQOr1OQs5jZ1Mw8mlVQKZgsQ3qUwm+j+pX8TXex
KFyCm83JmIkOjWggBjCpKGytIJ7Zq7od5lwFZZ43DGQYRM1bnRYACh4aUWJr9IL72NagH6t7AVhF
U3Q9qpxYpOH8/kz4a8JYgkyhDzTcWeFdaz6DyGQGy96SOzqvfGzdNV2GYjH6RSDJ8TvqKlEY902D
kpGsPqnT16m86XXO8ZZjgr19x20pjcoMExButhejO4L21hrj+JGzeClyvh+xX66wl22zBL/ITOvv
Uaj2BXkSVL8s/0fal3XJiStb/yLWkhgEvApIcqisuVy2X1gu2808gxD69d/G99yuNJ23OJ/7pR+6
vDKQFJNCEXuH2afysGCA4cqwkShd90fv4lZKAVSFshwXR66q6p419WemxGFjSWRjSatgoVHdNaNl
IpAc/2e8xkT+sAzV/FGLOuDz/6MG7rLYi/iuaWZm6A0ETUL34sbTJr9rRwwfGhth4npEehe0KMuF
IF06I5PLispaTbxNx1059Y/girnJdbVLnK1ptS3lW0UNMVdMAUwUV6t5p1WHzL03ASOycUxbQlZh
YypNYqlF87QZhDaOFY5uXXMqQT6k4cRItpO56/fadCjltBe6FlLpBl3uhppl7B3abfiOre9ZhZZS
gcgiq/A9LaO5X5uy201tHz8UudhK5Zef+sjo1v4jIkNpR4viIGKaoJJzQuWT8zIybYTu0cZcOIDU
A/t+yz9+bH7WuhnGNit7GBefrMEhR/Keyn+1idaaTzAxB1JPLhxwND1H7WeLeW5ebmjOxwdlkZUP
YfGsBqvDImYQLhkvnfFF0A03dVUEIw6gOADRCnz53w3OjUU7xgKBX8/DIgUMtq24uwVvez2ZuZCy
0riCTJnbM0gpO0AhlBiXH/bOTXoDqNtd8bLVc3LViVxIWyldjJ6dcmgW4IXqXrO+W1PKdU15NTxj
9ifB613U+jo8SHPpxMfCbGAOpM94kWzGDS9/NdJfiFhdfFiS6qRzICJH0+a4a5ODKzQu1eePvdRV
g8GcjE0IeNrRLf67InR0QAFhhJi66nlDC2+stsrd12cILmSsvG2SRHhcXS4BzWf7TvfAOPLiHAzM
BmlgDPoVuU7C9Dc5Aa73qF/IXSm5Mys5Ab8Hd8cd8ZRf+XFgB8muCTIANkz7OdyCa7g+3X4hcaXw
eSuZbi/5tPMyBtm9PAB7xuvestfmrQtkMHjucQjH14VzbsMvXZ+8vRC90n5taOpslhBNHppDFOhh
FJYgrigxSKnvigFoHMuqq3CLj3JrzeukPnWnVgE0IPKzg/ITL3mmfrWLg26PJ1fhAX2E53c61/fu
YfMF7LoX+1t517n+6FqxA9AzZMOB9IHW7Vs1aBJMTlGyBEY48u/6VL99bDDXvcy7zJVztmY6j6xf
lLnPgqR8nsf97Bwr8sXcWt51D/AuaZXmqTrtJzuHpJQVflpyEAT5Q/1zNjai9dYuLi7iIvkqhrlg
aQs5WUJewD9/XxeAkImMDQ3dWs7K04yC0dZeQo6Bp8mOPGpk9gfX01i3ET4XTf9H8vFuCcbK3eBN
dMjrEloxRO7EDbM6Udu5d0t5UxrpA6Y6Xomlec60VSe4mvRcyF25m6GDjyuX/Ep2Z8kMPmTPYryb
RAIMqorLeAvzb+vcVs7G7MqJzRLnNlT5KUIa2QGihhcD23rK24gRxsq1gPZKDkRhQxvTM+g3iW7Y
j21qYyVrHHx91MZSDhCQ00PiNj6zj0JsOefrq7BtwohOmLV+kJRx2YJrHq/XCAn7NiUPcpAbMfv6
Ot5FrCwp7fo6qWKIKIxPvXxmYPGJoq0K0dULLbDn/3cdKzsCprpDyhKvXcUh3meDF/nMj4FbooIh
nFHG3pzzvm5P7wJX9lRbRk/dZRwmOywAoAJEmf8VbdB1B/EuZ2U/fR1nurHIMRsvOk+B8ikqvp4b
0LAGb93t0ouKqdh4t1XJ2VrgypBcjZXzQJdjOwwHCqCKhanuD5saLw5uZUZOPc5tu8wcEqX72NRQ
Gu03uKHgY2P6WM/Z+gqkj9ZYsxKrcUE2lt6BnvOPrPV/z4mtr0ANKq42ATCVL+yXFpDQWc+xkg0h
/0fS+C5F/z0qaVOii0yHlAX/wqq54Wc7B5Sm4igCA+RfIvwvqq8fGzBbs62bKE+mrQvbWnAUiGdR
fxnAWZA30s63H7SwCOa3rVfCzaWu3IYd553eLLhLS2Nt2fOegy7xfsQDtgzAZeDN++m05Q23Vrry
InqdFBFZhinp6PIib4ICkFlTo3kfK+M/GUKWXoO/lZ6RlfMYFWgZx+Xxnxy7Ayqkh4IzXjz+4bT5
haCV9yhSx2jEovbkGO+NUx4udL4g3dtw8VvWtfIVDWCkVbb4ipY+UPoy9eHHG/axE2RrLL/INgum
BuxX3YrToI9A3q4Fb6b+PifxxszJ9fL/+56tgfucqqtEXPxSvIWms/Dbc+k1+6VPbgjjp63HjY29
+/XOcpFoalrEYqRDcBxaBV75B7FJn7Gxe78KEhcSShsYtlaEFGzQnqvxR9SFUXVbqu8fn9H/Udf4
2zf92tcLMWlpaua8gJgN6C+kfh92rzEeTRZ0A/uwSX27Yaq/rrkX0uxoikuxJC4WJtimb5XfepK7
gQk2veq2w83qD3EHLxRj5R0c2VaAuIMWNs5xcsPe2G/s4FK9+GeO/r6DK7egjwDN01qsSQFlbgDr
YZwrQMAzrylHHrvN1wQ0k3lRBMkkTvmYbSVRS/T4SP7KWzROJwaxaP6MErrGrdfEF9wKaSDP/8U8
2ccp2z+Q9LVmynT0T2DY5Xt01lEOLR80DxdV8PkF/9UA25bKrFINQOwNYJTE8vSHxbDRdPs67Ltg
iZyWlwULHfRmAWJjkb9e2C/UlKRuCRBQ6Mywa4BBVPkA9juYh3EHRsawOm85k+uvsu86uu4MKOAP
+8zAGv+n7tB6iR/tRMB2TfhH75YXola5CLNrXTj5sp3uUz7WPM1ftPLbhklseMdf4IUX+5flVuX0
S1o1OdO91IYDUfYnTSv2kdH6cjR5ssC2TShyULw+T5Nf6LNXD7g+t3QLtHvrW5a/X3xLxVpXJEvy
RYrAaJ5S3F8/Xu2Go16XHd1Y13t3EaB1xwQddNUQEPXJ2Ewjl3D8gZ2vsWGoFZlVnEAp20YkuB7F
pgeSHBvdqK7JbUe5HggHW5RVu60J560goa9cjJXaogJV3jL+0Htldmq7fZXtiukmBedM9q1Eal7f
Tc3nbIvXYNMyVjlKN0tRZRRRcHl9kYfWK72lzqqDrWHrhXBLUVaORjR0tNjiaArcdbUh5t1Wve16
kmKDBoK6Lvj+1m1h0VBZeWWiJXYhVkaQQBW3eWuC9lADKBR50tsfaOaFuJWtA+SXGfGC7yfsfQ/8
wBoO0zj1Se1/LOeqi76Qs7jTCxOzqHJNuoA+5mBh7zBl5KZ/xRH7k3TyQsrKkC0WaXYP+gmfDLs4
e9X0b7qdgyZ9q6V4azWrhCHNis7JcshJ3FCJnlfSn/H+8vGWXVW2i8Wskoao79WURzgaB3gIxvAy
ZluHcr0r8ELEymiTLka/poKIpdVn4YqNYw/lrqXhxzrWN9MvypM586atEtj1BrQLySuj1RomZjUt
J3Vsb+PWi/d0n59zb0DDb/Kp9HJv3ikw1Q7o2cf9dEv+1gGuDLkBAVCulnuaLswCAyu5y009/Taa
7OfHh7hlz/bS3XCh+GUj4yolWKj5nx7c/KV4JXfuA3h4Q9CxbYxGXr9dv2+svXpIi5qa1eaAI136
LfN9/IgJOBTNCFA1Fj5qzArweW9ttFNfjW82mGtsMO0C8mkl1GEWne0FYo2ZxKvbXS+R2sYP+lbf
4vVje5ez8la1mmvwq6AG3Ec2RmTboM30g7Cml48PbVH7VRhFJxDSdccE7YW1DtfA4NMAFGI6GBR7
nPQdyYFH0qPsA5QQx9lwjNds8DdhKzPHM1Yla9NwAGdv3y3Ifmjof4xuxF57sY6AXEHyOrxs3euv
vZ/9JnVl+VKfJjlMWOLylmQCtNBD3AwV8TRv3E1+ea8DE915zGpv84K3HNJ6d0EZQE3TZCAnXHdb
xaXTJ1PFHH/4DGDqI92ju2DffDI8HZa+WW3akLZuvJqcQblpBGkLkP0ST6ODHUjPRW1r2m8RIF9x
2c7F0tbdVxEw66p0WVpbn2b3R7IF+n4lv/vt91f6X0as0gsHv6+7wtPQwl2X0w60H4io2ZvRKa+x
442O02vp1W8yV5GbATigoA1kLunVHCTAB2lONu6Ozfn/m23ZMH8TtQrfUQHA07KAKJvexFMwoA+k
1n9Uo8OVtTXWvXVUi6u58Mua0xaGrG3HR/7oKz1/GFLj6WM3csVb/baclWUXhKSyS7AcRg6yZbyx
dzLayhK2VGJlyFHGuoppEKKSF6M7gySd61NIY8bL/CWZxg13tbWmVdzuqlx1wsW2lc3JzN5I6ov0
059sGzwDZtQdU7dWsdli6GnFX6Dkqg3w5r2zOrpP8j74WMy1yIzj+VvOuqvFSFuHKQ1yJFBAMJdw
EvtmP+4QJDEHX4SbDRrXNe5d3jpIJpKOkw15kfjSYlqrfvl4Qdc14f33V87BjhRKTGnk+LF9yoH2
YTmvXbTT24knYgI/ROp9LO+6KrzLWzkGcL1LKRPIy40KTYwDN1wEf1L/SzErpyAyScHAGru+7b6h
AsIn/Wf5J7Rdv+nCstYLb2DlhWVg8tXxm+ibRgMbozH1/Pjv9mvlDmxiItJb2K807TiITrjV/Gz/
oM/4t4Ws3EHHMgEqXigZBbFEbPNCPrDh58cLWT70nwEcUC+g/NF1tk6PCiOOqKsnri9n8aI538tO
DrzTjQAtSBuDKtdt5l3Uas/cTMLwOxw+yYozceizbLvdx6u5moBR8i5jtWUq6k0giqeuH53lTbUD
oZngMaD8Ml94FAXE3AdEfOa59+LLx5KvXYJwWO+SV840JzJJa4WNnMPoq288VaPX3eT7bFd6luLW
V+sBmHQzphM6b59iavlj8Vftd+Gb1A0HLy/rDoE0ndAKaSNy9NnecHcaMlxabt2Ur/VLgdTyXcrK
fCc6Elq2sKzBl/4y/1X+NL9YyMAAqestF5ICqILqfn7YqmJeuwn9Jnll00actRk6Dh1fK5HX4gn3
W94ayHKLovWHGcgnam4eNF1VR0bBLjcoS9+TpPxuWlUdjln3s4vycQ+GmJeP9/2q+VzsyEqn00QU
OskQQkcSyPZVtm86OxPN5B+L2TrelVqn06DlY4mNRxO0R+TsA9DgjHQh+HdiVjqsVGT2ToLViD4c
NeaZw+mPUN1/O8pVShDNZt8nAkdZU+uMt/Iw6+9tkfz4eCnXD8YxdFAqGTYahX8PAp3LepnqPRKP
EXBc4iHRv+hRmOebj/1LJP6HA6V/C1r3ELpNbhso78AmdgNSauahU/jVBplXFXQ/t3AfNla1vpvT
lsSVBDLC8r50mwixq1gjALGGx7Vi2HApV931xcJWKYhBpZFoBAtjncEjy+V1sRFElzP4aOtWSUep
JTMBeS20Gt05zd2A7hxzZ5627sdXcymd2uiJIPiPuzIeWWVjNjrC8ZPpVWl3WtV6lfNkFceyuLOi
nx/r3VVLvRC2MiFhpJhImXFCdkeCAYeSOIAMSjZC6ZaUlXYbs+mwqMaSiB5O+muJp4F4w4CuPQI4
GFr9z7bRdTNOlmGmPhohQwD/lts7tc+9fmd+XsBHtx8ar2r2hbRVQp0SrW/wGISrfRQdIqbfZHp8
LErpoQfD//iIlvP+h9pdiFoptu7qla1sHNFQN7wqd7YQQWoA9kb/WiUb6vCx7gF2/Hc3VEytO0/N
clBT41caesHoUThBRSpeam91usELfdVmL5a2/P0i9UUvTtGULcRFrfnUsObkps1GDWHroBbVvBAB
tM92dlKIMNXwY1DTiSTEjzLjZ2xvIfhviVr+fiGK1XMiWDk5/jy8je4PdMZymaXcdf6ggvybqq88
hJYaUsdzkONX/TmPwSDYnOBc+cdqt7WalWdorNqtFlQbpDA1B0TPzolmTtRNDn/0saSPvQNdN+L0
qAbKKYKkyRQ8l71ntBlP5YaDuC7FQnUdGP0o/60UQc6NDaD+DldUGR9TUwty0R5EHG1Y63WVfhez
UoIom8B3pBCGaBmd8My8l7X+L0Wsjj+apZy1ehFhDl5R13upOYePj+T/8Kbvy1idvl5QideyBgWK
+osmzloJ+CKxm6MgyR5bUaF3OCizfSmf7Gojyl4/J4cZmJCxdFT0f7eilI29bqORza9AZKbt6+g8
qrePV7clYjnDC0NtikSUPUUgT8sUlYNnIDfxOd19LOS6/byvY6VvQP4pO1JiHXQ4Ujtoi/s8+Rb9
WykrdWvHzqmVhaXEDQulmXulnM923N4Y7Rbj3NaurdRupgwjID0WpGtPZfnWtQmP2qePN21Lxkrt
WBkbDc2wHFf+leU97+SzUWwN/V2/F+rvR7NKR8qynHKqwYB6oE+MRwAzA0qu8IvcYz969JYtcJSl
rxNeeVvAbhsLXPff1yRyhyTFJmrdOddjT8Z3FHHiX+2iuUpOCBkAtyqWXWTdPut1Loc46O2tKVd0
l/6CyP9ncvL3Vpr676bUato0WTHC69Dbd3U83eM97gjMzZYzkgx3GKJnwRCLG1rNgAurFG/yRqHS
ZQBxQ2jfjCq56yIquCznkfesvi8S9ldboevHVDEnc5J4GrpnfVvQR+mCBD61XRUo2aFDTwi81BbS
5m0dW9xu6K2emDeWlIfGIM+9GsPSmEygzXQauOmjxzbJf4zT9JxP9k1txnEQK+mnUf6gdV3COw1Q
e32nznUHYrcuO1pMamE0KYuzSaBiQIeaT8LZzUab+GbeRjyr83LnsvmAqYqMd3PiFXT6ksZq5iam
qbk+ogNAl+Kgp/opnZJXUtYhHmruQXF1Gszo1LD6rZibzxhDJXyIjGfldAHIFaOzm+UpLzrVYbal
bzgAy8EOEIkftVQYeWu6QxeDjIPFkeujUWkE0Z1UfHCiu6jL3mZBJNfJ/Ilmzi3QXs6ai36RxmoH
b9LTdl8P0/BY9NYnM27S7/DB2VlLc+c+y8fE64GgzM2h/t6lTeMJjZEwdpqSt0Bg3lVt9TVZansU
4zd+VaST5yZGhiYEcBo3+aPRu499rYWqdC1/srKjSrJvTg/1awc7fkYaEe2TOos9WsVjwKz0i9LG
FPWfeQhED16CotO/JhNOt6Wt5VspPBqxQSgOBrKZ60P+qlF5HvT8i0yQluiDDba4zC48dxYK5ZWO
cs0ZND6ZpNq7UsfrTWqcFHDe+NQWwqsacgKqgzdEVokZzPTWUvI1T4zb0eg6TrLhNnK0gkdK/2sC
l+BLBo6VII5UwXOr/mpPRIXGzEY+VfVfky0wPWGqr7qcwOU8GLeGQFsls/vygI65R620PucW/daa
fRU0tTjWlAJNrDVCvXVOrtYnoWNBe7WsfGYaKMypniZBNXZgJU17xe2IVkDmlplnutawS5L+3BnJ
11zKmPeqyn1FHRXmUT/ubJ2hzTeto6PV6w8kkeSYVyiI6JX70Od6GWqGI9CL0mjcqcYXDOV/diym
AmNAYg/O9oZH2lyB8riteRXl52jsjqOqah45jc7rgbp/dWPbB31SoEQYFeqlIXHMq0E8K6u7Ley8
Ct1JJcCdY2C9ZcmMDxnQOisNwYuUKtQUEwcxtnpkYzZ7pkPCJmHEA1fKvWlP6CjUjeLcpEPsd2iN
53qD+aq5xxSrXY5BUWfmTRxHzxJPNsBBFrtsSiqMHA8gVjXQ5dma5g4tTSdnmkApNfT9PYrHNQbe
nFe3tB4zFt/NnThmsfGjaY2HtlX43Nk8N5EKgUIJEsUGi7V7FMarOb7tLWvcNRV9LqPsu7tct1Ly
VrgN45OsPudz4fhGarpgjQNCEuvEs9OV9JhHNv02GdZna3DRZ9Th943efrHQwByQaMJm9ubwpgnn
Ni1GAfdH6d4p69vIkK3PGvqYddTcRS2rvELhXNLacbhbAiOptJ4Lq3uIu67nZWkOodnPwpto/MbE
JO6SQTOeUtWflUCsBP5rgcsaSEbssaI3s4WNEGr4Npkt5UWvl4D4bh2v1GJMsMXpCa4uhup1EVdM
l36FRjOes645jmMBWmYyH0cLJWhNH+JdKppxxyat8NK8+WnR9CfqiQXXLXlyWr0OMqv6FOXmW4mB
GGuS+h4jLXBejXnX0Ah0DlP7JWotNNnj6ctzp8rh5TSfMRMB4hNVShS/9Ec7Ig58lUK2WbQFzyKc
K2Pt60jgkq3mNjUNyc0IwVpnUezTjFReYrQD16LUDjQhXhJzyoO5aizeF/PnuK6fVacSoMKVLY+F
kDu4w2+JhnewpIYyGBUw1sVQeFlEn5shRdm7rnHf7fEDUZZ/GnrwlKkBeJ7EKp66unQWk0UkEony
hIvddrThmQnth51rQBGyhi7AENcreAUSrkTjBvVkD3wq6IMSs+3Xc39rM3PCUPagDqaytRuDmk/S
QK0npVWgV13/kmbVeCYljW9Zlt1olQtzS8H1ldlJxlsX5eu5PDXaWIW5Drq/NH3UmfPVBu27lyQG
9CaqDmAr27UMMbOousAAIpCPAtZJm7LRK2P7xTUGPrbM9ARx4UR74NtE8Rek3z/6jtz0o72P9cyj
ff0VqI+PnZU8WVjGDEzpeIy+yQ5udHJ1oHXF7jHq5po7JL8z5sZrqTxBA3x3yMImj4PcGL2CAV/O
nU1kdO1dm9q+JhBXIvj6Hnxw5jOwir5UZXZrE/3QZExyzQLGKNFKT+XsExL2gxyJxUEIzPXYOjpV
rE6WrQdVNAduT6Bk9vxAimLPbMBdVHpYSRXYKoNe0aUi+GPK05sqzwKKdeVjGrgCi0lY95rp0aeW
Vr5WkLvRyB/qojlO+nxnliLlzCn3Q6mdLEoxtl/OPMsjEObOzTFVrV8A+sKTlg1WvtixvJnEYauZ
/uQCeyQaGt71417m2c5myU2dtYHVx8HU5bshLw8dtLwY9Du4w5TX0YCHF6cOa6H7U5rtaU4jj47q
kEywzpkkxx7wEVRFXtq3fmVQrtrisdbvrAr4ua74LITamST+MiTOCZwZX1mBgnuuwqIrBW+H3gcq
Qcv7seEksUJ0BoDsIvWbMUZTZIwutLl7iMr5ZCddALY5b+rNsNHcgx6Zr+XIfLMHMmVkBLnTPwgN
Rbxx4nbS3Mgi6ncovQY6G4OWafih/mbQ9X3fgP5Hq++niAAZqr+hUoZtU6EJOFL7tO2/V2TwWGGe
2rg4IYPwNEwhWGiktVrrTVrFiw6s6prQfUfpSSNlOJPq0GjWqWbETxpMHpVWQLX2QbYTdqz4K0uB
ettP1V002s9RqXaT0Txas814VsqwiN0dfsmjdf1oiNlz0+LkxvZDVg1c1Oyxsk0+i/Icm1NoWcQH
Zs33nAoUi0oAFtf9Y9wKhFTzJFgTFlIGpgLAjGMhzx2ofds4RaBItm/sEWF2MD8VmiwCazzpdv1T
l5Q7du63tnVbj+m5IIXJRQFwUSt+6jp2N1QRIr6J4qgd1m3pxSgpVk7xHWBRvmlXezyjB9L9Cp6X
CdnF7AOKqkSUs75PSoVWRh6RO++qOf8MYJ8YBYHiLSPNHqizJ+TZD3Vv38gxo7x3NDzHF1EJePbS
o1T/PEFZmAtsKyKfjFH4rRBHJ4cpVM3gKU3uRpl9S6d2T0XruXZ27seSj0TeYErmWavKvTWMpyTX
U06VcRtN7OiU5dkBprQ35uQmcdQzYKz3ZS4QmZMzTr0QKmS2OlCzC3VV3lBnmrnqaNiy5pw50mea
cdMOaEETZFfk9Z0d2zVvrWlXDkYQMbo3Ju2vriQmEIEzQNqDfamtTk5uBjZa8lRbe9QGURLobkzx
JlgMqi2p/FEBE8JiIZqAD2Yu3jqmvzBWnjAkxfOkADc1sqmehZo2e0OfhgLI1EPTxwgC+m5OKDeE
gGfPmgc9rTrf1I2EG3IKyzI+xxE6RZv5U2mm3jRSP3PNEE/UrxWtLESv6SlxyN5ohptZk8fIPo8L
LXUN/IasuWfCwYkmaC+YAhzgp2zKG19WDGlI24CkK4kwVZWAnMgNZzHdjV11U1igSa4xKDA+aI11
pll1LoDsljErwKDh2SSvQkk+2/VukvGNihMUaRqP5Okel5ig6dFfZ7t7klHfjiffUc6u0/Wwp+xL
pVc+S919l2sPhq5eQGC/12x1TDXnFOf1F6dqXmvaeUR0XBlolhXCb2y2S+W9baldqRmBWxmeKOFj
6uK50JpT1sLgXQsj5lrKh749I9gihBTySVra3rQTGy7Yfsqc7r41UWXCncJkFJ3mY/6FZOmTGzGe
TEBtgqK2Gr0TDEx6xXfRIcJVzRzC+7yix24XS3Gu4vxMtfgUScxsAO2WZ6TvvLEfPDMj+2xCtSqT
D6Vj4aIV3w0NvXeZDGbLeE1S50azmZ+XsJQ8+ivN2+Noks9zI7mcZ2+SfdAo8y8wRr5WKLc6DgMQ
RXsrMnZIR2Tfjl0G/Wx+qTsL/7N5GAZ8Xkx7rnfktaqrkbeR1vKxy54zg9Xe7EoTI1j6nYjZPo4a
7vb53tGpFjKzZ0HS2T/0+HbQ1BPFzZuLTuE6hABbDpmvx7YHDoGwcEcVjBSf03YMqXicB/ng7uDd
eZKg4hSPZ3f84tAi9mp78FLgXYHgYye7nvC0Nz73huujTOAbrvkpqm1eVfoBWMt3Kq6PC6eazTQv
npOQRHPpzXL2dKm8Wc92c595BTLWPC+OQzqHU91/Q5QJhYFb+mzBDg1fTQAior0PsPCvTd7nntYD
7xrkqb2XDQDdsrtjYXRBPADcfrT8KileS9d9sqP6wGKyqwznEBtYUNomHikAUabFgUHxIWalH00z
OvZ9/om4g1dhJoe47Y1tMs8pumDO7Re8ab02AopgAxhGEw+CYsqSYMyY/pyHHLd5q9j3Wvy1KQtu
z4AxGb7WFA85VryPMCVOap5poIIeWox1V6+t5p7rHNhGTrNDIhO0ke5l+owWjcFnyAmtPHvEZcMv
HcBt4PpEpHuojcm3JuemJFC8DtmAIuwbicUe7OAPBbz1YRjne8cEV0E/eqY235usoN4A12II3Ldo
Hpb6QTbWnk7jbVcZdlBL7S3GyL5vOS43mDroQ+rnAz04BEEXdjSaxq0WE8ETOQGM0UCJQs8TXCJB
ymXXt04z3RA1P9sKn7ZwoSgtzIcxKNNU8jKVnwZV73vWeEYSJ95kRpgvkcab5qCvuhif2+JHWw07
UtOdoYTX564HvrqwgOZZlgzZ8H123YILafHawSNYNIKBLA1ye7xXrHmak8E38ibMC1zKDIBA29bT
2EX7GQhsMiUnG2lx2qJjPCu/CutVOOU9VnCOO+est6U/0OlGkvoZyzsibf+cMwTQXsCEsgDPEUEz
j6fZzAlXdfWaUjfQOxHmwENF0m36yDgPnWXflWQOShsTnX3lTcKNOQPzlZ71CAGaPGgZmm+6GlAl
WK83pKPGAQ12VpPVcq3L7gtRHmVr4t/YHdtLG50zGeIcuC9G30VrB2qjx0IA8MgY97qugZa6eyiI
7YlcPJczCfWp5E4LtijBbk2LEm8GkA1GFf1GDXgnIqB6jmWH9Fo9uyoKZQey5DZLDtIwvmZm9cm0
yL41wOttFZ+dRjyObYTzyusDQQc3N+PhlSR0N/bilsTmI0YuE+4Yc4KMudk3k/TFlHp4sTzULmBV
pe6hVf+mj3vJVdYfEEtRJ2p3ud4+xI17a9TdU9ukL3iIyb2kwN1oSvsbOHu8QZOfBGYbVzkfxuy2
rcBciTqcE//EdeY1dwga1+cAgHQ7o41cruIy42VifTM7ZJQ9fU3HFIensjuRIL/G9CtqKCw9Jf3/
4+jKtiPFleAXcY5AgOAVCqi97PLuF46n3Y1AYpEQCPj6G3VfZ3rGbUCpzIjICH7o/f5ciRpYTvcT
8vIS1d4Bo38eulvej0GTTjJ+GYn3oVWNDhtesemwhjfRubnTy7wbcG8O+BzoJLKwp1U6IzQ86Unz
Gfn2ti3NX29sU9lMfKcV3jb6rmPnkjFhDE32VnlftVflZBjvMP64dOucxKG5QER1W+ogLwUQOBx6
rL6nzFFTsgzLZdvgFoQymgqUrfURiVB3Ce/vI4Gje4kYyvLatn261L/RClWk1pepUod6jVN3OA06
zgbUbHesz6Med4EsUXKiwjTQAkJ0LDY/XfBsSrqd0BLjFlWJ5y4HjBM7rzfnpYtzkI6ZsUDKI4Kp
H1hUINERIYpF1alnliy0fUGdBWVJJNNaJq1cMyl7XFc2gT59LyeMSD5Jlm7ey/XeU/+ywKSYLGUy
+FDnDxyNoPPaSIg6F6rzcIFqaEV9ErwwhLxyvz1ZqS/AahJvhgcXDw60cpKYrEno9Sij2Iod+pR3
MPyOkcXtPaGVPskQF8g27KImToaN7vDz/tNL+NJ0HTjGJVXapFGDQoS4xEezpKmfDLiON/3lw9Kj
XoOUeV+c4M1rLwU8kKwIOSKQzsUlUL6Vvovxvff+VWHeaLWrBxwR93Xq752YU4GWt7ZoDev2hFKe
dip+qx0cmDn400P8NgNZXEOaE+c6EZqKkZ4NobtyunXzy6o/YKLz1tOf0ookmtyMshqu878QIOBD
qk58uM31n24z6cz31XS2LcSD45MeMMd542FqtsL47mkr48vmP09DeVPz58KDXPcYzEjTwuYwBh6J
zSd3yqbtrUR/7TQBzviScWYuZlwvdTXlgRUpIl3FIrJ6+q1Mndl43JVovwYPe1TaZla+LNGScArB
2TrtHF5m0j4/XotfOgmw+7MGsItHceBaHdwJwFwTdRg3ncRxp91iVlSp8mbqKJ3KMQU2a9Aur+9y
7PcDJsBKD5cNB2mRDK0YMtcwSY4UDEpZpUH4CzjUTYbwHaX6MM+o9rG/CyD4C/DLYFs0c7tbiAU2
al5Lbq+hX+1NEB4mjNNEfnXBl1u7J8WWR+a9hBABrSVWezYd4cP+G4YfPoZvuBsPNnoNdXCRuIdR
RMIx3PUbzHkA3vPJTZXVeVP2CFw6l+vbAG/ibqH4VdzEky+k+bMY3JQx/u7jsps8oKHomF0JA2jU
fBbGabght9CzGKcEgl6Rc8lhQTZgi97DtFOPWS3dS7Ce2/igANGZZku3kj9HDhBAC0gtWDIgTnDV
8VI70ESiK+hd5+rr8VRGsEyrSgxUCph/f/T0AGSF3Xsfx8j/etQNRl7YYnZKn8N+vASkukn322F1
UQV+QcsfIty0CThO2/dsyp1qxh3vYL/nL88x5nLhHqWuDmBC8hX/WAk0PlGd047hYA1fUYxETVdV
ScW9Z8+L3rFaCPxPFp4/5e487MwSZmDND43urjSM9jh6KoEcLtEUUNrSBAfbHdYVA2SsM1JFqeSY
BezjCPPEwxzVoM0aiU0FG04Lm3dOPN56VEl/VQmiiG8lcYpViSwA5sg9ndXgRmSFT4JGmeuTzGvm
lKJNq0JwWDV9UBjpBrtRiBj3qMWpLuXOYcspZm5SB3OGOepz4lXKtwlh5c6JIA+tM7fABLuS2peR
Vq989W8VNDoLw6QVfiNpIakYjPum+tCNxVjeLOQacT9nZbTdRwxh8Lp8crgtOgS5oLkhubW57bEW
GepYg+cJ66T2NxhDtUPGaflkIvBKcOGkfnjFJhcSRUvG8H98U/rV1LqQqktGLzr7my3o0AS5N48i
kZP7DoR6YmUqVpC3PHGlk4ShToU75gNhezpJoGlHDwcZeCwmMJIx6CUM4sV9ag6cbVvqtfC04eWP
adurt5SZ2bChT8xuHOu0bulhITKVzjWOT9qUYKuQYEm7SzgwHOFwz5qxAI6DeeM13DClotX9Nzt9
unVNyku0wGt1WMn4rvVg08aHxfwkE+7YdOMffn1UCt8knoaJf0uhC/Qsjjc2ia/70+ZPKaiynrN0
KefrXLb5NlT/uAifZelmZe0BnfkeZ5X71ZhNC/6oeuACCmVEgb2K4SH3Z3ZI5njypjfvb9U5ab3+
5WuZa/4s4+25Kr2dC4HUQN416dA7rf6eRuUTxFP5GPn7ZbIUP7wB3sOmouxxtUY2N9p76erq1Nrt
KCJkvsiumCp68BygTLJ/IeD17CLuauBbUptRJqQcPu0yXAULs8iZfwZ3eGu0f1e9OjJ/+Km9MsFw
uwtmBp4hrpOhB2JrHOgSWbiPa0xVYrs0fdNlPSFf+DRhzwcLnbA5wFO1BQdqL5R3/yHvDgW2UsgW
c8t3wrYCflZpuUa/Ah1w6xrgJT5/Rzz0az+5edsux1UgtzaOQNXF85tLnQNserARqY5ygIF525CX
adiOHEAah1UV+jr6CXhuZyskgDxeoyd1gZz3KlVgkJNtqV89AOxYUdzVC5jSuMLDi5s+7zYn4TEH
R68uplY7q3HC4/aIMnq1QZc1RCI/2hFxDpjwUPXkA4Bfl2AOPEGONSS03k4RwYomFh7s2PydOlsw
oE22bzPngWCHWNxLhwmjj4N4Gm1OpW2utp1P0P6nbRd9LmL8dfqg2UM4DZi5vWOSRGcMHkeFz7wt
KajZ78ryn26i5w3QE9Zf3tnqnksy7Kzj/BcZXqhV5MD+Xoc1+h5RQNqgTn2/v3LcNuNjmvFjDI4W
pMnUnYIOWzrMOSHoo4gw4tFFX+MI8XpLnzMJCLPpniIxPNeCfvMeg1Wt+sJvUQcpujkmHZBUdN6N
pstZw/dqHu5Y0IKhBAhdkClit/YoSN4cpMqBBfzSuSBDWBpoccUG3IUNEY4fQFga84OokYcVtKka
sZFipzxqvWEnIngKReXF1+G1CbddqCKSuTxIJzvuN03fqJx/Wyo4AJLwjNWGbR9YvusW54lRsIcB
74uOjx8jIgSxaqpf8Lhe/aF9kiD/ukUG6L+8Yt74eenNwembk63QkgpoLa2AFNYyoEkKCeIE54AO
v53Au8LtMkGyOGJPEEuDtbc9DQ/mXj2sx72tKqAT/2SR/zZMugL27e5NA/Rx8k8epm5rEbPOR4wG
7IjlAKBrLflwhGfToF88oDj8QEFHqpUvacR5UbYA423zgY/j5oaIcnYrL+2c8hprp0liN8ycMC6Q
CIz0Pmf4HSQmLKyYfHvhIHeDeoTRefojiDl26sPF/4gd9SFk9CWEgCPIOJ4Ca9kH44FFW7wAvR/b
JYnG8K5JCF9i8M/1Vp2xs/SXLRi4kGOxJHTtX63A2F4xAMlTa+sPavA1ESjc0PdCnFC3RzgDn6q2
R/dlCb4XY59HhV5hjuoTC01YCNq2O8cop8DueJVzAh5CMh/k0oZZnJkeurwBXGHNiAb5UoJp7Orm
ajrwrs7W/dRyNXsEAAy3YfXZVZTxkIzuWKzlEidK+sUYOFA8tCuaJjxLQGAOgAn/jTTBig+OUayU
imMfLGtCO4yRU8SAAvT4pAfywVavRTcNq0LSzJkElM0ki1NkGqx43gKAiF+9rRJ67Bpx5HG5reno
AOmsvCmrwpmAHPMuC6mwigHsmHULNLtB/F+3+F8MEbuFRwliYX1051PjH7vGggI1JRyEZJgbGh9H
0qrUlvazd7dn1ThRvmF4SMp+emsnTPqkdKAuiXC++wpeDI7pjz4QEizClX80riYVTn8D5YvdPFcv
/Sq/tahbYEnbe6fsv8qN0Mr2LVZwbP3OmfrDTIumNHquAkRdRFt5HRRf975cpxS0lj427jjASh+i
G9u2jkgAwy8ZsqtpSmp6j1WUq1XL07xOXYK25b+6tHIvNnGQFbg5j+l0BvB3iDxf7VUc6KLpxmnX
cnBpPpNfTtNfwUrrXUR7maDyP5K1gytA7rt5KNqc0LvOGnXct+9qDBC0JSo0z1GjD8Qfn7W3sows
Brif52MMaOm9ikHRQpMEF1UXQoTBJYnb1O/Sh6okaDosAI0GOMdg+7Tvl1esj1wwd11BSgeYj9mn
bFX9gB+XJ4+1LxG6jKmVURpgwwQqEmye1pB1lH0Afow/Jiah73weIfYJ8D1vuOaZ6VAbXEDvsIYB
tYsPOplCKG4APMskdsohlcjDxrgOh5wgcPNN2FsYwbTf1fOSqSnkGR6/TmbPXxIRAOtvhxKhLrAF
+MD1F4HNKp29YpAMIN5wgPakLMah+cehdU4bwV9tND9FY0ez1bM0qT0IWqznPfXce8V2Dkt5H6hk
c1pY2crgqDvgyZjJt0PM+XJSU++/dTKA7Fc1ZyAJMM4UHbQmW4tGbEImNN/MevUqbCnOtK0S5rcA
rD1sg0OLk6tI99fNgBIaoIHYkRGIZG/Xpktkv37GlXpznQHUoWFFOeFwhB4RabB6Ue4aULZh3YOu
74HDcQKRSwkArEeFwdAa/xfPjY+2q9VpL9ZgN4X2LXJXuxtRCrJ+WjTKH1g4IdfrwNAhlpH/+BLE
vQ9wb5Bo3dOW0nQj2NEHuz8VDZUYOXSYI1j25Gza5FNDcij2/vS2q5PZNNj0AcZ3GAfvFMvgkysU
WygK9uAfwjykCuBE70c3JwR6ByH2C7QxXjLXXbxfS/Q85XY1MvwZHfLPe1BpC+me4ho6Eb9W/2g0
PJeGysMqYOczAu7aTbavD5sb3GTrM5B2gAs5nZKytrgdW7EA5tx+sLb32VoPBTd04ATmgvYI3AaO
dXrMZvx3uQeyJakWE2ZoB9DRIgc40Zs6jTPD17n23x3xyouQIXqEGNovqFGOWxVbgBrmd3Ugq2gd
6efcheZCO06QbXOs0PGjXwNqXyBo7Q/Q4mK2HrohVeJWkKHZsc4jqVsCq6HLqnZ8ht7NVPzLrEDl
ZeVa3PHCgOcPrzEdMCaW9cmBYj9ZFmBiEsqtzOkXOENI9dqEQ5dtKyRS64Z6Xm7qH2qkv3Oj4Wce
13qnavEXUSn1Uxf5fR64S5+qEikwhowvscWpg3HTT2ji7tTAkQroh7mVMMTCnj8ULnyJbm4142YI
YpFweBqc3cGcgtG/qbUZElYToNZNxA6T6P6TosU5XQEg6sVNh4hf42D6z4l7gFuz+itjoFFQykCy
VXs/c0v+lHGDr82LMExhRXU3txsgCHSOkCzwNRtdEBVuPC+AaxfkZi6CnZjskWHY+dEH2erhXPJu
+USbBSkC9up33CXfdqI3MzfQgOnQ7MsluFUz+16n+A36wyWVHofwzP1yafvrN+o06fWgG+gLMCX2
GCEiH6aJDtDICtVwVeU/4awSU+cES/BY7vuRHDbSwsk/wE49VfUhmjdMpS09OsSCubJHqHguY9+e
h3hxj17VXoOq/XJXoHBi7U9SNv/EVp4H4EdgY51XvLY5JbFzRtwMVEYhAmNx/SSY51I9QmixhuwX
MN1zqKYjY1AMxGiWGmkgW+Qs16y/T8663poHK+0o/oYt2WG3rqikm+QFnjY/edb5DCi8YEB/RMtw
jBfxNHbRh49bOhnK9oIJRsOjK8wk8a6DUF+jpR8iHu/SKZ9CD2vJdWAKtgJzdmkJNgxT9RyDzxsg
GyHSvuK6NomhPrKROUYCpS1EN1EInZRDoSusLUYoBRhUTD6cHAW+T7iGrwfl44B3LWE5n/0q1Tr4
b9vANYyBKqZ6BqTpnPoSSC4irF/cev2Nent1nAEn1U57ZQO946A0N18/C06At7aA9QNz37zhbdTC
JpKvMVj5/sJqf0mJM/Zn3nh/0CU//lamTQE5/TLKfvDZixQTDIBesUDdwsUrlhbfPAjaUr1BQddM
w79gEWdigV0jMwe4JpsLOrdv/ayethpdYeXZ17qjsDKBLeBhZGDKBp8M6djOBTraKm0jHqfrrHtQ
YMQ7ViMDerzSZ9qhv6rr4Zs05KKq6BSY8HXuhufWXQstpm5Hu/rNUPpjvSBnTj3tGke/qaD5kNOC
B9pgfoHbYgVOo/mRxL+03H9frfljfArYhpibIMFbH9d/5tD7bxu3vKw0kscmiBji1f3PE8uL1M4/
r2+Pc4U9cU/NP343X0vu74N+IgmdJoLGI76j6IHcXI3Kgdk/aJ+yzBosl6bGDa9d7yMXwDaQl/Dh
MMv5m3TTl8ucB1rS3ey6ngbif4WhgLKylmnABxwishw8vr2UxgVlHwTjsfcxchMIKZPIjJfOuBCN
bgDeZgMpVOijY61ohWgA9xKzPmuDId4JqLEyRBjlFS0/HhhNWmn3hL4Hl41cSFqWIBJadXO1Be8C
wilRjToikOUb4kHcD60C+DtbEKQGpYuOwV7I0WS9bwM03AACW4NeSfXDaQunOhHCxvsxRu9mmMP+
bRHqULKUVbMr6+YkqPNgDKWEkrBkryIW3jcEm9+UzV80GJp0IQa5qxz1WG8PcsObH+LLGa1+wFeI
f5wy4ZWN36AkWnM0NJC7WuudHvo6QUpELvSU/JTMVsnUaUCCDsXy2XZ8AMBBnTFkpiSlt/Bz1PHg
ilJ6DBGMhA8qMa38wiJlFur2MIryPEGbGkjoWxaNzagqX0IXs4hqnoXFwlnY7BZFUzaVIGrwDir9
NHLaJ33wpkz8EmisT5fszTHBwcBb0LXzu9QSktQIOAaQdHAlaQzeHsDizS5+0a7r3kTLL0MrRMb6
CYoUUCnI5+yHnwGlLqbLs8+R5CERxBtPTzgkD/r2W49+ldWz3yYMVzg+gZW4fyMTqsJ0iDfpGg8G
RkP3sW79HZt5UOe05ace/JMpnScXXEbkzgfVqb30VEHwhH0jsk7+WYn3HgHvWGs3xY113cAOqI0m
DhWnUM6XXtFX3QIq3yKAKoi5r/s0NGBpmyVp4g0b+yCe0TvVFaa9R7KLN6Q46CAVgyeAQWA8EPhT
eU/zSn+XFhMVtoOuEegpHPZ/7uO+CSFG6vwW1bDZycmziRt5BxKALNdd0BQdDc/x5vzG/hiAjGlf
fJi4ln7zEbgVRB30tx/h7qu4/OvhX4SQddkoyuM+RjqPv7fbcDbuUqgAIjk6xcjH0vqA7fREE5I1
aLNRVgqNYTyczQGS6P00VnunjfN+oXeUONArxktJo1MW85Mr6wKzyCPw4SWGxeMYOwc7/rVEfnRE
3mZoXYfB5LA9Om/ATBKJ0qsE2Q3ekgkPP8312AXMN7BlehyC4OAbG6R4/3cPr3fVY1E/YEQz5tDN
7sYZ6krD+RlAd5sujcD93+UGPSyuih0l7gFD+OvsQq27ljwhhGVxJa6k5ZAksQVAUvxSMe+yRXWh
LIQTVn+M8/gdl2bXkuHHmv5Ugd0UZn2lCjLoTmDhxBumpO3HP5Hb7qgLqc+ClreBup+20b5a7j4G
PUzcKFhekHmbgkoe34xkkAtBYT/NQJTlhlG3pxAj8ZcW2JlZ+rvssVVCNRBRAbe5GHvejkSaUecB
YQooVtEeCH99ok74wXmdB4E+LvX0t16B10FpCtO/3TSxs1l4zlr2PAPdqFdAVT4+xtiJ38lojvi+
jmMN41I/KCxUhtNk8hCgc+vhbwdR/rGPqudKOGkPbWjdk/e11vkCP/KhjbLW57eGlpnGiAGNQXtd
ASlz4gwJskQKJVji9+xlwxp/NyP3KdR+Eo4WS1rqblAZD1tHDkBknyzooJoJYHkaABv2IOoF41Pt
rzhT0ABM4oPDbli3mMKgBTcTsGm3LQwP9xuvspAjucpn55lRXPs6ddpuB/bpiBTDVI7yHXqvTEEh
Wwn+CTLqtWRRSqDXncJwP9TtPsRBxpUR7xu/LcbYIKm5/nLtMKWdQJxCtT3g4h0PtifV6MJikSHp
Irz5uM5Z9yFNfENcV9phMdB1YMFhVMpWDEmV/Is3A+kmGGXbvNrOueDSgIDZ924Mp2nuIRlDSxlu
3hHVOfMbnL2e7rA7UcDB1uXrlYRrZqcZ2lhVjDN0SIELfcaC/gDwVAhGuwHnZ1TmmmAf1Ha3VngS
y3BuEcibGv5bd3znlvxC+zAXYfszL/HNbxCmzQH5BMy9qdE7hy3iPKjLjhrSDTdYdpphhINgBNTT
PpwqnK3qBaLpA1QmyEbS8zePp2vlYLAQIXJWW5LhGOVwk09LRs4a42XN/Z1vtsciDe6L9c+EbYQB
JTyjWj2poH+2bIQg3nmOZ7E31O6DqnwgKLdYTzgaA2ASfkXg7X3uQdkMBFPqPGUP0lqgcvrqP9/1
02abAK4CgqrwE0NdZ6332W09GMn6phbgo6FE3eglEMs4n6CeHEDgdkigdSDVlUHGt+21G6ML6YKs
66PnxgKlpF2OLxTKy/9CSROvlsfAmf4Ysz5VlF8XSGq50qeRIFdhWjH06+4FnXbakmmCcrsHBCvf
tF6OC/cOHGJbcH8KVy2yn4Dz6dcljFDmAcgjZc/3T3xFslsEQYBAs+r72xWrHHfYO2aOkGhYeUaw
noQ+7ODw4BQPG+iy+oUYL0PmR9KsYUqD5YzwFHwNgd4bjcYUYDwLTEJaUIOOu49F+QXrlB9wR0e1
qZ9NI3XHzEW9XOGLtV+B8sDtN+8Ad1Rk2VUzfNJmUBK2mAf03XBmDAAvKBxr5m1ZFbhFPYVF56pi
rX3YuAd7OegLdcgGocCQb7IpUHYOFBqsJIhtmNbTxwJlwsTqFPD6zpMbqrEEmPRXcegirT2OUfMJ
LHpvRPdiwMHOY3e2aP8tbOlssOxjOh9jMLc6AKkTQ8CwfkTRWJRecAnbI1Uz1GHbrkR3PwCVRm5C
AsVHDtkx5/FRieZpqBHtHlEo5NHQUroPob0dMelxLHE2XYBgGwjAoXweSZxLh5xDOj3DZSHrwD5X
Mxot7bfQ1fLyuDKQszW0qhSScCCVKMepiNSZ4xf1IUpwvOAsgMgOGymIAu0WLntiekRRYUVgRLuD
Jgz6dggqxQFyvz0A1zChgy0Edjw2CDcmZvelS+FEMam0icSpJSIHBAPRGO7hTv6ItT16TZ3OUB+u
I6h4R1z7Ofj0O6QRrNEfn5R51K1HqMKwqyCua2M/lgV69WaAMLT56gd+hJfvKZrae480uYiZrHXc
gqC7Q6QVpIpe+Om0H2UNx89G5KNarnTqUhxAaFj6I9JFksCqKw3KwxhAzj1iAWWT9wlmJEnnwwQV
fTbkx6ntoSkb0QUj3gwbD0VUx+gGseozgbBYgSS6VbDTEBY4lZv2Hi1kwJ66zuawvsG2X/00maF4
sKOxZaeO4VXFjL83aPd63e/1iP07DMlnJsylDqDTLaddNW3vEXQ3KrpEHVRIgB6WFsSnIuNBUAH7
A+xigJ4dQGR4MCPHolIXBecOkVdb8JcI/zwtU9J4kI2NUNrF2GUIPC+hEB48VlAIm5IopsUy1M/1
UqWdG72Hc393YFCyQQXGJNo4gGIrJIhrGaShj1AmjktSwa1A3nxIAtkQ7ufJz11lcg2iUKKdGRjy
71A9FGbaZfiJO4JRbf0bQHo9YIKpgCEGS/jat+KJV/1OjOAxna0ofT+rILUgPaTSrEkFjdHgeinM
6JKFKfUQLGFiwXweYKYvnXqHpTqKZgpENtTT8AF+9tGAxyBHtMIfB5J3skq9c2cEx7RWT2Yl0ISG
+9aEJisXp/lhLjwBeztBpKygzvX78L2lSD+bW4xQ/r5sGNTYymK7ZxSwgmA4wqXJ3dAeyzJ6hoK6
8KMIuHg//1YumlbNASE08QLien0ZsXRYs/KPB4cCRiYMtzXuuyY+UYYVpTjAbUNN8+FCeQsbqFus
pr1b9VkYmwNWz7Z2U/n/MYuw/sPmEIyAdwwnpwANlm8O30kw1TVFb2f1W9AxaIJHbBf4aWAh6Wso
lNjTHL+EwIeBLpP9SOrLWk03Z12KCrVX6O3kcTSUMztK1M0WgJ9LMFMsnYQg3q+TykWrCWVIKeY7
xeJOP4izK0YomRcGJCoUewcBUHx7Hxd4nQdY2SIrOvmKPK7RzUtNwwqyDj+NwYZ+BxcfBP/WaYPm
XZLhtM4ApbcyIoCsdVKBSLDQ5dC42vXMwbYfyDaoKfxkBGLPx/UMjDiERlydRzV9wEoFe4PyZGJ1
qMoWu0b8IfdpIH4zA8KUKFqptbmTQNznENYdALNnuGwnMbYwtngrfJhF+/AkqDlcxrYN/jWA1RBc
evQ6bKU1c3AtZZjKCsosMTTPbRC6aTSy3DimSQgk+qPr7Jd2RosIcLpczAsDYgLdz/osgFv1uvqC
N8V3INh1mdfDMDRfEaxcAWAATPExsEPGId3DbFUW9ctnN26/dOvyyVFPc43BBk1IAHALZuSf69zz
h+wJih7RApnZ1NnbIDGGAvgM6zKIYce5iD3yOgkAK0D596C7DsrYdLThASPCmoiIXyC/vHoa3ED7
mM3MjKVarqdjF2HIrHpIDQxMnvUtBNJvUM7NHOcb+Q77GscYOjlcUWseVhDPR/FjyxcrJTZuM6ac
vQt52jy+lhpPUZfHcoF2qZ/7zFbhb7vOR98boYPu9tRv7lqo565jQwZw/Bg21Tfn6rZ0HPJ9foUK
FaiBu16EwsvXsjlDH7Fv6+Aktd634LWweeTFib8iEwEu979IE8740EOPvkEijx1dV3YTFOzjFxzl
IMmXZzvrVIdugW29XRdP91lDcFa3l9XA2FfHpwHzRhg32F5rylPsm+M4DLlT8gxv848cZwlVzwyF
9EKhe4r2Xue9Yb/7eXXH52aF6+ukcgtSLKUUE5KcCEolowWK17t0Yeq2+Yd5sV/GAxJDscvkzU9b
M8E4Oci3chNpCc8+CA6yjUNvtTmvxMoDHdd/URl+tV5c1NAzlW2IxgrsFgaTIYbCE8F16JLXXNIe
+xpYMF2i6LvFZTiGy3sPlrfyAAk121WSoGARZny23XtMbwLQam27ojMTFoZLzDxO9Kus+MLc/QJS
9WrQigQi/Kbcf3WwfFt1W+7w7TD1rGin4R5qAirAvWKN6zkyU15OKhOuFjcFqvhv1EbP2Gi+bRay
P61p+Phw+I6UxoexXQRByztH8+Ax178T5DB46BLh+NkO1Zb4CpLr3Gf4bFFqvbZ+ncD8zy5KgBzJ
adiwl4VxBEx7Pk2Du56bVuEa9AfH9Z/bQQXdOVrCCnXemsBn3/8j6TyWJEWWKPpFmEGgt6l1Zmmx
wUp0ERBoCNTXv5PzVmMz1mNdlQkR7tfvPU6If0adLH2N6da3U/yiie3yHbmy1+6hs9oa8wezNTwW
aC2FfLSscs4uzPp97GVe9Z4mRWBtqyyVKTMOhVt/3cky+YybMoQINBd6QKOIUkYqbVcGf8bQzafW
myCALjt0onLRKjkPSycaovYyK6X7faDr9DUlgZl9gB5sbyIi0pGMSlHtlozmrEcV5KqlU0mTlywo
Y+JzrZxNxv+9Y5/arguB3JRDbX8rOnm5QTHXpIES18YDPtsGZ1c/W3H0ZDeyaB9LHD5PWdjYBfor
DZf+rrqs7k8B4wR50QXQqw8916o8B32lSO2g9z9WCJb3mUfskGqRwPyXtjcKe+lMKk0oKD31L8x8
fcJ5OXS7jlxJ/4X4WOdb9qjLeikmnDvXmN+YBKuoCvmKEykUb2OCrXQFd55mMuZHxp/iDNytj0Vj
2skTvWGRbXQ84FGUXTJ6m7yUvb0qg35K93qw0FjGKh72XFGY5ETVVvOrF/WEnWioB0W0P0LnxRY5
amphy1PjTxQ0kdySPw6IVDA0Q4TLTRbXXuohyOoH25C4D6NGpOVVKx10v3TLIjiyqd30GYxyRr3K
BnSSSzHVTXpbQ/f85zkJc+wyL0xEJjPjG//oG8utdsYYhUSyAnJh+W9ALPyD5YwNVAI8W6+2Toph
GVShAimA7nAyI8HrA9yhGWkdGieS2NQt5TjPYh4NaS9ykfidu036JDGMU0DgOLI3oVuoMF5HlhxD
dLNMmtcss8z+zYqMWK6ZFVMdrixNVojcZpHfk02YqTIstEgVTKQCfM2QCO7d7YCmXr9nOq+jcmW0
Rq/HS+HU9YD3OlUVd46Tpf/mAil7keto6h6baeCo7LQ11tu5qxrs7wpdljbILaEbFHSMwyo2/bZa
4pVKkg0E8uh+pCeTc7BKGd/dvwQgySjgQeo39RxM44a8EnN37rbIOGM7QlbSlRP1n2PX+7QPE2On
pWT8W2ACnkJsW44xvIUJWtd6Yr7QIiG6+XAjE47kk+OKWXZDAF2hm0K/XRb23JX7DN9RdO8MEHXH
tizffVKKvypsIgzCgfKxyKIZFBQnDpnHRGBCt/nOf/uuMYFu22VBpq6trG7rZTHB2dECTrCzyWoy
x4ujXv/jIMDqEklbDodRzaG1iYbaCN6UtmaiY1M/BiTok7DeTZaNsD5KZ3oQFFDWJZFuoDFYsEiU
jmDu4wvEhVH8UEpbqB3CqXRxsNKcmXqiVcDcsxxx21YBw8e9VYSFt+v6xmy/YyPqFBZ3n9MSab3J
Q++5riYPjX/GB0ISobW9e1oF8GZ4rhESunOVSgcZv6yIMSNFE3iYtxg1ekEVkrM3h92H5WR1HCyD
mLGyT7FVn+Iw4I7xayW7vRMFbYxmXqRe+meMOqeF80wHxpSwhRz3c2PyMDVhjKugGeZ23DBidx+L
3nfrvRFTDuL2iCXNHRspCrmp+n52cCv2Y/KHqzyS2DQ9+Zb2chRrjaPM2XEYjtVjiAnuS0kd+uhq
OkYdKQxkAhz12PotIJWfXmc0v0UuadCLzAr+KYpvm6FAYNy35Aj/mXClaslNhMyRvCLmzepGx2TS
PqY5xWkvqz/GGTZWJL/wtg089HsUq+zmnZkhUC0MWWbzWnZB5y+6Nue2c21VJIckyvmwAU/E9rPj
gJh9awSbMxmekoff9HapPsGG4LInuVh5N8e9m8fJcni4wRqsccu5xdy4Tfus/ja8sT0SQ2L0MZDX
JrHQSg4OxlaYzet8cHlpwVmoWtp4aVsdT8TL5sI9J17v/RtHKKQUjaZ4qOEvSDIqSXwxDZ0/jRPj
ftSnOTW2lsL5dJB9yJuYhdAQFyg+Hrokvk8WDM8oY7fWtMhJzChm9hXbs89MvIkYj6eWqp5zSxLx
6uxplrsyLnS1D2OXYRcSmd454WTI5Tg53B+BX57b0cf7HFb5hDtOG7axMWa/ZFJjaXgnTmuNEx0v
UzQRDymDE5RNqn2219DJDt6VaCJpTl/V+Wea1VRyU+jVztJKoBwsB0xDHsSQgUZpxqxGU55Yezc1
BSVihecj13ZVHAjtTmwdHMvs0EzkZ2oHB+jS0WXxPvsgZJ5jv5UkOBzLwPTnCPOtnHP2SLqaWSbt
YQYaxC+2VqnlczG4wHvCSSffRu1ZN+IVbU5KfEyekqLDOMZBzO480V/TViT5qvDT5Oglwq/ANQTl
QSUTnpfS0jcjnPIbXHzjKhsXtaP2nac8c/XVl4O7Bj7jv+GcTufFrOJu3wVN3RBIKQ0846XzXRkY
q6KyFI967MqdNZr+jS4tvRoGMR2UnV6fSiH8dR+YzRdFB6tfkiSmks96RYZB62Mc1BjWS1DZ+PQq
94gzRW8lI5UL+XUQTV5iNts4Fx0vcWIdxtRkfiINNTQcj3fgVj8WBx/mA8mVjB09mPAyJsZJK8/Q
2vxTnhPrMoUr3mTqVjhuJ6aKgVfZuzgLsNPnKo1ehVOaWIrr8OCX+TQuEuqgBv8R4xioZQ35Hz/s
t10wOy+uduqfPK/814b6az/3HdsrIWCmeA7chGKECuRREkm7KGHIg67M5A/zu7tqC6c9KFgo67lx
guNMl/FFaTLzMaGGHdXoq8tMuHIj3LbEMaTwXtgdxsGwyPJN0PfePiw47JeQaNoLXmhiw6NlfI5R
OWN48USBUaTwlmEQjWfmrv5rC9GUUyKo9K6yrMpdBR1RIvDPzTYsgv7un9bVwkM3+fSTflin0Thg
CwoZei6wx037pBw4lEK84sU+lbWxmZOsEss65tEwApMEnmywNIxSsx/LxT7xKUqKeHPm4jrknu72
vVmJj2Yc1C/GO6c5uRn90cWhlH8bdOMf46yOz/Us7ACNk/v6gobpXo2utzOGsiGOwNx3X+dG3xez
iNhCeuks8oxGYYEx6OcdaaXpQ2iZeYuww+e/IDwxcJwOsF4WWVFQgOej9N9tLWwskGPFzQRBpCI8
oabmMVR5+BezklEfS9crn/o695j/EXDOFnVuYi4TQjNTFsOq02H8GpO0yxdNp4ZLWPnVc5Zr6xab
Wf7pzpWaj9ZQAqgwsZfuRFaiJoeSaUOaePefRrvuZ4BLeRNmWfxUOVl51mkBbIUpPIQa664HYR+C
QBWGsYTHYdXn1qjMm06Eupp5p8+qi5tHFWvranoFBr+eAj1mFMrS8qpmVchCu/f/31C9Qe4xyc2L
1Y7FY2J2SNVVTGxjKsTZaOk5krQfjloX/qJEl7rWKYOfIQ+REyZHwJjyKEuwjC5VHaLZYb1lEEKI
ysm9bmn1jv+htFY/SZ4GpzEg+UBXU4YE59DGoog4YWuM/lW2uDmLiqFM0phMkgoui8cZTxUrBp3e
ePUMh7y2ImicL3rWCxzcmLQYNqd2jdMk3tNBz+RFmElKv8iYPkeDWZP1z60TfGsgE82YX6uZtB1N
Em8vsyW+/CwkhGDR87PpatoNdD+XpGvQAhmkJddUFeovS+15lxXd/OJVd7xM1KunRGWKweJEtC1K
A3xhmdkR1UtJKMs0JyFSgSUxg0q+ahE19zKMX7gyxQT+JulX5DHdJU9Od5J5LbJlX2TdbzN3nVx2
uaaSsRp3/OdTD190peSpK5P+vXY6HMVwTsp+FQTGXbVuyZFLp1WQjdxy5815b6xpzYxtK4r0Elo2
H95UceaqZEQdr9r+lk75QAyRc4ESzTrYYGAOWTeiylEExVcRG8WqUSaFGC1n9N5GVbXWEcO6rk2x
NqveJ68rfDvboNDIPwP7xDqLfZ+Dr2okMxHTPtlZAoR7QKu0yiDaIOB5N9d0h11uAOoxiQRsCJPb
PpCsOv1yrW7cTDXOSRJh7S2iGF7bVNCfDJ/lGs9L9+jfD55qLp1L5Uwlk3suJAwvWXUkq2Q+Ag5z
rlEl83USE0GvqtbdGMI2XzFU5jvsz3Inu8F7cOu035SzU2xNRAu9blXurhAAqjtRzoBKpMUF3I3i
CbpbjMOiKa9hoPSv11AiFLMYC1pht/gy5oBe1wt8jJ0+e3aE6XITNBaPcsZ4MGsQ3d3Y7rdcyMjI
Hqn9quzVVtAwPThOP16qVAFBY5iP/td4ZHI8v4EB08+m3pqUzYfBa9VeVEm/zJNSbqw8I6RiJSFr
iUia8pdP4zpQZPSXLCcgCG8OUoMJabGeSAPDeBngAIGJRHpkLu1bVxsaFIIgLN4SwCXaZfGiRtFf
aqWWDVs6T6+eMZB7mQfBfjf4SgSCO+scp9u6faqmfadgQvfRMrSISs4v3cbObzxQwd6Pu3aL8jBT
L+FbYuA6tPi7vbgyNq1RM3e3tXmdjXdKXVYsKckI0jKbVYzt+NTOM0Idg4pdF+uYTEtTM4LUUyI/
DHL4nGIuOY9uHM0b3FZqFq+ofxDRu9fIFdbaqxlfLzg5sAUVcbaHjZJutbSKW+cq2Kst8dSHvmoC
uSPJNobPXEuaiWTILVK3wAvWYrSrYGeFdn4eGNoXm5nGPlsk5E8OJgoWCsPgux7SmZ9dXBLUgjy9
42jUWnrtrRFN/cqDvPblN4JMWNzP6uQmMHLwe4ga+VIF22SqZwzvTpA3hOgDY28acypgbNX+BUOB
hB+H/LU3Rdw99B2QtigEihHk7kCegG/LQErlkEjoCBgYx7JYx1XZ9XzQdXukiWV+aQz9nx3N5o+p
UukBCmvR+RnE1C/+kJinwBXOIbhrwxgaK7KZhYH/JGD4OGXjgaISnoUxW29TFKF3Y1YiC+HgP34x
6ynfmq3hvFpmUqx8f65zZBxZU3sY1Qk/ePAmzFIJssX2cMy1G/Gp+8LYB1GQvwH4ix/QSu72JEeE
8T2UVjyCaRpuFYe0jX8E4QPLucmpZLPI5UGHdvGG7kdHMeqYaOnQO8ZBdTijTNRz3K/53Tffmts8
rpPXwvSMtUd1B5i6xLnoeHH9JCbKBKISFg/5bMbmgy1S7xXsXxQsjTpr92mo64Oo2/ogQxv84UB/
sjDY+nTEuB9Ei9qZ581YYA3hcM1uGJ2Gc6VF+hBI19+YoP2+aAFRtO0WJFSYm+O4aNyBv7+MBoYS
eeU1f13WO8XC6xxq99rKW0aTpeHt8C0ShfXmFEk09lFY5+Jv7GcgurEmQ8Enpp9iJ6AYqcfhzahn
6wWM4HgkeRS85QHByMGYw72L++zDM6lBYNUoucmTXGyKFCdma1n5mcMo/teIsdlaHWEG0CxjtdJW
Pn3ZKoEZRo3zZFQqeqCgSNcm/IGN31CwRbayUZEKeRNhwjgzy5t3y5SBvfDzoth38agvdqHyJ6/m
dlv4rskQno2k5bcm0gl1wEjbNU794MVvHTjetY2vOvGG6WSmsL1GZ4KMZVptsZVJ6O3F1NSgP33S
h3noFIdC18W4hL9RcpVXzdtsxOULA4maJ8krgStJPopdTOaYzCC3iVpmzPHAwBZdQzTQc4mUmPpA
dlKMxJps5/4wx/E+bcPyeF/jwpkYFw12WgzLX6FQHuD5ruIAjIR1suZ5uAZGSMozr+VjN/vpPnNI
drI2B8gfzmGiTgL8i9PjwQvNe+Iyi41vRT2zyTXbE0ZSRN8pVYi4uwVR6I1gZkVg0fnraG7LR3cM
vB/gLtWwMJwuvjIK94jtZ1ay7/oEL7UTEJJsTQfdMKNV7IXs12E2Ksw3lnEyKu2tE9E1G0e2es/u
s2zb6tJbp7NX8rfLxtiWaE9M90KGHFFPqLEosZEt4zRq9mM4NH/0aEzKorvZo3GIYftC+g+uSyBp
4WfKPriFM6wjv8y2w9j0G915aN/CBekXltrn4Qu6OwcqsQkH/Zo9FJ8QkJbHhCtu8w26IH5ovelI
Q8LikthapVzPwbtOx03qHVOEbzKYXtauVW1inwt3yMZedJyyFKvaJw/9KjPZN4jYOyUK9sjWQFAI
0+7ZoaRUZNMUXps2J6DOZeQlz/ccINHIvKB26Reg9vIEVf1vbD9748cjnZlOFWBN42QxKZX4UOKR
djw7xkayETZJOmstpWZB2tZu2l3AlLjyVoFfLIb4OFeH2UkB62Dbovlqb5WFPcD0TzwQiwDWtjc+
TaMEs8ksGceLNH5luh8ChpjqNHbzYogITXKCuw7CZXDRCprcLWdhaUjXw+jMJ9NuJ9CTHjJs0Emv
V4KbihXzGcFhE/8lU0mAMtdRLev6MywvpdVvPH9vhxqE0gXvzzLqj6m9SkANNHm3Uk16tC3opt1u
qva1R7CgTNZdCgrWAOHIx5dbGDdCbDxT8Ep7l8A+sthzp8xzzOAUNFl8f7XSl3EifJHiycKIGXPZ
JM0HzwI+Nnb88a13ydKtnuJqoex7PHjpAWOmCSKVdgjai0w/YzXh0iyXUd1cTSt8yrrkw06KndHj
L+DvaIjhkm5ZU4yTL3npwz+npG8YMdhfKqNbVjPfPJP+CvOM16zqOD9rtq4RYNGaQWq9R9nCejZu
m1TAnwFN5LIH6tA7jMtxQs/ppxMSty6P6JpbIBuEIOqFiwbe4aYPVEfVYRPffSUEtGgCshz+P4E7
JHTxLt21/lPrAHViDlbrJyhO9BzXJHwTCTpleImal9aGfIiQisGncd4YKy24aTdhSgE7YChmEpsv
06zfJam/dkHLYLM7BAPGckyMUfLb0NxhaGTCbRIN/herHzQB4hH/Ckx7qCOLUbzNXbKZiBwxidnb
/qUTWA3udgM+1aDyccgofIyasaqJrfzLhm2Yi1XMsxj4NXvxnipjuKQd/sp2iSGNeR467sjMjtAs
JtGpAmL456f/amzQnG3bsnUo4k9hS8iMU3/ELaxWSApLG7eSdoGFdeOZsgoF0d8GmsCCkqvZQA0g
zG5a42qgkuzTVwNXaW9eE3ruwW73SR4e6eDXTYZNuHC3kcQBPwOLYxgCPndkcTtJd2UB+qZIXXSe
ODmxcfL6BmgdSE/sUl727bV8ijA/kdQdfELlPC8KTdge6hlniai4mk952m54C8V46eerg60MlOTJ
CT/8KV8UNrbt6WsiLWjBSHAZ0mPta0+BHZ9n1TxLOT3VWb636f17OGn1jtJ0XfOeu3nOIYYKyT86
j5ewxPAOmyeilxnc+ZJnCQJzB8KkIBaM9scV3Qanhp1NlHzLxra3nmRPsX0q8ZdE8YM54N4DvOEb
NzS0ZSoj8i/eMifQ0M2PXRLxkpFxwceUOtY64EqC7NP/i9PDONqvADBh4ADO3Sg32c7xh26IzWN7
th1ieDm0tXt+G89ySwy64druwCA9BQjM/Uc+EdwLf91kHxmsct6IAVc7hq5RcJ50on0AQnHSvvVL
4m8zhT8jIJi6yC+jJT/CelpFI5PzxFs7vdiWZsi318yvnT9dpiFf9bSYWXlz4MQw8JLWddDrSDEY
Zf0bWehxeh5gHKLi4M5gqSaoRGlu7+OY0jA3TR4vwfF2NF9zdzaci1mcMnAbZvuRkkaofnw0a5vR
+qCesI4l1c/owxgllmCkm4hxrute+n5XJ84SLBlrcnZ+x2vu4hOWxQaNeOkBZTbzo64fB9BH/wcW
HsfyQnV8Ryowz4Edka/pClaRd5vav1pb+BOxIyS/VUxLZAEDi7pFLb7b6WK3L6nD3jAOQJdwRIHq
jA3VOnbynZzUKg/HlZheG1BwDgZpPxuXlf1aid+OyBv3+TZPHq2wxeyvdr39oYxjgGOxGahkDHtl
j8+eesrH50TFb6Lq8DL9ujZVf/yVzV/5TFLV8jd9+DYEaM/MqVOWf/eMy+CJk7UNqvTs0bjIauf7
3z4Ktmf9WEzJk1XbHJ3pWOO/Nc23CJhBExXLoiRChdjBtnKYEkH+N/I5U4wEMZ49AwIn9PBg39v7
Mdpn0XWG4ZD7zwnXsEjfAn2sm0cHebSEwmhAq5lHsaIXdLCY1vW+yFYOuU0tPzgINx2wRnYLdVQL
EdWR1l8QBjeWL5a+vEdS4KoU2wb0S0sojDH2okxWGYCcyMy3XnSOsgeOiRkzShOfs/IQqWNR4bfD
/eEfFCexhU2tS36UOnjRvhMSUg6psJwBMe+Pwkesnzv71/dOJdaEpgEVEr5k1juEEkxRYFymf6Ej
1k383XfhevL2XvoeEQDLma9E9iqrLwnFg6g+8mB4LzAFd3gRJW6OUi1nDA2xeqpxwQ3jq6jefH7J
LHp0hs+JptEP/knz1g4bncx8XzT8Cg+Dfim57xsNW/i+jZEWXK1E9xT1w04mx8I4hPruH8OihhfA
T5nyM4XzxqOXPjjRW8xjpTP+zLmeXix+4kSeEpM/SCNCND8yX+4EjnJEnm5Z3SJQ5i+19ReKYzck
e0bxAHeYvoXUMeQoZTxhlKMmeFKQmki5jI48mq7xCAGaEoG0kXUTzqfR3I3JpLWI00HjnrtTr1+r
6SBsiHQlmFrQ7vatw/8KeREwDphJHlL9O+AXSE1ixfeErZPEq6B565sEyM+9SRsWffoFvmTVus/w
DavGWOTNUwaxSTMbbcIrTSaY2qvqGY/U3FP9DeVz4bneO6o9K+mLdFVS6N1H3frFL2PouaQk6QKy
xuZX+6jReyJgbon77XJnckF2ELQ6436lpJ/CZWglA0bp4VaO17R5KICzBNPFqyhJ+aMM0lwEPsLf
QfSpymmlfAa/knP5NUvfYE2uUoDgWMKWvTdjDxoWXXuzszPA93YykXVPqn1xxveIfQN94q5G/8Mx
V1P4ZRGX8TAFWPzN908HTYIrD/m2NFbZrLgCohUU2JUiWgjIe/LfG+fKK7F0XY8h+t5wfu5TCws9
w25OjcXlX8l/univYWM0xGk1Vmc/Cc4uGL0q+Y34SB3vj+2HLz6aL+C+LRvhLy0k28r1yXsNWzPU
p7ofD27jLTJKLm5Hf3zw26tRmwfGAwzcq5XRi104yMXArw3tdudWJtY0yuhXydcrLvQLLTPEoIKA
kR9McpAR7tS5/zGLD5TVrIrXpCNX6fzZZD8CMx4cj2UkseA57sEQ/wYeOOakuAmOZv6kwQzF5rvs
8nUJFIbacj1UAaGxwdyUTftjFPajGTa3USRng304gUFAldyjFe5iQrATQciGjPYQJTuPJ6Tu12Q7
Bw+OPwFsieERx9GiwtZZ8h66qFusRh7idAculFgYICV+/oB5loZE4wBtYMaD3YFkM4aA1rjmIFWC
P8AU61h+DiSEgfzcDbmR96W44GQFzzlf94qp2XyIo5uDXjKaAVRw/MyZ8a0rgQecsV3FdaBdeNx/
TFfXsegqHGJvtkv4JpdvGS7m9Aly/L7OGLHnB6ZQXSbfIrVvjWydQtaon2M8Phqypx0O1JkT7mN7
7wKNuQPTENK2PgDmrKZA28GqrXLOrh+bhGVUj5smfTUBJc5RcmAau4Kmsq/9fVkdJhffT3LDpfOc
ReEycX9j0OTSI91keP/SLAHDy2PFmyxFf3YMqq5JXA1T7+H9rgtXnFwdP5q18YW+/5dOT5KoU8xE
uh3EZ6JLTGcWIRc+tA4sNEGXCbwxStp5hqPuFUCzQjaxFAGGLYiZnoHqhftmzgdoz2pdpVfTxYBr
xpuZojzoLKjwmwG+NZIJhmj6XiacxMycNx8fcVhuLX5amXAGy2s0bUzzoau9i4Fg2hbvPY9aNvKB
CGvl8sEXst8oma7L0Xwu/HjplS7kTRmvptnbOwWPcTWsMsc5jH6zMIq3vqcLKIyjysxz4VrP+Fgo
d+lKiHf0nPok1zWmfaq4+lxV3/Y9jVsUt6pnzcKejAo2cqqdzuM7ZtXC3bP3WlkPDidkxdOPZNX6
K96/ErGFmymeriV+TI9bH3GapjfPg40bpWvhQUMr1Say/ilzwzEWEJoN4idRXEvCK/yuNpc9sflF
ZZOqrhJ64m/yaou2NPAQj+uB29NPb4DayS9thvotpsauY5r0Y43dMswoSvkyCNKtNUrYyCVvOMEG
WObvHOI+cAQgZ28tur8igKfMs6KBsiaNWEz6pwY3Nk3z0u5hoR/a+FTWbx5ARDJJMnyLZ3zwxSlq
zj4FnNlvI/t95hxg8bZ4qqzP0HgIbAAb6IkmTSQbZBilLLHsgTTlTbs1/jG0bwm9Rw60dfZf7jRo
nzACFgishqG9KYMXN79Jcrx8RoRUAEBi8I9gOAmys+Kvmw559YzVFIrSf9VbGVxUH59E8S5gPJaQ
TOGgQNulrxteXT4qSZfd73MXWxo9NsUk5lcjfk9shu8GPf69ARgWBIwWA+0rFKNzGNAT7hSrMGua
YTJywbINrh57I4hlYT8zKZxoH7o/Pg6ZP+beVYqP3j/dT2DMXtwapHQF7/id4fnIbYCstOFMiuOT
NP/s6gd4pfBOSfvO7WwEPvMfznKAHXPWrgRNoDJQwtuYAQwMGJZbxLST5MqykCWqM5E6mDrJU9o1
R+X8WPabmHYmJDv+ZGfIl06Ic1EmKCtwuqoNIJqljI93HghWcO73U8RCmwTY3n0dQm4TYxHLttd4
5n+HaG0wguDiA/C+KTOWjuYwvU6mfvXNp4yYoPAPXXQNZ/JIzxno3NC/BiVC3dZ2b/9d02T0VIcP
hF3mGEHS+lUlF787lXIfToRhfiQfe9SuMxaSjI8wZATWcZpDca+OnUNWfg1iJXnEAFbk93+3loAM
en1THs5kfvEAV6ib5pzAF3uCs8aPUX4lhLtKCkVyORR0QYzq5ezaemLMDuybE6XjQSSuyn9JeUHt
x7wnqGw/phxmAwpKWROIJFihiOQx5SW7BF3IBOAMf8D8gt7nD4cZj3KCOKiaYw8uL8vYMsN8lhrn
Oxwv1iguKbfMNMKEqN+IDQGNG5fglP38wEgQ2YzH1QRjEt4shl6J9wpOBbYokYI8eWXTwT7vildC
Fglk0mom7VlOJ939m71v3HArj1pJgJJpQk6E96R8nMUHwiHP89YY6xOd9iq7F6qkqBkyQejBhg4H
NJnoa3EEqWcZv0fNMZzPjh8uwvrbUzfl7wxxDb0ruiFXXJEe2gGWoXW6H+kMbmk4gGbh+Gbxj5u5
p8j/mvWjc6/89EXZP4gbwvtmtraKm5cJxcTCRhA8YeJmWcLu7jZiuhiNt7777uWmNgg8tJJE63Zy
okVGFBJMIDfwq4M/yAvfiTpgFjjPjVxa7JbTJJdouBXEB1h2FgWVx+soyVyg0vuDszIofv2yPNmp
+jFYYY8r75QlHA0bazxN3oiOfa6YZpX+Z5l/Ru7Fc+VG1+CpEaEqOLzC6JfVHUf6aTq490W9nKYt
iKI+OOrw7CbpprX/WBgJfJwx7hG1zho/UyK3sFg2A3k7Vvj4w3q6p/mstRorBMx7qwpjxrtjkL+y
5Grcv3bv3MbuXrIC2brDzav91D9L/5iWxGLvtX/zZJpg/VMeEn8TFX8wJbHMDJglaQ6wiJBR3uA2
XnFUfMxDfmzqu1HC25v893JgG6N1zaK3iiReI9Zt9FbXLwFJMxslc/Yw1OOygYKftc9j6IHSW/k5
sSH4EK/p3Yf3qKbPCPGlyx4C66+WP334Ioj8ud3hfqfbnKpQtAnKB8tefMf6XosDStAsJyExP94G
ivv7U+IkECwgqTn4DVx3naEX4jBMN4Ue1zMhdtt/oF1iyRXwuYUaPhz7hxBhQRmLF2lpc/w7sNN4
hMMX6g6rOdr2cAvJLvjykNAmgf1053MIkKDxV5LI+KzP7Kd4TDB/G9mtUW/NNPKx12TRu5xvjH0+
xqYvYI6HzTUhQieus8n+o5xAcIGsWEBUD2IQYSv+EMmBsdzGc01Iy093NQ3BXICvzh60p/kxMrFo
2HoHR+5sYysKwokAeEWH/mewmS0f2BuQzMwT/gKT040G3wvZ1UPr3NwzAw5AQZ5IUGAxPgwr5/Zv
85uJih8V6mjnxtcISaKWyIUgZGoseeyNeXLbn5SY7Nwgo5ouFQYulJhMXfXKhPahIW3U+tsuQVkE
UjZMTI8c98Hob3n6HHKkpfFXjwOzbh8jWGANR/Z18AeWAFkAwdjNvSB9xkTH+ZBW+9owEydy8TyZ
5pE6PyrZ1WGQ+NPVoXC/Ox/Xjjw7Gc94BM/H+yOys/MTNtZ4mfHbiuAWiPTUlsWV55hLFDdt9eyw
PilWb6pk8QHMvAylw3b/x9F5bMeKbEH0i1gr8TCtooryRlLJTVhyF+9NAl/fm568QffqfrclSE7G
idhBaEsymvNxGFgsONn4Yi+Y8h75E9kOf8xaG4g3RgZNTn+RanOnuTbK1WGnzWea/R2PH3ByAgtB
M6+N9qklrRnVD2L0fG23OKnWtbErpmcdFTnGhw6mmQd4Wk/zyXJoCgkvevyqkVk02Tm5ZEHSdCbB
9+em5Vuf0Xgz/rOD7NnUrY94wZSE+pOaOrvKZGtAQRQTNQmkkZ+vjRbskEe2Bz6MM/+R2HY2rLe8
DnoGi7J3mpYuQlIdQ63GUnlRMFunNRdbdcGfTovxg7F/noLvVpCexnnUxN9lgrCVANDOOzQDbjYD
aR89DIkQK0xM8daBnkTajPQvyIJJrd9qMa2zIQrXKWdB7EbXxcBMzcBpGLvLwN8kM3bqq+TWdcp6
QLmuSntfaBfFGZ+ySDkFWeLR8XDMqmBnGjXWsJnqK1hyjn7P+RlF7PAYmrAxwYlSbKSD3rnOLm8O
SyqhWPdg7nYVCSC7qVHG8z35bS9BWJzMgQBg5wLwKO5anGwmEsMWJ14F+qHJ53Ohawd1grXEf5Zd
TFsN2cQab7Ymn2n/fQ4H9kFht+aXDjihOIG9v1bd3V1ah9zCi1gvJjVl4oV2J29OnfR47ONFWC0+
ANjoKyGV7UR/qJ5XdP6lWwCK69QF+07xwGowtFshkZdqbfJnpSNcyuE9oub0UcMmqPE6SP2lBukp
1S3snqAQauXVcOKToNGXagbPtHVjo1egKPJuXwCOlF0K9WB5Mp1NPYlb1XCz5WyfnGFvQrs0AvG7
TIUFT29q6tspppQwP85RxTmgvLNBhfnSXvUi+SKo5EV4RKLZhKVMfEwpmq0aPqbK8Muo26axsx3j
5ErZzUYo4anqEh8qKRCLSuNNKkB7wsHMw/a9mF5b5p8O7rfkHq033R+e601vKF7rpgwyFFZlyS0t
+dDQH6KV8VsBwyNceg+15W2ObaBUqr7Xe+xUWpo8IrDZWECobyxvBZf3pB0WzghRhH4Wa8xvV6oR
wHq6DJ7BnkDiTxW+ydj4R1po9lqF1DYgoK4IgQ+L5/8laycLNjH7bnZ//aabsMmoyT0w/xymFQub
NYZZoEPRL1tbOPG40+pyP5IIgGehvnYIlrge2ZHbjq9zE6yq6SsaSnrsYzqFehDwQfDnaIH5JIvx
WaJkTU6xG0LbS0lnR2I6zlmznyOsvGryrHV33EDbGfgo3zNzq3KDoGTKn1PwxrCsd7MBOVDh6YsW
Lp6J4yHtSZWq4oRR4GVIgn+6G4BvcL06nzeBKS5oqH7HDlHOjVe52omaHtwqOUcCKeQmBnZT5ydD
daHl5wikdH8JfZdo4Sf+hYuNU9OYndeo7HdO6n6YYWd72Cn/yY7LIvmF7Tim7OM6eTIbekGXTWkx
6NtwiYriyX/LuZguaADTWuDyxbbQLZIWiKOx2Ju4V9n2dTgNHN/uGann/i23MhbN7k5RuyfFkn4o
jYcDoZSHkJmrLt/Clm6cYdirLkVwrktpRboHK+hHVX4aatrCXHbGSXU1qta3aRWb2590BmufKcA3
8JdSjdxzNKZewtKkdvOFfX/EzLHLUoxIZDEald681mHBM2rgZnsO9ZE0sgIAhVUnFqJNDN1IFeG5
LZLdiJfQ67Phiso9cmACthWCBTdjAFEL9hb5Ix5s7uyWh5z0Sl/nPsTxk3KITzOTEtZ6LLQNqT33
UBgKTvjgITnAKvnERMAsl5ibxu4hS2K7zuLPZKkx7VNcD0i7UFNw3+h7C52NgJTfytZP4u6tq4c3
HOGJFSPi/sSN8xrgycIlB61TUP8yLqDEs2EUG0PTDpg6VprR+ngnt2oQvpUs3JzM4VlLuU7bPw5N
YmS171HHS1jnJJN4CxxgQZ1WXiyLxbJT/LAo8hRsW9aQkvO/NThi7UZu4T+xBezPuX0Je5yKHdYx
LLEkc5trmgjqZ6Sv2eLsML0lnXlNZUBsjpvSWFtn2PwXgfWoxxoPav0FMwz3Zhp51IR4gkneY/mW
R+0rWB3qaq+5HhEzCy6NHe+SdCRnawHq0n+tyXyW/biNpfUTFrpn0XQ3z4Q+pVPvmIL2NptJ21Bu
FAuegxD6/eB+TRMNcPFiHDX3ls3aNjQ8B5pmFE9b/P4Pi+6KSmPgS+pnZcDFwnpDGly22fp1cfFr
t+W6ZTFvO9DFaMOcQHQMCivYYtxlYLsHQtFaM34LhQ1xEVUDLntK4sJ+fFEL/cWiuEYT6FlwIqD5
pesBoIuihltuBN3AGlkL1G0hFDSizpvZ9DUyhEPentso87qQCjcrAQ3ufnEfX7JKpGJFP+Mz6AjL
Fyw7cb1it+0bTk763WA3490D48Y1yVVQc9HBi5FFliodvxqgY5QChGLlJCtttLgpKnwCnBVCwF6B
vb8ZWZjXE8zPcdBOITlPdxZXozGvg/wqRXdfICx5SxYu75CXTbZAtgNOs0Kns14Lot+YNADRJ+PN
4l8SlOoh528COvV6UW2UAIcGB0M0gSeDPgJpcGZTkrR2s6+4CmkjCaQszNf4At+z2WF1ZSpbPneY
dKDFpST0VM4SRWPN2WMUidSHHnc3HRc4sS6ft5abVimfHOx0pFX46fZ6tKysvRAOU++OGxesfY+8
CBPDj6WGf1Se7WTZkSkktSOaPjPrxVj+nHwAIi+pXHgxFTwwDr0VfrqFj7OqY1ACU/VrzFx/u24V
VvZTXI0sSuVzNRTLHjS95YgyDf41OffGKh0yA2c7ws4IdF1TuVZry+hnzn5kq7dxogHHVZfCuBca
xW/4+X2WmAeCxNeB22g9cMIwapP+VpbQBLAUhYKVsMXb7GbmTy/mY1qGdMMGeMf6Q0XVK1gGAx02
jY9d3H5oSXAfOzvY2KF7zjPENQnKuiN0vRisV6rpbJMWtQzzz4csrEurJTskpJaOUtLlFgPn6ETH
yZGQyMYXonon0rdeNXIPa8Zil4Loi0KQ7JR58hxtWh3AehIgjtKa8LSIJtxwgjF4TkK1Y9Vr00mQ
+1SQal5SkhPPw0rH5aaCnyBPWuNhKBmrFJN6gDhx1k7Jwa8oF4wsPNaz+zflYGCC9gkvlp/B3D7R
V30F4SHQBjT8DqgkU/nujN0xmaYXmlLhHL0ZHDtdSz+UVi5P46Us2vemgButtC95F9K81h4dBw8G
MRAWO7bnVjExe5jxdm59uRl/Qj4cVdV4IAD3Vc77GKOUuzNKGS7KdwzAZAD0rwZAorX4pmQGWHTk
p5oCv48K68zvxUtdyrngvo4F6wVwq+CX7Pxo5MWpFly1hIBfPJbGWyOZ8tKmJumjjVu6WPeQqSbF
uYwzfm41bM8drRcDpvQ4/HTT8Qu28kvVJgJzGoyJbHFnGfA1zRglAKdVYuXPM3YmDcFd6TOWaqyO
aFbux8EbtXtDwWgXkpMR1Xni65qErJdSbXyAvPglLQnKW3CWBm+RLby5PE/TtAdQdZlSIp7ZeISr
mPkglzdTvMzV4D39qbQOVE98m7TVSTXbsE7wc4lKNc6kQiIY9eIo4IILC9CRah1HRSe3KZ41+De9
nZ25Mt3Cpj5qBZU/9Ezifd7VVAWOavscg9/IA7m3c7kdMNgVQ/k9O5gWlKG95Fpxty2EmKC7LduA
tvruQB4aWnO3XSAehnY0IudRFNbGlcNeTzCdxyEZVRrgdPNf1eOfsHDIRMOT7DmWRemA01CY3Jr0
MRfQgEZ9fNSUpnu1SgCg0+0DMY+bQdWk29hPuU7vRR1+dmRfeOqjR+vU76IC5pvb4rNlbgnQKxWm
rkLOJ51TxSX/XnYTN0s8nbQfCXLjeZztCK749pjsU15yxq2HrfPFK+a9xMIyp4JHRlwUdo2lQmaE
Fs0rRu73hEOPBWv6PU7c+lEVY10+ka3LuAWFZ64+lI7OL20Xv1pZ+27amWe705NCfiFVNaqOsJK5
8knvxXuh4rEsJ/dJg73f1SypsHDZuUqeUhk8isIBUOJkYk8hMuiXIW8JPzt3nAscCz1AUSASY31x
OiqOSnX8sTpmK8aYn2WcjIPWJ0e8LUBzqEMttgLzACFQVDwHPpP41akn0VwQunoG8wCYTDlvOjcG
Wx0f46o5lwowoEhfxzV2o3b+sFPHEwoQXluBYFShHMcvQaXtNb2+ScU8ldSYODz1nUXrs9GzLOqx
n9XDU2QWr2ZDJnRIDjSR+JYWBSs9sh8CrHU0q/TYBXgRqq3d04DW2JwJFpGUihVLMl91qBA+qYSn
upwwrtef4xQfNUXBZi6ItxaUXJpTvtVt3m5ZimMh4h1cjNeusd4ni7ODJd+cLIv8mohPPx8MEl/U
uJUeEM/Oa+CyJ7O7UqZyq0fHbnS+JZdZ4IIYmRpgzl33ZyIDrYYGq1cF5W5CvExFu1Wr8kcJUUjU
iMUb1EAZ5G8NDXRcYBl1lY0LT1RytZl42bg9nQqNiRlyFL0EvfVEIvGgBlq2q0KXvnIu8CFw5ZHN
xkw3TlGDfC6mACJt/UcgzYP87DcCPI6uYHgxFf1gUG/G2HEbUv17UK0TsOANsWkEF+F3M/awCPQK
+2mcVIQ2UiQy3BbTwptPP3oVhYmC10ttswsyrJ3tmHvFxFbU94wPmHzTZum8CgoQ0BMfUIQQTdtL
o8PZQmMGdQh6GzJE21xv9PqcDCME26LcK+BGHFO/JTWRido55Xr/40b5Jx0b26XvklAQ7LN0G2Gp
nrD4Ea3CLd+EX+XANUvyDcjiJ6gsW6J2pMLig2RnphOQzkaVTQ8lEug/7dx9GibGjgS/CCAfEahe
586wFJVTR2PdbPBhqQzWEVxk6dLOaZcg2M7+Mgk+Dbvh80G5lFF4pZF4dvc6KTaKFNYs+j874RBy
mj/64jkXS93CP8NJvBwTgl5hHaO3WaELYaLatFKmS8BG1ywjH2bDZjTnTWYpF0mkXDPe+omSCxD5
LatHeBKOl7eu12Aqhkh+ViiMGizxTGfzKghUTg5aHmYdcMR0sJVvKHfXuStudVxRjCJfjMp+WUYp
LSRJqeuvjlkzisabeXGwSINs8SLPyqNrwSFvXo2GDC9Uz5GrZ0K95VcgeM7AD35YgfLNPYL3Bgpf
auJTNh1styr1tsx4CnflNqQ4gmq/MyUxNTlAbRtwtWozbdM5jGMInLqhrjnft4LQjEnB2NKWROvv
fZwcvMbgTidl2M8dVw5pDffQVTZm0L5EXCG43LazuY46KIx9APcQhKTOHi0noCHmV1vFdi2pQCg1
9aPD5GjYYucixNBKw9yLf2zIucD2tKRK2+NVXKeRtSrk6I0L1omlCiljPAvxW8MYnyDRNxVDvyp5
3HGk/fZ4hxWTcMScE7S1FyqieXLV9E1j5WxZOB+B9ouKMBi+OEXYVJW1q7aVG3f+NInzqngb51yQ
bY+eRpbNPdh5SiqAFzICtPVfJ3DO8Ag6eC1rpJbZCf7q+mrrX2GLsDvpt7ES8Co0f6ZewmkoDom6
XTiLX0PB9W29cW//TrG9uTSMsaKjUUjZyZgIhGy/uR95tcMnDCqua62mST8ryi9tiIzNwa2v+OOk
nxpfQx88aHlK4CDCkPRIXsgFUMsoJVatrA+8BZeR3+jA8epM6jbBMJ7aWHxTdd/GzKyKi5TBCxdN
01urDS+E995jt9u5iOdWHD9CTdnNoLEc3d4S8T9b2kfm6lxqAcv2lCUgluIEt/xBK7aCKHETWDsz
LZ8btV9pZfGtKeFrgkgRZDr+e5UryuCVqF9NuXi+aoNtiPQgaaAGs55CIa6sCkQXbbepjN8nZWYX
WBwM4HUlpk06GL5mzO0Uzq1UV73TTcKlPfrKHWUr8GkMkbtJpOVVivApEHuN1V8wF69aIKh4RjDL
ppVRUk+BxcFywm1bIv+B6+Q/7KhRhA2n538zSk/n02qU4DbTfp9YGIV67VQkfKhD/jobzUy3Hq0a
/Y6Y7uj8ulkZmUVJXh02ZZqaOAisl6E14WVJylHYQ5LIaY72QMVq3OzSHAvFqO/reKcoGAgDPDol
hJylDsinHA0DWrSb9OlZFcljmCt/ziiPknQpjGTa1N43jObJlnxquHullgWhABmGLKVJJMA15Wbm
56kSZ83s6hK5eP9ZAAu2KxBR+CEjyofp8K0whpNk2pS98qum2qMgOdM28CIiiq4IopPVza7cIU9J
U28VWz4N6CttTlIFk07RWWJlKLybGst9jn+XnPquECSp6TNPFJdUBoZkRX7lVgG4zGr2uvHRVtz7
mCU5C0C46vlP5fb7odX9Kna+wXD7qsaBk9kP+qcPItKejWmUK0eqO1Ek5yaZ7w2Pj4v1IoFKWkXB
qeVTVSTI6CkFqRhEaEN11GdFB71M+3sZfGWm+qFpwSYEHU+Wa6Ui4wRZf7N7l3mjPQRcigrJsB2Y
xxmy2P8gCQHGuWdqUUlbqCNlEgUrNZW8rZEvabbQs5yeYEIJVw2qHp06T6ypME6ywswcFK3fjA8A
8wFGOW1Njdm6n7Or1UdeU1q4r5En2PZzQOMSiQ7F4BC4ZoJFz4J/sZ4xnnMTQ5vDRBpz19EcFHzB
gw6wKMshnsVl42UE7cKhfUwYcYnGXOs69EL3LTc1vJDRQQlG3wjYjUxJeAK3JBkNxquAFr2swCZd
XGj0ubud9kiL3m9rOIPzwSqhg9qBr8oYiBjlUaV9UelTcGm5DVXOX8a9LMcoWHU8FW1+MoerTjUX
j9srsli44l32TdyDztRucyCTQ0VMMUNez9RNX/ECVNFJi38hWLzReM0H3+ItDs65lR6zuibNTAaJ
IiuHVr3ebIhaKyzUsrdY5NcMcxjdGqsSClglLm7qnlg1bONCHExpv2IvwXwPolUBTtOzg7HoOBBx
crJ6ajzE+DMviXflj5DVtprCS2wh1DkFrtT5lGgxXp9P4ZjHetkTOvprVzhbhdU9BTiegG5dTrM3
UE9tYDTIlz+xkcBCKSjYKA1zK7hGQWHeIsHssNFQXUlvJPQfryJgYGUa7ZbZurGtOx7Txboz1uOO
PZVKe9uyC+J9TZJXpxi2yxKckgE2txZx52wbVBDctA8U1hetw4jWu5AvXUjCePsGh7FCbkYarEd2
8FYW3MHV0XZlbBxRH+oxjH2TUQ9l4ki2FVxevEe6BTEjz7PI9uA7KaSlnjAJN3WiPw+BDaIZ54+U
R3Cdbyh9/+x8vsshv7SDftahK9AP3sBZVxwsQ1PyYfcCv5G7C/Dv4xDcK3LZRoI5AOYKitmEycev
9ta40X1I4lvU/MKVWLP+5pDqNlZjn3vG7hrKQKJpb0WKmQSwaqcNp6CdFkXtWqT08pDIEdrTyDVM
GikF4ECw5nDvcMZhiffYqd266CfoTMJxzKdJDXc5UnWcMqXXuOwfMu2Yl7UPdP5KTu2gKuUlg4gs
dSK7dCI2gXnKG3YrU0nsJJE9rz5w6xhzMB647Wyit4wDGo+jJoemHV7Mho2GVme7IQU67so9nPl9
4YRnZxbshauroB8sZ4yMLVzB0XBO2dZ3gDFZZrK/stieFrdsOjbDcxq6v6kaEZgj+4zEZfOMCdfB
76n79RzdjbDaJXq0c8eSAr0gZomPDUywSFFNSrfbeeMEPInZNLxiCt3M1XTG5oFGZZ5DszlTerEL
rX6v6qDqC/OogU6tXe1guohoGdoGFoKilmcFNKleLRV32ZmFy1+FQqvGBVoA3u8QIbSz5bOp5h8W
Gjz1UCQxKvMlcIaPSuuvFnIX3E+XJk350HLlPFnGv0Dau8bCFmNTFpNHT/kAW6W1uXJk3Z8yD8/K
XL1aIE+kmTG9osEh9niJ0zsc0eKqdfABy+ojm4l+lYnc5BDks4gsmhnO4J2YbtgKyXbYzRXE50lH
n1n+jjQwALLVOg8pJaYCaiyaOkWoDT6/SNO8qgBXrsVXLStOeiQeZYf5fW7vodE3+4xd3oqSl+Wm
090SHfVHFhFQC9OiT9hyvaxTE2I7ZLfYlcaWbbPYAsJQt5+Lm8t2UIangRBHOtE1qiUefNb7rAbn
JqAMgn4vK2huOoulNIKSOQ4fDiw2HuJ8z5XGj5GV7OUCN3fJqxqGLzUIueWEiGcs5yRwOXcNcVX4
FQzaKPlTsTgImnucUbeiSIadGiCImROKrHnog5UN2FgDRB4Gyj5vaEPPqGEuHay29g3PW05Ragu2
RRnHl2pJRAXpQe34vGLM+/+b/jNm77n+ARBkM8OfsKzvousfxXAdcCPP47TBIQime2k4vYXoOdU4
cnNi2NZGk/BOzFc8wu+r+Zabf9C36Du1/DXd/MsN8BYEyZ3c6sOO+tMo+SaRLmJvKKCVk/SjIjOk
PxHFexXOA22ONfGjaPzT80tjyTsKwFGNn/XUfiqWly2xMCKM4EdA5WylwPEtaId157der4/6mB8o
NT0l1H/1U/ixUCV69gdprW+J2a9LkX8ldfugEZhovA2/KiE3y+BJOcitlzSOynB+pTvkowGTOmv2
R4vxi/LNH1tvn9AJrzKWX6qFdjLECjxtuSkS56dO6DBk7sorF5y7cpvK0O+kvY/t4sYVfe9act+g
gOWJPNpMXOVoYUBmbatbR1G26DDlPkiv5ZR+R00Cn/0908Zr1z5impQ7mtN4w4BRW2tFKDtzJJS9
rDRc3WC5XFz7mj1Bk/4kc0SEUOycoTtY+j+bE3zArQHJ4BhxI9ZV+1g1476YRrxxZvRRBLRsOTT7
9KFziB0LflCTvcbKxO+melMbJv6cLkxUpkMBbq6IMnbV0RsLjAfulK0yURpPnyVoV/6ZijnpJ1TD
19FtuUolDwXwjZPrZ8lhtAoI/lgD5sLAuEjJpzQZmlVsuV81HYs5CdRuVvickirUb7Wb7KeeIKLG
RVz0uIDixdhJQDFZB7jVaBK2WOcnQPVW5UBVleVu43x+cqfqXVA0P/WvXaWANwB8aeJhA7i4Uus/
Iuxsw4WfyMozFZoj0FNSDU4EvdsOOPZas1cx4Uxuj1vZvgEROFtlc6zK4C56lsnhZxRnF9LzxAVc
Tl3qSKzul8znzcQdWUq8D01R7oB6UgxTb8Rk/AO/vCM3fZSZu+mV/qrHWHHJXbEKRtlygYrObOjz
Cg2bR5cPumoar4arbjJDvfaYjSNGZj0rfruC3skSCsviTvYLM9oZ1vRAZEet0rFWNMW3wyczpY3Y
shC0CjNHpKBkBCcBhS12pa+VxPI6ohwkfPwBaUJlsJ70r2IASipZLKQYeAimJA13e71CfLuoENcM
neRN70yHAah7TkQAgc5AuadvyAvbBGNr+9LZr3NiMKw9LJBqDfpnC8w8/pid+Q44314LI8NJWO7q
wN0Nw3zshon7gOqxisDRjglXGG9hiLcqoetZDwYi0uG24F3j2+yHDW8u23FLx3jcDN6CvKM6+EC0
bgMiHxwVSbliujbRRzNy78fwq7c1nw/djxR4uMRl1UW8LrhskfqAvz2Y9ruasOCtw00DjybsgXRX
41maxkNKPPnBZ1QfrJokKQka060/Y3STqGMvhnwLF43ve4etTdsA/MMg+2uRVgOzyyRHqhozupRw
yUlxMcbPRBszOmzjCovoLDeWPlxzFTuC/OzYzYXFb4z2ISr3fSFf9NlPUTkHFmpbh1NBq6i+VsN/
WqB5bvbsSOe1VDE4wziLJtZHsE+8MKAYyoLe3dx7iXkzxQmvksTUgDDRn3Ow3ehhNNU5XFD9RR/v
bZXFkBjP3ABxN7U2t9ZHBkxZtXRfyH9Ay4gmYrWQ/D/FecE0wNc6+0vyb1v5RNgOze+QMVzlt2O9
5EH9okd8sAY8vD0bXc7AGoc9Y8TFspfu8/YptflqwDSCHphwchZUx1Gpqb6C9vSNyrqaNS+akqBc
vJZwzwdaMQws8AofxIRspa0scUke56jDA51vBwajruwuqEt+E1Z+2OukHgAUgvvQ6YzSpohROvCb
aiDMrUcnI652U0GfY+/me23AONzr4DTJnbgLHkJ6Lp/QJJbXqVrEPg4EgHOda2xpi/Bc1/QgAKMF
FVvK4/eq8+W0kp/ZQvdZIM0SL4iy1vhoa5ToienbRvfvdCRap7a8VgvWuvUSA9UTdCxETXMcc23j
DhezCI6mA2BvtgD24R1NHss4MAQ8Ds58kWp6t7XsJ4zsf4YBDsNoL+EIeqwZMAVCpo8+dbbzQwJq
JZcvs4oZGf5umZ1xTj/hHcOT9mzpR91Z2lGYq43sN6YkSpG4V5v8JLldDF19hwRKLe50ThpYD8p4
GSEHW33+Hms0BygYzLgNtpypMSKo05WPTuV2PZr/gjRZcEenLmuZKXBF5vMO3IXftvRptVAzxxOQ
9VWXIx0LXLDGvU3nU5kwxmvOJm2fe2EiGhtrGB7rqu0PoZQUC2J1SudtMziPSgbEBjs+iQElmg5w
BPZ+lrZvAmNvhO5RpZGRkulHAdioVCVl2uDOyOqMiyck6w8mF4naau9MyhVDFn2iaT48B62ib9LC
OkGxTdGDuYGlefmm0AHDP/hcy2T0UCaPlE2ebA2HuJr1kjTdt3Dfmzi+occ95kb8Di3sjPJMFSy+
HuzSQ0ziMA/fQSOpx3Egd7tAKwOaMjp1hgHTKxbIahWExzjtM7s88e1CvC9xk5A7stMRaxS9gior
JRxvoc42LsrTYxAE5HYw8gbQvChtYDCmTTkFa56nHjl8H8oTP+6XIGoPvf0gXOTpKWdUO5ZvJgc7
uBs8kpifG2z8STBtgEW6xJ+x84bwUB18oiNcIKQGgxdXDe5cLBmKWxzGeE6ZXlsy12X/4XbGaUIA
Sci2doTZgyLfBP25KJ47WBTG5NJ5w3e9KfdlyWxLuxJBRgKZuEwdk8SV8GBUEpuwxBVsMAgEBdRf
/6/v6O8JoTrj3Wz90nRv9ojjtnMfaX5qCfI0RIhmZfEj2Gg0k/5w+Fmr01WzLzF7daf8mxEaJbIG
kln4JZOPFpnfgH2bGe5T57JSYcmIOkXFQf4vk2csNFuDAqYSv0bHdon2zy3NzSeXAo0o/Y5ZzcXk
fGz7rVSNXRjnWMS4VAaDvQPliycf0T4woMiWDn+iTjUOUR3eRuipHUDOvHBxJeJa6t7NwPXaiA57
ohA0pCPHUr1WOOcypZyV8u32TgoQmjOLEaTY/Gy4nGxF5ictdIgxgc0+rW0Z7eL+FFbkpxBDwojW
BVP3uTptQr3wDNVcM801+u/iVAlszRtZe6sJ/Mb4xSFvoRIHteJDFUKhyI5y/I2GBN2ZHm+VCFyn
sv6fkXAZosavgfvEAnDaJN3EVpnCDWJgyGgpVM4b6yJPoajP4Fai4qyVDgXCi11MCfjWmWvbma9x
X30FBepkafnh8AlRfWtXac9HkIAH4Ag1jK6CTtOYlEvERaQtI7T5gewrRg2dUnO9zbGWWQRSNKQE
mgB7tO10k8rw1y3iF06Tcx7PwBYH2594qpIUCyQBUbxmfgPyImKlbM7tQ82SJxrWt7YM+D1ik0V2
BgvyVXXGxSbT7zjRcwGYH4n0p2vCvSymC3BPzwZdkI2Th4L5gp1nEcyfx85cOyx1AwpFzNBZaXr3
WYzxXgrq+GghyRKsEcxTwexc0HWfg9jYashlU5avVUEZUzc5fj53R+DO25gZCdvcQCwIZEKHR20G
/TlDRG7JB+RdvHPwO1P1c0kpPxrC/NCr8UGtI59cEb5aQmRlKr2SJZnLJZlJZ/5RtepzskCPtESm
7JJsA9W2c/MLJ3FFFvuoDA0oZyu+q0PuZwBx8Gie2b4TPWHsp7grpb6o3S1S+EJftjjGKnL1NlAc
ZPFjjTd7AhAXxgxDJpazkc+QCVIN6GpxtHsa5UWy6LM8hgU/gqQ9TVoB3pjPoUPz16hp/7Bn3LRc
8xOsd4UdzxRX0iquYSQpA569WI6+ZRbnEahzK4pD7mRnUpyoFTi5m/qqQtrORv4nsX9nWk74kVN5
VKmEf6nALrlLuZU10mAtToqLSRn4FjxXbqTueekrnbruRIf9dwBJdMUFcC+oDGTa/0VLfq2h/o4J
3Lw5JUvgZsUa33trNDDdoMmEqZ9RgoxBddgO+ehNPMWxZd51VduVLihjWbzMdSJ2M9kVI2w/W/iM
7MWALAun/uJf7tOrvCvHGoY3UYcVp+fX1JPE1Br2QCj0XR6/1emw60wT/pi+1VQ8PRbzw6DRlycW
k1Bdr4fJfYtb8YjoFtD17CHGinX70nKgc6sogmwtFhpzx6E98QNqcgI7OMJ+QcR/NXHwAkzQVxqN
f/ZbH9pdTka6meAY4h/euqJ6488GNzEgxfSYCgOoZ76fcs5To/PHSez0ZFqpegvyI94LlbJYW5nP
jmA3kZh7ieNWHSQX+2lDYcLdmXK6zpJoK1FnR0PdZvTL9SDHtd68AoSEhEeZbuqi8WUHI1V3Uaqe
zJoUbmJTCJwLnN0Jkpx9juV7LyOf7+mG6vZvMeFLQuZcuj279yYgmgz1/8Ue3E3U4CIM+itFSFvY
E3+KXf/aBYmbnKVTFGEIp8DtqivTtjeorrOJigvRXjqWzq0aMjUHK3OQl0A0+aqWZMl1Cv6UeH41
2afniIWrqUnIijlYOuEEJugcMKKvU4rtpuPbKuyjM86YoUu2axqQs4S7WkNuHHtWuwpJCnWBvFPl
CrTDfq7mlEqG9Fzyrvcjx4WufWJh2EpjPKhR99fhDEmMFrmcKjprfklsFZ9kvhIQff4j7UyaI0eS
LP1XWuo8kMG+jEzPweE7dzK4xQVCMiKw7zt+/XzInkp6gGiHTOSlDhklrlQzNYWZqr73EsHlBSvv
Ex0OaF/Ncrvse4ZyXKQFZG6erXhsvYCo7Tdu/qaQ5a2ihc8g4LESQhxkrRNJQ02eSaqB+4OD4r2u
wcVEUVl+yejm9BCa8KUcjq0KRM8d3B/ywF1Bym5gv0KSLwCKQ1mEmyflxKKAGyFX+GRBFt2ZVwnq
zxRRycRmDnaO8mWsvshRdGsGwmVLhrbgBAMVDrjPHI4NtP1gvbO1r6TftMF8FjLzRlR5EkeXEDCv
dcRImZ9isF2GQoQiRFNcaZBDrrQk/uYr0mVWRo/myBchOOPr55jwcIE1/76o1XeTCn7sqk+tEW31
ynA3NLLY3ajxKe9rsTzKhVC+01IKWbBMq980JkDgznf2gLpgsBpnDMAwXFI1oQMIQTVikPVVy7T7
Ie+Hvap68Tajqwxsncl0C3iQLUPwh8STp+nHVithI3Pkmok0PYO1WCz3cE1ynZGV8ocDQ+x60Gro
GZPB2/iN6a8tBV2TXdMAhhSqrKPXG3eIkZgofcmA2XqmLQ6RFb7EknFTuRHacrpYsAPOhZs6yW3Z
5AY6Sd6b2JmQkqSGkW+cXHlUZaCPZW780kZ9OsQ293kD0CnTeKF1mdZ/ZGLac1NFVSPvvO+RD7ZY
BoLRIlQWFSxEX/Fciqg/IFOmPjFZKq70mqmSRmodhhWjYqtrNQV574pG0YUhI7enhdT7TFXdmjlT
xKWc/jLEFg2zoRV3tQoeu25CNp+UIObdO42FO8GQg5vWwqHQrCmxGdTPh7LlJgHmL0yjeG20Or2P
vobugQ9fLHNBFr6RllHyHQbGRKzksZAot3dxwpxYlT8WUQKwL+HJ4Cn5q4ieJaV65ajAJrmyQgBE
DYqBW9m1Hmg0J6S6kBngRBR9YG61t28lRIL1cgBfakLYqgbJsZR7Gv91Ri9GNpWDnBXureuVv0pN
ek90+T3kbOhlRJBL3c82Cj9Kp36ry/JFZYrHygP/0KhdCMxGUy6gM3vqo6a7kyStPsQpUBTLrN7r
nhgE5EK5FaUL6DrC226sMvlaR5cuaaXLJh7Sp5wT8Swl2YgDdiBl82ImcqgYPKSlBlDZLcqDWtSM
BTYd8qCGK1xXWv5aGK0J1sYtL3SvA+MW0bmpxzJGFwG47BhQ+66X9EdEvWYMPPK4FiTPDuP6433j
ELpeS82saG0NtP424P3lB8qvwJSYhOpgS+7lvLh3BAlm24bSGm/0FNkO0+13kQu6KHMgj9EY90Pm
+yWCQJkJCfi1gMrnUnlRcpNFG7f03grq6CBGNJprTsY8WXDTOAXa9ohIBb7PP+WQtIlpDt1RZ0SX
nolMOYCHXS0h1NrBt7o1PNl7SeohftVGAuFeiBkISgC8SpJ02UoMm0hd40HMljCL5fFyyNWLvGPk
qEtQuURyhc/uk9yTmyy9q23fZ2bLKUvxLhqat7zIkLUEbAmxJBVL3xulsvrgwQi67gFOOObIc7nk
YPAaT2rVsVsGwbalSPsbEZIDinJPXmRGdppWYM8FVJmj/pcDmdEm8GhVpjBZr4S65GLOp2flmPqv
EoJGW2jgPy4Guu6ynufka0qjTMAxnM6YVJSUB7GOnjy4YLyu/+U5orQRHQMNLnjwba+LDlGDmmTu
OtnPIhFkpr/gS2scGkEqRC6S6jXXwGlIf+ya3cfazpT7D182f5a+4W4BMyDurEIck2cp8xmIrfG9
hi4rZaLHDPRop6Okcowl+aEfefooTLt2mmXMezTVDZR+iGz39TeoTvM7XRqJYalDjcfH1tV6G0Uq
f4vIHQZkxWOsN49K0L4lkCPT5SltVUTcN2puIxCgcEVLHuOW4thNqFZSqL2HlF52rukgNRjpYKzC
4gbWvPccwUQmA3z6lB6qdUpD9TMvivfQ0X/CNvniSxk1l1jaVpk/KmX+dU4y6tu1eOeJqFgFCqWd
IFF+ljGDelXzyt3+ngFknXIIN88ksL5TNr1J5QyirDw8miHzL21rXieFY67aRPioR6ogppSeiyq/
oNQAB6XCNUGsGMii6x8KA2PVJSSItLTjrSN64abUcSEDg3uXer1r5wGz5bo5oGdnOQxJ051cMYCU
2I0XHLpUbm8KV/9FNoYN2fXpLKdpbHuBcGQA09zy+HhBFQUst1EX6y708tsAyY+NyoAzA5eVs2UW
M6MC4O1Dsb1vgBnZLbiAg1FI0pobAMPJ5ruXq1ScGQ6g8Bp+aIbjvzHaCYeq+pbL6iOoUSg61BDd
14ZnW2RoDKgxWKZVYXmreM51TxHHBuzx3IpMKukKmjyq3xW3Zh7We0NB87jvW8CgPD3FQXuyLPG7
VPnPdZDvc7jFkXa9C03jmDH5+FQwvUMpvYXYSbiReg9KnoIPocesN4+RnFqF9yFHcJvVhXUpI347
skS8yY3/Qa8lYUCwv9eG/Frzanpilvc9lPOLUHaferGl5+clxQaggXPjJ4w9SPz+NkeJPUP92mfu
QaqiZ7Wx3ts+fhJ9k8uXBpsRpaoXssGBjyHaXSbTAm7KIzd1KRJrtJi7AUUDL3h3cxrxMitMM/rJ
q9tjr1S/8hB4r9LH3AxQS6wd2duGkJPR8k+od6AVt2o1qs8u8sS7FlT7ylE4xVZXs+QdnYtKtPbc
HSB/E7TveRnsoxQYlWBAcNTK181YwuP7sLMUbqYWrf5NwYyOrWfAd8o8kLZKWf3owniteyWcLkEL
kYgEKV2C9hEnqtr6qBA1hfEt76hiS7FqXVKhU+3UDX8JI1+fVKJhD3c+jCpooOwUl2Z/naS3qYZK
SNaNhQMa1JAYDNk6At9zGVdGs1KqNt+bA+//hAtHpkj9PqAxsioG+kJWUVH+tSiAqYJ/pUvMMotj
5dTokx4lDhn6Ub95Mpgq3hdNCbObh3gysEgQmxKjicLwkrQU59FTB0lR0sFVW76IZou+a5rwfEAd
sNsKioUqG81jX3Eex14b7ZWPvod+xgO0Zzj5Ldg0CtOKeVQCqdg7UfOLz06x0lDlzqVujyLHpT8C
P+KahnZZZDeZIj+4FjOqlBYodjTcgtinB3+A7WQwvVeUUA5Vyfh22+ioo5bxndIzu5xZwNV92GmG
zNlKbYaUtRHtmdeD+kX/7qYdSvVFBrlej7yiRlffLkTlwwL5RfJtuEcG4c614JEsxhuR3h9gEwbr
Pz6mUnZ4F5jitcKMYjcMwOsTUQLZNnww2e3euFb3rqkeyAREoyUzR9VThXexT45Z2Ei8HkW4R13/
KZQDjadbsaMntS794DbNC+YsFS9ct2HYAYjg49AIw8/CMTKoCxV9D/I6oFYxDuIooHi9QEOhqAAI
nniM36wiOoUbKwzLjyav/a3mpgAIPO64td7r29bJQYALdGGVLASU3ATXKr1Myc/4ZFtwb0O990px
G0oJ4FgCbMNwqhlgueHD5PGEQqFGj7RxHUby6T7ogM83RtyxPGNrqHUQeGuT4m4QyKiNolIkH+nC
U6X+ruYSBEQOgB3Umd87KbtmjgG4eiOUByeprxQJHRy5lZ+1jsaxVSMqihhEsJfhNKBm43KB8Jmk
aW7MYexWOrAxGDo9EAnlviLfJ+iLMcEe3luUNbk/Rd9rjeJiqOvoHXC9QFMGBhwPis+whUQN5UNo
H9LqppCYRfM0ayxDScomLvXvXUyxCnbQp9AS071ZahRjzOYHSGsKkkONLB+RSomf60CYHAUwubUq
/hBSYGNSaVCUZoxxa4LOqxPtugTOtmGk2tlIGXVqPTbgmFJk0ksTPEuKkW5FN8i3sWFdFOjSNg7j
kEbbQ5GGrPMQPIg+1TEIoHkzZcW+13k1ts2gryNfeujENIMYLNp1pvscS/mx08uLztUSW6CTvOZq
jZSnKTxmo0gJDyKoD90WWhWFMapYWFNBoAQaijeIwPIdqEA2WT7NyUhkABgqk/CaEcHvjQk40g2B
7GmiIMEAUUCgJ+vfgoBE1+a8DatAeswq5VDCUb+23HjbCtIhA8G8VhKxu606rmiOkPMwSPQ3OmU/
xKK/MHMtegpr3qvA9PMtfUaqE2FevnZRNiBwET5DXXBboIdFEyO9zTuV4wZPAljy+MoR/fzCldu3
KHYdXo0MdrcCIy4ImlLcFlyTwRW/eMpLWARAdQDwbfRN7jAMo5itxIOT7s0g6QG5eTAPXuBdl4VR
QmGUPCApOqwzGZKTxJRvQpnujDVQ/vLNTGYSjdsh30n2UfccnpMy7dbe8S/Etvto/ZozraR0wPr0
FubayuY/oxsg11BACbs+EtEWETouGC0lqhCBTbQ1Tah50aZzXf9yaEbIYqyMfQOBno2lfCgKr8mE
ATV0hyDOkHoBerUa5hQaOHYpNtC+x+IuK9TrrkBmjCuNPQjZdyGgToYE4b2GcNoo9AyFVkTlC9Dc
NtUog7Yh32v6O6YjfDTMutQCM2diYG0rjQQnFtdOJlwbEcv0r//4n//nf390/8v9yZcn6t00+Y+k
jm9TKgjlf/5L+9d/ZP/1Xw8//vNfBtrbqinJpq7IsqbJwNX494+3ez9x+T9L/8OSfQFuR4RyqoZC
eO8dvZTXidQc/pkZ9Xczbh1HaqdW5rpuHweDCVXrpuVcnTcy/sg5X0ZfT3xxvUKhv4kvUlVSH4fm
QJYvz5vQF0yM/35iogcoZzopfmQBCYwPEZq2enaTANY6b2jJF+N3QwZAOU+TR18cYUUvXKUxd97C
0s6bv1swG4Ym4hpXRB79CaVxw+UaenfeiDS7YIos6qYsW5IsTvYkh5MKPaie+FLsfoM67XNxAZZA
uUbvCPDPE63nG2tfvgcL62fNbdSJ3clGZVU6VJ6I3eDg72l47dstBALbcn/ev9lFPDEz2SbHzEW5
HDATqfDagshHOeR43sT8CmqaqFLlsDRj9PQ05Fyz6vNmMNe6xhOUgRM4fotLq385b2bek7/NmOLv
Zvyyyw2pgv7dyiAGU1c6UyOJ/PDPjEi/G5EMzWVoluVykDtS9irsBOnCcs0eHOXTD/l3E8WQyGpl
QT+fpTc+1x1VSxdCS1oyofxuYigSuVBldkS9qjc83cHk2P5Ru5Z2oBLXqbhOdvL1+YVbMjn++0kQ
DHmRa5CNYlI8OvLWLxbO6dLvT45pHfhgVEN2v4PEm2cjXczzDixEsTk5j8iciaFDeXcNJjikgVEi
L8j0vqZbf5LWTvZ/ciI1gwI0RVuTeZz1AB4i8+hpfzvvzNJZmaTOusoyiQYLu5FH3+o837U80CtY
SM6bkcfj8OWDduLL5OjDf8LdCzLIdblhQPg+PcL3tYnWHuIGq8YGtrc298Wvdg0yzKa/hAzlwmLO
75oJzYFk6IalTBZTSpEoTWO+QjUh7dynzNJx44y4bJ/3dHZBVUtWTYa/FVGd5AW5cAdgsTlpVHuS
KCO45pWTL+Se8W/9spgnNiaJwaGpZ3gaNnRnU5vSKgWYVNbAhx4811yf92fJ1iRDZG0hyLTR8Ich
MYj0kXq88tTvzJSbRbxga2ntxqN9khqQ9xRra/SrZiauEuDUaEVr69L/O+/T+Dvn1m+SIgyPiRia
FMjlyt+Ggrmm7fnfn421k/2ZZAiBXoekWvgRi6968sB1gsIwpW/O8HlDS45MgjoaSj0XOwwlwFkH
SGg9xu/Om1jak0mCYKpSqnSftcrhrRErWInalZfGC44srdgkPYyijFbTEmXhyObqPzTJE3LH1EX8
BXcWVkyb3A3MxhyK1GTFSnGPOCq0R+eXa+G4aJPj76stKogVjiB1QN1k1VmXQ/+RNnRSfp63NLsx
ms5FVFR5ahmTve/dpgD7lvKdU5+C9gmNjNZY+JTO7sqJicne0xIRlYYaw5oi89ABsslIad8bkMXn
XZm94Z7Ymex+k9E4Aq9OjukRTqZgUdw5DgSzUBk/mBD4la/n7c0vnQWXPBI9pqSO/36SZwxOjOWN
5z8x3/NMoySLTni7ENKzkUBt599GJkkgh/K4VCqM9Ipml6AcTUDOWXZkMEMGB/TPPJoEg9WIUS4G
4wuIOZ02NTbAro4ooB/Om1nyaRIQPQp6el1hBgRZ0SEjzBmNxEeaQwpQr/O25oPvc/0mQZEwYSdw
bSBJ12+wwJXUmyiY2LkmL0TfQjRMU0IRRZ7fZGPdQHsKM/3aBTpQhsLbeXeWrEwSgwW/kJPpuGNw
85AhMzL0C028OG9kNrvRaUKNWWeizJwYCTyjrXn98CiBCq9BoFs3lu4Ds9tyYkL+/ewUhYOI/fiN
Vhh1bqrrmCkHypILj4QxkL58oU+sKL9baUVDl6KBNJqbDxHgauEbQi2e89xC3yUJP8+vmjS7NyfW
xmU9yQe6kYh9q+CTd7DAsuV2soZMws7XzgNNEDqeMBRvnethIQ1JYwif83L8u07sapEDJYyE3Wbr
7puP9il/4hZn0xd7MDbedb2lBG9dwZC88ZF/X0gZS7EyyU+KH4tqMDrd688ImbmoNJ5f1qU9nOQk
Q9Bg2cpJgK7/7Fpr5Goz4cUS7qvyvjIW3heLSznJTKaj9qrQEzCtPWwBWNjjBoZ7cLlrw44PyUbe
RzvIU20G2hb8nI8ei8IjLXlFVieJSoPqI21LTnaSH5nBASpVVAuRMr9Xf5uYpqhYpJ+uK+MlrIKf
5aaW/yQ56Z+/P80bViqi3YwLovriNccQBXhRvzofDgvLpE0Sh4BSXi26+FAkN15yZVrHIVrIGksm
JlnD7Qunqo3RDfFgmTVEAy+tZSx8Lpb2YpIshKJpav+v7e6Yei8sSHvU7T9bqkleCHzoiKoBP8A5
HQP0ePOqfc7T7+etzH7MTzZ9kgBUJW1zeeTldoNnJb4CDcwQ1eMQ/KzUpUrGfKL7jK9JKtDQhlcB
25Jg5eKyQyUpFNULU/XeIIX3aA05+lXOfOx5/2a/VIYiQyEmaZIuTYyiluoMAuzaSKj8MjqSOIVh
C1Z8Y+lWJI3H40sep6qgaKZpWpY52S8EviWUb1VSqQ0AcV2uGNvfw9e98RertPNV6BNbk11LOnVA
wgFbjOaoRzieV+lP0DzKLnoOD+062WSP6YXyipTEn6zmp4+T1XRqVY0aWkrrgk+wj9qXCschT4F7
pmcWwn/2hJ24OMnlgxRXEQgEngMijOVChSBthHjceX/mK1InViZpuwoGIw1dHEILpVr3G3kj79qN
tPY3wTa0ffC6q3bbrynuPepbMHHrP/pufP4B1uQpmnLB8Q2VPyCTnnrnqYp3Xn847+S4KWcC05rk
9W6QK1hcMYGgPCXwEIbTa1nZ54AhpEJdiJCFbbMmCb6pGWbVLLYtlo9xfTcsfeNn7xMn6zXJ7kWX
QxMujhEofIc8CWl0eDSfiuyj10elqx/nl272W3JibfT25G6mMFTjyWN4VMZ7wd0ICgTU9s7bWPJo
kjcAUMPmN0bA4Ncw18Tlu9eIj0IUXMjBOMcKL3Qf/kO/JvlDBljJnCa7lIcPKTwtyVM6LFzGlgJh
kiqUWkYskWYtw3cPhQg+4vb8skmz62YqumjwP7rx19E+2RtLVsJYHn24gPBqC3X8rtzFtm8zjHNs
9qGNNOlW3Nd7WK7PW54NihPDkxDPQDv1wBw4ssC14Qpf+eW+S97/mZFJnJfRwLSZJvGx1NJ2I9bo
VERaVwICDaT9PzM1CfLIa8EDhiykgv6FAD6sy5XrUnUWrn7yuC5f8tDJuk0C3XXqBFIQXCrhEthl
W0QPX5lL+An3yi5ldnU12Po2Aym10q+gv1oXtrDOF97Gc3sn03mElIHXsSVP8n3qD0riAvVah3LY
A2QwnXEUA6FEqFkWrogLppRJZo8yUfO6dmxxQWQIu2a8rr2FOuPcGTvxRplk9kDsjRwAKi/9djMS
4qTh0p1t7vp0amES6yZgC9936AwxQ/PQWiqj7jl0d+rGqqL1+TCcbUOe2pqEfOZBWWlInCtE6YxV
cgCrutUPw44rqfwgbuGC2ZXG6rzRpRWcxL7upkOMpsTo315SX5Q/6UKf+jSJeb/Qq6YK+X0zkval
V9iFTIvVWqqcL8XaJJ+rLUyZRkggCO1zSzqsuMF/nF8paVz+6fE9dWWS0GVQuIHTjku1b9awNW2d
Q7GHpGQFaHZbX6QLJ3V+ZwAvWbqmaLI1MeeWjCJVZkWpzKguNAn6kzbfnXdp7kEiU0T6t4nxC3Py
BREgglWVsRoHl8Mh31V7bSdtip23YGb2ZSBLkmhpumzwrZoEgaV6yJSX7E63VY+gT3YjgfmVtZPX
/Z6ZxvNOzYbCibFJKICxcMNBa7mABT+s7iZUYLz6dd7EbFI4MTHZmmzAF13rTOAkd3q7rxKgEtG+
Nl7Pm5mNgBMzk+3xyzrNJBkzaopk9mMULhQKFvdl8jFwAR4BtRjb3jt/jzzzo7GxvsOcu+n3jIaf
d2ZhzYzJ1yCUGfZDXoeqBEAIO0SQQXswxXprCt7S/WRh3YzJVyGJRU1NxhkewzxA/Jaad+ddWYgw
Y/JNUME4icx/s2ylbLdNvjPRJus0eXvezJIbk89BEAGrzhJOTSyWR0NpX3xfXrj5jIH6JaV9Rpgx
/gknCUCH0ixnlpKbTxAerAJgKEA+1zIOgWFclLr2B6M8J3nAmOQBqCEtEVgAt+72MMgHsfEXgmzJ
nzEIT/zJMgMpj4Elk9T7KH8um/u8em2a71r6eH5v5r/VJys3SQFIM9F6dLGUvIRv42XOo9IqP3Bv
XENxt/e33sLtcTZXnxicJIOkDMEvKWPQkaulvb9rt2Ou/pP5t9MtmqQEAbHpzjLZIm34oYpPgXzQ
kGhfWLyFAzQdTQsHJ4P7m1xQraVtzC3Hfcw2zb6z0XrnAqwd6gvxfsHmuD5fQ13VFIl2pywqk9ME
B74qJC51sO4D0Ukb2s/n7jl4Fx6LX4j5bVFD3rcXQE7vlYV32ryzn4YnZ6zRZGVwem79gpRD5tC8
xcDkKgna6AUPxwx6zsPJ6XKC3NVdH0OG+1b3INONzQiL8a6zGJVrqH+624LK+Xmrs97JkioqGp02
4AC/n7iOR43VKMRLV6An/ayW0koGKPGPjEy/HYo1AFSvMKKW97LwkelbOdudNzGbbCGPkySocRRz
mpqMUBM8ZKWstaPc6d6t5f46//uz68TAJ4rcloTa0iRflE0Hx5eZwa3i3g/WNz0Drr2QIWYjnE2w
JEVhrPSv++tJ8msSQPB9jgmUC5AHssE7wZVq3QVQFAuNDtXCwtdj3qdPg5PIZt7d6TPYAte9al1Z
A1TZAgXXNAwX9mbJzvjvJ451kS6jqsPewKloIGSrvdf+nzwkOYlcTwEhiV9axsjGQC9KGyN2t5F0
F3d/UAyST35f/t0FZiDCom/5farHcBEC5tLlhVWa/UCcmJgkuFwsQHBY7AYKDle5BE2ZIf9yPJgU
Negn4Dju9O5bVfRvfxDYJ2YnQdDBtuQoBZ4hPac120HdqvqCZ7Nn88TEZP8NWNFyMESoE5S7Rr+r
aEWf92E8fF8y54mBybUhT8SoAHXDxCUE9l1jHIom2cMOCIIEBbLFYbL5l6SmGYA0TENWv/RKiwwQ
f+tZa+UG8Z21f0GDtl0x0v4i2SPweF0vnNTRga8O/m1w2jmFEhQR9dyHO6N6kaIrDx6rUgA2v/SR
nd+pTzuTm/dQKzxWZRwrXvRw5T+pR4BBru390m9gkgAzvBYWGwjzm/dpc3K0irIHnQsP4drsr0x5
1ystH7unsrobOafOx8n8g+lz47TpGVOGIYZehCy+QuLbhlz1QtsYvGMhyVrYstmkp1mSZclAylEO
/T1jVHllWWkRkVwziLGS4InkvrGE4vW8S/M79mlm/Kic5FZZRnQXFRB2DOLqnHFkSJnOWxh/4Wvs
fVqY3BB0Mw0pesIXormIoubSvVQo1yLKdlA03KRJdd135ua8yYW1kydvzSooTK92WDsXCj/RBIwL
Zc91pGYv5+3MuqZTgOdCyZVhGg6VEEuaG7F4LYgbhNB14T6HeHn4LvW7DAjkeWuzXuko7RoST2Vr
Wu+HjSf0G1hY177XbRIJra4GFnWvWqg7zeaKEzOT8yTlbjGkJV9bXURo09akyM7aRx2I6nl3pPGH
vgTGiaHJYfIzdDMNCIfWFKL/6wWVvEPGe82zhsK38SerZ8iWqkgao2HmJAyFpMwEYci5HdXHxtzq
w3XULXynZjPRp4lpK7NwXQX1U0xkaFKY2ovB0mmQkyZwAwbR0vKNufTL8p1Ym+RaCHnSHo0Bi2ox
NDCPASgCNGX91YiKEpc2668j89Uau8ztUpSpGP6eJwLJdCM43zhS0cq9r24RzdwGa2tjXFGfvlS+
w7bNy82xQcBWNuTBC4+o+aX927w+OdGlCLuZrGFeRQ/EkhBncFFcPiDAARx0uxCYsweNj/P/81Wf
rGzteEmXFBgD163vxE24yVPbulZXwduwQYXeLuzsMXxesDp7HE6sjv9+kokzFDp8t8eqtqo3xSHc
BIzdrTtbspVNsqu9BS9nE/+JucnpK5zeg/cNc5k2Agzg7YW/5rxLs5nkxMT4J5x4hKCkn2rjpnne
RRAg5mL520R/zYCDnze0tGHjv58YUuDfc+B+5HYdAhCudIDUQ4W8SV5t/sQQw9KaBKaFc/C7ITER
m9avYMhMPIgnjZUe3BtwoP4zI+NZOPHG19ysrxTyfN20L5anX4wvX69HyOWf2Zl8+r06KaIu5sOc
qxqMLN22ZOi8TNI/SryfazbJHHoiJk07KlkzENG7e2k4xNlCXXF+//82Me00elYr4wOeILXSRNCH
q09O/fP8as0Gs6nI7LwBcMqanBfBbHolbVq+VglMNi5CGAjCNjtFXch0s76c2JkcGikSIjE3seMj
f8EtwA5RPCYz2OfdmU2oJ2bGP+MkyOLU76ohwIwnuJDK+catK6N6PjKlqwOidEK5UJ2Yf/ScWJyc
HccdIsovWGzhhlwPa3VT7pBWFW0+jWPjW74os815J+evGKaum4aoSQbT0r97mcL0peRaD43tRtrq
trTvLpqVsw0PyKVsO2HhQM1eB0+syb9bk73WTKIQD3P9RaleBfOuto51c5Wnr3n3Y8G1+Tj5dG0S
j5YcZ7WiYaxawxKCGsoe5c1hpfEYydftGv6svWN3rwtWZy8dJy5OotNNAkM1jHETj9JWpZOX7JXj
iFZcHgz7bwLm08NJiCqlh4Cq1ZFs/VV4DR3zxj8W+8CDg2Slb3ukrVb9/Xn/xj//yy3HAqDJ/KLF
u3ySelOu+kmjVcRLUWxrHc5biDHPm5jvHJzYmKRdv4xg3jUbig3H6gCPaW6bBwTW41W5lmzmuRBF
hDF//wdWFTBSimipPFem5e/UKQxYCWXC5UU/osF2TG330dkPNoQrdyh3XS3dt2fhBKcWJ6GCYkzo
x6NF7xI2ZZikDhKcPgBlVtXKe2rX8S1sflCkOAuZbW4PT+1Owkbr3bBrYB9HtlF5KWT5KorDhbwy
d/YUqsQ6AzSiRT/h94OuDqFuuD2nACmXVae+5MKVqSgL2WQ2/k+tTNKJl+qeVkXEv7ozj81DsA5t
dWXcjSWiggF+4cf5EJn7wJ2amySUoVMRoa0wJzbRKtIgdH2ojav2jxAXp3YmcZGogqJKPTk5huQ/
b5WboFcXzti8K5Cv8cxTxzGn3/dHrjO47T2oYktJi/ayAoueqorWIcqDfJ0qSC+dX7r5ePjb3rQ/
gXiqIDXjZyZrXiiz2Z2392pxwcjsxww+uX97NW1rm1WRZgihc4Q/DB7M9c5Zl+2q3srbeN2+L53f
+WP0aW0SfWpaQlSSsoZGfw3vXNYdzq/ZfxPenwYm8eb4MtR1LgbUHbfClfTej84MNvKBsGmtKCgv
BPiixUnkqW4Vi10ojtl9xTdlXMLUblZZv6/X2Rv0xftA+6Nk9OnkJBkZKiQMSsKeDe6l1SKsGSzh
9hbDYnKvArykZtkY7Opdy/h2vlMP3G9IEuLKXy8l16VIn3wguyBMqEPijy6IQKaYGasQDYmLhXbM
eECn32GFbyvKHjqIoilNQaLGbYxSyFjbcPfKPtxpu4Fmd7A7H4Oz3pyYmXyKy6ET0dCgYEPzMjKu
guoybZZmbJZsTHLRECCdDCTrv0rG0AdvxskxNHHUb2g67JAYg1f18Y8O76dj6qRc4oly6Co+RgsV
7ne5Wncwp/2jtZsyPPR9prUowHM7U34l5jdLeg291/MmZtP4iReTFCRoCL25OSY6BGOk/jJCaQNd
K7P9OG9n/ghBiDHW2fUxxf7+vVAqtBRkn1KavEOjyVb21n37Wq6FHaSB8I4v5ITZGyCt5r/NTfJQ
ASo5VEPM5bCADOtw0+2z5w99lR8Qx1i7227hSTn+3pfTJFOxYORXlNTpVkVeUKhKTZhH7YUXfgv9
hWO09PuTfTIiuUpMk33SIwaZ/eGy8qSFhDB7ik5cmOwQBHN9DiIZFwLlJS5hL1TCZ61O/iSoT8xM
diauS0EIU8yMumsigy999S1c7IjMxjXgZMk0FIPOziSJDpqheHXH9TGGt85lAFKXn5TAt5Wltt9s
v4qe9t+WJgnOiAs/yjws6ZndXSp7Z83UVWQPm2Djr5cGXeaP0Ym1SaorFdPKZJePQ7nJDqo9ok77
23Y7HiOUop/PH9r5iPjbtekMUWp1HvQFXFcbHUkIWKu756a9O29j/sbARIDGm0nStSlFAsBAOejg
F127T86dduNCPBbv2lsDQtFtAq5tKW+PO//lpJ7Ym3zLK6S/karkJEXBpWM9iQICTbta+77Uk5td
vBM7kwhs4iIOOzqM6zqCfT0J7dp7001pt7B848E/584k/ELNCjX84Q750G78/bDP9vElDJF2sGHU
cCmtzi6eamqKqpmiqUzxh7nuwA1fo2PtXZo7aV3cBOvqgi7F1t01R2uXbt0H2M2Rwt6cd3P2OJ/Y
nWxaw9xkonbYRWSBgZsc0v4XyUAZJeoX6pyzHmqSRTVLI5lP+41CWnNfGvwx5ilwfstdxHhcgGB8
sqqFTDj/kTqxNUmFXM5FhA2C8QqxGW/K3lYFqlJ/yNtm16+JGsb0zq/jbFCeWBz//aQkqXaiCMkO
Fsntq6S6LaKDW3oLUbJkZLJZBWJ/WlNixBdMYUCESKkf3CpAGwn6SvfjvEfjGn2J/xOPJscsgzHU
yxz2y41ujbGHulBTXXJmcr6MBG0xWeD3M8c4dF68ktF2VjVpIRbm3dBUUYdQVKN49PvGRHqvZdE4
I1CLm86/cZHK+5N1+jQwiTWlD5XGNDAQJOgJKMjR5UvX8NlUxKn5tw+T4DJi8FB6iIlqLdojXhhZ
2l1jG7tm174vzR8sLdgkyOokC8NQx5hZbd3m2wDV//kFm00Euiwbpso10tQmgaXJ0eBVGlEsQ/Ys
Q6jvpdd5dBkicp+8nTf19auujQ1fBuOYKqQnOqWr1NoubnupSTaIq6Is9xeZhHKt7OJbGr27pS/g
l2T6lzUduVvFEJkrnexT0g1tkFp9sol7NJXzWwZ7bEt4iP6/n34TO5MtEvoeDZheShATE5Gp/xGC
E0gWEtqSL5NdghO76WDgTDaq+81k0LndDvLrYsPoa6b+yxXKkHz5VPock+OZI06mNbqcbFp7nGwu
bY/+zS16vOtqI28rO+pW4RJy6OvNaDRqwCmgMAwAadXEt9IvU14UxWi03SA4ZgvGKrR1OjmurT6j
ubt0gL90HiYGJ7kuLCNEAkwMikcLYhP/KNgfGuQCYOL25yP+y+EaLVGvhbqONt8XHoO+S8zeiwn4
PPvR6d9VK1rlxpPQ2a2rLGTW+cN1YmsShoDh/i9p17Fcx65rv6irOodppx2Uo2VPuhzZOeevf4vy
uVaLm2fzWWdgDayqhgCCIAgCa6EzU+nKwHmY/RhkWt58YfqDv/hxiyNWE9yoT4vyjG7Msll60dfl
MJQBGtgGzz529PlBwsp9jwsfLDGuidEFYUmeJv7vzkFGKrN2ZqYsuU21RJwJp+Yyir9GyegWhuXO
uGTNoJaKRRB3XFVxlwfSpYyxM7jo+1PLBHXgbMZJFVSB41ouyPauKi/z1IffA3sEHUZ/ncFAz61I
eghtMph8XGZjnSByxOARScEsBjwDUVcFzz23QpjtDgj4OHfWuAr6xD4UOqC3jfa72n6e4i5UClXg
oSJpzNFszt2iZgVUAjPdruu7K8eK78qGAJSpfexGEejF6VA7Y0Im/tfzYjSgBK8CSQGwR/q5PGh4
uE2C6DHag38qMMP1l+wrTyQUzVuKNGW2YkQGKVZByAi+8uLr3JdH0qMLLQX3WdYFuTl656MMN2yj
xmnjnMNzlcPOLkdDO2YrtWwXLIigA0bwul1/kRzAo/mDPqj+Pfgrte1GIuOeE5mGxgTbRZAr4PEg
D5r0oumP0yyawjpJSxk5jIfa5WATG5RLAaAjXHPwy+whE126TlIsRgbjl5EMgp4lhgwyJEFcxMel
N8PzKyRSg3FFTatUAOFBhAw4mfROBbXAJLjQ8TKE7YowPpcoSglyR4ioHccDScPeqis8Qix+N+cC
bUSimMivRSDJqm24m1HXmMbW1smLjP5FdRB5o8wUpcAKLTGzMR9FTkumwy7WycyvtDqtHWmQp+/q
xwIlTnB++/V1v7MEWRY3FdlKYow4peA3l3NSBdqDenTC7Bj77X4IpxfgKKMx2/hx3i1Oi2rU9TAj
h/4AACqdTJKtphWpjo1FM9Hb2WqOO8e+rN2Crt2qcJjNX6QZ3CYgWMsF1z2V65EbyYzTF85Q2lOf
V8EcovsCSdf4qd/r7uyBI2tfXVEM/hXFvTmgg9WF5eaHwo+PzkGUIfHP1s0fwmyNcSqsJQd1FUxO
X+8K7ELY3AhotyLx8uN8Ne21x/N25ytPazuOaiDRZc5zO41b3NsLnOf2Q6WG2nIgxD8vgtrvxGfV
NxFM4IpSSZ/IAhGDvl6PI7mwYu35vIjXxPicDGYNW6eptDkpgU+KxBkoWV7sZ7tqZx/o+Ggb/H64
G74Vopc7kW7MkvWFUaE5GnLL7tjnd4UjyJq5qSxw//6sD7MNu2TMpCauKgBI1YfsIvelwALBOlAj
afk3+yawIz2sztmRiWdD3FWgHoW46tfoExydYEUF0DDcP77IQlE441vPlhUTnUHqyZhj3qpyaoKM
OBiMzpfJrRKL2j247g0GJpRYMIMGWqL3uWMNBqHYjOB7a7+T7LCzDoYIoY0vAhOCtq3TvnvGBSTd
6q2iccrALqJLJUHvTaXtBz0THGr86ABko//JYTyh14ZaS0ub3g0tdzwgebsFEd4T2dF7jeqmX6zb
v+8qoUF5I5MxX9HoZdMukGnJIBF9yUT9dlwH2HyfucJ0ZZK1yQzbdfLBTi6cTNCyIvo+vUJtrg5D
loAk2bHKwFyWMFV6v1wj//yWoWY/2TFvKrye2BsRuarVuhxDBYnsYiR9HaYUZAlMU61A0Ck63/vF
eD1BN5LqvinoEEsZDEf9qPjDLrtTQJRcuMbV5FNco+TB+Zx79l9jTDBy2QQ3npYIEBNYJOWzPj8u
ye1gfy9FCGx8O6KTVbcBnoLd+n6purIHu8YiQbvCuh7SX0sLLjew2GrxKIqpXK8wVQ35E/6dDAra
kbGYoPOqguVo7zQfvR2121wlV9bTEtphdqNIrtCIvECu0+zGBLEGGlTYMAH65yRbJmNF5hYdwblx
gcEAcmgugf8H+F9huzvHnLqK6w/utCDyOHmdrvtYt9PGXAOCvHTUe9ecIzzTNMM+SmaRh3BCIAaA
XgeogIwGEoz3a+fgjQh0j/YaLGvp5zGeNnrroZpkwelEowGz1XREIw1LB4itk/qsMmlEbaNWDqp6
N3XgF0sfre4AcmS3z7/lxSLYcDwTbsUxwaktJHsApZgcxPbXuQDnvBXa6HS2yt35CMJxRxAe4gEA
P1FIZ3vgcf4RbQZDUmBVGgY6jW6HG2UtiIRc/9tKoX/FJnr0xFw7MDfLgaSCXNi1d3pA7qSv8+K1
z0oQH/8aEg1106085lhs50IburqGVrMJvwDEgDWis3MQtDBQ1zrxiY3x6CJu1EqdpEjLsZKDohpr
N2+qBwf0pHJBwIJphjooVc8vFtcpNvIYVx+XMil0HWYcm0OqAQFg9Vo70Ltf58VwdxSCBaoY9EbE
ltniPC9UUOjJgW7WrkSQXFSNry4ibXi3PKzSmxwmtver3KW9iVXKD/3rcJQJCtGX7qDuSdig4CyF
/00vJsrj3TrGhAzkGRHUaoPcDhThxuVrRV9wgKuimQhI750i6cEEbAy5jCIQLo1roIE3Fndl3U+v
+9mPRhecocF5xbixaSOSMaSSOdFqrgWCBS3IFkag9kVYtcNDr2cheOxDbZQEZWeuj9DHQ1MxLNyZ
meTGkOd2HYEHiCLifkFw70tf7QQPBNzYhEEPVVVoYwObP6dKAqbLHJa0y4tKvx5jQZnhdAKShomN
ACbI2koFCF4CAfKuPGD04aq9RLelF72C8SQHYMkG1Y36ApB8oOQqohE3bvTAzcMCvLqNmzfjjrOz
oJaiWpg/jPDQohceaGYxV2c9J3rlW+YgqjLzlozGeAVPjHQegokelpH2bZkvawBqtAC3n0tLBUgk
2HrPOyNv1QAXj84gdPIAfoPx/zRbBwvvi2ugxDq4SrUbvUfd4rwMXiDcymAcvimXapGNcQ2qEVCl
Uw3yDMvXVd/ILcHW4msDZkSgERhgSGT8PDZiRxmTFdvYmQNErGtLGT8QlnSAd6KopqiW/loi2pwi
mNc3m2bAugwEjMBWcoyyPgTfxcN5m/HucDrN/UwH8+06cMPfByY7r2j3DhIl44Y+TCGHQUOXH2EG
wdhNfvVZ3nffRAOJPB/XMT6EupqK50w2GJLBWUHjm8iBNv0c0dOuTO4aBXGaIRs0BU7Bjbw6umjw
xmxZeN1mHHypTQmP67EcrGDuPpThLLvGNfrxBh/tSWjJzb1RhNBEl5/NALYimQhSDDFOURsi0diC
goWJsR8FjAyi6hxv69K5cAco0zqIyxnN8nxRjVyBv+fK7WpJSDUuFpBGn3cQ3lpZOmCHUYxDMvjK
RLHxw6JDsUKyOnRlg7FO2nWyV6LzSZFvCvvxvCRuPmgrioMeBAPduTKzqxRzmXICrsTXipkcgLsX
7N7ftJ0etjtD9ztR/smz36tWjo3kXWG7rKqqSdTeQa9L61uuitpqfajR9tcDCD37AV4uPxeSZ/DO
ZAeFH9vATJFlsGEQi6itaTZDpPqznvGC3obrvB5L/SVt7tVe9EDDi4hbcUxEjKy2V0DfC9/P86Nq
zXsQqwPJ2ZGAUv3XACNwDwdkxKpiozkBYFHvA0naKJJSy50ckAg1OivfIed5/oCHbGSwwAuZ1oOL
ksr4XzMCCcxDHdCePxDRCyIwL8hjfM800LqrIwAz26uecjUrlRFrpfdBvi43Y9QKUneuB25EMIHC
HpVy1NdeDsryhcgX+ugunYhbmesDGxnMuhSLZBTyAjUW0K2THK3o3fwYab1naKLaGTfWOqBng800
3BrZwyTVcrVSHPgbzXIpt8C8LzxyOfh0C3+sNqxv5TH+PRZZmqfx8tsfFB+l6Pso/N+zvyOIT7xI
iAML77gmxfZmZ0bbOsU0Z4XLtzwVYWZOt6ue77vMIV4P2Bu3kod7gbvTs5c9R/6B0jVAjcDC6U6W
CljlFu5BFrc+aD4JdMkllWvf0Fr7JGqs5Xrjb+TeV3HUkzahftEj5IIjdpfZRL60gj6EALdx/q9i
mH2ldZMGIGSE3TS5BAlePDxpIm4Grs9vNGH2lQy2i6FzYDjZMpqvTpPPlxl803C7KFkuFhA/i16U
OEc+EkGaQ1ngXIV3vLddO+UTKXSCWkbnuIvhtwaQ3gs3VZ4m6cpIrzvp5bxziBaLEdh0uinlVEVi
uFn9ZcyCVflIbrjxP3bcEWmTplc6ZOg7tJu5eWgf6PS5/ajt4n0WWrUrXwgHmOmePeP07PTjNCvz
WE0Qaj4Z8HpMPx5A2ENzUT8ORCkUf0+/glVTl2cRfs3atsuSBuB6BnB9XX+u65eumL+jvnyou15U
leT6pUkff9DEBywpJtnOqtwhqUprKMtVH7lr37m6fVOqfz2nSs/ijRwmLqaKM9pjh51cpUeQWylA
rErC8/4nUoW5p+oA+ZKsFapExHNkryK7ubz0z8vgnsAbNejvNwGpmMA1tQyIuG162WnXuiPQgfdG
+85OdJNtBEz9tPRZAgGURi06NkjV47AxPPmh8/G4jqKM9KMjrnE7C2qEIs2odTeCO6MYzKWE4MTy
FOMY5YLowL3WbT2ACbK1YXbYRfCAOvf0I1CLw7x3u9RF7e43/cT4lCC/zSfv/JJxw9JmyZjImyoD
aWZaoa77PRkeE7AK1Z8+IAJk4OCcN9CZyl7odPSBdERBkjE2QVocrJ+xCJqF49sGhVDAfREQUyc9
r9qC/x1tB8dHA0bexB6vp7JwLka7bsKma0Q965wg9E4cY7NBjTLHSiM5cNbiqamMANx+PjGjh9Ug
3mKIpnU4vkerkAqKSwCvR9vOe98j8VRMVb0iSVtuJPUA0LLz68M9Ct++zybpkdOn8xDj+7RjBLhd
IBug6Z+osZtrtY0YJpZK4Ata8wZi5DIFM+tDJ4VrFVjp9d15dXhbyUCHOtAgaRMQstv39mqJPat4
K/t9CsYeZmzBwDPvGwxyah66rr8Q4YgTV7c3kSwKWoR21n7UIVJCu1iyutbwo59Lt9Eu5b9mVjG0
rXZsyt6ZmTxlqSUHTfbJkdAm9jHz0SIFAHcpoOF78xWJkpR4+JBf20XqcN1Lq4sWz6vObw52uFzo
98ud8ShYM66Pg5vyf0KZ+DpPKqhvGuzgNnyxXExi+9HBfBwxiJ1jIs3yRbThvHZWmPFNIF3RTUCf
aTvrlEHLDqO+9CYS+yNgee6Nq+QwB/NV4tuB5i5H7dCWgv3G1xUVIActnxR3+r3oxlmaMbZl1PmB
BzTsK/XpvDE5Id2QdUd+bYOTT/qxktHozLbCSd+2BxlFfTBNLopABq/X7p0QJmNJelBy2hNeDkbi
2zs1WPflt4VgMjsP0IIseEIQacRYrM2LpCD0ianPLhvDAZD5r2GtBMsiVImu28Yl1mi0u4rAbrRY
QdAnZR/Wu+ZQhBiaENwURQrR329FZaNZxRZEFeUPo3gxjRTUdwJka+6hiEz5tdkHwOmM0RwNtyqy
omibOpm/1i9aUe0bpfTMRAQkx5UEKA2QOoOw+QRCPTckVM7GmF5tHpt59HQJLSTk86DX4XnP5i+R
jbKmjhr+KRr4MmJoz2ozORjirAmy2WncYdGrgwSGpr2eJsYur8bmChT3y8HJpsIf0ZTpg+pcVKT5
l7/EROkMHSCnSNGrpadzlePRmDaJmxip1gokaun1K9hm557Xm+suANz4RxiLEj3Iajv2Kl4Gh3bw
mvwhcX42SS3wf64QB7NDtKXlFNc4mpxEBecI3lWNb2u766vvpBGUz7jHpGMpmMnFXfQEljc3ijKR
Itzehlk+SO1wHCZp8tDMvW9L69Oq1f7f201RdRPkwxY6U9kKUGqog5IssNsCajpMcHtRml3nkaj7
gldGw+3wTQ6TEFZtKVdogEV88keU0bJAtQKl9Tp01ZWACCWKl4n2HM+UW5FMkiMvaE+faBOBI92l
qVsCFqr4MQD2ZRI9cPLmIQwsmQm+dgxenYBwoLlkUOMkA1b9Q4+GzjKUgmLy9EfTxcQ4GImcx488
qr4TyYRi4L90UWFB5DzpoZ3coovc0xJ0KE57JRaAcPCa4t4JY4JxoxplE8cQRuM+YHINt7imb/2x
7Da+0b4mjUmYe6LGUl4esLUrk/NM6BlPMMmtBKm9t6ejLMKL5uY4WwFMjiNrWWSgfqEgsYdak1ce
QCOLCVsSFF55Id+AtsON7ykgoahMw3saemdTZkc0w0SiSIVN88spsEJyXO9Nl7ZQpwH5AIYecuKt
osxmAEPkUGUypBkP5SG/7cCuDgLig/7wu/AaBaJOQ8HSsRgXeJdt62GBwCRVPACC77rKFOXhnDmN
rVIs88WsWKuZtVi9PLtcUHjK7a+t8s1MvtXSbSm92N3eEXEC8gPZ21a3mayuWexJ1WfoZT61PoX+
Tn3g6Ml4Wv7dLJ58Oh+g+QLxrKbiJdvEqw1zKcxmkttDJNGci+KAJvBM+TOFHdXBkGodROvG98uN
PEbBdJRkEBISBZEaTf6PYAg7jHhZVrzxvt6ZgrSV6yUbYUwGpklqmVgGlFPq9EpCDdubHfX7eQty
z4GNDCZSgsCxmDsCGbN+bxf3uvVcpp96TLtg/OW8JL7tMP6NKwXaeFTWIRVdi4zYKBAvMAib4wG2
8+b9AG7vK8y2rB7eywUPvjRIMJVl2pP0RyCzWLZNIszg5kpQtubs9kV5Yzrrjpjt0cwbTE8nQSsL
2Zp4aRAIWDCeigdtxWQpQPIGtA4AIEfToY6q8lErfra2IDMXiGDTOX3I0rausWa2eTuMn7LvKsaT
zi8W1/UAsIjXeQOvXyzkytr2k9Fggj5IzckrquwxMVVBSZTreY5Ge5DgfyettKRV4jhpsJWs8ULG
nIze+GOB9/hEcfG//nl9eFcMNBpQVCHVlFW2KNGRvq0lBcHQSC4tTJc3qmtItwpe5M/L4dlNlSEA
cApoD3aY7TQqytLZfUPP5Pt+/bKKJj14RgPHGU2xwbd50pRplMusZn2HaGp+b61edpdsumst2R+t
+RMpViLwA26ARTO87DjA/8WuZY5GOUnLYh1qJSC/nAeAPwXRwbi3ntKv8Z7CEIqgpniuvRHHAn7n
qNDrJIU4A6ibt6PepA95Y+alm2BtRZkpf7H+6MYO6iZOO2IoDIuVIQPunIPUfDnvDdyQB9QxpBdg
8catiJ7Rm3u6nMRrPsuQ0AXmEe1BfvUzQlVKDatw6TwRxAZXn4005jDUmiRD504L40mWt1TOPZA4
Ra1O3AXayGBiqpK0gBSXIGOI7+ykd7P20RiKj+yijRDm4FtLaVVlE0KaJmqvu3ICh1I6Sx84XreL
w+xVjThJ4siQEuE1X+qUsKl0QaQWrQi15mb9lcqslDrDdl3BxTCSGqMymWCHikQwt4BiHojhpBDR
t4+xfWcMAh8WfZ9GpI0KWTNFxKYqVMDZ7SOUVtGadX6biEQwyX7fdHmnUxVUcgPQOxcNfAIJ3LC5
cSgmiqGhpzNiFUsNOjC3sGJXVpefRpWNbmuXd7k6DB/yYA21CszjwVeZhZf6uMnHZkTYVE1fi4aD
in69j1jtTQSz8Go6JllnDQqmviIANkg3dm4IRPA3+5sIZu1zHfPjeQQRVquiDGh5tlnvVjsWrA63
GKaCaQlt2CDwsWUmqAxDvmpt0eOiqUoXgI7dlfEYzpnhLeDfTRQA35PudljVMFW7QDK1D5lyI5+J
N3MiJXJtwAFz7ZdaAm2LCDYR1/82AugO2GwiDNFbkR1DwCIBHP0SCxdIUevG3XEZf33ALTaiGM9L
cOfrwYmkBGjMfnJkq/LTMcvC/yaE8b1iGqYyG7Bgba6ityEJRrO//28iGN/rh6KNKpuKsL8btQpe
cQXx87wMfnazMRYTeTQjJqMyw1jGDe0FJUHsf5+96lF1awCxi0I1tQp7H9m6OROFFMCbDjAddmxW
uVX/pe0unfxTVe3Pa8UNp29KseOgstGVq65CqcIADr913RJBaUEkgMkz+qwp05HqUa/DvmjRpdNl
gvjJjTyqjud+IIbRIPp+wwxjmUDIhJphX/d4EZ0/JZ0OYJzmIwc0knW89jrAXmR7C5QKJLeVjDtp
3fmJ8kxE71x8Pd6+zzhYLrWJoWv4/qjfE/LDwmtoIkhj/sWJ32QwtmokdaoMCzJ+c6GAvIuACqXz
432/qz1wUT6e9y9+MPsjj8WgXgHkpuVpiXv8lNQuKJVivwGLVatLh7ExgrYTIRxwjYjReYMSvIFJ
nIk22VgOVqpBYJxd4mU8AcqfqHLFdemNCCba6FWKRvUM946cfNVhPzCtnjcad+9vBDCO0DYauAu7
CpFGnocD6HgAB5M4zrVUFWj2BOjt/PW8QJFGjFdMeM5I6xwaSVKCUDaaO03VDP+8EMHKsKHGIrLe
gbwAdcyOBLPxM2sbP5VEYVokhYk3WapFoLKH7eal8kGEfCMNiyvlIoxogcVeL3ObQ7qWnbzJaygT
1d8z5VkRNanyN+qbD7z+fiNAierGyWX4MSX2K/00VIi7aHj2mwPotY9aT0R7I/C616eZjcRhRnOO
pEGlZilcR+06t2mkyLXn4UlROtGbErdzBpVYtMzghc45GehYl6V0Ynry9OH6nc7ejPsCoz7HLpwD
LZj2dgAE3+C8C3JX7U0m64J9jVeKnt7iSGkEvaUBYIM8nxfBX7iNDMYBF6mo8NiCazx5HgIwMl3M
bvpteqHkVjXa3GVB6sNrUzQ2dmQ9UctI1yQa7BhfGjfLvR2YX8oD7ZEAFIoRxM956y7hcBD3WIlW
kHXRvBjXUqEXpfRyCAggQYtd+imiSVHtAv/nDsCkImVVXla0MS5d4I2PdgUQbAoFIvUr+jzY7QC6
9JkOAal7MVnovyylbjvA/HYwHMYE+mQwc2uWkbvQAr4KBkj07bjW1YwHA2pOUS7GDV36mzgm7EtL
XEkNcswgApmQdpTQ1KVO4Xn3FMlgIr1pJjH6oqBSUuzNtnHbOrRywWlC/86T1PVND/bBqiJOQ2Rq
Nr3OXE3fD2a0I1qQIoKZQ+KmomYC/q7+Yzf2raBqY6l3SmT/BS57WYLrki3tz5vtdZLtnE7UMTeO
p0lNbicOZMjH9hGQKTmdtzjgHHPjb7prHLWvhV96Dcqc4fDpQ7W6jUGZK2fRFGhPMSF8qHa9cZWl
n89rx3cKAJDiWQXVRxZu15QHDUgECFlamfp5lYeY0rmcOktwseWv05sYegC9s+GCmWZ6wMRWi9lo
CUBNvSS6nnN1wQAdQFsN9K+yTyqVnOEcG/AYMaKx8LYs0KHjzNHsRnHz14DVKNWqb6LYp5UlJ70+
NxBl95cpoJc/ANXz7vvMSYJdFJO+R9vgqpEHKc0OgJ7dpXq/w+js8bwHcLcsIHwxUo6mHDyyvF+a
ybEBUF7p6MzWJYxF292tFBOvjJfEG0r9Pp26w9rOgnsb1x9obxVewIAjYjBCOyWZdEOyMSWQ/6zB
4yesPHB9YSOAcbhhaCMH88QQoGBYaXZ664BAMQRSWw7+eQNydbGAJgNuUDSHs7ObSWqnndyhTVsz
bpQuLBXB8yRXlc33mfjjlNVar/T7yXBJyU27+FoX9XJy72obGUyYqesUPCFFjLPBSFN/sQbbKyRy
G6uKueu0oXdRAXE+4AO4ueMVDL0+sm0zMhOrw34laBys6yt5fVm13fl14b6qbAXQhdsEHXBjV4qx
pGjLsjDrUOxTv/CqHs0ocqj6+idR4zm3gQkj8zpwhQCvhqbf9/KmhEjTMhe0Ibw/NDvpnoyB9VS6
tB8l8+MndfEjwXnL842NSDYO9bKEhj0LItP+Ymwmj4AIZRLOevM8HHPrOGYRXK2TVm0DQO1xvxA0
IUbVsdOqY2kK6cwZGZSV3bAcAGoBehuOqDPeoBWYD8lH0/TL7hCbx1IT7CK64Ten+Mn3GWfQ8ww6
tPi+uV6N9nGVv/bZpyxV3PNOJ1KDCWwOiL4MpzRM366fm+R5FvV6UB86pwYT10BdUQwopcBMl5QY
rd9PIYXAEfoyNfc5OUz+m1e91SYN5KDADq5emv8CaRR7B4Dyu+lCO5w3G3uVOVkeJgG21mkyB2Kb
/ssF5QZW3DScXec6udJ9B5hxtP+vl9xOcPYx2+dVKlrj0bipgowLx8X7HZsp6MhblsgEGshjbVCq
5aAT9kgwBywrhJ17KXLVdLJVMn11Ng/A3NgXo5n5ho65sm66xJCPa8miMhITz09kMvmDpHTJqlCZ
o/69QV+ca2o26hU+ZnAEUVxgQoc5nUY5zpYyJZZvRVdz/2uIQlkVZeD0r2WdcbNM7CSDpaXdGOtY
Ju3G3jnhfGE90S4/0ET6zafzjsgLE1tRTJhAX2oVaxXUMSMDXD5PFflZS8AtNgTVWL4cQwZcEUYy
ZRZEIK0LIHNQOUnV3LQGoLkM86kYMo8A2uW8Sq+ljVPzAWIK0dU+hYxJsliRltGCA+5or12xi8Lm
QJ8uREjMvOAH5qU/gpjgJNtjayUV1km1pSDR6iDtJv+8Mnx3exPBxKUFtFV4iXEQxrNDol0XPQhp
ns+L4GqBhiZ0CVIgH9bb9HZJFotQLUhox7eKJGqW4W7OjQDGx/Sm7LKa0M25zkAyzv3FkS6Ra0+u
veAiucqiDmCu0TYC6e83iVC99jjdO2hUtwfLvCKxDtfOBSefSCtm8aOpUIAihZWhFdh0Gb15slFq
mH7koLY2bRGankgnxhGkASgcIJM3fVnZleaxzfZxJXj0EYlgziRFzW27cqiIoTgCnGWXdPOVUcnh
eX/jng9AmUHYwbvFCdLSAnQAeUzw/t9KN5l24ziDa2J/VntZujMmWbBMfKXepDHxek0sotirYvqO
/VWanwug6H0suG00YnI5kOb1AAWERpFeuYmxeEZ1m8cH2xDNzXPTBqQ7f2zHbCWlV9ByApv6wHCY
b2bUy/vb3B/3EfDf6+fScH93FKv3zbf/tmjMlloHbSYmsgp/Xm779ZM06p5t7AYJsOQvdi84APkR
CXMRJr2jAxvr/f6dEIKkNdFNvxt7jNMn92hEE4jgu8UfEWxD3doNCRp4kO/V+eBWevuZ9KtvEOX+
vNnYO9nvxER5k8MkJlMZa2pMoErvN7mb7Jtd4dmX2UHz2mMciKpnIq0YZ08HSStR4TX9rLm29cWr
Rq/uRBTP/P37phLj7eD+BqLZBNM52VPk/EyLozru5wRgm5dT/Hjefrz0396Yj/F3YkUR6JchS1pu
s+mzpt06nT9EX0xQ90S9BxbC4LxAttJ/smCMoxtyP0lpDBPml/SlRrqXvNFbbmevdG2Uwksv92pR
86DA3zXmKMkbyzLQQob4MdwszeM83AmU4t1utmZkDg8t14dVT2HGFKMqil/hru54061y1ICfk/iV
CIFQpBB1oc0BXMiRNqdAZvG1pnKVYXqou04QkFh4ypOFYoJESwpbXQroJB+llzKMP9O2eeR6++rS
eWqfNa/ws5sJIzjWJXjOP3ILePNL9q0fOEeG3o8QrvaqZwCqTdUhTkoE3iiwIzvGITuLmawR7DiA
YEI65qPg9Z199mGNqDMBY+6zVlFpGHzFKPCUb+Qp/UaJS8xQvsi6vyWxPZHHxA4w8gA7CtUkXyeR
m0jqrtdmr5hFPJF0w5zcAADBhgZ6TFVgdPa9/5n5WIICekGIGi7U4kaNjvZ8KdxW3NXZSGG8XGrw
NK43OIxn+9syXkQidi3+RWYjgHHxOloHNW1W6uLgT/fWi3oPrPw9KF4OHwkQfyThifq9wVQ9A25d
C1W6ADcAAJYBBP1ePrw2y1zplivaP/xzcSOQORfLbplrgG+YvuEOIIOKsXezne5aOwx2Xv1lO8Zv
r9sIY7wcIDMjCklIXhb0F9iPpN8nQj4G7tEL1jW0aWLGARyB7y1YN2UxGyNkSOgukjC5cVUKL1Ii
Gcw50ap1IhUJzom6vhvANlU9l+vuvCfwffpNDWbnAMVdTdKaOkI2PE9TAWzQqJT880JEejAbJ610
UJn00KOS9+qIaVdyM4lQNPkh4E0RZu9Idhu3ZYP16MfrargaZ0CiuFUqOFkFUlhksH7twRhcQhN1
wKhEP7mRea1kyX6R5IfzNvuXHfNHIRYPLJerKTMaiKLtbPH3ea8e6GusciW7014VHQx0/51G0Ddp
zJap7FaNpRnmyxaXFlFoxwoGrykOhU3cD+Wtb5uHxVSwO9JoLb0STkPiRxirGrQUpCDd/X+0IfX+
TV4iS7i0NxbkLEeKhpJhGtl+1F0HWsVHTTAATT3snAmZiKDV6jiVdMFUZdlJWvQ8FN3FmEs/xqXw
JSf6MgzrwaxEVAwisUyQkHqSjoRA7G/YoWw3hf8f2CGR5zOBYtEWJV3o/rLHr+Adcexgmi56ESGI
IFJYTKSQJjOtW6BD+5lysLpbC7UP0TCSSBEmUCilE9WODkWU6ZMMyo9h8kcn8sYoDwTeJ5DENous
TtxXRgxlTABL74qgalzAmt+qGp2HR2NPepwuqm/ZTSyI6ewk/j/n35/NzHaNYOS5q7QMgkFI48a3
ml9iRl3ySADGKm96ecUwTN1CRNrMzy7ftjU79mzPPZAZMXjoUwQACgaEi4e37jDTGhYhCVVBjVng
+ScPrI4+mCSCOPlohMq+RbJEh/BFnXWiZWSCSN/XEfCPMKxrZJdg8nZxtHjT+HzeWQSOz3YpjKBr
lmuqCyD/LPtR6e9V7e8GTf/xCqDQUw5ly9SYXBygYZql1SiTz9q9FX8tml2CC1uOFUr+En/5RBRj
MgyyaGYJJGhf0e4r7VhmjZuXv7rpx0eM9qYRE3H7IVnTZoYYu0+CTB7D1qo92RFNTbFzOSfqUA/Z
HCMSZRXLYFJfvbN39LEQw9rEVY56WN6lgpOY7whvOjFxVgO0kCoVkJVUP4f6yVR+1U7rnrfbv2zU
NyFMmF2jqlOnAUJqfwj6A+gNg/oTcBJ94zjuiO/8x3ViQq6t5/3Q9RDX2FZgRd0+Id/0svAFWvE3
6h+t2Et6M/SzbtIn8Mmzd/YRNYIHcA4+ZsBhbt2vD3GAOU3pUSCUJkanp/6bUOZio0zVrDrUBwnR
93mS7/o+ApfAQg6jZu2teLk3QZs1lKOXE+elWg0/Vm3RgJpoQdl7fdxPpMULGELhbgDpYklb+D4j
JXDLa7DU7S2B1lxLox0IHAavPxil8xb0YDZ9nFi6b7m5Q4d9KMWpO9eiXnHubtgIYtNSS4mzEeyr
vgosXPI5N19G0XOYSBcmLJaKkc1NAl16IBg7xUuSfimS23H6LHAU+p0TRwE6OPojHAcTfswm6PUV
DLUaLYXscCsNae1K/oxZ/4CeWfHPv4UC/B203uSdXFUA9ZbOAPT2ZcNVQs2fLyD0or1QH1YvuVWu
yl32obeXjUjGLXQU2Q1TQnWpT4DRgaCvkNm1p+UgMCXfK/6YkkUvJqmOI4uWN+Uj1WzdmwfLi28k
L79oLvVLXDKJ24kIY2jgPbN+7J1lneK4UGusH1J5V5V+gZ7TLdDc0M+1GzkCb+E75ZuG+vsTR2sM
IgGRHemAiUGi2IvG0muz2z4qg/O2pB86pxU19eZomw2i1QXt55GrVTsYrTkdsyYXFbxFtqPqbqTY
BYgoUEE1/bgl3jh37tQcHIyAR2nlGo0oaIh0Yo7QuUrjXqHSZnJhYrRUF/ifSBvm9JxHostTiWCb
GReANnDtVHIjYEQaN0MronERuToTNSyS6VUHiHxfIdddN7oGeZDTl/M+wD893vYte1EpncXutQlC
DBfDAMCjSWPcVHTgkoGI5Ljspf8j7cqW3LaV6BexihtA8pWLKGkkzeY1LyzbSbjvO7/+HoxvLA6G
EcqTlzw4VTrTQG9Ed59+T+F5hcf5CVrkpF5YkQzb6P3A1D0j752p0AXdT9vV0xUOFz1Aahv3dYuL
YkMObL0PvsAqxdEflEt8yD80tr6vzrS1rROo5W6fqcCA+W8TQ4/+b1dgjrQzzAcSjDxgu1U2Pt4G
2i5grYTkXEUnT52p5XAVw272hocacyP0kN1Nx8UJ7BolrMyhv0l1zMcW/mtF0suqnRp4DS2s9mY/
OXiqPOh5A8Le8Rnk5feZqpxpsexvyyowPJNzI2EeRdWcs1yrS+0JjJQE8yrRXSHfW9iOfhtL3Uzs
VufKeZHF6JY2knCu6Dq9YLMbcmSzsrEYAvxaCaOp7DHNVe6M4/KX9JA44L/diz7kBcZvco4mm5Ui
ql6qJ9h5np7zfNd2gkcrkZ5y/qU29CFiWwlhGom9VPu0OM1LY6PMZd8+T5Ex8m2C7VTUNcidkcqd
42/DqffNh3a0c7//WnksQWd7k0cDb5ui2oPgFC3O29R0wrIx9qak9IZb5yESospvJ1G7twiGczYk
qIIpZfmBMcd+E6LpPyATWh9jEYvp9pUhhcS6ZNCA8LPaQ4s6yrwwK8CVNWCNlMDeWh970dDkv9zY
FYhTv0KOuzrMAJSdpAgrKUBjd5+fzQ+dHX0bv+YHiqm/anTinejGtt++sQjwHxE5rSxzScfbGZAZ
q7SOjVi5E/v6vY5nJEzeCZ6RRGj8d6MWRgtKufBm2YkJWfqYDNlZfoP2S0lIcS64Pb7Eq4AGVEYu
BHddfg3Apq4+G/Mfi/SbxGX/99C/TpD/ICzRRx1qrJLcLafG+ICF7yJ7ZmbzNnO8InDfTf2YFm2S
QhBW0VMdhNdn/dB5dJc9imgwN00LjCjgttINBfw1r9NHNahIIpEa2XC6S+XDQjJ77kSUZZsXA+5Z
GRuNUcfl8/tyIlouaQ06z6nuBHQ3hiiDNqldjd5tT7gtzRWIC9gNaXI5xTuFW02dM6R/kPq5Ir0A
hFnIm9tZScMdWYwpByylBEjYxXsSLocsGe+zXr+oo+LK2uRlweBYueXflm0z9V7BskNeJfo00uVZ
ztghGj9y0LKFXfSexAoUxBqW1+nY3cl5805vI1LHJbx5Ix/1uDhqS7CzSslJK02QP25f1BWK8+hl
oS1zphQsTUVwGi7DJNlRKpjbEIFwZpTFam+mFuRR87/N8EjBxWQNH27figiD07gYo4SoROR4fysv
KX0w1ZOUCMTgSXJ/OpzVvXAKpw0DqKNThuFZ94GBlZrWd/Or5XQeFu76mI2d3XKXfWzvQ1fEi7H9
/bLC5rRuaeZxRlREuxPYxdxOdVWEDNOV75XcW76ptnRQDrdPdDMTJVi0jhlJk8JfvNZzUKhMdSnh
1mIlMe2imk6qVF9GadpVUXau5On7bbzNG7zi8dP9eULifBmB12PuuCD3XR7bxSh4et70GXjSg1kp
FPs1uSvsJmWkBCU4d8yGb1mDYUmNflC1/pQ30qlV0kMkJcc8Xp5uy7bpeFew3O1JekNTMk2wgLp7
lLL4cRyDv0OiHLRMtEd+u8NmhcUl9UlI9bZaBtYYF/jsES48lBgViDxRh83mha2AuNwpmKSEtjnO
ssrDH6BLfwwT4i9jILiybdVf4XCKiD0xupwWODzWJZCCNQDL19SH6ag4xEmOpfK75Io/7fwKyE/k
ab01R7mCEyyCQ9HvtOk9vmr1+5x/T/FC1DQtfn9OFq8Lwo+92TnYcfueT0lKLeTQmKemfIl0yDWr
UrCMyg2jL0az06uPvXIqu32rZIKAtakJWB6P8T/MFmKhyGtXMUiY5pD0lPXo3k39A5m9jIj2nm26
oysGfylt3iYGOhJZw5NsD4PkzpnmBMV9HX1Tm8/vMNcVFn9BuZ7plGFVjfUxCVETrQPbShZHWyzv
v0FxARhjZVrZ4AsEuvBMoRKhpDhZ0DotEZjRZtqykokLwvJkmeGw4I7k6jLXe2M83BZk+/dBd6wg
fcUMBOd22kZr0nhAJjE0Z324A7vf7d/fdKFYa4FhDTAdoAvytY4peVjSQUV4MCJpX5a53Ra7Ul/c
OtjdBtouhZpgwEXth1pvtt1iSi2oC9oiEEXOT2YbWUOZSXHA6bfHx+BtuG25fqHxbwZhqaGZuAJa
oZ6qEFvnZeKZ6ZdOFmR6mzgWVptihAdTZPy0WhvmVoX1GUheyF0fxW6efreaT32iubflYV7/TVaO
wSus38T7M+Xpl6fJTGgKNlQ3t+jFWBoHzfVOrRa6PVOsgai03q5m+vU26KYDWoEy4Vc5uVRq0TD3
+HrCU7LdpR+aLrOl5MdtkO0TvErGaTihEQSu2QmGupMveELWY2ecazucPt1GEonDRVaFxGZclRCH
Sup5ovojjXIba0gFJiW6Ks5tG9EQZuEAmCRzVLN1Gs3VuoepTb2scppZxO21fX74ngHvBtJxfihP
HZOUbQDFi2qZ3k0aJswM4tTasKsLUb616YysKxT7/yt9MMo+TJdyxheUGrlBgDlT3RBE1+0OpBUG
u8QVxhC2epeZwBidwcVXk1P71ecehbKTev+ytXpP/szxr4JL29INS1ZAl4ilZNqbPczl2Mjt1KuI
FDM95Gp8MBfDn2JZ4M7Z3fNmvIbh4lJfJX04jzIKTPW0IxL6qrrJn7CTfjeR2c8ZhbaK1VdBInqj
2Lq6NTAXpzJrXOJ6QBe1ZHV3YzEeyiwSuCjREXLaMSS5bOidglAyoI0hQLtCFduWlXi3rXjz0W0t
CqchyoDCCHbvsNrMgF53dCwcLe//DeG+KXjiE50b5wK7sFSteQRYRpUWPbsxUsqEiEoGoqPjfCAY
28120FiPe6/YaYgaWiHjEViQq/zLyeEhjOgGdnTy03Kg5jODMIKrGHbJByzHPtLT4swu4+AIseJP
cE8sdXir67/Q3gzOSU0idTHQOlfGI19rT9/bnbx7adsXmNX2+V2huCxG18aIFkwwVam/tK21z8b8
HgtJBcF+WxkwVQmCPracgrumCrOM0TgCZuxOGfZUC2nr2PDE2yO7AnARKlb6CkvpACCH9QcQ9fyR
kmwXGsWuCozRjpTqntL8ICmKq8TviY4Wto79IxwXtjrsNw0VDdhRDvUI2danah91msjBs0P6dxkV
foAk18hk5YQdIhbOsA4y8MFcCjfagUUDa2c0Z8G3AUhXRaWB25en8JukrciqQdgI14u9EOc2i/2+
V/4SqPwmBmhWGZeAZr5ZP2/W+Joywcfragp64XMvPyffM3vwUsxJsRJE4FnvKIhjt+4vRM4/DcSa
2ioFYmAZmdNMYGa3FHKmZiPiF9iMzGsoTvsNPN4GOkE1LIvtydXQpJues/tu33mm3aAIN7pYA73X
RZwAQlzOKCwDDEsF1tTAazHSz/gY1nbybDwlMog/F0c+JUcl8ZK/ZCHypgdbHS5vEnjFncYMyKwr
GR7MCY/yoT6UrnSg3m3VYUK8sYorFN9zFUpFPwRs8MhM9jr9bA2YNVb2kfJRLb/ESyfyzSI4zmEG
Q1xKKZtBSjObOefuftmzOnXsoyL/aXLaQ+MUvrrPfFFleitdXWnRmw6sVAK5RAJko/yQaR+t7hvF
fF/6ePs4NwPC6ji5dEcFiYNEWOXWipMPwTI+kUWytTYTnKNIGOYPVslqYGSxTtg4/1A8dnLpzOFd
I4+2IWrV2EwbV+IwcVc4g6ImTVZDEdmkhoL5t3GH7THCfnXRqXHOpNDKNtfZKA8Ip+w5PEpm4sSY
6bt9N6JD4/xI0HfG2DNmAqU4S6VxUKZHC6WyRhK8Douk4fyGqZTLEk3ACWVnUr7he3koP94W5eV5
5JbZch4iqdBHrs4olt7l9lDaKoJZ7qiHao9Nl25nwEGhhx3vG+qlvSPP43dRUNvs4VmZE9+AVRo0
lOKZXZln+pqr7MuPuTPf91h8ySa2QZpyJ1rhJghy/ANoNprtKFWAtEjqU0W9hNYoSLSEYnHfSenY
9SSbYL90SXyCFh09L71cwTRUi06MwLKrgvph9ddkys8a5s20MTv1I3VK9Gm1pvbp9jVvvpWvT5lz
J1FZGakuQ+TRIT/YJUtOPDrpSx/DuNce8vd8jV7t3eT8yjRWZT4tEF+V91ZwNykowvoCmdgR3lBd
vhOrDKVGqnOYB6imd9ishBZfGYwn3uREe4z6i9raeA7Al+f/9RlyzqWyjEUJ2JcU68zQMDhctQ5m
IdAx4WJ01K7OpWynosEika7yvmYqjCRlc0UYupe7r0YseLwS/T7nY1pLTvQcD7euHv9ZUi/rBJM3
Al/J07C1xpxEeMvEoWWKjxmcgxV/K+IiBgH5IGoY5el8+Rvi30yp0fd0ZIbNhshbW9kPn9Gw5hKk
5tjQiJ6dc3NMd4ETfu73hugZa9tbvzy+oLACPtzXIY4uVYw3MzSFNNZhzCbHqC9SYwpCz/Z1XUE4
u8onQ2t0rBF2hynzaDv4eiftbtuVSA72/1ehWrWixQgZRDvctxVxDPXOWBL3v4FwttRmcmdUjFRC
kz/JkztgP0ER/fnfMDjT0RspNwPW35eQ0xz83acnOX1XKxC+R9iT28utc/ZTmG2iyqwfHxzY6LCd
ln0Qpx9olDllimHDpjnVCbZwtPAYdeuTfBYEGpFCcPF7HECDOrA4o47WAYzSd4P2rpc3xQRZuoaH
F5X/7pymMQW3D6xqScqjMS+XJm+921e1LcUVgouWE53Rgk3wfGR2OzXL7SoonNsI21p9ReCsE/vg
lZR07IHK9In5tSp8+p45RiyX/HVOTMiV4fRKQ40Ji8DchnReIVd3Vp/addYJzupfYvkVhzNQzQBp
tE4hSo298bqTelhWUty1LiMLtQ6VGwle3URHx9kqOE+xVXJkeMYuApmEUT0kRGRIIg3gjDWg09zS
GXFIrZ08eBqsT7fvf7P9YX07nKFWo6JqCnpH8QXSHQjYVfOT5CfH0DUFmsb+0rdpyfV6eItUsCC4
mQBU0l1hfNPpnRnFDiixHVm0Wmjz0LA41SIa3i0IP1cVGQHerHNY5qwtF0OTLrM6CwLOZtUT66f/
weC/64uwAKUc+9DODu2l2KW+em9iD4S67++E3wICeXjeB6Me/0/6MexYqzn7FFEulTegsxLfio7s
i+abt21pJR3neMis9pPBXi1q5HRkF3ulg02Qnc1yyMRDw61olGqzs3h9npwjyqJ+1swFiNFhdmQv
9wIQ3Dm1E7lR4ij+5IUONjY9VImri0YXtp/PV9JyHkqzmjIL0dn08hVeuO1fjPe3+5tN4ZEH4evT
pt9YoXF+Sg00NQxY3MDkpzdJyIj61MMORoG9iWA49zTOCFsVhq5dELyCkdCO8tnuZfe2+9g06pUs
nHsKZxj0QiDLtJyo/r1XnTnaKblTSX/eBhLqB+enpCbtQjmBOMnB+DEcUi/4ilJK9r3xUK10sZPO
r3eVE97PolcN0Tlyfssggd5LzBQG2vw1121hE5S/NL3wb0soMHL+g3/S606W2X2lE8ryD532fPv3
2X2/8b/Xq+K/7rtCU8yIkVyk3ckEXWSAWqtxzGkv8IzbTycrIM53JJmpBhgW+fk9SE6Ki+6c2qYH
bAV6Gnfg23/oHNZdJz9aia1hfEb0BSw6Sc6VpOhCT5Fx4MbA8hSl9gjtv32W22pvGhSlNnSH893n
tO2wmUdD+1FtVqdJmx8WipoltqjPpLC7Uo8FeNt3d8XjbJmmkdllDVoHtfhUT4exNW0rO2JIWoDz
L57wCsTZc69UeaO2AIoO+lFza3+5tK6C2k2KKQsRJ9f2PV3BOJOWl7yIcxOnGNFl1+nVpWr7w+2L
2jReDZslNZWiK5fv4FfjJq/CqUGUjno7G1RbU0u7DSPvNszm/axgmKSrFLc2WsXsSQuX3pRfTWWx
JyP0GkPeodz9dBtq89BWUEziFZRqSRZJpg6qYLS7PhjvaCLaCC+C4LRtasJCqpca74DD54jch/qn
2yKILoVTMlWxJGNigwhlmLqjFexCJIKlaQoqaCIxOPUKBg2PuC1OSopOc/Gc6aKh4u0CFvJLjIeg
f0vmBw+qFivgJQMKPOzCPQpYjyOoQCK8rOQYOwf/pIfln8lfIge7LdcVVX2tAdIsY1GOCrlo7hcp
iiCCc1NFAJz/rGu5azQw9iO1JTvTZ6vAApc8mVjPDgKNlzcjRidluY3bsFEvL3aTj6KB4E0Xi42W
BloXQdXNt9NPaWrKEuNvnAL1se4L2RnrfHKbMBxt/Psxm8b4PRnTFZLvqKcliDYDwrzsou/kLvNN
0u7yju5uq//28f6S7OXLYmXBitm0S9WjTt4P+l2vU8eK6P42xLY/ukJwKpJMUwm7wuGpenWKrdFu
A+McLlgaB0ac21Cbxqyr2KUELlQsjeOM2cAMP8Yp8Vk3mVjC1+gH0jYuaPAEd7P9RbLC4aw5zxGY
8Ix0bTqBlWFTBptoLo5I/gQnuKl+Kzgu67OStMs0lqSHE9ZqP1ZR5+b1MWpGG+wggqjL/vQ3mdkV
i8/8qgxc9aEM0Vqz92TyuSuOpPo0x/d0+FzS9zDjg8zsnwvj80CpDIJGioBWVzk61KoHkqZeWomm
fza1fAXDqSBbeIaMBa8+8mzavV67UVEKiinbENioaWA2hXmJ146wivRIH9hARduMl3TJ6APJWhGF
nwiEmdrKWmc0cHWWBGdYWthGda6EjJ7bXzZ4HftHDM6CrHKesYgIYpgfF83BHqBd8ozlgaVPD4PD
2Bajb+yjW/pKBIPe2zp+BeZMqmkMpKsVgOsZE1ipO+UH2UixsfDSiVLyTYe0kpEzp6A2eqsucIqT
fOnrP9Q2AnU4OhQCUUwWAPFjD2NTBiFl0zx1/zE17/Ks94Jlh10gAn+07fZ+nR3h+iwWqWtljQkU
Z8e51e1BPffKt/e41isGZ0J5qdaVouJ+SI6mQbidsv8iCze9i06Mi/ZWbCW6WQBlkj40+PWyPWrT
16kXvmKxH3rr5q7iMEtbWZLVZTSo2JgQa7qJ9+gHx74j85SBe3Pwja+iNkWB4fL79nRaoSGlhlyV
1Ttz4Le1aKB6+2vpqtWE8w2hFabD3EEiemYrYZU93jIP447xjscop93Whu066wqN8xPSgsaXhplr
9yP+nJ3Y2tvMNSGeG12wfXSfOaJMU6TknIMYxkk1ewOIRbJLUX7orV0TpoLoJzxFzjeoIHGX5AGn
yNpJUa9GxyA9VJgRzTzpIEorRWiUdWqutFDNkj4ORqC1HsUXbrIbiZOh24w9pUZn7IIW3Boz0hta
TzlHIVsLKVICvMFK3aTJL6XeP8yzepHBvmibeuNXk+ETBaPXrfk0TLnT99bn23+E4B4p50gi2ciL
iTlFmux7LMWyjpGo3rbtRSxshFQ0CjJJzouoFCvCsXgUQSyoSjB9KeidsTuTYqNGqbSw+GDSYve2
WNt3CZpNRTfxiY+XmNd3KRdNZE1lR/AhMrkvmuOCyMdvD9kx8y1BRridga7QuJvM41qb9QJooyMj
TIPMdFc68sOMzYr1s+WKjG8zOq/guEtbMikNs7olKGlTp82/98HfVZ1iIgiMM1YtcC6bGrIC465P
k4qxq2rIplSPCQ3tsfkiD19uX9dbh4ypaCxbRWlZMbA7hPNfQTwVDZ44YXnVX+PyEGX+7d9/K8Pr
3+e8FZEDfL+xOmMya8UZhZtuttFdGv0x5G3w/TbWRtIGMKpYpkzYBB/fZKNa1TCiO53lnnZxUEAA
mj6WTnGHLb/efG/4xpk1xI93kijx2DzFFTAXc0A6mnTlDOCmPgfBD1VEmi76fe6WrH4MGhgsHn96
FQTZeYI6E6psgjeGzbtaScHdVQzK5dHogEKCcz6cjeW+EPFGb3iH11fExZWyDkGWXr94+sllr9AD
+NJbl21zTM6iNl+BQHyLjQxaqClIINCo+pWu2WBwQQfCb1spk4ighZJgezEhnJWO8tROFZvsrlK0
JC6VPcenWfp6W7W3JbmCMAVZBchR09Qc3MO4GoWtn5yoYUeLjM15qfz7Lu61POxPWUPJbLCIjV1U
8omMP0gZ2Qs+6en3TrTlZFurr0JxViMRczIqNpvQtYVDk2E3CvsPROfGGQ6+NOIQ9TC8uVheqD+M
kluK6JdEEJzVgOOk7EmPT/e0P7XFt5Y8aapoblyEwVlNHehLJau4/iL5YzLt1Pgopd5tDfsXy/x1
G3wO1ke6JseM3uEnKXjhZqZNUGhQd3Tfi/kJNjJnpmemif3iWJSOKvNrPTMHPCD0bKPFsAv80U92
+NjZYxb1IT+wGq/0ZygKD9v6dkXkgncSWE2BaR6GmF5CUI+iaB+e1YPmU3vxCi9Pnd+nl3gtJOcc
Qj2clQUsHmz7iFJ/rtu9FQseDERSca4Bg9J9OLBOT51ihdk0+GQwRLrxNpF8LQbTz5VPoFo1RU3y
cnL5N9UB72iNjmuKz8TRjfbSGZwxbvycCy5MJBnnH9IejR4jG17o2x9a+WkkgnZP0e9zzqFb9Dqt
Q/z+hBFK1KNsYojWMG9UI3ByWK4KrVNQIOJbSmOzxTZpxu9lnidUIZR9cLA8pfQMnz0jdb6BHqje
o7LgxjZFu8LykS/uS5TIGemXPN4nxgew0QiingiAs966xye22kGuGQp4CGopxudF8vtbb16dnsVZ
bE9k2hYKUKQydVodJJKiZ95tN7Q6Kc5Ci7yZsVoOEK0X+MY+9gLiRDLb/IAlbNlRcqev4oEg9qOv
vz9fy8VOd2VP6FMwB7PC9ZjnyM9OAWYJQnDn5YWDoWs3fBY9UzD7vIXH2W89JM1MGJldYmJyYl4c
M3cMqxXk+ptewiBgMNFNAykRZ0+FTgxjYVPPYdXZY3XXarNT1JdYxOvLot1baa44XMRVAxK1ZY1v
ChXzOQX2CFdefWCmdDsibh/aFYYLukk4t33UASaY5mPZYeNzq50DiwpOTQDDx121lYa+LACj0cxO
G93Ww9IGs4B9WxrB5fBPHkOvV8sywIVTtW693uyTXV5PySWbUtOJM7Dr3sYTicWZbjktzYJ1qVC5
Qs1dahiz25ISax8W2gtOkOnVDX2gnAnLRhwslgm9K+bBm5bwZI6RK8vgiJxiL1OIAG77JC2FgtFV
tmSV/Tkr47UaOQ4ktDa4irQz52PUXcbBL0SdQRs9oMxHXGE4LSdkaaSgQ+uRfAzxLht6PzcG6Xci
1sbt47sCcXquZdESpayXKk4ajLPCdK2zSv8sql0NOrj3aMUvLP5xKAikhhQ9hFoiL6wNr22O1Sjy
dqKj07jgNOgkUY3h5eiGQ+unvnRGbdwp3pfeXe9I45R8wHPhEGswqqz5UsyfrLTF6uwf/+3IOO3u
OnAr6SWuRwpVvw6wr3aZPKUScTj9SyC8Xg0Xk1ojjdV2hizy4+yoDkhkI1svnHR0JgebgVzsuF/c
TrS0dmP27JWaa1xoonNJ83nEXTEGErZwMHmOUbnBLF90yS6aV/ggG/79obrXoFxmmVtZoxcZzrSt
S4ci3CfSp9u3JjAqnvw3RxMyCdhsOr7YCs2NjN6J6SkJTvU7+t5eC8M5CrCsGFVc4QTpfAB3WUpr
t5+fWwzI0ndlfeBdsig2YIDak9PFSO/LiZIO71CRb5mqE4Whd/vcNsPGCoHTQr2OukgNgNAHl2B4
rKqLcAOhCILTuLFIirEN8AS1YBa6TNtj3KmeKtxYLILhdGyuMjWiVY8cr1BdZanu6ghECzkVUKZs
JkOrA+OiEWZFSKIxmKE/xuSzFJyW7i5qdpV6ZKvtsA/89gVt9NhD3UyK5j1scCVgNnkd/obOistx
BODPMf3Uaz5PR8nPd+Ne9Lq/+ZGxguLcazvKUp42uKlal4500I5JKmJkE0FwGl2F9dBoEqTpRsuN
Q7KDZLvbJ7bpCkCCizE7U9UVngemUuYGIA1rDvyYjA9J/WnuSnvEzHL8riTvCsWHV2mYKmtkXWhj
sp/D+2X+vpSYtwlFe0K2dfuXSHyABelW0iPBY8Pepl3JkaP3AMzS92TgK3G4+6/UcUnjpMX951gK
mRIvGOkxCWL/9gUxS3yTP65gOB0ww1pXqw4wevnXpGS2VoR2DWra+MNtHNGpcb4t70PNKmScmmF+
x941e8GUimjKZjuMr4ThvFtpmUmls6uRB8wa68f0LrmP/TzdVd4MGoPmHLqziLpj24iu6sC5OiLp
GE6PcYBD80jjB1XUXis6OM7HkUlKScPYqqfmQw3Gh2h2IyGzmwiED6PKMlO9hO1EYXquGwutwta9
FPSCGUjhBXHpdpGr+LLA/Ji73A+u6hRYZ9/61pP8IP8onjq0booixPbL7lUleN78QaJW0DPEnx67
dRj7T+UxfrdwJ6rlC46Rb78tk35cFAl3pUvlBT3kx0DPSjtXSlGLggiIcw5mtkTFMAOoCstdUuzU
vvJiXVASE2i2zrmGISVYlRXh6DpskDKLnSJa/yWSgvMJTbhMYz0CIJIyW2nhrI07ORUMRW7rnKVa
MmgLqQoG7tcxWwoSosQGohzrr6BO7MXn5S5yK4/eK+CtyBVHNFi46VNXiJw1lTM6/0oF1pSheS3V
j2PxEaTzdt+/y/esgHhzqkds1WGt92Hpj8Ndpwvyq23r+QUAJrLXZxepRpSWKZKQ0mMr+9hSGXqI
T6ySHO5+nxgRydUKjEuukBHQoooARou7cDkWY2+riShL2FTqFQhnOWreaFihAJ0j7VHVLqbq3Y5z
mwnP6vc5owmrMS+bDNoG1uHB0yPrI84PQz/hQxGUnxo9FrjUTRta4XE2lGf5LI0hq443XqPvRwX9
wNM7OuXY1VAk1JomIwFmf8Xq2WeIFMMoOtTgWi98WlzlpQQyPUWXEHwaha99vX2ITG/fJCUrOC6m
NmO1BJSxf047tETtJY8l2epeVKDaoKF4LRbnGvKx1dtJR9mv9QZ3OlE8NA14boo9EPg4807zIkyW
Tj7jLPzPR8o5CRPVWWVgpdP4k+ygKekOHW1nzU+eGrtxoqOo33VbT643yLmKqVPUIQDjqEuSUyJ/
V5eLZH66fWvbT0/Xa+MnkBu5JrEms4Kzz6qaweHH5Iynzhc92m0XllZAnKfAaqEuzGsIw9ZeRQ9k
p+1N1wKPyCMjv1P3gYN+h8QW3dm27/h1hjyhGGuKTjEqAW+YHQ2giPjet+PG9fc539GoMegCKpyf
1n4p1M6upNJOlSdLFhFFCJTB4JyGPnVSsRgAKtvvlfy05H4yC8IuU98bJmxwHoMskZVGJc6qXXrE
dX8h54V+XciBVrKtUFEjyvZT2kolOJdBkrquVGbKxUnZjU+J23U2I0/K7PKgn8YI+zVM7/cZWF75
D37UhJbhEKRsckGrzkHvmvW+1LzbRvXyon7rIDk/kfVBnLcRdD34ODegehx9+Wj6jOS0ObB1gbkf
H1FuOrVugaZb9Ye+YxuSZVe/sx7e1VO0OmTOiSRhjIbfFPKa4Tkml1CLbExu2LclFlk3P32CFcSV
2TDrlv0ObZQsZZM89l/MfHnyFyw2tdNnTfRZvx24LQOrFth2JZ4VqK+nXJNb1GyImjpdkj6PWA2U
jpHXLsW5SHThW9K2tV8BOSO0YjNIZRmvpGmDkePRmw4g1DgnoLks7hpP3tUPjZM8ijhCtn3YFZWz
y2BsulHLIOZsYLRjkh6aTvr79gVue5crBGeK0hRRPPtAS4Lgc0JyO6kfEhHj3r9k9VcQLnRjwKvq
kpBdl2KXmU2PbD+46eI5Oy7t6Kl06ffAE80Hb3TcMoO/onLGWBTZVGM0EI6zssCeKQWhnSSShpLl
lGJGJe5345SP/mwVWB9bjB6NZj9d0vuM9h+MMhXtmtzMzxWZUrQbEwUv05xBzm1RT4YMU2nBMMMI
zNXRVi7E17zKp7ktavfaUp4VHB/gAwNtWP3LFF/6qUfxXhHMT22ZxPr3ubi+5H1aScy/LJqXRE/a
uMvUvSp9u62fIim4T4CSFQ2iCSgYyrdz7EH8fao2qq7F4OI4vjGMUGfE8kO1l/s9Hf+8LcCWga1/
nwm4ysbTJq3J9BJbLW+pGlujl0D7479hcH5CL8fMnDIc0tjtUitytewyLKI8ZNPVryXhXEXRdxIq
oTgpJAmB3/tJYTelWzxHrnLpvORJtWN3rrxRtkXDOCLT4WM3QVDFjo0X0xk9tM67FqOT6TzWmBS6
5ffbx7mZG68l5TxHVpP65wDsYj619XPWHLq684b2Y21hxa/pmxOa+ON3NHmtQTn3gLfJQB1YftJm
d0T7gk5qQawWmBIfqjE0XBKpAgDNnvs+cJReWCNl1sjnP1inKJu6qhJd44uJVBkskJpNxO2+5N/Q
DIDVwajSa2CA6ByMD7uCe2K2+QZONVSKAW82FsDFFd1S2mikGmYqjsHj7BWYxzEu2efOjh9AJ1/b
orHebRNYAfKKMddDpho6ABubPNNjhYF28tSD46L/Onj9jg0CVX4galFhP3tLTk41lLmouzQDrBrI
O31JnLrC5L5VfBtI+RjA7VoxnZzbh7uVYsG5/nO2vLZIUxzmLeIYvglKPzFHYmdh+acy5R74F9xS
DRfRbW4qzwqRCygmmrVKq1AJOHoYz2TmYvMY3tBZhkx30bGuvNsSbiYIaxHZH7RyzZXUtkMZEojo
aSDGio/pR/1gnEE8ioi8jLZo4lh0pFyokekolfhqJG4gYcVp+bfaYf26RpxiOlDjw23hNqPz6jCZ
M1jJhq0RFdplgGUMzxN9UuSPBa1sSavf41RWOFzoUaVczmiOS6tlb4w6uxgqgSJuSqLpbDAMXsXi
Z8P6WB91SYIilsmB5pnd08Ye5UvSjgIFZEfyxspWQNyRBQH7zNYBFLfLKc3SfRbiLf32tWxmAysM
7rh67J+aWkkmrhwtWFLfeEGWXMxStJ9TJAoXqiu50+Qww600VulMKirsXfvpv0nC+d60GKS2mCHJ
EIGwq/k8Uqz7zgQmunn32B5pYH8RvvX4OSnd1NpWtWqCcaIvev1x1i1bAcsz7UUedvNeVkDcgY2d
OZORYFxu0n406QlLvR1FRIsnEoY7sbxZkqoygGHIkz3IT5Ly1ZTu0/e5NTRx4xtDUXQsBntt+rRb
SkNfRgI+uhlMeKWvgfT7TG0FQTgCYzZIsgUmuhmfVojc6RlNG4FoFIhRVeNpzwWtuiLv+/xrl34J
ph+3FW87CK/QuHNUGiONshpJRrPr8SWFqO9KnvlQ4dkIL8HT36HTOCa+KZ9u425eHzbkEDCVYHEq
PwYyVHOBLqKFuKnxpSSfDd0E19rfCanf44ZWOFxUmqQ2kkgH8Zb2UKGvURP67O3rukrCxyE9Cpoo
AEKto8u67qqzEUxuoA3YVJBZgf0/0q5kOW5c2X4RIziC4JZksao0W5IlyxuGbbVJcJ6nr38H7tcu
CmIXbssbbxxRRwlkJpI5nCRD9kST8NP589v0SSu5BPeK7sBe1cAZ4Sdg+Kbo/SlzWRF0M9HAtxj9
c0eC6mN6xy5HExgDqC7NHWiDX8cXvgMKFGQ++OJ6sHdJPPpmm9EaU1D+bkhTxeaYfLAXnWbeckAU
sQeroDSXvhlArMQTNN9mpBlKDmVOrafFz3X30Dm3qe4pjjSxx9Xs3Wu4whJCXWzBcYbYAdbfwVES
IOzU7jXMGqgHw3DT5/PaIT1GIcbNVAyyL/WvYxx+LXiLLnQcI+J46a6RTWd/Ek1sPmKauiggDOWh
7deIpK5CYASSYad/kYdq1Kbww6bYgagwVsWJ2ll+rnqtui/p1UJvF+trRG8T68IumWstYMQqJH0A
27KdYAUrm5xsUHMHj0zasSAloHcdI69oZcyd21/k1glHsLSsJXUYg2vcT1pwWjpz8WmZf85DdETC
9tqg5ZFFmWs27WE0hltsS3tAg5yk4L3tkE9/gmB4S5JaaZXhT4jYdY7AMETLMbMMt69l9FGyQxXs
LibJ2E8USJhC/zRg8wl41m9NfTiet4FND4lWW+yIMnQHLYtvH261y3P0cMAvYzrLbU39OA32w3mI
7XtbYQhmbRYxqxUDT7WBBT/Tr8+s0jOPc0CCNJDVbGUCCTaNffeq1U8AW9oLx/xq6JIU5Oa9nIQR
J1I0aozNzPD783IRL9eY6uodCQQ/83ducAUhfJS2k5GarQOISr3LTc2dwwtnuqja+zj671SxyESu
oISHPzNjYhY6oJT0PstmN6wwDi5jK5YdmfD299WCrnwHqmzRQzLPbm3tukKRvInbIBbIDTA3A3IN
/v+rj89oSLIC+7nwDDvlgWhfs1n/qhmpxMVuX80JRbD/PMTyuwHTXf6YVpdUb/d133u5Pd5SNQtI
NEncjUwowTpZnExVV0MoUmPvTNFcJ0oTMGkj179Y6EkswULLvK3arINYfM4P3B3X7PN8x0vlzT77
bL+e9wfbFnoCEywUfU+MhS0yaH3xanevauif//3tO8L+WQubygl2HbzVBLM1WQ4eF+g0va0xp6OA
ZrkArcVLpcqWX2w+B7bmGJqN2r4jtnurxdTPmHGBKAj70ssFr0A+3gy1jCNsO220AhLs1MBypTmK
AGS5fyejw5fqkm+70/08SK4XiZpv6t0KTjhCp0aBqqwBh6U/PQrKyIfJtkjLILiWrOy1sgmLiwXp
gqLQj2xU99nc7TtbxlG9WfcH3cnvKxL8QjrnihI7wOmCwS+wrelogho+9JvEM918cA18uVXeR6qo
nDJGNWwVDlbsKZzAjxhXEV88m3lR+dnEsoXzSr5J56LBzxkOsQk4aAS5QKmb59qo4B26mPjqWXBr
1fvQ//F3YriBanCigEYWlmx+x61gBQdYp5gJjvsIrYtGszNSxFx195zX6stQOJ4297uiyyTh5aY9
ryAFJ9hhFdCChhQw/ZQvipki5joUmEzS6ddE3lvADend27sCEzxhO0SRZhoAo59nL7/p9xMoWMYf
y443H8v6lDbdxwpM8ISEspAxG2BJiOlWelXPnWcQV0GOVqItvA/zjFhiYbZPMBjwC6nSQZFS9ZWX
NotXz/G3MhzvKzX3zHq+ssEsVg5FcB5809+fpBR3QXRxlJRTHGNQAUyU4KZt+6fzAJuuZAUgOEe0
9ejd2OIYbXqbWcek/5b3kodYclMiKzfL0sXoOthzAmorooLQKlu8BgxspaRdczudQC1iW8R0sEld
cL0Lgr+x0W1khH/OXvWImr2X7pPECx+wtdWf3cg3Xs8f33ZyawUpuOJM6yfWWYDEsq2r/qIH1SHv
jKJXybf5dtjxJmhk8yVPjFRQwYHlKBSAH5Cj7jliFlCw6d2NAQ86yu9Yr+dLdxpvG/fpbPktr94c
vbKaErV9RAaH4aoIpu8DJvHd9MhrL+DR+1D2jiIhyj+vCN6Ct3BlZ/RlFTm4SvUYp7e0LFxK9jFa
MM5f4LaBnXCE+1uY0oTmTPHZ3waD/o3ZklL/tgM+/b5wU07NmrDrofzY/HZA+cqb52FvLMZTVExB
1fz3PcL4Jlkdm3BLAyhxB1UBnEGm3VDGhyyOnmnTSE5N237KTmIJ74qRcMo/8KT5xi1/QTMfM72a
i8Sul3wvGpez5KkH1nrqDZKV/p9dmfDMDNhw7VAHqtHQYdfE8XGQNppviofABplJfPcgBnmrfZgd
LhuVl31GfLPaOwelpkv0budIPCnq8mrMlX2n0TGdPUzTLxKXvOkvHXyLGaCFMSyxKI+JgERZUkRd
Wv3Jcl4SJ/Kn8h4PgOQct9smVkDCQWJlTDzFNYDSwfneOfbVXGr7Ioc9d7ZPYzCNOvMzthX6fSJr
dtw0uxW0cMAtFnaEFY9g0/qpyy+jMDivIzLZxNEkOg8Vnk5E4Y5xT/p70mZuHcUIFL4rxleKwaFI
vYr+++4zWJ/jmJpjmZbmiItCWBljlkxForJm12Zqex1I63tLRoS56VJWKIKNjzSZo9pCYQMP61G1
HrWIfMrj51RNrh2rkLQabyvjSSTB0MsxBJ2WiRxXaIW9n5vOF2pH/ZE5me3VOkq75+9NBieoZEUd
Pc0VyDZNl3H+EtvMU6fGZdIS2LYCnuQSFNBW7JrUOuRKJ/SCj/F+1GpJ7L0ZWp3u6ZeKrl7MyVg0
q54hS6jc1cqPAkOTRFKjkUGI2a6+SNo8AcRIKk8Z6wtkyff5JGvq2/4QXInCg4OVKF2udkMyAKfd
8ZVkSUBfsku++MLGJMd4jC+U11HGpSuTTYgA0sScWJ3BByP96ueluusJu9Cc8em8xm1Zk67qFASL
sFhdjE6dYjAzNQRMod9HSevT/Bttrp35y9hpwXmoTae0xuJKuTrGEcH2FGs4RjWv28cFe37A0Rtl
XlWExS4z5hY7UibbHe0lC5xwIR41NWTrz/8VW5q//iOEiATrAFjtTLxtQhl9hbBdn8jaAKSCcjNf
CTqQsRytFIeaVrqfdexLURT3TYPm4VwJxrl5xlDiBYZH3UVFbf28fFsuZC2f4LFIl1hLgoWgfjy1
XVCHRhK0eYhpzt7SdlglXku+OrbxCDpdTEenRJxLNZ0qNZsCeUZLe8qSIO4Gv1Juur71zsu1ZQ/g
NfyNI9ggrUvDKMHN6g8l8awOrL1h4epW/yEYx0ZbHCG2Km5iwVImsA0kiOywAWdP6+yYKNZ+psnx
I9L8hhGdY0ZiexoGwCjpozrunRzru8oPacIJQ/COU6LnYxcBQ2++g/PYTczQq9SLhsb+eWG2fcgJ
SLgaW+9aA8PQPB/30oHn225MH9UAElku7V7PY22b7wlLcIslpp8zBSR8PsOs+vSjbmT2s61nJwD+
B6xs19FjBczN/GbCxVNogSY0/VFdHMk37FaIjXb/f/Ts15OzgjHmlE59iDOLaV0f27opviHTF37V
7VE7zO3i3FQ0iZ74jLls889myh4U4iqCa0p1LGh/K2KhpOUUVgVnEufPmYE9qOFh8pAkANfIf18C
j3UlKzDBF1q1UZBEzRHOT+Zu6MIdmBR2Slnvz+vF5icZUprYK2JgjsIUN71g6XbWmkoFHM1HoSjc
86ENtiePvJOIHmq/gojLjh7SQPZFtqn/K2hB/53OWZQxa/ERTUMvQQ0Mq2ymcr/Eh6V/lIjJjVbM
xuk6wbYjw7AoKhVv7w6UDXrRTjhOPtaDvlMvuugueN8Bk85Mb5raCUrcLpIpC6icakAZ1k+NfDFk
LPqblrb6fcE/pUZat8OC37eHwlO7KxPhR0Qlz5NMCOFuxjKyG2fJUNPVY3dqf1qzRPE2DXklheCQ
Fn00CnwOoM6WzE9hyr4MyQhHmFzatKu9LBp2tVZJXo/3b65NUHm1QQVJTMxNCz5qCO10rtQi9GPz
RxIGHd5cmj1a/ct5ZXt/QW9hBD9BehJGxQwY7M08hmb8g+TNnZ12kkkCGYzgIdQhXWhjZair5F6s
Ga4+eAlya+dlea8Hb2XhNrzyt43lTBHoyUK/GMqDnsw7dR4lmiCDED7eQqRJeqUCRE8unelKtw7n
Rdjw25ABsR36zjjjkbiDnXXMmFWnCn3jofP5uELom49jsOwab5buYX7v1N6CCYaTsnIZQw6mYRvd
xDS/adGbS5i/YOMjMSbJe7ip0ivZBDOK9LQr7aQOMTuoumaCoXj6iZLbae7986e4qW0rIMF22iLq
Y6JDLsqOtL/Oin1Kg/MQsqMT7IZhhKppuCxWc6jdYWQuG+EOfLOTtb3JhBFMZ26qoshJGaLzwto1
Tn3IQtUrylSiefxRefvocF0wCDbeaeDOFPOB4HNWqqZMKUYdrKDdd4cRjEfVXsYjIIERK02xMYR1
xWFM8M9yesn0qPqNFGb7en5LIxaVMBSDpEedUfST9hpm+ZebBrF3TD6ztHIL/b+zdrw5PHGyHzzt
6pCbkGqyXs18cXPjJ4V7m5VLJ2l35zVv24pOoglW1OlTU+V9Qv2ueszrz2qKKgV2VzYSj73p6U76
8G7GPy/Ncs5yinU3R718THuZXssABAsyGpIxXYccjnNQsodMui6DH8QZjbYFw6lpWyr9CAkmdN7y
QazY2vcvnHadU2Sk+Fj6Y0iulqsXKI6Hzmor6EH3g+41v/6EDZI33c/RB7skSEA+wE71Vu+E5yhN
q6U1FoiIXsPJt4LlkGMJgLXH9qxL5st4iWRGxW17Jd3EpiQDFxVcRO/49ZB7QzsPIF7CEIya+tnU
ytZpbCTl3sgnTnzZtIyqYoSOJEct4JNtWn4cE3/w1IAPDizRIfHSn5WsYrZRfHyLK4StShW1tdrg
XM39r9LjnfItab35Nr7PUO2M/OWVyljnN8qsbzGFx7iKwQVoEsg6/FgCPlBqfkvQIO6NL4RPKyZu
Grv698xjz+f9yfb78tufUMGfhHbnqMMEXKvZFWTXaI9U+uEmwxAe5DpJ86Kz4Y6TY3QwDuGdrXpx
65m39THysArwZozAHOjh3/Oycf0/4wLEYR1QcyeDqQLXVn+m80Vf3dXlt2XoXSc5skSWI5FeoeBx
5gK5/Zi/Op2PLcMeFgL6xPQHtzbczKXoJRpvVVTop1DydksMkwpuR08stcZ6UrgBTNI6l73xoucz
Fjne92BkPH+i/xKgntRFcDm11k00ieEEBjRMmV6+iwP9rtr1V5wQTzYyuJFl5UZh40uY8J51sVDY
0CispwqG2Ntd+DmM6eK2yei4aT26U97POwxMMnC0aOqTo3f1fdFMMsry7Yjl9CcIAivODELsqoAv
GHqv6G7q5HPc3aVG4jfVJbhGgmmUfM9uW8sJ8Z2fZY1ldUDsp+M4K7sigf5EshSRBEUsH05T0jZq
CxS0HyT6Z9JfhLpEL7ef+N+CiHljq8WXTBHi9pTopbWPNZE9EDIAwWfmGVvqmkEGtVO9fLgb5+8S
dX/fGfVGAUUSw1pXkwVpW4ptE+AFAieVdY14yE39/94SCCA0n4MmjRfkxcIqHH+YtSl3/+PSoqcb
K8jt/OW8NJvHtcIQ/FPeq2lPG2CM8+08fipjSWf6pkqtfl/wQzZie6tS8Pux/SPXnzUkOAtZzWwz
/F1hCOaYOCWNEXJQv9FTvl0iaFTHs+vsJjI7ifpu+7oVlmCIIxY9FhUDVrtrjinGFkFPQB6cfeNW
XnZNC//89WyHHSc8sWIQtzbLBh7uRD/73XX12IOsACtV7MVNnuLDACK5RVqw4yby7olcYYqhTlHX
dRIBM/2pX2A9mpenrqUfWl/5xPueGtlEiURHfp35Koi0w8GYdQd4g/rsGJU3GYFjyxL8Gw3Rb6xJ
nNAu5iUxC5vxl5inv9ku35t3tU9csPjuM0+VaaVMKm55K6mcqRiXxYBUVpbtsrC5pF0WjJ3s8KRy
8b9jhTNFg91FeAYRmA7gG8wCvfNNF9UrX3eT1M087UNJNcNwTIvwbLRYPB6ZMaIPD++94TxG1XUu
ZdTcProTgHB0aNIfq5oBYC7vk+4vYu0nKtWHbS0/gQjnllpalCkhQP4mOsqC6tna/f8Eg2e9nrfj
bRd1AhPc7Bw5aJFRAGa36ARtf5rp1zh8GmJJOk12cIK3TWZNbxQLr+s01e5cNdcgjtiPBjilzovD
L+C9hziJI3jccSRDg+YivOLzjVZ2Xgfaoz9DEPxsrjtZN3aQpEh01e3icsKGRqUMzqNIzkv8mKyV
Xkl7/sLa+ae2COJy19WSVsjto0LmFjTUtgnC+rfmWQ6MKh1eKH8gsaco7VVmTpI3VgbBNX3lAdJ6
ycOsrihmL65H9adRfj5/Sv/yCJ1kEL4HjSo0pzgEAPnc+dURb1Dwl/k6XehBiaZbaQqDH8l77TrB
cXlX8iwE/E2GBbjyJ8UqL+PZQSQHin+f09bU2u4PpeNKsoLLQpKFFcMNVV+KHkuPrUO0s2yX9V6p
u5qnu+pB3kK9rXknGQWH0EZGnsU8oE+qT2bM3Fm/ykeJN/iXYOUEIrgDndmxTlocpPl1CtiheuC7
28mP/5HnaNuhntAEp1C0UaSyAWjLLdl3R+1g39tYddNfdV4ayGgquP2f0xHBP9AuZN0Q1fBA6YuV
Fd5UKN/KurwHSeAxyuy9GfeNLyPn5Of1DhRrOjC7RTW+7vutpmDFnNM3QwN3Md2FtRdX4y5KmNtH
ypFQiQPcvrwTmBj5WVG7pIMJCXn3meGXe3I3G9jjM4L4Zz40icQM9M3PmhWe4KjiHP3g6gi8ITCC
HP38Ue22X9LaRUX9Yrq39jwpz+mxsh3zoxDtPhKJN01i9QcIbswqE+zAUfEHkAncHKVnT4d8miUg
m75yBSK4sizvSao1ALGdAzOuWCX5UJf9vuC7nG4gWanj9/v2e1Y0HmOyTORmKGGaWPOK5j20kghG
zZged5nDP9Id8xO1zdhlWkq8fEKf79gZ3nnvuGlnKzTRqOmiT9ivAjtLODVrOdt+P0QPkZ5Erj4b
2GOV19hyNh1pLlsYuH2UNsEWc4ySo8frrbU5hLCirXCURu6RygRvcSYRblvjTgiCE57QdsZiC8KF
2a4KA5DODcZHIgzzBCHcFiCKtFQAwarWRY+eW1dfOhmRkkwO4ZIoKgxOCYpbf6zTHcWG6QykwQ39
cl4VZCiC97PyKSyHCiiFnbkZFjc25FFt5+MfoYjtJ4M1OjbaFXEn88XQfS41V8EUzHmMTc2yNE2H
AWF6R+yEmoZ8JvYQUR/kRHf4fvLN1vh8HmLbfa8wBN0Kqe7MQwISus5vrsxdEmTP0ydOAM8JV2S7
mDevBt33BExKhOCBemsqjaIZWT8jjlXnwldU5T5C6jwlsjnpbRjQXIE8UDUxvvwWZszqoomz0PaT
LLln9ewThd3VSLacPzuuru+eWes3jKgC09IWnEvR9hF3tsSdTUqYG1tTfg9sfM3OaVI+lLXe3qrV
OMu+PCRCWsJZ0n4oNHuBkEp/YZEXB50Co2wWdzOQwGUZBr4IdMQTbw8yNWJm1Pgy8JvhodQODaoB
FXpbw+GvQZfMIeqb78UKS3AOfdip2BIJZbdchmXT0WV1tfiGnzyooPedLpVvv1pJUMEyb+o769Nw
sXjY4xZk1zLynM2DXf0hgvZkbOimdsYfQqdbhz5aySGpJMMHEll/xTirUL6kSbFMFs5Vr3S3pfQG
o04XUaq7JZG9HZs+BCzJBHRNVMPQ19sr7BoHvDIJTC5fYpB5G/dzKuPY2pbmBCG4kDmxwo4WgNCt
y7ncxXrmWrPuG72sOUYmi6CO1jh2KThDkaQ1Xgc+VrM/b9AbNENwS1jYpmKuC2NClhB12VVX4nsO
APR6AeNVvTcT12jd/EiC+WA6/nm4bUU7oXFxV1owhcMULhMipDLbN4rpUvV7pj+fx9i+mxOGcP1Y
Do9G9AIYUdkfywFtn2n6Q2+sY87bSc5j/Qr13znE1fEJisDoaJPeQBBRmgiFhvIYjcnoMiynz2rt
Z1V+Bx/pUVXGL3YHXT8Pvq0bJ0EF3QDfC5qtE2AvYE22qwc0GEjcvey6BAdFI3NCTQhHqXWXCcKK
ZULztYzkRwYiOB81MvN8igCCTzc1fZ7aFqSmwfmjkmCIRD9JxKsdNXJWLHnQiZtgMfiINRF/BiI8
T6AfLZyW1x4NsNLPpHY7+yGLJdrNL/WMwhFdsCCmmdHS4tJN9UCM65hehKriReNdOd2fF4ef+zkk
wTOYTmqrEc/zda0ZFEW/xxSLl8eKFxL1Wq81L20RmzvxH16V4CKWRrNonuAUm/xzEwdK9CldJJLJ
zlDwEEk7sYJxL2Q0o0tNVKn1oEn6/ahcmFKtkIEJHiKda2ym7OBg8cSik6H1w+aVMes42d2dOiG/
dP7WtqPbk0ci/O9ZudhwVrDJLca1ka+zFx16dO1lNqjO/66lpN/Pw236IFuzQa+LpfeOSGoZzQom
CjU865nB3HbaWZYs27JpuisE/a085VQXdcpLiEZ+TcKv0ejqGOj+MykEVVeXZVbRJwE/5/xImuJi
Kj7UUr2SQtDqbFKbsuxxTmZ+V0PhtAdDVjbZVLQVhKDVhT1VrcKraMy5odgvEqeuk79SejBZ6Z8/
r03XsIISdHrEszMRG+cVGapvY1awaqybUkuesULuWJLP2HR9o2nl43nU7WT3ClZQ7YJ2U4T9qyg+
xV6Dfut+r+zcIUe7TvLNDDKs71JkkNxnv3OCK0jhBaxbc041HZLq3JiKIP+seHnv6UDrv8vWufNj
OwcmvIR5DSq6fIF8vf1gYWkl5sLYEkTY7XH+ILdNygLfvaE5BBmctyZFw6EtC14pD7vbsfCIecx7
iRfn+vxelN8QDk9prryQqmeLwTR4IWe6pMpRXySfExIRHOGtLQbsoy94D2+oX5QT3qXenY0PNd3Y
lGhgUzRAQCzoW0TRkhYpHb7P2uc+68GkG4TjIomxNk+KWibajk1Ne7dpvMD6dGNYWjQ/2xG6nRV2
gTnEj5wW1hyBv4FS5MeFC8d6YafKmhl1lPmJCzLU/4Mgm/4HPG1g5yJg/X9Hk2WDoKIzF1jngm9m
1u36KdqhLXNn9pEXW9rLeSWWwQmWmY+YA00mwNlTYBSaaw6l75ju0qruwF7PY21q20o04fz6CjxS
HXaF+6xJ3DYsMXrxAxs+JJpwHuX9/s2FkMZwIFGlBpk5BqOxI6yVGKYMRDCc0IKajA4XZTQvkq73
pll1y6I8nD+x7Q+j30eGZN5bBzDUHavgzGA72Ji0WFckLRAj7JviaWS7zn5qnFuT7M+DymQTnvHB
rMKya4Cp6KmbNNEO+oB8/O48Clcs0bWBCI4QpBCxG94QUCq97rKGwZiYc6flXpHqPEMd96Hbq1jt
+JFPlzUc9x8rT6pkytwNA+AMZPSwvz3QHPoyK92n81Jtnd0ahv//CqaOFbNNUsAU0W40Ar5bL/vA
9awhhKhhcIp5rsBt5Pds3GtL6LZZeo01U5JZCJkk3HGsJNHaEiSOPYcJr5QB9MypdaXnoewR3fLb
a2kE/8PyvjJCAzBZ+aLTW1MW925mZmyVaKqGdThoURAstWtpVrMeX3pNhMq+dcXJjOrId/bzsdrL
JmY3Dw0Pgw16ZVAIia27oRqrzsiL3oa9b1BOnA95IvE8m18mGFf6jSGcWG3OUz2VwDCxMRQtHdhl
jQngacfHLTKvkS273z7AFZ7gtZsqHhHIIwaZgr/3GDBsGPQ0r9iNh6TzP2A/uqFT1bGQOxabSXSa
jDRTBoTEc3GIliH20yLxtRxE6+eBNvXu16gxKoiIGwRD7ZNG13OUTvx2yo5h6lxZC5FVYbaPbgUi
mOpCtSlSBg7yq8KdBa2C+vbicRpKTbb9YVP3OLemSXlGVWz/myI7jrQK2We1Wq5rJBSwh/zYz/99
fZVN7BWM4EjzuDTx0Q+YEOPA+OgfmWzd9LaGm6qJOg9Ii1E9eOt6ljCNlhAcnyCctH5tKYyDXnHV
4+TFhzxQZStq+S28e4lMg+IXsacTIddbOOYoehxRVGPanCHwOSgOzCm+Huvn8yonwRGrPkpYVZoC
u/YLZXb77nZe7vT2E8u+/BmMcHqROndtlQMmjHuvNoadGmO9teYt0hUZm6NKtomJfRjKr/Hdtye3
ZHpZ9zU+6/jOBc6Q6Oyc52gXlQHXcj6/03yOBwl11ablrkAF/4feyQT0p1DASYsxjYWi84de2BWC
oBBhqPVVCZXwZ2twmcn2jr5XY+0jru6EIpZyJjJXVcoNKW2D1Lyh4cUgK5tLjkpMKzFlSGunB4Q+
L25V5o9kpI/ntW3T66ykEALUtE6UJEPCxAfprYt9QKHGMPojOSqZHEKsWIKGIqp7gKjatW3uyX9n
Q4NPWwnB8VexzmR0Sz82+H0U7iz1PhkGv17Q/lHKMmTbL8IKSXh2lprEtI/fJUKUfe5nf8kcGw/R
3ju23+b5q3C6EsvSp2LodVz/WOoXfaubbmL0uy5iAUuKq66pH/5MF4SQkbGJ6SPPZxlNch1O/WXI
lE9qqH0kxl6doeAAmG0pRZlxw5m+FoY7tD+TTFJTlmm14AEw0KZZ2KCIqHQKnCz1pv7WLmSDPBIQ
cf+JFubp7JjQOruMdxV56scydw2z+kB/LmZr0KFjc04NsY5bMSOfF4UhXuwCtajc2JGlTDfNc4Ug
hDmgR7aNcgFCVHm5eacpr+f1avPhXP2+oFfjjC6JqMTvZ86xmX+oGgYnjcD62ATF+qgEzXImNezC
DECc8z/H/ISuY3ulb+1Dly/AaYcnpd+dl23TRi0TzD5Ij1JbLBxncZGGPYhP/BrNM9nsYzVNat7X
eubZhoz4ffOesDUL3CoW0d/zKJdTSrUCNZQCRopaVF1fGJWlStKiMhT+/yuv07N6WiKKnCK2zoSz
4bVEl8TuW4YDGmgsjQaXPDHEZ60mS4GYTUMjZ4Kki3Wjaj9bKdMoD5NE57kGER62ohmStgQXrj+C
8PPKAS0i1prZnrPPDupB9t24+S6s0YQXziGpniVIO/Kv1O6qvvj/r1Q1+F94nTYnatZowhVFYVlp
Zsr5F2fv6R842/kfhdtSiDUav86VQjDs/0aTto6yEPrFdjOKD4fQGsLn84YkQxGc0LIwOytKnCDp
AqXG0qVhkZjqlhtayyG4oa6xrUlLIIfR157RF3ulpo/tlN72ix1/wIioiSUJSFhoJjpE355ZGbI6
wtQYGlYsq3dNsN3tVEctJHMV2xL9RhHLC4499A3JLR5KX7UGogLsiur3cy+bptksOa3EEesMrIUz
69BY74MR6a8iiw5Zk/hmmt6VCsqE/bPO8r/KRME3Zf+UaeoFG8B0FmM2wtEkXw/bvuMksmDWhlom
KRr/YNbZczyXHnL4BGDndVEGIlhzZuthS2Kca5pcR/1jWQRW/u08hOzqBBNOScL6qIAc0+tUHkY2
uB2qEbZ02zg/j/du8HRegvE6Vl/bE2jpuGPie/XSy2iX/51Ay0A5J6PKkYnF/3/lK2J0emOHGOCc
8IKyxcuwGbHszZ2x7M+f3+YVocdTQ57XQtuWYMw4A81iZP7VLoOvvLR/lFaSN/MYGCn4jSGEE/ms
kLhHksMvsWh4wLoYai0BGox3jZ0csyE61H320sTJXmvrS0uZLttZuT8vJhfj3fWBDtG0wcqtoaf+
7XkWlCSxVsFnDWrrtszeFc5VxtKgHy9r7fOfYQl319RL2CwdsGhxY+RI5Y+ejYxKFF2WseyLkPu/
93LZOkWlDykTcaFREXejqtQEISf2jbV+Te/YcKQNilbLrTYellq2U33zebFOgIK92bk9ERLZyK61
9yT5LiUNlP2+cFHNXMUDU+AyzGh20+o2Zp3EKW3HGCsRhPvRzQIzz/zM0IHkDkPkTunRjC5Qvc6K
yVXJbmaYdBgP0Ud6kbBG7/dlCbbWjNGYLgtks4zOcyLwWLbXcS7blC47QcHatMlJ9RGt1H4HI2su
KyIZNtv2GCcphCdZxfeaqQ44PqZfz/ET1DqOXs9b0CYEpihBNo+FbVhC99Zah7Ibk9lxkHgqdwsm
kpjnyN6NTYcANmN0EPFNYGINO2o7I0lDvMRj9dTGhxDr85LySTe+JdkiUbhtaX5Did+3ujmlWR4D
KotyN6kNUJFhoclf549s89ZP8hjikU0lM8eOPxhjtlOG4Wj1MpY4rjjvfM0Kgj+R6zeJ9lE7Ik3t
d3Hhts3XVGEumbx2eCDD6CX06bxEsmMTgoe4QOCXZTi2iR665EtpuIn+8GcQ/FBXEoEOb2FzCQi7
mYugodboLjrIF810PpxHkp0dF3aFNM2WHTVc3WrnxopuWvN56T7TdnRjEKBboaxtj7uwc1cluLis
KioyN4AraOZq0X4s7J1Wx67JJNXR7bd9pRSCT4vNLNGrHkjzfgnsoN7jML38iJz3rvBkibxNJaca
Kkk2FiAZIk/hRGnK2ggV+aFZwEReekshy0Nsah3CBGQhQICHAs/bi+qqxVyShscqUeNGzvxgxJOb
R7XEiW5LcoIRnHRLNKRyQ8BM9mEyb7tM8kUjE0Nw0l0zsbaZYavYlYN9K25cBZpqfcSxnc5KZBEC
ZclElwIgZeFP3U97AfvF63m7kcgh1kEn20Eqj/eXlEWIyvuNUz6Fs+wjUwYiODY9LhUbxDJIA2if
QrwI4ddl+nReDsl9i1RCWhoNma0AoqyXnRKSfeTIGhU2bX51G/xPWLkYo6j7uSoAUXWfwtb07JTs
SEEPoyab8th8O1dI/DxXSNUMkvaFK6+aRcHM2K7Ux/sxzt2oZTd6VX9IzTARDGJSbCsS2ZFGOoZN
FULNjNbxs3m5jKLqwdaaVIKzHRiCMf0fIMFrWlhvU2n8xRm9wU8PtVd61u7v1emyqfbNI3Q0YsLH
oNdZZFZRQpA8tRU+u1or0Hs4aHS9JskrbfsgrGTVlk3NWIEJmuEokzVVvBOsxppvcLiM4z439kbd
Sg5wU8lXOIJeOFVLHDICpwxV4ub47ttbaSZbMymTRrilbMb7kNU4OgOjr523VMRd6C6yX85b7KZT
WAkjPATU7gwn5k16eoQVez2pJnSyKF9Jkym7P0MS3gKFLlgRbuPY8uoXP+Gc3FaKbLpnW+FQPHAI
djehA+itzY6GUWP1LbwDDs9jUepS+3bUfQcxXBg1Eom2r+gEJjjUPA2XpcYXhN8r7Gquhv9j7cqW
49Z17RepSpSo6VVTD3Z7jB0nLyon2dE8z/r6u5h9TiyztZsn3vclVSlXaTVAEARBYAGzUFilo/6s
du23y8rbtrk3KC5K7Kcq7XR07bm1Yg5XSZ98b2XlIxyLaE7/rTxuA8VDEXYEQ3bQJYOJhMtdIH8O
y2M6PM3Cog+RPNweqqLWnKwJUJM57qLRsIu68y+rTGQK3AZK2hAvMOw+MmaPgZV4Q2o5moFT6WvT
iNIFIkvgdhHJKkIksDTgyWqGARh3c2buMWLLr9L0IxnN1SJx24hIODlyWIE7JuXJDNs7WUmP6Jv6
dFl7W37BIpqOGWjsqOCrZAoZfA1wAhZGAmZHNeskV7LIp0JpPuB/UImDKmuUgGHiJxfBlWlXV8iF
IZxuayfshl0b53YujwKtbRnDCobn5A4wv0OXNMAUaufpmQl65A4EyfXgBUvnlJUmuHJtGcQaj/ND
mIekJnMMZ5eSryjv3pkRvVcK/bEtOtElaHOl3jR4Rsw9Z4o2EBwUKQUVfGld98OEItHpA+/Ka4k4
D4QxMrSqWalrbz1GqJSYZYGL21QZSjcNIsPqLP5K0kZLjcQzAOJO3afTZKtK6JiaP5jB7gO2vULi
thCa/rOIssWxqkPbZm41gZ+3Fb2CbLk4a4XCWTaZlwAcskCJQuV+UEOH6vH+siAbI7BZsPhbZ/zV
pE+Demkm6Ew+yl7hB4f0gdixx2iRFuSgPemY2HlkY2CSqPzw16srf/cGbwKRMUFKpUipvz9pq7Ia
Q6XCjmJ0c/EV4N3IhQN0I7/aG6cvXzRHuSp2FFxTi4huYNtU3rDZ31eReWzWcagybLRrYeyl7JQp
7Wx9LI69Lio/2V5GDLdXMa9CwVX5PZaeyW1jlcAa88+TRe7rKXu6vIrb0rwhsF+wkiaVrKiYZSDQ
NPQXOXwuo942zNQdzNm5DLXpBjHe97/CcIuWZ4le0wFQehraSWKTaXHm8EGdHGMUdXmLFMctkj41
YDzugdXPx0p6CUwRv9LmRQZ8Qb+l4U7drG6i2GiAoN0qDhsTHXrBdX4Ah8+t6CKz1Zlh4G2WzRbU
QBPJF270pW6Nk4RoQupU+VDmtWSnhgnWqGFSHIU0kj0oieKNJHxFp5hhB02oepcXb0telKuoCsUv
oXgG4eTNe7NsVaMAMX2WH7pafrK08nHMFH+2vrclqiNHvC2pL9TMfhRUdD3d8jXv0HmvGac6CklK
y7UiO7wJdq2dufqXfpfvvo9+HdsK+OrT2+wk6u/bKl94B3zmSNupQvICocgh2KUYk22FNp4zymvV
wYzs0e73sqAebCvdt4bkeRSNHHfwyIKmm++a3RzQwbgjD/qjtMu80BdN0d2qq32HxgULZdfFphlD
QPUxY6Xj1Z22Hz4rB+PUPc/fsxtywlO5wBOIjMnkLi+FhdfDnuaWSzP9NPfm91CvPtVx4oV0OGZa
dKxK8yqki1saymyXVSo4hM/cA8qIEWAauKmhWQ+vsu+93oLu7kST5NDTk8aRi0+0eRRsF+aZ351Q
HALngIapraZ8IqEnH0FUb49PgZs6GOjuYs6AWzjLn0ayHBy3OxNzIOVMIFANWscABezNcQpFJx/7
yCWZuE0Yq1mgkgUyzcX8PVc1O4pPyII+k/4hwajif6lBbudZZT/gjguRRmdy59fYi27j3ezHd5qT
3GdOLcjmnh2E7zXI16c0PUYiBzWE63vMEojv6NI6BTnlRSXwpMy2LmiRr08ZrZwu2JFotCSfkcsr
ikdSi7pBBCtlcfurAjnzZFJgxIbsVu3nbPka5d5c2SjKFIhz7kA4xbGdsIog1Gxoa8y2wjod5Z+a
n/lGbpOb5srw4kN7UPbj5/7bH7MfcZhc1IK31xispkrombp5h+HFB7VDQBHJVEBAuL1W4EjQdBmR
Jn/w0lleMMkyCD0FmVALScMme5wG0ZDRc4/PxAHzkUoowlkQj71XIbiT1TzPo8hjbNrxFVR4U770
brRX9gHupfblnbUpFMVgVrBOg7aN7/rNinpojEEPvQUzeqrqKHWZjQEzApTzk5MJtYLhvEVBDdxu
Z8D0x+zXyCuMevaCfe+yk7PYCYMkZtNn+0qTWT82+mrQ6/leiT0qWpOYmiGUOLlsvku+C0/qjk3k
tA6WoD178wAxDIzOwOs2SOI450QM8NFl3Rx50YgIaCkOM/njKRVMfybKTZATw0sZz6tX1plRLsMS
eU0z7WTwd1JF9+JAFNhtWoNFTVylWDcXn2vRIhqBwQ+SJMtdVX6dEswcUYVTTdhiny3OGwrfj5Q0
Y0PyBSjlz+badBjfP5ts0tkDuvt0N0XkPLqlG3miatdNt74C5rbW0hpjMI0TPiy9xmPg6GD2HNBw
JeqEOo9Q2XKtgDiXGyVhUWs1lkt9tG7H2ZkdTBa9wbUY5z7Bfy1bfiGYMlg46uHyfj6veOSgOQ9c
hkRTUd8feeRRz1FN3mOooXKQb3u/j+3qRsE0hXYvwNzcbStxOQ9c1HOXqBXEne/bZ+qRz5aTgZTH
ZqO/JFf0KL3tIcFYi5uHBZ9OuP2Wx9RIdIvBHafSZnzIkgfxMHJuD1pY4TTabef1hnfWMIWmr0xi
4vWNnT8zlUYuapa/Rq/E+V/MdHsX/pbvV8JjdYgqaq4G84AltKbER0XOkP00Y1kQUm2AqLKMHngK
vwzCW85OTHkuixGjG73JeCq0vYwZP13y/bJhbOw3YJiMTBczNs/YhVpZlhU1bOC1EuWA0hIXLMgu
nTpnosLeTfZ7OaeCvAiKKlGzTPE0wBkFJYqRzWrNtlyGuVftDnxu7nS/HKmPm4QvIkjYFO0Njo8Q
9XmIM/TyRt6w3JlhZFfF3Zx+rRZRHeyGr4RY6NPAKHhQmfDlonlPMEAdrFbenCIWUIg7lcuDOoeH
WkGXSIK+xzZ8uLxqm5axguTO6knqE4PW8JJyLb8OJPSpmjyMfSKIsTdOzXeScQs2wGCagUlW5J8i
yavkl8tibH8fXScY6kxwnnG3oDwLiB7J2EWT+iQlhy5+vvz9bTW9fZ9Tk1H3ZkcLfL+aLD8Nk900
BK6RWvvLMCIxODXNNW36LICaUMy4m5TAVk1RY6tAEr5eLoqyOh0nLDj6HVGbeauST/MoWI3zW76q
Yrl/q4uvl8PnRyWtoK7ONb63N8jO4lhKbsgrgo3dZZWJ5OFO3xITvZV8gDyZeZilyF50P0tEiZlt
f/MmD+c/UUs56WWCQwG1C5hHu4+PljM5we3kNbjUi+dBChXIHbJh1Syks6DA5FAdqEP29G70iTec
xGVfGzfGd2vFFLw6gOLAamtFhQKX4fOo+x3Gvyv6U1a4bafbl9dKYN4q87MrKLXrIzy+QirZqOwq
u44CUX5JhMD5gX4pcfUIIAwqP7L0RRc1Im+fBG+GwPmBrkqsBkzuWJepcLJqcQ00biXhIa8+X1aV
CIjzBH1Sz5EcAiien3KM+kqX6y5/VK2PuH9FwXXNxHXmjNDKVEzEXQsCg2a5UxHEWd11PAkCg80d
qmhgKzHAP2/wd9w6nkMM1oVTW7rsOOjWLmyDq2JsPnLErGA4R6CN8pIP6sBinBRVmV/k9v7ykmxv
yhUC5wXQ5Ry1iwpltV5ceIqHUNRpfYV6up/6ioizZivyVfHe/VtvnA+QVBB4hxYEGvzuoO0TXCcy
e/atI+JeVxTibMW979A4N4BhMYaURFgl47H3Fne4LXGJljGSrfDCR2X/Ibe9Eo5zBX1L46aPIVzT
1SAol29SWhykJRPc1kW2x/kDTa7wID4BZgl7m8ilkzeNLem+wDJEMJxbwOz6UAK3MJaqt7OD/LM7
GPvMNQ+oz3mpnvWX0BEP4hauGO8irIDkSgTZRqc4NAd03jiRG57SA/HqW8kVNZJvuta3FeNrGXoj
nadEhoE05Zcy/TZ2j5eVKPo+d1+XzLZuBra78uxKN/ad8e9MgS9YiEHxMywl1BXmgW3oyxFxltsO
qSBxKBKDcxJKXJcDsSBGKld4pkMqSmsP/05TvGMgVTzpYC3ytOB2rE5ls7v8fYE1G7wrAGEZyiLw
/QI98JMeu3mQovFPUNmxiYLTBXUXGrrFecqssq2DaIwteFPjUcfzVvhMRHRs2x57hcGdCWpi9EaZ
BAg4hl+0XKyrcBlAy/W/tFeLBOJWfm5oKJspBIqXr1Xx3PaeLhxlzTbB2cV3JRC39OWyoGAyMH8J
RI/yiXVw/78JxNmBgqcsPQggUJP6VHoEiYDTCHmRtrWmg7ITPfaqxVdipUMTJuqIJVIbrwl8I/Nq
UZc9c/LnSvsNwXuuzJratLIA0cSyTcDKp1O8LIV+N6ZONQp6NkRgnBujpazUkgawVBnshr6WEsqP
H3XspL7//IF9inzOf1THezQtaFDsEEg4AAzLM8zYRU3ObilC9zLMpkdbwXB2rRidTJSCwWRIhKE5
MS8twcVgM9oFC6mJaWA6WBqZUlcXA0kP5SgwDCTB6IOcebhq2Yl1VRRPlyXZtrU3GO6YJh3pNXSi
41pqBffxmOFlJx2vx7oXPbRsn80rgbizOW0rUN5WOvIFsnwVtfS21XR7SENXL6Od1ky2OTf3VH9E
ccVX1EHbCQYzLRp5vizvVn4YJVJ4EaEsuMes7/d6LVRplKIU91a0e04gyXjGVdJmgWSj2SY6/l8W
r9n1ewEq++rZfluhck5KR3aulhXcXaT94mvoWtIPyifMj7AZI13mzII7zKZ9gtTEwCsamBP4J/05
qouoDiro2kztZUbb5O6yQJtmA6sxYZos0c8tpjKGaiOlXeQp+lUE9imZOqnokrRpMaCPVHEZwzB2
NLK+XyrSVRlpWoB0bnEYDv1fkmM4s89mNdIr8a1/S2lrOG4rdJGy4CrO4JLgeRyn0zz9cfM7kkBr
CE5tOpm0TK4AERapXVLLNnKXFosg9hYIwk+LaPskWcgElAJXWBDSnNDfJqji3XrhgSR4ewC1J6Eo
En2/NmBQD9IoaHGL+D644+t4M/c4d6PP3WwnD4pb4WmnGR3rOfZFzx9bprdG5rbS1JlhPg3IPC+h
lrtyH6JZAnTdmN1EIveylf+DBb5JyX7LygmbVjeCQAVSFrFdvmp+i27D9juS9z0mhsr7wBNOQBYq
lp0LK8horkeFEEAGp9HrPml76abeSQ59tE7ECZ3hKXS1Q3ESvRiLtMrtNcx5zqVCBWwo626clglo
6+ZDngyCWECEw20y+KwxLELgRJN87KbuGAbpDglY7/LKsZ/L+9u1kXAbre80a9Z0wIxk15j3pfJJ
o7eB8c2qP3IHZBvAxPO0qqMx9f16tU1MaVVgs+klWpD0aYfXIIHO2I89E2YFwYXs7RhGKCyHMC3t
7SXPUfiN4IbgaR9xLiWTbUTFsSo+kj1aS8Zt8SBuikVi/lAO/VRCFdpH3BRe3xQNrX2gC+fWyCpL
jDHJcS0s21dUU9mKogpiqE0reEP4VUq62ktSTHE70HBrU2WkJlEtYJqJHcZfovSbFTuXLW7TsFdY
nB0YabtMQw+sIHkkBSZnPteVyB1tXXXYe+V/NPYrPbaSp0Tjc61N0Bi2zkF7od60b78kut05eO4W
TQMlzNOcm90bGrf+kzUkpcqyh8HX7np86FG119nxQTnM/oxRrXNn5774FN5cMx0c/ChpR6qV56Ad
ai0Zh0WOvHo+LKXdaM9TfGu2x2B5vrxgm+IZqGQClKwpvxzxSpmmNvTWnEE8kvp1tpPmb6TYxbOo
TlAEwzm8JJaCXFXYms1Pg/wtQhlOfdWmoqLgzTN/JQ23mfRooknOMl9DeK1Tz/zzvnsWurwB8EUA
VoVZ4ITJ8WuILyj6wNPZfteOGdioO78QWd+mGazguO1U1QjAzAJwU0vsMA8PcaP/bNC8jqkcp1AW
4rFlODN2U1ZRLEUUVHZzeJLcNIuRQH+G9aRLu6G+L8dTWVzn5vcpEd6FziYiM2Wu0DiPTpSllloC
6TQps43xTgq/UP1nOg52PvvEtGxiHppScCnY9FArUG4/ZyabxMdEDNX2piVBZEtKuSup9u3yxhLh
cAEazTIiBWxjKRq1B+N+wWi5IhY5w02DX0nDfsVq+2IaspxIClCoehXGD1orOHSJyCLYxl4BTLmC
sRzM/Q1+uEe7+WTXpUMSR75rXdlH+jq128WtP7e30KhwILhIPLY/VuhdDialVoKFjLLlkeY7Dan3
75aJc0ymWdU0qyFfBHoQEqL75KrPRFmMbTHY5Q0JTTbR8r0YdWHOeVfg8bFWUaD0VMDCL0shAmB/
X+mpkGiqEfbWncf7Kfhcx58uf3/bmN8E4MxswPPsUC/4vt51djYENilvsLkFwcPmIWG+oXC2Jltq
KskGHhI06zQpXm/9lGOvKAQOYBvFwG1a09Crxt+ntVAnUZrBptrkoFe5HReveXtaRhHF/7bO3nA4
y6prOTBKaA585I3boN6vJ/Rr38jfLy+NSBzuyCuVuCSKivg0Sh+0JXO66Een7FL56TLMtiMALxSa
YnFRRvD13sQyLSVxPzJnfTu5upP5g2yrbo0iuNTpPPMW7Ta7OLLVL9FRVLC5fQFdYXOGMUjG3Acl
DGN0Rk/1Wyfxuz0oKf3Ci1HJK7rMbGbH0Fr1W1be7ZRmG5fMRDR7xJNn63SB23+ZX0ZXxTmv3RHV
zgWP1JvWsoLkrCWKp7kOZohY17Pf6sO9VVl7VHh9pGBlLRpvLkbbxw1796T3oGEzjxHYNiI3dozZ
sY4sghZdqX/VYZ7FFG+S8XVFRJOjLrAgWXCa3MhhRditM9Z24IKHSd2xIFr5LF2rHjtAZuFj+WaQ
sYLnQpoyioLGYveroQGDTTQ1KDDO9Abzrs3ZBj9DDkbyxbQrFe+/YRAtx4YagrXd3KKrn6C83zpm
lzfTSPETxiKxafM9T68acN0Fy0/BHt08BlZA3DlTyAOmBJpQ9eAHu/GGXLV4znhgtFCyzRpSb/qj
IvCmm8UIK4NSuaNHm8K2WFiAgFOzQgU3e3giN/RR9hVXXIUrUiXnhaRBUVqZeYIWZMhF/CXvT1X2
WCl/3CzKQtOVJjmPo8mpRGvCNNl4KqJ8UdmjyMXwDxu0m0masJAgOlTIqj2wfYihrNcYOtu78nVx
zHaLgPxqM5RbycS5mCRVIkJSyFRqipsP6JlPDcOOBjT4FYoDC3XzkYrIqrZMEjcm5Mg1HTkfytl+
LksLXjpIhvrL61Z/ysdngc0zm+bdC1pQ0XChEQbE+eolGOZgoAAYHeUoo+029YJDc6XbxGnvql29
v4y35afXcJwS27qWSNctjOzPzgio0FD1qzWiqJtp5ZJQnJfurXCgagSU8Wju2ClLHkAoh8QnmgWE
U6O2Lpmwdo2JhTLtX6fvKnjsjbgyiqTPPCO+DlL8e2t1z718Z5JGEOCJkDhfoYQgmpqNLvPMWbKl
UbdHct0t97MSOX0lGguwmblZy8X5irAD11NpQi5Gp1+45U4enfRJP8jwTao37/UH3bBNj/y4bCGb
0coal/MdNfg1msCClA1at3Qn9qYryak8ckSvx85yZYEH3lYqbux44gJVt8k5/TAbTJ0WEJNiRABo
DWs5dEpyPWU7S8oF1r/ptjAY6zcYt4JT2Chhqk9Mp+nNcmD1u/pBO/1tnNm9eHbr5n5bAXKLWAYa
pkrJINdUWsOOZS9rM1utRVHRVkpRBU2xjBEVbIQnt9/keTLJUmDJVAS3kq3u9S+TAyqCg7g6S9nc
229YfN/TjEnfAR4NM09DPd1wjUYZmxFVTHsDgVizn44L9rl6ZHs9vB2+FI4onN50yasfwEVERTlH
6hDgB0ij36HgMvxjphEcnittapzPpw3+2FcAqOV2n2jTIe11gYfcNAuMP2ATRUAYyactLfQpdroF
o7d0dE+3ph3VP4ZQlKHa1NQKhXP2Qz7g8ZeZhaH+KMOH4Y8papmeVt/nzC6emyWpG3y/MBR0TmMo
NrlLkPf6iEN6g+GTljWedGOUMmSevBvcxWXzj+U7spN23a69styPvIqvpOKTiHqXd3KYAy4fMQFs
TB9yo9yrHWa/COTaCu3XQJydqQEYA7IURgDGflRVlk6z//td3DhcRhJYm8K5WDPt6z4y2sxDUUgQ
dagXPdDFEhyOAmNTONeqoN0mlijURlqX9qc4+HJZiM1IHa3ECmaWoJ/4jOEAjJGBHsbw3XSIrxoU
pOZTedBo4yVq/VAn1g6tGS9VHh8VVbqj7CEvUCQRKeL26bj6FdzpuKSZlM0mHDp+ALsv1E560m60
rwQtWs1Ovym9y2L/6vA5i6XwskFNTMU0Dd4cSZcHhczEZskDWL9buewmql4zT5+5CbuGZnbxGuKS
FLvtnu51V7cnT7Hlqw+53tVv4Sy2zI020tMBSzAZn9RcP41JJJCX6e+SuJytSu2sRkYBCHPez3Vu
19Wpqa5o//OyWrejK7SiySaCegV+mLvUDp2k9gML7G87d/aok12PHnFTFFKmTtH4EqpTJJcKTmrm
Ec+ks1AHhp5PC0MmuWhfjZSyzSwExmjlQsdnt08POsxG5MK2GAxAIkVBYagbmnXWFzmZE1ippz73
mhcWw4Vf9eJbOB3YIa0e2XVanXNHOoi6VDZ3ByqVMI6Jzd4+65UMR1oZTTrnbHdMvn7U9qWT7rLE
ScBwhqi12mXUvbyS7BDjVbqG5GxyNPqwBBMmuoQ1ciyU1MG8K0/X9IOVxK03dEPvaGop8Khbzm4N
yllPVWV5XSxT7iHBb5R4fLS0q2ay5kQg3JbnBkURwnGiKZhKyv6+utvIWluHOPtyTx393jpSDFQU
zZ3YXLM1Bu/RTElv5HrIERNP7niTHi3PfPz7siYdLNcUnBNb8f4ajtsCfUkaqlYQSdFGV6POHD1V
2omyErdeoL2tVVpDcfFPhdl+2dwAKpYsr1DHY4wx2ZetT7RAbMOvFsgYurAkMiB0WnpJUbyMS7mP
0lKQghPA8CGQnFJwJwRYo7K66bW7Sv2Uit6GBcriz5mQpCVufYCYSONV6uyqmmA5tlz7ajl+3SxW
uiJ5EmoRW45OOpVW6OSFK2P6SKo9XV6TLUkw+xgHJuoadRTiv1+TJh3aNMorKKt8pXQf9/6/+z7n
cYaAtKbV4/u0uDGlB0oFDR2b1f0YooR+ds0grHnpvQC9NQ6aGeVIRh4orou4Ww3HzlOdEd0vIpe9
6T41sHugVxq5E4spc7UoiSEvQT1CmLgBLVW67Gg4uHEe+3Km+VWOCkdtFE263FygFSYnXxCAmQgk
gHABfe/oS3yoLEWwRlu2Bnl+i8X+vhIriDsUvMoFxOrpnjTBvhj1nZXNvkZEUJsOdI3FebS4COtS
w9BgHLao5HJapEykB1A3Yohv89DtRNH8tnmsZOPcWlqZBVhkIdsg/zS02B6XXaO8ltFVat1W8W0m
nyKM5UpfPmD1K1TO03VBY/ToZYNGUdCjq9cGMoeXEbbXTFNACYjqiLN+yraiTZFn8A9hcdXWd2OX
OJG664Xz1LZOINSN/8bh9m+kBmXZNV3uWShld8wqKL0qSWs/z1Vk/qVYux5ASf6BG//a+XERw4LM
NaY3QLgs/xKSF338bIqCkq3gcg3BbeWAgm7c0uDB6Y5RR6S71m3/hwzQ1u4Fnz7qawgmSJ4N/CYy
zesyx8OT1Aw/5tbc50UsSsFshucrED7LNKpx2LaxAh+OeU6v6b66BTOWa5yiGx2tm4FduqlvuR9p
pVujcicH4tm+yyOgDsFtXl5rzbdOSDm3rT5VZ20LGFzKp34mYpEM1B/wFu3n1NzronhuM1Qgb9/n
vIMZxXE0afh+Yu1LaU+r21n7QCsgzorfInCugBisYZJBxKl6qkfcKLJ5d9kXbElBUWuCJiALI+x5
ogV1yXXaEhaNSK8gV3Ubq7KXVHb/HQrnCaZMTyUlAYqxSLepXoco45qfukU0IXtTGl2RceboqC7m
+cnqpqgyWa9x4BUw5/hHAxJhXZQg2TIsugLhFt4yMXq3ylq4T3Oar+FJZzuX8kGw9ttXSwM3Zgyc
xJAtvr2RykGkdgSLL9/PDvMz8uDRO4Olm0F31Zzi29AVZjI3FbgC5RYqkeQK7JMAneJvRRDva4Kq
DVM03XJTg7i1gqFM1cyzbq1YkqKwrYBiDA4rqxlFoy7+QXlvCNwapW3aWYZKMBzZZq8rqtue2HNz
6y8OaJ9OmLHw7bKFbwcnJiN1U2XwjfO80h2Rkg5jymB694Mb7slev4skZ6zszov21c40feOTAHLr
NYKuILnYa57A/VTGOizkV14z/4sgjeOOLns/6oVkjezgPLv/mzpB4IaIGVb5PtJTZ8kYyWCx62t3
zaIvc7Tj3eCYtuo09/Gt6Bl60xRXeMyIVpGllgxJWBZmjqrPU4yR43pyXWqGfVmHm5a4AmE/YgVS
Z3OMgS5YtTm405LajqfnywAiKbg1Ah+8pBkJAMrQ2Bd15MTS4ph161+GEcnBhcYGTccxjgCzjHet
fNOXAm8k+j63n6iVRBOmdMK6l8OcPzSp4N69FVLR1TpwJ93cooyiYmr6b0jVeNQXk0Zs5rZXODxB
8ixVJMhG4HRuAyNOQSQo39Vufch9yVW/XF6Uf/AJv7cMX50/FiAfK1SgmRlcAqKdvVL4411yY/rR
0XygN50AkVnT+R61NKSvQfsBRtD35lxVQ5eRBSFjuHwl2XhVRacIz3ZG/sdz2NiDFGau/BeI25zj
NI5FrGhwPek+6RQMv/WC4cdl9W3b3BsGtzf7edHypYQwQX87j0dMTRRs/s3gdy0Ftzk7JewKtYcU
rZd9oo52xR4aQi91wh3qa0Y3dKa/4ltV1OSw7RPeBOM2a0uNrEQRK3yC5ZTKo4rhb/3hsu7+wdDf
MLgNG8fdWEgyMOTK0Y/Q4YF+Wir0g7LccOJ8yPDY7CJQ94FIla+uMaJITdRiBFynOGaGmj1Kvsyx
gkus6El30yxWULxk/SQT5N1zrxp/1rE7ihiatlW3AuB8kdXS0qxm5NZbz9yxugzzx7JjpyrrPY4/
CxZqa8uuLpO/fMjqBGoqJE5pBM2Bnp685DcSWFiy28BFM4CHQeexgqbnZhc42qfLwFtqXOOyv69w
c7MZktzEPZmO6V4uMRGyFzHdbmpydX/hs6lW0RZNryLOG14YvQx7RCu+Tc7kkZO8F73FbO2qNRh3
p+w1bSiiERZvVYmbDdaVhvAPqhVcmDb19nYn45OrS7ukU1EDJmkO1LzuFFGv8FactZaD8+GTBQT0
QDHzmzNb8UoQN3r0cfiJytejcmOp9oeS3uDVwqBGkKmcdSf3phVJbYE0YVBbBznFTIQUM7pGpRQR
O28u0QqIszklSuNILwE000xxSE6/oqBMPnRZWrqXrVuExP6+su5kTsa0CZBEa40rvOzYubk3GhFV
+ubWxdh0RUfllIlWKA4kq0zkBxuYwnKXIqtbWz+I8kWLf1yWZbOYSlvhcJeyCLyomL8EnOBJ37Wv
kZO4rLmQ3lr3k4fhFUIO203trQA5E0TjfVdSdo1utL8apAWt7qHsRSPvRCCcMUT9YOm4BoLLud2n
wfOy3EaisfLsE3w4tFYcZwVSGSG7NiNhDI4C6oSYi7lPiR59EqzP5o5dqYsLI2qFptI8Yn2kfe/J
Htzdt+Rz6xKnsTuMwMgFR4bI7LjwIW6qupstrE5tPGq9oyiJa4Uv2XgvEIuZ1bn2wCmP+x66tfkZ
3LQ3E7MFuzzKgcwdhR/C7FIPA1yc1A2Fr5X/YOS/0fjy/zrUZ0Uj2LHZdXpDUHxUPimJrd4wGnYk
Id0SVInuZQm3LfANktu/WtQlC9g/4Y7Muxg0BRm9QkWScxlk2wbfQLjNm+Ryl+sDtDgEi5OnuhtZ
rXcZQiQHt13LGOXYUwi3mqMJuHosVD8UcZQzmzq3BVZNYRIF0+44mwuQX620ARAkbj9pGtl15mAn
bXArF4nTGOkHqL00+gbHxXhhnkutxE6kLtgF0sFs7vtI8E6wvYveILgojzRJjDY8QETpdR8+hkbt
quM3zRCxYmyv/39x0KP7/pCIm0iahg44pWFctWbnSKGIvmF7/d8gODuWw+k/i5NJnxr9Puj2XfeR
QRN4J0VtFEaJofhVZnKuTtQANFFlO1uZF11PaPEs/PRJem1d1s6F6oVPly1609xWYEziFdiCeSpx
xsDCCfFwdMjkDm+msh3Sp4IK2h02n/nA/WMpuDNjiB/PrIBBuG3dSnDf8+wEO3ZVkha78Saveah2
muBitmkOb2A8ycIwtyGmUeHU04fGRc2Mn9NOkKvZTDusBPol8Ep70qRIepAAgxWaYJwFCJRYxXDv
W6jkRJJL5EdFMnEuzpxVrTB74GGymJ2ak79oH3r7XcvE+TgMGmnUhCXds2t2GIXH9GReZximxW5H
yUk0JYY5mDN/t1omztpnSymtwoRNqK3mNjRzchLZVJ7sqfKHbqcUArPg8H4VJ8uYJ0VRbgmCD53z
r8ms90sShYVnlKdFf8A8Enu2bvv0RcsTWxlEz36c8zuD4/xrX1RJD34tMLOiVnnovHRu3XrxQ+ET
MOeazoA4L9uVMekCHUALygstP4kP1PhDc+cxeHY+JYyVOe2BMbwoDsvplTpapLIr6WkAsS5S78X+
sncSCGVw/jYp8f4byFgsS/Py6EdJr+Pl22WIX35gZYBnQnF7KqJ9MeeDhBOwQC1aal31UXaHMbZ7
ipF9tCrxqlAZu3aK/EX9w9P3DJvba22Bie7NBGyz742ToQwYtp7r3ecSPAX/dvG4jWZUWjuEYORB
B9Pgqj4SshiWsdz07uJ1aIIh/26f8cykUzObujyCfHkpwEuw2PSLEnzXx6uguS97wcGyvckQMmmm
gkYYlT/EjKZXpBkPGLJ+1UoPKcgiVWpPSegKbIXzv/9Zrzcg9kNW/j4o+kLpDABh4gjxGUNf+ZfU
2smMUlBWrVz9pd0FrwJQZgRnBooksMKYOTTEf+9B5RKc3IYR4NQ8VofuLkY9r3xbX4OYCIT2wYOo
13pTxhUctx+mLrbqDuQwmKBxXbcHU/TUzt8//lbiCoAzei0braTrAVDOXnWo/MinBZpiUVxkOkyo
yrFc/Q8bO85AOetXCGYfBypAU3KPdIVt6ZVTIesnWCumnEtrxVli2bWzmdTs6a5yNMtmxe24Mzpz
6qu/ms1EvdybDnKlS84gkXxbylmGWJb0Va3RqPAqq0+XZeIixDPNcQemqdW9YcoQSR9Md+7DZ0kr
/LYa8fKhdPbUtIJawc3NvBKJPzFnqehmA3hKEdrhvENi0ZPHn2b3f6Rd2XLcOLL9IkZwB/nKpVhV
UmmxLMnyC0N2d5Pgvm9ffw/kGYtCcQrX6omYflGETyWQyAQTmeeEgs3aXjsT/I34n2bw2WzRQf0w
GEnhm/QZI6SOakACkrxcXr1NEDS/gE0fmj5nmtW2HemZJAHEAMdm2rnFuMcQ5GcsWYFwS1YbKP+q
NkC6+qgqD/Z8lKuHf2cHd71QDbmYaJsWfmj3npUSiFdiCAvCypdh+Bv1L297N4XXq+5onStTAZzO
Y8MLEJT0qqvBNR02i2J7qmB6YdO5V3BcbIUQgZyWBCs3q6CbVjVoOL8oeee1/X0SCZaQ7cJZbFhh
sdixSh6aWc10ijKYJjNx9N6b6gdN/Vqrj+rwbbKF07bst1/C4+KsaYWWCfYt4O1+VZWS0mu9yS+9
eS8LN07g6DoXYC0pj5Q8w8bpQXwnOaiZRdAZRyHrn5EJjuFr1jdG5w9JN8/chf2q1ZpStanCamA2
js/lhJH2wVFE5TmRj3AxdolrW6IZ9q3QCjdXd1L3pCkvZT85sfDjX7SKXLCNhlnKVeYjijk7CjnW
EfKISCNHBMKFiwUBUVtY4AN7o1PN11OEQreo8ZBvDDrbGi5iTFmh1XXKTLmVblkZI7L8eXSioPPZ
jTOqPKazB3WZyxFk8/qiEwXzMCihnamxJyDxhAgLjCPSrk3vZFNwr+WJUP9j1zsA5+jqrFm1yYKt
4Zzy1/k4YtKqdcrH5JkGphNB+bb7Hnmx4LGKrdb5YX5H5Rw90bWBhA2u079E1EC2g2ot3iNE1m36
hiGjCc4kKjljh5AKE6o5CdpP+qN13x2YXFsLQs/EpS6b0a/AgWEnSJOCXduMjStYLlYpeVWFmElG
TwAGgtIysEPd0+XYxWFurRumBHLZSzYvGQZm5DDVhVoAX4mKFbVOEg0XeZK1nrUMu974Kdt7cBr9
OyC+CtV2WlHNb4Y1u6L2ovHroARZK6jiCszh61CGOplmFMOcxrqtyxgVjdo18GSPkW/v8sJtBsP3
hXt7iF4F3HxGGpsIGm3M8C6rHxrTz1HPL4BZ95N/GUtkFecU6JXWaaviJiiREOK3MrRwoeteX6WR
qOVOhMSdaX2JCzm1YdVc3hTxUwqhbIvmrhb/YUPKr+BhEB2UvOg2P+NGgeREqzUm+mBoi8t0ojlZ
bx9GxQ4ur9xmEITgrWwb4EkFWe7HtDhTY1TQO4lTbD9U85e6EoUJtvRn4WgFwBZ05QaaHCX1QmEH
u6YRFBNCz/yLPSB1EDwCaZSojCYyiMuLth41SdrBoFLy5fw1G14uL9imA6zs4VKiFoVT3Q9wAFuu
3aK4DfGSrU2YSy6+/TsgFudXC2dDLYyYDRYuKu9ADVhG1C30exPUP5dxNuP4u0H8tIGSD51CwXAJ
ic/HPNYcje7T9P4yhmDRDO7yTPW6LwvWSrg0tWeOe4rJglGfvLQw3X+HpH5cNVRQe92Ysf0UxLy7
yF6Mr0ZeAymGHkQZjrJg9TbT0Wr1uMhTTYjZVgbLmhBliRC9pGWGWuD3Km4cud9ry9fL9m1fllaA
XABSIKyCFkYAZofyJt8ve9CO7BmNnx2U1+aOUeMYfwkwBWfY4IKErc0NkVmnKXt1VjzjqgyqH5W/
uJo7PUp3IgVkwRE2uJDRaVBZkUPA2XJyZRnzHUXOvWzSpkMSBZzJhmKgt547XEWet11NWalCnT1l
AvOUEt0Y6rwvZNGH46aHvEPx52sODWmIR1iTZ+MptYvC0a3GlefG72PM3Jf9fdgvgny4eaZXmNx5
6/tJKcIW5jXQxw7JUwIel/gP6cF+ZSgUdNAwa2qQu+e8wlKNJW/VofAl+wRud0fJv1zepM0bxAqA
8wMlyfsp0sbCt7rIV7Q0yGdy7Eh3iycblNprQSrcXrR3e7jMQWlPdbOBPVlx24IwXoMoqGhMTWQS
lz2UwirSrpqwZqrplIblLkvm9OHi5IrpyKbpXV7BbTd/N4lz82Zp5bqvsIKjAT2L8a7vX6xIdvM/
ZcnlfYEXU670JTQpsyujr+DJcMgguh4LdocfbO4rtOjKbY9PUeWURntNPsmiLLUJAclMsDprRNV4
Qe3SLjFFlMyAyG5y+tQNXgdJ8ss7shnbVhjs76usvvQ67WUbGOn0OKgojhWFIAOyPT27cNkKRngw
x0N0niM3VBZltOsFVrQ/euW10b9k5alLQPuq3i515jTWp24QEI+QMWYD+QieIhn61d08ZECUjdIp
h9OQqM68iBoVt5/fVjDc0hUlVOPLGktnLM9hZz9Mees2cQ3e0Tqw9fxKpTEqco2LMTTBMRJCc6EO
JKB2XTALzfvmkB7piQkfSUcxw9iWe6DdE3UVOCE017kDO+YFiG2tuvD78qod9g3dX3a/rYCA5kgd
g4XoCIeG1Ef3I3k9SFZdoUJFatVv58VEX6llBFZW244UtoKi6VbuW8NxEXywaNpkFHC0/VFFoBsv
F6fSweaxV6EGVgqlCrZO8BqPC+GYrM9LVcPyWWAVTfW7KPkyxURwwDb3aLWGXAyvarvtU+hTgV80
fcjz5T7NQsF9edsO6J5j5twwwYHycZswlDNPBOSs/lTfp9IXYl4RRTDdww9avIVsMKv8xuCO00ij
eo4oMOT76voETvD95NAT2hripyFz6l12StzlVnS3E1nGOWDRJVqjVswy+W5KUORrvxKRCOW2k9uQ
QGBSIzr/DDotMRTSIiSjoZ92GZlvG6Zxp9FAyePP+IIKRi4MGBLAcRuF90FjWNQG59WS/bREPu90
wUZtrtgKgtsn06CpBDY7PDy0PwbodurSayh89Nz8rEDT9G9DuH3RpjAqlBr70nmyq4KKNfK7q/jW
XhzynckFS4cxcbNRkA3fpg34ZLWG5QJEmRdIuqRjJVL1aB1T8G1q3gLOzcyRTupuODIqYsYEOx/p
TjQLJlpZLlrMthyr/YyVbapTllROEj5E4ddPBFy0GqiYeEeN5WwE1SJ2VE+4tuhL4RnLg9SHOwNU
VNrzZZxNWzTkX/D06gStwR8jRmemaZmPBmro2S6kP9XsOhc+x7N/42yzQFPKbvwQteNrRUU6Qh0q
tLBenhUs4APX7J15Z+DLE2TOXgttO1GJfuu6rKwQOffo0UKrS11Y+BVRftqzJTtDnxyNLL+SzeTW
VGvBbm0+Kq4BOZcITTWustguwD6TftHwqJi72XP/7ZdYWvw4CdpR2Nm9tKJcKklVM9bSBnB6hWWk
od8un/kUXFvE3ShCWoRxqgGCGss1mM++RkqyKyG7ddn/3iiSLpjCf+aOthovPej6fHL7xuR8JJEj
u4vHpCkll73LlgftNO8a9G2oP/Tc6UV08ZtH4N1Z+CLTgi6idkRE9tuR+oYRB81A90ts+Jct3fYR
Q2aXKHAGgaTo41GTYys2lUHCUXuY3eaA5yrf9IzTBA4A1DSFgx+bPrKCY39ffTFAGQTvLAPMinPZ
Nci4swdF0PG1uXIrCPb3FURdkLJK2d6hs9Ftie3U4WsZ9q5g4UQw3Gk2oyo3pg4LhxrmYDuleTVj
MKMMDB8KBrK00wxHxlzBvBeRb4mAuVM9aomZRAT2yfRQVIde2iEK/0vjuKO8tJrRVQvO2Xhsrpdr
xSld7Yv+VX+o/PKA+zZyWCf61GMLdnbmQJOlYNhJMeGPH/dtxnwdxt6AKaOH2QmlcNgpsWy74H3C
TUQrXy/bKIDjj7gVQ7gNc6TwRPVmsV5I+TMLG6cff16G2d6t31bx51jR8yRUWJqRanhJT/Li2Fnt
X2Fr/SHRyq8r8Pv68WTHNLOUbJlgUNQRl7TIYQ055qlIMZKfufyFw1qH2DspPro4/4uSSdPJaDLf
CEEJT+/NyomuQR0CBc7kREXUx5v7ZGEcALLLoFfmZ+CsegoHIypwnA39EfqBJ7BVBlJkmyDhLj7x
ngjWHnBe4lkNktGcC4Im2DCttGS3U+rX5uzqXezl09+jSBB40yvegfhZJFtK9bEw8CmpQ2hxGHdD
Qz1F1O+wGWtXIFzd1KLK2GU1rCmHwklo56VyE1z2brbXZ2d2BaF+PLN0DPNYmmEH/NwLTadHHVOm
j1K1S8NKkJRFa8ZlqjwHl/OsAgsyKm66FI9hnvm0o4KOAxEMl6HaRrIjJQJM0RuO3VBXmlzDFDT7
bTaDrjyNb90d7DIujBJ7M7r0ZvGqXR7Id7nuZFd0cNANirwRD/vLmyWyjJ20VWK0wzqTWxOf+nr+
tEDxsDHuCZ7IPgOCywTjh7AwbfARZImVkZSsk6fXlKsmM9w41I8YSfmUM7zDcCfVLtHJo9SAyeb6
NNBkT8zy9Mez2L9inf1fGIiifrSG4isIhwbdXXRRvyBh3JmlIrBk+wZmW2C7wEAach/bttW2kLnB
JzFFgGt98Cgc4134lZ7Am+eZ30oPo2kiHur/4XvvgJwfLJ3Ug1gDgNOufWK9LsMP6y/tZASLH141
AXlpRZfZzRi+MpFLGSCJtVOQASBMGMMjVAeOsVy6qlG/YJL+6bL/iaA4/1MwXUaBhKDHOmpi6nTd
ayzfklD0NL99mt5XkfPAUbZGfCfDpk6PbkNtuI7KeId1FURY9nvPI+xvGL5bdyRFRBUD9pC6OfY9
3vSU+YCPK8OR2NREh+nfVvQsu2Uaq6haYEfHAwJfsCuWvrOgAY1PY/tggWV+ym7UTvCxuOn2axAu
zuLwllnTAWR0e5/VaLoY3WQ0gOiQJxcO4p8gsPPCcW+HeY3IHTRzrBplqVCeia/xcqDtxtSRbjJE
3swx7qV7zUUPfhC5lds8ivrVN+uTa2zuzEVLYxvtAOxvOSYo7B2G5tAhf/fFdpV7dVfumGCdaIXZ
CvKus8bkTh2pR6U2WBWMUR4NlmNFbvslA9DN4nZPSQNSLWgiy5/pTcXMBvhNGDHiGY0XRMx6GjUI
zXJGncj6Zse2M9Fvl4/5pm0rEN57qB0my4zAnOX9ERMvrhoPgrL1JgSegWQNgy/qGWlFUxStjDdh
nLwk32Xd8rVbRlEQ2cLQZPBFaUysXOULXYsUSY09gj+A6L5m3isilvqtaAjGcbT5M1Ges8lTWaoM
jDpPGCpA31Uf76PWdgrtq7x8ubwdWxFjhcO3+1WaXmQxGTC93RypcaeqaEAVbAc/Rft2fNcY3HW2
jutBlhlG61NUs8ogLXfTPQnYXSkbDv/OIO5i280VTeQWC2cq+5o0zlgf6STqitv8lILelcL6W0GN
yZMa2ej+VOd2wYj4gX1KTftiD60LJ4L6oVjJe9PXVmBcZhynua+yTEbfSz0cs8baqVW5v7xqm0+L
a4O4pJgmatK34Zz7BaRmHUlaIjdcIPI+JZbV+ZWq2qFLW0X7sSjZEDRlZPhjpMain7H1WbL6GTwJ
WzSpphmWWFc5iF4nMDlj6k9y86BzGJFuez1+Tb1+nwQi+7eP2+/95OnYbKU2pSQFrkmaQzzOD7Sw
R7foFneSxxfBWm+fuXcwzkVB4qPLSYn9TP9pDac4/NJA1W7IF+tAXfs+xN3njymr/3MK31G5r7Aa
iqRaJuFgQC4QkNMVY7xUWOp0e8E2bhuIQid0YhTIz3P5etSmglRFjynR6q/JPA0oyNtCip3NtyKI
f/9G4TLznBSmOargkB5d2YUQd2DfmN4SyH9NMAtfgSftLpMEH0nbR/Edk8vMQy5rPQaK0KdaBGb8
ZFSPl32DHTM+869t4o56iJYiw5zx7/8SJ0mDcQdS0iD5xN10DcOd9qVYwC2rY+mMRnHMdF/iuJPk
MEGWuWmu5XEWLNumWaoq6xo0Fi089378UkpSa0kWk2UzXGiM/bDXAvuTbQvaCobziKRX2jSzRnRd
Vn8p43ddFCU2o9Pq3+d2PwZNMZIZguSE/u4wfeqlf8o0ca8rzEZd9oPNd4y1KZwjFHkRpipFzhzd
+qkC2/sxe2nd5cp80Q/jzxFX7ehuCLJT+Dw7e5Egweb5XdnJuUdD8IZnGtiuEp000jw7FQRGCzR/
XzaS2XDm7CqIxQyo4+goOXz0Ciut5TyUwFZULTchRlu15aaWv6nQo7BTj/RCNgD2zX8Bjy8cd30f
RmoPPDzGEHJPyu8UAkfZFzN351ZxlsnthAFj+6bwbiRfRoaWVjl1DUD1oDuANm3Zp4F6oNe/3vJC
kTDGZo0ALVd4ewXZIvoquKOWgUlChRwPJgPu6ROGA3Zokr2S/m78/GvjNG4WiMQjN0OiBooUFI91
2+bb1ey+XfAgzOg34sVBaeyq61VB0W3z3K0g2E9YFVoULdZbkiBcWaHxXc7HIDPmwinJHNRl2u4G
NRcAbn71oZn0t1HcKs5DU0hWhzjMdi1DsmwOjP7Tdscdm0dsXM1Pb01Bm9Lml/UalYtfsZLRMa6x
lNETue0OxS09xc+DS+4VH1T7L6ImmM3ztzKSC2cFIUYzl4DrTFBQfQklzMXIN1EYBtEwOov0z+Xj
LnIULqQZUZmFU4pdlJJr1XxMDUGZgK3O2fFemcOFE62VurJjQk2W2fslTR0bPVGN5uYaEQQugT+a
XHExVRYplgYsnCU9Z9ZXo8xcI9vnQw5OztfLiyYwin9EGeW6bQ1GhWdIuaOF96DccOb5qm0/0d6z
cj1T/XjE6grPasrALlMDqC8mt4LOeJruLhuz2WezRuHuoMbc5rKyAAXlveUWn4Omg8yCliV/ebb9
/lt4W/xjHM3b/I5dS8VfUv8jOv4+1yYXSYZ0USQ9x3KObkMd8tPYteCuI486hGKmV9WT96IC0mYu
ffdKvkgs2SUxCsZOJJEf1HqSyZ6KKLEE59hkPrQKj/mi01ofwEiEDh8wr9kOsV/LKSgKaBdZh9ES
7KLgHPOERFOSRM0SMpe0DkV3N5iC8tfmiunIU2iagxbx29VoZY5it0mcookDLL7Po7mLk2d5EZiw
nZVXGJy795GaJVR7u2dbQbWb9uwDsz6gYdj5f3gdc+uzyLRC49x+ziBEWDLVLSY4oPsZODrlA+tF
UfwcEioievzNDVrBcU5uh/2YKCVOWZJ9ndI9sZ4uH+PtL68VAJcdkwGv+y37vmOD+miUg4ii+dJc
1aMDPW7P2s/7pXJC0cT+5kfECpVzc5LNoGePcSWW5cjrc8y7WU5mP5PwygK1Q1xC2NlwBZYyP7i0
c1yKnFUtleuKhUWXiThmHtqJKr/3xmsVt27RUN/2BWBlIpci60nG0BhjXjYe8lcKYQ/zUFxl/zBh
U3WP6pzgwiE6aVzGLKIxq+UC1uXLycoftLF3VNGtW+CM/IO5JdPaGkKYVJO7pbwytT8ja/xV1oDq
vG1AQ9Q0Lc4GI0FnhsLo2GR79MbmbrGbg5EdFqUWJP3txfoNxM+WhBmYcswIQJJ921bfId5LhNTs
m18o78bw0yUTJshR+QfGfKxxdc8DpukCzcl9uxc49va2vFvDBcCiXMJlYNY03rIz/9F9Nr037rRg
8hOnhcid6HFhu8K4so0LgqVcpkRi1IPy0XZ0tz7pB1YClq9EGXe73oxCiYa+ODSi8n0ueltI6GYH
kh6MPmP2GPZLwIJ77IvoB7ad4h2KO7BxFBZtOwJKaw71sLeXfSKq1bCwdh6C3iE4Bw9VPARJGiC6
NDyGav5XZkRub9r+qIjoIQXW8PdaUJGCgRINSP7UHpcmGMlByNa4CWGYIDKABgW0AdnfV8m9GaE2
ZcUarAl3EMpTw6ATzeuJILg8YWZypkJZGNsvWU6il04tx/s6ngXPGpsnaGUJlxpCQ14yvQeMZtyW
YWCS3eUjurnvq3+fcy0MhsYWnfHvz/WTnqROBR4jGRNzGPj+TGRbIXEeFkEHMkpbHeckj1sHXQZ+
bljfdSkVhOrt2/dvIItvyggrpdAaSWVMneax8Nrasb9gbvheOo0HeT/nTvYoib7kN+9eK0zu8SnO
bDmSFCyjdequq5fajb0omFzzZ3WDJg1PpLx02SssmYurZi/Rsp4AlxtzYNu23xa2YLu2bwkrk7hI
qkRxs/TMJLxQHNgDfObFOwmEJ/NO8bN7UYzbdkQ0gdgoGYNmhVvBPO76wZxQ9YzH4mqqdLTlKt/1
DrcvvEsFl53+f9j2DsatnxSlEGikeIj5JbWO0guqxbarO1IAxe6/RVlpe7ve4bil1NSpNimBbXb8
ClKVORF8vm+S72jGOwD7Aat4Z9WDboXsXQ0aHrM7+xjxRqHMAfvE9QLywAgU/bOXe9QL/csrKbKM
C7TVrGW1kWEh9SpzwIOG+PF0GWE7o5voJjUg8GvhPx9tM+cUGnBMRtF+YM1I5Obn4kpHsTTTpinv
OPwVcqjCvoEuKD4IzUNff+8l0asOC6VnKXYFwHl4qadGaqCK6E+D4igUb3Km5RD5sZ13pf0iJ6KG
6c0MtcLjnHw2GrtXCxzgSA2Ikjn5tFN0wVf09i1oBcK5dl80WqUuMEp9K2HiTXE/7l4hyCZ8TWL7
fGn5OB8vprDqNQpzluG45Lf95JVy66H0oCuvFBNA5F7geJv1t5VpnG8PmVVB9hKmodF8NzxkXu5W
dEchtjp7qpf4OGoOeDZMIuSz3k5hpom2cBQo8LXBZX3VKpUcw3X4nGlA+IxpMXtHj90evVZvX7+z
Zz/FR1GhVtlcYfSCsGqIBtFPbi9b6EPXCRNFHY/FgQk+xg/VD7zOU1YbxhOufIVGR4+xDZKDKQgk
28d8Bc5tbwheCtr3AJeP3UHD80Xjjx56rvafqkGugLhtTZJUAh8p/EiTvvfj/bCchkpwHdjMZSsI
9vdVOCaslaIHdaI/jlJQW/R2qGywdRbjU6hJooH0zbi1AuN8RcOxmFULYDY55fXJqp8F54DFibOD
twLgroi5Peo21bBgEMZ4/VXKrPbLP4vfuGKV8m1riIzmZ0i7QVjm49K17RKXCSMCmpIZ2jnqQZVr
wQDQ5rkm7xCcm89qa0eNbKJwNYV3GHY/SCX9MvfFl2aInka0W3mXF3AzDkPBxFYwRohhRW6D6j5V
MgjBoOkFgwk9ddBZp4o0u7dLjSsQbpPsdJyGIUEibv0w6IM8KEove8Ir0m7cl1exKJdtbtMKjkvK
JDX0TMeAnR+2OxWsahNmcC6v2uYZekfgGU8b0miWQpGOE+s1j9EtQx0DlHehiNd5O9augLi0DJkm
NbdzrNzs/hJ1z78Pe8b3U9zUOxbuRNT+An/QORef5sFMix6WGYXs6HbjaO2NVIo0OYR2cW5eda3d
QV8GOQR00uSK+l3nyGBWY28QTw34yMbQnV4ub5oQlPnNKvJZ3WLpQ4c3fWiH+aqf7azDEjkdMJmS
dxO0V9pflyFFq8mF83HsO7NvYOZg/gRZlM/ubbR+uAwicHedC+hxnBhWUcLdVXW8zmqYBB3evy9j
bDs8G5tSZAv/5wwxjX4u7Qll0oYcYsO18tfJvDKFvP4iGM6UtCOFViroXlkUb8bIqgZhUG0fe7oH
dcbOl70hiK9mYSlwewXfreODoDbNWVzDOlMv/bJsnzRT2C276QroKTY1GQ25IBP86HwVvopbk8L5
8OL8KDcTddARCsG6RigsuGnNCon9feXmBSa1J8L6Zk3FQp9pfD3ohcAdRMZw7qBgRiapGAStfpqY
mpvVp0IXpPbNTLgyg/OFLirK1F7g1kP1MiW3Q3EMrccW42YSdS479/YX9wqK239dMxRsA8yJr6Mb
9h3X7UkLsWjt+KaQcSNUMRRtEZcQM1xkrSyBbXqg4U2lDCimp2TcZQfw7CZ+v3hJIBrbU5mHnV2V
VlZyaTE0iwbTcG+g0T7zlGfpJo6d4Zne66OjH8xb2dP3dKckzoOBb3Ltbv6xvOif6hp//xV8e2u/
WHNsZ/gVc5U6o/13JBLfFawt38dqoUWnz1Nspqrc5/V3YxT0WIj+fS5Ddlo5miPzy5LgDU4Z7ptp
+nnZIQXHy+JiRV7ri9yyNUoKKKTrnRfnlm9Nn7pr2ohIGBOQ0evGOYRNKguFT3zIpWEWxGV3mq1K
Bst5/bw0qm812pfLZm2tHOgqZOQPTMQa/NZHpGnMUMfOZPnO6O6m+vHyv79ZaVoDcLelKBlsPe3+
4+H5UXJitzyFX7XvcuXoeJZtnNyT7sbSq0RXzq0dWyNzThEVSdvJ0KTxlxan91ub5eDd6rzL9m2C
gAMKZGK2jooTZ55GR/SnpFDkiwiYYRrDU5PrqrVE0ZBtOx8nEPIwckF0Vcco5Mf8MZcEJPRpzK5J
rP28RbkYsYnM3hQ55TfW41/upLv2Kv0R3gy9g3fuy2ZulaJ0XYVLQnNVtnkSM3NWjCmuIG+mkxs7
ebSbY1OcJC3ANcfJ1MNlsK0bxxqM+ewqWbYRxZC2bWW+okquWQRDhbFc4mUiCffN+sUaiG3uCigx
4rmZG1gFNe3Gk2dHzj3TTY+SP7jWrfVNacBDDgbbydV3+S68+dRzJyPKIOCIxAQ8X6qMpboB12bC
ttX49ratu+gxQiWjPnQBvSV3osLypru+A/I1yywqunFSU9x4xh3Rv09qUGJw9/L2bYaUFQZ3JMjS
/McoWlzl8ZHqgmLJ1iUE6pTgCkAbqY7/fty1sMlDkNhGSCbWTUd3dRGju+hhaFFZ6x4um7J5C1lj
cRceo+mKWTeBxZr52dv3sGc9WSRAwRJfRKKK2qbnY8oTZWtNUzBr99E0dAHLRKUtor+uO5oGSrhi
F5t4ZYg+k/L1FRIXHGmhFohb6H8oyltpwUgm3Pzy2m262gqBS5hJKo92qcKWeSrR8pMebKIFyywH
l2E2vW0FwwWLymw6vZfwnSCXEF+tNCcUTZaKDOH8jSglhJZYO0pcQtQcgaJpqdNSUUFTBMO5WtoW
JvRFsV7TuOzaKfEMOvkxmQXNNZvNjuud51KJPuZ1RUKYoyh4+ulAVjW+guwwqGvH9Jp/Fpdep4ww
IPWsG9Z2Juri394wXHB06BRgbIS74Yy9vhBlBn5ldr5ah48WGQXHdvsY/YbgZ5yXarRSOqMlS0/2
c3zUE0hyprcWmFcv+972lr3jcMe1yBKQNIas9asu3QbyelGNurudCAKeYMUId1YTSxviasBZNYkV
SFX10hufIboH98p/N4X/Ei4HpRv7GR/5CtkbAx5lRJLgoqXijmm0SFafTLBB7nY2haLnCO1Nkby5
CIT9fZXP7XCZNI2NKYX9I8mgZg2BFKG0zObDgw5BYRtztjI5k6IaWq2dO9ajJB/Do3Zl+4yvX78S
N2humoMKiGrqBi4IfIGnV8AmJI0ACiOX0juNutFn6lSoe/yG4ILOIpl6VEwIOrS7tkFKqxMBA87m
xXUFwEUbCY5lNKy7Xj4aO2WP9qCdCb0VUTfS5p1gBcN9vA8o1y5GCzu64qWHpFo7ehEBrcHR0qh3
+dCfj/2jgUvTVBAhq/hoUvgkXfSjLBtSkvnmifVxjaf87xQUbtXzeCedLLyd5171t30t3+c/LiOf
+QMHzMUBMldDE0Zp5hfSC20OXeb3oj4RjYWsDx8aHAaXtTEQ1xikgHHDrvgau5A/2bVudK/kTn5S
ffDpP/e7G/Az4fKTHPt95chevoP8kEd3Fqok5ED/VPRcs95+ks3I5AzwmfDzUYM1R4kCdWXfLG4i
dBw15V/6KBqd3lxbpEXTRiEV0+1cVuoLhL9qsiDFWkZODhGxprpBs5ggYZx/DTNb3mH4zFQvi2k1
KWDY20F1V7vZQx+UQRSYD+pDmrvlrgiKn+nzIrLvLCVywFyqshtLonoF4GLQjn0MTWCFPtQmSuxt
vrvspiIozk1zcCfnvQUoUnmSsThxrCCuHLOiEwCdHXrOJs5X45k2C+ls2FTSx8mA3nEVKZlrZvrX
KNR+FPkfytb/8sTV7nFJzCxqVVkyAIJF3LPs5QDWQM+YB4FdAl/kJV/jONPtuAHM0B5M7WYm+zb7
dnmPzr7n35bOZmwUxD6XU5ybpVLLREp9cDUHVdQ+mmr5ZKXRnS61g5MsBjidRNMN22a9Y3IxuuvT
aVF7YMbxVSzfD5lfibpLtl3vHYI7xXOtG3hQYhtEYqcxQVunHAfynA+pIAkIgPjHxniJlKKKwxRz
SdERl1gw+6d/ocC5L9vs6fJWbecb/bdROnd0FSVGk3INLPZSyxgho6A8lKiHT67laD4IIQ+Mlljy
RB3LzJ3PcsEKmDvIQ5tpczZhNc0Bh1kfdz2VBOso8IkzhmhiZ8aoAqJQ7rr81Layo+Fr+/IKikC4
Y4tJ1yiaJiwgjY07TGzea5OyD5flT2fVPp4pnl6gxuV/sZnztYa5T/RuL5fyEeqRglq34OjyT4tt
OstZNsKaoQerh2LuNA08UQoeMTsdxbg4dnOjidx/t4TcNQ5KfXWWslCrT7c03rf2cYgFXRaiXeLC
A+g5s5JkCA8V9dSydyBXW3aqIAFvgqADX2dZHhV2zo56bhPSygYG+7TrQbu17IM9Bp9YqhUEZ0dk
DZm+qCT1MVm6S1sFcpfTrTZXgh05/wxh7rbC4WKd0hUK6OJhSq7c6xiCr7q7Ortr+4OcvJi4H6Xy
Tg8FLr6Zcd8x337T+gOrMzRJy8wU324pPaZKCpIOnUbXda4lbqfVttuHqqjCc94j8NHSt5bCFWpb
tE1rZbDUuLWC4oXRTjdXqe6DsfMOZe+D/AX9kf9qE9+6Z1aQhdY3hhTDUDt3c+upp14pumpvRtfV
WvK3l1Qls0FhVUNfbOIloj5Ygau/rerKhDGRDG2c4Idkuurnb8bi2yJGKxEE+/sKYoF3T70FE8I6
dWT6U66/SiIlhs1Ma4AVluDt4VyHNESqNcIBt0lrNq8NO/qBZ4jSwVvcTdsph8/s+jsWlyjSvFUs
NCbhI4C0lgtGTby16Fb0oqFd+ttlqPM+2Denfsfi1k6fIw2keMBq/dE3XczUvaiHDqS36n4SvYRt
g2EKDWQWuqUR/v1VHwoC6kyEb/k4vmIIIOh3GXpuVQclbEGD76ZPrKC4S0MV6SDoZLeVRF9ua6m8
1jV1DwEk//L6bZ4etMaxZleQt7wV7leul9RzHYZNjwssQdvfGF8n1h8/Q7EdWkFw3pBJCQY4a1x9
Oit1MmNPG8OZlqNCP5MwVjicJ5hdC/JRFaZ0drhviyToCGRAodOxv7xk548ZnEHsqK3WbJ4xR6FV
Y4oGL0YZyFSlG7/ZK0fFlzE2+sf0/Rwcl2uLlmDIZcT6RXmzG4rGtbTkj0d3OAwu2fZpVsfaDIzi
G6pxGJkuSzcNssZZ3mZTrZswd0QF7PPWSQ6Uy7wQYzbCWAdoU9KgNmNP0uqbweq8nIAuJinaQ2eW
N33RnYwCKh2G5JAlFmTicyqQjz/ircy/2sxB0xMbLKEY28jc6po+vzVgu/ja9syvKWpD3gxtEPHQ
g8iJ+AdvXHCNJm7gRPiC86BJcszdn9p9j85rNi4iaurcjCbvZ0PlogkZoqmjb1Y23/A1rCvP7fCZ
e+cKgsvDSosR3mzC8TOU7qruZgeMw/dkGT51yv+PtOtqrhtnlr+IVczhlfFERcuS/MJaJzDn/Otv
Q971oSB+B3e9VRseVKXWgIPBYDDTbUiWbFJBbbZ/RKmytI70KfWE5bmNvi8oM0nyyElbtgO9cUFh
YtaizGNdqkAZHSpC0jrhXj9B+9IdcUu8Hk42P40JFnVIhSIMv5W6Vg4IIdHGbC04YCy/LiaUUYuj
IvEERLfdbYXCbPCkJEYWUhTaH4qh2UNya3mqbQS1H3nCHe/K+5FDgG6rFR6ztxejF1olgjfIgX7f
6uhWkVDAssW7+FT8hecEJzuMHX9+g5rx4ap9gWV3MyRZ0xgEw/S7jV5/0zrKs4lWmc4OQb0nHWgD
WuG0RxltfZLH7WjeLPpC5FjRDdAwfZD2qwtrnkFI/avCUPl10Cdo+1UOVKe84fnopt+swBgXzaRe
EogGsBkq1Kmow9ZCL5xYalqOh26mjisk5mAt0n4shhlIguIYg5NhrKI+tTzN622XWcEwx+ogqMQy
0VSBxsGBkjJ9zR0C0r/B6d32UwP63wx6pu71zbd9J7KoEqNBWXHZMCyMlSgVA8Jwi7Ncd2IIR9du
GtDmBKqb0O8MziPkx3djujNWiEwozkCW3ycyEGNocnrhgZIsU+BmV55CqLxYDmYV76lECcTtE/vf
S1cz+EycVlCvbCYN+ET3e3OycfflRM9tz7ysKeOZOWZtUrlA8LSIp6i3sfZQlU/Xvxv9FR/2uUVV
W6E/a0Eq6n0K1swqhi61BYtIbiPwv4pqyakLbBvxG4Hlg0iUOO+EAQiyFDTq3tKPBeEkklsQKtpv
TEiuomVQpj9fRf5yJrj2KQ18b1xsafjZyYUrcTuAeSjMtpqNaKnI0CG1G7UdmH1sEpNzpfJu+pvZ
3NoaJk2drSXszQI4ajC5kBw+kNrWvMmJdh2IDGVe4w3PLOZAs8JprKoGcLW46+ABg+5rPIk/+iez
XqaKILTEiz7oDNhuvVafzXCxKtzLxaDq74Qs3E3DOawxQcJjNdhyaBWEfpqs0x56dgpbs4pqnFL4
gmac1fAwjp+vb5jN5Vr9fibqDEIt5WHSoqIfnwR0nEPVW+W482YAX9vARBYjKrV5zmEDZFLbws2L
/aj5RXlq032YFs7QB2Z5irTeWdLH1pjsjtwLyvN1O7fdcGUoE3zmVidmH9GFRFfOctKOoTvYlGa1
vv2DzgLE0rXFzA6W0Y5haRbA6uohLp6izNW6gRNNuRYxG7iYxAWpBkBoTvOrZ3XYUT08UPQfa85H
3PYTyIOYCEgfpWElCHATQ0feloRLUCWz01eCWxSzf/0z0b/5w86CbubfMGz/ZJiLealEOITG3G2K
p74tIFEDktqWc7HlmPP2TL8KsZWQllocwpy2+FwJZxW9yx134mEzTKyMYfbWmKtqIlOQ7tvgQr4A
D9HdMfsqeLWLhyWnfyS+Bi50w72+hpuVa3WFy+y3Hr3UUZ5gEdVAeKGjh/Gp3jf3xOd1u24Hp8vX
YvbUoCzdYk3Iqvt8ODSEHMmEesB1a3hfitlKRkoiVSM0LRoNWzaT+wgvMHLI017kwTCbaVzSMMQF
FdVc2S01yc6KQyZ8/2+mMCehLERLk6Ir1EO3BYo1rpL8JPLTf8Ngjj/BxAtPQj+JFZ7xEieIZz3i
7J3/4V8mGuXB4AuVaMYOQ8mksh7xSTrXsId9HTTHGV1H1ZnnyTRb+xgNLkCMMXUnQzIiBRCeYFq5
t4flu2Z8AkONXYznqEeejCHUP1m/CySTQLZUIGNukaNWyExaqHws021XcNXEt+PcPzAQenif4kn1
rCRodILi7O3s6AfFjWrolzlvjfE0NNxKnrqrVDvlqbP9j1Pjgsy8dquypOJdAQZO30SHcs0pDz0Y
4YWAqkfyGvB5ZjIRsJryKRtbmNlGk11l5zn8NrWfs+71+kfbjkMXm5iAJwhmFSYVbCpEyZEqsHFl
qXcdYjs+XCCYUNdMLW6DC/ZVG/9sqmfR2vUW7xlhEwNKLEj6sak+yKMveWVKLcF5UUEYvSjkL3mR
7MqBW9Sly/FhW61wmFi34Im+iU3EOvOL5KM10ROIbTzE4JwTAukc3y6cz7PpBSs8Jl5YrTzK+oIc
09AeBOt1iQung3SjCiHO6x+JB8TEi1YZpia0YFhm7Kdq13UDxJYme+C1wfA+FBMkskYXlGkBDiiN
i+RTmvsLrxyw6dKXNfvQyNYSo09DQExF+6lTUrTzFJyUbrPxBfv9H38zmFAwKbE5ZQl8Wns0QQg4
nKhIi/mpDRIXITfIIgzp6H75aBIb8tvXP9Vm4RGDVhCnxiTeR5H5GHsgj0q6obzBXaCuVIORl0Da
yQLjE3mMgut425/sAsfsX/Thjin8AT4vePN46CY3LjmFbq5J9G9YJZW13EdD1CHa9YfFBwe7WzqC
o3n0JTB3Cbdvc9tFwF8hq4bxUWi+icOiMlQF28p6bTAzM79cXzK6Wz6GicvvZ4L3HJXL1GUqColg
Q7VDWf8cSQkIyfMWb1ldNN0OqZgGxCoFztsLzzAmnDcRqWqpA3AS5kGTTt4gKzz32w4VF+MYf7Dw
cqpGKTDo5QniXr55l0S2dRMH9I2Y0uqQWz23eZzN/8NHLriMj+CY6qa0AC59lqYS39ZDdoTSDjp+
k3vDFTnTKNt3b/mCx8R6reyjUR6ARzmII4cOWMUgxrRQgJGhhp26SHHUh+uOQ+P5Ncdh4n2YZvHc
wmm8CCTLyzHBOurWD6X8OQiZdx1q80FGXdnHhHwyyRhKoE7aeqIjerUTvi4BDSFFoP3Byzse0yF3
rGqSbLAtzBPJpbSjHQWhrvldW53zZXSqZOK45qZnokNaxOSkBoYaZvVkMZuGPhNRh530h7ALg1H7
OnUPYvN4fek2d9kKh1m5IR+1Ug1lRCst9MOyOVoGj2h4s4qOsdrftjAHZR0LmqwuEjzhNLxQLQXh
RrvJjr2PK/cbtbHFqaJvp7cXRLZxNC/Dca4VrF7rqZhR2EkgqVbtHGRPoNuj9+3/tIhs72iV1GaO
7AYdLTqkWeQiWCxhfx2CaxITh+uxQMuH9maSaLh0yqPbDY6AkQ+YZLl/dFKuVpCJvrUmg37Hwu4d
dKSFmFWqy1tDSTgLt3ke42UFjLD0SZudvbFmNIMPNA4Wi0/iu3Fw4j9ppqOShv9AMKGvnMwwmen5
aA2Rr1iVT6Ixs6VlEu0o7Hwx+5MGbAPJjCTihRP/MPkUKJzLTqgKHJjkLEaJrTbnary/7g1bh/Ia
g3GGBm3rEGXD9aYEG3pW9PbYfOlJa+to957jvwxe0NuKRrjy4jUCNHQyaOje5zSVUgpTk9do6DR+
kGyxR/FOI49zo9vX7dqKRmsc+vNV7iR3ST/VFCcNZc2fsljZy1LKrZnST8AeTWsY5vhVBmmZm6xE
ejsNtReJreTgUW6kdFlVIBnClyabFjtH87lTGlZvl2WoOMs8E477by4reKolE2NnJpgN3puLF/DR
lMyUVjYSB2LCXyS1t8XUuu1UXqqztdOMFRQT5w0p7NtezRGD+yATjiGo+3nii5tZzRqDifOzvChV
K8HzaZahIJkfdqEf76mGmeV2Pq9DiGPSx4kl82+Tkn7EpCN6cYUOgunGn/jkZeVYDaem6xpRJrAq
H0c/Tfu9kqac7bwZ3FcrpzH7uVeNwpgmfB16DaIPvokL6okjBhDc6MAr4nO8jtVs6ovSAp0Ggkcc
6XtdUz71cfecWGVlC+io4qzeVha4tozZ0dmy1JrYYvWUQnpu4vxOnGo/nLN9NTdOauacY3IzMK4+
FrOz9bwnRijANmGU3Jzc5+O5je7SWPCItR/Fv66HK54HMmdLOPdNahj4bGhiVO1eUB7KvjnVDa+i
8T/8A2SPqmxggP8tv1/FRcyr93KntdQ/Zk86YRe78l30WQiaQFBs3q18+5td0Biz9Ak8QqGMh02z
OFrWfRK95u0hF280K/qjAHhBYgJgoRRpqs+I9ypt9xFKO0kPqfBJ12JOOs1dQSb+FYNu1mIDJKwg
6NUi7DDhxvBAMeGJR55mNXXqD+cLle/9+3MxgRCy6VYIlgnssNb0E7Rsj+XwfN31NjsTjQsG28uk
jEVhZSM+UuspfneX+fXggWQE9S5PcToHz2WZQzq7FLnusR0/flvHNsWEoSLVBGKL3jI+L2BzG6eX
StrPUAr8jyYyUbEQcUg3JpYxgc4uuH8O5Iw7yndE+sER/c5J3aS2hU8IJBxgms5c+X5vfGKr7TY0
BqgFKTDlATLQwot2Vyf0G9QE0K0Q8C5IHHeRmRiJTCSD5CLgpNyJ5cdW40yH8z4YExTR3JSlfYHf
X2qJUxiZk+LV2jZMLSiTloO1HRIvzsHEjr4eZlQU8RwdKUYAMdNjXSlOmKacOM+DYQKHntVqozQ0
IIrpfZgvL12TOWbyr9lC8IK/3mRM1FCVf6wxTdccD6Xi6TzSe54lTKxYpknHUYiPY+UvRoFGyOm+
CzueR2+GdBlTqKJM567Z0QRlqtDl03eoEt5ObmtLz+VTeEpuiqMRmH50MMFQIj8Qn3eL3E4JV7jM
Fs76oZxBTEALbHKEhyZlZ7ridzzdUQXMBPW1/o/StRUi3durvZuYkAbOJzig3li3IghJlrnlreZm
fFhhMBtWNkcBLxnwvvhnfIPpFS8/pIF2Bomw7Gt4QOO9gG5u4BUes4F12YxqtQIeSXdRfUjU3mmb
5xjk8dcD3zYOlVKSZQPdWowvRoshgOsb96I5vFNkDwMSTjG4hcLjruLgsJl7UaMPpu9wdumRbA9N
5ERa6CxDiRv5vyaPoTsYXG5/m8Rm74kWl6GhUCjlVSgG6LW4uWW619dtO7tYoTBuXqRqES4ystzO
/UVWvBxRQsYjBlRG7ngsHFw0xsWVDsQbqQSbelSPI6cPCJ0vCWQfrNJHnVM73jycVqYxvj4VcxiR
DGCpFvtlMh0Fkzeas/kEhVNIh9uJkgxloPd71mhjKwwNxMDopAezR2VrcVgFs+ZEn3t3PjVQgzS9
2I+euOS029hombdof72IQ+89tjzUBditYhS6fHDrQ6FXfWvzxZTYkZKSWocumHcEbNO8JHEzJK+A
mZOyFgTSmAmA8XzYaF+HzpHUfG+Ag0zqeA3+PCxmgeN2NJJJA5acPpL4MZEsdNm9DPoLNIU471+b
/qKo0HSWVKruzJhlxmNbDRZqGqNUOY2+PJJBebq+3TYveSsIxpqpLAeip7jkyVXUHlG+Bj2jLkmQ
RxhEDY3gbbR4fW3Nx1IZ1IET/DftwzyiingsIr9ntvqypLmChA2TOXEUpIV5a4XcJ8RtDFNGfzHK
/yAtfO+T0IAoi5ruOQjYNiDlRe+WYIPdunzJ9wSUeOEDgRz44/VV5YEyuU4xqCMsRvAv0GM6vcj5
vxY+oaFYvVjFnC7LAsGsPoZVlrFTplOVHci/FpF4D8HW/YVmkDQZ7Mlem6duFimujBl9UgscH9g8
vy6WsCXeeW5HrTVgiVHf1hii18FEoN+kEa9VnofD+lre6JJOz0lJaW2S3ZWT5FSlJ8m8A3kzCV0Z
xJwoohGKTToAqJseh/4O6ShkaXjkOBwHU+nPV5mZmFtSMsX4OKTALL0RPhox75rPs4MJ5kZLWrOM
cJBkQw/Vt/YwNObBSIbd9a1CPfXD/XC1XEyMCxuxIVaK5VID+raUBqOv+mDR58BsLpimoYfTemOP
oWXs1YLJikJkKOsAZnESZEl5zbsXbBqyQmAcLLSWFqRPyFuiPVV36XZKQKu1vIxl87OsYBj3MiBn
N6HRg76PRRKuaULhCEM2HeesrjhdA5sWrc4GJor1jZonCT1+JKLaVo4ZNmUnNygHelVO7Kxs7fRP
mueNFSQT18qlXdpIThA4zV2RveiQE5E5sXkzECgo/SE9oopbjCcY5jjGpSkkYNx5Uk1XGL4k6Z5k
HM6T7SzhgsJ4g9zqGqb9CTrPpNxNylcT2bgoZI5SfdZ5Z9zmd0KKIEKFFAyz7IhOKA2aVNURTbso
7fw/W4jneZudD8YFhx3UMSXkOiRC5kO3an2fB6geta/SQTlITuaNu+qFfOW2d2xu3BUo87lIBB2d
1AJo/FM+GP6yK1zikSD5TKWTpjNfnme7GrhCZD4dxkTjqUyBCFl13EhBKRcIyKAtRwskL/WhNOdS
+rjrYZDupY9h8Pc3ZAdg1C4TmkgH6FLdd9UrQZ483nfSlzQ5iVz5SBojroExp4c+hYlujgAT7xff
8HGKeKmzBDNmNxoH2q4c2zZ33GpBmZOEZLMeNRAa86b6Jctus9iyu/Ep0S37+hpuhsZLOsnKtyfl
mEljSV+XBryV5ZNnULm+WBa/X8d5CxEf1+933vpBuF0TVWWpAaTZ8V8iro1UjrB24qcBHZ+qbYKW
NgNR/HzKPMEtn0vOWbZ9aV0ZygbmdqglOQb+rzmVzDXxYAcVdNnHNnzmFZ425yjRDvdPms626aR9
qDYkfzNXD2gOTUdjyEHaCU7awVLdpj2NoaM3Dl7QwbF4fbmpN15ZbbZxM42UsrMawMeYoA69cXm4
/vu33fO3eWzTptos4qJjnBmkpUTyjFApbTFqhkM868dFMqY/2Q2rA5yau8pEstYSLKOhcFqFTpBA
JKm9yJ90Xv6+XS9cATHbrtWGtBRzAP0qpECQ8ZgHqZNhFL3wih+8Xb7tlTpIksHPhyE+g7lpSdWs
LSi3ouJ10A/9QwIxwdbPPyU7SJJwy3hbTmFKKL9KUMGBlCoDNsthFMeqlaAIFWuyM2SCWdt51Yu8
8YXNZTQl3bKQK0BHgC1qpLGhqQM9XUG5/0lyqZDQFDrgH3eyB1DeRzbhVRi2zvM1IpMSJ2JYl6IG
xAQShRjl249+u899nhzt5r5e4zBrWKVVD8mJt4Ou2ZMbTJLicYaclTrQ960r41Wo+WHexMjHAX6n
fLq+7Tb9ZQ3PRLFqGkdL76mZqFSJnrYjB/HXc1ThqV95bTebDiMjMCtvjEIasxtmbe56MpiJp2He
2Jm7WXNbK9ad60ZtxRJM8/1GYT5dgQnXaIqAktX3JOodHWKWYX9XNPl/BGK+naHN+WAIABpnL0El
D9Jd0ATzSP/9ukHb7r+yiPlKXdf2hUUtsnbx5woNh2WgV7aFMFLvl3MKDt3rgFuHuCkroBzBuLZu
sO+Fc9h1kAhDeg65jqUKEuKX5ut1iG1XuEDQn68icFPPWqgtgDBqxe3IjFd5xODrGDwzGHcjWV6K
sYT4JMpDZSeQw7MtFc1QRsS5ztAPzZ6O6/ViPE4t/1mvnmAgqD1W4qPSEozJ7g3r53Wb3tb+PRaK
dKoBsVa8AUDJgvGFWFQaOS0Fyx0d8kBulthWkfYIN5kbQlxt8KgAXnI4dLgPoHcTmSRxee2hb4H9
2t/A3BBTsWiqecLfoNmDG++iOxUt2GhA8LJj66O9LYQ6T+yiQVriNCu/kQRcQWZfWkgmRpFaA7l4
yU4DhjtqJHm6nbmJSwcTcsfwypMSTF73kN+h1H6r3VPhL8vlTbJ8DDLvPgP7DlM1gj7IIv4Q6FLv
h0Twkeaew7h5FGOeis5HN34PxdyFpkpblmG2LHcS/Hw+LNaNIATXvWqjpfk9Br2trLZjm0IBnWjA
oNls9qo9LzhiQRuDAUj92TyCJZYTOz+er+8Bmf1fzaNktWlouaZpvNal4an95M/Z9zQR7azNbSFN
D+Mic4Y8eUvJRIQhmg1lFIGaY6PW7Zc6G+yG1zLwUSBIeW8bEw6melC0bgRKhBNdhEiG/Fr4n3BV
VzCaH9qHp+pc4BJbH7ksOTyvZE6kHk13UZgAuWl2Y3oTdT8H7THRee3ovGVkYpAC8hphCuH81Yvk
g9/92P7Q95pX7pPdLjmgDs4POdQBr218JuQYGoZ2BmqZeu498Cz4gqM8THjQ+tMO+HefUGcmWRM1
zOIWdUy3yYXdEEXuPMve9T338dB4D8EUVTpBhkzQAghrwaBYtW/LwjYlYlfhjZjcX8fifDCdCSGj
gHdKAewN7th8biQvVCM7tDiVSt6poDMxhJhdluBeZbntIdm/jR+5y9cO3A2TgyIpHJ+A1Yi4vJs4
zzYmkox6Xyp1BM/IkpNS7HszSFJOePyYrLz/VPRPWEXHPl/EdIyxfDo5F+k55cn38cIvWzWps1bP
TXqgRmZ/Jwn5i7gYh3xSvWjMnSwSzrOSfV1IsmuI8MVq64DkqP4KwxCog8RrB+EtKBNELLFbSiQY
CM3hs6ndldpD0XPi8EZG+35FmQgyojIsKwYMTk6/WD5KR72zzlQYglb2/rVC1vuIzFZP4r4U066g
PmLsR9PNhh9l/EXpeRcCjp+wVZIRrZ+tJQEmXNJnYcTMcfvt+kbmLRxbKJHEJetmCxD6OdtrPvqP
9obXfutdkL0d9BvewvEsYgIHxgaiJpYBR5Tyc5kYXmzyWt84ZxYrIkQmkUA2Be6myZHdmfcTSjJC
eiNqnId8Trw1mDjRzZmo9HiZclMDQoj5aCfiq6pABW7eJ/Hn659pc9lALwvBFxFyVW9fcRUwuqrs
OwvFVVdNF/Dgh4dG4A5QbW7TFQZjT9uOYoU2YGDgJaAPpmP3iAlnR3iSHM1pzrlvGtxWWR4mEwhR
4WlIDEpgVy++qcRvw4dZ+Ou/LR2TPKk6xHOMDmaZYmVX4+3Ey3U3/W21bkx4G6shicCbhNATPfTl
XxGaqNT61hgF77ohm/62wmFCHEEHRw12F8uVtRdZCWThc9cc66Sw+ext2+fHCovJjsQk1JOS2jT4
ZkDb9+on2kNF9iDW8+XWwf3HvW4dxxPYdu1QnyxxnoCo19+ronBmcjPqvN7HjfIUjgkUF7GFDFWT
2TZPjNLpWdhiDamIxXyuHczvQ0oo2uV+9oM34Ltt0gWMiXWoMqeYYQZYI7tL8qkovf6PwunKHiZF
KsS+anNqT9LKHrjq/LIoOG637d4XK5iwUMSoQWj0tphU/aEJZXfQMjuMrKfchNTNdSfYPo1W9tAl
XcW5tsYkjE59nMag7hbq18F4NxxEkAiLO/2mGzmAvE/EBIde7NRclUwLas2CLciT4Y5xfq5qJeQA
cT2PiRL1ILZDiWdeV9hl+3iX4b4h79P94kF3mLuZtlPn1ToyscLootLsJOoXp2qvFbayK8/WTSTa
rSviPUlE8mw+95h++Fr+Uda+gmZCR5Y3TQGeY8sF6d8+AqN8CkVxSvFgRnhUMu3GrtEKkj3xhAw4
n5J9yAYrjCqUOXA76U7PHyTxlkuHtn0K/94KFnPDUhIVVMN4VHCnPCsgT7Rou6GQeX2PvE1gMXFj
jKqsxAgXkstT9omqnRnQmJBvB4++VFt/dt+5fDD2lVq28lmKE8DF4d2ooIW1tKeScwhvn12XlWOC
iDWL8lKAh9SVC9WRl+Q+s1p7sOpdmNRHXZufrscRni/Qn6/CSAziJkWHApNrdTlI2NM+SKT5Wbca
zqG1wavw7jyxmPhhQQZvHujajQczqA94+NsvuJzqx9jlDZ1ttDC8x2IiSBmGap8QYImHeFeD2le+
+zYcm514W+7BZbgrRrt+5p1hXFQmksixReo+BWo62xCEvSkPidvtwh29IIS7wVs8bOYz73maFy4t
Joqkk2qkI0bi3wLYGKTnyqOlaErF8Sc8lOuV/UAzVptCocsVco9R+tR0um2FXhXx3hyv+6TC6jWa
Q2m1Rg+QOH822qNZfRoV3nwCxx+hk/7e8WdlyYyc3n2WyS/2KmKH6S66W5/ocx+v/Y5++g8ltN+B
AzpG78GUPDalUsA3kpbGnsx7QzmruV+2oiPVD6JmOP9lUysiE0PqpIzBNw3bJHMfJnclCKDjmDdw
yftKTORI8UQrwGRcHtUfUa7jekpsLeYJMG7mVGB0gpoMZEMU9vnZKOeFjNOELHp4HLOgn45yf+65
VSD6AT58oBUME526op5Ngkq/G51oPgURb0oddaRbN3fH4x+V4PGEJCm4opoGOze9FDlGF2bAqQFt
WaMiq7Trk9eytrl4+O2Q4MREAnro37tdGyZKodCct4PbzfEujk+tDg5r8et1f9s87S84bEIxZMoy
pQnupmZ6o5XHtuFkSpuutvr9TDahTZNRtgbsKEt0E8eOVsv2KHM2zUZ/H2LbCoWJCCVJMnnKEXZw
EP566TUrO3pGXZj2NSnOEKSP+g2eM//b4jGxoYQjCKKOxWtTo/OKXlT3qdWU/nWUjW6H99YxMUFW
1MmMKsA0bnjf7PtA2ole4Sa+7lIOesUp3Rw5Nv57i5uldx2d5yBMrNCt2mqsGuBxr58FMt6g45n3
+XgYzBaGgNwk9AswMLyxF2yqioDRlHslMNC3KO4SZ364btRmprbyFybLyFMwVGgJvFINy2NUSbYp
tD+ScnAnNXHEcvp5HY63CZj0om9Rt01xYrmKuW80xTYkTDXxwu0mCGhZoKcLYQn8/33E6NNE7kGz
gFueeBaUXdI9SLznWx4E850qYTbCflFpjfs0qbshOSijd32paFz7EM1XVjBfplgasRCgue6q1h2Z
XtPioQ0P3ZzYMbmJyqc++/etl9hcK0Dm27R5rtQatLzcGc0hmQLuENLYAvmjxGgFw8RzPUvMBfke
YKYnAq0RJTtKPJK+Ta++YLCE2XOqiASMOdiqxXe9w9v6zZK8WPmjFn2//pF4QExQ17ssjFLqB5n1
tUyOrXCI9ZO0eAU4iK4jbdfoVjaxkb0W5rQeYFMHNhnD13YTRODltyYvqt9s5lx9GI4HKkxQ17Vh
qSzqEMWJ7NIDnoRxwIvHfy+qRv0Om1WG2raosRdSqxqWRihJ6LbEr+PASDhNH3QvftxIl9/PHBoT
mayh0fAGYU3HSMWleojctHPyMdtxPtF2VLggMYHHsqrcNHpYMh5StBLv0vtpJ98potO6YF1zqtQG
4a/hCj4Hl2chE42sJE0H6NqELvlMPxXIzZ1MtMcRnf1aQCC4J7yKuW0+8MqRG5zX7z8dE6PyyETR
UwWwjBRQOep7+qIu4SWJ90i7eS6ufISJTeIoq1VB35HabLdUj6HMKVj8j911+XRMVOosVYpAlgM9
G+h621TTLXSROeUvrZs8JHblWHfpM+ezXXcXPEy8P6ekSZcyLQJm/HNET0Jr4/1FBWNJegp7e/LQ
4BtAJptXA73uLDp7MY0jVQ1HmaKWYYFJoKyFom+omPmzTkblG83C99cN3bITqi0K5GfQVwm1v/d2
zkmGWfA2Dt3C6PGSP4WaI+aj7ILohpeHbvbOrLGYzd4ZWdtpEDFAhij5yd48SFjV+Jz4ODgLAw2/
zWcA78rE6XfCnttfRj8ZG2vW8EwEECuphHgH4LOT9Y2mpriCPZVvI+n4Awx0XGoHdZc9qV+rIHzg
lVG2dskanYkDYaLGaZdT9Gqw0V3txIXkXv+WmxcMU7QwS2CA5h491e8/pqC2UOLN09BFuxUmJtqA
sqXnwfSQfVYc4qAJhQ5I8Q4/6iIf1/U36oeX8aKrdXRihm8dg7ITOeVkR76BK01oh8e44J59m4Uw
NKdDnNIA7bjGzhw3Q1dUeUavnf7ia1S28s64oSKm+ql1Z1e2oZYpJg7vkrGVUKxhmUC39FLcLSFg
xyb0ZV07Ne1iC1nt6OrPUU3//QzqOoDrbAFJ0DrQaNE+iib2ZovYKpe1aGvzX053VD/e+0tnGiRC
hAldq9lVaOmskb3yTngeBrPpTRC2klGHFa34qdZdXST2Mgccx99ywbUhzNbWQiJVeYe4KR6Gk+pk
2NrDLnXkbxIO2HmnEo7Pb2df/5xIushsZrUbwT6Sv+F1e2nXgMhK9ZMDr7yy/fzw+2jVWXHydKkg
79AAZ3T+5uqwBYeqHVK+4Njn5gy8dWQ8HCLrqRiZ+Fh4az7keCyaUNReHka/vEM1sbPlh+sfjucc
TMCSzU6YyQj7onZvgBEs73ZL+vU6xmZUXDnHW6K0eoHoq6wLpZiCnMJ7wQaF9UHGgXOcDvK3yVM8
Ya/eVLzNy7HsrTq8Ag1DlBQlHaCS7Cbmq9g5Oq/xb7swf/GOt5+vMLKiyIT5zbA97Qwog8GuXeVA
W/H+H28e8kaYXy8jEyzCpu5Eq0GwGPzJ1U61Q7w4kO4FeGL/lScluv1qurKNCRt1ajRVlVHPP/yS
wy7vDWITaMsuQSihnqSjnAnK89YROT65dVCv7WRiSdXlqYyZ+dCthE9NeZR4Kuzcz8YEj2gqpKKn
wapzRwiYQqEYI8VUwJSWxngLycko39Z55SONOXWVntFmvGrf1efcbGxJP4r96FzfZTx/ZyJH1VV9
kdE2ykhO7TYr3Hr6qdUjJ8PhWcPEC9Tpqz7q6GGStnanVzetWKOTvSkfQUf27bpFvO/EtsGIxtgO
Pb1A0UkIKOeCb0dA6KU0jPOOlx7yohQ7Nl9NypKL1OGLU7RffMktDzGYuord+CLd04tbdKh4lNYc
V2e1lNXQiKq6wpYW5dde+yp0vFZQHgATM8wuilFQpF6xTz4Np9ybUPGzSTA49ACbRZs/37RBkvQu
bfrAUGjMYLBEqzyePsJA/YEzbKcRu8a923DSvYQ8uPsBqv3X5qnmvCJwPYYJHUSMhLEl+Ibzodtj
TPrJuCFBum9PCq6LqsjZcv8jO7AkGdxF+JdVWsTrXiEQeqGZfMmvkAbH52an2+2JlqOjYOHUajbT
bgwn/cajJ8QqlliZVta9hZVtBSUMTMyo7mOtEuy4qVpbbJs7yZj1u2ZoKqc1jTGYBERqUJnfJ7lu
nuIJ3TyVhAFuuc3cVBueru/X7Qh0+esYX9MnCU/HEVaDDKmNxzZ7jLzGmHmLvn0MXmCoy68WIRJ6
ZWxbLIIcxDcxHvJCF2xH5iPlt7VeeS082xvogsZ4lDDKfy+5nD3PemoLPIW37Yh6AWAOo7ySoqyi
19Ic7IYNxMlqzHip5NSQ79c/D88Sphw1JnPWmSPWLYyhfmzdZgnvUZpnCnMEyaqaKZoBhCH+Mk0g
81xseVRcVMo5PsAzhTmF1HzqNb3EhRcv/H7ajHsiLhyITWe28EqimhjSVGQGAu+qmTzXeGAnIOUY
Pk9FkKkcsrzt8HHBYAvxSqeraqugZ6BzRSfdQdUcQ4Z4zJIh1xw6vBr55qKt0JhqvJIbaTX3qBJG
kbAjfXPEEnrXXWy7ULjCYAKUkUqRPtBeowLslo4KoXbiFc/mo4nxFPDyBT0e6a5Dcr4TW4YXpZEI
FhS8XAHz3XliQzd1mHgVFh4IXdpVyLHESS2WGSBaKnvdjN69TH9sMonTRM+DoT9fwYjo1c9rOoZV
9qdl+Toau3Bo7evrtV2VXn0iJt4UlrFAnZhmcLFThA+ZfCqXYGhBcVHeDlpQpYck6TkfaTMwrDCZ
0JNAtitpZmAWWaftOtRVQOQp33Z1o0AsEd1v123cKhMZKzgmDkWCXoKMF3CV+l2MD0Us20bzOGv/
R9p1LcetK9svYhUJ5lfGSRplW/YLy5E5Z379XZDP9lAQ9+BuW6+q4poGGo1Gh9WnVOGNGt2+kldY
jJ3okiHoVVrMRx9lBIPxjDsMGIhuB0RTJ5e6OzRSnfMGsW0wtMDJuuCy5HVGOeedXsA+jQcRB61w
2snGssZ+/rwcJ2v+ZN7MTmM3kyV+NPexiIZMLqUPT5dYajsV86ynmqZWoj31f6YdnaM0+KHDs12c
k6EwdqXFkMZMphmOfAlsoc6dMs6tson+7gAq8tsD2GZ1nCw5PRtZahnFl1r7MbW8Pqbth8Zq6xhr
Ugpp20t01eizhhKGpzcLYmWVG0NbJLfytQf5+/UTwVNThTEtKQkyUmVYQNHvQQFfecVjhMh/i6lK
1CEvDrEDp4AXpdv2x1eiMsZmSfUiCFvAJqCMa26RWrSnA70MUqe64QXrtpUEmSKRjifU2BmzqqZm
SUizVBGRHaUT7WyZPUHn9gZtpTF0lKr9g8OYF1lrS0kf4OakdewiabMfRO37jC5rcxnvck09z0Q9
EC2+Kevsw/V95InIWJtGGoxeoj6c2Q4e8hfPS4lm3VR5+RsYnc29zYLeCEONlSySz11x07UPQc95
qm3b6H8WEVR1b4+aocnGWLWAqIxdoBt2pMROuvzAuCV0HTz9nTiM9RAnucnFCliNcGM0nwvxRl94
LsJ2telvrcC8pbcCSaVSmpgmgmpTZXF0IuymudvXyXgXBeJ9rwh72WgfFKGxh/nLomV/ZLkuy8nY
FE2TxkKWgN4vB6m400dMYOQQ/l3XPZ0dv9WQPtMSAasIi39IJ/mLrvePUxbyHrl059ls1uV46e9C
+21edRkNMQ1efqajyIOdesgdyrXB4zD5F7N4WTbGMZnAdCyMVNFRBuPmZ8SY/AEcnYZTO71jZhaI
nRy+z0o345qEjAFpMdCxD0ZISIziU1EXndWquX9d5//lbr6IxpgKKY6nPqvwrhSD1i5F5Q6TOK1R
GPdDLD9NJg3ABzPGFBUvSjF9vg6+7e/9xmYD/mnWtGShEdxSOoQpBtyNFhm8KOJYw3+5Xi44jBFR
gllvAlocQ/PZmi3tgr380KGzhpbaprzW7W2TZSqyRiMrKNh8e8IrIsaDaSC5i+Fp6NMIDmk/3Sjp
9CQV2k5N04fri7itJRc45u7U9UFbZMyYd4TsqUh3A68NZXuTLt9ndD/CmGO5CTKE6VypMc5NI597
dcGYpeTbdUG2DccFiFF3DNuoQtDqIPEuHPDCUIzbJuFoAm+tGGVv+0AyAw0Qeef1w30Vf78uAuf7
bIZdrCfE2WR8X1fsqj0nDefA0N/33iL8XiK28XwYQ3MZUC7nhGBq1SQL0Xwn6456+igSl+S5UycS
55HE2RWWmlxv0lGWaypStS+SyBGVDxhE6VxfN7q11+RiLsW8RPVaawIECdvlRcYgdNmUiZNOcbWP
Yy05qioGLZJc/u8T7Ojz6LKgdENXT+la12NVFwDcdicj+KGUtxM3rclTCsYexMSchC4Dxq95wJIV
q+gGotVs5V3phY48Wn8UjVyJxdiEMm9NzHOgkMFH0bhRU85+bZm4dYEFc46UDCO2hRoFFnp8IvMh
SFBeMd4M5k1BvOuasbV4KyT2/VqPNaYYYQudQniui09lznFhed9nrgbSTYY0m/h+DCJIrUfBz9N1
ATZjXWsJGK8SBTC4wwsgCDvKMbvsBt2a78CCTJveSs/ca88NjxV/M2S4BmUOVK9XszbRDRo8GTde
6XclfJXBpeE1EzVUTvfpuphbZmINSNd5dZCKWF0ilEWgIFlo9tIkPCwiQXdGxnNX6A9nLcUahzlM
oRQkkRwhniFboh0ckDhCNZGJ16Lpy88Cl/KIJxZzkAjyJAhJIWyTS08zPBT1pfzvvP8YMn2pkWLn
dQZpvchTCQhVb0qrC8KfoDwaLdEo7GUx/8BZWIMxd2xiJJFRpQBrkJI3H5Th+3U14Go7YxnSZRCG
LoUeZHtaYZZ45kNwKlCNKXq1J+wFLxE4F9Rr8vO9SuDpouE1paL4+a3qDWCxH0OaOQfzIyLWZw3l
il+j29yW/O5gPhQY0lyc872B+m7h1B95kWUuPqMjo6xUaU6jlqPdY5IiKlARTbAWKzzWfnDCWKrl
Id/TeE27Cz/mt5i8jSwn55m8bcYua8A4aeqo1L1BmfBUNIJkaKjtDc4y/4tJuUAwqjPWmokxGIAY
PNE2UQ2RY3kRwLAeZ1Qr8kLBXDhWkfpCbjBtC5Go+wwVqK1v3MlnsUdWn6Y9pE+Ek2XhrCD7FhG7
oOoCBeIF1RFB9TrnOVKbj0jQvP6jp2yl0SxWgSI3QGic3hVeJKel8yLt0G/xiJyd6dzY445XCkmV
78rheH0areyynhqx2FGmyiRNnEn9IpilZWAqq4EqwutHf9tUXsRjrhypaE15plWQWQRFJ8N91nzH
yOqv11F420T/v5KnUNEsSVKgDHltzYMvSl/+DoCxJmUYYXoyzXvM0k4qjoTHRs3bEMZaRCYG84U0
RI223MkiVe2qHfLF01jvVIkXPePtCWMWmjGMNTx3QJBJ/HDYm7mbKpzSkS3Xfa3VjFmYkgreO62/
L4Ib9NpjAuQnUu9TtE2GX5REdq7vzqZAoHNSiabrcN0ZJYsNAUECSliRtX6W3kfT5zTktTNv7tAK
g1ExA+1iRW2iRygigifmw2EJZH/OUQDW8drTeOIwyhbpYz82BqAK0CMX5gJ+3HgnknZ/fdU2D81K
IkbnpHGYRYP2J0bpieRfZp4TzRODUTOtJU1kluiXXUw9s0pBCvGYQt8bmoRCjpneVLeVKKy6RWkz
aREcmKCQfFC9upMmeAbKV8rGdI2cZnaxY9eXjycecxW15ZToY4AWrmo2rUUST+KsWuDN5vi2HNEM
mk9YmTaQG6ohZou96vZSY37hdJK0zG/LfZ0Hewyh4hhs+rPfXQ2XpWR5ncYGz7gF9NNOlxV+EchW
WU8nRUkfgoqclGT6ohDlLFfKH62mTOslVIlobDIQGZlenmg1g1lUj5mBUQnF+FS02u76pm07EGhm
/geHvF3ORs5QNxECp/PEw+hqIGgubfSPDD81jxJi8MpRt7fvgseYpkHtBKMdgBcKlXA7ypr0LTaL
pzKtDbsmxHBURHNtOQr1v1xQxl71s5oJLX2jTBMCC3Pvmfq0D2ZupHj7GFwEZIyVoZazATZs6r/M
tvGzv5d2ppt8lP3BVe8lUJosisOtttx87xG0NSoaUSVRZM6emma13tAcPSVlkgqUB6ZgY5AjlBXn
XuwYD8Mnjt5QvXh/LH4jso5gPOTj0NNS9+S0eMYH0BR6pl01mClSehhywPPcqW28BscEIAZTzeKC
1ob31LnF5BAlLKxyPvbTDwlT4K4Lt7mFMoikNBWjMcHm9vZMTCRF45oEp9oAh+p8qpdz2HMMNA+C
uWviNBICNMXhGKBoQ1q+6YJqgSqJI8im7VoJwtw4y5T0BbhufvH6SDtlP3uUYpzH1rJZo2qscJjr
pm/0sGhb4NSYeiF5gpV55Y/6JnJ0W/rcodi38bXQIjtEHp7+bqsYxTfbhJTqKzNx9JBhCKCQHgxu
cHfTMbiIxzK5B0WWSQgng+ahDNRTFyzSwYgl3gC9TRRN0YkIKPCcMJsVTknXNpkI9wPz+XpTKaw8
U3h02JuGYgXC7JQcyUMWZgt9hdMOHDTV/RAwgqg+iQ6qlx95EdZNNV/BMdsjxkkf1jJk6rXEjtXz
GFZ2pPFynBwUNp8gBCQJC32CY1VjlPZoKwf5hKCCE55QyrroGFhfuBHK+Dl3J2fD2DRDWmK8sdbM
uKJnj0i1ZcD8Xdfu97cziCTRzKopKp3ZgADrW0s0ophyMtE54uohBgioO6RWLdXXP88egqJO7PF4
dt7nOV8BdVXSdV1S9dcftPKujDoQVFUvKzcypvPUG3Yey24ykdtSi+97MTy1JiY4TKqbigvnKL8z
8Qw0Xe4VdFmVUtcueeViABiGoKC50/CW4ns8PP7n9x5FUhXUtGiKiNZSxgdRJiGfiqGt3CQ6N8lL
K3pL8J2zc+/uR4qhGbgnVPgwImFOcxCUaTd3RvlqENE+4qOcrDlmx86lFniSPA7euzPA4DEHO1BB
p5YMZokZXzR5W9tkgL0Xv0+2YdGesLHYJc88NoB3b0AGlFFPddbGZZogZC/uiPihQsYw8sX2J0e2
zbVEXyzGRBmyrrONAaCICzsjTSo30O3uVIFrKrf76rUkMDmmHo8kYnMpV3D056wUcQRvZ5tjNobb
Tk5W7IbFFsb/6ozShdMNHbOFVMjD1kNrUpqqbYndyuWjMYe2EO4nRLKvr9u2HL9B2IJo1DsqUbQA
JEH2bE6teDkRXjEQ3eE3ftlbQWTGL6tbUe6kHhjzgY5jpbOnFI/seMVom4p2WS+Z2ZJKGXTwp0HR
YmXwhBBMRcF4jrPMUVH2ZF1ftm0baBAJE2tkSUEa4e3+d7o2RkuN/UeVrR0NLw2Gl4Ze1n/PzDO6
oqfG7XgFR++uErqMBoLylL5UIjLdypXK9SV8QdS5le7U7cTOFyuOvr2v7WAA6AKvAAytSMApjxJ1
ytbW2tltguLIB+lAyW/Vzsk/Xl/DTdVbycNYP0FLjSorADeKPtHsWbivePX+m9cF4ktgckGUC9yo
byUa9SrSh1EucV2IIOIqg37f6qhNLlSzs8GHqLlDF4f+dbm2L+QLKutq6GYh53mkUDP7q4OZjhL6
1cFcen9CVkn3bYXHni8tjtUIM8mBNzmSI1nBXQyKF/rKwqQrTnpk85StwJhTlkwhKcEKVLqlgu6y
CQ0HuiMXuSUSXinrpr6bpqypoMTU4O++3bzG7JUmkXCea9UzpS9z8/H6PvG+z9yGZQX+SrXH90n5
IKS7WeaEczfN3ur3M8q3zF0ZxJX+v+OExzYl+uZPod7W8d/LxKb1sxBUFEMKMdpcPaZa4ZtD4iZS
Cf3OHrQ64qwaD45RtlLC4MIlh1QkeSRlbsVybSXFmeg3ssJrPONhMbpWjqOCwQMQTeh0J8sUjM6k
zzcER8TY8MSB19D7Pq/0epIua8k4fYmW1+NcQzjKz055/Jpiv+RwIhZUbCcIilqNjdlRD0LsXNfF
TVt40RV29npcoB4pMQG8IFSCa1iXPUxI/zsM5v6YpsVMRhkYIJoyB0xZGz30qnL8iX8xfpclZC6R
Up/1GCE0uoQ0Uph5OdJytYMWSBQIosyfc2nRQ/rOt1gtHFWh1Z01F7gxlxqXiCjeTu3gtM1OqQ+B
+IzRNvP07foKciwGO6tOFEjWNi1WMNVmhBDMlyI199chtlQeBbgYFkPgx4psVias+jknPeQpl104
fNKDWw3t63P/KCk1x4fZWro1FJV2tXT1CGogtQFUTPy6+yJVu7bovGFwhDy3+oH3AKeHld2pNRyj
fpGRm0qVwH2h0R/NRtuOiul2GFbh5bd5xw0Gbu3VGo7Rw7wQJGGOANeh2t186HmJmq17cP19RvEG
Q64zpcYl36iJRQ2hIcgYFrvLUJJwXSXed6/AKq2h2Isqb+K4CSCKiYEyDiqIXTqETXD1Z/WzdKDn
qj/ynDOeeMzlValT3AktlKMAkUw5HfTUEcRPOnm8LhsHhk3URF3c1JWKVRSNcyVbfVtakrTXO04h
/fapMmlXKSFw15lLK5QyYVCoUVLqr212NMTECYznNh6tlEc+wYNi7qxxqqKhjAGlIUJR9McBfZlt
9E2dnJjnYGwf4ItUzG1VKJGYQnVgK6rqC6gMT5GJeegG2jHrcFfKla8aMrd+f/sYX0AZqxGgeH4Z
ZoDOB8lTQG4wYAhguSegpOMzo28eYonOfwaxl4F401sTZXZNWy0DDfdog1VW6S4BXfV1DdyGwAxm
SUKZOZDeQoyYajQGSL27XZLs6kR0labgOIJbl7uOVMA/EIwpAilnUXZShG6z4hxi3rhwEnlVv5tv
tzUGs1La0sutQPAe1V7nCWLshd/kCAP+mtnApQqkCdR3xnwlEmOS5g4T3tIFIqXK/HVuZitEEKQy
Qe8txG4opn4w6Pugng5zwKv64K0mY5laAxXUZQhJxc4AiVdnF3lw0oN8d10v3pffUat7EZEN6Ovj
lIbDq2I46RdKLQeGLcraR4eIzHsRnjzPQds29CtIxkyJDYJAxQJdHO0ChVo0iIVOlQYFzoZVYDB4
eCvtee+5zeVEblfSJcwkejfaS0zaoQ2EtHJNfdd0xDKCG4nw8uOblmoFwhgN2kLXlWVWuQtxpu4n
aMQsRX3UmtppyVdQwPCcUKoD79Rzhccc6qRtdKUKgTfaInhPY9CSdKmtn+mx0G/q0+xkbvpo7sEO
GD33/7l8i2rOCp057w18qqZUsI05Jpok5wnnPeNcaJv3pkyH1IugJnnH4J+PjVpEUoHz130fAsUS
w9xqQSY2ZF/+5BgooMGFAdY0BMLf2scUYw9mvRXw3rvRfGITV9rldmf1nnH7OhbZ4xWBbh+8FSKz
fGMvm5WYwbYMnuYvDo1TL8cO98xkz05/mxx4OZrNYJ6+QmSMZxJ3ldi3QBQph829tqeyNVZ0kDlO
8OZhWwExZlPKC9IIBItZCd4k2I34PJLn6xu2qRkrCMY8dmWKzu0uRHKmLVwyZU6nq98rtTrEKRJd
17G2b50LGDtWNhjR4ZYaAFP8uLUo1ZFp6zfqYfJRgMkd8PC+4ZMerBUcYx+jJUvrOX/dJ1oRXdtI
3/mzJ6MgmOfGbb5j11iMHzcofbhoFEvxs7vczW6bo/BD9cUT1T/9xNMM7lIyztxkzMFi0BtV+dy7
3ZO8mxLbkKzeoYlxObFMXpZ305FbLSZjk1sjajB7CYCzryHem7pE8tArjnd6548YscfB4+gl28pn
ZE0hZAXgyrA9hIgsd1Pkk6lwjdrgEe5zF5MxIWogdkOKCQKusOsc2UMkBwQi+8WnSd7mB09XOKea
TconOekWUkK0uj1lJebcurnJCXPwIBjDQaQ+yzVqOALDjuMPaWF3MafaZHuDdAUBE1lBEo0xHJGx
qFJsYM1GOfX6XHGEudtJEfyecPwjM/gbyqTe5SrykClTP2GUWelmgUJQypC9NOhvQS7XqDmewKbj
oVyQGIvRKZ3SSB1FAmuiFHhK19rG4FcSqJeJ13a8vBC9Kd45His8xmpohdzFgYhFlMqngHihvkuJ
17R3WbH8ke1VRVNUTBF11CpzafWZHumLSC9mX7RnN3VDV9ujS8NHI5SjPVy39JvruAJj9a8uqwAD
nfGAnlA4ZpxU4aXCqIzgQIJjaHjXwTaVfQXGaOII16bqWtwqhtI7uXiss8yto78DYa+uNJGqIkGp
iStJd4V+P9UfSP/juhyb4WT9IgibkyZCLKD8A4aB3KOIe5c9pjdCa5EK3tOnT5TdMP+qlI60vw67
eZBXqIwOCkUxx7MEyYS88FMBtNRG7pEM/UIDz9Bu7hRS0/BBCRxEVsApnzodOTa4amO9J+i5Elpi
Lyk36EAvv3fHaoXDiBQXoRIZKnBE3FUzwsox8mnCg+6W+8lP7o0/MYUrOOYurjo5ysyOxgT6l0JM
LbIg6zCcjHJwr2/V9kW1QmIu4WZQytqMIJiw6ynlvp+1tnqz2O2e7Ixz/PU63Easw0Q1C9JzaJJ7
z5U+kFiXhkXPXUy7ydOvs8x7LGzs0xqAzXxGibTIZm7kCA41+/TQHY3vGEy93Jf7zm784LyInFPM
kYgtr1KlOqtLERKJyb4pD1rjX1+xrSMMiRSiGhIS7+9o16XWnHrQE+Vufwi/NPvC60TQrFvTA+V6
p6FX+VNwjrhPko2D9QaWsbdhIINIWQxyV8q9XrmbBLerP18XjVpR5ky9gWCsrNxFtYbR67lLiYKk
XYdpKpLLr8rYUvE1DpufBO9SPaHrOEfcf3ZNDw+SXXegbiYkO/5BNOMNGHPfZ9HcT0QCmDLt4+Qb
DF9m8grutnQOBb8GiqglSVVZstV+0npzrIUCj7ibdjzkIcdT3tp73UDAE4QvJkFZ/1vvyAyHYpib
ACRmS30uUe8rVvotkTrn+v7zYOj/V05Y0saoEU/MwpXbF3DniOaXoPvvdtRcS0JvqhWENE+hYuaA
wMxmT5FnN4wIGF6U5Sj0vKbDLXEMHFE0KeiaaMgMFomlSY96GZNIqx+dihaB9K7nBpa2tn4Nwvhc
barAE9dJ4ZqjNrvDrP1Yspzn2fFAmLM/jQX6iitIUkbjrhP1E2pnOe4cD4I5+1o5aG1tQo6uH49y
afqqXnMs84YnbK6Wij32ehLB9UkAgclkdo6WryJ4lMTSqtJzk/1BxA1gpmQoGP9kEnZmgJBIYifX
SuG2SXZfE+lZ64ufYBjlPSeoErE2c43DbI3UVREhDVUyE7NMUJKyF7VDyiO531blizTM7iAfIqJe
DihteI+QkW0250j4cf30b2oAwaJhViYxFbYZpFqWMSplzISvTVfU/a56vv7992T2Kr5+AWB7P8o0
GpKkAYBxE9x39OL82iPr9jR6s4P5RalV2OnX3Ak9XqBh615bAzNXQK0ZU7OoAKZjQOm9RpMg/LKb
rWDUGwEZn3TG03IM57xEmFL22nvI5sR2Gb8SIYH88fpycrbrNVq1sqRRo8VyRQCmhz6yzpZi8nr/
N5VOloms4Q+F3Yxp0/pBCNosw8t1fDTlL4l0H87frwuxeXpWEMzpGXqtG4I4hc61uq0Sqw17GyWu
lpbeXwfa9DlwBWg6bk9RkxTmMhBSskhajOUaD9UepNw7zZF86oRSSjPV+Us0Zun6PiTyLGHpaMkL
etH90DXhxf+qv+NOxN7eqItszCpiIIWh6ALQmm/xF/MFdTw2CNTu58oaMdoD09WOoRN3HP3bSk2Z
6xVlbVI267BIWNFZc4THxfnFR5F81Z/1m+zL4mKm2573XOGBsim4rM8xvJhu4/LYY2lR9WDVtnE3
f5LvYUR2GaaO8+qJNg/aRXNUxnpkCQrctACr2/dZZ1c14lNGJPLYtDl7qDK2o6vrMu8yCEb0s6TY
k0psgduhtn3cfisK28GgzWkMEgYcN0wrdkThQYxau8kPCW8K7iaOIkrgAEVphfq6iyvblEeNqMqj
Ubj9KLlLH+RWhrGCmq69BIHBiYPysJiDrQbDOOg5sMzMSwfDEsoG7cNPZl7wDvWmIqykYg61aUa6
UIAt8PV5hOleuV8dYxM5KHBNOdGhSRx9L/z32loc3stKMke7BAdoqWrAnAIfBGt2lu3L8Vso8+7m
rWe6gdYW+GcaYjcKc5iDfiqUqtQRC8c0lsVJ3dI29rE/2fU+90CcwXkGbGr7BY49xj0xVQGjtPEM
CFor0it00uS2svDGXW7v2G+p2KOLkhWtR8YUMIPhLjqyKLHsc0w9D4M5uDoI3UlI9c/I3AkDUubn
4WNzNLrXWda/iHEWXoMm1bR3Tudq+ZhoVCwUdZDlWD4Ubd7MwvRRaBpbrjHZI/VajXPAeALS/68O
czmraI1UoBqtrlhG2HhZLu6vL+L2Gb7sE1WXFURWh0pJCqxhWN/F8mjl2qmaHLQKO9dxeGrH2Iq6
qlUJfRrASQ9V/hKLZ0X5W31grAR6Q7o5oPrQ4FY0bmiAaNrFN/nL6LX7+ra40TlC8faHMRHyUikh
9r5wcXtYetb7Qt9519eNtz+MdaiGaQkKEetmyLMTStNTotSUjKS5KQdwmP4VGBuGH0QUk8kxwMrh
ua9OpYSRDOqj2j9dhyEbBUswrb+Vjo1UjwmZS7PCuqmPxjP10tIzpind9pNVYoKiCUpujLS4Sx5U
8GR3P3itSZxd0xizUWoGxtCrQNdjWL5U9nOYqOsSvp80Sh9cKwkZMxGYcb0sAlaSdu9IlvxV3WFa
2U2w/0Zp8dED5wQPlLMu9GZeHcCmxqiigpcpWMO017fg6kRroEYKcnpXBrlfjjdmfqcXviTwJnVv
+4MrHEb5O7OKJcR+CtRpELuF4zuJlna3nJfD6NTeeFw+BQ+8CUDbsqHChiCloptsWjQWphEsKTEK
YceXqA73y7QXBBC3JyXnZG+aK/U3EJsUFfTBNJokwSsC1D/hPHiKLluhoXFgth/mKxzGwy3nySCD
GKEw2lm8Hh1KyI97w644hje62zq0RSU4z7t6d10/OetoMkeg6rp56UasYwJK2v6cZa1H6kPV8KwX
bxmZYzCqaVKUOsQzl4+VejCihwXdSddl2X5frtaQnve1whttl2kNhKEsyLQUZdl1R7z+99ou9ngF
j9uRhhUaFXmFtoD3pEQtO5Zun91Rem5yqx4aTDwc//tsF2pEVlB0F1dQhdaPhkkgWKY8i/FZGc5D
+cxZvE3vE6QZBqJ1siaz7xKpmrtGy4ER7VEbHWKcVHcMvMX/VZY3HnlX5rbtXwEyu5XFix5pPd2t
F9EmduUJD7m7WNqnZld+o3xxHWZHZnZ0wLRPc88zzNQovXPfVujM7uGO7gtCxVX62p30yheD8KYm
kzOHxc7U+/00Kbzn+vYhuCwxs42hOZkY5Adbog7HTLaM/FZWeGeAt42M69MFsRaGEuSiXY7kA2UC
76zxxbCIhRKpjzy+la2CLKjmRSbG+JujagRZCLz28Kumpy7RnYrGkX3piMfxI+/O/pdDfgFk/KCy
UoksUMB/aDBqMNUrYH41vOrmD2qIUF+J2c54Qevg92CscqVgKpbYIanU5c+RepNjiF/8B9n6NxiM
Ce5mUckUEqKhPD6I0V2quQWP0mBT2VdiMNZXADVDUYkQIxLPRdm4SvFzMQprDO5DMoHYmNdry8Nj
jrZaTuUygBPYjTP1GM7pLk36faZN+ywtMc/9k46mZp7i02++O9ArGZkDvSyFsmgd8nPNt/6D7uX3
ISY/vAYGTLRKZwdhzwtpb96dK0TmOJt9Gc0ygZRGeYQvaefjYQzvOtI6HNO8DQQ/TsTLRcYMpbfm
X9B0ocE0ZKryGLytehkm/QXeENgdKJYrDJFRduIOXZAiJ0KwmWY3QGD2P2DW+ZELfdGK5hXY8Anm
1IP2VXdB5ynZ/V60Kt/cBy6vUGbTSq5AmTOnJWOuLCbOQzzLLqrgb4u48LK4+3h9VTdhdElEbB2T
JJE2fruo/ZzVEf6JYJ+duqMRuVPWun8CoaMWDH3umsq+blCqopJ2XpBsEfeYe9KavtlzKs63pbhA
MMYj7+Z86RtAlOPsZVN+lEBKBa5qjiSbGghaZUVE07eC1NTbxWrCaS4xbhKFjlnqGPEHUcHTUz+2
I69Sb1OeCxBLfGEEi6o2DTrPMs2dtMUqiE8UXjcsRxqW+UJNQrFsU0gjhLkdSKFdy6cI03uXkVc1
zxOH2Z6+UDAhSaccAOSJgFAhDTHYoOFsDr3S31m+1Zox1l1eZD0LJ2hynXaZq6VNZyl6VTqLHNRW
AJcDIZ2ueL6u25sXP8YKSIaOtJ76jomnqCKUwlAelOqbcZOfKVty9HEZnImSvjvzrlHt64hba2mq
YEY1kQYDnSCjg8iETUVDdy0nfhR+UjUvkjkGb+sOWUGw9q4uImEQE0B0yUkYvg3Fw3UReN9nTJuA
ftE6pMQXYrYfxeMQ/rz+fboE1zSB4q/eCdU4VpOu4PvR+Kghfjx/zhM8yZPPQ/JNmRvLQGvldcQt
iYyV7tFNWyHmEhEFBL8gkSJa2WJ8UITs/jrEe4o6+vpB9kzHGARYUnacWZ6bdRDSLnzFH06094TG
GFIbk8qdzKIVm4b3/+proIfz/WpecBnXtm2bQsVgappKfiVeeRQFCw8TWl42dtYftPZCSnDXELSY
g0SbWclEKA3dbCSc4jyylNGd+sCKhdsYfhpnPTeDbiskah5XeyarzaJPIuxFktVeN/V2Jo03mYQB
jbFpB6P0QYjByjK1p0TLeNTDm2YDg5vhN6PnVwSd/VvwbCi1Ev3AaMRNLdXKz6OPUUXn5b53RC97
pZC/Lu2mgq7wGGGzWVaVWACeMsROvIhuVP9Z+mGFwby5QM7fliG9HY3n7oVmtpG4uVMbkL2Y/nTG
sKkjz/XcDj6sIFndDEY1SQtA1lplDcqX1nw0MWV8ieww8FD8axXjXpVOY8lJRGw/v1bAjBVuVYzL
WagVJuhorfbybtjNtzSUide6x4sR8NDYcqUWfI2NlqLHHnzEyBztpaPggtNpfNEPpReczd11ZeHi
MQYaRYxTKFCOoOxU7FUvPmCWIep+aYBWcHjSbV1oq6PAzvIUWhOFvw2WMhhdo3gCh0oxvfylQIxv
IIUq5ibQ7VJ89aXyEFXHBV0+0bmT/L5w3uFm+VK0fsY8gxxotKg0smlQTHdjdC8JPko+/ZLjwnO3
izEmXS+HKvpmqIWmeMWtsc+O1ELnnhZavIqSzdv1ovps+YoWQ/GLDsrYS7dl87nqQ0sjdEz5cxDX
tpyeF8IRcNNRXSEyhmWYu1pSqT9iqIk9TKAhHtN7QSAuxqPv/1JTGIui9EqpjB2wOmSfFbRVD7sQ
uWfT78APwysI3hYM0XsRBbXIADNWpAyMWS3VEW+8Etl7tdcfOn3YmXJwjgmvonb7BviNxVa/o95i
FMQGWH15NHsP6VnOynGEYavda70vhyoEgHSLV7Id9RhfDpZDTz+cVJ/gVhP2vcUL3G8bj4tU1HlZ
XeJFLpmYVDEBVPikVZ+r6KeoP3EE23SAEN373y6xrDe1nrVmUgMjnq3mRAu2xsRqvflbtEsx1otH
X0C1mfW3wKMnmwQ977LKjrlRArPHfPEB2p7PVq+MVlycwvncDA+k/5N35hqL7ulq+dCnTcRlAVY4
G9/mNN0JPUa8aAkvHrulfGsc5gQvrZwMiPki7yF/K/vbofl2fY+21GD9ffbUDkXfNQTfl2cvCL5P
kzOQx+sQ2yLAX6QltnjuMVcI+GZAWTYgxFAsXjAeWo0TwuB9n/5/tRUx2nqkUsL3q6Cwhuq8gOfo
7yRgronBXEg1GjPOitQmVq5E6FDCYAqeHaAL8V5/LwvF6FQaKEuTjBBk8OovlIMltaV76SDZKlyj
fjf716XavG3BOPlaTKmKhKXPqUic5cIi4m7/TKNztW90jvYdBQjFGdUVtyLIj3jHZqsn31xjMmZn
LkYhSVtgltWwWI05wrpVQmY1kfYg93LgGEZgWi2mKO2qKg6PI8q/OTfVpsqvxGb0UYx7WQxiePTy
fDdMMajufpq8bNimKVphMDopFM2I+dV4jPU0nBaSXa6F97WYviRD6LRpzok7bN0g61VlFLTUVVQI
gMERpVi34YRq/PgpJ99qHlEaV2MYDdVzpQ67V5xvPSrMULd5M1hk3/2UQaMnODwGh+2dUjE2GwWh
SKMwt7xWDX2p1zh3qHYs06+YX1INT9cPwfbK/YZg69mDAo90cQHEPO+Dxc27yg6QIyWchwH9pe+O
Nki1/yfJ63NsZaO0XBP+j7Tr2q1bV6JfJEAiRZVXlV3d7TjlRYhT1HvX19/F5N5YpnU2cXKBg+AA
Brw85HA4Gs6sVSb8ig+Ln2F6Z7JzkD3UFqikUnBkPda4Fy/bJVm6X5nvCjDLFITFBFfvFD7X5uSE
049IiSQgm50b9sos4ShNZguWSgqzQBTxwHs3OCUqn8gvj3i78QI/3f3V+90aUzhaQTZXShXDMh0f
kKir7FnoDK7hLL6OV/rAvbyO/Ldd2jjhZLFaT62co9V26/eW5Q/lJIHY/ApZWyScqrBOMdzQYhUH
O+n2E6ZeTkNTNi6aHSc/VvElks4qqNfr6oNid+C0TxcVrSTkEZeFjNZ7097XIqnYz9G2karNPSJJ
rihewh4nIqv4bXrmCkHwGTYVY4W5Y2Q05VHPr9TcjWUT2puHegUhuEg5x+VcDvgUId33VjkUEIvU
uh2rZU0pW5w2uM1ej7WYnUWNNc09sqffwrWZt6Cut7f9fkdAtzG/RD+k7+X8gnzvkCB0MkARhGFC
ATLpRhVDighYHUTdedE8dTufiwxW7t/IuqN0amOm+H9oQnrY2W2R5SlSEu1xPqmnBH0q4CPwdILP
kwWZCeeQNm7o0+VDt9nasYYVAj/kCdSp6QAbPkPseNdoTveo+4nHVUXCoxa5/KsI3ejhE0VlZX7R
JEwWm+Wx1R8gEhgWi54bWYz7mzoDqBlbNzwVZy6sKO+g+ofj/2eNRZUppGfamOfYUX3fXC0eej9v
wiMKqKiIRb6MkGbz9L1uqCXkX5CoLLKZ33dBe9XrNyS4jWSDA9u5z6s9wgEv+wh66zytrMd0duyC
gUqwmDKnbfvoCApFUCV0EZVM10p3TDjzAQGTwdLDZbpddeTJc3Cw96GLQOnJHuX+IQ16tVC4FOJQ
MYuIY82n8itPnJuzjkl4f/S4g4ymI3vS3ozKq10TbojAXuw+UQE4ZufQ3i+D5BNKtmVCUInSJbXU
iLtgOLp1hPYt5ZRFt0Z7rzLJfLrMFCGiYAK7mKMRUH1v3c5z5GWpbDBhE4IQSJigL4ZRkfux7jJz
TBcTRVj7SNvQUWrZE8jmKVohCPsRQ6GyaH5xjENlPn4u8O/ycjkGyowQtsSImRLlFoxIhweDNPd0
6h8vI2x/ixFDhei0oYJ1TjioRTwxdDAoeMaOIFOmZS7konx0rvXz4ITgJa6y6C6srGOa6Z8vQ28b
94rMf77KTmmbaSDTs3FYi1tKcycqHy4DbG/QK4BwQrMqSTKSgyyFoRnQ0BwMdDr9NDuXUbYDwWoF
BT+Axob+WwKjCFFBrlu/pbEbWtkZYojOmNnXlQYV7v5xqdAHaeRgfJ7RpJjLHsUEa/GIDr4CoqPw
hSYRHXx+b5dzpEuRKHpjeiakHpuh39WYo+osGQz/NavU4x2M4JJKUyRUZZg6m1IM3xpoGgrZ01Tj
M57OEt+UQQlRAhOlaURGWFQN9DyUaeAQE+N6sdJ4ZOxkDVKCO74zTEg3YnVarCwEWo0inhnGd3lW
SgySQIhF5AXd9V2qAILOhkOT7MZMhn9XBBCtEMvI6TglcR9he0JIOCg0c3pC/IWeiUncy36/7W/o
2+ACVeh/EgKHFdm0aMPBBAnhS8hsx1QPQ/ztMoZwJf3XmlcMIUTUfWsVSgmMGfxedkl2vZWdOiM8
TSDQqdrdZbTt7XlFE+JFQYom60esXWFykvTUNbRxfxli26VfIfjPVzGvMMtZHTM+s9lcdZUTZ4oD
IoNEtm5i7vxu4YRTmqj2qCgVcPS9cktccBw+ks+x25zVu2DH9g0aeRX01sY7w7ceKtnXnWwhhYO7
sFbt5xboleY01WMR/Pj/VlE4qm1qYRJg6k1PiQvoAZ9j446Qu6qTcDtLNkt8Ny5GZldjCnmKIJ4f
jAmPg0N0XWW5NwxEkrlKDpNYhQWPQ2KgQR8WKac+/VaaidNLezYk2/LuqbiehqiyATJC0hYDZozu
1bBpjv/X5uhCXBjtqaqIjSC32JmDE+zGeN5swh9W8On/AxKCA7GTslZ1eJlSPI2gYI+fI+2eMclX
oGzRhKAA2YSgWWKgNNN5LD7Elqwxia/H+wv1T0gQH4RHFXLgYYD1akCJG5wyr3TRT3jIj6GboXwm
U/iTObUQGUpKorJR4QR5e2VnFarsO1oGjhI//8XuUK5cjL5f9P4KTRAGCcYWglamh/+BTkPjZWaY
Qn56OaiFTApKnHv6He5WYMIHbUZ0FsZLZXqtnzxRiO3Rh8YvDixwufgjb7wITKd8me5ksrSb3rEC
Fpzd6JOsjQMAU9o4Mb6iw8bYXV7IzdCwghDcvEu6oRlnQFjZ0bIfhvA+hojMZYxNp1hhCE5u6UGd
gg3a9IZ0cOzkNtSIM1qn8N82/rzbKP6HrO6/qUistolq00NRoDnm/nCAovtyP/ySiMW3h2x6UbY/
grcrJibuG3BseaFxk2OYUPbEIyb/7wwSrjrS2WMfYPgUeqrFMYYCHntQ+yP01n8VbsbABWf+5b2S
mSRcfqQZ1JJ0QFzM26X4sSjfL/9+sRQlmiS+hmDaYs7z4pdJfJiW93BAPgaSY7yHQ9qDthn+Xl3v
V0ln5REzGywStED7LR1T79XRsZ4GUDFw6mfjAd9Ol+2TrJ/4KKLTBTTdCVywoYY/dqpLtd69DCE5
su++qcsurZQRNoXaPUnvUgVlZ0nCwHf53a2xWjZu5WrZIKCmkiYHRIIOs3bPGf4MtJTKBtz4+bgE
IwSGtGoWo68AUyydm+jUwaznzaJXrjIHbtLINNq345COFzJmmvY7Tb+mihWowPLcYS7cIDYdyDLh
aroG9Z93eYv+wcv/QInfYlWgR0uYww1Gt0enEi/ugn7J4RS7ikclOdH2Mr6CCZdhRUFTnOY8VcHF
xA5Q2HWL4GPVfKGGjMFQfI74fXx1PHxwujQGedu3nmFrCmqg2gLPiFG2bo79Plo8vXLUR7CpI6Wo
foSau0iypO04uEIVArtZBS3pGFCN69ntjtluOqNx4cvvmWPwMsmCFI+r7xxzhScEdjR06gPjeGRv
7SNX+RiGbuEdQ9/y+t3oodbjNifFI6YzP1z2nM3DvUIWIj7oE9QmbGfcx4pu3QdJH1zPsVZ9z/Ku
/XwZavOQr6D4z1eHfIiKMYoojPwl2sllX6CoJafxlFgkvnNEGcYkbFAseu1UnYrsc5slD0YQyE4c
D0nvtoxplqXquqlZYuCto4mB9Yki87SM6NyBO/BhKEiSOSQaQoyE0bkZIHTRFbNTBWquXNc1rcFa
n3UjyvlmVJSuHgTNLaoOyW3M2kLiU5vLsPr7hFwOkwNmPTEdLpz/qLtbjTzVi2QNZBB8iVYb2llW
ZFSoWXuagbnCu0Z1tej5ss9sQ1gmBlhtHQq2/OcrCGhAq2Y3awg19XHWb4q0dcxukNyhMhDhtDdN
NM+1RkwPldUIqqfZqZSFzO2Iwl4NEU64Wreloloqd362g/bVGdS84Z59Mfd8MMh+SmQKkdv++Qoo
HGzUuZImx6SmFxW73L5t/yVj6u/AvDJIOM2sxpGwIbzujenjlNnOYg1uw26UiEi8bPMWBfmThRF8
iMeKpF19Nc9jE+Kg6TR8MhuyGzUGdcs+dgtNpv6zuWgoOKPwDCJlIr5b1mHNhiRDhS4MKpcU6sks
Ykmqs+lsKwjy1qMXrVb0AZpTngq5Tkoarw+/NEsoydk2r2jDVvEIohlcl/YtSmqyHFNVCIL5coja
j4Haemm+C9PRKbpScny2fXsFJsQBUuRKRAuADTuuRaqd09INPzR+egdeOpeNCIYySGFe57f3rSCF
uNAayQzqAFxb+MRb9gaGZ06LOdOTqhfGmVmFDtWJ9qqL7WantZiVRbuLTAh121del1iIGvFQ5Uu4
wGqzPc79tSrjPtt0FEzZ2waxVbQbCxEDc9uofQeo1+Xh5GTjD1O5inJJeN3OG1cgQpSIIHqtBApS
uf99r+Ru9sJHqDkR6WxKtk1mkhAzkq7BkvESZGaiKZdBlS8tjxDE/vgXl8arUb/KyatLwxxB/xc1
KAoFqX7Q7CB2IP/j52b99TKOOAv+2wtXQEIijH40I6Ej7OlPy47ttMM8OsML5wjpvcUf9nHkLIUr
+4qRrCIRIkjbBX09V0Ad2uvQDtHsCXWSn5dN28ZgWHuUvNCpyH++WkKSBEtfBVhCAzyxXTQ6Cvnc
ySOHDEY4Q5Y2DN2YIBjWeEd0kzvOmhnthsQNdp1v8Sn+j9kHWf+b+Ej83217NU44WYQUUUz4W4/V
L05qeIX11I0ThhTu2kR15uYxCi2nDCuJ93Nj3mWM5iuscNYMJSwWOwVspP8I05suhD6fdd9Hkjr/
P5xp6BpbfIz/nQ6a3lMtRz8ycI680QfX/954+q/Iuicjed28aMxXMGEHOyWAYKmFpH5oP9PuTqUP
XfWsVVcgn5bkAWJn5n+37RVK2DY96+1htGHXchtmTnWsduGX4MmIoFES3HIyl/Q228d/FUteQYVN
Ay1lMwc8Ae2MGcMXmWMl6CSYJMdt0zVsaHpCu4Fz6QvXdRMGaaFlueVV5Xw1xj/RphA7WQs179qS
uMfWhuGFU8egKbJ/Kg76a3mQVZqVWt5gFk9WOB+UOHueknFPC2NHQ/1fTvT92rU1nhCtOtvu4lQB
Xh0qozcxC9894PN2dMyu/0XSQ1XDYoZKwL+jCqtYtQbrI7W0vNT+aKuTowfPygAmo/Q4gpv8coDc
XEZNJaBwx5iBKo4mY2SnwKhibXmNTe76pHPpSE9TW31WGIvcoUpzCeDmsUYgRhqsEwPT0MJlg/IA
I7NZWbiqwwfeoaW4xlV6tbjGrtpTWbDahINdnKQeXIRUrCg1kTYzo1Z+ZwbE53VT7abFtVbu2GfZ
GOHWPbAGE2wri2gISAowuzqw+mzorin7ktxK19YQoh8GYEBHQQ7pVJGfTHRCOqAdljVRbZU46Mor
hGiIT1iz0sLG8spO1x1jmW6zLt4rRnI10/CxjPPC6RJ7H4fm/rI7bgUQ8OCYkCcBJYAuti/0nRLF
msUDiKq4tDsE3XWnFt5MD5dxtlZxjcN/vsoL1KDrYggbWp4xg1ulmp/KqpCMU/OIKl6TFBqvBuW0
E5Z4igNLCYqE4GRVmuGUSeJk/Yeifmasd2mpOKasLLXp6WtAwaZ2zpRWCxA25n0AXtQW3Fnh1bib
fP5gKQuHmwuIgEExhGu+V+mxSL40g4FwmA+Dozb7NH66vEMiu+bvgLtCEG6suA2MTFeBADYB6wt6
xJ5tML2qkPL6pH7L9yBCgSyw5quH+8CdZWNlWweZrsCFDJ/ac8j6DuCqcodnOHcpf6aNIUmkJCBi
JwMvSsRznFheVF1bkzeOjaNmny4vowxDiEidPqFcmcOQJLN9Lc0yR0tMvBP0kt7Rzcfe1YqJbQw2
6et0SGEMHvzB+Q+OwcijD1WObSqewRi3gw8eGyiWyzxx85xRqPKZls50Ygqxapq0dtSrGKvYjE9x
ZGCYOvw8J/MhtqntNm13pWfG/V+sKtdspJaGe0VsDCGzPmhhmlmeac33Gh13Ebo2xvhvyjjQiSYY
YzAMm4oDBS2JbZbYMG2mxhWNK6eJA0l78eY5XkEIpyxoqi6kBBD2cpNGHwJTslKb35ZrG4STVGhL
WhUlAPKfqrt4hTdhLqg70/3s5UeKJvDkJBeIkFgl1s6HeM70YgHowDD/G5SDdh5LKisYbZ4tXcew
IGRr0R3Nc6vVJdImVsUKA15gqbeWlbrV5KOEJAkSmwnaCkTYoCEc+yFOcFNhcnr6QIPWcNssn36o
evM9APGPjxEFCSn+5omywIto6pgxwUfRW7uY0S6VVhfI0EbtNk2bfV61dwkZd1ZhR07UxA40Bz5c
PlGbO7bC5D9fraXWD6yzB1xeFfvBigRR6ttlgM0XOF2jaKYmoL6HttxbhK4aoCSU2Sj0zmgKIH5+
KmsndcfaMxzNpf6EZ0ZP9iwlRRWiU1xOC4jqgMoeB4+B91d50Eync8x76PH+Uuib/qbPb22o4JZ1
nGrWEAFy6gpXW6onzPk/SRaTZ5licrPGELyysbquIxMwbJRG+RcsZHKcJneMW+goQg6lfJEA8nvq
EqAQRoYWOlA9tKqRsEXXc507ZUD9vipTJ1B7N8w1vwRZnlNp2i2qHq2rYBZLchI3E6yV0WILhl4R
NCBzDxp2xROnnUcOcru4gcP5cWTqalI04eZuSd7UKgUaf2ZM/eQWCs4QQdxTP/kCad1J8la8lXmv
jeM7vjqAUHib9WQAHGWJs8xXHQXpV+YFquSgbwVNdJ7hiYgPzeDL/S2ONlhKO+mh5WXNMSiv7Oip
Gv4mMK8xhGCS0SqxoceKlGB67HtvyiL0wT9e9sjN9SL4ZsbDBJ4nxYZKqCnPg87v5izSEfrV7w26
7pykyG6aTnbctj7HUOj4gyXYM5imSsYMSVzYVB/HWbtT0mGn5IsXWs1TqTQf+iV14S/+ZRO3XRD6
VCZ2CrV7sQuo0eqoR9kIh+5+8gw3vbdzZ3nQM6iWlN54kCoEb77AIIWDyKMGgVtmCqe8JpihTUNs
nPaYHfMHeshdw+tOWFdOpC/to+Hr9i6oUGpbJh6YGPgO3/qiSss8zHsD39Lpx46oDhmkBPqbgRIC
sMzGNyABv6YAMZl9Eit4W2a3nMYovief7cHDu4RbQvcFo7aXt2zTolc4Ufhlqqc0BMsnWvPbXdc8
kFri9bLfLwQlNqEjwUiwYh2JHLNonIVIkg8ZghiH0gT6zQ0WbFbABmamce/EdrW7vEybQQgas7YO
dlg0wgpXJGRn0akwmnjw0NXMui5RjNsPVVmpD+3USS/kTTQbL/94r8GvNgU3q4dGCdEjga6Y8iZR
v2qp15sSg7ayRN1mqKnhexx1V8HNqqycSNrj4NTj4lT5NSasnHa5MYgfal//Yu1eocSv1iJMmBKo
ET6NO+XEUoZxiflKD0aJRZtlcl61Qx3ZwIeWKqzaoodNYYbIrukjvwH596R5U+THARPGqJF79Udr
cSZZvXBrrxiImLmulgUyUsEzymIMUUYMDa8Muh3NNW9Wq32Q2pLikEh8+au6wTCIBW0NEAhrYkNI
bYe0qvrEQKfUstNdTGQcW4dPURvfO6f4qnqqE/nmneJF+8vbtxljGcYvQf6MsihsfRuRDHxSNvkQ
MK/z8EF2FYFwM/K0mwVBnfrxrbSVdMs113j8wK8SCzIEWsIKhaEHbfIUhx3w1AeqnvjK3AdODmEv
y02O5VmurLAVSdbAfKvXwCkoIZsJwAO9ysfKsSpZV98vjnjxAllD8CRhBWEGnTai3ou13C07KNz4
X3pfdRWndctr9ErqDpibnHJnORThvsDThHt5M7e99XUvBW/VdVp0YY29jJfrrL1uQK5lj/eXMTYP
4tpI4SBGrRpWM99ALrYYgVHbvon93O2c6cSFHOYX28sllwBft0vrKoSzZYqrAQ/6zMNchNNm36gZ
+rnxISw1yQJuAeEMgJMVxNfgLhAOw4i8wKj4fZbrqtPabl/Ue3zbDqpswOPXa7Zo0hpJOAYDSOyp
NeJeG+9BpOwZX2Y3ukMZ+Jx5+X5BDyE6qGyn8zW3QUkk84u9jD+EL9qlv0A4D5mpE6Xlf4FmBY9L
Vh4GsvhRajyAKMM1zeUhynBAWeRL/GerxwXBlPMEgQ8brJhvD4kRIfHKKmSvnMf/GfRRRQhunXBK
9nZm2R3og9rEN0BDgNqC0pFrtpS9P9nGKJN03c5nV3+JkFt0ndqmJi8p19CP2RFfO2SBp7gaRASm
yfm7IjlkJGwINULLCN07by3P7b7LFoKr0q6eOuMpk+VK29UFCxPGUJC1IMEtbClFD5au93gMSp8H
z9wtB+N7qjh3g5vdcGpCZRcl3uXd3IrmIIn/k8sIB6ZSWJcnDXKZKUfxzvJGVIRMKDPZTHeCRBbf
tkL4Gk04NGpr9X3Lv4GH6TlTfNZ/vmzNVvxc/35h/UradkaSwhpdH77Uto4+F6vbkeVvpoXWOMI9
URdmN4UEOFRroCO3eFpveGlUSY6abHOE66Aqp2TK+PdatOyM+G6J0f93aNJjLtUu3oolqztBbE2i
Vl/lmYUA3ZRPVrHXW90h9b06fSvDxIE/jiBQ/fdbtUYUosiiRRjcRwrsGWPu5NMRBEuOnn+6DLLl
b2sQ4cAqVqoFPTfLTD+Yeewo9ONlgM0QtEYQzg9VNNAF9LhMOS0RdMBQDmc3A/+g3uG8Sno0t263
NZhwfApTIVTPYA461j0N3lBFO2vYNzKtvy2/W+MIx8hIMn3BeyfzFC108nCXKH42XTXjh0ZGYLMZ
8dZQwkkazcAcoFcBk6641niEzDnyUpfLCSZO+TieM0mGIEt/iHCo2mgcadICscO1nVwNHic2w2TP
XXBAr9Uhv0Uh5HDZSzbdELP7hFALLSBi+66dFKOpJ7Hh0fZYoOqiStx8K+yhE/3P7xfcXK/ThAYR
Pj7C/kqjBy28prIpbRmE4OdqHRMlhcykZ6WPdfbM0CTWm4skJmyfppUhgoN3tqKSCvyU3vRpgkB2
iy8Z8yZ1553mDx/M4+Vd2TxNKzDBy7vSSMxq5GDxl9o8L+3kdX3qpPFfXErr3RFcnCj9MPctPkFV
VrkVNNQRiJJE8gEqczHBq+MsZuaSwpimMnfgaPXRS+hfXq9f5UEx4VwbInw4NFCobNOFG3LihJQx
Rrn4zqQ72/u33Gu/v6dXm8MvrNWXGNoRaQ+Cd+NXXOVyRiVkJPRHTk4e7mScT//gd4aJggvD46lY
1RuL1AiQSKI2iZjACbWNEW86hsOnMcNH2SD1tuP9QROLevo8tvagAC0oZ4fG56r2kjD1mlQ2cLxd
GyCvSMIlWwwWqFDC7Pcqqj7x8aF3He4NJ3DYc3SSfeZtPg4jef3fOoqq7HOulFPLYFl0lQ0OL4PU
4JVPwWDHTpxdl3PZh9ISyCYPxxpWCE52EOhJ3wC2uKqe7EPnWSfeXdru6n3gZQnEHTj0MDnjgR5D
KXHldmx8tVqMWjkECruUW82IY+JZn2eDuVJ5kvO39eG1NlMIWD1aMeuK72Zyxb1UO+h36FQ4JCcZ
8Sc/yO8P+qtBQsTCAwI+cqDP6XVUcw31E9X2JNkvTHXt6aiHf0N2tLZLiF2ZnUcR46fPaoPd2Obg
LohcI8nd1JLR6UhPhBDDcOIsJTdhmk4xhTcM4FeEWAVdXPRNZu4Uxrcg1t/lc3YgI3UyFrpKX3kz
2EEvb+Z2vH5dYiG+oRs0sJUWNpv2LdbW7CWp4mYzOUPdE7pPaL57pyhcZHo1QobU8OIqdCb7vscj
6gKmojI4FfWV3jGHNXcz+XDZrE3PWaEKy6uoWWNaCkdVfE3HIMWQPpR6ComT2a/i2Gt6Wf/pZjBd
IQoLaQRpb6lggPas4lyURxYSZ0hREvl52bDt0PaKI34hmUUdFuUCy8he46XBk2k6ye1w5sILKGAf
4sfgYXyR8aJshpYVqhDAk0At1LqGdXU1O3nmzyV1J+WHxDbJromTG3PZx31nF4bHMMs8HMEt/Iin
LX/onOyl8s17Y0fO9p11U6Ov4ngZe/McrAwUQndoxuj1plhWDI2U7adZNg64nbSsAITgnEZdFc9z
ZXjzqTuW95H3je71XX0b/mXOsoLim7nKWdrcVLkGFc+PgtnRvHavJh4aHIvnxW/cxnBHmeK1xPmJ
EKjR+z+E5YKNKzR6MlXU30Pi2VrttwGRJJjbX2or64QobYQordAGC1mjbKyCp7XRkJIZjoniJviL
XfUs+2ySOb8QTKCUTqKAu2XXjk5Cv9oQO67bx8sOuP1ys7JLCCBKNhokL2HX6KpufKA7NGRdG4kz
tS69CQ7mfXmX3eeai5qLJpU2lri/qKGYM0WPJ+4yXfY0sF2SPF+2buNkGxBiU238R7BegoNQA635
Q9ijvNfvuxk9y2G6VxdwJjKnJX4H3ofLeFuZ9BtAwUuCJQuLvMcwUYtqSHxGAnaHnqxvi7v4yQlE
LZfhNvwfaAa62lQoqFiiziBt1DgiC9Dm/EcYPvYJVCibmxFEpJdxNjxxjSOKDargc0LH0mh6cf1V
7X0tOyv9/WWIrUD1BkMI9SSxo6hMgMEFmQw32S2lx3zO2aMeqsGXoPGSgJDivUHjP1/Fqj7ts8HC
k/mvRyD+xRN5zbnfKfvMD3cyCSHZ8glBvk7jqIv4NlnTlzq9a7LHtjpcNmjb0f94gi2E+W6G9skw
wh5ih65RfW2Dh077qkcea5+78PtlsK0aElYP1Cl47sWcDRO8vEnI3KUQTPAaDLLx1bMfipfwy/yZ
D86HLvjIPway+YPtRXzFFKJhQ5iWMaVAq8ZiKCAdAWM9+h3tWKN7riRe7y/byMPeOwdhBobb0U5j
2GLTqDLYzRQMOW9X6zB7kO7HHdfq+osiDJLgVxhh3/Rwrqmpp7CqUIkbp9/LKLyDHDWYq6lszHfr
CnsDxpd45fSx1Uc9OmowGh050y4+ZJ7mxX66j6/mEqIGID2VzlVs7trKPiEAq+gZwAc4ILV22o15
daUp0MLLZeW57eixwhE8MuyL0NYX4ERHa6/75b44sxPn5OZX82XPkJkkOKIZBmiXL+AZysgOKBN7
fcauLDP1L8NId0u4mEcjXzKbZXhkuTX2eAw75y4IdoJD781XELR2WeXInlT5Kr1zegNDZVCiY5ha
EiAVtS5IXoAZyQhGZ9au+/KrOb0YyAZ6sDJdtm/z7nrFEq/+ciGTFXAWpsbWXVs/2Em1y4YrU4n+
Zr9WQMLFMgVxX6GxEJeX+rlSvaXqHE2TPPBv+sQKQ7hObM1s+pbTIk/T2dSvCXmmsul52XoJl4hR
2MHU6qCSmrTONcfupKhaAVYbiBW0/1qintcfoXVnom3IRuaEhu63oUIvsiLLWPc7/Jkvw9mgUGOE
ZLxLDsW1fdWfDJlg06+Q+s770B6Fl1+Lqkhr3mKmmV0seYtbJbfiNvN5e4PH9Eq5hXrzQjH5rVeF
O/cqmqdQxDwGU6Cf2FjN5yItDXTEWuhIXNrous7t7GVU47t56IadCS4cDKypif1Sh2bhRD2ZblmD
QcN4KQunxwupx4w03ldVPVxrYBfZt2l93eXL7I8FVTMnICaOn233jhktysFMku5mbhTzoLBScUF4
MXya6hKfBbiNHLIsvaPmee1o87Bc4aMIQ9FlFKAdQ4m/9D0mXk30gn23SZ4/0SGgbrQYUAiOywUM
swmAzK71IdhouFY9GzekzL+GE/6ymEG5sSZG6IOu7CZXNJTzBkt3okrBgiQ08orEnvY15FYdlSe4
tsLIJ4wJlF4FkeoTdKLAjFml5T7uM4KJBJImR7vW5icNDZ0OVNPrx67tlNCpSW86dMAMchaF5lm3
+/ocQdnetfuIuUVj4823GrvbeRm/JwGFuFbblerHBKuI1VAiv9Ot5doamziDhk0nuZg3jxqmU0AD
Q1UTBBxvvWRqrTrUDEy2TzXoHeLg1s4SpzEzSfiVwQgnekhrnWYNptrxZj/uqjm2vUFp8nNcMFl7
93akR8s1gYCzRTEY9dakJBgKM1uQvKHfyYIqFC4w63MAwjhH3dk/YZ07fpTVODfDyQpTuMUq1nR9
rs/g3DPMT2DI/1Jac+U1Tf4YJLUkAsuwhGulUoxstnTYl8UPVjA4TKtONO4cJqtSbSZtr0aJvZxa
zIKeztw3QoMcw7YoPDVUQAyQRbmP5qjiJwToP/SkAfttP0oqBJseg5YgkDfhzRv09G93UQ3mnEQd
PEYzPxBoRKvPbS6Zbtu8n1cQfKFXCVwfBmOFxmz0+TYPeXyom9FnyuCG5TGxdckB2CoVG+Cp+GOP
4JV1bCvgV8NiKoeJwinRsbprDqPm8ILf/FjsZZ9JG8WAN4CCS+pNw6olh3Vm9ylarhNp66ZshwQ/
HIaeJESHRZ03eDR2qt1wzl7a3eipXuopxxpva/+nUeKQTZ9DHYr03CVbn7HrbjpeTqMkLvErMV65
BKFQooHmA84W685xMNw0UeaMi/Z5MDDCWSYSr9g+YX+c4lf9YwWnkbZWlh68G1M/a99wOfcH1SrR
wlIafX+YGmVMrorcriASpehz59kUNOCSzHHLZDxUouEXvAs2WvHenoK6m43KRo+7V/QU+vOVdkrn
0c2T/phFw5EQbXd5ibfC1xpPcJtwHPu8C4GHyWmHocDYLjultXaq9XQZaPMiWCEZ/AVstbp5aLKE
pBqe5L/pp8BwYj/yKr+90m/VHabrUnzNyEpIUkzhPk20ph80DdbV/rLL7spTtANvu41mX7JDk++P
5ppJXFaynoZwtZamGi9GC8TFuq3m0Omo5RiqlxR/MfWOL+s/jmKIKbOpZSm4d9EUYLxUWY027asq
eJbsmcQbDfELXivyyQIngpc/Q1DZNdHorjmhb7s0cqnLO/v7c/eQ78oX2bO9DFm4cJLUmucOTfGe
pn+37Ged3ETqddgfFCndqyRwij322ZJO49QgyMzty5I+hey71Uq+oLacwrQtTKYYJioeYhzrFQUS
6UiNvDh51NQ7azhSUHQusq/qLRhLhagb+lj56Apf09UJIyGe56sAMMw80IQ5NSildCN3glrGhrB1
m4GE1MYGEDz1iRMReRtpkcaLfqNZOUPWuSORBUIZBDd2ZUxrI2efa0Do2YEl12r0+bJvy36/sFjQ
XllqjZd9NeWUa4+57LVU9vuFQA7+VVY0OX4/RNaPtMHbYt9/uGzCFu0GWolft0EI3qVaMGuysEbV
t5mBnUr3cTZvCPXAHHFCy5vPddSifeNV6MyQcTlsDVSs0cVWlzabjHCKYKF1zQul6X33sTma52gX
u4P/m358PoR3hV+54HJ7kg3dbnv7H+OZENttO29KxjdQLXyCUf7UfO6qK7b8RRf1GzOFiI4Galo3
DM8sGvvJgnNWGU49P7LsJY9syeW/bRKIjwxmM9R8hZg+VeUChTqEojT+GCTnwLJdpp2ZjH2Gu55Y
i+Ad6P+D4a67Olo2rYa4HrByzLpVg5umnpxc+6lpR1U/atrjZSfdCq9rMCGQa20bx6UNMHzvV/Et
igBMVrKXQQihAkoppAgsQBhzdm7Dxa1M8pQqMvrlzd2B8rpGGFhA33V6khTFw16HIzTaf1i7sua4
cV77i1SlfXnV1t1e4sRLEudFFScZSqL2Xfr199DfjFumNWLGuQ95SlUfAwRACAQOPkdSYNmPiXNj
0c/7+trOWVYwnL1RbaSFNAKmRK3DQ2tFmD+Uo6d8yK/Y9Hr8jfjIK/ZBN4MVupkZ3THoxfgeuUwa
x6lKEUjyTLrM4zFwRvm4D7F5SGcIPlpgzQPWzGU4JLa+HhsK+uWqE76zbR4RkmA2vAtKO/4G1BsU
p6ik4iMotA+m19xUKJITF+wYvnTonhvU0kMFlizBzrBN4c7JGP9mFEllkZox8qQuvizquyk/ElH+
LIDgl9NpS4clyg0SoshMsUfgAf0/rg1WjHec0lkQk7sV1TlfkL+y9HVQw7ibT7HWhHohWhe+aW8r
GO5yxC6WKkf3C/LyWjkWWXpSlUVQlxFBcHdjr9CybsDc5xdEDinG3wlmefeVtfkgvsrBeb46Yg9g
zG1x7HDP0ArZ4iHrQ3LFGllBzCB6m9k0bqSJ2OJuONh2xCxkFbatuSwNg4zohrLbxyItwOSZfxw0
K1BEe0xFSOz/V0izvoz6MEymb2aG9RFbdSN/NE3UD7oCW4iUXhec1bYiQSagmZqmmQpfkcfCzE7O
68X0+yinrkGLkwFCu1SjLqKGZ9W632Cq0IowTTKA4EsCH2AjajbbdLDV38DZ5GCkZpnqUG+3/OUQ
w81Rfc2NcN9kNjW7AuGscp6HpIitGRYz2RfoQLyypvZkmNjArrWibGKzyGW/gIE08vUx2hmqCakJ
rbZBdHDQr0Gviy9G0Pp62BxaGbw9guix6XMrQC4lG7BuHWP8kG5IHvU8NOk7SoRrgbirUVMUsJZa
sMvMeZBytK6Oh1H+MFflMc0O+we1bw0qzwhYF4WUDjFEwUZfdyYXNp6EHFGzuAiE6XPlZ0seGWqd
AyTpMdCpuAmIZevpx59JwoUNR+tTmk0AMcnXQn0gzpP5pxBcvJCIHE8OK3rU5WGkT0oRzP1ffyYF
dzEZNp2olkGKkn6Jk8dpvjHIuyAQULCQE3sE+Afikhh52zsGAgC9qtubqQ2l5D15AtjV/4bg34Uj
jPwNTgUIs83cQi29Ocpc+T0TfyZ217zAcH5ox/MEpngdzeRYqNUeUNjGaiMatu9J6VYwnDuquYMn
tRbStGnjj+A5ypPIi21D0O687SVnabTXXtIp9ViVMWBAD0foxyE/yM79vnVtdQC/0hjniWROOzI0
JrvJ0TJ+Gu6SycUqlRBNx9+kTw1eqZI75yeorPZx2Z3y5ktspUHON5c5x17EDgel01ORfy3sQ18e
Ihn0XGDJrEfRPSvSJOenTUY6a54A15SPQ4Hnbv2qi0WDKewK25OJ91Srn3HLQ5WOrWe+ISlaqKvD
ZZTL7X2blU2w0Kib3Tkyaz9p1MHfV6lIRu4aVzql6p2YqTS+NvvrfLrMmm9/BsFd4glG/go0ZCLc
RcSzUHvFfi+3l2/3Uf7l+n6xe/7BL86tHj8OSQYQVrDxHt3wbhNvwSAjDeOH993eGCsA145hIABy
B9f16Yj8EtlsE7kJlgrVQg6OrcEFUGWfIbjDMZUSK99lZCRFdpNVkysTD2SknmF+acerpj0l7Z0x
DaLskoW7NxbJNnrLKvYwmXzvhR1lsywPKmZ4SunGifHY31lN6tbDcOOARw1PV0Xlj6oVPcRkUQO1
s4qbKk8f9s+ThZC9v4Jzvgipe85I7Zl6teHHEsWCYMJ+YA+AOz8Mvah5OgBgUqhXptFNa9o/s9hK
vVleIgHYdsq+Uip3lCCmoVIiwVrkQ3PF6AxArBbUV2xTqLgtbVs0rNAywawGdgruCoizcR7VdMAV
UP6cJA9RxFNooIhmo7eP6AzD3QJqq8tgUu/xGaJdZsl93Ynq5putfHjXexGEC/jYjk2TggJBvqju
jUvz1Ln5STo0Xnwh6r4UCcPZG4hcqzIdADWk4WTdW+hJ2DdoZk9v7e0sC2dv2NeRSmMJACO3sW9s
8LQhNMl3Jb4YR0fgwyID4KytIXSIRiaMkZU3Sq4eu7EAI5satlTx98US6Y2L7haMS0llQI30mHUf
ifmej5izCfBhfUmTiJoVbBmE+7aXx30IiwhbC3x2DbZdDqmI0EKgO54AeVLSVrEdCJTW1yZIpa22
DKYq7Jwp/CPN8bTSI+3Rw9xDsqTN8Rip+t0kmvET2BzP5NjTsUf1skPKaWGgo+ld0jtYcXk9ooNZ
SAi4mckgVzFAQmuCgYtLo+XakZZoQkWgVNNTtWjXw5BeNm19pDbukglFiao/9UkiSC82z2sFq8Lv
Vl+FcjOqNanwlStHpL0EfW/xwUpokrnxgMKvPGSF4Nw2lboC5KLrlBoaeBxhIKXx1bGuneyT2d93
tuxFIIvZNxGRbMz5VrLFXdo4JasstcXHVPPJ0HqgyEze9bW4kogLs+gTRNdEA5h5OVTNZbUcxuYd
b7r2CoJJupJkkQZl6DFfhCqVgQywiPzEKVNMZBo+NgwJPoFEauNCrd2VBVl6gI31U5b4U3kx298z
cto/HJG980FWMqKxVoHSWmOQgN9ZWbTLgmBnSpGQr621BBhtPyx1frePu/31tdIlH3JtrIAhC4AN
dwxUUEOkYXJNPnV9qPts5oL6Dkjo0BfeCcxRIDHfwDRPSTkvM+zk+UP52gnKKzOUhRwh2w6G/i+b
Pc5j4uK1rZR2XSpliTfgpRuHj5Wp36NY0gdtKi2ePQxGUCzyr32dMgt/czmbL5B8aVomZpEqS8vM
k7hm9pT0oF6xROF4+7FqBcOFyExOMnC2Ih4bd0vIGOOTC3rIT/EX48Bmm6KAftmXa9MTQKGrMioH
thXktSrzvibGwhIoVQs7HSvpsYihxCpIS+oEKcemBldInDdghcFCRxMaHPvbdLoxVb+NBDFEBMHZ
RTLoQ9qyfDObFdeh1EuiyE3Bm7Svs+1TOovCpxxpix6BKMMpMXJOxaUXkW+eEg/fd4zDjrEdto4I
U3BQfNbRUVPOCoep73n0Esx52AFyikINU1SqXx1ULJF7Kg5msC+rQKV8DoIX2tmhE3IQe0g8Kc4/
IrCgr17UNrfp0SuNcldmC6JMbZlxcr2egJRextrCPJGxg280n+pqkQNMkX3el4xdjW88egXJ/n91
4ZhGMRsaS4GtOrDjj+okqt5vFxxWCEy3KwRKM93qGybUBR4kjsqRoNH/UB2HQLposLleyBMmNExm
RCtEAkZOnbE6I/6q193zqu3pKHnWw/yDPaI5vvJxX4nMad8qEdUnWXZYMObCh+zQPu5yVKolS5nv
xkWWAtKNH+sxKsHCpn0rc325lOZGtPRy2ywtGdUccKljWcxrQZuuSJKoZw/EMyph3xflOOS3+6L9
y/GdMThlKl0D8AqysfUFaKA+5F5xOVyMPmh8fOckoq8WicSpMlKKJhsX1HI6o8VwUwfz+Ciccd6c
xkSf9oviuCiMV4U+ticorg2ak1qDQAwrbBl9D/toVtHZnB6k0/C4r8ptVzuDcnFZL3QpapkmbfVQ
9qdYFyQ8m6qzwWKOPgUDizS4W9PQseUnkZHvDPaB0st6/mBbn/ZF2FbcCoP7ilisojNSCa613C3E
765QQLzArJv6c0xAWsA4c35nfnDbCFewXGCsWxmNCTUTLdR+sBhCD1VAT9ZB9nNf8kVXm0iTXFBc
yqR1cLuxoHid6qc2eYiXr/ua3DSGlUSc6y5O2cvpAInG8mNbFW4qYnjbLqWtEDjHje06TdQGCHhF
wXx4C5bn4Rgd6ystmC9FjbXbTYOYxEFTm4JiqMwZ99CCToCYeElbfih3fcDYvozL+no4VhaifY9o
oR77L2hZDsQ0Gtu6xAYeDUPHOtbVvA6DJGnNGQsF0E88gDTDGANK9HD/uDZvZvsFgl8nVIKRTesw
lQzS05vcuF+yLmjpA/oLXGwI3YfaNna0gkEaNPZqfBtsUaljlIJJHpRYS9jdK1iBMGDB9vVywZ7b
tNS17vcRN/W3AuQsheajIfcyAGsFG/4+6ZIgId0u0K8AuKA+Tbkt6bWD9Lo0sb5Yd0jo2G3houpB
QzvGHtLZqCj+V1oOEXbBhliWJ+J5FgnJhXzdGEtsWYeQiorNp0/ve0peycgZYemktY62GWTDch2Q
Fh99aunHtogPd7vWe8bhO94Mc8C+LnwN+uM/m5ofpYc5VH352IoeEjfj4AqLu1EslN0yawFWKn3L
JF8evhiiUCs4Fp7/TemnycTWAnystMcW7B/l6Y9sm6f3Rqu0MZVMBLxOHVAD83WzE2R/IhHY/6/S
zYKASVHC/A++wy9o8qMWsUGKfp+7KvRuUZQ0gffYTVhjDFZ0FTH3fpO9OmiwwWSQgnWV3OXqWGmH
uhNeeLKRPNIx/ZwV0jdnTo4qNb3909g2qDMUp6pynDHDzt72DfljPGJ0Uz8K1wuJxOHUpThlVi8T
MGj+qx2uotH08DxsirZTikThgmajdyNIlfGOmuutdEWsChm+UkkuiA5ETyIiibjwudDaqgcQ2PuK
ZsphXzSnmajfNZo2bkFEM+Xb1nY+Ii5OYnob86AYTPY1ejNgDVuGHeb7RiASh4uUPaa1ChUrP3xV
uZDJHev+wyj40FQCnLcnxJatWAZri5Et8DW99kt4vVGVsHk/1m6J40XgRadCLiiW8L52ntcgXEKs
dHNRaKqt+9mpisDglQTdUSVY78O64ZbREw6fiQA5b63bSUssNdJZKhzK1GU8PJ0bKfh0yUPQrYlO
6609vBaQc9lFH2MjYXh6dZum94le/uExcf5q4TkgAVOT7lfz5E5mkFZ3mva4b3IbyfBrKThv1c1K
kaPp+ZhakLSi7WF1TKDqEmlNZHucy0ZDrCh4RNIxynTnpOHYB5Iq+BYTHQznqCWpqqWnEmrZ1oUZ
hfPwa19not/n3LTR5gpMCDh4PN6UeoIe2XesxsKp2LLDekN0400LxSxjM8ScWLCtw7Pz1IfkYFke
+1p4dh7RqWybwQqQMwNK47kwI/MFMAsTlAzP3ioC3DSDFR5vBjQZjKwHXtoFvTx4en+wzf49DrQC
4QwhjaMYq1IAUoC1o3U+W3HkZgoRoGyawwqFMwerxyuDPhu6T0B9gSKYS4noM2EztJ0h+NcFEklg
QyxhDlux9DecVGQOFndDyGZJOpmZAx5iI9cEgeUqKlDFewdH9SuDt7jbwukk8BMxCeULhCHTY/YH
g5+ebwvLEAK+vWpf43GXReVIE25HCBjbDzT/QcrK7cjXJhZlKAI7t7hLoir0XiGYUfWzQg5qybhq
evtiMkoBX4TwwNjfsUq1p4VEfW7ACLMT9Kf4f/vv5LEv49+wkG2jx9A86/FCfYHTXy5rapVSyKVg
y6k6NVd6soT7YfZfZDpjcLpTplKvF3DH/c8mNGQQycGw0JDHMojfsIntszrjcTqMiOSQiGUsiqGD
rqoOLL287mbRh5dQLi7WNmaN8d2G2QQ7q5cr93/B/TfOSgjIBdsyyka9cdaAK0X+BqBIkXzcNRWp
lQgUKYM6cCmXW8wLpi5R2tO+hYhwuMhL8jFpSxVypfG3Am9t9KoqRTumBYbOv+WZs5NiDgayYEOT
V41zqOmz4AIRnQ9fn0anVTnGWKTNOa/pss7TPz8f/tFu0UwppR1korP2c17oVZx+pVGtuPvHI1Id
FyP0RV0mnSUxkWIEemxcgQjM34cQqo6LEXpT6WnGMP72pTR0AsSI/zdf4muQTqk7UBV093dm9vfN
+NuZmcDGdS5YgLOqtgwQEPhEjm7lSMFAhnFIHdG6vu2zsuznjk/1Te8VBsJso54W3If6r9kGjbog
mG+Lcf597n5fOluKLCrDFjBAPnyadc8oBOVhpok3H5z2GYIzt2mOFTTeQgSCFlzV/Gi2NVrVbqzk
sG9zIlVxJldWQ1RZTFWyEn2NMutTU6n+PoRIW+z/V7e5YndtUuuAULO7hjw640M8CD6SRBCcXUXO
0HfKwA5c6zxtxBbo1HTJJJp03nhyZonW+VS4u6foBl2rGU4bKCAG9dFs5CcU6aTulqehxaSH5M+i
trfNI3IwOM46CeU3DUBES2a172BtJLvI9OuyEyTkgt/n83EJS6F77HPA+eR3i3Gp6sf9898Oa2cB
+PxbihW9kWKV5d/9Kp17KZ6IPseEgJx/SkxbCb4y3gu4aX4rATlnXVC6i/MSGgQLpQcutaLVfWEh
QCgV56pNlZPCSIDykmn9t8RHCMg5rmVq7Yg9Zjzgb19HmzFvpUbOiyvMz9ISPGRYOKy5dn5Fo8bt
jRxVZDnYN0mRyXN+TNKllqxY0/2+uq3Kz30qyhbYD7wJ345uomkPbNBvOs1Q/3YqSZ11X1N+dlnh
Vsm9rN+iX8XtJ8FNsS3LGYrLTy1VH/LSnHTfjLMj0WqMINuC3GfjNQpxbyUOl5t2dYMx6hHiGJkn
B0U4oAPF7b+ijeKQ/RIRw7Ef29Edn6QapMCySwcCyRfDqQixgS2crzBz/L6whGlNdANqqB9z5i1h
97hTj4gSfyc/f39l/lnyg8ahf/A4855UOS3lCpeHpMSfiYLxst5Aj7FohG6jIZYd1hmHM25rMJqq
jp8vqcknl+1B+oBhucPUudWxC7C5ypu/KEoojLrbhnjG5QyxBpVlVFUsCrIyX+0+vdRZAtl/f6HP
BGkV68jCbimLC7xjpGRzTHVmKs+Fgr8ri5PHKov41nhXZWcNyMXgYhziiVYIUa8T5j+7ytaAnJFS
K9f6OUOkepZQDVL4w3Pt9DfLBlsxeI3HGWmWLjQDuSCSjUn1U/MvkFSExvA9fwdFl6msgTgrLXtS
9FbNQnBeXerUOGWGiHxp8wJbY3AW6VhtlM/Nm9P6bQ8XAnJxsjHaQdXpG8D/N/PgG1YyYrdlmcAB
XnKC59Lmb1/RIgn5jZVkLg2r6teAz0nIbwNuBRUThDzPvY/6m263zCjksbWAZyMnkFH5Noig2sg8
iL9u1ghcsqi0jtZICSw+6tWHoWo+OItzsuv4aT/l+BfNnSXhYpVO7anXCXDeed2INMeFKjM1qkEl
KCaAac2t2g9aPIvSAqaaPdVxwalTos7AJfYi0n8tHwh1yEUnkKw4c4QZ5DfxPj5WvxPvRbbBBakq
S8bUiSBgLGNt+JR6URx5fSLKFrflAm3Xc1sdrjIOJ21nye4lBMPVC8VLlH/vC4W5AuQio54RUxoy
CPYcNxS/PjgBXsh+OzIyAd5YygqPC4xaY2fxOEBAVc+9LP62GGAgagOKSiqYafc9bfPQzlh8TKRJ
R7A9CUYyF00b5qkuuVnVGZ5cTv99zAOXGNj2WUuiiqZEzgFKEkVWERGDcaH7uVrZINGXLqdFxH+2
6csrHM7uTamM0xa8wX5Kq6Arf6XCL6KNdsTXonAmOMeyPY0FROl82WOVDaXEVHaGdTLYkVkE41HP
BeckEoq3QduO41aGUHg39jtweYGlxd83BREEZ3YFledMhTH4ZaI9mo5euJZsCcon2+b2YgN8p15i
aGhLnYGhxYda+jWDeTlvR29fkH+JEGcU7g0THeV6LmVAwQq5v/IgOoHMunA17MJGe/6jiJ5z213P
aNyd6AyD1NcUxjCXVYqFYCAT7MHJMdS1q04Uz1W14KBESuQuR8Np0LbBbGFyMiylfBwmENTbIhJG
kVjMXFaVSBDtY7fzDLGk6Ck2Gz+2LmX6yUgalxqi53qB6RlcaDBKXZoyHRJFXRLaknpIVRE3hUhp
XFSQSJFU5giIOpY8YpIPSVmGSqbc7tueCIaLDF2CTvDYBIyeK4ey6YORzIFUEoEJbCsM33DI9Uzr
TX9iOzX1mNHE8NOsxLIb7amyFcH0/GYdA01GLxicAUxLkRNnZEGuDewLGgzHtsAS4Pak/IoDkRNt
VotNEEqyjksZfEqcz5pZrka1hdaa0Zt8OfFY3UR39QyPvo2ruonPyBjfFShWoJzrWmNq4eLHabWB
CZSgPhjNpe4uz5/EkXb6Y0DOdU1drW05whvS8xcqe9j+b1+om3ayEpA7Q0uWsNDcgVal5JYUN6Vo
lcSmua9+n3Nc3Z5VjDFDHpIo87Uy2upVm9qa22OXtLvvWcxB32RFKyjOgXFKi9rogBob4mJNo2tr
n3P9u9UPAqDt62OFxPmwlcgk1lijmn7QwhZ7LHNvyl0dV0h8bA7d+768V3jc3U5ru021AXjvfcnc
tgoDpu1gNRPqg69D+wD+IdNA4gdfG4P4sTthUaJ/j/ZWNCEftKA62H24f3gCRP7eN8oxyVMFiAUW
MbWmdEXz+z9D4OJHLk9RY6H5GFNrYdTc1M7jn/0+Fyoy26ooOsgMMCK2odplV2NtCzjrRErigkMx
jgSExBAhiR1P0jtPkWdB/rUd1EGr/PfRG+xvWN3qrT4XeI9/jnjRIfZqrCSHZTtYTlxhFEDgSdsu
62AQ37YZ1R/nSIXVRdoiZ0ghyC1Nf3btXxhgJCUVhPHNTAXLS/+B4fwHhMeaZWHPmJ/3iV+OQdvU
boXRg+G+r2/eYwVnKM5z5mme67SgsOO6PqWku666h30Egc74DdkTlrjTSAJCPUW+NPe2NyXtj2ox
L+LOPuxjsb/2bUh9keaZd35lDKOUZk7kAItNq7PtlKCBwBJu0ePBtl2fYTjXWai06DFNkaykj5N8
n46twAC2b6EzAOc4Jqrp3TLBAFK56T8oVfwdfALVh0FqRZt5RUic+2jFKE1KD41Z1tOE7WwpGg7s
/L+PhODz8mzQPP9wXkj5RG2gjNJVF4WG9aHJBLHmXwLBWWfcddo4s5mmMXTGHo5yw3eC+kfvszCg
KWEmOCCBh6pcIKjlhehaC7DZnBDZDsr8rSJ3LbZAKc7PfZveGMeF8rAEzdZsrMxQbC4lAalUPkcR
sLAB2GtwtSWBFNCLHGu29R/Es4/V9X+nyngNyekSLoveduzvBH3RRec8tjU5VLHpDqUtCD/bWfJK
OE6RekJlotkFLF0PqlMVstU+yq3u9j3yZMYIR4SrfTZNfgXJRVeCtyRtQoepbyeeaV7ZuaeJyFqF
YnFhlY5xnuIL0MBc7uTbtVeF0/HH5MF9I7f06R22o77najpLxe+i7nTUbxJ2NU20dPXpMY86Xzce
MAH/h0BcXpIaaR0nBEAx6GEKQrxJ1V0l+yJBTIHlszj6JpyvZOLirEyTfqxqnFRxlX3EVrJj52af
HbDxJ3Bo0ZLXzaC+AuNi7lCPyzCBthtdAQp2VpanpqHHfYEElsdvo051p61HJk+aXynmvUWPSSJK
UbbFMBxQRYDr3eBnIQu83xUOyv++pMkX0rR818riaV+M7Woh6OQNNtdhOSrnQVlGmzlKYQJ1oIRo
f7uMK9/xzBu8Lh+kj5Yk5K/fVtwZkHOnZjYiZClQ3JJLJyUKLWW40GVRTr+ZPZzF4imW1aVKnD4H
CsseipAetAPrcRBlD/8SHF6k0TgPsrAANYsz4KCPLBw/MO5/lMUvGxDqYEn4NfFFk1HbNnEG5Pyo
MAw6NTpsYjCDovxcFN/3DWLzNlwpjnMdWpdLHFuwB7unrmJ/t7BPVh5qt6lvs+mwj7XZ4GCuwJiw
qxwv6uRqmFhoXW7UxvXZSRF3cq3AOCTYzkbvWbuBaC2oSIPcHbzkZVw5LOhRUnqtdTDFc1IiJfJ3
7mRLNUaxDT/6Rm/TU3ToD9FHxrfUucVfyb0zu7mfhOm18VOgUIFz8bxYhRFVdmfDOpSi7AI0z91b
eqO6zpz/lQ5N5i6KNLlOOVchUZ0bbApDT8BCQTePQdWDUpMlMHvQFtmR3Z32/7Stv8zCSjKctqKa
+LR/fdSNPJWtPmEcXbNmt3ccf8ZeXq9uNRGZmwiIO17sP67KZDIN30wMlBDauX2YMQx1KPppEXHt
iqKnxkXP1AKJIWUGbNwoIGdejvaVBcoz1j0qGiTd/PbCmC8WbduaCQbj1wpMqmYgVo1XYKupXDn5
XKGe35OrZL7dP6hN9zjj8MnHYs6pPbERGhr/yrILIiJlFMjhcBEzMuLIIs/jM0b3JDfmfV23XmIM
AaZ/33NHr0ThYuVsK1I5yqjK6cNDpT20GIrUx3e53AqEC5ixU+t2n0Jfna+Emp/63VM8YPlZFxiL
BzeHIcxyIKJh2LJyFGT/sQY+/ahNYmIyH6gZ2HziOA1V/bOlaoKsTXRWnC+Bc5SqlQYF1s4XvQ2b
rPaodmUbIt6KbT8CA76pWWDzk/mPSgVcHDJhc3aKdShOVpiCSiq0gt6vioARPxbC8vq2mZ8RuRBt
2I4SS6whQJXziyYbLvOkCPY9iTn/m5R3JRT3PVRWVksaihmJbLjT9ftpupqG75LWeJntE0UU97Yr
wys4LhY58jwRytpEWOFUB31m7Du3bdhfldj5K6KgEZ4YF47UYUnbFnS5vqYFxYmFvnkIEky4EP35
KVN8Ypsmj5dMx7FkLMVzOEdD3TG10XsDdc6NO8eWNzT2HVp/Bby7IhjuohoVRyWNDRg6OSed/EW0
/irVRHX1TfNbCcN71kCRkBOU1YtBu7Cb5gOyc4HzbhvECoMz8bqipJN6SMIik4ly6jBdMc60DnEp
zA6VLKjfbmrO1HRMNqg4eX5zwEQKDU3eKN+SuDv2De2wWmi5iIbk675fPX+TvHEsMBRajmFhpfyb
Kc9qGOO5JqDvI7l6KrMRaZatpU8JkZoHbVm6Kii1Pqo/xQVB0mPadPaMrDa+zlkBLmonTfvSj1pQ
6LYdSUD6X/QqsnXdqr8Zud61LrZxjMQro066LMv6Ogfv0TXB2+mPQS8T4g5Oj60FDqGd4UZG3t0V
lT79LHRzLMN9UTcD8EpSzhjlLrWTCtcldqtg0YNdLW6ykDxIKPFqo4kFFrMZsFZonFFOeZdkqhZD
r0sdH/tsXgJNa+FsVtlgj4cmeXgixBPo3Im6IkRycqbaN05KsPAEjFaFFppWjLkfXf5mS4k/dPm7
qh4rMbm4TIyIpCMzn1H6SHrdHYfLsXyUytnfP7xNf1jhcAG5yxo5tUgCoWotyOkvqx/v1Gj6z2xG
qO/hld3AVkUFL+5cIM46ZZlnVUKRgHqOiU6STjQ0sBmrzgj8WFEuNYU6z0AAmfDjpDr4IOw1Qda5
qSu0y4FAzTRkhW/1UtOauZxt+JX2y4ie7GLwpkqAsR0QVyBc6jkaZcYWnkCQT9IP42o5OpjkX2p8
qVde4Qm7BtiF9CZMreC49FPqi7nvwOLkZ73X+fPnFvQB9DDfyI47+2VIb6Jg3+A2D2oFyN2QC5bF
W6CoA2B9oyynScQMvuWl62847vdpmg/Z0DD9VdRFpuGWtAxLM4iH474gmye1RuLiAfbPxGoN/j6Q
5ihhjl55JE9sn7Dh0VCyglLU+7Blfms8LiRU8SJJLQHe0nSnMSMP4Pkf0AIoCgnbgoHbUMFHsKzh
knz9FdeZDS1JiRDL+JAZxzmMMNBd6zAc3sOCbIIe7AWMf9iuILE2pACTnS95fGwlxXNAaiI4K7Y/
kDfzNQrnVYna6+DNBUp6Gk7ZTXO0bzAg7oO19/QuJOx6xpeMjhFj7pR6ki9WNqZA6r3oUIVxaFbu
YoBJqTvksruPtmnsmPn6B4yL3pViFXqdUdOvkkDRTuN4OWAaxRHEpK0r11qhcPZQUBL3bQkU3xy+
lZkrtXc0rrxGOora2LblwcMT6GaxO4d/eprzuLJbcMH4ha1XrtXNIZ69qFvqU+ikogWXmy94lnJG
4xzYKTu7HYqIveDByl0FdM6dO4cK+jcsgVlsRb01FGcVVjYUizoDCv15R1PFSqluET1IslD91sbP
4nDGkA/OUFoTlMfKyZlPP00WOhMW0JjIl9mDqIzH/uI3aCpWTDv4B5ZoLs4mM3I800TigF5hzxnS
IMq+Nzlx06LztVSQtW8f1QqN6XdVhE2WZFrmFl7V4tVOxe54OfXVO0bPLh9LRXBFbYuGreZIVwxL
4V/15Xae00hDA8Q4fhuKazu5LK0HfGFlot3Cm+aOSet/gLjL10i1aOr7Gn1D5fUSfx+kMki7Jy2b
BOFv0/pWONxZ9ZMs95MFgTBM7qXGpwIr0/YD0WaIWCFw54MZQ6IrCdZGaFIUNGEaZeGSNUGs9z+X
IvFUvRfEpM1ve0u1UaVFOmTofKmxjgaCjkcsCigD+6D4bHKzOaJdPZAOKpY5yALv2j6qFzi+4tgX
w1D1I+BG+V7tngobTIP2k45PrH1Fbl7yZ7H4yqNcVmCJBj06esi7q3Z+1Eh8mjvhS+e2RZzF4SzP
6uq8pibE6UhAbh28FldH5RB/mD+ad3rI6OzVP1QgZ4PdnOC9q8KSBWtOPvWYgx2suPewAfFmJNmv
fSWKDouzxlxpQNaZQrrKHILcrn3SBdlUuAp9x1YRpC+r82LnuQpMcmfIdaQASj5UV3NgestlI7sO
HoZ6fwqKIJ7escH9NSR3bdVlXll2C8gMl3BPaEjTb7mVCIKgSIfcjaXMU9boE1A09SqujqUxu2aF
+pmoK3XT4DVVUS0FVFg2v48+kacxUVLWbWbagZ1qyNmXQ5+JaC1EMNzl2DrdmCVaAb+K8nDIzECZ
5svBygTjfZt+tZKGS5VACyynqpKD0hvbclv5UotFTeXbghiGqcmWpap8FXowlLpvCALEoLjDD1bV
THAdmveJ49KrOWTRj/ii7/dNY8Dz+z+gnMkpit7lVMNFldHBBedxIetuM+F1XBDVRTic0SFvxlhT
C2OQ49hLtcxNlL9scjlqon4qZfPCWknE2UM6qFmqdUyir+imCoH2oz7EYGJ35RvjYjjQk4KdDfPR
vBXpUoTMmUhSErmXCJALtQuQBftDjhmXPL+aZetopdhDpNnhfjzcTGjOwvKNBnktESuLYTOjckGM
D4N+rVefGtkzykJwfQkOkG81aLtunnsJB+iMcRG7/azUbtdWzuPcmlNg9IqIfEkEyF1k5pR0cblA
m0mjuZ30SJw+bKZ7GyuD93Uo8Du+nmtMmCHBPByTbPYim15mS+Q3ln3ch9kOILbjOHg/kNFQ8/o+
UXKbtOgWw1FlF0X6qab3+7+/2QxiaWcAptDVhdVKQxTZIwAG8zj4qidfk8D2+8wzm4B9+8QX9aUl
IA3ZPqQzJufWEltIMBlspqv5OjJyZpRMq6uGJIIzEimPc2oaJUo7WMBRSVg3x6UUyCH6fc51ixLl
TZOtp1TN0ZVjtIA4og3i+6oC0wR3PNYcT0OOLSFabGO18Q+Z5u6c3OqlyHH2ZQFvwWsgMtcGwhCA
BvkWPcXDIuJ23f5me7E0U+ZcM7dpr1Y1tJVJpeeARTrLnAdJNnW3UtIDSgrHls1IxqZ81Fr1gB6r
cN/WN8Mepvg1Q0Y3q2NyIs5zDgbvYsQnKilcxz61ObbL9LmrqJ+mQkSntxkfVmCctKbZRnJrAmxU
D2P6gRDqVtP/kXYlS3LjSvKLaEYCXMArl1xrL0kl6UJrtVrc951fP46aaSULxUlYl14f3kFm6RVA
IBAMRLj33nWLtq+tFYqQRduqFup1NP2vPFrq57fFS9M5tq8tDgo/KBLnu/EAwejon/kp/XEdXGYh
96hV5Cis1AhsEx7D4lPT3XXKXVF/4F3TWpknRL86RDG6sWCeZme7mqTEqbJuzyb6+bop21FwBSRE
wWS29UotAJRADqX5lKElAl8mLt2PHgTE3GIv64WQIgoxUMd8aZxb8I/WV139CxjWd5BU9tGJg6do
9WA/yEr7su0SgmFGarIsJUy0ZtMpBh3Hjzi6Xn2ksrVaSSEmKhgbYZTrfeb6i2a7oy0r/WzmSxcA
8WXHsnN8f4Gsy5tQZp8iECM4wbfhELtWCk1Ac5ed6l3kJ7VjHYN/TMlX63aZYYUuxJDFjKawRasW
Gqt562nsTwfmWX7rcWb85FaR3DDbQRNKW1D0gvYaJcJyZrWiVkqOz2QMQfPau5Pd65CkIl70yPzr
h2A7PP6GErPCKLeqpkN/BHjkSOGA/XFvKcOZmu3jENWHOFu+XMfbdkibqqZtYYBKfHpPaZVkVYiN
zObAcut5GoHMBj8IBhn/8bbPXKBE359tCEC0uHq0JHBtQnZmnTsptHocrQG/lznug4HKvsw2r279
AipsnVn2M50MfDGPJ3A6u8Yh9psXkOoyL8ZsgbnTz7G3KI6sEHsd1hIzBqUuzBCPePAYc3YCK9rl
Qews4+DU0uLU6+zUu6LvbxMtMWmw2npmGQNWdCSn7GG+zT9nnYNx8DO6Cr34RgXdVw/R+7typ3i4
32U9WNddCM/Wb6+gLEtCNhhw2XaId21Y7hf0tOeaKZsSkeEI12yWgnQ55gkrl/Kj3nDUnNBvDnXh
qvfzLjvMhwEqHItz/YBsTt5Yq+UVblgzWHTWarhhyZ6d6Dl5zjQ3vuk96tao4VvH6SF4Yh/JmVeY
fClWt3pOGjKpvICF5o0Dvk2PQa5IspZNDzVAJk1A6ofZdAGCTp2aBTWKIj0kLOPcH9vSgcikNymy
5hAZEv/3lTHckDnVMnxbL5OzBLtyWby89SbpiPOmg6xMEm7zQlWbrGphUp6i1Sa/LfFAtUi8cDOI
YdDUYjZBAit+cUaNZVUoKMEYFF1CcmTIWefmYFqPKYlco/uItA3U5n7jCd7Xt3k8KQpKZHp3s6S2
EyGP1CBGJ3Fy/jPvYsgKRvCGJk61Ik5glnqKIbpID8GD+VCc2XNyBxHBAy1cWkkwN2+6FaTgFknQ
aGjhB2TW1buhUEBmYlkOScLEGQLjJkUrnQRxO91bQQoOQqZirCyNW7kfvNnP/RQVs0PrkV0Jbclk
rx5k+R6/Xq6tq3DnQZu2I8ECRP78Rw/saOw5B7rsJXPb8y9eItxyVtXNi1oDBkMyFbSP0CBftUnh
ZH3a+NddZdtT8N2Gjzfkx+Jto5bLvEwxTnNE/xnyGu1xH5GYAF/GbwTyNl7k6KkNqwYI81B5bfis
tpanSAnCt5fsgiLcJhOpeCcg3s9NxRyOaBqYbjE3bDjWJH2H276hVxYJh1hpZxWqmXgonR/ZI9pE
nvjgZnUGfw8e1PlrcHTI76GP7Ia7FI5o/by+Zdsx62KqcLijxahJuAB+iRHjrVM0/l0dqil1pql3
7Hb+Qw8RDrZZLEVU5VjZOCp2tjY+tssiqehvx46LRcJBttFqmI86IMb0MLAevY2TQ7XMqYpfYSF7
55Z5vHCGF0xp9eEIf2zxQU/KBFPysgrtJgTq+FAwM9GZL7bihU0fheWAKE/G0ucCc7Fd7a47wXYD
EbprwTCng49GnPBpmyGKexu10uiGPdIdhbIubqv0SH31UJ9lSqCbx2uFJiwaHpaqmoJqycsS/alq
o1OjBN9zPfwisYp/6r0LsCscIfL1mj5GtQarir6GtskvC5SvVa5BerR9quZ5n4eKpxO8itS/QnTf
Sm6U937I1bgxmI3GcgYKWuFDtFQg14chDlRfdMOBnFmjH4MKbUVQZwoyyafM+xXlWJAcB9Ucgfyu
YKlizUyteV+CNp4rDOkbwR1LPl1fzvd++AZD/KwnaT5UZY83iaIcXMyNnjR7OlyHkJghMsF3eLBq
ugYQNNilmYJR+RsW/vf517d2CFcIy/NWUfh73FifGf3Z0JfrRmwcprcAwu0RTkrcTBm+eTqMdi8e
LxzpxwbMyuWuP8uGkjfylrdofNtWGTSjuTqMJcxBFdNfjnSXgv1NfU7RhEp2ENYEKaXkA2TbseFt
tqqa6JMXAmxjLYod88d6DEIdjGHw1FR3AzNC8jmMe7WIJb3IGyUdbuIFUIgXcVUwVoavH3d85AAc
x2fzJnOYo72Gp1xWwHqfmL3FE05TDE0NtLPBwOgmeIwP2Y79DI6pH57i2+FE/g6cArjtufhsPMjm
5GS2iuzmoEulecX7PLheN0qAXgghqPh1M3NM3MjI1LcP9e+lFdV4yrhfCIYT+KNC6tYUQqlUupz8
Tn8bhi2iQskTjDhQb9FE9tIssqIsILGFCtno8+7UmPmogc+dF+4hMeRjJBwxZTcNfv3f4wlBG7uG
/mQdQx2iIFnYtmAQ5XrdjfYUJn5B9x15vn7aNxYQmqKoIaEj1iKWeBjUBAPnSxcyz8zQCrsfyqfr
v78VTd4ACM6vpVFa2DoA2K36y9rVe/NoqafJ5c3e2b5T9n+IJzi/bmRFggEWhuHTAXUU3lxu4l3Y
401GgStLP7fC1ys9qoY6mIpygwAX9FZspingeJVd8zSnHI+Bp3039iaEz5CDgGZUEqA3bpk1pNjA
nJnxWLJGsfBx6VvzUxnuB9kdIIMQ7v5Rm1tq9YAIl+9LjDl31e1kvYjbngE6xP9bOlE0e9TxTJeD
4vu1zs6JrdrRwTC2y3bRKXHjj6yaboLXCs3LtsmEW00xoygNDNvy+vF7T/aLajm99K2b/4gQKijG
uX+DCJdZB/mxMikgmzSeBlydObheuoN6NB17n/nhjkpuls3Du4Lj27i6O8e0rmebwSa2RLeZidR9
DLrH6wdq0xUszANjgE2HyqLwxdPkDdXCIccbRIdP1TZyUvAeWB+Y00TuZ2GeBtkzAYu4cCnnAwYN
OgKP63b17DQgyok844ncV39Rlxz+O9sB0JC3Mt1EYovp2rcL16qRoYOTFQunD/gqLpxAxsW6cWm8
QRCyNKormJNogVAS1ZvDYzfTYwfqlVTaWcn/1nc+t7JFcGzdqEw8csAJWn/yuIJCQJ3BbW94ctFb
ko+Crfv9jV2Ch6uzYnYRg13Nju1f6TdDR6fOgpsQb8EeXsWGwr3ugVJMwc2TqJ11qKaAqfk+/WWe
cKp21Y8XFd/3e9S2vskK1Nr72Y233iG4PKgPSd6B+trLuScWOwtUkr2z+Jmfff7vMzZvsQS/xyQj
S9MOWCN71poTQ+OAPkjCxHakXbmIcAeXbaEqaooFHHac/LrgGf1D5WP58GpSSgLtZlBi0BpV+dSr
Jj4PFR3epOwBYd2KcmdptKOlZbJHy804u8IQzi9o4pI5zCPmkVtyao7tvgRXmPXdxAhZB5YJWaVz
ewFBzwF1Z9ViuD/exosqtys7rVL2+ijL+ckCL7ihey5SIm9c3lzAC5g49TfrPUmDikfcWUPHY/pN
UwqJR2xGJ8ymEmbgf0QVTjHIXkwjmxIGfr+buN5NGgY3on1jyXp+uPe+i00rHOHk0lC1l7ECTjME
h7BRfkWW6kJi10mgrpt3tSTZlJklHNzOqCrSRzFyv/R7tfzop7t63Ff2r+vxSGaUcGSrpAts8L8y
zyb9Z0VRTirr/MQYd6REAliEtiTmyvCE00vmdFECAme3w88TO1BcV9FL12OW7Lpd23F2tVuCl1tx
OC4LhWGctumVhc9Vv2FS3NF36oHdyb7dNjOLC9xrGF5lL0oWdKTjcFkbufwSLvu73paNokh84rX/
YYUy5ZURq2Bv8SaVDjsaG5mD9NatSht6hujikizillEaUgp8sEExAU0HbyNFZ6RF1zFECvTJYzoc
U8Eo3/YyRY2tELFCEWtZRWNVwdKAMWOKP9vWt0JWg94MeGsAIcD2aUuLlmHVxkd2y2kLMbXxOSxf
b9zwWVaR2dqjNZqQLDWKXhQgaIKHLzGomzsbggka1Lx0WYFOBiTkSlOl64o6Yd0i+68g9Sc7dIfU
a0zJ/STbHv7vK5/TlAVTcT3sgar9OdXSryxpJKUBfujFyIp2XV6YUCm+34UglFdDjiGRCGUzpXbq
/HnIwKCbPMMrMHRyTuK/r8eG7YVjJoZzLUtFMf+tRWG8WHpbY/hOYU9VUnhtFHuj3vltLOvilCHx
f1+tnUKt3O4GIOXjXzS/HarIbcIXo5SVtzcPqkZUCAi+vkyIrhAFqdm3WMCsMw742j03KTkZimwM
ZNMVVjCCKwR9tiRGDZguZ7dDZH2xokHyYLS5YisIYW/mwjLjQeejnhj8DW3MAKvfOtCmztH+uhPI
lkzYmjlrlci2QzT4hdm+HmY/aKdTGpLHj8AY2BW0wWEaW4g9sTIvJR0BMxvKOQ0bl7bsTJps92cw
QtAZOjTpapxdo4jOSbns2/BhsFrJkm3d3ais/bZF8DI1bBkeBACStYekfaHdw0JQJyK3sxVLIsK2
p12gBE9TdIyHWyE8bWmPdZE7TPoitL3/FwTB0fqMqZOlwJixKFKHggvR0/uw92Mw6kg2R7ZugquZ
BYmLihsz5PflAq5FDJ5VBQbCjlMsHanjO/0ullKCAi+ubFR5BYcD8XqwFI3Nx7LLJxg1Hejd5I5e
+G18LvaL4X7A8VZwguNNZTkYaQw4sx6OoP+DTsboT42MKnxzt1YwgusVVsHoyCfA4xoDON8b5lXZ
j+uWbH4paysMwefG3soaq4UpRI/uQMz2TTFzb9HImaIXipVG4jR9/3XJMOCEc3wdfNPfV9iCN+qB
1qTgQgdHa2ycUK+8T+zI+zMIwQuVOYtyLcYS5tp8WHK66yNZq9r2LpmoeRHw1aDy9fa6qyq9B88r
ZujLvvJi23ZapfOsQCZAtJnba/Q3jlg0ZmOkpbMKUzrECadaRqzbiIESm4yBX41Dty+nBNzlZvN9
mEmzm8yC+mFjgO+jBO1Rkg6/rq+txHBDOHRppRIC2hxwxLbaociiYw3OGbUrJVGRb9H7s32xWzhs
JiumzigRs6KwvYcgJzQGlMXpa/VznU+yWWoZmHDk1Ikaucr9ZaaQERpUd4z2IdoBQUXoXF+9zfi4
2k7h4AVpG2dKAiQF1Y/yBRdllSyexjwdY5l/BiWcs5LOCo0LrGCidE4zp84cFO4CHrNwPmv5X9fB
uLtf2y7hxIWa2UepxVmV2pt2PIJD0lWVIyr3jpKetUVxq/nrdcRtP7TR4AD1Td4/9/YA6o1e23oO
kptgmA9dWkHdrHSUTNtdh9l2jQsMz+dXaW22GFHYcS4dm91Gzb1qgCsoPFsya7b94gIjhJPaDpQl
LQATTXXtBpjdObMqoV7P8skFm96Ppq5lVAybb2Aaem1tsPcbFH0cb22L1SCwswlHmWvr8QfSjDnh
I3/BzxZo6xV75VMl64LYXE8092L0Gd2qVGQDGXUGIcQeXqmR0BmNF718nDLcMrHE+zcGoPA8sAIS
Tppa9GmYcbogdhvfEXc6Lme8APupG7uNnx+17+BKRq/0NLoyZp9Nz1whC8tqmKU+zwWQdcwSWMnt
2HplLi2u8wD47sTxRxAoeOFBRBzvJgVtjL5Ck5GZ+VXszH4E9iUTPbGZp+7aT3Km6U2zVoDCEUe/
R5HoDQBrDe2BzeR05JOWSXogZCDCqU5MLa/UBSBalnhlhbnuYDmqQXu8fqq3r9WVMcKxNmbTaNoA
ONj+3XLDSUF0J7wxwb7U7ENP+ty89TTBdaX/3S3hfGfNEue6iW6ZLlFdZdTcrtPclBPc5fndXNBD
lxQ7Nlu3YTdIkiHJkorTO0M7h9liwtQJD4BF3zo1/r/RZAdbBiPkBdmcGVGZ8mn1UvFVUGkM1D4U
QSn5aJbB8GOxisdJUlVxi04VbwJtGjbRmerIGfCJcd1BNuPxZb/ElnqltgvSE1iDJsvAHUn9SenM
+IQnn2diYDI0rrPu+TqkzDIhYMUkITUtYVmhvUR4u4+7xjGNxz8D4X/EavmQegfQeYBdjNRfW7S0
L1P3FOqyOW6ZLUKsUNohiwiBLXZ7sqoXw/Lm4EORgqdSaHPUUUl7a4ml1NVQROh2qzHRavYYQnBm
vGJ+ZLkuIMKemGo8ZZWGY2tZ4Ce307Oq/2WE8+46Cv+V96H8giJsSqOjNdnGTLAXL607dJ/TSSYg
sXnrogj472IJ+zGE+sS6HghN7oIj42gY0HXoZm8x5o983a2QhAAOVgWQKXdA6iKfDZ9M+9P1tdr2
rIslQuCeobKdjLwbdAx3hYaRMsVvWl2y7bINEaJ1PDZGVDOA5AN1DNX8Gg6TZIB5O8D8awfKwW/d
txlTNmYEEGk0ecVsHfIGLRoLdYsEY3Fj8PlPlg1sg2/h8DXFmpbDxYpxXOyXsjrY5n/ntEHK9Xvv
MYr0FsQYMHX32uE6x/GPaBp9NDdLwv91RyaqcOrtEFq5pIUdSnkPnnpnKU6lejd8YEj/rSnCwcf1
iF6T147g+jRPuzn240YSwGQeIJz6yhoNNR1gSlkFToJBgZndz82tAampTJotXvdoPPG/3Roo1Ieg
b8exnHYNZhTz1LEtJ7yF+OsXE0JkxlFJpF2Qm5ioA6MFCTKzttisky4jSiQ8I0BO5+osP5g0lDzY
bLrDCkLwuCWm+lxxAj67xBRJWPhW+hwHj1He+h84Pysg0e/GOayVEZtF0xuSWg4bn8su966DyKwR
nC5TF7vUDSwYKNCcdGROPk+O2j7r84fKECtzBN+bxtwKe55FNaV6mudviV6XTmMk7oC6RNVJOUT4
77274VZ4gvuVRjyPaChALUKNcjdQqOITupyHOZDEh+0H0BWScP9MRhZ1VoE1rNRqj6/Qm8LWbtty
cVHSN52xVHdB2OPes5+ysEIDZuuPdmBK7o9tcymkriBCZYOE+e1p60miDXWM7maWDcQf6tCAbFwB
VefJsiT3yPZHPJSj/8USLkRQHsTELtGkXs4O+A0Dh1NUgDx7Qk+m5houDSFKJmus2TbQAlOUjaEd
UxzUVYvBQv/aBP8BjXpm5PueLbuhHyUHYvsj3rrgCH7DMkvRDU7poO7ZPimd7GbyMBh/jjwMumpe
v5v8zk1OHT7ZpN1kPHa899kLtrCJjR4ug6lgxrr1lx1x+32+1x5fNd680TH9jxz9C5iwiwpTqrRV
uKEW+mmXTwaZHlvtxSwnyZLyGPLOKqZioMsm+BgVP2xMaMgELeffLCJ4Zqb9YzS1rNlQhsH/ffWR
MQwa7dMSl8089m7e9+eMTZLLczNUrszgDrqCmOeqCGacaE9BJ5sTRu2XpLBuFiXeUw0k+Nc3Z9Pb
V2CCF9ZzkxMrx5otmKOKWxXttKlfpJVka2QwgsPZrNTGmCJq9LOyL5Z+V5nTcYhl3FeypRNcTauK
CeLviJCtettVxzwhXs0SaJBUEp/mP3TN1YQsehyVutFy2BMPdXsE3Xq1VxSILUQjMXYY/xi/KCp4
gPsOjxXXN4yv1HtknUBTQ4XstpjtGlmroTIG70jVT5nhB+ldo5XuyMe5YxkT9fZbGp68/wXjcWTl
imM90KprEScaGt4nfeeTKnO7eHoOCxTCWbyftPZsBcF+qWvJCm97zAVayEqCuqd1TgA9pkf1SO1n
aDNdX8nto3xBEI4ymXUlNyyeNzbjWS3wmpvIKFg2yCyQa68WkFu5WsC84vqA0euY1QheVNRoyxvl
n/CG81SVUJaDVgixHFsWcjedBPfz65iOBQqdt7CBTuO4sTCvWw8d3TcmBq7qjjwE6pIXzlDTChT9
ZZJ8vr6g3OnfueYKVVjQ2bYaW2sxVduNLw31WdE7Y3eiaeF2eMXrIBJvh5LTsOUl+OLDIABagEy8
lrw1dBj5VT0g+SqRIgTxl5RAMDf+7xPyICFaoQjHoE3NvAg5vyJPXEsQiVsu5Ffc66snM0XYs0TN
aAsie0RisDrjISZLfKvUvlaR+t85j96aI+xTrmda0fEKlt4O5ylPdoNKMabRTbddPp5qmlHJLm1m
rujoZTq1dF2HbPzbbSIsD5IkwVH7X4Gj2O/Oxi3nrar2gSvjFt0612swYbcyk0YYFQUYVTxW4k1V
VjnbrLCvEYStgrKQkhe8dMbZO8CGpTol5lJd5lC3OnGFEr3aX3eOrYttjShsWTbjA3ccYVOU4eE7
BuWdfZ6JcVATJiH72godayQxYvVmq5EZN1tVUBezNyBY1p6rFrNyZeXOff7pumGyzRLyj5QmGMMP
sJR9at/W4BYiSedfh5CtHbd4FYOJpYZxXGPtrPAv03ye4iMLAmfo//u8OILExceF3MPOEgR6nrb1
5ZdAeYI5lmxwUbZYYtYR4pE1oVisZtCeSTT7OmFfri/W5o21MuOVW2O1WsGMr1jGN6T18WXJBzMS
z74b6StvRv1p2M8OZCBlXyTbljHkGRCIwEelsEcK67VxIJwyuj322rmUkVltB9fL7wubM2cmCasJ
IS9r48/gET0yat2PrSyyymCEDQqXJo1qzh5EVXy7kfGgzvWu+IAmHQ/gv60RpzFavO4VWQOyB4gA
PwRwZkpDSRjYjnEaVGnQL040qgtxwOo6lYAcD3Hg6+zyiSP2UCeYmi5vokO1z26HQXJMNwPPClCI
BE2cYQCjwv03GjsdZCkhOXXTL9MEH/WSS+7a1w4KMVUhKzDB3xaqzXXNwfhYQQldRNPlzf6QhE4S
lw98UjRhO4pXd1JZ7Q12Q+zeClvwxb7XErQtYGVbf/bBqnZgCfQY1a9Qo71lsteRzYO1AhM8koVD
MTb8UQzVmXA5h6akKLUZXC+/L/ZwkShkGrre0POdxvdEab4YSn4CG/WpSVtJaJJBCUmEOpSqNmaA
Qs3Q1ZUEtKiHsX+wAlPiHZuneGWTkEDYk9mRmhfix/qhKBrXVM6TKRtDkmyM2CzSFSNpUxUbM9HR
dCaygBo4laZ6MlP4X7GK5rVKEpVxnrFoim7subpN5xFa7pnk7G5l/uizwX+olyGECwmRkUQ56DJ0
aEZHmCeltjNEt7Z1w5qzYt8uxVMBNkbJPbW9fhdIwbJ2tMMen3CQULsZQLBD/GynuLXhgnKJj302
7viiy0TBtr7612by1V6tZhYZC2iWgamCxjIK/LllTtbFXtT/o+duI2WP3t69i41CSCSgIS17fOJ4
EAhr8bChfqe0VHaGNtDd9eWUraYQD5Wagc0MpIVeHj6aOFCWJtNRlbmIEPUiPlLaKZAVT47hIT3Z
/rjjo4qyKWrZkgnxLsvzOUxHGFLRCL5Q4DENgaJUvevrJYERs6QONcxkxhij16kPofp1od8UKrmB
t8Pd780XBZiWOuyyENUDLyyrXZF/itCalESDN+M57boxMiQh3mlNFqAFj2+NjYmdeJpvlW7xp755
njP7Q/fFxSohUmBMkSZQEDI8qOs50FNxE1z1wYKh5uEjY8yr00qECNF0QYP+Br5HlrlTMBQELuh7
2skK+ZKjIzarzXOXVJh3QSBioZMx28c70OH6Bsm8TYgDiV2yoUqxaJGSueXkN+irtZO/r4P8Pxkf
AxeyiYZJVRw5SHKr18yM92keLfTcFd5ySN0cKR89zcf5IGN53jbqAid4XWjbtEOSi+7T6cHEwKX9
osiK29vx+gIhONtUIb0NK0D02XmanubwH5YdI+NsZD8nM5KE0P8nr7ugCf62BBlI63SgxZFrnupT
6A9O0LmcDhgMlJIAtJ0tX8D46q6uItTtbchJACxHmZkm9328N9v7hZ2jRvIKt+3fFyTB+axRybWk
hVskbHTjIN73oS1Zuk0IgqYK9Ixgmk8cONCyaVLKhaDvvmE7c4m+YOc+X/fu13D5LuO/YIiJalHP
mJzoKYQBH81T4ZV70yW+dsh+2E+6V97M3uBy4iT0Czw0ipOdjOP1P0Biozhb0NrNmLca8PHAeBqy
DqOKleTG2HT3lYnCiVLQCBGVAZaRzPGuK5QfIHC+mSvzue/ir9WiO7kayfIwvvvXllU4YplSdO3E
uFmm/gD2hYewbHYxwpTRBankntpMIVb28SVe+TybUiNfQgT0bNlV0UNe7fvkhH6SCpMitXGc/rtM
Oj7UVnjCGStmLbKYhvVkReKkjZtCzqKRdQXLFlA4XlNNgz6skePVeuVWDKIwFGIn3Se88UuWbzvA
r+wRkrwZCoh0QAb7+tELbfJT4DEwRgQOWFIgcUwkBbHN53toc+l4SGeWzsQxho70CclbmMYldHmh
NPimjk7ysjxae96CP/c77dv1U7Z5qawghSwzKZtijnkqo9d/45ZzFO227n9ex9jeMXA2QQpMw+uO
4BZqZ81NhlIcVBBrH6NSZ0aynZGUbiJt+dg25wIlOEepFE2RUUAZU+vopk+7nYFXlev2bB+rC4jg
FrAntzqY6Zn9zWDUL1rw0ozfCIn2SrFv579L5et1QJlVwibN3UBYW2FQaLKrfdJZxxhqUokh65eR
7RO3exUumpxOk1Fi8cxFPWJgyF3i6AUk8Gd9yg7XLZJAicKY1tQkVdjDomHKfPbXbP+TZMmNosvo
MDa3ihoQXzdUKEmJ3wSNiU6jIoJJsR562aAfCe1f+rz5UWEko7HoUaWLG6dStkh+c7yL8hQM7BR0
W/hPWMo4TqemQXulN5+CfQ75j+CwuIHTOJFfSGvB24nUBU1czXjMinkmWM3KCh2zS0FggiY+vT90
YVqikTTZZWPqlaNxJGP4pY0MyW5u+ucKXyg0TRkpsqrCKqOlyam6h7a+h3ace91lNhO4FQhf8pV3
2roRqWYIIyEi/CMeVeooOQ1/Yam7Y6JEmjvTYZRxdGxfAStU4boGPXo4GXwA1wrBhan6GJ1bDpgC
4KTYBBQ1XuTLMlUppnBt62aad30AzNFl+wj0m0PnxO6449qC+iHby/g+NzMtjK5SrKGJepQQz6Z2
KSNEbsPTImT+TebNmeyRbNNDVhBCBKsjYiRGiMxA0e7aAMpdu0r2OcZ/4t2RW0EIR65R86gkNaxI
bONlQcqtxN1trSY7baqfynY6R2b567pLbufIF0xTaNzGuOYcVCXMokVu5m4dMgOfMloBwfOJWPGx
JpO+r6rM/BmpsbkPmll5mPKYPOnZqD2j77K7o7bC7jC6Hv3EjN/80hld+Q9JO7Rk07i6ZUkdIyxW
AXhta0wFXf/7JRsvSp11pdH2ZYY/v6O+oT52/bfrv7/9jK2DbsvQOXe4+KlfMK0kYwyA/tT7xi49
KS69hSP7iW97UrEsHmbee8AFjV86qwiB594Mg5NA0/ezj9EmN/Qhtrfn/OEfYdEgK8OEIzPEqpoX
FaBa5YE0ukPCsyIbo9U2L68ViHBoYmMu7QgFG49UeFAy3VeD3OmH5XfgHY5e0pvR47LzneJU+1rS
VLf94rNCF85TCeUlJSpgInk0vup+ii5xV9uHt8ZehUgEw11GnPFltJyPTHtjht6APqwK/RJxmKdv
qiFU6YwEv4VclxKju053Lf2ZBpK8dDsoXYCEOKtGBYYY64VzrnzNrN5prLMNcY/rZ2Az0wGNlA5a
XmT0pgBShHUeJjNAFmyX9jze2yYawvbXQbavjBUKN3Xl+n2VteANUXm+ER6sc+miE9eZvzIHOQda
fmUdIzKjhJOm64ORlxPgxuWwDD/VZHADzVcUzZPYtTUqSQww2NuUYLJLbJ62ozrAwDVSbSj75Uro
RCxybHzvlfbsUPupyI4zhk9TXVLC2f4SW+EKRy9fijHuQLz3OiLRuhHUCDR0J+44OSFx4vtclT5z
bnqjCTOxjaC2NQVI8AMO4WLivJn5D0IfWO7aUqnT7WaFFYh4qG2wYloFvmiV0Ju/5D5/wGW9z7MZ
6jZ7CvZPxUOD3fVt3DbNNG0Qw1IDbO1vvXPqdTujEb5rU+WZ1pOHEcAqLv0/AxEPWp/mbZcDZFEG
fymGTySyfctYHq7DbCfbSJP+NUY4ajUeBdPMeC0KcOX2eo9PdAx1H3kkllK1ylZOOGhDD9JAUwFY
nQ7f87z36zx9LtUPjUCjrwf7A7YmilnXtztk50s9UhvfRMXX4ggRJ1f7Yf7Uccuo3nIrHxnYTgxW
eEIy34FONDR1TP6P7uhzxm00HacIWZzNNAg/drZWcIIDoiVXTfQUfGSzdpzyo94e0vTxul9s7hS8
G4cLvQrv1C/iJbBTswPEVH7q1fsK3RGTLZlw4i78LsG5YIiMgehu7/BZCZ0cyIi5XVE+J/Qjs4GY
BYCStGaDlI4KiU1TQ8yIUGxMlO8M9hhDwG4sJeFg24wLhhDpqjEAcRbI9Tyj/arbJyLjgpL9vhDk
QGMxB+YAG0h3o48nK/rIk9xljUR5BMh4W2HN6X60Pg7cWMtKp8vIV0QG7Lk1U0lg20wDGVIhNAtA
vUAc1zPV3mjbGLse6zump7syse5GZtg+vhD8yhpuqlq9mSaZSpIMVvCENKfN3OsICTV9ZJPlTEPk
TDpSXfpXp+5peuyRMl0/Q1tpjKFD5pOBodDkmoZvw1Azm0Os1JSTlw43nCLasj3avooUd27kl8h7
ZU3tG+f2DaRwbfRRMKZxAEiW/Wr6XzHorsZBVvTfBgE7DecphBCP4PFFYSlFFs8AYa6ZoHrhWP2n
62u34fSw4wIhOH2xlFVkNIDoh5thOZq95K1E28j51gDit+6QasjEOEASO6CLO6SPneazn6/yGege
iSMHS6fcFLeyZ+mty+INsnA5qSzubNCHgyh639yofrtP9/PPFmIQ5JC5MnYOyTqaws00hTFLFm6m
BmEG/TtNZI8y2wAotXBmRAxTcF9ZpepM6/tqCAiET6vaR1UXch2N7CFh40sYK3bBENKGuIeyWRID
Y7Tc7sY+J57iDpYLAYODXEJw27kvYEKggLj92GgmaKusYR+jB9/cJYl/3bllEML5SWdiZaYCiGB5
NMMdhKzCafdnEML5iWO7S40GS5YNprNkv2aoP+Wd+0cgIv1KMqR2jSMMO8p9Ojxrtl/0kjxE4l7i
oHWo65jhiwBRmb6RHxT6/GcmCOejCDCwW43YijB51tIbC3KO0jaErRx77b/iB8PcZfXQo6IPrnu6
W47l3rZBRDV6DBq6gS3ZlI2L7g0YX9HVgczLqgeTFyxSiE1cO9VsL6HjD5qWqmskRD10RTZjSCaI
HqNhjCTosv0SwkEZR/XUl//D2nUsyY0r2y9iBA3otrRV1VXtjVobxsgMvff8+nfQulKxId6CbuvN
QrPoCJ5KIA2QyDz5Y79Kwdeav9wvxhUsSaWSssb3h5KaTlY9KLxaOI51smfGJJHbKBOwW0Xojtgv
EH7yIHirxDiAWalUqZWp4agvUv01H3lpGp4MjPnnA56t4wQA8uTWootyipI8XbYcnlaz50bMxBs6
EJfidCPtxuhRm6ypwCT65Rgm6IT5LiWLNS/HBPfJy8DUATPXBpU+Q5kEZUrIpijvFXxRlBnveiqd
/nIgyq2sUAcqq0dT4j6XbAaeFRRjS4YctWMqoDrpI4FnUylWYIzptFITpXGtwxVNuzz1kuH179aN
MR1BawZwJuL7dVPvBtGbokfS7mflPo95I8p5ojAxNBdBMtWiV8ZBytWqpQ+Gt9VaMQaExBKYQzts
TNeZ1pyBh0Cxpsy/vGCbRrQCYYxIlENDnlQoWt3c5/Opwr8G52izDaEpGJ6FgW4YsPpel1FWPtQG
1BxPbyJYTXOnz4+ZeX9Zju3dOIMwMS5t664sZGx829hG8WjyEs/b9xwQsf+UgrFIDA+Oym6EFEJ4
LyT3i/YoLn7V3hqDNfVuVz/PIDODOwiywS15dNZUbX93B2dwxkZrTaqWygB4Ort6/NoFB117rLsP
1OvD65xhGOs0kqTWFhkwnXkIpt1Sfr+8SVRjL4nBWKcqVqKEITX4fugLV0rtlsQyu2dhOJYTRx94
UIx1Blk8jKjXwdkw8sUcxW7ZAY+YU3RYpG9tx7lo8cAYSx2jRkhw9DGcBTdfUTmYtV9WxCrKXb48
D9G3y6vIVUXGZnOwDhWy9qYN9uSFuzy30BiAFybQUP3ZIJ7tcPRLMdgsVq8mjaS2QJxmStO2V1GM
2RduKziazvHgHG/BznItCoHouNvDkIvvuYKmlNYW55kTXnkgjLfoxTEo6gbykLFymlR9MMSjOeic
9zgeCuMy0iIca6kDihDg+WOxRgEvnLwEDMfxsbMqKwziLFUMOnWCDISsxuQr3M6X7dv82S/oVNDV
cXsZO7UXRAjShG9Ms+lV6NKnc4feThHFPxSTTPDSoCUPr0iMfivhKJGA5ndIfqsOlhI9KjzG6O1V
+wXB3urq2ZDljh6xqzTaqYV2KrJ+zzHT7YPVGYOJeyaG+80LPQC3Lsgj9uFBi9FALdnJlbDXY+cy
2maEwFqhvlgCJPvqRsZJW5BNonGc4B4peskc2cKS7w0t4aS0txgzMKbvjMW4O9BWTF1dIdaOAiW7
K3rhuZ/Rk2RqpfiPNmXZdYNHCx/VsZOFvjzRHkwQjXNMmCcwoyRN3fVpBg+PeSWg81Sva0PzdGI1
JW9swKaq/JIW40bfKz/mhsyRseAYJsXHpHlYeH1lvO8zaqJkRUdGZCDBifDU5bFVCd8vq8amGzJh
TGg6xjsRS/Zk5qkQK/EE561VV0YZuYJhWnmQcYLg9l1phcNE9wDVPHNVzm9eghx+ZLDgI0TvTzJY
mxFpBcbE97obgykTINQidw6qRkfNnQqvT48Q1f679WPUPZnFqTAHyNU23jIf1em+GT7wvgKTOu8R
o80ZiivFKgJG0t7FzWj1H8tnnxHYEC5XfTApCRDqdF+muhtkdyLhkuls+TwVE3l1VFiBBoPNAgV6
l0XDgrwCe5mc95XPq7rbUuw1GLWsVVhqpHhO2wGXc326BYtsKz1wo+uWl1lDMJEvU8Mp0yrIo6hf
EukhKjUfsSjOefwNm8azBmKMpybJBM4hyKLKv9K/BKmtP0r/8qRijCfIm2aqzQWW2h3keLGH/GjU
kzd85HKJF0lVohz/ssE+UQsGiYR5hJH+eSDf1gHNJJQDX5LYuW9FoMp5E0OUFg0SqYA31tw4pNK3
/90FQAp4UInWkLPpslhSUQ6ERi6Ujy+WbtyNMfjrJl5I2/JpaxTG0WgRrl5jDh0oBrtOHvr+phsF
f1G8ylCcywLxoBh/kyeKkYopzZ1liaUJmZMGiy3EV2WQOzq4By+jbW7SefnYLJo6jCJIDqmhRsdZ
em46b9KfL0NwBGJJklrS4sGVCmTIoT1WGAHSuHHkCdX1XE3uZaxtY13Jw1wfZDWVk0yEPKyX+5NI
t714CpKMkkY5yujfV15OEg1lzghOw+BzsPvcuGmWzCEV7w7Lg2EckFTHuliAjZI6U0GmzlTlqcHW
SUeVzpIwbkcrMrObJRzZ/vAkta0D5+8z9hN1RZ5ndLTkLH3qM0wOnqxaf2gyX404Zx0eEmM+kZEI
gmkCyVy+gYnVD1M4T1QjZn6cpR84fqxW7e00vtr/cSzNOKAP7Fp5FSFij4orIM90WaXp0rCZmTUI
cwgVmkGfBQMglWweCAY6FUlyJ1KeAV2xZvR6BFX2/TLktsKhcoCgHxKazdyOxQmXAjRHvwWHH9H7
Q7c8VTpDMAcEoZFzUi2AEHLkz1+ahdduxpOB/n21NzWZRi0kiD51csJwUEs20EshcvaGB8JYptkM
S13Ro0FndpaWXi+46FcfCtXglQbhoiRi+AmjAGFRTeAwhfkjVCNVAfPHfMsPbPgKgvGaYqgHxlwA
Qug+of/HzsyrkvAUeTNXgVD8SxBGrYRWImFLfTNyFeAXd1a5CgO5Ct4ZdNOnreAYFZu1+j/ntsp8
FGNXy3d/t2iMhnUaaJAGzJPGou3TUnBSyZIS3f07EEbDhKpOZzAk/S9v9dsxc7VQjPMv0UyYK/Qk
bY7EDYvoIPTIHQghmuMke5jNfQnGQZLODhHlzz33GZ+LzwSHSe9bDEX/oRfV/odWxKpd7v9EKzZN
diUsEx8kKUoLhRY/JIo16CigtSaFU9TKgWB7vdFNFddaCI+d6l4ojzaCndTwBgRztJtt6A7yqJqU
CnKQ8E7JwYrGvZby9kVlvII0gs+2bCEH7PVn3ctbZvH/YV9YQiLVjKSuVX94uT/MLHIFYjwCAeeo
SntNnTpzfipaRYc6fTRVuvJ2KuMeiFykhkh9aid6o6RZKor9VN4wHZ6qMe5hUJS+Hqg2V/UB402k
yYq4A3u2yvdVPD5JOuX8lVBO+D6UDiSXAtI3pjPdaL7s1ofMCRyyxxEEtT1u5yffee0yW61g7yAZ
lzS0EShPG0Am++nYHIe94kU27vmGpV/rYEoI0C5DPo17cQciruSueOKVyW3/AtSI4lCM0klcLN8L
nS+l0C9CaL51j+etpdnVwxC/Kl7h5f5gx+Dax28Q9sJuGF+Le7QxcAPY5msSHnhB2oGct6axfa/a
GGdT0OI3NJ+0p2JP3MSrXvrKMlNL92UnOhQC5yCw6VU0EJhLuqnR4sr3Utd4b0aRXQSpRbc0bxRe
Ky/1rr8dZlffZ7zvGJZ4r5hi0wnJsKu71lakBqMF89u+l3097f0kVtxUrnkFKds6fAZm6y3DWM/l
0QBwnFnpP5gQ6UdOeCp0i/SWeVe48c2SWNmny8F7q0GEdun/XE72fV1Jq1grVSzn8GlyInQ36Imd
2l9bT/6KGhV33kmVtbxyQKlbvrDGbM2lqZpmCXpl08lnN78e/ciLvlTomraFQ+Nj5b9w8DYTi5qh
Y+I6IdAbxtHNUregnLE039h1JSd2RQFsnXhOcXMPMwAvo206vBUY44syUdb6jFSmo2Hx5qO+nIaE
8zZIP/H7+p3lYXxPnKL1WclrExO20Lsx+nXzWav3ssArXd3qSIR2nIEYY9OFpVJ6BQuX7FGHa6ef
SeIE4U7bg597cXOnOAn78EHLrfQhTG2ej91qSXwHz9hijKEIYZJhKYfQFQ+DI7oYleQXV9IdikCu
RwyAkC3KJsxzrds+5qfYBvtqM1UyaIoyrG9WCkdV7C1h6jlbuKklKNpH842kKHgcf+/GYmQLtSbr
TGcxbyI03SynXPMvK6JMd+c3NVlhMIeJWe1mpetaqvajS9BXHj0kEmZZ4AGC2IUTHoy9ct86mJlt
p07oqf82VuqYr4Fd2eFN+5LzzHCjuQ+x4iwzY4btIsaZKUBm1AB45YHO8Yj37b456XuO5DwkxgYD
YynCoAZS4yhecxscWouWRKsuqaxgJ5w0lJIHduPVeE1FszCnZmmzdH4tKGOfoIsbtfS88Kmbfm9r
9Du1Dmas2oMvA1Z95fZDb7pVzHM1MNCVgNOesVZzGOM+a2WYi5fcLk6GuZbK58l+YxE8lRwF3vRB
KzDGNtG1u6BBHbWzlfxca7dydK0bVxLvHXzTEs8obPK36MGKLglACVqPKNdL8HxZU7aGzGCOza81
Y1MXulRqWtoCALOA0N2XOd0X9VoXrfgOTTdgYOjssLfKh9gzQcjnXAbnCUf3c5UAIiMYDPUS+zVq
ojWIj2HNsYPt49lKOsbL9GATyOIG0lFa+cVp0VIeOKY72JRfSHj9UD5jBcc4nLg2RVRSQ6BJOWai
P32A5u/dZjEOBK+cvWDQem25eA61GuOxcgy1Jpxt4Wg2YZxHH3ag6VKBArZtSf63yO5m8rVQeVW6
mxFgtViMkxCkKUW5H2AGA1zOy2D36VOb8vJmPB1jfIIqxEE3dkBpSz8PDsrE6Y2jv/K3GLOSgnED
s96EpaLj+0r81E3fuhxtQe2NGBzE5O6ytWytF2YWvfk25H3ZlG/R6QrGwS84HpoPZmsT8XvYvPwd
BKO/S42B2B2FiJvFEko3GDDsqeS9ZGyeudeSMGpcVZISVBSGfE7RtY/hzfkh8Yx98ZI8Kwf9ULjo
PODFpK3DAK3fQFU4elYxNPW9s1GKUK3FHocB4oe7zOm/S6IFlpHcb9z6KMeIS41tOiLKYSKrvfpA
JyuGtZ/RGVdXlWMIRk3clmXJL4zHUby/vHNbar7+PuPo8Po09jWK8pwYPz9MbsFLxznWb56F1xCM
cgzCbIzRAojm7TSFajy/2fU1st1ejTNUc42g4cyhZSZW2FkF5nZcFnEzVK1/AKM2WqdUFWnoDp4m
b3wmduoK98qX3E9t/RSBIN1pTrgmOonfvV6G5ukO4xEbtQAXY0BXl6invJH8eo52hviAKSJeWiuO
oGbcqwfdMdaxrKVl3CMxplFpKSbtGCc4tSJ07XVX90snu0NLGGd1t5z+Go7xk125jLM5YnEX8tVU
npJueFEN4badea2hmzF5jcR4zLxtpghd3QiSXuC3dnYj3GcYTm8vbwc1deIrzrbn/GV8bLa3muYF
BQ5AJH68kywcRUli0ZnnmoWCQmt5quzgHnVDl5WGY5Js+lcPk0aPB6CW4Ccxn6fiy999n3EpqKkK
MZ4H3++HESSvuJCaIcdp8kSgOro6oIXJ0IwJ9ZnIymTz/ShytZy3NYxTEaa4SMsBCKo1OLItWSZO
gpEVeVQf+uPkJ3daZ6mc9P/mBWWlg2zmVyx/6iCd7qA44rN6pUiu+Aq+SUyNTO76yBJ3wT13TtTm
gkoiiKHADwXeBGbP8joxwknBnoX9fa7tMl7b2LaPXAEwOxZJtaYVBl1PBTMrZDd2BTcKHKSE4SWL
Xe8EVnsjH6vP/KTBdlhfYTN72enyrBdoXXbUm3BX3QS3+uwkX8S97qv0fn1j3JeVywusmy8G2gqV
iQpRlMGhqFjS4IQDvlWfut1XnXJgXbW7ywa37blWUEwYCLIqVsv6P8r6li0E41aOdOHsaV5z4lVy
c/GYELD0vV7pSHE5s58/h7vCoxmD9qtmyV5jzzve7YW7gUwMaIpFm3UqX4ZsF02iq7NTC9bty+Ti
trR3Bt0teF6SKyQTDqRAiJM6AeiE1le5xogV7ZUyo4yOaleTFT7Uf7mNLDV/FmZqgO5KOE7i6ZNH
zaT2TbvO7Fbfp+C14Q8deDPs36L5WXXe3jJWnrQJ22yK6fnsRzTHpPsvA1Kw9Z7s0AbCKbDZTKWv
bEJm3EwwayAUK6jiHEb3TbrEVnOrTSyQmTmN3YAv65vGrR7YdOYrIRnnY5AkTZoJQlKvSmcZxt9B
YSVhRKmv3SzIVYpfJOIsPBXahsXbCxjHdHq8fx+lWl3pamkE7EIEe+pGW15uUQ1scayfLtrvW3iG
Yay/zPUsFo0avvu5czo8T6R+4BmQi1JI8Y5jPJkY06/qBLOOMqovc3y1aBkK28c7qeE9TlKLviQT
Y/GyoPQZBrMAhhZoY8TfEPpi6lXhS9YNVhLw6Gn/ix2cF5Gx9qFZulqNAPgjJZu6iWPcErTClA6e
CbkejS7TBfnYkx9pxz4Z0Gr6H7OrPDRDaQfdo4MLzKcgdAY3tBN3XBwuNEdd2OPfGGvxWKSQdJKc
wK+8yCOFHexUf3JLp8Dz4P6yfnI05rdSAH00kVGhzltO98WgWXVW7hdF9y7DbN4TwMvzH2NjH13l
OIuUgZ46hxzT/3JnFiS7GXprGlvOjYQnEHOcmIyE5AIN7B1pLT076Wlg9TonqbJ9ElzJwzgPzIIZ
BJGGn+QoH2R79Nvv5nWeuJnVO2CIs9GJKKM1jJsQ2JQOdMn4D0V2yltYXAUEZD3VbklG3A6KfzM5
tonmR/LD5b3atjZ0C4mUYg/kkoy1CaCdVku6WcWRjjRYXvRr9ZTuiQdSlFf9kYO2qRpnNNbY1GoQ
kooWIch3BtAKw8LIoyvl9DJ7s9PgZTNwzW85Jw2/aeEKZgdQqj0UyjOOsmjUyjSqHse/Bq9wxX2s
PyumGxuFJWJUzWUJN/dMoaNkQRongoXxfaCRW5NUQxugTLo9EglEBrug9i9DbB9nVxhMlOl6GUzI
AzDeKnrqA322+eNKKy4as3q5UqLwEpWFa7S3rqOP1g+hKfHX8jHBRhgFuVlSgKmdb4yPRP5X/kj/
6xqCUfhZ0/rapPKgDhslSmnPb37kKAHLPa4ZIIzPTLSMks6LtcExqoMm81qBNu+J56UymWSlTppU
yErIAVKbsd/VKcdWeULQ4LXyPpMRG/M0mLTvlTKY5JhEw72KbroDRUdhNCZKmEhbv8cYxkypCxOV
Fdkxe1yO0lXwbRyt+bZzZyd3Yse4Lh+0e54X2jzRrFCZqJGYQyRUUYhMbp3SEa4kvOkTwVJQ9qtV
uyGIOD5h28euABmnABc7oGZNMJzI8GkBEEaAoDYmxFUN04tTyMmrCuCtK+MhilJUMaMDElbmCRoi
Y9ahWshWIuwuuyIeDuMbEjMfwz4HjlHmqltHlXmXGDgcioMIMuQq5F4f6Ad/O6yp4J3R0Yokg/n1
vcIELXL0mp6ZjrATbWI3oN+7MlB9c6dcqy5N1SGl4dc7vbBb3nF7095UopmKaIoiBku9hzZ7qQrT
HLoqRvve8AVewon3fUYrK70zpaDH99Nock1tujNKjXOS2V69swjM6ql5UIZqCQjFvEnqQ028sPtc
mZkTTwFH5zc1Y7VajAa2sZwpPS16MytMi4+FwUOucy8PYWOBsNP9OzVkoka1JInWqgALRL9bjnEr
2qF02+eLcxmHrs9v2reyYyZ0aMNixCkmV4H+sbTC1K+Kb3l6cxljc+HOGBot21i53XySmxAlPUhE
589CHdmhMGP5iBWlvAQnDRAXpGHL2tDLXpVEowrXeOSg0FqXYzSijhY1iS4vUcVZOracjWhJPBF0
wDhmIVrS8CyMT/z+vk0QIpoERK1EV9kMijrLQyRFCFko1k3K0DVGr9Z5T9/bB6IVChMYo7pMc8B/
rDltUx1WYIzXkZCimSITYJWqYRKcIe/bnpyUIXP0sfEuqx5V398UAj3FBiVVVdGH+V71RLWI0eiJ
eDGlN213VMzbqdgrtT1Nx7DBKOoPjMZSMajtJx57TGq1Jiwygu1Sq1OvPmhyhE6or5dl2laJMwZz
SoqIHGj0+O8sJQqd63YH9gS7ROPv38EwOoF+b3M2AsBUMhLLEbikuuQQ9/pHHltWK8ZoQ08KfUgF
wEigxJKm+9LkBPTto8oKgYlCiR7OBJ1juL9g5jiOKrVfXckCmCcc8PBdgZDk298tHN2/lbvrG9Gs
pwk6F6XibpqyK5KiplbtOQvHlYuJR5W6lE0cA+djDCt0mS6YEssWIoE6QY5DuDsMNzH167zcX142
3veZiFdPutCnAcSpks+d+M8y+5e/v51yX+kB4wsCMBsLdQcAOZBQ9phIGrqYm/BaRI2PMMxXoiok
TiQNV2UZKFdVHN219Rjf1Ima+FKbNveXf89leXH+eq8mwqh0oJvCz9Gm/azeTzz94H2fcRNTjIrk
mRJz5dXt1EUW4fmh/xI1fjoiU2Q8hNnIE2b9AgEKSDDYk17aweD5Z+1R21HjDMb4iURY5nBeANZF
91F5GrWnGCUXS8bZFa5QdFlX1tsqSx7EMdS8OBa3rd/t5BvR+8/ABM6DxWVH/luXdq5G8mg2VOP7
Qwo6/JDYrcwbYsxTA8ZLyJ066QFdt3i5WYavpfx0WY23hdDBciCB6Fhmj1wV+mXHocBLeR4ubgbS
KnWJrs2J1zW7vf1nGEbXxEKZTVGnJ7sCRb36IepzVzMeifZ4WRweDqNm6VgPWlVBnHJ+0oJ/+6F0
QvU4lbyMF2/ZGDWL0lwXEtrPEpeGl1em20WoB6sn57I427t/Xjb6M1baXAV6HC4LxCGapYzHtHm4
/H3e9Yv+ffX9pDfHEoThyHYEh0nIMbP4GMeivVRfDPlDcXx1/2IChCrNjaK/3VbvimOzL7zUcItd
/andd6eCWMK3y6JtLt0KjgkXhZSX0ihCNEX7MiSflsq7/H36c3+Lpz+/j+dDxv9XcTCYEk009Hl8
wkTQp1TpAtuohmMzTLKdtNOMujKRdyLeVPAVLBMWpIQMYhYDNhAqq9Uby6wiC/TRbfSRW98KiLHY
EtfXqNOpfK1i0ZFFYNyvHoOZkwnfNKQVDGOwc9lLIgYE4sGpuFHxzJS8xCrn5HBRE7BT9O8rJdfG
1ABfPGx1IM9LeTuknO/zRGCMtB3GXtca6guQ90mjgwoeahmj3y/rGw+FKsZKikxKF1Wi5iMvp0nd
q8FgJ/3AAeFpF+MPKrnpOhxK0QVVXsfp7YTqdulWDnjUVzxZGFcQN4qS4F0aD5zSY9MhC1jGVoEq
issrtl1QoGKUsYnSb/CgMbZC2rAvshFLttx0zo/WPPW+SGxiDS5tkktORsvB3JQMDY4Y8oJ0oMie
sjEzI4hw88J8hxS9+xjnfMoLjiPlQTCLF0So3V4CpPKVJP5HbIx7eYq8cOqcy6u3aTUrSRj/KeR1
3OUURs7/LebdInLE2FS1X9+HWb7XZ/xl6mSUFztlbCcT5gqZ3+Xhu9LydO2yHNiW9zjEIHmVUZbg
pLrpx4eUNwdv+8S5EkR+DzCr5RTqFOCNGejHMXr4McWBz3/GWzXGXYLxqFBReIhO8/4fQXWlQbCG
xQ1rzrlg+3K6EorxmWM/mz3YwkDaPaKjHYOmrMRbdGuUnB7DDMXd+KFc9gqQav3KvelNrEh4AMF1
anZJ9DzwBiLwFo7+ffX9oAvaWkQrtFNqL32seqLmJpFuC+BnvWw3l81TEhkXmgsmKOomrJxU75UK
ZQCfSpWTOuCpNOMBarURs4CScRrx5JK4uNVxAP07KRjrL4OlTHoDUnTkuYjaT6oU4imqlBb7Ms62
KAZRwF2sEqIx294tczkZM1iVKuXfbropeHn47d04f5/Z9khTiwhUWrjjJq8JCj5IdCRz9pdCMFte
C31kmJSEqjP/waDxtLu7vEg8IZj9RmMybk0tvp+Mvoi5A2L7Ukk8i6d+8LfzrHZeKWbH86WfNUEF
KcdP6tq3YR4/qGu5wzz+i9P8hcZSU2JSUDZJ/U8KkP+xYICzfiy/dN+KcSelWL9iOU517oJQp9V4
L8fbDuYsERMGKrXuyExAyzEvtT+Y4/U0OBXpnXaOPqIOumToqLYBQw/bhDyhGnuJRriyWSycMkWE
1jKvig3nA1q3gmFCAAYGxXlWAMbQRgu/w0pTTxl6Dsr2IW0Fw3iABZNwlFQBjPLQu+Gu9Sfr+3h7
VH28t3vI83HwNnVhBcc4hExKeuTtACeqqqUMkQ/BEk3ieOhNZVihsB4hbKPJDEDwK2uqZeq5FS2q
p/fpvaBxmJm3kVRFNExFkWT2eFPNM7KdND8kt6lTCLVf15OdxakticNfQjEaLk/BZDYa8l2znh+b
xPgyDNo/S5s0VmNWnz6ifGexlPfhWsiSNihoKUkaGa8YCXmd5r2z9BlHG6hT+83p6WcYRsczLVXV
iL4Btg3qOM30oOazbYjjkyAvLtEKVwPlvTaH//yddIzOi4Ia1kYF6UrZF5bOAl1lIP4lBqPoYyQV
RiUBIyi+t6oTjYsl8+oQqRpfWj5GzfNSadKOPs+NGBAAOz5oQ7ZPx/loIB8fzTz2he0ngNV2MYFQ
DkZ5Kum6kTu92Td7ZYdavV0IAu3CJ17uCY7yoSfpFSQTFiV9MRMxgobUbnpNX6RVl7IEUc4FXi0s
VbYLq8myPhJZSEqwTKIMbKytvKr9WCe7v1K8t7C8OgUTQW+1lmbHTf2JpL5gvKjl/d9BMF5C6Yo0
DVtACGaw0/LwUZzrV7EaHv8OhnEQcfHThJL6MS2P1bJvNM7eb4eKX87hLXKtFqsOUTY/0Lu82d5p
8RWpHuOE1wXAU+m37pYVSC9lXSPJUOlkT5selp0EBsP72aOXLLSlonSIk3CjNnJJyxi/IKdZYdbU
swb9P1ow20Oro075qsuvinBfZTzip20PC6orgiSMiSIp/JyVfJPW6lpNC2Gk/qUk6hMRe0cLmz0q
fMFcNh96HJO63pQ5jn37gKmfcRk1FPNaxawA4L6/lYven9SIbu8iZYrGxBeREha9l7IQxywVM1yX
tCeaaaKMFLTrqZgxiLzDZHdeV/Gmaq7wGEcoVm1Rgx3DcIblqu0Tux/8dOZN3Nv0RysQxvXhgRW1
UXRwV6Y86YVfDZxz7Gb0OH+fZQlp0qYeczorRa1uUP1ox+OxFNEmFl4VTcPR+s1j0gqLUcOhC+oo
GLBgai9Z0/QVd80u3es9L9vEw2HULhBlqRbpaBax+ZKbbho9LeVVrnHoGzjbTxjnV6iNXschUPRW
dyZBtoVyQZnCwHkC4CgAoX9f2W42qNGExyG8PeYv5nyTVh+JRqtNYY9B0WJWyQQFWwIMMjLdKQms
QX35QKBYgTD+jsRzNCggFgBJwlVVWUVyJ33oKWgFwVh/V8/VjEcG3C/zV5DF9+gVG9oGg3bBr66+
hMniXRZp+860AmTMPxdaQ0P6HOegU3WMvqEP3QUBnGDXpiV/ov0fxfdAtC+DbjryFSbjDTrBbFSD
egMtVw8BeTDBfVwMpzY9KqAN1obDMOwvI3K0nO3MyI1s1HQdV7VeU+1IltxIA01j0bt/B8O4Brno
WklrsHtZ9o80JFbU3gYqr0yY4+vYPidhSIsEM9uRFVxuJ/OxHJxYOs65XeAWelkcXixiK9iTjpi5
TosBO68DjxbmczvdrthNtuxlrrnnNaZu7xLICFGgRzSF5aofjDrGmzt1Es3odTI4LHEXmEJeOdv2
Ap5hGDOWCzUJwYqDc7iJkRxIRkRP/XCQZGKpMm8Jt534GYux50yWetIXEMnUdiDitvT6S5l9ronC
2Sre0jFmXJtBI5e0n2Hsjnp/27efSPh6WRt4ojBWm4ehoQ+0ikjMQwvz/aQmtsfYybmMlDTk/Has
NH6tGXt5AUlcnoUz9gfcONVecfqnxKlHGyWOzXNog2TlIeGVvXKWj73MtOmktwVtbEL7rl8GkbuY
0lXzQf9wlowJ6XW9CGlPe5ty6THSfWyZVRmc1MpbHfBvy0dzxDg/yorI8vxEYaJEhQDOxPjZ8GsX
vYOqRQ7kadrhEvVaoy1Dcftj+xX/R+fnB9NiNJ1I4FElVPe+D/XIIMo5GjFxXK46q0mPAlja85qj
jJuvSrqIiRaaLmNmA9vzPGhkKcrlrbFV8t4YPUtPczo3sDq7+h7yiuM3XeEaj3Eada5IZdxhVaNj
dSS24iy77Mvio6LcSdziids9S0MFu4trPMZxDEWl4nkWeMSvr3N32El3C+h8ad8Qub9s2Ny1ZJxH
kKvFnAzAat3ZLRJLskJX3ud7cDp8jg68Yvn/spQYJmVoOuZ1GEyULEypi7UOnKJCZNEq3BYpCls7
BpIlgkai8kFf9CFuXR3TY39iMpY39ZJOBAGYtDO/vXtrgPZjWzqITr3vwCWRdxyPvHXiXSMyB+tO
DcY0l+kGSn7bvWbkhbNrW25yDcAcqTEsdGjD9G3XEJp3/Sl9GtCo61G2xyCx2ytevpu7cdSLrg7x
aqjX+fwDEaQxx9oX3PrrYBsW7ac17tVHjoSbNiApbxMlVPS2Mp6kDSIyKxokpL3y1StGID6iANMt
TvIVTym3AgAcCZpoVeiIwp50snqOB6Ih1TQ2T0JkWmihzavc4Qi0uWXgvTGICo+FPPv7BZRqSRVK
saBaOIGSJnNKcKdUuxbl543fX/HOU5sqeIZjWxBUnbR1pAIulU6t8ayLnzjy8AAYS84lkoZv8oy2
5BHIA7qSp9jWLMpymhz027+ViDFjEJck9ZjCjKfhtpcdkTfGaFvFV0vGWG04DQpZNCwZuQMdk0sH
4yqncL+AKRpWZYucut9NxhldoZOt4Qgxr5Rx8xk634WgBN5oi3Z1uxiWgBee1pZ8qhKooS1O5EV4
VfeXd257486wjMevNIx71Wk0M83UKcfBThv3MsImdfNaMlbXRyMXR5N63INxao6qV9ykT5jjKbit
I9mGJ/idbXzhE4fwgNkes0yvJD0TAZwdw/vFoTTHKDeZT4kHgmrw7yq2tutOScrtS6WL9lvIPu8l
WyM2LoXZxugSddTstZOsTvxXE1zwK1gGIlxW+ZcXmLOFbM9ZqslxS1qghZNhFZ3XRh8ptF7toMbY
giSO2tBRBEF7GvJPmiRbZnjIeM+O28eP1bpRSVdhpSoXmYw9cEZ7cuprzU6c3B5vKUOt+PKXms9W
iajgSEZnCc6NZNZtyZR2rTJyUmr/xYn8si6NOSuOnawUyvhm1KMrOTSBGz51oJunD0uZbz5e1oTN
HM56oxgnIhRKUwsD9Yre5ChO4siJo1xn1mIX940t4HWp44215W4a40Gy2YgXmcZmWuNRONlNeQoc
rOhB8MkVl1J/Mwe/FpHxJiAvNAJ9fNORwVmOlTe8sRfmt53PezvbuufqRKQXGMy7ldhW6HogaS/S
1QyqL0pwCqPOasnXgPfguXniWMEwWj93mZ6iXhmHG+0+U09ScFw4j048QZjjmqgSTMbRoYYGQTt5
FHtZJTwFmJukqA0HapNFZr1ojMoHmPSDHjdgCbtiPzwW3nCFKu+is7B4Dn24EL+ED0S3eLV+m6Ss
a2BG99FkmZK6o8vozPYbwbUvXJen9JA+KdfDocf9rLGTz+BWknNrer1sebwVZoygV0imqMX/kfZl
y3HrPLdPpCoNFCXdauxuz3YSx7lRZdQ8z3r6s+j9/WmZVppnZ193VS+BBEAQBBYYeFT8VOW4tcu4
+DW01AmX6NdlrF1/v9EXzgKsulvAVQ61VOpTmj3VViS4sFwWRuWraNWYxFHNAKYGIZx8jJqPZoa2
p16U/t31HaaJVzxw/xgK5eP6VTX1WkYWGA5/dNHpBIffXzVuflv5ZSBq+twTawPGp37HeZ0LfQnh
qFJtPfRmlL8YyawdclMfnHWYv1/eptfsFB8FmBYGEWEQFDG1d0F3F6Wy1ploFjEOpX7TkejGWFpM
dgzyBmfAgEcW61YZ83/7wIJB97phsbdRXJhwsX57iIZdNpKV5BImALt68mGuvgrkend34QC40NvS
V8mo40Jy5++jO19rh+jn+iDdrCDzwswIt3i+jPfOPXJwXPCBDgXE4SngeqKEjhYmmU1bmbolxRCc
y1DvnReHxbnibskxn7dnWG4YO5rPFDK6IZ/AHeo0n1cnciIdKQJF4DTfWTQHy/lnzHDpSR+VWNF4
uovK7t5oLQHEe1PjMJh1bGKrUVo7M2e7Jh1W3NAYCWrt6UHkFG4k5OwTCcT54m4q13phYwa16q6Z
Dr0i0PH3gRUnDedvMZopShML0oQ3ZpDXNiIrfxrAlJndV378JXe0o0A1mFa/sWYOkfO60lolMZFg
VkswYoJC6Ude/bwGoOvzE1f6cBnt3QWCgZl4a0fTB+yY53+xes2U5AUKgZLPuHmw1sckCeQpUAp3
7UTMh7ubtQHjNMPKkinNSoA1SrBMxyoULd2uBW8AOG1Y2sLqZwIAsKMccKO9Kpw5AuWnaWMqmQsC
NjDOmYL79D4m1cC3hIINNOq8VfcsrTCsyMww6LLrM7vq42Ase6c1RtG7jgiIre7GrgzmnpYYQD2o
b8ebARR5w/Ltsjow3Xqne+ZZGN4/VItipTMw6jZytNYb6amNb1X1Rz2hl6p0DBHh0b632CByOqFG
6pLHLbQ9Ng7mK2WjdZs5/eLNnnTKfFHSbV8FzwJyGjIt46IpOTOu5BjL16n5+fIC7vuLjTycv0i1
qh8rBSvIEtu5ZmuHFteGIkYCIj2gRdUtRbO/3id0Xm34LBPnMCyyoEC8e4Xsr/Pr1WeUiutBcqLr
JLRZMCrmLd73G/+HSfjIrS9lsigT1nGairu8kZ6ULn6sMRAgGvtjoU/uMKcCQ3t/53wjJ+GLhZsE
ZLdJAsystdnqzh/AB3uDeU4Vrp2rN92Jh+VetjkMcn1rc50lZZj4nEpuoX2I4p/qAgrvQTQuWSgY
50KQiEBdWfO6ge2RbR9j6I/dAnFAaCs3if+vu4u5leRcSZtnjdwSiNW2x7C61pTDZStgVvRnN4Ib
xNtlw+0o0+MIAg24nxD9Vut9Et+T9rDIAof1LtTmJOHcx4iXzWjSgZTUmZ0tX3P1IZcfSC84WUR6
wLkNPQ+VshwAk/aN3TenwlzsNfMur5pQDzjfURIjyc0Y2zIgXWQXGVzgkB/U0fqmoAi1QSbRmA/z
Sh7R0+SXmRXIQ3tIVcWWR+nfUy9zK8t5FTWhJvrPIXLfobGhdBsHKaVAVlzjVKFUmYisW7DE/BN8
27J3FwN4o6+0ruGjDcUuD6DUPUJA5WTajT9dgVXw8ppfPg8I/wofVSEx+gw+Za6n45SD06M3/qtk
nBMBt2gbKUxH02PSsQHfXvMzCwhiyDl22CC8+SfWU1SzI5KMcyoa6MG6cYFk5XolRTegkflvK8f5
kH5ZE70zE5ykFqq45shVOlF7nUgl2O+biEem6dpSCnuop6d6bmyzTF19EvgqwYlNXq9qGxQygf5w
odie2e+Pqu6Gx/qKYPopgsYEL/vToagFhi6Si/MmczaGbYZiZddUHpL5pVwwAKkWZIRFGJwvyRK5
szAQUHJzxbjTLcVTiPackEnQKrQPYxk6qqNBIsk/CSxtZZXhClHS5Is1Bgb9oDcC+9lX5DMEp8iF
YphKXgCiHVEgSD2r/HVZk0UycJo8mrQiTYcr3kRrp0sOhYxYrX68DLIf6Foapt5amOSJrv63yhwu
gx4ucRiiFWPBowNBUzJKHu71ID1kficoGBahafJbtErR6ExWoIU3i/elvmO5ayQmr59SIROhEIvL
AxFNmypaACtFf3VuF4+lHx5LjKA+zF7viIOy95l5djSdl1LjHKoZDkWvGVIIi43va38+REcL805k
G7d05/K2sV15F8lsoDjliyZJNsYKUDlIX/RDf6UFxkk9DCIntKvkGxxOByu9wBjmCTgjJnIgGYTC
x8opMGOLXV3HG+NFmMXe1foNIvt94/bMucdQ6QGIaiCftMSuHnPMOjFu5ePc4mhi41nz2fnXb2Hc
1nHxWtiFWV3iRHSJetOPhS1j6s/lHdtPrW0E47xrQlCjUjJD69Dz1B9rRok+2phN/iG0pQfFY6lD
6yDiQN4/RjawnMNNhwKEOi2zguvymBxWNHfJR2rPGHbw+iDmXhZTpDCcO6mLPKRjArhW7Z9qdE8s
jWgSlUBD+A6Hoi3afCkBkVtBM7youpdlD/9JCr5wkHSmmZE8kjCLmOIBwPIwN0IQp+xH1eeNIZy3
qDJLx8h4iEECzZ9uEs8CcVN0nDCWCePp73JHNPp7906Cui/VBK8eSog4BVQ605BJDaGS6nutJ/Zs
3ffGg1T/vLx2f/C7ZxxO41S96HQ5Yot3J//qj8oBHRUfp8+rhxLLJ2F1IFum957wjMYpXBb3Zo5+
CmT7bfWE5sXaDV36o/wlBYWfWb7oPsA+/s9wyE6+dU/KXOJBYwRclhykxENR59LdjfpRVfHiNb4I
lpJtySU07ggb1GmaMGWAHc6KjwleGOGDhz1kF5Lrwc1XGz0JDrkVz+/aN7H/W1Sdzy/keTbNK3gt
3TA9Wukdzb40okdfgZroMneEoZg1H2QZsvWWnXxtj2AQ+FjrNu4ey7V6QDHHt8uLue+ZzjJxR5kc
52HSqZBJHr4M1Z0i/U249tu8dD65ULakXfQkRjxofZxRfijJXzJR/CTaF+6Y6ga5qBIFh2ODEn2z
jOx8RU3znB4vL5VwbzhXIcGDWPoInOVkBqw/l6CeWMHrT+ZOtiiWEQnF+QvMEc0pZvAhvVB0trVe
o5HSKVVB5Cnafc5NUGQikjqERGQ+6OtxELHH/OGc/a1efJ5ADTOcGuurH5IdemLNiuERw65sTJm/
q4NYcHxcduY6nyCoS7kmiQ64Tn0wpl9q/DUp71DjIIhaBA7oVVE20Vg4WIkBJnk4giRzO+N6WT52
yuiM2ocuTt3LWicSiXMIU5cT3YyARZTSjo0veY8iiel6GX5cxnn/Lv0a7J23ivMEU03GtjWxdkh8
HEpkNL9nKPDO7v4qFXH2CHwXcgnOkigcgBOvpSOPz3EruIIKlY7zB4m+FjFj8H2tFxtZ3hn5mwUF
hbJd3E3iEhPB6cdP2DG1Qq+xRxKC8+HTfF14yPulGNI3oqLrf+7hAMJTDx8k8hICA36ddrnRxHFU
V2Vh0UtEThipbaUCB/GH29tZKzgPoZeNUlMmGxs/avgwX+QV2fTI5fCva3ffKiA/dTDVcq3MFUD1
xg/ZysRZFsFi8QT5baMtoPoAgJwdGszUXQTxscBUVS52XUr01WjsumSOXzQaWOlBToOGCPp3RMeQ
ynmEXMfQ3Jr5VPJgBglOOzxy1x69w9yMT4kvDCVZNHUh2lI5vyCbNDIwnBtwQX8cvkQedZla6x/r
QDQ/lCkTD0VBb0oJmunxx+xM3GhzY+jJ3M9m6FoyJlYrua0mz1V8Ey6zbc3f6PJTqQeBK987ZreQ
nK9Q2j4BX46FeAuVfPVjO39RUtEMXxEGHzfEBUa1vd7+aO9V5rW0DPZQfrnsv0UgfLwwLvWkE6yd
utxN7X1EYscyvMsYewa0XSzeGUhrbQ0RMMwsuu4jFL4LSdr2bGgDwZN1xUmjd/FoILWSaAejXuyC
YrS3yG2KULgbRG8YuIhrEKSmP1i6XfuihpiFJcpuCNbL4BxCSHodc20Ak6X9/RxGnp78TUp3u16c
M6BFPqQNeHHcuXtAv/la36NkSGAjotXiPEDe96Emx8CYiuIIFgVMSh2exwfaze5l/RLosMF+39j/
qkGYogBQ1SIzWZfuPH2Vp0//DYRJuwFRVswnA50WMk514hjzF1RRoMNXRLYi2nrO5hfNCnsjBUq2
JE5DO7s0BKVbosXiDF6binXJBnguhTyalQP+aTtpny+vlWjnOYO3aDaocggp6nh90JdPIChyinG0
pUEJLiMJ1svkMwh0HRo5A5KB2R7NeLMO3y4DCEThmwqzuk+SDvz27hg9DtZoV7OPsYj2KAoCBNti
cja/WEmmNxQ4yZrbVh7aUfc8/uvZMQiVNlZvclZfLH2kRhhL6M6zT7PjWp2mRlBLxxT0/VmsIZdj
EsNSeeY/rYuLfEmgXst61JOrpOjBzv2zjpG7b379zdacoTj/onYYHROx8zEFfe51NmaqjYfEeyUn
UIWlib3LcPuqdobjvUy9FKkKyjxMgP+xGjfNX9V+UfkMwHkYEg9RHDMPI+N52qh7p5+061wdnf8m
B+diKkxTyDS2Q21Wwl6m63Yu/P8GwfmYRZIao2M7UxvT8zwtgdKJSOb3dwNz5SgIPwz0U7x1x+ts
dSpl1SdWax5rq/C1Rf4rKc4QnEm2BqVRTfH4HZs/l+kZBio4IHfjVkVGQ49hYYoJ5dwkbpurNbw+
3x5ZZjcKejbZ0BeFx7tLdYbhY6MuRAq5XbBUWYj3GD13LL0QWP3eVRZz0f9PEr5KHAQbGHZDAFHW
uY8D/lNpIdhXMca7qQ6zim4lsxScY/tSYWAsMYimGnyGsI57iyoZ6gaiJb8dZv1Fp+bxshrv+mTl
DMEbZJ3qCdGhABDv3tDRLYxJYkMmyqXuLh7mI5qoKDQpKvzfqrI5k6Ytsw5FFhNaSUZ/rL5L2U2J
wZpNeJzT0r0sFfvqdx56A8cZ59DnUleEDWpwpPZDXDV2pbYHcLx5DVn+ZgE3UJyCd2SysipuUSVu
jW5Uy35Ff4B7QWBGuzdbqhEMh0GvINF5zoYhxxCSyRyRbHiiAeNn7Q/VZ3BxemyAvOhxU4jGacU4
FmhRw0hmUE55NWgGQqSGKvef+uPpx3IQPZLsauFGOk49rFBtxmgFnhk9m0lgrle9aIrm7vPZdgU5
nYiyWbPiDhidN16vn1lhVnuFC6HPxrgXbv1TlM3bTRtuETnV0Ou+nI14gtKfNL/2i2ANmiMo9oXF
wLupqA0S36hTLXUtN3jjd+nD4oHCDZwX5RXr98+eTEGIsG9ahkll3aSq9Zph3N4R8n4ZG2WWEFtL
vlnlVxFVnG7KnArjhi9b8a5WsAoTquPwU/m4NE1WiZhrj54IywLBfpf2B7TVLraCqQj+ZahdT7uB
4s7B1AQjjzEyKBSLJ6rshXkqkGY3atxAcIFpas2pAtpj7FF0I0c/M+nWWtGYk0ZIjj9dlmY3zfta
m/O/lWPibjYpT9NYt2JghTdGDCIggryr5RF31cETUrnLQbRVu8UKW0S2lxtEWV7ktcmAGC02Cchp
vS6Re1tTZw00aD3akVkjozAxKsTlPBWN4q7qauDKAQnoKTzh9fhYP2VArVC44DL3mH6U/qO6cP5q
Mde1q3Woi9xFfq8NH5th+vpXe0gwmF7XNOtdp18roWpVMuCvyM3srq4Cdl2bcV6wnlDrUxuIDPsP
SvMbkHcillrRTNbZFhZo1yF4jwKfQqPZLH2KhzxfnxxRsmn/oEF48z8hdS7EbaJkoYXFhEQGNTNQ
LwT+QaRQk9Q2ZVv8Tr3vKTeAnKHnhjYPawEhwxv6i5lFeQDLq2N8Qqu3IAjZ9yln2TiDX2ezVVNm
8IoW27Lm9SJ6c3Z+vItyNrJwVt6rNF3GBK7YVBa3qfuDkQ3X1fhgaR9bVACuY+Tlq/F8WS9FUnGG
PksdOoZL7JhMQayEUWhNKKq6F2oiZ9T5PEuSYWDlNLtMbBbt4MltDdaT6vdO7Ak1f981n3eKM2cJ
aTxJx4svtFB1qDP6YRA7+hV42r6AvQTBQX8r29aLSEH2z7czLBeRrKaEsQHM4ObFr5dHeQhi7W8e
/DBK97eBcTHIQIdYHSSI1nnqL/kTCCJ8HTMSE5wD2Ut3Zx1Fkb5AP3gKEXBEVPWCejx30G9D4qWi
OE70/5zH0GUSNp2CUCejL5P0xSCiG+suAAYdy4SYCm4rnIJnlA110dF7t5S/FFLYy/rjsgXtbvsG
gNNucKfPBalwOSlo+Dkus8AazKs4Hn9dhhHJwSn1CiqNPh8gR6bcdeFjPItIdvcBsOAy0XVM1eYW
KlyTQlZZm7EhLZ/7UP3Yj9nhsgz7S3WG4JZqjNNQGibcuefkkSaf0upnjAmflzH2jwT9DMItVJxF
utXixujOSmvXsWxHY2WPJaYhBq30VBiRH4VolPneyv+aJYblKjfInAPQVDVEISnu9ymdnKJE4Ucv
gxo5OjaqaG6daLM4P5CBbrBbU6wkTaZDFs6+no+CEnoBBG/5cqGo3cS6HMgAL0plrwpFzEj7EMi6
UqKiEpJ/ph6VNZnMASq3aA+DcdRiQbOB6P+56GCprKJLme23lTZptpQQDaSPtd6J5sm+Pni/O7up
roHmwAAt67u8WGdlbdIhgjRKe0ap9HhHAsWnTuOg1P0a7KD/VHX68NTUXtw5+P94vmbSvP8G08C0
HBCqqXzPtJk1ptZGNaoKXNmRPcUO76lLcTKUoLakgpNo15TpGYwzZU1f4tyc0OAejh+b9H6ubwfh
DDgWUV0SiLPkQiKtUsYQSH2gD2GA89Q1f6wPs7O4lb88i5KOIpE48+3mqIjmBSKN5FcnHdrqVysq
MtlVyM2qcWZL847ERgiJYuO7WT6m6ee/cX5nAL6/AmNjUmXqGMDRPJGfkZcFjPxo/kq+iZZrN1zd
QHEndzlmo5V0OPfiSvWy+YOpLU6V+jWuw/qXWQ4ay78sHFv/d+qgn70FF4DPBmhAZdamn8Cwb0bT
SryuekjtPm/d1ASdyGU4pl2X4Nhebq7ATYRcas9oRKghO0tyyBTF6e3QPPUvl4H2L70UDFsqAWMJ
4bkQV7rqWkqxkrULPhE3fi0djF99R283CWgCVFs+iJOQuwt6xuX5WYhkVZjOg1wnximt4MuKHXUG
3wfqno7NNWP5Mw/WA2MswhnweFnmfVv7LbLFKU9TaaU8GBCZrMcl/Lmg+l06XoZgHujd/m2k45y/
OVhNFKWQrjSPE71PWPsIikuTb5dhRJJwWonmGGtSTUiitpmd1oeFPFJDcBSLNMTidHHJYhoPCWRp
P4+uZA/B/C3x8GB5D15hdPEfGdFpbHqZQLZ9Bfl9qvGUjJiaU4HoFLeNtXAs8jHKFl9THrRi8Y0p
yEQV4SI09vvG4MJYWWVdwRlqlr+q+Niapd2X92v7Q22DvhCVQ+2a9/nE1jlX3I4k7SaW85Hy0k7o
c6t8lKyntBtsqogIcPeT1WcwPpZa02Qx9Ai3KPAD/MpmNzskJ8tRG7c49h2q+BMXcfBf3Uc3oJyN
aaQrIl3BI01Zvcy5YqvyvVGIIp/9U+C3ivCNlnRqiZUPkKzNCyexYl8rwBO6DL5cz4cOCQyyNs7c
TgLnvJ+M3wjHmd0Q9isB0zur4W1uh5v+oAfNBxCiu6JazX03chaQMz2pVqu2nLGKZt8dTFV3CmOK
7LFKbmRlevobX3LGYr5mYwFkVNBAkLAoUkm9YkS11otkmc5lEPbB7/3iGYSL3FYaFVIxA6Q3Sk8N
JT+UqGB3RBBc4Kao2pyPAyDaWHZytTvWSx5clkK0Lbyz0I1UKXpsS6xlT6THOTnipKx05TZZhPw9
zFLeL9nvYJdv7FR61RyzlAWiwQz3q11h+APopa2TfBBFVfvX101YxSk2LpENKVgUz8qQJRuvP6co
KI6MJkik2n9wS2e5ON1OxjScwgxnF6gUHsMTWkmezaPxhRHDJp9rJ/KrvymyBqv0/91RNE7DtVAb
sqyEdPJp+cS46iUPRXw62h/bYBGlo1/rqC/tG6fq6H1c+pDtm/40YmhHdlU8p8foUICeGXHxgty7
FOSn+cQmz6UnEZvJft5zIyxnBmqXhoVkAl4Cv29APBBmyXbnm3Z8YBMHwHN9uGwU+2faeXU5o2hj
tYoXFftZyuM3LbUcPMM6A1H8WANvlrAsZz/dvxGQO0PTpp7mJYGA04lNp4hOaNJ97QNAp58r8lv7
gdZv4fi2z1Zrc0upGVj/OKsfY/VBsz5dXj+RQfB9nyOpjK7IgEGCydOgnsXNGoG4kxHeaFDRPBgK
+zLmvq88i8WFqdMaoqOLXQllU79Lre4qXMiHyxD7vvIMwbkUS5mSuKnYyi2SPUWJq8et3ayfekNQ
sC/aIs6fTDOZ6kmC/jV56UPzfZCeuTpJBJH9vt4ZqqrKoMKnaLl/e04qS8FymMAZXwkYi1OBJ2ub
xnZ4R/3lqu/dywu4rxcbQE6wHI02mN8AwA71E4zGOL0rnPWRvd21Nn0OPRHh/+6WbQA5P1mbw9qU
E7asz65J+hQ2H6lyHauCSvrd4G2DwvnHaE4zoqtAYV6RNQ+1nhSoB1HlxK5abGA4P2jWAwah6IjV
YpM4oDqz4xpTvTLR5Jp9f7vB4dxfHoO7smLirJiynRZaz+IBO6zak9yYftrEx5m2PpUatyq0zyuY
oEk02/lEHgTqwmz23bmz+RDOL5bdhCiugbqQIAw6J3tAgeR9bo9eDE4NvRQEdJeXF8Wyb61hWFM1
0pnXV5LHFLFpr3zpRI2nApN7V7zYmJGRygtb29wxT0OAyydaj9FrtnpjEJW2yNvvHmW/l5DyHcik
jUc5JcwAzG+sNzQPb9XxoQ5vdSIamCewbtSzvl3ArJ4nmvfMnfjgtXwJJ096tJwqAd3Ecj3c9bqb
O+vLZR1hHuPPKoLXqbeYTdrMliFDvtZIbSp/GjJBfeN7D6LJBgaHodWfUtA/ckZXz/IwL8OKI6y+
r+lN1Ex2Fj4oovTHLgxmG7HUlWypOmdzg4SaRkOdEy/SP2tx0ILZL0HJTSKQ5r2OYxY30UzWLaWh
UJu/y45anur1nHpmGcj0mrRu3AsgdtTgLQZ3Eg/WPBNKptSbqBvdqg4rvJI8abXD0sbLJOhVQid7
vqwGe8u3lYtTvSKuYjVeINfQqU5N70qs30I6ux9GQZyxj4SHYxBNUxPkyG8VrqtBrocG5RQ1k59z
ObWbTra1OLa7TJCs2t+q30B83clClaWPVYg0DdfSdG311234+DerdobgtEEpVzKYeP/ylrXCiBDp
bijNB0UafrZqLLixiKThlWLMGj1sZNATLfed7PTtYz6KogtmI299AVO8szicEuSaUrcj9sQjKAXN
3eZj4RS6MwTjYcTDkeZZQWsXbNpVYUuSAFyEzfmhvEgGhG3YrY5UH5NicMLVOERdgkr+9SWuwzsj
MT9d3r33rv2tuGzJN1mOsZmLVQ0hrj7PtlqudpUGs37V/pKFfNbs6y+tLDOKDVS3dkknr5AuUV7S
7tdSHi+LIvp/zskaQ0sSOYEo4MlQsptsFQTUO2mut2vFuddEXwoaMYCVpLalpXbS/FzmyFEie63A
Cjg9yOgiEubOX19eLy0c5y1MGX3eeG2BETuT9w8vvY7ivwMocE/JzYxBV9YpxyWvOyzPprc+qYLn
xZ14443gfMZUlts5i/6xCdZnHvum5o7O7IHj8X6sbdFzphCPcyndOKaxHC2pF8+qp62r12Rpaa96
6EhgPMfb9WmMrKDU0BFah4GpEieOhNkR5kwurDqfTK3qKUVSDqtu9U6IhAHqA2/GyFYeZAwZjb8I
C6V21VeXDdygdJmafDt/koeRotIeU/vmxs/X6Klf9CChkmOMybHViEcW3Y+VxumW8ZOprl9yVb3J
jfmYj6KG2x22YGz45ls4TbfMDvXwzZh6yl1+jI8YOQW6We0bPUqfsqPmZJ8TYZfJTq7tLSan5Yaq
N1lFBqbls6uD3wwzfa6qowlGTxF9+u45chaPb/kvpKiyshjiSZ03aLcliFKFxWG76rPB4HQ4jqIh
bAeIM5xWX/e1q/6gfaE2Y0KyXFVwBu+7pg0adzIqUaPJ0QQ0+ZTgOUNyvusBy1KKMqKileNOx5rq
GR6/GE73rc8+F/J9JaL72rf+jSzcKZhIZJGrEaFfflwTW7LZ2APj9vX0/Vr4orE6ArPjCzVQhm9S
ukAi1EWy8XrR+O/bsZliE8ViswJ1hS96A+37vJYZvJneB2p2H6eCGO8P1noG4A7WpjGz3LCgzlPs
sNSB5Fkf5SMqqpDNbcGRnnvTITU87cPl83ZfF86w3Hlbm9FMrBHneYwa3AHFNEZy1HpBVkQEwnmi
2chMzKZlIF3vaUrizoXh6KrqXZZlNyDf7BHnfPJ81oc5h85ZDVivzMGZ2Lz24WrqBW1nAnn4Z35a
r3h7ZHtVlh9Ai+p10cfayAXS7DxRv1E5/kXfihutVHqgdB5G7KKEAXcLDJzzLIfcYcBd8M/Ar144
sWTf6f1WCYtzQ1SlmDTXYbfQMXBiXUAoqfcLnBisVUCUldi33DMY54s6Te/rgcWTkYxu2ptsCi7r
hGirOD8kS2muSDP+v9S8anwijbfmAr8tUDuLfcImJJ6StBnSEvuUtw/m9KHqKpt2xwFMjZdF2b9O
n/Xb4lzEPFTFrDJZEjAcfEX9DLK02u3wktvlJ+mUn6ar5PkypEg0zjsU2dqTJYZFqdW3usicNH+u
uieZDALRdt6VoOtoHkVmw1DBnMupQZRaRtQYNdwr3uhYnIKimRdM525ser/cG7fswYD4qVeDlR9E
gb6QJHVXDzcfwOkJWdLcaq0GenK9qjbrezA8YoffJ5+V68Re6ImK8XY1c4PIqc3azqsxDxA5t1Y4
Q3dJMVgvcy9voAiEUxmaKJ1erxBLQug5PCigKf33Ewm1t3vHKUlZdUbTh8BY78bv/7zKFQ7aYgYf
4T1OLVHzpUgm7jSJak0bI4XhmUEfXiHwS0z/8rLtJL7fysQdJQsp8jgagTF/X7x/ik6XF0asHNrz
TRmIdGE/XKKGpVnQfpAXcWtItWikUgtl6D/TAHFzYLq1J39fwWGLx6W/UoozGLeACwanDqiZTL2s
vJK0w5g9pZGgTpj9xbt710Yebv3kpZuzIWd7NHeh17aaEhS1ictmrKNHsYiQOu0nEsiLkn+4vHX7
2vFbOP6aa4L4YZY1CEfR6qOgr6h21eHTZYxdt3iWjh/GmlT1nEdyBauarobkVzus9lA4dRgLNopc
XkX+9iqDrHQkOnD6rLuT487rZdETz+5yGYpm6BhGiZnw7PfN4bXOyJWlYcfSwLfqdDTQqScJEn67
UmwgOB80atGq1jEgcrhzFZkV5O6DyxsikoIzn6mP+zyKADHXN+H0MCunXESWJJKCM5pBqrRsttrU
A9GYE5Wf61KQmdpVqs0ycSbTTqguWyhkUCziSPVsp73fwjQzQSJIIAhf0DxXvdmixw+m2Q4ndF/f
zrFIqXat/yyKxl2bVytEI3mPLEhbxX7RgOPylkq/svJlCT/KuuCVge3tO1ezAePC1TlMVStmYDlF
+g7Uuq1L1dup8FNJEOgJtIyntcmj3JiqAiu3pOAVq2K7RVA5xZEgGBJtEPt9Y5LtnEhmrDCTlA+J
9UtKRMWTIjk4m6daGzZKCYCkDupUwfjox0U0qlIkBGf0WjWb6FHBrpgYviXR6oo2imCd9g9pA01o
ikIN/d1Atr7qwZ5JsR+M/52NZ2WznaOg+yfueBZVf+6LdIbj9qXITEPtO8T51YKq3bnE9JrQ/hs/
dobgdkYBh9mChyocLDNmbp+k6r4UlQ6IpOA2JmnSPq0kLBrJT0V5p8yCk38/lNnsCueLFVxRqCFh
59lUSEaPH/4IY9tAJms5rC+iCax/UAKkh1EugmOMcrsyKXS06gTn/eQoPqt/o+PRcAZXc1Di/02b
hO/M+/7mDMjtEUnwZk9Z3E47zZYT1SEuKBqdpI2dUXgX39+tMxi/W5j1rfcD4ihyg4Eb6Q/FTn3T
lX6uTv+J+pgydy8q8dt3DmdEbvtKJK3TheCca3WvXRc7H65DQ1Qq/gclOaNwp2k0Tenas3iXjXfD
VHFf1lDHx57mlivrgypIru3KhF5VU1MUXX03kWXV1qrVVji8kFSeAnaiWUfBfacdLlvv7madYfiT
1ZrRQrZE0HxFvh0wjiXxL///7rG6+X/uWO2nTK0X5rfn/FrVT5p10FbLGRLXANVpRLzLaLsZSaQ7
TXT44kJi8neSuUqsOi9L9n4A4p5D5slI4YIs9sjuxKmdPtBv6c9VNPx9b6+2qJxmZH2+qk2MmLeb
6sdBnr/Jreb0idBv7G3WFocLt4xyUgurgHRqSD+2NQj31FW2V6M8mJH5JKtoV2uVxxgXc2vVg2m1
bI0it6xPdqkOAv3cdWKbj+EvLf1Mu0Uy8DHJr/yatRoWKG3NnASsnwH160DR/uKg2QJyqlRRDJku
a6xynuFNSGmdkDzWoylA2XOVWxT1bSSzNPPYdBFQtP55CH/EeBJSnworEPcoC3aTcvmjBhHZ3OtY
wCZfvakt/LrNBNbHFIKPM7fCsE/YhGU0bP536VNRgsZKCTqwgpO/epzZwjD72MDMWdHTeYEktPta
okKhG+2s+ZszegvCHSvpmM+m0gNEPo1HpNpSHGSvc+rYPILw0RqOl30J+7/3a4fcHkGYRt810la1
EdejDncfKXdGCZY2kDOa39Lpb0pyMKn8Nw4nV1LKUYxmTRj1KjtT9m20bgd6bAdL4Bv3FfuMwx2S
ESYA1emCY1nNnub+SW5KW8fhH7buODTB5bXbcYgIbiyiyBaxQAPDmWqKKcj5VE6x13f6bY0DwCET
ZolZ3YfLOHvPj2+AOGst9Rx2qY4ximbMgLXEmUctmDA5RFRUL5KIM9ZJnwo6S0PsZenzGg62Ag6T
PmwFzmfntHwjDmevWZgQKZuxbln/dYlA8mR+UIvI0ePEjpdbiQqu73vH5Rs8znDLvMnlKYRU8kPx
Fa0fKOikbofdejICtEM4yV1804uogvcCqTeonMaDJ2O0LAWb1nnWneaXLrsDLT9Yi3r5U3QDEm0c
p/bxMmDa64QlHdpHTbXjSLfr6EmghrsgUGpC8QyggArxrQPUGoNWsjnHXnrMOptF9DEa/ufH6Mie
APL/x9qVLdeN69ovUhVFjXzVsCfPTuIML6rESTTPs77+LrpPZ8u0zma3z61U5cVVWhskAIIgsODH
Xts55PEyqgxUiDpAplBglA1ALXN2yvjQk86dh91lkK1jnuor0YSYo8i7MO3HGab8ZfSze35hXXKH
t5Nr7vDwDwgMNm3gDCjWSExq2CykBCC/i01ev29/pagxzvexy0kTYszG4tcy5aNsztKGw19LKvJQ
WFoQUT3Aeo5gsIzCb7n5GC6TMw4/Ly+pZN/EsQmRhpHiKuUrOmT+ZKn7LEXbkxn7l2Fk4ggeq8f4
JlYPgCnsTwN1B/uzjrutrCSca7ZwSr5aNMFjqfrStkuHRYtiso/JVTzswXrmGMr1YpYSXeTfuoTF
F3YVZujDqKZVDomy5SkzH9jUupeXTLYzfElXAMu4EEw84r6izg4hm/Y9T2u25ffLMDKbooK7aMZ8
moYOgjTogHupOPL1I5/HR3clinT+fZs96j/A6wijAlcvE+tAsjFOTdDpAU7DQKrpOR4/G2iJuCzU
9tqdQYS1m/SsGAvWcJDumDXTdWYph6K0vcsw2/p2hhGWjrZxwfoRZ0e9JKdxqj+wTN33sYEH1vZu
WabPl+FkUgk+ttW0HN3SgGtQapJmT33XumC79i+j/BeFOEslOFkMQx1VWgEmf8LwVb/cM3c4mU7l
GIht2VH6ciwRSywGocpkNTgZcV5dl997TNBWD5EXfR5RvKW6pcdb3GSn1fapf9ZCsTRkNiobrCTA
7CO3OWIKq1f8sODS6S65qvaBZEk3bj7QeT7YAPMMbc0QvB8m5mEiMMGKIjBEXDMclhNvapK96267
pDOM4P70capKW4PHiGpzcdRwzv2ESWdiyVD4dq78UmyZEVVfhMn0z4jZBpfSdpFY1nYsvVoywYLb
yNInLYAsM0r5VGc5xPtxZ+6aG1k6l3/orR8/L5pgw6VJYjUesDc2ptSDl8szysI1SravVOUgsSx+
AbiEJRhwx3SjM3QIxYs7/yrSGK4s38CY+OJGNo5tc59AYYW5M7qOshDh2kPJjPh9WiLfQGuU9TRG
Xy9LI/s+F3alB/oAZti2w/ft7LlLqEPL6T1efCWBaDaJ1ZW5ocLf0djJgh0zHgbZyOytglsMHj0v
ExdzJQYrIgwwHCDG6BI3PtSoG3xGrZYvn4+3GUuCjY2hVwhlxSKnThiFVg5iY5TCNJXpdmqAvpox
IGg9nKydHuKmU+nVr3LqWon72fZ2Z2TRwwaKlpZzqUEVUBxU3Pdoq+yRK+alGKEn9ee8ue+Nlq/Q
BMWb6ag2QwA5ySnY535wfJ5c69TtZTWrL/PVLgEJGtiGTZKynCIEu26ueQ/9fJq86QgeEx8cNF9C
N/OX3yDolbJhb6k+utjQxsaHc+hiYjfSwnJpCex4SXAm2nBSk6ygZevIWEMIrmKp86aoYoSywY19
Sk/N1bjD3e0kyyRsHvZrHOGwD4fQyAk/M5KKnPL4ix6xU1A3Lu49P2M13Gcj+JfUHEqq/2yy0a0N
22+IbNTFVgiw+hVi+jZq6xidNohBNeQ2vDJQZ1frrdwvonKRhNWbxrDGEtQTl6ohYTlWFuwcv3WT
HNRG3cEy79hofwCpj0/H0NU0itmS44dFw9Cw9B2ec/0LBL1NA1DiVQxrzoo7Ft0V2u7fe+b19wW/
2dM4H0kEl1aUQwy/jK6JHi84+8so23um6SbFCA8VNDOvHWddqlUQaEAJm13L/AW5GhkZowxCCAI0
cyypGhLYWT0+hTaGOLbmPkp76SuhDEgIAvJeNxRUEUIndoOXfa3tl5Mgd1H9rHoLSL51pL+kA1Nl
qIKNszLHKPsGjrKso326KP4QtO6o15LEGv/xopvELOM/GyWYeI4Qpy8XrGJA0aU0norqV4sOLXOY
XDOQlCptJvFWYOIT3jJm1kByrCRuk+CHdvg8ztgtr8mOZ8Y1F3xIO1kJ9Lav/COgWC1Dg6nMiAUB
EzAMYm7FlbaPDlT6sPBffOUZR7DbaUCBWqFjv5Y7POhWx2oX7VJXrXBv4Jz3/yD9xC31wtaJBTMo
Z1ImdYZfBEkWTBlp3vJWOwTeczE7CV433P8HKcWAaLHyLuLqwueATB9bN/J4yisxndBtwLsnixck
ViDy79QDmVmtAM+cPwbkinZfop5IIkm6FeWv1VLwJKGSJmU5A2TYzWhcdJPCHZ+GY+a1N/EnznhP
d8ODfgVaytPo/SVn9VDd4JkFdKKyE4ifMJd2VfA2lcoIylhhIzM4argSBbvkljqpJ2ej315c02a8
S52gQvG1k65GzH+2popHKIszZQwD0e5QVeS94yjA4CINNST8sVs4UgdMvjQq2ka+OoG7KAYbSTj4
BExrl2E2HdkKRrC/UNG6kumA6ZfqccqrfV+ASrkO96UyunbfS47RzbVbwQlrl0dWgkY85AgwdsRo
HtXW0amk9G4bQrMstDqCpJcKrjlDRX9DSAnXzG5t5bHorlPt0+VF24xVUdfzHwjRIVt9S9q4BEQy
6H4b9KdWlaU3Nu9QxgpD2P9gRJxccS0jfCrHbjjEx8kPHHoI5X0GfJPfGM8KS1CCbo6nPlchT+ON
Pq9ZC1MndWuPP9hE32QpFckGiQ54iopgKIsar0PToZsxFtnas+zf8y3xV0mLEhOBlEGZ4A+UlNLS
zgCC/2A3apj7Q0K+XNaD/7JJZxQh2kBQz+sigcKvZbqr/eAEhapvfw7BJXIZa1vnzlCCWtvJMJUW
F6hsnu0QRaXx78sAW508qyUD/cZrvwZGdUZyMLL4tT/6mJiOVzv7SI+6Ux+HG9TzHGUxxmWRNHFS
XkmIYmQVRIrqm9G+TtR3eYK/l0wTyWUGUPkWRoPvs+gTiT+oRu8uYSPx0zIhBI+WgHt2nAyABPm+
jH9q2ZNkWzYjsT+arIkUMmROrLrKAVDhLSF+7G8rdGIUhQOP4EaZEx/5m0KruoXbfnjnYQcr0qmJ
HKspTrAuh8FgQ4N7VRbcaNnHmn1SqSS+3VzBFYQQRyi9XjGNP+Bi/rJO7tXwcHkFN4+41fcFVwDO
9oEynlnIMky2mApnbk59Wju6+hjWHy5jqZu7tQITPEKoYd5vMQOMu9LwludO8FqCBsnUxaX/Nr9v
vRG9W6kH5jxfgs1V7Y0bB0MPH/PFQJrGHe8q7WZkc09RnPZXSkr50u/zfe11fvRIncrNbmRB5va6
nuGEfbOKNgbhJ0IuJal3lP0keugUmHGs0Nt5kDS38m9dEk3YwyKMVBMdwRBtqUHzbIGCme1iWh6z
Tmklge32Fp7lErcwS4ZWsXBB4NON2j1PknPeSlmSfPtat9ouwaP3Ot5V6wbrx58Ig73pZjvlEQ94
5Nh7KgqFaxDd3S6y4gzJSor8ij1S5XHYQLrM+IU+Kw2MEOEXTUqKuZWwNM7CiRSLuh4ORs4zGeYN
mIHuQLC4t076tfyqs32DXCEJwUtYZ+bIGFTDvok+8ocuBcXP6bE8grTPfV9TJl1LJjj8SRuCLl6A
pxzIacTcPtw2PnDr1kvc5irc5t5TmPwKknvQlWFnJR2KhBcUcJoWtiN+sUth2ovbf6SHSFL3uRme
rdZT8CJ2jPkmMy8raE3U4hVLypzAZMaur8xEcnZuzNNAlLbCElyIUTAt1U1gcWZ6Hngunt44NhrL
x5vlKnb5HCfkOO5R8o0Dzk++yVPrEmvXBc/C7EYfG/5Ub1vzvi5bPyqML+nY+WGquyFFsyN6amiQ
S5y1zAwFJ4McbK0EIbSIGB6N8BLc/wZ5p5vF7yiqxSg6VDUQA3NmcSF6rTsEc6+nmpc8pGV1240g
IE/b/L4ypeXCm3pzBhKH+QaknaOF54BHV3vWbzovwaPI8DneI4v5FztJELiyM0gGKtyS0rrA1Kca
oOlouXVTY5D7Y25KKlM3A5SVZIKHGUoyUpZiCaPyKy0LJ5A9+23bgQbiO1CdE9429nqTBszRTJgd
x8i2zX6BLJ/5wOk2hs7RDt2h8zEawqNXlaOeQC3pkR/sfRmj1S8Q9LEgNMxyA7/A7uLDgLdnUlHf
rqz95Rhl09pWMII2NrTRaZAAxgj2aXgyrWMw3HTNjuJJabyecK+5jLetH38WVjzt0ijvh1SJYn/W
ltshyu/x3llos8SYN1/NQLX+9/6Jpx2KcqZWYRCrAXWs9YUdOvQmFDt2m6Lppz6Su+W0gCxFPvN3
WzUtPgaIc+ESYT0p2pkzJUxiP12Kxh9oTa/yLJU17EtQXgoLVudPWse4H2gQbwlOdnzbjrv37NIf
KV6u2avvD4pCJ71MY+S3nC66oyhcljGNyUQQbFgHrTT6bCBCZaN9yEw+NJmMWXJbt89SCIFB1bZa
HtnYC3Lim8+HmSp7Ofv3dsCjnXG4qKvVirJmDCwYkW9Nu7+ZDYbKjb6j0OYfJTw31w4zcPlQHjTe
WIJgStO1E0lCzOHJT5G9I/nD5e2XfV8QaA6HJGEVvj+ZnZeH8alfZElB7r7e3B9WInA/sVqzqeps
zLAIIn/SrgftexBfLeRrGn5j5iGVlX9ubxDqQ5gOWmVKRW9gg569jTXIg7eF4j5CQW3kmR9rzwLz
RHUjv0lsOrkVnqjbPTxAwPj+xOa3tEh3KqmudWmRkgxGUIMazRkWxtvGflm5Y/mpa9xc/XRZEzaj
InSaIstBTYJbrLBNepXmcQBHsATfO1q6Sv0jNX6h8di7jLNpqmcc0aFNoV5ixCtMKDBR5DwWxylX
7uMkuw2ogYLgCYOPCT1OSinB3dR0QzU4VS9DJZZwzmOIUNE1cRX7mdU6ZTv6Iy0kvnRzCVcQwkFe
sXgeKgKIRc8aB93IldPS5jggL+G3WHjJgb4Nh5dxqln4J06411nSo0QPB2yc5F7Qg6fVsh11Lh17
fL68Z9trd0biv2RlwlEMZtsuw5716ZOh7tP68+XvbydzcYb+LYqwOVM8snLih3hPQA1noDgkqJwh
y3YBLfcts4/qoMVOPYZX6WD4SibjRpQtpbBzgz2P1hICn2IwcI4YkA6YJHEohyeJoJuGvBJUsDLe
UxDgISZ+uU6qg6N5wdHwix+6w/aYuHfQP4d3slzvpsWdMUW6YNIVJCsJMM3gc2DeT+xTAErY1nzs
re8pyh17c3dZym0hOekyXtAMxNSv1aXOk2XUJg44HxpzPxeVQ3sZAd9Lwd+bcwXn4t8oXGlXStma
tEDvDhxWUTo8hRP68S/Tw6C8kwKmJmtfeuTKxBxudPk6lL97+pel3OJjo8bqB/BlWP0As+gZnTP8
gA5D5fgcmfKJuNZuOQy46MXgoucFxkXpyrpuNq0RJSqWrlFVf8PUnUyRmRUqDlRKP8bBY8ck75Kb
+rL6vnCmRRpTU0ytwbVcHT6YduShB+yxmdXdiJueU5LlFKToPEv7QnJj2LRCXMNUQhlSE28ItPN6
jCZDQbo9Vm/aJdvTWjtUZf9xscavks3jt9M32nPGEo2i7joDTBQQcjagPTxfi3bzZ7pDvnYvM8BN
e1hhCTflHowkJQGXol8l10v/Oy3vsvg9HnoFIexZPcSp1uuA0FFcF9/1sg7RbZ37szViybdWDzZJ
Wy6CeZMp/hJLkszbxoQkCcp6TF5RKpwAGDg5Nlpp8nRUke0aJH8jb3BIiPwFz0PxgpTICT31eFkP
trfmDCs4/rRR9XaeDfR5VQ+14WG0IA28yxCb8e9KMm5uKzfBEqUrlhaSWePnMPyqxd+t9Mu4oI2n
diz25TLYtu3+kUds8EoXNWB0ABgnOk9ROcrrLJGolIQe2+pwhhE0urD0zAwGLBsPOzLmF/njZTk2
C+Z50uw/+iA2cgXVgGSvBQTzgY/NVA/6PX/e1a9kZbeS7RGZBs2wrcgcAWgwU+oFY35MYmUH7tCH
GjTUdft9GerfEuEkWkf58q5UwjLbVNe0F2XnBcyaV+71n8Zj8nkA7Tefr1OB+k+Wj5GphnBc6WBC
a9BLzsvK/upXj4+ct1i2njLZuJNfycbKgBXGYOHlt0luUnO6GkmDtujKl6yhTAUFh6HOdkpbroLL
c+lPaGZMD9rB9pbb+VnZTzcwN4kdywAFV8F6nSpjg/Ub8DSf3laaJPm/Xcm7UnnBUehpT6u0gkS8
rH3xeJdIukdr646ToMgsePus/WNfYh1NDw5e08LMUz8g+3Z56I0fZrA3Zok7kqyZWMoYWUhltjpE
yrN7UP7ZliR98XIsvD3Gz2KI517Y1J3Cjw1N881vxZH66qH6zNtrOgxamlWn9ayTgUFwshffTTVH
FwrSf2gGfsP/zEyMvlMWhs2iTy34V1PDtxXJ6m1nMywUoNmUM1qJp66uKah2GnAtIWRfHPGC7imu
TV1MS6Z3g6/65GAyiZZLMfmWru13KVutTXHSB586j/eSRbvmR3CY3MXPveaT7Cl20/2uRBS8UmzR
MDZ5AmUqx4+xZUfOUJeHmqhun901DdspVJHEGts3hxWm4KJG1apH3GbRSH4sjsudco2YA6tb3wRf
McMn/GW5bF/vYi/bqze8WkD6qLitPOd9FXxXAILgadR4alxpkLYultuctaNLCf1opl3khfZg7UHD
XewakmhON5e6U9joaNYTe8B8OaY4bOgNJ5pKIinc2b6KrxZHcHNDNFokKbEhbYQJCXhg9Zg/gT7b
x5Dqo7R2lF8F39jvCk3wea1lZVnOQ+NhV3ykfr03PeMbe+D9SpY3n2R3tk1/dIYTGzNUxbDCJQOc
xvameR3YMn/E/c1beRjhrMzEeMNbDFJz1JQmuPpyCjrqJ7vcHfkUL7ymwlob2SvutjxnOMFYl6LN
KjWHIhXNSUGZeBg6kmNWJpBgnxTp1FjVINCceTzjvXyOvBiE1s/8iR/sy5LAcjNIAQ0YI6qp6+ip
fu19EpA9jXmNa5mZY/6KzdzIeLLyQwnO+yxyYtr4Vu9dFnHzJDxDit1kbGm0OevgyetyH7GvXfE7
rk66IdGMTZNfoQgR85BOVZKGEKzB0JOSXvXsu67+uCzJFms2Xgr+rJ7I1D5WGqYgjbhA12aPG42y
y+PoOEbaUR0rsCD1Dl6j3TAJr7MG9pVZN8jd7Lt08LqOZo4RjntmDju0Tu3wMLBLgmkf25F7+Udu
3/RWP1LIDukjTfISTw1+2jgZQtEkxgW8QAhcfG6ZoxjgoeC1HPJyg+0qyxWyYC1dV4d9pmB5Xpo5
eIAVeFbuDBjw3sZOfs+nhLeysSTbYd0KVbCguUqqvMOoHz9vnN5vjvkD6DZGt30efHMXnYp3+YQV
nnC6hWPTNHMPKRX1KY7wLGVLAtVNp7MCEE6vPIgpqiewgY0S+tPiJrGML1ZmLMIZhPHGI5wOTHJC
XVse/urIMclSiWt7udm98dU2nLSJKn/6hmM7J0XQWCYWatjZjaNSh9cMmm57o3nTwfwYwss5Kpql
ppvkVsWBpHycbv9B+8TmEbj6GYKwCCLJTC38DO3O3kdu4S0H3Sue7L/4Cd4zYAE+4iy14GExUBgF
FXz3KoxGsYp91uqShd3Wjz8I4iFLEjM2ihThVRiU960dXIXLO2aqrYUQOzT63mrTMcOa2e31NPi1
fU+LHomID3T4PQ0SfX+hDLmgKCLtdgluqrLjigI6L/S5m67m6Hvr2twjTeXEJ+sq8Zg7Va6x15Bt
xgjbA/VUPEAnqP2UdrhuVved909ktssVJND0EPtHTnyA4nLVHPjs8vhOdt/dNsLzNgre0kasSQub
r3EWY0xX5Gj5uDNktUvbp+8ZRfCORRd3XcofuNHR7QTLXYlXEPajMwyJUm6XfNpMM6mqgtBB7O/s
i2WJqrnGo0Ry4G1KvCzYSB1OXZFfzx6v0/0HkT4/1t+qzhlVcMZDNZtzngM1uZ5e7vSJp9+nRxM5
OVnotG12ZyjBLaO1h1htiNdH1b7L530RSHjC/8tBdgYQHBUjeKOzKwC0J/vGPPGbYXWwvqHB+R/0
CvJfe2nhRDeVdEHeoqXZT+jPcPy+NJaTl5+mvPHSUvZetYnFqMVsjHTCyAVhk8B/Ptb63MV+PR9U
6zDVexq6oLxJws+S2IduSbVCEvaoQQJuLk0ggQYE1wP1YH/MMAM3dM2D/GTZMmC85POriK1S1Le9
jqX7bGkwMWiAxoc7c8DBpvmhTmXh3JZIaxRh8epEqXqrnPAKVnuzS90U3lBBqyw6mLIDOci80paW
r+GEFVx0sDEE0YiHDjVYblu1Af+hlbdd6Em2asty10CCtjczZsZaI1aPDJ5+Yi9SBa3H9hkmTMts
d/PWvUYT1N3AyGzNmoGGVfwbreVdYP8ETaIYYrloaU9ZrCwAy+jPcfzUxMztZJ0lMoks4cITKk3a
NP3f60du/qMVbG9j/WRaIZOIK+kqaWWNepAnKcBqdl8at3awm2QsBJsQqgZOccapvsSOKXVMzVDP
AQEmMCfqvpQKCg2n3WWt29TuFYggB7OrdDYagBTBHacgVlEzfBlhe19WEML1qwDv/jBxiBe9Xu3L
u611BcblXe3Lok6zZmR80brKS3rDl45e4+5FPCcQv//ZFsHJgYO3n00uTgZSHSV2SBO4dmG7Kqaj
XF65rVNijSQ4OjBBZ8xQetSoqKcZ+djKsbqniLiB5JCQKZrg4fJ+WcxAB05rfWiJXxU/dRkPs0zN
BN9mB2VpJDYgqiV1LWyN0UrSiDIhBH9mLTTUMr5YavlgJHf/DwYpFpL16jxkIx6+fatj4FjBRTHF
tAcmsUiZvbz8faXC8TTYWUO4vZww8bN2F6c5zOhKghM7XlYwyZq9xF8rpCHqFSWnWLNIe2TUya0n
FMRdhpDosFiZY5K2GjiLij/NnVvTG5ISJ6gDtxp7h42KxGJkAgnWXxsmmVOuyXjtDjKQkKjOnMim
fkh0+SXuX60a0cccc4QhkhJ/MsnvXEbCKRNCMPs0idNlsCBEipFvwbWpYRaH5ILJze2CDxNrH9jU
Y3YkP/wH9imyMF8xO83KvuquK/O+1TXJrsh0QDD+ZuoHNM1CoDD5oOZuwn5N01VqYIpA/b/ajuAF
AiUk4DsDFM6a7vrPWYP5v/8gMpRs1JvSh6hoDGPAKgZa5ebBTzUYHdN8uGxAmyCot8TDH6r+wX74
+kBji46+hhLp8Eb9XYNZXptQefl0GYOvyht1WGEIq6ajNmlRY2DwGo4W5Ga8hkNeurx5nzPPOKID
7fSGP/UAZ+HsL5gw8GB7lt+gaZU/mMpC3E07XaEJ8WCit42pW8gKzelBt28m2ZwZ2feF0EltapCi
8kaJePmSdq7OJK3S2wfBSgAhcDL1dAhLuAMMDMVA3heOzUP01B7BdCKNZzdtdIUleM6UTJXS8Kak
WkcRVBk78ehPRei0heb2g0TfZCvHdX7lQZGbZlWUoo4xr26ZddtXkh4uqaIJLjTpUbxe8U6ZeEaq
v9qVbu4WhkPuyI6zTdcyAgrZ6vG/rwQKKWOjyntaWHDSo+cgPYQxcVotc6zw+bKtbvoDTUfBomXh
mi1WzZPB7ieT4kKfGD/u2PBNNvtL8n3RRlM6DL054PuICWqcouFTLXuNlkEIhlllqWKXyMNxiHLh
YYcUYnNDdIJHPSwSEhLChnRLyGjAGrhmzEYePDN8ykq/p25RfLq8HduqtkIS/HNO8rBUeJbvTzYi
9PO/sxHvvbev8ARfPaYapuXNyInhhKuOxvWfW+4/uU1t7tQZTKxZHfJmUuYCwumT3wQ7TJiusv3l
BdzeKcuywDdhadQWlKHOinZRZ9TTdOMHq7qz1ass/pxU9x17zzgGOPw/SIK/Lmst1MMcSFl83Sk3
ynSrp35vTY7WPC+6JHe56eJWYILvHvhI2qS2Iz8Os12PQgorSv3LK7eteoZKCTN1DKATq5cjYoRG
WIO+k6d6dZdP5lKQY06PyqnZy4h8uMt8EyOcwURVaKesbDpOSrrgRVfpGsdC1mj8ngzfLku1GYus
cAR9oDHN7FoF0VgVfDe7+yny6lF3muFpTK7ngTqG9vUy4KaOrwAFtcjDOrZZiFXM1RuTfp7J/ZB/
vwyxqQwrCEEZ0iiJw0DD2nXpd6N+qipJ/fx/0QTd1FHhg54WMZ6n9bDUCy9Ka8HmA/awneKS++XE
mSyYR96j2gYy16ph23w21+vDzmJWUHYzVLtJctPv7MVGhryp3ctrtlkWZq5ghDM8T5SljrkFGQ49
5becR53T6M2x02CWSShlldvepLNYwpGhFoqxWAvHs37YzakiMnPdekdbCyScFEvdtfmC7gak4sND
dZfunxdXOcnrYTcfntZAwhGhsllVMUycN+dnx/R2fJx22g7c3H72gxPSDIUnZ2iXrJ5Y02IkfcuU
BMIFQb2fWHsVq4N3WSO2DfXPBomU88GEeBg9qyDJS66D4TAsN8P48L9BCL7ArHWlDPgWFRgRph91
3Vcsia1ulsysdkdkFBxa2xgVLgbnMLd2eJE5ZUe+P7VboRwbjP1f+DSW5Zt+1V91sprszZKUNTzf
yFWo2hJQN2gGlKM0nM4rAnQRYRzRzjzGvVv9phhvk/16TzvKGlPwGEtmzZi4DUw7zW46BY1nNflE
OkXiMmQ6KHiMpp1iEnDRqgb2GwwuMVIJxGa0Ah+roqQP5NVifWyp1ogv+BN1mSwgBHyayqegv0/t
T7ksDbh53q6QhH2y9KEyq5I/hnfdc11/N5PxZ1e2Th4YktvSpl2tkITdCUCRaoHRADLlKojuo6vK
6I+tnrwnQbuCEXanLFIz1hlgkuFDT/xYf5ZmmTcrvTgF4N/bI/jwKatauwn5olUvs1jDk645A7hl
OCE9pgzxtAZKrt71GLSCFTw7scd06jXAYl7LzdjOJxQTtU6TyIo9N2OjFY7g2JushHQNL11onKo+
htZVExlebe/n7qGn32tJAoL/7DchH8JKg5PBIXwRQjGkaCtW92isqBX1TlFUb6hUt8ZQjKorD4Gh
gKJkmSWZyY1QRkc/uIb6KFCHE2IKW5gYpOqNZeKDAdND33tZ63bO5AYoTiI/DFTeSIR86zRe4wl7
F8xkyfIZA4+t7spaDlHyr6Ol198X9iyduqmcbcgzl37WXcfF8fKRteHQXwGIb6tWVGMwlD2CvWnQ
TkaduL1hf6+Y6tnT8BharZcs811tKj/zRf8OcunrHu+Ibbw4ZFz8y7/lrc96/VMEhUElOY0WZJb9
Jizuix7ETnruq3H0cWyk800k+2YJR3WFzk21GiD28gFljvbewktJgDFt8dFK0cGCTtidrANDJp4Q
xmdjZ1pTg61M0cGSHi01dhNUyE+P/9sqCp6/qfjM0gQwNtGdSb01m9IZytlh4c/LQG8d/+vtEhw/
TsgsYARAcVe6Zlh5NlG9ZpKxBsh2SnD8FmvKStOwU0QNH7QGdf2msbssicxriFwLWlfMacWtTN9r
6Bp2poP22Hq2o7nqr3CX/7gMJ1s4wWeM4WhjLDEkSoxqXyfjNVJAD4TmHy/DyPRNcB2t1gcg+YFQ
S1Xvms5wtKTC4OjKHQqJyvEvvfb00ARMVLFQpQaidzGpWHajGQZmmvqYLFzu1JZ0XqXVmP5rO3ml
OqCJvlJp78x5IYk9NnUDPDO45/EHdTGeWpiaD2xAaqQrGtsbmgrUBDaRtXlvoZgWsSxqWCbFHfl1
zMvqykytMYbhKslDp/VObMuCqA1WKB2H1RlD8Ec4s6KkrVM+BZ5fwVWnI6BVTrz0E7KBjyboAdBi
cqPj5orJs4d/ryhrbMExpWqczvqQYWJvj+Ly9iFKAqeKb3JZC+SW3q9x+Dqv7g5qjg72UoOMSUT8
ufjcoTDFtkdJjL2NolOUxiGX8YbTW2/LycgYpIFYvdOoGLo5zpWzTBLzkuC8aUjUikmrVeBgOjva
cO19Yk5Hg8kSZ2+jKK4Yf8QROxKDZslQH5/D/SWT01aKMw+fTatxwlJ1WfOsVLP3Hm04AwqaqOpT
uRQK5Jroc54+kfImyX6aY+BchtlePgtNMwZFhZJIut2nlpbNYYjR2s1RG55KdpwKyV15227PEIKf
rYxwrsceEEq3N+NbWzYjSCaC4GD1emn1NMb36+SkGNTRerS5RTLekM3DybT+FuMN1zYlajZPBDDJ
dX5r7fg8QOPG2nOiEPSc7C9vy0bejOvbGU1wdkOi0Fy1gEYwzCkCTTmfwmLsi1vjpcdlkfQ2SvEE
dRswGGeOCuC1/uzrLl51vAb9BKC19XOMv5Ti8d8vnlWmrRKcGHgCe0NSnWetNiM+4njqLkdWMOqc
9Hrw+QUvl1FObmrgCkyIXZKk70c8wWLM9syuywjLSM2vlzdsUwlXEMKFJ4ujsmsoIApMyVk01+ju
bPLviUGhFCsQwZJ6g5ltXsMn4HZ8zEf9Sm/o3ixz2e2NnzSXNkewqK4aswn9RwmStstOdzOQoeEC
B++tPUx+4Y+HKZCcfdsH71k08f5TNGmMAXQQjR+8utu66a/qAOCd5YI35sB52OZDj1GpHy3JAbLx
QP9qVcWK04oorCcxoFs/2FuHZJcs3vIwY8wieJV0mWFzQ7qwtuKNh6ld14zFC5q6Y0gYYrz3RzAd
7Lp99utdrnG1qkJI0YfMrglFyFSpwX3baQcl1g+d8u/f5F6vILe/VUShJ4tqawlkComrIYYG9w9q
Ns3M/Fii5RhNko+XjU1izxY3xhVe3Wh13meIYDBL0CdxeW2TUWIDEnu2BJdRpFZHwC6HYEz9ameL
M9qfrH54z+Fr6wZe/SzVxOCY13IgCMPdTQVlc5RpbsbANj9kLg1iiXFty3KGEbanD0KVaqCj9pU5
8uZu9DGgALMPZJf5rYuOuZJG2JVwzNiot4Bppl1Jb6b5WUUzbspkhQfbu38WR9iavprspcs4jnKT
tqdWlyyX7PuCK0c3PRvhZqHN6te+K1HgKNGtzWQPCDteyKoMXRdrwuM8MzoSAIFXagWmOxzU2xbc
4KHbIZ6o3OpT3klUbVuoMyR3SyuTwbyguI/zCvEEfQBJ3RhKEmT/xYueAQRdDruAJKxvsCual2Ew
c17/aLXdHESOrezD6i7I7/LxixVJApdtpTvDCrrdJi3q7SIsZRDca0Hg6cZTEZ2CVgKzbUJnGEG3
SQY21YkCZpmvDAzAMRkoaTUm2aSNNz/uSM8wgmp3TRgNGlcMUrnTl8lrnfFTuh+Y1+9mtEspXpOC
zOp9BnVGFRS+LsNOJQ1QownMiahyqMtFYlOb68fQL2ujqwiTEoWIwo5YX9AZ16eF/kgDy2vZQ2RT
//KxsKkLZxAxhlj0KSzzESBm8MHQDwEKiJW7Mnu4jMJX480BvkIRInOjzq1awyA1v8Q1XaFeifRK
GPfHUPtUxJokXJCsmxgtUJR2L7oOkVTjp131TjRkTgMWxssi2RKRBNvNWZSnY8XP73z5adfFTzUP
vqjKdBgx9nSKpwcM6f0fBRPs1op0PVgMCGYNp6m7HftTpvy6LNWmy1ttFF/blcsrR30kpH/ROdVV
6/Dwf6xd13LcPLN8IlaRBBNuGXdXwUEOsm9YTh9zznz605D9aymIXtjyKV+qatsDDAbDwUy3uTT/
aAV3XhN10fLVxMKR7JpmpWNIJ0pFPRQiH2AOubEjjzRa9MzhitbySTV8UovGV7T8BUU8Y7NczEk2
MBXo5OWxwbUKtkEIEC6ye3k79k+nhhchAp3pZ4T5Os1DQ5kqnJsGpf3Jy5LXRfOm1e7+DYY3owAv
8CgxM8rmRh2+lUWf2NZCTkqdvr8MxRb+eSQ4W8QFtYSWVGoLQK1Wak/VW7U55vP7HqTxveDrckej
CBcDfYTiSfErWlZFMmLxwHoxugsmvNzGi1+rHmsS0iAyMBwzSGU5i7veJL6Ibmf/JJ3RuZA3hmNj
RCWSh7Tp3L7ofEURSR8LvEPj8pMJzUhpPgKiVGdbyt5VybWVXZuh6FNFsGcaF+r0uKOyumAh1fyj
Vn2hIP3S/bx1ZCP5N3/X2KJuzlOp0bWxKLyjh2qupB1URbVz2atWESHFfnw47w4X5xqLqMU6wyQ5
asHv9L3uWcPy98u+LnIBLtJJIRlow9RlwrE4oULuV6UiSIv3XQCMGjKaSJn4ydMFWwZ8/RgSu7WN
q2p5k8wBKWO7aUTDTPu1LnoG4mxRoD6/9IWEIbNX5t0DV5X/rWzxPM1yrMQXUebtL90ZjovfadVB
1F4FXEzfzY3Thm8vb81OvwQLDmcALuQtjbQUSoeFmwe7+I++Yqo8ldN3DvVyu8p93H4YOwMJ6kuS
4g0uF/8kc5zLagFujQdUswrdeP2EIdjjZfP2khMTtE7UQL+8+UzKIJ4GcBZXKEYtyk1TIeVSPrah
Hc2jk1VvqCoifNjbrS0c+/vm2M6S1vbTALgssq0ITQuxqIq3w1EKQ9DwyxjzVTYB8BRCVxPSgB8L
NyF6Z+TKqbLO7eTJXmlq67S0MfPiWD2mNnpRtX/X9bfQnKso4IrswTSPVwU0ExYe6xirB79zZ48J
7+qfCpF67O5ybmzlfASvJhTCSQBslleqiubm6Mdl99iLGhuLLJlbzNAca4tiv7QSr45hcp1LBfrB
QZtWjB8vQ+0F2i0Udw2WcSZHXcIezvpA1d4s0eDgQda5DLL7Ib1F4W7CMcZMRTRgxZIJowFMOLxN
ocfcHLtX4oGh3VeNLRp3H8LZxxrE6z+Ln8whTP00OjPq8HhMcWX1ILCO/R6fM23xuOPVz5bW18z3
O4/4+nV/zLzx0BYIvkwTM5McSfD6JHJ5vtG5jeD02DQUs8nkyJhUaefekTXyOpaKt0U+O0oUO3oC
yvkCk/MLNTK76efbQtK9y7aL3Ie7dno1jFNZg+mQWzBl+rGdD2Dhe38ZhJ2nS+vLxRal7guza2Bt
lXdXg1Gdshpq6QUu0qVZr8rkXq6pZyrC57H9Y8iKWSph0+7M+E3YlK18Vose+QGRIKYbWTfhUDua
qZ6ItAh2dPdCUM5Q3DpmoUJbLWWf+a1ftndRcRdmH4YUk1q6tywi6sf9XTujcQuqJ9bSDex1oFyv
+vlb3/nRoAq+v/eD5BmDj8p1FyoaAQYUdYJEVdwlSQUHb39/LKjJYdCEPtNWkAddypYWzqf2n0Mp
9ZUBVYvwdSm83URA3AEfIpAlNTOArOSjOToxeiUWA+ofgoa//W0528P5m6atZZGH7DAV+jEx2jda
aHkGEZEr7+/MGYbztcTAZVmz66tY8qCsiKd1+t3lE/ubAHXG4DxsraKmmgtgjD64173kDY19pqNI
HBDnGk4IijCBv+1mjNB4efQGzuH0Tjd0cIExSHAo+vOBajfFONpG6aNZzVPdMkjJ3Wp9qJWrWdBB
zMx5FqFUlaATFWMnz2QoFAuScT0rNmXKm9I6rfN3rXqnpn4jfCjYdcUNEneTZj1q0v3Anonol1RG
gcZw5OZTgiepyzu464sbHO4OldVcLVuwkXl6/UmZe1cu30SRKC/dd5MNCnew5CRBls9qTcxNwPZ3
hRfz6Brf/uiqxRn7GovM2vX9DSB3xGStBA1Zi6vENE+h7A700+Vl2/993YSoExq6nsl25CQl9dTg
xUA1r6bllo6CD4fdbSFIsWVFhgIFf/Fb4HPT9AklBUlt8RzxPutqO1Fe8vWNicdHFC5CWJOkFHME
lFgHR2rZeA36j5dORPKxu1gbGC5ItHS04rbDYiUSGCteTZHgUhUtFhcRrGapaTbjDUAjn+i82Mt0
O9fvX7DhGxu4b4ElG0a9qmFDYd7W8k3Rfrz8+/vJrE5UTL5oFkGZ8WkS0sk0ggw0q5IdxyMoV3q7
P5g3PfhS28AsHd29jLe7Zhs4tmebnIdGeA0dDcDp81VSvq3VU7re/xsE+y9sICIogMRo5kSwNHWv
MKDFrKBZRhM9eYos4ZxYLUwNKuTI3tJcduos9/VZddCPIUhCRDCcE6dyJuWxzPZn9bP51MpHxRD4
8e7tYskmSBAIxYs6B2FKKXQ5ehNqpari5Csqog3xpSI+YlzrRC0RDeWuRRs47tjkaCSq5lzHHHc8
27QJzLa3y+rt3zuBhfilUDx6q89GNWlSa5HREVDJzJ8IuU9mP41eVJQABZmlQhNORUzmDmecT1FS
6hrIFkZ6n8bWZHdVAaXFwTdkXM66+qko9I+VqTudmgv8Yu+iRpVSRX6mYcJM5zatw5Q1kWuDaeyV
XlZaUP9y0aBqZ+XovWApN0jcfmXr1CzhAKSaGN+yvL2KUtmb5h//hsKtZQZ9V6vN4BWl7GvRh2qw
lfjbZYjdJdMNgikp1MWg+vI0MJSmpCSRxD6CjDzIJTOQm+qzkZW2Vc9/H+YUCg4GMEFCX+tZAc6q
9DxVm+WB+Ec17uko2Y3y9ykUMEyZ6ZWaqABzK9ZMo1JNExh//oWvAk/PZwieEmOuMpW9B4LWsgr0
yqOGTwaBd+3Vbp5gcBWiAjqvaEUGqaUkP9I6IHX6M/JCIRqX3yZk7LVVBZoWLN56XA9oQp6dyW1P
IEcR9SOzHeDS9iemcQ5n9r00VYzPKu6hLt84EZT5wCyigEC4+C5BkyoT+YTQPu5+LWZFa4kByCf2
KU56JR3jXuDlOxcHKrLoRkUntCI/K8rSwVoqK2aLiXnu+l6j3lDhBUKzm0XUi7Nzdp9AcUFoTEOj
XENwkVpL5oOxra1iJzchdiji69tbwSdI3LFKrVSySgNGWUbZ2NOYnqIRKEtcXed1jm8HfbLLSLXL
2HT6UXULhYq+NXduyO1/ga/P0jhV4oKta176lvIDXhKL2gFFENyp08J+iHLjZ4DqpI8G5ABi0eeX
CIM/a6MWKYMOM9QHDpUk8rrQvxzS2bZzJ+zJSnEnrJToLMcrIEx0lLTj4wlDdwQELfLi7ysoT+C4
07VYk0bKFKu2ToqDuK5ntU+Eb21s7S8ZxdZ1k8Aq+aQmHdubl5xhwcGy2N83YFalReko42AlaDHQ
6sRXDTstmxPRBL0S+0D4wMATjkafVTvnRMr7qEJG1pVXs/GZ9h90w5YNUV/OvtMxTh1CLRBFcR4x
QS/BihrkZJF6o5vvovVWTqa/v3nhBmcMzg0aJJ2hksKUSflUWNeL9YWkHy479t532RMMzgnQf6/N
0EF7YDv6yfXM2JXAimwGy1HM9fybsHe2ifODAtIkIFLRH/D+x4r8i4P5/wGNy16NQkuqGhRyP5lx
H3mszRcyFmMkaLNd3N0h1+1Sly2WsgLDWx36kOezNUNQohP5HXdt0K5TYrnH+jXpx2w6rNbtUh0F
PrEb7dj8B6OrM56VAZNYjWKrkrFq6HcFr/58GHQHT/CVLd2ONnuCMg4TZv2NYDiI+NSZTz8LShts
LpjjUzeNomlFpDW+mvK7WVQT2nfADQB3cBUzoWYHZuGftNw/XUIvH9xdTNqyu1sbMO4Eoy+jadT5
5/WHjEzqxURsIgj+AOsQuaSlgrtivLM0m9DXhShP2A8SGzO4Q5t3mUI6BZtSsHfPIYi8NbK1V1Nl
y27hlo76go5lVhp89EDu3LZqRPtBBuDPgmp1Y7nyKyYWKh/CThBlhdZx55bN00yWATAtSA7ZZzb2
oXwm8cOrZ+SjXnH5eIk8nDvBuaYW84QJBk/O7hblblb9y7+/16m8XTyeKWgoGBssW7xWcXsCHTxw
HAehK38yYtuI0Mu+emgn9UUlN4FdPHvQmmpSZ6awq46/RMmV3AWX7WJO9jwygLkCEuQoSfNkbFIh
E700cHCzFY0R0PGhH6vGLWphXrRvyCMQT8QWKbUmaRWAIubt4LYMssmJVzdzBpexZPTBmgaiObj9
Y3wG5RLlVgM7VmTipvoXunvcT8oZggutVM8Mo6Gwq1NuhuFGza51UYlPZAUXXBsjX8daBcSsoj9e
1exCX4NKE11QrHHkgivoXFgtVWjeSiwxahv9UJnrl7HsbyJo+45V8S5HfWxYuqOy1B+NUNQp8Jto
cV5FLt5K6aSpoQUTh1N5NP0caork1rAtmylJiXhv9m9iE9PNBLMtzyS0QRoUqpBcQOBNFE+Rb6f0
jo522qfBSj4LPzv2Hf+MxgVCiFauq8KoxOu1RaT4INRC2HePMwAX+pICg9MFYw//+aUG6b9G9KUm
gOApo2VjiEHnAYiBRs5IPkTm+BJNB3aSHu3geXvoCuKeJMZCddKkOfWqph6VGpGsnsgU7rwaS5bp
SgIUpfuI2nKU+WosKuSIMLgDaxIZ9MekQ+koCeZkPYCk2iaRSGdhP3Sf14s7r8sc1nOGVh/PKK+W
GL0Hdj4uUIUV3Hy7daLNtjBjN9+YS6VaXRYCptS+KaFt9bEtN1dLl3tYu8uXkWjdmMUbqFrRwQmU
AgpFUdQ1LNQ1mn/dGy4JMrMM8yUt9gas7ppxz5YM7wuX7WD/z+eR9Lwz3JGPpT4eW7Zk2Jm4uYes
UMp2JhQ8/YiWizv4U4uPzETrkWL1PvrnHNTuakmUyAnCF083ETctvoyYl3X98EWmgzepoyxIFgWG
8FwTxdKu80RhCDjWsO+MB0RYz/rNJ8rjphDu4M8YlvsZ9R/0XJ7oFIm/kUUWcRFAq9paWTN4mY75
fuIrs/cCnZ0n4ZJwx98ojDwe2e53WK5utUl4P4Z3/+TIhJm5PZBkNiaDheQeHbtq73f6V1a3NUVK
iLvLBb05yM1RcALznQtVW2RDGAIHBx/14T/5otsNYxsILrZMU0OUokCpLOrfoozQWZmrVpYzoko8
tIKkWmQOF2PUmMjJbMAcgrs4D7Q/uJF3j+XGHC7EJMoURm0Jc9gMhNl/CCdBDNs/LxsELrrgw2PQ
ywhf2S85LwJz+K8rXceMqUnY7hRQijQ/EJEqlcgc/kOqQM9KJKNPD60SP7mGITiNWzmIobAxv6jG
eF47Xl947Pok62eA/bk0kcDH+NYPqqSJGbOXDhwZfWSE93iSunz6BUeGchGGytrcVBU8oJk/YQAm
K/0h7dyqtCNduD0iB+AiDTXzqYwqOECxOGXrEt9wmvfhdV94/X+z91PnOHcu2ydaQi4kpF0+RnMD
TCwhGe25+igk9BdBcJEAc2QFSVNAmMqPlr4v5NhpRQnabraxcTYuFPRgYskZT5gnTb/ywC5dQTgu
CAiiHeLigVJXWpzE8AajzW25Q53qJUVYdKhpjKKW6jypmtxVytQMuDPz/r6kE0oRmCt895ItP2Nw
Lt1Va8tITvE+aH1Mew/1CLsQTZf/JtScQThflhuVzCW7/DeRExqFf1YfF6JxXpxPOfjjuvYJ2i9V
SbGOw76vnU3j/NmUq7gpQHDOfK2q/vibQwTDufQqTy2oAbCCqhZ9HiX9ylBW31Bad2hEBbC94SRU
Ac4mcX7dGeMcGTmwzB6dmWFz6Mt3nZrkzrjUjkEKtyumq7Lrbqt4/Ddv5AWgMVpTG5aBrVv6X20z
6vL1ssMLVpLnEDTmOTcHCRs29g3iNtg4M7dUr8YpuIyzHx0eV5GXfh5zy0igtIBvEctR41vz73Xy
kO0y5VlV1RST8sUBMwlryMfg9+X+S1H75YLGn/Jw2Qa2088+2zYY3BfCFI6mmY/41NGC/qgckqD3
mJ5UJ4DZY0N5Ygv3caAYiSlPTNy2z52h9a0AIgGO5BSTredu9I6eVDsREqztb9B5AbnIR1pMAYMW
GYVeZAsxBicTEY/5fiQiiqZYqgKecb6jbpLynIQLbojOY8IeKPkf9Rs25RT55Hh5q0RYfMI4N3nd
6uwNiDGnmodfrUA/W2WErUD75cmzZXzyaGkJ7aYQaEXrs+L1Lx1zA8JMPRh7RQXK3axhA8c5YiOn
Zkp7wJG8C2r6XovVo7CuIwLhvBAjhKPcdQCJ1R+YMtXU78Jai3CXOKeTpq6PK9YMsUDM6LQecW84
D+1h+aEORKsmROPuXaTDYJyN8UTDRu0K+IRK3IdxgavlUInaw3aXj3EyIfNC9xQfWLOsXDQjsWBR
b7oaFpAO+AZXRa+Eu/F7A8O5glVlPSkNEzl49pFIV+2kujNoZ7MXzD6o4NJ9NIfzBjoMKVQBDXiD
PrxJTOiWLz8uH1mRJZwvlHmLiX5mSbm8hoImhTrcAlLZkSwvSes3pnBuUAxVprQygOLUjhNQQ8se
2HpfAqKrMka0dQtk81wilDZTRtdQRzYc61eFDDmwbo7tEqzzl1dtN2xvcLhMKJEyU41DDfe38bVv
A4uIdI53/XgDwKU/IV2zgrKWm3K9jaNrxbiX/14ZFHc3Y1tSLNY7pHGvcPEKliwQLsGH45sh+WCm
x07/fHmZdp1rA8EdE0Wi9VolOPrIS+WY2m33cRhLZ3rJQ4gCpSICRifMffLPpZZWSPPYV2i4kt8U
+Umve7sSNjGy/yyfh2xA+KfSMlzLShoBgprYEvuqWVupG4dt2Ppy24FS3UrQYGRLaTG/xrzS+g60
G71qp1Wk3mUrprOgj6KBOOvyEu95ovLAsm1osgzq3Ke1wGakiTQt+F9J1pjZg7m4+qSL5vX3vHEL
woWhkixS2LU1FAnHXz3LRiU4UbsQioyuV4ztWs+0UAYljwwqIyPO6m9pf88q83krqMzvflTgXngE
4YIdAZMtJq9ghxaEwRBIXuc3Rwyt2S8Yk2IX0CMQs3ZToUWvado2BEC9+gMMzUss2HUWX5754ub3
2cHb/H67QJk8Q2ehV8vtoR5RvZicsIqctfo2ofGhe0k42trDxdW1i8akivBJFOO92XhP0GZd3112
ZJEDcCHVUlPF7CLmY81kq7ofRbUjXLfd07JZNy6sSqG8yOBUxGmpj3IIql/QW/yTGfzHY7q2mjqZ
QFCqT2OVM9HoRLRUAiv4JMfAS7mZD8BY23tN+b5Y/mUb9sL2Zrf5r8aymPRkaPH7ctk6pfphwvNV
RUFKIHLj3dxwi8QFFrTW07RnfvVQk3lUWKbBn+hP7qOdrwmdu/GUlVJpZbGSMAncLugPdYxeP81n
1NLq28uLuLtJGzAuMC95aDaSwQIz+b5CLjQTBDPR73NLV8Y1lUx2XhblEx6AJEXgBMLVYv+BTYxR
0noYlhoAndce2bcc8nawVDyMPRDi/ttqcQFzreUYbDhYrXpVHInUN4o2Cmohu1692RD29609sRRr
5cy8GhzEtaM3QUdPluiBRrQtXKScR1xtZQMU9mSCFyBhX8nuV+82D+ECpSFZ5tiAD+ClGrHMUZ/d
Neg3Y33MbLyYi5lQM1pWlcAia/boKwkSb6lPIVTjjxjQf5Eujqqc4fimFtJ2Zi41CAnFuNpq1Lt9
LtttQ7+VmaivfX+vHi3jq1cp4nSrZICCmokDKVyXJgJqqt2i0tYaLgpkFgIOaCFYxgGZRtDoVIHp
6G/a6IHmK/fKIBGx5P3GQc5mcZFhIFGNF0Jg9vfoBzqwkpn6asV4PmNuFaHtn6ozGBclLHxuF4YG
sLhMAqsATHas5fdqJwneIUSbxUUI06gb1LaYVdLJaE8gEL8cgYTLxsUHs+rq0CIAMG4GLzk0QXuI
joz+AiJv/ktaILd+wYUJibRlXOg4VI0m27HsM4FBxRB4n2jJuEjRlYncxBUs+tMeN3b0L4QGlQsN
3dJHdOgBgOwgaEigN1CqKa7r3DrVJNDiz+NLnrs268b3vSgd5B8ldp7iDh2Ia+kKn1d389Bz/OG7
XrTc0sMiwcNDIb+DsqCh/KCivorfXK2Ph4Zvekky9CKFLPC8JO0ReAE/omvGtElWFlC1zrT71rQn
EeO6aMm4GBCpg1qSEgjqdKMZXmz6USw4/Xu0I9trge95WchEQUEADOszC2pdUDgQp74ujovbOpBo
dC5HA9GiccFgyquUrOxztAWdRjzPTr4I0hF2wi+cHcJFgLXuQJBZws8wHWnH9V1JAmX9lAx/MOgp
Cm2ECwTFkoVlBzfw9LvB032W+c4nPVgw0AAqB8HSCb2biwpVaeX6OGGrfmpo5C40M69pAE55X7SI
As97xkebNfWQsMdpknxW869K+HGuBHn2b65wE+JRDxUWvgtqyBOi5yVS0+XUX4dvqre5WzmmF97F
HUZC8G4HaqTLzrfvGmdEzvnAdI20xAIiiBLsfnQG62Mne2FWBsJscn8Bz1CcF4a9OkFqDMkkmi3A
SVeY4qGd/aN0huCcb9Wt0JyaEg0EShaAPNgdqWCERmQE53BrWwwDKJ2Rc0/GsScfpCE6Gc27y5uy
n+g8msE/bcVVXU2LCZCyGG57crWqpROly3VUig6QwBz+WStPlEivBiCR8l0/gED6u1DbdndPznUQ
g/198y2UlnKnSj223cJsTMlEDnP/8nLtGrFBYH/fIBhWY3Zohcb7vdnbmLlO0Q6J7OAyyO5B2YBw
B2XE2rdmhbhWNp/GJXPUyDHW1c0bkJaKGA33g+gGjDsq3dDH+VzBouXN1NohnodBW+piyGj2dGSI
oncz0QJyx6bPyGgs7ItYb+7j/j7MRwcF3svrJ3ID7uA0NV5+ZPZJnMqzvSiGnYiodvbv7fOq8WII
ah4lzRDCjCVYQRimHApH9zSb5dXoKBUOkQgs4kWUBkVVoRqFTUq76r5Y4i9dKHqTE2wMr4VgRpk6
TAkgaNsczZ66LZHeCZvVRSjcRxy0EY1uYhVkVFwn+QPyglK5+6fdN7kgUBXVqq6sGCovkYsEy9EN
wUUmMoL9fRMEwlVa45wdGXT1w4cHPEwYoncZEQYXAworHyadlanQ1Yuebj336jy4vFAiCO7kT8Yw
KqPE9kKboI3kpGVq19P7yyC7ngtJElUHZ5is852jSmHppMsLpOkFBeVzZX4RzjztXmEbCG7DM9b3
WGk5wmX0NlEOSz7YoeRKk4CVYD8BJIpsKHjNsShfn+7oqPfgAn/Z582uURswvsJSTCNpUgSYx6kO
KHDapVBKfI9BQtngcAcSdFidLCXAef7NJm7o2/W4DRi3U0U7YYqIrWC+fDBkv8WntUjLQQTB/r45
m1KZjSChgT0ElLVl9p4YnVPmx8tOzS6QZx85Gzu4w9nrfdNCbwcVCNrbVng7LF+TqUYr2uc1imw5
/9S+ZPpmu03cWV2NVpMJRCpYyJG6+z8bWtmbyQS5MPoLNAISBL7uEUaWZoVWlnhhHPlQrXF6C6qY
aOCC1OKkf+sby23Nd4R6l1eT/d+fr+YjLF/8KEA222cmYGMFGg5p9yol11bd3HRzjfcFQeze/+45
G8kXQiaqFUUBPUQPY0zSdXmEnpYL9eFbSBSUhbf4rPgr1BvdP2VnE7nTbKbWSCV0NG+bdP+4bXY/
pSMmBd8bumwMvl2k6teQYOQEzvIh+8CG/WMMPkPABKrif5DR7edCGzgupauSkaDLGfG3/2bdsGJw
5GUO+TyfGNUtahgCdxGax6V3sZWEWW7AvOVN+Nk4/cSbF5j34oT10Tp8KD0NKHTA37SZ+YsR2iX5
XCtvOtHL5H48+d+G4UXoKcaU502lq8Bg5fQOD/iDr0GxUtQLuh8bzzCcF8bDVJZFCJhYNgMzr+yy
Kzz0xguO2O6Vv1kx7kqRRgpCqhgwqpr5BXqaqxfIW6noivnl4KbM3SOdYlZTuLL1Wm4i6eOa/VeL
SBNFa8X+vrlHkq4yonZgRmj3hSk7MQEFgyjJ22OKfmIId5FEzf+ODpQp53u01YCiANrAo52Bl4Pa
WWKXNusKBuWDoIguOEUQZX9qYLdqU5sTGNgsNhiPMQPf2+NpPa1e4SbCDxghHBckjKYf8ikFHM18
dmZjnzrmjQkhPgSl2BNFXNH2cTEC1W6yRNCtZunzhJ7d3HtZzf7shDzjIXRe9bZgC8ieIfAkqoge
BQSB1XxISDc+WNbl1OfsYpwWJ4fMFr7NI89y48mlN7LPgp2Ijv83Oe7jyXrYxg1kF05RRpjbv2Sa
RLBJD/ZvwFKtX0F9g4sjjq8WSM2s4X2dizT+hKvIBQtMPfwKFupnotjttebBCZ3ZdOIPaMjwEl9U
HNhP3c9ryIWOBcMPdZHArFH9Hk+g4m1tCeqjogEC4V5xwYOsUTmrFfbq/60rfRNzFS5ehNQAVxq7
dfNrxdegm9LbrSf7kZO5Ys1MoW1cuBhkLKC8/M8P/7KDRuSHXLDIqiQhcYQNM8LGXpbBrhrqdkL6
Una9PstzNc0CXbqOwRL+raeKtE5LQzwg6BCZI37nrIcWq1gd5wAt44fLSfV+wN2gcd4xT6SdMRnO
siT9VXss/QovS6MO/YHeqQPRw9LuEm7QOO+Y5k5TQASP3q1OsaXRVse7Knl72aTdLGmDwflEaowl
ydhLNsuSyKE/ZEfFE0/MqKJ94twhboYmrSXg9C4TSyeHcXBkx/TXg3bsfJzmCRxCrSMdO9eyH9QB
DqrA1N0U6mwq/wAUd1Y5ZqwrQNfxiqZ4qkhccT8qbhC4lJOmkHQp2Ytz4ynfoqvsNNu9Pd0rJ9kF
s5QrTNpZ0nfB+XkFQrUbZslqMIaU/FdWeP1Bvw24SqHE0a9H1UfKIZ7aEUFyeWhLyZh17P2W4Hnw
59sqdcZT763en/Q+7IZ9phOogIQfvGfcikoYfuvBFwi4jr43tdAtuvd0wRtXFQnONnfYiAVSP/CV
y6AsB0U1uoqfpm6QwxiXZZ0LqAGhcLeqV2RIDtoikuIVwfARpMFcWZEtBURtWmeKTlZLnNIUvEOK
QLjAkYxhoXYRQKoZ76nZeDvJs4+BVsGSPVxPG//7tWZweNzLJpvAfLpmOcYn0lnBmumKTV/pPmRZ
rgmq9vnHBt9BdnsLitaHq2wWJNr7Bp6BuVUs+85au2RFxtvUdpq+qvAZqRR/2fP1zDxuGbV4SKyp
BcqcX9PqlvxlPv3s97nY2w6ppuc9tsnU00MfG95US6jXEOdyiOfi3jMYLvR2U9GsGK5AHabzx+TV
IgviKh/2eAB+2mHULTUiA/PpGy1ojwXk0cht9e0nL2F3kAVPuPv2YIKUUFAhPiNeHzKrTppxKLy6
f9eSytaj1L68YlzU+WXQIwL/FRJDopF2yVR4nXE1S8eJOgWCa7q8uwyza4ihYejFwj/Cr1sSt4Y1
K3XhQVBILfzQeHP593nGw592bAD46GmOS5kOABgxohqeMkg1VSiERIEeVK+1Q3oqhSN8uydzA8ny
gM3nx1qGbWbogIz19p0M9bFU7oN6iILLpolguGtoKPCcvqQNfGBWbVX2G42ViEVvUrt+sDGGbeDG
mCUqBm2qYYy05t6avZmt0KGWa4al4IjyieWzneIi6YjkuOwr2BMf2RfpfBjtxq2OjDVD3DMiWjwu
eioQtdZ05hYmKY8llFmaWr4CW5vgnIpguPCpFzXF/QkYPYTIq/UljY9DQgVHla/2/Fo53N6Q5sIV
zn/v6kNHjH7AymmB6sROcYrAVBp5oFK7Cu/G0whZyOUwiKaX9207o3KekWd9OdAeqKTRr5N6/kEg
pwRGH5FfiHDY3zce2PY12K4pcEaInyZX0an8qtx292xoWTtA8czpv62fLh+t/ah0No3zDtqnSyg3
gAxzYrftazW/vwwgsonziyRRxnju4BcRurZz62DFnaP8JenZM7fg7tYoL4nepC3u7j52+vI2zVT3
shmideKu1WStexnd+7hW11et+SYqBdF7d5lMxTBMS0YvvcVF0ob2ZaskBfYhMey4Gl/hveNUysPd
C8zYwHCRtDeGuaNtjhg3vp5aTxGJVOweUArZTB0XNp55eengVoLslWVkhde6RqBlthp0Hyi4s43r
sLZlzN+r191RPYiSq92sBJLckOXGWDRoLbijI+mhuVAVhq2vBi/8j71oLKanuRAbsckPc3L+sgvn
weW2gNzBKYYkLJcBG1annaOar8sm8mZJeFXs+d0Whjs+eRP2kqljPeUgfzci/UGPpoQ2mc6VdFs/
6awQ4V32kd+spakbpoIZYBCuPg1D2VrUWhgCUzoUtyYyfQaZXId3xWu0NwiTCL5S9Wspz3ic7yeN
AocK0wKN1RJmO6MAT6h2WkMeq/mRg0RGm5SrrhkDBXqqo2FUgkuFBQf+u4bqZ3juTKSRkWREg7l9
dzLD9/36VTE8RTmNoPaQ/ru8tnvHfIvFtnsT4Tsj/7W0qfYj7Wbb0iWnRE31Msq+05wt4g4DpNLa
Ise4sTcXZUDyIRj0RnBXMb+7tGic+1tm1jbzgvM2yIe+VW2LXCW9Ww9fpWYS+SP7rUtY3BmYqlGn
4Qpzog8PVQhox4duSNxFsUGA7TT+dEi+TqdW1M+1fxBMKJuplOrKM8kxFZKWllICeH3Vo7WcHKzX
htu42XH1WM9yc7i8bbt5IT3j8Z2kVTQi6cmAB58/6T6Up6/SrzjpQR/QY/X1MtrOquKqkQ3NIAbU
6PgZp3UsqirR2xzKcJavy7dhfxN2mleK5rd3nBE4Gq40oqHzh2eZMWjW5Bg2yT1qHavxY2W9u2wH
u3k579j+Pr9oYG40m3oqc6SEP1mA2Jdo5otefvc+r57gcFFxUftl6nvgWDdI2p0SPYssLk6fkgRN
i+yJUQudOLhs3J5LPEHlYmObgdER8h05iLbZ7JFyyJz8Sg9+lhhF5PV7kfgJGhcKx65V8jEDmoox
eM0rgjWgQWvXTuSKyPz2DtcTLC4UQvtXHQ3mF3LAavksjW8Poc901vsgD0Q5/MN44CU/4YKipNfR
SAe2f7k3eeFpOo3u6nYOqnLXTJRMCZrjWNhrIPvQln8jPNyCc0C5iDnEZY5RedgLkXcnPCk+cVNf
f7vemp/ZvGQdNIogcO4iQqhd1yCbaGoqZ/G80gjM1j1OXjMcyjZzJt0QdPTt3J0QlzxD8EZNMaRl
LECYsUtLNDZBpL6HsrZmG/GnCR2ql48D/7DAUoUneNxVgG7LBmwTI7isc3t2m1s8K5xk+IpxE383
D5GXOOnixbedX36hn1VfPVBXOV7+P/DtT8/+D/zHRp9lGLEeWCAwAt1XDtbR+g4yllviyHbyKr5J
BJF65659YjT37WGWqxmZaA/yxvlOxoCoVX9OxiAtFlunpSDgCHyG7yQrUfYdEeqApboyjW3IBYr2
kAWRZwfx7DN8+1jYG9EQaYDo3fa6fZ2dRoyQG+7iJ0fj9bfZYS+irWOmduhowWB3V+IW+r3PlO2S
Ei6srsMy1FKBPWzxQJUeky8smI9XWVBUKMXMTnec34tjEDtwlyznwmsBFTs8pgCVTLHbSCnU7d/l
rai1cv/O2CwwF1nTqWtqnWCBmTgDc1AJd0Z2lDEPVwq/FgTOyT/JtsqSJxoG1jyr/lBFx7bEyOeH
JntvCQk0hJvGBZsIpW3LarB8I23etClxm0xH1rle9Vprzxa5D6fKUaLu/0j7ruW4dabbJ2IVI0jc
MkxSlmxL8g3LkTmAmXz6s2Dvz0ND3IPza/vWVbPUQHej2WH1Z5WE91Wd7Tq77F3DmE+twa4t/Glp
/VPiDDajDzR7UhUbti1URnDlq4C+75qxqtqRK1J8r+7ra776PPWzj8TXLLc76Shxjj6a+E5q6g2v
EvTtwz+jCzc9o56r1hbcoXLV+c6Jq7D2iCLQvvsnJFE+8N4CWWV820mcYYWHRZuLhswc1hkQqbZs
Fyemf1m0bVM5Qwh3HXY0bGiHc52ya71Q3BIDvabsO+lfLMUGjxknh9LEfvQeVD3dlMCz/u7IqPa4
tX11tNBOlUu3cW9HkPYZTXA66jI0KYaFgHZUg9KPHmyksV951pI7vAR9ao8sKJ4vH6RIbfTPc3VG
FTQ0M5ZKbTPICNYR2zWXhZuEobpOpFVB0w/M56HtJ1qrtwQUaac21ySp4X8x3POfIKhpaYQ0HFII
Pp+UHQ8tUav0CrBFJDemb9/012UQPyiSsui2kp5BBSVNazSxg9Ifck9019dxoMcysjepYIKWWliG
PdAGgi1PszcHBP0o+Oi+sj+iWcmbdzX2JNX7TBIOaNtB11ky7hVWPkctYyyFDlkeZDOasYxd7oPJ
MHKNAzka0F7lc3ts9uFjiMaEd2S9HKzCg71g5lrHuuW/oZs0NtMihwvOesdvpzlItchPklhi/dsH
e8YRwxCrnyNqZ8BJj4jRXbT5XBHoi/pqPo2+4Q37ej90/rs+VVeowiceKyzw1vJAi3bZXmPgDaXW
8bI5bvq1FYTgA7TZmpqCQWOiPvRbR7kv0tzv4lqi/DIYwehbhTnNxCMNMvUewX7vdLJdZ0zcy9Js
f8Q5JqFIkuATX+yTt8YkmdmU8Y+45tjdpTui7K1fPW3VDgt9tdrt/488Wr/92QpSCL9Jx9qhI0WO
rtvJs9AiNSvRVZjkny6Ltn2CZ8kETR9mhUyllWNorCBPiVn6pLZPXdXeXIbZ9FJ/pKFibzyygeWM
Jhu4RnpNTIzcSHonuAd6E3I6DmZSNEQnOhE8VIk2mLAq8dVpTeAabL2hWryM7NuqkaiCDEhwSrRK
UmfM8HmdAMFU8LQkkac60VUs5VjdPrOzTIIG2PPS5csEKILIrtzl8ff33Mn594WrT0YLbKQzzmxo
4uPURZ/QdG1Ijksigzj92kw9Hg4dWmyxhxT7PVOZENu5nPPNiwOvIdb/TlZSwzRzVN56hdReE0Vx
oPZxek1Ad7hzwOTmWiXTniwtXfYOIkm/mIZZkiPYtqQ/xymOxdb9SKuCJ+i6otrVrAua0tkVYb27
fGsSBbQFl5cltT44BLfmNF9Z8zmNmgDD+KpN/Ms4v2it3pgUhTmBVhR7tgwBKInSTnGSJA+q2Rtz
V3FbDwG/134rwaekPKZfrT3PBhqvyc55lD3AXPcugXO9Wr39IQGjgWkC/PecS7ZvgvjQ7KX1ND6T
cwmHX+oKB55EsWcVOBHZ2dNLww52V7id3niadaWrj0OruqR8z+O4OlnBWY2TCuYjJUZ0QW9z67os
f9aySblNZVxBCG5qNMiEdkBAMPOqLr7rtT/psj0s29HLCkRwUA1YOmxsJ+aXpGL78UeMA/rDr1jf
006cVLDCfIhiuIMsPyaTTvBcYNNWKseBdKR2nhmG5RwjfDJS2bPPD+mCcoi9tbldRjZG6XmXTHVK
U7DFRNmH0cGn02xiJYNsV+yvUsRbPEtFQVm1CMhs/1ZGRGGovRO8xfMDz7glp/SIfA2srjlU18U+
3NW5W2Pw0Nmph+S53C+SR3T7WM/4gtE1Nni4jRr4NkndxGlcRr4X86PEr/Do8pKUgsl1GhoAQJeF
J8EdA93jmWn9aO9LzFewq8tYMoEEQxtGxnIlBBScGfH7sutdM27ozoraWuIu+dm8lcoxf1FKmwYR
VBI5G1OfG7hlNT3q4U+t/nJZlO0QlP4BEF/SIa/mWlHwzrEguY3Q9Bb74YfomrjKvti1X6UVGa5s
FwQS31WMK82Z3uHriwXhnnjtTaN5zpG99D7Z4WMPa5NfJRJKjlB8QKuWhEnS8u89MK0GsQcGMgwi
RA/Jnpc/p9vmo6zYta0f5zMVDG5aLGNCD3+OMUd2VSmWP1SVZ2VZIJGMX/6lsxQMi9qpMkYlapDk
prvOr203vte90k9OGJx26U27W7z4UH0I3fQk63KQHapgbTYyA4k6QW2mutrZBr1RikziNrbTSyvV
FMxMbZw+0lRgtKiP4FOd7qKgfrY/Rveqr1/J3uzNtMAKTXjaWrT1gN8Rl9YPX/L5u5K/TN2PJHlk
A1rcoTqSu9uKEDQVjyWfxtFtkabMisBGlcf8Yzna9/G3MHvqh6+LhsxH+KUsDiAb90zsHr2MuqUw
a1DhZc1Bz8cMLLTCy8oHcrL97zFf2VFu3twaR/BafVUgmDSA05/UE68NwKxvjT2v+8snO7ee0xWY
+JwWpGjzOuKV+P5jGmOpseFS8trXrySSJla2vNcaS0hx9KpiaKBgg2Ufyan9XO31747hzt+sE9sl
d5HqMhlp1VZcvkbU4QNWkeSgKlhJWwORYSzMUkysCn1puyvTkKwU2HwI1kCC01IVHYyGIYB4TSc6
5BjXaq70428a53IvS6xu+cg1nOC7TNrja2PmchkfhjpzGYZww8Nldd8sWq9BBC/VdXpoTRZsuvFn
zznxTYhZoNlueB9+6H5tQ2zvEr99znaR3+xkKdTNb8g1vODAGssOlQr9gkFOXfPEea3sW13DvB0C
WGn7y2ZxFwEeFulgcxTIvwU0onX6EIUIFeLr+sgC85Q9k4/l0Qy0ZzNFYd68I9+GK9tLb3mDx4CR
bpmu/ovdn/8EwYcOizKoZoE/4TdDoeYyMD8k1yqWIpV7WRS2bfdnMMGZxYXR22qJD+MyNh4Uu/Hq
ESsu87y9sVJ6sOz2+bI2bX6XrA9Y8GrD4Nhjn/JYzPacvY35STBMGrfmXb9rDk1AMCivHvqrRTZh
se21/wgqTljMNnjjIweCquhq4qzD4+7/Z+xQJt8vdV65Gj1fxlJpgcOCGqwkUYCe02TPiwxDEF+p
aAZQH617Wdb4XxzPWTzBw5UNLUuQAPJnPnxQA4xdIDxTn5AawHB0eCsLzv5FSTG0puIfmm0FRzdp
WmSEBE5Bf6h7zzyN+2Kffg01d/brx/8P6pWtwAKzN3/wBE/Xk1qx0MKNz58ndAXteZ0je6g8MCqe
OHk0nzxEapTP0nuXFXbbQM7AgvfDcHbWMgZgM3zuk2+Z/sPI3PjjlH79bziC45krzC5jwwRPKKq+
SWs3HE+0nF26PPTZ42WszfaR9WkKLma0slDtBoChhcV2eRQT+tTDSOUj7/Qr4MhNSf1t2/zOxyj4
mdDQsQymAqL+K2gaDtqetxTK9HL7oT/DCN7FThdwLURQy6isvCW/08rEr40TYxI3tv3w/sFxeGC6
svK6n8qw45F7Hh4rJ3I7x6fSpaASYcQeaGYMatJS2PSiK7s8+zKr/b5xnmVfkzJZBNdRxxba5U3I
EqvxJ8ewgsRajrlSPVxWOhmM4DHGmLWgDcU7TqzWM6KrcUgPyCJKzHXrk2ql2Y7oJ2qapBb/3JnY
Dc1+TIbk4mW/L7iDrtZA4DhAwRbdDOo+Cywz9S8flAxC8ARkCA115DqMikwRHurl5b/9vmD8JWt1
S5n4U9F2bs9A2NHJ+LD5T4jf1JqG3V0WSMhsR9zexYZQb5GjwGPLSRL4lBTz6OPixr6doStER3dV
HNB7eVPVpptZAQu6PDRDWySYAQt0zNF6aWh80gb6NBgvVY92R1p4tLFPVRJ/unyk288hX2CpUdPB
7Izgd5bZHK1u1pE3u1v4gES+Q/fRh+zYHsfSLfeyR2lTRc5wYjCTNxW2VNUaojZq3mRF89Vh5lEi
0uaLu8IQvtKKbBwnYqiw14flGns5/fZjdpPuMs901Rdlrx/ym+JKOaoHWXlBdpi//n/lXEFjXLM+
A/L/OEpU9BRoHu+ICT0SXJZz0y1pVOWVSTQWisNCg7X0VTmhj6iOv2hD4tr1ff+u12KFITx+fRqa
dmYCo6dPdPnqKDetrGyx2WID/lgsywOnpY6I7O8XKSXh1PHNvaDPjPsrK8kiv80Jmhc1EynWdEr2
bY2ZdWxnr19iwlS/okMkOcvtKHT1RwiCplqTFb2N0dUBnemln99lP5xra++gB6XZo5tS2obClfCN
o1kBCnY35DpFWhL2nqPJML+jgXITur83v8t6bjdt7gwlzk7nDY3UosABL+xhMcBP+o52CXBOgHHC
0ZDPEtcEVmHRsViH1ivNyxx+02N/tCRV0O1v6TOGKAPTJjDu2cDQZ685tns0K99w/qTuNpVyd226
4hWW4D/mOk2ZPUAXrOixIoprW9+S5nOTxa4aYxFznGIEs37P67/CFNx/QiwtiUvIZ9tHEK+4kfrt
Hd5iBSAEMSCOdaoYa0iDrH2ECG7cXeuOJFDaDPsMSpDOJBZeTyHEUHs6sqVH3wziDNeYgry4yfOn
NJZV0DZ7uLQVkBBo6HOiltECoPhoWm74ZfQmTCPQ58qjgX5XXmkPUeHNPr6qfCL5Atn0uitowVuN
ZpHEbEILEsmOFvmgRF4lrWVtJodXGIIzcsjQhhE/x/ioe6bX4iOcf/ObB9lHh0wYwQlhRfbc4Xsq
D7T5KRqPzvhUTd8v692m8znLIg4Y1VE6Khj/Rb2/KdyY/WSZpAdoi1kF7RF/tE7k9V8UrUtZj1R6
mbjY0Ni9NNhZrfmc3SfzqtSNjuFTdN/d5ifZ8W2/GitowWpz007s3sRFmfvitvW+FvvuRPe/mAje
FzmtsAQDxvgUyzsVWLkWR9/S0iaZWzZVL9uiI7sw/v+rGIZWITOKATgVi10DgTZJZEE2P5Y3b99K
FMFPJGOlYH0tIJwbMGb/Wgk1nJQH5CXRbi37SNwOylZogrOwI9LQ2ABa5w9+d28caJC76Zf2mKGP
IHv+b+ouuAesuu+tiY9nJFN61LTykBWyvmuJ0VLBOyTzQsvEgjw93wWV4VG6HpWXy2JsYphgmKYo
3hmaJSibQ/vWmVqEDJVeucq4U0wwFY2yQJ0fxhs9WKEIqrZgnoOVDCicQHC+ZfvSD4/hhwGfWQYo
aH93do+HTjpnv6mAK2BBAWt7GmctRH982yCHBIK1w/w9u+Y16AyUljJ/vmlRKzRBAQuNUHysQszI
rtyicjxqybaAyyAEtYuShk6UAsKK0CpT6Nr3EQ2kl3ViMywy8bBbYA7hs+1/O4ZpXDLScE+unhLU
9LrDuIvBiyOrHspgBJ/qmHau9iXcOY/E+/3vIqWc82AzVllJI2j4gpW1MwsBExVR4pqdvdPDwseQ
0c42ZeSEMixBz8shHtNeBVZt9/fohnXHTvvqkB+6I22v29bs8yUJmh1W+jDqDqBYwAc0MScRROgE
4ESj0Y5IUqPbJYPVIQqarfQgAE9aoGFN8oP+QPn+1yJgXvExvK5i33kKvzmYL7e/X9bEbZe+whXU
nSSG2bcjcOfTdA3Am+5gfealymbfP+uPEjSuCm/d1PlMBYfLxnAO9RmK3+2SW16hwLfhh+g4BY2b
P4AZWVbw2Xa+ZzwhKivKxqhtAuliBcEfeSbYQO04soLv5gfo+QzFIYG+6QmJuFKa+/qouP2+u8qR
4Zqv5ba27Z3+CCTOLCpsMMeQR2hVjQrd/I22nyRXJFF7cSLRbsOs1ysgaHeTj0MDyYH1OHmwNAxz
vKf5RVudnOA6tKiL457fjzI4h7pmh6XKdhKBtm+HYjKAOJgPEOf+Nau3QzDB8tI1t+P416D173Y2
2VDFdhRr/sESQ3TMVZVzxycD0yNa5wL+cZ15813rc3uKfCqx3m1tOMMJ78ii4aJwgPCG4Y2TfAvp
w+Wz2zaf8+8LD4hegAbPcJCzGuZbqgej+Yh5lMsQ/+L4zhiCCtA67UtaQwa+8T4LsMT5Ne5cLKX2
GKqlfCAtit2k9awPEmCZcPxwV9H5ZIZOZ/JPQ15ip2Ayx2DPnXKbX9kxiokdGNAQL42eBHXbA57F
FV4VJaOs6yo+sgj2Br6wgi90mE72/jdl5fvyqCuNFN4VwpI4HNp/pNSAh9kL6rU+O1Y7pGFkPYIy
jRSekykJlbnhGhn211Vy22TfLp+f7NKEB2Tu+qIfDRxfB56//qZgd7Mp0UgZhPBm9CMrlJZyB0iP
tbO4kfXTopN7WY7L5/Rm3KanE3gg+LWQcq8bz1rx9fLvb854an/unYoUtm2nxUnX4qDKb8kn8wSO
B6xGqQsXq6r7XfaBc33Te+P7ZdTLR4dR5L9NKu4oGGwIQO30MdSupuglVx4vQ3B9fRtB/M9+qNiC
bdRWHC384JpCdbv2NUr3VeN4RtxILHU7eD4DCe4hL+t5xuYufAcY32x9dmv1SOaXpt2x8GDkp6Qp
/MuSbfdYra5McA1FOuZU63B6vF5W3+c7bNmqD8qt42sP1m14aDGeOh7Uwo1+Fp0bSbsctjPDqz9A
8BXUYuUSVhC5mD3et8KdMLY+23sD3Nyyp3/zfC2Mg9kEFMvgaftbVyw1qzSLfzjOWOsUqi+TcWMP
sZvX+2Q8Kcyz+kJyo9ux7hmSCAV7bEnKOyfHp10baDt7B/bx1/yqCwiajdhXRRZ3bJr4Ck14nC19
KFpSAY0FfaAGuZ/e4UJBm+OyoxGoWC2oycYutuOPFaZggLa2aEXcAbN5GdEdw8BPVT4j7wRu82lf
SjstuDd/Y4wrOP7YrZ7QhlA9UlNkwhvjpzXumvh1pt+j6BMrZbueZEiCNWaKnaR6jBoPczTXQRce
eqzcWt+bWLSihZXEFGVXJ1hipoaJuoS8dG371PhsRq+XTZ2/Um/OjajYBg/Vh8EJ5+aUZqeVIQyt
HOsgor5efOkx0ZFqFSZVd6l5fxlu02eu4ITDq2ntGLSBYzHVU5x/DGfD05pPivIO9ksE2WexhGOr
B1WN2gUmnVGYtKYc0lHGwLtd4lxhCD5KV8nca3yg2FHVe9aGO2UMv4WDGZikPmIEKEC+5ah21oGi
9n/5GDe1YgUtxDbpgAyeySu48+grw6dKymjNrfOSWgjBjd6p2Eqo81waJjrQLrGPkXY4WHC/2V2m
urIE66ZNgVuRaJYFhkxxhl5x+sVkdcQ9MFinWL+vbLtxU5t+jnrsQyCy8altNfyDJ34mR8Ns0s5R
smAaiaeZnduWhtdiigk9mRIDlkEJvrez8ig2O0BV2cmiu7q8jwyfStdIcjt9e2FniQR3my+0KJQZ
MN1u8GekM6KA3Ef7weP9c8kdfU91+Hxh4sCnmocZK+KYV26PWusX2o/eelcJaIUh+IqSYfWn2UOk
NkAjBG9iSW6WZ+fYvk5oslyC8lTErnWMvkorQJvB4wpZ9B5pq06tBXXMj8YOAxtsr8S78mrcGV7q
lp/BL3pr1S4Yty9b9fabucIVPEo4ZqaSpsDlqXP1R7prrsBSdG3vtUA9LKO0X0Emp+BG5rgbx2LE
CWcqmjxTtJF30NPQlngrGYzgTBTFNlSDK8uSVq5JdkmFFE4jaSbYdCE2dsHalsF7gAVZhkohS2eh
R42OGkbHcWoNvVMn4uaL5hNL2ruwaXArPEGoqKuXbiiBN570kx6wveMTv/X5Bi2+6kTahr/pRxwV
nUGmhTy9+BU1g+Wsdkzg9XOgfR925gmMMXul8SiYz1z7c+/z/vHwncmJFbDgWbra7AzLAXCKnhZM
mD4hSfBoYl0N2NAO1nE+JTuZsNuymojIwdBnYNfk38HcrMcq1qyhaT1vHhrzRamfW+tOsz9dNrfN
R9T5gyJOSWK/QdQy3niodMytlNwr3tVotUIQfP9oZlmS65Aj7jHiXGI0sTJ2+mhJ/Mam6q9ghBvq
M12z6qKGM85/6uVt3qAmdRyRqGK5xCdvI9n4Z1CqYefJ3xcT6xFoHxrowhBVJ9Lo14nWx26UGugO
cqojsWQ7LLc14QwoWFnhREaXGgnuyPjZxifK0D+tX5W9JLu4qQoUjZqGwX2RKjh8NtZRNMe4KAtR
cDyOXqSawf9d20BijsKrboIpSGTjnliUOMyAE4zsq9K5LWqJ/9tysuvf5ye5+gAaw2lpwxgnpaGx
jY7faPFTTWVV6s3EwBpFVIBG0+JMwQsFHqU77YjmjN+rWcn95FXHLgDnknNdvLBr3Z8PEWjtj5dP
USaloA+RpvXOEOEUU4d8W7KMXndzZh5GyyGSD6PNT/S1qIITKky9rU0VUDyi+k3Gat0uv8YEsAdc
Ek9t5p5XaGIr3ABuDotxwYwnbYcR6o/JQ/OkBHYwBNWH5sE5IEnmyxLPW9YFPjdkwnR8LFm/4pGV
zugZAo4wSfFx2RZ38FWxO9jJEzHC4+LIiHT5zYgBKvyQjp43B6UPcXoAqd8c/IthFhT1d8Oy3clt
k+uB3Rvh5CadxCNuC3YGEzziPCdOMTUU8X31ECe+U2P7XghCBFNWPt8M2dZi8TBhdYRaEY0VPtB5
kJp/0K5Tv/KqFz6DjtTVnTwM2NT/1SkKMbGZVz0cDARD9O02Jg7QCBTkct5hZSsU/leshdIxDesY
iAt1HcTzP/L8kOiyYektl7s+OMFf6TG2hyQzDm7U94v9VMmWbGzbL2axVQ1MFDY6kf8WAkOTNOYb
M4Nm1wd8QCsKlNsIc4tg1gssSV6D/9hb7f4DJpov/gAzNEqAzb9Go50jumv2qFsfLl/MphHh9eBr
XsBl/6trbnUxGWjSaoPPs9tz5Q/jbmqh1MVLT7/kywdbe7qMJigbmltswwSFJxKjjq6/mSIYrDaK
B7UgPlluoulGb7Bib5LFeoIeiCDi7ACxxyVJ0xKx89DezllxYM73y2KINvoPBL4MbJwZOuuFR8tA
0bWcm5r4SYzRQNQfUAgt+dwA1rIrYLUtPZlQgv95gyg8U1kW6UoUQiibTTfVYvqlUj6BdfUqcWSp
DLG88gZL0HNEYrNj9JAu+jJjsWRyCq+LzFU82rpYdxbwr4JlOskklMGKI2dNk9CMLICddvWxcn8v
vJ9BcPCLZjXbWa/xDxmoOA4tyio+IiOJ25qOAJ1zn5zsA/bF1ihu57vJba5Aj7HXMXjpPA63xHVc
Z1d7uSfr+9o2ij/KJG6lAc+UmoRxBblBBk8/1erBSCQdODII4U2ZotjKBgfasxTTPu6fsz7dFdmX
y1YheKx/jpJiryTSbQ4V49G6XcDmEIPqhkzGjljVKexV30Lpo8zzmwGlWUeb7s3F+nYZdtPcbR2p
ZltFrC2GHJNmKJZTZmDYqe4X+soqyReK4CF/i7X6fY6/8pAjC+vJKuGzjPKzPj7Y/afBeNCG3iXp
3WhLl2nzL7iV338DJ7yUnaVbIWbjiD/aXndNr1Jf8QbbQ2fWQT6JtOlVbKI7WEMDTyZqf7/obBp6
RvzMYvrOJpW1qyP9g1pPsTs7qqyEs6mGKzghiJpQDbPiGpo+gvg8Wl7znhxJGPrvUYizUIKy20UT
T5EOk+7sm7A5FbSUBDNiLfGfOzojCCqhaLRsrRnH1jdp7ZFEwxpmnXV+2anPY5FG1+FklqfMRis7
y5EwmrrxYTZZtLss6PbtURuhNhanvBmo6SP0BCl5R3xrnHbY63pdMPuushYk8JNCIrMESwxHLB1s
k2reEl93kEDszKsoNDq3doaDnuRMcoPbevJHMEvIcsRqVy5N1RA/HO/Y4hb00ZD1KAh5h3+u8Awh
qKIxUyeiBuQJy2+zsS8i9CQ2qH3fx7LuR64MbwzaQWUGio9jEiOseEYbdttA6VVGvTlMg0aTpZc3
XdQKQggO7CTqQtwP8Sk7mPmBGkfdPnbxa1481VS2LUsmjxAd1G05W+OAt0RDjw9S2Ur/elmtN2/f
IRY1LErVN+NBrYrouwUVnU/obWXe5vZVIuNWl0FwbV/59GFQq9ToANHNO30IQdj6Q2OWd1mO7YBm
JYgQJYJ+ZWHZCJS4cmdP94hnPGc/Bm/x0kP+iC1faMOSBTQyyQRV6OOwntMQzi83yOJ2Wmr72At0
p+rKIBFPhiTowViVBvgOgJRm1xoYGBN0FIXfLx+hBENsORwbCldQwhHkpr5XFfJsOC9YWi+JIDZR
0KakY2mYDkZJ4cFYStsYB2WCwjH02hh+pe4SW1ay2DSbFQj//5XKEYxxdkkBkLQ7mea9Xh3fcVSr
3+dCrn6/MjqrxOJBOLTkOZz3I9oIjFGS1JQdlGA2cxw7plUDw2l2LDoVIGGXlR1lEILNhElRk8IB
RNXZXpR6YAcZQKZ/+axEepDf3n91WIKVDHSxO2oBha8JAgskWjJB0tPgLXc1r0Kisbfd6PkyqEwy
wV60IqR5pAPTaG+6DnPY1m0nG9PfVjJ8YluWSew3sxd9rw6gCtfwSivU7ePhdiGLpCF8MxCgZwjh
4dTVGE2to0oQZFyN7DZuYk9vR9fuZRQA20AE3X2oTVlvWpuJmdBEa0a8m0qgKt8n/UOjPYVsf/lW
tmM5+gdGdDFYOqsZ4MCBTmMB16HcqXYQ8wZ33tScLdKqG7/lN9HACk4IbQxnSZsGRUQfVJ7HjLA9
BvZqd8nKgz4xfCElnp40J6eYZdTh26pxllO4t5BUsdYSHKdlHkw0IY+lbLWzTDTBjRoFJW2KdWO+
5dzMw9fO+JjQH3DYpL3Vl3tLFiZI9IMKDrWIzSiZuUPt7fscTOtGeW/FJ2z68S9riOzgBMdajuZC
BhUH18fjhA04ib3DunTjcBll2zucr0dwrU6FjqzegDRh/KQP6r5khdvMSvB/RwGhFWpS2MuBSqjg
XRPLooo5z7gibBwd3LJ+wtaCyxBbx2XhQ5wn+rDyRWyEGTKiLXkI/2Ay7UDD6LmvGslgKPfOog2t
IQQbUsk4J5miY0tkyFofNWwsdsPiAD8fkFa2QV1FTfqk2TnbXRZNTAD/ejbWwIIN5ZNWLGZiEL9e
WlcfhpceizkW63O8eL2l3pGG+VhY+xANzXWaJjsTO0//4+kKNhYj+zJU2JLkL6UZgPFNc8t5iL3L
cm7p4lpMwbJqZs6tFgJEsQ6KYbsaVgor07tAbOSAOWvxmzbBzGqqsaIWUg/mKcf+Cjs5hNqXy4Jw
dX6rKGcMQZBO4WTnFPfV6CCpQwPyA5tQ5dCU2I9yele3siHz7ZM7A/L/XwVhOe2QeLBxcmXrt9XH
eb5uZDub/kUJzxiCpxi1KcMTQpCd/TRgX2q+sxk2URUJiOlSd/jRSQG5Tl06RcFp2GpftVnMb8od
/OHY1uBSy7+CCtyPvA7DU550wfW2DzmLKIRnVFEammcmwpgp8WpDux9T9vGyamzeFNgvscVaw5em
uJSqsMG8Hxa4qbQ1HklhnvRGvdHyWuKqth4pawUjegwVbYBotsXjkZ/ibHQZONRI87zEusScNo9s
BcQvcaV5jZOppUMBpGHzt/ItMmTVNdmBCbbUDmbHogV+nWUL8Sg2k7lzhqxJMWcyijMZFP//lSzD
oqnDWCGKNWOMJkwLCPY/LpkhifxkKIIdTfOERdE4UZ+27AjCsKA08qs8SvzLirbpg1YXI1gPkohq
G41QNOxZ22V26dMY08phdTBJ4zu0/noZblvhsCVIA02S/abvFdU1zWwVSLUo2Eek597UPeb0uhjD
4D8Bie98kWD3gl5yA4pNN8U0udL+rOjHCN8Dl4G27+mPRG+mQpOlTWK0Zvs6q7w6IZiOLrwhZv9R
HsFSky5ES9UMmLoevDxXb8beuGpLfEZVxeNlibZt9SyRYKu2xarKxqI8P+w0fachZHWrRjMkDSCb
URLSwv9ogiEYLKtZZlYmLqhIEn+p74oodavsY4OOBae6S5jyH++J3+PKauvKpuj7B17ffq2sp7CM
vBJdEv/t6ASj7bI8RoM8jk6ZbmM1c6dJUu2R3Y1grszR0ypE/R97Wb2ieGyUH5cF2Cwd82z9/65F
eNtiZihmz9X5Vw/yAqbp6RCDEdznc2uNl91JW1dkBiQkHkYk6XPwciGJNu6V+ZGNt315uCyVBEIk
V5/rBs9ADKGK4qDGiTcOp8mikruXgQhhfzQylW9Yh4Ilp559btRAle7NlbhPU/ACqJMWSYZFJH7I
Fq+z4g8RNjqDzizALql3PQx/FMEUvIARpVhTWyA4Het77BDIzS9q/kjLpwIP3uXbkQkleILGaFVs
hoQC2FXtat2xHSq3Lk2PmZJoR2I8YgU4UYwBK3lwes7k5d39OPy4LMi2BmARjG0QA+PZgnEWBVbh
6CMyDNP8YyAfWLkrO0eiZdsynDEE+2RxHluxgqKa4wxuQZRjHA0SHyMTQzBI0+4GFRzo+CxBP2PV
l27ednuFKhIF2772/0miiVvv2oGEkU0AExLsA9A/Nhh3HIZrecPIZXlAZf+35zdNg2m61aOHIs1v
5qjaa1Fxr1bZ03+5fWzG/BtG7evOrkzIY2aGq/ZBG99abSW5fpksglXGNboKJ15TzSZ2Vycguyg6
v+vNh8uybKYdocf/qLKmCjbJmGKZzQRhLP1Pmd/Uf5X55eTiMqH4/6+e5rQ0Up1WuCC1um2jQ+h8
GXTJ5ciUjf//CiKjadiVUDk/maobY+6eCiVMvS7DhqCqkdjPpokiZwDaZiSykOz+G0uxyrSsFGTk
GMg+g8EgIKJw8nR3+Yo2D22FIkikprRUmwUoTbTPu9t52S3J/jKETBDBnyk5qrNKg6SfjUF/Mmqv
WVfLWvm3xTDxNWCAsNgR56qGVtPrsYZCp8aPPHxlielSJqkJyDAEZa7L3sm7AcX0qEdjmm56kd7f
FwmTtETKYPj/r3QsjXtaxTNgyv7EqOU35F6NZOfFz/xNtkM/n5dw7fboqJmTNfiQZqOLVji3Nx9T
y/b6MXLzYnmPu1mhCRowsWEYS96GYIIr3HgmKWq2oyzS2D43dFxaaPTR3gz6ZOgGySIk/31q/rAb
HePFu1radcnP5e25nUEE72xNid06GnyM6XThLowd4paqNj2p0D7PLE3n+bLtbHtQ/QwoeOpGU4bO
SAH4tlHqnR7UwEpmPGQOspLCk50u/ZJFDOmVxaz8lCi3bVq6cd1+vCzU5k2dYcQBIlboaOSI8PXe
Np8IjX1qP6e97Inb9DorEOG5Ngh6AaN6QRSFNaRurjgjRrXjIvhvogj6YHCuTWvkJ6boJ7Rk+cr4
NTZsiUvY/MhFpQGNPFiP9WZ8yCrVuCARZNGM7yiteQpl2Bt47KNXtCMMxjvaKMEI8AdNiA3tEbzk
/f8j7bqW68aB7Bexigkk+MpweYOCJSfZLyzLM2bOmV+/B/LuXAriEGtNld5UxXMb6AA0uk9rLAeW
+RiEZOeRP+aKs79wW89oaxBO1WJQzpdZC5ECqT3mSfl5KSnGw1W+GpeXkGTHupDOpkQFV7hN+73K
xl/hdNhTRiPIFtFjlNzPzf0QO2UsKgHcNtsVDqd9ZkGCSKuBM+jTnRJTJ1ADNN0u1U1dIo09tM/j
lFx0pfHkBjP/sknEgbhtY/9sIn/FA095KE0hu0Zm7cWSi86WCuXBTMsf+/vId/P/fi1aSco5KDU2
BjWTsZEZHby+o+eyswY7oDmK0usPvV5fwly/ac3lIBuidv7NCoeVFulcSEaRbpfF7LLcuazCQbE1
lAU6yyO5HTwNeYbi76w87Au8vbDIa2ggKsDDH/v/KjyTJM/HhZ1mcBpwpcT4kciZG2Tvqd0i2hWG
C9BD0eO4wW5PoDAsHBnznS601R5Ini4CkxAJxAXnvA3BoVqzl1/QNzejTwL9bAWWYNk23TEeIQxL
ASk6qjZeL1sBWn1Nq2AQ/8/CoE3DXn2fW68srauuSLAtc3pK2++5/lPvLy2mYe/v/rbGrXC41epT
a0gsDepeg2LMrw4ROJloZPuZraJBRjwJQyQX54wbqYgGiT2txI1pz+VFNyIviRp7blWBaOyXvzna
rCTjPLJGQP00ZpAMdZbH1tLtVtJdY569ZcjPBa4g/20l+UYI3RzUKc0gmX47uIFfHBJ3CpzOnhwK
rpvuliXcBUFnU9WvIvKF4G1D56IvAUliDEz+wibXmO/K3a4wuBNBOs0hrRoW2OSjHByJITgLbMuA
8gZ0s+sgcuAiS4Sp55mSzwSV5dbRQm+vHESnEv1g+9uzba9XGE4MFdNXaKMAZhxu+vCH9K6btH79
Phc2AsypK0JrIqi0/thq35o2d83lc1MLuSNFgnAhQpp7GXNTIchw0A6R03+Ob5W7zmPjJbpbxgLb
vMvTXSVjG7gKEBahY9rokCxrreUYdpQ6cS6JqMa2xcJYXXbdRaKds9a+UAwjQo2yO2l4X3ss8Uqw
rwCbBzT9HwC+v2wsrLQlPQB+T4eXQEEdHTEF+T3RZwXDqbPe5+msD4CR0uaz3mBiQZDf6UXv70uz
bTVXaTh11oNCk+QJMCqmDzdTbCv5r0gXjMJ+KXJ/60KvKJxSW6rVVFoEFPq5b+zyh44TSXDS/ypm
tHf1N8ahASFl5ULrBNYqROa0fExJ3hgykOdzP7psJggjpWRdNe1TdqeChlNz9OP7CrHJavs4ZR9g
WXOoLFBDw5/UIybTdMHjf9s6LrLLViPFE9u6QENSZ0ltDBaypeTnf0Ph4nqn5XUeLxAkNw7FdNMZ
h3cV/a7Xigvlw0Qms2gBYdTPXXLA+56dit4m+H7438fx1YZwfiGYFDUFh9Zvs83c9GG46N9iZ3IU
R7XlIxvYZZ6GPyRp5lFf6A9WPm8qTSWTdaA29W2FXO80+6YlGti8fRT6x7p4yvXUkKs4MwGSWKc0
+EJQtzoFN0lqioyJ+ZwdM37pplxJE6Inp6cMaOqb4xKTw9jjYGeMt0YF/2SOrobn/8Ccf2GKnGdU
w1/7qijwvCrvReYuDaYAASQ6NSf0al4Uv/yEGYsibyXC4XwGeFWWYBgh5nDITukdOciTHXyzvPRk
HAZndI2PitPY6rGXbeOxd/aF5KfWvFEZznPQQe/NnHms7Ea6Tx8VtzyXqd0ds68GOHKiS3NubjGB
AM5SRPEskptzKKOq9CDjgB2qPhvHPRwxOQJl0CLqfpG6ch6lzgdqGKggQhe4V+Sp02s3tf6UzwLH
pYjE4dxKViZGHbFtbFztSfaKg+ToJ12yi+Nvo+/dxWsc+Zj48gPYt/a3ke3SnqmwH7cylbTsl0mi
AE+n77p8pCqITUQ0/jx5Cq8qfBGOMZaoJIixYbWnYoa6/CVy8u+Rq39b7vJT56CuyZ6P2gfi5G7h
iAr0Nw9aBBN5NdkkOGnxerrMmqSEsEY5q87wC85EC8HhZFNTVhCcQkZ9qRJ5HolLAgtHBsucTrRC
pWinRcYha2Tl0/6mbeJRlGTJ0EAi83TqkRqNNXgCidsXmH+ZoQf2V7jcTKHIxjeX7orDNx2ElZE0
xdghFqmHQT4bIke5nWVbAXCHxyzPg0nuAJB+wZEHLfzDkbXRF49wWoJzqkgW7gAZdj3GXcstceMu
nZ3OQDNIGWuibrNNlJUmcD4jH/UsL2qYEyqRbSq7hqhWeBuAojAejbTop+ViSyEPZhWi+doFX2SB
O8MonNewXfpDrhDsJ6xcgmYkSjKgSRT3+t5jDjbH9IEMBLaLVx7Eg503PdAKjrPPniSoscZ7hlvX
vwqLupF6n6Squ28xomXjLHSZSjRIoNPAbcfqXsJUZyPNBVn3TTeOwaOUoL5Hp5SDmNNCqfoREL8n
vXTHzpP85PynbPK/nekKh1Mxy0jkgS7A6X4ObEzc89DZ1DVvDcs2DpW/iMYLbS7dCo8LT3VvmgHL
Zbix9CWqU3vWRIW07Be/iUErBC4GyT3F3Fa4UDdFLiHTrUMYlDfGbLZ2RuejJAUilqRNlbsC8n7N
KstcyVsNVkpzJ+hM8JNW9pyHggOaCIbzbpEpVVMcAsZA/0U5yRj0W9nmLJpTvF1qvxKHc21mlM9j
mAGnczHxAuNCwnMDP4px25hWUwqE2ow9BmGzdTFN6w270Bip/3tg6CjKkT/KqurpksSaFQQHzG0g
0D7iHQuVjHxDOnJ9Y1mGMjapalyZ1CzjV911Zud3nfCBe1sFr2Cckiut1DaMDB1FO+XolENoec2s
ENtQJM0mjfLQZ1SkHiIBObXvi3gy4h4CZn3tquNtPjwEMfRelBfejrLo2frfleQvd6qO2rAmZM7v
d8o7cLW7+efkdU56ELmnbW9xxeJ0Pq+TWooKYI35cZlPhvVt35Fv29T1+7yuJ21lBhU2SoFXyKRL
Mkm2TgUg/2JRVxQuys6SpIZNwqTAXJL4GDmxN1xMj7Hwd59F9ziRSGxJV/E2yU1lDmfogTRegvFT
OX9UA4HRinaF/YQVhEqUqpZiyGOQC53OYyc4XAkXjAt+ZQ8Gesp0mbmg8pGxMA929kvyQRIe2qIj
vWjFuBDYBp2xGBLuE1Jv2QrtbYKMUhh82le17ZfRld1wTqHp2mVpM+haW9NDOjZeMEwnk/Z+KEUf
5Ui9CRPpBJ4JZwGbgeBetp0HWoFz3iGa+gzDILBlqFH3c2/5CQ5ajI9rGhzEZlf9yW68lru853Hi
isrf1GZ9wZmYKUqufQuSzG7lD837Kr1XIJyPiIbJMnoQHLhZc0rLxxFH/15wGNv05yaxQO+vUKrx
XAl5MxMMwcPFotH+Li3P1Hsnqe/C7NNiPe5ryaZprZA4660wOSvQAiDV6TGNPxTqe0x39X3OdCOD
lkoaDdiR6lGOfYJpyvsCbBrTCoAz3TlojbDEnE93GCZXKTQvW0p7UCaBi2DG8uaQh9IXQ6eWaoAM
6LULQvtrZ85zRdwKETVQfVT6llBs6TFf7rRRUHq5KdPqXsn5b4PO5Syp2JRYPWdz4E3hfdOJhlxv
xu8VCLfzZjRa42QwkPwM32d3+qc6eYpE/KHb97EVDq8Bs1plS8007BfFSIL5tnYiFw2HKIq665AO
Fo4w2dyqFSCnEdFCEWQjaEScnZG7sQ3M+RgjP+1/LflReg/pG1hqVc2guqxhHOdrxYhbs5qRhwXa
+EjjSzZ+TmuRjm8fgTDqAwRpig7eV24Ng5Rg1BhLGSK3XZ3IDXv17+T/QFeG8rt/wPj166N2GDKA
jXLlWMhwoSNsQj5Aw2iHd9juColbOy1s8czMAuH/n4Fq07+tILggOLHJ5EnCYu2SWPARWXgkciDi
CNs22OuScdFOass5WuC0MfIiLw+06H+RwurtVJMs7x1LhiJjmZqUyqDyfq1uI168ksSCcpcldfV4
uTHRIioHza99mG2NW+Fw3iEaO1XFFDao9exVGOE9HAPDw/uXXx7mzhYduzfXb4XG6beOq4ROUqAF
RWAnqNCn1jFVtfeoG7JOum4ayHPw3cgprsu9MSKVGlazj3GO96Roz3iXFYS8bWGuMOrrLWpQLttW
IUKesgz3tUmPMyVHPdE/CbaIfedNSFqJw6nCtESlFVbwPP35d6KLXYzS0+zmYEcV7dCmHa3AOH0o
kLBV24Q9ChWYQfVtELE+iBaN1wDMl+k6Gd8vM3+o/Kpwm1hwONwMeCsROL/WZVqNgkdAqO2zkaV2
Dyaiqf2RoJNuf2c2A9AKiHNro0KSSCoBROdTUX6f5tQ2ho9FeRnInY6XmH207bf3FRzn4tS4yKM4
gb51rnKgf2d/pefg1NlpjHcsjF27LU/EkW0U8YnKmbZD+wqZc3tzV00DSaGBvwmeIieLbAQmu3c1
x7jEh0hwLhIoIV+4nelpC35e4KVq5XR5eCxJ/bi/mgI9NPlzni6H0pwzo8rPBLx7CerD+r/3MbbF
wFxA2WRDMvhbSpXWkqaCcN2t9a+tjFTDaf/72zJcv8/JME1Zn4M4EqeFenbmMLQX+lUt3tONYl1B
OC9nhU2lGKmOW5CROWmL/Zge5io77IuydREycKxSDBOdSCrfi0gLpW0ayYQo5Te5VmdHieSbPBr+
yiLtVrK0h324LRexhuNMKelpXyGLS9zFeO7H2679EAb3mvTXPsrW/q9ROLPp21mKlxFCaVqHiRzy
bRRL/j7E/rphsM7rGNQ3E3pRIkDQ5oYgSZwM58KanTa80PHnPtRmSepVHI1vTLSmJGtLNOG5JPS0
2GbZptz52eU+mwFe4wk98+Ov+5j7+6TxTYpRSqdQnmFBZX0zSKA3T76Wmt3Uo7uPs79TmDDCLSOI
RHHwBk41/a11h8oUsAdsWep66Rj+KrHVyTFm+DFPQAlKxsfioKu6Z7Tx074YIhj2/xVMqA5NOS+A
ieaPGiqYyOyphoi7VrRWXHg1KmkCUyXUINI8JT+RRuBwRCrN/r8Sok3mqsCMK/YQjkf+zlWL5xAF
Zq1ml6q3v15bAXy9LZwbiCOLxkYBqKY9L4MGPox7SfmmFY8Bo4KSjvtoooXj3AEeXY1FToGmmPJf
ha7bg9b/2ocQKABfTDnHSjosHSBytberIPfwUmlroYjdQyDJy6VivUWlmiR1DRj0nlymdj6STFTd
uq0FBsWMEHRZonzgtRbQCd1N4BiFRQa38zTYI/g2cuPRGm/75D1UCIZ8xeI0mkjViNQosBBzQEje
gUIiFjnP7Z25YnBaHad4qMp0xGo2ULZc7OKQ96ANsfE6YLMnjuZ2NjD2vRcNaNpMea+F43R8xnme
jjKAdX/2Ike7SDJObtRmiVmUvosGD25eKNd4nJY3TaJQ1vfHGgn1c31mtaFgXJcPFLNzRbcVwary
B0XMARzBSMZ2rh5Pmt65rRyiMTNZRF0EIiDuqGUEVhHRFLlgY/Hj+KbVwHD6jkOvgT58PMmDOBdn
odcaP4Y5xqFUBH4v/ZJavqZ93fcNm85u9X3OosxER7m4ie9r5cOEOVCNntmj/qFqb5oqAr3pe0q2
1vJwViVluRzHzN1Z7dMU+V3/ORgFN73NXVmJxBmV3qIGPiIQaa7ouR1QUphjBrU+e/srt3n/WYvC
2RC7E/czyHpd/WH0JHv0s8Mo2fPPxWGDH/vLJOrrE+0VZ0R6nJhSCqfoSgZqkKPCC0M/TO/D6etg
fNCHwP5vAvLtilGfGSRXsZDMOwUGBmqGzDUhRJEDKHzxPk+Kwz6mQES+vyRUKo2WTEQy3XVEPreW
5tYtbmJk0r8agXyHEcehu4/5LxvJpg0ZSK3p/BE2zkkajJrFLrLWPRucm6KUq7O7X5hMYkde+byP
t62fVzju7qRYNKnCPoB+xqepPtPxYyBiOmVWxCeHUORAcDs3KZs69NprlNpYplEPKwtz7Nmd0mOq
TPI4poIL0+ZurWA4C5DkYQaDDBSEqucGg4ZVyxmK45gOdhhdxqY47y/cJtn7WizOAGgxK2nJThjT
AW0aIHVqThHaDJD5uoXROXpkV/67dusqI28EJYmjUmGD1QLlE5Ui2xw/153gwW9TI1YYXByJliUr
ghlyGdKHAL3oevltwFhjweqxW9+OUvBNuVDyUMpG2BbYTMG9nCq4GeZK4siTWtrZUOTebFbmIdfQ
LtQqeYOKC9X8uP8jtiXFUwncBv5kTjHrSqoJZjgj3BS3VnSvGRdVmOjdPtyoVxBOLSdwvxnKBJDi
iQ2Okv8OvdiHeGysknwsROSdm+feFRynlWrRJknVAk6dz0r3a9ZEjcaCRePP71VkkdZK4J8s6yGZ
ZxSxuZKqOfs7I1o1/vheELyWGA3cEqMgXVyMD3cCl7yUjRR+5O+jiUTifOA8d8HSy1izpbgH96md
Nrd18um/YfDXdwJGFkxkws2qfgDvh9yeZlH1i3DRuOOZLM1FhbcYPJRETnFCrPIlhzQ4SrMpZfnH
91T1G1dVe3GQqyuWHBaZWtaAw9g1R68Zw7h+qZaHqlUFuYntCPKPDb1UeKyQFLOSS5MtXkQw5ADj
faTgzmwuRSu4178tFdFAk0FUE0TWIP3Au9brUKVpYYz39j72Ohd9ag56JBFOTmyAR2DTo/JDxgiP
wFn+2teNN+JxqJzNplTCs20OVAy78sapcSTaHuNl8sJR9Jz/VkdeY/GtxshLxbQ0uxjzwbsTMgiF
3ZRudZwxlxytA8+ZSEmYD33l5zk8LprEZWPWkQzZSqW0SeirBmatDZltZY9LeNpfR9H28YPV8j6I
58KAcKMzuIrbOsX0ZVC94RjesJAcOj218+kL7pS14KHt7WmAyYmzIAYAYzAZHt9fa05pkkTX4gXQ
xFY01/DJIfYCFEnbS+MQYg+sRhDzV0Xtjm/8PcM1NY2C4EE1QDL5Grc1w4bqkRR7ihb9yOLKr6dE
cCDY3MIVBOcew1JtTFUNIJqy3JXxAGKp2Za06jmu1EMk/3nrKCcS5yonOe1DMwFe/Wv0FBede5+X
nyj5dZLDqLvlE7g1PpWyW/iD6E4jWkzOgY4pmNBLxcJskPk+wARbUQHKm0DDScYpySCNYZRGkKwF
d738bBVeIdqsTV9CNcPCCQ4N0ZSDMBPTCHsL+pAWH1r1IS1vpqWwhdyvmyu1gmE/Y+WR8yxqy7rH
ShmjbJP0VAuJOTe1boXA/r9CCOVc6mf0u3qNOjoNmLSt5Emid6aMKcOCtMabmwPblhUU5/VxbQBx
EbOhSY76UzPUz7K0pB/GspvcWSoxqD5EKTEN81ZwCt7aLBCY6tQ0wZ+CUWGvZZQLTVmm3oRlzZWr
hkfMXK+jH10kahd9e6mEhGsgzoTxACflGiGxF90sh+FU+9QNUNc+ugTMMJIr0vOtvVvDcRYs9UoW
EwzO8DJwUitjggdgFwNPtOUemQ/BUXFLE9dYnM2WrCM6n7CGaE4l2jEQkWpuBpU1AGdRnd7UuYTR
NJ780HvaQTtK3nwf34KC0Gld4wk27Ot33TdBKGM7wsfNNSpnYA1izBIr2DF5cIuTeUgOsa/+lf3C
+DI3PVBvH+6lkXYPjrO2fI5VLcL4ClTHGn7yrfVZ5iE7dJfpSN3wJj5JvoYkC6tyTzz9kLN0iyh6
M63Y+w2cGUp5VURKgd8QfB6d7lQchkvsL/54MM8ZFllEK7SlOCryEWj+A5EYOs1eG581zQVKyaLE
i41vYPT/kEeisSXbh60VBKebQUZIgtoYQDAighyl3CCfWh4np/mhuujpfdzfxbeJ7RdHdhWJU9Wy
T4dKzoHXxpaDZK1jqbPbGoodUeIkSn9IZ/W4BPSsLJ/jqBe17LHP8xu4XlFOZzEjJbPyMU68sfgJ
snubtF9wdhDY+5ZvWYNwmhqBV6I3MHHe6ywjtOslCb1QS8YbRcFkzk4hra1p6XwUrKxINE43w9qw
SGoBNfheIc2D4elglRg1u/pF7xWH+QDjLpIE4UEkKncvCKxZjdQR2xmSS6CewyQF737l9rVHZNEU
eoGABvdKP6dmmpASWLUVOmP816xKTmF92V9GgcnxVW9Wp8/FwPRTatyh/aAMn/a///b9/7UBGFyc
i+QWdFsxAHqMeesQ57pLLdn9t/5g+Z0/XvTWpiJGz83gutJIg3MkUzmig0EHaPdU3ZiH5mP898/F
r0tb8tVj9nf+dV9I0SJyTqW0rHIySQityFDSdReUgsTm5vdZw44uy4pp8eXlYWcGRWXhkKqAQQ7c
z4fOEPGTbir2CoLbJjIErZ6yE74Vf06mO0m/rzF6eLKeMozm3F8tZiNvfJKloTrIwrxj3Opfe/m+
TEgfpVit5BSclWNzJD6oFITcPduad8XhGyHRBJvrGe6fnnzuUKM6HfXKPi0PLFyD/Cq3o1vRIWt7
n/6RzOIOj1KHrmZZwqnVHODzCncQnkE2fcJKJm6btLy1FG2ETKwPN/XKW+nu1FwW3/RZ6jJtHemw
v1nMi+5sFl9RTKy6UycKkeZhsZXWN0FJJumDbVm/luBDMT7sw23H55WAnCnlhdknowI82VfP8XE5
Bjf9YXFknHEKR5RlFGiixVZ7daEZIzPUl4rdMmhsB1ViT/PNktS2ET2ymQNhekOCv/cFZAF3bz25
gIwk+xBLAyCHui8dw2wMJxiMxZmNAMRvkSpw79uecLWeXGw2arkgFjM21R/cGTd2INv0htVqsxOc
MOnCPOuefFxUbqZG0rsW8jVP9KG+Kw7Tc5/Yya/0pDmdIz9rolHIogXlvEnbtWUQMYVRpZtmiW09
RC5SPpJORNm7ZXrr4z8H1M9LiZYE3GqIda9U52q+TwfBy/SW/1hB8AO+9dDCMJoEx+0uuclMjKj9
06Tt6zsnP9NbHxU6oDsg9jTi0waJt59x/4G2AhUXScH5KKNsA+TkcNWM6QWvfnL2ad+ENnV6vUxc
dB90uRhpg2VqUNJsQKPNRx0lzYsTHSu/P6aC6C7YeMK5pCGlwzCjm9mT5kNBvyXysRURX7ylyeF2
hv2GlSey1DYMUoUp18vjCrrcvfh2ekatNt4uNZ+5vzCyY1f71l/ec+tive4qiPwx15t/3sZyToNa
VQj96mRnoWFPmE2yv2XbKnGF4FRiSZeky4cGuakQNbr3vfpj//tbTmAtAqcRsr5YU66XuKd2qtMv
DyoqOgL6nA2CS8fWKWmNw6nCkpjWnE5YqqIs71tl8CVq3FStcSDx5Jnlnw/GfVGL67pxapGXRB57
E3h1c2CNsqGnfqgaO/uxeOrRPO0v4raeX8G40DRR5NsspYYn7TTJaapp/onJD7ggWyH9+N+guKg0
y92k5RRy5WOZH/J5KLwmkUwvjqbpP6oeF5CQuI5AMA2oePpclXeyqBp0U/U0nMqJgccpTePCQpqF
UaZYBXw2AUOYlXa6UzSdeqgsrbVrJHH8/aXb9n5XQL7goEqWZQwiACq9LZ8n1zz0fnCynLR3JH+6
FZP8burFCpA71Y5lWIdJCMBUDw60XZ7Klh6brP25L5hgIfnyg54GODmzhURxbeO1I8bZt0qs2Wne
ISGqglX4v+FxPmMq1KIbwhzRg9QnLYg+qcp8SpUFs9OKP53JxMxYI6oG2lP0KrwcelfePaNLvAQl
3F+PeCjJoRtO7zLeFQQnTdAu0VCOMN6e4I5L0zPORHadRgIfsXUdwMuWYZgGktPgHHsdp8oUz2wG
bRELyWxP5FFqLglGZWNiSjE8yqkg0m+GjRUa55FMDJ6QZPYyStXWq9EGobQi7qRNj76C4DyRSrS+
zwo8hlpd5VXqZxlPGzoGhJLxU6QLjnfbpquriswGZ2mYyfR69YKhBxNQMGKTzt2NioRV7tSu5isO
Y4MPXdFFe3P5VnBctJrzVul0HXBTcNalY6YIouHb3jKm1ysAThuGrp3xkgIA8nGIbQIOB+rmTyXY
/b6ylwzZjbz5uf0aOBikvW+8m3nVNTSnGk1vGVHYT3inwbvygnfl6YKj5gvJeS0QU7SMnIpkck6b
LgOUnOORvL4zWoFebAMg3Y36Bg0E9FwIGca2MYIGRoXH3N780ddf9xdL8H2+PsiomiIymBml1Z0R
PzfL0/732e/j73yw+//7/XxlkKrnXVew010R/ZDmGGMOMtRjfq6oZ5ng3T0P1q99wM2ItALkjpMg
8jBRrY0F05KbYfnSxJUX96LJA5ueYQXCGWtIzdSoB4AMfW0Phhdhvv1MfSv+UGfviQ8rKM5Qrbad
hlrFArY6OYRx+WHJZYHj3oyuYKdAqTYxZYUvStDzwGzLZsDhrvwwYY9Qw13Ld3QSFgVvK9sViNsb
uWqtKRoA1HqywwwzcemHFimcCpzmKUoEdEEthAiQ26dcK+tCrRlg9DBo96X8x/TBL17uKhG3O3Tu
wJJOALCEj0XrZ/VPY3H3FXpb164QnCMtwim0cgsQpVk+GEF2UxXpl4B2Rx1znpc5dPbh/sV7XvE4
7wkqP70kETyC+XH0zANeTp7zk4y0aOyK3jFFisd5T9Dba1GuAMpSgq+y1Xrl0F9ko3+otVmg4/8S
X69isdPL6pw1VUnWg9GHBYWydlDVdMCj+sH6zkJR4xe3okYS0bZxjntsOis22Lb14SGe7+t+sCXl
TIybehAo+SYSQTmCQjSUPb7J3FRGZo1pxsz3yzD4ea3bs5Ha+Yg8s/CNlFnMG3++AuNMmPZZUtMe
J+PopvdQHW6XDl667xccU3I3dt+1iis4zoBLQ6sqVU6wivFtrRDbTI4zuoySwVb/eJ4gM+UVFGfK
g6zOLRqgcVnDgCVUoptHRXTIE+0UZ8pgsJxHXUtjLyllYqtpgPvtovaOJo+BK+dD/GC0U/xx36A3
jWwlF2fPadDlY9FDrmyqb9O2uVASnYbhucqpIEG/GXpXSJw5d8GsN2EK3ajGzMBMOaLfqlpdHXKT
Rt6+UC/nkj095M25AIPJVAIrAdW4dhyO0xl3G2TB3lfnQAhFJxPG/1gvBScrx1FoRUuXCkj1gp6B
3CsdZP8TbwLPeGNrNZo8/nh0+4smXhG5dYSR56pksks1ZhOQevCMTjvTuranQMQ4sq0cVyhuGfGu
F1qqBOHkKE3cNLImt2wmzdHS9Fuv6KKEy7aGXOE4p5hiukyeZ0i4UPLUpv7cKbYpMjIBBk/6qFiV
0pEFq2eET0OZHZIk93r1uK9/bF3eqh9Y1jTdREcpf2QK5rAqiQpLHudTnp976EFAwFBH/VB5DLM/
Z+p4UYkrHud21aYrJXWMUQd8q591p0W96nJANsmNDk3mLhg8VHggJokeiOD+sfnopjE+uf+VlPPA
mayBDHUBMh3c6qRD/XMnSxyjf+n3tFxhu6csWFrODwfqFOrGAMC8HtxUNm6UIvml62jCJG1mB9pc
2BY6DSQl/arMdWjvb+y29lzFZf9fWTtTTpoQbCx6hWypV+0iDe0qjgUw/+K/rjicV8bBR1MHHThz
fVcbH5DxdCrj1sjvk/JYT4dm/EzAurAv27axXzE5vxLleowLBIJpEf5YsgcjusjZ90QVxBu2P3um
wbkUMqSJouVA6SrVG6v+Y5C+661qpZOcGxkoJnDVFRZPQoEUXPMpqbrP+SQhFR4IYppAGr5QoOrC
SF80aGMhu2mLop5P+3uyWYmgGaqpWDqSgIbOyWKmo1GFOcLz6CgHzR1c3en9ZHHHD50XfmsjcIjm
pbsPuqnkV0z+LTFTW1zFC2AOVnmM8soJm+Y2sOrTPsymvq1guORwHxGjwkh4uI6kcYyxOYTovwSt
/k8USgm2abOgf7WMhHOQhTlZQdIDi/GwMscooyFEO8a3jHfBbgf4x/E4zoKF3L4srUTkvCN8stRo
BeJn68WPrI4kM+3xZ3nKgBaJCMn/Bc1QCNHReCHztT4pAdv1VCJ8Dk+yEx9rP7gpvrwcvA9U4Cu2
VeQKxa1naZBWV2pApcoZbRnS9FwMVOAEX8bRvHEVSHv/nzzc6g2pEQ9JDhDGAhWcyaX+Xvq6I9+2
35ej5fRucYc51QUYqPQbsFEdIiGp/KZ5r34B+//K3ZN+DAwaI7sSqaFN6q968HnfBkTryP6/Aqgq
kKQmEnLvXZIfEkM9a0rg5mYlMLXtdOtKEC6eFK1htMvM0kTot04vKZpZgpuoQMu1AWqGkA0Y8TCS
5mMnasLYvNOsgLmgMgVhOhUSnldBCOrVmp+GRxXHusb8uFCBtYnWkossTUoWawmhLlIXuaXU+nKg
Y0Jd4/23LeM8stp1SWywt858uk+Ww1w/NcIiRGY+O5rPE3mVtC9R0fuyXaM3nMwLDt8O+f5Ckvgs
KrzZ9sMWsTBtT5Y1vslEx3xMTLIFmDmXroZZtnHRXBqlcnOrE1SRbG/RFYpTwwpl2rrO0tVGEh6m
IXezJXOGynyXd7rCcEqnT0nTNS2SOZk+230m2bT/qOSyQN9E68bpm9Y2XWRlLMur2EtUOUow+lKp
eAmOA/sqt2lEJtioTJymqckXt3fTREtJQkAux9LrMy8b/yKx7owBjvT5j32sTZe3wuJcntTSdkwt
YFlWZlfNoy56NhMBMB1ZuTwQoZEqaxATaRc7XTGDpl4QOLYvJSsZODWre1AQYxgCkvz3pt0QT/WU
o+mVPTo/1cAWN1xsqvUKj9e3VqZqmcDJ1XJw6KfslC3DJYzedS5bwXAKV0hoP5AXiDXmoZ2SuzE4
m7GgXlgkCufd0IlGJLzK4EGJTt7YlaeWZodeODxlO996lYWvUNcafDtkWpDi0uYrrmInH3MndvLT
9CN0YvePxxyxG/IKjztsZpRo+ZDi2q+MtVsV2ZdiFL1lbS+dRS0QAGGErcWdiYiVZFMn4bEPVf1g
LMNAPelZKao/Jpt9keQKw52KJGVB+xKqQ+CuD6P8dyDbU/a47wPYJr8JP+YVgvMBdZVoPfr1oGjp
uEDToktM0H4rfZv19lOVp1/xln+MFuO4DytaQPb/lWewtF5eUhUL2MZfKc4kCjiDRON/N502am2Q
yrUwhpxw+h3TnqhjoiCjVQb2HP0aJT9MfoDD+T0h6IrzRr+1Wm6QLURGBmNyB/AdUeN7JJ32F2z7
drhC4bRajsuOji36lIunErRerurlDxGbYvI/pF3Hktw6sv0iRtAD3JIsskx7p5Y2DJkreu/59e9A
mrnFRnMKT62FVoqo0wlkJpJpTlpIv+RuiSq6KOW+bbkrTE7N1SLRtCmEZJnmYMVDbJfHDGP1sVMU
aEfoHHEX0XY2ZAXJqXw5YXDGxAQd2vENL723diCSchm9l6ire/sTaoXEa76SjNLQQTj2yRGyBSdH
eoVx+l10L5qlFx4kp+5ZSmY2CI6Pi9jGM4XVttJD6lQYCpR8tsNCEWkLu5l3Zr0SjnsW23aWI6UG
YLubd8mr8klyql15kK8aR/2kCnzI5jO/AuPexHHBE1z0uDNiVNdEDg+gfRFM+v6PEzQJ2qLwMKnv
2OuNYF6UEkU03Q+OFK9I5kZu9Qn7OdhQI02EOxM3AzF6BuROsJatISxkdK1oQemoZeM2RLIHciIq
seNcwF+xfYJnMO4Eu3pYJDoCLLVurC60Q0uQFdn2hWcALp7ox9yY5AANTEYl77JecjJLsVUjci2M
9172VCIozu1O0vCfdp8gaOxBmnem4tDsH0tSBH5XpBP8p5OiNlhc2+DUpP3kgUxsnzvaTYscOBJ0
ruSKOnw236yzRmi8B+5rk8QGzjAdya6qH/vmcyqN3uXT2w5oVyicz01aQ28pYUIV9uBVv4ZPU7+2
QEShupUv9PHbnuJfzdA4h2t02iQrqDXu0pcBXaKMeib5aWBQKPUCR5TSF+g5z0NYkooWQwErrsA9
hy1ZNpgbbMEBblYNVgfI+dpmSOaumSFQFOaeFkzHZRk+pWN/0srRG+fpSq2QYV9aZ4D6X8YWicf5
jEi3BjmPIV7SP9JmnwafL/++UOM5P4GyB6VsUhdzT6ZPvGVfdXYTIJYeXWUXHfFRT35chhQpPec4
IiNNUQWB0qvgSZsSXNiD2YpKLUKl53wGqhFqGyk4uDJD3lt1LGRBsPa9dsvD5Is/4rZzxGcd4buj
UyKpfc3cYfcLrnAxpOaVDrYO2+Wh9prn4KYX6KVAN3jKiFCetCVk/UGzBIJrJTQWL0j72L98Xb/e
Qf7hJ9hOobIKNTF5VmtFG1AgS6oID3/gS7axDx/S/QQerswFH0bqZ6feZaFbtEvsaK/aaWGbp9Qr
nI9Exes/hPMrmaFPkaSX0Y42s23Jzyr9JieilCPTi0vSskNffUYsetQGYH6JdnGV/lzwyvmDls3X
4dCWrtXTz1m4pOD3DkovoMryoffHklUZnI8aaBI5ETtjqLWxwreTgRb737wLwaH3wrvAVsE3Jdpc
sG0lKzxOWjWMaL2wbzUMYbt1jC2XtUMe0ivJr1CZ9EWJ/+2k/AqP86Q0UbAmtPkl3+AGfoEv9dnv
dw0YHtLaZll5cLPfYom122JZA9MpUb/6ptFYRCaWYmHRgcr5hSjASpy0NfGd3Vg3Iaqh4zLsLluM
AIIPIgp9pMGE8gMKlP+EaM0ilYgNYMuFIt2K/bAKNtDAKt8q6RxNVm3WCI/z3PqBtcJuNCineGoP
lwXZhmFJQ0VRoZCcNurSiNXfKhxMoPWHse4eOmU4xpn19AEYBXuCMQZuoQeGu5JqkFPFYiMESTqC
ebG/DUfiFouo2XVTmjMMYa/8yrIT3cjLzgJM2X0l0lHPkST4Y6pxpFf0FQYX0NWYwqhVhrE0B8u4
7TtB0L2lWuvf50K5rOlJ2MfIGrfpoSRXBRF0ZGxF2uvf5248XtRIM1L8vkain0aHUArMfm49TNfd
IPoAE90Hk3V1HzQlsUwLYNH0U6R+navKLltV8EZuC0RAySFrGnLfnKUUOsKyqmbBBr1Sw9Qb+gAD
S1+lXvQ1yU6efzd05QzERTUTUVIsQgeQ7OtHNmLBPo9zDB+n6FwUDVhsH90ZjLOYgsyjnDS/QqjS
VsAEZO7y+I955n/p8r8gfETTBtlShSrqIJH2YAx2Tl60j7RsrQ6Nj2BQdGtVa4IcSeHV5rNeoBTy
/bJz2UzKrDE4k8GUfaUThEW7eECvFi13tZr8lOL5VGInWhBatrE8K3Lj9lZ7qq3RuQy/bbDnQ+QM
SqdqnssV0Mv6GWvY5T9eqsMuScUbYFrYwYcSz1sj0ot+TFULD2pLHlt5VxU/hAWRTWUDM5KMnCf2
G/CXZDXoq287vAJ991zXLw1IYUpFYKYiDO6S0mjukY0BRgTuj+4Zw5iRaKXopidYicGdVCcr9ajo
gGiLyM7Kl1670QO7VJ4vX7hIEs6rGUre5QiZkeDsXiGJDlfa7y5DbGY09ZUo7G9Yec4A9OdFVLLc
To+qFN3TOnDU9Elr/6EDyKZ9Ungoj33kiqBsGjaNWorMDwuNHSX9JCPmyIabqASPm2KbYyoAYe74
nRc9g/ySfCVZURRWIaEjcAeOI30c7KFAC/jkRXNlT+3ny8e4hYWaDjZkmkjny3z+T58NA/1CiPQL
6xvIPO3R/DY3x8hEJ8/3y0hbOrFG4j7iKaoutW4CyaSvCWYelC/J5F+GYM8Lf3BrCO6d0/tZp0uK
j7S4OI3GTUHuO5CsojWqN5+S6MdlMJE83FsnLXKZYflDtKuqp1b1NNlvTPcyxOaXyVog7ombKnNp
pAUYhv2b+dN6wOeJK/m5Zx0+lNxmtKb4xMUaXY3/7kpLydIxChf9+npnw0PYtH0ydtED6+xSPzBT
sQbjXESi9mqi5C1EW6Lp2KVprthSpSaNnY5yfN2mOflp0YUIirObKYo1Luc2JF2KA2pAyOQwHJS9
sY/AXSgfzEcQ0t5U4H6cOlfE8aBsK+b5ZDndT7D0RJdmgMpHJCl0JA1A0gaGiQVpVcn/vYdLukqO
2bUoSNpsW1rLy9kE1jIVkTRBhTq3flHcFJyedgK6jk/WrsV3pn4a9+0+lFjiQmCNv5rl3pvjWWrO
QvrO1JN0gNSqb96z9JP5tfVb1NhMB0Rke+KQL+qhxydu3TnDPyA0FHEQswfz3R+gyxiXNsCVoLz7
zCV1NelGBtm95kpzlz0YKr3ywCbhQleUmGEKewGM/+DN1QajijPAxuQQdrfSLNJc9ja/B0DuB+3w
qgx/jf9fPQuVPs0oaKQAOEKNPEYHCeKVo3LUPdCqOeRJ4Hy2YgVMZFhU19EHpPIfvt1UUNwfHLbs
Vwf1ufbnu+AQ+31vz57ygmFChyJScRTBi7QZq65xOc9gDeYgpRk0NjoEfmxjuHgfHuqDk3uiNMhm
3ncNxR3pXCVpIeUQsd1Nbnj6Rfzih1iOp3roL/3W7gVHupVDX+NxfqAyy6IBRRJzPoaH1d4H6Vry
2UmKGtI2lXF1d5zVV/KUSTE7QyW475trORN96W0q4wqAs+3JbOImMXOmHIzZKt9FGDQ1sIW4PmD1
zEkkj0gXuYcwJjRM9RYX1RDzbm6WXbwMTio1k61m5aPgljbdxlk2/ptvrDSC5VEAQ/3rNdwXXvOt
2scH3aPYmyqa0NyMY1c6wX9Z6GRqjDLGSVqPKjqql1NwlR9UNzmK/PG2TpxT2HxaZjBqyQwgFtaz
heO1ogp04n1AhOwVVRTwGOEj6d2QczbG9WT1Ol70DnxJ2neaYb+7iJTnvSK8BWF3t3KCSZhrCQaD
op1WPI3l3ZztzAabCYT9b+ww3jrbtzhM/1c4gVapVggKeUY3rB/la1Y3WQYXvG37D6xEA5fC+uQ4
j6eEzVIGCcBKkNhky9WEXb2aaOxYdD28r8tLzUQRFG5Ve7BUW+pealEtZiNeZYLo2LuFLlgNzUFv
T60sSK7UmgnLabD5PDGOSVg9WuSnVmF5U6s7Q6nsU4qlt4tuN212bVLR3i/m2N7f2/kv4BzFhG2n
ejQTeFikg+bpvlq+KSX6JKEjjcBPvLenN8LybiJOpn6gIVSxGE6ZVtpLEP3xh+BbBM5i0a4K8noD
CBbN7Gb+NA7XoXkVjJ+mSCDLtnL8e2w8/Y8sj/Wc61CORM9dk8CtTp9kke1uxN5v5eGMCl2rXV1U
kGd51CtsGtRclOPRW7DcEAM99CxNKAnjMpFonHE1I/xFE0Any/YhUrA4jJymQtCULVIFzraqupwx
ZgTBDBkBy6CdUlk0f7AtBr7NDAvNOigSvDWtFiG8UcS4odYKbuQpdqY4u14CwxE8fpuOD33sVIEP
Z+3Sb3Gyss57WgGHcZySPQpvo4/ejx2bt5lELaWbQq3AuLshSxcE6MxgYUp+EwY5Fr2EX5S2ENjR
tuKtcLjDU8HvmfWgJMZc3q44qGBuRdkWU8byLViJ26vfiifyhptP1QqUD/airknGCaB6/R3ERjYW
HmCv/WOY3F++sk3lW+FwsZ5W9tGiV1DwHDxNXSJdlcMi+JQT3RPn180yR2Nwjgeqtu5K44Zkfh14
fycF57iLIjOkLIAqREPkJl34s1Cq18sQAin4VT/hovUpWJ6hBVJuW4NvdT8kRRAECS6DH1smMqgW
9VFFkLU0NuleFE1wTiIhuABoHOKWFgXOCTOah1S7LgpyKEPR+MzmM2rpFuO71qnJc2WNxArTWA2R
7tZfy/yYl1ctRp2CbmeIOitESJwLMEjVtyhHo/E/7lyZbZx7xFCGW6hHU1QmEEFxXmCOaScnMoRq
ku4UpGXuLnH6tZjkV5OiKyaaBCmubQdwPkTOAUiWElWDCtH6QXdp62F95i4MfLP6kHWecZjcq1h1
aki7BAlw1Dq2zcS8yRgbYS56vrc17wzDOYFANoO+IBKLRjB52dpV5SSTqM1MBMK5gamvh7zpcUeW
Ud8hB+gUgX6/DLrgRdg2039l4edzF+QcZW2ALJ38I6++1KpoklQEwIVuw6wVcR/FaCs3ry2slRGV
WkW/z7mBVmkUtdVxTkuArhgDawrMUOBpNrIjCNfOToCfmVKwhK1qehySfF8dxpvyOVIcWUH2x/Tm
PUHxQ7ZFOWjB9fNsv9CxVs1kqHJQ3aXpt1y+Y1WPjzwD57vn3EAe1WhuioBhLreGHjvWcq8VZHcZ
RHQ/nO2bsTppqLOhLS0tvxeddRg00bp10VlxZh9WmO6YM2YqWCpU5t3B6AtQ3oiSZCIYzuyLCY6S
ZJBEIrk79XdKovim3Ah8mOi8OLtHXaiJ1AyXgtVqdigFBz348z5jps6UfZZaFIvoOYh8ALuyxjgN
htA4UGu+onprh7OofW1bkn9h+OpdHpVmPJME1zKibVTH0M+fz2ZiOB2rKJgYoMgk3MUXRR4ocgK7
jLNHqt+0+kMSvFxWX6ae/Gf0GoK79IjI5dgbFqIxmtolukbq1xBjPh95UtYw3JWQophL2YQKd4Ux
OFYK3kqS7ehSVILPmi0lXgHxod8g0bxCDR8xcvcQGjdtcLRMQdeQCILz+CSNl0gj7MjGT1S5zkEQ
FpuHy9eypVtrMTivv8wakSrwD4OJRt8hF3ZHAktUfd6WAyUGlsgBKTn7/1U00RqVofaMjyNMHlvp
U28EWDnxARdsymcMzjsO1RKQgACjLHrHUOsvCah1wjb7+pHjOsNwhrLQWVVbCvUqG8nuIuSbiCL4
+BKdFmcobJnKNC7wW/EAQujOI4MEjqK/PC7OTKKg16KWBRPoEKqKlxJI87fLR7Vt8KAWViijvfgV
C6xuPW7TIcJ0LCYIusZWpdLJmisLHSidJgiKtw/sDMRUfAW0SGC3Q08dZBkelfKzocaOLgvSMZvC
gPMCzW4moVg/+hYjViT86QaEyZDtTivkHevuy9j0j6acCCaMNsU5Q/GBZNHUYTNRQNVD9dTpz5kR
700qaqZlivrOHa9QON+SjFRVcmYvhvmSyU808qVo8ZY4sXupE7zEIok4H5N1UmsmjAhrUMjrbEq7
Mo6fsz9fU4E3bCURl2YawGIwh4ydSSHfrSm7T/L68bJGs0u+dGacosVRHPRIWSCiqPPGjkvNThIT
3QbD61L2zy0xnpdIfkw7Q7RxfKOA+VY2dsIrFc+makSiATqhIDh3JFl3knraSZnh9lAVLNXO7Azz
Yo7aTv44qXeJJdr4IDAAg/OvDShD5oRFn8YMdhe3o4EbqqZDtNq9fMgixeQ8bCUFWGfcQFQ5Duwm
v+pD1VWUW8M4zZ0oG775+KEDWzYIFMfgSTbMOOnNuUJqf0ra286g7jyIdltuntsKgjs3dHvSZSIs
lZYnYHYJSzcJey9LFLeIRAvmRFjc0QWYaYpnrH3YNQV1zNaLikPeGe6UCOKSTTtYycS9UFGUZEvQ
4tgWZfHGJDyawbhT5dalGfYDZhg0CMD6meuCdoVNN8JiCMWk2IDEfzwORadoNUWQOnfPvX6iyj9d
9hFPtYLgLDxUCe2qBc97Q3Ow7ZvoAk5COw+wQ+qylm/LYqm/t9KCmuCtQRumJtXjBLUIzNybRtBE
NtnXbukF/SoiGM7zxkFdxtisA42YikMqD7ae0D0aNQU2yy78nWPUwIemIbyTcTtvpQlVbNktsXIB
O5s0Z2xuitSzMJ/RYaN7WdktFWRENwrccIdnPJ7grWnZVqoEeEFk3CdzduqSyM1rY9+Pt3LWnKqm
80DGBZbvUOQHN090Bc1dnJmWcqtUgA7NIvuR0l47oG08vhpNQ2Blm85JMxXsmFNkVGc4a57Hsp/B
aoR8j3VMUfjOe5H725bljMDZsVGBOSIp8J5pSL3IGT75jf2iCh5NEQinG4VUt6RuIUadBHa/2Frw
OgR/h8HzOjRI9S+YVYUgbeRmaGMKFbujrx8w2fN98Js1F2MuiEzZ6w96hSH7mWs2oaLtZ9uW9O+V
8Ns1Y2kxzDGEJH1xKpbZLovHdGndaLzSwBq+6CI/tPlkrITigiYj02ipBHB46Vy4RXAbdae5sryG
CuJngRaYnGMNxgyvMEsuJuBsK/Sver3X8pfLF8QM4r0XOp8d+xtWQVKtqVFeswoDIjHPrMZ9tcR+
3mKJRdHlYP0tD3+Hxz3t0LmeBC3wzDyrncgEbdsy+kZm2DXVJ7drRK3i25eFpRK/mI2Renor4JjO
M5rgERqZxSlVZVvtvMjq3VlUONu8LMxJgjAHWITv2m1Ayxi0HQRbJk827gPl09hNggdw07utMDiF
WJo40tMGflTJZmcaLN8YRZMJIjG446qM5T/JZubeDGmwq+kgdG+bd7KSg1MCWjZRs8wISuhyCHJt
1ybXVqAiOx+7l7VNJA33HFTFVEuFAaBaekkizyp9Q7SNVATBvQemXChBXeHeByxe6fJjN95HZr7/
Ozm492DSK2UkAS6+1oZrDEh6Jg33tWV9JJL7914wZfPWVqZ5mNWgBgwy5fbceTPGEse/MxTKb9pL
i8lqcwsJOnXaNYGnNjthEXv7028lCBfCSTl2JCU67l2S121jxG+ObFX831wOlbnnoE1QyMgsgOmZ
jrllGcnNyQ5JvrsMc9n40YHy9nLysIsk8Buyz9nYLprwIJUi/orNx2B1bLzxyzPBSwFJSvpYm59I
7XWgU0n2ZipI1112AFTmHUAQ5QmVmaIN01WSH5Shd4K5dDTF+EuV5jzAFFZaNzDLaVRwNCafl444
IflLEN4HjLFWdKCc3rVD6GYjdhMO4XFIPlRwWF0P5wXCjuKjp4cseuclGWgHdDtQiOCNuezPKF83
ibWsL3NWbTRk0zbTH2047DE0+KETw7w4xmCx0IOPC+cq/w/KYlxliHHx/hPsYr1sMduinEF4L5AV
nVqVuBbUZEflZ6zYcfWRIFo/Q3C2T5I800sZpzXUe10fnKRArlYfvMuCbJv+GYUzfSNQEpmy7HZi
fQ3kFyoLDoopzrsgcCUFZ/fU/O9tzFjLp2WLN9HgKjPBu4IZVClvMQw/X/fLtz+WiuLLF/UzSwcl
OJ8erqPGXAaZBK6p3w/LbS6aMdr4LKCI9zB1YqDgCM7Etw7TIpPa0CSVXCSHHUKOc3o3lZEjxeC6
p6dA6AW2vrDfAHJuoDK7pM8ZYFUotjIezeyHGhMbbVpj+hxPP5Bwty1V9DWy1e37BpZzCxHWWBSj
BlhD7Zzeem3L3Dban/Vyp5aHJr61Cl9KU1vP91UvqiAJzphvvp3HfF5MLZfcpUQbSvdP3Y8Y9Cts
nbhdfFJEqSZ2ZZyirkXlm/RTvclBsQ64GYTZjdNej+UzWW7NWLCLbMNzvMHhPIcmFYOhEBxprvhj
f6uF1+n85x93byA4z9FZRBnCAaKY0zNBliJNH2b6+bKFicTg/EadJIaCRjjJjYLONtRndZlsrXi4
DLIVbL2RhPMeIdawkpwdVphgUmj0w11nE9OdfoI0xRe1QWy4wjdgXOTQqXIkNSETyQis3kG0QhdH
UTMwtlwWa1PVNGTMiE40g/INuPBYS2mFieTGCZj2SyyL61tHn4+BYtpGMzmX0TZvaoXG3RSqgVaX
mUCbCbpvy86ZyGuTighXN/w81Vco3E21VUlnrY0ld6ifuuFQK/emUdtSfRpaLyiuMIwqOMRf03bv
DHaFyF2XREgcGAnkSqbIRa3ZRuXcJiNYhOTbuPzeTadOfsjmxyahcMzg+pycXrfQn4s8+ZR70dB7
EcUKgPSzLncYkK920Sx7I17ZOh6xGutIyoOhXFXSjyROwWP+/fK1bHUs48RMkPPoOgG3AXcvZhOq
UhJA3V5zjP6ydQuJmzu5r4OGjxyLXeGLFq1vKvgKkbsjNUMzhtoWkptlX0LzruleLou0rWlnibgb
UYMsQYMPft9Ingf90FtfFxF98AaZq45pRVOjyG2j6sD3LizpQFuqA4NEdveqHysv8ryoQ0OR3e2+
okKFDJPAgDaPDet4TUUFrMJXpWSsmEnLAU6oyJ+s8LqzBMe2+dCB2MIiqMqDe4Jz13JIzTiuoAh5
XTpDDoLn9KbQMCwRKdBpw05j0RIblf3kO9tZQXK6l8VG2uskk1w0sNp9jX9xg7LHsgul3GE9maR5
lK3QliREG+1VGrQwkPhab/cZODZL5SacO3fWXCv51rffzP6bVMROFIiyrxv9idiBTLEbBMfCVoBz
R1PRuCUFigtu8Ny5LYabwV3qxY6aObP7izXLvazB76/6LR53LqGRt3Roa8mV0ue2ulYNweO/ob5v
ATgTnEIwiCpShbueHTamkN4HFfa52jpmFIqd5LanyhcNiIuE4syykrW2iwIIVUz6Th1aJ5sbgYm8
f9GYWIgrWDyMShB3T+Bzw7SmjHsyA/1o9iUICIMvYW152tBdyUQWdJhsS3SG465pJGYWaXEHtTC8
rPlk6l8vq8F7i3wrDndLaJRp57pvoQbkkIw3elHvKuPLgAYDMKTbWvl8GU4kDndBytKrmRlCHKp8
psEXIhoL3Xhq3srDfa6k+IAhQQqAEbRmdrjXYEfdfplAEY2lk7vKN35YwsWk/8N4z7fEfbNkTWQp
KBIj8Mjcgm098/XPiOFjLFpTnOUaHSH+5XN8//5ATAuJHNTowGPBlz3rYI5zPSthXMttMf8omu9G
9u0yxLYBnzH4UmeJXdV1DR4NV/fD/VTYoPUCh98Q2qM3u7WXP2JVh3Bia1NBVqBckbMC/0Ga5QDF
lvavpsPoy4PCA8WDo+wavwG/LRge/lJQ9e0nrok5zyiagRkdqoMJDrn0RnJAu/MaYpf6ZDqybOML
XsScyFT97cP05gr5UocxR8YY9fCPFOxFhD417c9w8vL6z8sdb3E4DyK1iqQMDcKIOLAOcY1dgKa8
u3yCokvjnEgQo4Q8BoCYCa4tC92uMgQQG99HTAwT3xD4kgCRJmdiKfh8QqxegmJklt9P/+gBSKu6
2Q7GajcsxZPSV59pWNzXo+WbUftwWcLtyzqjc9mBhlitFVpAL7C0u8kWfL3Mhr6vVHWxwX4pyu6/
/8QwZBQOZJUFzIx88K1G9hkNJKlGR5BGQDrbFNeV2bjoSnoJGhkMSqo7S1h2OM6CD42te1zDct45
6E2QZS9wY3rjWdrXUXq6fIrsz+ZVfv37nHMOohJd0T1+v9Y+F/hOKYxHtRP0LoiOjtMTPc8X9L7g
6Bgrhbbv9qMXYcpd5IA38kVvr4jTiJzmRUjZFY1HiuE4cGIvOWKbxTGc8VFcHtlg3XmDxzOyLJ1e
EewPh1ylPTuqAwaYU++nezb7aTlZvmM8SqGLsDV0/lZYntU8NmXaS3LPvPK8U57Y19v0wLZPpY/9
/iNB3EpLNM4d60OOiYyRKT8Wg/XzEXlPgZ6LLo9ngxmHHH1kFIcp7dOb4RAfBzu8In6IVAumxgUR
o0DreT7zuV6iodABNiVe2clOr2BNU/jjsmn9D5HwlWiB1tl6XznP9KSIzQmB4rV5LLzwi+UUjc3I
Nyp/Gm0hCxSLc9/b8hmP+ZJVy4NqhBKmmUY8Ky9DbBsetlU4g416CuNAyt3q+c/XHDMDOANyPrFK
6gyj5ACsK7l1+oF80dNp2pl9VJ9yqv75gM1bOM4XyllUlZ2B8yz0n6GKtW5PqWhX9NajspaIc4e1
1kjU6gAx1Z+19is6x0LjmKWCUFGoGZxHbKWiqdJmxsHt0Cu5wwCBP9j9K1uJ8f9YKsL+6Et6wflF
Mkempo8QqnPDB8a7xshG8mcgepbPvvsSn+3dFrqoy4cJ//FWH425nLFyAbjKbf1CmI9k1FxoKCB2
se9dFf2Uuya1kbE5XLa8ywK/q8TrpTHViwK9TLQfMsZkynSvT/8oxVPeCVoqt5+2/1oA5Wnb+wm8
YAU7Wt1n22FSX/MXxMOio9z2V/imMDQLzAl8VXGhRh4aI/xVKX/JwOY/kMHWslzgg0UonJdvJBX7
K9iTMhSfo/y1rZ+MRHBem59lKIv/Kwn3rR7lytjqCT5uo0Nzpe8YZdpwNLErqPtFmma4lzXhf1ja
GY/ziWiQTwMpwcmZ92w572+83xRthZB5nf3Ye0M7g3H+EBsNQ0MPWEBchraS/5Pmol5XdgWXEDgX
qCkLmDV0HF/wpUAwBQ+/a9jX37JLwCcmagAR3hbnDg3S6SnNAZdclS+MEg6xbsoIzI71YXnuP2mC
SFF4XZxjNGhpaiB3hXpcUeyRLbzE6z+rr4bDtpqIhoG3jfd8XZxfTAxUVxoT15UcugMCNz+9qg/J
Ucj/z/zchUvjOdGlbNC7kum87uc3vZ/7jG5O36OjQhDWCAQi3Jd6KWcJWPchEEsP/DfQRuB7EBiV
wFEQzlHoMmicDQsCgcryhcXZIGO6o5+X0B6wv9H0Kn8oPU2AKjAuvm6VZAPtWgZam15JnpX8QSAV
061L18S5Ct0YSjC8MuvFAt7lkB7HHXutcoetF0MTn09fmZMKHCpiwxCdJ+c3SqWhyJBC6xtz1wf7
svBa4gmk2w4O/1V2wnmOWYkVg2L4yp08LHN8Qouqqx4yO0IWx2H8q6mo30bkPPgxYmzgJWrMMnB1
Y4c36QMs7Fo9hFf51fRSutW19Lcics5jUfu4T5mdJbGtHpXYxm64Xbc3H0HgrOxyN/REtIEif0U4
F5IrVYJolz2ZYDMq3OkkOfMt2r6Q1Qyc4bPgDpn9XtBQfsp4zMBjkpNf9h396P3h1Oy0o+aYJ4gs
cCWbWdvVQ80TzehaFbVqg9tLf3Zu9CPCzpLcL/bZ19o17QWnGXvC1X4CO6CcXwFBeVJrKbvAq+yp
uvr9BUNhDW78pOzkfX3CII4uSOcrTPMvnSoXkpAwbYaxwqkaj9VBd4zT77U7kbvcMOMw98aLeH8X
U4xLoJyzCaNlSZUOoCi8+8Y+96tdfCfuKhDBcJ6lH5McdRfoJ+M6rbxhv/js6RHma0VnyHmXas70
aYqRIGhcxau8MLdbf9gnL8YIDmCwNUI/w5dxL9JSESwXnyixmqLABPHyxqlBl56pd8aMz+vp/rLl
iRST8yw5NLPSWxiD0h6Jvk/VyDa0T5cxNj9aFNAastqyafAJHaxPSCs02iO0U/ZWcdR0zW7zp7i+
TsfUvQy1qRUrKM7ODCmWLI29N90Mu85kl0bYMR+oh8mw9plcvMS1jsHZP+euwvf7CpYzNL1ozHTR
8VmW5V+MOrUL0Sji5jWtADijkrVKz/WCpanIwRpuNJAm9qIO380azFoKzqSktJqqVIUUo7O8zggR
wiO24MaOjBWkMUI6dS9Ks2wnGldycdZV02U0wwCQ/bH/CR91z1Y5RR5oM+56D3W0XfYVX534hBe9
b6ID5ezLqDQVc49QlDHZ15kf0mdL2l/Wxc0qAlWJge1HGqEav5hoTq2p0WYUiAevwdbEaZ9LtnU9
7UDzuxeWirdv74zGx+KJZLRxwWoWzffgOsbKyV3xq6jfKUc09yH/EuxETPSbh7iC5KJy0oAUISwA
2S0IXEHnf1ONgmHYjQ5NmNYKg7NoUMFUuSrjEMtsn6UYe+u/WtWxrG/lobWX1MsWf44E7QTMmt49
YStMzpwnq6rMKQJmM6s+tZaDbgkjAvZ3X8LgLHo0xlkJTGCwL5rCzb/Qu2r/mz4bnPKi713RTXGm
PZt1pkc90IL+ocHCWvmuDwQJEBEEZ8qU0v9o+xzHdhx9L7FIpMsE/l10M5zZNuYU1qGEOCquuqtF
N/dmXQviQxEE9yKiN7mWO8Iuv39N2lMnGt8T/T57wla5bE2igWnp+H1sxCrpc0m9v3M7fCytS+D2
iDoAoAlytzwtJ7x+juY095Uvio42o5SzofChdK1iB9fIzipsviXNfRhcD2NiL5kokN2MIFY4nBMw
9LySKg04rF2VFaOk1tb82q8+NTvLV13pYDwNXvIl/PaRs9RkS2c9ZGim5PRtrnKTooz960uvQSYl
cKt9//r/a5LaDtdXYJzmGalMaaoBbPCozz5LgmOP1tzwn2LPNgiHPVYqjqePeaIVLKeQdY96bzgB
ltXbsKDzFLnNaTpKfueHbik60U2/d0bj2881SZsHouDNaFEg0J10V7WgkzVtVlGMH60fggvc9Eor
OO6JmtpstgrWolP/nPEg9ibAir3syVcDVtSaXox9FvXHEgQrVE5f+2yp2xQVF9ewB5fVJTKv9KmL
dtiDcj3vRem+7U/aFR73YJmY1afFb82ZriZvclXkn023O4ZP6dWwq73Cr0SbTkUny/zcyo8VS61k
0wK1iWrqzAYY/5fGi6TxILjBzdQAVpCgUxFfEGDFeIuDBpJMTkOZ2X7/tfJyP3VApnrsb1HXEbj+
7cTOCou7t9ksE5UEC3uU+68sYvs+QUusY2I3jnjvyXZss4Ljrq0N0nZRfosW77VTh/efrU2W96Ky
0aafXgFxd6Wix2kCZw+ezeYb6FQl7YvRPWgfC3hXMFyUYWRFFUg9YNgS4+Qzy+ErvuSPt4g7RFe1
qX4rLC7caIdGVzt2Vcvt4KlH1cFC4UfzrtjXLkUWJ/j0YUysMVYUNFei8v1WFWmnKWBCUn5nGpvP
LNMYG/Bd025COoUtxwkYPbJI1E2Xiebs/8Dy8339ILe5pP2CVTy0s3tktyT/R9p3Ncet7Nz+ocsq
splfmSZplCVbfmFZtjdzzvz132rtczxUDw/7bu8qVfnJAwKNBtAIC3blDA7tMVRMZ/vGrSvLhRxz
4QLAVM5qC3J+cI4nt828YTgKDQf+i6rcVfy7YIq5aiqRylacQEWZD5FyG4ccu7EaMix+n7lbfTVF
wzBQLvIgfTXk8l6Lhhu0g+u3TZ3mr4bQjRLvpFbqIZIomSZG2HSCvbqMBzdMpZSLMgywpeZjI8le
O+hYXC/uubtPVnTiEyVGFYErYMhSA0rizsDe9eho2vKONpV8bBfi8cWhxoaUaaMN8lxRvgorSS2a
cPMPw30dIjdAE95/UBVecsfGlYmptDreXIGbDMBjFvxzMYYeBkN5L/TV88J+JiTsFSSm2KkHWR7k
0J+jwI3ISUDLfl1/6TEPjGFwv33NqodwOEjcYvSal5FEjIZizEKmw47MBcOkJomTKgtc/2WyaXEd
bac3CtCBZ7e1/8xsfaLHXLWoT6cgzkBv/mHYrUNTLONezLHRyzwH9zLUc0JRl3P/VqwIjKRExYrm
AYXdMZ2J5pxFYQoFRdu6bOAYm/cMdTQt4S2aXbnpoKSYoiSryvV2L1mMlSIRCyjL+BI2t3P0Ukkn
RQ4steOhIq1VRT7RYryOjn3acZNVgauc0XKyb3bBrxZFfqRXnIHrtVdM5CdizONjSIIGmEtgDNuo
tPpbEL9tG/qVdepYVLGQHGOugjFQozkFN8bZvCvc2VO94RztJSt0kp12g15XV3InJ7aoEWtfTIfb
xMBjkTFjWlFFoYmeAqxpjG7Jx6xWe4p2LXaaTE5+jDxeHX4lbFiyfJUlC8pghpXGjU/3qj5bk79T
eh7g1PoNvwiWLVdHUh1NGRyPO/4Q7b+LPZEdIRLHM9wGAjjHY3OkyFatJbnErhsTTM3ao548mTxz
TE+B8dWfhMb40jSJ4zZRcEo0V0V7gQZP8erdvyVD2Vy+KNI2wvUCG7ryMxT2gfRQJ4M1pd+J8Naj
vzDveHADPMExAevUoizRUsaadGfmJ5GXEyOrDmahCIy9QAWHjJoJRahQeZdu2oNmx55yKHbRDa3A
iV99q7VzvC3Gu+CJGyOvPJ0+nRtjQOK4mtNsBHvaAw1H6L32b1Tc5ZrrsddUXqQThP8NUpnDqyot
7MsR8dZgN6kV7Su808bH1JLoLMWZX8ZdObpP9Jijq4os6DoNb43BL+2i7m/LVnrcto/U/DFq/4kE
c3iKAbTlLCfoyhTu5mo3+vuy3yni1ykTLUNurW1qK5fsEzXmsBIpC4ppADXxGO2To3ZQd5onnniX
bMUvfyLD2HxSj2McAOfXKTH4HT9Phh1SM0g4sluv7Cz0gbHsldwKJEvATu9JnmJPL9HRf0vs1KI1
dtklHvT+LB8Cj+tTOBx+3MmFGYnQaAXcFXDYm5aGVivJitFOFjs6Fqjizql2vWuQPOAZ4RXPshQs
C3U5RmMd5gQMp7G4q6rmRvRHTKJ3HBCC9VzPRbAfTn3BnoxpLGxoow+bc1TZtBtKwEZc8UCe4lcd
KhMezdLiwQzxrvfVJGIfqTOhj8IB85V0qDrTMAlAl1Y295njP07/Un8IY0+iRFC0JIQ4lR36XaJX
cqStGrHTnsizvque0fuC9F3+4N9yzSZ1Zxv3nh2IqdW08rUUvDaqFWNKq0SvnnYwbpofyDXfhEfN
3b75PM1h7Mwg1Fo1iqBHAKVH0u89OWtccASOeSGMeQEmENDn6HsYKXSklRN0Ogo79PNy+jjXzbIh
EWBEigDVY8iIU9CbnYGCriHcp8aTonHqgeuX+/L7rPnCsp68K9CWrPrzPo/Jg2lMdjOkbgiQpe1j
WWVFlTB3K6rwa+zjMJHzWVQkeBi/+jEbbxXXRJI1PVsQYM7dj1A+Gagp9s/+LkOvfIZBwA7pq/8f
FI716sKCGnMy2pR1XUIdprIzjnNu4VlmHKAED+aORqUwxAf9UFcWz+HwxMicGNAxMGSjgm5amtY4
f+sVleM5133NgjXG15RdT6ZYBonO7tzokbjVS/aQ2eRgqhZ2/FjiXvAAPWHhOXHY1pG1AA9q/ltJ
WBR7fdTLKjZBmmb6i0fxV/g1qyz1C9359dwjPdI9i1b9or/WdhRaouFxc9YcLVKZbEJeBlgAF0CL
VIwh0FpD8q23KgfQhoi7eG0TK0vRUY5f8Eu/ZuF9olZupIxeCjRsuGgx8IzBlhs7s/MTXcje7/rb
6i4/C89lzDlljh6xmAXx1ExoEgdlLEaV5DuxC/8gy/WJN/oFC96kWFbVeAIF+a53RFfeo2IToM4Y
7hOv28/326ojrVrkhSipW1iQC8kQptiUS10qrYRhs/2RvMk3NJUXHEZ3OLQ70wmx5BqOgTcQwRMm
Y3pGtWvjmJoeIz2Z0gMCQQ5z61qJeXFTJBje/4gnlsxNc5GFE9x348pedKLdqsrTR6LEM24FTky0
zs2FGHNwcjSXnZ4qMDHjqYlPpNn9S26Yo+qJGLRpDgKNWx+KY+yZrnhIbjB95obHUuBo+norj3rh
hzkdksmKkWoQHn0KpI7/Blv2k2IKwHw8+Hbj6rzNXlySjHdoiNT62LVMvUN7gCc60x3rPurO/fcY
7VfdF//7tkxXzmyZ4mUDhSBSZNmokeIt0TdQffXTr9u/zzoF2QCqDCEEGAz4A8gM43f8wIxHIhap
m7zqmEajUSvmwwwrsZU731Ec+hZo7eIuf+F1RTDx3BVlxh3lJdLXAzpuMC6oW2bS2pP/Xcxanrmi
DCzCVJYM+86ZkzjKzAhkklf5q+wkD6EXoCci+BXZ3dfxVdvXgPLSkZfseaaYCcKuKDMuJ9RJ2Asm
RKuMpRP7b6K+ixriKjXh3ASqdVssUiuzsCJ1PZdjMICQ3qu3cq7e1oloY2fCThABnKck1eu/Uxr2
mVPA+k+yAIKDXbzOTmjP+2EX3xn3/j6+VbzwluZrIk/EuXJsGEdp2PdO3UazmaMy5Q7Zvu68Pt/F
PJAn3rExVsyoVLMH9G3qCnLiFFisiPE+exJVr1RlnnLyTo4xYX0LOllUpi4dykAbEuISdEDIVukW
h8JTUDKtUVM3DzmvLYF9H18pJ2PJsHKkjLsSglR2+ldKV9pjdfE72gQ9HN6D+N7seQ84nmAZU1OJ
GiaEY5AU25s0OlTqLZFfm4m3X4xHhrErSUH7SRN6fnoxWMEsWnMUHiQpvE2LgXOAjHlmpcgiAOiq
qIRmBZYi3dPJPsh55plHgLEhkub3kdBAQXrP/DE7/VOIp732ZNxJdnjCDIYj83wcG6tf8cRYk1JL
gxggUTCY6LI4NPsaXQqyVz0mLjKkGBzu3tAnd2y+YnxXtuMj7yHEueFXOAAoCEp+B5FOwpesyi3B
vCUBj0mOjrDz/9UUlt1QQkdM87s2nvX6Uc93SvTGsZNMXvtKlIwpGbDnYBIriFK1RBsBw7E+/T39
33C6SnnXWWYMSTemJND9D4s8OopdeursaPdCAlg64QgpDpbgVa3Fg8LiHRZjRQQkfv1gghyD8Nwb
b2P/PfW5ZaJ1KaqqLkvYG2eyCHhpGVZmYkIj6Jgmcnmu6dLsPB9AZP2yXQgxQgzkNtH9FIQqQ3ss
9eJWKyvOc4ZHghFYorehgi0BSMRU+1LazT0nscRGqP9RORPbR/FII9hF+jkWEJWpSSYlBQ8ufZ3R
Wf/gV4+ULsFLF2mtMy+hux5fXQhSjhfBR9H7vWZ00Ly+xh4CU0eayX8Uk9Yqw+GbGJjY9FI42/dq
XesuJJlrFWDF+qhN4LGRnmdiC8pXM3G3SbBTCVdyZHShS9JqUhGFudMxuaXoYcYNuhJd5Ce4KfF1
nbiww+gECruymQYZpjjU92E4q9ycAO+IGMc7S3JtJGOeum34vQhkixQ3HXaCTTOakEs0SPGyjzyG
GA+Mza5pmhSgN8lvs/QWKPvtw6H//zre/S0wdsFP2Uw1mRIIzEAVVExO07hr/HNcHH14xzS0Rt5o
Fkfh2FaUgoh1VUwgGAq+VYTEG4PACgCQuc0XR27sup+m6qJCHaDXYVlaWhQ4gPjhkODZB42xD2OR
KmLY4GyIbpcHCojQnyYsRHE/YGLo6Hb4S3/e5ovtB2EvE7vvRzTaws9zXCZtsmVUmUInbjEqXr4q
XnUXeBnHG/KOi7EPed8nlSCCxw4wbvn8roTfxZZjyHk0GPsgjKaSTDNUQg+NM5HyFz8TXT9tXY7o
6Hls6TpjHIA12ChzAzrBa+uoQGDwHYwQuZ1Du6AigCJs0+OxxZiKjGQp7DdEVwXPOiYQk7a0qpb3
YOUpOmMgjHQM52KiSpjsffMxLB63uaDCvxIa1i8oqqiaos6+T8ck7oimIO5qyvIXIb2JknQZ25kW
fR/bhAe1tyqzBTXK7cIDapVulK2JIKhMboJuwOKsW7OcnG2W1h3Sggr9igWV3KwDfcCWObfGvAqh
SZqncq/v0j3msP8oiFjQYpR7CJUKc6rgaLCzVzriiCJSa2GjlYVmDGfcRV7x5V+yx+i5IGikMyWQ
bJ3Zo23K816+nTyMVN7xxil558XoeDdmxoxBc5jZ/C6bYltLv0XD6zY/H3XsLRVkVFxMpaissYkV
IgTOzdk4lzfFbYhjCx4i7Hd8aF3Nq25Ep7qbnNoOXV5YxrkC7Ms0bCNDHQowqYm7vNxXdKhSvCtl
ns9at+0XXWHHloVMkcZB/NCV/IClOo5GQVZbt7vBYIyn/9yWK5cc8zqVyIgxUgVybT3xKLqJa8TW
dEfDW4xuopmRd+1WHx8L9hh/madCrrczVZaDduzOxuHvDlRAnnKc1rpnXlBizIhQ/FeQdMDoowHq
vrfbE1bWOzWqcvn5n8KO/O2WFxQZk4LmAVFS6TXXon0sYeymO805r4bCU0TGlviy3mUCFaBqfpek
ySrL10LQbLQuH7ZVg1qIqxunYPyNmAawSNl+hLTA4DeZmtSVq4Mx3KnkZQjvy3qyjISHDL4agC5I
MTzVQ6l0cg+exKH21AZ4wlPXeFOjfiFi7s5+ZfeD4qWF8WObRaoCWywyRrIryqAZffg133C17Eb2
f23//qplXPDFWMZMFvu2mSHCNGt23fAS1sap1DiRE48J1jJW8ZCWBYg0wmtY3kaEUzLhHA5r+eax
FjEtjyd2i6UgVYY+H6epvpXpX9N8W8huj+3221Jju37+vkcXsbEm0IQNVMgMihQExi9snXY8u+Pj
ONEeBbslHtZcbtNcvVULkowZ1HxdoBsTUzcblPcxL908zO772P/e+brPocVWs6/4Y2ygXGCRpvZh
Jx78nXnKztFZfqRpmM4pDkDzcQtn2ie+zZuC5Kgjm6WTDc2P+4/Ej+rqUuu0w2Oj8bCXeJJkjGBQ
YpNSWVOzMd8r087QdCcyzrHALUTRVO3G5WVTdLOfdrHeg9CIB7dMciz8KPeCFp8FcwyssMuPmqLd
z3nitHK+yw0euPW6NFHhA/aeokgm41+iuVPGwm+R8wy+G4krDFimxF1NT1XhmklTwygDgQlmn5em
hqdeSl/Kim6LeOuVHvpnAKdtSTv1SBzxxBvxWbcmF4IMV10xJ3JB4tTNNVevTqXCCUzXpXb5fUY9
krSLDCyZwqkJiYPllNZAbgoetvT/sCAXKoxDifweSHsKxJb1s7br5pHYgFUd7bGKTFtrM9OS8lRx
I2P4WWNNqjPKTWU3YVLs0qoCjidgUb1tA7PKt2qaMjEwlaJpzBcVCfbbATgRVYDULYqXeDzkEWde
ffXoFiQYb6aQMWjaCkz7xU5SviEo5xiuVU+wIMC4sxr5cDWPwYBgYNsO6jOJ4j/LWfsSCVZWVlYd
/pLblIOKwTas/MdaXs6SYWuYw9bPFUiOlDY5I/zHIBHtTwgd5FnSGqlYwwJO+p3oqTYfV2o9jMSW
8P/eQIbpSBdGA20YCFhvRGBSh3Z55x/ks3ZHEWLwzrjnwa6tG9ALQcaf92bad2WPY0Qs1CZ3VfeW
50d9+voH+nhhi51IKasyHuUIVKYmbu06Fryk6b0hywR7m9C6Vsqihgw6ZlcJw442FABtTvHAyKob
rd73vK1inN9nw5Mom+rJkJELm/W9Oj+aXBSI1fNQfzNwFY1kAG0jIyTVfh293jG9ANjT/Umla14G
J7DLY3tGG+PPbbGt24sLVSYgadHVnTQFQlNxfBODyE5D+LSQt3Zr/UZfqDCRyCDAtTUEyh2Xz41w
m2S4TKhGlqdi/FrnbqAGHDO4fpsX0qTHuUi7AJ6gmsoRFFsAm41PkRsVtvJGDhkKK4YD6NofMoZJ
hy/xuRUsKXa3pcq2o/5tTBbkGfdDfEEyZ9raERZWCWSNwE2ROT2ZsxWcyz09UDjVfdR7/xS44Ioy
4wDqKpwqXwJlWboVskMrHyvywuGOKsVVtLDgjjWVRjXPNRVu7dCqJZoyKzQepRaFsQ8feEB/65Xt
BTnGNCZhjwnLiKahv8kHcUeONP0NJBakVO3+FN9R0ul31SYWgDAaLroQ9zAZ06I3Qtq2OkyL/kS3
L5lfzMJR7mvXQPvt+CIcyCk/o4lsvy1lytWGkFkokabukAxF3t/V0/hcqeg+GozaVvTyPZrywzSF
VqwKnKhpPaC5iJqFoyhIW4/zAFYpHiC6Nr0MRUi6ioF4hZefJc6bct36aPAPhq7CZjOKhLB2zrs6
Sl2p0x0Ba8TVyvAiNeL4hnXTeiHDKFA8kQoLukBGqZSv8fTYJbqj9oex4m14pd97fWYXQoymCFrV
6YUPQmn5QDSUb5U7wcw8TTv3+uu2eqz7o/+SklmQ9gp4y1OhIlzR1N7zgfOG7YxP2yS2xSazi9Hr
vNcBKIA4zJCjpyprf8XGl6KuPDhgTki5Hv2oF24YN5RV+hwIlJvB7p3mNneqMwymhh5UOoo5vBu3
yuM2c9uqJ7NL0qNgHlujAEVj3kuYEfONY8yzXDwajBPqidEbAaVR+dWuxhi6HAFyS+CltdZV4RLz
089Y+DqhllVBNRA5yMOTYgAEkmOJ1hMJi4CcUetRRN4sVWlAvsdCDKd6aVtLwAorWtPqnA+8qMAW
fuY7XuvZugB/c8ZGj82sJNiwCM7CfhePvtXJSKHl1p9owoUI06s1pIYIVBB4MzXDUhHNmWPjVvJ5
8DE8VhgNn6RYG7A2GyFQu8Mylqp9M4eHbUbWrc+FESbKEuKiihX6bprig4Di36Sqh8bYNbEMNLZg
t02Mo3Q6o9tin+SZT41DihgVzYBhQjhWmycxRq17WU8Hk0psbA4Shm1Vy9Q4bak8JphgKYqwWL6b
QaLHI1aC9VE4ODA8HhgHh52JPqkzGimVd1Gl2mPyo0u+bp8E79gZ7+Z3VTUPBphozC9BmVmBEbtG
dqeP+7LpOae+Xs68mAIWOLsOsA5WqHHsSWUg7uulR6HJFauLZ0Bv+JJho/HdruYg8RQSoSISxuiE
rdrnbZY5YmURW5DXIeIUIUwJY9Mdy+w5F3S8Y9OXbTLrVasLtyxSix5OU1s24FbZyV7iVmfhUc5Q
JssOQM069pK3TW/9mfT7ArM42m0soJJqgNyACyycwuSpaRXkHogVZ69Zei6nP6qBLxhkTIZiGnqV
JtDP3L8LhtSJoseqyZxttninxZiKIU7lBM9MPM3rH3NgHuXRkYb0sE3kf0TpF+HRr1h4waBF7WDQ
4SvSA50wn7+MGHFCI/GL/EihPrDKy8pfNOO547W1/Y/g5UKZsSJ6IJkJSrb0rUlXDySuf6BpI0Ax
OTRsjnJLfttmlidRxqwUgWkE/UD1EhieMoaCBh1DCn/W77HQDsayjD4aF1SfpiSk2VYit+Nm8XmM
MJFFjfq2rpYf9vGrLn0f585SsCR4W1pUv66icg04SAamZjTsvfqsGXVWAPSL9hVJGCpvM7tReZCI
q5HyggKje2h9lqOJPrq19C/TR+VSdJL0W4G16ducrPcLLwgxqqa2gW+aNQjFh/weC1JD6LeJqVrZ
lh7oTOS0H1WblylcPaQFUUbb9EZrOiVE2RRIPUbU2QZ5HUpe/o4nQkbXtKiNsaIbRHT5r7H/KeZv
fnmcNE6IxGOF0be2rJoqiSE/SQvuSmG2xkG+bfDv9jlxNI59u/ez0U9NADLF7BbxvRw8bf8+R1js
Mz2ZBQQVOm1Qj42bqgWUr6a6sji8ySlvWyhHYgoTt8pmLTUTrV13wdnoz0X53PJWma9nHS4KpjBe
SM/GSopF0NDv6A6H7Fu2M211R7G72l1u85rlPqaNNgyCwhgEJQWaCx5/SHpiAlGi+z/2zctwFlwV
WBMpZjXIocHDE7cssbC5gg5Zxw8kttXn7WNcVRNALSqirgNTgAVSatoknDWaHI/ixA4EzauTxNsm
sRocLkgwxxePbRSKMwysLM5Ol97rXe11YWKVQW3r7T91SzK4MGVwI0s6FnozLylFn6pCB/K8mySA
x9ZKT65ruxVCDk9XKgkyBrYtYLexJmroG/lsz6e8S6VhLhPXHE9JfGsm+77lVYOoXD6pCKVBRBW7
cEVDJhr9hkU0kVdBiwb5PEEijE6CJ25h+z9Ltzr052HPa3y9OiSGGL3uC2LxiPVtVQNikvRqDqYV
l1+wksw1+vthfNzWhxXZYRyDaIQYwDNSWdiHKMdTPhvixM0MAzN4/aGdxAMmAQ7bZK5jIgxFL+kw
LPlh3U1dADrBX+NHX2D2Ddgmh/7YOeUjYrRdwevDokaCObFPFBkv1cdtSURAD7rTTttRVDLDSU8R
9lopXoLtjDyneHV3KYMKMPk0TTEw3MIoIYYZoDumELvp3Fh++EgSXoseFdEVQxcKbLu81qMk6Y+g
oJj3fudIZWirQJ6qOL6EOtYtMsylVaus9gGfCE0nN0EAFAds30iEAzasCg2UX+bVgq5LM58lx7bL
63Me0Y4oerV6xz8Kd+0huTW98VQDfNx8Cb9jMwYwCdR79AXyUllr6o+xaVVXRICeX1ko3LKQdIoW
u1FILB2F3dJ8CoTdtvKvHdySCGNz56aeW7PQY4zWjOpJi7NiX9V6a4fZLN7gLcTD9F9nShMlbLkG
FCa7wT40WkNrRNATk6cpAQwBkunysN9mikOEXWFvhoJRCTokp/WKQ9KjVEaOEHDCs+sHN3SDEKwh
xqsDmJcqe4k1Rcq7QI5d/0zXPo773moc+UiBXwOH2wC2doeX1JiYUwccRjilJHbjG2rkdbwXbf+m
89Lbfhc9xbvgjtfMw6PIWI14FoRcisDfnBl248sHPZ9e/+Cg0P5hSLSqcrXwHGX2VAEKDbQhCG0C
84HeK0duRHubzIczZ+0GbtBvOoyF19SgF4YJdIZjWB+wKhm5e9q5UB3HvXFTu/mrrNvRs3JH+2Dp
Kileq/R12EiVZfEFjLJEzVCN04gvAArHj/Lw98yceqYIQ/Mv/pbG1Wu9IMdoSxAHqTTNSuyqIfSS
VIeKiN6sx09jpHPShqtqAsReYCxLNJJiAuIsbtFUVEJNirj+phbaeZ55NTEqnKvjw2MYOM7Yc321
vsdPyyHW8DB2TRUb9rD8qHjRBdPVkruk/LKtKqum40KKzeJX6RBilS9IDeHZF3Y1OWbqPx59oLqw
oMF4sVAR6wlwM/FHDkZx22fJio7tPjqgdNlbCSaus/dtrtZt1YIkY+ZDTOH7cgiS2gN9tUD9sKdN
sXqX3PA3Ca9qhKYTRdKBOyyJVMaLEBEwwK1Z6yr65ufsiF5Y0YpmNbK2WVo/qAsR5kob8hBMtaih
ybA1LUMx7LGYrHgQOWRWL5IuarquGXT5CKPdUtDB9ocE+dTiB/AZyIBVnYh6S94r+TpZTZVCVzB9
rKmKfrVcYVaaPq0T8KNasydYORyWpTh0d7b59mfWaEGMUYeh8JW4wt5dYEJgDamTOoVtPv6nK8JB
XMUbh1m9wAt6jBSR78yquoNGxDJgH6ujgVfdOLznAxhtBmdbM3jEqHou1A8opL08ohrn5mJTWVDR
G382j+jLeArjfI+hAE60sa4il5Nj1D1L/HaKWjDXGIEdtT/1SXjMTeGUSzUn5Fi9WAsxMjpvmn6T
hBooKfM+DN665Hlbcqt3SteBd6QRQ0Nn2mfJZWTqRT/0E7eXXXV6zMT7UeKiglDdujLmFyJXOxSm
PBslH93Bgy15ptfYwJPHijnAkO7Sl3+KkiYDex/X6jdLH9duoQxZnsalgtHkjwC+Q8H+b9jk5DDd
y48jUOGCDxzomvdy4IjywyAv6KaSEmvVrCO/Hgw7Zer+yuXRrvSJ9/ZfpYPXMZEAX49glFW+QI+7
boLZaJ3qFXB7OxI7WJAcoAW0OMhujZRU0Vo1DxhrVRMXZBlNNKbIjLQCmlhlo5tI1W3MfZbzSNBr
vpBgFYZikDQgkYii03bzaSA8s7R6c+lGKdhw3RAVRt+N0BCzcJChiub4QmRILpr3RmlOlp9OPceT
rPJzIXaFT4gs6zRjgY47FLmKCW+5sRQ9+zMqhkSdCCDwP9ojFlJDLkpvpWqG3vXSHbbouBgs57ne
a0AveqnMCxEmuixMtciJNCCp1droQFZToB3KTow60ghQdY8OpGgWYKFEL97zV52tkkeHDx6RNCuk
G4xmaL3RY5MIJNm4qM45kZu8ANPd7fd/Z1DqXbcHlrJr3PIeYVQfWNO1JMzwnfi5QcoJwhXy6iE1
4sg2EuIpWfE0q80XpTItzNfZghQdtu3ymp4u6TJ6WqeNORIDdBW1xHDbXQSk1QAbaaOONzW9Zk4W
lNiXs98rmarIoDR1shWV35N+smPh1zY7azdhSYSJf4uqFjCsDyKNdpqTr4bBcZM8JpjoxhjDojBb
6EeHFV/hT7P/TrggvutHoooy3DFyuywGSmzGpEcXG8I1bd6p6XQ7Nr1byFNuVWL2vC2v1ccjoG9/
E6MCXVzq0JylduoR0WR/KTu6/K6nLaVdigtGMBbV7Wsertz6EV0oMm5FENLGD2dqGUn0M56yXZ+k
/7SfEkZkyRTjQqKKqGRuwFSTv3e+hLA6tAax5jz913XBQOAu02Ni0/xJVc/jFMI/JmVkaeMuTZ6I
/7Z9Pqs0JMkUTVnTTMw+fT4eTSBq1GNNtGvUPxT5Nu6/NwPP5nJosBdzjDp16Ok7JGsJiiGaHcaA
w4v+SFwXVkzmao5qNCWYe0UJIVEmu0j6eqf23bsfAzBuW2jrSo2Lo+APe2XZ9Jk/z7pQTDh/tQNc
bou1vLFD3swXZI9digrPCwXXJXihxxhvX8bS6TpHPCGX6i1AHRxl6h/1rnH/JV+MNqiorRcEmVM3
MFRbL5P9qMyemMaWYGB/F0pZQqc6pTQ6olS6gUYOVYeM/2B+3f6O1RssGUjKIPWvaeyosh5WahD7
IXpGpwnxzV4XY2ebwmpyHHsAf5NgbnCSAsdab0BCPJoWlr45j6PV2NGDcsCmb8C90EhAtDCApJk8
0mtvvCVpJgRQpiKaFR2kW8d/IADsTl5Cwa7fsWvxXt7BmKATF0nmwXd4MeNqKmVJmtEjIW5UPDpA
GvEVpg9z7JNUSgur/HbohXrnFQFW/cxCxow21VMjhHkkIOQQClvTHqT0Rusquy3+4hwmR1/YmaGm
TLoajz+MbqraPbrbtbRoD0WUdJZWtpWLlQO9XZHgJCXKKVLRrPT/8kQxSGugg7wehx3aB/fxxLHe
PGFfDRqZgGZPBXwVBSyQHGkvKhik+LvTOlQshTfz/PGDVyHeRd4yEzuIGUBOZxUEBzu4pVATI52F
iXa9HdnP/SH1+i86FpxYeGFRGGAKESeWbqxY+c5wsboM6xVlyzzwcJVX00MLrWOzrCjERJVI71p5
QxHqEeveVAcE2xY/V71uKH9fa7YFSY8rMqUFJdXbWnMnqUAZeNnWNqq1W1Kmn7AIaPo8nhHPgITY
lI5pdlbb3QTmr3S6MbQXrTuKNQ9F87ovnIYbi4NljFXYqWE7EZCMD8G+DS3s9B0so7QSxSpPgyc6
OPLIE26E2MIELu/lwJMpY68GMe6E2gzQBNePtimZNqDLdkrDW6PHI8PYpikrh1an2iu1e63srGZ+
8nUeL7zDY0yShLp1gv3vKIzP4RvJhMoeELt9i4eidZpYFyxRAwZH307vMibO/8jyo2Ip6bQrAI2M
n1VHI1Udzwao0+UJ/rk74im0z70Agz+ZNR4Vb3yhU6gJSmLbOrvaJoCC32/K1IIulFYY4rotctq7
7Oo3E5DNELE8ZXYWOxRvv90Bo+OfrhT4SF8taTIXRcyKSK9omzwdDQxtio8K+Ha0agJo8aD+SUS+
YJC5IpFYznE0gUFD/yqXIxbLuFPC60BdVdEFEeYmKJLakj4BER29u0PwY5JbKzd4Zebr5kN63Rdk
mJsQDHGeZNGH4Cikv2Ql0y4KPqYZ6bpWFUVazbezljMcxOOOuRvK0NV03ymg1DJlcFu9iy0pGJ7S
wBAP2+q4SUkV2ZmqbtSDpgxAKS/uFP1VSb0o4iQXV0OC/8oQJJjHAEkKsctFHFUa7GTlPE//bIPM
Z+XG7zO+FiCUQxdGdAKN/JXMOB7FCZKbyfd5NmM1iFowwtgMNZ5n4ldghN6i6jH1FKxTfIe9GOii
TwSK1jQjUIyeeMgR6yHygjJjM6RIHauOeh26hxnTpxY6pQbL/5md9UedZmjtGCgZdvWuYF6aFzte
t5kvLwEEzFiPOtEHrCTBJYjRZp4683v5Xg1W+x6iIveR+hYt8z6anbjnKCdPcxhLkogClo6GELiZ
lK4cKHZb81DaqZ24CiGA/qGilEro3tjP1ljxs8kfZATGeSh6kRGUVk4CpxaMfSpkdpH5nMuwHkAs
CLLa2gAAeShRHGlc0UYoauGhI1jVS/3evSWAbRX31UnxbVOwyOP2VV8P/hakWf0NUWYVZZD2z7R6
W+0QkSLPKrnxA9fLUbltyZXR2GjUGqEfQSuXQ0vCIH9xlIvXRq6scvymTkdSylaMbSgZj8n1S3o5
UEZZBX2WsHYSBzrV1uBiLOIh+jWfMrvrrM5Rj62dhBb5YjrcXBePMKOsZt+2fUAA7zvVnd3ON3k/
WSZ5MHgrKP9HAHHhkHF9ZlF0SU05TF6VbzR8KHbiYMmPPdA6fKu5Sx94eGU81hgv2ArioCQzWJOb
5M6oiCMkmPcg7bvYyS8cJaX6v6U4jOsL55KQpoLiUFNH70fwUO7pRvbCExyNpy3rFua3LNk+jQBr
YIClTbXlKHnDbbUDEvmIxc3hPj769vzEX+26/ha93EK2Azpo6kTQUjConcPQoUgJoWPas+9ScKrI
4xXp1x38hUMq70W4qVZiJQn/R9p1LcmtI8svYgQ9yFfatuNlRi8M6UiH3nt+/U2M9qrZGJ5GSNqN
3RdFdE4BVQWwUJXZAE4JPoDK1A4i0KQqnKzGA2Eyi9oIaJonAJnUCoW4YR8VnZNqvGdK6mc3fIMd
wJQy9PLKNHc2tew24KQqw9Q2m+7c9/2zYYRois7/6DNltV1MPkGd1CiWBZiBqFpG+XXJ3RqdZTna
RcrBJhGx1La1bgcBbzmZVCJmg2ouJbxyMPymRhlK/ZHF3MopJ9JYwR5xUXpFLWGZfq72qhseJoh5
qJ8btA6FDu8TZHvrwPRuYh4JH11MWJdK1S0lLXfliwv2FfRfO12867QvS/y9qHmCPdth/QuNrUJN
eaUoS4Dv5ChZLLGu9+Goc1z+P+L4gsHcHMZCHOdEf7uT/U/tK7RDX7XeOhDArOfc9gmeSUwcC4NW
EhUCY64sYhyzzPysa3j95NuH9sUkJoy7dFC7hC4bbR6Kd+252aX7aFfZ0K75o89gBY8zeEzBZwfL
g9EZwv9GnYvP5NnwVXfCtRKTs1QnvPTmT9mZF8nb99gVJHOMtbgDCkpAP0SUt89uMLJD6+6xrx1a
aA5RZI5Rd0PNaHi9vXeb8bwCZpy/Hsf/MfOMrb6bZe00JIYz6dnzbZjNGPsFg1W9TvWYb4HGCx2R
zOfqSQ0rXyhKS43Nc1+Sr+IwHQqJcL71Ny4jsoixEbTEon9ZFkVmTbW6wQ+joojrLJII7pRU2eyf
xaYDRBGOUN780PulvMZjlrLqgqVre+DFRYJJwDmnLB2SpUwxZ05+46J+hSQxqxll4ZR2ch+hhIv2
gFPmBQ/BS2taohcdERG2YQvP5i4783IXx0K21Sgr4iARM+Aq8r+EHIwO7G88YtON5HVtHJNNeq3V
o0jvIpS/5MzKdzUEH8vPmh8/oN3iyKVCfp+8ruGYxBLK8UymAHDRPvAVZzwnINLoLPW5PlEtRvKw
/HbEXQPSP2h162kHQ+orA4BiunzKY8S1nn/oMCh6O+LenOD6RnKNQzdzhTNFQhSBeJE6yehmr/WP
6kh8xZ3QMLjnQPHWkLkUyIkAHWoRJuUoMC+N5Bh546Id8sUI2pM5x75YtY5U9h8l0FoHpDvH2vip
6Qsri36bcVG5tpr5AhmS0mgmaP25y6g5dVjaktQeIrnacUx+/3F+jcMkl1oUW3BQIdhndNxR0q3Q
Fd7+H5J/YN6iKjEEnGLcs4m6461dZZJMLvSdpA3ApRwIhZefpQDDxspBcYuz9iLsle8cQ99fxa4M
faMDW7lRmuu6UqrY25+U8i1YqCJHh4xL6WUfeLOgG+fgNRp7cyFVV+XdgOA4VIhH0TW/veS2um9c
SrqXuP2LfNQ5FU1epLAq54JcQBs5gYnVIH7U+sIPi86rYvOxNNGMr+PVFbwPk1Q6UVRxCoScjMpq
LMiCoOIBFEHaoURXj7uujKxu5lxoqE+88xnMZkjQmgC1ks74TBVPcTPQRZ2hwIpPIDcRxh3etZ1M
NzxQx3yRjfCfPOi/3XadTdsusOwHbIXXeS0OR4QiBHOE70P+rMUf/w6CcZcU1HcSCbB8YgvOGzm1
5Kay8pkTAzxDmBMpHOtkiQQYMnX7IHhKwscm5LUj8TCYYyit0zZKDOxRS0YnGdEgnxqQHzM4rsCD
YQ4fSYwUNaR7YmZQ8gifdaxd/9s0OzQHrzae/hGrlJHlejUKCV0viNqXqR8Zia2EnAz8vvBzDcKc
OboZiUVA70AzymVDf1dU0P0tXZws3m0f275HrsxhjpROW9CIkdKtcVGI8ReHjh8Plv5CH8XwHZda
Cufqytsl5nAhHUimEY+4Z3WKrWi5JVSLXWemxbFsE4eImMjAFVlW2dzeZeg+boUpAuV67+ZPVNd1
+pTaxU6AcghUuvL70OFSYm5eFghGdU3ahUVYIToMcpdo8peQ8poXo/xQLn8SravfZxwDfeRhEWv4
/Ul7CsbHpjySlHNi8ExgPIIaFcSxiKvV4kvLnjs/xft9Zv9b0hRkyPH7kZFaulhZROZ9cfIgmDMB
lM6p1Khz5EpZeA6k3EGjIucG+p7YgeaBy06wHX1SmYsJqZYIjzOzP9v1XX6g9UQd3ykx/p/ysEL1
HFP8siVa/Q6laSfjKmFuvJNe/xXMGdHEQZT3Nfwhzqz6o+QoxwrTzYOlneMXOsk6v/xJZfMakzkx
xmSWKqnDBsrlUcvOefk6hq+3g3c7dn+FEdslQJa5luVKjtxMfC71U6icUr7OGf07390cDMXQiKhC
DYTt+2x6Q+j0VPmZ+iIbTQiu+kB5F0pkBuHltkXbn7UXNNZfFJTGQJQAk5b7wUGa3WGaCmxNTw26
VaDUha8X1EGEB8zAL5yEuxkNK2TGR4YhF0QlBbI5KcchWM4DaDxvW7e5XysIxiUSPUSFR4BLqLJX
F3Zc7sFA+XcQzB2iVAka1iZAEOFcyB80827G2fEHGKaKwQtMUInvmlPyedYnvasjN+xiZwZnM97Q
jP7zbZDN7ViB0H9fXSCmMRiWBQwLbtMfG83TEk7+3tyL1e/Tf1/9vrmohTaO+P0y3efKc6q5C49F
ZwsCOYDetlFAfFdUHpVizro5x/VEPCfa11psrHb+5/YycTDYUnKhaXmQBcBIDDTon0j7pPIuPzwI
JjBMyUiVOimQPCHRU+5TiLKYnMDY2uzVSrH9iEohElNOAVFXjZcoNVRwEw7EthUqxqAMA5RjbEFX
78wRQ9z4aC7z/klsX2XBPJgzj41x25ALCnNqywW0J4IZKOPykpGjnD3e3u6tzzhZvPw+c2QrYylG
ko7SBu3va/3U79GRCwmt3W2Y24v1rlQrlyKpxRQwQufr40usP6UTp4DJg2C8qiVobjYVrFTVvIR4
0fwGYYzbRtxeK4ltvCFyDurGFgg/OaViv3OjHb8cw4NhMu4i9n1hQrIXajDFeVx+1GWLR7dgPKVp
fwf27kOr5uc2D/8gf108QRKZ/CinYRWPOazrisEeQ1vSW3CZcs7EzbLIGoXu4ipLDorSDX0D41Sf
qm5DFRavz3TcLeJ8lG5e0dZIzJV9DlOMDSo4VPRzsc9eMTDrmC4qhjZKPnfQ97AFPtvI1tVmjcnc
4TUz1Kb0rZD2uHjEgzbjEWuJIhMoIh0e0QjP4ZnUECtQtJwnLOWgm4e4BS1BFYB1k1fz5bkj/ffV
joVhmCnJCL+gO5Z53W70KGE3L0NsdOuAuwlpWTRwM1RVtqAkCGas4T0uwmPc4BAvfox9zLTYujfv
uERSdO/ZK6iML1RVxcyBbLxrCw8IHHEsgXXfxZbiLTBsOpI72h40fdU9wwNphsN1yc1kvoJlQszo
CP6oEDuG1jV8NGSelNjqc++A2d2vj6FXcrUmt6NgBcnEW9ML8zJXsDSJrfIueGyfJIvKY0Cao7E6
qPxC7IqPSl3v1voysZcJ5ZDrJmJPkKz+QMXhu+fEmaxml58iL7VHL9Kt/AHVXn96vZ2kN6NCwnir
CKlBCXeAa3dNEPNZFcBds/K+lI852eUL56TZ3sYLBHPrzhO9wTs4IIxy9McULIZc/oztfZM1BAOR
UQxnexCldoiSOI3pR1JzWpwWL42Rpz7ENgQ4nOoMwnyL9+K+uXKQpTcp3ZmksjQGGUiIQ2HCBbbN
AktCr46kiR4ZeDwuHBj2ndGUSIFBXHikVL4I6Usj1FY7/LjtBJs7dDGFfVNUBHycpxFM0UfFCnpo
dA0l55tlYxAP+WqFwXhBlUBXJ9NhxwApH8kpnMiLfdXJ0BBReuNR2d82abNiuMZjrgWRMAimFAAP
59mpeelxVzO/yq9U+rfdo41etHj6CRsT49cmMvmqNfQMFxFAjo2lf8n2geYR7JtT+4INjXDDzgrU
YVGwbOzmzO+hoafluyyyWmHqSauTRw2IYs4KdjFcvkzatzHMnUHzobJ2GjtOK8i2w+Aij65YCZ9W
zMEtSRkYL2N89fRiezfW4qsw9xyI7ZBWLhjMeS3Ec1CaQYbVPOh+8qDtct84Feg4GVzVS1Ctyvzw
222n2TznVpDM2S0ZhZpOMSDNzm+647K8TqVbVRwqq+1LnSrLOjgSNdoZwWxU2MzFjFcmt9Dmf+M5
tttRcBO5Pk4KCGVBDLbIXiwlD+XIFcCkUfbOR1bQzElDxkYKZ5pNxAo9LpUXecqdfkpPIqhd43tu
YzoNsltwjJ/EvdTpyYTvymhPJZWp5nvsowd/L/gQOb77/cEkBODKOsZlxiZojSEA3GTsguxVSq06
4XwAbt+7VhiMjwhRGpKcYpR98jqP8X079vejIO1JVNhmjjGldHzpKoIZwsWXq+zjbRfdjDyV1gI1
3QQVK5PWwhw/G/R4COkh0dCc9IUTArzfZ3JYmIL4Umzw+8OgW93ypZI167YF2ycBXh5QzVQVFa1B
1+6vh20uLybK3nROQjvV0B8bLHE/4ks698xX3kT2ZlpcwdGQWKXFTC3GqmoBpzTCTpTJQ9BBkyuu
IYuHIbyBx22xmUNWcMwGdZ1WNVUMuCX9Ii2nJHmRyn+75rclWlDXhzDir0Vk9skUzEQKK8D0mC4s
QGqgpoWl1/7tvdq8mK5QmEwl5KIyzRVeEbNQve+k7DWRJ39p+6+R1N4tje40och7FaG/+T5nXCxj
UlQWTaRWZFhWalHqZK2kWHlSt0e5lwfn78xj0lMwCBmZDDyOKMPz0lWWAtnj+EMuf+6XyAlnbvbl
+QaTn7q51HOtxVsfjrRDZJvf8g/FfXgQXP3UgoRNjazyPvox8rj4N1cUnZQE+YJAJZ1JWUpZ9EGn
4VNxJscFWqxN6ClQ9r69lhwQlnioRiW062jnXT7el1NjqeoeDR283MFDYXIHEsqYTrS+Z3yhr6WV
F7vyg5Za7efZa+4aO3a07zwO781duyyfxiSQSot7ITWBKWeSL8bEKgJSWIkq4rrMG47cDLgVFpM9
xnius1DCVilF8mIKkd+X4msRTQ+ZWHqGHlp5M3NuyrwlZTJJWsxRDdFenNG1oe/MNkNRM+rAUq4H
PIbUbSgwKtHMJaHP+zoVN2qU5PGMw0VL74f4xTB2Sf/71FRIjODvVA0V7yOgob7GkOGHGUYK8S2d
tF8Hs/s0TaL3J65+gWAylJDkXUNAlOtGamxNQe72ra9yuX+2F+uCwixWKcxJXiRACaOzHDxJ6a5c
nv7OECYfyUWpinEAiMFErz1kLNL7EeqqfwfCZB9Rm/uu05Fk5eabVqKzIf/0R49Jq01nXy0zo59k
cYAhVT5aZv+9K74l+V8awrLWiCNZRqUHiFLtB/LSxi6/Bemt3ePd6XdxX5NJNsQkUz9UAFF9BwnG
Fg8TqnvTTkMtluovTDatyFZIdLwRjM2mX1o8QUUWdPiorTGRE2m9PIk4nTon/6q6iWe8aGfhvNgK
RFS4Ojfb18AVHGOpqWRtEYM1Cez0oFfxCyfxyF12FD0UbOzszDWP5rF3K7vCY1LrUIBIC8U9Wk2U
vPQoUkF3creAnhG647StWZOOvJozd02Z5DokIzhQR1ygaOcm2IcejT3tolZAByk4vDrtZsaA0ASd
oYGmD8t1JBmymdURDqpKDi36KRKIDxqPVm1731YoTNIgdVrPJq2jq37xAj4+fEEKP3QqiOpEB7S/
vtxOH1w8Jn+ohdyJGQiAUNqb0JEQQ0vKADsLGPDw8NZzi92bp/3FPFZjQGlVvWpGmCcKo9VHibWk
IN1vzuit5iTGzbN+hcTEWyX1ar4QIGlVf1cVqpvmPURJhsOcBHYmxeg6kzik0DzjmJgLBWMxAoJC
c5yGqE2F/rjID9VoOOby+2yCOIdX1jHhljQk1jsZ25bUj4no6PifML10pOGsIsfpdSbCoB2aGcpC
V3HG5EBTWlEJ0pyE8xDHQ6H/vvqIzJNGrmva0i6GZxAWLuNXo+NAbBe8VivGXCuURa2NosGKNUiH
9YFWDQNkft0J9+C4cjGvgy+U77eji+cQzCVDQkdtS+hDc02UfRiDajJKj0LS2NVIvNtQ20sIjjC8
H6nIRcwS6s3YVQF9aSjJcRT8MfOygePedK/fpXhygWBWsDOadtIaXGVl2Tdav+D1HG52R8krAGa5
jDnokroCAM6Qz4pXedIuPOj7YUegqhJYwkH7gLOLOyD2H65xMYzJuXME2liJdsePhxk8I31thV8E
UGkrmMR7m6USHkbJ/W2tWVpjWFnLZN5Zb1S5m4E6ZGizNQk45Uo3bCfntmNsH5KGKOqqglcoEF1e
B1cjpPoMuR9crDCSXzxQ4snhsNiNVT0K/GvOpsuv0JiE0Qdpugz0iY8KK6P807agk4u8yu1mjJFr
aLjVUV7mv/Jt+v8Kl/H/Qm2TqlJhZZYOXhkKx0Ap9mlXc6YZth8+VjhMEEwkSqtlqVDEjiw6dZdj
dDf8gE5pD318dn0fQ0fm9gbyLGOiQhmC3IxKJJE23ZH6kwGSGF7fzWZkr4xiAqAukr6SdFRdF+XU
dvdx8Ph3JjCuDl7pLF00OMWAaUFh+acigS3zeznFrQT1ywzMQ157eqAXhR7R4nGk/ujbY45vOuOh
L75O832rOfqiOXLAe3mjq/8uKa4wmWtG2khoY87hD6lR2RjMcmax2AXi+GGu85089Jw0T1fqFhxz
xShR2w3qBnC0/0Ha6Ti7JBCEc/sfaFK4hcMkjSwpZyNSsZSyD+JLN3Ujz3RB2vdWRR7BknLbQThh
hW+k660DBfNQStqbXWACw+tlgdoTXjARV4MLnboPeLi5DclbSSZhGO2ghwt9q9HDc1sr1qx48/Ao
1p8F4S5QHvLh37/DYxJHVaaNCHo1xIAHTXMod/xcy353G2b7BWXlkEy6qNIgT+sJiZAmYNmO7PBQ
7fI95RjmtpDw1pDJG7FQiROh/VO0qSI70eOFjgnOowXWQWtx63vt/PNylfjzE8fQ23nxndBBMUni
0JVwmcHDqU3JZsDFggnF1wlULKFdPJKRK+e1wQWFQ/uyum+Pj6ubqqkLoprVAP0ZF70PJqjh2PqJ
o0LCcXSKJ9nCfPIH6bX/xPvG3s7SUCEEESyep1gWh1YTzSpV6eMUBjKKJyHcc1aUJo/3Qf8LgO22
baLSDPMJAMl+QHIZPs3f6dtlCdcJRWvicDhs7R8E0WSTSm+J6Fm9DnkzKIvGrMTY1Qim2vpXsf0c
z5zmGA4Gu11Ks1SzvgCjah/jurDmbi/2f9KUvjKE7e+Iez0XSQeQunAy4bOSOmL1fHtrNuyQwNWg
qtAoA+WawgR1OhTdSGYD0ySFCbXzbD8MxkFveafLhodJiqGjAReNAeo7YTdzmISpFqAEKWuf5WBX
mxwPozmOcbD177OFxAQzmqhRtiGEeBJLUzGEdd+0mTXyrwJbC6aiNZ3KhkBMk40VsK1XQjbHiJXG
Ivd6jo6YDB2XEK91Zo9kVvU1sNQ/aSzGk+EvVDaANIPo+dAC1RQei+a8JIGlS+5tV9i4cEiqBCJ0
TQdt/TupriQiuRYlEV6CJsEiOhQFQewLSdJW9xXeYbK1X5iZM0TIkkjoK2dCNJykOhiMEEVy4vX9
ucp2cbITeXMjHBR2ijYJcvS4KEABc/GDsNRO2zR3emXsws7k3DO2HHxlEEv/NOthpksNoOqgOoUq
bmtaat/eH541zA0tCCMI7sXYH1K+pOpjWc92Xu2XmNMgzYNhLmjG3EqTUAKmxb1TSbpzoaReLmV2
WEScqOUtGv331ZlXhxPRcupxqnTOzXuBRzS4GatoLIH0KHipCZvckqER40VJ8IGqSk5eNHtdLex0
WTiBw4NhLivGMKJBswNMn3Qnc4oOEpj+pJYnxrkJA2FYScNzqfJebCwjcaUUSNXJSNCxiJ4nNyC5
aSlay3vLp38xm07VFRSzMf1ci52ZmKGbi9p93iqDBf00x+ynswopk7gXOxeKZJxlfDsz36MSE1qP
JsYO2HN7SEmm9bUeumDecDAk6gSCEEHXNPnY58EdoXqgueApefcgN7p3O7i2Lf6FzZ7nTU4pyBZg
54lqa/0hjw7KvMtwpKvFfQ/y3ttw23t5gWM+7lRZl9pIB1zT+9nyVIsPUcC5xm5CqJIq47xV0WvO
nOyDoZZaTzNSm9/FhWJn416TeMq+W59X0Nm5oDC+H3RyOKPfDYZ8XqCOnLvL0XDme+EDOFRBeonP
HU6i3XpXuEJkjo5iqcE4AYVEl3ZcN/vWD/CqEOx6Z3ZyhzKH3N6pzRx1MdBgPv1TtEY0ZoFljHrM
PeHk5djzRlPxzutXAIwrpERK6qIQMB3qB37qZvdQJTgN3+JDc6xtqpwQH4jbe/Srx9ip38BzSYjL
G/zeqpCuV9VgDpeor+pC6fFXdM7oUoHBxMl/gD4I7bfzvelS7VM8Jx4DHjkZ3a1b1jOnDRFzMOAq
8J8lCB6U0PAwhGmBA7CxikI75vr4Wc4ab64yw7q9r5zwMJgU11SiDBUgGCwK6DoPClvLF3ueeBdf
Hgz999URh56rRcsbwGjKk7mcYjOzTPXTbVO2CrFXm0eP9BWI1gWY/dWwiDQgKi/3u4MOzlDwnDsm
NyB4FjF5JUj7KiAEYCIoskNiJS1eOnTOiwDXH5m8koLPss2oX4gHgmq9eRecYnvAowpls6EP2+jK
Br37xOtU4oU7k126KB3DSUd2EZO9ODwuI8cwzuqxHypZIPUdGD5CKA4dpS60jOWuFHilw61Szdoh
2JYHQV3aMhRhBfSEKTH8Ydh1B4xUeKCR5jjf5nXxkr7YxoeoCTEG02CjlN4qunPTgP+r2EeTf9vH
OfvCvjX0UG8XxAkWzfN9nN6NLWdfeL/PpAP88v+bYXxIjLtJc27//bx9Z/KAoJWDPsxYpkXT0s6q
8+VHq6goHAQSuCz/DotJB1Hd1rquA2suFQ98Rf4cpCeVJwfKO4jZyeBIlyNDp6mNkqTJEEMZwLTo
jx5tdAEVU+aT36+5XHk1kxOmthXSUoJdUfoljA5V+imr/uQauPJmJvylpCBQOcBpn1Y/wIXidrFu
kekwGf/mnbvUvImC28Gjs+8KTSAEAhi1sYQH+bDcY+AFzz7TTn0JdgQNPPlDY4k7bX/bPTjHBdr6
ro+LRTd6s4rpOp4WT/Na38CNA7pIbg6iYt4swW3H19lp4qqW0jAzYWKugGmjCby8GP9phtG9bRRv
JZl7xDD3GWkSwGgqHgExhRpktpA7Km+OgJ5u7+8ruE9DadzQ3ymqNkvWYLDrrRAjnJac+MOk4OUJ
T/zSYHypRd79YTsvXfCYWM5qaSEVxTPy0FqK7zLvS2T7AnYBYI7zIdKICb0W+u7zczL+59wrj3xv
2w0uMEzshmpfdmYBmEpE5ZeUiKrUkxeV4wb/4dsXHCaA5bQb6zIAToPGLSr91X0LT/9ThPrAm1vh
bA7bOz3OWT+JI8A0qGyIH9ue80C77dS/jNGYQJXR+51PMrLRDOFQMp/S7nVCUQZ1b86J8R/XrQsS
c/3PjciMuwyWJKfZN5+Ng3aMMPIjP+sn7Ww+0i6WwI5OXPpAasH7cEKDm4beRQ2CFNepaNTrqQsJ
ahpS6AY+WI0O1bHHa/e+dKhk1u0c8R8fqxc05pAv9B6j6zMB3SSOp1PyQrknc5+42tl4ziHS0HD5
kLc95IJIw2J1M5eDwIyzGohj8Gnu72ve5Nt2WF1+n0kPUyzKoNPEtUgz92p8Zyxe//uiNTJO3QsE
kyCaqhDrrMQWCWV9FqblGAzpfWLGvP4HnilMhkgbkkpxiFMJFPN3GDT1jMTKjrpV7umXTHYw97X7
B52XV7Yx2WJO47ycRtjWNGCCEGQn7lxF4D0Ib4fxrxVkqeIUs6iNFp7nqspwToLqY9VhdrAL7pVq
5gQyZxFlJmM06VDVdQt/6zpfMR9rwcvmR04U0Zi8EbMs5WcA+mkdTNd4y3nEEwuV10p9Bc04Xo9H
ytLrd/Gn24g8o9gkQXphUOgbVWP6afIg6UciP9+G2CJPXXvCGx/bKlATFVqCMV4k8L1ZooPTWXZ4
R4dC52P1VQYXbeSTB8NOzjwRHp5p9N9XsC1ZejGoAav1yV2QGY9T1viVLO445nHykMzkiaoyzFLR
gJMSR/HQWuSab/9TwNf/VqjLzjNvfOk/PhAufs9kjiGYjbnL4Iz0K1S3s/sEtBrEptSPw7n/pHIe
LnhrySSQkKR9nhoIs1zOXUGTD0TT3Cni0ePwYJickUtRLyWQFHLH0BONjyoINZKME8ZbI+lrd2Tf
+4RMQwMCJAHdzuucaUCnW2njYis99pCT0w5UGKqwoYzrxx6v94Luyo3wZkU1yzZpRC2CfRGJLQx8
2rpYOKJYvkiz7BjVwnNNTnZkOawiY2qjKQPe5Ak78z7e9V9bjJZqd+qzcW82luSmXnLm8QxQZ7hl
JZNTqroRiVpggedxOUeTeJeTyFYz4pqqgLEa1SaN4XOCkLeyzPVjEaFrotPKtXHu0XgKKYb0S46x
6mmX2k1jTXZ2h5q5NR95TVec6FeYLDPEuOUXBQJRkz6Oskfk19uW8baQyS6TXIlVQI9RRQHdoHmq
ZNUatV0QcRo7eDhsQpnxJh+NWEBdOqfG4NUNnkBV046Xzrlt0fZ3BB27pG0Fim6w/kFGA7NPuI3o
596lH0bqQ/Ip3lNKoOgD7xTYzpQrNMYztK4Zq5i+AbRusZdAg5J4uW1guHSCPpL5yrsIb67jCo7x
hxa0e4tKH22WatlrbbibguDUlLqjZyqnZsM1jfENDeLriyJQp/9CdbxbNFJBM/cwez+fa3gs6Juu
vjKNcZElkmM5irGScWruIdu1b6J+f9s3eBDMORPpTSaXOSxK0GwnHhqerMhmalqZwBwwUTMSbUlo
DWoWfCUFbWd2KlAqHjtXk4ez8kdltQseW5IGT1WnBvTiLSiu1Phi51e8strmmbmCYK6lQg/l5FAE
RKq3j/XcvLZjet8N07fbO8Pxa7YWvaQkl+Iamx9KhxGDRsrnpbUWXu/KZhpfGcOkhl5OakGnL0f5
VFhq8kkseksooOj0jfDINjmuZjJ5QZ3mRu9p1RizpF2Fgfpq4t005K2DcGUNkwu0kDRlIcCaBsJs
C7qZpqPpVi59LIAwG+eKxls6JhmAF00kGX07UqbnbAG/TYDO5tEq5sTuFF5Rg8bJuyNe0yQ0fqDs
CJYs/Pvqbh1KRa21CjqNf/IY/uxo5nM+bu/RBYYu8ApmjOU+nxfa0Gy0h0osH8VI57wR8yAYj4uE
vMqqEB2+C9kP8b3AK55uh+fFBMbNjDitQwWi3qDacNoBY187yXy6HZo8CMbNBtFotMwE85Ax91am
7TGRY6XBy22Q7cMG3LpoYgOROP57vReRVudJWr1xDxmH4QEUDRBm7x09tkAx4IVOb98G3NyYFR5z
FOT4wEF0wqppzEA4b7ipWbm3ITYXbgXBnAbL0CaIGZhEtO/a9I9WfdQJ78Fo+7ZzAWGPgK7q2jRV
AKKgzWsn7dKz/KBa0Z1i507yhXf94JjEvk72lRwbAWWhEoTOysfA7vVvZcZbOM7evDsMprQWgyBF
/0v9UKpPCu9zc3vRDPSAamCIM97ROYdpJGp6hNK86s+u/hGSli5aaEO3fGuJD3ntmZurtoJjghSZ
rBSqEl1mmbZD++JQuGP37x/42gqC/gmrVKaGURlBCxQbMz6302uVR9bU8hhwNg/pFQhzBpQxZEfq
CcuWYzAimoNdFUno2W0Ca45xoN62aBsMLeASuCtwDjAWzT0OnCaFRVn/aehlSzXPY3SXVLNzG2e7
tGxcgBirptSYzGCm3oZpZwnTzmZuofpgq566Mx0BuYd3092u2a8gmWRXtUmNN+U3yBlsdZhq+UAL
LNJxsopv+ABz6HQLOhFxg7xt7GZkYUoAfI1EBoEiAxyg0gL5C9pWGSxOp2XHKEm92xBb+waSLI0Y
poRuR5YXskmUlBSdhq+GLDunqmI1SuVG8mzafVKMHHs2j401GrN55lTlstQAjc4+4QvlDoDyM/Hn
vWiFjvICYuLb5m26yxqRWcIo6xZD7VXcuXe6L7u1X32aQovYg0t5+tF7+MArovJWlDmqkN6bpCNA
TBT0BhmnrtT9RrsrhI5zJtI/nb12rU1jDqx6kccqXAAULK9LeAz7xK6Cch8OP8KFlxM5RrFdm0sm
i2Mo0o0bxc81Ge/bcMbzbzRbmjQ+3d6z9/lXlSQCLiaChnVVYVVqhWTpijrUA0eUZWcp2+dxNGyI
jHMaUd6bdA3DZKzBkGeQpWoBxGPuDLDsBPoHFadyEkS/74PXSIzXq7EBrQCKRJUQ6VNYfY484tLM
0VjDB/D0cq6xmytoQC3HhGiOJImM02vLpE5FrQAQrQ7JS9U9LeH325u0cSjDqBUG4+ahPkdKPqjU
qAFELJAu3uW2/rygjpL50p6D9t7Xr9EYX0/HZhblNzRIrpUHcGrsBNdcrOnYQXaj+ypDetTU7Nnn
sWtwgFnHn7OoRRe2HDgY4NlVSngCpbkjf1+SHz1PLGUjV10ZyU4hpXOs5W2LbWucAi2Fu/I8do7y
+HMAb94FiwV+q98fSbsGla+vIkOUZUbWYx8TszsIZr9fwpLzMfr+GLuGYL6qpA6kZGDVCZw+2+nK
JzPkRRgPgP776jo1atKSVS1sGKbCLUXoWle/P+p/bQOTLVqoSReGir3BcMNceSrocY2CN3jCidu3
t7OVHeY0T1mbA0QX903fWqboD1weuo1D+NoUJjtUXaMmAnWznraT2YUDUXMoHg22CPLu2OM9APxH
piCUjFNUzXfjFHmRGsmkvWWKCeOsrb18g1qiRfwaMsW8T55NV6DciMh6+C5VmVoEpMVbuddrwRHN
uxZqsxE3nfMQmIAxFVzEwq4RnGARrTpC9UYYeemO/sb10Y4tWlnBRAx4vEuipMDAYJiHwTA800Co
/YMJJTeBL2nEQ2PCRxFzwYhbrFmyH9/YmEUN+7OAKj9xK7vlZZxNL18Zx4TSoqtxO9cwbmoPqu6R
/HvB0+fdhgAZPxExO/huwCXMZdAtZK3gyNNuKT6C0jGfv90+kuiJ836LfkGwB4OcLVFEeliR9+Ql
Dea7MQpP8qBLtqyMuyioLalWdks88CZBtv3vAsx4eBB0MZlr2Fab7dNktg+t3PAElHgYjI+jstu2
8wiMAS0hU2X1M69/YhvBAAGSKOtg4mKSUFIqeJEf4HOm+lSS0yDtbm/PBiMMDaELAHM/GQc1bmat
RJieQSt2CF5TW3yQv9NLl4ZHXbTUJ3bw9Tbo1mUBU5b0P+hYfKca2AtKpC8VMLvo1BU7VTj0wvcQ
Ew8kcv4OiblS6mlbl8sApF4/GtMhH/az8TWD0oXMc7fN9L02itmpMpGUsEVJxKF9i6kbfslt7Ymm
hwgqE3PJMYwLx+xbEgpdFEyAGzzaUa8cocasvnSUQcJPVCv9dHshtzLF/5F2HU12G732F7GKqRm2
jDdN1mgkbVgKFnPO/PXv9JWfhtNDsz/LC9mLqSIu0EiNBg7W3DGJJYlw907lAmpS55ZZBgcjqfB/
haOOW+ouyzKwZZEkKBJhHHqt4H2hEkGmLfwyeBTGh302ti4z6+9T+qvMIVICqe4Jvj9J92SMrSQc
rRzb6+NU8PYpbQpsxQnjvduuUcRSpuqQyNY8h7bYf6p4/dqbhrQiwqh3CJ8e6VQJekm6SwQ0mJrT
oZ2J3+uTE4/qh32ert1arDNfi4/R8YpIjSEu9Hjc/BbrLDsHPuOQOFgi/SM85sfam04Viky0Qa65
CeyJ03+6rfUrhhmtb4ZEL1oNP4AaWeFIyJDM1uquQVg8LLq7z/D2IZqSqWE/jvluZaIyYllsLuTg
dzmGo9uHjw3vsXOjswadpriB/k2DLXWLclxPE97aHfG0XIoPGjaOAEYvtYTHwVK+0PoLZIk00BEO
SsEpjWwF5zVtJkZqeVmpc03FKZ2W4HPVf0jFbyo8SWK+EDOwh4IXMTkSZYvgWaYJfYwNjc5kfh2F
n1KBm5rwuH9qW0auYrcaXYSLuRIWvtIsgkAewwq4mOJDHD4s7U9RvA94jfAbnEB0KOTKuqiRd0ML
IVGyXgdqgDPDwJc+snrjW8idadnIOd9QYTIMyQTgtmyCSj2js7H1I0e57U50g6Z8MO95Y9Yb+vCG
GuN+8xDo2wqllgHlJj7FPvE1r+JiLm14+TdkGC/cFSox8hpk0uWoTscg44yxbH+f7gTQDDy9sWAO
Y9eaPRlaCC05avplyvx9BaNehnGD+P2/v8/COKgloN8aBb9fagp/Tr6kxsWkHbTjrdplmLvg6PPG
9Bz2RKzoMWYq5U2QtJQeBR8qH9CEZ42e5tV3BZKzfdY2bOcNKUbf2lFGZ5YIUmH9Qy3pflNF/Bzp
nErHRtx6Q4XRMzVpRylOGizxCG614BBFttziDsCFzeUoAlsiRTuzHJktFIGQOyK4jcQpIG506WKc
XVRh/3AAWIDNMKIZqjioeR8gIEa+5hNPAoQYvYZiiZppUeeduPHTvx8Bp1QN0QQUP93ZxuhDNaDK
Fzeg2gGsyBD627HsP+/rwabOrWkwihDoqa70GWg0jm7N4Gk5yIAcpoMXf9Bt9pYfRopVKTZEXoZf
NVLaDZxFVo6urPwIcjfygTf7s5VGvBEg44CM3gBEtXYlKHkSdsAP3wIMtNMNUlHNLR1uRYq1KOnf
V0lnHwpi3eeUWuam0fdpcKLgx/5xbZntmgSTCMaiUSqRCBJafb8MsTUPT3J7o9Yjxz1swIq/PSom
AxwGPZxiCYRohCgu3UW1AUZ2k/popbKVBwPIkIkrHMcLII8cXtso99yY9E8cMSSoACbSwTSBWl6y
6QW3Oyufz+rwEOd2Ef4UOq9t0R2cWvsC3qoGvlEZ5gKkA4+j1zOQlp5mm04GRQ5tSdB9yS4xpcjz
w1uea3Wg7CSXMUqFoMxUzt0hnG9r3jY4nn2zzUg6mSs8Mo7U5kQb1UYrftDd+kLXPnIrmzxmGF+S
55GBLtmrl5S8HFmMeavbKhrH6dU4CC2HR3Erj1lLj3EogmhkRgTIdKeWH8waxWFiaRG6POMXHR1e
6fgllL/u6wfHxgnjUdRUSEwjBsWw8xblWKTHReEETZ4KEsaPmBoQ6yodYgyee5diYkI7zqrTO4rd
2cUNL8rwWGJ8irwIiiSmUEEtP3XDxzR2sXGDY1Y8zWDcSdQYAklolAlFf8y/4nr3HwkwHiNoReS0
MjXbNrKj8U7j4dXxfBJhHMOkxFq+oGkIhkSfCSK0ShtH3db9AqAQLSfh4Cg2CyqfBYspNwTs0MaA
9GS62Oj5P6xC5qmaxmQYpVFhMIDgXEhv/XqLDU/iaM2fZA+VjMOfID6+iSsa4yIMjO7nwMkNnFy/
Lxdv4F2zeYFLY1yCDv+jhDRCAvnal0+jHWPpz3BezjrqFZMrOwrm22ndAguKj3+wvuEte4x7CIRW
NNUO1FvXoJDsQA5ZHjSrxgLJ0OPV6nhKwviJVsIyKnkAMWyhOiiH7kB8el3kzeXwQojGOIh6CtNK
pnnNr05dir9anHWkiHz8VU5+ozF+IpkBWmNEIDWHHikG16hOg/IYcLuPr+Dx7NVuFTk0xl+US6qk
Cc0w4o/mpXZ7d3HkvyKvOZgeOZc2kPSBMJsc5rO9uArGnho7eUAbJ8drXUcW934G61QAi9hVE8wh
uWgnWhKab9C/8mE60HYICi4+Xddbpw5tisB/HTHk/IStutQ64WEvuV25BGGzXH9CfVBviGWcUHAD
tiTd541tLo/XJgYnfvqDp8k3hBnfE6ilHC30CLTloBYXk/dqyNElnXE13ZS2ahvg+2Y7fB6i0YXz
+Smha0xOeXiCnBDKXg9nMmZEoRcbtZhRa75EgHSqquf91GOrGrFSWfaSW5ht3WUjApDc48pUTJcx
zk89BjYstcmO8AR2Kugcmjzb1xkfMwdLhMAH7WhdeoPKPBJaygOdRuoP5od9BrfeqN5oBONo8nhY
GpFaA5DojZv8K93LTO8b/aceEMiDmx0wkedziPLUhHE5eh5nUx7i7OgDSw4uIzzJR072ghVxd9TL
xXdoZOTN2vAir844oNEw42pqcJoU94xeriJPcKsD3VJDN50KnHEonoYyjmYsFXXs6bUmlX2TxHbZ
1I7RqBxhctI8FrMuErouWHocoD6eSXerLJzv07PYcZfsJtBBB3jsWIGLZdadNHzJI39qLoaMZoCl
4jjGzegKzEsAmKnYusuCQsrmmMrdhNqV6g/H2m8QXWlRhBtdKY7fO55e6bx7OBcjqRR70KGKMN4u
B+NSHtF48hS4+5q+qQIrQoy/1dSk1AhW3qIkb9oz9tWTQDkUA7c9mMcQ43cnHVmJKYDOYN7o2ndS
HJLskCQP8vJpmm9M4eOi8iZuNlqSkXeteGOyvhmvAwqWSf5yUzSOxs/kZjprToz42d6LZ8ELbvqD
/Lgv0uvh7B0ek+9JAUF7kgZeZ6xdE6wU2Im0lC4eeIe36aVWDDJ+WMajc1bKYDBOT3rzFKaFQ7BZ
UlQ4JfVtJVFN9CAAvxNtp29rWHMShspEBanXx3j2u/hIQg7gBo8E4/mEUlOXhYaUIUUZbhBsUzHu
5XE+cs6G6tn7s3llhXF56EdIw1jofl3Y6IBZaaPYSNHoAPHCq21uej7pNzHW81XVHOpyA2K6cCfE
L03ycZ8bjtBYz5e2xd9lWg1rP/SPguEuPS/8bnrXFQ+M4S5VrJZzCh6wbua2uyt97UNsWq3za4Eg
UA8tEVFfOvKG83i8McbbZdk0zITqXC5aipqj1H0Sotjal+B2drFij7HVThGDeKjB3uRVR82WDrkL
nFE7Oxvfae/7/KK5OkcHeRKlnK8qwnVLSGnm4MyMFFuLF6xMLS5ZJflSXhyMtHP3WeQJksmfxAHW
FEng0OwOav+5KZ705Ns+ie0yyEqKjINIZm2QohHWS5u3r2UQJziG/jVk/cGiIOrWX62KcRVDPcp6
NICYUoS2DiS8pP6Rcnuvtn3rKxXGUZT5JGZ5ALHhXhCEsi2puV03/qRP/r7wOOrAtgCQylSajIZ6
Uj5E2mOUnoD9aEX1rcwDLOC4I3bSLYgwVSLTug463uPyA3d/Ku/7jKuYCtOIZB2KPVSJ03TjYZJF
jrC239xeD59F3szioM9HE9Kia9/pmJFxn9oZim4mkFxoRVn5nN79R1/EDj5XqTAOY0J1QSa2rM22
ivc9YnK8OU98jF+IM1KUAZZsO2NwS8TGxvSI/d9UjXEFNe7VoooiuFOapVUFk9dpH7NYcpcQ0wnA
l9ynxnE87GAWoOhmpZxATZVvBimzhuIJ+w85DpxHhHEG9ZCoTdLTo+kuYvPF7C8tb3399q1spXOM
K+gSCej2QMiCd9N8XD8t5VtqVy4FNQ7O8+G/ZQ3v1nuN2oi3hBDkSCweDKE7BnLHybboL/7nLEh+
h7lZTUIQ08RE9SlmOXZ1e6rXcVs9ONEVK4XehrpSKYJWUEBn8gIfL+NYdwW2HuPr1iR6o03veHda
zmlh+votzbgtlkpu4IUmT/6pYuLGtBuXXF/qRDxL8t7qtmvLv7Xj3Uqv3iiTWKJeLzmiK+0oAno2
9yWLDj6mqNQpp+hAK3WyI5/5HRvbd5zr0hJVl9CPxHBbKAEJUiOntULzjnjpKfLUIx2cErDGTEO1
UL10N8kND+lvO+Kv6DJ5Uxm3wUxM0G0+XfnGitHUBvKU7BG78nmvUZuucUWNcY2C1hglWvHwQJCf
4sk3U05r4aYXWX2fcYxmBdiwvCqRI4k4I+Xr1H6ro5Djfbdj14oKkyWFeTm0pQYuxFN4DvzIJi94
zvPa75ol+Aa0RHCIYvGeH3i8MR4yFdVU0owCFcJGsQQtB24rBqlrTimJfuWdR5ENXcQ0Cdb/qIyP
zNU8M+scvM2qaEnRVyM5R1phdZJfzM/Kv98ViRTwlRr7QK4iAUwSMcN5mScZd+z5RkidP4heKxJM
YaTvtagSdJCQRNSSUE4FFF/DyWa21fq30AjjHmMpUMQkgdDkJrZE7DhKAk5OQRV351jYlmqyVHk2
DOBirr436kei5HajnNqJc/r/4A5eOWHcQV+pOYXUgGpnTnVUANvS0Y0Rn8hp8IGO7+6fzSZXWEWG
Lk9TRu8VY0hYMSKLYV7hkcB4MucfWZrakvJ57AaODmzHkhUhxnZijeSqEYLQ/CBjH0bv534/YjCa
ggbWd/qRB+G77c5XBBkz0jJNjjEAjgm6En1Xmh0/eMGxfRbsxS8vs9P5EOe3/swLYhyBXmPc6ko6
631bjiUa/2Q0X5nB565s7HmgQOP7B8fj79pjviJUiqkZEGxwdsoID+aqj2IVusvCU3pTO8Dt9Mfe
lr3GBrbM533Km6amEJRsFQ0bgg0mgii5INVjhXuDJN9jubMlRN/3CWw/iqwoUBmvWOv7dBHSGXkA
Bfgp7ujDK8acrMbPfN4LIdXvd1a9IsXo/zRIS1MnOK5aG/HPMfBe2X4dyC2sYJ+rzeCxosQYwBDF
aptTsRVyZC3moW/Rlx7xtIL6uT1+GK2Pm3IpTMpPcjGAP4CXv+Mv4P7GxnTDn9wYXlli79ui2i5A
WARLuXArDKFFytaKuJPfNO/aYYm9a6e1UfVNC5ZK6diFn+fuMc+/NfqDZN6Kg53EH6XGK3Qswx6P
fVNw0nvOqbF99uVEcBGXYWVd9CgoSMrMrzr3KYSjhOxNvGm1rDU1cBiJDZ43VVfOsGcMl3L5ozxw
8jOecb27gccNgIQ1GFcnmLYZ+Gbn/fUSGseh+6mbdlb6jcLD4aBKt3eCjMfoO6GI1AF6khxjdK1R
e44OFReTm3dWjNsI8lISuwBiHKuPUjtZZQggVZkH4bqZnq2UnvEYKfr9Kmx2QiDrOqtNImtOL5UR
2kFzTJZTW+ecyMlxtybjN0iN4aclgvCU5RKobtpz2uF432c8RkKiIjTp4aTCS69/NXkJ5r5yq+wq
DEUPsHaHOnMjeFLCytIE2SrEY2F+7LrsP8kKQ9lQxFXgSCKxH5aOymq8F40rvsy+E+cxw6SZiwgM
OI2+8QFL97uhRFY6mu6Uxo9zl9+GhsSb0N9+APutbdgU+pYjE/cpYmZU2040acK6H8DJCn7n80rp
/5Cg/X9Yx9zPW0qRok+FuIC10S6Oikeb70N3sOjkpXjh945TY/xnn6CyQEBzkOipiKuvo6bGKU5/
9FMDSHgtnK1ixCDV/rHtewasDn7LG8aB6xawy/B56SUDIm85fFLyx30aPNVg/EJuEiFRaL6pdE+J
8Vkg505/SDQn0iNvn9LGSmnc2VZKwbgEEUPeuSBDKegujPaWvhOUGJPVnNrRTwS9jNltiI4qDDv/
4PX/8STJeIt+wMOmoODY9O6Uktuhuh+4+GvUSndUg32xD9W0xEzpVRMXb7nQIlBzzo/jMXrgdqfs
JxcY4X6rGYGkZuZIvdPYWKj5uMOZuPJnYGOjjpB7ZmIpnPjL0fvr9W/lohA0wsK4tiMg1o+pW4xf
NPWSdBxE5X2vjja3t3ylc4+HvhYybLMX4KEgb4ntfS3kaMIVXWbFyBgFRSlTRqokt4r2qVww8ZFy
ghNPWvRHrIgMfUdMdB6jIUU7ysFJWh6j/CXuWk4iy7MoFgllaMqk7igzCTYnyW5xhwpC7A9ocOjO
6bFoLQr4Q47Bo3ZjOrzNlzxJMp5DXNKlGwQwmQVY60BCGyvjXSUXOZUFnkowXiMYRX0pR5BJhFOc
P8bc1X77aZ56FfLqsJIkKNFrCSE2nwan+oAObqf6Nhe2Vln/P/IUPefnAo0i4+GPHpZefSJ77x4x
piiFIQx5Hh4Lw8uX21H8tq/x110R7x2TKWKHtirKOlsC0iQpNqQFRabW7S7GTXWUT+FBs+WTbKO+
4HZn9JediN9Yhtdf4g/tB4CTOryq/HWlw96vYAJ1ptSpJoaosA6e+BN9F17+rLuP9PKf3QEe2xZu
dHdAW63spA4azA+JS3EKC1/lBLxtfXqVBmObfT+j8ZOgGiqZhzl+1mbO9/+hwvFKgInai1ChPwxT
yE50Uf2b8hYvHqMV36jH/NJfSm8+k/vK/vlHBXLllSpjjWGvBUQYUX/TAjcQPxXLw74W8cTGmGE8
9UYG3CiUq9OTmHwUKo7YeN9nIvRUKEVadPg+kF/dWiluJH3+a5+Ff7hD/paRRlvUVpY+iYhiVQ1D
oENP8SHzIi/2KWwBZpz/ZFLj9TjYCYopyvEOjscvp9C+acOHPD9Wgz/ki6PHxyQ/Bxlvln/bG7/y
Jr/lTS/Ltm4CEFyE5usiaL5hDHdRwwUW3Q5tr3SYCK3X2HmYJzBj2vkb2fnpuFh6aNGMuz4mCDgV
nAcadvaPjqMdGv376uTEDluR8gEn12h3SX/RC06Q4UmPcQpYTp2OY4vvp8G9HvlJ9V0Jj/ssbD+F
rlSC8Qu5YfRCQS0UPUx0VIjuUMn/Ml3pQcLkSebSSQLe0w/vtBivsARaUqgd+ML7pCeWwbNhdM6M
Giu6WA77/G0PLaz4YzxEFvUq2uihGbI/uvQRdLIoXEGMuYHkSUDFXPbyY2fTAZsHNbQAofZ5/xds
S1iVaY+ihJxYZrLiUJt0YG3iLkNL9dGnzGvOWFx5O50GNwDidvPcjTZvkSqV4LuwtqLJ2J1AZqFU
RnAdlm4/9FYgIhFqTqHwtRJ4Qxmbp7mixdoe9mGniwZagvRY5ZLdZadBfVJVHoz4pjWs6DDWVml1
h8UIoCPWj0L6KQPGC7e4tmnRKxqMxRkY0swXCTQy9XkIbxbhx39UBsbc4nKUxICqY+dN3nAdXQkw
M9ehl16yjYPkJide0zbvfBhrI2Y8FsmMVDVd7iYxsYKsdXLlWc95FWweIcbUSsHMqrqFoptL/KCR
1gmKsLPlZgGwUfmTI0gaFfc0nInMBu4xWpKBWBsGrlx3twYBEnuXDpasB1ZNTJ/M4i2W7ljT2HPC
KEdL2L1T9dAFfRHjEKsS+FaCemy1gANwyzFgdr9UYi5oqkhBQjeXx7ZMP9SG9hCJfpcq1iiMnJsh
jxrjLvQpnKY+hoqYo4m3+PFTWugWphOPUyoetaj9k77tVytTGI9hLFKhLBG9PEm3oXqrd9907rMX
RxkVxlv0jTJkRQoaKryueQfP700v8U1f2Njhi9Hk9AmQswW3I4RHlnEg2pCLfUxwbmLu19pTRXJL
X77qweO++vPI0L+vMo8pFExxIZS7EfuIYMlSfuhk3dUn3lI8arQ7dqYw3iNMSgRp+tQcqqU1DT/H
4q6VzkV6mKePY//XPlscF68wHsRocnNRFkjPCO4D2cu6r8b8fZ/Edml2pXyM4xj6WiyqBAwh4UGx
z01TS7uvDup3Omcbfem5eC+8BEBlEvy2XeosFpAEN1DG2Y3QF5r/BSwW9KrTxJQO6vCwBrave69c
smgs2SylUU79h3ajnhQnexIeWw8lxivk8hUJ7Vl7rIG//Ccp8You40mU3EjQwAfpLqS00ah80FPl
af8EOc5KZbwHdv6NWTGBtdq0S+VFFi6T+kWvbwuAKexT2m4fWXHDOJG2jVSzrsBNcZG8wqnuImew
sp8y7UnsuJAsXHKM80BeHMdLCc7C2xzLXTOvVdGHRd/3Gkov5fLHsTeVcSO5EEUYUAPBDG+JkhU9
KWfYnkNRMMyfiZU6+v2i8IRKz2fHo6iMR0nrvhrnHESBeHltyk+/CPZ33W9xUQPOB6dEvAXMjeGg
3+m3yvgUs6v6qrn2kDwMFMDdShwTEJida1iLS2tKvM3xnOyAbTkzK1mqWirUpnXU8rkeOU6SxxHb
ZSbGequLKpx/hjXUnZPdA/fFmz/riGzCg4HiVPmybwcci2NhWXq5mcuABjVUQ86xKt5VrXYTYDAz
FFOvzXn4qJzgxrafCWpQFAK9vLThw1RgXfOnvj0EdWTvc/UP5kYA+Ip+OlM1mEggJ0nXRyGmWpU7
umYyPgFHGxVHgtee0ONOGm6rxW9qbH8HidVYRMM+Mn+n/Jjda/Zyzm3ha+uUAJQCxcjiKSKPQbbZ
o9TxFoPLPQR56l3jRLFZVEe9E50cLZ28Xq1tJXnlj/H8iWyI3aBPtPkNlwyMEp2EyvggK1YWBjez
kHCiwD/E8Vd6TBhoxlzL+m6+tvaRKx5Ic4c9oY9xaYU/iB2d6j/K+l8JMsGgHMR8Tik+F17riHCe
8z+p9gBk8G91NBnvrxaDrs4pGMJCXrkrrS67nVtOos9TQsbhZ1HTSQuFasmnB2E5lDXnVLazxVce
GN8ehs0Qxia+L6SiZJG6f1ILzRpC80RmQ7aGSHOVcj78N0NmuzqUBo31mQ49X+7oGtICFVQMQvyc
Hdqx90cl7dUxMV6jaBsjQ+Hv2vMdNl/0seQFyO2r7f8LkbBNHmVnDHnVwpKSI8XAks7NYfb+F8jL
bUf7SoipTGXJIoakhMYNbeQVpnjWBMOquwa7Kv5gfyae2X+LjbAjF0Gv6Gg+g9iK+WcKXP/EtKNC
dPY1YTufeWWI8Ql9NEZpThmaZJT24vak6flLsIwJ54j2zYiw7R3iMLatTH2dHAZWgseasMh/7rPC
8W+E7enoBCFJZaoFFPCFwgFGd6YbeBMeo0pP/8yDht533+RdV4c5a5GyQHQl9jgp+QNpAN6Ny3J0
JNOnfdZ4p8Q4CV0fdKnTqdp1/oiac/xF7ThZH++AmKQPSKhQRRV+SJML9Igaliw97jPxD1nYq64x
fkBp5CY1J5BQnpZP1OnkfpbYZWYXFu51jnCcEqvhKd6+f8VOjrf3/pQ0LbZiUcVLj8L8XVFusv4i
N19y5Zsk88byOOf0rp2j1FOjxQZkJ02O6oBFvuexOP43KV5TmFUhI9PEqp6x3+5vZJESSQrd6kzB
s8lJdvLC4oVxTlaEJVxvZaiQKMCCC8hwPhl+hQEh8bjYs0Ov4vynjuuJvL/t/FaTqxqtGCwKMs2t
DAaTI+05M44Zdh4t7v8w1MYJG9cyxIqS0JBAR7s83YmV2mn5M0OOvkxYO3SIG9NpG38xb0wuJCtN
697zZwIcX9YkbE1gzAC7VIRB1cVfr5ciihuJI7iLbwJpjg9c8A9O8Tc19q00DqJU6AtQo1Dr9I3e
cHQ4xcFVAWNRf+Pt4voHI3+lx0TIYSJ44WsWelftXT2ytFPuTufqXAC7EU1NmZs9c0s3VP92JMqi
zgWd3pE4B02U64GV1mK4I8WCn+WEOQvsZ+VeTHj0GHvIoqAJpxr0Oke0f2FpaccYI4K0MzL0RE4K
ypUp9d0rPY2mkihpLlGNGRzitRZ5EWyULlEAgA36OhdAfDsYvB4ik1gXgyJXoQYG8/gmbCs7G3it
sly9ZPLqPAg7o9T+dmP5Y+9XotWd6JzjfKFCxPqvfcd5bcHZ0xImiBZBKg0atbvmkzhbwvcIPTPI
EDD/2150O75RbqibSVw65amMFs8ytmPDq0yZAKvFRh5PKWQqjQVxDHlQvEIaZLtrg9TdZ5V3fIyH
mQallQwJssVUlRZ+TGRv//scVlhMuXKOOjHGq5wTYUWTcJ60c5pxXnO2w/ZvaemMG5m7WayXFizE
RXvWy+yjXJh3dSSMthAYh7jD4GUrV/Y+Xxy5sZByVf7brju3lp/m6PP+96ncdzSQxZGr007GiljI
LTkSD2is10EEkYuLvZ2YvsqOcRdVoxpLRo8Hk2CR3ddpawH7fDmOulDjVplnwKWog+M+bzwnxULJ
9Xlk1pjmg88YMTiIAbva0m/H+/674KsH1cu90OMmd7wDY5xIUoeG3lAnUoVfpaKxzOp5nyv6gb0T
Y3zG1OcUFxZMKSSxRFScYuOuq+6rivcKwDMpxjvEeS2OQgTvEGWiXeftQZ+fSZ4e9tnhyYtxDLWC
XouuBZXJRL44RpYY8Rjh6QELlYSB3qiMQ4gsziwKSd37MbaguNpTAVBx7Sxjcp8bkKk32DkmFj6p
LoskkyvwRawZJOHZv+ju7CnoxeH1BnAOyqDZ3SoWK5KQFSHVCFNOrTxJ7AKxI5M4nuja4vKOIyLr
migrRJOvAKcrMthgPkfDtRCJFT30YUO/LW/I7fQi3v0Cio696AaYwRak6Sp36bd9RdkOzyv6jGU1
7ZwDLAN3tQ4t3Jbsxlh5XzudCxgCr0NrP69GtGloK3qMoYVSiYH2HvRClQDtD4mVOnttMtyXXOyU
7evMihZja0bZNFNGISFp69tyhUJN/fhCk9P+zNOXbayAFTXG5qZ8wKrIBNRoO9X0IXXjB6DXPVZu
fTQ/UqQA8/KHOMyvRN/1W4wC0lNatUzrSyEecl5b5KYVrL7PhOd+MopZTnFzEoWXTgcyXneoRd5j
G48IY2qCuUQ58iSUj5tP0vSXtAiWwe3ypR/ZMTS2s6IoMXRUXbc60DFmNPOZv5oggSPnFTe87unt
V+aV4JjYnJkAuVxohaB1Z7f7kQL1KD6h+PsXvTyUaJk2P5P76MTb67v9or6iS2W98ieNNItTQUvx
tTs4FC0PKzZ96Zxi86Xp1555xHspJ9hsR4IVTcaHaNM8aiotKVFe9QMFIJcOuH4+Zx81S3KBosjr
auVpDONFRmU0NaOj0l3utL60TJLYcpC7HOe4GUZXjDEOBMOdxlDS7RmDp7mYVrskd4KrOhlKMN3t
9UbmcChuBrgVRcaJxG0cBUkARKk4eWk0rFVBu2nyAFQLLCP5JOax1U/nXHer5plDmCNRthMjQ0uY
Xv/a6UJBtFt0unbf5OOk252LHn88eOOqFPKWcvHUlW3GSLoROVBE/csJbQqX4Zg5w1n+MfxccOul
Cy1Rd+JdELlEGX8T4YW4FCk6OW2AIhcA1LgYH6l+LjBNAIRPKKyhN+RxX8I8ATO1hHYS9XEewKma
olQ9dA4ZVUsuVV56ztEglXE8o5poQ1eDTpBgLkOT3TIZfZUUD1qbUeaMUxC3N+FQWe1sHoJe561A
fXcrIYqhEFUlqHkBW+nadrzyQHjgH4K87SV3Tuo7NZCPoax+MXPtYyz2uaWMMXeq6l1OwVBkRIvC
XqnLuAq7umRVva2dKi/CYuHx3vzSXoQbinuZOnwkp3cnypBlJC33smgEDchOUWKLkt8FqtUqnKfP
9wkaQ4X+ipU4Qy0h6iB1kouWBnt24dC95gVzzV8bdEiPh/jbvpryZMn48rCKk6IuwVSK/KzAtTIn
N21xV2icxHdTeJqqE1MXMU7Ftn73AomLyCghvNnLaj8R3Nzw9ll5X2CmolvRYOxcziZpFIpKcus+
9kyxd6u4t4piwkNbfRLK6rs+Kj8UZXGGIeXBlPL4Y3QyrweEjgD8jVNvCdmnuLyLdX+fQRoM3qQ0
DH+MAlZJi86NDDSILmj2WGqOqceitSSJ7Kj9/KWuhu6mURTjJCRBzClWbpq5jhE1CQvQcW9hQrDU
Ym98NGeSG5HHnih2aKZ2EzyR8ag0Iu8kecSYQEzCQRlIiJPsm8jv89o3q/IkBORQZAkQTiI8+mgY
9e+duuxcDCKd4HuOSSlWltSgC7Rr/SXvPgiT6O6fwKa16HgS1DUsL8e/t8Zpjp1e1U0NIejPcm2n
/eAr2pPM3XOxedIrOoxVSlIOCLC6QQ/89akEaHU+3UXCHc6ncnynUSs67KFOeCfOC0rnMuLBInVN
TMNFnvSIlX+TjW1h2BWm/9CwfcrjZZHbR/wqSuaIc61Np1KEKLGc50eUBPdJHFiqbNppACRKzLxz
HN2mga5YZTItIQiXKihAb8xO8XiqTT/610NK1D5fSbCXMyEQS7PI4Et7gge0vvOqsD2W6cKzDurH
dk6N7YifskbUsXFSAjoTvdr0fnAsznS8Sz2Enva4r/LUqewRY5yqGWjLVFUgFi5uIT3L8vO//r6p
qNiSaMiInzq7DDTTm8gMTFHEm5IjyHcNr0d24/evv8/WtOMFW9TkXhLdcITTH8hgI7t++vc84NEP
0U2TsHCWvWumo25oY62KbjEFD1Eg2vpo/NvBeyx2VTXA5knYuw1gPeZiLkdBhEHkVHTFOHAzrfLG
MePo1YaFvCHBnDTsse/kOBHdsvuaBk9x/6E1vv2BoFZcMFGSmFPchi1IjHplAXSpUR/2CbzP9amc
TCKZRMT2B8JiHtVKNutDOoiwjfBAPilOiOl+aw6dCQ/bJXoRhsLuT/862WeoMpG5bZNFDc1edGUD
27Yn42NJ8kdzKTkntKXLa+aY8NOFZtAOOZirwnNfXPLgw770tr9vIMaLGtbyskOxWq+qixyADd38
PBVuNXC+v6lh5uv3GQ0jnSE3eT9Cw7CvW/f6+LJMnPsQjwSrYTOJ5cQAC3naY02Z5uioLpGq+Y9k
qCTXWXqiNEUq4ySW4GTIT8j2cm4FayNCQpVfpcWcdtjmcSeUkBa2BF0AoH0v3ufHyPn+KzDPB+LI
p+CRV8niCZBJPdJOa3SAt4tunTWWNhxTBSvAo8be1zT6FSaqvOGNSTyw3xWQQCOoNJ2fZJem/2kM
hSsXPJSrjUTqDR0myyirrNFTFXSKC21MMo69Z57+h44TqlZ7/DDZhVG18EkB6LQ/0cbltjd4o3Wk
L7/gXiLV4r6McEyVDWtRTcZCz6gpNRaeCW5NL3QFu/+ejujnp+0K/WHhdJJxZMk+3Q5xN6RqDJJy
Eljm4iTmfZNe6uXTXB3zpcFN6+u+kvB4ZNxFWkdou9Jhy0b/2OpHEnFA+DgGxj7bRn3eDYuGQyNx
YC+GV4s/FeFe0DzCm8HbMioiEQP4zwq6mlkAsSqWhEGsGtGV8NpS4FJaP+cJL/RtiYsosmli9bQh
amxtTQ3qyRQb3HmwVX22VIA0aj8Uf3pMZYuGvvEQfA14tRgeTeaIxLET/o+06+qtW2e2v0gAJUqk
9Kq2i3uc5rwIcU6i3rt+/V3K+U4s07qbSAIkTwa09pDD4XDKmlGPgTkH6Y95wc2+kEiWQ9oHgdvA
uIkp3uJIp5DQAtu03q5h6QzFj3LUJebobUgbF7ihMw5PlGB+zs+ozMae15gZrxgsxWtE6+9TooW+
NYWdHc+EunNg9IfM1A275qgl0fvmEGbsrDbBABJYXDG07cPzYqmSUom9UBB8GG4xRk0LTfOCUVlS
ZYj5+qMmvzmBMSI+c6/zZreaPNRAO4WjSd74e1bZQMUfcpMMPqY4DyDrWFXkHCxBSsvoVVI19Vnr
wuVaCz+Mo6V7l4/33vEz0GyCRxPlqsaE+60e26qNpkj14vJbMjgZf8ji5VhUfq1Xf+A4baGESy0p
u2KoMF3Dy5Du1+fK5qrEP995SVtbBOFCI/DZ6yAGQpGXPuvHczZ0mV1Ehd+WtV8q2dHUuuPvLyD2
aWUN0q31WfDaCYmNItOTJlE9cy7sMDrNJoxw/Dikj6PUGVkPsnjBMcYsi/L1kSb61TPJsjjHpHRv
HXe2RgpQvn7V4KZpDpb7J3q4BVsNwuY0ZmMBiwmGLi8nA9omADJVN4RMN3VgPV5ew71LbQslKGGW
ZfqCqCHxBj6+N4e4OTUYho0Xlsr8ACVy6KGPlquExcp12IDI/DL63r2wRRf0smNt1yoG0DVy4tpg
L98Ze/o7CEExzcFcwPwd4EGUfqLZ9wSVFJpED98m3mE9UWGH6AxnqkHFd4OFi7pOjRAn+ePgdpi6
p+b2dF6cdd5k6Er7GPecLcY5Ba04sTQimikD8zSzaYZIrUd9vPC8hNjkvnXXeFV1qJ/b3L68hnuR
ZQj4gii4keZk9mEMahVvJS4ZQZcZnyz4WH+UY3gFJJj8cEpD8GUCaGof+fAl7e26knX77SrdL2FU
salGDY0hSwkwSHCfzmfGni3ZLPS9i+RlvVTR3zGGqmoiDTsUwhYtdlNMtqa5rP94eV9kkgjex7j0
aoQyaNRaYyQ15aC/9iyk+S+D7F1TW1kEK5tmS2IUBWQpEbNQ68nuFX/EBEbjKmUSNohdY7TZGcHu
NWa7DCVbd0ZFsWqQHfj8jefsYCR6bRuM+FWtHAaNj39ihja4ghEkVjpW0QBcfXjSzK9NCvdeRtYs
OUOIMLw26mVUt4USYB1rzGc23SCf3WQ4c2raVnrQk3ODfp4klEj2ti4DpgkjL5Cw0Dnluug7NurQ
qqoC06R/6dwU5ciKZ7U2e8quOjhRqV+6sWuBCU7WKLynmhvcn6uxucKoGeG64MA1VOZUpP9I+tZv
u8m7rJx7B20LI4QFizBGilnBgCgSh/7Qe4WOpooZGdBa2ou3Z3W5irAa1zHXQdUFJZlNngbVeg4W
1R5KW3P+ncw4Fv50/nfmdqVIjt6uB7zFFHSmGnQ1GTkwR8d8CK/W6pbBnv8hfuGRq+xG1ri7+wzY
4gmXpWLxQs8N4GkPjT86AZpiQg+jk40b9o16xA5dWfX47rHYQgpXSw1+mbRdIcefo0jpkb8zDrqf
nWUJl9V4iB4cpwYCyIhU69QQ7JjWJ21pzjjk3XJv5bfZb49jWU/a5vuC8RpAA9oM1ERIR/+qa7nb
aH7Yy0DeGmMwfROsFyK83NDFBFy2qNYIRg+8UFDHUMedrTWlnajvu/FkZYXEeLw9XABDUgIvaksz
3zyH0rDretRW4DLOIz8H58RY5YutUO4HrJO83t8WhhormA7+ZcIYf/MaymOShWDqgWQoagB1EyrW
Ej97zg9Idt6vfVlfb6cPxUG7VVAng94XiSHZUf0Vn3PMqAJrNgYyvzbPptXMs9ogutPOaCFX3Rrs
dya1O/vfhlt2FcrLe9f7+bVKAhO1yYQTTIohopvAF5XQoYfM85Dd6B3GcGSlHaf5gZgT+iGTG0MZ
7rVqcGLMW5yG0Z6W8PC7BvT1TxBcCDYZZTdV+AkJWsLAfQD3oSHHOZVs79vrYIVZEzgWmtqpmOWa
KxjWoAZM2T6n9BNNz5ohCxfsr+YvDDEkmGSFTsYVY/jWe+gmwkAE5cPaz5d5sS81lTI04eZBLAXW
eU20oAhnnfO4XBWdHR4M9C4ldvYlkkj31nqBdh95d8vEaBhM9RYsM2ZWLbHSIoI2W1nv1fnCz9SK
TfuyNuyZF5USE03ZhoFjKByCBLkJK+4i4qUMU9CfTTyoWz1zlMGbZMHNPY1QMaIcBoZrhiZyo+hp
hGTI2IKROXuaqDexp76V6PauNC8QIjuKqSlTE+tYs5Y/YqzUxA8Jv6uDLzChknWTCCPSoujh0lfw
74jH6Gfd8kj0pckkwuxCcNNCjt1EEFW0/DVX1XEIAaGlCKU86s2po58u774MQvA2+ggzMaYOEHPj
T80nXX1MW9nj6y0LJ+w8KuV+ybFu2sYxHKMM0cICwczstLjjYfGpj/wO2LcWjEFksLbEZfbohg7e
tL7qNdKij10pYYPMNbWkqWIkByzUMbfKcr1orjH301Rrm3WTRCF2j+sGRHAGrMJEMxx6X7wxno+g
CAA5uCx8uOMcYiVNjBdDzxsuaTE8OqdjCz8HK1n/GFzq5yDZLxW79zXf9Nf6e1pJhNpfuV+AYn1H
EOhIgPTr1jUnguaXobseaskTcHfhkHlFSBTpawTcXqtHYGq9Hmk4s1H6vg/sMJbEKXceRFi1FwDx
luhH9r9zNPiZ056DG/NgoeSnucrs7KPpDs7gUdwXsnYJiVxi8qjQsmXUUCnmYdCJ34zRoZMNb9y1
dhvBtNcrFydISwVLh5ucXluKoxoo83nX4oqoU+peNhR7juF2DYVrYmrjqTITKALPn2jshca9Pl5V
8+/7DODIJbqKCwI+oVhx15OuK4EzejGJH6PyYcrZTVj+NnOzsTLxvqAI749Oq6zAXFHSIfmQc/1m
MqhEkLdhjdcQgk6rxVhPdLZGbzC/WlHoJtGhwfyk1jrEZWHPiN6x5P3lHXpLJf5aLLE9vsczaIlz
iDXBwBZufWO68x3mvcGg9vz37QKWkJo6jqu+ug6vNc/QumYujAgdzst7Jc9dmsQOakElKDtR1nUZ
uWZqjCFlIrIi5UqVKVGWTj9D8DpC8AoCrjfN2rp1DUoD1Zcs4c6RfYUnXIcVTcDxtOK13lpmlnql
0z1/W5shGru+U1xZEc2eQX8FKFyNizIvS5MCUDnqZ7D92PnNt8azMPgA43mlU+akcILmx0PURkae
rOupUnQXgu/7RnGa0DZDgJb+eOyJc3lNdwzHKwmFk5BN1phrISAHTKY0vRDVu/R7SGTu2L72M9NQ
8c6HvyxGvUaqV32v5OvWBYfci3xC7fC6PK0FUJUhEWp/IV/QxFiXEY4sr6yfaKq/TqyIb4Jr3V57
gZpD+cy8y4soxROeHlmcDaCeAt4AUgjMKw89NFEaIDA3bbIOpwAfpazyaufqV1XLwlqqcDlU8Yjn
a21cHWmjV4ItxTRqd2CmHbNQduZ2FWSDI5w5C4QlrCd09Iw76sNN1zz1iHGYD8FpsFt3dQubh+q7
bDTS7knfoAoHryZVGU6KOnp0YrZpjqc6Lx8vb5psAYXDxrgRpmoNwabqKYnvyvkxk1V67kFggLm5
Rnk1/obEsAAZamka+ujV6hmGv48+cNlC7UVJUPzOLA3ZR4sRMWetprxIUGI4euaH2WlOuZff/C/5
NP1QnZXoxYolzsaOX/MKUlAJjFWI9KiZUFaUHIPwqBeFG2qf4viJmaYEancFN9IJehCEISNmAukw
K9pe+tiGperDSIKye363iyjoQq9SMGUG4Lvqz4sf/bNGdRX0KzILjeQrH6MpMVB7h8rQNEwOYoa1
BkBf38+VOWlmpvSjpxBmL7kzsMpFCYlGJb61DGc9ZpunXUrNRWkj4ExJeW6G6MxMHb0o1EHL7un3
j9NWpHUnN1BJR5Vg0YYVCsOdWGliSNakJneWOVPvT6DwvFIZHFFdDFQwc+4rUnfYrckLQcbIWrdB
CdNfgYihigmDssqhBEhDf/TWx7nOXOT9/csg+/vzSxIxSjFpTaN2KUCMKLmHuT+0c2y3jYaJ0d8v
I+0dJNTr/Ldmb3hbwbKjEQVIU6na4fzZqr5HUy85RzIQQa1BVWQkytTCalfdqRyn1Cbz94E3v10l
h7EgOmLgfPVt3zxD4lrp9VEFDDeXI+E0tZtJOUeadQ5I7Yxgd/+DtdvgCdbBHNHi1BsNTquKzi3G
zgSzf+ksW729h/AruQRfjI84nckAuf43KOfBvEcRkg9mBJsiAaMdAy86Zakty8Ps+vGbBRWfJiYJ
9SkqAawfKCb0tB9Wkrfmx8rblTkywoddJXlZTbE0o9VIk9Oqhs63R/Qh22pr10zWYbsaNiGOj4wM
kuQWUkD4L2gi6GFUcyYFymbSazW+UzNJXdquEJvvC4Y10RllXMf3cfmeJ5Id+6p/KANZsnjvpt2K
sf6MjVHtjSzolamEEbJyu6Km1xL2ZDAkYsBtmVedRKq9VbOQVQI3C8rD0FH2Gi4vI0VrEKPF+VWd
XnkqZKMRdgBQXaeznzFzTRedlcVkizVHqMkcQHdzgxgAmFqKQZZB2dkcHS8Nk5sUJoKK7JxxEpdz
w8zFS7Pbur0rplNWfrhsEnY2RjdXJQJhCiohxeeMYTZ6YCyAUOrPodHfLBk8lGOT3nepLOW8Kw1b
mVngSiIbJrhApEg5aTNkACLlrMzPUeuP4dNlaXZSvuh22mAIFk6rlJFqoQJOMnTdrdwJ4Yf8Ojom
Up7mvaTiKyTBxiXcwkgiAiQMlZrtODs3ChJPfvOeHkFy4BDqNIqH+uA0vaYOWFJieGAr+6PM5u1v
4K9VFbmDqjDrS7PC77DS5qNZLLelpfc2arsxGJw6uvrt8grvXPRbscVmqSYwrNTQADfPpbK2NVtW
YWcDjUOnLTD22C30oZeFvPfsuo7cBCzRGmBFJlw4z0YMdskKMW92o53X/Ft8WKnnyM/8m8yn3Wl0
ghJt0AQlGhOzUdsSAdWgchZkTY/9IcHAAvVLeI2WWK+/K86VdKbLnuv+ClVQqAYKlaL35WcIfLqr
TtRdjsE/tWupZwLe0D/LM24RxdsSFeFpZ9VAXBu6UHJyUz2rDysFVHXAkDIpJeNqdIWr7BWcEFsw
2ooYybwu65fWxAuvRf49dnJ+/LfSVTajde9B+QpPuAQU1YpTFYNYvBlvoeDMnNqJdbu6Yo+LQ53y
Lixs/s/l07Fr4l40hwm3dUaSghsBIHsFr7vELmsYh3eXMVY9eLOMeG7pBs4DEqqCnmhGr2DSRIFs
nZqcF44QlMFs2nAnwPOIL73XKNQ2Eu5cht0LfOHh/wtXHC3QVfmcYSQ38WKT+EH2zYiXE9PLa6MG
jYIC2lKzVu0MkxfDogrRZRzKxs3tLu7mBwj6Q1gJqAGCN/GXJvZYUaDnVOI47FrTDYagM+g7myqw
lUNHu/IQW05SZe9M45w3z51yvLygu+K8XFUiKxrPSwxLnWBJ6+DTHB6H/mvNJO+L1VC9UZUNhKCO
ecryoNKDxYtDFDmqqLLRrtPywYjdmXmJ/ttNTDCbeMZaeNQQcJYIaKEyqUEzAC3vqK2yJyW9W/gT
1R+s7F3JvOX3e8Jf4wmuK1pJWBxR4GXh+qRlRzXTnUyXxSd3VWIj1rqPG9c1V40wCDTApKjrovMV
b66Usbd1C/Ome8kSyrDW23eDVcw0H4zGAmPPMDiFFT2QhVwbefUUzunVFETPf6CCG9GEa5U0UTDU
DVQwUM/dcD8ioC2LPuw6yhsI4S6tElpkTQQIzjonKzo3Ur7/nRCCPUyXGh6fiTXT08ccnP/N5LaT
hDpm9yCBYAV18aCgNkWvx2xbipYhtIizMUeYa8QT5i4JJ5ujTC6Mrub090tycJRe8AQzREstyfoF
pm4aFNR286u5SySDRnbNzwZCOK2kNBpjRM7T01u0U19bdLCbULI1+5tvUcaIZWLlhK2ZUtqG4Ywr
Y8Hjv3+YdUlU8P+54jH0BZU+a9ZYAKDGkCiDFq91Wau7X35cmazBPHo7gMQ1ttd3P0rbLuvbrgeM
YT7/wxTHlveWYUxcxdMvHJ7D6EO23KG8OqCSYoV9FIbUJ0wpSrMEq6MhyBVXfQ7JYlRVj05n+JZx
bzLZ+dzHefGsBTUo2qgIB7BeeGDVdIsJzY3Jl7x5bHLJxSp1bwVrzZvcAHEMgKrPa3AGzBpuz70F
/ibzQd5XgUhAslHSV4OwhgHli47pneh1mh2l8diB+4lvutZ8M6P8hxxlzZS7VuLF+zME622mZR9n
Bby/IdROVmS5S4PiVjrfBl3km1Po9JYquTD+H6/MwvHCtavqYhCqM8ZyIi0w13QkdctDOJwmFJpM
h/moBsfLqr+7otbaxcnRymi9qRQr66hLkhjnDfSEpmP4a9tklqGmSvenQ+zLFnTPflgE6c+1sxcS
CsqZglVGz4MMLmc325pi3liK8igRaf2G6CNZKnJbqNlCCFZcwJoVjZYQRCU+z846fi/xoZaDM7qa
Wx067v1+wYa+hRMte0R5hXZ2XLnJOUhQqpOe4uLGag8cs7rGys7LP9ozBME0Y2XwQuD8tU/BIVyu
ThBw1ZCfnGfZ5+UdP1BvPnLDqaVlUKsf/nZFfwGKtVxxMBYRGwCYnFS/wsSSzp4clBpg/HVykOze
ulyXsIQ3wRiayRSWwCrTM2uvq5OOjDxzx6gAK77m/qFKqiDrWivj0BEuuEy9XluqOUIlqfpxTJ9n
WWHp3rVsbb6/2piNBzjgKui6GXY/LGe7D2LbsG5j6RbtL9uLFIJOTHqU8h6UzB7Jf2DMno2Q2sG0
agfd4HZpfkiRIp8qu4mPIX8a+x9/tGn/oVOxS27AANa6q4He+T3aDFNvOM5PK5lr5oW+1EJelhUe
3OsVBaFqi/HGQCvAUeTGRzDkIewMNj5MxJuPaGmU1m/vm5QX+YQzPtWsi/ICiP0MOu+VIDcp7BhS
Kl/02NaOGWjeXcma7t3jL3pDiWAqB0vNeDkBs4IdS9/lXuLGptdcoVzqlKF3ybbOoJOXjqG8rK5U
nFFlZlFqRA1gx/kuma+b5Y5y77JoMoj175sT0aZRpaUWIErizKC1+dL0p8sIu9fMrzNHxfa5OmjV
Ehz/CBSFNyG77YfPf/d9wWa0tB6GTsP3m/p9Oj7OsX/5+7IVEmwGJrkotGnxfaM594U70vt8lEDs
3/ybNRIshlmMMbLiwFiJidfGYGWxdVt1wNd3zhz1n7+S6E3ZUxP1c4DJbbBPCCjf8NqZRklsZHfT
NQLSTG7q6ptq4Emp8yIw8f6Ju9wzWPUQDKHs6t29CV8wxILgJaxNJPCAsQ6B0rzwXBzp+V8GVRlr
za4OaDr5WdyMfhjh/GdxMlclBql7NLoyg2OZX+uGZMVkEOuKbg5iP5OOagmcP7TW2xbahnLra5Ba
9uWt39c0FBkxtLypJgL+r2GKoEUNAYemjQ+tN1xXfokC06DHfb4OJpIZzn01eEETbDU6f8d6GYEW
VoPbVNlNqKreZYl2100HcYxhoHQKT+HXAgUhotRtjxQbqZ+D+VCX7wvZaCAJhHhe6nhokzlBDCQx
j0aLUGxgd/zjH4hhYsaYijowlGeJViauJo0tHJGcToltlHfWdkmC0R7GWlZkuSvOBkpYsYrlYVhj
IotngaIbOcnyqmsloQMJhJj76ME3qoUd/HAeoTq/OCG2Jp2E8jP88MY7fZFDfFtUKum1jABkHUKN
KoF1bll4ozG7v0kP39CRgrxO81HvzzlapePWubxhu6qNhh4VLY/gHBALK+egzzS1DxHL7guMhjLG
1MxcjbSKJFi1brwgpUGQnEZ2AIdW14UjVKl8yQYDIb6qPo9LdWfEGK7X91eT3vgZ7yq7N3LJjb2z
e68gBWsHmnxEftbANojW7xmoh0Ew5BlGKkt67OFQ8E5ypN8tTBURcMoSnbIVo4tH58k3Ov1aCfP7
mFAmMXq7ONgl8DCBHPBNTgcENKRqFoKsau3P8+Iaut2wPzB1K4eVDsbMVR4xiTopydijP3UBTetp
ik8heXdZ33aFAACiEDoGX4r6hhGzZaPF+H7e+Xr9JUpPqVlIFmrvdjDoBmT1gzeXkIVaWhNEHrB0
qMxC55LXUvUzSfJHo03eW23rcB05xVJBj/Q42EFLnZTWfymo4M8VJCPxVEDQaF6bl7mXjqpdppbk
vt0ro0J5kcaxayDPelP7Q/pF6bMaZnBttBjuQdUc2u9SJ7OvEaf71/EiB8Zt2QNmZyNf4QoX/bAE
ndIPWGNt7E/LgiG3rXZb6unTZX1Zl0mwG69g1p+x2cpC7fWUKWzxWIKRR71qM8UJ8quEul0nG1Mm
wxLUZtTrnsUllrKcjlr8bMWOWp/490hG5b2/dAgOgDzHNEDZ81omjEe15glTWHDGLKceZi8Fy1kT
yGYd7YvzAqO9hmlYSRTLAgw179Lq2iof2v66VRe3SyW3/m7c1kJo/T+JBBPYljzOaIuVMz8Y9lqW
HXrMcOa7xalutSMoiKjkiMuWUNC+2eAh4qgAzLt/Io7pGfypMz5dVr3dEo+tVILu0akMc7WHio/O
6HXvzZvBHUCulI8oljZxtjgKBaQlHjLJBCVU4aWlVANotfhThJb76EYLZekJmWqsf9+cqriYwWiz
ept1ZE0H1lS6a5L441LUkR0u2tdymKTtorueBpZTQ60aasHFEOOAsitMqsDLQI9PJqLQMfgyzciu
ElRfxu+TK3Aq3P7Rg+cFU4wyhssCnTUQ+dO18zCnttYe8z6S6OKOYLi2EDVFZTshiIK9XkzMLk9B
2ArXpgAJJ60Y6iq+XdbEne16hSDoRGD1ak8tOGl5lnvmYIB/OEvsurFme4yHO64kshFRu1foVihB
Q2qt54bRQqjkevHBZXk12CALAvXF2gomK6balw+kdnBhKFwowXwQreyscF5VgxbH1gBHYD53Dp/r
42hhLPJMft+vN1DyCRoIggpDJr4eWVYSmla4VLrmaBq3Gn+OZXM21y0R7i1Ua6MpHtFfSCUyGURq
mvStgmPcTMl7TbE6B9z0KPexIkfpZOTku2Ab51q4UMAaHaksgppn0TsdpfVF42qLq0EVL+uhmEjS
KSq2qQV/Fi8GA1U+glawKCdKwCewOndOdeLH5Yj5ZN+aj3ijHHtJYERQijdYwlMyRiV9Z3YzcwvS
fKLjeKXx4kD15baaYm9h7TuJbKuSbXbsDZ7wnuzDijQ1AsFu+HVwuV8fMLsOhADZLXq+MJjvN02T
CCd2XDSBGapkwFJmy2Pd3XXhw1B9uCySoBZvIAS1AOu+Bq4+rKClftTTj9P0hZaHvJR4oJJ9Enst
poCmhRpCkLSJ3k1Ke6gJO+ChhIqb+WlRQ+/vhBJsRdHnUzkZECpPz4bmTfqXvL2phoe/QxH9i6Cv
M71boOhFhakYn4thtlvzVJmySJZw3f/cIwTkkJhFQxuSfoI4i9HRLsXMF7cO7mvzozp+qbnsPbS3
Q1sMQRjwxDQZ3qfMJXUROHXWNo6+VLVdhql+Hnk2oSEn/nZ5AXdNxRZUuBWrHnPtKxTwu0Xdunwa
rnsj8Otl6uy81w5zathKrR7TfsRjzATjh2zgkXArv1lY4c40Zz6CBQMLi+K8YbyOBl1iDGU7J9jC
hhpq2qJpyy310m6waUZzXyQSbRfv4TdiCFYQnLZ9G3ZAAan+YemS0EYfgVvlyZOWlFe0Kh0l0302
N8cBjIgTIU6iyKhyZEspWMYwq2qWZPgN6EX6YoXjbUV/s+xfFFOsl2mbgQw9Aoou/i2aR7KnfpJo
5J411MHjgGpYdO+/neCRY6SRNsG+N/AvuhCNdHNj8+hhltWByYC01/7gkNRGqhkAikELPLSuHnHE
Pz8o+qfLR2xfAV8EEkxH3hNdARMGVGP2teS+So8ql5S0yUQRLEerY9YbaM1xJyb6t3zInCpLz6iW
vhqb2rkszb6RepFGsBdToy0jC7BqrLgdQSurx2463xZGbadD/EdH9wVLsA11nUdG3AKrrdsrqwSZ
txHdVGYqqZ6TrZ5gIZJZyYN4BEzalk5Yvou1H1b/jk3JX4oj2AiuqPoyTwNzpzA+ZVXq5LlyRLPY
X8IIZqCq0e6wBIBJssFeAwr918mS2Lt9U/NrZ8T68WohXRSWULhauwmWe/U366n/Z2devi+4RGaT
z2gEXbek9BLtSHSn/s0M2BsI4fiHqFkwOxPLNCzp3ZTk9yltUKpbHy6fl92VAnkwuEjQUo3X52sr
M/Gqq80cfpCSXRM09BiS7++ex5fvi/7pAvaKwgLvPwahpm7TjLZuXjUUrPea4fWysccyMGFbWjwJ
waMOYXj/aKW1XXWICZDUjuoHTZGcyv2FA82jZuJhBi6w1wvXtdOS62h9cNXmpjQPqSwLvmuW1Zfv
C6eRLWQqBw3f7xiI+GZ0Li63XSVr+ZShCNtf6GkXRnHK3ZkQmzfPZue1WimxyRIQ8VYeOVqqRjXm
7mJ+HYLTDM5PNTz9iR7/Wi5xMCVtE1pjLBV39S76PNcG2P7AxXcZY18Ots7+IOu8g/Xvm3AXgSOI
0mBsyVQ8qdkdwmpOKaN/lGEId4oVqnxOUDHlDvOtmdwH6kfNfH9ZjH3NfRFD0FyW0LQlKSD64pF1
hyyTnIzd+0p9+b6guUmXN7VCsUwI6/tZf5zjD0v6eUk6iVrJ5BB0dxpTHrZWxl1iFi6GKzhaVnmX
l0qyG+I9EsTKgplggOhBvFiXHO3DxVWnZBIYMfvyr7F/WTJLMFyVqtUxyDpw2N3B1ZzKz1Bdm4FQ
g/1DLJS8rvEyk9s9wpyS21iyWZZwzWiFNdZBAeSqIKq9FO8jq3IpW26Z0Ui8QNliCo7mVOt9lyc5
d5G/fVeS0FFp+KDoqkQiMRP+ZjFXvdkc09FaQjD9Qr/XeDtoeIuT5qzZ8LUpL2sd44Y3yIbj8Qr6
aRR5yOgF1VW/xQgQqnz+MxMiwddSN6MalOsR9hGzQ00e+fGTFvI2dnqfnunD6JLrxIsfy+e/01bB
dsxFjHl6zXogMLGBPKZa5IzGl7/DEIxHG8QW2tawiUxRzzEYlNK09KM4lpxtma4INgTnoVp4hzU0
c8T2awxn+97WkoiTbJ8E+0FKPKzMCKIEqZcNid2mHwdrchD/NHrTRqu65JTv2iuNgL4eZWBgShL0
f47KUplrXFGdkj90VnCbgIPl8u7snuYNhKj6XdGgvx+Tm/QFQ8KRYUKk/xhX2dkaB8kO7a7eBmrd
wc0pWxot6oYk5G5jteVxCsxrva6cnpHYLrXBn8wI5kRhEhsiW0NBxS2jVdumXK95zI9SvyuJpMdh
14PcSCWotzrPWdmWkCpFKzQLlAMlJTp5ES9Rl8FmYyfZsH15QEdGuIGMlui2BMVIi9DEhjGKAjQr
dIZQkqQQmWr/NYfo7fkPQrDwVA3UdMmwZNn14upOFNvWHbXbH83JuAq9zuY3ybvkOTyhhv1aPYM/
4CytnF81+41F3PwEQfMbygYzrfATwPI+uIodOfEZEb0fg7cSvRU3v5kIeiOycAyWwijHPllFrio7
bf6ZgyPVZzdWP4B16/KJ2zVUG9GEY6BOg1XUHaBof+jD72p/HckI0VY7dGn1BJ0PR1Xv0h62sJqu
QGzuEH41jbOd5aGt9w9Nfa9GsrydTC2FYxAbTadHJlw4vQmuCc18NZ0l1/S+qUK35sqST9/QvJVR
n2U0LWHhC3SbUnDCOFYM3TRlhA67sqDQ2tQ4nml45b42VH3J4SkqNW7FcE4eWF+0Hl50i8S47+rB
BkW4sJJoVM02rbhbxxgsVAV3yAPZ4STj95fBCHdWjsIS1i6AKaJ3mOpJ5yPVJO67WIXx7+kBbzEG
6aF+683s3TAOwYqsFdxVjuDNDm708zo+wwK3jU98w5HXKuyqAuhg0H6lwW8SC1lqOFOgcQoQg7Bu
5ux2GBM7DG9V9LtePqu7V9YGR7CEnTqWtI8VhIZH9Xpug69gibydeOySnp6VCTlxvT1dhtxfzA2m
YPpmjPGozW7FrMYTHflVvdBrjnOrcBxlTa/swdTdwqSHtGyuWBA8RWOcOLOZ+Jd/iWyRBZvYlPmA
Jk/8kHn6GtJHrbjjqA/HjPbLMLsKupF3/fvGLUhC2uiLAZgaA3uZcas0MQYEy5ibZSirsBuUpU3z
YShWFOPzYBzwVLFkAQUZhGA2lH7uIiUCRNZ8NjCusf6sx97ltVo/8caw6yhiXfkM13LJ11IUMQob
LQ5nQ53H1O666QfJl9OYsPsCg5TULpM4T/v6/wtPLGPpQiWyyhZ3VVuWDu8/E4a5CMG5Ddwk0exR
linZX8EXOOFRixlb5cJViKfnCPm5FUXcP5dVcO2r9QuIcKbXMeFDpK0gJdqd1MqOq5tW+WCEfxTs
X6dPgW0CM/LE4hIlYmkZGFg8NWj9ZMkP1cydeZQ9SnblwYRZQKA2982IWZTx8SpX8Sgh5cKOmm7m
DknNq5oUNQLm/R89/zdw4vLlYW/GA56M5qC7nPYO0uJurHmDIiv62NWGDZJgCENMDE9DEK+6Ofts
0DsyXpkyRovdm34DIZi4AQkMpbAAkRA/wazt6uvl87r7fQa+Ecz3QYMFFUxCSVFF2sXrYqm5l3Lj
ulKix8sQ+/nuDYbgR9Qpai1HRLbclc4QEYvDjCyj3bsrBzNopiVo66K/sUAbNMECWd1opMYENA2s
TJ3ilk5G7OW2d0EYe9d9n4ndyWoG92NdL5g6eW312pY3mrY+7Tt/dihkTM9x6pnuyth9x3ztqnCU
6+5bXtiy4TO7KrhBFgySkmHutaYBOY2pXZSfUusQGDKe1d0DDM7JtdNLwyzJ9UdsrqayqNAlnLbY
wPmLmhpOyQMbrV92aL2/vHm71hxMFCAHXwn1xNKwskjNERxFeHlEXhprDitRdMmumwYPcOuumxXv
Mt6uYBs84XQZJK3Bv9sjXNItdmIutkrOQXlnJRL2ht1dQnQETRdsLR0UdqlgehhOBVzcgFinfEIk
pu4fl07/fFmcXRgMFNQ08B1ipqBwmJcx1aY4HaEM2kFbPuf0e9UPkvMlwxAOM8r0MzQvYIvy4qB0
t2S+jTOJGLu7shFDOMFax+NCMSEGyrTgNivLKRym7+GIAeWNbErhvjgo2AMjiYr+svXvG9VOqTWE
TTFDtcldyq8JPxqNJLy4q9QYmPIfxP+x9p09luM417/IgLPlrw43Vc7d/cXoVM5Bzvavf497dvq6
VHos7N13sBhgUQOfS4qkJIo8XMRdQUxqJg1pM1qeTSuQSZfWGzalozLVXmf0Pu71b7EpmiotEoux
hDrAxDZU7OG+U38Fh4xTDoODcu2LbOEsGWMLXQtWEkmHZGWzq0eUMaGbRHDZEAnC2AKlZadnBQRB
0eVTYljXvRoeJyQItj2Hf6c5LxL7ptvVGeaKprCDhVwF3On7xnDnh9kNnIV0MrmJRFky7kF5BciE
BKvR2yBtobsi0R3a6Fd2Q56GWEHJSu5EhAh8irvPr+CYQ5Fht11u4K7mFemLJu8xp/1/VCBzFjKj
YhzyAAA9JsI3bvZUvM0PrQ8aT3d665xOxE7DN4ylMhDz0EDdwuDFegtyPx2hu0WNY/eLomY+EV38
+J57xmC2B72j4OccgEHz32bzQsm7GpYo3ox3/fA215dsEqDv12QV/Nw6S5JVhImRdBbQ7OohqY5t
+WuqBM8DXCtYQTBWUPR90Eg5gjeahIb4Ns0FVsZdlNX3mUWxzTRr6bIBdRUKkUFxYw2hNyn/ZSfe
P9mcFQyzLlQJdam2oanSvpWD90J4Yl308OkMaYMg0kTeXCZsBUk4UkOTdJyKG9/4MuxzsKUWDmg2
ncgfDqJ2Mf6i/AVjQ49pFkk/xcgaKuQQxPddIVgU7nZ6Fobllu+GfA4CDbmviNy15k3X9HtleImV
Yb8dAkRyMMY19V2mTyaUphk/h/TV6lJnG4Dnjoa6JDzBYrv4/ceNNOnVXNcCZD3Rn+kUKqYzYwyZ
Mn6TJbccUm+aRf6/bC6sGawBmZ07IgMZOntJs57iQ3qqDv8MHBVRECu8FVrjMLs1BndMWWQsgr20
nl06FFONFC/1A0895p3bxI61sI/sZsGux3PXNe6i8NXJJBxIBcrhGpahjU5o0Z1JvtmFaAgPzy4M
FSM/0G2Ejj42FUqGSJaKhKCwTL3JqxelEC0TX4wzAGN4VaHEo4ILhdc39CaL6K1qzLukngT2LYJh
gluNuVdqgFdQ1GZYX6u29udK80uDPG5bOd8YztIwwS0fwgnlSoBBM1gJ/obhN8HoWWRvBN4kEmf5
+2rxJTInUm5byDdK6s5GQ0yrTb6Ox+JtcXjnnPXqsz40lvoYg+8dCYzga5VWb90U+8QI9mPYX7Wm
Imim58KBvgdTcJZB4Gz+cR7aKBkSzfSCGYx/5k9cM8C1oLpt/xKIqpm5GjxjsbnHfKwG0pq66RlF
c6cqzbWlSi9aXglSnNxCd5wK/pVJY46KiaJ0tTlCJhSclThJPcdzupdGeydpqKvRZgjYf6cYLNha
8y3B5Kc5iF+2V5Hrw6ufwLgYGH7isg4gatE+0OFqGl+3vy9SJeNb1Mos9Kri+yR+i9OrIPgmiZ4c
uWkoA7OcMXRAM8mnkc56bMUgl4YlLhQ8yywwU3LUuyUNJR/axNsWiB/TV2iMxsAkL6eGATTpMO/a
Y35SHzp/Yc+qr0CymlB3qZfB0Oz8Erde4TKaBHsc8tMUbt1Y2K2a6LoLXy1D1HzB3YpXKEyQGgci
l21ro9VoLJxATv1xxtTRopkOafbdjiPqKPj/2yrl2ohuGTLSoTLGajBXwTRpxrDQ8KRmIIGXFy16
gN+nWfSgxvc2A/cKjMLVkRtnNuM8iwMr6RZvm9DItxCBwbFOyeTYf/jVqOhpkhvvV3jMJpyFOar4
MdkVN8/w0N1o3ngwCk++GzEeO0TlgnTMce68mX9ta5Nt4f5ziDZWuIw6MztsjRBq9hZyJcxQBMF7
eAqedQxRHF+zQ7XvDuMl540zJJsm7aW2yMd5gTRQVgMm0WHaDf9t0zErGJtsI1I14coIhfbqdYdB
yZdcolaKY/layDhHWRBBiqrfm+Fr2v/eXhmBQeiMB1dSHOOxET1F2WQH6CaYvHkOH6iq3CKPLghT
XJ9arQjrx5I00HzBakCAX2ZvtR3uy16w7Nw92Vz4iy3whSGH/PGkYQex2oBkGsG9wyTkKfKGMHer
qHbsGTzg/yVd1D/Lj10XyQ6QPaosXRQN5DohBQKgEsluodXvrRkdbEXUBMDV3BmGpYyaSdD3IE1H
B+l4a6SFg9lQTqxekBJACwOIr0wwemGC60fNzZ1O1NlaTM2+IdY9odQjVSQ4oS1r/OmWswJhTmip
nARmhMS1N1Svo/WkXqSp1feZgNoMwzynsoETYF/uWjve5aj/zTRLEEi5C7KCYeJoO+LYrCkQQ9Ie
C+VHZ/2oRZV0LF/2P7aFhQAl99IkzyadBmJZGYYZmXhboq8GKppDP7zB+4TfHEF3i1bo9Md2LODu
sytAxj/B+DxPyQQr6+3vNL0P+oeGHDSrc7L6e5KJ8rncMmMkwf/Kx9ibhbZ8e4ZjedXPDPTfpxyj
39srsO7t9cSpfOI0x4W0MHBq1z6i8WVbWP4KEl3FJERDMdkEWI1JrV0d4Dk6TowrYkpfJak/xMp/
OcXtP4t4hlE/OpWVN5ZkDYAJlOaWSPRFmp/R9OJvC8M/btqqgtd1hD2FLY0t+ipsTBtpF3Wv7FQ/
2RUKyFHUnwvxUCU6bnL3jBUYYyexXEh5UQDMlh5k+Wh1v1rlOY2+bsvEXSAbnH5gKcP4XrayE3Ms
q6Ff8iH5hPoin4KNVUsvOsCibkpHVpcoyBowy9NNyIdkqBZQ6DMaFcB+dmdEgljBV9dfDFv+iKGG
RixVMTCG3sCYO7Pz9bF4AEcndXLt+7bSuOH1LA/bB1EgZigWBZZZtj8TO/8GJnOB43DjEgjmkTNG
DgJMdUyIrQzJLscJy//PwMBiFz7o9+Nj9L19LXcZBnA7xq9tqXimsEZkou3caVqB9DgKOCfqVhTz
V2h+HUz20zYM9zS+xmGsIehMO1MXyVrP3M8e+LfvwhcLdNjlbvqRCJIHAqFYUsMKkbE1UixVnL9L
Dd7uoxe1fd+WiGcOK4HYbNhIg7kkKjCqiriSlfxU5OB5G4Jn3WsIJsBNNXrdmwAQyCP5hKL5GZN4
Wp36inEJGQTCAZj9kP0ysW98dCRDUjABcVpi6Tw7mFbhZGbgTj04BUXvZfy1OSMtel2lq8gAxqkw
QVV5pI9PJTjsHInI6IIsj9vK49aWr0VafsgKKNGNAUdYiFR7ozcjC4uUy6nzZy9Crw3OrQFImZQJ
0+gSZzoUJ8mjV/Zh+zdwXyPXv2FZ4dVvyOdsAiEqhJWugm/LJTQ8VVdJ7cTH2UVL9j686NaLc76q
GmAnBfc842f2qERdSXG5rtGtBa5v9GmNjnZj7ekO1DICHXMN9AzGJs46De83pA7h1Mptr9RuU3/p
wT+ZNP62Hrm+tsJhLh49ZkP2RgehsuBubFGIHf7aBhAJwnhaW4P2R59QUGnpqauj1ziTMGlySu9A
ICnYsrjnidUKscV6daFjSFgJYfB6ewT106E4GKflRapwRS9S/Ki7UhzjbBGlmAS7tIz8MxUj2aF8
wHbz68ErfOmo14IbCNe3MX8Gd0T8T2aHAujFNAXUXkrzwdNhPUgBiGsvePnENBh8GzSk8qeBo6UZ
RlE/4HEqa59TdFDEhujcwrWFFQLjs7OW0dBcKrH0+r3pK9S6pvspUxoUoVqi+CDCYvb7iUzl0DeQ
BhfqMXZMDOrsD8OOHLvdwh2n7anuoqnioH3dtneuQ61kZHb9wezUYZYg40wfmvJZJ7vt73MNYfV9
JgqZljJJXQi5lOjFbK+DanDkVuBIAhlYUvEgQ6RLA8hgqF6jYdzn87YMy29kr9MrS7OYoGOk8RT0
f6odafeWGdWumV5zXfLaIt2XheEEcXAlSfXPbVSB5iwmEtUzXl8ncKnCIjTHrKhH1ftq7P+39flU
n5cFRdtEWJ+meUyN26m4myeBo/JN21xIalErDDqaj1tfasZzN7bY+sYpekW1gtO3xc4KgltdFb0b
8vJSJgrV/4ViolzSGoFZT4hycfI0526PtjiLduhFOqC75yLNnbGW9Vvt6NZcxoFcQaxavbXM5yC8
soTlKvywvRJo0e0KBMW86RAuhePa3T9vDcSzXqad7OW7wBVt4iLtMTGopGkcjssZZezsZ1L9bstq
Z87BswrqxV5Yqcm377P+mMjTTl2uah3Q6BDdlpXujiOhGNM7CVoLl+989t4zDhOBUotYbbLsfLNd
pU6ZkMyRw+hZ6+wfQ5/ssqY51EHpbTsvPyTheRyzb1RLZUkXhyYYwYOD/c+u97Q55fRt+/vsWOc/
KQ9TPQMw0SGss6mKbJxpo366zsz8TVV7F3Rx4Q4VlrvQzLFhpLWD44dbTKKuWpF0jEcnip5l9SKd
me5TaW+LOLj4pnEWjnFj3IQwf6DD96PYL9QXEl5VneBiyBUBj4ZLnRloODXGKoYkiMa2KolHye08
XWuBIM8r+D77MKKUJLf0KSeePo3pvuuC4TaqNCHP7LLMn4xb1xYyVovImH77MT4kSZI3sZng4eWp
qUFGXGC41HQPjm911+7D3SUFE+YKjlmYxko1uR8BZ5l3ZfSaTZ4NmoJt0+ZqztAxTBB8zcanoeh6
k1hZOWbE67S9pZ/kSbCvcp/JQOf5F4AJPBW6VYraAIBxB26nZXY28aTfmuWiGwdMx265664k2dMF
FsF32RUuY3JahL4irYRJdMQ8qu34ZnTF9TQ1XicHTtMVKMLHbVuKvCyaM3dbqdzQjpXDUDdVwS7M
HGFoFDRq3WLhshKVr0O0i7PxZLXxYxaND0g0/tiG4zrwCo6JToExqSDtj4lXZsOtWcbXfZrdmEYl
UCkfBqS2y6AFFFgyGiUg65NpJuGArn6ti9pJCq8QXQi55mj+xfhUy1enRWhFAbZ5QpJTWaeTDyaS
4WlbYfy74AqGWaBQtdsgIzZyy63+a8L7sFYWpSNJWoH3QtuXVQ1d1Zh4O6peC3IqPa72279AoEuW
2RQZhKLrO8gZSF3ry0ndOhmmNF7rWkj8bSihsEzUohmqu5IGWO2uOnaPiZe7854e+1vxNBu+t1u4
g4KsmqBYjTnUDGnQlIYZEg8EiNqu2Em+8mjeK/vJa11wIuNNXBd29nOPHCtMJsLQIQ5TDU8Snp1+
D9RhpyeDO5o4iFLFfk4GTIfCvDeBh/MzTBjbs2xqqJVieZ9qDKGxpwphTd7PO0xa20e78MbydVS5
Zn70IAlqmLin+hUcczKdaTAEtZQSr2/kK7PETiDRb/mgHXtbxMUnFI1ZQ70HiWFSL1vCyXoK9tUu
8lLXSh3TUXeZL3mRwBeW733aVXFyQ0e3gpoRtizVliqzDLWBeKlW9cd4yp9a8P3v6qKssUm0iiui
hOM63wqQUWapzM0gmQAss6MaPJrBXRb83nY6kUyMDu2a5KGk9NDhMB1iOfMy1b7vJu3bUFT7OTBe
t+G4LmCDLQRlohghyqaR0aFFqDxSWGOn97/7YGgdzbGzpHaToU9vBtrrkaNglowgkHLDNQaXElDT
43WdTcbroxrIE2ZLeWWMbKde7dKp222LtizGZ+s4QzCb2zzhuTNAR6qX618l8Oy39FdTHnXjYRuG
bxNnGCZImjEJmyRrcILEmEac8p2iclPRWG1+KF7piznRDbqlZHhnJ3jTXLLSwdHwyyNmMLmhJ8pB
Lrvxlt4WgVd3WSmzmtBY9JYc26MCMnUExp16ENZeL1sli2PJKqpTzGUuDpv47qVS7xJ7JGDWUmsH
XMx76dZuHFpi+rV+pYmKoXnrtIL7lPouMMEiSuG7deVEI7L51WnAam0bA8+d1iDM8WCeEQAVPGN4
md44YeLqeoRix3erfG3DdyPv/G04nomv4RgTt9KBhpECFbbRi526ib6UrPtp/+t/g2FMvMtQ3JmY
gNHpFW0H0Bf15Y0NXqbGgPdegrVUrBtERmKasb6o1QO9kBH/hkI5lJXhGFL00BTRAa82gu2Dr70z
1PL3laE3qM5K0gSLpZqVO+c3pryTFcWVRWNj+ZZ3xmFCelTkNlr74VBaHrjBnF0PDcY0J/kFV2UL
E7j+1RxzmpnGqQdXBjSnBq+x6VuF4CTBC9nr7zOn+G6eB7mYIUZWE3em9FTFxWF78bmaQkBAwTWG
sn2eBZlqQW/PMDQzal0lqvaZFbqkHL1tGO7Cr2CYYFprclfUAxYexQFOkF9TM3YK/W0k79s4fHFs
dMOB2FW32LpZyRppPZAaO9BoHnO18eS0O0m5qOCFuzDYuv8Dw+bV0QmqlVmCvaFpNVTCXVFJFNYE
grCZdWU25zDrFkHSN6W/n8tfkWiwkQiCCWVoc9exeyxCgIkqjw5z81iKRlRzqzVwpPmrKSaQaaFV
JuOiqTBzdFRNY+g2dQNkMBzSu8Y+OsgYq3wJt6+Flnpdhgmgco1xfzukNEqrguDO2zl99DUgl7CJ
rBEYz8+rEq09OjIWZnEVdoVjtl+M4HXblrk+s5KC8f5KNzIjUSFFZ1dOGR2G6LXVv5qX0LysRGHz
cQZKdfphAIxWqb5VZTtDyvZhNQtCPzfJs8ZhNupEbUjSm1DZdFouKvl+3nfXS8Ox8JjDPRKcFccW
LeP0kxOyLE7jS3c62FgXJo7MC7w/XBzzSXGXae8oYqSOISj/5azZUvyLyzT69iyVMD5VJ6ZVTGZn
eIP+pZbuzBFDkPPnJPq5bRq8w+kHHMatpNi0JansDY/cjCDkU5zEMx6HXXSob0Tsf3yRiAy+FHCK
fWIYt0mEl49iNKCuwbHI0QRNpJ5et6KYyglHEOkvDptOmus6SlR5EWk6tq1rYuqT6m6rjRO2P0Aw
JkhHDdORwJniqYZ8D76u6zFsBIcpkRSMAZA+tmhqAEIBb4gSPOey6dqikQ8iOZjV1yMj6xoLIFNO
70xiX1mRqMxOJAezYSuThUTUAtGjIa+rdjZNHUvdba+HCGT5++o4mHQYRW10y5JbT1N1aw2dU4hK
FXgPhR8WfbHvFYg0lNE8DJCE+v9U+0Se7cfX6q70hoMkkGjZWZgb1gcwdufJjHROCkg0KqozVRNG
sxaOUgeeBOID/b8n2zAVTUGKF8V6GH7NgHXdXJEeI8Xx5kD8onlu6HMy/kT/qUMUNBx0D9urxdfk
Co/Z9OwAtYlTBryiuiF7a1eC3MiPXWM+oEDMD73uEl9a4TEboFnSKO9xufMwo/UbmAfxTN6cpFQU
s7lWeIZh6e2zMdWauYNYYQNKvU5Fo4adxINP5VTEbc113BUUE4AszMdEs94MqOSk6o/F/GV7ibjm
p6HlDzSMKLti67AHSc6LsMX360Q61jT/Cib9Y5Epzpjph2IU1S/wNXeGY4LEqLRlX1HAKYViuUNT
fgv6+iVVZ0Hc5p0iYelnICZQSBhiWrS4ayFxoXzp3M5vj6kfUkd+6rz2O4bQ7S/g4v6AyESNkZRB
ouoTVmrsvyQFcSJN2dNkFvgU3yDOgjEuTM0+MLMEtidnT5QeMxEzvej7jMtWslwYkwHFTfT3mO9T
UZfbooZP8W61MIyL2nIfomlnUZP6dTa+q9N9Jd8V4fu2WQukYGuVMYfaVsoRUoQYepX0FRbl9zYC
L5G+Xm82O2po8WTri4XpN8V1eCh2pavlYG5bEun1Q+SLaD0Enmoy54SkDir03QAvT26MztekG1l6
lEFNYJqCJIXASU3msNCEIHyXCJZoqpR9Lw+o6ZCPmSHibBbBMLGgbbUsLwMcEyNFcsP+5zBrbhRe
FkD/+gubqyqbsAm0ZZkUW8UbYIaSfEEIFVoC4/l2OZG5aqGv/DV/xGAgt7+iX0xMHGiXoadPogGQ
IttmIkAKDgo7MQGnZ1dFcJte8IDywbDZCKDYiYQTEE4kYGhurN5LlR+tLrj2iIRgwkDT65jbhkCD
OwLokILppBmSt+2hAvtiUy6DoXeS0iBSIlHu2HnsxMFeknfbIAI52KyL0c6kMJajANG/JMZLMliC
I82iiI14yZYullZR5FGyKKosnSS+Xrj/6OTpZgPastjp6xRnt+/bQok0xwQASzO6AcS0OBRMV3b9
NDQHIbPmn26oT3KhixwcGpZsf+LBRxGFpScSFFf9NDp3tlFwY1xlqjN6zW3zZ4RqQd0YXQaFnx4V
1OuC4kX4jMJdvdWPYGIqCpHNSVbwI6Zg2vekPwV172/rkvdobiorDEaZsiqFtl5BmYM772avcaqn
9inf657plL0DubxqnzaC849IsOXvqyuM0kuxPpYqVlB5L8vv8/gikGr51VvLt5jQCqDS8S7fLid7
nK92ce3mfrmXXAVdnvvhOfUkUO9fJJKhYvoyiAc+0ccPuR2aZtXi7lJ/jSyyzzDGclso7g4LVpT/
ILB9b51SNwFF37+H+Iepy9fdhBEyfeHW+pPcBgK/5q/QGYw52PdRCRerAVbhzT26a4OL7uMraRjb
xpCCMk0LAIzpcEzSyglq5ccciU70IjkY8yZpNGZ9sCxL5BnNe5aK6pC5wUgn5kITT4xPbP5jOkeV
qSBBFg/TszahqbLK77Si8rYXXwTD7HpBbSoToYDBrBZHzb1oRIFrfslusZKF2fVaWsSkwL7ntTFm
Lylq/46Jfxf5yV99sUdfiikLUREgodDl1a7F2IN2Cv1tXfHv9ehwlQ0DpWJoi/ro/WYblF1o0MX7
ZRcxzS33NgaLNNcFGOBEGRL+XW6FxpyvwJWStnSsDRRuS7txlz3ryM2WN9VVazijX3r6m+gItCz2
p+i2QmSOWHgyrRvVhnxJLL/KeXg/GtTV4+mLnL/YM8oaQ3qJ+a0QGfMb52aeCgMy5tVtrt3K5GjF
ggo/rqeuIBjjA/3krOc5hMLMgdtGHx7HYhLYt2ip2Af8xO6TYpiB0VTukvBJPCtxg2vjG3ECp32I
vcAXmQc3ahsLy6UBQsJPwytmVM0qmG8Hn7JeKv0lRrfc7Gvq0RITACwx+bNZnKEWDa82vW5QCgtk
tYh1rVugy6zcj5ZDv1j7wq9eRJV93IC0kovxsWgqrczWACbnTzE1nApdbcXLtiMvnrMlEONZ4aSU
chcDo5reSv1WHhNPC0EqbUmC3U4kDONQhjJXcSQBaNaSgzyptxUlu4rWgh38/whM5xVi3GhuQNcR
mdiNBjfEVay6K19yVwePCkq4cdEQleGIxGJcKpvNnJYyxDLmWxW9/nHixKLCDr7b/isSCLI/Gt3c
gGNRjoAxzuj0+dJK0f+0NqDu+AhgakUrq8tBwdYe8+xKVUNHjgWBge+kSDtbKNpGyQiDIWPnG+sY
KfUU/6DiRtsNVYgW4Tjcz/H4kpfdRfH0DMicfnL0F85mjV0wUKV9a4O+p0g8Uop6U/4PgzvjMMef
MM5aq4hxPQOxb+80txRjB7PWKV6jg6E7tmcI5OJbwxlv+fsqBE00szuMtTG8sgp3ct35uS0agSla
KybwTAmtwB4MCKl6iDHHt2of2+I4Ke/xpApMjzc50VSMszhMANJbJZ7S5alQ3xN0jXv5Q4I2CKc8
RZEjucXhTyu56gQooB6OnVMetuMf33/P8ExY6qQQpNY6rGTGWyh4HslTkgoSHSIIJiIpqlR1QQBt
9pXmdsZTFo5OowlARFbBxCGtnJRqNKFGqzWuaZKd5EGkKv5W8VdVbDZFlusxNdEwjtr9zJmMHYm0
YzAQl5Cv22vCe/Zf2wSbUkFvRTT1PYTpeul3RIO3PJ5LJ2+W1B3KiC3UwSIxZQzqflAmweFZsFps
toUQUDEpA9y5sGOn7X+V81PWVwIQHpHQBwmZoJElsYlnMUhYe8ZP8t6AbVFy1fsEBfWNZ+/704xR
pa0be8bgilpnRBIyAaTOklExJaxjrz9KMvarYHIMERWUwB6t5UesolQ5RilGDS0CNvau7pSdZBqC
0MG1R9Qf4h0THDF4vPoI0ZlkttI/O/2k3CW09cdC86tZ90g7CNZr8Z5Pp6QVFOPCoZJbQ5nj1mZq
4x2q14/NCIma+WgW1A8GeoN7a+f2ZPq97QlcLa5wGa82mrGxQfqE4gPzSpEfR1FVNDfQ//0+ZuUx
Khw7Iw8ifH9QLF+l91L/szJ7R8+/VqLteFuFFnvGSJo5ySwLUDXp74bIfEaG0TGN6SmfRn9EIjuN
spssmI/bGuTRleBl818rQRnuRxFtlFuqZQdc+h7sVbdx6U3zUIKoBI/Q+9Tt8Rg9u8tbdLybb1Lc
TmTBpYvrbqsfwLh6MSYF7vzLgVR+CNET3l8ZRFDzKYJgPLoLIjuhGTwa3dyHwNKdYp6/k1B0LNi2
RpB2fVRlFgRyHyx7pTTofmc1XtLqgu2Y/5Ji2irBJELFlNnHGpoUeRWOiBuqcbXQeIR+jww3iMGo
6tUOHlOEFQP8A9wKkjmB2JrUSTkF5P/PEoUVHhO34pqoiP7L6UqLHakevbG8x38uCFn86HhWJBOy
aGgkNZ0hVVobqaM2Y+uAA79z48Cmu8FW2t22o3HxLHRnYzYRCs1ZXoJQiit1biIw8SkNRodid4kj
VOpFM7jnDVFGkGuJKzDG4O08rSc6hOCw1CofPNM+XpQF+uMfQizoRMNbtYLiiI/W3nWtNM4lMPR9
ifeIfI+3/GN/k7mikhV+Yd4ZiT1YgRTF6LoCSOqenJae48ofPO3Pc4cIixspVlDMLawxKQrTZQkp
BVAR4+byYAzJKdJyAUsA/21nhcNEXWyHVpvnEKnE3PXT6CmYxN645IgGqcTRPf3YnjSQ8+Te8Ebc
4YCxYBclvwlmhYASy7RRiPhx+Qxw3peJHoPovP/eEMlDGyaGYXoXGD0Byyk4MmTr8+Cvpedd1TNQ
99PE6aLnMt0NeKSrs0v2kBUOE6LCoJebPgPOkIXOkN5Ow1NGBQ7MNY0VBqMw8KWnudKkIGzNjNuF
hZbk7bcZDzuXqAx8f2iy18HaymyHLbqwJLzigO3UnO9KIn3t7d7VmwolBqK9nxsl0GnxLxQTJSRd
nVC8WZpeVBa+CR6+puz229LwN48VBrMnWuFghmkHjMZf5tqhEeuqPXXejNF9oWf92kbjxljEI/CP
gXvbZImCG6rmWlBjicwcmS17t/DWTZo/5IVgkZa1/nTeXQEx7ou3rmi0lMT0OuWhmwY/K2qXaLiP
kNSvhTN6ueu0QmNMwmwkOs4dXNUob9rhVe0FiyT6PmMHk5bqYV/g+7X6uwL1iy04Y4qWhbEBSbVj
xYwXzxmpO1EZg8x2ON1gpsIlZTkrRTFhYEqiUanQ4+WZ8+TlNgEhiboLek2w+txIgFkkFhp8QDbF
MkS3XVpqRV4sY4OnqyRBBg0sXa1e+tvWzPUddJKDmkJVUW/CjuMLoiGrNLReY4cND0j4oA1ZvyN4
EJed2NMft9F4Qq3BmPOQ3LYzKo0sJGqlb9n0HgWBa2qCbY9nCGsM5siQN3TqoijAXQOXqHw45PUX
g96aohw3z55XMIS5tSVK3xt5YeNGgTkNyX2ViXLoiy5Y918DMKcETVayUKcASF+nV9MFvd1NtJPv
6c8RTCjZycYkTXfpwhAz6/FFw/u+gQlGKFFmXIlqdlqAZhHH/+IHiTHzPr/AtjGz6i8A40L1mBsW
yO4Q2WLdDVTZ15aDUNwKPJVvCWcYZjONstQe8wFy5Bh5MhjhzVih4CNKd0SrRKu1rMbn1ULPH7rr
NfyLCZ+SpnWYRAHLDmlCnT4df4O618F/d5NmyX3cK96oxt5MmlNGMa6BiHpB+Wt2xmfCa6Am0lwt
bhyX6Dltv5PkIrc6AzBGEU+mNM/1AqDnp0oFvUWTOlr0KxQNy+av2hmIMY440Yccdbt4SJzlwZXK
NHbqCbcYKcgNH5e2H9shiQuHF3TFUtBz9mmgnTnYVqkFcLNs6d4vsp1U/hyl0EnDyNtG4i7RConZ
zyVEO6VFZYVn1Cdqeq35Zfv73OC6+j5jgmla23qJU7hHo4H6Uh68hWigOHZKdskruQoWZ0NDwZiO
3N/HY71F41RTeuzlun2bFgWmge11VTT6ia+uvyBsW1FH8ri2LYCUbYWbUukM+q9LFHZGYCLsZMca
LifYydEldWrHbFfE3XNcpoKTD39dEBUwoxHD5tluDzms5MCQAEOLq1E/9uoxCZ8ukARUhGh/Aj0b
bOjjgjRdJUvRn2tyU2HI8iFrdbxXC8Ipd0FQZmIqGMQNHivGvkIt1odBR3Ihlqa3hjTvBokFvIpc
Va0glp+wSljLvVmB2wYQVu3l0a+m9Uv1+7aquP6+gmBUJdUNGMaWFEkwfOuV1KHhbYGCGRGVq0gS
Jool+pinBd7APT2YfrY1iHnGSEL5q/W2LY4Ih9njmpI0KIcADpXucQlyzMirNQGGaOGZU5utBElN
FgxTTp/zIcKMxkoQu5aI8Wn7XK0KE1FK5JH0djkRaOroWDbGkoffY8NF1WkXXJHsphQOFOErbnmx
kDHFAW750dQSis6hsMYVOE+ym26W3otAeh6qUdDqxTe3MwwT9CcUCAdNXCNJprS5YzT5zVSFv4pg
uuqodZGDnrEYB+0mvcqURaTCjI55k972mYgOgHsoVc8QjINWEm0sIuGmLcnyq9br6LTQCkyQT/YB
7U6lGviJTQ7bJs5NR2MqigLmE1s20Rb5camInklaTxtsmd7g664CtlUn2aVu41knMNvJDhUgcg3+
DMhWoEqmnShyhUWT8jtVe2tqXyAR97S4AmCMD/aoEfTEIc7dBfv2LvGQXz+Vzyh3PIm6gLl2voJi
DLCuwxbjIAGVBSaoT4mTWpiFEM/etkgiGMb2jCUnTTWoTKWla6f1oZErP25Ez99/NstPgWIlDmOA
gZal9Wwtmnuqr5cCRGx2XuRZPvJX2DUcw418G2oUmYRIvuXvq53JGooolSrg4rFMGn9S/brvv26r
kBsqVqIxW4ZlxIONumfkMYP0ICf5NSYJIJUx01MzRQ/bWPxr/wqM2TeSxmzrrIc8k9t7qlugkNOG
DpvrhUpfNCFK5E9LVFkpb1CJKQ8jwIpwb2tHMUXBYsRbVsFECLQwmBgkD4ClELY9Fnfm8Q9bAN6q
ir2ISm3bFD69185VTmQpXFQn+XX0lZov6Wy72+uzrbFPD7XjoCpVlcCdrPFKLa+HQZDL5j6snGPq
pxfZCK3OUioD4B+NKYf60Pr6LhHGH74koC0jNu77ssEYmjREZa4qyGNFJVJlYbCjRi64fPMX5AzB
mFcQR2YhDdj32jh3IxXTicG7QbPB2V6T5TOfjewMwxiZXKPBDGynODmWT0EeenqIaoP5uZXek+S6
ARvzNpxAcWwBeWSqiRrbUFybvsSd7gxNepGR/RWIrQYcQznCEMxlM0dqUdWpY40XNfGrGnqjdRsv
eGBx/Oj6fTsOyZjhulsa/4+0L2uOG1ea/UWM4AJurySbvWiXZXl5YYwtm/tOgsuvvwl9d9wUhNOI
kZ8m4jhOp6pQKBSBqkxwyBhBfKrnfepbHiOqbDVpK6jYa2c8LommWQ/dWcwTBU4+3NuVta+NeXd5
YcThdobgIrqkPWTJMQwRaP0cGrWzX8m6q1Pz+e9guKguJgJa4gGe09ZPZlzt7PYKF5uSDy7hmQMN
YvI6+2XznIaz0k3mNFJ0F6K3TzUX325sb3Jyr4Ndl+0RrswGiv375hAY6nxaixRQi/GNgjBCl3GH
ievEDQIXa44xmtVsAYGGRpj45hW9Sn1tr/md194Ve9mckvgM3eBxsaYMxTrbFfD+ry5lQnv27Rgq
ezDZ38pOHeEDtb5B48JuxFWwqesjCrlje2scLIjcGScSvl7TS04HWVRwoac2y+RGE6DMPglS86kf
9H0PUmfZVb0sJLiMSszRGNQBDrSGR1LeURm3t3AO4uwzbNm3MZc7S1kuBgzpd92xh2A9gcSd4tc/
LQjlqkFxWjPJISFMDgS9cIyuE1+WXGVfKClkIJIJAjjqQaHPxLiO8q+XN9L/iPMzBlfSG3YDnuoc
bosYLxdTv4H20s7dFYsHYT3oKEiJmcQLdUbkqnvXsMu41oA4+dNOC4qAXtm3BWbslX0dpIEbyOgJ
/sfeOiNy2SLDqILl6EBk5ll+u9dsT72jOyuEerPqaUeJT4UV5GbduNwR92Xt5i3wGNkMk3CLjvG+
2zEJtziUfcWI9xcaWtBhhTt5ns6TtA0FeyIqSKt6ceuDMavBPHvgs5UEowSHHwNanWxWnRlFHogC
T1UNcSnLogEExg/mpLYSMHHk/zGKF4DPKR4pW1bkuxl5bmJyWM3mkEyybwkZDBf8btd0WcJ8F8Ou
0Zo82ke7qJBd1stcx0X8bGVKEeMrKaiUcOh2Ka7twbGnl4OkBhPi4PGBMBUZ1MhcVrejKTO7ERkq
Ln8ZxdfVvVeqXf0BGRTMZJ1R+IQ+aa3msIyRzoU3NWqgGv2+sGrEQ38FpWiJUSJd+Td4XGKfFXdy
c+01785oOioC+zE9Od/s3Rgkh+E7mz8zjsvjR/bwHytdPtvHjVMpCajqkDOK0jeCdh/vo084/m91
T07DLsyJGzQu08dpTW27h41dafnm/BCPLxJ7LseGy3fNQhK6x+M8EKLP5RUFr7yLQb58rx/br+CX
xQnWnaq9bI5PDGpqDkhFbVBdc4mwRP/0CM5PmJUSL8u6ndE+z8kpHj9CuKZbOjSVwU6Hh27Of3rR
tLQf8L5D0YGJxmR/MjGJRC1JWhLag40FxUD1VTXwbQlAuiFGtx2q9boxPBOVbT0WgYFZNDeVhb0w
NUG6zSIW2BTwEvcWCg0b6Lg3cIHTQx7MI7qdQXTAXMI560xJ3S6GAu0vmnNVk/ANXFFb6T2+rJGe
+uoxM5ofrRIfjNaV9DQLnWefYbhTeElyfbFWBAMGB/ej/j1PljDJcVlQu5K7a5aB3n1cb5A43/WG
NanUhUFOujzrvXZynPU4RugMt8GOWAyHIlYkHyQyHzLjNx8kltZMhk0B2c1XcfySDseplxTSMggu
u5daaw2aBgjNuslM2ORZ08/LWULsOBdRZ4EMGOI/b60wShcv5hHiGy1IX8gI7vYkORoqpOv92bhJ
dZk+jzDt2Wc87vwdSdqpUce8lkFqpnaX/GCtViHpNmCOeR8OZxTu+K1y0qFdCShzA2LBvKTHaDXu
B6hG4xg9KdH85e+8yAV6H+N213Hwsd2rQ7MbC7o8Ta2CccVZpWGWJzcJJY2v15C1uQwsihBDw4eC
akBFWjO5uDe1sqKU8a/kZe+lihH0UA1LU8mBLEPhQh2P82hLiTTMlioPrvvglvfT8OnvDOFCPU7Q
P2gyuqLImY+zQfaG1aVQ2p0+/x0OV8pEkMWOQKmILgqqexR0QhO9zzvZRKQo/rbLwhUwmG8f3NRi
vCp14Xd4Ji7azteiq3K9naDA9xGTDNOF0ImOM5fbwn1Hx8xKCMYGSwjakv2aR14ke6CR7Vsu0Lqk
nsG3jzyxdPltq3UH10n/+e92gDnXsplWi46OwrepaEgTrStrC2PstA3XBs+QU0DWl8sg4pvrM8rr
v2/SthlpTjMrJhuXcjuvr5cfprY895jMHlTXt9GUi6HBgxOjYaSVfSYKnbjB5lZqTNY4aUwDXV6N
+0Cb4tFJZZPFwiN3A8HlVxTl7lTGME9fbzIVQtLowhz3QxEHl/0oxkEvB6YAUITxfZ8lmOVqUuCz
xhriY9qERTrslOd1lLx/izIPnnf+wHDbtU1p3aCFCOxyXTT6epv91hI786oxP1y2RwbEBZ+dt+vg
jmjAIwp50PvuaAz1rmtkl78St/Ftn/laT64CWYFAqRrPWb7Z9Ltlpp6t/LpsjhjHxRCPSTCYzfdg
IlEs0zog0qhq7TLlyZ6WUIl+F8b+Mo4o0UFB7Q8O+zs2uwmyVSq4r4GjFOSxyarPYzKeqo4eoIb0
uCSapCASbiDol4AtWnNtMLy/hZudqkL1DLgqma8WbX5BW+HjZYuEw+zoFMC9CupwMMlzkYD3pVFZ
YrSrsKsjPGzuVdOvb+Kb5c7eQ1DQjz8ZRwztP9Y/ZPc6QmeekfmWNbfCV75dADk1qNd9cyqfNDfr
tOA7KpfUDcL42EBxmciN1khJBjZD1PwscItZr3Wox8VO079I3Ml+6V0ptkHiEhLBvVFOV7Tm0LB6
YpLeyufVjzzWeiyTABVHx5+V4zvMaqq0S9EBitTP0GKk0+6yLbL1YfibYDc6AmYxBb9fNA9Ef+iy
Ozr/sJuf3SjrcJYtD8tWGyQdSp9xybrM0Ni8Ngcn3alqGM/Pl+0R5rzN0nCb1yIDWgIJGpzVRf0a
a+R7BNLyQZV15IqP3A0O8+vGmt5YXTef4besW/ymGHf5cqekdyV4ajDMk0a/UnwKUEWS0cW3SBtY
7uwoB3AfrgtgIRto3Rqe8mkNEnBcaSXa3Lzokx7+/ykFSZKSuZVLIKCaN1alxd6alRzcKM/GcI2L
/g9sYMi06hA0IBAe4LtCGYF6FmErBHQgO5QTgW3mwWiP17RpJB9TomDcQnF+tHSlZZorbOoCY0Mt
aYOiKL/WahGOVirZYiLfbbE43ynDApsKNCFb0PM9Ob2VeVMR5VdKvUjCQ4yEYhP+MyEVy/59E5Rt
Zk3odWfd/Z2Nk3jfQMluLB4u7zBRRtp+B3DnlTpF9Twzmue2db4suDlKjU5yXgnt2HwBcknJiiYb
BxY+aNo8Dya3Pq2aDn4e2ZCcMAi080cGl8bjwm2jzAUVZbzguwxkU6c41hHeSvtA8dl52W0yMM5t
02rW+rrii4as7sFqbvMINB5gSyZZeBlIlNFRRfz5dOKcV01DgVcb1BMGiX+VRRkUE04P23hAx8Rj
s1LJfZh4rc5wXMytat5MChQCA7ei+4mat4n9aZoLSWSLg85GcsCTgIlrgbeRnRKX1q2xwKiceml6
r+iSqBYvzx8Avr+xjnAtWzOm5IrknzpLu+1TpfY08HNH+sc+bs9YXKFSjUkzDDruBfSy9tFogu6v
na3IZiXFC3NG4aI7aXJQ7SDsAqW2w6hcbkqlCEm5frscbsJnSUPHzCzeudAFz3cztTnu2kYUt0H0
ffHTA9NZnu7NPebEg+pGxjAtNMp4HUqxMRDOvw0tY9t1EVg6glEH4+Z1XH9rR8lRJ4yEDQR3NDjD
QqahwSV8oV+37ecofiiqOMRDiuSKQxjSGxwupFe8PQ6UXfab7bei+alBl/ryylz2lca//XTZFPcx
Gy81SO/NDnisQTgnOw2EL+8Y/GVjQlgRJO23O7PBRFJNmLum03C9BuN+PUAZLbC8+BvTJpfx2l32
msY/AEEbfSVugwAotMdeOfXZ02WnXV59TeXSNCgwemdkczx5c0WhVZjOYRfdt3EjWRwh+fLWb8zQ
zVk9ZGB0HU0YEj+vob5rPsWfyTG9Zu+BmKENml/Wo6wpUGgbwb0DqgODgBzgLST6sXBNmGFaH0ML
qtcs4+dszDOfqtmx1lTZ5xjbJ/xHkmFiJEpXIekCroO3aH0+mmaWlmgFwhVeg5YzJXevtMx4QvXg
Fd0/ejr/vrx2woA/I/J8FfpYOGB/xbzz2D2CzM9rrMaL2w8o1+Nr/I9dPAlYl0VK5CR4AFoT85go
9mdTTySnHXPNe9cRBwpSaPdAK8lb19l2kjYae8rKjnjCOuR7A+Jy8h4WYTxAKfFfGD7TmWucQo8N
e2m+pc2N9dBV4ewUweVVkaFwcYAJHFRy7JbV0HAznZ0Iqb0krYPFTCQZVVj5nO3h1d9oRko7roEU
69ZeTf0lyiH/WF0Ncfld7e1BsoUlhvHPTJ3VkyRi3ahReZVBcLIhx3baN9QOLztQHNZ/lomXgGug
c1tVOTZSDrlU1fySUzvQBlljjHi74paVqHhGMviXWlMtqZ7H2DyTRrwRUpA5FCf75cVKVI/qJyOR
tYWJTw6QKWGgGn3QyNxvozylbuWuKuyqCFTb80GNb0YafyctWm+tNk1uxrTQMMviTH7ZaQNGeKG5
Wbj438A9BmYWx1wktazocCEgsXA1gslBm+fYG5RIXxZa2EGu9A9pEr/Yoy15pRYFzRaCNxqyxbmV
5HZAlVNh/LP0rseIqzQZ17bQu1sg7nxR1KhyelraQf17DWOUZcpufhhDxzN8iKkfZa3Zgl5MSzcQ
Oy4o8HXi8m2zw7QqZsyoj6bVPqUUpPFmAnmEIvPbId63qf3SQlRgzdUAtJYHt8IFxuVtIjhR3/4F
nMVJpepNNeHobmoPWnju3XDs992BJv4Y4NXglhkOsa+dBJat2Ntk/RaWO1VB6qdEOStJhyC/JX6+
Gw5jCDdA9rrbu8EqIdSUOppF2KZwQAFMHZ3d5SqH6kjv09NwpT8ppmdgVSEJ8JfWcUeR2xaFWjEO
KIogqoIMZcpyN4IFCpJwPwpfe7mM9z6Fv3UmdySNZp4ZCeQUghq9okPiV+PvZgjRt14lsq+w9zvx
LRR3Li2a3SZ2jnABY9fqlU617NoZT5uVFn2Nx3GUfGC+P9M3cKbKV+NZPXR6r7LC9Xo4GlfpzRRa
ECqXzbYJPsfe4nD1uGo1iomqDgHY+P9HVBd/1tEY3T2rgX6Qwl30IszS30ajXY9zYrOB8clvC48e
QRawM28YO54JdRRl3+2zfXona8K5vAkAy6dRbRjQ6AhvLidnP+2zsFA9/dOwA9Hmfh2Cy0F5ObMA
jcssZjqafc7u+/sdDfCYiq52MCnPX8h96o+p556Y/GL+3+Ws364kl1jGvsihyA3Upj2g+wKlbNB/
gP78LQiXTRSz6R3LAQhRJq8fQQ9jo4Nalw0KScOSyyPprGjuYmHB4n9WtD+iae+muKqPEHn1q70s
PN5XTG+N4rJI0ZFktdnMfDLf58reMMN1kX3AsTX/n2kfMcGlj7mm+dgawMhG3bObUJcpYgo69ZkV
hg0+Mrz/QQfx7dZKwEs6qgsjV/PzW5xlXv/ZwUaeguyg7PWDe5R9W4vddgbk9nKd2dk6WACMk5s2
fU7z69V5vryVxF47Q3D7tojaFjLdqPmmdsALvuuXjSupsGQQ3GbNXDd2o5lBDIURRhZVd8mQfrps
h9hVtmZZqBQhjsyt/sp47/WUfQR2+k5b0q/RrB+HWfYhKLblDwzfrW5pEKAjGb5o8HXeWA8fkNNi
IXb+fS7EbAzT9WSBGaZLdwpeZvFeeq3kshd1mRlcYBUNCMDTAd+zZR5/rq3yQZllr4vCBQHVh6ob
kI99dzEIqYhZH3ucQzQLUyWMHI+Ox8trLrRiA8FllbhczNh5PerWuzk7pbKLe3GO3ABwQUVVfBk4
A/bfHNb/EHRrpzs0HTxGd1aoq55sguWyx95dD5rFrKZOhPqnKEI7u1O7Y5JLrlIve+zd3aAeV62T
ZFiUUj3OeBZIJa94st/n4qrq+xQ82/j9SDnY6onIGkklK/LuNnBR53FI2SdFDNZzzMAsN1loP9bD
3ji1oRIYstpeWE1Bh4KpkDImRbZmm9p+wgvENEWIgCGwUUxlEAf1Bm1X/DBLrzrYuFQnV9Wvfrgd
pF/jYl/a0C8zCGP/4DLzkpW5GbFXykQL2FQqdIzyXQ6VnD0IjgmmmvDV+AGVO+Qf8wzK/qiNvUqu
GRMrWAM1fsCbuR3JLuvEQX4G4BwKZlVzXGe8iKbagzpCN0L3dPu/k9e+tYKroYo6z7IRr7HBou1H
3DmV5Nm1ZWxmMku4AioyQJS1KgCJlS9r/mTGnafEL5cz3Ps7oLeGcBlu0Y0eHb+IAUerwKFn519J
VFy7lB71RkXnajl8W7VRMqou/OTbxACX9ZJ1yBZ3xBLRBh0U35LsrhpfHPUn+ob8y+aJvxrOUPwF
IZRJ51wFjRPa2/WXapkObTofMgTdWk23uRZ9mdp2X7XptTaguC/zn5fxxbv7TzDyF4aF5hi9mwE+
1k9Z2XpJElrOAV2G3mUc4VbG4xjyFbqnUZ+83VXzZCtlx95Ixj6M3N+m9OpOGIsbAC7vLtmggCwD
25bGycFNlJsczbNJtkqKLLby70rsDQyXkqK6jA3ctiM7mOpDWeunwXWCatKfSek8dK4OGrThpqoM
yS6QWcclpSbSU/TZANZZ4pNd2PvZcu6TnB7+bpW41NSRZQE5EGByffRi6KeaxX9XeMF+3jiQS0xk
JG4UR/i4W5Rbc0FnQ/nUjJIpFVmwcXnJcXCRkvbA6J2gR2NQ/Ouym2SrweUkaBjFalTg9zvnRzf0
nlHtiSbjbRcmvo2juBykdmD/WVhATxgY1jrcMqchHru92LzT1W9z8pFEcIbj+7WXsV4wNoGUp63G
qcz3ZuTujCrxo0jWeyRMORskLhWstpq5zQLDFGjjMHVebXwh66eqV/3LyyQJg9dKanOSx4Wmr5MO
k0jDFJF+JVS2RpJA4PtkHTta5iyFKY35bE2xn2Qvqf3tshWC/jq2Y1ACWegAZgTtb1NnH2WjGUMq
LHBxuWqHxScnvTd3dMe6GeKgP5QY7TYmD4pdEmCWMt/nuj/A/Nvlija3aIwBrO/X0A2L0Dk2V+Zu
hWptt1dlX/risDijcWHRJwZa9jHrGFDMhSpXxRB7inMdZV8vWyVesjMMd06o2djMdQ+YeXa9pFgP
GC/zQMgZXoYR38+dV41/SZrmHBsWXf2vhM1oSDtFgf5ifl9vZ38J6nC6Uh+tSrJiMheyDbEJ+L4o
C7wWoevdWtdb1LC5V87jlbE69ytaRi4bKN5cZz8yP2+wSDrGThIBq+98SwcpTSVTQZQhMGs3CKWd
KkTBi1oQW7dxfdeMko0liwTulGgSU58bDPpA8vd71pzivPZM6ZWcbEn4o6JXjWhiUd3Od0Z+PeBq
1q4yr7RWSYEltsa2MdFjGdq79/luaqOKkY8EE7nKWxNvl1ctwC4vugyEsyYppiieMKYQtOM/Ubx4
0zL4c5Ts/g6FS3gF5hn6zkTebpMeE1bDDuS/vq4QiTHi+PrjMb7yntBnadiMP9uNmiNeVb3V1Y9/
ZQlfXTvKkoxODohixOvqsuI1p/IVpfg7h/Gv8bRdSNWz7+SV/M57zNTPByeXEUeII/nsLr7yLeIx
VleApBrYCYpSSUG+XMdBN9IbXHLJDm8ZHJfLSshdgHwDuz/F239dnBR8mCDapHS5gkdpHK82GJId
/Ed912QwrWupEwf3KeMpeWKP0qU/ePHRuVuCzk9D2SO4cAtt4Lis5lhRno4GakcNb/oYhbqbTHqM
lewjkbeB4ZJbZU6gAS5hVUIsvAcZewvKdZBvPFwO8Nf+93c1wgaHywhdC9bUrgYOlMynXX/b35Q+
OB7vjd5j/Zadnx30gx1Ev6RESzJHcllirJ2VGox4moJGarhLd3bpqfd9UD+xmRf3aBydRxmoMGWc
reWLZLvL8ho6KVg8pduN1A2iSkY6Krx62EBwZVA5DUZsvA4nZcN9MkZ3rUrCWiFHkpLd4Fay6z32
excWkC+Sl9KYc8eCGycwTBI/8VERsVs9aLzJbndl3uMyiGvWI76M2adfud50EwaDoR0p+YyRRMXr
A9amaKgafemMAuY05LFXv7Yg7FFjme6luCTfLBL7KzYoEbSMqh6Tx3h8tU6J33yqffOxOrDgM/3G
Z7LdULSQXEqJb343qFzqqOMxUvMYqKbHyI96LJWLXKWGbLFMSQKR2shlkChbTIxVINbbXRfWz9VT
4rc+0x1poEV13R7rQAnco6xDU3wftjGSSygJbaBRxoxkjJcw0lu/dIcaaM1nWX+QLFa4DKIWSUsU
toqzclNo/1TlaUqfLudHScjrHLPZXOKyY2XXXmkROOTehWLBZQDB0Bc7vnAtT3R00b7rWHMwlK7O
LA32dvpzgNJVFWmH2h7vSUyO8xqHdj4+q01yzNU4vIwtPKI30Mz4zS6oaaouA5PYidfK66tgVKkf
542fkP8+hfXWSG6/aTqUH5wKjYCmhf632Fvnylvmq36uJCb9jz12die3x4oW9L6mwdy500IjyEJw
bfbBFOhBdnJ8GReSOALPaNwei7vZ7XoDHnTKfTkdU+2XkchuXsUHiqNC2sshtsrXoIseJVWJRrhg
dt0va2v6U5t6UVfi/S4L1ciS7WCxTWc8/W1UFK0DVUMFNa9t+G1PMMPE5uUkYS/eV2cQ7iipyULr
BTM+TKEocmOIo0rSn8wKLrYxaqqhq+0V4Fs3ho1+HOnz5e0jg2D/vtk+CS6P8pXiODQW91Qq/ddS
6fbdmLxchhG6ytHAEcUUJ8Ag+hbGdKwSk3GI6GTyxvpzSn9f/n1xAX0G4IsiYisWSTCd/rplLKgz
O8d4l4I9lu7QSrNfZBdFQr9t8LgKiWijYUYLcmqXmH7aGYea1EFcyZooJX7jC6OuNhLHYqdDjsbe
zh6u1UZG4iWzhIviSs1tA2kbCbT7sY5Xaqd5y/Tr8vLIzGD/vokyp4mistXhrQmfG/YDkQkOyWxg
/775fTALkU6D3k/Qure67Qbdeioq2XZnMfquSN0sOZeVE6qMY4FRUlymDcf8lO7NvRXm0gJVZguX
jhstBUeXCpiuDWp3N1S3WiYp4mTLwZU3jUNtdWQtl3rzj0X3mS1pFxd3aG1cxW33TMNsIJiQXpmc
+92MSezpFyPJpCZ4QKfrMkyD+sflEBO7jbgWxIZQi/AcJSnV6yVlFMiz7uv6bTv4WS/pqhBXo5Aw
+heD8xsUyAoMA6DraP457dTddNOtgRPYyDF9oKevNAfKt/Eg6/0VL9cZlvMmmvITvU8YhWVKjxba
fgujPl72nvB8PlvGU5XU86I1NpNkmI0K5HqOr8Y/jP1se6DnCC9DiS+lN1hc6tS0JqarAi9SfDOX
u/WAFlXbRlssulT9aqceSOa7L72k+00SHw5XEeRD3YwqQ9WiE4kPg3oz1BLLZE7kMqmzDOAGqxCC
yoCxDft6QSRGiQeO06BSJVv4fxx4f4LC4VIqBEeHjqYAw8CHzyis5yvr2IdqWO0Wr9jLDiKW3N4n
vzMcl2ENvTPgQATIarxkk5dovpJ8MfPny7EhiXSH/RWbPI6bjbRMcxg1uf60fNUK2VsZ26GXzOCS
6wwO07qaAFBqtRfVV2lXeXnyaGLyrhuvCyrrvpMZxGUMCL2W0OlF1NVa5RXVekhdmQK7OLAd6G5q
KhITz/6TLbmaLipM0i2nqLy1d63bPu7VwmvXBErbl1dIGAeuY7OGQswBmdzm1dUpU7IRvJWDcW1Y
N2tbBkS/tyoZBZkMh9uuVZtHbm0ygROl8fr4t6HNfjE/qTLWRdECYTiHzTWBCM56vVrcRFy1JmPe
QhM4qCIMbRjDQWm1x//usi0EFwOpu1SmWzOqWWMJHXW8orOJlwTLp6kiyQqiWCCqCYYu1zaZEuvb
/ZOqc5IWC7zWJOCAVTFOqtB931j+ZYuEyWeLw+1TCEKvRkyRDRjHt+L1vuKES7YzvisPepDs5myf
aeFlTFFy3UJyOxejL5VWrYDs8f1gQ+NgmJIbcx32Xe4ep7iVtZXJ8LhVsyEt5yqM5ZHakz9WeMqM
lJ+upuN5Xb0q9fZDQcKUr10CKkuezoi6I9XGDCsHbvFDbSnHOEoekoQGVTVIPCnKgfgC+wPFnRxd
PYEH1AEUie7T4j6Jv+FGfjLvc8SLgvPq8roJQxKkNZh8gzQxlJ24kIRySDOa6Dof44d1/JVP+3SV
+E64hzcQ+lsIqtWNo8Vo1lbzwXMhYD85k8RnMiu4o32mrqL2rB+8avV5Ny7rstNBB7sH5TL5yOYC
weefhM5troU2ihZ1oBNvvppedxz39Eo/Gt8H8Nlnp8hXJb3IItO2cNzGIoNZLw1TyYJE0VJ/7laf
yC4ZhPlii8FtJiuau7GKgJFi5hKaAOH8pfqhnbQd3asHuSix+P7WhZCYqprAdbig6+Za60tWqPcx
Soi4R1dwpE7fMcqz+nWir/6AGXXPXB1MXGea4kEMpPAcWskIpUWRCc3QP38HF5lrkoCqkxHgJrNz
O6ruyVki2ZOoDIMLzcFonFhxgJE2V1Nyr7jP/30Db23g0gU1FiXGjB6+R8t0r2pNYA/kuqyip8sw
MjO4o4supVXOFZbMBJ3pYLeHIZJ1kbON867426wGt7GyJlqspoAloAL0+uRXtRyqQfHiXGKKcEed
aySeVLDIG7zxUnCxT/WtOqBF3Hiy1h+X3SXB4OkDe5K56uQAQy/Ifm6L55nRWo3Z78swwlMQV3YO
eCUtV+XphSpSVvqYIrgMXOY7dnMAa9xN6+gPvel+jlNZdSmyChwc/8LxZENzVlNaD0izYDMt1MHT
aexNH+mH2IJwyaFKm7YfZoDUVnPIO7ovhimMW+XrZdeJom0Lw+19rauUtuvZvhx+khIX+NE/Nl5e
ikpy2SLzGbf/k4kWxcpwQOgAlsJluY0GyREhfN8h6OdBf4IN0hKeymia4tzNJtxJZUcUQH566g5L
qGGk1JbcQ4iddgbiDgpal1ZrLuwykj5O8FZsuBBCZV81jeSYFbvtjMRdqsSzoqzZDKRyekQ7hN/O
V0Na7y7HgLAzYeM4XpitjZUxwhQEuzPsn7UAWrVHfKPZt+5N9oXuynvVS3Y6tN8VTybjIbGPH5Ks
G312hhjIjd4eZ7N50HUbmvKyJwpR2ib4v5qYygH5LK/ZNkdrltgmBnMW46tbP+MxzrvsQqEdGwAu
aVdWaoNGFwC0zwLV1p4qPQo0vZJ0awuL4g0MVwUVtuMUKoNpwY1DMVlmux5K5Lb4PET30fRy2Shh
mG/QuDBPqRq5WQo0S3uatcexK3BDdGjmRRJ/YudZ2LkO3t3wn7eV8bKWeENighbJYP20VGt9IKlV
eHM9TJIWDrFFuBl1wfev40OaQyJrk6EdAdspysAvU+zWJveSZp+46f6y74QRZxgQs7AtNHC/mzB1
xw7vVLBpKUiwNMnOoKYkGCQQ/HQphvnnpVoBYdvNVYZ3ZbO1JClVeLCCsQ8zsga+jHi+thJpITMm
ZO3C/AX9oL1brGHWz37TjrsskrFViA0C94hta6Ak48fnrNTA1HcEjsUuoV5V0l2BWZ7LyyJ8tCaw
5V8MbqM2VWr2qKoxlGLkoFSfj8NiebixCqs+vWEk/G3snuz8lxKn17iWCOO6CC//CcJoJ+AOgziS
DZEELtrztRwpGoLR06/crEXrqf3BNmVdAEJXbkDYv28ujHq3Ggoyo5c2mVqPRNpN35SS2BDupQ0E
s3MDMfToZ4teedAt9WnFs7WSaPuSKkHkfmQMgmyguEXr0yVbdcaEnq56oCfFlZkMAYj+vFb576rI
Fm4BzqvDZVhMl401OOTQi55N/jzUh6zsr7Joffi7IOBSqzliUoEkgDF7zassbReVzl6xMgmMcP9u
rOHKB1svxnVy4LjSSCJvyWxfBT/0Ms6h1sf7JWkOHzDLBPWuCY41Jqr+Nib0xux7KMQgttvWX/Pq
uu3oNzvSu4+URWccftxiIlQnS41dnOhBP2d+T17UZZWACJ23AeEOC63F7QeqCabLYfnVGibmndFa
Xts8rd3ny34T7iUTCQGqKS5k4bmos8Y0LxYD4WDbNai1SUBbEBeq9FdPJsmpISwhNlB85NG+TpEf
kWTrOyuDgEFaeIkdmmPiVcsxclJJSMhM40JiLZw8qQfgocnqYKoE98kIjawKVU2mViVMemfT+C51
ouar1qSAGucH0wyJTNxTHBB/VolvD0KLNSakXudr+x95o3id7oBr5aSXN+NAg8sRITwlNrZw32Up
2rlVk80Lu+S6WQvfzndUymEqA+GOotYpURmPcNhs7YfxeVB31iy5ARCvia1pUMLSXfzNbzNCn+nZ
MtdocRqiJ1r8KiDI+xFHnQG4s2ElGekJA0iV63UKwYHn5fPLZQxx1WCeQbj9WUJrKFNVgLBWN9Df
hPSqOTQYLNPwEDzI2HbEy3JG47ZoqtKibinQ6sF5iOrhezsmO2Xs/rtSI866jVXc1iQQFF+Mhbmu
ukqdZ1PxV/0006fLzhNGAISFICIDYTyHn+6KGpobFduVufZgWOAClyQ02e+zf9/UISABt9WK1VNQ
L/RGmhwwPi3JYTIILoiJ5Zp9keFYy63ZVzFl40aF5OFfePlMNm7i4jhNINFVQFgQL+XWqf2e7qLr
9iebXBz89K7wVxkBkjAvb/C4kO57t5jmGniragdp5wZo4Nr36i977iSFojCcN0hcOBetghwwAcmG
7I/V2ie3gM6VIotmMQzeI1zMPiKwueMaY9jQD2ElFfgqr6K83Gdz/tuM0+Aj4XyG4RKzmnSuutjY
NOW6s5avSfPP3/0+l5OtlJrOYOD3aXsXF99zWWOLzE3cdklJuYzmjO04NdYjroADPFemWI7kI4+8
uKLWTRzqCGwuuZTQZlNoig+qLvsOWXnPoq43jzLWSLE1f1DeNVSSOk1JBfbycgY/SB5NqbeScd3l
6phLDhrh6X826PU1Z5Nn6Ni2+KpicgN6/mVpSq80lSCNqYf5zhOU7XeX40C4P220qWsEg4ou3ym2
TjYdNAMfw2Xxqxs9a7RDbQZbWS8xS4xDgECg04YffJs+6dqPpl6DZ94Bm33e5vi+oge9qvbUjSWZ
WuhBrNW/UFyKc5WodvG2hRRXW51X0Vr3Ynfcz0q9t/H02salBFBmG5fjujxPqdMiOoxE2dEZ7ANT
etOO1Q5/45ePLNfZNi7JdRZpuiqDbXnlnPJ29BOtSD21AgmBMkkSqswsbmvZbmyvOhMmdJxPmrVr
a3AoNrlf2B+h3yFoUjQMbGMXlzJvY6Mrkvz/kfYd23XjTLdPxLUIZkwZT1KyZcv2hMuhzZwzn/5u
qPtrURD/g2v1xJ5pnwKqCsUKu+pcgso3St47bYudLqFFP2VqKlrnuK8aL0icVwqLItMytjRSr6kN
+sLYKHK7qAliubywW1WQrt0tvYLyHuzF+NaxZL70OmWGWesRG8lG3ycr9ZY/pBvNlw94aQU5R3Yb
fD1vC8U9GGU+TRiexvNXXqIDOfQHRi0rpvLcjVE2EnF3lepKU2K2FErRfTO7+7CfBI6CafA1Obgr
igca63GLz+E8LW/LPn7SiOYYvXlSltzr+vhYDqLE8H7cvRGKc05Ga5KIhOwT3LZ0W/ZKdz4sPfYT
lLfdnZU6ojGn3d7Z7WVxLirKZmNWWnaKxJDsFbMZxxWZWxfR91ckw5HbB+Wen4+NdUxL5XM/haho
hSnay2jfuXVLRqfr0t+xHA+2udSte93L7D53m/PgHNqo1dgKXeM8krBG76bhjyv8i/IfUThfVkzZ
QhSWXTHXW017oulx7r5dF2TXhW0E4VzYQNVymiyW6k3y0xC1bjr2P8o2trW4+vifoPhqbYTZqyFl
OzxX9TJ136ZMsov4NlNFdyOwc8rFn7M50GZl9lFP51L/NGc3tPBp+kWRJLvRP9Dwr+ty7esC+2Rg
qWSN73HsI5At14xyJAnvSRtE0XdDFCvu+5QXCM515ZEMgvMCRxfTzB7nGEvN35WotrAoAaGHCcvj
NFoFBWBaDnhiSFbbeUUOoyn6ets/qBcITp1DMG5PaYSNSm0c9NZj0dzUlWjqYv+kXjA4fQaBSUvD
EdFumnyIlntZ1DK5by///n1+OFLXc91KW/z9fjrraeyOBTbLyz9L2gi8vOCw+Ea4sVuNcMhwWDEN
sJPdTsZAm39e19zdw0IDIUYgqA6KM/V1WDGS1pi7EXMXclJfNPqhrayH6wj7D8cGgv2ETbA+1U2/
Voz3HFub/dqPTlnuYKbDLb0yUB/1x+twu6a/QWOHukFDtw6Jsc+Woel+F2TB30/8e0bqtQ0M9zjl
UbjkEhvYxuIFv6q0k7a8Z+ZGo8hrU/Rho+LHObFJ01pNLjA9mpuSU6TjqYvU93wYbiA4p5Ikyty0
2KLgTlZV23K++OiNe5BNkSi7JrPB4bXM6qJoVIHTJwM6dX4a0acMPEbkPQxn2yPjVC2d0UOzIKB0
ey06Y6n2QWr7X9hIJ3gx3w6kqKqKKU4YDTZggrmYu/1CtzIs+6xyT7VHd/IMh/Z2iLGezm0uNaZ6
Mrf8qxHc1Vs74kA59wx2uCpTpDr35AcDllT6IXhUH2anO6Yn6Sv5et2O3jgfDo3z1PFk1pgggoh6
dmF1CUV2116A8TbE40A4Vz3qYzM1OjvHj4wagGRI50pO/nt1VAdrlRzNzz1QYgi+AkSwfMlKzxJp
UhBwe8Xv8KG6ZQwBEhgJ1rPlzg72P5S3I/ZtmQLPJLpAft0R8iNropuA7V3iQ96LeqC380kKki+S
KyJsYar+6hPh9dHyC1isDpuC5LTJPfSuDsnPdzBXcgCcTceU5ijGQR2lcXGmCExUYe9puWizJHnj
0DkczqbrspVlaYQgWhAdMi/2NS/xCsf0CLajYXL/kS0HkX7R++UsKkC/cVsMmqA3BZujLGxG4ETE
hi8jXWkHHazusMoMo22nJvkqxZ/fYWobGE5CRPdDqtd97g2aP8zHMTl2q6DXQiQJ9yqmYGRpscI8
93LVOKtDelKb+FhFi1fkrWjmcVfzNuJwzlEpe2NQEmCN/uKpbuwvGhaXYYwTVu0thzgYNVcUk71N
2T9flYGFEmhYsTSeqDUmoFwusXDIW+96NwzUQ+ymPSYE82e65empEnjjXfeICvH/8PiXc4rGgeQD
7kz+mqpYsvTFFLWC7/uLDQanfvEY11iKBYxc8+pj4UWehc9ae/gi+4pbB+/yGBs4Tg3NRamkssMR
9vR7mTzNfz4DxN0Rp4SNTvAJYwKgvLSPGCD5FHnaMT/j0Tz2Aer60uN77ApblFgDqvGmAyIySQg0
eI6KLZbQSKlgNcf8fV1awTu2r/H/AvHvSbkaSkE7+IllIsYxDJFRrafJOLxDHEVBo5JJEKvzjQlJ
BlrLMoNdlST3LDP2KhX1KDIer8PsCrOB4R7+JsVuEVIAhkrdkZaWb9aizq9d49lAcM++qfSVWRVQ
7A4FtvYUhnafvMc+GaWggrSi+qbWncbjMCFJhMOasVGGUjcyp3PUivqcd/3qBobzdSCgUtpOynJv
1nKnSm+s+Puiq3apCtLM+yf2Ig4X+5XJGHd6nsO9JZcsvyXhfRv/cdWTmedGFu7iI6VvaqxiwYN+
GL9gQ5Ufutaj6c2Iwoxz7Inye+wnvwlQNnCcEkwgFKii7vnoQJeYH3QwEo/Nz964lel/Uwa+MoVF
pzGWcuL0ujzAWLcdmd+WWPDssZ97RRy+JKUm+Wqgk+zvMAWbe49qwAJzUUjytrH+9S09Pxqb79tm
yYZUMYGDTOCF4eR4V1OstBTuo2IkT9ck4p4fNEIWickkkk/JoXEiLwoYwdpyEE2K7z/eL6rAs58V
6pSqtIQqyA+Dx7gMYze8aIgYFrfxxZonMKbnr7vNEUYTwZTKCri204+VXj2uyeCrZf/0Hkf6r80+
f4VsYDoscx8oBUxY3U7krIu6ufYd9cvf53wC6llyk1n4+5Lkr+rduAgcguiYOH+wVKmmJ5iG84bq
fh5vc9CyzkrkXD8kgQN9jv43h0SiNSRxyg4pDxb1MbEaJ7Nuuvd5ABQ7LQOv55vGl1a14kau8LGS
NjcN+jcm+XYwBYmuXVFUFdGngc3AisbZi6wPdI7lJPcm6TJYXqmAC2Py1/jnO05sA8PUYnNipTLH
ranBLGvpZIbfqrBxDDWyS9EUn0gcph4bHDXPmhQLW3KPVJZ2sMyh92fdOhX60NpzMxb2dbH2cyob
ubinNLQMLV+wpxSfDaqvOcWpBcmHp9nECW2suvVTLw/yL9dBd01og8mZUELVuaHIbnil7tUYAy6F
CyTeEtswf72B4KxoGCc0XTb/vAvt3QxPimZ9Hc/q4iq28kNN3T/OTXKQ3Mu6YA5SJmvMvhsuZPiu
iubH3lZsXwPwo4QKdhRUc/T8BrXHzCtuStOm32hQ+Xkgde71OxLoIV9bKeWIYPk6PISmynaOkHT8
NtWPfSaA2fV2L/ekcx90Wo9J/RKL4rw49NGLZ5PMboVNnvsv3QaF8xG9PNbL0kPhWvaRilq35RqX
0Vkd1ryYO4ngCRLi8c6iylELVZlUip0fsfku6A96UB6QE7qwb8jQu35ZTJvfxAwb+TinEZGmNzCu
gUhLMf1e/pkM8qEi5sE0dGeMFD+NTJHfYDZ6DZLzG2NW5m2/QMTelZ15tIk7Xkp3tc0P0WXxZbc8
ZfeQ/2R9uC6qwHfwE46g5ej0yYKoU96dI7J8NKl0vA4hUn3ed8zNgo565p5o0DYBweaq9VQdroOI
5OC8RaslpKIhQMaZgODdOlhaLYi/d+XAKjndwKCu8aZ/Km+iVlJZupxGyVMRGatjlllrVzH50mf4
Pr8u0K5CbNC4U2tH5Z+k8lQVHrpR7UyXD6YKfvE4PHR6LbikXcexgePOry/6f/KTheFr4YcwDohI
DwQS8VxbCdIXqDkjelHq0G3LB1TtNFsvSNCZqA7NuYiddV8kA/0L6HoHyTjvpYYRu6kU3FdF6vtl
DB+tbPIIiUuR7e7qnm6yPSEYB31TcbaGJaMK9ql4/Rf5d/WBntcDps0O9e/6M/mM9+tGVNV4Ls6+
8RamjHQuGFOQguBua8kqzMWUcYFsMqvbJF7sKsc08U1n8aXPK2KN0kvu1NQenOyzntrrr+vKue+R
X34A3wLR6OZEMoofoIN4XPnMKpQqduBF2AJdBuK1cEyeK/LynRBLZoHpUAKc8ZAcyLk+L+h4yu5E
fv//EAub2UDZAqYYfqp3TBJm41gR0PwmoBYb/ko+ZU52hEk8sW13ohr/flgFVv//4XFevwR1TNUu
wNM/Ls54GYLY12/Lc3HJ7pF8cyI/+XH94nYPEky0igZafQySctXYtcq1mJQ6bKJcgrVK3caaf9bS
aE80OkhRdCriwsHG7T9mw2GxFoY1MEkPbhKLH8TMan3SVMXMvQhrBIfQSamzZMS9Ltz+cW5QuOOs
LSkt0PHOvsCjxiEo08+HrmSc2Ysf2pEjP022LjCFPS8DgggTg5eggcaY3+sPjGwKJ5CqpIWnomdX
MuwZrOBEF7kYEQr3GhhVOYDZDCgpPl/RXthnYAPXjr0Xf2iOkTPeJG7oCDnPmTbwZreVjXMzozRJ
Uh0mhbec+mP1wPjH9WD2FFc+dILHdffDaYPFj1qVlglCB/S94e5kJzooN4vToloQ35Fba7DHz8Rr
AxEn/q69IyJWiCKrFGw17Ng3X4eLWhjRlOKBzT5rv02fUbrnWIw++LMXOaknSuXvC/n86W4oUBd+
Ln1WGtIr4crsffB0Xz1jpD+y2x+aO7isAAiPvZx1QaF4V3c2oOz52ghZsOk89PciepRO4CsLNQX7
j/NAYHt70REFPR44vFBCoLxnoctC69pAWWRy4sf6Ea4MTCa28av1oDBge5gO4034QRFklJnev9HQ
DaryWraulMNe6id83mf5ZZxUkA322NbWtDf10jj4yj+smiRwM3txzFZSLq4wSquZFkxU4RQnu1Ju
aD56kxFY8nc6C5Ixu1dngv6NonqrormJE29ppiorZxRKrI9W/FevVphH+n395vYv7l8Mfuh/Xa11
IRo7wuLTOg42UYPW+EQiQR6Oadnbm3qB4V6echxTw1whipGitvQXEe3S3K0zIjX2v7NSOVWw1DLV
hnlhqev+aJ6Zs5p8xW9tdDL6oXP90AQXw9fUs64tQbQFadRqNrDBTF48Xe1/tXUdCbRNhMRZr0Kj
Fat4gdQu2ORSGrctOEjLeDi+QyC4QtDwqciJ83PW6yyHY0hRzFrnW2kI5Ki3y/rDdYxdw3nB4AuM
wxIqRWQBQ5qe0vE2rO97ZBdbs7L7cRS8mLtaTTWMt2mYfkZD62vLUaPZjEwVWl0ty3lasP8tREKe
rrdW0vjXxdptxKEbLO5xrnozC9UEWJ1nnfKj5pRu09iLZI9gSNadwo9PYyB9FTYA7TzP+GJjnWJw
DUgscibVFWgHTySoRtkpAXZCeagLY/TfOs2qgS4M6R6DGIdVNi4UfDw2nURjeDvOFy0KmBvWFYv1
DHNnrE1muaQpM4Kl/7I0lht1ur8o5NIqw3GKlUteivia3xILYXJENsEjBkiKxgVO5nEO6YS9uX9/
+dT3451+jv3RXu70AJv93DbArpIbei8q8+1FCq9wOe/SZnKBmVOp8NgeSOLWd9HJOpIP9Gb1Cj8q
7erpulLt6K8m41SxHBhflhD4tf5OUy5n1gg5KVnsIk+dXL/vlrtmEbTU7LnNV0Cc8lqd2kmgvyo8
xqe8eGwFUXKTOWZAvOLuHTldFBUsRAm6ZlKQE3BSqWaJZcQqmkBoCipYjIQphcga2fPLPTSvMLib
irD+opBMgqRJYi/4OM6+jViqZNjSA1jr3ehOFF7tnuBWKC4eSGezG9MRQskn43eNILII5F/WHcv1
m5IdCybQ9rzNK/m4B2E0lgivj1J44c3sduCgbQyn/REdsyMaEJz+L2wBcLveFi1+2CvZvsJlD9Um
jCwT0iG+gphsN9CIHGyLr3BGzSks2TLdvnaDzDY2SGmpzTTvgZR9VhzNaQLjXj2kfuYkl/Duefkq
yrc6dqk8XLc54U1yRictUzNrPY62H/SvfSldorjz+zU7rRnxZgMrVcLZVpQYNJrqISoke4mFe1+Z
CVwTnrNHuiq1MuYQvnVnV/ZyNzzqN6woMR1agansJANe3SgXXaZEGYtSg6WMfntUDyyFwz5CRPcp
uE4+V1SPRT4bKU61i+6kERorl47SBKv+s1C/X7/BnSBzKxGfJwIzwNDnBaDwOXJpo9Cj0yKIx0RK
Qjn/MrV61YcSTq13y+PzjqxDdpPAYSpu8VHEC7j77mycC//FqC/VYuTps9UheekSG6xsLhYq2zTo
g/LmPe3Zr06Q8y5zBdo5Wj+r3+RpzhTgK8oJL6xlov0k+v7e1QwLbGAqRfb0ze6Kpa/Kch6Zq540
b7m1ZtnurM4u1tGpSlVwcbvavgHjDKug8GCxvrLIITowbUfiGa0tf0wMiACFbGA4o6IgvF9DrLX0
sgrHZ6ReGlXBdS3fV8EXDD6TjqUyS5srDGOxe2QNwyP9pGD7ohRoh8jVPgjg9mIRQmUdE7tgi0fP
3mt/HEEiJVkWluyVHcaD2QRSYSeNPUe2Zg+u7KYeTV2QUIs4mvfVfwP9Rh2lSmlWQGs3/+upGe3k
gjSbV4BwXRjmMeN94303eNwjB/qiMZsinGx+WdGivR4yh6BfKHIQOSDDJjjY3VBlg8Y9dO2M1JSa
Aq36zdL4jVN9mr72ua06KYYvInf8eh1wz97AZYF2QsKohXgGhbgcsljq1cxbow/V8mMeT3E4O1VU
2HkqSMzsfLZqSFqgVQVrtkFZyH7K5g3XlwirohRwDNEmvdVKtzKRh6Xj4bpAewk15JqQuMOngEne
BJTmYshrM1uZp0ZucYv97G4RaC69IafGbT1w8GE6S7Q4as+RbDG5ByDNenUOVWCG6UFOz01+olJl
L8nFWj7q5ByhA+O6lLtnuRGSs7/YqqsiCQFYNRd0pdvYMAySewHIrm5sQDhLm0L0DRQFzTylBDcU
bQ6dGvrY1uB3UWWbmahRZs+nbA+RMzRVtrBmIwIc5r0dxbrkoB8t1ItSC9JOorPjTIyGerTgKwtc
V+pylKvYGxSEydK7PqO28nD6HhNkflQNdzT6YcAqcqFbnqUbtiiLuqI9U6LD454yqlmVpjYQqig7
O6q/WdFJyj425iBwUOzOeW+4FYp7y6wp7dAbzKzLCuTsh0Yf/5Ni85EhCaO6RCda5qXjvT5ndjk/
qtZf1zHYWVyRgQ8Ju1RPkh7dSx5t8XyFtxJW3qjdpZ6OXY6n5I850PH8b46Mjw4TNJ1jZYeReeXi
V/HvtF5sE8u6r8skuBc+KKwWEwxoCmRq2sw2R3znKh/+GwLnDdqsl6bEhBgquZenj9UgeB5EEnDm
PyoJZrQtaHBnrJeedj4yk++o/7+6Cs70oxDzSPoIF5PNd6HkyeNTKMoy7lUcNdQCMHnM1hDh/9fP
3KiVZF4GCTfhmXe4iO576aZuEpjf9AD009/FrBzK3gfiBpJvW8vAHNdnVsg8zQhqLytofq/oF7LZ
fmDNZWlv9YG0tuY3WKIeOeAqd6/rxq5LfZGZb2XL+5n0QwaZ4/mj3p2T8DTqAvXYG5fbnivfx4Zm
2kQP2blqD7WbBobXtYg9V3cIQK3iRl5vqyYK8/PvxdUOos+S3ahze8Tcg2vOQyPRCeiTo5xUH5+s
wXzAZKXTPGKkUtwGILpSztryyaKrWgMvP4Yn9mmCAMaBwHbi/jH/MvNPm8vjDK/q6lYHd1HmkWWM
XJBm5E5Z9Km/lrWG6fllCRqlEzFC7X6wbFE5U2ywaVePc6AuJ4KwugoyZ/DxxYwoV9wsItJP/ile
YnTDLwBT9dkFc/NfizQ4UmcKIovdRNxWKO4VrptloIkOnB6cI7aW26ZPzzksMHEGt/o157Z8YTz3
Ivvb9Z2bK+R8DknyKq8xruMp5EFXPHP99p/s22ATFZvQvVjUMZ+YXKBgOypDjRDtpk9EhLv/h+tk
ZXeqayBp566pSU3wOMh4YuJL8v3vQR2K9gISDO7iYiTMFZ3bvl68APL3hQ1TMSaH4Kubn1J5SOkt
qB3fc3QvENzV9OCXCrUGEHLhjuF57nx1EqndbqAO8vR/zo0n7pCilpGR65k3/xxdRg4heaYT+yBf
RgaA7fylR+1W+q+n9/wsbbSi7ICbUogWZSdwuknzXTX6/+n0FOW14sWRlmBjHSSTUacbae1LQ3FR
oz64DrNbQ6KbE+TcO23J3Go1RJkx2jsf10MUZFiMI9npk3pS8alP7zPLDp3wUyfKojMFeBONbqA5
Tz81qzyTAtBdQoJYy5ywNoI1rW0tms+6UfuNNQRFJeyMYkf3BteSTTBVoquNvCFIiSVlLLHyGqVC
DOHWPgsThtpeT/qpAUeZyNR2XdQGjhMTQ2SFHpIVrtH6BG4vUzSEu2sDm7/PvWIlxTK8MZYzT6JH
k8RY3OzFw6+6M221l9/zEfQ8rgqCZGLxHxAxneKOZjg6LYpvpDZ0Dan+JNDI/ethI7F/Y3Can9Bi
KStlhuaf6Jf6Ljw2LgmqC6stJndCBgem32+V4QWN0/8wAa9Uzm5HB18FhuICyem+tp6FmJG174uS
eLt+d3OAnDKgVxk77HLAzfLc2FEkHyj66bWx+3j9FPeV4kUsTikSRmZCdFyUjM0V3Sw7sXKapr+S
BE1B0ofrWCKZuIAGTA59nGjAauvI0dTFyaTvEfoMr6Psm9GLREzijc/FLlIt6RaoxcBKUYdFFRR/
d08M7PAy+ECxqZNv/o/w8TJKGm6Gyr/j5UkH12kN/reEgoH64boouwe2geIe32qQUG2KYLGdcQ7n
ICvvZlVw//sQGpowsQXUQon59WkVRbGGVqRlXjJ/68svltSjZz54jxgvGNy9G0UR03YCRq5cwG5d
yw/VH1OMsgidvkBwl64NfdX3ChOj/E2Nx1E7lNaXahEo8K5qbVC4+0AhRAOXEVCMSTqht9rXTdGC
vr0Bq1eScNHQ0g9V0cjAKC/Ujp3OCfFlPKFmLJ9FNUbB3fNNbGYKJe8lQLXKX1X5IZWeVNO7fvX7
xvLvvajsI25jjHo5L2vXIjrBwj6nwtrz1Xyg8mlu/NIUGf7+B9PL9fDNbMrYUStZIM90ih8TzBLX
T6xHlJ5aRxEeHlPaN+/BBox7D5poRcMOMxwynjWs5+0/JaptyoLobv+regPDvQNNW2eLZqH60CHf
h4+lJrBc6VMHsSKncNGt5F6/MJFOcP4gLqO5kjvgZf0lzh5L6V4SMdGLIDh3oPRLOMwJIMKkO1t6
dWp60zWTRqB6Ikviu4GaPAkThbmd8EZxkF3+xoieRixGVZ5ElvR/qB5cKCac0AfIJxeHapLUpmQZ
8y+rr/vJKUE6ojiiJoUJCBFby/4BvoBxOlH2CLlQPYLq0SC1JDub/EYT1Rr2fd0LCKcIy5iix4kA
pO9Tr891rCTMBO/CfiGKndk/p8Zpglou9WItwBgc085B7PSs3vJdfSYn2S386dwL29eVHcPV0QKH
bYughsGQE+eSRsNU5r4j8Hpf4sfZVV3Mb3j044LCPVTFZUUI7Tg6+efmiKbLYxuYJx2F/P5G1JS0
c42vfggXv4ZZHYKnBD8kR5NqNxaRjcblxM4yKnAiO1f5CohzVUmCVXXDqkBf+nOZPpSjLAi5RJJw
CtmFIPduakgSlWcVNZz0AOv+Y7/0SgZOHZV0lZplBERV/g6zxKmWp3ERZab3DwozPgQ0O6rJd46v
o6b0lg6PEWGFiVUtF9USLZjY175/Ifg3Nyz6oW2Z8ytrUBG0pZsP/pgdprpy33NgFuMMwt5Kmd8Z
V8vNgC/2OPeS+r4kn9TohlSfrkPsy/ICwYdDVFu7nCLnNVqJHTXtWaG504+pvxSCQHgv74Xrf4Hi
oqKyAktlVEAaOUiPaeH8ncKJjuQkfZsuPRL2QpfOrIJ74DeQqFO8Dl0WIoOnhgCy8UZ0lRlOdGrP
vc2aehIXFIGC+xKISPgmXZJUVTfUwFOCMECz56lwOr895BjDsvz6JnRWQei/90C+kpBzQLOB1Js6
RYx2gVEwdpBwvZV9FeV/UYvUvmX97/6IzLmgoYorVWe8BKQ9kvLYlAIXtxNnvhKF4W/iTG2yLOyU
xN+3ouqnMhWegrlHaamPajue41oSvFzXNZ/wI1Bj0+RqsuLkQk226egb05dwOmvx1+sGtu9XX06N
/YyNVBXRseSaDYEXY+6g2O+mmNUZQ1GT1+7hgRNSpwa6mtEY/xqGFkopVSPsOMqGxkF744OhKw/l
lN/n6fojS0Vk07unt8HjLksyRymUK+DVFMvVW7Cm9osX0sVe30FkgljoRTLu1ViyKK9mirJfUgRU
cpVlRveprceCytveaPErHO6i1MGo62YCDltMVfvJQ/ddRUmTpYjYMAP62W5iNB9WrnzOA1HDwa6W
bIRk17vRklLDDH8/ULjh5SNSwXZLjvP8x3uKGJPaBoTz9e2SkyVidzZGmq1kGNRA03tzK+Q9EAnD
OXparlSTW+CsoO7v9PYUd/drnh2uG5ZAA/m5yQ7tXAjXcWT41PFDbLDE1uDHuK7vkjATxEZ7nwbb
k+MHThpZIktJIJF2Ux61z6zirH8wbMumuS2uMwvhOKceyxE2L2vPcDO+RJ4JtXx6o2LIPHnPRNcr
2TjPMY1tW0wD9F6h97XszuXnUshNx37wm3f4RfM0zltk8jxEPeunCW+a28KbD+Fh9EJbcVuMer/j
0+qVQJzDUKy8jLBul4WZ3krPCtp4RTz4u7qHUQ5MWWHuE2Hma3NVClXLMXeHUEafQifvsy5QtBHb
b5sa1fK0FHnbXYsC2wFjPQAg/1Zhbi1LK8bYs0xLhK+L4bj007Ecy1/XbWoXR1VUFQSVsmzwC+ZK
mlQU657YtLrhl8vwgWBltVWIsgf7Cq6iORIFUJViY8Hr84trqq5GBdv9Z2eMW2i2egv+Yb/wza8Y
Br4u1t5HKkbwX/A4g1qWlKRDC/3r3fQRswW+8rX8OJ7lj723espBUu3lhyhc2j/LF0zOrjArWzeq
BBnXUjooA4oNWnJHl1xAXLirihvRONOq0l6j48BEyytbMRwj/aHWv8zli+AI2d95Y8IbHM6qmkb7
x90ijKmPQxB57cH4Gp3MT39z9CZ4KAUeXgTJvchTk0xFz3ql1sLXyGRnhmhXEnvxrgnF2TFR6lxO
WPNiT2+a8qMBNu8adSA9qMjJkF3BEe56wc0Rsl+zeeRrtM7GmgZ54qMV1H4VjHbrmYHu1E7piAqu
Ir3gHmGDJNmMLcUI0NLK7hJnlJVzT51Ci/zrYrE/dOUM+basopmxnG4GEBsvYHworceK8aJvud0A
9+Xw+OarcOzyPjEB08mLP8jtLWo4nV3NoR2WJFB18vjfxOJcBlo3osFkbcES7KrQv5IWneNnpfRn
LMUtjtIgKEntKrumGFjdoiKtZXL3tZRm1zcy5DNGy1XM0W2xF++6SPtu9wWDH5+IkhR82D2K8OWF
+IW3nsPH9WFy8RDb8SlcRXC7KriB47x8m5RajqlHlFuxZkFxOhsru54Y1+FZvjODFj1Q9Eh/aaK6
9T4sXjC8yxQ1f87xYiR5jvsWH3ZD1WL/3oJW0VFXCrfAfsCT1jalwK53NdNQQYCqIBtJLc4zghtt
WRp1RHCzHKhyn5unCXWRrP4SFaLK0q5oJqyAEBBNYIPFaw/SmOBEltcBHgTJhDrCEr7VqbTf7Shs
XGN/6Y1Vb5A49dcrdTVXdDuiMy865H78EXQyOba+WP5ykKngBPfzJhs07sqmskyLZAIai6/zr8SO
POoodzqUU3cyTACqx+umsPs4bwCZNW5ccdZadVHrTLz6gY62tH5VEoFf3Ou20TGx/e9lcXoRKWpu
NTMw0Pv3E1wy9VFD5Kuodu31rd1cli/Pszyn3HlXBGyCb+i5jgFurtfSJbJemSqrOYM39TjN2jmz
igdtaEQdWftK8oLDPWjVrA9EDlFGZ2TGIJwGafKMNbvKYRJO4e5f2AsU5x7Dus7kUme9FM1DRi+0
/VHKX96jE/9C8O1/cjHXM51xaoXUHdqUurE+H3Pjj1dSs6/wl8vhaxcqxaiVnAImIkGSBVYfxLVI
9Xbjmg0GZ71JGIL6jZ1W7/cumwVPPPN2/CGtdoieIVBCsfGg8DuYdMsb0ai74KYMzpbDcY3iul9w
U3Peu3o7ECe2ougGpG6dwIrZpb91Ui83xlnxSsd1lQyIGWMjrjW7unXbxabdqD/jGL3h58l6vK4i
e6XcV5fH2bRcFbIFSgTWII0exMSePo0HNSBOeiu7yiG6E2WURYfJHoSNn4qzJI9ICwmbED7/oNQ3
iWhQaL+YtlEWzlvEJb4D+xoyxcfhN+urNxz1LHtwxqfxCIrT+58atnDoD7NX+VJQuNm9Ys83/x/d
4CJhOXcygOZrJjPqQ73bnaS7/licsgBduPcaSr7xofkYeyLucqYh1zSIcyuthA3EHWsEMjO/N26i
4SBQmF0ALJtDUIf2HIvvzclNK9ZrVlabTtGt4rHFJuWP3jbuxs8sAAo98us64u4hbgA5jTHlzKx7
7FPxGiUY0M5QaBcdu2+ug+z6lw0IpzK11I6hUQIkJA+j9l1tHsv4a1U/LhWYr/LSuY62NxShgzzj
30PkFGNVSVKC4BfvmU3vINbn1TWfmmB+Mo6t1x2RSkpsVqRH3sIXfUeJzpPTkGnqU6ydBLbUnYrk
12J8kEMRBdxuBPkiH19QBOE5bVNWzgYXoit/JwcTU8ZOcUFfnXpirlq+7c7SIfREOQoRMBdPqk2+
gh8U6j93p0T7qGs3uX6OpDuZiHh+BXbA9/XAbdadwq7QIMeYPA7K9+s6wtT6jSFvjpB7dbCyXl7N
HvXxLHyazQ9DFzpD/q2SV5EuioCYoBuPrDcmqZUCgsTw/h77qkld6xg9aOgc8uocOWHVq4P4kyX6
rNn/erNUKAMhILCkPLKFKNlQZ/b2sEYHNvFbn/9mrqCuiF9uPyTfoDG72Mhp1vCN8TAxtPpoPMyJ
rfvkQNEM7Jq6TbALqgxKSeBX9vXxRUTOeVlkLgwlR+wQJ0UXY7ksUe9yC7FzGMHNtFKc3+q5VP24
rjt7uolaraxb1DLALMuZeG82jbTGLcyPelJ1n7znY2Pz9/lKxRKSQc+WBo9MdFulgdr/iNWn/yQC
n1A1rWxQsLQr8ywsMm4/ZqjuXAfYc4NbGZTX6rCCmMVIsLACk7dBN596elupgkzmXjS3heBMuC/n
ITUnQKRgOicH41gcGa266MnnJAGbP0GZGfUTTTNAkKxyOpZO5bKmap94S4WCLAHh5ar51ioipOdz
zv/ggIQZ7xYYkvm0APbkYrzTmBJM8qk+i8AzrMhylEfj4+SqTuvQr2AGEDHG88HcG1ROuoV0RacP
SwIWHdYPUBzyo+zgX5/esjm+6Igl20HhWJfeY8NG8UOLSG69l59ETwvnJ9/8EGbqG/+xpFqs5uOa
eFNjflZVMHX01hPBwHZRz+513eTs9w0UFx5MUdwnvQGZVZKuH/4fadfRJDfOLH8RI0iC9krTbDve
SReGZiXRe89f/xKjfWoOhmp8mj3tQbGdU0BVoQhUZQYBEY6RjuL8Mgo79vYBhkkTsp7HvmRiQynR
p7pJN/0WV7hbeTd7v9Qg6sf4NHPfLjgLyc6K4xtHaAsJ1tFbtCS1Old4ad6ENoeb+bZDOd7ayutf
3r2zxrI3TW2t9joUjPHdOIIdTTXcCM+RlxeUfXH/gMHklEmviU/ogire5HbuBE36eSttfWf67h+L
I6Vk8u1647vDoTx9Lg38Dk+221MxI9KluYiwHKXyejID0w6gCbwZurnjMJfxdpA5uM0shkC7NKIr
sbhp8TYI+kIryo6yztNNZw/tXysqaZKKR0kMZbOjhWpdQtm6xoqWGJFD9Ltl+TYY3aW2ZHeQ6ct/
9Lz7jNXoW2Ay0Qeh0nnyU2BG6fSUtOoWY7ScAF9N2QsIJvJQcaGQm3rohrbGYYwwI1SmDzUpNpcd
kgPDDhjKlSrM6BqM0HR0VaueCLcbdpchWDI5dofYaUJVHo200IGRSaS/9ok02VoAOYBYC3PI3csv
fjlP+7Q15RAcDWa3S/TU4GQyzo6x44bxGGf9THdsFEDZLw8vfTj9x6VkzvJUx7xIm8Dle/NkFHcJ
dGY6zlcTb7eYqCKqUZu4wo3cuMueKhmS93J7BxkwzmKxZfeHHaN/x+Iga9sSakkGVis9GvsGbAPt
odugw86mCsc8Eq31quHs6m/n+wJtFHIMbNMIHuzOza4kdPTFTv+qYVigO0puDiUUHhkJF5M5qvM2
TVqxeMMcMRbX2CC5mreCTa9dfPo5Y5c/5i+XA4Hng0zWaBNRjmqCkK7N6NaM4y+zInN88A/Z0IRo
CWQwDIgNvN+5opWHYCCwKwwdgveu7JSctHty1ziGNR1bz7wRedQbq6ke8p7/D0n/fbF9cZjECC0c
1k1V2Jq2UVU8mZRbtb+9vHyrOGgEgUwZ6OM+jLUKnTRXlSnFblmf0vp5UEzLx6W1JLr/DYcJMj/P
Z6kX5tidjW9zeMzCp4p8F3Ct9N9gmJ2CErXZyDXMmdTY1sEoYOo+BIc2YuldBqKuvLgm+BXMeGTV
RCJJoO9lThJRqdRaxjy3m5qnMDiKkXkqyV72A1eoS95VAQeMvdaJ6wzn1CjHGLf2PfNZTMEdmngK
XtHQ9a7vi++1XRlWevvXPV2smezIVp9pMZEyJXbBou6WWfgc5tEmC8LHy6u5GsTn1WQvdaBrE4Z1
j9XUMatnHkBFz/EL3goyx0g8E3BN6AAQ0i8JUj2dPsvNL2DTtsORt1/rMfXbNwjj64FR9VGmAIxI
3+fom2p0Tl+4ROScW7xFY3y9C8xCbSvAhOBRlr61xd3lTaH//wUXZ79v9TGVC1OF1ymNbqtG5Mym
uEkT2bkMs741pmFqVGbIYJV4tDkXhbhDZggKcmp1aGjNua0VwVYdMPZTGRxXY19T/3Xp33jsZ1DR
RGObZBPmmJzBFSeb9tcXkKuzBDcUrW4z26JTbBrRah95nwrrjnGGZm5Ju7qTR3wGxW5RxlaNbszu
SZaPQsHrz1j3jDOO/P7wqCY/GRITOJJ+baj/aAHnzF33jPPvM9EkB6KeTSndMvE6BWcTIZsq+dTB
dMZggggqjOU80m0iAsRLlJMS3KXkYFYqJ7nybKH/vjhopUATehJSnPBuqBQry085j3FEpgvyMZTO
xjCneRLGslapAKGvfbiT2tQ3aEYDF230dRgsep9ies0NFYIMXfqVmjmRw5NO4RlK43BpKOb5SaPj
bzCH3J5niOzUkTM0A2c96cH3wVTobIMhUzaUD6NGYV5oDT7kkDX+JYklnvY/UCLTsu4SDFP2TbIq
tnoMGN8wrEE2vbDotmZR3xZS8qJW/jd1qLzLiWq9DFyYxpz5wjzHqlANvzKHAN7wJtj5Dj4i7Rkv
mv0EYiveo9FqJP+G/DB3ZM5zUEYaIBX/ajRvqpQTZezYz69suABgUpLcRylePLCOsnfwPfUwWihx
vfyKT7vGWT4o4753QLkUQlmhyzfYlBhZsiQJ95iKJW66HaaXnbDiNnvwlo9JVEapYlCsBGTY7Erz
Sy+9XHaJ1ZgC97IC6jpZxjXwe5PCXBKDQUUilCvf6Y0taJ82pHMug7x9yn/09TMK43eynmHeIgMK
bXKm7zWUQZhs++38bDjidXIkGJCt7eE5u8dj1d78fhl/fRF1gmiGRNeHiSB/7uVZ6LvYjeZMdbNR
hEhHB4bwyyjrt6L4fRAkg/NAfnOfRX5KMZxTB1KPGhACzU6jhV+zrPwSNLPg9GZbuySNUs8njenM
Q1jbkTg+iUn7Av0iw4sC3HIYRtB4qLsiW0xGDqPX6hos/jjmlGiMiYh1gjDpuxetmq1B+Fs2r1+R
uIBgzohwEDS1EWB/DipcFzplELILIEwGgugBBNFVboVfuZphqwfTApQ5FJQolcxqGGOMUiqeQKBK
IB1MFyxYM9qv6Cn0qYS2AGQiJglkPywHRKSgXSvNS1A9c9yIZxETLHUUpabZ04zpSW+vJegTFXe0
VQnXLCdI675eBlxNAWeD2Lu+QJwzM1OBVwg3QRTZQ31rctsk1kEUGSTNYHlXWW0hQyBDPHYoxSdx
Vw0PYnCoR14P3rqL/8ZgtYXMdkLv5CDii3bne1TIhGr/TTfCqcNILRpm7v6yufBfhz8DMkdPXpuB
Io4AjIzBErIaPLwvQsdrQOUsnc6cOsWglmIbYelwAWEFYf6l8fOdH/MmUXgwzEnjD3WL52VcPNTG
bE354yS7Y6Dbl31NotHx4STQzktG93CRI5WxjYXKxJIpp+wpfKCcf7GDxsLo0YRUFwggLP81sIsN
dEydy9A8++i/L5DbVmqCoQayrOFl40EBBfTfTob8cgh0JIOXT0eTE3sCVEbbTZCcxRo65GV28HiP
8Rp5N9ryBj3YB3HLo/JcdfkFIGNUJxSq3CYANNLnIeltwax4O8aDYLJ6kgfClNODI95VV2MO8Yn2
GXPjJyrpV3rjY4FrWR7m6mfmwiwmqVfQcMuVEnsVPKW7GndFCvziJnzV76jWgG8Zm+y6ea15lT/P
VCa1G4UwkljHakaKQJzGyGtnlguudTSS2BiQcA2LGkFTQbnFjOKXCi7ZGrmi1RAtI1NHL/f6Ve0G
37GittYceK6/+tSyRGQSFV5VQGFnlihcA99SW30vRfGDAtE1sdP3em/uxrJ1ILDrRP7MycqrYbfY
SuY0M/pwJFmENc11SBGjTaasAkuX7y8H93peOcOwh5iUGHqX04/tGHos2Du3PVZ7KkqfDFbT2eFW
xSMFBFKv6k33qcsKzDtoKHBVGW0z7zOLMWV5Hxbw1irbJuEdVLouG7e+hOffZ3ZvGhV5Gmb8fqgc
tSazw9JrU96ICg+EOWXIVPdjRo1I6touQ9VKqtKqJt4bPo3cD74PEUsQu9Iqmb11VnKMUvhzgzog
1izdFyy9vMqh0tWKL4XCKXnXTJLOWOylsya2aWoOwJpbDJWllWUqt3Ldupd3Zy1pSJD9liQ6r0RY
Lgh0K9bDGIFVaJyep+B7hon8/wZA/4DFwUVG0eymAWW14OfWEN0NEu9umWcCXcgFgh7n7WwSIPht
bknNsUpNjg3r225CdVrBl6bGaj9Lea/MJETKK/K9IhI7iH5MsexMTXD4XBOMRM5gzImlNqlcTiqy
3RSdxOxbWfBiZe14WgIwx1OSQ3BykGCNgvFFIfJKadcnxIrqkHMQrnvw2RLmQEq0RinqGEBD+TSI
LzPmtxTe98YqBoS3DaLI+HIl9LRabn4z18ag1dia7Ecm/NClL1rLIZRYvbFGPfQbg3FhVZmDHozx
v24PKdso1uxasAOvB002bW5pXkMv4jYsszMKb/XYEpdx7ESMZ1/JkAEUj2xyUGOZoq08dA6GPdCz
WbSWwnON1VBaWMr4XqeElSDWQETdtAlzfAL72u5yPlh9hl9axbifkmSkJwZWk8rD0SqTtrFJt1T5
yXQkDhrPIMYF1Vwe67SCQVX0oyuvdeOJYw09vT6cCIsVYwoErZLV0Kf+11eO4en4HEgqywB7a2TR
QRLeYbpaKSxWj21BzYopUtUAq6fdfp0w/955xQldgA/K9WxTgXj5QFXUhR1Pxm01aZztZPtS1XYi
aZVjIdX8utAcXTyZolso28vLuZpoFyjMMS6lFdqqQObvzvHXrlUgp3LMsx9lfyxT3rAnzyAmcZRJ
LimRgI0zotnOVc0ttOJO7tt7zTCfL1vFyVEsacZMImEwA6ydOR5Gch2me1F6vAzB8XOFSRVGqM9R
T8kB1SF0iqq8VpSI0/zGs4LJDWYcDfo0wYpZLBxpqPahTrxuKjkwvKynMPkBa5WEIN9CRRIIriYk
z5C/eWjx9JkLw2jVWWv5uvRdmr9VxeikZdlaUwZVcfAmfeJ9dxlqTO5oJUGuEvnN4G6rCCm08EzO
CcnbNiZ71L00Br2IbSvyV0HdaLzTcfXha2ED+7EWlnqcdBps6DftrrFq9KLdJl6DJub6uQRfdrg1
vXKPLwvXPAYbeuGo3/AokVbbkpZ/BPMFUGgV3rJrhFq6M1/i2KKsjpLXu+ajBqG42lbA28x9euC4
K6u/oorh2Okqig8jJA9CJ9jElO5GYnB63ddhQHtugmqF3tC/rz9I0gzgNcUFbkS0eGOGyfU4hOKh
14eJU4Su+8oZiXHH0PS7tPNx0Zn6noEboJ7X8sQzhXFGRFc/KiNMSVSQt4jN3pj7TREofzn7/m9Z
89uQt8/9RcnWCtnYogJFARD0G9lX7YA0d0Jq2mY6fOLbUwK5z7+78/b6toBSG0yj+S1MSqttrj+U
hmNA6O5y6l0/s84YzJkVlE2X5A0wzHSTCJWtq51VVbfd8LNQI/cyFscH3nLnwh7ZELTC7+hrIfqr
gy9Tc3/59zkuwN4Ayr1c1GKHrYlSQcVTfKU66HeWLbUWeXUgD4r++8KUXkkbPQiwbCF5muSDBgXy
TPzLYZdfrkY5pMC2BE0zna7nAiT1B3xLNbi+6XrZTqrRFsDpOokNxwVWt0UlqikRBQQl7NzRSLoE
75A4sgbov/rpJia83uxVJzsjsGVfBb0sVUzxjRsXJ1WtnYo8FdW9MR9nMFRc9oH1dL3AYtJ1jWe/
pElhDe0gAD+QeWgxPSy40XFwaqslp+I64JKXrR/7C1QmjLJIb9BQDQupODd9YG0CsK23VhVZ8kZ2
xNeBd/G16oELRKYCnMVqknUNh29Tb1LN67LZ6pSCc8K/hcyHD4QFCuOCsZY2eI8CynRr3mv7wWuf
py/yfXKcbWEf7jGFesfZP3oQXEJkIiscVZD8m9g/+Ws1YbSxs+d/hGv64F94kJE30e/SBa64aUHI
wbur5USCwhSJYAnTRzGkkaA9a811OfB6+1Y3DaoR4GjB9KTBEpvpfpYIYVPQ732vnwYrG5CiCK+N
ddWMBQqzaeakKuPQAkUyvDp70XXOuUSP0g9btPh9ZovUbCgyoc5hRQQy2zxzxqa5rlX0I1XFTTW0
maW0/QZ04s5l3+DZxWwPEYawUOjqxcarERAr8Tte9uBBMAVRm+rDQDDgijgW7mm7BDmggfp7+G1y
Mkfcho+8B4lVd1+sJVMX5UIKncQENqXGToyvBHKEJLc1Fp42/TPInHJv9atxAcbUSK1Wd2kYAKyn
k90p8YL6VgjwrS+328tbte7ov59ZFCY7JfUUzPqE+jVW8X2appu8/W5UPOYXHgrj6FnQFGC1w2Vj
am5J/wMt1J3Ky7Nv1Agfvf1sCuPtI5pKZ7ybouD7p99gBtluKOlcjCfu0KNDyWjl8qRXwa3+mTbB
lxR3W82Nsp0OKo83dd1Vzn8I6/7aHMezDGtJF4NjpD0WXXOVjIpllj1ekwLZMyv/8fI+rnvMGZOJ
hyr0B0Ep8fEjB6e6Oxg9rE6+R4bMOWjW4+6Mw4RBNZNaMUPg+OODaF6n/s//Zgfj+cNQ12JNP+Ia
5SClk9U092N8FPXbyzAch2Q/2+oQT47NAJiWmJtEM3aGCOIQSXj5DIwOBh8ZLc+QAXxfGJYqOhJm
I8OrBE5mY/b3hizZvlh7l2HWN+U3DPupk8igARWFFHcmYePEUKqMg4lzS7HuX2cItlqbIn+ArgYW
zMTNSLLVlMhrwZ7R8/Ls+s6cgZgCDRyYpMs7LFmffylS3ZqL7yA34B0fq4UueGr+3Rj2C6cKizYq
WqAMt4anbmrQHtW7fINOhJsE3bnP4753Zaf0qk+Zp4PPiTbOatDAeO8RahOFSRMgN2QmJEMaQXFA
Ku51ScVrNFv1iQUQE6joLmnkWQKQNN348kbXOK69fsG+AGB8uxmjGOQxNKfvaB2dOoWd2ZVDufLD
fbW97OE8NPb5uI/1Bn0COO8xVPREt0pwjWNN1XspiYvJIVdc7VKUdEUGI5qhqYS9HaxBmTvijRfp
1MuuNLtIrLR0MOZm2pInb4pNimJjG7pRYvOGB1b9f4HM7FtYjeGY0Zv3bvpqxDd++E39zNyqgjEM
GfwVBiiGmJ0rwliKRgOxbHSqO0mGUwrjUxSXLmfPaO3AHsgLHJYgrTMEXxtITGs0iNniOAYvoAM0
t9hBHTi3eJ1mq06yBGSSlFYOPQanYRh98yHH2PGdwKuO2iYCcyRvo9ZSyBKMTVRqFfVZAutqBc9L
U+ZVvbYtJPkKkt23xIw+0SKyhGMLNb0cQ3GIcGfiX+nVs5Q+jznH69/6Py5tGFOmhaQvqjnA+lG9
Q8WeTk1hm5lVnQpbLK3GGTC5kN1Pu/wWVdMX8kXn/AFrvr+0kf774h5FT02NlCPwifQzb+3CuK58
zlHJg2BqM3/qYtBsUhfpdcHJq0GzSohI7Iq5/cxN6tIaJtVnUy82KT0yu9FJ2us0ebocXzxTmEyh
5aSCcDscELQEj3mS2HUf2rmecb5FVmcHlnYw6WJQ8jQnhC4Zomq4Grc1JL6psMH0zPuu58QU25w6
SiGJ5BYmNTlaBcC19jUmYM3w580U4dqE8B4COUuoMwmjls16HugSlu1pjCTLHzaRyiONXn3YXywg
25uaN6XQ9j3KMyN1UtmqwYbdbweINmzlaypfLlvigT6q/r0ywNvN5BKayRpFmpejUCJrDLbhKTbl
3NQwyoLd2wiOdvefHJK9BiWJmUcCmuZcrcCYnfHFUL8Xw2cafZYWMTkiUEyxrKlFuf4qdD/1gePu
a3WTommYUsWkoqaxo7ADBL3rOcdmibmPuSnZNROuSt06BiTRRRM9UR+U42ZiTqOcwIb0qL9EoDCJ
QIIt7clV8sZg1G1B2n95a3iITGbXhLjWMyXE1EXopdHO5Arz8gCYbWkDSVAjEEa/3eYOj6FTi1bu
Y+xntumEQXmKH0Mexfd69J6XkcnlQyjroU/9LZmue621Sr20ek3lLN0f8t8ZhsnjVdc1skoP+kCM
7KqGZpskRVckLTamER+h3HmqswJPP+DrEhp30tNvl/fuD2XN+Q9gEn0yG37h17Cz3oCQ2q7vA9fY
CY+mB626weLlYN6qMukerfliWxoBzNU2BV7lxHZPPjXAr+Dz5y0C0OTIdIPGitkEggR/VIW95H8x
W8xtpNdhwGulv2gMcJgEryYmSSQdOHKym6VHPQfDzePl7Vn7Ml6awtSB9TTTbIL1SoeDWXu1lltx
eagFHp8UzxQmlUO4K1XGCl7QTbc9ua7KnVpxekH/cFKdt4VJE/JYjVrTAqNxhWsNLEsoKO7H7Xw1
78UXzAJgQETdpdy7Vd4SUtMXdZ+WVn2sBdileLqiZ8fkV3Y8j7bET73Uez+WuGcLmZyRDWY94dGe
dipMLoHyoyZY43N5CO/nreZMIKyVrfRrjJlwHd1cnEuU9fLmDM5kkkDsoUsVY3m1rLHycttmTp+c
ZuVhlDhIPGdhUsaEWf6oe0sZ1bYwQ4v20fjfLzv+xZSP2GISRWCocj2NWMpo2iXScU4/03G7iCz2
WksrE6nxMyxXQE4JgTTtf1sk9tk+8VUDC4XfVyrj2QdLZRQGN/HQuJfXia71B5fTCdqfTYjggVrm
vXe3SZnG9UDr9Lo+BtJLFGwjbXTk8J+6CKy5316GW92WBRwTw02dxiKu5VDyiVs09o7Cz8u/vzon
oSwAmGhVhnzIhhTfA7O+8/2nXqptEELZY/Rg5KcIPAFzD6Kjlic4upokFrBM5GJMZB7rHLvV1Tjq
0RQ/qodsvBmKz3xoL3CYIAUxZpiTGTjFfErCycoy8P1zmUpWAxT6TBLaBcCuwTbEy2nYzaQTQPyT
oI1Trv2jQSYVpDwyx/t4QIw7GHJd6H3nU6Bt2hzEzpNzjsetFygLYxiPqGJ10LsIR2ALEkkNcmfB
PsFV4ARZySK0eD2iq/G0QGMcYZZAk1lTtFT+PsqvfjlZ5fyq1YZdtQ+iwmsUpOf3h/BdwDH+MMd9
YULxFCxv/SHf0SNDuOonW2/AdpV8R1c2ZzV5G0bNXxyG6iQPaTADL/Pvs/LRzEPL/8y7BD6Ufnsf
k7qHQuuTbACGGvXHrFYOeLK9lWLz5XKq4OwUm8DHCgqTokZhGv9BLZUrFaTYqRZeV0m/Ucd400v6
5jIkZ/XYnJ6VpRoOFSBJSewhkx2th7pq/Jfymb++q88L+BYRi03q2hpfjj18MKuehmE7Zk6dnMJp
Kwm7y/asZr0FEHN4BD6IzEkFoKq4itQrob4ywtxKdIHzlbN6akAAR5V1cNyqBlMoxxOeJnsZOE3c
O7FmbAYj8y6bwtKy/7toZwymUvbLQgok+hEqe+FN39GHWXs+BJ5gm5WnuzRd1J2T78u72OL3jPwh
S53h2aUUTLnPBcDP160Daj4P3/exFT/R0YrUzp4vW7u+oHg+MHT5rTHwfRj3kGcKQw15V5ndcjwq
PBa+dUf//ftsq5ZZhuEQhSYK2PlalVoLVJ4WDhX7shWr/VIK5nT/NYNtyDeg9xyGvh69LRrlUKpO
Pa4r1JPugVuQz1TAM4vxkTwsk6lNsWzhDtT2UGEWrNCu7LqxoXKqWc1OPig+l0aRh8q4RjXmzQT2
zMg15MKNxsktxtELpU89vCwWkzmLQy3EBXdhRG6u7QJyL0Z3QfSZFr7lhlFTF5kpCkKSlzkWsG33
cpjavvTTCG/M8F4L/1Ju/N94PvsGcxCXvZq34QAooYXYnjlaRd5bcsxr5OVtDnMAd6mhalGMVSOQ
NYhvWnToqdzJzvU8e7aFOXUFpCbVjABiFtd9fI07W4cU3yJB+VSePeMwJ28Xxo3qUxwIz47+YU45
LV+ctMN24s/1UI9iiz3JIBZFrmo0DV3OCJyFUpmDApWkJmbUh7P0ZzS6XdvYRNoq+sNlGLoOH6uu
3+vENmhEJKPUi4jIrpSIPaXtaKcYtnXyvBusClJ+m9GHvmkkToEby6L/mZeoc6SqTEIQlSlJEjiE
2w/hMQ+K+yGI7QDqfpetXNstFeeDQWWWwTHJBCtokvokKDRKKo2PjMIzEk4FtnroLRGYGO17M4h9
AdulnSjZB3HGbf7a2yJ6XeNbLhst3Xx215ZoTKhmlR6pUozTonHTB9mdt6XpUBW43IUK3ORcXry1
vLAEY0KWJL4ShwPA5PFURg9xtu1DXmc3b4OYcMVQ+ZCHHTYo1U8dOcoJ5+uCLsiFBWNPcUOBfG+V
wYZc+kna25x8nfXOEvvR6ngRxXMF9igP01QVopnacozu2hsJjL3+VvgWf9M24sHg7c5qf/diexTm
JK8U3JnXGjyv34D0RfNEV7KS0Wq3+TY6do7kBv+ELu/ymrNfbDsjpqpLxBpsFLLr2Lg1Os7lwPrv
mxq+2EFMgS6e96drAXaDsugUOLiq7Yq+OqntZ9i2Vf0MwaxbGAtojB8BIYpbuHWmcS55eSYwqU0p
80gdMJTotmpoVa1pTbiA+Exknk2gf8KiBulNtOsoEyCIfKNLj4ESWlLLa9Fe9WdNFGVNNzGUbbIK
qHIU1VmXyVgoz7z+JTYz3YCGnYqE3/P6tlbdeYHGNiAJRh0HqQT+f/GWSlx2p6iw78Y72mAP4sNT
01q8L4i1/LZEZHwNzZyJMA5S5FbkQSpCW9H3Oe/Gf+2YXWIwzkbmcDDFEWtYFEJigbHrNEyVN8/J
pgnSXSbjpTq6VaTy6bKDrN4hamiuAgEBGF7w3/cekmvtOCgi5CKoSMUI9RZ8UnjaJt7zblNWe1qW
SIwvGm3bKfjsxHfYSfZE+ytOJSvaDyfU+ngTd3o72SmbQLbjbWwJO96UxFq1tERnDvgqqwWfpFhf
tRUcwQidrlFexaRzQ/51+crrjQLyAIjYajTv6mxpVssBemdAi+bInrKX0dg4P0ivma3bUmiHr5ol
2c1N7akQReNUSx+96D0w40VqJZq4nAWwUW16XcN16Qlns+VHNzo6RrrAUocvHAf6GByAVKAHjxkN
A72UTKVRQn0T9IBgCWxcaTNjcEgeQH4U2cY9eYr38Q/llHqFexl0FVPVDWjQg8aYsFoMoVYqA3rn
TAfN+bednu5l09+1iNG/Tp+wbYHDLKefVAVkMGXTGdGGkGb+LlJqq87Vu/9mDhODQzcqhhxTGHOv
jocZffA+2V7GWPWMhSlM9EXQJB6MDgLAMdjmaNtLs6l2yvYTBIfvl4yJM6mONYjLAid4Kneyq26D
fXoodgEoW9v/oa/mY1i/h2Oq6rBus0QEHa0zBpnd9t+nQnBEyG0GJscVVtLXeyTGzwUtjECoBCQ8
+jpOZUlOZftfpMDSvmhOs5FfCErrUrByr9vy+il5/s4U2OKUd7ME7l+QfF0JIDlqxoPScVhPuAZS
D1rUCl2lTP1YwMC5s94k8kRXASMc4KJ96ChOALnGANPbpUfpT+M9T352PWueXZQlQGoDUxa0BFHd
gnVf30R7/wiWMdd0gx39SkIP+JZcT4e/bx/FxmqUPBkvgshhjN2DQXo/LwZExgCm6EbtnNYI7bGB
SL0YCIXdd6J9ORbXl/oMyVKiqyYk02R5Mp1+A0pBJ9q3R8nJvmZ2YhdH/WtxfGtCOw0H4yo//a1A
IG6L3hnMKkRlwVz0czlCJjmyaAWlbnEQg9AwKcBWB6WSW8GROJchKzQm7zGZTEpKQZXmbEZa+Dlu
KkuwilvhjryGjnqX/6Ti5LWnbaPr3OY2XK0mvsVaM8l11lUxgLA8zmK5Q5v4Lu1+5PK+NTZhoFlZ
h3sFzpfJyk3te1uZVFsofSToIhDbl84Nto1nXoXPilWgvIn3fMHH1eSwMJDJuMGoSoKfwJly0zzU
bezUWfJNa3jkTivdV+/NYlKtlsYJCEdgFipgaVNuMNK1rVIQqRebYMPj8VlPBgurmHQL3mE8nQ80
KsHenjvGSdoIVuoId7o9bSRvcIS9bCX3f9/J9t5INtPmUN7tJhip5R59pI2PA4+6hbdfTL4JZHmE
OjRCQRNPpPLSeFcbnDLw42XG0gr0dr1P5dJYlNGQUJ8nt7q4T4bbKbozs2syv1zOZCuffu+RmE8j
SUG7IchyTcfHBhFQVjWb1pVsNNJageNz8iYnsnSW0dwgIRSPOrh67UTfaGS1EPELdjRrpYisT8y6
vLeOyR2Cr8/BMGIdqRMqLhquD4pj3PdugdMo51WbXPOYxBE0U6JHExbzF2F7jkEeKv4IUR3EWG6T
L5c3j+clTOLI2s6XkgbWBfOp7MHGMTuNBO6HyavTzr2MtTIW/34pmexhmlVMph5b1zqiLbrQwH1M
bk27t0cXs0PPPlg2HQ7k5UDDgNT7KCBd2YFRDZDyG70ynjjf6HszO9/SN7PpkO55quF0h97fIr63
kkkfcT6JUkqXdCgPff4U9Lz24XWbFB19KkQnosrY1Dd5MBYmbEr1xCqqTV38IxBON9YfgvoMwljR
dnWvtDnKzfDYuVTRVb0bbf3tPkfgEpSvPEbTNTujMfmQNMI0EDA6OuM/UmeBTMXY5xtaXY/b4Jgc
i518I/4zutUm3Jaez/FLznqyk1FjrRSJHgI8IA91diuhjTfNeSx7fwjs3yZqTJbEB93kdzEWlErg
BAdQ4KHSm2/xfe5lm/TEuwVY/Sg6r6jGFFsQzfCT1IBRcl7YdfaghU8hmjjT+BMSe+/2ju2oA6/0
LKYhDBM9TDWAQt8/jnZpqfhM4HsKb6+Y9CjVwlhrb74fKJY0bIRat0XxlZM16OJ8DOHzXtG/YvEZ
pJOkbdoWEUYl3TErZ/cHw1Gsalc4w0HYcNB4W8WkRV/v9JKM2Kq0sMrj5Gp2uhkx3JhuoG+BSkeF
LvlBcHisDet56reR7CCMMpQliCZh5BDvCvUm56YQHgBzclatIDVJR4PatNKHZAsSQdtsLNWjX5Hd
g3wINvr3y2u5fpydbWLco2uEUJQGQBpT4GQgZlIKNEvo/ilVyiMZeWpdPDjGTzI5xudyBbhAk/Z5
s52kwyToFgTmPUX6dtm0P5yeZ9sYNxkMVSBSCTB8srVH2oeBacA5s4JdAnn3fe8NW3WXca/a6S5d
iAV2RrrHIElrqjjOKlB/U+rO+ZB5NMSrXb4XHJl3uv3hM/FsJ3PymDEJBJLRiw633ulb9TU5RXsj
tqj0o+AZ28jpRKt4rU/DlmcsJ7uwjxiNrvtmU+D2QY8eQwgZ+kJrqTxSBU5YsG8XMprru9Ck9UG6
r8v7bni67Ch0fS5sGNs8FoAaV+smxDUhP/0us/t0T/J9nu1TOIjGY47iJC+DOWeqiKCflZ7ciXQ7
DVu51B1Dfgzy/4rDJBMSFxnoeIEjCM2LOt+nNThXS6LtVFJuLy8gb4OYJBKmdZV2AqAi4cqYrnKe
tCnv95ms0ZmY/RroF0wsS45Z4vZHCrzLJvzh0/l3EBlMsojRPii1GmxQvipevctwiZcfgh/qSbMM
DDe2p2DT2WCMsC/jcgLIYErTsIQyXZUCNktxDQoaQYg0SYrd6n/fhoSiA9Kppow7O7w2Mu6AdJ7P
6lSjmjKufenQDfcGr5F6/YZugcH4QR1kpMzlln6KYUDAzlxlD5aIven2GLlN8YBTXqn25AR24gQO
T+JmvSReoDNeEkVtmo8q0PV76b5x0clPCxFaNEZHzRHc2vVNMGmiOdNJbd5l88oD6/v1ZfxnJiC8
L8vOdEpnxv1kC46HXejEz+K1gO9QczdxdUFWXiEpJKheQIJgoDeAKZAHaLprTV2ajmrNmwjVQnn4
P9K+rEduHOn2FwmQRImSXrWkcqu9yi77RbDdtvZ916+/h9V3nCqWOvm1ezCYbqAwOhlkMBiM5cS8
o2xsxp+cbySOwLpBQFPBE/oraY+Ue1KzIDcmr+VPRMjct3kMLgh8FHtJ0CXYNkDQLc1JwEI4TzYd
RDHGzaimqWBWvCpTzbS4wxZjepies1BB/In8gH4+Mp9g+mx4yS/4xk6I8RE96BZYJjX9/AfnfAXN
3dFdqCM2HgIaE4zVPLcD3UvHv/4bBvcmNJOimaYKGHKBvPdd2Hl5LwhJb1ri32JgId/7+VaQlZGC
pLs75bu0PJfB838RweIbHjW5GcuyYCJM0tdMG/ehRTBhrThchxGJwd3BUZtiZmw2ICRGVD9Vl52p
icrFNzV6tVKcvdXpsCwTBj27Rld4cYzRXlrumgUV3B/br+QVDhN19fKqgkBL4xx2x/wqf60OLN5m
LfawRwwT4ZrkIRKUfG26Lys8zsqWOD4qzbBDuiY5g0zsanhB7lDqBZogwuHsqdWUc2FaWL8kyOBS
FjbBINBp3JeRoGN+gywHZnQlEWcV5K4ZxlbGCmbytAsn+dWcTbsozb1m6i+dVN7TbHaU0ngOQ8WN
jM+h2RwW2npy3h3yeL7NJ8ThruvndjAJg4YJVUwZMxW4XQXta2dJBjweFiJI94jB7TsQUetO9X8I
EWzfnCs0bk+1heJtq2JPo0N3QPLZk73WTh8QMGi/tO7sggPzSd2P+xz3WCwKh2wMjmTrf5GV2+k5
tGqwz7KdLm1ll+5Vx3hiEbT8QXI6WzkaX/ND41FMCtBOdJfuRKnM7ZNqGoaqYKYH5Ydj0DBuGtB2
IBVk7svkpIC0XxOYTZEyc9a/NpRMHkFvj+vtWER+ZKBnjpxDU3Bmtl+8K1XmboAc1WZBZUKVyRNr
tTegOJanuZ03ut2tas973b2uqEwPPzydLoB8i5Q8xQGGWkKwslBtKw/sNBXItL07/7uzwWb63r6V
JE2XMMfjL+36b4paP8eWdKajsrsuiGCH3g7kyoyqsdwYE8tnp4XlEBB+gvrDDcxjVAqiEiJ5uHsh
ribMsWVnjarpjoazHY8YIDKOgo3Z9sVXO8N2biXQ3CWodX+z06hb/UZ9MK3LTrzPQWxvvdjZCed6
l91aD9IvFCc4olbxbd90Bc+ZFD1pysyKcKhZhdxyzu6ave6rOMGi2hnRenLWI22GQssSADXyfVN9
7rJ9PgkSg9tu428DxQ82yqe4juaIPT9RBVTthr3iS36HipXrKrh9li4wnCRSMpoU9wnsEFhTQ9Q0
zj+uA2wv1QWAu+iieAEBV4+jNNAfnfmFLvdofxfdXCIQztSFZGwLjGpmVRoppn/tlj251dzyXP/4
uxAmfIp85a/rgrEf/tEKXQTjzF4ZdWlKGjyirWWytcQPllMgf0o7Txby2G8H2y63Fc/xJOUG8mM6
zi+r3LN2tV9VnvTIZhzJLps+hxD43jjE3zEZyL8upUA/+OJtOR4tI8P/uFH4g6hfuliwioKd48Pb
vUzSKC6Z/qHgsjRP4ay4raii9B/81d97xVNTz8GSlRYriOiPwytjQpxO9ECfW1fdIVIpLE0QeVI8
q9NU60Obs+CheTN6qhcfq316YJ5U6hbCKMD2LXIRji3xyugOijxGeYAtkitQLlIvG3LfRGtMIzLv
wmXkjAWBnRglCWJNd2wSbo9uUFTVacgVqDttX/jUu6582/GNld5zxiOPQVfd1QBsj/JxRDDHRZfC
Y+zkB7ozblidouSKktEijeRsibIocjJP0EgQJ/g0ju14QZ5gmNzrsrHPXDEffBAbpAVyE4BaxZ1R
g3nWlwW1A1MUu/oUTN4SE+NMQutH18SGyFgKbhY+sr1URpj1KZD7Y3ZeXsM9I6xJX7InCdOtdUYP
avls7Hx8l/iiYiGBOfkQ9e70OhwjbCiR3Dz+ZNaiALQIgHtkz90Qma0GgGSsbQMTOYUUgoLjZnK+
VIfWyqYJmU7OQ41BlvTeShtP09sdrLTgob2ti5dXApN2dbRDq6yGecArwVJ/htTNcdra/OG6Im7L
c8HgzAfFTMW4nVEVrnULKqYfxgk1771HRW1b2ztzweGMB7LcLFqPWLA1fR6VcyAi7fgH7+8CwBmL
VCExDi8AirOyy73wGOz1I6pxfFH4/B/M0gWJMxHSoAyIF2Fb8l8Y40CPmMThNac+sSenPJRnxYN3
eyOKhwpROYejGM0Ez3NsFLvEljtMiEQeH3MjTvpXECMC2K1eRNf/doYCjez//53KN9spQx+ine8N
lKLSt7gbvuuPrI66xxN9Pph3k5d5LGMlMP0qO6gf7eMFmHuCSWVQBIRgN7OzfBsdyOuE1ObgsmmL
GOTnJAkm6w1OdMvqyULGlueLLoJ/uO4uP4GzJRqmF9HIwE8YdVu6w9gTTD0x3fm+dfNndEz5oopG
wQnhG/GUGAM6FJYtofX9tBzyfz9RgMU8LvJw1iQKA3VIe+xlpf9q1adCuZmErc4Ci8VPuwutITVj
Exh6cs6nBzp+VkUR5+2b8yIGZ0jMWs9jOcXpC9FwrjbhTk81d5jTOzUb0LwggTB0zA7XjeT2nXnB
5GxLZFZEXgrEOBJUYSv71B93jAJDpAGi1eMMi1bVJelbZsKS0Rv1H4Ee2nLw5bosIkOicYYkRr1Y
3AzYo+xMkLNSYhR5ozfdp+fs2/yDTZSXhAWagk3je+yzxNIjjOiA8cL+WN2pK1x9/Cp3ByPzByEL
2j844L/3i2/ritqiiQcNIppfZ4eVn4Yv8x3KXT1tH+6EpUFs96/YKr7xXtIStZMMaGRxRpp4Z96b
rnpn6iiZHJF3zHfq59CVzmUjpHUSAXO+yFJFVZfFUEujfG6zezS+OG10n1S/UC0qMMgC1dQ54zEX
ndoPOWQk5jcl2c30ZagFIY9/eOZedo39hpW7U2vSFKnsZLNWeHa3qcQevxhedgKvITJlHYpnrGfT
yV4XwZkQScfZlCkNGzNgidTWPHU1Ji6DZ8n8df3ciTA4GxIP2UjjAEdAHipXqY99/HUYRIFt0Tnj
LEhENXRb6xAkl+HN0RujO2fmrugjp2sSezREs3C2ExnI78voKDRBSsrd08uU9VPFEhnDjh6TZ9QL
g7A++16j9QnXZOmiG88hKP8QvWKYan84cytc7nIuqkTHIw244SfWdcBqUMcvKgg3Gyd2R1sW9FwJ
5eSOWpkMVTrMwKu9+BvzQuobYtjTnrXDji5xhhe6x5tGtJ/bftBKTu7cBVO6GEYC3NEpPzH2p9pv
PkuhHey60+CgQu9gPEyocpcOvQPGPRR6WQeRw7upuavfwJ3LdIjapWNrLaNtu73XJ0cVJcQ2fZ8V
BHcAZznomtzE0TcNt1ge4+z5+uFj//9r6sIdPm3GIGhKWZAk/pwQz7QUJw5dSxFVvIjk4M5ftZhK
mBDIEQeV3eU/VdEcyG0juVop7vYOZJOEA0sjy8d4n+3KF+Nz7qd+sWfNypgyvWeVLsah+CmykQLR
+LSLkSqLlYIcxS2zQ1I1dqxlgufuPxwynWqaIismyD/fXwByHKKNviDMmLD5hikGuqfgw0b0LAZz
oHpO7wLHAlewAHdbOX7D8uHVqhpkI4x1eHfk0whnZCiO5nAcgp/XdXD7QWFdcDhbmWh4ACsLcKZX
jIt3xpvaYbPqR9TP9E/iKfXbG3aB40wk2uUlRTewmkS576zbZtxfl2fbLFy+z5lERQ3GtGzZ93vE
WsznpPhrTkeBoReBMCFXPsGI8vipBPc1xsPeR/pNLt+Hy+N1ObZT0at94exbQMERbaRs/8/preKW
X3MfBfjkFO20A/Gbb+xEIUl318p2dCMKiYmUj7d8JBu1KIeA2qB7StE8l7V0QCWCH/XT83VBRWvJ
GcExmxrWGQ0/VX2so0dJ3YWBqCNl0wFZrSVnAGmbt0kDtn6k9WcnuWfcn4UbegihPg9oN+sckMS+
OQWaYBdFwnG2IyOympWBisMVV44RPGC6m0f/YGwt3tAX8fjgaZtNk1LmUBUV4Z4lUxxZaTC2VhR3
ERxdPk5aG8QYE5RUupG8G61PAUpRrquCYJv4guBxqk34dNgmFWzylpV7vRzfKSZSSY2GYeRNswuC
SKB+IqE4e0GjppYHCZhm/aPOUluLhO07zIJ+vOZ/myS+hEUeCRnoDCUYO4JpFPJfRkScTu8eSINW
R9I/RDqCWFlwjml53wUifh2BDpqcIambyTCXFtu2DE+R8QjaOruZHq7v3DaGJcPZNnSMY+MOcVsr
JFdmaKCl3KN31O6yY6uKZuOyw/JxHS8g3CnuQdiUxSVANL87pCimjQ/RPhGOKNuCsWSV8bhplq7I
3Hr1VRCOzYDtirNfiuqa4/e8eDQSzYnBZTB2x1k7XF+8TVO/RuSs7cjGoKBiBc8GlCeEi41o4o4N
KKOH2Bl/NOjhsYmnoo/H9JQ7UT//1gGwZJ1xV6sEA9K4A5ArKjoFmXqE+lDYJSb2OZVeCPRj08tY
o7BfsboxF2OKo4yhIEL8EMOFkpzlNrNZVyBo4YUZ4q37aw3H7WGIrpM8KKAqBZJWvtXVD0liZsdZ
GX+gZk/07hOhcftH6y6RzAHCyaSwQ+Os1qZD9PvEElbDiZC4cxZnVRQrKpAwn8SLT+A++hLf4NXl
vTXN3fSnygGD5+fr+rlllteLyZ27bOnxxJTY3snUMce9lKVOHtyo6jezO7YiIpFtfbSIaTA+KZNn
t8uQMSH1bCBYoOyJ+ZzKwsIMdcOOWJjY8z8E9veVLs55kal9a7K4qWHP8AQU2TYPBqMicEtTGA/b
so1rOO6AjSOdCjUHnGV+79uvETXtBSRH1/doUzFUzCZQTEvV8c/3MlFtjmrZQOFHUSauRL7VKmjN
jcGmrSpA2hRnhcSdZKvX5SWwgKQ2n4rspxLcWrFoYIQIgzu+CnrJSRCgj2vozMe4SG5I07h4NAhE
2XzaWStZ+IMbmMh4s07lLEbbcHwL8jkbE49OKAlCqaD5oz/Itvpd1Dgvko47xDKZTUlh/bVj8ivS
biTVbzTRsKNNDA3nhxhM03lWGilICj3scGatetl1shN0tbsEIhbF7QW8wPBMNAOqFVMywHtixW3B
r9ybTs2efA39COmwCSeK8e5E0v66sm9G0i0LhNwEzPcWmIvea3s1oEl+TvLgrSEatTlIdQ52ev6b
S0QSRIA3lpLIFL3yMvo+ZDTOvwdD+itOwiAMXCkadqWKbM4S7PROEyjjNowmy6BBs0yNj1mmZh9G
i5YErq7LuPFpf5TT4NRHogzihn2FOIamqWh9wtAK7r2fxcmUViDFdAv5cWzdlgi8mW05Lt9X3y9X
nYM1sm7w/bTwu+ZJa73UFHgTIhG4HanyOq/7PgBE3N8VZvaK0n/3uoqJpOCsXKoNWtJFkGJCZ3UZ
/dWYlW0QwcW6VR3wbi/Yr1jdRFPS10qSsL0I51el728jDYSxQeXliNlWsbFPswIjScnJSkVZvQ0v
9x00Z/oqS6+kJsQaysfhwJhQdNTXiIdgbNxL72A4W4cGTzq3KiTU08JuQS2eJi9qfezwb9c3TKQT
nJOijnkxqBPkMeltox5zkc5tOenvJOFsjplrJCUSJGm9wEek3W/RNAXPoTp18M8Vp39i/kPsJjdh
ZIsq87eKmIlsmrJuUkI/jpsehhqx4pRC5Wd7fhwd2Vlc44T5cV8Gu/4hfU3BdbaA+zK+6+3T8OUP
1nYFzq1tGxel3NYAV2lt5/qnRX26DrClJQrIHxVZ04mO/7w/B9ToO23G4rqSodrESL2s/55oT5TE
gmO9eeIUlCVqKihLdYsP5ibgh6dxnmKesKUcA5MsdqZngV23xlMSUmychDHyS/MzLNVDGokmKTNt
516wZIXOx3SNrARhL0Pv6GxPKMklxX3f22gTNkXzUzaWVAcZnYznMlEUnSc+n5dCyvJyMN2Utg6I
Nmw5r8B60TuN8ObakOodFGcrq2SYJTwRTJBezbaEERZTUNqm+U3OH2TtD6rP3oFxqhJMZVjWKDty
O8NfMMU4/W6NghtswzTqlCkHuFcxVpv3ncw6K9pl7EDbEYQYSp5kLwGer8dijmOnA5G4kxkdplbV
5T2qPoQ+KbsfOR1Zo/MuFQ5IlPcqVrPoZkcaqVO0TxmIlyea2+X0msn7PozRmR/ZMsWkhkB1rp/F
DUP6Dp/zD+a5oi06TCB9fd8tB9UQ9Z5uauZleS3OQdBNzMGRAibgq1scNEfBXOrE1W8Nh6JgjNHZ
w4gKhNoqGXsnFecyxEVaJy07DqNTHEBU5ehPFHN0Fbt8SZ0sQvEuQnO2Jgtff1uHA06WrmuIXKpo
q+VMm240KaUNziEKoa34W40I/vBXNX0rJYFX9PbG4zSHWiaSVBSTaA2Lp7UdSRYWdZuYKPBuDuZP
NjWdlUEbSMDaEYIswkXdUNV3gNxOplkkWUYJQMZLpDn5cdgbTo/Ri6xYRzQnZ+NUvgPjdhALsRhh
AzDN/5u6jWWoMOZI8LZg+3FtETljlsRoOJSSGNqp/dXJ3wq6C0U9tyq7LzkMQ0FoQ0cPt4EBxdwR
C/KhS+dAMdxBQUVzuhwVOF85xiyDqSfQ3biX3YFMTrN8x3wteEx+Jx86+WFQbmYi25n6OWkKGw6q
XcZuo1VOh/Sgon4x0lujy5152cvtU16KPKytEq13P5vb7lhth3RS8LP7Y3FQMENcczJkUdRD92sC
tSsG+p1ElH0bu4F4MhSaMWHDP+A2vSVmtcwB3kBW9oyZVhgN0ZUv1+3dhl69g+A2PMBA75IWEkU0
SN+1SFr/36rotjoS3+FwhqAaUQisqhBFa37UkWIP7UEfQf9QYzwS1d0yP1vyDs5VgcLBhYBpAznl
nj5fF3Z7PXWFqDreshqfwgnNaZRK9qakKdo7PQORV1mUbNuweBAUs3xMHQ9Z5IPeW7y2APdFrBfg
dESZW30LGkK/2tN7xvuzoBagfRr3lRvvRO/azX0EsZ2sabB+H4jEKfoj4S+CA2LYsZlg9DDuUPMs
rIbcatI1oIy/cThnODAjfTHDhuFUhxsJ1Br6q7ULT5kbuda35FNyK6sYsBvv6O1+PJWC1d3cQLCl
M7p0Q9f568TQ0rRNkxyxIzXHJNjSm6wRJFmRe11PtrXVRGhM1RQdXBeciTLSQckwtRUx3/OCDtpq
l7jdqdg3+8GpQQwhn0RkmeyY8TZRXwFyxmUgbZnmFQCr8HZe7jUqcjs2LitjDcCZkjGkWjiGAJju
Zqc6oDz+KDkVyIPR0y3spN5UxpU0nFGpzbyZAg1KwkpzWz/3CRolmz9plHwnE2dT8FBR4zGATLR+
iZVz0otmmGyq20oO5sutAhTIoiRpngCAhC96eu7b2g4G+7quiTCYPVlhyGTS2o5VgI/kuU2/F9Vt
PkQCjA2f891CcYcWXYqZBS8Mz+csu59MWzNDO4tV2xxrwcnZtH6rFeOsH5napAxSIGVq5/ST05U/
frTBt0j0JhdoGM8TY+aBmjZRx5KhTMNSaBjq4HxR4EEgDuHswJK2rRGN2JxarQa7L1ConCpOFpAv
4UKOIJUXuF9bTux6pwhnB9QgyytSAjA60CM5JztQHxwXp0IGNAFnnMiH3VY+3XgbBSFjsPN75Qvo
ogQqMzuBvDf7L8Nyx8b4Xlfwf5DJgseHKVDIpHEaLg3yXNYqbkRWQZZg7JmDq8JZkn3vVnaJNlmp
P1yH3LamF0RO3zHNYFabpERZnPpFr08l8a5/f3vZLt/ntByvkKFXW3y/kXchSHyi+rbCXMf/BMKT
q1a5aeZqABAww9nB9CJnva1qv66DsJX4cO9YqC9ibGAgveAUwEJjw5DoKarVCQZSx/Zc/GyKm1Z7
1KPIkfVv19E2122Fxml3XS0FLTHaBS4fcnNT7uQKJmlR4lyH2dp+KluoxlCR2QdR1XutBtV6FBcR
vITIHLzMWjxNSgVkMVsWdQ3B3QzGEKRWpQCiTfazjum88WGwzsUoCTRtywCtcbizYxhN1skRVswq
EqfNiU3K+5Fm+MetLmKk2NKFNRZ3atAHqipjx5yr6qfU+kbyMmtHGp+oojgDqQTqLdok7gz1+ZDO
Swy0wZhtc7hZoBLX1WArT2asBOLjjVaekrKLYXhazyKODgqC3FGf2Wgt/SXeiciQBQLxmaW2kCet
ryGQiXkm8qkSUaZujRB4Jw53egpi1mMxQBeqQXss2/BEhuIzSy5EQ7DLupeGpJ/zYLG1NnMiZRRo
okg8zoE0WnjEfQXxYiV8oPpzG9PPgv1in+CN0Xq/2E9YuULSYKbNZDKV2DEuX3JiJdTlWdvJ+9Dt
hdwkW9YIj2vK+igJUpuc7curpdKInMAlBskc2rzcQQdxQ/UnIU1jjcPtWx9ImIROYWNHJ/AjkBNn
nd3u5h1Cbqd2T54Fq7hpMlZicRtFrMRopQpqot28zXk/snjftI9km3VFML6DcNfeFb4oUbypICtc
bvequkLItoGYTTPa+VjZpqidWITA2fVyrgyjbLFhcXWvyZ8U49+nut9tFGfUpaELazOEBASpkFH5
mcd+IBxfuXlzrJaJs+iDHM9d1bNlQgipu0922pf6jZwys3tkRNA4i+EPT5Io9SNSds64V/WYafUE
reijm7p4bOV7pf9yXfNE28NZ9ATEhkkzAiIJ7hJ1L4mcccH3+WaHrA7nvkiwcp1uOXPRuuMsYn/a
DPKtzirPMiXLtTmOJTDGIwWRfvhAdoxvPnfoOT6wAgtJE7JbbEYb1qCcgQiRXCym6U0lZg9ROCd+
YGXurcsIZ5eXwlcf/9NOvXnsK0MbxFoVNCp2atB+juFjqO+vf3/75r0o+ZvEK4C0yoJEqwHQvbJW
/O7z/GW5Jb72ynr/g8K9DifQ7bdNXaFZRo56kg7rVxanRvel5ryUAtMgOLVvlUArCCPBaKsKo9Vd
Wt3H+mcpOPfTKRbW+G4latYm6O3vK5w+GJIiaYEzYYrXfAP+IrcvnNTPTiB/fxsftiTIgNedsOFG
qPqcheiWYdbKAdaVTbWKHzUn9ZCpRTnsieU08l2Lh++LKGy5uXWIV7JiREoxjfb9la8kUjsYjJza
ajvPmkIX9MRO3ml/8iK4wPCmA+CBJDFiaqKRuzbQPqlauPsDJVxBcN5ENwxJogYzJElemuFXNryU
upAnZtNDWoFwlmJMDNo0KeQAcSD1VQdOEsovkOeSe4fgZo9dEZ/xptFdIXLeRNKTeGoZUf8c3Qyo
NhflQzcP1ur7DH+l8HNWt+PSoAYRDDR2KYNMZTph9GZnfvqD7cELV8fzE3MGeRIEa4gMLWLMi3Pm
Z+RrKj9GhcBGbJUDGqxP7n8YTNaVLBUNSam80dCgPBmOnpvdZxj0NdhJg9lwGMByrJzQVQqBcm+e
oRUs51Go00KrnDGtFbqXBdQd0fNaKAKQzSjOWjjOPAx9lpSECTdiftn4yPwWZP8ZN0G5G/fLF2sQ
IG5qHkL91DCpbqIZ4f1qylqU1TVrPw0oSrOsGUMFuvj1ulZs+soXDJ4CIaZ5qk1jj8ob868RjKaJ
9Nypxnk2HjVrFFVei8A4C2Ho4DTOFIAtVHLUenQrSfGUTkFbu+znUf7vuUYNupKNsxVSI4PobwCc
rEd7SXoCMYG/YChkJ3qYburfCogzEX3RK7HE+NYr1bXCyI3Vx7wV1v5vqgNVCEYtK+jT4MtSoqDI
2p5FRutOrZ1Goa9gA/U1pAuLMTvPweuSDI4mZU+Bmfp6ELo0Iq8Dwdg7uf96XWs2Bb78FL5GRS/y
guCpA0eXHgxy04JUsxNsnkBaPjBrwI0mNeO5sTATfH7sRLwOm7q4EoFTDqXVIjOQWZy+/BIkpz7w
m+hLjlBzkdvXF2vbF1xBceqxJDOYlTu2WofRU1yyr2S7OPWYSIL05E9Rdfm2B7WC4y6UoqqzeCgB
p2ZJ5FVqrNsR5tc46YLBlU0QB/tObzEkSIupp1l96Aw1MU9g9arsfFAHd8xptm86KbLLfNEcdSKR
q6LiWpDJ3F4WhF0pwdBWGQOE35u3KSGaXuoRe2mYYHEq0RLU7gw4eYlXOKJCgu1VuaDxDlA6Z0Hd
WzH0qXbZwybaNYHTfM9m9HAHNsow0J7OsraZIxzMt6lqK2jO7MVhlkf6CGhax27aj240/siq21q1
MGPIu65smyfTshRUUarIwPPF6qkVFBEJsahTq9tdd6rRsmPFgrO51e5voMjoNwqnYnjkBpmcS6j4
uwnTPaOCLR1Vsqk7OZKv7cvX6JaRo7BQS/n9uoDbi3mBZguwcjEMeGIRNQA99c1ZK7+HkZLb1Iqd
oiTnsa1FUdqtBTVQ/i8baI0jqCF7j6dLJSoBCTXdZK7RAfjahI09dIJg+jYI/DKioZkC5QvvQZpi
7uWqtkzXaFHhArLljmYn2lUCxvoPNlVHMFRlslhUJgb/ttLMYi5lKpXeLB9Sad8tghz7BzG473Me
UmUWsaXNZukZVexbYPgPJBA5Dpl7XQU+emIcDr8nfZunYYbih+SQ31a7aR87GmqwtR2IvUE8+69z
hO/h3mqzVyo39IVFox7LVqTgF8KUhJ9/ckm8gTAVsFCcDOKa9yoAzqQpmCVaeuNRf32bFeO0r9KD
jP6Z0G0ET7VtRbiAcZdfjJ7nKYmM0qtM6tCh8MZyEUCwPXgXyubk4S69aVQQ5FMgj+r/TRXNBsZ3
vnG4rgvbKneRhLNEuVbWk65DkkmJzmVteXWs3NSaJbB4Ihj295UKSKNGoqQBTC9/HavMT8zSxlwV
gWKLULjnk5npTVCnQIFDaRuSQ9LAbkXvzY/3LrcznLEp0lGuDbb58SdMtAZxnOX9SL4t4IcUp9c/
vgg5MM4kEBVcsWjkKj3yNO1SdEzE9iFwg3OFboXb8YwZzDtRZ8umcmNSBGIa6EdHNRi3V2o60o7A
CvXhHDqkHyqP1nrqXVe8bckuMPzLaRgqrUKwtPQ0n+zw1n0KXNDdIMOBxEaDitvkWN0kL8X4bx+F
bEFXsJydaPSuBg8HYKnpWPVTTF4EcrGz/+HgrgA422BOhUnr2iq9zv17gCVr6Rsc9sqVXCI4Vx8j
v5w4nJkopaofKxniTLv+ExvZQp9HZPkJiLowMhPvaswCixLBOfsY6eNQOashV3qZYJICFhFjp1Uv
fWCD5Om5dRl/onFAR7orGqq6ebZXy8r+vrIgi643qdTjIExW/b2P69clsgpW6CkLhBOov84ZkbgE
VQvJmGzZvh9PUyLy29mWXFMQzn4opSSzITGlx3jfQUDq42nhG+j2ZDFS8ZjpbXu1WjnOhKgx+j00
GSvXQCFVBybECw6GR46TX/miMsSP7wRONTjrAb+6RHMhFLLFzErtIXpmiPULYiHkxrwzfB3Pk+BW
uhfFgdm2fFxVivYgTODBf7lVnRLMnakjdBx1yllS7WJObaM8dbGIMm77eF9wuNU0zWI0pjmsPAJ6
YJDO5z5Y8SZw1k4gLleRjv0jc3LB49YzoA1KQ2LIFWT1Y0BKZ9DQWfJtSJo9xYtzCpQHXR2O0TS2
tgmSDak3Bc71trtIfv8E3n/TFTPVRgkij0d22uOjntvxGe1fsNLxU+Doz/9NZr54thjyesjZGsef
Smr/fcUutwmK9H+poOjt/31U/E1pLxJyNlsbcjY6CYDmy/Qa+GxkI/pV1b8mJ7ut0VsmzJVsW7ML
IGe2xwqB+JwA0Ii/Lo0fh3hSCDRVcCBUzkYbw4Qq9h4QVvVgUV+2/Hn0DRFd2D9Yl4sknF1Gka65
lAtgMhB0swtI9zChzG4wG7FwRC+J7YtHl1GUZYC9WrU4tKbHUzO31NIbdtM5z+zpjEiEW51UAr4B
Fg/SAic6ilIYzHZ8sC0rVO5KaGKl7fQBsYY0tGBaSorOfHAbYhpD2e0GeZDPPQYE/8ljcAXKG7Qw
0BYjhahhIDuZXh0Ca3S0sBEYmE01WcFw9myhKPeYVAJvj06PWTjc0dmyU6t0e2ru/uRcr7A4WzZn
lhopE7Am62jUXkP3E3iK++JOSm4XVbPH/rZHdI3aaiO4dK9LSfhpg3FkguiwBPKi/qrCs44x98ni
LUoo8C7Zan3UFALeIwPMR2i6wd9XXgrKZCPNkvFqi6OnWo1tKzgp4Fiajot101mfBOspQuP2jrbd
0OgD0BhtvOrVfig9FmhE1xl1+g0mrD21e/UmukH+X2BcNu2XfpGT28msoXFWs9fpOPeOZkr7USbH
AXOArku4DUMtohgg5QGn1Pvl1Hu0yKnLgkfw/LIsGAhd32e6sLxq0yFDZOp/KEx5VpuG8q4korJS
eta+R/VED4es+UwPil8f8l31U9SC8rEMj902KzxOSaQcA0BmC3h/t6G3dnzUDgaoPuSTqOLlY6SR
w+JUpJO7RasNufT0p879m8fa8nDPoRil3bFBuoU3701HeRIRi4q2jtOQqZ3LGNXCsNTVPiF30+TK
3a/r2rF991wWkq/h10mfzokJ4ag8HcIC3ZNd6pnlk6KWD129uHGYF7YVlQ4IXvaaYu3DsW3t//gj
uAellTeYKNBD0Es4YPF1nwXTYmGT1vZ7byUy56nQCBduvgCNfh2wn6nXfNae61fDb2yQq52im0ng
/bF9+mjRfh+ODwHxsswVUrFrSK09LZS/GqZky+HgNFJ3n5vpYaoiUCgYuXd9Xbct9gWXc1/62gQB
YwhcOsiTkyxTfNd18fA5qANyO2q4eK/jbXu5COtitxBQQRTxvRXIm7pZEhlXRGbZ2pFgIMWw1yob
ZYgD+u7YuMi+dAWYTIgPi7vC5IUECXQwNHAslNoNbkyfgBYDE2FCT3saPEwB2yMP8ScmdQXJmdQy
a2RdRYeIZ9WvFnym8G6pBJft9rlcYXAGtVS7oK1qYIzOgBrFyFn2kmN4hk+8ytcP1xdx0zlbgXHW
FPNALWVoASYnx6lyafK9G7415l0pajsWAXGmdIkqfeiZD0GMbwGeB2Chcovcz6XvhfR4XaZN47mS
iTOeraQVU8cWsDIPZPhLz45y8nAdYvNcw1tGqymICzHH/b26a1lZDzWaKTwS93YWYobfARS1evw5
qk7R+AUUaQJDuSmTiaYKgtmoKEPn7GRppZrU0g5Jh1z7WsaSvOsG7YfeF6InyeahWgFxJtKYo17J
tBaBRfUoB7Gtg0H9+tqJEDhTscizMYUDRGllTJ8nxSdJagUaIILgLAOoU9qgywBR6rdB60mtwKyL
vs+bATWLSZ7i+4se24bRP2aNiPFHtOGcFRjkplDSAhBhRFFyGMxnNV/u1C78dX03ti23aZjgiDD/
H2nX0WQ3zmt/kaokKlDaKt3UOdreqJxGOWf9+nfYM5/vbbYsvvEsZjZdFi5IAARB4BxLU/nXPxpa
CQjnK3YplMELghvhbfBUu6Ob7I19totft+WtL91ZHBcHmi4cjXqAfRHypJkvSyaI0GxdPhwKF+pw
zh+nWqPnZYMbWV069eRg4tzpQj8XcvzK24J4GihTIsaS4A7r6SleTWVwnFThoZroF+TY10BscSZT
dUqi+2EyC+5JgjXkERzGYEjjSYZoTQ0aO8riFpjLyfIfpXCRAFVPOR3NGqX42rKbENAlQeRtG4PI
+Hh+J1IOhaIHMD5yre2s77qfYeISLXSqM7u5G3miWsSqV1kKsRTNUAnl0XVzKV3yOhtw5wOr3zRk
+9KK3Z4a7rZeqxt0IYZz3mhp9bDUemRDuDDri62kL/9NAHf+dK2p58MCARa56khmF/HPbQGrx/WF
BpybpiSrwsKAAJpcLfqXpgU09Q0aQ6tJ1OKw6rAXkjiHnWfamIkKSUF+VMfvZn2QJSfpRLPk62nV
Wc6HFhwSSKg6Qc5437ms9jzsx7vJYYVnDKMJfEdgZ/wcQxYVZSvLEKbPd1N9HPK/DHW/vUOCdXvT
9/LerTbFYM3sGO2Sn123xHaiDIWj59gnHeW1bWnrV6eL5eNO7SjOjE5mBsEA6Awncac95qgGZwbO
RbUzHjLhQNNqjsUgaqiGbhGZh4YOSagtkjSyPgtWxI5xLVQ8zEmLYhBLnT6cGBdymDNfLKRMikEx
ywkGmMEu1P2wr3T0CzMWv/RW1DGwvmtnpZjhXAjT9LAHVhOELVZ9lEjoK8t8qoN6Ty1REvRm0VuK
sd9yIasDDZFmTJDV+c1Bw7NVfFUfGMu46BLxG+M4a8WFI1PJpZakkESBYfdlNgEPWLiRnzqkt2f0
tH1lGyd6LFsPsmehXIiytFoFaA+ETsGxLL6Gohnj9RB4/j4XmHJz0Yoxx/eNcZ9NoG2fnmbzZ9vu
Cqv5k2r12QR5CoVqjtQRlxaYevS1DsG1pdzJfSxyYXZgb9gD3+SDimObpsz23rjgMZWYuOZBc63d
tCt2pSA8rT82XOjEpQ/V0C9zk8B9lccK7SpHfR8czCfzStmN34Hd4EVH40aUXK7nExdCuSjVAaMS
DAMQahnzXQEAR0XPnskkeWqjXuUNgAGTxDVK6UfbR64CRhNS1fsZ/ajb0XI9/P8yHZ5zocIsMkiP
ZlwPJQcdrxitbiPBFUQkggskU2iOeE/BZlrhQwryq7bA5GJaC84x4S5yMSTIWyWYMJKHXoXFHw5o
13FAEX5YdgCoBijGvE8c43l78QR+bXLBpBlncyhTiFTVIHLCsV+cvqtEnSzrtd0LU+HCRzjmwJXX
Iab1Jhfvsp6Z2PLd9IrsE7Mi9Ii0wM2c/JR/kx+2FRScAXwrPcaeIzlvYB1Njc7RJa0He2mrwIGt
3nV0CXbb4j5aCl5sZDYVo5po3CecT8Sx2cU5y3nTEs9FZW6HwXOVCq5dK2X591K4U7RJgybLe0jJ
rVPc+EmV243q6YVvUDe2CmcwHyu5t41BNNYhSBP4aYCpnEdVYmH6b7Cjbv//Q1ATWCU/EZARKZaS
DmLy7LHV77TgsL1Lv8lPf8UMHpiyzYqE6uiUR3TOgBGZeoZkg/3ICezgW7ZrBSfOyn7hGeVs/nzB
lgwT2HQiGCHrozFAoRc+y4fZN3x0fMqCcCjKDyzOOMp8KIPGfPM1DC99WezpdbA7JFn0GO0zr9il
wnxVkNXxb91JTUY9Y9kje91T3WVf7esrxloVwqu3t05kgVyMtMJa7uQKOwfcbrtob+IlcRLkO2i5
0Ocnq38d1a/bEtf7hC52j4uRQ0ryMamxe6Mj7WeHXWekG8P9mbxEgdO7ilO640m7SXSBqkIr5aLm
LFkDldnJ9jfoZgFktsGm1zL680K/FpXCP4au90bKpWDZEnfFTCDNTN/mLTVHfTXvBvTPNH/NLrHB
7CdE+tyOzgr/2J1XY6eh/QN39/BBHWubUMltlMHWJUFcFiQrQE59n59bGRr/gwSS5Psqtt9Kb+At
II/Sl9kt3fBW2P/BIv3vE0BF5lKyrFFzSxohMP+LUQDDZrxWf4NMLf3UNW9EryWC7EGRuaNnJkRP
yAwnxDgPGBLvJDv30mO+M904thWA2wCqcN7/UbPjL+cAqvf7dW0NEAB0BFLJvJ9BGDMfiCi73T4N
PrA0yfLUT0UNEVSTHLkynbT2tl2cefDHvTIVQwXxIzrMOeNYFFSQQPZeerWyD/qvIXLVTnvs6bdF
F3QjrIevsyTOKlCMRTNCjpu9tjMxmpTuevTKk5OoMfo35n6WwxnDZCUYgrJQsCC7txGoR8w0xFf6
kWESzA/TaBPBwMlvjp2zRM4QihkQMzr6lT02Uj/+LHfFqR6d6SE/sHd77YGArVY0DbxuGWeZLKRd
XLr7pUqsZoHMRjpG4I8bBUqJ7II7bDKrR/EvQP0cfGoZJoDTsHUqy0vKwpYSUVInUoY7ZqRFj1pz
hjBG+AS8XYzJdTi5GZQqcQFO/iiCWf7N+XJePu58adK6zBYFRhKjvcLPQXg9g4kd8lRQHMS+JrB9
0WpyBwyb2wYGGnbLDO7K8DEBpDGpjjL6HOpUdHSuPhhgevYfj+Zb9o26DDrLgKzgujvUuHw3AJVQ
PHDVCa7e6yfYWRAXOuY6lRYYITNB5OKa7Fvq9Nm0gutKErH7/SaNPMvigkdv5l2tNZCl3uKKfwqP
LBuQdvWjuH1RYIw6Fz/0qAddCSt4lkVoL/W3uhOkG4JAyPO5EwPz9yVzrQH1MlYfVnfE73ai7VmZ
3Xh3VeJHT4dSG0yJXchaT/3EHvgzN9+hIdlltVRgbQGB6P8xC8N24v2B8k7qh/q3NuoaGGtw+Leh
pxvNbm5ibyqs05SNN32ZOOh4dVRJt1Mz9Uj2GkaJv32kfdzA97+As0ttphVScmxgPn+pA+zhfL8t
4OMGvhfAGaOWZiC1Vt5OMjT3HNNdemAgzKINFOnBGSKIkTNVkbF/RPksaV+CXmCHIgN5O9cuzpAy
ztCkr0OP7rt1m95gAsAZGNuKG0S2dstOTOmuPxmCjGMlW3u/fNzRlbegPcvZo0VyVV1FP8AD6Q4J
ZhtZ8M08xi8z7kUBeOWMfi+UO88mqVpGWkBo4/ae7LUOGqQGW7MtwPhHXoD/hImIyBO4Uy0EWahC
TYiMrkCvVB0qPzi8NcjjFvP/gAb/GI7fa8gdaW1F43Ju2G7q31LTXRogeOCqXb9uG79IDHeUNaXR
y0nN0qsmtZPuBChCZ5TvRmsSHGTs924EEn6ggUZ5EbUl9Alrv45fVDLYZr0jxY2anJbieVurt2mF
LWlc0BjTtK7aAs7GBsKIw4wyBP05Jui1Q3ol3+aHEP26KUZ/kuv0VT+MIuQLwboSLqjoZmFF0YIf
MDTRFclyTyvl58UKd5YmQrlayX7emQrfsavSZbRiCUtrADuQXdCA1aB+mRwNx1BU26IXlJXT+708
zvk6lFVLQmAznbv48R7ngU0OjIwk9v894IL+XhbndROK4jR687qDdiTesid4fQ2AsMboOv79++t7
YZzPJbXaTFWG+1lSPYXpzpr3zeBuW6bgsCGcvwVwrKqPYBfJIQDi//8ozETPk4LDhu/SDack7vsB
Yiaw8qbHaBAki6Lvc/4FJh9DVyi+n6vHOnwohAFeEG15SG1JXQol1mFj/7w62awAkDr6TvU0dNxu
b4rAWfl+26YOcHFOoI3Wx95MYchFB3pN46EIA3tblOiUVtnKXpzSuTzOahLBWWXDXX6kL5PLyqjd
t/EOzM0z6IRAs42hZpFpr9yj39m2yh3TdQ42IZW1AhZX5myzoSFwCNnVS/UViBdAEBGN6wsFclFC
i6lm5SMUTa7CGwb3bj2Quxkvu0hXo2OMEHXYXlrRLnKhgiTIj9MQu9i38tcxnY6YwvT0trsKlm4W
baPIPrlQgcm8tjVkLGft/d1CjGHLyhs8DBTspStFoNq6u+myCqY501B4kvmMBhYxlQIVMXMXI+Hu
O9HDFtv+jwcmXnqA1UQ0XeMWrwjioukNtFSZaEtMn4ypdnpKBTnA+g6dhXCLlkd9pFo5esOSuHKk
8LNJLHuMbiSlFmyPSBs+ymq1kWcttLHq2QkMe1xGW6kFVYD1TfmlDX8z7wgG43q07KAj9UtSvhj5
p217Fn2fi7G1JatRG+D7aBOWlVOX7ba//5sk+qwAs/GLUCSpxqSrDVap+TS4GFlHcQHs3wPmanGB
xTsmQLE9gch1tzmL5C5BhjZMXRFCZHA9e6obHsMrw2bHOTjA8SgskMa+tmHU/NU8m4aiKpiCtReC
JzkF069+Y1yxQZHcz+U/mDBlMfasHRdjh6HO8xa1KK9b7obYT4PrRHe3dRK4kM5FVUUuq0ZLStZh
V9oKpiTM14jcF6W/LeYtHd9aOi4etGVdK1GXo0LzaN6zcfLsNjPBM608oG0Qryilv3gEzJ0Z2DsS
x/qj9OK8kFygWAy5agIC6W1Tnsykui1kbRTEiN+kzWchXJCYS7RVBSWso/X+ptdjoI/zLbtCxuJH
KYE388QQJRCk5YlJ648YWnrRcDsvHTC2NbZ6z+pF2XUk8G+2SBtbyLNERJZkqK0MUynUr5FeHsFJ
djOZ403coKCd6U5BU0EJYjXsKuDPpmCdJRZ/x9Mwsz7FQJz0FOLNaEjKZEcyhRXRVRe4kMLFRdqr
vVRF2VsmgwnMZZ+hb+ykX+eHwK6OyVG7Cb7oyZ8594VYLlo2mIWkuQTl2kH3aaR8pW1209SmiAWd
md2HbbuQw4XIBjQY1thCvcvOBHkvIj5YeQxGsLqQwwz2IvrrzaLnLU2ZQTJWydYBpbKT+M1Jvel9
2cdbx6l+BAeyIICt+sGFWC5GJmE6AAIOYpfqc5h+CUQDzyIb5ALkWFeGSXp8f6C3RnWfyZ5kPWwH
x1XHulCBi41WqA2lWcASRq3GBFR630WKm/e1X0TW59gC/WGgBt+2ZYqsgo+IADg1QhNq/W0VJpji
MO24F1W5RGK4mDjlVQHueuTN/657VuDC/PU0qYq+BUYxLlzdVVXsyQ+jPEhP2yu2bmiYlwaKhKwg
PX5v34x1Th9MnCEBMHzlg0n2299fN7Tz97l4MIRa2NUF0rOwfEzD8i6Iv6qxaJ5HpAQXDKSxHwGN
h2Cg5p+j6aXtP/03JZj8iyAAHikrJg2+r6DpUX4OAYXTff5vIjiHr6WpiCIFlitZYW7noRkcwHUC
GEkpKARZy/qdE7wg/9tzzvmlTh2MRsaeM7hjlvChm/haBiY/S/gwziPqF2Ke/jFWn+VxkaCOxqmo
AiyfbgY2JXs9fQ3M2m30+wg18O11XE/XL5TjQkCmxdlCJhhc3NjmNRuXXU7Na6w7y7F+SsCW2+7D
1/8ok4sH0aBFtGeHUYtDAmgH92h3VHPcdNHG6XT3WNRHUTeuwOT5zrwWaGGA5IaaWqY5hvk1SATh
W+C4fE9eWwGsUp6gk6anvhKpbpHkOwX9Ottrx7Zjwzb4zrw0pMZIEthiYR76+Vs0OH3lL+1dOB/l
RuBjIsPn+/LaCoi3ZQWdgjdwsPBoAF6evcD8/54F1+P3L7vnO/P6IFRlkIbAFFt/GUJbmveDespE
A5NCtbjYwSg2khqU8BiZHj29D47VSHeFBsy6dvbisjqiMfRVxXC6Hqm7UeuciUjO3C0v21u5/pyg
mBQE1bpqGTw8nx7EoBYt8cYbXfXoaYhP/R4JBuY++p0FDnDA/BzyXYfeVY/djKpnEUvP+nr/ks+X
GlrTWEyDXWSHxvIXHc//GXnO9cym6ijwjpUOZ5YXnmVx5+ZEAGpOcuiqPNLH/GbcTXvEshzkJuSg
PUq7bgdQ4If5VcMibC+zSEvuRG0GPCtkrNWhKiIXGvuqlDwalXRIDSJoZF2PAWcluXO1x8hSWrDx
1Um6DshjOJ/65Glbm/X75cVCcmdrSeQ2iTvIIDsKtl1WcJ0c9S9iV464zeE3p8NZI85VZnPp1KJj
23bbe8MhA0RT9k2/7t03XKjbfp//yWWPYFZGJ4RhYXNnXx6FGJhk04pWcJxBTWrV4nGF1bMAmNC6
QsAQ/4GI3lSDdorZeV6O0/dwMmwQkQm6lVZFgFoatMHgYFZ43LOp15e6DwF3Q5tPQXAYJnfbDFYt
7eL7nFEXTRNZoy4jhOWObp0ay4lTwfOFSARvzIFWpAPrdx0yP09fzOB27gS1znXzulCDM+YJfIZh
ypZpuU0OYPmuDuGpdUIvdQYDs0Dt05+wVrO3vwuZnElLtAM5mQW9Olf/PrmtnTmqPX1qDu2OveNi
wOOKuOjc/8TGLqqdCN1QYcnNhxP8Qj6LVxfJ8aLN6bBIkD/fGzs2m2bi/2z+SQJgqv5lvuvd9qAe
Mc9ymmVRtsc2bUs4514kCqNo7pjy/uAy4aHXYZqRtTgA+vgkapoW2RCXXKptrklxhP3NjO+Rtk+W
3g7+PSDY+/3kkskkHjW0YrH1JE9G/GJmfjMfcJO2tz1O4NH85TKMC9DhKhCjFrdaf51YAo9emZB8
pwfPL5wWctzMFAJoVNhJ9dxYt0H8c5HvZem6Rll2BPCRCDpk/TQ5GyP/INokibq0bPJC3hUH6gPS
29FcGB/opcRtX6Il5CLKDDLrsgsgTEdBqLxZVEE4EVgb/wjajQp6ukAw7A3G3pyckB5KEaTsepfC
xYJx0WOmUjGPGtrW0bsLB8rc4BDsZR9Vmt2827Y4UXRUuUgxNElUtzG8ZzwmxGYBKnAVcLjc/t2r
YLy2r5Mo5RftERcgCiMv+saAfoOv+vN14iP/zK9TJzyUaFSWv1k/dBEj+dvQ10ZQUrkokUhdkEYm
ZKaRw2gqaydwo86mLZp7FSc8Kg8tpkh0h+zROuGPDDHSHV/zb9vLLdKciyMAaZDDnFmnGj90wasq
4hMUfJ/H6NCLWc9CCVrW0XWLqe4qWwQhav1iczZOvk8/j6a2A7Ey6my4UHRv9kIO3ZG9TDXAzhfN
Dq77m24BlonlOfzsYFktbQGoP2hU3Uj1o5q8Jpit2N4VgQz+3t5FQxsXFVDS6jSx9faGFl40iDqH
17fmlyL83R2Xar2pRgiRqPSpUSRbbdqXbT1WbyHqWQR5f+qrC/iZWhVrpaSRO+ENvNP8BLNZ4Sgs
V4m04cJsO6UgPcuhzYTTliHgRnYOzK7KK/YtmHZyX1LtXrBNIvXYb7pIagi6CPQgh3pZrNkhADOQ
xDsAv7LVUHCdW291uVhJLgJTfWyCIoV68Yv+KQ1BIZ+4893iLJ5+3x3pLtvL+/z1X/PBvmWN5/3j
YrE2SdgtCwm3VR/odBWah07U/fSbeH+WwcVeFJC0LBqxiAxHn72aALrOp150E1+NruHPe6MR5IMi
7+Iib5nlSmsyrYb5ZPU/g34XNaLE6TdR6awWF1iXbDJ0EKT/rVYBrA56Y7VAtUdoR3f5+NqIxl62
tQJK7XtjXMqYVRogMMPlCzKUn72Ifvg3idP/lNL5ebnekKKxnSADffM+0Ov3AMYqTp1n+MYrph6F
zFkinbj4YRp5LE0MhBMAnC5caxf/nBN7eWDjL29koM/gS1R/bActkVAukmR6SduCQVTK9FNcf1HJ
dRkI7vu/WUhLtXTZAlwjj7MbSH2epHjDBqxpeNOhwiB58iGP7QWQJ6Ev+X+i0VkaZ/BLGOrTMkPa
SO8yvJKPzW4BNcZ/E8IbfKOTpS7R8KkPp9y6qnHYm4kI65ash9xfqvBP/3ltka5nC9e41O6uFFfZ
d6fBBmbMHXpn98GT1NodZrbRc/PY3FdOgvqh/GCeCkd0pV03k/Mv4Wp7KRlmPc7wS8w030Vj6i5U
3UlGIcqH2eZ8zBPPcjgfaPI4qaMUGZpyy9jjMkzFZLd49/lhPRu4wDLS0+y5S+z+JKqUiqzU4Dwh
BfCEZlToAowOI+qjuChR4O2BME13gGK/F410ijTljtM8VgIAH8KCJvN2pp9CcpiXT0lG7Lq4BQqw
4PAW7R/7+8XhrY4Gy30hrYmf5dHDnKw914LNW09KznvHnZ9GEA0kYMgIZgKXy5WdNn/f9jqRP3Cn
54AXmFJnpQ1rUZwo9elyWxooKhdCHBJmZ1t2yAURUtYVjWroou3GF3ZGx7uCkeexgSn1ToiOIBLH
hZO6qdumfyuixPbkKu7soXr+Tb02Pi0phrNEPb0Ca6Dc6dks0dIVEayBGvj89KNVf0TVw/ZeiWRw
EWOiCFwjw5egbeRZ85UWYeQrFk1LCLyIsoW9sOsSJ0u2UGhCxvwTNNrVExr2ltnXBmJHFT0aZS8w
c5FILk4UYxWUw5tpxNdLNjhx/TCniZPKf1nSy/wHuI+sZvTLqygXJ8AsFkZ6DJsPJw15d1AkdhmE
e12W9oY026SlfhMNx26SwNXW/7uzVANBC05tVQaKC1j/qMw5XFvOWRlWIBku5LuZXlXkSIVDKGy9
LlztgwzO1RA2MiNuTMMNy+g+7iXixB15jqX8s65HkjvHdLCHWjP8Xk6P8likTlCAbU/NptQfNV0X
qMzFmA8/h3NFWmkmJp7xc6ooeUrnSrUXXb6PQG3V5wDf3XYSgTB+SFJN8AypYErXDecDWpztsJ0d
E/CAaSbQiv3qjUV+q3ld+EmSTUtaKNBK24V7dZ/uRr89kL2oc1CkD+eOYbgUQTBCTGbuqgpss99T
xVb+JZ8Bv0Vvt5ELZYwBGLKWxLYoBPbI9HMelRulFo1d8p2sH8RwntekadTPJTbHHDALJgFnnGB0
NnHHwevs/GrBNBGYG5zyCtd8kLgaggAqWkvuyK7NcYlkBb4nZ39Z1QFFBbuSHlNRdi4Sw/5+sZjB
0mZxKAOSVELVTy+OUfbaaUKkNC43+Gct8RxnYlQVcYQLmqHajFaE24E7aF5n3jeZ6I6xHkXOArjN
auvGVLtYApqWAyYrNCUmbu6kAA9jrx6AitlvOy53un3Qh9ucRC9Bwp5DXDNiWNYA5u+g3uRzIzhr
+HrBBzn87lh5NNMQRjB8xzwC5r7KZzUElJHZ28UNexCOfgonEEW6cUEfw/d1SJjhhcYJVA0pcoTF
agSRTySEi/pR3qlWNGIBOzQGNcOdJlkOLQr3v20TH8zzIZYGiUlJi11OcUmrLLfU0z9SBjQhGjEx
AsMXZXUlTpEVxNRFdflrlBRX6azv50wRaMO/H/1jDWc5XHitZRAeF0tK3cJIF7tfCsuRx2hwo0VP
vKGUEJL6PnOJJl/nZjvs8lBprv5kRc8/gXNkcOaMs1xBVXOpvajvP5upDCab7j+K4dyZgL8CrD0J
xMy7VD7RxWnp521N+KLVh9XkfDgidRWMSC/cGZTcrB0c3JlvDxKmbeKtJ1ecWtSKtx5sz6vHuXNq
drqkMLUM+lhGo7PUqZeb+1I0/cqW5+Nxf5bDuTDVlHAJFMjp4odlvl5Mwfawf7/1fc57lQRNrKqB
pZvmRjnmySRfDeWYOwTA5M+qCoDwctFE/e18WfjDhnHenNZJqo8qpA4+mJad+PjWRXAC9B96uFw2
ChTeDpI93m8bynqo+rWYfA+VFDQkohRiteouCAFgGr4WVBQPBZahc9elUZvRQJZhx+I+c9CUfFCr
0lcKObKXRMTWItg9nQsjat92mfKmEK3sRFpsPSS2sVyl9XWqx8726jFT+GAqhqoyQigTBJ/cphW1
hFewAIrJizMVVxZxta6wFf3YmrtGbgXSVg3/LI1PqEmnlqDAhbQ8D1+tWPuWD4WgA2w9blzI4LZK
pVKumEoG4we+5I4BqujfJhulWnWnlbbuyHtd0GokFMntWF2h7zSdEPhHBxydXuaPnUudwWOkjtGX
wBGiXK6ao4GBB4MwVGPKBZBgIKOpBSF1wVwZjJ/LWrNpuguF1sGDgPzt0xeCuEiSRVnRplFE3fov
1a98XXVQecNjtPSS2dZ9VXiMhUaIELluJmf1OKMcQ6uN5wXqtdkxjZ6t4U9CxlkrHmAZJK5z3mT4
/iAN32lbH0lXX0ci0Hy+ZMkvHj+pYBR5144JxMi7zlUBXxUcklfQHaLVUnJFk/WCNeNHiYdY7lCl
grAKcz/WsdcO24FiNcxerBmXWUizPNYLU6ak00sm6SfSDp/bdBTcFASWzWMlK0U7aIDWgBrtYalM
r5C8aSgBVCuK6KvrRWV4EAGw4ofBaKTMca8W8NkpivrATgbdeKVBRL5tL9uqGFPWKUZVQA/EvxEM
lRRiqHukLs2UCLMR/eyOFSWCuLq6ahfKcG7a6v0wTi3iqjSTXT/IfkRVdCVaXpSIRK0qRFU8FCkg
S7f42/0yTj16yhbq9sv9YHwKrc/bC7ZqZxffZ/IvLrxTYk1dm8v4fn2X9HeEXIHcwt6WIdKBSy0b
sDg1aaLAMYfAlcvkeUrDp20R6ztyXib29ws18rRK+tGaqRu11ZcSAMutIV0zovulbESIs6Il406D
MFbwbN1BHaCA23Euu6r6lPep4GAVLRpnY5ms53mZYOPlbHEawCI0vcBXVhOfi63nwv6EOqcRx9j6
wogoWoKpL42yay3kWQY1ux1ZpUAlwcLxc62JXuWkQ8ufS5vZ6aXglA+1G6eikrRIDJeRVEVZt0WJ
lYuDeZdY+SHFAC0qIoLmu/Xz5rx+PDZRqQRDndSQMzoyOBdaBhS211xMVmDwWYStIlKKOw96Q8V4
DYr7Lum+NeaTUv6gtbBxgSVOH7LTC424YDD2c5CCfBKJAKYzIifHlSK+BgvzrvSz2ha9oq7ncRRQ
GRoK6/TDaKHWR3ktzSpiTwO4STbKXdd2+NwB28TwQwVPPaIKs1AkW4GLOGEonR4k+DGApQHHOrAa
+mvpJnaKF3lA8sjQE0SvS+tFqwstuZ1bjKa1GjB//bOo5T04EO40l3xiXQyFY+a26DF13VbO68pt
Y5UWjZazAKWWywFkaUeQiX5O2tHdjrm/cYCzHPY7LhZTAX/oiCso7tUu2752B3CBDi2MbEpQH23R
Sq5GxPPZzk8PkXaqNAkcX24WFq41Dk+qJsohV69nZxH85TZe1NkcQ0SoJn0IMuoE5K+c3FnJjSHf
l6JcZXWbLoRxcSovFatRaujTm4919bWIGltTBUQV/Hj630nxhRDO4LWm1GhFIaRzCb4PHgkWqeIJ
HXLjXWE6pg2uThvV9ND9o6rwhWjO8M2klpJkhuilBS2p9FeW/1Ca520bFK0hZ+pqB1Cz0IQMLXk1
9UfDwHRD5W/LENidzpm5Xg4E4wtMDxSXtcwPetG7rUgCl73gyc9sLAIJdHxcrM9tJDqqRHbNpSwK
nqHmvENgtx5HjN1lt5JTnFQc+m7vAoDEJqf+lProHfDK1+3FE20Ql8Zo85hoGvOoxcIVNv2q4egf
gD++LWU1lbkwNS6VCaOA1OqEBWzm5Kaq2BP7pNtzGflTGt8AouFhW9567dkECZ8B5Hjtw9QWbUIZ
WGdQKzkwbGbGgq2DBZsIWbDXTeMsiF8/cxzMCs207iJrL/WsvIZp/SJQRiSDWz1qFXSsCJSpvi/f
3xA572TWEeN2ngp4x+Jn5sTftmUyi/6QaZzXj08Fi35RQeoBteTmByEn2t4ZxZdwFNmFQDN+Kq3J
morWI1JcWTvi3iH9ywGMf6Lrr93hU0DQOY1q0mHlBjRCJtRehisKbN3ttVp3obMQLo4ClNKSQh1K
mBkKXqn+mozBlaUpgpugaK3Y3y9O816y0rTpkTV0rbyP5G6HRpLDf9OEi6QTraoqr6EJMU6NdujN
Q0j/5I5xYVhcKO0B6tSpILl1s+WuaR+n+dZMBGeqaD+4YEpRAZcJM6pOQz1aV+2yGmypEIUYtq0f
XYRqGpEpxipNbrEK2ofyaBKWN7Lmv9Zpa7t6rdHQHp1ygIrJ9I/s7CyQW7qkreIAWEfUDTAp2pST
nZIA+FgiBuJ11z+L4ZYP7IymNAUQQ5I9+L96YOcvtU+Ur39ia2cxXOC0qA40EZCJuFp7VRLfiL/o
gWCLRJpwcTPWSx0Q7BBBUKOrDPnJnDHNvWQ/JjkSiOLHsP6JNL/U4cdC0j7/Rxa7bMb71olc6jEE
ewxsCrx0PRCcRXF5aZkoUjJO2CBjuR3STyn9sr0z68nI+fvkfaBJkyUF87mO73eprU7o8VOvl/Yh
mQ9SDPY9/Y8iwlkcFz4H2gJXqMAuFfU1EJptg7gBfdpWaXXJLBnMx7IG2C4+RRxp2XeTChlGD1y3
9lsqHMNbDToXEjjnHGNJx8wnM+f7wdV9tMNrdvY6ACpB8+dD5NHPo60LtFq17wuZnKeSuljafAKF
GHq9KjtT28XJNVfRgsWNlFrEbrSaw11I4xwW8BM1CRtIM8LWJgHISeTQsdTuGMqkA9PG8Cdh/EIe
571gCVExOAEz1KUvtPPQbI1R3d22XQh04svRiWRlU2ZCp6JSnaB+DAptj5KbaxXHqRn/SBgihSYT
cCzzyQ462tpM1XAuoZvE7kZ/Kn/M+cOg7OXhZVut9TIK+Mr/J4pz4bayWNcncoXkIO8GFwyxJxNj
mtENyxclV9RIx7biw1F4IY5z4bBorGaKmPHvukNxG6Nfz/CbaxFq17qPnbViXn6RAYUVpv60CIGv
aPea4luarySC95b1QHEWwR3qJYpgdbtg4eIezIdT5daTqEt13ebOIrhIsUxVR3sKEVn8nHV7Ca+U
fag7kvXDCNxtOxAtGPspFwsGpFvaTwNEGSN1pnbZF0m0a6zpPy4aFxmsKM+aWYJhL3FuZ8qxSX9s
67Ee6M5LxoUCZVbizkQriqtqP9JSstGIaquVX4HxYVvQejHwbMn8UP0clJKGKyUrx/xdM04BCEM9
BjIUOsW9BEiYbYmCLeKH7KV+6nKzgU2bmnGlFYFLW/M1Vec/yRku9OICAgGU0TKmWEF97I+qNN1n
dPm0rYnArnl08TBd4jYNmF2r4+uczPuwqpF5Nfu8RXrXBPttcetv8RcqcdFApnMe0BwrxwbeWls/
NaCTDTGp3XiTZ6KwgFfl9puoJ0qkJRcgwiwvxkGDljXgYZenLmu8OtFss6htJReRSawbBwWCuGUZ
aFbj7H7OhsiYW5bpDQvI5f+aRxTqNNFCrnvXLyl86toq6agPCaREV0BVOaY3iht7kqc99b0D5F2H
scRkjmiwXySVz2KBAd6brDgtDbUt9TdtdV+HJxr+FJiJSA5n+VogxeUw4myij9ETI76RR9b9Mt92
XnUj2wTsGMbNvJv/qCpgnVeVOxO7XJ0yOYV+6XJtRHtJ3ZV0t62bSDXOA3Sli9W5hwg9lZ0kf6qt
zF+mp6F83pbDvvPxeD+rwtk8mG/+uXC0hTtK31VT1HzwRt2xJYFpenFQYY4uJxUq4W6Q4qUJk3Ru
dKuA5dV6YK3Rljf68V3rglftKgH0WPh/pF1Xc9s80/1FnGEvt+ySLMt23JIbTio72Ouv/w6c+SIZ
YYTnTXLriZYLLBaLLec4iRe7gzN4Buei4Rw4i70wBXmQxwIr2lm3ExjNAbww/ZUnPi8mc1mOZg6I
XQMimmLwZfQ6jmLnXt+vrVsM6SgJNEiWIWq/jbBOihxb5jri4YtxGHDqaD9ivfyRTZrl61JeeGKe
oD1qTDpbHdMv8TCNzjKCSq6cJpDqdhrSzKXOqy5TxZg9fvdRjOJ1AdzkDpGPm8WDjapvEh/T8raR
Z7sit4v2v78e3kljXGetWnVjDmg0SXu/FB7SMRCUl+vLvHEsLkWwjwe9WebZjLDKAJ1wItEvS5MX
jmzY4zsRjJPs8WgF5Aq0GH3tdXWtQ5HYc5g6wnG9n50kzH0TLBMct8ITynhM3HAiamwQ2qWqM9er
DyU9sUmc68vHE8M4yFZsxDhqISaJDy3Z6flNJnCuNp4IuoMXbsXEy5RIEUyuGZ8oDbyePLTW87+p
Qb/hQsaQyZGuVlCjyG+6eK/kHyyTI2Ir1HlnBox7FE3dzNE2haXaTZ5yA/brj0DnwlyPeqKYBcV9
VNq8BrqtN+Q7oYwvnBRNE1HdgBMJJq9/bHc6ACCMW+Gz+bUIs9iR/qJtFAJVXZbA6KoCbe/9SgL3
qdGKEUUiLXaRdaK3QBnIjwjy5a8UOl5wLY673z7BZ4mMS1rEKlKkCFWOBu3t3lACvdeQeolznrbq
8O8UY3xRI/X1ItK+mgZgmqJXuFVjW44S0L6N9ANv4zhKsU+YWZRGKadla3SiTORECu9vDP7XorEv
FokocW50+P0GVIly+zylWqDVnJb9P6wZLRla4IHRWKTXaIimlpg9Ugqf8mda85pf2pc2AQiwEMjh
zOOFoSfo98vpLI7xFEWf5lGtwlOYab2ryOoKpD+IQn+s9ZHj97bvwbMoxmFoujWSgWo2z9JtHUl3
hQIwrYbos92p815Ko1uwAXOEbnvCs1DGg0xz3ST1DP2GLrfN+KUknauAV+O6afwh8DiLYY5wB/qK
pZ0gRr6Xj+SG7lvlCN6Iury9gk5DDXlzj5sbJ1FMSxNEDBbL/qAUKxm0CtYoCIUNVFVHGZ5rtE+s
VuJfV25zCS8kMdcimpfTdIiwb8qKlqscGGSWERgNj65m8/hCH9kygUKjsMxpZmq0LcloyRJioroL
q1T9mxN8FsF6CEEwE9TgkeQg62zP2ud0Ik7R8nq5ttfrlyKsn5gQ1E+FAEVU+bEf7oB+IIycWPrN
C/x2bC80YfYE9G+dgZw/Ll81/qDL4/C0Vn0XllZCPg1ZstY7pevrr8qa1q5Q1NGLIOfTPl0akHdW
huQasVIH89yru1QWiRdpHQmHgYyvcTURzBKuWphHVRLbZtIUFRojzN4HPnN/3xVLJqEN25RfkdSN
DxXJh0NjjO2NKhRloBTFuo9GrQrMEkyxdWyAp3wh4l6q++5BG4cyQJDe3KjDEu+iugU7RT0JKubH
lKa1rSLSPxeYZX+cKi3bd9lQPElqqvlV0RoftZbksh0vmuwJ+iDc5lUqfEiQ5htcMPQm3yNZhyaZ
lre20K7R6k2jJCfInRtq45AxK06aMdKGokEavLIX+oceWCmPK1gdblNJ/6HME1rZB6slyOyr5kMh
qioGK0CD58uZoa+2gb6oxKkqYbyPotqMPUzQWrE9xQlAT4Z6BaVGmQ3aLp+KePaBE0En1aQxfRjV
FD2R5hJLEj4qtb7LeZeFczIZoh3nYmP5lWYU+9XIlc9DFUMBo27nb8IyRqMN2N/n6weac9LYhJWW
mIm2DrTHIQ0VwPgtnDuM9/vMndJMXdZikh3OcFJC08jsXig5Ae62w704APQQXkSfUxlnpkk7QilC
17prP2hAcDvO++hrDPAZbXJURL0c98HTi7lLlEpaUVrFoRO0sFzu0AjNe/bQY3vtWDPXSBFpprzQ
Cn4jfOiy3laMXdG+WKvdY85CdCd0Qg8PrRhIJg/Nfvs6OTstJiKU00SwAMgBh6KVT6Zp3eRD9LE2
l4MmTP9ofkxUKBYgHtemN/P73oi3hPcw2d4mU9ExyGYZOpvL6HCu4mKhmcr5U9nc0Na76+eHfuBv
uyRLwMQ2JUUXdcb2Zn0YQNqOtTKzD0sZmtaLbr2m8jdZe27m2f4P4cWmXVxIZCwvX0GHPNPmkdat
d8VHynth3ij3QqCGA5/mbNMWLqQxVmiRIot1iYYW+U25fhryYACfXzP9+LdlZEzOKnJdKQ0oNUzl
KYp135jIDVmUnaXLPomlOyOpgopwPMfm7XyhHGN9s5CvUU2dX1oat4vUfxaM+kWfVE5EuL2GaI/B
NYwSP+tjR8COKV1NxTRJsBbESaJxr2mRLZqpe30d6Xb8bo5nUYy7VYdVSFP6mFvL0c7L3C7Nkzh/
6JDZ1QjHtW/KgpcwLV1UFZEd3DSJkimyKCC5S1pn7PfdBFZ6sXWS9mszyJxztrmGF8KYJFCzNrVS
5xGsPvq89Bqa8DVbxWBqpPjXV3D7NtFkQ0Z3B840O0dZJ3PciXJsuj3wG1ZXwQt8POSBcUxuJXSh
1gHvrbpphRcCGdtX6r6clwzrWGqLn7bzVyWLPaE1/yYZeCGGMXZ5sRQyWBAjtrhApPKb3saHtOdV
dje1MRSMS6iyJCHv+v4yXuPakrIaYmaRnEwp3ZvGFAgdj5eLJ4bay8Wdn7VWvsox7MHSgRafAG0D
sEJC0XnXrWHT7C60YdxfE1UYE+ygDZovBtV04vaoZHdRMnHMe/OeupDD2EAkipFg6VCHAvcmZn+j
Fg0ntcQTwex/OyOuHelxRcwsLV9qtDFdX6tNf3DWgS2hNYMqzzO1Y3Q+BkoEIknxE14Q39dBCbVU
4PExbd68F+IYjyAZSq2VApasIt1RUirHiIu7Ooq+FFMSVElzawnRfSb8j7yHqL9rqmiKMrhzddNU
2AaWxWgQngNcwK2qA8nvqyhYeI/sLdSEdzJoCHBh3KTP8qJoTFQJBkfdJ057kr4kbvmq22th62BR
lZwxsD6aXKjqTRsBaJipKZKuIe/0XnBZ1pYwguuWlqAoE0EV43mH3IXmDa5lOpmn4pHCH3jiiWWs
f5jRpWNmEIt2E3e5XV+675E7Ylh+uekSTFgB+vCvHuYXmrKnYRTLUi0hEtynYdmoyDSUJzlWOFf/
VlEPW/lrRdn6iIqegzIWkTCh3OblQ+JIdj55bWJ3t819OjuGYY/IC71hYcx2AzT3MrGtnfS9agPi
VF+uH9HtJPrF5zCHZuq1RpPo51jhAqh82ctc8Wm1I1d/TG6nHZltPjXv5kG9kMlYswVyrHEEoaYr
7jVfOaSBFug+kCB3HN3o7/wW+1zIUd4bb7wmCCEVbOkIFg3RA8nlCwlnR/bfIGsfr0vbvBguhFGT
vjiiYtllZlZ06JFpjqpU2+AoRU/6s0w6TjzCE8Tcp8QUOwnU6vAFspx8L2RzDcVk+SYK3c7AnMrn
62pxTqJOv+ZCrWSepEUjkKYvnxPhriGv13//zT1e2yTGw8RiRUoxgQA1MPcEPRaUWiYDwwslmBnt
ApN5zU64pygZ2f30AmyY6x+wGTdc7Bvjaua5m/W0hnxrOsTa7VjdWhrnouWJYFwLMpqDriowjTSN
n4TUvEmK5WNRmv8mhkUErZtSisuRHuX2MU6/p9nT0PD4dzev9PNqGYy7qCKxF5eGWnnaALI+be57
cNbbSdav7jIj3q/ThdfgSHfgNwuh4JmGrKOHiC16EDHDHP7YINKvj8R8WCbNGcbSUeUfsxTG0srp
29v0ThfimIOMn9bNZWlplyjlZsgDJUhCPsHR5sG6EMMcY/RFT7EyQUy+wN9bn3uLh6/Ok8AcXWOR
plXssG7pmj9YRoZ0pcjxRVsTZap4oQVzejW0Cf905RmpMLBrBFlfPi9RfTISc5+Ctb6W4qdFNB2h
LMLrB3d7nwzAqmLMBARhjClm/Yy86FuJGfskHSwv3wHZ98Czvk13a53FMJeVmGhjIpeoMo9WoKGl
uxFOk7HveISy25t1FsPcVVaxxmbSo66sGuaJxEXYpOXL9QXbdEMXmjCGnWq1uowEmgzVALbi8mg0
NUbMFA4h2fZxPWvCGLYq5BpaTKBJK1SOIhBbFnYlOKv0l1WvHb3uvX9TizHzfupHXRmhFtEf8mU/
ExTJufwmPCtg7LwnkjQDIBDXYI6CJLDFdXW5HWPQMAnS/f+ujySqMsXB1HSTzVCqiVmWZQ83rmCM
W9NA0YHaJGqF16Vs7dKlFPr3i3s9F1YlG0Zce0ItekDknVxhSv0lijEMn1TOrCbe2n2/LnNrES9l
MvcgYA5TAlJjahlr0EpT2BrpBzBNOWbHJTjfiv3QkQxEHQnsD1jM9/pl81ID6wZpymKXhoVLTDsN
5BOdG872Vu/+TSVZwj8FuAJ4B7IZvVnvMDOMsU1XrYqHrBMBQmi99BqvrruZi0K1VTMoBKuMbrb3
agG4Oq6UHnLEffUg2VVu470Aak7g6vcB+l2S+/LEAyLkCmVcoFLFkihIFa4qQ06DIrc6N2qG0hOH
HDh3pF3tAg3UOAqj5EiZnDvlMBWhWiyGveAlF6RGf6uqZfK/j0ipkiJhzBCJfMVUGZeZgs1A02as
hTYfkuUrkYNI4wx9bVrshQjGZbaSWYsrwRWqVne5FDuVatmN9DIOg3v9aFBzZGIcDRjd6PFRZMPS
2bLwqukC6CiI7pbjU7q4tfQxbv93P/lOBLOLQpPJJRkrYBFLQTMehTWUZ04C+G0A+poazJZIa5HX
RldTBN8oEPeLp9Cm6Qfl8BPHd/Z6Zzlkbxj8bcAb2t/qzXqnIbNbVhd3aP2EhnmBftkEQM94T1PJ
5Fl5zt36Ow/eZiMEeSeQcTKVUq6zIEFdq0vcSQT+slWAoFt0SdE7Se0Jdf9R6nj4iBtG+U4q/fuF
616ltOoMEVIL7SFqn+Juv9a3hvDjukVuRPrvpDA33qhUUWlWdCtJEhQAqNURQVZKe1MujadKX65L
2wok34lj7qMW/MaTFOEA0LRIfCB+HypBe9sG2o4jidrgNRtlbqF4GdNBpZIGQMaqDvFXcPPmN6JP
a8Op/zd4QdAMd4KI8w00NMZIACWcx2mX6QD58kRHBT5R4teH5Fn8OoOWJNnzBFIr/12/szzGPNKs
VohWpzpGHh2S3Wvk8/UF3HZV599nDEOSmghNLIXuVvOnYbmfCEBbYx4Ewtad827VGHvIzCKrLBGr
Njk0d4M0WTjbgtO4lN+wdqwdD6eHpxZjFmRGZxGZsGxJeZOhoViSD1rCeaFvn9xfS8cmxDFELlTN
AKXyiXyQ4xEkAYlXz7GrmZl3fZf+4AzPsphIYe2FPNO6/OcCZt8sv3EqZ/lY7qad+YUEfxEAXe4X
S3gPrt4ZLQ8QZ8nf8Q50Rum1UgOOTvSbr5g2mwlI+kW25AXrR9PCgFB1xzB5pk2wkcdDo+JtFXOX
ZLPeNL0Ec4BjshX5cyeC7LjGs4lXJNm+Q877xLiHKquUiJQQlCFQbYI+pM/YbM9rT2GZ3WmZ4t0G
MW4hWTOhqAjkGIMt3vZuu+tPZSA48il7waADxkeUvQgqBMHlUT1wHBL7oMkLHUd5gcOYmrtafIrX
zL5uF7wlZHxF2tbDDBBwlPz8fqegNCscQeewV3bXxXCPFOMiUgwj1q0GOZ3X7uSneJ+9gN5Hsqtd
5U+H9ePE44G+qpgpsgx5aZLIVkydYLaLQwIerXSn+nLIS3Fcd7aQw/iKQohmKVZozdSPgv4uOeVe
5ai70TGCyJ4/CTuQ1l1fy6vHCxKZYDTJy6rqBWgWVaDHK46rXNrC9FHgJaiuenXIYQLSXMibxaRu
SZR2lgTOhRIsPzIPH3tbG0PUdQrfihm99xGZmWnAoyUl/DqJytt1/dIVn7Fxo68LDY+nYNsmzrIY
x6QWXQkkEshKdu1uOI4Ik9Dpw017/cFfnOUwfimRBKKaIk4t7aFLHimyYveJEnJMd/ViK3sJM/Mp
gkI7PvGuYt5yMq6qtGSpVxqIHuXRVWrdb2QLlU/imXzs6u0w96wmE81YAJGddAGyjBOQFTMAc+Nd
tKt/DJMtPAEZAEglkbcShxx5QHN/cCdn0YzbyoelKJIVoilu5bgDL2DkCLdRiLEiN/PQpdj93SV9
lsg4sMxMSNfPkDgksi03n2LwkMwjJ/LYPnK/hLAFztJKxywxYKD1mr40SX9SltnpRR6Y2fatchbD
+CwplRViyBAzxcdsvbHGh+seSuIcNJ1xUUorSmssUQHArqludSf1TLcLEr90ejA2WkFr94hDZTt1
eVVZnm6MP8n0aejiGKJTQEZm93n5el033hYxPqSZRT1VqGpDk9ij6QvCS91xUie85WP9RwLKM1pL
QQKu3+UeyBDeyii8Iu9W/RBxzdkOGGdRyHWRDnSt6lcKMZPsJF9GTX0+aCEGcUCHPvnit86d3PEh
84pgMjg3GW8tGQeSSuVqihgMBUS4pPpjnK12h+X1i3KK/lEU4zAI+IlE9IHg5UW8VfySx7dRdv9v
lsF4iKGP19qgsZpVnYz1Y0bcruPAOnIMgy1Txou1gn4HC/azvtaHk/+fghrOxrClSl2J0AidQI58
T4enq0/lk+XMjugXt5TfwfT+A2rudm7hlzGyVIZRZi6ZYmH5pJO+J74UJm71SknGeif3i0Bzr+8W
x08YrJ+YYlMxqO3r0k4wbweV0yHIuYgNxk+YIxFElJV1dy1kD6CBAfi17+J+dLp44DyNt6DCLs+x
wfiLIV3IMg1Yumw33iDWAFSYjLOr+9WJm0XnmSDjM9AcnoCMEHrRd6RgN/vVb24lWzkgwnYmd9qp
4bpX/fkp8kzn+pZtQdtqaBjTgHakWqrx5s8usneFYcxZoUQasFTMQPjQPpZ7HQXtwhlcBSTAS9iE
tBnGcuOX65I3jeVCMHOfkUbvFHCXQzA5RUJo1ZxzvTWc+E4zxhpNTWrQhClo6EMfwX+ae9FHtBzf
NDu0prnrx3/ThjFNEBn3WhJDGwCLJtNdAj7h6wI23cfFcjH2qMxDa1mjpYHtjqLztnbTHhOZ02vA
E8IYYjpH0ar2EGLWX+PmpiYYCWy864rw9p25oMxeMSZtgcGBVVWv78uCc2VwLZq5lhqz6otJhRLN
j8GLw8K3bpV70x2CMvg6+fk3hJqHIaz/dYOYq6qQBqtpwDAGIoPYNlIfT0o74eFScDaIHQpsRfBj
D1RIOX1OyG7qXuWct348GUwkm8+DlAFJGZbmr6lNmYEER/O0h3i0f4LMCL75wHsKbDX+XZ5WhXEH
i0lqUqswC/2+BF8xTbDGgNdOA/ErnZ6vAfLOw2rleQi2SjqOFSgXMUrklj/EH+VDuUdA/XFtbbzw
PgguL63BMXyFcRFjv6iCmUJDWQGlk2rYqshNU9NV+i0jefYSCt3bC29uAeEwUamXWBxhsKN9vtce
mtfFFzHUG3/gpfY3760LaYy7MPXKJKVmaO4q/9Cbz0P6gB4Le2qORHztuhuBy+tLfcM19RjfkRjd
oCbUNJMbCvyVeyk426QvgmccKfRXf1Q8OUx9rnFuxlEXijIuZYqKVSyp3G4v75EWPQpO5K+4mn8i
9fHk8U4g40okK5rGSYel1NZxzU9g3gOQ2tN1N8yRoYrvLUUFfkiXr1Cp7faR6SnFj8zglF85Bs9S
WGJAVovLCiJiKVR1sFPoFudS5BigyjiN2TDQfkoNUNwrPvHLIN3JPn98nacIE0morb4AXQWKLPW3
OH0yTO/6XvCcn8q4htzq52gx6WZAk9XHIco9TOx6S4Ee8xht7dOhDnj+iGcB9O8XvqJfhjzOZghV
lUcJyKfxYWo+/KNijIcYBFFZJh0yaNmMciaQE6YB3cY17chu71MgMHMrCxwfqDJOAo/8Fl3WkElL
t/3jEIzhvE9uRRcg7NzZKKrAFY+kMp4BLEZC2Vs4qia40prJJtMuUv12fOQsJMcDsbQdaZ712ZAh
viwLe/Jkh7hNoD0A0s7uUEHLfV7DEsfkWQ4PuSdaB0weDW97ILukz2LMe2DxJDBhBgZnRlOlDkj9
hI4rvE4TNwfcinQ7+UJQ4sEh7ThryPEWLEdltuq9YdLAcHLwAgdAD7g+g+pr6VWB8SSBcGV2aKiR
u2ZsWzyz5KnL+JC0zJq4MiB8KHZCdVcpIUc7ul5XLFGjH3BxnIHLIxQavaNo4a66T1xKKI5DZpcn
nfe04lgji9S8kq5cNfpOiI7dZ6CHBCpavsCnu9OcbM8nHKKH6JpqjBcRermQshLi2uwpqvxOexiL
+wKVGrR+jArvUtkuP51ve3bIqCmiqp5FiDOPKpavgzOugjSovX6Bkkk4nMgT7x3OccYa40fyUplm
PFc1V2jDMTst2Y3Ew8LnBE8aE1XIvVoYrQwRVf2crsGovRZaUBdBJv3bK5LNuCeZVAmE3vui8igU
R7P+uPCsfXu50GttyrKiiCzmpllNctwMeNtP5quUWuiw9XqFNxvFEcK2R4BI2dCSDELG9kRImK4H
ovzdBflLEYvxgsDLnWZDiH/Wipfv0a6PbfKi2/kjLfVgwCpUFFvmtERvO8KzUCZs6pcIyOAyFFOD
OFRCOlKAyWF+HXfbTZzlMD6vruJSkRS6Sw7Zlc+0n4AWK1LZVhw0pvHj9G0feBbI+MCyimOx67Ca
XYKGvxpXiuXUiTN7xBP+hpkJL9azMCZ+agsAassqNY+ot8nwgZido87Pf+XWz1IY36f2Q58bEgKM
VDwZ3ecU7Rhovlalb6VwLBLA10R2uZwandPMuu0szmKZIGpVJ2mSafIsjpVHkOfYYJ90tBYzZFrz
uq6lw1GTJ4/xf6bSa4JAoKZ67ApbsMED+IR6ECA+7cSHyezozYzZzhMYzq+L5p1yxi1m2ThE0ghN
LTOz1eGxUp/L8ft1GdsX2P+vpsQ2TmCKfzZWPIfcTFCdKAE3H7lrEAYPHwtzcaWCxw6yXcv9ZZtg
V3ofDOitkEUizab07uStN6DbIo7ldC5dxeZD7ObiX73EzhoyLkWuB7VoqUAQ3yPrQLslk7APuKny
6y5FYhsoxiISFsHEbiU3ZAcsVJTHLcc4GgGN26aQN4X7hxTRWS/Go6RjZJp6Cb0oQv/iETeanDak
/e2VW1cO9yW4/Xg5y2OcipT3fZ+NkDf7+p5CPAPY4akHPYUYFk7+5bpZbne5XpgJ41xmNapxv8Ff
qkF2V3pzuAbaXj8Qh9dCsV29vpDE+JNqyLNE16DXgNibMq9kfhqUXno/hvQxqDjVKXW7Q30fc2ch
tiPv85IyrkUlcxplFZScqgA8AVXOqUpddyDSb2z0yqJYugWTNKXHMg+s6jnlon9zdGChTKq5M5Ye
QDduAlppdHspbuO0cItBYXeVvXqFh2EL7qZxjPGtRnbxpADmY1TFAzZt9GnrfP9hDaObLsVuAT0M
8I72dXPkKUk/50LcBPAyBYBleFUkZZD08S6PeNO1PBFMRFJ1cwF4OKxjbK63oiTsWpHXJLc9dHA2
9bfnxYUakgHC8V6GDHRqkkfFrQIwzaBbg+YMpb12LB9HT0L8k33Kgs7jgbVsN0pdiGc8SG7kRFmo
+OhoBvEheU189W48xfscN489e4qXu9ZON+3poNScHeS5yzfgiAvdEwuAeTXdwhb3Dh22qL80rm5T
LtMh5DVycqWxTiUexaYRYZ9g47XzeVcDHbtv73XwE415mJb70XzMtYdp+lFkvDIW74p924cLVeMp
EecqgnCav9D3tBNnuYuBfUEbgGOf1+3JCSHeHOyFuCoftELSsLK6joi2F+r7QgW0etx4OSbmwG3+
WYoaTmj0h1LaL9f5ZuoXQhulQUk/hS2ZR+Er8oNB5sYeAb6rA6Z29GJqTuqjfTb2uffutrpAWFcl
y6ADZu99QbSuEwH4MH06iE77dopGm4SZj8YWxPPzG+NBso87p3ave6Ftd36WzFwXRI8mkDRB8qC9
CkpYxQ8RD3Nw+/11FsGEnCQbY0UWkMwr0Ecr4f01+Ukoct9fb8SJv+dNfslhH+JzpDdVg3F/LKJw
qlO7uCv3goN5f9/yxr0V6DdYR49yU7ZB5Gj8jBtnF9mZ6BVQYyUGzJCKBQynN96sfvmgOw1t836M
jzRlpDRvGbf0xMtu/8E5nJVnbhNj0DvUOKgFYa5m3qXebKsu+UzjROL8XcXmLIy5V/SoXqq5xo4O
0q4HVzrxdcO/bpd/KBKcZdC77fIwgoRdaU0oNL9OXveA/szDctLh0RsXF4oH+3laHq7L3L4uzyKZ
uySSq1kqaVfDaJ16fd/0u+u//4dU21kAE4BqWl4PpQ6d1KB5lp3a94WH3qY+VNsTZBJ5IQ3ncOuM
W+k6CzzHMeQt1WHK7vRoP44fOTptJyHOOjEOpJU7WTRHyDCPNAdRHuMdRvVRwU65oe0fLqGzLMaT
iKRrqm7BBgkHPQCgFejD46Nx1MFHTSnEeAVfuh1XHArbKwdSDMWIBKjWR6uT5RYmtVtPlJV9HxGP
s4z0fF6TxTxhBzNVc5X64RqP2BkNPKkX7eL/SFpG1+maMMZZtOIy5oji4ZFvEFyH7YEWIf5DRoxj
f2yHHMiDlFQnUEr7QHaiV+0b9JUB3EkDeQqlkM5mJ3a50w3Uqq9px3iOodeJRVpYSSyMTgPIQHRy
jN9qa7KV+Adn2zgun+2bU6NlSrs3t/s2KDcE9U0v2yre6e1Bum/Blf5VduugOFYHjVNS2vRWoDtA
usMQLZC6YhkuHKRYWutAWkRk0YLHUPJULI8c5TZt8kICc7QFgqLVECGz3XmYBEBUH+1o5UP0iUeO
PIaPbed4IY053NXSNWKaQBpoD9PFBkw23hL5sbfrH0lhRycYDDdm2O57PAtlO4wWaSnyKofQsknR
zLY6QxsC9F6jkw+ZPQ1h2/hqeSqkV87acnaPHTk3SNf1LdWWRnxC4qo47g3YTWzt+HO6A3RCEi/A
3fTVF9oy516aZb0F1j82FMSVqq7arRIWmJExk1dCdnJzXPUG3XbfrfTfbJVtPRKmeux7WtJamjuV
nOqFk7/ddDQXijFHvkqUBYhf+P1USY7lXBx1vT+Wucxp8diOsi7k0O+4OHOalElInkKOGrSAyKoT
29wtJ+ueMkuWvS1wgiCekTDxgkoaLSYxXkHosw8soNM2ZhteN0TeyjFeJFkB+a4L8CLoT/XMebQr
VbajmJui5anC+JJOH2VRo4+AbFfjfTOHSEoMDoVOrFxhh46cDzyHsi1RlcGNqKqmxI6rjt0qLH2B
ecF1eRmlfTZ711fuD8ZwFsAY3Zq0ydDQuT05WH3g0vryR/NGBbyC7i+HaLWvi9sMRrSzNNb0ZLEZ
yABpZu4V0g0ZHYWgd0/5y506C2KMDrmDsTNmvILppS17oC/IHOVYYvaxDaYX9ZYPOLl5YV+oxtjg
miypmCRQre1Ckh6yyC9N4rSCB2xPziryjIIxwxouV81TiErUG9Xay7y3Lv3/v8UeF6owl9iILiOC
qVEMiWRvOZqo3UfCQ1mNtpXkdj+6141i+/T+/14Bkea9P5KFPq2KAeKIFcZT5qSlnxOdd21cV0pm
yytLHvdrpeMkmU9jH+SfaUJ7DTMR8IDGvXzS9m+dAorTYnz5r54wvxZUZkdVe7Ub6rzHhgnmlyFH
pWy9mXmFgetGIbNVln618r6boV87y8GwtGGsFrw13I6lzjvFOItKrjW1ApL6W4lKBTiK9aAiVfgz
e2Zx7inehjG+QpDTslLohtVT42SpZ8WZn9cnc/3SI6oR1b8psF/sEeMxWrOS155OgGc75H6B2Udn
iviYfX8I1s5ryPgJQZO1zFhhC7S9TsaQyhrWoRHQAPvfLg+8YN8frGVZonmlVZROvW/BiW0+/tvB
ZfxE3AHLZSH4/RLE7+Bo1YzDNPDGvDk3lMzWUWZREdS1woKRm/EGdFUUagWvc9nOff7rfHsW8GwG
bP1EbgECb8iQ1n5NLJveHakHjAPi9rUDSCAn3teHATVZgtkvaSfvyVPLm0rYfNhefAIT4CYAup9m
aoml4dTz7YAMeYtndIanS/ycAkXZEnhN6NfvZeBQv7cUZe50OSuh9QgGNcxR7ck6uWhPc1dj4TkR
nizGiRRTbVhyTWX5cSj+yD5KduxZTrqbvfJO2Zs+9cC8MTfOHfOWqLuIeQe1mnORBh4iGK51+aXF
AHo5fL9+HrZTOxc7x/iQeSSFukqQEn+mg6RSaLpybTeZLXyygsafwpyHjM89HYw7GVsg+Ap05/Tj
4Gl+vo8ei7eON3AmeLxc0nbx+UJBxqMkUS2Nqo4TXxjmp2TBa29QHEGUPLCfOWYke4uQu0C0coGY
sOMsLufyYaspGnavVt+inp0Z4FjuzUflXsfghxhGzsx56/HWlS2jkCYR6qmlvu0HwKTCDl1Q9aH+
QVPvYL8OObrREOf3iMvQTdAbILnPJt2BeifrGOHR3UWuniJ9OhEFEzvNwzLMiW3MoCoBWq0uzqdk
5MUmf0hZnGWz7sYqhrqJMTXZeZJPXMzw5HYczI5pk4cxiKEsL0W97QHOEhlvM3SClCZIqrmtdVTa
QFEHGzif4vT1+qpuR0RnMYyjkTQ9aksKlRSLyq7QercmESdo4GnCxChxr7atqAEbpIj2SYpO2uZL
a7xKvCQWTwzjV/oBg63aQMVUkZN0N6TagbTUzlQuwTFd+muGyLiTuZhnWU0hKV/st0x4MJc20EMX
TNEuh8JRj7yiD2+XGJfSg0q2iWvsUrs0x6zsjtZY2dcN4Q9u62wJTKAyZWY5WAu0os2T2qECnh8d
zgXOJe8gc3aKzbZLYjmSPII2+n3xmu2ioASEQHpsXocMKOS0lNU6JFB4Rfzt6+2XguyguonEHzjK
oWCsWSEaIO1Szm/yUeX4YM5esbPpY66CE4tAjGacVMspCO8C3dRDBwiqKaIPE1SN7+OQZq27Ki9o
xOqNbvYN3aC+8pB80Dw6NYE2uFMLgtdvHOvYtPmzUDZ9qiZSuiwyskeNp32lDa+mO+710+qAAdqz
XF4+jKMjmzSNC2VOEwPihv8j7TuW5MaZbp+IESBAuyVZrqvaq502DLmh955Pfw96vqui0JxC/C0t
tOkInspEIgGkOTl/jZPbIPo2ZBK3tH4RWYgk+PTeDEiecj22P8Ivmqt+idBUSG7Jj/aZgRlMyoC/
ahgLPMGjl0o/hxoP44fzMTH2laykVqYzjr+4vlEyNirKCJEmaJ900Iv5X41695dmwH/DAsNUuolE
/MRv0XvOhwmPyGqicuHfLsX8WpG8b9cP3oXSBK9eJhqNK14X+V7weVCdwq2/R3hl8PHFQeigzN+9
LKNsmQTvrkRjTM0Zy9TkjWMUX3vl+TIA/8CH42MhkuDM/aGMtfmdmaDPN934MMZPRvxsqY9qF0t8
0bpTX2AJviJXmrwaBggz2tdK+9pUpzw+mJieoz0HqE3IHlmxvSzdqnM/I4r9l0Gv0DhPsWDUfKzs
TRq9WGjTlU3qkdi62II5VlWhaLw2sUvqXWqWN3mab5kZSjo+ZD5CbMTsQ7UsGwKc+pUHIkK3cq23
BPQm1WHeaHsZy876jXqhPcFHtCSrTLUCHrudt9Fx3gc745bPqEFxh9TSZUoUHEbd+Gal8irZUP+V
1F/1AgNwgp+XzWG9umMhkeAxpnYOgveVAld8t5m+sX2/L7/XkzdsJ69G9QDuSy9960lgVxNgC1jB
b4x1gpFrvKwMbRNXQTe76ETdNnngTcxw21R3Bs3aBH3tzGG/NRXZJE+p2IIXwcS8IcoD6LbZ+DsU
/b+bTr+fHxqvAe1JiXQ4krkSoSWHtNi0yeohmwhvbuCpRm6t6Tb2lE0EfsHCS++lFL8SVyk2b5pF
VDcZbxIFhxoe1CA3CFCNNGdOuZldBY/56FY2XEHm0cQGTmtsCivmaSz/mrMp4IV7mrYMlxApHTs/
/y/4aV0o1EjHBqQD/MoT4i2d7OdjyUdfvJd15a6sT06iSrGHcySZaSv8YI3UVyvYlbKGLMleF6kT
59rOorHC93st84Iq8FR9wGvC3khMUKY0LufigtAWNGrSDCaIgm7ztjxgeM3W/0JslHOhVGgnC7bI
xBK8i52TpIz5HS5vDiq7LeZtKuv2lxxouuBJQh21QAG/D4zDL2U8jubW1/e6/89lxckEEfxFTBLw
fTfQWwYKPLj/6NDIiOkl9w6xFTMou1RPR0Boderkyckqn7KAOcN8l0XSAKbMDoSLR2sVSkpzDob8
eX3LX5PJSXVrp95NR9nm+Y9jU+NEK4aBqfWC9vSOxg2rEeDTH3kgSj3WezBMoJg33sjD3//hgs5o
wgWOhXZWRvw1zhvx+wMqgPbZAU//vSw3sW4UZyBBiTM1giaOEQOiweiQbK+0phvJJgBfBmFiZrFt
urAreU42o1/y6ZlgXuRAny5bN/+hH13p/xcE/Ox/eoVmVNMm4eFsi9yr5vVgfuvQ06Q9mOE1UyMn
iz/TumKc8bh1LrzQHBE9UHj+CJMrfumZeZ1p1TGKZN5n3TWcYYTbWhJ3NJ+50y4aFB8gQT8y3fWV
69GXhEzWT4czkOBVu7ixmlSBPL11iLRHf5BEcmXf5zay0NeotT2dODl2HhanWi0PBRrEL5uAZI8y
IvjRWVWHvuWJsBpTAv0dQ8W94ppPvMYs2MomRsiMWnAIBRpLhzmEQGAncGPQPdld5/rN+LdCCa6g
SLA7E96YS3fKLS8G1Lz5it/XeX5G6uZk9ib4A7UxSz3laAYqDLz+FN3w/HK4BYlut+U3E7KdTtlW
Fn2UKPPdHy6sQyNgiUkGWJ+PW16peENdOJPMDUm8KhOTiiqz7D7kLUx8WmX2v07LGh0nsh4MmTiC
c0AUpmyjEEDTWEdO7oMFjOLp07DCu2zyMiDBPYxFVGCkK4xwqCYHU+icLn0aA1km9D9CJL+dw/vf
F8ujZ5jHWyo4amtP3b4bBLrDi+sIr1RedKAcZPxiMrn43xeARtbmfc8nX2QGBo9jrPqkP2vzw2Xl
SVyS2HHVqwkqCXnOrjJumu4qDiSFhJK99N4itBCiJmHWmja+T9WrfnpGBb3Dkh+GbFiOTFeCg0hY
ZDLSQ1dTQK/mwXCCetxpuS5zROtPv7MRCK5Bwcsvjfl7Mzx1YA9rMODAREDYQE9jhqoJGY2OzJuL
qb95KtswSYCnXSu3/6b+EBapnQn1+ZG0Pv8/4jC/xRPZPItwIKHJT9r5tkfP/pW5Tb1sR+7QMjZt
qZdspQ3LfGEuXFnee5AW9mEXdWQl/ATRrjkvUePajTuqm/So7nI0pvLMcey2T6PidN+l6cbVVOf5
/kIFzxEVZYWTGMapYsj60D+r2kOpnZTxu92ANQOlPsmr1X6K/GYBKlwyRgWUVgPvxSW78qAhZDHu
m3fqIOpgm0t7PCR3wvcBzgsF62Orlzl/kU5XnKyjRWsC5yfuJFcnyQakwrWj7CuM/eBlZWGsOXn4
VtK3zpRwcEt3g3DdaFhepD3PopKdxbNZ6EmNUH5TOzFyI7IA9dqUcl1fLJTgU1jTWbUxAI3dJjco
dZn+5QRB47kVOmCzjGvMDQAzyGGq3c84ZdO2CdEwClSc9penpW0PWY3MZ1zvTIpO3NiQhFzX/f4Z
Qlivaixi1qclbm44wvQ7DEyXuMr1jX0GENbKbJC6pVYF7RX3jfE4JI+RGW9aTFwvojeje76ssXXz
O6MJa6UGRmY1AdDMydhoY+MWCgiJK2nB//pxdsYR/D9KIMAolACH0x0H+2QDimX0RKZH/8R2vGkq
1Zzwepa8GyTSiZlcrepDJSWwB9buZuaFvpfXErckgxCejupgDNFEIJjh925I3dkunEI2i5iv+Udn
/1t7Ys62TPqZ9QZAdOUp6t+m4TFU99WEDmBdcu34D1dxhhJce5aoFQwQ9m0/vnNiw89qd9z15VeB
97liVOOMJvh0xbCqvJ6ARneTyxt7UKjnjvfmDo09u0qydWVLxf++8OgxeL7MWedgdeTpxr1VfEkK
SdZW4h5MwT0MKtVr08bsQXtWFSdIWL+ntq1tLu9amT0IPiJHL2XD+HzFidwO5DXWrpNWdezhuiky
7zKUTGmCg9D6JkqKnAuk/YzVb2CrrGW8ZRKPZwq+ocEUe5+l3DcQY5NV25ruy+pHPDWbqr8xDBkX
hUQii19uFmaABpCcdqBB9wYGsuiHml117a9PKA3t89QgqoZpQ8ImsqJusDXuFHLtV5rcU+tQJxLX
ts43scAQto6aRpHBGmCUry0eVhEGQxW78Lt9Qw6G0z5z9tJ0h2qI2JE9UFdtfIHMFbxQoB+EmVlx
b6SBa9i4r8r932lP2EO0L6a80/B9c7oZlWNv3/ifotkyNctQbQvck2KhvdLp8NuMj5mkijvmodfo
qMy1rUMek5sgl4W2Vy18ASesFWbhtHM9YdBAj54mQoNt4NtgoTK/RDYaM8M+dutA2V3W4nrAYgEq
LNOoZVM/VZCx2Vi7CHwH9G7aqhv5HIXVs30BJKxXUPgGIXzSD66YDznV71CmtUlLzUk02dSr1b27
gBIc36RGmWkF8EaxoXp2NZw6tDfRLJBY4Pp7boHDF3Rh4laVEIUlwBnc4IHz57az1zuaM3jE0ytn
2MtqVWU6FHygX8cp2qqgw6RJ0XR6hX4aR8E7UpO9xNc372/L/xAsG0GTb+gAitKXbjgiLCMxO4mt
i3GyPIgHOikAaDbDJglA4hneanif+rFjoKzZ3oVHvDru5uuJOMVnTvjzsr1fbhbL1mpTqOggl/ci
4xilzzY4dA3z/rKAEhN8N50Fht3NbZ6jt8kzy2u9vWHg05ANuJRBCO6C9VE1GAwqbKmn+CCtH0G0
+eOyGP9xflhIRtmGapiGYHF6WjQ6q7munu0f9evk8sYMRGs9znq+Kw7Tj+pL4GIMtSd74fAvf7jN
mr+RxVt5lGJWbO0DuTzxLh3joIMGE++1w2UJ17fUGUa4maeBEvi5hUuSGaae6lueryavZWduSqY8
XoZaX7AzlBCypV3bVu0AiXQWO834lFipk+YSkPWdewYRLhV9oeZhxw98P9krSehUmiRMIAMQzK7t
rVAP+dXfVL/r8z5UZG1AsoXnalxsndDvRjMPAUCu+IBOCwuvbdtrWUhlvf9nYWDCgcSm2SAWv7M2
G/MHO2U34RvP8ycYG6yhSzo5mFdI9l9PoQPGPfChyhIhMssTTql4CqIkKCFnkD2W2XU1XBXNva9+
u2x0/CsftpGlgrDbZrquMgElDYLWVFgLL6F8Df1DU7TbCFnz7oZkiXsZatUyFlDCcagHlOnD1CHY
3W5NcuXLZp+s7p/F9wVfhGZLanY1vm8Od02Ovsp9zmQHn0RdYuFfjxFgZUKRCO0nfV+x+SZX7Z0S
gfPAiJkTGuHPyzpbNYKzTGIJYJI1dRxPWB6jwMxq9KEpo+cHuaN03t8BCc6nCDE9clIBlETzxoy/
WHO9qdNN00peHBIj0AT/Q8u2LbsBOH24o/29P0oUJvs+//vCO4x+kfeYsoNdYxC3SmYnCyWxmvUl
0THvwibYM0TwPyRvQUpp9HiWzY9R+S3pX3AZcrVcEkNZt7QzjOB+bH1ifqwBhpY/4vA4p69VeEf1
XzWrJLFCmUCCC1DHcEq6Hkhl3Hk6we0qDZy5P6WdJKyxukFtSjTV0k1CRWPGaOWsqrmv0Rg61Kza
ZXp6jOdPtUAsYARTzilrVKJzE2vAoDGlX/ReeWqQAb28Y1YtbQEjWDImyhQao4DRM2ufRurODCR3
D5m+BFtmptlaU42F0brZSas3fUicypalVleX38bIItMCF7shMqCmU1hHWop7ojbljoEu1ulHWt1I
a2RXb/RnGPHJ0I9BUMUJYBTjexvcZBhp2LuanW5Y/svIZFnp9bfXAk64tw1WXSKwAbh/m6tzb36x
wV4OYjKQiXdHWTRj9VKygBNsLvMtM67/nUNpgU2SD1IeTrWcQXndJH4vlvhuyAYwrgU9WvTCg4ky
1B8JiiNQdrv1T1GNsDQeRtop38kKTSQmIibftSGpQpU3BhbWqw2qhHyfg4o02l3eUNI1Ezxrg3qz
qrLQVGQ9Zc81r6rEUJGpAy8D2RZIf0p7tPgW/XD5Waya4GOH0AyGtIWRRPXWQrEOpxZwzMRBGQ3Z
tqDHTN1JIuS61zgvoOBsBy3z1cIHZNCfSHVtyjoTZAYiXLJs5K38gmGpmHnQs3u7eWiaR8k68b1z
SW3CRUvJJ1o2GtaJTwZAWhx00PwWXt600p5AiThiBn6wUpJHvAtRDfWTPmLC9NThOR4kf7csYuq9
nnHO97yvsqHXJHoqpcS+ElMTM+007E1a8lm4xnXyjc81DD3s2QjNbPMGMdZrWWpfpjjhdIp8pVGG
GQKVgPK/gC5jltUMSzw6FY4nyuymzbkZ4OBAeUzKZ4wTr531TWHCB2lj5NSUbCTGxz3pBeMTM+pD
r7BStYHKbg0EJDkdafjC3/4gRr6TZqElfl1MrOdp0lsKPxybTfOses11vR9feM7ROLH7/83iRVXV
d7QV72S0J9wVXJJUcBXVkKu04kNs1fBhilqPZs89+vV8UqHPY39ZrTJzEdyGH0y6lmSQs8se4+BN
U+8K2c1fcoiIHZ3odAxZzBeuLAOy5+N7f+RG/mzHw7jN9Opzt8Dfjlbs5Ry6fFaJyc8s9UsYd47q
B25qvvyV2sQOzl4JJxCNQW12+WUoTj2Yz1PJc+PdxX00A8tGbSDRDNsUzCDo0llpYsQh4gN10cGJ
1iJwOCNRE2yCJ9SuoOUg2pp3GIB1bd/JGvTX7eIMLtiFibLpKKkRpwzYfTh/n9nV7D9c1uF6pYd9
xhCOk9kc2zbSgDFgep6OyV7KjcacBGxq46ZFOwV6wq6CLZXASiQTE3gUN0RfGYGaJ1/VpHLa4LWQ
TdBbN/nfklnCJVRpGhU9fFg6Pz/W/T81hl7ZhjuD9P+yCj96CkNF7NWm1FJ13RafpKU11ga1EZUw
7E2SPXYg4FV1t8HNKZSFXT+KBChEi3RkvGyNihyoKPKozYRCbcxv9/4Q3FhqvR/K2VPsJpSI9XGJ
/sQSDhiVJoykIQ+IWokXExBYUoyz7WSc/+swqB/QTLRVGOKztDCD5N/6Di3+WQ+nwX6K8ta9vEIf
zxEuyhmDwtcvwxJaSGKrRw3JoPq9p060cwK11ra20ubbro4Cp2l85mha2LhdkJq7y/Afb52At8Dl
S8A2jAk2whZDDor0+sxABa0ZV74ZHC2rk0i4qsUzhPi+K0iSFlOmgRPTQkoG7HBz0TgZNtZlSdZh
mGEYkMPGE/hPRbY0bFI/AmWlXe67PHO6Zld3sv20auTWGUTweppRpuj4Q4cSQU8lG37kIdrJhtAZ
yNPfSSOsSzdY0798u2P1BePdnKzfoShSorL1xf8tjejp7LEcMr8FbXFOXszupznJbkmSNRHdXFMF
NbguQIZpqMmWWCAm7lFzjlast8vaWhcE604NC+EKjf+OxSZqJ7vV4BP4WKsvWpLc6Fp+/wkEm9mm
Bk/AaTb/REgnTL7rOK1nm1dOPG9KOQPJx8cTtuICQvAEcUJY2fFxtNquec724z49GhinOtzKyQZX
9bWAEt4AfpHGTVACqiE5ZpumT8QcHi8rbKXS609x+G9YrAna+ULyPnS+3zbPCYpCQarlzP/wmd/y
UZIrDcd/ogkW4FvNQLMBEuWv+WH29H1wr7gz5uioLgUVW+0mW1n706pxL5TIfcVCQM0aGbqnuRLb
B8V6i9LTwCSX7/V1wrAMYhCDYojpnxBq1BX/tkXOY3LU4/jRRtnD5XVa9Wgw6/9BiA3FLEYfQMcn
FYbGphnc8h/jThkkm2ddU2cMcfP4oaVXLXpIB1I4/vjUktwbZEmklYyzAU4YYnGCGaJScXILaxKi
sRFbtNmg1A+DFPr9Q4UCi6cI/By+07pkbzw0qjvK4qRrl6wlsLBKetynOrSIkLJ1E/e7cHwm0x3V
QqfNvl1erDVFLpDEoAd4ylEWz71QFmA+4FC+hkm91f1ckopZh9GoRfHYsnWL/31h2ZadU6PMADPW
iEAEtocpgXs9qLeXpeF6+fP9whfsDCNsoImkjKacdr1Xy10/oNS/bE8Ka94C9TEi9NhO03HSbMmN
RyaccE/Iq1w1ND5HOqytU5chcN5gCNwsu/Ws+r+ldMJVIapSte3eRx+iIJmPRCu/08OIYbrZrf2W
fL+sSplQggkqaRT0JWdZr7UZTX/ptjAxcDag3mWYNX+0kEkcnYqOLr/SRmzkIuk3DYn3LOsOlyHW
/NESQvAVWdH0ecaPpjp7U9Ktzr5G/m0USUxPoi9bOGu7CM2QKrfwRAWhcNLe0m7cwZ1L/PeqMFTV
DKpRhnpNYSOpdWq2dNThGeKaucSYvw5+gy6h0fSYLiOFWXVDFLMmLD6YDjeJP3dtVINnpGkgk6bE
3miizKavrsZy3NgsuEqt5svlhZLBcVtZOIlKjwNi83koaYjbdlJZV4Pv72pl+tkb07Gw/u91tfAW
1GJMYyaGQYj8h0E/aHqr4RlBZxuzubIhe8EY2vq76ftUNrJuVTaGdxlhGo4TMXoT+zpT+DmDhuDY
jevemQofXirdaJOPCWuV/X8uLINsTKfEYKqFFRR8kp3lNB5mHMJjZIPUKeiOZOpidxxlPBjrgp2B
BKcUpkrVjLytkGrFMdXnTZBMpz4k12P3FZEkiYmsOviFWIJXSq2wGgjhzUfqL/+XWd8H5bfQuM7L
5yrKHKWX7LaVwpylGtGl86dJ0kHV6nwCHmedGa75NMUCQSPshIdyYzjhvt7R2G0wQX373qS8w8km
yWRfVrAttvpHcWcOVYu+uUDBa8d+i1XTaZNHq//Vl5J6qlUf9lu7tsgYblRxP1qcSbZv7mtc3fAC
cnxZA49MHsGpTMVUUiuHPCEad0L7R16BizqvrnTfcpVC+z+XNvy5gKJPGfShVsAo73Wsdwbrxk5O
df8zsYxtOjTuZf+1rj7L0Ci1KaI7gm+m2VSPdQ0ss5ha14rC+ETK2oR5BJlErFUojRLUjBkohhTr
9dXSHwvKqekGDCyjuqOrh4IUEnlWz5oFiKA7Muq1n5sAUfV561vTjd4P3tCYXkHVzWXVyaAE1cVW
aQbsfTRqvM+UZ8uPnFm7n+ZW8jaR6Y3/jsURY+nh2MbcLda6tdE17cWuZqdGu9plcVZayGF2C9UJ
7neeqJ5rA3Dw/jl1eKxisPIhLrwaAz0NELynhisbcskd7Ye77wJScMSTYZFk4io08y9U35pd4yRq
6KrJ9Ri4aCuUGIdMk4In7gjtx6gGnBI+6dFWbRpn0GUEXNzCLsgklsCFTEdfBeeS963BS+zuqo5k
SfJ1OVCOCHJ8gn/C7dCumRqOnHrdNFAmYtaviF46YTtKDq51Sc4wwvWwKrUyLbnXK7UWXrzf5a1s
xM76HjpDCI7VmBANDflQlbmpTyzTnSScDw013LrqJPYtk4b/fbGNInvI6y6Cp5t7l1i/BvK5fWrZ
OgEtPKKjgnWZ44CBDzwXmmdJso/L4MYPSHrEKCRZRH5dlN9IH2q7exPT5Hnms4oJexwqq4gcNQ4y
Ce/m+uKcYQQz6y3w28eo6PSGaLjpuxdlLgo01jyQUUbVs4qkU4ZWIQtZALHKdjamegClLaory2N1
M/cgMlFLx+h9iStdvYrpOrpgcXPWUeX2pw3Qcp7UnpNx9Ja1GTP7qveTwzB2Hm3SjaGSK2tqDj0h
28uudfX6sIDl4i9Mz/K1tMDdFhupKzddnXh0SE8YKu8k9XCoRlUCtx4DWuAJnrxNwaKSEqSSm014
p7yqXncdAxO87O9TSd32a4mS7HZ05Jy966fIAltw6az164QOwI5PIIqh31SQtVpe42Vfymc+BLDc
yQrBV3fDAlHYdz5TpnnIsBuysnswRkJ3YZbL4iUSyxHTN2NmJaM9YgnTNn/IS9UZG1SDx7mTzOwu
Hk13GKqHDDWbly3nvZHnw2mi21S3VKYzTcwndgpeDowXkeS2Y1xlm2IX7FoddWwpencNiYtcj9Ys
0AQfWUekVVDowFPNHcKHySbYlMf5/p1BxpPV/Kyr9CyasBkReKqnpOUZ5vowbXTULCUT2U2wUz6Q
h9nkOMWyoc/rO/GMKexEdMSgbW6ErdhBtaW68lIUo2uree1mzL6jRTpLVMqF+LB+BjVshJYxUl5M
ng5+3NUkxpUjN7Jvla6ARMPU0cKuSIKVq4ItcISz2iwrkyohDy4X6QPy9V7cjoOLYujXNqhdv7I0
mWVyVV2STDi6bTTS9RUn92O3025Ea2zqsX3oBddsRmsT3cabx6F1tIfLG2IVFWw5BHObCLQqGM1o
1cyceXhbNX4FmuqY0Ythfp1UWdP8qlNZ4AiGUs91pYYR9KmZw6YDVeZkxJKH+qppLCAEL20mpWJo
MUSxu5dZuR7oTTC9fEZbhobSGKIhgCOsEWWV0Vp8fkQ+Jm4waU5cmV8H9YWF8fNlpHVhzkiC5xjn
vNRrzqQUxvZNXGF2Z4ZKPi2SLL8MRlh+u+tjo2sAgyBH7g5z/M1MmnGL3lh193cCCQZg9Mmk5DNU
N1f2ttWHHS2jXarI0mfr9nzWm2AEHYjIgpjrLR/TTVqDq7fvj7lSH80m/Ey9CK5Xv61BOJoVRPOY
zwkYTeu6bw/p8BUhtr/TmnAWJxg/pY587A1phtrJ9bFyUJ7aORYGlkvucvzXfvA/JjrLkY7GbVvM
RfskrYK4wgI1eZk7Kvmp6TnqhyLlWxSlnhljGnwcP10Wb/XIWmAKXpYoYDVnM39D+HbzolXFU9n2
Ixi2fBK4Qdho+8lPbqvAAsVLXswSQstVW0Hol9i2TtEmIijXVsGFZnKqbsu/Y6HulN1zM2wbcK9d
llKCIyZDq8K25pjzbBmd6XSt5bCaOVbmTggGXEZa3c5niUR25boYw9jnhLd5OTz74Ti6ZlPcJwM8
1d8BCQvXlBrprAlAhLzZwUlpTKeWkcmt354sA4UXNjgpNJFNjtlgLZq4c+ITQukm3WqxE506D0Rh
u+BWRruzekIt0ITdjBjXkCoa0Kyg6rwBb/NDT1m7uay4dVs4yyTYHDFj/V9205j+E6vfi+GqUp6U
QRIalKCIGV3GMCWLoGXey5jllFbkVlWwC4zZy0BD+lcCiZXs80CaoufzzcyuOM155ZKQHPPcR3RN
Vi2z0rCB9yyi3xb+5xQYwmkV0jrx23zi77BhY4Cl02JO63SgN2jB5d8cZSax6hIXeFzNi3dm0fqI
sZYjKqIbkBocquhoDMRBLynLbqxWNo10ddEWaMLRZY+5P+DphdbYMTzEYegm6FaKrJ+xOT1eXrNV
N7FAEky9HFS9qVPokdDJA/OzW1N2MFNZbm11R9kMJTQ4VExVpEfXEQvsmpEAZn4Nhx8oKv6Mu1sA
8B+wWB+TlHwKuArbCzeJ/asut34jeQesL8pZBsHkugiEVdUMGTSFHmaTbQzlPgQPipHUktPoP6z7
DCVYW19Y+ZT7XF2gCsT09utkZ/y0bzAKEeHiclfKWndkyyPYW8nqelZiaA9DG7Lq0MrK52SqE6ws
rHUF4+EhDzKrLmVogqtzxZlq5ZRTtZccSDJhBL9apXaDJDjAxmlbtjd18pmLmG0SnaEUUNdFNxe0
dqBNKVyBFVuemiVXbdq5U6JJQoTrYpxhhHO1K5ImwQUcMBFe0Ddp/3Z55/M1FS95nGcQ6XweVLUE
NTXJaJk6hY/pi8Ngj0443RZB60RV7SA7LTnr1tyMTRiiAya/YOmCgQ16Y/gdN7AgzeMH0tsZyo6N
3nIwzVEWtJJhCcZGA6Qty0ADuVh8pek3XXOllpK1kUEIugu0ueuUiOFpEfdOpDtNrDiRIcn0rm2a
hc4MIdnctwkGJfUAyfKdWVwNbezq8V0QymoRZDhCLLrEuDiilxTOptS+V1l9bQRKAd4ZctJMS3Ib
WQ262SgFx0lg2Cg55Jpd+GmtatCsqmNxyopuWnZXx9beYiDaUVR3aOgmRPFK1m8nn1xXYyBZtrUt
tQQX3OrcDSQIMZLRm8LYQUTQDdphf3lXrVvGWT7B0MdaoWY4Qz6dPFjpw9QedVmN3vrGPUMI9p36
bMLIDNhFU6HSoKbjW0yrFwt1FlDiXVdNh78TSTD2EmXhEfEhklVus/w0mVdTubsMsW6Cv0USO6by
oi7DEi1I3tyyK6S0XFLTk6KoVxjpKrFAyQKJlTcGyE1apYcNWAasrs0du8/3iWJ5lyVarRe20eaF
rikUINpisVRIJn9AyQ0ujLc1iImCe3tDfoLxknNwsc20L178G5lLX5Vtgcntf7G58qxOlUiBlzW6
aV+CDJswCzwaskJYGQz/+wJGwcnkkxYwkY80bGi+UPNhToIHiQa5f/twQC2kEXbr1BdEz1BV7BkN
WiFS60bRup+NiX6fuf9l+OXThDKRvPF3PZPeIVYNcoEtbONcx0CNqYaIRfdNLQ5l90vVX4PWkFxV
ZJoUtrJRNV1VMsDE9q1Z7KlKHSVOPwWC+kBcvJEANIRIZYmZ08yg8O9qchr756lFI90/l9dqXY4z
hGB4fhR1CnTGs6YHayydLgBriMQeVp030vL/XwzR6krEjBWU2XhUD9yZkjvSKxIImRiCxSEKlNRR
Bs9a9seQfEtLl3Wy26kMQ7CsqchmJcMqeaxkIcY8pG5cKCrI2FAIcHlR1s/ahcYE6ypRRsU0HRqL
D9VNhgny2iMCTi4iJ54h0dx/uLvz6giHhBaY9TiBT9Sz98auPbyPAA8d39N+RpgfRrzESytnNDeX
RVy3CZRioB6V6KbY2Ksmg6n0BSh3mgbtMkFZtfu20mR1r6tLhqHYRDcMTSNi8WTAX0dNCzKUWfum
U9OZGtCxpRJRVj3OAkRYrCzpdK3LBtz2QurY7EnJ7ir7Sek/c6lcwAjrZBSj5uctYBQldbPaTePZ
nfVtNUquWiutteAm/Q2Exr8/D4lRQ9+4ypWmHE3V4a/Y6Cr0hsFJBgwhVnbZNt/pd2DN8z5hEgtc
4TabKq0PViEIOGFspVOkEf2VomNL1gy4moxfykf/lM/080QpOsgXH5p9vx09zc230RN9HN0JMSiy
l9EqXDYQVaR8Neo6q5oUgJX2amg3Eeocumrjd5+67i0UKPjy1h7pTBTgFEXtUTv0xk69pbSTeIz1
TcWvR4ZKCWqT/9Qfm7ssa2ZsXQwy21lWeqVqupsYg+Rmyd3ph0sEPcMILl3Xo3TU8xZaS+JjHkZf
/BHPtUC9jrro2g7yt8vWt75IZ7gP3h0HFHoFcYIwbaOl4xdWNY6SFIdemt6SKVBwGGakNGNBAGXG
b3ZLnWB+5PM4L8uzQgHAt/FZIMFf6HlF9JhvY/9a3RouOC8czrFpuwnOk/h7442b7pByOkIX9FCl
rPNpNRK2wBdL/uZMaQOEDnicl2+xFFOtzBvMRHbotth2R9k85FVzQSMFKkIspBrE8r/GnOZ6bBAO
jSjocvNd1vfgfUFUxHgwIlV2QPOb1wfjXKAJPqRVi35kId4I/xt0Px6Nu+7NfBi2w4nuUcwgc47v
eZKPiBoa/dCsb+piIV2Eqb6mUuFOjZoXPjyy2CmTlx6DAnUF79MD3eFYK858JyM+5nZyAVisq1O6
KMwrlceZM5RVWl45P8T2wbSzDS58yGFeRVEmoa9YTRrZ7Lew4kB62xx1DCqDsEPRGq/BNCt7TG8N
nbnJysyJQp95acoKt+prpESiwXATPezcDHSEjl8XnyktXP4cYbX7Eu6uIPg5Vqwe07x70kCK9jmT
OsssXPa1XK0a1Yae7dyZroyr4ircpigxvQ9fwhvi1TuwM1x2Eat3MIbGGbTyMR198X868lar4jiL
ceBq8aFnh87Y/d33BT+XWVFPWiyON1WJw1LV7TLZYb7qShciCE7OaPyptgdA9Ma8U5j94hv1ZgRX
6F9JIvqyvo+GrOoAo6fIouf+wfRDSeZAIolYE9WXVaiY3F3qsR6FTpZ1xHRmJWmewWpQyVoQV5ce
vT4UdByg5Hi/Iy0CAVHPhios8ZZJkuex2GQyHmnZ94U7gpahaC6b8X0zI0c6xq4a08+EgzDX1MBo
U2ri35/WyzJUyaeJCYXNrWto5jass4c+NP65vPSr67KAEYzYzDAkZGwMPCGa1nZHDKhx/NCuvP9H
2nU1x60zy1/EKpBgfGXYoCxLcnpB+Tgw58xffxv+zvFyIXpxLT/4xapi7wCDwQCY6W4UlDH/KZRF
NTQ4Upy3bRudbOcW5Tbu0GqUS/uhdrCte91E+dPh7yCE9WKXZf0/uVEU0Lu9qXuJQ1xQFkvWi/p6
0zgzRawMrZYad009TOlqp3hXRnHlJ4laecWylLUbmlP+Y46bknpFt+ixyxKjNNxcwRZjNVWy+Cmd
EztYcjK5WZmUj+h9Q2l6E0aPed4kPnMoQdrJBhlP9Gu/xe/GRTMCOC7wbZHzRCtG25o4dVxdBJV+
nzuPbxj/0/fFcYmMQgmpkmBdkDsbNxRKdphi2fXBa5c9M+Ln7cJ6catj4uS8fKpM8cgNRe5+H46y
SqPX+dY5iLAn2gbBXgUhEL8o6DWo/T4aXBXIUJrIwwth7rWL8ef71TmksEOOFhu0GLVufpt2UAu8
tSLZyEmmXwyL2CcNe1Qw/WT6FNFPafjp8vRvXOycmyDExYiOZQLFBZ4UUyTly4EYHjovINRHDkPn
S9Bk5vAzz8oRsmSkusLF19pgDlQ/8UuPfOrcxdN3DU/7feP5MuK2U6DIBw9EuoYm2XPAIukcp5wx
fpGS+mP4bKkv5fJhpF9p9vUy0raPn5CEWGmZ49jSHnXSuGj+sJSmlyjNbRhqwd/BCPGS9lOWYSfj
d379lV603+ZR8XAyfEtYxjb877iJbDvgSm2hQI4KbJPs2zHIWJCOkpC87QsnCOF2pacjLuFs3hBA
bxnIj9RBtjx/49y4FTB46DTEMuTFTLB+uB58FQbNkdxy3vtsDjghm5xiZdvVTmCCbzskiWmtcL6B
LAfLdehDqv1aT4t/TCU5TGO+SPJz/r3zYxAIzAjofUwHRNRoNj93bUcJpyzGwcx36DtjvmmLPqjN
QClnyaKV4fB5XK3ZYmpLZ8yAY6ZHlnxto/da8VHTZQ15W8O3NkcIREaRI42lgBnxRKM53RHcVVdz
6QRQr91HUf/niToC3ym3Efekhj9DQq8OtxFldWe39uKSZplcpXNk3Qybjm5T21JxgW7hwfp8ANFv
kIYWl5lRa+hZvtfk0tZbUwQH+IUgTJG2pIuVzIg9wy48wPNa9IAqbhUs3ngTclf/xAY39RV/kkX0
zai3QhZmTcn1AXzYQB6dJ2ZCwClHFC9eLsc82QAKK2tpGdSfS4D0eOKAy/tZ3xwvQ2yPIMr8MUnI
38XDTuMoc+0wQGjDSw8NhKF9Z7d+O8iSlO3xOuEISUplhHlfcnWUqCjdQsPtE0TPnTe8DPHYYIFK
0TEc6I8Ku8SsUjOcUOnoJyPK1D8VbermreRwsHGfdgYiFiDHtvEvSPuD3/9ghY6GNzruEEQHzY2C
8br98+eTc0hhz9B08BdZI+wCo7y/0NhDzY9HWbu/7A1bs7QaPkOYpRKKgmpEwOuCqpIyeViq2E3Q
xXIZhCcEr+P3rzkS6xhHI4lYF2K/iNrUIzpDTwE7tGmxZzM72FMUmEslmTKZXUKcKIc0SiinuFPi
l1T54SyPy5B7l82SugX/Eav9wrKXkNoMgVwHl1DrhY/MHx+MPXM1N31iwSg5wGwFh/VcCcHBjIg1
hAvmCk2pqnbfNh8u2yP7Pt+3VuZUQ46m0AVjtgxdEFtDEBNZXbVsWoTUMVS1scGtkeH3/Y2DUXNe
RhmHqwxCCAhNU+qtxWCFVuzjJPaq8jrWZW2QEhCxysw0516tVdihGF/yMHYttXAbNfEvT4gMRYgB
EeQkwhBX7n6eNK7RM1yof+9NmRSCDEUIAazAA1k2w5ZRzT2NgORGdXwaL5K3za19Z+W9YkGFk6Iq
j/7kQWoSV1Emj+G2MHwcHEcyanyCL0Qbk7v5yo2dGSLpIXeAbLqukwcG6af2AWzW3tg1LsgrvIXI
igElAe4VaUlmsho13IZv6F/7vPKj6H7pdzZKFdKM+sMgCQSbM6by1xYHvEvoPDy3kDS6DbpsnC0L
cpOkuBQbUCVAWsk4bhoFbifcp9so6hGjtqZPutNneBwbl9uh/BjCzbV5p2j3Y3XUapk6y3YwXcEJ
01YPebwsnI2QH89Rx+gxn3yarpS9fUAZxL6XXTdtD+LJPP73lZuwPLILytlfyvp6SByXkqORhZIx
5D/6lS+ujBJCNovNNCEERiVK5xL2NZf1t0mHTQjao477PHXkCDf2XgvKz0TF0Y+/9GVBp7uhv8i6
EmQDJ8TwhbJYjTnivFzVxj957zKoFb4h8lEVBJh46QYVkDA5TZWWnYUePZ/MBz31m/I9Kw5vgbDB
F2aBtARqiOfzb0NXL1corsknvftoTmq8b8sSUtRFJ9Pf2BwwGAGaIc7/JtZpjlaSagav0wQFcpTV
nt0+hdUkGbHN1boCEcyhuTaB5gUgYw6RwLnyDPMxn38UZG+U++nPWxOQna7QhD2jalHNqKRAS4zQ
dXLIlg4sea93T0qc/PkL4DmWcKjU0kwzYl78XOfsTh+bwJn6H5d9YfP6ZG2PEHyyWs2R+hqIqGN9
NKcRtCLRs5lC2N1mPij1Uds2PuXQwMZbN4pf9U72ZC/zEcHhZ20kKW1hJO2Olb7P8iddxhm28bJ7
PpBCMMqQhtsFn7T/8bAlfu7VI8R6Fk8NyKGVNRdtxj7dUTE1ugGiXMEkFFWWUcEr5Jf2Y1rc67JX
222PP31fMKeGrkhFGMonxzqOvuhGRtAYP0z5tzij5oMTousr1luWggU8ymR3ONuDaTjgkDTAbI4Q
fx4+YtY3raG3GMzM726sXX3L8DrpW3vNLx5Dn73prLHCE1ZB3fVlaDHgOZBY+FmDEKtgT8nec8o8
nEGvlPgtR8MVorAm1KlNaRkD0W7IR6W9rRMtc0ONSeIw36BebZErNxE2sEkpINqXwE1i62MaPaE6
zK2U2rWip5rp/uV1vumShgbFBdTn6LrI+BZH4aQqEbYVu7geyxeaSoonuMu9smX1fWHIkgTt7D/V
Jg3ns6VX1zl7WdLpmECl6rIhv3G/kyXC4gqtQW/B441b65d2hqqTtUt2ipfpOwKx70paH7gdIFeW
CYstSlQ9n3gdnUauOLdGfIVe4iU+cm1xcpBV3GxGwxWa4BMdsye15YsrRG1Uk98a2NMWW3IgkdrE
A8wqA8ynOi/YBG/Q93SnvdT7cDjouNPRb6KrZJI8mctcQziWKmqDOwmupajl3+b0qEMvvXlnE4lN
EgcXiyWYHhVqWwMlVibtSCe93FWWPsuCkQxGSDbiRZ00nRfsZfNu8DUv8qC5bYNc0x13eN/aGy9R
kLwpHP3yeF0IuDkjfTJEwIzM76hE8ybLcIn5lpPVKea9qvQiHW3BxYpcY/gCyku3Z/tZVuS77Qm/
dg6xqKtMGpJVDTBauwyiurg38nE30FvTQtpxOUxsz9MJSpinEmoV5hBizCzjfs6/2N0o8QQZgDAp
VtHndssBirCscdDt9duGjrZki9gOByczhL1vInaFVAIjprEnmx365qD8OV0McqPTxFvc0FUsMENH
se0SEGjeU/ND2QWN8u3vJkMI2d1IqiWhgJiW9+mSemkja4z5za5wGighSuOGpdTiERD6vjlaX5GV
7JPOVfBaEvDuqU7WSSCbGCFOKxHoMosZeK36qR6fyXyXGZItlX/i9ZZ6MkkI0tac46RGALE0haei
zVbFYaMgR5BMoDpZ9f9ujoQoHTn2WI52jfp77cZKHh3ZniMZMPGxWVVGp9Qw8Sgz6t3UPNTpi9V8
vmyDDENY9CbNyirjktdaM/5IFufBoLNvxcv3v4PhP2O1YuJ6MJrcBIw5WJarlu07ZpWdm/Xky98B
CU49VUNDCwdzomOrnqvCj1vHz8o2uAyzeW14igC24Mvo3gZlWYupiYv0PTh1rN0QRt8qNQKtU6V2
7gAVez9FXR8UE2dLEqgle4ItePk8hxDBTngcZVdq5rhLHXuTknqj9BC4GbEhWoKXdNx6QLTvfNrq
fC5oMQEpfT/46k2xy70SScKh9aNDugNBGu5A/lxvCMF1hSlYV6DNsUtbYKrZvTLxA5k/jzIqzU23
X4EIS1cZp6nMudsPE55fhg/dfJvmsiZOyeiJ+VVpT2HVZrAkp7vJuWZvu5U8WSG+zuZkmSmoc/gx
b3S77DHJNDcuJfvpdua7QhG2baendj5wM8hVuLhoUN47L0UG+T4uTQjJyssri0/vqxC+QhO276pQ
5yRrgDZHoQuKKqUI3bLfGemNrr4b+ufLaLIp4n9fxaUeenOD0QNNzXaT8XkaP13+/rafoQMHJBC2
+UpQL0PHtVIaKEhv7PHaqownFENdN7mM2UsGI5hRlKrjqAlgVKsLCCuCxVqelGz5eNma7dE6WcN/
xmq0VDu3sz4ETESmndblL/0i6w/dvqJGCQrq0qC4Abq3c4xhrm2W6Dg7tkH2rPrZLg+v4h7dMEOQ
P5BDDqatt6SlaHAEHTU6d1/J58UMddf2CBaQsqd3jdKnYAmWNUpshuwThlhOmjosLZYBPQMZGz3T
mK+SiuVoe2G+WclYBjdnaYUlbOlFgcqahgELGrOuxZI9qN4lLY7bueMKQ4gJaWrXRbJgzDqfeIuv
uu1LvNfd8ljulE+yA/6mQSjnQrWaYdl4yjp3iaQ2/r1vbUkQZU8hkzz/b1qj49HKNDVoT1GRbmY2
ktZWF9wqDV8Hv7yjh+E69coeN50J9ORlzLFb5qzRhLELywWLdQSaQ7MDIynk6N6QBK0RhAEzYgWB
ZwLC1HmWEwdTDGpB8M/8eTTQ0bILwnAo6pkiu43KomXRE1yD4zlBPWa9re2HtoueL6NsBgT0PYD3
UdVRrCzy2lAowtFOX5AFR54BFmFyW3qKh9sDHTzC9kF+fbUVTNeAQgLSWEVd1hUAnenBDHfZ9E6l
u8tGySCE9MPA6w9q7nEbXU+HqfrQ4zEOTz2XMTbd7DRuYtWBUquKE/cwQ+0d83FZpkVzQZGcytxg
K7Sthkt8GusULS91zuMwpHjlm+sA2lJX9mLkbuE0MqMkA2cKaycuW1svUxhVF9fG4hP7BxljiV/L
MITVM8bMiecOuxwjV8QOErIvZTW+Mgg+d6uNdFZmPU04+ZzDwOKu1PcDGfE+L6Np2nYB1BLoqqbh
xYr/jBVMEyeoKgBjhT+TwYuRIoIN87KTbRtyQuDOsUJISQEBjJHiCDz9WGqwoZhBg0LEvwMRTiHx
hLZ9iHPBwyz7pirNx4GaN7o2yyrPNocLRF1cQhfkSSKfjF4PKZISdBDF2lUfXtWFZNVvZtKotv8F
IEw77RI7VBgA+Juas1sOXYg2W+OKX7dI+3q3Euk1mDD5ao47cVai7arJimCAzhvoCO4gUuVHoYmn
IBB21Tm0bN4wVSsLBX+YTapHaWjj+G1l+2y0julkfp3BbvQWv1vhCC4xzFNboacFxg3Di9kmL+aE
otF0kmnybQY3Tcf+RiwolYjBDZcJIHyCsrQP6nVv4SLBy+K3ECe2JQcFGZAQ2KA8qY5K5cD3GPMq
grrUPpjIS4RO4cszxEdGPF+hlRBvkOhfsw2Rz8OOQyeDAyC69eWdU+fUtXIFnUfNDVQndiiclXGw
bmdXJ0SxoqGI9DIZC+QJOD9ClWf6x9D3sTf6asD+if1IpiC2vYp/GSiyTxmJOTKaAi4ar0KwbOaR
rGN/e2WdEIS5svIU9MIQDPTT6TNbvLob/Uy5CacPaNoIpc+QmyEWBEWQ2QSh2ytdOdYi+UnBm+KH
ZbDot0V2Fc2Sc92mT6wghIynsrJ0SRKspnA69NFtp72kNMjSYz9/vex8276wQhITnxxiVjnycKwh
vENqQYz+mYOD5hO3Pua7ZJQ+BG2uq1+Ar+TkcLdJqjjBAmZRe52ZA4QU49QdiuizpnYHiXWv6bQs
KBv+N1WgfD3fDUHOU0bTiKli5LG2rpP+LoIib5H5Q+/HUeVqb3mBWgMKnjgO9aygV4O/dbQHTZvR
6RIhE/9z8aFzu4SMyO6ndE5VDpNnrTvTanYbZZGVEPK5fxWZVqMn7I4hmMnR6oyp6rX40BphoBaG
y1J7crsWrl/R1jUntm/1RfLaun3EoDhbUJy8wNYkbJUUF+Bx1NT8JaQ7WmhZDAa3NDwuN2N4xA0j
V5NV7G8be4IUNsqUNcNidg3ifaTdozRcd2lufsl17ZA7tHQbc9h1bRGAPFTSvr4ZHle2CjsniVG9
2YWwNY5uQ1zpapLD9HYsORkmxBL0fsakVSqcPetc3TErqbwx1albhk2KrSZ/nmiRP0oWHnfA165j
g2jVgdKnKTLdJAP977XMOlbHalfuq+u095TWjY8OeJAy3ZXl1tuB5QQpTCBjfdRUDibQnm/t7Aiq
8YAYX+JRVuu1PZ4nHGG+nNoBl1mFm2qlPWT1BxWtwmp+xcCqGcveTrZd4wQlTF1MnNJpe34pTgNj
ubXih8vTtL2Tnb4vBH8y9KRhGYZsgM5sWbhGdt1q0loriS+It+6TwUYrpkCZdvUX6ie7NrzSVFRq
mLsZ/YbeMARvKYpHMvWf+4n38FneOgbnHvCb5SmvP/bLjSorfPrNznnCEEJ9ZbB6cnjAGLFx6h4k
Grzco7f1kUspKbu/minxErbX55rFOQya1Y9N27pqGEJK4U1J/GrYhICvW2VGSQKUUL2fI+rG1b1h
SMtP+KZ7ITaIza4IqVlXR0AxNK+7qa/CIPd0zSuP0z7dyRjEJC6uC1FBT6K4J/z5UWVXLL6L2t0g
y28lgUcXAoKm5iND3Q5WkRZ/7lGErtn1Qz6zvR1J9Ug3I4IOdiqQzoCqSUxoSnWOUztCW17VPilt
+P/oWtnee1cQol+3RmGEGSCwMn2ndPNgOuiVO+CA4PwogvEAKb3Lzi2FFNKZ2bBDqkMp+Wcpl+kh
5038vsJmb7sFFpP6zXxLrzCaJ3+No+DpZpig7D7CpqgO6H/f1eNRMT72umRr344RKxghj9EsG9Ti
JQzj9wutVz0NzOMsArzHLH9SO//yQG564gpOcPZeYX1X8abNZnb8Je5vrFiHtswYzHm//zsowel7
HRoKI3fEsLzryI5h9yjyO5YfL8NsLt+VRcIOuGhjkXc22l3n+b7NFZd0gcG+X8bYvgVagQjbYKk4
/ZRPAGmD8B04GwOw7uguu0c55oHJes+2VzByItVRKXkl61loJGnSCAFp6addRu0dbd7StqJDn+tf
CLFELbNi1S559kyHB6I9zaXsHf03fn1CEM5VRTpNZNaxfHjr5FS4cbCUV4NX3xAfDzR4GJSJI/N5
frVnrEwSgtLcFKaZ8ByitcyDQ0aPkXHE++Dk5zqdXLxVXelxKMmct53vZKUQliyo8oD5AVa2DNpz
t224N6ikPkoGIcShSZmscLAwVUSd7nOL7aBztbiTqRwkPs4H6NIA8h+yuhce6cJSlZdGTf2/wo/2
81flltcMyB9sfhPQTyMnBKIki7OyVIBmqDHqvfpiTxPHq4YJVZOj7Wp6c7CWyoNGK9RZQdiwNPti
cg5El72FSFabSKsyanmNvnP4jV6+K8xdLXuplM2fEJ9SsjSZY/D5M/sAbxS7Se2PLV2e/3L6hBDF
wnyapwh2kL2914Nk1xy4jnbjNp4i71aQOItY5wZNi7KcG6DNUJ6KD2kQ7fRvtc/pJ8P7P6efxF3G
aWnbQixR84wVIDUAmH6V988W9Mfm8nme4TdRurs8jpLpEts+wpqZ9RjCsDjcKQ36LrTDYP/4Owwh
athqnGoOX9JmGrlh/84qP2SgNbgMwhfQ6+Vsg6MUVSxcs+58OZtWi1amFGUyXd7VLu++RIulU+1T
qvZeVkh5tbcH7heeeIYbClJnKS8Z75y90/+IyEGfZAfrDT5teAKUUiiEm8FvIcopd33BzfpZw2Dv
yeMYLH4N6S5X+8Z3Y/ZR86u9NPnctGwFKoSqpdCycuCtEWNr+701e5DdPqhj71+esO0kY4UjJEwk
x8UnisMQgDW/DkdQxx214qGcnzPeGa69K+m3Ob6zsj9nwj8fVCFChbHaGQuX1Emz69JwXFTuNVYt
sW4zzK6ME9wxiwe00ZcAYXR07fZoKbKj6abDnxDEep2Eqv9OUxLtkwSy1+rDlN4trez9VGLJz2lc
7ZNd1v1rSUquTOc7V7uVOMLmnfTKEiGVAXs7rboWDhc2jeqVYfSBtvmDHfaxp8zJBLkosJTPVh2j
O7PFqUvJm93lnyAbSyFCpUtdjhN0Nf18+qwr74pQc1vjnnaymqTNg/7KUj7Wq7Hsadyo2k/RqFvU
xPqZv7jGHW8xAc/v8bJJklX8M7SsoDrUsSukxKAu+rtw/FRrphsnsudo2bjxv69AzKYq2ojXpY1W
9486fS8KW3M1iHTreSupApdBCdGis7qqZwOgFGMIGqP0Or28q7vbPJTVzG+PHF54HBvB95UieJqh
ZTrlheCO0tvIPMEa36oaOxqR+ud0/zwUnaAEf2C6DYfgyVLLRhe+7qqRsmN4w52JdJVt+94Ji5u9
mqt5UFsj+3lgwMm78GuoyWXXvf+zvYlKNmPZEAp+Ab1GtQ1rZBVh+m2c089ZTXC3JaON2DwCrUZP
cAnesz1TwlPA9DClqLYa7rs5dSFfHKCscHEiiVW/2bFOQyjsHDnJHaM1eW57Ze2KwlUCe/BUAw+D
3T7bN71kCW9H3hOcsIdYQ2THRsuvBaMA2m+kebocIrYPracBFLNanByXpJwwgP/Rqke++aBCWrzb
s7v6cBmNz8arBG0FJmS1+dSFasPbbxsdNQrDpyEKd4lzM1HH7eKvl7Ek/idmtcQaWzLyy+HCqt9H
DXFpzO4XLQ/+DkbYNuyeaWziie3s3IDIzZ+az/G8eJdBZOMmxIioCNGfoQGkqx7HCqp5j2Ezukv2
oMUyYr3tU+pqjoQYEVphlEf8Bp/fzuX86XtfHej+fw31IHD7cNm03+BBIMuwUdRqi68SnQONjnTs
EdSbACQsAVo1dpoV6L4TgVc0CSr0Tb9pUZ0ghWSjyKe0NhRAkhk8ElP0GA6d5Apje92eIAS3MOx2
qHMuasGWQNMfnORN3n36vuARC6lZpnATKOtv6qr4R0/JobZVyVvYdng9wQjOoGhgr50YTjhWUrht
q7sWnlcmurM6iCL0eyN+f9kbZMMmbBpRkxBmU5gVp8reqbqvY4hn5r/DELaMrMXbbF8AQwWHQ996
tSHrfNoOPadRE/aIOWq0pNQwam1ofHHGFEw5+ZMzUkk0lcEIe4MWs2wYFMAsIO8rI3IcCDQ5Mrr/
q/ESiQJpTMGMM2O8wtoKUJfg4dwkeRLYcDPwPoHfFyXFuk0dYV9wLNB04b8dv0sSL7SNoJ+rygsN
du3Y6WeUUjC3j4s/9wOAQrVV1QxIfBuCbztRn+amozh+1RwbaFIZqWSNboW2MwTBm81lYnmWA2FE
V/Q0ZqnXNrmb6XXhdkbvVxMpXDYp14pNUP/V3zMoerazvlOHRhKOtrb5s58iOH2phwpRLPyUttlx
qo0wULyo9M0MMVY7hP4se+DecM4zQGENFDqaIYophO5Xu0vJjyb0Ck22dWyks8CwQcavUc1QxYYI
fTaUOK0jhvaOwVdcvJFdFwc0d/gQlJJsGZtz6YCWDH0XBOWhYhvB1JEqMRlEnlF8c6NB4YkzI2I2
jX10yD6HPlrbLi+7rQFcATr8xLzK1QeIHvYzw5oY6tJVDKRkoQEyjEJyHt2IuKAO+WWXuPSm0gaF
3Qi72jF1mWocM2eQbCLct4Ss7wxC2G4rFdR1RQmIGWdqUt8MYb8fcKUz0Aed+JdHTWaOsO+OYUWN
nsLPdegK52rtZobE62Tzwn/Bal6S3Kq1sIM1ToP7bcVH2z4bZsnk/7y5eT1mEDhFFxS07cV2EpLa
OH2OWD7ZzXTDH5urwPyouZX3BqpwTM4JSFinaTcNWR9jwNJyr/WPGfHMVhZ8+KBfMkbcqFKmogEU
xmj7MnPpjh7so/5MH8lHCl4X5oWSKdqQZLPQ9UwhqGQ7GoV553OUsWrujBKBgeyLG7rr9yC8Qr3c
vvdVD4zK9/21IyEp2QqweFm0DIgZGyZVxR5kMjCIU4VwC/O2D+JDvY98uwf1CtmV/nzoZYIoUjxh
3pCiT2U0Ijzoe/sqx1vE4CYNyvRVTwNeKUtppHjCHMaIiuDvBZ4N+4wdGh738yf7CbvHdX+wJKO5
scbWgylerBexkzaZBTAj+0wY1COXD3X8/MeRAn10KlE1iHuAYp5HrdU6Vqhp49gLjMa5n9JHR9Y8
tRGJzr4vTFDRVw7IpvB908ryfaZZo6uNjvWGtXUGI8xLppgsxj8H6orhF15UGPmpZwTQjsVLsB/v
ZF0uPGcR1vIaT7xyrk34XczjBQbQHSqfqa0LNj7T/rvpEa+cwaCYJwPaGXx4uWdr5Y9Mt7+8xQN0
cPBzcXW8F517wDA6JkFBAIpC1MnV6yOlj5cBttwY/Qu/AIStospYoyuZgTWDBWpeaRZoXv78NR7T
gfcu3bYsWxNPz2ZVDjONbMfP1UPXPixLQCPJmWzbihOEsH1HlMZ5pFuINMWdlXqsfC5lRKkyCGEm
0C+HuhwOAdEA07xR1X02SBK4Tb9FUy4yHQM14KISDxmNWVMnAivU59J4MhsbrCudqxUyWzYjJYgx
DYI6CGLrInt7Pda6lnK3UoivXem4QVG8NoHKk9uhuDPdvYFEytTAK0pxW62btibMDyvisbciDRmc
eqVN3lLcoSr7DY5MQayhoYHWQDpyvlKawSnmSdHhZd0uqT4U6bGR0r9t+gC1cQmEFneKC6hzDKro
Nd6IkSTU6ifN9JS4dXVp0+RWZoDBOqEIUb+Ym74eJoSv0eMsFNinNepWzBs/jn7jEnf+MEe7b5dH
j4fgVyFzhSnsBG2VNKNdIZTxrZoelCA+RoduL8vkth1vhSNsBZXJyTD5cdOegp/1EL7tm/atcWtc
5bvxkL2hbmA9lmLrblRx3QoFeJrtZXj4xr3Q+Jbc8QxEuBqY2NgrYw23SI5jQP3l0NBDdj2hCDKE
fnV4P5eSNguJH4q9u3VG0ETCD3pz/WChw21oZhDBSlxiK78/M0uIeEMHTqFEx9hN0ctIDiE13ILt
pvhZx2XE+Gx3B1tGCCszTNiNyoyYQ8+PFA56EIulcxN6nSgyhlSZF4pdKnbUhVbBbxrAa9UHOCn7
8efIJ5UbDm50IAdaeJeX12ZkP7m9KQQOfRqsKuc3DWF6UI29mb1j6Y1WSs4UMhQhcCwheixtDW4x
QnRZu8pRdtmnn4vw+2VjpMMnBIvUaYypUoHT+faePw/zAnpy7+xRZbSjkk2RT/mryAQiW6groecM
BErnMTfV0Uqs8ZO5ynZOcnASWXbK954LAOIlxjQoJIwSOAPZ81unBU10nH4DZzA/9N/Q38DPIP9Z
I15lDPkwzFYIMGvwwBRpDm5GJQZtrqEVhLDXpqiOtm2KAcvbnU2UQBvxOoEE77ITyFCE4ABdFltJ
+KhlkDQyY8stYtNNoFd7GUYy+44QEDTdBu9CBGMyVj+g/uL9lLHdZYhtd14NGDd1dcqqSRM2rMEp
qPia/K/nCawYuYNjMTS+pX0NMouEUFDqscFS7s9FDwWBqXHHSjI1W/eAZ04mxAHSO5VTF5ibBre6
nrFTDwrxauotHvEL0MYyr5ZRjcmsEkJCNMZ12fPQ47AOdUS939eRJIbyT1xap0IgyPK41kBbwA+r
re0tVv09GhLlaPVmtou78L6PxvZ2LBpZtNu4wV2NJliNzt3DdIoSXUnAjY6ognV5u1BzjRiONPlt
6dEvV8SZ/xzL1rvKyVoMI3nkNxjtXv8EYgPnVvVoAIYw2bZ0eRFTIoSKuAI9GCIF7jCsQ5XdkuEp
kSpzXvYMFM6fm9TE1Wgn/LbTqB97s3FjlI/81QKGxNs5ROwUtoL0C8nr7bTL3+F11u9KCIUnd8kh
uYJ26mW8y45IxZu7pbaSyeC5chUHJurlcJqJOy/KduV8U8o0kjf39JVHCOEiAj9Y5PTwvlZ5KMpD
rt40SzDI3jRljiBEjCrulUYHgwpuTDwlh7Yw+Z6YMmJz/pHXC9jh8mcmCkXF++KxT9VB4/nkmH+f
umsbFSkWee6cwAr/XOvZwpo9QQnhyMjAHG/OyLdSgwQ5iCZo3EneA7f9+gQhhKMi12N94ieL2blL
irs5lmxLku+LJ5eYlvkwlzBhoNDhuKOx5FbmN9veLwNeEXIkcxTNGgxoA16wm/nTgd20qBXv9uO1
rA1ye82cwIRIUw5xG3UMYNESPi1jHSgNypHfd9W7qSg9Tca0uO3PJzgh6EDdJDezBoNXL26nfCx7
l8okA6XjJ0SdBBcalsYzIMMdfFCZoPuNE7fhMh3dsbLxk3kDN3iVo0yJ2c24qMNZTH2fj4M7TpIH
sM0RA2ubA55ARFBHiAB9V0RKm+N6yyy/D2DgdnClmaHm6XLolKEI65JkzhipM6LZ0u/H+I6iM7GV
rEsZhLAuGYStoPsCiLL4lis/NOtFqV4uW7GdYP0aLNyinc9GjtJZq16AEb//qQkBXoVDY+DujLnz
sUFRGrQ+L0NubgMrRCExcJhaD1UHxLmLfUO3d9Oi+g7k2Ama9/4OSliqiTPZuIqGJ/R95prazrRq
z6BoM+8kCd3lmQIl4fkoFnNS2m0NoCbK3a7Xvam5SwcZP+1Wc4KJO8F/PRuCP+cw8wQ+I30AjP0y
+HTXevkjLgbbnfU4+iiphyg0C6WcBls1mGeo3PjVglV0ZYHMEVDZrbrTg+l6LLwqKI/85auQZSQy
7xCSBKuqkbbOAJucl8zovTzcJ+1nR3267BnSoRSCBLEVpaos4PzkH/Kz+8j/Wn7UPi2PDvRXlGNY
+s63y5gy04SIsSwJmTMDN9UttCjmcBd1X+L2EBt/FTUg5H4+XZrTt4pDkAl3CExWYKlXhnK8bInE
3cVXKTAYD6wOsYSb+S7Wrovim1FLis9lEEKUsJOlb5QU8xP1VwZoEOflTpGrUEim5OfGuHJtM26V
LmqBMnrj7HbHbJfu9afhMLjO58UrH4gbo7PNekMt1HpF/QzKK1irre1mKQFrzJNLUEedyqQSNxPU
U6T4eTG/QmhSIzRSvoy65LMCPln1uwragZFSN2Gy4Le5oa+whPgwLZHaRzw+qKTzlGTxFFWW4PH4
+SrfXkEIUYFO2jDSEBD6frjhCR7CXnE9eApoXKxP8uZRmUlCdFDwrtUmKhzc0L6hdclVZZoEMvcW
YoGW2bwpFLFAm+5p6lFtcLvh+fIqlQVuVYgEkYqjZAhKQ3j3skMhobccimtrz8/fsoItiT2inmRt
zxn4kgH1f6RdV2/kOrP8RQIUqPSqMNKMc1jbuy/CeoNyzvr1t+hz7o5Ma0V8Pm8GBnCpyWazSVZX
z/Kh6J9i4nfm/b45nDlh6We9lndRSINOETuGcSXPnP8vcYIB+7KXJuC+mRNs6BzzRrYFS/LB9waL
8Mdc2BOkJyCVColZu+RdQG4/k53dW2bSh6lPZqWjeUrrIlFpjq2XRJZgx5eZJZeWYhcn1Fd8gjK4
DkIyHe9ViFB79IYeIXPtNOPD3FU24oPU89i/20eLlWlMcJjnTkdlI3YjvVx8INpl11yrqWJFWvAD
JUaHUL43Bshrt6jBRkd4t2qE3/uOsz2vJuTDiaihVJX5hGgkQ9fmuBGQND+YcB0KhgukvKQv+zDb
j0zoz/j/OEyQKgpZCIM3jpCKp87sICaW+GOhatG3PFrIX4b1jMUEKDERlVwqMayyF3hUfb87gdwK
RQ80OrV5qlabJ96VYUywys2sQ4tXekskO2H4K8KqEIlfkm8zmEnj3f4wbi/zs2VM0JpKFfe9NcDi
4DpB0/J84qXRHARWmmLIWl1tc3pVCK6AcS3wjm0yx+F0JnfJ9XwspTd+tTO6xM4c47Y9RGhvdTU4
opu6ubfcE7RXnbzsyfRUu7H1oyZCxxpNkzmZGs9W5gS0GFnYVXQ0RXLqhu9x+t9miyX11HNvkpHy
1Crxeixu+k/dfpxdj22qNIEyjrbEuCzoERET4WXJrw1u49PtzeuPy+lsgOiUysgXeiORXEbdb1Oz
2pTD+/3LOfuMwQQHJHxdJFOClXTTOaFfgDiWvYaXtBowcdtn3iXLX7aUM96HANEs5qIDb0I/yZPs
1rjr74nTWdDC6DLrTSOFL9rAczcmUpRtOM0JvYXvxKzFzUh0KsPMF2aw5YzJKUz1Ihglq08aN04T
WxjV17qR3WKZnjU1d/YDCW9WmUBSyJExKTO+Rcm/GoLfm2g9qXKmdTvN/jPKbDlfPNftPMjAyNv7
bnmGLDB67gx2YBRWXzTWvkGcwTWYsGLMSp8OBY2MmR/jcSMreVczPC9lq/g0GS/IGbWnBaWFqhDl
Npi8A+gfkouefF95zNPtFFWHvidq0UDgYttpikmVKDoCiIP22QTsrclXrkHdGlzZ4b9Xbu+aKzQ6
wquUR8EWPY8Ssu5/FEwWP7Vrh76Pi5bg8N4RuWhMWFlIpM1QksBieGmf6AtY4w9oHW8vGEp+pOcO
JRNhmjlVocuGJNI0rorgu5ReDLVfhF4dP6kh9G7QNKmpj7PG2WE2l9lqTJlA0wlaJqJoFjNovM4o
cO5e1dnbd3weBBNV6rBQMpXe1UTTw6DcTMkx4O2Tmwt5ZQUTLHCZq+swBWmqJFuK7JSJF0/PUvQY
Z5wdk2MMS7buJUUd5wRIyoj+RZHVV47c/t4fsM1IcbaGpakqY6xkY4o5ydAzftHvYuPHPsBmRrgC
YNIKozHmPB0AkFbVMx7pL6HtdKkIhSXHClbvCNVmidd5l7eeWP3JqqrmRqD3Z/Pp7R4StzTxUTyE
duQW3JyXi8bEiqbpRjVH+uEoD7PdgE1TNN6QW61TH6crIfF4vNLt48NqTNlwYaKjpxLAy5PjgvKq
+FS9ndUrL+Isp+0ov0JiIgXJS/TzIzAtuxxd0c0OGrqufu3c2enQvN4KnfR13114Ps/EiGjoQWDt
AKiTsXU7c15Okz71ttZnn1CB0dBR6/83FMLEikXKtIgEgNIQJrJYc8O28fetobHgw2XUCoKJFZ2w
DB1E9OllVOgrfur9IyfCdQjOImMrQQdFaE1lAQ4VwSTokJs46VU4WUpi48pQswzcDKQHLbHVwo5v
Fp4iJieIqEy60YH6DLo7RrLuXrsstOSWc6vHA2CCyICunGhJBIAwO/bKjy7ksik2rw3PM6Uy9ypt
OBL0bcEITpIVPVJ93NBtnvuv3WwJXuNldv687xo8k5igkWb9FEMrGVWE2QupEH45m63E8wk2SKh6
M0w0Bo52XtuNMzk6OoZIA7g8tBKl/iGph8Kdn8lFYfNaonFWMUsZL9CzYcwLalx6KXW/u8xVeGLQ
vNDEEiviROjHZcKMUTkEVH262F4Ke0CfN1jlw9FDTmjixXmVCRhSKKRjIQFx6a3qOHq0j5TyjZIH
aCdD7sUNzyWZ4BE1LYSqoIHlkDvxCdXwV4Mv3yw2GG1XojX6mrvvkDSU78QqlnrR6lFbNg3gEgUB
Qk+z3yb6ghaCfpFPMecwtO38KPYgigqaD8v4aqZIi9OKHv5G9A4RiC2bhvMZc84QTMiYBqmfIvp2
LBYXLUQcq/5Jm39N5qfypzMMEzeiMlugKgBLpPQyjJ4M+fu+GdJ2unkGYOKErulL0bQAEPzksbuV
DosDgUP0MxSP5AEPKI0lO+Buf+XVTfJwmfABGRO9S+lTTVpe6N11M782800uOFLHO/3wnIHJMYKh
0iKDkr0UQ7fwzIVC54WTSb+9X3x07vMoMmmFGMl5F+fA6HDPhkc0FzfndnqHe9fgML7QbEY4aq7h
R27gKo/7U8gbSSZsdIU4CwM9bVVZ4gizaaPzpavMgVXM82EaeFrRvOH8EDZQDz9GcBgluujwVDnF
XKotB4J91FWhoDGXGiwSOrt9IrZkTb6pHzorP1Ii1XxRdxaPQ84Zxbcz7epAXgyCFpYNZlASb9Uh
sqr8otX9nHyv9Kf9+drevP74yts2sEJq4qVQZHrpC/rrRZD9nM3oC8RO7H2Uv+wmZxgmcoCsp5vV
BJjmZUQ1RnoKEjzk0Mej4b7hnhl4U0Z/Xxk1VK0ylai3dND/7rrvkQWkvIyDB8FEjKzoKuiiwitk
STymen1IlJf9MdtOac5DxkSKdoE4+EARjOlbSDmIk1XnN+hoVI6hJfH8gP63nZjxFplXQ1bMWWjM
9NVLb0f07RLQ0eg0mofZ0DmusAmEB0M02dNpnzBm4OpcSPKBFjYl0ffcbCwjg4x97eg8VsnmElrh
MMNXNWOgNzHdSqaLOjwp15V6CPrbhUOq45nDxFpT0WeloNUeaNNtq4tiz1L1IkjIcYnq7TvEpsut
LGJCK5o51sZE2YixAB1jMlwq48ypOuMNGhNOjaRXjYF6gUaWB30KL0XBdIWiPcxxdjIzk5e202X/
wevOJrGxNZQMoU1TTJJqja4UW7K7WOWv+RYck6PiEtC8OWO4Ge5WgMzhTUIbIWUg8L5OuAq020wh
VgLq6P5EbUc7VHMTlEKbJnrlvo8/EMPSm7bDTM0nSh5MbsLEmez2kjZMQGMaXpe6TaNWcIyr5ySd
hsEAFbZpryL9MRZOaJnLsWnT+VYYjJ/Hw9SrxQIMQckdEP2u9IKn8MQdNsbBR7lTlBCK/zjkSIfC
SU+Tr7oZGtdmbvxQc07Zm66+MohxdZQh6g00LjFHzWtsJm6WBZaEqVG7k84rQOMMHvsc0iTTZOiQ
5XAgnIc+Z2HGEarYPh6augwlCYh/GCy3LU2h9RWQEUfQg3Io8Ozd4Ezo0JsrWnJb+lXo7Lv4VtgD
h1g0ZQmq0DjWMB7ez6Sd6wFRfCqdoRttHQ1PBLOyKlnleN4mlKQbCg5QIk5PjOcp4pJBxUnCyXCR
VKSwAfZdO8/T4ILe679EaiLIHOu2FpSygmQcESxcUkHuC5Sa5VYz7wUsYV4g2nyIRPNsGdX5b32H
mRGcSAgGOxpWOfFv9Sa8p3llADka6Vt/gJa7U/ziHbE3jVoBMlEiM0KtkIIKZ8S6eypFvCvmM1ix
qvIZ7UZtbRozY2K59GYYNjhN/Z5PlIYRoAR8vplOk6u4/OerTQdZGcbM1oiOvpUyAm4uZMsgJtq1
Hifhpzz/3Pf5rVW8NouJGNC96EMiYMaaRrGraoJgqM4JSpw5YgtVx7RHhx8JpjRjfajR6iSqIaWS
cM80W/uugi6jRDE1qjzHbIOg6BfJuJRYU9/i79qpOOAK1TYzt3Ppe+ZofUo/Hj5xRmRuKFp9Eeom
ACK0kI4BpIKqCDu9eo3672tK0e7x3G3zeo9uvh0oRDIMHdpV0AVijh11achRB5qVU4/GqSLZXZgG
LkEL0jzRDiVU12s985PFhMh2J3DcZXMuV9jUnVYZtVaHWh9GwBbau2j+oZKv9fK675GbOyZkmxVo
SShQEGILfEID7dflAhhDOEB0kWhpZcViUkJ5OCHHzkxb1Uo6Ml5p6OVoyYveomtpMMWWltSZXZZx
lnPS+82taP1JzESjk3KuTzM+qcW1g2aXHhLI7+goaI1HWpaq8sqH/wJooL4Z9eNQVmGWZdXUegcl
LAoo3IDQ4en3KsSAPAX8IQH7ha194Yz65uoBa/NfRLZHb7gUqZbo0CFpDtpd6LcQ2SJOe4DoiYsi
QZcXuDdfsJFL/sFjVmvVdbrQo9uNM4MyhQ4jpdcEqI61YSMuf/EdHPvo/2Oz8jUeM4ViYSwNJHLp
ZTq9PypQNlZcoPQfdQ08KWY6OXtQzAJFdRW4PxGgItWdx7s8BL8URebDY9tc1dDOk8wnjnH04/cQ
mWWp6EFdNikQqVrjP08fqSd5Ey7SwwMvydwsp1gPJQ0SqyAwdpIJIgCcc7QlaPDca3isogwn8WGG
7L47XUOB4KBzIg81Yc9EZqcXm7bW2g6gi3qvKy8Dj4r4l7Bzdkhmg0dRkmiOGcZQUFz0V3xreYMu
geRBh8RLeJDv9+dsc4Nf+T+zwUMgTamhYYs7xX60UNPoL+arSapb3O5wohdv5JhY0g4KVLQ7GKbO
D1KZWJ/pKYWGq7JkgpdhgMfOjFyVBmo4xbjU0Y3FzxKIl0367MS4Q7A+MWYrIGbMEiPT5mwA0DLf
pnFkqeZtQk5pwimq2U5jIZOEdBmquSJLIiaxCSlCBYJWoteU1uzCwQ/G5Omog4orCzfNTvKlfP2M
bWdM1r+HIl8UnE0cpaisor6R0bq2zb5NPBbWpjesbGMmKzVwP6VgBYOj7Q/5RcFrbreZIUDyRNOp
ohWKMt8HhyEVyTIjRXO02oYUuE0Cy0wnjktvLp4VCDVyFYHQ/UVa8olG2PRS67/2w0M//up4DQJ4
pjBxTlISiMWUdOGUiYMqqNzKCfHExOQkyDxrmKlXktjo855aE1+m4cEwnpY0tIaY1zaCTu2HELoa
NWbqoQ1mRCN9jixR+lZGx6LWrDy4y4PY1dFj+zP+fPYDZq2SaZzRggBG5fpFXIDiUl1laWpJ+fdP
4Ggybmd0USQQdH3vCkuALgshrR0b4sGqq+ukG68CyY6N1N0H2o4KKyT5PVLWTrKcyECiL1CSQ7t8
JE78y3Rpul+4uWGpnHvYzbW6QmTWkk5CM0rpi0kdXqEK3YIMKmeWNl18hcAspKwJ8kWnOjW64Q/E
ayQvlr/sj9umd68gmFUEdWdjiWjQFuQfSuCF5u9xelB5YY1nCLOG6qqvu5w+dprarDqQBxEPggTO
LBFRBbJvENcRmHVkRA2pO1pImBz1H+phekBpgbvcGw9UIDbuQS/l9Qp4O7t+WLqrQWRWU1ksRiHT
10/xTnqZ3epn5mQg4N0SZzzodmZR7d3ENY/pQ4t20ILDO3TyhpfJIcaqzbuF0kEMdI3KZ+OmXgpb
6sL/5vDs1XmRlJGZ0QJ1xQgvlmW6aSLeUw1nTbGvkCAJDaFJOWNyelRnPy6P+97Bcfe3NHO1NYlg
LdbqAucoy2upPKL4qTOuJ157zc1QfvaHt/PjCqXXSrUX6aJSqqsyf1oKr5dAL1W+9LK/bw9n5t8W
wwppQj9NMiqYkoncG6g4H7LfS8TbmbbPuyt7mCAhV6lpyBpQhgPtjFJ64ZXwhLMn9INm33BbXj0c
bw2/1QeuzMqyqkbGCkDKt1PR+tHJHuIr1P/1oOegVzIucp551ObtI8bKSiZwdDK0AyBt+i/hySm9
BQICp94ZIW9VeNyeVDxXZIKGVqJdmFTCRim5j4TkmCeXEAu31ER3932E541MdKikcBkgFYjCncIj
desT46rBE3ieW2myOPtY20bRbuSaTkD9ZLDQ/EOsUU6ISJTFllpYVfcLmvcCr8f6tkl/YNi6MT3W
+iTO8bpRZqjO7Lw68YzKSgocn2RO+vcXtzhjMSlMnCAZayHkj+PGctAPtVehcRglfNJeqzyuzl88
/4zGpDGyljZkpAJAVD+Hln2ICTIY2iLcONCDe2BPvOXNG0wmj9HC2EArJ0Au5lEILCJ4g3aoarso
7vedYztYnW1j0hk9ibBLTXCOTnEE7THXvJRX3MWDYCJVI6CFRVfjdbdMj6TMrXm5zaSQk2LwQJhs
Rmxbo6poxWecHnP9spBO5fBrf6jo4v+YUZyHiolFSSU30TJjTqoWjaCUG9K6Mu3HJ5868bHJeW9r
PBdgYpEeGbXaU0pOtSSWDu3FXpntbsTLeHckbX/YN+6tiHrPOiZKhE2nVnVEHycd0QbrHRz71hXt
6rYGdVbEnoxexrLVof0WpevQltTRLzwc7X/FdqrxZ4jZF1JJV1RpekuuyeWAmrHxcf//b78EaGcA
JnCMfSk2Fa09JV4Mcrp2nA80EUS3Kk4SwAsabK1Y3pdSHFAOY/cyoKKx9QS78JPO+jGhyQ0qnAqb
F6d4g8fEjCbUp6VJgBjMN3K2WEnFywG2FxnILKpGINrGtpUolqhRQryvOEHmG01lizGKFmvOSv5L
5n5GYRxfqqVOz3rsjcmxO6rOdHgbPRcyqi6kWu3OMmdI/uVHSnmevoLiIHOYutsr7/wBzFJAWVpp
TgHMHFq/VQ2UE/zogltj+kWC0uU4JHW4j8vuDxZb72SIVT+gMxvemC8nJ8Lrb+TI1Ckh3snTnNz2
jzMU4/uaGo1NNsMsSXay9CWLfu7bwvEOwmyTOrp5BomC+wt5ObbhQ9g8Tjzd/O0QfDaBcfFKTxvB
jDBacTvIdiNO17WGtpdlLhhWPE7DQZWbl8IYVN400W/fmyY6tqvkd5mryBQ6+KR00+NBS/HlrwNy
7fbYoMaE99LDG0j6+wpMKmczk0aAjea13N6Yiy/ydMV5vsBsl1lR9guBOByI7+Op6RonU3maJ385
oZwni9kvZVFVSkmFv4mn7hi7w7PhLF55+U9PGOlW/ISamYJL5n+DE1vaZIq50YbUvcXkZID+kr4E
0CnpP7dFnWGY4NCncTpH9FxfLIe8uxHbh/1VtJ2t//n/H8qadHEuQuriQatcChmaU03xRZDOdljL
nN12U4lhNWRsDVOTm4uY/n85yXSUIFpxDTlk4SVzQndO3Bg7feQ3XugMo0V3LYh+W5VXS/bop8aB
p2aw6ZQ62AES2AggzDF+P+DRJR7fNAO7Ex1anurTpoQN2kb8AWC8XpfKbppEHO/mu86Z3eRrjXe4
SbfSI81t6ktyoJXOn8tqVrDMQoiVxiA9LShsy+o4z8Vd1KWP+16znW6sMJhNc0jqeokp13m05xld
rVIX4sWo5QrBTi8P7XN0x4tS2+/RK0hmJTSxARVwWhSM1mN2cEpPlY+BfKve5l26bhZ2rWaOveYK
mxCa0/SaS7/RX9DAhtaLI6G6mH8IXuF+T57yRxRnQrGBVyG0GYvPRrKXX1Ul9kVZwsgc/WZol5Yv
Sepx5o7uWh82lxUGs3HmYVZMUoN437rKQaMyVGC8PhP0TKIdyYz7iqciuLmNrgCZbdQcVWUw6b28
Vi4/hTI/9JV0mszsulTTY5yLXh58Lh9eYTI7aDAbTSjT2r/5VPuNY/4AUQVRpnruX/JH0eGz/3n+
+fYov9pGU1RAEYEqYtE6QCrbKlyHl/+0Lig5FxKbQXtlHBNYBsgQ/yOIRvCcq3yJslNaFpbSjM6+
q/BwmEiizaZShgsGUV0iO8Or5/yqFz8jw/1vMB+Cia6EBr3xrcWvQer0wTdwv+XC30fZThBWo8YE
EKHVewkMGriE1/4OvB4EmuJV+jbZ8gF81VdeQsLZXlgRtkgyliKY4A8DBLzze+4jOCdUfGDTmWqe
LrSma4EgWpP2XqhFthDweprQUdmJFqwOmyFIvT5QMVU8PkEKbfDHg+DJPo+Zuu1q0NYG30g1UDP+
PgnVliaHgC/Ir4lxnIhuaeprEFgRmDn7XrA9amccJi6kQdWToAVO3l+W8miV4UWicLmo23NvQkcF
1b/0kf29NTWIAm0UgzsFscrkSMkqpTcEtPeDdkksyaa3yei1tG/a9hCeQRnTjDZTwpYStvTmNBtO
LddWiKRxfNqH+cs6OuPQIV4FuqKQJLVsQVAY7Qbyj9C9VR3hvnKpQHVTW9pz9GUfkTea1PAVoKhp
wpjJMEyeCJpxa+5cRs4+BG/smEhXqeocjxJsyqceV2yZZUhPfezOASdyb18l6+fBY2JdUs5xPdUA
AkvZpspTuVf4xsNMxR5ws7tvFf3qj2v3DMZEPKOTEgj5gbISkJdK8+p68KLkGKnPTd9zBpDnFexB
ohH0PAPrHHHiCpe6fn2lVVZmzTcDyL2iL4YWj+XGmTL2NFF1xYwOK+CxhChO62868XumPsT1w/4Q
bseLP0OoMsmSqo5tFjWYL5K31jSiA3xX60ehbXn3UB+AoI4OfpYMwjClR8uMY5BICPvaqBJ3nL6p
uBaFmApPaoQHwbhDBq1E2ewaKJzN0fWYtLdirB8KozzsD9mH5freEpaoWgiFME95nbjheKlAMdOA
6vt/Q2CulpY57fo0wliZym8MFBqG7f//D+uGWoAyQYlSez8SuBUt0I0syhJXkiOLdLU3jpWljve9
AsnR+XUfbHO4VmD091V004ZC6RK1gDBlKV4UMvHSuL3/bxDUMVYQUiS2M+iTidvIpT2lF2T8sQ/w
YS0yA0Z/XwEoUaiQccpxhM981LB4Fe70E8gA8ajnmx68GismTKdDHM+pAEOm4KaMTrqOLFvkFZ19
pM8y1jBLUZEDSBybaeKWhnapQ6G5j6uT1pSPg1wcOmm51urW6fXcb+L5Qhza41K9BEt1SvLGCgrz
638bW2bVTgu4dGkCm1Xtvko1W1oWOzNtNSh59Vz7o6ux3QdmktV6pcLu1p0c+vDYXGBw6cUj1TKt
rvAwFHkpZy1/1A14N9ofhCrSsIM+egTfqdtSl9Fu0KxaSzfipbEinfQ3iRwPgbeMGVrHzEOC31RF
+JLqamxaZizpoGtXnXmMwGG7JrOuHspBkBSrUeXkxUzTXrdyUStuq25B9ff+1Hw889Fvp5xaUQH7
gbAvFGMgtpoegJ5HvO7YXnU+6jvRm1GEahPvzLc5OSsoximTLKsVlNtBBLC9JOZLXj2ODYdWuxmJ
DBQzgCyMFxeWqdfqJK9Jhvmvxug5lvpb7H0VJyXhYcjvI0UUZoY898CYqwslvgt4r6ZvhXnvch46
JSsjlPcAaZnFRF8AkOE5p9fsWXeDCc+ItDQDQmi1VfwiKEALrfhBC63/uTCbQWeC+VgOWaEbQJfy
xO7K8lgstW0OTWPVRcpZr5sesbKU/r4KuoUu1pJILQ20C3RZ8lq0tlxm3kv3x1tMxiQmtlez0C5V
BJgGjEpaWoMbTBFtqRNXhxCQ4uYPPa4xFavVrYET+ngWMuEep0QdCjZJ4hLJW5BFoJWHPPz8zBpe
DSOzsORMnORahn3JUbAiu/YEsC0g04r+4TyNrY9JMjOWTCwfo2RK5QFY3b9jSW7L0W7/5RdBRVT6
n3XD3iOyN5mopG8XuQGiPN+opeH2geFwBpAu2Z0Vx95ZdnOMotUREMQLTrUNTbShclFYc6CytrqA
WgOXg8gJIm+HrJXnJ3IfRVr7htgcqYKzepHb82gpHjmMN5EbOlrDiVscV3yb2RVkIPSFSugqCKpL
rbmJOtQb8LbCbQxDMg0UOX9879YEVSqbPkzctLzWF0cX70weLXF7xzLOGIy3d1lgqIEAjCk/DPod
BGYtU0QhQPaDNHek/drO4NuB05kTb3/SNlPEFTDj+lNspkuoAVgVJTz/HesksZvmKc84r+l/WWN/
LGSfuDsddHkFjVdd7e2ADQq4AMmybAaDiqo7C47C4cR+PNO/rbEzInMcCYd5ztB8FUHftNRDesrR
kCf5/Y+0bOiQ+/2B3Hb+Mxqzg05SKycdRTO6V9NE9QvC/j7C5vHnPFXs7VVvRpWuigJI08QdUKc7
HqL+vqm+8MI7zxL6+2pN1cmYkCzDTFXtSyE9DoRjB2c9sXIBdZQorR5QX1d+GqBfE9Hi0to33frP
iURjO10WpjSX84TsvE2fStBuBelFHp0M6j/7c7LtZBqRCDIzXOJpTF4zlGSWI4IzL2UFanbqQnoy
tCACBc3yxhN1Dt62XWc4Zm5GHc09ClLiiG2m0Lb+kU+2FL5o/U+OWZtztDKL/r7ygVyBLM9svplF
1TeSAzi+tbWEVuMuYEqh8fNDKNm8x3seKpPToGajbqcB1pWVdGjRwp20xtFUZHffOh4Mk79MmVwr
xgyYZjiN0e2suun0Yx+CN09MPNekcjTklI5fHVqpr6nizaCgt0ywHPeBth0QVyKSQcCq+VBEOM55
CfF/rFaSuTlu9lxIoB4Et9V8nXZN8P7nVyEaVVd4jGVj0OTomQS8vrpNm8Ka68oi0WP7PwscMTjM
xjRrajCrInDCSjhp0FCqF/Hr/tht+sEfU1AGxTh5GUbwN0A0yj30W8mCKwVe6eVmMF1hMJtQFdR5
r1AMo3ntoy/Kr30T6Ch8SPJW/15+b0JQI20gJv59hwGztCi5zabkfjFDFz1WbFJqz3kVQWpf+0ze
tTr2MmFvbINSNCvE8BjSAY05Wpl4jCTOrfz22J2P8UywU9O+DNUBG15RT14RaI6W8a7it13gDEF/
X8U5ySgFIxZwfK/yyJGEyc4MiCQYgrM/TZvhYDVcTGArzRwiUG+WTBdyW9nV4jemPcsxZ1q4WRYD
JGd4TB0VzAuV/1YcdBO6nm8I1AlpPUjvZy/7dm0OnylpCpoO6R+5OlFckaIJkX6benbQpxyXpKLd
cIdvM/NZwTBWQS5pHNsJB86h1ly5qQ56T67Rkd5tRclu5/x+36rtmLrCYzaIgrTdnOkwK/w+gmRS
e7GnPeBQjVKx0OE9sW4u4RUYE1ATUQszU6OnaVxWoZuWp+K4JPqfeGWQQLGHq+OtHeXSzIqN5ERv
FtzUulnnFwO45D3KW173B27DlHcYzIKN1IZIkCyPXUX4FhpPk+qP4c8u/xVqLmk1q+kf9/G2LkEA
CKkrVRfRuIrt9QlZvSIJCxg12pTcUdtteq370HwOIBPbO/T5riV+kF3xdsENx38HzMQNMWpxIUeB
s9JEL9MnoryWaIG3b94miI7adR35gagrdLhXwQnxpMOej+GU4siPk/lEsLpyozruw2wEJ0k8w7An
s6BW1bweAZMtt3L3rW4HK51/ZfLDPszWGfcdDrMV5mOWikkEnO6FqgxJz2jehkvs5Xvn6RyTOCPH
kpBFqVKhmU5NMrSXJKq8OG9ts4LsDccm6tHM/iuJkK/UdVUy4YVMpFCrvo3NsIZNTvJIH90TZ0B3
lgHkldJprrIrHr1/K8K/Q2TCRbtk2pQuTezKenhbC0v2RQQd1hGrcnblalZsXInPdj2IXzNjCW01
NecLeWozxMnupUCfds4xe3OoVyPAOOlYSbMQmxU26U52u2Zwuzb2jSD2OSMt7480WxQSj8miRQVG
eujRBKeC6rl+r7vxpXiQneTEC8ocq9g2QurUiGPQAq3Azb7wsxLdaubsnRubGiaS6HjKpJoYhNnU
6nEWoIOLiax13IUb0lVQTf6kR26qlVam8frTbcfKFR7jqk1LdePbNnZL1UIoaazF0dDDXEUNtoZ2
U6VFS2Aqmy+Jv/WU9M5SxmUNfZDGiloKkjkUMKMb8yb2ae13e6A0hMarX6i4e+4ITsCLoX9ZL9Aa
wwhjIbCKgVpcV0lTwj/DxC+OMkqaclu5Hmt/PkR+hfYGKmdTotawIQHHMdVQCRF1jXWddpSmaRQB
2JD4Lm9xZygmD3HZvYzCa5lP3/qOx5jectY1Il06q33CGFEC0eZA7JPjoBwFsA+lw/7y40Ew2UPa
5xmyFECIKCcq8IY81NeZWf9HFCZ/CPQ6q0mEVZeUoW0MkGpWBDvVeD6xFbRBhoI6GHR48Qez8nI1
B4s+JZGbtZ0dyrLbZganDGHrsRpSepB7hRwbLodkOqCrOZHVBWLOFVZz8EU8Zbe9B+6IRcAur/wW
V0O5w29jsDlHK0jGrGUeiyjLASkb13pyM0GshHfFvzlyKwgmhqiFItUo/o7wFHk9BzfcVnFbmbeE
5k4mURH7JIW9TtO6fglUVUGzotKaoMglWaELxpLiaYfpS+hwGeU05/iwWOn0KJIoamDfv5+mBQ9Z
fWZQvEvp0HuTL3mmR8NgiBah+0voIzlfUaQ3V/gHiy2NFpR0mRICtzO+vXUUclAhXV5pUKKQ3OIu
uRAcLjmfTvmOeWyTzao1l25SADnatIiTnDQ7O+S0fC6ignEodxCfUbf8lWPp1ta2tpQJSL2QknYI
AUsblKRPtKQtg9KZVqBsT/Waa7AWMMDJHa+2bTPFXAMzYWoO+zjOSgDT6aQdX+PL8vgPGnc/3Vxu
Z9dhu24KRaf2pQGszpHA10e8D5zYDvwO50TRSu7ArTNveXSDzb10bSETVwR0Yw/hZZGLPu/LoTtC
PN9pE3rnPNmzMx9oFxjaFsO4H+/4RfDbNoN2h8BGiMEeImtVyMe8RIipDE8bfCHxh89kXtis/0Aw
e0DRmHnZBFrkSuBPZ6h6L4TLxkg5O81mWrCGYcZxbKJEbjpYMp/G38FJ8nN0OTSv5kOPYj4+5XM7
sK3MYoJzKKJZet3BrOSyOIpX4Sm1Nav6TkNNzNUq2AzTKzAmTEdBKS9VD7DJeCWQFeSdGGlU/BhW
znPEJHQBgZIPUfD/F/1bl9x1JLLy1O2hhGssYGA9FM03TkTZyv6xY0vQq4LboWjwfZxuCmHJS02m
gWx4q+JYfKofpXuZP/u8vrCbUXMFxsxVbozFGMgAK6WTah5KvFgmwkPU80g32064AmLmKRyCpMkp
0IDqZjRyusvtIbR+LDZUHujbEbf8hsa/DxO3AmQmLus6dBPLAahag1M9Sg7qp64JnmDL2/aG74fb
WdAKj9le+wDSsz2RIteUbfmOEu5R1vQaHMjN4oWPeCHDcYNHQN50zjMmS63Ay6UayypsJJ5xUvwO
lRFY09y2ItsreoXDXGegz4yZxx1SBwWC+46hTr2jD8k9etAUrpEMuIyfDKvUCpcsdXURLop8qQZF
ZMljy6sW3TZZUzVJlGUJd2HvV4eoiFo/99gUkmPsSz5B6TjV1uZdIb7Vxnx0nzMOa/IQSMY0Aoem
Eykof1aMLjuH5ljgxakLLeVahoqXN31RsRfJlnDkrcy/rJjzFzCZxah2SSwXGPThh24ZJ1r+FxQH
YhXfae1GdAXBvP3Is3maU8+ATEZRoEFoZkwweQ5MN4+JYybxMRPFWwMSiu0Clx50fx9yc5NdQTI7
oDmFEmkbusX/H2vXtRw5rmS/iBEg6F9py8q3WtILoy299/z6PVDvHVWjOYXZuRvz2BPKSjAzkUhz
zmQm9thUQ2DG4R3qLKL31uY9cSGJi6pD061ak2goOcAuq+HVXAUdnO1I+nF6XCRlmJZdrEBA2J16
LA7rX6nk1IlAyt+44ocYLo4Si2DSY4YYhjBYPTB8QclpXhhKMUCfhVn1ZhRFzwMPSJ0NBXHH1pBk
SPMpTd4Hcn+hBmPw19Nh+gzxVt5ft4ftnO9CHneKtALLqrYweT/VN/WeOKoj3TK5MWoZmAMAYHHr
A24aG9qmI8JS3LRGAyFEtYDqCtq632NLrGP1taYxXv7W3dy5evc6NAKimW2vvpDBWfwYdnJjFJAx
HFiJRgZpreEM/i8op0T4LNpWSUHJ28QbU33/ORdv83RUzTQrswTpy5dstWXyBVy8gm+26VoYhPyP
DF4lLcz1ti4STz8Xz9Y3GWPbWYA1qTctKJ4qtw6EL4NNX7uQyFkloWOdtxokDmj4Agsu9sMnzPwd
22PtTe6Xg/wj8q3v19UUaclZZoOtlVQDDqs3mI9J+2aGwfW//77G+MeNc6EU59k9KUsrKqBUvld8
7didyafkYLzA+AMUBvbkrt6p9owXT1gfyBOxy8B6uv4TRCpyKVMSdTTTjBxLZ+uh63brLDD+zQvm
QkMuRbLC3tDjBBoCHcseMk+NvlmRowyfegz4GM/XldkWZsgoS+qosPDtCh2px6qRCraYpiA7/9rk
D0nr6vqZzt+M9F/V2YwPadzRNXlcEdVABT2bDBSllrtYXwR1tm2j/xDBnR76GlpdhBDRVs0z0B13
iq7aiWLaa0VFmB/b1wxgrWVqKhaIWjgPS4E/kBdaknihAQ/DorKv3IS73B6fNXSGhcWMzTB1IY53
Ln0dEnOFc32A02uFbWEuudgv78iHzS78ct1ANq39Qibnb/kqhRPRoWIFmKXkrkxFw7TsD/zh0BcC
OJvI2zKOBw2hXgIRuor1+MT60g14CscP+pQKkrc/ASNYye1CGmceSaP0tDagDitEYUj+wfJZISpz
VLvaW+g/NPs+iDN7QBXs+kFuGuaHZH7vUs5bK14ifLym9S1AYnRgvdAeAE0jkLPp0RdyuJS8HDQp
ympo2PeWPdDVztFUUQMj/anLP3QiOlCWX1/5fPze5bJW0kgoxEWGW+9BR+OXuwbgtojBPcDgRKco
MEeemzrp506mJRMHi1HDcCf31sP1DyWyEY39hotsIJ5rvagtyGAEFyoKleFd4ignoEl+bj0JdGMR
gCzfm4yKILET+ILGxRNQ9JpNtkCyRCcnin8qkWz3rWFX2r6ORJOjoujFdz3mMSozDDuhcRyoB8WN
DuVRR8+Pgm+HgVdeP1XRh+PiSIvBHA3gtIk3G1a5G9RpddKuywRSNnuaF/7N81L3ZtT1pIFOBozw
09Da5d7wU99yipd48cxH4qd25v6DlqYi8AMusIxVUazZCsHtS4oTxAM49mE1Ac2BT8d4X/7NwMmF
pjxHtZKma5x2iCeT5WHgaVDc3hQkByIL4QmEdNQn24w596/q+bzrUVTWDr+OUDTIIAiQOos0F25X
Vtqyjsy1h+hHA2IgejtpOy0Wmb1IDPuQF2LCwprqBF0BjIq9NtUxqRGqltImhQhcQiSICyNUKbuo
jCFoTEo7wkJbvH5LpQYUdZ+uu5bwM3FhAx2yCEDZkJQ9j+/M9spDDpSgyAGMgCdsczBL/jPiAwUO
mwcYHOMfSxq2bssalS6v+tk9U6e5Dw9sygX7na03e/NPNmMlufExc607URTZbpmZH8K5Q+3o3NZL
izDC6pXv4zV+/bnOXS0A+KM37ZBDVCLDFCnMHa9mFMvSWUj407Lym6lFaomNVss8VGl0XhsLa569
H1lyIPis2wZkqKZqmLpumpyuWlhM6pijt8ruof4u85LMNm7a3XK7+Lrfno3X5Tjsss8CsUydP7/v
h1hO3ZCmlbHGEKu+jW72gE07B1Vouzh1Pito/CMOq+3o+SGTHcWFU1Z6huY4hczOW8AIkaJRF50b
FxOJGAbJHXTOBEpupy0fArnraFQx4guCStRqH7EMxKbPIi9zIixUeygR3YXedXmiT8kluYqlzfqa
mqz/0tlgYPfbOUTC+5yXtWA3WCSJu4f0VW3kqYdiWnhI28Oq3CvLuR7vr+vzN3741/nxVITSIi9N
2kHMnKP/QrzS1Xx5J6GdW8uBjFJz5BJRXrb5zbBjTjFEQzRw5/5uJFnYLhjSkFjHbPIwbeJWThSM
PyPMCUWAeBNouOkGH9L4fF3vR5S5dEiLnlc/280nJs/y4vx95zT2Ch/DSf+tUC55T9c57loDdlKe
tMpmaETd6w8GYQ5gZYAr5gdXZJnbGdOFnuzUL1xPz+YaXRnoaWDmy1vd+qT5yjE7m/D33jNwvPP5
3zaCLsRy17BkjePYSuxjFsM5jSC+nQ+lpLzSYt2X1pui9Xdp3XgFwDaaxPSTdnbnvnesDq+aahWt
jW66zcXP4WKtntR1qlv4OWWpOGV3nsGzCu7aRlTZFFkVF1zX3BqtzgzRzNYjezCe2/ZmFVFLbj9g
LBXgAAZq0vo7pvfFJyXgF9HNCK1s81O+bwuHzSKEbo3sfnLlQLcXt/JZekB2okr4tnofkrljjIxp
jcoSfWAjNe14jO3QyGyEJFvgnJuP3AsNuWOk64xNIwsa9j6zWaAHONSZghVN+/6QY5wk839l3SIF
mQJ/XI4XgrmLauwBkaimTHClPvSkxaiF4V9XTiSCu5oSNaOlnECE3J6X6XHQBfXF7XTxQgfuMsLY
Ex3zBR+pdaXHX2F7DZrTL5YEUUgTacMF7aLCMPlMoU2YfDayk7WI+nEidXgYo1WLSKiNUMc8F7rN
WB9MN9knDN+DdZP/S4UULkQvTVSMgwaFOqO2Oxk8LqKKmFAjLiTLRpiRlk1rxPsQhJ7zsXGNILRT
DEmVjmjiTeBK/ATPGBdaCthhmFvWOdX8kkpetgR9us/kG11/vW7b23nDh+0pXIAwO3RZohHSpkO+
Lwsgq7FBm95W7uMbJbdbW9yX325SX8jkgoUq9W2O9xGu7MIrJvB6Njdh7KwyoH4Lj6V99FG9HRa/
qOzK2BX7dCftRYMW2/fLX4FR4eIGphuHPG3xG7SSgAVdsXP6RFK/nkSPFYG/8Ug3TVKhBcUyTazH
RN4oFxo4f0gsSlTY9XwlDipcDBkAdqRi94qZaJnYrPbNxlnHQ/78CyFPFHeFPsHFkVANV6sz2AHa
WGa4GQK8EPYM8Ki5xeCgSD3mxFfU4zdgVoyZGXEMaSSo30Eh+wOQRlhhTDxxyn75NVlcQKFzXo0p
C8fxXn7RcmfxjB31soPpdm53yu6IH38h/v9Ow4sUFXxHfi+mGNU5nNixZq1tntFE9kAt2KLOAxYT
xflHlbLts8V2IDUIQ0fg3LGdu9HINFgoDdI7hbEH7zCS6f4Tip7tdORDFOd1uYJx79qCqGmsgiyu
vCwy/L4nglMUieFu7CHMIsYNATHttza9lerUnkXMxCIZnMOlS1HMaYHEsW1fLf1JAvuxXsgCRf7G
yz4OjPOypNEjM2+gSXnyFb/wwv18YB2RnZiW5H3s6k+7/0sW/4QcOkrimoVlNjsUHWUMZml4OqpH
Ud9s+4b7EMQ5mKx0Ux2xZHHUM7uoHjpgL1ntg4FqhvU9TJ+uX3Hbkf5DGnd5Y9uykeYKNpeUx6L4
mix3jQ8MRFEGLPAinrteLmciEwQpRA22QgMGtEA7/JpT/3cZwodG3J09VflktQNEtZIZ25GaOkmZ
ALknw1YJdj8AsmcnrRD9nDnNNfPgwkS2dq3WvpehAlaEqg4YF98X5/rIeIYUb/Uqv/xEbmIBLM32
/fmhLBcypDqeR6XB50uJb7THfhJkQCLz4GIFKZuIWAv8WDF3sVTYWvGSrWBZXb9dN0ORHly8IEmf
TCarJEzGMRyBVykasdq+OT4OigsVRaplWW3CKtQg2sV3tY/uwCH9Ijsamh2pcL/2qj6U8NAMUoil
31GHOEl56CavFZU9t74LJTLwXHWTEoVvvdGkR4SQIxSWxwA8jbZJfs5L6ujpy/XvsrmRcCmIM7B2
WkJaRxBkntFdZOOvu/QGBEZoSgnTGBZreB+6lMUZ22pW8ooxMYxqxU7yzjVldfbkLy426/ZEiA2+
lclciuNsrulo3UwhGrP58pjMt1NyUPvCx4PJjvtgzk6V1LrXT3PLKi4lckY4rSVJUTZGUx1sqlPY
27kmCrRbdn4hgu+zqYpZliOI9zwT4zenGrGWzRJKP5SAYc+JWX4EhvhHzy1OMHk3ohKl9yet/bxY
t6a2H4UTkiK1uGtqpmGVpSHUYjDQ1AHF1K7dZafBZYmmeMJuM7O4PEb2ey5qUlYiyRjqgzxpt/rJ
rgnyzzrGzN/f6IHwtbB1O15KY3ZzIW2VijCiGqT1rvENL+hd6GdPslf/ExrIrczsUhZ3UZkRUUok
ZokXJ/bql3eA23FRbdvpJwnpBphP6gBkZMIZUNEH5OJIXESyphKoyBYg2OznahegXc0xx1K55VnE
kiCKWzoXS5qkAx7/DHnvK1xIOKTVprcWaFam3SIqx27WCS4PlQslMpjedIVFSesR7RmH6E4E2iFY
50/dRy3JSx5FL3RBKPlj8W9JelRT8RmT+jhhyklqRXmUwFD4ofyiM0ojnKBTka6WM1fRvC/AtW13
IRFmT4LIz+/5VTOAMOaFnV8GHuBfl7Oa+YPLFklCZ3m4HocFQcvgoomRpt1MUogzSI89gLe6Dsp1
sKP283U5m4PBF3bB008kqawXVo3oODmynxw7J9yrLlAsD5WPoHUnbHaLvhkXSMCePUSEBZLpEAaK
G/t4mWNPfalt/TbeZX711Upt4b0tsEWDCylt0Q9js8IWpZ3xyBaBrMLWUQ6YPQ17r/EBRC/u9YMV
fUAumqypHMWUebcCwPwpfZvGJys37LDV7euCRBcBP3GaAyNlAggj/OxZul1PyUHCYLfWoikB7CiM
qwvECcKkwQWSNSynCCx97CjzPWOMDJ/0p/IzAxpgCEjp6AkEir4dl5KYOklqyi5W/ax8q6kLEE2/
3yWn4WVe7Ow7tbGeJgAYFnkFD4WxGpPeDmzqST/31a/hI4w0rvfVSTmwHEX0ot72CsAnqLqmAeWQ
e1FjGSVpJTYvPytfDMupOrfHzOT1g9yWYbItbGoZ6Pr+foWXbauEagZPz4dmH6flfooqH7jq++ti
2LX1Z4r8IYbLSxoj1vo1YWLiG3nBfrl+lDsMoi4+xcjOdVnb+fGHLC6YpIXSqFkHWWTd9RiRXKL7
Jhr99UcItPRmvFGsn9cF/o2zfUjkAknW0hW8gZDIkOJVp/QrB/gJYLvKsRwlml7cjiEfwrgYAh7k
jDYsI1HLoJtvcfvYYwnFROjMzGWvfTIuE2HguxnSH6AgGUaQTskT0ds7U12Puh67yhB5gKMXzbmK
Ph0XRto51SdZgczlEO2KAyB9AuvQB//OsT6OkAse0bDOi8KqA7F0puWTMnlURC27HZ/+IwLu9btf
tYaUlSAxQTdkyNms9ToLQu51xwUMye8CpBCt7WaGgHaMiSPTNdnFa/qa5Z2IwOS6wWHV8XdJWVOF
bRXitKzoE0XRdRwnh1qqM9fCJuP2NfJxalyYKMm0zuqK7689ptAMBFux+43Ktm6TCvzy1a1o6/1v
YvqHRC5YZECv+ZXpDAfG/4fW1Sd9bzhyQH0Mun0W5vfXLRyMKr8fZtESgK3mOMzen33pRXPNN6zo
emyRU8Zq7uoZXocHjkftxBfe0uxL/b1LA0jtd+G0gE+PDWzGPMs+G3shdzN6OxhRwHUpfB2KpHEB
pKhNZTRYzDfP1ReG5ocVRK/P3xvGjCxSEIRFDsHFjjJPDZKrLHZgjk96YQUE66F5Ycts2A5EkzoP
CkGevOnkDNEGY3OKpmqchlaXmYvO8vFu+KRVu14S/P3t1yAFxKyqYQNf498XZlQ1q7lMyADQJ1jO
6GQe058F2jjxQRW1VzaVuZDFubkmzVncZjNm/k2QX47JXmszwdbQ9kV5IYPz76Jf6FLXkEGCxWFs
m+HefFJtK5hBbivazNs0CJWq+Da6iWE2LsqTNaUFaYAVGA0nywKvYfEyx8/XrY594T886kMG/9ic
yx7bBC3D1stUOwq7XWzRg2n1xy4h7kxC0VDJZoC8kMdHfSMZxqXr8YC4nTw2hJEBy4+VGlubjeeJ
3tKbNqFqJvC1VdmSeVIxmtRtDoJ0iCtuiQTQc1F5WySAMzpD6aJYGSHgF4x3A24hpE9FMKL7IJce
q5GpAiPcFgkIKgBEadis5SKw0emSpTQ4wkn6aZReMgpMYnPUD2OTfwngoywt58EkAHxjADX1a/uk
YC+6/2qWQKFioZYSGwtCIGXwrtvidjXnQjAfjuIkb0CyzN4ng9fvm6D/3KQAv5IPLQiLksfBFvJx
byJNXCrLRd2wGoyaMJm1hfmE2tdBheKy4c3Bn+7Y4w8bt5+FnM7bbvdxxJxrJ7VlLEsNqWmluI0J
ai0ld3qg7laFTcfEvn6w24HkL2k8ssV7TTVV8UERHg+kA1kvTW5lSwRWvKmURrEjSk2QfvLliCLP
Qf20MGfL36ZlcNPohbRHKbrP01yg0baNXsjibDSW2lxPKVQaUNZcnlVniFD6U/e9h3KLmzyWD/+k
PM3+6h/R8kIqZ6A1KTStZq636HV3p89j3bvdLC0P80rC1xmUk6K34KazWwowQSww0yt8Gj4reR+P
DGc6pqEtT6Bji8n9deuQt74bw5oD9KBs6qrFaVWCehHkKxJknPQ3E5NkK7Fxq6U2Q1lFZL5n0EaL
bbnKk0DylmFeSuacDyygxdyEJnZffDDMAWJRulEexq+WV3tLYqNkfNRviChP2BZqggsQsyUq9pl/
TyKbdY7UBFgv3gxaAnmKTnX7DfVVkW7sJuNtRcHm1X/EcBZaxQO+ZqqzDXTWN8lvf4UVBjoqQq4R
acR9QCVSetmyoJE+ftGtn0t/KKMfgk+1ZfqX6nCfCgwiSpMrkMFWL7QTnjboX/SGjccNa3CRnVLb
abDsRPQomwFaoTJYMgxdx53HpVxVV4FPIsQ5pvvVl90MI8p0n50TwGCBuPioP0TCd8aW012KZP9+
0Rbqu2ii0whda3OfVrui9K8f5qbDXajEWWCHYrFktDB7WlWObhx77bx819bILZtP1yWJNOGMsItz
pW4zSFLj2ctiyZulUvRuYSnOH4Z+oQ1nfYk5FiaYHdh+qPSY7HI/dEen//mrQSh6AlKRRpwdjuXa
Z3Rltv6mHmLwpkQeENgwIFo9zxiDZdh9yhmPwhfpUH4Jv1X+csw/iYBTN98BlxbC3d+pVdN5UmCU
v2DFZBvdmkADZbLiSft/U+25EMZPGapSG44hAPy8rnqmmTcWiZ2o++uGsuHeFHVaS1PwGNQw3/C7
yS/FoCZ4KKKilL8tsBFSfgoXMOSWheDm3ohVvwni3LlWrWmmBQZOomz1kJt7Y33XJrV7XZ0NK6G6
IZtUw1qcbPIP21RfAacbr5Biumv/IxSmVFt1l98kcHZYYYEhRNEURZ6C2G1X/qj12bNwidJaOeYJ
kN/mZRc3vYcBJaeh5W1ZWR5dRTnX1tTyb7+Ds0Qto1PUqNC0BqN7dDNhLW76hOLIO3Am0IXuQ7u/
kVnRIsP7SuSOG5GM6qYGVnTFgO3wQ/WoPRX1nMFsQOpS5i9Jcz83u2n1pUFkn9bGffqbKO7lKFsD
iFhioFuZhfGsKcPObIyn1qS7aQr3uTYtdpEYbpm3d5pR79Gm2rczaGZ6FH/DNjlrVujEtP8xJoM7
L9LXUqkIAD/Ct6woa0cZwbxljuXDHMvuPMguUeqnqM3AUdK8Knlmh7nsNc16VOTip5QTtyTU7sPV
IWHp1BYesabmTIp1t6zzU1hNhV2T+dR32MaSi9vFJH6SgVG9zp2oXI5aT4I0iW/XpYydbmgnm+S1
V5eLa6iSI+f9kcjtTtISsGwX2WukNbdLlX1ahvzTZHV3pRad02m9CbN1D3T5h0HuapuoxY0Zq5+o
KflgnjukenTolgWTY2UYmF13xiSH4dQqDSZDap2xpn6htK42p8d4KHZ9Nfs5rfZzod/ocutpsbVT
8XPjYrFB2mIbufwA1Lr7RhucTi6/yjV6q6QAGaDlN2HmEHa8xnRb44fXVe+rKZ5qJFt9S+0Ok6W5
YT641TJ+Hyk2Q0HbZcBNyix90huyH9PJ72f5JC9zaVtzeVNDG9s0wqNsdXujWmonTskz3vmKrZRl
sBpo9dfNoYqnA5Ksp1YmnilHdwBfeRgTcqJSt1P170uX+GsE8vdqbkBxib0BkMkd1bD8PnazbabT
16wqH5VKxh1c3Sex+kMDHF4wg2LMpmbsD33ta41q1+34lOrtCdxge6VIE1AXLa5e5U/AMLJp2Z/y
SfZJapwJEueS5v6Q52DgM3dGXdzrIYZjK/2uocYduHYAWGLJzpION1VU+3XXHbM1O4U0e5BGhf3R
vZTqhzokj7OV+2AJuwE1+c6SGm+cZCfX46dIHdw1UR8J5khUc06cdGgeaFoAumPyx7XxkZEeTZK6
AKB7QSPMowTdlWw17sg0OFkieSQBzJ/encesdnrDQrqv+qYE+AgKsqQUA21GcV92eoDZfR8vujdq
wJyT1R+l7i6fhk/mlHl5mS22PBStEzYyDiEKpL6YnCXMscAeAkSqK2zZqH15LG2aRD4mGrxGNb90
aTnbyRjvc3PctUMfgH/ZTsB6ZQOj4K6H7duLmT5OUxrZ01yhb7M6UvY6rNFjb2j7qJ19mQxOPMm3
oHE/qmr+aCn1qVLOy6i5dDQwoV59juApSd+79dK7kvUymY2TNNFLPQLvSQPzS0RfdOx/59E420OO
oaZeu2mU5QbUzDdNOD5QYn5tFIB3TJKj4rTKXD9PeXKfLdGzrE22asQ/5OFrkZUnqQ5dXUvAj63f
GMPgJm3pzDpJ7XDIXsFrcl+V9K1Kh1MZaye50s7NAvikHqeXzZEHtpgHfQXjTt+c81Dyatl8DJNs
3ynkOUnjvTnkfjyOpyySb9ouA/5A3r/MeuPQbtrNdf5jqFGPkbqnsjNdfdKfQKV7pBXIZ2huOkVa
vugt/gdlely68AfsdbQH/Rm+6KmG7mF2IEWVSnGzAdRpUuzWcv8p0Qy/CpWXPokkO6lNp5msx94E
YlbSPJJsvAVFcmsbFXVqQ71biuRUtMDcLsHjE5unhjb3SSMrdg+a0CqsF3scluMSAuy1jW+GRj4u
rdXbyaDfyCkws5vsUPfRcU2140CqH+mcrABAMO1p7b1miQJdT51GA1adoYDtrzFeZxLvypa6VW2B
/IDUdhz3yFPMAQ9UHfEH9Tci5Z9DLf2mNpWzSoabFZltKek9Gk2Y/JOprYfD29CY7lCa9ljNgVy0
N13ePloSoh2mOA71Wri0lve91h/jcNg19XAL0rvDVE0nTZ9rR83qyG3NCVxMVrJP1xK3rCoNdjVl
8b43ehNVnBmQlnIu29oYm56aAjAOyLtrQK2VOmkZG6waMwXmqkc7AIVh6dJMjDs1Swqvo3H/mpTj
vh1I69VSPXp1o8W2rLfdXp1UoHXKmD3Nm1VHgC40BDcU5ExTKdy+miQ7zcfU0QBIYFeR2hwGazL8
HDCfbyCdxkSK0qLjmuaKo9Ow9uY0Jq6RoMS11PqhKmr0gGdcQSpZXyUl0d+UaWpt1KGlHYZfO0dV
xwrt7+pm7M9W0ukYA5mG45IpI1wlKZy47o+FlXtWFYOhU1taO+qiQ653Tpn1FNddiqHZ1qUyRWmh
HA69oruJaZ6jZPaLIQJ0SLU4mgyWhbY8LGt6qNs4tvM2A3ZJtl+ryKV96edm7iZKed/hOukn82kw
8AVm+VOhKs9Da7qjHPqhlNa2JREbKIhBU0heCT5sB4luIEnrqdG1O6PusVc7nToCTE6kFOucvMw5
Io4huR0Ykewkn98kon9RlfFQllXsgGfD1VTL6dsIChWFo62LbSwDLkkNP9/YtWlzIEq+kzLTJiby
h2hwm3p1W7U9gtz8XLXNd9qVjUdLsiv78NMygnZBiUdXiogrL/l9gWAB1qogSccH2WzRgQVRudsr
peVEmvZTlUC0Gpm+sTSJjZexLVMlQMDz63DcFYDVrmR1V9B5V0Vfm7p6lJQyqOZ2V8ITwkJ6zFoJ
lOq5LVe6K3fNXgLRbogPkpHoQKbaqYjm6yoIz6X4qTAjH8y8R60q3b6vXYDI7uc1TwAYlT9jA3W0
86S4Bbl70BfL5zGpDDvHZWMVeZCU7W4Fy1a75HZZJ/tFQ7yXFLfIsGJD88zJiHFTr0DQXvpjOTS3
Eu0gk9pajxvDWg6dnrhkQcq6Gk5J4BnV+KMalW9mt5xLS/kMuDWAmhUlZiaT9XXKx2PR1yXg4r7K
6nKfx+VrJYEklqoKGOax3KzFtyEpA7WYNWRV+sGM46ekAQA12PsKBSsRVh0UhXVujf57tJrHqcGE
uoxFq2rV7VABITFBnK7DczFJgVTQs0nLo9Y1vhk1+1XJMqfWwwcjGs+taflrCTq4KglIg+L5LDtN
LIHu2vypp/kdxSYEWX+oUxUAzeNM9eEhA5VLNWnNjaZImrsM6eoW1nBQ9PyYhVFnj0oasGAHpuRT
RRIbRcEd2m1eESKMR4pkm1R+yWQQUo7NFzn+ikQBWa6yA+vCQwoLlMrFkcIaU0WS4o+EvFCMFl5/
cm29ialugSlFoQB8+INuvhl0qa+AZOOtj/Rg+N0ntrApt6x9CYIW0fAbe19xVYffpHEP1lFHMJIr
NsvUnoYytYv6zqgO64A5SVQuLelBoN3mu/VCO+7dio5IJHU5tNPf3nmI/dgtP8+79khu0dqnGJSP
z3oneCxvdUSoIeNdjiqpCp4J7tFjdAatuxy4izSw8HbAFqz5yjhiWc87e2KN4WF3XVH2XuTP9VIi
d66kKnUz1QCMSPL0h5FqiHbdQSvddkkGp0rn1o1QQw7CJvs3W2W/KcsdcSXHNRInKJsDuMPw112G
MQa20sherqJ2+9b3vNSTVRAuany6tPZGnkJPtcdDaHYT2V5SoUpbj1YDtVdqyag2E8K9zqVBaWcJ
0NMeAWz6XjuxYtU6uhis2olRFba67dRAhRSsb8DcVfiZyb7tFk2lQCCCNPVAzmwD4f9PGlcBaftC
DkuG4fqntMwXzrmweaM/7PJCN+4kKzx/MKHJ0JWi0p7UFXcWarOfJrRbI3ReLCejsR0L1zo2P+CH
WH5kEsgZ5VwyUKd3Ja3j/x4p8f/JB9y0yQthnLdnizINlglhSvnUDygIfFdNQUQRieDcW5vNCu0e
oHLFygMeA2H0DKix6xFEJIJzY0Wv+j5voEWMt6Y0f5a6KlCJYJZ1q155Yeo86NUw4wEbaRBSdLld
13Y54k2r2u06CbTZqiReCmLaXsQJksszUQYIAhOgrUfPiiJoBoiOiyvR4+WCd+67hcGIl/okNYmT
zQIhW7flpRZcjR4ggK2UGfBVWT+r1Zusez2GSQigythbehSkAiKVuMgwtKT7hb5Wlv4i/5zx4q8f
/zsj48IBqmeLYqT4LFH6iKRR6p+1WfDlN7VQFcsklqIaoGX7/ctXmLMA9CTOLAZCqhQHSqI6mSwQ
sh2zVUOVdYuYGmqov0tZ1b5CHoMhMz6KmlgbEI60bYazC2ncrSdZNOrX4j/S/o/hbDt7uZDGnSDJ
orGRGTbWAArmwPDxtbx+Z56q1I6/SEEbWK4liAub7nohkvOmZCiSMRswnkgjIBX8A3cVfjDOleql
W0xAyQAKYUQFoceSMZVuVjPfZfF4U1XF2VJHW1UGb5ZJsA7l83XD36q4Y+jH1Khp4u3Cz9SXkmkp
Q4c8tEi/0wZbk/Yqabaifc6Wr9clbdr/hST6u2U2y4DNMTaPiFJOkFqD0xf9jVnF++tiNr8Y0hLT
BLswKvycJ/dAXygWOQQISSxJfq/1KI8adSkaPNvMH8Czio6/gpV3viOE9Q6pqsoI+5K0srPJL8je
bB6s7F4Hbs5w1qUv5fx0XbOtIRVqXMjk4qBqLdGKbRk2Vh9j3w80cSfdQVobJJXNCCzT+/Es3QlH
dFnI+CNVuhDLnahakUXVGinyZMzYZQ+sUZ+A0GzEaMy/RWW8VJNffQWUfwa+RajJlq3Ud6JMileK
boOu0Jfu1jvBsTLDu6Ifv/qqKuU6LlHM2I/a/fqU+pIT7dmYbP8mfmduPmsNsD3qxCSKpVI+iFG5
bo0c9jkcwjfzUN9mDFzgYBzSozjN3fQ5XdUsHRj7WJrnbgNN7kiqEggz5e57h3KyFCW3ijYI0AuY
BfxxghdiuGsgzeK5zydYCDvB0h93yR4T28JF7+1YidlVVAQ0Wcd/v4eQpIMySc8m4V2wzrmoJx+0
G/AHemQnapJvhpELUVy0wuR92i4pRCkxDcJsQv1EtLHwN6bwoQ73dcwy13KMHzDDA08Taqp+EnTf
BpcAlaY9C588m3Z+oRL3lYplnOc4h0qMnWZ+SgFA3x/YpjBbDlNEXrWZGlxI4+w86/TR7DMol0sH
c3gdwTAZfpezzxbgZNP/Ie06luNGlu0XIQKm4Lawbdk0Iilpgxg5eO/x9e8UNVcNFTFd8zR3cWeh
iE5mVWZWIs056V4Q9joBl8XjbWfetsTrkTLv9dJ2qaCb0DFIX2dhr+jfezlxWuOLJqfWlGdWIkTW
bZH0J98b/1Uk+4CHqlFj9BLhqrpPW1cWdobhRwnnnd725KsUJva3KPShHw0ps2YpAaaWBAfFSue2
KlvgOHTe8peDMaFeGhuCgvLfJoI+wqEBaxnxsgOPGH07l7tKYgfFoxwQ8HIESXRUb8EYVvodgJwO
gqEbf1ueBUdSbY5yHNtglwfyWIrTgrobRf6hIM6GL7qU2LUBuAvF9MpRSKEDybHDG73nuTq7qZwa
pFKaHOpOpqV4yg69sWOwQ+fVLQ6AreTd4+aTvTpdJrLEKIJXQQtrEXYYZ3U1PNnpmY5B0i396sxD
r9lihlrbDctBGo35nGfUOjsn+iDbxQnQSjs6MzKBQokgOZm/jk67N3axx1vL4zgGOyVczFpnGBVE
A3wUnfTnVgcM1vyBYzuc2KkzcQUNdE0vJqqghzL/G47E6MmoJSauwN2K5loLE1KETMnacIClGpNr
+LJLUxJpArGX7JXOvOONn21+A+iY2MVOLbZ2ZMbrjSLp0MmCcWqScpo1dAE7vWhs0laolYLk1cqn
qXNvn+jmtV1lspM+dSElVStBxcK8dPp5VL4nESdH3yxSrEQw2YIpyR1RCH2B9C9qBG4yXzZ+GA1m
W+YvXcpzObL1DKykUQtaFXayJkjnGu1aDE61roZRwto27sU3rMAOkLexo3DenW2n04kpgi7axIg8
YyWjZqbAJnrLuuiiHiXSmOzSHo7dLjzpiGSNnTzHX1pYqMR53beVvYpmXqNc6TsxqemXSDnvTKVw
cnne3zaQ7du7imCMsptiUVQjZOVj1lZ+JJNsX4tdYGtRehaUQUYLPmgw05FHHCjz27qhyP77Rcbj
tDQm/bLT5ZNpeHLI2/GhP/AuYfh1byBw+l2AqWTVolUQMGPXQAIUAdnTFTYg63OOcDuOrCQxNhkm
ohFJqG3hxaOUMpSPcLCUs+wVLn+9bDt50A0FjSUdDLnsIDyWYnWdNtcBzdXt+zNF5ozuCHAjtP//
xpKsrwQxwRi9lkGSdZo7LPeh8hTzMFm2Y9NVEcaxjNxQxUjBsaWd5qTjuZFF0Bn9kQtdhTAu1FZ1
EJAQSlR9NlmJlghWlQi8pIenCuNFvWFmiyRDlUq8r4vnAdykw8NtR+WIYDO5ou+kFKPLmCuYnysM
xsYlJmM4Mni2xeZufSYQQarfLHlw4t2y0/YUk6TirsL/g8/8uhc2Uxv7uFSlGlZMsQuAouEYeyDz
IAnOPdORH2+f3ebY78qUWWCZxSyLWG/fag+KBzRbEICj8Z9b5CLZFMKp4AGF8G6LRr/VM5WqCfad
MzxTYEIttMtYXIyJ86nCVYr+DSsZZa5HRKX+I/oYcXCWHWaIil24L/cFsE/C14HHr7Ydsq93xgQE
MCBpGuh18NKPR6XF4Mbu9jXxDo0JCDopVcyU4pYy44tZun19xrjrH4gwAB1B0U2wXspk7JjzADcB
eKTcWT7ECYbO6osafL8tgzr7u4dnJYO5+16b67KY1BB84g+N/ITpxTI91uZ3ZcZYnbjHEgnvk2vz
YlYSGUvIjTmvlUAPAew6Oa2VgS2W8t4BhspuTxBfWLxq5eZVrSQyptBFWV6AvSl0lXpfDs6kHiVe
qreZLq9EMNZgkjAgTYtjHJo9Se+M/FOUOQQBgpeXb9+XitE1DROiIpsoTEKpTEZqhlhVohBCxn70
oh0fqXz7kjBlgX4R0RR2L5xImCkYCPSJMk/SDtnk3ja77Sv59fvsA7FkOSbbVcCCt/pxUPYo/mQD
pwC5fSVXEUxKVeW9GORUhVoVrby9H4aXEmM7GImral6RhKcOk1SVoAdpshmyxs6rM8EKFXcMeYMC
21d/VYgJB4HRVmogy/TqAQC2wyQvKAA7nzedw7l69rt9EsIAk9G4mkXuD9kAk5ZD//btbxdtjasq
9DxXr8FSK4XQ0rtRLeDKADFQ2oUAsZTc6MArcfLUYZxfL6MyilSI6rpDoz9kvG7gdgdmpQvj+pqE
nYyWmjKlQg2PGvgLl9dhJ+97jxaQ2ouwl1+51ZXNT6GVVCZVHIH0beZUKvjwLuMP2VV2xAW0GObh
RK87VJmleeIOUHTcBi/Pr5j0sc37vFQNSBb0PdFek/iY4ZEwxdjTuI84vZz3r9MvO2FHY6Q2keIq
w+UVHbiw6JxqTbC5YO7SkYdiyRPFhAtCOtU0OohqRZ8onzTymgeflaXlPX/0d26pxIQKHVuSahkr
UKkHugflZpTuei/HoB0/im8nrmCpMoiqgbuNne1bCFArBjRY39pmDXjbcj95bR2UjLxAt3ibWtvV
h5U4RjepUOMsTTUaoeJd6mKmWvXwH8f4tvi0UAWABSfaaa+ZL5+5RGqb4dFUVVlEp1eRRMYjpMoY
W6lHX4t+ara+6TYu8fgNp814YgJ8ACuMmkTY7DyTSWxg64+WAhxT3nU8/Bfe79N/X4XGQjHwauWo
BJjlRUk/RtJHTuzdfKtWCrCxt2hrudUgAAhVB+nbaKd3podasD+E1nQwLvNJ5nbOeDKZINw2Wr70
tHCDXQxFPwzmXTPu/6NeTByuSS4EEf1sohhVka0cowLJpeFQDvb5hEh4CUKLcMoOW4oZoqzQLX/w
LLIOZmqzFE4N7dzWmfxA5mme7MRMzXvgPHJfzS3TWAtj3GtcgpFoIYTRl6b41lySyCq+yB+mw2Rr
Xuqp04HLybatoAq4DaSBgCNnon3Vm5PcmPgGSfa6aU3gtyofQhCCBLtysEoneQTD5l7mnOrW4wZU
g/8JffvyX/lAiES7acEbBoLqLwPGB8tD3Llt8CjDJcacF5HpsbEReS2NifwY+KzbkUqjFTGKkVlJ
to6vkWhXPo077pu2fYtX5ZhbxJq1jH1JiKv03dAeF9O97QjbN2bKGsHOhoYZjd8DSNioUhUEGUpu
dXISy+YsaZWdDsOH22K23kuMrf0Sw4RbgKSF4MnN4W69fEinqLGqQrejTrKCJOByTGzVR8HxivVb
guaCydLbY4OPlPFcgxpKnKy5dEdsqeqOmbUOqY99RyyhAtVW0L/cVnLzAV3LZQJXnc2xIgxYRO28
4PyG2QrLz0FQRolleS26zSNdKcncXNKggDkAIdZt1dkv4imxtHJ46LEwlkcyp9S4LQvNG3g1lqrf
6jVrFxMWLTdE1HxE0niTNlqL1oGoU3lRsW1z+xA3DR5v5f9E0X9fiRoFuZxbBaKU6mMRnc2Ac0m8
36cOsf79qDKEbIDBF9FiCWlrgdv7j2LESgfWDtqllPMcMswnirTSnvW71Nb9Cvx+0UHnDBhuFsuM
lTTGEJBFhVJA+0YUg3AGqIs3gJcMrDRY7X1ZJsfoMJFn/bdbYvy5CbUYM//QEJl1pWLrlWMFEv2j
34XZlVLMSwI8jVolHRVAsQetyBa+Sk7/Pfz+tQSYow2Xeqh8I+Gy5G3WiQ3ZxLqQbKANwQ7ZklmX
UpG6Vb8oJz2e7DBcsPCpO3N0N6WpX/TDU1UIL0rWcNo6m6EYzE6SRnuowED83TJJVulVTRC1guCp
N19I/BwJvBHi7RC1EsK4V1JkYzuEENK6EvKen/TB+lkAsG5wxwPn3jZNRdNVGfwkCupQv6tUtKIk
TANaFMQnB2yQAX+2/ojxExsocQ7gm3hZ3WYqsJLHvJY9weA6doh/agdi+T3lvtVR+gguxMowRWB4
8y6wneLrbXfgKsrcXVZNJm2TYcoXrBTGAevmTnc0TtKD7HV+YRMuD/S2sVxPlrnHxYgnVaACyUPy
QXTDwYkusT96klt8ns7pvWqnnuFytNx8V1fHy8TOPIYDCHTkxsCe2eQV4HkTAKog3KXD3qw7ywj8
uVw8jlSeqkw0nTLBwDozavPgmfMA7uALwXG8n73Aio7ddwBKJMCVz3hrFvRX3wWgla5MVBX1RO7l
Brpq3V9muxPKV6N+qGafo9xmnKNct0QCObTMTgHH6li2hI6qdpktP9QviwPooAdgXe9PXWNlL/Qz
uAJ7Hw+lfFO9lVwmgAMIQw6RVsJ+pHMx4dM71qxh3A8RxzM2n9uVHCaOF9gNB7Yg5Mz1S5T7o8Kz
SepZ7+7pKoCd9U2EocywqIf+5MfZNsCHDnzj7oD1XuffjBZv2uJKGhPQlDBqlr7CxEQmzifsFb2m
U3rsNePltllwbkdj4tigSdmiRji1dtnPxslUXpL+uQNqwG0xmzN0aEVjzR872XRV9vf4PHXYwhlJ
idvRbc2P7C/LTr0rdIvsaTkk94BWwBO5eV8rkUzgQt0p7XvUWVHMHRzdK572tAq52J8wv/D8JzO4
SFhNBZ+iwIPTmOsCVKE29BKETX3+os3zE2l4Y0jboX8lg7krnSxqlRVIGERfv2Di0Y0u2l66U/x6
T3bhE29wZlueBsRatHPo5A4ThLuYxJ04SCgi6NP0JYrT8tOSNtE+qdsMc7gkKUCEKeT6naCpiZ9h
U+x7S6ZCssssEi5ZlodnIo9mZHNsafNiV38XtelVYm0m2USEFqXKzuscCtov7czHFKB4gJ448dvs
NHC883tdwv9MDRRqbGtrUMsUPIziWyuy0w66eY4BVQrGK8csPXS8upwHFLadO+lEJbpJRAox9buG
YRZrOHtoCGjdzBJd9Qhun7MWAW05cxuMSPIeh8339iqQ7XtVcRZV4gyBo025p+KDvJ+9fzWzsBnX
VpIYR1GMeDTF5E1SekdxL4dj+gAoQIeAKanzzfswsngfsNvRZyWU8ZwRsAjmApSHtxpcvkucBGAe
2NLIHhu7sjMbxRTukW5G1pVMJuIB22SaNQFtseEj5cUp/fyQ+4I9PWCg3Jd3AJkDLRQPGmALMlI2
VlKZoNengVRrFTQF2JUro/OSn+PDdJQeQcYGKOHpe/tF/HzbHzcf3pVIJkw0QRMC/QOKauqHjlxG
nTc9yBPA+HsPJPBwiiEgls8xzKMC1tRtFTZzo5UK9N9XESVv1LrpFhjlTOZzpxlOpJgu6QOLkA/C
lHu3pfH0YTIieVRzOYmodwvRTipA6NqanC+87Zj1K4DobACRyzzT0CAFAiuQE46aM8Kb+Sw3HE3Y
PpiRaaFZEoipq+OQneX55fZJ8czZYKJFpStDC+D5t7jUAya3wESGnFj9p/zU7rND8dzv/sXeEydG
GUy4mHRN0OYETtR5o7s4lRcTi078G47kj05od6lVS3/ERYlVQAlo7VgIlBUW3bwpckB+Daijy+fO
octJkWd8qMDjWv+LdummjithjFPNQMIrwDEdumZbpnZJMK7aoPZj6UDCdDi3SM/r3QtqYGZDNTAd
gonL392rWUql6bF/S6kDfqietNNdwGIDQRCEVqET8R6zzfxgJY5a7cqbAeqc53mB7uKcOYsnugL6
+CXYnlSfeENqqS/85rO8LRPlHAnVByRLjKHqqdAmaY1ZHtrl03fml/oZ2HAtFiiwg4jvV5s44kcF
CxuU+VXRbONLn9rRA7cvshnJYD3/+zsY08WHep/qtDM9eNpBcoDxcSDgqBaVt9UGfKs7/W58Cj2F
U7fdTllWgpk7HuU4UOsCB9BgY4vOIoIIbh+/PXWBa+44FrUZeFbSmCvuUa8aMHaCZUGAZ71RY5tu
CxDhI8GYQQPE/Oq5rlyOUHqH78wY6CKyjgaDTtieUweeKAAeLQiqQgZi7O8J+B2Bizirl1pG8TM/
652TS74W/JH/XAWzfacqldp5HEaavtA5T1AWPtKFHM1r/MwWH2+ruRkYTDSRFYwto03DvIWNIAt0
HzR00/JozB+XZdernIxhO6yvZDAvYD2TYmhTfFmIB4CPmh6aoo76WApW486ObA3gPRjt2ONlR5tW
sxLLvIp1CDBJvYdYSTiLxqWeeQXyzTT6KoB9D6UgENCXwdnRta1hnzzpLrA5XLR4ebbIuSX2YVSx
X1B0YGN2BYD3YGkqRfn4M0pkxAkukgtY3u/Ga5BzM2nOCbIvo5JWUjlLUDBpFVspWq/oVU52tB1J
VofIRJIWEKPDSI2D0qhS3vZYdymjuYpU3XgMS4530YfuvVf/sncWTmXOiI40BuLC8tjphyn5qC13
WbZYt92KJ4Ze6OpREjopXGYVJ5dLnxbAEyrGU5bgY4eT+PHsgnnWwxHwbBL9WEV7xhCPJpaBkw+3
NeGJYAKEPNdKVWr0wOLabvToQz9EttnpT7fF0Bhw616YGDHlFcAVCTQB1CWmI1sPUAlAgtVSa176
nVbn96Vo8GyPd0tMhMgjc4lVwNHjGcfGDuUMnl57H14m2jW4RQu3mazxVX7lLV1yztSkgWVlHV0S
lmKmznjP5IMq/ZUqJ7A4cSyQ47tvKNMrGZG4BD0JoFseemFyr7acqM77fSb1iGrZlKsCdiG3L0lc
W5rJm9HeRPw2TMz+osaGqTG23T4XYTbEAWY/VfBIYz4TS/WmN6ESFiC9w1tlq3b7RD/o+8OfARSs
hTOu1Y+Y+ZtqCA+l2RGH2KnI9NwLuXvb7reP8aoj416FISMPT/HYj+SDOZ5C9a/bv7/dd1wdIuNY
5jIsrWpAD/EQ78rPkRPbxkXzks88bo5tZ7pqwjiTVKZNL5lU0PBc6l6umdZCKY/Fxb6t0lt3j40V
JubrdEkXAdvCvobioLSDEuADY/LoY5hdou8VYBd+LsWAWggAr4klPNf7wRdfqxQETrz5961bW/8F
jPHXRhLM01t4X+LjWHT7avmT7GUtgnkXJxEz1nqAgDguGCjIJ0JsRQWs6O2z3IpEaylU0VWUqJMw
VFI6zT2j/a0ljd0PkqXEGefKNtvuazn071jJyQ1hGtMW2oRqsu8MTEjMD20UfB/02h+L3slHbGEA
qLhtnqJG8832mNUCINAVG4VmZxGfoqz7cFv1rW+n9Z/EODjmkkgNaFWo3v7VR71T6KdBORnioxRz
XunN0vpaFOvkQqXkwDPE43YO/GUPQh4wDmlW+YFuwv6LigbPPBmfr4BiW80G5FUA7MSn915/TRzg
MfrGV0C80sbffORWXXmm9N7/gwqEWTSRAyr3KXaN0RJsYOJmqNQLh+iQ2Utl8ZbsOaqyT2nbdBjr
MXGL5Sg6caXuF0Dw3zaUzRQVmGUmmAkBhQwOtd+Nd9RyQETLqOD1h2ofVRalYpE+a5Zkj98Kn1tK
3lbplziVyQ5C2sgyKxQ06CiFeVTg+EBSUs7xvj1pgHMCAqvK+Z7niWTqGQlw7DozgIZFGnnqEIMP
iLdG9g9OcFWLiZlioYRhn+Ij/u1r6fTG+hlaob/YgJpwZ6zk+px72/qCX90bO/iS4YMpayYcZHEK
/MJDXRy9sw7fFQW3msc7QPrvq/hWhYUCxGIoR9pvpD9POm/thieACaBmDWzzQoIudGThcW7H4KFt
pJFzZNsx8XpHTEzUWkPpchFSgDFkjYnm9NOTAAdug0OUyLxHgT5h79/xqzQmLFZRLUWZikMD5u/s
pbvlKN/Lexlo8g+K2z0LAM/jbGNRT70lkQmMSmJOHUazcIpGYNWl28QvKkGUfGjii0BaLHi83LbB
7aB4VZEJHcBWmdueVrQDbdoLsen1oA3oi5ojhmMd7LBCixyyk2jI6JOzFLhG+3RbDd7vM/EBaylJ
hhQdmbgZW5JyUXSFYwycm2EnEySh7LF7ipvRgpMaV/b0TZCe1OpTXzxKyeISov3B99EqOGjUOFce
K01L0CUCQp4UPAvGnWpwqkMcV9KYiKBVwgx6HepK6J5Lyl+oJtrxYAvqnTEQzuFtrryslWGiQ0ga
IUE9nj4Z0T2ltW9Oow+CT8prCJBVny7baLv4Kfsuv/7JLMRaNhMz+qnLh6yGoqUJKo1PNegbbxvf
5icMMFEUzMdQSsq378TVVQWpJmZ6izdePMwuOEx2zU7Flp585D29m2a+EsSYuVLFYI/JICjOvhXt
jzDmpRKbVr4SwLyBbdD/na3QvoECOJQZ6/t8PbYzlpUcxrj1KgmTt8okZW+m85jLUbuPbVqd5IN5
bMa4lTDG0iUFDDnjhFMD4xE4ePCiLyAEC2rnthnwLoex8UbMmxlI+HCo/ElKP4rT99u/zz00xpCr
tCHtSAdgaALb0moDHa/uHckeHuQvvJruZnxYnRrz+MXzkOWLiC8iswWA66wM6T4SVFcwyKEYu79C
Yk47joIb+RAQQbGXJhtIZMGE/nvIAwVPOUjmhNk8Qfd0czyWdeQPS35H1LgDjQ/YHeKnZVlAqDTv
ukLjyd8wFMgH+inIHvDpzgJMZlWZz3AADFyCVyOzxhfJAhGqPRdvg1oUcEx94U+Xbhz0b1KZa60B
nqzmGbQW28dB+6ZSdmcVcPHpXddypssZE1UM8FRrFHIVnU/FEA3G7UDZKBlTqKBjI4VW1b6KOpcn
gTlDKgLvoKghEgIY9x1PAqnncgqx6OIWMfag0t3bFsCutDFqAsRExVZDdFJ433Ybev0mlAlbISgZ
Gyy+YO8giQ9LhklSkni3jZOJjH/rRSQRjIwaFmyYRGmS0DIGnjGd6J5OP4E6BZ8ceY8VOxv0txzM
7GG0S8T/M26XqGpjVCPOb/ka3VcnbIZidhwdh4Pqg2oisSqfd3jUvlY55zuJTM45NNjKB51S5MZa
5ysGeuBy5ylSdC6NhVNo2L6nq3LMIY5DVSf6BFEi+aDXT73BG1Xbtr5fAtiOl2GYkxY1EFCHhZdI
4wFFZrcLTOe2MdAjuXFkbIFvIlqLyUtcUt08iuB9+ybrJ6n93miOEjzeFsW5HbbFZQqCmRkGNFr0
56gsLYWgIrPEXsQbvWVzNNYO2OCQh92sJiGUop/1qI/s1C+IvEDQ0131bPqqHX6NP1GIx/YLr5Yo
8Q6UGs4qg9LqTK1kBbIT06Ifw9KpuMcDB46O2M4APfqo3oG/0w2OfPNnv/vf6U1taiVbBW9Bi+YO
IGpOkicDDC5Fc6VzJfsnUScvxeKZKBPuh0CVq4QM2HbporuiWZzEJAe1rN3bdsNmC+/UYgIJ8L2L
XCqg1ojC81tzAlW9wNN9NIA9Hu7XdtgCW60hiSCcN9gSVJkWYV7ngChv3fAxeBBd2gQBKfX00AO9
svFRPkm/3NZw0zN+FtnRu5HfSrqre0tawxSwswRCkOB+jHZg/7bSwut73pO2GflXcpj4KAyiroiU
y4UCihRgNV5olcbnFQq3L2wlhwmOARA4arAooi75LH0Eq7c/7MqPk53dAdTY56600CfxXQi7SmO/
WYRgTk0Nk70wjxEAd5lDkTLjEx16/RcAd0yO89MYV9KYD5co7FHCG+hdHehiYA/m8gpg13RKut3X
JwmLonAImwe1wDERlks5KUp5UnSIrYN7ofgYm4WtxIe55c2Ab/r0Sj0mr9JyecklGXIW49nUHxrx
PCec1O0fPOytp0TN/Y2Oe2XuixzVGbj3Ync+SN74CJCK70to9R6NUyBPKw6FP3y67WGbz/VKLSYy
yqkBRnGkVOhAxMeGABOq7l9vi9h+dVQDW38iUTCRx8jQgxCUnwqoptKX1u1O6g5NZ0cGhe95OQLT
Gx83DaYbLTBU3GuPKU86vZj3XnCVzgTjUmglkENAenSaMGgOik8HHIgnumdJqdJ4Xrd5oJqkot4G
Vqh3FCPijDWCCnSxblkEH2MyXgxj4aQmPBH031dmIiaLiGkIsLEF0TRYnZZ9HkEmefvSeDKYO2vy
YAxmkcpAcqrsQBd5+/c33Wl1TMythBj/l8MQvw/QdQeoRAcwpYBWTuOIYfGVfkallRzmiYzCTAY9
I+RQugQKjdjtQHqLGkT08F9vnnlEOq1TtTGFKMo1O9bKUV8yTkFvO0Ks1GEeEKHAvINOaXKUS7FX
nOJpOjZfxHvFzx47Hxzb4ETkGBvnotgP9jLLxaXuIVEzn0p8nOTRX5LAGxThCWHejsxoQRZNrW3u
w31cgERyCLw04RV4N8WAqN4Egzr8k11I1Bc1iZqOEvIACKJP7sdlwmIgJ6LK1HTfBZyVFMYOor4k
vRyBs6ZyxEMyWIY/3tV35hHsoTS1SH26Eib44mX0Jjf8pP5AB/YgHDBydJY4PTWewoy55LopNxP2
odyynAHwf56y1hI0jhCOvqyFdNJUGeYAfUn61An7QgIuhWnaqsDBQuEowy68DUbR9CABhpzyJZB2
Xf6jbP3bUWkz6l2vju0ABDE4c2QZIlLpnMyXeuCEI54KTBJhgo48C2cYoNq47eQK8xc0JK3bOvBk
MK+D0GhNEVe4DhnlGancL8FrVf9HPejfsHqBAPI2Ubhp6DF7iN1meihTTpts+yoAyIHBclCcsoW6
KmnNBc1wqDHkh7kInrtIdW+f1LYIA5QOgI9T3/G/mE0vY0EUt1205yJ4jRKOY7wl2O8jwVUAcxWd
oIwA1KEW64c76vuhhtHZfBfsB1u7lHv6vdtgzrS5y53YCzkfT/RpuyWduaQUvL5o2EI6ZalWCquN
vqG+ajfBKe9+3D7JbZu7KkpDxMoeTKluwBQJUYqxm9RzHh67hOP9vMtiHnKjr8J2zGByXdGfjap6
Aju9c1sL+lfeOjAmcBOjirLSgBZZCDrp7ImEGAgQQnsI/yS50q/HxYTl2NAXRaogSDOzoyCau7BJ
7du6KEyh/Wfi80sG8FF/v5Ki7qVg0XXUrwCSVXxA/QEz79OuTawUxB4RcBUyL9hTePXoxwhSndSZ
j8Yu9LTH/BPadKC6Vfe8usjtO3xHWlzqUVPnI/6mZlEcDUyFpH+6rfZtQwTOye9aL0ISZXJnwBAz
8G2mLjayLe4rwfFrEML8LkUxyrJZCugx6nYGgL/y87TPvNRfHuiuFi3ggvDaot6NSiu3EMM7Rfrv
K2crRHHISwLrmcrykBrzPWDsOW8ITwQTOvoySKVMgwi5eqnNA1iy/+CaDFkWiaFhc4l9ykVpnslC
efWIWoH3ezoJkXzsxHh/W8ymGisxjDWkdTfGRoaKVdKrVmjMVk12tyWwW1g/3WwlgjGFfknDJSgg
IqUlD8o00d4FwCqSwCYQn2tnBmpJ6xhWeS9ewMX1hpbFY1feLiut/gjGIqKxrkBzjuOkhR7K3YPu
sd96oLPxCp8HD7rpYithjG3M8RLJTQphphRZvXEqivsh5hwr7+KY94R0rdzHA/KkKQiPWZEcwezM
CZDcQ2MelKCTujyhuZh0kQ8U0Ez7REcVskfUhPmMytQO3r0tq1Nj3pZy7gDlkePUKAncfF4wP7A8
UFxc+ZQcEnvg4cRt35KqEXQAkTyxrDVNj5LmPKGUFGV2p1ySaccd1PqHE/wlg2WpqXqdkEXGp+F4
GF36bZ3b5l+tN7gKgOwNXo12u4gP2sq/VXp78VZxTxMGPTcr+n2du81+9CWLYqUTCYE2eSug/j9H
Mf727atAJnxEUdj2KeDmXW1GQT2sdkDu5wTC7Q/6lVJM/EhDMzUCA/fUOAgapxb7+pBzpjhSeKkv
psODVNt2ratSTKxIzEzv9YUKFE+hcmp7TtLLbtq9OzUmPihSkQiVCQGtC4gz2ZYs6Wi6yY+36OfP
eCArnzfIsJm5rU6RiRelTgAmSSvdNfhGZ83r5ksB1vIGw7634z3v9JigIWGoIQ5V2GARHmXhG6bo
/qMAJk70eqxLlQ4BAdFiOy7AZCcAI5MX/LbD0dUKmAx0rrTEHEeIeWMRpUtHO+2+A4yY4OceWrY9
Ry2e8xImHa3nSu3yAALRW48twart/NyjU0WJPOj8OfdNpAf1PuD+0pBdj85TOe7VGgJlP7qnYBgL
vobBpBc4rTehGOICSWWf7f7N7DvHSAgTN9QRvfaJlvFVKXO7uj4MYflw2w454Z0wYSNewgzTvhAx
Zk+l4cblpYo4bzBPBBMoojqcxYRG9yj8i4w7Q4xsY/j239RgYgXSzJlm7LgkyV/ao4ZSmcqpI/Di
EWFiw0hmkg/UZYlf4/P7DEt3NIsm6pKPVpidX/i7OZuf3m8Tt5jAwdQ+EyYqUqd1EuBjdagra6km
K6qeJPVpIfclb0d8O/TRvYCfopiAEZjdiMQCCWg0jq8RSa1qGj7OYmHP3D2xbZe6imKChmYIWq1S
hvFYGTCnklopViMBNG0X2gMaf7aZhM5t+2ApBf5+TP4n8h3dmBhrkx510C74PgJLxons/HPwSXPK
E/HCk/pAgbxCJ3+9LXbT9E0ZvW7dkADsy5hlMofpzzqxEoq+HIyPco81L4mHqbtpJSsxjGVKbSDF
ggnl4pLs9NFMbEOXHEDYO2kuOHPLG83ZTthWAhmzHOtQFqYMSejydXB+omKo58EVHTBHO9yBDxrS
30XglTTGMttpSGciwFzaLPswE2iVBJexHZ0uM10AZ0o2OCN3y6LYU8S5wO20aiWbMdWk0cOJLDja
BlBLplWhV5I+BE6jWmnkUN9PnXHHe+Q24/5VKAtpJaRLucByYrdXDmH9UUC35LZd8gQwbZIkUCap
NqBVOjtLcpB1zqtCT+XGjb1j98LmhRgoUEA2tedS6BGz4q9SUpzCvHDzKHhQuszNssK7rRbH3Viw
Fnkxk1EcoNYonkl3IcY+mf+k4ra6Gnqyq2+HRspNs6aWr03PMbAuK15jbjOhWglgQkYj90LX6tCh
VmFtFABFOxnf6AdlYE3nwufCwdIk4tZdMcEDeIAxMEmg0Wj3P+KdBCrZzgLZCe1qFzavC8gJVezI
ohZoACKZIE1NSqusE6sTCguY/04txxaJeQCl2yMDq+NkYocYpkabF5BXORjUzVUrfgkeknvNXnYm
RrdSGWNOKGXq5/DD4mJQZ/ffLJIJH12ltko3QnxeCoc4EHakUu+mqPgjMeCVMnRV1d/RmoWCMHap
WNFVN3w056VTtGiB6pJ7W5t/iPtXOYz1R4a2JPNc065xjw91oMy6OjawKZM6P/Pe9uarMMYTpsEw
3zJvt5NlS0EPVMB/eNwd25HwKoSxfiKL7djTk1OUl5R8DXtOt2Hb3q+/z7yUwN1UczVsYjdDijOo
j20v2tKwWKpyHHlRl3dgjK1jF6yXhRy6qN0+Sj7I1d5QeJNF29Hiqg9j0NosR4WA4gnKT/pH4k47
4igHCeAF/+b7h12W+Zm1mb+ksR97iA/iLHaQNrWA0w+f1eVTEw2OEDwu6uNY+Vn21CscX+JYBPu9
16RZPE0jbDwuAyeRGy/OG54fbQf5q17Mh50QSn2WpLCKpBD2hj786IvGMoYWM5BYcTZikGGCQxRj
UA9zsNB/yf0iVTDgmvCyfp5Lsx+ABMR3yUQvVL2Mru4tu2o3HShiTer8C3yz7VTuqjgTQIxMJUNN
LzQPJiw/RVljCWEReGLRJM6cx19rpRu8qZqy+7LtDB/fjn+WJFz/BCasyANexynCn6Akn7XUjwJY
VlP8UYJ1FcKEldEYG6OYqRA0Mcdjy+uT8oyUCStDWQwJgB+RwGX7KT20qn870nNCCWFCyWSUcy9r
cIKJfBOKXVZ/5X5P81RgIkneFEkWZziiThowKb4kupXlCa9BtF0vAmgzMJORbL5nd0Q+KMcKTmry
FE88hwfdbjOMkuKjwYWL7bmY6Nt6XQUyvi3KZTKkGQR2+UNs+mHzdPtq/sFjrwKYkk2kZGI6Nh1N
2EZXe2kxCBTvU8p2ZseO9Om2tG1DuApjHLbMJICuaBCWhL4mHdX0RxX9P0FS/47yVxmMR07xJAM5
CxnLaLpjvxt4o6lcG2C9ccjEMBZwJX+TDXtYMUJja7L/j7Rra45TV7q/iCoBQsArMMMwvttJnOSF
SuJs7vc7v/5byjlfTGTOqLbz4CdX0dNSd6vV6l7LRpFSCdjj362Z4Jx2Y5VGFULcoDwPuLvZ9VWT
S6pRsn0RHFRZsqyqDOxLlgbVhN25kfYYcQd8ezF43RbBQfMxLdK8wLZ0ZepYeeYZ1nOnM6fQj1N/
o6m3VSQxNhFZRbSEX/nA5nZllRNA6gesnHIqA+sfHW+f1j1HkLa86vN40DzzbF31DbJBSbz+H/f8
38r+av/cSE5W0pKGQXLrMX8FJ1dzU9woh8ZrP4UOcpsv9ofLRsJt7sLq/vLyjcCMmHFRWhC4lvEQ
RFNuOm1smIGlDBjYadFycFnensGY/xk7powaIor92g8zavUF0hqzcCP7GjcEr5AptRubMOGgo7Zk
U/UNB5Kak2QhBq/1BgMwnPNj4c6m82MF81d6XkzJru3qZIAxi+o6wF1/YStt1tBoY4yKl2jt6rXr
oXX7wplkjY970dw0MKxNwH/IKf7+vO+bZMGsbo8ODaI/6KBF6SVTbruGtxUgxKYc0815pBh4oc4x
e1M9MhfWf2sTjJHyQ0r/pgGu9x2n+1amEKBYNi8WSyCzSZ8IQwmWXXe2bNJdZuDCMUUt3KviCQau
Jc8qbogxdeP6aBuSgsmeDXBShv+e77/Wd2MDpl0o1VohEPY6ugiajz0pnfhfMki+iUuCFfStUo1k
Rig0l6cYiOulLi1U7BnaVg/BDrTGyMOJYLkAKRW0T+qz7a4P9C68q7zlpL80z7Knu72Fw9wyCAhN
wtEIhPC+kplkdYxxBqb6Rv0cjn6lSa5SEhFiHRO177GbW8Qc3frGrANRPw2Kdzms7UecVzVMoZS5
dGGV2hjoPcz/LUVnPlq1eLdMcbQ9GY3ivrtuxAnZHYAvigwDbLjPD274EPqDH3v6rXo7u4Pm8DpI
6f5LLLpfxrfZKLGq2alF3QHpOjlE+nrbm8wrB7ztN5VfVYUkq9idctjK4la68abValPdJlCPZ8sK
IJ+9HtAyznrQTnrqyDST2YfgVqWSsmLiZ5JpjV6IS1inxm5Yfr5sIjIpgmeZmaanFcP6kewlG27a
/mj1muQkkpqhEFI7k1WAusLC8fYLBlgPNPEhwQQz0cn2ZATZ/GNi7rDdJSH5s7rGbPBui5iHVrQp
+TxhFlVfMXF1Hc2S8Mo/dUmUECV61tpDaXJR9DGtHmg+HIYod4b4uOSnomjc9+wVuN1AVwKwal0Q
VyoayVmLe+ey+jkQ5KuDGr1cFrF7GzDJbxliUclqiwWnCewhDupgeGxcDJ868bcqAPHgIb+RxVmp
PCFC4ZxN2jWHPArSMySWwGQlwC9hv1okyp8y49g3d0ym4LkRxC8iFL9qLmNkRRMSy+4mH1/65mjK
llAmQvCoGYdutZRAVjN6TEueUuKag+To2DsOTfKqheBPpCkUVhQQsQA9d/wQk3cFhdfvCy40EH1o
MorvD0nqh7S4TUEersTsw2Vjk6kh2LNqR8bKEmxGXTxQ41DIpuskOyFemEq0+bCuhhqaGvTlqRn9
TNr3sKsDcnkgdAAu8A09dzXoFUnTGedP7oQ/y4CPvVfjoY3Q5WOewyviTKfk++V124+nG6H8R20O
IqtOyzri+5Nejx5I3T3gPz4n1/ktr9qYkl3arTObG2l8mTfSUnVW8m7ANuXBggFn9UQDDsrU3sgy
772keHMLE5+/1iVM0rjm/WXDtzG6SnRAoIcfQ0ui0O6WvV72TMG6NdYPSjfjYB2aW0Yf51Rya9k1
u833BbOerLiykw5qtPrkgs3wOjTAIjCYwWUr4J95c/i8inmD0DFqtJhL3mI4Vp9LmnyaVRtPQOp9
tapeM3fu2AHaLx4tySuHZPlEyI6xBHxkXmP5JuNhHVaHgRjssmaSBRSROjKFZQPVIKEDI6RNg0n9
J5O9MshkCBewaLVbpeH9k1F12y1nc76bZK9b+2662SG+khvHAaB1mSc29KB+/aHAYzUo8hwV7Cj8
LJWZw24H1sZ7xPnvlCnmqvIZ895T7nh1oSbOI+5J/npmR3JlBvaL7AFXZgrCUVeyJe7DkJugcu7z
D4n6dNkQ9rODzQoKB92sq7Oux1jB9QcPc91N4bIgu45vIzCukO/vyg424oTIkIbzysoVnrtYyzks
x9s6KY9hYvqX1ZLZnhggRmoOac3vEdrPyXjqssoplpfLMmTmIMLlzuk8VBq/PjDwyXI+tuSBfowB
TcEAhIip/NZPqaPJxiJlNi+C0QPLB2MLI8T2XvatDVQn9epnyvmWP2kn2YGxWxLd2LwtXDjnNcs0
VYe02Haor7nMjU5N5nCwG/sr2BO9wVsP9VmOk7W7hZvKl2ApSp8DRiVGkUiv7orFL8KbRRY+dp1r
I0KwEtaPEdVHiEgYuq2tzMljSbvOZSXetP0tFK+mLYgeDrHytdfvu7DnL++X7VAmQ8jvgWZeEg1M
pAdt+Qo4KcecCicHENFlKfuG8Hux7DcTaQCQV+IJxU6FePbd6qng9QICRVCfcFVCJvaV18fJqTtp
sqLA7jG8kSwcJFqVrTVTIfk/dNjVA4BNvwAyC8QFoztDagaaavBLuOj3NoLLassWVzhg0Ptq02nl
WrfzTVHc92t3TpjMp3fTso2G/FdsjjE2JPPaZjATVe8AqPelTO9QdTkWSnL4O3WE48SqmyIbKtjK
nH7V07sq/lbL0CP2w+JGGeFEafr/lwEiEH84EJce8Kp/RUGkh1LyKT2Ej7Imedn6CbGCPxbnQ4dd
qq2PWfdSzOexb71VlzTTyIxBiBdj2YTExvAnBpG/jfrHsk4dg8oGJyRCxCtVmEat1VHoQpX8M2l/
Ln1z2+TT3xmC+N60MI1f02EIQzg/0vabPkdnJR+9y+a2f1a92sKv/28M21BMA51nENOD2owjNzWN
Y7pJwBnX84+yh0++zW/y9Y00IVBEoEkeR4viyKA/ZoArY5pgbJ5KijrijJGuVpKm/w/tTNNmGjjz
3vCCj3MS0wFgR4fFRVOQw9z5yvI4jVoJ2DIZ3Pb+YfUqTLRx4DlEowFhWunZ9VMGWo53bdarBMG8
B6tilAHxA3T1oIg5JOfRMQ7N9X/ghWQuu2/mv4WJYBta1M9NoUFYuprf7LDCCVld0SF2LyslWTVx
QBfDiizGWYbIUHxoIj+aP/3d94X0CBillp7n+H6xoC9bAzdjOY2SZHY/Rwef3H/tTITXDo0wSkKu
BFqaz7W5BqShT6jIu5B+VtfFXRpVcaw4BS3qdECK7Rql9rjGUja9/Tj7+kOE09Dq+zasapXDD3bf
4nvzWPmWZ9wMnuKPZ3LUvPhg3coInmRbyC1pE0OqNcxptECorvTOjGdcIgnru8MZYEX6vb7CqVii
x6TRO6yvZYLDGfiDbgTqx8YHwITtZEEVxFf52ZIjenHjeBuvXuUKJ2VPi0xHXEEQRvxYgMaderNj
XRcBjx9S2EOZxwkBpKG2WrQM0vgLX3E2gNPDuTV1jDLOQIclVxNusKq0s0EmVogqZaIntk0hFu8e
PnX7u+hsfQByEEcLcgHfd5pOstjC1+3NujLgQWsawIMRnP+0mGhW436NcA50JkhSQB893IA7wLOB
fjrJ9NtVbyNLUM9s16LQeUaV51N235vmesNShIFx7t8XoF9liXPKqp3PY8wz/QVmaiYOhyUcz1ni
cCaOxDNKSfCU6CYOKhuNVuuM6vEhqj9ZIEpcWqeXjfHKZAgBNE1q29R5LwDetR9pNQQ1YESUikne
kWRihNSgy1IOuwyToOkpHE8NptaV0zuOgs3uCMGxSztWtzXPPuy7UblqVFmYkpi1znXcBMIsNczF
5ulN9G2tHN7+zr7UJ+qYD+Rp8hY8/pLe6U55IEs9uL9c8CddiI851btFybk/6brfkNGJlxqgcM1h
UTMvQ1uClCNDtl1CZLQjvO4wFZZXkCEGYVf0JZ5Ml0ZSfuXdwwVpDciUdLwuiG1J2ZymZYpeKPST
N59WzzxVvnELhtgjn60aPyqBrAC2Cx9sbiQKZhKvRW2HMSBJJjf0tcME6m9QHfMHBu0LCQYvTVA6
Gn3QSnWu7AzYX9ZXbQULsjOaROUK2WZ11/b3YXsq64/v8YJXEYKtzE1YGR0K9Gg/LUCyZnn1mPuX
Reyf15slFKxjja0qLjg4DicXiF3jZKJ33D5G5/oQN+7iqYfMA+GNbHZItnrCsaKocTbTDraS1vNZ
K0xniJSg6WSIR/tNEBv1hCOFRZUagk0RPV/DXdudw/qxAx1urjoFkPDT+rZGp0LbftKX951l/907
g4hQS6zptDblOGKTcjvZ4JNip6F+lmwe35y3wQTYy5htwaSQmMySlOWkUzj+FYroq8dp6WvVrY8c
0xdoYj965oz+cBVPriyM7Wav7FWy4HlLk5E80TDHCRLyY1evV40xumvTn9eqfk9NbiNKcDRmzVoa
2hBVENwLI9Nh/eIq8rFifmxdWkzB26xmVK3WwmKyG8s3jhiIck13AhrLfy5tslFY2QoKjjdVXTFm
v+BsxsZJu8KzkUVS1BwVKZLmfmB+3SzB2WwjVdohwQoSRhyO19mOXy9b4r47v0oQ3CxSi0QZ+Uh2
XrOnsqQOnhQjpwOf4l/JEbvQyt4cW3WAJim5L9C4t6p3oEd8hwy0oFJQggCuV0TJMVdAia81siit
Kw6ZoR3N3Dpac+/9lRgxAa2N1FAGgtrUWt6Z9K6u7gsZdvTurrxqIuac2krtuoigSZI/pdMxX+7i
VVKU341AGxFCyqlYtZL2PGUnSegYaeimyYcQ/YEjCSYZ4/Oux2xkCXmnZhV9YRhYsbb6YhlPU1y7
U32Kxw+XN0YmRghtfVyCzocDuTHrVk28cRqc2HD6SbJyu0650UYIaznKKXHHG54xkh7Yqu6DpVJy
59gvdmxkCCGtMY15bvglp/dGD2iT3vrcnzogXeiYmJHTR+/3XmzkCTFt6dkSmjmWriHLFc4sf2oX
t5izwxSVp2rR3aifPhi6AhLtJbi8azJbF2NcyiI9tqGqXd+kxU00P6dUdmmQWYYQ5UgERDqGItgB
hGYczW0FY4Q7O+S+8/JbkOHW3/QDBhnd5fGybhJTEbvcporZZcig24IJhvJujiRrt/99cB9pHNyC
itAW4BAdQqUgyAErBO26dvr3gFua+PT/SxAMUY3NokvjFTd79V6briYZ64VMA8HwRhC8IitAXYuo
5771DVXybvaLMeBNcrBRQDCvQk96PeygAGZKzvNROfVfOB4/OURXnV+5mduCGtAtb5fKsc+awwcu
3zNatV1Dwfoski+LSbFL6dQ4fR45RiWxs/3LwKuW4vHalWqmZiE3hMPoocffje/07xaAadV/Wj45
4xmB+UVWYZLsndj1vcajBlZgCNXWB5J8i2W1hP0j6rftiQAW9lwrTaxi6yJqOab9McmLkx7fJMVL
XUlSh/0A8SpKOKHyJSLFmqA+1wEMJ0X7eLO4cQt03dPlgLD/WrLZKL6mm/JFZNWdOtoLXs/+yW4B
2nKV+ek/QLB36am8+dsNEk6qkhpZmAxwLryiedZqn0cpFMf+PW2jkBAgcEiN9WpCIcOZDur18JF3
qxu+dWTP0tajvcHljSOJjXsWzQyAjsHgOOFvfY9nANAd8g5BWeOrzPKEoIGpjKrADBUevJf7yHDI
WLsKPTcjAPxmcpCYhMyNhPBQarG2NjmEUcy8dQ5InDB2NLvkiIZ/EGvb3rvGqV63TOzoy4C8nNYR
zKIDOwjJSz+qFYlSEp3E5r16qOuoLqHTGN226XM+SbBt9pOG3/4qtu4BjDmfLX4sFfUPq75mGEdU
ZOHnfyRFr0KEoFCxkKoz91Vy/g+DXHat+JjvBZryZROQaSMEhRkFuN4GJNshHZ+15Illo1MMksv4
fkfCZtf5j9hEHkMbx4ZyR51QN6cP/JjIrpIzB2Bpwb/nVkCNkgUgbroXDl9LCA5jN8Qp5Q7L2Uk5
y+ovd/VlvNy77mqpeH4G2x+zdGGj8mkZElrwRx2TfuxH9Wbt9MYz0/KUTrpn6zKX3bXujTxhv9oO
rFqgocH1rM/dmBK3o+/KGTYihN2y4nxd5xjVZjYWh9HWj1kim4nYPfM2IoTNsefBICV/6dbKf0Ll
UenuwerjrKGslLdrBBs5QoqnR8swMxWrlQbNbef3J91XfO3qXU60ESPEbJtTOlkT1InW7jCUmJTO
4rO2TpKrmWzVhGidG3pnRCBbBDLJpzZ7VBvdKcAy9q5axqs24s0BhJImW/mT+lDaLourQ9GjXwmX
sXdEno0YoW1unA2cqQxPDIb5sR+u8vRzMf/zdyKEQoM2Rk03pNBELb6Uyw+bfMnsL+8RYaD/hAB6
SSOCFuBjZWo5zsjx0Wiak09LCOjT7uNlIfupm/UqRVCkrUplyYGXjbE8YIK5fCI+uUmum6A+T8+K
JCHdPRI2woSQVul6bjMGlYrh2zqe4zBy4+zTZY1kMsQwVuHyRTh/5JI/kzhyeit1CW0lDvNrAPzN
IbBRRQhltl4wa1EhhvMaKk8gynP175yYLzpEN9QZD92H+RA66SH314+RFLlQpqUQ5iJbb8w+xLkX
joqvkz7IWI7XyUpy0dw/g16tQ4hyZtcSlZSwDo2OmhuR/qGpVjdKTLfVrMYZDGY4l7dvv0i0WVgh
4jXdbDXpOvG7xHRAKHLwBun1Z9xkF3SD1v77DoxXFYXQt3TZnCvoxT8o6CRvkidtvi3S0qHaR4li
3F8vWIzY/ddFWMMohSCeNhRnfqOYjgvGGVAgCC7L4r/5kighdCRZP9hxBFE5+kFUENj1h/hETtKr
i0wlIXgszEjKTIOc8aj8qNEyRL34EzhjwKJov1xWSWKJv8xmk+hpQ6Tb0whRBdhOKvUzSa5CMjvG
8IX1h8ui9hOh3xYhzv0DSLIbB51vlPqg1Ge1lUQo7pt/7g41GaMm+pIsE1TYQoTSzDnXlmWyPRpG
X1k9BJlhevpaHbRplZyEOxfZP2UJYaqg6tANJa54HbguC7DoqqnbedmHEvD3lewNibvmJcWEoNSv
o5ElxQBh09d5OoZ97qzTJxYPDgEPg1o+/tt9+lM3ITgxizaVwq+vBnrvy/SzaksMgS/OJX3EUMQA
epunELA09beYVa5haY/IMP9SjBCB6IpgHhIsm6Feq9ldRX/Y6+fLSyXRRGzJxEw0aCS4yY0kdarw
kSlf0uz7ZRmS3Rf7MQFIbHVqChlFHwIlkh3MvPmZk/KuT6Zjib94KmQ0kzKZQgAKR8zx6jpkluxl
Ckt3Do8R2FVD+tKofHJdBgsjcV3xhTu3EkCvjb3t5VWNitpRH8GfY342TFn3imzDhBixkliLSQvT
G8KnHPllojm5YTuXd2xfiKWpqomryluQGz3L8bI4Q4gRjk5r18EyEUziNuG/bz+Aq5oqD3o6tcF/
Dk/bRO+6BB/LAup6j8WgjzeP6lq5evxwWZ23cfsPIeLQ1hiZfV2sfHMIdcPo+5D++wb+PyUI52qF
q1g6ZZCg5hXYt77PCkrfpexVWaaHYNQgycmiwsJiNWrn1oCKxJCMJK97myD8qYiQiKssRUsj6bBU
YeLp3o2j1MCEfMh0XDFkcWHXZ0wDJC8msdBKL+x9MS6aDvxQ7P2g+FXxHIX1V6JmgdqzT5cNQCJJ
jHKrNplZw51mBG9Xa0GCGSxdjZ2SeY5MkmAIetVV5WrBECwdYFT6EcSPmB4uvTp9uazSvi1Yhmqj
jQ39rtyFN45jpXOk9IYCkLL0KUzvu+TxHd8HgDweqsFD8aZJLm7JgjppaHlh+aOJnxZ7eU+M2Qjg
Cm4UMHJAMdgaFOjIB3V9UVLbbcfxPUJsTWM6UipCRC6DFSP2ihnFtlcbiRNOJ1TK0E4usa7drdgI
EbKBSWe5uliJ7a3jfRrf1PT+8lbs2tTm+4KfaF1nNIUNJQARe4NGiWNNo+NU1C6dbMntdTfw/xal
it1g5mBkU4LpCW/In/Ui0NeTorzHsDYiBA8xs9HqUI3Hydx5ffrQyjKay7uhijOLYWWpw6pEttfT
T+ka9HNweTdkSyREyIq1w0ws/P5lvYvrs5meyujpsoidqy6i8GaNBN8IB8Oo1Ty1vTSYDu3LxNwY
g4/LkR3zB610FE/W5rh/HdhIFMJJWY5D2pmw4eVs+fzChmLyLX8fLqWk979C05vseSOL2/vG822t
qLSSr6DhjB7oHAFP0z6PPziGUfOz/N47pq957YED+OFFyO++p5zx4Eo65nzZr1QiXBMAMVoqc4FV
jq/TYMUDQeejAbK+0j4MXhdop9xVPtiB7C4ksx8hWmglS/QI8xEeUT9U8ZlqL6PMxfYUQ06FG6QO
eHYmonfp5hQOGeN9uBF1GHChSORM4V2oSB5Z9lxtK0cw02UY1bFAm7VnZ9cT+EY79HFe9oS3l3sk
hqptGqrOLBNsi3+aiq6MxG4YP4Wq+yoOVN1ypuq6zH9U6efLkva2ZStJ+1MSmwawprQ4jupyONvj
4tBKd3X9eFnK7orx41rXsT+m+KSr07VuZ75i9dR4td1dldb4r0upWLKNCMG+MmUNzWayLNzoGFhE
T0OfumUiSRN3LWwjRDiS6qQokjIyUX+zgypKvDzqXSC+zP++uPOHMuLbrT0CdaWqoUy9Hhf2wVDO
Sv+S4s6zDD//amfEJ1yj0/BQjGdJ5Dv+an1oTEnnqWTnxSdcZQgxqqph5/v0WpuBMiY5M3btF4iK
wEzSTXBCC54ys7yOsqpBEgL68maeDkvZ3kTElJze3HrE2G1uxAhuorZ2E6pGBZTDCTMLdT04SYw2
56Uwj7Vm3eHc+hzSrJWEAZlywpmbmOuiT4RLVc/J8IVoXjpL2hxlIoRYFoEbKi9XiMjbQzqj9Tj3
FVtiY79aci+tHv8Rm5NPgS92cQMhvKODc50Cz+AGUDyKq72kd/ld4ebPWfAfVO3hSnMSz6gd0Gt7
mGmbf5auojv/vjuCX71f7YZ7+uYnaeuStEkDu7E1L0T9R/922a92I/jm+8Ihq66A71tHqDyQLwrN
nX7JnIT+6M37cXzP0WpSHZzGqoV7yy84i40uVop7JgGVt5dkQaTfroVX9ZLeyl0z2YgQo2s9hHjo
gIgp+idPn9PMb3qJlchECLF1zUIaGwZELKhbDukI3M3es6ghMfjdgPSqyS+e6M1iTcoar6ENMXlx
Q6ybBURvl3d+B7cUprWRIISk2BwKkHUWtqdorqk69MyxtQu3PU33Y3iw/eoo55feebb8U6gQoKYQ
BNcpSLq8+ahiwio5twC7+saR1eJzQxz1RaLk7km4UVIITZUW9pPSQ0nNV4/msfPrq8rvr+pT8itf
J1fhrRnIKie7TgVyAd1Wgapti6BURcPWUjdrVFTrCExG5459b8Z7LTqsy3vSoo0kITzQOWWd2fHw
gHbbDo1hFgpcRSmbOt1p1+Hb9qqRECZITOo56lvYyim77dA3EXrKNyt1Rky2hI7mpOdGddm7nPlV
qODMKDkoOYqptpepq6PN5pVSqwdL6x8u28i+Q7+KERx6jFHCDxOIUafyYFj1VVgbfjkP3mUx+5b4
W4xY5VRmvWgwHwaHjiLPrJJ7NlSeEVUnLWKSoL4z0PjHdol4VIRlU7eGMAv1CW2QXn5Mfja+Fpi3
/dm87UBSpwFBujsVHTIDWVjhYePNIWoQxi8FuqYbgscpkTVTTUPZsEdjwhpE5/LEicqsKzlz2O7O
bUQJSUFsdGh8oti5Jg/GpnWG8KHU35O4bWTw37CNw/MIwGqGiuvQ0pe4SoEGoKYnUtuSeM+t7NKy
CZ7chUWxDiYqk4uWHedYv+ssLajT1k21+nur6dcsLII0jH9etkqZWMGxpxz9Q1ME9ZhNco8ZiuGk
JnM03Sc2udMqMvsEmEduH1uLxCF2yyioL/+2FMG/15xUtOkhezxOaIDPDjV5TPwI/Re9qxEnq4Lm
+bK23CDeLjIFBi7KCcQU2QFqvOkmnEHay43Vm1Tt1uqJ5Oq1W6oBkv5vGcIJB9LNZVki+F4ahH4B
OizePtsEKZpnZe/4u+fMRpTgakSbs2ahUGdtAtQqmiYwlx99EkSxjDNn39NelRI8za4wWaj0yEZY
Sd1maQ+EhGeT1ZJbmEyM4Gx6NWmLzpCNNgsetsrICjEzhWFD3a5lLY0yUYK/zXM/dS1fu7p+CI3b
0n6yF//vrE3wrczql67KoE04n/LspmGyWCvTQXCgoqVVa5jYlaJECpp052VuAjWcJKBKv3LNS24j
nJDm1GgaZZATB9Ejb03Jj1YAwq6P2eTmTnxLj60PCN7aGa5ad3FklUCJmuKIY5SA1kbJsY6G/sI6
6mTWdw1XwMub9T+UhOfyW4gNYuU/Az1ojaZxUOG3vOzJW99TjEFPGcZ3G8UJA8CjuMlL4S1OeOjG
Y6G6MlCd/V/AQCmiE/wKagj2YrdMT0sDBU+OCk7d4SakHv0y+OEXvMJ4PCrWNxyGZvQby0k/sk6y
BLvrzChVgb5koSWC/39z1KlxtWaYnbc9vQlaw7fHr/RdZZyNCMHr1GmJMzWEik12zuxPiowrdTfA
b74vLCFekYF/EUKFVQML/NzcRotsVFUmQnA6NoyrPVW4wdBGB/Wg/aXo85+XbXE/3d6oIdhibeSA
aoihhvXV8lXgOkYPOkgivxYBJ+ELCyd1+6PxclmqRDHRzeKBhXqfQGindV7RnGn7DkoE5KWveomT
xCZRhizNIKL1Zg95qdeqmHmbXcXPzyx1ZQWH/SvuRp5wFtvVMPSmDXObj9EpO0QPmdtHOI4th983
9SA6Rs+XF5Hv/ptQuZEoHMnrlFObjNAQfZeePmmA/iSYtwTigBozx+6je6JU/mWZEr/V+cZu/LaI
2iIFC6vtRcN1rRUOrb1Wk+glkyHEBtAjdnUPWhV8WTsNcfM0ZI+ZlZwuayJbPSE8AFNg6tIUt3Vq
VKtnLNUE2nIbBaOedMc6sf8pkxC7l2ize1mwTD0hbphzERdVAqeeGGp+8XibKd/bxJQsIv/KJeMQ
QsdcoJUmKSHFqKwiaLXxu05mdljRk+yHeE88rzGKBH+nmRBKuoZoTT3zULL4tEOnrOpkrewdiO/L
BcXE+YBIg3GwCkLK/ENf/Ri1qz7+2Miw7iQBSnxtwhSN2dQFpAxa5ZRUc4tBhvq6M7r6R4SiQsRY
5nCMBh6hyLn9jKnLL9m5cNXH/qAeSND/orMfnmVxSmJ9IuFqMWtFqhEINUb9bNvZoaurO3sk/mVT
kHgXFeJEOjZZ2C4QE86BUoNrdfiWhbHT0UeOW2OwUCJvf7/AMQzcGg1ZhSAPIHu5qmh4SK6bM0lu
UZOQJCy7AkxVs9E5wslbhAqm1TOrsPk7fFLXx1ntH4oykryh7h8hGxmCQSTqQJWswHtwd2iD7LBe
GZGjFI55MHzidXfac+hqsiGF3TixkSkcItBkzGiOhWv65UNKgDJUVc7Epk96UV8p+iIJfvtF2Y08
YaNSNZvNpcY62qoTfqyD+hgGJPFTpPIg11hOtoxwV7ZxwmmS2ACtVjUINEAgktrMr7NV8s66X13Y
KCWcJRmK59PcQEYVu3VQHPh8zHAk9wCV8ZujHAxWuop8VzfHcNj2oUIjWMrkqkcOrDs+U+Tt5pme
cl8KkMnt7k3I3agnnCXAuyJzaMBGRtBy8Y4QgM/OD/1B8cvDdJqIzEZkWyacI0whYxnzDpQ2x3JO
vhI5WupMX9J/1PMUkFP2bN9nz5cDlsz5RCCBWe1SZUohdAW5PAeqTJ+UQw/8z9UF7mHmyOdzJGqK
KAJDh+l+2kKi0rTnwWrvw1GKUbwbh1+3TkQSMI1oXJoRMujDdCCH4Sa7yQ6FPz8qN/MhQoJfunhB
x2V6kh1vuwfNRrIQWMpmttJ0hdGE1njqNAxkVKUf59V7co6NGCGe9G3exC3fNs7RTuP1WkFjct3K
QHhl2ghRpCU1szMDYrLxzgqP8XyqS0kUkYkQgsiotGhRnCCC6R/AnLXCkRNJdYU7zgVHFntOmn5m
+hBza/BxRzmD7/jIZ35kGPCSM0Xk/+lHsuoTUmjP7lsnb/WrAiNgGUlPZrb6VG8kC7fDTYBEij8Z
MQCOgY9ViBfUjG1lSlC04TDj4aciPoUe86wxsF3evmW4feZrjb88Zk+yetFuNvoqWrzIooxuWwUv
VynTk5aBQxztY9NjJNu4fdv4raF4maWRmdISxECemh2r9ZzpaGEdXy5HwP1w9CpDyD70EEJGEzeG
Yv6gWqjPS14dZEslBITRHMplWHHh6kyAlVY3kc4OnX1KqMTIZWslRIR1HNvE0rBWpXJOsiuteRhk
pGT75bPNtgvhwCxAgtnPkEENR33KAwvUKOYpRxUvg8mFv16hyiteSJu/ESkry/5KWirTbLz7amIr
s9EaOkiQedlf7TCEODlm+VINszPlMjiu/bV8lSSc/EatZZOeQpJlNJ97oPf3mMVVSCE58XcDhoUH
bEx9oGgjojkNS9j1XQbTq5fYoVYEaM1gsjFlYqgHE1Celw19V6mNNCHQKlXf2D1vRrCV1dfUyYuZ
8nHVdIlSMjFCjkaLqbQMhiuQVcQOW1LXrO6tXtZaIZMi7NCKd4t1xPCCZ47NFTi9nWjQr6gVS9Zs
N4/YrJkQYkNVTTKVQgwbo4DG2SGLv1t0cdv1i7G2bpdl/l9tkpiOKcSc0oGXJXMbDxoPfek3o0wp
idmJCRjrTXXOeqTtUQtKoyxzMPLiWBjsLevrWQppKVlCMRVjVAtT2mAJwbIcFT/7KgCP/bz4zMic
MeklG7YbzV83TGz8TfPabhZ+X+3Nu7S/tunz5f3Z+75FNE3F6wHhM6p/3kAa2kR01C0cfGv+BeMb
V7q0ULYvAkMnxFQpyB/FKzcarPQ4U/iVm3lTr3ixKitT7CDdUJOvEoDidSBKU+5em4sUm/U8jY2V
Z0TpPajIAg5rQAFKL6u77L7VWjozTEpN9OqIvQqDBqSbpSe4X+Tg0Or88USeOq+8NdxaCguzFxQA
iodJKkoIwqkQeiLM6+QxTUNMvZ4BEhQaj5l9fMf+b0QIcceqhyhdS4hgND0DKuimaNd3hAALXWMm
UQEmycTxDRqDuXZCD6sXGRQNj8AKwqRj3jhNbXTeZW32TtStKMGaQxU0HgALQX7VAlRg/T/Srmu5
bl1ZfhGrGMD0yrCiZGXb8gvLaTNnkCD59bfpc7cXBeMs1JGfVaVeAwwGw8FMdxrES3qc3X5HLCax
Svih6YDMS4Vo1TqzxYXSNFe7aISIbQA1yekzPRrIVptzCplrv78xQpBSSOcbhCfpAskHU7Je4g4D
pF6c5uHWlbHwrf7Ef1dsTOIDqdHnC/glLPx/F2wdTe8ry6vbfYB+ZpDaD+/Zqt/Lx4fRptWrliaw
pWqUoK2Yb8z6OZmtPVtk7ErCZXM0nUDizlUNg/PxKEqdERUj3EHtbcyOtiHJiMWuAM5+XVdVjNjy
32OYc1CQDKMRhwaqvwqPzATPvyRw0F/nVWG+Q7SQjdkKQ56rmjq6BU3Twcl6G/JSNsRlOqCTqbac
4Wyps+1laB0IQfAzgTxGzf3GJIlXadCysGO88SjZNEnOm8hh8O4NpuI1fdUd7jdEs+64Tc1QUWpc
5tsdDceoPham7WkJlOxbiz1d9xrRVm4B179v4rzTRzHrMgASBZwyxgja/VxikyjobiH4qyROl7ZT
sJnQEPfG7sZd7ipZC5UMg0tdIcYByp+VPaGxndCKKSjm3FcF81qS7EGUq2xtWfdvs1y22tV5XmBK
VsuLp9EpH1O1OlaWvSMD+2TGqE3nveQrXrhDGjpsNEQSEFlzkPqs2pkJLZ6gzwz1oOjaEyUNlYAI
1w89B5iLMDEdwXfLTmafU6uZsH6Zc4RCbWAVejguVHI5ymC4berMFK1mJrwtgqgzvsyec1qcXDWW
9H+Jbi2cH2Qtq1o9+aONZNAqkKWtfXxx8zO2lLCac7Clu2yPJ4zj9QMkNAk8u3j6wPOKwddY6Ez7
Ll6xGHMPSVEdSWwee6vcX4cROh4+XzHn5biWyn8Jto7eV9A5w6etWfi1bmIQOHuOkvoDCIZuo5Td
1coobRX4k10TKdkGlNuukiQVGzKy9hytE4/TIdqZvxhxZdUiYRIIPkPHMdfRBNSquHM119mgt0g3
49lz9iRchz5mDa8EdSB/JRCeKIcYuL3QuGfwc0YjSj0K0ip8gCbRD91UbnSmSGKeDIKL46yrbWj6
4tCW9Tkan4r4cN0dhC8rrqvB4wwEBo2/rEAHAienWLA+LD+sYzJNE+ivLdqKlVMMtqnde/rpt4Cr
xZvIx+aibLMOgKDZB/+3VnpxYoCYhtohS9rJ08xREiyEp3hj4nryNogjHdZiEhBbbT4XZfcc12AE
I9kN6ANeJMup43/xidrWOs7T29yCDTmwjLtV1z4Pk13xzXwgu3IXB+7zdTShc2wM4yK6ygq1MyOA
QdjuQECh3rppcB1CWPrdGsSlaNMylAzqqb866QY8FvXe/FL79od0LcMhhUpTHK6VawqB8Tq0YNug
tQC9BVcjxMEhe7tt0zhrUV4TKD6CbGqMHubxnNQ/l3eQO7yBWXd04x1qpuqdqxgO+lJSfP5Ue43m
EgcUhPY3ENwhVjIWE3eEJYOu7vrK3IPB1p+T2L++YEIYFAw0G5+kBuFb/uyqHGynXwdezX/S4Zm4
e338+XcQnHsXqpNn0QJLDBVqnOOpHuxAmSQfIAK3/lX4+NcOzq0b1nWp0QMkVQ2Qt1sQ9pDNb4je
d99gcG6tlP2SRjnWip0mTKNDfjsgRxOz8DnO6SDxZLFBkBRyVQ2JF09YtEwt5L3w9ROQ4UuZPU6Z
hLRCvPGX/7/ib1x4wGOQGsf4/yWpvZ49x/NTItXVEkQ23KjIhjC/CCZMPnGwnGqgFHqcAVGhO4zx
sp2R+WZIlV+vnPJFExq1weNczZlKsPIuKlytt4Mq26GlMSg1yc7IQDhX67JocLIRICqoCFD+qJaT
ZskGroTbv7GE8zWTja5Ju/XFJ2Z+3n4B98NfmsFlPQWeS3qINTh4kbmFqjEdSi9d3sFX4qgENRVM
PBv4nubicTq3Ttc0zAky51DG//TaB2uSfD2Ij+UGY3XCjSdjEIEqNAOG82UI7d2qgO78GDtvCeke
A7mymuG68txt/cYkLjDHmRG7WTYhYoJnkEB3b/noDOC4LFUv0h9VWWVl9aZrcNw5jRQ11dsS1pH5
EC37of6qGolvmfs5eX5HnCbI74lj2ipGgt+uI6S4qmVEbzw+lQ9j/GqZYa1/vQ4hvJ4vEH+UvBKq
5x3ksQKbNOhxM7w5jXZOHJ0gTSK52GRQnOdRs0xmR4c1JCE+eHjqYvKH5CXDoOt1m0SlGzjE73Xj
a1/m0OZ0noHkQouzNT7N8z2Nbsv8XrMgLETujBSqroPE64Xm4avPBicusTX+m6Vwlt7UWoCuai7V
1wSnt3R3A9jZrlsnDHYXHJ77NJ6VrGzm2QkUqEsVt8Z8RwrJB7O2OtYfLr7B4LZqqXSjz1Rg0EDb
ZcfqqPs5nm016qUvbKe81M+xX+6iT2mQ3P7vxNbEUU0kqzoqsSYY2986fcqomjEdHlmAadV9BbN1
PEhuWmEo30Bw8SkaeqgnoY6NefGjXZ2c7tN7tuhiAheQUsUuLFLpOLfWOaZuGCnPkfYO/sQ368SF
IdpPk6kvANFB/Vw2puc2nyz10aYSZxD728WY9e+bYN5aVqxk8xoh5h0apb2kerLsSnJkZSBcmuDW
Sw1iNYDQkexoVnqqS4/mIKMHFZ/Riy1comCWdmyVoEIIui6/S2aUT+rhpRnzcCrj4LoPiAZG3uwP
ly/kztzro4v9+Y8WSe+lpzx0S8xnO0fM+96QQ9wEsmlKMSoEI4ljmyjc8Y+BS7HYeT6BlId8wavz
cdg7r/ELa7yVHAoU2l75VH9Lv103VXj/bjC54xTruZXiHRWJKyiH+vvWbXfQClQ6x0uRWcpoR4SH
d4PGHS70RY16S0BwFGufq36XJ6/vscaCEAYapfDiwF26jjWl1jDFeDipHZ+M5xzE52x8AomSop1M
Vkj8ROiS1m84PpwTLer6lgJOI99cJQ7m8kuS2V6jfL9ulvCEbXC4sFrWhq3XPZrN5uxWjUw8CZV+
BhGM6yjC3GiDwrkCwYyUsZiwRtFv0GKeQWqZas9J97G2LQmU2OsuC8f5gZ1olMZrRzbtQWiux1OA
l+uwmPuTOmSPqoZhs9SQYAoXEdwvIPm18WjPP4OnvZu0NAK5kkseXdiWVftZ2m5BRJfvBoSLhZXZ
KVGLfrlgRMAdIQbWfL2+SUKX2wBwURDytVY6tDhBRo9OpejZcanfVVC2kjXNy5aLC4ExI4PTVwhG
lE77OMvvLcq8VJUxsMrs4U4sPmiHwUxgjz5DqkQN2tTxuvYFNKr+Xy2cuRbIN1ehnSHIKSsBpzUF
mAz9SNRgHnuvj2TvLxIXMLnDmtKqMyHr6gRaRA4jNAmNPP583RYZBHdSLa203SnGonXNgc4Hs5I4
mXjvwUiq/2Iq5ivSnVWPjr72NdOy1Y8xSv0hHbRsbyT0XYUZ+wK1mrrZlnawDdZXgIrnLx3y7R68
E9cXS3ytbiBWazcQM5gfGjIjevZQyzv2eyUkz5i29tN9H4wfO7A+Zj9l2pCyFeTiABtc5hhry7YZ
td/AkeCjpPN5kRLsyWC4aMAYsUihAkYvU88sW7/JQB4zyHhlhf6GhEh3LB3Pl3xar+OOs5R1isvq
lxvDaoI4bb9d3yVhHNhAcC5txHHcLSSDy42nzh28pv/AqttikA1eCFfMMVyLoCGK4EPzrTMseUGj
Cc3UQbPmqP9AX6NRZP2KYlt+Y/ChJl0MKK6Wq09X38f+3KZfWuPbRGXVefGuXGC4QKPWTt8oGgJN
NaV7lRRP9aC+a1cuENyuZF0RkW5tpmf9Yxc9l33vs/IB81Te9d2X7ArfOGaXRkmWNW+j5qMT/Vyb
uQpJzBRmN5eN59UmWhA4Zo0NCNNFvxjYVlUaRE2P4fyXsZXwbsiwVnM3EYeCHtnJ8xWr0W4UOqBd
vzgVRXpXtdWzY8h6eMT+hoYC1QSNLuHbChizpzqt4W9We18M+FhhZ5AieY4hMUu8SxccLiWw6diZ
ZJ1r07IvOQCszvRavBe+xxcuKNwJVXPK2LwyxjoQHq1CFUO2biLpShJaguYPZIPEQGsnt0GkHG2j
wLhjoK+jr9FrHBPPcWR3mwyFuwQqPDqZSwuUNjsUyp1Z594ka0sT7v3GEu4GUNJiyJr1xcnI2TfI
Mjy1mkIOk6vukiySpdBCv96A8Q4wZAMYZQDWmZkXuYlnWPthOGjWU9P/7xMOeHYkuq2bmoVeUu4L
YegjdaErFarTtHNIjfzV6GfjOUtoJSkorf70R71sg8RlIGxYBjROAAkK84esVwpPG2J/MaEGOSlo
N9cDpzM+IQM+XvdzGS7ng0YWuf2wUrDSRsW7uxkqVvxaT0XudTZ7MJ3uIafppzlisgMm6tB4s7a8
X6qj1oLWA34Z37L+Tp2/mFXuM1QacuIv+qe5T/y03BnK/rrFwgtrs9Kcr6K2oRVpseLqJ2d4bizJ
Tsr+P+eeHZ6N8wSnPUj6I4shfSK5DcW16Y0BXGhq9dFeMhAUBoX2caY7q//pIsWvSoz67PPpZum+
WfnD9TWTbRYv5pC7WTKPCoxybqcA5OEgUdU+zBDGBVW4bDh7vc7/PApIlR2waqAGxWUUeZ1UdQT2
R3SiGLvE728RIJ/MPRp2T4VvPF+3TBy5LmDrj9lckpFio46b4I25T2lAdb9QDS+tX02Z0qs4Cl9w
uEgy2wqSYrTxB6w9t9VNO+7fI+2BA3WB4EJIEvdaM/x6k29fo9II3bn3DDV9ihupkJVgiyCBgaEa
9IyDwPtX9X+zao2Vm1WV9Wt139qvDlEEURDflkf9Rj20h+tb9GvDOYfYov2aEdug2fXo5hmKgaBv
mB/NO4ah4SKITyken5eDfjQfoh1UmvbrkO1waPbSAVvRa+SbH8B5pGbGah0nv8z9xbyI6bPmPOzW
Zh709YbXzRXEjzdgnEfWXcOGIYK18ezT7OTIPgoF1yee7vFuqxomlBr4eZJ5yvWyNwu8MkUvfVF4
eK3r8AJU3mbvuD3fIHEOSSmjad/WqEGA8m1O0ETWvw6ylyaZOdwFhgJkS2lbAaQEDwpToZz0aVnC
wVo8l0m2RhAs3hjEXVkWXRZ9cLB0lvEZt4ed01BvjlUquUEEsQIwyAktQ4eUAF+BV5POaZqqQYKz
WN+VbnhBW+ZOq2X0OGJrLjCcozmJOShZjO1p8HLrWYtVgdY2DopR8eZKpg0mA+Pin8moE1UpwKIe
5BDWnnSRP8T3vSVLd9fr9Y9gsVk8zun0oorAsozFizVIVPbuXh1K0HtiJlrP+hto/YVjl5iSsp44
QmxQOS9saQoJAxteuD7VrPMF6cPotYG6q8LqVjb1LZpmeOMgnB92uZkYLQGakj/3ZphPYFmuvNYO
XfepWlmHfP+l/E6Xk9IQ73p0EnHpvMHm0ifcMvGMHiD0sJ0siMmPT7Vf+k1of2iDxTd8cq726sGQ
ZKmyTeVyqlw1K5VEAI3onaPeKf3PJtmNLSYm7iskjBIThREYE7K2rrsQwODfb6B5Wi1WOq4JCDmp
YbEr94vtUc/y5kD36E9QILxehxSf+N+I/BOONZqJmTq4YFwamsZd7O4b5cd1CFEDJzbugsFdYl2E
nIDqFGsYWx7EFD8wN7pRh3YPAXovHfLbbihedJr4i0swmU68eaafqZt+bWyIgOiNZ9vLU5+Qd8i4
vfldXBgqlSTPtQSrTdRbNcm82b3L2DtKO29AuPDTWmOK3mwscDK6XmGB6ySLfEWtd5JFFjvqZZG5
6GO7iDZ1jUXugjGYggrk6/mtFuSh4q+NsoZfBvFuPs7SJEkGzAUgLcOrbasOuAbRJplloLJ0/LpX
fLNYvFZ9LCxJr4qonv1mRfkYRJxhcSksnU/xwf2W7VAzq8DCp+5UKANjrPPn4PXvoDp5A8oFHwxm
9LQb4CtJdAeyk3h6smRiA/8llF+2kIs1bGwralYwLAHVb3eXht23+RUVuhPIwg7NGF73GNHJt1Xd
wFQaigzIpt9+f9SOHRVKAYsgK7SbWHVwnNxbrOTpOowoS7LVdSQWnK4GaEjfwsyO4UyJDv8n+Y9h
KKBtkXmp9lVXgpkR2WUo8sUtGOcacxSbTWvhCl45k5r7/BSZ/hJ7yNI9x4u8/j47RT5mW8LCl0qB
i9fzYii3nmkJ9hi3gaEYuQtHln5GRPQa52/Xk3OSchq7uFRg4kBUcGwkjccq8qEZe3NAANPr0oMg
PboHr++iyDi0XK6NGbZjoGzI7aLRDw2eJtEG29zSJmDZ4jWz7Ppbd4dPoLYg3O7RaoTkd+/awWLP
D1kBsY1RvVumNOinXnKtiy7araNwlQxmO/XQZetRU16j5b6U8v+KbMGrHmYH0IaBhngu7ONhERPt
BN4wLIe2vYkhNdaVp76Rve6JNmaLw4X9CTPgUdTCEKZ/6VSQuWLAs8+a8Pr2i6ow7haG2/8UL0Zq
vH4a9mG0H4/pSW0844EFBujcRlm3sjAQbtE4R5iLxcmsCosHn/6Pck7tN6pHPBaYH+leNrIlXENN
R18xSAXRr8rlJ6w0m7qH8wdtGQ7zqW4fDBnxk9ikDQaXa1QVZvysteONnda24nZvHbuQBWrQ+Uog
ayoWFerctQloldoFrQKfR6a1qphma9kgW/kwoiqRVv8U82OhHXQrbPQCCRVoO5msB1yYoW9g+WSy
TlscBwWwzGehHlqnlSav35e+8nXy6a+n5mTyZONcwqN2MfaX726KNLPaLoWCppdggf736N7Hyk/F
/lwrnyVnQBgzNjjcFs56i7kxDTggRwcXUBXUfjyADKgtQDms+dqtghfVw3VQoWu62EXDhITiH007
ll3rU9UZdtBBGchYzlEH8ub509+BcMetnzI779AXHBQk8th0sOdv1ihLtkWrhzl76P7CllWr8O0N
kmC2iaromw1IiVCITjtDEqNES7UF4CKhseTNoqcatkep/TZ6Gvvei1CZ+d/Xaouy/oqNs/VGHRel
AjNULTuVeXdu5jpkA/vfH+hcqOVqxjrTuVImvYXBKepnAj23IHHuLPdjVf7EG8w7LMF+oBsMLQ06
TyACkjgyF/F623bPKXhbnfGDKQt7wk3fYHDJSo4ZgBmKO3YQ08dkuqvb9+y5bqGgiNnRP2WRx0yb
R5JH2I0BLxD27GP4OySlTOZZ6FobGO6ANCkZk5HGKDoXz5322rBQiT9e3w1REIOy829LuOzRKTum
Jz0smUixU9NDOmnQ/E6QZe2vA61L/keStQHitqRpVW1h65L1U7fr8ptSNXyzSwNL3bVqkI6yS0G2
dpwnjw5Li7JW4GZ0j67K1PhhO+9aO8QV11DJn+LVes1KitqoHYzkMbfu2y7eE5BwFXYr+b4QccJB
TuGSBnOZwmws0NoE50UwP0Dv2+9+4PM6LMM0zP3oZr0E0GHl5/crq371M3qPs2/AufunrC0krOid
Dgz4xtQu+2bM7khFXq87iHDDNjBcoEYhJ28X8DcEdnd0kSukyTkbJX35wriwweBidQeiwBSykjYa
qiKMWxs7nWT/+wP6m63iDpRVVmqURoAw3Nto/mzUH+z3vDJsvYE7SkPCLPQ6YUMma/a6wVuGxSO5
xOeEgWGzVNz5UTu7gPDuagf0NiOvzQuvjb9mUjIxCQ4/TFWkZUZHCmNS5UZVnmyV7Tv6AiUYiT0S
9+J5hEYrLzq9Aw7VHlX9kwptiMR8zyV9WTN+hqpKFdfAZO2aEZ765KT1mCx5l3tBdFnT8U4Mkpu3
F/SsmonVLgkeiCFPq432keWqb3WyIo14V37D8NyjvcXYklNET5o9KpUREutkRoZnyMqHYhx3pbtc
7waeblIhrp1NLMPAs9P7fZJ6SNW8lIKk9vl6dFmP3R/XD6g//gXizsxiJ3U+5gCyMhTtR08tBhAn
7s3uO5Wt3a9v7GtY3B5VTqPWZQqs7AZcJtD7Xg7sFeWg+fuv15F9ZksitDis/WucpnI91n2hWVaS
ANDW8M2Vf2sMyeV9fZs0fgBWKRVXo1WK9+jlYKJty118Lb9Hq7rkkMpwuKvGiHK0JObwbhCKhX3/
Y9Td+yov91lrHK77g2zJuNuGGiQvuxhLVrIwsV/LaZbEgnWT/7sTaCp31SBpKMw2y7FkdeqPiwl+
6uqmGt1XyzG8KjFP+FrxixIX3XXDZEu4xsHNh0JUu5WhLsDN67Nb3DZzkLpHTXacZNatv2KDYmZ2
nKotlm9IaFD1D2qhYEjhHoS4Or1DV6SnlbJnTmEAJxg0MzQXvGZ8KZDUSlyoCi4kbX4qywrUp8+L
JvtaFGdaGxTOMOjTjioIfpGmhlOgh9nO2v/iMrlrPtETulcfwVUbTmG9Y4cCHUE/rm+ezEYueaDp
UMS9ggskGl6q+LVSj+MocXxxdNpYyEXCfGBjAXo0ZK1g3F+O9d4Njb3xyHZrVU05vqs+je1CjUvD
/AyKuG9dZdCG3sZ4E4pqdl7cdETPPrdq0c5Bgo6NMnjHAoKo2zRBHmr+UYCaE0NJ0EllB47z1E0f
5yzzU/tdnngB4ctNvU2pkaQmvv6Kn1bzYSK9T8rP1w0RHrANBpfxdxhZHtwJtZE0/TRFu1k9L6CB
Hr9EcYno8TJlEpFaYTzc4HGRVzGqNu/XWszYPfQgAqjRSnXdIqFvmwYBa8/KGsUP5ieVWkcGeAoD
m/1D9cav3M6DrooERWzHbxQ+nWxNPdc1BSiWGaOz1AryLJH4mLAZASxb/1rCp5KdYisRKVGQKx3f
2BmH0rdDCzXi4jwES1gGYJOVfLesZ/KPy2SDyO1OV6u0NxogVpV2W6cppAIGL4mMHV6zjwpx9rSW
yZpKtotvmqpcvPOoGSDz+qkrZi9tjm4sYxKWgay7ublG3NjVlFrBSaLTx3441vQwoyfnut/JPGL9
DRuMXjG0Km4RU0vrrCYfi1xycmQ2cDeGVVXopJ5hg2GmnpJTv0qOCZ5d3mHFJopyK8XGxSEFOiYg
TcVoEPfzsqsReCSuLUweNijcWrFpxCByhvyrRGNoFYEVSp8/EOVlWHTJd4xwVzZI3KoxcJ2xTset
4JphN/xoDNlNLtyWDQB3lWrotVXaAV8w2mL5tI8O7oh2vPdwia/JyO/bjbtNFdU1ozrBiqEcGw1o
HT9O9sfrWy+SwX6DwX1PTK272HaHtWJ+BH2VDpKDqDbiOdtHGu47hwzRDgo9c1AH+jfZI5XEJXhN
tGa2i1xzsY6uk0ErpyABpAAwg2JVd52h766bKtk0vg9wyQ2bKgpW04zuaIq51+TcyIYsJZ7HS6OV
S5w71rqaBuk86Az6aMn+SzO4lEdhdpfXIyBs01wwVtA+snFKvK6RfS/JbFn/volturHYhcqwXl2e
n7M6OyuVLvkkE77pbTycb6QYI6JEBjSMA8V5Gcit3QQ0vWvL3Wzd0+whSR66WpZgyXxu/fvGLBph
mKAtYNbStV5f/yA9KGiSxnfap+v+Jnw53BrHRQl7mWiiZzAunb1VXave65k3nocM4kwa5IuyB0xd
QRZK1tAodPRLusV/UDPdapNWQ56a1ud+3tfKbjEl95JwETcQXM4wjY5mjHhWDBQLot3mPpseMd/H
NNkHp8wUztmdJIOk9i9Tmu99+0Lb3MuLh+v7JMPg/LyFSFiWJViuJntBCCfx17J5z8vXZrnWn7Dx
udHJzGmuAKEvldeN99kIR0/el/Bcvk84z476uNQXNEUFlv55VC1PW8z7xoglWy9bLs6rBzuu63h9
LCxYHdSO4eskP6aVrF9C5mHc3eeqUJSKI3iYPh+p+mFiN5P7NFuSjREHoE3yy1njVspExvV1fylf
jeWT2n7W9QdzujE7XOhdmLdlIE2EZAk3ZxqxV/20GpjU/FFbHxSI3cbMcyMSRs6hqCWtheL9unxQ
cBe8kemsy1N8tLj2PtJ3ZX/q6+P1EyTeq98QDlcibFMLDMsUWaoSfenKXQpuaqcPlSiRXBfCG+my
WXxPS2LojVoRLNyoxOe2ND9YnYzgXbJaPPdwN1UGtddnt4klXpl8xOBPNchaWWQgXFRbkqJx8hl2
aLiCFnTvxy81kWy77EPS4cMamHjtOoEl7ewt0Frs/STxcl8fwsk3TmuPU9ljZkDyKSGuAG32aLV9
E+osaKj9p3HFeEK7jL9KxNull3zU/LUtKJWS9crWkgt6cxXZiTPCvVe1ohH2LPWZOpLFFBdMLg7O
RQmt1otingDSZ66/NMc2urXiH2j47nAhTew2hWL29SMlbE7DRJiro2cMahsGB0kmjIkxE50fcRmi
0B/Wt6W/jBiB0IPiQZaH/5cweEHjQxKhzDJSBHVGX5bkm5r8GMu9owbLeGyi0J6+pO/gOXS39nFh
adTKtnco7Eubf9LsZemfhuRriTGj6+sodo/fhvFfGKRrZ83KYZiW3yj60aInM33XhXiB4KppdZSq
EFEFRBzfzk4Y2XtbJir1Xw7zBYPLtxrICiwNviUCKw+b9GZJiZeQY2I3Xl18i3atEljduYPKKPuU
pR+ZbMhNHHgv8FzAilSWM23dLFA2MuN758oehGXbxAWrsgSPOopr8AbnicTHDu1UrWxmSoax/n0T
mZQSjbilvu6TxUKDtj6mN24c5R1i4lvHJlxAmqLBBsMO1qqHvFhaeLMe6uP3v/NqLjhAs2ai5gJT
oO25Z1qGJrchpLbsi1nqdlxYKEZmKXYFnOJmChQvf3Bec9+6UW7xzIkLxPhRf7pumMzRuKiQWZpe
5zEAUbx3nI+Z+vmv/j/P4tLoDCTfNjaHNGdLe0rK932w/D4pPFGUQqbcwDgZTgoaU5scytB6GRi6
LKxJ1snk4oFuNsxuSqxT6p4t5+uS5u+JmxYobtGCBtkRlTss6cj0YVo7G3PjBJ0xL1KQdL2rjWoD
wh2VukiqJY+QN3b0GOffnPZEZcOf4nxkg8EdlYaoVj4ZwEiOy04P+1/UxymaW5V9cTKYF0ly1PX/
/VFN3+BxRyZqUGFqK+ClCpQtm6L36ygDH1FTehbq6YWT7q+7tNRC7swUeVqB/xiI425lwooQPT1z
70BEYD4MnvNiBtcBJRb+yiU2cbRRwBdiUnyZ0TwLmDP7U5+FcU93rhE/qFoqeZ4Qhu3LgvKd0E2T
lYOzfggS91OVvGbWucglHAnC07SB4E5T3LF5KNDdEYz5ncLuaC8b85TZwN2fedQyK46xRXbe76tE
uSEZASOJ7LtC2JDvbAxZDd1szZwmhdKsTx7/zs22/niwQ3XnQMy9layaMCnegHEhorbyuY8nhDpH
O628CM6dsoRx9LPQPsfNdxh63e1kcFywWFI0q0KcCJvE/mHGfcd2ca54jXG7OIWnd085kQVZ2a6t
B2GzmijaFHmbALGYY8/Ibvv546C9XLdK3BOwWUUuXvR2uajuumXqnt4gzd8z0/+++PGp+gRS2mA9
xO25241BGmS3pmw6SWYiFzuYXZvZPMPzuzp7XJTmCKKhUxp1kr0THzDDdl2VgG+Of+/TUhNydCW+
RbMupN1jE2eS60qcqWAU718EzvOVtF96d+0jVR8szPJoZ3owoRKOHofQ2uW74SBLicXueAHkvF9Z
XFubGT4JdUiSr6qYxp7sOukYjzjYXmA4r1dSe44svNAEPXm1wJo1Yd5/cB+S/AuqlpJFlO0S5+/1
pOrgDcYaluP3xMnvy1j9JPF2mTmct+fFQFvdgjnDiYVLgIGdR8uv91UQh9FNFmD0/Uzx2D3fpD4L
NIz3pkHk6+fKtx6XV8lvWatSf97Ul6XlfJ/aE7odf+3g7YABsGEPOcuDdR/vu9C6H/HsXh9jvzrN
kFRtPndMstji14GLx/JFs6asCgMrgTOBwdjEB49YetveKj4Gwj6vnqQxj52bvR1cN/u/3BG/zeaL
aGjpnE1k2Cuuhhad5VB9ar+nR3VXB/NhftdL/8ZK7moleGiJl7UxI3GpV7e7EhzOtYy0REhpg7Ci
GyZkYGyVf9ozFQyEtJDohhpufGjuomNzmHcIpMlOfS3Oxon6+a7w9cc8iAM2B+RWkRSI1mP4py9d
fgBnZtH2mWX0eMgc9OVrpWnDqa6zJTAdewpbhgctySaKj+oFj0sorJzZBI2TCAtFYHoY3fD0l+g4
PWqdZ+xZoAdJ+K5O/c0acxG2nKo8q1tAGtawR6P7TR7j3gW5gcS0damuLSUXWN3RZK0KcizkMNUR
dBGYSCt98jSF4P7Y14fraOL777KOXHgtajM3oRkIo8pd5ihe1vmzVkg+CWQgXFzVq6oZSh3TKfFw
k8yPtYtP9pe/s4OLq90MEv1oBAQYUJf8M9N+dkwm7rT+j2sbw8XLKqWFQlcfV00Gvm3bA+fqDdrS
Q9Y633X0u3o6I5LamsTP+e/1blaImSXAHHMz0LTiYTSW9117v32A/2TPRl3J2xwYLTnR8jhr3/5q
b/hv9Qx8iCb05BAbpsWLx9FbUKmOQcd3HUa4VGv1AqLlKlhwue3JFCRYU4tIW5mPCfvuKo/X/784
xboA8N99IPJVC1VDpmp3YYOK9HQwH4vziDyrD+x9cu5eesnp1CU28d9+UVK6+tgAkmA2tcczhnqy
veUmD8s9eGpA2Qft6fVbfgp1LwnBlXpo/OE8SQikxFf1xnIuuqvL9P9EARQkJPGHlcXGPCxn60ec
etmHyKNfqn0TuD+uL7jMeC7Gz9agYRAKxg/jC3H+KWTMiuLCwcas9Qdsvm+WikGSam01HHfxoYJ8
KHl2vw5Iu9CAfGYP0de/s4cL7AZJ7Jiu89uau9Ps1yI1vOsAwgC1sYcL5tikYVbXSkG1ZPcZtHQh
pTa3YBeL7Tsz7fJjRm3nNkkSGl4HFt3+kJaFHMqqi/5H+gE2Wn0eOlTnKTRRFw0+Eo+HWq0DWlXB
dSihL26xOF+MHbeCKCKwspsZDaJVMB20R+2Q7KI+sJ4gyIrm8dn2qexeFl1iW1zOG3WzHV09Ay4z
R89eXuvhVGqSdZRhcA6pV2tPyYDqLCMnQu7xGq6l36+v3xoF+Utsa8b6EzY+7w5pAjZMQMyNsXMX
vN5Z7i5e8GFVLv5CuoBY4yOYnSSRTJx1b3yTywFSPSsMtjbMdJO7szH03sW6t6ioeM7dPnHrXZ9n
j6yht0U0wn+LfTu5so+vdYt420HA9e8N8asVcGM7manS4T7Fb/i87DRo0oKA4jzsp8PoTQ9gDdmh
tg9KGfP/SLuO5cpxHfpFqlKmtFW80dnutjeqjso56+vfoWfeXDWtuazpXnnhKp0LEgBBEDi4p8X6
xVl3x53AG/iztcXr38CcUkGnts2IUN5pO8XrxmE/GoI9Vr/1jH8RleW4FDKJBGQBTLDsC7T/LpPT
BJwDcUuVVqKwxKoDOo5B5vl+OIU75Wi6y0H1xJ22v66xm0xjaxzG4usq7lHN8zdOayew+dKvdt8G
V7EXX/RCu7GDm997YlgtIWPwMUYrDnGMJWyyUyB8m1PeDXjLa67lYqxdFZW56FIA1LgBj/s5J64g
gRhA57jM7WNBlfCQ8U6wypieOCtFO9DeX6mZbYLncwnzl+7xLCeIr33ASYpu+meDXNDor1kZWRVh
akOFXsR3UhnzGB+UB3TB4FavHFDd6iQ7XLKJFX69riRUho+mfUFlzEpWqkEUaQ93FhZWh9dgRbKM
8Fkpj4b8G0NkwOP3DxabuMgryQwN2ueMNpnSigWYl56WHpjaOBv3LxHnBYl5Wc8kQ5ayAjs3ePqB
jkYNn8O9dgPyYqh89Fbvlsfry8jbPbb8R0+GdlwyIKp+fRMeMw+Ub41N7NlDnZsVI32QeipqTDgR
JkdFDcbWpMXUy4KSRDVOE7pLeOpoQVi6H5LMUnm9Mptcc+sNZAyvzbWGqDPQxINsgxX8ECSWaecn
5UzdP71mG6ItcdwY/egVDWXZ+eewkdDaDg2dEKP0oiV2unV987aPlou2MOFfVRpL2dEevmC5r2O7
ikYrXTh5nk0pDFWVVNA1IzpmNFJKsqYGhT2yvgF4k43kTjB4HmQLgg4fR7KV6Bo4TH51ICWqfuqo
y6GCo3FU9fycqbxW8i3Pu4ZgVqoB/Q669DIkemVik3F5aovSUs1jFOSv1/dkWxg4VxA2YXK2zqzX
oLSy1phYL1M45sFBlDh3iq09Bx/ZP99nzsZRxSTEumjxBpXu2rqwkmU3jwFHsbaX6wLCWGdaZ0kb
RQ0cXtzaQrlvxucm/Ul4F2weDF3L1cmhF6Iw1CpkaUi5E4VPUj3ayaS5oehc35TN2jITu4E+V0Qo
SG/9ipRNhZGHJQR6T5fiZX9ngstK8HOvmLkvGJtbdLkcsS2aYpuG6JXBxWEoX+Mmt+cA/R28ov5N
PVuBsGtn6gQ0zwskEvfTdNvyMsw8IVijjInZ5chjO1p9TpNv9XzkDwXYeo9YXU0UxirBuk1Uo8VC
RYOvKiC++1TUXwvTJvGTIpz0vLaGwruuCbxlYxShXuJYDmiRYZ4fpuCu5g0f4H2fCYZKDLZvY0xv
cFqYTH7sq92f/X4m7AnaoSAlZZRKW49UjwG5/6Pvs9WDeTbVAwpa8fuNZh9W3WOD0OA6xObNcLXt
bL1YowZEnkfIgLZVsJ97Icifm8QebNnLXAzO4wJSn8uexJg1D3pt1VRUlW0PwZicUO3RT+2YVfc2
ltJ91Oi3HVpy0dzv9VP+Qir1kI/qORYKa24HTiCwbUoXeMZlp21ZkTxD2UBYHsPhjIXNEl4QTvf9
moiMxx5R9gkmKGB0XvoyOOGudHv3bXJ6H51t6hM51yfZ6+zSET/9zjPJenUZTyRglGM1ZSicEpHl
Lau3KNv9Zp7ksoSMN5pLtB0GqBx2as0btLMa+i2PwoK3S4wzElPMBx1ooVxUym6UmJbQC1ZY8ro8
eDCMA5pzs576CJIY1Y1UNmBNObbdz+sWxsNgnNCSFynK8qAMKFEi8u3Y7lsejSJdjWv6xvghIzei
qqF1ktMi2TqywssI8qQS031DrvlS3b2Cxabhg7HG8DEZ/mL2zcfAL7zIGazys25NbmfHHg9v24X/
o2tsCl5Aq+HQUlOa5u9R/1AEP/5od97d4yrqic1y6IYES9dV+7YerSw6qO0fYjDuwNCG3FAXyDBK
1UEjvV1KrScOvKQTRwver7MrUcpBaYyUerZlGndRDOI5/bGOpU9loP+hQFTlV0ipHI2p3gGJMqTI
eIIQ0coocLqot4bOmytX9n5ZXqEsKpmyjHZ6Rfvpc+X0mB+k4j12+KTvhZfWwbwWR0IjSePHjvhw
XSv+5VS8qB3jGKrG0LoxhIRigNqMCqdiavfzXUs5EJDh5kZC9HsfrcpUUKCEN27CEkiQFnVzgzTj
8tiFbhl1t5GY2pow/tRD4iVTMNvXBdy68QPt/3gslUQ60efUGnhEeYjrZ/S62XrqtFW2H0VHEng1
m5tvPWs85iKmDaoyCgUiGR3FLvFO2gmuoTiUfJgWctfHlnAuTVQFrywoS1cGUsNgJhRwTg7C4PXS
o9o8Xl9DHgRj1oOeoLA3xBrWiPqJQOy6Hz/N+syxA45qEOZEJ2CericZkhQmBrYP32VttrrqZDa3
Wc+B4m4TY9iR2Mpi2UGk1n2fy+TFpa3doNTxtX4MXOlW5tjZtne/qCFzzKP2muBVB7KJkzMYr6r4
O3Xka71j7DgrU1XtxQk+cYy+xE25r+nfnpdd2g74LnIwZ7xSqGJLZsiRqfZs1jamp1qLmjm5ZAVB
CMrt0xDw+MO33f0Fkzn0y6GujbjBXolo7CYuZgnqtVfzWuQ5O8RmW9tKlDF6FguICdRWV5C3LlE4
dsQRhE1qTXlSd+Aog59fbgbtUIahG1U/WqPyrtsrx5DY5GrYh12kRtikSAQ5Qv+Smr6p3GbTWW45
+dR/OT7+2Rs2odpndanlEVZNeexdWp/514ixei86lc8L+XnrxziIvojaLJIgl6p+FjNf6gdwjHrh
0HPWj+Pv2BSqGg9zKIojVME4D6RAdvNxMHgROU/fqLCrQx/V42MuqlAGrTkryucCI2Sua8F7gHrl
ZDAYl1BGSVIpHV0uv9n3qJyVfMHv/NDjJYV468U4hUQxalDrYr1KYtxVRvVcDjKKlXg1ZJsrhrJm
jD9QJQxFYORRI1WoigRXJZBoaflRGThJiE3ftvo+I0ZcS2GvxQj4abau9VNfwXqJO16xzeZqrWAY
d0bGoBYiDTBTY5zKtLFxN7tr/ztTl6aADxqWqYl09gxhTjiwMnfSok6lq2g/Qri0nhyS/8zQzWAw
OqzobRiqoCdwqy7wQ206xpG2u67FH1aLgWA2fYqCKEFLcOmSwQ7jYyBbecdxYjwIZt/1NB8wW2Yp
3Th9jMfbsZ7tphB41iizcRojCLPtDfrQm9kAwdB8r1nUHlNffprsBZfJwueFoR885a9g7GGWqpiU
SBpsTBf6U/AayYaVxN/rhMfPxMNhot2yr+UwKLF0UTBbk4TKY9RvL/qnrOIRgPGQ6PKu3OWYSL0h
C0Ppit3DLHR2LbdWnXgjuCOuK9zHI42uHexTQXEPxhux70KkEEnTg/zVBUUTqjcyTM3UbnoPeSx/
3JWcDNoHn8aAMRaU6NE0DFT3RMy2QNOSVXYchI/HAAPBWJAcNEKWdZBH9Y1D4Q276SD49I2VV0Cx
uUWrhWPsSGgw3sAcACTNx6Y2YLFf8+GHFH67vkG8JWMMac7w0p7PgCkFt9MPPU8M+jN/OTZ/XS+W
NVlNzFnDKJLSHQYFEUD9xahL26yH40zkg2KmlhzW3nWRPj7AM5iMHbV62ZZJCzVQ75tT8kp1joDQ
c3Il0JTKVurxQqlNnweuZgljwlGwwPKw5kFQ4CfBnMz4bTZtIY2s5T/PiadCrTAY3Ub5V1tqEpzQ
qByM8i2N3SX5en3hNnVBR3IdU84VQ2XfvKTEzDDbAadDHH/uivatHKaff4ZAf8HK7wSlPg8mgRB4
YPXA3ncYMh7/18diCCwUuIV1YmggxcX46F8xorQxcy1TCle5XTzBKhzKR1l0lngn3panBQrQPWe+
LtrXRaOGzyr6Cpat+dZiUguTIBUuyNpehNHAA5jyEJnTg1IUGOPScErMP965fxVTY5Qc4dUyKSHE
7DBkkDrWZRcgM6L4JqLS/sgbvrnpyNfyMUfGnERxKtNlpQOFKF7+rGJuEpzfrv3KO3G3DGoNxuRI
8jIzx74G2JAKt+oyukmVPUnxf25xYNaQUUfSlHpJqExRXHpKp56SqLtP1ZHjkHjS0P+vtD42UnmQ
6FZN5Bvyg3a1PNcZL3jYcrTrJWP8g9arcYg8TOEGzddadMP0biCvJdmX7ZPB7Q2hH/uo7IYkoe5S
ISDd/1UiqayMpJznwsUz/UFaIm+JwAk0D+WhV1vOPX/LK4Ga8h8s5iBED+ZYlQRYWd3flIlwm5PY
uW67mxCSpGnoQAD/IHu306VBbSpjgbpNkoWpSQ5RB44ObLqHFQQjxdTOSjj1YuEahbQb28JS9efA
+JpGD83k/pk0jAPszKVsAx1Q85y7U1z5sp771yE29/8ijUmLAlYa3Yj5rM0mIBr5pAwe5ptZZD7I
w/c/g2F83Eg0NPVqgMmbzFKCL6oY2nB8VtDxZvd9rC6jrmAlEePeNHMq6lEGVO2Gix0cIjvBLPv+
tf42e4ElW81zdubRhmz6hRUm4+WCIOkzYwSmJByG8XtSgHKFx8jEw6Cqv9qptGqrMAxxLJUtajJC
LbTy0nS6tv98fas2TQjzN0wV00XRycMoXdBpet9JDUxILo56Y1ipGO2vQ2zv0QVDZ7QOjTxlV4jA
UH16lwBphPOw5JjJXGCgaGNlh/aT+cTB3JRLkTEtAo8eGjGZ9Vtw5qGwDd5neqepyH0p3y83vfOu
E35jo9g84Mm56cpXmMx50QxE6IIQmNFeni2aU+/uJGv4aqJnqH2qjpMdWMFRPcYejwZkU1tARI5Z
tDQtxBa+mVM9J3LU4xARELccBHARGz+ur+j2gl4gGENTSVYvqoBNjIRnQX7iDtXaDoxWMjBWVZRd
LeGaRgMV7ZuISlEJZG5Zh6nEs2O+VH69+zOBGA1Jy7BLx6gt3FTaD9D9muNrtyOvlUCMOgRlDf6n
DJuiWYNDPGmX+51FfDqGHGRGHOXb9OwrMPr/lb+Y+gwPEQukUciz3r3FYKMn2Us4fbu+aNtR+gqH
iSCCvJ66zMAu9RjCqXmp24hW/Yxbu5290D5y/SF5jg48qhGefjOncKzWg6JEQ+Hq/YwRo+qhVUw7
zk1elmDbgi9KznjDppQ7eTGpp7qnPStgQW/t0FXRn5/cKGAyNKzQTtD5h6y+fX1hORKyL7TxMJCm
ULB/Yn4YyUsO+Dy3rmNsO+LL5rFs/0PWKKpcddQRGwd1eu+rjDxdscTH9DQ6bY5C98rmpRI4qsm+
zc5KO0xxDtRl9ow0tRLyJJJzyI2kN3EwIptgIogsov/+VxMIK92ctEot3LA6hph0b0ZP/eL1qeRc
X8bNrVrhMMpYNy0oezTgSOhxsqdlEVx09Sa3eVBXHIWkP/lDvL6CYvQRM7iiaQp16D0dLh7etpJ8
Y5DyZ5DPdyGXyH4zAYOrgSmJMi7hMpsPMYM6Rr6c0Lvp4sU7TKmGbkSfRm9xGzs0rOxex+inh99Z
zgso47kKbZRDSYOMplxkXjeQzE3bwPCElNuyua0hFyhGQ6oiTae6hXwgdZh/qmA3OZkDIWgr6cvM
i0y953WvbJ6adOC3LGPkNzKqv+qkNBdCOBYQbshVT6oaR8t5ydNtdbwIxaijLlbaZGaAmPPdiIzz
sGDGFC/xvA2CAk4d02eJzqaYtKk1FHWSC7ed0AU6534TTmhtinbXdWFzuWid6N8wzHItYyfOMTqo
3LF6kYUfZv1bunb5PhVzdUrWUZljBiqi6jAn1oiSlGR8qHvyh1IwGi2HQ6HnJlCKMjtFilLuqjEk
HC7pbV2+iMLocpoJUa1NWKp+lu1q7nYp6c9yLqJuqfn5Z7vCaNikLKrYEWy+sBTovooXq514A0h5
O894OgyB7DAyE+LQ2cZEfGp5lQ3b8eVFt9jqagUzVNH1Crct+sO3BqXPkUdcYo+fMQILc254lYzb
4d8Kj7kEq1mWdmKBVaNslqpd+8ZrMNi1g1S2I+z7yPuNTVp5GgaOaKWC+bcQTy+/t4ZrqD+uf397
/VYA7AUg0Cd0KgMgfpndyK5t2seFLtRkl7jRgf+evqkRKzzmPjDq8jItiYYbsCz6iplj+hVv3jVV
qg/H6wqCcQcmAceI2AIiN0ovKFVcnJr91GuY2KrrRy2gdcjJJyVRS060x5ON8RBFrTRz1QG4KYX7
2EzfdMJ7ld702Jouo2tRRETElhgmTTukXSLgrBPOtThave7OIo9/dFuOf0DYqDVA+3wt5wZuHYNt
qoeser6udNSzfNygy/cZpU4mZEZJG+AWL6aRjQknlbuQANyWov6WGJN8lrT0p9EO8e8p+wWYUfZa
C4ZByyDYX1n6Ggx5zY7yfyigqyh8XkEZbx0ZXW+Eoh+aAIFJ3J1Ic5QTjnPYvrZdtIGtKgQhfxDg
YMeRlNnZHk/7+8pLvO7Y7MTb6EYEsYiVOqP1W/c2zdQ1VcLEd6IwXp0keHcz0Njhts1LGSlgS/8h
aryXo21N/weEdezJotbEBNGCa6CeX6/Sp3BIkJqr3q7rIg+G0UUp05Fq1sPSTRcLCTn6Rp3Nn69j
bMb7l/ViB/p0DcbT6DIwdPO0KI0136TqtJuXyR3MyL2O9S86cVk3RumUotexbNgcYTc4s6u6rZ3e
0/L+Dno+fak9yl/GeyHaPkbA82uCvEeTJJbq15DRbIrmWYpa7XVb+0pEOz3NIJoXdz3SIiAZvy7n
5r6tABlfK091UsUG4uN0xGSA6UWVf/TTy3UM+o0PfmqFwQRjlS72iY45Um6uCi/ZsnQ70SwzcK+m
9QEvnuYfisQEZHKjJVpb0XtMeR5bC28FrpISzhm1vW66JuuSbIBgi1GPPNTMvNVMJPwGW1TvwCpn
KByy3X9RhgsG9YureBwTDtUMm1O4yZ58VpzaRp72pnPhZl9ip7B5je+b5qVf4KjIK7glk7NOn3Cc
COrQHcWSJA+qknVOq4GeZci6dBePMY9mZrP0RNJNE6eJiJsgSxdIxLzLwdeDyOy+21MaFPVO80Vn
OJP9b2ghURTTEImuf5gYWphJNechIk5TRXIlDZqzlKvxPm0FAdxEaEK5Drcd4RLMQVVFTcSLIqP1
YUGkeOlG3Ka+zC5oQmxarzEc6GRowdE49WmbR+QKjNH5bgowJhVjjdyx6W7FyXSmKuWo46bGryCY
00pMqrTtDUCUnaeAdKvwh5iT0NmUwoAaiCI61E12AtloYpZCn+DFsmhn2RIKkOhnylz9jiKsUFiX
t0TiHNFHyyoLku+tJhufULrTz7YuFG1qiThQvl3XhS25ZLzA6pIK2lsMV/3VsrIsmlE0OiGA0XI7
WPxR5c1T2HKxyD2gfVxFNdoHwrlKzAdRzZFNr8zWk5XyyRwNq6p7WzH11+vCbObBVlhs01sj5V2m
0ucU2sgZ3dGqifBevRs943P4zhKrPnAQaTzJHiCyjggJ1gv+UtaUUKQxykI3QLrPnUN51acdunIb
V/bA1dRx47ItR7iGY4wpTJPaCBPAyYGSPpXytLyU9dQ6qCLCVI+g7+0oDCOfI+TWFmLmNcEro4mJ
be+nwcr9Yh7n3BCaDBvtyUlf3ltOnOlTdSTn5GV2QKAKDqj/TrhIX4hXqMwZU030jElx14rznSp4
zcgxtm03uAJgThW1L1UTCWGkLs7ZCaV4PgF/9810kL3Jjz2dpyr0tZRVlbU8jHGXpYHiPwI4yqfS
WtJO3Wu+DKYYXjv9pjtcycXYtFpMWZguAGpEL4te++o2KrhPEluKv5aG0USzkgt0//6tE5AHz/eR
E3jlvnRQEMzZqi0vBfoOSZVAl23qbOuJTCoxQP4PqkAsJT/KCq+higdApV1peFdXQzEsABDfpm9o
awfB+gIKyQfzjb4cyUfBKb9eN6rtTbqIxERpZhIoQiBgkxJyJuKXsPUNhbdJH4kx303oAsKYUNDP
s1BIVMPREyD7kZ/tu8HSsVeC27/GrgBazMWmz3/iN/qiD7qk+9DjXh22deXyMxhDE4qyl1IFq6v6
3T7zwntMq7YHjLLXvcofeXfXLR+5VhbGzsZeatE0CTRDryxiWEr8RHDcmDVIqCZOrL19F1tpJmNr
vRy3fUQfQfrK1t+yJxO38+CpfRXexs9omnxngwrs0r2uPOaWK6HlEaiP0AyRLbk0Wz3LihkBo15F
i930Ym+PUj9aUxbFmAgud/4wyAezUFO31/qGk8HeRgcjhILhYjpYEH81llls9TEooVVVMpp+FhDF
nscR88C1r2aY9I+hGaM4LW/LZa8vRr67LvvWYaTIVGxw04CXgjHVNs8WM5YKXOf70pfQT1PlICSc
ldsu4r3Nb3oFZDr+Lyjj48ZuBmGMiMypkrwtgmppwo/rsmwfQSsEutQrv6Pocp4qPRAwlCVCw219
VkJc44fZHXGspl4YONcRt9wO8opEI4akolqXARS6ulO6poBI47FBG2dt3kYL7+a+pSArELZaTWsa
EklZTk86zZNAeaj5dLoCrxVpa3tk1JBh6h04tmSN0UNBVtS4DvH0noV3eXJqNd6psOW31gDM/vd9
mqmp1tC4R7SbpwrdB9gbt7iRrcrvOXq96UrWaMzWTEVkSnUNtPmweIGf7jKvEq3gJKGxV/Wy+9CR
MET3/J/HAOOMWMGyRV5yGI8oXqSwgospcSLaloe05TiszYTBGoVJwkWdYaZ5BhTR711cOr30R3OU
/NFpUB0eery3VY5q6IyT6Jp8bIwYqjG0BzTMC93DdTPa1PCL6unM6V0rUt6UTf3XiZa6xn70oh1/
rAdPDPr/lXuYg1ruxByrNmi5pQqgRObIwQOg7mIFIOAxIwhpcVgeniX9iTs4d+ssXm87exZnndH0
Mr6fyZgxND6LYCqcldiK4XrmjuNNecIw/iBrw0zpUmx6XFRnhD236TRxiP2oxbMx/FoexiOAoyyC
u4Q8RrQXNNDixk6cYRBIu2+kU8sbOf2RWoOxTcYljEVdBCn1cIM30Z4DT7hJD8KDvG9Bv92B+gmO
yA7c2dfz37tqXlScfSJqIyWIc6oaQfmzWl4y1R9y09am+xQ9xdet6Z1S+MqysvVNCwbIi8NfhabF
XfvSPdFsm+CqT+FT8XP26EjYqrYysE0qnOzUR5K79yVG3QKqI2Qk3xgL6FPkJgIDS6z67ReUb++U
s3aQLfmIQUq8YJF6nY9iXrAYa1hkUwF/SIdXFbhA1c4PtS3Y4Sm8Kz2M2f10fVG3XdQFjLGGKO7k
QgjeBaNBd7fr3ntHeMmBbaO7wDAWUQX6MEYDZCoU6m0DzBVoneuS0C24tmyMFQjYN2VCJbJrml/k
EW0JKZ4D7q9jbJbYydI/crB9c4aA6etSg+Xqy5shuA/kmzREL8dNRs5Z5wvyc43euUBxxOSBJBgv
b941Kieu3owG17+BOSR7ooB+CL0K74Wn9QNtshWeR4cyN8ee8sqReCuQXqNRbV35/rgyzUwzgUaj
m+UkebQ2IHK6XYWCycpKjrkXuREnVfsvgcBlnZmTM8oDI+5TbKZ+jm+mE60VFuzWo/0GqNAU+Ea3
lXZZi0kVeCVmFM11kEoADBFB2oUiH+p02YtLu4tFzS8VspN7ZGRS9WwEvHsab4kZ54JUchOFBjWO
9iC236RYsiRQj5oLx4FybJ3lhNRTEqWCTnFO4Obzux3tE0NXGidE3T7NL3vHuJRpas1G7QCjSacm
vW1iO9MPImYJz7wbBFdNGLciBHOZ5CagolNxqm9o60Fsx/vyNDs5in54VbzbwbcsYTAUkURU/DGm
B34xsRJVnHYt6KtQwr4zQ2ToIkffd65kowvmsfK1V56P3nSeK1TGBDWtxfvm+wVD6I9LUe3LZeQ5
FR4GY3CLKAalRMvlR1vyujtMTzsvO8HOLPrcM++GZ4PXKblpcSupGIsb+7BGUzjWcjy8jwM+NEd6
g5F3vHnkmwfDCogxr0nMSSKLEC3IArcOirMo1sfJGHmekreEzLk9BWOgLQJwRN/RfVxpsX6+7ghn
0aEuy+DECZvWvBKLMbOum43EoHFstDcOyq47an67l3e8i9921LXCYWysbRW4pgw4nWPeYgrZTv6Z
u5mHgi07Ly0N49BQHmYPZ37bCxeaLsHKKadDLJnl+G5uyVOxpxdCQiwUZuBOSDOu1b3g1MfC5w+2
4+wlG9YWctuoUwPkZhj3fSf7dVw710/WbbVEAl4BMbcIEv9fhVuGdonlFkOdtfaQzofMvFkmjlVv
S3GBYLbOEMZkNidAlMUxEHZiz/n+dlgMFon/y8BsUJg1UtMMABAPzZ76wxQ9MLMnucU9L41Df+uH
8O4fKEmk7mSlC7EujK0xA4oEo91G3039qe4/x+pZ0Y9CzCs62j5ZFAnpQ0w3MMBt/Sscku7Z0E9C
7iYIeWR32Rk4WQzQYoa2CFoJXtC/Kd0KjvEdjVokmdwDLhaIt9RCY0nnSAvtSG99TWptUPpy7qjb
r6ArSEb/MMMoAdUQIGXNqlAvhqnfuR3NFm2iey8X+9T4PGeyqZAaJW9HGwcGszCrOumNLJgTSgqQ
kXOTHDMJUh5v5qZZrSCYlTQivKBJxgB31c2npQh2ahv4WhFzlo+uzgd1XMEwq4cBaWGUgjHarYcR
cXc73YFhPbFG0Tgv4KUBu7b+87q/2FbJFSRjzShur8LABGTrSl7uYrRDYIuPxG/QBzsec9HKPnMQ
aTjzUcjLsz8T7tTG0udtgO0SD/GueETUb+mWZMsnkDzurmNtr+cFiolxyojIPalRYZC0pteawt5o
MjvXYn+aGicKjP11uM3Dc1XQwIQ7mmn0SRsAThdyT9BRqqb1LmnE2aplxckj9Qkr7RrByIl6tg3g
Iib9/8qLRXlrBiCARKZLOBgCanf863Lxvs8aWECqTsBEBneobqvotklfrn//X5TwIgBjXnKcKgIZ
KICX36g/QlffGycVflGzp3PomLwxbPR7KxVEr5emYTco8wnIQ0yW5i8q5qRtokJ3EpoPzDB4CbMF
+oe453VkMwr4DkQbbFWTgKJEYUt3BlFu28yMdVDVuXV8LpTQ6/qHCvT8GP1xfRG3ZFpDMWsYqQk4
K8UEMpVChYae2ppE+ThNyl4seS03zMHyQSzGT9WyQMpUB1Yo7afiRZQGu1AxNyEv7LTqrD58vS4b
o4Af8BgnVUplZ+SYX+ssykmaToPOMSDe2jERRzB3DcamZLojzXdpetNW95iyKsUcM2JzLKwYLG1M
E6ZICDQQg+bgJAwLis+Lj2mG4Cc2Hd5RzBxZH8AYN4uyxahKl1THNLxjJHqi8aUuOf6OKxDjXwsl
w4CxCOuGLPD73aQ59h6td6f3ZF40w3qJDxIx7jU0wWFe0F3C5Ki/CJdjv/ea3WSTg4YsFS84ZPNy
HwAZv9p0iRhoGqy3P6gHHRkqGrIJqLDKjnhL+OsO22icGxhb+vkBlfG2BOFM0SbYOEzCe2mS7ks1
aU6UjB5ZZrvrOkteyp8DWW66ZOZoKE9nGB+Ce4NgEAPQgvG1z3KrIJ+lsOM4Kh4I4zwWWcINXQRI
YexnJFhMX684cnDsWWP8RV1KZkQm6nYN/UhqbJrUunnUu+LyH2mFPuwW4zoqXFXQxwCoVHrV08wa
A3CSPl53fzw7Y99JIzAcdKaMJTPO8YMKJZzvohuaGkqd7MyzM/qL2cNxdZCw6ShhEjPBUOClfmG9
2/EqxWTqHK7hsM5DR5+ypgGnw4uzeDZ89b2Sa34Vb7Oj8bhAPJoFAN/5m+4Oz6HDu45RRbv2Axh/
oo5yPQYTFVS9BxMuvH960JcHmVvMvX18oexBI5qskHfHtorPwmEplijL4bhuwb8IQVHiRVxJR/mI
RVN8yFbthIHnR7YP6Qsq473CRGvGRIXSJCW4JBI//Fnt02OCeXHdoXox9saTitHAGDZ44NWUs2+H
fxvFBZpxYTl434QAEYKzPM4o23wf5PljHq02eZdXedNB4kKl1iLL/K58v24u2/t6QWe8mBzNZhZM
QFcb+TnUSk+Xs696I4m2mr72ZBzd63i87WUcWlHIYWJkOJcCU7SJEZ/ybPxvJeAfFpRxaPoi6mOG
hm2EwqcA6WERo5auC/Evp+tl1RhHVpRarSoEq1Z8Rj3TKXcjHK1QUBqGl051/o8J1L9FMmUQiqGq
GJxfsM6VUYhEipquqXQnU0568KPXvqfk9bpM28fABYLxMBh8V2bIbCPe6k6lMGHVZDcZnzRTca4D
bR5pki6aik4UjNxjNEACB8eQtSUChVl2SKAdB5ACaIHKUTQeDKMFBZ7E01gGjFwOmlXE4leh6T8N
YA++Lo5MPd8HzyjLaPNC/wmuSoxnjIwyEtEupDkjvFWL6Ra6XfrV7XKqbo3E0h6kG/m2d1B48NZ+
KmwFrbxEsFROUL7tRVa/gnFgZpUrQosBhE7jYap5bE1ety8PiSffBZX1rXWyB5oUxGzic/b2W9q5
wqZbsdLOoJ/aqdSxAqb80hZfBvlJSb9eX+VNNwVGbvS0mZpissN5wQA91WNBNEcVXHE6Y06KJeH2
i1nP1afrSJt6s0Ji7KAwJ4GAjEFzku4+whlU+PMQ8fwH/chHnbmIw+hM1yY1nvwhzuS1L7Jb++No
KW90h8TdIli87lfe6jHKESvqWOsiZGqX3s6k2YqGr7KyM9GqImG60fUF3I7JVyvIqAOOb3XOYrpX
KGZWdsZeR7sjHaXMu3NsniUyxowSTYfjYmskg7RKFZzaGipp+/1oGjcmZg5fF+ZdsT7slKKgcUTD
3HcMWPxVt6uxhz/ugaGFjogB7fp5xMMjmHO94pMKsqnWU++qn391ZAV2ds9j0N10y/CUoqmhxU1k
y16IpihhqGHr+v65jB41DJYJ+pup31+Xk31X/euEWeEwcUBVlEI5xQE27X72yW28K+8Tx3TlW/U1
e5HcFG0yxTMv5bi5gStQZnG1aQ5ILZtwHFNkZRnSIw/Xxdo05hUAcwi01VS0RQ6phOWmkJ5J96DP
X/8MggkFgkXDmNoaMoxLbwXjUzctlixyQLZv1xdB2KqXITJSMC4BRbMwigz+fdgnt+ZN5RLNUlyM
v3Mit9/VnLNt+y61gmXijmDsg2QysX6tW35R3fAg4pk9wLufugu5b/uczVLkX00N1MSYypNhVpJQ
IHOKab+1U/MaSDgax9Ls1HXSTTlV8zY9hOZJb++vawPbycHakcK4WnGcqyGhGkcT9vVbApKzMHPx
mO/TnpvxyUD2HgmfvfaUHGLni3ZALYjPK1fgrST9/+pARvIvINg6SImug1kDC+3/SPuy5bhxptkn
YgT35ZZkN3uVZC227BuGPfYA3Pf16U9C/n6LgjjEGc1cTYQjVF1AIVEsVGXWf+uViI5R5foH3vnK
YUatKNScCMy0/rCTMd1OdqCTLq62r12TpyjQb6M79uHSf+0HzznoorEZ0WZy8IH3SEvCJJzhK+ND
W32xJsFmrl6bi+jn0GO2MhKrEQKyNdDQLV2J7hOoNoylSNlE5AiHITIljl42cKQGUYRBn2vyL5+J
+a3iKRz6lKRmjWTblw6jr3o5pl8kr9ujQx6cANtHYB2rkKmBos2RQUnBJTcDOj06I8GydQQknbMU
DFL/Sa7mcyJJ58Ksj1GNL9kuPtHCcG0tBCVqb3uK1ARS3H8ZTd12Bb9o9RJd/CLuUE6dOWVyRFgt
eUjd9CJ75JCckBiHe+U0XdQDy7zoSTSWsn5AFna5c1hl5aC2BezGxxCzauNZRdsGUPugP7y84vnR
Hb4WPcc3d81Z2K27GlUL69zxVEOzaWsD+wAKCnBVnhNTEFWrMLMwwJ0/W02SSmbidvio0obP+nwz
zs/bWyfygTuCChTMMIaMuAX/eEkG12hEJWSRE9zZU1plHLMae1RkjRv1hat13+VaRKO8bQVaCG8R
uUvTUrFtLFXZHbLu2IJyuHjaXqr1y/rPduB/3troa1LMbQNPbOSorPpeHlj7OSSyPMkXQdZ6Yryw
xt3WlqQ7A2GpQefVFw1Fs/6IMoivWa75s97ZroEujRwsDPEO8zB3KEiKDvXqd/fiB3AwI5f6nHcO
gxmM4ag7oIc33TEGod82RbmQaAc5DIFkYD/qCVYXq+z1RetJyPekcPyvbrHfsbi7exITKHjDjnRm
Cp0dpM4yz7gykt7/Hz1Y4T5yKBHnYeG0GovMZ/WTHoy+sU8fTQ8yBgHZZej4Lc/67WxjVdHbH6RP
wo5OFpbvvrAW+8ihSF6bo2FRODx4Jj4Yk1N0ZV2I+UkcM6sX+sIUhyamOqZNJ8NUQWo3i6inqucs
R+tcYrrZ+HP7PG5fOu/4FDorTdNIYsaq9mkcRlet7XuIvexzIhLn3EZJnadTaFA3xP2GszhWxldp
km+mWTQbLDLBgYuT0FmvR3jTT1LnmvZ4iiuRXKbgiL0A3CL040ZuYieHjTBtXJlQN1NHt5wEt5YI
J/kXhjGOUgwRIOIbMCwzCTa8whvX8jzt2ZizLdI/EXnFAUfba0kZp/CqJGgdjt068S0qKP8JYu0l
JVusnOpA6jZi0N+rfw8YQ8BnO7TeJX87ogXH56WGsLBSm2Y/hwk1oYX+i0yP2nyUtG8dDRQ85W1b
EvnDYYIp90pG2NmBur0rUxA2h26WXWgnmnIQGeIQoY9BiV7WcEkNpsklBwyHYbSCyq7z1O+yO0bQ
ZaO9Vbnb9k8UE1zSUVP1f0kHtAey8ahQaGYKvt3XTWgGxodNUAfxL5OyNZQg70fhqBpK2U/G8KSH
832oZp8/4sqrHS4PKOMkwhw5qn0gvXE7DWRZ8sE2BV9iIme4u77OEy1CHw0KRdDKnLJsZ3TNTR6R
47Yv6wH+6gt3VPUybCKT+UIhlgnFicFmxAT7zGxcPIAKYlzkE/v3xWkym3EwO6iu+LL8aehue+ch
qnbb/qybsDAroUO2SlG5MIsmKLTWrJad66DEn5+l/mm0BKHMd7H+/rTU/xjhS1OQI0JaNOHy6ffK
XkfigDsc72HS7JYYbin2w+yLmlgFfmncZSRBjcspC3wvV+FNOHxKwqdRERwfoVtcXNNo7KnOPv71
AFe2P5+t+24/vnBwYAx6J6ZjFTnFxXifzVbZJdis0bg3wKKn/+30gvgWmeDiG5qpU1JT+BST74p8
b5LvYyJYN5EJ9u+LqB6cSIKQHbZGQjts3p2r6lFtH7fDmoXt+4zxNeIYqC9sQFjCgCIwbMRHdn23
B5Yvioe612vii8jmbiGpHuy+zhHZKsQKsnt8Hu702EXF/5hjSJOZpL9CIhzo/YeU/NU/7lJKm6HT
C4mlc2j2YHo71j0qvjr0OooAjQGVL+9bTz9bd2C7ORb7aJ/92F5g0SZyuDE1I2bB8eriN2B0tJxj
XyZumomAY/3u/eMmX5Oy1WyMugpusnciWYeDqR/66p3+IAXpgXXrlF7kT6JkWeAczxZIzRR0timi
xzRkryihHFNpXi2LJuPW75JX73j8sFu5ynqctbZ0ldKv1MHV42+KM7qp9mV7u0SmOOSYQS1JVFZz
LrTQR3vVzmnoxcgmMAjp9U4nuuDKF20cByNqOCtqo8KeXV8M3SNQsdXw6qFU+oeuyNc15MBEHwqn
HAasoWYfZ7xeW/tQfdpeu5d2g3dgAnIcx9JkC8ywXKyrakIl2uDxWj71RwztQ0SrdPXSZZoM7Fkv
D8bBLZ8hCy98v1z/Enm1zc84FeOUGkbJHs4P817eDdf+0HxtfCmobsOdqMeV7cqGo+9m96W57YwC
L5mtdJrlUz4cBCspMsBFvGQrPa0JUIMJgZugui28xIsurNKJ7jSQh2QfuWsWy8fFfZU5uj06WL4C
J9mJ0p1imYdZESnUracCJhNlUJFNa7wieIUhP5ImcCzC8DOb+8BcO/hlvBfqH3whpLv8Kqodr6LU
wiZ3B3R2FyplDJttC+aV6b6TY7cSjZeIjHCx7yRTr9AZTSNVA3+cr0RBlaISoNM/RPmf5eNxvomj
9ndWbV9/D3IlqCpZgYaGTPGA8Co2va4bj+5GEskSkmHsVXETR0Gp1944PpmpiCFYFBQ8k7QVjdOA
wXTW9hN+mvD4xVjatJsUclrWSdtJRxG3rmCzdC7a5TlyBqnBZpUOOWOS+2uXt3/3c/Jt+xizwHoP
E6+7xYE7eKX1mbBPrbZw3IS2t1p16dp2b2bDMYf6Y1ELi+OiPWOeL/I5QkDNmYBVGOp7J0335jF3
7d4ltQAu1vO5RWyw37G0k9VKWWZwjY1vFafkoLjFk5l7po8kAIO75j7eyeXO3G2vqNAuu78XduVQ
70uDnWU9GD631CU75z7xMozIp2crGI7l1Tja9+H3bbOiVeUQpEkNPRox+eon+c/e2I0KcjgZK5sJ
vs1XYR/D+GjBMSD1wPONK3mOiblEQ8YfXjvpJ1EFyajo73O71liT40i1aviTcqSYgm9FeSi7l95F
/MIBbnvKcWqTwmAXIwSD22Puj2c2UOXg2zX+JSp3i7zhdkWyqnKKB3gzDspFliNvNPvn7Y3nZ4J/
f5EvHOJgnYZKqKodbNSQeM4OEcr401fzln2wKLm3bWwVlV5t8aVnqGeFuZbBVklDL55iV0HtNsNl
tW1G5NPLvy/O0DyjY9ToYUcOhp3kdoF97PYDU5sUshWsHhxLh+YtehoVvGC/Pa6TJNsEcx24FTMQ
EkeRX1rGt0l3vLg2BPXH9dV7NcWBbZuAqjrUWQZTfq41e1/26DDI/O21W0X0hT8cvOZOXYQ5a5PT
jX1Ifinqd0ow4Hktu9TPi/22sfX4fvWIO61qpE1EwSAQ2qGOc3QrHK9c/dZZOMMd1q6bpGIG66Q/
SxpaQD+RDDMIf8+QMv+X+i7/O0WvnnAntUpiyJW18KRX7pr2dqLfq1kAbaLt5w6qnkbUMltEWojH
NvMucgJLlPULgtmW3wZzlWWVnLBOUxVDWL+s4aLSHREpzAk2nW9PzxUqmX2BpTKm6mxm5k2m6MF2
XK13lbxuPD+G2jqaqqUUNn7PXsufrXOreHGDLhYLz8whVDJnX/r6oVLjwiwHBmoLFSGb3aKQTg2I
Vh5iNK6kcvYvmYH4aLM5JFDTfozlgR1SfDxpYHHQghcF+cP2Mop2isMC1q1YWexrt2nvremHLt9v
/31BRNvc8VcMYg+QPUHSYTx34zXuSj+JRNO77Fi8v7D/nExelbwxx8awJxjppU92Mx1ytfscG18h
iH1pcivQB+JLnWh2bT2LW0QChwfWNCsljWC13ZcX+RMjbOgPyrk9NH8VBb5xmRQ28eev/21BOYhw
ikR3cFMZfioN3mDRvV1kUKBr/W0zgrjgmWClIhsNNHOwl4IkcIbm2MudwMR6peV1AR2uaj9DYqzR
McXmS4rCXDk0UXjJMrrTImPvlF+teYYuGFX9fgBMaeB0iuo9eoQPdNTdtu0DKiWgdygFd7BoYx2W
Hy5SC0cKk9kesbHS4bfibvbEGKUSb/5ku/SAAuuDcScJ7knhanDAYtpRWQ0syyhTL7+AGsZTvSGI
946Hjvz8nB3B7rZTdhDC3W1v9fr3+GIfWCws/NXGpMtY4QlfrkwhoPHGH1HQ+EwJofshws/1UamF
NQ5xOseYx6T+X3bNrIFf9GxBgWbyCz+6FbWUCwDI4QDIbNBOrnVwzpkvnU33ffM0hZloCVmovkcg
kHpDB5cpu3OhrOllXFrs2ZgeB4g0p/v6SwwVVzbkYIgy7HW0e7XFhedQgV28LDB5+fu1oz9oYJmq
A9EwxXqW+GqGi0dSq41BTMzmKgZ6ubJ9YuBGLUfQPeUuHZ7KQtS9u75Trwa5MGyTSsvRGWH6VRm7
8fRXMT2okuiTn/3qrY3iom+cIlCPsY2yn8xAheZ58m3M3JdJPRCz3tBTUghgbv31hhG+/y82uAjU
1DwCvTtM9vv+Qr3hGg5uhoH/KjCP7KsSsl8XNvYPzhqf/iIP2kcIO8zFD+BS5CqMTJI1+AGa9TRH
vqlEmILfG9FHek4WZrj7cJhoNWTMT7vW3Ma+KxsNAXPbaYKU5R8yv9cF5a5AmiSNRueXBdWgYYXe
ZT//EeZucTFBxypdhjPaZ0VGBYHD00+Azl6jtMJxsG5fZnKvhed4qA3dTpcWkDyKihACRDE4ROlj
MrY0hr3JQBtKF5AK9PKsdB59rQOhdKrIGocpSTblGuYgUPiS0Ixmj+mRmNJFLZJr5Cj7ekKftIMm
ztD4ZI32gdBRkM2zs71xLPmZSaVUINVjsi3NerebR9euBBZYkG9Z4NAlr9RCxnAChoCHwo/rxzp8
7LsnS7mNTdndvlAFQGZwGDNEVUU61hYV6me5ukigvcVw3X+zwYFKq6c0LkdmAw9tknabmD90YR1W
BF38sFun2G3TO1i0EASsRx35iPEj9sl1PGE+3LVAt1x6/a7xbVf10Sl3I5pTFK0kBymhKhFidvBy
aO/n4hCNX+RUkO2JIo8Dk3kglQECcriYnLPwtv2PqMizT/Sl2kqZARfG/Gs2nXKqujE5Uum4HQ8C
N/juLqgt9aUjw0wftm6k/gwTb9sAW+qN88MT80tT04MNAAgxtCP19JbsOm1w59ik7qyTpywMXUcW
EWoK9p9n6x+SMQszjYFueO3Nkx49SerDtl//kHf/uU1MDhggQhhrMWsyzTUPhFaMqSb05aMFfR3W
Ya0E6p5RhYibj9kR3VpRDibU1CnNvGOYq34utJtoPCnaY2t93vZvdQmh/WVZeOy0QJ6IX7FI7iup
l9CPx3g61MdRPxbaZ1OERetPX682+JpvOkkSxLfhifqtxzCR7pW3yS/Ha/zoJ/HYWJuIZUXgFF/8
rZtkLnvGsqKqQVuCm8DY4X4WwPj6l8rCLe5S1GGirljIswpT7ke7JJjv2UABawtOPfJje6dW42Fh
jmUgi53qMxVUjBROZUPnkuSoRoVrNZdQxKgissMF/FSBm7NQ4FaZ7KvaS5v71H40k49xYiz84eI7
I0oOFgLYaX1lP0Jhz8ad0X3Njuwjlj4Zj9vLt06Js7DH/F6s34RJMtCmYP36fX1kTXpMXXf2c5/g
IVZ3q0vvmS90HLKPT3gfI3zCEZTVNGrxE7hMG5oPkWNAmBZFu2mHvoBT5o33TEOnDFpR0WsVkG0d
1kB+bSq8gCG1a3maciB+05j3lTxDlza+a3S6S2OQyNHyYBmT4A5YrxQsbHL3sTlUtoYgRbXwxPgk
tDP1jXuwec07FfO/oqlVVeQih11ghmknjXWSNrv20u2GHfWKU3OPmsgNLTEFk74kxCZaw+IrTXAw
GeYw0JYPaTB8ET3V/QPO/VlyvnZe6pmllCbclw7FLj1ae7ykYZS3PsxBdtS+052oWLKOc68GuY8A
ueiqvoXYnK+Zs9c4IK9C55impaIJiNXk+HVf+Vq6pqTRqEhogZtv2QREcmrP9Fb+Gj2lX5yb+qCc
mFZ08yUSJV+igLI5zNMzUPpVNRx0MCsfsJfW/It2NSEp0N06d8VhGyJEy8khn2qpdhqy/cvNe0J+
VjQgovYx9ifeXeqLleRAz0jztKvYjKUVPznOF0n0oSQ4Enw9vc0gymqxaTC5ivw5wRmYLkOJ1pnw
aZKJa1QiiRfRmnGQZsxkwjc/a8ocOzdWv6fhF2cQQLdo0ThYGbN27AcTNkxn+CSN062qzbv/tvUc
lLTUVBSNTbXR5tRrfkGfStGwgGCl+JI5krnQllkzdWTfzOVBHkc3EzLFiIxwiOC0oHAsGAKXE8Tq
KbQOVHyIld+3V0uAB+8q4Aqt9LqFFQn9zXH8o+suxKj8Bu1gZBLQNoswgB8Plw2zLkMJxvo9Yw3Q
DuFRfymM1ac8EPEirZ8fW9UdLAwG0tn6LpKEtGhqq2ZTm9KYeFp41iDNJsffaPpZol+cWnR6/iEp
ebXHJSWzFNmgcmO3NK6w9Dj75T48knO+p7g2zIuGgXd8O7fXeZft40A6ND9Eg3rrEfP6C7gDXNkt
gUQTfoFeZM92mRzGij52saj/bdWMwwaIZFACgxz47cI26dQVAwVNH23GazhCVDMcb+Tx13Zgiqxw
CJ7NhYaRCPCsNZHxvcIcU1w21zaRRInOGiKhzdhxoGQMcfeXj8ZFmMiJ2mWkB2Wc8iCflP3sK24F
JZNmT3qQ7+GdwheV4Nay8qVFHgNTUicqI6mzo9HNs2tlJW6fPUip6GF5lZFkaYmDQlNXaaKynYqP
Nbrq7ivXcbOdfQKHEd64qucct6/up25+w8qNXncH0vn7j1R20Bqmg6QJvG/ov3wbLiAHS7vCRlsm
6e7nWHF1+r0ZJ9EX3Po2vlrhTh+jqJxLB1ZALIGXC5dpZZAduVaxm6Lyrl/EMhVrEbp0jDtusy5J
ZTTjLuvJTRKfo/4kREyRCS5UuqEGkUMHr5LmUmjnarzRxsftc7aa6i7d4IIkC8E/lSgsI3wAfZyv
e9C0wteb5NYvAqctOkdcUbVHsFv8BSolkgqNdCxdAX3Y5LnBjMu2V6sLp6gapD10fDa9lDsXp7oo
pYzOrHejdo61/FRUfqYLyokiE1zNoJDAjd7p7O24OWTSz5BcFFGpb5Xaz1q4wUFtOaRaZhuwQb6r
YFUeKtc8aX6SuFEQHfE+fUwP6j4Ft5+duWIJGJGHbBcXixg1EtU09joeN4YLZ13wKXqqKeg6FjrJ
fsbCTBWSEuGHPiXtoS7c0adglWA6Z/3Z2CXH/Lt6mwRsJEM9hDeizurVQFwsMAcbBqROCjOFi111
Y0dnRfq8HYcvBTH+K2G5gzxIzFbdgC8UAzPXEuq02TU8pDf1p9wTfbKu3ioLTziooOA9bRLWGTP3
UBEnT0l0iSl0JzvBu6ooKDi4sEjV1qPKusrCXT5deiUQUhat5aSLNePHSotOmwadDV1o8l0Tn5vm
RwtukUq5q+mHWnuWtrgse2iakioDbKXPZqDjqsCXvrTD6NRjcpxxsCZfdTHVvBOEBTu4G2HBE57Z
FZ2MnIXFgNcW9jgNWb8HC+EOhT03/iZ60xRsGs995vRjT17a7Ht6r2I4rKnBJShSHxAZ4eBiMGwp
QjcgADHBeyKe2qNPbSvQexacV439hgVWOMZgFxXr4y/mpzz+YsuJ4OJYfSRYBgSHCIOFSfAB4tzo
70hu0jtkg16LTCL/El2qy3Cp3dqbzo7fiHoiBOeXnzSSpDaMSYbVG2riFvkcyHkRJFp7Hior2I4+
0UZxUGHPc2ukBVxUSXUZJW3f4nGUyqGo1iTaLA4qZkdO04GdreYUZbv8mB2Ka3vons0LBpusoPDR
3yVwTXSZ8BNHaQsCiZLN8Y8YSR9/vmS6ATlJu/zwfyVhHawODvJB+rS9rIId5DuDwlYLO3tmkeNc
q+Roa1+k/G4W5WuCReWHj7oOGN8xK/F0o9u1m7QP224IooMfNoKIq4RnbRiI7NhrMLva1M/9+JGX
c0sxLM10FEPReQJXvGhLfcoI/KrsV0Vidx6/NfbXbU9WJwcWRvg0U7aqSqlYaitVBzuw9uQ09AfL
K47S7ImHxtd35o9LfJNjOdhzqYawZjcXw/wki2REVjdGVcHWa5uqrfJ8sFVeGwZjqfAzp/OJ/lXO
Da9BX+RHFm1hhgPAkEATQmbNWexhZUKquYuClCmTMQ7podwJzLE0+d1NiEY6G9Tmsu7wz9mOWjiJ
nMHc4KlABfRKZXjCiXp8mtYgL/vIe6K1MMdl7eDrdqg8sRpJrfudtFMKyZMi80OLiK9dTEWBhsXk
9QWd2O4SK4R0gWNNrtEd5q+zStxGOlL5L0veqUnhmhArTpPP28u5GoMLuxy0G2OuRVkGu0Qv7xMV
nRqmIqqYsLmBdzu2sMHBeo9JYozfwkZfhUFo9K6Dcknau0N7G2fEjYpPUXmloyBQtj2zeBq90JrL
0KhUyL2Y11Y+piI+INHf5xJBJ5oJlOPx96NwOpVNETQTEUTFal6ra6oKYgnDxjTx2+SlNzunkKwZ
PQ59VrujPaOlp7+nFkbAc3z0JJZgp1YvpIU95vIiWSoVYqaKMYFuH4+/GCn2ZlIHeXoIHQHQihxj
yLUwlBZ0SqcMjqlJm2CCPsNTfXNtIK3kds3XcBAJ5ooc4yBKnxtTLmY4poyFrxk/8zw6yM6xEs0H
rsaEbpqmbFqOieLgW79QeolJGzMBEvsvU/08ZB8pISz+PgdGWRTVltUi5nIbJB/5dzp/G6ERtg0J
q9eGgUIIxmg1xiT+1gkn7HKHtjpERsLZy+P4MOvJPnKI4HwKzPCEBhMmBxToLgJYzb3p/Mq1UySk
NV23oRkalDDAys7nyHmLUNJ67Ecro7xukn1cKIciTgRJpMgMB6JaOSdl5sgAuGS60D45GorzV2TX
/vbGrJ4abMn/ecNtjFT209jIODWtQY/VnN73Uvm5K9WHEbNGpqQL4mC1mRak8f9n711qrOmdQ9Aa
6Q+n8jjcxKWb7kO/PfWg9Y6ehwvEVYUfuqsnFRT9pm3KiuLwE8JGmigE43p4K7Cmo6KrXkYGvzWL
/Vykgl37B/9ebXGoINvhlDgdThPrClHc4htFs3C5S+76gOyngKBvUVTKX4+UV5NsixfA56ROZrQ9
M1lLfi4/QEggkE0BSqyuoSnrMrjcDBmB/9aIMfZmE/cNDvCo+JrzKY5QRK+Il9mftgNyFe4Whrj7
oq5SUhCnhUYX2j3AilcIPghXVwsvADpeA5DD8h9Idj4hSpIezxHqxejvevNxEjayimxwkNrPGNST
8xGtdtG3uX2Ok8Y1tP/oB7chJC4MUGkNaCTN/x70m7y9RMr99lasYsNiqbitIHo+Z/qApTJDWXUz
Sb9rB3NP5yEwI+kQDuCt3Da4vm4WWq8x+ozsigMjOaV52YKQFdCaeJh89Cja0lLjv1nh2wcjvUEv
0wwrXR4YzmMtH6RBEMTrFVfzjyd8xyAZ6aAMKWwQK/kkdVXgEOmYzcl3DLl4s51BTE97LntlT1X9
x/Yiru6aBUkmPDrjsuUbtdJBn4esxAGaHPIYtbIH/d5LT1LZxSCKS2vRF+HqgYXSoKPiKcOCQtRb
ZJizfKqJaiAnHuv7qlFv9Pnztkfrn9ALE9xdSGsn1ZEbsSfElzIlWvuYyLjqxycRWcZqCC5McSEo
NVWOiSN4E+mGV7fUg4q13/ei8YD1Ct+rnRfq9gVoT3ao5bIFlxqQLPd38b78EmHK8FwejACkAm4J
lVH9nPi1st9ezFUgXxjm0sk+zzOtmWE4qfdJfTNjLjuDZXDlC656QVy8tCosPNSg/RCnjQ1dx+7G
QBuAqNN9tZHDWnjCIaCJOSfN/h0VDsjbqm+h73iMRLd6ELMjri4b2gygP6+B0ol/QB4nzSzqysGp
omAck37KKfFybe9QwSDO6qot7LDfsVi1OUftd24tfJ6Z9NgW8k8FhbztCFgNcUe3TAx9M2e4dZtU
eUqojnQoHpvac0rHJSUGMdss/AjQLgzx94eZjpjywVkKw8ZzlF1HQLIHge1td9bRYWGG+btYsjAj
ah2zIxtjGFLx033/hWIYkh7qay8JjK2vna3KsmpbqsY/6YaxlDsx+8AgKgkkO722GUp5Zvyw7ZPI
jPrWpbJqktjKYMZSMSJQdO5kPw264BlDZISLg3FOQg2lUczpmZpLtC/UwUxC4297sn5uXheMi4Fk
SGdJpdgcqpte5yiPRox+E63yW10Otk2J/GH/vogDTdeqGcqIKHeZBwPUlMMXqgreHUXecKfTqcAQ
DvYCZETgObfoLpmORKXg1C6L79vOrOPA67pxt6qiDFkPXmXcD6hm9dZjmR22DSjs0nxXQUPv1P+F
MnepFrEzgKsOFgzWC6sdsqA8YOAJbeox+pzZ1IF8cH4arO8C37iewDqL4C3r3D1LIrvrC1QlcP8N
OxPkZdGTfqz8AQVe+aAIZysE5vjXXKkZe/bAygq8jAMORJ85urdNVwqyvSG5oqdVwe7xBMHNXNgt
3kcQ9TRoWtmVHREQrd9+r9vHP97OE+ntRMUCDhBtnf3GK7z2DIGgOzAeHz7CdGgtjHFQgWLrpKoZ
7vK+Cxp5cGXZp+PzdkiI1oxDCqo69ZCHzCFDeqTF9KhCtWnbhHDROIiIs7FsWoarv6kHkl1/IIH5
QrVF9qKeMxbCGyGucWBRWRbqKAyP9CA8NZi+HpCbqEIWT9G6cUgx1mXezhH2Jo6hnjsnz6QXpVoC
ZNU4qNDVng7VyMAIn3/oMQ4lX5oE2786/rSMMQ4Rwn6K4rrA3rT7HrxhTM2r/FLu4huUhNzhIGq6
WW85e41pvhI1ZqPWlQ3sKbfqiY3PxH6oufMN09DVdsXtcP4IOc3CQ770oIFS2bB6oEKSoQuYFGfc
826UWoL8ThAQ/OPsMDUUcxxwLDaHIItsd2rnf38Pmraj410JbyzQBOZYneraIk42ISDyFOzQoVsa
tl8VX6Hh+O/zrTeGuK8Vtct1R0+YIflHVH5L9ENciVh+1yIBRjCxqOAZWH6nbmzqc4EnUyyY1nrx
sTxON+PBvtQp5seyR9ZrkQbGz20kWsGGNya5BC+PLCfLYoRCVw83lhyfQ8kGMWOCMm8eXhyL+nYP
5RY5+vex8cYuB+RlRFOjimA3Jz0mqcJji+AQ7NlKkvTGBgfkUhqSaJjY5ad+zoYDUScUXC9jIWp2
F9nhwFxq5AmUudg2KVfRvKyD1EIKv0UjRHm1WVBtE9nisJxkbW/mA2ypFphdL45RulO073COt+Ni
7WPmzeJxaF5VYCQYGJqD5QmCVvNBPjYXNvcOIRDBbbiC6lB0VRTdsvGfrnOAi48+lCntkFEUWIFk
poeIFpZr9LJQU4pFM3cTLi3xZBY0TBKd5hJSTbfbzeitnN3QDw9WwOitRRWctRL8G2s8ZtSgIa9r
WJtOoWde9dMAJanEo5+l779Z8y3/Ayx3MKmDiQ1dEab90hC0+PQoUSm1K0ItX6JPlXouMNgNWcFa
pJLLNv/9Ov4xw8OuNJpZ0xJi+WhhH4kX9Zo6HkzcYY9NQxvJNVSTNK5KbdoIYmUNrzBPz6YTUOXD
Gwp+2cLBNJbMEryULJepMVqbBB37vg4+oOSNVhwoN6JfQdbeaZlbpLbtDC8dfjSgatAOu2jqP6da
/XX7lK1GPuv3USzIkrxT87arOqNxiArI0Bvdceql9ALyttKrwkLUEbtyGcOjV1Mc0BfzXOvNhMeZ
oZEmTOmFzmmK9GK37dCqldf448sSZVGGKgWVih+R58p+igfB319LnBHgf/afL39FjTmX8sDuK0zi
GnsmdiffJUfZz8BUIGoUXffm1RgHtjm65s2JVQ5rFVr2aXQB+5QggRGZ4GB2trDVGRgMfMmW9lGo
o3dd8bf3ZC2hfbNmXNasGnNUlhRupKkX3Vj74jrGXu9h8uQYu5HfnUXz4GuX1HKTOEAfoLomdy+H
FB356MpjVLhdd+PEoht+FQ0UG6rkaCxCJYwzhEiI8mJAVtZjKpuhASOLhJ5qsL2C68f0jxkedKY8
lUChhqYBW7rIw6OWPEz247aJ1Th49YRvl0MX+UBVCyaIcqVt4w5985Eb3VmY4BBgGFLEMytPJk7v
hXl/Ah3uWUvy1O2cOHFNSz84pNklDfkLAgYPBe0EJeX1w7v4BVzSZxZZW+fMSUYsMR7xGOWhvdcI
mOaseS//e14uIN7rrrElX1wVCrIkvUKft686Nwpao+cRdJjhLw3iBf9t71j4LAypjZbRsAKKV5qk
+P3YNYfQtEUdC+yUvrtzF+5wYIQpscxsWRG7k6KLVk+XMS38sHTuoxQKgUQbrrKeHbc9W3s+fLOG
HDy1eZpmXYgdo4VbH/O9fYeinHVlvHuziNhBdAQ4mLJlXW8a9rkYmb2Xh82VyERQzBQdZA4vplnT
uhwdKGD3RK/jMXFu617wYfOS+7zbJ7w+mqhZKzZeIt9GQxd1SjSoaGSZTnZQ+4xJE7fUzvlenqNP
9l2E6Z3Qbe/rIMxc874VJe6rLi7M86vo6FXdUXQFUf2+NYLZfig+ogPCSO4xJorWPUvme29pN8hp
QbCM5HOPEbnGjf3klzX5zvfsGJ/JA5xSPiBP/MYmF/51VFQluNyRvwxQK6or6JR+1onmbwf86s21
8IzbPMyyz/bc4CiHlXQitup3AyndJv6OkiAVwIbIFrdTuZ0mmlLCI9o8htpDpTcuMY5G+ZHPU5BC
4yEer/DaOwHEVo07aWafwfYcFpdiVr6FejlBk0z9G3Ik+f32Cq4WMZbmuGtGMc0GemHINhhNp/MD
I42ZW6F4f8mOqk9POSiFnkRl7vWbBXk6XqrBZvFO4E8LVR2lH+CUHNQXfYdZEXAUaidGYJV7wjeD
VaR6tcYX8bMMpIGNBGtX8PDuVE9xU78/4JEssCFCJhKwfEma3yEKXpDxFCqzrnAuKOk4aLRjNRpW
Ydc9ViBsD/M5C6Kg+kt9ZNrWBhw1Ldd51D+VGGQRROraE43pLH4BF6r9mDUdmtpYiRJDifWzHZR7
lL/6Q35QPjmBci0uEFXwci8VLvb6Wr86z0F2PkL1YsbUp99ON02D1wVTlK2u58d/vEPh7S1il7aV
jKoE71gx3tjbp3zPhqWL5+qY7qIcKL19RFYhWlc1C3OcrPWLyxeKeK6tNqyQtY77rr+q9Bu4/AVb
trpsCxscXIYGSalWwoYznJPiKftAs66JuusfH7iYNMgIkUYbf98eCjDiEQ99ObuJiJR2RUvFB54S
S0k8w4xhH8pocCPnoKgixi6RET7EJvCZ9yClw8EZ3SiZ3XneFfXD9qazX/r/SLuu5shtZvuLWMUc
XhkmK6+k3X1heRMJ5px+/T1Yf/ZQEExcy89TxTMNNBqNDqffHeLrgrEVwd00Opmh0E0PMTzLsNxS
/96F56J5adLbpf1AR9F6f9ghZ6EWR1VWN0gQF5X5YkVhEiQ2Gb4OVRgJQpICVbMYg6+SMCucnqpC
gqLz0hUzJFNl2lo75t2QZnUvZzkQKqXa6+peq14xFTkwlINcHLa3iW/qVvtEpV0584jIRG1DFdtw
408KSABC2LrwqN5LKBc4t76+y3c9mLfEtF//AI2Ik4GKUBR1MGI6RtuXE1jNAJ2/zCD9AvWGhlGX
45cepOTm7wFyRTCepU+SyO/hH4ErNCN1NHQqIRXURWv2ZK4wL/Gg5KKmTn5AFFHDvwRkDB/Nqs6Y
xIjg3Y1zh2Gyu9JbqqA5tP4Iama326NrP2hEGWqRbIwpxD0djhldVnR6emp6lnPNq8mXbb3hg1Cn
GBWjBu7pt2oTZqqNSizYkHCJidfUcO4dOX1QhHUsIiDmtKGfKS4dpUQwp+jTNOjUIp7wih7G7wSz
zwWPmX/YsatYjEqWerbMowE0vP+QPtFPFa7G5pzeSH+MnxdP3XWP8uED1PWmgxCxbaFwVHNY26Wi
vx3eDtRktpWzRZaXRJX2kpo8bG8Z/943TNAEoAUJx425w0Y971GcDcVoA8rBluzCH/LdXkY5Z7Xv
XftDwaoVHHOXjRnRzUjvcM1gzCtoRfagw0XoWhS0FIrFXGeo+ahLzYJYlU/z14VferknH3UXgw38
8SAc4EA17p11vsrF5q+HBfRfBl1G84bOAiEPYJ38ZDzQEoPMm0VGhHvbrNCYg4bp5zrJG6xiPwWo
/EZuo/K29UKEwJywPCnlLKT7pNl3xQQCAkfA/CUCYA6VidboObUAYMXDbpTto9xM/rYMvFkeOEMo
EMVQBl3GM/2tPermNiSNMdA8CeUQWc6ZnzyFR7IfZpdWNvUH51N2Izq5XMlMFZ3KumI57yaGJX3X
xBY1te1kHkk3pa4TiZoBuAZwhUH/w/qCrvBsbnNgTO2+0b6mxW6xf22vHl8MxzZRdYgMEFv+D6Mg
oQIETFGN/hLO99EiUADuy9/8+/u/o24rEeQRfD/DiO/XTell/dlu74qm8QxhtxvX6VwBMYeljqRZ
ViSQaxmq8m2qO49I4SHvh6BqyWfMg/CXSmR+BGv3+6W+km2Uk9DKMjCVTWazN+ZuH7eWwOHka8B1
+Zjz04PNCFEpSFWFpzJ9kZ27UtT8I9ohRsnmUZstogJCir/NquFW7b1dK57ci6LyXNd2tUPMOQ3h
pFdpClVokckf6hudDuI0vGK4k2NBma1oZxg/KLeQYy+oMuhSsJifZBHBgOj7zHXaSVUXZQNEyVEH
OD3aw8v2qeTbtNVaMReoaYbRovdQrUXTb4q0Hdy4D7vnMpZuewJfyIkNzR+10XZDKzmMvXJLavVQ
9Nqx0uS7EskAjFgYTsVsCjIN/JiXpWmyhjp2mD5W9AbRE2csaLFE+6u7RIcYhaS2Pz3Wij/vNPA+
67O/vRrc1V5BMosxtnZbmTkgbf211j0nf9z+PvUS3t3qq+8zXkScRWGRR/i+1qII8m5J7moT6zfP
btTFiCocG0tYnsE9dVdMlmdYbUBdVqrQIC0KKMuyEbm63wXx4Qu5EEo1HMwHy1d+bEvKd5hWsIyV
zKQc3YYaRB12BciNazpzRLvVbmhjj3yInzvRi4RbXIM563/pC8s7nKjWpM4SBKXFNZofncKdgWBl
hQiaKFgp2Md3TMOtFCaZBeF0eJ1/ztP7/3idfHXEhemgl0M1dMa4ZPVYDCYdzmR3SxpEnQUexYGI
ZgrxFeSK8u6cGUhmJzBh4/iVWLaLMkbPNr5Hk8gsc68YzA34SxzmdE1EpbllAM1SUCrnpN31RGCO
uRuD2gLLQAeH/I44VB4r2dSo5acb0+67w581QaJKFn5oHMpm4GmK4DjbZYMyvqofauSj8l+yFx2K
neSpx+xlRsVEHIhagLlqsAKjv69uf6mzIiWOJhqv+6OpXmUSbJ9VzvfRjilbqM0BQ+k7JsO5Ram+
TDkItLJ2B/mPOBFVsHB2/g0C4/33yiQ7PbbG1/LBa4h5ziTlJBud4PHJ2f03MIwP04VV0zozYJIj
OSgH85gfKVu+qHKBZ2ne4DAbomRDBNILuvsETPHZYnuDOT9IlunqrfOod2ogl/muXEA6FEaSK2ei
5yF/PXW00aKQCsQ2zD0i17lutwoeIkvfH2bQ1/dp9KOXK8F6cmEURXbQVY+ZSWxKMlsqjNxEmY4f
OvdxA87OR9PebeueCIIxcTDZdlImgKh0fZfayzPJM79uJcHFyzuwoKnVwU2AzKpuvOOFruRYA283
VY3fg9oenOD74inetMeQL4FMQjBGP8D2G8ZdBrA/+1HSQEs8K5i8/F7H670X3UYcAw7ZLOSNHcdR
3/EbFY0EIqAF6hjHIBSWUCNY3xjzqY1FAU2uoVgBMce4UHK7MRFt9Lvo0bG/ELLfVgae04CgkaJj
3Dvy/JrK6HVjJhg9Z8ISSSDTis7kZPvxL20/+tTbqw+T4LbgynOFY1OOZEAlM+oH4aPMs2dX8Q9a
LOgKZKKLwvh8a5nedQsRzK/XKevPLMU/+obUh3Sg+S870y6wVp2fqku4l3USuVbRhKcpMe5qu1Jd
GvsUhR6pBdz6M8wOSmOObG+OP2M8DRiuU/jjz+nQuUblSY2bBeMhFrllXOVUdVsHIxZqO9k8q96j
kzfC0F6/Ul/UFA5MP+9s/S7sCsGp41qSFRDrXYz9HMkLgPJ48B1p8kbQGES2JoDh68xVHkZFl2Q0
lSYBjN4+StmNFH3E5v4tBq6Zt5e9oWBGyRzT70sYoN7NRznJvTYbBSWSdDXeK4Kt0s5+VH6y6dKu
6FRDbXCDpJFxspp9o391wvsueVAj2ZtERPn8vbmiUSVZeTDGYts9sUcINSHz0kX7vgOZSdgK7Adf
164wjCebDKBec1Dt5NdZeGnrR7twHvt49GNhQIbvAoAi76/1Y7RNH0MnKugNLO9nb0aPY3QC5T8I
J8nOOG5bENHiMRo36vZYER2LV0v3FXLag3x0wh/bGHyt/lucd4lU1CkOYQ9xxrlwly5yJ+WwjcBV
OE2xaLW0juZ0KuVKBUoHuXkpRHw2H5RfxNI+pVrv50piumHW/bLLz1o4/fuQliWvIBmtU9o2H5ea
Qta3mb5P1P0kag3g7s0KgtE4q1bDYgwRN5Un7XXJssd6rsFoaYkuEe7+rHAYdUOjR2NAi3GAbsjt
dGlRGxOdrNbVXQy7Pua78ZvIqRBJxmhdv2AG8UgTEHF7rHXHbc1gHkR1dXR53lkhMIYZqFvGnBs2
wSfjXaCkHXZo1oZf7dCc5wQ3f2VfQvlSqyJfU4TGXH4RUYoeEyBRcCOBtbrd1fYExhTLldNLoQjs
K9cUrSRjniK2WYWhPQKr6IwDiYhXgSYoyZ8i0RBiERDVnNW5srKkURO6hI1mfosxQLE2y8MwhY+h
sKaHrxK2QfdK1d7RvEmjGs8oHEGKpb5L2sitpZvmY86sjsHXKkgtlXcEbLIyg3Ftwhtu1GS/R6tL
0cjf+tByMz39vG2SeIlYS15hMacqSfS6dihbovoVhIxIs8W+5MH4Fa89ykkjT30NA1GeiquEK0zm
XJmtXC1tCMyoQORvcp7MbLnV9PHBGEsvnUWjivhvkSsem0iUumHWWwnrOeyWnRykQb5HQ5GPKqxT
Bo7i7RXlmqkVGBP0s626M1QaSUBtm6cb6hF1hQKjzl8/POEoNwx9mL7V997uiDMSBENsfSctxFWk
82w+S/NXu8p229Jw9Z2O9fkfFHN/ZMkSNkYDKMn8YXX5Y1V8j+1CEObm3osrECrv6vzmOGlTL1F/
LzLdlpQBaSpX627t5TZKPw1mI7pK+FLZuIVRTY0bn7FMY1wtU5rhEdeeCowQkl6THflp+8QDXfZ9
5+WFi766YHsluUYKVXl/YTJGqkf5RuckwMzqxKunwVMs2Z3RPqDGikg+7hNnhcUqiD7V7agCi5IL
jze0OTAdMaGFPiLnA1LPH5muDTNylY7RE1NN0G9GgDh6g69caNhx3Dl7Oq1U5AtS6/DuwlxBMdrS
LGlDJAqVHI2ddqZA/RHT9A7/bb9Ywzh2shPb0Py5jB6qlHyyJRRyqORxUApRoSD/AFxXjzGIPcoq
zA7NviBskx7NNIk9pZtkD/XIqTurWe47ef2oDpqwg4u+pDbW8l1iZDYxu4gCDzvyWO2mg/pUHlU3
9evX7dUUSGgzVlF2hlprYqzmEA2XLh8+5UlAaGt9N7td1J7qqfO3EflW30D5DcoFLLTkMIfcrFqj
zy1i+Y1v700v2xm38rFHnR2GWXqiYalci4KsgGmiyZ7SwL41YaViq11oppbfK19lGyMEzZckLD7i
UF1B2PR+MtnNMFe5haHu9s0i2b4xDshXlt44ie5MrrVaQTH71SxhXfdqZoEF/TXRD234w6i+S3AW
tzeJe1muYBh3NFNCpSFII6F1LJjJZSAv298XbMvvYNvqZkmLCBPXM3w/nJzDnNj+GEsPU1EKNkYk
BmPbSQnelYFujEMs6zyTMvsUDpmofogfGjQQrEAJG+24YCyfES0q3BhoNDXrPeYtaI/2RcfAO1p4
Y2iuKIjLF+uKx5jA3jQ7BCzoCeqehlTx0J2x294f+o/f2R80lKOr3ECvMjs90ELAqklQlOfr+uey
8uwwdjvnvg53Xf11G4m/eCso5obqlr6WRh1Q5vOftbfxbkzc+GXx0GGwDz3Rs5gfHlkBMrs1d2Zt
jDUApcOys3bLoTgj04x+CvH4bu5GraCYjdKcaBjKBRtVy8ekwPjuWNRDx6tEsOQVBGPgZqmFFxgD
Io89e68HUeDcTmf9GGdufFsjgy4d0We0vWcCsVhWBdvIMEw+wgrOqa4EoRyNd9pS2fttFP5G0WkF
Jkqy8K5jRFOGSSKhAZhup59oj495seC5pKhpFI194NqjKxQrEYYPqk1v4JqIJzBvGlWV/tTUcvIM
fSiOArG4q7fCYkx4qbUaTBLEMsiF7liCh11feOmlytzqD4w0+X8oIv/SXYEyBr3JDaSeRwjY+DOo
CumUJ+VWw8DudOf4Qq+Tfu2d+QDhkGIj162946xcYqtBsTIIPkbMlKQ7h77fwNpTBybyRe08/PW8
gjEGBLXMFYYWSHDgdfWAnrDTVBgCc8hXjysEYzKSTF/MpANEp16U4XuRu7oqUgvu22C1Zoyt6KRc
yvoYa9b4+R+aT06ph+Gik2e7RYAes4P8IcOLbmk8IpHXesfG6ZBeAxceqBvmhxazsGlxvhN0p3FH
B4t/aMS3Ja/g6Daurnw56UHRSyhTCentc7IsmuQVkWZ4tTFVoswOd8NWYPT3FVja5TEZZWzYJJ0U
NB+E4v4eEQSjdmWpJtNMdWLpP8/dFy1u3CrSBJaWfuTdQVrJwSgeaLtiNZ6wR3LR+FP9YDmL6+BB
Pij/VRsY9bMkp9W6AUh1QGMx2W46p56yN8Cv0IARWHQLcw/tSjDGtse5rjdWBm0wyWczbJ4dYn/b
trOCpTOZZJVpF9oSU/VW6s8Y/VDHFmgpXgtNECPhW1a0QoKFxzLld8SsxZQ5ZEod2lTwJwlsvNOP
VWCdOvDuK/fbQvGV7grGmHGHNBqIY2AkOuOuNC96tE+FLgV3axC1V00wMyGeymyNI4WNpUhQ7BLN
Vs7sZK5c98/bcggwWIKNvlYdybIgh2aEGOGpmCCC7tD3KWqF5rBdmwot0FTx+LN0PDnfGoKiTGMl
smi04DQ/LPf6jXoiB/IVTJLRXr1bTkgt01vJEU5aoufl7cl9C8ycJ1uzJiejYSWnvrHj70u0H0aU
UoKfqYufWlkJ/u2CvoVjNk11SlRZUDgJNcUZ0vdTXgsgOJr+BoN95qYFGToUgYKv4dfs0ZB094oy
phIklvmuELYWvFf1t2iMmxSHiM/aNLVYajB6i5ZkwdBV991EhDzO790VCoVUD7pzofZs2DEx7DAH
3zc9wiEcsuUQPWModX60d/NBv21EmSW+ZFc45iYMJ6nPC9rhPJvOzYxRw4g27kvMBPiISlxh6N9Y
3YFN0yGNSYl8U4IhX3O4wzxz/79BMHdgj1FYpU6JRu1GOWRYwBzzp7chRIvFHOCmLBM5rkx8Wu1d
RctdI1NdB0m//wbDHFcMllNV8luSVFFBoVYH+aziAV+LcmIieZiD2pS1GjuU9KRIjYvUTX7dKa+G
GQfb8vzDYbVRTQZOM5AIMMdH6ssYPZ7YEtrjDu/OT59p3yWdl5w+ieIsnFcoPUFXNOZeKqZ+Hkht
QyoQAliH4ohnzQ7GKHWnxl0yECWoqD4IRULyF/MKy4QSh6lcurQA7ESZpPUg9rtz9JDiL7jVC63L
6pEw29eCqJIIlTm/46Sk1bjgxrebHVHObbR3+uP29r2/H9+uJ/0Lq7Or4SnQTdQiDX19k6jDSZk/
bSNwhTAQskJTP3IfbGB0CMMizCjFVdYeMZXEk4fb2Pm5jUHP5rs78IrBXhjZvBCtK4ABfhxv0O5p
AbfU7aUYDploggsnjoQlW4ExCp9mad6MJmzR70wHaKmlRwekZ7TMnvKoihxYkWyMxnfWrEp9A9nm
bPF6+z43vlWW7FnEm0T81O892beSMVrumHJN9BlQmFpW9OdOv5myY2L8a9eSoqCQ39Bl0KtZjGFy
lFnuCCWNU5tvcrXrS6T6SkEOltPx/gaEzWsoUxK1WgmQeUwGt6qV2G+X6Li0U9Ap5GBMU+lanV5j
GGZ0G9nkoow1cSvELSo5ukuV4tQmYIVIY+lG6yfVNaZS4M/zF/vvZWATIoqyJPDzYZ91J/TsyHJb
+ZcyfDOX0ts+HPwDaMPRplkQcKG+PeIzqLaaAbkJv1f3TWL4TfO96kX0iSIQ5lpTJwlsEAQgcZx7
PRqlMBzqFFXl4b/JwujOolShXNV4Mjhpc8Lgoc/FrHpWKIqRCKRho3SWoYMRDcQtfq4/TGnsTulL
KWJA41pe4+9tMRgzMoxdmkmUMVZddH9W02Nlx/72anFNh0n7z1HxDbeT8Zq0qKoqmEbLn6IXs7zI
7QEBK6U+y8nnbSDueq2AGBUbynpJch1P4MI5Oq3pWtl5Kv74bxiMhmmwGVYzAyOLkLIvX+X8hsyi
iZciQRj9Uoo0yWwaBgnNnZYf2y6w58dtObjn/rpWLMOtiqBhGlIiU1lJ9k09PdnqcldqyS2CnL/+
GxSjYrh2ZVsPAaXLN8S5THrvkfxTga7TbRyuKq9EYq6oJiWynTvA6eZdZX9aekGJumBXVOZesugc
uEFCDMcAwYZVm2c9LV6LYhBYZLq577yIlRhUzJUv1NUhpoopOC6SVn719TF1URzlNlntIsX6hZIS
z/q03146vjexAqWyr0AHfdQUycK3Rw/5fk/z232yS/cE07Mx/At/QQBIj8mWkIxNMPRijAwVeFGr
BJMjX2Jl3hll57W1s1MteDAKpr1sCymwQypjHkalB5dCgf1TK+2SzV0wLVagR7OPebDohvr3ZYe4
+1dLyliKJk/zQo+wj06Uu2R6lKTCrbtp75BZsJic4rm3UIy9GCtFUrsKUPq+O4IIIXbt+861n0DU
Dmcw3WH83o8P3YFX8diGjUGdncKgBmQY9rKG+aK3Rvx9e8MENopt12js3myXHBBZOAV90XtoSPmJ
npS7PtH+PZ8YXULDQtOqihcC6weRHNWnJcKDvlqO95JZnttF3H9CLd17rb+CMBYqLGrTqSKASIcJ
qVjQO90be9lvPCKc+8M3VlcoxlgVo+Y4RYJHW2/fkvLRyYhb26JwIx8EiXm0OiGSxGYs+74rRiWE
84B8rykdm/IsG4IaQ741/BuC9YEMJdXD0KH+SXbfZF/z+rnWv6eY/jz8jLJLJRqOwle5KxxzVw26
2cR2DQcys8EDq+du257Qfq/qROAO8w3gFYhRhdlYMkXXAISZCn9ktnLf15gKZpAba46OTjmhbdF6
/MhxukIyKrE4eH9ENHEoRWdbit2hOM2DhyHuAn+Pfw9fcZgLTI3l3HBoMkqK90VyVJKPxCPAlfo/
rTOYuwpsV7VlZzALrXSfGHvTek6bp+2lEii2wVxPBcZdDBi9igipCp0bOreS08LVTLLbxhGpG3Ml
VXYhKxn1vqv5XGN4qaz5nXWL4eoCnH+4Ia5rxlxGUlRkqUStNQ2P0SFW9U+QAFiBdmPd/FmNuSCO
8O/TedSoXlGZe6lQLWmiDjOEShDITA5K2h6rl2IRMfYK9otNfumjFbeKjnW0lMZ1lGel/lZ3uUCv
RSCMbTDiQrMWB0c2wuAkvI+l/s5sRaS5/+CJ/b1mJmMY4rAfl1yhqve/eW2hb//IMCiOlgfFz6JQ
puCwmoxRkOU27yMNcFo/upLVnithW4Ro3Rh7oGlIrNl0cyqk7/TbITnGIlJe7jmykMEz0IaNrlvm
HM2JiVnWYFzz5TE5oZDGNUryGWNf3b6Ij9tHlrtgKyjmJBWRjr598Cqh8+I0VPea6O0n+j5zZrqu
nCW0GOMGUm9rzBKOhh/bAgjWin35JY6dalIOAXr50EzEbSXTLVCT6lT+NhB3368rxc7KGJ2h0/MF
cTwruYzl4qb1XZ9/3sbgugcrDOa0JGqkg9oWq5WXQQp208XIXKvc68qPJv41mOdaWM4kWj7mwHQx
eocL2qhMWYLVwPiGquzX77qfvLTH4oTm3YoW7QvehAKlUOnvq+dZtAxm6IzYs9m5raXIVczX7XWk
B+SdZ7paR7qXK4A6y5LEmXCA7P55lHu3tBzXbm1PKcAULrhcRStIf19hoXAeNWFokfKT+mGqjlb1
1PZ7E5q4LZIIhrEJ9mj1c5kCJseW5Nk57A/aQDzVELly/NzTavEYk7Ao1tR2dD7C8Lls3AKZ4nKf
vS6GK+9sFJz9ew4S3KorOMZCmGCcqOsCe1UP88Hu8H6NQoHXLTi67OOuD9vS1CPam67/UMOXdgC/
ub7f3h++ypmYAqfqBgrBGJUjWoNXa4wEhlRjHII87DRpccnspCAjw2DUuvqyjcc/Q1c8Ru3qBXn1
iapdLhtBpMoBOPAEFk8EwajckI2hhvo83N2WF/afqkzEYMChSqd7fxWCUTW5BmOAlMGm0qwPnUxA
TvBOyak7ZH550xzKvXFLJzJPPx1MPrR31tEQyCjaNkb75FTSlZpa9Xgw/DxpT9HkvILBXfGjer4t
nUgVnGMOLdobmdnimTLOMYGVpu6il2lHDtWTfUSEYzgMITjwR186jUdK/hyYorpf/in4e7HZmTWp
ESLrSYeDyCATrFU36p+6TMSays8RXbfUYa6wsmkbuUaC5ncfURokT9E++kQZc9Ca5dF65niv7ynN
/yQ4EHxXc4XMXGWLUxTSQqcLdf7gG7vYS3b2MfVwg2JenPRFlL7mG+TrctLTs7L7cVOmQ0io3QdD
eE35J8LnlqDmUxf1MfGRHIPWQYFhl6WEIo5RjEOJO1qanjB3yJXab9XglyLCPqrq7y/NKwwjkN5W
xByQ78CDer5YZr/HCOhdgna6dMQJjCUPlWX+IonyKSLpGMNZT7ONaRBoI8074mXxxYoVX3ZyFxPc
ti0m/6hf5aN/ZL1hPQaojShV96OFloZHrjlGsNQnMr2mvcDD4Z+1KxZjOkkzJ2lcYS0z+yRHmDJp
3urdj215RAvHGE8TUySnzES/b11/N7WnNr7vu6NlC1ZNhMIYyFzXxlmhXb6WdomaZy2pvSU7mk4a
bEtD/+077bNVFDIrKHqBpr/dHTNpurgZcJwqLXb15iW175foCyYU71pMVxX1rXClWqExVqpOhkqR
6SQ/eUESJyDK6A7alxT+zrZUIhzGJlVjP5rmCM8jrb7rDkarDblbZYE5PW7jcPVtJQ9zdquuSEyF
rl7SgxPgYKBhpXrehuDb1xUG/Q+r81PGKVjwK2C0Aeqebgt/OeSe7UdH44R5nAi/+AJAuglbKkEX
dwVILGXK5xSHiMYOKO1aZILsyrmhoQMt8UWFQVz7t5KPObNOnWvDLFMNzHZy/FPJLybujdHx6qRw
Z+chLGNvW0K6K+8FRJuWo6BsUWZrdfUxl2SFzghrRuMQNxjA2C0CQ8Rpw4G7Yf+NwbobzSiHiUxr
u6QhCTA1wLVk+Fi7sbjEZeTGThCn31DI2H0oX7TCZc7zgrlquYXOTn+mfK8tuZh953VNDT9HdIPw
lf8qInOYpa6RckVB0YfcL66WKm5cvjjxz/+0VyzNmx6Oetos1L83fyr2lyFpBMog3CnmDBdpnRtW
hRWz5uJerc1HRe9hbzu/qsozKgEOaqWXXqxnF6nNPHVOItE/4Fur60IyJ9yuuz6xC/yD3xyXXo+p
XV6TwI8K/drvfXPXPVuYdu61Ipb4f7AtV2TmqDe9Pkx4B9CjHt/TgG4UqCPYZO3vdIq7dCSigStc
Z8DGGHdDwSRyvNje2pa6nm20SELUBZ9O7O+9/RzrB9s5WfnrtuLwF/WKxFzT8GoqODhIXZUmKlLj
5UUHT27kgYPtYRvoHxbxisRc1ZlMUEI3QSZqL1M8odTRSz0TgwTwbkdX8wc6Walt+RuQjVNbndyU
RQzROmdXj6ewF5w5wdKZjA0xpLJs4hC2q0tRbjbubHBIt+FN0ogyf/yEwkoSxoSMw7BkhI6OHb7P
YF1t97E/WQizePmRtiyGj9r9eNI/dGlfl49xDrQUPk8/0qRZKrs47GjUvUmIqLSSbx2vKIxZQa9s
PCcqRNNtX1MPOnrRWtElIzhNLOcbSbRYR3X+n+XKkkufXh1GyanHfP/d+ToE83E+dEkgGhkqgmWs
htUXxMF7HaLNxzo+mlmPIMG+VuFfiVpM+VGxlYYwBiOq0rrNUojYBuYJHNCB1qC9DzNVMCSvPYd/
bJ9lvmdw3TTGaIytplbhBLRJuR+rhz75SPHPShrGVESWbWbpjO+b6t5Z/ki7cyUL8pq/64Pfezd/
y8Ayv+lNbDb1iN2RJhT7zONey82gINklCzFCrVO+S1X9lCB6BTtS+9vrx7eF6Jw3FVh3+h/e2vdB
74qczHDmhl35QknCyY22gNRsCGwwVVj3H9qwFR6jioZcGW1Kgys2Ge8nx3bb0hEtKLUH7xZ0hcGo
oFT2qpZTBzW50Nb3GsGxAZTr7uLFZ/mAa1k0SJCrhStARgt7k4wIBkOoRrozMbl2/rG9S1zTtPo+
o4XhMrU2ZgQgLksGDCjUvM7qj5isLVIGgRxs/FdZyiKJ6GtP3YeUs+ROCqpz5/aYxKi6+VNy0+z+
k2BsqY9ZtuVSZnAW0afnN2Z90cLQi6dWUJAtkou5tQwHU/1UhypE90SifR1/2RaDe/9e94edcJY5
aSzHLbyyvr2oYDpsUBZsB2UleiWL5KC/rx56ibyosEVUD6Z6BzfmJtZmAT8tHwKtl+hiRjkU674b
aie1aNpCQMY4LtauiX9sLxVfla/fZ0TQaGuDRGPlw5Scays9K330SJToQ4p1hWHMGhkqdBKAQcSf
UtlrpfxQzb0rOR9g84Vn51xxGHNWVvNggWgDTmtg7ikJaemFvvaoIwdU4sKLBbvDf/us8BjTNqE1
UUIlGY3d/m7DRfTdpQdUxVSqXOT789X6Khxj1iZ7ljCwDMJNOlIMY3swMLbSVeX8nNZE4BpxXZSV
YIyJyycjqhP6bByisxR/GaVfunMEf5Jn9wLVoF96fzv8JRVis28PUWqkXY0hReCgJBImjPfhGD+p
8lQbexKN9ddhTNMv6ozp47s2bgrDVTqjfdo+BPxGsr+lVVnWzamu+nKh/yG+FEc5KB9iRMf9AXcU
hvH4Ue9GviGqytk+2Thmb+V24q4jLcjD/Sa+tNIxD0WPg211UWXGTe8tIhmY9YvuOPtA7ItUvnb9
pY4+VO+9WjvGgiRz05cp7SsNl8EtOvRtl4q3vT/bRkplGQ4NM5PScoIkWfKc9b8wM7tYPm9D8NJb
0D3NQEe9ZuqopHy7HWnmqHaeNYhKx6X1OStb9VvdyPpuKIbWw0CAbBemzedqCelo2BhPA6I3D6i7
dLxQ15O9kmVK0MoQXylU1GvXIGLc/of0dDPnZP0HWWcgayVQP1L62RlB0uZ1bE9VufgkLP3UQHVx
PQkuad7LAYDg2zYwDhrM84xtG2Kr74a4pLYt3FsHEli35DJ58UE9JDfLv+8DewPG2DaMWtJKzH/G
k6gvDmnaYO46yJDbXpBR5/nXb3CYbY7KeMoIHcLzVwXe8s086mgm7485GH5kwVOZ90Bf4WmsdVs6
jOxM6CLi+ZW6lHiHnNAv6nZgHa199fMSoJxMcCtxLOobTCb8UJVNZUwLZJRPxq7dm0c620g+iJoH
OAYMllLG3D/H1hGmZO503ahSKZNxYhL7m1o9tOq/P/Vvvs/c5blNot7SK2pYbqLxIYTCJx/ROkVD
S6sDsieM1Xp76CW17YsGM8fR/7Ab88dZ95TwsH1sebUCEAPDG+DRKjbK0t5iRLXUJ7jPYLwuA151
3QXN5DhS6S1C5+BgAgNFgA7O/DL6jQuq8fkDc07NN3+AuWjUvkXf14w/ABvWThVaC3dEft6WkuMu
vMFgF3KRtThXgTHUh6L4kmvnuOm9KtuXoeA1KUJirpspTDvUoQ/o7s2KejdJdn8khY5CD9NuLk4V
fkuMxLQFqsgF1UHHLVuY+aKxY6fQoJqGKb0cGvvOdi4NXhJd27qh/mxoswCLF39QQZ6q4mpG1tz6
bcJWr4qxlXRrUqD32bE71ogoOwHKq/H6F3Gacq7VN0DsUjZDlTjUNs3qTd5/Me3jFIooHTlOyBsM
xkhg/hjqRBtgFEOJXGXfHLIp7r2wHB5mJxFdWfQsvbsjVVCuoJPSwGAUxpfUm7B12g771AZgut3H
uzJxGxSnlD4oNUQlI9wLeQXGHOxJsjSi0xHeiXZRnRc5WVyM8My7L8R+6LVeoBbchVyhMac4JXnS
oV4PRn2cPDKMQTkO4BX9qQ2qwPUXITFnWcFQAi2p4GhI0aWxP7X23VD46qALBOKeKVWHSbQtFByw
Y5GHFKWUuoSDnCqnvvxmhjtQmBbh/YKSlG3jxL/0V1CMc5H3pkFkOmmBci+SQ72XvAZkav+jysy8
4YsAkK8aV9kYL2NYMGd1CSFb970+NH5874BMN09AgIe8c+lGn8zdfA49+Tb5KTJV3EN9lZVlN9fC
egRLN2Q1lqeixEgx4oIQUrCi3Kt/BcKovpJqYVEtAFlQnbqTkl4JlHiMX7aXkS+KhduL8psarNsf
aXnpqCOm42E8mtSYINI6IOm7jcF7wePtdQWhp2FlbQetAnE/HcJLHUIFGbzhoN1I+yyIdqJePf6q
XaH+j7QrW5JTV7ZfRAQS8ytQU0/u0W3vF4XtbQNiBjF+/V343OOi1ZxS7N7PFVGLlFKpVA4rlxOx
goocXgqdAYqlO91Cpibvdv9SGknTjTgpUUsG1y/P2Y5E7Lro2KnRaTDMw0vG25PtksifSveOx9qp
GmJV48S28TjLKGl+qZtxlvTYM0MzfMe5Al21X3qfiujXZUkVOL8v0dVasnps86qEoOBGzEyMh/rZ
zH5uqWy8QgV/a88KpslaWuSLdlT6HCQDJpmYR20s95eF2X4lnJXw91NsBZOO7lCULaSJT/8ZSRCH
ySHZMTwUDFDhlaglUpapbIpmgGyNYsqIjsP8Vhs7q+rtbhlzm4+72vtpN4eIfLss16aJX0FId9YY
zd0IZgOEdro6KIqHiGKoWLmPhteC8vAylkoc6dZyvSrXZ4/Da+o9PwUNma2jNZx6T5dhVCJJPlMc
pYZIOUTCiLmwM59s8hP8xLZzEMPxMtK2QA62x1lSkDJVDjNSrcOED+hE8QlXvsivHVUR8XbQw/iD
IZ8iva1AFmEAw0El7w9zyQ8+lJof7bRAf6IeJgQsxLDePR8Ul/+mKVwBS8qH6d2GsBmAzfYHCBl9
Ov24vHqbACZBKGdZPE8mx25qq3LbCM7Z3GohE/2BJh+6aVcQkq3N56zS+PI+9TIEEGh1hz5pn4/e
42VJNvVgBSNZ1FxLeAx/DCFt04DpZtlP20oDjRuHyzjbK3Z+4yzfsbJBUTJPcZsvz3nHfHWTKRB6
rHi7LZ/6zj1fvWwWo76CKJHyiQqKx0CUHjuMAu2K0EE8sq6OWbe3aTj1qmJnFaJ05TIk53qRARHl
ssf2NgGzqIsqPNVLatvDXEkm6UI0RR41NBhw81DuRGjs8x37ap+MvxZPohPoRbq8WZvX3wpPUoq6
K11jqKAUFSpMqMaeQUR1JD2oP8dUwdGqgJIb1arOc1m7iDZYTw1/suZd0j7Ow8Nlgba178+jVy6j
zTs+ZdYMgcYCo5Dj5Dsrsp+XIbYP0hlCuo2cIQedrQtBomgMB3c+YQi4j/rG3WWY7fc76s3RG4Qx
l2iseavlBTeM1DShc4iLv6AUKOyb8ogJECnJw9zofPjM16M2XY95oXBmNyVcIUsS2uhCEszFIpLy
qyVsP0EXT1P8c5ZjeOQrFOOtfNNkOqRwgNKgrr50zb/s0fbBBq9wilTCLBqzMhaeKSpNGLDgbXFN
rEOHKa6IlviXN2tT7VayLB+xAikdwZNihCzZOB7AxnMybVXqcyu59Ga9ZKuXZHle1YthxQzmdBd/
on8nN2JHAlQfH+w7ekheLwu16aOshJKNnjPG4xwD0APVO7jdee1HFAUXoKWzVTUKqgWUDF9qTVWa
ztglD0wNWaLdWJFqJu2mAVrYJJFKNxFulmydPSN6SS3EFsco+lHOTeQP0Zjsi2L4RfSaf8TtOqPJ
TBdZP8Sex4CGERGtXySiejJEle4qWkUKS7G9dn8Ek0m/QFveVEkFKDR8YyR2cpM6qkqz/2GMzhiS
SZjdyRTuwtDbzOatG3UHNn0lg3HC3JCgt0HFXzW3jrcMSdafLmvhFrRhGx74ISwXbwxPUg3NoKnD
i8QKk9G5c2oGbsRkpuCCcx2/4dwIK2H/hdCgtq9Y+k3XBuf58hdsKA78P0xtdS1USIBi8O3hNrop
H42OmWEnmv3AyKdyBrmehQHXeft4GWrDWL2Bks54l2mT1SeAGsb0V0OSu5iZD6J3FBqzLZHlocPe
QIhYzldgFpSRg0DCDHuKp6hT3KKj87Zrsj2tc4VEW29SiHTGWrR3ZRotTNyd+iKywspe8gb91YwA
1jC13+NiRhcvEvHpcIoskPaT8YgQUBDPju+ivbdO84Dy7p+nat58jrSZucccffQguh3lB0wT35U8
uZpT1cyFjTMJGDCTIutpGshpvJU6HTmzKg89lQOzAn0q95WWKHKQ27pyhpCO5ACCyZZ5nRU6Xnas
6yrISrYHD3B4WSVVkkjXNElYamnFAEmsCkR/1Vzv+rylCpRNYZZxG3houQTZ87frZRQU8gwzMlq1
E+1jltRPbYHyFKMa2JfLAimg5OA+b3NBCmuywhiF6ELPfJaj4EDJybx5xqyl3gqmwzXkqCOtRisT
qH8Je9d6TViMa21MeTARcpfVk8pb3NylFZpkOEDQ2Zk1Bxqlzmeq1QgJI8+vqJrdBLENYpqgm8JM
MkkVZlPYOUmJFRLe+Z2rP4IH4uvlzVFBLL+vrEUeR5FlYzFDMIxafj5w94poWb2/jLK5NytBJCPQ
OyanDoMgE3nQWnjvcKnp8DnTP/C2R/rtvGLStkQkZtxBRBrkCNkuL17jKnsRramwBNviLHOG/kPK
KRmb2opJbA7UQkAY7hm9rdkt1U4tUSR0tio5IM0ZR7I4peY1mKFuQJrTsKM7BBb/1h7bfRe2J3pk
U3h5kzbP6QpN0rahjs2KjItU5c+Itn7uHrlQEcVtLh1qU4iNpkvjHZE0c6fJMSJsEBlerTYOIvpL
n64N8YGaOwPPuP/iyBEykvd60Vawb4iXH50+d/wCDL1pGodVzxV+++bCrbAkdWipXeURgYEbo8Jv
zeuYoDhA+/yB3cGKYRQiBUOOHBjr0sicMD8Jt0/UBraGaSsJxiR1qul0m/ZgBSM5fyYTAxc21s0D
gcXPjLX0lxfBpVHo2sZTB9tjozQWHbg6+qHemh1hlej8KlsrNAtj76T1aXBFgZbYctcn7T0m4xw+
sHo4riAnBCiylm/xatNx5iTGpZoTUEaTJojFzUyfLoNsCrUCkWwp82gr0gkOQjcfcgelUINzzdwX
kIft3dlUvHc2D5K70DWBLcd6Rx6IyKLT2iZWsLLrl0GU97E23MV2NwXU6bLgsmQKMPlxJSyQT5MS
kpn0YbavBuruBPqUxvwj2+TpNlR8KeeTiahQqZdNaYFbdRwaf2QktFKwLiaF/v2yPFtxPwMVg3+A
JDUvh0q3MDQdTlbOfF3YX4reuELnwb0Jh7jV+cFI7J2L5900RQKNia4v5mj2KUl/Kr5kKW2QYqtv
vkRyxAq78GpmQDN53eYnZxoqv3LIdaRPgcXn1Dfq6URr3R/i4S4xBsWCbx738zrIQUIMN8XIuuVc
MKvcp6PnN7oySbbcUu8lNDGTj9gm+veks07J3Fscrawo7uhDzV9qu7U7Z6fvMcX4VdXEvWmLPVzx
iLzjKL7jrqiFiSS+gF9mtkGeCd+zNN8Ed+zlbds8ECsY6aj3o4mq7gzPjSxLUWVsiUPb26Vf1O3k
a26tOH6bhmWFJq0gCOD0uauARqymQ7Xq1cgwdLek0SdNz30Q0Cmss2oRF+lXTqE252JKWhz3oXJD
u3hMnTSwvN3lJdxWvfNOLUKvQDg4mNLMAEiCXpWa1H9niSquqtol6ZSDRlPXOxcQOv1ao793bpOg
spDFUG3QVqzQgAeAxyH6v0BLILkAjaO1YuxxjkQ4hnOYhZFV+0uRoDH5RoAhyVowzl9Uyr4lH+Z1
YyIAKi3w8JFsB0WJ4BJ5g7ls67Dilj8v73qeNAfSxapE7RbTDmT8gyZ39htDamaGbQENgaAaDaw3
TpuDQsnkj5YDs9UPfXKoqr4DO01R+dFkNtedN/PDQMYWwXsdltas9nFMTwx1m5qV7QvRKGpot1QX
AxIoqvDwBnN+R0dWWjW7CXdFXOKmarvXYir23Eb2zUOt0j/X3jWOdESYNdtjr6UwaiJBFGcMdFsV
0Vx2T7abKHDFSF3LRR5ZzkfoYqxNMIlBp7hp3xmGRkEmhygqjI+GidsCrBFt2iBI1oEWY0Sj/GUJ
N1dSR3AAQXAPUx8l5eqTvEJjh4vjkj+l40OEyW6Gpjo4myAEFGaw1Ybxrm2yrLSB2zE0OO3NsI3E
cw2y9pj2igJDFYy0W6mAy+eWeEi17r02IX3Udyg/jVV1E1smDYPD/0gjmbTamHsMNgKMYc47hgbk
KUpPl3dl8024xpBsWj1g0Lu5vAnNg5ke/1MUZ/qdc9TDPCx+fsjEEBPzdJca2nd9bHVnR3DNcegx
5danxexPbYxi4f1QjQp92168M9Ly++rkNvAxo2yGYChRO8U1OQ3zB6iPUZd7hljUZA0hjNF1B2hb
OdEQUdjIGgIjer68Q5tGeQUi6drYmXaSxDbiUIWrHTUQ5QREgIoHw2qy6wxzXBSWaBvPJeifcwmq
Z6Wrp0AlPCiQPVxy7N7KHix23WDYSc7YR/YHgxGtxRq47xttqjkqNI1BE4pbkrzOrqorc/OQngHk
Rhmn78B4PAMgF591/HsJU1BFpkKMzeVaoUjLpWVtj6weUKrpiTHtmNuPdVrtMGbxshos6vrOeuNZ
5pGlEuhdF048TJExdg4c0VQEHqYWucpI8bYtWGFItsAxxoh0LjCWSYRxQI7uvY0Mpbmn1+pOn+2F
Owsk3QcD3gkJAhO4jlh1oBH8tiTaJcwLLKEKTisEe9d9oyOz68z9ghX2IbnJPvVHFNJhKhzfxVfd
8fJOKdEklXDY0GbOctO1u2k3P7cHcbQeSBAFVaC/qtC29QIxasfT0Z8rJ7eivKgqCxR76FfDnIn5
jrCfl8VRAUj2x0k4r0ZMQg9ne1cN3Nd0FW/P9kE9iyBdcwaa+lDEDhFibT/rNxbmgDCm4nbfBEHj
DTh6HNtEMOCtreYN6UkBhwEt7bdJY/qFE1Qf4SpZIrgUphNTrd/1+FgRr6J2CaqxCFxpUffQTnWQ
ZkRhC7ZlOcNIcdy6Zlqd1bh33K7ZN3Z967RoAPYMfXd56zeP6Eoc4+2aoYbEY5mAOHwwR79O+kOC
VsNKb0BuVCuuHZVMixqu7tJpEBMjBNe1xjQ01uAiFTRI6EcCNesdWj5jBVPwokeIBDCWP+zAQRGU
ps9C/bSwtGIYvQhVDo9KLknvOg0zijp01ofd5ARaOoOrHnz4qlj7Vvm64ZiUOMTxHO9dF4VONB7z
HBkREfJnuqsPFAylQfPZ3leHsfhA/GANJt0TBGUGDvcQgdHS5tmsixJsUNqjnrKrscm+ukLFTbxZ
QrAGlO4Kz8qHJl2ySmTWehBQadPVaE98B3aPV8dg6S2m2SV+OqMYks3tlyafPxLCWH2B3E6Rt+A3
StBsFJJMlMFYjAgjMjr5sW5V+8unblNjMBlXR1Ae95+ceDSNsUm0FqfbQ89GFn01yrtcSce9adVX
IJJaOuXIbTrDDxeoX8ZM9yokU20p9GTTfqxAJMMez7VX1hyua9kmu8iJTv1c3XIhUsxy6f76d6sm
6WSeQ0l01H6EZnXjZQezwcRrhYlSrZmkhWaueXDEAWHzJ2Oe/Lx8uCzDNgBGueMoW5Yr52cRAARd
aQ03xWgyZH60ZoSSMVVKZntXziiSpWUtj9MGtTIhB6+R4SZhZ9j+7NyDyyv8gDzIJcAkYT7vu9aC
0jC1rl80ecQxuXEyQh6tGgSsl1E25VmhSLdhW1jexB1Y2HG4TqeXij2L8qc9/fx3KNJdSKhlDkWO
i2OMpye3yyJ/LCvumx15cpmlUIRNE7ASSdqiZmnyQ/edFRbNp5lk/pR9ohgmfFkiFcjy++oqdDQj
HkSOdctqfqvFmDsefxPu7jLIcsTfPVtWkkh2Zsy6choFJBG56ZvpXe880+RFmx4MU5WrV+mBZG3c
SNQYeY8rsEvr51yzHrSC3HWa+RnO4OtlqbahLG8pdAFHl9yTMSYFEzWFVGUzl9dRx9FFSLIosNBb
7ntgEVGo+PaTAi/l/weU08+okis0UsL0tEUTiNgFp6t3rRvVcx73V7UOZtJpOPZ6f9sxY98YOqat
qIb6bF/CNl1G0SPPjszxW32xjKaoNBPxbto7/jilN7Pzt5thWJ8z1hiNaR24U7Kd4aavov35gfVe
QUta1HdGlGEgHMRHdFSHaGCEOUaj/RRr7eEy1KYNXkFJWmQkE2hSRQ3fJncewKl7A4dRcfA2tWcF
IV1Vbt9FogPJfNjPWpB0XWDaGDa2tGryz5eFWT723elbIUk3VqUPLG/1Fl5LjTGsNVxCFP72mRai
GfuIoIXi5btowHu4c7BcspEu0q2GKzJsE6bXdl0ZIqiH4ZmKw6BCkYyj0aZ9N41ASVl06OPK1zV4
ZObz5aXbTk+swuXStQKy+EQb4gKv0tNC1zEftYA+ix1iFLcmGqKQbLyuj+ZhOqoGAWxr4DlOL62i
bfPRcV0AN1Z6g2a2fasrjtP2Cp4RpBUsikz0LAJC4aGxsDqKfPI763R5Abd17wyyfMTqeuGDhdG8
JkDA6IIcNNETcCVYz4R7oeuaz0VtqKrCNrPw6wyHZCa6uKk0a8pRFta9gJwaRRm1z6O7JLrS0e2a
tocu/uHMx8Ik/lz+rLtflyVeTtN79T9LLJmOyuM9yV3AL3M/ybW3Wx6VzUG1sCr9kMyHozdtOTqA
sZsXFI77LFao/rZ9OsshWY0ucjDm04K1reHl0Ciglb7PvMq3LVXlu0IR5RRgN3aYlergSnF0sZu7
+Crxpvum1xV2SbFi8uSQeGiryqBQRbt6LLLWb5XkV5tLBgp0jLC3qfmuN0G3oi5KsmbxqcswE0FS
Z2EcPUyqjNDmoTrjyIUzJo9pZlkC0eaK4dAWmUMq3+ocesO0uLnRYOufxzYbf1zW7M0FXMFKEU27
SM02GwDLHYx9TVt/jNP9RyBQluogeoCct2QuMi9uyBThUswAg/bD0i+LQvFG3BbjjLHs4sokNRW3
C6eHus01PQg2/8jYrLB6KgjJBmBKrT03KRQhTdx9ZYl72NndB1bKtV3DA+03enalzeBIjmcj5fDD
GLmKEPKoZyX3zHK5vTNlKwzp8tNBndNkUDWEsNM7fZfu+mP82obaId/bqBBROESbZmCFJt14Y0kK
VpWQqGqv0qWa/6lXdVEvRvGSQMu+rbY+BTd7MaBNIEyz18p0fMvej9OXcXxkzFc2nGy76yuBJGVG
IG40yAyB2h3Zj6f5GJPAebEOBri4ta9clYPaVLoVnKTXpPZ6W2QQjrbOHefWlTv//e90TlLrbNBY
P7kJnCFqhGVpXg+TUFQnb5rQlRDStVaaNsvaBmuGDGTQO5gtXCGseK/l3y6LolI26XabIq0l+QDV
5lz7hKEgQceSZ3tWva4V4sjZRxvTRhry20vFiy1ndznGRhAMQ0jSQXF6FLsvk/XymfO80rFwU6wb
JwSbtft2Fp3CsG0uG1JMDrgiiU3l2qC2IBZKK+B1GBmNg3Eo0lNf018utVVOwfZD8wwlewUTLacZ
YUmEWkYijibHDDNadhi8aiU3tC3JzjHiv8e4pmFfotfIiwy+v6wj2/VXq0+QbKw3M430AtKOUTjv
57DYl+khP3T7qg4mFEa0aVAEqmbuzY30UFFATB0TxuSZDljSsa4TbCSozX6gPPSlEqr53Vu7CPYy
9LOglJEYMo0wcsaD143whIROgq6lNwNmw9herXC4ljMkW9s1zCLpytpOIAWCZwcPsqz0L+lk+pNT
3vRatxv7eWe0eFEVfOfFH6nKdsH6ZaErbhlkKB1tsH6YGugYYEIGe+eMdN/ReT9o9u6ydmw5YSsY
+WhXxmzHGPsImF6cMDfx+5BEX7rOjNHSXf1VmiS8jLe9aX/Ekg+40JyJRRx4gvThgCEBXkH9xvpA
ozVKXM8w0p0PVl0GEOiGm9qoc01E66PH0L3Vyyx9vCzRZrrKxUR16qC4CcQci8grBUmQ7KsMB/XS
mB6OiMRg9EFU6XixjQb1+TKwiGkWRwH/XF4lTpwe9Lkc/Vjoqvjk5tquPkS6OjFqObbqZEJVGg9a
VEcbhp8gJH5Z3K2D7aLHAuXhKCSkcrsm6s9Go4lmPAxntp8W1utMBbHpcqwxpCMncKytQQCjQcUo
RlGi9fKAMpTJH3cL611ZKI741v22xpN20EpTYtY58Mr5yHLNB98YMhaBzqJ/uXjSDtV9r2m2iR3y
PHGkHkiKIvpweX82ZaEmRhMS28PzQLIbVdeSrNegjWX+ZDO+S4sXXt9j9LdizTaV7Ywjdy5Ok0hb
q4ModXE9mqeennj0dFkUFYR0cbWZNzXIiuKpK9zrvPduUqFfkVhTMLgsztg7A49m7uWuMnCZSP7g
LMqReQLp0JL0d1bcHzR0EfHUerKayfOFnUx+n/Qf8BCXDvL/gi4ftTIaVp2imbUEaJXwoIexMD/F
LYiWP1JJvsaR1EF4ec/LpYqjn64pR2G8q5rFvXk/niWRs8npmLhoKEOqwjXmm7k2Hn6H85ssKCxQ
t+j6gFy29lBV7e6ydmxbiRWwpB6NcKqmqQC8lD9QWIkoPSRB7ITGVbkvDn2i0JNNdTTQR43QCLF0
OaPJOpTaeAY0Xmumu8Gi3zsKv2OoPvKCdKGIKIKywcsqk5jZTWp2/aIaMxWozrf9jKc+mz/St7SG
ka5Iz3HrKV+6nDV2lfX3GXX8qkJ95IdsHmgjsWSGR8CZ8FbTSZFEQisQCHFR157ft+7zZT3YvJDQ
+reEWgyQEkvHN6q8Zsq6YbnqEQ2LnSBOVO+fTSdpBSEd1kZL3Hnsl14JBmanvAHDhOZb/XyV5+W+
7hKFR7Fpwldw0opZSJNbcwaJimh4TC3iD6bt27y9iQpV9ZUCypXIZVmfzaTnPS6kPDmQkl9nLmgv
3QHpHEdhzbeh8Ci2MQLRRdH8Wz2om4aVVYxokuAz2hkTUMvGDgvzQgfDlPhQBnXxxv4Lt3zOysDa
ydzk44wYHB0E9cXUfBrQlVGQ4snlHwmUob+UUOqBgQ8VS2+xNNFmteBQ8Y439FBYNgNZfhkdLiv6
pv1ZoUheEfpPEItLkAAzefPUJsmR1QtZAJrTLuNsavsKR9ooFGBmZaQt0Us7vxdefOoEuaFdcxsv
3Dt2/frv4KSN0irB0D0DvfDMMdQN7Z42YJcF2axP0/nRjltF4HTzukeltuUueV8qt46QOOa1XsKr
aHrrzoSLl9vsObeHgAxD6JTJjtaZYkW3d+4MKZlaW4sxdiEB5CTyXU+9gJfD3uOOf3klt2FczzM9
8OyA8eOtGk4J0iCGDovuNiwcLf3OLnjompXiHtxkUXGxfP+PIwfuO6aP7bw0LYov9lUcoPX+q3GL
+VfgSDih++GYoqH84CnaVDbNPNr9bdgOWzfkmDqq3yc3W0glal27TojuTzn9iIVaQUiauFA+/Ycl
IzUwHrLOnIBG7efYdF/RtBB+YK9QcKFTdHmjDF0yGWgC66pxQGNP03VHNNOCODd+7OHjXoZZPvmd
b7uCkWyG6SSeWTHAFHwKMHYmbKc7S/s5J/3xA0AOdQwX3UoOkQP5TSdYotWjGZrabkwfOF641fjc
pyry2u3X9gpIOkvllM6OmyEnn/Ps2Lbud712/BSdyUUpfuRFF5pWcijsMaAIwfrToJrsuWkdV/jS
xmmYGyGSeQArUnQbo7o3r/25En7Z/zIcVW3q5u6tsKTdY4T1nukAyyzuWj3wcg2jiu487cflvdu0
GysYyeCnGF1e0mYyw8oMInJNUmSVFUxHm6d3BSEdLYY5A8zDvKxwGG7LKQoMlu0uC6Hal+X31X3P
3GZMvGJRwJK+mAwTuSoW+5VePY/1N0zq+3wZbnvN0IWPRkqEkeUQstelmWayZlkzzM3R2EGAQoMb
RGHSt9ftD4wcPm5cT5hR05rogA+n4iY1vl0WQ/X/0huqQAxhylL8/yx2XXHD5sfL/7+twajA0ZEK
hdGWdqWpuzpi4Nn/bbW1mX1CpPVTGonG79q5CC+Dbe/JGUxy00EJMyXC7sxwsv24/3uOArtTbLtK
HumK5Ql34siDPK39hXZZWIovGnnK9C//ShJ5mC+y4jE4gSAJYX6BKQVG/5WrTv3m1oMLygSpp4VY
nnTqx56Y1aTpUK3+kNLXbvj7sgyq/1+WcnUgq9olg+fgyOvZFSouQjP7UCx5JYGkXBHGufVGQVCe
VYQomQ4HvjfLXKFU22GGFYqkVRGJRpR848Jpd3pAwnTngGbI9s19vvfCD8ypwA163hRJv7Ss1CPe
YlPi6tkR15TeuOK24gqDv1lctIKRo/5zgSybN0EmeohA31m/uFawjPibQvOmOWRBrUoHbZ6bs1xy
2N9q0bAqGJQha58HD/RT3l9plvhWpHBDNm+BFY7kHaRx0c5dDxx0At33Dt1NXbKzSMp9W0x/8aFT
HFSVdsjhcIYKBpRhYCX1g31Y5sDG3zPM4NDDdB+FqlTUtue9Em85c6szNdQ0TZfWAKBVpxxjt5jm
N9+z12XurL2vn9CUxwJLcZBVayoZCtewyjy3saZV1uys/qrqE/Se3vTE9dGcr9jAbf9uJaJkNkxi
8pwNWFARDSi4THdule67IT7QUg95JX5YRRdwrf9ZZcMDRmMqHGaF1ZKDwQ7TGtZQwE9Vfsrm8VTq
Kv7u/6EzNqiuEaEHgYDkQpI2scFmC7vlHYub6Nihp5I+zb9zsYmyZ2tboDOYpDIIfGR1j8g3TkQc
1CK7mcxKEcvevHdBZPtfeSQFyeyibfOCmsj1PmrO7JP+ceYKDJUYkloUJTV0p4MYZv9CqmSft314
+b7aNlFnKaTbpOGN7lXlslDmY2y8aKTaj2CPmGqq8OneAyF55ngoekLFPVpspO2PwFwB1nvqYar9
sbGv6nnAOUImWUXz9v7cAsc10PyOMgdU60t3STuSmRrIkYfp8DKwx7gMdefoFd9MhY/3fmve4Mj1
/NU0EoLp1F7oUUxW8Jg/Jf+Y6/EtguSlRoYbj8UweeBJfYjGw5j949fJ2/+Xbo2C60knZkjAtW9T
/DLYCuIVxU7I8UGXVh3JKvx/3nxP0DGGnFxafRrYX4ZyLtSmcp03/XcxyOqGsFOvihoGqAlOfZmm
/iwczNnYaaoH//tD/3bNpEPvidrQtBF7gtC+b5QC5EEm5vYKxWFRwUjnHp2KczqkgBn5i6udsvLa
iBStcBv2+K0o0snvNUcY/YQ1W0ZpWXtyjG7HqxlDclHXEarmk6hOi+ROsjGxexDJeqiIj30761Ea
erpsyFQI0rnnTsZAU4ola9v0ZYrIKx9VoehtCPAZWRamQBpyzmXUbGN28hla5uh+jNaxrlL5Adsb
f4aQ1qmnRlzmGiD6LGjg60Q7+tUqQ8wX3fPPQxiBOIqXwVwp9E0lmbR4XVJyOiTEwyjGiJ3Q0NrZ
QRtryuzl9jn9I56ceInrxDTRtAqTM9zrSRQy5wpJZjBkKkzntuk540ims0xMj3MTylCyyjfHg3AZ
xko+0PpzYSriwoodcyUr6rLKxEB0iFQP3xrxE+G5vlCEKzYeLstRPYsj3Z16m8S5mHWI8yu9M3dF
7Mehkfvjo9i1pyH2i5/G3x85TWfERWFWBnVu+zorHCxgUz6XybHpVJP8FBonB7bTHuRfKBfHNT3W
u8zQb7rICy/L8D8s3FkIyYrmoIvQvRHLlmd+/CxO2T69ZXsLw1nD/hDvVDwBKuWWDGqUW9ZEODQh
HWjQ9c9DysMGdTVjrLASixF4G95+qw6SkZiGKE5cAiC7mm9rXt4PU7NLM35wGbu342w32MOXy2up
0nLJQAhe8soSy4Fy2Z1rDp+1LN2XOQ/+FYwc+BudwW4pg2RGASLDFyOHWAqvRKF47zpJKi6GeoGg
fe7T5PsHmv+X3UEREjE9sN/IGV+SG0QrDQNqwDFMRTi3dEYUs7H3l5dqW9vOMJJyYzpkX6GpY/FE
dn0f+VlzzcAq26rme23v/BlH0mrHbaYKg3S9sPNeubi2k5vpn08eebtikj5X0RCDcAeilMUhZY8O
Vzi6/8MQnGWQtNf2ooyLGACT5Ten7uDd8e8mRZwU08LLfXestMPlzfkfFvsPopwsnEYuUARkeeFM
fBGKGxqUD+xUHMHDmz7Xe+2kCqFt24QzoHTjTW5H4oRhm4q29rvky9DfiuJV6xI/Jl+12FA4DNsX
7BlOuvU6UFjxaMaKGnkUzMhaO/STOZOQkR3PVaVBKtmk64/3+ViBjRdOkbWrm2vNCKhR+9kw+85w
nFXFIb8phd+ZV2TJqYMKbjQySXCg0xOZM2Hvpis0Afo87B75k/PoBF1Y3Nmf5gCNo0cL3KEqL2yj
YRUHYYUs3bqmNs6IUGJVK5Ssc5DH/hgmH3oa8L0bgvaYRuFwX98wvwmSvfb3ZZ3dNIwr8MUQrK78
vPF4Zg7O4gMeefkjnb9f/v9Ng7X6f8lgJSSZ+7HGskbaHSvrMKmONXnuTEWhw6a9WsFI9qqa6sxC
TTA8FyP26+E5pRHmpP9LWSSL1cax24F7HZ7FdDKch3ZE3pecCpPuLq+ZUhclyzVEbZT3KYD4ycxQ
8EfCbK8FxfX0I7rpQrJrDviG6+xFFbneNmDnZZRpoNHGYORuC23o9zwPjJtsnwfOTvxa3iDDEwYx
fuTmX+FJ9svpiqgeEDkMk/zIMLu8NH7FREVgqlBxKlmtIhYGb8vFahngxrO1u7GbPuJerOSQjEdU
t5rFWmyYVt0SWN9xeL6sEioZlt9XxxSEj6ZmLncZ4o8+9b5pqqe64gDJGbJkmlD5xwCAEWDV/Fi6
h1o1PlkFIZmCKJ9TTFkERFn8tMiudL91XPECVC2TZAbMMao9JqC/efVTWF9YpQqfLBv5/pZAoZ2B
8mmU3EkKG4EWhYnFzVsaBA3wO4OD7L4HY9dyKAtlOmLbep7hJNXNGUpixyV8anftzWyj9Hdq/bI1
dqNGT5c1bHt3zlCSCk8J0SozA1Q51ceJW5jnSVC6rxqetGliwCELqj2TYAaDXLjVeZpeWSlWsCLh
ws8wHsFNCNrq/GQETaDdG/eqmvctpVghyl4ZmzFoJM+gdyI62MWLzZ//+cqt/1/SidGcEEZB5VOI
ASAYEm+jLYZfJbaq4m3L+VrDSLqQVGVOBAYEobwJK2U6hzp1E78kuByM6NGyVMNeVcsmKQTLMmT/
GcRKpwfXBelzpGLH2dLutUTLF6yMWup4yaAtEsVu7jvR14YfJ/3OrHrVfbp1atdAi+6vgPKybjkr
AWR9mnYx/CoHLFANPLvupgy1k4fBiorTtDGZeWHb+aPmlmTsRrclzFsuHWFgLr0dZHtWBM7dkngm
O++B+dSnxyiMVImQzVfPGlgygYxayYjhwl7IXiYEE/+PtCtrjhvntb9IVdqXV63dbbf3LXlRxZmx
9l2ill9/D5350jKtad5xat7GFaEBgocgCBx0QezrD6gOoqypdWB29p85PxMTYdawIYDGgOqpHyYU
icmS4gqiwFnCLXRaa8VEREs/6ZkRQ6sCx3d+GzXX3LNjo3f0w5KxhShhnkkERbT0BpCDilFCui1/
nZxvV9LxHpbjaMTZXixds5gNYpqgrtVF9qazQE3PCxk4JtMZvLCSCdXgaCUFwfW3iWAcxeD2yX9+
qfxoMgYjRDVGdSUNS1Jr3/Y37cSBVp6RGIQoRTXHbE3oMA2HODsIvBIKno3o31fAkLR50k4Rfr/Q
vWhZ6Sj1BVrK/myL6AwU5IokT/30LuQ452Aciy4ajVsrylOF2fdNC6rkAhlwF5MdyaUcEFf0UCoU
aJ5xm79FN7RK4wtjsz+uP7P7GxASzYqA9UlyWw/MJ8yrOWZ71Et46PE+Cje8ZCvPHxgY6An6/eX3
MFh9WOLnxuIlHThHEtvpF9d1D/oOYIAkFHZouiJ5wLsyKl6/kpxaAZrBBA2jZAydVUFQ5yl+7JTX
9KKVPqkYbh5eGf+50OPDMhkMFIhGparo0IVW/b6dXuuElxjiOB/bLlYIQxyGC8UafQZfkxksqugs
KY/LgBMCGQwcTCmeksb35ce8EWnp0OpyPVYvY32rxt/On2sbZAYfbcZAA5mzNEXNOl54yGMZ/tSW
1iH5sckPoxGM3W1eiG4z/8URSheCvV6svYKFihgUV10BoZTIvfA01FglAYaAz77kibuel+XlbCf2
abMyMzFtkZvChPO9HB1Swz+vz1YKT5VEMOIqCiY+sdUfGGcZtqNWhe6sfMvnOzPat/VNZE42RsBY
TROcl7a5d1fSGO8gpMC7S1iGbgiSX0H2zFB3DMXP8pfzcjadfSWH8QzMCi4kEKSFbiI/VPlrNV1o
4+15Edu3pJUMxhEM8P5hIDNk6LUT3clgsZNTd7mafTzMuSa6/N35S9bDlCBFEdHWwDY1RHNkSTom
2YLM/Vhi3lhkHeXO1aIvQQWIMv4nh8EinaAdRCwhh87MHOULqUhsUeMos+nYKyFMXJJPZjYYIsxH
Bm9ILkJeJnA7yl4JYHwtLbJhaEYIwAk0emMQ3mQO9ml0MwV1EDq8KyxXHuNzeZosSdbDahQYShc3
mKv5mqJCfAid6JXjfds76bRGjPcpiTbn8wTttGvRiZ3qEGX2cKxfle+Ts3jmDqn4HerCxbvzcnmr
RuF/FY1pqWIWnQ6xUXTMjUMqc7J09N9/QtfVojHRSq1oE7iS8X1DXMDydtlZd/3izeJbyDs9NjVR
8JCA5mnMYmFLgOOysTTQdmK5ltuM3JIscc6bahODVgKYXVRamYlBYwW4dQrFNtKdkV+ZGienvukF
KxnMJkpmMWuEEkok6MZVgrZu7boMejyrn9eFJ4fZSyQitRDlkFP0Pfisb4fwe0UOUcR7aNk8jVb6
MHsoGdqwn0LYrAapqil4eX81NXDs3rQLyOu+UCKirsQxm2gsRKHUU6iltftWBt2B4FVcHKJr8Mml
V0KYLdOgS5/k72v0Zl23e1S9OrErf7Nqp9lXfuSrnAsfz++YLWRKyhxNCmzYyd+iurRHBXRcHBk8
f2CC/MFSYiUvYDgZxIjtwyC8SYbotANvBDFHF5bMoUTj1Kho0CUpblBs7cTk0kp5I2w4yrAEB+2A
oRUCgRANjw91Ul9ng/wsg0ckWkr//D7igI7KYEIRjarYYI4p2swvBPPWEDjrwvs+gwdZFGIY6kzt
VXoYvW0LhJe84klgkACVdoMgUe9K2qeCjja2eASJvDVnMGAkWYoJwJCgqF4Dj9JjV/zvpJu4OagS
UB8hmiGzHEnp2Kr5UkNG1d91yuzUusVBzE07rSQw0LKUUdRlPSSgdd0OU8XOeh5Ybt9/VjIYZLHQ
gDnlQg4txscqvVHJha4/x/l9Cqo67X7MKjvV/juH90fLMegS5QVKQizIJNU3jTzlBe/WTW/Vn+BS
k0DBKcoiRkMy0GL1NZEECQIEcpG3x1QfnLreL3iBUK50ba+Dq1+QggZkUue3Jv3uGblsWqEuC7FI
wwyRx6hnbm2kkTMvc2y3KGF2mmUZbLkTXHmQaydHqzRH+qbTn7Rmcw3q1FaS0cJd5vwtn0pfbY9z
kXEikm2HWUlh4CfRo9JU6eKle7Iv/Qyke7Lf2ukhDs4bcxNSV4IYHBpUUk8V9UwTBIPWGNoduWjb
m57HgbO5y1ZyGDQylxTUEDnMpgp3SYw+a05WhrcsDBaBrrmtygrnnAG6awWuOBei3U68nbwZ9qzU
YMCiS4mOwdYwVzU1wdyaPrqTfSMpgkyT/RBk3jJml/yhxzHg0adaH+oxTFfUl0VyBa7W1Ho77wU8
tRisaObKjMsI1hNQGIO20SasHEW1e2Qil+py6XhFijyvY6BjqYS2yKg3DChAqmNHn3tHBB81Oq85
O4ka5wxYsOXSQ4tpriSDpLBxRPEQoxQorFDgPtl5uDtvxO175ck52PdsEstxjlmUodu+EDfadQEY
De5gPi/1BG5LH2fJ2KLpSumsOGugWDs+Z+TO7CvkClOv0HaIWFrpD2HPZHDCEiYBbFLQrTNu5KZw
QqC7DHLE8ybcQgm0e+PhXFMxDJNtcMvUurKMJEJEMcPLlQBY/4cSGByaEpQVaiOVQHSkZR4HmUeP
xdOBQSLTyvWYyAKeloeDmOZ2gtK+81baTGitzcSg0FJq00xGiPgfzSHy68RW0T6qOOouf+TVs2y+
5q0FshBk1cUoixCo3Es+LaDqn7Mgc8QX+vQaH8wr3hibLThfC2QAqS8qUcCUXJrYarzJqO2+1Zww
fDlvSN5SMTDUWuJipALUksVjmd0WBidHsrVHf2sBNlYR4LTKwWR1CfZcC9/PE28wnzt1tKOisiMU
ZzXiDah4vD/QB/KYdxApq6fQoK7XKbfS4EeEcwvfAtO1PvJHfYZFL+K2wKpE/Z0yXIlAUiO/UKRn
kVcGstGwbOhrUQzeaBL6NbQYoihH3/ykOrmbXwvoNUd1kKNedqif4x1KMv0me1asZbLYUGgCmojf
ZYLu+JL49Nmvc4Q7c7+A91jdd26zT+15J9vdZYoKUpQ9fwVn17+BQQ8Jrz8Y4URNnAdF8tTr/oiA
+s/chIEPJVmKQTfhJijda9JHotz/2fcZtMinZVD7EjqAIGIWG9vkPtCehQc4OgMPoFrU9IRAQt+9
5Op1Ln0beQm790rGc97AgENSq1Wu9ZDRuulNdAX6a3d5Lt3Iy5zOJ7vQH13AEsbZCkGOamZFsHkO
ydGS7Y+dxUntdBW/oKqDptCftCHywSfIu8dtiwH1Etg8QIfNFk8MS6KYId4c3eyNVscqF4uIaaAa
BrcsTnkn25mb3Mt3512EJ5NBkkrMoniSIVMxHuXme9fuRY0DvpuFv+gy/K0XAyF5rCldqkGGdh8/
yI6xkw+Y2+pXYFoIJfdXJ6Dliq+8YpTNOHAtmMERveiHwVQhuPMwaBl1jdGE45k4BdoWxh2Kqf/M
ltTWq1MmDAfSSLgRu3EnPkWJ+JRGkycJvBnLm6X1a7UY2CBTF7XooMfN1yHu4nbO8HekO9FjfmEc
MQrKAa3JaGMwBsqi0JbonFfyX0KQ02oyoNLh+piCuxBb/kWfHfGpOPQX+YX6M33TbSFIPfFZ4Fwp
ty4pmiyC708FGzLKrj7aNdYMTU7rEDV7eFwjzcEo9ur4PPHeCje3wkkMS6nSGaVVdzPElAK662Zx
Zw6dm1UCx4Cbsc5KDBMb6CRp56S10GwvNaldlK3XlyanYphjMYXZ1Y2QFKUxQBU6N0keUfeu1Zfj
pN1EUeOe94fNUGSlDrO5w65VO4yApjXcHorkujxIl+u0veijv/9MELOZm1ISQ1SWoSqrOYbTnZr9
lLTUqXs/lu/PS9rGjZVOzEaeklhadBM6WTs9UHxlZ9xpx94T3QKUMMqeI43nEMx2nrMk1+UK0swj
cTUfTRHe/E3wiAP2lJv0gOZpXtzBcw9mC8fZrNcF6CHdwbzqhePc526mXuomr+6It6PY6GBQGpWg
v9Atk8eGfItnLzd4hyYN3T9FB6u1YsAh6op+Ahqh3HZP2+EiT3CUwDr0Aa8sjGM09mFlGTRd6Rv4
nya+qcK9KD332L99Gpx3B54YBh7kRVStPoM+aQfAI52jW4vTdEHZql85rk6WY19W8l7o2kSGJEP5
S54OXf0g8zoLeMow4DBNYyxNEQLcZvgh42GCZIcOXcu8N6INyiFcUlaqMNhAwDARjxQbWpe4Mh73
o0N5YQSKVwa8PC3Hp9mW2KWK8kjKqRsYGLGqy33iNmpaOni55r2y8URR667iCVkvZXDOYoGErvSy
brC1Qrls+8I/73Ec/FEZNIgmMEcnBsSo07d0uNPNb+e/T3fgmR2qMiiQGVWclDUslu+TXXKIgl9F
27yF4anBAkGoClFLxajg2+7Uy1pIOBtmO5A9uRnbcyEu+tDLGiwVHqdL3UkOltf9LALDoxkfTCa0
52fTazzjr/MGlLYtqKC5RDVQxmQxK9S0o7oIKeJY8xF0U3eC3TnhDUb6+eVrvZNulUOE248hIAWU
uDw8+pfD8CScWb5EiMc5FXH5+cWPtuyIrXnFPqJ9LdyrP1cas4rE6vViliBtfK8Qa4IUmYbbX5WC
yKV2nNYnarnPvvk/5dDG/HGLCWUmCuBaRn9QvkuKvxf9uqoe9Eh05I5HGrXtnydRDLBPBgpWGwua
zcJVXz+ZEydK5n2fifmKbrJAWYXvk9EPtcuMxBz334ajkwIMmJcNmeWF3vWraaeWg513lyi09M77
Ok8I1XKFeRaaho3CwImBmQbW/Fcu3Kjjl+5p8kkR+htWMko1yZp8giKKfl2qLwghk/Qrb0W4xf+z
ZVHz+FGGloVKSWJs2RztMMlPTbvSLU4SkGcqBhXiKo/bWIMaS3Os85dRuVTI7Z+tBrP3G82sOpMm
Ppbkkli3pfBs8upbt93WwEgODCrVQWX60VCxhaNbM3FpxjMu8NWOBo6ZNp9wNTTA/08Co0SVll1t
jXimRguBS0+gejf7tG3oaxHiSRCDXVKt6mmhQ1CEJ1wBz58zOpTy9jWMf5xfln+Jd35LYl/e+z4a
kmSE0XqXNmymLqUGuh4wBhpaGZx9/y+YfJLGIpdUWdEg4q21O/Su4qOF/1oq7MSp9rknPzec9dqO
GU/SGByrMkEnqUB1GwMV3Xm1HAziD528cWxIv/MZ+k9yGDgb0lluogyrRZteY7Sy6Ri25VAWTjSi
7//7GG0aoZ6kMbjWVYbcol8TSczpKU3vCQL78/psxwgnAQyoLaFoju1MzZY+VgOxM9GZktIpajvS
ZafRPVnngAPXCxmMI6aclUSCBTPMH7FbC+TjShnHdiYr9T2mg3yPELMHqhBfgl99dEhdRw4wS/XO
a76Jg6oJGmTZNHSdrfc39U43rRht6rl22eD1tcYQYplX9L8JUyshDIjEyTAII21s6yP1GFazp1e8
hs7NWGQlgoEPsc0xxyUGbYAWfkcaZY7+brubBnS+5Cs1gmtnZDBXiJMkKkc4YzpfoS1et44lr6SS
2uPc7mLsFWpiviwEvoHAqpYec+O67yI7rB+E7AnviV9xgdXuYkyXEUXt4wYKmdlBljRbmIO6ejzv
ZtuPvSchbAWDgPZxKdWxw1AlKPkFuhf61Fl2nZ89oA3NnS8SHnXiptOtJDLAO1dtO0YD1BKVEE/Y
ql3PIScA5qwTW72gpWOIiThQioCrenjI8kA3M0exSgxTOeJdkXOWcFCKrV6IR9EspwXiMvM+yr3F
fIsISv2r6zjaW8ujPvLubDwTMrg7FOoQ9tTVJyuos2Oc8fJPm8cImkt0HROyVAyf+xi/WE1qELWG
AAAcJh0i9eDRNxsrKFFr8qUGbEyA+S2NUadWqnKaqTRTdymn4tTb+Wv8PDmTh1JfLz3OGAfLpyDe
hKaVWArBq4h5qTPdyCqIXSTdJuouG24b7UZX/q6bkuMhm2gOHgoUMlqYTsk+nYNwXm+lHs8LZpVg
ZNaT1eVOonDy4zwhdFFX+oyZRENbuKE87UjW2KO566SKcyJvut5KE8YzjMpsZUmFJk19FeJcUro/
tRXjDaUMVvtKhhpDvF/k/dT5cfQXB/W2l97AWBhF1yXwHX80VWNNudpkWPp4rweyMwYE3bCF5ph7
ggIADSSecWPLd9ZOvuNIpvb5dISAmfQfyWyQO09WZ6gzjpA28tRD4UkX/QVqwB/bHNT9YI1yeWfW
ZuS5EsjAbdLUvSgvEKjJiT2jKSQsvLr+a1B5fS7bEfVKEuN/WRELoU5vCp1Hx6NmXuXo+2gv+zlA
4yvsztpKGOOHalJ3xthhBWf9gpStrXJ7wbcTVCsRjCNaBbhPEnrah8fyQXW0Xewmj6ng1M8N3ndl
V7xIH1U/9boOZF9faZ9e68eAUyf0YdXR0Noa7wFMMvHPOyLPLZgwtyoQs44WVc68L8rDoPyczIuE
x/m7/a66siETlCVyKc9hAjHlT7V26stsFx0wB74tbO0ov0geKqyd6vm8alxHZMK0eRHkVEuobxwS
sLE2geXI18VeczI3cnkZ2u1aopWKDJbMiZLXBKkRt/UrUK/4QzA9y9/qnfZ9cEMkUNVXvFdzOQQ4
OMLGbeDg1CvwaIeu9FPyVS+6BVmm8ISCWsf066No2AXnBrttVZUSZoI0CcWTzFKGaqaCMATvXpVW
OGZxKNLv4uAuw5NSJe4keG16paPiR75NCC/LuBnPrUQzCxrmA6bSdsiCl9h1ydUi/LCyo1G8VeNV
Aprd8+6zeYyuhDHriY2h4pSmwuZnQjAbNLJVHnP85u47yWCf3cpUjvTYgC0z1fDE7CJWBidqH5qE
V1G+SW6jrSQx8G8tZY3JY9Cm8/rL3hUdssdrxdHwZt86Lo5MycT30rfzJnwnn/t0yq2kMkeBqC5K
K9TQr/X12+JODyZUqqRoNLDwjql1dustjupnfnoUkd1XOOI5K6gyZ4OgScRMCug8hM+d0thd/Y0U
nIOcJ4M5HNC7nqKrExoqza2EPpvqyjR4qQhqpXNWZM+A1GjDaIGM/JLu8SrQ3cGv8EgRe5HLq4nd
xrHVmjEnwozyAFL1kIay/KGw6aNjcWX40WFO7TFyjVvdz9zyyH2K2USylVwGV4zOBHWVDLnUQ2nY
ELtIxPW2bst+H8Qqt/BtO8WzksjAiYTJnrMFse4UFfaYXnXZYbJuhvy1a2dHGS9VYwCF1s944pXc
Uaf4vKAqxo6hEg7DZJgFnYv6n6KIuq4DlP9c9n3GuxtuO+YpccQ4Pwg8w7KihJQJuQyj3hbKCDeO
xjm/w7cB7CSFcf9c0WttqCFFrH1N3pmdpxsP2sN5IdvRwyp5xNhraqS06lpIyVp7dNQDLa9rJF+P
UY0ugeUVRvzG7R7ZXqSTasw+UPKsVlIUVtOcY41MX+dytNp2+N8C2KO7rztTmGlqTz3SuQ5dYO6j
INov6NcHMWEg+Bx5HI9gG0eixWjKeUaWL99bL7+MqLomDJhcij46Y+zykVekuF3eqkmYvSPjfiWy
vbQWHfEi1WB3zPdoVUHlQvySu/2OHMSb0ZecHhed0Ktx08p8vIpdjBe8+HnTQVc/gDmBLDNNZbXC
Ho+NnZ49LfEDqS8SlRcsbDrLSgyz2/JZXMrZgJ7aHO66qvDFJfrBWT96RH9CDXSsSKasYPA6OzBH
RgerMNG2Fe16cmOnw2XVcnpvvkxvuWC86SsnWWxR8KjH4yIsVBYK4w0/9fXULkMnsezk/SI37lC3
ldRe/5UjeyWXDVPCQUmlBC+kkpXalj7dmqPuq4LmnbfldmCyksO4RTQXxlTQBh0xGD3Ry/3YrXet
V/p4vkbsbB0wZi5ovNmhCSfenDSecRlnQfmdZJYEShalFCgx7o4tRhKLeXBeyW2f/O0v76i6ygN1
GIqWNDrEdNjwFljSXs9/fxuWV0akeq4ElIJuRNIMAfVPWvQMBu7SNpEelN6LYIp7fn0uz3IMJldF
ZBoJbaVZwoc4vrb0G82642hFl/7MNnuvk1lptYhIOpEGMsYDyFu9zFNv9Es6v4NSOPP4U3gKMSHI
2CatZFKFYvNQhH9PliPFvE7m7dz+ap2Ym0yihcoitHB2WoOJXpMA+a5nypJOGXD1O907b0GOTiwj
tT5prWJS95aHH6n4ao2PPY8EkMaCZ9ZIZmCispYKzAbQKGqvapTeIQq30yp3CvEqj75UGnIyH0tG
PeZlp6pUn8l4TLXvoXQ58XpZNi+2KxEMIoh4Py0sCSKqZD+1RwPPqNPPVinttLvONfvP1ofixsrB
ldCom4xWIZl5bI/NYy6DVMHiAPl2OdlKJeolKylLQYxm7KHS8pO+rNN8fuNUARK5d9qt+TNCvJG4
uTNzti/PMxiESCLyT18k+otH4a2sM8wf2GV46zFDTgDHwVeZubBYSZSYpKQaCm5dXfUDr7VkM0Bc
mZAFh141tZk6XoraQjoTp9yFD7RjZvIoB26a/uHGZXBibDB9SQ4hDxXNuey0hl/m+/O+x7EZ24Yg
KW1W17Q6ycJYH/W7FPGuPdvpqZPRWB4nUTM1E6QQSPoZTrlXvdTtX8fBDu/jXeuUDq99Y/sSuZJH
j5OVn49R05QjLVSiT2S0Oje/Di9pEWh2zSvB4erGwEST4NE0ps1iIwiKVQeFkrgxYHaNV6IWmMf9
zlsq+veVYmaFqFmn3iCLe7HZl7yOlO3I/Hd4ojAAEYWSqqQZvj9nb1bm4P2yW2563TnvcJzDSGHw
QI+z8lczadW/dninkpRDx20j5UTmbEp0WmJJJ3Sjdh4lq64O1aPhLW8KGvbkr900TmZjQIGowz+4
KldBZey4gxO3ozqMdLdEkK6IElsDPsUjkQ3lXRlcsXHNiP0oUF3a/0T58pudwcGE7Rq2lURmjZBH
Nq02hURCwkCQRqcLJ1/ShiAbU8ea6kMD6hN1RAY/NP3z7rF58K5EMxiemnkloQYBwV5oBqll2Oj3
vLHSxdVDFJCk8fd0mZ7Pi9zcVyuRzAJqii4k5UKrcjs/Ki/BfHH++9sddCsBDIxXZOmjhJoTRvQn
X3bKb3ToAS3kbi6nQ3pHb93xcbz4UlrrJJitIK9IuhARM4VdtUi8BG0dbVTu/kw5jYn8kjrNJ+sd
NQCB0wsdh4ksoRTUu/J5uROOINtE9+M4IZvNbQ7cjC1Q6EZTGbqJ/umPiEiKOJqt94aPtxqDkZGw
Mbz4eX6hDMBp0L5k1xHuixG/bnyzDWglmIFiTBHADLQYK6oMuacIlVsNk1OgfFBVdC+pI7cu7DRe
QETEQ5tN+FxJZkA6UYZKa2mzet0eq/66Ud4i6cf5JeWJYHb/qMYg6qAHdjgLdpiIblQS2wolzkFA
P/PpymDI4PfC4BUNM0s+Ll45TVGV5y0ij/zbVPhzSnaTcDNr0VcQ5SSH3QSCqlqYNl3DYvPsWPkS
JFbiEANPnA06WlXB64WJU+a0iSgrkcye6NOl16YEqiVN5stWedmqJmeRONbTmChn0oRkEYoG+aC5
9sS5cFoxBruy2B3NLuQ9820L02iOy0BhBnsDL9MI0z9SvNuG6aEMfWPK3FjaR6LFcYlNzzNOchgk
Ljvkw02Mo3UbEZsWj95oxj+iJIQDyDwxjOfF+igSkkNMr1yS+l6znIwHixwR7JU7B4tFlg2g6Wmq
G1G56NUgUjgXK86isFduIWzGBMPaceXWQ6x+ahtLbvfkR9NxiWeoM33eqr/Xhb1wF40kW3INFiAr
R9q4Mr1FR7VUPXmYv+BoTetmy+DOae5aS/SUTP0ViJ6C86DE05aB+l6IQ1FEksGtBcMWtSQAUZo9
RRg/0hfueVHbNwg88hqYMyhLFjthVU8qAWyzQAw1N/0cdJYNxvkkYucKVu/PpLudZxIUluplbRjM
DfpZz/+Abec5yae2WAX6qmAKarPA3HNTN/aEDeBXM+bIgvWbV2i8HVyaloxUuKFQPuyPsqYsjqao
A46ouYcZLvne8HN3QvLTBpW+dKDlNPwamk0FLR1jPi1amcAOylqGOqxTWsodjt9NpM5LdKY3X8Fg
y6K3S4uuIuMwkgC2vncm88QavFyQiZM0A/kCYOmirmqGqeIllOUK6OQxX0xaRSNEpZ1MezIJtsab
PLAV5ayEsFd0nYgguOsgBDO0A63fY1yRLSBBLWLCOS9bs7XN1rKYk6sAD33d05oZU7hsLNkzrCvd
OMSlYJ93cZ4c5vjqUiWXTUoiqTQvneX11c9i8WvJPy9ly8/W2jA+gD53oVQUVCyCc8SOCZr8UBOg
8dJ3W6f9Wgr9+2q7Splmhiol6lPV/IKYta9oPQf9NqtFdOxOSzEl3QD1zUcZWZR0mZYC/lq04NCk
RuKZo50/Kx2YkUxbc8Qd7TEiCUfw9jqd5DL+YGLPWHUNuUmbYDAf5trl5LmtaszOFd6+slgnUYxL
5AsKIgXKN18OgTgcNfDsfCUuW1uR8YdCNvUxpkzPEsYydpOnFIZ3XgkaOrAn5VoC4wuxVce1mlI4
Dfp9ho7d0Vd9ecdLPG273MlW1PFXLpeLs2roBpalrCRQ/6shiE+XvuAs/mYeQIe/6RrllBXZavM+
6xUtDbFLhUwZ7STKQjtUw++SgjmWWX0c877dhVlh2XrYVXYbLikHxD9tYMySpW/VqqTIOnqRGZ/o
jGZOJgM0anPynGvXmGdrl7xU/ydbMjIYpzCiVG17GRfksFU8o8s8cMqed4rPAQUjgvEKbRgkdRoh
It3TeqFp19udawUpOJZ4uRueNoxnGONcKU0OUcVY2EUHUlSBd+One/6Dj1NtNLgFuHEwq5ut0V7y
TFm0pEm8fHAwSMGPPMsh8XtPAD9U+PxW9lEaW5e9DKTrBL1OvF9TG2hHJRgIr7uX90rfXcmb58IV
yEDeEAlqGILwyMstG739OuYrAmzdDhWqT8STUNsSckCDK5Jx81wWWzD/wqL9z9kpHygDPaaWuFLs
zC5yQz6vpOxTRMHYlHF5senEJq5aOAkoFudOtTtt2YWvkZ55OW97fX7ZZ4Qxzl9ERO7DHPZsleJo
RON1JGeiXWl3c6jZUhHbddQ4PbqcBhE16dnkhGO0jyLDBrwAeJYjMefDrKIIMx8zu9bv6iHhxAmf
o2DmNzK7ZqmNRI4bLICWjRclwqxZRh2tEj4r2iMRc/yv0p8ImHGr7Cj0xbVWVdeDeJ/1Dedq+hly
mV9CD+QVsheGQaK4grWIAF5yS3hViIzpc51jpKNvpa1v9rlk50NzYZm85qJN7DhtbLa1EQ0ZyoTX
dsDU7MfVdY0XQrq3+9bWwhv95+yiwsTl8otx4MRgbiDzMKs4u2D78fCrmLI/GEH0XhLOYwj6/F7D
WJe5+TcVcE6oYd1k9sQDHQ8V7sV7K3fpsLU64NU6cQzKFpQlVqQYsUndKs0uzES0MefUPX+2UOuc
AWO2hgwDRQna9SBCyoerlDgNkdx4uKmXoEpTh8tQztOIQSor0dtqomiMZiBHkyo75uWAeGDINu1J
Qm+alQYRws4MhqvOKZzMQf38WwvqTT4HyGf6z48+YVKVVzsujQWtShTIy57CQAdK4VCrUX4kpY50
p9r0mEF7wv0PDLK7Jh5lvk1c/b+OhWB+A4M/SoP4fuiwiu1Ye0aru33Gi0Eopp9zFAZYtHxEUVMF
EeLte+lfMNmZIzyW9uJBI5+bm6c/+Zw8egatzNqrFUrwBIAJavx8Etq/KDSlQAtGt7sZXc2pkaM/
vxm2fcdEqAgKDBA8sLuhClt5CVsCBJPcxbJ/jXnSXQFMnT//f1t8U82VRGZDzGWWhEMBiZMRiP1l
Y/7gho90ZT5ZciWCOa1zdOokY9bDOZrG783dDIquDnwPNa+FkKcLsxMm0md6nA8ItTCYSk1eCaID
ufbOr9GnGxJ19ZU29Ees/YIg8TO00AYp0d2vEQcoBPhzV2D8Xe1iJQwFKLMgslD95onemlGpv5fK
GxrGiTse2m+fLivVGJcPSyURUhkiMd5JdJIdHTwoXy9ODObg/0dkvInFK3HMwWnldUsUo0tQ4e30
YK7Y1++huGzsn2n5cB3kDq/VaBNEViKZ8zOtR6GLSmhoxHbxRqs5KAPegNEb179otng25ehoMXkP
pWhKodcgMAyTQyxWtlHwTtDNYPikk8XE+1kCvhYwdkMncQiqXnZI+4C5C05VWX6mcO+CFBDO7GaL
AQwiNFFnVBAnajbdALGbOf3sUI4YcZc74+357bZ991yp9wk9zF6aRsgbMEUHLlI5gmMi2MLcuzYg
vLweD4EtBkM6yUg0o6Db+3bxp8KhsE97mhS8w6LC7P9xfn96i/0IKBYDKLLcilY8QCLxW7DhO/01
CNkwxwKcCbRQop9tyUE46Uf3yo8B/OEAtfMm5vkogzR9L4cl+sSAzxpqsmUCYObdCnhOwyCLpst5
YhnQUboePAostGJ/dGeXRkS8o5tzDLBPAiYqEYkEyh+vjO4M/SCYV/Pi/pnJGBxJar0xhoY6Zfac
o+ixGnh3mfNIpX1KmDZjuPQ6JCStXapeiXeNCmPdZsUO9Z0F6u5xV3FOtn/Bf0tFflaS8R+zSiSt
8JLR4lptyA4qm2bMjo6QOWgEn6A+MOO2InMFMidAmkjR1FgQ2EdeDTAugiig3Die6Fdu7PGaR7Yd
46Qfs2qVWeWynkPcEKYuya1rHD/+GC+7887xueHtfUf/lsM+nibG2ORWgoMtezMNBwG5egDrlG8i
G2Aj0WQZjgi0BP9EwBG87TQnwcxRIHaWpioGYuSmdsRbPTB8mvmpJn9yrKDwy4BXcrcNHSeBzGEQ
J8iHoAYC8ar8pjYv3NCR930G/LUwbjqJeqQpECet0PcvcsCP4xMy/QWrcE4mlTVIOkxWi7o9VBdT
lLna3+fXZTtkPFmJ/oaVDMNKG6E3oIUctJiKRXaD3+z5lLs8VRgcV2JNrYsGbldP5T5WdFub+9dQ
5Fb/byY8zJM6DExgzneUGjQrIAdhoLjIBh+qPeXbzx1eoo+3/gxAtGiYrOQBlmta9G2OL+Z/75lj
9iqDCflcgOxbhTJVa0+tpwca9kzs5qDZATX8pRDw1+lfYozfBmQfROVpTseK5jzEeVdhRkhnU3Ao
Q697+ZWg5UWhHM9gS5h1lM4VWQYzTkLv6pFfJKACVx7Oe/n2Ne+kFYMFstoveidAq3iabENFtxXB
7avxG24WjANz7LPO/5F2Zb1167z2FxmwJXl69bCn7Axt0jTti9Hh1PM8+9ffpfSexlX8bZ2mDwUK
BPDalCiSosjFNGH6SCcoepa507dl99PMoXkzmZ3nQundX3oOKlgJzI4xVNYDUVene+RvrxkSqFFs
yDyHTDLBUvRzkIwxeKZBi0tOwxEse8fsStvznnYeXMto9jYdMHt+BdEsFFKKGdM00krQ+kVwwDXG
IxA3vQr93F3Q1LPLDvIb5pYeruGE4zyj3qCvC8BpUYtLA3r+JuIZpdQBb1kokEkwYmo6Q9WXsIyN
DupnPPPggIFk6qReJ57ChULY9B+E2tL7NZhgdotgrNoxBFib3Bu0dALri5H4hqzKd3PtVjIJVjdS
Bw0X9ARW10pcPnqzDG71P+60wpqtZRE2qNKUCHT+kIV1u5xOXqw5cyIrnJRJIpjcuunbyB4gSVKE
7hB7Q8zc0nqDX19JIlZNVnaThssCENr4DUr+MtR67/7c4K0hhGgLkwjywi4BAQIRPzV2AwZJp9OT
KTOsrzufft8VsVYyIHZd9g12hewn+xaPDF/4tTt2VRvZXWOX1e7SOPylDS0w3mUZJXulCwFYWI8k
mkK+jMVDr/qEfGeynXpdGyKIJxhXVli0yFCw5gd4MdKju4libNohs3d5urhB+bkD5Zi57PCMQ9TO
BeWxM97qLHfrRuLBZMLyv6/itIGmIy1AnOArzSmbazdGeV7058WIgriCvUhRb65qI1AwoOmBgBdR
cSc3fvjZvyYLoGQiCVYjnCJKMYEcBzoLHVSMWNo/nawtWIYhGI2SGbUSBMBIx2BXLyCGAPWZIknd
SaysLhgNbWrsJaExVo2wD2ESORgf9GEIiTstxL2s83xNxAzX6lwbQs6uMMJWU1pskKoWXp5M7hh1
B13t8KBr38RIVl6G23bCL5ZdHGTVTobZ1B3WL6PIcPGhHKlbP1n3Gkh05JfgzdvpWjwhThspmfWy
AFz3TW129Im3fUW72K1mJ/mBsZJkh4aHK1mLulRKwZIEI6nQDAhY47M144kKbIwH7SYIfc7FKM8u
c6NxaRMFoxLanYUJJNCXgj4OxaPyx+x3/BQzFbGTphKiii81lZ4aJcpUkJ9RVc80H60ycqYgPpft
x8vqsSnICkjYriBhdmxHiJlQHw+qPfKgTrHscW1T41cYwt5k1kyboAbGNN9pyilNvhF6FysfJnJ/
WZhtIGpSXTURMYs9E3ECvdN4EAMisCsMQ3J7ldyVS3bOTIxk0FQJceWm0UDG4//hxCAADYeFFjco
vzJbzSmiT1lP3PBbYb+/LNW2bjMTQ9swbsayxMSZ3U9po/ESkW6XfgkPGkw6c0DIyelF5Rnjbale
0AR7q/ZBz8tcodpT45T1jhWVk4B5q5Bkbbc17wVHMLkRakn4JDHk2oN8x+bGpzK9ky2cmCnrw9ru
K16xUZSOcjud01Pudk6OPCcyw/JHXYlEYssBGUuaFy3gWHs2wscskTgp2feFs6oaYP5MbHx/Tjsv
QzQzLRKN3swdYK7Jv6r2XA2wilFQxKMMVlAgh6k7WLRfj2aaU/14fup/W5Z2DcmlXkGGlpWz3AJk
dlZPJvrjwCmxr8/0v4002by7rQQUgrAk17RlKVEA+Hx3s6/43a2tPXNvHd6YgV7LJgRjtWIqDft5
cqszUj+Yt9NjQuZ/k02mHtw6rhcyDOJWWaAeC/mnSE4s3EvskAxAsAyzOWf9xMuDUPqHojS64wl8
xS01b36aUCZRoV9d1qMpsUavWgiSOR/HGELFdHDA3aulrVNM56beXRbuuanilUd/UQwxazZUKHzW
QgiXHJX75mi4OpggotjpZ9RJ8IIX21e/YyibPmOcdOLwwdIL/+9/eWKSHUMxowbe20klOX4Mr/vL
99Y7Plgy2dmuor7jhRqpNAUl2Vsq2JZpsebGXIBooYgYfTyd1LRsxvE6XIcJNmlTE9uGMhpVA+Vx
aPCPgfGwYObeF165bw5Dvu8pqvT5WsrZsjcFW8EKRzAqmT0MGmCHRHeLWT1X9vDusu7IIISDNzA7
R1ksIvq6fFSUU9f9+dAPHg6uhBBO3jCbS97qCAfp/ew2R069Ru4nEK/xAOAt2cg1mOCYEUHZIeG5
jbjNnBGNVWMw+VXqX140iTqIpQuRXikk47fhrDlG9WmOP9vxt7+DEDIoOP1Uq3mQbjcHtf1Mi9hJ
6B/PFvp9a8SCBfTZLaDwwWqpyUdbN52pf9/F3/9OECGAnsIhNeoJa9WFqA6zIq9pG4+mofcWGKby
HCraTMVsTAQaKatZEM8WHZ6UnCSY9dq1iWElTqmVSu/+HRw/Vit/RWIaDqUOuFTdq+SUxLUTZ5Kj
ua1lLyLxv68wjCZlc1QAQ9Xot3AYh/OYUkxMm7PlTfr8giTYmWVMcI+aEFiYQX5TVcU5yWw3iG3J
Hm36Q/0FRrA1LC7KqbAhUBW9p+NOH5LTUDulUkvEec3K8KzXL0CCyaF9ofRmDCAaglG1epiO+Sll
Trof3AHDV1Owo4d3wyMf9f2mh2a2ElKwQLrdjbpCsZZR6GvfnklqdoqbBCiV+fkAI2sxkKiJmJMJ
EgxHXQIcMNKjycUYb+bqqQupJIDiCv0qxNBNxntnYUTF+0G+UDNPZyvyVYxRYKbpLSl7i3qgwwq9
oyANQM/l7/peNIWZFVqAvM7oY1igk+Wlq0ffrVCTAHE9eyXLC5BovjOjCq0ww53eSCPHHFDYkzl2
+bHPd/XwxyPiuCqusAQ73mgwshqFUF181uMdhuk4dS9r4t++LKJrx8KAImKrYtdtWxdJRyugBNfa
rtpNh2/9Tscwx/g/MGRsnuIVlmAsmlI142WCJsT5vtPQhIR3HfvYMEmZDz+jrzfpRSTBWCRRVVaK
AZgK/3GTUdHcDPPuMfkV+ZCxmj8rzKpdtfpz+vznHXsBFoxHP2VBMPUm5Muc4rjEDh/plbuxGzde
iAE9nJpQ1gcsW1NB9TUrCkAQB8ymxM24nX29H3xqsi9haEi8yuZB5kPX0RGJdlOxebos4kQPBgQW
uC84YQbtl3WRbRqkFQL/BSu/1ZGpjyhocfwMdJ4R+kmzK8OSVSPKxOA/YgWiwE7UtgYxmLbXmo8B
+3DZwcu+L2i5YivomWFK5M8V3bFqvka5jX8ZQrZOgoabsaGglARmSClDty0jpKqs5GQz5dNlnO20
9mpDBI1mIYxQWAGoxuTVE29BY2BitXcRLmXzfMMriuUJpe174ApV0GlaBiHtRqhB64++gTMUl2db
9fmEocIPb8sK7DrHy5Je3jQmVgZaGYq8VP5mb/aTVza6N2aWpJ1j86T+koqJU4VacyYR48rNdFBz
mLkzZ59iPXZG+uWyLJv2bwUkXGpJg/R6ZQEo1j5Vtdep78FZGkw3uXK7EFmtz7ZUzNAti6noCBa8
lBZYCSE1LgJpYqI6ZY4dysrKoaiw7DNZhagMTJDMUvoGzh9gTH3H2m9Tg+6flDhLIptOv60OL1IJ
Vw9G0hBDoADUdniIWKwd6fX7y7skk4X/hJUZqictCmoGM5TZSeoQsjho2toTo75Lyzc9OFsapnaZ
FvqmxeHNRhugJBQj9/w2M11i/bDme8Uo3hLnrUAEW2HrRVwvBCALwQTLcF+zRnJ12lyyFYJgF+qi
78fOhGVNMORau0e1UJ5dN4UEZTskspgNJ2fgEcoQHEQEEopWIbySbE+QmuUNG/Fx8P/btOlNU74C
4zKv1ECtIv1nYzGr4l2l7iZ1OGiJJCLarPdnKxTBYdSVWc4JEN5UuyMTSVCErGNVTwKA6fPkxLpj
dbYjLUXZLnBYiSQoA5kK9IHw1N08PBNtamC2jjyG8n7bHTvwbXIixHBnHy4f203j+gIrdp6zop4X
ZgI2oE94+h/m1FHz2GGhS8FsnEWzcxlPpo2mYGB7pS7aIYM2Vk9Ni5L1apd4lhcF/ujZP5o/HyDM
Y9iVfIKJzYqwsssZ8uGmXQU7K2v3lDnUltUrcY17FaRznwGWSh1T9gQLu+gL7ecIRXmacq0MjxUz
3TF/SvPvdH66vIKbthxsPyYzLECJzARRXKRdU/H3I2V0BsxKeVNBNXtBEHWiQT3I3OZAMFuMFkDp
+9KN3mUhts6UDr4iYqBrAUkCwSZ1ilmmXQuHpCdnFPw5qXGUPk3KMARTFJAJjnyGR1r6vUKPuXWM
ZA/8m9q8lkMwRKk9jRjhDowBpAa808nQXdDV6HuKPiDcqQ2Zz5AJJRgjpUnNIOO1VnqV+anlxTQ6
5uGnv9sdwRaZ3YJRwyZAwuV66txk/koNiQmXyCG+uic5AXVkB+/a0eE9RscfB0z5sQJZreIm1cBq
g3TB3GRKXpKFX/I0rbga5/YUauV7u2t2XVCdwUa70+vJsZr8wLJI5nm3bMIaW7A9cdiikTzlyXGl
cFh+rmo/Jf/o7H6q33SeCIGDZyYSv89XkJXbxQzRkdU8wOszzdfpYwe7QJRBcmq3TA/yUb9Q+N9X
KFM+VEvMIFCc/4jo5574l/VuKyBaf58rzer7dTUG88Cr3lgFZow6djKVOTqI4m1don4yJME2RHQC
uT4v+hgoccye7esgPeljhkuM+f6yUPywiJ5BR6kKIxhcykwxH9/EltWpIUNGo613zRxjIBKB+jHy
Y7aRUrFArq63vm0Gj5dxN0/YClfYrFRR4Dx04HZ5cJ+gCdKsl5MxyMg8NpV8BSPsWYDnhkHtAaMz
3P3Azphqn8F25MXm93GWFJvIllLYtSQNB93I9cg3mi8abfcoEPbNykLH5YBRU7gbBnPmR6MpIWja
ipHQE0VBC6qZFD1vv6sl7jNsqXoj8vOenucqPMxTdNct7K7V0HQXdgc1td8SJq0xBdvB6qlKOx2Y
ykFD+vyZUKlXnOhHfDe8Uw+yZP2msqxEFMKXBmzli6Ij7QYC9qHcFZ2tjq7KCvOzwSb28Q2aiehF
45YKOW5hG+1wapOeqMigYzqYMj4O45ehl9XAqFvHbgUieOaKtL0RUy3yUcuIRsXuSKbWpfG4J1n2
eQQDhdJ/U+z+iRnV7rJ4m0Q7+gpa8NGxmY5Du0A+HZMmkPAJT6Pi/DO4i0vd4XOBGPct3axrRMFh
V+GgtR0hkd83N7T7QeeHUDYPcNP2/xLqVa/pSFo7NBUIRYw7Nd9Fw+HyqvFNf2UmV98XDlkZRaZd
pNivhn0jxX0bnnKGqhT169/BCOdqVvvB7gwuRl95uYGKv3xxRxDkMMkcjU27uJJHOFHGFESkVQEU
84L1/ikjIS6PN1OBrm2lktzxL28OE5+v+4INpNE5WL1r6+spltSsbZuHlxMrCBNSrRlZRSPk+swI
011NTrqm9VaIHaoXQ1YpcVkX8Aj2u8EtoiAtxwLqbNlPearsSIgGkME+KlT1L6uDTDD+91XEEY5L
Hdlcq/XxbgmeZoqmlvZNtlzHW5SKaWlg2hVMkQnasyli3BPveoz9Sv3wlH1tfF5DXexl00839Q50
/pZBKJJj4gNYmFhlbRK8FqVz4XRjd1IGekTa3isZCspSU8bju433nJ7VcJsTX1G0mXVjQ5HEIvpV
Eu+n8lAmX4l6s+TSqcObJl1/gRLUIm1DpSpGzHAppvCejjf6Ur6zs/BqWNjHcGS7LCrv+lDHIGlT
cpg3FXKFLKhJ3aFMo5ggpGaBTuIK07GdItxR8LddVsfNSGOFw3/HSh1plVV1FOD1EhOZYvYubD8v
xkM0fgmNfVzJmkw2dX8FJqil0jNlLhOefrSOWXkIittCxkUqgxA8IScByQL0i/kjG5zBfjBAipfL
qkNkGig4P0TcSDm2AGlq3enJNS1PuYV6Jz10Jlm587Zv/7VohviwgiElYD6NADZ8s/bxQb+KeOkp
dXpQNTYOCrk+oTPpslJcXkTQPv2uFGFVNVWBdLevG4cqudVRljxJAuvLemeIFKS5olUdJtwh2tRT
p0N8jRfmLx2YUG9q6+GyNJuuarWAgiuh48IW5DDgqpZr3X4wZeX8l7UB/QO/r9ZUt73VJvj+SHcB
tdwUwyu6ER1+mhMasi4gmTCCXWjDOjEHrnoaRW1nV6HHTuY9ZLsvmASS99nYzZDHisKdEn7lFIlq
9uHvNkUwBQbTImssIccEzhX9Sk8kb4UyIQQ70ExLVoWoZPFN7btV3c1T4gXSApNNJTZUXbc0C35W
fLqjWosnmwlXJg0Pke2PPvhcZZ0Dov4lPgYyNd5UsxWYEEdGRkfDtsVV1J524AJyYg36le60CPyH
0+Hy7myu3gpLODJWG5lVwwWjxvWi+hHGYkeS65IMQjg1NoZPasEMiDg/keGB2beVJfM328nSlRz8
R6y8m1mG80RyhCacFS31y+slcJf9z0pou3DN73+3bMLJqRDaKRqDTLWZuDGrHYZxsqYskbkZGqyE
Eo5OWBploqe8CKhJr1OiOErIXDweero6froskEznhFOE4rZkUTVc0glSZHPb3kSk8whFX+8IQhyW
TZ8v48kOlOBYpzltZ6pgAfUpuQ6D/jDQ/lPc246mW25PwfiTlYHE2W1a1JflFN8elo7Y0cBrqvry
rkiegkByk9l8OtRXAII3rUq0PwT8ML2l7V9yrEzBSnSYSRpnE6zE3H3o2dV/aayV6J8pGIcMFZaD
1kGeUTVRqPWtQaZPNwsH1aXuZXXYRuKpPs0ATbrYxLFUbUpJDE/UGlfpcO478EsNjpnI4vxtNf+F
I/ZwqKRLC5Qrw+PRCsRI50q50tp/Kj/Qf1wWaFvXXoAEVQjLqrGUBQLZYK8qKwydiKwPfwchKEAY
YvQI0yGLXTPNjcZ8dDODSjZmW8te5BBUoMswOWxIAGKUjVdhPjaZl1tWt/d/J4vgIzC7oE6LisNM
auexvggcq5XdGGSbL/iIbECGoUFxvJ9PhVMvnzN6ayWDsxT7TladJ4Pi+r52R31vFxlo9fwlCPDw
/ZiUJ7qonp4gVSiJr7d3yGTgTKM4PbZgSQMzJ2lgL3ASlfJZWzB2vp/Oy9gfL+/QZRhM9vldItCJ
laxNkEPr8nOpgkSMOYEmu6PKQIRTkyDPYXYYxOUH/eK0TMM4ptLvRylFMj8arxKCxr9rhnaj34Xp
ig7DTFKemrkPrvncO8U3zvSdAlo7xYv2b1g5E8UxhoYJDKpYI1MrRpmSBhmnWXtougPJege0CM7f
gQgKR6yhCjsNWTS8BzkF6ml1zAkOgoe/Q+Fqv1LrmGL6aJ5BCXT71BeeYt7oo/93EEIg0pTzVIX8
SYtoD7PyGIHTJF9kNWubesa3nzfOW0yc1GooeptMxgw5og/L8r4Orhuye4scLxDChgSZWtYkxLHs
k+9WB4YDu/aK9i2h9UoOYT8male6jf4VPy6vyvG6Wm5r2bvYpiNbQQj7Yc8obx5QfuI31iEyTln2
luubaZrUwu3KsMQMRIzhJGzk34/KJwNDtG4jWRHzZqOKvoIQTrvV1+NQMZz20QXb2TMFXr6v9wP6
iAfX3DcOceYzOcjHh25ndFbIgvccB9Womwjn5SltHPtWcQx3OpBj+VT59r70ZimF8rZiv6ym4Efn
IgRj3QxAFu5q44NdO0v07bJib7q2lUz8J6xsgN6MdjZwG9B3i1OrvkL3evKhTBMvimR9HdvK9yKO
cIiMTDPnNMTOlXQ/jlfDIMm9yr4vnJ9oDDtSBPi+GjaO2T0Go8QKbF5zVoslnB6LxrRlFgCagCJd
cOrmcwEPPWAWEObCBZJL1fYteAUnxAJTNc2Zxe2apqS3VWFHTtuhCxlMyXmUXXVQQvi980TjIyY4
nvOkdYew+3pZPyRr+lw1s9IPvGh3lmrB8EXm+7j8NNLD5e/LhHy+ha0Amsoo+oxyi+SNPsGTR7pX
j5P7s4ZRe0vY87Kizz9mBUZY38dzBWnU6hsZPmHAppPJSk5lKyZYiTzNUxZwLS+CY8q+s1ZiYvmu
v4p2VjJw/JUMRjSzaFy4DO33qbEcC03rOSrJlKV3aoIGdpT29Kl3eZtkQglmIjfKfo5b7v8QUy3X
JJUcXYmle655XQkVTottBSXM0GjeB+EPvd6l1lsgLE0zOTMNxroIp0kZK6tWO8RUA574i/GJDeza
Vp8ur9N20uAFRcxK0KUzA61AwLPim/h/AsR0J6vF2DTeKzAhwO5VpRtMHl2BTm0JnKjbD41f4ppd
zH+3eGJ6IjCHCeEokAJtcMLxDOtKS5l/2DSvK3GEk6PlTda2z8FiRR2zSPeKitrmQL9qu/6UEOXY
Yv7n5f3a1LsVpHCYeguJsaiHUjTpDoR0qv2DjTKxZBjC2clIpLU5BcZiMpeQTyC89Yr842VBpIon
OFddW4YsSv9VvBVJ5X8hOtk0B6tlEzztYNvKVNXIVplzv5tGetQi4/GyQPz3vjJzKwjB12ah3tWq
CXlMs8P1/jZIrkAo7+pU4tNluyOYhTQI7Dw0sTv/ndlxc6YO3hr+NT3i4CN1aoss7yCLHmg31mj4
6ZLtWV266cCOaWq7baS7ep+4AbGu4r51m0Rx0tZ+n7AeNcmzn9gFGAwxPLFWUSGEDtU0PHRT4LVT
7Ze9KjnsgoehFn0eSUJ0wslOXwXxo2nUIe1tBVMbOftUuh93Edhy/nBq4ysYIZAvcNQtFK0rHp13
evIukRZ28Q+sVOgVgGBPiqi189SyAMBZLvGKQI6Go7lgudrJxwRsL5ptWJauoj1ZfFNadDsKCgJp
mrz1gmqHQDptvTlKHTNAAHc/xJI4QGwW/H/xXhDF9QNvk2GnmHXJL0G5X+7Da3JbXE2u5ha+coxk
owCFQ/8KT1jO0cgmgtAGKZVMOShTdL1gkNDlQy8WYb/CEOyxmk+G0cfAsO8XL0I9nHYDqqYdmsCP
l5FkwghGOUXRJO1VAKVd5tQKWumGT5cRRJ7VV7IIFrnDKAKzCAFh3pcHDfPjmIuXPx9U1oOr72uv
eeSN0aEnI7QWLNorXME4Y5z7rFsFcOvqjpnnproLZWkEGYRonIPFTsG6q3gFRuyag3leInuvTrbE
qclg+JlbRYXLYjc6xroq3oIqjUzxJqNwektSsys4GnG5xIgtnxXFxGRuaAIjH7oke1AmdWeb7ZWS
lV8uq4TERogdTSTs+8BSAcXH4dJDDMOq+eRPS3RfSSQYBjSIgdPNBIya75fgipkHQzYoXbZogi0o
BwTYcYKdsa1Dgb4IFQO/0S+NC6osFSpDEixClKL9o24hzKTsMmMfVp9J50+yNIh4DX21ZoI9SMK+
pcoMgUZ39Bcv8+q94sZn5HV2KKaQJPn5CXztmH5ZblOwDHED3r2042BN72DKM7+8kStLz6/neLhb
8j+cp/dKOMEi1OXchBp36FV3YuRKUSSuSCaPYA6IDlKBruLf1xVXrT8oGGPa05sQnde2xKrK1EEw
CfVkYC5qpSgexoQkPqHIWs00GM5xFKMJROll/DsSEySGbtE002Vow9Bv7ENqfy89056cy1ZhE4Ki
WwAT+lCFKb6Wanqc1ag+ULwWD7H1ABunVeDgaTIpP+am03tBEt9LGzazWWmARPbFUfVBMXeb7k0/
PGpu4NT39rGUvKFv7tYKULigtiPmZY+WDs4y+9EIwWf+NIKiWjEkK7ipfysYweDVU6hEJDMRezUH
NnzqGvTAtl8LcmVknXt5szZN+ApKMHxNupgRoZCoyhI3pZbDwDuc/lgYc9T6KSl9aUW1bNMEA8gM
EPZi3gsQ8eZE7tny/rJEsj0SLJ+e1oM+mkzxcsy0z4bIsWzubG+mWNJJJVzvf1ohaqCkguEfOJF+
9+aTogS0pBAktUtMSu1BzzZHauTMSJm57VDeto39sESdRDm2j9cLrGCcMlYt1sC94ZAGiRNkhmOW
OMMVVfeXF3J7o16ABNM0h1NQVzOuG7niB+WHIrz/m+/br95ssybUaw3rZzcf1Q41D5Lnp+0Lxa8N
ssXHG6ouOp35BjVgAGOYD7kcpoPtM+f5deOj7P4ncqwICgEKpt8VQu2MOOq4a48f8y/6zt61mPNt
3hjn6VSfOeUYUR1Z3L99w1gJKR7gmARabEJIvTEaR5sjr8y7D6a1nNTR+FR3+iGqk29K3ng9zQ6X
d/CyKtpixWkT5yRUOwjMzNo6zn37YVZie18URPcuI13WRVsVDrUK1vkhq6CLM4rriXnKk3eXAcTH
sFebJ8QwbThVWmM9K8vsMzfzFjTXhU53aDAUePnCDqHHZM5421T9e8JsVbAgoaXMdsJNoWFPqRNp
Fj2koLLYNVP5XcF7vcTWy+AEyxGo+txOPRbRtI2dGWteZ1017CkJ/7m8ltvu60UswXDY5gQ+uhlu
WQviGy2a35X4/6KGp8ZCTt+oZb3oEjUU33SsJUlnLYZcxvKOT8PI1HdKV0usoUhTISqI+LBjGYmt
ZfygdbvW581toPcjfvdxCh31fsbFJ/VMJGIqp/vDeoBXyIJdIXnSNcUE+YYlckIFF5QIg0Ck0RS3
FK+i+BdLInZSw3wsGJ8OmNHVdpoHYoyj5el+57MdBvhe25JLg8hY/EosIRAo+1Q3qxELGp3ZOz75
LbhrPlZXOX8vu8pBEd9jJBHP/vCnaP2YHHVMpy8+kDfFC7+09dmqry7lIcPI1ufsoAoHrmG+CvsA
bhpv7iWXiv/hjmzbNjhBKTqGfncPFeu0JjYbjHTYTR5Xn8CjmEBuOJhRcwpc/eHyKdw0mei7poSp
1DREXo4q0ZURU0AAV9x21qdieUueAW1+4OIwMa1A9K6EKYpiJHXoz5zKH1yNSq+DZnevWrl/WRLx
LeCnpqyghAPQgWfSjmJA6c7ooxXYje45k2Z2mA/0eBlr00auoAR3aiV6obZGFfqJubwvjM6BP/9W
ImWfS0PvbYVYYQkHQJ3SognQVY1xZqOveamfX2O0iafvlT1BoyyRKOCmmVzBCfo3pCktzZGLRrwg
f68X+6KXZNo3IXSVqiha0hgV3ySzuU3ShPYhymM7JxkTR41yTGSVZQQ3VfsFRkxxWfMwgNoCMERn
FcoWm/wew1OYJH6UCCNmtwy1B+OyDpQqcGZtdJLp0PePl9VtWxKwOKoUN2WTChEAmJdVc7JmSKLc
LdOMu4psrbb9lv4CIXj9Cqy+6GYHBMz6E3ENt96jMjL6yEdSoy2oxzCJfJft7UhyV94+tStgIQyo
mihoTI0Dn57nMJyQ4PiZzJ+v4tK7vJDbCa8XNCZUgLbD0qLXdOFiWnvmpr79PoT34BMq+yuZlZBs
GxPyAEpG1ZAEEK0eaOzEFI3OVT5LDOy2/v3aOCZYPRLXfRTTMfSz9Bzpn9Xk3MHKXl42vvmvfP5q
1QRzV+DCWld8j8zhas6S4whKCXBrfy8Zm7wpp+A3zGUauWliV5h8cVcOdwAfbqaG2Kl68mbrUS8a
L1uom+qS9du2rysgweCNzZRb0zyFfodSHM4+ad+wIw8reEADgoJcspgyreCCrwRTRlVpMwN4devM
/cNSf768WVIdF6yFvgRWXegACK6Dffsufqe46Fqcvw1g0yz2arS7jPc8X+a1dmCaisEHOWnirauO
1KaZbOwUX0B+ppT3aPOZOtyKQI82YeZB4UcnrXLs7xjA7qHPXxbaby/pyy8QltTsOkwXy1Us6dh4
3aR6pF0kgb0MQlhUsC+kQ0FxBOZk3qcWeZex8sflhdw+yS9SCCY4U1JiWzakKMg5xFwO5WzLSmf+
h268YAjWtg3KJu4UiKHa4QkJoROpQkezQaOdEjefIi+qMXakYN/KSP3ItPBdFakSMf/Hgfv1G8SL
GDKJQzuYYG0B3evjs6NR3eLAMIaRIIRXTUf2JilZWPFOpk+DkiJgC/1hvM+o34BiIsWrzRt2z1AN
8CWbhA/w/f1Yd2jICTDQBFw0C8MQ7KTY9bRS3dgs3b8DEgxjmCalQRQMeyfFVVIe0ukqjCVHejtd
ZIAWH+yhhomH/d+FSXt9HpUKaqKVauEGaF6IO+M9KryOC0u/Ihr128i4KhJEuxhdI0Hf3K4VuODR
IgUj5yYNK9kn7ZWtosA5bK+mSTboRwYjbFjYG702onrWt/r4QOzimiz9qRhn/y3b9bKUwnbZPWvA
NAFpcpD5qGPlBPSclR8ug4i1Nj/vPmgGsRjm6IHFVDjXASnCmQQFzJM7eItXeM2ZB3H0o+KzY1g6
813na48NRheZXvgx9DI/9tBkcflXbK/orx8hHuzU1hRrrMrQt63bYD615J9Qej3etMMvgopnuZ9m
MrY2BK2+VUfqhe/wnOOF6OPZmfvCB6Ng8c6UXPb+x2l4kUtQSFabU6/okGtguJCzo2Ye+vCeGf5c
+7mCiQDJfW7Kugm5Q3nlVVeCCurZmymblgm32TAHCRQ9F8MOk9zdKXs0xm9/t2+CisZ9pdPSxpVP
LW/iLHNIcgbXgUQ5ZBvHlWcV9rAkG+dcwcYx495kuWOAx/WyGNulJ6slM36HKJM+aFsVciQ2+PiZ
H580NJ6fFFf5Mt9Orrpr3qtO7HWjE369DC0TTogOrKFsAqUA8ozZ1WVAPUUdJGZ/222upBPCA5qw
IQ9KKMSSPTNpKr7tGrfMM5zJx5QSaZntdqywAhRsyqJmwwxmRjwCewsyfdmu6Zz4vLia3+z1T+Xh
8hJuv4uYqk1UzWboYhTW0FhKldQW1jDiE/kwwbXEyc5dLCYngidecupLr/4qu2dsbt0KVlhW1sfl
MuuAxbTuOOi8LjUlHoCr3auTvEIQ1nFMWJ5ZHRCq6SaC7jHlMLROGyYSvymRRHy0H2qijmyEgnQU
gwWD3jOJrHdOBiHEBQXugHTWADEp10Z0Z9kPl5Vg+/tICxmaYSGKEoxEH5UYnhZzNza0BKxg80Or
ERkjE9/R1/vxAiKYCdwpLaOAN/atIkIbuOYlzdVQPdTB+274mtBBsi1ke/9f8ATFbkqMJrbUHJYc
pDu+uftMbtCrh0x2vqfX1VXvLf7HHvO4d+0OJspJnOIaruWdfObppn9GG9y/qyuoepjoNCQtBEc9
hpvo9cNigjq0lL6ByHZRUPhFQ1Wo0gGn9ukucrWDcccHUC4Y6kdxE6w/ph8vq41EMJEsF+QpQWhz
wfrpVhl3Yz06pJZgbNvfl9UTmXLNuSHIg2Shb1wPsZMeqvv0urhSUqc8l3fk0H9824vOClGIOyiz
Q9T+A5G07w3lEAQ7JXpT9uP/SLuu3rp1ZvuLBKiLelXdxb3EcV6EOEW9d/36u+ick60w+sR7kjcD
BvbSkMPF4dQVBmtmVGklxxowWjTR1DF9kRzVowF/n+7RLpoG54BvOwtWeFR3VmZA1hMpjxZsVetW
CNVMXnzIvO4835JX8ajddHAYuDSSE+Ou+W4eeXXM25faCp9hmKZLkJiDpmjuDHdj7krn1nDF4+zR
sYzZs9xzDj9XaxiySRRtMLUYh78/9e6PqcY09QjWCPypoSPw8Dhkw/bSG0uSV9IEPNU3PuLSdpaX
1G8TJ7Z1FIiavmyhmiW31NnZP4KcM68x3GJq6VKlM3B1OXGy6LhkvLYXPMkYVmmNpNTQ+YI62idH
WEJvGJFJ6Bpp+pdryM5Jk2rMaiY9ZEG/NPWUu3T8q/k5vm698DnEZAjFnQ/LaAWf/2oJ2Vx6s0vT
apEgYC7fV+L9yLOwOFukM3Qyt9FcDiKeMYpePmpjYXpGkmR/5M+/HDCdIZSwFeBbybF46I9rx4fa
Ln3TjW4Ut/JrDpZMv3jnJtcZMpEWQRUxXxPKfl8d6fAtxYlPRLHUu/51OmEqiRed0rf73IsdYkvH
4vo/TtT78exeCcuwCSorm2QcsGUxWpvlgtfIoa1GkvV3ikFPxoozgwY9WDDNGS5+8SoS76VB5ADw
WFFnTBTNSFuxowtZXJGTcS7tHFXlvZM9yAfT4TXj5RxknaEKUYwxchGvWjdJr7I8typEs2opspT0
T961q91hGCMT0Gm4bAE0GX4yWkv7XU2e9reGx+9skDEeZmk2CTCio3CL5FIfmVxfxWPndjfywfi6
cLIJtxOQLjKx4cbQjHMhzIA32mDBjz06ANQOTB4YkQ2GVGbX/3E0NavibA1klg1LlcC95NaGnfTf
pfxrmH/UC146MN2LnaPMuk+DsGyGkFCY9nMqal9jjKgclvBKjqvKjlHmKYWYzr4gM4izgRxWNBgO
KRelLaXxfQPjm/iwoPBL+Ny8vfdduxIP5Vs1ciB5iAxp9MSMy4oijum5749mmnEAttfSMDB7U5Ul
5V1nV3wxjmj/lyV4cGKo36kUTbcNO0fRcdKC/knWR3spRrupVI4tuW2FX2CZlYzMIa0wPSJ00+K7
DjdSpn+MJV7+0TZ5XECYxavzdiEp9TGmxmAjD/4plk27kwQ76GuOPDwohnbVcDbKmt7H5vA9kxtb
fZq1Yz/9x5G6/xywi0QM9+roXdiSBbuVJa9xHNvJ9GwKqruv5ts6dwFhOTfvDJT8AqTsk1OQqxgH
MJsP+xjbOQTGBYTh236cTaFu6d58p28JjMF4Ng0rvO6s8C58omFAZOIolvSVg0u9Dr9zx0/c9zfH
St8x/ywq+gHCJcf4MD8jexfGrmTPT5XPq2HZTle4yMjOOpgRBS0Dmh5DzRv0NLWWM3U908gV963C
OVDv5s9KrroVSF/pWE/VV7zyXrqK3VI4qEj9kb3Qzh20ozUQ0+I4GjfZgyCMhdJdTMAgjI9HQbcI
JYhbsAfKzzThJOn3S/OiDy+TeNR1P+PFqzdVc4Un/2rdRNWoxnOKBBqhH49CtGA6UG/yusTSQ/Sb
iqxAGKu0yUZRymsEzdJBcw01xZWChiIRckBjOfPUkFews7l1KzyGC9EQqKkrVNC4SZnaiaE7Cd65
mnzkaD797D2xGDYUilIJUhFrVzd4qaiY14mMqvAbsqqIrZ2oUs68bGTedjGsaGSpro1oNe4SzVPa
7+3Ey2PdpN3V0jF82NE+EnEAgFDMHAGhP2QPHopUtcNp4I1D5m0TQ4tTJKVGmwFLKW/V4LsoX40Z
r9kCTx6GFWtD1cRAAkZe3Bma29aiHZW+kfHySrbp97Jw7LDqmkR62cXQ8SC1aOV3I7v60XymUzUS
N/aoX6XwYQVwTSh6Qne00GQYo0vMpismSCicg3vVrjxUz9vLTQP6ALLJoXsOP7GzHEq4AaTUhJi0
Tl9BpUbjRgekHvucs8WTiqEMNQ6yoZ0hFU10jpDWUtrGQ+/Vx+yEUjLO3bl9qlQdYW9ioosYs4RF
27apqSIN1+i1L2aUuq2ScDKpt68ucsFgiNaYckGbF2D8KPZs0carONOoaezxXubbOn+BYtYu6kWt
VnTw0jLflJXhBoi5xZphLbxs1e3310oohmiXYFBjDMN4TyZBdmzmDW9wAJh4vFKlUANb4bzAtinj
IhpDuUUbkaqgovWRoJ7k2hjPnRQlHvrvkMMfqSCRRHRcVNBknKFCoZtyPRqQC04NgOF2OUuR11mL
XX6lkXxT4Kj8tmgXOIYNsziDaxRFs66yICjSCnYX5X65LDZHrE17jVxwGEYkSCwx+4hGkdBOEHFa
dF1Dm2aHOtaa6z88xz/RWOswypJGibr3RQwPmSO9pX5m9aUlow2BcQxf9oXbZqcLGnOQtTmukDoD
tFBv7bB09eDbkJwEci/qz7p0t8S8FvucTWONxCrWalPPQVPzktjhGDzCTrYKrX3al4sHw5xoTR8j
NByFXG2S2fUi3ElxZA2ZzoH5HyR1WT/mPJv5EncRvUtGzQr8yqNhAeTn3kuueOCV4vFkov9f2dcp
OmtGhUj1XY+Ik0qBfDPmcWsRsZru95dvmxAvYtH/r6ByycjFmRoBKHm2iqlPrSFRfGTzWFMjc4ie
h8WwRoVWWEsbAivTvvTpXSAi9FZd5SLPzUB/57dr38SUaXS7NlSDMMsXalqm1xpwNPOY92iQ1Q1W
PpxIWtuKxDlWmzKtsJj1K2QjmgUdl34o3M3GXQi3YaS9ipjGu79PmyqxwmHWbijNukAuKQ1wnwzj
tcLlmH3ch9gOgZl4lSLTAd4ZduChVofRjKgbvbKGKyQcO8MhfE4xyFi/olVUKdIgY8d0Kn+0hDMv
VXZbwAs4c76KJtGmzpSwad05Jh/U8hjxHnTb3uSVgIxiSGo+wDEOARtnQjIa6lsxwNamWRyFi44Z
vGnnm/lZpmyiPh0tS1BoxCiHqYZdTRrYAPNpQgWvdGjOmk+vfx5hbEoGwZDeiRnGhsjmRUqY+Ncl
Lfzkg1cdcUd6o+oY77VvIrqNWLxZVZupA2s8xmQr5hGlMdTzX7s/0vpoNlOBIMfwJp2nl+5cHObb
DqWnslXexg7Ghgyj1Z7Jmd9fhyoGe9rXn8JcAHqRtHJOA8XBdJ8GfsTrNs5dW0YzQwkpQXAh0rXt
jqkb3KFJg21e0/EXyBkwOAd905G+lodV0g5GSDABjlrD07G4NR/IU/Ld/GSigXbhNwp6qnMMn62z
t4Zk9HSaUFqrBglipD3y0iobfcDQ8n7gSbbFlWsYhsM60SRdLwKm+jh8eY9fnobZme/u0iNVlOg+
cANXfNhntU1DfI3KGI85zoxAaGCCOuGU83SuS687SafpBlEJP25tnRcQ5mkkY0aiaL1L+wA7KI6B
U9XkQz7GHK7mQLCJJU0pR0MgYyl75ZVMH5P429+tGvvu65HHXcwxTpVWxy9a151KRfiAp5MTTNlV
K8wWUuWPTRDYQmO6pbQ4Qiad0rk+cr5jyyRf7Z7GEI2aj11V5/iOH27NwlnOzYG6NZtrLolSpthh
Evb+QzNpIY4J9o2mnFQeCm7cAkGs3nm38c4GxxzinDqN4ZXALOQ667CHcfFdDr7m1Wui/EHN5Hr1
GC4p5VrXox4SZYUtRbdG7rQVxwDinS+NIY9Zq1NjoRjyp6yEs6/ySl+7wZAo1clu6juR635+d2Xv
7RPDIyIZZDWrgdg5oi3b6M9Yu3B3N4OX+vpTjbRM5LA4rYZOdY1fdujWb/FaOPH2jiGVOu7ERq6o
WlYIB8aVJUyFk9Q8Jtl8daw3kKGSTCGxCSc0jeIGPhJOD8WhPIZ26oQOL5669UBcQbHJJTWZi2Sk
2h/GxAuIE5hfu6y1lOpFCjFa6tEkHzhnm9Y07uwjm1eiNyORkCUDj23VOX0v+kH+0o75MxqZWXBS
22I3HtruS7FEvJxvzvaxGSdTX81GS6/0IDvFypdQdFqd87DiMDSbblI3U5ah0SxOt4CRta9D/cxZ
PR4AQx+F3MDjWAOg+jifAr/3Y9XqrAzxJckd3NCWD8T9S0i6rKvHYrFMGF/aYdnaU+cEfu5Oh/Ra
exjs0TFPSPW+/UuK1BluEQolDOQFgA25HcEljWTp6dO+VDxdYNhEGsc0FUxg9Enq1MZdMRg24YVs
eSAMX6CnUtoOI7h+ih9Kktqd+hjOHEuHh8FwhUIata7pfRKhqFfR/BndxxuZk9rEo3s2rySr+jqO
K6hddFVc6SflEDkNLsnW6a9CW+TOXOBoOZtWopABM58VEG3Ylb7azdfKUDj7CsCDYEyMcBpjUo1Q
gE50YChaah1x7GueTc8mkehxP+nT+8FxJ2d4ggPOja9NF41HT6hW+xZ6vNAHTyb6/9VJrSdhyNUI
yybqGMUmWyiutPZXjaNtBv3/CkErs0XTG6xaqohOXLau3sGs1+Gl+jschgKKVhEriRqA+nJQsutJ
PjUJT6c5RiZb4RHVRpMo9OrDBCn02aJv2c5C6i1SA3lGJm9jGCIQESQyK8poYvupro+VonHWi3tA
GRpoyiCTJnpi/u2DIzw0LzTu8F42/o3X6Zyu/84lzhZ3dFowF0MCuLiAyXA21FuluCO8ZhY8qdjg
f7ckcWSqWDfquqHpw9OhOxhuC6k6v33hpitz3gKEIYVO7fIuog6Vn8X3hmXehH56fK8ygt/oj3Id
VwYYoZ+0OlENWqvqagsRx/dSSRoG61B9rJ1oeJTXAoLn1SAMQ8RJnqB68B1tdLu7GpmVxVkHGq2E
4GUH8pSEIQtD7qu0oC/idBIsObzHpARHHPyOZy/Q07OnjAxZkBwT3CZ6uow5vy+nJLHIkNi6Od+n
bfs1keIaPu4i5NA750wTxoIYYhJXI01tJ4lhacRRUUW4T4Kb66cpSMnSdF1T2QJWY4xrlAbRJMTQ
ij/lYWepaHWp8p4bm5y+gqE8udLAWNGKcRyh9IX6PRY/LlVpC5iNvC8LOzHqPa/MXKEwR6ueGq0w
ByyXgDn3TnOcrxGAjV4mSzpMNCnLHR3E276pB9WweOeabsVvCrLCZs5YlPdTR2RqNNN4R1oMh0WN
S7se4X7qcxcd5h440m7eLStE5pyFmLY4F5hpgBccGrugLTwNbYco6ogdnr+ZpyXMKQsrVAsONMO9
CTKraB6TYbZSxcll3mDz7WfpSijmnInCHJtSCX0c7Rnpvshwv23Os4fWf9wwKU8nmcNV5Im4NBJ0
kmSHNLkxJb+XP+/v0eb5XUnD3MnDrJZJR5Pll1B1i1Z7Q6CPu2RUq/c0j7mWJTWYNJVWidCQeeGU
1wiqGFblil7tZddEdPdl2r4wL0Kx0eW5LcrBVKEMtNsfIgLO8KIfY3v2qBkQPascPeesIZt+qC1z
vGC+Aw1ZNu6soaJhCO73ReKc3d8DyqbWdz00IameJvFB0F9D+YMmn9M+tvaRuIvH0IQEo3MmNHke
nUDc8RP8D9TvMqGzGT23ma087QNylFxmSGJMS/R4oEqO1kJ2kkm2Lkl21vAKIHkw9P8rfhdyDbWt
7zV12lkIHFW5KzVO1zHu0jHUQOpeaU0JS4fZoq7mZQ40/k7F+5C2soqeK2d/5Xh6x9BDhJKytG8A
N7QJXvDDjT6o/j4EVySGHySjDauB5ltHVyjDRggovVbv5DvMf/Fyr+4snp+FJxNDFXOtC21BL6lG
cSf1UzFyTU3OUWI7j7fFqKOPCSQyH6nnKL/Wj/KRHHUn+jw6jZUjP7N7Ta5FjjuaI5jC2BfdWM+x
1AM2SL9MyqlM/44hFMrBK/0We/SHaWkNpUhuJsXtha8hgVkhhLZG8sO+VvBkYSjCWGJMDtKxSeHi
B/oz7l0eCdFt3rkxFPoFK2nUSU8kND3G+bkfemvyZBt5tNeVV9taaBn26Jkn1YKn71W2Kp+X482h
CnaIa13mStZ0EG800E7nSWi9SuBcGdtKiDxuU6MtPtlXt2SGehU38Feh7YI9o6tjJbhLgzB8flcO
f5AcZ2IC6r9YzBFGr3NVQmIQCH3I0Q3xEb3iZMnd14jtJ9UKhDm3mUBmsY7/eVIJFsbS3pr2j3bd
BbfGcHuDfkrEvrvbngRiSEJYsuVTqlldhbZmCee8/g/mu4CwB1aK5bxOqEvxqne7o3RAxza8uYk1
O7gIPV4IYttPdllB9tWNEc9mN9IIcTpqrjiBiyZyB9Oit9DC3hYr0SnMzEkz/ZzJ4pUgFY441iW6
0EQfMOPxC2c/6RH+/QBepGeOuGYIGJhc4Gs6b0E5eOunMN4Xn3pSENW65k1n4O0oc96RfNvE6MeI
bBH11KP2Khmvxv7bvkxUz/dEot+w4hRRgKsTqTbQGtlRys6uoltlcVNyq+qnMmzcfTSeRIwtYPaZ
Kg301C3tqaiOKXmOeH0CeBDM/V8UXVr1FQTSzNu4uhpEP9Me96XgngKGPJD336LbGDD0a/FEB5oH
TnGW0J2Thhlnbphl+xl3UTuGRgQtLZJAgx6Yi/jUVurHMGv9knRIpOT5S/7HQ+4nFpuaH6t5nkoE
WHTcK22RGBy16x9TdnhV3hyx2GT8XjbH0JwAhY5OVoJcvHZ8bHvZkjpOF1/OvcLm4WuJCFLQsV1D
e0zGF2n5EhqplXSdZcAa2NeNbSvgsn4MRchNRaJIhlDScqNJjR0NXHcJTxyGFupyEeuIhnVaN/Bp
IwylcnF+HxELfqM514ubuAK0UoRj7S+lY9ii6RQ8FiJAx8q9NL2NCOrvLx+P8E2GIQYRD7o4BAJ1
s5qehpdx5Gk3qqPgrZV7I4L3HEuAd0uzc09mTJ7NJAFbRvOrKGBwpFP6TH/wQ0/ioPH0g6EO00Se
XC0BrNZmt1Pj23kYOerOYUCToYsSXXxKrcQSavFzt7wtkp8Tjl3N2SbCzjoZxEwQ4wSWzQ87oPbJ
MTvHvubSbaLNW5GVxtGM/cv3t6mXyqiNZUBJt4c3vHnKnOyxO2Swd0lsYbSFw+vnz9EL8tv4k6iX
6oSeM/0+vzG85RC90XbP2aGxzSMv+X9fL4jI8EadYbZZPEIvzKqy4q6124ZHTZxri/w23sRIZLnN
sWnLbXJs8GyNvOxtuqfTQ5NTe/6Pw7z/cev+S4WwVn41LRZdN+qZrt+YPSbkSQ1u0bGVoxT7dwgR
GbrocWwVgYqUXaFYze6v4ZlRR0syLP1K80UncY3RAmkIX5WvHGh513Ii7LCTPK9DeK6peO8T6VKX
GtxoIkzjTz03G5qnHwxvkEaexECBda8aGDkbDDflNBz3JdqE0EVZ09DrHgX5zH7NpFDNgsZK6s5D
VxeVvO7//iYvrX6f2atB1iMzpKlLMVKksnixSnk6hPPg7sNstuczVziMBVhnaCrQ/cgGo3M/0FGo
d4iDrqJ2Y2ESgVXZuWhNHF7nCcfsjzJ0mBXQ4G0Om0Z4QplUJ1pLJ8blwRRKdG7iyLi5V0QkhqRo
BuaZMTLCxI+jeQFdGLeiD4/7FbVBFz++Dh7zp8HPfJ6nZvOgrQAZ+ZrGjPRCh+VOos4h7aek1m91
CXOYOm9ftM2FXAExt1fXSI2KNu7wG2tHRY7tVMQAKMneB/ldGtWko0REGT0nZJ31NGDQR1Sp2YBx
MNl4jJbuqOUVBmSauaUtrbOP9ftWAQvOBEOVddFU2Ya3laELwlAKhiMk2WmIBW9I5v9+NwIDp5bQ
wdD4g7k9whKzf8cMGMkxPw+ejlZQkRf7cv/eqjpyebfVxhn7FZAKvXo2zmKizk0BwMFTkBlL4+/I
aqssxafRBNOJ/PmFF83aqDH4FZSqzgpUGZdKk8Z30PBAby86VPm2uaq8xGnO8SckmaKFe2B17+E0
lEdnk9XBPR86Jef8/W6C//olDJXN5jjGpRQSJ2yvGrWxMgkVxPGxTx7kmjfRcFN/NNWUiKTpMooR
f5W6Rnmj1GQJGMxAD50hPxWk/hMVXUHQq261sGZRo9GREhOnzr+VcWYZ4WH/DMjbC3YRglHQEXVe
UmsAYWwsDMP+TvBwiV0tt4arCPm6gSNWVnQzXpUOdSKp1wFyFpfmXXtpI1yeKm2e/5XAjPqqs24m
U43PaZOXqTlN3c1M3hReRubvVEa15CI0o6+5Vlck0IEi9b4gP+vp1dRxoivbEMgCUCVFxIRShi3n
EvOrUS1tODnSulA6p2LI6vS0v3mbCqhLBgYOioqJP37VjiwNpmXEPDJnDNEXPHKj5Ms+wIZhioVa
ITCXy5SQFv3RgEDzt+kU7nyyBEwOolmr9WNxzSv63qjDooCaDEamHVLYgkBFndHGZlEMjAYT7faG
OvKmk3lChizHYbq9dhcghijiWmpBFAAK9fNcPhvc7MvfrdBfJWE2R166tBPhTHdoiQK6jLtyeDJs
470KNeodhVcZtM38q6Vj9kohpSjmkvxj6eobclKc5SC45Zfo8+xMN40fuANvYsHGU+xXKRk1H8Wx
HxcTUsqDo/v0LTZjfpFhvfvSPXSJ5DmeN8/VRUrWDUYUpVLaXDWcabkLgi+9ZGmjz9F6Sty/ul5/
EYr1f+XJTNR0eV/JwZGuFKyieY1RkE5l//fqhF+hGIKvCrwoxwji9MFLWH6O00+a8rIvzqamo1AU
PSEwpcpg4/2GplSjLEiGU0k3Zvew8EyOzd9HKaOkYEKbiiLKX1komgNtivWUOObi5c2ntPjv3U+w
RqA31UQxsyKzbqAwmIosqAt6J7TXGBdRGrh/quLcDt/2V4p+6W/7bpoa0YiE7tHs3DxMyFSHQEId
d51/jzHuFt13rCVD+7OHOP9MjAc4hfYBN5V5BciQkBGolaD1sCASxRkx+DY+kILTgYzSzJ5MDA2J
5iCg4Tt2R8CshmAorcF0zexaU702e9qXZlsRLsvHEFA0R0Uq0jJ4o/gYSdcKT5G3VovOYpPpjQfq
ZEyVJE66UNepvTV/mAMkehSuZPAsrk1GW6NQKVcmVzBmWai2QPk3fTV+pg3yqY8z9Hi9R7bMnTUY
FXkFVkRj2mcjdicUX1GSJGqFr6FevBLs/a3ZvFfXQIymjVMsDygvg6YduyO9Vc1rhMZgwNUcg3Jj
goJqrpEYhVOGrBNKE0jU+6LarVX76OAWX0dvkr/Y0Tk64ZE/P/Rn3uReroyM/ilLMcFV94+MkoXQ
JHKAo0PqtZwsdPpD7Jlai8gwniJnJEIRLnGKtsbkIz/W3qbwHCzoBoaAybAkDmf3qGbvALIj5wTM
+C7QqADE5EZPipe64ak7R2+tUx8xUe9b/Qc3xko+tkRdx3xgoaBbKIjJYdHFR7yiOP7BLarVcCXB
NMDIUIOd35gW09hgVDRxhgE5YX2XWugq9CErE5tgQlupJFYXEF+eOw4dbnS4our5E5gtigmiQNTL
vCVOFmOG2GjTgYEJCrcH1GMR05JslMZYIbdh7RYNr2GZt2JuIv6vJoCFSF919TUnzX1mZNfZGLtJ
vDzuK8w2U16EZKyKVo+HviJYXaKd++LzrFxNOmcD/wdPXjAYNg5yqZKktsY5H3o7jtR7Wfo0aJEb
tp/xKjo29UNvlo4x5F5TThaeQ4X1d0IyRN0tkjEomKTtVGpiTa0vD6icHTnxFN5KMgRdRkqzqFRd
8EyYyH2WnhLeK44HwVBzUmF4YCdgIeX8RkQuV3XWFV6rgs17RlKo8YSOjHjW/HrPTN2Qz/UIEyo2
pFOLqc6VNPphsDwEY84hx803IyB+YjE0HNWDPpYtsKovs01z1kpbPy64cH50jyOcq21z+SRQCJJR
NEVjgxnGrA4pCbB8uiGcMQfcWebqxWxHd1/btowbbQXD7JLUDbHRKSV4owMl3mf52/7v88Rgdsgw
8h5tXvD7bVl5cz75s2or5vd9kI0kArDfSgpmbxK0lWpjnR5ahOrQThIhXFqjj5Hit7zUyE3GW0Ex
l2SVRXlCSAUOygJLmdASSfmSIBWne1Ejjhn9P1Tupw68WwYrMyozg7DLCMRS/e6onFOMuHeMm+mE
cYDW8I3OKuB4D7bZ7yLd+0KvEfV2Gc0F20VzxMVnxD5Hu/z4o1wAD6Cm45gAnNV8/54Vnl5ImmYk
dONUT5avZeWRmF+z5akqeMmM21RxWUuG18UylbthwL5FS+OmFXmTEu0sR6qLOBdnFTln6j2WvRIq
wGNeD0RA1bpjKr4sP3PUnd5zv9lNq12ih24FUC6VvowDdql2i2MKz7QqWNWhcQUf7kyHa6dxzvC7
7bGCI6i4nRQNmxSkB53Uttz4sVByrj2u6jFMETSlqObYGGeppoM4yi+J1l/liugXmpxbYdyfSN3c
5uZgIdvambsYXU/lT/sry5OU4ZHATIohqCEp8sacEMME1O6xVHiZrdxzzXBIVom60L9rPd4SNJSB
5rTnfxI1PfOV53zmSMUWYvRhXgWJBHWZh9jrQ90ppsTXJ97Eh40cjV9YmPXIzBiglAv0iI2n5tjc
SvDTKTdZY8XHETNz0HAXtWlf9zds86jJ6EYn6RoCFmxZcy8utTEbiItEwzld7vL5y/7vby4d2lkZ
6OSmE4TTfj1paWo0c7TA3W00x0p8CMizEH/Yh9gkpgsES/KwNTtEcE3D6TQUC8aYKV7dJ5lPJF5C
y/Za/ZSF5fZYQUb/aEKWMEV6s58Jx31BNtdKEfEc0JAXYbIxzqBB7894hJ+klzABTbT0wR4Q29kH
2RRiBcKcUEQ/KtGMACJrnlCcUoPzkOIJwWy4kMndUvdQqLZ0R+FLqB3K+OmvRGDzppN8qA1tAEQX
nFT5UVUP+7/PEYGN3xFVq0TBxO9X5JQUh1Zxg/ZPbrjLLrBZ0lHepHmMYXFIhD61w+ugv+yLsFGh
CSpZATC3daBni65SANmw8w8L6vuWQ3ObeIL9JXwa7+hQKhS+3KUej8Q2T6OiIIymaaqmsDkpqOQi
kaxlcPZFfo7K0xgdhUh8G1Uax77fvu9WSPRLVrdqoOtjUsO8c4JPM6YBtT54807zIZiD2jUOGlXb
3yyGFRhzuWq5hqrjLodfAh3kWr870NKh/0cXwO3jaSgIHctEge/8V6EI3FRz2+CqGbzlI0YcQajo
+2TTyZgVJsZXDm+/tu9SeFv+RaRftFpGQRmDilRANA+6X9xJVuLIr7Vj+LqXO8KRd5fyBKSHbwU3
kaQxpQmvQAFEXVzJvF4wmwbxShxGK8w0QbKtiN9P5A968NCQk4ReRHL/MRZCd/+QbfPEZeUYnagV
JVU7AiiSLW9kKR+EOn3uzerrPsz2ibrAMIzdhkYWaQb0HK3x0Q3mLRJGq8pPLS/owNsZhrlzMW3y
HtPJYHX3rhRI93PWc5xDnBVjDakGXeiaiUZslqxFxqlsZBZGwWIiayS+7i8aRw1YU6oKdTEOSwhT
dQfM/bQavbAW6baPj0jO4nADTyr62liptJnJQpn2OEGFfKXFt0l1E/PKPjl7IzO0YMp62hUCFi4V
ioNURjaZouP+ivGkoJ+wkiJpA9UsC0B0xjHub8s6c/KKl+rHk4N+xApkLAeCoRzYlmaYrLQ20b2L
N0aFB8EQQK1netmEkGOuK6+IzTPReAbCtqF+IZn35JmVGMmgQ2PpjgfPiye67y0NX6bT5P4Y9ig4
5csfbA7690uGJmIKO2uSGFoxo70+IgsR2qWouO5iZ9b6P9HjFQijx3AjJG2FHvROj6S0ubIWuAXJ
074glKx+u0dXGIwiS6qKDJsQgizGs4aiMGFAKKi5Rpd9axCv8+ZxH25TqVdwjFIjzNDG4gi4Rkut
rPAUQbXikpO+v0nQqirD2jF0UWVTehR1rJLoPSwSOSjnt8TiuZy+iSMvaXBbmJ84bMdQxM/MKEhw
eMzges7eSsxJ5kV4NmnzIorGhCN0ucblGeKuKZqDPh7qsrqNxas0lZw8Sznqth2XW4Ex+taEvTGm
NEFAHA8j4rY1+g4HL9r0MMF5FdZvpiNxnz/SpiGHfSJI8TSRm8dc2sXcFbUWKtT1Y9zW75Zx6maR
FbyPMR0+0O7ONOM49FLvj2yfFTZzk2OchBQGtQRtLERfiRZX0nkTobfNOU2SkNIhw378vZNNltZV
odLMrB+ukcihQ3d1i1a6Y0U5WdSbbAtDX5cU04DJz5xnQ22yAtLA3BrkwBL1xLDnesnd/WO8LRUy
PRQFLwqMj2JsE0FMoylKDeIomNSHAe6T5eFpcztQTy5mVfF81JtSXeDYZKKwU+tRQqNEpxaPg/E0
8ozU7efZCoA5Z1FnoE+NBHngJsa4CPTdRv3US3UIr9tX3UIeC51T3Cd2f8jPPC3cvr10leimIpmi
zqai63FsJpiYgtvrGnOKD7Gb24arI3VTx+gvaD43yLlJXCtARu+RtWGURWOCuEAn88dE9peY111/
O4SxAmFUZAlqNDoyIVViQkUwrRViSYslnRDE8Hg94DYp/wLGdlpt6mwJcK3gqixeyupZkZ5Sw9ci
XnhuOyq9wmH0pJlHpWs7rFyLlOUjxiygtZ0ruE2Oke6TK7n1lYgybsHhVpXyBGS4WQsmdGtMAJx/
X7z5s+7PsHJitzuEV11jde6ELqUYm8HNVuSoCttzNRm7lgQEC5unCc7B4LSYFWMIrbVPKJsH3ECG
vySjqEkxGdoKkiZWxwAHXCXD46yYHySMlt6H2D7jKwz6DSsjMS21vB0lYCRX5i0dz23eGPKhdWSv
vSJeZWNs0VtwE13xmohuX3ErYLrGK2DT6OuILAAmFXoro1+ahwKr6HbKre7cWboVHbprzOpKPbT6
rK559LK5g4YmGYasiprBtgQ2k7yQ43REQLR8TcxXVf6uBN/2l3bTSllBMMoZxxKcCOVEnKlWXSU4
qvmD2apOEn5syuc/gCKySHPCUajB5hh28iglaNQOfZT9YfqiYg8NlHR190g29fahNi2TFRTDklXd
ScscAmpGhbqCxoHTqT2KB+24D7O5PysYhieVROylIuiJUy761RCMcJQHd3KUuPswm3v0E0Zj602N
ql1gGEANyqmwNIRb65cmRHQtexLI932ozcO8gmJIUov1fohDQEWLh4mSgsJ5RPB+n1G3gJQRkj+x
YrpaWqk22032R0+vlQgMHyWy1M7FiL2fBtXtisoX9eCuSiWOc36T1VcwDCUZOe0GMgOmFQtrmK+E
zFeWT2N6v78h+yr2W+oFKs7JXBX00FCoWPPEyXAWQXL2YbZVTFMJMhfwJmbTcoWl62O05cUlPB0E
dMGQQqueBttIdEtPOo4+by/dBYz+f0WqnaJETZ3iSVxPbhZWVticEjhKeOGTTRiT1gdKoonXJKPL
oREIRJdk6FosuUlz3emw5BUVb0oODWwq9f+Rdl1Lcuu69otUpUiJr4rdPTk4jF9Ujso56+vv4ngf
t8zRbt5tP3eVVoMEARAEFjZAnFIby9Ci7RJUl6F8SJPnaPp+eXN2dYAaJtVklHVRvpAPAnaaVS5Y
r+GRyu/G+koTlZrti0BVlcLP4GrAXeXkWVnbYsZ1Ktdj21J+ZKpgz/dlOANwFjnszZnkFJtRKC99
fej7z7R6vLxMuzpMzxCcNU7bBRTMLWSQB7TXYnZnH9mD8l0HT0QmSFOwT71JvZyh+GLR3GiNcVUA
FUmNDSISp8wiOzK/qAXSZPfV0EDJDpel24NEXy8q5mUNHSZ8DZYlLbW5SIjmRt86lf54YGQD6uFP
Og22MNzZHMZVU8cEwWquW4Wftqt0oHUsuoTuqdsWhVO3FQXZErr9kLrqw8BUKyeLRK20IghO4ZpC
CdMhhiA6JjKud0QTFESJvs9pW6kQ2oJBEBbTKN3MGj2afbm843tHBi/9CjrPMGkUz/6/m8ll7eJy
qiLqWvpzbL2Y5kcTfbp/h8Gk3JjiZCQthtwDY+qn63RUjqMqH+Mici/D7D4womIBQ+hwbWQdwb/j
dH1D5X7FavUYJcmeUKNTdJM41RGX8y9/EjZvwTh7HJckURV2IzFjKh2yfAwPaz5LYA/sRWZttxQf
taKyilwUJRqfI5Krske5BnJEBQgYvNUtMDnYtu4ZVfUKRqQZwzKbI6PJFOXmd7VjA8zpN4m6ru2Z
05nW4mTImVuOxTWVRJnFXbOzgeHUvEjUVOsXyJceGdeT5CVHVMcJWZ52b+ebdeTTREWWK6TugaPf
JLeqQ1GAH7rqcUVTuoeRQ05qq1c0tUV87bunWJd1tEKiJR5Zt9/1spmzzuhltorFQQ9P6yhwFGwX
eEeBYcG/vs+ZU2jNiKwRVDG2gmg5VOX7ZQn6uT71M0ZLyoJjtqsTm1PGWYxckdMBSWA8bYWFM1SL
qxeWbYaiLhARDGc0cnAKaGvLYJZ3cwF1B5VuLAlk2d2ZjSzczsSKIRnRq8VYLGdY2sNAakHlyP7h
3WBwu6MRs0crO3xE7+on447NcOmREe1u6G3oK0F1pKdOsRNfer5sDkULyLm/Pm5AbdcwJ2st92Fl
eEqjfy2R7/07GM5ETGtc1BbcrDsgF5pntoTXbqsVjfPYC7sQRmNOJjVU03pTliZZGIrGMpKx9t0s
H1LtE6mfVeuUR98ui7NvI85IfHXaHNOVUqS0XPlkfMwO68E6NoYz+Gx0euW27yhyd8PhvzP5sMbI
X/LxpWpjmWMdOwnXCLV0R8Pyl1HDOK1aUNO/d1vZwnBOa22HKZnwzOIOqtQdFLXXHGvJw2MVyi/Z
RIVjxpkteGOZNmJxtoLoQ6qHTKzGw1XfxTvAQXlkZJat3dzlwd+uIjvum0BjrQxz1TTAWXHljMM1
zd4vxfGyguwa241InMko+qWv2wIYXZLfZKR0C31G0YLkoCDfJ6HkK2nmX4bcV35YeAt1A2ji505y
01dRv6oZdQt7yE5WisnEBYj1HLUUOWIREneYTXOqWjLG1A2HGhQ7ll2NNQr+R+I14+Lk/SSqbtx9
KCJoBmZ8NLpKX3/fbJleU6SdWGz4v+evwqm/fCU2PfUgOck+XF7JXXu/QeMUZDA7qH8JtKTywvhq
rd9d/v6uzd18n1OOOE/K2MLsSzdO9Ecls5wlG247orl/B8O5FFMinYbWPuh5i9fr5LbBfA3av1wG
2bUVG1k4rSvaKFJzApBCfS5AQYPmL5of1kZ0OxDhcDrXznVDtRk4iXULNiKpu6fKqRaOlGXB/xtT
BAYPlOmpCiX8oz+JwhQt+gjCGnA6MlqbtnKtJ9lnVHoDFWzQrp6dwfiX/0ovhjjOEZFl0Y2Z+KUs
uBfu6tkmYOb0rCnU1EpSCIOo0MUMkaBaDFciiSD9KILh9IxMQ4oBF4iXo+p7kXlK9W0SUZTuQuga
xtviAQQ5B84jZXlXN40BdztoGILbP6LVwZGJcLoA+8yb3TdklBEQbL3FP6Ea/ZK3c4IoRbtjbztd
UDiZEw625qgIvUTFp7vbv0HjVFrV0zSfc6CZ5UuZ3ySKIKbcXTQ81ei4uKvoA+DcqimlGYqd0MxY
Zp2jGvUhL1ZPyjvvDyzABoaJubHN2VJ2S8o4vORGs7v5SLvBr6zUnogoiNxfsLNATOANUgQOhzGS
IdCqRXavfDaX58ui7Nau4OX815Jxqoz+z3RtcZ9AcnYIyqZw0jA6VPPkSZni9UnrqNri4ATd6Wl7
uIwt2i3OkKZK0ZaLPqD+IZTAd1B+rtvFJsWfJLwRHUDHDdDvIZr8fQ2HIiuIgXGiqKP7ihDFDnVM
Eo1OMhEs5a693uBwJ3aqp7RLQmgFTdRj1Ma2gobvsh+vJmt5d3nldsORDRSn53VmZFZGIFI0fi7i
75n6tBYBEvmK0Ant7tEGiVP1gtRpNrfYoxj9x7HpDMmjLiymFIGw3zdaTnSTqn0MkEQLFA2d1bez
LAjwd6sqYOIM1BMRMGvwJC5pYRiRWUPP29dBvahTOZVoDAUXhS9iiNgX5xcUP9FCj2RcVFJAZUrk
gsD2jqyN05uTwNftK8EZhtNrkhig8THYyW2OXf6hDFVHKRM7oy+S8vGyvjG7/MZLnBePH2aRltI/
7acTRhY0yl2JfFSfOuARrke3Vyb7Mpxos94QoUhaY4wdRMNd09cOqLGRnBrJKPTxyofG8i/D7RrZ
jXScjtdUzSuZNVibSEfd0FB9N5ejJAgZ9u/PGxROydF1R6zwlSDhBjUw4QMbyhAe5bv+0Hv9aT6p
fgX+FRGR/27xxkbvNc6+K5gEodAGHoTRJdKr4qG4STyMGjsQV7fTWxU8tdNVeZquVkmwi6Jl5cy7
Hpq0nUdsYjHqdrd8MFDydnnjXqvFL+klF080EU2HsAIEPYyu6mhu9oDXDGd0WPGZZec+ywRPbukt
BwOpbzaqWvkjWjLU3lA832o6Hh64JC0CmqxYtR5ZTDC6rS76Tu6MR4KxqlNqKw8jctDLQRK12LGP
vpX8f6AmX5WwNFo4xB1Aa+XHKn3O6QdzztwWp0N5R3LfjFPBWu/v5hmQszZgb16WfAKgWROnXwY7
D3Pv8nbu1vOdVxJp/d/9wNy0RW5m8AM1tcGr8ENxMbfEV+8HzHJHhXWAsc5/aKzPcnGuNFyzpcok
YEqWTelVWjttIvA9oqXj7Eu3jktehlg6Umjg7NQaO9JVgTMQYXDWRVYkBDkWU8I16JJPdBYR4YkA
ODtitUmJRBizIyU9VZ0cDClG/1xWgH3Hed4LzmIUcWko1QiMyLov+/vY/KgsogGZIgzOZBThAhLc
iO13ajk9QUkbmpEJVR4uiyJaLs4oVPKipnKD/VDxUhzeR6IhtAIx+GysLg9anBJ8P+s0ybGkGmcD
zG7OHBWF+1ei8ClYa4yUZk0BFcqLp8ayk5tJcBlCJA138CMjNydFBsRoHUj8rYkCQkXpFBEGd9AV
eUSdXwKMoqjvS8W6l1pwMLXTX64WU4xNLCvTQUsqAzqcx4FkEjf9I6KWjZV8pcncIMSZIjVKCwRF
vo7Gh8wQtYfvvxf/8mjmayizQVDLWK9KBUsVH2WHTYhkRrjzKQywmBFVtC/coW9o0dF+BFirvY/i
2pXjq8X87zPIcfHbSMSd+qYvo2leceqb/KR1nyPj098pMHfcca/IpziGEJbSeFKRfMys1l0rUbU2
W4sLXp9vO0yyJF+LHDAdsexC1hwpf6jV2WnRZzJb3y/LtH+f/WWN+c5DrRvoqrYAK6NABq+iRTHg
YDglwyg4Mvv6ZoJeUzdk3If4+rcyVnWC9l0W7vfH3A9flNhXHn6mIFVdSCgvxON8WTrPGczzgmX0
lh+6l/qsBWPxZVc/4MLmXV7GXf3eCMfp99KrqZ4TgOn511XDPjW3YNcTLOHuXm1AOP22wmkyhhwg
bfsB74318rUg4MCiokEeIhxOz+mYRVY2swrVvAnMxpxdc5U/KJI5+VFrChRwN8Y9C8Uz2ZG8a1o6
Q6h5eqryoEMnX4up2XocaPUnyzoauYgaSITIBblITbbaaM3Yq4DlQhm9Imu6EJV57T/ubCTj/F2j
LHUlVZCs8ViHB3LuvR2jzOJDcdQczA4FSZ9oIqBADfl6phVd0SRtIFoPug8iIcDOtI+JnggUkbm3
NxZqIxn7feM6aF7O4xpDsrJ7ArNs2QniXIECmkzMzffnNtFkvYMYbSbbxjicaDe7ePH51KWiqtz9
1KiJyQaoIFIs1GX+jrUuVB5GWCxU3zBWhtD9ynrqMG5PEP3sr5mFxBS4Jsib8UImUWNLXeCcFhq2
HurRtOuwmkS3KxEKp3Nt03RovkZ6UjG8hVxb6+Of2LmzFNxqVVWrqgNGQYK1BsN2k4em+CiZouKy
/QN6BuHUK0n1tB9k2J80JD4hS2+nqjQdi6RBklpeCr/u1FtFG70MNFHuZQFF2LzqZRW4r3QsoEbv
lLB3WorS1twmkxlopSern1fz/WXE/TN7lpYdho2yV5OcJVbPFANeeO6vSCR5YdPal1H2r93mGYbz
UJpepKnZQTBGaCuhMwtzchrb6NBhozgq+veUWjzPTYjKuaxMGczWNIHKHrh1J0fjpa/9xJyOjKG0
B3/HKpB19xCA+5qqeFNHtT3b482KTr3WZG0E8xHS9sGYZXcpE9EtVoDBu608mqYs0oBhopnDJoT6
Ml1FdT+7qnEWxOQ8lbKuU17lOAhseOac2pmKCQ+WYLVEIOrvqxVrS4o8LCTpqNfOj6t6lRiCtKho
sTirQfN0KGkBiKHzM/1+FA323TfiaKxQLQz21Qy+tr40Br2fSzAcFFFzPSXkiGpYFD63NpHWO6nV
bRVTXLuw84ekFth1psFvfOEGmtPwtlQzU1mQV7YaLbGVKfo8GeTUL6jx18ogzD73qWg63v6OnaXl
9DtMYkUfGcFbl58GAwNGvlXCEeTMHFwQiy+/jxU5Rnk6yN0MW0ZbXuykLkafJafw2B9CJLMVrw2m
D2bviiYj7OvKL+H4MuaBTNEI1hWWHjwayuc5+aMc53nDdE7f+6GZTGWCZBRVAxaVr8Io+wPiGNC4
/k8ddU7fjbSOML0dEFHzHeR70AS0LgirAnejJMtCQIFZ1miNZmqyMXODmUlrlSEvjiZ9j84ttL03
3SRqgiSVRP5jX+fOYJyX0i2ah8PEwOL0/Zpn76zEcFO9FyVw9rf/jMO5KUITFDGo2H4VpI/K0yyi
39v175tF446rKms1aofw/aZfv2mx7kxa5ERq+ZDksofw0B6r5IDxEKLcxP5tYAPMH1pTUgbKWDUN
e3TBIuIoX5JAx/uF5uhXia/9AdMBOcPxqcMik5K8L7FfM/pl6idJVCkq2Cc+X0iHpJc19i4ppfEh
scrrIhXRL70mOt7aoF+68HrD3yh4M/e5NjbASH7Qp589DY1TYOlSF3Vyh+6lqNABwKjxQaU4iZkH
BAeMr87LFssyI/bw1LqLF12xhyaMonHyLytaXdOT9pK5ky1qSdn3J2eh2cJvhCYg3KgHAlC1mYJV
rh+SpTzmlur1kWJb0/cmrV8uh4aqaC85Q1KF8TjOEXKNMaYqYJTULXszR6jmarfdV+OBQEV7pwyS
D2wG0PKgYoQMmi2eL/8LgYHh05FG22L6ysyeBeSDHmeMTtJQny5jiATljAt41jXcwbC2GL/hEzl9
KJNFEA6IzvnrU+1m/5KQxAltgWG24D9Pa3qSp/mLktFrpIbS0DqZc3qKVfLSVpGtkGS2C6nzR7IK
3ib4QUq6BqJthPsIgHFZpspraL75I2HWIQGho5XVfEpuWaKj/QJigvCejXDW/TlAwVnoiJgYOO19
A8qpUiN1kzYYiwkunOup/mLRu5b6ceEa5gd0iF7eTREW55IQ4sfIukHAOgKlVXmkcWsP421fHNPG
tzLR/B7+LvNGNk57kjCRJitaf84k7B7AOu7WH9hQFVbQjblHyGAJQnO+ROINJOetwMOsWmUPEcOb
2e3s7nsSLL7ilQ+RK3JQ7N9vjO0bKM4/5VPZp9nC1CV6HOUY3Z2f5TV2pSWoE4Fv4o46D8UnuJd6
jbQmBpQqf+qHzqbj9Sh9u6wc3FF/g8FdnbI2y1pNAkbZK+4S5W6CjOJlCJEYXCCpoqCqUkfoepq9
I/NHqfDGWCAFT47xjxgUTW/o+zB1vnJzzZRcrrPBBMtC+MCmsXc32bvySguSyh4wkFX2rYN0NFBx
bYeP6x/t0xmc0z4LAcSqlwA3ja+TeR3WN4shyPTta90ZgtO6Slrn1Kg7hK2mbGsh5ocltqQ8L5Pf
zP+RkIxfS54FZ5UtKe81hMhL61fxt7gMOtELEV+r8gaDU7uozZphaLFkw6lH0KBh1jtqBJObwmtu
JG8EM6rsDm5o557kksNygCf1e9ENhy8HevMvOM2cwzAZIKuJDHd/nPSfNDyFXTjGp9UxT6BN+lTf
DIf6Y3zSjpcPxb+4nV87ylPi9DFGgQ0JdtR46hN79st7eB5kcW+Ka/NEDsg12dmT6PmFi9TeCMys
wcbXxdpaz+oMgaP6PpxuDNVw9N6Lssa5LJ0Ih3NvXSmPfVJhe8f6ptGCDs3CynpHkSD8OxzOtalV
aMjlBBzQb9txR+y1Dd0pvSuIqH6Lr1h7s3ScV9PTfNLXDlB6oD6yQUK6Nx/S3tZhX0zoq4pW1DwQ
jVdh5/qttzlrCWda0PKSm0UxwrEpz/UKMr1qsIv4sRmvSO4tvbdqIvct2jrO0szJjF7yGipCwYTp
WA24+kAv4iphdVumoXt5//a9zy/x+OzgQguptmYcAtIkKFE3vGlJBVXwIgjO0lClb7uRXfhLcD1U
WMlhFk3V3XdwZyk4MxKrs7qQBhBygTF1ummv2osyPl9eKoEH4J+skkSNCsLksNbGK8Y7fXhYI7Ct
dg+F+u4y1L9EcGeB2JpuzIQaN3Sea+h652k+5gIHeKmt0fs8XbP28dyhB1ELuUDr+JcslWayOcuQ
Lkpn2zKvVfWHoZ266OWyZCIY3l7QIp4w7wShyHprFaYTK3hqRM9KKwrd+H5e3lzw3XiaPqe0YjrR
ePKJTYSdTqNr+OzhzLpOMXzMzr4ZTh2I8hl8ivcNMG8xurJJaYG9Y3xTLB2ZBYOPasHTcLi8lqKD
xRmKsYl7VFzj7PbmcD1Y5r2ezX8UOf7SQ34kwGiYJW5KWMTU+jyh2jEqHDL/txzkz/XC9QA9bHB3
uAj+rutjqpVZRie4Kv1bKH/Uyu+maNjT7kptIDity/IBjQ8qtK7Wx8VVUxVluOBx9C7vB1/I8UYS
zkPVTTsbs46dz6+ZquV+7EuftWBlGeiD+ihAEwnF6ZmlLa20Jrg46MErI6lfOHoNb/j6TGbX70JH
FkEyO/rGGW7WkdO4Ej2zCelfzdLC5sP47Rf92Hu6jzKm1P6P1AL8cvKNC4qMhpxUBVprLfaq547R
P2aRaL7Pru84y6Rx7qnGG01CV7aM4/Ui+0kcUJHn2DV6GwjOPZVKpa6aBEGKrnVKcgcttMP2eSwF
+yMShcvmR0ZBMYgNap6jNq489kogiw4rnzV6symcZ0KFokJVpnWsvLx9bk4VEp0jeHDNH22AZ6Q/
iWM3S8cZh7iJuymUYBwU/XHGU5VBa/D1Ixs9l/7fnSe+NUEyc5plKqBY8nA61UfzMH+R3rPj1N+2
zvJBVD0gXEvOXsSUhOMyADH5sTjpt9ipn2hhh4fZkWO3d9KTLKoo+hcTRZBtw8h3XeFbEod0pWOe
VaZbGbYV6N6KyW1qbaNw4ZbN3RCVFu3bqDMcpy20Nat4IoWJeSy3qnUwJYF/2ne22hmA0w/ouzxI
QwmAkHqdFmSWl1S1PdPndH4cDM+YUkfvHi6rCtuXt2YQ3GuGKmPGN9/CJ5VhFo8GQNWBYGbrdZmC
/HwMWv3BWr5chto/0mcoznQkoVrSNqsRxaB5S9JCp6InI/56GWR/l84gnN3Qxyab6wog8agGytSc
Ok3Uac2c0aUl4xQhr9W6ogb0Lo1kZwYRc27NXqLcSA1Sz6nkhwoRWA7RynGaIXU5MWoLiGsz2Z3+
FJetqwyyfXnpdlFgFDUFpLcy5VvREiMiCMOg4GgAtpNcCmSjDjC7XaDnIhhuhxQ1zoslBcwyfOpC
UBYcCy0XLNj+WdrIwu3RgBfayECRgNstx5i+mzK3WlYX5Nm9U+gHaUZNgiCpxuKFN1qxQeT2CIMK
jDpbgTj6Lab/MB47RqcuqlPe1e8NDBf+0TUdLbnK4bNGUPlUIToF8z9xvRsIzpQ38pzkOVIFrjF9
KOmzNn8Kmw9/p2p8vGeUoNhXoAMWzsxMvEp5aqsff4fBBXhyKqujmgEjUisbBCmphRQcUrZ/ggKq
K1NhvbQ8+a+cSDktZKDM6/jOMsYHmlZfFbN7vgyza6b1Mwy3YGkboRVOgQXo1OSuQeDYW8jXEOkx
wrOlrSqiDdq/cm4AudVrQmhZ3MGO6jfGV90xrpMTOWbHEKREq9e4kyu7NdhSzG+X5dzPjP3C1fju
O4KhYTGpIehwait78uYjyMwLu5Ps2QltFaDFkc05xLjKy8i7gS04iBkLpWKCjhLne5OmKPKRdv2K
G6jUGXa6jM9TTbxe6v06E5Hr7J7hDRR3hmMziiWiAGrpr/Xxua0FB3j/BWsDwJ1gzaSjFKFqHNqi
3WrLelhL4wW94H4hRVfy1KPprxqu834A95PxsiiTgB1u3/xu/gCnrqC9GE2rahBVRMPdMsjHqtU9
pSRH0xhAiItM0KLdhL3kadYiuILvvwZssDnNfT33PcXqsti3Bqkou7smTu1nJzbAwwhQnuHMHhzB
HXlsjozzZxQ9BgiUiU9FTq2aLTp7C8gbEgUt3kBsSa4lu42aF8nQRVwWu9bhLDJfsihFeREZTKFm
Orq5cd1U18YSIV8e220hUC6B8prq7+dkXgjJlAxYFIOM5uuYCvZP9H0uPGirIR2XErprKuP7ttYD
3er8y0d9/4Fvs17sP2zO+qyXOu0qyIBOIp+VBaHKLh4w1S4LWO92c724GAv/ToJyLIde9MC8GwBt
0DlLo4wjykk0SJiGd0X+RRs/l6JCIZH+cRamr60iLkIIiIlgD32IKjWNxI99josYFZEl7Cd4N/Jw
1qaozaFXWd49ej951SObDjjacm0zLzEcC19y6bfLGyjSEc68wGtIZEyBGFqLO3d9MDRrcBli/0K7
kYozI9mSkbYg2KXZN78qLqPtHEqQ8iX3qh17udNPopiVnZw3EeQZkU9QNlpp5Qp7lmXF4ismFitf
WjTZy2AvSD81/61zGuEdClXQVa9R8EQy2o7fjwAd4tZUDFiodYyPEVhCySJ6qt+3SmcI7pSllj4l
awGIBbzVSfEhA5uFMbwL25tF9Miwf6TOUNyRWkYdNdvg4nZbctOX7xtkAWTRsd1XujMGd6aMbp7H
ckHmC6Wh15WlfEvl6vmy0onE4E4SmWZ0s68QQysw2jf/YqyDbaRf/w6EOzyLqYLin72Wa8uVOXyf
wkBJ/hKCOzsFrfpmYc9+ehHZ5tyfjOxghvPhsiD/ckSJhYF3iAt1mUt3kiIrV2NAjNp/XLzYyf0s
SO/YmCLtlF7VQfVFgLe/PWc8zvVVCm4BWgk89UF2dCfDW7dNMGwHT/y35Q9WFEk+WLHIWe2bhTMq
d1JZd1lTyECdHAWElhmGQK3BjGqywg8f/yM32j9m4QzGndkqbcNxyhC4yfKNWl4boQc2wcvLuO+b
zhDcWZVX2uoVnAbSXE9pN9tJ1DkDGHZK+v0y0CuR21uDekbiTqxlTVMis5UzcJGortgYxi74yXxR
H+QX8DoFIyJB1cbUsyMoYmJb9BLJztKlf8Ad6LJLQdrNslHrpGq21KDvRhnvydQ/JSW9ttLPRjYK
llekpNzxlrNhGbuOXaDWuzWcHVIfc0l06xXJxR1wrUnXLmUrWzJOda2O3TkyTqh+8Qoj+pITeoy0
SHAQBIK93jk2QVtfwI9FCjBrWfcVqz9IKKUE/5rAqohgOKNS13I4yAymt6arEBOmZH2578AGfVk5
BafgNbm9kUZSI0UdSxw0jRyt6CY17pC5tJtCcBPb98G/jsCrCd3AUNTa6hMzkYtxFZn3ifXDrNAa
0V3FpqiBeXfhEEkoiqxrKljjf48owjTu5zRDwCRPBQqJb5S8Q//Fh8vLtqt4ZxD+YkXQR6BYFUAi
eqtrV7gp2CN9aOhiK6gHigeBQ2b/+c353cBxyhBZUpyADAjKoMy2En2qaWZXSe6UMpgBTM1JpMUe
ReW8u6oBznjdlBVTUfi+KokqSWqiPMNdU8kzMqc2oOf1c4Yo/vJi7jtQZK4slbIwkG9myUKzSJeS
Eje+nn1WrVw5+rH2MEvcy8HeJnok2hfsDMd+3yhju+TSmmF2DTgWOtyMMfcp/jQPuhcpq3NZsn1d
PCNxdtdKuqUIURXu0vzTFOnuMJwsKqo32tfFMwj7fSOOBmZ/LQwhjg4Cjx7PoOuRgIhroN9ksI6B
WenvZOLPl2wkqt6xzdJcSh7AFpOYgscgwbLxJnZW1MmqU0BYy/CZLkWwWpOXlaKH0P300Fnv+D6W
LBwkGTTMxJ1I7RTqVVwFsXHSwRqTFJ07tTda5UiWiGlaoH68ycUAsHiSZ+zXZI7gBHgh/YtVPhiK
wESJYLh4bUbUYWrgTEEffecSxn5lOlWO1qNM4Ol3LySbVeRitbk1chDhA0gaJG/opmNVrwJnuF9Y
usFgGrPRcSJluZ6BX8+VdWRcu6wPzFLytVw/GgUYFeDw166FMR7cAaXemOXjgWvIGxXpZtDl56Ew
/u4Q8A0rUj/OMJmQ2aAPsnpLigejFTzkiPaPsx1jHFbQQkDoY/2dSPDQeDQodYxNKKjAvexn2TfL
y5mQPIvMFaMloZLO7OIVbPrcOatN7r/OjuJkCZpG6tvCLd+JLLHI8r9myDb7aiWlUYIZCEI+WMFP
Eob2Sr2j71ibSubj+nnZeAl0le8+6EKrGzUZgs7djR7eDH90bzkvJM+ok02aXJGEySPhlYc+0/xH
P79clkFgHXne6IKC9KXAGDMQg13PGGCQr/Y0qYKF2q9q2EjCmY/MUuAjc6CwSwvLAlkvSdC5UlD4
0d0fJVs3YJwJKTCith0tLFsqnQh5F3V/kmUyQRkNsm0dvRScMLUVNWo8GMQta/UohZpXNKb/B7uy
geBE6JaKmDq6v12pnGytfF/RY1mV7mWQXfXdgHBmcF4qKytbnaA79kWdP9LoePn7+xnpDQAzSpvz
WIMNpehiSKHiPOqOeQgDDb2A1jH61Nv5j9HDHBCnvJlvE18XvXyJhOMMHqqS8rpo2AqOOeYJWh7t
I8H67TdHbOTjDF1kLlTKU2BMTvZ5AomJrTsEI61jf8TD3jLA3LWPSKw+iCzd7qHdAHNRk1YNCZhh
2cKi5l3ObHV+ItazYPcEIHzmdppD1cSUB6j5R0z+PBZ4aEL54vyovsyOGUSObEv3tWh6qmDbLO5u
QoskasH7hThDv5bRWSIJzi7b9jd3n/PKWervKlnStCENRg+68YxZ4yBSQp+2CtLIss/srhVRIfJ9
xz8zTxs4zlRUNV4QEFcQcCHSL6OBC0JOb0mo3IxV5cuxhOAivasIOmVnjOpIx2Pcdt8w3cPRw9Am
ynA0FyyFOtqaNTndUH0sm07wNLXvNVEbY+goIyYqT5MwD2PW9TVuZrhrVh+wHCfdawKi2WFpm0GM
nGMsuL/vb/IZkd+ERlMbcOPAG8jJvaFjxlY0C+Kd/X0+Q3ALT+BuwmmGUNMk2cPsFcWjhhxBEwah
7AkOigiLibsxc2Oadn3bAYv144OKFrPlvchTQmdEsa92Ut3ytrVh6BwiiJX3rxybreMseL7MhZz2
jDXymlEJd4F1n12/DpoU7Nj+c9gGiTPlkdqX2hrBp5pPEbHBHO5qH6hjZLb+VXNaB0TUT6bAfYi0
hLPgOs1n8N9BSxZU1smZFNRlFQi2jqnBW3NwVhPOgmd0lRMrxNaxgnDd0Q7hMXPI0+SyDYvc6oMA
j5mvS3ic4Z5Sc81bFGogQlV806+C+lC/j5wMXfAi9pP9eonzlvGzUxZFSyccMqhl7rA0iOQQNxnt
BYWriW85lyXbvV9swDi7LRshxp9L2KwcTArjunqyhm4Hw146USy575Z+bZnBGY8hmlR1ZU6X4Bkm
WU59dx1GApsoONEGZz0ivKUbNVs6DBEzcEVMS78ev1rWChstbJuTL+uEwZmPaDTTEqExlg6cCY1T
OT87szNfdKBEK8dZC4NibnC+QvmGvKFORqzRNuNGsgut7AUBvwiKMxcWuqMsmUAm2ntzf1vFeI4T
tBSLTBLf0JzXedVUGUySGqxuZZdu9y7EG32FKMzH4/mVqIdZpBScrZA7Oa3UGYoH9ky7Hmw1TL2Q
HKXyx5iq7uXjJFo/zk4s2dTrbYKtKuvnMn8Yo5tGP1yGEJhXvofZiBYpGlpsUbFAx49J8fHy99lf
vGDq+BrslXRyTDGPBt0v0aEE4cnk/38K2P/lkvHLHhDOHsRkqimqhFgQTgLtrlhh7Eo/dqnHaBWG
F11zDKe6Y16qvBEl/QT7xLcom1ExaF3Gzm52na7fcvWkyqKyK9FGcfahbptorFNgpNUc4HnFjata
cJYE1psvEywz9M82GlM3WG/QN/i0zP2psuxZHgSRhEgazjKMDV0tHFqY79Zf1CeqC2Ii0Y6wU7wJ
xhoMuknbHN9v1flmXDPksXH/S/8jR/8/gf1Z6zhjQIahSMYRK1Yvt1Hjz6uAIFpgbPh3J4kY0dAz
Y5OS9NMSFh/yRnJoaXh5Ujtd8R9HK/Hi8C9Q6LcbyoyFy0aE2eihhEHpUY1YIdMFnlWwPXxRHx5U
p3pmlw05KZ9Mebpplva6a3P/svFhy3/B+PD1fGM/L/Bq2J7OGA8kfArHo5WNdm9adl3ea5PAlu4X
+J7DHz4lNJiJLs858Jocbtz04cYD9X489Pbip+9nL4L1kcQhnuAwmZxpiEultVB4SX4Ofbye8NRV
OOrx55BVdL9/Ed04RIBsezenS5rnstDwZM3KhXwiqfa6ip76RRCcgaA5pYWiQ0M6c0F/Q+Yo8dNl
5RB4Jr7xWFL7qVNylh/MSriFqmxcJf8/0q5rOW4kSH4RIuCBfoUdSyuSkl4QcgvvPb7+srl3GrAJ
Td9SL7sbsRFTrEZVdnWZLNAwlH3+E0SZgtW1feIkSVc6lYBtjdel8zyAQY55juS4A68vSCX3S9kg
BNtlWFh0Xch2wnVlkEwAgYG8SRJinGLZnpbci5JbLNKclpsyKOw6PBnJS6l+LSO3kD/UUXaRzKaN
0qY2CpE+qVTi5sKPTvlQtWQlgHlq9F04JhhQR75CLRzJ9KbqR9E9XT8/zoXIponmNImxKx4fSR6R
Dw8PRMU2xcoR8g/BoaGiUC2BtJ5dx9w0WallnYDDkhRXihavLCu7NHm7drdt7rcYtgTa9JHehAnE
GG1lCeanbsqtuee9zP4QkV/EMF9GMQIsV1JRoJZuwZTv1gfpGDnQzVL+aazOFxxe+LWNFReBTOxH
EmTylBB6yZIfzJ+H9Pm6GfB+n3kHkjrVSoF+HjRWO0UC1uHkv7K8/e/Ve9GB/g0rSDUjVTWbEjL6
qXpRqua2Mwp7VjSXLLHbNrI1IzWpq4eFyLaxGCfDJGeBxLwlHjxVGWQnTT7V2ApEQ0D0mSayReKY
kyPgiWCQPZsT3RC7EMMoxtfBOEZc7t7toOlylEzs18xaDvp/2N/0WduDhIa2M96Thx/lKfpu3IMf
06389sjb7/uHBOpFLIPoy1y1ZtZDrD7b3b49x0/z3dhbA8buQf5+nl8mTrjOdTQG3ce5W7SKVlhb
7ODtQIsULU5npfvsAQw7v8SHccfzNJ5IttYpyW0XqBKUrN0BHbCO4aGQ89oT/7hghmke7OQrKPb/
yv/YAmhJpKpceliMpv/K9MoTin5/XcI20P/+dmz5sx+rKh4oMkrGbTqIVqo917kvp7zVc3+4kC+C
GCipKqPB5jCo0r3uk6TMo4Lbev8uLeFtlOR42itN5wpT4laSzKnCx4qE8yRnFibK//LLMHBRCtk0
YL+X7iDJ6KiNcTsPI4fqm3tkDF4Ychdncg0tRrvOLM2LD/E53A8Ipif/P+8aZnFYZsAD88/qMNWw
hKnZtepLbXAevhxwkhmUCALNyIkMbeJwOahh9zDOAoaSRXcI2z2Wun8EbE0Ri+5R6cYEJyMOnPV4
Q46wN0U+dcPPof5IhLT6fQaCMOnXi42C35eKLw3o0ZV8r8bfdIXHX7YZulzksOHkgLJV2eoRbVj5
Jql7BaVqXvvltqGtZDBxS1xIk6Kq0KV1J0dyEi9+CvdoMkbPCHF4HC2voPXubbqSxgQt0qAuTYPl
spjB0d3ls+LlLkglKKFf7WRYKgiyDvpgTA6lNx6FE+YZnA9g3uoPYKCoN2c1lgccqRb6Xf6N9LaW
1HZK7q+L2W6zWsmhKLVCoQVNDMNiUDmoi0WnGYm5HuROyoPih3eig/qxw6Oz2L6LVzIZXCoirRmm
GDJFUx7tsKumw7Cg1iqY1eKWWF12bAYS7fI4n7A8bv4mFlpi43P8DCWSnweCNtjrp7AJxas/iAGx
XtfHOaRfe5m9aHkwek6hk+cfDGy1A6oshgCF9fRAgiMI6MWSB8TU/q9ZLIMldUskgVAdqtJCchX9
DXplDQfil978wksx8BRigEWsk1GohhiEGsFLjZI0GZ5UlZNd27z1Lx+F0JLMyjJ7LS0mo4WMpbgd
BFtuUD1FP1zD2yK9rYsK+hNTFyVFZayxFAVFrydg/twTW5qqQytVR8HkhIM8KYyJ6QIJhpA+uzLx
R5Lep4pTcGP37VIzWOv/TxXGzgbdaMa4oEKM713zRdfu4snLyucyOsSZJ483PYjirrsOTy/G7AJD
EjA8iDxN3T2Q4bmQ743g4bqIbe+8aMUYWzQNWSyn0CoV92T+EQhfrv8+RwW2Blvo6AjuaJg09ss5
NqrPRi3dy9HwIRD4rYbGXGCDih6O+rU7VxO8Qe69MghcIas4QMDThrm5RnFJ2wBLFZy5/NlqN5X+
uaw5IjgfhK28qkMZ1cuIDyJ1+0m6T5K/8xW22NoNcas2VIVBNZAqxQPD6Yw0twxSthzk3y7AX1xG
o8e5QpmhGloF+59oz0RyFx6XnXLTPAsH2eIPIcjbiHaxAAYDxlQxtKSHodG7lu5kah6DBP/CK8NW
Qexp1efcDj6l+9kxd/KuRWdaRwmD0XqAOQz3utX/IaC6/DUMWIhiJxOTuhVt95Sfa7s+dzvN7/fm
9/9HFpzGK++vp4s0Bif0OiNSTuci0Gvcf4vo7KKOPPjy0DuKbYQ2VgDw4ozNYH71aRncyDNZS+sB
Iqdqp4FaI0w1Fyzy9iwGVsqlLaEKXFGQLdVWerfEEgX4/qAeSncGtS4CqT2xG1f2UGWoXMGnmz94
XMjbj/6LmmwNt1EjY+4yCG7d6K65+7c9JkNPE0H/X+qk3J4fDsKwxVwRQ1haNsGMp6qyTGwpTejS
XYnTBMjVi4mAlxjTRzo90PQ5mNG0iRkhn9ijJ++12WoOkRs68t/dNDoTDBtLMEwBttA5cZXZiwx4
lkznutttdxuahkFMU1EItiq+BZyxTVX0E+IJOx7iByMD/1+6m46VF7rq3rwFDDzLXuvQHW35I0ks
bsfR9te7yGd0FMOkLWPcEHD7xYt3maff5QfwTBfH1gGrp1VMFhmtkdfqu419F7EMzkoZRjQLA2JD
5FOS1FK6ya3m1m5bHpsBT0EGZZMEK3rLlh5weD8P923vT7xB9u0L8KIMA50hOIpKOYWIeiSfw3QE
X1XKMcU/PJIuMhjATGYRC6doyrl2aTd+a8cH8gByUqvcZ+7/Ay23y6Mrw2Tg0jSacm5UCGzdZh/f
UJGJE5Z2aiv+GFu0OlrYymjzLHIbpn8ryiYty7qe9FmHZbTJrzQ+Zvk5XE5GeWfOhHPZcz4bm6mM
1ULviwEaquSmV18i3g6WbQKgyxGyiUosXQzzNoeA0V48GU3muOX8XLWanfyJ9purGKsRncTVkXPu
j/Ax8Wth87LAm1qiUqWopmiYItudLcZx0C+igohG/lEVXoib7zqEbTrYSgATYYrVoIUZ9o467ZIc
DLwomoT4U+p+RIqKaoOBlYiqypjjJCpInxfoyo4lPynOStpaDZYFXxeyaXvktxA29Je1YhzbDCXE
duitEsRQ0dcG+CREqO/JHOvbPraLLCb+z4sApoeiOZ14GWp/7A4dL+LZ9uGVPsynGTtjMgcRMuYD
ZTPGtmOsEPETB/mqg+Bjoall3KWmpT9cP8Ztk7uoxtxpQRWOzZBD7BL0p0kidq01nCLsZni10oz+
Cas4veyrwuhCfCnQJ3tD+5LrrVVIT0rgJp2XGrwyGLWud9HcShz9mCtx+tBlah9BI01YQBu/y7Ov
OSg368eS3FY5yEM/1EC2EsjcWkWfKqI5QWAbN9aU/yp57bKbF/BKAHNnxbNQ6iX1JwUjMHX0cxJO
Wml33H2LPJdi7q1Q7c0CvbloWSTzwSwxilJop2YuvUHU92H4oVmUlVoMTPSy2sUp/j/Wyrpx8kNr
eRsKOW7LxvUYGK4jUkFAQAbM9ylWXYjHkDuFsh3uXhRhw/hMTapp6SBH9eniH8rtgkmeDDNK2UNj
V7a2D779ldeycbw0BrPQ09GyOjtmmieqnITH9gtzpRIDC0UBwtciwEUxeIqHy/AwJo7qDK/LRDXB
il+u68OBCDZ6b5c5nWY6C5VKfhrPVj4e0WFmxZ1t5F/kwbsujeNPbDumHMejPAe4ZkXxkwgiqwUL
7JZbPSWcK4p7igwyDGkQqNkCteLn3qUB+5TY9Q/DD+i4yhPa3a/rtV0RWH01BiiiuZLLVoU8ymJY
hxbIhr7GPnY96HvNl+zcqSuajuDJ3fYzUxJ1Q9Owm50Riwl52VwWEfZf/1g0RJpT6Xa16HC0ozcg
C+xElDRVNmSiSCYD7MglpcJYQjvKvE4dLXtM/Q6vZfVU+bw0+eZ9vJbGfLs2QU9wT0MlKm05odn5
Vjqawc6wR6Q9EgzniYGdPMW8mvxrofKamsxpJgSbtZYagkHX7Ok2RsUqi64Pyxy8Mytrfir91G4d
7X50ZIc+petdiLZLrB+wJif1sjMPbLbcZX0SzLWg9ghYFRmftylKiyjKuZFRUisVm5DI5XxjiivX
lGfuBK2KCDELGqC64QOGWT0de4uxQ9T4Ojq61zxlvLhrK/5ZKceWKtCxqiNWoECXPNTaSxl9hIFj
LYCJHcuuUkkUS7iEzB65UNULzflOrXj7rqhVXDk4Qp1nFfVocWR2VQdMm8y9IRw7UlhJvE8yxeIu
5uUdGXM3iKNezZJANcpb0Jh/Etrn61bA04UJGJe2rUaVCohm3Q4JlgGkWBf5Ugk3yrC7LmoLutZf
h8GUTh+EIqMDpG3wmImZJcduWT/+nQwGSaSwaNo4oddN6cfKS1zv9JbTlb+J/Gs9GNDIEjOWO1Cw
O8le83RMmEZeeFYfixK0taNTuOntgGYi3huMd3oMMkSKhK7HFJqBtgPNyrH8M694qM+zNgYRsKBr
CpMBmnXO5JQ3WM9nR05w+rFg+ls6zzve+qKtUORykthv8NaRGnnRx1yEvF79rJZ+Pn8vBycRG5vU
idUW++u28V47WvDDCgVZRVs3URjbCOcx72JjUZ1uEE5pku0DPeZg6vuP9FYEYxqxkA/TMkFE00/n
ZAzux1YBGYHBCT7e3xJUDFHRyaEqyjsqbLFBdyo2CqqOiQSsOX8h+Z04SpbOIyfbPrGLHObEVGXK
pqSEHEEcXkpZcXJ1/M8O+1YV9sSINqryoqqOPH0ikmFhkE82eERQ25/logfjO11FSBD20EMbfxnm
TbA4effPdeN6j6Nv9WBcZySFUOYZRFTTuI8ScDtPy0EServNjPu+af9z1f+NOHbIpVTMQggMHFs8
P0nTaWxrKwue1fHHda02IrO3cpgbdVriJB5zA/t8zw3msme39yOECAoWfouPJRp6XydwQRDJkUs9
/+0V+1Yuc8XKTaKTatbxxcLe6mbNX8YW2xTUHYkjV4PVh2lnTQbW/soCx4c3ncuQTUNUJQOb75W3
oDSkIqIHMHk5izE5hg6qvETECr5jLPDCFZ4k6n6rOCJVhLZKNUjKzdpaSvkreJy8XA2fl97glIk2
OrVwoCutqIusZOnKUGJ/uKi+XlqFE97rKJp4OcLb6Tjfaf54oqPU7VGkxP3GSdgL3vVPuumDhq6I
ukJAQMhywRrGsozRqKhOaiR2jMcZqWIn5SYINiFrJYYxnDLKsPExgWOIpPQWzbADQjh1d54IxkAW
AKKkUciS4umcG73ft8rD9cOiaPHO/A1iqLKiq+Y7qsYmMOZKkEsVA1h0i2Dsjx7t4Pvvu0qoUfwW
w6JI1qHfRqgLoEh5HIXQGmpO7mQjVnorgcGPOo3BZ15DEUqZTYncSxtjxuAcdiu3xoCzV4GawORV
MDaqQm/FMlYQz1I1JlWOW8UXD/Gu9tU74Zm2Jepecghs6edffS52ZK6ek0QzDJwjEhzoC9T3DarY
8u6/v5/easXgxSLIlZkUEKNgdYqNZLJ+CpM89a8r8z4oeyuFQYpOW0R0PECKHNxIy0Mra+DFNcDc
5I/qraEWHHHb3nSxQQqSK2BKu4WoRQ5xIV2n2siWmt1fV4gngQkxSmEUDTmEDQ7TkYhPjfr4d7/P
RBeaVoSptEADabDl/KQPz3/3+2xoITSlUcT4/UG1l+mB1JxYYqO5580XZ/uSlyw1CB5kuGwt0Zbh
pOE9lufuCzCM8kaat6+831+brbp1Y1S2WQvH1LNdNT4nleksMd7NAW8j1wah1VulGAgYyrSeZA1f
3Xg0D4WTTtawi0Qsn6M79lClfUrO6oNsVajW8kq1Gw2Gb2UzN0SWm5nR6tCSxKc68wtB8dL5zhyf
I+yuDEG+sRPy3rpuJX+44S9Hy6DDhEnqDCRoFGpFW/ic41kq5Va4J26wL47dUfL7k2ZHbnvMzuPs
kDuu2vRIr9xabNKwlya9ajX8Bb3doxYv4/lY2vJdvhdP0YE3F7IdT1zUZXCjUUnQKNRoxfhFLCY7
DP1M45FAb2SV335JBjuaKJ7SqoEVRSda7y8QMfVfGpfS74aexnmgch2RQZKs18ogogAv3VZ7ydG+
k5vs2PyDS8udefVvnicyqKKAGbnCWLDqlP1TP+20Wrey5qYon66bJUcMm/PryyCt5w4qzcURFHqW
Ckr+Rj436WRfF8Q7PMKEGlMw13IjwyBoJwjm5dzlKD0YPnDG1zgRIMf22ATgLIJtVF7g30GEoecg
dMWstHru5D/v7BgYCaY+IQa9WMzCn5vCktpvA0YsMi5W8vRhoKPQp0xE24eKTHDga7vEE9xZw+zG
6ASWuSueMnvwGt5w9Qa36hvfIvSvWt38tVq0+aBDanKKH2DtL+l5eRiOBuit0WF1quzqTBxy4rUg
8pRlgCNt8eTSYxh+Vll50YOX3NW7X9eNkRNysEvnGk0spJlePlFwq6p3Kq9KzcMlwiBFUipBPBHq
VvcFOBpo80KfWE1mSW50yGyZk/PcjAlNRTLQjGeiGY+BwVAQ8iLroc+U3qrBz6SxI22xDDzLpX0t
Vxwc3PxCK2mMckGeRkSh4XSXflWFyJqDw8wdxqJ/8rvLaiWEwT+z0EEVs0AlNb+rWnS2ZPvGvEnk
0MbgI+du3jSHiyyVyXMqTWKEaVwhwDJ2mXobTZx5PM6BsbSH5aQso0Z1yWfdDwrztpRGO4h6/7pV
b2eDVnowMVWaGUZdCvgwjTMjF0Qbt5rOehBaK8YsIypkB+HTMFq8PUW842Nw0IwXMD5PUG8uemwh
mR9UKY04n2jbo1a6MRioSU2PbeoQ0jmgVN+lLnIlSDHZgt/4ZLR5qe/tGBHkQBKmNWXtHbW/3Ldi
2+kpDboHR8L2xmonHSRX3PGqq9u+exHE4F0ShJLZ9LgXpSWy2vJURnexdDNMn/vADz/0VllpxQDF
0s1N08W4GcXoZ0HchsdVxD02BhtE5P+asIE2Mvo/cnfaLT7x1R0/iN/oQMb1tFKFAYhIRK0yUyEJ
yxC9yFaOxoN21m5Cl0bWndW5zU17Auba44vc2AHnBtmGp99f7fUcVpfjGMcCmcHt7syy4WbDEVxQ
dlYQW238seL49TZ8XGQxkVMh4I0vUFOMl9DJisUfatD7B6p7HT54KjHogbZSMRN6iCmW2NKK2CnH
yknz9JzSubWYRxO//SC6fEC2hVxPTU0OU9ji8BldfsQqrcWhbGqmE566F5BSnFWPUhlN4G4Wjzy3
2waty6EyeNKU/3eoWHXsJ9PspRWvDs37bvT/r2wEpNCFkE+wER10Ho3W+Fi/84IV9rymdJ4cBkHQ
w13MWJgJp84kn8y/Gjm8N+KaYx68A2OgQ0fve1sTSImMyNLkft+ZCyew4FkgAx69WBTFkMEiquaT
aZ77ydG1UxT9k6ocj+IJYrCDDG1s5hK+TE1CO2i9WRecmSA6U3A7Chyt/nB1/TY1tjVc76SoTVFZ
d8T73v2XHlX9OR0WF6sd9wpP2uar5OJWr263srrWiNqAKPhO0qN2K8VWa6eHYWeI4JrVUQ8CncYB
LHW/eG1rHCNkm8ZlbN771wibSNjluuyp+uL3JTfGoSj0Pi68HCYTbCCfClq3EDYyojdYsOicEO1I
L6z5hFmz3XVI5J0lAxJBPLR5WeDLVeR2kFIrgI3oytNYcEYRt/Pwq4/GQIUwVPWAI4SJHGQ7QqNT
t5N2YE4K9xgsc+ed8InstZ9/pxwDG3ohVnGHfmcsOsO8uGke6hwka2X1bRqm/z5f++aylhnwmIhU
ZHUO/TTha6Q+ReQln/65rg4Hn1jSi6ZPZ3HqYPdpISOVXLuxJHOqdBvdrW/VYHBjqBWzTEQcmehH
nzRP2qU+nnXGWXnQLcr5gwC758AuL85RmMeJIVdV3wU4OqRhvclB/tefjj0elKYTtCC8Qh881nlj
k9xohV56+7Gk18U0FSb6kEYUqEIC+bREJL3u09AfF7fzA1fi5G14bqAwIUhhpt2c5Djf+TA4oktX
NYKHxe9fR7oUm8rkdfRxzIYtJ49zMLWTAfXUuPBUBR1jYsaDZIpJVzBLYWCkzTAuF82QgY2CHgqG
mEjqdjK2wUuuvPsIVRmslIiiJqILBfkABiJbNau6glaICgHDGbVVZTymlM37cyWBUWgQ1FQWaZQf
RSJ2oxu/Slm2OjnapbJkV/HCSW9Qt3p3fitxDDqaglgbOo0LVH/Yx4dml2KFfeXzlk1u1yRWchhE
pCxDWTm9mh+qoW7iqXcktIqX4mWyTUt0skPy1djrT+YNj5qNpyGDj2UOBuOGZixVPwbyN7t8LzvY
huBfx0iuhkyEpYhCN4J9hLYZVJ8U5AcE28QuHtDBLDbt5I3cfqfZlY8UVWNfl70ZIKwOl8HOQs/I
EDcQrWDBh/yoRk45/efpmjeGzxbK4maRai2E4Y+mXdSTVcq7Wjn0g+gnYeg2hLcQjaMSWy0TVVJp
GLwCXHWnRi8smXhFzLF9jqux9JBpIouyUiHvkdZHQUEX6y4fv6jdfZTznhH021/xMpOBjTlYwEVK
E69Rda9jPaM07Nvxcxz/zILHUmo5oMg7OwZCUpQ25trE2RHpn7gD5aXyqwVW/ZXNsRWvTFWCNBRg
c5nxSxKUxVpM5S5RGt69Re/ga0fHAEdUy6oaTTA8ORsea/0HEsynTFH29RTvp7jYLY3pjST4ZUY9
x+R5x8gAR1DnRZ3RIM7Q3BAmkcx2z+ud48lgQEMzzLCXImiXyCgDtNmTPjRWqmucIJhnfwxACGAR
6+UAqpRp+mxm8yGss70+1aCUGHzs6nNiDOv/lX28q35hz2Vnvjpwsqt7tE8mFpk+X5dBDfmKbbB1
r6WUErQQ4fT6TrCqGa++RuTkl7dfmBdsZQteUkeQGqXA12FOAou8HXITeB1IIZEbdRaetW8+wVbS
GKDQU0OQclozpAu16RpvDdsx7H83arcvPIYPDgASBiiyVM+jjD6NxvZBNI5dH7haq1qqjKVNL9c/
FcfQ2YoX0XN9CEZYoDjpNyEBPTnIbG8m2Qj/DpcIgxcqUqSgg8QJFs3nODqQ/CbhbabjRBRsiUts
lVAs6UfSpshSpgcVWXNZ8MQK/HnzjY5R+DguOe603de1sgwGKQwMVS+KRPH2RDcTled4QCMZ8WVn
3tXf5wdeEo9r+AxmqMmkhVgRTiseC0yxtaedulctgiHh0Kt5zz/6Wd67MibSMQQjyu/WV815pUYy
aIcRPYU7YycdQ1cJLTCweslN50o2WPTQg88/1m271IksYxxefEfdXCSGUAZZjzjDsNVDjgIwQmAw
7zyaDqjR7ukcfgTm408f8YbfUtkUdxx0SortzQCV5NT1oYWB4ZjH97Z1orAXRTNlDMgTlh89Lbqk
76mVBubNOO0EwwQD11kvug8EnwRtZApm5jTtHV3JAKI3vWsTGKYcWVH7MreStaDP8b+f2FoKA1V1
XCpCMiIF0Yg3AS7jcDly+eTob7A2uJZBbWWV3hNA1azrETQJg8qqJ5RD0dZ2XY3NNMdaBgNPIDPJ
SIGOA8c858fOqZ/pGk06agcmdJqNn3e8h8nW3b+WyIQxYZAsSUxrD03S2j3RHGxz+SHE000lIMFS
5pErZxOnr453kgxYESEZlFKFllPgTXNqEfDVXz/ILb9da8WgU7Z0YRFTq6sN4vaGjOHxYqfXvNV/
HDFsfnkmfZVUBQ4PozluMpjPeVFYWG2wu67NZnl5pQ6bWdYFrUDNDeooj+qh8rLIEiVPuxk9ye5s
EcVYP3Xa43RbcnCXpx+NR1YmPw16L9X0QxnDcVmOYiJaEnnmKMcTwgQ1WR2hvSKlCAFsx2aNyCLu
eEdbhQe3u5G/m3brlryWPI4JsuTJIRLZSyTQEy0lp+okb5n7x79UjCq+Oj1w3MlBNkKGfA82F1RH
Ewe7q+zuKD9qPuYZsA+u/1u9GAAR20Yrgp7KrGTQTcx7ND08cfSiH+QKELIp5aWNhyoDUT5GX4xb
uodJcM1PmktzhTnownjN3Vvx1Nr4GbSotKLNdGqEovkYj25VNBbaUurlrumfY9Gpwo/U29YCGfDI
VWlIyAL91GhHQA5Cvlw/QI7tsXllqa3iRhSBGlLzYnaumHIeJVtx++rvZ/PGc53kyRDh98fmrhER
nhiKV5WuMdyrecp5OvJkMQghkcoQc5NCuaBYzfKiRj8mBYlxRGd6wBsL4iAFmzHGujmtHqmwhYBt
RyNWN+3bpHGvf57XgtkV+36XNB6yaNQafH+ad6csTKEL/mD1Z+KhJ/tmQfMfLYtjxcoxdQRH8PpD
0H4kngGVAaptMlHfcTAVgvC/qX8pvEE2QxLu2vHndTU3D3MlgvlyotmLsUHT76Z+LEKUMERHqTgX
/WbWE0NNv/VgsJ3EjZZHA31CYkv8csJc85N5p+6nY7Dr3MCSLfl73qHVHFnPh79TjzrhCnylZc5m
lSbKByw615XEUgWHNKNzXcomNq30o4e8klIrSq8nrzUMv9tLO8p/KbmNz6uGbnrZSgyD6mW75G1C
c01yfRerN0br5UjIh+eYNwlMf+id6a8EMdFgEmckNWhrT5/sNNRHlNoqjKNU8jKePDkMpmO2NR9z
Ql1MUe8yEVRMc+I3CHLblpcqpj91TSUGzRdpGUSTDlYQcwAvY7+X++CQll/VRbGxPczqx/D5ulFw
PIvNbaFHMymGgIbUwaHSfJIcdN532nzvrxyLzW01uakaY4UPVbu6Pzk08xTd6vvWwaKGk7jjPcA3
r6yLXbBpri6Pu4ig6cvp+kMW3QrV0/Uj26w/rvVhgAIL6bSiTiAg2dMyfP80fJe/RCWqrKMjuWC8
M6zye8pNm1CQu2IcbIpLLmKjJ/QYg3N6Y3jLrjjSglO/Rx+v+98p+bGjYXWIDFhEgR6SmN77y2Se
hjk96J3sy1NxVFKJcy3zvhcDGKmaBEK4UFHtp6x7aPSPZCLXujBAIY+ygmlSHJx2G/iVF+x/DHZ8
9/+bGuIpw4AF+B27MKNFXCEN7HLERpU42V23P54IBiRkOcyJFOK8Jln12k45Yuenf13E9atCYikd
ijoXhXSBFrKPMpw7oD+z3ndYVXRdzHVkldhpYpDp54IUUGTVUEE1qzqypDl6GpVKtLPI4KHrdayT
RCaKiKLRjAxaTIrmmxoZCoCqHM723+nEgEMgJ6CZezUAoffQh4RanGrHRuTUMm9+gKcPNZTVhR6a
Si4oJo5vRv+2lNqihkZWXkH29b3+Z9iRRAYJwiKrqpLeSdpt9mk8TCDz1kDuNOzCyYr9CeO4oZ25
7V4BCdldQhOqvAt4O6XwG4zwH28VxUYZpW0NWDyIK2fM+mFWAhRHZ1Gzp8qmnNqYekecy6+E806Y
QQ7c+60kVhCc4LIS9n3sxL133V62RaiwRklUUABkvFmqI6MfhQjejE23sypZbfRNNniEY5spcCL9
FsOSf07gAR+mUlBeG9XprbXsBPdHvq/RIcFL023OBK2FMc1AFTHiFP2fNJKWPsu2bie3XWdRPt/k
xvRihzi0ewD/dK6f5eb02Fow4+E6Ju/irsGji3SZF7X5UzsbljQttqyOSBgadr4MnihmX7L40VCG
++vit+HscsaM60u5GVVKQNWeBKsWarvtd1Fw02e8SZQ/OMRFEuP5E+7mXqapVzol2u2bk+RIVuSE
vzrLfAwszW5qS9jzhg23L56LVAYJekmL2ymADUniw4xdKzGHQ5H3+4ybN3Me1zrVqhIOpvCj1Xkv
PGp376HsogDjznGtpmJLPxBdBqmD/2TaZUcogkQQt0uIJ4sJBNpYnfE+gDKtKx9mt/KGY+91z50f
c7fu8s6NgZC6UptxqPBd+q7yIj308pnH+8FzaZYZVBO6vg+wPQbqGD90uz8LuVWJVgMi9fCOrjIX
d5SAn4Aw0b3uVRyAZLlCjVQJk9CA5FT5otajE007aQk5t/bG0nYa7/42DZYftNaGRSg0mIZm0Wo1
Chk2dlSkeFK+dIfJlj3Nzg6ho+3HXTeCBNr6OyUZ6ACHbDlPOpREc6rV59+MtrFnwqOZ5hgKSxo6
lqkWta8fUfuclg+6+nxdiz/gkqEpYOM2kAliHExohLqZaFf5vw4GJsbEEkerfuVBzYH8gS3eIErh
ZZI3B4pALPVbMONtUzvKOshCkKZUik+zRlw9+N5UiFVA8FJm+k7IDKtuIzc2+4frOm+b50Uy43xt
VhphLMPPdf2YlIdB3CsBJ+D/Q2bqtwy2dCNXgzQjdqVwD2a1L2qPhVeD1TqmhUqvNbmdnX2tH0HB
8sBrq9i+0i6SmZs8E2VUH2htalTAZDljV0L1ZQ5Fu294W6i3nxwXSczV3ZVDEYwpDbU6xdZz8q1K
TBeLcRyhzs4kTD0E7vY0apz8M09B1vECtZuUGmIxA0F797X4nIMdgJem535C6pqrWN3s2z7TRRwk
3QIrOcWJjidiTaoTP0Xf28+Cn3uUjkDQbF5dbNvpLwfL3NpSM7ZGqEJDtTtV07O48Jye4wGvm4BW
qpWz3s5YYQdHwyKYwJec/pzc0q3vtNlBs/VddP/B2/WiFAM0bY63XELrLAPYlivkQsxP6cnw6RCE
yctv8yyTwZZBFodSaOgB+rSAZO5HL9phGsz/KyCRGSCR57bpSAkxYXTWqpdkuSXRj+si6Km8j39+
nxpbzMlA3iXO2MniyCKusjTddfC1uc+9Em9V0qp/iVtscWfKjSFNqLzGCXxHtQuv9nGPu8TV3AX0
ANgjnXqPoce7DjZNXhZBK4LudvKO91hTE2T56YBAWSQnpS13VTFydOOJoLiyMnpVT/VsKCDCDO/l
4raZOUmx7at0pQNj4bI2qFoGDntcpWeCjUCZl9tIoqOBrt/n2ALaeCYnBtqEwpVExs5zzKy0TQKV
6u67Gd3MAjj6ksYKE96lsv1MW0liTF1Kw1RXaJN3B7torf6c+vPdv42IeDl9wOYvst4luBMV5Qg6
U2SS1h6mYS+3WHWUfwJpxUGP0sfr0jhmwaa6O3US1DCCZsT0Z/mlbzi/v/2OX6nDXpOKNkgDTS+J
vnpId8sRQSqAT7ZSp7B567Y4FkGUt0a+NEubYKQCI8V9Y0tR5UvCZKVZ4owBjwiIqxg92ZVDGf9D
2nctSW4zzT4RI2gAmlva7p6eHbuz5oaxWkPvPZ/+JEb/0XDQVOPT7o2kCEV0TgGFqiJQlUmgGaqw
Od8OxC+GD+b3gxLZeNwBi7V8EBLnvNZMF7Fws5BcWkxARZCubFok+pAcErArRafqxJoe4k/9px7a
NUwfKv8aPxhQrXmsBOFjN2eqhkko2LmpddEkk2q1MbCWYrn3E/NliQJF/Z22dmuDwblKPUTFHLKB
0hDTq/0XeUUvzvfr7i4yg3OQPs3XJUoAoRT4UlIP2uxosYgnd/9Mva0V5xkJZEp1mZ3guTuU2nHO
BLfQ+66nEUMxoASg6pQLtWGxoMFrHpnrSZYNwqvA8JIEjzlMEjh9EJ2q3UXbwHFxVjVIXFQaOiYn
HRysox/1xOtS0R2RCIWLsXm76ItJWTeoQuyiqR2M0ki9oHreL2vfbOGvBSDoPazaCBSmx6ewSSHP
+kbsuPEQNFR8mpQeWI9iv8G98Cz6aP6XjTMVqlmqjBtUtgabmGH2C/jbpYU9xGmxa/jRqbflwS6O
uAueIeYsYmfb/8zU3gC5rN8ndULqEYCakTzUzfJVMVpvKjtvnNbnWYFC9xq/4KL1PE8i3vX9pLnB
5rw0B1QyrBOWmtqsbTr6arogEi/A8FcHoyZIm0I4zksVjQ6yDmFuNGc5+omxZUBKofYgZPcorn2F
O8l56yQlzVQVK6sUMVOn20MgeaMzVDY+jDCqK5TL3H+TfltNvhSeosGMCLouXj+pSeOwAYXQNZNA
CdjU6lCfRC+q+zYSjFtSUzcMg7/IUlJlMcsYGzj65TMbka2c0bYyu0E9F7nSj+uhebfW36Bx0b+M
Z7lENyzuJQxtCKq+Uu9S1ZTxhKKObqhKP4yZVsF1zN1IvcHk0oFRp1a61gikmkle2iF6UVYRp/S+
WSbRFZMorOHo/ZHHpNYU1wT7prTpfbZGt+EEyrspOqfzGIBMVWDRbhSlCnrOcejxOMP+nE2E0UlU
yg1VMFenlLYx/iST5k6p4v7Gum1QuLNWj0XRjh0opHtt9rIRhVxf/sYEmLWB4NZt1Ks+XEYYMtQY
4TeGW6g8nWXNerpuCfuZi6qKUk3T0KePuWIuIkdElmq1x/aURfSjkMMPcAhIO8l2LGPoodDOSql9
Yrc512H3z9YGlwvMZlfKrVLD29kN2YrHkMTrDwZmSipoCseCrLfvFG9G8k5RaslQWzjIagd93+oR
7ZfO//DIs/uCsLGJ8wo1X4xCGmETu+NgbSahS734G+vZ0kThXmQS5x5mWq9VOAEro9kBUoTOjEmg
NPt1fZv2URgTNri9mQbO+9PUyhNaFSgoueL+KLd3cem2qsABd+MDfYPgisUpk8daieHn+nhOrMcw
xfeR9ghleLNYD9et2Y12GyjO18fEXKo1hzVdMcDHzbt06H5ch2Bue3GcDJUqmk7RJMW/va/EzNdM
wygRKVcnjV40GV9HaOscZOc60K4tGyDu/ECeBvz4BoDoer9oT5klus5gW3tpCbWg+a5hvoZnG5hK
xUygIobAkNhmMN6z50ooXDbEq46Mfiv9GPfu79j0Bsls3sTu2IyaKFSRjfL2WBsnEgm+G3a92Xj7
fW7/c1BCNNPEfj9XPpnafNPG3U2ZLP51M3Y9egPDbc1gtDQpKqycvi6uVKRIrs/F0NjE6p2pfbgO
tl/2bdC42GaVWgw0FPT4KAmDIYCW9+KmL92xwvvCKKrg9/37bQm5EFcMxTK1KStSyvjRKMeHKc8j
x5oNx1jm79dNE20XF+LGBlcM0wrLLPOuVj/21Y1qCrZqH8LSTKrLoATkGRz7dVJoNaKK7eqbDHNC
vV7ZeCQTlOa7KKZqqgo1cHsgc4Y0BNKZqdQhlXcYR6o/6c0Dkf+6vli78eANg5/qA3WHRKURGKUO
EeR1ujWiQhAS2N5yEQEyElCzkC2VYrqPM0OuDBoqiBaQStQq9Kp37ge8rEarIArsuBik1ixqUZOy
/+Aceh0VMOzHoeZCNwND76ZN5dtBSe1I9JK0d6P0DolzZotWpmS0eMPVb0c0SUHl/IHeMA4X87lz
QUD5UDoGLhRqB9cYgejTVGQmt5pL3mQTlSzNHaMbSu76pbRrcIZTEQ77HX7X3pbzojMwGsNSntB2
BjZjKBZ+qrNzod9buSerL+3shcLSeK/ZdrOqFz2CtMu6tEwBCD8cbdnTblI//KE+ox/Rkc/gbTxY
B1Ff4s4Je4fJfTt1ZqutZhHhzjgMT52cYEYz1OE4JBGkXdFqsqy5SVFJl6BVIwcQ07dITvrRQEt+
fBI9Le2Vx+8M4lKhseCmxErYIp7UE+RJfeux+sy6GvpguvmNB8d3YGx1N0bhZU5V0hhGFelsD4ly
k0ajoALf+3x/h8GOwwajXaV4Vf/2CtwXoJ0tOmUBsRcflyFwCeG3+0758g6PiyJTFXeSZiCK9C77
voBMKCRrE6f1VL/yI19Ez7eT89/BcaFE1+pF6nqc5kG/ybLbpfHp/Bg2D2t0/M9x/h0QFzb0pFmn
Bqa5q7661hh6VhEKkuLenPAWg88laQap2iKBP3Re+twfm1P3M/Ky18aFdEXpB61CkcMLDvBrlbNx
DxKvNJwlbJfVeZ30o2g9S/7v1d87q7gYMWmgTzQsQGip+VnJymNshE6vDv+9J+4dDBchUAOM6qpi
g7QuPWhZdKjT8vt1H9ibIXuHwUUH1P7GlI/AyI+glbKrAA8h0FFNPMvP74wPicNYoRnzU9Q7mie5
UNMSESnv1Bvv/gQuZqhzVuZyhdVc40c1uZfp4bqNojTy+ty68QhMAKxGl8FG1pmEyze//4QpFNdw
kiPxCz8Noqf4owBTEDT4bigloaM5xcCc/eKDAmnW2vSZfFFtV25xF38UDtQK0snrbf3GyEQ34mYu
sYqT+VkKK5eW6YFAEVQv6aOyFrZFw5cWM2zX7bxeeiivrXUbVFpnUW6sCFZSdWuqp3R9pGzoexG4
6e6ZVjQZOsYqVN34q6VekQslYWEEYrofixkanWr9OKa5c90aEQyXWaJJlWopitmNXxU0TXZLI7Ts
1LGg+t2PihtzuIyihpqaQA2U3XgrfgFqHEhOmUf1jny2TpBAv7W+iNp3d5PKBpFLKkvSr8ucwbKm
xvaondvGd8Q80ii2m1oSLONe/4KmbtC4zKKm0UKMEWiz355VBzQvgXET+7q7Mhm0z5UvfTE/iEa/
Xo/URXn6hsproalRXit4gWe9OsmB8bxMQexLzhrQx+G77DMZ8djLg+E3qIK31hpcnxwIw8Y5mWBt
Phxq6ahQr1xWx2o/KFA++CMHNbjEQ/SBlBhUZW+udxq9U5Vfs0gZZTcab1aRBbbNiR5nSU96vI+4
WvE1Qgunnj7/mQ1cxrHKcG2sGDas9fNCniLS2QVkZa6DiI6YwSWVOK363pJgRnqczzEIjsnkqM9/
04TWP/OPyhdR45EgeBhc8JhksE4oLHiUIEhUj3V+moaf1626/MyEdLhGVRXf/ooBYUHGMrfZnEnP
Vw3twWjOuZvP5bk8rm7nNI5+D7Z3BzRKt4s/nFW7fIAnBsJC+OJSmkPnHN2MtaJRenTSZi+sTWM9
MNlJNC36YoLSy/3jsDhPl9pWl/KsiT3pZvb7IyNELZzwzJozpKB3Ml80uHLh9xwg5/cpgYp8zNqE
Q/p57dEBsD5e3zwRAOf35iKteU8AIFl/teqXXJRVLvyPM4Dz+ChV+lbO4Bs1fZHiL4MKGi+R0JzI
Bs7HuxiTJ3mFXUmb2fSmAXfrUL/879OunClcflxAQKqXJpZqOOlBcqMcokC/m1xovkFrUuTWIpu4
1EgpHiusgp0p8xQb7lwJ9v2y/OSs4bJh1gMBfPKx17vLLzYC3YJ34j4KtGBy9QTcAvlJcnH9dd3d
Lr/738PyU19ZaGRUIrCrd2UHuglgh5A8prWRo1FWlHz3nQ+0WdS0FMiAc6FBbsulqJAEvWFab6vB
8vJlPlZUEQRAEQwXFeYqN6xMBUwen031SSo8SRc1z1wU0q/r9mYKFwiKkppLNALDAFuG3IdepTfg
fJTB3l2Mpz4Ho7yK3ua2FXxU7vvhGy4XH9JhCrtsHREfIpU4TaSutxFikqD2FFnHR4mxTXq1G2KP
NTRrYCfXwPAjbuoQwXCBgnRgzC5GwKSv8rf9ARRQYLIWtVNdVpqvm2UpeN3Wqazp3NnK07kqsnzF
Zj3R76PLuC1+4vHXmb7rdnafQ/9yuBFdg+46IVToTWhpmeDO5qJTkehDWWZ97Jm9YYdtexxN+pBM
q6j3XIDDJ/u4zNdKH4HTqo8EnXWt5RWyJajVRSDcwaULTce6BYgKDQjytVw9EF1cj0QiCO7QtlTN
cz0FRJYf0A9pZ92DkQmHXFnp8676Z57wtiuEO7YDGZthrHB8omaxnNFa44cmi+mxWSTdiboYY8Lr
+FFKoHQ+VkXiEK1Vvl83dD/Sb/4G7ggvRoxBnQZer0LGA4qhp/4vydPPEPJw2Mu9cZSOs2Bxd6PG
BpIt/qYilJdxzVcdi4uEWbh6HYfnlJLVE1jGkuDl6oLSEm1TqnExCB6Gcq3gKo+d5/FITioowmI3
PBs3RVDhrQtymgVe2e2W2MPBeBaAMwe5Bs4FExnvT4qK3h8vHxym4Dke5gfQDOIK2zwkvqge2HfX
N1O54z2GM+R0F6CFybGDrGb+q1A/XrdIBMGVHHOpRxG4m7BpBX3Qk+U8q+A/HTP3OsxuENbfLOGC
Y0LrwmoMwKTG5ADSVo0XWbqJWtTrI1rv5ztd1NvMtuLKVvH3vbMKw2RcfHnh8FiPv8raMTVPFg6M
7Rc3uoUWagOBnxjcSZNardFDQpHGbgePRf3oo25rp8VtneS/j5S8hpY3MLadmzMGzpdpCjUCMPNG
y0EYNiaCYm3fId4QOA9H482yYFQRM4rET7Rno0jsQhScdk+RAdkHaugymvC4SF8RsJNA4zz2sO0P
fwvhqrWdvqg+Rs9cSXRoWby98IQNHBf1qVLOkjXCJOmGxcLSr5wkCA+6rb4SCgorAZF5XPxX5GFR
SQjzrEN5ZrNa/Q2IWG5ZJ7+YIWff/zbWcf7XJHUzULCsev339MgWM3YzZ6ZQT2JNZ6KrhYvbO+aA
aJsCv6RGVDzBvnfAbp0zLZG12NOKcoxtdOuYH9a+bSwn7iq1tLu8USq7MNVK5JjMjotdhLSLZukg
xUVh+x6ZpEMYNRib9zqwHIWfZFFL5+VjHjNtA8C5SVqrbUd7AAwnxlucnGL3e/cZ+RK8HrFX/HU9
Iu7v2waO85IwCcMxbQBXfw9vMfbZPmWB8rAMbCANkUM0VrWPB/kbNP3Kpozj9X79KnCuRghUWD8P
vHLo+wV1CnhT2MthHggH9XdroA0al1f0ApMFCQVaeuyP0y27FNLvuiPeG0RvsPt+gWcbTTfRIUu4
kDhkzQQ+KqyjdKhyu3rJ71/T8mPa+qPHNDBBZJd9+rPNe/WlTRwmrZFJhWbh0PnmQ3LIwXEd4dWc
MRAkwmuBy37/9575ekO1QWtzY2z1GSYydsX+uN5EuF1DMrsRPVjupumNT3KxxKxpr7QGgBhneHYC
qaxP/odPsv0rtQ0Ot2clrZJCyYDT+i3GrFub6QzNuMTrF5vezt70nOEt7M/2jB8QXrqko+sKUAph
IzT8YbwmO+JTGnwRYjKM/QJ8YyJ/3LLCUK0ZHhL9UtKv9DMUenBtKN9N7WHM7XgCFwEIP4QlI/vZ
a1GSO3eFCuEYiTlmUjwNzWSr5MOSntPpYaxK+/qC7hZYGwu5VBC2aVRNCtZTx6iCdpTK+37y2vzx
OspuuY++LIOCGYOCYul92FolcLMmIK7yzGz12vogofuvMfBW3/jx8EUyBR8x+665weOOQA7GsQQM
HbEnB+05ulHsygFxvWPemTZjFikDUUbdLbg2gNxZUGopSfsCBtIwt1vjti1A4CCIV7tbtcHgijqz
nhEmR2CgVcDW6tgJlftJ+Rg17vXN2k8yGyDO68NBMqO+QzGMlObjGf2gu7rdnSNHxhyUaOWEaJyz
EyjuttAbwEdusPrVhwFChPGvv1WWS0eUsHdj48Y0zt2bRtYa2sM0ltG6IAtaLz70wvl7kVH8pHAZ
pdWsQhjTYzNIlE2g2nJqa6/zQPmtIvD33ez5ZhU/Kax0rQnSbaANJRprG9/Cd/Of+QRPhJmsOUYL
S0CQQEOYb6B7nJz/nqfV7gvB1aVgl/hZ4apvFJORfr3eDjBtMgo2hswXscvuh/fNunFhIoTeyt9G
yScJs5o66DQIBKQzB52IR8WZnspb0W2AyDQuUFRybkRoH8bdA5IzU3OkAcFMsihPCuIRL/eydk0x
5BK+J3Dhq4H+X5NvaZ8LAoUgIPHtsBArR69/DRA9cdQQUuJGAxI9XzNnX+B9ux9/m43iYkQngcKg
Y+aAN7QI0mfcZzuRh2u58gZ9hyi0Rdv0L66hUUXBxy2Brtr7jIUvzUovLTP24sSev5sPIMp/7dRL
nDK3s8FhohRi2P2D/A8q/8YyG1YHTCT+Rg0s5WNBvl1fyH23ePt97vMrVhZtyRJk+16TnBBsSkP9
QNbv10H23eINRH2/dHqf6WE8Y+loan2kbfE4jY+Rvt6lkiXyC9F6cXWFldBKDSOsV3w0wQayHka7
P1XHyEk9y60F7v4vQf3NMPbXbCp4cwFbglUBbcK3peqB9dBRAu3EnhETV/SpJ9oqLlAs2kr7iiJQ
oM6GKLXqDbgHrlLR1LUIhm3mxiYNomoTnA63OCpmH+mBJF/NVFD9XXbSsE8f623huIKiSGhWFilA
WIonDogjLXwsKFg/+ZhAR8mRcc9mHdVPojC4W0hvgPm40YcQ6V3hilqSP9G19FO5fqSy5E2y7pFe
dEH6L3Xnm6F81FjndlrZpkkH/SEMXhn0CxBrzafujGcxdBPT5+uH7XLI5v3a8lPzC4hAU6nA2qI7
9YXAKeUju+1oT//DJ6zAWfipY3VollGfYB7rXH7VvroZfobu4EPbi50CDCXcy/9Z4ogzkAsn2Srn
2QhOKG+k3zFIWEiWUxBRf89+Wv5n43QukGRrIq+qAhACkmJ29cBaOUFSfLi+W8zfLj7s3vyRJ80D
9VpWDTn8kc1etaR1CSRDw9Oie0wezSi963D7/T0bPC6IhBjQJiGKQy8+S0/qS+8ag6N6iQch58Ps
UUc5aV75q6tsBeWV5coCJdH9O48NPhddRiuvS5PtnRroJywraCuNUw+tV9Eb6v693waJCzFEn6qh
YScvR6uN90oLjxvbGqq2ijd+jH73s+XNY7jQYqzpmIbs3FWF+ri0eBiefhp64yjpcl7pr3msglI1
zlklPw5t9VhnydP1zRWkWf6pGqJ3CW4CsbdqGdmreizpYUSUkRdB6S/IsXwbZKlD4SQDY6Cnq1+K
6SYXVZGCo8e3O3arVI9JhZ37mxIN96eoiNWD6Oj9S6DEG4+Ba1Mo6XEekscY5g2rhX2SIXydFTuF
ZqUWLGfxMb/kuX6NWW9YnHPIqT5EpAEWGyHXcxuJ4IF+ZidPQjMn+MrYHaPkFp/CD9KJaSAL69e9
XSOQuTM1NBzh/p47+V3Ykx4zcch8YAxyVgOjsnI5RH44WDp0GEfIWaZ0cqfCHA9GYeafmpEYttya
ndM3umGX2VDfjKYsIhIS/V1cRFCLoa6TBU8P1tI4snlniW51RQDcNsdz3OZ5BQDF/KuZfU0krb5X
UmwXltvaIkxKaZFkbJnSPMQNxmq67jDS6r5IDb9qRcOTux0pWzyupJC1peilHvaMfo1PxqJxWOUE
UtLYnnz1s+4vh/rhN69lNrj8DQZZp3YgBRyoxw0G6Pbc8Ivh5SAYyb38p9BdWX7lEyOBtyoWVQna
b7j8OzQ1lHClmR0Y2UkOjFEZIyMYssTTDePsahRBatyLnltA5kabujdW45DkOQAL+TAtkJ0+JLjg
FTLvseLkml38MewGvVYTwJi3rFOvcWI/C3qbjea1t6KW073qYmsTd7bo3HVW1gIsI5/L9UkC04P5
ECsGNGUbOx2+XM8/+wftbcu4g5ar87LWrIWjzL4RC6ONooHu3e+trT3cURsLjIOU2hR7yynE1918
6PzBVRzVXmzxXb/IHO6cjUqYhRVbvM68adK/VqoI8qjA4/hCPQnHtScE1oCdwanrxsmroI8qF7Rn
At9mTnXF6fgyvVLyilAJSEO12Jl5F2WelAuu6ATLxXNcW6SuxyYERjI9lt1fpPn0R97FF+RVUk9j
QvH7tfUR1Ip2Mou+K/4lsv7jwHwxLkWGrOIOhEU42YkKe/mKjlaH3o4Q6Cq+m3aLAQ/JnQXHZrdS
3Xg1P3tUTLMuh8yyKLenX3+/9VtOdGxAihxA1i8I/9AduLCgZU2rZxE8u7cWe9VLm44fTbCRX9+w
3RszAsFbSollGpR/2p8aEDmqCxJj76pKgLfAAJxit5ijdZGqeg/TY3/lH38zcbyhsgC8iePrVCtj
Q4A6OcmH/J59AKefZnwAg6fwL/GtzG4VubWSS1SgXc6tiqV/NK6dS78IejTjsWoO5/p4fUV3Kw0I
lOChCvaBAum9aQUYYVczQuZvxsIOo4c+OcqFP00nkGdeR7pkrEe9Cr76f6A4qxQyj71S41lkQb2K
D3vUxuNhuWX/ZEOG3XH28KEYaEdMNoqwmRkX0WqDzWXiCUR0RBuBHX3TcDmEyfX7zKHBcGSfbaLv
xN2wtQHj8rE2rcqo1FhTI/0S0Z9d+nB9JUW/z521YlyrImfvS5aFNob4R1sI4uIlSyK3VcxrNg5v
mWlWmhWeNnXTtBw1t8Cqm/e5HWY1uq8gT+WniVzYUixl94q8Ngdr6Rp7XruPphYqGKXMK7cJE7CT
D0XhTKSpwf5iaV4zFMK5PdHWcgm8KtUE0oNYDWi3QAg2RwqvDwQ8fGzE5z+P/XILwyVwojYgGiFs
a+Vfpf5rGC33+t7uptV/fAevEe9XXi1LfQFDJQ76Ytnj0GGUzbQVUNpch2F/57+fB4sffQCZMfh/
Yrx1kMBkdya4isKEklAv67qnWryAlaSHSaSxTqKquV+LYJr862bsV2+b5eJiitzpagVlcpYPsm8t
Jq4qh0a2EsQH5eP/cDd53dcsmdm7ORfmQKHoPQOuWQ9MmS325fvBsuuX1Ztvxd9Hu9XcxjoukCzz
lKP/Ba5Nmzkoh9HNrNouqjLItf8ujv7q2QSN0oToBAQ3700brNYcNMtgrxwLa1h2GRFMFHT+6rT2
CONErBv7uRwKJv+HyNeqkdpbJfo4UNufm28EA7eNE7qowAjG5UJ7ekL5/VE0Urx7WUg2oNzjFMWL
eduzJFSeWX9nAQNZuwYINA/XXXP/IL9ZxyXWYdYNUrUASuSg1s519FE2hLGPufflMX4D4dw/UsIx
iwg2jT6xL78OrCIjGilooLrNU+mI2ihENnHuX2ldBBpq2NRnZyV5rlcvXB7/bNl4lw/1OlwInKKe
S6+SKISxIq9PVUH826/LN37A5dB6zsZEZu0n5KH/vuR2Z+duEawBQV0wt6+yX2XQfRKt4O7jzdb/
uMzaxmDdWChwtcHWA/0Xm4SFsO3t5M85qlhGrCoiCNiP9W9OwiXILuqtsTcRtNjdZxeMhwzX1YWw
0UHkHFwAUTNIHs86i43FTT8GaXk/JYJdY4tzxd35W2JccmRDOMM5Vu1nIkExjMa2QT7TpLG7hdrX
PXH3QXGzVfyd8VyYmtUNOFxWbDNC4fmv7CH149BVAinAddipQIFRfEpvRXOJgg3jB+aLMcmlTGG+
Cd3j7JSAfyA9/A+dKfvp5R/H4CkOVZpR2ppYTnzBmwHaDhEQI2/5oduhLd0yKZTMl34INe9YlLi2
i1wUUXttqkId5tEIXAvpswrxKtZnkf+SLXCYq2h5EH2dCveSCytml1WWbgFTfiAtqCuqhxjpjWWa
xQVzOnTiMeoXn8iHTjC6uP8t9xZo+An7TqVD1YVYZDVg9ITz4XvvsVIrcjOBw4pOBxdaOqI1lsky
Tqm9tPE9lB3smTjTCjmrSVSmiuKYwQUV6H9JRI5wONKz8pll0vHm9UPVVk6qr8a2eJ5A5K1cfFGK
VB8b1gi0WIWvJ93JmvuvvdpLTklL0ZuiYC1NrgzHE2o+WH93otHqNTnMR6a1EJ1ZbaLa/S2krvGk
IpwIEQFz9cmwxv0IqRZ2l1t8aFuXDYWgfwv5IXuencwCY5gG+nTrhyxIvIJTaarv6z9aocaUIwCj
tFTJ/SJiw/mXUv2faMO354Y9mE7Iyo4ghEBmqFeAEOTEai92ASbKs/vJCJ3AGD2RVYwavremUOqp
W9nLVGt9W+lBK++lUUBQvbtgGGvBd6tF8C+u9jJ1SEuO7NtGM4J8ucFHoeA879qwAeDiZK+ZkKdj
3zbNmj9qsuyuVndjNZZgLEIEwy3VQCJrlVh5IMXJcmrb+bNcVdZ57TpVYNB+8b2xiCu6Rkzm9MoC
F1ha1VHpB8n4lhW2bv0c2s9x2tiVhFnXl+tpfH+bCNGophuWxt9T92U3R6VU4otdU20ZjSOqHvwZ
AndyKmJKY1MBIc+fR/mwJoLG293AB6Hd/28B52jJAjERvS3wJdFmdq1XTpOPdqU+ru3XPzOEc7hK
njLJCmEISnwb/XWgHBW1wOzX3RtjOG8jawcinRzGGE8geDjrjgJ2FPbNZwSNn2DKrgwy8BOK4sFu
SbWB5Txv7iFaHEeAZR2xrCVbwxVB+1utN2QDw6XgtmvSRWMwUaY6U4hHeD12yLBgstR0SDifoiX6
dn3TXoUfLsopqOYYioZ+A4yKvA91YalXczdWrP2GBGDmOqS+Udi9PTvlHRvgGh6TU3tgz4HtI7lj
I2p10Mg2Re0lv841Sq6oDWI/pPzzJ/FaFcuIbiC1AeNKJ5f2YL2s4VPyn7XE2X3Fm9m8VNtQKHI3
RcAolK9R+CsBKUlbiLS49uvGDQp3to1BIZKBMQhPwyQQBRdf8kgcxY68UranL9pX9gQwfsyeiOjh
SLSE3KEnhWakSQvzprY/l630oyXpqZ6GX9e9Zz8rbwzkzvw8mEq9rjAQw9aB7GVe7Kr3IGVChSq5
5FGAtlvdbNC402/VCWZ3JqChZ8LPz6ML+kY0aK6P+eudT+GunmqL9b1FsNzpL/Ku02IGS8oY0kK+
kt1aUKCv6qNZP103cT/dvLk+FwGGMJlnquA0auVn2j/myffrv8/q6ovTDv0iomEoGjd13AquaNMI
kwYRJl5KJ5cz8OKdm8GVM7+KgzoVUSXuuiFeLw1LBQ2+yQsgFHE7Fk3Y4TpmCoz4ubeg9CFwwV0I
aLCAUEgB7TXfYgZS+rzpCDw9amlmF3JnuKvS31dyG/m/sXbEJAiV0CYA2+n7SDkaktqpKsiFijpH
iimNNJgrUtrVXNW+bkkJhuR12SnTRFAq7n8EbpC5r6VamxtZsoAM8awDPVROhqbu+IDbHmGmY758
4SAbKC4dQC1ZV4mO5TSa2y60XCofR7m2RxFByq6jv+HwRC9dtUCsp4ZJquUp2l0CKdrru7UfmjYI
3KeQ0SfRNLRAyD+zjyHiZboT+hrIoKov4qHPXTfE26SsyQhQeA197xxqVDRzoiBG0Og+nE69/DVe
Pv+ORRsMzg30PgSHPItD1B7dBQ2kCVOpOrJPuuxJ1Ja+X2pt0DhPWMZ5paqFUDSdGnDfoV3VN7+0
B7DIWHgdQ5wFL1nxqRUcMsE68tMloBQaZCmBjRDwORtj/qI0+q1SNbnAPXb97806ynkHVSXoO3aw
rtBuoEaYp4LeE5EdXObPKzoofYrfj1qCm/S5vetDrfK1ThKNQu5aAgULA2pNFJOInCUtMlPXxVgx
uT9H0qFNDtfdbjf7bX6fs6QEH0mhrrCEZD+UqL8lxvqg9rEbhTm0IkUVhcgarnCJYmPUdLZua3qW
kw9VLbBmN75trGH4mye4ypJ7fdbw+5J0m5ogmBp+SPqHrp/d66u2u/8bHPb/NziKXutNOrD9H9AY
FP7MlPtRE/HdiRaLGbsBifOlakoZX1xLnJ3UfPDGoX++bgeLKRf5ADqRyK3EQsnMRQEzKcMFUguI
00Nz6KTUl0cDhHfSZCtR/hAq2V+jAU6J66D7m/QPKB8EpGod55kMCHRqedKU9A70dK5KiyO4+ATX
FxwUeo/ROUAgLqJDvkRR+DxUjo2UdulquFb9UMg3IYawSWrj6U1gEucPFzjcKZWkOJejQjZciAUd
oUt2rJriENJecF/MecQFDHdYzaRpcIAAM1kp6Hgftfjh+taI7ODOp6FPdatlAMD0Om5bsqCu02No
/sda68IOZufGs3VS0LguFWxLV5S2ZQ4/wKFroy3b7/UiiPTsbukKQ7BHfMlwgcod2i4q26xZ4Qzm
7eozslf6iLam7ruBZhDcSBven60ld3y7IprwRAQ4hZwjiH1kvYNZFIFRIo/gCpOqXesE7AmGm4bP
inqqR0GAEP0+V5TUNU1B2gcjwqg+KiWeI6kUXF8nEQQXg0a5bS1TXwx3LD4rsztrgut6QQzgw42V
69I4ZjBhyAOqJG5BjxGkprvCuW6H4OzwNYcZ6cZIFpydVAX/M6YJ1cQxVkEEEIFwEaCyTAn0ATBm
rh+S9bmOJmcOf/2ZIVwQQDoYoAGGDQnTT2mJ8ixFV9eX6xiiTWFOsYkASlNDy4wCQ4pLe55ejP5b
Gf6Yh8frMKIzT7kzX2pWk+UhNqXzFIhAQAjiGAXFmfH55I5oEpKrpfgAQ7kT3ye5XEoWwJSOHtpi
etQq3YnlxrIjTOBUhu4KrBOtInf6VVr3S2HBG6pfjOOhhLxFdjKP66P5pDn9h8xdDpa7lgJH5xsA
L+zkgkK/miEuMmFnETvlkXh4rUnt1TZd5bHDKG18sILWZtJQoTeJrr4E0YLvRNKiJZe6HNhy1z61
Q/2cLCL2e8EZ41uPGkmWIrxfImCUvwao+uX6TQNBcMHesUfCTenFLyL/9GBNdaHXLcuBbYO3jXsD
Txx1dRfHfmF5o1ZA6DHFyRAkeK7gu0Dl4sey6gXJWtg2m9+SCq0LaMOc59LOoNyrWn4mur8RHAm+
iV4pjFq1WKZf83Ot5RBQelmlczm7itUJ8gjfMnZhGxdTsmauqhIkJDjrYRA+/E0QXTh1Yee4yp6O
mA4OjB/Xt3HfVyCzjuZlYuGe6n0cM/EiAnkozXDb+SbsU0eZvKYX+bwIhIsrEkROZEVXDVdTh6BW
Br+i4ZMyyYIFZIn20iPfbOGiCU07TV0obGl0P2pUW1v8fPretpJjWd6iPxadqEVNZBgXSNQ+ItPQ
EMOlqtstn6Pc0QpBBtgPkW9GcdWFRfJizkG36RrjTdscchzkdVntGWLc1z1hPzD9A/T6vLnJaGba
5sRosHoz+Jek4kMhalMXAXDfGBrmuKgSAyDpM5skN7opWCpeOen/DtCbCVxwMNq8XgtcL7vK0wBK
tdGF0qif//h/pH3Xjt060+wTCVCkpFullWZNTvaN4Kics57+L9r7eGk4sng838UGNmBg1TTZbLaa
3VWQI8O4domZUVB5HqqD+ii+io649++FfyurvPsDmMyDVoaMoYWjo4Bo9eLXATRTlc8B4a0j/ffF
RmWjr4VoDdAdVT5OyrWScF5keb/PhAQMLMpkgKI0KCZuhu5RnTj1Yo5H/6rsLf5+HRxfkQ5eDkcd
BEv08UAXf1YCT4x59Qe2jefddjABIUs1RWs7WDLfEIzTdOfQiZ7Sl8YJ71GTdAKv50GuX09otvrF
Qw4m8rd7k8eVYeQDQTgVQwgkHmtJsfTxc6yhl+eQgzH8I2f2Ase4Qp+NSYE+N5zZ6hwP3xTzefv3
1+Pb5fcZV6iCutL8wsAd373k+Ws5n4cP3noXDOZyqMW87qBNRG+9+jCD1DFzEePK/WgPznRVeMmN
BskbTqhY98ELKOMZszmn4AbFPskBGBVU86eSSEeU491OyQ7ba7h+nC5QzB0hCsYMGilAjeYhBuuG
zh2LZDkq/vPzCwRzRwzg1MnnHhDpYXQaixI7RefgrO0q0I3KkDsdXSqLGH017qYX3rQ4+/zDorPd
ZOpQKEZtAr33oOWGByc7s+WH6mCcopt/5TB+B8ZcItLcaLVYA4xSgFbXCpXQABrtWxvP0LTnbB77
RP4Oj7lSjEHuW6ifIVjR9mI7fchs3S29EXznrQtqYS+4Se/Cc/9p22n+8onyZ0vZfrJ0CNoaVUF8
jB8Gd3a0fewkT7GXQacRUmvXuZuDKob2ls2c6E89/30SdQFmQkrsR0Ii+AgpwkDsXjgLyiEvDWcI
TgrvxYgTXViChQEjlVPSUsch39W6sAK8GIJBYXsleSBMeEkxxCSbIOB2BvIgox+r6Fyp43Em0wO2
tWhMOGl9WfNrMA7jCPzmRKR8sfwm9L9UAy6bw8SSclCCMp8RK38LyPyWYCr3+g7+wB1v4q0cE1Wi
2kwNFW1nTt0eFPVzYxxKlTfRzVk4liIhM5OmoMMkv4/Xn84lXurJ9ub9PsaagiYiCFLQb52397Iu
yUYxoBHAETPTHkB0K0GSKzrPxVGVCLoM3ND8kgc8PWF2UPkdLBM9UjD3yIMIWOmhd0anfcgfQi/f
03HXhHKWcBts6Q++c8SFnUz+keA4jXmMBFQ8+sfcSW/QXv/tt9SFf8/jJlp1kAUYEyq6qun9Dspo
jla8yvWNpn6qI95D6HoOtwChf8QiWwzyEdS6dAm7Y++kj5hOFq0ptlCarK0GotOR051aXhq3ftAW
qEzUmKppjBSQDyEpGVzBooLG5KBaxYEeNB5192oysgBjoofpi7M0jABrx1MwnKPo5KtX/nj/gUC4
QGFiR5uaURs2WMgEegmKdu9nim303jbI+n25QGGCBhhcsriIfi2cehRuZFc6+U7+VbkzMQRNhy7o
cE7gVR8K8xdctkheVGKutHQNB6WwhtLLjevQ5Hx4cfaJLZCPPrSTlZR+eIHUPwp/lIDqFLfnSbpx
zpXGRA1Fz/NcU6gtzVVU3Av+rdFy3hR4EEyc8JtKD/yZnqroQBKn0A8msTmuQH9jIxZpTHhIOvBn
pAl1BYxYotVfwdCl74RfKYVvd8On/ObZxESKrBuUqhqAJ0vTKReHfW5KN6HImyVdzecXnsaEBrnu
mjErsHR99JRP6FkeOSVOXsjTmHjQj2JiZhkMIZ/rK9U2PUgwtBj7/T3FQwe/efcjzyYmNlRGOQsN
rXIKjeyaXXRKM95rIu8uZAvfQx3pzdTAqipDebP0CnyNJ6mdWqJXOOOP4F+JCtjL910ZPCmVzqcF
aonc69EhnXfbDk63YcO/2QJ4M5RTGE/4fTzHO+jTDcObsCxAg/JZIJySCV3/LSgmIiT6pKlpTksy
QWmLUmk1kmKPUWRryewE1SFIJWfbOE6sY+veMkm0NK2xW2Ex3BRkuOsEPIlE6n3c8vSyOOeWJZGZ
jLoo4wBQxrRP8zMeuS2l4/RRsPQc/zkD0XRRgUgrYfVaWllsq77FCrbfDHQCz6FFn8/p5yP5Xhw0
sN1qOzr6FDzkn+XA2l7MdQv/gLOl1SycKqUZAD7lX4fodm6vfF3mhdvVM0xEUSSKJMomq2uSgdIi
CZIePoJoOzuSNagW6l02nXdsr6kIE7eNe/1MLzCZuCGAJy6YwgFx40GRLHqqTd1SD40zgJLWzRzB
4T1Rri7lApHJLwITXHFGP9JIdZTHo97gaHPuxtVzfYFg6xkDBoXMLO90Jw/j21KYoR2hHWcIQE6N
qFmtOj5uewdvFdkWuU7QIZIUYBWp9jjoW9zCzr9+Q/3rSt6nO94M+mosWZjHxBK5AXOJ4QMNTAth
k7siwctucdU0D7NaWJPCGbtZT6UXeGyqYTTZ2BrAG2xM9shutQt2fY0qhgjZj8CRDturyXEQgx6T
xfdCWJtt2me/zCPnUm2PVSGUlliQL9s43F2jf8gCSJt7XR9iAPWY63UpMaXu2+Jt8IjpAhtj1YLF
+7rjnHCDyTzE2C/ysYVj4hHUKvojt71/vZS32Csm85ClUO01AgTx2EEv3St2SNuPTW9JoMjgsVWs
fvsvwJjgYY5pQ1JwITtD4l+JwuRManLq55/VoLqKAOkMWd4Hg+Rt7xvPP5gA0qAHvu5NhEk12+nz
j77TLS38vo2xenleLGOrGnltVAggwAiyHx3x5mo6KNloG/HrNg4nUrGiFVlSFkYhUIfQuqsgV51A
7x1lTlwoFzhh/4+DT7/v0IVZTOSYk6gWxw5wcb0fk/tIftCjn9sWcXyCHTuNU2E2iEhPbwhiDC3a
k+a7XMhXnTjYeTHupkSzdGXmZNzrPqGoEHKDCJ/CSmfBpjrKalwqqYFR1NRuQJwpxc62aetOcQGh
/76IF8Jg1GNaoGOoUQoQutW55ET5BEGwWK52HZq9OQkBD485y0k7lqISAU+bnuP5ng6mNrNqq+GH
UkWMIv+/1WPOcdO1+TDqaFuolEy+M2IB11eoXdd+KXtxpxe77XXkbRZzgA0/zNFPDBeJ0/wW6upH
da7vmjx93ob5y731xyy2ojBnpKmLCutHXxpUO3H9A9zexnyGZx547wwco9jSQpvGelCZMKqqnxVI
3evtldD2H0lDLxvF1hVILzYNhAtRARqL3RAXLjG7W0GLOC1+7GjGf3HisnLsje+nqTxnwCGfu9Au
D4pDn020yVEdeusXD5S7tdwRTt7G3THm6o+FaBiNXx6P5386COs7hWB1v0rx6U7ikavy9oz+++JA
67UyljM90IKgoGFisBLwMY/Rj20/XI/xl8VkwgZJ/GSKCBazDr4I5FxgCrRvnyL5Vi17dxtqPb+4
QDERQ9WnoQP9Hm3Q6K9HKDBGSfCREtrCBZlYoTVaLJkJrJn91gpzPPr3cIy7POd8MK8HPwI9cFmD
+uKvVqvF3hSlgUuXtLjlgwoau9JRU7MTRMmve1RXt1ftL0nTBYvZITWXU3EcgTWaOy3+2pRfuryz
svYIRuRJvsI4ZjZ6Vdx427jr7neBZXarmMzQnDTAisLVIGNQN7xrOs6RWn9ZJhcQZr+Moeu7XgAI
Jg4me6TEliiIqxi2ouqqlFRquiX43su/xJkVf/7QY+QCnon1sglqS2FCIoUGgc4KxM4SO9HrtNYN
1emrMQwfujP/mPtrORZuIwhznLcB8ArtJIw/ozDGONnXrFM5OJy9Y4leqzqUpEpCJtU1kYPQcdIS
DLAFBedA/yUiXuxhMrY48sdUpF8M4RXZjVfNLjprjYX+l33souOGx3/AOXUyE/gFOZ3H2YS3yMNT
N+RW0PdW14iuAGXLbef/y9fXxTIm1le1H9QSdczamWxojoFobD5FkAKL97UNjn7OSvI2jP77wjFS
dejNsQBc0A3ZIZkg1TWQENPkYin+j1BMOBkr1C31Ej7YRC8ksBt00eoq51yvR/rL6jGxIx1AwFWn
MKfzy32oic6U8Ahxeb7ARA4wSQp65zdINozXUD8Wqe4O/mPbmZzl4pnChIhBCEy/6GGKbuyG7pOR
PG57GscOlu0hwJh6Iw04QlkGOq3gpypfF51klbHCcWmOi7GUD0Entk0xUEME3y2hGpGO8o2YJZyb
kbNeChMS8NYoCopCYZKnrDs38aft9eLFHHaoHgzJsWLQozIg9aP6yuNJPNC8mRLK8TgXeLtDrV2c
y0HzSaAW9JO0eBT0r60GqZpOtsO84bjZekPO5SpS6PYtkOY8lydSwayI3oSiLTnSfvo8Q+mwtwdH
s0u3d6NPAehHeGWf9dr1ApqJCEmStn0SwsjGTR+TX/cwhquPU+wE95KDoL7TM/QiVR5yasPjlWm4
G8oEixDaKKSnJywsUOJVnKRz4hfahoSJt7tYtXiAqwcBdXpJlRXJENlyaJD1EglzfAuZgqMrr4Pp
dR96C19AMIegn+IurgpA+OaV0v6Yx7si4J2DVdfUFV0TZXQSquxoKsRjUrMq8TyEAcRd/xB7hqM/
yTeDQ6n4Yrs7lujg4tHOckDZj9ZemDoNAoW6Uxq7TsboB4YyJukW04rO9jH/dZe/e5K6mMd+sZZZ
WmOOhX71u70juqnnl0+DsI8fgqfeKt3JowySwwm3F6Y0QtVKHny7yiyp8HjtE/Qm2fpLmM3sMjMO
GjpC6MeGZ2q7oLgZk3M93EIAEIOmvIlF6u5bcEySM096nKGIiOOgxnsxKl19JjZR8qdYzPda2R22
F3r9NPxxI/YVPSNR2lUy1tmYBTSv3WTGja5zh3noLbllFBPdUuS8UyDAb/zR6r/Vh8xFfAMRkOEQ
EPONbmvnP0WPCj8HXJnG9bmXhSsx8W1W5nKWI2xg9pO+f6B06fXgzMp2lMS+vS5t4cATPeCtKhPT
lDQVoCSHVSXiOZt2ovwcfyjHWljFJECR0IqdmsCqcHoJ8FjFYwfn+SHd0sWFBCnwtlAE+OE0CVat
3tbVUUh/1OAAqip32wdXc4aLKexLOpnVzpwMrFZSPyfjQ1p627/PMYV9SYclFWYpYYqpQgUxSawu
9ZLmITHB62XyHmM54YKVXSnVppx7uvVdmuAMt1ZLruvm2jc9NAm0vDIib+mYaJHWcVI2KtCixDzk
E1QDQ323vXqcmM++n2dx3SplBIjWP5rBNYmfy5BYcjh95KN14QVMjMj1rhT8Ars0C6qtVQ9ilNkt
t/GZczIJEwzEqC/0LsCxadzJLdwZlEKURCvHaNodFcueMLbDHcrkOSD998VZMrN6kiod4a+qA1dG
g5L0pYHEUOQfov7n9m7xHIIJC+nYkUwUsFtE8cQBG/Zj+/fXv4wX28TEhTo2JSLRXh6IyBwp5xks
+lS67TPlIk130ddtPI49LGv1oEC+IaQ3hxl9qqvrnNu5wXEIlqh68vswItTt6HxI7iSn1KtfyOOM
dpQrYUd1g307bp1tq9ZBwaRFQA6mojH4rUPADYRWa7GIVeO1+SE1XzT0m25jrJ/bCwbjCbOGyRef
YgzZKQLpbVbYReQULcch1jfoAsP4A3TvxAFyO/AHFSLSs+zNUc9ZLY4lbNkM3blZWNEMLNW/jtlZ
nG57/7rQP/JKp/8xhC2aoWBmdIIGQ8LofkKPrHFoDG97Szjb/mvAcBEHsqkaB4NCzNW5MKAz+TmW
OOXi9VBzsYK5ELQh1v2cdo0ldeSOaBoweruoXH94mard/2YN9YyFNbM0ox1SAJTkByetIV7rt16k
8Rj4ebtPF3UBo4PsfIgqwAhFaaFBzcq6x1R9JPj02LaH48ky/UMWQKJeC1pMD8wUH0T9uR44Drae
iBoikWXIJ+Lbk7GEqF1uxCViMx3Aro6xh3tnr99rLr14+jONNAWvcXl19RaYjFFRFGRtbOBFZFJ7
K4x2mTrYQuak+f324q1m+AscJqKZcQdxX8oiMsXockuu6zkFYc1eiF5G/VXXE1tRX7YReZYx8Y3U
dS+gjx7uhyKBiHerqQsdX70RkvEjmcnCNibEBQbpwZREr+/+SyCfzDK25A+90F4w2J4Of5pqMIli
/QLprhG+j9K5CL3tBVt/SVpgSG8d3FCTrKxCYAylTSUL0IZwDeW3+JpAzZdXVuI4BKuNNgyV6ZMR
YKmc3SXDfK56lHSgb5ea2ilqTG8QkkNa17xOTI5bsC0eYtVGc9oCV911z6Hd3hS2eV38kK5/K6Pq
nwyQz554RaX1tGixtkwwzIksBaMCb2wdspsxJRk7AHYhrucRL7rhPRjwrGRCSULKKQGHOj7bowel
C667cMZ/6RGlrf2216xGxYVh9C9ZREWQMudJk8L5jUS2VMzKmsFhG4G7dkzskMMWs1E6jEEbsBtj
nr6yk11wAAXB5KAysOPxWdPI8K4asTCJiRymYYDUjz7kZ8ZDTe5jHXrTxW0k+lY4n1VeQ+T6I+cC
jgkfrSkaGij2kFgcekdztAf5OrHyA9TWbkKniq06tRK7gu6QYmcYGudZu30QZVYUzQwjUNBS/qgx
wuBz0ZZ2HIf7JumtJlWsptfvCnN0S4nH97Re0v5jt8zKpDUjUh2BlvBIiafdGQ9pv2Xf+wZMpLMt
Oo2Jiaf2Dhz9LzLnBWq9qrwAl9+6bW3KshKoWPTfxEYRmEkt3xtwGGUcfuU7x4V5i8ykXWIoaUPf
YpEHe7L9Y2NHd9m+2gmYP2gh8I0hBNojjeKWKz3wOFbo8fi7O8usrpou5UowljC1970Y7V/XobRP
p1deiFtNXhcryoQcEtdiG9HbQ/LPMoSy5tus4SSvPAgm1mjmJPQ+DQSkSixpTqw+OUoaJ2/ggTDR
JvF1LUxoDVuoG4eYiDWoNwSB6m27BA+GCTJgnhPTuANMaO5nMlvdfDJj3vji9jUAcYi3Xk46UqgZ
LTaVw6mQOgwL4TVXFp0M7cHb5qyPuF62nx0ySCJEjpF+iMdU4xxKaaplWOFe3vOod9cvHFXUDIjb
Sdo7ofE27khPHzZmUboylclS6/hx25j1vblA0D9hcacNDYnyYsZ3GDprrCQ8FlNiF8PzNsh6n5px
QaF/xQIl8/FWgro3nkIbVXiQYyW4UuumRF/S0xwKL8Gs/hh9w8GsXHTdjKSAQ0a5peYB5MD1/lVX
w4eqKkZLagLOlwhviZlzNqnTfzUPUpOzkYK6RNY4acO6Z16MZ07ZGKOdwaf5LBEwDtOHVpOIrmqI
18qHaimLZWYOWpfKWp2E9Lu9PU7hcWheScFpOeStF3PMIs2QK522oLbjC6mPWeBsuwrn99kCuDQo
8yxRtr8yrA6DpLpDM7rbEH+5EP9sCFsEV0p5bBNaKSaYKQRvETqDbfWxdkeXKpXxsv/17QcpM6hz
Ie/DtuqA4ccA43NsOImmWnUfWNM8WnH7TWtETmBav/0uSHRtF6dsbEFVZWSp4QTzXlZfiiC3os4y
yVM8fMilL0jMec57Ra30BkhNtuvGQyMOVqmcct547l926oLDnk6QnCvVjLWjT5+/WdrMa9Uxd5Ax
3f2jXN7vZlrjAsac0ybDd7vZwSgqlyftI8jlEe//Qy5v3cUvOMwpJYkux5MIo8jnXwqpnu9UGDV9
oqWPcqdeF439j0rS70xjTm0cx3nfUc+YzRvf+JnxWnfWb5E/JrGtO21LkmaK8PuGeKxNb0ohUC/z
bvhVEFM0IVGlqwZkK966t16rvdD1ueH06n2W7HrzRek5n8wcCLb0EE9hDdZU2BGCgDAzvwvabVcR
zjFdLz5cDGGHSfy4QYW1gSFUwBwP+s74ElxVh9Q1PxGXE+uoM73LiBdYTPI/GyL6WUZgKZ2lPKKp
CpJp0Me9jX70tvEQ7KA59oxGCVTcPvTwu0BmvgPaPpCFJAfyqBFLSF7BEY0e4ZBzX6yHiAUME/Ta
pqpNiRoo3kEIyqFELeonKgMjHPkJ2a/K99ZyUgdahNih7JtwkDMEPigiiefK7ltLwBerfwjOyjm+
Vtz6nNvVHlNpTh9bg8176+Z5KBMRC1RUk+TXIZCvyubUN1dqdLPtM6sXlgn6FiKqBsEs7Vsb6zYW
TWOIDLAT9/caia/qAiyIvuaSivcwsxoKF1BMKEznqNWDFKEw1kJ7COvD0OSchGU991xgMGGjS+f/
7pD5JkIGfdS92AMJrX5dOfqudYPvVH8xtQ1OpZRjGpvIaGBtNXwDq4iyVI1X4qDhxhF6dt8745+N
YvOYRJyrUG4Akf3ULSrwKLhtZs3H7kB7js2PtDNe1pF9zSdDHCqlBLQqbPdpGN0Ocr3b9rzVBGYB
wYQMlJ38UMPMrKO1ppcXqadrvu2bso1PI6+aFU605zg6+5xf5qkei2hlcvJgJwZHDVJyEOItH/43
o5iQURehEY8DUPCW4g+iVTQ3RfmoFKdIlj4W7S8ewUSHtDZDra2xgC3mm4OXpoa/l9Di1e/9q9HO
DuRKP4MEwgs/f4jXYrF1TNAI6jkicQkr57Qgsd1UUXUbTFnBe5laj38XC5mIgRelOhnoag7Cz0x/
7mUPDUacC5p3dJmIkY+THMl+iCCPMe2wUix1+L7tE+vvX6ZuoGNRltG3yDiFpvqCr0pINFCpoMP8
2S7+Otd2NVi12z8jEziEMXiYlMdt3HXLLrCMf2hZDJlOmuKmeezNUIiR/OGwDbGecFwgGEcw5R7U
MDluyCx1jalx0CRsNSBV0SvdHkX/2As5p1S2fowviIxLaBNKGFIKRBHDzd0nBZEdmmnp/CGvuMAw
XoGX10JKKqydPD7JiuzOge9tL91739ZAKiHJim6aRFHY95qyHpUYfK34Uqw8I+xs388tMXndBnkf
Y9+CUBdZZDBNV8WCpiBfahpPU29189D0D8HgiiknjeBZw7g4tD9j1S9gjRbsDOGnn1ypGofx4L2v
vbWFceeubdR0nAAR1NeJIdWWDs45Paq9Kij30OG66n1/t718PKsY956FdoSmMyCl7rWYAwzuGVan
G87/hsK4dBPlstirNHc2xLOSa9BYGq/rSeW4NHXZtwnE2/VjXHqclYiEMmCIUtqFdhtJVzTqBd/L
6qvR2KT696kvCggST8XU0avCZiz63Faq3NWGYwa7Es3KkCAInUneb6/eyivaWxiaOC18vCvLtMrT
BpeErVuyTdDCn+yocqniTtaw533pvI+qb+GYtKXtewLiGVglJE9KftJ5747rPndZNebIyk2pTGKB
30918xGUzrdTh572UuVkyuun6QLDHFi/HMHtFlAz4itFuMuEB4kcs66y+gKPdFLASZD/sksGBKUw
2YOwx3hfPNVJ3as4SvGhPURu8Fm7lg/dKyWpmvbKLbf/Y30Z/+CxRYrBVwShGXBPFBWWMuitaahO
4jh96FBdYJjWgl4atE6kd2w0Gru8jYhdRoIVE2Wn++m58rU9hGB3k1LyXgtWXhmpH16QGbdHRiG3
So0FpU01oZ0c2xeoFoHHcV/v8UU84ZWicMpd5pi3E28Ibf0MXLCZMzAHPSRgacQq5MlVB81pZY0T
etcdRpI0CM1JugGVu7fHOtAGtZkM2DfdkZ1sK1fSSXeNDt/6soPnYkc7bMeRVYdZ4DFRuBXNUQoi
HAiIADXJKcqvyvDHNsRKIog9W2Awh2AAa1ouhbBJCK3gWna7HaKVqx5at3jFc+lz5gx73pfcSs2E
gqqmIRloUTVY8Vd9aKMm6PApJ6LLQPMw1/SkOp3THahoLi86rhBVvkVjbulGTvuA0vWD6ka28Rzs
tnvaKovcI3foxAOddfDhp9cGbyp3fQMvdjIOY9RV1usp7IwqL+w8M3dDbtMsPVTv7tDFWjJOkqla
2WsjMOIr+qYPTfBzb9HKsbrnE+1xd45xF5I1USTS2gw94gTs4zK+TnAAMB8DlaKO18HPw3vfc2xW
U5Bg79LUVo+KM+/Lk/DceaInI5LwnkpWKqNvXIXtQK78yTdMEebJu/qg7fv9vDMsxRYtfhmertTG
vulMsJQKpSmziu7bAZ9Bp3afHWRH3vO+i1coJqlJILvRcc40mR3SDDpd9X1C0ypXtCG8RL/GY+j2
No5k15Z8aiSb156wHlRkdFWi8G8qhG03qcVSiwJiovP1uUQpQPG6Xej53UH9TnAHYCoO/DROqfEu
9Pc6RTB1Acss6TQpbTAnAhofkXYFJ2mvg+oP+lkn7k23etsskJjbphmDopSRYzrJT9TQrxordbQM
n87BFbFmN3UDtPJxrHv/lfnWOCYJk0D1LEYSIOMks8e+sWS8lMupZBkK755bDVsL6+i/L9LXRPET
tAQAqvWMneRUu+RHh0zW7sAmUCKHhSbzIeHZt367LlCZMC2YpdZHGVD7xCO/WiKTnTQ5qRV+MY/1
Lj3z3JS3okx0lvVALHrVh5mVZiUV2Y9yOVuRntqZzP3UWY9kC/OYOC2pqQHFCaBJlUOVyGIvbWx8
E5zJq2and//O4PXWXZhAPeK7tBagIO6I834KvwnEikZOQXY1X79YxLahiHFhzE1P3UTIrbwrwO/a
J5+bqbMIPntDsOWqqsbRLFjp4KN2aXh9MyRFAj/+W9+E6CbpCz/AZb6bbMkrZdAN4630DCWr4ICx
fYeOicTo31OOVDmPG05p9vwubF/w2Qup04jcqzPCdl82Dhiq3LS5bqc7Lb0fEzeSf8raMe2u2n7P
ydPWI84fu9mbKQ8wy9GLsDs8UJql6vzr1cdpLXIzujIkjtDXxIFczSwWpjLhVCQg8k11QFKaUcEi
dnVOdpFdQO5j2hc8A3loTEitxqop0+lXZqFA/rA6B0/CM6WPCo++2/B68f9yHA0dpEEGZYplDn+W
lWEYjKhUd1HxqUI72IEE8gTRNwllgcaovCwTvoEcvrHLSSeHjqS9OzdiaUtmyvnuZeKQquCLAoK/
mg42V3SEiYzlRlv0hTSVGBwsU9tPv4X5LVgLrZF7a/GAmCskmKegCbKCcj5qXnFnoHtM2QtuehLs
6ED7e+vE+eexsXfmMbdJILWDUMdAJfNjjSfL+du2nzIn4/fvyxJiiQjVcYzDvY0IWQPxikjNMZZW
3AzqbZf9W4fWu99nAnc4j13WhPj7qyGz5/RWKp62DVjdloUBTEibiVyALTvDmCoJHiVl9NTJfA5S
bSdHirMNxdzs/9lCtdlF2dAlVgNQEcAMJ1Y18pYY9EChJQ6exhX65YFQexfpw1QabdN2AJn76tAI
2m6q8H2X8ljneTDMvid+kWDkBDB+cKi6O6mx/DbkxEAmSf9vvQxF0umlo7IiX2hOj4KcEmJM5nVV
C5bcP9RInbujoL52yInE6ev2Bq078wWQOaJhKjd614AAxNdefOVKUTn35/qiXX6f/vtib3pz6pKM
Urb0aWwXoN0ojMkKBMXdNoPV53u3cIwPQHF+lPIC1EbDMbs29507XpUgEiOH4hV6oSnIuKNd4wi7
6FvgCZ7iRv9MUfXuT2D8Y1JC6BrJMHUoiKXVo5PVj2IY2PHA0wRiEqF3SEyEmEQpjkUJBEhgjOjg
Kmgd1fDEKpMgsNB6R27UKmtcdF3xKlK83WQih6nLOTSPqIn+SyAG0HHekfR1eyvZbmPWOpYkWzXa
CepAsI6mAfRTtdxjPsKd9v+Ysr4DYgqXuQDS0ryFz0DMVlP2pX+r8QQXOMfLYFIauRoaQ88BoWvP
mDuxoEnOiRgyD4K5zWc9x0QVtSKAjrI7gRlJsNQnxRuuG5RLTBdtLFb+hdLQj8/yQdvR/4seeL2E
q38FwpYGenii4Ov/7TmP6Ke57iOnCKOvGTqr5WrkGLrqewsEZimzVhikMUD4xf1uhVPiEP0b8hwO
ymoAVjXVBIOZhASJWU0j7aSuoESmtCcywSuKtlO9+MhLjVaN0TRDVHVTgWYUEyv0GnJKcYSvpWo8
N/J1M3iG8KFztMBgokTRR4EyhMCIzflJmSG7PQdWbaA4oomPXWRepwTzKpCVEOqn7SO86gwQw4Is
mSqaGHh96wxtJeiaWarYKuMuiFy5/rcH8N8Hd/H7FH9xqfhRlKWtgN+fjUNhnkbVlhTRqpPdthl0
gRafXu9g6CYuYDBJaOiVqCGRJKK2K+Y6tFJRNfcJkSInbMyf5YBHw4QMPWeCadU7FvYxl9kQm1rd
xNS+/HNdn+Lua4KBmG3jeBiMB4qNLvqRQfeodFT9Kosco3rYhljNMxdmMA6Y+W1kjpDdgxbLzzy7
MsTCU4qfaTk52zg8U5hbSe2kLJGgMOzMsxfOpl3Udz14sLdB1q+lizVsf1uil4k80QUrBgeqdfv6
Rf8sglPGrne86MA5P+yrsVEnKV62ADXU/WiB8i5yCebpOB6wvj1EoqM2KgI3E7IxcCVARBgXR1x0
kzOMghvEPsabh/rHMJecI7tu0gWMid5x1wxaQen/q7Y7tH6HL2yJc1zX3eACwUQdoptlPSuUy26c
LX9wSfw50zglqFUMXTYNlUDqD9/yb0OCUKY6iSkNqZ+Yu059UFppnyhftl1tdWMWIMy5URsD871U
JWSeJEvO77X8ueledbnhuDT9Y9/FN52oMnRd4NhsT1ZhdLme/pJkyBpLaEK71h9AUuEE4jnh9i3z
wJiYNqaKr4j0Q0Of4nvTiF7bPD4longW8tZrpIjjDKv+trCN2SgUTYLQoPS0iipbftjYk/G4vUur
rmAosilrvx4dmOMjoMISmxGUdzRwdrZVZUVKBh5DHkHW6rotYJiDo5JI7msqu1hovdWnj30/W4IJ
Vt9b0vG+PtnW4d833gKMOUJ9VvVoY4FN6OM+dpkl7nLU/mbUjU8KwRSK5NJqpxFY3DfTVZ9fINP9
XNy1U6J3KUaJUFTBA8NsGTvdq+zsKceHm/wpuNI1K7/OnATPHB9xlAUw3eYFsNKm+HakElFFupeL
88wrIK+7CdFlQ9N0Haf67e+XUyTFQj9h3nDYFQLkEaWdCXWtj/jiHxC20wN1m2msRQx4RTneg9Jz
R2kx8pyDwj7t/eceFxjG5csmqcPUBwzVLdAiC2XhXWZP32e7uzJAwaoNFm+Qh7N8LKesVBCCYR7Q
aYrSvg8fxdhTzPvtxWPf69+ZxXi93oy+Xikwq3YicqohhIw3+9DRoXViy3jWljJMyvkWpF25BIXr
bn9ZUcbtu0JNE4nSi5jVoe7cnNRO1+7ViEewxj40/7bRFCWiQl8QGmVMPBTbsTdrunV1Z9MqLDnk
+/gLFBO8yOMd5tW8eYHF3F9iIotzmGEqszIDm4DVIDvo6d1o3orRlyT8tL17/0fadS3JjSPBL2IE
vXml7+7xoxlp9MLQyNB70H79JXr3tjkQtxGne1ZosgsoFIqFqsxdB9mAMeerE5KmXShYsahenwqv
xSocSfs/Dnwx64fBxo/HeMBrk5BNgJkm2ZHm75FQ2Lryct2Wf9klPA/o+C6UTfbtvEc/7LB2ou7G
I4bS42z5LpSzEtailttlnEGStsFIStplizuPCoJh25knNL4079d/yK5bomPxv7+Ddcu2QQu/jt/R
WPdj/FIoYZS8pKhEXofZ37sLDP33Texdi3GtywwwiuIV8akxHxvry/8HwaQdvdH2JYkBsa5duBrk
eUbPSDUrvMGevRWTRQMKFyqm9Sz2UaBWSmusGlUHU+KjoIGVd0nvjGoK9Cmyr1vEQ2JOVwLSulmQ
cB1L8+eqm+1SOGbkvksO12HY5/Gzx28tYg5WBfGJepyAoz+CusRPvciVnnp/dlS/C4aQR7dNXYpN
RjdwKnPAWrMwhnwFXKK/qtKNOfFae/acTcaDlykqhqor7FNETxoxXltNd+XyOAgHpQhLwvlu3z2/
WwzG29B9nWTDBIzsoPjrIfYgUuDPnuKoJ17xcn9/NvYwEX1sBcFKc11Hn80CSt3UG8PinaA1CsQM
p8KZeAoMvPVj/K7SUGlU8ByNsW7fmn8Q8mu1WvdPnG5jFON0QiGPxZAAJDmsPiUgR+tJbLfo1UPq
GRRgyeecJo5VbE+BWosiwTOf7qp4YZcKRzeOCpeOkQfC5E2yahZ6jE9Kd21uJwksEH1uk5rz1bj3
obDxvfMD9CaYdlo65BGao1zUL50oC4YhQANnkR/E9O36Lu0e1csmsTXScUJXMUmxSWVf3pAyOaqg
b78OwVsx5gLKNHNVwFxEL6BDCkUMuXtsMV56HYR3XM9tZZslk2NjKUgOQ5ZjcxiC8QTGXk/20RTq
8OhtdpPM7fYwoWEYG5EY9LgSFyo3aGakLaGGlzxTPqTInp4rZwhTn6dcxVtIJkqsI9KWNgVsMRyl
KiwXf54ery8jzx2YwJAnVpuRFasYgUkgMSCip3DyBF6sO8sYbDZKm7suGagV2Y0ISRbKEmbdEfCr
CQEJYpfbGsY5Syzr6JAvRIk7mGSFOijIaO9pie3q3qvPIxp4ISrtybYY/o+zzn9duXAS05QtXULp
/GM+NDRELPt+0N1qvWvR861/FxtO78e+H14w2IC3LnmeyREwqB8KdnXWhW0DPbPVH4LhiD4oQVzj
QV9c49Mf+MkGmYmCEygw5UQkSG6lr8XydSo4frhbvQC/5n+Xj42ARLqYRjnHKgypT7XThaMj12iq
zaEZbH0qfnJbtHbP2AaX+X40m2XKxmREGvssWHYaNveZmwajYxyNx/QBWrTudOJ9F++Wo2XIA6MK
qVuQZGYOtmlZdT7UAB398abyx7DxwKhwRBThRUl5LzPDS5gFHkMwrrLh3opA9FKW2DfKklweoe/3
lryKeEMXDuszT5aLuvhvaeAGjAn8SaHP7ZwCrLACnWqdVT9GpXNnNLgW2aMpe7PIiy678WsDSbd3
E1yyaB5HzeyR6JrOrBh2GfEq7fuHbgPBBv9aJdW4AmICAUbxAAmE9waRxAgqPM5C6wTbFqP5lTv3
QD3v2moyTtIRIdIS8YxbHTS/AC+l4f1cfMmT+T3KvK1j7oEol2VrHhFZoMYs4xj0Tu2UTuqkt7kz
00ZJj7Zi5xDpqIL/kXzgr8i5WWAmck5JlOUC9dG4ALXgUVE+X49d9LdfWUj2QjBmsa6lFKctnmvb
RGVUml8t8itHEayVvpsl78t4PzW5GMQ+zrTJHMeRgp0jfnMowzlcRHx6oTvZm8Kcxw67G8A2YDQC
bE5ARQzSWwN2rq5OqnnK2u96fbi+gGyL/t87ZMq6KekanryZHZL6uss6baWfRjHGYdbTAA3N6vPg
S079kLviycJLJC907Rv2DyirWTMvY2esmURBhe+yJ4WRqx6EW6pcLwTtfew2Lq/eu38KLpDMLTdE
q5n2q4zUQXGGGcxUKkSg/WWpXU36oqKNPuK9hvMQmd2z6lmtagslDs187+K7XP2ZqorTCCgU9V6G
pmXy9v/tJfu+r2l1J1YGECkpzPBEVVWqHLytoBs/ZN8ozWa+ugInfeDtJXMzpLieBlzCuPAGrzHf
htWvWp4AD6uH9ZeXoh1DhFYzFTNgAuYkFRCYLRYaw9AbEVDFmNjTH1TMhIbyQQlo3ncWqnmvbi2e
TNvuRbQBZwKoWsodvt9wDLP2ds0/lYRD/8G1jjmDRgfyw4kmKubL4pR3vY0nlmANzTdiR88RzOsP
0EV3pQf0sfOwOcaxETQSh2hQkpkeRfNIyxXx19IRXmdHCORQzWgTPe+rgR6134L2ZT3ZGGpYCynQ
s0lTXYiq3UifZ5vYtJWsejQ5lZ9d59xAMWeQEPBKgKxLp88UavQrHgNj5LHd8VaQSTPHhrS9mWH3
jNGp5huFp4+ye8dtbGAOmNGlujaQCcuVifYapbbefoulm7V57bPVLnruYeMZRBd1c+0McidnmQyX
SJAuPKnOFEB2zn5a76B3N6dgJuQxZ/MAmTSsLIc6zjQASt3bZLzXvIf7/Utus4RM+CiTNW8aC1uk
Boovz04M3Q3cNuWNBMpjEqAlmTiJN0+8e45nGBM55GXqFgs8om7tDZ7i554RuUqM2uPkVt50U/tF
a6NrjnMN8M4XE04WUc2VNT4Hy9G17MSRwu5EpwqzI29QcveOuyws+8BJWjmb8xYG0rY8jJye2/L4
jTf/soEavr3RFmNZrExDu3TRoozA6b7kr+hUhnSuS04qwSgaTV6pWhkG0jj36X7wuIAybplAM9Wo
FaxjGd2NaPRK6mAs3v9osy4gjGvOchatY478i373dw+9U95OD9qx8prb9v/FYtyxbXRlLXoYZD0v
qDFAwO8N6hOH5UBeuGXwfc+42MU44Zhrhp6XwAK5JMrgajC6hj/cZi4YS5BhpvjIamtbchSvvBe5
V4y8e8X8g87yJ6LH0mwXqHciE6IMBPVj4o62/mwcaVmq5qwr3aLf77MLGJNa5iXplWiCcw7kRYFE
DRHtTHoUMCHVc66z/VKKeoGidm9Cs96s6MBO4C2Ts0I3L7+zUEFxM1+7S+7lT4O7elbtkNbmbifn
LLCUQLNeCFZbA9j8uvqKiwEL85DfNJ/jg26rkKrQn/L7+vP1s7E7PIBSyn9PvcXcfGimb01rwS5i
wAKUini1C2aXPBSY8HHNHwL4yJ3YMd9jfwkwsXXIfbCaCZzOMpbM4u/U8/IjmNtw0szEEOrzj5i8
/q7EJxJ5zx+hvucpvyD+6pil3dwKPn/GcP/2uCAz8UcdQFLTEyAL+q9EeOiyH9fXl7enTOixkhFc
GTn8NlpB0Bv/auqfPffpnGcEE3OWdarFmGbuNLedXSOsns868vb6i+p28+k+6apcO41M4CmyKFdE
6qm9VtlEqO26eAI7sKgQ+/ry7bbd/Nc9wQXL9h40sWJFgoH1EzVwp1X+GtLMuTnR3BnqwE72sw05
kHS1/s04CsmEmilbp7RJATlhLSmJRXnX+NGBvo9EYX2zoG+kCJogcqTDdeRrMY4CM4GnbKTGNAn1
lfqkZg/y2NgqapvNkyHw5rl4UEw+vehCr0ozPGbR3FF5GFavjCpHF2O7KHhdfFcDKrWLCTFjqfet
Sa8pelHkqCNhHqno7PYgfcu8IuiPVAOqcHhTrtdOBYVlgkqSqOmAKVccbdmtwMRetdzy8G6N8e/g
SSGY6DFJvQURinNicZZY9RMBbA+jQ2Pm+GJM3I69a+GEAjLhZEknEEyMsGkqn030kCZPlvDruhfu
V9dVE7mDaOqmwlY4xnGwZnHSEU1uz2yFt41Xfsrw6c+78PY36ALE+MVqaKu1ChrSsrnyilY9aDmP
ZW//LF8gGB9o5LoY0RaG78ZWceZe8IVudVZ8hHRD6kJgzbaGPys8b9aPcYoRggeDvmL98LUf5GF6
JIZd4SHGOg9ypWhT+IM5Q7yj/7NhjFMUjaIOaL9BDl2EmfHJ7F3R4rSw779CbjCYKwZUozXo7IER
faWeTgNxjkqiWNMhABTwedklb+OYGyZu1mQGrxY+eiKEe6tHx1k0/ewiATwAaIQQ18ZLZF4lff+t
4mIlO+cwKPUixhKsRCp9Qwlwqs9UrY4qfqO5ZLwTw8xBVG5eeJ24++f6ny1kpx6IrqarWBto0KlO
sfkqmE7LE3PgQTC3S70s0oAaNAoA7RfJOLZda6/Cz+uxg3OideZa6SY84NYRjtuwKp8xEn2zZoN/
HYIlpfg7V7wsFRM1jFSsMiODHX8pHKFsclJ8ygSOGuy74YExIbQC2U1986n5yWvv5HoIE1AKrZfE
xIKFtPxLS6R/vcgnrnSnf6fkRU2QQK6A65k0aPyWlGgQk8LAgoieWSYpmcdCT0s90t0T+D9mv1zt
BqJHJcYWbO97+il9qF2ZcD9Jdn1mg8r4DDE0oUhHC+dh1H4qjektcfoyGLwW7l232cAwboPKaKVl
BYxbIAI43E/G03Wf2c8iNwCMz0TxMo6dgGgy39PmKsHu7eGn5RENbRT0PTB2ee0MvP1i/GRNrUgj
GVbORB9wA4WiWHLz0h9LXmvaftlG01SIyCigZWCVEurWKsC2r9J0Nf+2eJVbqnbxWbXjhxjueJ5Y
EKCwyVnRfc/4B5X9+I+0YgBdCVDTX1GAXvifmmc+RK6BW66ijExy+MjDpCH/9yNwgWSOQNroYjSM
Cr1Xo6APxnBACwyf9n/XMl0G341lgnCHnQxaZxNNcQqcsZYe60SxozGYdd4HL/2tv9myAWFyhCjv
hYFIAt00dEQ5uRcdIoQtLJ3PU9jcf07dYDHpgaLmatyawFr/S4a0TA6ekrxFtklgcD5iuHBMptB1
g27maKhAc0byoHpzGN9YAUFFm9+ewdsqJkkQiKJMUQ3LCDlMxWDX9aGxeF2SuyfZwIiYYaEn3GKH
WFJLEhJZhT/oo/SrMn+SSPwKXUGMm7ScQ7VrDrJuzJAb52FyOM2m8NRiTFCe8YSMWsR9Wz0l3as0
8B5S9q25YDC7o1jlrGo9DhFZbwbruUhbOx5Py/T9enzgmcLszIxxmRR86MhnwLkH1lVVCyXz13WM
/Zz0n/XC59DH9arKeY2KHutFP9TBXusVCRQlpYDyFZKffEVJlsfor9RjA8hEIHHpil4rYBVxR1dy
EyQdYPOBe0PRx+Wd2+tLqLDVgGEVkjGV6U6V/hy/RfNJEDi7tF/82xikfFxBqIIsdSUAQw4k8EAp
p8htwhiqGelR/wG6msLunMpRb/DsC33O6ia74dV1uWvKXM2ksKAlIGET6ZriwwKNa5Y3oxev8viq
T1w0uuibI5ZR9lW9PbuM6Iiv+TG+1YL2gJsyLLh6q7wdZIK8SDDiWQxwFzC+Kqpha2sQT6l9/RSc
JcV+u0o2e8iEd2jAtZmqAGU4VgfJre5nEGk29/0jIiEot93kVTvK7gL2uwd8Hnqxi3LPZ24lZDeF
2/wKJq50plbXjQlPohdadLu6CjYSSgCjM7kWXlqqIH/nGE6P9zXDmRizdmq3WiUMp5TS5EZ12kdy
g9TOUT6P+NzuMZ/+Y8azfgny0gHmu9fx94vWF5PZblJpXJR+oilQ/todKrzz1MjAPMHr/faGfhQ3
PzPHQvm1cDRec8853b9i+/kS3vixAp7fJqZhvIDt6/2ZIdmVwiXDh+rijycLAqzRfXfX4SmmDdN7
XpGUs91su6mcY3RpkrD2Y33Q2hOG9jluvZ+yb1aXCU3jnNV6igsZn+Llk+5AxudhdkxbPiy+eCOG
mHTnXfRcSCYULRCxatYZRqF16BOl4tSeILFDv/x1v3yGkPA977Oft4xMOBpFpQZDDsKR2RNbql4n
k9PyfP26x/Tjx3hnyMVqqTTeNYVvTm+5/KySY9kQ5/pZ2K3WbDaLiUG9gB4vhUY6w7odtftk6O11
ruxERaGtb2115Z09Tmg9n82N/1vyrGWTDrui2+hYoCAFXbVT6hSvkoPmdNs65Pe8805tuHbkmHCT
5mMDRnLYuMxvxHxOUj+ejmb2LPBow3iXFNsulKX5kBsRjMOpotfyejIbmz7mym4N4nCXG7zl66ax
xYVBUhOSxThrQij5VDKLCgjRGnbnCNzKHsclzznJZut6TSFl1QDMbB0ivZD2fSi+6PrbdY/kLiIT
Pwalj+aGuiS9kDBNBT6o9BYqKMfah1zWp+tonHN85qna2FTGnZWVGsBGDYTPrZ0o3IYT3h4xoSJp
W8zqo23PVR9lOqR9BA2rreN1dsZbFLetn4fGxI1oSTPLtGAQ7TlBH+BX/Yd635+vteyF8Jr/uJvF
xI82hwxTST0ej8zYLt2R3sWHxV9BFw+yVc4D//kL/spJlplcRWnHEgrp56vlXDn0VS/Fk1R8jAMJ
WpYPRiC6mSdN9ux1ePaoHO3BuF9wk/I6ezhRjP20bLJSFBYCsxXI2RAifJuqyU614em6d9LI9Lu9
lkp7ejAcyyoAzFEktpUGewuwn6ePtB2FOg0vJ+DBMD6jlUMzU9Ew+Ewc0j6lyafjsrw7818++y7m
MM4yFnMt1zQzyA7dAa+zX5FyveUH1S8e29MUlpynj/1NusAx3jJ102gNC+DKEtwf4y9x/jyMnBec
/Tc3TD4pkFRGnVJhopXc4k0K07t0izRfO5XOaAu3SZgceb2ou5u0AaKRbBOpkmTCBx/93LpsUhJ2
XHL/3YC4gWGilVBrVrlWsMdcvSE9WRMn4O5eIpu/z/ialQyFWHYwo1yQFYJYkIyRP1mhiubr64eH
h8R421zFVa5QS2TxkaAtR36RMAIBrkv7Og5vxRg3kxLx73b9tvaa9FMp/gnpmbxZMuoZm53PIdrX
TxEMkVZfr1+WMRh4pGf7R/OCwQ6y602iqDVttBPC1W8eKqht507yawaVCAlAncN7Ftl/DNoAMhUZ
qbZWqZ0BSPkypXvoRqfnvsXo0ITjMbmT7ma0LypO7XZo2Ih5m8ZxDpVeo5s1FdoGyUwJeEV8WiDq
Uqq/dEOwrZTjhNyFZeJDVk5Z2tJhDjGgIi65N36OQnyoQCRADi13fbvujLx4pFJv3RiGbvnYzBbg
re2jCCmt6aHF4kUR5n9+Nks4yE4t8j75dgPtZi+ZmNG2mJKBQhn2EoRSWrscOkwUanoZcmzbTeQ3
OEzsWGSpTYThHALTsPDzl4G45gPmfjCNNgfCgbwpb9JBeuP1o/CchYkkTdUQnUhwFkiqynPmmGZq
m8Wz3H3mGEid4bf7fmMgE0pSFRo8UQIDMTuIMiU+jd6VOxDo26A/PeqxrXG8k7dxTGSx2rbJowGR
JZENKMSbtlBHbtHKHJj9EY6LXexEU5oaQlo1wOm+UC11BY1EYIpGYq/+UO3J7Wy00uOsN/hosXgV
F87maUygGbtxTPIezllIn0cVNaY6aIeHJucKAexWtTZGMiFFi6wiKukjAE3W8iM6pWAaVVfgCV7R
I3zFS9g2H7XRSdQ2sChdHvv5WSi/XXdDjldoTAjpJqOuErxmg6v2lJi5N7XHJI85PsEDYWKGIA0j
4iKMsKwXaDUiPJ16nvQGD4OJF5NOTK00cG6lwtcR5IvsSzUPHEP2P4E2+85Eh2FapnEtsO/RLZQ2
/DkUobDRwKVLn99dwwmBGhMh6rzIOpD5oF5jhKtcO6Ow2q3yBDpCkEf+0eTJxjImPKyqPGSVifUr
m4eJ3I4Lp8a1vz+6As5iyxIxvfDxriJoE6oJZc8pyLHSv1bTizi+Xvfl/dIgZFBESmNnGqwSSpyl
MaHtcqgmnIXn7cwnBI9NhY0yM6Y4IWLIFenZP6D/YBrM81ZmNpYkZ8A02ywgKmYjRpPzbbP/WHux
6zelE/RdyPoIjHZyo2AIwClcnAeWC695+SNHoJTPlITIAJXix43CA36n6pCZcUf11wwNGYJ54uv7
RP32t5i2QWD8Oo+IlJXUnALdTXp1Iu1xnTBdjlodCBzTP0qpN3CMZ2djhTwJiiVuTLJAyD4RER2u
I8em3bN6AWFz6iQvemKmAEksM7GnWTRtfS7xahs5wjSmrlAUnHnF3btug8gcqEypMcRC96nR9Hex
toLS6oNI677Vc/rp+obt+rilg58WYiwaREU+uoQilbWS1LSdqn0Vm1sl54TV/cW7/H0mdgtzIi4G
rUk0k+RO5FVNa7vPXqD+nuXfr5tCN/t337tAMd7dTmAz7Cc8B8nqaGfxQ5Y95laoSW/l6E0qGPbD
63j7u3TBY3w9MrqGaANMM8bcsVRHSyVbm0pb4xZc6H6zluF1HcKVOuo3UH35uEnIFAoNiQKtGYBA
/ZHyQxI7lm1aOBi5fBF72esWjbrM5tNDSXBVINTjU+dYpo7qYSDM7rRzqZOKR8amzYtLexfIFpFx
QtFaGklrEDU0U32x9NyzmuI2LySOL+5t2BaG8UVQtIAldYRhXdwNYPEnHUaY6rskaSV3Faan6+6x
d7K2aIw75rksZCYBmia/L11jl8PrnwAomoZ+WBNsLEyUkLK61FCVxidiUhxTQT6Qircx+zZcIJhc
2NCHEgIfHR7Qu5u5fZ0i3vW3d2YV8QLAeDZJzb6MBtigPmLg3WuDBbVn2tRB9fcUPCWN4K9D79J9
5fAanHcTvi026+dZISW91tDGB0pGVHqZG7mRn91VkPvgtSPuJjBbNMbHx9KI1FaGpVNnK37l1njc
zG8Nr7Bp9woa9v53Ldhzu8wWk3F4qcWtZRbAlAOQQt4XbhlIgX4YwxQpxrk0fDu9DyG3KLR/0C67
yrj+aELaesiAm1k2bdM1j/G37FNxEL3eWUOkH478PXmVn027fFiPjf1Ghxv4O8zzXiZA53VmSeKI
n5HMZWiN5f1q/Al5iSLqFjJSymTOkmb1ipkofdmDNEsL8/Jb0fo5+XX9mP+Ln/6DwbY5kE5vqygF
BvFHdDtDLc5JfBGPJMsB48AHDtre5+/GIraxoZEWLV8WHPniEB1bsOh04V8tutwnLrr8v99qF7vY
4JKLeSetQEpu6Nx4CQ5JaOCdcPq9zou+4FBA2rCFoClv7OVfzuIFmYk6gixgzlqHY9CT3/xIwLgM
sbOnFe0N4qfcNx54sYZnKhNq8jjKNSvHFq54LJ9j5I2nsZScIuttRT8N48/rm7h/n17sY2KNoo9E
SGbAJdVtInxpmhuj+XodgruGTGzpSNm2moU1bL24dc6it27uLN/jgE4GVkfB5b3/79ZEt67JhBUB
iidFHVOzRmdJH+b2NlNvNbOwUzStxYZdKJU9cSlveYvJRJFGtUawqsLQdUbBSxG8Ycw8U+vc6wu6
H6wue8Z8ysxqllVSjNMwTuJxlOen1eRJL3IsYdsalmEqEqTIeByIQB/t1r07Gf51K3br5Js9YjsZ
dAnEcBIBhnmrB5ovhaYbhSSMnlU6O3zLm9jkmcTEkFbpImM2sWp6/1XvQbQS+3qqexyjeChMvAC/
VyqUDVDyzi7AIFXiBaDw6RuhLqE5KX1QvIb7zMoDZWKGoKvKUuoAnbRPQqY7Zv5i6hHH63ZHQ7f7
RX/FJtkvI7FJ6o7QHrrmy+xTHXDwhlizPTvZHR2nATXOS3LkneX9vO8fb5eZ6CF2i9x0DQ4V1QOH
5DIoNSjHLu99n3OoZCZiGFrVlgol9KvXFa2QpvpNnwjHO3b3SRJVdAJLVCeawRA6sY6qBmlkLzys
46smv2k8kQAeBBOCQP3+N0RbpKElVb60LL4Cjq3rfs6DYUJQKhdNMsYV6qz9wVDue/MgVd+uQ+xe
hJfFYuX1dF0dpy7GYkXt02BBSLlPvBxazRnUL8iknSzSONcRd11gg8h8JaV4qG4Xs8Zn2HyKolBt
OcVP3t9nI1CzWiD1wd+P619q9U1a3v6/38/EHiL0XWk0+Pt5RoJWlRxtFf7IgxXoe1L/xQzTxxig
pFWyRjUOY7x6ffe1Mk+txlklep5/y/WkCwRz3mdzIFGWYN+F1LTrKWzTwOy/mDyC2X0PvsAwZ1HC
WKKsRFisQhYcE4KU/Zw7g8Zx4v1ERIKciqbpioZC6scFq/K4mLMJYcVob/VpdipMPCaWrYx+Rb4J
TWlnzatR8UaWdjPzDSr1xE2ono1Rk40RqHLQHOpjdIAS7KECeyfv+21/FS/mMf6wkpU0UzpgFZNv
XfEoaz+UOfgTr75AMP6g1Jbe5z1sGdQTkT9x9ZH2T+Xl7zOOUOvxbMUt/r5mPUbGIRffr/9++v9/
9+fL32cislRJUmWo+PtLIXl6GbuCYUGWS3ZH0IkNLU8YkgfHROa2yiWSUm7muBdsJG0yPlWmxTOS
1raawbtuG2ft2DQx0jGqpiQAk8qX3vjeV4frf3//g5bKLUCcERqNJhOSi8JI0saaaS8F5TnE6LBv
xLbqakcIrZ70Jw4cXZzf9moDx0ZoK+5bbZ1QgnbHL/ErJROhg7ttYLqo5w8WMjiqsmkdlAP/oW8/
VmzQmViRW526qhpWcznixTwcTyoqqcOh9HlzfzwzmfCgGdkSdy3M1LIaj4hvSOPEETND2pdYdpr+
ZSG9zVlZ+tuvrSwTKLKKzEUL3WH060/e6q9o8s188zA/0uGhJOdOfOzeIpu1ZKJGhpAhITThFqkb
O14OcZo5JPaN4e26YbsBcIPDRA+lmTWIaQCHLImjZ6OTkwN4cILrKPvfShsYJohYRScVlTbSwk41
oJ+i9MpgUWw4ZWXLfu0nqs0b4d0NJBtI6kSbO2Rdp5yUHSyr8UYyVggfmBLQ9NM4f5p41LCcVWQn
lJWk/ZvSUWoeG2O1pz5c1c+cNeSBMLHEFNR5ynqsoRo0n1AaCwRnepOC0aOfE3ig86cT73rkeKHF
xJOhrktpnLCGMhnDqRS8XCud0oxsTRr96+ZxtoslJEtbSIRoJqyb1tyXRs0WyI9mSB2pQ9lYf7gO
xovLLBMZMZW6Uiag6ehJeZqCxEcweew6mw4+pFxCTC4eEz76QkmVBIU4V781NbuDCEbkxkEk2cON
jHZB3scgJ0BaTPQYRkuLExVwcg6dGkyoGK/R9NkSjkn9WiffzOHH/7medHc3h02P03JNKG+kqWVO
nmSgH3sSqdBfZmfjr7g76AIejwNTf43yL9exeT7KhJZKnsZYTBZ8Z5EbPc/t1szsu17jFAF5KEw0
gWJSbxaUFDZNLWclz4kEtzQHt094HW67Ock/ces3BbQ6jiwtE4EEKkkIj/3k6oicW/3//S6T2CYW
qZcavLLjVGcHSgjQO0VkkwcptO6q5zGkk8Zo279JQtFOHovgRQpAY/QNTWFvVNthOfFe3nZZJZSN
xUyUEdQkkYSYRpkg7m00EfrxS/pI9SR0C2SgXbC+CQ/cXGn3G2ODymQrQ1rHGJjFOtOxRumU0roM
HegKebMKnMOPD/SPh0M2+zRqpTNSe0clJPA5CJ0MOvAUebwKHs99mEgzxVmSoIX3XAQYzTerfL9+
3DhZHojAP1ozjwbmmlVkeaS6l4zeVqVTXN/XyXFd8dI8hV2HXo7n66DXrz5IIn3ETDHsEakmjIpm
DN2usVOOaEDg0i/stihtPZGJJRPm/GJRoji3+pE2xhF7PmKkGUJFPP76/VeFjf8xEaVPBwH1Y2Dh
SgiyL2gODtRPa6Da/Q1twVQmW+YMI/EO2nlrN1G67vMqXc4uf0N7u9NQOXWf6WTX4iZ3i4vuP5/n
jjznZx/Z6lm3xKyB85uT4ZiG0ytoInlG94o9do+N/JJq71E5h1N80gxOGYFzFM4/bWNuC6rRVaFE
26l6VLRTP3DWk+OVbG2kVIzKGs8fd1LlFhinygdMd0WDc935r1/mkDv+6PzzXFhVT53fNJ/l9jSq
33X1WWiILZvfhe6mNHkzmjupmCFC6lPWVdUydYtJNLtRsojYoSdLHpawXwY3l7Vf6moEqP8FmaD8
7xf4Bzgm/CeCNq1iCmaVOIcbhIUGhbjsNGkGZx13tusDDhPwK5DwyE0d4Vs8NY9mo56KuLiNK4PT
0caDYbZrqDtw/1FzGuulAPlz9pJpHMfbcWxYAjkiCGIbmsoOFVbdJBlJlUMdPSnuIG+l2kJifL7u
dXsYSD5UBR2UaJ+0qJmbw0PqRFZKJYY4uhilr33XFbO/KKowe9dx9pZri8NcJ03RkVqOU0gqa59X
GSo25lFLea3bO9kbGOAuxjD3R5muPSp9CYwR/FULmun7qPhqw7mldg7qBxTm9mgtKYnSGiiVvN5r
UvWo5smDqNaZA0WGV3Gaf3SyclDwSsPx7L27BMgGXrfQKylq7HCnIc8KyEd7KAH/GqEh2jxHbxjj
Lr/M0MZSbzKvhdAAb0qBB8pyxaexppR42gJXgU/ZcuOjdbeWtnquMYG88FbKbF7LBl1BJnPd2qkw
kSmTZaNMCCDbRq+/9jNZ7VKqOi8Wob/SD1ZuC9Vq3pOYRwCy66VYYRXaSrKJp4OPp6EW51IeU8jc
k7y255i4g+CUGScQ7t3POGuQJFYlKEerBnMWdLAca0tdQ6U6HNEiXfnIcMipCWdH/3LuR/TlpyX4
g/MHWlkRk6CSDOl0xrJ5rAejrCD8XQdrkTtrepQ13o2yNztnSJqEJxfLMC1IIH1EyZo6jxQD6xe/
Jp+gqQHiHwv9YIM7H62nAikx0kmPpt8msbPbuOcdEHqH/OY4G3wmKBtrI0XyCPzskEPxAkwbPhUe
n535VVjBF8brY931lw0e/fdN9JRTtayjnPpLMz5asuQllXCXmyInw+HBMA7TaHJrGhlgonk+GIP+
numZeBAWnfciwwNivCTXmijGIBvsGWwsYD3cm1p43RH3OG4++AgTPjHgWCl1MoJtBS1SoIUK21sB
NPjWXedBRMrVbRBHu4Jgm3czT6GU/vxr7sHk4qRKG7Gh2yUX6GouF4groZRul4nl5ha5mYjIeSTc
a0YwJF2WTcRrUYXixkcHmVMZw6uNQb/ByaF1ivvE1Q/DG0b1VFABUDaMCMyzpT1qnKOwe69vgJlV
FieQU6q5iSJ9fhjAY1fImn19I3d9ZYPALKamz+lcVTCt10+Ner+Kj2vFY6LkYLAPN8uazpjWBEYq
hbH8XOY3eAT7/+xg+3tiKZUz0L4gkQPjjB0NluYYteykgvjt+oLtZieXBWNZShaQhVt6gi1ppaBF
5jvpTqpCduIPFM23Pndm99oEpSyZzKzvsWijUNpib0/t5BWzl04/rtvD2xwm2GoYKVQmBThLnf0c
SuF1lDUpbKNx5IQM6qu/HdvNwtEfsjEIj6rZAjZSfDnMgy3MP3JBsZP8Uza8mNl9UvNeC3n7xETb
Ll1irU0AN6HSoaSeoR2T9esgvF1fvv0Tird2w0S+YbDaOMsqVT1eJnF+SPRSkOxeNYbij6LABYMx
RclB7jrR4SUMBU/QcUw4O7NXSYGvXQCY+AZdxSzGOxIeKyrzqEhx7UX/Ie26muPGueUvYhVJML4y
TtAoW7L9wrIcmHPmr78N+VuLA3EH19qX3QdXqQfgwcHBCd1hcDSGwc81+XNsFrdtSEBV2+eDk0fQ
x2k/UJM5+wWMo+uksIryir5iWyvMvwWS3fPGErYN3URt11AMjKwwUY1AVCnNJoUu8hin10qLjCkK
5JfNgQfCnCZMPSxhLQKkzVHCVTAjAG6Qsea9ITavQLz1/1kLc5aERTM1AbN0zlCf8iyziLpYQT1a
eQW608W/vKat8Wp8nDc0xv5KWZI7ifKq/J5xlKwQzFrdLj+EbuiPGIfQrpJrMAnuFsHSeHPP2+f4
DZyxTUOTjCCNsNRgJNdVlYZuUkJrRiPHuCS8McHtoH61VMYOsaVTUGtAoym3xVHc7MG8Tu18r0Lh
muab+x2vhMAzGeYGrtVWr4YWkFXzWZ7QIZTZlV5zrkeOwbD89eFSCYjzATJNnmY4lfjNUJ5VcR93
I8dZbS5Hl9GxBZJkU2UvYkwGTk1Mp7TQV/V1TrTeSuTOk+SCk7nZtIsVDn1ErK4TMJArAqT/wLBh
3mCas5AHqy1O0/T5svHzlsN4jSoahVIasRwQvDpEO0n55Mw6p17FA2G8RtgvZjfHWIto9PthCcCK
K97HTfT839ZCf8ZqywBTh2VO75E8s5XqOq4zOBDvMsjmhQjGP7xOTVXH6/scJNGGVp4mmrgL29tu
LE8t+tQ51szBYCv4st5VYl0jaxe3Qo2Ir+33Gpk7znZtW9iflbCZ1SCozL4YgKLlsaVDLLAQEl8x
d1Uv+pf3bBvJxIwzBsg1nJ3zPauIGVZqjvRdWf7ANJYVqZmT6idS8d4Tm4ZmyLQbGLlCIJ0D6S14
kecOFqCCGYNAGL2915fhI+/cFQhd7crMiLSYY5vhLg86JA2kxGn6+5jwgiJqR+/CyRUK9XgrlKg2
BiEJaczix7vfFUHNq3weGcbmp1nBMJ/GqBeRZkkw21FV/hgoflno7qg2j0GkJc5lM+B9HebozKFR
ygVN5efFbE2lYPemL/JmcDgLYhOBSW1UckewoFq6i5fDnCZOFu6lmEfas1VL0sGS/4+tsek/vVga
faZR62/+5taOZFe3MwNyyFSvWxg5h4h+8PcGoRFC+R4gU8nYdgsnGmsBHA+4rL5mcjUeiLhIt0Fn
Ljco06PgI6Q86ZR/WeQbKGPrgiFGUbjAR1BlPt3Lbkw73gc3tPYec7UVqK1dWiFj8mXeIC0NyS/H
1L/14Z1kfGmWzO7LG0M4qtA9vGyN22gm9UimBHZANn3bKuOCjAhC8kgJrDKVJ3TFT7IvxGFsB1C3
siMB3f6pGHA+5KZ3h9n8A8zc7KTMoPwpAFifWytFg0jcR5y1bZ+0NwjmVtdVHTWYDhFtXJX2pIWe
XAaf+iDkHQLeUui/r5yUUtRDPRfASUzTV2Xo0knKzeXPtH2e35bCmP0c1nWGA437Vi2cus+9KFp2
8pB5kxxz8mCbuwb6B1HFPAR4GRj/ZLaKYRYBoIrwRe3mfTa9yL3kXV7P5pa9gbD+SRPVMoKkJ9IE
RVbutAkiiRbJmvj+Mszmtq1gGOsWSJRp6QQYU3GL+Esa3JviXW/G7mUY3moYW24noW8Eqnu05J4S
/GhHXq8rD4Cx5HqKh65Hes0hqkuUUzY9Xl7Alq6RLq02iv6AlQnPqZZF0wgA84EqGrWniDZFtx6a
lCVLd1uHdoSae3l2al7ecPsbwdYkCF8YKLKcQyNfPg0NJSbUU2/ojm0qWFUFsbac82TZvDnANfIP
DnPHZ/NkGC3e1E6U3gStYcXyVRY8peV3rftAKyP4TCDPp2u0Ys8yrrbgi1JlMOug5/s3ny2dZCb3
VB9aPPIaC7caec/Q6Aavvt2ANjizNYAm7LQ7Sr0KFYcjlFMPaB9B4yTvJbtli+vFMd+r11tRLkrA
lemOlI01czUNeAjMl0J/UzgRSrWtGW6Xp3awdM5le9/yces1MD5OaaUpS6h2gJp8MsLvQ+ZqvJmj
zXTbCoPlbzK0sNZCGKOzhF+FybQnKE60TlEetBh17rspE6w0eYihTHl5bVvnaY3L+DyzKQIxoedJ
QMsGNBYtLcqcVhp9peU1CmzmjNZYrOOTxxKsv1hjclV87pzZjaC+EDj9l+CR3GtXnYuOxV30Sf8x
H3kznJxPyLLSRImixVVPM0ZK6IuYslnE3h7zgHPxbsOA+AaibiIuRWY3+0lcjL5FtD5FrtgNVlFg
iOwjAQT4G/6AMNuYRZ1QFRKC2jbEsYqXPbhaP122ii3vt4Zgb5BFGdOavnAEY0Q4dyDtbTFgXggC
V2LD8bTb5/dtOfTfVw4p69vc7GnSZkp6qy2T69roPvD6XC+HfrYVhIbwJ4voZ6mTPRG/CYrV5/vL
O7alrAK/+rYMxq/GHRQZU0r6RifeIjs9pLsJoj+1Hd+FJ+2VcTKFuIl+B6Jm19zPEIdsObHY5llG
0tVQVaJQ/qXzZY6JlIGLHeUNrentmDzOU3TURo//yTY7R+Q3JNZbkXzs0SdOA0x/8opb2gyfPS/X
vRNYkOp9MJ3hy+Xt3Xp4rAHZg9XpqWbUiDiE5nNffSv6n5IK5Sbk00XJDXKeuNam/a/Wxx6xrDIT
Az4DBFIP8rg3OnDBKJ970xu46ZdtKILEqCqCkpDluQv7KZFyAcnEMn6uQa6JqrFa97bcTFaU8RLn
m/4Jo63/gDF3ZWp0uYqZJHy39JgW3+LCayZuWxEPhDHDNsnTKKgAMqCtKD+095he2xeQtYVABfpi
l8SKPoU3PIqWTTfytjSW+S4R0ziOXmuWYoGax+jo2UcKOfIKgjFCOWuTURfxqVICpsDvCoQVss+X
7Xyz2IAmKFVTFRC7K2y3LaW+i9Qg0cFJQRvBpF3uG4/QXLtV/cBKrOaTnFv642XQza0jKFYS0C1S
1v9zvyF3mqHMHboRpRo9PHj9RgGPR3nTNaHEZkiyoiFvwISBcjUkojwjm9kEpq3kzihLFrLbljHf
X17LpvGtgBgLr8QxUWeVNgrOD8acOKN2ysAQ8QEQUJkhp4Q7Hh225xsGgkVIvqP7yzEjv0l7v+u8
tlP8yyBbffqoZYDmEC2BMAa2OClOqtm2Mm6t+YBzBG3EYKceOv9DIitnQMwNrCjCYkojTTWjZniz
5KFpWF1IlO8LZEl/Fnk5vXCWRv0nk7XCJSXikiJEVEV2LM0I4PDSblZQPYyvRReKlk7xrN0IfuP3
x5JD3LZhEvRGpIZNG0hVxvZExZD1MJQUZA/8FCpjCHC5rBdbST+AULpXFPzfC4HmQpnlwrQoSD03
0EDJv0JL7UX1FU/e5a3Ne1W9VszebaAm6jKhChB4i59bYFsMVSYmogLW7t8TQKWdv/LQlXelL3xb
7Nn5LYqnLBZ+kc+lpaK+7tIPYGzGIDVUtyust3MkT7DU3XIMffNuRmCj/P2RNhBO/1kr/b6r6I1+
O7TuwFhMIbNA8wfifNyRVcE51Fsv4zMc5lRnw2SkrYEljZFNH8bhzwJ0YqqLAbxdcshsLm8+vQjf
7SFaaYgpmjgM7GthkcZSzVoAQqVZc3vb8IsrOpecfjX2gmkHO90P7QUl5spvX3jTta8yQ5fQ6Rld
bWthKEkba5OCgFU5aHZ1I9jaY4pWtgD3Tu3HfutMT9UhggigeQXqG6Su+aNVG9GPoa62gLHjMB4D
YwnwbeUZXQqubty15kGUfxky75mx6QVWSIzBauUUzCrBcqvlOsa8dx07/Qcun7PVMJbatymaxtFP
4izGPjeuxuoxMDiB8NYj2gCDn0FkAxVfUWGiKyMwhmgKS8UprtJryekxf9a71Fyrl8YdXOOq9ShH
wPIp+ckzmdfyDGsyK2yVTuStTKYSsroxtFzBjURlsqobmjtSXGmHVlxbu0HdzSp+aODYz23iD0+D
nzoZWPGInTuZYiV2dNV84noiaiLvfhSVhzXgd433jZihEgtK0CjIKkye7LZ+dxzQlyx6otPYULS2
P3B34QtICiI9TX3XMzRnWj8VpFZAJrd48hPZGbfSnfG5OFS26fBkILbiQWONxpitgj6bUgwqBcG0
5EkOpSxInhXUPyCVqXnz0SSWuue1lG/eZmtUxpDNvsm7eQGqLLdupH2NUG3JpC9BDemEuPAraBtl
3wpxX7bHKedJbm3lwtAjIKq6BsYN8r5dRCjantJ/O1V81XfEK9vrDlaExv1kejLKyB2X2wyp2Ul5
+PtvexYJMevOczMAKw9CruyKqkUlXo5xvnSPuIQKRXwkK7GK75j7Rq5nIUClUHcy4ZQbqR2PHjjv
OLfahoM9WxET/PTCXBcLbVgYQb5sKj8pt1jUxnZY3aT9z8vbR3eHOYlnWEzsPdbFRGLaspBMz00f
Wrl2r7ecDNvWLX0Gwvo/jCMWVQaQdMYYPkSDfOMH5XGEaJAde6nX7/7TotguqTgWdWPqaYE1Gp0c
zPd1mTgYMfUvw9Bz/H7v0IUIVT68xNjWXnke4OE6vPu0KrBIXZ3KPLi7DLF1rrB1bxiML8mNIWnR
FI2te5oc2V121TF+JHbi8r0kbznMQaqiUKvNCVBR+lVAK7TKMbXNEpQM/n80HsPlY9jx/CoSWtIF
FX2zUi0nBE1W9TC86CAbT23wHM4etACt8AadbDOvq3x7GzVI4EnoGFXfvSemeEnyOcUTE++yQ/UA
Tg1bswyrveWHR5vPZs3Aq1/E0A3U3s5XqdS5oJk6tYq+HqxOL4k1Qbdg16gorCmzxmvU2/QWKzzG
JeHwkqBCqd1JKNtQX9lGkFnC0NqYnxjHj/i/FRjjmkJpSVoTb2lHSd2mfxJTu0teLpv8pkdaQTAe
KZBaUEaagNDwQg8Tq46uxg/QV+gIPv58I8YhxXMGwtwFGEXaWxLUfuT6bgKdWwLJ0r9ejQEtDBNj
STjFaKY7t4ZJlJq5wwvXWcg9ya7SZLCk+tNljM2rf/U0Z3v1smhMhKjHo4SSYVNd4+4lRGkm2VV+
+SJ4/w2NPcZm31GiOKAN3+fXR5fgJs+jNzud3Zy4tc8NczhLOzAJvLkjhZzXQKPkocEddYHKLWYO
1WviQyjDgy5La/Oya6/8oIxrPwtnmIdWFMcYBlAQznQepLfBbp67ENE5yrfgarJfpchtyBFfDXRo
yA+uJzeDQ87w2OLJOVJrv/RDaCS9Ct9bAVmD2WjxQ3rfjL0+/9XLsaVl6JINLNB2c0IPaviX4Jjr
ZmrDQEpmBMrJ3jjQsHz0aDqEd0FvWuw6XGScZDlFetNJwFFOYPZyej+8y+0OU6zLk7LjPjd4m8i4
yDKuK4S8+JpH5c7cja7oZs6yK54pe/BkV0/iFdq8HtS9c/mkbNwEZ0bEnH3QIbd0og0HRbLMyBH6
21C87nl0d1vMMmcwrMMkU7jk9Ju17gxmmfQgH2S7uVV31Grr+8yJnJlYnasfQOHhUc6JzBWfC1eH
Cm73KfQQ9V1e99ZQIWIiid70Btr42AajPp6g9ivjF9FBA8ooH7vdkQ5/1g4KCvI+3c9OCeYsPbI0
XiPN1pDfGpxtPCoUDMBUMd5BUDa+gpIyvnXoZl4Mtdr0NjombgjGjQ8QsJ+BMl4qamI1TgS88KO0
smW5sob2xVBPDaZH6uh6yO8v7/DWaO8ZHuOf+laAZIDyek5RudxjxgFc0WhBUXOrs6iQ83DoHcOL
7qi+8bgzOWHARsxxBs94pbkXJi1YAK8rka33P8ocijiCRzCBXnIut62zu7IlwniksNXlru0BJRm7
rm6sCT21y2Il6n3dHafo++WN3YiBzxbG+CWhk4xMm2A8pH6Upq/kA11xZ3+f8URJLWLAUaUnIzoJ
3ZMhf7v8+zcd63q7GJ9TKbUOzSAYInogA1/DLVUhFqB55fkYe7wWDS4c43tK0na6KWI9YTlb0vyg
NV/JtRB6We3kgz8b3yfVb2obw5YcH7N1Ua3XyURwYqwXTacDOKMa0X63+31R8UbKeQtkS5QjKZo+
ibGfNGcug7YLkpT3lEq0cIVbXnZhq3wE84AMtIICEsbLGPOrlSbvl7TA38cLSfdSSHnPXr+P7rhh
1fYJfkNiDHFIEk2ZZuqw9tRMqBRH6OqNjU5yT3u1lwQSC8HPgOufqStkQ4z1GhkLlaNB7KISyKM9
OSCWsupTgax54cZezakibSUezvaTMc92HIVYXrCf5MaA/E940N3a6R2Qe6Kxu/B5twD3+zFWGZVd
m44G8CJYpWTFLtQcvHbfccn7eUhsN8eSxh0YfOguGs/i5NSgiJRNtxR/4QXTtLFLCn/AQCHHu2y7
xz9Ww6oJymhjavsB66Pi4uMp2De75dB64W3hFr7qhNfky39EZC46fVpysIAAsXNEm1whKIXCT+qT
O8nG8+bOvP2gS3tbI3O3yXUX1XmGnVV85VflRV54RYWDoyO0CjxuZpq3o8z11hVzTrTo9TTE15P3
W7kpcqLnxk0fjZ2wT58v7+hmuLg6fzrjY+ZhXBIQqlAbXTwR/Xw0AA98GfJUwjWdB8VcKNIj5CR6
kptcax5eHTvZidzgOnELm3dGKdwFd8DSr4Sh0BNS4OcYyz5rH0p9l09Pl5fM22PG42hKFESzCRuq
5cd6PGSZc/nvb2WX1m5GZ9yMqqZdLCoAGPBGRW81emfG74Kfe6Yj31/G2npTrL8e42EGcyy7mp4H
Yn5b0Ocn3E5kV3HT+dTIL3wVVkchThOlSAd8Ffqm0HdwZPZ4i97WV2bIwI1fLq+K585Yyu4CjsWU
dSwLQfueHFM/3VPxQdPhxQ1bbXDrb2UwDgXsa42S9EDSTmpm59e0Dw7DPpgM9KfD4nb2vOO5FM5d
azAeZQqkqFyo11ykX0YU2YbsmenoicsziOwszk5yrleDcShGoLdBnAGMvr26x/Qw7BRkOvvH5MAN
jqixXbISxpUEJUmRKXn9atGV+Kt8km3da33lNvIGCLwg9x5b4ZfgmOIgcD8kb1eZCEauRIyYJHSh
B6rYm+2LV6kXwZZREQ/txBJQiRe5Xcm8w24w3iSsdbBl0cgp2We3BegqwZgKnbkEdJW8xMW/PPP+
3EUG41jSVJOakB5D7ZQ8Rv5oawdaPdFd0AOeFnDV7KnOXo6aYnSquITG//KUfoNnnE2L+UUFvWW0
YyV5pFdT5FGNv84STrKHmTHUiEPMB3/IhBVVVdEpI6GcyMAGUi+XU6UT7PDoyhBtVL5IX1WfuNFh
KuzL52Xz+nnDenVMq/zaUso1uIuBRYYjMUCPeR+a3n+DYHIDmJ7QpVSHIFZd+G3duwK5C9WYdwdR
v/XuLCLbohjoQTTfVTjCVMqEsTHJawdngbClIfvGHa8GH5EZGN8/MOQKaoA3PMY0y3CeVL0EXqBW
IDrobdJ+Hz7AuXgGwlhCFhVmjlEbLGp6no3JCmYeCdXm939bBlsqVGKxnpIKy8CLlXQ/dTTvCLyk
6vadYxJNhQIOik/sCCZGnPuqzdGDofjZbfJ52mk/BnhHyZW92oMA1il9uWxyWw8fUFyBlBCvbzDM
sSNXWVIIQiLFcBxfB1QEyC79CQ3hr6MDSdpD/8x7+Gz44jM4xhiyWp0G1JGxwCC059qDyk8Dfmt9
cQteV/nWZpqiDEZWKjKOBmzm0pGrXlIWKVKgGWv1buAL1nxKnG6XPYEwioq54tn6907iDJK5aro6
HTCtJBAItb8IzbMYXykGZw7gfYyqoSXQhNAu9Ofp3DOO98oPkdGMqqWFkxh77SSk+nXQaRy/+t7U
wYEgwggVDAKiKMVsnGaESpVmgIjHT1pyDeHqUv7013Z3jsHsVBTGix4IKkHcGPivU4aO6jbH3qPR
nJZzuSk3DP0ckLmNk0WcukFR4L+RMaGDjbikIL5SIbstO+jB42UU6ALO3ew5HmPpnUyWQmyBF+0l
b9mXfp+gy8ZWT7TvD7llx3xEB5MX/X2V9xyXsY9BxZBrnGNjY0l0qh7qgKXsTQqxCnN00QPMG3B8
/wA4w2PzC0UxD7SvkkCkW/s1fzL2+qnexzYKNOADnHczb0b0Xz6kaZqYxyFolWOC5CqNZrnNXi/9
ag/xSL/unArNccpVdDCvlpu/V3bEAmVQDGAKWjY0drqsrZFVjmJCHLX4Uo+PuvFgLp85p4F+lHfG
ssJgYnG08YhDFgJj8NC8Yc9IeKW7xYrw4KDTRbI1epL9yjHq8Dzy1mEnoozxVBQC8D/GXsJiDPAN
awItcjcZjurkBjzmnq3Voc0dvKlowVXeaROLbSaKwwTRUpoMav1hp/q0GZwXBG+002Eu7w2HDdHk
JF0kvQNO9Rkm8YiEoW3em9Dvnh3htLiNXfgfSMucYzIxWzmOIRlHYNIk5eIglbeTdspeA0+84qWO
cMtLyHI28zUPvfL/tZFjkQIAKTVlCxHt3/ls7ma+DxPPF8YcM8jzLE3fACe6yh7prEpzlO56Gors
/h/5UOoN2QOw/nTMAViKOcFTFGi0MUHBYJ0ZWzFepLHdubPTuAUSa+M+OpSixX0f8lbKXHd9MpNC
p+Y5IsPV7TGvsEcRya/3EH72JJ6/fB8BYV8VEeMEYAjHLAtzD4EscGlTbSBoU5APOOa5lSJnggbB
vYGcSWLhjeaANsLn5Ra24gbEeJqOs45hO7bbKEoqEeRG0EMJaKmxf1wI5/WyefzWCMyVDuGSrMmi
UMU+FnvFNiGgXdrGlXAy8PEmH52dVvx82XFumc0aktnMYYkwclzFqjN9l9uXchos03Sa4rpARmPk
CXhuvHIxqEDZnzVZUU3CzmUUYtC2eFiozoxi6b2MWjFt9hDc7JiX1vCruKctyXFnifeXV7kVSqxx
mcPRJJ3Wgr1cdRLiynh0qAv6Vqt9LKjuZaBtG3lbIHMS5AXC1pWOBSrjqSOwzFrgBMjcPWSMpFTk
RJg6rIUetgEZvPCg2JkTOLGdPVGK6RpzY/e8S27Laa53kLETzHvGZh3ATuoFOm2D3ZaFZaY7syut
dLkuh19BxznnvK1kwr9CTZNqAXWm07ZQKQm/CPOny99qyygMERwZ4ChGtyL7DtCh2VboqYAKYIQd
S5/A6WOHytWY8RIfWytZAbFtEpMxSJFAAjzZ4oMu3xm84eqNyqkmrgGYK3RZoAOnvpr3vtorGIXr
LMkvQcCISgJXUpSzbYReBqvrE9RNiRim+C4Y+LTG5jqL95SYPtA5zzTuqpj7U1lUXNMStu33EBed
gtOve48m+7MTr9WO2i97fRqUqBokEjpkQRj7bsM0Qy0qVR1xUb41npRBM/lpKNPBSiON97Kh3beX
wBjTDrWxSEcBXoJKZvenyBksOguX3fHSxtTdXAJiQlMtkvIyNQEU9Jm1YNgtUR67hFervIyCqZtz
i4jVKa9kCXuHLqyTOmMQo4K2UC1Yl88rD4ax8qENl7LWARMv9UM70v6biOyzEmTFHwECMbEIa8CD
hf6QlYWr+rig7zJTHSH5Mhe9C1F1u4Ao039DYfx4KPba3GlAMRqvM3WQ9n8FjypnKRspHLgGSaGT
uOhcQ+LjfC1CLxjKUMICVMu8obOQhRMeUjt6KpG4x9AGv6i76e1WiIx/kJIg08cKiMXnwRHd1yLy
KUSEpt4V9/IOpU3ORm4e3RUg6ydGdZxBZY7T1EqWLH6Wm11QfEryQ9dxpis2WCzOd5OufWUZgpEb
4lgASvQ1Xzktn/WbClqftIg79mirHzHiBY4aDJvRBssEfC2xBOHKDxgOKAro1LMGHj3GVRkdBq+6
0kTCMTXtJrpa2txdeoVjOZufcYXC+KhWnauhx5CdE8o3kvGQjjxqnc3jvAJgfFMfSNm8dHDvAdKk
KNPVnswrB2wG1BgLEIkooscH+Yfz7xX0xQgKK/13S1GHbyVYBNN4gYfONnytKyp8Vkvu5e+zMYMI
K8HWaCpyfwSyNeeoQAwGNKlT1PA++kIbmWZU850BiiDkOt8TN35Q7snDaxOzzwHf/G54CCLFiclR
XGjn4ClGABtzRlSj3c2u9CrF2R2DHWaPHTBLuMUn3rNoMyA1VojMge+LqMZ0Pl4tnbdgBq88JI5Z
uYaDkJ6c8n1jNXb2qcEou8Q5+LylMvu8DJU8QB5cxazTo2L6hcKRodp6Gxn46VCHwvLApna+lVMk
BosWIeaV09QJw0dRHcEBLDhL+7WGTl9BOHHBxokAaZuGgXs8bEUYzznejMmSKMwxwDBVs5DZRRaY
t8sYTD/H2ei+X7aTjSjuDItZ20ziqiWwH6ep4oPZhPuOdLtUUbygNp4uQ22UcSkZ3T/r0tj4YOlJ
2HaoMiA39/tGCPbig+BnaA/mCShtnfgzLMb8wyqdKgT7iiPemQ+Q2toZe3DgiV8CD92RlmwJtySx
uCnVDUsEqoluEQ0cB6bGWKKhpeokz5hsDsvkIY2X6pgsdcyh7964585A6I9YXT6LlspjW8/orQkN
R1Jy4RhXmj3O1YvaFlabphHnotm2kbdVMd4TvdWQLsuxKrlILLl+isPZ18vQChfl70/y2dLoL1kt
ra7qZplmLA3Uym4+ooN25CWht7LeZxjMtWnm6JM35JE+J1BOcFIkHuITlUgyfe3YH7l426f5bfeY
05yTItG7hdrE0+8JdOhfPiQPgSPdqz5tYojclHf18OyQOdUSmreHTMMaK/mqRJ4jSB4vn2UOAFur
UHLSVOjaxlEWUgtqK1fyInOCLI7VsY2PatYjKmixhiJQrpDQ3KWJsYsG9EWkKcfAeTahM1eXNsil
MInA6hwFWZQUA5Km/U+nR3/keadNkzAJURUk8XXCZhzMtqtbscOAVQwSpraHknTwqQp4gdW2v32D
YfMNQ6NCfKIRFSfVU92d0dZ5KhLDxHOpuzMnDKhIpfoiC2gjN/JYuY+E7MswjLxX4eZ3XP0KxhML
o9xWQ4Yz3VSnqvHDbLL7+UEHV9gHTNLE3B+SiigwsS/3zlD7SEWdEPmIxha1fFe16v1/g2COslDk
RjabGGpqQK0M27RqXrGTHkzmoU5wb/xZBHNwa70lbVtjEcl+2NeoSUCsGWRg3JrERkizwtHZq3iq
A3nJWuB0zuSM1wlmdSJQqkSvitiY0vIHl7jzbpTcnlt2pB/839eov3uKllUYy3QXiTWi1bFFeULe
v9K47nhsZ9sH7Z/tRML+/D4Raq2r+g5Quth6c9/uYlFzZ5XnbnkwzLWfT10tJRV2Uwj9Jb6Jsn3J
cxkbk9wInv5Yhs6Ka+tVaQS0kdIJUqsZrAEkZ05wp9iSVfrFSz5amdWgLRxv+cLmvaw3vf0Km65/
dS0HGuarDUK3sZ2+DmBNHIjG4xXi7SFz9UtiGSB0BIbauq1+pS+7pecETlsQ6M3RIN6Apg+FrXfP
IIQJ0hKTRpXyw1RipyF3GtGtyz6CB0L3crVXWWEm0kBn4fL6Wiy+ZcH1HPK4A7ciwPVCmO8Bqv4i
7mm/vA5VEsw1aVezmj5gRAyE7Ob3/AM8jxrIl942jvk2pVarIRSDYN8tpDy6xmrFp1pBVbjaBQ0v
VcXbQCY+QxVdoolRhLfpIY52ZrKrG//yN9q6ktbrYfx41wjS1Kr0G+nXUw5OsOLzIj3VMSeC2V4J
WBcMaBcjMc/cfKJRRX3TwS2khpMElSNEP/vx++WlbGXH8W3eQBgXF0PXeCjpxOsIsiFM2XqCG73Q
Sjay41wurs2Nk0C1ByFVFRQczPWUpxKZ6mUAx9iITjAIjIJQPE6/huGXy6va3Lk3HDa8HLt0GZW6
V5xe3EeowxDtWuOq0G55NXMFwnyeUIsGdZ4BEnydbdGlDZzoLFKQEDIs1e78wF3+vpRF1ojMt+rI
Ehh5iDBzksNfpjDbNeFWxbciiDUGcxepvRSXy4RPVIDc9p52bkQ3aM5Cy0Hk4b/oF0lcDf0Uwb12
b+4uf7atLPPZAhnnt+iZnssiwDvw7WmoRkYYN06QCtUg9kl5JSzzC69yvX0CVt+R8YYZabupQEca
CqGDg04OOzxUu+/lvsSAOa9nZCtuWu8u4wkrUzfjpQBWKPuS8QiyrZ0QJ9YQH2XDzs3UvbyhPBNl
fKGUkjAJBcCh+8Ezkd9Fi+JHnNRq9xhfiJcBeHZaQEjySyh5gXrfcu9E3jIYt0EiyEwFSE07ndHY
aYOyv/b3CsG4ot6WwU7PiOAHDNUeyxjMg2DsEmQqwvwj8cMKg3EYUhTjaoVjctRBsicDdGatcd1q
gXP5o/NOETsvUyaQGWoHrIVW9hUMwKapq4t2tetc9UDD8gxq0pzxco5nZwdmdDEThk6iZjCmmB0G
v9IISeC9Gf7gLI4HRG1lFR/JktKoMb1C/kecgjcHDCNLbEzwQ6YaNI6RC+JKBNA82kGeo2AFR6V6
DolQvu4rJYkDhSMmSI6tgxTkgYwg3ru81M0obWUujK8Qwy4ru5zCqdrVUNbQbM+j3bykfl2FRyMY
de8y4PbWQlMLXK2mrrIFoanFOa5ypBXyKrbGSQQJ3bFEST7KZI6Jbt/Pb0iM00DXdKTNGt70ojJC
RE65At/Os17EHKPc3sE3GMZvGKUag6UYMJCAGUTNnlXTauTHKnxslOfLe7cxDkcdyB8sduo86AK9
CQiwkj3taY4PdA4cF6XHe3tzvhJbmAEbF0JOmjqThK+GNtsdWprrXcDjW9reO4zyIMVEVJQRzs+Z
NOWBmOv0hT89JP0vMU2tJIssFarm2jh/5NFD54b+B8aY+gzuty7WcY4VBXxiQmELwWDXIk9hZHvr
3mDoms98R9B1Jb19Jz0FE4+nLpCgWr5OncFZz7+4ijckxsDnUYwmOceCVOQoBCsCx2HkiHsUl1zB
IZywkIvG2HkhtUkRUrTWlTwC7hQ8tWiZkPr6wC14je2bp1emkssgToeUDnOPBamCi7IiNJXgjyYE
Bi2oKPJ2cPNbrUCYWLeZlCBrdBmPH5CHfK72vR95yUv1nB2Jb6J1p/ok7zIu4/M2KsYBFUpkjaau
cwuZxzpTBZDGQ5GjfmlFAxSzSWnVeuIR5B05LmMzGMTwyP/A2C7pro3n0RABRj/bgnRdUezlH4qF
2QRwHbTPwhd9b9jSTeH/PdcznNUKmfmCjU5GIzIUfMHsWoPo/NR/zQjPI9KbmM3TrUGYL5ihKUXC
M/Afj4iXZWjNgzuhbEFsxHGFVb/kFSfi3aoiox8UlIGgNAWZn/7ujHcGxuqQtK5nq7qKIZWcOIbT
hQgOFju/BXslSL/4Tb2bZ2IFyxx4qWvSUA8A24+gNY2T3dhHrpE0u8s2w4Nh7DMb9DQye5yKrJuO
YzbtDFLYIar0/wmGjYY7dICjSAeYKWnvo1awc7Fy1YKX4Ni8Y942jR0hb0goh00MGLgTvxqK0RIV
VNTK3CvT/i4OeJ2a245yBciYpFo2UyKb+Er0fSlYoy/tYh96GfZwDZPYX97ETV+yAmNe0mI4jEWQ
o4QcpIfAaKCWodrh/KOOS87X4gHRg7i61iKTdGXaAkhOTLvWaist2ysjq+zO4Kpu0h/97lAT8EDL
RNRAzcksqq8wYQGFFdj5IM+uOEa3KgEj8/xzqmtvGRpLDLVnue59kmSdnQ0mphfF0s1G6cvl3d2s
uYGs888vYVYd61ELoVMT0aqQegt0mrIBMYohdd/6zrQIafYalK//j7TrWo4ch7VfpColKrwqtDq4
3U5jj+dFNWmVc9bX30PvvdMyrRXvel/GD1PVEEAQBEHgHN8EI0rW7DvxN5jpf9RGV3NOqhWEdwRT
FSkzsCJVtOswe3IwyNDHhUbbEoJ95xVnigmCvx7oxWzaZZrdAAzYweCXcj+6BUaxqCM40ifag5ff
wcKGa+MwykpKv2PMPT1u92HRcKLravi5qkqYc0NSIyUEOjXyNKE4mMlrhptkEFccf+ZJYXbpHJt+
2NCDo2+qQwrIB30muyDiNU6ue9BCG8aXB9M3Jp0ajJ6/0g0FBkB34TfN0sH/EThE4XgKTy/GY8vR
TA0pg16Jb7pa1NmZ0Z5J3XvbO2M1rVioRT9jEQ6SKcgCuYRagibYRmAclaK0QQ5+1NGaU/TFpdR4
VM2rgXwhkkaohcg6yqvcF+AXYTj80JTi7M/kTAwEuzG8IT1PQ2qoD0FoIY4548OoL1tZgIbGrEd2
A/BiJyeNzrHjag8QBoPAnSKDbRcjvu+1GqOw8dXUoP5R4ryYngFVjgfO6SuIlV1aIA8cXqvYevqy
kMnkEeoYAVUFzXdv3SVgNXYk0Sp+48oPsk9tBzSf33QYnEd0sm7Qq6ZMCCv7GmguAaQqZvfFJAII
c4unba9c62ZEePoj4w04Y+Ej5tSWBdh8cHIc6xvFyUNLPZa7CGM730fbv9CpwOQCwCbwYwa7nndn
WdUQjf54vHvraGQ2xVSkAp4hcT0nmGdD/62LbgXOoMHq9gYCBibdwWJsskRCCSpuxiwjuZCap4zg
gR9zSTxcdp4MqubCiH7WmUqd4qgHzoKVjGBg8CdcmDkNhOuev1CFsRZsJYcDaH5AWuJ7KeDmGhCX
aHfAWzj6PwFljhqb+WvbP3iaMSHETzIlM2kjYRuZ0qumacbdPAszGJLikqPeuigD7+GSih67N9af
pRGDPu5KE3XYKj+R6SHxzx1v6Gj9bIGv6ej8V1SNxXfuijkJ3vCdiWQZHmZEd6nvoBBldzcYcreF
weI9LfBEmsz4hC50WZuqb8ktRekrdzEQZ4C5cABgxY7fLr+eTF9VNJlkIGqUOcLTIk2mi+90Wgg0
yEc6OFYDz+FTxdCFMCYnGOMwTtWMCosNa8ZEnFYfiH/So32lfvuEJy5EMWlBMEyK2nYQVUbfDe2m
7H4o4mc8cCGC2ca9b0TqINPCZOC10vcsQA2b89iweilYiGC2MKA2xzGn1FVJGVuGfqe1gGusnKkM
7W1zrZBkIf9dSGJ2bj8ZYROCQuftuaH9qh2z/d/zmP2LcjbvKRafYqc4MJNd8SPY8YDPVtOdhXjm
lJ5S5BktbYbrSe12kW6pQ+gUyEUMqcEzhIjGtfTLtspc12dO6SaMM3BLvKlMfkoOGN/3soKn3/BW
BfR2ywPuWT28Fioyx7OqZb0RRYiNc1TcEAVQBGXOqSFui/jY0CUIapyN0KjK5pdE7u76see0wa+G
3T9afOjbQtA1pYxuYXV+1X1M2ARWl3CckVriQ2a4kMGEibIAO4owwRlis38Qunk3+vFNo/WXvhpu
dY0cS1/eGYkYceRygq8uMkGDCEAsr7U3jzAvIEzBwDXolr3hho4t8CEY15eLvJUodXD7MU4vzcJg
oLcVFFHtLo0lq5BmjkY8CYyLd4XQmD7dRpOseEFdXuaE+1C57hFXLRi/TqTEV0aqBVG7Bid9v88n
cCLq4WGotSfah9n0mNudQMXUV4eyV7/2I/Y3oJ/qsD+QkEdhyNGZRZbqQZUYRBoK22V5rqUvyuBu
x431mPxHXxZUSq0KJUSkor0VR7V4MPNjEt5K09dtKRyrasweUE2hiwsBWiixvMvFxMFThDP4HcdB
1rfaVRnG42XssqDXULyLq7Mqfpl8tLNmz3NTYij/LOTPKQ+bhbc69P8XaVtWgfgxJbAeoA0Er4OH
ukUxPm4bj26cjwHkqhU17kKIOeZiYLTQSo7rR3nSLd3svw2h8DTU6ZEP2sNbK+bsDEUj13PqcaR2
lHG2q+lnFt9vq/QPp9VVJyZY9JVSD5UEIRMaXCggNl6uD4HX3ORu6fFusLxVYuKGNnUAJ6Q+DoIT
O6pSxwy0w39UiIkbbajlpYqSHGBsRkeL7BItBz8iwMsgzwDCzMHnETqvewUqfICdwIARC9lRlGlm
CDUqN52eRpYyytZs9qFVtPXRaDA7k8zOtorrfnEVyPhFVQh5jZFDbC7/okaJ1dTnIHzdlrEeja4y
GLcQpqQGmTpk9GG579rxMM9ybDV5XYD6kwd2uO4WV2GsW6i5lNUZbv9J/cXHW97AcXKeMoxLJCGo
O/QOJSHwiFltiroaWMxbUuDFSfq9bTfO2rBjEboiaMWMlk1H8wHSaqaPnTi6Wj98ppyAi+P/+pzC
XK9aufI7PYLFfON2lr/k5S3pORuJpwlzUsCHg1o0YbQgfe40VOqz1Cqz79vm+ofU6KoIc1DE9RQX
ZQ4pdGCqP6S7+od4mACjhZviObV5QIo8pZhjYiL9lBQT3DotiSXGkaOlgV3lIWeHchxaoZ+xPCiM
SEpy+ngbJuouV8G7iam2bcvxRDBBQJYHAXVJeEA5eLF5l9a8nvlVATrGe9FbDFpPNh+JwXqZxjT/
KvBgIRyk8NcnFFj8PuNfkZoZeSPj9zXg2gPYLI2etwWsH20LCYxvCZUO4NkERxsFNCOGhUdmu82s
fgLNVHyURo+H6bBeGltIpDZdrHs/VUkiZtCJlsbQovro58DZpsi61U5ERwLatH/x8tJVl17IZHxt
TKdhqmikFgK37e7i6KlSeXMHq9Ne6Pr64wyMtwE2uBVkH5lPgRGULDU9M5UxA9UezX4qMakEJGMl
tqe+De1Wjj1jGDiBYkVLkDNjqFbRwaSBif73lq2nWWt9P8BaYp5xwkUAD3vHUpd32z5D9WAyPIhB
j9tbnxthGwTGVGrMNA1xlitfjciryzsAxHCxzOh5w0hBL9jVmszh2iM1roUQ1kyq1Arb7618f8x+
GsU+D3jPSrxdzBytetJMkkxf0cXol5J6eveZU2KhCnO0lo0RAdQXe8xvCts0hq9xOLpEmTllN54D
sk37eZQJg59Aj9bpgTwX2tlv3S0OKFtdeGNyK662XB12NrQMZCXvqK/Pyc6Q9qK2n8h+283WGwJ1
8GkppilrhB3SnCJ/IHGDOZSkiRxSfNPFQ5X+5Q8PfhKjIfEEigM75yGLrCv2Ryibm5jlPDT+iPav
bjQxil89zW3mAl2WUy1a2UOw31UMk5sYWRjXagjdtPzOSPdq+C0y9yEPdWjdsa9SmONjQIsPXo0y
vL9p01FQypMg6/b2KvFEMOdHKpl5HUgQYRDwlfu5WxDN/YQIQDFgrF8DdgE7VwoeC6FJYizJqAOK
LyytLBI/o4UB6LE3LBc42/vI2ahBMytFgttC0e3HOPsrFiJONrpqqIUI5nSItTxv0ggicj2z9OI0
+7yOv1XXXUhgIqYidyClGmPkbTFo3fUos+KpsPVJLKzPLMjVWky8TAylFCQBqjTqYCXmMVI4IxE8
WzEBEyM69ajlEKDmeGsMMBSr805rjgg2VpbdVNezlmKCL5D3je91U8ZJPle3uGEC+dykWGbssKNg
5mahqJAQmZhqqv3qflKSExGH2lbKbLe9JOsjCwtpVN9FViWZKNuSkO5D0TMvFIcQpF12Z1qpbmmW
6RU7I7N4GOHrRryqyGwbJa+mSspphCYDrry/BIPXksMzIrNryqkax4oyl0jVk1l5RXmviU7lc16T
1k9OUzYBQWgAv48dFCyiQg7lpkbxPkEJKTzr8cUI7zKxtirB04xDWRz1YT83r9urtrpjF2KZ+Fw3
gMHI6ehg0uya6GcXYb6Ts5XWL48LGUyAHgp/JOgGwsRgbhlngCu4hVfvxcf4Wdz9f8BZ/8GWpqGB
KYEAXIEJQ7ISygVmB+lrlgSuJXAbfREvNAspz8qn7HcVxQQiCaQZ2TxAVAMqsLGoXZQVbhIp4Gwu
+sUfUlHzKoYJR30mBHqRlrhGkodQTq0GUxBt8TNTvwOK3d12iX9Yrz/C2DEI8FT1TUOgE7lED/pu
PsUvo00Rs8Fr7HwG5h9vj1fd2FZ04KKUYiFAt0DOLUH91oWZDdwPZ1urdUe/KsU4OrhGar/QcYTn
jQ7Wicqe29arApVjvNV4tFCG8XVzEAbARMF2+vQyJ1/rkHfEroQjVQTXiEgAQoW3I6rnIsqKUiKW
8gRrddLrqHzB6J4jpHf48+/zEcgB/qWko99HZYHLwmSQ8zLFUW4ojy26RKVP3RRxidPRaCNhCoHR
o6/lwShwNoVdZcndUxF8z/T77TVftZV0lcGs+Rjiyh3NOJGE+phqv8UOk8oktCVMO2wLWqthLO+9
7MxBgItqpza499L50+42BhtCfpptjLN5077iXUuobZhosJTGDh2MkTJkhUlv2Z5xRBvUo2ALz8TT
dqUnEY4frB3r74QxC9UQGdd8kFiAkgBo7CfhNrNVsHY1jmHJDphnbekXx5g89ZhlMwQtqssEElsU
G7U3XjfxInj5MdjpnOmytVj3Tjt2v6aqD7AsVBIo9SdFnB8jlJ9A3WVaBYgs0JnPYwJcd8priYRG
kMUGnlFIFRsDrCZToZ1FdJCKrXqOJ1tRuHD6tFvoo59cyyTM4VQSYRD9IqJLRwnqo2MNsgBgzp8+
ccuDFa+CmONpNKM6H1IIIvpPwb9LxwPHJdaN9kcAO8wAvPXcEEIIaFwKzhTaJbkMsdPb8tfZpZyi
2cXoQXc2Tf/+2Fhqxo43DGBm180a/iG0lZWq+zkDlH7GiVMrh4YKjhgVhA46khaViekqDsCpo+Rx
6lh42NyX0Bw5+SVPBDXwwusAeI4ePNQ8nSwAyaSRuEHO67XliWCyrrATSh/EUXiizHw0AFT7Li45
F5r17bqwFOPRXTIkgOOHDO0eY9HIIxNbvIByG5s1dFO74EVauv0/7KCFPMax8Qbvq3oOef5Z2qlu
fEH39dfW9S0FiEy+HfzY9vOVJGXpCGz7/zSQvjIJkpSmyw6hkLhDNxyKT+HfvZPDxPRcLlUV8JK4
GKYIe8FeOY0WgICBC21TmvrA4c3R8BaOMDG9I6Q0swRpC42zJLIo22l5ohSJ0ev/p7lmDSvpnYpM
YBcy1ddB7/H3ixVduew7qPR2/Wn2Rru5Ke5kK0+sAefXf1tCuksWG21u5FQoNMiVm5tRvciGF/DQ
0HlewoSLsZ9nsx3gJWVBbnTBdyZROeYzr0N/7ZnknQmZmCFlje8n9NJBB2ApBkHXOeOL4TQOaG1O
MkWX+eJ/og72TigTRaRpDKfKRF5ozB4Q63rysr0+/+CJGJ2UUNAF3zfjGKmv9SHa2FFoO5DdcG5+
azl4NaIb5djfhsc09niIL+vJoXyVyLjE1BSZCIAe6oo+6LAjd8IIAiYZVTxvyb7Ne96iFvoYs67i
GPeIkzYcyRvHuPprjC+d+SDLshWk9xFabv+jMRkXAf1uXekCDVgYv4lOKXqko3Pk4VzeFTtBsHyX
I5DGiS3lGPeo61wX+gwCsXdd9MFY80lwVYvOSUc73hPDatYh6wrYZWQN7FhMmKzRgFumOXyxm/ft
6FvlmFuR+FApvNbD9R19FcREx0rU604ZIagsL0IXWH17kw1cCvj1A/oqhfH8CVxmVVRCinYvgWwl
vYSO9ou4nYPj2o6/NS+845OnFuP4Y5LlsoBRczzT3VfKrZh804Wf2w7B04lx9nJUy0AjuKb6+uQo
dXQyVJlTNud5AePjotmUMQrnSAGlm7F5RI3bjqPDlPOSG5q7fHBtRZVlkwB0APfu9yfHEFdzmaKV
0onIySjvZDwypiigBwAmT39Ixl/bhltdGwWzNJSY0ADBwXtpWelrrUDhO0jnDcJPWd3XPid74olg
DJeXCVBPVCgkYtKwrVrXxAygpPW7/6YJY7cy0vwqoAghRaa8gg78K/B5Dqn4qVN3YTAm9WwyXKRm
9Os6wfRNkr4U9SEhvErpugtcF4VJN8NYCtoOjS84m/K7+DDeSCVlfXKiG8MK7OFx2uNV3alwz+dN
nqzuI1UFYIwKslTCztOM0RDGGkXtilTwhJXBXV5MnHVaGzKAX+umjmEaTP2y8zRzl5pCDxpRJ76Z
d2RHyU5MQP/Me9Pt93/jgxW75lBcTKc4kcMnHvGW4tnZmhkgcukwQbzQ37WCW8acB9W1ub93Apjj
om9yn4gtBKje8CwBStWPnfRH7VIoOeVIm8ijHHRWwq9t/197pX4nlzk92sQAqxAdUqfc42jOupgu
8cJT7fEKT6sb+rqALGVXIfqVH9AZBjm/9btLpLom76a/KoJIYJ8Ge6gss03x6hSlPqnoq/4oH+TM
8NRQ9OSaPG7bbNXdF2KYzSyM+uQDfgIpmXhTTbuERzL2Ngn5IZgvBDA7WUGWmfczTJXfjE5oT19y
wZZQXsKt5y2DBooMylnqbajDLYYT4fnEap50lc+2wWsq0JjoKfP2BKLakasHmG3pMIHaesZDzdna
60n1Qhzj+mIdAsqK9q9QFwyQB2K0sX1Bz1FywKihm6oWrhH/aQnZFvk5luICiOu4KBi3Uv+XOvz7
URcQC/7xRBbHf5KqEhOiUCmPHkojt5T50o3/ngdbeyeE+unitpg0pA+7Dn05hhwcDRFPLG20E6uG
tz4cf2e7C2J9NCsFIDZYH6TNz+YL+LOQNks26hgADBb3Gu+dgidRe69Zh7KJHqqQSMZnAugWyeBB
DKzHvcUKMQd/IRkAaqH9WfGhPij7zAsO1UHe8wcXebow0QIMkHhHp3FvnNBdokvnQQ04hWhqjo14
waKqjkM1NloOEQI6S8D86NVTcqwicpBKHtL9eogFKQ2QzkR0tDDXgKYIS9LOmK8yMeKn3pLyNs05
2vBEMG7di2XdkBbRZ046R+ySM7pg91nautshgC7wR6NdNaGfsdw9c4FxLQwqOKlwVsmtHoKnGbiB
BK7Wdk/bslYXSJPAXKxoeA1j+2zztAGDslmhDaB/KU1vGIHYP9eWIozWtqBVZ0MTgInpQ1zi2UYA
UaqiLJVH3NIkT+xfJenr9u+vV8YWAph0odDkfiY081c9/5g6yZdpsLOvlEibFuLQ/Yp/fTs8zLxO
itXlWghmHK9NmyGtfQjOCtSsukiwAqKarjRUOoCECR5/pY7HJrK6bAuZjCcKOuhhI0qUEptgW0zB
OaPXx7Egpz6TbY5heSvHuqORBmk4YOX6nXGcvgRu4OmefhZ3FMMthkWFz2yzhXJMjA3UQACTCd3J
yvAiy+lNMcW7RKo515JVvQx4o4JZeB20Cu+3WT4AzmLuOtx8epSLq5cifd223Gq4MODrgBIjYMli
DBfkgSjUmF51kv4ijl+jzhUS3vjPqiMsZDC2IpRW2gQ7hBMA8tkK/fFbV2aJo1XjSzGKCWcTr59N
6Bml6Hr4wz6fN40ZDoRypGZzv58E31ZnyYm16JyZxQ0YOXZCkTxpo+6h2s956lm15kI04/IJht/K
sIboRqlFa07QUQGWRM8PKq7H07TuQwBeiGIWbgQCXTsaMGoMstFy1+9LFzQwIFLDMDzHoqtXY5AW
AmoPtOSiygQPenNDADZwBoOQ0ZKyEgAMRZHZcyX59pxm9V2A0jHmuhqRM4X/0Z4I9zII9mTcizGB
x6QZyuijnyMyiTP7T2HmyZndchsnP3onlaEDZIKg0miw7iLWgTHUlQR6sfJOAEpSI/bo0P8GBM/d
v91q7wUxzlH7cSXj0CQUl8nBtrYr1H9Mn0cE9zFkvBfDOIYkGmNn5jMcw2j3TdXbatR525rwRDAb
ukEtZgSpKTb0XCJtjq0o5ZyU6wt/XRRm4fs4nEgHECunTnfx9EtLbpThfluJlTeW94ZiUkuUqXJV
zCEj+Ss/KL01ffkbc8worOCJPmvK+8DhNU1+PIjfC2UCei0KWdajE9mpSt3Ohtaph9gtOuUx1NVf
OIlftpXk2JF9vBeUodMHqqNigr15wuBB8aurtH9//L7Tiq3Wt5qfDGIOrRrX99Dlcwp+9y90Sg0v
VZifRuupwS2p01zpfQB8L5PJpXqhEZumh2pUpvAC1PmT7oX7GklUymVXpMuyJYwJgV3QR3nTQZhu
HofeMcKT2bZ2WN9luqvJAGJQnO2F4/iJwQSL0TCSSIwhcFLRydQ9K+D6kIlVpMTCJDcnMnH2M1uQ
9vEcXQD2gThSUuz6rP5OdOVxW5+VMsX75WJiRlQHYBKnMYOWKWZKdlS5kSdf/n6LMwIL/T7bInla
MTEEsGaVNsVwSjFD68WvVvi9/fv0i7d8gokfeq8peYZSlqNnPRpTgL5Q3jWFZE0Gj3KZpwkTNAwA
U3apCElpfDOoL0bHSVs4zsaWZ7M60gOSwlKmrtl+S854+XD7UNj1eb1rtEzkJBQ8eUzJioxRnfrA
nXMC5XVqiF2Z3xPZFs0nyeSsESf+mUyQIL0fll2IMxccaMei1kt7LmZXwDAgx9k+5kjv3Ju92Ytm
kJi48yNTEYfvZdK6itztQnQtFXKxK3IDKJoB7w7OU46JEQHesWJweWHb9rdz6Y25m3V/bfs4x/NM
+gmLa/4URxFuhvC8sDqH5quUcip9vN9nogIyLy0URqgAiHmh9HryH3+fiQF1Wc55LiKykeF3W5xM
k2Mf3rIzMUALarAnj7CPZkZga3jtAXkREvQE4z7vn8G/vr0cvJzFZCJBH8VDRjLYSzt3LtklLqZa
M83WnNFuv1P2MfMQj0C143j3Sicq3FsRAUcGXnlZZluGtapJh5auk+q1h9RJcyuze0t7nO0ZlBHi
i+m0r9uqrnrGQiKzcwMjledSh2XzBjzGj3Hxffv3V1pD3qukvHftvBz1OO+gUlVEj62O1z7la0J0
xyxACiANO/C576Z88HzdP9SdAA67XOLEQe43MDu4m3Jf1sQ3swZ7/On3FSAkHNrwPyW4yc28luLV
kLGwKrOfxx6Dwx1GBp1e+emDOacxL0XNebTnrRyzp7UZ06E6je7yeG4mtKI8bK/c6umx0IHZ09UQ
Trgv4vdr/cFALTCqz9X0oE0vUsWZqeVZi9nds1D1WkGt1dW3E3hJjcsc/dxWhhrjQxKxUIbZ0EM9
VoOBzM4x8juAUbWNhlLcNy733spczjtvZ9sbzbnO5CiAnAaAl/vGG/eJjfrpaCNj9sCi/Z+0YoGO
VSMdYyFXCHgAevEuGDpztPQmBXYo8Y0gxRh0w2PS5u0lts3RHIZSC8FC74y7+gB0mcpu9yB17Zzk
Dq+/jsZrT+a4OYtXmgFPUZJmyEt8AWxHaQU6u47j6jwZTHyIhrwtex0yWtUWu/uKd83mGo2JB7Eu
4+E8wEKhH96mfYbVOUFSTil5htO/789874NMYFCGVA7EFMJKc1+rXha6o/m87XhchZjgkMp1r9cx
ZDQuIIcBauT5ztztOtxEWy+djryuuPUVUhXaBQD+FXb6JMvh2gGK+o4WRG6k3CkZby+th7s/Et7K
nYsUDFiDZCS0nlOOt2V3yslZaL8YNYBe20/t2qskJi0v5CmYxwySgvmSKKc0vjf7G4X3QMWx2NsK
LvQRGjmRinzCCmX70T8Zw1/bLrCakoF28X9XhG0yDUtDHEV6mU3C+3B8zlAwnKKbunBr/5cCqIpt
aev32oU4ZosCSS8ewzcHSKwWbL6CVdzjieW1dpMn0anPvHkPnjswO1b1/2+Rhihx1CZ1tHY6SqR8
BiXzQ9p0j9v6rR+BV2sye9aUc9IZElYrE9Sjr8VoCIluqmTgZHv0Zz4eg1cxzLYdQ19RAwOLpmaY
owKXbvBaBKdY7nmJrMwRxBzp8iz2SRlB0N9cP+muGo+ojNnCZKWucGh5jXg8b2fO9y6KI5CQQd7U
1biEDPupDzi3d47Ds8jg8uSTDO8osN18rMZv1fBaNruSeHVzM8kmx4AcfdhmNTmM/DjW4Q9D8yyG
3+eAkzz+QwD/4wkyXcBFeKhmYRrCEgbrQQOBYaMLXjb2qlUdil1ccWfYOX4nK++liX2kEmmAOsp4
awp2MceOkJxa3jWRs4veODAWSs1SP+BmBaXKeZf1ryFQR4en7Y1KHWljB7EYe0TyE78e4AVF5lbR
X2LxvZYOQhhbsbIHgkrIAyrkeR0TGISmD8LIGBFm4XJNbhH9KStfdfWuafaVyXHxlf4+mjpcvYKJ
DxkaTedSwDoVqWW2wHnEKItsk1PhtUhk5Xqf/wXuQgd96Ptts/JWjokXnWFGRQcCDSfMXmP9PEal
O8S8JxueECZI+LMYpL4EW47qT7UDwsG3LOE8JHNEsMg2QRJrNQDVESTke214CshzzTuZOHuJRdwL
jVarMPYLj0h/AerT0pTnaHrWuIjZnBCkMBFCnn2hD03I6VW37QNL5z2acI7YD9gd/WACMwwCQEdw
VPHuGafxrg40t1OSS+rz0IB4S0P1XQSHqamFucJ7l9N1D30MKA3hkgDnZtuP1ytH1x3EAu4JQoVL
cwUpFOpt+OI7zWCZE8Y441sgCxxQfe9BhbXjVY7WbYlJc6Bt6misYTauUDVTiNZcLJZwzgfIrp7C
jti5/mXQOI/F6/53FcVsVbQUtBrpcVnKo/xs1Ako4LXn3hyf6s7YbVtzfcmuotgN2wh4yTVoQV6O
HuAVJ9VXzkQKOZuWYzz29S7UZilB1zZeGJojmSNr1J7gGbZaHkMkftsq/UMi+0cn9g1vMCVBmKj5
6M2Jkkf7jnLbveFMZjvf5Y5/r2diV3nMNs7ROCDMf8ubXILxDtu0U2twAEuSWIJTvXD0o7eXjwfk
VR5z1Hep0jZdDf2IbLc3FXjtMGwu26aX7vl8ditNKPTAukpjNnUgTuIIHAc8Ph39Y+clXnYjeLXH
h/BYj4ZXQdRVF9GjUjJRNjQEdqU7jfNe4j2Tc1zdYM75NCwlIAtBkWG2MuUh6qxG5rg5TwQTI+KY
zIZAX3J90L4KkVVqt1L8g7P8PDsx0aEdlWhQwauEl/C3kcru22z5mAX0JeAjobU0t/iP/f9Qdbsu
DhMnamMYjZYmZaqn7IaHeY9+PyGxtJ8yaMxM3l2DEy7YZzzJLPNCU6DiqLq5/i0XTmEMIN878rpt
S856scwlSq3kNZgI4BJVtR+ldp9pg+3nPBBnuiIbG5Z9uxOVGbQNmFtyBq20MThzo6TgnQX5x3GW
MksID77KY2PnBUH2GQ+wxGlToW3cKUy86ZqpK9WhU0+Z0/vyfVLnGL8wDoqo73MN8Sr2d4WYn/xG
Pfw3CzPRo9elIqhp20aoPBszgH9NxUsH3rzvunuCYUeSVZAuKSz4wSwFvYCWQGiLZ4eJ3GbFLuiB
gnDbJHe5eUfCxy58COKZc3pSr/+wsAuxTEiZRowGx7KK07NHOt9MaL3JIq8YyRmcrraZ5fu0NRzN
UDhyufoygSYNE1RtqeAoA5aF7CKr+1FPGEmX3Pielw6v32QXajIRp27mSc1hdHQ8zJ2d7OcTBq0e
9dAGg5Hn2w3n5ry6XRbimFhTpWjeEDFyCMaJs65+A3DQiB6zXj371VMu5JyH1dVYc5XGvidMrSF3
uLFgDac7OIgE8kZEbrnZN8Pz9l6g3rDhLexbgl+HtZ7nkCSrhZV3d33+nIDvzOdxn3Dsx74faIDk
TNFP+fbgWFTf5PJ2CPax8lqQi6hzIujqYbSwHpOLjEY0j0kKWbFyoym33JEGnu8RJoAUmaGmqQ/f
kz3DEyzxHBzzl9YqDuhqE61uv71EqweCqgKeU8EEo86WXKtBz5WcaCgc95jQHmwZwO6E14W6brOr
EEalzPD7Ck0WsJl/1IoH9F5tK8H7farkIpHSNODzTiqUyLOvGSCWeDwSPCMxUW/M+64BLjRqQEZq
S0X3DLq7fU8GHiAWTw8myIV10ic5QE6dXBhsRQctdvrvIY2R3C7Wm4lsip9LgTzoSG7jQzUcYvEQ
qP/RpZhoBsg9sdMGaFGR6DGNSotI0WOJN5btRV8PLn+ciq2dToouV/kEMTXI7KaAQnWm4m8xzc4A
FTxsy+I4AFs6xTuBGQdgR3fq/rGUfnRCY5kYO9sWst6pcV0btn6KZxHMtFVYG8Hf+d8mNwRdSeiI
xG4B8AeYdTB477hoV6t3q4VQJp71pembeQKhlds7k9vYwVF6oMEm2oWcWz5d+I/HwXXFmDAgK3MB
tgqIGo41WO2Bzunmt/Ked3rzHIOJBvowNpISGTjfQDHn63Zd4NW6uCnKnuOB6wfpVR8mLNRDSqR4
hD7y6ErpjVC+yNml6k9a8cLxDLoIW5ZjAkMclK1MMwSnVuxgn+98zHy4qaV4KuBktMyKLrziDycU
yUycoJSojTBDN7X9YmbnOf/3k47vAhELEo7umRDY/hAwpsqAAYTQ8MKpzz2O5VZLFVf3ZounUSn1
dTfDcrR3VbYpO1l2BkHUUXFzT33YlsYJE2wZdVa1cgYeNl6U+8rN9MdQUq25STlxgrON2CKqqKUk
kzr4t3gkO+lEx9YlN9lxwafWI4MhGqoCdDX0TL0/Vcdp6JqAdjjNPwEo+Lvy4sZuBzAN1bb4gzuY
vL6ZrtKYmpJuRMLQ0Da1PHmIhvtOAIhH4UlBZ5cjxynWl+kqigl5uhYMzUT705T+RYsDK05eDOPn
tivQ/fFxx15lMLGuaLKyrTTIAHgD8P00qxAOVVVaUfuklqUVc7sn1jfsVSAT9UJVH/yI9vFTLM3y
qdz5wt5wVJR8gIGBYXnRkgvueNGqUIyfySLK06AzYY56TYzrpJqRDA/p3SQcex6o/2ooJ0hNAe8i
mhLb3T6pEWYfixqXaVGzjPLUjJ4mFHZRcS5g63pc5TCRPNVBcTWrFeTEpZ2l2n4gNcfp1vP6hS50
AyyS1LCuSFIG0GXE62gqoclJcLvSGnbhHmx4wMjnnE48nZgIHlRiMwsEOqVoohEq3CQmTmGOtzrM
6pMYBBBF3NAeu8jNenGH+bN7Uv3Cwzmnm281OAB4TFNlxSAAIXtvO9CWaIGflVif6r7SX0noBpq8
M8XCHlPzM+nrQhYTiObOb5MshN2EpN+RLtj7Zu+E9cRxudUgpBnoAXqr4bCwLqMPDNVBblHAkS6R
GTpV9wJuDms7CnGEsGVFM+07PU4hpOsvSf80G45f/vvJaxzkV0XYkqIuVQNAJSBDVF9bobIMoD5s
a7F64C0kMCuSYiLf8AVIKLt9mn6Vg7NQvwwE7B5eXuH9hsfOybMacz5EMYjGYwK/ngQXExXdeEp4
GMs8EXTzLoJBqSR1luYIBon4BClVOlsKj7hiPeIs7EY/YiFEVea8SkzYTcPInzXJ4iUlwG9U0r0u
93sBU/mmVt5VZmcX2vQg6rOrtqO7vXar5+DiG5jIKgSS2JkBvkEyfiSCZJtIjGSn6J5SaQ94a06Q
XY1IAJYA0IChIdFiYixuz2MQDT29QVm45lqyvu+He5WXj6+G1oUYJrS2na63jQ4xhubbZFRvE2Xg
RKH1y+BCBhNcy64BFE4AGQqoq+368D+kfdmO3DbX7RMJ0EzqVmNVdfXc7bZ9I9iOrXme9fT/YuOc
lMxWivmcBAECNFBLm9wT98jGBGKPuuEYt6gzDprBFqe+9ulCGAhTHmUsouIYpsnyNiuZGaRl3R9p
0mFtZqiLqiJ3eZ9YMjxKjGrAv7+zZZylUanJA/zKOD6YU3a7ZPFNNGZ/omA3MJyIpWorj+UMzpNm
+SVB33hUdYEq7PbbOzMiYx6IQtFHTfgu/CRrk1ReUQAyDF+15iEUrbjYO63t73MCpMVz3Ospfl/R
9V9JhElIUfWFrKroPbYnOlscTnTUQp21dkCRQa6ch+qnpuV2SCYnjgXXIjovTnZIhwb/pp3gMoZ3
vXYfKU/XFc6u4GwJ4QRnraciWSMcWOe1x1x1atRHS6g0mp3qRT8ko6/OnyJX1Ie5m37awPK1vuvY
lHnLlja3epJ6w4BKSFItsx0r8mqjFoDYjWw0doEJSe5EmsxOsuqbWfS5S2uzsnVlmP3rJyE46feU
ykb991k1LWqDg5Cyye71Uz6+XAdQ9pT7lmbOMI9luqblDITl1OfOzeonB1o5q73aSTBg3G3lh7pn
4PWR+KKC9F3ioD8w+hsTX2S+9T8LI4mGHdi1xVA885Hob9dpE/0++/vm8FQkL0dNBWnpGh7zIfJr
03KvQ+xz6oYGTt0mfWxNxAIGSzEPGCDthS/zAYMffeMTQWJb7+1IlJkV0cWpk4n2i1SxkvQmms9R
YvhGM38S0LUXOEAm4e+74VTJEpXyUOu4m025Ri+/l2tkvijat+ccbsE4fTIXmZxmjKAqS2yzel36
wyQd2rmyJ8WTuoMyCEoeRCfI6ZdsqTFUg1Uj9NODagWRJCiY3FX4l9PjK4dKRRvbPsTpYTzNUa/7
+zFX742sEuRMdvX9BoZ7Ug2kMatYAhl1VqLDtbGlxq9Mr4tEYe1dJbEB4pQE4h96bXUAMpJvowQs
087btyb8ptaHRhEtrBGRxTkXSzzFmSFDpqz1rxhhUembZjysqiCFKuABvsVfT+pxbBmKsj5M44sp
ikeIqOA0w5QM5aixRgi5xSJIVg1syHdJi/ZCOh+uS6uIFPYpG0WXzEQqOg3sljQPRMEk+zBx/xsC
pw5oM0yZrjKBQf3F9EmqBRZfdFicBogWK9R7JpCI9w8NjG1s2JH5s24G778Rwkk+mdMu1Zhktqly
N0izq5uiqckC4ecf7IXaD3XKSj0L08LoN+UmsUhgtdl/u3T+zd7PJO7MBDB1/xgPT0TUCiAig5P5
Ohxby2ROcd4ewuwutp41UWiQcQ0fYN3off4Vkcfohm16lPuEGB0WV+M9vORzFllepzQn2iSC3NW+
mJhU1qhuwtXm1KVSrkPZruxlqUpPoRza45wcr7PXPh9fILhD6+u+NGL2LrKM3CtK+FSm6ZJQfcNY
ev861P79XKA4LVnRPlNRwckeFaiJv5FpoM6CKWuiA2N/3+iVTJaJvGiAKMMgi35OoaioQHRcjMYN
APZlhlGVASAKn83hPoInrcyvYfEnoxqIcjkr9h0bnEjXJ2NiOKW5Olr8YjSRq2l/ZFAuIJyONHur
7mMDIHOjOLH5rEZfrt+46LQ4JSmxELdpAWCJP2eY2IGVOa3yUieimba7167K2NtAFSx045sqUdtj
yCY2srhRktiFdShLgbYXAPDvLKzkoUlkAWBNC78LNTdqLMETdVe1XGjgH045ladKGwERG04xaodR
PlXVraHeydMgEMTd2n6yweKEviCrjAVAwGJNbcpLb/mIt8SSQxzZx7h8t3emNhiMW1F+d//xsQHm
VEA+Km0hY+XFe1OBYQapS5E5wrTj0av+6lBq4ErEE3XL7F6eoWCpqkHRncXH8RcSTWlWw+6MRvc5
XumNpXffrzP6rmrbQHAH2mhZmecQWbcqW3eMJDevsLt77Zw/gdENC1VTVMNy49+1Qoh3fE+Y06Gr
S9AZ4WmulaBZRY7gPjWwOoahqch/cXqh0FGGbMwQ26ItETIYOg8p82OYoznsOj27+gGGDWlPtEJj
hPjv9KCuM1501iyaz5EtK6hHt+faL0WDl3YZwNQtmWAgOjI5HNeNRTZRvY5Nd42+yfpdurxeJ2Nn
TCsWl24A2AdstHUTrSFa0RLTlQZ78QovfB3d5hu2uHnYYuhMNKh+LL6CNVTCl/X+CV5I406w6KjM
pjqabjPXbraOfrya/rRoTtf1ueC2RMfIvmVDJV45CiqbgWVJ92n6ttaCYxTRwrEdXfSe0A6nOEYY
d214E57vvfZSqAJh3dW0m9virBLNU2wJW9mZDempi0PU8tPHaDJPWE9+DIVBHfZzH3xGFB+DAwzU
NPDTiKd4GBdaZOA+I/eRa/RoJZ2a8nuqSbE9kslGyk9g2He7ScgGk9NHyaoXCIXjKNuoc8wW03uT
G310lPCmNW6U9MdkPIWawL3fD0ZuQDkx09MSxe0WCEUTnNPYL4kdzbbkND+yI9s+2SjedbHbv8fL
wXJS18vliAQ+iEy6c168asbXRvmkJt8kLNy9jrRvMDekcWKWZOG0pBNII70z+7Pb2dJ32C5sSXYn
f/UKt4wwiVkUbmS/eo1zOIHrIhP1q21quosxHoqus+msnK048a9Tty/Xl3Pk5K4N1XWtIhDXyfGd
TtRHtrzxOoSQNziZmygbd7aAFNZN2DnKd7QS9vbA6npOCAWFEHTBnYmo4mzlOlt5t7xTVZk26Rd/
kEXPMwED8lvhjXGQu6HCwemrg725RxIHudwf5rZ1VF3wFNzlBUw0J5auEgM7hX9XvolSG3MVhgho
tZ+NxJ/bp0KkNXb17waCe23CcEpZrEbQi8kRAW5srbX1OBhiAbuJYDjdlGdRWA4FYCR6yDPLblTF
XumD1lgC/cBu+IP4bOjh9FGj6WvJxtW8d6Ipz8YU2SrWuY2VN5c+MuE2Hr4CPt/V9RtIxpQbE5lq
AI0VCXm5LELqpbQXqfTGPLGb4jz1EODwT7h8A8gppqoNGwnDxpAxMLw5edFEYzhFbMcuc0NQGE8y
UakF3zl+ylAwUsl+N3YCIvZBsMjIeN/va3EKKFuypetnKHIy3azKtxJb4ppngQLaTQ+QCwangMxh
HvpWg9GfiGOespsIrtlI/mV6YLdxCOPX/6aIUz5moRmLZgDtT5IR148PtT2/31GiJgMaRHB8E+pl
Szm9z5PO1uc4uH6E+3L7/2ki/LIDDfPglaEETRha7sqd5jd19USq71i49nodSUQQpyEa7I3t+gZI
a31Mkgc63o2T4LW9ax2wwNdQNFwTiph/P7MWk9o6pSjga+oHDeou+XSdhN3fp6qM8eBwznV+JIBB
SCEZVWUiQfQDkfSi/5NEyub3OUWjGZKhzgN+P5XVQ6a3vqY2jZ322adsqv+6Tsuumdtg8WeVhGPf
6cCy0q+z+Urp2TKJs2jnRhhe2735DRSnbiwMSwhljR2b+qgoGN2RPeeoqLlOzz4IBsRjSYJKKc/I
ap4UixzDbFsECKpdKYatiYyPCITn4RgjJ8woB4Ol61Ft2DBAFBfDIxFEPPdDKvRCDWfl0N5AV20A
NS2GSelO7WOXhW6bbv2LrQmR7fwWGxf/4AAtRNsMFaUn2EP3u/CQqCMp4nCIgk/3SH0U1pMmqu/b
PT4LQQ60mupsDu7vEGpXEXOIYNca46WWX5vsHPWqgA92jfUGg2O2kBRNV1A4InVN7ldCz2bT9g5y
/6cikt7yNHqSc0EaV0QWd3KSXpNFNgFpzQ9m5OfzkyJqWt3TPFQ2UZ6Ipbl45HGmR86wMdzCokV3
qOIgGhrfmGrn+v3vWYINBB8NjRatxAgB6OcMARssI7Sl5K1XjmksUDwiHM4hbZVcDaccp9VZz2tY
2k0m29V4J5FP1+nZnRa0JYgT1lTL0ixm5jq8bY94nRwKD2t/gz52Rk/34xOab70Y6lVwjnuKdQvL
iW7UysO6zKCPZofFqjBv/zsZ7rAqw6n/SOltsRjbbBw5WaklOWb+T7e8NvTTYL1Kg2hMt4D13l/R
GwxwI6Zap8CYu0fQUkeLQGL3xAf1e7KCf7Dpl+8/b2lfTkkBj16G0IZYn+NWoX+dF0QQjCc3NJSV
1mtdhTtJ9FO/PIXdoyoaX7H3LtlSwSkBupZmJMM9QHh1cPTxaYg7h0aOhJb9MjDKb4Wof36XzzbH
xvm+kpnV1hDh2MbyXqob20qRU8oDK38qlO/Xj28fyqJUgwpSdb59B4PYCGpVGrCZVjudFih66Nbp
m9p4EaaxXcfa9bKR8PkbjBNbJUO3kJQBzJRIZS9Nf1qZOZcw5Mv8NmtGb5tLhDfX7GMs6ltVKO71
D9i/yAs+J795ClGtjRa8Ms+YQmLUX0JLzfwwSX5MXSs/d4oZuXVpYORYugocwF1Z29DOyXOfmFGB
NlfEHiztMFux05fq03XydtXvBoKzwTl2YqYTgTOWRaW/0PCgmTfEeEDeQHCR+zJ3OUdO5uho9rSI
QQvpjjOWqKhuK0rgiSA4mStHNFBXlPFl+8lUn/PhqRt/Xj8uITtyYqamJSlixo6t6hRYo1grSGqs
9qgdx6p15sx0pPR51Z+7UBUwokjqOJtfS6oWS9he4SbVD0U+4w29WJZDdSR1RZscd5kCnrNiIT2E
Lj0OSh7VplLk3sRYnNelGOykeVRRXhWRP+GJCw4/L0IiBgbG9Ey2xsUvSoIZhdjlnXnX72yXLTYo
nIehmERa0hYoKTr429oOY9nuiECOdm9nA6L+blI0uY9zSceRSfQ2Kk/yfKpitpHQT2pJ4FGI6OE1
Eq2yLhwAVaknvKAdzfSNWLQwTQTCq55etarOwqH18c2of+5kN5Rfr9/LrnbbHBn7hI0V1hb0U1d5
Z7pqMfmjup7MqBPIjAiCUzpZMgyZrgFimo9Kn9hd1QsuQ4TA6RyS91IbKTinnGCME0q1R5/EKN68
flQCgTQ4raMPJmnrFXRkK5rno+EsNT2OTHbnUTTybffi4X3Bj6MIQvONkXNLZq2JQdASD/fdHDrE
6rCoUWTXRTDczXQ9xTK8hpn15ICenSR3kj9ZUwIX5W9KuKtJ88YcqhYWZ1CJn+imrZl/UuK4heDu
Bcv2is4wYD3LIvWkQmMTTxtRV/auakHNs2paGJdi8TPlq9aqptwcATLepNOnaSgdan5H/b1tWiIj
s8vOGyz2941MIqRFl4JpftLVQWK03kBE60r2b/5CDif2dGhIo0sDnJqC+W2fZOw1JaYgYiIC4dir
6eeyz0wITJifZOvX0KJ47/W6TIogOPaaJNVA8w7ooMqjtGZ2Ud/L6ct/w+D4S0bXDDU7ZlWqz7WV
eDXyu7UmGle+q102l86Zeww5ChsrBYqB6evlqB+lVjvHSeXIqaiZRXBo/Br0XjVCsqgMKlV9o6Ov
uk6/pnH67fq57QbM6IUkPh9vNL1VjDlwMFrvvj2WbjHb46FFcM6NHmR31e080EUrTfeJI7KpWhrC
wfzc6EqxGkrpBOFJzqR/Luhi1+3X65SJMDgBndUJ8250pgyy2m7VAun3X5Gw85bxFZ9Vo9qFEvYV
GzWw0r5AsgGUrLEXqodK+ULU3g6VZ3MpnSkVpd5FRHHSWtBBWaIcRKmaT8sXKfNm0brof+CIC0mc
uFZ93CWrBYzeHd3VRTrygIaESsKY9+7c2iomnSx6cP2y9gXrgsmJb6jo6WoqwMwwqmM2Kida08dm
HNFfPAt6O0RQnAyXeZWHVY8bq5vDFC1+S25k68uite5/IolPUZM0wfTKhWnvIMTAbdNo7Uh7iEUN
YIyNrzAgP+/ELFvMc9ZBjq69yFFma6lor8Uuz+myblGkblSTL7NbM7mrrQUOiDRnjhGiTS62u1oQ
Ct5/Ll5Q+Kp7c63UTpaZA0owX9a6Sd2MZSRlfzkmmJ/7B3ezAeMeOsvSTOWC8nt3xKO0LB67+EGP
S5vMornRgrPjh3DOcWWaiDEhBmhizWt/XysvafH9OjG7HICsACogCVVkvj5xXeO+iFow2tx5RfxX
2L79t9/nZFNOKfKcFixEPCtHlSCkRERReqZSPjDxhgROJpe4r2iSgoS0s+w6Kxy9S7+1IxYepWX0
UISa4P4FR8YbV0jMrKI3BbYhCkIEl8O2/V8f7NiFggJLS0ZkFnN7CHdo4RwqU6TVkTdVgTGfNfl+
lAWK7GMZFofBnRoq6RSqRU3kSQc0YPrKgdyFD8OEGsvBpb56SNxEti0RS3+0D7/D8s1xmhzTQTeq
yMvP5VH2Mo8NR0zOpq37qbfc0DvhfDT2Tv+NPThETlwzhYa9LuMwOy+7Y8tP2ezh5b44al7iWkdR
hfTHBAiHx4co2iwHGig0bLYnoXMSzyrs8rvyOHqRgwTPw1rDLRKVFHzgSg6WC1dAk4+yGQK2MBa3
ajvPzCKBnf04j4LDYN+w8VdUSwrbVAPGYNj1sUC/q+Ut91og+73DxqpeVx0fu5M5OKYfN3DxKkWk
l5gYOOnL6ppOel+8krcsSJzVab/h/nzzqfKXNyqQ8A9+GQfMOUpKR3ptTkGnrqfYen4/Nm+x/pLW
Jxp9UjJB9PljxTOHxvTbhkwrgWJOoncyFT87KLbyvbi1PN2WHlnSWXK7G/mA3ZKC4xUxDKdk1qK1
UB3C+FR/UsfjOgjehh9cJY4sTsHQXl31MQFZa1Gbb0ZZUhcben/FqIyz4RWI1gKIuIX3AdQwjaeM
lrg0tibTL24NP/cl54d5Xx5GD+ugsJo6wU7xqRBoawGhfC9eqJatXlkgVLECs/665l7S+YWoq1gk
fLw30CVDOM8U9xXeKn7tz4cer6zqmNqZKwnngn30qH6/Pb7O3+rGxWhSEMXaWpqn7ERd7St5ZIX3
k4gThaRxeiWWM/QEUICpweSpMApsidfgd0f1xnJFqZiPBd0caZxaGWs5S4wGaHqQP5T+iA1Hg0tO
+ck4XldgIsbg1Igaoo+lynBjmXLbtEfa3ysUby+R88sE6YqB40v+jDbTViKB8ZFYf9B+sLGj3WsV
qA/6y+gVDyQw/TowvfBJvABBZM4tTonIqlmtmCEWefHgLA49kQNWO3jyc3ifHFcP88x9oX1l9voa
uZxeqeq5XTr9/fqiQ3FCjfBJgVnF0l+nEThJjBP+GQoFIL9r5rVV5qQZmIqsH0PUWquxrYqqzz54
r79xI1y+3zHwzuu1ifH+sB6L9lXGvJss/5wVCQqGBYrqY+U4h8W5Jmlm6f3KXCE0VvmMT5JT/lYc
MXzSjfxHkViLTo/zSMiQxnLOHKFSQ0Z3/UHa3F6Q3L0uZO/hnmuXxCmPBoV6fcKIUr/m58FhM3Bj
Zz1oh9QvHMTX0SxkfJW88IC50rYG/VW9GS/Xv2HflCIQRjSVoJiLo1SO6y6NlRYaJS6OervcFquo
0O69f+sjmRcMjsw+rLHSxAJG706e5hZ3bLhw8qp9L4I4RP2/acPtc0snD1bskfe6E/7Xq7HHWORQ
7zPs5UM49TlndTxhNz2EInrK5MG22tlG3g+d4udEVGq8r0EvWJwG1fLa1MykgweYd3bZ/zLPRXZe
RBOa/sFlv8BwHthYLAYZcsComOOiuem9hGfQKNv0jF3yjmqnX4fvxffKu841/2CILrCc8syJ0Y35
wqhLrMktDbhKSgxrkSPak7XGz+y7ZvllapdkEtkMEcdySlSdCiwGViE0zLzXfuqz/T96jSgdW+W2
HKQX81VArQBS55QphmANCsbVMcjkyfDL946+/tD5q0Pt8Wm50USO9b4C+vt8+ZZ/bAhqNaUDp6qP
5XHxptv1JgvWADnjY2g3vozB1YrA5O+7MhS9JWgrUQiGsP2uzpfSzCvWAgQxResUe1dLjnYbvXTH
wo090Ya8fad3A8dpdEQ+1kljTm/vKn567M96YPhdIDn0xfoWf2NjhSM4h/VP0dSe3dvcAHMqTyuq
ooplAE8DGKf9TDJXwC+7t7dBYF+weRZpapHhsfnu1vhhwNgldRVi9/bqqNh2YcOX9ypRqcT+Y2yD
yr5qg5oNstzKDBVLNWBDwuPqlm4c28g829QO7elZOhb3eSDK2AgZh1N1qMWbsnwC48x+/FB48yFx
es8KsEPSi1yRad73BDZkchovS6umqVTGN76Rv08kj1GkWd5Yt4s7vYgHEwrJ43SdOjfZUJjv58ry
AqUL+/FUg8DKl1zp5Trv7JqNDXWcdmtRaFUVMvPbOlSaGhryQw8RDSLRSGCBEPDFu0rSrUW2AGet
76lyroigs2I/SEfRVGGhRsCwTI4QRR/qsKtxavl5dFm0TAqd6idTmuTUB8m98ZCBKb3rp7fv1F9Q
+V68TG3yyoyhN+vPYe2QzyqWCtBj90P/UZwb7OthivM6JKPjg3OzQeS0Ji0bGqUZgpFsY5tyaA9s
Inp6EsEIKePUZdGRQQoT4LCBbZZfBTOx9Xu4iE6JafLq03ovgtxjEYTVqYqJBhRDTTnKlrGN0rIu
YPWyQ52+yMafWPItAEcSXn+yWYY5Iyl9wPvPbQIE239hltroaR6icp3dCZ5Fex7gFpLT/Wkczjn2
qURetbROq1MnmrU7EuaZkzf9Q5rNX65zx54l2OJxlqCiEUIfTAoSYqd6EJdunghI2pW0LQan91Uz
NUyzgCh33uzOKFxPToWj3c2O6mMxl89el0L/RMQbnMpP57VVp4hJN9ZLIrzJloWEf/2ozrofOZiQ
7QoRRTfHqf3BtDrsaQCVoz+eFTd3Y9d4KhBPZW8jBKe96j7ytZfr17crdduz5XR/qmFTJxQy/LBb
NtKz8GI/c8Ije7OUd5htH4iEjv0gr062gJzarEoLW2QrHKza3FnpoYkiOyvP0uItGJO39L8E9DER
uwLHRx71Ue4004AIathuyHLe0SkJMD0UEyDLoDkI0ARcw4cbK1JJY2rgNCfUjIFvJPu9B/yuvJmd
yc1Su/8pcjNFkJyOKYvQHHQNkJhnbKM+1m40UfXVrie7uTM+4DjTru8mlltIj9GhPqoeFjam9vo0
YNxHf9fiIUtc+krOktAZ2jM+W2RG/cbli4ZiNjCBkglFfyz9LNACKUhPoqTCrs+1xeFUTJnPlTQ0
wGlRHLG6sVPGdn/D/FnFCW8SX7h1lenha3zJ6Zem1xHGVZjcPQ4eexaweEjtDa4OfRYLZwPt+nhb
AjntomZpGIYp8MzwHMW3WvlZGX5a1mloXufCJfF9Fp3T6qYYClcgEwKB58OQEjwWijFB7Bk0nhHc
cru7DFpGLh3jrnPf99pCgZvfh++VyHCIuIfTNXh91iSTIPxsbUf7ojc27GD4ZTzUHsbAOrUjHctH
BA4Z31pHoTa4bhtVPkS5aNjxrXbvzMuGQWAJ7bmDGZGc7ocUjAGBOrgVpRp3kwOXi1b5R25PrSFL
Wlw0i0WpHlN40Vn2mboTrZzajc1ssTjd0ybNZCRMOhmW7qzH8jl9ZvGZdbFZbAa7XP+qb4XCel3l
YT3K70pB1/Np7RC+fL9W5awdyFOPNU0vKqic4P/SzBZGtkWYnCKywimOe3aXxjOxFURIqtv2rUd6
Ai1GTvu1DLTjdbm5zrsq3xmqJ6FstjkAsezNSePSw66L+xCjtgolfp7L0q6ZPjYs0ZCC90Vo/6yZ
0DP+++kSmaRzab1z7QoDhrjtJ+tsPmKIchAeo/Pkz17Z2u1Be0Q4yi5i2zoqoujQdautypy2ykes
vBhzENj8YtqRBWrWO/N+9fDgvhc+uPfl1FJNBW853eDb7WpTTaoBfbAwMosn3ct4Uo03ydF8iI7M
89Jv0NIlBN03ABdQ7pijWY1z1MGAoeCYaD4S6G4RsJ1CJKjc7Fm0cGqfnS5w3InWraKVC5YDePnR
8LVDEhhYbyYfRN6I6Cg5dzKKpT6pUN3gpVNjZ1Vt15GviCqb/+FBcCGG0+vNXKa1VIIY+ZEGq5v7
63E9yA/xvYGgherS1WWBtevyKKCMb9TJ9XEsmhiYcfpE0Iom36rZy3UIduUfJe9vsviNrmusme00
MD7MX405tYvwtZDOdft6HWZflV1gOK1tNHRuphYwcxjMSLhoosYGER2cfpaw/zmnElgbPRNnU7LQ
Y9qeMaLAyfXy03Va/sEEXYjh9PKMM6saxgqsplVHRQ9G060+8ZsgfGkNmw624ph+dq+k3nVk0Sky
ftl4pnq7LmXOBCoJO7evwkMoaQLiRCzHznkDMS8zXU0JECU1DqZGHUPpTr1F/7pOiQiGUw1FvDTY
oIDryijC/6octApiSZIieBztHpiCDg4UA6M8/N0F31CjpsQKkd7HK777qkneImpG2NcKGwCOFco8
NrCrlgF4k6ecS0yIqN9YCsN4r9Qp3Okg8oB2teoGkmOCPox6s2KQbFtgd4uN76hc+xfPk12J2uBw
nGAmCRZ0h8AJXwe8YpklTrwZiyD62jFt4xQ5mUu+FCIjJYLlOCOjyrwOzNEyZh+NQx2yJqbyZCyf
rzOgiDM4o9GZYd1YDfic9KUnkeaFxNbxOsR+nGNzgpzJKFvFMroWJ8hc1RV+OB54kmN42qn0lkMf
LDcil5EdzgdtfkHkV+g28tBgWBEQq/R5yQ89PSXST6X+Mc7/85wKlA4oGyQujlkX6ihHMZCMdrgd
FhN9qrkG2PLzXIuGY+4qiw0WZzxMrdSHqQdLdEOMwRGm166J21pUdF+7HuAGh7MhoaW01BhBk3xq
7oYgCwh2zFDb9FlySRKUw4m4Q+VVx2IZbVq/vyhQ+frIVkKVfuzHGN3Hxh5++RdJl92DpDoC6wbm
X5t8AjQ1q1rWVklyDXv9XCPq8A6J2niK2Sy26vfBdBDRuauuNpjc5Ulz28io3MRzF3Ec5WAeey8+
ZL7ICdxVGxsY7u5oPcW0iGBQpObWbFT0FMTYGYBqsaayBWK960VvoLiLqwqsr5lWLG6aHMVfXzow
inU7uXifOO2reFLlrqaiFNOU2CjaD0NnrNrI9awCV+ryMUtvclM00JSJ6gelcQHgs1YDhk0YUgOA
8ozyZDtBad+PAmNF60B0SQJS3uMIG3NcGpmyoOUNtU1Uf6jj7maqRE11+87ZhhqO3/o+is2FKd3l
pPj0W+rqE7NZdnOkhxJlb+2JRdIH5zpT7EvW35fEOxp5bKrywNRhnbg0RKdBdqOLZpu8D9O+dlEc
42XprGuYGg1OeFx9ljOVvRGDqVjhT/9mZPbkolQDda2x1yNeiQ8RELnv7WzOlnM9Oj2XIMm4P1bK
vnwLA81leekaDUlIhRtO5mOSj7Dse1/eLmfLOSI9jdC7yLhmcmaQjOh2b1sei5NqzvoqudqX63e5
r7EueJwHIi3VoiYYpYnIc3LoAjDPu8YSJSWEp8m5IInVUhkTBJjvGAYD0kztA8v4WE77i35mCZ/8
VniDeybOJCoKUTCbDd1XPG05dqlLGVK52WKHQe0nP8fCrj4vvukvB+MBI12un+VuaHALyBGpd3FZ
Zix3nB7D0xCwujtEt20VsijyHPdkcAvF7nWjXVLT6JMmRzK3J8fV9ObiZyUsut7jxQvGhwpQZWnD
uLYYhr/64MWA3NEzRsLZzKZZbvYmOL7r9/WhGjQ0yj43pXc8GrAEdea0XnWMEEcWV4HsqectcZzq
VAoT9WYEFVn9NAcp9m5Ia+8LCNo/QBOVXZjhif2/nArp40hNpJrVuDksfJujjAdxNmTHmmOBvKol
8rL2PGKTXPA45SFVahiRCnisGFpBMnySbEPxWB0oJhS+Vw05ceqi/+YkjMXvn+cFmxO2OYvDWsHK
ddBKH8MMLTKsTL/2zJd8sS1kA1Hp8tf18xVBcuKG6EBV1B0jN78x6XGcBRUo+zJ2IYmTsbmc27Rv
8PtzFAzj46wGtSj1LoDgq03ySO5JwYovKb2r8hy1pJ+oJcjSiDC410sU9cjRKsAAKSdSSoc6Ib+U
+tv1y9gtRd4wH+EEKh6npTJ6wKRHNtcca3k/MR+Y3I1oRc0PD/HzNNnTQ3FkeaHhTZWdf1GSvysB
mJaBnb2qhoQQR2sLz44sqYyPOOvoGj7kLyZa0ApHrm2KhKMX2r2DOTb1SXKFWZNdabdQB22aOjZR
8AmFyRiyHj0PLMqdPZVu+Vw46FL53GPyn3ogX4hA2vcst7mB44Q9r2aMhGEtTHrAXjbjQQm6Yx/8
SR/HFoaTa0vJs9iqoSel7mT1N3r/xVz8WhOVeLOv5d29LQwny1IkV0NhgBpZxX8xll1o6C+edNvI
RfNHdlO1WyxOrsmaG1ncgyRFgZrCDh5oZcyifcXKT1amKhC/XZa83BP/4ohipD7iGZTl5IlOX6pu
tPvmW5c+xvrzdRHcFfQNEsf8w5Qk6dKCLj09YkV20h1G6XAdYtePw+4JisgBFrro/OZS0gxtTChs
NOtWqh86p0Iqx7irC9sI0kN1j1iFZC/BddR95riAMkOwcXZaXcrDqIRqaSV/aRN7JY/UusdKCoED
t3+AFxz29w2Optc17VlbMEaF5fNfc/qsq6Jaj32xvWBwYmuNIyG6Dgw6fdVnm2TfDe1Jy0yvnr+G
9DFZBOwnoomT33Ymi4atvahLIKGjW5mjYh+PQTPn+hWJYHj51UixajVcXwTSXBI1bjVOR2kWrePc
Nfkb9uNE11JVSYJfChWRvk30l5EKEqN7nIawAwZOGmhlwQr33zlgGpo5bnsIK50TJ2oml7ZYMXhr
JERwXru11lskzlzqXV/JHWsQkgMUkcteddJkW0fFgj1VtnVSsSCdVd7V6Gkxn/73u9pCM0O2YfMZ
pZoY+gPoZvYInZ0Mo8vbQkDg3k1tQTiZJc1aLDqrtkv73gnLx1V/u07FbknRFoGTVgzxrWaLAAFD
xMNH1tweu4UTjk7nV0fzJnkWBZz/AVEzsf0LGRYUJv9+cHU3/L/+/fWeZc1RLnWrvlfyrV55SnzD
FVDIeIA3ikT+G483HXrb5FGMIbKIqcuO7pTu+IZZFe9VmdNBVB+5f2EXMI71c8yeL+cR1qNcbpLR
oyJHQvT7HMNLmFNRTaw5BI8EV6qXo0xF+bzdoNH2wDjOjoZ6nFPGdPVn1grXIVhkPbXPxU/tKXTT
t9ZbvdyzWA/Da/4VaVMBS+6SiIHZKHKgaILhA2Pa1GNbg44jHNQvkXKuV4Ed3FOyRNU1WdZZIcW7
TtkILomirh9CHXawGn2tmP+PuS/ZjiNHsv2VOrX3bHf4BO/T1QsfYmIEZ1KkNn4oUvJ5HuFf3xdU
lhhCRgZeSZuXq9QhGRYADAaD4dq9n8ep9clAH8/7ncyMEMtHqLe2ywIzBRu8pFD9BEpxY/cfM9vj
VeV4NMJucghQazFv/FLqg5H3bmZGbiGFiJ8cjG6gBoSmJEg0CG6dETuqBxtWUigeueXWQHdJiki7
/Y4sQsIM9gZppJBZFZzdikZ9MVVYVXd4KvcgqWDaLgH1BeqWGoDp5jO7YKEnixgnjy80YdpQ9lMt
XbyC5I1SWjUHcpej17LrKX4zyX1USCSETsfBIzNCDsMqtVo63nQdb3lnBnqEfCeIUDp01sYmWlWS
pPPktjoyJ6Qwsxo1VstHBcH32bgiMplC/vd/CbM49CDqp+PuKB76o0ai3kGoDZbQVWPbNeutk6/z
7q1fZGShJ/NnyIX8sCU4Bh7cqiFcUN+FysKq9cst8XjXQv0pSly2wk3xIj9IazPcx88NUAiLOZ4Q
B8aN8kY5fiEue+QZvNKrbpi0i+zkqXU0RL6cR1GqN/VxSPkLJi9hc8RIuLWDzierHBBJac8h/+7n
xsZ34pG1qVxwbHGYCAP7VeVyppRw201uW4MnRfeGO7aR+eNp/z8aoeD/OoBKVVTwRXxlXnE5rWM8
K3avffD9BimrLJzc1UfmBP+vO0sfRj6hkeMEWdS4yzQ85Kq+BVPal/Oh/yQS/dg/hdhvdEbT0feH
2hYKlJYX7cygv8rRs6BuOZEIxwdyXVdkO5LU+2TIhAIUheAE0XDA/byQJolxhWAIKkb3xQTrdZt/
qjtJwxD/jL86yw8bYkJlmfOUFzNsRE3ith3axpkZFFG4UgcCnr4a5Jfo9tJlIkF/s+s/7AqHUDEm
4LhPEMGmXQG4zHuTarg3bzBMtmJ+6lpfwkB7k6zl6a3xYVWINYoBIfBQgVUOu0Rn9yrt3WjNodkV
3jude/13DQpxplOU3uk4bHby2DfdXzbQd7qagfAHwBbvkLLX9pPnAmgwObW86di2sC8UlTBlsnG1
1RQ8fK5V8vArE3hkQNgMtJ+UiH0vdmgrfZ8AVY/elgveo9SuneflV3bAkTlhB5SNPhfjez17HtxG
Gz3dSeWUxSf32YcVkYQsmuyRMl7kaPsAqlZugUcJ8K9Lpu5kzDqyInh8brBqdApc1Kddu/1OjMKe
1e28Uw7NNgeKXN9qd9Jmq5Mn+ZFVwePLtrej8d/VKTDB4MnYXi0bJ2iDyVd9ew0oOcrOssc4iSNS
we/TuUDbO27z6Akk0LwHpSmoYM9PqGzV+Fc4OuYyVhjlWGPVmnRjg2qJXYf0N03wr3BkosPlYgw1
3F4STfWVDgQbybLP9OT2/Ej4pvlLDD5aI+Hw7NK0NGKCkZTh4lZR7ZvL1qLPqeOFiuGGpoTM9vSJ
dmRPiBJoNOxLdBZg5oJy228tr95CRCuovAXKigOCE3jGcJmOoCwrffWW+aMQQKCTE6pswVgnT/V4
hSLa9b2br/jDtwJy/S3vp4i0YJQJYp9OUY5GLcSSKNOVvh5g2QyVlTqp6zK2V2MCSg+lu2GqvYpa
3RsBHZ7McaeGwMWnwBGBNvb8Ykt2htgdmIC9YyonfA1iXab9vpkez3/+SWAZ0vZ/nwFiQ2Bj1mOW
tVjdMUIybQTpCvkRe7YzPFMreHXM/O4T+RUQ0bFRIcyYRblYzoDg1je+seOMq2g5anz+zKVupHfJ
k0nL0RCF6FJYHSqVnMnDODhXUAQJoluCWhA3OuiufeBp2czZ3QJ5M6ls/YSwY7WLakKMFFyHyUPZ
Xsyjf379JBvEEWJOajXU7PlMxtU9s0ZXZ72fJEGFfu7m23lTsqEIcUdltKSxyYeirJLpxuolhXbZ
5wtxplayeVhmHmd0SN6+zVLxaJkBMZjQ6k+vy+O1pcLLiUw/53RR+sjVhKgxGKpehwmWg6y1leZn
O6hhg9QsQleo5sUb50ZHIpevMxns6fzQqNjIp1JnjqCqg7lTggSP1NP2d9b+L0qNnRkmdgU2ggDa
3mnp247kTDt/OlNVCAikBvJzsfD5Wb6x0cwExZxIJjUhsyGEAd0kSd/msDE7VwMN6vKtrh/OT5PM
BF+mowxg6uaqohy/ZEB1eMi2NbjfS3t13sj5LQ/U189G2jQZ55AfCTY43lTn01hthzT1FFa60M5z
zxuTOZaw6ZVSBe0mP/wVJ9w2c3SroA33vAnZpAn7HoKmoJNJ+aRND0NZuH10Y/3u2gtbvwkrx8q4
/w59s8na5GIsstgdElnPjWwswv5vs9FMuwJrozc3RQ+Yb3Mb4o76WxMmXsIVvUnKsIKRfLlbFOKn
7KbHu+R5I3xh/z7LpCL6tjIUdVkYjMSd6WaEebG5Vtt74Pwlo5F42DvY4GjP9E0ekpafzj15bNRv
TS4ptso+X9j2bWHUycxBeOMEob8euLEq9s/PlcwE//nREDIdPVAzX/U8v8mSgBBJ9JUcK/S9PHJk
oNVCzcx4FkEP/B2r8/LYxauMZ2zLjXkD/L8/fUKfKyBQm98bmbD9h6pooNcNw3q/CacLtZSMTLJf
xAcZRkYr6zhiMVW4HFeU7SuZCUkmT9/vN0eTZy1WjdwcNpwN72FAH+vKUlwbTAa6F70yXKTPz9lJ
eMxHdgtdxJ/dgRh5TRhHRvKmfn5pKR4y77XaVv4vFv1+JBwQbP7ZVmRFBu15UpYqD86U+UPi14lM
ZlhyBaTiG5BRxH9a4UBWEqCauY6Akq88mrqGP/jpJv9s++QwXcjYAk6HIcswIXLlUO0vnc9gwVXi
FhUxh10m2bpW9gv1m1Li5qfri86HGcHPrdSI7aSEmXQf37NA4zfNIDoUTwZ426yV8SVaWYHETXjg
+WuE/bApnHsksrs84bXU5JGCdw9at+AloHcT3JKTMsuuQbKZFI5AOtYQUOBD7LSdTgK9wNKRYIgl
FeLTsfBjVILzaz1VWoVT4DX2yshftM74pfPihwGxzVm3JqZrnF69xck3dO5SSWtvkjGIbc5UnZuu
52wyoFZaVrH3Jb/KADtuX9Brz7lkfi17/xgS+XkTTy3NwaaJOauMi0y9XEaZe/NJP+NqojpZl6jz
2Fp8ztBbyJmbWLXXLsvO0xeQdnIPR+2mcY1LA8XtW+W+kbGcn85ZP0YonJBtNqUJ5bCgHqjETF+p
xa1C1i27qsZf4im2P/ayyc+co3hfqoOe1iNmswWGod82eFwib+RqDDj3XBjMkqKzzFmE0KEOAOkY
nMtyWEpXDT/HuSRQnD4jP+ZOiBNzlgFGyInAAd4b8q1mPpXZWhKLZIMQgoNOEzVtRm7jFSBtIM/x
f5vC9KI9Sr5oP1X2g8wl3o/BvzolpH0gFQKGq/dz+2id8C7QKFaCo4uzyAJEiu4ZJagO0UO4svk9
2VU3xQoMgtfKXpbWnJ7SD9OCO+qQS9dZjBN6RqNyeauFl7EMXfw3hbUPG4Ib6mSxoamBKSWjX+/R
+wdqr3mjPqetq63NHdvK2xr/JtX5sCn4YlqDuswoMK7wocnRssNbaAw/2Vf7Ci16mZROXTaPgmuG
6ahZhAML2pnuNbP0ysXZmoYs/3jPYs65iuCeuLyRQuM3Hs6vx4vPXOrCWPNHuXljBvydenpNL5nP
Z5XJXidOR8+PWRWOtK4JnUQb+Eo6XqXdN1XhquOnJb23m8c8IsDDSyphf5NB/rAoZnU1dP366h0J
v6wc9iVSrhsoNkx3ubGJy7dS3VjtJ9JtplEG4D0dBz4MC69Oi6OYXddjoumyyaJN3KzOBxqJw7xT
+xzt+TzpWb+YCJZmu1HMXdUc6lJSTpCs1nubxZEJxemMsuAwuWpAH2cCHOhyWxkgtFRfyvnAjCcD
MKnfG5UQTsaSUF3hKQle/t0hB34bhC+1NC05ncF9LI4QUWimhw7lr8P5vnjR8QYO7sVdcmBX7Mng
GjqeNoEoTJY3nj66P6wKMUWPNE1JU7hEpX42hqui35XdpV345aBKSg5StxfCST2OEGzkUGtjHW3I
A28rmAFCUb6paKmXNnvxrOpMUCFCUEFTgQ0OGwTLgVa30aC5VnVHF+r1GQj8hnQ9WuA07k03HkMv
TUI3Gtj2vN/IFlQILG2HHDPj8NQKfWaGfeFEvc+0a6P7pRTlxxKKeoCONsdzzRXBrOqSaqto/IU+
L9v5+HwhakQtHRtdwzgc5YZmPi2eLfX3tpgupMgJHTuLhhhCPYP3uW9dowHdoiMTVZedoKIYA1VD
bTRsBKjlimfK2qYGnlyHxEt6y+WUwkuQ1p53gpM96MezJ0SPpZybxeAqKOYVLxfofg6hQxBYQkvt
VdWRnZuPBHlr9OW8XUko1oVoosYou9m8/WkwL3Jz3aab8lfaTo5HJoSOCEreZcUR0d18b6ipP6qH
ONo2tkxTTzqFQuBIyhJ0TrwnpF+RXQq2fg1gneQhOgCchCdi9SLf/Rrf1vHohPgRdUnnNDwc0+5L
nh+srgFA9VfE/I6NCCHCjhbdHHiQ0sh+WfZ603rNJHvslpz6orhCmepppvL6ZWxUvjayLXrGJFVY
ibeJENGCLome8oy7iw4Vivws3JrT+rxHy84PQwgSRWkY5sgnix54/3NxyC9KV/N6UA2UnuzSLkvw
DaGwHFdVWRLO365foZEK2vVAa4HIcnDpHcclKFtIIMqmUbZSQqwY9KIb2xEr1SnXs126zfRNMoey
hRLCQjZo9qDz3pZpl0O+YNmGWza5jf/OtQ8ZisTPPRnRgMymECeYQdKSviMXZ78Y72sQHo1v58d1
urPh44wyhBBRjE5czny1WtSA1R0D6Fr17LvqZdxyTpZpgB5afkn2BXE14ADCSxnYTuovQrwwU8ep
5gneGabRp2UGqUFOL1nv+GO+rAZH3bZtC5HbdGtQusoH2+uMeB0noz/FjuTA/psHhR8ntiGEFTYt
qdZyZOOwUz9bB+C1L+aL5ab/Ul8YoH5X/WpF/FYqMyk7XsXiXQzMO2O8v6RHbUbbN+seHe7v0kpe
s5LLfUkSLLGQVzRWTMccU24VAdVN11ZMNxzQF6vK2m9PuTBVdSg4UWivUpGpnyjQQi4GMArN2j4D
63t9aJLVeRc+Gd6oihZxyNlpOhEXrVLAW4cR4Sy4Kis3ux3W8SpaT7nXbJtVHEjBV6eCzZE9cbHC
hhCLcXsdOEc5boY3gjsPnL2FQDewPMiuGqeW69igkEeWGpmzhGISWbZATnpZQINOy2KbLd1VHymR
bBecXrQfE2oK50XVmoPDctjLK5fDy1AM8rOb0B895RC9lQHn/pFRPvM4I946jsconBoqZEnRuohJ
HWJlFxf1qnEKf2CZH6edZ8WyKT254yDNrDkOGDQ0S3xh0xDyInV2FL/4ZuyMILtBnhnMnp6jlg3h
tl9iIT22J0Q5IxstpWCwZ9XfuvA2L9dMZe75nXDSMTXd0k2bUMR04YxKwFWmVQ44tZTU3KdKdtDH
KThv4vRmO7IhnEkhsJvaRGGDE4KjxoOmj/A6WqeXZVCvZZIzJx3xyJhwODlpqas5Jwkj1VuRrwl4
QZfp/jdHJKwM6FVqzTRhpF8NAc6/lXJp7XlbSb92fEMG8Tu5l4+GJJwwWQTxdjR54EUNHToKGKBQ
uHvXJXIO1F2CHsINcuHRk0YJ5D5REDR0Q9Qjn8O57C3OWb9EhVsPsZs5Lwp0m4uX83N5cr3Aiadp
uqbqVGziT001VpIK5wpyig0x7FVNyo3NcklCe3I4R2b4PjgqZcWURtr8LnpWf4vySzpslmVbtZrk
BsqX4i8h6ciMsJ2sMA07umA0vOzSra3tBIIn+eF/atIc03YMC411Glonfh4NaxhoW80hDhbSuQaq
tCR/NiYiiQ0yK0JMX8JR601QPwZmdSiay1C56WUtU6dC+PFAhBCuJyRV7HyMg3bib2b9vPjE2k96
dgWU+a+Ugo+NCT6gDkMPsgEYM4AoLIJqnWsBfyTmwGegy3JZInMy8B0bFLxhpDPtHR0T+F3aPdlB
kGDFVqrPH6VlpXXZaglR1hxor+l6HwdOddAVT+nf2HJ7fq/KVkuIrSFpNFIzmCia3qX2hRF1eAJ3
W/WxTDbnTclGI0TYsoIIUFFirWyoaLKOHRKFuUDq/aYZIbT27Yw02saI8u6JjPdR/BIlklf8k0xs
R14g5n5I0tuKRPACxpqNpozXGkU+FLf3Svctq5wgTV4sAMPMkfplZG3Pz+OppAWiCSBiNlSUzh0R
4mhnkdoNo8YbryDet1ouwJuztb3B5w2XSu3K3gP5wggR8Cd7ghta6I8aJwp7FG1tVdj7BVVdjebf
QoYXpR6SWLlMuP1EDvOTScEtVaVuzFyFycm+oNamlj3pyj5f8MW6noycdvj81AzKtAMNkPQBl8e5
c7Mm+OEwAMffmDDRBM4dJz+kvonL3ARayQKxQlpwkdgTcY86aYhmMdjTr+iaszksePuL7lEg5QR3
K1lsOlUyOF4iEQK52ANx5pgAlPxtXqXXYKwY3iWajHetrcyLH2MG+ET/aH9LXU6xJ3vxORG6fvoC
wlkW02TJBr6GmXaVtne5Cn6zHLfXzvQsY5EcnBKHed+TR8mGaqlkSPgecJxVN68KaTMg/7Z/cRcD
nDBoNbTUv/AJ6+E8TXYGA9qVfcfpJHnTb8s8ZZ0H6Hn/hYOTqEfmhMkrhyVCVzPM1Y7LdnAYtLag
aQjlFBCfZitZj/Gpc5OAswy8WOAlALuTcG4qoV7W+DqK//2NGmyZu2htofyoBcWVjBPrtDVQ7VoQ
AyHA+wvJlFHqLFNUE899sWu66TVHbFj+aLq8g1peSDlxshEQeP8wJ0xmmi9TPVsWzE13zLkdcV/V
Kzs4H/ZPeeCxESGvyiLaTMgQFdBlrKlyk2YyavBT7wQ/DYN/gyMfJ06cKaENC+l+CjghZ/RV24S+
FgGSEW/SXYWmfnRmk9vzAzsFL/zJruAbZmpTcN/ALuex5GRz6VVYu+G9gYcl1Sd4Z3fzB2nB8VS8
PJ5P4VRTmTmgvRdWeV6fBSHaBNz2k3r1XVpuxqWsdiUDPXFjwUAt+KNBkOaLkqM0Yh1elWy+CdRv
TgxSpgbt4G73yjeC8q27wiwH9rNUrIz7nxhbjuyKNJAgDgzB5Qf//L7TK8BTeccqSIYhav5rW/1j
lLaw+Zql0nMzQo3DdBnvSnRTv/KiNefFraWSfad3xY8pFWkhq7E047iDsYbs8uSqkbVf/E0o+TAg
bLvBqpnZalizKfe/s/kB1Wv5zucx6O5/qSPu2EVsYQ/GkFtz2ABzFrsq9MtUxvEjmy9hr2UR5H1S
FZ+fjblbTJ9yXXKySHzcFrZV3tNsMWIE+rp5tru72Ey8fMzcnA3+7+0msT+f4phxnB5DibcMVCCx
p7nxCuiVWYW687SvoBdibpNv9ttv2hVyRy7rYmcz7L5zTa+HF32jBOR+xqs76gIdtnDkd1Ko9yld
r588Q8gnWR21XT9hYo013fGy2wEw/U33AOF1kGcoB2Ol70zPgPl6jaJ30EgW9vQh92MjiI39S2pr
9sSHHbYrrXjStHUaPp6fWonviM8Ei7LEcTNgM/fml6L2Miv2I3YRAXt73s4pxP7xXFIeMI9Ouime
Z/QJvS8hzhtkyuhE39UX6hN947xNfyrYH+bJlZEwnHrn+sm0EE8iI7KBAofpiXndIwSEvXjFrrP1
MCBZVtbFylbkYmWSXU/5z4/GazETJYsWvsN2UzBuc1+5rQ7q1gJzsgnMdv1AZKCv0+MkqGU5uoHO
BLEIOESJlSgV1pLT9EALwcuvwi24STG9oLMLQDUve6d/V/n4yzF3ZFIYZVGrtDEXjDI86Kt6VT2U
2+Si4dojm+898fquv+wP9JK/05Yu88MLZSt7Fzo51UdfQgiwRmM0OfRvFD9q+vvIdi6Vskq88/57
cp8c2RBibNgpPQXsUvFnI0jStzS5n+OnKfwVdQ6CXP3HGgq38K6Y1X5EywLWcPTza07XA6lGKNzF
Gzxx3UlTspN5ypE9IbIusZMpo4pxoXbyHWbtXGrr/JHfSeLgz0Tlv17n/46+VtffPaP73//Bv1+r
GsStEXgYfv7n/17VX8u7vv36tT+81P/D//THrwq/eUhe26qrvvXib/30R/j8P+37L/3LT/8A6xXw
mzfD15bdfu2GvH83gG/Kf/P/9Yf/+Pr+Kfes/vqvf75WQ9nzT8OhXf7zzx9t3/71TywaR3f817GF
P398+VLgLw/J2/TC/rHt8pfyrTvxp19fuv5f/1Q02/5DB9O1Cc5YC49JXExy+vrxI8cyUawGON2y
OYC9rNo+hnn6B9grLVCcmu9dSbwtqQOe9PuPINRk6o6BT8TLAGpX//6SPy3YxwL+oxyK6yop+45/
8E+JreGA+l7Ds67GX7p0WxcPDM1InNjWrOgZYKrBS7PoFePYLqN+oefWNtZvp8baatak+4NdXVqz
saOL5tHotiHsjg5aUNX1ZaipaHkzt12tbIDV+zzby6tWTytnhG5wWXCs6qrUwhcTeyGArowEkStc
u74PglqqDWZ9kOo5YuV/Wkyri7URg8hVtCyr1eOYKhs1LnwQMl5mTX4xaPRKcfDDZrL93hl3UxHq
Lpk+KYQc8sx6bJ32++vvf7Q5/tblf9omf/tb/x9uDAiEntsWm6GMXlp2vB/e/+L7biDkDwqHt1WI
uVpQEOIJ5/fNoFl/gHeY8v9Mw6Eqh8/8uRcM+gd687AXVGKrjmPxL/DnXjDMP2xDx6LraExEkcKm
/8leANukcCyAVhjVFQvUjPg/YuLY/fmUj1KQ3xil3fCEe3YZMK0Xam4+YWcfirq5At15uM3j1Bso
613SF3MwN9UqT4YLpcrmVVIr0MEIs51RZGAqtIraHwcz8htKr9UKWV+mDtRTL5sSqd8cQUbWBr+Y
CaBz3tSRu1igeDEiTpCrNgGtQDpj4OrkqVafB1Xfm36DX9CU+FEzssLvbLv0SZ+601ingdmXnevk
VR+kuZ36zYgGjb5gaNpdSLONFjA9V6a2masYrb0MPMY6G3vf1FCGzsLtPAYNbvOPdWfsysleKUnc
BLFjfE46ZdyEeta645RQvwCEwndCM/bLjI1eoox3yfwQGigzRHiLHXXnQY16LyVloGWh6S9N7c5z
Q9zYjkvXdpKdkZc5ZlZT1lnWgDa3ZJGXRMnnZLL3WRlPF3qk4m3ji2M52s4KExAuK9NmbpkNNH8R
b+ZheqbLTauM4X6iEHkznMGF0kAchHaB+3JWPqOYtKFx9jXvp3t9Yijns+HFzgswZCCP8/XBVYr5
K7WrymWYDi/rX4qwVnzHdL6FWnUJNwQPW8W2juEkfgY9SDWNHRfsrqbXzUPq16b6vFivuZ6GQVjE
ax3KKLvKqd1FwWqz8gJ8PZbbaknuFTMowvJ4p9VdUDdV6ToMsLrMqhMXTxA3dZ6sdMcCBZsZm17V
tG6VQjAG96NtMiWj11SgSczo4GucuWApYtWL9AiJbowWpiGHyhIbP+lWGbpL4+wjywTMhHYQG4to
4pMKfJkOBZdcZuZez6YvZat/Q/mUelobP/Q5edLCZ4j0wafy11TvFRc7ow9qSgMWkt6DeqiqFFAV
WBOzhgDioEBj1EF5WitQKe5BcTJO1qOjTA+J4lz3dXafNnnlsRn9fcVQre1Z/5wrw+zFk60BFNWC
ZSiz0e2vg9yvb9EdmoP0dRjBcRbHA9pF2cXcjrnfz5+Sko7bcnQu5zb+CjhU5i9XY2Ulq3AEgi7U
wYpNtETHiqJFpzMfaiPL90AuLm666rJrMnxJ5/Yt7hrVsxJW+EYEpWa7oa5q62jsscZDZjwTFT2e
WtHuarUyPWVWAj0voRduTlOQ9cBcZla7WiLtE4SYIR8+d63HaG+vtNYuPAamh2QcvHqevlCaXxM6
Wb4G8pKxd0yvIGXkxk20NpU3J2yWi7SrkLe3ausPUfNYmnOxKrTRcnFWKisSV6BymAGLGxPiJ7Oy
uBphePKPbU8rRsPt+jr2liIpvHqhX/NM2TR9iDZLp+lc3cmIH5nL5Oe2Vq9Y5Dje4lhfTCe7C9Oa
rnAjTdd5Y44eQJDuhCYSb5yc2LNYDGopqNLp+qMBYaRt3+GtwzJJMHUtJBQL9aafy2c1ToNymRK4
kq17ecbgGB1VPYfGjwbK8GA6KV9yJX+eIpp6sT0kbjzbL1kN3FEaf6pZWaFXxsSS28ZVaAJdHA/F
Colq48flUPpmogFMEWOWuXvPi+aTpW5WXZ43njZf2p0SeTpTlI2e+ovZxistXdsxzf1xBEytnLLE
LZuy8oaRR7Pa1RpNRaNY6cA7G8sd2bQ1kvazHmqGp9esDvDw5rZEsX02GKXXTrnhZlmH1lXFelD0
/iID1+Q8KqD2CzVQxdDan6poQ9XkiZUJkDNJ1bpmQdchiYDpQqDwQmK7FmqwF/087mc1H9xqzGyo
FFz3dsj22fiQJdawapTe9DT6ZcnM1AW6G9X0qnlLkEW1pX1tqvmzHStbR8uaPW2MbTwy3Uu6HPM0
OtYaOSH1DKpHGyOJHwajgT6yE9or1md5cDOQFMSVM9TQ9UxTvAqtW+M430cDYsAwpVBL1yERz8hN
kyuXc+owr06I47ZK8qAXzToq69KlSYt+mFL5pAFWVWKTRpO/UPI0kr2uDZaX24oNh30NqZ2u+n47
lfZG6a3G7U21de1iUt20ol+dBToyxHwblO6Q9GPjdnZ3uQw7hZitq5tm42VqTlxlvKz7wYDIcwXO
P9IbLktmF/wKF46toXnXnA1/sZIbEFMk64RC9n18otawBEqEXc2i/LoiiAu6CSyOY5KnLIdwAh1x
N6ZL5aIyna21it7MfbVt2GgFg15WfqHG63y27lhtgF2ORjutmS9wTj4ZZVi43fA2h+DTnugzxOXA
sa4565rUNUSZhtbrw3jX6vCbLJwdF00vhVfaiepl+VMYa3c0HSJ/nBRoypQd3NFKeDjJ/aatbwmb
CncePJ1v4VxFt3eGGUM4gMfOxSO1+rfIpJ3n2MWIs/KVaW3qhSFQigMjXhSGpjt00UoBICSmKQTT
B5TXwcnk5XOEdKEzcN1TzE1TTxvV6BvPmFniWUN30Bx8IOuTN02lQV9bLeS01JH7cOalOYKjGT5F
SxKwItoldXZDsJRu3Yz7siofxiR1fAuby41Zu2v7EHW63DZdJQd8VwM0pKHjDqcTcIyVFXoWYuxQ
JJuywClrWujoJVoYuZUzFV5ULp1Lp3BF435P9eROWfSvjo2HJeThSI0OUds+GbRWXJXAEzOnv20U
zJsK+kGzvZqQJ2AX5CsnThJkBJ5OndKflj6EpPYBj1hNwNQSgutdrXkz/dxa+eJG+Qh6+Tz+kujO
lR0hZVrmWQd92bgdMwbZ6tqN0yJ0W5Cb+1ONItlcts8IB940AopqqdtuaCxvDtEORNr+tosa5hpK
7JIIcirhuA27BJtGtx/tpjDcSrXWVUx6X2egY4/bZHKtuvWG7naconEVT1roFtq8rUjOvGxoGrcG
tUBvKtdK3yP+t9ouHcraJY6xU5MwDZgFpymTW8AdFy/tDk2JFMPRQxvSvUEezo1vm2NQVgjItpUt
bp+Hd80y4HN1aCuFg3GhT3OQhcq2pBVx+TyaU/fJUSCTvAAC2NHphlV4Wl5SH/mw6td9u1fC5ZbZ
PZRfYwJuU/O1mhnWeXCzMNVcJ6SHBjoBrlN8Jnl6pXX57OqNuVeiavT60kn9dpxXldkhIJrg90NM
93or21EDcsNhVl0Y4a2BY9mzlxE4x6r3xohAs7xKImRlysFZyNYO4aULeypVNEepjKBgy2diWrzZ
mMO9bWFmi6jrvJTlEAAhtjelVea220p1LGRLIE60dNxSO1DWGOintRJ6AKHRBi3Z09WifDYQqXCF
jR7pUGzrxlqQcAyF78zUc5ZqP49erA+KS0b2ZqHzonK6W0fzSoL7pGGGXzO9i1wTMcRpIEiurOYx
fGYqvjOrlV2lJLVnjFaMtNcmvqPVd+EEzpT0pSwq5nb6Mvo8rUktID3jfN1mtp/WqORBS91dtB6w
WTNG5jD13xzSBlYEVLmSQYqrni/M3vqCFAxZa9ztoglPz6TSMJt0Dibi7Ofw3srTwh2M7GXR09Ws
kk1ns0+qakI2SdcuESR1N2nbzkWBzfZzs7yvXpxc/4pWdXCwJnbvxz1OnKIAgZy5SkPrzq6HxAt7
NfTLim6SLF48WiwoYLF0k1rKvu9aaxOr1ZOedV6nlxne/LDvoyp9dUgdsDz+nNUdCEesFgl0Xrr6
zAgCYXevV8VzXiehpzj5Cvcd4g+6HZgLgCqLPnV+YT2p40DcEVJ1ag38bUns16zkZ2btV1PUeWOn
vRjZcheD98EN6fKWPqu5nXjxHK5VG7GxqdMK+yvp3bgYYo+p3UGfw4uu63LX6IrdCDE+r/k/6r5s
yU5dy/ZX7g9wglbA4wUWq1/ZZ9r5okg7bSQkgRBINF9fY+2qqKiqiPtQjzfihM/euW1nLlAzRzPH
DEVW0IlXI03+LEotlwgL6DjOuBbHpSAENb9MxkJLHA1e/ztr/O8EzNmOtWA4FB1xE+G3rdTuAp5A
rOMwUoqO1/3cHXo/8stZIbIhIL9Ipn08xr5IYw/znGMLWwmaooqhF6CUUcuGKxuqaZOy7qXFHRkG
xdqMbZXLiSGEfg14UML8zHdByi59ns4H5BkiQGbBY7Kxt+d2VGe2nGnqon04zucmWXM81mTZx60+
zeFr2yfJrg2QTGtHB6tfl4oqzravZO1RXQ+oF3U3l62P0YRz9oHW3I+EN4+zhzY3vboiJE/BkvxV
yrx4HryBYX5a0TkPPIA9migvKkwrH0a8hSK8/4Is77kQbq51Nn8jPBbDBhW9Ul+01Tzi4dkhPdLW
k1VvcLAOkA0Ij3eqE0k5LBSrZrqsGS1nnoSly/J1J0IOaznAJePtU9vLFydxFkR9q6p0Sl+yeHlk
A9KQ5hzpiNt8zEhf4Klfli2Pi6WZlsKJ8SCVu/BcX0LVnNs4ubbaex3T7qHf+GeI74OhsZqmQEVM
ebXS9KAEaavRYm8knF8SRzBx/lvxhhQpUd8jaokyS7cXxFDs2jGt0dxbGTL/BvDFOS361y2LEOsv
6C8zp7+WbMF0a5G+zTgRxdRPgG2ymglQN6blINaPNuIgQ+aVU3tOhvEyJwGSHZFuUvC4a4+pIDgv
/R6yx2ZttaKnF+g0PGwJLbqND3WOz1fohLi6DRuFSlfWkXHRLlzDrDQqwa0XXTLM3KjjsYdJAYOU
Fu0ep8bcjNFIAuck2c1DhnNG5eWcohDxMlXwxA8rsDdPgchxEYxmK2a17xwuHo9pWa7dhmXVBQ/o
tprKvm0+7T8hwvMMUDG3FYNptkpX9zPs8l/NRxSh7bUbGK96OvyILSqckcxPgcFkjNTkVa5Wd1xg
GUKFvyGUzI9UuS3+uQnAjzj0+BeTSCy+IVZE17qncIvlbmPPHINK/AjUBO7qLSSlaX9gwV993rzH
0XLIuH0YV3eQ7hxF0Z4JeTX9UDpsD/YcUjRq9IDkncL7nqrFQCmc+hLn33O0PuRZMUSyigExxmWH
GJgdkfnBLMnheoxFBuMU8et1w3SDAIEKntttGEo5BxUdyUu4bNeBZdcmsX+J3aEJ5VmKti3gZm4K
EvDjNrPa9KfMB6GDyehHDVNuRch4NU3+qlqQqQurxgj3qurZD3/pf9GwLfteoHc9AkkAkaQQLaah
ZV7+a7AZAkHpsQ2Xh7kDHEZ0sC93fjiUfiN3wzad8yX8nAYFb0EOyj1azrJJz31L/uaobeNN7YbF
npdMPXVWnDwtT252R4HrMEJNuOXTo1nzcqXPOvV+DDZ6sHL8gyrwlqTduUmzR0LBPRmh3snWXPl8
zSN3DCMKhMv2nu89Dfoc4R5M8/SCM24tNCaLF42/PSTpbDCAj/6O8+2wbCjstDnDaYW+XoLmwGWs
m7iIfYuIRfU8+MM5aQZXoA7+Un36EcTsqV+DV4P6d2vng46BMOPercWaeT5sBzJVa8G2+ay75ixR
JAhzZsE+DfOtoH22V5E1xRyjPAq9DOMHcf8ZCC4F83yCqkN5cPbSuo+7uKZcESS041AfRVdY/BNK
6vYc0BmD9hbxrK448k21puslnp+jbQADAQCe9tMJA2nfYB6LcPP0AAa4toqeIwNAaCwjo7xfPve+
5xD3KdHgDSYceRv5tmN0afrlwua89lzkKmPVZe7CavAbNHKHzU8dh6eEhp8LHn7fpcC7IXox5Foz
mdbhMP1Btvxxk93ZTXHd4rsOjP5CDvzfzQeBk4YYBerhR06GVRVxVCTPXSBa/M30BaXaWU9ThscS
vBNx9teIoRktQ18ymt5CVFAVJXSvdL5zHn+SIv2tVnMLOu8I4FZTkrnC9fFPP+iOaIs6yq1URL0t
sd0pKSxa56Jd1E37lW2PQRYc5vgercFgpRo/mqQBKvLng5dpYB/XHrw4ugrvzyZ/ZOwZ+Yg7F6Yf
aZ7NO965ytt6DRxBstJxdF91fvYSajCTLnpieUKvQzjs2sy+L6S5rORROX1pGEp+TqQ4oVd92RRO
30y9b9TTZdR3Bi+9AohWlaJZyQLTlxFQlr/qfRYNRZN3T6Hw3t1YJW4/rPoxw8yKYuyj8DCBUOIx
zEqW4Cwekg8j8xRecTC6EKeAUUAEGQoWJlt+WKDhIBuByuWCeCIzdzsYnlTJcsCopNMHG+SmbjbU
n8CJtWhXZNXgYBuDXNzHpyK0k+xHrDWSYR7UYF1J+i05bktwDFEcFLlJywzazi6MhpunAzxg4LlS
8g8yJIcFJUHVj/OzVrbuA9BFY7+6T0G/ejI1ZZinT2OEnmNIxEXngE9GiWoMtI6c2jIFH5lH/S6U
IZKv3ZdYkqWguRhwgJY8krbmsQM9YHIw3g0+U7SEb6PKb50F+KTJX1AoZ18hNG4ap98GAYqmQf57
E6Oa1D2xZb4ou8M9llbW2KWiXjJV/dqxmsJOcm+6/EW2EbQ670ES4fWHuY8fDT3UZdfp70CYzxbU
7QE3x86aFScYjvhH6WHUGe/arzYaH2Gur3IRvcI4DRSKYeiVyldzHNr0o+nW+erjphsSoCHeJA9j
b7ozsF6sQ2B5+MAYvxEe3S90Xjqr52uS9ZiuIfCjNCpUB4YM9PvruKlF3GCWzkpPajDLjFYJRuKW
8+RM0SWJqFwQrA/BkOSH0V++OTi5Zhva2oy4iU0y/YpmcKiOJ6CSRv1bjjbac4rpIdtwGlFsP2qH
zWul/xka/qtXSBdxC0jgsM2/1ZDUQ1DNftaVSEOOkHEPUJeBJ5olNTcvRvWs7Fy0IerasR2/Vz94
HUecXJSQU98hfMMnrimkmEQR8LicMD4bvCQAhmxxhyTjQgtJ8FATYwni7XCAdbTB3J9oqEQX5cVA
abBrux0l7RUV2t/W3SG02EjVdCDyKJ23qlUYFcS1aatIUrUDX413BFgrQFDsB0V4ocWMEoibSvcg
TWYB9n/x0fHDwgjj4xZ0R9AMRW7k3nrB4icPC1xvwzlem5uXUn3/7PfJnj5S4SdddgTEkAdWZj9H
uCMG7fbe5MEBNHUEcEcVbApILRvy1SR873KK4aNaf4Up+EQf32tbI1dwHv+B1U0CTTcYm8AZhI8e
jUhTuO0SzV/7rZOH3uq1mByMY2GIiZIrqIYRFp1oxIq00t5jnX8PLfN3EZnqfACQHWm6VbyFxTFb
fhEBy2rYCLtDOA4mv8VRmTvRA56D+kDGpN0NcfOQKb73dRvW2F5YnCs4ssSMWSm8dS0BmxOAkfU7
R4sHqjdylCENAMSBCkUqjqCWbwwCAAgPI4A8mUF1xWXVtFXH7HdAyFUM7GEeUGjOtjsS3L6XzerT
qJEO6kkE7ssIEKffzG2MHXYUKL6dJdlliNgla/0HQVH4jUbcVOIPZZsWML/AtjpiU4P62eMBhcEW
F+FB9YLWBICw8CY8gMXDGCCk+T5Gw3zrtSsbIyBQ4IQHkvXQVMv8C1iVyiz6gw/2FGKQ+uo3yEgQ
aX7QwRN98HlmH6Ga2ULiBUKO0q9EZQhE0QnUki2+9In43dgsO8wYiM4xF53kT3wYEXvv85+eQPXC
bcGp4mWKoIx5S/tTwrcTnQYM43DEVpMM3GkgvjgIL2oego08h23AAc/GvgCZFBzHlCNNOZ4xvAO0
ftOBsmSfnHa33pvXSx+cBWLwb00LijrH1p9WaCkgFkwZrGh/yGGpzcP+5pFkKvLeyV14L1WzrK04
5eROu0ZlikRoE5gBjqguL1MOeGyaEEN+LJQjRyo6yZeAMyhh63pawJVqsKoF49dgUkOJtsddzwNx
zXB7CV+Q84q9N8yA0XwA652C/C8xr+wh8Yx/584eRyYuYyxn/LE6a6otoGLvdwa2JbMyIL1h2bcw
ppWDwz5FW/JTEmGvItUqQoHr1S43okwcxFQmki87Qp1Xm7P4QF8NYq9KsEXLQfnm4ELflZjXAZUP
mcFFpH7k6H/yojWu3Pbh55iZqxqDfMEwPcReBKEAi7gYFvmg9BTiigqHagm/NiC5OzT4g8abpfA9
ZB1z6BU+MUA8uX2UsevQ9wY7xDaAIV028Z2x5U3z+0mOIlCkW162uH8Xk+hyyc3BtCjFk0n/xIni
gTJo8h3huSsCdIimo4bOK4YA5oq5nuLUXp1VuwC5T4vkVbOcJr2gzU/EP4SJ9H7bghzzk2XRq9Uv
ltY85D3UBz6yb4x68fYTEJhR7Z8h7OiJmmMwCA+bPAXIiyF+bKvOy6Dxbi1m+5QQV/V+zthbk2oQ
gC7Kaqt99FzFzyuZHK5jhRgTG9aU3cEZbOQQDbNPEYwAdxRLqV8ZQolScWE+RcfBDLQ9mKv1hqmM
YwVECsReqI6d+TaUGlRCmWB0XdtQWbAA8nfjkIwWBniUMxLxwXU1Tv8ICG4DNoL3jQAi7eSPp9ZM
v7sJrIkCyQniZnzj1AcnEzSYGBfDGGrdElQMhRYUY+iUjgzq3EChUKPcrd0UFElmkyJigAJYs6Un
YqwFDXTTgJhPzFMUhGA6hp/5LKd349nXjMFjaqmquUXxxHgMP113V6uxew/U0hNW3QRKsiO4XUXZ
UZwGVkOS8OWI6C5UXrnyZJETL6ihSUM78IFVhaRZHTr2YjzvRPqAXH0d/9GcdSViiVKYeJtTy7uX
rBnJYQizTyfBzGaJQ9c3RYfFYBAmsxIBUin9iUSqcs76VyfpQxIAFc3ZG1pDd1G8vuWISls78Qyj
HMo6dNPMbodHsPMdzSFF4eD3eg+m4Xy7UYSraPLcpL/WLFEQYICQPc6fBQpONYA+gZSC82J+xPA6
blDpMU8lmNa31Wkf4nJO7e9+TI9oSH4TWfbudSDKoQC/6cmd7SbOgZyenUI3bI8GmJwdhrG7hiF6
brj6rYn724/mGwOuf4KeLiayvYRg7YvGA6cVk22o4Ha/uCaQ1yYCNaiTuJp0j0S02aLxKwwA3IAy
UBMgbG/AaY7u25LJGLyh4f4+ku17i+HFwm/el00fWCbOs1kNhICZFGPw3A4DJv+pJcGjz/+keK/h
CgwaQdKIKbCZGvy9G26gVV9suCIRlKAGh7c1xO0ciaIfom3nJjJDaDGQ45UGcCTiwFN78bIhO5a5
6HpwMpgJHbQkhWMKhoJQIgCZ+W4pRs746ziEewfZ5RQhJWaHQdzwjYOZegg6iL0YapeVfFmn88gQ
lOuz6UZHVJpkNdkhxrjcMkqR+Q5n3o9WtOSSyvjV74U6KFx9pYm1V08rz2+NT0p8qfLgl7mReSjV
NM2nDqrkfrLrq9zi5IYDYh+RtjvaRnVFklNa8/yuwGV22Sm1jcdW6Drq/BhELUrxNFLrpeVm2yds
uquBPrmm/psrMhWsGHG1fKQr6qQxpTHaddQzVKKt9je0bdItPhBoGShKxxpjxhCjzMx+se4suR6K
PvWfBQOOn9P5OeXcVl1iKFYlBgC3BO7zUZLa2v1IIQSCvodONYNuWXM3wbwCUA7ssGA5cRt5hTbe
V5sSqLQR+xmiOEptbsC0Y/dM0AkZastME114Jo4qt6BCjVQHKwJ2ZiVR/5YLjC67MB4/kLHigP1B
73HRwFBipKibzP7IBYrAuzYVTLx7XPsaDFL3Yn1+HMYIN7NP5X4J/O6cs2Ur1MJVgU0BGRw3SZna
BOPA0PMJ7dQZWRMeNq9NM31gyiLyHuZYVDRzTz3fGpBFyytEGdAwEBCyTtSKoacmkn1yIJJf5sHv
DllH1nM4LBlYbb13Y6Pe++aPR5btZLlEkbEN+2DugHBn9PDBhucAoTdQsGiXceAHkO8Vh8CzcsNx
4yNSOLPDIVvlcTFqZ3BjH7MmrFNq0yrx0pIh/r02nj42Cx0ONEfJamz0rKWu5ZhOlxl+wUKnDLYF
GLhAp8NVRNIUeXICyp5ZhgfaqqAYxnW7RbZfinyg4XnacJu2NlDHhgT7qF3AECzNJWvm73aGnuZt
/p71e4vpwHeLELyygQfWxYCc7dW8nJdev2KeG9pOQb+dJG3LnDRwUK0SzJkcof4yDyYZ1tZyO4oo
8o66e0/o8jbT/C2yMYonHOpBE+XPjQ5weYc0KWcygdGabJmQ2Lta1A6yHQFM0hYuelTJB0E4Gv5j
t19Y15XBBuzcNtCStGG6TjZaDhLFhArbc4iQiKvCuONDDJX10rp0uzQODi3MjsYEHSq2k+tx+/N4
ueiGxDtCLWipEYp52t09jLPKdtKffygL/rFtpw2WtMflXs4G42h2UbS+zQYCBB2mlzD6Q4wQeJ6s
L/OxaQ8jxcj6Ll0rGXvvwsOwLWvAKy50/SmUpDvsK1u3c/NOGlTJ3sb9ixyAyRSuffC1hxyr7RB8
eGn2PjakPYDt9bD9wVDbkB9dIzMYoQJQGGB9VmjPXpuFtcH2R+FP9poluHkGB5vRnDwmTVfzJEcX
ZiNikCgVpS6s1tDakqgHHBAtfht+cI8maeljXhhANgpYR7tS8WmGJBWc06GzYFPlzSfoLHBTutt8
cpwsbjhI1KgsshWEsgeznt8/poN/oXP3tQTjLlrJcYHKsMbeYc3S8dBnyLhbJMxX49eGwR2gTaKv
JsDNPDhvFwzZaUHqwXqvDFuv/UiTD3SRg6VKLksjllOk46Jxg6rbBhVofredhMnoV0nKfoUMALKT
zd5X9g1Bd54GD44EzsfMW7ZdMGO/BuOTb7IdSWF10DNsNHKscr6PA2bLdQ6HWiJf7tTgcmadjqAH
mq5GhfA2trqYtpAXxEYWrF+WVxIqvt97+R7q1MHZ5SjTHy1OhoE3uEbwCLFqqn7zGYJ/mDrmQFCb
B+9fyBNVts5AnM5WKMjsR65weYUxVIlkWrJKtClorIns2TrvKSxuJeOerUi/7mYDnitGK5rgczV5
wU9U/bqcafTXl122b1LxwBYQPN26NcfWG9ZdAt4FVFwXtDWNiajIFO7h2Flr2mGF+hy03qZhDXNN
Xi4+xgsGCSi8bQOB0WJUYy5aex/aMWMM7AsV682s8wHQC0VM+wDjTVOZ3n+IfFhwgig5iUiBp57E
ztDxETIRikWdJBClpr0nIKUnORKcF++XhIAB6w9+ALte1pj6qNsyTIoLur9TlDwj2x1GrhhGOBgn
qnFtLkzmCLWZxD70h+4YSbhXYhwPjHwEiRzfmQ+OVPTYFP4So5wIT8Qk+zRuUYgihK1i2W00kl8l
lF6EVG7XxUHjVeNEDwOGe+a05Jk4RrFEDpDNCd5r6u1NnH7kKVZBEgVX0rVegT695CAmdhLIOixI
l8GSorXa4/h59DGeq9hQ+6F7AwMMUU4oEoan3ARd1YNGRXmKAXirNby2HGFNYEfLzHVnpfsT/pTo
gc6DSACZr94TQ0VRErecEI70ru51q21jIEnhvvIcVZMV0Obg4itCxT6yCUK+b3LIfd7IYYdwAxxs
dTAGDx5L3RGNvTUmv3vnAXwJCg99s0sL0FHSRcgTJkN/ZbKFXaEF0I36CDPXefuucsEP6bRgmeEI
8FXs1ywjN5rD6xAo0C1hbHCjk+YVdbEuVTRCJJ5gBBimrYgJOw8h+/Z1yuEh7Pc8fJcpvQZsZojL
yCK4H4bn1fkPEidqDW36FIGWKkXujbvUP1FLwmryc1dufoaqCrJbhaX1PQkIuUD4Xz0VPwyPkh2K
RQthAaUSH9OgQrrwHiMbw127wUKWQ4XNTdjvthyXeI7+ir2kyMWagavh17hpMIUwNIDL1TnkNQWG
oPObJ6LSdt+ZcKz4xN+CgTYfPOuefTQY4UOV1s1L7U9Rv8+J1SAY8dqBxHfJgqMpYx09bwSq5xix
BdXN/FOYgRVM+kmJly+BkJK5WlERlq7HLuuFJ/YsdzuVI64LU1IvNMS5gsiUMzDlGaXKVCgX2iqf
XZlI7c4jLZWGJU2v63VCGledQ7FIVuqjKgfBHTRkv8z5blx92G0gEwg7VSHFXtMBZOqesmQX9xgk
KAXFNt5wU8w6uanUyqqLtrb0IwkpY1E3FNK6kpMPirz9gYSQFz7CMkUShBQ5evXg1cZk3OYhV3op
V4KiUVO46kS7JFUQ91+dR9ey3UNdQJbXTpkMUhOOv5l4z3HqMHY2iV7EBsdYvAQMhKIjB0/154AZ
qH84aakmZ8LZz5UOusI8tE+5cSTmCphMF1aCm+clDoOnuLn5DaSNbsmfHEFpK+cQbjUf1m2DURRj
mre110x7Td87poZLysGQRA4DP2zvl4h9F0iO3biIH/WU/epFfIX6DmNAmGQVMfDgrgJ2qFZ5e0jz
Yr8ism7shhD8Q7Rbwv7VgGOHi6kDRYq1VEjrw/KwNq92pQDGQRPDCmOhIgVm3+fBY2wXaA7Nys+x
sogcJvpJR3APN5h9Iz2Mn3aTp2+9P4VQF0BL8Kb7TFIUEhzhkkWegjvwEHnaXN2EGFy9/kgC+zWC
7C+WjJ1AoX2NwxqfesNf8f9H1Q/Lz479zQfYGKRMf0Z9thXRmGGp5uOMEte+bnA9BrA8xCLcT/6i
UbGH+60j8CfjwcOdWaST9spmABUsInSzqxarD2/IwXBXLEGy7wirs2UrGesOZrsbmoz3N4wE9DYU
PKG85gNSLZLN4PbLPtfEh6Wlr9Jg+Z7IiNU6A4lG2V+Urz9phgmhMfjuJAL6Yxv0sOyE7ujDGnnP
Et4VHAS0L4cWAUmY91XMZoA6IyEjKfqCuFYYBTEwDf6Lb8+pOm7AcPktdtYd1gc6Pho17KIlh3vY
0QHTPOAjcyY/9CHaBXoYpfs48k4r736wmLnCg8UnYfbNkxvsakEr4Y1grJLKkCcJJdJb7jpHOj1s
6S5lcfsKDT6HqRrB+sjbgtcBDgMSTIibWfmGkx1VhposdhTDsxmz0O3nkMDm3MkzFeSRW5DSTaNk
Ta26xt2Uw2rrvRE51JZ4OAhX5EfP8IGC/Qhha+nKPg9lRRachHhEgYFNJgr1iPYIWAazAUd4kwyX
Pm3+Zr62AJz+D8/z6yxGQb3047enplqk9zbOIP3c+i9PJ9+pjzpMddB0Zn87RHMD5peZR0XcJ/IU
H6YUHuTU9c9jfH+/eVa3d4fICouAkV27A7059RhjYNXb5Hxc46zIpwZ+BTzZImnhrB1X+7sx6HIW
udv2Q/xHLgJPGd5tfKFgd3tzjJk/ZT7MqDAT1PMKMEj0LYbZAChY/ZcTeqPoaj+E24L6QNhHjI6P
jplNYT1o9Pud8RnR7K6YKMWwHWYG3yt14mXcMMEebutPir9xzqO3OQtFvbQQPvJuXIsuwC0pOtgM
8pjv4nTBIyPJUQBH4KOiyEF21ittzc7f2BVx8a9zD0d+oDnqyQgtmkBAfnzEytWwxm2y1MR8rT00
n22ZjlEAvz7kRndQQfPpzeiGgAcAQlf0i4rl08Ej0PbaLxMRndvBfNN+HAuLRwf5Jzi3MniD2SDd
Z1q+MW/pd4m3nOAB4PUYQf32KBIYMrme4mT7mALR1C7wD8b4yS1b1iORHsBdw5+zxL7n8GVVwsvB
FTiu92K0ezPDqWhWT9RCQEUVHiclsjMfJmhzkUciuBhBUYvFgw8Cu31g5CmUvb9PRT4cTDikBWUh
/PUxnIuaqaXqsaH7EaZCeEz9Q7NC0sv7sfLH9mcaBjcNrqaIFfkVTwGgh+Z/4qwrXMST/ahQfGXz
AAyxvfIgY1d4RME16vjq0sMceK+qh1RNMcdoNmwXWUw0blHA6AZNNSNg6wKSDRLh2Yx6gMgLTsj5
+ybUxwku0NXBcr5qWLen9UDVbem712XKfuuQ5CeCxdLj64lqkgPkxjvc9s/TCFI5jD5n9DNV1uYf
mJzY1ugHwmUG3Snh3g1vAJb0aNujOh8gkqxfaewe1bJ85qCK4OGBHzRJFnSFkkvjwU7NVPoVru4U
e2mIwXgIZBi8fDnw2f+l4x5V5Jo3NVuTfezl7WWinyFLtprm2wdfOag6MWBSSbMe0TFabd51AxM2
U2zcLGJAe/N2Yrr16w4xdqWADFRTMzz2Sfr8T2/Z/6rF7rVX+N//bCn9/7a/Lry3t/2/205f7k2g
/+f//jX8NyIl/72V9Z9+1fsf+/NPy2mU/Qt7NopSdEQGyAoO0cf6n012cYKQ1iwNQzS33Xv6/6PH
Dl2O/wrCNEB3XkTCyI/vwSr/0WTnxeRf6OxAWJuPDjvEAuMv/F90nMZJ7P/3plOwJ8g7Q4ZrFiZ+
ju92/9n/azN9zEd0/N0PHB4s9kTbGT5hSl8m1HP1mpsXTK2YHvpmSi6Y0Tx7y0OMwvZ1mU1/3lpp
q34I10+Lr4PnXA4BDX3IODZ43PzFAC6Sz3/+bWYtPcTSwX/QSTTMaPHHMlhU5lGFp1HBhxCgQaRs
NgYbfTxj3INR/suUkea0SiCh+Z//PDRzSWOYQEES/HSw95ZK0e220Hwu4w6/zTddhBs6rD3PZucs
0q+we7AXiQq8Wlzf74O44S+dH3gPQz7vGkN/oKNNupvowZc0OaPHDInVr6KZKIg7+P40rEpgo2MB
UnL2L/0ofRj+xfCVLWmZQCzzAZXIxsiz37TJg82hXrbbqkoi1+5xE133mEnVXqRUh7bb1pNxHwoz
qc4E8PnslnQ+c6SknCiYDtxwmInZzOLSJSu8gzNm/m5epEUVrrI/JzCejDD4vBo2fQyTx25bsiav
4ITl3bidHo1nyGs2LX8dGrOuaH9Wb90GHc6DZS4zXfc2e8AUQ5LAW/hjHMz4ELFwfICIBzEAzwjq
Hyr/wCak5uMMMhj9OUnSp3vTgWlMucsPWQ9nmFzvorQMxu5RbeQHGdruZAfwomiY+sqXdTin919m
0kDYRYT2cGasAUAL3Avz46uyC3355xcMn3wItV5uJm2iUxyPsAo6+YizPH6mduIP89h+6+2bJdIU
WHL8tKKJsZT4yDvTxPxAJzjYHKPZTytfVO7UTqaNv3P/xtSZbTeqLdv2i2iNunhVAQKVlou0/UKz
007qclJ//e1o33P2eVgsgWSlhGDOmBFj9Igy1L82JvqNGiejp0made4r5yqlcXa1EjjseAyTgzqV
01tdya/2RBAz7HscfPeWJeszaHxWI/G5ksVwWeqixiYo0nchJ8gNmgzxmdq8JcrsuNYkQ1ped1kK
F3xJU9/yD59JF3XlRuX0MQ2zEVaBQafUMUPXypg8le0iOAumxyee//TIcI5qpHVbVeu/xjxRSbk2
5fGxmeulPM5FjJexVcNdtKhItBgc9o6Bu2lgPQaFcmS13o9Dvf8/+2LdR6LSBsbYPy/d1N4em6kx
tok1Zhe7KdpbPuwjcvznVjLtQ6eMd/yGI7bJ/9nERkehJYum4+PR44n/Hutr0kKS/dsPReLnY3xI
wiU8ZuumbpBCzJa9uEYoNJUlsPDyNJ+2aWkkrh4X+q2VyMWNIVjnoUy+eg11aIqUeWPrFVn4RroV
68ZAmHVrw+BxZNDD8Jauss5Zm3xRlPKegZwSyiOgFNqrEuuT19AJ9vQ49Ng0ctf8Z5erMPespf1Y
7HTGBjM7sWtluND6aJqQiKz3oFFrFRRUCTHAjACYcjqmjJHebpbQi0uY9sUltdL//8jIKU9MlBy2
FNsw7DyeZjlUXHqT9y5rpvDHsRzPzr5NiQVTHS3gJjVYqDsTApxUknKTleignfXmuUJvZujlSGm+
j/nVFlKRPfUReVYK9K8RtaD/fXb632fnSrKDqqh+CIbnS1ZKzpn08Jg4T7lkvzuGiVB7jqsLGmri
yDpHuEBwNWx7SaZpitWyOy0vSwI1tUurU6Pk8aUxrWavZnCPgeV4qRHb3zoIm2GJlY+qdij7z2P0
wtlS3JToOOhlRD19gtaxUT5Hij5YPBcbWoki45rIp8Yz8cIdug7HDxXtdKcoDULePrWLW8NaMW5S
82InVIMXK0SlHGqhucWBkh7zcEFzbY+L4tWR5DlOup8sMbwkrTG8gG7wI6nO6JLBIfDM5Mc1PQ7I
gSYHp1hDqMVJzigw0rM0sPyTHYHFYd397xM2soBDFQ6XcCJllU5pclSK1Zb8fx6Sk0G5EYFmJNcq
rmlcqX5vW3/sMHd2Sa5oF6XvLiadcG70WOlfNWOFHmZOvdNnxTqaMt7inKQLmkjxgfNkNxZL+C3j
6yVlKrrrAJL01OgG6yZRd194Q0n0KnZSY39EiHaKrflWpCa7Y6cqxNqyjmhUXnazpFvMOEMYQHXA
0zykehiAbiF78XioSNrdGk1xoPOoegaBqpzjKUqCSlGDuMJyt3scM5NJPVehPqDpJ6fyn2Pri7MS
x4HlMCmlI35ttKC67kpKSeVWUutzZsTVSZTJRmfavmppRUpxohAtU41OiDnczmzLXRfnCjOVFP8b
Sc0fH88KBxnJjEp3F8btJ7kH80VOh+VOKnLLfGq8PA4pmcwluqZFmsraPGYuY5259MYqyWdSlXkc
s+EnM6cjpjcsUVKQXOTn0TGojlI09FstKZ5wjEmbUCznLBvls2I1+RM9FDHy5TgTH7uPTcE6cItk
fvYeu8lSBHFXyKehaN/qCQpBoZSDm9R17z12l6g8F4i7niOaYdG8IL8Uuv6jsgh7j3QmCWSPiivh
maNujBFKqHF3RQQ6vrDo+s9xBfdJ0JRZvXv8lUNRYNuUendsBMZDPCwSaesMDUrdvM1UArjKJLGJ
rCF5B6EQu2PeT57TOcl7pwwfi2r1N63Mp2cFe7JstHOATY4sFgrZXS0X6qXLlDwwJep6ld3Zd3uU
lI1qWsNPT6JaNcn028u0KyXhXHpV9rO5ZuxRxmXeVpGKvWUNq8jIO5eRZyetip8NFFUwPgxjlxh1
SLWr0o5FVBU32RY4VbXB3ti5mR8jxKAuH7n3Metgk0q6W6in8hfOaBqAVnN1aSfdpgH0HG/JTsiY
l/sXh3r3Ji5l6paEQXsxJLHXmsJ5aavlZrEgM0pZe805KXvFQJauDKb6WmSsgsayFe4jLvzvrrqG
iY8XP55Fgm/cGSfcspFwzJuqcdNt4tWGhOEhDNvoLst8hRyfzo/OlVq0+WGYFdtDdYisxhjDY9pp
0b3XCGStRKm/5pz8atYZy1UKMTCpZYrvOMp3ib0Y7yzPb73SAZrV2n1sJvm30Mjxk4zM7m08Nl5e
KYLGe4e2MMNgRF3mm6E2BmoWikDrcS1GS9Edza6SYTFE40kda90zG2c5L3YZulmdGxdVQ4VUFcuf
0JLWAEhNrmGIHCIpF+OrHtM7EAr6PzWp7QsJT37aj+IpMfocq1qqwgqL5MOczX3A6nnVkpaqVxHx
prJdBeSth+NQG7NroG+8E8FnM/qxqBEi6IpOe5PxLyp9U7znurnVhAZTQNfnd9A3CpKdSfa1qJ3f
i8XaYrTVX6s+x+jW1XuGIuPDrt+MNCy+5C4s953w27LRnjrZpH7eztpfFTsEnsHok4YDEMCKqT1Z
RZpdEhKsO0YtfRPCWjhUJraCPiz1Lc6f7kywmO1qrcZLk0V/ymISftEv33Udc2mGffVazxRtLSmS
fiXqKYPafA5j9aloP0sqD8+80fCMHaDbOl08Hx672ILVY1w4uAvXlyS5s81ttdiNlkkfacc3e/6B
TMV/hMrHOmOFNE52nv/LZPLsSimGJ66IgTRqZV0znYtUo8J0IYUuvN7KrVOJh/pQjsVwLCmIu0k4
VRS3rauStv3lsVnWR3LG7cSFSCsfc/7U5KH+HdByjppCrSEaEdIvSfvDMPg7S6n0J+qGGStpKu6G
bFN8jpT5bA0i8+2BsadMsfHYtF/xuf2to9HHizegPrioc7rsJ6oU96ouw62Mi/fVidASWNYQfaoa
I6Ls9D+anXm05aqSzbSbjJQSVK9Bygxl5SeRtD85VRJfaIwOzNYQgZ1ZvmRGlB61Eb1SSEnuzVHk
N5GZ048I4/OAghwl3ljsqcMMpwH0xJkOjcg0GcM+ynH0W72Zfho1/TbwMb4Ocji58SKGANXPwCjR
APpa2n6T6kP1OY6MKHTfcM5VO4xPIjF+qimu8M7i/mO4qk7hYI7PSqs9kRCryMKZ8k5uDTVg5JZf
RTQiJOV4k9kLPJbxh1yisUu7MHwdrSKoUi37MpwazoydOAx9SnPPlejnP8cFWeVEN9H90H7+mo+6
tcExm3+psvQ7j1Z8H63ygA6PtV+Yfuptqb7hRkmOcz3gbC9M5a1dOtnrqrbZP54tQ1YxusRQ9HhW
FJg6bVNSj4/dWDZeQkVI18eeiUK8k634KVfa0wCG60BgpR3buiu4TAsLnwWzT2wakr+ksR1wVeR+
Y6j6kUy2OMg4Qk99mCheoxrKuTL60MWnol4g/iEO3eRymRzHfiJYGhqS8Abgjn07pNWdTIbsQ94Y
No0Iu1MfY/SfVYv1SNjL7jQr5Ws7R39HYY0/Wpj5hjo1HxUMvh391ooz1n5ch7Bk9tkgl++Skp5n
pzN2rWXnJzL3A+UTmqMVUaceUfHoO0tLc27q6+iI8JOktLYP5wgczFI4d7pi/j6e152caN+ck7sZ
KwStmPphy0iYSDEyxWWqHqVKsVzZGpSnZtDxh6/GfIPVdGhX2D3aUxFXjPTtgpQ9W5b3WJMpNgwo
G2O1ihFKNf0xGYR6rPhBt3R7/9NKRnuZRjv1zCgfz0UmNK+TO+WkS5E4WEOz2r3k2JcmLTk6rdD8
0NKbIAGWE8S6tvgSTJCjXWXOIaPH4kmfi+og2nTYFNoitlWGilhrY92bKkn/z+7jmKBIEi+6uKWF
kT/bVjy6RFxM01/U38PnxCqXS++Mt1bryhfY/MWLMqcuTlT71jekeTSaBFNT3aqmEl7LNmy8EY3Q
cZIGNejGPDsAZjAuvWDsbmUgZCR98i1NTLIPLCsfGWfitxhJ31tr6/eaYrTShuZPWRTfUdko72A3
CHFFUTzrjgr1aK1AZvqIFr4aJE+eWBMbdWUECeqIgzwPyWUZwPw4ojCfwrHF2VA7lwTEyF614prW
Yiyvxw1CmHxvOZjdrazQvKVmTCs722HYj7/zSZMQusTji+J0+8fhPouMIJw0N0JRs4HvNHzWjvxh
CL29S6lmn+aRwL3T4+xT3OukKgJdOJ6CLSOlZZs6HFjnPWFYd8RmNvsXU9HJ/S5LnGMR7MrTYxMh
zR4RBiECEDHVmY6C05ANVyQO/VVdH5lqGHumhsX8cey/TzCe5q49RwgM1hf/94mmdeCiAjWhTitR
zdWjmzbKxb2c22o388Hcx+5jQ3nwauYMqeiXy7vqkDWLDdUTBkrBx6EMEbo34gNcoJEk6G3p5qRO
95Ql7KZ0Qil4HCulrr/gLfYfe32SzHdNZRIbpKXeP/7gscEDfJQQ010ee5JKxQWO3hFmWHiiLCW1
zmlJlvA/m7JJZ8wjuSaBw2gLLOEIK3LQRckiI3ujBE6itPMpKP3CPVH2ThbagTTWy2bq9HbHp+yC
Iu/cruZO0HuKVYPd5p6I5pOVJodBQVhkUDDVEAE6y6uAKJauGKhrIh9jsF5h9Qm7C87DUAbWgta5
Pzhp7g7AijUlQRdLGY7COH/mdD/UoHZl/Sx9mWO0lXTjWLdE7BRzbPYN4ylJwZ6qn3lOz6Ppbp+E
WW5r8Y/SYk/kbUBKSuI3WULeg7rRLEEbWW8R3TZSgAoxJriEOp79b7R/JzpyG1bql9PV4YPb5l4n
3k+QvNezcus20/CXzz+E2C/bq6n8USdSFIjmLRTuUvdGfyLQJl/rx9HC90WtXdPMMYl9actHXfw8
opap3E0xK/4GK1TOCBPgwdV7aqhhBQoh3ki9s5WrsxiOnZHteyujdvHVNkjFqk9IVvtJF1tZfESU
xjTxFeNnS9A8puqhQh6tmB+Kpe+i7iPq+l3OeR46xJXMwnzQEBeGs7Q4F0rqPermZqJsN/LwwL8V
o+0m6IdXs1Gon0fKqeZ9eug7Cywtgf+jIFkj2+e6vZvaTR69milIVf6Uzs7CqxLxQ6HJ2kb2P0Kd
jSr/FtqdmvPWGQm7sCob5d85+TYbZaMn3wW4nbYKd6n8mhnWLpxuGj+MofYYCwkKpnsorb7gIB8/
RwFrDuVPUs9IfbCN49cvws9VN9WvFwBZq167SeVfGqxSsGR9u8XEs52RBzXOz6qwB8HBmy6L+i9q
yl9bxoLFDzCgkgljAHFSs4dt5EXxWzv8jRC4mh9pg7KhfNEVdZ8hKUG8u+lWLVr4bq4UjJKVeHHM
DIwXNiI9ZbdebuhasWM3iDOR34uDnp6G5u/Suj1ncN46s09Zlnq1/YNjbvpOm70883Nv4bhY8kav
XYSMuUxHNzebtuCnS4PzsQCKggL/z3xOwmCtAEq4cLZYpJfVy4YuaENSFIux0BUIZRNdn6K3vm7P
5HQSfHk/c7rpB9+FK5Y69Zum+grfGQwSPpTWVwpEd5veQak8UKHa6yJoCy/W3aXaJ3B/XtBujMPB
sCnYoSbb5eoeDQJKjKEJpD9qtsPYDOqgjyg5HsSvZOhMEdsqOZJfxMTBVC6sN7M/WPBfQCDPOyV2
1eTIuqxRn3XzhIe8ZObsXafdYtRZSl9klwrRhY71mVnIgxonS4dJYy14yCjzN/pOjBB9znZ/Hk1n
o0pSsrFGHOTCpFQLa2Kf4nTaGtU2649IIpPQxe4uI/WqERAjC9sCI1BnV8oCZCui9bN+O4R7Ojpw
IozGtdFiGizwyA7u05kmHeiTX5p2t1Q3TQmGfzjL+9bnlihI/LauSpCBr6u6NlKgSkFYXcsGaNZX
LbpN1jxRFpT1e9Scm+W2YJXCsrsw7TbvKkNb/KYZT93MT4j1XVx7fVfaH43Egm2nXQZr7mAizuT+
kxcpDHfhy6JwdSmvVuwmqTch9TWCGiOK+UNdpNP8KdyWsGDyMyLTDQ4XYmYTV41xxmthk3TWN7SG
dpKroM+79qxL907ONvSC2JlIITIvO9cQj6RjUn9BsEN95nKZ06OkQ7wnsTJhBLFuLVQ4NH6kviKE
TEDSrs63GR8YiKnSrFdy6zHk41pFfG3DvJAOOWtWB1kFAo/xxG1FoERblZqqM0yxhGTHxKhJxorE
LOq+V42E3dQwjxBMtPYmRZeyUEnI9qW0LeV7z9TTIRXDJI5byxPNpsyuesWCamPGgSPgB3o99aLR
N/VnEz2nId918dnL7+PskcTqhls8XARGnyzBp/OljFAIrjiKWSzj1rIjv9eOjnnF6YdTSkt2i0DA
CqaqfGKVx4g/4K2Ybi2usz7Nj+Rwds2E8bwjXwrrgQSUPMdHiuCmiy5L4AdzXgspMFBKjRQULmbm
zubB+ETdKpU7lIgOzjUqCnS1Yd0G2m7V8JEGOQA1S8e/3LsIOhpt46RBg3hTc1k1MB6g4ke4EUUH
BAQtlanwoJYnmUzw4OJoBcU5QuPEeWmRzu6UbSPxYswq3NAU66YAoWUUbdfrI/2bPjOjILjizuKC
pecNuID1Olq6jaYfDEQs0wZBToPxuwCSUn8t8yn0Cw9TkIodazxE1Vb/6JrnCf/+DJlzozhHdH6p
sscu6KAz9fi09Nw02iMOlq1N+NVJ6GZITV1H5D5Ousnt+SDq9mAp0V3BhrNluVQAvzgNs2ycmReN
szXyeexd1yyBFkXVvskGL3SKZUtKK8jnbFwHyp1eUPQXmHS53ittVSI2Fm5iZIxQjnT5IgvUoalw
/LZhXStZiq9j1yUdMZCvKc3jQkZ5l1Cz20xnbVm0Y2lxU0/Js2iaOEhxLwGADI+5qL+dqEshrAuc
a72FZ3wCf5mb1wbO5VFPMXyOmqVvDMvIPdKLLEAqro/pb4Q8zGKpTBCBt8TUj9P00g1YecYw2cyi
qwJRuuAlrJW15yXLdNSMGbliy22ITBJyqdW9GUyneaH7vZS6tOG7UTtFeEn5g0A+NAmWvqooSSEU
h/gyM3vPVMC02xXVdy0118VpPytgFOuEalb4eiYitH4usv1owhgyypvUiDZ4bMivfU+F/Vbl/N5j
vcmPUF+TFUPQGcw86VhfNMvQcaIsQcFcN2XZtmaNrclfS4XMCpDyIR9PczdLu5ZJdhnUo929xLi2
SuZxLvrQYthRBvhy3F2SwFVRxoBW5IAa2cbYGwhLJ23BGjZ5nBklfA/XfCsSFWYxrP7M1UU1eOhe
uyj2NbXwQwKqIcE7kPVm5DaO9m4gbw5gSH9PVSAtT0r8gh+GiKCCVAuJdA3dbEKNCbuxtXHuw4HW
0XH6laB6i5cCOffJTo5yJ74fDh1Fl/k+8NbsgSpB96WRAtxZ0COxhlPSyjFEhMbPQmZV8mcSby1f
y4r2kfRT1/DTqLmVtkv/Ipx6aHHy2JcXjHZjT8j0pn40a4alyg59js7V6JOLfuO90TkdysgJWkwi
khHICtSbpf9VY+W4jMUxhc87tuKwlIfIjM48M5vhm2XTfUdVieV4SfjyeNjM+Yk0/AmhJhPZTPNf
WfiQv26D8qrVyT1t64/EbD9y/j/05rUHCFgpr/ZPazQv2hB9Ndhgp0nGovSiTmP+NEhF5FfzahGk
oDYYf5HZbrucir4SM8SWfGVRUc9oYDtwg+T5kzEDcRvD/cyJccpuiwsvoXPgGzRkSB+JtUc9VQda
auwYputMUDMwWpsV3C0rVmSsgWoQarXkG7G+lwoblXdqBoIwX8cVE4+CiDIlfsj7UdpSTECdoMdu
2gnTZ9yjYcMbBuXpreuxKI0tCJphHII2fKkEhK2m6TEWY4UJjJ5X62r5DbkDdZg674tpSz1gn1Ue
3nANFhn380ZIF/KOUnaKcHM7+Crkq92m0BvPDuWHFywtRKde7fj8GZX8DexF1N3okpvfJRo/mrLl
rCgvDhC7MaPNCJapsvzUNH0vq6mPOuRoJSUaS2lvCFjJF8N8S/qCWt6zkPdK6MoZ5uz0X6v8iVtk
bVwLQCcj2UsJ1jtUl+2/Jn4ZkwVg67zHW/4xj3MQ1rM7J6bHLV+d4+dqy3pug0SMy32HfSBEFcsc
Q3Q2v8fVoasOg4bdamuVvgy/vw50aMSN/J6gMNYOEie3v6kjVJMAaxcaWfvHtvZO41nKPhr3PK4w
K1S7AVyTtRDRXyXUitIW8B/Es2mzgDY85KZFDEm7KxvnLhLG39HYhqVrK0d72K8afYObgBmS8HoN
P5m4MOpkI9HbLiKg4sdf+p1ykdpLrF2pvEtbYmOpotK4w2bVEAdme+CCESbVageyEF/YMr0Rzk60
ojagOG9RxZokp6K0dfkitptEvlIHyoIccSFnuq+yPVcEfxf9MvvzbCvTlW7ZxXBNguSJb2ppB+4D
W3Fz+8lp/qjKEUc24t1w3JbVocHJXcHH2gN+aWUHrMQb3qZQv4jxgJsDY46QUHPuUi3fEu11V4sQ
qOmuRvY0SgegIw5hnahO8nC2bHey3apyO9sF/QI6g+SSIu2410tzP8ogPj1EIPbiOYZfCtIwO8PA
j+ElUaBzBsSW7wsQRcOnDr4kOkSDr78Mh8zTLh29/syfhTb11l2/UZJYfyRPzqkQjzye0uk0dpCm
0bZAc5tX26hOxxNSrK02b3KIjOSEnnSDn2rQNyYZU2T3C+bVI9Vrrfx3kevztMbSL2WF7ph+M9aO
JH7Kz0EGqkQozRcL0S6TZIKYqHkm0owNVBBwuI597hTbpfKZHQiojZbb+ju0vzLbU5QAjYcaIYu+
tvM1SqmJXonfV/d64c0SjWa8kPgsS0+y5Pa1W+RvXfrhpFdCVtMEk3VaxB9aoe3JEzdrJv1SFHCD
irOEdzl76/SONSskleVkzxBAviVl2ye/sXVGW6yjkM2uafoxyJgMU5dQVCM1AS1kXa6I1/XspVjZ
06j02v45WV561S9UuN7IhufmniBgKGpEydZl4kR2baA296J7pdc4jpwdLV6WiLvf+RxCayM3d6f7
E4kbU/J+wVj32yfEgfTvyH7bHjMfScTEm0wv0lKAIyMp4l9JepHaFDX0eZF2Uvgk8h9TQsO+vBSk
EnDFxT5c1zH2QxlJthltB/UvuGMfz+imR07aqQdl5XSues+nkHMaqu/q/DE9zxjkMz33iJQd2hxQ
Ijtq8sZqwbCo99r5jPnWWRlIprcUzPrfTaVtBjiWnBCoQDBRXMTJlRxE5V9QuiYfY9hFxa3kUguX
F5VvoGN/L9RrQjpo1cg+3gtZAEhlNBZPKLu3XPVM9HpzVFiatB9NBa72IBewK1ix/i1mXybUTvM7
H08qXvkoPJ5ZgAzxhb5P3K8HmzbMGvcll9+IRnxXli4LkhoRsP2lmHCj9pEDz5N7BnouyZf4Inps
lcCsM1cTnja+t+pFU4DXRA4eUK8xPxBAbfPejy1PwqmnMnCChGwDysbM5sVhkVdE87s9+Y7YadQe
MVKVCT+EQkJlUKBgzJXhzuTQrFizXItIp7PmeR9xGiR6Oto9zGAAZFnKeNgCOLKTMXcLY/5QzBjP
lG0wW/eaW36gYgKjKQygoUWxJdZo4TNKDRcIwA+7hUAlVEF6aY8qHqYDwF7LpvNrv9hAR6pfe9JO
c0JU1+npdK4bee90QA8K7Mt7+FlPVU0OrJTkD7UevbncO9jlG830jUG6FnYmnkp/cSN4rZ18K8kY
j4P+rFJTg2VC4Uuy0vdxaPU/A76vsex/kpwSYKnPE3lnqncC370a1puRxiFMB8DMjX+tb8+pT8fO
t96sfpy0IMPRuyIZA3xw+zmLn2a0L/XYvpk4EfHwKGSRKO2U4x28zIqNAQEzay4uhm1OelSKvJgR
etSwz/Df+v//2a+0ICYtor+sB4RDkS5hzNHHpV9T7vE2Aom6VUGxSibWJyFfBzRV+zQ6htxNKK9J
udRr4qyPQ6ru/SUenYveSpeRWGEq6C4QWp4iz+81Dopo0dz1ufU1Take+/zQXFavSQz4ST8RNHU2
Th8uoIMD6yMmQSF8mmxmB8oh2R0cVz+9KtgQqwYE+7DRtQ8KWv30FULZqYZ7zIIRhac3ICbJTh3g
cYA6oXAHad5koOTN6IkKLlXy95GYRVfOtg0CiIda9to0Ny18NahG5Rsue2fjd+Grhdq9fUmji2hu
Iyd2JvJZ9k1/0uBDVpdFuYV5EOevAM/TAng/31nHFiZfsGtvCZNi55DQNzwPIgmMy33ea3DBnzvp
Wmne6pYu1Q3mjMjVouNA801RMgljl4pusezSfCHTA+G8j8rVetcBrOc+qaY7L2LoobTDajFpb7Fx
gs4t10dHvJTcreDRcuT3rqwFwOe3gPs68VRVFDWeOqacFv5DSWspVmvynzk5y6Zbjd+qdNEnbdPf
h+YqK34JETn3ZZsZ+m82fiudP4knWfzYydkcvtXmomEC6i+lthsj18GpSvGeAqVCVBr6ZuV1NpOI
elugUReBrXyCnu/b3xJnDe/NB+TzAscBTQs8icS69KoUaNzd5i6qPTay+D21Y8b4HtPo9q30q1x5
is3yn2X3nlrUNzle/ooE0srYH+LC9i1sYEJUf+thdbqsTqx1g0vV153hfVRDV63r3xE/UdVzo3Q1
JXNpeq4WG1L/+NehlLgtR+UP4pfVXevR1ZvCsoTUxpbng7woBIdKwVrDGjyw6e8DpSCaSv3oahQg
/+m2dm51XjUTfen2vW2Tws2Js5MQiNc4G/TUiY3XHJ7Bjy4lV8QnsCYKx4u1bPYN85DMznSp62jx
zHKggQXTFf/cNZob209jEcQabTiEFmRkcskbtpyDafhIs4oLO71lcWp7fSlcCPXDS6OPnhQ5h1LG
444v2e7ji66BHQABQ5PBnFVKrlT3DlCY4pSeg7xhX6dq71fwL8lqzClqZwBOMtXR3jD+CoSPNpqB
nSiLu2Er9b4BreMuIl8B5cy97Wh+6CEGlmwSb4lTmEFS26/ysPLcnLZ5B5H7SwQAi22Yz0BMmPkT
eXItIlkUMQAS4Z6adf9MmoMRnHetCEZRzplIxLho6zH/0DNnQ72anBlW9n2JzGWYngE1xUR+0vMY
aaxAjvKaZYbzvwHKEgeC3i4bNZGxipQ6UTUiz+fERBGTEroJiP1ZTTuSmpqcXNfSvQ2T6gmFyAav
ztFBi3bR87k626tGD2v9TzbG4TWXXukJU0EUJUdhAb6wmUKlYeUV9Pm/eIwMr1oIK6wSKqxDhCAp
UwMiNAEwN6RIM6gadskKSA2BQ0MIA3GLlmordFYzA0xxO4/kXaLFzkmbO/SLReIqkfym9RZ0URIL
qylfhdoyo41OsYtvYl36G5eWb3fWuHNkwUQ9umX0Nzv2gDzxOcLKByS8CfPipLfDe23leEjU/Cbr
TC4ykjXdcXXTJI7WoFgwUNJ5xJvCFQVFyJOPW2Js+21pEl+nf1kJw0o+jEa5o7h+chpSGqX4MzIZ
6f23alOjBXkXHxj90mq8xymk2y41uLPAztiN32n2OVm+sn5wgtCKdtCuyiCh7H0SMESPaBQNLeWf
NJgd4+4szVa4m3OQdUru3EUGv0RH63lUpC7xMySMs8wbPTZaN5w62ZA9PRshXME8nOrsqraD4i3I
CeEZGdKhryMW0OoWyhz52Ni4iGSuD3M4j/ABJ7jGXYYBU7HAPsbqa91irQObqUoI5/DzdtPxsRn6
P3DbaAkrqrM6aMpRKvv/u7HGlVMhVfm+XZNk/92o4A0qEBkc/D8PYZMiWOELfyNk22tVMvkWFxQQ
wZa5Sej7YVgTbLnGEt5klq6/Vb38WVbaYdwph96xgkkZ63On1pofdd0L7STmtxTYn+yM4qMrs2jb
wzPcFLNUuFHh1B9Ltlx1Sme3OI+52mi3YQd2B3E/y9t2Z9nV1pQr6K9ktmGJ4nQrK09K82JtvBPS
aiHHj6R0znCSo3I8tSmzrDxYFW1akg90S6iVQkoTwxDewo5bslocvwHRooQMDfYHtlv92MswIUEH
KLZSfoDfUX12KE/vk+j/cXQeS45bWRD9IkTAmy0NQAd6V7VBlGt47/H1OtBmNNKMulgk+N41mSfL
jnmEOLyzmqXk1B3T4AbfDUTXvIkXI4/QUgbXrdJufUtLb0kaZ/u2ZsZj5rpBd1LaPsHT1wYBA9kg
sbIqzGEAJghEYRBUf+WxOjdieRcmMKW4sgOG4upOTxVt5sIfJlS6DHWko9pXHeAV6dqH+qOM/veG
HsZMJuWoLcljjOR30wAnj2dYAFzEdy6Z0870jHrTY2g7Nk0jrUDbkZOQj84wMiYSB4ZcZm8Rq6PK
qBWA/rDzMrZlm497siPWZhMFR5aNh1KkATQQVMdpUeyFUvqQuhyGR4Tcvc1Rz6pN3q4bDyYXZI1x
Vx47rSBxiCKoNuhGtUM1oZiB3a4xhBlNux/0aWMnVTar38tVinKZTimNWFJ0N4lh3yrxe9Y/sp6d
2Xdhy0kxxis/gqSJdp2zBjRqfS94dF61AXSnz5RtW1r+yozUiRPE/AG0IFs9rMKiu4ZQKdxGI51i
yn6Zo0o7tTPbyzByfdet+Dml0gH3TbjvLPmztbpy04hMwPIO118zRkR2B8UVj7hy6YdIOnrqyNRh
YL+iVK5CLJRdZMS0pOH4Uww6woGhVHd9NP6UTTBcAOkNl5CbfItxn+VSow6XPE3XBawUBkkMMvoh
p8vTm9VYAA0pTpWPx7CezAuyNPMSQVyhVYTCZFKUIMm01bAInaSoqmUKEGGla5C3wjAv94oyPYVv
7P8N7AoIwYrya/EqAvM8gklRcAYyd+FnJQxC9OzLmO9EWSANge1ZZt0jDT+R/0+b8AcS7uRjpq8j
cyWICGy0Y5bcFegbGqdPkF5GfxuXA3i6Q9m7c2wRACg5wwGtU/GRU5ZWo9N2zBoHmNUahUGI4R61
4L4IT2jvF0bJXr/N7JKd65heuT7sFA4Snzp88E1dvoOR83IDLH+tltuxcAU0dD23d70T5XnCqNoh
lXYFLlhB1lxdq2wz8mioLKPRh2Ej6kGu8UCbRBi/R1ZWKng4IleAqm2m4MQbyuhE4n1jgMjwNGHs
08p7PQNRGu37QNxyimbjwZqmpQwfM3cjmVfyCNnGNfqXCZNpk5chvqH+3sWyZSs5iSpcWkbxGs1q
IYp7K3oX8gbSK/b8zyzaaeKDQ60Td515lBmTxDfU+4DSflIDISbpJfycpWAeA0YG2m7InpWBNyn+
F/avkLaHvwwUK20ornt/HY62GT6S+GXW6y4CjwbK6DuSLm10CAnMkg9S5C1ky4VbiTDgEcG7QZak
gmuUEffmd7GHwQonz2CHZ8j3LnqlBQIhYA/EU3kLHa6nwCK7kC556Q7xrbKOBmv0mGTPyWtX8baG
UDKA99DCbUor4EHJIxbJ7qp2WUGY6Ho6DJaVXwEze6i1ICd1mEcJb3Wd06se2aMT6Ead2yrmvD5t
JQQL1V4G5dR714bRp8UQlYVlbo+S3dDetSyrVgnLKx6eYVXscYDXbb7g9MEMjEDz6R1y/oWyv3iM
TWXv6neo/vaVtBa8uNpIOhfGmM+KwgmMZHPye7aPaeYoY2hR1yeLNYUN691+VYTbMfkwRcYbGwTP
dHXnWnD8yGEPyDCvZfkd+ONSbF2ROVpDSJ4nXFv8z2O8ZwoVjf9q7B9J5iZhTuiPse3yalWp7yHa
sWRaKshM+pKnOh0cxUAyNK8QrPbPq02nzICAyA+FPzPp7W62EzXVtjZxA8hHkQu7hokqKix5HZlM
Nr9HalK8ALLTXkWQzXiL83JXBueEVSLftflZLIFnMhPjneDzDk7w52OuU6nJWI/efHMTAcOpplMi
uql3qukFPPnPIxANNBxSF8ha5zq4gsJjfw/EBPJUxbN3GOs1D4sn/1Dg962LywMWs3AI2qPfrgqt
Qg7rJjTjimw5BAuw02OQX19VkwyXQrRDPirR22RDv1N5VhBiElk1r+FZ1WBMw9O+Z9vQMaLRVWuB
XQtkAtIQpkOo/DmFws0wbgbICl3FZy7908V/ZafsmIIGeHx6RukVcXRxJlP3MO8KX6OPukHBnzMz
kXn6BRCOpAKKWr8kq3NJzWKQzDGazvx/Qozgy38S0VBd+d2zsvOLcjV7MWcpzDDPKtZcJUW69hkl
8bLQVwGOt+ddtFoEaGU7xjJ2w4JX5mhkvhWrPBrtJTOQ27m9dGjrXTdt+arGyi/rwGUE0i7AH91k
sHF/wpIhtPQnJNVKss5obgikW+r6A/O0LQYPK1PWJqWmsihqZvk6IP5iEQYmPviZuvkJ62RpSZdB
e2M23Tbsa6eK2omSaG7SZ4nrpqoPka9zJwDt5E0ULZyr6s4K52MYLCmA0KIDmFR8xgk7M2JLlKOi
nOLmI2IRruVrst6+lSHmmI0WfuvW7abWDzJEQUmjhS4SB06zgRpJrVIGrHgZocFVyqcoHQQLN1Bs
B3Lgwr4m+cidfG89NEDuxcrWieRTYQrTFYkZm5H5mGawJPtUT6QWKrK88pTnADREru68WsnQmIAa
DLauUfKSpq1MUMG8t8mP5TbwjmRdpjhrvOod+a5pPDq2cPT5EQPMaj2/FEDQo6uEF0jtVuHk3SUF
GuRdI831aF6za2Be5GE3Wk80HFN10zS3VF9oZcQGDTuBdPk277dWDGMugoE2hMgPnFA/m7ldxfeK
vw/jfdbslWIXYEVVV8V0zapb+MdWYorMI3RHO5RsWdzXvEso8YSed2ife7++d42htYLcC85BD54t
dutwHzerTL9U3A/sXAEv9buqcGRa6oUW/5vSfYvOwbAtxckRqU3RTe7Y/C51a1ePx9Fy62pTlm6W
OXrjqHM9ydOxT7CdWLuy3hnCIZJ2sfTXZEd5YGT0F3iv0NggtGHSL3tuX0PZRYPxGIrf40w9846w
abXqR1M+ouJIOdXo+6pVFlIeECWCU/8Q1u+uY8v5zDQ8khueeOYTTKcPyI98IhTIzmihfYfnsLsH
BTk7rB1aN9PcUNpLfOjdb9ykoCfecItYzHYoqDLjEnl73gB+U0/4kTpArOUniqaMA24+5n3UD5gu
KXLBLlTESn7FS09B1NM+g3mhsOcdZuffKSezvQ/ZbtDvrXUVuh9RPvbKOSzcSLUJjFxNBVIoVxZt
DfzCTJ+FLFJRwMz7rNnkB4cOLc96VKiJOrsXffQ0J8X/SJK3jHeZ9I5ZnSGk27gn6vCqZKw8sQU6
dIZGuqkMO+1jzrRLkDq4Y5QKB1rBZ7RtjW1fbuu045t9SmUoYWtG7jRRMbMGT/5XtrwuuC1PT71q
OX6jB9EsQn2oJ0QyHcPCrZif2tI9aNler3dS9yApFiN5zRSScTw7bu8lsVOuth5RE738r8v+6uGF
FiMgA4ooxhnvLs5PSwTtWRWpOh5DvGsy9qJA/82Rm3SDvnU0Hn3/klXqt62sf5eFq+rUbOuOyiXD
MVnvzMFW59+PaZ++yoBnSnfPPGXSpasPabWZ8mcqIDTcidAmTcc0HA0xH4a/RYh0C9plvdOOCid8
hQk6Y826SUT0GWeJNxAchfFALyZF7K13unSIqu+Ch0ywizW+neGzzE6p5ZrSIfDOhsrwcV3LhyF8
ldwEYXQYSTpFGwhvEUItRrP45nPBQc6wXnH0yfKq1b8Vb50SxWPeeK+j8aSOR7KqIusYdF8pfgXm
r/I/Dp2h5iO6JsaK4MeFXNxFPgfvnJbbkpgpbV8XXI/LvN2W4bFF8aNEb7JdYlnDEXE1qr3Ybgjv
y5GXBScu6CQ8RcpJqvZIFsZ+5x1Qc1kEgiaxG7Iq1HbK8B30n+h00a/ypyK2GIejhZrHB++z1gxA
hQ8LiZGx5Q0T5d86/ORdQHjoCza/NeDDUPhsCzdtHPFUiU6qkvb2QA08odYU9I/W+pX4Vqiz7olJ
XB0eYx+dOvhJfT3Vx1S+VcFcLr+awPalfR8+2RQsyvTKP5L0i7VOAYhbwanSL6HxFOahFw2dd56S
FVVvzMU6BwYiH55cLzTBCoJ5MbeefIhpnkoAXOVF9te9darkO40j79Knku1h6WXsG+UDv2nYLvMJ
OU998KydEr6S+orOqw4enbEc80sV/wuGUxecpPF7EHL81kg1uyfWyqUek4iMCQn3Y1XdUDnq+UGP
nmrkgDnzu3w7xPchuaT1p9zf2d8qKvNjYM3lI1EenO31cK97N2b7W4nXvHpkw1/p3zjkWVqWOAO0
WyZ/99WjUFOWUKW2zjxY+dosJ8GXOOvnHc1b3ZEN5pAeyk+9ddWqsfGxLcqWYIrwZLKEDrgIjyZT
Cm9mz+dbcdxl6iO2iFAii4H5SMsGnCoSyW3C5rpRxnSNnnEW93o532gJBdsdkns3nHLzxOdcTPD/
NgJZbdJhiG4xZJQeCulBKG3V2k3xvKZ4UdUUCAmgkQMl43JEqlMIBx7jvnELapkeukrzQVhtq1NP
0EDzLBjPMHvM6tj4H0dWxM97Cwh2veBAWAo1loi/dzwP2ZFGoYg2MeWHSvxPtkiLy4TYEzhh+uGb
X1w8HIyG+cop3biO0NwiiJW725D8KdaZo6QEoQRLzDg1Af2tupPFZ8vrrMstuNaRGUD3mvrP+Tgx
HJ89tXXmx3Plt+qVZB1TejaVbXQzK/hM+XLJOOkK4dxHn3qyDHwKApXLWvkXI64P1jx5nKqqxMIH
dn/9VvkfA80m5YYp5iaSKNbmtYg7cQgW9xj1fLhlDIhc0GCZzRMIgpY+bKtndhFdxuKTAQXo4zz8
IebES69Nve+jfWF9WNLaYEQ9XIThFzXD1P/58T6pHNFncIV0lnhUHoCNlUkru4+QLCoe3vyio0wW
OQVVIp6XA1eTzH1pJebDUB219K+FzP7dC045KRwZPxh3zRxVRucihbYxevCtOrsbIw6baTOmWJMK
c68hnuA3EBtlZwW1DTh503u1E9afBqjFSEC7aEq+47HwwXrwlpoOyrXxNZvaJCtxm5SNJl8v2IxL
k+zgyTTx11l8axXko9dqroZJHgmRs+pg9lrk5UwtGTkgJhJZNX11mkEqKRLvGjMBiUjo29RlUXoX
wyRctxXynaSGIlta0Ooo95y4+1CbKFw1O42ZflyvJvGDMKueJ77e5fXaFAPA59tDVF+ryUU+R0Os
Go+KQB2SkCrpo5PuHPIiwM38SQDKmHukQ+26nalvIFuG/Y0Ff1XRgC5QKkNZwnczU863qGaz5g/1
dCCh+pjFLz39bbg32j/kvg6FAQPLDGlg+5Hkm7Y56WdrvCKAwfxcoRY2L8h7enrsyCyOglU2+ySZ
ddAw9Pp2y+K8Iy1XCy+l8jNip8ARIski4JWN7sFG1pDXt3aQHet3nrAdX+m3vrvltCYKfuLspwpO
CrL/WtznUF7hxlRI5LJDMV6n8kYwQU9RXSPxyQ7wWVYt9X5iXBiW85/U+CEyvdCN2aS+pPJmkS1M
+c/fVIkrNGfNYAdmHNLm1EbHot4XWF3V8GyMV228FsVuRPTK4+rRwRUPpMOCsDeISJdnqrzKJ3ho
8hE1bGvyVFTciRnA5tSYF2sKDU2OBLpWwiduNfzA0p27C6G4Ee1oXIvlrGqDGYu0U/tWg73abpVq
b6RbBndldNQI1uY47e7In2X5NhLBig4Eau6kbBNsXGzRPiwS1fzfTkUjCUSA6UrVHzoMv+mS8tjg
xJzcjqNQIMAws3E0qCGbGmeQNwmG53CO/mItDvWNvI+X0hYfUTI9RIIliZMQBtzaGJlHCkIEfijr
8jMWV1UhCqvBouWBGTgx/+fkMccjNdLAc9W/MpGVF0F7dpT8G62dNZyorPrG4dTLzNs8wIqyvwxi
15yMa+TnLgYmceiri5X9GxPmh5/VvCNlU3GXqp9uOjUCqno7SSjWiLK8JAOzn4NRHCWyNUTkUGw/
z7rxU6oH6x9+d/4ZnkliizlqisHA+YT8BwKfY9bbOLWDFC3WSfQdXM+awAV+66nx5bvcv1CseiUq
D0Bdp7i/BdLOCO4lY3D51VEDkOBBN0s8N5ou4ZfvguVpaw9pLJwdsEo9dXAf/4pdwyNaAvpm4Ukm
8yORnIyaZTY1az9q/fZqBA83afxMo4dAzoFaulb+GwWM0IP1YrZqiNYXKu9KukzUK9qedoV3UB+O
YM+oCduPWV6LM3dZaLQZg/0zSIpT9LQL+L53SXbMvJJD51B3r7ZHtRxtBnwJI8bEUy39E01iKlnf
VluBfyp/pOLZ6r786TUMj0K7zxLn+CrljtdsYR/GP/DymmAbahszskH2IKTIwg3AtiDcVCU6+q1W
HqKCQ8lJSIEClkYnjZzR2+bNNvac8NyIm3B6pd6DqXtERnxMQv1VtRy5+IA/FcCjh7QnnMHSVsXZ
oOTx3KJfGemea4cyTjJuWIkwBukaNjy2iraYHnwOWPQicgHG7yrpK2G4jjKp8pgAnFSy86FgKcmC
mMjHpQWDMTwzhldbd1Adbg5DdYWavgtnyhZh6hg+2Yo261gbfjMv3MToUYBmRhw+hvFIoXgvvQ46
QemtmFAPbhbTUIKe68AhgxcvrpAl6JXBeAJKl6i7oc7ahVrMKs9lNbWL4mkEMq2fh0TRxOeGw4vD
2is4m5ii3uP2Io8SbgXjacCSXiM3WcrEf5QkfisI/xcmhOCK3FuTsTAzMN/qVqmVbwy9X1MEKdFL
tlh2IulYAGfPUtqmowaFuDEX5OMtUSX6CpQ/Bw05AQEtAo+A95f8joTE+wYghTS2C73fM3EVsWUF
4kP8TSttyU65ukA/psF+mLX4D1K7wzxk/lEI/poqPOZNpywMFwoFLwAuHljFEGzjIpDuJfNpE6ho
itXXDz+p6ubcrGZxn4hGyFAgqhVzKa5Ri9ctQhKkBjH9LylFPP5dZL89iw987xy6HEX4OLyO6QUM
fKd4CgbCEAXYwcIQjWmjylg1YO0gwLG5vKGgdnRlfJG5e1ZJ/gMHfcGWaCEg1RL+fCsmk43IxkxZ
zsOw2jq1+CqKo1i5Mxs1xdpanCcPK9oxUp3KOlMP9aZTie6AjtbPFj2OXZmh8QiwzNevJXOckW2c
3sPM5sKUzdrWCdAjt4zdLRKJGOwWf/WGwQ4Jiu5EylYkKUSjWLzvvU5mFscHPpJdSf5J0HorEV9Q
jWKW+qx4li068DOe6iUmYgRZR8uY1akTIvOcN8eW+X5FAtxY354kwG/ds+0u5fiesNcW6jrS3kbx
AxAz718lc7wxzlbB+J3Fbml8teVbTK6kxwqM/3gAnVxpyMekR7vp6WOETLWUhv7gxcIWD9k+45zg
JkB4aTGKr5jMGeW3J3I9isYaPRShAvtOdZNRJloUGqOHIGCUyJEIP0v2rDKPAzOp3Fgn5t06Jg1a
tYC7ltJRdQpkZgsm7qH6a1YbPRXXaVovfYqUTL2jGCjYiAdOhkEhIdOKkMpi35TnMvzSOBRww1D1
U003BnavG2e0h8gzgFtMynVE6km5cOavOI0UMj0CorHaYeIcV6g+AtLemCjFwqpR3jHauzoK7CQs
N2EUEYsl8lB/+PjSyEfLFkuDewvB/gaNG4vdasN/n+k9dkF1EhiMU0jatjCF+c06/OjSV4cYhPAb
ZxyiNQuZZZA1KwYWnb6Xe/2m18GhZNDZMv9gDs7oFNZ8X/EEk8XRNQcj3mTlcUg2g84D8tDLO432
FhcY52VRnlk9YMdhOOKRTzvbgAghqc0fIb31s3PNACHL1KPQDLLcCW5oAH7Udq/jqUZSZPTfZiqs
8uZuTAo78HSrljUaNY+t7waNhPSqzBHdfLdurc8pNlcSuHCcRQmt0IgzUcu/u8Fzjdyz25SNQonU
uaywvg4YrGC0S2I0Uifw2I7Wr2rot67uqfv9ejuE2DPzDhsfLJS2Cx8BaO2UGKWkDj41VV6l6Ghl
dFS59yOzKy+0i0cWbSGR2oJmLGH9ISE06yQ35bsGomELdB35w17M7kZFqgWqiQwFmGZt+YOVTiHo
Ryy3HdqkQcMbqwZfPb6UydJsXcb7iH5tfmlTDJPlVpNerlMzmsTm9l68ok9ich1THLGhHcK7lEnL
jsqWsi2Zl4yoJ/NlJUQw+YhWwI7gC8pqdmXUlrCSOjJYVM+l3FJ6PptWtYntGyDec/6ngr9n3SCY
tPpzUqu0TAxpXzfijnAFzuuetu6ZMOluadSqlCzx6kcUCywlMAnzo+Rj0TQjYg60TWvCHKzRRiJk
CNFvq/lsEEBCQ7BaIFIkKI+iHlcB20uixc0avkl07tqf1kCBSSswGsgBFW4d6ndC2FcLVZP/dLHZ
c0LymP+QqLXChUllV8favRLGddMoUEvkrSpzSnk0rANy8nnSVndkEtZvRkmVrNl1Iy0YsUnzPH44
1qK8IMA6r+evJPaino6JeXP2B6ViYQzfJhH0peidLeLvzKFGwf6pQf8CEUxzPNs7rPaAIgv9tdGx
0RGWHQbLTl0ffI5kJPcKJ1Jl3mZ3WJ9EpN8JfMkJv9HMG4i0aZlvG6vl/VsFaM+yYe3FHyO6jbq+
4CfZWDhsSdqTAzx0SvIBwcwdWWOWK4T8gn+a+oMG9o01KbnrjElnSjt2abN7RV3jZP80PSKAdVh1
BkcGLHsGjDhehQuJmLao/RmaAkvuGuWDygKwQxl2K7rkWrGBFNvg0LMwkdlhsqNi6eVx6cvVyZRu
xZ4bLCQJgexXnvidrGBiRA+QK/p5qHOnRknseZ8RXPIRL2lsBCwTzkKNj6vfRbAtV1ZEIk+D8DaL
+GoZPWp4LdXp3HhpXr0k52fpe42rj8cE4XLSwzTpdYf5OKAJlNyiU7IaUJiZ5vGzIMUikgKXwDZa
f+40y42tZNHJ6a5GIClbKnujz4S6PogJM/bBxCOL4SVrpFBY1MQpFwm5L1TlQxZvu9SNZmm6byCR
KVIr2RCIlC0sC4IyZph5rTXPeVAJfXlMXaN+jhC3ZT/6aiOOfLgcPnOYy/xRlLOdjMlo9YY2jklh
L4h3pXkw3eNcJKGQbrE+qL9BDaKTrpcanfQoGeEmMdOgdxW2RabXrdC9/tUFp73SVOiXYaTguWOM
FawEE6fJHK2w5K2p+nidCOtKeClULxEXg8o6CloaS3CjOmjiruAOUU6VYiz+sD+tREj6hiaNZ7Rt
AoSzZcYoAGIBiuMFBXPWPK16BJhYLdT63nK3dt+98WNMpxa1bY9oOw32pv8tch0mySut3EjL6Rnn
ML+muiUGKwRf6JegosgUZzbHqkIeOGFc2dstVW5Hi3okWI5ACwzuWQUYOR68Kf+Op4yoa+TRUIq0
U5nhg8dnkREd32iAKYzvuSdnRmWlLMRbR+s52Gmo0AdwL6e7noy4hKoyBONjDreYaKcU025WM+5B
O14th+6z7oVVySuiP6b+UynKUSMhaj3m6reoActUIWjxdlv9tJBNwR5A3BApCv5hiiZvhVpo1YoV
2M9wpWFrrcDIwTrjxA8Nhz8ixcoQ9bBxcp2Okpkh3YnIXi3G3UleNupf3cIL3Ih9fwXNtrVM5J/Q
t7n4I/j/BcIKeYyQdA8KUlyWXCIF8KDLZCDWdoMZdQGWaMGXyLGIKxZQBxP6NTUFYQw7tZW/TBUG
VyqAtqoy8z6mNC/rjudZmmJXQ9RpMeGMKD0nv1wYWOZDS8W6kv6k/ZHy9zulq5K+p+5jTgbXmYCJ
B6E96CKig0RsX42PE7EM22o9MKbpcoshihbPm7fxPqXko43VHKgda7vO76xLNo53KLB7MhrAbQvy
UutRPOQvK57g6nzyvTNFczmW8loJlXuYyt+ZbMzjZr76nkCgGCY8ZEuLgsThaKZMGa2x6ET6rGgc
PuANkdgFtAsugd6wLcuxCZ58ihN1+LNQkAX1X0PlY2hsqmTSNWFjTpW6oS8dMUfQecSBwRBEJ5do
5Cvkzdl6CsQCZECE/BYM5hgD+XYlB3PqY/nD06naft0Eq9qs7n6kq0dmtKqFUEsWtU09ADaxPsYE
hU3054H4JmUoq59ReR6EI3ZwTT/K+mlqD6Gf/Aqm+M4r1+BRU+dn0hBxcwHh/PH8YQNxQsOxIW6K
eaCYTD8kaLlpOd4oEJIWAx9IYJp1pqXNalJX6KLMniCoD9wMqyGcjlY4Oj2JjnWHVJVpufY1JOcM
8/GXlRyzgZHgIC+MqmZfcwWu/9SU8EDuOemzavowETnYgyK+pVDOXb/O0CAgI/kCXaUo/XoI/2lg
aKsSFfm74orHCvowxz0c3KVYo9ggN3pZ6hbQvrh5izMIWMbe3o+tjPygmAOFhg2UXBAJSYy4V2Q8
oE3jK+Ku7AfxY5gknUOsN1a6H27l+DP2Vb5a3tBwEdLddBUhrUqLTjyO8b8W6sjGcHiPGn0rG5uw
qn7rIXzWlF1t/o7KbNOSESjJPHb+P7+9FeNW6knCOAb1DxPLTkXgUVLy1ETlqFPkFqirnNbQfYzi
1hZO7JwEUr9yX6K2jgp2aXq0bjWoRLEhfoyqv0kTHVW5tMs98ngxkZrty5eOoXAqyl+Y6hQh5aWR
tn3lT26mmK+h58gtGw1JF2EvRg2MrNBKlLs0y01LS22aXE61IL4CBY7zGLblLiaWolLZsLWgEHll
hAh4AInT5CoU/gKpkE+qRe2R1lcxBPNWCr4/ozwL2oeO/t0j9lHHnwA/leaTfE3iZaSN3L4IayLf
E/VyOStmusWyo+kk8Kkh6Iz80kUS3drGIbAKUFjPpMDXiGhWwy9Tx+8+mAK+x4DOsRNe6VBuiJUx
UI/HLe1tclIUJnZTu6lpNFK1eQQDjGRQWK256hL6Y2mwdQuUTXofBeHHjGjapbmkj1JSHSgIXhnQ
MByBzMKj8qqJ8ZffB2sh7wyHVDA3keRTJ9Y39IWrHMKQTyT7uCY1mk0xs+wSggn5eyP6yfLcdTuD
lgbZKMsFbSk333W0zf/1UnxuO8xg41iGK6W0RRXIZ53Wf0W7qocnlGOvczTlonm3mD8pUnC2wi4h
iTfnzWj7fTIfW8umvbbVhxBc4ACMrzwYvgHsg4EQlqZ/UPyXXju9eOSLv6SXZiZEdaAKJwV2VzRe
svhHMA5EiKJz35aVU7d7X98k5Vm03JCfQORAvCvbjRn+SCSOVdl1UPZi7QTmXmXueaxwsvUyq4z8
Nw0IAdV/K/oMg0IYugKzpRYX6Ww7S36kCXO+T+XJGgm25Zxf8tdT6ID5k8Jdopo3a5Qfser/KB0X
FbfhrQY7yflD0EIReMZKqv0vNWpU6GbBF9nmhCOa6o/HsCoIDqNMmFC4DeP3wJZfPo0QmAfqtR0J
6j9FAqPFrvJrh8H2NNLjmN5KxauH/MKko2WIG7/L+IKkXgg2msTV3aS31kixdAvtV8azQDfLQkpr
+WA1gx+lt286aidM5Dus66+pwg0M9x2sR/MRhNIhUZ1mOujTuo/PBiya8K0FGw7NINmZynUc3nB3
DpOwTz3GvX+htRIaENo7GKO4JEWMkiO7yJ0VX6zpGg0Mv15mAuzrN+jOnvcMZHASiBy0t+mJ9yl2
0m7fW5sqcNlws/GGDGiHMuLkngOm7Azkq6TwLltpGfrTqaqFPQS96QsH27CQe2ZsxDGcRnnYsGgD
CBWy+v5fimLauEtg2LyxlrIyJ92PnXA8bMF5Fxp9uOjGxZEd05W6iDlqT7wIygkoXO+iE//Esr/y
W+d8UXWAI4AnyHHaq70dK+scxX1xLugz/afhn3T9q9LtovgnCGc5emQhLynZicovmwAlctkHDl/+
ufB44Y++4LC7J4qTCidqJDk86IMde7t4QDbBa7TbfvYMq0l0hEt3GsKKGPWkgLVGUDIbDmgyAeMk
wz+bqezUUgPQfLEas2fgA4FzdfIwPacaUD2bLOzQAPfOBK5AflTBX62T9uZA+GswnUwKs8IaWrEu
fSUB1q0iGFEI3UXpnLUHel2AEKwjEeMUCniMpxw4fnJIWXHNbXiwr8kdLPZBdQ6lYyMy59oIxTJE
Kepf+Z199RiUL0V4ty1x3UiNGhKhGYWO3gP5h8Xi3GIyMsH0i2eyEEPiMD9F3svsbxpCvXhTxRsU
OqJ2DY1vVu9qdrLiFxs5QbrU+JWAccnjsWFDK/81iEZYssO6QhPT9o5WOBHruDn9EsfBruPLNIPX
leM4TjcxB+rPRjn88KjtYkBABSpuNGdc8ZhC24sivnScaRl68Z6TUE12sexiBlbEgynAw3bVpyBf
O9MN/Gc9fuHFZ9e51gtrpSCls9ypuvKxy4zf2Hj1Ic4WkK+pCkhFQuvGh6gPF7syrr1wDuR/xIix
/IjSl6muSuZ3hhUegAgSHx5Nd9NXNmQGcPHwNeQL53qRHU0PFeJMaTPWN/S9YTB/Ohrhphdc3rKG
zLsQqFI/IgChn0qZ5C2ACCoJ+buOQt75OJej+YIo5VtUYnXRo0c4QgMuhZSo2b5j/51jzUSk5hgy
3GEWFEufSRtVnBuRJ2E3oeKODHkXSvOZeyEjiTND12GCyMHHFHELaPFRVR/DCPPySpBQUB3iOTjz
zdfLsPZhlH9WqfarhRLzAWZYfROiN0yOTOgyE5kc2T3viR6AwVUZHD2+lT6YBKP8tcpfk+C0OMyu
haE/1RJLgdTWFyLU0a5X20xWDWoHedOZ7zJK/+PoPJZbR7Ig+kWIAAp+S++NSImUNgjqSYL3tvD1
fdCLnomeeUaigKprMk9umBmyXkPnlLH4C1kijfqtgHRiXwO2jKW7N1R+tht/OMjyVvR3Q4Y3P6wB
oqGDwykrj12wLfS9DHCI9Kci3LXeNVIRMyBE/E6mfQc+g4KxZSVBRcVjgA7GZV0sDsu2TxBVB19K
2NGHgtTDPLkzy+K7J/52hUSUVGQyvpZN5j+IWNXnlRl9K1Z/CEs3mCtm+BlliIg0lwOsiZ95kbJ1
7g86cXBz/HrhshdVDWaTLjubdtcJWua6YJjt6SXj8D+IKMrMNpgn+jzoB+YU0nob1G2XrYt8H+P6
nH7pEtGllv6h1IqdbYyin+ER+3jEX5li4Aju1VvgtNxneH9nvVGckFcZs5FIpzanzLFrUEOaRgcX
+RUx7gG6Hnb3vNYOR1RDN19k+akFM0GO2JcdLtgSdP1dYdODdKRA+usal2nbXs5H8YYXiPxKC9k2
blHi1mOANyuf1GXg39pWjtBDl3yDZnvME/qjXZ5vLdofg36fGd0mxWYMpTneMBIykcP2+sGpNx2E
w3dHf9fDXcF3RcpIiQRiwRdJwcey3VSXUffhAl9YxYW2mOug0UctRBhbs+UBqYMDcOOnh0GsZbhk
7CaafYrzPrgONtYKPjSu034vmyd7ONQhQawe0tq7E1LBsIZNoxrbryQirQxjW7+afZKbeLZrhkUt
5YmaUUyhSUS2ZF3s7is2Ae8iHGMlmpOlFix0Y881S/Iug+SrF4OkkQihV5qO9H1Ym2I7K8h1SU64
uJRvOz3x3UG6NBr0hSAPN2PcLbg9ngAKMlYP0QXINZ6/hZ7cZuO+BgwwNQuZQZ2bmxyuxMEg3jEG
TuYgu5E7lrpAFKxZIHa9dx68hwiWapBP0t5OolpvNtyoVs3xiEeWyrM8Gt01QbKOmK1BKjul3SNc
m0GTWNv2Sn36pDBW9QxzCPPU4d1mbzK1jTOz+Wvz+UqnZOxWWwR3+bGP2hGct8aOPUd6dJw75zBY
Yttrww/9mBSwJ/VtwTCK1guCqotP7zJ0HyyeZTz3xQso27IkOaP8wnUhhhsr8N/EY5RP5Mlnz3g+
N//547P2b111s6pfIT6x98rppyw5LhR1L6OfvD4H2ZGtCefs9Ck5xZkJhrodnQrmyz9P+TIuHIj3
rOq/hmZhgrkS4yVu2c+uBjzugf4gHi5vNoV3Kft78BcAGaMvbkk53CbyPUezkzR7yifNVNbkzv7Z
hBfCPl1pDCz4G7KVScZLRFSz9edOg5RPkkVEkix60rUAlRoa/CXg9P5GuM+qOlrx3sV/LX646uIO
dKDnDreQJWLKnERbw5nRol/bOmmQKxhFKRA72H8U70n7p6bfaO9RfMwM95fKgXRBRlaEWfsExxAi
mP6zu8/CfXran18due8UM4V/zYWipGywBm76vosPmYgR2DXZLaoQHRrFJ8E9G+Q53P1i2EveF8U3
NpaBPMSBP9B4SMUjHglNu2Mnm1T4CCDRTK9+2wrW3HuSL315m3BiNcNSACsfSr4UPYk6SwYDXcAx
1L4hP60GxBFyYSbTOnXGCP7eW/jmvy3MSViDjXvbX0buwGq/CoptaTNPPCnYifLgrUJtMW5GZSk+
i44dIiJ9j+lUhKdZx5Wc8BeWzaIGHmIgUg9fKRLwqn/NO1Gw0hwXKIbtnI0x1Y/dHximR/pP65Lw
cdANRADGLalWpRUcWiCv2hAGKzzC754Zb5nIfVjJixxVJnmMdsiNLXv2VG9kBi+q/tg3zxJmMHH2
oaMs9LYPeI2QMLLtQgfGFGdhEvVkWnMt5sCjuYdYlTGYd5s/O9K2ClOqDLd+MybIXPdx1C8VpsS1
+5dS0RGLpHYAl9E0TZorjCV6BOYiCOkDalLWWdHoG7+82+RU78LRXTHF9cx8MY/ZeDr+MAKeCjmb
3BLZL22SY2drNTarN1U2xSZNVUJPW+p8sQ5zo/6QbvKP6dSyar/Twfmd3DqzNB5pBYF1Rc2VdQuS
f9JE/AhJxov2NrbmVf2tGtocwaCmv7RByZYepbgFy8tTAQSqOaJAfUUCOEMIOty2cI50doteW6CO
0sQwGVjnNAH5FLnmouSx7A7MXYLNIiXNihDFXZth7sE+uiuNYInivxUZt1QG6sWEv6hHzqrBET2z
dGB3MpDPUGeKqI2Mn8vGT6aZbFqC8hS1ArXP9r8atiV8iODt2sKdK9EOt0XJ/M12tLmA5d7iBGEA
huFRODzv7fvadbi0qvyZ2MwqW6ZDqkNyfKAycYA0/G3RKRRu95Uh16hozA/UJ3jHNOWoxbirg5il
qN3LVWrYT62uT3jSWluW0EwshLRY1BkLsdDGCF1HxIE1aD7tfJroYjmG44tyLAXTU4ONciwu9crc
O1bwpySwttumYSkZkJBquh+l0SiUk91nI+kJnAZ0S0G6Yt3OCWWcrBrKC5vmu5ejnlU7QkILCHgs
xINOYM6ACmTDTy01Hgc1+FAK9ZkgSyTKquvdm/S+zHA6QBQSAk0RzRWaJpgMqtUuMvBegVUQ/V5Q
nwQExRrWAmeQkiCuVrA61T7z94LA77ToaALhDOnsCMqm4e9uxb2K8m7tGpMxskLXEZT5sI/BYnie
JGkkb3HOEgMV0jTPSru4MfK+jvVgzxvJ7qdMSV2Dwetye066c9EXhJPLdyUrrlpiaJtE+38c0FA2
EOx35WE2VRvkhj8iIXWcne8iuyJd5LdvopJZFyznoaC5SxiP6iWGhaBM3ivnyXKXMl0Uj1wrtBX5
u9qxAbUVx9kvj2qGDSTOj+b0H0RcsXWFys9akQOHoVMeXQWYsMj8TLoQRCf97VjXi5MSq5y20kgo
za1bOehXvXtrxNEuXWQQzk74xDhMAzwnkzRz3DitSS2UUnu3g47kpnwr3gzWEVncgpIhaYuoCApS
i2+JVaYW8nF6VQSDGFE9trOUAC5gKWZQtQDQPOfdE0KsBzlyV0z/msRWuK5NbUJ9R4eSrIG1ou1U
rfoGf05+r5UfjfILvWQ74hv4Li0xk9Dn1AsYmgFH7aX5GwgkwZLjGvnR40sgpNS0n80r6V6WLmZO
oCxjtIZd/ccfUVT/YjpWcTAlchuk1SX+7hInB1tY5rSEpZk0pQ06LeFY+7ISSys+dN23zvbTJGye
OZUs76nLSoJapisZXODI2Ice/FQuKaaQ+EpyaD5sD5ay3uakRU/Z7GPHbD8zNjRPgLKbBSa36RAa
ZqGUvCvfARFxsXpxijt/WcpChWPeHbd1wCCGO3acjRiBrIVBB1pbG4ZMJZJ11Xhrqab6BFRX22Bz
ZbeUn0x9SwQpPNF+ShqtkM7hLi0Q6P4lDeyqa9bb8JdjbleHZuoS9yzilK1Q/gY4oEbwA2GXv5kd
e86Ik3WcQNuimyC4nIR94y1DmyYKBBUaMvkV8y6xbORX07JPyNLaXSsjkhxFZS9m2/k+I1gl0vkX
OalmFH8q2yqoJuJHZwnyj4+UvWeAmcrWdggGKMvagjws/gQgu2gq8XIYPj+QcWvygE3Oijj+ait/
7vCsJ/xQcmR0CTyiEkNvaP5TkgXlflT9Q8A4fWyh+C1tvJmMNZauD6cKorNprpAl+mTUpio/PzDF
RbHqu2BhRpvOwFqnsdDO7wH7YoO6MdQbrMycMirGC2s/jEecQpF2NPSDMTxqnjiX10WE72AaZ4F7
o4pCl2NqdztDMLPqxKbstnqyHMdtYO5RK/izJuKKOXjDTmn/zJoPCUyYPkvyjzLH1rjJij3Ky7y7
9eVWj2+9DZPwUhpvfb9HyYWE0cY7EVywIzf6l0ZFpvBPzXRFsQlT+UkE2sh6n9jwvlumBtY11W4O
bg6cqwSWzXrM+GNaonl5uR7q92+tOsjiKJyzld09FZnnWkNcr17T6BsHRjGcOVVD62CLTT/6c4nx
qwVEzB9obaCaSnHILUSF8HbddR5OUm7SgmfalzrcJnmiekew7NSf3gi3ADYNYl5679y/lbgckuTm
FUdexvLfTGbvaXhK3T8KJlu9htbbssv+PP9lp3+ZBwGXuvQa9MZc736G+BgF58h4ds07jjLcSSUn
JPZaoUzrUeiGA5fLve8mD8s/YW294eQbbyX7dwABM3js6L9awSeM1aTHtgA0WT/HylrnRS3dl5Qn
Xb1zdy87TBgVWU+p+0uuOCsR13iicdUwIQd0codIrGPvKKqv3nx44UUXLx7yoP/gf7G9/eTbnvi2
Fr9u45QbplijtsMVXrQr+My454R+EnjzfqPcOvN8WI6HoKiz90P2O3HCEfojF2vqtxSDUfteF3fm
0Gl35Zw0gpNfXC31lwaNOJ4K4SNqSJ2t1su1vvLilRY+3SLuqKMwLymA4hZ5RCxZFdlXwSbhE3g8
ImWHdTHmOr5G077DCX/gKmS3rnvk9mzKZlf5T5Yw2zA762hU00OavWR/dXveEkzydsqaC320Rhwp
M+PYXYcVF+4+rBhNHUa7oBE/s0TDtT0dj1kCvqG2ZwHNrK9j8MofgXMfrB28HJYSswj4I15/Px9n
vvEggVEtDjqGknahpyvp34TZk7yM3mdri22BhJZpcctyKTybEhD9Lu23Zr+y8/NY0/XvGn1ZK4/w
5CD7CyCQnFFLmvk2zQ9GtLfEiS2VuyzLRQjiu96tAFztGvS8/i63uf7XZcVYbV1F96J44JkJnX3p
b2vYDg201+1YXQWvqs7pvh6cLXChJjlo/d7LLncb2mqCGhM5l39Uo3fdPwbVvrERJB8hTjTOVWW/
GfhHS/9XKivF3uF9KsINQ8alMcNs2DOUHLB2bMyRh3cn7fUIyRvFhlxPmhWXQc+yKNlvnDWSUDnz
O5Ss+WGVupBOpnJ/H3lXIFQpOaXWMUuvASyO9KS6GE8WBDaDUDeXDbK6f5cgBBVp7yN6qOFBA/W/
JNxwz8h3OepCuffJoKq2afakZtyDf3t22id4+eQxINDPd3l/r9iZhnsMjkKH0bgMzCdFMCaouF23
2oFHK/a4fk58zdisnejkOQeIdV23ANyzxTdmZW929wcJnjYh5meB3ggWZbjUrWO6y+yj7tz7ZInh
R3gbVHdsycx8k1oPUpV7BkEwZPWD5Sz6YYubRhFLtdsglyV1CxFlG64Zz/FgMlvS15xBacTWbB1F
2MpWaFDAQMCGQ8nkZQe8rkK/4WLrDaq+TbhEWCfmliy3GuK2tsM+j75zsiTymOBNqwyM7Hgu9oyS
NR2DRX+JdwF4GX3kdrhO2JLW300xf60rLglJsXJguwYpmQqSEbjOoAWUUXY2Am83EAjht+CwrLH8
LPwUJUmSPvvBBR4KpEiBawP9AiPDyFI8AXAS/gxQqkyEv9UO32TCQq5LxmWY3BfY+s51+N75x4aM
iorZDHhN3yk29hQnBEklW+RVspy2HEGtvrzMRv6PfClMaR2Vakr3a/gJxYb7VYnud/BHkMSxwkgz
rbrdUDt3ixY5Fag+ch+aRcnvGtzvFs8mUmQqDlNbh3fmihr3JVaJ7toZYPsvBVG+Y6vNIiWzVoMw
pxMgBIfWr+Hu+Qt60S19iNL8qYwCjea8KtnmNWfawOPgfSYOitLo5fbYhYZeArqKg2n6E2wE8lrX
JietL5ob8v2uOujtBzmjnr/ril3YL01Vz2Y56/7UqapNMVJmZVclkNZeyzboDzEf4Ety+s5dRY7L
mCLiYcNHtq3KDaoQo9to7kpDJW3N+3dpnNB/97k5rAMXhC424HJ0tK0Ny1831mPejVehpvmbUYt4
ZwoYfd5PrvQfABM5TI+iTdaYykytPxYjv6fBZdPFoI2db9JT10gBUXNoys3FLrdA8uZ6FJ8+6P1k
3dBYkf40QGxUQQe52978deHU+EhqDeaeEmMsK9UmP8XigH+8kJtOe/kVY2FIqR85Rl9da956zKuW
J2dNpR+9at0ke1FsGdoRg4yKFIo9CjCegiL/AdjGwESfELYNxqG7TN4sK4ChlW5RqgPmrLlUefdY
UHvy4Y44igd+dGun2/sY3hIiVvWziQMTL0+urFQlSuct+OZ5iK9SdT5if0fOIY84M0IWV2X/6SL6
ZjniQvRzPe2iGIr1NWrfdRMiWXpa6XBF5dCXbAQBIfsfWXONG4IILgaEQR3L6F4n/geuYbJrGZsa
qFmUKdId5pbcuum6RfQ+7QnjVddWK9elNAMJqJkgzT2ONiz7JWaIHt9shB07lQ8UuX34jgQNi2aW
bRNzbQafOnub3llmcYCY+hJKf50gokoYtQChytgMceYo9IfjQ/hYDzelujG4zWEvkQSCTNxhn4On
uJmZ+APC9hXZfPFAxcmwy8P4MYj0TRnat4S2s+wF7Sz6rmIpaLCBBxJ584pRDdLYM6yzAcpibT3y
YYbZgbJmFU0uy5TEYKbEw187HOOUtA2qi0vQLuv6w24LTjEApttAsOva2iPPrZK+udBccheHJN7w
zvlkT8YCNZNvUQ2tZzs0l1L5qVghFda2CPZdxxxnLf2nZTM7Bd8nHHqd3Gd213o4ZA3kD3nTbi3I
YFi39HqvcXKnsc5U+buLPgf5m/nvcFlJUCQ5lBZMI1j2p0AqJ0eUX8OqQ62oQKm2uBqm8otdU7U3
sfl2bKl3AR7EgsnozHSuRbnMwI/0wS6t3r1+WzEjha9bWCFcaFln+xJyqojjVfVAoaQvrWrJ3JXl
Qm15e3csrq62A//bV+yIPrkYPP8jyDb9lDOQJitPQw+C6b85T/kXvEpRx0KXhYS1KJO1k99cpuhI
NlNtG9RXDWFNlnwJw4DiiOQRTbt/rOr2UCo9X1tgQzXUvxo0Bi2xpNk1ci5m9JsYe89lZrspyB5D
/ckStU9Zwzkp56XWITTw7H5fxyQv2bWPTq85JOnk/HSxRGP/1m5wd2bsxRd99qb4GT5/ZIF2g+4X
/6yZ7nvlKuk+ICeoXsOoapeC3VTNH5aM9K3qcuiPAPEJeHeHz4zzKWdcRtYcbSS5fqxBGDl66cKn
ppEmWHgaQct3mt3AisY0raeSZLBmxKYKaSnNPOXJZHucMs72BvmF42w+zo3oy66+LWvDjZp6G0qa
SAfvclTBEqlvYpIJXP2SE/2G9tX20MOsGZKg+YHItQ/1NTolw11aL1sFbY4A+JE5x9yGSvTM0LqY
7Cy7xVjtYlJlUsR8R2f8asZs3hY/sGF97DAekkBMnVqzdqXFHcfkbNfW32wE++IXTVIWu+jAknPj
YoVFxs9mLYIEU9kPMYCNGkplnrv+frBcJuNyTs1k+s+s/EFVgcRfqQ5JdHUo+jVvjyMDDTpNOZw3
Aq6Wzrgv1ZsCsBUR3sy3LAgjn6E3g6w1b9BHJnxpjXJo/X/8GTHoBumiAUtfivckAgas4SwMia17
1GSgaqO6yHR+CuGXiT9s48RoJbN5GBUL2WO2ItnGS1A5FpCFIprcd4dQwwlW1MhvlSO+tk0OlGYe
8/3hFrVC5pjVXGcspCYfJYqhPny2fPC2f2KqNMd0xnIffnK27BvYUjoWhLiGRUX2F9Pp0P+ZYD06
BZBgBZU7Jzo80eEwowNxiAqJrQcEz6KzkOxc8vZfQkRl4vGxpDjAjJBJNQZ+BpazKDCNbZko64Gi
3scTq7SsTihwaOFBZxe81O141wD0rNIJI1mhi4c2oZhvUdHN9adtl7taT9a+/0dKpjfTFXfieY1z
lbvMpedQaXaQXtNoxthTChfygm+sWt86jFY4l+jNtMl4DgA9pDQ02bUSKEdmlstI8Om031IxVylf
b4qau2JjlXOkD4yZKiwFaV1RsdV0yCYvuLWAUD7vxpMYETyGPJck9KnYy4AB1FrOh2oiPfX9fU90
JJGbTHezheC90+HCOzfkrGswkwuygBcwGEI54SKhKmQm6C3bPGK3jFEF8tJtV76fkemo/SSJ46M0
95G/gunTSXgZCJ5C7KwuCgOU5kfG2M3/f3UQfpoV/isnu1q+pHMD2tsIhTk9RZ2vn0jKU+VSwAJl
hZxuNCfg3YXaGhnWNrKJLZLZZ15tq5ikSug4um5vso6fRacu8wJhRAFzo5bBv0jlOfa5uYY2/8mi
ft9ZDVvN5hRXPN80YGMpwQ85h1CL31WZA+Uz/kDevQkYqZW4ZjoTB7IMVjNxFhMnLcraFQg/Hsy5
N37YnYbRVT3hOpvVh2pZOQVczY5zNH0Q+QoUEBoiMtVDB1y7AVUMYzmByD/yT1DBMkkhv8tfI/xV
23oZpGdjqRYMHUXHT1LlIR8xfRBV1Xf8tHaluh+a95C326n6hazPPcO9eh8xU4mT76r/RQGlDLwO
+ooVrJdsrV3OXC4ufgmznktug3YgApPNTsM/AX4xBWtKY/P0DEgyqg8UrjkAVNm4T4GInNa6DakD
pbdjrzlaLBMoxEQkT0EOEi/DehhjAaUQtJWlSmYE87BeG+it9z3FhIo+Rm7hi/ghjvHgbiKhghs5
RvcqxtQ/DUnQy6nTnpd2In/W47UdXyoyiyp5mc6PdA1qsGm8dVfaZwvdVVdIdw8zagb/T5JfCVrH
uY7YvVMcDr4TbE2YCB4om47Vv+A3GPyY4vAZo2tV4mBTF8opaoAHEx1kKlgU+Zxunq19mjapPfrZ
ArRluQOjLyCor6AjBK2UX06Uz2Bro34kSwbP/hCdAVjN9IjRwlGqNfYbZ4n/fmfDHlCpw0pGHXaU
Te/gchL+y/IY5NpSZ6ob59Gi7E18OjbEEogIAwF2yBQccL7de1EQt1qlG5XKily/Lt7BnmiI9+6s
XR/8tO1XZS3z8m0IsDHPcC43LaQHXV9UQXXKk58gOZeInWV7lgFntG3PSvw4Kf4qw2n3kHyJeNBY
54QHDX+cFf4LPGcxJM8OEF0IaL3bqDCaVOojjjHf7OZW6bEztqcpMQf0Lf1qkHC1Xox3B6t3xQrK
2wVcHbGOipPtl834MjXeJCGIyH3n5ujOdf0VoZuoOGy9AMSUNSurn5Tq20CBHPG1u1MSWMZtVKDX
z025OebGdYg+PQXa2bQ/JQcm9sGjkwWokSqSigeVPfisRGgXzSKFwv9XYZrp6ksuLyrW0J7mwO8G
hGzvDQtv6ZNeJuIPHVVspxaL3A5nvqDyIrXAbzaBaz4DzA6GbGELOLegaC7ELR8IIV1r9DUjk0Vc
J5TIuzpKFpN5NsXOlKEVy4hrLGF72AEgbVyoOmEvAWgDAzd/jVBRrnpTwzx2L1pWsS3byq9/uqaS
qOrhWB8XCTAKIuM6TBme81eJcG5jQtVSzCCoCOpfslfFSRcmehtzQbhkT0qhDtlo6H7Ckhw825mb
6r8uJh5D5NvAH9YyNxbnJn/mdXOntFdixJxcsD3ND7DFEvCIULYGZp5QgtgHEYXb2wTbadeCkCou
t57lqJwsa5BTHsx5FR3XBkQ+OFfZZ0y73DU4laEjFdaeubvrd4sC5A8zNtLC1O7hSntjM0OjOLbD
uY+UzqzWpVbwaceMs3k8wGCK+KJyvvTU+fB6uNvM5hWlnCimt+L8TYJmruH/II4pGt4H/5lMCt2v
xlKZNaDzmnoWtiSF0vOhjph9dznPBNir1P3oXbwy317wk/v49T9S4i1NSKGTmTv6rQKiJaFx1Jkk
gLtapNzqdYdNLpZXKPtzHXfqlL+BC45tye+AFASEP9k8n6zR29ZclHCAIPCQ0r7ueUfBAmmUH0k8
rno3pXRmvMlraj2Qb0QjT/YOYiikTSvY5/hO3QYHBlNQBAn57/8zHP7YpPynUmh6kpC2/tZrv0pI
mM2/JOEXuqAMCHTE/kG6AZMqUK3MD2qCuWL+u5veLtPYTBNV/j9S4E5uhunY+5oW2Yo8uz49QdQu
KuRgSvLLNVRqt6E6jOouzd4TqJKwhiAUobbgG06CcWmSFStofV35pZrWbpSAkilxiGwuWDeZuM90
fvSK1W1Mtji5OymTqbTYNRnKK5qIKMdYKOy6H0G5T5N33/nnsCypywjQ7lcxvUlskG2/XzvlRPvs
B/J0TNYuV5VhvMi4YVDIDbAPneGpdYuMWqMvFUzF55K1rc8dUzBI0jtv0cLm9nrJkBLCd3ly4nd2
8PA/UXuycEq3AaEr+X3ErY1RESf0hmxTn5JL188dgjV0BIIaqET/w2sa1A+7QI9isxch9gVtGOPz
BpXZRD42HVY0ENJjhvQlOwLtN5gqXyTzqsdgKQBMQLULen5wSL0pKCLjhxs9WCclfcqSjNQvhsTO
Q5dH3D9Vjanr1VrMLKp/ExCOJlHH98+yZOQet15JbS5rDyNg/dMFz9bv1kpL5MGYLX0kc474QH2q
VDpV5B/TlbB86iSToOhJNWSCyrqZkidTrMnGRSpXyCs+FUzqE+lJ02HNNPXbhTUofDKtiSgCfYiJ
HAUEqhOnIOqLjqnguDbweKj2xbV+++AaMnYThNWlPhmhO8e/agQ1j4OLgJYPSqcqLvcsR4DXVfRb
6cYzV1zftbpT9T3RxSsH/7wzvqL2ERQlP2XWQ8Qb+hjebx0CCKopq3hn3NDaH4V1bWm3Uz5c5tZh
8AqVnWAUpPCxTmvJ2AWfygxpXXrf0vio0kdBAkTnYoaYbJsVXP+0W1HeQyeAtEjOvcNgTpm2GEx9
IgxHNvgx8joTamO/+JQCaWK0VZ8OB6HXUV8R1GmvyJS6QyCXU9yTe2dUklkY8bt+kaDPy3O2TSAV
YH7GBUrU4NcO0QCWEO4AuPgorCrscbTBDj6bOF/ZMGG6dI/sEF1CoZqvBO9xg2DRb8hgnNItd0LB
B0hv0bRfjs3i1F1kCDeVeK/ULatWZx7oBMc8CHMcTKQwIy0jtaG+74heESjv2bRXoz03VrXPygcM
IAI2NBaAAO41X73JUhz8J1S64k9UT62kkGHwSnjAAhv/rOVh0OAjhutWhyHqLkh+5lMBEsENPwF5
qV4VuRH6IibfqLulk+pG/CQs3w3x6xhQehRe/iJuGiSO/Cqy6sZh08gjWo/5oHgsXXlQvLMXvhJb
roW8pT85IQuh98LAVqLUmd7sOEWmmn2OnC62KRdpeTVURiuMnpxQniqUtRJTST9d7MONDHH6nXLG
sJ79e1R+KKwy4J+gOZXNTsGaXuFMkdS5UwcWeNjhyWFb1qyAKlri2Nn24ylBdqr/eXxCBRNLpfho
IKhPi15L/+H89Ft7kehUyw6wgP9TC6J125h3zYp+0a06LZCIWJwtv9V20vlHdfmwk8pFtX7Ne8HC
6qv13mue3oHzqqS6CYuhozo3N6PE+4EdDWInCI8o6G5+0b/lSsJEoOAhx8aD1ZnNSz7c9PpgYZKM
57ggZgngIOaZLNsBwahCXY6KQYtmffj0OaZGqwUpT6iU1na9FsbFGMjXzPONKJwzYQMjqoxub6Du
ZxFtZsyMlJSr0aF3zeGHdsL60Hue0QpHbYIwzw2970ylbrI9BlFDUj174CzRzjAIZ/Foe6HRwShk
RTJZVeOHx4eRMqMvKbOKolp3QYYitsv2qpUDyymbzwGZtTD9cG3YcGYtPeiWSdF9tciaYdwYzjVj
Hyxp67krXnl9HEbuA0xbKtfI0g69ZZSxiYXG5rJm/VMRSmk9Gh3vK085SbJmldUWFtoAHesqEHgZ
iYwpAp9tpzRhIRBqgBR4witMA8bk2/FwCmKUcPzPLBp5iSnX8pL5BfpZpojMDvXslUP0RvGlDN3M
mRxNRT8flYKyfzmoaDPtIHnPpXsiA0gB2oG9LUCaN5rgjJpemfU5M/ox+mk1TGhGSrE7EWicdGWo
v5o8WiRDIXwO4bCmSLxmfjzJXNQsXAjRwk3IzPe2GRGWVSwuBa7j6tp7DKaGdFJKg8dGoRI7f5ZP
aGvEc92d1aAmRmRYRwUqaa8yWK6C7m8UZ1ME/4JhbcPYzdWALEuCkwDZ9MqnU6d/NumNRnGWxrum
knlaE9JQ9v/gNjDahjfjQEPRRnOpkj/AqwKpw2dI3QEqCxqVizJMOEzIztEa44Z+QvXG92g6doR1
YIHDmpE0PuaImZ28sXnRRIuxs7VWPVgHiixtlWrAtnsmjDPR+4d0MilZ44d49M3NJhPCExcE0lXx
nRjMbZkCyAF1r8jYDlojQkfdpUto+3iXNe3SGI21LjTwAgFxHamlkaSCcqW1IYYXCjtMJP5e8E1o
xsbiVUR/BftH68190HJx6omziof46TjQ1KTcZzE9MauivaixltYkFRiryEsOxreMfAav+iaSQLOB
Q7Qeudkpn5xoh5kdYm3K0l1J/2ThHwVuz/rEmGdUUkNCMqiw/w3ERfFl0UoUGoq4alqsWR5ryTRo
v0j7FDkh2JXfr+q6umAF3XW4C3EsEgCIaRb2L0R1NIntylJx6pZuz1KJU1lOeMiuueVEynPox/qN
FJt30btPOsEKKr7ObRd71dIiXobdD6GCanLropgZ2LffKpesjh+GPr7lPlL2VqxC1vH202/8U9G7
wdEwNfqQZVNw2Imy7Y8SehQ0BYpdnfRAGSB0JldOx6cinxUjDK89evm7R3+S+Ys+uiDfy5j5uu5n
+qvxW/i29kkK9b6L3+qI3kFrZpmibRT5ja4igzvf669M4gAyFRAehfcJcgHzaPOPFRilT883jUd9
XxcBQUQ1ttSqwpLUqsrRkIpBMrKYneq7Xew57IwDQjYyRBLArUa2sFT2oj9etYH5buEGFLMCODLy
ioFmKW0jKDfNxy5FPJhb69I/2P4fxAMIffcYjAF5i+FPJXd9k6zKxIRzkzJy5mghpuI84EVQh4sM
F2W6sizWlEsNWJrtnUKPP069QMAI0oWFMl3jD+o7pgqu+dtGGYEQaYs517zioJjqjGRbdD6n/Ucy
xhsIgv8RdV5LrXPZFn4iVSmHW0tyxjY22GzfqIzByjnr6c8n+pzTVd38sMEgK6w155gjcM/uVSpk
od+oJfRwuEKFUypu5O2t+pNKODMOSoebnHEziL+bYFIgI5Hnqg+CMGG9UXOVdIDH73EgmAanioin
KEeR3FabqT0XOBBQ1prRfWL3k9iD8PjLDmVvHLscg5QqayiTih6zBQMikJ5SVnVUsoj7Xtg7Sitx
PMB4xMy92Ro01VW4bLGeJ9jB2ghz5ECoOb2eAsgigMiSPAVVA55N9GgV/xPIo5zI9pEC3NiFbIMs
lwKSNogXtFsFFX6NWlZPpTfPYEqe64Quj+BCYr7W0dSEOpzkpIK6xVynZJijL+u2ora01siWktMt
Htr1oBLC5Wm0eBkS4nAdA7O2abT2dOMMDufTLGUMAlJCDz1lF3jF2U/hUNTfUKxkdd8WQWl3VMS4
36wj9vc44DFSJHMrdBlh7fW96vF9ZuTTIclTZqzgKx4qho1EvMd03tGQmg41Vs+imOhUdWEHW6mq
p4s/JVslu7VB+CCpZtvg99DY8MTY30Kih418FtQqe97YfgrLbZv4qwzhnACbrxfGe1wWF4xLs6RA
/4iwwZT9N10HlIBhMCYwoEOv/wkyGJSZjt+RtCyE+BGmyR4S9kZkBY+ULaTDeLQcQzbhb1NgA6MA
lxrQUS2jG+hGIeJY6Xs4kVrVGZDTvJIQIkyr5tXTdzAjiSErRG5v0Iw0/+JJx/BOZFTVPydURXvD
o4Qkuip06g6YCedszJeIFDcGn4hiCCJRwRnpsJ4TjJTpYFkNTuUDYOqWoZJZCYyYSBbKuwyBoqQ1
JK4gsCg09qGvNAtvXiIcK9gaLeFivhXWrFhD7HSBv4/yy0goFcoLJFJZeimEgRSL5m3wR4IN9Tdv
DMiW0bfiTHFofsKQhrKREFZGxKCSy+2b3qvFH5GZAW4dcooCAm9dtV8bWOF05E3lubhWsgt568At
n3AtTxITVMwVyPGTCfCidircAD6u2Gj7OI2+wlrb69ysmvruN/lSh5Qx4nvGjWkxxiZnYYiMtahI
JCTBuNUeoiH9dPBF4TYolPiFiMBCemvN6Thkk63h4I7o0cDHXZfgGlQlsAjWLBEBM1U4DpdBp+KP
hFOHFJ4gPPzz5NcUX0pCTCInfFPO4FdCQYiSWp2Ee0aQFOIz4BEjRjZoWW9Snsib2gPwks37WMkH
NNEQxUTtW2e0UUJWZ3zOKezWngUnaXzSH/c13uo4F1n/ZiIpnCIfhTYod3L03SSp0ffkmDvT5/Cw
4d3pv8UxIsC9Wa1lYLRkqUMlgdTINGs/fkV4FyF4M+hdf/zOBRevaOVQM2GNk25MhnWRAwFp6q8y
lljCThXofZ5kn0LME9TEMbWzbhjdMpzS31yfNuiywXdf0Y2QAzBpoDK4BD6wWOUd0/Cp4yozntNh
K+Vbxj7Yf0nqW+/RPSENkQGdvPHrLznrE/v1ylzO/0wYNzueTCJane8XRpYeDa/Ywbj+nibz5U1G
Yuesmq7mKiYezfWA2YI5EPwAkU1jiPE0WrHdDtp0sxpuAr8fX9p4LF5l8RESMkyZB2fJ9hisVmhB
eK6jCY3nzhRojp2AkJTxG6IIvZdvnZNWcyW0/9h3TiNxdPak7kbakID8YHmDfRYeH2ji1hLJB8IX
jlxitgenNMMrkSMWBMTWxPan+Ze21kfAvk1bQOQte2VLBjr2hsXaa+c+TMC4dRiw55vCN3P8MhLB
OOEIia0S4IyObkL1TNlWeoEQsoq7usnkEv+q8EIIQ3YcGv4Q1A3Mepd1Ln4q0jTY6sAMNpmVUBog
VhB+lB78cMeYwiNR85hss+P1dOfFRp+n/dG1CDGeUX1C4D2req+iuN2qERWF1hcbIwKtbg3u/+7B
GG+njEcY8atsbJ+DjN1Qk6QHA9YLYQ0zW5InAM4dslQMTaDtaCdj2JOyAk+GO6Dv1hX3tKSthmLL
Hcf/JmBqdZOmKBDOxGuqau0AHzZw4a2Fqt6ioHxPe+1MP+T42ylENNJzQcz3Wdvo4waAvChcImjp
tYOUIg52RJP5syP26yCiHxl+e13AG1tyR7Kky4clfacBxUX/pgbbSV2zDtQCWmwUnEtZPRgJiql5
BhodEI4qQXgSUxbvPo8O0JMlOtxejtZK6oLWwh4ViSRlQUbNQSxGahcNOEVgY0jNzl7tyP2VvZ8E
YA4maQqENjDKVN+04tYMe8Dp1lfxGoI4sdDRbiU9/iObTn6Q2JxS2/fCT9i/KyxIm7xF3YFrWVne
8fOWqPE0+dHJn2OH5pSdkDDG6RudD2DoF7/DiN9qbMbzz5lP25qQTTT8Nu0U6bhmc5cjhRmZ9oZH
nGP4KwRnh/TEwiYXIMe/zVYr05nAB9Au8R8enqW3phzLvTVBNckNxp3KMoq/7XOORejsQURuk/bw
GDz0fWrevDrrMviI08dGYxz05gfu5J0EPPogFqfovdscGw5zWi9GKP4GBTC8drDS6F0pB7cQP/0C
jY2FsExM6d/kQhztNH9XvWVgoGnl3biNjvaNVjkzMdayrdTFEjcW6ISrjQadHSSb8JpMXPo4jaqU
lr2Nm5Dj0UFJn+iYaMEYH88IcczSxa+MmlNfFxfZlH6s4idMJ6ZtEAnQIlUAuB8CYllrNcQ3qjhc
ZjCpYuDJKJJgMYAHIlclzHo2qILZLr8tyt82TX2IKtaVbUyzCeR9CpW0znTGy37O5iUPJ2UwQWdJ
QWxltbanlp6BuaLvE+d9rRDlSFqHXpzKA2qUWB5ajP21UVsohbUASna02dChz3epXF6krDtPQn2R
UNV5Af1DJS21aYeR5UkwsnuKyjCoRPaOYmlkLAh0zdKAWJD/kxKGK1z2nslDs85GiPaVXDw1tUeh
gyVk1i3LAQ8ATDw1VCGdeInTGzqfRSxyzmXM7YJBwznlGqnDKxHBAMVwTvKCP4GnHz1sBWwcvI+S
gNPVWqsvSX8g4NjMV0q9GXSBs7xt41sb48PnGd1FhQOUvBVqG7ui/DUlkF78rln6xkS01qdM3RXE
qPCV6RZm2knhQDoUQs3o9VAbKiguZd/aTSN9dBren4XqMIO6ZEQhZyTUEzzuWuTYIU5i7IJ0zkT+
o1XrnlKk4xcD+icmPSDFTJpcaoaOItofG7NfHb1eSgeMMQWeS7L0mDCqH00dDPqUYfkgJ6nTzOYB
GVu1zPJ2zYAsYrIBc/Q3AuLgqvvqsZaJ6Vnmydp8ewzijyYbhBsB5dit2KnAkxZqJl2CA9y4omrc
El2mH2gZ+sqysM0rGReT7q22k5QNFpunOuY++G2q4F+vweSP1btKbe3vFHVP6DW5kgGm3pAg5foj
GbK3eUKcaXtSdXPaX73HHlHZFjLKisxyfS4CUmjRqXmRRLBahH1GPe609lZBOIdSEndnpV0FKiku
eYvuOfyEmOnQ8FbK74hkooHinL+DgNYqQTj4C8ljjvmeshQo0hQMVDTy7mbHdnEve/pa7L2f0O/X
Y97+pIrwi5HNI/Uw8TwFNUPjEn/AWlwLEdRiVXJqqDepsRtfoNFmvHV8pg35eyx8RSxzw7mhWkvI
7qAFwB8dm07l7DFvs6wisS2BRjoiElZTVdsLpbVqEbzkwfi7cyt6LNIj0wbAVnOI3ViGdWnG2PjX
yIGEnVgZnwlkPUR2Sw31VIv9ZoUSSRfvnYmpOVYJnpfskNZ1tKnqrxcC3qnVOu/SfaAKti6ZtwKd
nB8jLZPw3mKCyq1kCKmOV5EriowPW3O7rAn4zJiQTvJvXe+1aHhYGOX6dYl0A5tp5iE6tHY1CHAS
83aBCpcZt6PebTmDZoGOpSZVIwLBSSA+dmyp10mJlnidWJhqeZX3IyG4U4MQc4lGPJjXLDLJc4VT
X8PH1w7RCE1Hag/qlBi8IfU7biz27NzpUeO3GmS5GBbwXEx+BaErtbh1w7KNK+Qz/bpMDLo/nLRp
qIPxp/UmnTuP7WNE3dVApJ9kyxVLFE+JTN8rCMKyN5RNwHM4ADFl0M0HnyS5ATBC0HQwmnETGHRm
Rgy2h2kAkKQyAACB74wG0DKhLJizs/G2uneRjVmpQUlZQ0yFddF0Mu0kNJE42EyJbOEwTYHp1QI6
eAHjqWw5lpj5FJgjsbLI93H8bItXlROgMi09ugB9zlDC+UGVhFWRIuAWuq0FbMrTu0K/6OTD7Od+
xqFqOabRCl+aD1HBFt5oFtW3Kmj7oOAx8Yx9lgwMSaSzXz3G5lpjSSJ0/WKpDyEM+4i1kmIwwUU+
MTy4VXvPn2cd+UIvfw1RQnHZuGrtv4txuMsiOOQK8cSuHODE7xtON5LsB+vLwFiryb6GZldN+0pb
5+NG91l5y3+E0SFTwRBVe80slgav2wrbixATQF/ZSkChCmogleeqpJ+0C0k4CiMXtTqE7DVpsaty
whKaYmlWuS2/dAQLU8D8Pu8FArOQoGM0uxA6C4dJEy009lmMz+B+ovQnDR2T0XxXyKrNupPSMtbR
q+6PUkasmQjJlHU0MCxbLh+Z0W3kAAath0imfmi0EYH228PIimT1LeCRYFVRYZ1MS0EJsHWjryw7
JlppMd6yagSkcITJX+JawRpWny2k+z2CKZPhLhvfBFrmYZlepdMxMxmxZz0eL+Wx0JVtEHq4cf6q
r1aByaf+Ago8VeE6QZMl/slpa6It6OqbdQgPyxuSg8iNrnmT27QEL0zbeJLptvCTlj8TDdvQsKJI
0TonlyF68TKzQPOOGykZqxs5+q6799Y7G/E7CuSWGtPwKBRimbiki9FchP7UWPdo0haoJ1IKrp7+
qwkAvaOzrmXrhkupFydxSBZLBZCpwBtksDb6PNXNcs7NSyURQjVGxyrfzVxaClp7iMNQdfI4dk1Z
hXTn0+CO+WfVpFw8zKfxFU/hx+ZA3eSbnYCaIc8DkHKF+uK7a2jbVLdQ2ZHGGCFc/xYy4pMTEQS6
rk8ppv1q1wefGTp9S6ARzmsf5pEBY69UCQcbh9dUp44Jn7FSyRMLFhq5sTRq0Jp1DdoyHtQX+dNi
fJujF5aCvT8CnJXr8l5txrsQxOe0vlrldCpH2Y6RGdAVTKhnmuAfHuNvHREXAuVXqHQrTH7fQyn4
8akRoyDd5BMp7JmvQUCMN1Jn7oa0X0ZMPHK4lLlwnphLTwG3e041WaCnUFqmWt17HbwlinFUvdnO
jXKrlpe6IML8YDMxxKuPvduMGEekB0W8T2HSdykCsPE8do6Xe4bL6Kszytli0brX2vg2DPXgdDkp
mCIW+T0h7zm5ZFJD+J2BEovoILxUCguL2SB1w/JTKNz814RAaWE6EtSXVIxEuJ5+tWyF/kx+IbWA
eEwNDMKMRa3VTtZb0bw2nQXmjNRghERtMglKqc9yLeYaPjvIu9paWRGl+z75EYN7Hi5OZi/fQ8AY
ShR8sgB1oEvSsdIYt5DkRuLI8kWqsi1mz5z+HFrmPP2s97KJLZyRhfg4rfR+emtoJtDiH7DW2Sse
TWyQr1SVzjbDYa9TD6pugpVgFznCL2Ass0c7w17Ls573Kx//eEhY1IN4NeQK84GRxwsZrg9cHbJn
lWRsLvtK/tdPE8VDFrp4b9ks5gNmkWq2qYs/VvqqiI1nVtc3dba8s6ZkXXdd66A2XU1DtNJIKvQI
mhpRw/g65gIyTJ4U/FdVD55Ur2mpYUpn4bckcbCasrey4J+ZEM/QY3hBkiiaY/w0FyXcuAIfxQpK
scfrUaGj0pJhDsWAP5To2VYStzUkvoDMUsnvbat9CIx+u0z4rbtdZim1o/6MtUbKRre0agn3M41F
jNp238Mza6HFk8IOVrUgIyf138uO/HXadaapTL3FqcdUtoM0IIf3uCGnwyKngfZSEdgyLJZF+VrT
dCfUhLrSHXrzqustVXhxrUP/TSoYdLLLzrlrec0V8e5pf2u83ikRzNYS3u/pMZpyhmamiyxqZQ6J
o+PaIREeYoRYLCGEyjoT62JUdJlAelz8yAEEigRJj5lPpFzVaGBtj94/xB+l8ubEVEDzMTwGtNi8
/6Wk0+bjwWpk75b3rjHNzm46tyh0QSrkq3TzG/DKfHQIJ+uNq4dBfWHmO5MBazVzqdv2qyfxGKvb
fpWL+gesPbPF84NA9RWzyls3CUuJ/porWVfDtVZusjFeepXxUc133g31C8cslNezlx4r/yLg6ZNC
/TvJ0M2lUO9Dy9uKjfXmNzHcJPpnf6sGTPO/eeTaCMhh6Ca0I3gj/tPxeYJpQ5c3ZMcg0LmPDKDh
qsUBwyfVehKV1yhkwIwor7t2OXjiSdF0FU6IdiVHe8InHgy8MN/1TmLt10dYRubeIgwiAICvc0y5
cuJC9ROCplSXmZWoTi13tjCHdUQ/VR4wvfDdJmFl7qONkzUk2+OykDLGGLg5Q5wf5h+vcySYys/E
+IAZ6ibIhW0BONyrTmSxMmoTeQgCHYxOGqmIznvVIH0YeNT0unQL/DdZwVUrci0/3oRNh4tEyAMb
x045EJHltS+dtSiu1V1EnAepiOeAapuMnWU+tB8YYr8p7OCdBygaXggcw7egdSQFbDWNXOQ7XIFO
XeU4nzJWkJaeKMKUwpErXNImIs80zpTobBgRVrhQD4KS+Z4o4WQzyMVnNbCAcGdVY+zwVnKoq9ug
SN8bjGozrIO6P8qat20YsYv9v4R1N5KIpk6RTc2pJBHRbWmFnEjQiWyJdkMe45DeHjCsoOayG6Co
DMu8nNjYpeUZ7CHxNkHuojdb3YKuSbO7kzUaYRKMKr04jOx+WgCo31Y4g2bjSY+a7zQMXZGoWSuU
HrArjDgFPkJBlMYzd49xBSxZI3/O/1Ogb46mdYcnke9bKsIqQjeEYzy2Njjvxms1TrdD3zDI9ogN
MA+g3Xhwxj8J7sp1XH9HI5xunzo7RWKqjcs5iHMa3sQMY0yv2ZA3bUq45efSFj/oJ7HS0NOlyU06
gqxkFk97oohD9zPHR+sm4D1Wnb1WqRjKYwXy6lvV7XPBac1wVTbJqsdcoyBCa2jSg2q1hKHdJgvl
SoG9vRkyYJ76/FJljPVb1AJZfsFf5W2SXd8U3Qr/lpqJRE8MezhDO7KGE/lZ8bGimHXxPkAdTidE
JyGLF3Bh7Y2cpJtwlVGH5xGaLyha046hukv5yfgys4E7UxqHfm1JUIOMpJ4gXRJxYV4tXHmKRIfm
zKRVWHf63Y9SF41ykRWuLyUrlRkq4/91Dk2h6ITlFGjrVCP2jSSOLPrH7GKm/QYZUsJigN3UkVxE
Lmo27dtOKJ1Gl3dLmPPO0scmjDVKqjF6yuow2/aaxjWrGT6miUBLG2PjNOCfmZLr+fc9lkc6mb9P
/z5YvyFD5u2oN4ASiYznrTliUSBLabbFBhRrrMy4BOOEn49QZoRB89l/vzTK8iwziO4lxizx/AN/
R/H3o/DsEwj4Gy/Xc5pG68jkmK52PiS1avJtnJgEiM5f4qQ7r0Mpx5W/EQTB8PXvN+QxKW8jZryw
ldty29XJ/37wG2mvSBLZbUU/q+AFnW+IMgHAMsOcv9f+Hcffh/8eVmr4qIJzyyHep+2gNAvi+E1v
cRInWP2jScPzn/Pw39cNimCRduzv0tBE0EvkaYwy1elC71g0oLpMLYSR9BehH8lMVgVlKUZknPZw
bor5ejRD5gzBLcyZlc1Pi2ZOOc6916nBH6NJTcC/EnL71DLMVobD/PsoAjlD84dEYKiRQGeJ4mpi
JgvyUKmhsWZGhyDHCk+BRqZhNYt9rMrHIEPah6pHtS9oa3k+xR48xayRo00UUfT0Qnv4O99/H2IF
/CTG3QCFCw2VNh/LZIbFFuUnGsb4NUYDwphA62RASPmf+v+XAP9e0/GtRbVtGePDSa6K7d8r/660
2cAAG4N7rVTM0sJhG5eEYmeEESeCsvnvmUmDRHdbRbv1eZxI7t/FzSR2gFTBuTB3op79JOmrYVvq
KUmbLQJT0wy5ef9+x9+HrCOJU7JYu/6+JOXHBMSdT/7fB70jACAytX6hRp7OVU9xvhlC0F/VevTZ
VG8F06i3f5+l81tB6S+VSeD6hT6xFwMWWkj9TYA5if77P0+NqTNqH8gUQsTL9UWrl4zmf94XdKz/
/ct/fz6fWqR+VrUsQvH/DlszDcC5mLr870nqs2qfehOJ3u2cJuoHG9HKL/Co0m2oEGaQFqxbf79s
UHdBUq5VyBugUBjZwYE5iH36TpsFwV0/i5zKWGRp++/7F8IL0oqPImolt6lYKjoMhFIfAgBPHvTS
qzjKS1JWiCgYVqwCFzMH1i47PKbCGIDG8CDRdbPOWgKZVviE7Ot1VsH0+1suIi0dl/ai2lU7b40L
BWwAhvRLf4XkFHoQzUG3qdb+arD/6Ysnk8NBOo2KOxSYmfh6tMw6cLmoOYo9Wgut90YnIT5+5R0n
qDnpSheW2ArgkmD6LnYBmA0SkjYZjkGuNvS4agnfxJQcLOPKL7Jic99lrk5U75xGR5NTOaW5wnaN
mBGspMzGBm/A5pDkPRmQkEEjqeJkl6lYDsC3Jf7BUQwbOXUAkYp43sBGwE5cX43mlP6u/pc/lXtn
i4AtKYWIreGK5cohdonk8ZrC2EI+ia6dD4+Q/rcb3e4VXHlfMxOOeQ1WomAICQRMO2EMTI2tzG6N
Ajk5MkAtFjZ2ntow69Rugb+Jxu7vzP/GrgYyT8+kQ/6FiQC1wAZHSX9G5P4gI2AoPxicIUjXkC3i
I2YbtEoLsioCHYgODyJ7eJBwtc8GR25chScaWnoG8O2IAQlAboFdgsVySOiIgx8aZCI04oAfrCN7
HCUo2LB8f/io5+Z6fAOlgOPHwS+abIlz1Ducaz9cCPTnWD+Q/8ZEmIrMJqisotKE+csgpHLBJ2JY
ongzO1HeOMPVw8wLiig8hPnPIcDm7xiv4UqiQA+wQfDgv+ZB6aiNiwyXMBB6G8Zf+GO9oLM1j1mf
kC5RFdI5Y7qECoK0WYaCoY3DePXg1OEOJRiO8Oo/KIlgddQ/KJE8wenuFqoDRFqYVOPk5dtMBSAn
Wr+gpqXxRi7KPIqmT2E9AP9xNEi2v2gqFbIE7/6XCvVpWxYOQblwv967u/Q2HBhsRrt+Mzx6HEDX
cIzhacvLhiBDO/zIrtmDJplGiDfgPauH+cw/+AEONDtrr4j+hRC6+SzIM/VsUeFDlNr+KThPr/yD
r3L0B9YiKe3kwUXlTuB+qB7zcGqyuytToRGR+EJ9anf5OVSL6UVwfSnPL+NnpmtxCE/ccA3jAmwh
53/DgMLEnopmqLUpbpkgF2d+msPjOObxB9RKXLge1DV8O8ASEPnpxOx4Yb0ycLXGxWsfPdmDV5hf
/EJeUD2IaCnaPb9bMMlP4chwXHlkZ1iG9FYRNNuHRbLpIjxxcXinXH4Onos+clQMEOyD+eTF8YcO
PylZqF9QhbqH8uI/6hd/wP+htUrn73Kz+D/hT3PteZ+c8AFWuU0byEkQzU3VMB4+cZPGjFvIPBld
PsEhFzYtAjhsDumfNfhZ82MKypdc5WS+kw28mFh27qgRPAk/S5o2m7WHhWLYaveA+sBamJfkqrzz
E8Ur3DPYq7+Sq45kA86yqx/NS7gZn/qFJ54lBUv4+aTzfiHd7+F0yh8mNv/n1FqMwK4oqmG570IB
8zq7YvaLmJYz+4+NInrFcPezrXiKvvE1wTDg0zibJ3VDhRoxlBXt8Z+goXbCM4KvgZwtUvXgjOXo
iBW8q7LefIke3vnoyneGSBde1ogFNazdxlAgURJjH3mAPtC05ipWG3WdZy3ZsrTPK6LqIMdYz8pl
HIOg+Uwy0jtvAnkJ5RkOHL8oQRilCpAgZ8kJsCPExkWZ2Lxn+gLtjf1jg0k+UykOgJtrQUINbEtI
aovxI8M38xcAgi88FrDO7qelgk8vMAzjqdoxBlY9GBULhStX2lYJkGBzdbFD465xo1Yh89D4DZoh
PsjY0Zh5fJCqEPi9DzjbHGDVx7e4BoxMm/7HagEdJpcbh/6aO6dtsVhmyuJKKaIjOgGbdgHKMlZE
GC7PgjQCDViqMSJCyZYdZ/MEsqIYk9Nnd2BCtoqoeURW4/r1HMcd6FuNKTuAnz816Pgjaen/1GOD
zUSNtk9JagR5k3l2a/jTPIvhiQW53Rgv86u7snij29vjI7TBm/1L/2pYFY2X/8PCzo0zLxGv6CxW
jveUXrNLqBOf1Ce4wqk48FRAV5wZvPVyXuniTcHnDx4gqK7YvJDUCYJjswGVFUonsgLmnYidwbj3
X9HVuocBhCtbeSepOtK+CNfu8bxAyjC9R9fkGm+oq9mWpmjDWEyvvjCXakYHiBpW1Ag0GYrVNiS0
ZnXBbXTdtAj1FlhT+KQmkYfMRY8d3AYAzTR4NOK6ydxUOvHUE4xxz1tU0pfqE2HsCLdVcOBVG3A7
mV/YxsAq29EAUIoNxHAD4OPTuRIAKFAlkWyLTxziW8gOV+nKqo7QMZ/XIoy+A0ddpv/6owdWC8R1
9G71cfqUPrH+B37PFu0RLl/NRoZ7ISFEHdNCFuDqkaG4n5dE/Wu6kiuLYxvLHW8ImukOIm/7were
+TAgEitHeI6I3WnOfAN/yx/lKmyla/2h8ToZK/zsrD97zWVNwyHuHH9wFmcnvyuPQ7rRoJa6rDry
U336H6xHFK5sDMFjGBfy08R37MiwbcnmT2o3q0pDwXLJXgLSFzSCTx3aN0FFDCqOlaXWmwBG4sry
mC9XBIV1rQ69cwzWpppjQtB15QH7GEbxBW4gNFmDap6UtC2QlEyE8ZjEAMoTXKW8qb/1ikarMcXI
VpS2J10bK3oiqpjJbFqdyR6USWi3nd8SbqytpVqdVmbAI6FphgrVC4sUSTN3OX+dzUsvlvQt2F+8
tWsDem5uE+0GuRqgAu+ImKHosEA/RIb41lz3Gxn6Z7fqPhF0AeIVThc75KeYeGQjN5Xt8Ilza1c/
yA6A723pi4eYlAfmeVTg6rcCaeiWvAOLhhAgv9mbZYTW7pDTBDL0Qg+2mKDasG6+d7/DJwYPybuI
ix/JQTTX02994W8Vw0KntmX3j+3uk9/RfOrf0DKwP+VGBLHEnkT7pVYoL9379Et4XNU5zX36Tc2F
Fy69b/+ruZOApN9Sburort4gMX6HFBGg+ZBgxEV/8y/8/v6mnKpPTlLn280v8kiS2XDPgLaIBT6n
hKMo3oR/HsEmk4N0KcepHRT1FzS04dSb8IwhFCP3Q0eAMcl8gFG8qH6DO6oFihZ+giFazxuAOgEy
akKAY4CLuTeXxRbx+vsdSTPmIhfMe60brHtqOxhsIiGqkDXhGEMyWXRf4hag7Q75meeVQgnZORsm
3+NhJeEWecU/66OjY8UqCOniRwUnT7TjGw62GaeWlMzfnDS/m/ChzIQbJ/pl1uWdAcVnuJIch35B
igSJkwiduAMjFQ8TXpN8StISn5NffgSCVI5wqnBN/+9H3ibGVL8ywj3cqPmTWuQw32gR/gi2eGt+
udbV5wDCQnrkNzdbo9M0L3gQdHzCUMP2boS/yLiqEb7ETqhtfH2l9Bvk4pxN7qZSsGNs3sd90rtc
FZl5cbxDTD37OXPqYjtitlw4LfDq3dsJ4K8J2XuLORkI3yO05B2CdkxNFyT9sHupxhHndeUhfoTT
LqogCyygd4fYBFBZ6XO5StEU6UtWoOhMKRb/hKfkELNkkJ6J/olKixIoS9bUuhPWClSPm8mafvzk
bhUlC4cMKzCKNdQ5va8iJR+YtUXVpSeJz6KBoudBDUetTaWj4cBi918jpWAFD3DLZsDaIty7cpBd
M1F+a+KL0yc4KssppDX2FI4vyJyyRdm7RNVKhSqbG1Oxe2Odt6DhJxaGqF6KLbofZ95urhxheqoe
tChUatSwFKl8otCPvCgTupc4slXP36BInADYrGI5tXR7Qf9KKxOP/KX26qj8w/lnKPeAcmidvqjI
OGg+RdcTPJD6kPWJISolJu8rsLFKo71O2xU9EljcWLsVEI46f5xGbK0d+hCyIXFOho9ZvFhh/cph
iy9GzpvDwJHKBRqXWjriM5QXCEgxfDDIfua3I2CeLWv3lefOXaDjddo6qQRyRGOoVyjKnuKxhTx4
Ca4k7FaUpJwCaP7S/NFSl/wCaJbvBS0IneV4pKhvZ/osh8qR059x8DN+WEFEhLzjAMuz+3KcXDLh
HjxoZIVhlh5ROvIJrjyoY8ZZ+0SB2OMuos1/i29iXmvN2QB0M5AQoAUtaFnJX2T3oGoTS0e+5E/K
yVAizZIKk1G+DEkOM9cfvsDaGjRzLklrnk10UdysP9F3ujdLEYbY0bd0dnU0GoSjP3VqQQ8Cmu0B
G1lKcSqHQNtIMXoxLMyg44SnVoE9G+VGtw8HJooRy2BU4SYXGvyR1kCqKzHIyfZdbJD3Llr3pu5+
SlV4pXohO2Yv7EpjFB3NGHQcbLBiUDxppU7oAuOqE9axxmyiA6lt/XQjlQBXTQCXs9Vz7s6WElBi
nujCnX6KWRRti+gjCpkeCAYaNU3zKWFjVupeohIojYFIYpQxctoeBqHoXCVSv7sQPoeIelVjZFio
/rIPGNflmryuIsGypRCmfV+0cGbJd5xaK3PxJBACE1JypRIwOs2RO9DDwgQtUTlRW1Ye4XdjyU2S
TFizlw2ATZxN2EMuOOhI39FI0CNAiKJXme8KFbbfdGLa15pw1i0CAqLEkndCzJ9uIqbR2kRlJrXw
O4QYglN6hep3a8AON4Z3wwWKkA4cnxceOYt1wX2UeWrliILyHv4ZKUx40YgYozMaxHZCo9ANKLzy
oaN9biJrD738bPXENIjg3uRyUI9Xd2WANebBzGKGLh01vAXVWoOzQEicm+iTBc/A65fTCBkr4AoE
EyWODqRs9MaHL82aqnLaNdFsmpsSIjloyRf33IQF8GNeFWDBQT158V8QLNHfVYeADMERuG4X0GDn
u7z5miGWeq0iWBldojjIJbGmdY+DZLuCWa+8WFLjYEWNyeSw5bHCSxWP5mG3HyQVUWx1HQyI1vqT
f6J7YqmmgQscaXR1FVs1F3wJ6XOP8yMtQ7SOZ/csUm9bEFZcJLNl37qwlk4aNrxG9cxYXXolzFaj
sFbMgCPyqE5RsKHiC4Rthxn5pJQwb0YPyxs9dQRfGm/yJk6nFo9oTXNDHXe9dmSM3KF3QZK5CGNK
tcFXX5LZMA/A0EWI5WzH7cilIn3Sq7EVSBpo0xBvI0P6atWJlgkmomP5ExbTkGJSD3A7+R+q3mw5
da0J1n2hrQj1zS0g+h6D8bxR2NhW3/d6+v0Nr/9EnH3DtD1BgDRUoyorM6sH1Z1g8qp6v6kdxONS
lb4l0+lYoV+n0FxSwlPhm8OOiT2AK1wCYB9RQttzX6TTbEzo+aj5TbCYX9qmABDEL8AzqlTsvQxM
R9hqMZ/3t5gUaHa3VQZwqFxnnLsV4u0FUpP5n2lMUhXhdlnVcrOoVAjuI41aI7bRjNowxFHPzTrM
sjdpE1kwArm15WHn5x8qNPOWa9KUgIry1CI8mXD+DKVVEPjMwgi+uwrhu1k6x/TMbZjlq9w/TrSX
0KJAK/pUkGXHqI93pXfSzB3VE3uF7W0940XERSPFtsI4LaJ1L9nuiKB3LEcCo2ncJ2hzCOlKN4kD
cie7PZVq9V7XTs0EYWtZUVEGrugKUoHZopBkcowxneK3Mbp7tQv24ICLGTTEXFZsTQEX7VVIw85x
MHc+ydvArsDsVYRW/gEfa6/g4tXvkm7SE1ffhkphYjiYngjsFNrJCGFvo+aHzlpiNVm1S/xty+Zk
0R0gSYoWcKsbox8OxjBSz7ukBHBxE/RFzraDkCIhYFpNLVZhTZLvYVfdTdO4tj0k3yIBbPMRyVFv
+gMh3PDxubfreICpYFw6Zj/oTIXRApzsehnHD93S8JYN2Wl7GuGGobObfsq+tzUKFCFhUSzqPYcE
gZIurBnGRZM3VI/mwX1ZfFpb/QktiO2dPhywTKFup37Bflj9ImYB6QuwgIH7tQUiZNS3/iFdh+QQ
3k3EL1o+hZteCt+qol8OkmS4xZD7S7PDiSPhlKOxxK8AOMejIwY7k2l4JO5m2oSrXrbuncd0b91E
zN633WdYqv56UKp7lsCyROrbGgiMpqH/1K1zZKoAGA0aX/yddrg1AEQxuAJFi76BhMschL855C03
ScHgD+JIJ7l27VK2s6xAdUGPlJQVRIFEugyXe0nWQiDuXwR6wALtn0FnemmqDEecpwi7hyve0jUW
qo29C2TY4GW/riQQlVpGfpfJ48ZIh2VZoXMp2SGInspGN3CuV3R71WX9j6WYJwZ0+qMDGwULdcRi
9aNQqpzlYTMonMkfLcC0XVkuBlogjiDpT8aZbRUbMwoEffUuUVqumH7m/gP10qVbJbdreBOsTABO
E7XhhMMmldlwHRUZ80pypVaBilXaGlN2ytjc5LrkSvRUqGoeiXkPkNnCKMQNt9JcOhrBxRa2jYzq
MTARD2AyMp8Zm4hM7RlVX9Ghdtg/MJ6LLoNpGGuv4hYKsJTRpbGBpwGir9jd7FqpcraTfMYqZfEV
3AAthEiW4bzS1SePmRM5MWsnePAXkjpFx65x0f1C4lKf5gvOD8Aq0e3YsTs/oqP6BGECo+weJKHg
Kg8ZDdL/h9NToHNviD9/KkAzIPDsVARLrjpJLskvj1TH/nfJ3IsH/kyU+iBN+jPfmzfycOnCH4Zf
OBqg8ghjZsqv2PDw0yQR/MttbXvFM1/ktt4tV0UyzQf/LplNwMH42KTxQX8PjqS95O6iH4IhNe8Y
uLRB+JzcZoBK4D2MWgIK6h7tfnpEa2cLRGAu6TeBRpB98TGiz/GZGEuwB9HdoOfHPo0qy3XiLYg+
sED+5n+QlQOeM5QUdzFAZTJVtjoScaDaUKSvLuebfZPD4TvDH/mgdFk4tzwHfInaIt77G6dZSj/T
Clww+SXjfifMAkEBinKdeGs+swDlLt4N1BQl8Mv659yRQUifg7NDGSUjwKCOpHBHSoulZjrLX+M3
EKT0I9+C3+Hq7e0zO5CYtUPVqa2NKwZKzGNC5CbZAnbs9Al3QCYzPzjnJK5b3hXoF/o+1H30X4Qm
kecTfrhwMB3VYQc5zDev4sQ7+Gq4pB88ikF0xlIYNRnMYN4J+v/fbc5ROWdgNayx7peUhKuqPv+q
mNhjsXBCWDpEAtYmP0v/6JPQqupIwR3S1xnZBS0nWxGVBoegXcWZowLgpmexBmxecISRELAqTuOT
OgBbZdrWqXZx9P6cUIIaVfEBofyt+sLMyIgBXtedt+shCkkz41i9o3RLS+ZdzOhsYg8hUS+DeXBK
JbxBxfYdQbkgzn/VB56h7WpGCnVLBWsSpIQICyjLJfpwkEzprIhfY3K7k9eQpYP0zof35JTepWuK
1oGkFwoOZnWA1AWwqnh2gLQ/dvWyQsydkPZyg5nBcMe1d9VBlTkpSvaEXfvNz9bCHgCfYIlKtMOQ
SMOiOnV+ZG2K0T9l6EEZRM92gM/XLMkkOmPwi1Sz3WdM7fRTPi9HnNuYGHX+xvMivMwE0wxOEINm
+8C8NMVWM7R7rwIo97Bf4RbRHLQLaLRjAZSX25u+BmtYUBZyqgHh8d96x10IgYrjr8O3WBV3g/QP
IM7Bhb84iLCOxzZe3WDe41w2v6T8gQCJ5qMyzmthidzKj0l22VvqpYWr3y6jzS3L0rrvVG7IBkpk
LM+bY7vpPofPkmY3hdkeOxfmyTnsLEeot4QX65eimrYN1THNLdE/+fYbiLAu7Rt6gfyn8Su3K/JZ
0QxzVjyjfHMmt7r+l8Zxm1F16i+Z3ehC2GAt/cpP7j+znSu/5tP/bmiyEM3Uei1wiXCGCxhwJnOX
wg/CiQ0wKYIjrcKSO4A/wHAWmxkHJJZ4N+eQPdjKuVv4z95m0Nmc+wyggXNG0UM9OkMfccZs8dpG
9ctETzM3g++hyzxE77JLqmD8Fp/+R3WMjuUboMybcyn3vGXmxif9BW5K1tAvjqjaaR7RtWTg+a/+
IqRFk0tDaFnNgdbnYJ3iZUsAvTkRg5nzhChriyB0Li890VvTn/ozwQpxWR0N+hKMsvjrXCE5mgVX
LO838Ruh8aJtDSJuxnKbc83/mrVNy+YTh/XbqBBkm3U12vbO6vqD6UgFffv6QHQPDZduQhdt8BEi
ssCtozqPNcxQEKPO2qd3ol+VZMLnhnhNO8Or8KbCpouGBEgafeXoaiXbKTg4lBWEBMYGZG6Hbwfd
LWuWauB/s3HRue0SZeqVvvp22nq38QWhG5DjRQDiCvxXxqhP5C+Lu7fjNI5P6Z96cxhpV7uEH3pd
hCQ2mp4UmCUDsmsvuMaEuNYHFFsUNnARhxmfHtkyhRbZMucBz0OxwDAXJd6RTQtce5rTLUxREPw1
qFktQE1FehvQQrJPcvF5BUM3qG5p0P6BXjS5aUvwQjGNBg8lFno1766AZ9yGNAmzK0+VflV7TQ+0
db4wgsCopW+3cmx+0ByI4adHS6lf6+nBx1kG2FWAoq7yA0gnw9Yj1lGh41DWL/ua0nbvxSeUIv0O
pLH9SqiH1rw9/LWrVc60OzQ+jRQGedcwm34IGjjf5pBK/Hl5KzEewiHgXf0qAAlBxu5WNDM+7Gv5
lRy++zVD19/NijsFv5mZfnRIYn7wmEZ8HN3JIntX784+Q3Xqezz+OCa+iEd8fgMoI8y1DOfCdKR5
OCRGwxEzjSonVnybu4TwGuJIAEqLPGltJfAS8WoGKTqhUqr5ITg6Ks7zKkMrs7lPCxFi0yyjdLJp
YsYptmHWjiVkAXEBz8sH60Le0A47tdmq7YpWTK2ch/Ic+2daNM2/Gk2vcuX75ws0/gtr673Mp7PV
XAuIPVoW3n4aL7JyjbmgNMojJgUDRSNswePKZ9IrUlYEp7RDCnlet4D1M5zvusRlqBfiGemXiMRc
Amx75DddwqOKlg7Q+wAe392pDrHtCFUizowP81+/Z0jXABKUg8JGWF4gXuBp4PhcD8B99UsxCS+L
3lmqxsnM105/4BIyqCd+AQChs6zfvCeryHwWnxE9dMNY0u4DZO9mHyRd6ZvK9yMtYv0TVFmoFCmE
UX7gtoT0iSCKXmQAz0QkM1OAEI77Q6x7cJ16XLKbi7sdMoECur3BkINUgmjIk7m9VF0gCewmbPag
jdwwIJD8L504bjsyNkIDewa8E29YUiVejAMwEElA47kgjnSZactBpsE8+nciu8Dwk87Dk6rhP7wS
YoqPsqkH/BDdYP2sYwjA9kxTAOk2Szmfs81XtD/wLMNBbx7YXbbXuCqUAPSUNHVrYOTIoCFlPr5S
T5/72XgbQy42XuhfUxhSlGPLQ+qhrq1v5xtnIJhi0lvczAZWJvzQLwx+QeH5gwxTeQ3kChSGMRBp
G0Y7ylJXXPB/v1tO0QLHEqisYchohIXTrWuPMpItFFuoWf9FtwQBNymVk3/GxqktIMfLzwpMlTaD
D/IvVgUJCx2KaYHfTvCv+QGvp1XCahitbam6oPkYpGT/4hc4fc8y4QzwxVGhkeLQgoGrxJQA3oXH
H9YIedN4w8PlHL5Yq7hYNEfnMX06v1AZkuPwAKPvJhdJLcPRMGp70H5GJ2D9Ep5J/ZtPRgrBs1FW
6lMbXUo9MGeWx5S6FPP1gpyNZICkjwqXHJkl4zUryj+5WnsltgVu3e/sm4cyUrSZzRuXnaQOFLrw
XJ8VIcYhzNksqIMz7kQL2tW3r+yLfo/xfgPuilsyFCvazYxJn1Q6f1Bi2WyRI2qLCDCU0IMMNCSD
VG2uWhIgoHLJ04dfShbqb3LgegmlhFSCGAzawzYEV8N7AQtRBHF7UOKx/NmXoKnX7Qqqyd/39usF
2QEd+o5RA8w9MXkD9DQ4HGCstWw6LLuY7HJwsI2J50bstqhuYUjDyzQWXJOQttKhDqF+D+o/Ez/x
yAluFcbXSL5leENzQOWGFk+zYNSu1AD27JBL+rRhGG6JuGhaKMAcuB/kdDXQUyyGbhPFrvH3X8y+
ptGokPVCt2E8uUKzR/S9JPoZP0TjDBfAk7UxNiNOTDhDMHWV2gKAlK4TbhDI89sFKo6GnFbdJfFq
UtFQLlLkuDoehftWXiSOKxqCbDygx7VM/39uMIbnOLnBju0mR7pEfxlbVJzd/TmOwNpAy21hL6fp
ztZN21LxsoWvXXWc3IpZtCbNIiZmsosrrzTAp3M780P3cEqY0TiCxT/VrNoVdyepoAxeq8/ZqOGG
Mc9ST+flG40aC70NRmpMEEAVUa/pKwHAkfQpggVAo4mGNFZs6RubMBUJrRU6MuE3TSU2af/buQRX
XkipxMpvHlQ3pBysanbsJ1Ud9bGgJ6iCm0M6FzYuWWQib0jqELWQErC1dL+QCAiCSbQh0oEN0qXh
ZiDToAanqsMAv33KNF8sehxzcpQSxxAMtXAVSdGKzQPQnmref5DNb+FgGxU1SaLTvUgN6mZJire5
rrqgJByIe4o2jPTjFCvGGEdfRbJoDcbtRQF9l+yTz8o3CN+Ui/iAL5yM7LXIKQBC9DkJLeebU19j
cIbElQ0ynHMWObUDYCF8OFpstMdKQFOXlCu6ior/Ue6pwtMl5xU5JjkMtwjpSs2ppPiuF02yxkSS
4KCheZtEega/jCd3Nmjs3HDmkB+4IGG2jMk40c8pdM5hHszQBPDkaFxAauAjYD/F+sC6PUdYdW0+
w+/kmr/VbzFeQr9sR1w0ktlwVn6wJsZb+BIAbzHnWwTggsywK/DBwvZizc/137HsbjXWC1vf1+jH
HTgVFG4TJm0q6iIcXbGTTKNlKoOozbmD2WpxF+YGLfslp1v/qn6a2IXLYasuuUSENUg971XgrKX+
Zeab3lzBECW2FjaaNkhuoiFNcKZtmgXb0jilqmihVvHO0G9Ke0KIylDCQ5heiNXiSeqOrngSE/SX
WfzAI5a70VfdDIZ6w6g1rBhcTSGPRvyBcwSuds/Iye5Vvpcs12oWkGBZ+wy5Eb7LWATg6EaWACdu
kTIIhyS5ZnryTDu3O+ubTh1O29LZ+TaPKPmzuXYuCze79+/Sd3BPfogGBIH+3QT47OfsdPyWf/m3
emcftQ+60hwvurc76c35hkZMRqZ6c/NqcFi67uV7cLewdoBJhRccsrUD/3IEeFY5hSNFSDmL/rWy
OFl0o+VdUizZrNiZSJ0GE6XkhugYDOwNbo5R0gDZSSRWefPO4I9qWrXmKo7ERQHVExeLy5ScpnDN
wjEe/Z6MGbGrP4daABWAmEQ6Zr9X/yA0EIRrW7SuB8IvEzuYKK1g3jvzXygxoV78CNtfhAMt0v45
DA8Nhc3tPyICF5cD4KWPhacCJAB+8A//Wl4n2zNCOekY/AU2Vhs/0B2bLaEP0yniod3MSMm12O2L
BRv1nePBUqh+TO3O2bHO/kl+57ikyJwbGvuSv47+xTeMAgnSROL+i5NnnWEHvKPCks7Nod1l4pwG
g+B39F/ZPVfmRHvmLLyXXzHdDqSZb9AQsP0iPeSqwzGhN6/NTIvOk+AXpO/xjRdxYC6wDpfoK+Rp
LCTMOiJcVBckIgnm6A5oVD6IfMTU1kp0diK6FUvdoBuEhxFkg3SR3Qs6Df8QpNKmxeqIVh+AwzAf
Haq1RT0xbG7dOqsAD4wJgNqFTUt/zmNCnvZB6g1EpItwDE+Lbjl0yxz/QjSuLxsLClyyF9hUCymB
Ob7ruCXDWkqOAMcrY9vuBepIgPrlU3jjkkgsowmi+07Z/YupJ/GOtthA28tfkbgWInSBaELoHXRM
pFb/de8J48z6SbJjUOHLJ1roUDEF4CkQvQzSBLkqqBZ/J28hw6VLQqqbPdSXcykewKdvyWe+/8Mj
SWPzNyaBYKIrLSkuwP3C8/RLBgzRgE40irB/2DiO/2DnoruJZ673jL8FNHHGaBhQLlukGvshshkK
hNpbBXhWKDXqQQidKxUGMj4V0P9A9TFyZEQKtSEIeoD1ims9BtimDUwBEPRoyagaKXbJBweqFX5u
F/quuDDSwBMcnoDCRyUALihcyPesH4ONmXFHpNRIH4EK8MilZYE568900DDnpzbheXiGcCumGVLG
pYowLV4ouCDGC+5boiTzsLi/IApb6jJKzqx8qCHRsLZiV4tXcukaRMYfzODp38LpYYlk/ypuMFIH
8upCZEgUmjZTPeEtwSjhs//EBBnbnVD7UeQMc5xRiNR8H74VJCcqLCNeDT8VzBbuPeanMaokEHc5
nxRWU5CsxJctl9ycNsUZUR1yMl/17n0Jy6ZGFGhUzwFNdcYUU5uZDJWft2es+MgkTKBrBzWm2CnJ
GlhWNVRx1ibQjH9JHMFL54/iwh0LdQXPeqS2By7G1PMMSiRaiNovXZVvMg/9CRSEUQawKm1qOCKA
KOYLGICEkwKLlILSv+eV0N35HxaitaA+4+C0DBGiClazcEXzZhGVr2hKOr/ekySGu0RsiAJrYLPc
hN/UwekKHj33w39gusCqIeK9yEOMC8gRh/cXUDfKBdCeWS7ivXKB2w94hZAUVJrhsH24d/4YnrlD
1T2np0F+fgvoCXAwfKeFFgF6NqnBX6MhE00EUh7ewbs1IzN8Xd4RKB4qHx+W10QC+cX1AnQt3lJ8
0xHwAPhxn55cwHpCQC0dsHwjKQdIJkHj9VTqJDDgR2FxwnlCmH6Ci9C4uDS/gC50tzkbICfpGVwH
JBJ6zlXbAtxcGdaCUIATzqE5iUVGK3aeWYzVmxs1zFqsnTESXCTAC8qGC9mYS4bIw0XyilPoH0Ed
49DFI4jGuemgAVnlcPHA0lJMysQl593MYOH8jlBJKZBqWD60WHmGSIm4kudWPsLfheTJoihxsKQp
oSKPgqPj0qqB507/WCCS+qv4HBgu8cZwxxcN7e5TxpuHi0UaRgWOEfiTteN/s7y4nEBZHI8vTZOV
bwt1iHWRy/hyipKdZcXVsDGeo/4K8ekhHgMJY7gM1CmCIj+AjlDMvbEuYjQGf2sO4IPkzvql9Lf9
FescsjHdZ6ggxRXsVfrl69kvAC+im/2Sn7lxHYBQXvRIUG0QMcH7CxBPphPy5Z8sa5AyUda96OVC
5RHrXFnQrabUp8EyMuXBpdBrfpkPB0Kgih4E2ChNF+BFykrAR742RWi44Wl1Mn9HxRKwMH8Tuqbk
yTE+SyLrJS6/S3fnEDxUsa4sAhUcCVzfaMa9EUuYD9pqgggEVtGQwGspLjQeMFNJ6RkMmQT/jXKs
t5g0r36UefcR7+EG4qWN7IbQ/8kXY83xadgigDDyPRpKvsNlOtKDFj60pUjggSlEgv/gjoC2s+VX
PhgvBS7SSCZcKPwccM/+wdLlSJn8hwXDQIZGQl8OvIqDMjEITltFkk4n7lvoRzhmyUh213zReKK6
Lp/oZKgmOLucRj4PFwC4hD/KL+5j/qfiaKIlAj7C1eBvoCacdwHFX4wLp0i/UXbw6XiNgnMhQek0
vmDQ/oEo7bP6VaEXpyvemleCzySf4p0IW0Spv8gAecr4J4yg/4Hb3pJPGNF7mnn8JyeMr8HPVDoc
u7EWzCgQ+op0Hz3YB2kzoXp4yK/+CfrNmRjo9VeiRusePv53PgBUeGZ90Yf8g2bPtMaMf1C1qOxp
/vAioAFAWlpDfBw+YsdWT+9lxjd4Jp/eLTzHoNTAS5wglhrSBnxqxRl1ZhHtjQAXI9FSLx7ETOfC
K07s5yyqx/TLAXsygnHJD7yCT02ewDSfC5s2HqAP+9Yv5RcfSD21L8AJ3phnIpAI3zii/srFSuU8
ocgSn00w7pHGzSC50cQUl45tgWtT43orGodTVDFmmV2wgs0vQZkXdym3Gju6qJR/SIbJB0lFA6wx
7iGMyUdPRKJAvobSgQgpWnBgYgSETxU7JzRB/nf0V6+xBYjYxJUFfSZCQG/f50zbWbCXMfeiyF1q
NXjcKM77ffkGfDM8CGke4yHn+TfZANBS+LQ+KZokwhI+CzrUA5eCjdflDOvyiAH6S/SLua9pOiB7
psNquOyJFHkDDPng2DzYASnQKA6Dq/eioGaxc8dz3lf1PjliYNEOTEM0BAmxGA0m8CaUoNJ7gfGM
OUCPkpMxPZcOmhajarD+Hi6NxQ1k8wrch2LshP2FAUdhpk+EPK2NEpIRkjS/yA5mwjx0FXvSQau7
Y8gICi53R+3T0iOePNVbYQ0Eu+gr8+toXvnmJk1GfWuanYNbhV2eYgwB8OBu9bdJZlhbw7G2beAE
nNDyJ1Bqc9/VttC105w0dObYqx7tKdy0aK1A0FvGWNEyiA4VnYdsG2ixMbaVwsjFrGVKKvPKxARj
37u0lWPvuhyuqO3E9Wci1SvHDqRHavSroqHIC4e+u9WYQp4gh20K1WY2V6Jwl2jhQQEHzr0Q/C7v
MAz15PqnmKanEunlh6/UaMgkn7OtYligaIw5+HtAfi6vVQsNjUkXx4lSJiGnqnpHj0o5rDfSpggj
7Z4X+f9+RV3a7ao6AH3NR4jZfiQfJFPv3kESw9HEXWsY/AMubEgXYxaeL8vTJqsx8bUDx6HytyQE
2Pw6YmZ5wem1mMOcw0Zb/K0QD05NIlrYkbb8+9vfQyOX8cIu6/j/97cpdcbFFENL+3vZ3/OqtARU
h3erVIkM+ScwbnUcCWSq+1LQXldz3Rg3Q1WOTBFojJtmhhaIRfBZKR0YdVL2p9ST+9PfT86QfXCp
ZBQe/8/f28LcOl3aMBrTQpGeRY+2hUuLFRZ7XmCGj6oFw80YR7tWxP/WYQ+p1pArrKAsAW62SDst
LTjmuseYC6la/f02MH9xsD3probw0ydMDzCetiDGJuW/Qg+9jz5s0QMamr2FV8e01r5ZYiHkfQyS
Ui/9Chrf39NwTevDChAkDay145emC14EJOH53txoynjPqIx7VtIpGI2y2DgKWj4/VwfiQK7fWh0I
fowy45/Vx0dMAsJHVkIjt1S02+KiGJ4jnf8ewibV0UnCrGwZ79f1Vn0zssC/ke///WLKWXMrCoed
yCGH1RpU0nVu6Tt8/5Nd7zNXoY0L/DckxhkxJ+RiKKG+Li2lvPul/sBnYzzW4rcQs2l0lray//vP
KZKJkhWeTJM56Osm9cONxdwBxpjK9i6phm6VyXZ8KrEAcK1ON69VAiQc1or3CFsM2doQ79Q4VM+W
Yw7XLGHNNDa6mtwrTBRezFKAkPpNVZCXA7Waae2KJutfGqRyK+rKf4o/Nsxr1Mp3oGMQc1xs6HdC
yJnKwrk0kY3e1XK6U1vG1pIAlB8MzWzWoHDpTjNLpM+KVW48aYj3UwzTVyrBPby+ty6NE1uXHj9J
3SiKdZdxy5eV1T3yEEuZsLU+nK6ylpatjqu/XzMGUuFBnWzTllltzqTW1zYewSUSNdr+/Ro7gbNq
x+47D6p3P8HHXtY0VBm5BHMyGZS3JMCkXPJ7dJ/eQGuI9aJkMhEkPalo+t9kRqfygetf39K83eTr
4wp5/9Uz+S2sWlxcmwI2blxXR0s8pCYz3CYbECyzVLYY8TezB6yc/f1Pmmg7PaiiT+afrDqjGDEp
qStopdqw7zot2ieD2zQYsqbKBPGgyy5qYjN/qkhLkF3xY9gHp6oANcTOjcHCZXEJgu4nN4L4n+XA
CzESTcLnHB8YDANyBmeod5rSjCoqS6bnwp84YL9gbPIqOictDlEwswvcrovxiPOVj1maB9skdDJ8
1BjTUebM6vTbsLoFoW9A/y5GIlvotVh1yQEmoR2Kjd4pvuA5f6qh0pxVjQJpTEYyyrKCOcmY3rPt
XNIqxz9LPAxaZGw8m8K8jjrwT6wE/h7UAX8AWTzYNYuPexbatLkcIVcc8QbMVjj4dAdP0mSaz5a9
j/zwZsW+txkTW97XfKGdLZCkzJEPmEJ52zTBzCeHaszUsQxqK+RuMix/unuov3FJM9UhcLsuDE8D
A8HlUpN/PLN5mYybJSUCO6PZtQoxRVrIUYNziePTBu4yhdVpkNv7OiS7oZlWUg5duI8GlVHtxTPW
tQKovbYf9sCc9NwZ1XPK2k5MRsemLdZhGp6ty7hWZcQqTrBGkKXuel2WIchXIPtjWu885IN6UOpr
s62nleITBzOLQblcyPwLZ02GPTD2gy9/y8IA57HAW2veFJz+HiIl/OCOhw3bmtIlrUkWOy81v/v3
YhyG766mnmS+4HgZc+unCVpszWXV2uiO0Rx03YIIUQ3mTbYksOghVlZE2nJXiAdevmsG9d0uC/9e
OLaDCSXjmuugl96kvDtatA4RLRGUnSBcFpqcPCqn0LdBpeyqMXvVnRQdo2wUVA5lHEgWSFv8iba2
XPQXAqS6jstGc3GN7z/SpLwMmkJN3iDegdAL2IosdDLM/sA4Rnmp5kG/nTrVPzZOdJMzxX+r62Q1
mhqaPgushmzBeIxhvoH2CcMhoG2oTg2ovhRBNjZxfMrSPl85hixtsU2r9sSCfFkYjXQlCwL0CSPG
NXfxRzQWLbNesUFOIoY36VnYnyuP8q+RKumNCRfGegxS5gDLuvRWYBGe1P5NGTjPfq9yX7JSmRMn
tAuHyTZQaDjQAdJJNnaWBBEoS7mpmiJLjyZqAIhsSr+ob1WuD8cgahjTKR7kXhuPpiPfMjUbNk7x
L4VqmzKGIUkL7WkwaH1d96YDxYLbKygV2iYs3SvnE2Zy13YrA59FzW9Juy3PxuBDTi/G0H33ORK4
kPbI2p5SSFS+xYjAeLr9PeQY3NuyHF3GPv0XB0gHa0lhmY1+eMJSHrq91m3//vT3MEwKtjsp46Xq
sTf3fw/JROwLFQyC/34N/MpZphUIuR/HTDzzinui1NnZl4P/PWhBC8TLULp1lVXezpCNyb153OSn
qUKdASsXxJ+BtyvTbzJ6bQlNJSohTavlQ9uazUFr7WQRyvT29EhVVzq+bGgCzQBbYe9/P8E+J+P1
w7Xd2/hKlYLv72jOUmpaSGFmiy2DlsTCdMycrlbtwDW1jJM6pfI1LYt20w49sKD4T6wI9YU5dNK8
xvhkp6qTTeUqfpxENMrbCB5coSsLX5fNY2/p8aYeSm1tVuZFSWD21JllQ/Qbgw4zQuZFKp3fnZMJ
odro+/LW0Apa+B5Uqizakz1y68aespNRLL8rHRhTq3p3q4tRHPcQIya/YmahAqzdWXm/Cb0i3o2j
OQCbWykEO5qMbB4DDp0GKjUkEJOvPQnkWZq370OkSrupTZjnrJdHf8zWUe9ph7yjbxyXSAE0ddQP
9ZT/7yGu5ZTEikGTYTBlB6kB3Ki1zt5kHuWARCERGmq5rjS4T+PkGTuSIQwRWhL8qavvjmNHPxJE
0RYJNJiOPUt0qtq8DvP9EIfWZdDLaBlqYQMF3DxpbVDc4rhmdmbhx+e+ZNCUWuj4Uupjr6wYaIFg
ElTMJGdFBlXlS7Yj/TARj0Y4HHl1kMfFoGv6wWNtb/SYUmTyCweuiymt8POzj36srkmTvno/BUdi
SHc/+z/l5JVxP1h4KwzOFaPaeTEhpwM4C+SQOePNaTSDl2oxcshL0OCwEW+iPt03FWNgHBWedNGu
cVvMaHiYVw1kysOyt97kjM/GpWfetupKkmODTXelSuqt0DIUt29cEFwHetAfVaOviIUwws1qqn47
3GngbExAvuROWWJ+Rn73VbQ6vThl+JoKmnc2uCj5qIJb6BHtDlrgzEQG3OIjzN2dT8w4Hvqd0poz
gGzlIwHSrs/YZDflKvV/0p44egrte1G/gvoV4eEwvKM2aeN7pFyYz5oo9zC9+t1FDR8a22uinarq
aqd7x3ojAygg9FBTIGkS0KgGbWFF/vsnVgT5+0QxCGyodkz4JUUQ5iZpsgS69NsVOS04HY1KEJp0
LzJcslVBS673/F1QyDQBw3G0hsbAxrEXHF5+Sr/OCkQtf4ahODSmzfVe1nCPow6fB2IEEcD0Bg8a
QBggs/Gbi2ie9FbYuTj3lpnKWNBgwYd7GTo3aYsTiQG8T2dnzav5T4lgcYjrJy8mMqTtxv7mOVSM
VNjDFYMFXBPSYTZ+26/hSgZ7BlEudlqEsGTO1KPWPvFxMgC9eu+oJ/R5KIVg+kvVEcIs5OX+zHtj
agZEYmIyXheXHGu7T9ByY3R9CUvVHxBGPjAGbeEedhHe96rphghq8IJI5uM37gvo3FhRtNYO0ny4
dlveUvqBNpvOOHKx62FQmnPn2jJrg2HbM92Y17S3kKrJsPyX/RNYiE4OHnX9mXeCLWLDpOYn3gIX
MlTD6/zHPA/X3scAmj7lfKIHGgpC6cT5T672Kz1bK+MwrJ2r78+rd/VjuOY/OAhAK4UAIqxsFpzP
gfnRqxwjB1JFPijeZ0gS8O/CpjBbh3MJ9groDFzIa74C08d7bQbd19/ysd6Gy/itTRsybO3QAS7Z
0cJC95KBmMPQGjHUmgUFFBvsFxbDtfik9zWZDG5ejMkyfzJa0Zu0eebszOCKizRfvuTi8326NavA
Qk8hKGCrXj126klFSc5ag98AQubcFO+9Qo2BWRb4SLNCqckxYe+SbUus+WjNTBgCOY4fyjKxLr5+
hnoODwqCYLSAys1uMA/LQxZtkt8WA08YP29q9sa1iawFTDBWfRu6Y7qkSeDFGPsxhnNTlC9zOndb
YEgmLzFU2Pe3VuLiLKWUlEBLh5nTEFl4AyaUExYe3UQmcpcllK7zAKE1oGa16ZgZmS8ZldomD884
w72GwXclvWPwFB6UMI+L4aox7aEkIjKQULVBC+MDei2nOSZ4HmabuDl52ZL7gBuOwabqbcYIh9ic
m4+R2Y+z/MfSV4P6OegnEcmGFUvNUFxMInvC8H6AtVbOuW1RCFRHuAzcAsMXa5+xmtjh4+XIjAz4
4ZjPMdKbNZx2rpOe+4zLj+gYmHAs7kZykCC7yG5Q7WT8AhDvPKpvPBZZIEz6bsGea8Y/gBRuGd7h
53dMJ4pipRTvjvYM9E1UujyBhcXzDfp5ucVEmDkurFwLbveyWWXZcURLH6HwcYr3vDm1IQwdlA4o
L3N+NPlU9Ivbo8XctNLt4ZPR3ot2moGEaKYOa51Rh/QRZupvFzIVbTZAkIKqZR0Kae7TtVfcqfi/
LJ3XctvosoWfCFXI4ZYkIjNFBeoGpWREIuenPx9mn6kZla2xJZEA+u9evUKQiB8Sf/9bYiM3Onr2
hg/6RtcveGxl/TlnW8djGt41/SzI3zDm8fyltxNwAcQABswcyXD8rkLgEO0ZfkF6xiA8mdhR+fw0
4oB58nIoTOj65TF+yV6JAlZAtSKsovetTNRyS8bEVun3SRIY3HSFEQz6UfruQaPJF5DjX7H8qvIr
VFG+ai0DOb2zC+K6bvr53or2oNiyaWOg3xCSpX86onUY859Z2ZPTrMfAbzytGsby1+6dZA0x3eXq
uex9ucZOxOCmFF/0w0L4+/DHt0CXVpZ49L122icXvZogeVwxmsy4fPmtIt2j+Iqet1B0hOxK51hW
Tq75xl45QPvL49OQYnl4bPp/g6TwUh5l9m0Mf335ZTUvXBNV2Y8SMaQ+pop1ji0Ml0hhAQBXhjUQ
W2gy7dqDANXKoAdCi2ZtwjfhvX/lrSRJmMRzHGvwx9iiDSYVWC7xfzIeeXbN8w8dwwR1g0dZ010z
80OrHsx9dXUJWVMOm2hfftZzMDQvMC5RT5BgTRR0lp+eyR+KbdXj6R1Kr6PLmW/x/N0Y917DPeC+
kDGqXwCTzJANCq79xDn6eo015NtSv+NvP6bsJ44TgUGclj3ekKuQXBIOlbXvsiM3fQ1TYYZIZpvn
ML6BErNNSr8MJIKfnCU6uWVHVcBW+N1QfWPZyeAlla9JN2X+K3R3ghKZkf3yNZU+7s+Yc64um2b0
lyS/wvyj9pgxu1gkW7QZxDDHTsUBh2kDqUmrOTNMoV3HAgnD+ssSO4a1Xx+ncGWFSA5Pp5RtJQH7
LZvYtIUVJZdB8koA7uO39r4MDg0fzOhL+h6lCF224Z0vnL2OMFhz7DGVF4K4CvE6iY+h+kENrxu+
ID1C6zgNr1V3yzPPXN1l4UxsemIWjX8tzzLWnp/pefLyb2J7qBM1hj3wydJN8c4TJBh3UeNqxzyf
Xz0uFOEOGUjB7n70DfY62onLx6t9ksdzi2kt1Usje/Vgl/FvPmKFlV+1FbHaNhPd3/ijwQa6WaZD
Z6jDITGNA8dLqzgj6Dzfvy4P+KOQtcuTaw6oduQXRVip2Q75fsK7JNsNUDJdj44JFXsgkmarfYo4
5iazNFod0CDhbJF4OxZBmsOFm/Mux0FP08g9HsFhwMqgR9iyzU4UR971sNhmUSC/SAz8G6wZxAqR
JP1oKth6GxBcmOTMEbov6tBmDoCsEVK3KZinYBx8PIZrOsuJUFl7+ibEL9aPnerNryQhIPHR5kNK
2hpcms6eYcfRwGB0B/+bVEgTewd2ze1CsEI6XOTkak3/FMluYfXwYLbJRzqkO017y+VTOpCmZIv0
z8LIsgQwgqOIE52xoHKe+ol30YyQLQb9SLabW7af/eglpDNSK61dCR0IPaD8MStBgrHncHai0ASG
fdP6i5o02xKBpc6PJS93I+78aPKeIc9ki+NCeCm6Q1z+cLVpEglP2tSvDjG4GTn2A+VSH7cl1jmy
8J4Rmltg5jEcDIiGueWVkb+OPKK6GiFyWJBbMUEV0tEGEw9SnaHPhu+ZAhOxQ4aEaGUKjCcnAWm3
keBFbPwzThVsePDk+BDE12Z4uhWOOELlPqEbFdlHI18jVOg5XFer2LCoOLLXxv3l+SprL3L5guxp
g8Ab84F/qvAn6xcZjSKjZ/9RdjczewmreaN8qCz0Iwgv0/NcCEcju4l5RFQ4DnyVuDMhIidYIwio
v41oH8/7EotJlQVXKQv2Aty1sEwqIX0U6rf4B3zSf7a4QW2Gl/m4fD9fn3/xCzIwzmn10cw72W/2
lq3vOg+JzwZ7LXs+Tb7hjKc6SD+sPUyHV7Zaocp8S+O5Ud6x/dJ4vOkiSFaFrZg6xrv2Pf5xKbT3
DtXucfGW9/ScCjvzb8CXiY7T15zBX5jDEWjgvetXrJpgdmWbCefzwZk0NxvtXLbjl+l9ImaZsZP4
w3Zt8xH8mtLeUDyORV3wTNo/dfc8FvRXpq1zmpsONym/Ngcvymz6Ltx24/4kDj6tL32OpmIVsyug
7XGU4m4zoq/a5LDkJ1KfPB44yyYXi6aQiGeLEjjv6ABVFEmprWfM3+mj0l2BBDJhG2OFMJxCeZ/y
omVbgClH4YKfn5/KJIgoGhV1Yv1YZxeqsQVLnqQupD2SYwpuPXgkKuCDHDvcIgtu6u0qgYQ23Y8u
3S4gBU5nTO8lEiXaw+UIbVysvcVwKJOaiNX1nj9GpBZHblu+4r/BpgAZOaoCLKikxoG9i7oUuqvK
VC8eS9V+tjbdqEAmCh5I5AhKgaiS5uzqYYCrMVQXA7k3qzjAiEY+YzP/EF9AIEWM33A5/oC/O5O0
Q14Ki/EjU0TMdYcsCNoGfwoGo4Y83xfoqMYjl5Bzl/9Fv5T2WDRsoxwgcu16sY8Y6HGgR/Jt4k2L
ncMWOTe/5CaiCUG+KL2TlkIoYcslNw+xcY6xvWOTzKljFq6GsJZKWj3whNPIYDB3OTmKeNL88hWN
/fj6/GSi46aevpm+Seo22RCkWC9thTcz3rDpfOL/H+2YywDDMXDgM1jpIOfG/gB8k7mhbT2ofQil
YBfE//FBYA3Ba4ZB1GlInnbMWutcaGELsKEb5xo8I09CuVXZarGd0EyM65DFd2ZsYkzUbmB5vCOk
wuvaTiS57iB/YfyaEI32pSyOCU3kX0SWKWlL0T4UTmZHvAuJIMgiULuu/6qWrR3oakxERxBF8Y6K
IP+vj52oc25uQ/1Cg0i31INmarsBg/QdhxGpkyIOhKCh45Z7uwTySui9EL/vErIuCwe39JrbWyAZ
eNulVGBE8whXAgoDBRSMho+3RtqSC4vLOo20UNJQ2chDSUWphRvW1TxrVohyYRvRKygb87f4rqW9
/tA0l/PM+Kbk8HBY35zonHELNAoEJ1/6F+WguYT/ZhZYmL8xQPaugcMHPui49I+7HOIQojXuYGSS
MD5W1uWmu1eXxR9Z8DnWvv1cUqfPsJfYcpzCAf/Ki63Jl6vA3NaYhWyP7/YAsRTkyH2SIFXbWW63
k89VoAnWgBciNEi7DtuD1ZhhS9ygSFf1InxzGgF+MSGRPDAR5UZ7mUaICKD+gT7wJO/oq9MP8agJ
6It3hKtylmbjYTgryU54B4TWxN2In6aKWSUMoE3xi2gfw3vN9NZNGplB4hYtM10uCvpc2eA6MCJx
Ld0o3fK3E47vYVcghlv5gXb5yUMiZ3b9Wv8xmbL6Uqht5CQhkCmhfm0jzlOICCbLSDs2rxVWdLVL
4WECwSqxQ7/bvPTCP5M0Z81tlp2IaqSlsIAlOrHmyhSkPz4nYCee7heJNnxblbsKOJLAWjrCyg3J
oC4Ci3hGkclzrUPs4yhCWrG2ZkiFJm69kB1S689dAElW7V01d+R4By8QRAR6mxh+9abP0waj5i6E
dpuv3k5Q7KC4hdYXcnW4NPhbYj2FhhJ7YAAmhAfrnN14WGVQwjjAxcnBs7ETDkoaUBkb4jgmGJBu
IRxWAU7mYLggi84T9DG1S1jfoIjc7khKemwakH1sKKMYyfXaQ5Q50wbGCl+SA4g1Gtmm2frwsz1H
SIrJjBC+F3KwCr1/+CEBr0MENyuU5GqLn8rBbJ2JW1b5vqsDCJ2NwzgfjnuM1Y32QJfLq4hgsVln
7EYzrL2lYJGuBAxmswNagP/xk8aOGounyw7CUJx5qIF2JYQtZQs2BgtIyQI1+qpzh5IFEUgJbdhq
ReaVeCfTA/L+AG3OdkLq8RPbvs18ZtqslU2ZOUlqc/3GC1ARajLaa+oRnbD6wG/0V+TogB7NJQ6h
LIJKcvs81Ef0R8Xis7AkaLI5LevII96BYkIZgbf8TZVjFhEaIultEw42KkvY/9fkM32p//q/cfSU
7/pI6EFzpk3hub92wp33a2/sh7Ox1w5P2hRbAFwi6o5+bT/dx5t0UAl23ba3zNgWTvVifBcOCWHe
5CFiB44x/TKzabqk9+STopc7yjuB38f0XB8xRuck94f3+KxfVitVFsZ/ADcw3Hi7kruembtevmJ0
CWWtd61z+cRuz1WzQJRcQuAmrorhNXAyG+CYjXDWQQuZ7P8lE9MBLaVDvGAIr7zeNq3dwYyGhYcP
V0H8Go7iKyVYiYmm2Y4ijGe7c9ETNfnF0LcdIvlPtHRPZHyYikhIRADuL13jm9peM19j3I4wskYc
gljXJoVeULYGpKcc4KhQ3ZgHI4N9jN54t+ifnfIVDkee6YwhA7BsTWX30PrXf89PujsKV09lAByF
5biQOekKMp3jVoTYrtkC9PHenRB7yTsZxh2mzJiDIu3hJahuZ9iNulPYeFjosGxJ2oeIs3AYpOml
2SlX2cVIo0LwZOwsYA+cJg+WOJBPnjSqMC8ItIT++o9IIBK7pSaAjCKuBNeRTeNWQVwSkW39QtFi
854L+IatHmUqB2S4L8W92D4kcTUwUxXo7J6A3+RCWImHPRsZllD9QMUw+AbqWU3PYKiBAPyETv4O
5BTC8KRmc0SS1DA4ICjr4b/etiT02mIGWQNFNjnNG5p7kAtwSno+zqqWm7W8lldYQ6/lbYKsJ9ja
tJ8ijqHzZPpVDMq6UX7EmZXudubxfNJrbPRPVEnND0PJGi1rbKN/zUd4jDFTxJgPEiWDk4lljG/O
NlNfBj0e0SnKJhiMiO55SKGa4b8BUF7dFuvHuGHuw4nckQfCgUvaGI0DsPZf6PO8MZPqD2ZY/u2+
OZNpj1B+WtA4uk19HTn7Xp50OeDWW75N2R3af4mMA9IGDUMtB6q+xwimEgKDAxSpAqMyty83R4hi
Z8PN0fj1Kbull+HQ+MVluHQv9O1gC7xnLTolULIHM7UJjAsW8Gi+Vx37qX/MaFisVQD/P8sPLgf7
Y2BPnMHTf8pnDuvj03gV3tRfGrDqu/zTvtlufXBEEngE+CJG2/FTApq29g2trmibC8/QhkMXo493
uuleA0nG3uvICkDB/IIeChcQggpaKFZAZl78QrjHqfypfyiV80dyN1xIwDAKWU60h+HtfwYusPe0
oLwbAVLS+/QWPZY3cddtqyAqj8YfqcMQgBQ7x5HoV3qDHQz1Gb76Ymf37k3/Yc/E2UQdhoZKJ5xC
mD4vVx2gj4fsTqsTucmRKXYxQFRO8oN+L/8G8NB/O08C28TCkgTV2OFNS175oF+67/iFkWntAxH8
eJrqWSVliW0mecSwCrYzFUN3WyTq06Z/lardWkZf5D/tYL7J/3VJuLWV7FN0hsodNSuFZ09YJ6Rh
lhrWZuRn/O/p/n8cEyo9DCZUHEGa7ELs5omf2hKddcgfzQUDFQC14leLXbomrFRotKkfI7JuJjxQ
zmoHcj0wLNEj9CeGpYQ+jiYRORiC4G+uRMuRgDSIa8PFBG1hJfLKJMdIR6NPnebF8kq09oUZgJei
00zh2Eo66LBTBjR/W3qxL42V3QCvcqsuzFZnq9kVFzqm+Y3XGqMDA5TDOYNhYPu88RsSjIXYrk8E
Gyqcy3g6JsT0EVeL5cpW/FdDCGU7hTPXggPZFtSwwQpf9FdoAAmC1yOyQ/DQOcWDVy/CV6023e98
Ul/79nUEj13FG2s/uD5lsm3UtqV6rIkprv2r+Le2tCAqUK3AvlCkAHqBE4YHeEzcwXENm3N9gQpJ
tGjW/+g3E5p1ustqx1KJ0sSQE3La8sbU/w083/m5f63OC/hFs8320b64dHfstiClYqMDCRhLQX0T
MvlYbnUXUf43xxk36OU9J0vIWvGMBY/tzl6eTqzs6INV6P7RprrkLJI2yi7z2IFajvkm3QG105/w
jWn8stzVV7iSAvfcn/HNRZr1LSVz/OOXirhpI7+KDn3kcy/GtLhoXcwDHKo6c7VwRxlqGeRUX4WU
iS6PVwLaj48+1rQvNN7pR/PgVmsu47TLcY5GgnAY7os/H58e0aFv6r8K8QjsP0TrmR8Vu4rtKlTg
Dz6BfRXnLvsGqgkyzI0puRyPOrCSk/tzdOToKnzthwKqIYn4AK2nzIJfUVo51Tnh+EUNP/2n/BJ+
otvi9G/CmZtDwp/MHw7p5XmiAhZ3+d/41n81eP2geuFN+yfDRQBiXt/2dT8fzEQNQAThZdxlZC3s
qX5Bxhg1yQlknefNp/yhvzHFyHihik73y5VPFQbR7mJ+YajJ7cBbYb41FXowgrrWG3edBRCzED4b
zF/NZfCrx7xQyetX0MsULB9xO5cBT2Gn/NGO6bqm1HhGvfR7XQ//6vjn/LVAMFwJFp+Ny+SNlRgh
WJyra2XBCwXoBjkUTsygMhRz4A60g++gxdy6IML9lRMDlikReBIzEwKch/hW3K2P5Pbf+gMwnJYQ
UjiE80D6IZM84sEL7YZ6963dIcDoAHyYio54hGMItKvfa+R8m1bxYg7Vd+R76PF00N/B4aNCaDhG
0uCD2nbtgzjdTqgyDYXeYFWHZ4wmqY050BqyCd64Q+rZsoEabJSXAkI/tojiKrrEgoO/hIRT5ku3
+1+++ZgcUyH/TSfLqa8hlD6Iym8RLg3dFlDuwYZ9XH9toov6WWSiOXlaswkxy1rsaD2hZ3I1+lP1
aB6cpf0rCM7zD5Q3bffUdXaMCvzLwa67XQkGgSrN2LCcroc7iNk3WzQi1kw8ifGy4JIRYpz7pO0a
WEmBx0BD/1LxZX8bSabRIK0GxG89p0NqHLRk/9QD6DD4Ievo4lObXorY7ljcZ0+Ui3uoGO1yzrki
tPmEXiPTF/142cPLVCzP6Lwq2UWl/QQIUqHTc7/vxQmCh4tFqJgE/Chrrb9ZGBdiENZ6Q+uLctCD
rK4G7a6u7buGjJuLkryGyzHL8Hff6oAa7c3EMCnnJWAhw75wA4P9iaowc/gMnV6CE4LC8nw3dLYE
2R+ySHEtF1eemLuRPu0YpnWWncPO/OLmGhOwHbsm6zYjVs/LFj83XkfRnZgX6RTQ3DRYfOwladc/
uY15k4l02dJERTUOQiBf60Pb4PZOmTBwYnCsyJXpXki67PyQL3tb7mAiVOyagX5ZU+g4gxfoFePz
S0H6ODDkpFsavc/61kbXReFmWH2Dt7WIp4cT5e+8H4W7QvOdXeCwgMnFaLO4o7nmoFPxI0jfQDy4
1NHqKr1bW5A+tBMEgPmskUaHDCrO6LeSyiKKcBFVv47mvWQ1Lps+SX+0ugdFdCfnk1t0pKGNKJWA
ZDP+S6tuX2a/BqrJJz4VcHRIL7OOg9Sc43AMmuJImPjfYiUnnQRAMoKDhn2BWSNF548jgiZVYsjU
4zAPtvxki6Yub02K5wz/4TOZFMTcp3+9gZ8GIgneJFN7USsB/WK+fy6uyKUa7fV/J+BQU2NAa/0q
hDt/Z2k5zBAVWeppLRthss36zyYxaYLT1xYPQAyBHXLQIvQ9FT4rvYX5v+iJurFbWROMhaukU4K0
4y4qq2+Pj2Kj7tX8Nsc/ElLYgfbC4HGO2O0pxGkTQT8r2XE0aXRbQIWEgi1oR4vjvp7qldMh+sYM
DqxJFCRr+DeUQ4ONSS9S4IJalC8W41WuWvf2qaJuU06VSaFimNfl9o3t6EDyat9Bici6BCUD6h3s
ApRyvsQQZZnlGpCnNLHHJcU6EuOVFCgajXqkSNtBYCBsWrp9s8kHp6qA+DI9GPP22uSW0ySgD3Ux
ARsqrs4kFUrRrQ4JKs5/4iEN/S5DIIQWNGTyEAXZqVosZ2N+/mAmvJxRdgybU/3Mrj2kc2x8kDue
BR2HrrFtw7slZoE+ZRdlLqqdZDkSXeNXBAcU7DUANmXAiYkcM+LJmVSJSh/Nkw91yS5NwZcb/A/0
ZnXmrtD813l3n7FBT5P+MpcHOIBOMWOOJuXnOUU9SuTOrEI+A75tpJsui26p6Nw3iAM3svDXqF9J
7MUhRKpjxznQK+8dIXqEQou3CCsITh1EXfgGadyxJDzIe/CFOr8Z4d4cHov4LaX3XHoZj5UZhOUX
bLgetlwq7Nv5I6PS5OWfqkJu31nNoS22+UVFgSr5FDnGY7oSRjyMO9glI5wFqMPPufCGJ4R0HwbI
DPMbZSEAC7qKfTsc9eSS0KNwvChettoY2ADPiBbkxAuBWkFYwaZhUZ9M0aMFZHIlU9Vg4M3pqsCZ
AKUXNsx+3OGhcojmey28NaxZWwYNv32SKuaKcJtFbwYxEo+N6etYlY+7HuaPHOigybP1kgiX2MTJ
c6Amw5vGbru8dCDsISoyKiJkLgzyFiSPvVLgFRhC2UC4BEQJnYYNya7Mf+Tprjyvyrq6q9AS6+6i
n58IgWsWrk6Z2wUiYyE6sFAfqU+a/yy+BTJHzGtsBDOXwWAuIpWYzW87QoMBDnSf4ZvWAI/GjOnH
VvrA+3japoIbNey4XgrLx5KbkPM0cq35tNLKJztBwzhDh2Ox5FTiPorxNTTOC7wh3h7raom3ITuM
z5ReuGODL4wno4gBPGUENdk5kdp5p8nCI280zwS1cyaLVZmXR9QE4gx9XbmnnUdzK4rn4skQ1PmK
eiifBLhtYlTksU2zm5Uuj2YEG9Fb7t1FEQ8TrkW5TTA6k5I4X3GKlStC6+HMIx30FRGJ4DbuPc55
k2aSeXc68HWmXXLjt1YXpM09b+5AslnHxgceyl1/BovljYorLoRA3eTR17r9gIJc3rOzlUp/wYYO
K4d2V98keksJk7Jbv3i9TaK01G2TJzkt5za74o40KC89A7xRM8DQ7+ut8Ur4JSnoPbu0KcXEyeoD
Ok4NWGnhOVbKzmc9CME7z8602ybfnF1+4yrcdv1eiQ9PxVXknTNYbpL5Q8SqCOJYkOl7hXDr6KhV
dzV70bUPsz3QRXC0kyZbc+PJy7HPgsE6iwG3I7oLGSgD16PkS1AOxCxqvRvKQSUcyxyjak8gSKd1
Ksufw1Ode6XMTeKZ4AqNk8+ORAKq6TbjPk0OubQzn55muG1KLokTSQwI0H9pqmrwJdFMfqYPJEM8
m6L8mqEmUwIet7E+xZZXk0DFSUCrg6mSfGiwF5buLQbn0tVIDoXhxZDWHbCSSGGSDHXWIVlPXwOr
t9el6JSZ802AidG9DNz1LC4hJJk71G27tOe+8YvyYRh+JN+fxCS0JC5uyaUuJd3v6qsWBvKM6fM1
Ltn/bptGeC8k6628zqatwIDDCFOxRXKnMOdjzgZGhH64+KaOOZ2XZEFlnSHnj/vefKmkQ9k7VsHy
wIvWfcR5NWpL55uszneRwGKJf2BU4nNhfoeRdn2S6Dy4FuZkLM5ZR4AR7WqFhY8P2SCbvAmd6IBM
c/Ko5PA/25zV3H3iuLAgwrDNc3SKIspv8Ojcg2GwCEEr+hb0KKJaW+IOcrxKH0pP4DzOHeY/Akjl
9lCFYIdHCLeCDH4ZBlHqS4SgQ/OEOBdw8fg89d/GqIH7yBg4itryxyJ40tVhXWVpvJDZDL/a8ioo
jDPQ+AasLzEcXX8Z+heK+tK4VFpDD6AbrNyq0TPmQ6cfI/1dNC5QgUc0EZq/VB4fJ/YYjM4EIi/h
K4u9BV8L0zMa36qPw/RuZZ/tm7icB+GYKIEknlLjljwDUTilut2IToz9rX4ShpNUBxq6FBpAzMIZ
PX+SvWobDg970jlp7K41BilMfZpZSZT7UN8XQlDXb5HoWclrGVF8sJUaLUKusRPCtS86dumrQLe/
TC/F9JJUvxOy01Kq7aNa/FVdUKxdcRRv02k/i0fF9EXh8oQ0izKVhAHCHPbENc7WaWhteEpV5xKY
GcMXlJVjHzuq4kNeip0Qg3HlXI/YsdQ1g6ckLhdD7I9aqlzrQDKOCZ5UpH/RRz/HM6E7hYp0A0K/
17UvlG4WrtYTMvv0R6Ks9d8JAV7GAQ1as+RHpfA7ChZ1ETJYadeSFwbIyLeljt8Mf9NBQDGDSCS5
3yQ7gygrtvk1K2ISTthFYKj8UggPqYNu5nH7zQoty/U5Y0J7ECw3HUjPcgmLlLA6McP3p3iUWFVn
wYhAlgms1z4Ivi4X3xjeLYA+q2ZpapfLUU2DUvaEeB/+6dLsxaZwNPHATG/VvBfjI29jyGLWehHk
gzK+CzMkD/dNFQN6kaW1uReX5ippvxqLCN/MMTQ9ZBaiGpeabJg3YjXFBN77gSJTqaCp8FOQ2Tpt
4cpYMBS4ZBoLiH7DwRoQfmwRs6DZaWeD+FJU5f/OIr720geUZshO2eyRtVrX4F90f68s41rjXQoh
5NhSwnmBZZkLwBGylaRopvwgxfNTM3yTwb9CwbCBssMcyxzMqGdE/EGUff4cP/LXMj1rT8pG25bw
EsKMjOhq+wkk1jLYLS7MEIU9O3xCeKI48Wc2Hd8dQQFEm5i9OXN9rzgKFBRUmazm2uuIR8LzULZf
KeAmLvQgcquVvcb20a4tIticqvjALdhIz016NsTvp34x2ZDh28ZirQKUGpZbXUQ7XfitdIDR2g3T
t3kk5wRuQhIs+1BGvM2DVeT3ieZiPE79STA+NXSZxhkFD7h/i3wpk8+DjpOT/1SvIxo1c12jRLcR
D5DIjVjvlXeLN0rw9fSaDl6Nduh9TJmy8o8Wa7WOSFkW6KKWu1W0XIsY29UBwYU2CI/ON4OSLZMS
sA+eIVJpwqvUv/fXBkgWrHnJz2n/vg40qQBQB99A3ve4+//N0UteeRP4y7T80i4VoYNojmau0AkW
vaMvkfKDstq43DT1YFb7SA24EGXywUQ/52gLj+CizEzruFZp+B05WHiyuEeoUg+3stqu3ddZbdj0
Qi5vwhWaW4hOU9H5uxwgInbQ1FqOjn5rGX5jeBMlxjSYV9eUu9Oss5fDzpglxGSdWf0o59TaFBMR
QrdBuSXW+zC6cu2gxA25IpTYR5oeNOlgALgpBx0xkV1ECcsQAtH1QMeMJle+9OIWL1hiliywlfca
pxk2IBDc2A9DreGwC0261Q8osO322Ry01o2gm7MyvC3Rm5A6SkO36/TWm5bcl9LW5VPVv7Whl6uu
2vuwHobaZQaSBkeMA72CMOyxXkdwCBwaKW6H6gXo9qt6AJA0L0SpV7siQ3QAS/CNrYL2zfq+1Hfs
wod7/9+zb8A66twU0gu7F4qmkeILqHs5KLzEGEU3qGI4E373Fk6hUqAmWLL2cIl6Mfsrg0HeAkcw
Os/mhWEEdGRm6Ynl8gUgGcYIl6NA0ADcB02+wf5pRThIRRh4RtVjfIy1C0CN1j6oN0PExOAK40sP
Csf6c5TDr2c0fpoR/pfAs636KGGsxwSHqcZ+pZ3hTKpzi/aSn+aQBW+9/LDU2wKYi4HAOLxqz4cy
sSD+x6e4E8Aq6W7ARsbyZErXHCMp1sTSdWJ5YAFt92GBciA+5vN7bvk8PhAK5XJfUYsKfKQE5c3C
hJnOrHMgPqz9j4gHIUYVwFo4SLMfZYVtbgXEHHIQwZkHgjyrcUCOgKYdc4xVaU7bPRK7bLxCjhqn
wCQ58PnxnHxGDZCtQtyVsTcatqwfiuGtWBcEKLvGQzMeVPkUG/fOuiiGo5Ej8kv+B123K0BTD+/l
dMWp9jtdfY4qe+iZjFbbi4jNNaoQFVB8b6WMboEi+pi2hL37bCvM4V7JBbYSH7V7oQUp+EHl9gOK
3+9cI0bYy4hBhxPBUMuurjyr+oei/Ok68+VXjOeEgL3BEWxKmxFPvbZPBoxdBzPVshvVm8wrdU9U
XsTqVTcO8HWRrD4z3tJbOZOKbcdVEKd3QcRFxoPQrNNATYEYekPsQNZfmB4xkgc1AN/TOWIdrt9T
9IcwUFN/mt7pN+fuwM/AWChNdBnHWWbUOTEdiFIwLn4SHccnUI1NBKcF97eIXCQ0CI94PneywqRx
Tke/owKL2jG0di1WdMUO8JQMnHI2cX7HnHUkXQw+k1xDrdzL/cFqPVa9bX+I1yPZZqWtS9D5nCdZ
JI3XNF7LWEzXBhqjMNsGqnw1q8tAuMZA2s6KScehqzVHs/s2a1DadvGVKYb16OfTHkTr0tTHXloP
X/NayveWL9UGhuFOwjVlNWuYLLS05LSwGlLqa8tedXx6be30xrs2nhJrT1HtkfAJr8lw6OsT/Qfz
nhqexAzd7GHA4DLZpvRzxF9InjP1wVOwW0KEx30eQrN2kXeWoCtNvPgD2DK9PJhMpi8/WWG+dTK7
XClPgk8RM1CFfStjNBwD8TQNHwIWYgurYRgKc+0M5m9bH1jQwNSVMO2aD4qB7xYxHPsn3OjwrdLO
ESdieYPOMMqOVdlQYebh+pxcfhGll4pQwfZlGinblBQru1vquY9eEthq8S+E1XE4Ts+PYWRjwLRO
Lii0HqNx58TTNWcdqxqvs87Ah3AIhuqahnR51GaWm4W87Az1VvZfIyoBxR4E15RxE/eW5DSqn7px
FQt/kvZF5GFvODNL69RiRkMbllzyV0+zK1rMsFn3LX+FstvhwN4fnt3PnHuScGYzBCmgHFe6kGE6
Y3fOFfqaQA893WLHW77W3P2p4wDfKiEzB+ad7qTC1aJyuG3uaZHb/gd0pLGtQcthGBIODWTKpXil
z+mSvRw9DHWHHgbHw1PWvMd0G9pF0Q8rpSAt4TjDp+RZE1fDme6SGcsBvYW0YGkD8V0/xWgfjKMV
HZp4v7THob1WKY/lc9OxS9SSG10hUzzSC5GjL35kqITDAYQ5/hvYAAJ7yMp+zt20PkfEe3TfmkZK
dLQOmPRleeguwk6f3XT+7ceHlt0lLtKKkgh7BpYlv85RoMEOAvMvDrO4t55A5pco9KbpXISEbuyK
xqlZr0oEl4HU7xr9ONTBygKrXLaJWXLUsVSiMC/z+2K9aq0dYxlmFzw7z39d8ipnLwbs4XD8xEGh
GPcr5xC4PTxEYkW6LH4uKhY6rb7Z5abXQJaBLCTYCcZFsJVU/jAYkvus7WsrZMfeFC8LVG0lCAXb
EE99xgHF1cIAmPNiWiULGTHf7OtSF746v6W4ragC2XaaxxcXqDaBngcsFcv4WBZ2D0UBFzCAov+o
mIi4Q75UXdNC1TDbvX46Sdk/ibVaZ+2TGBpistesh16yRkkyOwbVNtjeWLnsReGbkV0N6bUUVmpT
sXymXUnhCdkGaAwWBjSMg6x7SvdbGFezO8eZI0+7Ql9T6NhVh//BWPPBqF8MOG9PVm5K/i8c2WP+
H0fnteMqmkXhJ0IimXBrk8GpXPkGVTokm5yfvj9a02ppzsxxueAPe6+9Qhal2VlMAm36mImSEW95
422hfetvhqUfHiVo0bBEFiN49hQu0x8ACkNMhfIXuaYW1lGDEeoqofLH2Wj6HxfxHkSATkz8RX8Y
XmTcyixVJzPKQzGs4W4kGwueg52IwSyuP5kk01gx7b4jBQFwfkxPOe2SpH0l0Ay7LGCWPxRu31Lm
hkMVtRKDSAYBqQ5oD7ALvzqDF1fwprFkP+r1UUfk2cO0KeGCSTYjs0Ot3vIF0XdgosZCo9adm/7U
gyk9uNN8U3erh71jKWJqZB6mJ0DAbD4mZoT6oJtsWI6Pu8+cpOucB1Emi73GdISWuCWnidddwxLH
O7nG0Y/LX0G+/l3BHIvxpqu4eOLHN7VgaTxp7W/K3I3eDKxiHd2MYu4R3cl8av/i7pX6Vh9gFL0D
EqVqVNfnqgr7PjgKCN4pnZwq87s2updRg0Fd5xUDLs1oV/T3um2DatlawqR/7kxAH1iR+HjuemSw
5/judSaxAO+peIMHKwkvRoL6JNpBDW/eyv6kjr6Yu3fVF5UQ7cFdOPfFixafdAzfhgikakmedcNb
Fbi54UJ8ruxpM+qj56ULpPU4NR5iS1Y0BSzSOMogs2J8HtW47uzoc4/NGkgm9EnPSL0d5pPa26Bs
0xJQuJ69kyICRwONFRICNPhoQWbcVNmbM8Sz3lIFzdsYP3X8soYZmoNHAoYBwrNgTHwddc4UL/Hg
IbQ98wSrN7xY9BoDIjGwyUVCM9uuJxXfhhj8/2ekLsiGSIOJuDrjQmSaWyQOQyqwfWBNNgoEUdhy
TepDOQWGaSR/3ZwH3Tg+VTQwd0LtbAjEAAXr9Dqpp0aPkEGWpa8rvpSd+ROI9gyhJM3N4XKxTIuv
MabgPw7mQWBcDGHITxaU1R7FTJsAgm4I8DxR4QQV7Ofcy+mt5YBLomhQ04HY4QrldBVrxekfV1il
1WgXs6uVkZiHaE7S8th9xsDynUvfzmQyXvyssibDGcTvLifiKpL0KDGcLHWAjFu89rnwBzdjuDpb
/UTAsg9HVklC5oA6hAgmnIhJfUX3ltW7y1G6OG0Hxug+WkfE7QzYIEZ56axLOKlXETBzhI83o4IJ
FeE4b+iDGxMhtz0vr6RNw6SIEMb9rnL6LYHcLudrWWLdAVB9VZni8PqaVfFzS9h9outiCkEmzhC/
Pj4ZvLO10KyZqUtVlpsUbbSK3MRMT88NKcbGddI+zdwl2XEaTkTZYM2MQ2MvlseyJFmXPS0OEWOo
4b6NbJd7UK7OOrjQrxgtLYHRW/X6JLShggOxNhyl0pPmSIW7OyBm2SO1IxHU1gcX0leynrlHkvpX
ocNpppcx/dLka9y8EvM47zgngjEJKZUyzZGGd7hrTX2Sdw7c6zQJeTrgPGnGmo9qkq0wd3qAy56n
5SXjusdfWoGN6mR3G25IjOCLryPsHQakjElz7djt3vLay6YPAzvumHSC0hMzWrRQaiMRI7nls5hv
QuPQGtBf7DA4SOkCruY28jyj31M4/1HaYbraWFVGp+wJtaemt7p6n9ovPD1qeuHecWL1asw+IwAG
M6xiIFNpDXdF5KwG8wO7hqYhusUAVW94LsE3xhLjTPlC7iYUyh0s1nQmGyKTk6+knUavnp6LPEZm
sNAtEKI5lsYxw69ytTle8tWhpaKT0pbD45+sFC9KcTZ3vjPLTwVnM24pmSuMWwN9/x1erfan4PWT
roIvsx4Nw0lRTxYG0bHCrZlzYjZAHo9CZstM0os6IuGqdDhBSyn9uxs+pBKyc5r8OJlgMw5UHVM9
wJwHsoKqaCCABaBdQDTtarEUvPkTqzJPfXPsK64KKxaPE+GI643aDyLLCGUlCdvkhKGQwMrSHMDR
XXIqB4/PX1IfOvwAODs5k+JAldB6p1FcFhPcHNqL4u6pfTTFt6E+tabbg69DI31Fx5UpDsKOzIyW
3Sk3KTGe5BEir0tcAdJqaJvTFEJ1LuSo3oWMdb1xQQxxWmWYFNllzp/FnJySfygnDXn7wTVZr3xv
AUHuz137XZTnaYX5ClrrK82xnRn+uJCDFIOz1WWjjZhXfjElRkJQppY1I6fGFodEXQIeazdHv/Ci
wN5JhSHIp8M9p7UKGsU3VPY+EQJgUBD8dyKcUigQysOgJp2qSDJ+EFcw7FeADeYVVkIkLgys3ueW
Ax5Q3XRMaJgCCIqFZqskDSDf/auGSIWjsPuTsC3U5xCPl4a4Hwa8xElsdvYINHHqPwzqUVTOBTu3
DfXh+Fit+3wQ9aC804izJ4iarn5BnvXuoC4ABS60lPv9GfEblRvdJyMOU4cCwuw30FaPd87lWysR
AAqUPrO7xvDnafYwV0a3S4WdW5B3MTYnOKECFkbuZDh65jLIFlXkSxHLDWROVZ2q5W0GQmcV7Ar4
FYCABBQk/B8C6kfAIYVfj9nDnh4ITt5WYcDiMDVIu46obnSWjSxMHsh2yKn+mnh1wp246jZzEG3+
GQyn179VI45KlU6R/C6dxk5hdeXNVe3Mj/vQUP3A3hWJ27YBYbrMXwdPn9xrtuL8xIUL8NZTXbtA
+xLcVu7iCMZXjkIHueBGIrLjE3Sj6d9YmnAWExk6HqjUirf1Q/taZ2Z2V0ooEMhccEbmTkKgkjSL
1Af31+W9zzkJg1W73EGuCINYm8avScSiU6YytCXDQU+h4WoAILsBgvv2F/Ja8ZU8mErRPvBdcU71
W0AYRfgZCDbAwxT+6C842oykuEYOrQUijRyW6xt9cNcdl+Fbk45qDR0RFn5V2TNurqvV5gesi+UE
usrgo9tBsIakEzMjB0IglM85ebrfoROAiniUT6p87GeiyRPnPl+QtAjwZu/XQXqHXTp/I+7B6xXp
IikId3rlxPSk9mcgMQhkYPEQpWslmRfnOT9vaq4MMBsLBhcoD9YkQz5bl195H/AkzPeE1HBgT+mo
iBchhqV2ze4eflbZSnAwaC79J7RIRO89xF7CNKNM8h5wPSH5wa//0e7WrsGhw3qYllFaqQzb8Khw
whbbVJspF/JZ7R+8H4E4crIta3tFTyWFJMpoQSmF5vOEJbaCZza7X12x+iIu0asfkS4zZcDIN2T2
2EIgELx8ZqhNQXKq8ZdXZECfo1Kd6bEkHG+wC6Z0/aXXJQNpD1JWLehFolUkSsrGFt5obLzD8cLX
vrEwbV8wgF+gSzBNUduL2DsisgXmS8BWuHQkznC36QmLAk1girGOlzfoXl3lfuyXqCKYDyv7LoSR
R/wmYAMyvs6nTGAqZcCqQskmu6MSccXwvOWv7sqm31XeyNi+YEjKHI8AcpKI95R8iegyfchLJ1cu
VKVG9ldrZ0Nx2t6nCEYhV712KdpBBimHaWaOyVnIQBP3EeIG/Go9iz2eoq9LCRPgBAyakk3YQ173
s4fdvuNTatYUD+q/eFEwFYOYChpiPBuEARsRjRU0bYBA9r+S2LDDsDHkr6BoAOvatX6GYzXzbqtZ
bSQRhKBtCBdV2J5BFvoupmyjakMFK4zDDICdk/EX7WDPSxdzuRnkrKLOkC0N3+D3O0GReByUOeDN
Bu0qu2jYXc37y2OxOJ9BcbAspC1vYf8WKCkx3PIndP0Yt0sH/c34477U4FagEcQ2mvZNQ0x8UIjf
Jk2kZsETzxvkeThoQU/fj+fEgB0m5H0Mk9SnrLpfGAHgo2DBSC3WMwIQGB3GoaVfSg9N5zRMh1nQ
NC8M+zFIQYtwUDTGbNKB0eEFUipmecXqaY+wRmKJ38vd6oqAXrNNwumpmv18jTSYBdhtyI6C+S40
eAEZN3EGDLV8eoGVGpe7Gw7cg7mf28i+SoenUy6fGWyO7TPVXi6cZZKPTNNvV0esT+ZCqqqtc7rp
nia5DGwYVYiGBauVabumWXesQk4U8AlSP7j3op1zL89Olt2vUyI5/SbbjPeU3RBvxc5JP7g9DZFo
XG9MToDMtoHcQ+NOorTwIYSUTGxKX0ydfhMXwuM5Y/oKI9TVATlgmikO/3AuVdlxfHxafQ+e7KRA
7tDYUImzlxk5CtZMvZc7a+UXAE9Ijan49cXhWhJ0FzpADJCJFgcu0/va8N1xlYZ77R7k7qbIoV5A
ZyV7sWV0D0FbjjWrpgKM8RLzd4XDO2NtYGBcceWSoXDMgFcwXYQQ2OLgE674x3U2tyaco7Tjr2Ly
YwEbUICXCyvbMeinAVxFvxK9VCTs1YGwiEK+LA8SaTS1BSWwut2X/CTaQPWQGA1yELEGyO4I9QJ9
dDLMVDKbCpJ2yNU4UHGwhjJBxDnZUIVX9kEiMCLdfjx5Sy79Xpa8a81rq0YPMuR6x+CmY0ago272
wP+NF21Wf/q28e/ZZzoThBdhF8DofcLnAZ9HBF+LY66XHUGUWoipKhwNcn0Za9yhzjFJ5QZ57IB5
wKApaCDMaARBQxVHUWZiv/I8sLdBC4tjq5ysSUI4JSw5KgwBq2rEnCiRMJ0SdxcIkqBOPLJusmAJ
F5K9QZWYkO9QeGMOX8QJlyu4l5kDdTbmb1dNf5td19Avz1Mgf+UD9xcohathBA6xgbg0wZkzftvD
gvWtCBV4DzGVO159uA0JGiJNl0WejKb6Uh0tAl7L4HIiBRP+TZq/KG79QEL81PTf9MCUjMsGef+w
pYCyYTNNdzSfEPSJpTgZOGaOf3ykCu+1fs5VTvdDwjk/98mdBC2I36JoD1kfTulykFYaNnUuSgcv
yxmrsfsP5fgDsh5kTN6BhNxD8cobEFT+AM12ud3YD+ljo+E6CYoZLOTmaBU8nDSfsML8YvILMAeK
hB/KYNgwmWffYbzE60FoNP4AM8k08cOeYZr2x1Am3fmM0dqbGaIZVV+r07YoCX1H0rWJWwlQ3Y9v
eMR4D4+G0km+lNvMlJGKgxQutMmjU2hHqjM5cxZ8dagJQbAEEiGo6g40ljMGZqgCVktBOdwdGm++
mCIM3T0kbaZ7rYOXZSgmGmlJXeIuyGTp0DlnLVkMxEcYQ+nU/YGVjTIMcQ8iGvzEj7guhNW34O1u
/FfYueg7Vr4ziryN2Nf/5h/MIXhG7D+UTIxKldbf5Fc36YNJ9vySSPsbvtRgifxDUoeEqhV/C0i3
gL+xCr2+UuACan1hobpgWL2G3WH4nOiF9+2NOi0L++fhFa3bT+Pl1BqctFtOHb2+OiI6RTFfOM2p
vABg3HGBYFYWxdddYk+2FsD1cIRTLFGf7As3c5VPnJHg19bfuC1BedMpN/akfkYoDJzyZ3lSsM74
2fRhsJM/VsmhjAHJxVyDe7bonwpuDfoLw42Pj1cV4QNiKkhiHtlwsh3XDujIsfQGEJeP5SM9Ty8G
PyTEdIpAiat8LHFfOlS2edZ/zBuEn+xf6uqXzGHYEf+fv0dGn2w4FCX7lcj0ffVqgZ/DigBLpRem
WyLf4R3jkmP3B1uEnn1WPQiHtVN43RcYyBCslwKyPl5VH8ZidTpqgIPkDyNhcNLDRyTuZejRmyfW
nfrawx/ximt+xgE+p+0jNBo9/b5+I7k59ql4cEt4wGmZ/eULRpPFK3xTL/BGTTuzzRASEATPwW4t
s3TADvCah1uFsh/ahC3/AxQfh6C0miPmQ3Bg9fB+KV6BvOMjgTtoHfYUJu3uqHj1LxPeBHuhej9e
5BeHHWBTOnjFMb5w3Dq1k9jqBQ/gS4ZZ8X76S3/EF4QCVBLfwx8KJlSUm70k2sErMhsn82SbmEMb
6db0UeV7IMmoDStX8jp3OgK/fOdnItx8IpKP1cvAnzRH5Qn7TCc+E9BzyfzMBcZyxxuL+3f30yx7
hurP1+Y7Fg87tuT/YVK7y3xenh7f+LojeoPLD2rwbtiw5Gg+/uK3u9cTk6R8pC/sJp4Mf7Hy0CHu
3vuLSigqX1Y8ZiEoSWTVPiw+awjlN8EXIvNZOw3hxH+K2+LFJ6p+GqM1w/zlho7uzEvzaj95Kk6S
QyZbkF3x83MUazgl4YogEKrFU/7RnFr/KJzZi/EVYsJl/l+Y1JyaU3dilwz8ZeHGYB6WXfwZv8Qv
r6JmounZyuS4uBYebwiTl+YPhQULcKXk5Rbf2XAeYtpmjFMctoa2uZg9g53M8iHv3HTCJQ3HOfAk
HyUZ8n0D11npMH0lX7Sz1bI9JixuKXPJP6tYL5JDD2o07ijQc3LhPDKuNawpdiaDn8DgSkTBEL8q
ScSBlT/OMJ4+F+gb6MlxX6jQ8jojs5YaR08kSMwkUeDjIgDcRzXPnyUMLiYbuZTwBlkLuuEuhD31
uJY3uCowu9WLAZzEUqrwM1xI9HkFQEJXNHf23PqIOObcJsRQ/0je0FUwZZ2koE+fGAvr5AJwRRPO
IUcQVREaRtxxJY5B1d5Z31F0Qtl4pd2nd13NIMWUSN/vnrG4QV1vyK/mAkG+TFasKfRNNfNQooki
UwOx19MWRhdhoMX3qKiTU7QP0vMExJxzjQJCyd866YDjMrKAAo8NgmOf8Fv0zLAIYR3ZpT9A/NjH
/5DHQriFYnSEHuuhDPTwLvGQuIfLSX4VX++/1dP0xV16XK6PNyYL5K1N212/v//tEG8nm9hnS1Jj
hAe2imuGQ7burjr20f1ZDPr3qX9Kwg53r6f0OY20p/JYwLfrhArnAYA8I3uuJuXhydJ064fhXSkq
zU4zxpNZI9zqhDCvjMP2o7/hhMb51j4XIQQpjrTZYoDOOSYqngFLE7rqCpU47CnxfOVn/TV1O3Xr
aDptNIEtDD1+ZgrO6YWtDVy45snieO5/KJOBKrqA4IkzQiMsLfTvR8Dx8CrEZzhmuYn6Yd8jarON
D3SpLly5p/ldInAc2VkGZHwwz/17/LksNmqQzf0Ejt1KB+vfn+uoROuPwHaxhm8oOZ/LvzkagNT3
KEbqM9r9/SoRikoirgU6DWcsfWH+y5VKUF5SBwIM/D/M894ar39Po2YnYwhj4CkzfpC1xShd3rMv
v8JNTnygveq+4mMXIIdApOlVNzXCEstfmthCGXmS/0Zfcggx+p7eyqP4Br37J1ENdNwso4e23jIQ
ETwQCZSeUG8s6ww8k/GS4xl7DUnC7VdUA7Ml+CC9/4x1ihGOhu6w0orkFDcNI7WuIAj0xXgIx1rr
JCfJxDdQqkJ66ZvPxvjoKmIhOQEOuURMsw0ldWLD0HbxMzBXge7t8kKBesrdYW7tjODUn9LcoxnK
F8BYXFKC3YZpnPIGWTZ0bPhxOIsGevqCMTqDNiWDzn8eOGfxeUcFZFgMtwtYiCmRbgfGLqxXMZyQ
+uy2EGK8lQ0bAG0kABITwzICXsRdVxLDmjpCxWUuhK8xMyq7MxNbHml9Yjv3wnsDyFlVpenlUogf
E1aqJleJ1JlfLXIPhL6KYpm1DFuD9qFKFdRUsFdjaQrq3e6NKmiqLmijRhaHfqDcUhduyMM4B81w
QR9HhmKPvvhX3CzRDldVxvopbcvvBcIZldyyatOJsg1XCSQ/FzSYkIjw/ybk6ao/Ppl+tMtNVJ4T
9bkc3Zlfe0UlJnrVBiFSX9sPAmNtIB1EWhoKsTxKtFCqEcvunnjQiFo2LKF+zQrsKW/wTurEFZAH
0ROZ821eT8BCcXXp1iNN1g7jlN1hzHlSbsWxSewRPtcs8O3iBwNg0l3HXkEd+Xgzp2AsHaIoYMiP
xamfbFGjZdp35xVPnOrQmc4CZ2N9YpXUFk3gSKooxxdn/g96mliJas1BUqGpUfGIhNRH3z1mHsxC
ECNFj1TwpOHI6FNAHwoqsCudDpVlw71hx3hrbumxdnwwf5u36i0lo0y1ktjCB4ExrdYx5TwnOxrD
0QfsG1gWAscF54bsibIn40Y3qNSxZ1ogDW+D3RE/MMRxwZ1Ma8zqN56HRV7lRZVfEvNZND8MKqcl
KDIYInscePcgpun4oShvSn4a0KSWVUSLygiX8t0UvBVx2u60DKE5H2Mxkkjs2ib1eGY5neq9DOeE
/JoJxfwV0iYOUguoHl6zWgTeiqejygxwhwwEHALrF1RtHMv+Y3dhmPVv6PymO5ZqMN79uwJP3CU6
rnnuDDSIZ1P5yJuLoIVz6c4Y2j3sEgvB4ligkSMXHQtBBn8/uALkiPXeMiR5LEFQZ/3Gky1y7NCi
dbxyaaW/rXJj4ItXpPyyyy+ZcW1Gxg7erviex2c9A5S8DP3JoAROfonY0IdnQmOYjtNnF6qH1fVY
hCLzfdL7qFxpiBbSn6NGPgkPxpKewkF8Sn7hfm7NsqUmlgEeiD+WOZ8VIcrq5648FziQdE8k22wp
3mDPCV5f/2s78wtzRJYnatI9ove6DmLcBNnHTjLjIBbimNVX4SxcGkxjiBf0wVNX+AsM6PAaAvUj
Nh5h61t/BM7Vj+r5geLO+OsS5LmvcnUUMAuC3/ZwscPVS+wP3IKAFSnaiWDQ1kSwDc5TQVZ63QIJ
z+l2Ia3+TsadoqNyIS0nSk4d2SXFdmIh9+cYo0mjpqsOjdPUZ14PwX2jHsKY7Q2y5ENtddTVaU/G
uGWiLVwBDr5wVntM/6SLWBzz7DSUr0PmG/2LhgUay7UKeNwE7hhzFGvX+8t9tOHwGKcG5dKW1obH
7pb6R8rCw4mBl+z5KHywa6bxtS+/6BxanM6wntpSV/f9kdn5CV+FBuH6HJLX/q+o98Qa1Ro+N5BW
CVti0RT1uf4yDB//ION98h83DGZOCycxJ9a7dqxsTAP3NHd7DBtORMml2v9+0gCNv8ttfunoVCtL
J/LhULszpyv2yYkzUr7RuLJ3FRslmw6oi1vbZOsFTsZ2DVemgAq634KdVmhXS3F8dFrlqMTNdAu5
WJh6IDY+dM8LLCJIJECr3PHltG+8nTXzZjl7KQyfIM4FCp0rhS+cX7x38V2XL6KQAhKaU26tk/J7
P2qNINhSha+mIp56TmNS9TobUOCOYkF5mtv3tb4OcFQFukk6dZIM8TqCGbJ6JRjC7ieTr6h+Gjqu
PdAfwFBLLwtFGI0e6dWYUh8YV0LmoXIEfNp8EdLD+N6SkCQf5JiykG0JCjVttHRKXeDhO+RQ1Xmo
iJXg39i4bz2y46M5maYLdRv0kbpbIO+XTY6tp4v5qFphXRaoWMQAkrcuejyGrw8PUsTyD+NBiA1Q
FnTpIi0oljbpnvG12Q6cV/oy6IkOznsqFXzAxRrKO8zVnQrHonhTDgA5WJR9OdAeLDcqRty5PWlz
jN1RCD8SfA+C+KrIqECpaNqfZbQAtgUP7CFWHQZW0Gn5N78H1TM1e/elPSw1YMJ40m/jO786I68S
n0zydOE4w7KN9F/lA9oYvrF7kron9SC9pNfilh8Vn9hZ2Nkc7/RRNLooYveI0cvpKtYQis6c7p1O
as6JZrud3RS3B1xcsJi5TJLNzEKFQRqHDVRs05Iuyv8ad9qvGnwSlvk+ec9IClNDzdjHEIrojUBe
PuEfTf76In8XN5ld5DZnsjEFTjjCU7dMUPWbW/A4n6rL/Un4xzJr/IJ2HsUey6L32PB8wgohbXbM
Cl7SgdhhU3YIY9Yr0CjsIa05uS1vRQnN/jBwIb1RkHOBeAXjrafqbYd3NMBsFfDbbnM8rO1Ghomb
9F6fYNT9KYRz053y5artGvdkKJlYGcYHAFn1//IekiY3pZCH/BDho51sWOdlgMc/TVG/v+WftAWC
j1+z+t3/bWHEn4gYbRSNNy555XW8zl9U9gs5of+IAH3C+1QyLLZzhVwYpyEwAH4WuBIMEqfrQyHB
JghPVbtEzYznY2FNo8NXLz/5/Gv/R0YRhxC/ZfYW405E3gKs18bPVo/2c9KZqUcLk2oqjxxJNVgK
/6rfy5/dTbyWP9SYQG9be/sPySCgN5VKF+z81O2Y9G2fnE5+OmyuBfkLj2pCg4DJnmkJv2wwiEAS
kbYHmLIcJBSw8Mzp32mDtsWFVwR2B3ClYkvX8WcELebteFqDl6+dU87wJzQxv48wjaZr8Sr95MjV
ryxsOOy7HaQHO9FxI9mb+/oZxEzD6RmHH+ovaICMQPYseGxA8xoS4i/VJXUrX4gBNM0y028L52Ui
lkli3sKUxyP6HUyFvhvDobCiWgOtYlDA8Sui8uJo/W2A8LhrDHxyKWqwHXw20MjTnLrZ2w5HOMii
Z7kGpD8hsVYGW2JdkafIl4HZ9CN+tskTW5PHaByTV/m0XvgUGzmWvfj30/0pfeoBChentkiJhMJN
fBFRA9hm4fl4KFoLszPEJfenMij/TNgA+92Lmlp6Sg9/4vasd5tnZsqNCOcTvya6lR+gTA3u2zZ2
sxeuPawpW7c1SLLcx9/bOsJhkzoU/gj61xR6WqD0Zyk/zbMrXKZbHuJvhPFa9T4IDkJ3/R9Jqi1u
nX9sRRZaJRzmI2fGYwkRSXAzpM0F9b8pkwvrZTiAkCDJimHdDlM4p3+U653H+F3JoJ3ak+4UYHsC
ookjR6Ba/8ibpdweeR4ggPKTttfVqROELcKFwffGicZ1GJkyN3HjliqjFlQ+1yEOgQTi3mF+JZNK
R7aZ4TY6iDLaa8yWHIhbJtPGElfRA5nF0OzNf2nl0vZhr7M33iomi1AQ+rt7r0qLoB+y32iXV9Ja
WoSZUIL8Hf4H0E24ee/YaWFVHAogMiR9Fb8EIRFxTAYIS1gFBnl4i+yN+muGPzt7CruuwSkU/zH8
SR2FM3CpS/DKyAA95me5EotHtJoPGvyfFMSPi03dg0lrpd9Mr21BeXDQDCeB/ar6PenUHGOYuY42
O/xOlhSuJx8gDRrMrAxhLmSYKK4C/hc+O+HekukubBn348lv1bcu/dDiwz/onSoSFNOh/IyN52p9
MuJwwTI/d1WYSoNTaUGiBUtHyl2o52HzOKrasah8cAZe+yzzTP2qP8Sjc0/8eED9tyfOu8Hg7RX/
Y/iUQh4Qd6WXFn4IWLhja4tpKkQpRiVgC6KEyQztANYQVoVSiGTKhp1KfkFEmUohahb78rX6WF/W
/x8GUxe82RZcVYTtipqxXOC2TjGqALuG6sJMf0tlLwTKPejLkSxGuWlvaxQPcehD+DSOmI4cVv2k
/5GzR7NRVIE+eHC3G+ryx5OpnOK63VslS/5+rGlq+/NEgEARxgYiSk/HfAUSd20nCmQzh/4Pdgnt
MyYM0IdngKgrkqW2QW0IBmBBcJfh1VGI4IKiWSbAQL+nkgcS+kWIx3Cg050sDtGoslqyFQqsd3fT
JUhhvs5BT3g1rR7OFFsapaVielbYseL1o2cK0H/8fDwi/pWyH4MrJ34wS0Z6bPP6gAeMykorB0lu
o7osEi4YPohRzTQysNxzPky9S94t86gqsQ2mD7SemE7gCVN5YN0MnNYW3ZfPKIPzE3sWKstBxmsH
gtGbJli4+0mre1/d2HT06kmG8cQGwUxDAHmyZtMeMAkuTnR2cL7ge6k4tWMEL4Ssc569OEOjwHnm
SnikDPc0D2v0BRX0c6hw51ZwSTSskAhIFoXfmL0IyZPU0pHwybS4uK7QxqPX8OHsVCqqiUChER1O
Ol0izHDsO6msMPp/uODnjNjZgFv9gRf2/+0Y9Y/GWAi7BJk2xWV2e+eg54nlbjY6bPb2SCkiLUFX
B3TWNL13mDBFyPPXgPXSFC39dYdBuXZ8aOd6ueJOTeB5Z+ynGuQg6vFyrLxuR48UZcbzfcSyO0qo
bLaaws7YYrTKaxnV2aUyHG7cBgUWDncCa746yosHYjamDHuCHj+L8uVB4kYW5hA5kmAlAaK3Oo4Q
47kwn3OZpXqtBvrzt0bghA9FzAFjDFj6cNEDQbsICwkJB0J/5Coo7scW4SVDAh3/2cuD1jPD32uz
lMZQ1+Ihmheu8XRn5fdTuTwruDeO+b9GEH9jtkCfwI4ZgONmkdXAg2BfAp+Z1wmfiAUBnOxM5bus
HdUE8z8j2s1XEUuElMvcFkVrhaT4U6CBt9cM9NPIh6tcQd00VMJoNTtnl9w9OE2M6lXwfhBJfPYl
T/sfk4JGME1WuTjIbeEdqNA3FttM7KUMmYjGUiDkEfALZdLiLFWICOg+BAqSIcrgzs7BcjSvxTO/
IwECkhRyB2LgXVYX5CQeP9NnGZWy7uUg8w+eACZ7INURLjlraqcEmcPboO8xLNQGRfUPCchQhmYB
+eQAWQLUPR0w9pZvpkiOn01ap5DZMg5A6EHx+Uns6p+C+A+DIaan6vZ3xU0eSNVjM3XTS+e3Ij6G
Rq1kUtOF5e6iqfBSDjpy/jtHla8YhCOA77R0xae5OiakfbRZaIB6S9WRUK/+g3es3o86vid2hVVg
bteJR2EFCs2LqnNgGJfxJsaslC6W8qH7DGDSY/PGBNTrXzgcHoxz7fFFpMGcZzCTPTU44weYI9OM
KfSKjqyCxTl3CPn6Wu3ddU0+lTYJShewkCREfiBkfaqm+DR5j/PtAbeLsSVny3qgQgctbZ5lx3DG
kxrOLzN0Is64lzSh90z8gTkZUS00JMBjcvrRZU73zXVlko6yRIIFlcJ8Th7HO2JNzD6sUbs8IAIx
QfzExoMe4q3/VKFp70m8HWwgMOx0f3oGCmD1nzO2QQHfwtT2+E85tB44KdeejH0cuwqHDgedIT6l
4gj/0lFpR/gAlTgIQNw9wnKX68zAx3YTv3DnVH2wjQ6Ey8LigLAG98RYLekeNMhhW0tHRC+ijMNP
4rL2ztQypd3zW9IR5M3/vQSZMTy2+4mqoc4QIlrm3720WlyuCk9pnR5MZILK+BIPtsmL4cGRLDUE
W5ZqgX1eKVC9UV9WC8raVj2tsJ9jyBfmn0Ya1/6xNMG6quFurEJsC6IuEX7ivIff0dk7SXfiavyF
gFv7qpZ9Zrn5+pspHAtnWSUO8mUYX83hSBWAPJ90Jea2Br4gWFNXDLiz80q+AUKbUQobDA70jZZG
l/fIUFdR0JE1T3JGIBNmgztN5XGXyTtokF9r/tusUMBcnU5sd2vV5DDPz2VByXpSOU6KQ3taqOFF
V5ZPeksW+oWEJ8KU+M74klNXSkSTECS3MvPgQHY0LA14Q48XE6p+A5E/SnT6K9zDgbuoCdL9BtRA
wFMtc/BhI4rSF5YkY4z7Y38RBl8BuXjsF3pcxecXRrggjX7JXCOlPAXlICUKuqqLdTsUVGYMxaES
QFacTPOLHcDTcYfVFzwCgR29tREUfhsJFCHp5jrgq4ZDAPPkDXogLr9x5TUJMv3r3Yxk3Hs6t2WO
mnljFnA0ppg9tQEj1wmU+Tzh2oJqjsc1b/ERADlErqAoxAvJk1NiQ/qgr05i/WwA45evixlIbYii
oUo85KcNlsXR+tcqzsAkVBYsPTtm04Ydt/PzKsoRJiTk0mJLT1lArWPX2anLnqfmZoyvGZbsMKTu
VQT2JT/8Xr1MGKAKWgRfQ8h+GpXgKJDTSMHHFj2W+NTdn+/ldwZVDijVp7SuGaDDojGvTf/W4+gx
XUYSFNagbg87xpfxqYhfREBWxBFo/H+q1p6GN0POnv5j7ryWK0eyLPsrZfk8yAYceqyrHni15BW8
VC8wSmit8fWzwMzqCjKikt3WL2OWFpYRFLgQ7nA/Z++1Q6vdKUV110mgEAuXEjWbRw8vecDFf43k
zJtSfIN1QmKEuowJuZGUDS4upjUJsOukpj3UTWMHhp0+I8u8W5Rn3rqE/g32yYufOpgYWMPZvFVE
4PFxyaohXGXYyhpO11WcL+Xhlh5P0+084E/oeeKNNubWUaSlk2dehWf/nlWS8GaGPmMmCUuEHyP5
HqgBJZfrINDZ2cGNHhIdctbZDeNbg9CsSD5nQ9fCmI8fJB8pbK5ZS9WGIKNHOODZCpbJnRt7rBqd
gglBlVgdemjH0oLoAY0tjaShECloPPIsxfeZtcUFF2SUHJlNu3mf38tGTyd9Gd2y93pB5dnXB9td
d4ti77+mEkKXWcNuCmThxkRBo7OyRnxRkIGyLkBUyqF2FSCe67LXujvnECXRwpKHFs1sJAh4UmG0
l+5stEiRlmBuvHgp60SnPNgI38csO3PopxUoGdrlKOh4wSpzPCFIfFEKJwQ8sQSQloiyiJoRN0F4
h52QBT5sbiO+1pGG0tlaDt0l127lTGLQL00ISM0pQeAQZiO+dS1RbkZqhjqputUhsiT+dIABzih3
jZPvXKf5DRndprJOw23k7yxYGsTCF+mCvC+bbh+vftS8GLElPil1ZWlhdrNsIEtuJW6Ev/CdkxSv
cl7g7YtWjlnvuK7ZuTavnXn0WZ/qRAQNp0J/zNm/dusRs+BeGdtwZXxcgnJqUypVQf2x6Y7GCIrs
1AW7kHbZttx2MTKlZSjeqePocFkdqPSbDnsBA5AmdrTV+6secC4fzF/AKeepSmqEgaT2kahYzDJj
37eHCixOtNERXM2id0uduchV2fCH0iOMQP8uoEAKCjqGPk+vlEVIMMtzUpnYHdT+wav2ZHnYxUZX
r7UUyZHa3zSVfFbU1ljkPmOsVwhW8Ydbo6ZLWK1tK77OwQyzeATLTQ2B0Dc0y2jSimUCZvQh2B0p
/lB2GkF54Z4qzXCmW+WLiWnQ6ZyVNrh6JGt4+JZxfJ1Zd9XI5FnUxTqyId3NZH+q2ICzCISkWMR+
Yc2rtY9gRVzRuSmBZRhIN6/Uo75uV/25R00WLVxnXj2Wr+4ryOMW2p1HQWOLk9GpKdrSVaAy8xjB
srCWNvbddCGBsiIUZEqPauHCm0FyZFwoemVUq30aQLs8uGkaJsqnyl3TUvVZvtLyf2aoEeBGs4UN
J1bjZOurS16ESnP0eZBqdnxXHUpB9MY2fO1JkhEztmciQpLFCpeio0+NndpSxjJsqqY7DFkJ6r8X
qqnMQOaYy0Oxbc5uyYDl8JoXMxeDD/JJ8F0Yfom2VvdBt6ZrigOe6nuMnRL8RnW2AXIZC8HbYEBl
dzTw0BjKwq+G214jQaEFXyKIMA6x6rt6BqfERn/VVrDnhMX+zhiiq160dKsiIOdWkVyUnOW8Ilcg
2BDdU8ekmLvrhhktJAo36YM9TCwMEN006Jd6vk0zttNE0WC/2Mj2wiiXXPf+XKEXtMlPWvTR9snN
r3VcVf0mx8UXIXSdkeHiUwjPDnayaOmRIkXinYe0jbegh6GP2siDGt5H1b4V58pgpTNmMNTalFHG
yDAo3WfseXYV7CCeaZ10ccS9uEuOw3NpzUjYiXdhd2SOwdtN6g3UypIe4zAOBDRqirbxLQABlLnW
oWBZPlGzMWaxwn8H6wMIJyrHcG2h6bAwVVFGxvE9YapZdwhjzKWeHlyxtYjrltEb0/Oe8GNELCTJ
gRTJRCVtYD2UB9W7ict1SC4VkJ/rLl6Q6ijRsjGY0xaKWGWstIedY4EkWze4O3QU/bNUjEEwzM/6
RULmxXVOoHOyoxxbcZK6VFGQmpQ+QeiaVoCIUMNEo2LZViaxcsiHuZfv6XXCHILgGaz8kMb+OY3n
9auJlA+nXsNyeqogt3V2FSg+Z6+OGeMrp9tYHsAMjCATZl2TTWiwdUpWjjvZWRP1qMvrFOoFXKhm
l/M2STAi7EkRIlUNJFJmrgcdgzx3bmoTN1A/EHkqv3hgpkrQ/+vMpHBIoWAuaBbF8wQPPY0hHh50
IQhPlGWRbTJYscOcblx8sJEcU8kvlypvMp5nnhFFnaeh/mBUbDwaHzp244xAWsteuwoe7c6x/Fnp
8Su7i5fThr3CHt5SveyJWF/q/aJ5VABSEnYezQhYnOEfpz9Mo4K3Ows8iJWsiQA+Sv2iIroRLQ4y
D5BFPurQCdVWEoOAu5c2pE2oSUx5oo/AitcM5PhgRbqyyF0aI0GDxbCRyn3iysisTChDw8gO1RT3
xc6h0HoOzjWdHZIhcE8XXNIga9NJXTjcd0CPQym/m2k/DyIboWBjvKuhlKyLTkMphlslJQN7XmT7
SmR3QDLxRZQ6RkIWPH7Vl7Bty7esbQY6aPCuw6aX5r6oADOVm0JQCnWo+dD3XRs6QRm3KeJcg2kK
+XmFvQBpM2csFLwmjLzU2KrQFuib8ewZA17tTJ7ZZPP1KCEyjecLRH+aUz2SBrnatRguhxJ3QRVL
IZtvZevFQ3vwewuTXLWxG8KTI/nNInIJIJjvn1g1BQQ3C/02VA9x+lhUF9pNFma3m5QsBN3bJcVL
LW61ln5jvsudndnPiP8g5ZOoUhgkunETqmfJhpRNKVvemASylFOFUiWTeXWS2BGJ7EE2Tm17TrE9
svpr61Vrn7LslnEiDJ7ORbjV3JNQKPiNxokakw5O9eA58KEPM8R6ac2914yTkdAgc560lD7lylNv
NNBypUpRc9laF1vfdMOKMKoqAWB6S6iuqIFMbDSKFJ0p+RsaJGxCPDYYeXsfZAuLOJX3LCD6fOKw
qrOVG7XcNjiwktcUlp+Lu9mxZ9SfKWBMCldHTifWTJ0Ind46Eqx8y32uMtvmp1tMAo72pGW0RpwY
oLwFxZENZkvNPi6A+tXsXN1YlFT+ntnzEoQFr0a4r60EdrFXR9com1GfTAoj5McDL0DIxzoptFFN
CxkOCQkMkpRZNInZfQpvYw6PaQxkHzUiYcZUPYxHUJp9sRQmq+hwsPVp35470hbIR7b9jGqK8ay7
TEJZhCTFs4l/FNj8n0v7wopl2DfyTYaAQnbefRb5SvsqgpkXr1Tvrg0Osn2rEOZaElnmHbjBUXmS
7INe4BLZZ8WZ2Z08sdRbl4B80DfWeT2S19njGjn7jrVl8kJtNgWyPZdunfUgsfQBvyPaeZBb7Bp0
ssJswvl8gYJj00B/qXjmWf692YnEcWUYQdJonaA9akJm2cvphYJ11bMgPQaIWdpjISBDy4Q1GiC5
aDZl1SHGNNQ9FoAymPsbrBjgi+5bDL9cQt+FlNQey2ARqnvfe/Gcg8WLRUlfcwkzx15S57ybfe/V
1/cqeto25dtv6uKRoNxMfhZj5otKL1yCrYkKwrCeG9bvPVbreYLOOJFvclpUcfVAESPPbvR8Llpu
4VAB1JuF+iFRLzLD1vfesVKlVlxc0aH30+TOU6p6WVh0Az2PLrgEeMXp7xxd2rllB3y1vH4Y3qv8
NguQEjGbZlgedPGQg4hVwB1JLzgNaHA65EUUG8m46U0q/VO4bQYUR0++xIpx6IqQuXVXPrT9vsn2
Q/bGpkhlDEBHoDJDo9uLF3W7qDJeg/MguGmbm3xocEu8RwkhJcEmKTYCaaBdPtnxPoE0oO1aFgVF
TPi7eeXQjcRSnREMzWQa7Cp9rfg34hAmp0ytljW/d0yOb4ZneJS2UV/pypNRX6twa0wEDveeeLLF
MmzXSbmtgfkVG8gKHkopeha1srH4+SjviCCpaMdA7IuGq8x8iBETQeTUYNK3NCwuTuhfiGPsJP9s
EC2r38ThqVN2SnwuBaXnJ9+5hMjLKvc+odcHEqy68bgPSFOGx2TvIgYMlkRnD/vwJsN03HJAbYv6
aGRrxxh4ipWyVuoLw4HrJoArQ83p3Sf4UWZ9KtR1559RdWQZKayTZE/rzbAuDcQl1MZxxuKBOup8
hDnZpzh8Zr2FYJeVS8XMGYTnKH0JHd+DGBytzaQlEU2CMqwykmn10nLmeYTraCkHLzkPyi52N2yk
YyBwKr2RaCzJ0f/pHTGpGI9OuZH0Q80qi4m0k85KtolQbnc02hCY4nPMdh6aaSPbaf5Fa1mEXCn6
WifxC0m9uoySleU/k2+qxVtS2fURbbvqJux3onghXv12F5V3iX6d4I3X6YOXGxk+9gD2575XUNPU
gnZ/3YACcIDVEX+hvmfI2msYjdwioZ6kN9ed4a2WN1cGJMDAujG52W27dlsInT2iGd6jyUMcPBqQ
sUMqy3R+tgHb9OauV08imev5Rkfmph9EjZE5WEj+tSXOeoKtLp+X8UPXrypWPVV9Ua27qH4y5Hno
A5u+8Jbzy3ylEAKROVSMmuIUW4s0akdDboYKVPHkiQVAM3dmtmDFI3sWiRtoL/yeFm1CdatMwINY
iXL2VPsUKiDhZIk7JBJ7Lfkozho5R/X6oBQdk1iCW0xUKxcXFstTPJe+XN1Xxrx1N6zeVfC58Tn0
nyL12HVPItqGmMNM9s0teFOQMLE4sFNU+se0B5081x+Zt4r0pfZp8gMXhlimbeVsVZkHw9hJhU4R
9ci7BJ2Ft7SLS4jCSWHaceRTUFwajAVadFN4AM+marR0tW3EYnzrljQoEUMkU54FKoBFNinEDV3A
VH3RpGPvHYrn3Jy7NIHg5NPNWxCImOpTkCSVAeXuXhkQq2sKJuU7u39W8nNYgOFqX3TzIWxRwMyp
Edb2MhE7v7rRnLHKkAanyt0NxiYDNCcvDNprtOl5W2a3JghCPb7TnFXcbNR8WwOyz97a6LEf9mZ+
G5bQeZ+TZG0OCxZdZkRxA8QCtBsYhe81zek6oiaGtoH9cE3Dx1jWeAO9OfmRprkP6KVb3YEZjhw2
ZL/quxtva8Z0yLyDyB4tD03NzJ0EfIwUfQQLR3ZhRIZvK7TliLrFWmgzghcdZwnsn9DXcDTFsk12
8kddXBNuaMGkNw6Z+oSi0U7WDH0zefOg8DmHKkYsscz9Rwf2TBTwf9thkTtr7znMSEsUMoui0p9p
0k4UrL+IBfeemuKlNFlfmfdNPI2Lna9tdefsaK9V/G5ilQ/uZOsSoNMtWF+PrL2VS6GaNK54rScG
eIGjA+kcizBlCAnVRr3lHKg9SeU2xTgaYSTIB6TK1OTbWCyL1DbmtQGeU2p8FJhi+/EotzGdt4jV
jIvA1ywO7Fk8edd19VWkI/AwnBO0/SjbUB4u2VFIa4U8OwplBpoXqSBR2HmggT0Ulzbdtc6iymGo
oxQhCIkFDvEhcDOGbRheS9Mkfla0sxwfkZcGvD0JIbG5yaCy31t4Nd6RSrNV5tAtD8a2E0xC6yg4
NiUUev2ZV4if7+7skqJP7bGdt4TDOgmuOV29fo1WVVjLcsvbF1GmxRpeL1z4pe81MZxttrKyB4FP
jxiHmR2O7p+lk14r3cUAr1iWC7V7KIYFrdVSv5TSDWXzlFUts0QxVfprXcJk4DU0qI8yxl31zdUm
fLFV9jJyvGTKyeTuRgYlDOe2oRQP/wRl/ixvIYQdipYUMfyQhLxQSSlICGSW+Ngjd+ltNMCYuk9h
OKaHeCXKe+a6K3tYmvbeRDTkIohX9kM+5zE22rOrvzT4yFqLtMxJZ0z9dq2ph1Tde7RBUbsFNdRt
Ge7bRMvH2FEJS6d0iKI70gQtZCzOwQViF5jTJkUDu0ZsmkiH2kcyAP9DXbfxPFCWbBDtJz5kYUhA
NDaIR2ULXrh3Nc7gevBg1M2hDMx1eE1XuwIfgfkZUTD1unafensgo3aA5/iEATALb5uMF7C+jzDX
+UNDEfkhq6/7sSVEU6laxTJppNAjV4mLzA2CKz7rGY9aVEDNnsjJjZbPjO6gOUfWSIl6L+iLGfsG
UMQ794YLGol1ox4DSoJvQ/8wFAyzmpVmshN46vD+eGs3pKO5jZnLSEUJ9ccsPOQW+hDQH6y6/XU3
rIOB6u+xl18agg+WfU7KJrrFsYAm7GVkTqpjPGx7lPbEGuGwryYa2VFsc/msYYZfF6bSlgefAk6D
IYmAqWHWNbQwrqL8JGKWkLdFXgucGvfUXRQEoNyE9ol9rqc+0P+jumlRTcsnnJKkz/np1Dz1mCru
Sw2oyWIgj8knFmF2BXrXr0gEoyEObOS3v/3HP/7zpfu/7lt6SKPeTZO/JXVM3SSpyr//ponf/pb9
8c+r17//phu6MDVb1QxT02RN0UyVr788nfzE5buV/2OZlaV2RU9yWzjPLHABk/4dz4mFbCoiDIe8
QZB9c5gkYYJZXgHdVvQwb68o+isEJmvIFA70oAZvqenXJWkOyX3WL8oPUIfsXzfI3uWJmsCO/OaT
C/3TJ7cUS5VlSwA6lzXD1oRpfP7kTqu3oenQ7w+9PAevNyaH6/XR1kdGSiPRdkBY4nguLLlG3zoS
PDcxKOq9TERFqhbOc2urNBragV1/YUtIkUw6V3J1MjnBOiium9AyD5WhocwDPz+1VNdelI1z/dd3
QJifz4PLbrDbUDRdVWTdNAzry3lYJKBkMdFJhYejW84gevkaOhjhxc2hNTERuSVyAhGl2jGn2i8X
7aFW43JnC1Pa55Zjs87LnvOwk/aeNddpQWwjwz8HltWv7dJloarKOW6TpkXzYS8tpZXOppE4e6VP
6AZ4lfnNrdHtn09J2LYqVGHqhqka2udTaikqOalhw7o2kNvUqnEqYqNBGKz5G9eJ5DvZ1Rat2tXn
vCRfLHHrYW955THri+jNb3PgBCZC0Djce/KV2ina9b/+SMIISq8fXHIzOhtRZW8//hhqxdh6p6SE
/Rh1WnPtwGGallXrssIg5i5PM8qDJjL3pgEQ2sY+xp+yK5dpVpLBGVeHQkYZruFsmw5pDQ+iCnDw
mbTadKmPbjOT56fRkDZRO2M9WmebQB1l7gq148hzO0Jn+KuZpDKFvGhtNxHNmBiSe4wb5uNvkU72
2cfD8x+fxm/5MZ5fUs7ed73qy1//cZPG/Pef48/81/d8/ol/7PyXIi3T9+ovv2vxlu6f4rfy6zd9
+s0c/c9PN32qnj79ZZZU1MiO9VvRn97KOqr+OQ+N3/nf/eLf3j5+y02fvf39N4IWk2r8bS6759/+
/NI4bylC+WGUjb//zy+OJ/D331bFU/7Tt789lRUToPW7IVRdsS3b1AzZVhlukAH4imr9btqqYcqG
rgnbsEwmnCQtKo8vmb+rlszQNDRZ4VsUHvgyrccvCft3Wbd0w7J1jVmUgKHf/nnaf06/f9yvfzMd
fxo4pqzLFseRZSEbmqkLY5zzfpiNZUhyuOB4ZWKfcoU1bjC+GZvK5+nm50N8mTYjYoRCN+QQ5Qzu
7tSddW4/QdlzMVZwiBfNpJ2qM7AlErKlyQ834RcvG+Xzy+bnY4+f7YfTC5vIpSj2cWxnAVeaphYd
gwlskRlmYjxOBEN+c8jPb4mfD/lldpX9tMgy7+OQdM/x3NvDc9W8jQf9OE1gcmh7FBTo3xxZfJ4E
/3lkHgyh27qQZZ7YH0+281QsjCVHxrZeLHPms2aO6JKd+ssIPd12K3SP63BHcta2uGWepAhGEuIs
ui232qBMihnF/qk3s2bfXJLxDv/rlf/zBxvv0g93QTRS5MsyRofxCaCzNnNWBWyKjMYPlcuFgk88
UwO4KeRJIoD95gH89Q3512X5suDQc9dwiVlppoXdoi2jjEY7Uc79wzdnOV7evzrLL+8g1+lDuR9v
PBQ7fLnTYE5fFaDHHGXi7LuT+jdP9r/O6svAdbS4MBrBWbUT8vcmmHyIQ5iAzZ8VC0x31jcPlzJe
pb86uy+jWHbDPKzHUUxwtE6/FvM+nZhJvsBsZSDL5MkJ598+Ob+8pqasCiY8W2bR8vnJyZqRspop
zXSEKXgPFLaWNO4n/gMokj/ebJ9ebD8uTJXvjvXlKe0kCp4sXJopaW/LfufOWJSevWWxiHbfDVVl
fBZ+upqmySDVFWZ3+cvdi7tIFFXH3QPlsdLeuudiibG7oK1cLfu5MQ/nmoeF6rvrKX45H9qmpRiq
bpvqx13+YSQS2haZevlxXATdSKx29h4RBJoy0WqEOx+7ZyrDez00ua/9fByZkd8ekPKwZqLI+d1j
rP7y5fDDB/oyaFq/Uywp+HiM2xlJ8dOIjPDr4Fwt1R32Rc+QTqVaYIq8itjryLvgLA64DoIym1bn
aG499Af8C5Z9ThxzAqHv4yMPDmkhnc+TqmCy8ircGhmR4d99+F/eRUW2FKGJ8Y+PN98PV7OTbM1J
Bz6XtkBHsB2m2PcWMYS0KyKGF+k0wJCx+OtZ5lcPzo+H/PJ2qdze7evxkFJeko9J3ki1+esj/HKk
/3iI8TXzw1k1epQl0XgIPOdTjZnFzeb2hPbhinbQW0T2yvR/d0Qhfz5ilzeW1ikfR1TnzSGcNc8w
aC+0J9F6WqTNfHfAXw0Dw2anoFsyfGjty/DLBslXRcxTh7wWfWq1glWzUI+aFiyRFyFOdb6ZPn++
bbZsK6zwZMtkGah9mcekLHHoqQ71FOYA4nFBt3JJ5aP87h3085uW4wibBaIlK0L/emJBTHfX8JV6
Ki2rKWq9efnY3Zkz3nsvPiFtq3QKU0Wd5stv7uDPF9RWFMNQNNm2dTZiX9ZZkhoObWjb9ZRt38cw
9i8Eks2kBTKGjTT/5mi/uJqfjvZlEFgpS9ZA42gV4GSyY2cJJaJljuWqn1J6nXlH+/WbQ/68iOAE
TZWLamuqQfHi8yNatL7sKhlGgRwivokrGU79PJgb02FdYdZ89TbULDblN9d13GR8eU+MhzU0zbIV
Hp6vz407BLbj1UTRljNsSbfVVkAbasD3hI9IP654nvBgYho5qbz23Sn8rm/O+xcP1KcPMN74HyYD
zwsqzy/4APS6ylvlBUn6Ml0HUwqHE9S8CnK5KZku52+H6C8vuKWqQrYMNM3mlydK+J0Z6i0XHPfe
xHtVpoAi5/bJnhi8/4ONU0Ek+G6U/vpy/3DQLw9WVEnD0A0fBwWTcwWviSU0CzomdqK59saNhlgS
wuwrfdxpNMnaby73+Ps/LwtsRi33Wgi2d9bX2ljil0FWdzzYA/Ggel9Bz2wQBtkZGTKGDnurM45B
kr1/c5N/da3Z+pmWJlRTsEf9fJPbQESyo1jjeCLddZZP6n4hzYrZx2hyJ4I7HC3Mm78+Klvcr2er
GJrQdMuwdFW2bPXLtG9WtR45DXE/uSf5LOpyTakWai0qmcpUPnirRo5t6x3JLVXZVHYj76inQi3I
BJEU7UVh2y0mbkmdBcBjWWX7uJJt7lPSu+5CbsvOndu570E+S3TkgMZQqvjt1YINwVnSE9++txMM
d6Gs4SyRWkUmRqYHkBJ0nQ3wRpLgBvpaO/NteE5prZNk1cpwASw9NdGZZsO5K/LiqTOyfNfqKdHS
peURVZFlzVK3rbBb5V2JADnNEKiFdYeYpK1sN8I6B4JGSWInWDu1492W2ujMV8vYm9ZujfgzS+tH
1yIHJIt8/yhJA4KaDlJl1BPUEzSOTK8pa7GE9b3LR22iqjMJ96ucO5WtzizXOmDOQ53F917QB+p2
vGoVlp8gNmEMOA3+D0fy1lEI+5YGsbyRs8IjwoOgRrXWtXlv5PksZOg/qCIsYxKODfK6FK+u51Lb
C/jKAxpbs/dS4k6zeGM6WDiaNG2PiluDE6Cegbxk8OVDWqWaug0cDUdu0RdmNaWCjCxYqgXeB8c3
wQ2ncshCSctkkgU564HGvVLDlYgANIeZYS4GpelOXRfkmJCMAT1FbhJs03kOjlkUtIWesa+zpfCY
U3Lsbocma2iERmkuxd7C0mrMR3nWut6Ud0awMYXobhNLy095FQVEaibipPmJg/c9cQUVPjhysqhr
HPn4vxsG6tRqzGZPyjTJvQZek1AFbWnnOf2Z0gIgZbZYsPyyW9gE1t1VPUbAJjZU6tWpQY5TlxFI
2oG2EmpjLN20EohEtP7Y1G2ydHIybFLLC8dWm1CfGx3WTt9kJta5wBlmPTysVddgxCW4iuN7PvEN
mkR+pqj7g98m3YtKMYDsGcwuImuN+0qu+qnvp3WMU7mIV33XKETipbT/yqRSYXZp3Xuh+1AeA0u2
5QufX5OPTaD06cL1tAERfJjlFy1XkEpIRSDvYkq8NdjJLp+WXuZTYjQ8lNJ2byvaKsnz7qZx1Ag/
RNrLwBQkTkFvDHyJg64M8bowcv2cmIJJzbZGp6Pko1VJFWvluUN147P8m3m11IpJY5r0iUzhFcQF
uHUMqdBmPEH/FiFBYz29HE422KZNYuI2FWoKD9xBmxiUXfJUhBaaHycHKRnaQbnRIz74pGxzOvus
zpJFnxcJfRYi5i5d4II/7IwgupghmQmdoUnjyNPxJvtZNfcZMxhu2xwIRl6TlhT4WBlUo6+AgkRp
AF+He7ylwprtJFH4HMHvArSHpV9eOo/sRstJYouFgmchVMGIMmRuJ08DpEv5pMtTfLW+KiFPTEU8
HAyzB+UnOoJSrDhflAnCyGmTaIbOII+iMRpesONHSxuRJ9eSJw4qrJHA/FWNVrg3klGVytRh0wPW
Us7cCtePrNKNlxs8rymrDEArnsjLRTq4Sb/2FdDHdlCpZCYMCdgbN5EMZ5qlXVlNVTlqsHJlg2Zh
7bV4hhiM2ryNsWFlQYDNX4uVu0AqCmcSyRXUtzyqI3+ulk3H+zKUmH2cMFKQ/Jg25O9iSHsJ+4Lr
DXfCkEh4yKwKNFVdN5hbRWDjXyhKpb52Bg10adlpPVZsJRlhJ0UvswvVFJG8J2oaNddqpgNIctNB
ggrc124y4YqRKSiJRuAH8B1N3knm4BbI0tU6W0RqV6ENcSUq5syrhKe4hu0wV5c6LtuBjFTsKkkN
1MiVfAP/fx2Kk+7oHsPFoMV1pWvVoBFcqbr+xDWccy/8zH2z8W2Zl1x3d55lEKbEWlwmyDizI7R0
mYXV022ggx1rXlnvciBhMaktS0rotDURGPPcxehPZZQ+kGwoOdNE5AIw1UUqxyulUBxQQZoueTT6
8OthbYzGeJNIQ27XmLzFrwJFdmlMFiVeotjoLXQ6dmZMTCcZc2DUMRJIN/n9I+3VhgwumrLaaUOe
3OpdmnazWvKA9PZZy6AWWpiPIQ+ed684ctQeFLVKIS6ZcYWbprfb+NFLfVw0pkm3C2d/S9av4w6y
dVQDG/ujafE+5T4nOE3wdmTo+VVXInSyG+pu52qp6RPjlinBwkpUpSZuVDOQp/qd/ioS9MOpZuLh
Dehj6Aut1xQiOispMBZaGyEU71qzL16jwrIhx5eVZbzmvpJY2yFva6jKxRB4dNmT3pwWchL2qwIh
BI77KBvxPl5C50bLvWyZ0bvsZ06sDHB8QifE5Jb7qsmo9nRplMpriTW4q8Kz5RZfHH+Ix1RmwCHj
UKOhPOELUiSgFHHeu7eulwewlRu5yBiEoqpM6K0Kc/+dFLmu+TqorqMjS5T4MKRoZpUP08EKqqHp
joaSBl6+sdqiil7iKlGclGFDnTQlF8OV++yxqfn4a0nVOuddCxPPxncYhEp1VENBuz5VwqF7yGgv
SP1OKtUOVF5e60aq793GUEiKazuNijqavjSTR246jaRwm5LA1w2HIWht2T3EkuU3mJYNX0gmfseI
JgEPCn0CT0b7HdZKvf1Y8/2PukfX2VuCm+Dtrdo9ZV87P59aSv+2ifT/Y3/IYuf0X33wn/pDB796
efKL5G8EXT8lr+WnXtH4o3/0iiSqSL9TFlRt25aFqqljS+iPZhFqefn3cQtoWWOxiX//s1UkCfV3
m7WuwQJaqAalPfam5R+9Iknov8uWrNm2odmyxigU/5NmkSV/3ucblqWoisZLnQ6+aQuhf9mVhUjc
O8v3xL4t5i2JthN0/HBC9Xn73nvXeNwe7YM0BxftnocLj11I7aaba2vCdmb+Y3OdbPulMaMUv2rf
IQuTwg4YzLxJLt4Chuk7+EPWhmPdCYLwrlh5L2MVliSmVcnW16Qljcx3QjSW3oypSTXLI8RGpMfs
S0p8ElIM2PprSBOhObqz+2SNkIYcFd60SzQ2YGEx/t8biDSq5igWyA5gU4CCqea4NKdYBubZ6AeH
n3DlQfmfDdNwTSbVwtyzkkYjSJkPP8aEhdPdWHigNDazJxmVWzBrDzU/v6JOOnePJrqNE8a3AlAw
UiOSG+bevNiES2utL7s79w2AK1DlUwWDGKHt+4hKXREtvdAh76rHZIn1ZQZG9kVbU8JZeCRZXsmv
4sF6IORkDvN44vENxTXI3wX5XquTNKGe9GzubeiXKC8pDOBieIbnnB2co/UIY/CjISEDBN8od9wx
qCJ8KPfIJw94y07MhTqTVu4NChCbDQqZeUiKb9GNgvmQnqRgEodThNuQQFLAW3eARx6REisb72yt
htPYwwnWiI2Ld+z9B5SC7JiaGwg/SJyO2WsyJ2IJTBCmjZFP7CKOba/wpdozacc/wrhigz2tNuMH
54aQQRx2VwQ/HduFBsh7V84xTRMssxuu+gtlgIkMiYsjTOHJH0mEnCibZjneC0C2j/kinLQHjEUz
9GdT0EFTkiwmKYVZhcuNwnICO51aZnS1wHdKNWGYIUtbqIi/JogKF2MlqdigtTyQo74CVH+0Z/kW
/zK3U50STjADpnPRppTIaV8a03SlLMyFtnLOlM4X/UOBAX/jrsWhndsXsvxMyEhUSzo87YQgwBNe
jgfF6rkAU3vEGj1pNux0kilG+bm1YkvwgJRtFqeTbEPq1iR6/3/Mnddy42jWZZ8IHfDmlqADPSmR
lHiDkEnBe4+nnwVVz9+V2TWZ8d9NXTBSykoJ9jPn7L22vCCpb4HcysYMw1W03oxhz2lxzQxIFO+m
U5CCZpNtT4ADmWdL1daczm54hOIlOQjpvVuCFnsp12P5ZM7J2Vq66JHX3oHAyjmw92xmfBez6CJN
VstoGywE+4NwsgUPEs8GPP0bamHUr/POMblF0C9X+aLeQp46ssZd9Avj4i7Jo9pQbrTx5KBQf5hz
qAA7gNOgcmZAk/GyEJHyXtJ+lL5CcGdLeFfGLITbPP1i7iqJwi+hCzNq0cEsCmbjojiiAH6SNszY
3s56iEuMNFT4vKWwV5cyDHR8g/LO33Q5Eo1Z8TIsAfEcEyfYdXNxTvAzl2LKYZ1zRL4xTxiZ5Fn9
VpAAw4mhTudEmyX3/5t7TFhNveh2+HpgkrmfpBPu1BOpAmvx1LxmwYzEGRueGQQYbcZafA6W/4d2
5Rf3UEQVGxGghKkXJ91cP7gv2IYMdkCz1sZpVn5xz9fRU3GEjfGm2YG5wZWH7FU7w4myKxOzyuS5
50TRRkYn1i+Ejk+84amF8QwgmIn6gj17UTi44+8yPhXbRjFFxTOap6tz8Q4XC/42Bkk2KgA0zI26
YN+AfnGDVPAmOfHOfSOu2BZX9PnfcCl68+Q+wu3WPoNlvfKeCP92fEc+6AfjVXMsB5HuFrpFfvWQ
BClXcYtBM4cugT1k5e/QZKHpBAof7lo4p0Jht+yZL7Br11Alv6wNJOYBzidmGR4gmRshOpoNC2ye
rTuGY3J53qQRZI+dfoA4qR94o/SXBveyXU8sVCaQK37PNZwufjbu0ytL/fcC7ulqnHf4VOA4vBnB
XGd3ZmVL3P4URBLdIVSmoP2C1BjaIrf8C5MXraA6ZaaYk/sHRGMC8xB6ZAvdM4ULzXeiqegPYRAa
xap5Sq/ZAtYHPCnO9iDykLOhRwssLirM39knou3ojVQOsFYJfahoBTlKkrZ/7BL+abb9pRxZj4lV
KnWAzMwZbiQur6UVxFyuzvSExX9oUfzS9/nvuf2XKmDmyolqxsztoVM77ZO3gLNIuRN1Ms98d//j
2U0l8/8UO//v72M9oynU/3T5l7PrXFdW8tSSDgAiluMzs+y7xyBnrPLD9/tAcMD6b2uu018/+6cW
789N7P/+lb+c4tAOQW9FAg3Op6m1Zd2nWYFFzCY7Yfba/KlZ90tL+b9+368VTiqfXe2V3MDY6eeA
wTcuRXuNqTZfVX9o200rwN9dTuWXFtMoeGwNGs5tKpgXh3A3LouLMp8uKmFUi4/kSrMCc0K5wQ9j
g2G4VSf1/Y9d9H9+Zv/nrirTLfhbwyAUtdCkrCYf5JW5ogLKSoWJ4gYIYJ7af3qGtH84afquMh0v
RFL80l9O2mhzE4lcLe+lJ3FAvOQMGFQUcjde0okOCVtdW8rJFApM0iKGOqYuAjNJZPiAwqewxiK8
W1si3fc+DeZuBsxdeqg+KXjs9WdfsrMp2iPZSOIsYV3yitXkoTCktLPKsfhREnbg2QgaFo/wBXw3
y8xe+UNP4J9u7E/nOF3xv11R4mUpTHgN5wh+l6mfYBkMM49+W967lMURsW5jPu+3wb5RppUb4gx2
mgYLb9ZyvT3KiKsX2Xv9+vuXSf6H9/en4/rlThe9CIImr+Q9PgPC4VibG1zveukbqxDUGEa9hbIC
jDCWIIR37VcBqPxLZimhbIucMLZZ+KP90zFp//CG/3RQ00H/7WLlWuEnWl/I+ylRCDMHqmKuFmns
o7CpItJ7nEhylOIVfnhDL8kn+QmJNZErpO/YzY8sIieYsD2ZDgTCAVuODtTtsc6R04vFz47rWUUE
Z3Xo1SXaHk+9gGuQMkh/RBKRywXMYdkauI+P/l16xARclrKtwnqFtadkH4Lb2q5C3MdylDZmMYej
LNYrCfscWvtyOdX/mXaAOQ9POEojFeclzLO5jwBCnbXX4Km5C8846dCNGifmRYz/TM1Jdcfd243z
bITYqcxipyXa1UQYRNgwFdeZyNJKX/ZgjoXFUH30NWZKdDz7kbnkA9NtAU0TPvi9+EKeSpuDZJdB
wxNJrAVmu5m8Z57HAnjDmaTwOnQ7FYMiKDlgbk8VB0/XnDS1cBE7IIlWpBoWs2rrvaODcgcSQE6s
0W9Ld2/tNGCjCvSjGYm2Fn6Lmb9LU5C9O++dSTr40nBQLKDasjWEJ1lxRVWCDBfkLuDMBlh2bsRZ
AJJkb4JSJAGjt2PWMjB83oj6cs/1i7WzHH9BEhEwD2zlgwMv80IA01q+GA6tGJBCcFqxWlJFwynx
EX7BoKg+cA/hewmn/nG8YG3STWlF48lDbP6ZspKAdW1tx81kQXOylyrcKod2k+wowi9z0Y4P1hlf
UIfv4tnFHwcKAvpPC+xr1uzIkfImug1NPRzhwjeQFqRXBtFTtH//RiJE/4fxcNrsSyrlAATqvypS
4mYwXDPNskNvrFgIInabAI5LolHhX13Lch6kXwTO3Mpmos6vyDPfdCPQtrcpC8s0sE5x2Rjq+mfi
g0gHbUiSabY69/M6XFXM9SobMJFsH/Z+3iMk6qrpHUTrbDPBRV1FcLrhj24VbAkUggy6kHYkk5Z6
TeF8pbAr/Ozgh8TBPBlfFaq7VvPUwiixKJ0hf6coDrkIz0qLDtrFOPujLtZVvBKMhwUSWlHG13wA
G6H0ZGZRH76UUKca8PDlUxTN6s/2KbpYW/KAosVIiRkAFIaaYocUaAtsYT2BmYk+sOPltNdo5j96
c9bfY97Cesby0IFNXCzi54RUIA+ZPpBDSmoPMmamrfM82cM8uVb7kd0dMQDOUF2DeDVu83cf3b5d
Jmzhhy+Ck80fiOq93gm6RTUFJKTnPFxmvK7WUhS54MaJ+JY4JWU2mFkg5sr+lAtnsdhmtNh7E+/7
O1VP5OMrebL4XbvkrokH7QU3YVg7REOaxnzcta1NDdgkxweUJsF46aJErnbGvql9UHWAqcD8HzvD
irxYZDsvoL52nAQa2OZmQcdj+8DfK1PlZkFRhsuirKOt/1rKM3CHa3EzyTgCCiDBxWXDly6CNdWW
fDneibNkg60ewUfOsmfjbXjpdqRW4pSdJbvuhJR0Vsy1Q79pdjXwwD2IzS9ZArXjXXG/H0PEprip
xSVVVTImDt2yXEgH69q9EmG7gT9xo1mjYdVfeieEDevC0dzFoHA9ZoW5aj48fi0/EmKG+KHv2CZ+
TDtj3OBM4oL0XN88+g0L8Yl93Lx9y9jvYWywpr1fKj8TpkrdxfzoyeaiR7aixc34YM4wFSdwB/N9
6LLRExbVEiM/cA3zCbymPJWGsfI1L7VEgizRlicK7z611eK9pAHJsgLwBJT4Ygv41Ch3gXFTazst
YACEL0K3o2gSImLSNmz9swAn/VrK7/1wwQrpZzBrT1lz9rNNh5kKQ7HA5RsBNTeUcQgGceIUxOZM
OJdfxU7orpwezKPuOSKLcsHoBlqHkaybG4/MCQemVRsGwrDEkGvHC/wIW14DDFazWnRGW3iUb+YS
1oC7bT49W/rCjCfP0nPLO4bYqjBW3Wd24s9sh/EO04Ig0tTunrFsFaexuzB7Y30e9+Y6hmnxxv/V
i2uZa/wqVmfZPSbkMeWMPXP9BXYAu3uc3cgHeJE+KlyPqPOGBXSgQp7h5b/VX9peWLWrVFynPWWU
iqN8i2/UKyinoWHmkpMWna3IIOBJWnHMz8YGXLi/JpOCrfGtfhSf2KVNftxzfmOeY3b9EBiv21Wz
C9fWqn7j3sGU5vFx3HptfOUUGFsiHWbeibXILrzwZNU36YYoW3mzeGQTgDsXOI6QpswlG/sSAeQF
SpVyG6sZVqv6LMIxOQhf+jp/jI/k2D6yE3SG3bDLN5Qud5j/bIwkx2lzzxsJaVrnBK4eXewHIRdp
v5aDebYEzYndD5PoBMfdmhQipXYGy3mebM+dQ3CLwx4Vz3BKUOZHeZUoGV0BP5p3CgU4VCBQzsA6
ifD6yJtl+69wk6mkvbhA6KAqUT0wNl7yXEZzUbCTJz3fdPqe67zBTWe2E2ylW7sL49li0QDWjiRt
m1XE3r0wQwpOuqGLZTjlpQafsFQZJFm+V8f2mmtz4eReAnEWX7O7N2WYEMWXUtWD8s71pB6i34FT
4AEOsHAy8QqvXI3lNy+9eVeJpQcZOawy5uF1uCAJAcQBfc9tuEq2DXkTMIOe4Xas4/341KEcYya+
d+/gXMsf5If1q3Sf772Ox77FBThrTuAutw1gRJtdPZB0vr9C2E7+esj2Hmy0jVn9h4V77Cx0azAe
l24rvreX6DMhPdKpr9Q8lyQ6rHGvSlfhtXtSmatgopQ/KLLwz1nywSq4YfLE4nXowtcA8Rz6blte
12eSzQ4q21fyhH1HmX3RTrS7lwykGNWUIxhDGARH47U+Z881XUqYARRbZ9X6KqLZykjWPZZX6g9M
jxO9Jp2BeDF3LOVgU5HXcy6W4vZqbLJ5cGThVO8Dqhcz/6pSXH4a4fgzrPTA6ZN79MWjwSjPy2IL
oGCyZfGuOIZDzpxDg7WH5V6s/Nmk0EYwOmfhCGQapgtxZRNRa53cYxspyqLjrs0wZMPjWImzzsmO
LBOfiiWafE5PZPBbUBYHwACF70k/WCqOY1twSF9IN4JDW3rTS0Dbp0WggRNqhlYmh5SZzz7HVxKp
FzBnW7hOC+uo71Gp3FkIcrg94XTzkFyJJXwFzV3nH959hFkwpcjM1QE+woJY0IU55ZyOR+uUrfEE
e0+k6i4V7hVI/OY+2T+RL699GQ066a3el+/ku+qNwvccmCHTybp+RQtyKdbqg+xcYrnuZOc8MTsS
rnwzbfKf1AM/F9MEcFWnfmkJai5ZPWnz4q5Ws3IlOJSM/M2k/DIvxs46lQAALjzrDBWkW2wpWOG2
8HubF2CJr3VOS0LhQhLo/UrCuGenP+qrfmE/dA3mMIAJKwRLZvcnb5k/CDy2czs4dvdmyz8hp4Db
uAof8sRI5/WeIJX+xn9I6YUGcLjqtBXF+A1Yt+Tu74wnCNAnQK5ccwDb8Z6rIvB2iTP14C7iH9mx
hPFabMePbM1a+0hmEcCkl2xRrb1jBPtq7j+mS9Mfg3f/6nIWPyyCNdDdXb0ngGbpnoSOaQHp2mc6
CG/ymuU4URjESbsLKT8TvjxTXxAYbMXDn5a0P0vivksomqWqqoFVVDIkc1rx/m1DpxBT1AxVOh7E
VQFAEODezgBi6IhnyWGXS03eOEbNLpVPekEqAgHWs34pP2rCFuDA2vUulmnLnn2k7fk+l26A5BE0
BeGTJd01VqrwXoRlDQ+PHGAqAbiSmxWBz+It/YTHRCAJAZ/bWJpl8UHziDx9beoH9KdKezK8nXwd
KhAtrAiZV1b1hrHcXAXPTNN1fEf7RSZLT++CPgIjxMWs1qTHQH6JgBSrOpXo+egT+OrAwEHNIe2w
93d8VVDk9VqHGGX8Uuf0DeESkStKN6+/XJZWK7aefUzVOznpS1db07PFRdy/Dc/E/+4h+LHFojw4
DTTe+x9ux9Tf+6Vmx90wLBENszb99/PdqIVI7TXXHw8EiO3UG8DPO8g2EuBYgYB03fqP6O4WCwh7
f9jbfJfKfvebJ6Hq356DxpIa0+/C8VCiUQT3M2m3x9fhHm4YjalbJzI+9umYNAyn9fKvhkIz172V
X/ww/H3Wrlr1TEbylU7UXwf3v2pr/z+b1T+1tH/b/P7/sa1tUWD5TVsbt2LjvcU/tbOnf/Lvdrb+
L8mU8Sjpk2KaPrROwfXf7WxF+pdsSArCZo0cckPkSft3Q1uV/4WyRZ/+Rpetqd39P/1sWuCiMgnc
sZF/WybN/007W/r5adZ0hSQ/9MWUDy2FTbP4iwC1y/A5qGJIHccKA6fJP3sFTHk2qsdKrvVFrFrP
mITZXzTVwUqynCi4RnOaJFq1Vf6cehbkXoIldLPql+gUh/nfruU/lKu/1fr/eeY5PlVCxy9aOtIh
jvK7Yv+3Z77LvSD1FYmlYq9HSw+L+BIIDOyhbd3IKqzx2Fz6lrluS4RyWpCF59KDTq4JwTnPaxnG
ie/oSZBdC5lduBSBLy8afSFbzXNkyqktIjU7ajStvR6MUTXxQtPhoFuYXTOF/lzo+U5SqpSLvKFe
ilmizsW0aDZeEbyJg9QfUiX2bgX4DE+BwVL6QHczRXrz4PI4FnqvU9spygHN3aJ1u4sSkCn+h0vE
s/W3AWm6RKakKhKPGPp4FVfAz8NCoQ8ZtlaiVENu9nLAQb/9/oj12twWXdY4WsecrlelZEeqG99F
3dMXmozlWx8ITEGba26jkJwNT+q3/iAJhDITSt83LaCmQDjnvfBSafGwjRrZPRtCcxybLn7OdOng
5YK6QmVszLo8d/d+mjIpmiBkSssHsQhCwZTJNE5K895xFHajK8Y2jDvjPrYs/Bs/2AyKqc89RRHn
lO/zy6CRg/H7K2T+XKblCukKngXEfozYOs6v6Qr+7SFqxzDSpTrs7H6qLFjAE/vUJ3ZPHQLH8zhs
EemuBO7Y79xXxLC3SpLQHOvuhx+YxUYUXP/8/a2xNYiR0htl9f29749ENxj422yq9ImrWFCCm1s1
/roNI0A2bhTehCoD6T0589HhsiXS+sv3h9FO0XAta+qErTC5M/qmkAkT/v5Lv4yJnzZ8pmXeshXk
Pl23qlOC4uykl/CHaqvT599ffn8YZWhQYzG9bVsMZFx3FVMuV+YNE9ApGkz/Kqs5G01lIlvqgF0t
MyATOnqV3I7kYanJULzl694tlp6K6pe0WwvICkU2fgkJ8WOaXeMsDhcVZBMnlUTdkWIWBSPAne2o
UGotGRGWIigvPZXVYxkoCMR0edMA0Ts3YeHdcj+DM5Rql07NP39/i7/BEz+PEyYdEKzkKtZfvOa/
qHKKYagSD+C0TdybD1PHieKKeA7Uq5cwVtxDW6NbaDTEzG5Ro2wffbLfxFqfCw1ZKWrThVtLqfd1
qx3yHvKL1JRQNKLe28elfhxQB+6Rl8Zgv+RHHPby6vtbdRCxlyAvfpFpvXiWG4sQeFWgRlRY4hmB
qnhONA12ayciPLDyESVlG50tBCpy6OlfQ1ydtLRl+TiKu270wIn2SvbXh0ZG519/Qni+SHP4r24Q
qYdy1JSDGGbBuqsBMvt5to8Mk0BCl9JL5CnWsqZgEZpZ9EBKaCzVJMK/gDt/3Yt5vxsQT7cotXEW
8NX3twJICjuEguHGh5etdBF+pXSot3VepFvTtTU3JJkx8tRDjsqdXJ7qT8P8Lz6I6Q2VDZ4l3k2M
2wZAjp/fUCGyqpgRmiqJKYhzOZPjg+8bJy4LoeqNgrFHzOp5JprhtVPqKUa2oExZicvCF6uFq+Fz
KPtSe4q7Gq51zUp+ZGOgBsMBBWy4y5UcsnHEQtY8AIcHBjiI6Yzw4Wyfyj60Mm9MVkVqdkTmdH9q
gWr/MPwwSOsy58bYg5Xp55MzrUAPRHds7JZGjF2XxtlL1Og5GzIcCtWLlxraKzE8QuWHoDYzY/PX
h1LXM9H0DpEM2qJXYc22aTguhZ4VM9PaWTNbc/f9IUeJuVNiNUMpa12C2vSoo8Xyox2semWFhrpL
2hLKp1Fvg7Kn1xwoYCYrRXrxx2PeWPKu0fV4rrAc2Ypq7a49o7l5uE1f/MF8TzJN/SQ0qS6VdZ1n
6d5D9+0TQLjww0rc+NjpQqkkmcVSobaLIywuZQJyfX8YhT7//asuST9X+KeHBYeOhnFRhdzAM/NL
17xHQjiUmZzZXb/wdbXZhElnIAPpfDoSmqtPXMm2BnhKUkaqaZd4+jCl50pWxHPYGt6hMYt1w0/e
/uej6Op53pMEVdRES+ksaq5F1K2yUGeTVJAgbiYdmXXUOQLRR2AXs5rmzdq0dKwydimeloUn0yKD
KpGotAoKjaayHykKq/kuwwR0LqMGvb5m0rFRyASRGL4FqxtsF1PHrlA+B90AFm4M/axI1fJcTR+a
3CJiqqx8XmiUC2ozPUjS4DnmWJ5FKyq2TUOqkohiecmVguoo5JSz+uQm+/1WkCr9BDC+PuoEGgeF
pG2/P0bMwdtY8B9aTzxk7lbQ9SNyhKtRIdFSXgt17J6GQQ3O5TCuBqkW9xrSJ7MaJHKbCvlkTB9F
1U/RrGDT+4yEkL4FaEgAAAmjVt6QmtPSgsqF5KBCQSPWkE1Z3ZTxWy3FR82nQJVrdYyJAWLeiLSe
UkGaPfBCvzR5X156wJR7RMhksrpq+sjj+jmRs25X+UN4/v7IxoHCXCFvEiTXaO2NKWBVgWwaCh+m
mKUfv3/qlP96idl6o+y2UKaaMq71X15iY4xRaTdGbPvlvNfa/JK0Y47YnWpjyA0nSUNOt7FFP66W
yS/xk4btK6n37VDlVO3iao3IGc9JQi/Vz6x6HQXG3U0txv3S/4wCArF8QHPpcM4iz4L8VFFRySXh
og5dt64reRUEg7X7/sDi2i3dAPG25OtUJOn2484c778/ZZ7+X3cHBgtvVl6MXpomQ6z65U0rrLpr
TJWcU3GaCIbs+fsjRvEa+rp86ehD773efK1ilPJe7es0uky0+wHrTa2NgpvWielOcCm3ZW0f3Mw0
0Ddda9ApmP5Wd3Vy0xFbY1BR/Fvv+u5KamxtDDI6EVIMbJIWiVEtGrfwLq0YA0jGmMFvynrg43xZ
FQnETt8HUNuK2levKuoeab83H2rzVOamAKCMsjtreshhELNT0riltqe0PBY3sNeExHtkOwYU0d0C
aZtfPLLo4FR+8GlGHfzZaKCRZj1cLQKDjC1Lq18HxXqpWNHSK68F8yudmuV5hGxd0BGMRsOjV1hs
KVmG/YrVHEBpohC84a3ocMiISrYygHHYyOkre6S5a2WebAdxk5NQSNe16GDAObo7PqyafNohDQ5S
QahOkp7Csn0NS3JbjOjNLBTsVyYdEK1FylKg3spCsiUUJZGWWL8OpZnUK80V3sa0OAPcAjaW+sFe
SKgEhzQbfaGWCDGNniSsY02LWc3T3FsYhC8l/XW9eGoHQ3VCVaMBkNaPukT92uodtQ72DkJDtbRA
xir1wjE0JRCiYklIYdJfQ1Ug1UBfBhWQ5nZ80i0Em8LVtygT+qm1dwdQrkaNd81rV6JEqZeV6pyF
IhJmrFyzoqdtkpSFMMMAsirl9F4olUKVFXukEsskFWkFtXF1jNeiBaO8Ye1pK6hBlDJYFfDWpWgy
MflNuBAKbY1yJJy1jVUsldz7EGmQCYb5WRBtGwxNSHvDJ9+wTlzHu7gWtTM1FvqD1nrQPbRGJOT3
yJ6H0SmZm0ZoXlNS3RJLhLk9eUCalHJ1iZhWCJqVVMbdvARbZMuNKKzlVqHSG6y0VtiprudvUq2e
yQ3kus4XQ/bTthQbNGnAP8qugcgg71FEk37GmRmLWkW54U5J8EVDFb4gTy4exKOYS1++kAPwlz0i
Uv0I/d6Y0gQWn0MBPiDNM5M4R10GUY7yuOhbskFybeNbyPjCXj+Z+TDMuJ7CLC861KxWOdMGWTrI
0Xgbyxa5oqo1GDX5PhOisdQZ9daaXGXIO+OFymZ33fZav6D3KgTpzarNtySzunkA5VHZ6wq5mjXm
u1Xfl+VzIhpfceluO031jz1lg6FkgdGp3M5C1/eeT/M1l33hJI1PhZa+V56+goyG5pUhpKL55noW
kMARFm5D5qws7fPeOjVySNW2Qbruk4M6Ytrpw+gmiOKboHbMRd49pi0y+OK61eF9Pwe+VIGGxyzW
ZMax7gMi3YG01ffGynkNcwuWob6yEuxZI8BKMNF2rTzCvvnwYdBCsAP+ONCWKqRN2/+ImphaNgfe
9Z47E7LWOCcbTynFYzIEwALFiTha8DIPGmDGyHrTo5GcgK6w5tQxkIt6mQrn26Q6aart0ggIqmjF
/ivNeoTmGHjIs4Oi7OETLC0mQqWp6At2orwRSw+RtxJ95pGvbrq0VBdjUgC6dXXoBkNxtjIUoXpF
jhZE56qjaRqG/VYZ/CU2vGYxDi1bAA8/Y2ylDyUYKGjn8W3MCSHbYEIweQPLjpyTgjctNRWZnHaX
pNvCssh9Al8f/TCxRcbwgduxBpybJrQGqOabLmlfWkydeNAHJAYZTs1ZWXTyBuTDU3ZOIpLqPHUk
VjtxH42aOU3sjnbW6Xg5Je3G0kPYW52EKs2glNvCXGTeDyyiNSrRVTeuWby4RmnuKMEcuOFfYcxx
VXlAm1gWAMgWdlYLzbkjC7eezIIiQSP5kLZ7Qx8Y0+Wcm2A1a60Jaoxj5Gpr5UaPV62BCaCJ+DGJ
4b54ol7TPS7wLhN+k/v0FVMxQ2tT1NfKDXWib3KCFGV9Lir5jybYW9IlGHRi9DRvGQQpWTZlM5JR
KTGfuMm+zEfy2iGR13nFMl8mdS13u8iu9K5YGCVvriSAyGsDAqaqzv2UlOSHaQbxSxLRrxjIWYuD
MQF7fsKddxWE4lLKtLC86FBWzTkgeKdTntOMTqqbwx6o1V2n0dQMw9HBBFittCj+UVf4FZKe1CFB
772ja5Cn3lTqDzem209iE+oT86kxu2EN45UsF6zWl3Rqu2havWrkflvUAdnRIY32eKhJt1ZGnsql
HKMybhTpIpgs97KeBVGPdaWQzGOhPktqAai1FZL5aMXnEO+iE4RzVYiifV4V2PUifJhGuk4TYiQo
AJGWJuBOCD7JnyscP2ZAhBcKY6AgqKVBlZb0GRkOJcH1vAp50X5YGX+I2xiZbC+++7lZHmvXW4Q8
5c9Mtrei7dk1YhHcl4Gw1zrAt7nonlvZ6A5qGiSLJox+5D6cWSsggwb/oG2o2jAPAzZg4tBfTbZc
ywSxmtIga67D9Kp08tlVnnAj01bOqpumFOGiQ4aSa9W4b8hL51a7C18gY6MheLsr3JLYXmJzNPRn
moqk27eQ+xkZHmeWxdtKyF+6rseuUVnvYtGQ7Ih53o2QrXRZ9dEGza5lGzwrS6igSd8aCy+gupEH
oFNM3yWwiZsyhqFCSnZkzTu/19bIj4h4H9tk2DdUdmw5Vru1XntkwKmd72iw3EXNvYx9+gymayXx
jLl6Sd5bR75s5JXHrBdMdCQkSYz6qcSwubaG2F0kekeyCxnnVlWMQD/f4kSGOhAix896eVtH5vjX
hzQ0TE1MfnlixDvdKMeTr0TsQJtkV+RPVCFTko7bZIuVNtmyr8BC0Jtfhsi0bimkCGnm0ihhMtU+
ZjxogYgFcPXSLSclJJ8PjHmYOHXipN/kKQRPa9nRp60FBURpX8J4eDFiNIRmYkSECfbXpu4erkor
W20Tp82mLW4lEBAF+cAuw4iuLmko4BWJYGKhaEmoynvzpcqpISXKpjRifUsFifXDZ0CRbKZoNRDh
FI+BpaKxbZtcJHsMd4NVnPWMGLrWQh9ZTxMf/WwZgOyirIVFwiHP2rwzZlU4vlMK0ueqyphZIlSb
F0DrSeFBWh9FrjuvTLxashvdlRd1jIy1WknxXDZo/OlQGHRBrsinxV/q5t0pD8k0b9EyVzSVGw3t
g5b5r95QHQqqUqU/dss2T/YiWrOh9B4+6sGwQ31k+LjLWQ91/A9DxzpmIOjIEn3HN+hXV81n4Olr
oVKpDmege6PnqO77OT7LqzV0ttuDpI8bc9HpwpdcI3D0VVQUshzPOwk9lpETOBUUUwV+l44ED0R4
O2cBZiCLdC+prz+wz+2w8IM+kJuXXjRLZ4Ag01A88NjRxBVoBn8YHS1ur+M4x01sovqiIagq9LQK
5KyoWSl7cEi0SIiqsHBkCAvBDamtlpBIJReNgRqPOFsJhKvGWl1GOVt9Q+aVrEG+618AiBxGKJjr
2xDH+tafPjzi87pGM5yhwqvXZUgIRCIU3VyKbJZPeUgUOhVwWv0mTplnuS87IhRbdLU9vctSwSGW
pvLSkrAat6MbkB2pT1aykfxjcoUKaQrccNsQsK92ZPvKKjVlcTTUp7HnGWy9SVzYGkshCpE1gILH
Jr3rYmsdBu4pSQjjChskW1plBSvBIltvTMZjJMh3NHtZReyD1vrHLOW+mV21AimGpFukVNCE7UZn
llpUor7i1dDsIgGPpArFozPR6/Y5C3lFSzy7UNUGA44TCmqCO4SnXXABRwwicR+5ckGYmILvAHWn
5tkbe1MGnKDo53LCglb2JH0jRulyxNG/HEO2CTGOZcXPMKVwdDiqar3tdm6oHEbJEO0wIu9TnnTK
AC3sLC2Nmc7UwC4IzVErFmzf5ikHyTI+Q5DCe0x/GJ995/sSeS09MSbpuFHG6tibHkINEaZiiFgY
rjLrQi3YFsP4lkidikyz2ReasaisSifb1K8XemUw5hfsbfxx3OgiEGaIx6/D0CBsR0Cb6JApRpfS
jKnTHylh3jSBYFtaW+8aFU1hW11z4uaFIUCj7BE3mNNcMdSgIY5NfEhCF2/gTpAQHBSPKiWczxPh
Oicy5sTEUo/u8Gpk0TEsBFIDRqIzBfYFujS+xaLoLUoZtjOhjoFM3mMcMhXJBNl0tX8oPWyS+jiS
0IOxgoQcAzwYhrKg/AzQDPeJjsJS8b1F3hsmAeTICIHu3hJxzbr+GGmKd/Lq/qoyqOR9mixKjOdo
XqmiucQnCPNI9C9JYGshIRFtANtH0H1CfPWIoI6SHbARWd1FSwWnRa2oRNVOkuQ3mUa9pCU6sx98
6joN16Kazg3Gl3UpBS172RrwSoFxqscf5ZK7IprauRT8V1bg89xUHy5NH1r22jWSVfJ+KxRWpHS2
/d0c2N6PL24z0fujUKDFiLhhVKd6wmCRryIDvAeCkLn6tUnyk6fJ42fskbKsCw2RODKZgRxG6nv7
PC/bzeDq60H8P9yd2W7kSJZtv4gNGknj8OrzKHe5a4p4IRQTB6Nxnr++l6sbXVl5761Cv14gQaQU
IYXkTpodO2fvtc+m1cW8qAbCGrTx/HJjppfWnCBYyV1v37fh1tUBJ5wZFUJavjWl88kTRhRYwGk2
M+sJI5dGlD7Hn1lUUJoPS+Q6YUIwXVMqb5N1cOazkFIzYIMSQA3iiHS5Lv5QgFDKgW9gdJy/WwOE
SDHwHNhZu4zk/CuNyo/IJtLEG7pTl6YkqIUchFzC2JvZueuuXdSGiQMxzAiSInY1jUn4JDrTtxpF
6LNFvHM0v0+F/UJUambBsGZDJkVb7ROGIcvZGOBEzAlvEPKe3DC/iUo+Md0Nl37IcjV3+ndESVpn
GxmFetsO/c/CGUlmbep9NJibROXtk3X1O5NATVs0G4ZuYDQ6dMgZI1MShZmQtb1NDG9sLUiToOfR
c7CMJDlv5tr3o4gfeFwGBWtenbr+ukucVdVzxCoin2XChmRmaXuZ9LVLUrx3oqi5wxjUjFxQTg1e
v+5o9QicjwndfFmB6R9Ic5if4gnsoDkl1bEciIhXxNgzEU0vqh5+9eB6mCErkhz9GAEke0pQiyO1
NUa77k/jD6/VWBG55OMD7Os/cf6IvjNYyUPzW1MkR0O3CT0PlqKoxUNcg0pfRAEWmlIGmD9xdA/x
kfuVjoCREemaIKSl5s8S+9Oe8k/wdwzBer0MPJ6zwF72M7NoBnHhxkcUD0nj6o4OZlzJm+R2GF+H
jHRZd15pf7YWcGNuZidS5LHAWuzWXNRxOa5VFXK2jbEOKqVRpFExTGWCOG7mdjTMhl3rSh3MgMPx
UHGFDD1awl8cK5aPv8g/16tbbah125FIa+lvtXPwPA1EMpQzOeHhI7SL2iwavbXrvsLiQOw40aE2
C9vjzxx+1A7JTZDfdVhrPoKwk/B95oL2tzsIKlLq13qwiaNLwBoFnXFKQuHueYYUS/1MQBD8VKMk
7qtSFqrN5lgyjVlW/UwMAcXAmvCHyAPWHyfoxPLk4HTduOpJHJaKFkHJmBTJnv4DsGrZux+Gi0fa
XqZkGR1aRb6An30MKkevbkTXNpTpRtbid2YF13Suudum7m42DzFYXDWLUGffG2PcBBohsk2rjvca
ylx8aYeyX5nK5/RUDdtgwikymG/KgacyRz1Gisw+ja2D0jShGBVzArwD/tNSdGol5/AH05t6IfI4
PlVxuAqEvHfZnFxvJeivQ9mVtzJpQOjk6jhG7Tn7gf47C0ckqcQQ99lULGMXXZtbpz5xsybi4Jei
Fi9kziedtdFzyAlBEPvQ5Z9JQEJn1+5Kx0ppXCh2v6I5lBVCrJ4E0xnxEg52h3MJp9mvj9TIeLHx
jDNxrVvLJjGq6dmRBhGUh1xYb3kd2avH6MjSih5dlLyVtR1xcktfIs/GG4DAhMNJj88irtt1zF5d
VLS8WyCuvfV7bBODDIh5O6hwOTlhtTUkEpPeLwkuWVj2SHxsDVDPn9aZgqwZW5TWbouHbCQoZCg+
k4G2ED9XhU4RF0yG2yhIq1Uq3U87ZjxYgutaWMh9dRVZz9HQUIHT22Am1i+bnMl1SmUzDtar49bv
xUi3QARThHcmvUVaUsnl5u9G45YZnQhH/WxB9evzzTCbpN4P3WtOKNRi7t2LIsUy6IuN5GC+i6JN
2zzXIJ2PtSIvsY01CvWU1kXvftsmTfGhzOiH6+c9Hrvs2nn4oKssnpY6tJ7NuP0DaYTKO40+wjZY
p5m+irYaDsGgABMMfbjTkUuqTvNLiT+VFyHXi1hEbOvN9wQB7VncLIyeJSJFeaFy/CwmR6GSpK26
a/Vzm8TbMUgeNvu0iw7mOPl7SZio2RPBpkYLs9Ncf8/GKV6dTNOhh09GIM8/mSki55VvmmAZO6+5
ruRi7IhCKoXrPzlj0eFkxgpjT4Di1KFiuugXV4A8O9vgTZIkZSUjJWSSncuBs1ed0h/ocFwFZG4k
vnsP2+JE6FaxDP3gjY2UVSpWb96QZjA5SxqBJjU2+J2FN1YXY2IVy0e6STQPJN3fHgF9MR61oBYk
8BlgwqPEEWgV3bL5TAcT0fjjMJi2cuuOxNzTcVl4jBe8LiYOFn0jOCdnXYcN2R91iU9wsBkh052w
sTTyE9MNEOrJSHHyqBq8c8DcYecl1c8ia2gRN1W/pCaOxN2ea/Jja/SXWbppqixYtVlWU84SgsTm
tSisfmJFm3+bPu5JRAtk7HAvqoEQtFRIF49D2fO7jZ9JjFONRvlypgfs2tEls6xdN7Wsk456z6x4
2UFwv5vOuB/GmWxUR8LoM6tvgxGSiXC3a6c6kxROv2wJv6vf+oNVbrtgeoqFuIJZ7Bbcib8r4ol5
M5TZMaNJKXJQbP1miLHgOTl1PF5sFxk2kcxvtkHAvq8Th7oGdzrWwAHRyOxZh0n7l0kkhzRMSMsh
8MjnBpIhK+dAwOkyq5EO1aJj3BIUuznvx4Um70n0ydGqfdTjo/xmPN5zAJPk0c7G1m/qH2wHCLnR
ES0LYSybxj/VRYdvoav/wKL8XdIDXHH0+hSCGlknKdLH5johpsDMqHdZQK2Uywj/kse8fHR8tDmJ
f84Gibmn7T887KlRkRKgPuDYn/dzysErjc7o7t5oXdPiKOTRgp2G1tn7HD1Oy0kQUaxmhbUcGX8c
AtqX7aRoAwRRQ0IAu7EfF5soZcRQxQLGeWhsitD0LlbbrCwhad0Z65KBxT0MumuJvbIKR33LxHMa
DdnVS/a1RykE5u2RAxURnUe7uG1+q0by2mW0snght73fPLcpEcgqaLHLjMarNhKsdaFTLuyu+sME
IlqEMQAWOQLa8Mm96h3vj1aYf3xxkcrH0VfjIGnch9o9IMQyreJ4OdDSikZiQqn53in4w3VIvdKF
Mjt7ZfLThzC37VRI/+ZxWDHgF/BbkEJao8FrbfEy+JV4EXhSLCrmRW6OjJd8zuiR4ZC9nJvT1eum
Q+7m0Y3to90zrececOKAAOHRwKlihsC1q/DJN2ciX/N5WKZlwTFmCo6Im9onOyTBrYqKUyI8XJ/+
EG8VkWKl8ZYP5Z8oZQcShWxPLNzdoqjDaTtRuW08J/gt4/RoVX59SjXJ6R2ij1GU8bWsspw+ZUnZ
TlMda2L/wxiKY+5O+d6KSU0dlKifci3kUpRt+xNPQVpUyP3t3NxGzEY3bcCks5b0BJIMUl7tm8N5
qMALQv5aVVSFoG62uq2aG4PCdT8XOC000WGhl8LJgznHa3Fx6zbZt5HbXxKphovfuvWu9alZu/Sz
0628pmmd3hJ7lsdZxh9+YyQIprmkPYjF2OHQDjVpH7tJ9hRSMN84HyB7cML+0BchE+lENvSAcsLa
knjchqKcnge/tK9dxlFCfIOKBQi0CJNnNZfps0EhuxjbsNs9/nDItHMwjIZpTN+Xq75KGZuWjnGl
1zWsZafc1VjF7coYmmbjBaq5BY9L3Tg8g/HwZCpZ34JiCnGiDB+61WIRKdM+JNry76H3MyJj55Uh
eUkwOIFxQhrOqgbJRbzZ2nCHjtlDSJaUN57N2ervOnud/LK6caYe7rFpE0FVzsn260NzhtZiOQm4
4cAjRJ0Hf2muCL7KXzLp1C+OKv6oIDdPftXUL34ONYlGb7D5+sOorVi1o/llstObWcXB+0B4MA3p
Su+CubdfJM5DRhjwYXxKUDPFcdPYLi6TxMnvVsRbyFmEVTlq8rsHbWBpT4bzpB1uF1UucX2NfvGH
uNNogbBRn2PZM9iZDXflglt8CuIkWsdNfJ2jtGGA7n3aveN+r5lwLavax4Tj+M+5w5Bj7N1fISfq
x6bj8NB8jln8PUrN/rW2E4E2wHtOfUOQctVWaPu6YdXVTb599E9Psaygej6EXLqyTmWqSwSyVven
JpbQM1zz5htHK6F/0UcDhlK9sZkSnxybTrljDIeZQEmCnEhFNSTaoY7HeqyfvJSxcsvQFae0i6uS
hGajqF/rNiKvkJOSEOcumfr3ApQbMjugITJjO9DDAUIrTrvKio4tdZObm9EpQdW4yuSLn5JH7BUc
kO0m3bmGdwNiWjxJg5RQaJ/xWhnKOhsZjsyMl54XJQRBq9s3LcWy8mbJvRXBg3YZSzmFsRZhGb5L
yq2DKQsYL/JPmTogY9LCuKm0fpkGQont2lc03fJx3dplfKK98jykxIOFJswmPxmtM3JbsapT5JqM
yYlqqbICCVa+rWWKE1LW1XaoDPk8uVl+oQG9Gas2uOddTrwuoeG9Exxkn8Pmp4kEDBCRh9VFp87W
1VpP7a2evgYpRJonflGd7FnLQ9Wx7McyQ12olxEMtKMOmHvkVo/HJzFiJHxOjlJ5/s76G+485Rn7
Lkl7amUoMkagb4D3CgIVH6F77ofdDO5elkiky3Yk7a9KnlAQfqSUC09FTVJvAJlzO3Pm3zZNdVUt
ApWojskHFP7T1yUf3Z1XaWM3IV9dh/5vvIlspikT98r7oWgjQMkvmQvABGtHyzkRMLgKjK5+UoG/
nqwgOsBhl+s6cEnSpFGlmqHb+i43aml43kqEkHajCFQHZrUkcK9Eho979joScDklljEqmCky9C5s
6YPOY1quDCcpl6Btp6NneGop3ISzQPXQeYZ4THKe432ivW1UVvZPndsrrNILLRrzPRPTdGI+iAgi
HdVdFu5K2Kl//LoUCTppI3qve50/eyRH3XIrMlZ+9xEhZNmYjFEOiSXinVU0383Cs5aWTn85FnWE
H03us4/ad1EEj8bOTKO28VqsOBpzcYMMt1crV8GmDQJaMVVpEHSl8vzqmui6PNnGKzNjwM9hq/60
gvZXcBHzUN4UuzIOaCquwk5oe7odw1UvQ8NS+6t40qCqog4JX17ftf6dR/luUvN0sZQLL2gwfhkV
WnUyJZ6SkUOFrx6xdlZ8yqRakl6Ynk2jXpS9Ld+mNpenym/8p9QgZrvC/zvHyavdMuEjjF08q9Zl
FDfj+zJsP6JijcQ212VwzvuUNEPV0YvubBog6DpRRpD+W6r5OUKoeut9+ByFYe2txwFFiYRwdM+J
zh7KRD/r1q7VE9gNIpLcYyunh2eBRojNYaVYobaBPU3P8/iIMS69p2hshk3RZO0pTSV1Z4Z59vH5
0c5xXmG9apRzzQoGiUFjz/Tm4dqViccSlXbWupmwdAoOla9R+eitp85wmnLHO441tuy+7BlQABTe
+VM4v2WOCTfASj6XrRS4e8IJB3hUWUtheimjIoOHspvUfiiy/Ph1ycKUZkOOF70ZEGcHHcp/P/3h
h6+d0NCrtMe4nPXcWWeVHd7yJAyoOGg0iUBteh0FL43bBC9F9c1iynZxZv82C5b4fO6yTT+WeAzx
Iiwm35SH1I6eOM1zNqyq5LnZzczzo8wWz/TFjLMwh03XCftgFKHNSL8GBO1N29jnPbc9X6910tF1
qnJyiU29i5H34O7SLzoS+TF/pPKFWYcI0XGKS6i68iK7tLxEQu+s5iXWY31sVIi224zeh1ZOTzyk
zz1mkD8+B9GK2Ow8b0bOllKu/lHnFIPcM0X/2hMCv7S+m113yBmpr9xQS+xJjjyUfoT43ey2fDe5
IBaCU1ztl6/eYPa40x7kCFs7y8qCycBsYVw4Zmle2Yce9sp8fAlGipTaS8uNa7gHr6XbyHOlVi1g
5k1iduFWZ960Lpyp2fAFhD/HDUyrtvVe3D7cImoAmsyT8QZzxHQb92AX7u8smLZ6jIubiFsLKW5e
robR05xRDDzrnYnP2XPxeJdZfw4BMvT+PWDYmBeuvNsB/ag6Ipg4zugCRnl9qkJEL515cUpBuE5t
3kkWj7Dv0+KuP2ovkZvS68RLmOPB5EhBD3ZOggNDz2WLa2KR9FAsHJNe9lKFAXwGWkeoKuqTl2l6
dWGaLmfcJxt6+UwaBIq4oEqZi/hh5S2zubQuwUjG/NzG9s7RUb8Ly7GC0WEAWosrZv11+/T1kRVi
n0Z76YNgztNDkYSfjuw75GejS28i7nYDpO0t4kAgQ0KUtyooy5vT/0Ibml8C6oZzFnO8aWZ5iqyS
C2Om5SzKCEVJ1F8thEZXX/nt0bclgJHuZno1/IMww2Wfvlixab1+fZDb9zIwrEsWWS+S+vhcyhwp
ezoH3yav3HOI6WnZgaBoZBU+N3LSz/9aAcmMB2n2X20FnrQ9x7LpEfjSwqr1N1pWpeKe9EkERAnC
F9Qzjfnspm6w8OxkXDtp2R6Dh1IeFG8EdyjSq3waeYjiae8GkK/t0ARfqCNYu1Uu6arOA200NCux
/abTKKMpISA31KBWHgx/Oi9FSHuxto80pB+CjQ2eEM/HCeKp9sz5pLiWI7hBXfXnr4sxMgzLR+Q0
Xx+a6Y8yYVCvLa8/hpG/avqGtMXed4+IckCgJHFCbLZj76c8rQ66+S57tquucpEamh0Zz07afmi8
XG3q62v/uMQN9/ZsC2iQDJ2QssQq29g2nU3bytAru/lr1reSDHSJWqboEbaG7tvY1WKhi3lB+1rt
ZkqOxeyiX+XQ3KNEpJ7n+zjfQKzuDK98jODMIxI+sSj81N9mfdG+52MPW09l+ROsfTK8+wKoogqL
W0eHeOVno7f5uvPs5Op7rXGuovHDCsf0jZEM4v4xiw6t/T4irCHFnovvUIxhu7A2xbGIs+ypCNvq
pOJ41XpGcS/byvs33Kr/QzTsuaiuHc9zLd+SruX+jc1V5YlXmP2jPzJ6TBOBwzOUtov1j149bLRu
C6cBGc6qM/k7ZL8NBx2wuFkWXaoSDwZvGKxTNZZ4dlIJZrusFywqyXXy6hzwbE9zx6nDC5DkH+Rn
jhxNEE7EIQK4UnwEIHJXecv+1ejm1meq3ISCNHQO3zSphU0yvPb3//qRcR6/0j89MfiVA18ItBrE
TxOz+s9mB7Pyh7as2npRdEVPF9XFbh9MpDUX8GwFwQr5iMixsThei9AyTx6+f7MJk0vL3nxJTIRv
hVm3hwQ9XBm4zTs8d+NQVKZaRdQX37roMfLon3T3SHmYgIn7BV8XxS757p+9GX6f87J9ElbNHLJq
kJEW48WmcHyPnc48QMZ/9xXJzZpRBv6o8Cg0Ck6mVumRnsA7JyJ9/9cvyWON+KdXxDcty/PxDPOq
YNP7m/ssKi0rTnvuZcMGSE4j6berjT+JoM6vMBPzTqAO6GVEP94Wyb+5Bb+8bX//122fNwJ5N2Fn
f09EdPKgGZKE3I1wcj4zI/kO5X/f6zRYVTDDF0oYB7BlcwYH5pG+jQjh08n8dtm33b9jD/7fXgga
FCC0SQLlqfgbxY1l0EiLiIlzaOW/xgZMLic61cOAyQ0IS7GJ1tuZu10BHOXrLfhfuZPJa+W//29o
29bjyft/25JfVU3s8++/upK/vuK/A1nN/8DB4FqmTQzyf7O0/8uUbOE8tj26+T5JOJ7H8PZ/TMnS
+g9g3LZnmqxlDAwfJi1WkEcgq+OQ1Sq5y/mONopufrb/RSDrw+z1j1vWMyXfxXlYnB/Ibtv+8iz/
xa5Z9XUY6GYiqzQstqFh/ayK+prisalt69/YOoQdfFEh//LPWZL4OjZ4KQQOWpdxxz+vWDhqqyyT
Sb9yCR96zhJjbbWW/+zFSfDsx1GzywmJWPgkFaPuyGZv60vjLZid8Jh7U7cZ/Z6Z/MOsU9u/ZDZw
UvKCfIdrOr6Gjwv2Q0pdu9sPZcipZG7rs50ZFysZzEte+nqTlz0t/1zoNxMESU/4tDkgwB4KDtXT
/1wCn3EZXtOdXZrWW/kgNftmus8Hb16lBIkcQk14Sax4shsZfrap8a2O3fQq6vaPNztQEIdabV33
UXxGCZDewXx1PA2IFpgBk0qzxAXkIWyWCgxol44bh1mqrHrxEte2ewyDkqHQhJyCtgsTWEOA7p4k
mQlFJW6qCc2b12770gdU4/TN3hRp86yy7Bx58HXmHi1trdJhVzmFejYd5ypUYh05N5qrJvI0WfSD
dW1ckp0DOSH4V8F4mCl9DuJxiTFtHNqVyozy2Tb2dpg1F4rhbG8NlGPJPA5byUTnwAKbhepEf93a
epZxd63cgT7VBbta5q9YmllxUkl6NDJkXU/ZVgwwsUZFNV476E5gYljGa8N49d7R3+LUIvQr+SGk
n4woMtwwnPapbJiz61U3gF7/8g3nRFMtvGhut+jQX0QdVnsypLogOonRM0+NaUKstAN8eyrq1pZO
dn0Rz9fSIj0El/+w80fRvKTFqS3d/m6E4bHsQOelQ10tXI5Fb02Tf0sDu8eC7XdHYaIBrOirDD3+
1oaomtuQ9oj2nEPMyPPQVeG0BDgg96ZnfhRSOacmMcl+Qd32VOEHqExGdtPoMqhK5/6lrGL3Khy1
xcI0BJW+NFGAVD6dvEupFPMrNLSboc7MY0Q66DFguL9TtQPo3xmuXxfm4ocuyafTPz6V9LZY0QXD
4KE4tZFeMr2WcDwXkjHDB//CyqvsYhdm6udYJCfbQrjoRzXkinavpRIrI4XDKGL/3iTFT0fBIgsy
1a8JjggushXpLus7Hj0ymlYd87unTsoOabr/XTLMlmU5fRAs9JuACjBL2QTMqciA7VS6OPWKooNH
LFnWhSNPVEbndA6BZjSjC1fgJZoV8OzWTk4Id82NGNPX2IdtjrKIzGBrEToV8JqJnGiijul6WdNE
FkhAcZYXUuxpKENW9YPpOWloYuh4XhcekMVqhNKKKKXKI4Y1iFPNA5FEam1EiJViFI2Hvg+v6MPH
Q5gjwq88tKzzqBe0qlHvZncaohDiMvfblMBhDMlzl741PfQGAzA2QkAn1SO+Un9AVuyc7MHy6VR7
RaaiNrE2b7ohPiqC8j/Sz2la6S8Ap4qkAHyVIj5FqHqs4+ZHZehkXajhTkgXQmqaYQyj5k2hplcU
jSOmiIinvq/UYqzkfLWr5kV79F8tyybuXRvjfa6MXeI26YcCnGcHBtCaiJJO2M1fLl+fS2tZraK4
jeD7OOY+N9tpbZq6uI3B+GwgIqA3yPgi90ISj7rkN7/vc9ab6tj38kG5HjZupWZktAWtkoDos3KY
6ucSfEGd2/SLlbinpLy8MJ/fsvI0W1RrPdxw277WDm1ZN982JYrjmMVxCTWyPXlKNKfBCqH4zYV3
LM1tgyf3mGvD/a+LDSSzmRsORSGaX6t3rVfNojd2zjsp9+luDORHxDHmqPiStdn73mfuT+O6ysJ6
6Q9YwgwmG/tyqDiSjCniK/AWBQr2zZfnX0qUzcjc13HYMxHzhurOvPvSdGHyNJOhs87q7jRMXrBk
aPnp0DveYkFTiwK3+dqrGDdPTJlPGT3yzi+GNQYoIKU22qaWHgPOGw9+U8OQMk6t+LXAKGvHTfBN
gXJYW7Oz8ZVX7Iomf/el4Kjv2BrHHu2LsMS73HoDns1xPhumekbHE9OwzedzlMiXKe6GgyE96xqQ
nrJUs/UIWmJNj10+N0+D2qY2WsaE0IJZ/sxM2b/JbtDHfjSTpfDm4U23Y7GzJtNZZRmsgID8pH1s
Gp+MxLOXJKrbncNDAwvB7F4tWbxkwKx/+noGr4Zc905fnryKHIZdGI6nykJYgWpUv9STPyycxHHA
vqKIDMfxD33RbZWSc6fM8Seul+/sa/IlQ4m6RTksdsggkrsZEaXF4RkZQOa/+Y85QlFmxn2aZkI9
+sB4SmeH3ZSuJiLsRhzzxoyXjra+aS9R75xXIUXxzD31o0jfMbZhrEA34OSyO4Z+DDQISjSYxan4
HLqV6rT43rcofEVYnWI6XZtCFt2rHnNjkwxIqr8+RFTsb4cUfmo6oZ0zMvX8dRnsQq0H0yP+yM+W
9JyB5ymmSmf9uMyOQiQxCOinNh3cEo3IZJ0tOS4tDtNn9ElgS+qgPLssb6iD1XfUyiCegBQsydL5
6ckUJ7O7k0TWndEHyPPX/yX9mJ2tZG+ywCi7BwI4dc5TZQOGV4VV7gfXxQWpG3HAVSQxhLjdqhLM
GAMpViZHv7sNbRAjsb1OHDO+z0MnzmmaX5uC3m4VJDc3M9VeBvW7p2OsT+F8CIVy3zS+UNUYH/T0
OVY2WXF2UpR8aaLMXTQmDUJtnAyysfej02aAHPpkk425BGDs9ofSawA2snImo+4PRZEwuBA2pHxZ
1qtsbMpLIfVhhpizihrS0CZebeAEmxgGQWIoHGq62cvEoqss02bvVm68c8Z43vKdiIvrG3E38f1u
ykaYR8IWCW4ZHG9dG3O9Df3MWlUG/EV4s/J3sbdLUFt1pC8dGJLr14XMqrfetnhOBemiBDkF576z
/HM71s1ZgbkO2R5rUWJjcvvqPdPMxBxtf8v08J1QtQ/cSOBJ2UQ33JDF0QiT9Bo8LijE6rXj4BOz
JkVsTMrUUXhV9kzWVXeIXffn10fQCZ7ndAxP48xRzHSE991CfdegHpjyQb51j/5NMWkQ64Fi1FWJ
YtU39SErg+7udOgZnT63fmQgWUONZRH7ySkk3mobt4TAFRUOL43a/sWgbbYugji/xL4ihc33/ENA
QBh7owshcoiy58qyxgUvkf2jKYenNE19yjYyp2bDcZ+Icfu0637eojAdltVcOOewMW0mDH0BI1c8
mQOs2i9vcRskZEBIB+PHpIab8NUeGhKjMunZF8fODSo33R5m5Zon2/SLjdGUcIBi/dE17nmior3l
mi9MAbEhJTDaVV0S08A9+uI2tneYy5DVxI2L+0PSkkfZJausYkugFH5LXuHL44UF75uXSx8YBcVh
N56M2IFRW0/feYrL7QzFg1GLd8oiGvFJPg6g0NinhtQ8e8TB7THwjuevy2SPEVWBO6/jSu000Asj
DoaLMNwZ/hFyzonkkNyR6s15jD56ZrBRIQjpmV3cbgIFSDDJ+lyyX+HjwylnBnF8DJALr4UXfRfk
sy4JIEQ6izjYxxu5IlzSuUhbou3pygNvZrLX3bYQj4Lex0M04YHcO6L90fv2dBmj/JrMMrhb7Y08
tO6ATMDbjrU6drKc/vBXNkFcJz9Ez63rY8y6ZX1M46pPpiMDc5iBAnm1yXyLx6PpD0EipkMY6WKf
oWxCKwLUvZEoWuKMfk5pNfYmQoC6QUeXnG3UdU4v8gsHokUo2J58FeWX0qU7nT8u0NEvFtqlwz8+
hUG2Zs0dEdPUDsMJxE9zTehfbnBQsmqX8pRLaaHOf5AdVkkNt0CbLDlFlkUfudvAwE5/RTGSkFiL
q8qN5MN+1ENtzLvTRY+Rkn2ukQBwRMOd0xbRBmPAI7WzZKLcUx+0jH9vWkebyYoyrA+OuJfV1C3K
qRp+fyQNYUZxmz3nVRgftI0E0ldJ/VEW4KLjbo5OOjOarVtCYW6YjiwBo6hbxFu2ScrqoWPGEeOM
VfNWI7XqCjv7VkzzQKwb6qK83uVlMl383gaAODBWHfCJ74aimikqI3SYjwcgHpv+VpcvFLQ+oZgB
C2LjmU/MiYql7ZTDtmtKIgStFzcB5j6ag4sKkOEcWa3hTAccy5zbd5h/c0oBc1Qvkw8noJm0u0ys
UgB2Zs7ZT2FwLFX3g8HVS/84OjMkgkzaHFxhmb91Fm+Fk4FxKjJQ3X3JXJm7Y5PDlIC21Bq3OGfg
UgJSeh4yWa6RbXSXiKmVuet8SK59aCUXcjg9HAQ9PBg/x5WU1t1TOiGsJDWROVIj4i362zVl2zPP
lHPRiMzo9nsnO8TEZCfORzmgVk4mnmTZi+TYpCi20MEcggdOqLPEsfame9YMeNznFnbTUNoHz3rs
F6ZzNYemuNEWcLaGerAU0FFbJENujblCqdWjhG3a/IlRnXouEB3tmVGAHdHSu3aJPHSt7x9T14qp
TcNvMg315+zqFYvbLzYrvqffHWb6eHvCbDck5QnqqjxbqiIpmQTGCkNCZa//k6Qz624TWaPoL2It
oICCVwmhWbLj2I79wnIGMxbzUPDr71bfl6x0ujvdEaLqG87Zx0wyOA2CUqfBvM4upcRdEkwnCbns
1fG9A91t/jyPHWv0plzQ+2KQDoZ0eW1nxJhWWa1HSypM4QMybM9p5wNmQJiYX7PXYSA23bdeOi9V
52EQwiu2ScvxnK8WzPsJdkJc19YmrkuJkMb4NbnDscT7Qp6ub9P4CWDkhrVs6m8tune/hciiCzrJ
WozbfGROWNXJX2Mcn2lhHJyLHAb1zXAvCvngybkOxYBgtk8hxCC3304Kp9GMYIPp//jQf1+zBi6t
oxtrh0LinVn2STAC2jspjU1HqmyI/LQ6MEp5bWIN+9K5255JNE/5Zg8e9Xtj2ds2Rp2a8BNvkK9e
JpCrN323NwfrOfbni7XGuAgLaOTxAyPjWfeYswoO58+VTTSmj4trBQ6WQFSSRbp8jOjeZnbA5VVJ
d6f84B4Uyz+bZXEUlAgEU7SViTn4x2XE30KAs9x2zlcGnGPbmk66RX4O7qY0T0I8JH2kNmivKY9J
TZrckm3bRYCTVgAQYLLKeprCtFPoKXlUOVb2MJ8Bt4kB3GrGYiczVjaUv3vX5BNcJf/xpQ0XTyF4
LM1fzVq+4E22tz2O9FZoZiOSKLq+vyGCDc72aN89XetwXceLSBYbL2IDI9QWy4ZxdLIpUXptSqo7
1pQ8wIaZxwaywa4Jik3TN7jJCxthm9F49em/H5wga0713BHH1O3Q/LAhKchlMBpboVxvLroPXhez
5Aie5NfceD/8wP4wRh5mM2H0cYJLAd+PnNbupJpk2Q1u/ITK582eAoi2RnHEgPmQHY8nLDDslm3k
hI2BPbQiHnVpcmNbQ3wY/qLf+zIXmNar1b3mGRI+DT66GF9mi92XE7QvGhUtXE7ani8PR7FXyWxL
fc+Bv7pHHFbZFjtqj1RdHPPEzA8ILRKWQ4eF/mjTuahQZeH/koxT2Op/D8AIqa1hsmrIVi2CAMAl
ev4xt+3nmvn3Ks+f06V5CSjuLt3DAp7kHA/GuRigYvvDhUk6KQCx8eKO01738stt5r9I3N+ckpVD
l6LOT/5VfGOQIM4321q6bWCnhxEJ6kyDsvVd8P25gH0dZzFxAyvi6a7+6dWcWIgKsBjHZn428WNH
ZiNe08lbkbDLbmeZPECv9LOtjTSDCYdNSwcVwdT5ORGsdBFnbHxOBXPpWIwozEQog0CoDvVLsfyW
FSj7rhxZnJE8zp2Qtnvt8NEqsb4AEtx5eRNj1o2rbdx3hFRVML2d9jdhzvG27+Q3SpBr0JbsToOf
zChAJBljjmwahO/cdMuGu8gJV9J4FpjnVqmQ+6Z/1mWcTmOVfM/sSLaVSmHaA6PISant29YiypEJ
TVd+lCmJfFxs775ZPssc9ciIGn0T6wHJefA8pcEXG/ox6ntJkjKAxGUpvs2VlAbSYqCvZP6vdfVe
1my8pgby0GpxPucxaqd0CsfG4DzIra+myurbXDk/DdOxL7ZGdlQSGmC0MDZTFt6YDSDALpJlmAD7
K5zuqWB0z1czEzuncNAmxlkIFQgeRdb6O2Ys/bYLhmyHnuljcuxfTqWqcM0zHpSEVvswO7UeWWVd
0x/Kxh6vnAg1Hv5IdB6pHxMGhjE7lFVzqEdSV2QnmNB34w/W49e2In6A7NZy62ITmlfWf577r4CU
0ImnsuAFxJ9zEMkZ2sjfRiKiGGDnbOTionVXF6Eww9ljCzeqJ9jFXcgZc+QDLMyKv9DAUvIJnXDh
MIzLsnFr+NbeZBqIQ8gY9gqxG1g0eYRIAdVaKgI2VfIMv4yzJh2hEZRVyBS5Bu4Zk8cbx0fbbO2z
YjO7s+FbbJMFihOD0HFK7dPKegL+eG7sC7L1HDzN0DfqYLrWvVxfsgq91jCTzmK0zWfgrKFnEf3D
BivlSueDkiZygdoOgBA7MySfmYJUVnuktQ8tHll9jkfhCjXhcxRXJlI0ca7gk25Nbxs7w55Fvg1T
EGqgMU8p9v6phejlM8uLzSTMzJK2aSB+cErXjSaIOSzU25S0AXmG/rORuoTtjYsTATjso8UqzYPh
El2TTH/McrUv/tK6T132LtjjHHmJDlkwi00vAoz9WRqWfR2Dt4rxyVK0nWpn/oiFSYvOnxp/YqOj
WuUgpWkLsN2IrU77CTnQNISTW5JVwcQMb/IKRNqtdqXEYgp+4GYuftT4WG5Hs75PhPzk5Qk+EFXD
FI24WDaWQOxvTzjNDcxe3CxU+f/Scv7nF2h7uVyAiyTZy5iqU9P1CcDoDh8e+eAo69PIKgd1sNw5
kh5vdaeB0zq9sWxW+6tDPHhp5x9LYP4LBufb853nRi/oc8lGMTxJlp0YLp1srItLZPsuXhfcBtpY
d77uPDJ0SI7qVE1BNj6jxD62bgmewpDxTTH42vqmtrhNnIc2lwRoilVMNHqj12rdpyQvV4goz9oz
LEBD/DFTQ2/9riH5zMsRh/g9CrpqtrdxQYKQ1VyYs1sbOmGyOYhP3iVrjGtjERt0jntwAP1mKoQi
uKQiVUcRB1rbCJ4atO1Ehn/FudmFaZ1+xdTDwEN64AFjcBoChdaP4XCaj1RVLcPcIUdpl0zz8yR7
ZzsTz6SYfkGKYJQ90u4B0S9sTnON3axKSWOMLfmTr6Jn8ehrTMchemaOnMIlOKNTB77U8QGN1L2K
i4GXeoSEJ+DBYiHKzej/v5ioxL7ZsBQ6JiRrQPlho4+dK4AG/ar0eR1Fv7djIwAhAgGyKtIzrTz7
nNhOdonsLwPio0cO+8kibXsbz4JLwJ7fETBbT62YPky/2Jut67w3CiXUYjO2TKyxe38Ar+4Q7w5Y
6EZe/tk6OeuwXIPFPOoxqa/UsMnZTglXyfvuXvp2g0+7/82mBltuhY7S9YqdH6e/wc48exoJYG5m
b8NSnZcEbaU2u49ZiT91qeQxeDx0xl9gHe0gqoqXNFhSeAKagUffpM9enO8y03pz81ZeHKqinTt/
W+Z7Qbx5x2AWMRwd9rQk4aS9L1Use+gF5nEY4nJXp+YYdiBuxta+ZcySNmM2/chcgH+r1RPr2LuE
o00PQ3FWmntyrGG1LkEQGumlEPFwAmQNnr3c+W7mhTRujMBK28d1x+XrSXVMqFrOqlPntHVzavNY
4t0id6Uactj9GjOvDU/Bz+y7wHOe2nb2ry28DQXVchissjgIZrzEoGXmGbIVl80D0T6vc/+zny2x
JQRLqmG+Znmgzi4hIO7izHujMsv9QOuFd1QSuBNQvcfYD11Cyy9rzlDFcMiHcBz9lqc0bWXc1GdH
9T79LSEelJfuozOiYS3i6uQjv2sVgTtWq1mzBeQt1I87UQB9kDLin0MQg+Tp3jPlvjuK5rLQPJK+
i4/aeh2bdWIGPnOOxt68nVLBWseSLz3rjy9pMabOl1GczIUm2i7TKFYBIBLH2M8ybzfp0Fr7Tsi/
DsyJaHJ4lG7lmnfLlljjVP8ig6V/EQurQjIYreN/f1lbkH3zfP6QVE3NgEuX0p76TfvP9HCRXIyv
jGXmc286vwqGQZowKRte4hWpftF49s1H5q1jay8mcUVV6xHUN5tbxkhdSPvnmnhxEoNzzu9LAV6E
W9SwzfKIni5sagu4nV291PayXkFoGhgLeWJ5d1Mx2sm6nY9eh42V5HiyT2phX/4AKxhvgDVCjCv2
znSR/jqgs9+qydnbk29cykxdE79RJ4/niO3It64ug9oUq++W/S8xKSRePovK20JtxkvR5Sbil1TR
9Q0rKUvLvgha+ZIKRE+2sHIiYk0Ov4HNJARVWdBEqApCU5ZlN8eZ6K+n1uEArHBZTIt/Nltgzvjm
mdKxXN+7wfyLUPjxx9qZ1AwzC8OkQLOsPffc2Nl6n8D83XyqcJZ6z1VTled8nOkegwx7mkm0a1fp
iv0C2hiu8/RJa50+WUn/Cyuo3Nnwybesw3aW0NOHTJcn/EHI++pOnizDxtow9TCRn9JqDvl934ax
8REb2fcMq/EkOXSQLsobJnbjqExzt4CChnZyGwwW0ibvgfcHyYy3G0EG/Ez7Dq+QZ1Zbw8vX+ywL
tt/mG/J8QTOJLnTAY3MYUsaa+uTqvtwuBpls/R24LkPRFZVgJYgIN7vqvM5tsDFGg2Yv5bJqGvcF
Qp8OFe5OiXv7YBbEKU/+p81SPJDWCUEiZ1jtbU2TWVeTECI1Wd0aZTr+2TpLcx4tez7yJnOqgolp
ncx+uJLgQLvTrkPfvtHQMAcXi1zlQ0iO69dCEDnTA+q5aPa9P8zAPVYtGcWeqq+ZaYJNgYe2Q8p9
TwJU3OnqLlHrFfmtjwUBzxUi4XasjsFa39aAUCpL/p4SQ7BjI+5lMSK9srb25/E7QfCMlANXLTrq
cjPoQN2ET0Z6hzBsX1KxQchhQ1wyZ5hX9Jx8W8MFqkPkPex0uk4Z08qAPrjvP+uFm43Jm8S4UC+3
euk2A6WPy9wSDyVGdu+xgsvy4rk1uuQ25QPzIPCLrn8IHnTtbPq9xPLkLdOnQYaywiF/c2QAaNAx
d8IjRpAB1mZYjDlK/brdDJs4qPx70/j+/mHlb1TxFTR8RVtUH7uxt28VMyA4FjRD3eMZ2/5ShHke
nFU14sqJlaYmrnBmb2bWnbekqwlGh7q5ZXmAP2vA9rlIv4+KzHvn5sPn2HMp+d2yjyFZUnMYf908
7YAmBKi1s+IsF+9VNk0o5GTfKw5x4g/ImFgcEn5sfQBMNp3lY5I4Bam+D4y62URtM5zy0WC7dGzO
uDHr4n0t7zWD73D2WCxA9zj1ZmWGKg2OE9fNdxLgbZ/ZLU5EYFkkZ00AfAIQn09OvkSq2Jkrv+fG
bfBOYz4D+0ajW3s4AWMQ8nNLidW5ltyM8QzPu1JyQx3ZhOBVn2bFdyfWTflzKa3+WazsdWTM7IRV
0mbNFv/muWS/5E2nwtRkjGwgFflbM2haS46qhcXdBVFDHfru4l/zUZSXZo4x/lUPe0HKOh+99V4x
jjxyKP6Jm+RXapv0DFxaYWGjiWwsIAJ1x5LOa90vy8epMJMPnRWaMtZdemCYVRoqS1KMTdUpCFoe
Ov0hcJy//uyg3InTI+KIV6ZK67FgZbxo13lypEfdZ1eP/tQD6fD4oVaYHJCRT+clm43NUuZgSsfJ
huNWX0XlWJFs038erw6Dn7Q6yAfPwlQ+laj+IE7xbPs4J2vmo0DjreUpr+fIpR2IZz1e57Ha2TOX
cD4+RMj9Y0qWrXiD4vG3nIohgjyXQTAGsTjkiI2SFAFq25Ntps18nzXB8IzhDls/xe4B1agZcPBu
PORVT4YyPttEDCfRIH/wKn3q/6SaRMCE4m6XKtQrIs78Qx1UF0z6HXtA+MWZmoioe/xQJXEV1cv4
2cqAdRUNLl7Jbjzlj7EDs4xjy7+4OuSZuvQceNQH+cQV8l+5Cy0lKEcAgzExoc7IzqfTg8cM05j3
bFIMpNm02f748JZfeXoDchsAly5mjadaVN+TbH46Srm/8ooz3e2ecWnRE+MSZiZotdhlMMCYeWJt
GFcVFxorajBvBZ/FZyDqeWKXoj8aMKmir6tIGMjvEx+HCklRmQf7YiWLbZ57QvgSDNyuq73oz55p
zncmi3PbO8vZjUU0MrD9GcDB4Pk77bnjW/lifWausRzq2nxd4nF5E5W151aaf9jr8Gl2srwEbao3
o/Siok6DMF+B4aUiKeHfNp/gpKHWeuLJevzA0qbbuhYmp8XOYdpQcu1gRnu3omcWpsoac9BE8vq6
r5pWMZA2PzsGSGGlCAucyIEAMEo7UBXwRUdCY4uS1a7zeIrGRNZTrczn0iQoCiLIa8ITQDnuWRev
7oxdIQGGUYA9XM24IKkS/AtgeoWL3CR5y58UwjbrxZ1Yo+KhgU6m5XxmMarP//1sZH8aqcD47cjG
O43jIavXHkkHkmp/4mCNiT7Z9oOO1pFKWVEY2YvxG3RFtKRD+piyhYOSZUTvA9d4gaExBQJI9pAI
ChTX/REM6lKoLj0Z/vpPSGCXM4mehbKTi9myNXaM7HXs2jQyc0sBtN/5HlNSTCjijwPbaTT6H4JP
GiFhcMfyu+7z4T3Qox1mOawchZMc8DQT1hHtAK1bjoCgyKLWnHPACUWYATTFrYkDbjpPcy1+LW52
LC0WAUveiD2LZY/4lmRByBOcPVqOqEpQL+QYYbeVNpzI6SrkFl2+lRODN+bwHPzFBf14hBMTe46L
HGK2zH1d+ytoC939xIVnbsY2OJiSb4k5mGWIHOuCSVafHUg5qs/RIbf+MmzYgbO1HAElaQKT8dNg
lSRFBv6iq+qEHgftuzWlH0vtKTyxjXkNEuttooyOGpm/GAZEwlQ+vpMopQCtqeLm2O/Ksu2XDu2/
iuHFZelXLQp+0qr+oGf5r1SNoGwDxmf4USFn41DV89viDUTmPdCPs6rbYwfcdTvI/pjfy3ydn93J
7HiOAMsxih+z8iyB0kSD00jIcDE2v47SreOt28xe/cdD48N3mlqMD9MNXXOo+fYJ8ygn5wq5ksaa
ZdQJyVK1Ew2DmcHnjzs+wGMBgzAkYngg8aMksFmCZo8OlwMgxx/Bzs9twJfWp8pPMFR4cdjYgaJl
8JBwndxi1PuyJ26urW4MZsmo7O45sWHQ3Zb8YGtgMEv1XI1zvDUdWe8ga8uNTVIGSNmAQLt8Il6x
rsZb1uIHWsokkgAMEBny6Oym3LsNnEOZxMljgIGGf/7iujqpiiV4GuAm9Eb+/WXK91ql327D3eRS
8Ke92d2EI/9JOIJ389XjmN8sLZdslTI+Gdivk66MHDKvDwsBNFMGRctnWqS9fr6sGNbATwwH/Gdx
lvkXp2uvFbx7OScnX/Ai93B5iw5XmtPjt0SfuJrauHBC041UxfCxOJb5k49oX60caUkKVG3S6uJA
J9h7lvqqHxE5jL8JgDWsM8J1ps7mnLBUm8mBjqfjkK0d1sgaAEyHMz0FhFxMDkOBeLTQDlDhl+zV
iVMmMsTQwjiUZBKgeCOEo9rkU1nuRjTT2FZyRLruFFZjuoZWkv5o1tqNWjCb1eDkl5a9n11z4HSW
Q/rzjNtFQB0MLD/dtTH2oViRTOCxty+nSVzG9HVkmTolLB1zWBqkbmuIbqX84cc1fZ8/v5U9cyaW
Mz1gAk5gV7CIwrdx9YfyI1tNZ2f7/g5IbvE+DnyyPSyLukyeTPu9SIV/zIyOih/xnArmH2pAbZjX
Eqo6xDH6H3nUayH2ZV0NPLbHHHro775Vd7tyMpodCsQJ3w1sk7quGanN3c7nARm8TxC/+A+ines0
GW9zoPeqBRaXA51Ode0f8Lc/xdLUJ5ErsCyTwPw29y+ADt48U/G2iWHaNw4ETlJlQjgkM0Xm9JbE
0y/iBKaQ5hc6oVcgdAYMR3J9EE3LDZ4PrXTcolIx1jt7O0Z0Eqvz8MDZgHqqPG1u49ZTN3/y3uq8
eDfmWT4/lmgN1wOE3WDnOo9gFjYSKlv9M2Ku91y8Jm0CnrGAwjxohFu5t4eiQGIHrk9a0oRxTrub
G4edmDvTtzodCkfsXc+kBEU069lubgHCLKDhisRYImqsmsVnsmxY4+cMUtFZ/fcDLyrun9r/J/Sg
4BjM3amTR7BHfVfcht7a1DJ3b5REFjof50329UDwrHuzxyLZx0l7RzCGH1SK4VhA4zBZ/5/qfHiN
vTy/NUN3wuaJmdM/+OZk77wqvZY5shh6wqZyOdT6jwCeI/jedL/a6HyCBYZi0TzCRQLA9xvop49L
CDzJbNQn+KrfWYu1qBc6uOGa/jv63ZPb2hMDNba4SV5w3OVIw3qw7qh6R4UoTtOdP7sLJOGlhQ0m
HUqEsi3uus8jLI0NVhXsZEFSgjCxmSWnZKGAfVLXXE3vE/Sxjc5Shmk43NAXYv2n7OjrZy8wjoXs
eg4m+3MNHMKzl/naDhXtUNtylvjZdJUst7IRKzBYmY1qKdrAzvrRlCQvLkbrqMtXWGlq3ndaQ/Sa
7PiU+dbGJSi0tJ27L+ofdV7fAJqGYGH+amFtR96NDgYg4MSawsaMf6+QGiAuis+FS3ZDyfDPxQNT
+0rc6TYiJ4AckgfAk+k4SCzPnkzRu1cTlzHN2kMGkhscYSOl74KtqcQARovfH/BZhuZg4KMrGlYk
Fd9VyZ2+ywR4XSudN5ayxTl9MXqNlyqP4sowwmMZKyKqAAHuMk3ZkSt/eeoXeRpxC3Gzqn7HRqna
eAuQODNvezCuNVNnSXaSpeoX7WKjM3PW7A2OSCvP9v3gwUFLHnqZ1RGAcQ6VYPy/qmzGDwnboSkI
TWrox9jEaQo8I9/0skzDCYg1o3pJTe4SpyJEuZsGxgXJI0XMK/NLBbUWajRBRLyszQa+JzNM1NRB
gqUiNlm8OS0MRhznq2+SweRwKawP+tOQcpwjKNjBbCfLOVle0azcXUzPnMMKs6JQHzYF5XayHOJN
3aiwSQ4t3R1lRBOaimmmm3q4LoxFMSUg35RQkx0XCJS2JDjaOeSCNCahA6X4ifa83wEd0ttRZPfU
YTHja6OH6RCXexvaNKtO1ougiN4ta2hDR7IMGB7/d4M6+gF/q3RIZ9UqDgdbrJxUyVewjpgpLOJE
8niKUfnUfxWb+C30Uooxn/zvlgYkKwywvA/IhI+eC6PtaPHxJwGHC31gB/kHOgnpcHPPue3nR1Uz
Qaq0de9t1liBR+4Fr/1jOThZERFf14SpSyqNzx5hFnuzgXM0TX/JuHjyfOtlMlCR2vGn6RHIF1uT
Fc5tKn421bqlMpqj9dHjqywzIiRCfwwztfbDzP7XBjlkg8lLkuYpoypHn5Zb1wJWE5DVgwns/pSU
tXiRK2HYYO8ZN2VjuJbJgFy7Z4C+rL88MVMtMaHKe47BivqpZ+6yRdIaUuKS3z11e+mv74Ci/S37
rmW7Nk+2Pk8I5plTDnqX2/aH14LzdeCz7gyIQqHr1sx65/Jr8IaJT6H6Y1Alm3GKGz2zvE0B8QmX
ZruVvE0hFpanjHSXPfSbX3qhyEmGpHv1Aj76AfYK94yFBp904VQ39HhWVb/kAfuXbhkAAcHqHlaZ
AIHqdivU1H1PPInFqw0lQBGKwZhRW34DGzl/zmIyHHRVfRaPtLIl9xl1O05+SOzqtZNzD9OKRQFm
ghOieQSRw3E1mngHWO6H5/9uetsKnYyNaPnZLQvCam+mcORXEaGkPl07184g9TGf5RtfCZ+RP/kr
bYv2YEROdTCCBZ1gDfZDZ/b3CoJyOwHEDW3q26huoexWLTJEKyH1DRF4tMDOrgBqA5YBHR0zhGW0
npdev5czYdi6uNFHP1nb2vVe8ByAvYf+HpFlk4UAuckHdn6tnuYRITAH5PUTciCw9cW92JwkGDTY
8K/wmtocgbc2xwMABEQiLKi33A7ZwUvWp1z2aAVNCp8OtXpfUlAjFicYQ71ZiXylHE0OASqfLZCr
b3K3UPva08MNE64CJmC+Ypw1c/trZREerQFhwWVD0mVaXhe7cq9ibdwI+1sVxln3yoTa2IxT0261
X4iD9PMXHRSkWMdmH1EaAQUp15wcs+6MNfPZdfvqPhrz07rWn3UDTTcrGccofZqHJGUiB2/MjSXa
Rwao++Fska+b4lwifpBZUlxjUkCNmYRBimvYIVAADk1eANylooYjCA6riSYP8w5zovrE/O/Zoky2
gh658ciqnNCpjjsaLeeaox6m9jr1DCcviJWOoxj9g53OxhlbIOE8LsA3BEzumRGJdy7t+ZfjGG4Y
uAVg6tU9ubX7ex1aFcrKB9K9kD3vczkla0JNjpUzkEAyVuc91uSorI57W+VKjWkF99H9V400P4u7
y9yEGaVcoJFN4u5vZtN7yTOSjc21m/ctgEuLMWo0DbRWFStPvxPPAOoJ8QmSehtkBrQ+UfWPV+zZ
GbQFRsQiV2jOw75bEOx4Wf3kplFlSgb7qQgd9C3bJsfQYdUnyj4KHPjiCtN/lI0mfhpV2reOAGJp
M2tqS1dc2l8u2KJzVkpSKwPxZy5MO/LGDB7Af2Z5w/jdWfwmXc2MoLDjdTd4QN0C5h4VS1jDbpy9
6c7IvZY3yyczuWNEsvWt7oCzbHyGEYcMnBEAqF3G0jGXhzHBUZFeXPMJYRLqfO/S08lvQUZic6uy
n2JKx03pJK8w3Zmk+clfNRz7/I9tsgHx8+qrgpC8jNDmCUnr907s/ypS94OgDaxSPlyGdHzTBihT
2nA6ZafcBkFKyAEsvG0DSmk716wihp54FV4/+H3yMnSEK/gtpPeW43Js5SORhM2Ilz4FgItRh+W/
bYd/MFYTRXAK9macf+tFl9wucmcOyR9AQHJvIXiFPxEQmObl7ma9SS39PV3UVSXUh+is6yZhXhHE
7gmcYM3h4ntgvaXd1jsjD57YLc0bavBpa4vhnC8uJVjXnsqKOC1f2l+kb+1Akl5maiNliJ/zMtOb
MATbKLVSKOmfwoQkMFRxwNcbJLxT/UBF+N6aZboRnmlt41QP4deiO+bVZvATsT86747kCzqc3dPQ
NvrMoneDDAABTiPafU0yO0EVbqvi3QRsOiq7p4nN50MM+IR68m5q3Ib2OHybuiT3gxg5sFS9oiFB
djB/x9Obbdvmbl7PdTt+GilS3dHJTg/WI/Ulb4fbym8rjw9TU797zCzgyfLZoSvGH2hWznbBksK+
3PtX1PTxK5eXxW4+X04svJodfqPTXBD3biQPYLNJX9zKHYUOgY8PNWxZvMlliXQ5n6qWMR4fLuoW
cegmjedhRmvT1wEBN9ZOr3DtS93AgqDSyR+g24Q/s/com6vfOBOeGjd/9fLub582bahtdHxzttMI
Npt47+hsz77NPnR9fVwc1gmPGKjprz16406xi7KTT6Sxd4I8UXC1FaMONbQocJHfqM59SzkFRJCz
z7H6dzkx4SB8dOf5GaqAHNHXjE0Rrw0IflvEyDKZ6i6tr9DdDURiaPni9gRyUXTLUNVohiBKhBRK
J0P9HgTYWszvv+luGZQPCqkNaniEBwy5HhsU4U9bGfwo2NyGfTw8SR/OKU9kTVdJ9On0MnyPqhsi
GnXGFwuaXK/Z0lbbwNspH90+s/aFC9uXxRrEfIouUDt/jBjalAlbEm9IcihWFm9kK9ytwuc9cH+w
ktS7D2+dkLa3NeC0Mtg00x8G7MwcCBc6qGWfpF0c4Tm4zWB1WBtm5xggwuAW9q7D+8NVhqkjmCY0
vlOYWEu5ESv9C9uob+H1x2EE4MjI+sJAGyWKZHXC7vAarBUvuXud5uSNZL96EzDE0PO7clc/KhNn
J520j+IJPYPFzqDVbMOFc/PZ5CTkxgy9cax6LmSRp3rX9hMTuCL9pvFjIoKGZuOLQbJvy7/MSr1A
QXde2afAOD8Kw3B/4pt8KthMRGXQdtw22S0VQ/Ox5OcNhT8PVNsrirkirMmmufst0rKUpbFwO0hr
gftXyI7aTIPrZHrn8EsZW2jE3KGFD35bWdlLTQwULnDNhcB3lBbzdyOYSI2BIQgUesEwSv4Y7uGR
o9ppfCdM0xWzXe5YfFHT5dB5SIDFSGKsU0/jnizMKxrA6oCIOVKeHi6ZxPiUvFTx6h88FrNRajRM
ZvgCLxOKgxaR2GhO9VYt+i/t30xIGTPYopqPIFJ8ShYaj1LVnGFifhOGDQu9s5ZDa/DK+7yR2ZiI
e62yj4qYl41tpuWR7wm8xRRWUK0grufqKobYZ6k1AuY0B/q6xQpbJ/DvptAvgK2qA6rbT3ywR1lT
AEz+uGMpFl9tE2JolnAM24phH6ybINRjzGKCCf8G5VCLsTPbsz19Zcr6IYQRnMicYPmGGC5BNGH3
MtsMdt9eBr5vLQNnTImpQx6A/dZDKdpOhoOOsxq/J9fLTt0AR33FqnKgFvKzc20aLtyh+W/Wxjby
BXCXakDcY4JoLB5Jmt3PhUN5clxirUEPbooisENXudQ20j8y73W2InCSU7w8a1ZylypLPvwV+sY6
N9kTlkr6KxIusOg8zYGRI5sZyo3pJfOuSKIAqMgRHeYnwziSOxymD4U4C1jNGwjafEQGaqg2MY/Y
yPhzGykXFCzczuQGqPD3ocb+wZAHZRvhGVHiGa/UoZs0ZThqaOAftml8eC4aad+PSR7Jrmnc5he7
9n7aHioGeKTPvB392TMTzHlKPOQ/AO/89Vqu61+hQldaD+dR5V3L8t3u9JexlOIzTXzJ2EKyCiZs
IPRGkjkMaJAbTIFYZ/vrbDHW8mS/N+n+H76aPmoXGc0FPvL/cXQey45iWxD9IiI4eKZCSMjrejMh
riu85+C+vhc9eIN+0R2lkjBn78xcGbKF8Fs0Y9h4GdBNReKqsa8uEtl1UIH46djfAbQ/VZ36GsPn
2ytjQSm25NFrrzktJiMCqtOHk382fBPvTWgy/NgtCe42xmlbGy9qfssiUFlJztTP4TLZCFJiN6P1
kxGymj2F7n4srHjrJEmzyUGPeAT9E7+0xcHsSxuOP6eXvor3YB+plcHhoOSNwqZdHX1lalZaH6tC
I4mqfZJyqOK0dKRGB3Jl1B8ode4fsTOQ3XESrmbKa1KTLYNlyk3SY03SI8J9AxuBxhrbXTbNQTQw
EwiXgKHWfeu1Ad50YT9QM3HESxvxmrK8crTgbzvpKw6O9cub+8BUtWjfKH3oZXE2nnGhPlInpp/6
VATGgkdTj92Hfo3ycbihD4igzqEwxLdRwxVnnZ/SlWBBKk/EpULyUzCbg8wPN2ZS4ClN932dmZck
055HyfItycZ7V4jmKlkOLJm9Tzhr/IRoBZvWtWufr9Ag/IChWJsiM8hzzHlaHEG2aH55DRFHzW1k
2TiBzQ0nxBtN10IEwb7u1OW2LhEPJmMOdIcvVCMe0bozR2UB+d8W/P9uqHBZ47afcrBWrfk+OxaL
pozbPlRdqLeZ5uzDkH3dqqcRWHgTuvVnOFbEcaPGZUbKnGIP3e/wwLKx5KixgEI2KZ6bUXa0sgsE
LTnbWgpg6/S+6VH7qY8VGSGaUhI1nbfhevW4Nqt0bYg+WLIoR0uxlG1l4Fl1SLZv4X2X4Hp5doGZ
uoYt+z8Iub6sbeMiP+li6Y7sm8lAR3XDRUk9HJGy2OsM5uGkDavDRHjKt5DEy8hmCOc/2LPgeKCt
1vHNibqEyn1ziX4mVIkVY9ycoDPSRumMKEXzzUVYYfuvZBe3j1w2aQzChfMxJE54Npx9qWbzbl3k
tIrOZPqISyzcRoifq+tw7cywsmtCCiLN+KOdidV2lpFIIO69rdM4iKFfb8uI0pdisr0e1NQmatTh
ONkmKVxXgEc2TL/XFnMr067zsEAzMpm9r9SA3WVTXV1BoBaMBl4xU/Vrcz5ysuaakAWHi0k5gZrF
/tOGkMvNcauzTMBOgg4Od3EzjOg+amQZsGy1IGw+QW4ZD7YyP+ZYoLd40GnGpJMko5Y7jD/VnqVv
Z9UHIxo5odXi6KjGTyOWX9cQ3jK5zsb8xhngsEXUl73Tw6rENHkIy/lpNpz1+X6Y5wL1o9FPeYE3
bWKDNqYD5nCWAMGiY9CpKAv3F6j+4BLSM0morTZl6G2LfZd1Q81jWjnHMv/3v/PTmLTywkb9lyvA
9vSGCpYxjalSafEkulJ+2RaQ6Kpl74F72WvjBJXAqAjQcdUZzLjE9JmW0/CyABYoXXyKnDumi56p
e+yvL0bVW76WMCFZ6vRL1zMSlCISL8rVl6nlXhoEd1CVpdsoQhWmm8RCSVDwNXCeaw+FttC6kSvv
cIuNIyddAtQNbyJVNxOv1kYT0b1RSGIpv6FTKmR+KKhiUsVT5i4Jto8B7jZGJiMTLDytEqFVBtmg
Bm0+YNY05C/cG8ufEvt1weJCexT164r+iDGXnSqK3TbHidxAWXnRhEknZd9sKkQhvxvY2rdE/bdk
U+Cm55ztjRg3KMsmRr9n8n0qT7rU8kWljG+WHd/c/62/MXK6yahF2Cjd6Vn22mXpM8Y87DkVIH96
23KvSImcTLkKTj4W4Fsi5xRWzg+naQy1C50n7Ka5kVrSCq2T31MlSU9O8l2y4tuWuDK3TVRqFxz8
KLTpIdSanxTfDASwVrLwhHBnYxmQIpsoQSuqKxcxZ61E4l8ZWL8lDaUdCLeYghNwKmH7RsHbzkxG
OJlChPhM8MhpTWQwgnfVTsW2YcvoC/1P9RajJI6yQKKtJIu7OMLlNjnqFyqWvW1WP1EBMzKoI+PS
VgQ86t6vqcyB/JEPe3vi5OwUpJLLF/YPxjmqJ3U7KjltrEV9I4oe7xBOXwis63tLaSLfXJpnHi/G
RjKAbkv7w9GQVGOGhUAYN/xS4RVrz1JN9EJA+KK1NvJBi5ae5k4gN7iUPH1aiSnJQfZbkzMTgx/2
XL3EnN/mh9qpJj8vgRVCWM5ZAY/7zIhDzDv6SRAr3BBpanZjZZykUvoIomHQAQqRs+tz6Ms3rFXn
LXYazNp6+FqiIgcjMNRkwNqdqDbYUloddjKrz2PFHEAQPyUGvSf3ztoDpZ4FElSALK+ovVMIC4Uc
uFyiljhfjlFL4iBKir9pTAnpzm5AW3l5Wcz8k9aEYu/G9XjUEJBmtZ7OuQh/ZL9gfLzX4WxfVOjD
KS/hgF5ee9ubRL6SRbkPgnqAqao/kIxm1rv/phg3Mm0VWEDIjU9MJ9D6qv2cJO1BYAWDonFS5YNo
oOC4JAs8M0paz6aHclvFhKSTocPojGNwyYrdYrEDriI2201z6MKFpbtIei9OpOFzjDe5oCbQQNJM
TwwJrMRrJvRXa1zECadroYLv7SSyNhpTsqlL3P9NFjn0D+rDraHagEtbHmaF3zfnKHSX7XiYw8k8
zeBCNnr5mjnCOnGg2MZ5adFFPmuAlbrZTyQmTGq2p3MJGAXFDsS9GB6gRijHstOVI1wbBOYqrLa6
xPzXLinlfgu7nZAWKw3/7mGpeE5oigkGe4CJE7MSPbEJvdPQZQZ0jEhvoZE06GqHlUXsTkE3s0Fb
xzN/QDqiF14tsOXpGKor+Y8j+AKYFzGflMl3JtJs1y5YiTY5IT4POmSzVdtWoU2OUrTaBTUBEefT
6mv7hLHzJ6FMjMHMrOmmX5y9blViy+Ra4uWhSFhNyRgKIzRvXWIfvwiz09BOqLrPmbp1UTf7QZCz
UNkG+3UhLTzCxnQjhEl+Ng6jn8YeUVTQ25z8eSoK/TEx2iDVkuhtLiPKyChs2vz/j2ErHIo0KDb4
/x9NRk1OVFl+6HnsYLNWqktcD/RfpsZwSnS4/DjjjjJ2LooS43iomAuKKoyOgHy3A6Hiy1IqX0qs
/4N/QUWVedBFuOzqsHqfMI5t8rn7SuBjb1kM8vIdrHmmqiO69ixQjlrL2KItst+Jet9Q0Pxio3R6
xaIfw44HKUY5cv0eBfDVKY/MbtsLHFnzPA9ezQGK4JtQN7mduH5hYECTSTXjILS2wxCpD+VAuF6V
8VafhHKamvw5q5BAeoMElLR5Vk+ScS1TLoS8bCak0zLk/atjI+YjtVlIINQbx17hhsWlcQdtHZdS
LDGtduyYseepBLdKgtWp17wZBNirprYYBT77pu1uaqWEOAutl4y+ROdjjqNd4TxH7CUWdiN2yQmh
IoDHoGhYD1FbnAfbuVCLGxgi2dXVB23jgUr7SqQWJ84j+whLbuM8jyHV22lC3s6dvYYkVcd50ObX
TDJwMneUs30xjV5RQLfCHDF27oZg1EuNCWChA9uK8YRox55nryrcZ4HE10moAVNzmFoSWzpRnqkl
/Y1GML2JbqaMo/foRnsN+5M5YJmKDspi49ROjiK/in6Ep6zh0yQWWaBYTL1+6gYSBVgFWECdSzJs
FVWcBX8jjQJrp3lz2YA1ADgwmh8bTNzTtGW7pKf4nerrmHw7veFTnxw0NM6GyJ8KSCsxfygOaybA
sQOn78mkMMOqduyPg1FdWBS2HxDquTLi2oe2WFg0Nc3oEpIRCvOcCkdFwrso2+5cu+6J0YNYxpfS
WI/89luzt/3BeFOn5ag2tK6NkvzUfEewB2LXvwgF17MR8Xe+Ka9Rqj3J6MU0yz1cLJ/q0lD5rqHu
BUQPyuRNm98j8D52BDKc0iOpMC80aP3MVHpznhpkwqr2w/5fQVQTlzMYBDC7VGZm0zajpmFsKsya
37bzlDfAGgjm0L06wO9ylRdb4N7KLoAO8pQofvrpoG0YGU3SPd6GxfEY7yM8VXiP3UbSAV7vFtYh
ucN4IeGWNl4/1Izc0yltW0qFMw8F4g1w4GbAvk0Bzr7XcRKUd9QcEttX7LU7mhpSTkCT+kHOzTNW
OxgnPdd9qolP1HTlskqDL4GexOo9xvdBd581+o1+JvQlTUzfRsUWBEG295PqVhgFaOFPOe5wIXqK
icl9oouNr3GxdkpRH1LbPE7swmzKBWmK9liAXTBY7mm2wMZle2utetr9hKxaXF7DQ/mUG2tdocHd
tWyMcG9n7ScODp9U2S6ewpdaG/YDKK+ezsiQgdOwdkDLFvFlID3X7EOz5S+prJMm8k1kXlD0ldnE
JFHQT0i4tKUrMOazzOOTRAFyKLwy6nVl52VOtJlCzdfL8BzDQgOAjq2sOmSWsavjY015K5KopXP+
mt5xnQcRp3/gGZx19EOFZWOwviMKKsRXby7UGj2qLHkz91nr/zoz+dW5Zsv0xyTIpNZHYG8mI5rV
f9UqONgcP1EbSL4q64nhdwsKw4PZjKOkAjADsQt2KzUfkYq2cGi54Ki2KRuwCOeEaymzbMT7dD8S
bItSXyFjqrkPspMfeclkxJIAOTuYx/mgJ699/oPje0PCV0UQTuqbWlxqIPbcc1Sioeon12wFIgzc
6OZnVz7TWb5RzB5S1y1vX8GHBbg+rqp5pCsFj8fdqeq9yGeklkujHLlBqAg8E4HwBm3yimejRluf
W38ASRzmwuusg5Pfyigo18XolOHYf19l8Cg7KyiUuDdV89KFe5RkLK/HjCZFGyd8Qb9l2rEG47PF
hKUbIpaU383pFzbUJOkvIxaEgiJiJO1hUT2hnHH/7cHEbzTg9iG7vuZNyxUv3xfYHEpylfCs04Dm
lCDlsUiHoSc1YutdkLYuvN+fVQ7sh4+ml6/0e/ruOG8Fe1Fbbsk9BgoeYcybWwKdO8TNbR8vgZm+
kUVuDIrp2JlPku4OiiQnySRVgvVo/xLUCJelbOReJc0YTgWEcKTLzzwpxKtrmHpT1hNBu9AQtdGZ
nDs0CzYPrIwJg9JzOxLmxPicXYGXHG15a0Nuujy+2M1Byc49aVptvsHlIasg6ePb45P0W2hI9ND3
OctEeuCrXvMqN9nJAkU4YhzvdhKIJqlKHvC7ju4AE6MoPYblHycgz0INUGN1w+sdiYffu9vlqn3i
jAN5a3XYQN0KIUoAHMGy2Iz9YxlXDwnYP97U3pjgJNCxX2U3OfEkCbsjx1zPJRET0c2nsMmMEVbn
PD48THP6QJp5rzLcYEHAqN9CPLvVGFsxk2xN/EqRy6aOIHRofcyT7hF+3USo9ZCSNlX8UFD4RaGd
b2AzTbFma5yvCEygN1C3nfyJ6XlFT6T4shHXUEB2JTC9ruX0Z/tcaRMiU42lNBc/KlXZZfnWULlV
1jTVdKRGegK/DRooufU0nBgnHoD6bCz6VQTPrTJ+gGHAULJdonBHh5uHCWSrlqsHhv3FzM6+2sBF
2XSGgJtCbef8u2YTCIZfKr07OLid+0wcHOwjo3hTScks2mmInhQ79RQKimNES9d5KpKetHa3f1zD
4dZ8b8HBu7ryAkkCVYqXCA2cggQkwdDVl3WMC9NPjfjSrqrWarOSYzDh9cGyNwLdqxJcIEURACHZ
sKLftwC7sswoNggmUS6PzMheql0KYgeMxPzEN/1uVhd1le5pjhU7lAxGcPNh4DE+cVPP3RHRVhYd
mah8q2gVLpWBcysDmobfLE1WFfpNVd4xa9lEoWW5b+ZDXqKPAY5F/2cD9hz1V9n8hN2PPr4lLfu7
F3tSnzCr7eII7YWxvafcUlaE4eP526AepY+D1v1nDpjJuU2roSVKNT631vdIb6NVsftQHymjAK3D
1NCxTz9pS/UkzHs5HseOjbNZnDr9hmdupVH5RXhv6a1yymRThafESXyIX7QE1ecstPcc7Y9lEtSm
+p5Yv4lleD0tgw9Od7UwJJW2i3ttgvU5UkHWHFPBXYPEks0NH5fDvmwC+sWTPPMA2R3r6kXrT7gq
g4jqrQb1QYGx6fwY5UWU8mBDX7HyfCdkCVMp5hyQbkAZtMa1q4mgJukT1ed+xO2W2eFd43EfF/YV
YthHrEHnyFziK98yZw+9Uk1nTDeXgoUzUXTFiXdZNj90hnZUWOCY07GdDiGb4VrHWxVeOyPDqP1P
WXQPbemUt+9a9wfefB+x3xxiepTN95yO10kfH+4FeSqgsLaWsQhf874khClXojhuISQ68xrvHm2X
MpzBPug0hNsOCxEsADzV19q12dyrWsb48960nJuwH7Bg62+dwV6DfjVzeosynlP4wVZ1EnrIhWHT
Fw4P4aIr/CYljNjuqr4VvMeqQ0WlGNfTj9uCY4j0A/PPTp3/MYqfSlk9aA1NbK7b78pxDZXQimkY
p7Xj1Qz/OepLwuapSfVju7yP1nNu/I4hJkUF2A7cO3BvdFPG9vJQls7D6JabyVH8KFR+jag5FVSw
h8oLHvXnkVUIwsqvQhdQZhbsfjABjyzUACe8WAQbXeLABmoEESzmHN6R86VQ7J5Fp7GzEkGBq3KB
CJU70ym2jU+acUCEoFlPPNct9VxVGknDcQMVhvMwR3zOXYT+sri9OWl0mubsHTcVp1OInQZnfsN+
Nh5nLIvzzHkHtB/2EYUKAx6rmtOcK/xQutU+LHHE8jPH1s0mIRRb12b+bjpajzPWQtUTKFxsofSN
F5j1NMVTxvhM38Gxsdo9iUzTPLdmfKD9lJ70l54ymWFRuPfPDCr7uRKBArEwvbVxvsuDBrrqTG0H
HFM/KjgQhk70naTqzWZTsFbmAR/dt8Z779Jm1m0gmW1spv2KI4ZbK7wDkXAGx9zlfbWX/JtmFrg9
Jj63CXoEyqZzt3G0qtMdgDvlh0ISpA12xhJh7iTqcJvr8d6cg8Xs/FpjK7weLJQOvb16tZzKSyt2
QGIX4sPgYtHpgBx0SJzfCino2tCe87J8AnXqqwx/hUHCkstdhWpkDaDLNGq8Dmrl4vfks9BBH9hz
4JgwkRTpuyCudPsZWP9zCBRonTdV6K8djQQW63IoJwamNbbJKwhUHgwtvrHI5xA4bsfyNtj6zqQL
u8dY3efv6fpR+zs4M2TlGHpfA+ytjjxTvugq8YqWTnNp3Rb5uDpCxPBl2frJXLXF6HOm9Sml5ri2
H8yFrPZMVg2f83tZpDzLZ89hg5dYmEAYl7oL3U5H6nSOesKBlIbL/kpHoZ9Z92GGVIu07ypvNPWQ
Ekh3PH6W6uQq1Dc67VuHEGWQ5OuANRE1KOviwMrdD1Uz0KAHpzyHZ+WyKMPTOJWPCQ2+GscoZ6GI
Blxu3NAtYtM4FJGZYoudhJ8tMRK7kDRY4J63+a2Bb/y2UIAh5GxHsN5dkxynDnTUuF+SdieI/zjJ
B8DKc8R+r1sOckRWNO5d99i2Dyv+BcKwYtxt/UpdgYdrIYfCPnFMji0/nSDHRSSBEPobVblZFYx1
xy9DJmCATNkKbKUGWcOFrabLKw0NWJixZOVgjVVcuqpRgSTCQJfaTsAT2p84TXCMKzlJ12HvzSsp
Di0v4e+miUMx04vDPVDzbGAZtNO0aDumr5Uw95GOGT9+CelmVQSEkQcmda/dp9bbIPZOVF7sHigr
qX3nnHFUoSeLCOsov3iPpmu2gMQj2U7K0KAqI5XRXY9bJ5J/bW1yUEIWjOl/mn5VZSLYBQKUWV2w
iJaUWWa7sv0p8DsP1JCJjC7n+gH77cHRVw0VV9sIEmEDtHiTQ03AmDWmRyZG32UhK6tb0tfA2nDA
z1tzKjDllV7UtnehBsiVUOmPxFpODW+yji40jjhr0TsqzDsHfvzKQsdrtoNQerDCc7LmXlWqIFf7
U+8cOXklJoVnSIsAAbad8UEDjK8qV0FiYYoqjoTuHWUXSVhUWLNOuqKeBlvjkMc5dXmMxFGHOKWi
5CQsVlgT7vr4jvBmbNrO78Aaa7Gytfmb4V5DaC53bRiM0IAjwJVz/8iYoDUWYK/DrFmbRJ29ts6e
tegOJCJrUVuuFZiI0Poku4FNENJFXr/JCQfIo6yik4UChdTjlQ1tPEQPSdXn2a5JyEK8hXrPsG57
htntivUgYwDyjXYt9leqL79AxH5OxsliosvLMNBI/tiNEYwRZG9Wn3Vlfy2MekNZBi46rF1BEWPP
Uh0rklM1uzTYO711d6Gqcb3FbkywhhtlLnl3X231X61EgVIACj3ggaG3dNe5HJN45jrWY9Q9ZQVJ
7Jrlsr1Dg0yLP0sBhvKTxZ+Vexjb6gZMZRuy8G8XFlQjWx55GwQPfb92viKhrqUcmwKoZ96RtdhW
0TZTpCfaVW6jmxWNu9APWXvue8qRz4Lj5ABWsKomHK/A4NAzoazEVhAjEiBN7cyBup9OgJgf9o2k
ay51v/Jkfl60fifJ3NVZKC9ZOZwNhTOYZbbnCoinNxoU25tSfdLbX3MYUqqtimOowY3Sx6nxXVUM
u6GGvOGOZncFtbBBte932bpmMY8JUAkKE9yXzDQk+FnkYmh6LGfCLDqY9RgMPT+wNesGg0wMVrEj
LyH1VN3WaySrsOPsDM+K7f51cDt8irGe7afIeMqo2T40RKITDBj+nBblJskcI+hi7Wlqu/GG77L0
8XNF7CBhW6VGxBMVDydGnhEfB9WLFDt2RfELV2HgWV58JU3FZkhnxaKjoKWotyF2hVvUpFdHT6/R
MBl7IdnQFYPDPlLHo0OLIgzQQGJYPSzITUahO1vXnd9y/oIX1nav3eonWCu9MyU5ZggxiPjrLEii
unGbH1lh40lIXRvRHF8gYFGvS3ixdxp5UlKWxrBdD4ZF2St1oFioEuclZUu5l0YKCqjqtpbFzEAJ
mE+s/DYl1hSAkyGzPgxlkHDlmJ1LuMF9Q294HEqgPqpQX1jnv1I4gRWKNgjIWrLCJNoXz8JiHOfn
rhaHMMOE9620+++6Gdm+hRTRV/YLU4L0gVTvalagfpIMwqvpptrb2GgMddhrfSJva5qhzlVSGJDV
4SJYjzzIH7OJevqkAh4sVZ6JxWj8E5jSr0DjdSuEjc+zPwQW0dsLnYmFJ9IFdOw4/eH/lkf8i7FX
hrrcTxMBLZEL/YEV93cYtw+9Zdc/OQhnCFsHU4riMOScbYY0Rk8yY3/mHV79VgB1g9FlsC3m9O4A
8xqFvnY5f7QmwKL93PCp2pEtd7XKNVYYBRbI+E23nZP4T9gKwtRCnFaLF0rEacgYlT8RknqgftkD
lYsdQCuOLuvXCkKicUtNqMmLUjK9phB8WknTj9RKz0qidPsV6xxeRoPx3B4AvNJwsljVvcjw3C5g
LX6qrHMDMSh/WL2ZT1FrNnYYvtdjyjsJ7gzAdetdNWdekAS5eDQ8WGbEQ0dPWMdgJhs1dfTqBXWj
y7q/OHbXg8/Aa2Wa/VrVKJvOHPSfOdlljsJvqA9cQjScNsuTg5dtvS6awTWCxQBQR5Nds2+t8IXi
1hN/Tn50YuuURAqoatYSwkxe8YTbR4NMr0wQl5cm+bG1dzFx5PdKXkJKexGzNe31Jdc2MzaqAT8n
WGqgmG12MCpW0OF6Ip4Ac+mm9Wy4Y3GdhX3J6+6ouRlPP/K4VS3YG0Ih3wwJrhxQiBh1+0zu0los
5PF5b04xXcZlTOU55degh3R/7OMvcOA8sKaxOmv9+wBBPNTHbwoHAyfhzUcpLm925YT3dKNn7WFh
qeh29k4u+kVpmr0OTEQ38+MsFzzCENYsLLD6TY8blqYPRdZtid7R0fdCYdtRaNLPML1GQ75rbR1+
xXdr6ZAmBaam1BfYtmAH2JrCH/tnApxttfrolMRKGd3SawlfxosrEIW8oANiRz7n9Z3BwjeNnljd
kJKedzXvtSaf8d/z2q5eCI7sMJCDwqVgBllcUctHM3msEveb+bgAU2KpFXms78n4of2BLepnuW4v
uLDcdCRXs8/waS818YUv27mJFuuqe6ThAVGi2ESlfLPibA9JilxPs7WHt2iZKaMEmRz+sE17pg8u
aBL71AqKQ/y5bTyCRLukC/lqUbZggmYZ+StLp/GRUtGOwk1KAiz3bvU9DeYvzfIv074m/J4jWKqa
ITJkfxyysBbN7BF4voqPoub0cFVotdXFq0FoZgL3vn5NJXuW2nntVA5l8tLuTUKQ1M/Lr4y9CzRG
1uDorRm1DNngwQa5LywZ9JjJAuRg2voxD7+F8L+q/wMNgR2dt9OElYv5ImHwSygms7PuKIznLAaE
g51q5OsmdkfCz30cWNtkGeogJnFJaxy0zaOebjTn0y72ZXqwTD93vSR80NvXyTlbXFTxit3+LZ3l
UEMSo8uGYSU952yrFAa3pPAjTg0l9EYnme65OC/yBpLFi+rSq8fGm3Ug9fJBM8z7qL84LvXFz/9v
fe0AVga7GCTmlsPm6qdwpOW54eNATsXMKDbk4ZLO0yWjqzKJQs+2npzqqhUNpojlaPRQb7LyUoK7
nwX8F66oSX+SQcmKMYsb4FAY73SM06V2aDB3MJrl4UgMDQ2O20BNLwzajDyA4bkvWaLgIaNvKE5Y
ctheHSuHxcV9gw3MoEpzbrGfKwdgHre5WgLiMShPxTYzGE044hc/qfFGtQizIJizHv7JzhpdLBI+
N5OkY33IPlN8Srn+Rlp+rzNidJiUN62iIv3oUNaBjLJfHPp9hXqxzOQ6TdasHAMKhhtxnmS14ZDt
R8ZZzmw0HPG4ZM7OHeVfzRBfYmbKSQYcJczegX0SFE5vQmvOMEhOp674gLGwjDiSnCOWC0J1q0MP
G7zHboqQiFdVGOqgf7qS5ffOyEl01l/AatbVkXwU8lbh9hx74CTUu4w4vOhWdhDuivyC68kxyRfE
3CPR1qgCKo3jhLaHlAu53YTdiFa0p3MFii9LnmvlPCQWHRGksKgU2PBtJdGeMzQ97kJh67I8XdEH
Hqvmza4fNWyWQCg9Rf9o105DnfgTBjMnxER9UNLuDPge5fc1RakDVOUjVUMM/k15gE4dBOmEOwqz
q/qlcMLLZc+L8pPycPhLvDixb04DyXzEDBcneyWulvhq8s+CW0QN99iMPE2rqD6hNxzIBw0syshn
v8j8oxHmzuX8MtEbGbIUSjVcXQ3QmZwTl/OjRmRd2EmoWewj327CvIVGzO1kEoSBFtGma4mFeMoc
lR+nYgppT03c3ZbZYBxwL31qX3vmpYXec6N4gvu34z3D3hmEUUJerlbxt74M2vArmuYOLDjusmNi
T89tLvYpbCemi03bh+9DWnpmNl2tOv4dtPjNTte2GfY7fImjy5Eq1vETzbb8N4EjTgoai8CShCd7
AsQb2g1vMV1srLWhNDIeQgK26nIfOt2XpfEJ2fyhX6mYnOjiqx05O1v4COePjiRBR2Vx2WmYVEjb
pRuL/fzQTOfZTTnrjOX/UtHQKuSReA06NWdTcgR5/yIxNwJ6ecsw5gjtaxDV9wAXOe/zK/3jR3ok
aYKQK2MefSk5xvqnJt6sOrpbX6J/aAmfhd1vTlOjHn8bnXrstITIsfMxKtNOW9ZHZfaRTpT98M3w
AP/oJMsmzrQ2V/Ma80UOGYDKh0WL+S27l6S40W9Z+rcMNEPsEBOqjhRqbmWEYcdlmV7XLpewdYhc
Yy+BfbpqfWhaFBljFUo+VJHjMJ7fxjx7ll31qIx2oHLXlfpXB43C1CQTi3Napi9BoTvev9+qGg8J
3O0SPIHlLJxYNuqm+h3PnQWn18t9bfBkWGC8rTfCdtCWk8MSg7KuH1vieVqLg1/Gt8KN+S/6Qx2D
impOypqdI3urpdMznryjW0uvOT+PBrMjQ446KHdLLOTldK9Wfb4CxaY27FYgGKJpEbg40Tf7HM5o
RPM3B0MasNVtD3LIYakOXw4J3Fg4mqOwOu21VQaqkhIOrP2GawjuXLySGWucQ/zP4Hlu4YcXvO1V
0i2R8YeLoCRKjwNPLLfY9fTQj5qLnh7V7iN3nQc12bvzIxZwzrOJOC0tzeyKCFJg/NU5xksQ85hd
qp8799tujl/oHaKaOj5Jy94rxb++FMF6UwzJW1w/mSR2SqBWUaHzuL9hVIVvYc4+YCMTiuKlKG5t
s0MAwcZmi8DOID9vCY9bDVknOJGSdydNer1K1GYLm5cokc2LRN/xaASJipxFmpXeAh0AzUP6ysOb
xLoCZJ0ojMnuEgckbzHPVvecXEvcwnQVPCEMW2cugdbcKK/ar9vsgBv4FEGo0tM452VPLibQTXLG
cIIirR2wQ7T/Ul17yTUT0BZLfw3uiEsQ3gFLIgW6cn1PrTKweNvZLaC8tkCk7OyHnmbsnxwlMHbU
gyb4ZQjd+uTW1ebgxLVHe8AhrwhTyZElKO96mR+KDDslpFdTRFvBqsRF+OGNwqJgrAPq/fI+2Sbk
0QO+D3FhVMATOr1kuOe3uEnz1gvDTXHX/5VfM378W4UbE8CIckwO86F7nl4InC7Z1uEoXG+bD7YC
LnbmwfuI3qtnbrfVcXx3D80d9O6GSMtMSPEROzGZbCN/jvAtjLzJ+R1vOZyBocBCNMy0vuXsTsgs
oSZylpwRzibxnYQVq3N7+KcMW/1zRLxttovnHjEKyGfjLHgLaUSeKTrz3D8GDhdCOxZTNh+II0BI
fos7ljrCcwx+pfIG+xxpV8y+0Vysp4ogjLPnZ+uz41TzZt20fk1ElGQ57oDlMmEHnoG2b8p/8ztU
AnzK5C44hi7E4Uvf1T+KNbkSsPfFOxxtSOOWjoP5jWuXQ9CGswLXPR9tWCjm4QPyUcicy2XXIBHm
Rzrq+pzPhOuQ4N0urLdUFZOpwR5AhnOMzrnquyJgJPXH4T+Ozmu5cWOLol+EKuTwygCCOYkiRy8o
ReSMRvp6L/hhfH1dY48kAt0n7L32Tg/2kr3Pwj23X0l6sOIFLXNjTyr3qITQwQj4RrsCWh0fIGR4
rs1X4bZHTBKqv2isH0y+1i95cChmCyhjvcfmhDEK+z1IeNV0UlinB8fK+qptJqfD3iTJ3V5V8HC2
qF0V4zRqD7bKQfomN3etdI3qUXN30YwG9/Kj0D3DPgjjnBTbIDk3FV/CgGYdZo44+w23x/FhBLwJ
Tzl2M8NrUQUAxqBq8/lGzbvg7wr1Jg3HDFq9iQxY+fZTV/orW1eVgfGtm2AR3jiJEEgzZsPARzEY
LVGso2Jj25J8KygVgQDZ6wfKgkZ/0Ay0TKatI4UfipPG4MDaGFCVN2wP7Oyoo8fHgwytaVriv9EZ
gyHVVDZ+QiAiHapLGDbu7Uo9EG2sRw/FX8eJh6ZTbzdV6qoNAexeX71xUPB4+xgieM5ICmJxwcQs
+AKT7YcoeHjsSVNxc+3NFss23lrKZrz32XKc9v1TZSQfokw5GdK610ls6hBir5yPhLMWrwEeNO2N
RyQv93y6Tcu/fPS7TV3AsWTZxUnrmeVx4nUJ/KOBgnqT1VseYlRojMOv6TNEnRBv63r+ljQSEJ8T
UXf20thUBqdq+GnIR3PYW8WeMHFZ2tlEoqY7TnXFXsYrap9x1jbOc4mcNJbxzjckh7Rxp4ncrAzI
vr6pgu/JWioFl0V5nayVXeLOWpkjppeNSjxQss2Lv1TbaeoOzI4PxXQ6V+1aB1nyx4+Cz5B7slrb
yXIwVpp5gtvCx9NuhxPa3xJFUrjRHSozcLDhhhlirp579TKcljJYg3pF+8UaV8o3yrQu6x8m2RYE
uXZbB4Ah1zEoDE6hmFXAusPojVLuSMnJQtbH1k/ONp8Xm4PmSeBHTBkKAgWxXsE2cll294Zyxvmh
HNQb1m6stFfAcp1qIVMNJTijFtUZ42FwTuFjd0fsWyy8eQL87+5jIv8jgYK1JDFL5IsSlZ4KKY3F
BQJdXHHLmXGkw/JkrrLrEKoTpqa4oN5q2iHEDEZOhBc27HNyx1elNnv+PR+xJQX9ojaZp6xQ35hP
wqa5UaYtqAgK+HXbAWTZpNyIxZ23hm+dXJpuw1yfJPI45RN8LzU3/pgxfi8NkpyzQ64nU6W0S/R2
GX8D/TImnZu1xBrwID9dcm5qvLBsrFAqvLW9uW0Z4XHYkfJlVKib7sNAXyjTdjMVAqCvXmdBSSfd
LAIh0A/hY4EtsLE6T62PFaIjzEcyCuZHrm5YuUViZ3MG84KkcAqI3SS5clUrx5FRWiSfWg4Zfbzr
LDON9cBIXsd048XFpm44PlaAD5JLv/qn0RUukmAf8MN6ZYPLQaz62yxYpUgMhwuYM7YplQwO4Dqx
lWFrVe+YJzrVkvkA8aWOujFN+NpQDkLe7gNBs7yHIzLcYWVN6yrDIcZgYtEfZs/WtFYA7hLnVMjQ
WTmxXbxzaXgNaSEA4iCxWakoprpN9G9wlqNz7CMqPA8pp09Kp75CqdLKS63E/bkKLA8kTwl+hACL
xFXFInhjvlZ9K0TXPXjHKOD4yYJQrGxO0pVWH7Tw3PDgMNjObs5nPi5FiUQGt9yZTKlkPg+WJqHf
8ABND7WaFHshsnjn1IJcxhBYLkGKVcEnUY4mQWfqrpQ9vrUiXCf6uoBFwC7/t1dWfH0jDDhWNR8B
Msm7VJ/0i4F9DBwKi0piJg3u9lX9mUSsJra0UIhZcfHoL6JnqJe4M8EFtforL77latXVN6JmOn5L
ve5/GjJvqE/WvE68FnxszZaHhyiS9DM8TcjP2ESQ9dfMpy1cE7nfJ3zU0wVaxKgzhCKFcCEOUnI3
+TbFksUK67ii3ib+jkWGSQ/Bo+/bZ93ZAZVnbtuuM8vjoDYILpCeDOyHDOWtG7PBLxctftkFu7rh
xGkwMHQR2LpvwAVZgmLtOqhIBtqdAVlK8p+j5SHE00e30X4n0goiLN3n7g9fHvSA76Je2e1mdD5t
a9uAZtchPNReUxGM1N+1fB+2B8ZYsczkEoQS0jIvQVBQW3cmb9qD46I/czNn+D4irzhr74XxnVlf
Y+31OIKbkhE3/1EB+gv5BxAXiKj2tkDRZaG9d2vYOLVn+rvK3nQsuKnVUWpMR+yYLD17roUsXerI
x7FvLFTGGWveIa5Y7GUNNAbsTOjCpwW9QMG7ggLGmKtEddrjx+JIQ59aAV/hiMT6Sn2sLpMXJbU4
lyfrOmMgt+ZL27XEKsX9Mp0QRsJouEkWD/waEhgdFHWJBcDrEtjUH+j/Vql8pkAVHfMfLOELZsV5
+UtRElnfWCu4dXjzpWxF1lnibJPyPDWgb2kYXMskcwqsyrpnh+h/Yr1dCjI5zkRdsD3n+koYtJMx
7nJvU9EjbmydexI/YECFS/UFCc7smQruwXvU3HfKEbtCwMCkW9Xpysh3NeKFvD/oZGkg5CBOrW+P
ZXhWhpsUo/stOdeJEcE1alEjqYcYTcrbhAx+gtkbWC6PGXVVQQsJhLkY9lh7iLHlveC446UrTzx+
Vk9n6YEOA1CDTgzu1Saoj6FMRuXMk+Chsx48WbtiyFkFQJOay1ceqzDfUNBSAUQXk+n/S3cW3S45
kBzJwcFfGbdQyvCSqxqrtEff78jSYCGzNTEL4ty21tq8PmS+vNTw8ARQmMjb5fQ5wBQF6qMk64KF
QPTtiBV4AVKRgp/hxO1QXabsPvYwZ+WLVBKXgKwGDi3NLStmWVpEZDLV/rANHXkblNFOTMILoNMO
JaHKNKdoA5HYohup1iZrVbOVb3Oax2j8cmn3cY9UgVAY8SIlnKrMIi78LbLRYPVnqUeGl251xi5M
STTFW84TbTCdtJLREdrKDEpjsCUxEiUDj3EYcsKB3F2euUKuFpMuIat+a0riMQwcwU6+ki1CuyU0
2nQIorvA+FxVl7E6j4OgzzjmxReBNBzv6OzCa83JXuQfWj2t8/Ezxb6N1jP/aDh5R/KnYlIeJMVG
/YJARvkwmhacdenaBT/nTlnLyAv6rcFQrASVkIiYjz6lzoC9hv0osThWeFmq08Tpr3ev1mohE+nb
hvgoo2KX1SvHIR2xsyDcMK4BsYDxxKRJw/VYGxc7hRrEg2ANzJxTa9ELAgynQ8rEhxVv3THJlgCi
B67QUcCt9OocCXZZP/yQ24SzfHpE6ndekzoREG5dfeoQXJoyWWZdz+wLGh91HJ9dw+wzuDTyU1Ox
Yn098vSiG8AKWDB+N/qRib3ffXSlsWgdRnuXAdhUWr1k7YNsLPTutyl8R/ThEoh4S1EdQ5w0vaF7
pnrFuDMwgIHMMeE67U5IhSpawsdGshSMYjK2oiJByrCJUND7m1AGc8PCrVZw/Ni6Q72Pl74LhRvo
NAZqzOms2LkXOGxcpKHJ2H31OflmA3WgzZnYCqQsA2522VlJycAxg60P0RVJ9exa1lXF5q5mQMvu
8a/J2Q21nepZGaeSOYG5ovZA5ZZIbKfgfGgVpICKFWW1DJSaMs63GYuhfieQe5JiritfohkfWY4S
oL1MjE1opslOgojK6r88DCaPXnCIbPEeQXUJHMNHBWJc/RG/guHfSbgIEAJLbOdNOGsV6m7TsdFX
qdaz+Z/BcxuRJEm/vq4dCzPxfJvPIJB7TI60EFHzLJBSFCJjJWsrsLSUi563GA21tT8w3mrNbp1F
5cPgVCI+CR/zVhT6P1xvHd1Q5xqas03H+lQK/buWgitJsGvH9DdKy8Agmuh+ZoPVNGrhGhAKVo/3
osWN7hftXraDt0xJ4qV+o9DWKyi4k0QOb2MxGBtl5yKc7M9srK+OTNM419xuTPeYsbdK1f62voGZ
nDaiZPWV59ayH0PsCSqtprpr0vhfKQcaq5c5VLA4+J2Gyqa0CfIdDqoCSaD+GTgzjbKYUAolUCdV
56fKpK+4ZHBfkOKFfgN/j9MW4LoC1C62Sdhf0e58smvZL8wxbbfBGg8Gjt1VesyH5Cb7fcwCPN6D
2cDz2VA0tCQMqCUDP5DputtZkisk4GGKoZvMWxnYEASNNn6uhQZO51QTNRAp/OFVOGu8N3VS7xPI
aTm1K1571pD4dVdIHGX05yNxZjopV103AAni56iob7IeXtPCeiYDFEGBjwDkw15k2U2TxX5WB1Mk
V7ZCgnocYHGv947MOqJSvCEIf9CkwyoHEMiIEMJaTeQNzpoDG8AT2SSYrTlcwIqSjmxr3TbsjwZD
tooYKsPnp19YJk9/tpdy86Q64tesef8t6TX4t2qc69z2osZgxQNG/XDOJyPekVK/S22k24Pg+0vX
BmPQPDb/htrYt3B+Jau/NlCcF/bAqZJ3e4XEjQQ5ccKHJ1jd5ox2p+lcshyKFW3T1NYXQEEsLATW
QOpC4VQk2GkY6yd++iUs/5lw6i5CBFx8iS4U1zfA+UdlknhvzHwLEYD9YbHTmsA1lGhbOqS0hCBp
GQwGN0MgYxV/jDyPvj4cxWjf8ZFqbXsFnE7WhQTizae3VOnxeYy8tUZDR+nh2Ww3ZeC3GmNmLV3R
fkzOGZrt3VYYX9f6pm65YufpWES+Qcmcsb2JclcVbDWt7FiHxibp9vXYeUnWnDUNJ6XhPCLFP1bx
S5tRkPPaX0NtjPkrayMv0t5qDRt2y4Qio13rGJTFhwTZpA0tbqQYMwkkn0NuY/RngsRHsqIKyplr
l2XMHFMUQq8h/kr6jynu4I0fcu0b7iacqGnRsPKF8uT1LUFJE3MtNoT4tFCk5qzTs8FYlxQgUYNo
lEq8wy6llgPhRDb+En8ZY0irZlkCV4pefZZoxxp+LkokrcohxLPEdidlzQgIjZhMdFox8/GpMZdC
jpe+lC/lcaeQ5hb9WMG/usH2RKfMYeZKSM2gDrKVaQCZIK9WiqXgmA2SYj30r9r+0OwP0GdEja/t
8F4m/wg9YNTT02ehyOyyQ9NECA31VSOCQx1xwLTpNgWvHbRndY611IET+c0mzgw3B0FWCGaVMklm
tQkxFjIAyQ5K57AKJqWN4FZC0VwVirUOtIcXoC3hoIzfMLkWxqMR7anQAjcyPvIcNXLjMPr9A4NJ
5k64gWu4JuoEDae2Vv2SVw0hO2isAUBQMx7K4SXbzlFJWS6nS5zDh3jyd4k27dShIxZFkPaW09Wx
k1N3eu9/KsClWUEcinZid5oTFzai25BBzEkDe0pA5qFPnLJyYJ2yiYmRDfAS9oJFfN8zRgJrKDTj
pVOLYSQgkUUf6rvMCcxueNUHIw4KsAO5taaJZNACAmUZOM1Spd4t8Acu45TpqiGvKv5tIr/KbDx1
vg4mx7qoLNrbFmt2zxikb+g1BDJ0X2w5NS+IkLwgCTdlnrORoJMFNXXRGW5GNv91ZstjPlyi6mQA
mFs4kbwJBPYPXz7VhGlzRl/UiRxKQ9pXrD+MzP6tkARJk32jAPEx7suqBeQL7NoRRzRBfYWH4Dgt
/T/J7J+EEe2VSb2b4bTDgnqwUFoSdwLVnZQWCQC8pVxyGKRqAVnYHrxA/mrCo18Fbu9Lp3zjdNzC
hQex9KoO2cnJtE0y1efJZKTNzsZRnNsY1fBP4X135iHE7D8MQHogeT5yjCsB0pwImbJG0g1gta0F
TTun6R0czP7FQZsS0C/5iYAgNMh3Z4Iq0fZfWP2YYij8bLE24ChM2nCr9TZz5R/BVNfsXfbDJzVs
t1Kurwy/+JNbZMNR8Da2qUtVeqbHa+lEWgmdPnM605IfmqmAd9E9/kwGUvKf3NinMRqXbaUBUZM9
A0CJAWotbtRn3ZcvIZqT0Vd78jAJCX4NCRpmVT1AuyRQveeKFG+mYRFnBTIrRFmN/KueuheLIkrz
jWndmlDzokEifSI5TmygIfuAobPuGcvJqvNvNXNZI0O1ZOE+dspX2f1ru/E4JdU976aXrEZHQRoT
/ntYm8m3GC4tCafB8C7RxsUVUyS8/OCYs6M68QTF95gf7hBQpWfRygrLGzwz1jhBx/6oOcC9AqJL
nnybrFMgZI1y5X11UUMdBW6HlNfQCLVve/AZOZbwYqIvuW0WVdS4QRBdW9Uhl5akR8PszyniddbI
NEM9tjfyhB8qUQwoBU+DlN7byXnP5eBuMAZXGNRB+9lmivUnCzykVkJVlQMRZoQEnbvEoixDDHLu
mdDeVNBKsIShaLSnpmDRH5OFyF6+SE0g+dGxQ1ac+eLbinjk4biuWPFY9BP8qfNQCNCAMdyGWcg8
3aEt3/raenfq6FnblVsG2k/doMyJi+IVIhkgnNwd6voI4ZJ8YtM5GU59GQ11GbGDl0u0Vda0r+Yl
gsUd7tf/EEHIsuUZhvIvbO0zTRgnun2oi+Jg6bPOog4w4bVnW3dbLMlZajoLQ+CvQUyyDVlfEOaV
4C5oi+Yduuw7l9cmxbChDw8YUM+SWLpCpA/pMPT1ya6SR1MqXlb0PKWoyWrlu0yXYTh4SaEjBmmb
e+nffF/8UCChaOzW+vxxk6KOeXpA21bcUTZ9jfoRUeKlL6qdoSQvlR8SmFaEhJtq7tigU3n+5O+T
kYdtlH/Ax3pSEKHvP/WkjlSAnZKOHVoc7dU5JcJAKVt2Cm1BeK9S5VQIZZn0YtPXwyls2t9R5Gc9
ldzcrP6XUiIdYz4atMye00EjTWll+rT/tfUJweWizbMFhzBqY/inWM05V/KjPiLehOM3jijXi39E
zZ1VkA7ulOCdsrMDdUWgak9zKom9splZSt3GLuaqw98XgTjAR4IDkS5b50C6olsw2ewlDiCIDEGq
eDXKl5p9ahkls42IN2+2NyUfWQwXSP0rsPtB4YGH9SM6t5H2PVVEUz7BzQONfE9SJjW44gKkGA2C
AV5ZJf0ifIGwbggQm5ZbcGYtZ2DIaQAXfdm4NfYamXFqhoqhidhQ2e8VkykJO92odVhtYJjALDHT
VTDjW1oojc0fwbCUCp/2wAyWImz0O/BgMA9alBAGaMsSgiZ2R+YSEhCXZBzIF0NGJodeD2IpJLxv
wGCOt8YrYUaqCnqEAonuM0qQLPDF2cE/qILky46bLC5JMgo80f2U9bjqmZaXgMha9FmdQ+x8xTaQ
bZPm2MtpTCHokwypX5KzH1M19vUerMe2bwJ6Mh+2W4XFhHWzlaNv09cT4pgKBZ2C4MEiDy4prK1U
XAVWrKR7DMVZgspTxwBtpQ+LqV6NPtZoDJRReEnnkJABy/bYbmKulxHnb6sjBmetjMTM18AQwxDA
NtkNMvJUQuHn3FIIV3aE14wGUc7f9cZaSizHKrVdkVXBNnBAyWmvzSA4x3HnSRUjtL7dUfau/ZNA
65lwrMxvgA8LuYGTKmOk5BpZTWb2owUP5lRI89ZU58PI/pu5blxere5elsOOfBC3rT3OOPoqfggd
U8ZZokiwQI3FPybXtmwYD6vt2qwQlcGNiNhrWLA8ld8Rd+5EyBVHom5ckUtojsm+xNiU7HAwkNWU
ufxPL961ahup5iHQux26bvUfzjZXL37mP6afx6XYSmoE/Nl5gAmkgkH0GeASwL0ImUPlyHLgHdbf
XImLvjmgb1xk2JrrrxHBkxwwPDa+RU6h16VsQK5+xgPyTJw7ao2pPII+gPA4bGe0q5rsOvO7kS6t
2PA7tfgB+d/pnnruqd0vdpFK+cIfm0T/BDa4JD6Tl6s2gL5uwJk4E92iJKeOGy5roiNhZccQUwV2
znrrBKwiK3FK7OEBwAkZS3lkeMx0MbCUPXnJqHaQKNxkqfHAmlPDfjbFT4M4KdtZzMUM8bTFebKn
/8vuNP3kHddF9hqR0Cr6rYo6gOsOki8LV8LaEktzOpu8kg46TxP5ARNIiukeAUUejSsZyX49Phv2
T9QKLIsexUzzTv9Ap7MUepRAohDWkirLbJxeFckyBAVIphQ3CrNQo/IApjB+VRBlayf4dwmcNHVW
RAlnJZCS4e5EVOl1KUrZ8t3BYBcZLwnVPrZn1u8Qa7hKajRJyXQIcZhMOPkFBLcGy3UTKqAxeGjw
BMB14bcaqyC03flAIWZ1raHzqOR+YyMuYb4qIA1o8jn0HaajbP040MIaT3lvebThZBHV9KMHH5Fi
1/u7DjS7YIJdYPGboCkI4D4GilApHCm3UJqrBzofXTa3TcUAgXF3AwjPHoalzKRJoMGbCrY+AVTL
CvcVMs9R9VKYMCbqHJ0/LydAq2Df0VfJzoaFZguAF9hhAyajoLKWRYgZB1OyL71XyEIHltRXE+Zr
NNJA4qLlfGQMBqgtcSeZpSiiXAUBhcNdHTImRG6LnNMNQ2AKEWNBTBFEexXwDEYwWR2uFDNGl5sA
litZDwQPPcH/60NBbyImbY4XNUwNEq9piIzqiTiJUBD0yr/RTo/cGGuaxk2OscTXc1fdM0BjTUYz
4pYsY6ZgWgF6J0a4hI+rnyRya2FWaPhuxhFaH6CaPky2aaJtSr6FxGA3hniJS+tKCuiRlK6KLYQf
QidL+9WsKY3KeA+tyTWc+Z/NBE84WqW26bFNOb2+nx27pF/vWgUzYkCURZGRG9JDQZHJzkIei6QY
JiYxteza4EliallPIKcVL0fjKpRuRc75SkfbgD7CIzwFr3W14DcZo7xuwwrGqLSindyAD71BBnHD
Fn0RN33YR1tY2fOqN7beG/GbJuwMuqs1S4E5Q3Xzo2HGzJtfpG8Nlq46m/HPS+Z/iPrHlZ7hf4/+
BJjMvhKuJP9WCd2X9TYyNgIM6ObfNYwcXrKWNAMj/9dVV1CG/zuPUMeYgC5lnT6cWpQYcuT52GTg
O+N/kXJ2sa+YYR066bb5kOixwuktkK7yhNiXGxjB0n7EMBQk19x+T9qLIf0EPhBTJDCGRT7Zu8j4
fcBHJHblLbu9Cbepes2a9yi69uFLrX+JDE/rf1b7KrX3iYGtxtq1lohSip6gIG35X0FP3qGpGlip
ZMi/e3ExxFGJNgP1lBN9jWi0gTfqFh6OjTycA/8CdhwD+SJCD22iNlQXgN77O8IqLb3I4j6przT+
NXWo4RnsPBilV0HnN7yFIemyLknFo/JQCJPtYZNYSE9LyA8KG9vO/qVp0zMvyAqscO3SiXmCEMZG
3W8b7DjlPJ1EPOLYuIVfsZL9GFT7GQ7glqWRDe/D6t6iDorMWLnaqCIAAICXZhufXI6RfcOIsCCb
uPKwhoWgYKwE84hWHp3LQK6LIQH0cSBK8ygFhYmIOKEE65cP2a+XWAhd2WFlm7BJZNJBJy34GBxG
jGpy1aevWSEMMByMA++Vaizq6L0bX10D0A4mS0Y3Z2HhzDsm3elbZtPInidmYcoDw5wt7Z3CNat1
1f9F5gcD5a5hUTvXdxbTGxthL6IZkNlIMVGXIzqcRInuVCyzguqjM5C+GqvZbB0npwl0Ua+uAUTa
k5vIzNspTjJCiLgyfCJV+yNQTb6YQx68DeUXV65kPklw41H/SAMgEDcl+pm0u4wiXu9+DQ0yvH7n
49Smt6y5dsVfOUIUP9v2NrVXDeMX/zF0gZsYmIm5ehuPbyQdr6I+BHN8auiAmQHUz6xCehWs0Br5
LQ7fi3UQ3+32M0McA6Cox7zZ9glIKKqLnWXpfFDH0vRK5d1gcd8W15yaJKUEdcSzoB4ItWUhjWhX
vmyW2CZSbAKMFqZx5XXsmwtRn+goQOLE9wQYySS/FwWlNgom3D9Bj5rbuRT9R6+wx872Tn02iuuE
os0O4H8wC28ySk6VLS4OBbAhQTFLGXlLLonJqrpCaGP+MxCHF05HLi0ySeOLSPolsIiWdzdNmUeG
b3bzyReEMdz0X7m0cbLPChVarT0H5ycCRVGwEgmjbyZSqza+6O2pnrvH4iDERVjXQN862imML/w1
Cd2g2CX6GW3+ICHAkQCFIyvU6dIxXPPwoIm3ZluUXrLYo2qMkXrGwxYjEDO+ad3I41YX/tkWtKJt
78VoTa0e12QhnWaT39RsByt7zP9XEsl+Cit23Kgn6UTp1b0+rDl1xyMQBiDpZE+Et77kJZ2wvEJa
UuLxoEb2To3RZujmbkgOwUDs3PhhqsqmAglBMJYrelotRSNmVCE5UTmAeAb+JxNOoIABA9MCUN1Q
QCgm+sb2BZtiup3CRp4ZX6DmnwCFfwdoQP2QSbfV3qJIubLr+dTTejPMliz8sKI1XW7YMhXbiNmm
zMDJFsDenGIfnZpah7wUna2eFI6wQTE6/FNr5YZUHxfE8JQDlcyS0YX/63XJI9JU1pQQhYqYAWe+
0fr4RlTnbuylnTaHiwbDPqGsyu1uncyA9ro4jOncrHHczHkxg/2v4FIzI0x3YjxYoiJXCbtGH78a
PXgj3fTakV/dYzNrTHRiqr8h49PLGF+l6reEkK0njRcuwjxfUybDs/wet5W5ywFm+XG2mRJj61Pi
mDAnAWSgR7d2gO+l0N7GdbvVmFpaaugFPikuYAdDSj6VqJGCoTaIHK3FYSnprJ76yYtt/26YOPG0
7KGqg7RQjc7C+rwNWhaked8/porNZMDWnxSxa6fxR6q5+jBnHmxYMrjzeQIQHrHvZIc7i7k4HId1
vxx7gVSkRmZLZBN1mfJTksRpqHOPUr2aHkqWei20ttvPua6Zz1QlDaq7JukHU7QbJarYwkmQUbQT
X+Q2RilTsDJcdjIM9qk46ln52cidN4FNnx2X2bwwmvlavUE7PDpfAqLeSJTUImiIKtbMS0Kta5Hx
wCUwnWuNwsKH10gLDlR/BTL9gL3x2is9bKq/LulOicaacQjlvw5KHSVvCTZTlrKPKech1e1PidJN
+jHBeUzkR1WAPgaVJOLZSoTBsR++7GqfvGe29GYgzvNRr9V1ecbL9JlhGyky0rvJv2IVyFoAp4TR
KN+DA6nL7Piiq4jFArMIfzjVinLS+drh+px6q780pnwJ2RN2MXSR8q6K6asS4QXDx2f5sqKRWpR1
fz6rJEB6mn77BnX/MHCOaRl0UTpr9j173R5vDZR9y3j0duT57W8CLay0pWcj2xe9Sm8GfSBKgbVp
pnvDwWJpboyJOX3RXSdTO8OVPJhafBhZ/jVwYBtBVqi8q5jy59F08OtpU3TZDSqPSRhuRsC5LAUM
a5ThHsXhy7dZmwqByV5lZpyDa89o5axcXeNGWZdDvdaIvXCsjQZjOkVEk8b2sUXLG0nBZiBNl8hh
IOM+0RMQqfuCtSguAw52EBsXuSUKlFx6wcVDphaw8HZRyn9K4jrMN3FoT9p37gN+yplMCRYGhdJ6
cUAhbL0JcCN18hV143ZCpRPrYDkjc60VrTv3hiHQF3t6mExZDba5/EHGqBzksLxoufK0k2k5xQ+z
k3Yx23UbstUYIMbXFqtEvmrWZwwkDAw4uQERLif2oWA6QVB4ZuacETFZ99LRcTYzACfwG+PRyoig
iuhMFwAMmdmx1+Z93ELAfLAbHvD+wzfHHbBddJDKOmyFNzWoCHWF6eGnPp0H9KOEEiHPDmGcNk5/
NfzoCif0BFbFI+JSRozUTT4aVgTQbUQcZIglIxOuLVFGUUgM3StOHaQhZP7FKQYaoJ4alVYMmh3B
c54xZIKHYkJarD1ubdXLIYOGvPSlrV5ifmmmefEN+5K2qPdBb6mJhICdBfLLtIJrQIkLe3IHtO4j
JueuLaNtxoZBCN1TpfIwQhNQZ/SrlG9TjfbMGqetH1mHovppkfI2pYFdI901joMXASu5bB7tQTsY
r/BiBuVJ5RdItitpCdDbtasd4pQo1c8KVXMB7m9IjfdpVJ6RLH0EQ3oJmmkNQs56FWNyMppkkwoU
kKRyGSYDOozlmRLscqN+0kjqIcyibYTci6a/gwhmvanFmm6If8rfAFIBUEbWDC4hBEv5ZbK2k/3p
cyDlwUZvbyQAF+oR78lXQcJgdWh6T6l3UQQwjcfxoPdvU86h7YEwjZK5KvI5UkAT+LegesbxdwhI
zeBXm83T+Aj5GAqX8RDuCloER7+o2bZG6kr7mq2L5gYqaiLWT/8W2B/LN0X7G8toEdWXOP6shzuj
1+Gl5Ocp+8cKZKC412+t5TF7o+cru5flbDJlK5StZO+kdluA6qmcpeUf5fGjx7/JetXK/zWMG+z2
XVOfogZzSIGHT6SVfsA0cZz9YLhC9vqTEHnQz1/uSOSO/ptW322J+OyfCuipUH9s/abw2KJAn61l
LrL1CrlGdp1iYFZvtfhHla1Hb6R14y6juMJdaMm/SBBYl3ZNup7mkQXKwQQvYp9SVpbvfPNddIBE
x22GJmmnS3srv5kW/stjS2JefkkqrLWYbmq6pcLxsTn94ZVYT/UWhvyJQLmlBiU8aXhz+YUam7IX
Cl77MqBFSvlZlQ4wNprpSzT7uvtn9buAwq/hiGDwJ7HC7vepvxvGE+iMCiEXm8jk2GKFxZOq/g2C
H9V0V9MnqOkJKWF0sNpj0Z4UJ8AaGy00+zey7V2Km4n61wfB4+sGm9WZ5bokw5D1POk9yNIrmKhD
eIP0Mn+8PN6Fug0D9KSgIxO0WGUG/f5AfSdjXNW/DZt991Opt3xlvbMX9b4EPG2BJnkP8p/W/pwg
E3f9U2aW1+ZEjr106VALdgMXJNHxL70FLM12OFq9lzmuRA49mdliG2q3wD5R0KdYuA0L2MO3VXwo
tH3gLPTmK4EwrFz86qRPa2ybZUiyCSf4W1Ey8m5/DftPE29ldiPTKSweDOwV/ydV7y1VNOtF3gGb
yavl31KJpZL6mRnHgLa59sH5jV+FfhzaM7Ph1IDZsoRBWhuYMh+8NFOMe+NNEcdGhXKPqXdm3936
EYn7zp8+QuOQ2XuEV3nLVJXcnLPJ2NZ+0r0EymeMpbnmjRsYsOcpAp2zA/qKORdjnrMuPkd289mQ
rG1MBS1IItYmC2VIlnr2O/fb8znBFw9kkyHFeHGK48hZD9U96sDjf2XNVwQpZr7cThLHn//uoCIm
OQi1TLTusmM6uKH5MwxPR/2N1T/Tugser4GRu2qTX4M9uyRzM6JF/vqPq/PojlNZo+gvYi0ooCim
6tyt0MqyJyxZVyLnKtKvfxsN36Svw7VkdwP1hXP2GUbAXc1Wdoi8mncR3VrQZuQ2RYeN491aFdFY
GZOr8kC3HHX0MOiT6e6L5RL0j9q5V/Jedq9lcQ369wxBVui7NwHWEyd86fMrwHfLf4jyAz8oeDA6
ODOqnygGO6A+FNSRFPqwwygdhhPgn7tEfrfFmYx2Gwmpfc2t6yxegDzTIrCtnnDGvfLR2xhO4B84
fCSieWvFixffddisnWKPaWvu0QXdyRHh0VsS/4TuMwMUiXHQkGNU/RNMmzwMlR4zN5sdJVMluLnf
fX+dYuwH9VvJoJRDQIXPc3jfZH/75c6FW+O8F+3f9QbDY2qv3jcHeKrzw0RxxGAxy5ecYXdc3Zji
OXbPnrhr2/0y3LNpmzCZi+cU04CKnsL6XObXcEbYs+3MO1Eg4MERxl0cFp2euAQU7c7JiR5YfETM
aw0ug+l+WMEFmCi1Qfw9LQ04FGg9RVTLbW7Fkhhn/41E+49YoVJGyHCdF2x1c/SR0BDEIkVzSbTR
mrtMm0rodB88lZZ8rarkn5W3X3OR7wzFjjP33wGV5jYcPnLcfzeNYIahWC725P4uBMixpLevk6Q8
nkz/NpQjuvvYhjgSgxlXgdoSIkKOdknoVSjJ0m6yYFcS0tnq8s4RDSgqB1C7EyOCBajNJ9JaOQuE
JttCvvdQ667oNWv8ztsGERG87sBN/F3t9QjSI2wUbFl+oHywDUuKFXVAbjwOJIk2f3KPTsDIx3g1
Y1wPD0bmZbRymW9tufnKg9T1iUI/uhRMkNGrHyzTXqVrttnobn8XnsRtoALsWlafyX4pEeAGOkmY
cEgutAU+Hm5WyOKL2XeDfS6IUWG0K6+2alhHNUBnlpneqpkO2lfzPRxXz4bY72cMjPWMOr+w0K+j
HefN8LeRScSeiObtVKd6rw0PRJHSQDVL+F06WuxzqGa1YImbWSc1Oyk4ln5r0hIKhC2xTHrJzD38
NA3upbQTAhqLnnm1Zd16FFEsS0uqQbp08jI5GNhkBPRh5Ku1D1ESHlSlyCnpSbJUDHWHtl3JPvEf
g8Vbz/NnbeFn6VY2rl9VE9VGfVE5Wsk65hGyft5Q+k+KcG6ES5wXY0vSePhfwLDcrgDI+aDlWgC4
vO/pacyALlk9f9uR/fUmoGWbNOTlYJo5H6BXkGhi3cwOJhi29pe09eaj7ryfTqmKyKf/vLJYKR2N
tTGDnZwWos/3xdig+u4YsZPYBrg27cSeSWdlv3kO2M4FHYLxxSVx6qd27JonhwuctTK4WNxdo998
+bBtiPLpL2xJ+vNQc8R7NJ1DncM2sED3omTdJBpXRCuLlwpVUN99LBiCEtd3DmQj8tR03G2CvnQz
93V7INZoN1cBoV5jtmcZqRCcrFO/9VwnI5o5fFDZ+146P41gwmCCFj8iYwG+s+rxBc8YlcVgPftW
+ACGpcKwSO5aFVb3qmxbEjKHQ9S86wVRZaBAjqalV50MeVzzoKy7FKZAZIvxnKWUPgkOYMj+t72L
V6wIMoTkCUdtYS5ON9/lq/bBHiL0pk138Cw6+LAh5b1k5I33hd0MRHqioNpE7KI+g4czYcqeUu5Y
j+lO3aKZcDsgd3xh6oNE3s6lyh6MWf6ovqj2i0oPtuW5Ww2gEF+8W5zCKpSHxBBMVaqYdBe0nDdz
zf8i+4maaHFBLQOD82ZqdlGW12NKdOSuiWx80UH8MZX4oIAZBahqMvtx6Bek9MvTxNTuUDQsk31j
/fHy6IHCK7pM9QiEReMeKVOLNYZ2mPCBORuDhzkAQLDUoLVEGATUVcE5IBOLGiS+wmFDmN/XF65q
e2OlOXT+fPVWS++RfBm8AXlxN5SSXUaGjSAZnpwq2xYeKyZfZmKfdpjQc6TkwsO00kQehlmbWJea
9klHN8006u3owMNAj7vtQsZdo7eYjTtJxMai/uzcsbipakIlPKvDPYPKH3J+vCGxBbHRQBZHxShM
EZGL3JQBr83OuSysY9bSJvlDCMWFrVGeoaiXpgOr1kZ7wbgOqTQfg1dUrBPYKJtGsiNLhmnTE8ZB
DGK66wYfF0X4MBkk8r2aweQjrQKkPZyGuUJHmy0faUJGlwUmfc9k5Tkr5StX2oGS7YfJM8DVxWM8
OoxvwPddLAj1A8CrDz/rWR8rQyXg/BdBmPFrfBlk8JzQVj3mEZ9xls09N1ByKoQ1MiWKf1qBgauf
2UpOSBBAT5mNR+drG/1YlFiIs3KEHhc+hiVMNyvCgsXcgoc7AsWCTOmdaYO3TCe3kWtdmLtZAU/p
sG4+htF7ASn0ZDDR9Xm0HYUjAOe35Iry5koDPq+3w68Ctu/BM9m5dll8WcwmUAvFD33JKeKIayqG
88zqE7DFa8YzeyMxAcXS3dWajYCa41sxJgyTZrQthMjzlnXYG1mlFTp/geJPGolcvpRrf5JS8Vk6
XyNjpGyWRNdDdiBluNuJbvpZ79NxmFt+0kJhVne9TN1T6kIUMIS4NGTRbVTgX4OYUz0oBsKjC/jw
ErhtBwkSxwfrCB4nN66HOLjPXPvQLdXbCp2HsIzW27anXW4RzREPYhum63oKvdmSMBn3FzalSDSe
fWjT4eRT7vrivxTuMwIfKOkrOy8rvY9i6YqrRoo5effjUpzDfP5KaiOIa2G+N0TrNrUIyV0oY38P
NZVHL2ahfA5IIjpTvVPJcSnyrIo4pF9dos4ab82k4o7fd2GLv45esWm/y4E5bZw0cj/2Fza4qLh7
xUYe6aNso8dZBOURIXvACUm2Zbmb+0DzMGTtPRQt/L7qKlubLSTJpWEKUyqT/UOKqhc21532fMDz
tn6JNGykBNoXcltzG7KC0S5WkJXDCfo5Gtk+9h8D1hMW7cw67xAwPWg6riBY6HO5v1wOmZGyMOyO
0UDnThKdu61K8KYLctc5+6Eh4+y8RAvbz8jl3bSE+5wGdnLrjDuNr10EuJICTaZY4+FNYykJSbLH
L9devYn3UWjt3vhT9GYtzmZweZiahCBAIxFZ1zWeP3/mnJrxUAfcx5Hr/VH28lhbnqA31rezqD9a
8j+yaUAzkuDGtR5VaOI9sHneMra6M3twZYKv2An3NfjZU5PZBXrQlyEqzr7GyjQmpeLm4UxAtcun
E3Vww9C7WKWkLMW8FWf4UyHesPZXGAeIpkM/xd1VWc9lBbzA67v/2n6F7AzdtZzluHUoGzNLIjOC
alaT9ZWX/qFQ3cjwBvrshGG/CD7SQIA6wg6DXPYlXDLcuowZIuas2z7MXtJSkbOVNh89uvFt/4sW
6XATO1u7Lr9mbFzxmIFOT9jCjMr5Nlb4Yof5QdTUnCKgOPDkIeO5C9Al+exN9uTZXJZhiL7b+Fst
TIZ56jmyRrVpg9cwAw5Kzsv3HLTxadZg5FiPr3zmCF9UzmjUZwvCm2RlDzIP1xQ8QPNTQDgAe5DM
9/FgDAXBrKEIyWFxb6uh/xy0uS+yV2a730k8HFNrOJH+dvRR1Sj72WkxzEx6ZHnst/iOzbef/YS5
y+DLsFKq8Wjn69QgJBXUBMVHKeUrEgquDD6LzMXpWNQ1t2qGXzwHPitK8rMGYFsDHh6wDPbZWCxr
c9uF7T3vMSUAaGZVNCTzOab87Q0NeSv4NFzV3U0+apUs1q8+cfBEEDC6wVh31BR5EGVGB98J6wB2
kKdhTSEuoKnMDZTCwHKZJodfwfrHqpEmYMlp7UdvW8/Sx0WDJVahMNuWRf7gR0wus9J2+U1tbUpf
3C3egGbHJuTPy1EZNRzkWUaTz7qX1Btydb35G+wUFonYTQm3oeNERhJ5bUeKS+wcqPbBK7kuyfMh
u1EXwlbb4+SwyVEUHpZ6Nb95XvtUNAeO/Z3djd9BAVc7vtcLIJZBosPUgzmKyr/4C0nhba63v/9H
vX6Zpc6uUTa/BWNN16RbDm8X73yJ5GCKwO2DGGdrY3+MS/gZC87Zlqn4DXPaJaw4KlqMufPYn5C/
cMH6w10BuNghvUY16ByyCBu1ZYnnvsJG484V9dfVWGjv4t70G8duXpOG0i5tBImlRfPS9mCCHNw5
jSF8UFoZ6TwCB5SVQ88IiP0sS0xltc5eJG0rOpx/5Uy7nfyEfjDuOxfgYUI32ZPttBqwYNVU8iyD
doISVak9OeCn3jLT2WsSrOsDqu5OMssMkWGk4y2EbiwGzfhiL1wKi5bgYJcRaboHhETi3qvnAeiu
vexpPheaivErYjwfJ6iWWh4FiYXcD+ZwhfPLxE+RHBQT1GzfqzJDy56zmU4HRLAANQL5qnP7LZxw
3FRkNPVB+TCuwTZRYd57nlH8s9G8GMEH6c3viKapcNiLAgC4jrb95cWrgr2Xt7mdvGYJs8EpbhFO
15j5If2w4x2tvUv3eTMPiHGi+NnLrXcrwiGexh6COIctcesFX35MNYUIAymSBqw5RbBPGFJs+iLO
DgoDpqX9Swz9kQEE6spOheHNnK+OHFEd7X6Bnda8kLK8sd3ls+5pRsmsYaYjz6oyBzWNQAtz42wN
lGgU6ihNFcob9I0VJIDcwhYH/fvFqYnhZBehOYs+nBWRRrwYAmVBckIUPNpWxkeZh9jj42SfQQJG
7RWEu6GeL01vqnPZtDyEeVZM/S2ISvgKIsWPPSflBR8KAbDdyeMinjMmEF0OnpV0KoOJwk+Ow1L8
N7lUxLHEfjBX57QYvytiKzdhK0iTzh/ypnh2ROduc/cNrdUfnTYv+rV8oCpZaTWw9+cEWVNA4hTD
yv0YIK12QwIE6fCeEGP95FMS4+/vXnXL4LbwtqIPgE1n+cqA5hRgpgzf7l/lVzeiC/Zz5r826LeW
zPov6JBP+6Y+VAKlxWJz4jdEDpQpT+hm/OPUTFsJfwcb0VnjsdeSmBKDIMueqSw8kteVReZFSTU9
wKdl1G2xXnPDdheLe1lBgx0d79brJ705Z13yQrsO/jROk0vsevugyQTcYGwEsctWJN1jFISYRXoY
k4y6vQ6eg5Nm9NUO/trM20M6jFu+hYZpuYIsYbUEWRoVI3YZthBYP2xZm320BiV2OAyXgprDNa/G
TW455O0YqcIQsGz0Ok8jpAVNVMyrUM1nNGMqRawDXOHJ7o/pgMwthFzflZE4OkUCx0qT+BSBGV7F
cXhJMfboUy8RuFpQTDRdy1inOHV8/bRY/UODrM9yCT2gcmO4Vf6XqYGZb3s7mPh71Pa/kqwlR0ss
AfBPsmJ5cZTzAjyWlqFKsBQ5aL787r4dQJ3JFGN8gaOqn2ALWv5CdKxYHk1BVU1EKcuoJDy6XCeU
ytbJIijbnmAJ59RzVZv+M3HyTjfHvyHVdBico9quT62HOsZyCEhOcs6+caW51PvYIeVkjvleI4o2
FhBc9Iz8LDU9F7q9z6zlugrx+nji70AzkJk8OaXWQ9uQmVdV/jmLzUsXcr+3ypS3JGVvauWyxQ4C
BDPTZN9UDbLbIk+pNEIgkX6FqKF1Jv6ZZEy1eXDkZHwPybrTlve4rPGuSiTPOAyxDnCst24neSRU
eNgEqQiB0D2VPTcWZS3JZAWCj2dRJima/uSarloDrEb57IybYP1OId62bCDNL1LW6Zu0MphIpR52
Y/jUap4RuvUIcbDfg5gjyHc/SSXC9dxevDi7lJP5xyMGx1qOKYPZwRE35BFB3VcUDbd1HMSboB+u
fBaJsd5DgsB9jMMsSSExYp8EdFOug0NK+Dib6JLiAmVG/xA3Yj+vsRpl8zoP1aPuMZiktot11fmI
EpvWS/GX0Xmzb9vpJSDMiLk2T5eZi6Wp+78YPtstGZhfKC9fOg27d66wOKSCaLNFUOVkisl2MQY7
a2jirf5u6vrqWurkBxbinZrYF2h9jwqtzeoO6Dd25KGeIxNjLAK6zbF791KxnLXAJlyNIBnAukKF
sFPG0OOjDoqj37QYC1sqclOuntgJSzahDj6K663lRv9CjwFROMVPlnucU/GCkuKH4Au1m0d49UFP
TqCHDjsh2+TGZ3BixbS4UThBZ2peDZ79l2X6ClTMzs5mNJyvwSETm9lBJx+Zl2JsasqFATOjbu1M
5DcTJwb0JGcqM8RXziqwF2UAncNGvtU2Yt5UJvyTzJpKLIV5W9hqH+9ckoIRD1JKNMSouDMw1BEU
FhNhUjcy6AJe9jW40rsR2vk3DlmHnGw1CjJ6b6X/5sTxI1OtO0KDL2XqcV7zjGHIvNVglCaXY8k3
7U83iA3T57+9XxIQwRPeYeNddLC61h4StTZKj0+aEIbd3nmsCOvDgJPeSDWc5gaZUN+zHnEkz2Aq
1HWGuAHwAGlSgZ2MUPxsbCuCPEgSFMFteAvoZooie0gsbzx3xcq+GTaLP/+zsurDZ06kPP+kFHLB
Be/rgBqdoanzJlLzL7eDN5kmG/iBE5onbkDVAvVJ0VST7zCsb7EAnAE/+tMmNhdv8XSL3GjLTPWz
QObQI3jSWByFlxM724aU0lQui4mrbaR4DNuNfB6t5cEnRIAGGiS1XM8690AhN8A0Sb19hSan94lD
6IgdAIV/jnT2V9D4I2V1CJga2U6FUqidIixsKJG4llFeknKWfk8ifw16+aMi7kG69r7C0F/Vr8Yo
rOZU32IAPGM0XIi2CMnSWF9IM4FfUa07Ubx/bPchjToSA4cvDk5TlLuwcV/ww+JJQBdWLTAP8G5l
giCndHTPGZ/0fpLgJBMsiipbWYUkK84p5jftw9NcNTKkuf1MC04zxA/hApvdjpC1NaFd78k1XQfP
SuyE/TOV5k1G5VNFsrwYxCMo4uzeHYk9sQL4rvUMEjXvlic3iZj3xOv0Hf5scl5mjijAsuG2LaN3
byrfowwh6RwxAlxBe2WcQ8lMuo+WQKciAP6B25nHrxX2+CqoMLMMyccyZZ8A393I/F2WokPnzz6G
ZNiVQgaqxiXs+WHgpiRj5D1bP7dQRWS6QEZ0z2Vf6VeX/YxfQwUfdI2ItSH5p2WOtPO6fN6GDfuT
yqPmaXyY7p2pu/Uv+G+e5XtPqAeur5jND04LYq67Qx6A1HaXhQ1x/sdvGQoGKrgOdYPGworFNnGO
g4HcWYZ1fN/2qr+hChfH2kWvlWe46StkyegnEV6TS5YeBwLG+Ci5PiO3dU99xYhyRmENe5P9pJwV
oEsPCz3yVzhIJBLPlKpWdWPnMKqKaXaRtp4HBL8MLdEuZ1gVGZzy1nbbQYEKrwcR3kSN7tiY5Zzo
6b6t2S6HQwjBTrATdkv+uOtBqSCNZLJherRE5KKNt509BskpKQz0qPm/BsFnVc//xJrNNVqg/Rb5
zL3y3zBLGyVvIbYFa9KS8MBj1swvtcB9aSYUamEBc67yAiYgDRPIY6v4Cl5dJTs0Qkv3PSr77ANc
dWKWJ04A1DsDWmNVaj4HkJQCket9VOqPSJbFrvBYIFQWAfILF2iX1H9gFHzU9QCmyjAn4F1prIQC
1sSrl+6qiChgwoY1quxAuXQC9/PCvmFTEuob++oYDi5ASgWw0PhPbl/IvRewHLWAvhecoRunwF9n
34+d6+wbRQSPpMKUXfeGiJ8gGv1i5TgZ2uXICPlPEUhwYfjNgqmBB+ewEnWq/6JoPLt+ZVFUshEf
FnPf0yKMOa2jtiZy/QIQUAVMFUgZmEHSLSFz7SazDAZKLdbN8kAy96Nn5HsbMwNzLMB20SzJAHba
czdMJyNBAcN3rbbTTxmnwQZRf0RB52DaYsVovVrNou96MrGxik6H3rWODOau1qz7TccMEds9+YBE
lm08C2i3i+mcO9HZiWB8CkIXSleEHjiYnb2bLvrslkgna1Zbe7WKNiqDW2TxmFv4WcdOT5FkDnI4
QPi1AjDdoofXhAmqH0ga7cKafEvZ2ky4J2vbsT6+OJrRTo0qoW3P/UxiZjENa3vL3Vmi+0izkfrB
LwmrHiFhhERNlW3NFAJqluuwRJmC+8J2Mcl7ZIDHif1SVtymDUVkEagBi2z+2NWR9yj1dOPH5I/K
HKU0s1DCcgIUvwR3kUhKN8N+r4KXJAO5a8q82rpdlO/GAs/CCMjFcsVw9XGcz+l1nH1x9AUpiz5D
RmZJ0j46xBRT64aoNrVvPWZOc1RQ0Eas6udkrt4cXQ6nQta3MgI841o+ST2OS1TFZO8I0CBsZGat
FbfWJ5O8n76EWqhk889KQjBSbfSqgM4wEeDNzjuycDWXQjrNMEtFAKk9/c944F0SW34NgU34NbrO
ZsRIg8RgDiKA9Sadd362HEcaYcKaxLipMCCkoY2CGt6ouxp9CjC3iL6xfPCo3iJptgjIKzzxQUf+
t8mWCUwn+vSlZctTjkTLfvYT54T48BDBEbfFjI0GUU3LR+4DrUv8zym7nWaOSTcZH+D4sh6IH0zv
wXANbRxkQwzYamCvuXz4cxsQC9W+EcAsN6jynmqveBwtsmTsxPnby+aR3CqmFLxhHNnMY9nRRkwc
IA8BCw7zdckdrW/P0vxL/fkp6ZGua696mifv2Z+XgfEXLJpROq/GL04U8OytBxyVLcpivm0W3dGZ
Q9hHN0JACq6u5bE14XM3vFtkWkq53JJMIm4Y3cG0AHBmFNNdHSzDsWTZmvhEeHYS+0kDMVI485lJ
U8yWntxgpot0o2TxGEmSSMxUbDXUTQIIxTIhGW4OwwJPT9xotm1uNHBiErlNVq6Z5kMNIC1Dvk3u
Mx8IQJgOg0QxnnpuygUko1P+SVgeRcV3HHanymT3LY/i/icPOb8Dw6xjYDfVWWcxGM3grYAr1dXb
nGX5gaqtp0xCsVFbOzv3H9O0/BuV8TtbQLgfA7vdEK1TtI9p6Ae1sC9jSoY8LOZbyLuICL06vIaW
4PmJpc4VO4lOs6NOnarbpX6dGryQNszprn7tR+mhUoajGhJN4hIdHSliS1iTa7f+W+DdqamBfD2i
V5zuMpj7JXIlB+VRzBwmB9BaCf6rwBFn7Y1ffnbptTADAzrMrBhgDDU7Oa3bFMsPmXrMbb8c7R6J
rE+4wZEBLQYidJo4G7E+mFrF7BIFEF9/qectw5YbGxT/Ogt0IZ/3NHUjrWlHZx2n3gYTq7tLGRWX
YQhqgIVwkx4rYm1h8jIql4a2krEVOyh23zBRURJ6I6RI6kLvHwkxm4FVoE0Djdlp29bOxkPrUuYb
v2VL1CzJl/YZA1fhYVoWczMXjPLIaRg21DTXMcP2lZNYTgUIazIhRBaxQmG1PvlNPgAya/XcH7ow
5NCWx9b6aDDJ9kOAxSPdN4SSFYDtckOD3uT3ayJ7iFB2smmeVHE2+OR4tt3SsGg+4/guRn4wVJ92
8OIzHS3WzFRVEkyUcs6hk7ZxjDjfcWXDO1btu9LGpXypw710a+yi8DyjwaG/jlDJhHG+W3NV13A/
ievXBtwyW4h04QFnDDCBBpR09sUw45qpbpk946xub5X/FwFa6StJKizayJhHW0YQidvjhw9zoqlx
866PbHwOQB+QSc79h9PoPyLisZj7wYPQ7kedhVDzHToj4CaNEPYmcRmtFk3KrtsqXo3n7qVVbXWl
n7VND+POYAG9aFXOH3wBahIbYUs+brhtstp/FYShia5P/ng1JlFpQCKwzLWe+hLZzlQMy+3ioxQe
pDSoljx9LskQBfcCj4e0b1rIkGN4cK3PODPDizsAmulHepzpncPGNvOrXLL48fcFZfh8GajkosB6
LYopubeDERsN0v6HWIGzHMrpli1Je1kcaExBFVW39ciua1ZDfmV7HN70QWwflNX5xA5A4VgC3Msq
e/OabnyytHK3gzsHp3gYSPKc/PvUbxRqpKYh4IFPgWFMcW4atD/cKGfcP/PfMBCKj9Ydz0Fs6tf1
1wmrGF3EuDJa/cJJ/l80L/Yt2/7hFBDz6Waq/vD65MnqXe+x1iUWN/7v319ecilJOmnVLh0M2y/d
tDSeWXIsfQTlPeOD1xWV0lcl+ZCuCc6xzR3iyiX/kF5N3lIb3HudNe/Zd9fvyVI9uU6grmy72tcR
nufvLzOxYc7f4Pqp+qDduCJRf37n+tkUVcexxqA7BRTo/YRAHlN4CF91rcfmyt/RV8OzGiyxb1A3
Pdc1fPHeDTRX/i6ZEu8/MTUMa5VWT2mIyKSamLDpPo0fAg1QfTRud2OHY3erF+Q+HWFxr+mY+xuF
E+M50CgOZO/8HXsvu2fcRkiBN8tvwYxOX+3Qtx9V3oUPWd9dfQEije/83qXAru1I6VuNX6srRhq1
uJs/0mb5avykvTL9G57acn4IOXG9gPX0Eh96uCCQu2b3drEUrDHHPBXkX22V5X80LYLfssIatzRd
flAueh0X9QKNkNVfoMvcpCAojjOi8meLrMQAHlniNPWpF3ri2oF7VOe6OWQyfl4XHMfAS8K7OTF/
Alf3lxZrKzym6QykLfFjfkcL697wJM8ZLt7NeaGJt5zOc18IVFEpDqHS+lssIz+TnBmwwVDPxMVD
F8KX6wxRLAZ4wkNeAirvqX9JVgD4/ftSBkiElrxUB3rfO2lzyduRGC8yG5Z9vCjQ+FxB18kTXzGw
ts8JyR+QQO/ezQguZIrKki6I3PsUj9XE3co8qh92MmoKrhPh3dZNgwxE2ntlE1RYdO2fKSIzQExQ
0RcYoDNnVVID5u3SiTAAW8AvGZc9IAx4xs74TzoHr6I6vFnSYL+w4t7ZntSHceDjnIIQfFp2SOYR
M1SqP73UcPurfL4kEgYyfJRss0B1s29k0/UnF85bsC7bE0ZYS1zfhw46dUptYDgWlICOXfne8dbE
bkGpyszo2IQJIiEzpAFKNnSuo+0gkFlEt6Muf9JjFd9NEiy2KiiBy24+c2rIc5ADYEsCPf9B5Ydf
rkkhf/ciBDG2fNpadC9Vgwmp1wB/pSoYOdpiMzKrvp1nzvF61O3FhRupymihLLRpVYSFQKwGW8F5
dmonQcM1O5cAzhreqIeQHw9KILCTObwlkpt0HagzEInqneEYVUCu/xgw9Ah0mUcD9bS65Gk2sJ96
E9S7hL0lK2FbbzLbgVyOzLeZSudZuAgHY66HL1tUD4Wfba0ZubTnW+NdBm2FNSxi7X62JsZZLSIa
mpw9XzY7t97ebaS8pb3HhGuJYNfycZwKLz1pNfYfwoW9YWOy8HlCwBDyizu1Amrkam2HXVAF9NPx
oKlP/LQ9MlRBZuLa2UHOmTq2k8e2drC75n5OwCc5QM7AfXRsdn9fcFNAhFoqlHd/2dcg7Gc3/YAF
iiO1mCGM6QLJ1vrSazbq1oKyHOWLOrszQGtC/O7qAklnaoYLOzP6yCbrCHYc7DvPTh9NM3rHLDD5
HaxPfZO0Xb3//aln5fndzeJBhHK5SW4WgJOrTpOBhWY6WAWC2EKrf8FC2F6Vj+3PUQX+Ma7Wa+A5
V6K68S8Furvo9cVuC0hQtjimbemflXKiExKU7D9IAVi5umJ+EmgODmPv/qdt/yvvyvYShlJjJAlt
UnaqnJqkPyVUsltgRPqFkPfxIBqtWfJB6fZqGd9JlAo3vbSch1C48KYKwlBMmM335STAXKh9P/nq
u4oQjeZitnZdCAU11hHJVYu77MUbaqaUIfiXoI0crV5epCjr+9HQz4aTS6094uICuOHfatiYaUez
Yxx0cvlUMZ8Ke0KIpf0ajqs0UEKRrmm0z51MzS5Nasw7FnLEykIMaAHnM114qf3Ye2vIcxoqrsAq
mqHDZPg0lojpViKAV5kRZ2zdIWuKe/vRRKtmhLBb29rXsmTC5GcO2jjSoRInv2icUJe8Dfemisb1
sXZT2YFkY+3ll9ga8os9FHzdkrZHIPd5m3xidpbSqY9cTv80LJj7STBdlX0JYj/n4FNeTfh8aE55
rcxz2DjNNZKKRjChjs/jM01AcpEFi6b6EDe9fd/Qlj2XTcUfJbwK1eJ8o8ZAXLSIpouySJLTEL1+
X1ghkKrCtFYxjr+NmcU2QDLO0DgBXJPy5XyISUeP2jgX38uG5xV6ZBLXoPByo6POLoaH7F3DrIT9
4FA9q5Y0kyodrzxwLwvmyTvHawVuOyY55HIVoZSXJbLASa0v/HvQqSTVvCVe2uUQymjleMiIbeqy
fKtb270t1xedZq8zvqSDsZPIwJfm135/NxtLgF1Z9EiXV60O1xcGbkD7oQHc/778/vrvj7RY/s6G
6vv/fv33p669hhAJQ8B22EUsfts2I+mR0r7MZ3XfQ6DF3Zoda+HspmEcYA3zBKgrGhqSdwUWFIGC
IuL2Uaq5LjLG0r9Eyf1UWcjRl9wpdqpYExR6O7l34A7e//6INyC8OH0P/oeHR0YJdunc0D6zF/aZ
p6eo+jr2UfvBs6DYJcO9ZTMy8/v17vmFO60vrJWXvYrxSKRDZe4K5rFtTNnTmQ6CapWFD0tuwofK
RzGdhQHPSNG+eLjYjvHw3klnPFtdPp6Zm9sgnwr/z2ArqkATRjA9suAuKKIP6fA+j42twU0kj6jG
KIXXT/D3R3r96e+POsEoh20NqEL+nc1qh6xNfLJFs4Cq5qXIc3zDC369FP1F7OctX0fbD78vIEPx
2PbeZbbtkxtHzRHjqA/kP9ZnSINN4bu33fqStV33P+rObDluJMu2v5Km54tszENbZ5l1BICYIzhT
5AuMpEjM84yvvwvK7BIVySt2Vz/dMpUsaRTpgdHdz9l77ZUo09rStOzNitRhU2tFBDJHflOjotn9
+KvA5bo2I4kU58rsxJlxitQO+gDBJ7zW2MbQRm5r68USa3IsmFCwib4NoS/fGRTImATm/qJFWq2F
2TUo8G8EtdkiybHwCEmlcBtO2C7DANBx2lfXs8KmZSM7CF6760ZRO3z/i/ZK6KhTCVVl8tNneMU6
YQktXWwZwmFGkC7zko2qZMRMNlLtQCaRT3rzlrDnqmoMQbrpZa6BamKLCsbc07zdmin7X7nKT0XV
HSPMBDzTvE3jAd/T2I8UabQTKmN4bALqCjUJvOsRFedSbqgOKAnrcVHQkvnxMW9iK6MVRAoi5I6n
kvrqla+DIkrVGiRRy5QGbEPICQmZcLUeqZcQ6iVqEE8F5evUjeauShILBTw7NRyW4M88ndQ1wy/u
I1EpeG5Y51QQDFMkCC5t+21jwrcfsIQLbLJsKYP2a4DwsokIYquomNJGPIpWTl6vGos3fYzCo6PQ
5I2PJWqYJb6O8KiDyNiFlXjFD95HnTlu5BGSvkcjB0WKkxgp5KeaslQFqdXxYGY6Wb2nN0pod0DR
o4BZmYY6IEVDxHERSFdUSmypML5FVsmeprOUiyEmt8mL64TQDV8jjE+h2hIo1mWUE/WQDhXbKlE5
UPskA2i+KSD7ZHRAfUykHZfMk+QXNaKg1NPDjbrBWytDKR+yxLyOwuvw1ZtUwbGyZnDBNIV3Ih/D
ySaRdG7y0pyiiSzeHBo6Jm+ba99Ey5xT82bTWxbc+LH8tdMyutuJfJOb0KcColG3wxwbrMv5tmkx
F6WyeDJCdm1qRo4Iq7pgFcVsGdIJA+5IS01GwuJ0dQnQwyQjMrLU6mBaCLLr0BQhZ7VshtPuRpRx
0YsVeYkAJDMsYJRDAlWXjl6ayMdSRpQ3eZ4bza8kmaKdhSIcUSvGIDxEsJfk7DEJlACnmGXand4O
B7QoOWtS9KRTsMYdIDp9IBSbAQSQECpzYEIzfk0E0RWEUrr2vW6mQ+VsVHAkHxEWXoLETNe51EKG
af3wpu8MlBhluO49k3J3lzRuLxnhrSI9iHonX2dVHt2CAd6VUIcXRUPKNYLO8SYYVaTofv82KVD7
Ua3JWzpxSGws8P1ceVZ5rdeurDYYbSWBbWZZObWLMFBuJnbTAJtoCxW9KN+kASrRrKRUreX014W3
vjiogVyfmkTAO5fMLxNWZ6swFKMrs88pXAZigk0ESgwK92EbhO2wQoYVUQ2w/DvZg/0A5Nl36944
DbQ3rqBdPHiS0L3I4rypZb+uzeWCyZPvrbqlHMo60GmERHM7NDhg44lJtQohx7Xfke7SDa8EiHZ/
zq3fp9BCwE7X93hvE1PPT3UW1yQkeILz/ct0TIpTei+BBHR8ovFY+UlULYULsiUyUA6a/zUjbcic
PLygrb6q1bTeFCY2brxXBBSwAmGDAcNQ9s3oKM5/oQkZXaliq4eFEeiuCp2jovt4FaWCdpUblyYy
N2rfA44MtaRTIpfy2kpJKIQQiQgFNSSCsjq/FKvpLumF/ob31qs4gAHptMBfZ6LiXxvCYiJsmidf
zV6t4tZQ8HX1aqNs40Fg4TcvOoeZQ2ktJgF+F0Rp4cLLfVSSA+5JI5Du09yjo5s1F0YJOyrPRGEt
5ChTKkVED5yi4ZSaQlp13ngZja2xN82vgY90WR7J/jHqmIxTfSBChQ0xdUFyfJTxuYz6J3SIxvXU
pa4F69WVDNVzkzqI73ml78gy1J6HijARQwNMMdItQcdSIvxCGnif60aKi5qAYr/PxitfqDdIxzM7
ZAu5qsgZvAkqlFx+39cujmbezlON1aof2J+FiydTBP6owmA+UuKl1xoahHAGIY4kqRPXja5hrAuJ
foUKig4Be54J+VSoe+zFIBuWRiuOX8EUhaNS7bMoqEHMIbgsowgNSwjTFiiuDMBEtl7EulE3ZjXU
jpGYpSP44EhmYP3BSvH/pOEjWWMrSwWGgA2IPTps8VCNDghnyaUe5MHW8rscyR7cECIcyrqGIGQq
vWMInbX2dXYd04hfa9Djiucc2pLKf1CMU79+q/syfUEAWlAmCin1W/mFyD2wsczZVljpV2KBXAF9
Zr0OhEA+DCnUfd0P1BOaEdnWNBWhShPdsvUVgMWp5UHIedrlSiPwqM6DfW9FL1lKQ38owOFS+QUj
VLMhNczkmhOcHw21Lp0vv/3bP/7j316Gf/df8ws2ibgQ6n/8B1+/cO6r0A+asy//cZOn/Pn+M//8
Nz//xD8O4UuV1/lb88t/tXrNj0/pa33+j+ZP88/fzOh/fTr7qXn66Qsno/gxXrav1Xj1WrdJ8/1T
cBzzv/zvfvO31++/5WYsXv/48kJCQTP/Nj/Msy9/fWvz7Y8v8vfT9OdZmn/7X9+aP/4fX/6T3+C3
T789Zd9+WzxVz+23p7OffX2qmz++CLr0O7xeyQAGz06QK2h8+a1//fNb8u+KypyHrAXPn2Wq6pff
spx0lD++SMbvhmxJIhth0A2qKWpffqvz9vu39N9posiWqeuibJiK/OW/TsFPl/LHpf0ta9MLvIBN
/ccXfk3x5wWfj9BUTO5zyZRhN5iyrlr6/P2Xpysqavxj6f8MiqnEU6T0bAcfCxGhkXltVbfvTsxf
Y74fQzY/GESRFVmVDE0xkWL+PEhPFKE68Q5EnvhslfRaaACFSbWg/bEagJQbwLImvRgWYonxXibw
9i7GMdKn9KNoweTA6yOqBGF+kkDQxcACDSpageWvG1azs3WZ6DCjumVKrICp//rTc3n+dobefXhN
/PnD4wLxGjnnwxMJTuuTmQW2qOWRou5XTmRW7q+H++iCvB9O+nm4qC/KuSQDlEJVVi0OxYCe06x1
/fUw0sfXRNcNw5ANnSvz8zhl2ga05FldYu+2XgICarbSPdBGV/yGwotk5W26kZaZQxQbOvB6/a8M
r4iSpBiipBrm2X0ntVg6/dlfIqxbR15Ke4LorppTYmN/WEKHudFdqGloOuz2syP/6IKqJhMBU4o4
+wh/PvICOaOO5qe3CX3bB8vYSa8scxE6lIMc6U256w6ofVcgPDa/PmZT+XBkS9JFVTUkUzTPru2Y
CzrAfw6a1ZNrENkEuMWKcDz0t+BalkXx6DOZmQBprfRUJN4s4mCOokNPYUOPAGWlFlPjKVbvDAp5
ScZuGgODBQ8VvBIyRBVAcS+yz8hQLiTiJtJyJ5UHPP1zboC/T7v8XixwqI7Sht7VxpvA1iGFCRp0
I/HgoLoHpHztB9e1ldgU5JX40iBbiHBap8DwYoUtRfDcUdANTkzk2QjPt1yGBnxgclyhcdNKlq4w
h2Ig0o+8ZZwo6FYaxn1UO9vCElyzbu9oo5OUrCKdkJX2WSNMO4SjA6sxHraDNuzqisoZEqGC29KS
vtEIWnZhAediP3NETagdMX3ysEbklgUkzWEpKnzaeDCIcUwYDaoJ4uA0hBFoL5ehqa4N+ox4mdGK
EfZD7daGRLnJIqg/yMZ93K6FVR4lmRAvZLohwdlFh86OiAzZfKJ/hvvgppPfNO1JT64FHsbKpMPp
XQ0WVtLONUR4InG6iZLa1WX4Jc+jRM6DSkeQjUQnEX5e0B0f0OxL0koKDrnFYl1EpCwA1h+3EbkR
Hpb2Uifhw6qWDSjmILbAJ+MELNiaCrucJLDeOgw+BDJ6UqJ2mYSJ07IYHafMSYBOq5QWO/nJx8U1
0q8ew/aA+2SpSeqqER+GtF4BnOR0vkal7KIWYpFFBhLdb5kIyQjodOM/F+Et3QGCXTS0rfQ/YcIS
0oydgjiz8TEBfJuKOyQ2OL1JcLAGwtNpa0mdkxUPpqQeo3RANkMnCSSygr8+0nw71S8NJJQjHCT6
SYZEGDBxywFghO4xbTzg9w2UsRi0wHVOlwsfOcXROz24BkS2rPxvGd+XIgGO6GNqissSYXSHBsDT
8VTmL2iUEzGwc+9bhwhNQH3YKXCoyBuuu+sJe1ukinYLPrvsIXAMr0ZIW7DPv45jYXfVyaiApyJx
qBDEWpNxk8LMN5OjL/dsW5o1nhLIz7ktmeRTcWFMCc8ckrlc6sCTl0sWvPaY1jZdXbswBkfqHvQZ
E/860tDXiwcPX/QAknYgr0FEnxGgtbBUIm7aNznTbVXYWMN034PZTaZokY4erwIW5RERZ8U9mK9l
rqEiNYuVgORcyYyVKR24z7RuRrEJdtvPAiYs32iXFK9GBUVNIDWBItZ2BepQt/DxdCiCC+zrCPZb
Ig3BuGK2TkR1NkPbkUEdQkyQkJlXGCHtzJfXgX8hSrtCIjsHFOVIDhZIo0KbI8Nkp7C07dxj0gP9
ptQCal1UFCuYQyhy29L10wvNCDnRgsu8s2gGClLdfY0VeQyvG6Br4T7Q9SVJMA+5OdpZcJEhuex1
dCNWt6G0uBhAHtUZki8sWoEGt1acLQlkxhYxmx3PrRp8FEbspuxSDfHUhztWBwAFd6VhOqhSbJ0M
RL/c0ymhdKYsNeFkThIoqlme8gLLMUkAhdxqigRsb3Y0kwiNOU9X9gICtRRNji52t6ksAfv16Wxy
t4EuFZoGQZA7xqPbNZc+MTCSLO4Qu74Aq3NUTz+mSI+sCpdnMZWn2v/WeK4mSEcd3Lk/oNjsN7IF
LwzLCYwARxR6pyKqKzW/1lLtWLyDMYawyVTTzQCGP8lPMeyTQjhVtedMIFBreojwvTBeLssWhzTt
7cafjmp7JAV+YQLbAay7ajuTcu2wojW27MlWjaAFyPG4haSwNTyQEdyAiX9Uy8fJu1TFy3LYNBPR
YA/9FNlBN7FdI8NW7HnJTHQhyVckEzyoyNfL2CfG1IZx9KhYDS2cp4JegL/O0Lsg+c5zeij3EZ3H
BnSjTOdvFhuKgrzKzelCrGon4vzOfgs5zNaT/jCgHeu5iBE7oLK4qeE/Rv69AZg5zWr4NoGtTQX5
p9Ky9MONkfeX1kTGZW76zxECQqFPZ4wDgJmdSGqlVJIYWII/VnNQckR0oJhyhOhbRThKNkhrwUTv
g49sqaLOUJHNA2J1DGCWsF4JhxomVxtE5Iq7oB4345wCauGNT8HeJTvudcfT1u1MT8G+GVLiJyWK
yVlfm4Oya5pZvYTg1trhI5JlwzWTRwTWdP6fLXgdZEdYzWDnEXp+ApdTKVjH+uj41mtIb0TMrIOY
XiWQKzOioZVO2PfKXYzzUxiou1oAdRH3iYRkd5q/HnDCeWq7jaBwN9T8VOr7KDSTKbkqAcZpBPH4
9KoM8EYemQdy5MpqxWv4QeYtWtfoPkOUuIfMQk8qUPelE8R8qpEUl1I3geaDIipQ5FVQjHsTySyV
VocG7snj9bKIB/2gEqvg19Gqx340mCBRfG5kKh2quvHfzPa+Eh/9JCKEy6MbrG+GoVp2pLNrrWr3
RnDdax1BrDV94xowU0u1WFzSEsVJc1DjxBaY+OB58nBts+xZrCI7BuIhDLPcH6dHfOMTAmpSAc3I
dUCqCMojN4SrWEvw913IHkbGYtym5qxSBdup9gsKkViIJKqxe68VnFDLFzVYzki4ikTEgPJli1B5
eJGJCqpGcS1GyaYLOy65shbjm3o8adlzRERjzBt/rKBNTKdBPpH2hXPTWkbZsZDk1RQ+CCT4tIB+
KIBq+XWPucYLXspivBCbVTGIB01KbyDOYXDE+i0QJjPe8hHX5Bnu9Dx5LhVsWlBPOmI3KmUZTwQy
SuIW+cEi5B3ZoI4MkiuVV2tVipsmDY9FMj6TCsJSHVayIeAwCfKVUiWOYqGh7lubDpA7iONFqjwA
yNbiq46INHoKYprt1UE8SlCTYe8sKTiDGcvoAXdQAdFol7ir4TeHfrZBorhVScUEa7iQ5YsKcWrR
PgpadyV2yMSJQZ7V5vKokaHKTI94OavwN6fkaPb45sbUKVhtTuDlaKy4DZ+0pX3bQK4D5lUBhqxY
q/XKtB+Ye3RlvIrwc3gxtGZey3TlqOGXpySQDjrDRekxAZBTpyeZ1WIsl9tGwKyhm5sq8FnQIVEz
rMDlmnWyuprmEIDwdUrVheSL6woeDbP5MiHgoG3IvevciJpzKZZOy4MfYsyt2+tU2epUSRPvFIn9
1YTeQKGkhOK4wlCeq9NtpmmuJ6aXikhdM40wWgmIYAFsVh46TSIAkfV68WvMLNnKj17pPVWU90JV
gqXd8fZjB1l8bakP67QedR6uDBSyYB2ktgSzKRLO6s10PSW9MHJQoN/EzttAr+wiZKXeXqsatwpu
pwGlUfYytWjHEHRZKLdNDL3G8xh/pfJ3MPHp/XrrIinsic7LBJpoQq5RVBH449meCT1W2E4x/GLI
j7a8hBf1mi5Z1ywBp2wB4R/+l+PNu9d3ZYlWtFAbR9/HC4+4nmyYDN+g0a8UJ7Z9N73/9XhzAeL8
8HTJNCjPiIrBjvTn4ZQkCafBQpsebTD57MxN75JbvzM+2QFK8+/52ziKpWiSouqGNRd13h+WRBAo
IeUC1OCxO4QqqM1pV5Bdqj94RXwRDgN9+xlyY83TyP7Xx/h9R/+rwfWfB+8FL2pygXPab0X6Z9/w
20l2vcBgu1QXaE5RjaB2Xeq7z/fcHxUb9HfHfXb7JEVEIT/kuMfGtGXe+SPpMTFR4Q2AMZ1Wprb9
5GDng/nVwZ7dQJiHlbGAuGwTQOD0Doe1jGzriN1siSvNpu/vEH/ySanoo9rN+8M8q3MZsZwbWsph
NuXlNO1V9mvF1ScHJn90YCp1P0ORRV025if13ZPRo8+jehENdmMPdrhmGsWytAPl4mYOjPrykyfj
w0NSdZnqnaWyLjp/MoSq1SW0tzbabuQyCm+7ZiN6N58c1YcP4Lth5qN+d1SmEkylkgUDC6zkQkZB
ZI0ivRIE+PFT05Xs0Waa4K6JealP8KLwCs6z8aCWTlFBzmeL7zfZ0gdGoej/y1NwdsatxgJAE4Rz
ggU5NU+4QqDKfPJwfnaaKQS/P35U+n2vhhy/pF9Z3V3r7wbhX7tzqHpZsg7ASDy7OwW/tkYr5yUn
btMjloG1d4HecSM51WO29P6VR2GuJ/85mHRWNS0twnemhsGGJCX+LiVJzMB498lp+z7v/O0xfzfM
2e2ZDGHe6CpPA0UOF/z3RfQNUwWCMlta+OvEjmx9023o1V6ZduOIbK/d6piSy7bGI3AtH399G8sf
X8YfR312GxfaMGK25Kj1g39Mj0jiEAEuxAP2UPKHs28I0baQ0r+OX03MItgMYXjcRdviigKFuP5s
FpXnu+ZXZ+fsztUGAy1Nwsfpl6zSNxSIogtO0s20Hx3JrjbQhFfEMzjUg6yFubAIGAvt8kRhYfHr
E/Ph+uF7e+Gv2+Hs/o5aQLyR9P2t1TvZQ4rtYanbEPyutCdoFLb27V8ZkKaGAuXPUM3zlgPuk7T0
sBj/eegX7Sp0aNAupK21pcjw+Qynzpf2b+f6x4DnbYIW+1WbGxwh5hLXo+YiI80sR/k2zsk87gIn
YWXsEY4Ft8wOR8qRyqtWszhVmg2QqYWZI+mu2qOiJU5etk4KG5NsIfwv/qqYPBsDqNPU2oWCM8Qz
MIZo5bJiHyzBDxP7fcJvaV/hT9AIwfnpE4rmB9Nl1qsrjTBzE9tNLkKs6vzVJ2f6w5nWUAyJZpUm
0cb6+dUFSwGof5EOlNMTJHKTQwH0XqdcdRjdkWrAslgpdwa2v5Xp/HroedXwt1P+Y2Tr7B2DKpqw
Po9r3EAtN5LKmd1xQ1ytonAb1cUnbzTpw4fboIlHORfyi3b2NJXwB4MceKktXeOoApGbbWSHGiBy
CyQLS9BIYIod5DAPvz5M6cNb693AZw/PUKV6HDfZfIZTQMwLazesscytUPXmrsAK55PxPnxtmAZN
SYu+o6jN5/3dZNx1ci6A9WfO3way3WzokKxqt3e9tXcyts1SXkef3EQfTv/vRjxbrQ3Wf01NhD1v
CNr7vv7+fJiPz+S7cc7uVT8eQbx23DGda267E68hYfnS2uDaLhOAWZ8clfTho/FjOP3sBlUyLx+G
iAuHop+YjUW99J3Y6daty0ZmKd2KNug3EtQ+uX4f7jLeDXs2KcoyOkF55PohNlhIvbYKcMCMOEWI
+V4ILPFnzkCqA23uINjy/vhk/A/v13fjz99/d/8IlVUP5ez0rR1S4WxCUILFi7QSVqTvXiubX4/2
8RLg3Whnj6U1ZXGDrZ6jvQQitS82MIxX0o74G7apxBitM2gaHTVwbNNLntR7b6Ez2SF7JmDk05nu
k2dHP3tWa1Vk5SXzadJ0N9G987u7Xx/vh68h5m2R/8uKJp937MUhNfN4LvTVjuTGa2UXH5LdAtP1
khfQrt+9SRefjDjfpufv2fcjzrf5u+vZTmj3YpwDNgk8ZSXuRWop0IZX4AXtluw3XXyuBBGO8ieH
Kn/0/Lwf+OxFZIwIVehjUNOcCrdC6eSP1AGGjLb/HoMfQvEKVEYHb4FsRpA0Gj5s4HFsqamzSFBt
PH1HMdhB47As6B1lYJktiOm1agFv2oi9ccRJYINP/GRd+n15+7dTJqkWGzU6WuJ5QaHtksAEmD2v
tSmib8NV7wbrYinY3idz4IfaCgz4FkULfd6hzbPWu4szephogrLlHD1he2RS+tavUjrp2CsWrQ0h
zCFa+8Lck1Juf5+Nl55TrnM3W+XXRKB88u6RP3r2TfQqfCKFD3XeXK8IOczCepq3p71TL5qLuXhT
vhJJf1EeUHCedJ5CRJzE8NnSBRLUk3j1ye2qf3DbII0xZUuj+Gfo5212HYdZlRdAumiLHoOpXYeF
dNEMwD/Rp77lZY56u0Almi7ici0o1kIpUVz5+sUUY0ibLPK2M4fqjCGoNs5NwlZhV7X3BomD5dhf
qtBNa3jySOec2FBtXS3uhWKGLg3E28CitdoeTK2xFWUU2TjP6EhuDeDFigFyydIPpTE6NILdKiXe
24O3IcTKtvEVMhtSIP7pStCapWp4t1RHabApmyryqb5zTWXYQXFiWDQ402MYCTcJmksMEa4otvbQ
zbVKXEilrO6yDjJaq2c5jJvpQfAMIr7ETRdbtmL4b7klXxcVUFyPHXdz44ePbdMtvFzlYY5ke+6t
CXi5a2DlZURfK7gpZfLUEhhX40kqTg0Ez4XXqqS9KC9V6dVH38LcMYJf9BVlp4X9FvKdM4Fak0Nl
3ajNKuswYeT6wgg8QvdeYkF1kqagawre1sf308SHAp7kpIk9jjX6x72qPCaZCtkdcd4mrb1LK85v
85QMnxpl8eiB6YM6DlGb1kBHXm0jk7Q0JcCjUsKvG+12nOia6lIL8NiKQX2n5RWRYrge9RCCSKXc
5R4kC2/2uFBKgNFogfaDMWIAjBZJO5ZpjiRmv2uj+nFW5MR5TQLnraTfd75GFgXpgVmxmrJqI6jq
qY3opxSKDKct2fk4MaNItY16fKWOfWFU6muuaC+ZLrx5RU0DPbRukkRxrMB/+uT+P5+CLBkxGd0B
UQJ9gULsbELEYofDIwA7YV3rq9HJt+UhsEkjXaXfWG4ss2X0yUP/t7ImIyK2lCVTlTRUbPrZsirw
TUv25JoeF9jQkU3tqFunsr/h9tFRsVA+WoQSQg1Pcuqk/Gz0D44XIZxM5wlFjUJk7c9vwDhttb6T
O2Sb1/UT4mcVez3by5coWZSb8Yb2V2tPn82J89Tz/gX//ZB/DGqcLe3Y5qa4fPrBTlhx1IRaLAWU
mFc0PmzBmW99w/Zvpjt53d4D3vjkCs9X8FeDny3wmhZSuzkP3tjtW3mEp79u7juAEAscd0t59+kO
5JNTbJyt6FrdqLpu4hQ3dnw0yKi2DVda5K+YOxL4R71duuGJRuOvj/PjUakgsQvRJOu7nOrd1FZI
MTKqmFHnmO7aeJKb+39lAAtKGjowFmZnd44YNFo61SMXkbQULAdDm9i/HuFvRffv94nCEfA/GY7P
fCnfHUPb6qM1BgxBjoRNOEnoeBfenhuSaXlwyJlbWlhNPl+H/q3i8n1gTWdLbkq48s8LIJjO0X13
iJn7bXwM19I6Xr7op8FRlhXLkM/m/Q8v1Y/Rzqsf+NFETAuMFimvnQY7SP2ktPa3vRTHw1ROydtQ
VRV1xtmJFFhyiFVTjvbYdTuK4JCq4KvGGGbIY2SD0Y2yG0QY71FaxeXeR6BZi9MVXf1rXFbwqvI/
n8L/kSr6vyd5PhWv2XVTvb42h6fi/wPds6TxQkEg/v9QPh+eXp7y367/k3XZnzLqWUn8/Wf+VDyj
6fxdFxUeJ53LxFVjffan4Hn+jqYohk6LTSS3R2Gcv/TOsvy7LKmiwVVUJMrdc33tL70z35JE3VSZ
z5Ap63Qf/yeC57MHQ2AU6oE8imdvbFCKJg6pstsZZNd51jHOldtBOfTsABY9wXaO3Hv3bef2mGj3
sfXZO1SZ35E/Xtr/HFf720tGrRu5zjv8eO7UbhNSnvv8mPm3UmCuRYI4T1pTPXkJGU++btfGAClo
K4hOq0IBBdoiQ+k3SZJ/FZFnt0nmWCM5L/oJKBVrJHNtWPnKjB+wQMeAtFpCacbh+d31vfjzQ/4s
4P55C/jjw58VZgyr7QAuBd2ORL5BfI205yR8lBRHxdscZQ/Y+sviJZPejOHYvUg62jF76i+gIyys
4WiNF/hZl0ZyFB7CZ75K4c7l8GPkvSTvD42wLdNrI76NLQR4qSsr225OK1pmte8M2/yxfCPQBHbX
Itjk63qNbOWR2m20IIaICadajWvP0eyCjTCAOnuyhYW2B8S1gADmmHa4FGj5xU52EhbPxgJHvQPU
KthHe4ibjcra9x6YHnA5V05u5P44BER1kO30oBfHJLnNEECLjqHcxqwze8xhyb2Fmi1mP2CiKRo1
OwHt2Z3EAvcrS3yQbVsAVQuCfjFFhSeKruWVoEBhXUMYgSXRzNZZNJ/esRktDOOEeKCguIzHU5mg
X4SSDW32hgFhHzeVZEu1vixwtFVbtdz3NBOauzLbxuOaIEG4YnqwltT1AMi3PZn+VipXYrdRum9g
p21Y/C1AKgo+/BmLxQzCIgjKQsNA4X0tqk7xHNjtba2s0IUE00E74NgiQpw1uWVrV6R2o6MtCBdc
NneCetCRobCdUquTVbn8kbbAVyTWeuVQLsKHXtcXCCa7J/VFfGG13UTLzEB9CFStRrgp6SQwQzNa
YnAk6cZDbEu220vuncxn/EAP2armxNb6BhJefx1+HcAMETp238MhE/1jTa5ufVOjXZ0kCIp9SV4e
qm0uO7E61O7yXRp7ZJM9IR2Z8+FWiWZznkjPNNATkSbBvou4z7Vi7GZV9B05o4oFLNRN7VHDTnSH
o4mNxFHXt411V3du6cpu50DYcJJtcmut5a3mWq7mio6FOJroqlX8nIX/s/ntxxN2VuMY8DYHDYjV
nXCdXHhbVPjr4KQctYOyJbzxmG2zg3SR7n79QJ+p/3+MNm+d3y1HEIui74gZLdu3d6QWXQzX+WNw
7a80JzrSGXsYrzMHA+Yx/1dHPKtPyKMByyUw2510ErfeVr+bNuUqOMUHfW+etG1yFPf6Wr43j8rN
J8cofm89fPTKnVcr746yS3rSoSSt3SmnslyikUL1NsNt761juB02+ja5Gei/dYv0btxKm3KtO6St
r3kEtpULXWDL3twGxbnN9taL4nb76qI5FW64yy5CXN9gxLBveYcGkJcE5t7GFOLbpYQaD7ElQF3H
jwl9X4awSsal0SzL1KGQzsYXe5t8QDPekji/7C/pKSfywmopK9igaCJHckgvMdC8LvfH3L00yGqN
3XbcUA8A1LOXVz6kumHfdLgPl2LpFs1K09dSvfWPVo80ao89lyIDhYrxDRQk6836Lh75YkhJnV9E
0MPe9HzJcildpZfiAdUTHHbzqbwqj9bupl6BqA8IKgGPli9j6jU1QTHwyL+C3CJ7gPh6NxUWoYZn
fetvGOA05Qv8Iw4mABN86kpl+wPWjFdJQlTKGt6vKa/KFL7Yq8XbNy/erK9x/ZIUD41yJ2dvvrip
DBzyayR4h34nPMQCCEkb1Hq0SvUtIcctTIZX8Rl73iZ8qzWCkuzqxX+eHpCPdggN0V89Dxfi5V0I
ISmHcPLYtUufJEF0Vfqa/yA6tPIg461FZPvIlRqHG6J+o4UzvWDkdcK1vy7vlPLSUud5hGR68prX
9W7c0ejv77HsXYmXySa4Ub62DvENbsAjmRzyNep0HqLG/saWy9ZddEkn64KzD9IgD/DNwnFcdtwr
sl3w7g0XKIvsxI1XqCEPGAcX6hLiyGU/Lvql6SiL0gHLBh1tWew7d3Ctk/gWXKDFiRbVErnbgrxN
hidHZ5N8JQzuhI2C/R4FftbcC9XpD0x6G8PxXCTqWw6x2FiUAwmxoN/IzE1M3j21m6P/SBZuY136
4ArHO+K9Fj7xaeAnEnBHOrTuZ/HV2pVXxUP1wE2AEblE4BwRT4R4eG2ChHa4PTUH9YW29N+QnVAr
u0UkK+Dt6MiDWzU3WuUvgxNOX8RFmoG4Hlj1Ss8ANy2kK3G8NhNXuRQvTMrI2ZVmusqVuBEuqycQ
CJflV+lyPJl7weEN7Sj7ucVGFIjdLCJ7WtzoS3+dXwlfDVfDMhSvCBBbetvHZkPYFj8BXcXO3MCN
D8RqLB6kpe62WImaVeCM69J9GJYvg2O64z7+hqQufGie4Acevev2a1cRBIIPe0HC+Jb68fzb6M5u
py1zlo2Bvl6oT7GyakI7AjdXImOC3OZgvWkWkNscTOaqvutAwxajSvg1j+dSJYNNXujjFffdwBwc
IkllNbewFiA73W7H06Z+o76Wf6VqZ2Q7U++XrBSXEvhJ2hW6W18XB+J7unFFZxPN8yrf8yROq3Sf
UmtCKk2OvSMc/ctQuMsfEVjs0UlimyDIqX/Dn1BYm5EbXz4IHdJfFwByqLgD6jLTQc8fP6qOv1a3
igvjfalvpHvpXlnj396oYOJWSb2R3PY4bdpjedS36Z2wmy76S7zfSNSqNUpyUO88kUjaQYBg3SBu
IXohwiG9lEFoApQEaBOsUBT7yYbgoKoFEQINcW/Gu3ZGfJAecqkp66reTc2FrCwm3B04OzCfGKQt
TRfeeEQhOa3IGeiHbXGfXQOx2TX7Oiae6k6WHgrshPGjLtwbX31gzLVoEN248EKR0AJ0vjf++EYy
Q4bG/Pb/Uncey7ErWZb9oUYbtJgGAqEFI6g5gVE6NBxafH0tvMy2si6zsu5JD3qQmffdfCSDEO7H
z9l77exGTsxTU2RfDj3RVuD9X+nqslIS0XyGeU2ByvB4ocBDVYTfSC/9R3nrn/oH77XPJLCAqvoo
9ebkADlE1Ar0N+eX4canK8SQv+67c9cf1IfpmoNI7aj34EV/t5/ivb33N/FWDQ/Z0G5BAQT6WPlE
lEUaNaGOh6cifMwPY4TTW6vQVgNlPraiyC/jZ7PeR+meQW9MCVXfC0X47aP72/6YNgRnfM9+2p+6
S3s13+1HipxuItXX3hOLid1D32sYryfWCCKeps84vvYY6nBx6btMbMx7+ZOEx77YkYAsH90Xtf9K
mx+cYcpb/tK+mTeVJ64nVagkWCU72K7vfQHjMJxVufAtuYS5LyOcUi8EbsKawBKtQdgaqT5luHb6
8SQphYUtzl7zY3j4TdYmDd8hyBsf0HX0LLMeqYO5al9plJ4x5BHmELNss8haQDq3tnfPtU0RHo32
oYK9bFw7/FJqUB+pnhtgkidzl16rx3CD9Dd6sRAwkoeBiKXzCzKSgXEQH79w4TGxrGTijxSiIjD7
o5pugL8PJjCd5xkK/Bb++zu7G79aeDLX3i38Fj8RqX0131YWD1P+bqtiFXWbjD7ftO9NzGXUuGuq
zEFsVQOQ58pggUCu8ctQOWq2lnafvZuFLgGeAVGYySr5Q0+fPuin9jbx7MldVH/SK89CMCdfHtoQ
DoDWvgG0aBMV+BzXhS9zMmKGXQr7GFeEJBoM8sja0o5GchyzLy1K0LezPcPwJW8uSl9yJhD2+BOH
T2ybDgVMu1Gu0wtr443MtYa3Xjka3cXqLumNpLh7+mld5dtCXn3rCct+jR/Lq/EczgQBty9JvgLy
tx7v2scDa1KAkuM5psUbyIqTFn5FMk3VclekgWR3Ej6Go6lZm4RhAGvGvRMW6D3xlCbFUSCCVvve
V/fkhM/bOUgfamYl0w4Ne3nTHy0vyHtsiBxPhuKpe2RebRPn8qqd1afqgWRwOfszrewIpbrP4XK8
Dd/GxDJBmtKqioM+2xM1X/vdhgcy/S4D65R0vvnqPDGqeUCTDZ0nxLDnT8xPHtsPN1yRso43xZNH
x8Q0fITuCirByQP8xc0u2aFL/WIqkD3D+HWP3SM2s1+FRCKAxrg4VrAz+EP5Ff/BNn4nnARfiP0c
ndLXEFfkCkLvuEwIdiTXzD/VK7pJyCVYzihsdH0H5Dgz/IrtGx75Rr1zm5lOwib9H/HkVkkZpv0x
Dsk/VliM1M4Av5PclDfbN58j1J5ilf7aqFkhzKqXpDkreBpDKGOCIvdlwRdQ5WwGCOlRXwQKJhx1
2MpaWZnKu1Z9dlkWDB0Z1OYUcJz2tLehroOx/Pun/P5/0B67EFxS/JX/HzTGDA4v/31fjOaL+Kxj
xjX/2RZbvuJfXTHdpSkGw8ol9lHTdZVz3r+aYrS3FvGU5Vqe51pIwzmT/bspZpo0xTBnOxahpGAT
DQ4y/26Kmdr/pEem2rRFTcP9p8n2vxp2/27o/Ivg8H9DAaA7TPsb4TvICxWXPnS+//3AlA+yI3Op
s5iQGx+u6t3T2OCZdNr/w1wcmM5y3vvPMxk/CgQrsjxDJTpk6ef9l3ZYNZEB0A3DQGWKkU/ZFN2A
4VzhIO+ZLEHyO87Hv46xtp+pxe9QkMOeJiCQEwvHk1c9KHVyjkCbrJIIt7GWa69iVrYRIql9BY4R
O+9Uj+QdSQhm2nWy5xnnVUjkhIpTBQCH3VTeCj/LdRBwqCyHMK9Be2vidFlDaQUmYXEIOc5Ufc1S
4lAThrXxOpa3Gd/Hqi7db2IHlskm9HP1KTXU20RoGBibS9ZM7d42XMkn7n7irl1VvWtuZIa4M3Hj
p8Y2vo1+xCtngLQvSMG25HJEoY3T6JATQYHYPklozxmQXQbOLAmZrT0NupgAlQ9vRdVvY1fDNRda
OHksAoIy7Hu40MoufZeq9ZeG1rXxwhojNS0UK3wjo5juTzmQoTmK2R81BdOzWRKKqp66ZLqXjfw0
RH4YlCO5bRQsORzt1GYor6XPsXOUuvMzyEs/D1+65xm+oXJK8LR1tdB3p4x165+vGOvpnA3aS758
KDoMlCta/BGVG7IL8WTHLKQR5wVc79d5QocqjM/BmdHkF/tcwRYHvepDZh7D2nNq6Wg1MyzOWpn/
esBMsEupD22PA2mM+1Vvj29DXoqtiOd3aEbamoPLd93nLwTjruFm4FqtiT+wwKfh4TO2YEJZnp0U
Xns1CGyDqULtBv6niXA1Ji6uWQkGVZJ/YndUsh4RsK0SvtYJ4PPc4jjY4f3M89LnhxB9tbhmp+lZ
8dq3eqn0MjJoVoSOcfT3Tfz6h4VTSoIGzB1zHv60VtnPDUPrFJdxl2BKIlBgbYBgWXVK+1XX3qrM
y2plLIQJp675mXWgawN/bbCnZBOUSmIkwKiGSEYzZ+s18zPQGwpEBRRuO1/s2MaOE4qDGuF/jDsn
BjeN7bzymI1rM2N9zRNYoQ7Evzh+Uqc/jUrA3oOZE+EGPvBHb4ZyZRHDJgme8LQ29lunOHEXR3h8
HJOldZ2mpvI7ksbX0FGZ8Y8YMrOG2B9A2439qNTFW++J54abo7fZXlH1Y5ZMfj5S0UZQepq0Lddu
p/45tXvRqubPcprHMa7w601LzqYkEFXrV2YlF7HBKIlwiA4mf4nShA9glo+m3f4gpoP7XrgHteEP
es4+N8ZbUgwSPyxauguKBNFlvbTVcipRUsj9WHEngodCtf0hnOtCouZxrLL4nPfgzRNO+ollwGrS
YgQAikUyqcT8LrMtYnmeZNInI9ddJ25xGIa7hdPfIGC08BzL73v0nlM9fNZTI9dtLae9MllxMDjy
2UjUP80t/MxLabaWBMekSVSgRgp/UYbhjB+wvArYJniiuzY+C/Lnh9EmMXGkMghD0vhw0A1a8+X2
2nOZkKGVDPWWgPIba96t7NG4mQRme9+5TktnTjn0lVG4k7ZxHSx7q82PoTp8eB2tcxxHt2HIHsjl
BDd6MzzzPMlhW8E74CPQd53icFzpdkObpQQwTA9HCHPpyAZhTvYyMNWImsz7tiM6Kl3JKd4S1aM2
OO1GT7KNXSFlzpKOujNeClY4V5lW471UWnITi8X2Ocpjq4D7Z5iwoyZ04eQTzzJV4VnVznlpK7S0
qAZ1j5DFOTx3IbRKgbcy/LBAfcaZ9ZD0Wzsab91YvZqdcZJm/1xAQ9Npfw3ahCddBGrfHXHbb1ok
Bg6OwHkM7FasB8OmHOoe0jL8jB15yDxzM+nmWqrhu1WpwciBv1Bt9DPjV9UWJIXkdNfHBE+xt/Nc
77WKYvyKlLRLUDapO4boVnruKkFrEbYEz1r1HcTN2kxL27PbLYRLjhhVdS1Y+1l6o2NHLuPgsuEl
vbMx7HqJMcaA4GQHJTG+IHRCt522kafsjI6AhSgBkV0X16bU8M+HhybntGpse02crYwzURifyG1d
pcb8BEloW1LX6irREmU7onfI1G/S6dZtqtEYaZgdGT+Ngvd/qJQfd2YhnHL72vKaVAk0z2Q3DfNK
bQwL36p2KVWcuIqsf/TeBYXpgWf4VKfsGC0YjGFnpOMVkgJ3qgBpYBWfbdvsDAVQK4HbFzssfjpQ
tariPTSlfLdr/aVSxns11G+kW70KKffsQ6bhvPetZ+z+2UjkEj5RS/1Vv4QtgFLpgMbt4lc9ZrBg
NcMPSU8EX2Hqd/TnmrAgQP49ic7tkJzjVLnP4KJJXf/StO6WRc90tw8xaWW1Z52K0r2BbDi0Ef/h
BKHmoKnhaTU6DuqMhhdBWQfkRT+RnSMFLc7kJN/r+aJX2QV94D0rbIDe1ktUz4xY1iVcIcyWm9iJ
j/ZfPMiDZScMDmPvXevax16/JE7FvMWE1lG2b/psHfuxJlcKGIstjlHcbGd1XNXWEl4en6QjPivH
+tQtldu+zJkgzbXVbgKw3tjupm68p0KvznMqyJcxh5fO7bfKrJN9LE6JywlmiX4dZ+2lmN/KQv9Q
xuLXGLWTmuOwr0I/a+u7VausrfH0lgMSY5FNN25k0stLn6PGfoJx7tXa3eiaByVSngZT3lznQlzJ
kxi8LzfpltxRTtlpBr9DXeeVuQ+L+WgqFje50G5sl7SIzI0w0ZaFeJcLwRmo9L60yjv9eGZ+iwxo
zKZq7IiFjZX5o9XVs60PAYlvAC/6JLBqiJ/u9BOF0Um1lF87pSM2pwmRbOYNbBZDfUH3KMWAm08Y
GKIsmFznmZxbFfoLPGWR7LEe7LKi34ks2pTNUykRoqYqgRyjTr6VtM+FJt4QfX6airzNdb+Fr064
qKKsM6V4FrkA0sEySDDzMdPkZkyLQ1XZx1g0Z8eNrk1krTvVfq2jWy4++oJuJrevn8JHzxHHuHEl
6Rw7S5VvcnK2kRjfh7Q7xXVYrKn33sy22zpLOWLolzJ2d/aYoQmem63NGpN6S9VXd8c6TW+u8Syq
4bkZXJzfOPuNFqZMFX/wmOMlKdRXLQcE5+Q6Z/OGWO52zR7mZ9LF5e+8a7Ox03VaWZp2JElgP5gz
LOuSr0TlJwbymx13XXTdfeymc2lpQR/Hh2X8qfbiYE5gQ4xhm8j4xHCioD+MtFDo7lmg8E1mwa7i
kjJZu3eYqoGSf5pduNeJxbQMfAGusZlFc1hez8Ju/SIHHzDSf1H6q8NYMNPUnVeVhHjYz2ChQbqE
l74Y3x1VbAepfBPXQ05taT6Yg9wSygOmgw2TisIlwdHTpvNE0pNmW1tVJMz8rBuEhrOc03PFSluP
bwSq61xM3ZoPsPXftLGAD2M8DMAUVKFtxhjh3gRz0cQFSqiU4+lPGrQSA70Wx+qFqgdOUNkL1QlK
bbjR5CSQZNa+5wmZPrxlRwdwMV1KQVbNtmJeE2YGsZzsZQ5Sw56cmYiw2NlYux+munhgpktNBk45
ly8dQumMMPXBoPOfNhCVbZpF1rWGxBJmySkDyuCI+gKKG84tZvkF/ofr346DWXLYsC4zQZkAH4OE
WUJegnqyYPV606FmAQx1b9+p5yYdtjHMJxWDOKAtwoTbw/K/uj1dhxGk9gwFwYKm3yG/Z0HsS/Wc
ExE7TcaebI6TWzvn5cPVPL+dhVCT0VSHVlZp8sPy96gNpjJej3l2yGONODULSnT/stwFl4pBSaMt
eMy1rMBEwSWsLPCTBGPk0VMjiQfr+3XIdLvUx22NIJIs3c1gMLk3nUsY2ZD249sID0HVQ18XVBHy
XoOUUED/Vy+EWR56sz3blfOSKcoDj+SmojIRtsJOILeDVR88vV67UB2q3ly7Y/zD8rQD9d15gZY1
wGCS0/Jdmqz5mAbxxyOlS3ObVd2u6UEzGc4uIgfbdvNNFpagUapFoiu/HCAKlcmYorbPGeVeXX2m
G6hAm2neE2V0R4K/kjIKKPMCXfTXIRqOAzM5xfbWNRdd5+lqihmlebUx2/iipwetnXiQGGmAtSyo
N5efOS9kpOUeewMehcZmieQA1jDla6BXxrF3a7J5GxmkEi95CANhTZKodh4bY8w3BaoDAkkmswnw
Jd0qgEXKbKN+9PysiE91jT+gDPdt+OMQXmoZ0XEJk8Q+W3INDTqt7kPL15Pbg0qAhNCqCKZx2HQt
Ew92+G45BZfuJZyyl8gZj16HRTGaSA22cKZlm6GReyBynNOZSFJvcTY8O4LsrQiQsGgA0Mq9OiKM
1e2z7kFZNsnQzOK9ZtcBmKNVZ4xHAtUAJPXrzKW92lrbWtXpUUZbdoaTGhp+w4wTXFXUMrOg04WL
0M8U3c+maq3w4kdxDvEz9HOFIt5Q9lb8Ys44vMe31tM3WvteOLwXK7ZrwoKcIB/jY2cVO5OAMtVR
HiyTUlvjsQce3UbDaXmeHTL3VD6h1zVBU4qdUcb4yTxiCpEVZL5bi81EgpgBulVnEKL309kb3X2u
16RiRGwqG9GXO1AJ51RAppXO3Z3ss82C2aqJr9ewXCzMAJ1z7YgxsgjGjFNy2r0bzDZ2xZjOOa6d
zqqDKs5vbgyPRCv35C6C3mF22NBWzIw9DaNNKJxt2Bl7u67XHCXWJP74niTifZmS9iPUoAhNkxMs
65nGEXeImYmEGngpWPH1VyLlamJ0nDpOsFwIujUoYdqdTts/91yY/wXDETV7laWGKv7D7vNDEUW7
CFrS8q0iZ9qN7MFT1LBOOlsjVbcSXX9ki51tyHtmvGSRul3WwsqMj7XWgk5OVroFkc2Mz3RSboac
39BMchRujmHaPoeth343d55H4C6NcC96o9xb2rSgEI0yc4OySU6tS6FIm6nfR4hVhjHmhZjQwxT1
EYvlB2nM91DaLwWNnJU6lb+1R5S7FWsnq7N/zIEmsayeStMkeS7Xe2YOS0UbMndpEqZlRf/xz//n
aMBKJsUkJm9QwdQ88Xbpfjkbnd+zI1RDGm8WCfA6FO6rpZHd4ILtEcof2aIRqnFkWLmmcoDF1e6P
eUFMfK3ciwFmsJpyFUbOfI13p0HzN9tbhdyruEwSMDeutdJmmvUxRylULVq1mvmk9dby5peiJIm0
1Not2hvgthxPALgQoxfR1U9tBQIRXbuq7XRCpvk+Y99fa/J+BpPps6PWTHqGfqt6xsecAiDsGm1e
1eojMOM/U1l+OHGk+MEgOkH0/tVajudTbMyrztTnlcKr6VcNS5sq7iJiZWq0PznlJJtDp4Lsl6/H
ktHj5Bj7Smk/a2U90RKKNb42JjCcjTTM1y55QX6NXBse+DK96LWL47jb0tZ71hK6/LBg8ozEdo2F
LIRadrXylhAi706aA3uZkf1GOvffGpy7Zme/ZYLER5/pGWV2/gc8CT4Kv8lcc6GyMtoTjflXoZDq
U24I+EW0R2hRlvWCFOPee+565UoNiKaMyysIZQ9I33xzKnJDKoWPOiBTMKOQD8/5bTA+vAnFl8On
MdPfzhuvleGRqNMB9HbQW4iIOYPafrYeF1Khv0JjKHwSJjAbgNye6JiAGC1PoxZf8vSCIlkiWNDF
Rik/i7C5S0IS6BWI7xZA4qYGC1UkV5uCiQhYgDMVV7tRMNGo6TcqydYHLnago1vsCLHkyg98lnpy
Y9LK2q3toIpKFLacBGw2JwTw3fPK4ZejS7gaepVxa/cS0zDjQplio+GcWFmdhIM5RBt7wrprDW91
z13XsJEwsCJF/hZONDJqSZ5nlYi/QZDUgS8JjV9V3HrleUoVb9+06UutWMVBqc4lb9C2NCY6C31h
EBsxgo/S7DdFMP0oc4/sMkKlk+hzMpjkxCG/gSTyDYezPCowcca2/nLj+dtouPseeP9BCCNIthrp
OJshzc+tzccWYtKWCuOptB/ge1VH0iGCODO0Yw1sjmYolL4Q+pgxxYTWyrXROjclp8ZpPHNvOija
OgsCo+jireoOKHPK5KeKOTbj83jOw55feaT9VokkoDX8NVnKh0ukssa/OpMI4rvLJVUL5R5HYObq
jNK+5ZK11Elrkp6iuCUcCgQxrRNQ/2EYV2u8NODi0KvZakTAwaapnHtr8c+Z2up4dvjyQRQoiYZp
hzwDiretLVG9OkZ9p3qzdekctCtks5ASapjWcwYOepLKvJJGwp7qWj2RMhRSFX21XBH7f25tEw75
GrIj+D7ONVUlfxVZ/Eq9v0q8MCsNRzXqPfEeG522N2olJ5YoJeODdBF7XpKnRlqVIhkOep18q+ne
yalzRsFauqxKuS6bDS/Tr2HWLPquSQKo5lxynV4+K/NI5gFJTa2vNtk5a9EUkjbXZ/V8DfPEOejd
eC+t5DMv0DLOE3upcNvcH3vG9CPuE1/RZ6qmWxSZH5ZF07VGR2DwHgsz5qiUVRAp+Sldy4pQTvZH
UstdWsmLQgKqb1Jg+UY3+XNcnOGnnGRkUDZUYOnCvzCR40o1NTBOZcIskmO7bJmuxV5/zXLoZdV3
S3673xHQmqPT1WO+WWKx9A2MG4plK/Fqp19PZtet2Ic+5MDdVTUWIl3wcJna8niUyDWUlpbjXLCw
EFRPB9IutrlLLzNrQTP22beoWaGwPGz7fiQDi7SNWcLXYqzdRvlvp8rf0IT5qHQd8qw5yAre4sms
N3rkLrniKrYis9iVbU2g6NIVhOVKm4ONrOVUNHYp+TLuVU1z6+I0GeLP1riVc2IT/tvey2VsMtGO
GSaklqnHTL7kKjve8qQ2JZBS7xL21A5GMf5GLsY3RVV3nQdsilSKZjOhPQNd3rP52zuyK0Ya5vxo
241PU2XB/ecyVZpN/GZLHEjfP/aZy4rH62PO6mXMkJuJ4eqULqwymz1D5bWzbf4rN8Yb9yPdkJpm
U+2KF8721B0F9z6cEg29s5AXvdgvTott1+qaH1b9a0xvf183dOkG33Ii1C85MrohdVCiIfBspnRj
1whSlXT8WsZeuHW5YInq7WqrQ6EzxkiJTMh/GBIY6HJWEezzK3diYstUCqal+e71A4y46G0w4N01
YqJ4RZsal9GTJ1QAo1EfH/KF7tBZSkM3o/lMQ4xZSf2kmXx7Z7ApQGyyKKr5u9XZvEO7+G0g2rDW
G9vJ5EEhhJWOxOS8zjnzn7FXko10KFlK2l+OmZerVHFfS2FvErLOuoFFenlMzBFyHcBvjm08yLrB
7W9bVfhCRpdOSZ/syUELqKIT9vQRbW/NDH1sSNDWryNTzF2e5PdZ+YJiaASaOSIKNs3xAD2L1Oo4
L4OsM5GqDb1YtxrC4DlLdkP3RJZDfXKj8tVsiQOrZ+1NIfp5FYXomtRZJAzVurfMJVzJrkv7Iurm
K9RHZQs2XNt1inNrpVBPXCL1FMfOqymMx2Ggu5p6OYlYOcFsJFHnQTxFDoIYmnrEALibtN9PNEcC
K29opRLNvCZfAPwv0OSbN+Re0DCYW8dLW1Rq+qXT4+6m9cgp/g1VzQI90uiIeJm9VgR6lzpHQTgz
LFGm9CeLOo3uCPFoXfamzr3xUORPDgnIdJyUel3E3rowOC2RjoB6VP0Gf9qdjAXMNzBgJ2oWsYuI
CFaHGMykMt9UA3msou848zTtmqnrsKZvucrbIrmBADq2Y2OuhZPOlModYJtueCJ2DRx1u7CHprMZ
MySwdNQuFQnBPiezl7Fk88Qq3e80tb1HE8dkpdfoJY/oYNjI8AuE0YZnZ1zZYrglBTrDaHa9VetY
367BuWOeF1CrvSPrUlB3ORobEhFYY2/6ZDzwo+DQpqATNrNt2jt1EA+6ZV7tynwbU7DLWB8jX6uN
p6EopT9QLNWz2tO/Cgkid3ZyCmN4zwzO7JZcmFXVJPNJZvqHAK6+yTooOeD6cKfO3CKOYkP23Pb0
xibZ7nNSpTmST+3WaD+TWdNORsco0VTIVYz7yzwmTItCz/XVgiMn+SgUf4XxUnubiA6kk8U7IlQR
yjdsGDryF+Ulot3ji+dyRBh5F3OhrTtqjtXIDurrnBXKEBtoL8rlTQiEPr5TB01D9aFk8cMkewo5
GYlAQ3nal+2z5Q3aPuqfMXtrQaqor+TTQq2muAYEOJNYodkbozO3YUPkNvSJNhjoppJ89KnpTIai
0Mq3pvMZWjNwRE/SI4jaN6OGvBvRmutD5EQzohDw3ejtazjgJpFCG7UC/tcDd/VSyIPOQFzqUKNL
1EUK8duct5x6llk2RelMH3Uxg5FQnh4oMAnfRWSHQZ1NqFE13LBUCqrD6HNE3YUdXobghZ1CN9Y1
TgzczypQeGV8C2dIkYOCT87skrPCLL0sjYb5dfWuRrZxzPlpjAV4ehUpwo3LwWwmv/ScNKe+LecT
jdNVakLpMrrUWmvdT2rjy89JkgOtL4kGNhEV2tGnxZW1zTTdlR4qN5eQ5z5p3W1Vj2e2Hmz0+b4z
PCpWGwcFy4exN3KyOlQBiSVpTL+J9b1U5/KouLQnnZL530Qq2WRr7c52xjdpJXSGBe/OnLTMCQTD
KEk1IGmjqkkFqAdpbOj9zlrGFptKrlP1JfqMmLNymXMJZW/og+l3NtWS3R91SY3WqO0x05sbk5dy
P+Z/WtK+M50GncLu5usFfutOExtmiBzS2/Jr8s5Em0JQhF8UEPf2oJG/dhL7tHGjQxwSZRlTuhJ0
iNebdmArVbEJFeu1dSWCX/1AvrS6MUzUbqJL0pNdu34f5DItzjVnuwAQ0UqbMHhT9xCeSK2gF/Ge
FOx7XaHR5sgGgjtvb6NMvooZibgyVRqdbGNbYpRaOzMJv8RdMem1iXIz6Lc7A/+CKMn91DWQc9IL
+5WVza/x9BgiYyDOOiczvXJMf+jjLfPQu1IVY+Dpmb1R0p0e09WArGOirxyNdVKpzChDxJmmODhW
ikrZJDCJX5xURU42ehT6diadY4de0mHngyPfUAU1uHpkpa4Tq1gSscxzOCd34RhXzyGPrWvaOjAG
b29VzlMU0XQe0jHzQ085xZIg+NjkXXDHGjAwSsQwQ6KL8uKgjlntz7pFNrf4TtJZDRIbnZlXvrCN
2oHubkeVjOJGYCZwktep1bw9MEPnpVKHV13kWmAkmg0iOW02YiAnKm+nGRB8/t53uULKE4u6m1Zr
jzURECrLZU9WcNiJzKc/dl48aZ2g+BjdOuU3VwObiB9eQGvPmfniuszpGqVvCEdExOWoHCsz3Zl3
KCBOoT3y41ynhyQtqnVru09VQb611TuMyiOQATbReZUoI868MaOIejw2SOM0rar92mGGyEDhpEVE
8+UNWNiGVjvBeetaxtm6SQJh5Op6cIqLRw8jKOixmon6rDc2TtaWI4Za86cqqp8VsiC3Ds2CasSX
zIiF6+dGylp2fLe0Yssy6/QcjYq5wQgQ1C7q/nFuPDr9TDToJzWbLBlJRLDY4AkARX0kUHoqiN0s
JjlbXaM9C9cezjrZ683oToFb4zpWTJ3o9iQCQiw0ahxxsEP2Ct7zpc+FcNvRYTWhhpR9YR6rGopB
DmIzWlim4fjAWA0SM6lAhUNaoNLuk7ESBFwvWOSW3Pa6peQbU/luaSM6QvFENxJBUZNZKxJuo8BB
9BgNKIXq2cC2peMntIobQAOcSo6K1UyXu7CpZsaSRroaE79dquMyUeUqbNHyZZHXbQbgxpTOtrKY
tT5SJSTYOUq+QnrJRTE3K1fRf8phxV5eeJy/qNg5dHkw/tORMCy9JP29xY820l4lb/5seeWz1xin
QRP9hWh5fzBL45GEQk4WYgO7nE5PyNxCnVUHTeI51ufx3nvKk247EC0mxqnmZgT/4InSXasZxpik
ONl280TRbGysDwdofqLPFzeCkw0a5jXL0BZlujyZWhlzUkV8VBAxKGX3Gwsl8fNk/OyRGvWmBiIe
srfIFVIGUiRABouix/xrrcKqD4iVwmguITxY35GhPcBZ3lKZW9mb4zTjxup0RDJa0S5nmfexkt3K
kTUTV6dN/VpBjlqIu4GECicbQnDb5p1DtbWuiOreMYmArLpE4o4uel9netQ9ih2tR2rWm9Dttbw4
ZLFE2zrwNUVZXKVQPJ/4ejRUVO15ifO94aDtT+CZudICrMMxFeM+Vy3vKjrKrLQnc6I3SXZ0k2+z
a5w1eOZrnKdP3VwrwUSCJg4WBz0WnTWCwzE8Gq51LEw5r3rvqBZ41QyFLO4O2YBvuu5lTKprnxDk
oAprX2XOT5kgGK8LpjpRD+tsNuLvSh/8XlLVOFxNlk86TCWpzmCS4TyZXr2VHk0ThZ8Rgd/Ym62D
IKupGUCF4VeTeajn0WzpTn8DplEd1IyAc1dmwCnMZt22ANHxy3Zzcxcuz2TV7xunK4JZm17VLgtq
zegp6axubdtkbVvTylBzKkU3ezAVJ1wbLD4VpHeQU1HgttLZaCpSLYQdezJJ/BpcXQmlfKnCn7GK
AbFWwrVCugTnYxADXtSTshzZB22a6JkHntFXQV+jEp+EcctyQVgZ7WhKQIO8T5NFoKF4mmdvh5wv
Cey6+Bt071C61XczJm99y8hgUbawehWhWgJrRzibTKLeoQEklUuAiCxeZEw4hN4Ne1mY+9ljNjaU
0xnxuWsxpjeRSlEzDznzgCzc9pWC00TJMQ+YLvR4lemE55A/MJ5IFWWpZ7TB2X+B/LNW+8ak3GXV
BmkJsMQglTgbp2KD0oJMkzqklRgZH2Oe9MjlxUvWR8es1S0soOmvQ6LKOptCax2X4tloY50U9URu
yIp61KtflJcF8Q7WrhmqnUyGe/MfnJ1Hc+RIeob/i+7YQMIkgIN0KM9iFU3R84KgacJ7j1+vBz0r
DVnNZWkVMSZ6uocJJNJ85jW5z6npu7jVh1iKGEa4TCwgQySFk6eLj/pgCueTRleOKeOyjJw705BX
uogB5ZVcyJFTnqV4wDLXSbsua/Wutl/71FK3HgIkS5NuqLQ+GhyLKXyY9KNH/0ytTRRZMYrb6GI8
N+mO6ZKuUolbgDspMVkZLJik8OzpT1/7sYQVVEJx7go/nIQLgU7jxpE7C8PmOqLT1q5K7ylR/CeV
MDD2c2MnDSGnuZaroahXofZCfXBYlpYK+TQuxfkQOo95pyGuQLrOqOVTm04WGQDkNNmVS2niDu47
TxH56Rp35mDhOn00swOYA9x4M+ECugp084OG6ZU0aVaB9VNm0bwP9eiMIsiyqHNkTYO9Ek38H8FQ
YxCImVX5BjtmsrMCZUANoyf24x4P7GgzZqBOTAvoAtXyeaTGS9xhzclB4UqnOVVI7d3xWFJVY9Lv
ya+p/8Lu0lR9pRckHsqTG8cVGMMQtLnT30owgKSrcAXCN92z70MvuDQr9xc02FHLnnr8Uheql98o
MoBoPNIMFY19nukKQHeCUCIPKgBetlKt8cCJ1J5hAbk2A0jE/BAX9wzPHJelOnAbkHuN1oXlgKMn
DQEFSj6rNtnCbSodN/Noatkp55oQDgQn9r8yONDb4iZYiVahSwv/eQi3g4rdruP2K/BTEEhseuu+
83u0obXeklJOOhwTvII40qvfTBtmlF5DCyIsqF1tb9QeHR0Hy05FcA1qXIm6kzfkWoD5PJqXiWnQ
fUotcmIU5y2XIVmpeG0U8OZS8Ygj90ophkObBlzYSp7RbRhnYcVnCSqIf64KvIMWwzoNe9CmWaDM
XULDmV7WD+RE0DYp5od4f1ReJMCWkPXnHuXZ3sHMQbzYuknZLWzPh6HhBveKaq5F5SGuVaATBW8b
QdTrXPBjYPvBvmb2xlDw5e2FsxiVvJ3bivtK111fduS5qxyyeGQTWojgDWtKY+Fq1oEaxY68g1Kn
AAPWpQ8cVxuwYB8EmgVhobyofJuWVQ21hc+u+vSA02VRTZaprk5ve9zpHiAqpzPI8XLscup43fc9
bHCM6OCtexF1cJB8iPJzwIM6ZGmd1wUZkx4Uchm7EztriNGCCuYkCVQd0aaad2mcz1UOBbBLiC1R
baLIsVHb+I5A8yZyrGe/AkBlhcVjLQGGyrbY0kJboONszoOUK9wlvmoLwmYdp3GbTkXcZlgjQ2bC
taONZiJ0F3J0z0TS36m18hbSdEEDFfNqrYk3XuQC3zZ5y4JUsB7Sa6pD9ULNYbJYYJ6991JSf8lr
Q1n6XvBUmTQYEZKGExNo6z7vfBJ++6qKhbW0MniLTqjcm+AtEzNqaZpWJh2C4TKT+n3eQCZKr4eE
smjiqnzoLpNzsullU+sf9eg8IgS1GNSOo9GmTogjO1UrUSK8CLpPHXWNTNTatJ3NkZk3Oy0vuRnd
CGhxmL4bA4BEsDq3RuWda+6iq/QYAFQCn0N3QKFHFE8ktV6qDwpMXb6Kb1y3xoALSDS8yDa6A2A0
13Bsy8tin9pWszDr8VGLQNr1Hnh3ab/4ykSSwxPHbeDGU+BLpLWP4v7dFHslfpCJ84w15V1poL5N
lj7E9DwpEj2AY8I8RoKfC1lC8zp5sFrKjeRNyDvVYzIvnNduLFZDotsLp3UwI647elAfORDTpZq7
Txi2LgofXHYTHrQyox8kBMxVuzgvgKl6Y+zM6SJf2ABAEoG2kK5na1cRO02Fm5dIGzWpHMeXQjxE
WDjlrfrYqTbi4PWrmZvXtglPSBJjDNN/zMlsx7K+90xAPPTXz90C1JmWszvQAZnbI4VhtjG3rYo8
jKqX77YUZ04RXbvAUv086Olp8Axq6J8jSr7FOxlYV1itjICmtkq5Hpu80aZyVxfgNkr8QfqGljrg
Dw9eTsOlR06YZOkD3aZbXx3OzdAkBVD0DWkqEaXvH1SFMBxCAgAWeWW3YwicHn0lRds3eIa6hvem
2+B0vHfZwExo/Og2qfCNQE9ohWP9qzUUwCFV775T03RWGcMFDgIPKf4r88qkxjM42pmhtf6iEpCl
uis5AWyilpcqEo3cvtBuJp2zqsWYSkoYoHrwUCrFozWmcoYzVfSaaI0xHzyw7G5hLry0fdI6f5g7
Oo0O7GPhdzrJPCmD+7Qzz4sO250msGBKVLthIGjw4y0uKdrMHIdNbKpnLq/p4/tKSZ+khERY5PVT
KYe3PMtfbG5PB4R/oOJ7OzRXKQqNWtG9pA3xY1WNCzeFPqqeuzWYUfqvIFla97n26BYW1TmELFDo
fGA7AIKuvEU2PqsYadExkvmreDIJivPSO2Sx9ujBSZxFKtl8V5hnrTXc1qrc2yZM7bKGB6LFAjpe
vMNg8iyIs0MyRucdWYmj3mJjvqL3te+skqzaXUuRvylGdTAAc/QUyP3umsrsQ9bS7JN9vybxEUNx
iWDbrrS1O5l2l34dvlIgKoQFJMe6KUR9kYp2XVBa96LqMIZhxeu2DgRZqmPCJwJtP6TbnnlWD7LA
xRKSnPlmmAjuAi+UEhacnspH2qYXYDCvraDbVY5yEaD40VU2foKeCYAJqKgs5EvbQL0FtoxtCLeS
SOhMuHvN3LNn9Nnv3wzhJtDdInXYEB7dA2KFyZty0ocdJIDKQ+K49jZjjLeKYjyXgdy1wUeTigt8
7qBUhyzpwURyMArXDep9WcKFSXv6ojBrYOPhWVASNVYdfcyqf8nxvF7+fuWug99Ntt9UwVlSYwhq
xcpdEmibrP1QjGGvevUqSVW87PaDSzA3NphB9RnUhSCPbxIIyKP1EpCW8KVxVKQRhhBDgJFWDqPW
ZjEKuwzn+rboNazhw+TVL3NIy35CCgnosa+djZ77BvEhhSqPbIaQgR+rPwOoBbbMuWFrrNgpJRtq
LkFwCdRDXHC1hvZBK4s6gBpuM26jWZ6yiICKPLsUD/Hn819s06O+atfvGAmcu4G4sPt7K4aj7Ob0
04fWOEsb8+BY3BBZUkJ5mUqQTp8d2niNe2Di289m6C2tEuev1B9/6bUBTtoYt1WQPAy+fK9wmCmC
kR61RVF59GFf9zE3ZY5FaULj1obaGmRDiaNY/0pnxJ5VoCo7SgVkI+QdhoccYSDPOgik7ZDjMS5u
By1/DUp8WGmBztTa+3CN8DKxjaeaPtAMxlaVNlBEIO5wCJl7v/GusL6uGgj5JcTkOsU2LEUfFt5N
eqm70eMQFjkFznYZ4yC+zJuI7qBWHBKt2NWeYEUSZIFUDwFLGvZcsUgYCHbzmS3jD2RFZ1pCvagw
91oQwO8YB/yb8vKy6bFNqCrk0OMm/DCCDpDDfVdE7zmg3MQIbxpnfKMtt+pUzHIS2ZPF1u85t0ma
44KdqmTMI9Bz0FtLJBoT5K0V8WhRxrXFuM6T8syu5ZnhtFuM4oFs4j8o8UPUo0JbK2X24CTl3usd
ypWynoEWIye0sMzWJkJ7iAOb3QAFhlM3s3p2kq5agBGxspt8hrKpX5/adN6DB9e37siVrnV+bIzR
E1GAf5sCzHcRqKVHZEpja/njbevr9xi/bcR414GJBn6/t+3kkJTElHai/arb/h4+C/wpBRJV1lvX
nXLp22j8FPh/aqGcTz8F/UoMp89ts39uLBVCWEXBGJToJRpryyKzopmBOh5qmrTMEZjC1a4CqReb
FBoM4rI0iFFHZQiOBsd+d+jYnuGFydqhRR5UMIVl5y/qgeZFExt7S0eiM/OqaNUZxoUjOHZMo12J
rL4NDB3xFDhNjma++La5lA5fnH4e61t2+YyM9sJoLQs6mEtoac2bMQM8pPPMZqYuTIpAELGr96aK
aLz6zcav+nu7nM6cycQR16y7zs/OjKiediosF6lEO8VHBw+PwKT2V7pDOVCUyDW5ocUaTMN320hv
gyJc1HSHy8Jx5iQdTGXlEzeO91X15ITheZo1t1ShHnI9ByOWZc9GEhLyDSinRuYVnLLH1LvU1eAX
ZZtQq94Q9npJU2tHELWrdIOqMujspIh2euteREWkzErp3pm9YS1KVL4WNve7Y0lMF0kmInu8pDC9
tSg8zLI2viEcrmDZg7gnO5+16eiyQx/jxm25+imq5MpVl/lPlumKhV4ot03DjPRugsiF6WbLxllh
hAowxOm2CfWhuuzWPZcTGIvrwuPuqnuMQUnDoVlW/Z1RG7sYAMrK0qp7XwISMOknMcuIg3Sko2Ko
NKrXwZkc2/fp8frcuxua/pfIdQ7AvLkIpsCtaQg9wBWVut9QVK3QdMaHkETy3NC4hMoaeouqsn8p
zINuH5UzOznLLJrHgAfclRRYwBXQG1CDNtdK3F4kKtgxI27drUpx7iyk5dlKHbp5bBXoRNvUU2R/
52FrxXRCB6Bka6/UJhTIXiHw1cCgaBJwHRJqiB9dtJg2zVHu8FWb/V024EH6S03pseFEbl/aBw9G
H1pW/qFqs9fWonwqK6oFLXkVjc9FMWVpjoGbPJt1hpYNRuYLirDu3IDrr5SQ3in3h7K5Bk1rumG/
AiDhLNUteCP/rK9asnu/s+ZqxAzrBYI9g9Nh5qZU5tIzbNwyQGItCR8Ko0e+oHNf+xbCGtUjBbHa
Sd+8VselRQ/RLugUUIDG4Snj2XOiR0S7z0Mm12ltQZXF3TkRBNMxwrsvs9VdjqgWjH0lXcF3nOph
XBV5eADBdBlpoNkqiFCzRu1Q6MXDby4M61oPSYl12e80ZwcIUEW2BDkJjfhQHfphRRuUIgFlEsgD
AGGs+MNMG+q4OjT2yHyUGS9EEm7PC0tf+cLQ1kma7CS/1YPWIdCpP3zdupz+HgWn/+jQavAyNV3b
k0IHaUQ6YUZKbYcgcgRuzz5wr+zJSchQbVpzFWhErZfPsSA4NOy8WbSJvxK1sZJ1J2ZYnXJ6oYQi
9WqrO+M61Gj0a8MKtBZoYo0zvsgl2svDBd2fbVepjwZZmm+2OxCzahO9Dznd5ib3k0WdIHGrknmT
Ky0ieul9IvpZp/EVzF73l5LLIOryt8SFsKJ5r7ZrvHuJtiWlekOsd4ZB1m3ShrhQ+wBkPLSeehx/
6alnYtw1kbXDRXmlufH1NCw47Vdcb2CK1peQzEBHoUPTJXyfjs6HWdjzSuCB2SD5FKbRIhuMNy+l
UpXHr1mwBYcXz42SUE2L1cfaQyqaqLnUPpTRv7OC4s3x6KjhJe2CF52esVS0X0GOLlOlXecUsDd1
eGcZ9FmpMG0Cs6V9h0SUpoK/0nQkk/SgvlSorsNLaGaG645YblINUe9CKrBePtz6YfWmFc06TLVF
jDkoUu2wBgsf4mlR13QMtd3Y61cFiLtKILEgWfhxfOZ0uCjW7aVneVulym+0ZIqySvDyTT/ueypK
mTEP8/baTUjDfJZDBx+E67Vd6FoJ9couLnIv++iybtegJNcBuU8ng1ycJFejSNHPzYZnCBavdCKX
dSPuiY5WymjcOBQEkOImpeRqTQTsqeZx+neplRfsbkSyqBuOLkjtBsdYd2T9jWjKDXr12OXODPlG
dzYK5caj2wrk21pnlVEhjEK3TzUClpGNPZI7HFIr6UHjl4uEkrBAupx3KMu9qZLvZuVjZYELGuLm
srbae8PmKDKRvp7lwRuRJ2Tb2IArV8aEKkk3I+xoKMKaBzKU1yKRBy3j8iO0U8l/vYWHVk/t+Zdq
Ym9D4o+M635mCXNj2SHwOZWTFLOvRTaCNp3m2Wl6bBEb2NhdlexcXzvog9gFtnYLYudOh7KqiPKi
KcrLuO9JJNzwenqjVrarpPPPW398a7Rx7Zp3YZrvaP+8VqG8AfV/liXKvm2vDVTOWlt5qoa3Qi0v
a8V4rGy67Sa+nhlCmbYGWpNCP2pDNjAmFG/njftkOPEUSsAxd2XE80UH5HY7ah/tc1g566Hx9rEE
jwc6fzZQqxkEoJdKrxeFJCfyGi4TO5P7ABHHRpdr3X3BzmbtZ8POpCdoT2vaV9KHvkw2Tu0j6iyv
hIANHlZn5uhsW6fZd6QTLmGUVKtL+i24NcYg9+j7IIlJX13Ag4sqKpm+KG87eko1xfvaz648GXB7
BtywU6oe6H61NCTB9giv0iduSgplJ3pwKVlLzRyQwmXC31WhWcT46i616bBG5JkLN9Cu8lpscZB+
aKtiLRUTnmSgXgUdICQ6W+Ttyd60CQAc8PBc22FBxJA/cqKd9dFhrDr63OFTB3rH4FO3hUGFx4Rf
dm1Prr1pdqu5y6xHKaYFsm3ZqBeFSgfioe+Aicj7sMhecgL2OGCNdBoSOaqOaiIdZcTWJBQgEI4w
wD9gXb2qKX3noizRXnwNAJXMvaB9U0EZxRDQnZgSlputNbfGJsnxseXUioeEsmVj6lQ3LbDsIfXZ
ldJAjafPTr3L5I65R0xfULakIC0qqoy60s2BVd+miVmc4wdroJa/zKEtpBpxdRD7CnIrsNd1/VdI
gu5yTi8pfo9zB8xXE3lwTJAqUgxk7npbnXU5SpxKAFZHh17QwYpI9fR6bKPpOMmBtIyUSAQ3Q1ai
OOptEx1Ikt7E9J5kuY4ubSXxtkHGSYOoBkBHOp+W/upGPoV6XdmodYTz8ZQE+Drd3yAyViRdd5kj
Nv8xqZH8W4os9PP561hqBaHftywH5Iefxn/93zSN17+yixfg5sc/anqa//1ZSJD88+kWL/XLl18s
05ro57r5VQ6HX1UT1/+jXjL9yf/rb/5TaOV2yH/953+8ZU0Khvrwywuy9LMGi9DRiv7Xsi3nQRm8
vtTBH//LX7otijDVf6BVbFmqRm/eQsDlf5RbMNz4h6kJVKktnfTEsv+WMzb+gU6xjpAxhHrLMnEh
+1/lFkWIf0xOirhjkKYY4t/UM9Ym4eu/BVWkqRsCW1ak7+GQCke1joSxJaWnsq+S4qYGtoaIyioD
UEJfH/hVpbKgbXBtKy5W4iWQtGBP/YfSo7QEffkX2kIvIGQubaAIE+VNgwAHunXQ1kHVxcsiTUP8
IdR0UY9RuhQ0t84+TfV3ysJfhYWnp9dMTcc2wFQN+nXGkfLMULo6RtsivCnVaA4MDIqXTWZHx6CC
S5s5lKFC4MFSutSLyqsmMyCZ6nMM5j9GvsCq7ekDlD79miQYrpzGgM4hV05+9/NzTvLTR7OsY+Si
m6qKqYuqHbucRUQllbBUfASjce71xSZKiatHRA7CvHj3NeMpdaYIuZH3/pjJFXptmKqm5gMMKrCo
Mh4uyFlvhBlcCAcAQxaoz6mi3oRmV18MhkHOO5azblJyol7tSuVAA8NetYU/3gVx9VHLLF+XCZqf
ihx+5Q0hwqCBOCit4FXpTeQj+2ir+GKSZNuW2U1AD136yUPCBfPzVAjtm7lwVOZimgj2hXO04roB
6Rzp1ORDqXaoJlUBQOhrruuUQ7nfxV4OzDLYNEWExfqU2cIyAYJXnnceHbrCyYL3cJQvaXavGtiZ
NWUDYAGiNCj2ZimBDjZZSt0/RasGq7xxPNO7IFpUBVhqNzkgzHKuOXJDUsPB8NbLeKuTJdHf54pf
9eJZ+qD043Os7uYdKXnQ7/1ygsETHD0Aq4BspJ75Sb+ynBF/+ofa2knCwdhKV0V+RbVR0+hgluGl
He6HGjEYqERNpu1jWJmmc+cjYpAah3QAiVITeNi3fjGsZFjg2sJMhGFNUUKcew0kC5lv3SQ5EFtu
FM29BxW0cx2UGwlUhnlnW5s4Ij+n2LUeymitF+KyxA4lh9I1jLdBsoayNTcNOphqeVW1oLU99xfs
qGd8UFwvXFdOeYHYxXUWFFujejZGhG27bisdVqhdbsIhu3KiahvG2ZXq9+vJjkgDXwKycw7pbhdH
/KCbAbAkq0apYa6MKSXJeBDhTobJ1Yllo09b+etBhe66sDVyeKGrpjza6gFFarcLCueg6fncol41
EwUddR0pqHyE6686Ky+mTJqna79p3UXUxFeRjUqUVNBHtDqicVnHynwojReFiGsIWVZRaIDDteFs
euqztMprCE20yIYZTtbIgI4AzwI6wpPIe5w9d725ABS7GBsKjUq0guA3r12ERqlHgtahewF/32Z6
lPzZDexFGR3MFpqm/6DyKx2ocGShlZ08y2ii1qezJNRXqY1lfF/P6oRu2zBYFzId3gCO3RSaAknv
ocXseVbX1iaM21tnaO4LM95hHvLcJQaBj4E/cUl/RhfPKmqh+Ujpzowg/sBFtYqDCqAAPx4qaheV
grp60y1lgJloLdxbPaiurCS7aMpgWEQ6JEMTGRwFxc3aDpZSqQ6RM9IeRMomSXZqPV469VQwLxiu
zptiAVBHgrUV5TxTzgdkEb0iuEpH/T0U1XlodE8A/sksbCia6L6D07z0jAZQsrpsq86/aU20byKQ
9aQr1VuIZE6IpLc67kcQJb1HUUgfm3OJnr50kutATzwi3vEaiY3FSEjcmdUlXPCz2PCxUOlpvZt/
idD9ZUzwzfVypHM9XS8msmq6LUFJmha/Yk1+UoIuMnTXfD3TDoiRo8KqY/QOTT1BC1Iwz25+4HJC
sGOYGVoCxnown/KUxjX6C4aJvCSNQgdsG72/GbHT8sSOmMTzv26Irw93JMZd0YyUupNogIEE5LJ8
P8TvVeQ+W65y3usxCAYa9V666uqbTEVbAwqj2lFjppQpYtpt6Emb5Ro+5PrEg/15wGNwpKoWfgzM
IKHF11kDyBMYVk6S59nmi2tfdJLGD7bWrKznxHKxoqoWVYedENrXZiTg/DfzE4/wZ1Rj2LqtC+i/
pqVpv512P3042x6F5sXCPrTY+sbv7RW8xPkb+pePMWiNlbU4Md6fr2zYptB5X0vqKg3lr69sRsRQ
cWxbh2rp39rbap7N09dqYc/qQ7mu/orE/+Wy/KqBN63KL4OJIysKy6AuW1WOBYD+A2wXGeBeL59/
fqNv4kLTtDVaMVK1qar99sH4NIPUyUujpUt4QEeHjv170+qroiV3c72lP6AWldJiVv3nSL/wZLUw
vfgtpP45RspZFF8hSrjOJa3axoy2RuhRPM31baOYWz0Olg4aTT8/rvhzTr4+7pFme6PpSRiqhc4H
RwH0oMMBXk7exCaAyHm8ifGoDn911ydGnbbY8RYEl2NjPaI6GsH4188eJ1mW0MvVDxCUkE1D/q2D
P3VmrsTGXnQIJp9n0V2obvDZ0DbNqWVwYnTtaB3QmItqX8n1w6gj70FcYyqxsWpbyPRN9TAW6KAm
jyrgE81KtnVRv5iWXJaNDc2DDr2oIkql+yihD2bHW6dX39QkuTFV5D8LZZmDbfBke2h1900dbnLS
aCcUK5Js9N1p6GHcpAQpohLoXNtNvzGLW4keKJziW0NDbN1+Sup4BW1g41Sog0zXUq9cqKnz7MA4
NAXn6Fiss2hXjOIlV+uHWEfhwu2qdejn1w5Ab0nJ+cT3+naV/P29tKOTKcp9svW40g8h9d8kKmdj
U8/LyLpsOmPmgfvUVXcFgXHW0odyQO1ASvSH7EIt1fOwVE+dUqceZzpVPu0xs6wrevfT8oGVlp6n
Z9iKYAislzAXNwLY61m6zNcO/N6f5+G7heOoQkVpDts14/i0QrjO1Aqpawc1fy/0R0c8Cf/RyU6o
dX73dp9GOT6mOtNIAmqC2kEJwSL3W7+iUnbq5DX+zAC5Bf9+l9/mcp/mMApaLZHkG4eOrrKt2fOJ
TF0ZmGUGLjqenY8EDIYitb6KEQqxkWUeJ2JC3B/8Gk5MDSfJgMLVl4Q0xbsOInEw8iUCaOu0SanP
ioPeo31rdbTGJAs0eQK2voy7G7XcVvyz7hY+QtExUuAOyvaoxry1NXFw6NtXaaE+K0G2/Pnr/T5V
jk+dz698tGwGmdIhqQztYIr3JGsALb62QFLgohxStAJAP9ak46ADMir/MXhpfFxgOl5EcA9KTbuj
1j8P6nydIuntkuSdeLxT3/0ov0Mi0kPgk+8engHgmKzLr1DDX4DnKc9JatfZqjMvvUU0OzHudMT/
OS2Wg48pNoLiOFhzTKTKG7XRUMXo5rFmsBqUZdacw/XpOnsNuAN8V7o0LPRqLDRNQBN6nVxZsTxx
ME+Su38+CakK9yaWgtqxeVqpG02iljyJezfMmQOQ1GvsFW7lJUSkjXvTLbCHRM7pxHlyYljz6D5w
69JK65Bhs+Qqbw4GHiJNfMhkfqrq8m3k+ff7mUfHqBnSMkwdBkqi/mqSF62CAFmwdG0JrlrqumiL
LRIAbjU4MeDfa28AbdQ+o2EMzGVAUiGa1934mpvqCvzFrrJJ15JoEWGQIiGOBO95my0A55AQQ7Qt
u+HUFvpmjX4JUY+20GhDNPSMSDvQuQ66ZFKhA5JhXQkMsurUvwL2fzGoIcGPskitX64F+owiS1wH
lxBtTszndxv6y9Mc7Ri0AgEj/NUVIa3RScKabqe4V414q8pXq9WvbDDvo1suhQJnK7scjPA5LVZF
hfyWAGTC6dUj45OYlz/vqW+2lFQ1JCwo1FC/NI/chdCZbYsaOu8hQ6+4VZ+b/uPnAX6HkUeb9ssI
01L7dHzXYxErUBXFQd02L90BF4glve+9s+4vtBlGgyd8kk690FHAFhloEgqLFyqsx9R4SYlYTrzQ
tPZ/eCF5tAk9WJ2J15jiUKJhVWj9XLexEei1Gws5TU+BGeYH+G5ZCIaZe+fkUvrmDPg8n8dVEjct
7DyzXUEcbK/HBRYYt0ixLmrWxwzZvyXiTDf+86lb+NRnlEf7yc+kI8aeeaUh8aHgaDJukIW67hbh
ZrKfOTneqVk+2jGIGsL0Llg2fm29xeVysqZP9H1u0Z8slY1hBEA5GwwebxSqJyc+8beHx9+74tik
vYmjBElLBqfJ9eLvxpX/3hxoK83BwBpLEBHmXN2Ypw6JU192eqpPO2UsRtRPSkcchq29rtgpGQ51
wFgRDNfX3UJfpmuBhQYJyIn3/ea0/7Kkpgf7NHADT68rwPfjppHDnoehhDnc+OBEj0JTZugh73+e
31PjHR06Uc5xlESMl4NplC8OeM8ivnfpedcDabx3yif22/F0IaWBnMxkPP71/Yx+tBR9VDmCVJKV
Pr6p+mTTgJDUQK8NoDrKwNn8/IrfHkOfhpx+/9OUZmPrm1UpxAEUFRIFwMM79f/z1T4NcbRcTMct
Aov200GO8uDiXG9F4YpIfL1Ux/xGYOXy8ytNX+XruSfplJu66qhSaoZ6FBMERQW1rR1YnjUQg0Yu
s/wWpN4ytpV1pHSrn0fT/twN3EYCLRHNFlKjq/J1BpGUn6ycS2xSrGwxlGI5WMPSCPAWLpAWzLUb
5BPPpiq3PvRrkGsA67Ndpz3X/qWFNJuVa4chufRLCsYSfcyov+thDPp+t0jGtwyaZWLm98MEpv35
wafnOp6mT899HKMFYyTgUDYcXK3+2DoIWo7bplEJhxKk10hIRbPUE/lvX3tfZus4YAvH0Omlx6hB
SNsfEEMfB4ufX+y77//5xbSvH8REbIRCaCcOpnpvadllXfhQQrPHDPhBkG9/HuybwiwvpNGXp2HJ
dW0e7VlkErS+qhKuOdjOnf/gZK1HqoHco3pfenIGWQJCM3Jt9YRofOh7GJsuqHAbG3kgo5jotXuj
x9gxSk7Mw59b++uTHW3tFMixN8QhH3g0Lzp3RNL7n9bB/7L+9+0a+vTyR1sbjiktNBGIgxHm9wo6
hYETISQI7C7ur3qEZi2JBWl8YuUe2bRPZUfejG4xcaDNtB+HFrECyCZFoZOYmZ5ShmuppgEvB+mH
9rC77yAoV6oyb2iKjKVy//MX/13M+mPjmNAVDVPVNB7l6/rSW+L1RnXVA4QIENTV2YDOqOFgMmEm
oIjbvYKkUACitUDJQbeufYwwsAyMqp7DtV5ZxSvqEEDyLjM1vu/q/sQO+/abfHq8o0uytjtEkoBE
HsKxfqzjcNWnFyjfzCQy7OaAFW2L550SXp+YlWmd/zQrR3clzCKoRhRxD52Ro/BJrJVgnyX9tW+8
eoiRYBWAZLm+DWvkdML0yhI4N6pXY0p91NU3inGBxs1KmCzT3uKDhquh+RgUZZ4qJ6686fv8+aT4
M0vDALNwfD+0qVfWFEjUg93DbcKcuDAh48Yn7oVvAlEWqfn3MEfHkGXE5KWKUA9ul61H/01kKQZ5
kOi6Zt/S6xsVfe2FDU0jbyG7apHm7w2uET9/lm/PgE8PcXQ65SVFgUEb1cNYtFepoUJQP9X9+fb+
A/dpaFRTLa66r9tBRkYPj5Yh2kb/VXdXOtKmYThchqF34kAT370NBA9HxyiIy/Z45/Wwy7MYvRh6
G+SY2hxtvjWmgvOeu/MwLFhzK3f+8wR+t1g+D3m0m0QGHljXWvVgiQ810c6rPl3qprn8eZRvmgYc
ZZ/e7Gj36HTUm3EaBoIhtGFjTTd2gTMWvpsLQJCAI1/QwIEbd2IvfHdYfB53ikg/hX+yREQE3Qj1
UMLky/RLSwGe0gm0Ra6zjFuq6NZ6/PLzy04/83j/fR7zaMHEIbJkacS7hlD5MwFu04KuN6IVFlYH
o202BuXRn4f8pg72ZX6to1w4SJWylyAP8LKbaR/llfKa7eF1YDtJGRaa4y/Ms2fR6W7cd5vj07ta
R7FoU8embqNRyoqNLkxnHZzj9DrR7+fiAMx9njM60jGrcH3ihf8sRn994aPTB7y6mxhqrx60uj03
xtsaV9No7Gh7rHy0T0b3EUni5ZgNhxMDf/vGtAXpUjsmcK6jNy7oJChVVnIcVOmDkVcY0pUUrS/y
BPWuSRBAMRH/8/ZGHD+IrEEyjyo5tYKV/rt2HaFnf6oa+f258emZjidDIMZoxTkrrl7TGY96exGz
zuC4nDGLtF4eG4++RxPiDJvjAJlvMjXct/HVz3Pz7fE1wUZA4tmgxI4WPgp6gWdrCYtQ4N4uINyP
J27hEyMcx/SaFf03aWe627aWddsnIsC++SuRkizZki03ifOHcOKEfd/z6e9gqgqxKUPEh4vCQQHJ
wdkiuZu111pzTFR/YSye1e4U4vgl5t+uP8KX2+G/R5iH7/KYkbMipXzukPslQX6M6uE2wKbj+jBf
bhEfhpl9MDyQXLkBLnTu6SYV4c3pHiXUON8MBswfGDlNvRQtfxnImx/GnB2VlkwrWgtPmgqqJ+8z
zmqmBuhcuAWYTAOgrGMcJR472fbuJytjz15Kb0yb/MXG+OEXTF/3w2Y8NCY4M8CdZ7kIqNjuMuqp
9AMalQ56YqEktjRTpg/9YSx0i4KfmHzIRkIymN97qEuvf8MvA6CPL3R2dCpa0PWUdqe9L3wyNv0u
2BL82KMD0MumCL4wZ+SlR5qdoUVpKnVIv/i5zoWd1bX3FfrfFhaslSOBk98ltF85FlH+gOBMmTw2
LGxzq7U0eOAWGuXvhF4LNJUrgXqnDePtkLS/Ylk7J27zigWUiKCtGTcLr2may5dfXRcVg5jGNKXZ
z6aW31t6Nf1sGkTqJ/ahB902jLWxlW00KrW9MN6XG7Slc3tRRYV239kGrStDNCq+Np7xsV+PeKms
po4UJJL+ely7K/oMbeWeIvP2+rhf7hwfhp0t6SFMWr8p1fEM/mCFfMdI6MtKl+bcF0VYHQ4CDlUS
NzNVkmd7bIJ1lQTHeTwX0Y2KmkXwIb43vj1alHFKbqZu3DsClbAAIxLuI7t6QNcbaYkDidPxJm8Q
2slSTIsBB9NdH+59DfCYcOwz1drl8fACSQiWY0VBtsak9adRP+vIz9dZ/eInlG2L9FZ1kbS25Y1l
4dbYD3f0j0Iru9FphIyKg17l6Am8cKNjrqqK+lH16HC2FO0xGE1brgtl0qKlqybKDiNIGBTvj6r6
iHnCOvXrCY/xIFutg851rVWAP2BS7AalpeWvI7rBBVA16RZI38XgsdLw40JEGUi/1S69b9CYlGUJ
Zh6jZvHeRwdWjusOcbk1JE4V/DKM3wNa1LYQdxGyr2FQ9wNKnkaAc5j1/FCMk1yMmIr3mBY9KDSj
E+TtPpaGm8Tod0WmPTfqz6w1HvpCPgQJSC1ThWrX7joBbGeTbtXSP5WQWixJwIygoTRMOWrAsx0E
smZF9W1MXpkmH+yrquq7K5SAQdwEt76iP7ZgXS0MHoOW0oFfgU6EXSWNUrUREqCoktQ/teSdqZUh
rsSMhEbvro2CNZYAj3krfwNV+2ri+rdGxrGrFMW1TbX9VndI0a2x+dmW2sKOdBl1TgkhU9VlOuQl
yzBmSxuFBWqJVCvPRgQ53OAqXuJGQg5XpJiXmb6dAtzo0OpqO7BhhXzm+F6bKmoqT6SHSfy/LsHp
51gEH3T6WzpNYp/3fFC/aSoKQ3kuJShsweQcif9fLi8swos7xWyY2TEGlFQPRnEsz+BPHj2lchJU
5IkGOCzWHtr2tc/ygwXC7fr+Ik0byKd9dDbs7EQbDATMvtKVHDfututXMOenu2Fni3Yf2QPu1c71
ES92tNmAs/ONnkEVhgWvc/SaVVMPIEBVnAIX97Rpllx7sNksalLdqPJSKc++9kfV22M+xM5Yvna8
0QFvrVSHIV5q3zy3RXoMaQcFeDr0Kw4AEKIZObFgNxTpwtz+4rDVESWrJJok3UD78HkuqXTqBp4X
jme9UXBMxK2pXSi+fHUnNhRFpvdPRa2Cp+/nISotEGiyRSijwSdeBWdvV75q2Nus2kPp9A6ppeRe
3i3diL+6LHwadvZZQ1oDgUAzbGl3TrDL6aCLgfZQUsMyfm3hTPqo3FyfSeoXbxPgoIITnCRSvJhL
X7JYF8Pe1Rt8FzII+3CKakM/jGO/Abr7CHRhpcNQGvTbCbvvdeJWBfUDeOGI1eWj1vHnsbsJimYl
qt2zDpFgqPSjpbogkLvdEKLhdKF64hjL70eC2W5iT911AE978dB10dYbDdsc7hP0wl6OvWuQ7/ou
OhZetYvN2sG9ZWVZ7pNkCY8cL6cETO71N0Dudj7LVZ1XoFP74m5EfmcWlqCjiLQx0ppzJhw9bD9K
RTznPmwjMYCJ3IxEwxWSmRaobCqdENewwK11EwrqSq0zaCKCBgYAYdAOdxG4qH56roz0UU3KP5Ib
iA5V4QelpDQjDB7CPuwDajU4G1579hWckBL5VdHfNfd+kjp7U75W0/IboUH3nFTS0TIGwyaWjbgh
Du4GDeVeUu5MDzQZV0fIJ4N1xhBYlTsPDcnL0Abeth1h4iUomHAHDpVfrnTqJjOUCdRS1/DH81vd
IL3ZdIQaN60r22YI7YrYVe1/DdpbKfxKYe12brUXrfcqowk9QI2MhmAVd94LXGg7DgF5R95Ri+lv
zFynSX5GAcoBdV9ZXLB/tqOJs1G6hkyA9BhHSre3UIs4QSthI4VWpVEOrSY9wS+9CTiHUFiDQqbb
ocoOoFo2nfQz1vtt3aqgSmgbTbGX0TGvgS5Thv0NxE4iJAwTpfqtrZETIoL/OerZU5p6T0BdnDpr
KL4lfzKN+kc/wB2C3QhaEwHaUzH0PyRwfTTxi05Hj1TbmltzjFyCEcD3CCc9r/xmoiJXCFAaydgp
gVXTOocLkZntAx09Y5SgQsyg7Iy7JpKe0B+ugIQ6VfLHjRvcJd+GVD9IiHIAoK8LE2x/YiIptUK4
zAUq7Uj3n+GO4zLmDZajlZGykYLxTY0JTNsCUQZn9xGmtbXuZVRQgacchF4B8WwWjwk9ZGmqHMc2
PyCDAeu8VJrVlg6YWXIO1OCIw6pUnocCgbkvPWWasJKpMII92iDDFNYt8jfZr7eTc3LbBE5GriWQ
iCvi2gb4CwLul+kJK0sd7OmbQ1Vdl8NRD1HWA4OAoCq7f0bgMGKZrSQdO3IMvssfBdCJJPLtsgTV
3ExmB2cB6DRlDajo/IsAlnwBHGcdkas3b4o83gwa2MXBwLsBfJ52yPx2mxnCJmTX0dOnON140c/K
HA+h0i7cny6uM5zCbByoBmkMUlEOfj4lugl3Y8lGee6H4RYE/DqBzN/54Cq1hQPpq3PYpMcauRiZ
/Qu1mGhRjah64hrBPMmttHVJf4xa+5g33qaRf17fEP/+7k+nviXJ4iRLk6lkIyGYBWuGEuFOVGfd
g2eBPu3K+kFGVIhgZo8U87mIwQ30o2muQnIFUZztlSJE+O7Kz+WAhCZuuRB4xVFQ8q1iRnbeoqmu
vXOgYsHu6QtF0Fm6xqLD0ZAtlVqCBHePqtznb8C6oTbQScPJC77llEElDQ0MNKVCAf/R0h3i/bn+
dmYf/WLA6e8/ZC+ShHpulDNgiMVA9h0aCbIqZZVj/nd9oFksezHQLPYCN5cabSYOJzAY6zDsHDTs
sCcbu4+bswgXykcNnejuwrCzFzoVOD8dhtNh+eH5alEsBpFCNs1h2ibriicvxqiBMzBo10qn3qvQ
Ca8/6OVdhSHBymoKHTZT8nb2pElrjrE+SM25Vtb57UjPbrzCWGDl2qDEvtNb3NzWa2FfbpcSA1/F
Pgia6JSdmvvMuSA1V8MyUH21ofUcMkP3p2v0hVj1MrXHHkEMadIPgkL3Yn7GSgqfSKmqcxBDrU5v
o/D3GD73zWsmvEwZNtV7jPX32NPQK/ZHsyB9VLqQJWGAZOVkqHrXw39ceOFfbScqJx2LhxWuzOtm
URrJZH7y6kz8+zgEcGaG50T1uJg1gF+bHKypVjlp9yulryoDM975mHC53nNj9H9cwp5Cap7Fwfg/
R/bTtQb1EKhvA0cgfTYRVCGKiHMoxeDKp1hUr5eaBr6+qX0YYXauWYUcJSAdKPZsJ7cWJyO7mt3i
2rATV5DoF9bS35TPp510eiB9mtLMLzbV2QmBgVOl4Dpena1xuBch5nbkNGABbXJSIzRu4O68GtVj
BifHGsI7lCwrOs3uZBwWy6h0/GZ4zcU3rwAerOESnWF3RSDihkfL1W/cVt0khWJbUf+Q+Nm+8d4r
5e36VPlqpnx8gNluQMQp5IPmlmcNHm2CZWwYGo9ov+y49F5qUBbXh7tsr5i9sNnR43OXpbdK4AKf
yntm2l4m/yRi6NlH363inSqO7ae9XXjJi47X0sLoF5WraXSWhYWAbZIzzTJ4QmWRRxJ07vG4U0DY
OqToT2TIhk0XrYJBeulhg7E9PocE3wtjz/YiS0Q6R+pQVVmUJv+bzf28LxS1oA3rnnsFqcM+d2o1
fsmr4V4zYZCIOYBtT7nFHee5E6RvBanBQa/ch5gUl4IBw8LPmb2Kv6ePRE6Y9BEsOf75fAwMEaJ5
2rKEU1bGk4kbLY7qRuPaU7eYt6UZ8VXmtLlnW1q/uz72vMvlPyffdBPjPAeCZc7O9CwOdQ1zvfGU
em+DhUxC097ytMSxNttK3a/OC3CPEHEFgA6fSo8S0SZyS9tQfjRdtZLan1Zd32ZgkHL8ILWMdpjr
P3D+qf7GHB9+3ywEGGhy6cLUHU6q+zjinRal1sII82b4/74Chf0XRgAHx2wdqF2pjDjeMYSi37UG
nsux3Sgbo+pIIb4Erm/rw7esfBTzh67DdwG1FsYjUNRuMtzW+vcRLhmoj4Uw9MuQBEnp/37V9GI+
xAYKYtskLNThlJf+Rk2/6bF154IRrwH9jvWbQXa5tqyFTXRp0NlsyGMfEn1kEeFFPT4JXIMhmylc
RT3KOkO/yUCSJk23MAnnJ8XFF5h9ZIFO48rSGBb3bgcsomN4K0rHq4b+8XLLxe76nJqXrC7Gm61/
VxTN2oQfcqptaQMj2tZxcLL79WDLq/q368gLvVpfT+J/33J2ErZqj2FuYwwnXQ1u4vBP2C8FsH/L
Rx9Ov4tHmm2nQPpoAgJjdpLD98bHCstX7pkq66FQgUrumm5bYVuPqhyoXrvC/q6qvvn4OVkVSajw
txbkC1Np6SXPdQkoTGIlmCjk4N7w4MRMzDrp8F1CP3NU3IMg461Cw39QFBBI9MxzNNpitzi3ptV7
5cXMmwjr0fToCGYDKe3elmyMxI0V4gRKYBhF3eFo5C3tJ19t5/K/lTuXJtSQkv0U03tsQmVyLbJd
W3+5YLejSycG/H9x2HlsY6IpLA0tLzzsbCsr3ZT4XmLoqbNI2eGLy3e3p2mNIdZ90izcJhbm9VyX
EPhtKqDsZY+SziERbGAsrNRp4V/7eLP9SBIbozMqZTgpargJIuHgci8TQwxoq2ChUr60CemzTchs
oG8T/w8nDeWKGyIzI+XItU8EzJVOum48B1zwI+5+7P0fsVcuvMx5Rnq+hC8ico8oX8S6BbEV5qQr
jOH+Ki7caktW76w4mH6QU1xYpuos6vzPqP8u9dps4ygKGGp9NGAWUDbvGP/Ua9WAFOaWE+T9h1hi
GVf4iOoGcR0CdAhA3khy8NRgGroyFPkH0fAxzn0QjaHtcjxoFZiaxlc3tVTZBu6DstiQh8bPU/jT
1r9EeL0NWdMI1JgvCI6FDUSSVvBVfncN1iVAx9p3Vzshkjx5sDwwbt301LC4Ku/H/A/WylbUOmmk
r3rIGNfPhS+n879XMd+xDClPCyi8nH75S4ttEi7rCwt0aYRZpKdrLYY/DS+71DHEzR9c6OTXn+Fv
ReZiyXx4iGmL+BA3ZK0pZ2FC3DDUvzoltANqx2IOEjS1o7Jbd+Mp6W58uL5CaJsYjYhCSMqBGnj/
zQ3JC1I7lwoXOMx76f9J3N/Av734ocx/iWq+cCz+FWRf+62z7aop4lFTetIu2J8O5PR8ebi1Rpya
PGMbZXgWJ/ldj1dcVmULIcd04l4befpQH95SnbcuLlB86iD+48f9RsEG1/Q9LFbzlUpWscjrhQ/z
9f7y4cPMggA9DnxDrPj2lQM/dp2ehm5qx1gL23Kr4hu0sHVOW+O1J5yta0sdc8osPKHYP7nysWjx
lV+4w30ZLSLp5/6mTBqc2e5cwE+IRIUncvsfXfgitKEtwLn0VI4bAx/I+CgX3cJjfb2C/o0526WV
UcBrxm3ZpWOMTqp600VLW+K8w+i/W+K/MWbhoVnJFS1NjEG8veuibyVfynQdKXwVrcfafe31XTBZ
R2BrQwPmZhzOQXQHYnzV4N03piP49FMk9tvIFVhsOMQbQAIy/HLShTvC19/43w+dTancyzU/9ifr
ZOmnDnOpMu4szBSv7yhfLRVlShhSrZPB28wWaaWWcuzr1XDqGslBTup090H0Y+BjcxZgsLRwDisX
s0pDxg4ikCs6CYKLG6nhyTKwZEk/WXF4H0t1O3nT7TC3AXgruveD6OLh2lsnU4zvYzjtiekftMgH
H2dMfndivisNlN9p/SNswGCXPi5BOlgq8j1jme3qVntE+7SNUv2b1mAbFaZBsYM6W276XrWrEr8S
iCSt0hy4l++HAJ8Ht9F+Vm7+YmAmsgk65FxBQ8dOXY7xwvSe4Iyfly2LicoDdEFZVuhrms29ogIV
C+Q3ezSw1Yh8jF+q7GhZwltNk5rRxbifVQqWPCHVYSDpruOLmAw0MgZRyFHFQDt6UgOSocQ4tC3X
g3ZjlXsRr15RAEcmxLZYxKsyFm/MAoPhVtwUSehkCXW5BgeHTtu17otgJrsARQkoLxz6cNzKxpcI
stxEdEBbLGkF+AparHL3wTWaF5xIV3RU4tPdnM08+QYyjtcXHKQQxIcApRQwuenhoYmPNvcAAnBY
X9bwO82lmwxPhdav9y7dC3jBWKm0hWP+PdCkdaDTt6d7ZG39VZXipz35qAjWCAyIajZ/OOrAA8MR
tney72SftFXiUCQ/unl0E4XeqUixVPE0+urNSt+UOi5CAk5g8FbN0sGDYGGDvwikKInIUDLRCRhg
P+Ztv15jeP7oWgqGjtKtZyGHHuUtwlIqx49+NCyQZZSL0PjzcPMeYA/LFDGLY/VsueM5TIE4hzkb
UonDBkFTe0O26c3DkxEd/eAn+GY1+rYN5IMvQccU452Rjoe2GndxMx4syYRvH/xIQDXWRZfTOdc+
tbp5N0hglqUCvn78SmFuh5E7zSeavmqsmlM65d0rj7VYZ9yge9/pBHp3M4k0zfUt6GJLmJ5VUycF
msX0n2doKAhrXuoLUHTAaHjdsA3K34rqOoNV32nGQa1f5U5Y2Icu9tbZmLMIoYFnPyS+r56HKlrl
vFCvfvXAeV9/sr+KhE/H9GyY2RlqekNtxp2inOsqtKXgPc1/9K7/nKPja83yLKGhxHoJE+rMc1cp
pAu9MPZUo55w7NJ2rvSn6/B2Ko1137ff0x77Aqkcvkm1dAd5hrXfbwAO4tumrBucHEf3zcyNFX+0
DmH91wAgM51/bZSPQzO+RuFjEWi2gCGpUR80Fd8W+INhtHFpKZRFVAXcl4MMxqWM+wME89HfeBKQ
wZa4v/7Z+eohlF9LytiIspwAqBPgQluTPWxqz25wTqD0d8EEjm5v1fhcJD7Qjj9NfsKPD5Mgxfa7
eOH0uszuzV7wLGCA8a8Hohuo8Am8nUCDAo5yLYLdW1fegLl8oxViT3scDpXVIxw7fSLFLPUsL82l
2aYehIFbxNNvMJT3KKse8AwE2Wwu6A6+3BE+rJJZNCDmSLfC0VPPgSjaqXc0RPeGcsINmfb/z7Ux
iy0Fs83HnL7WsyyjabHwWxW8AyZHC8PMW8No8P207ucXsrRRpBBgKP3x3gjPBzcIPWqeBLM7tMBI
TMPpyyOGTvTHFYfQam4Suka8KAJub0jbpF1Egk7XsyuLdZ5LEkchjkVYg1iFK9gJvHY4oAV1s24H
EZMnfdOOOHh6/JWWA/QOHq/vFQuzaJ5XaiO/s4aUHQnLyrs+3IdysqFguBCBfHmMwWVTicGI+eaN
Fm0gBKbYcoyRIrVLU8d7Cm8kpb/xmmqjm0/Xn2nO5v3vJ/433Oy6aiSmANDZUM55Xtld3ThCs9Ut
eU8qxDHT0imx+QCKtlFoWE4Ej16mFktR3dYVToJCpBHzLcUDI5WsHfgxp9FtQZrM+5KFUPvrxfXv
d86iYAEbo5LmLeWcso9F7JtRzDpT15ob3Fx/JZcXxb+z/t9Qs5OncF2h6hJm/VABz8Q3WPA1PDN1
YH9gtTBCiKLJ/CfcunjNq0K3xT3UWfgNX8/0f79hdizVcS9WaqcqZyM9NWjnomKveH/K1DpKGg1o
wruKirf32pumyLfXx15607MN2ysyJbFchp5610frYCDICbGe17GpvD7SvGHgP5PP0lTuNZQBL2rz
2TiWqk6HGpQC4pwyd7eWpT73Rk6QnTdPbd7+zGiKx/jrkf6dkzyM46b282Oh1zfR5EDmppzOeXSv
GN1Ja8OltTiXOfADLZjseP1oXJhRks0OjgLeCX5Ccnka4+EWuERh15OVfZP6W1OUaN6cvDh141kt
hG2WmgdDFA++31rHWsBJJdDKO6mSbpJWfaYdhAoeZsob1xJu27w6ioP2xy2MU88LcuJakVaBUP1R
qsDudQGWZngDk45uWDKu9KDhq27tG6M2cUerOjrPYLZjlY6uwK8x6c3fWysERoeY4fo3ugz9LC6d
PDoaQ3Z6ZfYGsL6VY0Vp87OYGM99YWCgnB3oxU9XGqyPZEhsISJ46NRuYRp+MTDeZrTp6qTy6bWa
DZyoetanklKfx0Tb+hLtdL3y3gwV/hWQN+HgpYDV43ohHvxi8Vufhp0d4syGiP723j0TwqFoqbYm
CgoMPtaWHoNCNbgBqfsG3hxU8k2bdvettaT0/vton485BDwYGEm6pFgWVm+fk2NVEcn8aZKdpcYo
7dTKt8VQ2qPZYQUsy6Eds0FB7MYYQtSaQ1h1u7KP3qAtP5dAjND66vSIWmXsCHFwikCtXZ8S05v/
9/MgQWiiNTUSIQynas2V4PPPc6u0qL1IyBFRB4d0MNdSfa9BM0myHwIG89cHQ9f4aTgWIO3KGi0l
Cm16oqHPJ4KselEowLQDb1dsCxddiRAc+lH7loh64AArr9d6O/6WDBr1sdi0NvCbH7t6eAcYtTeE
/t7NMI8U/BwxO4eXrLlcXUGK0wlbJ0SkSGz4BOnBIFendRiRyGrh5NiXdBFgsg4zWJMO70KLUBGn
j75ofY8GbMoH1ZYKel2+o7hddzXGZ6Vq5+MTFaaTl/WPuhk/C2HAIp6s5b6NJd2bIz3fhnUSqhsT
kblsaDgw8d83KAiimCPjUdWUxopxC++XC2S4byRtrY+0dVIZ74OfXUYBYMT9g4OPkMBpO2EXUgrP
cvEYD6pjocACenkbZX2/KsRq3xolXak0/naa4wbjS+vTQeuJDyoIPzlNHWvwd0ATpbUoI6woy7fY
BSqi8pZ0eS8lmSMb6WoI2l9KJMCYHyCnCztNz3aTsKR08RzYKGazr+vxNlDuw947hkn4okdgQvpk
3Y8UyYMho98MsX1QHzMvxGMYZHz3apRs4xLA6ojm6z7EzLRxu30u4jYq0TecN/kmFt11FCSbASxs
5t704msWc0/ml7nYwiq/K8KSfBg2Pt1DqZSSkeTq5Cd3jUSVE8skxCLRfdGOlV3GxfNQIgKvUm4g
fvx7BATA/+fNSivlF9WotlMyQ0jdXVH0d7ytnVthX58GUCPTPdjWuz6Wt2blb6mHkcJ684vuTlG8
+9iYfC5076gPXmWLoaRvTDeuVjHXDKcRoQu1pdkhiykRHsXFi6DiWa9HyLDoTFxYl18cp59Xymzv
6otGF62AlSLuoc/j4rzmh2xU8mfo2ZBVcCvZ0zI6Pqs/0zt/aaFOYdG/beE/61QXdRlvEzYucd5g
qBl15YJhK85YrNf0NW6Zto5uK8SKq95hM7LVnXFzfXe4rLZMWoZ/g1pTLfhDHUEYy6bC2ag44757
T1v5bXSW7PxxuPNPMPRX0Q085Nf45NruhlblDb+iW7vthgqDtXBZugibaK6EB65OmzbSknmOJG7T
dsR9o8C9oVvlVrjKMbbTxsbxiiXayMXROBtq+hIfHhptayCSACxo7PN2Cnrf2sEDaLFjdNabxEZP
wANoRCXvjIkJbYqfxzFq2WpA2GRnw3gXE+zicuumykenVJpbmpLWpTv8TNRx28jRDxMVYtwory47
i9a7T278p/WzlWA+59ltS9Csp0teMNrnXO3l75vNd3CdXaqanJNybBzx5rzXavoagraXVgjjaKmk
Sag2YX8N5SZsQdmVimNaAl7zpJXp6sexRlKxS8nyG9Fr7SnLE7t3SkHbi6SuU5NJohvQ/oW1TuKE
9CcRP/ugVhoYJ4hIQWpbhpKS6c95p63j/AU7Nzm+HbuHwnhI65+CERlgGBtiONyASRW6nXTkbrfq
vPuCJJ2Un2Ucx2jC2xf1Sx6Ea9xQojKj+8m9E0RrH0YL0dwstPjf2W1OHe8TRM2cXaOqXPFRQTN1
WrwZ+v5Ppg/s5f7z0Pm7ulLOak+ZBHOfRDKjVSF7t7mK3LU96V63itx653W/wnHRP+Dz2pl+1fQP
MjeS7zJHyyyiSIteCZV4QJvtOQmSYOwV9s2x++Ht0x297SEZ83HHC7f/zyD/i7GV2Q7iN6GaCEgE
zn6mvrSEGD6e0IaRU0aLN151TKKz71r08ZzaJLTlTl3aNy8eflpl9PXLUK4UBbng51WmWV0coFRi
FpPGT9Y46cGIScx7koBMSm8SjTuj46bU//d+s5gbm/UJ8QJm48/ue4kh0y1gMT7Faac5ckOB1++g
RgOVtDaIJO2l/q+lJ57tK5Dl274MmuysBclOL0XbU1/66SqrL2TkPmds/vdoOmBAZMES/a6fX21F
Y2ViJS0bWPq9T/du/IRHz/UT6Ms9CAuI/w0xe3utXHtm5vIsOR4yCSyQPHnWUtDn4WRs6WTVEkDj
70Hy75z970NxJUXECGvlAm8iShLagmm+dC1mM680xPxuyrUsWKe4pT0RrxSpwMmIOAVQA62hNK4M
dwlArN7DN+DND4DdDxRmkm3giivU42uPoE9PlFXXG06KjslMh30hep0jtdKj5L0kCPyNNo9WFGV3
SqThddvdVG3drAw5QfV2EoQnAzOxXpfWo4r/iHWXW/FuLHWMgkfm0M+opwXN8vWDJ0jNreiWWwzU
cB1qFHUtjdb79W/yORL5zxsCAA+M25DAV80rpnkJma4qrfQ8wsLHUnTfVnW3UBL5ctnANsP5Qzfh
rc2FlEj/e6EvGAS7zg3b7RR23mfWm1VJOyGwUO6V3y2I2DmenMZN6YPdCRavYpf7OYvXovoPpktR
uDvNllI7hKVbRGZ6Vu/G7x7cj5d8QyXOXfOV42+V3TtmAESF2wbfeKlQP8sP//dFfxh9dgD3Yl/h
usLoNRre7AzuQbH7XbQuJ8aFsS/uQ4dhxYW2FXPakmcrAIQHmmhWnX5Z6YNHofVBr2bnulEA7vmP
dQLSzniXlN96++L7T36UrXrwBRGie18r7axGyq0pzPnEDidPOxozMaYYNgMFrbVfU9AN8vopD41k
2+ke5dUqk+1Q2ndG3W2jLhJ3VhhLN4IRwr8VCzQbiDwl8yaoYBO2sfSjgPWxkj15dBSlwtTxXeDq
00ueo0l17iQCkIoI01iPErpGtVxfCQNVrfqn2tzFMfr5UCBfXt9hN7YquoCORRoZvGeUE8eoxPxa
NbuSZs0Ggl4BYd0chGStSf4bxcS7cGr6Hgt+sFIw36DA2kY53uDcBI4T8zA/oJsey9y6WtFdV+8w
y8QnWO/HlSdirCUEkaPREgr64fv1ZTjLLf+dHubU0E0MKZPDubi5a8o4tXwzPfArcD1cs3jPooqz
Fs1nYm08unrKshHzFfc+TCPMPU7Kx0DWdl5DKDYmm0ob95IePmAj/NZWrbvy6Ilm1TmxH/65/mv/
7gqfZhWYSVKRiHEUoA2XyuhaiuQaD6FzQod3B3/IRaIbx09GPt6UqFFUqCBxZzodAuhUeAnyR0sR
1iWBMR6g8YOehdXBGtzu0IwcA70nNHQRytVGHlwVfgZEpQBPWoPycK2+N5MBe4lra40bmeavRPyI
jfTVaE1Kuzi2ZjiIIjSkH86W8j+TE1tUmEBsb7Geva29/GlI2i0tHOj+ptmjEtfmZMOw9TPLVTGG
R8UN90Euc1fFBUGu9Yegah6oj7zIFVejjobrnqTSDmHl3/o0WUmcCgzY+IVGKZGAq1ZeUpH7sZbj
ADsc/bT8joGazREAgGFYKHpcRASfA0Bl1pcXJVC0eo8AkL6eVV6m2wE/WjN2D6KqL2X4lsaaVTwU
zfc1rSPgUx6pQzp4eO8nswbEx+vsybv31jn88qUK5EWYMD0gsBwsIkwu4XPktK+mioJbHmi0ZFNr
8tpMaLUfk4dKdY+ua2J9YC280pmyleGmIdknLZOA+lKP1SV10RdCR1BtNzhzsgE6lHgQrMrexth5
+9wRN5G4ESDwVxvVd9pgPT27sMjb+nxdvfwhsxeObFXXBpOLUoqvewQOIVOeWvgdsuCtNHPYpwSZ
Mb6O19fz5Ruf/FdVik46vSAX+iY9VxK8VhPsMEZh5Q5PJPv2WiuvILlv/STdUUd6uT7iTNA1Pein
If+2W364l3dDJBEMMuQUScsvzbbdTWAU5UXeLak5L/fWaSyeajr4J+XQLLQt/boVW4HdqsjUn6zp
yjHgKprjzhraG0Hv8pUQPUWJtVPYP22fdqGUloCkzmNHLLjg1VlgS0NwKHNpK0rFHd28wHwjvoRp
RSu4F9mCeHmWqvnP2yGfjyyUBMlknfY5GKfa2Qda0MdnIseVhnO1rGZbUX+VwgaLFjYvDLvDfSw8
F3KOLfS+T5FlZpugdo+eAcsHRYxm/pCtejVo2SkowEdVyAhEzaZIQ4mqaRaSSxe3B17xxx88i260
wXUlMe7is0VbdSD8VnSIau7rwqSZZv/82DEwZiJuJ62uibMPCdxR8bR+5LU4Fbis3bgznyp7XI9O
6oiL8+YiNJ6eiU1Bw68cKO9c7i4YidUMyNzOWmiuM2Q+ifq28EBLQ0x//3EVZGnhWaS7yU7h5e2d
fMH27Wid3BKLuqumOXhUuhYBspeR8OzJZu9RjGQBxX3Bk62og+GLmdOsAPF3l/w2HHw2bUpWhnzo
qaaRm9suUYqUL74jdzKuGxhsSRDfZtNbDX21y808OgfycOib711PAtqIMXadvEqBTKz6pvK2WOms
qbBi+gI5QCIbGSWvqkuze+Olr6L+DZKxjYlpszKLalsp6lScuC99aw2WgYCjxDZUEoN9IEf2KAbK
SsLwOHGjrWm+t41KHCEvpIzkKSU0m6AKUZoqakBzsDeanc2pNelHhyY6m+PdoISIIttTO8KokKS3
Vm3f9ZFkSaUn+zZ8TcsezFaXp7altnS5N2sxaTDfwi6uyyW7FozY1hK1dkQTkZ+Y5lu1MKLVEPkL
e/FX++NfCRD2DhTRoJd/noVqp4UFjLO/y+pF3TZ7f/v/SDuv3biVpW1fEQHmcEpyovIo2Toh5MSc
M6/+f+j9AUviDMS9/n1g2LBhNdnsrq6uekPjFocUl0Ccc09lb0/IJA6b3G2eo81/JZQ4f/HFxH16
hMVGUCMhTL0InFWvf0s1PILz8SH3AgeL5Qc1BEZgFiBMX8cSg70RApwa24Y/4FsAXFNqHqew37UF
LGgB49sWqR2wsuAbD1rR7XOlfc9L9VCluounsQom7OtdfJ4kiTw7bTe63zM9ffHRjVAuxTbVk1Nc
YvTafo8M2Y1H1PLSYvP1SOdVZlRa4QCzdSDDE5wWG9fqkQWcPD09UQy4p6Fs6+ycRuxvpN7aBNaV
niuAikK3b79L012bHgTkc9I+gI0ju0I0bjqzvp/M+7Hz7Tw2n79+vPM77uLx5pn6EM7iiZ8rJGZ6
AuHYaQdz+Fkmh9ZAA6q88mV0IpAIQG8WK3TSjPwuCm8V4RFQyMpjXAgv8+cQASPgWcJsfX6MTgqs
1PTV9FRYiDWNhgV0t8Jj04ceHN0WKPylerUpDKrK2sNIBdwf1qTWL60JYAqKhQo52ixLuoGgGdok
53yoSbznj07vR3bfYbbZ/esCIXP+caTFnFsI66tNaKUkN1cgBLghGZsGbJnSr1TvLmxRWtn/lMMX
W7Smvz2pA00bRT0N9ew2HNkyFdhuNGzUGVZS0ktn1KfhFku9yePBkOcWmbor3zntjW9x5WDdvME7
9N56gA7aPw3P5a//Qqj6QhS3/t5rgUhLMhDpz+tHab0hTiy1+JubwpCwyTMOqj1uaec4xW4NNrLo
Rf7N9hjP1LlIi1jKLjn1wWAgjiQDEtCN7ugVyvds1vBMtrHCATFECLqoAM/l+9YLbYVbdWrlR11u
8CqRbSmgeKKm6Sv1ri056XZlL51fSETAPCqlOxM5HcNczEUmer04NXlBymX9BJX9DSMZpzFpRbvg
1vBYQhSWqik+p9WOMsm6Vsa8rBYnw6cHWGSWKBAriLHwAPLQOr3oO520toXWhpjn4EPYagoNuwwl
KU5JLsKSAS9STytnxMoQy96r2Jrh1BkZb0HBxISmH/TjyhCXoi+hZtZG0FUqnEvJI6PwjDxrzbk5
ETwNLNvaURpUAv9KuzvItF352zUOyIWbimTilDQ3ojTGXKK+tDTyRwFZp1OoFcfQeOqRghXuVXkP
YsTOEEnU9XIzZdUezUc3iRsRQP/zVOePUVpftap/g4qko05HKk0bRQhcIc9fVU+mHgeHxJL1lzBb
uaosYEvzdpsfmVRHnX1C1WVeH8e55jc5gWwIPGeSUA4Rh7eg+9W20KL67C1pRVuFMdqKiu31MVqy
wX5lV53HUh6BU8HAPlrFPn1xQsUhklR5wKzlXkf2nbqlSlUlrgfbB4GioB1omd/lEsk/0lgn00H8
Bfl0I3OB05RiD25lV/fKs2qE/34RIe5B5qrLMnce01rsBW77OTLcPBl4mw0tNsXFPfm39d6ZjuKY
VxTOnBgD1RVAwELq6T/f5J9hLXHRWTTqXC29iBAYpd/7PPoVw0VRZSxa/Kd5twgyIImaYpMldoTA
ZidMxzD7HaElWtWHIGxWTp/5cPkcdD7OAsvkc0QY5SHW44pZiCdEAISnSPmeCvXKIAtK6flLz3nM
h7iT5Ypp9IJXIGoT2knH/d2AYJk9DfQEwjS4kitwGWW/jYRkpcBwHo4+v98i49eGPqjqubVd1z88
6U2X/31O/HmA+QE+vFpcAulKPF5NL5q9Ck83tUJbkGU3H1eWztqrLPKEaOgsQc5YOcJY3mRJctup
irOyXc+aKESMj6tzkWMJgtBMRc8Y45DvPAkTVr3gIla4ovZzTK4aC8xVu2v8fK17s7IMF4cvjUi9
mQSLU8MrbZPOZZUJ2McmYN0Bdw3fJ39VCWNec2crH0rf7J0DXmgZHJsMgy7cjoqTZt1UKoLbSY1A
66MHMI0HoS1XOqUuveTCA8YOT2ozrVyhL5xizDW9Wu43ZPDicuspgjT1Xc7SRKxPN1yWjQqf6K+6
gBngOkMZf9rUv5pVCM9C0+D/tuOHkRfbUW/jUY8yRm6lY5U65bF0PIAudhYdgj9zVaQEOFSv3elW
X3ixF+d6dJZ2LK5Ay56y9hZtPSqOxzgQnjpBdZXE3yrBdBxl35bLzpa71hlShKRTfx+hBbqy1C9G
vg+TsNi4QV+mht/PkWFjQmFMtnMaAZQwcGex4QYuJqEKfBprYWXk86ybD4/K24zl5fMvi0KVlKv4
vxAyCtBTLxOgIjfYhgA6NHEPhQtzi7VGw8V3/TDiIrU0o9aXGpWZV6ufen9jZbVtrvl1XrjHfH6t
xYEac8OIo4oNhQv0YJrbarjSPDJZ/9jGz3keuH0YOv3Yu+Uk7Sw93nHruQ0od4Sh+L1Xp6tWXDtt
/7Jvzjb5Py/+F8r/ITq3bYNSt0JcSQXgM/RUpfE+zsVXq1UcYyDEIOohYAg+ZpvCbPaTpW2FeHrW
ovA4k2P9kP583N8Jk4+sqbJJfBFqpnmw0L2IpTtUT20/e62B9+vviJUBIgwr5LdgYsYsoR4pwSpk
jMj15W8D+Atr2BW5cMgQAdXLA1xRp/SNLZRNOw++A4WyY30fkZTpY7wTlO9hqIAe9ZDGQR7fLBlg
bF886Var3wMRG+3Z36219V6eqyMHCgTPKyt1Zd0sCz5plcDxbFk3EW62kis6uolrBbqy5bO1MW7E
CaKXU9nylbm2Oy9G5w8fbhGikA2sKqXhw0UHoXIV1z+GzriFRv8f95e1DbIgJP5fSPww3iI2xVMY
i57HeNQVWicQjlF109HtxU23dund4wZWwWzdsZbsrnxRnNQNH1ehE+fFlE9b6K9U+YflCq00VsY5
QspvvYMwkmxHUOHRprb96w53YwTCbYrYFAjttVL1vDu/2inzUvgwNOyeOEAGnd2LlbgvWdd1+ScZ
J6cO862Bqr2JLpIvaD/+xxW2SDhAV3amGv59Y+DB46Y+KXsrtZOr+Rjq/hS3zDOSNu7Xw15og36e
6EW+ITaWpwUGnzsATRn30SHFdkgb8m3TvlnGowzyXK5pu/jZQfGTG4ma9GD8GYbCLXrvWm9A0wjv
qHbfjsXgijyw5p2+fsRzKNGcin1YkcuYjaqqWBh8kMptta2IYPYmd2Y9tBZX9BekSvdrs7I65CKC
N0mPpnXOrPhqvaGPcCMYHRD5+zh+HoXEmUD5eoG465LQHoQ/SZjsueevvPalC+OH114y6Eerr+K4
4bXHEXlFlcazdytKs+jkTSujfo+mAnoPrmg8jsHvlBO0S313SI9Tc+cLoEKDNTT53+N4uTMscILY
doDJPDM89QcvrHyFJ5KGqxDaZecPjtD78EnLq6bdGkG7FcTXYLSuIsjdeWjAx8l38nAXVuJDEmZP
0wT1Rgq8+0TonK5TnQFY9oDpbziiUQ8cGgcbBCWOWo6e4GEoQVnmiLbot03mvfkKsCVxVJ+0aDJs
q6zvGy1fmfRLYf7jG8qf9/6gi3ESz2GnbfRdSKfBisXHWN99/WkvdF+Yww8TuYixVChovsx5T3Lw
Klv8g5BF4ASSnZ8AMyFusQmwDBm31P6I81T80EdI7839f1H3XHg+/CfcI0wOTg4QKHCRxf5vrHyK
tInKSFyY27SgKzXGP3UTCeuy835PhXIXmiGCBvE2LHQbXAaqNtq2i5Q/lehtzfKtqoVtIwPP8dVt
h/Yk4FWQsS/4ELui8Ec3+RvtKCBlH9eNE4ComtR9jmYB4gX2FCIfHnCITg+CymrBvTbR4p/VgPYD
mNdy2Mrm9MPMDRhcAT+5tcdcQC7IfOiMEDZfuw9Ty6nxc6lzFwlnp5vS+4CbbaHA1kl+aGrv+jGK
sep1Icu20nj3nuVtxUj9lVvqXTwn2GWXbhM13qp1uhXJMKSkvxcj8abuyt00vAnw2uTxWUaFecz3
Ulw4lfqaSN+D/IcYNehxgs5I/WxXqR0HcvubBsG1XESIuowUcPtDEVm2klmbOMYj4Vm0pC1lXDfw
o6taiRHxlukSTIn2awBuZ0XeVTrWGKCnN5oECk7xfcwZR6yBelE75LCoFDxYnLocH6w2ei9J1/1Y
YoVcp+Fdn9UCXwFeUVXcCUylyW9qbWd+chABjuXEyjSwBWGw8wi2WLFpi/q9FZr7YJCeOy2jSGlu
c6CorWwAtTvGCrwY/yFCG3EUjQNO8L3Tic3vyv/19X4433WKqUMik4DhzL8v1qAV9+RWSVvNbll6
Hm9z/4fhCSsn3dogi1MEiUtR67KmOvVlY3f0YbOih9IkO1+/y4X86fPLLI4OucrTbjIYx3/JrtHJ
wy/mnjyxuJv9zSbI43ax6TbyFoYYfibjPn1deYB5tj5H6fkBDNioEni9M8n+AUuyVJPq6iQ+tJvh
GtUK/SZ5NBFQnxwNaqiNh3v6mNwUu7Vjc23kxUWyj7tcgIL61wTBEaWee0YNlQSjNVSmYvKElTed
o/HZm3JXRokJQcszSW0/I4xWBePVm36juLNVrbAp9spx2GXPawSu+eGXg4GXNikhG9SRl6xTY0Ac
1KRpfqKJ6PgJwO5VrMt50kv1758hlgApLYhDpfAK9sEmO/TvzaOcO3Pzq916j8NLdKVfRUeC3GrK
vzbuovQZTnkyhA2vZjxGdBGGQ3E3q87C6nTxNsufgqvmZrxaU4C7kGR9ft3FYYv9dt0YZjV/PqzV
bsffHjQ8704B16PSt1jDhF0KAB9nd3Ho1qWk0ilhdtv2NISABcS7JFzrYa4NstgC2Adlk8eqPA3V
Ux1gDFcBcV/zpFpZin/LSx9uKK1QF0Ig8728XCBY3+PRs7Kz5i/+xWL/W7v/MMJUleiRiX9XhH5U
9tEddDDHtCWgemtOVxcADvMywPWBLihl9yVUz/S1yKvlvDop3nuUUDJoStxxCvMqSNQn5BchkIrT
ppfpyVajhNxndaWJFMTiDryx/NpDDc56/zYjH5Z98Yfee5ODc2J5+HpO/raAP8/JnC39w8JaXNA8
+F0mJCzxBAXL3KG1D38yvrdOhqPb1q51yV/9XXltbuFGucZ1/ifYjXsVL4Gb+i52LVdzv36gCz3k
zw+0PDZJMKNwpoXJb/jh9H9Czvr7wKF5s6txegRy4eiP9c9uo2wAElVrB915hfzz8IsDNdf1NFYq
HNer5C3sfgt96Y6WuEmnxkFwYWNqBwkNRI372tfvfbH/iCw/9iAz6gr0PIv3w+L0Gy0e6jCe65X6
tJe2yl1vOuO7xG6DzytvQiBM2puEdS7SnE+ehcDY5vb5SOqzStXirDnbKZw+lC4tpDdUPJUXH6FR
Cr2pGlavUEo/Bs06Cmn0BAwoQLpayPaNFtlNk0pOIiEJxx35Qe69AHoPExR2gtMOkCW90ENJJlSO
Sj+yrtOHQsjttqQlWFbxfqi8YtflSXvUuH49Cw3eIIphAGbRVaiS+UsdFRUijsJDECbf6zTeSm1Y
YTJlvYPLiXd9j/lgnrnpeMs9/VSK3dYz6cyiyLXJ+/qFzf7cWVW2F1qw8VnmCkoC4rsWlA094PlS
Jt5mEZp+WnVX+I2TZOqfyCNTNUMMB9HI6lpkhahNFFm3DwsF0JFBaSbu701saruud4XhphiMFFEY
eZ9kJX6fwWMqeaSinUBW3z9LoXWjj+EJKS7Jnn216mE8VGL9SwoHbSN30QSzXhPtTNFfkiqIHFPB
9BOm5c9+uG+a7Jcq5XtfLX9npYQ9TJbtg0L1HNNK4idEiXI3Awe4rcrpXR67+1Iz8FBu2h/QDpUN
Kk7dxo/7aeeXXKIFkBF2n2QpGoX9UVIhDalttxM985eOuJLdqOh6FvVTDuxKtzgmJ5j+yDAj5K3Z
BpAsoQjDzdcr/sJOx4cCKAZNUh002N+T9MOKH9Qmigc01Gnz+zq3Jlt+L50JJhGr6M7aaU66LV5w
ALlb9zP+K5L9Oex9Hntxoo0VDSlWWnvSTWoP6Fulrf7W+81toCinGPfQSkt3VtkKW4xvfsb9uOFg
7Zr63pPjH2IWH8ocalwrQSBA30GeAmbovW+kOaI7U3qKlOrQZfCUspt0GmxjLPcCDdACead6Em6k
IN7JMHKqBk0RI963aDwM03DAXfmX7k33nez9iGLpPZcxCcx7mBlWuZUFdTN67Y0+GK9e2l+XWqtD
SEruIjB6eVc7UPH55YEsqc17mPnf4Vd8F/3wSVTbXz3ix5E43ptmY2Axhhx+uJaLnJ/gxM4P5INF
LuLpXkztpsNZXP85AmIVg87+es2sjbD4bEyTXmYW9AYh+KEJ36Zk9aJznup8fof53z8synBUrCGu
BhE5hZnZ5vvuhO5euZtvGqZtHPP7PoYxIWPsvfPWdsTa4IvDOCiVMFNaXk/daVvMo8XBkYTvCMq7
IzzoCnCJdd38TnZrt4BLSJJPW3Hx1mUe5oM8sBWz6/w223qHn4OTnIBMO+t770KGLKHIPJ9yyHaa
xt/D58MUCyiEtqmEGxZWmhvdCY/wkvzn7GrcSiTJ5gkpzK9XzXx0Ljf7xwEXKXnAJUeC29ee0voU
V7+yCLuZpFGvRk/bIJgT6j8Kf//1kBcA1J9fcrEXqKKUcqtrc3DL7TfIgzvPUexpCwDuHgdlSo07
esDjN/XbtOkePHTVVik4F7/qx/de7ha/Twyv4hnUXfYED2Q3NyH769mX4L8Y7Xzxfn7jxRpCBiUt
s47RZsANKiSOJTnCRrUp+Dg5nxZW5sNaWWDtyy42TJ/Egz8ECl5ukmBX4tEbD0asQf3EVHt60+sI
98Z4JVO7PK1oLlGM0FjGSyMjK6qyGN9SNkv/WuNIoIZvFbanOr7Avhw8KqNoQ990xLLfK9NtUK6J
jpjnFQJmGsyVhLmJNv/6HKPKoUZ3JrPaU1sE9yJuanlSkAV6OYIbTf7QdVr67hfYnXlN9E5CZstD
ctdrIOlycgRTRjwxzaCBREZOHqKr14YYXouZfuzH9L0XrB5vrvg3uKG91HD8YwXjaZEzyeiIKum2
I1/IxG9taW1D/dFCCDmKezdAczRUdl4T7vP8pUdhgvP1mJnic9qnh0DJtkl6yFR9W1qsDx2xCY0U
1hR3cgpbGMebvTliCCwqbqrz0+ivFrmy12QZ+Vt6RWa/HaBVmnAmak1+o/YrOXkOwjGpJ1vKf8uj
spezXR6/tMD12gDOpQH0f/hljsM3X/CvNYtcUcOrGqUluyjRjBz4G/jCG0tR7r/e/OenFN9HR0MF
xhOKXsu2aptojScgoITHLgVvjXpYsor9u5ShfxxjEdOiOANgGDGGujOP5RGhTpRvJie/b3ZrHZLL
AfvD+yxiWdu32ZhgFUyzFhtBc7Tpae+NzXwXkV3NiTaWuyYEvDrmInZZvYeGhc+Y+Wi3G/Kr2UVG
P8RI6rolZSo3OgpPX3+2iwHsw2suthVmp37clkFHLbXmokLlOpnVONrd18NczHu5W6HYgy8jdeHF
5arMtKkwCsyRjbx2I4v80a+9A2zFcfIdgdZkSLJnyi9GeF9L94E+gG5INgZFqzSSD7L5XUPPqlPW
wGHnq5ZNQxnQVACTgsVfXEBjzeJW60OeEangt00H+MBfafuvDLEEDxtlU8nSKCaAh/eUxlFP09aC
s35+gf/0GksMupdXaY/qWQKzBGWMQMzfWlSb3TCvETJLAsjS7ZgdCytM75I4rh4kGbIzaqaRLfoV
Cg6Zh4AVqpSbaQCfjeEKzZQqeAqLMgPTmj0aTfre0OzwFZACoddsJG/MYGSbSKTf5Rmmnqn8VGny
1TT0+zC/SzXxrvSFlxHvx20e/Iz9/LkSn0URGi43o9vcyh5yQ0ydRMbTBeGsQFR/qInh0kZyo9J3
my4+TZqxDbsfHhB536pupvCk5sC4hht5eFTq9tqMBhsil1NaCAIMiI2BK0gt0Y6GpyKeyUdwnRJj
M2H3XTS7mgL+2LyqKXzzwHTnupMEQw0VN0dta7vJ6p2nJM8pVfUkip0ejKBeD29iprimmW3rSLrt
C/MmQO1d1u8CGljieCOnOaG7xZJoDI/AStBTqDASb8dGcgYVIYxI9G7KQLvJe/OGU43mQTb9KLRq
tJHMDN7KQq6PIOmm29SrZCdOaKoaIqzpqmsjGOjlbhbLz2p1K0fFLKYPt+9HaN3jfwSUbLC73nv3
it6VaiQfsuqh5O8iUPaafyOPLwGl0aS/y7wEP79xbwDDxVXPwYLWFaersUmxaH/VRx1Ez6OATjak
hPm/wCTg0ybI5kHeI+/PUAcwKxXOKloqhfQQGuqz2Mb7oK72kfCtN8JDqTebzruWcxM4eG2cvg4e
aztoEfa5hcOsDljdBsaNAUrI0AtXttBc4fqcLX/eQItoH4ytr4uZnJyqgtoEzSu0tlJaill/h1rj
LkrWoPdr7zT/+4f7gJT7Q5oGRIWGo6WXHo1iBYp5Htg/v9EisBtJ0sp+xgCQgpy0+j0W8laLV8L6
HLW/mrZFKmoGEbKpM6XXD82NPB10f99HwdUofPfZR1+vgosvpCETDc9fRTxqcYLoaC3qpUaojqQS
KLlm102400fvfxxmUQuVK5QxucYkp2C6L4DKVdnkyMYKgnuel7N5+/Aui2NHCqahzFQGQd12a0jp
VULYraV3L17NmVaG+nt0fFhoSF5VfqIqyQkI9F1BAa1CkMFLrmvxKW5/+HJLbUa1PcQRQqV3pvpF
DN9QyLajYLivCfD/00dc6ppHCexwo2dV9sJ9hrGLT6k51JP/7Rsu9cvLRjLLRpwpsbm69+IUCW18
v1Br//plkJE7/44mjGFUkQxVtmjWft7FYWL6ghCKKJoFcPZ8+gfVry5/AgvEbVCfXlUZDjQxF8oi
kOBhJyXvQg381jy22rEdicuIjlfinzAy3A4RP4SVUDNJ5MHWsmcB+W8dFhBlTwrP3GRMoyYHiqXE
ToK5vmnCyZl+ZKNuh/lvnLbfFSm4w+rbqfLoRlcHHTXd9M5sKOHqKFN20VuJmLvfY2RiRbZXGXYt
/cjBskrx8JT6iFFbuEJrXXUt9N/ksLCbqHrR89THskP9nVEbNlDizeb+je/RzFFYMHkXYa4YydfG
2F4bvWQjsbAr5uNC60c7t+pTAsxhynN+CO4IdjL410H9OvjAy/QXQX7vsSGWdDdhq8Ua2EAZIxr9
Mah+euVpBLanV9+E+HssZqAnvpmasZsBKAXrufEfxxlBYWR7vb8ttJ+pnz8Zg+ho+uB0Ye6IBRiJ
KdZB3gHxbIRymynxzvdfO31fUwwOp9iu8wfR/1aKwze5FZ/0mrooQttyk90kEpmDcVRB8Gl6jCp8
tWlRCkzD3xIyp+Z4HYR3vvrbhB0BxDnIGqdV863s51d1PNxFXnJbArKto5+qiVZnIm+n1v+Di9Ab
E3ad+uOutsgsQmEDSg88XnwoQN6YYvgQVWXohNxtyUyvpCw4ecLPFAETgUOipD+ld/bECR5QivXS
7raVtWcdKS7bqJNbJdLdsJBx0Bhcz8rsIfdsPXwxgH8WcX2IKeO7ep5fN3pzCnzx0cdwpUN6T4gf
2/TdMK64DEDkeuxluoRqVLhjEp0yte83KYXxFriBb/ysde8lk/ob5L1RUAugOFaUD9HjeUJS51GR
v+ltBktfWQkd54Hsc5FyEf9VqQJ97lOkhELu+P4uo92ipz9GY7UdNucTn6PzPBKEOLpAEOOWXSkd
4aZKahrxZAjsPO+UgOnHFtIe9MY2Afngq2rWd5F8Y3jWRhnXCI3y+ZvKsxkvvkw6umuo3H2OKkDK
c+DjU05XTLiTwZPhRQN1JG9J425C/Z5eE9XR2qVNANBoZ32P7FkV1RJO5K81ckqr7Ar5Qn7EI80W
1joS6SzZz48kczlQtYlHkoQSSKtJoVvvjWyTJPvSaAwH2cEEixY4kvYEx6AL9c2Ymu+19bvSX5Tg
Nq9Du2yGo9fikD5KiCfrv1qE3eNQvk5iZZui9LSJPD+3Y6l8FcYk3xZ5vHYuXIDIzTML1x+K5QXn
JLWUO6nsQkCBmEv2Q7kpcW+vYjq7nXcEErlPPbpfWZz/8Uf6TQFZsKhXdKUROJSpu/vg1yuQ6aRU
k4V2Ui07eVhu4tR8EuAQifEtfkG4arlT0mzS8sHMv4W1uYmpRCn+Y5GjI98LroQEFs5jG1E2naAD
qDX5gOsrJBSBZ/F7k49bXzRcczp9fWBdIOrx/nxBLuGcWPpSnMlvKqM0mzE/DdvBbZ5S6a7AmsZw
KPP/VBzJdIPKHnAJXGuSXGDnMLAx76i5PqQutUdzTa/KukI8st5UB/zRIjdKvwXTX1qKvo3vCvVV
rZHQWEkE/kp2fN7K9E/ps+EaiOjMuZ9TKiVpZNBgth79/exyGt5Um2Df7dbFny6USOlkz3L2FqzU
Wfvn8x5B8rtTirgoT9V22k5ufBW5qdN+V47lNngIVvj8l8BpBooVQKVkpHTOKhdqMsr0KRnNKqE5
bZTUSVPIPtGj7sYH8yduDdumZHXaSJ6z3Oz8sV65YVx+BODDwP3m51iuJlUPgQWEVTmrcO8z0xZv
lCt/o977O9DDu2bXvyIFx51yH22S3Zo24oViGdP9YfTFDWrItc4nbS1R/epcFST5bFUAgEPYjYfY
ba+G719vnvMQiEyINoMVqGHBcVuEQMUK28RTgQeMCEoJdfJMV/kqLjruxy/iWNx42tqJd2mCTUMh
7qJ6iVbfEpEQhq2RUYsDHXQzuAHie6442OjFo7PDYRCDQQR+6NJo16mapMiuOOSL+ho1/fzipcDp
Q50Jsg2Vu2XOrullnklpXJ+0ANE0Mdhm49sgRYevp3e+8ix26qdR5kP5wz1lZEuVuRfVJ2s2ge9z
JyhKpxaSRzU4DV6+xTcBNxh5JSJehCyhmjZruct806Ugs+GlXloPIT2yxI5vYfIiosl9hGrLcLCu
pr1AbJQVR/4pf2vgU3GbRlJpDW15aWkhVAVgig2tmvr8BT68O8zpLiYxrlHb9Hfwbh1J7PcQqSmH
/Zal2Gmzh68n+/zewif9MODi3oJkXNyNXVCfBgQpEkl2pnhNle4CM5IxDJ31ghwxx80iHLYm9ZMC
kcbTpDZcMDv9xtc6rBbweZvKrchpmvVo5WY/kCfd9FX4blaiHYcgBtvqZ59p+3/9yijlSqIxKyzo
2vJDj3lqaFCB4YfCaY70bC+uqbRfOgBmMV7QQ5quolW3+IzQAJuqr4kQ9abkagNO1o5euV9fY1wR
b01QMysX0As7k24yHTGR2iGqQosp7jIuWlngVydZhmk32bnw3FePX8/beTI6G03+M8YizNZyX4dJ
zBiNBNo8kBxMeTYSyq0gErZfD3UeAkxxTjJN3aAYbyzPE8Ju6UdpO9Ejrw5zYtJuy8N6a+f8jT4P
s3ijvvG01EKu+eTnk2Pm0kGpm6Oc0ZYY/vWa+zzSYkFYVeANo9oxkhjsleGtZaCvp8w4b4l9HmKx
k9Mo6PwMV5hTMU4FqKXc2+Kz/qz0fbzBrxZmVTOhZJb30XWbKtLeG0vJFQoq/8kI4AcjkimAD5oX
J6tLbywELSaItAa3HKMonqahfbKS29aALnAve7cBuDJzSqBgdHsV7dc6v0ZjZscVvPXbK6tW96E0
vNdCFW5ERX8UxJqSvBI7Qkeq243CdMhTqXL0NKTcFVpvJTBDRxcHb9elA8+b2kErbqJYeEWq+AGa
HhFw3DSIxOnmodZJamLRlfpTqsq2Z540fzhFo4+8GhgqOXR0r0CHTzrJeffUqr8HtaTy8c2CabUy
62dn1edJX15Fw55ZzZrp1HBBHGRhi1mC04rxIYvabVuuNd/Pt/nn4ebj48PxoMpGHlNMmE4qcrV5
2eKk+VMBg/j1S52fCZ9HmXfnh1GGUheMWmD3SSg0ea9J9v71z7/ApSZO4RyCx5XOH5Yd4iEqTQmx
npHLB9K9lGT+ksRdXI+pam2yeiu6qLS72r3Vr5Ij0di88M00LrC6qEA+Qhvl8+s1hdViYZ2MJ10X
nsYoeUCqkuMm3qLWfo+J2VNAXy5Nb9VxJjRllP79FMWESD4lJYSasjavQkn6ox5FKos0uBF1GQTv
VUeFeifWytYT34oehdn0yQpuZzfhCrrRFGZYod21kCmt4Fkcf6e1ZnDhlDdBM41cJzX61wOq0Ab+
GJiOtbY/vieBsOmRxfaT+DlREXmMD6oCw7yS8VEdqTUlWAvrg35XeuVeTCDQGr6rii8Ae7rsuvZP
SajtLXpRuR69CwgqV8JzqOTbNGsQpK1sA7BcmLYPdU9AN1Tqz9yD/XjbD63by1zOFDGxdY0bvnlj
iRmOy2iSwRJV8/imrOP9bC7i+TLeHahr4RE7+Q9+1e71gs4MSll7H1fYgaeyUFdt3jwh22gKSi8N
mjDxsC8qqgGdclWoR11PjmHe3g5mR2NKvilRkbQbq7uJuhcOvEcdCVczFjaCRf0Fi2hX7q5KI3Ca
QbnWKZyacQ0R3XKkIkQZ+rfWdVeaZe6KAaC+f+cVD1ap3LZVc6iIDVleuZ1UbVt6iCnxTAZqJnSm
i9wpBX+7L/V9a8Chei/R7YrkepNmKjKOPhz6Gu+AytFwdsoz+ontbTTAu5lEBNQo/qnv1C22Rds7
jf5kGac6KNyJ65iWvmBi9zDJ6h1cpcMUPpp4JNhGo19XyfCsWJGreTGa9bGy6WPsASz0cL7ecpdO
ug+FrL+WwB+2dG3pU154lXhCdnLHhdH28/zoCw9Zt5JPrg00n1IfBmpDzYIcVIu8fGUHPcXmsaVz
cozHn1+/0YUL/afanLG4JtRKJON2U4onX07Qqw+3tf+gtPeJ+KCAYSie/U6zC7jFLe48/x9DEyIp
X6jg985oQ0UkTnEVR9JJicNjRfNJ6bWDVyCe11hPIvImgdE8F1MqOob+miSrCfV5k99EUmVGJJBg
gqBYnDrS/yPty5Yjx5Fsf2Ws3tnDfRmb7geusSg2KVPK1AtNKSm5byAJLl9/D1R1OyOgmGBV9Utb
lyklJwAH4HA/fk7cdtFUV9I9HZ/MCcIWH6UATdGA3c7hpzPaFhHhZnakAy5f0GHh1ru2yMiiII0C
yL6MZ/DlIk9AmVvdOEz3lbRrTSjExM+CvJtK3VuY6Gs3kW6BtRcUVugF4w0VijDImkphqN6GBMhw
MQ/6NN4QTWJdvCivB6n50oARMlFlsNxG8zoyraAd8Xy7/SnXbt7zL+G8DYuAHrgeQy7QtI80Spqr
jlgt3e9s4S6fvsBTn42XXV1nu6dTshCRL6xY0V4eTlX0kk29V4iqV0XdQtLm+twiQ6UBS4cYjL8G
FYlW6TBP9y26XafiOa6/3p6yK0kL7FBV1BmoCAKTPMupDkV3K6fA8wL5sDdVwAJxeNs+kHJIzkAl
rrWtTbEG6yDgc67uKevb9q956bl59vOzycQbe5jHCOZ1Wrpy/d1AvaSVX+rkL+Pd2DDBug6KH7Q7
adyijfHUNmmPI28GHAasP65IF4BD15zPYPpqpglaX+0TZLhFpsAAgeN9jLdJjog8QcHQGJZa2K9P
2C8znI+XilpD8B7VDg1igINM/UIfYeqpWXK9pfFwM6ZpIKoHhhxIefCOVtqXEuqBRbuQF72S0GHr
8ms43OsuJqaiTSPw+CASbll7l+GnvuVkaF99y5x2lwX6g+zjce5GB/QZDA40KW57INtC/HY+/wI2
D2cemJM5ixL2BVnpglZRJKyD3RPpU1SI4FsNaHl/2+CVVMvlmDmfn2uIsQsEntKASOJnLNujK9jD
V0bApKoeKHaAG4Wi2FL64QNze2uk3I0UFcIkdwpGOpRvkG3JDFd6DQPdqQILgfBWXrN2OvG1dY/Z
Dtk7P34BmbHiEEgv/I3O18s54B5JFpEKiBWjPNgQG0HzWNn0zvJz39pHwasWtMImguHI7xdW+woD
xKVh7kRVolbRmpZNgkPdYhuv1WB04XQuXbEEouFV66ckAHxKtjWHBHi3LaUPrySeLj6Br64U+izU
kAhE+2DQ3Rk+U7wo1qb95wQ+rkA5Ye2se5Lz75DoWVGj0H5fVza0nNHR05oP8zc8BtDIFAV5blNx
06d3UJ+dKlt2pxVdohu7dpSAXQCACxU6xZ8aTcFZY0KxgEr3pfFmAvNtfbRuLRWCP5i0eP+GPJek
4MmIli3+stQGYOrzcJLue2FatW23KvKOuCGrA9N61my1me90steRfmhRrAcR49c6Iu4wodynQEZR
OYld+iADF2Lk2qqaIm8sR6fDw6hJ6XOj39VKF/Rl6ooD2atN8Yg+o/eszUc7VmMIOaUQQKem81Hp
NkAbDpyigFo8mFPuOjn/Rvr6EdrI7u3T5NrxdTZo/tFQDBPENugg3VeJGqSpGITA3zbv0hwewh6A
5NoAB/miyNi14PbcKhdcqn2dT5mJqaY+iA5WSC/ZpS1sIIy0kJO74joQcjZQn2M0u1AjvDyd5y6K
qToizTHp1fds6tBs1LjRLKxvz+KVOOvcDL8lU40qyB0gRaRH0mpujrpVBAsWrizUhQluykp9FuVW
bGck8bU7K6/RBqo4SqkDfNJI6LJUopXaVPKO0uQ4t+Jr01GCpMIkAe85PwJ1q/m1aqUOiEZwVpBn
bcwNxyKPQHPYAODB9aAgPGsrWZu8ItyFkM8aoPtJ5n0vQBka4q9SIp7EAhUTa4aqTTqAZqXKv8Vh
/4204P+BerZ+l6dm6gmaMHkxmfwhl/w46qA4hcYcSj3LeJl0ax1ZMmTG9QVPvrYGkHSHLBBj0EDW
53KpB0Hrh27WpvukLdat2vp4vS2c/lcq6igandngrh0t7oqEmvIEv41WPbSoMzd9YF3b6NR1tZfu
lG+mVY5Sx8Jj7Er504QenQGECoRmpE9qKpU6SmULdbZ7JH/wWJBx7ZYPCe45H70CrVtm9p/oYrvm
cudGuUBDjIth1ppwuu+RSJFO8Df0hUezN8rg+US/76r2QoCzUapsvTk8ij6qv94SmODasp5/BLes
aGC2mrLByHOt9Y1BdA3kqm7vrSvkvpezyy/rnKl9Cu6keyNct5k39iBTjRP5CBFdw/g+oGpGdWMb
hsYSEPnq4JisCjQQLAvV30ufrSoBLURaxIoTiW3NX6OlOti18085M8A+4Cw6HWkvoZFbmEBYKuzm
cQokED5WaOG+PYNLZtjPz8ykWlOYqRjP92UK/Y6vU4tcqvz1P7PBeaMqqlqTA6N1n4JrS2+eU/Nb
qj7ctsGciQsBpPPp4pxNyUWjyBOMoxDmuxy8WYI42XP1WEPEiVGg3bZ2fVeDU1xh2gWSxb/5Iqkp
VC1OZ+hBIIs4o1usAXQjlzd5BEmhqItA40KfQWEQNNjypWWOrqJnAIUtUYnjELkcuaoxgnVZgria
DDIniy/7hxW4+0FiQw6QhvqhUAuwThmCwVMa3omSEMStuSNFeZLANOh0ypAEdU0hsayCVww9EI+5
UEASOpHx+te1DVr33gWzTR2BEKRRKvT8y3KKXwaGVamy16RB9l0VACsjkfA66g2ElFp1C9z9u4xi
giNU6DoP2wFXSVg0q06Wn3XgLyA+aLilWftT0a5mBXcQyTYQxHnqSRSvVNp7HSSdkyT7OYBewYlb
tbatqkFyXwFapjKsE42haxop+7hqtnMEcVthQhlg1iTPmkHonnYltKotCg23vvIEYrylIhLZcq8d
mN5snU0PiiScRE3YqIK+A9PDThMAtOxS8JpKo2nn2XRKq0d5lveUoov+AZIQIAIq0SY/aiOx5x5E
mG0sS4ijSwugBxw0Rm1EHrgQQNij0tGr015wR2gB6DpY00gC0YacvERRtdNrRuoTQg1p6GoV2md5
AbxiBdUpDfMhjtZjG+o/Qmq5UZg+Q22lsKke3ZsGmnFVMksP7dhRdyhRQ+iTQ1yKHkCwYzaCRpYG
eWGc5Eh2dKWDHKNlS8q6kwGmVYb3huT4LdnroDQqyQO4swH9E5RtBoAbofPsGfK0HnXh1EIuktDG
H5XkJIbJgejq4yChMpmFuzaLtqIouigIulDX8HuNQmpAdtu6tkW9c0dw6BcUs5R4c1Xspr72mhrd
tXW7sUTiTChbSlnloCv054iqYI1Aeez71Ty2PvSHHtKM2lOYoFR9EIfkXhlCEC5YHvqTbaF/HlLw
05rijzyn6ImEZlPS3VmTaSON7TV56WaV7jF5SkgLur3eObVaf59VpiFaofC9K0z0u2TKugK4T5Te
ou4LwMRu2mOW8Ehoh96uCeR9ZGS/oAKAgo2n1hStXwp6kAC6iCxfN3FD0jzQxadpJuCqICi+ol25
7nZd99aqRiBVyXehAffuAPhpS7GPKkV0+jpZzy3olSjcOd8yF1KKH12julpMPRMLM5uhF4IZToNU
PLqbAO2nNro2bWlKNyTdIc+EoiiUMqI7Uje+VaoOOkUcWc1cMkqONg0/rAoYPXipnI9bRLGBNcGt
BOReTS1AkgjEdilIHTTfVH8i6ILaAvxemJ0edMiV+KMuoMmMpEpkWU6jHeJqcADEDsLoaZTX6O0z
ZahRocYMfyopyE2E9yrHEk1OXmQ2BVN5NmMVa2Ebig+z/KVNwUvLgMbY3Wa/EcoN9pgQSk7Rb+U2
RkQZ76oEglJm8jCF6GKQoCaX+LMOgVhlBbrKVYg5kupom6uyO0i526IoHZvJ0xCiBNmatpkMm7KD
Zpc0O7nhSyAMmVHPFch9VmwbGrv9/NRY96Q/lCR3KrVyW+WhrFqI9SgBOrAcy+p2oObDTbpv1Gld
l/UWEE9II5mHIa9t6JmuR/Aeoc/iLrHSVRLe4xR0pEpwkLM4jdpdJAJ6T1DHVvKN0uPI7OgjVQxn
pnRfqeUayX63S/CSVlBRgdx0vK5itKKp3/v8pI4/JrSfh+9tODhApQAEomL0oS/06g+id8GcnZT2
S2cNG7A0D5q6LvPk0KJDfGqZ5qBli8XXqR+h/xJ6FrBkESibZwXChQT4xeFEIaaoZlbQKfsw2Uj9
WhyhMJcgu5NDUazZaers6fmMzsFjx7osLMEpp1U6gXRTIHaCLpK0eRDz1JmmTaiDAXj4jvK1JFh2
UQgrPRa2EC8HpBqYeDxgmrsOsNnUCu2pfx4NzU9rNSBKFaDhwVFB2TgbT1KHhJqaBlP9PPdoeaQP
Wac/WoXiTvExE8x10ePtMctuDM+vkzf0O0KnzRmjEEVaYBs6oCSx27RdIW0gNW1r00uoYduaL73V
2s20jpLTGD9O0rBGqAQp5SfkXMNc8OJYDZJC9AgIqtv8WSv6pxJ9SA0TkaXfRSP31apx8fK0QzF6
kLP2raDlF2uut0kyoBhKnkuA9ok5P/TES62XMPW1yFhVOACrul5p3fPUH+NK9kM5casQt9lMXCEi
KCELm8Skj5kyPqBOb8tJ4SW5vpp7wNNENPlBa42g+7ESlPs0rz3SpCcLBw+B4lydvQz0e8xY7mJg
kkZpF+Wg6GnoQUMl1EzDwyjl67S4r9IOnZ9D0IDyUu1OImu97ea9WTHeszBMbYoGb3SNgPnb6Hcy
4x4g8BRNt1Prsa/ZcWSCKbY+TZCIQeKnMoAuZopdZh8YXbaVO0gLy2W30qnu9iZaGwkFemKY11rS
otHgLYnBBRv1PiGRH8KzgKj2om7CJlGxq6V9IpFoRzMoeZQWAVp5BgZe16APPO37SD00ufAkFdCm
10ypwkpIhqNpBXAozWbo1BDkSwq4vUoRqxmibk23dYy7fZygGpQ05gzYfIqvOFjxKyW7Gj5rgomr
x+XTV+4QUSeiaQAedTvJ5ZMFpR63HRXkN0mKQdR5vzN6C5FNOb0BGfKkR5kAxUnEipOphKtuatBW
CE5A0E4zIYhk1m1NyKYVocUraA9EbAB9L0GHOyV4SUcj/DWLi9qXMmAu8czGp+RC4tE0hmJoipb+
DCRTx0o3oMXdFT8hK6y4stznq7rtlaM05Kw/5AuCIDHQwsR0b4ep7PVzFhR/hIYggkDpA3VQAC9Z
MucsuC8tBbX+ruwPKGvten3ys+RIw86PJmOTid027Nvn2xa5h+cni1yug4ArNa60sDuoQbQqNuZ6
8K2NuF16WvKZ9N/tAM5ssJhf/kTTEuukA4kJ7FDfOFiH2a39HIrybrTGJS37kJSFosQybaN8bULP
zLKfn00oXtVqFBtCd0jXZC3YbdBtoQwIoHqGtP3iILk35qdBcm9MUyZ1qaCf/sCQ08CHyF606ewW
uFen3OPY9NL3pfQ89xz8w6SGd4QIvfFPaHWpmsyomKzuoKhvHdGdTCmdbumtxr+eeCt8q/1sdYCj
Tli9rhtA+lU6hkJWjHjNBP+FykReyAiKEvA0g1hObpCnPphCuLA5+Gz8p6/gfBVh/Swhzdgf8K5y
rXb0VThN0+yjsHEJeBCTUzXi1pXQgYGjtQcz6O29cm2ucWZY0L1lVAsfs3TmTJqRWNmoNP3BTPC0
IKsQWij1wrN4yQaXRQibMEY7T9wfaHIngce/7hwT0pC3B8In1z5m8nwk7CvORmKqcauPIQKvFKyI
WpM6moC6Dmy7c9GuKeKLDgLtIe2cIldtQxvX5gwYRo5eQ3mXaw9RFC2Uz6+6GFrCdORmAGFDlob7
JFEpZKnu+kOGEG6cGp+SjQkeeQKiZ5Kh76MydrF4ELsZ3MeMnrffqqADvz0x105DCwyFCt7maKvR
2M/P5mVIS8Gi09QfQN0exMKPuhs2UfEtyp615ikJX9FdtZA1v3ZknFnku4jr1iQjGsD6A1h4Ni2J
wQQxLg3q06gAVcFDDzV1wPE1w+BGNUG2MSVVlB0Nof3Wo7HSVZM28qBLHTkQb/iRqVTdd4ahObKs
HYiqxHgz96+yAhVtKUYKcg7pUxW+qWa46fD0gtAJ4lvwe07Y/IjDSfReSCVo/r6QEqSSlohuJ3Fd
A/2eNaUTo8POAIZaKkiQD1s9ATBOeCrbyI2sHiSDifJYdeVWLUWwX4grVPxcAzKWyNE6lf5Yit/1
UgvmBoGr0DlWIXldiJQwGmJnSQrGKPJE4UcvKzYTHY/Hwmkt/NH5Va5KO6FKkETTPk0OtL+PpuJ1
0vO3dKq3uiSv5Fn6QiUQjdd1jxcvWsUiOHkXFfuRgMinwuNMIdgKVd09ZXl0MnS0k+UW3qDa0O3k
alhRYzpoZRbkIn1LZzAFWbJHQmU/iqY9jda8ahjfuJCnii/HSQZq9PaYpfHXDNE7ulDLhRL9p7OD
rTOT8YP3IoJQuXVOB5KjvSZMj11zmuf3Ej3SUb+AneAbztBldmGED1GaPtToFAvpUQAfYaA/tjvI
rPyIH+VX005X4qpf9UvNZsbCwDTu4BdGdKZik2THQU62dOwCrapcswTfpvyESBhZsgbuBuir2Kyy
Tj3O+RdJljdmXG9SQzoWPYLKWANPWwVmlLm23tNa2ktD5c+Q4y3SzBY1xswX4j0QPoJo8T1BacKh
wrjXKzTNdIb1swRLPMnK3WBUJ2tQD3hEhM0PHd2OTQGKECJtJqqeZuMkiU80BLt+8ogkksOIDrTh
O+sM1LPY7dq9bP1ooFUgqJI7VO2pGMv3oTuIkHyskeVxi5J2RwRQOPZ18z3M6N1AzW+JmO7lFH+n
omvwmxyQQbuXjA6cA8acO42So3ZZ5e+VahqOtCQuwiM/Pi05F0RJiaAUhgS/0iYo8CFxosWWS+PG
Ry+ohlb01TSAOkRGTZUw5pM3zXrXJryTNlZ8IuK2KwNVylyKPE3RnW4f2EuewUVcmoSm7hA5uGNh
7TUA85QUMqzhEo2w8Sllyzk9dysXcqvOElS0j7qmrAVZcVtZ9IVODfL2acBhVYiGL6BkYWmE2LL6
qhXoG0Of/xSVTqKZUTArE3EqQqO1meuGnfdIxyiz9NK0knpnmumTWn6RkZRIxWzXKkUApWQvbsA/
U9RbIf2mAFPWhT9LpAMmyGcX0Q9abeYGCcIc7xSQ1JJ4DoYm/5HBcRi0uJBrJ0XtzNgVIP6tTW3X
qaZbDcZOmCTN7uQeQjbJMVVDaKtVT9SIvTpSj1I7vVRa9h0gN2+ahlUux1uSAp08oitvklepYq6h
DuFSs9tGZo/mac0t1WmfA0jcmrM9jICm5shWjVZwe6F5NMgnJ+TiAzlLdJpqFg43Xw9Er9oMo4M+
IORHHbA3o8/KFnYh2jETcB8Om2arbktnCZJyxdugIYuWNuNDJJUHik6h0QEAh4s0lE4oxkJ3N3Mi
RGgLQ2VOe/EKhG7MuRmuRjaMskYg3oHjzpHQnmczxXlrT53Z0R1ArvaNKzmhXW4Y2EcMBk8P0Tq3
yJnGFWjYhF98BXebWOFcD/0M+u7BacDpsMr98HszBrjlXByUNjTvVRsUT0F6WkIS8Fhk3rTJPYPD
rJXaUE6zowUlhnUbxAfkXpQA6LKVkHpLT6hPIdjlQE3udpmtdqa9BWtSuDGn1s1ARX17RT+/XD5M
oGEPgBcZ8S3nvIA55iPY/bJj52Z7xmbZVk6xA3olQCNO7y5y7HGgj98nEIzDKKEjltb5SKAerAg3
g54dZSo7SYrkYzhFK21GvrByR6NwB+O5bk5SMy6M9Opc/jLMRweqNSAhR8zsWPWvBpSfMm0JO8R3
u/Bj44OBKZznWC0xNoAdiC/5pXuIbHU4Wfhfd4Ycr2wiELA7nEyL/aSf0xhsIc/Gx12FIkn1mUoG
JjbIvwAIGQa1Pz6B/RLwLDs6Go2Tb5bTGFfPnTOr7MA4e5ZE0jiFQsKsxqOXj5krNT/TXFl4JyxZ
4S45IVcjlJSYlSa1s/6kR9u48m/vhCsX6cX8cRshH8eRpDH8I1feSIsZPJblz0L7etvK58ckt0zs
M84mLMvUcioMDEUN4tAWPbQSoJKRASyobFQK0j7w3P/Vrv1PjslVtCdZMQqAF7Jj62UviO8LZ/pa
OXBLVKySrw18Ey1Cox0eJrd9QAN/aC1svkXv5C6OMCr7FkzkmN11t1bxUPMSZ3RG/C+YiRygFgPh
P3dO7p7QQMOqAyiUHZPmMaZ7UPqIxZeF9Vw4VvhXcpuLCqh34TaMn7RUvNahq/EEsr98D1d1UeDM
UHX0bltlH/7pGjYsZA9BjQYaBm49aa7GxoiUzzHcdWtpFe0GX/ehXrlghofE/OE3v+xwqxYbIICK
DNgxwEmD8t1KPjLy6uywlJ9cGhC3UjEeulVjwRDL9UqrbqUFMLMIBORxrPyAPt4TZ7svR+20kCER
iY0g+agol2uG2gVlR/U1cerHHK9E04GgjWDXO/1vvE9xwvx7NnmgR9YlUh+JMC5ugCQB58DG2MY+
rb3OJp4VpFvkDBep1q/75y+j3LUATb5sBP8ANl7u1GsmDo+3Hn2DgB+ERaZVE26HpyWQ+P+x238Z
5W6FCXVO0Sg/zpvqRbvLgYvOnPQx9MHjD4hy+Rz50dPtLbHkqzJ3R0RwoFZUMbvFIyPOSDblEwrq
XnFYCmEUFnVd7j7VALcB61vXwMzJo2Qko4hHWnX0KJmoLQ5GfRfT+iE1m52VNq96G4IxChoEQrGu
0daqJMmXZKJ3EOGmtigOIoiYUT/WtCNSQ0dFAF0rxLVKW2pyIFIsh46DLyfggWgBNC6hdBab0V4V
f5AEr5hcqXBig7/Cm9Rs+H27//fr+D/Re3X8fQjtv/4X//1a1UCNRHHH/ee/dskrqdrqZ/e/7Nf+
/c8uf+lfh/q9fOjI+3u3e6n5f3nxi/j7f9h3X7qXi//wyi7pplP/Tqb797bPuw8j+FL2L//sD//r
/eOvfJnq93/+9lr1aKvEX4uSqvztjx+t3/75Gwo7Z97E/v4fP9y/FPi99et7/lK+ffqN95e2++dv
gqT8AxKL6MJjxGAasuw4bof3jx/J6j80tMVhU4PBwwB5F65zdJV28T9/041/AKIJtQFoAKA1ijVS
tFX/8RP8PSRWmYakrOiKjLD+/w/9YpF+Ldp/lX1xrJKya//5Gzvrz7yRRdFARkL8UQZdChJgsHMe
UAgItQsUD3s3NjfIAddGjxIm2MOLu1olC9QDfPQCY8CGiSaCdwsUSyLPPpEY4qhaNBlc44G6io8q
L3BVq3HDrvDuq+VWC7l37vT63R4SYqrJ9HlUvi2wNvKw6FPYU/p2AJZLksF/W//FZ9YnK9wZOQ4t
hOStGP3W1t0E/Eu/kP1cGgV3HCLHrdQx+/sREHW6JQRgGX45c9g/vOLcC7jo9dMQuNOvMfRey9lE
hZC6VNAkITwkELumADPcNsS/gD9Z4vxN7HVdHHJYyvJNEd4TxkhZrkgYDG0DtaFV1QNZplbO2B4W
LLNluPR0ON+ZM3Chsy4itZ4JmMb5IV7Xa9WL/WjHSvFe6ZWB4N82d33RNCjbWxLU7flGEBTCTUgi
sRkdoQPQ5vaw1DTGZurzeP5tge+6aKKJqBKQSFAAgGITqDy0cfLn1FhaMeZet+xwWQRFpCo4HmCH
fJscsi59GX3+igsEoctCgAQh6/fbc/f5TAJI3cLViFIVDkxebTG3YoJ6cz6AL6CyUViz5wJJubWi
7kEGuDC8BVsfccFZSJcN6pQX0KtydfHUFA9t1NlK/q6TUwRHvD2sa8cfYxKCGAZKGKYicr5vCrqW
qCnGJUCjYQiNfR12p1JpkK0EFsZqHNJTgMhQtWxQA85q8bVMQ8A4tKUPueKcFx/CbYWajMUkTvgQ
eSe9siUtAlCz4HEMZQrWA7bTvqsL4esVb9XRmA2OOwvnP0qhl/cMqDirOO2R+M3iHR3vumobLykj
XjtbLmxww7K6StUHGTZkFNPUsoW6SSq4nSgETVZ4qmIEOKifxtn4Oim9ZwAqdXuBr/nS+RjZz898
SSwonfUO9vUi9CryDZAhR+l8Sboz0oWb7aovqTqUVRAggJeRJyeRG9lssnZmu5LcgagwiNEt3X5j
KjKlF3tLLV7Xls8wAAaUdLBpf2JiCavZIqCcg+QIlBbz4V011k3x9fb0XR2TBZ4tC9VY0MfxWWgt
SwWhzpPRLYid36mbGn24WdB+VwJlE6/+BMek/PloQxf9L4PcAzVpK9AT6ShZ6jtkgtksjjaI/C0w
AgLZttj9yvyPO0kvzHHPVCBoIlSrMb6+vZsUXwM22Yp3OO0W0iXXtvfZsPgsMyBn2pBksJMIg51N
InCT9YIJvmrB7nHdQjscuBYQvup8bjlGRbkxB9gQAzNQncIbQJgCDV4NFE++eugheILeWZcBoCJf
cwFkXMZAXbmZLr6BLe/ZfmsAf+rMLB3ddB2tpl3kIQHmShsESh8Nw/L9gn9eXb+zMbPvObM3JGZd
hTnsdd/AV6z4ysr8njnSyTjVODXJzjxUxz/hpdf23vlUs+U+MxuWSgfXwVQLqxkKl8qWPBW713Ej
BBAvDyov3yzVKa460NlAucO6T0NZG0VYrLvNULzI5OH2TC6NiDuowe1lEUrw92UR8MOtUG2N8u5v
mDAUvJMkyMp+4pQAKAGxQsUmrQNz+j4kJ6Cib5u4dt8Y6HdR0PeCHDZCFm5hoNJOowzE2TOaiTaF
R7ctMK9Os66AiFukb71yWJ1b4yMVoRDruu5grfUmCF6nPkQ1x3uWpAABIv7v8T8b3cfoz9yu76Y5
adsPe8l94aV+lCLokxzJizdAKfwda4BviTpY/BQgPS7nci6NcpwHGaObPLRFBiEoasEJ5AE9vgKU
fSHC5OtW7PiCis8vc5wHJtFombEMc+iFNF7R0OAWwXSEWEi51xwwL3oLw7u6eGf2uNAgsXpRHytl
dNXT4Bk+hBK/QMvT0X3iDKulBBq7trh7BpVcZJYMUUVbIE+bJkBQQ8/TbnA1sFaVZrmOOnNjpm/x
ONsNqHgEVVh42V/Z0GDt1LEVZCQmgDO7XL04jUUrtkS8dsAb39AcrbnaJvurdJkfq4ZjCdr2TEDz
UxQClRVZCOEmLsjpe2f6KblYt52MdOQgu+qiOvWVeM44N8fdL5NcmkIhw1w6KS60emxE73YqHHGJ
o99jab+x04JfNZajgBg2wh8Aii/nsNdq/HMLIRb2t+EyjC1UkE6VQ7b6XYsai+h2pxFIfgABjOPS
iX/lasMRpuiAV+E2/1THJSVaKzAVgwuCHtdUKk/RwUeWjB4Z/3o248ISt/NEo6+0dpDxDFfeU+PQ
FMVCaHLVF+EdmEgJ5wjPCdp1iJeBC4H3k7UYrYxqX9OFk//K/YjjAwEqolQRCodcIGCRahIFdDC6
US7uI1Xf5MZflBn7cPVzE9ylDzhy2lMdJmgVASj7MIP28vaZdG2ezi2wn5+d750Vj8jVwUIN8fJ4
AMj6DUzNt21c20HnNrjFjkyZpJGItZAttJmhUc66b+vUzTqnExdeREvD4bYPKUk7RyqGo3WNXaXH
aXwaGu/2cK6vO2thwAteBJPI5ZRZWgwGw1od3JJm2yyKt0kzL8zY9WH8MsGdOWi90KSigolohFKA
sacGgJ/C6fY4loxw/isRdA6IAzMila5RnNIyRVPoEtPBVSvotQXDvQGACH+ghZVW6/NgwMFKspkr
4U6ixh4aJguLsmSGe8RRfTLHwYIa5lwcZgps9xPkF27P19V1PxsJF+iBS7kIRzYSCyLVY7zVATS5
bWFhEPyTLaGFFZU5ZGKaPvMg8WSPhIBL8v5vWEHRCSExjvpPSYM5yaY2VjEOpEmcxjhOkJYwpAUP
vhoWWyBzQzM9wg9J4XaiFaLT3apaxDqoxoLExslQq59B6i8u3tDs/ODuTBMU3SgqsL5z3JuXGzLW
I6ByRoRxfY/WrvyVNsRR6vc0+uvxzYUd7hyb+qyAtA/6L8LyLZIPQxP7ivV+e3GWxsJNW6IM8hRT
jAXqcbpxF7aiDfDhjHbT23auOPPFWLj9Uqj5ILRszgTroOXvsbHw8uLLt+zqwsUBaAR8DK+iD7q/
s4tlKtGVlqOhxG08pmpR+sp0N0Q/jT3x2JMVEg2QOAbD2FIAdSXsNVExM6CuhVoa+NwunSEF6Z0y
h7DL/A4d41/FF/SmeoY3SW7vAtiHxGboTPchkMsLAcG11NWFbTbpZ2NWOgi5K2zM+smUv7BMUgG3
Dx+07n72Chch28KBwaPFfp/ls9Fyri/KRBlMERY7xTGhwYJ4MffpD/KUoDYvu80DVFlDm2mTL1Ww
r21wxrKJ8iTiH3CLctdgExWE9D17zATDI2JwXz5GaEtyJY8EoHa47a7Xnmogt0CSCbG4fiVz3BCq
loOBp9qhW0+7EQIL2olRlalPw+ovAmE/ZhUPeRB4AGsB9QrOh1roRdGUbcISPdU5Pcb1Y2gtHZBX
DnsTjQwSktWyhv4y7jpJ5dxqlbGe3OkUJ3Z5JxwEO3bCtf4Fakb1z3RfesN2SQ772qpZqijjOYiT
+TM7BxIVhYI2FpA7+2Yge/Oq3GoBtJUAK15cM+YB3Ll8YYuLYkBMRtBAq+Is25TH6pldAdk6XqF1
YzkLeOXcvLDFLRm+S9JrGbaIK/noE/TyI3sXVo62HwEOa7+od/KqelrwyiWr3IY3Y9EYywizCTk0
l6yhKetQ6OYA1mzYBvTjwVLhTomvVy6agRdssxF9ml3EnzjqIOEAet3Lw4aOkyHWs872X7Ka9D14
F9Bh7Ym+7BrDqhLRAaou1cn4zjq2M5D3/7dRPv3UjFNLW2a0c5lSIRzW0II+s609JKhguS/tUnMF
3Z5WS2V8vjXnk23uwIlpVWWFAtugektshiXTfqhIvRZr7acG8B9O9EUXZi76eZJVIHVksNp8il41
vSM0b3DsxHe9x0DiYgc2BaT3QDzvQcivCRZW9apBpBEB7GAZDj4DZo5jmlsCYozWEx2m4SatYlfa
V+vKH54Wr4+rO/TMGvPvswtrnMHMDGgJ26GaL+5SFwLHQfOlALb4L6Lzfl+9M1NcYEMLYpiCBVNq
0KHWmH1oPUGwfukOXhoSF9gYkFQyMmiOuNqHBF6y0dedbQTgDT4sTt/VLXg2Jm4LSrNZIYkNW8qh
XsteCRggpKX38H53OEA4eWHLsz/3yRl/mfvUptxNSjEWuJbYFEory/sd4Li0UtdCNwjd/dsHeVXw
BoWGBo855oMUhLC6w0A6BVojhGcTqd/KzXxp6Zl4fXefGeUuixFqa4NGYJTRoYqeBPkCD/z6yVfD
ae8UB0KRaf3/SPuS5rh1JshfxAjuJK5cetPSshZL9oVhSxb3feevn4S+mSc2GtN48rv4IgezARQK
hUJV5r9waIL9xuaJIPEWVxVdwmQfbJc9reNUj/VedaJ/UejOCxBPZpY5LxrdBpwONLIzv4W7YoP3
2q18RD5v023Rse9e9iZcg0HmBezrNInDFosuZhZXRIPBUGEcbSeBSlfaos1J5LS4+wAco5CdlFVN
Zy9gUz4ZQ9LQU2EzeAsKJxcHnb43dN8VvnQn2gf8IGaFx7gtLe8HJY9w7I7u6Nvfl11z9b89nkGZ
dXd5DjlhGkGjyT9jY/xWlujQ5zURWATdtRp/14Lbfr6/DMHfcCsMxmcpLUqKowLzF793ntS7qh/7
uUs5rPA6YL/KHmirhKvGuSh9PA9D2AoPZGfv7BPlsoC01YSW7MMYeHq+bfCMFP7QwcajKr8uD5E3
i2hasKFAAD04pANOD5oMDfnWokQz8kzHUPZnM3XwInEZg3dHQKz+CcLsrl4OBktpAQKh6i2eoTe2
Zz1BotKhFUqQ0LgMR7/GemPcMXG31VXznGY9M2bQ5Afp7E3VTYs2BEl0k+W5pjUA/fvqcDZRBtH0
BADqtoKsVQiTCPdkC9fkiwNo3lM+6oU/h8OsELgIZFpXPnvZ9QJZxGVn3Fu1h7MGr2Jo83BTxQP7
vgtikWPgLn7iB/d/464MZAoJHkBkyHkxx2lfq0FO2gxqNaCnIZLu5dJrKSdOod9moIswNjHYkf9i
ET8h2SO1qIJ5AVEjRh1sQ6h5CeM5rpWsAJigVcoWopoDHdPHvQT7unaM+9g1UGPVufBXgStsKOf6
x9VEEsZyQi0M1KXLcbU8KBsdLC2F5YxglqUljoUkmELunQAXWMvEBR0qsaz3HzpdgxIPSKFa33pF
afk47ezUT5B1OQQbevkaW69atrUEqXK3F7hn/vx+gjNHgZFWRad3BdXmeRnAlyh6bRR9n3H/5YQX
8BzCup42gghuV2eiPBldizM3spo9xvdbpFbiUMJaFdf2IQVFBEgYvegZb33IGIF8If1qt+ZHJL5e
L2abpUZQBDUIp7xpE2yhE/+soJUAqdkPWWhoob59dYuhtl1X8Q6HXX0uAR03dlXJIfIcqvJTj+8m
UOpcBuCYO0XAHRjPCwBi20GtThqr0WqwiUt0LBZeeVM8qxBrMHdiQiJOCEfBCKrgYO0033zqlVsN
qitRCzBk5j3yonnhAdU/23Kf7Jp/US12bn+ncIx5QP8ukeScjq19rJPbfH4XTN65/QEA5bOgO8Hz
DOKA0/GoBrTbxqSl1tDswX6Sp34K7VIL/glULeGmG/z/iMgMqVUTNIRVQCzfez/dJcdegiKWU36c
Lv1zVwiiYP6SrYbIGDwJ9VIFJRB1UDQ3lGz6xFOGjbqfIR2HVHRytYgwqds53dUns8p29KFrJkDs
DcjZeImKjdJdmzHIHb8e8QAGVk8MZCrJmfKlJZvgj6x7OrLRpyc15Jyuqo8Eu+SJinfpNJ2NaQVG
TXUVjyRhXoLYAWAquhQ19Ndp23bfbEUBNyeMw2VFJxBpMGz8y57JTZM2pWaNdIfptAyo3ULK7btk
4FYdXMWbaPsX9rjGY47ovh6DIDWApz10Hr2U2XfV1fhKlahRFvQoQONZxhqN7sfVLKqL1ct4RESG
wA1vZyxa9Fq705X+2JcYIDL12+gp+Sm8MvEWbw3LhHdRlhQko4OkeyB8HzwQ5z8PtT/sUDaDMk11
p81UN8FLj8j9iHYgx8mAFg8iZHiSwYKyIQKplsqWdI1GQfaWvhXYe3k/uXSKiafeC6ZYhMbEBHWU
F0YT6P8LfzQPoawP7iWXaveMQi1dnrmejI1xoFoZabUVYmwN3h5BJBEfQvA9woHKyJOgBkpgQGc3
KUMx0COmyTTWwnwyzmxQk5ok6jR6mao63Qix9sbtRTGCAIRVoYhy05YbGSDydGw0z+4eA0vwmHo+
b3QgtHgGzWc6iByYgZS1LVX4H6M3W2ihpU8R6g+tcbP3eQOCbBAcC4zwbONRPDThIFmOuqqz3oOg
iq0wy2kVSg02rfHXOCrwL1eJqCzoIwd+4icBBB4Mg7KfI+Rh+9tkpYoScJWO3phr3RVa90Lcp6v5
flnKP1WlBQjwwNE/NcuLRMUta717uLwBeKu3/gGMowbnJYhtG/yAvtKuVXlwQYQLYrJEEHrzJnQN
Q3/GypPVBmjccRtAyYXhm+HbbP3KqvuwaJzLo2H7rdEhezqfzHaOZC1U6xLDAc0zskug2t0GYDOF
62zd0De9/Doy8RC43Mw7Q/ME4NQvXlpMZncTHRQf+H0o+oCWq68fdJ8myZd76+eE99XIF9WIitaO
CY4IaosmlMGiBKRJn0w53idafpDnVjCp/LXD6QqxA+X88XGspiKipftg/f6dhU9KojrqeEuKzeXp
Ozt1PpbuHxi2O202IkhraYAhvX0dtqWTtWBiKqAgWIYeSFwg+hRuTDX/ahUYA8uc6G0yxD2JCS68
oKmeMz9oZrf/cgUFA0JPoZX5q/YMGs4ZYzMKDRWviS+3k395+s4TgwwGtc4VBtp7ssywYPrztvdl
P99lXjy5gdd3HlTR0AxTlOAfFlIG8Y3wc9kYB7KMyZDbDYYWLMGmMY5jqu5LYe6Fi4IQFSWUOAfO
ir3RZEyKVg3x+KRBw6G7TyrN72vBMcM19BUI4zysEWlVYwGIUoP2+qCS93m+UoQ+/yzkoAtl01oB
A3JfZwFOUs3g2FMlGMODQdBDVEC3Eoy/Fm7xHVTrROEcd+pWcMyoQg1LVJgBFkiTnaTdavqLXgla
ZalnO/N8KwzG8ylyi/Ys6Eji3l46yvSQEFgelKqbFD2mX5Sv+Z+PX4Exbm+JkecbJ8yfGo9uPhdu
VQlckWjKmHDDIBAmGWwMJwoOk+Sq5U037i9vV66tQVYO9opuX7S3n+7WObWKJtdpw0x0X+pXMbkJ
l00eCAJA3rqgQNzQCCi0ETYx6zJoujGQBSU/BnS0c1DEtZozlu/5iDRxL4rcebOGI4JYBmhuUM5F
/75yQCnk4hSiFHj/tm0fstP7OZ1v00zkS3kzp1OGZ0UH1wFICE5hYkKKGJcwwCypW5lv3VDiOd9N
O0H/KXVcrE2vcRjHphYNBMSaHIU9IAbO5mMeby+bwEdZ2yUEZsKypUnHsQVC48nvSezMkKBBlUTi
SX53GHzk2F6KX/omOtDWQhGR43kmDG5oPT7GL4C+K1n6DuhRhmxO7kNQbHTC/eSD5jPdiHhh+Mbx
uWqMJZaN3sgBnU21nJ22CpystDetyIPzUOBS0VcCMUWMjtlVRhZaTZVQ2wAJUjpXDnR7wLYronbj
wVhIUCIThtIodCifmmBl9FaRqrD0WYdLlb0M/D2S6KWUt3ehnoyudvTP2miBPgUBSWuYNRFmTK7u
5mHXV48quVfx0lIY7mVD5Fn6GomJTtKorYNABUl7X7yl2iGGS70MwI1N1gjMhOGehQJYPP16mrTR
Ytg4ffRN3bJ0rJ/KT9T6+t0WJcyiMiD+On1OIbuFWzCMViNgTdB1h9Dng2Y5EQ2OO3sKUmvQ8Pxo
oTpdp0YaIiNvasxe8GAm21jE68q1AwXPxqC1N1SNLTDUwJtcgXAA309jVGqijKjLmwd0FbhgaNz0
seiyzZ20FR4zaY2hphDRAl5evMXK5MZUdkf6ddkiuCAqSg0gKgjhabbaoDOq0qp7gEjFD3N+QetF
njz+NwjGqnNtSNM6gFXH85GYh3a5K0vBrVY0CsasiZWP8mwBYmhfEuMmyR56Q9D8xF19hDyYK1pW
xr5zlgP4KxWCiSJN/QO5pX3RT1BbjrdWWj1puuz/zaT9A8fmU9PabPupA1wQPMv6A4wP1y9BmM3d
MJ9DYkuGmmDQljxp6IapW8eUUPBP6m+XxyGYNvZVs84DPbd7YKj2c27Ijto6NsQY8gRcwJl3GYsX
kFir8TBWUElB1WR0w+jWsKtR1jLoHmVgH3OBLfDN7XNxmJ3ZJVUWTASeRpUfLf2oNfdZKgh6RBD0
76sYzppKAvEYQJCp9HT9tmrvocB1eb74a4PrD45Q0wJrwymGMehJ1ffAQG7bhQaXot3E2p+832X9
j8tI/NF8IjE3Bbsy52gpgBRWt5kFKugI9acv/w2DCTkoFYyuUYwxPQzacZw3bSBIUfAN7J9hsA9E
k1zVGUppcXrqr0G7geStA50RQxSP8vflJwwTcIzJovRFDpih88P+MTR+Xp4pwbqbjEMOp8lIpwoz
Ndio6IkSJ28PXXRjGd6iPlyG4i68qaLYGfalnDUUQcYji8yUujGp3jZp7VQdpIsNES0Od0QrGMa+
wDqY9nMFGCX/AWFE3zZQ3Yy+oixDSk5gBCIsxs6CQIugyQSswn6KzP0InS1p/Il+nz5RBA6Nawi2
imo/FNYouCOebtAlk5Y5LzvcTe3Zqfo7Kh95eX24Fr1CoH9fuZnZqEllQrbGG6efuhpA1AneRtLd
RvqbExqtZQifaMUJ+wKvS7bdyaDa9XQbpPhuArJyy708Fp6t2SA1wbOEgWo1tgo7s6FTJS2YrWSG
FsdRRfdt2Ud/MWFrEGbCCtVs+jIFSEcOlfauFLj6RpE7ac+XB8NbmDUOtcLVwhh1aCJMx7lZdknq
9lPvQit2Lw1g0DUT0fbh2dkajNk+baaU+iwBTMsgD1UrP5MokwUTx8cA4YYNtVsFRO6nA4qKRcvb
BBNn1D8mu3WL4O3yjIkA6N9XM6YWoTwWBQBK60UxoDbqXf4+f0U+B8BsxtxUQf9uY6tUhTxALcGo
nH5SbqOmDR08iokKCfnDgZ45Ojd0pFeYQ8BaSjMaZWponhm5JdKTys5B9bi87SAtUPjZNv6bvBHc
jG2ATRKElmw8kIPBIC7LYfJsqAImVYnXhassE4mZc7epgjdQFK+Y6MFn5jEue6WDkD1cTnEnNTdW
Cm3NdHt5rbgYOjwmGDhBjsmSWkxFkXWg2Jq8CRqJ+WaRf0uVyBNwzgFaPIfQHtI2ylm/2RzWbRLk
WKBIfVMkzyhfrX7T27tO2l8eDMcSToAYwza6IDKWDkC9dD2bbhgIcsa8R10A4N5sGihAPKs4tw0L
HJUDAKAb+yKjF9EIXFBCfdc3zbZUxG1f1HSZdNsJHhN/9JDKKu0eePq22OsulNquMsd0cjAwfbnS
EDU266ExXkedDL01Z0Chd30Jr1r79+W1oYc9OxQia7JJa1/JWYl0K3e43lCvFu1BAg4djHHT7v9F
sT7P2NY4jA2kvZ6FYQOc/PvoBz5KbSmlc+LFN+pDuZf8+Fre0HoQUe6L4/TA0wUWJmTydPQkMMHO
EqtGGNhwCYUiuTKmUen9ikA6VHAV5WxY4CCzAqJP9IuyjecRJJotMgInQqST9XeW8aLqghCEa+cE
fAaIrDWourHcH8o8DFU9IAahk6j69dbyY9RmU8qx0BMx+fB27RqMWbEmkvK6HgHWaj+a8k5X/cuW
x50xnAsYBu0FYAMqK82gNZupcKPynnR3abdvC8GEiSCYsEBSMm0eWkBAfXZOoD1dgHI1E7hqroWt
xsFYWGiWNnLvALHlb3K069E+hBLG7MscIwZIBvBsqUFuDtQGbPgxzN2IIejwOdVbDNqhcquqAj/N
mS6wg+tQOrNAcoQk5GkAYk9DDC0sNLj0mrHRIV/dqlSp19hcXniOKziBYQxrMCp5tBeMRDaNfp+D
a/RY1Doe4Kb+m54p3Say8k4QvPGHhnuCjvwKnpSYYMSOUJQyQK0eBdUoLLKi4wJmTnBRCYIezp4B
uTStaP2Ie9jqIiTYZohE0RmkktlIFRP5L9ZIQUUb2GnxGHcWfBQkXZRUsUFwUFWha6YwtVwKyU2m
FULOWHqMMWeDtcailr8KSKWpKhE9AEu6Kq6DLe3GU/c2Spz/8nEZnEkIqMCWDYpulppey2UJfSAE
0WlveX2YuUEXeTXk3S4bH88QcLVCDTU97fCKdDqmyjRxrVKwQlE27WZLhXeToZjSCJyCCIaJEPKw
lWKbAMY0K1DfW86sXZe6IO4RgTD7dTTDLitMgMyN5qQjqN26fYVCgMszxjl1wHKCrDHI02mhAUsd
bJVEyrpaQu5rdppr3VWgDxZuQRcgbyjZoKjK4HwPncIxVqdKeYf+YMBp05+qfm160UXufNoogGXT
el8cPawJmHHadXGOhq0aV5CQNvqA+2ASzJoIhDEAaAuREg0IKO/V7/Hs51TZzpReLq/M+clzOhBm
/TNoikaaCYxSPVh4lwBr+oI6+k7Uf3/usE9xGIfdaWlvgfAUJ1wPgcbsSpk7Jw9+mfnGNB8vD0k0
bfTvK5djmIUcQGoEjQf1TRXjFXncLl9nY4c1rw2AsbAJEjS2DAnT/1uZr+xsDy1DBxAibjNXvr88
ItEi0cldjUi2kigpcoCZ5Xc7QIfZCMKN3lON4m8sDkWmto0UFfiSmanLMlKArw1mDU4Kv05ulg7t
lcHT5dFw1wcZECTCbFCkswecVE8gY7AAMg3PofGsxk+qIXCdXGtDuhCP4ghCzq6lZdxYWq/Hs0fM
fdF869rey0Grtljatgq+nqnGzRdqFrQ7VKHNKKer04P1U9OjGSXwHXTHtNdZxBBGo7/TMxRkK+jG
t8B5Be0V1tkoPSQHaxmNVqE9H+p8VyNbrfXKJiPlnWI+JNroSF3w5csITVjjYg/JZwKCKiYkBeGd
NBWDgeJwsi+Nu0rZS18WhsAD8grioxx5Zdatqi5T3aPanSRR7DVaXoEHKxGFbZzNc4LCLE9Axhx9
cECx2uJRJ/nr1KW+GlY+hicIDDjHDjqPIQILqkkL1P/s9pmDpkgVZfaW6TksjqrkfnnnnHyfcTry
DAGdacT3beWwJI+jhPZnQWKfszkBAY4ELI1yLqWO7p8cBfToCZhxn84Lr0u/EyLKGnGqffD5FQpz
GjRRWChTBRR1i8jQqY72ftzoGxPSoKJ8HscVnEAxayLLoS4vuTp7UG9xOxtVp+lN30ebWH4rRa8i
oslj1qcoIYaT08kj+p9MzpzeuNcikaAF38g+V4g5DNICFyOJzl2TbCb5aShFHFIcd3MyY8yNN9D0
whhMzFhjPWlT61j6Ye5+Z9kLUtde1fw0OsFLMneHrqyBcTVZNBWTJmNERl/fWDGYscxo0yvFu6IW
3y7vIMHkqfKprw4mG550BlRmNm663IZE9ABDZ4dx1uvZY0+DcZrVzkDOwOumBx2iuMlDDxVzfb5L
TcWPI0H4zqllojsJHao2PUmpmNJJaEB6vU8tCYulGsiG5X65tVQn8wKveB43xqGx0SEV+eqXKQSo
617BMqGpKiWmnVRwqoasuD29eIu4Ss9pVRgIJjJdxhnSf7Q7qT9015E7PlExBfmYDh+0cPFD5opY
tbnblyCet1GLiKOcmctUT1VlNGn3VQwlz3xToXy9WQShiQiEmTk7aNCImOBcVcZno/02V2CI+TLd
I5261UCYqYPeZVkgKMLqgAWuXLZmpDv1sLm8lbi7dgXC+PC5bPrIzDFb2aBdpdV8kxF7o9jDQZ/6
75ehRHNG/74KFEghjZFRYjwJyR0ZAfCQmo5ki4pQRTB0xCuYJWkSy4KkvTfOx7j+KSkHM378byNh
nDe4QKM8LgCRN7/16JBNx1KkUiYaBeO+hz7PhphacWDNh8GMtlGfPWqWiBqZ60lXy8847SqOVTmQ
MJKAZi2/F+Hb5ZkSfJ9t5OursWlCGcOIE9MpGvQnKoJb1Tn9w+k2+VA6XK13GUCjUacWXL0ax3AX
ue02vYnQgG866aPqyA505HaqoKZJsG00Zv83Wo1rET2B8jZ2u/F91O7C8ghWU+fy/AnMgC1Ml1S5
DaGfiFuW+qaBi13F66koQ8WNFAiezNAyAHY9thwwzuoyHWVgDI3igHg9W37n5pVU+SXqteruQRYd
d/xB/QPIFgSCaStE6QkA1Tx28vEx1sByKdImEoEwxwCxh7SKZxMgyXM4HxLlR2z/TRjyOXFsQWA4
Sr25EIxjHOstePrdAqpLf7P+n1PFnAHmLHczJA9mTxofkuRRRy5k+osrIs5gSEaBkNnCXf7UXyZj
2nfpx2oEfh4e4n5Lgt3XR7GGYEYRzroVokEJEbXyZwpQra2CcMG9jMG9jaxBqCta+YE0QId3uAAE
BXMQt1h28l2+D93MF/Oa8RKhoJ79nDNqfCssvZDD2oywLNZxutb9adfh0bf51YDnVhLymPJ8jYrr
O+7vePM5y7rKkwJypNQG2HKtR3hfjuyrWBMU0vEc9RqEPTWtBcVgOUakBMeMPCz6Xxjy+vvMkVl1
Y6SDAGT25PTBTu4W6XlU/MsWwNvxuLRbBCk9UPSy72JJv6gN+vzhx4arrnLsanSS4fEyBn/lVyCM
lcVRM2hlCZDWV99RYXTIrixQSaJxDHyn6e/LaKIRMWYWzK01WjFBcGbvG/KoJM/z9PoXEGDiBlO1
jF5xNlqGfIQWoNYM18TyGI3frWSfitwkpyEd+bQVBuNhpjYch1rHMBJ7X5nXJkpymlpzlAF0zcnP
ufLa5EUOBAbH3TW2ZiL5ZYHKgz3VokEiGZptEBakOej4/cmQHXPZFH/lPj9x2MMMs5raSQOcaXpO
h2Nmyk6lPVxeJP5YLBkqe8jnnnHk2FFsg0AjXrypD/ZGJqNoYXmJ4uGGaKnAD3BNDuIv/w+KiTvN
IF7yqoY9TIm0S7pwN1i9b8eZf3lEXG8NwiSQQ6IDARSAjGnHEfSysh5DqivzvajxlkBaO3SsQRpd
I5t3ea/vp+aI49WbS8gEJJIgXcEbKJJjCmgSTB1lYsyZpAXJ3CkyfkAqtd8SHeQ1zfJG+r85wGkh
EpREQVsMUt3Tk6KXogF9xfXiBfZCPZMCokgrLfZVF9mCWJFnJSZ9zEK+3MAjHRPLq+FiNmXVLF5i
9N/Q/bWZ7OK1kXM8BQ2C8Jd6OTY9soJic75lOER927ag2uznl7IyW7c3tMG9bCM8EBTroKEZOYpz
Zqi+rrNcUTCetFEgvlUGuKXEiYi9izdraxTG4KkO0lQk3eI1AXkc62YjFZHiGsmfBeRGghU6HxGo
GiHbAgIVi5zvY31cgh78kYsXqleh7nfzy+UZO7dpVAkaYPxAkTVErtkTEKwbCtqyO9lbZFSi1UdJ
Ua7KRkSIwRnFCQr9+yr4qaJSDXsJKKVW7OauAmecKN1LJ/3UvsDKAqpOlAPBfSPSOoVoMr1OO7vH
QIw/c3Lbo/s7PpZx5Wa2T/AMdHnazk0AB4FCwAKARmOqLXqKlo+h0ZHUkL0kLpym3XbWt7C5mUvB
6nCyfLS7EwYNN67jCZ2JgaKRyhi0wDFvjNaH9Li2cwJP+Wkf2317TanARDWD5yOj7hUxPYFcKurR
GC/bUeJQQkUbO6XxoXYIwscbCZouMZhdL8/h2eBw0KGeBn0RNp5M0cHK7CNTy6x6kMzSb33jVYXS
9C/lugAfWOoOhzF20rukcWUhJTVr8Swq4/O6acxUCTTYvly+WzgxQGxTBd8vD421dwaDdXZqTNJB
HyxIXBIQzpsvZBbqkdMIaG3vLARjgaVtT10wYBjRfvSNjbJDC/oh31ORw0AobC0aD/0xq/0bqahG
MBqAacVLHV71oiZ31ujYwTBHXmOEuK0YmK+EVFu7Kfe4erpgOvWVSRfcXc/a3VksxheBOc0uY4pF
acWgCeyRTXZXbQaQ0A2oLTd35ov2IcOaCLXVz1LbLDazufq6zyE5COzOGzz9ez94MQrb4615RMAu
u+Gr+ixilxeY+0cubLV0TTkFhqTQpUuvrf69bo6d6K4usg7GSWlZUAyjDghz9q3x2jRFS0YfZ85t
HX0tcEi4zrJ1uHHSlgSVkjCP+SFCJji2N2W6b/WHqNlM1ZW6gLhV+uJ76P+W6h9MlgcIHVtDDgaJ
0q+RQDOT2ZknUHx8ubaQhWG2sd0VE94NATMqtldUb4rWg5Ng8zfu6HMszPaF2o4Eel1q8t2rbb6S
//p9ZvvGCdUAMzGIrrnR5G+GSJmJ7x4+fz+zZTsJYlko+yz9wtI3STg641Lcl1m8S0oRNTDflnEc
4YZh2XjNP/V01kjykUyAsiS0BN5UueBk4G/Hz+8zZ14o520mEVL6TfnDHm+M4E6r7i+vNpuc/Z9J
fUIwBxwZyiRcAqn0qZwUJb0cP3iXhKSX1DTPd+U/ODr7pJqhkL2VgCNVNcQ96/I5ygcPKak7iywb
uaiuDaPqHDwWefPUWr7aWF+8eTIjZetjAh3CqmWJyVzM34mEgs/SkUSXda5BULl6MARAgI4VAyxl
sN7pKapGVGUnydtU1E3Nxq0fY7ARb6HjCDwEbOmIBEsM7CQCA+rc7JR0uIt16TGL4+1UBLth6d4k
srxdNpCPG+TZyq0w6X5bnQm1US9jkwHT/qna7jBALyP2m6sIIVjkae7wLTqICjPPKPHYcTIbCxm4
ZC4LYMrbRkWWzVVNB+1klOqbuJmDt57yDcW0/YFmRENPVNtwloWj+AauOURXKevyGdNRATLYpMLG
nhv0+XR78FfsTAXiX9K29KptKzg+uHO8wmOfsUgwtKBKBB7VqZl9OsPdbtk27/0es7tfBMXjPBe5
hmPOETXOgtb88FtL59bSQzXcQXUAl9LYERgPb0OskZjDxArjzIhjDMwAt2G8a5+iB8nVbnVI1ekb
eYeWKV3g0ESIzPESaL0R1h+I2SZPrsxOsFY8n7weEcVfbQcrHcwBVLCIX3rDJ3bsWIHho0hKNHN0
Zthtt8Zhoj8JqcXEbIEDNSiv+BEemh2YB77bm8old5KIpZ3nWNZo7CYvMkVP6D2HrlP0pni1m0Uf
fDdQfvBV7DJzU6JqVfz6QLfy+TjRmiOrkNI02UtrK9maYVVB6ROjdTT1qbV+yep1b920KI36C2vE
zdFG26ZhKGc6LmZSWXoXAkvftt+7fXmot5LbQYNEmh24mX+hiMPbaWtEZl5NtUB2ke40s9T8pJD2
amy5ENt+toWdyWcpT+q01liM0xwKU07iBgcc5ND3qqu78SF4rL6bIOMStdzyNtkaiglMOjOSIMsI
KMs+KOpuiUXN9h89WaxZrBGYuCSH3qm2NIgXwvfW1zY6tB+vNUiFgUXgbtmOL9Uvexf55E7Ui8Z1
xStg1hXnWl/0rQUb6TGL0Z2xC+4sF0/9b3hUcDNh4SH3qFvjsb64wqqWIwYqb/8nWGg+tl6OrBRE
2MBP7KUe2hLi3+Di96TN5f3Ac2VraOqCVq4sT4wkDBq69RrbbcCVjf5ie/5zGYQXYK5BGH88TEZu
4Fmh9FWUy5i3bYl5zH4R+2GqrzP51xjE7mVAnkNZAzIOOmxAaTuDDdEP1UfSX6n9YSZ/5hiPQI+X
gUTTx3hodH7bepxh5dr5aGb3ZeRH0/a/QTDuo5kyW4eaBe6yzbd6/DFbu1x+vQwhchvsJWbu4zlC
4rj0g5sJ9MPpwUJnLq2y/RdxFe+YWa8N4zdaW14CJQBWb057cOuhQF07Dknk9yRxjKJz1TD3ahlv
ng36dhEB70cbanNF4xpE3UxYxQAEeUr1po3NXjAP1BAveByN8ThNGLbjQu8Ho5vtQcPsNhHU2WKX
anwtNZQibIGhcqPM1Wywd6K0jMIkq4BID12KWKBp47b2yDaDKTmi5I7AabMXoCWXtSKht8kUB0N3
yEQksYKNpzPuJOjGHnUEuPyM0vfMGHx5zrbKDN3M0XSNaRBsDREaXc6V89LHvg5Ihd03lpEzLZi5
qPZysl3KxVkUEbk6Nxm3XivGqyTI0La6DMut/d5XXaqEmrsdxAWsrYobARHfQQT2yN715MqQhrnE
AKkU6fge75Zd8BhfD36yKx/ENScCP60zrmaOQrvLCSKVMNcQZHZ57rR4J3GsQnqwBkpNuSjYhqZW
bKbUEh279OsXNp9OV3u1muO8JBFpMb1y/5TO3ybloEv7dhK1FHBd9kf3DVqKzvVEiDRBS13HnM4j
1Le0YRMPhpcEhcA2+Tt7hcNYSwaBU0WFFKIfvzelQ5lKy23ybMyIpUvUcYiyK9ydvYJjTqK6GkNL
rzGsqIecCCm9drYfL7tH7nYDkzXYuHG7OXvDMkw9TdMCm7uvQ6c23TzbzOMuQFOwJAlvjVxbXIEx
nsTSktLWafPNsJFziGUaVypkbbzmN5pB91R9VI+c4hse0zQ/9cid6HWQbyWfY2VcyxwsnWaHNOPR
dU8N2NtlNX+yVZG//P9YyScOYyV6hyTm1GCYugHOGrwL7sItvY3M1/+m25UfUq9mlbGStO6jJYwA
R8V0qIR0Xrr0BQ3ad9dUabw80ifC6M/w47LpcPf2CpfxLLbWyBFyf7DOAvp69gsZmg1iGqdfOu8y
Et9Lr6AYN6KgZn6ObQyxgc80Nqlvj66ZOARS1dZB3Rk/kp+L6KoishYmpgEjsamXPTDxoBFGf+b6
aIjeTPgQeELGVRhkQ2w6qk7laliKFAZZd05dfzfR1gnB2MuTx1+mf0DYi08TolN5IfBZY7Mpmyc1
/j1BlUgTpJ74ruoThbnuSE1qLDlFiYppF4Thq5kF+8sDEczWWe10Xath1ACCtL7U/gk6KPbdX4bg
b12VoG9FByH6WXXPaHdmC11FTJZrG46xabeBF17jHRqFbuikEYWK3FlbwTGeQkL4VM4l4OyyPiqz
idq26EUwJO76rzBY9zA0UqpMwNB/Wg/TS4Oslpf6w5V5HUAns3bDHzQNFH65/PQjbbHCZdzDUNfJ
UEkJyjxK2y2U25wQ11xuLZEb4prFCofxDRL4Pmq0yMIskmVfyI1TqsP9IoksQzSNjDvQ6jTMbTBs
4qm9gDm8J3cRYsVul70PoUNlmhJHqZ14I8qZi0yEnqmrCEpRJyIlEoaXKY1jVpUjxxuBhQhmkL2v
oChjMuwaFmI8SA/hfforv4VYjRttBrdSttE92IGEsupcTM1E1zSt19HY19yomPVab2AdYWdvovIt
qR6svPQFI+MumkaQstIVglwkYxudLMlVFmNkgb4BrYXRUxEvL99Kf7La1d5zw6+vGyf5F7q03LoW
cwXN2EtF+jKsZECPMwTT8sXFFRy89sVuOlhbvXfm2NH+BVsV34OtcBl7QUe3LMHlI6A75BlC1GIz
IPxAn/gt5JiFy8jPMnzCsbYTyEOgDA3MUy47L7fjXYcixVqBkFjdx9coItpM05Q5td0iJo9vA01E
s8/dH6sfwBw8eZb2pjTjB4Tdb3u+s0T8+qLvMzFrKzdVo89YRyLf5uWxF5EViL7PBKXlOBhDrFI3
Sba1BlpoeRYEAGedTh+eGDoYaAPAHkBZ86kLySK8bNY5TMLO0NzmqG572z6lT8otVglRqZfkjuKG
qLKKvlgrywLTsa981yj3c98lReWnffikD2i6D629Ony18Z6Fob5mBROXcJITNfm4+k6Cq6r+YtUq
+33mJFNIiCYR+v1KOqbhvdk8XHZTXBNYrQ/jpaDU22X6SE1MnRzT2mvRt8sAXGe7AmB8kUoaPZsC
ALRInWY3MgrtRMVbojEwbide2tGq6Daxu9+lfT1Hv//TEGymziBpCqJVNr5f1Y81OoGT67na/TcI
xpPYCF91OcEyR+Smbx10Z1q6YCsKZslmnIm6DBA+NekorFc5+alXoiIp+oGzfAuiV9AroIf5jJyK
FFlhKHQM4a101MHvRzVx+9gx3MotXFFswrWrFRoznEmzOqUogCaX3ycrcYLy0epFr3u8OcN7vWKB
PBscK2yniWUlZUyUCkMqwqdCsrdtEYniBLq07LStMZiBlG1DEqOuMRC5RWd5DDn5HtqfXlwsj92I
XMXSNPlGrsbB70rb3IQBHoaT1iz/D2lX2hs3rmx/kQCK2qivWnrzbseOky9C4om177t+/TvMvDvu
Zus2x7lAJhgggKqLLBaLtZzjXDbB1Yfu8Q8RXHUbxFGeNlDWcJYNj1UMtCgkLn3qrw038aNfY+lJ
iYbXV9hAEy4gP4AlIJzdXpkANEchVNMa8DkMTsJeL+slkSAOu6hp1lsK0Ml9y3oOo501Pl/+/lqc
B5Kd/2gg0jgMDLfbPOH7WaC7en/NhqtipG5jupfl8JU4t5MPOYKdjOgOWoySr1Qxx9ssAGV8FOu2
P+RF4g9R+61XVIR7wJu5i5aJbC9LX7vINUxbGQzInehjsYSNilVidlo0V/58iAYHqJdDDi5JTuzY
+H3kBb1rai7AV8GZJDvqa5Z5LPvMAbOY0oFO/GXcvxuay7vKFGDkUtuJv6T3oZtuZMirK1ZzIlJw
yFlb9gpNFjjk5oZljyl5vLyesu8Lu5kxu8W9gu9XaFEwYj8gtcRe1qrOJyoI53kERtgIsgGEJi+I
6+xX7pKbXboPOYL1H2YUTgRynY9iITZjvKsIIDBTuhtjGh1TG79eXrY1r28bFCD2RGMMhLGnIhoC
7sMeTspfQD+eNVc6srZ2KLmM12wdj/oPKULQNShppDbcJSuht5RITTvdterx/ql0byCI7d369wsK
T25Z0WL1DXUsWwjI5kIdrSxrkTJ56GuX+uir9+ybljqq37ixlBVxxQ5PVBXCszguZqJYWFAdyKXL
Xa/tL2/YmhWeCBD8RtknGWDtsZYtFu7AU9IRWB6z2RlfORO67c2Sk/VfVtBAPhDTzphcEeweSBc2
GfoeET9wgxwdZRJko/cd57utsIKyzP5/0RB5VKTtgKEsjuKkiNuIrWDH6Db5Ym3KbY64x9hyMmsu
T5a3+y/6fcgTXAdlSh+zFjNMTesHKPNe91vw7bxZ+TZ7LPxiK2OGlQoUFnTqdCvuuYKtX7/oIJ2O
3dYLudv15PX8dYP80E5wIsB+I7kejbhn9NIZ003cSh4kqzULG2bxn/0SfAibzHhUW7wI1acsdgag
UzwCqX4/3MW+DSTvCOX5yK1+/JsMybr7+hAtOJawZb2dctF5+lQRMPw+D6knOXCr8ciReoIDSag5
JnEA808zJ7/VUIzpdrEO7gIdD+7yS73BEdhmz4bkoMv2TXAkQRoXAIeEVc51vo/12NFpKVFNtnqC
K6nzasmWmq+ecj+kd5gqdIxa0tEtM3Zx7CKrpjrQFC4EtCJAiX1RfvKOPnBBRp6Vo5gla6GQaGUJ
kYaij4ZCNe6uUHw0hs0wf4+DjcQouE84Cx5NTHASG5O9Z83HQx+GpC9wqobXKfL4tBZvUkQikvFZ
I2lqjtvYBXFi3SdNh0XJW4gLTOWqKfa9tc8tV1ffk7GRGAXf9EuihOUDUlYUZTb2S9/+nXBsfpfl
ZPGgTIzgdCM9UFrd5LtU3o3x/RD/yMfFUawvRZChknFVyzrBVs/Tx46Js94oq06dakFgsIDiOVN2
TfdHDSj2kQz+G44DtrAoR2PB2im7zmvafbyrtzyeH4DXsfzLIHE1OX0sVHC/eGZOdAQVAHpQ8tzj
PbMZiJ+zr2+LqzI3cNqnwpVGVauH7EhTwfGOpByWfIJBjo2T5Ynbv3B+2cCzXNbsSOQp9tPwornJ
QcZNv+5PjiQL7jhOQe8z8JMX3ETa9e+Xi996lo2UOGZWNtJohNv7pfMg+OEmzNQk5PKmTf1ibcKD
7k3v/KqWt1mvRz5HugkO2ez6APYDWfNhNK8GNNMq/uDmoDSlnurm/wJeW7acYs6/RqU3Ri4Escj7
3yQSittu6CvvaZWTSEilCc7FLGkwpdFvW1U35CU9RJ7uVLNTOHzSQNMciZvmkdSFzRPb3bKQlFUY
Qh6aN7pr7s9CP3b7zDUMp97Ta7mnlu2hLgR3wF8gXcRPRnE9Wx6Pzxl07N4xUcVfiXILlRxFXXA6
zdgwnS14JQIe1YnbX12XOQboLS4vpUyK4GWy2Ywx2Ai1uhmo78pTYgxPkyqZ2/gvi2dSatrIeZ4N
GoRdq6o9z15FAG1754sXeGjfeyj54v0bnoH1W+FDoHC6zQgwfnqNUNyKAndpLafVvD9YOHDAYBYM
7zbodHontGMAvugQCxeExQbE7A5J1JtoliWLVxX5ECOGWUDYU4o5gZgodtTgUO2rDdu336rRQ/AN
ZCJg4IUb2QzWamh8JFQ4zmpkqUMf4HhppPPL4h0zUm6a5c5s7/+nRbSEaCED8OEAkm9kdzjFo/EU
qqkbywh1ZEsonNwxrqKs7KDNlDBHTZ5KXTbBs3qIjtaL/4Kj+KBvx5z0/KruDSfj5Ow6mrvyLdmT
0Ge2o7q/t8nL3Murt5bvA4nGPzZoCYdXU2rSUm4c7HvyhbrpFcarAcqgOzN+BDy9In9UyxZTCBAC
JWJdwO8VzP9lG/6m5sTc6X55TAEE8YV6yXdZSCmzRjEyaFozsvhLgyYHvX+0i1c05DhAqJa4Qpkc
wWcUaWgqCreTbChfWxbvBwSXTpG2t1Wp7S5vnWwZBe8BHsO4UAYsY5IPjhaA2+Gz1BS8IHpkG2Iu
uAnByhfw/ECrzH6+PLPe8Kj+67IaEsMXsY3r1BrAyIgl0/T3ZJgclT6kimyoZO32OM6XipO9rAQm
0VQiB4wZyY46ACDhQ5rV1eDW9lZD/CQP2Vb250SkYAuLpY+qXiOLX4cWc5qicidloLLzu2JxGrrY
NAAgccQlkWehXlRwlMQaSlrf89mpXxSndcttcJ29zL3zlVOlVdvAlVzGq6p9CDWEKm1MakXtYwMQ
oMHow+Tvh1wGySATIdwfZASGUD9Cr3R61hMCJoxvl+1uLeDEygE7E0xCIGn8nbs68rhzZDZoYDTh
0zPX7v8fVzt29W47+XzVpMnElefCiUDBIIK8ni0twqqpdAHqVg7WyfgAzB83b26CdouNdAYl25YE
jzJZbnjllJ3IFpxFYk1ds8w6r3w+GLmrGg+FDLNt3RL/Wc8z1PVST/R6hHpZGLiVsUf45GQ2gBZl
APwyQYJpNFmqJnEPXeo2uk/IcAja0DU63c+LVnK8ZKKE4KKMizpJTehUg1QkKiO3Z9u5f52lGIjr
5v6xeEKAkTfGVJYEOjVvyxtK+qj3ce6k+hWIRRw8MvJlV6LEIij/RUfmDzagpNBHSDSLe4PcGsmB
ps+Xj5hMKf4TjkSorOnBMILVY0uwUdTbwR4kse2qBNCmYNwfRLtnAFaZpi5apMPHRpXxEqbGHpx4
EhNYya9htpmB7k43tXPiFzIqSdY1cERNS31by4DybyOb17gW8+n08w9WTGMaAxaqbp1NODeRCS7c
1EJohI7MCc51KreXJayqcySBW/zRnrRKCOK5kOHZW95MUXEbmehybe6CJLgqMvr5cEgDkw2ohjTs
jSWWh5pQR+TcQ9iszlch6bbz9COhDLWAfnNZrbUGRcA1gvDQBuMd0AsFB6cMSR4NqY0Lfs8ZEjjk
botJvA4j77KnzdrJgckxjHcYJuj1hGByijLVAotn7Y/pIcUUbLIvC0lH3Zpdg4UUgGlAg2PAazzd
pam3gGY3xbWfpNYbnolPfSfrcVgRgSEcChRAQLKBsk3womgqsjDNSXN/afcae7JlXL4rrtMGM7mm
2eAgBOOusCF5nwHE2+5yPw2afas+JSMQ0sh+MiUvpxU9+CSYAfRM3WJnCJp2RWFiJvSotRCE7ioo
OWxfYlxruqAEztfrN627cHMbSph2dRXkPkKs/CXYciSx8MHcm9eTSzfqu75JvdizJZqtRSiw5A+x
whJOYT6Dqg1izRv1DYu47X4OB9MxXw3UEf5gCA3cpID5/f03irmnJkeqiRLTClHVJD9r6i6xpLvy
fA2BH84MSiwbIzBM/L79+7bBNLSvNpZXsF2y/FSsp9JqP+1zTuXw33Hk4KjaaRiBhJwmqN+Sijil
Vh76KnHngW4kdsGv/9McIoJgBqejoesc2I3CBvXTMGk0TkBRvi/uC6/casQ3cV8Pt7wNjxKJHfIt
EMUxCrxLZoK8DbWlU9WmyZonI6KFPxd+pN/ULaBPJZH9igjAamrA+icauJBFiNAuNypjLiMMe01f
Fetgqw/MlNxAK1UJFaMAGqcSwCwUSGRP1ag0EJ8mU8wntZW7Zp/cz63Ds3m1N7xr79aP0pt3svh3
5QF4KlTYKkz7JEE1Q2i0n3Rf613ig0BnX75FZE83BVDgpa1UKxZ/rKcpvJI69KuryAGUfmk4nTf7
TeNjnMlDQvGQ4e5wNcOxt3woR1bmXLkMcW+ouDj4VQgwK+GGKqM0attoKVCo6/bGVe4OjvEQ7ZAD
9nTJsT53v4BSB/88OOsoZnLFI5D27UzU0izQN99uknL4WkWtJMhbyVGdyBBLnIylAV5MkNH6zb57
WnbmfXVVeyYqA3TXXgFgQ/ZW4yYonDQbdzvcFSg3wXIsnDSNIxDlM5yIRh+pNjpp9200YkcJ3kzg
zhi9JMY8P3UaBfQvNU1TJeeLGJKhixB/wgrpduwHdPJ6kfL54ekTIeIqjhif4Sev8BMLsE2p4kw2
c8P+0wOCp1KEsCIvWT5ZPaQUs7lJhsbVgs8y+ADBmOpoiwQBMMGhFjfHinO00tus8BVrx6LOKeKb
Jv9x2bWv7ohhoX2Jy6Ei2IJComKpexiASQ6A/CmiTdFJbo/zk8PV+BDBL5eji0pVlVYzFKXw07Rz
k4xtxrSSuFru1E7N+FSEYMZG2GTmnEDEYD2Pix+niRNOh1gHWFJ6q5lXRvDX5WWT6cT//UgnO1tI
OXYQmDTBVULz7aDJgD5kIvjOHYlYxrArwYtV+LVtbFVMI9FBlezMymWBdbN5jxkBRyrc2qmMEVnV
0Rz5DZXuG/JTaUOn7NCRPm2C6Dbsvme5r3NOYHXY64nqjUP2fHkdVzw4QLo5BDja4Sn6LwUt63gm
lU7wC5J99FeFRjeieYOf3xf+uGO2xP2sONhTafwmO1rTQJm6sbR/X46zi1Svn36PPPWRIxj1e97n
ZlSSKG1tF4/1E26owZynIEgTQHktvqFf0fTh8gKunF8EGCA+59ie9llyb5gtOyY9xsX09Ous5E5a
uJGMHnhFBqDagZ9N8UhDDlbYozbTjaXjM3HpfNer+yoNkNCTUP+trNOJDGFnUDXMOlDWIYXSYw5a
+2WkkoBvpQFXgzO1NYQJFH8MwWErSx7YTYKmUTMFjA2w6jyMIoB87Sq76r3Amb5XwFarttLoaE0z
gIbaIOBgIAsXZzZtolCzmofSV7stiN5U4OegN8SNY4e8oVlq9P4ViMJ5xK7px1KF2DNii1HrFFKT
ff9C0V9p+NGPye/QtBG4pv9pIzwRJroRq8nsZoEwrRudpvk6Gn9FskfieaRyopDYpDEY6lypFmQM
01VXPM/aF6LfDu19Ud0aocQYVx6kp8IEW2m0so9HvnoITibV4YBnvM/dKjxrW93+UcfEqUDxjmTR
SOBl4SYeggfQ1qNhIrsivH3Jr0DBLQPWXD0MR+YhdmjMgNJSU26UrQ/2mfZHuov90k3Rkkg2mIDg
45OJP36VHQZ+ioV7+thQxD4NK8HQRZVDrFkBnSW5KppHEHKndSRx9CtnDkcd6UUNKRMLV9ypn2/7
oDHssESK3vhrUa4XWQlg7fsgr8ATH2ETalGCVy/xwppsPgZRYjxsIN/qz8/uafAV4FcChwlyV2JC
cUzzRp3RNOGrWak5/VzflotxW9JFslArG3Iihyt6dCEadYlyScXl1J4GbgS2HOwOWArm56+pEznC
FaI2KuuzHHLmPvC04b5UwOOpy/pseZgnmJdhAp0TcSyyO2cdqWw0adwnBLnR63qGVWPo0Ssx02OG
XvRoYKJHlktaO0fHEsW3RtZNLKMBJJLvFZBi3jOKBmxH2wBIyVVc66YLvia3qk93sqrGWihzIllw
UdlIWDJwXQ2HPdToL0dbXuo2QFx2GcYjU2/+Ke07XLOWo/UVEUvSou6HLodMug22PPecXnF4sfA6
uENI4Che8Eh3kSS2X3PGJ5ryXT+y0bbtyijiUtFnabx1SA8G6CZDcu3ftUOtXDQn4oQjkRlLmTMD
FXRU3w49eW3RCVOlDuCV2JABe9K7fHdK1ROORjUyI025evOh+lIfgn3sgheQY+spnrGf/9fVFAKt
OW0y9MFAHFA/KqRL0LaNyb+XGq0VvDUP0cFl/fjPPzuTGMLkdDyg/BFzeW1up1EQqygrhb0z1obb
Jb+ILikjrJ8GoC+o6PBRwd4mOGRa96aq1KiKDBt++GzcoDamTM27BYDA0QHkT7KFXLsCTODEo6qg
6dpZBQvAkFaV1wEvNJfJI9CcdM+0OuPzkZWBOwY5JwjCDLRgHLYCBu44i2o/01qHqN8rFVxA0e7y
Fq2tHsgzGcFUsmrjfwRfouVBBNJDVGGGjVo6r9G3zIu8arccjEN9T71/MX254qlBTciQIWccLEW8
36rZHlsAk9boOQRNnBv/4LCSycby+xZ8LxypsJbE/yu+60SicKzTOTRt0mMlw6Zx825Td7Vjma+5
jG9vxS5O5Ag7ZjWLgrZ+yCmZ3Tg1De4Dy5IcYpkM4QzbS9iqZIaMtEmduffi5g+erSdaCOeJaEvb
6tzuotJcHJYm9xVhkh1ZgRTWkArEZW2DmNBAgvzUsddsxqBDDq51NDP+sGov/KFudBfjYGgKyLe4
0jKvCG/KPc+Ty54sa0uIghPkUorxOtEAZxUxPjMK1DaRW3YAnPfQLo2srsXPjeD7kFT5ECLYnN4n
oVUVEMLT09VT5A1Ouo922YMchpOv1SVRwlrGmEYPg6is/bzr3TnazdobsR4v+wmZDMHs0H/QJVUN
GRh8cPJy23e2U2TeZSErVRNYxdGiCaZnKH1edwOkjC7ohNzIjfFe/zrlTvRubTV/3g2JR5CnkjjB
dYPADDBPQ/HR+1NjLPqRhGNY1X7X186QBE6RSCoIK0OCXLMPEcIjrzCniSoaNGv99FF9mzwLzGeR
x6572xnQiqXvYtTw07vAv7ykMtWEAErvlMkqgMgGLLtvVvKFKJLn8rpdfOglmHnbmTnPq2HHivss
9jDp7CTj/rIOa+6b2gDMsNDJhkSX8KJLBiPJcrOu0djafMelsh2n6HpET5lRSxL7K/EfeOL+kSSG
9E3F+iYC6aJPkAwcLcz1fFeCV1sB17C1nSIZnCE357ODeyROsDuNhqXRZEA1LztQyszUxTPJmfXW
mREv1bPEJa2awpE0wQRDYyqWoIZycTnednPrV0RW4/nNAydqhIykrlGKedgzcplAy4C+Nuk1Atrh
mr8S0LX0WPIRUUlouaYMGmBAjGlirv5sSDrq4yFL4JGgzOwsdeeUMirRVQm2qZto6qEgfeC2cvT0
yECjvaR8uYL5jgFkX2bVK7xtPPpBYdFC78g5oJve6iVY7WeY9QOQrMbIJajXYkafQ6XwSbLsHWC8
JNsUtwDB+BfQ+muvDxAAAX7DMlEHRBr+VENczClTA4qzeyj2nC3c8uP96AEi718weK8s54kwYTl7
8F2lWkdw4Uc/QnpNFe+yk5BqI3iJHKMFymxxbdz0FoXvTbcD1AwoXJpttpWVa1dO7rE2Ytd4METh
NEca3LlF3BT99gChbgC5nX0PC4n3W/GwJ6IEJwHmpKADUwgCieI+6nZG/pcRSkSspTLA/wpiZWTJ
0RQlco3GRsCA2InTFJWOfqg24QN/aGs34E9CivpvcpXwTnaG+Y4IzgLuHD1YHA7pvA8jiElYLOiz
9tF86gzZzYIpb8U85PF1PBwa4yrJJFHnykVyIpDb6NGRtoOliMoCAsPqfmrvmbGJkr31eRBP7UQK
39AjKeVsq3keQkodRm5YP4/KRv88hBhehMRA4lhHE8QZzFEXDl0JklvYH/5rVHQIB5uq3lw+UmuW
dyRERDoClodOsx4CsvT7bAAREUCIMsjAtTLksSYi3BEGSWiL9g5+bKfkmqeW8q3hL5FbRjC8DkC1
skT0muM9ESlchGgTpwZgSuDZn8Gdhfsjoc7U7PQDuLswFmRjPqPZjCBwdfW39jqB85Vx0q45w+OV
FaKyDPc8irNwH5M6OSy/i2Qv3lVvqKngEALxOzkHLVGGGFCCsVX72l39El6pYM1r/ByvHQBnhp7s
RbUWuIOCjKJSCJb7czyAYEFaPK5sHt5G98W9fcX9R7xtNx3w1LhQd76SMiSvriL4zxC2A/EdWgoH
rV0qqocMT+E2dVT1SxrK7pSVVIWFjmgAjaKHFP1iwg1JupBaaYwArXnt/XiH7jekPHXvN1rPnyEe
aZAHHjOClyk6PQWNkArKwipva7DN569pAHkZQIAvn+q1VTuWIbzkBr0wEsOEjDDdZ92tlBd9LaNk
mczknd0Y7DhjnMx7BZNoVEEQvdUPYYg8fOijAnk7HfjMSXTIttI08do+HYsUggs8HHJ1QBKQc9Nh
tu9RBxUfUkrZ1+mQfmERcvCyE/wbGUq8vI5FCuHGPE4kUBlEVl6yT2+DQ+uk3+tbjpAS+2biVVfz
nXbgsVThtrvklz44dEMd/achebOstVFYuLgRdQP07rxe1KDg1alx1fiTFj8MJsKdnvoxK9yc5l4x
/ayqwsX96xBMLje0f79sTqvbjQASraG2gcMvxg5tF3Rpl9bNbw4QndMP44H+y3Ynl7cAIrAljvVF
IpN7aHHxUVXHlDSehAyE26cnv+j7Ue/LssGlMfp8GizxuisAIO95K7yMeG7lUcjQm8cb19CnfKZg
rBHgZxEbOCDTLSGDo6huGt8qy10O5t5m2F3WTSZNuJzsKYltWkIaI3djPbkduwVruJGkDjH38fT5
N+GJbsJCVnM9msBYazDLSfeggduPgWx6byVUPhHB/dFxOJQObLDAo+QH+Uv9ggvEncPUaanuF72M
cEe2eIL/7HAbmnYJWW3xE8zUTpk7DAcB0wtmAWQrJrF97ioFMzxRTXClVRUvY6tgr8YicWZyM2sj
yNFb1ywK97JVrDhtoNMhV0l4kH5m8OmUqVNYxa3fT1/qcGuzl8vfXwn1Tr4vbBIN27jpWny/LO+r
djstN10keWSsqcDH8zAoY6mMEtFhNkq8dH3e+hnIwRuMPMaSi21NBwRVKABhagUOSbis1XzMlSIp
W98Mb+oJHNfBnRL9+vw6mZjDsFCSAXE3EQxsSYwgDQ2A3prGlY3uiZnt50GyF2uxGzsWIpgV0Pnb
oqYQApCea46hE2+tG07lzgcwZIXdteN5LExYtXKpmTWmEKbPuyC6oS8Gc8rgRlGePr1yaFHDtAw6
jpGyEYM1245Y27ZI+OewMC13tGKr9g+XZayYmE0ZGjNMJFtttKydupq5AdgJrkjUqEG4kzxmeH99
XgC2HoMQACTGnSssVhRhSKJpM6RsAIoabKLpx+Xvr/gvG1NEFIM+lL/HhTNS0yK3Qw3FuMV6TvT7
ZQC9G7lL48RN6GFmsiGvNXF4HeCJoIOZCf1xp+tFjR5t3hFqFAGhN0n/SgBjgbTGNmwznySjEySy
gayVM4p90WAGIGgyIPNUYjsg3zn1A08Xvyi9Wza1o7PN5UU8l6ETfkAJ7wDiCeNTGdEUQQcz5/d1
gzK3O4EycvmDYXtIQWWb15CA5CyGPWO0AJSDZo0fXesPnD2L4zt0B3pHNxyoRdrzwVfm9K45lSfE
BdqgjDRGaxBvSyv+H8qnuiK9sxx4iiv0qKRkwb3MmUAMWKBpX0ezk9i7GKsjadUcMRbJl5sAyJfp
pN1ZuFR7GcjD6obZOLd84keHOZ5uWNgYRB9STI4kQb81AELDTHTvyCBi+Laf6/MhRbjiVEZCyiji
1EhRNr0FIF7UlrqHGE3HOgWI+Z5mXy4b4rlrxZYd6SW4I4pxszTqoFdcBD+UwtrP6eTo6b5NiQMQ
U0kfxPp+fegn3BpqrKh4NUJa3/5s+tabwsYJkRW3qj85X0dqCU7QLPRMH2oIGoxHo/6KiXGHyCJ8
mUlwz3UUNDYjQSUhwGax2N5W3RMGbL0weLu8Pytpz9MNEjyFElp2Sxk3ib32mt1P+9YFEA1vMHpn
d6ob7bqb0PsfVRNTx0YZsFFfIDRZAEHDiSGramP33mXdzq9CnaAXjmicKQNDtoLtsUpvYO6YfFdV
VFFr2zOV1/9NgmBvcYfJ+qnD4Luez49Ri0SqLaMYWLMC5BAsDKbzGYWz9EvRV3mho7OHFLddPzrt
hA53GbHOuhDEJvx5t9KJYOUWWrQVYLOUlRMP1zVg11HPvLxYMiHCYgVDbaTVCCGgEnOswQ05Sne2
uyxkJXDEpoNl9j+qCCczQzspw2QKAkegWN8F237bXQXXReMoNya/I2QE8KtGdiRPPKVVhku+hrys
PTSt17YSE1tdNbSJ4O2N7JsmDmrqNArDOcD3q+KuBOun8Waq7uU14wsv3grGkQiu4pGj6eIsKEsG
EYWZbdT+FtPXPmE7s/p6WY5MFf7vR3Lasst1LcI8PSPbSXk2JgWpg2+XZch0EYwMfG/j3JSQYWGU
Syf7kc5uUiVOtciGFde14VyzJnAj0KB2qo1Fl2a2QrQIDZlbXKsbxckBLJ5v9b26RUuSDiCv+Q+4
gWHd5odQIQKKSZS3RQKhefC10rykkE1Vr5rzkQAhDpkxrWaqJQRoZu7FZeiG0+byDq3Ux6GDhe50
pMrRZyJG3HnVV0FvQoRulKMXadOr3eExP2glUVzVzH+2S2+7lcbeMGRYaF7dk0BSBFvdO2AJWOi+
Anqv+BBTlKhImgRvmGZOdlaQ+qky+U2pSF7jq87IRFoSlGsUpExiLnushzyce+TOM9Wr9tgvDL5o
xE8yx9qWG8CKWzKJfH/Es3wsUbB/pbPSCgEeXmdbdaNhUj34UiTIQ3JC22I7gdT987yaOjmWKDjc
qgmKJV0gcRivsngT2nfSfOD6OppozeRpDQ234OlZo2oxa8AjRnPSW/sebCtwoGnERUto58/XyaEY
/Ms2Kp4C3eBVHNCPIIlv8LmsU3kTem2mPCnQoTRdxfEzKNAuf1+0P+H7Yo+NvgR62hT4vj7vw8w3
5l0rSznKRAhLNuH7pcFFmMNzH2duGaCla/lsnyQUAVYOutV4GzDYZgR3UecAlp+jFlLs+xngsZPk
yljZCD7ZimEQAJ/htAoboeTTNKsjvj/mT8nwg8ngZMTr4vfvtxAEciIilJGF3w+W+qoZ42XyjPyu
ar6QhHjG9EyjUXIuV3ZDwx3xjxzhimVdi5bfBHIK9Z7E933yOMoQHVaWSufD+RoPFNAHLqgCNPKq
mpt69iY2+AvuVpN8tsqC1ToRIWhBFmrHSMvNnl0DfActEuAkVubd3+BzshL17wv02JVBGlqC0EaF
cQQTjxTBghc714PURsN3pl3H9kYPb8LuRU2Lra0nu9SmPsjnTOOXYfQO2k7abvQmpUIqJXRsQOIt
2nbK3wsTkAwMSYlJ1td/VnLCz4NwFJuQjEalT7z/E1Y1eZy0qqdvrddqM+2GQ7lnGz5DIEMpOGsQ
QC4XsAGADPi7xiXm3Ggy2DakUc96UjI0Rw1PKhqVwi+0dArQeX6eqkcUKES1Kc7cYsYQOC1fKf3V
L4+XHeCZR+cCcCGivIvGDWSshVtj0OJQnTtGPZAYz+i3ydF2gKFQzSVIHaUbWYZ3VR7chwYGGkxJ
AKvq1KMHg60teZ4iz2E4lg54CY6rjcEd1QObZeB0W1lx9PzE23i2IWWkIQsHjAnRc+kl0ko0M71p
cMvqO7E3gyw7dVZ2hMM6liEC/hrGYBpFk5oesP7uyh+88MixrbvZSa9nrwPQtOxQ8m05PZO/04kq
ivOoYZx1CetjW4w9HS1vVL8V7L3GC46UrobCriVl6F1ZQaQuuRPgjQdnLa+xWYYLChqWh9DC0zaZ
R/s7xa89skHolG6b53xTuLJ+LIlQ8WYGSzjaLaPB8qixMTPEabOvR5+/NQFexif0ME+O4EksA1E1
oWi+Vy1vjr+WaCpKZYOA9Hyb8OpE4u03ZNGZtavt2KbLkjBvVIBlR+ytYjTenCtOp92Y5YSkduQR
Vnls2EYJqOxHmYYry3jyA/gPPHrqVYVlp6Md4weMypb01svQoY6bd4skkF87ApyyCgUVZNNx1AQ/
ok11W2OfmFdoL3UAtlDMET8YRbvLgubBrLWNbRa3zLxDE9k2jwCUkwSvtck2QxJ/soyMw3jySwSX
2aFDu1atFDm6bB/VX0NdRpx4dvb4IwLzIqjqcag1Eaxi0guzHJWBeaqFaD52Z+UNTNlO0Ow6WaZ9
TRRPe3PQAwyniEWkUG/AjV2GtjeYO6Se2qH8kuJxZi+oJBBZVewscIFeON2I68kaKI5dM1KaJAFr
VXarmlehDKnmzBb59/FuUJHZQvJHzKDlmDgYczZiorxhrt7Wj/FcPBNj8T57pQlyBANolqyu4mli
HvhmPBX4CnwEltzZeOmFGxnO1VngyilnbGTr0PwIpPyzQi9APDIzxQ7Z1bTBDI/LRxpDknj6ImvS
XtmfE1GCXimrgsXixkAA8jq0IGpbZEMAayLQWQbqcNgBKuN8C4/cRV8ZvcJIZCPcuDeC60o2ZLpi
AkgAf3xfeBWnbVmZnQ0VUvAjoM3XVSe3GiUZIZkQwRXVREmHkkIJs7k32ntb+5Ypsvo+jxpO7l9s
O2pRGnCMMUqKLOfpQtXpNChKG9teVAwbOwHGT/0Ieov3wd51A1B/zH54HsvC/7xpo+CvgdsdDYDm
GUoNsIXUIFIz21PveA+gugu8/NXYLn7i29Jeo5V1BCQlIic8yIAnKmY8JzVUzUzvbS/InjIglOit
J53HR2f/2QlC8AmcRzxdKfq+z1qaLBbUHYhdTK9Br0buJUmazF/buK6y93lupvrWnvp5eAibstG3
Ju4MYFPrav59wUp8A+OY3W6aKuqHPe3opO7CtIgmD3szaDWaX1CQ8DrWB/H3zFpmchvw+Y0nq2JD
71EWZA6YiJTJ6fu8mzYkGvP0xgja1vgVWVqSAYoHgDcpOiwwHLEp8BuWXde3muYwdCNn22Qpjfy6
C0jpQe78Y1QTlR6azu6SHa6PxGfWzBwQj+aLQ5fFvurtRtH9DsN4v4KwBBh/uFih10VpisJfcBuY
Q2eCMUSbndgM6WYMWwAb1g3mV9oYmOYGVe5Co15+siYbXEWtKDpYkIdmjVld231U7ao6mTx1ymw3
b23lix20JcZL9eZnQafGQxNJsA2KePS7FD9pVOlj1ubR6wKosiejyPF0Gxfi5H2DDsGmqw7JXNRO
V2axTwLaO4pGTBcRVeXkuUpdjebh7ViZzSbpzdLvteKvCnPCXkNBQ6QVVQ7WdTyAY7t6ZcNguU1I
2q0JYhFUVmMQT6pDx1H0dUQBQCqujIxs2yyn7tQvPzttiLymTpTN0ENyZhTjvRlN7bYMzPoJoGf2
XzkGZRQ3yrt53xM9xufNyAU8XnAYc7V3IgbwYMssA9AkWixv3UpNR3/M7Ogw6WOC4X0Lm75PGRnc
Ymr/ajt9t0xpfpd3tHByZpc+zazIH0sTU/Cgf3f/j6MrW44VV4JfRASLQPAK9N7tfTnHL4R9xgYJ
sWgBIX39Td+3mQmPA3eLUlVmVubisPrvWTsdw3Y2HyrsyX4eoVLb8j770W0efKQuNkc0XazKbaOh
6BaeHgO3aSxEhqrelIP9PRs+e/gDPZBgc4+scepVYV0yq9FGwLSBTuaQLJs9Tjgx1z5fSVNnQzJ2
d36FSfs5UG2PEQM+baBuRHsMVrLU8KUJ4tIU0lyM8RH0BlsrSyum/Bma9u6KJhXrT03YFNBeCv+Z
Fby4y5u4C6sGgWbnwuddRcdsPxY5n/c44vLe+UmMJR5l8qUvIrikx6191Vbxe81hJUWT9BaHavwD
ka0aysYP/R1CSGxJuW1fMeqNZ+aIq1IX/ht7lZSFiq4qkH+LomkO2DWb6yhYurOe+J+lH8jPSBZS
JXSN6zHAFkvESVf1NGAXRbYXOultJ6eJHCUlJ8MHXS96/IA7SvI8U5HeWCfFnhThtl+yfn3pmNVv
KjBh6WkCrbRl3TGLtvxOw2vuo0lyiCaZieqFN/6UeLDwJoccbO46WWtEMYALjeMdN8tL3lJb8Y6y
nyFRUZlSh8y8NrL7lMkvv67ysImM7DBGW5xY5svE5waDGM5/FvNXkVkcsLBvn2E4V5QJTnjJ+rAv
+0g0lzQYs2NC+C1VMqq8tGIX974oUVh8TR3n+0xz8zEDgvuI0pbUlgf0FhXmn4n6qRSte4XjvjZl
aNiMP6YoTvmwZCUjS3fkUoxjuQVFUK5szU4bkvJKMRYC8X9p9M+KBE+WjL7eGIlK0pHphYmk42Xa
Zr5uizHEDxb+RCVjOxkP8M5bQxxqCVHxSGZ734fNVoXJtoc3F/bYWQfHjyhpT1ZnZtck3XzAhDXU
kVXw/M+0vuOhS3bz3MnDAheZOrfbpQiK8egp/lyfr+OjDHOhStuY7VAY0RzoEOt7RxuDP5Zq819b
uPYcLHlTptrHTwHFA3ER9gft3BPvEcqhAy8qDQZjD+QD7GPRFNXKTsg6n08RBA81W5FGntlZAZsz
/pyPxQsvTF/PLdlOWT8sD70c+jcJV9u9zja3zwb3gxKj7zrE1u0QQ81RWDK37+0G45FiBaYPDnrE
NTKuP42YVLWYhO37pa+nkO4AG32P9qL75tTkPeAVIeWtidMcGfKTzdAGpeQqOk4qh8rdV6Nt02MM
Dvg0zBkSGsPWVGM0bBgbt+Bz40V8nEIWfOaSx6d5KcxpUANMgDpDPxCnR0tnmrSSjm//gnQh+Sla
A4I4OD2sp4T6b43PueStJ6UM2rFKYw/fsSF+Dyz7aLMhXfYtRyggSFRuby0kOTBhjyZXM9Ylz8sy
wwaQ8hPSSpILXCMOWVeQG9x+p/O45ObJNzy8yWxudsUQZmfWZfASQZ9Up3PRvzWxCx8iPbYfRdH/
E6mVP3LQAYhO9zPpYrn2IU4/Jiysw3RgQ+86OefItx3j9BJYYu9sln8ggXGZynSlLqkDXDuiRHim
yat+bv2+CMPtb5qJOC23fFnAOQbCfwO50/uJw21kJW24S1tTZjP9WTj5CuL12usYlEn8QhU99ZO4
iRlmnU4EV2irhkpkxRm/VpdNs+4VHAo74mELUNzHxOe7LCJ/wrWI6mSK+SXo9VDarOsqyAjOSUse
Z6WujtgSUrQqWduSjfO+kdDED/k76sB/TSFRZleIdcMl3tABxZcoHm7pyMKvXs7pbtZjVzpq3ltm
IfCiwZGFEvvTY7EPet/XJtu+Yhmv9Si79SGeoqxqIiSeWZgOl35a5lJk+QWl8Cf04nEk7ITfDXmt
eIOVzHc7SF9Guf9gE659kXZv0EDdw3HkTpJ2qnQemSfnoz0dYYid0LbMJCqYdU1bDgrQjPXznSVp
xSOkx8mmqRVTbwtJ3uAH+LNl9g2m9FU4ZHiU/qFw9h0Q8W2d+ouw6FXQKt3ZOISvA35zU/jPXBX/
ZpfkNdhJi5Pc42UM+TkLkFWTpcEAQcQclcZ1n7NytUzm12XFU5CoN3sbtNhRnXq0Niqf8TDrLexN
WidKnINIvcwZu5vanJbCkB8srh2LBvLvnFZFAqFc92ObpC3BWNdhMt0REVf5oHS16eDWpEyXQWEP
vdRfrTcX3zePQZc+Ko0dT9b+lzYNDrFv4V5TkLkSG1acui6rjIJxxRZGO9N1u1Cbv11bXHWkv5IG
BmdrsryRcT63jtRQFxxlYg6d7k7C2/+2Njn2in+BIzu0/fIS2vwLfcCN6uxxULMs0VxWkVzrlUw3
mjncr2P7BkeqtFbWoWvXW+lil5bDzF82ibS7ftybzH2l0XCO9PxarOZfsvI3LLVDEA9eapbBt1zp
l5oFFBocDU8w7sfV3adr+k3YRPa6ccENgsce+TDLfk0ZMg1g8ZBOyaUbwxnDHD3ih3GFrft0lVc9
q3NT2BMW64KrKoLgmrPme17FJZ/UVYrt1IbdfTqT+3mV+xWXddBulUyGk8iRxAE7n0d0tHd5zK8I
PDjyrBfw7GrgmxiwD8pRIMPuGbY1iHbp6HvSLVcQZA85Gf4twiVV0LjkuRuXv1Ill6UdlpIKjgaW
vG64vEKxVYmMdwMEd+jwd7hQTx2D76dMKkwYY425Ud3FBhmajN9kro8zCR6y3F9pPE+1Xoov7EJA
EybnBZ1yVs4q0hj9st8tcLT1fvZPZGuezcaWMnMD0FMDD6BisqVdhtclnPaKKlbCmvs553yo3cpo
OQCsLBuZo1tJl+vit4sejSpzhkqTj0yUZk5JXUzRMWS9OyUI/KgCYegpZIUupXBwtUuRdS5SZGik
IbYX2UY/V9ZnTzDfocc4brACT+biEozttGOJ+t6iJqydRZQHZG4XBHDDSj3/T4/riK+J+bFsVqDz
geim/ZB2aW172h/DVcp7M+e8LuDjtCvmaEHP3/m7IvptIOQkqi5K+jJxG6L8GG7Q1Y99Fcx5WNnG
reeIdrZqoAzE3jv48HY+QnF8JTwrlf9jnKySllYpWQ4Lj8pFcl6CTYMaeXjE/rvs5pPObkHMj7Hf
Tgm5G8mPiNxDG2enIc/wjalSz6dJJ9dFYgMo7k8hMldCjrXKrQcxRyoroRbsx6KeFVaN7Xqb2vmW
ESSBBynKJq9ESqFDzstOyn2WevQ9uD28qdf436SXd12Ie/RJn1Sl1zxp7hh8GRsJK3/9PJuoVM3P
3IVHh8vVThBoL5DXLVhqj4YqbobnSE17DJc7n8eIwbTTSTZRxQ12a4oEjd/wZFi072lXiwJeFjOs
04f5bCEIi+EilWh8ShlBg48sLaBOtpurVDWn2bVvmBeias6RZxKTymCLurVzTTZxn6ZwxaT9o5zp
8zhCeNpNB4YDNQv9J8jm12Z+8nQ1VSGnY5/Jt4xFZzIB2kRbfkvlupN8zKokn08EISZtlh91EZ+m
Quzn4mXNcE32Rek8QX+XlVCL7HSGdeNFHxxHw6RzclvwbTa4kiueG5jdKpKeQ7yWMHLJDyNdcfZb
tInReXNoVFjoyjDYjgrXii3+xMjNwWD1PaZDj3DipSIMBbdLd6Lgb4EcXloOXz8zL69doNMqHTN7
JHZ8ZX0SloiFY6dtTYuDC6U+NpMPq18Yt556HV1BscmST3hvJWGPnRjRbUEMuSAxill3GjbxX8xI
3S/tOSn+8fbXtCw9TEocoj7fb7hul7Y4BlzjIlEpSm/CklMUxX+g1Wblkqef62Keo3hpy2jr1FsU
oRdvlmJ4tmRlxxwG3peOM/KO2XY46mQdq1ANLwFfNGTB6i5lv4N9/qR7emQLw8UWR7hdsPahkMIz
/l6M3bLHUksMi6SX2bLDkrP9DL8nlmU1xFH/ITL0vDZDiU3cPYTbJSlg9BKpA95uPIgp8yC/Kyba
Vjnjh4Gn+wLmugneXkEx+kOjUSZDPFfxBFsG7x4k+qoqnMK/mIoOSerj+24T4r5w67sRYo9tlYPy
iKNaJ/sSbv+lLtsFti077mEt0mMNl98KnNjZzrIS3XcyIVGvpZqVmWIRgrXRsPucHbosdAfRtBc9
tUeE4d3bNrx1AFuUzK+paYKK8O4Q2vk8DhvbAxMp1QQggNNg70R/lugiupVgKJzrLv0vi3/rwdsW
L1cZdSDNhUrLCT0j8BOY6yVE/MvbrG5b85cXEWrz+kaUeGJEVHjqR2ZBfXUIFsiTEy+G9wx7PVvv
KzkDKAjctSmSz3ZlNaYbjMbTMVXLPgKSEIvp087boRX0HdkpL7HFow75QVo44A7bAe3vLkzMK9XA
LAHynoZWPJohehcWPmjobZ3Oz2Ia6zSMcH+NtcHdj3370vF+p03/KVJ5WYfoy4QwLFvtiQbZIR84
rqKYvQ1heouy5tgW/QM6tEvBumfDyc7GeSUDUoWm2BmUojDtTkx9BjE+CJe/sCTZJRqUPsYUWnVL
ck6l2f/GSzeqeVoF+cPsslPwNE+WHrccaJDBVCJobymD0/22HlpCz8RhOjTrgRmkYJuhamZaRa2o
EmMvhLgX1vf7jbT4jBaNyGoWnwVaq1UGp6gDeNK05Bj57TBqeVEsPIf2dWBil63BuZ2iy9LHZZq4
Cn51FYTLh0gPJ5XFFxtkZbBe3Rjhsh0ewF1imvZ7LXuYVvS7yHP4Atln6/lJhvHRd6i3DGZOXY6y
jnqJJuPdr82uIRoj3FiPXVEJhj6wL+oho9UANjnIhSvjTcal1KKew/w8ir7KI3nDOMhKwAkBelDz
lFGNiw7CNkGOuF721EbXtvtJ27gCIXkc6FjOs6gjNKnLvOyKpDuF2ndlEJAr2Ml6CLp9YNiFKXaF
OW/dZ+Iry/tLR0VlbXKh2edA9YF6cZk6AaMeetDxWOWNevMEBkjMysqhNqW4MxJS9stH4T3WN7sd
AYIoUQsHXL65trsxng5ZT3dwvA6L7Qjq+aCoPMxxUI7a1wP9hADj6OW/pZBoOOJqhNXgpj8hlT1M
Rpza+G7Cq9r3SdmN86Nrc5R8xELBs5Jvaamn6ZQOkGj26uSTxwLyaY17Hcvf+GKANmbbLgroboUe
MSXneIj34J0PTWNKxX5YBHQCbTkPg0OTt88kA9QObKRM5kjXk8MBCLv+oWUKx8vWoI7rsNHVmP6O
+WnJzXcxfqDX3zH3LPKboIjiNX+G8GfJfx36b1JcYxHW7Tq8bhJLroHf20QcxlXhBZABsFBVzct3
O7lXH7oXF8HJWo9nP7z2S3KNcNWBUUGisHyydD1iUKyj9L/c5KUTzW3NhyeZ6B3uCnwVBr4ViIHA
7gpasNs2fGMaqgWH2VIq3rGWuFcEF+k01SYGqx8hO3NEw+ljUwYIdVtmTIJF9lGohwIgR0Mvk3oc
h+bok/SB24PFudkldr71Qfw+ZMGHH1FaMxUFhy3sgNj6/g+Z5rOzyG6iyCFWZLc6U3tRlMboGuP4
FbHgYx1EXQ1FD8Uk7vApt4dF3bm4WXFs9NuS3DSEB9n8n/ZYzZo4rViEzYUx33nJdsloK9rh2+nI
8jS615VFhyILgQtaeFnQFuOo0ndTj8Sw7D8TRbuQ3nMAmU3Md6qz6BB4RRL+JH13AZ76i3Pvmyl6
77s7NZnd2kY7l79y5yuNNEmXiK5UmwWMWLwSeM/9dZNLPzBZFZd16tD4975xxTnp6WaruBPY+3PK
iUdMIdH3mNt+t5j+q3MNr6dNwAEwcmLfZ5AVVyE6w2uyQTsLxE2n/wGJLo5uCO2vCeaWXnyX4apM
BDDO1Q3lUnh9hsCb0zJedfeUFTaD2q8fMmhbVFIcPCEcjNfM+B5tT/s8tJB4674FhBUEobuODVZ2
z0JiQThcxuEioTE+SbHSA1jgewp69jwMFBYa2AM/8iBvgAZO46EtkmEHVSA/5z4EuNjR/q9wlNwJ
1/kNU0eDcdXhR3gz1PgFcD1oqYFwUybhi+Iw6s9iTR7HqXNbCUoIM8kwj9mr6gP1PuSw3Mefpld0
m72XFeRYc+nDbt4nY9TcL8v2L1sE/QA1k68lOp3hM2jQEmyjgRsvH4L9lK0RjPpsUsVbyysKlGIq
lYCsKUJM1YmYKb45rBReNfU41b7YOpyTBV0kwga2o+RM3EvyyJYgKPvMpCc7Akq0QJHvW7JsOwqg
rZJYhVWAIEO89LqHayTGN4GeO0snjuCmwsim7PG1oBYaFJaY8HsF2Zs4rJahVe3y6CWX1HT3yxwB
7fSLAVM9FWQDsJi4saKGLDhsikPb5h3ApVyrtKlzCRy0DmGd21Y210aXLLLZh+mS9uiwHXHLOrY9
BEkfvzUO+62lmIBilbCZ6VuUh8R/RtREf1nsg2qj3AcljDfswa2a7cdAqicVYWK4A52u36zzy39F
OKMgdQNM4eF1/6nBvFxUivrSzjk5pLFAp7xisLKagTpixTNymKeDB8MA5GmIgh68i0UyOdtEf+PA
Fx/zwst9OOXhTokofbKTSk6jJvKpN2txtUL4cxRzXJZdjFpgXbGTv90FgKGsRvJXhoINJErBIvyY
TgVsEBoG03jGjj33I2xedID/lqfTz5II+gnDdHewbAFjkDdIYmkz1j0BbzSfMYEYk/Dev48K1djY
MXrXbYs3qMm6m5m2uYQ55litoTtpNCe7jWVmK/F8zUMfds01XBrzluUG3xDH5TQkQwu0PsveYS0+
HpYYFNq09R8tQmDqIcW8gRhdewoM0WXncDc1WCApcSbMaQyUuDDNoVoc4sP6/3+Yti8NKrGWEnBD
0pkWjQd9D0PxETLxw5vk9VdPXDWAuoC3eVIVo6F3YZsALFvM6zaAEo56vQMTqioVGwzJZo5P3SwQ
PT63HK7E/bDPWpMe+rVTZdjYV7xc0SnbjDymfv63pb1CM4Q2vZiNKDG6J5hihksj+beP9Z8e8MQW
x0i+Qvp23SDhfudY/LSuUKKtCxosl//MDtyE6ujw0LZt8bNpp6rY2A6wwgSdyQzHIWBGxbkv5Jfs
DJ5HXqN8Cw4UO7sVWCZbeyhoK9JMupx1EOyyLf1BfwHMp3nNc7rWtoEb59ZMcm9dPl5I2KmPplnc
3tNwPYzbbMCDNcXFTj258w061m1GJ56TEXXIvPd9tqDewGkCUxUBuOY/oNo18J0YVLWS4h9qYfdp
ICbYgShUO88XefF8k+jOmxZqMTfstwJLTbLoi5tHol9JBsJ3Paes5BHMfqcihSIq5x00Wdl4nKih
BrVh4DWdpMLL1ahrATLjpOZB/AmXFMwbV75Mp5l+26TF9VhErCzmFbhFlNiTicP2gheAv7m+Q3ev
euwS/z5zh4++WoaR1rpHUyJydeMjl0c1oJQxtDMlikF4zKxuwQU3y3lIgn9Uwop4DOMM++nC18mI
9wetcAgIGONOBEsVkIvz55wWcIOKrKlxgMcHs8Rtbc0aHBJwfwfkILXPwUaaPzFrQc4N43gZjc/v
F6MoqebQufFGjUjSIzI6Ol4VQYyhWtI1gnS51UUdJ5SC68GKZZlMgfuYQRbeGkfiAwQ4yaExGK/2
vt3yA7R6fzfkTpUmBqu8FIDuZbYtoFLC9nVQDdtDJTM9NkSql8xP2ceUBRmMuDNerVGXHOFjQB+7
fqU3FCzIdxFVspeKZkcsRIJG6vFxuLwXNd9ogWFG9vcEXndHLPrNbwbtSxmwoDm06hdt4jn8Khs1
231OfLFbqRbPCOzu9o4DEf0FvigOvMS24B5DHPk3TiT80KNaa0l5UxmKsaFyiwj9cQpCdGzQLdU+
0fGPCld3BgPevA18YEiKHRmc29rwWQah3Yfaro9m7hpeDiYqTkWyAUKYtQqPKG4D9H25uYeLw3wy
ePsutNegK1i2fiBOZFpP4AKaXdjCYL6U4UTGklDKxnLNivUyWFLc1nbqr9sYpTDuMcMzEY+vQT7/
0pollSF49GHSX9xt+Oz7BuW1XhX/GLux+y7EbE+oQri4wjwbYK9iiuvv/AJfjXzaA/R/693o9niZ
0DKzlINSX9PXiMXt1WHWwnaTb/EQv6eSgII5iJz7Wy56e9RYiKtGDFU1bOaQ2hXx9RxwFX/oWM6n
rmDkxFAH5l3RBNk+sV160ys3gCq8RTpWBP4QcKUbhm/ehC8EndaRZZxjvAUkCbwgDObTuNH+wp0e
D8S19gZnpRTMaSvvomBdy83p5hCAoiibfnM1/g0AqWl+JzowTtjlbqtRTNl+0wuLSp10QdnKLnVY
Ry7kgejBnlgMncfsDXL7tt+fGRg7L7jSroZwaGo3XHoqQ+I7AFBM+EO8OvTecf8UyI59Bb0hhyTx
/pvJxv+kY8D3K4zwrgpDyA68f3C/+nU+sIDhvl+DCFCsM8HNsqzHRdk/A5Rcqk7JEZbC3YRw04WY
Dxmuzbehq685ltGbGqFLfiqB9Oqx2nwTQiq6DNGVBKL/TlbVfUwxAKjBJ9vLio/7v4wr9eAWsLFg
Laej0TIvA4I4HKx+drSkSs0vki3uFCvoO/INWGYsEoSUYdhLwC+VPgYGlC9WX1YKYCcS4XSl4aTO
OCPZVBfQ4bQlhzCKwniimJ/h+gyWNAMH3AdeHyM0qI+AnN0tFZRciKHN3QxdWVRKg7uh79fkHoFb
+t0r7PSwaOqPbuw9/izXre9bmK8P6nc0H1bmgJqOC07t7Gw5rrx9x+6/jUqEUWVwo7D87OhW3LQ0
9BEaHIALOv8drm2c7lxAoFkZEtuXtOvmJyCKgB2D2H8vW8F+uq7xD2McZvt5y7qvJJzSk5aiSRAL
E+j5kIx5ewVzinbZsbVKFrLh/ei3l1bE01/UzuK5mTKGCx2DBYCrFyG1/WsQlvaA0JRmBxpCHCPL
4veR+FOcmV8ICCKeTHzyrHHfW5unNdXhdJSLxUgfg9VDXzLZXVp07m5FJ/M6ELJcaO7oXGbb+p3n
ar5rCiD0tDWsBl/6QoZ5BmTbhc8RMjdLFLkJsc9KyFJHMTvkICf2Q4RUkBFRowcfLOueZ537w9Xm
ztEykV2jU/t3kMmyn3nb/VkktAAdWvY93RiS5RV6EedWUkF9QEqWEuAcC8tOLTCYCt14CHqgUNfW
pcvr6AQKmFijTwRIdi9T07kIiNGGUWcm0xOUXB2YGbvtO9bQPfcz7PhsQUU5OCBaVYr5tAIPXpQA
L8LSrBFwFW3tZWqK/oVh8HhOrHQnS4XZLYsMqgCDZ1cBtsa8CiBzPg9g1StsNfgqFz64BcVM6qkN
noI1aUrciUuF0pI90G0A/A6143GVcXdmawgeelvDPQkth/JERLc1WWWlg6i/GhQyQL46ejADXU+K
EweG0Y05RirMEFtpTRK40wZzVAlsdtF/eA5Vk93G7Ala0ObdDcp9bhChP7BpDjCQUX+UiPKEtq1B
6NdSIACjGfp3uy0c2qhhPPZTlrK6jdT6xG0RX9tgcN+RmrdjKortNIYbRFRNovc6dvOzaCdfTyNY
9X3EBIIziWHLXGWNUH9lnDtkZg+93BXaBifVpcspAr6FtwmsTpw0/N/EGOYJuG8AcIbhfn4OG1p0
ZbtM+g/9Lcdr8JaoJXzu4pBe8NblVSjGGfzVGugjDcEwOwm2qoegBqNjOu0MCkq50nGB+g29VzfM
L+A0lp1Ou+Rg23yqYz6CWaD3Kpiv8TJeWbhmUFL52GH6FFycuQYaAlmFvybdZWs9UgDd4+bNeWzx
VfKcfsR9BxEWuizglAZd6Z01izwC4Rc7TAa4iCHda3FyQBe0//+OMDo0wDV09HciC2pIQj8G1j9Q
3BiYuELcYihrnYaab9CHwJi7ZFxhL88xYlLce9LBiVsMF8hHINIIFwHpBFzhw02lVT6vP5LND6Ps
0coO0wXQ+6Evgjc4VBx92uuzVwY944COrpgBirVpABsdaDMEO06kvaNDulW4U96ljw5hEKJhYRdc
XWCxiztl/KmV5r7x8oeu7GVF2BPNf9+GVdWYkd+y1H2D393RJtsLJ5/SSTuIU9u7doJSI+PPSdDX
KvIX8LW/KwhjBZEs6IvhsxksLEgwKMUQDcW2Hnj7gAy8iqXqvMaQGEtdIEzN7eYUsQGLOmYGcZOJ
AQOMYsbXe6HtzfdrUaaEYYwg7X7bxM639Ie44tbkw2e6sM/UQzRQkLgq3IYvbvnqXXxtPITtMuau
wqE7jIN+GbbwUSUABv3Cgxrd1HUIMYUNXt/JYGyerKMpeIPUPyfhMvVlkYoPvCDPi87H09KSIKyw
cEFKCGW2cu6S8Mcahw63eIbc5d+sUWjLdu5AyfdAeFGJzrLZvlgwnNeWDlVgR4gGMXIDvYRRUQqd
j21oOWKfqfSQau6AGzzblVzCEKNimAkU/lXfI6nn6DN5zdP1cWihtoLacqo5oCkMilAxKGeBzfnl
I8r5h4JZZWnz7LwEy3FCGt+EDCEstwQ7WOAFNdCRcz5YCHRA5NzUOC9VjjeuXBx5pc4DOgiDYzFm
ywvHoF5S0/xh4XIQ+P9q2jmoEWIj6xxZjMdNphOWSrYYL5TDbQk0Ylwp6v//SDqv5caVbIl+ESLg
zSsBeoqUdy8IqbtPFWwBBY+vv4tzX3vi9KhFsLArc2Xuwut3odN9lcq7aMv6i+CJl1hM30tdn+x6
+Fulw+MSTu+8NdmFIhb2WEXdo4ZNBJ1gVhTT2DOGynMT4NU4PY+CbVjlxuMiC+PS8xl5GchV4Oqk
rsoJ9C8/t6tfoAW1AqPc+8TR+MaoeR/qDOtkPeCz79WaxiVPsGliwPb2raEWmb02GQNYM/PFjKat
KgSKflbsZ1WctBENiCgRW2IwvFJ3pMwG8zLo1c0TsGdDf6SweDfU03/1qn7HOQDXahy5CRvzUDY8
5E22b2YZzxPjS7p8zNpH9pfbUDpPK96dS6Kx9oxPIdlpnho9um4aBwo7LhIlHjHeOHFAaJvh4on0
RKT+S9XzNqysclsibYlRvPhCx8FChC8sP+wlfVgbPG8v51Kn3JkHmEk2dA4DzGtqatABE0u36sA8
gtNi1xg33jFzoyOWHYLFHVaO6IJlvtUfzWSebbJHfCZVuqEM57E1EM6Xan4bNcJ/kab2s1TGL9+L
xyZyDl3gqb1UZO+cFhLKsSYXKzBPBAeXvvc5hUivUxty7ppWkQDiiZ05TJdRd/yeO2SxKlzOducn
HkZX4MwH4Vu3auSEMGvv6GbFcS1ZqeflZJ5yNc+xCOzTbMEzm1ZubEgEIk4IoqHDahztoAaXH7SJ
JI7kBfy0Gyd80mp+Hqb1NYP62KR99tB5bJ22ygPe+m5wnD0cwb+mWrcusaJWrG8sqz6bvn9yc+88
O9W31aAKCXoMuH6VB25bI2oqBotRqpi71R8Uu2u9QGe68EubEGgExOzUVaDXYR2iSJT/bN18Uc5N
nJUOdbPzTSinYcf7nFCrTcHiKmD3lsb7g+VQw1Hr8iVsix8dZA+0HXQbWmeRZwyLqTv94LIfbPIR
H8xGV9ryaq420Lk+vXNduzFQ1kev+slcl/3svUXLpvlAOcNNrtaFmMaP3WQPylPvRjPsizm9gH78
azmn+EfJv7ORb8ZiAqIYSgS6eduo4s1O+YXX7nwzpmEXGZB3QfBWTCGGGpBFGzw36j4H0KYusndT
dFtjjpLAF09ZYz21o3MqG0yDnsBRFSaLg2I2+BCpWbErVnSqphWHrs8+GlGfJmU7HG9EbXoV0+/D
QKtTglAtknGhTtkwXot03jpcPkm/n/IouOSF/PSC9ImbwKsc5n1hDy9T019G4MIaIrYN0n/zyJ2i
DLNtj5LDRD89BXkABSLTv9JFqO8L821qg2PPmFXCAGRtwZWumDYtzroZ6Cbm/EvyNbyIdMljy7cu
VO40d9a53zSZgZzM78xOu6s3kARYiuZaqvkULTJRYZCY80ANt5daW3ZHYfAuX/lgwVwHmmPS0/xO
PWReXok9R0WfxqNtPBn1Ym8o0tOH3BqOgvGWjsmtXQuulAaLi8HvfoXt3awahq0dkDX5k3M9mmjY
ANhpY3FG1Vspg3iuQ/tKaO4PPCGToZiu83j38ky+OCigES5wpyDAF8bxKIOyL8PfPBs/irZ/Deru
JbMDtaO9od0ZE+5c4/SHXMG1F/i9xMbNTw+G4b3wZbgRhrYoPwVmZqgzPoxiaN5nxoNNEFXPRd1V
W2gotak69V1V6HKRi9HI6o5E9U21RdTbtiZvZE9Wj4HbvIIk7cD/2ltdDV/CA3jgTvZbNGFsa+dA
NF4nA517SWDRI1izLOhQmtwBOG7xoQraeoO2quJo4oLeZ5L9tDbfkMlYHrQ/5bvCCM5jMe5VJATv
myE7NDmbz3iq1balSTpGIwGgmnnfzKuWHEMW1/9i+RzE3YHkQrxRlNLgfkwYWeH4mVmzfRzpwtmN
vP6BltK3fOD10C39r9tl6aFsRQQcURwi2gmTwSvaJJuyTz+nKr1ESkdVP9rzzIp3bOsoOMoxPak2
+rKcNQHdeuw0nTeAvpANkXehZ3RXCF7Oa5nwXxLo6I2L5wPBCANnKnxIR8ZyRCHJWzBQyZCmr93M
H7UerTYjaXuEuo1y0gu8l455g79nqfGrUnVytXFnmCheNqfDAu6Ya+MvjQpPBQNvKO1r4ZuvQTce
10jsCnStDpSfsaXc1DqP2847zDPfunRnFsvLEMzBpihsej6C6EfD9Dm+GTe295iKoQJKqh/dLtxD
4xzK3Phxquo/21q+1J0KQan5XlWLvxOxvGjMDZiXoFzjJq+e1NSNr5kbvOKVD5uurvuNbaIdafvq
ZEXcefOxGQkGLisKR1iW12UMDnChT8aCEDzPtTwWVvGA5/CeR+lLaRgnPfXxSE1kwGa/MovAvuUf
lZa8uipkFd+7Zrb1HqLPVZFhcoVm6VArSh8mbqWQEfwuHqLytJrhixS8Wiueh0LUP2ZQ4DaXxtkJ
avshc5uHTkQpkz4bJ/nuxL1bodKLWidjXvwsuTwHbWsnC7f1DSSgufEqKlIsk/p+w7lMOUX0OuKY
d/zHakQEL8t5Rb+sh6tvghSr3L9ma/FAuPYga/dqTn19rFKGscmbnM2o21NtoKza6r+xIJMBafZo
NOYf5O8jFYJXW8u9CjjgewI21UzVtuAnAuorXX0KfYsW1bBikxRh9N4M9viDuJjzO035KO7R0+oU
e8v09n4uXitrCuJxXaZDztv6wajr7upUYO5iHezbIKya4N4KqsOf9YcsKpZzbZBuDt2eoMTo/V2K
AdMzk+bIpL02xa9aXfuymN3fKW8RaHt4iZIdiYyoDKY2Eyb0m4OgMYbc5EVu3M8esBG6GZN+mK+q
l1DMrhyqkrpHZiCfu/BZry3gZSjFFYmSBb61J69ON/fP5LvWPkZfmV5ERfiqN5uaXBWq5lwu9Xaw
Bpn40qp3llPhCfluego9TdHenNdb23TFkzSqIvalkW4LNKYpmWyjPLJ+rtpbUkd9DAo2fhdNWvB+
yZabkQMl8wt2use86OqHnCftSpJMX/qusyEbGgbClbUiR49Hbd8FDu58mxlcvqY26VeTMLTJ0gAA
0YkvB1bxGAbpiSAJUQ0u75uwlbhro8tXEqfiFChJE7dnsU8yGAxk//Y1F0XFCSNLJ8GXt79XWTa7
qlFva1n3WAdDfYgaf3o0g2GAIa2ADbSci9+aSeka0aC1aTjejgZ0wQRJD6g3e50E707D5kPlrvNL
ni54JpDvkqbQK1yDHTaf0eDKIjFUJ7ZO6lwbO+u/u6G4dIYCY/Sd0nkkK8Py2cDuz25XTs9jy/UA
a/2emoDeB2XI+8d0qHoWQBu5+4yJNe1XX9f7fgz7nVF51iF3wumihsB/mkeeiyJtwve2qb3nQob+
41r1xUdXDuKoq9TeslsRFiQKK4mwZIglYpq1YUjkWkTx0M5mHLgWaqEeC17LOLrvDZmoTW7yfWsV
d/dEyM4TG8duvidIk2uXFsVhHNb0QRvmvXC0V84IEBoZ/8Ky7vgdjTO+CwaOSdtlw+W+pIO+vb+0
IwAz9ysrsvnUSzfzY53bJHbkxBKJxC8k7Rfc3uuElHfxdyqd4Eiyi4k35dz0JGuesgqtrikDn4VM
BlRb12TvOQjp5xyt2cVtfPvWz573XQ3d8D7B6m9ra8aWdBqYDOF7f7zGIbk0D7Wz1yIIDp2WZATc
Kf+euync+04jP3q6AHEizKI6OTwjseE7C/eMfChISzXOwR3G9gS8H9xoJwiuNecHeYTm76IcShCn
phwQcQSqt0q7cY3tIHdWcHq/3GsUhcRUhsLiFf67Ie68Ze33OqE2W77q1PLrDXc3p0vSKmIe0HMP
ouSrwDtqZEVyVKPtr9t2qO+ZQpIyT+zd8Iat/T2qPoNrTUugZ9sqtgAD70uz7jAdr06qd33E7aVX
KFcGlsuzW3UNb6GoTEYufBu1Lm1Chse4BPKevKjGYFuEPq4kacckNPykZmjY2BXaaDVYV2OpzkOb
SpI+Zb1biXLs7DlPd21Ac+Zk9euFqIB91WWvnlz+/bj9y4Clq4NdlVk0eC7lzVxDaGwOoAjndRor
IIj6mZk9njrSTvU6x6vSx9xHTWOX2EkP+iiG6ddZUnAIG70nuLhQxBjLeowHsjBRFkzQFQyvq+3z
eRfBS9eIw+L3V9uqADRqtE70mgiW1PX8RxtcAfdzUeyUWW5Wl18LyTjoGeqiRXsLNNtR/Gw60gBy
M0xoHJY8/Ft0VyP+2TSmqWa9KEsbZ8tCSSwEd0GsNvFQh6gtqnGGX8bMkdoTY0S5dUyYhftqD38z
zpOXCJWyMtlrzUdUVX4sgX2KTpgDL98HmRykOY/clrwqCqXlD9NuSYv0w7ir1YuzvrYWFXg00ldv
3YAcVJsc+U6xbiXX5oRq6DlZRCYOI+WWmyBU8AZ+1L9a0pQXP1pesl5nid2op8mRbs9rSckdd7Hx
R+ZBt+/mqPvuZzJRqR6qo5dV4afsKv+o7SrCiVuxHt1FS0ofQ8zQeQpJpenMeM4kuFAkKf8rTAuY
fNRNmNiFb53XMeqTolF/vFlbwHpzdXCjKd92IjUl0UDSQcsqqh0PNUR4bfVcOSA/zRyUqKoieanH
0iFxY2V/faMVXx78R0KYN4tLEfmxkaeAE9i5XwzflHJZXok84nCDYXasx02m2BtNO7375rTK+fIK
y903wil+qpTFOAQiXZdnlizo6IMGGMHyEerw226rN56l9N1rW4PYAB3/EWKD6J8i3+DpGSpvPXWs
7TuEUL5QofdoGK0p7GKiYuWX1gVBTsaTz8QA2ktkuN1/VSPUt9WVFv5TM8gb0cPywv5E64QYBefd
uL6TOEvWfAxWBpvUW/2jnCKVSM7Hp841SUP3d3pKWCtxLqN2R56WEdefXQo/OU3Um7FpvPNg+M9N
6lQb06zG3xHRh4aJOqy3ozuRPpI4cjDzHXoZOaJ7c8LccGzSuizW1rwo1xnPzno/IDycABlLO3ru
HDbzNi0jnOvojEZms9koy/GIohn4FVVNCw72fhEPY/WfGxXFFl0F5lZnM2i6egn66bkaXXdnDFZ0
W6w52EN24pg3DDujZ3LUd/ba+lhVbn0yIkedi8l/o4BDQoKIj9DgDcznEJxoeR+funTipZ4HPvca
vkzNl8M7ub0D3e4WLQpJdkIU63vGtXGq8tNYt42KebfLz0CAWWBrQweUQEC5P+hX1+2+Q66i8yZv
I/8R/2J6hV7CxPUEGINj17Vgyu3pfm+BSZkIQzZTrXm03vo6somjjVVK0SZh3dgdwUfKxQUIITCE
hSoMn3eY8uTwr4H02C0L12lq8vFsFNLYdsxH9qrVmXs1XOlsUg+exF5GwR3UvDN+bXGOhiLcejUY
tmW22clm1Ipzx/cfaAcYdNIa/TBuLFA1fZ2FLT/msuusmBeo89CFRv0RDCZDeJFbl85R+kfMttxX
XakY9pxccv9OV6b4oRY3XCzCPJbnL/gEdVvujRWmeqib+Ym1LuutWZ002/Stwb/Bc0v2gS01r+5y
ar597c8r06vpnYZhfE7HBimuLjCoA/7qWJltk8KPrvlj1vm4HXVeuW/9Ymb/MW9F+7YNjTdt+vNT
SNTm1stgeSzKifhmWtpnzW3xj2PK/qknFfJUVvfcMA1ovLVc/ka/zKeLuWbTia8QYlqX+41IwBq6
n8HWX3roexlPtVkC/Wb0sVkTPoiJt/SAkVWMl2Dx1jcdavfd0L5lbC0Xcn6b8X492h1y2b4aS53v
pBr4cLmycG11gzV9TkVFXxG41ZMdie6mS1t/EGtrLuOyzp9mHZCtJFDl85iNhgAoWp6zvEel8qNB
PbiNF/6VpIZePQ+9J1HMoW9BLfgNuyGYYUHai3RVb/OkFHpKhjEqufeIgmgvUR75/0phRD/va1Cy
73zGhX3N207yXlkqiON6yP7R2SMPM4WmmNF1SZ+DCi59MTdZwkRg7pdQ/81WQhAOmZ8vSwzXKWic
Km6K5j7ie/0bpLTehf1qJ7aw0VdGtxVvC0xXjPRZngqiKrE/C3UbC45P118dzNUSXKflHSRmC/29
X4vuHNUlBpgvC+c0WbVFipWAIF89Ak1xUdIehNaWva5p7wLuO0F4nnvfJuC4Gi9pSEsBP2mxGdTQ
nnRjzvEYWgralNtP6+hV858wOvIQL86YNHWZR5uSvUrWPT482DGLacHGK8K0mZO3TxxCYQ96yruc
EVp/ZwYYN/wGIJ8ePTA9AQb5Srj30pJgm2+l3f+xdVe9QMHX9lY55h/D6W75mr/3KayVbLi31ma0
fnACcTQPebfEjVFE06Y3oOvpknRP2kr7r9pntrDs4o1LdfZQyUy/DBM949moo1+K4oOPqcxc9AUf
iKcc+mVrFDb76CrpILgb+Pd/psH8MQDQDmFxN7YpjsjS5y4fqLoQVXYsO6l/WU1J75/vRCfbq6Zr
E6h1XzgO/77MM4DMHb/4T+lMMjkpj2aOMhfMEan6Zd/yjCjfVg7muybPXucQj1U19v/lOVFVqByE
JhJWCPb9AsbemRPZ78l1FyobZls9jAEAwwSG+ByYXn8A+r4snnAe2REMKGV2QVFhc0/udz1N/bnj
Vsf1yBs+PWWld1GLDIgZDb/lHGZ/65RIUd3naMStVcCM+EFJTnoJRRVbTXnfv9S5wSdkQ701OE9i
4mP5YeqQDa07FdOEXbE3q1CqM1f64cRAWvyTypv2I24KyZ1w3g4USSF+mFQkNbo9lFO07lun5f9X
290+tEVwrqP6Z/bDF5LoT2wOiDZtWM5MJePyFAqdwqLNSCVAZVwye4XvQmZu+KfvSp8fsuqPfRQt
92PT3WZDZ8Z+Z16CJgDMu7P3oblizMjU/5zz/L90UkTsemFxLaPLZJIgU25uinj0pXcN/Dx7pxEB
MMqmc/NkqmKmb5Zm2L12hIPQ6q8Pqxi4QWuU5a3XkPVKZNugevv9eh8V8yMcwZeno/k6r7O/zRu6
6Fnb8SUgnbceuMKrL7vgIAYu0M1UjtWm85B7+2Lq3+kk+IQmmC9u132Mi98cpMc6yEjVdiJgGZMo
qrTYFDWvzpYXHzE83C9ToF3PBom3pXktDfPOMDtx3lKD0EcLxTHNqGM665E0bF0yOYAmysBw6o1f
cuxUZblcmszDQIFF/AeqwShSpySicppEZI9mUuZwzqGd6j9VlYk3t+RXCf1sYS0YAQ2wwwi5hc6g
z0rY4xnmlS9phsq2lE16GIVcdukyP9i8ImOmGpV4ufaJMDi4hvqeL0F+wfa5i2TINDSONdupBfz2
J3QbIptiPK3L4L56qAbHznJIk0zZ4l1q5RRnIufgXqBGp9kYiEAuk3mxAroYCnbvJCFIx8Y1OSvn
FeCc6ar7CnmfHzhD9CWAT3y21Wq92+a0/KSubx2HtLEPwSAfDJX+07J7DB1ZAWHKh0WSworuyCfC
41fZiY85nV9JCa0b3MJdVZUnz20eR88FxgvCx6pvn+XQHwaDPKfg+8RMgyBqE6evzedgck9pBwSB
zIhZ5R9MgnbBSniGCC4LxbvEqeCCcRO81mgTAY7Vm+LmNFFGcJ6zPHdBUdlqewjIHeSmCjbCFfcl
9enRlvfJqA54V/hOsYuC8R29/0bV3JubEz+qq/XLkuMf7PRXtNd1s6Cjb6ywHOLOKQ+T729Xc3zy
Az9euDg5c3DKZjFuVqJnXuHdwmV9tcE2eV8/9UyjJh8zfQHWDnYME1/KjgZv8hdjuIuW7Elx3emx
TShrkT0YYXn3RXJnS+fGBS9hV9XrH8KR17qpHzOWljWC3G8vH1MKDGbPeLDoG970vscIPZHin6y4
sr0k7wifW2lMwPKI2/sNsy02ayWSsvWeMmnwHfPZHzQ+LBnzRL2Gx8joSa2QRvTpGiCXlF5l1fGi
0tEtWMTXIBfCRuo23/k3UFdCyVCM6QPm3FO34thJombacA4tT5xfIrUUdcO0RnG6R1+Dj8O4qvpV
zv2mzJubEXJ3L2cA6qnnEZwfZ90mjW09EjV8CBeQcjRELtnuoSpJmaQB72nnMivEBoVgE1j6mZsJ
V6NwjSePXbd8Tbara9WJlsaHGOsEyrzFaYRVs3hkJ4mdnh0C2CprpRagL33Q3kF9Fto8ui3BpzYX
b7IhpJOOjt7MeXDya3/drSGZ5CgET/ItZsgg3MPNW6dJ1vVBh8xdjkSIXTiXOxT5KTLi1LefdMvq
A18P2b1YiptFv67X1qu+xpr+rp6qmDSg11X26HX+E/4qn5177f3lldUxaFtzuqcwk9YaPqQ+oznK
T18NGot2s+neotT+au+7XDykl2JyAjSmHAsb/6/L7GtWZlVc3f/Nrbsfw4i/GhiqcwzuKFV0MjmN
5gDAeDHM6BQg/YUWCAElWD/RXRdqNHGBwG83Q2oGhDWbMwtR/pPrRHoeitdWb8BMJ+VON/pNEqW6
w9wvCYDeq7JDAwJZuQ8FpG6bCsRNRGqyABCmy4VGpEPn6T+dTSGD25B9W9K9wxqhXI77qvUegrw8
3FXgis92ZpHWFIV7iYMwi2nvAnlMsjhzJXkRXZo0vvxaRZ9MDYfmVJ2JFRzy3n6rimBHtsHZduH4
3Ac8o5QQHtpy3TliuHG1iDmEjwxyeAZtMsGG1OVdi6dtwhXBfpjCF22aiWv0l9UdQLHVmd6YQ9Fl
ZdKWuNoVHVvOWnOTCvCGnEzBtCHlpZOA3bHPqpYnrUAVCvqx8F6MrrzQBr9VDcViGAqEv8rLSh51
yLyEEXdv+QZ/+1uatTdJk2VhsTdBz7uGjrf+jhZJY6+j5QnePQk8rtfevBuNPFlkfe786YxJ9CTy
ka+695bX1oNFGxRpZS4cbrr1Fbf5Whwav9iPZYEYYTxRo3Y/+/8LyU4TbrhMdJ/1FJLNTvYeypKq
K1aFWsrYVsJ9bdzhJytNutgzoIn5aA7ts1/kMRLWAf2ewgRL/heFBXfynsqBP1k6sjY5OlGJ9Uhb
VtIFFAzen9KpUrF3p3oaBksLeyafv4dq+WyXf3U2nMIpOwkssilgU6qiPMEq+4fFHV+yfD1r8+6w
F/Y2gEejpGnXUNeR+/kWTxbLvQJvU668OHW9LwLrGlJBtDFdnxvDgjc5dg/tWB4Wg0K7dMawlNfa
Ma9hw50+arxd5qrt2odbN+i3XMfIfOefS7ae6bpLE1CVV74Fp6xvPmST/cwW/6NiGfWatwl0/R87
KD8Db3iQqW1uKNWhEy58rJfw2lfhFZFty132Z8ikSx+UwffbeFY0PLeINnE3Bh+LC6839QwXuZc9
16X9gtKD1cnIE5bkStIVcsDN7dgiWLmtAzxokfLnXU+URXFSbKuFLI4OycYGuQnFJ9z3pm0Zu7Lu
xo3V4VfjXB2n/BVWKbeSQMjGAGPbVLb7WXjOz+A0iTd5Xw0ZxEMlyVyA3Xd7d1qOxsI64KaMHpza
pWYvBQNfLPFS9NMfOt/2CKo7La1zN0+XnkqiyYGWrrkYwvvgHhfOk+qwrhyT7ID4mmx+Ft0vkF5h
9Jtaef0ymJwBjgqPqohuNHfeDAfWamHq3M5l9e0zJBwGHIzY4ufVFsQS38YMY//FHbx/Vdptwrzg
2CMj5yIljvV0jPgmNKt9QJGNbc99NLpl2w2fOcqccW/RURjFbJf7p6voi5Tfd+Qx9ZgTL2BjQRJz
iwty3S/MYDLCZzhwca25XiUb1mKaNgRwkoe3Opb7SlMuNrE9SY8piNb4kC2al2e0pXD3V0XMZaUV
ZSjxRHo9ySEBhkr4qEodomXtr0vdDs7MW4XTFDMVELGqwuq4WNmwUwHtAGAFGb8gqjcGi/Dd6qI4
FIugHSYfR778CuzIHQ+5bEBeVxgTUkvFcQpJUW2KMO0uBHbYCxkA1a+lf04961mTDUmiDgRJqZ5y
YNL5IRdk7oiut1tE9G674DSqGK4Vbuo5c4BnIhPvWxDFjF2/+GNVLQYsq5TTvImLXj33AijQkelx
aolRYgw3c/RFfU2eUPr46ITBxXL9Uz4XYCw6bmfvAd1lV5P/2OWphW5AfwQh9W8nj4aHXC3m36FV
y3Xuum5DGudkZOor6/TWJzREBAHffgRR3s5+Xe1ab2blXZ4jpQtd3RzCUXPY7UlNPUvbuXb886zV
Pxb2dFPTsOeJsrleE1dnnSm5w7hiBBppMdow6Z4Z9xNCDN+6AtGPIhq/6NAIDObF2VUW05mVbxCF
3uf2DkYQFTw0Jok2u0YeCVOHtrjQnf46TVc9ZTbh3uq+X0tk/sGj3KZnkWYc8dk1bk4vXDESWlBx
aDj7QVIMhNy2I85J6KXd5XMWcYysG8z6vTAWohQU4oTEjzvQbV7fWTzOw08+1ccABaLn/aFbZmtb
J7y6a7K//cELjZNHxoRgW7QtS/lMMSddLUsM9foWlNkzVX09c4si065aP1nIM4Jjm+dg5ToXoSkt
UZAMyiKAZw8PrWhfVwesw5L2luT3Jco9m/4In/Q+zBaeAjgKqeHVjMeu2AZZc5ts921lcFtmykkG
QdiUgWcn1vKroWNjgezkkokviTn5Lb3qrzLHrwnN0CuCPO66DCuvsn9EOV4te7hKiqv4BJpEpdnr
oOmZtJS7XwtmNO5hu6jMjuskr673v/t4gqJ9dAxY1mUCSbDfnRyTvo+eqQC7mN5H2U+XJZtp1xx+
qr6m06LFUiHnSdDFPEyUjtimgfFsPi2hhHuf/WNZRT+TJnHQ2dQQzhaw4opefD913djt/Re7C+gK
IMID/gNy7AgdXuwMh9NtDGpDuu6vuVruudY+n/JINMqzu3wzpz7pfaf/UzjeP4vfSTqkzzWLoEZt
JOsI1AbmxVBJ4dwwviwjShYiDNHwCz9Bsy9Wdz+VXgkdsmyxXsu4qCpGA6RfIasvxkzytK1zEX2Z
BEtP7A/+gzWiFYjUiq2YZjc5+Pg/xrE0gV2J3bzPBWsWtccc1OcI7VzgxXnBOgX+kTvR/Qbut5dt
yyHaWHfBGx41MtOPdpqKQ8ZMfCDqwS/bGTrCABxddPW9aj+sL2ru2v1aqiGGxOGhblFWfVv9I3dG
HSn5TK/z9YZlN1ejdOdn3y6vJLW6pFpLbITE8F2eZtd/zFN0JzeNM8SMnNOMA2Ot2pbkJSaWAV6N
NrPzVPAqGz6ByqPU2DxxMGIC5+MOsjQhjXEMlE36xa1wVBgHi4ojpPTopeZOGYGCRgEhPdVb71nZ
ODhx09ta11vHNujBoQy2dr/m+3sijXa5SZ/Zuj72nGeZtKzEs5drs1a0aa1iY94J7jo/RyErxKr6
s8zNgwavpNPVTAhH7VfT/xKpC3iRf/nGal4aR9NKUR8MeDDQ+OAqjXkH871jBEhgzrttj0NJpvza
zMN5kOW/lHx8NNsA2QWHCpVd84BMQAUISO8ZG5pOjCb7XoruhTzg/yraxDkzuFoOzQe1s7QO1Pqv
prgjuif9UcOGnSv8s+OMW2K3hzBiSIJAIefZ76w22tUhDj4x5wapQF+JBMZ9z23C5AK6OlSkrJZP
PQitF8uQXZkyKXdYrXuiwrsYNEJ5HVYyAlscevNXW6d8LtkyJFWHYe52AlwgJ+aUhnofAY3C8443
JSGN7OEIILppLH2YyFfjYQIvdLq3nlJVeAcrHPig2vyLcKC1aSbjZmd8oUPZFcniG15c3t8V7f9x
dF67rSNbEP0iAszhVYmKluRsvxAOx8yhyWZofv0sztMFLgYztkw1d++qWjWkEh5SDN0CCyqsJYNE
B3v/Uyb626jYuyRt82PyRWJDvK9G8RGX9RObjePklEvacMvpgAVuxrJus/zw5PDGJpOrXdvxAHsY
uSwVo54oIpL9Zcyah5QYGaIxqlklBd5zWjgwFRMf1ZNkInYfZSdbM4N9Di5rFxG5Z9PBbprZ9AUv
RLeeC7VvfG5MI/EzAGdrTr8MEcF7EjmuKCwc0ICUO26FEYX+jFkkK05GHryleF2nmTS8a2p22MXZ
rSnVS+Jh5nNgOoNxHAl4dS9UdH0or7Q3WGKHi9dH707LdD4m0bTLM+6AeTtF2AgzglZj95dDvkeO
bbFfNhtdxY8Sz5lMJryFtjzlhrbBSXOQer/h9oUQJcFhF9kHiho1nczuvXgQqbykAx8B2J9VpMoX
Tc5hsVx8HIZ0r/1CoPye7OnkmuAiYA4HyTsg3I+snJ4dW9tOWYJrIbUX/9BjjellNhAIsvhxghRC
Pv8A9eScWcZ3HxkWmBoP2OccLNzo2d4UhQNWUcUblO8TJpOTGRFvNRBmyg5yRtFVjGwTDm+TxNKt
AuWAHWxNFPETkz9Zx8Qc1y7ODIdI4zFVGqWNeZWfONKT3WwCYpGYrNdcN7Z1YSJAeQTSazWsu5Ea
4Jz/Nku9kp1rQtRGXck4fRCV3GSEeLnoK6LEVoJlvw47R/SY/NLfBeKHZznnocb+M/GkcMClhfvI
a6BnhicQPhh7V88PVQov1dUf8VhjC+5AFxnQPdSUXEjxcLFJtnnU/RPWwi81i3XRtuM6ncmr5XFc
8QWF5gmQas7zS+rb+BdzVGyjuHPlIpWYjg/k2A62Xv/FjTz0ngUepvFPhg2izOr58bw87KkjQho+
uXF6HLXqlEj/TN/yIY3jF02P3HWQi4eBAKiJG5vnwWg2bmeR99KuvstiIxhvUVDvpiE+Bp6xt5xk
lbTOlTPwhhaDHsUALbCQ5B2u0JndzaSTsQrMxzouj62vf/mF8ansNLSrae8rUGWFfLPN+m6NPSUN
E/fH2GSrYST7eVZEQ8mpgSa8iLz99gLrO091wtHYb6GRQNvic5WRYtZsHlq3vjlcqY0aeq2Y98Fg
Q7RD1IOivg+c/jRTN2E309UvzYMokx9QIE9D0O1xvG2iSV00hwCxXzVhkTowlZxj10Dtg1BgoTqi
i68T0BlmpePnzd+tbIl5d4hMmv4Zj8zkaTRemXmazfLixhJ8pPrjEKMhwd5Oj2lThRXYEs+x32CH
bDINpkEk6Uv2wLF4BRbIYdRfRW7/kTB79UcbRkZTsExVJ4bG01RZ3QGDIfJHdnL6GXFLvEsje/Kr
9h5xt02JAya9AtSB/WDS/9yhfTVFgAdj/Izi7lbaJPTinsygV27JWYUpSW2QSMYzzxcml6j8sASB
Zjs2fxV6VW/Gz9Lyn/QquvLjQawBW5CTKBBLeqEGkci0pR56fBYmK5X1nHFRDrwwHz2MOsOw5VO6
Ti3o5NKxWStoTahH2byHMl3ttCRowgbxZA0iD6vnfOpSPbSgebKOdR7T1HA2hVFAcoRuI42XXPjH
GRoZZAzeUynHMgCeh8Qyds3I09339feykp+t7GwowgPC7Z6zKj/wEnxJCm2HX8rBRx98mAZfLdNm
n24iY1z6ObjF1nxy0v5jkvaRL51ap3nzz3Qqbmty2gfQuwKHCy1CwsHr6/nsALVGjMkuZU42Khfq
OnTxd9oXWF5Vuh6L8sEpqoey6A+ejYXfiKPXXGJHd2rnWfDLzxmoQY9tIa+c4+wqGUoB5giu1LEK
IqqZi/Yatc6JeOIRg+StTN2HIpfPlrIOwPnEaeqTc5raCF4udx8E54eYuqEV+eSLptUaRhcAwuxK
t9j/Nx1fyw1eGf5meUWzR6q2bmQ8wflHE9G1d6rQBYBlcgt6g+Zlm/dMGcWaaCwZQuZQLWrjLSSQ
d2BOn27VfQVl/W1WxMYLTYmz8gAGUyWbX82keV1eqUgOHn8RytvlnP5oNuvYsTVe4Vud9Cl7h9T5
6ukybGUEAHQBxNfNcHem5kFSGoBvNb0FDEocy7hEeViaVRK33Y4rM+XsGHfCeaq0z8YPTjF2RmAx
/g7+z1M9OJccX+hPZWJixcXV7fOkeYpQbUOp13fmgZehit4awSWRZeLWa7JTbqIJkeM5OR68Dkc7
YL7jt3GTpzbrrlKUW6+biMP2+iWo609GMMyW7k/V9dvI129gO5wwMX2dnVVZbAWOhQhDxgtqJGk0
s47CSZhQcL2EjbTCZ5b7xzEHTlu5cCTnuzLLn8rptmmDV3ku4UHwu526TkcChYUx56grrqj4O9n8
RTJvTLneCXYlgq1QHIkDhFtnXznzc5Pxic1owMLWPnjqBCQe0p0epMyyoU04bRn9uZbOjvk3KwNM
sEVVIBsdxOxsUJSvsPxopP07g/HhSpN3/CGsH0atf/FyRscpSzq4K+fS6+9DT3Kum5CDk2C6JbXh
vWVMFO+xGYENzArngS3lufDUv6jnm1oGcLlHT3+om5KD3c/fyoKI/mwRFhyxOKT46w5OHe8Ypp6s
WP+BbooZ1QZR5FeBtSPtPm97jYQbEnC91e2c6bYcwDgVkQZdBhbhJsine5Z5qIGiffHJ2aDkkeyr
FOzQ2ZqifRt1pzJBaHFyQqWdDTUpn80biCXYrvr0D1Wh2BpOom1GxO61GueQLwa7azPYsXgb/rBc
OTttrkvGBIHrN50SvskRL4uMS9GMPX1lT8kZSwQBhsxR7YNNPeMJx2q6QSupHvvJrc/NZLmXYOh5
PHS6x1jOwb1PPBb8bTAeDL36tUmEMypzHUuHplupfH6su+KjsGysa8W7KheGiT0DEpJJGVo6q/HE
Fw+um1wLkX2bVE46dvCbiWmPRHBiWGJh6YKLH49KGfUh123csrN1Bc97hVemoTAP82pQ4qvn50h1
7blSXAFdKY+KUXRF6ojiV23ysBOpw2Cz3R2i/B+4jg5PgAARV5anIp7LrUi0l9Rx57sjLOSNdm+n
vb7zYofP0s7/RNY+MzOrlQEjeju4cRLC6dBOXoPVO7IixbuAd1iM6PusG120nxzPeGbnAq6kHRjX
c/3VDDRuRFCktNpHF1QzVw2zX8C+F00nHR4AnM3xLm5tZWBBZ17CRFXulDnW+6mCZVlX/dqc439c
iH6JWD5AwthqpgwDK3sCJnd3Wwv4UZvvhVZExGkd79P36vZBi2DmuFYdDs6w5132jW/ks5jzL7qU
+aPr5yrWoY13l6BUZHHxmd6jLmHcT5DUcVD9M/RxkVIw0k4WdyOXBD7wWit5Q1J/sge4RpzY7hPC
qLGTs8dNuQj0dk+QllI8N59+IXdy2HuLN1mve1jzwVSvbbRpvMhFdO1Y4O/Srsw/7NIdkDyc4Dpj
MYIpTGmICtRr1Hef2Ty+VG11Kj2q1dS0dBuoI7SwTUNK1Cb9rDeLWb7Jo3Wp8uJew2fuAgNdysdK
GeiJtdPcaMdXDkYtLbNpTh7DvXCmPrl+v1zcUrSJvmlOGHk2s4tzj4jAOs2K20jOFPfRFnams1Z6
EgrP2VnSr9aW3unHyHcEhnoSF2OQ+YRwLZySs7XVLLjIvBB2PMGHMmcoznyoGmzSzU6LuLjO+5bQ
nk0ioyjRuIUDqrFW2kPeZcFWecVDZbbfIy5Fym3q6TaLuX/ziLYxTrPTY8RuJtKl9vQtx84+m8pM
XuEYlFur4DivU31iDhsvbWDcURD1w2i1/YecMuNJVOw3h5nHJOsYKtI48+wLPJt6y71tJFdkYmBs
q3OsS4YR4ZZHXBk1kV2IUb7VDAcDRzf2XzWdczKAX7RTLK9ulZy1yAo2NXfyY0e3yAYkRHlLtR4j
Ri/AVHfQysaRANYKHznhYFpRPrTEoCBqqhF7tVTn4Gxhvue9fZTC+YCmsSZWDdqj1RW0znTeEnbb
yTJ4SQWb4yD7seMEYbofM5hJ4t0I6CC3WDywItlnfbHnWeP7FBunPHEjMkPcXshfP/rlQO7Mire9
nmLyV+lHblDK4bXFR+1CQseSHMoeOSQDbAFPsyN/lgJvptuhGMSXJGnBDdMi2SYD9FpeSUmbQ/tl
3c8UscJN7eGm7kNncME3j8MRSv+zQ5Sa+DLZtM6NwhIJsCEOOFbeZ2ETc/M9zGMuSzs2mdt87h8J
1r80zHS8gq3flPd6VHq8LOmvwBZcW+iQFKF3hsNV3wARkkeVZL8DpMrzucP03EaeqpE/CB5f/SX/
PxdUZ1aYNsE6mdlILc0+Yaol4pg7APo6nsR0ABFQ+FPoE8pa5YR72ddJDOn8h4r8w8ji4N+QyH9T
Mb91pDd16V/AVG1xm7+2EkphY7oHTKu3XsnX3g7WLjW/uQ8/ccKIUxh3lSJ6ghVwI0BcUcQlself
3Akra7Xgy5ObZ5jPTT88C5dQE9+lfsOsc8PDf3NAyMB40XkkWk+jKEdkW8iA5Vpa6owPP6VKJH0S
RYDZkSb4QQ9xkcMJnrojbtzQUO15dFysB3kJ/Wlk4VMWzspg3jukBad7PBgbve2e+jk5izjBCsPB
7PCNwbfbAqWHmpBnJUpVIkJYdX+aHb8oGV/MAAHf/B9qPWFCrYNyzR4/XUVusXd6dti6B2pb1CM3
RAlLM/MeLKMMTRNPkNWWLyWTxXpAcUklnqLSOguLF7QFDZ3GPNqoTpQR7LQouIieCYDla3uKsvRm
AmlfZ7n+YBOnkblxcrL+eS6Kx7kjvmYQRvbNLbs6CgOgTLsyDQlWvJHxqPa6huLXSWeb1MVWG7St
35FGxxOh64CKc/upAcpXjMZP1FjW2tPnJXhqPbLrC2Ud7EEdVatab74XZI/pAqX2XbogsI+wxlg2
7vcqrb7phMA/yT2Bf4XRe1fSWdgQbWIOgAVhspl/VqT9ZCWJSXSOAaWOd3xNQnceL6Vqj3bJHjjr
04s/AsWfbfdsTsFjzd4GIEty8MzuqC+rRovsNHZ5QsegNoJxfpq0aG0Gjb7WgxEcdkT01dQgdFow
UOnujbyeSGYi2TEPzyOTW2s1j01JhBbzvr8Jeo0+Ny4dJq/sHaZ2bLS9vwy4Ma9oreSKwHT61Zk5
Nv3knHls5QO+dw47EjnviGZdciPg+fJeS43lBpVShFFK2KNytK6JugDkpDVEInHNiajXyeiiGfrt
V82efcrtWzG6Bz9GWkmGt9GLbtg599Ko4CFX29KR2BQ6zAQjvoqpgE5RjFctcN6Ub7QbioBaAnH+
yjQIlk544Vn4ZdiuLRwRVNKU3NFi0/h1mopaB5qZSnd6lGYCvpH6H+WeRZvd/MImiCMIR5b3ma4E
mJphkAGSdcqLKwdsCp12z3PaV8hdCE8ipA6hqll4ihgccqO9B7L5abh/HIl8Euwv2grhtt5mKZOd
xaOTlOopWgL2eNZeey4vqMZ/fmTDG1HnjBcJxmxzPDdu0bKFGaxDohb9WTd5YxByXTcwdQlgtuYN
Io+7MrB/kSkcR7aE0y6WvKV0kEZsm4+GjYfeHhIAqNOlAVNoKO95rLWbU7ebjOiARSbAgfxALT3p
OwhhjDKredBfjWXfEFhh7v/qUQ5wS1zyZepw4k2udbe+5kLgWmhFdI71LPhUz1SJoPJKrJq31YSy
Qyo9qtbFXJwwFFzzyT+3LFX7xn/X1bwxS+tOxcKlAQIh3Ndci7BOyQlTvsJcn2NB91OU94VpntE0
0oFxcssvmPIQpPnrDcI7OgO3HcGWkOlsV87JluT8g0OrhjsjLQ2M/dAGXio41ConwlWYxYcxTs4R
Fzn3qEKs7So62rr+PlfZk4eUsdx/uZDsG2O+OJhkKItDgum/M4TYVYGa7jbtCySlTd3p/0zCBytP
/2ntYoej9pQpVRMcmfF3gdmK87cZv6xj8zLvkp0/RduunKetPgHktNW+K+aLci28kAAJDXZdwgYH
KD8VaFHiSuvJMQ8ja/dBjG82Am9XlMS3+SUIZ6OLn0uCsszGvEe+zQCPNr0vqx7uFRIGCMFEXYlI
ZojIznGGMeURzIxIV62lWVxg2t2xYe2dSN91LOprQd2IckNr2R2m3VcCiN2i9JzKtm2QgZEiIsFX
IkkeBWalir6eisEBQeUwZDYeLHb/5qzvLYzNnqETbg5YcLZV/AbXDIXPxFAyzexAEpz5BOArhP8I
7mgl93XmH7Ehh2L2sTq3ULNgCopg+MRauSe/jspv4w6mvmAbeSi3UzOeRr3ejqUWuqP2ghHnMC+G
sqCEgIMO5lK0NSxtfJ7Rf038F1M7+bKz7GUcrBNR761FM8uqm9IXO/B4J1ig0IND7FhXoKNhEvBJ
YRtTOQ1TLUZqRexQi49m7dDZ6OAbqzSfaU9/AKL+LaVEKInpj4h5NrJDZj7EXnukauUInn491uV+
TLj6+jm9BM3OHcgVajkZxR7lOPk1vcfc4n1i1mzIiUspcNdx4hwSQTJmIYiSnJM2e7TswSbVR/yF
yA7/sIVbz2nzsJydfYtMYGXZPqndeF1PBGjlgN+bJJeEIIKi3+4DYjUoqaB9TfQ8MvU+h6cT9KfS
l1zDgQkrOjZpoxy4OfSFs4AONz6Kiz3af7he0RtH62K39pmmir0G1CfQiLV4MebgZVyQzw7B4bbK
z7FPE8uIApvpZxoV37J+vI5QDdMKXTQbntoZR5FQG6/0P6suOQ6q+IgZnEmRHTulbyK+wGKsLxlB
A8cmppw15sobxKGstV1n8/4oA2YNP6RVYA8raKvHZTimYmt66O8aUQ12JkHHGJGordSdC+uztdmP
B7uN99LTjr7sboHbdquSM9gfFHElmmt4qRmcOEUMf1HTMR2ZmxQ75WDLrYiNh9G34V0Y1zQg++dK
uG7BxefA9FMislkrtmM178dYPbrLnJ21YOOzh9rBrqh7kiNWC3t6JeAqHHsQNlba7hiL3rnmHHll
vJpSgqwrPrHXstto1b6k6IfIXhhozrjyZgscVnmGbn/u3XkPlR9J2t/Tb4dAiLQCFJxAs8lj6+bj
sRyaL1vT9n7pBogLhFNJPZvbbgYU0dtbiJXfLMbStdcABHN6nIhufEWyCpPJvpEbTXF1EdM0Kv9R
aj1ranlpk/64QJX6WYXgjOiqiIcApmh9V3XyzP360WDbMM3dW+vhcvAcX4SDhuxetz8UyoZWkoSS
kypurOeyy79yS/2TCRFIC63F66n5Sew3x8ZGqkjUuvzOZjsh3EIjGUkZck5sDSvD5VSzgI+96dF3
9CcXOFUczBthq2c8LWz7xCtYPjCrdfAgTJN+q37aVzWW5MQe3xrNuKGKOQxW9W/XDsTfAk4sJR8z
lCKufNa2UM566vyeajj301bV3Yz7J3uEilR1073WcUXH7rIGm7mLRM0LsZgQx2q6bXtaCu3xAEOQ
8JyTfNE4NByGnvQBGwbAbNeajG3p//TYCzMCqEGcPkj8s/ju9gW4KMBtWGXibMt8eioop5iC8otj
4Nb5gCwLUPsZIxOREszjNBj47DR7uPftIgFH3U0jxNUNzkMbsw4sl2oiEfqGhuU5f7FNdaBcfpfm
7YYk93udGIeq934tGo/BIlJRUL6VSUOko1obZbK2nXzvgJLJkeUYtE+ezga3AHoQ6fkuZoXvGj9a
C+AOexBBwfTaUFE6Lh4zCXILS0nHYcVjX2bc9uuNwj2L45weLqWFMQ7UWHdvsNWxew5backpTGxF
DC4JOxmxeAJF49M84vtHwxG06PGN8jld+WS3gpphTTF8zKQGYiv5IeJEuUABAbnWfxsZY7HtyyMl
cutElLcZOxwpp3/SHy9qsbx4RAeSDn8HVsb1AF1klUEokli6/3f7r8XoXrLZPAE+2NqRpKMDwAUz
4kW3hqfMgEsIKAdmMzVC+aYw/bOmQaYw0dqzots5frTUQfV/KsgosmCfQCkCCcYD/dKskAcUiKKH
7ULkZS3YMSCRPNiAM5Ug7O+qjTkE2wm4D08v+72Wr3ZDqgqyBkpmM9wBt+DHNyhapIdZp72M4S3i
50CgALNADM/y9EOcN80W9N8zjg9YKpjieEO9GhUgoaWiTvIuafQ+7HI6ZkmfGBipa1nuzYYBSllg
cSS+oblBtDCI5it4X6W7z3I79Gjfm2q+0VZEfaJbC3oltItox2eiMkuL6qX3sJYFEwl/J9m6dXFs
LW+H/4adrKeOLTH0VSt6A3NWYeyC1CdeAweFwd/M9Lc2qTgbAvea1PR6SodIWNFI4iMVrT9zFTIL
cEuuk59uto8dhQk+OFI4AZeJ41pN9dFonc82Lt7gV4C7rQF2zilVF/VOsZumYoGBK4j2UUqWpVcv
5QJ/VgGAHJCYfm18TAFjk10JUiIvfm6s0g7+BtNG24LEmCowH90rvQKgw5bE4FRR2FBuE6VtTRcT
JD/k0mdYa3OoMyFFDN7ZlIUFPYbTDGNEC45TnW4i7JojypsJqaQQuNJ8+6X06BQwKHWrjHtCk5WM
cJcRgloLk92x0ZBWwMK1jpvyfW6SP1Jw8Cvz7Gr78qzV1E8Wc5hGrF3cCA4sV7pyExTyw2UNxw+f
v1qe+nUJgvRTS0uCg08MY/llhrFlpRK4jkU9SW8cK/DzOz3AZ0m6rNzYDjWoqedtST5e+9SjxLEG
DFxYwSv1BTfS+o4h9S2NGfg1E7x9IxuCmNOJGIK5kUByhMFlKfGMG8VIfzGDKf9L9BtVmdbOrDSP
I7s7vv7ibtb+ayWGtaOSE8jvbSPHXTY4nNk+8U3Za+GQzXS2maey595SJBQ1Kf5osbN4VW/Y5s7o
J8Q4AXhlI5Aq0FnQC7U99PwrKqmzUnF3AYCwH2T/jP+SiIQVf7h0ZUNlQ4nrd26VrrtJuyW5OOda
AmHo3jXtE81UOq8ySoVL2zwB4chWtjlc4S/hih7fBfob74Vo2qj+aaZhDurMRZnm3nSSDzSssJGL
pm/TklJJUPw068ADQV3YdXw567aAThXxNmOCSYV1Svz+3wxsix/gqyTSV5hBGC1ou0B8xzAMWiFK
xIR0R6jrKVcMTLTSnMikkWgXSCSsyVDCybGQXY2GA929+0hr0VvJ+MFmaCUWuQ4fQI7jDQbEwbSa
tdfLXUJnXjmOR3+wqHRxzoExUPpb9JsiGN59xVDbKeNZ2QRq8Vhq9vSEUvI+yGhgDQ8HAKMdXybk
fM3ligl+cE7QT6QyX0ZVc9irbe4wwEsdp2YweqBLaaNaIa90G9U4+9Eg+awn8VG6+Z0GkpAGtTWE
hbPlT4+jVm9GOlsmwyN3XVXrwE53HZSLTYf9J+yYptrEvPecGnvdbdx1g2nWqKt1P8UHQSWe5jyz
Xdpjy/22ouRp7GFfiSajJwE1BIOAQdczoW+Zc03y+H3aTTmq/Wwrwbc0Ag5HTNtKu3tqifeqcoHV
tGdXM09ZajySTl4XprZj70pai7N58t4lOh/2hYo9WOav69z9NFqDal9CZVpTHLD0YMvGAKZYgIpx
8bim7SXBZZAky1aTA4NL3B6+7VEMzWWcgu8xT95QTsFUglFns7VymQx5+v/kyGvT6AhBpsZ4Jpme
UxlXnLKAjT0wdxJo9H2NFeqso8SBkm84TjzKHE6vveFci4qN/RQcVPcvmWktgTgNE664gIF/sMe4
IDjM7GqRtl6nWnsDIYlxsGA9lZfaMdf75f3LeMHOhovd45zLv9Hl92kGaa/0Ah2856wJiinUUqi0
cH+NWG06neJxt5tPo6/vyomi+lTIo8+Q2YPLLtPu0OfBqUvKk51mHxyBy4LWvFmYSvAM4NozbQN7
r6G7r0p4JsVBsAoQsS3snvK3IbHPPzG9jv7wj07dmvPEalZe4ByyQGQH9FC6r4P8PsnoaLDObAJ5
kQ7RlQpX7GrE12GZzj9eRX0r/rhs7kqKHNhGttcx91epMnZu199RWhc9y6hX/G0RIa1B2zldeW71
5N1mZ0VtAghg4b9pKVe5MvNhU6k2Boy51KS3HEEZMBV18tVo8FHlX17XP7Gz/+yiGB26Ex+NQRKh
7NyvFkCEpZkfMpiti2VoLKEWQQb6zAey+6PuxPQd0B7j4dtpnP6pVN1O41ynXz0GLul+5LxviCgw
HWRlr069KVpClmm6asoeWxAImB30+31BRx9Bb9U/92X30zr6mxtzNEHWvePVBx/O3y6ZokenqD3g
9yQ6Pe1txG/sl8k5FsaLmALFI0SteGaxT4mjLF9VLZvBSSMFNFb8kKTePmJkojGLHyp2eqsuzzVG
gtTfaCmTWzP7XwmR35Vh8H+xbmJ7TlP8p0Et9eh6FOslt7xdTCViZ1FPliTz2+BCpCjmB8tOnvN5
eO1K8glknR/YH+4DFyucFumYsCbb2jrpYlBm5b5yDfslbsdfrGOMQ3W7nzCO7+YEs5EPmspAK5bu
shr3uYEL0dwSuwOvnBpIE7X3W4PPXslyfsP2Y6xxF2MvSsCTg9M5aRM0lmoqDzy6L7Cp4U96enEs
rQEaCEaKi1HJR2si1JImFl61Zdnf+wjENGMRseLNRVcow4OIkYiZ9SNPvDmZz4Jk3GDcwqpJkXJc
6WeCrAc/DajWbSknmY7/F2Zj/4XexPTFyYC2JhAY2se80L8zTgF/KVeoiRbjjiGcRbAoYKyknoiz
tedGuzMkzA5HvBZTs4Pz9JoKbXjqXfefMf5vx/OI1Q9gieIpv3eDeylhbnJVHJnFoZ3fppimRmqm
U47hsW0PTRcfM7E0YlPt5M+x4PJLPK42scPbgu1VNjQ7PR4ePcK7G9Il1IJyqGKmE2Z+rWjo8pti
RxX7LqhLFpNTV65dG7t42bz6pMUw6tNRV0m4AcQ66rL85PVN3x5LHCLq1i0lS0M721MnuBZNcoSV
xwPQpM1D74sbxZEzAUYUjwlIq1tnxXPgxNvEcWlV4h5tw5xb12aJop999HN8DZiUekU2pqEPcQDx
CpArpHyazekYskt+6M3gDZ6qDu+JWuu+7V+C8Qud92NMjZ5RCdQLjZwwHOdrqyTZeZZ7Scs6bng2
2vGfxT7Q5qLllPLBkHebAlPcOFryHLCocvv+NJopkwx34z+gXJu80O4ttXYDjQEk9pzU3cbGH0Hk
tQnocQQ3X3Hd70b5WfKbZe+2GWZIzsqvT32RcPnB4al9BM3bGA+7qCBnCJOW7AnD6sy3gP3wv8G8
muKrYx4PcFl3Jg3KOBe6bFwLj9YMn/bBkSUnKQwR4bQy490sPooRPZB3hgb8Xevu5N7myj+AdIY1
wZ6CuT42va1bkVV2MR7aGu5Vp94jPxzLYgMQn56hTlvcjqxZguQp10mR4MxOY6zaBSszG2thxHDl
mPqBF4nLV4wJMszZ1kbi000J/scQk38ivl4WMpEZiVsDESGBgWNG4Czc345PNG6PWQQpkx1VKr1N
o+vYUINfYYh7QRTBT/19Ebv3Qs9XE3yVPF9cMsSS5u3MUhAFP4Lg3yBujkFF5sXcDHiZ9cl7Uhnu
8GXdp8Vrx76OAcXNZbcz7Hfs+ivPys+jxY1q2idLvWrMIdtIkknGaQq8m+Sf9rvqu5pfy/7C12vn
zNBWonIpjmLgowuboYKdQ9Cx/Ie3i2gWaOcGPyCGU3AAoF5rcfFgD+EC+FSO8dyZw0425ruL8Y6P
mpi24p01eafA4XdDmmU/jtXoZtKNM1lsCGh8XFqV7WF5wGqa4hE1+/k4kZ0bmokeUihY4N8qOrG0
kuz9gK1HkwSF8y+DV2lsvgtdnVB0PkHyPmpm+2H3Iy+7Q+UEq9x+bel7zTRtAxL8qHMK4Uj4G/P8
t/C+zejc4GBXjCMEujbuQBOgTNeRfdG5jwnVHVr2y1EK6SipDgtmxyQOvRwMcvT5yvb7CovqhDlq
IqzcEsehIvE8LnqOn7LmrgClh8ZCVxn8LfYKIh3NLqdCVreu2pLsLY95/eqWd5rTVhV3RM/CxZEL
fg6JOqF6vm+9HiLShT6nnOtj7OjRJZYgXHdQ3mtikhNuPzFM1KvIfzWjn9H8x0pWpyKCr7pZXWnr
W6fWJaEpNgsOhVt9WF3GOdKuy2xeJXXCD8Fb3lqy36Xi3IRPa99st9lRQAq6CZKXKVewzHEDrCcq
uvNhTU8OXQBElyuMSkXo4zi2xbEjvV4tiSS3RU33Qztpr4iWmHOh8ugaxEDtzXXlGTTKwQF0hLbO
+OxyhpPE7bAoOgFLrkrfoepfappIstzDFx9sKjropQdLxsk2WfM3dk8mRDyfXYNkc+BNS723fYHh
zd75q8teXSNUy4IbU5btPMqR+hyN5fGWIpatmAcM8hZQY97loaPTwU58whftRlqfNVSP+CLlXx88
dOnR0op1TAsFPnz2Bm9D/gfXtXUoOCdfCBff07lQwX7gOaLhGT7UquNlNwK/JVib5BREmw2rSvgF
CIM4hFY+efvsnrrfJc97z1MTEzvSBJ/KAirG84LR2oPcW2OjtqimUEb3yEqFxHPAncihb+49657K
qrsoALgYH2CwsjvMOzh2/5F2Xr2SI0mW/iuDfl5iqcViZx+CwWBclVemfCFSUmvNX78fs4GqCAYR
nKyexqAGU41r4U5zc3OzY+cMVAkefeq2IRXtDGRGk31DmHI3BvWhpMjiNV9HlAFigbxAye2mfJwY
X8m7D/AxU5hVQSIwrc9RZ66cHjgpky7fSHk5v+P2svfBAieSQhiide+ARtKh3ff99FDxKxt6AvDG
vFJ4/JTnip0wGd7W2tGD1pkq+aveIBuivUz6G47CcCOM2Sn/YMJEg4kVQow+ghEi095AXHzQNL6/
lD8b8fhZF8B8tJSmc+NWAkvE1Gm8S8dZOPuXWn+SpmwPoxvzODp4ToSiSQY4aFSvqfEkhgcEqHgo
4AZsYXNj5BTyNspugoa8MyKuyngrZPW93NP44xFW3oczRyKAq0mCHS/+pqkveVj+9PyeLkjDVAPi
wLn3PKLH5TeQbAHS9AwE4Ojh+6NC4uF0VIj94n2OTr168KPvNKJtI/qECivwiGMwQVIMaWSLi6Sk
N534LW8+T+1Tp3wYGTBrp+gwwZ/JDE1Q9g6jlbAbwr0YAbYBYBHznDBk7WZ+pVVa8DrWNRNb088p
b5hagNZQ8z8M6ruCYSa5Tj7MqgpR+SUC797lj0H0TeHW8PXHOnwLAuHOTJ+6/s0LQVdJRBhvX9JP
FQHLxvFLORgvofG1HQJnVHjBVw8wDj0EHWJ5QJwqNABGejMjatA7JWDuKrk1UWcJWojQAFMOPjQq
zD5WRulCL7b3RbRaTSpxkAEa32CguW1p0zLZRGe+slFmeC6YkgLwwajkAOkgD8S8OQogRwLJonr7
LPiiXfOP/AudaXQ+mXAMXcOEYi09mMEPSZJpr0DERxO+z1oHsri9UgJ3e8uKgF5JSWWaya/8uz4w
2zb6bm3KNnNWVGePyGQ5lfo2hL0LZHMMw19ZkjzkQveSDtFBK9PHTIoPdSnatI5tyOg+BXQaAW5R
W4UGbHify5ye8LVDln5Un5QayA7DIRGNnTp9buMv7CwFlC+QAjh+YkKXgL4xR2iwPqLsCemLuR8y
+nLMm87iu1zLY4myFp344tn3D3lKnizftTmDkpShJfQAw185TN4evZFmhNssyW+8qv4GsprR+69V
4DnwZO8UytMT7w9okh5gZTqW3C1yHT962YtEdwsuNBK9j60AJT96mkgWxpTjJErPTIlDNNpYzCtS
132vGl9rWpxJ3X5VqA1bDLSRIFb+Z7FqX6Oxg3N2upcIbQrVJXHSeV+N75LinlYqmuGIo6FwAu8c
g4aQ0tUVk3l+76jwECm5vDcossgSZGsJ7IJZ8BKg366KN4L1Rj/nEIL4KWcgOQPMNbeAwVct5Omr
WucpHBvSlzLSXIUeuWqMsLSZz1XOMEQz33r6wFiaFeo/etROpKRzdAkJa1gNB2ZmoMEUxJfBNMF7
SCCAY3gsxrF2h6kcbPSnntFefFfXVUuW5eXc0tpnWrMPMHwB0tH3tco1G9C3Yiz0F5gyBkiDZzSK
3ibR+zaleBNqkPStXW3QfpqMMWm0JPoRdjOt4bMlLVgr686Cyz0f/G+dIn4SWvPV6lNHT4SHxFfe
hiF/npkIJ81ygpm/GB9Jui8wRt6BALsNAmR/vaHfCQyI7vSObnxjHrUZAkbfxUrAhUsDMF/aGEAa
q36662BU8BkD1KghMutLHz5PXqKufEmhkgdIFxW3piWAxBFNIgVHpukMkqFJVp0x0GR3kvKWYhTv
NkXMIUKY8pk8k1zEL2hLRI2Y7XESoH0VAzcqVVDbgxX8DkSybxeQ7uL/TXFQ4Z6lIRDwrncMbaY4
YKqU4VaFE2hMos/6Yb6lNaYpjMbxqKrz6n0+n5mII2kXGVNHjA6Je4NxFEQ5wdXd5PI0gi9OhmMK
dPFTiVQPEIoihNSPfrinqaimi07Tkv2Sqqr3Qevrtiz7FHa6ccARqRF2evfqK8gFG2pMqxb6uOfA
DKMb2OLyRxWqJduwTPq6lafxBOv0Z18gy9eUUndYIWSVo1p3exifwvd9NUSfk6bk9obY6j0yAJ07
0F/MkG1VvGPpU7tE7j4QWoep6tIRcwrXcScCpDcY6akDEkspZrZ29GDhb0buMUnKZ0IOXi3I3r1W
cyrty+/EsAVRmjIyxMDN1L0oEbwoirVrte4+gMtTToHtTnchXlUYGWQzvAcqxjlG70NWibctD+pB
Qy/Y0J5V2sY7kCqfM6P/VMU5wEwveVBjlL71iAQSGlWhRdUhHt7FkvdUS96Dlpe/xkne1V2M1g3Z
gSb9KDJCOiriUO3RQRdTevuBArUVkpNoCU/a194SiUhDs08FHvDFlHz3O+G91NQo6qAh3DcldyL0
YHaewb8JFvtnAazMN8LJhh2ydNRpemMS4FE1KLKkw8/A6+El0aH10CDozfOWijPE6Xn+HILA3esw
JHBmKwi60F6RMoJbCG4PpiYK2mbQf4nH9gXC7KeBcf+s4EXQVraVgmysW2NkDhQ8e6G/E0s4T3yF
B6OuJV+nSJ4O5RyEeSgakI/MXCsPYKbh2EVRRu5/ViBQDIux4JZ3JWtTGvEAYv0NMdkBPHdbfhbr
EkijWkQu28qkdg3ukZ+378fqICjSm1hD/gWRSsv8E2TYqJrZfg8kWdEh5DNDENvAdW0BFDSSc3MS
HswzPFYFGocSz10BhqGWUjsrgdDStpBUiK+H+OPoFYdAboKvWmihAV0pDuyk+o2eCt1NE6lPtQZV
BcqpkhofwE1UD7kYNntVz4ZHb4yftXwyHbGFkFWtpn3vP3pKou9o4GR7Jp4Ul6frO53UXU7bDOor
mFt0sXkRFDJ2QSWO60oEXSCtPVkJO3ASpCaNzIicoQp23TQR+R9qy0mhi5/kBOAcbbjxFuFkC8pq
MItFjoBCaQ4fADGnTELm72VUDWxlHL8MSABRchCPbcg7Ro4A4yg9vTC9ze+arCMA6lxb1XsrVJBj
eTYDIK1TC2MnLc3Rv7cmFBLMnrKVL0KqBA0IEgp+6t35QZI+VWE7QPgu6MABEFbeNbH0EaLe7glZ
M7bDauhHl68eTgDGKychovnFNTTzziJg3GfgKqw+1u22DL/ArkA3o0Np3jsKpI3CvjX7Sf04GQBe
buQujnjTd/LcIEyqWPN/UmE3vwpFEWDXhNpRbINnr+CFkSKv5ZG1WhoDnjrAMjeMWwFqKC9RgF4Z
aWXNgEvvwZcZorHLbGT6kylOZpUyFe3hROnfiN/0IBKzGR7Rrk2+grVJqm73r//63//v/34f/o//
M3/KmaXNs/9CFPIpD7Om/u9/SfK//qv49//75sd//8uUVdNUdNB7BiMXsgXdOP/++9cXQDfzf/t/
ITKbq10+IbvlKodsPx29H9kdqApHPIqRHdnXzakb1sxzawg16giQjca+lF0dBSoi5YaFzQVZ5yaE
hAs7TlhQ7VCXt6MDwiEHOiIsyLPHl+vr0a6vRxbPjbVGLfUxFbU9fW2zffZ1p/GO102sLsgQDVGS
REXWDXP+DSdfqDHyMegKff5CiA256YPhQEa5h8PpmNj6++vW5s+9dIdTY/q5MQGeYKXQNHjHjMfA
gh5apDqU3XYprQtYea4bW9s9Q6YJAQ8mZOqWcm5MtAZDVmLIToziIZ/Jgz5G/tbubdmYPfJk9+LM
a+k3gs9o9sHbsJ/ewlsmJ9GOteVPpP03tGWR4PI3jtW8TRfbeLKyxTcjt/FyICv4hUH2EfwK4ucA
wHwEOdj1LVw7UKdbuPheXFLo4DQYqsyHqn9faE//4O8rqgpaSVYUQ16cpnSUGdnQ2L7Ef0qj+1p7
vP73pfnEn++UZagik5SyAX2lrix8QNCqvM6g29vXt8m95xYHby8/5Taak079SXMBtN0Acranz8OG
5cudOze8cAwowIQ07jCsQH7V3YBcvb6yi79viZQqVaZtNaIr/+e544FBRq3BQBAEMnuUKYpR3PCx
eevPdg4DCnGbmC0pCufn3EBdtKaXzzoDquu52aE7Sq56aNx66wTNX+CKHWMR44SR2qTZYodqyD74
URxyFwoo2/hFfXTn772tAH4RgliXLrMsXlgSdBuLdRllLzLhWQQO2AM3+Rw6MObstIePgy3ZSKbs
22PgeH96jCxR++2ApinqsiFL53vJ1Cr8zZCz7SnjqoxX+O+uO8OFl/P3FRTqoOOG50gXF2vymz4X
5JK/jxjyrgFooAe/4uhL234KNWqMw8ap/X1rL76ZpiiKyH/oWlrG4lb3JItVginfG8M7gTGNfPic
wp9jHmPvV0bnZuY063m9Z+Fbob0TUhe2zZ1sMAkaw3f84/riZ09f/BhdVWVTtSxJNNAKPd/cXK0N
8Hwiix+PlInK4R1vzesmLsOIJZ7ZmNOckzA/0h1hRBQbSIhXe+MeVDho853sJHsk5iJHAGniaLhs
YW8dkJWDjmmdF55p8o/ltw0y1HfiCtM9iF+FEtY/OOg6lKYiGZpholSxiCSmGEKWBS8nbTA4MFB/
bxkkKJE7KeUfUKpSEiZppwXzx1sqybLKR1cM1VDEZQALYc4smCzynRL9oUzUGXIFpg5WC1b+oX4P
lr5C+zU1DjkiWntRpKYitb8UBU0MwWtukbIFc4PuOg29W0Ppjirudf0nqpfHSiIEcs9aOjFDNBee
JSlFYzQCLIyk1e/DcR5HJGu265Z2f2AJIFMs+ReQEeqjiOqkMXm6mei/rALoBQ/vtog+oJPjMpnF
9I0k3eZxcIQ4/q4SujswjMjgWdVtY4m2xmTqrIEmd9kT4xFUAEHlJtUt/Bg3vqwf9WLcK2AXdUBy
VYOWG7zTYqr8YrbpXap9oF3vqpGBeP0ARGi4qf3uQ68pTtx8jI38Z9Ca7vWduUwarfOdWZyHWIzE
SJ3YmeGRkcqblrRxekFK7AC9/vYVcXkEzq0tLnFPjS0IQLBmvYoOzB9u+j62CweUw06+59F+Y9xf
X99FfrVY3vyDTo67VU4wXc2QBthrB+og4I+k3FXCjbAtzQ50HrrOF7Y4erBohKGusDAAhNVNdkhd
9QcFiwNSnQdj68CtGWOaSOOwU4/lNXa+KA9OhSYrrcABSLCX9rHTHbUHwU0cisxbl/r8/ZcLO7Gl
LC51xnsnodfZwO476oWH5FV8AtRrFy/QWx3MjdtVWftcp9YW57TNEAJTW6x5DzmoN0dEQn6n3sqO
9tg7xgFu4AMDTnbs0gXaW07DL1F+mfftnsEuR7KZL9gD5bjv7327crPNV6m05r+qJDJALCsm/7vw
3452lKUAf3KCe91VbejEDtIxtUF/Wlwb+qFyGSu87sHS/DcvvoCpq/yHCEZycP61/bixyrGJIf54
nA6zPWa65ONgIwzmZG7IfJqyYfJylaxMUUWLNF5WraXFQRRGdsBnpIHGnoGKcStvWLi86edHgmRa
ikg8vkg7OmaTuCbzgI42vEDAIBVE/8ybjZ27PCfnVuZb4eTwo2FRiyFDMA54kOIG3JMDqruw6aPv
w+1TOZ+E8++ENVOWRdECtH1xxyBAWxrchaCnBnBaA+wsr1HktUyHlUYEryfF3d3kxXit19f3RW51
1ACp3m4s+vLA8jMsWRNJMgy2eBGJjIY6N4QtqDq8dnv/OLunuvdexz3k//utMs2Kc8rzu8WwZLjh
KQ8t8kemhFJFktvAUR90Zrl3tT1v8mAz9quQgmf2Vta/5jkag0iqYVLoINc5/6YSpPtejRy5009U
nJ9SsM402q7v4Zr/a+QL8FhaxNjlonIA/VGgEsyZXazy1h0rYSMNXbNgShrPMbRCSQoXZxrYTqsH
TB47FcxIGfnElG68Klf2CbEFTeXJpxqaaCwilTpw+Ji7ZLJIYVTPfB1BGcbfr+/TpQ1FsjTV0jRd
tUSgs+ffovfh7Z/GIHaU5rYRwdtN7yqK5deNXF4JisybnweeaPEuWr7yAqAJYcU8sDM/T2Bau7cQ
e1GBefVR+nDd1OWDEniuSfKsmgpvEG2xZ6apVz6aBTCuddNnz6vBQJOMfUr8FCYmX0OIcgrkrcLq
2vowaahIXIjQ1y1OEGJkhYSidOJkqSgyrzL8CvvWshWpLJmu/3p9hStfjK3829giIhYogUneCBhV
1O4KBQreGxTE/oEJyjQ8JmEQEJdOUWkGbP9ymzhQ5sXdqyA9Nu3zdROXp2eOOeQ+xDdZ17XFliWj
AumFb4Vod34LDXcS3D//+7qpSHAsGZqqLm/5BCHjMujo//ZQCkpf62nj3Fy+RhSTmpKuiZQuIMdZ
xLAutXy4QvzUmdLPwEToUsG5/CTEbgGnqAqw6E+XQ5ChWoF3GaJ1cSNosjr5RZMJe6Z9K1tWynDf
T2JuX7ey8pKYY5kpakQEyzIvnrdGgkQRI17U0+esFK6GY3Gs94KbHhJ3Ky+9dGRdoVJC9DFVzeLK
PQ89iSGiKzWxpjDLEWiXMn3nQYxm69LkbWzfyh2nK7KEI2jUHXHp5eeSirAZW8CvwlG+BcDgqk/Z
XXac8z0EF+7kl+sbKV+6N/ZkPpRFWYu7deHeRReZUpfWrM2HB6LTtP557Ju535R+RG0DqDvKSf1t
Z7Xlve6NyCANVt6DYI2No4ykACyDKJiOEkMk0lDUH4pJ978kskcKwJjaLtUSkAIplGmJXtQPvsaM
i0br7QjxnbkRvNc+EwpTVOlUkxLn8p4bEJiTugaa7DBhglH/AsMdE7sbx3XN88jF/7KiLd4oOjON
UStiRWl3ntu6wb7bNbfp/eCke7gcNtZ0GbD5PKpszRmyPufH565nNrRKmQsW9lb6qHnvOwEGKZp3
7UYcnb/yeTqJGepgTF1iB33jczO95kWWEPXCvknauyIA7lioN3oLX7oh/0SA6Pa6162ZQ2F2ruDr
OPvSyVs0OBl1wMnRpb03oH/oUOkI5faLFDHIocp/XvWmhC9zggninN9lRQZ1sYGpOxHPYC4wlkf2
UNpY0to5OjUxZ8on6b8EXa8X6piY0BxW/OxgMPh8fde2TCwyBohPetOsZUjZ4/ukfqmEjb+/dn5O
lzDbP1mC2KJ0H1vQNUNgVkFxgUbhZH64vobVL3/yJRbhzZKSiMGpmRLa9HaldW+Whd3rsHaWzKpv
3Nxb65nP1sl6EgkRCVXjk1SohajWcCwR+EXxdeMuWjuiikzDWqbrYV6k14kpwu/jjQITE6ZTVuND
M6WPSa0+BEG4cUzXV/SXqWXsaTQlZ/Z4YjIi+SWEj6byUhsbfrz6gbgRaH6S7aBafL5pXa8N4G8x
odSy2yr+vmeSEdmN7iBDyANpLBHoH7iEohF5DMpMlxkDWlFGOGBR7Erw3q5mvKXUTHPU5vutR/p8
CpdxTtF5SBBJJSCCi3AqIh+ZIEsJnt/tHWUvHSHAOoY3gFcp4OTfri9s9bz+bWxZzWo8DzDuBAK6
UVC0Qg8HTOPGI2LtNgJFxut09j6NRPX8cwmIm6MFQeD24lsxepiMn7mWPTTVvYhsdwH0VUIj4j1s
xl23cbpWHOXM8iK7RyRXqpT5ZppJNAGWBhXwdkgWIWDrNgKTtOL3Z7YWny0ytLaZBGzJz6bb/Ej2
wd6/779Tj7Mn+m+odblDsbv+9ba2Vl9c9DOHjy6XnGsUDIBsQIeyR6vAlZzK9Wxxq6a74iynS9QX
N7BfJVCnM6O/R2vNP2aHYM+0ylwcH/cACd25+hb/uX+emZwPy0l8DAS4hQOVXRXrb4U8U4v9+XNT
P7OwuLFG1B1iOWZRVngvN4+E/EJ8jtKX619qJQCfWVncW0KBeKlXsI6AelgyvaqwxZh5fIfk7oZP
zH62CB8m9VidYvhaLdxHtgCqBI3w4cf7TkVTZWSEj8D/QzQfG6V2hm4jYq24BW9DnoW8p6heLsOx
Zo3wmfS0uyL1l6/8BJJ+fe9+R7zlkk4NLI6xMpZ6FJUYMF6Le9FubvQH72H8oEMcuQue5np/c5xu
fXc+a4yLFB/6cAfu0zVcFOh28d7fLvPNJq/9pMVp96Ks6+eZYKe3QWHfo19uS7toX3zL7sp9+iY8
WxyH/uiPO+Ht+m6sxBlTpVfKK88wLXPZXAwEf8iikkl0s058F3h5eAgSZKTkWhY37tmVJg4yWSpf
VeGhTAF1sUqoiMFuB+iA1spzOXwv85dKHFwLbvDpCP+LA2Qy0xGQMMeNaHp5XCxyfDrw3PA0UJev
2TytVTEBF+noPcPcd0xQ2HrPyKH8en0zV6L2mSFpEUCzbjRMr8eQ6qId6cQPxRuC4q5lM+8LEJqK
LZxd08YRXQnbzAJSrJ0LkVQ8jMW+Qj+uGWCK4cQBmDZ3GAuwuzvw0b+vCbHayF5WdhM7polBHjPg
Q86DaBfzRi6Hirat4luMzpnCW4fq+4G+EnDmsWLm4Pq2Xt67vNRJ0KjkmGDUlhdFD7GGpdLRddLk
NQ+PLfy4I7wNBWw7W6Z+AwXPT+Jsi4KrrOkiMzzzeTm5ITJTh9IyYi/hZktu2qMEoQPfEuGH/fRi
vk52+gBpumzDHER/CFWaaGOxa7srzXVYVfndTl/sbihkNOlSfkBf6Xu1va+m3k0EBKK33OYyzrJS
qnv6/NzmsbjIo5RJ1mM48FNH9qzqkEN4fmONvbW//u0u44ulyRolJIky/IydON9PJlUVsQ6D1JHQ
X2h0t2q/WuLG8V5bCRU4WZfoD0FdtrDRiWbL6CdqlLX3jldiqm7cSKsH7NTA/M1OnKLyjV5LktmA
w5ymDfeGK9j6q+DCar7PNzoLa96uaGS2IIK5dZflKa/VrUk1Mab72l0ke85YMkDrMXksKvXrBEfi
n38h2iQq1ztdSeV3ee5kcWjMZoUs43BMcQrdBxhA9e7Dn5vgYUXlg+azRMfnfP+gpaQAb82MTA0c
hvBVoIgKmv3PjaAzQ5zADWYw3rkR/MxEHw1msJHpdwOhNOZ0oRC+bmSlWDlDXCwdPJxIeWq5W2YT
WJPWDJmT3Cuf5m4xLU83vE9vxD2ynDeBe93eimtzfuZHqUQHECDZ+aLQ3uh8o1Myx0ciom2kHd2g
6xbWnPvMxCLglFLb5VC9zCtqbqz4d9YvfJFsqlJ8qX25tYPz31tEWFo/im6SDEjE9MVhYpRcj6OB
2eJmLx2QHDzkIJu5q9C2PjLweX1189W3NGbw9qWZoZnKRffHRAsEbQsgRgKqAvt66quPQo68SIIo
sCJ3CHt7KReXDPRfL73n68ZX4AzW3IfgB3BT0jBeLrXR+jwqccnu0/SoPHqu6gSH4m56F97X98It
AvEb7rL6Mcnn6JBzFC4rC1PkaWKG6InTj79b8kwu3zW3MHt/YibcbTe+5RxYl7sLmpCniK7DhKcs
Am9Z1ancQHrgiE14ECQ4J5pDseWg8yZdGOGWMuh/S6ZuyPz7k/jUdrWnMZxIN0dxvNti+JnQbW+f
rn+q1ZVQjwHUJ4I6XVZJ1FymTI+ilIP+CVOmPO+z8JMXTxuBcO0405IC8kHn+zIQopYRo8Ko4hBq
ixhoAnmKkOXpht8trWji/D8qTyeVdEVd1n7lVon6RvK42ePoAzC3fSqNG6Dt5X4tTSw+isp7JawE
ixuRyShIyJkGRUDWCzeeDHPMPv32v82AteBegjCWkHH+7dFi9MvW8DM+i/bO16wHyagPjAk9hxr6
B1OwES1WVwUKaO4cavQGFv5sxGYKq3WOpF56LBkNjr+XjHhe9zRp6c+/10R3FfyDrmgXKFyrEhO/
N0vec8xGP+Ty7b/B9rGt1rcpk77PAY9su7JRzdkwveoXzH3SdqV/TEP8fDdzIwh1ryM4WOK0N1PT
LqV/soEnFhbfa9TgKk1nC5WcQPQNtzjwPH9jGRdBbt5BRq8N2QTEzbTK4qYXS9Hsu5yIUGNnZxxK
17uXRrtzFKdwPaf7fP2LrXkFtUYIEMFJXEI9JjMENYtOt9ND7Y1CD43C5M6S2v11M2t+QbuGGKcx
sKAug2kHiRxjbyOcG52G5vzOh8q8ipEI3UxnlzfwvH8klyZNch79oIrP/aCUG7nyR53nC4qRtxmT
HuY9ekRQiN0V7lY7b/VrnVpbHKq2ZKqRVCrja40OTEhHRjJt5Vk+oOiwVzbi+MWVO6+Nbh5BfMbz
0VFerC0ARJXGLUfYjkFj2/DEHGiAIctFivEeCcGDueWOCn9yGaROTS5iYQemPqxlTHYH4dWCRv6l
dVH7s6VkDw7tJT1sdcXWPOXU4PyDTm5ES6qjtJ8NDuDQkaIUEMlMh7tg2Ci1r0VfHUcUeXWT8y4v
RSuq+hqtYpLP8RGwTmm9GLmdTk9N9oco4t8fDaAGkDqThuUSg6QlvhmHFUl104rdrsw63j2zzrl+
D+3iFvpy7TiTTfC854XN4hb+2Im9YkTdlDkiTMUtbG5pD6dcsnHTXzwU/r2mv83MH/HkI4WyVJR9
w3Eu0L9DR/S2d4fj8CI+atru3wjJLXTvqlucLGwRFjskSKayYGElmm1t2+xEb3ACkiV1I+1bP2Rg
XYDWgRsDq3q+NuasBF5zrM2Ldwz32pCs3cHDaPs3/wZCboMC1j6aoSpA+iBpBdOzONZKChcDJcXM
iTLoTMQnxpYdWGI3rq/VWHVqZnGUy4aaTC9jBp4XPppOcPQdNP08Z3BQgdvEOqwuy5jHqwiBkrzM
1GoZXmq1M2l16AhtmOUhQVlVsobD9atlzcxcSwAWZc3xfuHypiX5k1wKiHePhhuhv2kow0veSTfX
zaz6vAn7nsGbgGf479TnxOejUCiCykTDur/1nqHw3BF5Xes90hqWO3esqmwr9q6v7G+LC58fCwjA
VJmVTd9VsEMJTSTzLf9e76Hpdv29aYePWw/YVZPAsHjQSRqwmIUrZo2ho+cc5OjNJO86A/qzPn40
/xjCPccPupx/mVm4IhQiqB/E7GU9PAryTlFc2Xc3vtf8N5Y316mNxTnupalOYf7P0amgsAVK7lZ6
CX4Nt1SrqWZsPU7X4tOptUXa0VhGnKL/yIoU0U6075GCGIgKeXD9T9z9ZOsW7p6JgVQqCoYas9vr
mRv0wi5MvlzfvC03mFd74utxDweNEoS5M0jJt6lPnCLVH4yu3uiSruXsp5u2cPBWzoU0qVlLUrxp
2vPwT7LO07+/eBMYKU3YSuAAoT4IxfVRgzyr06obvfr4n+3X4mngM8GDphL+DFufrUwvOt8GAb6N
CD5vx6VHU3OZZ77nSb3zr9L5YyRNKV9lMsbniDo9MA4U6OOdZg6fYyvb8LS1r2NR+5jL22AJ5cUh
TQejS4ZSyhyqTDCJv/YQkv/5tlEsoKADdgzYw2LbBL3KNUhjyPWK9JhW0PNn7Zs+baxjdtbltlkg
s0WuIcoGy0wPSUV0rxJqgLk68+DehvRwPKlyPBSQ/8F6/ra0LGh2WiilYYSlyBccfhJkv7T6y39k
xqLPCHk0wO8lBDiQ1doDtM+CaBZBmBYwemhWz/9gLSdGFiEABqA4ZwSBb8MMgKL9CkGwj8LX60bW
PJo37l8rWXi0KvlxXdQquTFc0EimuvC8/R4/ibRbSLGvG5u96cIPTowtokFWeFIiV6xI812jYR65
Rppzl+Q5cqLSXm92vS5smFx1vROTCwcP67I2IS/nCMW/Eg/+MQRgapiQU9m5vrbVs/q3oeX4fF0A
qaEDkjmC8NzDagzN+39mYJEYwGoz9sOIATQZbRlmpGn4Dy3I59HNzOCnD1osdL7yLKjQyY2f/7M1
LDICLy7zjEF2EuCezyB8MRAb+s8sLLKAVDabsTTnzyBClIpMx3tr2AINrviURIdalKm1mnNV93yf
iqKFiceweNblwaFGM0P1d+gCv7PCP/8gZ4YWH0TtzaocBwzFKaJkx6L5dn2z1jJqmtDz/TK3ti6w
6nS0pMlKPAz8ohNN89HJ3exbhXTIrnP+J+Wa1a07MbiIADOvOpLDGKR06bQt3Hc/yvEdpN0bO7eS
PoG9ZlRG4foEA7lwtLhBwiQOoGEJlc+Z9LWP7nUz23C1LRsLV6OPPgWKTjKgVM9md2yQmBdeNj7Q
SlShTjxfzyrDYBdoRLRokAoT0tyBSz/VP0VvMAPsfIeynb8fjW//s2fjltHFR4qRBeCx/3tWXrcV
5juVrRrryq1DMmBBZsKLFyjE4gTl6VRraqFRvTA8ZJj7d2ln7ML4Ls7D900dbUSdtQ819+4pSc6z
h8snlRejLWmMee50ArrzCRpQMNLGG5n0WuFdIrfRGZWgb3tRQ5DbYpI6pGWd6bFF+GCv2inSmbwZ
vX1nQ7ULa3CX7NB5Oho3171kdX3ok4HBpYF1MSxYlmpQ++HsJOqb0ULk/01qN2p1ay5BbeQvEwtf
D2IDwkDUkpwx/0nc7saNTswFtIn3KN1a8MqgvnndL0sVVQ6N7YCikSM+S9+lg7ArDuBDb/x7yRUK
mreVa9zEH6/v21qh6czoIr4KUy9OhjEbNWw/2RmPsj0ziYWuFu8kdGlvJ6fB7nWra1t5utJlaFKE
RsgsjKaIO/naN0XfiH2rUX1GKcxkS5AuLaEKqRlImVCWyFdBCSHdQwy69x8GO78JjozVu/UGomTN
/U7NLcJFEwQUSZAhJ51HhUyBYHsWMcy3JklX9o3RaAOYD8UfuF4X+yZXkqBDI5g72fRDpjYnjvFG
QJ9/6CI9ZRx6LgPqDLVfAAjFpBphbh9zR00r+a7yotwVFb/2d5M/9AgX0IWOplZ9qZKkdK87xcq9
CACDdyW088DolxRpnVJ1CRSqPPeN6SAN6o1S6G4LebNvJM/XTa25h6wwWaGAAaMTtCx26hMJUlEo
OaMB+4QLpbTnDoYAfHE3T/tlD9JW12R1dScWF+fMUqJmHgaFfOW+gFZzV76P1Z1gf5+JH4rb6qWD
ZiN4Vv487J+tc+Ew6JN4pZ/JOIz+EiOSkScHf+y3Dtv82y+c5mRti8iYG9FU+yVrG10Y7BkvzL4N
drYTwUP8Dwb2V87a2Zrmf39SFqpVLZo6f17TffA0Q8VKRGcP8YN+ozltxXYqDmnv1Oyv+8yW2fkD
n5j1EO2L5QSXSYuYv/6x7F676f11GxfcTlwBZ2tbPEWnOorGBgkF4Cy/KfzuW7eAaeku2guAoCCf
feJJepOS/zzqznXbWw66CGG5H3lKWWC6EtHkkp8s2Qlqer/e1gt4JfE5W6N1vpF5PlYVkuyEGIRY
sqcwfGirDAJzZA2Kzer1hmsu4cJwPbdRJWGsOyifVAel0bt/k6s1LmqEWwdhPk5XDsJvePaJj9Dy
NdJ5MNmBLhY6kF/xcToatvAAY9WMN4BkdSNcr14If5+8392WE4N6Z4Y+yhW5I3f3lvAUbg0pr2V0
fCxSKk0VTfGib1gKdZGNsZo75sPooNtxW337OXhQ1ZifZqx18NP4YR23XHEtEzq1uiwktD1AbOrm
LAu+v+6JnsOrYCfVbjyI+7npUB7jxy3qNmn2u8uP99dSjUVCLnYj4kYjewn3sM3na+p99H2Cq6az
UVAs4WYsbO1z3RHXqi/IX244z2/c8zX7ixsiHpFW5VNTU9+rt/qv8C780oZ29WTc1T9T17xP71HA
3dWvMVTDt/M+QFscHdODv9c2Qt3WTsxufuJViqAVVS/xSxJrlj+1J7Q84uKrKd9L8Y80+qToG7fj
akiA700iY5N4OSzCXmIOSJjN13HrPYnwEktFbGtkUDBqQDjzcj3QrQbyE2OLQNf6cSe3PsYKiIZ7
GG3yOyHdGoFZzzBOrCyinFHCnTyaWKnp3qbIaLipG9rdL2Sf0H90PHvr0KyGgr8NquL5R/NiaBdQ
ecvRZA1uJrN2grbfuCJ+vxIvXPTExuKIjCY81m2ODQiHUef5BB3Z++mGybmDUe8Ut/oavJsprAoX
vc7H+nX78t9wFHVxRopysvKhYVcp2pi7vJXea6W4V9Te8UvvVh6qDRDe6qV4suDFSZDDWhz1lAVH
xg9tRN9PfpMjBEqsDXjG1rrmj3ty4vxK8GMwS/gk81+G/DUs3F5BdBVBgcD/cd3/1x0F9DvQDA20
1Xw+TmxpRtDG3ajlDoqHuzF6kbdGpC+mkH5nMebfFhapUuWHJlxzWAA8M/M4d0C4U6Tb9oO7zVq1
fpz/NraIHfBVpb7ZsXVelt7UengzwQ5S+s3N9V27GFtZLmoRNjQRghIkKmbf50W5V+5Up/xgHJBJ
LVGsfZDejYfyTb9L/B36h0JvGzf/6LI/2dZFSElzadKNil8Q9i+N93HsP1xf4roT/rWTy1wppj+F
di+fTe/eG7m0+/+kXVlv3Tiz/EUEJGp/1XYW7/EavwhJnNG+7/r1t5jcb45Maw5nnIdBBjCgOk02
m2Szu6qY96AbWAhERUQtOIJJ4w9KOokyiYYGDptWAj2XxTdTE9JMonZburV+GbkXY11G3wLPgyOH
UtzqLXBQRgOe/f5aWnAHQtXJq+Y3N/kj0hxXeI6dnhL7Ojsme/PF/JHfZnsI2Lmix/mtVAtd/xhu
kZNG0SK5xfiyMj1wF7GO4+RZt5Pr+UG9aB6hYyA4U2wN8xqRW+p91VtyZcL8xFB9fbqL8U9tiS7T
WwFljcIt95jQqZ9aSIUnh+iWvBgvoDnEip8cphL1gAUR+/+VxJgtxjUkt+i1KDARKWFYCGmjEDpA
pSKq6PmVIuI3uzUGt+Ark7XPLsCw7keveNMuCzd9zXcpGtNkZz7kX80LdY8eecGcbZ4D17jcMge/
ayhRhgvdgF3/FPyVWftUAiefPdxraJnzTResq5ZN7hRHv0jvIZpnhZCufShd8D1diLYm0TjwBwu5
nZYIXevMbZNbnGSs0i6/KZBPsDASqNU1jsoTRLDnw78g5BasX/6ZKW8GolPwxgK7Y4qzTt/amQse
cFBkyg5Op9CoIcduB2k+wTRsXsVX08AfNZrA6FBpBbPpbnBfDbw7fyu+gi+bneK8+Gv6xtQvj0fx
GUc44Nyho0uTElodMHp0Ri9d7OJB9SaMdmZn32D0TnOaV3GhnGAVq1x0SkiEp7wF9jYQMa8o5EyJ
IhjTTQhUcaCmHOQSH54H2mrpydDAsCSNbmR5edLV9uf5PWwz4q0guANiImuaGadm6RFo7Abpj3J+
1iEO9Gcg3ASpA3Q8lQx21PJOCqCpEPh6tfszDG46oLANyhEdhvTQVZHUo7EokH0UcQ9srq/VcHEb
RN3ONKAaLMmVoybfTxEKkRMo14pecUU43BahpQUBFxVwzBDqVAQSvUUL1Sp/ass/nBtuZyi0Xh/a
CuNmZtWtssw3KTpjQVf//b9OD2TWdQ1t33Bkw/x1/VsdoidI4QZS2TbeWOMpEllHszzgDiswZqNa
lsGgpAJvdhvkpHGdDUY19g0SSiYEI0rsPr1fHkLcIMUcCR/XznswbsPrtSRQUfsEpin6poRf1cmP
JsEp+mMEeA/B7W2qOpZjxOypdTszHuL6+TPT8vd4mdwlGMzGHWSwB6SncD9dpvskti5QU+afRxFY
wT/UjVqVNQ0Uq/CYepTCH+YicC42Cu9PHu9GyaTvb2iKOVZl1XeNl3fJMYbSc2Ug8dvNDpHDh9HI
oYwIctzZEGRhNnIW73G5uNZYhRrRGXYFj91LsMs9lnaOQWvvMi6j5EoXvBd/jArv8bgYl6pWNbQW
ZisL8e5Nl1sLbRa6lXqz6EoqmjEuzkH8bKBFDaSaTiHqzvsnphx+3itYZDk3a1yMg+P1eRZi9EwS
7mazuO5acNca026AUmzSqAI4wWo1uUCXV4XVDRPgyvwnyjvmZi8p+/MWieaHCwhgnpaldMSodZp0
qVhMzs1uzEuNJIIFtZFmhifgyZuiOQUslXz5fFiXnRosMCY7KH7qBQf9qOJRLvSkAxIHyx3jKmIy
r7vzBm66xQqWm7LAqpZqWWBgFWS2QitnSAVLeXtNrSC4aWoJfEhNsJYtyF0fGId3cBs8QAmlA7d+
tzNzW/QWvb1prCC5aTMIzSwyjo2nvs5Oc2h3ka8jezx5mRe7ouYz9rEPXr8C4yJ6E+XzDOm/xiuK
adcNTmVWbgctb7146CbUhYpOLIIp49nqolyfdagoNl7cfh80aPIKdqjNZXWyR+NSnKUqV5CugD25
PtgN0XdLIIF2UfvPxSTvHF7jQvyEFo4hC+DwdXmbdD9rVZC4FA0TF8otpZ26soUZ5WC6wxTfm3Mi
gBD5mcZ+w/oMpNWBNc5w7dFhXGapB76n696vD6U/7q2H80t1Mxat5oWL4MrSByMBEavX6llwWapF
tSOKdgFt6AUk9OO382ii4eMCA6og0JqXYfiUuJSOcV6r/tRVP/8MhA8Njd7Jcg8fGEMfcrqDiOFO
5MpcHMjVRU2qBt8Hzb6nRpXbJNZd2ld/6MpcBIgLNUFtPlZkMT2r+Q2Yxv9omHjKvABpz9BUYAbB
++30Raj7JgrRfCWeDs0OvTMw2Xgj9sGg4k+9z8iHGht6LrflcyGizNj2LjTBqxZK8j4wnKAWkM6Q
wYTeB5SNx6mxg8o9P2bbU39CYL9gtTTzAnzCcwQEw1z2Q7rsaNm6FfgjzsOIDOEWZRwuWdSx/bNG
M5U9StG3GoJf5zFEpnBLkfakbToMEjrrZuIYYOSzoD7rx6Px5TzQ9k52GjNuORpt2oE5GMY0KblD
8ztujdYVSRrFKSGa2qA6kypEcAIWDSC3REPkg0N9YvNk3czQNBZV5G9HzZNN3NqUZFINfYzBy2Nq
p+gUlCHeFELD98f5sRNM0q/Hk5W/RZmcFkkPnDq5T0MfL8gYLMHOLBgrvoQVT/NT1xOM1ZQa8QGS
84UNngTFO2/JRpae7cx/DxnfcNQ2c5jJCkzRehuXyPJLu2PXoB+R6Ugvut89hi4RvP5tPJi9x+R2
a6gnJv1MmRugKfaX9lJ2MTI+GQfN9AIDRVPFhnk1VSElfQHNXbhE/20hF7GZoq1KcK4WYbC/rzBM
NUsGQwbGADYqYvhmAwUben9+pkT+wAWGEQXjqCVkYXvKH5UxupI0UbeyyA4uJEgzsiEgMG08yaQP
pIOI9VQdaysWvKAIVinlooCqDQTt8oCxcsWxNEjR6o9m+G1qTcGdcaOw5r2jcfGgkWKt7jNMjHpF
biafccKCrNiwB0e320N5qEGwpTycnyfRiuIb0tQJG0+czxATe42Rsf9aHBQ3Pqpv+UvyV3nJJKdE
9A2CeVO4Q3xdNWGSSDCTdpXbd5eD/hAZkmDz+4fzL6pkIUkBQiM+DSRbvVXLAyLF3ESTnRMwyyxd
YIOd5TksAxxPe7cw24s0zH9GmrZLUVQ3p6Jquu1d6/QjuItEFlptaErwnTZ+04LpZSTTl8UaC9us
dOh90xA0cJCuF0wp++rHW98JlQtYQVTlSEhjgKuX5MDYdZhgQYL6iH/Vwy+ykQ9ZUgMh+JTtYuiV
yiTNJvSvGHLyUu5r2U4Jns5btx1YTsZx0SsyIiuNdRinVepflW69LZOo5/QfFuIJgwteVgOSRbmE
SRFen5l89xU7eFoOuo7qEqU0k2f6kSd6ghZZxsUzKyXIuc1ANcvrVr5MRAVC2+vuZBUXyEK9ggBD
gpGbisqmyaG0oB+pCTaX7Wh5AuFiGKqNByNsADIUodP1tw3rpybPi6hORrS+LS6ZTNuMRGMKoN9y
MK0z7MNd69YH1NyJZQrZkjmzpCwuZo2QSilKtp3R1/KJJV9/yZBlbucxogULQq9/5OUWFzjQfNaT
vkFUzuLwLY6WA1kC/zyEwB34iv5YTzSpb+BulNS2NO4hj2sXQj1cQSyyuOhAgjC2NHYubL3R05E1
TFInuJwcssPzfGLLX88bJXA/i4sOYx2oZsyuu1oLQpbyaEZXNCl2iSIYPMFatdjvWJ2h5CoPG4kd
CtD+4CpQMagNwbHjV0HPOZfjwkGi1SEU3GBKcWnZ6KrbN3tGRV/9ZxZDlK7JIIdESxjaz5Dh5Zas
HEtqE6cLlqyC4trmtUeJOS0EeYhNbzuB8JnBVlfq1MgBouWJazL+tX0l6qncnJQVBrdIlTwENV4o
ISNuPsbKjz77Qxu4RdmktToXFIsylr+Cm8Sx6IMSi3p8Nj14ZQS3eUtjP9YzWKS9pjNcvfVBH3wM
qdNIT59YKSscbmHqZjsaAcNpFagNUFsbeptMr7n5mZWywuFWpFFOsZ6x40FXVbbUXUW5oDOPrYMP
62QFwC3FullolM3MkBaK13Gg+YMsXRoZeS2I5OeSiPNie2GuALmFuSRUrYgKQFb/XvnTPtjXhwSC
3onA37ZzXyskbseOh1nVwgFIUVW+1POSHha1z2yLhM+EmLdLNeZ2oYSHeVR9I7cuIHp06DuInBQi
0rDtN6DVT+GDRD1GtaRi/ZYzKPpZG3b2TEdbdSWm5OyEyMcxZQBRVeX2UeyE+yG/qM+WBR0QuI+7
+IvbQhUguh8uFt1lnSKlnxxDN40EPisaeD7puIBezygMWBs+/b6HRajq6o7ykcmcQrdWdFnZjlwg
u4YqLaTtfhUdrbaTOIgyK2Rv1upO8dXHxK+elQWswIszHqS9clt/N94+s/xPiJxrBRpRGl1Fxj7C
45rUoFkBSrm9+VgknX0eafuGaZ6geNcJEqVq2VvofKeBC+5Q3uW74iKIbOkHGMQdyRa/R2zvNn9D
8hkvZB9AJVNie1Zi1Q6Ua63L7ETUF7F9BD0Zxue8ukYyQcaOMUx65/c1C+zReIRlb4f/Ije0HehO
RnHbzzyZBejqYZQ6qZWLKm6kwOflTdZALJ5mKnELQ8S+tHm3W1nIbUZzR8NJ7zB1cjK/9Ol8003W
YqfR9wGCcaMhX6uFSE1S5C6/5AtXa0EbCjmA+A+uQVddaf9OgpTEXq4nR/Vz30jsYveptNvKTm6T
Gsx2iiAqiqFNUsgi3ofxo6T/PL8ORD7J7VMhkkikYg+/U17acQzu9PqiMCL3PIogklBuc9KrNE9J
htGbl9kvg+VgZbl3HuIfNsCTI/KxA6sZvEwMo2xtSbntl4dm/DFaj0l0H6m3iw6qYsEmLxo8LoaQ
WB4XBezlnlLIz1GF50VLvUvr9CAwTTB8fDaszlpNj3qssZbxh7OWROLUil1dqIjF0T6/sQ7SZ14Z
Tr7Hp8OWEGoHxITvlUOJvhLTLcmnnmdXEFzkmMoi6utfhVfQx6TyxaC8Uu1L0Ii4nQWzxBf0F+XU
1jF7c9az9iqRCOSnG0drrU9lflf2sFlchYhlonmpGMAZrJtYOkI12Z5AcnXeFzbDLRSYwEIItn5I
KrwHkTJDoRNLUxaUOGp0DCvV1tva1iZXrkX1Qpt+twLjgkNUL0qRsqyWnL0uVWeTWkQGs1EyjWve
CoKLDGVUkk5h9ULsoH8ju+Vxfs3cfFftu6P0I39AuuZR8SQbOTvBqmI//sMJfYXMxYtcIwaCOpDB
PB85JNYhUdHB0u7aCHLBUUo0kFygqHPdzEzm6kZzoNJPKX057xXbm/7JGD7vpCxhWQ4sEkmvfeSo
R6bgYLo58X8rtonYNgX2fEg8DbmWdBrsmeTOqbLO6VLRjXM7nq9M4sJDVEmR0UOSAg36qJo3v6dg
jg5AKB4mN2n3reh8abifU1F+Q2QZd7YA/2FfmQMsU9nDA7ln1VeMOAgJFfVe8tHA/LnXNQsMGiq6
paEWxUEac2fp6IaBc0SmnVpeOdaOagoM27brBML+vgpOEpQteyWAgxjLrdRfofz8vAeKvs/FpUKO
y1kPcSnUIk+BuJWG7MCfIXDByCqMbO5qIMjSbTW9ZqFgM98+4q3mgQtFdWM2SWliiFI0MhxYMlU/
BJfxY+0ujuTqz8VOFWyymzvTCpELQVIcGAlSEdiZdGcYL6cQvSp/CMFFnqqux5pagFDma0JeiH5B
LQGRzT8En799i78NTxCdyIoUM9NrGLjKz8H/YpOfsy970l77+qmjyWnUPlyDjZyQQYdJU+RW+l1W
fDnvaIJZ0bnA06qkB4Ex/CAI4l1tpfZARz8GYd2fwXDLviPIC/asjoPUeyiONCgbqkUuzXKLH/e4
08xwqz419P93MEVLD5WpXVShZKtkzFwqzXaqdrdxBX7cprdHg1z2ySx6atzOWawmi4sL1OpJpkE4
0iP73gv3TOg2uwj2/S8q6MCZBPXozJ3PGcwFCW0kTTmyd+Neym3JmK9bHX1udLlLJpyXoSIzh7fE
6EX6otvRD5lqifV14GX3fXRdErz/FQy2IcdJuvvP6pu/kuHW6fucS6KMMWz6AC6PN9S7Ko/3rfGZ
U7IO7SfIkKDzFT27703QkjLSh5TiIEYvh+lNzQdbngQuvxkpwMkHQluIuTC9rvcgaLEmUZdgnILH
4kA95bsR2qhrbt1oTy8CVEsJlvLWaXmNx41bNERlb4A8xlPUAH1/iR1Mg5MG0OrV7TgUtQ5vOvsa
jlvSDS0tbZaQoFOvmOijss8dwxuOOtrYcxcdrYIdcStQreG41R1Pc9AsMeBqyymtty50iur1fJDa
cuw1BOcVQZ9146gBQinHi2xALbhCP3EOX0NwSzafzaAtFECM1nO7HPPOspfCpa0gMogGi9vdg7xT
tMlgSzS8qJS9HhwzkSSNyNu47bwxNVklCV56IuM7dH/t5KWuLK/pv7SDsJpCNDHcvp719dw2CUZt
gih0jsS3nNtjYhuPuo3L9GXlQNJv3J13BoF9PMVOolXDGLFseyg/KOllBhUmK3/LTLdqRYUybNL5
OL5yCp5YxywG3RoHQEU6hLKMyyla8IByMEPF/TObuAhBlLTWyhpAafuazBeldBFZlV3El30lyiGK
bOKiw1IU1QxuDaRUkM4LVZQ7lldgAXRMSZTcFjgHLyWUx1DLmGcgVVl8HOLoi/Kprrz1BHGBgSZ5
nGoxIBTKQnhkD72gV0BkBBcXhi6XYpoBIQ/vjPJHvAj2BtH3uYCQS5m2KAFmns7HmT4XumWfdy1B
xDG4cJC3qGQwZgA0kaukVwPx6s8kINezwEWBqOhlSCthjEjkSegWWuSjRkQnA4Hf8g2SMcgyF3WE
HYqk24W1G/X0QlaP81L+2X72oTiuDZOFWADS02NWHrXGrybBiXh70qGEAj05lcnXvT+AdLNVGuoI
Dv1mxscvm2j/mTn/+/t8phbtJuhJtDAhdMlcGWG/SGJ3FlJuCszgs7OlVmlDHgAG9Z57BJXd0FuC
YL/tvSdLuMCoBRFeWBqMVIYXzt7vu+MgEpjafEaFksD/ZoPPzGo4n2XTAIzwaXB/P6OaX9Vb5ZU8
Sj7kd3bLaBc/zs8QW3Ufd5YTJhvadSIkkwklMpysq6PLBudPFX0IUAUbcjtFv6cNSjG7LFNRN7to
OLl4qQdLqOLyhZNvHtmkHdwAbRy6qJ9U5BdczMyGeQqMAShx+IKYlhXfzw/edig4DR4XM5XIhJap
gQmjEV7WI8NWUEQ37tVJEJs3caAIr1A8PMtglX0/SXmZBEmsMjtS1VGMazU8TubzREWE2pvjtcLh
QnQ0jVQ1KuDMYExIjeCiQ9Ht+SETQXARB73RQRMqbMjaSym7DgPBlGymraAE9/9jhcri92OVJJVu
KGyzp3ejx7SPmwv6hos8u3WU7rivMUsP520SYnL3OPA+LhqdFGDukPMpkPOZ9rNiW4/WFXsNDa7p
J9JYayO5aDQlZlc0AW6nUnRXT36sf0nip/NGnfc5Q+KOZ5mZ9Rk0inAPmZMjVXoo0M2FHUsgXQq7
n3+GxZxmFYSWfgFxGzsK1tChK6LLBMdoTbJnWXQS3Aw7K+fgwg6Izoa5HgGUQkImVm+z4mcve+eN
YYvxQ0RdYbCBXRkDTSdwzxeYmzrftdFBJwjaSuxU5FlLRfZsX7FXYFxkiLXEmGUkmD1GL7q8sM6X
wE0ddNpQ/98UwYgGkIsQ2BzqskmBp87RNZnNh64xrrNF5N+bu9LKLC5KWE2zyC1E3z1VfYkL16oj
p61eqer18VerEr66seVyZsp+vb2spmwm1QShLFjVZE4HtnO2fkHg8Wqh8iW/EZWQC8aQZ24LxmwG
bxtbWYaygwzzwUI5nF6KpOZFUelX9mlllWW2EBMoEZXCKJYfulKPj6jzjVDW4Bnpz07rsNk3ybgv
oN3h5anS2G1dX9D8Mq+fiehiKTKaCyfTUstGX8FoYmY+SGIhqlbaw/CZYrxVYPw1Jiub5S4wiKmz
mXwZXEaciIYmeqD38YOC85PhLsIk11ZOeY3IDF8hVgFJJz2FYfSVHg1f6WzTTTCUsa2Djdz81JHm
tDJ+lQCu4IoFzEw9W/CL0try8rVWP3PrwGVAN1HoBplazp5Am/K8b+A1gbyzaG6jBSc3RBvmtjec
QLgYmWmFVhSpygrOB0hctE752KNH0HSRb80gLE334b3ydj4ub29oJ0wuVPaoBm0LUOR7+Qxe/HIf
LR5tJjswdffPgLgYKU+NjsIbAKXFbiRf+iLd9ygFqyPB5W07fbyaKi5KNj2ZlpBNVfcj2CluAAHB
XXjJVCzHi/w+Epzc/iGe/D2AfL6rjIY8a3JMGp61Lq0fMZi558pWbROeLu3BBu4LGeS2A/MJkjtY
dV0tj6kMSPkm/9aBhwPEfcce3T0OSyCLSJvZMePjNsBkx0GfYn4Qt4a2nKHWHdBSMKgEV1MrSOFs
e+Dp+5zXK7VGNHPB90n8as2XPUavqL+3UeGdd0CRHZynLxQtipMBHDVFOQIt3LAbBBD/4HsnWzgn
NwqcAukIjPko+4zKsNizE7YGhm8xrdbmwCkqRJfR7q/hAvQ+xsLzokTXNIBN1qHJ6K5q0sdQGp1a
7QXhb/PkcYLinTzKSWQGI6CqLn/qauWCproLNVV3CZABlUbLNgwRxf5mNFxhcl5u1nkQKRIwLf0x
6vaBCSYdkW+zOf/g2ysM7sbQzAo6HFNgtCrI8OpbVbkue3TfdHtDFTwtbB9KV1jcXi/jWa1MCmDp
V3qD4lD28EMP3bG+jG+Zwq6IBGvT31d47O+rPVGrQkMZ2Ph1Rekb1XDRBaLhE00R+/sKYugn2k4N
M6m5VDqvjm7zT7XN6yszuPDQtSWTAQGGkjnlE6upZQXtLeoubNlp7OwOLXOCWgW2cD56hSnLFIsL
YjhcpCgzU1OnwkTiTLrMCkdGW0JQS36vGa4VTy4pw92nRlIzUUSvQFvN4Hmqckkeisxk16PidlF+
IkXjDIKdanMNryC4gVQrNUEPL45kehb6c9Y4CaU3k6o/kjH3en15TpJR4POb/rGC5AayLrrQ6nVY
1U7tUcVju9FpXjeJjhabnr6C4aNuOAVWbrB7f/AsSX4s2uM3zdCprKvUVCEmwK1crZf7sZvY9xW/
rV3DdEzlM5vgCoJbrFmERGolAWLIKtuwsqsQlJykqzzSf+rVTNcgF0s1bOp8Ah15bSutG0DNCQTL
u73VlLvZOkyhqDhvc1pWQFxwTYM6AZ0lDmJY3jbK0gHyiR19BcDNi9on6mLVsMTUL6zoJk8Fk7I9
76eR4iYFveGRMRJ83zJ3kfSY5HbcCEKNCIL9fRVBdWkiZpfhwGCMYeFZSZz6xRIqV1otkjvc3OpW
g8Uv/yEM9AIKsV5hHYxYsrva00nnBtZhHAUdwCKjuGUvJUQmw8ygKLWj2B3RT52Kapw3QUyKs5ZM
jY9a7rox5R1R4F0JjUBHYHfW7ZKJ7hKb19gVCOfCXRO0+lRgekZWU894K8FNnYGnuYTIuojxbnO9
mCwIQJhU0nm96ESWS5A3AWxprupmH4/+J5bL6ft8+e9UGnUiz/h+Xz8t5nX6KbJFfQXAndi0JNZS
UgFAs3+91IBmsYLOCpgIvxZ/1YfMG/dx4ihvk8gXBCPHt5xPbRV1Zg3gCbQw0Lxw+0rgCdve9vfc
8B3nVtZHadcAISE7RQGLvwppZVHGbXOJrsaPizdFNTShGbHxA11LFu3a7phou2I51OnreVfYNsfS
NYglQqGW11qf+6gnpoFDldzVthxeDCEqQkJBGNielRMIty33gxbWfaljVoZ+L5P4csonwb1EZAd3
BZp0lJVHOuwYmtnJ6aGZoHIkenEW2MFXrtKyopOWGhispt91Vu4kneX90XzwJW+RhlanaMJQ6fEz
EyNOWlsTsY9se9ff08FXrKZJi9LlFhhjedtphwbZ46aBdlihOWEl2Jk3z5qWZWn4T1cR0N5va/Wo
F7McAquR/IG80uo603exQvcFetREHGGbL8TQEcMlGIocONJwXhAW09LKEyZo1qCRiTZNdkegt4Vm
W1eyEzrZnb4X89pv+d4K9QMtQFKNAw4IyCcMs2WbRbaLUNgZSfLuv/vGGocby6ZSiFrGGMskuNKa
nWQcknh/HmIzb2HokN2GDhj0e/iGodTKrRDc+qikOpjImdW7pgJDbvxA3ei4aI6oOFuIxx1GyJDV
SlECjykRyBAsCVz1tvfJju77C6HW3Fa+bG0ddx5pJLVKhgRow0vvxXtw/O1QuoVyUqacJ6q33IoW
azAu6il5vzRdBbB6vprCxqYouDs/W2xw+OvpGoFzd5UosRYwc3B4tE26m9va7iHaqsSfOJyugPgD
Qwjyk47EbJYgM4im52mx++6v88ZspkXWIJx7TwaR5szAMrL2xuRXjMLLM10cHtPSpn7mEVdEtCKY
If60MJD/ISZacdDpckNHkYyMyMH580KK62JezrCqstDtoEBZhDhBATo0loeOfdENVTiKzObVPUKr
m2SYI0xV84Lmp316RFeKjzE8/Ob4mT8Tk07xgueqaZY0T6wUcBQ6y9noJ+0XQxiU2PXtjJ/zRDVG
VVQkjzGG0vH1tXX8xc53qvubsVsTbFibwXxlEBci0M61jGYIg2QkoRN/qL/nvWA1idyOCwyR1RSl
RAChdRdxetmmolc+kQ1cXIgh6FA3bFKGEaJhZXuFreOCDIW/5NHOaFsnDxZPU7rbJEQxRp055oyn
g0izZ7M/RHMmOJuxIfvn6TP5khNVjXFzGzB9C/7H7mf1vlCUZySgIGuCxMNiio7PgkWAi+H7RRBI
U5tObFeJFMd8Zcsu8Zt9BxXf0WXqy6H/CQ0jVT5FL4iCc5DpbHVyACOT0pZ9GRl/CU3+WO7xztgp
HtNjzPb/hl1k25s0vHOplgVVbS73EceR3E1swVcUKtMGOsMMwfxtvmwZuCL8D4KLKUm/BHW8wLbO
J/eQcGevaYw7zER3xK/3tPlZtAxFVjEXX4WxEIweUlgAckqGyemW+kUNhi/nd5xtvzyZxZ09Ekiq
04WFZmWWnQT0xaPxrWxrfwivRlFab/touhpDLq4UCcHjCBvD8IkdrFBjABUcD93YKMCfdiiDcslh
vDtvoGgQuUCDQ4daZDIwg+WGtLdp9nD++5uEOmvH4AJNEoLGfmAru3jJnwzq0CN6ja4sz3DQedvZ
JV6DsMtVO9Eut2kYGq1lTVUZCwqHu4yTAvUqizVIP/QqJGtHUceEAIE/8UQxiRtZx6rKUbo4Sn8Z
puBOvBmjTybwPdGSVIyDxjaB3riX6WVSG0gluOfnR4TBxSS5LcYsGlhomAonWUDvFFO7nt8+gWJS
FdqHusli0PulWs7gG+kLNhnmN7k8tNr3YXo4D7G5UlcQbLZW0WDprSlpJEBEyptWe0typ8QepZdT
LJp3ERIXd9CUjCpwCqQ8RVXf69iAMskw0BMY2rMluGyxX/1hX1xZxcWfudFCfdaBRYqbarrJUu/8
qG1O/+r7XMiJJUkrwgXf163bojoS474RFRRtDxcIgtCzyeaf22iXnqKRdyCovFXrFxIo3hwll2P7
2o7KsSqMx88YhOHXFGQSDL4cvxkyOYmSuPWInlxOhuTPvey3eSCYl+1YbVEDrZmMUYCvJ7ZSbRyH
LGq9uvFB0B3vUy9ym4v8Re1t84XcyR7byCXBdrQ5XStULlpnSdXXQRC2UDkYntrmh1rp94X2md5T
Y4XChU46FYWUprDNsHaD9CArz+fnaPNO+vf3Zf6wZ6CsLh3Z9yMcs5RrfbhSyC1SNvZ5GDYYH9bO
CoZzPGlS+9JMAJMmh6nZmcVRM78FkzuksteNX8+D/aIuO4fGBVKD1FkgMbS2gWK4rR7BHed0spPu
anfwrCO9YZqJ3ZVYqnHbKSxdgrSsoYPE5X3kk8xez4oayFLe2rp+3Zmto0+CCL49ZycQLryC2TBQ
JQbSlNOOqiX4Gm9kjTrxMLnnR5J5Fz+Q6GuU2fupRvGi/t6cYuy7lvZty1grPNn80Y+pu0jj21xW
OJyjs8IK2r1Si7pTtgxcw3IGxouqBS2DNUCDU40+HXdtVtqaKHu7FQ5BlybJKpaYJfHnkiaYqrFb
OsiYgiOm7kKPqnYkDVdVdmGJ2iu3PGOFxZ9QFlJrCkoRES4KJYJoVnffSineb3VNsNTY4HyYM0OT
LRVdUBLsej9nEK3Ce3TQ16B0fsqjvdS9nPeJDUMkXbeYyKGKEgs+HR3PbR+3VgV/aI8FxUH8Wljr
uzEv7yA4t7PKYUILYl17E/q4QNTS04upVhw5B2EH/XbenA1fk1CJJSmWYSlIQbPfsjqrWI0lTXHU
1F4a9G6Y27OSYOF+z0QvHhvTIuloTNM0qHRKBi+yrkplF/UjpiUtfk7x8xwJpn1zzFbfZ3au7NCH
JA5Jh++PVYOMVf1XWz9Zy11VDeh4mp7PD9pGXIAJikZBSo6iF5UL5yQf0nCkoCCO4vmFVv0N8tBH
Kid33dIfwI16JcXE7vXQOw+7lZ0DLobxl1C9KXG+baErpacDfK8BlxR4g8CWxjjSw+YweL8rogWA
zBBuMaG8C87BzjDIGHDekSl6mC0LvKMCLxu1VYdJdMdONnuDbtO9iBNwy0kMEHposqLi9ZqPt42C
AtEwwSTO2fLW0uaZ0v9e2YOXQxnbE45llsqHPEg3QwG8nWsPR3Q/SW8yTfMDUc/IVgZijcIHO+y+
VhyNQOlq15SPwa7ADRo62aELde5q9n4LmXzmHV6iEOFGWkXSsNTeL4GgJmEy9kuN3aq9JtX80Le6
L3CIjRmSJQp+Cyg8qKrEb/DyaGhjtVBEv57pxicPaOVwIh/contEKKZ2kH6qwwJ42KN0HHJR/fPe
LiUMiF4GGM2FXoao9pkmpxXR/GzatcLgwscUDlU118wvImmfLRV68qXD+bHbhjB1HSLaiLP85SOB
AiGNZhnT01yTwrxoSfaJPjLJOiFw5z51HNFH12Ny2jS7HaLqa2O8DKUqKCnYiLQyfABnZU01Tdw5
3k9Ha+Qg+4qU2gulwp2yy7T7ujSh14WHLhYYtDVksqRpCjJRTByMCz91Hs5lqgGqigJHkb4GytN/
n5M1AHeJmfq514sFAC29i4LbuBZE7G0DTMugaANWQZ/4fqwMaVE7mei1Jy2vdLxXRMK7zC25+Cwj
rWRixLELfRQQ13BCbLsAv7+9NBo3IeWOEhd3XPf8OLHfeQ6H86xMb9pyNC3YIR2a/M1c3EQXZJg2
3WplCnfoUVScrKzKrEGJ/6MiN6H1Re5/pnh2ggLIeWM2J2WFxP6+OirUDTFmEmPQlNwpOgiPNiJq
ye3hsije9BG2LL7CXVHlIQchOKKJ+ajU90b9Q4ofzhuxPfN/Q/CV7fIygI1FBQSRnyoMUdKVnjLZ
4Sj754E2baHUkHXFknGj49ZgrIQ4tqka5iUs7F7e5x0kuUS1nVsnG9Sn6qoOeibQNPEnG5Lh1VHu
SO3hnlNdvmt8ZE+punfeqE0XOMHxLYLNoCjx/5F2ZTty48ryiwRIFLW9aq2qXt1tt9t+Ebxq33d9
/Q32nDMlszXFc2sAA35oQFFJJpNkMjMiLQE3Yl82H0j05fL3d2cHYYvKUCvHf1yMzPMOjcsxvg9t
FmfOvk6x7HbhKa6vWTQGJRorWAFfKjc5fVySSDdjPJ11udf/HPDY3Safi/lGNgRR/62P8V0I2EBx
obKJrYhUQ/TGg/fGvO1HQZxD4EgD77boKLPrdKyQ3bAo7gp8ktZaE4ry6wzPD+SkKJ8M/aZXr9lb
NhBcFJALtObTJmXSP5FtJZk7yCJp3n2v3mAwMzeRZlpro59CmKE8sHKRxJu/JwG43/340H9qBO+0
ojFjPrkFs+IoL2UY1KC8ApIfDpEyV+tE1dEiGM7lFjlG07DCpqZ6HEdfb46yaNfcWz0Emxk2flyx
31X5WVWIHpC2xAOeWrjr/HlsTlUqHeTQvbxK90zZ4nAubcVmKXUrcCJoahfGaxE90aER7Da7r05b
FC4WTF1rJbUKFLVx6YLyGk99lWw0SQaGE3ffa7aGIjRalY6opEdgH18A2GeDFSUVkOlE3HF5VuSP
hSHKkQkmiz/Wyo1lZNMEkDJKH6V1nFBSFpd2/D1tjZd/NV986mVNuzpBuTleWVv07aT0icrk0SSS
oCBhf9hUDTq0ioXcH/v7ZiGBO2ksawgFoyn3aZGPSqPaauVfNmVvA8JlxrQsAsJAjT9E11neFYnc
oRAlhRpfUtjaJGrLFUDwbD2xodTZZABC73BZk1N9haK7SLl3d/bPdvBcPabWlaacDqjfQQqx1I9S
2rtd70WhILiJcLgD6NoSs7WiHlMPfkO5earp4Gm6X1SCbW537jf2cKfQBFwccx7DnkE+1f3JGoNq
bZzLc7+LgZJFQwEfpYrL9J/+NZbGMGsrMAx5fJFojoZOJOgVwf62i4Kknob7DdKhfMIN9B59Txug
hH0fmHLkJrV2P43XjNcGhc3bZq3oJCqGgaktzm3jlknqFlZx16ciAua9ywHZwPCbTon1EtEJDVld
Ct2UpEsceU6/tsn8KzRWX21Fl9zdxbMB5LaGJY5maG8AsJxid6GzOwyCTBQL+/x5CglXEwkbWVNM
PodYJiO465gWXCqrYActPxhmdayj2Cnwf5m2Pl1UVx+uIQRQoc6q4VJqyUiQ/zlhMemlyWT8wsOq
PHT6Z4J3lKUaBeFtb7luUPjztTpLXS1pQIm1H3l/t0intrwfDEGg3vOKLQqfhjWiaRiYDFVaVQ/a
qhz7bg7SMXbmofo5TKvAqL0VtYXjYpCFy3w51ICrswX8kJXfJtaHdBX1LItguBAk9+j3DhmXp9G8
rnEA4l27z644+WxNYe6/WbYqHrDMzMD8hGEeEDI7Q4OKYlJ7lyPd3irawjBTNzCjihKzamEwxe+h
/kBFygO7Q6XrOq4IeNCnfCSNKbr+B6ZyYBIZwjylM9WWLzzh7FqxQeFiHCrzpJjWiKSF9LjODxDS
uzxKu4tl830uuIFMxcziEd+XILPe3qVN4g2xbeT//5ceRTVYh5Ymm/K7t9liGmJJZ6HaHL9OSjCg
uRraAxDGvWzN7pxsYDjXMtdm+ktOW0JpYTkG01iiyO94GWR3yFh2hVKWx+eTEgBZx5yRKUborEBx
d4ZXZuP3qiWjTdf5178D4/aCUY51q2KyfWX6tbJkx6KnvMhcXTRyu362MYoLzYUqlUmOKnyPGnEO
FdI496u2ma+ZnzMKlf9ck9JSxNEaAyVZ73r6q1HxIqEKTgUCS/i9bRqRiu6Y8uTSfQ+LBzMU2LD/
feQ7ZDxBUNwQ/7RhwgMZiiAZL5BxiPTHqr3q95+/z634rtS0JjXRct5Eud/S5WYpRIt+t2pHNc8Y
3KovlqSBYDZsyFtXGRzQoTgpyBMdPbahnKa+oEaQFe4gm/t02Z13F+gGmHPnqLKG0Yhh3NICq0sN
RxvMm36+pm1zayDnzoPZqaM6w0DSP+nqkyUi3hI4AX/GaFRJXZUedsTQJ8uVUyQqeBMM1FtGbLN7
hSBE+4uNzYxQh5gckICzo8i9PBu7xd8qI1DQVcMg4G3405eTtEJVWgkzjCjT7LnUvhgWKGi7GLWc
lTOV1asU1xAMrp1FXQMaJS9xAhIJIUMgm45359HN72DDvbW27kP0B+J39P18CtvZiaTaVVPZK+TO
jabQVeW8cWZDVDq9O8qWbBDU1+BdiY8VStOPIMNG34w635fRd9TKOYMoebmHgVSsjMdDDLHCs1RM
2qQlhQHb2vFZtXwy3mQiRrQ9b6QyO1ITghw2z06Q6THtsSvikNAbtqln9jIKro1sXfIThEIk3BVk
hLd31TogQ84HpUICtkheKz3GU3JmF/LvsUB3k1G7YC0TRNndUTsD8q/YTTMMamECMJIPBO+uA3GE
XKi7KVKKPIuGSG5gZrgwGGfNkEGdAZtesHiQGvWLT61hzw6joVoOfepdXm6707SB44JfrE7JAkYl
5HZMu51ua1E94VvUeTdLGwAu6vXraBSmBntYL/l4TE6hv/gqJKRFReUiJD67Nyl9PowJpidB1W+j
SI8x+aHWJTo5l4CS2k5X6zlNpts4LyZB0BKMIp/zW8g0tOB+xlFydlIaDCL28l3POw8in+jr9c5C
YSa+X5jo4RjpvRU3lt0q6TWySxvv07ngG5dFJycpZqsM76owwaJ9uexvu+F9i8CGchNWpR6MoekE
BHOVbNkMb8ysPwyT7IQtiKEgcO/1a+00mQLhPkS+SftRomZSJeWnyz9ENGVsyDe/o5QGrV1NDCl4
LWh8E4nSGXt38a2d3JGporFW5yMbyb6501F0tSDg2rN1qw7Ul/RrdDVwuVNR8Kyg5IHP0appb6IB
E3B1/Gmqbkbp1bKeK9EhbdcPKUoPEJ/weM/7ebOuCUrKUjyvRaHThLFLe5BB4O3j8tyIYMifcwNB
82xUGnxWtp7LWLEj1dZFzeb7GBrYplEDQt+XRc6kjlWpYM0Vn8P4ZzW8yurhshm7LkaRNces6Kiv
4kJ5YmXQC40xJ7LhyqSxJVD7XUbY3y02EFz4ngsSxwaD6F3XsLNDE9jgtELDmji+7g4YuspZw46s
vKumUupkKMMMcx8v93j2dKr1OZpE0YGtine7xQaEWzVgGlj7KcPMQyBSxhPQ0fAblFNFn5T74Qe6
X2YPRDRe5F5D24WK5r+N46YqG3ppzRMYl8aFreerHVGUfApuUXsnyi0IN1ntsORNIgGkV9D8GsV4
IQIXWiqnJ1omTxl0uUZ1eIxlegX90RaX24I7rWvydABuGQVSf29ST0sFyfVdVz+PH199USuD0k4p
cw7tJVboQRIeWUUIXG5zlaIxkxR4eiTXdtV7IwQiLy8mgYMbXNSJrbBQRwobktLrxmNaBs0sKE8Q
QXDbKx1WSa4tGDE2mWPMcTCUittoorpYEQwby83eNk1zpkgFVtGgPcfaSYueOxHflWg62E/YQJCU
1H2Lri40jju69ZRagkggMoELBEYCsr6ixfZMZ+KEyvq1nWtnNUqB3+7u0owYDD1QVH5XvpkretfK
OkZqyQ5qe6N26KE+Nu2N3gmca3/tn4G4KTFWZZnUFeOlpLcyuaFxZhvj77rDIfWgGLEXZ4LnFBZM
3kfSMyA3QRleIuXIAmAvP875R238OXe53Zsf5chw26IQ2Lc/XxaK7hjLFu6Wf/qD1a75qoQ5bq3K
izXfTlBgk6JrZDUoqpT/C8Kt0EUx46JQsGebjWPokp1DRq7/eUUU0FF0xQjJ0AjABcuWrs2gs7Uz
ZrKHQqavlmHaqdJ+uAyzu9GdYfiAuc5RjgwITImUYJq+qOMPxXTn3rxmWjYw3LRI+VRI6gKYnvyK
dHdqNTu5hlIL1Uf/HTE+bpqkL6fJYLOinCbtcQjvjETgzLvRZgPBxc2YRoupt4BAXdz9KKOURxfx
k+46ME6DKKplBER8CtWcNX3S6gqbZBxo/a8yOSjxVVacIbiYJve13GUdyjWW6VMZPpqJf9mn9m/A
Gxu4U0zYDF1dUACYmq/Jvxuk5nvqlMOnwjjNkKhL2ufeyARpmP0b3QaVO9akdZxCBxEjp+sQFyi8
+aDeD1/I8/pbdWQbQoKvl80UzRS3QqOOZFHRAw/tt3gQlu0qjG6UWA0uw+z73N+z9TbY2x1O1Quc
4AGTDdgbch2iqSKf2w8CZwhudUZhTpUlBsTS+ll238YP1vog5u8UwXBhM0zUdOpYEKAjeWlpESRJ
9tGsKl9vw+PlQdvdT8++8OYr20GbRkuNM3hggepb42NS/5bBTUmmX5YRu5ehRPPD/r6BgiZq0gwx
oGrUcmV3qqg3evf7BnrmmCKRTPg8bESNbF4M7GjZirSbnzaCaLA7K5vvc7PSzFnSjTM2mqxTPVW9
zcPC1/qnqBNUCu3W21ET9CKouwXdAt+zVGVx/td60Z7Lo+IOd0zsGuIw30enOY536VPlW8dGdCDY
DwsbWC4shM06SJEO5yZ3E6jcCvRgS556p+MO1zuxJ2qV2o0KGzguKqzpMhT6AndQusYeJ1/KY1s1
r/G5MwgvjtfIpKpCFuqm4nteeo2o+XD/Pr8B4CJCZ5VanygA6LwZyhHFaTyEh9lhpDfTQUR6s+vh
JiRYIM1rstLSP1eQgfdvtOM3CNz0PqQ4UXmXV+iuNXiSREKK4nQAjD8B9FaNaNYAYH0I7/QTE+/R
XdCBMSJ9sQfsLSgNxHeQN9BRKvuuWW6lktQXqO8bw8U2TPRjKb877fd8nTb9BoiLPCnJDckKW7xU
NnfW+kRXwYrdc+WtIdywtajDVyCTi8img1yGfg2tu1LUwPIPc3MeLTaam/BJtGqy0h4gsx8GAxol
TvnN5FoB8q5OeWeIhGTY8uOvIyi6g77bW5bynWZ2HRopkpSwqf5I1RsLLFUVucW/evqQJo+d+fmy
7+2O4QaPi66TYhQ9YTWFcvairYdV8fXycBlib6/bmsQdSptxIHBDmFTV+pNkxk5idcEgWx/NSbOH
Tkhrwb53aQg5t6NqXxI5B5422KtP0GfYfHrj6jk1HyNHPoh6DnbXEwpKINmItnHyrjW0XDK9i1Ef
07UvIS6MynpcqqMW/ro8jLsbBbppNTSF4eb4rn8u7ImUdzE22qrwzIBic0ru5GdUrjDKz2vLwDUc
8VUIDhLkftnEblzfmit0oBFsFVQrnEZabrXpweoX77Jdu8O3QeH2v0VDw2gto2q6byZbym5L+jor
X0pRH/luH8rWGm7jG+oClc1sn61iRz8VXnNnuqBvkv3KL4XyBv8wWf8dO43nByGhuUBRFWNnPRs/
qifUaIBJGwF+AZc2AZc2HnUuD+PeJnU2T+MTC1PeIz8mAxCPYH5JmtdcrwRZuf1Y+PdUaTz52xSO
qdUOmCoagCzmFB7rg7JC+odJKkpHU/5XnoGx/NP/6qLLzZpdNWvt+0wTNNusTisf52s61bZDxwUM
FDwbK1mBk8gfFAIB6hJap4IDv3DsWCDeLKZ2TnBGngASFUF5JN56oMdsstPfRkBAHSYqctlfVSbO
sXiFkt81kCaJ3o2mhamaU+lDNNym0fB5zQ6RqCho1+2oAkptBZ1k4Eb606x6zLNRUnB0aSDocCin
GTxiIQTkvl/2bjY672L6BoabIqtpkKZjJyTolNhD4gzaYrdZcBmEiIzh5ighlZpKKlDCqv/WdUYS
hEt2tyLTZYMNpXJaM6sOCcETlTxUqmpLaMkK9UeiF/4gfTC6MQ/WuE3RzxBPKMaKbse6J4cOIVom
L1P/SMfIjgZdPaXTGF+zkaPriSqKwdhFuBMxDpBxHlpssdQfMtkBU7Od6oKr2P4snDG4w0ICapMh
1ZlTJbfh9CmKTHvRv16ehD0OBPDdnUE4j6qSPDYlNtV42jK/so0uxYWI/hwGmz4Ypz6I/OQq7zpD
ct41UUOa4xx25eY3bOBh9JIursAsedeDzxicbxWGYSwhGzva9baOAtpBcyNEGrP6QpBrQiNCJVM7
ERXUi6aMO76GRgROCbQ9eWF7W1SBZX6mli8wbR/jHAM4DD0yS0XpYBorXSEODniedV8F5q1xVx2J
uxw6Jrd7GXQf8+/h5Lc7WtIy7NmpYS5Ax/FB1wOzFoSD/ZB99kR+u8MFc4oKZhcNVN+6iU5YvuBn
mR223y0HaxAclPfDz9kmzvOXHp2/+gzPX3S/174uiehyIRo0zs+zcKRxJyFGyM2PVLtbY+q0wnIz
EQj7+2ajS2NlKMG7geTqpB6VPGvsqq7s0JoET1K7+ZpNoJA5t1MLNQkXiuHqX3tQZzvE64LQLQ/d
l96jPnj33dJL/Gt6I7eo3KG4IqNUShKcIolme6THtFVtbX297N0iT+DOxJDLajtJwqqdo296/EPY
AMOG5v12evY07ixcVjRSYwNGLKP2IPWtnyqpbYEfpUIP3mVTBO7Ap4clUixrSeEORQ1uzu9t50O4
4N8FA77gFnm7AQXw8IQ2PFny01r9pOnHy2aItqW3YLFx63kshzBjyYzWnTymVRp5qAZ1qD25rU1v
rOM1pRYbR+NTxKkBFt2GraOmulk6tERA900S+JnCHOmCI7xZvbGKoBJaq8CUgZ4h855WvWu1mmOk
pj2HktsZBhJ4q51qXyIrWWxdTk4QivtuFt33QV3duFhOWoiWpq49yqmohkrgo2918JufpvRLLmVg
qPDabrI1BWwIkZ2qHy3Ra9Mu6+F2oLk4kqZa1RYTgHDgiO5RTOqkD13Q3qyB9mENVmf1xgBylr5I
FEK0MrhIohXFumQzFqEh904e6oEyFyD/EuVi96+i523szQc2A1kTXG8W1pZM7+TTX3qCo22iWwBR
MkWN0DVqgtvx5IKLlvTqkjKfSo/9UTnox8UH0EmUyN6/0J/tIuzEtbGr68siKkbgqJqEIpEUHZBE
+xQbo42k400oTa/gefcWJbN1M/mS64ogJAjmj3DzZxoTNMhZkjvUfaWenH5ws3ZyLscdEQi3E6CW
bEkGdjTtSi8zvFUJIlVwNRVBcPMldeUiGezWQ9LMLZWn0AjGTGSHyAv5rvIZYudyzrLOxvPiQYnn
ebWzoD4UR9NvYhu8zYKBE2yhfIP5bFljr7MXAiv6NnQWKnR/Xp4ZQXxSucsQfKob0amK48e8NE6E
REgead86efiwIv13GUt0FOWv2R3orJKswhzpd+Fde1QPs5059YLMSw8WFVMwdgKPUNnYblbWMM6S
1WhAC1tfHSK7s4KQCu55Igz29w2GWuW1hHQVHFvN/DQxnSWdPoYh/Xx55ERuwAX3Aj5grQ1gBv0G
nX94AxdJse9voXi3QReCob3jbDImGoM3GoOFs5MdLyyH+VwnD4t5mugTnl8EZx2FLcd3WzbysSCZ
IHgk4FsY0fSgWeuMhUQCMOyj8+uVerU//Zq/627nrp55k0d29jreScfM7Q5XDOcGnAtHZl9FUVEC
PFmom5S9D0kG9zLErmNsILhwVGRRa6UNINoxkMPILvKHURKsp921e8bgexkbq7OMpgbGXD6sqJtr
Jjevgm4SNc3vny02QFxWZpGUrisTAMmBdCMd2tsSr3qe6lYBPcqKbT6XL8RPbfFECUaRctFpAX9Q
p7JwWykfF82FqqedUxFFze7i2ljHXViVdZiUtMFLC7GUxqZV0ThFm+YCnxNNFheN+oFYNKJYwo2B
96Lwd1s/R1Jp15Yl8LzdlbwxhwtJsg4+A00GkFwuttZ7uvJc17mT6d4kf6mvoa3XNmhcZBpHKSpr
GXGj7PVntYsduVVv0kKkFSwaPe6UMiQ1CaFZzYhJPsS5o023XfLJEJFiiVD4uEBnPdd7Nkdm7i7J
T906WXjiSMwP/yo48PxoFq55oWwCJ0lnvF03B1p/oSg8uYzCxuRCiOWV7vSl+c+YJQN1w2JwQgpy
91qyizULjDi8Zis8e4LGBwmrQg1vAqOmdQAbQRF0cuovcSwIevtHsA0OFxNwLK8I2sRRfH4LEhyf
ZUvqQ+0NruzmXuSLyhoEIYivM+gHTZcsA3BpdNuFv5QMzUORYDcUzRQXGyyz7fUoYv6gQWg1yd08
1Z24Wm1InqGX5NNlv9i/Lm9GkIsQ2VCQhBLAmXf64hBHstXPxlPlSI76lV2neme5mQOopbqi46xw
8rhw0WSgTx3Ztt95ih879XMR6EfL6T3iIyVe2tJVj30bW7nA0dJurkoLwT1r7b+emyUmkXgr+wSC
bqJH9N229k041LgIEqdLm9XsNofQPv8Ycnt1M6gPSE78O35BH7UUMB9VBGtC5KPcYSMBBaqJpDyW
XnW/rq6l3Yz/Ms7z7ZbaOGXjzBJHBnSbi7KwCaQLqS4IjIKtmO84W4qpz+aOnWhiiC1VqHzofl52
fhECFz3Aum81CgWCknyaZdU2cDa7jLB/yzm7HN9VOWupnEw6hmoewFFe+5VjgjXWzm2mpbwcRB3k
IovY3zdXEMlSlEhh3GB9FMzlSz8K5mTfuTQUv8sWKN/5Umn0uoX5IKG2JluKE9FtrUqPSudfHrR9
I84gXFzIk7bSFqRBPGv6vNaqXTdX7U5nAC4OhLGUyLEJK/Sss2PJXSniW+petkI0VNzq1xV9VaQS
VihZF1Tp6g2qZZd1KAhqIhhuucu1pKRmBBipedX1GxUd46OIw/cfvPjvAeMz3qk+RVGdAEQO9AB9
eVBt8fVbcHN5ZaC3zvjl8tDtH73OcNzpIR+tpe1UzE84qkfU+NZZ6cyW7Jsidvr9vfYMxAWAfujl
oqlAbbZYn8MysBCa82erdjQSXLboLXP3/vx1RuLuFWEyhkPdYQTJ6Ja39XF1UcMV9DcxAuhbxp36
UPX5vaLuiSnaivZa0YhyccHsxmJJe4zoSNDnpN8YdeKPs63mT5ftFHgjn+Fe1bGNMx04+ai6dHWm
MQUtqmAwRSBcfDBoB5G3ASBykoyncEEeX4oa02t6KlhcomHjAsVaZ5kVDQinUfeUkKCuPqNHzIz9
y4O2jwLRGQ16Fgo0C/4M2nQaljBlJz4QFdp4dwZVlGUr4FukmqgX7R9W8hmLcwR9nXSLsqzbiNpP
1rAhPy4/Z6gVlN50QCv+Zcv2Z+qMxv6+2Y7SKQvTkaV6Nau3CzSFzfWLEv78dyCcO3RJli5qxrJV
YG+z1SjrHCnB+2yeL9FVMf1sD+cPtbrQTJ9gD8k+T+OhW+6t6eNla0TOwG0bkqnltZzDGUA3ktkQ
9kSLuhR7ZE2hDk0kkRoX+8Xv49LZIm77gKhJHK8FBq+zImftIW6y2l3cORboljTRo+b+i6OO0kuQ
2yDFwTdWSJWRjTE7DVnmQ3m0fFRvIOXrVJUdf9NO/1vJ577Lb0C5IK+OaV2BMxM75E3DFFCHoAj6
U57bilNC3VV07N/1+Q0ct5pJC+qHkWUnQHcu50/Za9oJmrrZGn03ZxsE9vfNqpLyNqytFgaR9rsy
3UqlIL6Kvs+tWpWESUtY0qilKdJTdMxAM1u4l/1cBMKtWpoOetWBENqbyGqPCT0Mg0jBWwTBrVZp
1UMtIoDI1urOqLr7Lr6q/GQzFdxqhfJ4XXcMokocQ/6m6HZNPl8eqH1/0iwNlEmoRuNZSvsaPQEk
AkRJfmuTemekL5rR+JdB9lPw+t8o/AmvzMd1algaAPeU2WfPWdFqs7Inyeu+JEcdr52r17hQOvLJ
QVQlxILMe4c+g3PnPR3HBmNWYSK47m0r+1UjKkioSZogxjx8GePU6cpesDWxmbmEyUUFPZJoP7EU
bLveV0loF/rNYKJPKf4ssXrP4fflAd7zRRPUm+C2hCrlOwqNopXDOVHmxktTanfJbUoFN7PdbAoo
t3TIhuJmZvKniCKPwLWUQvJoyd3/lBhCodvOf8+O7kPIx5kFpZN7JrFrIJR8ZRlqFdzWQacClHYr
GO+1orJl5aXorohDGwDeJzPSmKo2AoBq46tqWF6+6AKIvcW1heA8r0QUpbEOISJsSu4sObkVOoao
CHf3WX+LwvlaVKt5L1GgrJE7vCAJEER3Uu6iTt8V7z+7+90WjduAxi6LaBgxIR9PRzeUj7Jst6ns
EeoUmWs9il5Wdx+EUCctQxLNIHAGbgwtvaaVPEHYZ3Im4DXoBGZ5jsKRXsKP64fZM/3iI4h7A1HY
2HXADTA3rLFOFosSA+pLRu105FdnHf//i3ZrGTeSKGSJozEBwDRBTKid7MZa7H8HwWzc7OW9Nejh
AopNtIJ+j/GuJdICFI0Rt5enKzZzrOHGS4oYgoaPlLj/zgBuH5fRwSNXK2a/M2t7aI6kFTBbiyzg
dvHFmkqa9Ew3qoh8DVz30XDVHLD6HoPq6rsdNhzkRIkGKDrV/UGPnqL8Kgv+/j4fx7S2NeZcxve1
7Gs7fJqnw+Up2F/xoA38jwF8sWCyViNOnAAYsXOrboRa5fzz6KyO6smHtRTsnGxG+Z0TnHPQbjcI
tM8M7swDkcy+HibElwq5Jj27GWpwdarPleZdNmsnNhMZYnfYLtGIRngaySFtljBDGQLu9cRBqY0T
R1PQR6J9c8ccxC6wRkADW2MJmj9XYKSk6Tzh7dyD4Kdm44bwV8Nycofu25MWVLf5PcSxD41g0nbc
egvLP8jRJAqtZYLGlyb1NmV5dBGh355b/AHBBeYoJFVrMYg1hO5ijRZcyyGRl35jQkV1ILr4sIXI
+cUfcFw4hl65ZI0yUy0bY29ZloNEnSlR7mKN2tkVGzfAdCRMwN4PzhkuKoRJ3I9hBVWppnyOxo/z
ekhWUWze94wzBufoibxExWxAHK0EfXdSfwvl2B4GL9ROlx1971r8hzGcC1ZaZyiWDmPSI4oZXbSv
J5+G2u58I1DBe2xM9vpFFuTA37pn3k+XBboTyHIRkC//6fd6k0zWwKTf5MVBB6s6OJplq9ZD2p+y
e+ow7jXDaTovLB+y2Bsgv1sGeJj7HxSumHmXfgm3hejrMoQtxUKnQXTogixAXSduGaL+sf0VdzaY
c5lyyipVzmBw0ifugArcrBecF/5hIs8QnMe0ZVJ0ZIYlavmwZKcJ7CF+6cY+dbNBsTGM/1t2V2QZ
5z9RV825wqZyKaWvU5LatJ6/CXyUnXUuTBLPgEuMSNWyBhj0zvzQfuyc1Q5divXgqA6xxQV7ezdS
LIq/x9Liohcx84R0OQB7Xw5R8xMkYH4CrQyKmWPXdNmdg3rL4EA0KjdcJrf6Pzzh7oeA84/gYpqZ
07aaUvwIbfbzxcfuMKHN6Teb1fkA4ZX1MY7uZKyKzBcWA+/uf5sB4E6fY0enRS6B3bodirmIrb3G
jmKDwwUtLnaGBz6waYhtFsEyZ9ucSAFp9KHOJlpPGruTpVMDUR3HSH4KPIqN3SWP4gOQLtUp+g/Y
vcFcHFbFHUJPuUTZpFug00W0PQkWicVFmWQepUouAKeDDC1RT10synbvxjGCvKaCgxhIIrgJKxra
g70BLMRWeDLKW2t6ltPENpUXGgaS1KDsT3Cw3LtY4gh2RuTnqpWlsYB0DsLzg2V8GKTHqOntvjpa
4WTH+gcDqDrp7VL0grqXbUAyA28VBmNQBV/an17SFuhQiSeQ9OW3beyyyhvJmVQ7Oq5O8Vi47a9Y
YOuuW24AuZU402HKhgWApPpBLK8tH5VB8NojguDmb0plrYRIIFLv+TOUvNwVMnjqFUR2fwwcN2V5
u7ZFzXh0+/k+Hx1dfmlFsha7nr4ZKm5hpWFX1jWFHVPhDemjEV91XtkAcEtJHnKjnlUG4Fi5kxxy
f7zRj+qdFqDL71MBoQbR++Xe1EAhCs9jUF5ltDV/uhuZQ6IqMxMRpdF3ubFnJIwpDiSCkCSA4Sv6
60FVKo2dKsnXYQHV6C07jrFzkJEe0saBGAX6JP1IaN7ejG3M4yv7h7QPZ1UFbqIsN5IFzVdRCTI7
efDBdovALZ+koFWnEyCU5NdInH6dUTwLdahkCtqU2MJS0N3LxxaQW0x4uszzaAFg75qaHR2UAzsu
qDhovh0XRNF9L/Zu4bhlheRMXpcD4OigZbYEnHHAA2cu41G1gbhL4RQLCab++bLHiByGW2qroRCz
ZEIEKtoLAqJIKKJLCzdbfl+Bo1CmbKuo5B1Z6VzqnVKx6Uui+iWq+99plp/iOfEuw+z6ISiroT4B
KbZ3Kd2uLXRTwuujN5uZ3ZCfoSZaYXubPiPF/g8CnwspSQiRUUatJuFFuNNcXcv8wcQ90Y9pbMdp
7g7qz1n6hkfWE57ABZuIwD4+UbKgA0FSTKAP5ms9faKi1nR2hXi3yjQdOnaMOYLyuYS5l/s+TsFY
os3ySU1Q6b+G/phkt2FIfqW5iKdQAMfnEKahKOeRicOaxQLaoZd4/CXVldM1n2sR1N5BWD1bxhf0
5i3oN4qecbGg3D9BLiHMbQv5uEngIPsmWXgmsQwIe/D3emPumiIMgTOBujJJnB4tknp2Wy+PUnoF
6zOEVs5Y3G0NxSNSZjDOTFLXn6eidbIs+tH3ovTibozQVUXGOQ0bGH/RTpC+QOkuYNb6rsm8WDnV
tX/Fut1A8Bsymi4lnRFWkqZ/kavqtbdEb/e7+QJ1g8FmbnMvSHMLPZAd6w38pP4ovjXfikPxdT02
us16P0D3ALYjZ0aZG7HLezw1+LkjknXePXWqeDyDWCzBAZs/Ya9NOg4Smnu9OrHJKQHnvYTiqfC5
OuIBD/c/0bFjfxfbAHLbSodLmGQ2AGxanxGcpr7lDD9CqDm8MRmKdrHd+LSB47YTadRzmjE2g7wv
KAowlp+L1f667Cu7SYrtIHLOoq2h1eQNiljqV+O5v52C2O1vBpzdEzu9B5uYHT3Mqi0AZdv9u8i4
sYzzHi1ZqkFhlq0P9e1bDQbqoBflrWO3DSx3FTxO7s4cyKJlw9SIqb4rqlJQebTObEkUuZ2hrA7X
yyyIjtrisQZDSXi9FAJyrpL3PX4HY3RNcx+X9b904Q0n1W/esmauqLpBCMg7izJOrZGwIbVs6Qd7
q4/d0SkLl92fwbHoXJ7CvchMcdkDqyN6At+9ksRxrFcoCsFmQ0q3Hh0qHfN4gmLmN0IEBS57h9UN
FH9ICFVrqswJUGjwWXFNp8PHGbSEEgpO49lWolTknXunEii2mKCEI6qOh5Q/Y5thjiVO36gobPF0
rr+NZP5ZDajf4tGSCFg+2Mf4pbAF49ZfDjr4rn8j82Otjt2HEW/OyTXttSgOO5vELbgGyiArKiVR
uohbCwtdTGOdGMe19a0Piysu4tiLXSB4hJquymiN32L3Zn9ocRQJByYXXa2zQ8jPRPQQuD9uZwBu
gZlVSpcwRDFmWhf/R9p3NceN9Fz/IlYxh1ummVGOtqwblq31MufMX/+dlt/doVt8iP3k8pVLVTwD
NIDuRgMHx7rq7SKxnAyDAvftnJKDs4UqFPKlyyGHkN8ayrPcv/zZ97nlz6du7OoQ3w8G8DJJaBQP
CU/dTAutl4Jf+7LpmqEERHIqb3IvOA2OdsDTrB27n9qSMXkU9wWwyEofns8qdVqUIoGdTZZtVU/s
8Sw49f6ynP5zhnJzhc6Q/LFXHjD7xuhgCKNc2qNyp4eH/SXaDq0rBC67pYeDGpcphNKvUdLwKzXZ
2SHGX/+n5nRKIBaeVq4jN4M4KAUEqgf1UTaXY2tQ5U4UBNufVxDT2I3DxFqQl1az06CzY+qYSyGw
v68QAqmU5gqTQTxTeSqVn9lnnm9WhqZxfgmuecx4MyFBHRa+XEMK68f+slMScJ6pWBVyTwskkMXe
VpKvo3bcB9g8v65l4BxzVkZMpGIyBIaDBBMLy5GfOhkK2CtG24m0N6W2LU4p3ET/dVC+C80wdT1T
BkiVlTYyPUtp5zeSm7mRmzrjmy65SmMvHhruSNYUJs2HjW6FzCXtirwPzZjZXK6+DDpepUq8P8eC
V6cmrpAuodvNQ8MZjW9KC6ayCRZWRChljugskDBxi6/zDaohcEcAJSUejNzGwdOfaFNnI2ph+V61
SWuGMWK7rXgf6G4yoNWvcNH64FoCugv/y2s7CckFjUBQhL5gtMrpF/Oe5WDf82v3ygWTEhPMiU2F
Gf/HxcRbMa6AbNIcZ7qmXKEKj3WWTWL32lj5KcLLexnU9jI+7K/k9kKekdjfV4EkVCe1GDRmsGPm
aSASrGvpFXzOfqM3x7qzXCtEM+A+5rbrnzE5Ux1RF1IkItYvDV/06mnoKevcPLyo/wLwzD5Cp1Rp
wDpJolOIplOU1z5E72/s0o2i2Y3pTJkdOt2BYregcLmdLLUyM6jZ1lIkha1amV22rmr4+9rbBoFV
4CkKlxw+w2HInVm2rCEn62bMHfHypXQX8lRDoXDhOcTF2IwZiggSDQ9Phmpji96v/Hxkgh70gvHO
Jh4VQbdt4ywdZ/lzpcqllaBJrKuf8uVObwnPor7P2XufSmnUY4qoF1uooDOeq+ywvzz/I1ScJeCs
u8xHDEFlJ+cRafHSVvz+wB41Ovzvb+HQHbID1Si/1fvM8p//mARfLqCOllVNMiCtR72x29bvvzPC
aBajGjwPikd2SRVcKhATuuSLBqwxiMIyhi5ZNnkyb1oqQ75phBpuVqaMHOWHN96hCvIkqgDQgyTR
lA9iF7mV/P8/BYAVcf8LwqRcR8BsiJNEhMXpNWaFVe6sJXjG9fatgpKE/X0FgnkJcbUwmvw5kTyr
xVSY66KmEpMUCOez0TLXvWCxuBp/zYQLFKnYVklEn+3T+kpdnIOa6DKzclA+eurr7LDcEkggLpMv
7KxOl1dTEnHeGpclezdhjZyTXjqYhXcfWv29oU5EVGCa+bDfroTifBY0BaIcdKzlVmnvc/0Gdbx3
Y4u0Y924+4ZAIPEHJ6UfVBUvkGgJLPqbCBXOgtrej8I9Sfm16ZxnkfhD0lzk1a8AHgePVvlWU+Nu
Ng8Oq+9zJyJj6rWxYYHakjpHFe+n/kIXDpP5o+qSk5wR1QLbUXUFx12pxEKRp0mEAymSjXZD4XY8
hBf6U9XYKEkSDuyoaRJHo+2wqmmmgfQY3tB4SuxY75a4DCYkJyJ76ZHV1B12ku/s/k2309yRnP/C
vLS9cGdUTrGVhdYdkfWY1wlepr/J2f2+Bf4PDz4DcKosyrLKR9BleNKtEF8V6B9giXbFvNEwlARc
asSGuO3DZzguvvZqM0eqCS3W861SHQP9h0hNxtvOwaxWiguv6BLNFNUARp8cq5Pixp7pgoaQXQZo
gUgFcnG2HI000RllQuspfu7lhym08Q7eImGBKc1Hi9oGKYvgQm5RzlElJMBruhOYFGxlrIj4R5o6
F2glZDBlVBAAInmV3obYZgy1Ecyimr1YtnXjxGr+6ABPrhwXeTEWDDR1DWRTK6c64aiEi3KP9img
FWTRNKFIvuKkXMIKdH4IIlJuFadCqb/WXRwQ9k6BcJcAFYMHR0EFSIMJp8khoVjGqO9z8UEQm1xu
YywVhmV6CcrrROXv/QixjYDiBzQcqIrKD6RR+hYp5w6hfVkkt8sv406z/wiBP7Aqudl1pQ6ExMD7
jfA9LVLiVEfIwJ9NCxDaCDWTQUAmptcxZJKobtjqxMK58V8tWdw6mF1QDEMDhPmQgqm2tCXBN+db
1uiPLIgXHOtssAuQhDiswJI6e28HIV1GE41kmnjn5oKCXoVxHHYwg+4FhbKrrOmCwVK0o26eW1Zw
XICYu7wymgZwtaYcaiN35LI9KBhDYFJ5O+bxH85iKyQuIiAZknV9BCTxQvOlY4wx6xLGrH9qWzrD
8Aex2FxUCW++oFUKFsdML4s2dkbqZrZphSsQLhZ0qSWWSgmQQfmZzjdF4e77EWUFOmeEQhHgPJ4C
YL5YfIx0uuhsKI7lwBx0PxJeu/mYjQm0/9gcz6+kTDB4jYnTo7JMfWCth9NRf+rf2quuvPn1EvqZ
V/o1JlPx6uZkoMASrZDY2guzu6z67iC0lFybJ5SVWNzpoRiXCeM1IJZZJeiqe6kXP6LMjbIE7szQ
jo2clsyq2+6qDh8kagYR9X0uHGiZoBtJi+8H02smXFk1dUJgprrjljoXAEDQmJsRE8CsnO6U+RH6
m0TQIrPycboUhJ1B99C4ICAEQVVpGdCG9iJ6EtAcH170mIlj43KhvJP2UCnXTSOwDEnULFlHsQun
wNpYxiJOZaRcwcsR3UaD2wjEyWAjhio660q3FEOSPjSNB/NQCiE72ed9ktjtjKN3jUNjbbld2Z6I
yMB+L6fB38A4vxk7S8nUHBdNRT8ub+V3sNwIjxKOqwn6OSzD0UM37i7YMLGITOJt6PI3bM6hzHqU
xJi9GYpl5jR/VfWPWiRKTigIzp9KUelrkSVUIhm0/tlVKUXOEhJKpBaMs4mkD0chL7FgulKi6/Jq
aR8CHCckw9tfLGqtON/S8UQ9qTKESRXNUbSHvP6h9+BR766nnCgnp/TGOZYsJJEqsExHD+6JRHiW
4tMoUk2rG8Fovf4fxrcuQ9R1jFIsF0JHln6q5JvxRnz4DYHbWKOq6LRhBkJy0sJ3kjTLSb6gKXH6
El2mLk30uJWA+A2R22nRmSjOMTO4KXSH1kueLD/0BNSSsMvRe7s/eXOm1MiUsNr6inkJlgU1p54O
pnZNeiJLWikALkYoef5/aS9dLn8EaXtrduRDwvZKYTYtpsVoH8c7Z9qSDSk7M6gHNtqpPhgPeGR6
w5nLZoR2M9UXtC3TGY9bp6pCvUIo41huYQpJg+tRkxHe+j9M4QzBrUvWDmMVMpGEy/CLiV7fEOmG
vHB6l/G1hGR53XYYOuNxyzTFQ5iXM/DKKnCHzI/Hp3SBQqm3ERZmPm4ZZxwWO1b2VrW12UsSjlpm
+SbU121zWYyggs9BrRTcko3625HojMZF8AHTD6ylB5qYXESxJ8l4xx2e9gMrhcEF8KLpxblMgBGk
loMHcSv7aZWfqGFCZDgLwkVvKZPrVGEX8nk5KtNDOlO5z22TxghhUPab5odGgXAutLoV2F22w0pg
AKSr+LrDknY1CgpavHmzlshPHLwh1r+ofF1gLy2aqaMw0As1zYnVt7y5/8TioHjfMPCQ+XFeetrG
fWwU0Fune614GUaHPv7M+q8guKUJ68Ro0wG+YqDFgj1k51Zqq0ZBXYw27WyFw+2qTT12WaKK2PAa
e8YQdsPP3NIZ7MGRT/GpvUJWkrzAbvXsokT8X/3xu2waGY1pBRAuOZkmyKttI7YFW7tM3O4ofEmv
ZJS4FKDVv8Rrd/+kXlJXmq3L528/gNuER6FcwJIBqZOr6Ik1k3dHJO/w5On8l5pfQscmF9gFVEOa
UwtxFz22Z/FL3b4EOnUV3Lri/iYTF9v7vu8qkBvAYh4HF/Tcx+6reCe9lleMv644YPqHTCSSKLm4
6D4PhW4l4GD1VPOrWMOlH+tPzFD7TSj2E1aBHQSBcpFWUJ0gLGBTPE6TcJmhMmffn7f3xZVBchFd
7rM+GydIwuY4wgX89OdgRz9U27R1vzoUg7cPSGmOi+5jb8XGoEMsxTrlKqZhWOClSAmpNoPvSigu
hBjzJAiayUBEV0W9snr4MyG40NFreZwHEpS2oEC5N+60zrA14WEfhHJVPuFaCZkchSzFMbxNrgSO
XzQEaJ72zjExoPH8uI9HrAyffVXEXgwFlo3QMQlDtia7LW+L4Ms+CLEyfALWACOJrjOQrnXT9iLV
CMekvs+FAo0l8VNmXrV0nWHcikjt6xspFbglOLwUlDew4/HvbtmI+bRkEgAMCQlcMGU6qYOINnn/
JaWyeYhcgXHOqUemorboKfCyNHEW2RP7p6WLHbmnjkP/IwycxeLc0lryRMs7iJVcIemQ3KHnxQ98
6YBRRr8aecjmDEo2zkeHcOwKkSkybuzmzZJsLXOSJwPUb/GhfmslN5/9X2l46pBECsu5byiYcdnK
gB4ddIb8SsOnznTR/f3fOl+2Petf5fLl2F2pxosVYhnL9GII3DS5kime7q03ubVd8u2Ho1LGIt6+
2ajx2J7Uo6m+jNMpCEVHQXiVQZ9khM64fMtMyiPYHv7hBnI2Uo39fbVRaRna0EaFIX+prppTy7ql
ULb/K8tIdhFtmo2KpmFQ5Koy+h9/R5sXo9SzEWhidD02P5rxrxZd2nJAPEVt28gKh5MqHK26GESs
2eAP7nutqouXocvJsQ6lb50E/xNxcQXHxS2jKsB6wJQomYkdYu593D7uI8jsEx/WaQXBnVmiQcC8
yRHvj+oBxbA46jaXnW3Zml/4EyjWA19/n7eRPJfv5EJ/Y6jZHwrJxU7J6GOQVeIXiPOrmRxaqnHk
/XqzJyIznpUpWmgaMnsLWoRj+2wOZXw9Yg6lemmc9pW5uc2sdMmFy8gUVUtgVjhgrkc53CtU18gW
Hb4CVrd/7ZwLj6XWZ8gXwP4qN7tqZxzONLQVo186tJlY4knEA07R2slldtM+Nc5sU8VClIxclMRN
P9WHDL8gLTwzuquSz2SDzxLyx5s0qFJNZVFYai1/ai4aDLtVRKJRbvtusELh4oUI3oOie7/vnMIH
oXcY2+dgB0fl0A6snvg+JvsOiRDFn3HMTirHVoBgdf1FVi6b9HGW79pPnUFXgnERQ8wkKclnLE+L
fFnIWKjf0tj9IzO3uJAxBKMem+wcnWHAzJS99AhO+wiUrriQUEldUosqEFrpIAknKf3GkvVqRZxt
STPgIkM9pGLWsXt32D0MGCxkF6i0TZ0Zj2Hg5wLN/39iimJO+iEeaRIrOFA040Nj+yApoJCLFWz8
TeDW+UOsHNLuoOOq330PYn9fldv3hRUaJ2MsW2EQangNG9HewVq/1TtR8TpPcUq/P1YxcQna3iJX
eFwQlFQBvKMGe33r7R7ko7ijsG0ldYrI0W0Vx4ADFXe313GFyYXFvFwsuRaxhSjJq5ydouJKDW6b
wetK9NsOlxXOOglmRCzKsY6/JeN3uSOiFvkLuLAo4hEjVgqsKY6O7GQgPUlH7aGzMxO1hSIe5sLU
oU6smwfIs9R8qNSMXk3KBJo2NE9G3IplxyqphBgFwkVKwVIzPJ5BMDX/axGuZxMPt6JH2OjmIWQl
CXeskueqD7oMIJM/gaEABWugUXTFyl5Aaha+zcdPDDpGv/K/LmhxYTLVSgxvyGAw8fBdN7606ZUW
EMFlc6PUTFXXRBPMLXzJaQQyBmGwIJOuV3ajXUwCZXNMKx/jyBmB09o8BzV7A8TB6VBdaX58ER56
v3c//agOjZ3BOI2NA66YWqrBwGe/izFrBSnrmcrQbBvbGYTbWZYWnfGzDInUBi9MqpNomav9JIyN
Uhv7EavjYNi3WRwqWJgic6xbVh1ZHsS7KnL+by4TYdyUHXDx1yzmQJlFwOXVjWreRhTfIaUzLt6G
mgWywxY6w8AnTblOE3uiCMMpCC68hpjHlYc1IBQhc9TYmTvFzZtHYl0oFC6ESu1YjYUORSVXk6s6
0rE7xpcYpoDqlFT1lAs2aacuCC8lQPk60jkd8maQAWoWd8l82ea3hUlcGikILoJqYZBVWcG0l2Cg
mRy6eVdfdnVs7+tvEwZtZLJqglxa55kFTTOVpSILEG+0wdaFYxr37vAZ7h9Ft3QZLHaYYPBhxHUi
IWoGNUORNCcKbpc2OQwhsSjMnj4EtjOIIf7uoaCn72KhAchYovNeAkcoXpcTz6iGSwl07FHq7quO
uQiPZyhoDECsxqQQvkezTYVxLhXEtgQjM9J+sevxesy+hy1qwHWiamMzJbMG45xJi4amXTIdZRvI
rV9VfuRXl31v67e6n/ohlcnfUuUajXOqMDWsRkoNZFZTf+wfzPCoZt/L+UYwLjtxJExw86y5QuO7
NeuyS+dgAZp4KE6yx+5UjIyZkeMIdA3jViBfo3GOJbXpUgcS0EbVNw8qRoRGbp3YcuawWqjYp5KT
Wx5mqCJ8DA2pIHPhtkBdTZRJY7pUk0drvDGkJ3EgrGNrs1hDcBsgJrq0c6KbuP0Odm0IrpxTD0hb
/QHg6z9LwaRcbX/aYFqLtABCPQgK+r1ZI6gAkvgvJnvtAxNl6kav07d9D6Pk4jbBaZpzOWOqy9JX
zbxAlShhetsAKpIjGJCFPgPOFmQt1/IsgFRxBcO+N437fQE2D/iGegZgxrhSWzbNZpowY2s9Nisg
8WXVlUK7dtnM5MSbL/uvKtUfsHmXWoNyFpdjCJzRiogV6rWogRqJ1aOnjoZrqSd5zQEN+w/7Ym6q
Ef1RSBobuvWhFN1M5zg2VBbe41PQ3kqjt//9bYlWAFz0K7sqHeZFYGpkTE/dXeaH161is4RccxDr
A0lFxnT0IbivELkI2NeZnooKEOf71pMdyWXDrs2n0Z9d80hX12/HwDMeX43eItGYWi3wOpfRKbRO
/qyje5cliDFYm1gv5jc7wvGtgdOo4fjCnLmsvmjhVTgUzoC9S33dXzbCLPjadK0rJTm0IJMc3ufz
TVYRrwVsDfbE4Ow8mbp4MNga/cNk/4tD6jNvmcZqaZiYKx/WiwIDK0ZYd6lfNgJKvcqXQvh7X1Xk
+nPxtcH8wWlhS5IyopICFWVIBltIfYi+ekXTnW9uSiuZuMiaK00UjCbgFJAUiJOtt3gDJklCKAPg
LhmN0qhlKkNz8qt6313JXu2EXnwQfk64NfWn5IJaKsqw+ThhSHFjDbCI0LwpBqcCO2JZfZOq5/3V
2tQejqps1zBVi/efMQmNohhCBIY6cyId6bjuGFTTZzanFQq3d4hJFIu4p+HIB+KtLrIxQoJA2JZD
Bb2cbMiKwvM8L1WvW5hthTtt/GoFt7hwumL9+AldsXSlLGO+jKiz37DyHnMwMLBKh66S4LtqpWD9
vIo7ah/fdp8VCmfPArrrNa3CwpvPbMcDY+o39Q7lLofmgj7Rbe/qKzTOrkVhtgb0ZEKmk+QrVzWm
b9WCLXxXMH6rdOdjM2L0KrFWJChn21oOQpN8hiJHZ3DDS5Cm38mnCdLeMpbs7CC/dhSP5Kb/ruTk
NkGrkHCNGqHVASGizG+XirjkEgD8la0xrGTumSON1c0cgBETc0L3zY9Sm8Ed8RqrE3JxBIR+vfis
n4y9TkqvGC3hKugqM1ydCA5bFFCKcdaawfntEtRNXoRAlB41wUdfIKNNKQ/D0bwa38A8lQ94zgYJ
uGMSVIeUNrn9sE1BFT/mWC7Nip1FeTHJh+zN+LoSjf2ClTMXmlmNkgrRSg8FXo2bHsMLKbdVZFwb
UMKGj/qbivsoVWi4eR1dwXIxRB3kUIiYRsP2B549Jvbokjzqle6o+mlWT/smsxkVV2hcLCnDtC+n
CmiTdpKt0q0xx3TJyEJDZgYfTi8rGC6ILKUet4oEmDRy2D009owHC2+wGOoHYp35qH6mMH5tl1wA
WSRRmYIIUatWH4POm4Q/1BsXLQwrmBMkqmAc8dfxtVIPhkgUZFFhnq94zS0kRYMcIqiH4UrBC5F+
F151CPOoun/MieC0fes4rxBfHpIXgoibIwTKwGdhy1ghwQNzr4huD3aP0pBbcv/I9PgS13Gw1Elm
iPqco8voAgk7O8p/7IOQcnFxQsv01mqZ5bGdhD2bpODwB2sbuKWd/nY+lsd9QCIumVzUWAQBQ+tM
4GmzLyedDUo+IsoTLstTYuVJmJV6CYSiHW0p0uw8UJ0Kp419QSgYPjKA9KHXI8DExkvV32n5ozH8
oa64qNAtyMguDSD04dtYu4NSE6qiNkSTCwPYmtpmYeHNvB49OXban9ZD4CMefBlj+73R+nmgDpqk
yXGxYc6EJI/Y4QVzX/HOiZm5GAjmsKHgIigzBNf6649Win/kjPol7qoAeKJ4IYIvfagPEU2FRGyH
fJVrUGVt3w4IR4PPzoGjxy7urL0ys9wUJOmggL3FMCfp275whD/xNSFhJkVLEMUgH8EomP7nEP7c
/z5lIvw7Z11VMtwJAPLh1wB3obVlBL479dY6sClYs2Ebn2iVXx+b+PqQNM5jPZqwZELn9fFdIBJh
j3Bei/19dXYpQZg6aw1ORwraBzLldkqP7fJGaE7e39T5sVdtLsSqmUIINtWbMfVX6B5QcdbU/fk4
aUQ8otzK4qKFksqCKtbv+6H03hGUPo8Jmk4WJzqiqep5zInowT64c2ixuOAxD5IRNgvzq+Va6C/G
8qo1vkxG4nSC4v6hLrmYoWD+Ra+ym2PnMuFi9InZONc6LOWHHGZIiMY+91E09JCYkqWYqsLtiqy3
04ziBGcLjB7CdTscRLsKJzs27ov4ORQu06AkILcd+QzJ/r4yyVyXi1nu4WdGj1qeb8HyY1+F2yZv
YmgYZtnrH8aGaYYszJgrh6Rp8mj+7PPbjOIN2pbgjCD/LoGIp1chloFQd34bHAv1cV+C7XcHzFf/
RwRuVQZURo6dAQAQjL0VJ9HLXITywlZuwlNgYb8CA2VtU+cwSixuYWolHcd0SrFHFp5WvMlkwxgF
wAWjXjaGoa0hlmzg+f1VNIktgvnhR2M+q407qaSCktdBCGMup9vur054SUK3GK8a8zIe3/aXiDIy
LgYNWmCkmOoLExCPgnZfq44cEYWXm9rC+zSepzHtDxPJfreytgqGWCqwHIV4g0SpPYdUdoVA4BMR
aRqH7QwOcnYgMoSXGkehfS1tHhXOIvBpiEiOxraVsxZdPs/W9FC1D0l4qpfS2YfZviGtcDiHrNO0
bzsLOKijY/QskS9+C0/KwTpk6F6jirA3136FxnlnIGST1oZsYVCij4dhITmMCJ2ETCxF88GYVyic
N5Z111vRAgtrYMR4II49dEEbzuwztrpPPdeuwDjP7GJFqOIGCtTVS6U4zcaplahFoqyN804YwxJI
FgRawI7x3uRgeFVudzko5CSHXf6lwjGI1xJqrTg/1fQhqAoJa9UlV13c+tmI0pLQ3V8rysy584Gx
hPESDwARKsMtIIU1Iw+LjuvI1Aio7ZKI1UpxUWHu2lmumfENPtpu3OU4d5jIsjis1bCmemKIJeMz
D4ZeBmMdA8wyT9NyPVG0qoTi+FzDjCNJkw4wiSA5DpavTy9t/aR2LeVLzP93fInPMOhLFpmSCpzB
Z9SF74/4SuNU4Iwq/eIQkilDwuxMLkRk+qxKbLoDUjbZXfhgISLpbtfYCcYhOpWteMKp6FzttG+H
1HKxv69OVlFb4wXcAKqieQVO3tRoO8r4+IxDL/YGZvQgTMyDq4N/BLkhp5hdFpPoWe+UDrl4Uas6
ZqXmWDRZ92tJs4Xa6XMquUGpjIsPgpqlwsQsUJa+GQhFYkekp0mdccGhakE2EKvQ2eAHBwUjnU3R
Z5yZhZcdyt7ftwBKZ1x0yEfdmmRmd1X0MKMBtU+u0oFyJ0JnfJqhKOJuwqQc7H+dY0qPOngz96Wg
ALjXC3Fu5zxhYafqPLm7znuiGpjQEp9KWOS6TvoE3x/HY658lbvDEvbEdkeENj6bEIVKG0Uilh0E
braeHJbhzWwvLCr9vH0ZPu8HfAJBlv7RlXCMv/9iI+j96Z5V2uBpwtUpcyZCKZ9QsGpTksIIulMz
lzGXlo7laK/JF9b+UR0ovsdNS8BAUhXTIERDFDl77qVaRKM4tNhPbl08N/HbJyzt/H2e7aOqo0k2
Y/Z9qThWReVXVL3+lgSmqMsSpqybKCZjtriKyWAaGvKKHU0ldBx0P6V8IZxly5hNvGNj6iMiicbH
5An0tV1R1MjXDxeCmXooOrV1stp8087WMFw0TmQrq5UWMEt91NH+GHu5s4jOpOP0MbqyKx5bKu2y
qbqVZFxsLtpEV8cRkFIHlvqXWHreX/zNa8NaJi40g8t0ljsFAI07e6qT+apgG6gXY7mW5Pkz2Vkw
+mOVkJNQLL4kchTk2FTLEqfEWLhVg8ozE3TwEwa9bQ1nEKbTlbnFWb0sINzDvTRZHAtNsJPkUBib
W9paEs6mZbXHDKYcIKLhFCcV3HqCo8sYLoRKiiOVlaAk4gxPlxpwoIMp0BuE1whzZ0C+WvafiWpr
iXhTE3VrQG8AJHqtQu/X0cZ0S/3462hDXbdIDXKW14RBEFldhWWa3zWIB+WHKnPzk+LNR5MKEZuc
OWisQV0LKIxFnac2FoJMFTOzwf3YsqfmNKPaCiOacle/qPz8EDtViDo4LxzAJWIHNtgEHNzE3H1v
29oQV7+BPzVMjZmmCnO2CXcJNMX0sWgnk6PpibcPtOnWFnMy1N0wLmfOPNE4OgcTbhFsFAkKEYKD
dkwP8mOWu7/4talNasNCVdEw3kfGSuqHecKZNrRCHcN4Wj27FLWvTbNc59Y3Qip2ZeDuML+hcCZT
WMo0lzlQ9OveizHrPD6034bZ/XWWHI8h1e6xsWC/AXJ7ry4uemM1cLwyPZbJzVThpbS2zV4lTkqE
+vhC+MoQx6WXctxaggttAnnGTT0RWYCt3WstC1/yrFpykgkZlCcflJf4uICxaTmAA9INndSdLymL
YKrZWSuZHaJWUbiZxzxoBogUJXbU/R2JvhHMnqG6SvRchX5nUs8GbPH3AJnxrADbvEtysQagYT4X
kmJPuWUv8UkyL/twdib5674xbuzMv6mT22XCIA+KQIA6TSRy5x/i+Nf+98n14lxYFLNK03PIU7zM
7wT5+UG6MVKbhePoArMAnvYBKYG4TaaLF3mORwhUyqI7FctlWizHfYitsPSb0rg9Jp/6TgxN5sCD
q14oLuPRrGa3fhF9FvX1T1zTfsPjAoZV9IFRVsBry9jOi2+GSpw8N5WG/o73cazSh0nZo2Hmwigh
oheSjkmmUYxuV50Ie5vBYYXBfsPKsFPJyMOlwEapzV9F5J9a9dgElPdsRroVCGdtuiWnY58CZBak
i6IKTloPcue6aexU0Uci3FFgnKkJWVeWU4S9uC1hbbUdVveopZ1TncChVocztykqJl2TIZSggdHm
oZ7f9u15e2UM1AGbkmx96NmdhKLpxgwXm7F/bvNjEL8qir8PwX4iH9XAoIrnDxxo0afH5QF0HKLT
KsFGrsijk4yRjaua3YBbK0b9hEBlHbZe3Rid5b9wXNSOZ7kJ1KGFrdmSj+sAht6omKTiZH/rtuSE
IJfvf4C1el/GLTWuQbnInWGWWFRl7LCSPgbVq7CcxJQoINuyhDUE50PLhJkQmFwJi2ttsb/vlE/s
Buvvc+4jFmqGYUL4PhLrQ/IoRJ+wtPX3OY+JSmvKQgPrYuqOUV+WtZdRDeiUpXHO0iXhhCs8VgEv
cU4of9MrFc/TuQ2asMX8+89WnIvLmiqIBV53Wi8H8QESmrLstvUfLgl3dstRf66MJTCE6TFbrhWZ
8EzKV/inw8RQjFGssSYTioDY4O92OJWYIAdHYe2EmTM/WAJex4igxpZ6JyLwD4qy0ESpsUCurtHc
snCzFDNJrdukfN5fI8Jl+GpmDJc0i0qFeJ1+7GpvnIgqS8LrDc7rq7iYAgn0tt40PmrdUULFRUg1
olAycG4POmhUaS1wSyv2VetCrP7MxgzO7UtL6vOehZU0tIO2tBfkm/dXgdIS5/iLLCPPbGC1caP1
Eit0M+kQpYd9kM2z5iq8GJzvt6lmjeKCtc6u9AvlBffge/C5+sX37gaDzvxPcBCsdxmDc/9+GkWx
Dhlc7oODoFrsYCSuO5teIsnIMunvrTqcRNVQKk3XQm9SnyGita4hha+tCuesAuqdeuuqI62weHGa
QYG39IicwWhHy+DGugk+6MiehfjJsiZfS1LXnGuqonPTNla4XISbwjrqUgm4Wl+6gwYWGeQzrNF0
961jH0YTufb6rMmFScWjq4dByE6a/JT03M8WcnQvO1p8iGv/SqPxhARSJapCw2A6nw1yCy8Yl1wA
di2Q+pPN4JRM3DlHmMS8FzSoTkTTjuJqGLBsyI9/pjcuwHVxns9mhYkBU+xK4v2MRi7Kyjfj20pn
XHzrQOxadDHEiEpMZmnUUzhLRACiIJgmV7ePpRSqSEoAEdS9Z03FMVii+31FURBcjBPjTDVi8Kx4
ae7Jw23QEt/f909wNvwuQqwLcmA0TEt56JTC3Ty+5rmdGCiUiU8qhr4qJVVTSNkXFxIGlEIMQg/I
MGvtEEOaheDrPPy1rzcKhPN/vU+FpBSZ3jTRMRPDlqz2qAbxcR9m89Z+jm8a/0IkWJkIJHhmPr+3
2LFJffNtisGAjO2bSgwT1vCeN14ZHKgXC6lkbpPpg9fIvVeMhEAUAuf8mK6SBs0EvSlhclcKJeYk
U4lDCoLz/dmQszyOIURRVraU3MsLka4n1v69knulpaSvRCWSIYMmI4ctln5V3mUdld6gUNjfVyhg
CgpBsAsUNbhKZGcZF2eIqGZDCoRzf2GpwwoT+9jr3ddwAWnQS9sQ1z8KgosATdgGht4Doghe8SK0
xJbdLsSJg8LgXF6KlGIxF+hKtm4a/V6qvjTF874n7h9qtPc3jtVyaIbRdIEOMerhuxmJ9qLapXg/
BkTIZ9r4uBObpqnhixpeH39fdb0LpSli6ZlsfNSR8e6eUxCHKi+5QVUIbOvsjMTcaCVQaqnpnCZA
EowfyjBeKGFoNxZZMMYcek8g9jNWMFIdW+MCHh2PsUiw2if2aguiPcbrn35diH1/q4sClJqagX8y
FomvWlUXNQeTI5ZJPAi9jZFy3xhBnX7CwVObUaUmHq1vNRHTNjV5xuQvo/2o9cksALM36kPRXJc4
EEzkIxpb+Q+KlC3UyavoD1f4UWkCXpr6gZ2qKwVDkQs/cXV3rGwMKfqVwDVczNHbt/nt3WeFyfnV
koVV0wTAVA/FEyse0rzgFldsO3Uzh7qZbHrYCozbUruqnFutZk7cgIVDOuSCbNfyT7Be70u1vVz/
KlLlztRFEi9SPEKorLVs8buYDE4buH+GwaUOp84StabALUu17ppvQfdkfoYsFJZ+FoPbSXuzqLPJ
ghgtmppRDJf4g52PNisqlN1P3htXcP+PtOtarhvWtV+kGapR0qvKLi5xHLckL5pUdVG9ff1ddO6J
ZVpHPEme/OAZrQ0SBEAQWBAMUxstKcZiQaJIvR+7mzZ56GRteDJ1MwSTZOi9pSXPh7fyQGLPryIp
Ched+fS/DdvZ1ASd4p3WMKhFxDRIHmZ63amIFMC1nkbRZaaBJmE476vCZjiyAhGEsjAi0lwKgPTT
5MWR5k6LRKG3120FIdhYw7FqY54AMR/LZwL30LeC9PF/48Lf9FArMCFk0FRQtC4EYCN7x5RvCh9K
ex2Fn5pEEmZJxRIiB4KRBnhZBFJ8bsDOEt8xxc2u5kOJ5yr2JCd72HRVK8kEa5cwTB3MuGTKaTlY
h/roeJaHmojnyZcysiOZ7gnWLoqmmILaGukxNFUt+tUAJhgpUaNE98QC6rRN9UpTIJEefSjSxW2z
j/vKve1vX9ZMLKHWB1T4JKhAeC5tLnFcVXYBirLlyKnkMr//ivRIVB/3UTfXDjQwuqU7hm6LZXkG
UtiZGsNTdO3HdHik1hRYsXnYB9lcuxcQ8eZVTKVVW3iPweieJyX/EUorczcP0gpA8BFNGw1Wwq3P
fFGdx2tOpMmpdLVz/RH9ko3LY6TxpH6Pvu4Ltp1xXAELnoNZraLZFTyH/dD5PChLcalsP3HaI4bk
eSzZre1zvMITXMesGGUa8hwDRA0y0FpjDs4P/pSOor2T7CldKp1gb50mqmZEnAg3r9FoH9THCY2S
F5xrl3cGq59UiX3fKqYyMMniP9r4/FaxinCNYgSFH798jB56u4PWC8/6NecQU3xDYhIliv/MgrKC
spYQz+A1ZCPdl1o9p5gUMsgqRrmVexNnrsQRrO480WHIQoijqI1L6s/58CFyfiJ949a24g72j3/U
RsHqosfDrowO2tj4A+ogW285aZ+UH/QG1VKH8WQ7Em8pO9eC4U1R2lFRHfKBivx7mY+HNJRRQ24/
T72soVhTNC6kVFvuuYzr8gxS9QPxDE8HC84A3hZwrfucykI60Jb/8p2dE6uMZsMpxriAZNoxOmGG
2okz9RUHGd+XKtEQsbwo6Q2tqybsGM3czjdy1zqp38aAk8dn4Bmr8RaDrTNQ+uZqJxnBsex8P09J
WZ0BwxwLu+ZxL/iecL7z9xjhhBrCYXbrc+Ml/iLjUZAcOk0wKFoz1YRpAFzMG4sYbjyeF/MvyDTW
RkTjP2IlVWJ1mA/MbSQ23M20CzOpvUX2miBRfU0I3QYlGRU1BwhN3yXVrRp17v5hlrg0TbQd1dym
ow0Axy58s+vwMociyLqJzgb9FmUyglQZnGA6+toys4WbKjyXx+yUNIXXZXd17A6mrHxUpgSC1Zhz
9v9Xk8nAMzO9rMfG7fTj/vJJ9kdkuG6zGFcVnli00bxnYLZ2lTzuI0jE0IWYw+5TR6mQRghy9qla
vhZL45bSQFoGIsYXCSmVlp9QOrCj1hJsSn2TOKbkEVu2WkJYYTlzrc7c0evsZnGeSuW0v1YSc6oL
574pqEEybk7n5ZqqkbeYvVuyxy469LXuMs3TexkF9PbKgRoQSR6NmGLpsD22Y7mouBTU9jvwP5vl
o5H8eVs3DM0LhGADFiWsE9gBuD/lriobn4WTxMHKhBCMgG5WrZqk2BeW/9DMg6KobqtIMP6LF3gR
Qzj6IIPU9C6FGOnV7D03VWL+qvpu8uozqG3OjiTB/F9i2Bc84fwXY4UeZW5q0nNyqpB8K9B4xMtN
QMJ8I6Nek6ygOG7OUa2pSnsIV1pflfbSaEy37D/ta/e27fwtkDhuLl3MtG0ZdslJroz0HcobvDrz
CvYt+6tc2IvGiePlSpSlty0/p11h3qcjYvC889vQ8PcFki2aYA76MhrzbMaiZf1D0xyr4sck25dt
i/OyZoJFUOvCHAcNELV2nDTiFugj+AshTF3DBF/VtJ1ntV+FAcxycq2LCAL8/MzHqBsoLNAl7Yeb
O7/CEKQAg369FBUwYutro94tzgNLphPeSTsisdCbW7JC4v9fSRMVTqo39sKvK9QnCcbeTE+mFewv
GTdYb6Jek1KUgdqOpYkZCMUiqmNRbIpOustK/2E3zO0acNbYocToyJAEv6bVc0O6ZYYiO9fJiALa
OIACKLMuwdlUs5VEgiajJxDVbeqE+pmUuFQHt5CsNnvbfK4gBB3QqnDshxo7Y1xD0c78aoIUwAFD
g9C2ieJjiUTb5nOFJ2hC3SjF0CjYpEVBhUl1GE7tJ1yE6A3GZeOSJ7uTbyvei06ITi5JUzZUWEG4
cJeQH6N16iZJsCaVSfBzmEemDiHfpjoMOJckO1Lfrk/6BeeS6N38476eb8pkg3zQRGCgYSLZ68NU
aIWqNQXgQJnihrlbKIUrG7gjwxDUYklZMSQzTHVbvkcNldk9lFnwb2Lwn7CyCW2sGJOKQCfI1UcH
V37nvSXL3G3vzGqphO3PQsMswx5LlT3yjEx9VDz9s3lE70YQSXMym1ZhBSaoAffVbaJDoKG67zNo
3BAMP1D3IvEMm0ZhBSMEPKyJ4rLPAGOpP3qLZ2Yk8yxkey9EOEM8MpTaA0BHr2t0qIenJjrs7/3+
UlGxmm1gqQkiREA4eHPLS6+uQ6+Jrov5wz7Ovihv5uvotLOTocP+t+lFsRzT6rFe/H0IiY5RIjiD
OK4WBGmQJT7zFCqeRlnAe+E4oQe7zCzJ9m9nGX/vPyXC8a+1uqxZC5kwAKm6yk7pwcFQn4CPT5E/
9u0rGyWCHbBUdTKdBcLl4eT3Y/PBHmtJRC3TBcEOKIUS2h1/bLF600/qMUgm5MZy9rFvlO//uFf8
t6xsTjYbeh1y71OqPrfU02l+D57PXyno1DPv9/FkqydYBLo4OmtzbNWox9dtRS4w1VamDny730Q9
K3UQzMFcFTRqJohkad4MSl7OhnKhnTEaTR18XhBQHv+qzGEFKRqIKmJzXgNSVW410K8PT7LObsnC
iU8uSkyNeQyhEyOu2X3kkuq8vzPbp9YxDAtkDqikEMn3lWacUFCHrWm+Gbc8EOFDWkC+wV8+5ANG
Nu3QC5qYzxlVZa60ise/9deiDPrhzm4kEskghITOWHSxFZaISaPigtUPI4LswdKC/WXbPKsrOQRb
l011U5Yq5MiThxA143bmsno6ZDIcrrRvlHqFI9g4tdbyjoB+JehQGDp1HrGMwPyhs8/KHDAZW9+m
sq3A+P9XRsFRtNGeIghlZszN85+DbEKiDEC0cDRvaDRyM9BYbtHfM1kdogxAMGuqTWGkdQBM7KaP
PjBZiYns+4IdY9FAx6XE99lyU6hXw3zcV6vN06hpJthVLEoNDMt+vQUa0ftSR1EJYhp39rqzfjmc
whMYFpbn6lZZDnfTh67xBD0elYrUoQk8M/fMQ3tMjng5/lWMNoJ+xdsXb+vUrNEEbZ7RxWk3NtDU
ygH51m3jREezerQaSUZvywRoYFDVKWaF6W9Iasp6mizMkUaBiWa7semV7TuKE7ovzOaT1gpFtM3R
VDRFz1HS+aDEzzSHqT+4peUufBxG/q4B87Liy8aoS4R73tLVKSUKVdCuosJ198aBlWBqa/18+LIv
nAxE0Atm2FFtFwDRrS/hY1N/1X/sA2yqAgZIE5vaFkgw+A9YSUGjuk9ZqPFLT3V0ei9FGVCrURc9
pftAm5KY9DmBRJw3JC91ZMVqVxiIfOv5XqseSyX8PBd/UdGrUR3VlYZl45ItBALqMCcgmLMQ+qal
a6pfrLTzWcL8fVG2rM8KRSTsSGc1mvvRxppV09EcYs9wur/IT60hBPtDqYWLqAZBMja7up6jMFn1
R1xM9iXZ3JSX9XIE9QI5Y6fENSRJ0S04nNL0Kdfu9iFkiyXYmk5xInU0ADE676LiU5pKVmr7+K9k
4D9gpcFdpRMn6gGQ/FQif/zJhxE+D7izwDYJBqbouUhKNq9jUyxLN4kBH6FaYs7D4sPCOy1EANUe
iHMdy6aXbnugFYAgVmSTknQMAP/pI51mf4I4vDpZuRpk5fZSPMEQDJ01GzNzoHGz+6sgmqHKrAEt
IzxedpB5vE27sxJPiBCanFohmH2hefoHK3GnKcPkcTCZnfa1b1PBVzBCoGDiMlykM1axiR/ol7T7
0sjYBGQIwnUn7dCjoBAIAooEN/y5xKPraLf7UmyHBysxBLuG9+kpy0KAkAqkH78GOJZ8a3hLsWxr
NlOw2m80W0yGUH1sasb3hv0srzhzXuxbHh7/qcuLNiL/L+aoG2s8wdgRWynBfg28wTrrSIkpV1RG
/7ivbhhw9tpI2LleMqcARD6/Z9mRLorXDddO/7S/UftWwRZTIXNqKmiTAEw6XRrxZeIc9r+/rWzU
QTSFiEp9w/sw9rYatgrCRHavL4eW3UflP0IIK2WUfV+lESByemrQC1e+01qJ19kaiYUNfxFD8Alx
XaaDgjZVkIrN3q8yPyVwgvfkfXS2rsnBRqaqkOWptvbG0AyEORhu7WAs6WsVAAFsqDkhQNkS5Okt
Se/392bj+6aqqraN9mKqv6EbdBhpLdbomJxiP9TTO1IH+9/fstCvAASTaWlFTpQSAMuN/s2+4Mey
A+Obx4upk4OMqWlLHA29AKZGwZ1oiSVbFUZcqhrN+6ApI9SIZYrhzZFVSC5aGwptrlEEbQuVtLSj
qOwRsKH5huRw2ZOXpLJhIhvH39TBRKZr6L3BhG7BwlhWxcJmQauqTS/bieHxsnHN6pCHP/f3iNth
IU1ggY7FIZrmaCCdFBS7tMHEM44aJg3qV+k0+Y35AYOKSfY1MxQPaWwv0do/T7O8guT7uAp/5rzI
WTwAsu+vip54pLyNMJ5qX66N9bNMEEIaFmo/EO4IbjRlMSucEdymbGoO46i7Xex4Jero0lTWI/s8
J11cQzwwa6qjQvfePDTblk5rmwJLGe4i+q4P3zvZB6rdLyk5xBUYFacfQ6q6Zh67Frra22L2SGa4
tW54RnijxD/2Rd/a0vXPEda3tAtCUk6Ji9kZQax/ZeN9aH/JTOraEwYkVe8xSFqy2hvJJjymOTZv
pzKtN2OojciG0pXg+KJ5sDTXSqHfZOPT4qiukRWe1VJJkLS1uxTtdlTTHTAHiZYxnTlNzVAhuTVG
noGLRqOe9LxwB/1ufy03TjvmjrwA8R+y0lWQIfRK3AAot071dKLlp7mVXAe2ILBkDsqeVWK/8ZAG
hhcXLZnwfEx6l6kfNQv5ukTGiPRcWSkq6RpGsFvlkk4jXiB44bh+0Eu3uFhUz3hoPWqgYh3s85eZ
N3h4QgaHXuilQYb8R+7nE1TWVSTvFTKRBaOTxZGdKQp+i6IhlL4fnRtVS/39neMH/LW8JrymCQ5H
G1ULulj9MVcNxs0SRAVlfxFOuFRBlNhGKUNY+riGS7zCRoDwGk48dBOtM3WKMKCcj63AG9ZX47tj
u7ikvi8v+XjJ5PtwnKrDKCukeLuWr4H5/1ca2g0Wy9MSwONyTcLHtjnHuaRS/rkMeG8thVPQ6yQc
Jw0YHYaf8RJs9arQjqjCbo/poVQ9xbPvVC90cSUqf0BrKKhHNRfT4TvX+LC/rVvimgTJGJ3amNQu
5ksytpjI0eUIKepb1mLo753OJNq5cZvgPvc3hpgtqUFVrGccw7xbMO7tSj9Z78gnGrtdYH8cjkrq
y4qhNlzIa0jB3YdEbxsrBiQqIL5Un3C/zH21c6un8UAPMUUSdzxnh/w6K1329S9WFK2PjkVMh7wJ
m8ZxUvOBMAyh1ECDwM7mkmPAoYycf2vfQGuNckkT9zQUGL1WU8UZeqNWBgiIidNN5afs21z8xcYh
k4aXKJx8kL+JEaCWKgXF7bmHnmLSEnX5UzKq2QOrRr9KBSJcaS3OhlivEAWrmqtjSJoMiMMha0Gf
ZR3azI2CAbDLhTW7ThlwXCbxGRuRtQn2X+JYKp7fcK8Swpu8KqaMYYR3QG/BbwcxM8+40y86j1dl
yCqAttF01XZgajZe+qzesuCEuwGN4JwjmlOu9gfelNZ4kS9b040lNRwDs7Z1XEqMN2PMysmJ+ymd
hyCmIFL5AkNidD/3VZ4bY8GevYIQjHVblRTMqtMQTLpxoJF9BqHnYR9iUwrwCIO1iaDUQ3Q/Ct71
ItNqhqDtcox7ulic97Nzu4+xZajQj/oCIshRzOEyKE4NBb8bAxNNlhjhcand/XqLz73h0z4eN/Nv
lg2tWbgJWxsJcWvJwEPZ9ENQJVfm4FHQKOk/8urzPsrGyuEK51gmLr6wweLNpy76Es8HZAiWwVV7
GEKM+XEkXuSNRqPuVIdqYVyATQzMdhfOT+kwU59ttUTJc3OlBSo0ujzx9tTumEg1WlS3ZzCQUOi6
oapg0xPA2EDUFovHAvoFFfzuNMu68N9EHxyBE1wgikREjIq219a1HlPc4rIQPY4eNwfmAY0imOlO
3v9q1Wsw8xIjhSRBuLhRHBRBPx6yDHhiKoLa6jDai96zADkMd6ReGJVgAQ/2tWFzp2xU8ILSXd24
oCZhNZq5nrNgvOh/8lYsxfu2xN4SoD9JmkJ4c6K4TDZqK6ESNgVXkOCmlhFj85SwZEGDTmUMtmJe
dN1dTJ720TikGPMqNa38g+szJQIKDkRd+qWrYsYCUOI15ywIz3bpTsiTNhd/Xor0DAYFdECQiyMm
Hi1jSEa0kkC6Sg9Yfdsaf/iYxb+POzAeTkG8ClYNQdGHuDJbUows6DvF7ef4W2JrbmPpsgfUrQO1
xhEy2EbfL+rsAGfIP6vscZj/sHxPlIPfsFcxNfi3I5rbA4rQzEORfV0SDJiW2O6tw8MzBkQjNjyE
6B+GkkRkmmcWZJhZpQ1XyRS50ShLjW6eHscwYUeRGMODqSDJGJuZlSDtgYio5xPAl5PjtR+Lc4Qb
XvhO5rrfvGw9LxzGgYJG2tR5Ze3rhUvswkS+CNV7SHFotxqYsWt08GaGn3jpY32P8ad+dCNDFd0S
QJFlRP0KmFw4+4RwZhWzrHKt0FmgYKwm6eH3MPXOQCqLyu6UW8uJyS+aDmuLCOVNrIxcQDbNFYxR
52fskj802OfBY9Pl/DwEWtrtzS/CgnXASj4zhfA/hnBRTureCdH/CuPnWa6GvtcBF3c8cs24FfQl
SgRka7llAIGIbDD2D85EHMhbJrRJEVLgCF8MvuJWvcsHg0VXC653THXlJnfjLFMN1tbEQUCmjAgq
sxh0wOONzYJ6ubHZ5yp93Hcgsu9z7VmdZbMN52xY8P1peUesI1P8/e9vHGTEeNAFvHCgAl4kmTIs
xTC0gbIgAcG0s3yj+uL3lcQgbSke1QnqevBuq1pICL+WYqRar7DcgUUKxoCPEq5I5to+r8Mmp374
KWuO3wbUMHKDjyLCPUMw5WWYtRXuU1g2zIHmz3fRdfpUP0/dqI65jEh9axEdy8EFER7EouIiFmRh
jVandVBqj85wcKbPf/wQBSuBKEXHwbUw3wMv4K9XkETOnA5VVgdze6V2l3H3ofwLt/EKQvDl0+hg
ok0JCIVQ5CeCHC+Q+R+Xwv0SBIpALPCbYxDMa0GmGgVJxQgUyh77/qbtP/65QoMUS9OohbcHRAuv
v7/0DSFmmtfB4Fy3tm81V7as1/itxTYMbkdVFL3oFhHdRD0nGsYN4L3JoctJ6XUvXboPKAD3MIg7
2Jfm7fF/DfXm+DdOmFmAosOXvPtphJI70YbBfA0gLJcTj0Zn1ADQoyCOjhgHxUPv43LMpjteiBAH
Mm4vmUhC9DN1atMrFfSLsRSF10tpe4pWyxLGb48k5EKKwbaRl8aZFM5L3+L1LsFIiCALn3r9bhge
bBlriwxCOC8ksytljrQ6UNvRnY17ZwSdQ/HwFwqwkkNwoXNbgORj4PuzqF/6uSJXtsm0u32QLUks
vJ7x42LYyDm/PjNmabNEZWkTEKI8RKw9Kalx0kIZ58AbhiAE7njQesERVqydSxpHc9YERuUVj895
5qfwe+d2PzXmOheZX3qLpMNxU8HXmMICosqmUns9aTC8GA27nEdsuswvUWajH381TMiqOWSLyfV/
5bFDvOrNS4TFNK2HonhEd6tnoID9z3cMrwPUtA0M0YKDew2yFEaBOzlpgogSL1ce2rI9kkGGwr/y
On4z+BvEbxThqHaVgcHcqQoKIgy8iSu36x/j6hHDhMf7PxfH0YmG1mAdt9Y3xV207AZa4011Zt8s
sNqy6yk7/xuEsC1pXJJmjADByu/z5JYDQkP7dh9jU9nWcnDdWO29YYW6g2geCn4d9ygc4p2A+rv5
pv9YX2l+c5TZ0o04xzCQ0sKaWRZeE8QmhlnLWcUmAIIx7PFXHbN2Q13eugnL7e2Lt6XZKzCxhyGy
zIEuFcDqERlwnOE5u6LVcR9kS+dwtUeiCde+t6FiM9O0V0arCRaSXeUaSVylYl8T/UtlTw+1IStS
kcEJDjafcZcgEeCyxr4sUJY7J19p6/hLmfiNLtGPLdeHSllknUyKjLNIMljlU5ql1GmCdCSfiNHf
pqok+7gVmqwRBC0vlc5p2syGJa/1d1qfHisaZW6a31nW4/4+yWQRVN1sHc2eBiBhvI/bVQDJ/D9G
wNA8WAUksuCTRN1u5jpuEGnhMC3XY/ZVsSXvLRvqvP6+qM6qYWRJV+L72hT5VY6Bclrrhsu3P5dC
Q98hrlaYu2qKKTlasEmPKwWW2km9xfg42ZLHlC0x1gCCU02nBiNjOgAM0ZXNbk1yzjGbaF8IGYbg
RPOekqGyQixVOD0odgEmj94fZsnx2IoPUIHyslaC9g4owra7CucDbFKQoYSzro/NCeMo08fF43fF
ENNc/k00QY8npdHLbsHy0fkUsp8YoeiOncRwbhiZV3IJRibJuzAsMmCM5J6gt9GyryM8QDc1RntJ
Hrs3DACgKN4f+AUITMSvPVDPRhvEX1wbOqTT8aSmGBeq4Xad5OKwqRFomcK13rQcVOC9xsnVwlbT
JkU1BjtHyee+8lXZlNoNC2PieoUWdwMx05tcTjayqbcTTH1UMQE3vUvj0/7Ob6T7wK2xAhDCm5wk
PWN8duDoDf7it16K7lOX3uuVx/NFOSgXx8KNHclh2nLaSGjihQg5OB70CGtnpLEezZzmLmdu8qXB
6OrsWH+scvfXhUsWkL55nef58jWeYCGMpE1Mk0/FAmtRD45oPA2UfmkjAYPJk4PbvIu/qB5B77Dj
E8np2pTVQM0+yoM0ZDDERAzGtYVJ3IMsx859MMSiLiA+WN40B7+mM8lk3dKZNZywpWNoN3XBqdkH
/cqIPoz2YV9nZN8Xshe6GQ6IT/j342OqXgyD5AlCtl4iTSuoYLO+5uOyWKBnh+bKOUyn8tKeDv9b
d/emycVsRhtFhki062I70mwuoIUtezhZDFDWXALSRbz/u/ONobpLg/rz7hiCS3h/Fbfs4RpUtIel
XiaYNIIrkta/B6lNp2uuk0IjoI2oupNkH7dM1RpNMImo2nAspnG0ZcLnWaAZ51b2Jr8V+qN78WUh
Bc0L44oqijI0vAvbvlXc2EtvbB8s3EPjOsfuCLaJvztbL5CCMhYaTYwqHpugiFHUjbsGKpnolXE3
BLyDWTYQRLKMIhNVqZMmaU0ISPNjvbhFSD0zl1FbyEAE0zg1ylSqXKRheud0oH9X3dT8i5TAeqtE
FqpIz4bMLACi3nG+3eoQo3tx/m48k97y8sF9bd9yySvNEGuU27I35yLDwoVLftku7DiH6XvFrHC6
mujnPta2ffqtEib//+oCOpUgC7ND6HqvHmv1ztIl4cXm/iAex+sytXHvFAJBbUblmT1MWLooKI2z
qV7Y5t8c1xWEIAIjddpGBnYnVnQ3Zp+mufSnJfiLdVqBcDlX6+QMwxAbDeRgiP3nUAeLjsRTbBuE
FYRg5EyLTUmbAUK77a7Mgwpepfl9cjUEatBdh4H0KZ57cSFZY6JA4/fWCGbOaGOkvmfgpY7LmS3Y
MbyPn4orzoIXHWQlXNy27KEJ5m7oCc00PH1hHER35hPAR5A4N0cZwawMRjBxjd435dLP3B4Y3aEm
SnY7Gx27GGPDzZbcuLHS5DohqemNXfK0ryOb5xbFTybqn8B7YgoiqvaS2YuBHBuoIr7HWuZnHfkU
a81hLgv/36AEMQszT8pkhJgdutDR2twtmHvvPIWyRqBN8/AiEhXmXSj9pC1RBZFMJPSWqXRj2ThO
iYEQ6Y5z9NUXwwi9GOsElfNBrRY4X5Ll2hbjt6qLd2pdMZ1ktACS0UtiX+uyelaZEELAPBGtWxJ+
lLT5NIR+M5+sf4UQDKliVL0RJxBh0HwH+sTmb5EuSQbJlon/f2XkIrM1SVlBjEi7qIsbfTjta63M
xIkPYe3QjowmUNv54pnz+aAExn3uUjc+kVN6lDFvyrZFsKhOni96zQDHlnObXirLdc8kzoef6R2z
JrIWT+Os9hH3bzGGjkThj8Y598N91JyX8ltTSAI4mTyCgWmiYbEa7ulMJKTTbyMvSCwlGNtG7OWo
CJYl7eM+tXMIxNLlOhoX12nid13VeJb9uK8NEmnEdJrBErxa55Amdx7SzvBodRGh/nEfZPPm8OLk
RNLiptCSmhKIo5TxwTDfYXICaAcMt5gvbet+H2v7+ODBCuOUcHkVX8WAoiwV0mvBZC4HNY0/OGZy
3If4LyfoBUOwNNXoRKnTczOguhPmKB1BUeeFPrjh9dwvzmqQHWSWZ9ulvkAKlmecy5DMCcQajJze
pPaZKSen9Z34cpkwbN6sKdSwapxP+6LKVlMwRhXKrhaFH96EtBdDggoDg/j7EJsJHWQafu8YV9GV
wVOtPGs7BauZgJH7o+WiUwhjSKIH7Xs6u+wqPlW4hk2y0Vjbkv2OEwzhiNGcjFDDBVbQ6D6oVnGY
lFEi2fbZ+g0h3r3IqLVjYnPLh0R7kZ+S+X2rS86vRAyRBXggbR6FGsRQF/UKZSg4wO0/iiFou0Ip
nj9AnYpnvkvT8fv4QzL9RVIfFdG/gzZBuwlttDifAZEVsYs+sRqMTkxGOS1bKv7/lZ7VMc0xyQ4g
URm7UXsTDhK7IAMQFNmilh4tOQBInn9ISe1hbLLscXfb1b2slOBNy6VWwrbGfmugMM8WF318flWj
aYd5I7SsG2XZfb67b33rCyC37atVm7TQLE0KwArV1hiejqkGfRXUXerGenUfF0MQTj8ce75IenKc
MxLMlWyM97Y3/P0TxKoQo2hMIzVg+5JYPZbmh37RvTYfvFhW6iDZQCpoels3eR8+R0YKw1swdfoA
T56yckeZOIKyF2EU2xFX9lxTr7qu+pBZhVfHyjmvZLHXf/FUL0sn6PxsJdaIsl94wxvtQnFVN78D
5dPJPPZnDNORlrLLRBNOQGapfaOiazxQx+Ex7Ds3i5KLvriL60WSct0OKV4EE86BVRh5mhAg2Xl7
rZPFaxL7IjSyK5J3D0Ui47HZNOWaaoJSwkYDoNj6RFBsY1cT9kxlt5g4M8/vFxnr/ubarSCEuBLM
5Eu7FIAYnfea80SiE+uOVPsp8bab53kFI/g9RWkx5Jj7vfRqOWhoQtHO48HGpBfe2vBXqo7kEkjN
KPJOYst0XZbKWCmoPSiaxsvmY1Skvh55+SCxUpvR0QpH0IZWt7RBXUCsmiNVQ35gstISjRim+KRk
p7Dxiqf9RdzWhhexBJvYNGNNYs5foMYPZeWy4lP3d9rwAiFog+2UdqN2gFAWdKTld2XZuPHwxWq+
7Yuy6U9WKyeoA5Qa2doRK2fT0NPNb4viT9MN6lZdK36aJsk+bS4cXtTRgIDuA7QivHYmKlWmAXwn
KOsaCwwuiYarmNlPlbJ82ZdqO6ZcAQmWfKaLrS4VF+sBzGDmDfmp+ip6JNGIoBzyR6T20ZtknvdR
N92Hjo4r9LqY6FAS1jJPwsgwGI4WAtobkAfWbh7OkkjpDccRfxY0XkDEPmG7oGgSDgHSg7XvWB3C
89B4zoN11PHw2ciYzyQiOcKGgeciaZ0R/qOglwO512ScRrLvC/vUze3s6CmkURu/V1owjsiIdrdV
7vemiEVqht7U8K9AaEnpNy2qrJqPs/rhn3beEdxs0eoZMmdYpsr5UpFPqcwabAthWxiXiPJYKtYH
mHEf1wkvHDScJyTWQ3Zr/0XbB1esFwzB4kQpyFRZC4xFBZkAb+8l78MDuel949AcHb+QVMBsb/0L
nnBaGnUJdZC3ITSJ2vuyYN/zQjZZQrJsYuK00ukwo3QRl2YSe6aSu2mS+U4n2fzNUORl4cTwtJqz
uKwsoESTAl9wUU43BIluNniZrMF3E4qnNdBDih5fMXWXMUz/qjR4BZP275cQw7kqt9Fu87kOakdi
zTbjkRWW4FPNQevniYvV2YM/LE+tnfkda92ISrJ3MiDBm2LEqTXXGYSqQsdLJp+QyzC2MWfe2z+k
m9qwEkhQ8Kxsi7bihZAKedSnp3T8nBZ3+xAyUQSdtrPJjNUJa2ZGJIDjzu36WDtHLZYwxkpwxKxd
nlVhU/bAYRbp/EIleHiY7UvdsHEvlGBJlk1M3qHzV8GbNZYt7PMPebb4E5kvU+1PZ6Y8+7WX3dEF
T4CXqXBA0ADnOTbNeytqe1/riRHsb9Cm0VmhCHcvPS6jQuc0UOVU1NeL03WnKFXv/w1E8Aa9EUVL
bAAEBdKPtUOvMlBvSpRZYgl0vmura/kyzKFaJBzDpFdjiAKo5SJTr1BkdkkdWeurTN34/1dgZEAQ
UCow1fP4WQeJ1GgOga6eByoJbrZVzaS8BwTJEtFX56NSkyJH1DYOi7u0pxoVhU74N4/hID5R8d6O
CiexQLW0zZIpvHY4pf1tFirnbqZnRKYSTduU5QVGPKJLOc6zVgKGNnrQgZJ21rNjFsX+vq5tw4BR
AB1ayHZT/v/V1lTpYDXj4MCLIr7x2lhvURAbJ4d6Dr/tI23eFDC15j9IghIkmcMyMEwgu5XO+dU4
GYtr0fBTPhXhKe2qC9Z3oWtQELns425KiG5NVEVapgO+gdcSDklOMzTwwYmnqddogYE/paxqeVPD
VyDCkW2cZYjRtQEfpIHUZMq8cCm81B4uUD8riXu2czIrLGHLtARF9Dp34rytMvayYHK1Tx3673mc
FT9IAzvZAgobNyIYSesQC1gHPVgaMOP1ob1mXnXZ+sqx4Pw+N/HD/p5tWqeViIJLr5sBNf/8Pp7p
y7uyu1dC/aszDn5KEtT4jRIPJds8wbFreF9EitoEmn2ZD99Z+GDbT4mUWJIr2ptM6EoowbmraZg8
15+gIck8sM/saJyrE6/b0nxyYl+78d8U3xCe/ee4mVFyx018emf2xzl+TGVV6Cr/zTsyiUWtZYcM
m4I7UkBu7dvmXJySgJ4X1wjSg/luuUXrMvpfFD/C3dmXVVhtGpSX9TQEj691c1RisAsM8cR83frQ
aDc5MvPD8M2p3+Wy0md+gvckFcxIO1V6mSo44f9H2nUsyY0j0S9iBB1I8EpTrr1Rq6ULQ2qN6L0B
ya/fB83OFIXmFHZ7Dn3qCL5KIJFIpHmpd8WdksQHMiW1ZMe26zJXIglmxLTVTCkWbJnW/JpTU2Ec
vF0FS+RyNjZrV+9BxfL/MuT88pxWoII9yUwko9HejFhHZ7tguaqRB6i6Yxt9xE9f4Qh2pOidME11
eGhDeqoKd7aDpn6YbIkPIDEdpmA6qiysHR1BqcDG/JCYPM5W66JLd5f0eMFZkg2TWA5TsBwV2ISq
foHlGNAF2hWw9s9h37hzKrFQMuUTTIcR5UbfEQhVIrEVpqjD/H+Z8AUlEHONfdK3YTJBCfryS9YQ
T8sPmiLL42+H1c4qIGYbaaOBqiHn8TtwnTmvsZf74Kf08d7Zg2TbHW/Kvaw2XHamxLpPqjZWPxXA
tCyfl31We8SJ9OPywBCYQHuexw6qxEWUXdFi8WcUKW01tNALziHMKXno0f5EbuwHc6ceuoNM5yU3
tFj/OTsgxKYh1KONnGCw0WCSWXCuyv3lW1m6lIKlYO1MzWzBUk67uPC62w7myTyqd1YU/OLgPHQn
tE5IQCUHmghmIzdZ3ZUq1lLdDz8ZWGi9OahRH59+nx6H3XANqjL04rtxEEtSRJK7TQyaxc4Aahr+
osRsgvu5Y7vUbF5bbV85p2iM/VLRXVlb0gYnFoJoqwMiGJTBtpY5SrHChovBhV4H0ozkJjuFfn1g
bznIcDAtM99rTLKzMlEF+0LMv06/nmAwXzzGEK2xFb8v2wTjkebEq0eKUaQ5/GfNSSKJzZaYUTHO
luYVixR+RBGI8tLxlqGLKaOnhkmeINtm1AIpF3h3wKchRKMzJZlrUMgggqPcZOzKVGSuOXep3jsJ
ZwDBJcF0hyRq+AFhHgjgrqNTebD3GB7wJLNq2yt2BhK8EatQU9WxIIlh/jQykH7Gh2j80RWvlw/f
tmE5wwj+yII+MhbyBcNoy8m4S5RTLZvAsX28zxCCTSkNVrW0BEQE2gYGEtYmZz/CbvJDdJcVnaxg
WiaRYE3auTCbyeQqQL5XyuSa8bculxiO7XYe6ywTl3n1qFaXLG8mrgbdTw2sdtxMzl/6ID6UD4ov
Sy3LlFowGfmg0ZrxQEEXfjb7m3T2LuuA7PuCbdDDni4Oz7lZ6k1TXseLxC2UfF+cK8WqGqFixYJj
Xd2y8RjJbJvs+8KhTxWixJGO76vpZ6Zd01FyQW1/3+Fdbjq610VqmySJdS2vsD5GeecYhavIyKD+
QZ3+RrCFhxzYK0nZMkgARpNXnrMDUyuaF1t3DMpgPlSy7vht43LGE1YMaZwCE3SBx8B+6zfx/NlQ
h+7ZMSfjVCjW02X92kQDCbsJFnGK3lK+vqvDQhuSlGGFCBQN73tyaI3E67qHqfhQk9EKRzA0BEW3
eq7x+FN11Y8/jP4xLaTOCjfw7y6AFYhgXuaOjr0+QZgmRr9lEcR+4fGnga/v8gBRtcPltdu8t1dw
gqHB9BjbREgajYm7Hl4mAoQoHm3lhBObOr7CEWzMWOUKuqeAsyTXJgjylkN9tTyCTgUuCdITbuZH
vox3YtsXAj2eBuplkFuKTaQGLh4l6rBh6XG8HhOX9+ouh/CIBqSgfpl9azfeRJhO4F9e001ZV7CC
rAsb6yHpATuT18p41GSTjDYvvNX3BXuaFvASEL3meVLrPo9KnxnTgRrTkzPnLpva/WVx/uEtcj7N
gk+i18j11AQ33kKs+xYchzBYp3w0PfQV+fHS+6qRgmk+anzG5r1Z2TdEqbymHCVOnvSHCD5LruWL
VTr4IY4VXVUm+Enn5c4yu8M0KfsRCaE+M70ibk8tBuKomf1M1RqxAhmP17YHcF4Pwd5Y2F0Ho08Q
Y5nvC/TbVi+VbMoXV5F3VsA6QwimJlKtFHP3IGmZfEvKP1qD7Zw/KgVPd+uxK4+XN3hTX1dggskp
azOhSwx5QlR0qsMdpaHkhpOtmGBltKjujLCHODEyQxjUPFoPRvbjshTb2mHjsIMczgbLsQACn4lW
iwExrK8mQSsbf+Lpx/Sl/TkFBKVlH2psXeEJx5yO5VTFBHgmudL13VK9MJkfuLkzKwjhpOuFXuV4
h2BnIk9NridZW+bmzXn+vhjgzZAJQL0Lvk/64hNiKwFmDH3Wh+GAvJ7ECdxUgRWU4BJ0WWZ3MTeK
HQqss/C6MX7E7YcMxApEsFTEoLlqtgDJr0efJxpMcHke+HhWCwPRuu+ybkaZUIJBQkl6ZcYL8Ozu
1EUHql2rsmSNDEIwNk4c5TXFFNjAQcCENu1Nq9Suk5Hd5dPzblDKr/Ddaun471g5UT2Jk2U2oArs
NCM+UqIBgkUH1rnlTvGMyO324dG+xZ2GIVbFXfSEoRftpyR2ieKOMkdLovamYJCKhdIirXGyYmW+
m9XWtdLi/rK82y4xJ5F3LNBgYQjE7/K2c9Zbff5LVdLCSw6cRT5Gjc7e2pnf5yvZYKvtbTzDCSIp
IJBuFVRUBl32ZGcPY7tboo+Y8ZVEgv2rm7AwB24sFAzroLepjBx1e1fOIgj2zspGa8w4y06h9Jg0
qQ8PTdh+vrwtsmUSDF5ip6lV28AY487ThxoR9+s0kbwXJCDiezEDdSQGEmGhHPZ5GL6Q8g97eL4s
x7Z6YSIjZpiZBCzNgmVoxzh20gLMR3bj8wdX5TkeOOoe+JR4+STITYlWaIKRAJO62ZWcZynOh5NK
r6K5PcTs+2WZNvd/BcJ/xNpC9LE1OSlnI4r0K9x7R9bIPFvpsgnHxMJUh5KUEGTMvbJCFWC94yWz
TNmpO4KCWZmrLls44cxUA6p+FoW/ttpHpqAFC45kXwWXF47/6HfO3GrhhIPjpM6U6JzyrKHayfxW
xC9NNO5sWZPKtiznZ7Bww2YoaA4N/gx25l0+3Kf5SZVFl2UQwv2a9WPbwMbgJcDIF9YucE/1R5P0
Eku2XWK8ei0Kp4d0bZ86M3CmKOCnJwrM+6pyefZDR4Pw5e3he/xue87PKZE6B4nLZKk63Da8K8tq
PuVEx1CHKxZ/GWUpYBmUsEXJ0FqoMOFQWX6bFNGp7mIXvR6vIGh1La2WrSNfp0uiCfulJi1KPWxo
nvWAaDIe3Zmn7Ttf82C/8eAm/uWV3FSP1UoK29Z3SbiwiSt6nQS29W1k8U0/OJLjtMlLxVnv//us
p4K1s9SJJRWF/Z4wOW4Gu6hn7DDJzVW85VZB5rkCMSxPBvIRRLJY6baFWoHzNVhZwQlB86gLAY4i
Zc4CwztFMUKOd93qfnyS+Q3bGgN6XQfUM8jsCHBDqmQs50ZXsVL4Wp+c7GfNdA956LDR3cvbt33s
wNT5F5hgfaNs6nLGOAkc2M8NMG4NzE2OzDcQI0Sx1WW0bWU5g3HJVwupxo3q1DwiRDPdHQjzEK0f
ZKyg/7BdZxTB9kbTFDsGyPpQ6mTs+nt4eQE4qhMXE2KCeg8S3H8nlOC/YH4pG2cL95dm7xfVj8P7
OdldhuCfeH+m/5ZIzLNbVqjXkcrveoyFcLXUClSWgncgOg3zD23Rb+iM964uTd1u25IzrmC7xkWt
w5DAJisH+274FvPE4h5U73zWDlhjH2RmWaIfYtZ96LLSNDroR80+M3ash285k9lH/psvraVgsPSF
LFGlYC3T3DNPnPuGPKLl+3/kTJOtoGC3kmlqpyXhMdA7+8l4NX+ldRxv0BDb5ZOBZXV3mw7b+TgT
wXaEFjYsQuwO8ersBSOCvxvT8CGLf1YKwWJYA0aVTtx/wmwaV3W8ca68In++rPEyOQRLMZYmNZYI
62bV14rxtSpkPUbbqsa7A8H5gLEjghooDM1UaQIpMof5pcaeOub4oEeW1ODIYLicK4vHUm00Fgf7
MWMkblR8J8VP+qFWBszH+0sUYc/TWq1JwjWaYnKVZxeKp4XKs8ryL9MySizR9r6csYTNr7WmtRXO
GdoU4Y92YNcpptF8ZOvPEMLWRyQc7I6/OZMhPYZTfJiorEx664Yl6A4FWweefbpI18GiTEWTDrQr
mY3PRBsOZmId8mp0h4i+GpWsw1sGJ7hkOYZP6HmLRcPIoGPdfAGVoZfmg8/s5a7uv15evs2Y6Fo4
QbNTTJroiirBxGD7iHIQFIQYfoVJOoRcwUMCdafsQbVZ4bNGFJS8maJxTjTIh/bK4ufomx7bR0H/
3QattFsdMYY6Psl6+LYO1hpTUPp8IFaX95CyQmzRVI+J+TbMksqMLWVfYwjKjqGDyUhnYNDpq1nc
fSgJvP6+oOmhnnaLNmDdxk791KOlYkk6ice1LYIJ4l3T0sD2LTgnJA9zlrG4CybtxdDvIlnSYnsb
/v6+6JnUk1GQSMf30/YBD1BG9zH5fFmhZRCCE4JDPE9jA4ila1xDfcxN1VVldPySdRI9D8zTikfV
BIjGrnrldZGRtXJVEb0Oop7XSTiUGZpnHcwAQXInepyzz0sP1p7q1pRFjrccxTWMcBING2QjKR4r
QVPWi99STCTX6j2jxr4qR80HEckup9a+HnpZGJ7bsEsCCucxzvAOTLkNyF4WHxMzMKnjQAJ7j1qD
z72U60+mE8LJ1OOKGU6G7TJGw++Nn0bzXes/Qh23XkzheNZtU05LBxCLPsXK61wdLiv2P1jqs1II
D5VuyFIHtV+Q4mnJMQKCl5mavv5EB5f5uv+x0NdaIsEaTJnal4sFiYbKuAYZ/HMTx507RY3E6ki0
XSzNG6J5WJIBOOF8iIxdozVu71zHncS5+oeL5+8FFJtgF5UVDgYwwlV4KW6Tw3IYXfN5HlyECVDk
wq7iGxJLRNu+y8+Q/BysHLre6sq+TLFno5Ydc7qALOM2K8ur0WYoPJNcQBI1twSrkTgxkDJcQDbq
zkZfN1OXyTpMtjHw/seUWELfzVcuWRSiehR7NZuvevNWoQm2WnYf0vQziKDpVslqZGX4Ufoa5r8K
qnmIV0X9x1N15K/yj7kHZ0BB03XVXGhdA3DJy/0SB0s7+vHHLnANg2HB0OJYGKf6uzJgYmHR6Qz7
oykVw6WkvzqazB3eNOkrDMHUNX04mHMH9nzi9LgzDhYI33oSuVX9ECXfxrEIpPR8m8d3BSkYvhnz
dVq1AGRTN4cpdG119gc6u+0kqeLb1L0VkKAWIbi9WRIDyDbe6nAfxl9naVx582JaYQiagJ7L3Oi4
o6jurT0KkQ9T6oHrFlo3HxLVlZEfSUQSmTJizbHRug6RTKa4c7ery/tcLSVGaDPEhRTTX4onMmQM
CcuTKOWGoff0GLlbww+P2m2Y/eJ+l18cmz0YvHlVRQAWGWORQ0WJkTRRKnR6OKXboUrNj275NZ8E
TtD4ZYESMt5H+JF40BpVMLZOjDFkI28y0qZdOHlp9kSmvcQ0bevHWTLBxubUqQq1B0Y033Eu5HSH
kIa50wgovnn6STaHaftwnfEEFy1LdIziSIGHuhV0TeNZlvtNN+2U6fWyZJsu7WrLBOM0V6Y5G7ye
WEm/ge3wlI5EUrK8retnUQTTFNYkZWXCK5ZV0526V7t8A/mgRNc3L9yVGIIxckJD0ZCBAuvA3O5K
HQawTW9qNfUzuzwO8Jsur5psewSTpCxpGpUDtqe0Rj907sGSFuf1TlmOl3G2nb+VXIJdMpcMpG8a
B1J2f1ZH0h/D29Riskfk1Z685FuGKDaHK0nUKnkBRP3GssEfaiPHRn0UQNAndad+1N3UMcnVMFSM
axN7YaZBR5UZr2jTJ39sr5PULWRzuDe1YwUhbFfVjlqn8zrqEu1u3mSBHbdo7NY3rM4n1vxW1DJC
x21TuIIUNm6xs7pbciT0xrdpFx3KXegbt23khiXi4hhMgaYi+uiMEr3c9nXPsKJPrSm2E5kDYK2H
6To50S/kMf4Om3ir+/OBfCm+S/vRNo/CClF4eHdK1hZpirRX60++5ue7bF9fJTfjQXuMruc3ZZ8H
+T4uJS/JTaOyQhVsvtEuKL1fICfeqEmcud24t8tPlw+fTDLB5sdlEqsdg2Tg3cekrSzvA2XoDqmq
70LdkeycTCDB4Me0MjPCl5GFgT1fK+lnQ0ZhIZOH/4TVo2Qyy3GKIxy0URl2Wn8CaRPuFOZmMiKw
TVkMDTlJxCwt8DL8DpTVQ6eRFKFmQr/bqAFLMJU1ldxbm8KsMIT1KpnV5EaM+G9sdm6u+n0fnTQW
qKbsfb8tDAyThgnAJgYJ/i6Mk9gQlGebBgq6gKtS3TuxxMHdluUMIShzW4HFFDwsaMIYsskdqzkY
hyBUQJ9W17JHt0wcYW9CmlV4ogCrisBy1+4Ng7qj8XT55GzmizH75+9FE3YnUzO8rUKglLg89obP
Z6Yvlj+jKTbbyXylX2VZ76JKKzRBsVGxZekzry6I4uneCftrnUW1l7WZp9bjXht1ryLlm6o1KJNM
tY94HitwvrmrU6WPqZYNFc/daBh6P+CKqa7a+roDMUL4eHlZ+Z1xSU7ByWkr5pQ9T+FkZkdvtTm8
qtA3eq0MZh6kZFLdiVToPM7Bha3jRfMhQampgVkPswdFcpou6vOGhgij9MttO8SuBhJBp7wfB7+f
1eCypNta+jeW6ISMY48+zQmSLrBPc3xgGAmZkMO/AxFOthWHOhk7gBTklQ1fynZnDZJu7e2TfZZD
ONnGUIR9twACvQ/Ps1oETUYat9TC3Tw1Eu3Yfu4ZZzDhaDdWs2hlDjD1pLzxlHXmdT44b3Twp0a+
jD+V+0zvlfGMJhxx08r7sUYzelBBrA7FBhgJ54Vq3mI4cfk4WLmrIQcs0UH+0XegYOMmBtpsNVTz
/37YGsVRqcJDhp32hbSPsyxut7lfq+8LjmKsK3pu9jD2NXrqzdjV0a6CLhJpZ+qmfq9wBO+wKzDc
wMixeJF1NaFcp2w9rftyWb03rcXfGJhK+PtaURND0OsRsqB5k/aJO+muXpWuk9xVNHfN6gtNZeny
y9tji03QoAigxcTjaSrm3lZWcUscZ3dZqu33yUos4Ui1jNZDWkAs61N+DPfkUHmj63xDyw/61+NA
lra8vFO2KhwqFIFOCeYrIpJLOrfufw7GyzI+X5ZJtmz8/6srJKYKSxjPx3RackdszHnGsMHLEDIx
+P9XEKqS9FFMAKHYd2mxo/ptM0i8mG37s9oZ4SYsuqUkPeViBNmt5eU76mtfyZ5PWc092SylbRdj
hSaYgiqZRmPgIfbihTclwPt75PPWysD5ItMBKZZgFiZm0rkPgWUMGAEx7G0bQz3THOVAPCo99v6/
2yzBOkTEUvB6RNwuKW9BlFIqr30tOUabL+Lz6omV7k1jVJgIALV2lMVbtGJP1SlBjWvtGUmDOXIj
k1y2/6AdGMrhoJwCVRWCBlJraGOlgUvYv6qn6GAc6s920Acg936URyK31f0MJqhirmmgvKXwCJXm
gLd9YR8VU7JJ/BPvr6IzhKB/ljFYJONVb2C02GmowVSWCZGme2m2dts6nIEE5SsGk8UWb8Wywvsl
vaGyB450ZwR1KyfNoJg/ASdlr3vou91ZXxrFtW8cMGwpx05GFCvZG7HlPCsHK50UXgvcvE3Goagf
aP5w+QBJ9sYWPLtOyzHnmze8aOkIItqDoti7wtnp5uBdBuJrf0EJbOEyUqjj6PoAWSrlelgCuwDj
+oK52b3vOLdDLbGwEk0QW0eiyIz6gdMcLiCCosqjoslSBrK94b/gt2uChOmcQRWG/I8MzGDtXdQd
Ly+ZDIL/fwWRZHlYYj+QI2iY2xRPlY0Iqszvlu2LcP6bpdJHpYAcbInR5JfMoxtPRUCHJiDFcjPl
6svQpxIHXCaZYBGGeA7JwruH4lnzaIk3WOe11f7y8sl0QLAGlBqZnfLGwhKGe4x0l8poOzeb43ns
5r+W2hbsQR4N/y1kt5HFCX4VsvvZnj/hS3AKWnfdUT/8D4Od+aG8cJbEbotusKfO4HZhyMHghRSL
r3h5vGM7PjJ4kiUMJJslFvdVg2KnOo8fJdaVg5lfg+6Nw4dUndogdNU1isbj31VdM5K5qXgNbJR9
zjG5DJ1Rnfn1sj5sy3HGEE7s1M4EwVBgYIJupV6Rxaucj9QXEB0cGqpDLCT3fheDxC1baIR35Zjq
u2jSvZSY98h2XBZk28lawQi21MyG4c8OrwQkXOC3qPbGrZb71bEEu4Ui8Ye3lXyFJuyN0tdFYjR4
gaXHLPbMh19JPWjcYLjafqhczeP5ldKTMUtu7tcKV9gvJVoQQ+al14P6Jakfa96/vXy/vJSbNmKF
wX/DysT2ZtZPYwLZmv46nF7j6Ony9zedx9X3Bes6RDmZKQ80FJiQoS33dZ3selJ7YY6C/w9VnqzA
BKtqO2ER1j3AaPOdTQ8a6JfVTOIvbKdNViCCVY2HApOoDayY/TT6ySFHZ3PiZccJQ+xbJNkefvy7
BRQsrJrWU49ZNzAMylNUv1XsIerMoDMNN5INP950hc6SiY7+CD6qxqwgWbIoz2ZeHFs6aa5l4uIo
ZUmvX/n9dyZ8BSZYijpk4K/m4S79xnnST7rX/mivuU+ZBIX3Bk6X6noJ8kPrDdet+8FCgBW8YEHa
kmSRyntEmQMiu2FPYrqrnMPlvdteUEIcMKk4BDGo3w/XHGV63BsAsSqQtFpkvG7Y0rpJMQe5qX0k
d07+BnvnK3cIDkUmds+c532SDscYQTa1HYPLMm0bpTOMsG9zqBhhyQuvwjq/7XTQ24fNJ8Ks54/A
oEUOiV4DRNLCUcaIYKc1MPM90DAfO8tfkNn2Olmj+LbxO4MIRzlq0wqxNbzVl+wrsz81Mnu0HYCy
kHt0UAaHeUGCdbWLWasrFYtl7ucX9QYJzz9gLQYPaV1EOsZ0L4u0bmrcClAwt52mWPnEy1intPMK
hR7SJvLsAYQ6pSnZoc3FW0EJO6RntG0bdNgHw+LcpbH6VODQfkAJVhDC/hhjbbKJ14I7CBOi5HPB
EBf107/DEM4oyNKLyeRxyIxgxfIXNa1cEH/9KxDRsoZTu3To2oIg8725II365sSS9MH2dmDigOk4
mqqLD744ZdoQ88rBIb6h1dc4+uOyCNuahZpO1CWa1DKFcz+gka7oyxLfr0OkgjEJVHtqbbjfqsRo
bhoY6wwkWmbKWoq+Pb4hLnz6ZfEm9pHHsa3bNmAoot3CnscRY/PAj2U/osiSvGWynulNGc4A4n4n
BonikCeC5/Rkln7ePQ568IH9WEEI+6HZY0diDlEw+1nJGzSDJeMuzJc9JgUfL2Nth31WYMKeZKlK
p5i32fY+b8bpvOkQ7U1wrlW7aCertOWn+p1nsAIT3G2M6jKnvAUYMgOnrk4DXU29LKS3KJLx2qzy
QkU6vHeLMZWsMPnpWrnB5myWtpYDsyn/IMmu6h7H+KoYj0t6AlcChgUdKtm0b5mO8P+vIOOoKWeF
h8CZQguXMeoyTAf1SjJLXHCuzZfWU7gTWGE1VjfDMVCi9pSH9uuYFIZLkahwFWfatQtmXDbzK5x0
97LabJoM5NMxnETTcYULN0TcY2wiNWCSEuXaRodxFblK9TaVkQRn2yVfAQn3BFgx6gqtD9CY3Ke8
GtwMwiO7L2NveOVuJIaBS3OamwQCxObGkFJMhRSb6pcym2oM7+QpjHAPtvJT7IOf+X46UZfTazN3
uQfFkf8Rtqg1rLCbmWHOTVHBdoXNLUZmu9p4lzUf0pizaMLG5TMNUaoAjKH6YdHXcej3rflV1/28
/JaqoHGS1X1uXl7UUCluFlXHTMXfz0JftFGMhCOavsJvkzG6iqyeafMMrACE8+2QodDysUCIKn8u
zdan6Xe909zKPmXGXZj/1HrZFOVt328FKZxvo650jATMof3a3xEDlBVSVLm4fz4VZc7f9jlYQQq6
USWVGRGKq7Mjbs+JbzivhB3YmZsN3ryzdrxVU1bVJ9s7QVlY1I11ngC0aSpPRUtBP/qX7YgMQTje
aT9ZbGTYvI7Se9zmz/EoY8/dvuFWSye4BGZvlyF8Z7w30OxzHPaFl3ngZe6DP6cGdh/xQM5wupBw
V7TZSZoei8YIdbPxiznJirf+Qf8sgnFKcNpMMWrZpszQkwgSoRw4ucWl7abIshqW79zw2ip5Im17
m86AgpOgmIuhWA4AM+2mso+tLOq3eWFiNNRfAglGItNA2djqWDOtMGvHHet4DkgVsdDVaaxIdO4f
ztIZjUu7up7HWncYitzxdOPxCRRBIDAR+4nHcm/x4kcjUI6yUZIyAQWLkbWEpcoMyHaqwY/lMV3x
Rn1/+TDJQAQbYcdjUaCEEEUKOoYzoKHSVL3BlPjwm6rgGBiNa4N4SP91d64WD5QYgwlaY/Q5s8Ul
mOveyOJHMgTBJmR9G2mFA4SMjMhvIShfVxK3QgYhmITGjsmc6YAYx5OtYfjT4+WdkHxftAGzRVuT
DLj01Ll/M0btp2Ul/v8PYakqilFt3cHQVeHIYJp0Ng4LHKOYHuv6M5Gx+f16yIi+5RqAy7ja6GSc
QmwCznwOEgcXXScofZ1PaRselrw9xbT/nNeaVyt16HaU7f6ddMJ5QcyFITgA8IS4mX10EsmTeuuo
rIUTjopCMQSpzqEAdtJ5FvXbBjO4jX+5RcL1qYJtoMg1gBD9hTonIhsXunmzraUQToqhVJZasj/v
gV+5sl39OYzd4W0M2PF/IOnmP/i9Shh4VqMCSjfExq6inBurzCv+VvyzyH/ZgTJ7Px5QBLN4oVv4
0a69YQeZ98N34xKucP2E4JIMnRS4Ob3L9P08PFjLvRVLdG5bJ87SCScqHhULBMFAsUl81CpynBXn
qnEyiZWWCSOcK60jlKncNkyR6erdLusaNwnvEmlBhwxIOEO9MedRkgJIOTgaRrNj3ovmk+9oyQDL
JEaGxP4SFH7iy+qkZOvIf9fKcMwVemxozQUsw31ehiAjo/tykLVK8HW6pBTC6WLgwsg6fhEZyrCH
Lfeb6SPDtyz1rBHC+aoopoMYfKuYiYfLPLuNWfjG4GdsllxIsr0SLiQHpGpdjOHWge3cJPnLMDzb
zVsZSy0GDx1dWDSxojpaGq01CCQqI/Vxrnpk2evd0ID+yYjubKV8WpbxtbPQgpWlfjHLin4kYoqT
eulAqoKqEHNhpafO+9S5p+ajoX8gVb3aN3FSr9OPhkL4q4J004mA8qxPWjfM893lS0qi6O8S+xm1
lJCrRxztI3aYqntM0r0MsenqW6oNB9iykWqigmKEKVGJHkKU0vnFdpr6o5sox9H7RVqAqjbXeJZA
cmv6Tkc0sMCgaUdFYkM4WCpDufDMsElwx3eW13joWXs09vy1ZB8/EvNARcHfYMIRG5K8Tk3W4EpB
bT/BpE/nrk0OlyXa3KcVhrCGaW2ALnqGQHP1MlJXKU+NtHOcXw4XFk3suCutctYoBYZaRu1dk00v
kdFah76z1MDKLNunCiYFsqU4ZouVnTrqRKcebaM/kKxkt7oSy17WW0fNBl2ZaROb6hoRgshqW/RZ
nA54u+unKt0r4WtY+33x7fLSbqMgTmYQPN6IGN1Zxqa2h3aEEUYzpY4Zz/Y3rbzS0uAyzOYUUJuc
cYRLc0mbZXYaSDPt/PCUBK4SFIfGKzyQaQQaD4OA8NIFjceh+IjNsgk1NAd9bAgICgvZka6pzHFG
AAvcyVHkTqCOGhcklmUybtlmbJWBw27qCDoK5w45mJzQBSXztPZ4ZawSVG/KV1725Pi6xP/dujzX
WMKxQ6V5FWcmsFQwYrXOfS+7nTd9U5s6uokWIdXUxO4/NONHiZaYePFqILg2A87hEV2bAwbMEQ9d
r5LV21TEFZygIMia1VqkGEjDZQAwY6+n090IMk9ZNdf2yp3l4sZm5d3EdtWjnQdAtNtVyz0JJcZK
Jgj//+r7xtKG+qLh+1X6VGZk3y36YVTue9lUtC0cy9ZNHelrx7FEtUbRd6KzrMPlNTWeEn6zpj1r
NRdPY4lrwxfknWXEASKWhvkKyGH+LtAYatSqox4CgeSi6dwIs6vJH5ftw9amgBn5LwyRWcyY6lnN
HWA4cf/aKsluUJsPnJg1hGAGsqEo8pRfVPOYXNm2+WDlmXdZis0toZZmmaqN1ibxSW8NvU5ALtEF
evLHSKd9nWCukxG+dKT+QEGJtUISTktOtC5xeiC1MzolfUt9iWWV/pvbvoIQzknuVKTq4NUGCrsi
1UkPb/JRclQ2d30FIRwVpN5R4zFDhQeEp5XFdIvu8+Ud4SZX1F0bKXeNwLQg2iXorkWTIjcMXDsD
ZoCmjY+uem+uvzbhFxPtWpexti2mZqvUpgambYitEWE50po2E16518vODBa0zlsx+JWngKdimYyK
eEvb7BWcsHrxqLGhTBk2KGn2Yz59nUCxhCGkV7ndSoZpbOnCGkq42TrDZK3NoVh0YyuvVbyPZJnl
LV1YQwgXWlc2w1x2gOgwH7Yg322ZPvOtfq8K590RVKGsVMwwHQBgRBQTJIugTeuDrU4PapI+E928
CzMEwuziKNGKLcdyJZhY+xV2g9F0LXDDT8pTeywxmk/ntGWWS13edkRlvNuSlRS7JqouMqc2B6Di
nEbz2DgSiSR6JzZLRLM+N1GD70dL6YMzqqamn9XPpRZJzKlE68SyGUvrcWoLnKcm/WzGp6J+lrbs
b0Igt4k+VIPAxxEUu00n0yw1uFFlPxyaoneRcX8lRJEs2aYZOvvyYj7aZuZUhQuuN1a/dPFRp8jT
VrU7sZu8MSVmaHP7V1iCWejVLFX6CiZviQc3ccrrjsmG8W6u2gpCWDWM+E2UBB3RAaaBu073WLR3
pR1cPjcyMQR7QK1wqrMRGFE/XiUKOShTLdEv/ol3FmElhmARHBIvRqxjpez21I+ebYc+ndKDVfmp
k/kF5t9dFkmC987JsY2hhQuCllcMIYkqa790rwTWtE6/Zum1phwuw20qnaNbNv5MHd7b735b29lM
rSYcHztP9kn7idLYRRGalyy7In2+jLVpE1ZYPCSxcnrTAsWz9QIstfmegb6jvVOGwrW6n5dhthSP
qpAGzpWDABG3tSuYEqMAzWqGbx2loVubnrZ8qdJP/w6DK+YKY4zNIp9VYLQRXh9Jchpz5au0Q10m
Cf//CqUqtTiuM6BU3XeMUHZrpDDm18uSbCnAerUES2CAfaxRGTBiu78pQD6mvGpt4i3zhPnd/mWs
LQWgGp6KfBaSjuK93+XhEfGwSAhuV8aKQ1K4WhQl7lypmgs+luAy2ObincHEK7VU9d5CKBIJxjza
zdpNUYV7m33AxaZ4XFkYHYZ5GWJ9cBSlEQLSGlzH8n7ITxaa7Q3Zo3fTZVyDiFsUZYo+82c8mPaq
HDMNzSBG0wLK0vmIAvVKBri5ciuhBMttYPoW5kBDJRy9DxyATlEMJkbygTtoLRa3hCvtjvJZWzSu
3bRcfuTglXJnxZJoHD+H/yHtypbrxnXtF6lK1EBJr5r24CGxHTtJv6jipKN5nvX1dzHndCzTPJt9
na5+S9WGQQIgBCws8NF7L4OzuL6Ptbi3cT/NYH2L+uIrviT+TA0eKrqkqdpnJW5HHZfYMxOl9PCJ
9x4hBta6GbaBXWL857W22XWVDQm8dP1MyfUow08Kz+nl9/lXx5m6zaYMjNrYx7z60MqWiwpNavf7
3DNTtdFQ54xPRutjv1HmAEztYdoVj5d9XhhgdmK4F8bOFxtFN6iR99cK+I7q0rf7B3XN/+w6+G/4
chnjbWVypjVUscKLZjL0j0wTdmE75yB5pE06Q7WDOyaIEuqO9t/lRvxexuQgjP+MOFS1iQOQEefs
yaxVUUOBgswBkwX+7DYmi4IMN8/cfGlXbxtkm5uEqu0kcn5vqlW6VDZTDTgccAvZeVh/7bdBckdC
k9uJ4Vx/Sq1NHQpAJxySuGpiYaftoZTNHkt04SEgCxJQa3MgZLZ8Z7glTusaLag9ZKvUxcoArIpX
ExxkvMGpq6OV1QQMALoNRnxc+/NKgsu+IwwBDJj6XxGcxZlKNWp2ChFj9HkavhmN5PfFR/Xy+0zF
nUWXhjOQqQFuqTDBWV08G/GTDlqyxW7fkUGDWfK3IuwP2QnStjkHmRAEkeZO654crKAo1FNVf2/p
TSsv6AjPjRIUc4C0AgUAF9rUTiuT1MK5bR/07/Q8HiK/uSo6dzsTD4NvN+MVOV2+KaEx7CRyUQ4M
aHZv1jC62FiPVq+5K/rikTNIPg3EYrBVx7DA4oEJ8dfnOGNG0mw7ND4z7YkQL6o/TbnEJsRnZ2Px
KgUGm/LNEKxBGoYoYSLwjTjhm6PJFslhCUWw0gp2v2umqnFmVyimmXcaKrp2kfQHRV/z02pk76lC
2DspnM0VIEwf0SZjjcEE+AGQHehsoL3x33HzrN+nUZ0Cncd92izxhrVeOvrEJePB3BblqsuH60KO
IGAm9CZvsuBFKLyidcAnzzSKa9NpG8Q1kAS7ZqgfbX/+2BQAPpeMXFRySUJT24njfCixzHiaJvRV
Oz1xnfFcobyX6IfLhyfOo3dSOL9parMBoRg81TjYZ8ZeWnq94g4ANbGu9yQjjRHSwqLM+/sQudvC
JH1mo0CByEBc88P6VPnTKQ+GwVUfFkzFkm/5x+LcS7xWbO8vQtm/76KfoSrtRBgOus80t85VN8kl
RiiTwHnUuBFznBdIsGk4ZHfpLOslCVOS3blxzoT9ctnE+gpY/LzdW0rkFs12sNLsusb3gV7LGJiE
6Iv9PXEpEFr5SzUluCeMXx0qPz3TH/Hp16cVMG7lleyGhOrZIN1QTZgGeDNf31A2j0COOxCXVqk7
VZPbbNi2ftNgDcLQ/7hs80LH2sniYvg4dU1js36Wo8frcTQXw83NIX80ZvP7ZUnC5x2Nc+C7dYKu
E2cVxOmJPeq4tKL+VLQfUudRye4iGS5ZJoU3Db2vkoHFpRFb4FCWQ8NEO2hdGdblKAHlCEU5wD/i
1QDsgS8jUSVOjbbqEQLLH5Zz2pyrGEw8i/mOrgnaTr/FcP7aA6RsRxQdtL5c3XX6StbKVRUJVEoc
+nZSuNup8l7TsXccVfKAfGErDxRPeTQPqp/7ii+L5kKHcgBaxug3nnadL5jbVkTSheHPii/Tl1/D
XB+Nj5XjmwcdZNjrcydbFS+EMe8lcj4Vb0ayVRGsj5ZT+W116BiMi+mEudFN3mpMvgqOqKAaB90d
CRun2XoZfFUUFvd/AudqBXbC1uOCP8EEfDAbNM+U7cUWObOjUmQyhor+IV9sqk3aZC1LZSLji0Ye
rDJ1O/XpshuLtUAlCwgVw3qzsdzsIieN0YsKSBGqHRhZDBmkXeRXDshl/pHAGTy4c/olriFhAE+0
k47X0xbfWY7pR0vpv0MZXSUE0CjLerPUb9giSrsNtfs11oNR23xCZU0boTY7EVxO0cZrWVgaooQK
IuclYwMZkdm7ZFDdP9OFSyZMNVvmZEWrw5oTf4mMM6mH8M9EcDdjlbpSaRoTkcYfIqV9rFtgEy7L
EHsqBn0A7kc1C7nl69eP2sM2JCuwZFH6BbunQjXrPHXUTDfrVmzVY5zY+oZ1btHd1r6Hj8cxLXgQ
/MdAYH8tu41ptxY9omCsfSVJF+jOtRrLyKaEFoGsGWgoGyL4HN0schBBNbDvFXwEPVtObZwX1gG1
JEFdLAjQPzgHxVA/lzTXxWbVlQLTM4oMXKhUD8sCBZslXnyrLSSuJIw9wJKB24o1w/jXsEyLwmoG
9G6KKj3UllfPDfZdSarpQo1s2AUEgZKMJ59S46SdqoiB8KzxrrZ/olXgbj31Mxl0WCwIuFcdqCjy
htclL0qiYbAG3W+VPufm+t3qsZ6hz82TiZh32eKZ1/CfUth08Y8s/lMKA6T6WjGvSqvitrLrv+NV
tuJXlFHuRXCWUGxja5gD1OlWtm+zaU4DrDue19Yjzd9lJlveJTQGG+twHURVDCVxPjxhU0LrTPDh
rardND6ta+23mSMJFTIp3JtOy6Re5hkmp9PSp6Q4V92PLDHD91zPiy7cs52vaeNoCaSAS96tNPSk
RslOOokeBjcqilaKaWsNOrrbQvxpe4hq24vNH5fVkAnhTEBri57ECa5kirtnK++O2GhxLCoiOS2Z
GO65i2wrm/oSYkipe9kQ0BWPqgyEI/ROtukeWCxs5OUhHWSZMoVaCAMFjVy1elYQSKPokMk2FwiV
2clhnrv7VNaiYcuNHHJWTKz3zZUSTV6bvefEdkLYH7ET0m0J1sFpEDKhtdK1+fPUpW6/NhLgokwX
dqY7MVi3OwFyAzHY33hoOuLVgxO283v6UM5OG87zyWDQoarhLWC/UrePRLbeSxjJdr/P+fy82E2c
6ezqkeVEVn/sEtVFVf1YbeTDpo+SJ1QYm3fiOOePC20G1HeDa2p/txpx5/LLO9zSAXAezW7DeEO6
s8QkKowF+lCTFoe2Lh23rdfMbRxZtBQ4DRsShLdQirl0nhIHbSLAvQsVuQ3FWoh+AJuMGozm90T2
FUJYKOEeNKqiV2QyVi/0I7lDM+doY98h+NDJ+2+ppfnK1p+KpC1dy1keO82+Ugfys3fSh3I2DhFp
/ctnKrg0ir25YGQD0Bjf5pwN9kZc9UWGvjG1o7ADE29KU0kiIhoefyWDs0O9yQaQYELHdfUIW8Ra
/oK20xFdJDd7YvTzxaGThAoRT+UrqdzJOmmaU6OB1OJanf3uxNj0YveT7TfBZrrWYQv6j410pZ7A
54BGxqgn0KiG9QbeNsYqTjNFME+ik9HMQdzo3vS3SfAVG8tG09i58baDbQ5Af+iwIfRLXoepVcux
H1pvhkCjkUe1UC1icEQd8q4IqubaqWTNeZFX7OTxzfkYwPjMViCvJLW7pp6iz/5Se5omeeNFJQ+6
F8S9v1ZFcjC2dQNqiH85bnxFjg6GFNzyBIDGUYrelBzjr3LPLtpbNKsmbWiHoJoqz0r8xvqUAioI
zJ07aVcDlREBiVxurx338VkmU+WUyP+DKrsv6w/1O7iwXp0ek7/TBys/2wr8ufh9JSSbb2JZVfSM
r3fv/x858FVGNOy1wReozb3FaxwpIwxiCLp+7MEsOp67iUpCh+hqQIBjgzsXRv5mvscxBlSvmQw9
Q3ezq6MPSrr9UJbNXdbMu+vH4nhZKcHLD4Ym1nxUsavnzQiOg2Ww2aj9ysWcI54Ib5ib+4jK2sNC
MQwgiJ3xODweJL+ZsdNmRTWAJca+Sps4HEAV4s6gjb6sjsjU8Nn8jxx+djWbrI2u2Kgc1PX4WXGm
WyzM8i+LEAU8Ddu9QPoENM0b0FY0prQcFlib6jyQT6jU/OKE7o62I6tLyiRxWVmxGinINntEhYLc
0PlInAH2HdTVcZxlu6mEhrfTinsWy3JosO4LsohzM096CFoHnyg6EmhUI4v7uJokz5Uotu6Pkf1B
O6ed9HIBxnvAR0C8nWlxLJ3HZHhetnc0PUEh+XJd3JuRTNm21jZC6wzSQi0/LBTDsbLGguSm+IfC
Wq1Uy0cI0bHVOHGom1qnyDgZYN/cDAl3kDC72Gn0K8PanZxZlpWO1swQoDo0fZ+DGytcruzrVPes
g+ae5cw+kqvi3wudTGkPuk8IdJxz1P1Qzee+ja4i43DZs4QZzF4z7qGwhw6T58zg8dU+en1za/xk
hMC23/rmdkwnD6M1sZf7lScrv8tU5J4QB5Q1ID2DNRrkU9afMgM1RDeSgVhEjZS9Mf7q+e6uLk+7
dsEiGhijN/mbX/iMuT46MiLF+Shb9C3Tif37Tli1pLPWKAhUefp5aNxN/ytqbqxelrvIxHCRAzvk
1pymsI7Bx0gSyzlB/09nV6u86Vxfzz4b5TRqP6okgVgY6188m/ARpC8TMoJdKHAm0FRT5SPgwHeX
LVImggse3WpEKmV5mVNn3qx2ePUlxyd8GF+U4CFgNl1jpNCwiLK+tbbrvDtRWxIwJErwEKOVLtjG
x85pmg6d9tgkso67zKw1rq5jrWPOgOawtKc5sML6EF1jucAp9hgjusxVhcnyLkpoXJQojZ52mErF
A3xQo6DS3M3Pg/Jmu0tt9N0H71+sjZTYuMaOeOdKhEzRCv5T3JLtZaUX/bSOWuvhaQxzz3DXNbQ2
T8E/uY1nnf7IBPmuQ11Fk4ER6SFI+8IztC/Y1hhclvCracJ/ViFnwhe5hUYy0tvX2m0dhvOXbMTO
2gHrDf7Tce3hxir0CZzDcrP6gN6GxvFduu0Ec3ZDC+i1UkRdDc5rY/JPUtYSWv7u9zlLGW2raosG
vx9XkZvV2I0lQ7MI3XcngTOMOp+wfZJJyBUdIBPsE9d8I7+/fEEyNdgfsbO+qsZOj6jE/Qy2s7pI
M35uiQz2KFOEeyyKpojGYYYMkFG4y/C5wdbEIpNk5zIh3FPhmPZkI0wMgbkUSGoHnzrYxRz+2Wlx
z4Ixg1F+iyf4qvFpsO7m7cef/T73JjSqOdeaCYccC8YV3monanYS9Ig4xr3YFY+ob6YxjyPmkkvs
l4XbXWPJTeh4qOMUCdI8HXtOZMAiiZXxZCDTPObKYEBkBXXMHoQuy+r/0dGZnL8PRrwO+oD7X5aH
oT1T+mdXw+OcaacMJLbx+1i062Fh2FjIJh8lFmyyQ9y5ouXMm6EVOCRMerqtGntKHft98+XyOYlT
/N31cx5fqnldtRkU6X/2BWzMi6/6Q34Yww4YytpVUxCZaEdZ+Vz4yu2kcjEAqyqmpVIhtWrVoG+G
HKs/jdjtos0MVFO2AZT54YVXhy/EGli7FRkRpDWT6Y9Kf071qxmfmduaHSr93FNJGiS7Oi4u4Kup
RjsXfttgDbiVP8blN+x8lkQ4YXl795aaXHRAh2vru4KZoFI+ZlXu6q3qgV/b7azhWFtR2JrG41JO
/ozJZsUqJemk8EP05Qp5iqEsqnPbYi+qg/JhNpu34wZCbNp8GnXHS1ZJtUoWpngQwYqNAIB540zj
b1qHfZeASAdmsJ2dO/P8bxIxyR1SLoDU2YY2hQH1RvVMkBKl14Xsq0KqE5c05ISkfaJARlyCr1D5
OGtXZTp7sZ5hAPBzmQxeREJbte/rVnUBDw+N6Pmy+0siMeWCTNcTzPB2CDJdZj7NFmhudbuRGars
KLkQg5GqpNWZsw9hBS6J6Gd5ZvQ7+p1yQzwaAoMZ2t6f6cXFF2WxyTQRiEzG6sqJW3/MI4mTC4/O
Aj0SMC1oEPCMNYuabuWU4fHv1MrrredMVn2RCeAscCJ6ZBsjeyXjW7UEjQSVDeuIgN+sbf1bB84A
LbzC6dhCh+075rd93a9Byph5ho8yAdDzSeuWmLoPZfAmqVzO7GaMQ09DA7mzNwftbe/ON+k58i0P
RMHIOEBRXR1kQoVWuNOVs8KOKGqrJpCZJ51rbvcOOXel5CtA7NE7IZzdkS1uo1HBndU/jfP0sT8k
PvXra/OnHqiu4st0Ej6jO3Fclmt0Wt007BxtpwQJQxeVLpKG0YvicvHW0pTRaIlMkpXUVQMdMQOg
mtc5STkky9xg/hJTxECEF6ubG5JXRSQBjGNgbwOwygSGi5NA9S7uGosNRj7P6V/ZIgkMIisAWAN8
0b96EHyFYuwqMPPhbQ7M1Dw11l/mSj7Uee2/I/xYcCtiWiBb4TvPCugeY72BGdj6epxH6zwlsi08
4krIiww+b9ezyRlGnYVusN+yuoRya3ns47kOHV9Gvyy6Fmyx+UchPmNvMJUw5Myu1+bHpj7ajqT6
JUwmdr/PxbpMiQ3sPcTvJxW29ZmfMiN0MBaiaH8NMjCNUBX0420Q+LFZUs6GCWo66abBZxTrWHQP
SfJw+e7FGfVOAJf99QMw+ko542JYPx4x9VB81hQXVAXe6tOw87K78j3P+E4klwqm5bZY0wCdVj17
1ufhqU1lNPXCHPpFBF89BGxnWkgGrZYEfPTmp9nEbtI68Udt8W2r9s3CDi8fpOiiGAYWbVCAcN8Q
UBV5VmKjI/CIvbr1V7Rt11B3plKSncikvInYVtVsDaTYJQGAzz6o72GQB1IUXBKgktAAseFe2cwZ
nAL5P4DkWJ0eLfZfmq1Lzkr0EOxFMC13H4sgV67rQgfciba5qyRfq+W+zbHod5kk8VPkqHtBXHye
iqxpoxkITpAvfBqt8qj1SwhMQZhb1KfRl8smIIrWe2nc5RhWpcdRCkTibITtchNbz9UsiTzCk7MZ
OBTL8/AycBXJyUEfPmWEVnUWFe66NMd5nT9XHXj+zTR4hzo7WVyUG2NrhL3jllSdXDUmdU1jfR7w
VF8WI1aJ6pjWAQmqybOX9L0BOmUCMSl1vvWW8bFctr/mLH3MUN+5LEpoDlhK9F9RPGZ4cXQz0hko
tRyr0R2L+BOa4p+1efbyRf8rq2X1SZFBAAEEnVTbYWPMr+08avLSAR0wAMTaE108UIVWraQgJgoI
OxF8g7XpGOvdCnzaUJuVW00lniEi+z6R6ME3VksrJ1GC1dKg+5hdQLmfUsAH1b6VfKOIxYAg31Qp
Su58vhaDsKSqWoKwAFQRo+rqZteZJVYtmpSgbI7AICAnNwjPBzblYxQPDaRoh+jQhOUhPmmhhgbF
e6pGe0FcOIjrdVax1gmg3h592Xq5Tk3tSJTknK6yDSnC6gr4rQ1qGzA3jC28tjQl67VNYcSq2lAH
+VQcY6wvUeq7TfH69FaLvs9t6xNbP9aYBL7sVMKviH2SysUJvd2ipDUjoD03oAjQbc+2SXUzm6D2
X51paQX9sLi55pyt2fTWwrhawOegDYvEFYTfafs/hHu5iJYYQ9TiD6GPWHhWnbSAtcjHr2ANUG7M
M7vjwpNN3ojC114o95ZNlVrqBoFQszuWyr3WHp3Wa9q/Lh+yIJ/BxB8oxcE3C7483jXajXGjYEYz
SBfaeM4IqqIlucmteQrnrHTtBWObVVxKylgiqYyDidqWgwDGV7Fy0moLsfHakPZmyydPq/wW+7Ow
vs7Nis/SxS8C/2ez/qaK2RtMlfFYKEqwiI9ogA0vUWg4MaKZj5ggMVfmCVx1FUJ0B2BJAxN/DpdQ
a0ZZjyWD2QIKChiRmwwnYzlEy8fY/G7OKrrz71jJgx23QERREKEyRqvXvjkoS7RRRgVWpSo+c5Nr
dKwkkVNghBCBKi0qrLr5ZrwwGest1zITAXrEpEpPQK4JLhNlWw99JANfiW4JiYeh2cApY8kjl4J0
FlG6zDLwiEYfrek27lF2H2XLI2RCuJiSriroK2IoNHWfqJa6S37oZeyggqeTZVC/FeHChTqWvTUq
UER1bqfqNn0HwOrV73ORwZxAE57U+P12C+LiuUhv6HJ/OSzIjokzrbxJygnjgEgwesdXlfsty/1B
tnNFfE5st61JgMDk35aUgPmlaVBGybvcLbJjJpu4E2vxWwCfw6D2mc8Y0IUWdo8dw+DRpic9efr/
H5WOGo2mm5hMeLMLosLaQcb2g7Ju2zyoRn/fNskH7LuVhBcRVIthRlF8AGiU0R+89va+cLplM7Ac
pC5zHdsmND9u03DKSQ8+GX1Cnl4fdCxVj9LkaBnArjZW+tANyEbpQ2Wn2H6gPkbKJJnIEAWI/V/F
/n33xZX1Y4dpXsA/9b49Vbbibblzl5lAZSiyWRZBko0DAJ84RbDDhD8XH6a5WOuRgZrHfMNe5/KA
Z+Rum9MwnbIzvpAkb5TIeFhsZRPcBISbnBfHhmHaBsGXvrZqfqlSt9HOq4yPSiaEc2Us8IuW1YaQ
uL4FcYbSuzSVuLLIy/Z6cHYT26C5GZkeDj7sErAPNenf/38P2EvgbKAczTzq1QWlpPW2aYMpf6Cy
VqLY+ne3wb2uY51YNOkhg5XKJxDBeOPf01E/RN+RFgZxWBz/DfJJdnYsj9lZt25npl20TLMiw6Lg
q36UfNnLBHDptalBr1mHgFi/W9IPfST5rBeVR5GOoJSLiUlULvn8Tq+txqo7HVZ8Nwb1LYgkgtZP
vqG6+C92TAm1YbTLoEoH7JyvKSqgdjbM1QDmvF5dBjffZER+Qn/ZSeAuZAXSRMPu6CGIdBVDWZaX
rtUdWg2SaxF9emBU6kUT7l5mJRuAAcKxlT8Bd+tOrIMxuH24fo8/st0fsk86sV74fDSQiyMn5pwU
axJAS1ZCL9ItYWz7BVAoOf3+Dj8Fbdc/Qjg/Rf9ftaYNQqboJl1OxkqD1XpPcoIX97cQzlFnY7PT
fIGQLc6v5vaqy9OjqrzPDl6kcHZQEjVypgZSxvXDZpyIerASSerLfoLP5/eKcCaw0k3pipFdSTLn
LtaneVrSnDa1PzVO5g1J8mUjspKVxAwcbvS4gE2qtQKzq8ZDv3yi3RdD6kJiJ/19dA73jKqN5Ux6
x/TKbLdubpZR8uDIlNBeB80NhbdsoVCi7XOMt95QUPOvgNFdNmZxZHsxNJ63gbQ1KG5j6BHdbKEV
bsfca/3slkFgMWPlX5Ym1MlhBSSwuOFLiEsGlLxs1ZKaSL6i9mCa32iZHsb1558JYTe3e20cksWJ
QigGNGio0LvaDNZRIoK5+Buj3unBxZlYTQyqJRY6JFHs2Z3pu0bldoXEAoQmtpPCBZp8dZJ6SqDI
Yh9157Mp2xMq6i1Z6Fr9vg4+yOSmOs8RrsN82EIzJMfSa2dwLXujT7wC+6aixbV+/NntcCEnmjcy
dz1kZqAFcNbJt2Z6Agg1vCxGdnZc2BmLuejMCmc3k/WIyvFjqjenyyIkxsxDluJkTS0U1pCzaxR0
cxhUQLck1ySvjdjUdIRQHauzsJP4tTW3UxQ5NTMCnJqb2ulxmGYv0fSDmsomjEVVStjDiywu5Ayd
ZVYbRt2DlaI8x7a02J9qxzUPJOje91bvhHGxoEnrJQFbLY6vbLxeS7w+Ch3ZrmLZ6XGxoDTS2F5s
CIkGy21q1e3Gx3xqXVI+XTYG4VfVThsuIkSTAXLAykabNopO5trCrA0PGxTdtLIPeM2Dy+LEmdVO
HlN8F+T6xGlbtYJihuVVpyasvcR3Kr942rzs2ADuQh8vSxRb+4ttcLHCVCMAiBoIRCHbJfNHO8ez
l0hKxGKvfRHCBQd1s4cx22CAkdGSzC1RQD2ozTJJyOdElehXhs5Fh1ob9M0Z4bqT4w5o1n3TvMKP
g9wrjaBN3e3nv5wAkRwiP+VpV+OyDhYLuO72XTvHxx60uZa3HT4vXnsqjvIJEJFdorAJCgYL9Glv
sCOlXtVla+NEW+BxsS3RpGcLe6dLP7Ekd8fOjH8T2Wc+Po4wYPoGCaH1Y5vU6E5jZa1xSo3NbTfM
EH7oxh9YHXkk9oMtnUpjIeKSSM5caD5EZDTgdNpNvrrG2QBbgeJZTrDdWYcqWI+5bIZHdIEA4QCt
RG0T/3FBqwNXQeToEaoA7Z1mPdX1V7o8X3Y04au8l8HFrDrCEqY0ggzLOVcnK8SoXZCDWvdLXbuz
zywzlc4micwEbUoDHTeLDfpx3p3rILdQ4nwEZysGF9f7nHzFCrewXB7qUeJ8oiOkkEQxj65ab8qV
LXr+m1Oy+pMNFHr1gbQjUijJ2yzQBzxaWIVi61R7S+Kcgii2ttpxDGZAy3Tjm5ZNrmH8aEz0FN7B
WQ9ZuDHQg4FtmceDo6JS49/WERs3jMZ3piQYnGpz86667+0fl41DcHgYsDfAFWY7BP9z9leVw5gq
bBMkZTXxY7o8zIakYCfwYxuoNXTEWdjATPrrlwVFiTXONBtcN/lDvX5R24/E+AvNl7L9vCCGpM3i
X9ZJlHagm4RVJ2wJKVjqOInToG1DX+aIxoXHloD9gvM2nhaWfnWQTcEL1dsJ4x7OZaJluzLeAO3w
n4VjY9ie5CMJogcaSploJxkOOHB4mA5YC+3ZqKCUetdg6uEwHhLM3FnracEuebbL1ZbBKaUiucBh
5XGeb1WBmsH4a51yeXA2dyXu4hEPdDWn/ogBgst3J8ivXmnJXZ2i1mmEIUo8L/YDqU4dMT2t99pE
NuUv1Y27tqZwDOzzg6DZG0aPMcTox/TR8YzhoIZ6UB1SGRpWKpKLietmOlaSQ6R2sGI/QpPaLfwk
rK5SrGQPBy8NZZ/HstPk3rNutowc6+lQxsyvquhqsD3L9DX9y+U7E3vAi2Wyf9+ljqMWr5PSQy/j
wBIQJdB/rb+W1eJElQWbde/QhwQx8hs+s7YadbNXIWe928L8WHwoMXKK7ApUfWDflb3M4iiyE8dZ
f0Q1vS9WiJtsAEfgbn7uqa1fFK4RlqGlSyxfqh5n+q0Rq9UcQd543sL02B66Yx/Ovv7rfZZZBvsx
LtN5dZac+St6RpZ1gzClPfbL44pdEras5ChKPF4J4Qze1Lqk7pmQzp8DhgEG3Fx360PqgQCqPtWI
xiQ9XDZGocnvbo0zeVJOWDtaQ2ba5oEW37RYVKBXh159vCxHdoC80RskrRwTcmyKtQHN1pVuXzm3
rZT75H/YhYPN5CAEf8tINqqpnRgmWnkZQO3+fzyssNzCJWcSqEciM0ShOyNj+688vjsLZgaNAlqC
yDg359oJFIw0Yb4z6TydZl7OVnPJuv/i0LiTyRUlSoO2aCVBR+1mDIYTNsx4WKb5HSElVI+Fp95f
vrz/YZkvOmqvQ1Y8j0rixGjagg2P+dqNkoTjjDPdPNVHPqwFkQcitstSxSbzIpTLtfotG6OCCU2a
T0Z8LoF2Gw0JbogFpbd+/SKDD1qKQitMuuGDd1Ye7XzDhhhHMkUi9rAXEUzNXbjPMT6QF8weVazC
rjGsQu4YTqCXMTXLDP9X73EnaKrWpa8TGCLrkZkYqcsPzuPob0GJEQIZ96vscrhYhZzfSfsGl1Or
X1uga7Xbtgz/7P650LRi79AwYO9pQMh1p/o1fZbuKZc6EheWupQYXc9kmO40eixYOMFkeeN3/dy5
ue+cUtkwidAcAEHUsJFSB+iVM4dms+xlVJHeF5Hj5bEbYfNlEn2WrssQXtBODvs7dtagrnGiUgVy
6rEOqu4OnEzHYvQvX5FQGZB7UQxBWDb5dbw7IWkByFVnQQjtLBj3dur07XbALpq8Pl6WJHTUnSTO
UbFNL+2xSBvYNxR7SY5tob1EF2axb0IBQ4cR8KhRrCR7fWBWpCSZkQKouObYqTmhFx/HnxkOXjWT
p6WSRTexQi/iuJA6dWuiKBnEAaPkxdqPIj9dPjFx0N4pxMXPJK/TZRgxHIUmbAT4buqymnIWUj8a
PG04sFUjuTSHFtrdTip3UUaiD2OnQmo0bi79FseGi3B3WTWx2b2cHedDeTWDXl+DDHv4Bl7wubw3
6tgbDdkdyXThfMixkeflBuQQZ/KpHdTb4irlw2VlxHF7d2JcKN1A1aoVbIht+QIK9V8dQKwntQ6m
1xwKz5GUCaXiuLC6RWumaD3EJZgsBMA7AZPUdqffqfikklOAycycC7Al2pBFYUPa3KfoMqSuagaX
z09ySXyzOU3W1XEG5reYVWjG5WDl1q2tycoyopo1iqrAxLP9vjo2O7yOD7E2l1hRmOBTu3MtfNek
vzaisuKgfd0lXj16yS3WVIWjJPKx+3gTl3ZyufsqC7XUIgq59VodNwQ+9Snun224FXMw6x3LK16p
yV2YqRSz3thMXPPUNYdF2jmR6MOPnmF95UCzNQadguP2Py10uRyUZ/5DdKsXvnM3frFRgbpDz8uL
fdk7IrSWl9Pk23nrWCZWk6b4KK5uk/iaGvepE142SBHIa3+EPKtVrxUpNUdoSG/GMlh87II+UtDR
RcDepKey85VDcpWH7/vg3+nGBfxtwmKGbMbVWQ8sASRYnobkojxh0AAZoHS5j/giQYaMMih8ggf7
zEnboGACcQlKvN/tyR+MoPzGiNwyv/SW+xhU2vSI7//6hI+Eg2xdsDCyWC/iueCs93Fb5BVussuU
wFkWj3aSSqzYViwNuF6wPmOm7LXHp0oxkoJxqpoxyBvUWp09bW4DPZUtqBaf5Isg7s3UJksZya+a
aFSfCjPAJboKSInr+Jh1z/n6+bKByvRi/77L2uiWmhZGS/G1OJuBrv9MVRo09d+XhYiv50Un7nrq
2By7ccX1FMa9ph4nU8aYwgLR27j4IoCLxyVeTWOYIGDLtDD73jhXufJ5Jcioy7AwSk9fJEgq8cuJ
0Yt/7IGLxFZtKNZWQGJysg+6vx2jkJV2WUcoltbTZOfHxeHBUfWYsuqnqlwrJHCoBPEs04aHT9BY
r+IkZgS+UaCHrISQe1Phj74R9g9xKNseKtGHn5UhXVlGVcHq/jG2CsfeKu0NMou6YBA8x0szdwWd
TUgo8cK4vTa6a9w9pUDYeKuTyQpn0vPjooNt9LlisAuaz5PPGGwi3752bpRDd4hD53jZmyQuyzO7
2Nk0mlMO3Qp8/gz5tR2B7jGSpNXiL4YXA+cbQaWZ11nKKNmjx8kvQeRRILuZv3ZYkhrQcD32x/X+
sl6yO+OixFa2bduxQ4yxqmgGWY09VkEJdvFOBkj6H6/yb++lXLwYetIPKguyzfdM9+i5DNQAi8Zg
9eoDuC/AjrX6wyH2ZQNwUkPhwsZQ45msaoQNfEeEus9m7tQHhulRj5a/SBg3xBWN3R1ycWPUmmKN
KdRMuiOoldSAuNvRBJTZBSimvU6O6lFWC5K4Nj82rOXp0swZRKImiYUmjasvh8tmIrNMi/s43+Zp
AbCHhd7aHX9WnxKPuOWhCdYv3eou4O5MAll+IXE5i/tAB6CjBtwLppljaMhyItQ0tlMkG34TOoCN
CUKigvoJnxWv32JsHhlTe8DZbYPl67Ybk6eq7N1Y9S+fILPuN8FxJ4fTBlAvNR5YLkPSKWya44B9
j3ruNhbYH2Q6iS1+J4wLjaqOk9OZUnF+ZqygC15KfNLqq6eGtY+lYRLlhFe1k8cMdJfQlEtXrjWw
7uCZNrwFT2Yy+s47GPxsTHf9vin2R+yEYFd1lC0F7KFcNH9MZm9Fyrsmqnf5ooTOtBPDRcTIbIq0
Y/67ARvVos8kJyr7P9auZDluXVl+ESM4AuSWQ7O7NVnWYNkbhq+OxXme+fUvId/rpiGehqP9Fl45
olMFFgpADZnsW5/zBS4S1kUDtiuwBHq4sFcoHqBzDYzLS+RMyAiJq6qbt1vMGLHRVYyU8oLe1Kx6
yBNIGF9TVDshk5u1d8PgBE3htdo/RvN6fgG3neEXHJ8PCMwgI1YAuEA1bTYsFMiVT2pBRBIYxbef
l0NXDhoBShkq32QyvExa9D3XmyOpxsexqw+067+cN2x7C58M47Yw6tJGWEaAtDpweU568aYqmKle
zGuaW5Ot6k/n8bY98YTH7WJMWvcpNYDXD0+jdD+ouwt+H5KcJjqgIVnBN7oQqx/npMKGGtCWbutx
e5fQQnBv2rQB7R+spQqDPHx3fV7QdKSsBh5ZTx0TfQkvehSsELjYY8xVmkQRKkg03XXXaAT1O1t/
sCpndFW38kVUE9vn+wqPC0MaFKOVQodFzeuUOV1s6xgiYx07Mz2wFJ64hXE7nK8guZBkYoCwU0xA
BmCjqV0I5uwYp6yUHCfP+P8A5AJUGSaVkQ4ATK4NBYJExS7a6S4ybOGjjDuaiMB2+3ZhQXSe6cNC
IJQ7hC2aj4mS4Bs2bnWw7uI9Gq/d4Wj4kye7iSe5orvFdjJxhcjtZTOMaaNHzMLS1g0bpAGzp7my
x5qvqFPX95Kfu+FOJJG8GRtXsNyWLi2MUc4TYFHm/1IG5ZNaEqRkxY/LzVi1AuJ2Be5qUVGzyxMo
v9zmOvD19wbf2Im+h4fWZTc28UEjAuW2hhIZatEzt+k6eje24w7ExLgupoUzB4M7SIrgqN5ueVlZ
yW2MokqaWhlxkKLlpYFW17DvjsXo9tds59eCUPYv2/DkpdyuGMalq9UeaPnb+NYcNEyLoILYoMDb
gS1fdKcSwrETcHXfseQxM3LWXxOgBHbfHOieNdBNuV8e2Kb/azz+4ULpkGE+HxefDHWJ/r0xO74u
rxn5jNhXtg+GX4vJv1laqyE0YPfhlMiOGT7LoiTbvwTqEwIXVNpMlQIaAEG7C29ZZZklWObXwl6Q
2BaTRwq2Nv9c6dKsyRN2DkXqm6Qd+vGqEqUpRWvGRY+wBr2sRmFRBeHVaZTEtRwRAhc26gB8KnIO
I6r5izLdLeHh/JVD5NSUCxEkK3MzhWYRUnjWHUuRU0+/A1svWuLinbAlTmQOFx8sObVG2mLBlrsQ
Ig/w41sVp3WEw9Myb+Udq/CJ9pEIk4sSFU3+28Oo9t/H/C4XtTuJfp8LC3Imz/rIksfpYEFXIpgd
kiMxLvhOzJU+PFFOkZVywaBTQCiulUAxaje4l+zWKf1qH0T2/MrIbKUD8QSI7FvwiCqYdaBHiKsi
/v0e7qB1Nk7LhDYd/aafbfoS4cAK3PHrdB8f5h3L8mbHeCc9CmC3DF3DcssZ52SszREeP71OGAEs
dqxI1L8wcskLR9vNNRy3rloWZwupYKWl/WhRmpc7wXTBZtg7IeBq//s6LmB8jc0cCMOAC035D17I
14r5fbbItVTHzhzpdpw9kaw51tWAWZFut4i6UrZcdP0n8JF3KjvVZG28cxWqrQ2+vP7exA3WP//t
tiLuGoa7w0UBtE8kBTAZNBCV0KdgZZMu0IlefTAk/X9fTqMvkfiyELDCts+PDTRHXSNAW/l5U0Qr
xv5/ddYPDbivDdajlvVVaNPJ+KG1ImIptoH+fYNZPM2TXKm0SmVYgj7516qPPKNCYytJ0P1keXon
ShmKvg4Xe+tU19rZhEkteZH63J4fxkkQM0SrxoWMOa+lTmadnzl4IjRS2ZDy/rvvwkWHpFL7bIDe
iZfT1omVfdknAhs23z4YMsHMH2OlweDJ758esVAiLUUjH2aNcUtWjzrGTpPOhmRwrP533gn9Q4IA
vxltV6jc11HzrFzyEagjrexJo3YefVfJ4xi75xdw88Bfm8d/I2voctqwaafqfU4z2TVXheUS27RZ
Ar4VkbBvut3KMO6L6QsG36MZhvXyTd5hXiE9qPlFD4+1VVwYn7p6pGMNlMLqbIseYmlvdPkxL78v
KXFqJfKlAgI5lT0mIvWN94z0h318spDvd0bVa5xnAux2dtQjO5qjh/KzYifo9zevc9T6QcD3CWX/
wftZGf1L33l/la2CVZ+AXElK8AcobeT18RXBG3rQBzuKRH1mmxt8ZSoX4ed4jkszB5JqvCz5P6kh
OEG2D8sVABfdW5IqKLjBO1lpKHJq3zSc4Nrw2RCD9Cl6mkRCSptP1pXnvIeD1eKNel9CjwwmTfSg
H5nkmuVUyhHTBbvCF16q2AJ99BWwfOkURKK4XP0eXBSItcbWDPua0DV9ugPpxGd0/mfPkp/gUVcL
atqbm48pkSFLb2pIOf8OZxl1LSkdVPfKFh2BTmHeElFtY9MlVhCcSwRWrcdzAIuIfD+h7FT9IwhY
Ihu4JWvTRs/7DDboN+Etq8HGXvfFfMwlW4Nb1Ojv1xIIxgsOGhEqM3vlFngWaZY1MEnE6m6aPw/h
PUlfzlu2GfJXK8f+hBVEXzZpFzLxaK2mbq49Jr3hGfmPWngDZV/5g9OtgLizpaKkmhW1ZZtq9Fje
ybqNkUUod+hzEL0n2dc4h8UfL9SUzIJ9LekKeS4kKgM3vFEfWzRRoA3ATb+cX0PRZ+JOlzhuDKUp
sIZlMNoapi7kZ1oKNtF2iFitH3e4tK3cqlPLQCBafl3syFerZbW7FmmteZ9f0hCvIvuvsvQrKHo5
v1jaikIvHUtY6ItvJODDCvSrjjW9iAzb3Ls6mE1Bo00NFPJ+90Ci6+2oQqrEM5+GF9NndcniPxXr
UItumV565ojaG7bXEnOKMiIgRvP5HrlUC5O40AApqbh+6B4Lt+B3YU//FP543ju2LzsrNM7zB1w9
oJgOtEXBAKoGlUnyqbjSbXr/Xva/oD0OU4U66/1HhYWfu7baBMmNCtffbroNc1st79G2dolFKwzO
4aM86EifAWM8ls/dQdk3V9N9BGb3HaMXGETJjc0DGdNwuAiDLhZaBdx+rqO0NalEWHVldrJHFj0C
9zXt8Rz/k4z1lkfqpoVRcqqCaow/sBS5TSQpgHkqZibmCcLtIqmPzfv9GoI7sCQlnGMIWOC29CAf
o8caDZo1uEpSZ5md5rk9NL6oYXkrSK0RuROszKYuCd8fepjYKpjwpPRtLEXSBaKl404sM63xZGUP
Y2jg2lL/ZAgblbdi+9oOLjDReciNSAOC+Q2F/memTxz75sPi9Nd/UvUSGcRtXmUgcV4zuG6pnbzH
8yvZnd9NIgTOubO074wsxGtSh7wQiZ6iRrBd2W7kT8P1inG7VVuyYFlY+lbtK9fsnwJcVornCayu
BTFtVURQvFlFW+NxJ1XTyUEsS3jjj07/hrJBrz7+7GdIHYm4CsrWbvv4B43WbKHO2MmL9cxNa0KO
DLi9syjujEZQzFGw94/+EKCFbLAJHj+sBiRK7m42sa0s5pV7IDjRt6EJJ8mkHc0cGnqBz9SEias/
1GhGiO0EMk6HC7kdzTU0F0joYGTFQgAdBSR3RqnYNwopnXkUZW42jzEQvODABF0tYjDnpzQtojqO
8EapXuhdfctqorFjzO8xWFzo2gxXKzTOaedagiwNS4CoWvrWoKtCS/vaCbrWP7/73s+OD16zAuK8
VWqtWg3ZPOsMDXf2bpYxGo87SDTbP6tc6Q4DWS5uqY8C5M2Nf0I2uZwsiaLJnBUgx8u+hpRZ7rEO
ffkBY+Wt9oeXERauzljLX7b6ZpTzhWV4+rlCyrdUUTC4sxbrVZVFHIpbXxB1exCYELDnGPwNkszS
VOgjtqNuTq0NtbBjBQqdmooymCIcLkIHYZbThH3ACd0wn8LBaxPBcNZWYFlbwnn+XA+RNDDPn9D4
RdT7cThYoWpn42Pa7c87hcgYzu3rsAxDiQ3wZl3wNQ4MJ5nkl9ESjRNtuYGhYNAVvV8YxucvVBU4
tcsGQtdQ1n02QvDuW4NT9ak3lYLDbXPpVkCcPRmuqVkd4NWSQcFDrZ/CwE/Vf7rBTSNBi+3Wblqb
xO1jdCdbbWUAaawyJ0kCu06d899m8xq6guBnpPRK1mfZBMQEGR4Dc5tgodrpn3TMbb6iSe8P1OI3
3eG0fHwfaphlKJpEeIWN82EcvRCN7ML5JBZm+JCwtoo7QeIw6klOYFWl2D3S5c3XwfokxY9Rdx0F
tQ0FpSAUatRv3eLWoNxtlNRqrCQss5G+VehDwZyDH/rFvshstNjsxHMO//LtkEwnhkKQhWIrvcpz
xNZSyUOMlTRvzPt4n2HAEhfUbz+ZEsR1/81LEMTIfuFxUamuW1OLZuD1x6y0w8/szSJ9rvaNt8w2
q1um7h80tW9vtxMqF6nUqh3wZgEqhr/C2lFeyDfWUj/t5YPe2/Jr/EhvfjaKXOhGJ2hup9eStihq
ivyOXpf/WabI1hBXYiVzWitz06F1hnn+FqT5YJvlIKrpb8ezEzi3+ft4CjqJpRi12PDlAjx0mqda
d6CgFYSA7Q35C4hvY+3DEUq0NVvg3hmXPXvOM3K9CULumZ19r95YD9WF/YUrd+IbW/UqjFJ0ILMu
IxJ8qkBtOewXHxOZQ7NjM8ni6/R2PD1ZyoWFBq8sK2qAKNfPMaQQLikHry3iIoCx0BGHEyJAQV7b
8Utfe+c/lehLMftWGx4KlFYZl/j7Y9CzEWMXlc/DctGZc1ojLqjQWaVS3QOjL/0wuV4umm1bLxIX
RSDJQbtQAwABDTVrjAEPxnHw/oxNSRQj+WaLvJGaGMkjpFl29OG9v9Md7PKFYJSjRCPORU2zEKE1
WR8wHhX8JKde1mmWsxzj7EgP4WdmX+p04Pa3MbH9BwoC20F5Bcj5RIyU1pwHAEzGh2jcoXjv5KlN
lH8U65DXB2vaL9aXcPariNhZ6scphF0WUQjZSoSvreacBoIuS5Ba+CM0cpCr2zbJ8A6/qeMMLRFX
cfoyt/tBftYukGSFSsNpsTlXqsOGkeoAtq4+pdZNN/vn99vm+3ANwJ09Sp6XqTawr4npkmqH6ZI9
rg7gNUvBayaqNgo/JXfcKE0KoioWnnQQ+wIOkdA2W39Cgzc7WyWM/Ge+aFpye4esFpE7Z6rekKMF
BDjYIT3GMwsEf3LQ0Tor+Zip9kVj8aI15adBJUmpiogFseQQ7ucbZmTj5UgkMBp68lnwBQWeyTdc
Q48glcsFaJAO34WTkypvKWThMiOz5cy06fBYq7ltqF8tUb/D5r3ltK78kGiAi3vRsGcCpqz8Jf48
4RGeY1zInL6onYD5iXnGh/vuCos7eMagkIyqwjcsjOj7uLQ7Vc69jARX5aBfhXH7ndSiFN/mWbSC
5OKOmlhGPLOFJXHn4po9xomzCCtE7EQ+ZxgfWCZccZucbYnqvVU3QvSuXxmFsoFBPOGFb/MKvzKK
CyihNsSpVQEOtOh95BAUkpOd6caKi9vQzJImQi4F0TpyIUaXwWHzfvsylB+Sdm1pg72YgvgswuAC
SzhodVJTmFWFnyf9Tp9uNWH2f/PJtVo6LoxotDekJYELRgfWMT7s4wMrvYPwfS/Y0syzzvgE31Bt
dE1e5ywoh2/BzYBRBsboEfvaTQ79OxRfC2FD/Psr+BwkV89LxjoZA2bcEsT3fTN5aHy5DY3sm1qo
Tpwoft4nTolauWlpKLuNtSuPePvl2T5IqUOX/FqRpb1shFc1yOx0VGCaUbAsolXh7rZI+GljL2FV
hvq+6r53onubwIf4BosIhHKgUsESdANIIg8VxlZGwYSTCIILKfHQ0qpnbjqhlzJND5kVOvJFo+er
M51vzI7aBCVbhiJpXnPNCqXNvtjXL9nzz3xH4QjnsgVhhXJhRV+MYpYojgLZV4/xPj6C/8Dpd4tj
QFUK/SrO+R0iWkcupBRT+t9bi7akd2TQb6oYgz+JiA5JdJJTLqxUmVJrHcFKtpWjH9m8ueSg50a9
w23ewySkd96szQKjgQI+mnyYAiKfOVJ1KasSdlPpXLx/JtRoU8doMQM3eN1tBa703s4k+zzo9rY6
YXLbSosKKNkWHTCt74Z+VYq44ES/z53cqpLGOYickUxcQEVQ3KSaqOvhXy54JxO4bdXXQZD2CWr1
nQvifEwFlI7kdEfdZp0q/ZVwemjb/U547P9Xr1SwEQbKAkJFNkHfufl3clRcRqdMnQmVldf3ZJir
fT3/ndjx8jFCn0C5LTY0y9Dr7Bmk+u8UI/4fkn1v3+pOONzemsOiAUkRjDMeAuTcwAX8n8wFO9aB
2FbkgGvBURmbo6s2gk0t9H5utxmk1+O0hvcPr/Htu8DaLui95m10m3fnNw6JyPlFi8qd6aoiJ7lh
wFjd76DolvrGn/FHb1/Sfy3qB7GMUJPLnOGQewtTisjthdflobtlUURU2GSOcMZRNO4ol6N6yqwA
WMVym1BvgdJaSGfbih/OO6RgY2tc4AjJMBREh0MWU/ltnJrPgfzPeQSBK/K881mEfHPOLv2knonf
lYiDUQLKbdw+6klxaCFKP4lM4gJJm4AKOBx6JOwG9BhNhZ2oh/MmiRC40DEumaaDjgomVYlNi8QO
dcE16V8e2Sdf4wIF2myN0MxgRKO40Jyta4eRs2AW1ks1BwlPaXQTW7bFiWxBWNS4yEH02eyhTwSH
kD/J/c2iHsUj4iLn5mJEqeVWP7A8TIu6/EuBTO6y125jf9kTFzl6DVz6rN9XnLpg3nxuV3GRYsyC
olVVGNe5gU+cZEchzIrO95+tCeGX824iOtJ0rsxcJ3Gg1hbgoF2BI41VPqorHb32YOv3+ytJUCwV
xV6+e0rWQ0JKneFBG2DaNWwu3U197XaYvertz8brBNtb5wKIBvrA1mRvjrbJnAINb4zrO1Q+EXLT
9Y+CBRU4js5dQ2ikWqlkwkCQTRYBuHwKt63t4J933m3V7p6Z38z74PNlL3wd7R4o2iJdykvNj3Ix
h8EyYsunxyy5tTAUX01ObPxnDu6m7g4phXi+qxYvVrzzNm+aDMlSTYbCvUb4zLA1k3CyKIDVOnCN
5DqoaldbbpRScHBvxjQkvEHEDA3mD5onslVJmaUtSKhPaMUYvsyS4NmksF39YfOtELiQZsrNUDaY
2QZvp42UujtGDr1jUmHTfvyEfPCIfiHjW33NuBGFKZPNnc8MQzO8BTVZznOKRJez3GRUOD65Z8PH
3V65Z6qCf9LFuBlDV2DcCWTOY6yHPb5Zle3KyU/IVSEJjqDNbbeC4I4gXUunaqoBUZepTcv7jPhN
c9WGr5l5SZcwlKV+LR333WhgtuVSAgq3ZDv+LHs1rlh29Ma6quS98UlIyMu+xQdHwcSpzhSZtA+D
cUiXq3M84FuF6GuN3jl5hz1eUGgHHV3ZRUrtKHq0bXo/VTWMFlomBJU59witqK9IIcP7ydUCegZz
d34Xb3rE6vc5jwiMiQRkwO83wbHpPSWfbdX8egmGwTiZKDYwH/2boTL6OABG0iReAvKdTvXbix6C
0Gr/HwgX7q1FJVMVKZiOm/sflal+zfuHS8ywVAPqcAbGZbkzOjQlQ8uJyt5ldxVaxDu/GgWbZ7ML
HXLM/8PgR7bwQqnyqoIVMnp+33kqxk/q6+iyWpvoJr/tWics7ibfGw2etgbsSfTPBfFQq7H/asHe
8x+rh6ycKXQpKDMGjfREty3QIGciTSyRFdwGGUsqach14FlnqDbRYshuiT6KCILbI2neyHgQACKe
vdR0zPcWUsnRBjd4wKP1pwKiMOm1vTNPn4cLpFqqJorWYvXq5RBlu/YZ5MR26OUOQR+Fb7XX8svs
6mB6PP/RNg/DlQdyQbUJukINTGzWPAxudKiz1aX+1tbEnSDONeuyExLB+rJf/BBVV4jcxT5qs7FN
LSyv0lp2VH2NjGOZD06uOuct2zyZVjjc5V6jVtm0bG8ZGMVcmsidu+u4yZ0EE7uKqA1A9PW4YGEN
4VzJqQawGBl1fZ+PX+okF1i0fa82cRoZlqUZHyQqpLHpIB2tY1Ibj8kS3WcqGwluQeks3RTfNWRH
Y1cV1Mq205YWwVXFUiB+p/OmpXJq9DPuuqw7VnExVerSW4UJfYFOVfl0/qNtruMJjG/gbo0gUpMJ
YCSx0ERNXTmcruS+EByD70zfH5xwhcMFw1K3FtkYgNNYWEbpkPillx3eE1RX6IX0FztyixL9YUzd
KXYzcMeKroJs3c79CdwJpseWCqI1PFjmI0vBSV67o8dOzKElWlIuYiZWTxaTJQmGnbJLr4ZD+04D
jnfu9Xv5B1qTF4nQoEL8P58xuBCKZnQ9GVmupe1L8D2n14Yx3Zdq5J33lu0NscJhtq+OnKhPx8pg
vrnc0YfqOv4s2TUISeRDA5I3qCSKGS03D4cVIhcvW4UsssrqOhX1x+TaFJWmN6Pj6ve56DjLswIu
XORbFC09lFNnT3mGgqq+K8dZ8EwXmcIFyBJEbsO0sMXLpXtJog7kZB7Of6DNGLyyhosdmYHOcIxp
s0LgnRV/LYp9px07/ZMRC44xgZPzXRJDWCp1U+KzjJRVFlvHqGeb1AJzRLGQb48wEgKGmgYwsXKo
yscg2g2YCaraKz18jvublu7n5K5Q7q3p/vxCCpG5aNFgfrqIZKwkyy2nx+BAP2dfAjT+mbvxSo0E
8XE7Y3T6cIQLGiahtZIyQzso3r0P2x3iG/RloTe388e9+vm8edufzzKJZZqm9UHCo2yitqENnnZJ
Zu5zEJEGoT+Wgla999v0x4h7QuEcPqOLkuQaUFov+VSgfTI+qDt9XziiXlT2Q+eAOLe3lm60UgVA
4djspHY/JotNzXxXV3aEx2MnLHawr38GkG9LX0ibB5kJwOkViKwZKtoF19a8Z3KczZNokFBgH19Z
lMN2tqQIcERfbqu5uG8gSwiu0/taRY7YGLT9OKn+eRfZjla/Ph6v3VHO6O6tKMpyIxgliiyya5GU
6nboPSFwPh+PZjvVMhCy8tEqNSfOP0fzHUpz9nlLBM6ucocjTRqiziFWT9IcQ/lOIi8zn/8OgjsX
i7qdpTkFhNleF1Pjaz/mVkSyI3ICtpyrszdNlTySCPM5y3peMrRtJoYD/fPaXiryUA/FVVmJ5i9E
TsCdjkPbYtIoA2bcxfuuNt2y/Fsv4IJEaMiBNTc4gBdz8iQL/PoRtUNpusV4k8AR/iWonzyOixNQ
nw/LWYI5yESW1CVH0BQc8hcZc+ilrTmq8LUncD2+ctiBO13rU1bbTjELCdF7tE/F1uGvnI8vGUYQ
lbJU5t9q+ar0fq9ENtpfzmMIHIEvF8pNFEbRDIyx0nbKABFnRRBvRB+Hz9SWpFAzasAR5iPr1giP
umv44IF/FxURNrMKIrjGBYWqQc5dZXwEw2724qvapzgLkWZUUNMNnEV0kWGx7MyBoXEBQtXnGp7A
ynovLPPENDKI20I1Rb2Y+xBv1v+d7xoXK+ZSRo4V4+deV0U7sjxRLRdl9UUWcaFBSlWJZhkWEJNZ
Tfku883Ilyl14gNjQxaXxrd8kMgoiBhMxPmDzFIZS4tEAiD2jZNFd+ryn/M+vrVZ17/PLVqTBEqo
45Hqlcj/aDJT66vbt/MYIhu4VUvNJl3UBPsoaV3TuO6p6N7K/kje0dZGcOF0oJZESkbtUfUOuS+J
TXexl+OFttynh/FaQRcZOD539IIYRDBQoCumRowPClFRFRjUbGZ02EN4oNb8SS3t1PhxyeKdQLg9
22sSJGojeHWu69+XYTkuuShfv1l/XxvCbVTJJKDAzoGhPUyv9fMM+WnWHBQ7imFjqPzPFDY2r/9r
VM71JmuMQhN5GMzvN9fZp/Gm9iUnjm2cGky1NtwVo+As3HbE01pyjjhK6COW2VEoqV5j7C5iHVxb
xPmhGWddEVr4faMCO08+7zBK5Q/K7J13ie2VUzBOC9VVlPf4q3FL+1wzWZFKn/fx809dT9MtkDbu
HfMOjNDCPBJbmQ87zFB02cJoPpi8uJUzaEckpUGek+TmUS/cie7k0nTQ4Wr3pijKbh1TGOQ2dXCG
ydoHUsLcaKgRyzruyNej91MSs8cj9GdOXPSM2rbsBMZ5YSKbmZKMBNxXQ7IrQ/QSQIGtB5NCou8N
kYrIpgOuLOOWsV6WMKsGWNak131xp4rq59uesQLgPLBMjdggLHlbvpmG/ZOSKnaS54Hp5GRefBlR
+PpjcddLA6VZbQyxfnnuxbeM2AC8SnsT3dbvcgSXFJhWcHwxK9SVLkoYXD1LdtlZdnVJ0/Yagcva
oiEoNtXBwPV/ObSN09eP53fv5ol7+kTvV8LVk2ZolyEqIorDSk9s0BaktWGju+LvQNhFZgWi1WFh
LS38QIUMymLtimGxA1UQTjf5SNZLxZ1NsknichmBAlnEVy04kiNTwDC8+FBf15pD7yvUCy6jGFrD
csfV0g+mFU6ArcYrLXBb6VtEBWlL0UZ6N321gHJLOtBEAcNQ7Pg5AhfUT50NJEn/7KIncgsuNOjD
UGop457Cg9ZO6ZWeDBgK3J13C6FZXHxQmjjLdLRPe3nksAxO6eSOUmFOg/o1hjTKL0RELiyyi4sP
A6gSplRh2yl7KzQ3QtlWSHMlwOAzU7Oa1FJPYJVGD5O5mxLw1O3Pr5wIgosKCgR/orLUcOSO37Tp
SlF0W/txHmLzFnsKDHzySTeHolFYeW9qFHuGMEEOFyhqzdYs7zzS9jFkosdKB+vYB2JOswE3iy7h
m5BwcPWWuoZoMmXblhMCFxkk0wjajgVRSqKDFtgafRyC3k3p5/OWbD6giXECYt9ttU+jppRUNQFQ
+JxhdrFFiUt3o++MsE3cUrntBCcw7q5AwmQGfzr26KK8qaVjRk+VdVHgPkFwYQDa0+McmWy7QAdO
Ip/DGs0BpeDhIvr+XBQo07hNuwZ2TMk3Tb/qdYERwq/CbXqJWFWrsE1PHwb3veC5z6+X90ZXsdCC
wBqe36imkxmPKayRk+jR0qSrpo0FJ93mh4eCFIg2ICP1kVq2RlKwa3BmBypmHS2nR8ugqHKwacYK
g92KV55MFyuxJLZmil7fqhV1cc0RfBeRGdytAGuEd4OFlQJrqROG9ph9L6eH8zty2wxDMVgpn3WY
/W7G0Cl6G/fAaMdDZ+z6RtSht23ELwD+BqhJepIHJQCUO9lRHWiis9mZ1+Wo3pmYA8cl9yH/8lc2
vXdYrT5NBfqAvM/ZulWfqPy1NC7g0iRoYwMXNFIFH0hQB2keraKHe8nVq1Ud4/Gqpv4FJqwguNA1
gnEnDtGI4ynSlZHuO1nwWTa/yur3ubilK9IArRMTeSoDcgjd0awVm4pIGTdPlRUIF7caYyrbUcc6
5ZPsjrmrRIo9QMpyuIT6e/1BOCfWzHgqzQrWlAs0nhtqB+YlEeVkCt+DkqvoP1ErCwj906A7mnaj
m5dcWVYQ3JUlKyHhF+qA6OhekZ9GzGb3AsfdDvQrDC5oxWUrJVWLhdLv2VO99i0nBAs8iGIwQylq
IxP4GM/jEVW11QTsqyxgEx+vF8WvRaSSIggW3VY7XdMLrVJKbJOy+DTkjhQ9dlQQhNlO+JBKQYnK
oqpJwRHFfRa96qw0lOHE2vCwoEWy6x1LcUxiImsk2JQiKO7rjIoRdj0KQB4eFk99KPlj19b2QG5r
+lINmeDNtBn5V4bxp4tMpDAyYVhYzfaMrslIJEG12YpDVhDc58lpSbKsA0T8PLiMx0Xy8sTV3QH5
Xegr3UmVLQta00RWMY9ZeUSQjvU7PY7XxIXd5l97EWnDZlAzDUosyGDiasFHTjLRWInZNjV+BCk0
qVRzN1TVbrYuYTAkKyQufPa1qg5LAyQDDwt0X/ZIQGiZIOpsrtcKhAudaWxZdUOxSQdK/dZKH3q9
2p0/yzbdGiOrECc1VXYR+P2TVNJixp3GzrJOv4mlL5px7OZ0N0g1yIYFEW7TnBUW53GZJHXmHIe9
N+Vfo+m6FsU00e9z7jVkk5HKI2wZtOc4/C7MCIp+nzv3hwk9GwpmK72mHe0cmZLCPf8xRACc+07y
nBgTBUAxZl+VUvfL1hJ87+1TZvUReMfFWyW1WoahQEhCxyxqcF2mO1a6LFC6LEU54W2bLBAHKpqs
IFT/7mBpRKa8iuMeOfzYbpLW7jXBLvkXk35B8ARvlTkPbW8BIm52pq96jNKkMWzpibGsoRrrnf9K
Qjzu1GkLA1z0KfDKPFftWaq8SF9culAvpiNsJJ+nuu/tscXMdD4dIUK9G3vBd9w8XK2TzdxxNCWE
QPMkwbIOIAksb41stjsiOPO2U1wrFC46aDWGiTU8QbxpF/jGFaNAsDztRn0lOzDF3GiV4CYncBaL
/f/qgGikjJaNgggRzB7VXmLl6fynE/0+FyHySTOmOYM9hnzbF19lUTOocMG4EMGGdXCvhgGW6uQg
iIeYDyQKMRGA3gA074LIOvL/ziQuZvQjlUDhxZZM+Wrmd9FFPS9k5QNcwNCHsY/bBp6WtEdGGLTs
G3DPOjreJH7hXSY9s8bjAkYtFaMFAU4sYf1Ccyeyvkix4Np43g0+KOuZTYK71YI1M/X5S9+n37oq
dM9/FkGQsGQuSNC8n1Ndgqt1iElsVFE9MHXM0KkcMSPKJhqVVTx4UcTE25fzgmIkklUYaf8zF62D
9AXyH4vfgUZxB7kuZ7mg7X+NxzlFUYbSHE/AY/IpkId3lPKfehClioRmcb5A52kyJbCIe2ZqD5bN
2nrYfhr0HWOFFwt0s2Xi3xMrs/iuZLWTpCqKs96r685u2gHkuqA8+pHX/V7KLlEKopoGwQo8SAyD
cMblGA1WhxIXcJJfZZpNod0norBh4eaDPScInkoqUwoaowMPmQR5dpvpIYrBl1O65SAIQptzcRSU
4Qr6qTF4yY8QKhrUm03c78CmHx3DxZObwJFyh8oUE0NXNfIYeeokXexUoWAvb4bcNTR3Es5KPlhW
EvVofRjeVXagHc1kaFAyxRyIU4k2NjvzPqzpylTuTIQYcR1kJQseT8SP98WdgZavfQndcbdxSqTN
nFAWHItbhz01MESOR65iUJ7GP7KKMe4TxJKiq7Ge+1R9izKBXVuubzLed12BQqvBqxc2uaWaiQzX
13vVUSYk/4Lar9N7o6ntphY8bzcfn2s07pykUNAAnRfQ+tnpXsBxgIgV3vSVbd6RFxYjC+eijr01
JhcjlSUd8ibOey/MITDV+pEL1cwH+UVxMgjTi+C2zpg1Ghchk3kYiBkCLYsKu+wPSydYw629vQbg
woc1BahtJQAoUQY01Gc1bJ1mvitE5e9NQ3So6shQe0LanvP3Jiy0acrK3mu7XW4+LURgx+YGhqjT
LwD2B6wufVJq1jXGanuPQOE+3Bcguxhs+U7z/0wpiC08v3/XcNwdME41gygx7Mnr2JtbOxpx/E+2
DDld0lwr473gIrD5nVbmca5ezYHRmEaBO6eNwv4u9cobyAV3+/CATNVL6ar70KWHRqRPKPpsnLer
RZpZpIGZCbjMs+JTLax/ixA4D+/RiVjnKRCy6tH0NRftCsSFEAbmlMMGLSvlhdNc64/HOX25LBDf
KIFptIc+AxWoKFu9HZlOn4uvfyvKDGHnFgjmU/lM3lqb6VZ1tn4X1c7iJYgUohv8poMYOh7IFqTb
dH5ek5jBFCgBW0frYNUTytRXTewTUdV9e5+dcPg0eZp24DhcgCP/H2lXthy3jmR/ZeK+s4ckuGFi
uh+41KbFWixL8gtDlm3u+86vnwP59hULxSlcqyM6uttRdmUlkEgkcjkn3PmAzTCVjRR9rXHe8gvM
yw/NvkEbWtndVPqujoQLywLek3O3EM8FxErSqt3YlniogLCARXLMXAgqDr8sRfhKX7unrYU8Li6o
S0UbtJrJ+6r+bK6brbWPUXzobAY+ocR2+iBKdaxvJPjwMMRsIBnNHbm0bNBiHOKkk/7Rmj2CJ3lq
uZ0u6OlbPXeMdu9PMdy5q6R0HCt27vwstM3piohKQ+uWgkiAUMvUiM4nBcN0Mpq0aJBQMd0AWGzd
FhSgoF54qFMgEKW7+sHyBF5y1ToWIrlLwIiMqQbXFUIctKEBWCE4DMRmaF97RpWYD855eSsRFSqq
AKsHVggQxPnKqmnNsRrpLQJ9MN+NHeA49S9dHwjitrWmLpgCZuQ00zJlygdu5qyl2dyoHUBjB8tJ
VZt1VYSbYJtENoDZZmf0rJ31KLkiU1zbwiPJnJEUvq4AywySy8LOrtmzCQnq+U45WHgPBvfi6ei1
FQX8CVFlE+yT4DI8vsXppASDIkFg1L/E86uv/cz6zflNY86d8yAUQxWGbsiWbACG8FiEX8dFWMlF
7yUtqe0YBctBGuw0kBIni7LM8eu53seRDvYumaQCi1k53NhHBTE48pgyOL6Phc8SiftMRpSi1Yab
TW4Qxk4sPfql4CSsnO4jOdzGTRIgEFMmp07rwUmM4cKURpFhipThrtEWjH+RYjAhAHIYQurkGN+M
ZLeaP6IO6FtUtFdbKhByOLNQUm3SLKPsvRiIKXk5umPaCPzhmuWhhRGRqcWoSClnFjNoPIPQyPq3
LGyoh1uazU4SiOYZ19aM0UYoMHEYOi+mLFGLaeqxByVy5BoUDJPkq1kF9ph+O2/mbId5M8eDVrNQ
jsFLmkcMk8xhmoMBgkh0VxoAaAKxwXgZF9dt8x0DYQIftbZ6C2n8hJk2F5lVqZCmzbmtW7c1LTH9
9QGjRn89ghuMC5vWibstq5Kmg9J7+qQFh3LsAm8O+16gytrsBUW5TCMGig3KCf5TLdEiowCDRQMb
SGziz2TDJqEZRefwSkCp430QYOBIKLObxfNlVJCIHw3kK2cEvcZl9oGp/6Pv5xyPkZd+I5ksBxb1
sR0rxUPbixKia0ZgAf1BxoMSncZ8+qbP/WDyZSQYaFbaRooWjZ9EFRzTtWQe4gnUGWXAqOuEvwz9
eezzMMRCKdVb5Ykx56Uxm7Mgh8KV9uoH2mWPBHKudDC6QKlnJBkkoF+/FlJmj4Xg8bq6cAudOEda
m1qV6jET4R+m8UDodSxq/xSI4FvyatIprepjb8A9C3pWJ0Mi0vjIY265Vnwnhd6rcxDWUCQMPAZT
g5kvxycupg9A06p4jNJZRKa4rhjmCA2UnkF8zD5fHByNFkrYM8UM4E7VzyGsOxDhxqzepua7DO5w
yuDiaDJWJouHiyB2pPLLeV8t0oE7nDUA3a0xwLL5qnrVTI2LwMjBfMB5KSItOEPWk0GduwlagHP7
ZxLSBwMVpfMiVgNGRPt/7QZnyQ3gS+rUhybtU48sDNpBnPQi/olx6s2062wRxKlg4fjHaDUE4aBp
EGfIV9Zw6KUbYxCcTcGq8QyvWZsbY8Mcc20mYED51Imawtjm8hf1Ysl09diA0TuR4lKDDtPceKb1
MFaqPWCuS+0dYgoM7f/xnn/tD/8mI3GG3xYiZLNAK4XzeUDbiVtcEif2xLlS0dKxzxdH06RpPcYy
7hxa7RHrSsnjeWsTfT939Ek0ZpWhsmOTYbbqsvkAKiN7uv7bmHXu2Ft6Bo6vEN8/EumqmupdrD2f
12B17xfPAS6bUZaaGc8sTO9rfTcHLzFAVmNNdZJ5Y2q/X2w7ehJwdkaLKVP6CbKo8rOXHCP7FMmb
8+qwBTkx5YU6XAzdhPOMrlaISKxkF/dOaBwsn9gZmCTPCxKtG2dZbdTlE4iDkMDr1G1mGW5qddsk
aF9MjHeac+yeF7fu1haKcZaGi2fI5hGKFaHTZNtf850UA4pulzrZJYOT+UAb0tF2ccanJ3VfgakV
MYFS/0CviKeljQAZZ9V7vmvFd7z0QTNII4FWcyW5bei1RHbi4Pb82omEcCY+yFOp6jWElICuy3IM
t1BbFVGriYRwtq23uS+XJvMEgJzQSGm3VfkYAAHlvC4C++Yfb2ZmNvOoQRdfbzfxYBeG5gzBi1UJ
5Ky76cXOcPaN9aLmlEBQFQKmgRFum55+lV2yuW8xRKjIvCln3noEHmWKXgPQNRQTSErQ/OSOdm+C
ApDe5tdi4xZK5Ky7NzqjMtg9pGMcpd1XAKKY7zBYxUAbcm/Y6eRjR1ijqqbIBKk0LjJJ0zyLkh6p
QTRxIpvFmtYC763Dy7pn84OJEHl1rQiAI/yXSD46QVXtz9xxqjBOkTeS7x8qdhA40+aWePn2I7N9
1KKYiDFQZdNPwCmyJM3jMIXXaOL42WyQXkjCu3n4QN/qkRhu+zJNGaSyZ85puMj6fZ/gNS546K2e
NUCHID9N0YfLT9QnZlb2YQIRXf5ljr+GnW8zMlKRGHaSTq6shRjOc5QoIPuBUeGxjy6XOPvRfWyp
3vXg7sQxTiSzHWF3o+zfkNBVgvTKHB4+4JgWWnD+QlJIXjcJhCRS80yDZiOH+b0hB8/xHG3OixIt
GOcrFN2yuobVmVrrJdX2CRWoIvp+zrTKjPijpOH7uwEoRXqmP+lD5P1nOrDwYhGYhjCmwZSxXJX/
mESXqog9S6QD99KKiASKvBTfb9TEVnrJTkRluNUAaLHhvDcLqFokE1Ypm8tDE1616idTTjZz9ZqI
GmMFovjUHqpfg9VSiJIkHwVTcGT5KAUDWKXGQGxUCo69YOl4FKmmUZXWZ25a6/LOtvz8kJiBIO5Z
04jK4OUh1CQykN6Pt3+sGpkUBBr5Y75T0IXdRReGZnlIptrUFNja6l2+kMZHWakydXHFis1d6rLA
McKtY+Xg/2KEGOLms9VbZymPC7j0oS/DqYe8aLIl5VI90A2DtU2Bp2tn1hZTn0AjEQHvrG3bUijn
RuNQqnKjgtDZSiu7oNqWlKHgAbPWHkaXQjhXGs+TniTMNRBjx+7v2JUcmXi9Fz2LK1EijdjnCx9B
fQTGio4IxZy0qynQPw9U1ATGXCV/9yz1YZ8vRMi06sxiwhUXt4Ad7h2z9e1QNCkptD/OoXa5LDV1
i1VLfqpbH02khQPQPv0NQ0gc9KyVHZY6ca61VOdoALg9C7NKOy92hf/Yt9dmuk2QpI3zu9935Etp
nKMt9TZRYgm61daOxAc92J3//vUdQumaosKLSgCnjV8FNKMKStgGKQBnZyp39QjEaGH5ZC3Ywdf/
JYfTg7S60c8J5KTRV/9LWj42w70peu6tC8GUm05RXtX4IlqdV6M+gp3KM2vj3niZKHXSHu0TIrzy
9ZPzLoczOL+WAPZeQ06VWJugzb1JdH+vbgvIOVAFwGiuyb/D/DoEdnGLununPeWaYyGlrSrO+a1f
vSQWMrjzb7ZJMiQFZCAn82yWO1W+UMrIbeXy0I72eVmrK4bICfV9A/NmPL5wh8eQ2neYpukGhDtZ
fW8ZosLz+pKh+5KAdF3V+XKgbDZVoBKkyRvlOZ0urUax/eH1vBqrMsBeolBLQQGI5wqSTCVIpBg9
rQBl7q7bKr7p0im2B3Q0CEZKVhdMNfDCMS28Dgz2Sxae0wibaop8JGV9TJilANRJPjAAzr74Lwmc
EUtKFqWyDAll02BAUwbjU6K0zgwG2/OLtn6rqVTHq80g+A93q/XqGCYpOllR+dsx95xt/U1eb0A7
6UrPIvT59YV7F8ZZdYKG+0puIGxKgBrmdwewmguMed0K3kVwe9NJs98BzR8+GaDfZe8UM5h6RGCj
q75ssWjc9iRhVSMpCz2GYAQ9+SYuCwcwy3UkMDSRHO4CGNPRnOsKckx5dmm2ifA/enup5oKLhjn4
k1CAkWyZQHJDjywXtKld1dXoQEE8n9wb06FrCgeFpjqwTQwjw3QEe7RqBsTQYHDAxQGt1/H56UM9
N30NkUcYdW6P2a8sEAzprloBuqIwTw22shNAmw5Md2PJHih++lPPbQ3RQCJiKVzVQocaREcnzwmw
hVnMJB0zyLBa1QE9mhMO3vnDuarFuwQe2QJ1H5/mFiSMA9js1OLHKN0Dc1vwHmGrfbL5Cync5uuB
qoI7FzETUueHOTRdvHwbzHplwLORv6TJfIlhAbRT+JPADNbVw/gE1TEXgJGAYzOo1Sk1YsLSOFKB
ZL3XKardTYIjtL5L70K42KZSuyYIS2g3UX/ThMMn0ogGR1bvakyMsFYXlY2IHuuBNJgetxXCJ139
MXe3E9472mxnc+CMg2jCYVWdhSz2+eLqac0RjJsdZFF0KIfJQROt1+qmLASwzxcCxtQILCNH+KTW
0Uay7qZB9iaLCLZepAbnQIc0hTcyoUaXu5n/XSlEzEYiNTjbAohkIDUR4qd2uEjre1XDjLvAsta3
3cTsk4aY9gS3IZXVtDQaiLCaAFO08b4jB7PcRrV1F4ZPH/AELGimmgqPw3fllpKUTSHblVK7U6JN
N9znovam9ZfaQgZ/UjpS0gCPQpAEzhvZa7blo3wzbLQNA+wTvQtXb5yFMO4KSOQ2rGYLx7IJBoem
xGnivaT5LkF3bhFcViInt2oPABBljbI4p3w+dzArBhIA8rmgrN3QR8Ogehlp2/O7tFpXQM5dBj4z
3gYnc+KdPJR1No4oqCabX1U6VDpr7+ZXrkXUHb6u01/S+NROnPipT2dIS+pvc7BNAUFXdu55lVYP
KkWnKCNNYeyYx+6g78cQHAgDkh4YeqNaCe4AwTESSeBcQd4ADyIKJjxy8fvD9qVtNudVWDW1hQqc
K/ApTc1cxzJFRvqVSltdBX9b9SWrANyUxu4seeflrW7LQh53jgYzV8AbAXlZYNhzuB3l3DULgVKn
q6YjTFPxaFcQfmj8EyQl7ajPGoSw5lcrCxxZ1EwjksDtC7oQyznLsC9ZFth+cVv0v//0YDqAecWU
LQKGTS7wyK05Ss1Whg70DZmWwXahPMsmpsQUSqe7cixMPTZk2QxkvdQgbLLqvawndp5Qx/99lo1j
KVwoYOaGOU25giOZKp6p3wWBf9GMvz8WdSyFbd3ijtZZ23Pvs4XDvNdAXqVcYMIrd8GxBLaaCwlS
bswGQAwQmr2lOudd4tQeioZvME6/f1dDGMa9kV0lClqfuQOaxJJaaixYp+QVONnpfKULFZLxg4+D
3GMZ3KFsx0qSU1YTAR/PVlGArRM7fme4QQu2t9CT9FsN868iRqPTEOFYKnfLKYOcWhmbX6NG71bq
Iao0wEmX9uRflf3t77odyCKqwUY0LFAlcaYnK8E4EaYhLYuvEarnUVjej1ojMI1Vt7AQw9mehS7e
gcqIEsz2YES4qN3zajC3crJRi+/nLG+Y+3qMVKiR0d6JArs2bysAwNeiPIFID869BQQRyEwgp5Cr
2IkmCexaeSMIc0XKcJat50iH6RUWi2q9Z1mYbQ1bt09nxzAFhSuRJM6+AzSJxiiK4xaV+m0Lpkbk
wcAj43ykoAQ7Awc4coUqoHD4JtvRSEyltzp8PTjW2ZAT+C66V19BRv9jBLK6jCvOxH9TFMz4x9VU
9xYO7oxAnoR2qF8EosnFNUNQGDQlGu3Q1c/rU1E1AXqUDIObOgAVvqSy4J5b25qlAO7m6RXQjAUa
NBhRvQRLZ5402J2dJYKqW3M2SzmcAyApBQm9BTnyCDYu9NcVPxV9C5au20ISxGyr98NSFucFqKRW
qTFg0fTOBvf2PkWPkOYSHZc38obCOXR26HmnoGDMjWrI6yK05pwCkgSVb44Q1+PCqzu76h+HSpAG
OQ0T8XpHFoJZm4FaK+er2xTIbu2EE2R2ynVQd0+tlm4GtdiYk3yDDny3M5UPuGwkw3VMnMkay4sf
37JgKQnQ4Qn3IBn7BHwN9AJdt+fd6Zp1q4aKY4qvp8iFHYvogSvYhTXi93murhtZdWKVfvuPRPAV
eoCvpjkA+JFrU2+V/PojM7/YmXcd+KL8HGVWJk09BPRuiRI2ixOD1pU/+Z9UNzxUu9/v6z4WyJ3Y
WS6ipGaDlTlgDzKMGpYYKBGxiq25haVW3HHN/DEwlQo7o+ZfaGS35T2Nd51odE0khTuocpzpiZTC
Ww/W5Eb0xUguIj2w50Q0Gr12RJfqcLZcjuM0oU+dhR+SaxhPc6A5mv6RC3Upham7iEtHKyiRHGGm
oMVOqzmhbjqBdFULcUzZ6vMeBy9eAqwISgHFyN3cGo1r34ghqH4an1gPJNpud2hhsD6xORLf+QC/
ALO5d4HcBV6USj/PzMjbV1AeX7KR/WQ7Xw9PoL6BR9X35w/tul28i+P8QldJQ2lGEDdn8V1VxN9C
SblLLfN5+sg78l0xU2aR+WLL2lLSe4L6opc1d1nqadr385qsG96/NYH7Pv7+yRqHKWvx/Za6aepX
H6/7dPh9lvnl7gBd6VjIHBGKXwAh3YCIx9xo0ldVawW+eqV35lgK5xLaOQDyowwp7ZN/Gz8zymRw
iV3VL8UetBnAr7cEEtdvh/e147yDEUqdZKAAg0bK4VuehzeJJeqVZ4Z0epBQ9cdRIuBC4vzCWOZj
Y6VIVKhh6OjydDPWhxIwQMj0544x19uihmahqLawrtm7WM5RWDIJTcmHd/XHr8rwNRA1z6x+v0U0
arIOLgwCHhtEnOpK2pjIjvgzkE9U2TYsQUS/ateUWLKGd7F2Ms4YRG2TaRlinq76ko5f9QdZ9Dpd
SVfC3hYiOKtWkjTJcgIl8idaoUf4FzDZpNjNU3jN+rREUwWrXmchkDPwPgh94qsQKPfTTo9eJh85
GNQAK1Gr/GqASsBmgSlNwlB0Of+WlkVp+ANhk0aDpwOHWruJv/XO7MguGLh+H4lBR+riL2l8q3Xb
jb7fSSxdgq4W4JDPeOYpv9+mcSyEc3StpCvg6QA4gdGDOB7BqSQqAayZHFqdVWTkLGB08WE2lUPZ
CFUN9gCDt6cu+NHVqmcUlcDtiORwh9OP5CK0JB1dlvSxrK8Qa4Hr1D1/Lay9hpa6cAc0yeokMwPI
qMDTOfdb1fwyTJgqMC5GUZvWmi9YiuKu7mGoJ8WKICoM8+sJo1Rx/nhemdWTuhTBmbOaFLOBIV2Y
82hrppPvGYRlcCXv6Yi0nAxIzt8vLsDaNMyfg2aScVxwR7X1/VCxOgPxXIPZ8+4uDIYtZt/P67W6
SQshbGUXsUFlNbGZZRASocLtTL3v+q28rQl57OT5U+A//2fimF0uxA1dm+SFCnFgo3Gq6j5pX7La
8Q26SStRjnbVxheqcTYO2Co0IJiQVeSxTcd7AzVuaf7IQVoI4Y18SvWyw4g4+GeazWRUdlDE15h5
25xfN5EunIE3oW+q8wwxFERERXVDG9WxGsGBXT1Fmk7QCUAt+aQLbZDmbuxjCyXOsHkZyfTYQ5+P
6PEugrvvzL6mRa6ZeAwBOSrt7JjeyOTneRnrN89CD+7gdKE1F3MJIa0E0FS0CQPrM7rUAoCJqe7f
mJ4SrRt3hsJ4luQmpXipBHgVbUbiTF7usuZk9IlW5Wdzy8SK3INIKneUxgB+owDvJOYDf+bo4Ik1
QQePSAB3fnQtMhCcQABgWp0KRNjp/X+4UdzhyTqj1ZDhRFJJeiOvZ4lM+mCWwDP6GOobc6jvxscd
okCSSRAHTCGQ1EkA+7kT6LPuTN8FcHdEPFkVGkahj/p1VNw03Uyho2wQ0wGiIriU223XeFEEwGPW
9y/q7Fu/od7VM7lnHqYdEz9sIb2ZnKG2faCK/iLIK+sNvVU3YrZdgYWYXDzUoGPVl01IrKcajeuR
kH9tVQAwbZGhY6h2J08XSQtBxz1ix+Retv2y/arMInDbVddqILONAB9Vdv4dQdo26EmGOBUJFBs9
EEo2isnXVoUAoZeoGD00T/hTZ4W2ujwiepji+8rYIHfizakIYpMdSP6hRxZCuANrRbI/FRqCxzr5
bFWDl/uVrfqZZw2te97SV/fFBIYWWJZVYCZxHrYp5W7uU1xHfsSAjADJZIhq+CIR7PNFpKBFo9/M
MkQQ8jAmV4Bz/8jNvdCB859G1eowKKxWiAGgTJOAE5cmdpGHIvjp9W3BM1UjQBQ6YSqbYta/yDQZ
2iGzY6JcpZMMgN8UU+NtKNBqpZsYTs58l8bdsOHYp1NPIa1FJ5RlPJoIiP3PqfrsWwA7yzyfftbq
z8r09BGLeBfLWQRwhcPGYr41qZvAViZpO+sirvdV9wpMOA3j9khl8IWotIkiC7ceYq24t0NQqLYp
uI5TDTWjyGlFkfHakdWwlIBxRa3tpOErpIWhSCWkNcAmbxPNVkmyrUREGmtmvpTC3UlJXEZ1WEBK
HrzozUWjfTm/L2vGhyc4AO9kVUX3GnfFojN3MIZBgneT1Ccl7gCe1mY2rS0NdYh4/xFhGnqKKYVz
OKmmaBpuv9RHTUoBBRxmq33sTbJrJsFFu7o16rscztFp6oxTNEJO1j1YL2X6oxNhBIokcMsWBTqy
FwQStPpOAesrroYqEpS7RDK4rde0ZC4RkaAs3Vz25b0BTCYi2JB1EaipMocgU/4J2c+4P6sQImhN
3fg1sH5O8e/PNwNeDumKf8vgHLVcSMGQaGEPcPhnHe1DSoBLxz1vWKunZCGD6bm4DLo06/UggIxm
+jrK3pgI1mnNs2gEwz7g+gMkHz9/Y01Jnk4Wvl/Ha95qiF0mV1JeOG2k2jj155VRWBjI39MaQW88
xciHafIVwQnhhkqTBGOLP42v4ecG1Fwew7Gtd/OdfE9v9cPwNLiyC8K2TSe6H1aX8l04XytscmsM
0xLCaetYX+nr7Cp2cMgv/NBGABd9nj1VCGWyaoYLmVycCOaP2IDGsPTo0Ygc2XwQzpyJRHDX3qx0
6JhI094LrPsmsVvrXgTTxI7jmV3jx3S0YhwKH+B5XlP67qiGdlR4CcDSidE4Dd1C9HkzEW0U+3xh
80lCWzkd4t7L5OSxG+vd0FH3vIjVy2GxL9yxApGtljQAJPUKwI1J2VVWfqJjbreB4HitqYL+EcwY
oNkG/R2cN5X1FGevxQolUuBEeeDkoibZte0H5bCG5iukTk+ghhNaTugdAHhnW372E3cuYgCy786v
1luHMmcBioKWTyAc4Fmq8B3MXeKPSaglA4pDkxPf5N/9cRd50nXx2rnEyQAwHKXO+CAdwmtGlxK4
majpY2UhmVyGSQVYz5NegplE2C2lHcDcbSMG8rdk1+/IVWqjy+Sn7MZ26YgKBisrqyCBD6lAICY6
PwFTSPJYGeUIhjptcLTs0Qj7jZHenl/atbobHnigGJEJ5mCAwHps7H1d+7006uBEc5VNCLRNrOyD
6YzO5Kp2du97omrviukfCeRCCBmTveB0Bj/5UEw2Wltuxqy9DkPrBo2+gl1buVyORHHWn7aNVbc6
dJvCA0G3ztB9isDjFMul3WnD5j9cSS6qSIJOSfFIBv3nNtiVn8aLonWNTyAVsTMg8IXb6dYXtQSs
mAietaDOZF3E+H/c5sVmBShxBU00iXUdRi4tEnuUBIdvBZQV5oERbBnMJZp2MiAX1BZtIgbzWD4F
1/pT6EToQsm/qfvOHb3UK27knSlwjysbdySSu1PCurRG4KcgnAUvAdmVSe7U896MkTz6SOH5SBb3
fjJRrwojzBWBL2BypE8McJaN6QeX2qe/lwxbO3JHEpmvWdwvczBJtV9Bom4DCdAJnexQOPS6BZx4
eGdt8q0sgotey1AdieQMpZQLP1cYdGuNDovmC1My2+I5Ahhz89BvqWt+FpwGFllwLhuPYbyuVTR4
YRKRW9Yk9zHYFIx4Db9lgsFSuCn2v4hhhHO8zBzOyeIW1EApfUxzyNLvUU55g74cbpSD7GYuFRLv
riW54S3RkYnY20QahgWZi+3D/GZBwcOAF8otIyucd6aXXSrgc5dtMZ+7SBqfW7SaydKjHrqFe/oa
7ead5ZJt+SK7sv03UOfXdg2o+gRdHjpaQvmUXEZqRW2aAXnhDdnkuAuQzmjct8bGvVF4521k5SZg
VGeqicexqap816Ex5VFuBAhOmoJeoTN4Z77URr6ViCrIp6+4Sbz0VRSpdVUDaAVn/WZYyPk0IkYp
tb3WqJcBwKRLwZtyLf1zJIS71/QCQVKB59IbjZXmNM64Sy/YKDk0Elw1zJ45ez8Sxd1r3RjKaZ5D
VDDbcxvauHjs81sj1Ia7zPQ50/G8hAil/hNOWPKUEYAv4Mraitz9ij4ITt9oFgCTcHLD+KHcBh36
qr1KLl1wSG5BRy54fa3YGqZsCEr7BiwBEdzxoVVVkoZaD+qBrmltpbr3QclsDp4Qs3Zt4SDIVDEX
yW5lvqW6rs1QmtQcePn0RZ6/ysZB6e+D8rXqXdkKbEnVHRXtEbGIB3hVQQW4HMjWM3Iz3ib8KOmK
CQpOxetQfs8rD2Qx7jwIHhQrRwkcN4ZqovsHYQGP+VxgQDNE2zisvAKnjmEHoEKqE/e89a3Zw1II
d5TiOtWCVoaQqYowOtJgKlIQGa6tlo7nkAHyPiBy8OkZIoEhCP32eBcV33VEF6CMsHvLi4Xhxdp6
LQUxVReXhdwm3ZjoUKW0PhXZXVDvqg+kmgA3+K4L592yTEpqmkGXjlh2LT31zV0o6o5ZNeulEG5L
+lFSLKmEELBAkE258d38MdobT+jN236kngaNAGMv46CDGp67YQdtnrTcMJgrlZ30e+b1OxXtp/bs
1ZiOCx9EDW3rm/SXPD4zQ+LcUgeMKXm96untd/KjNmqBQ10z6YVKfB93BE7zrp3NHhm0CDyHfR3Z
Wd39ftvcct0IFzYnvhpURQQ9TPIzBoRfaNpy8/t36ZEMzpFGeZLFUQNFsjKxCUJHDNoosQBvTLRa
3KkJQ4CUDhOEhEQJnVbVXgCFJ/BkazHxkSbcuZkAwjuSAEJKc5/vGTWy5BRwBbf9z9FT8aAXIbWt
Bf5HErlDJDUAJwwSptblvNE3rWorbrWNtoW0AX0HWK0s06YCEPW1ABKUJxarsmJsCdQ+xx6oKXot
S6k8oBhJ91OW3tTVnpgxMHUetM5Vk9HxzdeqCTdDWH8RdkCvrfJSPJ/F6OW6boC6MnjDofiibxrA
zaYX+c8ZXGzqLt6KsgtrjsqAo3qDVwFTBX//yjkSKVNajB4K/tfBLjvQOxio031mk/znr6nVpQWS
CzC9MJ8NmA3uLPgm0DgVvx3BiIbhjHITbkwP2P6fyEGHWxT54JU7C+228hvkgonxZy6Xm3eaPI9y
PWD4LHfIsAlwNPTuchDdJ2tqseosK/RhJZEc4iymaShgvsfRM67Yc6raSo6/0zEAy9qwRTSbK74X
pX9AO8A4gR/CpzB0OSvB1oS4JUzvDMmwVek5HEW05GsqHUnhTl41qXqlm2Axmsd7ZQ4dK7/oSIVZ
qhclfZrVzA6B+BGNXyg4dLJWiI2wMoF7JJ4LzuTBqpTah5J+fddaz5b5SfcvMpDtAo0SZeI6jG0E
XO5581yxF5auBNkV5oeAqMXZi9G2WiNLFTx11thKd5Oaz510Fc6ixV3dwYUc7tYpxgwPn5AxRBX7
StmG0edRKGPlQjjShTPJANUhKdGhi5UcKv+u1QW32ulawQchk8ay2KDP5Z+iQTdVeRJQJJiNuwgz
/2n2AFpRMJQ55/fkdK0MvA0scByxKdKTonA3DbOkxcnoVahxWVJgN2iP8x/OC1m5ZyAF8TkeIDJF
FZ0zN1rrSqMqE55raO6aL6cH65ncaS7mr7epJ39D3V70gltJEh6L5N6LoAWaDauHyOGAbofqOrpg
HVBIlO+KS/0QPBdufCtyiGtCFcwtIjeOtTRP6KJaJdELWcJqBi/Sjrmq5GBuogO5Ro53dnSnvE2v
hMkmZmrHj2/jSCjnSmLfDMaQQGjtTpNtbpRdedHvenTOlXeqHR6EWp7mZIA9oqJHCqOZinmChJnQ
uG/aupy8frj4dctA4Lwf3L9DoL7iKRFvM4o+pNtRoOLbFpQBHA7GOCMp4xHUA4Cy9KzukdMGEo75
rN4JLPV0MQEDTMAvx65s7CR3rmlnGe0gIyJqvNGd3cpBo7Cne7gGNsWGuoXg2cdineO9OxbHxZVK
p5O4wwydp25bEEi3u2ET7sQNgex8cWKwYzrK/iipoH2cO3+JoRWkVRCDKOAFnl8tIK1MvjtU34ZR
FN2dOi5c1QtR3LlrESUn6VSOAKuYalBE7oafgC9y4k2C0qitoq9T2xBkQsWvtBXJAMYhwJo0QN13
whhv1LGRU1+avJqANadw5O6WFDdjIvDMawZ5JIe7XiJCmrHADKxHxk2S2r+ghQxXiy6xja4YxfnU
RZuQh7FkNNjJGLrm4uW6oYMa0ABvTbr1wTJRJ2Dr+hMD7L9fx/8JfhQ3v4yh+df/4s+vRTnVURC2
3B//dRW91kVT/Gz/l/2zv/7a8T/616fyR37f1j9+tFcvJf83j/4hvv9P+e5L+3L0B/DKR+102/2o
p7sfTZe2b0LwS9nf/Lsf/tePt2/5PJU//vnHa9HlLfu2ICryP/78aP/9n38wY//v5df/+dn1S4Z/
hgH1/EfE//0fL037zz8wdfMPApAvNEzBo+tvTUzDj1+faP+Qme8DtAdFh5MKG8iLug3/+Yf+D1nT
sUn4AEyLaPHDAQC5M/sI/0YGIR6bIDMZFaNB/vj37zraoPcN+6+8y26KKG8b/Jpje4dcOCqkCZHz
+gXlyvmOuZTAMK4M2T43X2ITQ//K9C0zU8PWJ/q5jZAxGOXYsOWpcFQzvRjR/il3VN6mqf+UVWHu
znN5PdH462L9/vydR7+L2f+7s3n7XSYYIaAq8iUYo+U8AAbpiwnFu3SfKPQVA42zrbbTt7TPVDeN
3HoXFMUebH7oCTPDwI3GcttVIoiZlbU5+g3cmZGMhChTNaX7AcQ5Dk3US220bhW0ODiA0bg9r/Gx
dz1RmK+IdMoUpkmtpPswHL6NZXWdN9JLmO+72fyeRoYgmFpRDdV+ADUZgGliRoblXyTwsjRMMt+P
sr3U5BeU5BfEyC50Wiq2FIvyUG+FCG4vUS0D5wZKSyBz5LOrVRMTGdQs2b6V/cdQyz11VC+zwqcb
MzHBE2TcqpPiDmD88AewPJa+D977Kb3MkubViOUGEwlB7ejSz16PH9HVXdiKlGOk0ZC+19ZPCppI
YFkGKLur5ItKYhH5ApL2J8aIdxx6QdCwwG5a3nmWUjsGoU6lXUDlYl+gt1sBdolTtTVxqRzvRl0H
jsFUZkAc8XzoVzb7pGtjVy8oApwgL6+zIfHCpADlZzTe6HEUXlQ0jy8bPSnxFfQhV5OBVbonN6tn
y1ZxAgmJsk1s9YGbQ1ifAyUjqsbbboiahyiNgTnUBHfBSHwbJfTInsdYtXVf0261frg20kM1kmo/
mKTxfBJv80B9zbuxuu5HOfkSafRTruIbFdm/1QPTpVa5H2tMZeRJ+zxaxq4trrWGars0aC+7psbw
YDY/aoUc7YteR+dG3qDUECjVBegSCycGj0oeIs9SKf/H3HctOY4sS/7K/gCuQYvXzIQmQFkkiy+w
ktBa4+vXOTu2211nbPretzVrUd1VJIFEZggPDw+xOcxb3ZkjGlGteu5YXMwbWdM+N6tNgXLv2lOj
0WICHqG9KPquGdfVVOPmLeH0iGh5/+Cj2pmUdnZUofwEezez2qh5bIkMhsMmlBTFIYwGnU8cHsZW
kG5Vip2sVJ/53EyWrHaPmmt6ID/bAiE1jOeZSwTPgpDscgxC3xn5a5EUGVkqjDWZUL0AO7hgmUS4
pkn2iw6p3IrLNqKL1VluRFgXtUaSsbWenFeOKBavfLW5evyk88kmtxaJXaz9XYdINcE2wbwjpfNz
Sc6sRoHc0agom7VozlQaCAe1SLTgLYBONS96vYyUF5Jg0UuBFhw32oAUuhPfbLSSWpHwQ8QGdWyu
2jiNbEtVNBRo0PAtOd1gW6yJZJsmMvYnJdEJkAiDbsq4ULHbVaMR+W2dv2IyMF03Omh6dK3m9Lur
axwW9TPp2rDoHb7gF6rd2naYrZWfH0mZQ8hfL6dAKSZriQyOLCovAz04bejNINtoaHSaK560KDVJ
Ym51S5dR3K1ma9EMceuBZKMOpX5lxqvaYmRaBgqkmt6QS690qOZHN+aqDT29e1YLmOCYGJ+4J4yW
UMqMVG2T0UVcVDLn0mX+1hRMMiirtLbLDGJbRrQwwUiPKsperJTHS943R73jYiYv26ea1ZUpiLNE
F7lzusLqBm/s15jU9eQIfKWTqRLAu8Y8SQId8F2EQ/D0eW0s7dp6fi9hZkGl3C2b8jI1lVn1Oaaz
vZRFLWD3lw8Uie5wCKGuxWbMNTJtJKie8xh1RbS2pzxatoiWpW9tXNwyYX5vG76hRXOJoS7PEHpV
HUEUMPh8tZu6KKd5k+qkl6OayVsZ+dWs7KVEx7wxRe9BFMYFjWO5K4y6CcZ2vuz4lJcPTXSb06Q4
t6IQps0k0IhvRZMfxLdKMm5yKXJExzQsYrQRTt00E17PH2olv2zdxpEmMW4tVoFIve61RXFOMR4d
00G5ks5VfG/U1tYSpIDYhVI+7vmxbxjmr0K3S4jR9JhJu0LIVtL0Cx167bYUHeu5cWE1qNmu0ANK
y6UVxCSdv6/yJ4+u80pTXoHJAQueclOpegGASrS8SovMjAQSHHFaXWKhOukxJOprQ+nCNG8oXwma
NaK9z5VbMXPiCeomm5ypzOimwUsnDABE9KQQRbBTSKs/lGELVJBpGmMUXucCI8bSGbs1bZJAh0wc
UfBcSQGit10tENaEnp9sca0W8mo02oMhtpSf4/ZlMCdJsaphTMM6EiqWzOtgGXmmhTEXO33BTxCH
n3h3wFz305Y1EWTgIho1IkzGzDeHpK4HN4/nj61S2jASk9p6+iNJmL4NKeZ9PRatVJBrkk/xoa8G
CHAKqeHoeuJ1WAAvTnHgmkxQaSxEMlOhZAYMjyton6/fcIUpbWIJDYgAjcjKSTLpEaKwruh3W9kg
KhFnnfBzi6FQEmdyKVdaEDWILaXNUybCpmFIY3vUynVhSWXoJnpkv0vZ7fQIciRSVfqSjrGa2YoJ
u3XKBaggOWoZRGLWnvgs4wMoR7+pUX/WF5FU6zrtJEUh5dMAbvE2MmHQzKLwpaSUD9ugvsQwea5e
NRTtASrpI0MLhYyp4kAqToGMvxQdgR4WsDd6CqX1hRV9u7BMHXQKWqTDNeK14mLdxrwRnalTpRFE
yHA/NQq0U2iksuKNK+dLudGzcShLUEGVo5iuJxVFEEvtSVdv92pRoRSeZT3AKenU9tF+ioSVDIv4
PujaRKpM6TG2Yjjz2UIqYXAhtnevmmYPt2XYrTwxbYxUP5sXtxY1F2S4vRHPFZN6zG2e5eioS6Ml
Nmlx4GsDIQgfYchQ0+yEQplJv3IFKVSDVBt61iWNw/T0BFJueSQYtJPLBb23yx1Die7oD1jIUDZe
3fdWhadeN6jdaBD2SfsG74GYcNp2aIjI6djqCdW2O8TEM6dCxDg0cBixnPCMgzA6h3IfGILwTq12
a+LvTUxKU1mMtxLCHXjdPponxeW73I82Abn1/PXvgSzg9P8Il2TMUteebS7gERk/iSlNC/6eMdY5
TkIC18OXmAkrRac0EywIS4lHZah7MmgqwQBmUKtl/a7zSU3SSAwBC+yHOi5pUkxJMGbgFnbGSOcE
lrIsqzxUWt3EgNXXHrIGh1bWQHngTDEC7ijqK/oeVsPX1q4hshjD2/YrtooUt44myC1pJKO2am6y
Ij1jiZZUdOMi1lU8xJ7X2MJGMQVlnkkUaedqjR00ovkCDlO6ZW4ZabMjSSKwsbS/aT1ClmRsP7X6
HmWraC5tkdJN4lM/V6fdqvGZp0Elzppb7hIbCtXbQmMLQnxqGMlNHmKmz+n7ynEziYekQd4/H6RK
OJdx7USqYpZZZ6No8lX0IHjCasLpdmYpFndlQs+nNJXhWI5UnfOTJFYgWU+Ti7T/TReLIN9Kedei
exdOMkK7DHyY3M8HrgErO/KMMefcoYWaeRFnOUln/aPNFW3Pac1Mx9KR4i4Ynp44rdN9Um5OxacQ
sdqKmoC56z7jMGVubCWu7JFrF2tdZjgcnQPvFQNtMi6lnJxikHopf6tzh5I9GiAEYfXjOsqIAAw6
5vvGQbx6qDOeI1MrM+yWIC4QkI1inhFdCaSobC19XZ4itWg9beWRoBggkzHjzFZz9OiVK6fH82Py
RvYnBcrs/OioGqLssrEbXbLRnfkBd7HRSMkefZs/5qG18wHpYrkvR3DtyxgxQBEhbAKgPLMp85Ux
vkcL7yhDGrZNfJc2fjf1CgYeDrgqPvEqJf/cMNwiEUdPFwab69RblUKCLdYL0iZLb8aTdiwM1elF
4Owq4/voICpbR2oeUUcnK8dBQ2V5HUtI/K7v84rgMFeBZwnQlJ9bLIDEzRlGmsIaimv22CYhJ3nh
K4X+wkf9u2Y0mSVU/LuI4koc40REk1YQHG+nzQaoIHN6T/gIOjzttM8Nr0EqUI+yWeX1B7ImzVUT
LSXwf+/SmH1CuKWiS6LiaUc5pO27ilQpWQUpJoMCgYPCkL8yBQO92wReRFlHGi3TzGThI8fDiwWh
C+e6u6DHvyH8VA5sSQyQ6bZTtdUVgQjEYA0l2M9qx6YYc2CTvj8q07KSal4mu1UnFyqdxQsX3xAA
iFqa7JAnOn1dziZIdTFVM4XWajLQIga5qJzTA0JTFU8ZFzrHWRj36mEtW402IqZRin10rWcNauOG
GkRGFi497ipt4ogWinHnOe20JWVBxUSG9gW+1WnqjH3bnwu9Pz3Hy+yKRUQqoc2+viopGxvuUWDU
LMEEgKpNvyU0utA6xmFqsuo1H8M+H3KcSC7BGArID/ONEGhDUKtzYo0pr5F4TRuylMZApCZ910rI
acqNdKiAocjGyHqkJcukXrYqS5nEI/mrCgrgzgPUgN7+qUEyU3kcJGyxtqdG7lrGL0Nkq1P+0Wuz
rbTG343Lf6Nnv4FD/xeW+4neXeoSv34Ccr8Bef89gM/+qp/YWP/zrf4/xPaA0wMK0Q2k92jYhm61
/q9gX1h333WR/y+3L96qz19Bv398o79RQFX7LwMiGBJUMFQMCjSAs/2NAj6/I6AtVENT6LMVA970
bxSQE3W8COObAJ0oIlorDaBkf8OAnGj8l4ASA/wr6F68ikLK/wQHFH8vWfx95To6JSCViZFR+g88
el0WMW6iKr1NbDULFh8L9ix2JRCdSCn41PNryzawgRe7C2LWDczS6R9VsH/QHP5j/X7ODR4arQH4
Xqa3PKwGUgYwh5El2bqlh61TZOa/Ryo/Guf+8+OeKNkvKFgMDx4ZJT6u2vEYlIR+OVv9rAPujQtj
D0OTzAaD+ogeFoHSkD/RXZ/w7i8Q539++o96SiYCjUDfV3rL3HvldiJTbeMjdgRWWbWtmZpCGjO5
8mzcK98DFW/fFf33+xef4O7/A+b+8wp+gKwNV44T9FPS22ItuwX9gUUQUcBF3sQKxoXlF4bHv/Po
iECWSQpnPKcgSkyv/34Vf9Vt/+0qfsCsqpHknNzhKQy7yGs+MUbZG/yuJNKj3w027xRB/J7uRf9P
nUg/SDw/bx+l8t8fv5xgeJWuZuktvSav/Fd0wHbjvuLdHJv5xmT0EfCAjsi/3+5fdLWft4sDD9WG
pwYyINHfPxVlLXXRuTm9KecWn5tf23c+VI88LU/lIzkjf49cIzwZphRWjhIIx9GS2eBtND/UVpfb
zZd24C5/qscC+f2HzfAcZv1seEPR+SddsBbSGGcP15UTRJgfde1zH20IAITEgK1wGDNL81E4co39
3FnRQ1Dg+pBmIZdyE1p7sYlWYMFXHMPKHcC4LVjcLHcSCsXVDO3b3myXTn+qLMHfeloGxgkzRFGL
lSx0OOzj08aenxTB4OR08nDLxAgTC5GRXbHeTs6Kv+00CHeOR4GNb9VhQI5JZTq+8RhDKRGeSiz2
kT6mpGEDGz6UfUbV00hBRqOtXeDdC+zqPpxRlVVYZkPP7bDtBWs10xM8/xhKlsD07w5veX1+kkxL
cwxSE/QnqNPmgUY1MzqoLGI6ctcv3hypaE9uHRaXgUk1mU30oTDEA4ij8YUYSgf1FqPcO1KEQNZK
lZr0YW5utzEQW6JS416eZjM69mbtRzSxY0s8dd4U5PvsmGNtLY6JlgELSJHjEmmfnkpT2nP+SNub
4mUlaTze6b4QQx06mShuU1Bl37jrte9J7utufRrD4oCF2i+u5i57PqIDR5RDj13d06gkDkAr2ULY
zpPKzEwcbghtmuJ7ejZYexPc8ibf+J1x5DzttTgiMj1kJvc5H43zTKsPaS97acXqt+SiejnmIhAx
qAvCGaTZlW/lqduV1xmXDv0LXcHlKwLhQ/2kMTmYPpJd9JivyH/7YH0TSPkiHqRwcCaP00iDphoj
TD0uXLw8wA56bYlglc741kEuUzsYTCRoZWajA8H/sMK6cTs50FiPYZekvWI/hY1VnduX+mW5qQc4
EjBSUnMMl6eFPedvtS/HJAvm9+whn3JioL2mv64BTr1K+3AtyIxzicpXegJrFsPdL7rGxhbnc3NL
u9XMwclfDB6bVXwdP0Q3g8HmTd6cze2528AJBKFswG+NISDXrRoxKCi/4bLPryj2hgJ+WmA9NmVt
cyaynHEkORAvCl7OBi0FWn9wvCfudTyY/eYNZj+hx4/lp+rQWM2+SchC8pe+tiofUJxB5ddUpfxB
fuWD6FiN1Dj318XVdxNQXxa7SljsI6YehowCmznGF8wlV+/irgoHUwqAJot746iTpaYjK0KM0WER
qdF/+ooqBBmZ+mmcIFYB3RSrR4Poxjp3s7CtcHZjUEsrH8HBZKos30X7kTUt3gVoxGYK35mVIR4/
Fb66a0x1B+wONu1YqSQ6Gw98joDEFhwaLUAUrBH9EB3ar8xK9vpBO5UvsVfAnNyyfWvHz9EedLkV
u8TlRrCYsExURkPi9Nzx8F1MxQmdRzKhKdFusTreBYG6tK+/55VuVuLqR+zWhx40gGRSWr3Op/hR
+SKmkpT2hM1pa0dupdE5OmdhFaKaelCub2Bl+1xQ7PUdcjTFTG7KSTilF5lAZCX71s/pwUCP7k7D
HzVRjvGuZdqppcsFtuOIouFVeq+P+RG6XSf+UCV4RPolfuE2YpREPmAAgpPa+k7G6qHkXxGepQdw
5/zYji6wMOmx/kpfhFD90B3RGWRS7xOnvIxgWF+26xB2XkeL43pBd7DD71DOz06lK+4hC3VQ3fql
2s+nOoDVfOfN6tJc+hAo17m0tZNykjKq4JLEs3JUBZaFPFuC6sj76Xl8jyOW74Xj+iljVzQpFVbz
Q69otFs89d6ekakzWI78/NZdsUNZBArWolMcmQp/qPv8wu9UH2gMRLzPeLozUf16n7L+Jhxywp9y
DgdYPtUOnxL1XBQkBvV9eo1oauFIuwmQ2iOan1cwZQSIg5PmBDzyNN87U/I2s7WkL57p53YnWyLB
u0JZoMZBtBIPg4e/FFRpcr9k9bk5Di8RKkxf8VniiNFAh4lCjCcyq8Bg0SlGwogT2oXVtbgugYou
iVPRUazwS2cJe85SDrkV+eNEG6/cS4fZQyb9FtnVIXeGC4puvAvzALtBxbB2hEMJGOFQC1Q/DYG8
k/3m0bxULxkMc3Sr8Xp8uNMFnItw0u3RLjggjE4c9WNm25uAf6E6QOUU4xZwbADNnpYW8Vbmy77o
6++zSGVnakn3NQ8k0mC4uF1nSSMZrNo3PkcnBtliqunWQlUGRxYaNkLQ2bgnoIiANGVk3BMSZAx6
wdcF/dMg2B9Ulv8TRiFmgKwNmk6QR/2I31JxzvS57NNb9IU2ChSbZqTXSHs30n8AukTdQIYvn/8U
R/1OIPv5seAC/B5H8Xk/zU2Gj5XuGEJ+QhkUthuGPCtpcalB1YP6xKN8aQai7tKSqvfygKXpvOw4
BZxdXrhv0cnPqaWe/j3AA1HonyIpaK1KBi9gINpfC/ZLWtGoRcm3MgLau7vH0BZyPwfvVwuwEslN
R6QwEX5N3t3gXSN+T4D/IOYBNd88H1DTJYcTIg+6F9Ekojgl8Sv3gVYhu7QvRCCJdTJz6uw4us+J
gvdzb0RDljaRfUmowc4l2UduwXjqI0tDzCORIMZH9CTwA9n0a/txzMkeiBlebWlEhRXlyRHQ+26x
gv0E74XQgFGZOAeJfnxZh9fTB9wETJZibVZK2Dsui4i0Jv7EVG+PN32A74mgZyYAXEhwDfCpl2uL
rz9QSKJ7fL7qItioyaUgln+HyAC5W5Gb24v/XpK7YKm4gT1PBbztRr72DwSb5Fizq+Ot5DN4bLgF
5qfMdC3ytpuJhliHWZ/eFTEXCXA732+r4zmfsQW7hg3eEAe9NAa73vH7gcZ/UtPDsyk5Zs51wz/2
pKXx8RmDvhPwOQmQGIIZdZQjrkKOwZlNLHAHcrFL+jCch08/Fybhvx4L7odHzDmwx+DnuGrB2T8E
ojMsMbVKateQ55v8gZzQPEthu90Uj1Jm7kItvP9AzAkryz2/OIAPaNo6oYv3mpGz6YUqyW33w1rI
q/MS0bNE7Za5PTmgzE4n076FZ38mITnsAKmTneMZ8HmNSb2dZ552OvEMdm+J74zk3JmuYu7wQ1Rx
4W3NmH6/6SyhJ0DUWB27IQPpGTl/INx2dPJS0WAkYUVMRyEAufAYRhqeReKYL5/o6MBySt5Hwmwo
DuwkD6b5jYQv69NOkQfCe0vFuplftkoaco7x2DJyNRC1AlCkCYmI/aVR02vsLTA9geK6zK+aWtii
HJaDC8Jd6BEa0YYGeELmt+lQ++sQQV7A/Awk4kGjlLyEkYmw5wQPYC9oKNet1gxG77jSYELcN0Hk
YaYsJ06QE1+koncNdIqWcBJgy04MwTcIfezlGuCru6Nhv05MtwcrRKagkWvgHxviJSYEL8wG150Q
fzT315whHP6WyPl+DFJiJhQ7E5m46bxcqXnA5ixoaL++QJeDfPvOfSZYXrir8G3Xoa3Le43p62ot
eLRCsLJnn9dkPqnKgMl9mHesFp4FPBEpbAeLrTsJiZlXPXU+yIg/Fcj14IJezBdc3WB6BT0f7+8z
uYrI0VFyJs/cCfURd+/zeGKqjeCYHRHynVF1dpowgwnw/pQ0y/8EFBm/GLen8fvFuMkcavlyC+NW
4szfxeC+sfcA4gJYxYbhtJ4SygSGSyQbeb9gz5Tux260Wvemk12EVGN6unHs7z/4g38EczCzE5Pz
IEeOuSg/KE38um6VLETJzXCy3eoJMHrXyR1t3R1qhlg6Q6nYFbwuTDz5xO3WPw0Fkn4ve/3tkH65
APH3lamSVsAEKi65PRNApIZsDLAI2IBtAUEmJAYnjkeCHB9VGJd2tVCdQBhSWsPXAt+cPDIEQ2Cl
vAB8Js+s8d/dkvqP+f0vl/d8sL88uKRtplTr0ueDW5+bZSVIKeqT/DY0sNUZ09nXUpIWrPrUQ9we
qK/6J2du77q7yQEvWJ0vhOIZnFsEXusNYaAJ/A9B1ujXEJngQ8kF6h19ZZR7Rb0GsNnKcsF0OjJf
xs/shEIKmf2VvBmQBj+8AXz/ww0q/+h2f7nBHztz7TqBWyLc4DUOZS95Tc3WTpjqLqeJXGovY7Gn
sxxhqu53cKKw1UTzBTJ4fZBYcbAcq/eb98GfCzO1CppRZK/o3b4lLZ4GAinc5027aO4MQYT97P9p
ZN4/h1GAgZ8TuFSV/6k43wiJti68mNzi64RYkCfZQBDPku4teZTvGa2df98Q8u+str/3K7o1UEd8
MvOeqPevG2Ko50kdWiG5NUz7SDAZIHHzlBZugTY+rJxIpZ1i8ShBmYJT/AVKgleOnfuUPf7QBbJ5
IzrDJA98N7Za2XW11Htzii2NoWo7O6jT2gBt7RQlpPzPXYf/uJ1/ufof2CUYK52CGVzJTbXnggB/
kawO+XEJdebnXMPhOrw1BhXZHzsP/zHuBOqOzjio/6Kj7Pdl4xOMulC757KhdWy3+XnQfqjnfld4
vf8njPhHKf2vZ4TIVkIrHiafo+fph1FLE70qtGxIbsJHNRGhJvUDudVNAxvmBE0qI8hMjA3uB6J8
/vvueDaq4UZ+AJW/ffYPe7bGXVaiISe5+WBnpW9dbIOStSWo15JpO4C0XjTH6cMQzsOrmHnFpZWO
3IjwbASXgwgdaI1kq508piNy3JymhZn7iUR0e0WAh/EaGRVm2vpTg3BPBcExheQvHVd0EBOg7mBP
IlsXzqtCePySn9rHhUgiNG+cwH1EJX2GTS3N5hDRZwg9weesnkQm5HtIuJKX4mUkvZ85wky2z3Yl
yQQt9WeozCBmzPnZSwVPXJk8Qm7ZaeCwAXBZkM5D9pDdmwMqli5PDLcGDKfCbhX0GXBXbuzwuAIe
QBF3r1EggGMhzx7CyW4euRVDxg0vGH2+hKuDQdSR9T6k5pn/aA0Kl6QDeAhSdU2WAdEq+FmdNRPj
MnvTHWYTIZPyvHo0+EBeHG+M10CoBFkifjVvHRad1AgnQb5EKVU99GArOCXCP9HCwFjS2VBPCVrH
SMAYIXIHggNWNYgynD+1oyWgRKtwDWCbT/c8+G3GpBAIVPNeMFElutebGTUuGxr32DKS5cCf0JU5
wRDiWls4icRKd0pJNtTxZ5plVHS72hNKImIv0vkwYx0/gWg/IyVNNQF7pZGvfS5PrFUpTqkOiFNL
wmSmy6scLgoVEBTVlpD53NPEJh4PKtutCrLAuMTvhiPtqx1O94Jnu7jDPra5W+nzp/rGfY5+q9jV
C38DNIL8csjZYOt+e1jeDLvxo4tmpl4JzGVsWYzEA1qSgC0QOT+9LgALWlsJcgo4MQ6j+yi4JKy4
1gAW78ZhdGC3FIDHy+SkA4kbU4YZLmj6XVchNDzwvbJm4mrOPNU7cFyZVKBky8DvTMBvAqCMPH6i
6FgfAAMCbe7NuXr+5wZztLJFw8+fa1D8TP6tSmwFRbZ7N4C5CMIaYHNTA3CensbnTEkmrwhVDTxK
JHEDKyaiBpLLsRX5WAsctLkj6croiG0r2zJoQR8ZyGlEtkFOYoUr2tp+ABrVwhbPMO0KQXDEoToP
ggmVXIi8ZwBR6gbdLgTdjdxFk8hIthnOrkI2CfKcWdxTnmguyIQdSCvYR9oT4a6vz3NJxQAUPNge
ncYoHAIluyOdpAOic4kArDWRAASjg5VDZUkhaah6kZccnklUsxsMRLkVAGm3s0ByMfarpyCJ5W3D
wUl7BbrjZ/ZitQkVTzhNWbDiOBsuTtgI2IdzhqPh4kqrj9Vb3NSbbjFeHBi3YoDq1AQfFgWgKT8M
iSE3NYedse89uCYztpog+kvOBhUHJHPcvnt5QvT6XznIswZWJmRQaYSjAF6pP+4bYLnG896fSSqw
T06C0BRg5p60p+2gBmgOPG7gL53GNxnZfWwmrPMbP6XdNac6Cmko5/mLu5oDyN1EPIphx6IjhDJ3
+G1p++SCVyP3BYyZMUhT+/MrRwtr2sl4rzxA8aSFnBboSgqHv+c3HEPW+EUHfKVn6gd/SIP0hSsB
SDfIXRqmHwoYkvM4u4VxTI8LByYwLXPWAnlKiOHLL+DhgDw8Fw4iQEgdK9A9oc1EZC+DmDMRvaYG
LeskxUw6Ty1Ls/O0WHJQvegoagxA62Ir3RtMkogYgp1u5xhnJof1szX9DNCbzvgBOeR2oJUDTRxe
Kq9wEjNmDcOom2+Z/jXMQCNzMB0E6JQOLHHhYiR3CIaZJKbsODNkoHRq7DoAEs+VSZDAwQLsBlQP
QLgEYtaRyhGoSAZsLt1skAWCzGtvZwSlRzz4+Xumf1WoGxh8cLVoJ5AU5asN/wDcb/ewKpayV4PN
kmFbQEhG0R9oifoyenjlcWILykmzGYec80wwV1Om6TGOKXeKA5msH4PHv6JKYT7rXd0BhE0f298a
djh/FsxF/N5izgGOiEEM67nR2nCmHeJK8M3PHEO52W1D0ZwDDvsGLdt0OQ63DXtGsNEnQcB/PpRU
v8zB4L73X5BU9YGb7BCGJeS9BwpfQNwBPSKojIEmiCJbc+4JPB+ZoQ4w7FDCQ064+gWNwydgsQBs
ru02J6AB73gsArwCXoDWUj9+vk4ArZWBzon/R2Mttrt+q8/yUfRkOn/V3oYfMKzyWGOeVIengBY8
cyOLY5gpXa0GHhBVkj1IKe81XV+KPe4JBRfJwTQ/OEdwZhlWX0CJLX6WAw/rN7oJvNlDAPDaDkRH
k+Q1P8kFg+p/k6L1g6DZFt3dzef4kJyqItMAXQcr29c5GNykx+iBnLSPGKUlE1XG+TF/YfejztNn
puiK5mqKV5jCnirvcwA1H8Nqj9kHNCABCEq3Bf20YPo6nYjDFPvgbZpyQWRTwIS+DVxdqzYQ+XI1
wcoUbnyqgDSfmp1upyEIUuiuCEQbcpnKPg+fO7lFZVO7TArFJM52shUIIWlU1c9d72ZasGle1dNq
oHXhcDVs710Gga06jvunoug7aiA6sLzKR1wtvsIRo/hD4U5jDLkSZwaQWUiJgvLPA8WQNMg5Un+U
OyCq+W5GUb5G5oaKPIQFYqvcccfsBLo97VE6HT9k1G1A3G/O2KK+FibMOP1VILWWw2LhUIHkUds6
g5EyB2+BlkS9by2A0ai8PikfqovQIt59yWd1X/jG0wydU9K3ZHtH5w02rExyFDEPG9A4IILPTOBp
9biQ50iCC4CAkhaKBzhd3I7udv7gpzJZ/OEMqnRF2q/otWAD/7+pO48syZFrTW+FGwAPtBg2hDtc
hdYTnJDQWmP1/aGKj4yMjM5oDt/hgFUsZpkDMLt2xS/szs9P+kV4khJnsEG76iQ801Zrz6IXy5sv
GE81L8NhEfl31K8tQZad+8HYq2nsgdEV85walJXdPw6Grb5dNZXXru+R/rP6xjrtqwUKPkFs+071
LKLR4PNcAPH1YwSX41ok5zK2/H2bOTOjpRV3UNyTxb5mpFeH5VLEncm1VFvhvT4axZ7Mh7pskDw4
DsZfD6dP24HnqLftvBVons7sdF09C2/l+Aw8dGeXpCI1XAi7qPaheq2i/k4fgAjNa+BEguSu7cy0
id3wW/jhKUBgwcVYkW3PKsHozO+01CVKL4qxyZ5Hz3pROnvm6m/tKWKPbBrS0AfQfeNTypDtWDux
r++LXXvX7dba3nCYIi5ef5Wd8zv6x/qVVy2WG5GTe2hfg/MW8PTta8k3oF8ecrgZaDrSK7s/4Fbg
6G7rrdL4MlH3wkzWV7CchYC26Wwc60frlhFm4+sXMqhOsqxy22+zm4hubuiPXkpyQvJNcj8cRw7n
dJS9lRI9+JXP9wWwiLmj5Oh2cXa2OA3gaHaXo9xlXsAIJEfysJqBAam76GVb3VtXRMdHjrJX32bM
4h9zToyfetz+0dvAzHMddj03F4xQdq/SdtyAiFcc41I+L/zGn+hFc59y+VVvwQcUloo65bU451XL
u4m04JEJbA0uldKAETwdBAwbr8zRGRY8V3KHzQNsmRah4lhb1X2Bj3wLRMLRn0ecyHyyP/c+w5Al
uqpvJExnZrt85Bzb4q546WwABBv1AomEXXRdOwr5PVEZfeS7keM87YEe69fr638J9qLgRRc96E4y
dfYDFBZoO065q+7aIyBZO33T7VftjNx3Z75ZzLft/GnwtTNzJz4aZ+ouJ+bzMem+WdvFK3f9sbD7
TXYwj51v0BBhZIzwbs6skSPKTDJl4GoZ0EIcHlZPOJfNC0mFE/Bzd8p9eqs+amccN1CTTML5eubj
wgKxBvdyTU/c9pYQ77Px9tZL4XIVbZjvHupbAoF2pl+8StxDbA3OLyjrq4oheneoAHVfTj4bezff
GO+ZB1Z2o0aIFM2HaYvqgpvu4mPyIVv2q3xe+R0T0+Yw2Pf0p84w9jmFMN5OgAi2CaB8Ag5UpI5i
hkjiKdtXYkThZx/RS7gLBVu56vZCy8EXLwR6yJfKWeuKj+/DS3Jt7i0qqAkvd85KfcvIAN+t2mbS
mzsFiTzRsPEssoirdGc9MWZF4oiPS0G7aZ51it1bhp2sZD4se9r4R+iUT9JWumo371rLb0ELPaVX
36MDjxGfHTDs3TW+uFPt9+ylwnr2CpF7lWs/PFUHzbDLd85HSuyWDqk3bpX7suRzIrzbQ2WggaV5
mc2Uy+4Lhxl27VqOdBXeEunMXYjwkrkbbOPq1dxJ5ma5Dy7y7XJv3LeOsWmd8aqgEanfgcCvlk2V
b8Q76hiv2twIHHIuzBUpw6DqPbMDV7qStlXvy7Bs36pH+Va7L7dBYrNjOCVE3ULdGqytu8XHAFim
tCPBy57pBFENno2AI4TTQqj+kLYanEj7tbiPXPDFr/qOqLOhn0EZ+c5M/UREokdAF4N24iNTYRlu
2XPhTe8d16u1WQef+TrGpa1IayDlzrEpmv3e/wjgm9mgoIno/to4jWma39Y7047OJIfsN7Ab3Z6w
gbpTuJ7txFcY+MyPyNVn63SUXjRA6bsEgVo0RABriHxa5v7GXvK655p+MdHnTuXA1VzEXvbBf4WP
8WuR2tEtvyY69jsFm2wQE6lr+sMp8VPF7vC2stsbzYlo7Ku+fIgAHNlucOi2w1YnqPXnxT7Zp69D
5ofcI7GjWJ54DHoOuOQNd6NrbPMLZsL0/6lWbZw2yLOUvdLYyuVy9j6/sZ3uLXg0HOpHbqrsY4Vo
qqsZlErJ+SxT9FwMs0OXTtFsrs3pozqjH3HPa2RgTl8iFG0KfOWa8qp4WB+EC4Z6DYMfLrU3ANIk
YqG8lU/9gULA1m5KD7MP3ev3vT8fBhLKvb6pN8MZLf2NgmBy6/dOgjqUfmo21tFkEJM5cKaqcjOj
AYbgRnARL6e0uwLIdFYcO4Z1XLkv7f1w2RRuc0VE5vUHa0cmsIOD9m4enq13nX+3guYJX3hN9fWN
ZTrQp5oz2a32HO99dxm//vXJfKZCNskXwUMkisRv2eT2u+UJgNPOfAA1YJcXxh4liaMYudNdv4uH
1aCATWuSJedOLdvhG4OZK9o0lMLKzaxDXbQrRunluc705lmhc/yqbVVuAPbSBXQGr6DzcWwuSf6O
syshJ1LeVGfDqb3GNB0Rd3ET3xC7zIfgnIfjL2xAJQX/AY7V0+pZhXyJCaOd7MyTesr4JyK7OHeB
N8T2beL17BidG6w8Pq6Tu8T+0M+kHSNOR/bH8/Jxeq7s8k1/aHf1TgUxYdpEo0nwzPPoSn4FY0Ni
QEqneRVOaPHRvO6pdJ8b+7HcBfatejB2yhtGHk6x5a9UoP529W6erbU+bBk+h+yXLrfUbcO1nG+m
7TPDKsaJDaeDhoYbX48U96FLc0t4bE7NZUmtrPrm/aoY0wNf8pun2YaTlm6Gy35H52tXOZL3XF0V
V+Q/7wmqq+GmvK4F93nh6NQbbv8LmS7nTQoH5obd8Nw8LxyN/kLx1KO+WZWtbOA2hJXJi2+0PX9t
Uoo9zA+N3/KRmU48EJ6NvfBBz6yypbvxXJrw36BpL78UFIvVLYiRc3gIDF1IxVBKcdHhvg1ah1AF
GsVKvfmQ7Pnwp8LpTpHHn6UjALxCTuEP8MELr75+Nv3ljnUy29oqe5LdCPiQsoekczPc8TfhRb1j
f3rAPm7S++ZVfLKOy7VJdyu/ng90CSGjniSv3nV3i6fb0b3ylDrBhjR0YorYHgk9HskZO0I/E69a
+inzvtnQ9hn9+qDtUto0lfM8nfgikmN8iCQFTP2ISj4Z43l6Ibr1RrSzJxH02y44M1Ead7SP8k15
Dh+m99kXElsnbVZ8xavPq62yrpVt1TO6OzKa7vLWvJUv6XleY1dS7I334SRzPWFJkJ8n9SZ97c5G
FJDqXXlBRwFhOLrtz+prexThQjyku+kuump3qs9L92+bLZH5gCCNXZ2NrnBizx5FPrW2Xw8HcwST
rqZpt7t7yXnlSg+PCCfvgX3b8S77KNiH3bsReLPqcWCFyUPsvrpruHWn2oYXPZMms1V52nS7XhM3
vTO8jkCIqCO3pHhF6zYX5RWF6ya/b/1iC66bvjOn7pL9fjKvSuCVISMObnyvtrVjeFi7QTSPeB/T
ubKLjokTEyd7+gL6lg7XFiLJPUrVu4QMO5LpUby0d5SkHIYGtFlD/8ugr0vz2xZ8s3GUi+g9g+uZ
cNSSbUi3xDwzHqfz6pV85bXki9Yv6ctyUb4o8VazoVO+1XQphk0CxOFSerPeaGLP9817t5Xok8w2
6KlmP78ItLsfQbhx8V7UtH4urUdIhz1dZ6f3RxztpYu144VAIg0VIKnAR+mn7snETvEdHZcVnxEd
ZwbhykXrM7KhVHWSfcKoOnS4jZ7b3e18b7gZ6FQ6aX7D3b8LaWJwMN7jTX4NkOkkc6mC+bkpPA7S
lk0VPdFqulb92SYERJ7OTRMSl6XaJi7S3HlmLnDqnoS9sKVYuBhjm5KFdvpd/TBvpA/rI+GKf1Xe
y2u9gwIP6dO23pRrwJ30/0UaYKjcAX5a75BmI1xUzvgmHic0dOwJa3XpadnjoEuEwiTzFfTVk9Ss
wfsdOFSBT4ytMUxn8z8BFI5ke4VelaR4GxL+rfbY+tktgGaiUndrXERe5uQvI2F8Iy8/zau/GVf+
Ml75Mo9tFGuxMuhC982D9GqVdvZIgreWlBSjN+PFdJu+tC+cyz/PdaR1avOnqc6XKelijlluKANz
M9QKyDqfSSMoAzlTLLxerURKwRl+Gs/L34zNQL2LisLgDPC59OVxA60x+ymbo/t+r28hO1CstpeF
K9622/Ld8vpN55Hm0JV7bi/kQ7OttslPfobfPvvn3/Dl2aepaaMw4ZWP+/CKpH+j+OFTsDHu6hud
1vIPb3rFvX19059XW/ECnwbuutSIuWHwxNkx9WO/ucn9BSSa3T4V1+lJ2ssUlED6A5M0JtmHPyi3
fwdH+OWFf5lTVm07i4UyRfeCn5+FzDLsGly4H+znxdYnWyba7ZD03NPx2QlX5RGo45tMtrlJd5Vf
n4ZDv+PmSzRXPIyHklTBukh/+I1f1If+Hm9KKIppEMVh9f2F6fj0iuqsU7Req6N782mx7OYCMuhZ
TUvAHbnvLkhs8xsDTA13EmSCHyacq4bS79/nP4vLXwCEctbPgWyx+HypP42X4lVF4LsxXssPCpz+
AchIdCc8oWLwNj0Tg/7aHf8V2e7/9G3XPGfxc/EPu2/en/t/lB//uO6eu7jt4tf/DdQ5i1P+/5bF
2jbvxfPb82eK3PoH/mbECbr0TwVTesQcpRV+YCicxr8pces/Mld7QUSuTFU1EN75NydOkv8JNWUl
0ImaJgGX4Kv+ixInSf+0TBVqL7SaVd+VEPPfKGOt8If/HF8Tgo5MuNL5EThGiL9J3o/KFAqpUDGG
Jn/Eds1NusRT0f+pIaU2BfWnbEDhhMyPGEU4tH4iU1gITCqF+7Dqrwd93lZS5X96gxd/r/9ZGGsN
UX/6VWt4/3RizFTIMa7hV036swHxVQks988rfImS//PgqMevaokwgr7geYOmDQL45yzBCArb4U1A
RXT1t1jisqYwP6z3683w23ral3OIB+c86yaj6NYIHBWPRFEfHK0L/BQKMAiQbWqd66R6sfxipfHj
D6t/+0JB3UhsJyQwv2qkTtpQJ5LBCzV6mj5quAusyU4TnUnDcpWhAtAYMaJ5tSeFnd9n9ISCeL+Y
oofu2MOff8uvF8a/XgTIHw0aKrxP7QsgZ2l6VY4EXnxTPbblS2ZcWn3rGib8E7DlNKWrQdz8eclf
MWu/L7nGyE/bqa2UwqiCFhjAclZFj6V41hVXf17iS5D/fY0v+6kuotAqZvAcK55q9lKmQNqxvxU8
A65Izqdm9PCzAjNKeN8dldUaA9VDGXbvl/t3FlMxyE3WVZV2L3QUGJLiz0v3WGgZsK9h2hojvZ5J
3OoM5mPxeelFO5Vf9AroPV3pCSXqNGXCMMybVruMqthwxMY4qwvJXxrtZqosN9bik1CF20pnwJa0
J7zoN4LwVMudi/PdoV1eiuS252LR9djvTbAck3hRxfQC5Ww7tcVlN1Arq8F2Vq+nEiGnTDwXxb0V
GofOQgSrVe2ge0kZCo/BDkEX2ywWu4erE2rqazwxXJ4kp7GArvTUN7J8PtfQyczJRs7+2hhh2eml
O01MqpvxWjPTbS+R4yeyL8INSorFb/pov7RoQ6TabUbb3VjocsFPF7DATfr6fFAgQYiLrQbRjvd8
beXaRcwMCxnFTdtMaMcxg5/1p4qRiADVa1FlN6GD16ijV+a5ai9F8GaMylla6qFdWyilR+auheqv
06kSo4KhloW4Rb1PIpQpJdHTVe0YI1kSBbErduT+dIkzphZDxBA4rd0hU/1IlY+4rV1BG1XsWkJV
Q9Qd00pQC7oz+8zV8nIzGtNWnlFbNRpbFmmoxgwAZGGTawamjkhfUaNWIZCL93QZ/cK8r5FvwtTY
EWrtQh8td+wzLwlCb8xkLx3mh7kWb9V0YM4T+onYI4BUbcaCHn9V/KAOKv+apP/ryFiqJUlkRVxk
XyKBisCMELeERDOjljLzTUwMNujEFpC1tGA3sIFnJvet2R/GpDzwv3vLXJNbzsJloVAAtwOzFdMt
msu4Z6wYzM9ViPhJlPxwH317utfgKYOHk363TjGFKQtIc9C6s6Mb9aO4YByCGn4pABRcsTZ08G7z
a+mnOua7wPV52S/ZbdlPM3BJlq1HibYAu2AAlZGqP12G32UBn9f58iWWwcwmMSJAypfRjeiZd/WZ
7pTrrKd2tX1WO9nZdKu3jMy1n5b+7jpADx/dQUi5uKJ/iV8R/oldg2Onq2472GKxp++nlQ+qY13E
eFp3lHsTz9ej+UocMENahcbuz6H7u4eXZRk7Xhm7Z8S9f70dBpM9NQ8TOr86kI2YX6LS2qmvJsam
C55Wf17tu3j9ebX1pv50FzVIEOa6wvMuYuUJ2uILs7bJmmpDY/rPK333ZvEUEmXRhJ3zm0/OKMkN
AHKeB0s+mr0ozCXztu9KFBUZr0LaXGbSvOTmz6uuv/9r6vZ51S/Pl1Zlq8xjzqGm76DGzDzHH55L
+u6Dqag9iqaOZdJvEs1CWvSagACPCzrheblOdtUOPbFrRkrG7fxKYzXyUXYB32z88Gzyd+cRMKyG
GCAcsN+cqKYhnIHlK0izuvIexhozUeK2CRsXbjgmrYwSLa57xWnP9c3aZs0hb7+AtoLr8ufX/O0v
QY1eR8qC/P2vd/RpG82SmE+pqgOMGOZTPEd+TOtYpq/552W+DXwqwRlJKjDbxl8Nj0/rDIVojr1C
BJK30UXJ3bZSfSAIg0X0Cpq6kEs9CNbRD6dkzci+7qK/fG9BIKsGIffXU5J0fTKQ+JNNNZKvtTdh
Pjk6w6x0pXJ2V0kY//A+v60H0C2WeZmGKP3mZRHkUdiPSUrmX9FbLhFrV2PH6g9NjQBOJdN8FZ0y
2hv6fAhGEHjlT30b5bvIoKF1srq9UN59jUMSu7pTjJI7BnQFiqlPuZlCbQOLkcP8RVTVAF+go5Wj
gChuG8kzaJwuNKSrfLfI7VYa33Bz8KI29qwq2E3FqbHukdXzxbnYDeAB+ro7JQIdkgFQU87ILESX
VJOtXdG/ZgqaokZ1162ZFejP2VROf95K8vrNvn5TXcS1SyJRpd78kiFTHI9GoZHv9ET4wRUBlWmi
HXHHezwYuhA+AK3zxle24UWDjhvoFyd9TS5/oi5K34UoWnOo9LImX3s9W5/39CRUtTATokYnPctp
EO9wqTpYTtcwT5URRCFyuH9++C+8nb9znc9rfrnJzXopSyNfb3Ivf55cAdQFaeVLcQ3WeMtYM2VE
ojjsbA/oXNf9sPx30YIYsapeIKb9m9lN3ZoD6nEGY+OitQ3GrygUzz983y8o/v95xP8ssr72T681
w9uuizMWUVF4yYmDEyCPeFs/qA+zq90xd2ZK8/jTm/3ulkMWTdTWqwDToC+7qrDGKp1EXmzfq24R
MurvwHkJ2l6jDtEmBRC6YWet4f3wQb+LUJ/Wlb7U8x2SqpmUrae10mwBLMlaewUBEwgTXOJwbBGn
YBoSisyEI1R24QnXd5wLNIWvNEPYhpQsEiLBf/5Z325tZVWhllaz66/ZlCCp6SKuNUWK4MWAa/xY
WT9dCT+t8WUrW7QGJCnljWvnweV0bIHJ0EoHfNQesU4iR/ypd/Ltq/70UGs+8GljYaJqyS3SeW4R
nLoADQSDNglD6X6INvX8gd3cD29R+a5Zg/nOv1/j+os+rTiIk7TMEo9onoJtCfGSvD9wmEOBkJXo
hV0GbsX0BakosEkITDhAI+CyEjv2q3hUssIH/OiHA/bTe/+y05tK7DRh5kcFaKyIjPym+vbPu+f7
I/yf5/7apMKRqC+yNUp17oL1L+0ffyX6Qol1ASMwe2Vw9sO7lr97rPWOX/MqWpBf+0HNos1LWBM2
GpfIeOwuRLBUh/ayPik+l5Z2hSTNFiYpcJxTtG+vrV193pxEEcrvn5/+2x+iIatpUgtYWH/8+tHD
rBOaKiClSsPzuLqVqp+GYX/12r/egIgh/XuF9Rd82lZWUhtyQ48EjPplKkPvSZ+a1HRi9bUbJ69a
AN21xbYccb8JNst0Plmu1CPAMnReNKOYrC+2sorNRpI7S+oPH+Lba9HQTFGjEKMRrK+H4tOv00x9
DvOSXyfu27P4KoC3A+MgPgEiAxfxhunV9U882+/XXC1CVBE1VfHrVVx2gWr0PXkelHaZRIACbAO2
tjisYKTsCrwRO+Dtz98ZqTee5LfvQFEkari8/O6U3OVB19aGFbtTc0oyoJBIJE9PQucnNWQs/W2m
ri9NYBboW4biUxqdGwWimt1z041XXWrdpNSiwQiSPp2dnqaFXNVeOgbuMpE79rmbIO5c9RQH8eIm
lr4TQzh0IrkZQDY9DO/aEUpXdGeIb0OmbUPmQP243vuNumkZR0XSsC3Rjpe013lZDrmJG9N0WZbn
RQ1Xsb9T6xC0WOT01YQ5WLXTK+k6kTJcVmBPZDHIScBWQb6doslRl8xFKtKhrUOP9ykqQDrI1b4u
rirROKkaKNACIeRefBnZZowNj8NAQhakAPPTxq8EnKRTtFZyw+UPOKaKW4yCoHAOyG1Au6kA1NC8
hQhdJ/Erqagt90cTyHEY2Iu1bMi/HH2CGDAMuZ0Z2nUx3gnjvJUjqG1qtSk10R0z3dHk5BTWMADy
ByEgVVA7V8ivgxxEY7FFRn4zNuNBb8eTbI4nCW6Z6STztM9jcsTodjCAHxjdxVjWjqwHW1Gsr9MM
c3bQdEGX38SB5Q0pGvcGeiua4kWS5KqgckUxpD8477OwdzWTQTi903FUd6hSotM6e7X0lIJkzmfD
q9AfrxfQ9wzXS5D5Si/sTLVyBvRl29h8ErXUKTQRtZ6nRkQLvtH2igiAVyB8GS9FoyOHWjtWm+3n
CuxNpztSqh9TMuCJItZ4QTAZ62Tw+OD1eiHY56sHSIZjguwJKpTpvEbZFp366V6osm01cGBmY4Mq
u1sp+SHRAHvK7Igk2RQR9S/mEgkp9Ez3ZrmXRgwxJXgkVWur0qoRi9ZUm1/1MrSwBNFyZGu6FmGo
ByN8szr1XQkPCt4Cg4o2UoxCH+pbvWVHIMYq4S5SzgT1OTVCl53i5Kjj56qB0nFyTi/CGwYoKMPk
WXVCYYisUXRDosSnB+MrAt7RYdQ1o8t4ev045WL4zcTvHptDH3aeibuDAGonsw509PxeLtxiAinH
MGoWMRcEbWaaTgE+AhcFNwsFdxyeasvwhBHRaUDk7Tj4Sw4CdGTGgdn6hHcmE9ZgbGmtwiik4WtY
H0V72cXptQQozgy7bdajDq+8hSJ9++aY4g820fNqwmnbI2GUzE6q924iQBjOkLUw4DMRscwF5ksu
9S/RIF+nsX4eSsaHwi5RombfZfO+MJ95lXprHqr6qkvEyx5llqwPT9H0lvUxleVwLmjiPevcTCHA
6Lp/FfnEQxRus2HY6MuCNn76Ximl25kLYQJeUT/fS4KOH2jx2MBP1Vqgkl26H3Xwg8pyO5j1XgvC
j2AOb+RKvZfK5nK1Fm6FxMm7JyxGgZaa7kxfpillv2nw2hzYFYq+vJutaauDtZlqAd21FBZXxjam
39iP+0gGZiMAexPhc2bSs1DCYjJj0EAK4lkT+zwXbUY+F00bI2EJZyLNN6MoHXOgkYUFqi5CSaTR
r6RlIRalph8smGrIIJWXwhEEcM0KMyob76aDkRYbVYD2MwNknhPMNKRkM5o1UE/zXh9AqSVF9T6X
yUPchvgL1JM/oTaskvt3Hc1YHZnjIX9q0/KGvj0nNQDT2JnJfukwiExlr8rmW6KAS+ZxyIaXnLqv
NvfYu3rz0OxjMmbJzB1hPO8FOICyeaMh9xY2nVPpWG0kgI0KCFY0+ocFTHFDTMAbRCkapw4nZx77
s1EVzsdZPbYidEYJXpyhuwp9awnASaZBd8X3RGxMp6M9hBGp3a/gURkQnBB63XKjzMlWXjUHpJ6W
+HnZqW6gC8+ZOh2SoH/ArsLRgUcNZQvsK7gvQn0jGoC16mwTiyGCX0ClKkjugEC8xUz5ueK1ag12
mYKgN57G2tzF1rCLJt2ZCLAVw4+OkaCloLWE6nyOXiBKCPEEKGJULjNAYTODYOj15ASZ3+nIJSex
PsM1VsF9sztaSdyG7UPDsceIcaM1rc9B2EtMhKa52GgpnUDtvBsUrwXeH2gfedG8ZdZ0bszAuTVB
96fy3mrve1ncs8Rm1iTXADyZqY7ePrfJjcGx0DQAErPqd+mdYr7wsLbWGvt6Qro+fujyxwxR/wB7
lQi7FO1B6iNfa5pdqBS2xnXRgRyT6dVJK8IZ2gGWD9tQ0QlhIDIIjz2fNs7vGhnuxABCgi9q0qQ1
hWOpZgRPXB1ALfbDuyCV7gJftVFQfdGBlyST2wbzyeBlS+AdZREutIGgs9L6EgyqwgIbing3XmxO
1nEHQxRLJG6rdIN5Dpyi7thGuJf8ZaTyw4Tl26YWNb8qKRbVv6muE5hPKV0vLLGV9ULsCv6ykVE4
EJx2Q8JBmRYDTf5zXvVtr9BcW1fKamOv6F8S6D6e6jGaTLoMPGQoxc7UzU4MqKRoOZ5ML7AD2c0z
fPOyc4py3MTj4muVuS9gASewuckSf8LerGX411QPx07dQqJKRALiy28ytXqq9ZE3YJxPR8XPtwSM
HZRRKrQ/P/13TenPC30pGS1rkrrEYiEVeJkpI4Ve5k4zvhftyxRLuz8v9k2pokoYJtH+NXEQ/M1k
Xa7jOkdU262FytbFQwJS/88rfFcKfl5C+dLfSEfavvmw9jeuxY+1EFwO44goA84y2Dsia2Dexz9W
+t+NBH9Z9UsNUjdKPufqX/XAatDphudApGDFDjcjKie1AJ1kcpQ9HInjcpL9+QX4/ebPT/7Nh/zl
J3w5M1Zqdbkw0kKJtNfCeCuaxq4AlKv5TQ2I889rfdOX+2WtL7tTDeOmDBdecqK9FVNCuvYeDZd/
XuO7GuuXRb5Unfg2q8jizIkrXhbH6oJc3FEv1veIn4qXb8LrnwKB/E19pcpAEpimsTmNr4PdKjf0
ptb5ihKXfCiNboPyRaFiewUcV+uxX4OttCJz09uMFKyHjpBoh0jSvKUtNrXwvhSriQtk0Po+amfU
AgI4WMe4BYWb8vuD2MEK6O9v8V9h1f7/VN//t9k6Evg+bZnVNvIXX8erMn8u4ufPALa//sTfCDYU
2Jl5y1wgmK9jSWxwXv4GsMniPxnOWqB4NFBUIv2Bf+PXVJN/pFFaG4ZFO0Fcr4p/4ddU5Z+Mkpie
mRKjK4Z32n+FX0N78ddDZKAnr6r0tIFx0e9krS+HKGqnUQ4GiMlpLrVu25uJ3ynh+SAG2q6ucwz2
JA8zG4gHFuhqLcD7oMY+YUkzR5mHeotdka3F2gDOAODFtEQHDKkEX5NzFF9wNRuFGTqgVrcb7J9I
j1Lcnepwua9xS7mLwTjtium+rfsav8TR9PLUV1VVp9a/U3BHgQesid4SvmJjzsgVLymnkbO9lYk1
kHYLSv/Sgh6He1OnrUHOF611MFgPYyi9DHtKeUQBItcabwpk+rkkUjikXOVGrZ7+ykVwanInREqE
fEKBOacO6tDkGPg2h9xCcnToAZQo3EVNC5w8hRLXlGhfiXChCiqXOVKgUUWG6vUh+eTS+tXU6huj
6bCgbsWrEFe9JAo1p9brxelXL8MaadtJus/aGF2WqTHtcDIBt6fYdCkNxXtoWA0WdsLqvTruLbFH
WDDRtkbO/2FJS9R8zewlHKfusoItXtQwBiIjuZKKeNeX4+KNuhS6k6R6igIEIdIbDxRrgYZBXFhr
vpwepbiu8RiUxA2VsgYqx+1b874SdRjieuxlOQSqQA9gfwbzEWuwGB5+JKv9cS6zC7I0xRtm/LL0
4myKmhcpZvNkmhFugla97hsVcQ+seT1tHh47+QN7w3IXKf1lWg6HIFZnP9ZIsslcm44unD6Ge3EB
fCQZ87Jp65cpxfFqlrIFKvZ72iDahJcM1TtciEqBBilnigsg+IjbRetkZo5SWSU+1JMF8RPufTHT
VWiGoN10slkexEnZhfqIRIEYRq6cD4inCqiQ6ZB3O8WCWJTvElVlAJxCLppEc2s21XOo4kUFSgol
V+bSaZs+z2HY+inE8yAvI9cMDMSY+ze5TyHtqV3h1GjuGtG8HBXpKFSSdcI+AQJkEWy61cUsiGV4
5hjuHEKsE8cgaH1QI1djjm59QIUuZwPa1J340MdGtBniIbQFbgbX0hDkjjo3nOTe7UUDtoo6uhGg
aXfJmI/MVYdjmV4785DvwwFentJamCTNhTtUkHH6SNr2RlV641yg0dNBBI/A4rhSlG6Wuqft0wb5
pq4RrUyQhBFns7aNgB5aJkT7ZKR7MvfDg9z3CB8DPMRn50USsPVJRPxsqDWemXC7qTB1ntWOsSP3
6tacJBh46fJg9i2wMwO6ddso92KrEEeM23SJ5N1YdrcVbzYScnTjqwHOcxZfTGP9FFQPgjQ9jqLJ
gaJjF8wp8sKBg12b4PRxrdl6FkvuZTEBIxBusqREBeWhljXhMLa63WP244dGFvthfllbm7kplLsg
Q0lpKbAIxX3DmacErR5rPGvyDoJRiHJEKUjHxqRS0rst/n4Qr9R+1w6ZYrdjdttW1qFH639YqgXH
TmkjSEqwKTP5qWoTPjjmhx3yF/K0ovmSQ5zs8EEzncHE73PhxU1FCd2wwalQqJCn0mPiZa0+SJp6
vozhxUxkRvNhGnCCRD0pD4l504CGfj05VmlIm3pAmlwZdGCJ7DGlQKjY0F7DBa5gXNCx08Lxchyg
KxdBtKniuXLCqeB7DRKsq84yN5MyXEnpMvjZkMFrycS7WObsSKqFOGRcM99L55PY1c/M7Cd/lOab
PBUnd+xKjIyiWXVHKT5oSZBczg2tVm2Bcm22dBh7ZLxJ9TbCjIncaHZuFUbp/2XpvJZaR5co/ESq
Ug63tizJOYPhRgVsUM5ZT38+TZ2r2dRQ2Jb/0L16BbuMwmbdqxhsWIvLkBF1h0r8yXVD3WXKjCg5
smwVqYetpVriZThVzz2ZN136SpXkOHazZEtm+E+vS7BPKyRTKNBWHTIYVq2EYic3EP2bwhIohIm/
HHXXppTkU2gKdt1MLaFZmUW/RApqMSm4bZGhRE5DwzEvZQhUQeXDxnTCAPUkYaRY0ShZtpkyHmBs
ZdGCHE824Vz3MDLeY78UD00ZiIdWMK4inHLPkkfBFarmW6sL/ZSY/ogrTvea5wArIB98DrwEKuUs
vZQ2QfscFu8+0bSHvnswI4k9bZ5tswU5TTq1wtCM99SSzQ7RJ5x2Ksldnq5PUHkFq4H2OLHu8hIa
GfyGC1KcUeUCFuvgGVYKJXUugN0JpeuT4rsaY3hQSQIYG8Bk2Fqs6jbj6lGCxDyQzPqgwSuO0izh
ge5bK+jzxkmp6nfSGIPjrI0D+3K+G1rYe5Y6lNxf72Ie47EuAVYbY3jSzQgDvfQq1dgvpO00e+o0
ovDU4w/yS/H78BvhIgfrWYD+EPW66oSz+jFEwadYTOWOQFvLJUZNz0Ay5qR5KmZ9EJMxOnXA2Kl4
ouiFj6E8igljsnaSJSfUOO0bRjvrscLPXRlqwFl68aoyHZWEsyehmHjVFHGvgBusE7jX2zxN0t2o
//jhiK0gJYo3tQkisHpst0ONrNkv4/DWss89oSYGr+2mbTvHmlMbwPqYKxagVvr4aRAO2I2keFZz
/xUYo7rWqig5yh2pYIpUDa5Fgp4d12H3KmrtOiSmti9EVdpQl5z6PIjf83AzmXDV8yjKieVT4mOo
TJUtje9WKs1fZrKrg7l6NZiKRN3se2UogFUqCkI9MTyWepWfx7KFsNkCHP33Y5OJPCnBAIgoxOLY
1lVxlDlubFrNkHRkAix1XynJUuXQsvrAouucMIs3mg8Gz/0hFMfh8N+/1ELZEPDB1yfWkr/pfJ6V
6cuqm+dBcgyN71EatXvSAjqTjblJNLV+RHI94sYVik6rM/RQYsTyRsNNgd7CsVKFH4WAoLy6Mr/k
INwVgzwBrJOKCyVoUJ00jMhgwHAtkjWvCsSl6so+qCv9K3hX00Ro3MvmPDetivaZuksITr1aFJ6W
1f1K7DK8k+bA0wsBsKOzCrKQEbf3Aqh3ioVbKQAGipR522q2XNlKGXkQd1ohbw5bw41Vfxuok7QT
ComlWtzbMbeziamzkD4zTq1VpOh0yZCccEzAaEUCr4+RLUN6fJmydfYDPIA0tf+o9JdkYmSCY9YA
PqPQUPmJ79tqw1AEpcejC0Yd9yigG8r+TYzxhPY5CtXBrDB8kvJD1k92nqG7J/xkhP5cU8wy6ZA4
zQ1Ks1JGU6UUHHzJpvChHAq9xKBDQvqnYD8nKNgdWG2nrHOTDi9HC59q0q/YJKITVzPkJLl1MgXe
hB4ljmQ8hvwrNHFQMYNjJ4243sj9oa+S3WQyThHTgx+QkMZ0NCuTE3C1l1WmW1WNB9vIaXvDq0zf
rYVXFxJbZ1lOPofumAjM2vC4gwi9HrEZ7MP2aAgtUFxC9vYY88n0/sJW7NdzWsGYnOdulRW55XYU
w3P4o1dEwBHZoEn45uGLP7WpTc7pagC2zkLsDavvKoMUqJOabV3IWF1PqPHVHpx3RHBu9nY0AELv
MgwEJKGzZQ1fAQ5OFZozSQM8HIDfAMZIG5Gdq4+ewCeUMt6XIq04j2yDMIiSyPqmJrlDT1Z6B0ct
mwEr4gQo2MJjRG4xX+mbH238iSWcJ8bE7qnaZyoNEcydZCSGVxc9+1ow+4Z6rI5ZgfikFSOwB/L9
bJFwB/jyyf0x1cGQkQktQZxhnn2O8jWz6DcImqQ+EztX0ttzO+iq2xRPQ6RpZ9TlicVzysE4MYZh
fOYrjIgwwvMFFNDTJWuYFh2CJSc1gbeJ9U89TB6xluDjlhOXiw4Bwlrd2L5hvelj/JnEyjVOI4Ew
YBB4asVG72Y3zfAqzCrSPqOqXTeateNLxKW8Xi203434U/EStRie1K7advK/VmFcob5yebITLPo0
udsOaAzGCm80XLaEGvQcHmBXjG7DxpzmGuwCtzRqG0T5cSW5YVe4OhHhDeFWm57wvro1EdqO+1CN
fU+BhdouFXfARUnLOO4kmgbBaoW11MHqI215pcXQ1/0iRGKNVeRsTaDnJrVVlRC3gVsdHst1Z91l
db4atdThjMK0raWSqMxj9Kji8KwZDRHVehbYnK/bXpees8bcVZ3mRQYp30MaRWtIDPSN0y2dy2/L
hzrgJxiPzSMicsHM4nNECEVZZzY54iKiCRwvW728isP0OeQIgUo1vQptdhMaQV/XYfWmTxRcHdVx
j69NDxEztJAvo+HAbzQ46wFsbYNQ5VSEoZLiKdrJX7FWH41xJgp7HXCfrJVUCTddJb/qEduITteX
EwFuw9QkcKL6kdYh/Swr8SULGTmxTIUEPmKbsCvJtJFbM92oRdQtr3zOmMfmpYx3UUD9ThqmF3UR
k9vCmBlS/9HssdjYhvHYym7qKz8+0JRb5MG/utFdfVlmRo2u2rS4vloej9XCOQhq/0lM8by39PK7
zZp2O4bZX1gJX/CCRuKuK4nOTNzEkpJtVUHT14a/GGbqxUFuMyq0KX8bG0HZWSWJY+jjQrg71ymx
8EoRBJJVBF0k5ZH3qMshRqmTJnsRdR6pJgGH22XsMERKy5wptY8/U5aQRKPjNVrlmjMaDXB5ss5S
FDDJqBsYyXSgH3py04PaNtoRLxRfvSZRcs0MjpnKYAaXG/iO5DINR4p1Y2nhromDEkTYdZ625DJW
BUMm9SwNuC9kWiY4cTwwncqYwVCHTHZGxHo7YcfZV9VuLPJzyKZs45dZwQrCa15gZoKXmqAzGUFg
pLxbGYiLGhxNcpbLkNiDrYz8elz8vNgN0lfYnhiCmoPLBTPz/63yPtKTD1ayDkIioNVzEtyL8jYa
u1rPHSGhdY1+m+prnKAbXC31XHcXKADJ9OpxCXwW49U3D5LlNEzndbyKI4rN4LOe/2T4YmqLB1pm
rCb8PakEV5awD+hWSr1ey0FkF1yX0fAR6zuxPgvtVzqd+wbvHBCZonjE3UQX7HUY6+LcmNy07LPQ
uQg7zxROjhy8+vk97Lb4mVnpS4gewBP0/Fg6WNjU9OCX/m3izE4wWqCeI4XboJH/DTV/FdKFQn5a
5cUjSN4z/95Jql0LGPQNzVdgvWLzqBWeGb0l/p8v/ASY4g3y+wB2Y+hot7h92CqrKtjWg4unqjI5
KUr3ZvyGFr7Ked5F9a6NO2G4ltiQqJsZfzicUkxvCF9q/p4at+MY7AVcH9V9rm0VBGFkZq9yJvbl
8LaUKWHsoGPTV4bhhYZHnPAKgdVq8E/TvNGCfYbLgDjc0gQ7Pway+FP0ZJREOfZAg8MUMVWPjcAZ
yp0OKWE/x48oIbwE/4ZBXTkiHCthgKmofGUBUH4Trq3hryfpZ4RIaW1HBsZVY4NeI+75qpRdhyHp
4I0VeUa7RktWZoAopYw2NdM8icEj1gmatRK6i+GkRCpQRMmkZ38GpGo1FZcXThPS1bROSfU2Kexj
VBCDuQ+iozp+md2haf9FRDNn2jpGy5PJjlWvdXSwHDH5vseoTB3pJEoMp4avVlNZrN89NCBZStaD
3m5AceLnCKi0bOaPULo1JuxmTP9MLIui6aqpXk5lBC6yntI3LflIg4OffvukvlIjFTgYldW3MW5y
KC/KwZz3s/wCTIfIeZrKbW7uJVidAYZWzbeYHXQDx95TCbxAwniCIR9veVa3E5YvGmM3dpGtCJeg
ITMt0VcQBEZ5J2h7MXeagYNrVRK+Uu3H/uUnLuen3trY2ilHfLuszO3oHWbjpSefMWWv6hbBrwbM
Iwp/AoOZTL90yr7MnRRDUPWfpP6LBQwW+mxlWG7cLj5yae9EgucPO6P/lyUnuey2QWdeK1KA6/qe
dNNmngm2Cs8cFYNwK4c/3fR3/oCRXXduAjx8bPLc1/WIGYpxNSlUfFXYqo2/1qvPXtnK7VnQdwpS
FmEwiUSmANS+xGg3yiQMCNikENhUWq4Zb3uSuecYlDIinr24+AYBKl3lBIXkqv2T38kCzHMuGqZP
JC9LroVhV1e8ddGWK9sfgCK5ybSodxQ+o1Xhck1h1YunIXhY2ZPMXV5DtE6GsU2FT2NhA1PmEYu9
NvMfuUIU5kaYilKyj+bFKG6N8lRaosYot6F8WVXi5fg1VjhdWTs2WVDQwDtG9pD9t0b4C8dfq90L
so3DcoN9nmS304X4B0G55ertvzYQAkb611iXiTozumg4TZWH0ToUxtkS3sSJWv23Mq6Semk7pq/e
iKlftxYxTwmvaUOZ6iOJPOaIR8Gt94b+TKZzgo8nds7ZRlJQI3i1MhC4RDmv78r5FSTXWT752WmI
dyCoGJXI9H8lpJsq4wg7iMOHHnDNeWLMn/jq5XI/4cPQai5snsG0x9ThKXMARnO+4qVN6KwjymcF
L4JcPUj+0cI2Lt5q06nL9wKZV+ptkTSa40ZvMcWJvrrqkun46mHsIV2LDDMZrT1a4SG3jlZ5zMpL
Up3absMHFDGDbDxTcvlE+vTMs0M/XIToo2XEEf/EFcTG/qoql6m8vmtgQwHnsOSMxLrISAk/uv7K
QTNl59Q89fEri/bzdKvU96bEOnU7tI5EavuM1+JTHw4Fl1gPNJX9GsFtIoKvesuyXSYfpXDf+le1
/CrgfvTIlJbjNbAo8lbWwmzZz/O9FIJ7ztNuqn+Q+5YDGWPqgpZQfDe7bwnDq6D81edtyqaO8pUw
3VMyVHq4wCesIUvdlUhWU5xE3fnFvg1cMIr13DKn2E7xSU6+c+kLwIt3b9X3YFPhqZhcsuxt6hOH
J6WXjt+ds5GAPAzsMx2qNW6cwXsXnNX8nklbGemPTv+jEkLJLL1ESW3zGBHNrHqgjhwv9UWtGUcf
Jt6GnA6uiFN74ZbRTYkOknKDwU3w92fUP2uKZiEG+R7fu2SXBUe9+qnG59w80sjNk3MT0/UkC7gE
bwKNSshxMyheiR2cbov5jxo8ouy9DTvkKxTZ1mj71Yk9AgxfBJ7fID52oJZkgIfxiN9bcuRSVgaH
9WMD8w4BpAs8j829lhyUelsSP0ePn1u4X9zmxo5KCIU7AyuAYXkyrbo24b1W/2ZC9mTJU8OdiaWV
v89xnYx+BomaB9zOmr5byJgF9zP35kS+yHhNhrNJNc5H4iuYC8hFdzgq6ASWSzELduq089PtNHxn
XDms3+LF3ReLHOIEOJLzlXqT8K4pv1LgWsJuzNYlkQ/SmkvVaP80OlapPbXJY1QwB8xf875u7p31
phqbomQ7QnjzJ6TGZzZdQOI9jCtxW0xfveml8gEuTWI63fztU2cKP6l5NixMhPe8qFC7lrhihWvT
j0Tj3xJk6vrECAjnALs8DtFY4I/eU98FUaNil1P4gODwnl47I2jIhO28tBP7J8dpan3PyTPWDvGy
ufGg1d1WI/AYh39sk/LeGTF0GlZDNMIbRd6FHiZ2FLioI6pTd2BBiK6JHVkSimsiwu0qepabCcPy
WaOU9PhRLgOWEq0/bSQRimzUwGCrJ+uYWQqrgcJahUPQH2t1Oyh3AS2VDiRbp/pGmtR1mjNdCqFu
lQcrPic6FmJcoTEG+MXa6C+Nih+dsJZ7KKErbmbR/NJrgXHW3fAPtOYJZtwUzrjOG58JFqEGbwtH
ri776YXn0LD8ymsWOrnkWAX4RZMh2r7B9a6lgwrKg3OreKzwmNSF92n46vlaArq10uP2i/tLB50W
Kb1jVLtW3zSNMwzPbLT15keEh9VuO3TkwZohCHDaNF2H0hFFrp3oVzOO6SCsNR3TXptVrPiPtPAK
giggoIluVFOHcCEKuTM2fzO5MKPbsqBkGkPoU0Ox0cJNiLto8+rjJ0dxkm8mZom1f+wMmy2La7Mq
QVJc54FdBNvOH72O+g0QrTsioxdCO5Jdf8ZP/2hiAqZujMarWeLirckwju3DHVOXzl0AZ3yTXf5W
Xh0txPoAU1W+CeRjSIaUfjbSazBsm8BLEOFVNHLVU8iP3Xgck4/aMPAU8MTea/oNsD0JAZdYecZO
Wtn1tBd3phvX2ynloL+X2jdZTnp9K4qLOHt9uCnEjWLuinHLG9ELwjr2hnabqRRkIO17SVNY7Ao0
9mb/6PBG106MH4hfQEgLWBXHH0NyiZt7ITu8JJ0ZpNU9bOg0spXOVdkHKsXxTTG+mmwvZYcElRdz
STnb5q2d4xGIPyfkuHSwVgod/TCf4fVm6V3uvjTlJyw/W6aCiYrEhXBkNPHhpdYPDekrsi3/KUhe
9TcRYbwsAt/EfxVWZwB46kOvLmN0gzXslyezPRSLk9mKfETloFPWxAezvUXzuVd/40WCANyymwg1
le6q9C/G+Lo7YmHt+bFLAp9tFmsLtSeVxxQeyazW94nyUQq7OT744jGNNv7s1sNlHv6agawglZMa
JrRFoEgMq5DUpG1f7IvoayMzxFVovd+kcj3CE46ccnyjdZPFfZ/vygqMMQKZFviz0GOxPnsb+c+g
vM8aPvE4wariC3Utv2ED9jAe3OrxNpxPkXUqaM8iaRcwjrXe2/hg1TC817F2NgdMe/kQmfSyyu1g
vcbs0IxUPF6aXjOVSKTxx+CEjIS3tngpOAMb1meluKxzMd/X+bmKX4FwaJeMiORPsY6leBknp8fV
i6g5bOwJ7YDwu6Dz0FjShRgVlaBrb3VwiBT6KS8dnXRw4cL74MLzZ2fwjDg9c+upiBdTOkYsmXK7
1F+N4qrGnlYFXH8+d7DHJu71vq1sH3FBZhPLG+mO3joN+aVYdNwnZiEEb4y9vKpppKCa4dtS48Yf
d++d8BZJ5WoUExsXhNXk/2Z0AnX84IFnw0PG6AVDYmj7uFar1akc6IzL3xEnVD3hEJMusvyQw2Oh
PobCDQxHVTHz3ic7f3xo3PGZ+GJLNukpZJIX4NmYvVl6sq6iXdrezeAvY8CTxyQnDh8T4HE8XBLt
1GGUkTWYJ8rYPqYYc8fgR8UtCcNVmp6THKe+NtgD7WLJD+v+ow399acWPSdaY9kNrHVVbARSXMxD
atGl87EU7o4aY3afihhDfHl+cf6DYLs48zONIh8TY+FlmXBlQy23Q/Wfr4vrOI3Xg7ybq6PAcRRc
wuLIl6UG3jzZc/gQcgatPdfMbyfgCbkm/6A+k969qvAf2AiborNVHO6piTHR5XJefzcAoj2BkU38
Xhqe4u8gM6M19FLrmTUFC3FhNWP0Vf3q2Rv1SFHcSu0oRvtWeK3AxRm6HxfgeheLNyOzVmDRNnUO
jSoBo9dsoAQP/0QugbGoiZnJD1YPbqtfCvytcYTGnJp48OaUi09L2QqYn+KatBKTS2XwJHGEpz4l
hVmsfgIwJgYbkNiA9/uvHhMgPQWMB+Jsx3dkddp418oPDZ0Rqs2l+4ovWfcRoATJhH8NPO9Jxjto
OjDIW5ZOHdmDsUfriWrnsnRA2cigNV1F1qvEzqgYjFXSOollW9VOiT/E9GJixj98a/53ZIqAwCRq
09M3quD2OrOP+Gbkn3J16u1vmTGWtqFDHl+Vv9EE19AP03iQCpzmH1LzMU1b8ykKB1Hehb5LCU0l
Wqrb2XzMuFUXX7XmisVXPJwE/WzxEBpp26VeFFwDaowSJwReQPOtHetKqHi+8Jl3cn8t27+4+VOM
uwik3EOXMZmuGjXtRr4nfquI3pBXT3wVDTewuB5CMkvqr0belkwWRh6FJ0lv5vwxA4BRRdiSBmKc
fQgYylXXIH0vWQcFcgtLtmfMgP4roBkPAoVZ+U4TXgsupqoTLgIFWi9y6GbcKacHu0Py3TbJV7PC
rmeLLJOofyl4tOVDsH60s8PmCSlijEuqFzh43ifjXSDRafXt1042eabx0KK3KD0m+q4g4y7fp8pb
2FyN7LOs6fb3mu6ZFT2PZ5ofE5LRsLNrzk/JB9QAppPvJppxX7yKGkx+b5a/JxxYNc48FfRGHtec
oxSRPiGwsN0NjyMr5x6NsoawioGj6MJkF1q1goNraZfy01A/tSn1eKTiuCvLnUbFQVwVbvx8TxLi
L9NT2o2evgOuTdpDmg91uSuFvRbpm5bhRV8tNZcuOyCS7FfpB+xkxFPWbmBEdZuh2AUijpaYkKYO
MUXgYwDukfZQ6uPgg/cjdxhlmwNCEZzqT4x3dbeFIiZXrpF+98LvNJDlO94C2PIGMwElFldy/4wF
0J/pkxijrDwpgVuXHuUrUFBcueVUu3UDBM2gzih3dA6VfPaJJdJ+G+VDzO55fUzjZ4F4FL8E7POH
nzr5bn08KsIz/aPOVqiRQNnjAYBQfMaVR1kqWF4zXXP/OmReE77SaQ/RP4y/rBLL+9CVBudsjkc/
PVn+I9IYNK1k+bXse4uhI0fVkUa7+dMJLZ/Wlr4JiHpGgZTnh7HeYCMTozKRMT5joMPkWo4zt+52
CM/A5UQwSN/Oc49eZTacotv6xdXUn4VIbnejEvVdMWpvPhW0EGGqOhLHEnlLts4atHaFsa/CoxaI
XrbwwJWPPH2KmwQIWd2r02OhSgmUNjD0SVYAOEdbau7E4QjgxIhon3OOJPk7C7upcK6lz2str0+f
4Xy3kk9y1/Rq3yjnvzfR/Fg8mJQFE20vKqKd2qtplLMKaB7oK1m16ls1KY6Qkgjmg0rOn6nxrREr
l0lX3bq0FSBjfx/IQKKT3bI6G+swYpgUM19AfuWPVzX47SCBDcFKIwdI6ngRNuqAlKxVzgaPM1pd
Qo2ieuIobO8kBq9r8zbO95k4HLX6GdbiGqa/jsvt4rW0okJSBVBU1ZYNYz1BaK0Zq8iSuRKYhI3K
v0IBgNhmeBWrh0p3YCWa5TOlCvMrH+mRAA6jb5aohIahQrQx7YYeuYmhsFCsJQq5VAj8+d43ox1X
V0P+F5MQO7a4bnfgAbCI+ke6bG5GC+3I+Fo/dBNFkdNKl3K6ByIu+d+V6PmEgVglyH5XQ4Oj95cd
xVhJGIsreMbh3Vznl46+X/wWhrc+O6YLCKCnkOEeEnlxIet0zazYVkOTC0fjlu6ovrK1Nn5GI3xD
ZCB5/G6R4lLL5+XjJHQgWC/D6sgw/24S0nvIdzb2jXRslgsd3Zbsv2vWuVKbjVnEhyLbNV99fSy7
F49K78Hx1Z2M8sUyb2n5shCKYE/fd+yOddTi/dv9th2juOmlhntIWwJtEC/fE9KFq/6wH9R/s3Dv
6rOpfWnJJpp+gxB75PnfEsI+d7fM+s6ELwNPirKm11jzjU3bqiPfQd3qPcFyPFEL/Jpue4N3FWKQ
lYCPh9WDfKl/0nhPhmcAfGuZBCs8JvnKY6jSjSWtK9p0Qi0WLB9hFUsiR3zWlneFQUyCIrZy8TIt
t4oT04HU3jw6ZKEVzaHD+Ga6G9EtqE6NfBSDF0OAIfJAW9tyl0v4WewDeoO+3qs5uc0EUNCtev6W
ipGGnYtR5DYJ8DqKfdyBoS6o0Kmm+xh8B4TSqxXzW+Gk9gSbtc8Ql2IrIvMv7dYNkHSVXbDpg72x
Skj7EgQiBQGZowB9HGW63j+XMLYu3oVu4akFucgDtBd3sK7K9EB8vdLqjrSjmwh4kUb/ZJzPlMFN
mgPoXimfoMWCgMzdQu/6UL/SbI1J/y5U1iZCmsJGecOAmpkpFnYxPbjnCxilvayOMOTqjXSv8hJO
78vp0ydPudgTC7cRMzcyXimn+Jhg2dMnrAA0fvVjyQliq5TYVpSRi8rVLkFsHR+rsZ3uCysBVaBs
fOh4ZBtu31CWa+YqpkaFrbYd8Jcjb6FfM9auz5a8ycttkoCx34rxoQp/vnL3/TeFRGl9p3dQJf+m
9igVPzoZTRJ6pQEY5T1N/3xCtKfTLwFT1gXIAQDO0o70lNQYwQhG9RHl3zkyNqX/hQa6CtcRdGCX
cQbvvCCGN4qvFghLmKFu60Lys9RVk/+BHFHrC+p5EOHcrUYazR3iReKFjt1GgC1xEZnPSW4rngRg
Ia1ad+A6+bAh6Ish6EirnPs/QfMrjs9KPE/KFb0YgsEIpBfl16pgsnXR9O+Ef2UaftUkkg2Hmvlm
Q8MLu4V83wW6I2QvKL3soxCO0/Supk6KiUJtMmUp/+pSZXTrdPmrzm/a+Jrrs986JjQERfonQ3YS
Kg9IOOdgj9ttoz6qhs9ZXEVoghhbuZIg7wWDSEjyt1rAP+KuphIg4KAWF25kG+7iajyblMjb0C0H
sjdF8tGYx/QWJX1+jAqv8/djcUwXgkYDdyIwadXuZvcWOKEb4NdiR87wz/odNyQ5tpyXQLAxo4Tu
lSOthi01uGJ+6ZUfUSA4qiVeLL/I2YZTtPsyucJ6oP8az+GkLjZFI9sNANksfEvdqyWjxv5GLVeH
G5GwEQONLanNpERK2IG96XT1Sr/Ez7gKX2BbHhLdVdZkCsCS6mw2iKRvq+bll48U24AL4s5FfSYV
ORXGAhgnCJAaT/B/I+0YRFuI8awICdppt4fzu8qMiwWLmZXa3zlqR64syTojlAx9PN6R/UaXOL91
5IqY1jpVN3ltS7x8ei+ZwjcM49QPRkBQb0a87KV1QT5AsVE4q6JtKSCjLVb4FeFtfsyVrS6g37HW
gewIKDdMIaeLyDFfbygbRgS/o3hHR7dSYebCOXPDbYb9m526jX7sGiLQ9q3yo9bfC9NMhLXUYf8u
oWgWx44vEmt8jp3gXc+pZXjjEujJsGC/zPxCjSyepX7OSA1DzdrS6wZcNQK8whhuiVLXiOHnjSwS
pBo8MgnhqOSANMLD8CTjO1V//eGWlIcSo/ziszRERx1Pnbrxo0NlHYcBTtBtAUxEnBlQDtlyHAMi
PevslS0eJblT105Ps5S9d8a/zvgp+2+RGDoyRxZTdmG35DkYKeFVaPX5ajbGmmMa5aHdJS2VhsFh
ijsS1OEfNXzLuuvtvY+vKoqExJXsaEOpM9Pk6ckuJXQmQ08+UEq3YLDmvVWaFUNbmp7syq1gAu/l
3HYtBuSKgjyPgUUm/CRMeWFnceBaLRmAi6STb5ssQSS9ltFuwHpUcw0v2oXYytgIOgLnb7eOlm8I
Mawvr6NzVWISwjhFYs5dSvc8Alvfaczaa0+VjgHe3NYBsLqnWeBF1xb1EsM6GYBHpeQ32ld0M0yf
dJdi1RDKBf97FQA6zpskuhoUF34/2DIChohqT4xcq3VkrkJ4EMMhUy3g3EsA2Dm7IbGiXPvFyXcU
hiAH+aOiRgzhPhrw6NPvDlU6x3tscx24kvUBUsDg/OGnP+IYHTBDtqf8JrQXkK91FGzb+8Tom+KW
a9K8jkT3wSVdL0GkkvRPb99il9O3PREkQmHA+awS95k4ZQqOq31XwY1fptryvythP7dnyXrLM3om
mUND3Psq3Wl5r3wVXIVrnnwp0AfRKWs3hRgSDxQk0aYXO6dsiYxSXqnxazSggeKlpQuPNCfD4Shc
Zd8Azqv4s8Lgn2QQg61R57Y0eH50biBsW7PmFhDr6xlDBM7VkDdFsvMauw97mvhoKvlaWBMoz8L/
UwMF9r03WMduWqZiHCxZR6AqLGPTDf8GAvDwv5ldVSeRDhhzcIHWFpwn/P3/BSO/wQmKyZpMh/t/
FyrDxtyzhJ+SdVaMP0qpIg7dmfm+JOeURdz9hepnsGLUcaZFz3GvcHnT1TFbnS1oUnXwJRlPqJBw
1oKA42bJWw6Q88bDvM4Ih6rp42XhU4t3hrXm89CB9XfL4tgmmbePblF4TObzYt5T168s/QXHtgXo
GszJGesLoBBnpb9KF5E6AvQLfqIFiyRQ3CwOYcz266D4o4sdGTQsF8oApr1uNhKUBnZD2h+z2FqV
wY8hEmc5bzMvheDqQ7rZCBUct18z8JiMulRcyM1H+m5WU8HCpejqjczOVp/Tf7M6mDUJs1qkgLi5
wYVIW4wf2IlogdpvgzE4cSsby9wtFM0UYtZoMHNzyO8EaUUP2b9JbXmOEosoKdy5i6+hfIfdslLC
k0CJYnANajbOxHRi/yPpvHYbR7Iw/EQEmMOtco6WbemGkCybOWc+/XzVA+zFYHa325bIqnP+KMMO
rXyuGTMHNcVlgzh9Jlmsv6CR48gU992o52B4FNlbxb7S9A9T/iixKYHoWzOzPDC1ueklgCdtEQUI
8M3ERJ6y2cnp06O1tkJ5HOzMflEnf61yH1AcJ547RWgGaP1X8QhQxTdtqLdkhQHOUuVvUQNrjFsU
rMgTSVBkg+kA7bSJPJUNgDswmbj9Mt5D8aW2waRK1t00Hw5d/mlqyNQqGw7njUWpdJYGRR7tvkN9
wnddUAiHPZ3Aj+Se24eAQjvL+uhX9trVr1L6rQYEA5hIeis6kqDwDCRSl55zmVUowwMDDD8NeO+b
c9YfBSKsBshVuXMM71PFKi75P23ytCAgei+fScTJxNkHnxQnskDchrtlbYJhrxofo/vS8mM8XMUf
7UgPG4QhRQ7U20SIcPBJ/sUhopukH2ZzJFWT2LywJeg92+tM1baoI03lW4dehyKNvL8+uL9gas21
skCax7KRqBsugHWNBMQAIYqbjVOtenmGRLjU3LkmQlKsVVY/SheADuoo868BGQEEQQARCLxjgA7u
o0UKgkXAJk6sm5V+sguQtDwPMWKsomUSLRG1w0sxEq8laVpgSUHSjGx1KVPG2EHHOxvxq/jWIoHk
SP1ng6rxUcFQj8RHxNq7QSFm+Y+RTXxoR4bIr/Eb8rCKvhS+X4xGCLRjSscozBYNpZST58uxTiZB
nJGGUE3L6tD2r4F1eliK/UjjJ6UmnRe9pNA2KWCiUjhLqIVhmAMRJeqW/1fb/7RITsQiFOcSSC74
snkSV7fRHh7I43QY8qh7ReWnl50q+cjyrUdvX2LkCD/98cKur/j3vrzGSJYEfNEQWoiLBLcRNiAi
0ylXGpxFjNZ+Zc072LoNOxxctuQvIi5xQugk7taipcK8+zHKlrJFpjDpjX5NAbZsjmKuLwRqKwlO
qPH2GWLeHAmuXl089VxBaSqczO0Nhq0cd5j9UMBKqxdwpcFEwJvY6Q3oOylsSgqICiorozmb2ySV
0RumL6XqoOSc6GedML68RwxfP+1ZO1W1CT/jkjdRAXz2SckOlrK9HQi+bJJDKX0UgzzleXN70fQ6
avt6OLrMitW3LJ9k6Ziy/KX6xsJXT2Or7hxbYlCD/Kw2BH1o04wGKCAe2NxJWC4rfkv4D4E1zSnp
hSVNcBvhbupRj6t/anIt5YV7L6QLyiiLz7kfLhElha31oVkLuhlHKAfgjoAmdIKKaRiEdsp0goqo
OLc4MmTmkPHaDldxPurJUux2vjNxiBgzgm0enix9Fg9LK2vmWEHB3rZSsS6SpRqt8KwwCBX5JYp4
dFFb8N4pPfDPl2UeA+NqIVmNInXqBqRQ3BtCDSwgyZNHhThNs4M3hSASMxS6sz56RKhUKBgoaHgS
L9a3Qnc0Pc7FOGtwlpHB0Gp0ve085SX571q9BhbrzSkMHxJGuaQOQBRsZEQE4IAchB7QXkEIDuox
e+ZRZP+gULsBwpgZzoI2Unpy0bSnR8vYKukWjFtwGNglxFOGFgvMYx7nvCXrDKQk30rxrmyXVkIO
BSFK5ZstkCc+JB9cDn5wifn+onGOioEIjjhmRpPsYhtLqsdmUQr8QbsrtUJclvqmTleD4y86/auD
YLI//PAjJMmtv2TmKjF3IEfwTD1yM6QuzhozTnBJx4WpnkP+/ZiQ8twE0yBaRTobe7irqxWBEP1i
mPOzoLev5nzbfJ72unfW0isHyu43dfvJFI/iZmIoUzEIRy0IOmeHM8RgwAzwg0pDcTKNWFfFgQsf
Ky1gpbGV8BX0WNJs8dSTNI9AftLXNPUZU6/cVsbW4QAxcE098ZVhxN00CWo6CVjDJgalRJ+46BXQ
7fHPRRPVIdW5lLxeZW2y4SCPyK9dcOBHDBd0pfa/1ZnobYZ0fcq2HWV/oSP0HIQMqeqCeG8gRF7m
YjPCrrCNQTGhs7qOJlRot7eA9JVkz8SA1XAZpARwIbYVBFfHejmHiwnJ5Xm4xWsw70Nusuo0c4um
xroCbENE8xkx8eU+tZg4DwuLLXIEHcKEOZGV7cDjOxj9Si/opWzfloy1acfhivWGF7ddmevWWBbM
JxNzOczz/uoMbAC0/gXrAfZVocSSxT++amweI1NiA8AqHX16GaV44VPhXO409RaxDI0XrX2HnDBG
vhErnxlve4CIDg2mFiBtJ5UlrICY+f4R2fnRo9RA3Zz9QNSYZ8azAL9W3355yrJkIrx65J5xBmfB
T9XByhXyguVyTvBPxRABRSf2inxk/mEgIVu+buGz5btSbZLs5JTfYuDK3xxxdXAPLZZsm90v5ZUX
MHw/4xSG1ug7Y1JSEV/BlHshwjLC+T1ePdY71ERy9ajEl2ItX0G05B5C0TU3jDUSnhqfW7+pXH9K
TBSZJ6dQgrSYkD+Dheelu78IJHBRUkPbHFCCiwtcQNbTlwVLIhe00goErdqV5quMEfKrdy2CHF9D
d3XthcegiZfDI22uVXKQkaZ22SVEexWj4a84OCGmppoP3jN1Z76/I3YLqPUiiCPbxtGA2Fw7ZRbi
Q9YPq0Z99VKHqUF8EP18LLP2rmhoeY64HBnNgnyB/EVGCOG4GrolkG5xzFW3QoVWA+UU/ucZL7Ni
rBz7HcgbPz279YOIcTpleyw/FYgnyiBWpGLSxT8D6XToqAP9Wk3DxcD3uACtGMgHYiWde/ncCE7p
FLvsOOvUW9+imYBZE8fpCAJUV0IYwsY+1I8AxoPMnnEjCO/M/cx5IKQB9VQOr8rvzmuDim7eg/rA
IfgU3ud/RcZXNZP9tW6detQ9Bj9T99GgH3E+eWGr9MnuU2iXIP8ApcIGZFErBazttqe0/6AifebX
N1t/Pgegan+q65/Ysaee9tcsSLMhjjnQDjS/FiypZELNh66awiBlxqw6x77QIssK6B8NwfXNax41
UhKz5wNFfO7w68QNhafuDzT+2J7KZF/n87j6S9N34+oMt8jtm5ftrFWmW+Y3pdLpI0w5g9cab8VX
gOQec+ivAgmVU+hg2aArvA48XtI3Z05B3kazCrVDmC2K+jfsNl12YKnUdswK3K1vzYQCPZfi9tu2
xbGXr4L9D1Zy4cEygBp2ZwhM2Smmposo10zmXYnI0NhEnCQ6//2ch4p3SIg1AJnyNflt5rfhPWkr
BMgAXggAFHD/QqFMpehRWOlMM0FstLnUbjjzdPNgNxRFl0ehbegrHtXu01HmgT1nFW8h8rhVxhZT
En8/bwTFzpRcqIuAZQKsNCgWUiAMFYCMGnjOiuEU0Ecpt4aDzMF92MrfmLKPLdFwTEaP6EcC6pnB
fmp9ST/zqhs29biL8Fp38aH1xQCSBqgiv6tiHUnLiCPJnGEUZ+0vrjV+tuQsWBcpBeC0kWzB+3yh
CijyQ4FHsGifAG6Gta6CLwC1LmTfJOYrXPM22zncV7cUh3zocP4gu9cadaIBlKfrdJhJ6Skd1+S6
FXyH6m9cu/wrGvuA0+r0FMjbGLWWeYeJpk94y9QWnMtMIeg/YqeCnkfC78U2q+qZD60Pd8Wc23RY
CdTGbT5lH4WGIgiTBWIFv5ppPnYmyAQPuyAKJ24hz9o5GYQap/NXhES3u5o0lTlUCAD/sjy56BYh
7ITT78ClPCLjksqPGPSEVcxlL5u1w6pESqOeNWVpUqQgM30wdYnZD3V5N5e8HXSoOPXRu5aJjRDq
O2gvuch/IziN5Y7hcDi0+R79ygxYWYbdBW6S4hcJE7i2vqx23tgLHFmmQa5gf0U7DPCvYhOKm2/z
T03Zk9c1KbbwjePM5BqgKBXXeLoKkYBbeJxl8jK1+lLOaXakIrNaVuG85xHj6sPcZFh/wiUhHSKV
n59to4IHT0nOG3woO/sUqy/fPvNI9uqazIalDTWmk/Ehoksht6w5kR0dJS/4eiFHo7M4T7m4WsQK
3Z+fr1WOKRa9dkaqI1DbXoEcruBmcu0tOU+7/HScFbtfxv8lXdXEaRn1U6RoAh/7bLxG9tssCPpw
Oe+phBQILY0kOM4t/p3N8W5jVfvBf7mEXWQ9IdRzipNd6OKaZEkxxKQNyn2V/dDNWyoTuwG21B4C
sm/CD5O/1W1Rj184+skVQTibgU93YJ8YFQQDIV/8Ml4karuIVFSzngBfRmsKApceZAfFJviaka4N
46j5Gd4gpD22UNeRsii4YMtYm/yJKZCh3OcoBbhkrZuDmMtfkmlZxtsw+PWcs6oMkyfpFNqpcVbm
uHWrvfvDftH8ePI2ouuFHnDDAMwbOeuw07sRUU2g+2DEzLroNkuGPCbGLpJnImoB0x4g9z/YDyyF
XatuNqxwEwIJxLJaoSR18o8q+x3IgjtlxaKDvORZUOYE4yrj3kDrT9Idqk3106J5uIsvoBili+7o
meyH7JnO/IVBOh/CWKyZfXQ2EJC7Pw5tQx1kKJwYLg9O7V9bWjMqq3xNYYxQRbLZjiFEJdZ65rNo
GyJvZ2BmLrD/jVWGfEKsdix5wiRpoyLvbXkqbrZWnux6P5yiJapOfU3R5BIYhWsfq8uemcFVsMaL
vMxVW7R8b5/kIBAm8eB3k9u9q6G3WBjghRkRFiJ+9Ok3r1p5/EOnnVuNaI10kYmLZg6zCA93EZz8
hTNVO2dHrgXn19nknU6VgyLt+xmjRp8fKY9aMDMxJBjxsXeBJUuUjvEHd1EENJQo7tQHASY8Z1Jq
sQC8JWxuQtLVoTpRjH3yCBxWeXwXABhIZwiimKEnrRfmMvfmGDjYv1csAwu72kYzgl1H3ARvJ38G
zn2gZlIltvDSKatCOghAiX9yynYiRk7i9hTWaqA/fRoC5BAljfAYvmioL3V6z9JttpIROSz9XzWA
+uXMedraqnVR3IQ/QXOQ0hsYB0G8w3MIvg3G1OKe9beODVgw1ULXGXRPpBocNxriNMD84kvR3am3
a1zqu1vit2a28/63+4PIR9JfMCcyxYTC4uFDoc5QBfZdzcdFC4eCjRyi4jbw8kvnSD5L+X6IVgx4
JgK1g9veJeOhUo8hFOE+oagDBd/GQ0qyq9O9M5q/w4U0b0vBMXfSn5gMk+At18fql2EXSq1hB6e+
qwWIkrprwz09Ghc0wzpBKubGDQ6aepTbbZDciTdBTdMvdVoSzLmM+3l02d2CE+wB90BcE/Bx7LS7
IE+qlDOCsdu0yBJnig6SNSZlIoX3gbz8QyVd372FgVYfWYa+j7jcCqgdj9ePjGXwSF4BQNKEFU8I
7Eb7WckfbDOWQRTHsgNxQhOYz8jJ8HAMae3n4L9VRWjC8dd8FfrBSddi+OnTsxCBITdq283gn03U
ybX0dAj+LORJndxIt0W8jI+nHT8lxnu9GmY6WE1h7ar2q5I2Znhx4kM8GkCjvHndBXgRhwCU8EqX
FuIIYGR0YG3KYtm/Mirli03VA0nsCv9P6k599aWh7tOPRXTyRm6+VS4ajxlLdvEwhxtKHOQE7TBN
EcQ1UEhzcuQB75RqF3TIbdyFVx9HmQl3Z9mXxrwG/l8QfnZQCQ3yLuBLHpGSrG6HFVfnfwe3fKCR
LKA53Jnxi3vFm2BnGHsOjGeFQLFJOJ2L0ygRnTqR6NfQThKdX1B7FuJ4obiNq6vJdO77B8HJiWXI
iW4VisZIO3vKqrZX1kD7MxcJLPk1glhho65zXAfmKdau9cAQEb2C9h01qMtpgluidWJt6zG/GaUC
O/xnStS+bRVEz+C8hDZHaye7izVdri6udX1/96ZBqTNwhfEoA+Dm5hct24DO4oyNsVd3Cdd7KD2j
/pkdYPkDjXF7+srNH0EhWWA4I7SXlSIPKEnKBxwVtsWGsIPA2WpCajEn6SRDi1Nu0/i7zL8aTJbZ
reWr0ZTbiZpAK7PnHRi7yqzd/DWGJZ5zhXQpf2mxd4rtaVkxy9Q7IKZyEa6pXoOOEQSk5/F023PH
+yV4YgG9XaKLRpmMoRBzS/3n817rDCC1c2N36n1G8BeuGasB0lYQWgijfP5wCBOw42ZSYLEd1IMU
nJ0C5p6zQIDNHYLwTV2d8mhPaF6abfwF0ykXQL8E2zDJmMY+l3O1CIxE71Z4HQRBjm5TICsaX4gS
4edHmVR3GxewQMg0iPePqqusRrOxfMomManUePs6vdsoy29xyGxDTjv0Kqi5138MGUceRh1B/TQF
Ax3YoEp+/D+qEEVyiVaMmU3PVpK/Aj8yyodN5HCWvBWWW+vV0pvRWz9aDUk90fI1GF4IFeWRVmzg
CBv9A7cXcbeFj5IG5C3QUMWsCvM1WC8NsECN8qkqHVveGSP/BHblckROW0yZfYubWK5buJE+fYiI
dZ1DReJ/YJp8jbDCpb6D2SUXuj/VOoP6BPujpS90SulDyvowSATkt1rVHxsCUpSJUiQzy/f5ZHqg
VKKVaOUpv2y9Jb1lO774/QXs4HChsGvLQcdzwBFaslZMjKPqnIgwaZp3Jt/a8juVNnm98kmuAMZE
3gc/ShZtsHAac0JlNj/y3vQ+oA+mCjRPw9FQ5rxUkDhyCfaOOKPEpSjJn4N7MtNfr2TciXaGtGkK
rCtIavAWLmgLfBVTAV94V497ouWmrNrlwGURzghg6c9J+BY7sMUpaJO2oUAMu/zOcfPugY0iZdZ2
D4npEsZZ0dYItj2arsjMXmIKB1l3j/8UFuMpYCwlaMYGn0aMJGv3CnzH/YBKTcmIGljwSRDN/KnN
ER2m9dytIWaICOsQp1s2wAn5ZqMtsspRe5foT1SFY/m7rZsFO+WMTJyS37giAu7fGOCU69Cl5BHu
0ryGRIFCPOVRB4tJwHN1dLWLPxy95GE403DcRBLhwbhvyECfuchIaawqScKbYI5QNzXCJUFyzEy5
m/z+lCaKlYoUEnlkOgdbbHrxteTRuR4uIGMZiKpvEal9DSa/LdM/LmpkQ+BGi2Llr3v9FOe3wt1G
zgGlJh89eTgYf6O+FUCDkHKPrjTx42/L/xC1D+rHiGxPnwIWBPXKjBfqD2nl5gwhS4LdZUb/AFl6
gozOUYZ2F0vbae3Sj2J04sasIMar1Hao/dHIY9+pLegyrlstWMYsTQHAa4WkFssJhFHq1UtVGTEN
onnlGN8U+Sdfhe9wa3O+lP00KZDFDsA5/WeBAogvGvqBROc/BhhWQSD/DqBPaS4Ot2hXHrsZghN/
FlmQfbMOGg9vFrsU5MDKW7btb5ffAtYP25zmyQd9OQhZzoiT8f7OyLGGGOF8YqouZRrZ2ZXnrNmk
TQBigbQhMmRw7+BltUevf0cQR22tzbviwx6+TIId5YBElt/E36ZMWvSTaNl7qAuEeTytKYgCI7Yc
AQ9MvghbKdRsUfvlSjxfNqtokGdr2x7XPGuzRj2o2RlKBMKfQWtt31FWiAPNLfhkrx1rkzoec0I+
aDqrF36Omzj/jtqjOF9dlH/EOU5/JfQUevx0ld8o5EzyUX5Uez49UF5UfDuKUw0YId8/IoKqp72W
QwW3qO3beWxZk1a5aCV+zv5COZNmnzEmlFgdPJ2sxUvaw/tBglhXJLiki3H0hxsik4hk+x5qri48
3LPYIelR4P8UHYhPLqU8BTGJzYQtjkG7POADhH3m6gPmgC8QuCA9h/Ds6pKahuEkLWQcXfPEuqvx
H+y8GX4RJ+Ah15f1s92ugmwnUTzQNRPH8UAL5y7XR54o86EqFv7AjICcMpdvrvv2Cf1u8RAirtSl
t+78BdnNIxKBm5/PVQsXBL9NBm0ToblRGs7M7hqxoWImHpVPMTVqwYPQ7QlcyBttWVayggTTqL+U
MNlC0BX3B8CLBoFI/c7GJeoc8UXUBU49XSVEh3SYwpknAIc/Ej0m4ghz0HO1+wHndURlBZFT4JMm
ul02i23GGehzssC1lnOiX8QMlkar7sgJg6nJHT/v/kRH7zV5+ijXuERnObc3CWCA/fbM4YQvbGfW
SgknQDxd98LaXU69AizeuyuodqOeVMAM4wMbjfqhuxvecunJ0+YznDv0AYC7OABePkCunVc/7gis
XREvxFvvk7MkbCOEapXsIUhG71LEGR+v+vwwggS0tTXxui8U3KKHKYN6FIYVKONuJYiDOnjVlnCY
2sln5Yl8IgcoA2sMr3pFO0glxEQI47BDLk03XbbWWU9JN8SfRlX1D0FvqG0EYWme++i7F2QJZ62A
b0v8MfFu4FvMKI9nkKuQxsrmFqbGhNUrucJjX1yuWgF38UxfngWmV/9xWfEQBfMqHBjt1amGSiXC
vDn0YB1MqGr1bQ4HGg/Wlfol0SE2GnsBZBTx0l1y68LvCZGQQqYPJbCziCvRkRC2cHXZ9jUQPwR3
fUoUHJipu3DLhyrBsmhoLkncKTFunRoPnYv9F9UENGh/HpBj9GmFJ760GYF+LpcFwg97civdQ0u/
q9E8deMFbD9RwR4h12ZIllU+BYeKHmWcBx0/Dt8f+Yf4+1bi0PCRlkJkMWzU2i//hOcOLxi8p2Zt
7GDbkwlvdqBi6mPQTonUrDLa1zuzWnZqgTRuW/nIc07AhjP24qlic5T6qBNn0dQc47WWo5zn4Wjt
dGIyeevFTX+25o9wVpvBV4rZj09GhtOPxUnB6/mZO9zsGSIhVjMwDlJc+UkdgN7q3KInyijY5SQo
LZKQ5pSzTO3hpXZ8EhG2eOuRlhI3MIol/SVFJ8c4hfpBSna5/GdlH5qIM4Lu9L6j4t2XHpkyPLv+
tkpOFXs9yycJJcXGiD7SBPfvcsh2jMwA1IHMOsrnmKBFj3iFgXJ4329Fvi+Kc2P82PzBh3FcjygI
YkWAXiW7SI1wgQl4QsecxpDF7chfIVxTFEU4MZbgbbp2l158Hf0LQT4hQuV667bnWBPgKnmy/kg+
AexhQcADsh5vPW6sBkMQN0Dla6ztdF2N0ayDHyvgBMKDZKQki5QTr4rnllVwUA5LW5ZI+HfQgZhz
k+OCX8GVyEvoHPYKZntSrno4/pphXma4yqY/tkDJudsCEsTE+wMLNqC1RdBFm0EDhciNN1WQmIiu
sbi5W25GdiCivdiaCyXX6NBNmOHNAM0LFHaRT1LhjPLbVe6NtsnKE0S9ntOxsbOcexRb/P3SYghZ
PFp/oslTB+6zXnhsl27aYj4bpjYEk9t94SYEOAaRe7DJkmYFwsjEeMQ/XGBz5mf2MDcH0MCq+mGY
0j+NtzECyR1KFLcZJF2kthNnpzUVVFIzYQ0yi63YhFz6HbpNHqP2nBJdauxNpG1wPJW6ysNdJK8N
aUHSr/w5Givyeqk7xbLHFVed9fFhIQWNV+kaN4e6I3hQLEeYjAeiUhB31v7Cauu1E1z0CtFYDZNO
9QjqBy5OXLNw3fNO/CwyRz7Dnd2CgKKKb/MYc++ste+se8J6kPEti3lYpdi7l+5SvooSn7H5o5Ku
xE91n7Z7wKHZBURkDtPOQe9NP7EjIs3VfK7FdNKMydwCCQLidw3GLywPM9mjpvvZSH95+AEcnman
Fi2HB1BuIBVUYGKBDOZdvXcthOWHLn6qNhMn8Z8VmA12TaGqshhsy+GX2ZSvkX0XYtd85ikLl7aX
DH6Jiqu9DYBYCtx+F5fvI374IUoZkNh20Vi7uP3Li6uK2oN8LJ4tsj77fHbi8iakCfU6wY6MWrCw
5ixD8iEtHbyQqHz49vEGMacRXrJS3XxKK5yIoNBtSoUyHKPPHr/g5NWlf5jeQRLeJX/S0N6s4Sq+
jtL87IJ9Dg8TLZ1yqavYzDbpsIsAfTWhP4VrNGV7GnGcloT9hi0XYvZVkpwkcUdhjEQOmAYL7Yu8
CXGcKtIGztkhx4XobHDkz9TAB3IQ7VuVhyeeXOsCs1y+JtM0V16BxljhbCX5WbY/jQb6SD+LnpLY
W1ncptRzWUhIUUR6/o9NnhjXJNKUayyu43qrFhdX3Rfp1UVI4BL4JShZj6u2Y69I54QEorUzzF+A
Vi+/AGTo3PT0bzkHUmCRbYmsR2Mi/wz2k01yypWTuAB+P+bwHapPQ65nRvmlwRwQkAMsOexaysgM
0JEA8aqAPb38T3yngfRF9uS0x+ZB8BAm6jXHM19E3W9k4E8cFQnLvLHSgwX9UG78bUvfufNn6ltO
hUz6ctFVWDmdP+kXn4xU15hwQCjaUxYezJxvvmajicgkWUbzcBESxAAlo6GdR5kTeHvNWlvGK6uf
OrNL7l9GCcCBOJwZABe4uIQosSFddbxQtkp6G+BmiPYx/LDTHf+JgIFC9IgtE4OtfamhxnubTjQq
3gzLB4eZWfZKqdYR+y+4jDUeslZjiYlQyr+DBOU4ig7mh9jexwjO4noLy0DyTwroSI0tgpFwWsv8
K+Y1tb0KGRMHfKBzoO21+sMy/gIYB78+Q7K4HrFgSAntU9DtfPfsVTesaADec5c1x8wl/l42O/dO
5p1QpIAsQkxwFUTZ0233vrnXmlMJEJS8IzJNh1VVMlbW9kyrgmmi/NozIkvdNwLNacy6GQY5yhxC
fkIBCSB3piozvYiNt61UbFSY+1KkmTWC55NKdFYhPbSKfhTruzfu41iuaQlGUjnOUxt9SPxBhDeG
AGqbMLfhX0fJx0aBJjw1LpWvYjiodnEJVk2+fU5Ejs/LEI0O5NpvHvw5xodafsjuzfkbFsMMjoUh
sp7ALHUC/nPcLbN6iYOMY2NyaYmEfQFwFJvQA1l0DPiBvYjBCPA0QKyJ+DDj3aozU9vgkgjZpSe6
uYOoltxvoV632k9tvKjGl/DzjZxYav2DNUss7OzDYfKg/MEfPrsBq9ZWQrTNy8FDqaIOruyUiQAn
GdZ75xpUOJP2fX+2Bsqrum56g60L/io0otVnHJzTMiA346knhD1NckbsK3HhiEEw9a2It3b/UDOS
Tkq8oglpNnyk9VUuHwALzGGLUQMMW3ZI7DP5O+ByHm7GtrbPBVe0hmoPDyLKdS5m6VhfVJkaircd
7fx0jkZ313XLoBXIoTc3Z1J59Z0zf4pMtEVBHSh3rYoAAF+jEZzJ3p7ZOEvcDtq85GpaK+qmI7Ec
jS6pWNg1uM+mCnf1k4xt/yB3B5eMFAsmECIcgcTC7r4rPJtcVOJeBi1AorWQ010ck7vLeUbAp/dW
rR7wHGMe70ZvngkS9CYnHQGstNW+SAoqXcxeL9k9yPkhz3l3ANalH6v+Hp0b6GkN12KzgfXjoQRj
oajD/IyTcweQ2JXYOsbbUKylYdWqHwlmtrCcGBQWVDPatrwLM9OsuqPzInCTMK9s6cyFymNULgOm
SmB2tXamitrOHMj+1IAW3tvqFnOzHv3k6stimSiQPvK3pmSPYfNXibAJ50QQyuEuqdYomdp8G0oH
wrEnJWZaZZXFaNU5LQ3RVhVxdNO5HjhTTV8YwdpN71XjTAbHW1mgWELwW7t8VdKcD06MXRmRA8Jr
jphB+hKYFW6HiQ31oLsH8Ul46j2xttlIwCSs/7DPgnJWdffKJH+T0ctytq654+sd/BPeB7TKJUq1
EK13DS9hUwHfRXMNuYWUH6Ro3vSfFuoWMtonkXu/QV2n52GWU/+3LvJjqrJsHcUvEAZfmowgbQbR
q9ygxAgPhtngyEDYYvU//SoAPmKZRxp7Ak6eRiQ1FtKpwrOBOp5GQ2XM574Nv8D2P4vGcwybcwKD
0zzubIcHJHlKBsGJ1VRO7ol+SciMNUiP8vSftDpo+XXUHz4SNhVNXHNjoEILIn0T9xZ0MwahoKaW
bW4V+3omT6URgISiBI1oTYf4ZoMXXUaiOyr01V1qfP3hXJTFuhiRovhDAcCt8o3dnGCubkTtTgzj
Vcn7FD9xvRtopWZ3GIpPFa2juGtVHsaUhq3GQLoOVN3CraNNQBnHYVog9Q7ztZUdDTThwZJiCoYG
SGZiAWFv/G2YzOr4mshgtdOnY4eEE3GSDyWjN9u7+3DCvcSbC2yL1m5G3IFfbHT9KoQrcvAtPlun
w3xUftTBk+46xAoTvyR2ZkaiKzf7Y8hfirVpCL6JX6W66od1ENyG7iupvqX0N6xfqcEtBN8wlGuL
2yl0kTscUVPhPtrWxRfdYtB03r9tUVFJ7N53BbnFzMfc7VlxIvnQK982nta0/hjBkljeBz2FwHl5
yjErtgYFZJHopry3aJvk5iVnWwAHLvA0uJemu2+RivgbGTw+1Hec3GhWfwt7PtL61S4swhHVlS+2
/1OVHaXuZhvzzCZwIDvHycqesKzkx0j/a2RzamMl/DGR992suTEnz0+Qv67/7vozYs9RfKTWpnU+
6KMithVZOQaA5FkUSJKp7Q3YG/kYqo0Ahwx0EjR2sGRp/gI9xSCedlQDxVeIsnyID1W6MXPBeLfD
l3gRsX4M4JgYmBXSqNhAdMBb6xXyQEjKZwHT2upvvplRPjQoajwb1Z6KR2KhFOIG26rZXkuW4XiU
tc9cump4GyLmY+QYsEsLhXBEY57sDOM7S+/xuLe0PYbCMvpOOMJy+4zqhuzVJRODrtLNicDo1Nar
vj/lFsoFZxHlNyoQUpQQrOUVmdv/W7EgSDjsk3gj8P+a40k3FqLxJaJ9ZN7UDzsjeNJ6CBkkStLG
XCCW6iguIdJJOuI9GLA6MzE5u1C5lh3BQ/eq5LETOlHBRXJ8zUeDdYU1ogrrlZq9e/OVo22OAN/m
2TxpTn1GRcq2N1fCyRc+NNzHuH2J0nWXQpwc+fu+XUrt0mkhGknRQFmce6caCRTTz4/1HW09bSsc
/UrNvSF0d2tbXnnqqtMnabnU5Bf1GE59CkjCRrVDwO5CtmkguWXwKgjLJyX6F6DyUF39MuvXmJTE
IQ2PZ7W/mXcldx/ILZBhcLgbguxqWwhSYSuqRfVpVesQiM1bpOrFMo44NeJXRgSJDCIOAFV4/5BN
x/5fdwAOKR/JuEWn+TmoS0NlSGFnWDTlI0F+Syx3f4CobdUNDQQwHGsEukgZ4J2mOaPpjcafqV6s
NI1BZNs3v4xwCElBdvlhg/QSh2gxOwCLW5hx0XBXmV6wAGsiI+MQJD9cD37yYZH8I/3LXIm6HWwr
mqoQvFdZjuRofXjyPuchNiGHrR6X5n0AzbDIuFbKM+KpRF6lsohTlaKds2CJqa29RURj2Nqs4uNU
9/7K9iDEASRCINfmc/p3PR0FBhamd4vuBeFpGgnnNbC9JXejA4nCco3lc9wn9SXNP1yDgKufuhQB
VocckboJalfpZO+87PykIa2WNhb9Qf4BUDOJ1jhs/IB0sWOt75iVkopDCGMSLt58KT9lCoKQbzgi
8YHwH2ohQAA/SAOI+/9IOq/lxpFsi34RIuDNq+hJ0DtJLwjKwXuPr++V1RG3bnTPTHWrSCDzmL3X
/im8nU0lTiBDxRRJ5tppWPoMcD3YTlPZZahU9lUIkUjMRHj90Srio+XzXE7mcQAvhPK0IHG4c60A
0NvdoSqAMlBQxTkqVwHLfu2Q82B7iFC2DPgL9HstszGdwZloZ5JBX4X5pY1z3JHJfKqfoMS89Es8
0CWJHonGYGsBLdFOTm0NJS7IGPGvBG3QYZwmWKzViEmkdv2SMcRJM9+d+ouXfhZgVmLXzQHZIA7V
lM+qxRSwats/H5M1xZIznxoUyygdcN2KbWrmXzU+ncA5DcpmXOpLx8cun6Mdaha+9fj9lvnf0xkm
/Y8utBqVvaj6H48dGCrJeYdyrpd3vbOFPh2R5JQiqnZ+eutP/AwmTAuv9Gd1fa5zxowLjxLxVs7R
PObfou9sgYZ1N9LcOZlfcJTlwsWfDotIHWHlOLxy2mrUz4N0n4A5W9pjTLa+f0ajaMt7TRNOakYi
/i4UKRcr3d8ytxuUe9M+EudZO4hPr7l88L1NEe4thoezCoTcBgXbW5P/xFzfU30p9YWu/VrZX6aB
ZyCzh5DWz6i8O8mX6tzkt2Dht2cSG2bjUpvF+YfMVkHoHE10DdaQUW3lmFafbbvXgNeEOyuiLV3i
rvOye8dsQKnMf4+RxqMBcmHmWyfNwIix6QOgmnNEy3PAL5yyWFkmf9Eyk2LmHzRbnZpAa1bGNytX
mDVoDKEBCcO4ueBFsL4ZATHNRZVDXoC5t+xbnV6S/jscT7n604fqpqkvTaWxUgYHRAiPbr2S3p2y
Q82mNuHWm1gRFMpNvproH9LNv6uTzZh/FeSr1Hwa6A2HNSBpHukDkDOtuto56dtsOp1iCfAGSBZj
ZNGnqO23jmFjfAr2S9Ov6u7YJGcZEFjuyoxAGWbZcwPrR+Qz0+Os9DIBXzYovngp0xX3ddQdutGd
avS2CYRjXinmZjIYrANHgEkNhrAivATGH4cCzBRLXxNh4/m/nAYI6n4nRBoDQ10KFQ87pP7bUTNP
TA97Fo+x+gFtwGANWddUdv0ujrfttBHRjeFfUiMienYeK63vod4oLOvwwROcizxPfyb8g/XTGH5J
6U7lsOhBDA7XjglKKVPNglrQkd062Y/knQpjWU/IkVh+ucLrqmLaKTedxH1tcWYf/smopBvTo1lW
wt5ctslO9Te29FANcmJWWDU2Ma4vAzVHywuUnIH8aS2KeQGlPU/hMWcETJMgGB74TIUToJeB9bnk
aGVuOAIVXSGPXECcyLpnj9W9znaW4oKKq4q9VZzbN5iEaBHAwxQ3tb6w9S+wnFvozedRuuQORSfV
9IchOo7cL3JLQA61I4tqaHfvLRVjXt7q+n2knq8vVnVxuEQ1dQ07MGVIF6PREYOqUroY6p18IKs9
hEE1S4ePTufAmr5Z8wtod4NaBnm+3dU44bbQ280N4++++yBhYYZLIWPUx2ACdyAtoVaenas34i9Y
RwiEh+5seX+2vp/QRxc94j5OLDkY3oLiqNbLQkOcQN211qOd056cwYWtObJ4h9/ONDPunrHPeVcf
bBp5lYyJLjyaTOuLrEE+9NS0jZRvU/0gHNhTtVIX6QLbs9As+AcJrUMkRAX0F6SKZyvo6MI3ow1P
izFrDIJihiQmZ+oM67jfTebaMddmdlLKfYRUSzqZdHAFYvOHYXwq4yWVNpmzM+B31QxIlXopBSU0
KBvABpo/LIHNgZJwlpmfCqeA5X2IfRm4XtSpVvYe9kcgHW9aup/KbYypJEG7Q+u9IBXZfv37AMcr
ltoF+X+Rt5eda9+9IL1wxUjeHml1piDvQ8qcrUTLpMdX4WeOeHFkrJy191ScV4jUpQaLzCvBydgv
LQOP3s4PfgRxroIMkG8zPJCO9u7X8go9t7OtG5RRsM8da1Ys2vQY1JeiFm4hc0tmPUqhp+591/Yv
shlyw5EEI/cWp4reHFmD2BFt7ZwaGXoVGFttYJqOY1kBiEgKk4fieDtoLMovDS+M6ab2o3gOCfRU
C8cQ/YUMYo9vO4ClE5BH0iJg8XgsBx1aBoaTjL+1XHvYBsNPb5dMp3HQ0LNiMWOpUsHkFBbqdFfb
h2lAHj6nKo15qrwV2h9cSfy7NSoEthuhevWVnU7DbRsnk3AroedDKAMdl583D8AaEOw068ytYm5T
Bg4Z47GWuVnRk08GjtBc+ukmx+1mu+IYrZ2FsmQ9896Mz6jd2LRHww1WZCKBtDdYK2msAaaR43FP
/ZIyf0Prn1Qg688sGmacL7LlFqQ9zFEed9aHJxp1CFCsnxYONGQZruxOu6jhI8MfZGG7Y8sYnqD2
jeGhaJe1/UBDg+ye1xFLqzNelPAGXdphbqoG3qFQXyKshROopVSBJdAyLAX+lA5nqT3I8QO96jxg
zgxmKt4hKw1NslyDJZZxA4O5MRu9td/MmdQFy2Zt64eAtnut24soPlKzpyA3WsTGMkoYcUt00DUd
PHRcEXoLPBGHK+Joww6QCIN9/GBppoUgHajG7CcydO6oNjnpxjPJeZUs5MDxMUluCClg+qogQD2g
BJYbiMVFzBoeKhVFMjDhf3qhgFc6PrTNkokVXV6aYCZY+t5j0IDyHsZ2DQYqRtHUV2trr+d7a36n
P7TfpkUOgJFdCWYZ4nNWXcwseAtUQ6NYz7ddcLORvEvOvPdIVfpEZBjNGEiGZ9HLoylTGcyqh8pg
VP5okD74a5Z2xeCKKh8nqsTbxhvPwzl1W2ncganlYdRg6sFPM6z145OoQLiOco84+5R0q1wQtqAS
OfckXQr3X3Hpc3ZFG26Nr18+icm5MRni1QGZDdf2H7APuS5QWxaRFvKZXAapvQiGE7wFrKy+Yc8y
LP45YHvZ1hcmN6NBEDu7RuroN1rJJdw8mmeeyc4hdm7dxWdWJk8NPjjNMyJGeBG+8cx5Q4LpO44I
1hM+ByifuOG8eT7sx2CbVHTPYiQLSak71hbih5U2AEaCHUJUDeh5vPW4q5V2xR8bIk2fPsdobyc7
JOgemAN7bSN0Mi84R2Z1w8bN9dHIQwRPtW0IgNggpPLAIoN5vKweoppJLzuRHKRHVkBS5g/AhDhB
5d9T3I/zBjmMGE8iUenj1ZS+ZwDvnHoXjlthQFbKhTAzq/auqM+htuWQKRzEnSBseFyre40/V9+l
FOky8ZUl7cLWsejTUA+QGo38JeSoUrszWRzFeMnbaDb57CIFmIJlhGRwXiCa/18arVAS8e0NEEYB
qRcL6YFLuatW0w1SpI/KNBuulQ6uxN+HzdfgrDrhmGX/6H9l6VIpjma6JRwGiyR+UyTqt6mYi8GL
l84lanx1HyfPnqUmoAJVWSnkZtLs0SsaoKiEmH9Ubq3xLrxY0WeO6tuezqKbs8KDNI9mSrf3kVn5
hII8/HIzKWvbuw+PjKGrdJS8a1XuLMeVjVUUYXMGjtmMCC4uiVBzB8xgoucDsACb/0H7Dp2TyaI5
tj6iVbCCdDiFP6XE0Zabs0H6S2D65euyBeeIMLgucO85l0ze6T3ZgXRx4HYP8rhx5LkMFGIUWj9l
3zZfez6Ghrq0rk5gD/PxXJLlM+jHKNnLSGz1E+KXpGzemASI6zfSNry8ZflJPg1fdczCwCeESuDF
Ap7WfiF8lXn9SokdVCn6OTXBoeUIDJj2lhSGfr5qaGCFflI61gg9pKv4A7aQBFJ5NdpPnyjTEOul
miJhgYoYrxGgtxXaxnFtxEtJfeiMAghBEYOX0rWQktEIWfgcgw15cm8NTSDKsy7kLuueegAR3jtG
+UqD4zo4WCCw7SnI3QAMMk/sEm4o+2jOIeXlTymOZzaHKINJAS4QkyTu8xQ7ZTiuWI1xlTLBWbXh
mtxgrTpjbx7o6O3qCw6fUMLb10nUKh1rUuMidMyD8y1a7H5Twu+oP/W2X2TYNb94S7xz1+66dK9o
d2EbZmLrxztz2Ko6+Oc5uStT86uX76355aN2yBHbKjUEZkYfRrkc9YVhvo8sU0HfBepKtG2hcRHu
Jb2cS/6+cg6st1c1ymPWOmAKRJ2s2OdeeWd4b6EN8KHxsQTmCC0fubHss9+yv1MQJVcq3aiBeyp0
vWH41yiX0Hukv1N0/CKJuF+i28ym37yjrRFy1l1EeEO2ifi8ZOKoGLtp7bZIZ7WDC0xmWb0FTAUR
kklEbp8mLm3WgERtdg+6Y2Z2ZnqENRID0ESzI2dHMkqWCQ/pUF9kbw/dT2i6YKxRR/PbQsQrSyaw
ZHHwqPFViFJOU3nF9oIOxRi6wCxjoGhnpfzMpI/GueFgNhg8qNcs+KiBtpo3dAatuIFDnOXoo7e6
TcrDXY43rRgNmKhpm3NSbjOkM2CLdarq8SuvEaE6c/ZL/m9P3ooFyhE9j5CGg4ij6LH4r4gZHSKO
HHbUULTYj8PT8sODqDfk+IuFP+wPVKv9hiH/goyHkZlW66baqmTCrFJ0ftfBVi+QyqLtStZsfxxj
D1zyrSm3wq/I9lpMtGnxzXMFgkOJgBZrD63aNK3gJhvJskv5gcgY+avmNvRZdZP4L1PgR/w9xTr/
B7HdaMmP3BSAOXu2svdMEVhNFgHWrVGB6t4sX2WHxjKO+9hniBzl+UylIzdhCPeOAHCh4lrGG1oF
D9UiDX14krWD2vC6ZVA+XRsIBKOLwNgLw3Rcf4rHPF7w28t+QfMDG1nNWWKAXGR+XB3BuIvhphZe
CCigi220kwMEN6cK0BA4QLISm4VI+1WbS9rT6LDCRrQUbOaFG2YHwzpiXCQq9u6zlaOemXUlLZeE
59eiWYF+XYUPSTs0HtrEnrX6p56sMp/lVIgRisBrEA2SjhSJiZzijiY7F4ZeZfbTwUFSXUZyWngP
jEser011W0rXOkdbsTVQukCOtLd2itBHWzBXxq3ImVFHu6L7Hal/0+iQdCjBM9pR61XFHNLlZiAm
iLQy0WFpyqtKMzAyHwlXn0WIVsfCFNqWHo7YS7xHZZYvVWHXSRz2Bj0Ya5ceZ2S0q0yQUkXFhzjP
e/9WGfahlqK/tio/SS7hrvIzfW5IymmahOuIWjHN5D9Nd05BOj1SGQBVpQBpYJ6vRujHAmnXcBFX
xYa454NirUc9/+qnz540SZsvVxvI5fKlgwlLfsrNZ52CRwu6lc08Jyj9XQ7jPkrTfUUlGcotK1Xl
jl581uLiBxPTX2yUpGBXkRbif8ticjcwWZbQL7zJ7QOVyxQbSKmvHZYpbccDV8UcmuOS1nqJ/n+m
htp+HwztoZPbg+UoK7+wL72ayixcWs7fRYE2UAskdDMYQrv4EgzTSlJ0cKPOSo4pN6XhqLKLRJJh
5w5kImvZNeZyoM8SrM2es6aSmx9bj1g1WGfLEbsdeomE/HOEbw66sTHNN1aIXxTIHzLzgKmTWVxK
FVLsCIvOHIAvDosohyZjjat8QudC9qxnI70CLen51aqY2ACzimrULw5jqevXSkrmoDZue1naJ0Hm
Fl1IcNi0TpAJtggfFJ97ky3CmPZkrzm8VEh/1HTZFtqqpecsAbyGOr1xHp+m1L53DlaPzjROxdTv
g6hYGT5gX/TIVqLMh1LE5hQ0dBNawwTho7Q3w62e8kRQYaX43mjBnPQ9wX0y+MPBxxQEbdM1YAjI
cbloLJiicB/FGiOPlHPtgGEjo4x44mXMaxQGpdvzaFCYANBTybQsV1FuYTwDSwTaHm7xsrMBabG+
mBSS64UIqCKLRuGmVPB8252r6C9J/poAqhTi7PlRLAA2FhEENTytmqUnE1OPikLnAoyplFjagnT8
8H5EWZIgWzHY6w+nKGBazmopQm0YGLRJKANjm0W5wdoPaiN7C525sR4dnOS9oK8aHTpngjaGg9Sg
fyAYcjKh04DWajA6GwxUTdbE44ROrIH5nMbzqKXDGcC7slYvUn2mkk1hgwsbubNVyg3n5aBdKkkH
U5AS9ggUxL9Hp8MqnA+PYr8t2kUQK28GhitOYF+mN6bTDKelN+3G5KOc6iU/6IKYzUViIK+bKHS7
H71hpsSYJDraluuFuwzXB8NUKuU50iStZrfO+WHhVxhENxrcAmNtKWSAsbkktp6K8LObLhTdafwo
8Pi2ZJCFFiI7ZhPI0EKpn/tBuqpJd7D5RBK8HgkZAG8egzJPtiM8dhZChHGjA3Dz00WNtlNnECKl
8p2JYsuxKD7eSXBtiEKQYOBbqKstnY8N7bz44UIa2iTnfNCeHRlGvZBf8g8sTEqViD5USFoS0gZZ
jJFoMvpI3rF7jNRULby9Efs113WXz/1eWqgheltvWGZI8Ca8Ala2LgLWjzXjNZpKhNkFEoVwpCoB
DaSiZ88UgKmYKFMgUJ2o1HiUKuRa6AUgCKB56PjM9WytAfUqvNjVK2WRViPdBg0cg8FFaV6rgj1Y
+JsDPjaZYag84YLuZTTpfGKdm4sISIc+uuYD5HAHX1iNl7ChM6YTUSzGbshMc5IzHKQOBdp1C4qd
BcE4oF5Gf9X86enLxkos6BS1yjyYZaWoWNnfK8mz6kDOajsYXjfI9TWdMEAgSsTsWwqZFDMiV3ou
MSbaRU1paKEDG8Z64YPba15NurMAoA3Mu2p2czK3ds7PqgEi0WRr3Xfymx01KCuiGWYsXE05b0pT
oaL97JSvwIclmvIxn3ubFFNayXqhDthCJsIBenWXVO+NiSuMNULffPXesxsOTnBPnGOhPXJ1X4fv
SvkBtMKu7lKy5+HXaC+VgSrFoGFhzI80oVCpB2swA/QfDS3BwN/nw7Ktda4MJBSDt3U6j/XUj96D
Ae5/W0RrYoIqZiJy9Ei4ZwqLBwg/5TnjS0nj01Cy0Vdfmc3sIVHuRQTeFeYIVot5BEnByzAb5IQS
INvIoYgP8regWrDMNMy9AlFqtIAdj9yi96xA1Bfy3X1N/ckyP1PU0MnkLYT5w9FDdCVfBkSVv0C9
ta0C2YKZW8AwFmJSg8sxDF9hzdSeSCiiDbK/vkU8aaJ2UD5qjAYF4BDlV4n/bKZSxWeGDDSimbvJ
6RcuBa4A0iHPUnxUKpheHyGqamHCUy9hBHYd855S5fNYBcyWvm0mHKHlq9Pv5nDjk+jxgrAyBi0X
SwRyhbPM2A7y2S9uKUG6wI+iHRGwikmOEG8gW28Sj/LNyHhIDlYpm9n4pMTHDqLWW6u+ywrtv7QM
WAgmfEfALyz6OA2HWlmvDPRsozZLQ29mswloqEKDEn60TIiIVMARw0Aq81ngqGzYFhj2O/8RQj+s
T+Yr5ZQZcqoWe6Xx0P+TYido/TCZa9zYrR0sNd/cZfS7hlXMA0ZxHiTbOKnZK0GMHD69TqABk7eG
PbDKUIGmEMEwoYgstPnljyQRePl6yMt1XM1FfgiNiMXGHVnFkVGVFBOmctCJYaPNSNfkvUGNBrH8
ZqX0D/2enJsRCWW/zLf4HKd0CZtZVOzqnd8p5YtyPJmR64cXCbwemvZ2J+NexNWj55vcgdt3T6qf
CdyrBPazZUxhKDfxkKfFZ4UtxedHzp2BXxLJuhBE2IcTIRsydUrocqN0Wkeog9BVqHRPiQxKP0Sh
rt+1qJxr3Un38qWmXCT9LpEuqalfincz0y/F/2BVPpnZv6OnDnCCm5TtSKEKdE/N8CqMj6w6tJYP
/8ggaIP28FfjBMnPYUbU258aHHQSScVrmaW/snVXra962KnesQA+Y+0yhDCKxnTxN6mK5ag+4tiV
ok3J51v7Cy20l6aGJkL56xh+e09YZ0BhK2/HZxnaLtME1nYsY5qd7LhE8eC7r+1dhd0yvZbimg1f
On3fqN2U4iNNEdn+8Wd2RjfXr7wh4/Sec81m43ePkC8tPwH9JvEVheEEF1M+6HZNQDdpyerGGu41
dUBK+mGt6XubRQoz/0bhRPyQuX4inO2Vc5JbZlR7r7yY7XdWrsvBxuBL3xJi4iM0Ppu49tlMlcVd
DSzemHuWP8cRHFR/NZqLqBAUGS3uMse+qZyyOJ2bgasql864NsxQErjFl84k3WxrL1X/EHUXleJ9
3EUlvdyBhHR+b2lvetAW0ylgPuKpV83+qAplZnCnJvERQxv7REdmF3isOL2q6xh8p+lLSdfsNFv9
kqLvplk3pqPabHDgaepOJi1EiXaePGKqXZXtM5QRO7pJfLLzreVdAgZvUO16b1exquwORbnUa+AL
29a4aC0iS/k+mbce/YKSHaCgV7SMtsLwpj7mGHb44D3l2WTbutgnykc4HeThqnMQtOGdR0bhGMD/
XDq/qmO4yoSYjRtT/HE0etE6++pY61rxjaEJGPbQ/5O6B2N5ZdyHEYvTtwIsAiWZr7kmyzrMiyxR
fAyHzC77/FYoN+KFEMAezQgLEr7D6SSBhRRLi5tpbxqGQbqb4PWNloXDusJw2W2P7XvKRr7H8UNn
K/Su1I3xyjOO/EUVn2TnZjKKtQ1GlBknOtKE5GRUd8s8BBXMoXNQ7tIAFf9mmJBEroHr2cEpQL5I
ZISjHSPDnnsyVfiKS461uIXqd4CW3/dnM/kC7JDwjeYtujyyXIaCWovTs7sShF1kvwl8zfIn5vpL
94EfLloUC3ZgzRXv4enrrkKDsiyxLDkvqfoa/dcUPU0bb6rkOumJ7mC+ogIJYBtXnKW59lNw19h4
sAbUNHWOlqePFiHbrdx/GQP50JR6pOGg7cyTwxiQU08HGrN+CJRXHDzy7mma92JkAbOosgVmIG/c
NZ2rJp862/ns6AcXg38GKdsMFNR2r3c3mXsl+uZwrI256uNJmIWspcDoNcdC3zNgqZkUYyBEZoog
4ZWioLS9i8MCrfYukUL9BHdDvarej8wXkN95Isr0ord8oX8FszJEjHz1GiJdMLftVkdY7vPUnuxh
53svvd4WCvOx/HP0vxt5ZfSMv4t9Pxwi4mK6TRQd4RnTwNv9mow6zNUc8PGveJvaU93ufdVVq3d6
bBmiZxQ9JfiblFG69t21j0helagmWWs4uyRnQ7wJ1QfPalJ819UGWd5gkzmavuVIkAiWwElCqjHD
k0eI2UYBa6ecS5yTKWdxBxsSnC2k9pkJ5zmFHsYodE5ZWNj+LLJtZlW/4gUTw4OiYVa4j4xdpqw4
2lr9UZABgH7RSP8q1vghGZN0gDOUKKB1+MkKZUsYsi9tZJNpF4pUThO739bdBz6IZmLGtfUUl+Gh
g6s68t9VZtxUwG91j1WYX9Ogz9sondFRk6m6sVsCR7VfXQQqUNP0aPti+LWyLVT2nKiWdbazi8Fg
odgG0U20afywXfVFl+rDc7cZw4rCqEMxalXkZXior9ws+dVwJHWMf0OMhUZ468d32ruc8ic6RemZ
oLbMW5alMD2kPltt146vevLbKqz35Y9B/y6M7zL/KxH0ZzOlJ1VwG/Q/ZjzMMLiK/rCVfkTmYUof
1lVXXX3CBaupQiSG+cEFwypj9E9NRriJl5QsqWTj2du02Xg1KLOVQqCPBbxqNUxkw1+a+GrbDLvf
A+eQPCpyF6AqyjDukNhRyWd/iXNtUfoW39yi/OF7/5LDwQFUIxizkIxPBVORkGWiy49rmkugBoRQ
mrxxFHZvvDRB+eQdSLSjhDErf4zM9ZK1aqzHjHDUW+i7FkxoapRqW/EXJVm6i7uONbbecx1Tf1Tg
xhHhko0OmYxvp8SRwIaGfdQbGzzoGyopQeGKv4isW8SAiHNitFCubAzyJVGnNQWwD2mjjbgoOBgT
v2CNUnMh8MqMSOFD632tF+NCHyP0IM5nl05Px1QfhVwxZGJZqU4v2+sE6/BscwmoKJzbNDuM/EoO
zSNm6hZa+r7TsI32NtigaFtrGq9sjpjj26sMKohxY8Qw4pwh3aR2uTMHaoMidz1U9KnNltgGpich
+kYKMICqzJPqZFreyS3a1G0NS7ixFoGcGeh3zFNk6SjnyLfil0K/F0EKaEJVXSfxWkvr3dBrbi/F
eOjeJttbTmOxlBhSOlYEwhAVZQAhJHgfPFoUCzMg2gIcrSvDaFZpRwhFVRBfbSjzortAIFtPVnBQ
PP9c2+25GSBwOCMtt9ukVx+odPdqnOnQURw1ASCBWF60lKZtMWzL8FNGMZCO1LXwnVp1lYXJPiWS
vczQphgIhwl1M7ujx1mv0KzL3RWDQGEdR39Yp4z2mgCICFKrkaWOBgMoal5yfhby3RAXTExqXBar
byVLREm9xdUIB2x8xlGGc2dyWzQcyoBpsnGd6R4m/nzKiEbKSeQhzyvWx5lcNKiSx00df3W4whjZ
xGRKYPVb81Uu8wSjiiescfm3DwyZdrTAvhL/GQxDyASFaqUir/NXMf+iNCeklkZ3BKKOkXiuqwi7
ANdL3bh0yC8zifwyaA0NirECoaOl4lpGVlGTN9OVQPmtBdnMnEd80cxiVepGbwA94ZUTO1wCiJq+
u8oS9r824dypzf6Cya1LL1I1rfKQpLLWdzVl3Np1e8WfOOWDizzTlZORF0o5ZllzpgFe6aTU4azB
NQopYiCnHn5CHl1ksv1KW3omY3+Vmt/BDte9ZdzB6xr2eFH9ZNcV/lonR6vB2Nskmlvq1U0qo18p
Ie7KFPLeuneduzUUr7Inptfsv6I6uxYKzw51KTb/3m5PvTQcekU5ZOZ0CGIkxpySTUDMHpswxxQ2
YW38ruE7tSQbCQ2+vED4kJGClJTJq64KDhHWFgORDBQ09tWBDDbQoiOZ65yLAk2sNFiSw1q2svC9
KVkd7QGdvZgQLBQp/STpFXP/vA/j2xjIf4mmAf6Ku0Pt/A1Kf+1s/ZzrBiTabm7q07on+Tsz+rkj
D0ccZqgiZGhjmo4Qj/Ki44dOO4OdAiroHAmoEcZzj2e6NyXws9YHigecPOlL81zgMmy3DCGB0SFj
1g7RTQq8EumphuWVUBuY0Jqb+uW1dTCfpbr6no9xt1OPUPe5Tcv83e+nChv19yCNP0NPMAoCxU0J
ds7lynSYyjuMD5O2fatKUW4g0klywtnK2A5dz5vuVpiS3TCGZwIQETZJ+ltOqm/Q4IjrOUGzkoBd
jX2rgi2HSJoVHJqrXq0jqpfZVLCq0Y1qW0TvGiFVDsJ6wAPktYRrWw3W+uRtNbvaVCPkXmgrSD6b
ItqptLRtguoL/Ulqs2630+0UGKQb9dD69LUJncKR9x1pU56G+w4GScF6BHUVn9DKrsNN3kfzqcBp
31RnecQ4HgWAT/wZzpKNpfWu6cPKl6W5F5gfIVCuxEtnYc97Rvat3NerymyJzMQhXHd0YZEb0rCN
Yb4Fq3NRCHDn4V9MFpZkXUGGeiv1dj22WJ9aeatEz6Hj4VYq5TK1w4cc1OR80GpHwVFWlO8SkW62
sz0PZSEQ4XJYlEm7EVIAxvItHxpzR7LXAMgP8cv0Wa7r7Dui6uQX1bYLp++JhATe8ZOjm5uh5a4U
CDaTG1ov5lnXYVfCG48aRkmnfS3xfRuTqwfyzvDVXWtB9wih61MgWGz39eizh3aVwFhKkakEIzW2
Cemnd9siOpRRuO1BTg4KklvQCFgHvWLcDwwbA6NZa2O7lHxoTUa+iiAEpI1zoKvBn7XxpfIg/rYD
lNoVESnCPSuO8GC03rFhJ18N0yKxJYZ8w6aOajRCzXZiBWgz9SxB4RMZvwSqRBSpYs4aUPuJr5zU
CrDOMci3SbD0tAPxyfz/QN/Af+jak5rTRjNnaQ5kgVZgj8LwuxjQ54E7H52fWntWoo1MX7m0srz3
Qr5bxhlvjRLchlBhCAzQwnMr5t9V+RUyjvLjjiE7gy3zo6nMecLwYDwFnGMBrMlSkWYWpA4nUOCs
ssCElIUNWFZwUDgn/LOts+052P3ws9VOAl5veMxQ5K2Oy6vLHmKy6TsXh35BA60x1KeuET+QzmS0
JHm1rsCfWS+fw7Zhds6GnQY7aMk5hGWihecG9xhVUTOib9+TnoUnnzrIDQie8AFn6yUI4nhZS5/8
S8heCB52diu4eAr8thYxu83M4ZLUawcxuZuOZ6tctPJ6op2l8m1I2NarR6ys+TrqZCt5R8V/Vfqf
qiEvv1n6q9SvpkbvCr1XRrmrXdXwh+c99SFef6ZgLX3rCdMN39FUoxlzl6Egye1zoIRlEM5B9LcD
0zJm8+YS2TgmGJkVcRwfBlReRgB9nEFBhoFBskhjaQty/3jBHenNbOES4kdpoHA0FrR1rNk9qbpT
8h6ZTJD++IMwAnIkxrFb9d6BjlS5xuy9lNxyZsd2hyEkxBfXg2yuhT/6vSZsVKVA4rIuxayNqbAx
fWmAMAsmakT26MT4SPanFSNGY1+U+kicvGr2FQUDx3I8D3JzkRDEU7GeM6WEjGpn4Z0GjYVc7KzD
scWMhyacDxddKYkLvEXsc4YmWxlesowa4Zytlibza7ujXxg3SD9IRGNBTDZHjINX895BLZP6ABI2
A1Lsb8EmD0zYvUhDi9TMfJMADWzvzqW3f4OUS1FmGwZ5R2eUbPgDS6c7H3+0DBG3tcRn5WslOUvq
3YtSdhSvNPqV1XelpaE4ecOGbF1nGXFU2OYhsj8LAziQ/62PJzs94jthhUghPxVQicMvgXZTsbS1
+6E9ZexgRtZX//ptOjk7/fDDt155ZMD+JrqlDg5CUj4yH9f3O2VUav/48tNU4YncY45q5dp2bGEa
PP1mSouE1Lx/mJZr8TUEXr0zpZ+kIU74EcTnibaZoIxJu/N22PYukM7hdPNhUzNASdRXzNLBn979
HPsrnGq2+pw0s8g0ZlyozMzZPEvvhEEhRr8GKe4mCUrI+8BS1kbYx+vovNpcXk6xgofrVqGTqZLf
gXSWTuHQDf+M1GDxx+p7lDByziSdoCpmpEVyQwffoHgxzM8o4UebfCCa5FkxlG1/YwvCPdIO1pnY
XRDTz8MmmbPDW+amcxmbZCUepTYoF4JB1igLn1pDjN5qu1gbPhrGAcKX0pEHCzQpRn2KMFZdTGqw
YKqEWSbAxoP9T80WTqFuHInUQfS8/3F1ZrtxI2uXfZVG3xPNIBkcGj/+C+coKTXPviEsyeYQnIND
MJ6+F89FA93AqVPlKttKp5IR37D32ibkShXTfpXpdc60KV2CG6O6Q8g+tXMAmpGDGiaMJIPlWHIF
LxBxg9KQBMK/05sN/1r07u2SLY+GbVwleVgwP9ckeJpcXdEzk15EltMcs7J+zkrOSxvcFUF3Fsg3
nBTVPCVGJPJj7NZHXjWZ482xHaiVl/7UlOHBxhXCF/HZFbBOekNwOOS7+LQu8i4b8Gq1ORuQTQDB
SiZ7zaBaxAqhHmPfBfUH5cG+y8rD2D/LXJHKSKpdjuamOOaWLR925VSisEPgW9FAu64DbVAdPf4I
peEJ99Obvrkv4uaCBRrkSO8cQ5u88UsX6J6EiuI5DXfWRRXgwQXxIGL1CvY1MVeQQmQAFQ4QQg2Q
yXrogQ0HMPLIioVRu7Bqw4LTVQe4RTsNF0xuo+ex37eUONRm+XgxJMCUzXI3FvZQo/JoSsh3Gdv/
WeyXcT0sS3rtMAFCmyuASw18PbNE5wKEp6ymU7xGQD1Zsfvu/cQszab1IdkN5JcEaXBw4vWwJuSr
02WHQCppcA6yW87rgu0FRcaYFMcZdKSL1LWIPMRLFhfObRiiXGf33YJ6y8b41DMJYmSxxq+lKK/r
Pj7Tl0xuu48mot+c6EPrZO8ymKRO5y+CKviYlGdj9XUek/+5s84lpKELKasUy8eVGUgC+MellswI
Tv+7MAkKUJwsm0X5n6Pe3Y6pkzL7BV+sitgPYVRMCuxw81cPk6a7h0wbs4Pzw127rajVhLCY/S4R
bbn6iHoCin8XLPdXnKLRdB9M7yFboja90uGTkt+B83um51cu1Yx4HNRziXcXc/6NFOroP+bZbdYq
toR25jXpu046L0U5XDGfaQ+KJOpGF7dba9h1dp/g1zGEpLRPPkCZ+ViV9zNIhar49MzLIL6i6taf
/8rmbIp31zmW/ktMgmdzUu7DMHzX8dU2dl/b5cqlk/OdS7nsQZin4i2FGNw/ykkdapJVRP+t2JkV
I4K7+M8kLpvpKAOXjgLUjb+aBUX4U8JGQ6IyTINNcpLtxqk9JBGh65+5L3cLozzFbm6R3+7mzcTA
dAzq6bpw8M0VFJRvifuqHbHjbwDvYUXIU5CgWcKWIB/7Bg9ifRMKshdQx9EGhtAnKUlCgUPQ1YQX
kRQ+EGHMFmz7MnWNeSJaWU8mNBjbxPtcFOjP/Zmc9Wc/eVhLGPsUlyOwbxyIbCCQYrlh/TOxGxe+
vho5Qh0lWc0Xx4pt5IzXyLnTAo3fMl5nAyksJWyDLGOAC3cfVmQLGWPwxv2Afy8wrMPC14b7UCcT
+3d9Eo09mcQ/LMZFm2qOXaefHf93yjEdMXgFU14ky85PStRf+pT0/nEO072fFkcxBvtZxce569Fk
//ZX2hK4OElyp4vX1Mt/2eShaiOk+hGUT3Mc8B64ccqh6uN7qL7HCcOb4uWzyjOaOhC0erAQ5kMs
dXXfquCB0bC7VrzhW6mB3YOMvSUhOAUVcY+MlE0uuElY9WST0Fg36FzqfD3VKUP77LNB7lQiq8iC
dw+tMCqrnvQz27fndUzAo8iDUfCZUFsUlnzH1RDYjvges2vXk21GogY5vbWHaKvBsM7mqmUNn3A8
zi6T6REVyj9DBbqQerSdJyXcasPuF//btmYf5pVb+G1kQ9TErFmkPeg13ZlOE/uHkZIXN2K2mMiY
rNg6FyhavBuv4lGmvHZ2uce/4KqjFT2p4q0rUb9h5KC8G52beQYn9NOxIWs9jDf1P2+k9BafdpoI
T8r2KM22gWp3nIfoV0AHbg3RdU5x7iJ74M4iF+gywu0OSRrtsukyLPFNrLFYeNOpIDhjrUGHBp1g
ucEeprrMKicJapq5BOw9yLlPpCA1U2e5etetaG69SN8XvHA64qGk14ukfqiC4M9a97cdUDAr7gMB
Gybi0fjl9fgitoteVs7RTlwzmlHJYO6qZTp1E7lKlbjLkvy5n8Xb5jzyC0SOXlncxBUPhdthCyGi
3rvbngBReud5dX/I775N2wycWXwe3JUHbYTxFYJZK+5CAfWu7a8XGz7Y4DZN8i+r2ueUwVTt6Hfm
dUyeW0j8I0iJdPoB2ZiP+rlqAxQUAOf4qo5Yv7fB4DROdyqBr1RuvIDhLiO+unpNJiBbCbrl6rVO
ykOELUqV5m1qNZgTqpXlowLaop3gqlrZkaOIQlaFuVCtxzbT917eIVKv9A0P0GUWITqTgDMNSbIU
nwIhxmYzcIZPN2J3JRdIt/ZGdOqKQSoKLETryfBQhPSakhtsHYbbgUa0KMmyC6uPORgQZ2T+j477
o8yy9yCTb6lYnlJ2cYn7QgDAU8WbtDqgthLmab+KkxdyrsQ0jwS8fi9oGsaAKVkV3sgVH1ipTu7A
q26HOym2zwFlZyNe2gQxjFhfE4c4F+PRNnVF9R7Z8hQHVMZh8G/J2iu36o9iKY7Dkj6ZNnrjyz6r
ILvzUURlPWLBBe2mU8Gqqyn2w3C5TxJsehOlPBuvx6HQnDqofjMMh0MHeREpd+5/55rksIHcoMi5
dFV8jLtHGP77mDwIxcNWsufUvb5EULHo1LetWfeUoR5f2aL5U4+X+Mm35sGWWMWw8zkDKvINb5oT
Jo+AiGF8WQE7YUU5c8MJr7htZ/uBFI76fL3lk4828cPF7lwx3mRteVhJkZ8kzZyNnhUCCtcrwbmq
W3zUxxigYtg811l9wlnuZOvHiEihzIMjGlcWveTKp8OLZYw/ZURfet5lVcmtHJnETUyJ25vUEhi+
wDCFrhiCFQ0Nwh+fY7H3vyzNnMCclS7uv8GtDmKR53L2b1blv1aZe5STvOo6tp5ktAL6R3lwrIvs
RYzjHTqIf1kb7P18vBrhxkfLcebjNhOhDqO9GvOrHqVIjjarJF1MedXRyvErH+PjEj0h8dvPfXU3
UNsU7WVNGhZELDyYysIsv4qwcq0yYxxaP7Qz2QR9+rqaxtlTkNwv4UUkgsj4AvCPoGljeuWGEyUz
WdLoon1T38WlfjTtmRhZOJImde7qBkiojyDlK47N2ef5tTVOQ+AbBVvjmGhcxWXfWCQuVlz6BVvc
5CLklTf4sN/lFP0z/yKCTb2YeVRwy2ZUQL9gwrcL4vthCZ/Wzb45yr/bdM1T6Y3HfqHP+4feRhc3
de9ad8WKuZ5GA4grJBm7nR828UBPV7U4FiZ08xA30PUakFRB7Bz9UJ9Fpx+yBSgD5myRVOORZuSX
BhggshRIYQSV0T+OoAnEOt+AE54iu5+D+L0dsIKm7G9apXfMJFC+2UN81zTIrmPq1QxzAr4VFaCL
GrvnBKVaUaM2QFvof8h5OBoyD7itWPeV4U7F0/XMDhqGvVgV2JqE0HNcHCphIz6lT1NPF1FOy76v
14thJUTi+59+JCdO38RNfZaJvvhmvqp86MzMLGdZXoYcaeZEmHt82xs8eheRo09q2F8tkoCc7mp0
oPpy6TgFqp+QOf7o7chTr/H1tVyCZB50rAvGabxL3yoEi+X6PXX1sVuTHSg534zn2rZHhXZqLQKi
rmLYAj6YCW83D+HRdedjB369lXzja3ZdqT65AeKX1uxrCPy1OdFMXmlSd0dm/CEx35qOHB/mpSeY
yqUr6zEstOozAp2oMQCBMY1/9zEU9w+nbOmk0EYIFMlZvudbfCyqkOlfvU834ySKv16P4BY+DdkM
6Z7o+QS/3gildgUzvlXdHYNNkqMWGlHJVEFuxAVcdQVzEn+TrCHC7v+MA6os5FsFTa1POmtT4Njo
YDtaxmBs5gsMtoLmqCa/2uY4qOfy+B75cHVcLuwxgXnTYx1EvopIkpqByJTvebg0LLrj/Pdafmn7
MW8johqMYYjRB54ff8w/jTPtW4pcri5cei37xvYY+9g6wxuXNVQxxMxnGLi7EnX2i1fkZ0c8eiFJ
fUMxQtOmQMx9QcrO5JH7XG9hg0Q0tJPFh5DQgYkA1lfndPNVo3H0JQUyIDkBsQ5h7Zv2IxrifB/4
1Ov5e23DL78cPyuQMHvhFvvIYvgdvZ6vX2a/fa+k9GrEfTGQ8RPFCkVpDP9kcXi1gI88hZhDB95j
2AM5q2OGNS2guZ4/QqskZWCEILtxFSSaursT/figIUFmfYFod2qi4zhenJQrzAtMvItqVJ4Ogaqz
3bYqFR+yPICXYou4OzbEj/iV8M4FuJOk7zjVBKLvWKHDLIOmZF9M2WmkyM8hlw9pqBSTEH7TTBG3
iLTKhEvEaFvtdZTqS4u50IsCkjuxMjtR8NUvEahWQ5BjWr2IiMwKR03fQPv2cxUelfAOsYdZmQHT
LqZBaApkA+FPOG9wkKK48CRtFOQQoG2Xnr0cHhf1L9ZmMunjBDFs8XuMmnvVOS8qkIB2Mnr+9pIv
46WU/blaOqroECGBtuslxr+VV/MVb6w4ljU1T2Ae4jF6LpsUQoeXzqDoyuckzx8jUR9UjVffhj6t
+uiyLkEcgOcf0CRCwMVBziBiwuLMhh4leKAI4YdkRXSV4Wn2BI6NfoxvawUOawRl7xK4sXiMrT2Z
owrc/q9pSlamEYCCzHCHuIh6ZRlfDxNr1bx79oz854ePJHIAZ3Qk0T/Zg3Xhjpfh+0yMrRdC9+eV
l8+jV8NjMn9MTWQCm+T21ASQ0fycD0nWv/hlhw1FmlNQ8XD5erlxotk/Jc1NMZb1TT2lpzhijFxH
9FhZ5S5nU2eXvgO9UhQpsvF9zL25Mxmcz9IFit9UBILZqjqKNQf0UfiA39P5MA74FGMm1Tt/DabT
wFPUb4lHcvjKpkgdstxuGvT6rORGr4H+aDxr96vFoxluKidyucRULMexccwh7szP0tffo0ckRyg0
LTpTfI8xvVu+DqR+X1U2JpCr8v+mYCn7kGX1lLKz9XV97faIxCLmh33c3wrVs1SfoOEWCkCXikZo
YTgpYhYCO/+NEvonG1scLMoibxB/mgWJ9tLty4bZ25DJb911y2EACelK3qYJvtYCqURYMhdr4il0
XXlwbxTa0YT9e1h+4k5+sdHkYVSv6Z8IQnMta+5VpJ8SIUBrs++hRtGqfJLqSsTbSV1/dHMZnv0i
vTQti7QQeFa/Al4covCcsmLZzw0NnR8Ezy6EOXZ9J0G2aBcB1meMZs/d6P5FuWGrl94iHFoz8Ium
sD71sL2LF2Y6el5w1wpqISKF6uKPrGC0LunL7MHMzVlvihaR5Syyg8kJ9XB47oMx/Cq9+aYcSCJo
rCRKEeOE1/9b0vTfKpgHGOqCokM81yvaUpQDTVbASo7uNK3WPnKR4yfu75RpjzFIekrP2wfrpqb2
MC4XfnLd++DOhRN9JnDzZog0OnhWMc2EL9O/nDU1FxaDCv0k8ZqIef0Rfu+ANiFeEGqWF4GK4AKr
UteyEamoSZLXRfNkNOZ3GWIzLi25sCKIbtvuRTGeCstZIPnm2xFEjP+cU0tV/CuOwp3fZoD4XaKF
nYGQNeE06SXDpuZDlIs3Fptta1Y+1fIxJ/1BArNKa4eGDe30lHlUNu2I93bu0FTonmrhKVHtTRQA
utbEcJeqAGUzo55N2wgt0nI0TcBCcy0BT1j/YmLoFl6X38vgs/DBAaQpyNF003XHxEZASChBUYuA
d6OHgBFF5mn0u4sfeO6+t4SZst3SERQbjxVwTNNfVf07a9r7Om6BAqfOlQdSO5mCm5Z3nJOTmZOu
0ueZDw/MT6isjo+DQ+p+b6O9SangQ4f9WVPcek5giVR57P/zTvRBefAG/1pNzI30QFjaNCLykM5D
j6yuouxifopnYaqxdxl6myiWE3rQp54ZQ4V4BgvbRNCLxHu49Hjft0pIjfIt0Yg7k/lKZB2+U+Tv
Q8bUSwzjUyUw+2iPYqUeLEwmcD2IrkTQfgZ5xhbNZJjqVEEbNUD9InRoteOVX2h/3zic7D2uOrmm
JGIzenEapDdL/LvUiBSN27Cql0GPBuR2tgSCeHHCWN6BOIcEOZtxIbrQurf3kRD6fYgKTIfDk0bv
A2eJzVKQtB9NOrAF8xnQ5Q9D5P5lOfAcDwMBi8mRaF/E+8lSowfFRReGnO6RQDmYRtm5YJPTanLI
VE20QzFM1zyXmBVzDGl6I+oYDwoGXMC1bFA3z0m8RwHwWrnjRYwSbBGRIJzV1wHiX5q1j4bHlO2Y
2uUFWR+ddoeD6xIzPBY/cia1YPV6ej5wvGzf+t3AvLh35Jknjk2Z4aOeGjDkM3v/qsxYO2Bo8lrn
0KqI/x4INHzo3vqVOKNk+EZWy2RVw3FUkHLzVr3NHlNaJ8RjKOmfoixF0stsaObxYUbzFFRNtZ8x
v1KAt7tlwViUlFPGNkI8gxFto8LdySGpCChmrtiQTYtiESV1yaC+9zriLUUCQMLOBzyGa1q7+3H6
kU1KERjMH5JTqtdwbCb2PHIInhtE/rPfACpf5/Cwji0shPgxM9EWMG6hDcxsqyskG7l2P0qfyigQ
i0IIjTJvQlFL3W0PXjN+YJxTQQn1Icwe/U4HHGTIl1Qe3YQT29+U1dhk1bDjQ4ope74rXUbanpT4
tj0JZqu6JoYBsyELrdnRt8aTP6ll/zDLv86qXfathul/xZgsCOW5q67qBYL8qL87B4GKTTbGPp3K
5H4gfrXsAWVSnZwwfqdggBpX8EkMasJyneJVqDVhuIecae2Su2J4rNx+ywABDJVP+IaW2bx0sAcC
xaYbFzmxQ15pd092VBWezxQbYYCMVhb5q4z97Bz6zCyLOQlPpa5Yas14IJI+uEq5Ui8O1LiqLj/9
Rj6sg0vcdf+Ta65MR3n8HuNX0XaST5qFOlK8do1YL0PzkLUp3w2XOc1kYKtFMUQpWtY5azFXeRkR
mdgk3IKFiG0K5oGgME2bEesLV0CsPccBsZmxZcCm9M3iBa86rQHxBHh7i8ZttlqRzw0b+HLSHf5F
gyd9bX9H5RbCWLNn8PBQQNxlnO5mT77XvbN3WUPKOaeEwzMPkoFi+ljFfoprQLx4KfPOXpm7fI6J
lUn94DAv6lYNI2OruLj3lMGLRd2VFewdqkEDz5gmgmCYT3fub7Ioil0beh3PpcFVtQw/mBdRx1qs
Rm7qH1SUj9dpFT524/innRWTNtR7J42sYZ5CujITPkQREuKlbbFF0YYkVSxO6UQF5zJt6zjUg5YM
37HMttmGQ/jqGG/XKOA7kxRvcsp/In9cj+5wsQqL0ESh/CtkwUyHA2hqlDyRDAPqiWZyGG8d290b
J8Ld6qt475UEsqXQRTQdYpnWzIgWTE2+ZsKgEjS463XojyT2iIR5S+zeK5cC3s/grTY00EOFOhJz
YFo0rPay6Uwazl75DiQXQd87ecQqL+WuQ6a9E8b/Mv7EmhSjQWJpM53SP3R6vgbX/sfLE4zWAyso
1STMh7lQsA4FPu3nuEnhBrIHgqxzgQeGL2mAvrvI41+xjrEEdrbee86hidaPOf9y+vqzcfrPsWRY
kCY4WdpCf8R5hrlt5Nuf6eBVyJeyge4N7ZW4wIjzaBkPQnn/LKUrjzE3QukMu5y009HAMFSjnyCl
qU9V0Z5rrSEd4jLA+tk6eODcRBxXsqSxPP7SOfSN9LZbBritsDm3/760lInIDAntuCxbMN4YMClX
CPP2oKXTBJqv7pyrclNa5Js2OU9x68itvrZMlbvN4D5p/ZvI9e8IDZNr4xsxV/tlkgN6NYoRxiv7
aSbCMm6pkNdFPJuMBTkp7swOvgMZC+BavLo6+QprQyzhSihlXiABYiAJF4No22IreZkjsmQidyAS
9zr2f6Ok/Ops/xy607FkvrSrlkfHnzd1pAYN2L43BoRBzl5LZxbZQLX1gQaDtC/I6x5hphTjaQLc
gLpEL+Am6xInSbgckwyWx1o4xIZPLGAjUEuTdyHJbQFR2Ze0fvlMC+3lrIt1OUJbE0hNgiuv7CKc
KE19aBze3qjE16zi4CwcbpFl8Qzps9k5nmIE166PTyqOj7bDGYfo68PUzVfeMm+yA0sSJJPvcaux
nAUnx5SEfcYJKw9mjkWTnv/z88YiOxDz/NTW7oufeS9sML4xqN9Mksra82kL6+Y/XdI5zxveZnaR
85bv7sGodMt/2RTe6/65ZFAAoIYP2Wrnj96xfxsfVYyLRTFVr2ah9wmG8bX1cXQ3lGXasgtSj14f
kA5Y/W5Jdoz7dp9YmAANE4KplmhKEnkaIcrW/O6/wu0r+w50KJfbZGUbQjiGZVi0kVaU2nfCob/1
llPsEDPg+1jwygTNgetyWvGrmFd96Tz4rlGzFkX+kdcJ5NpnueDjDMIq3CcS2V1b4J7skBlycbH8
ZdnJUTBMcbbvc/07xF7W5PiHex9ZZh7O30vnvOqkzE/t+5SWhuy1C16AP2FuaTE1kJaetUHeMoLK
8gWmYqL+kuLhbaoZr6D3YYb+Rs96VgggkTipgPJvN01YOwFo3ATznB0AvIIFigIC4t2W5N4LdsK/
85g/FoF7PaoJczcFTCuhFXiTDnAiIxpSJskOdcjVkh/GkNTLCDNClybnPqFx6Za4PkjJxR1tH6lR
vuDbvffSRe/rme9ZEo+v/oyAzEbfriM9tlsQxzmr5Pp7zPCSSux6u2zkS3L7VKCg6jtf0Vyuk6hv
+mX8qJPXOguuVdPsKnRqa1hy25mKMSCm8JYdaNW068H2dOKV6f5NQ/QhsvOQ+g+8ohuVYVA0IcI2
CMXMr4tjuxpKj4kRzaLEX5800nRkv2eT9rpI1m0KCQ7NmaOzHyGOUgvUdEsxOPmZ2UcpRbI/U2zn
Wco+yux7uKZBFH4MSwBN1Q/aPTeSYb3vscfk6mKvx5mr53Xn85KYD2fZgSj6F+kyxGTX+ZpB8yEK
ZWXPsSn5ZPUxxgxHBtMu7KeHZFfPBZ/4cXX2PT277USKfGH58RzOuiGjGTJ2PYcdyMch4tM2dXT+
QciKc8pvZEXtYYq4/5W5VceffqvAxLHLnTc3oQ5s8o5WRvjnUS4bpQNVR0o8DauZcsdkGeeyaP/Z
ATFHXQuaealfQoWcCMHAuTX+bcKhjmOSd6ZPeedCv8LqVx8s8S0gRBcInV3M4LwC41MzEe37Ij51
MDBNh3OqkkcDzcHP3YcmQCjepQ68JENY5TTCSelgyXYuu5dRrgczkBZLLSiK5hDlXYqw8HelX62k
7FfKxzHnAT3wsaziBuVZk+xQmxqovoai0QwtggWe6S5or4Uh5HnM0B45Orqitd5nNR/HKmAWspTw
ivKMidEysi1iFIcnYkO+ZTECxmZd3mIviq47mv2oZD7NiLy0KF1DrPR6aspbPTtPI+fYSZn+j9+z
bhMRv68Mp/bGsM7Xpc/3y22pWMX6nEVte5WY6Kaf2k1gfd+0bnRdsMDcyVbcrDlnVZdnw5n68OwM
ZEJnDUNeN3VoFUiBqjLotHINoqPVHF9+ZT4TF21rGPX5r6SNYwb42NAQ/h5kyeNReNCO2wl2x8In
k5WXew/voNybBsPZkBBh0S4/tqPUG9P+YXIwNSnWmm1M1mNL3Eyj0OMV06ivg0k+xuvcPjeI0Vji
T6yw7uh1IOu74JDTHJfHeOLEXw9uQ6iY7T6ZbVFm+TEzG0r01WLzdCv8jFz4RBcOv1Dc8B3tnhlD
xfSz8adMxZ1c+VW5FDTKQ7RrESnssM+cGUniaD3OOaEZxu0nZCUMi2xn0HFJUi0VDbrJ87MnQwB9
wv3Uue+gLJiubTr8bTbtQnkVlXSaTQXqNyo2UOdCleT/SluPamZNoRJ08yHlqfTVlQr5cezBEofJ
MRzQ83N+kSXaq+BdoNScHB4zt5Ar+9rpH/Mci4YL7CNHbYMoOqkvI9m68SKOddeex9r/sa0lFrDm
hE+cQ6aiJ7cmxSUwG6oxd7+XEVBSu/i3i0DuK5q/adYtO2PgI/uYDj1Aj1IULH5WxLA5HXEv2oqs
2+7UyRhprNIsPZvipgIDAkYZR00XRS9Stv1JBWYPpyQ7aypkBCPJP8WTdrDZp18OzTmb1faSaZNp
tR67zGc1ugTlqR198sEJeEDa5Xh7ndfk1PpOffZDxG79aKpdB4AtZmxMsi+l8hp/Y6xqZgE1J66+
+VSBCLMzZ39jd2sWAJ+XmOAyuj2xLCjudc1DrzlcBo2CnyebKKAZv4ehYXakQWlLswLDGo1bWoPu
UExTfsUDNYzfrAQC5Epj++6OqRp/uxO9UTHnbzafh3NBLJdkdqIjhrRF2t3W+OjyHplsZpEVrOu6
7JaexBzlvFSG6U2se//M3cM+UDSHjOjwoS7tbREIXPOZvYb3csBNQS5qk3yX8ZvpIVCHLtqNLlMP
WTG/1GsMxar1WL+g5m0iziXbbPLMqv7TieF2LtjIiJqPTe+V4FCax7xC0+4lm5U+91/HsDwZf32b
mvC7FvRLqUKRGRh29rCYJsJqlpIPJjuQ2oKtkyxzcyQDqJ/+uSmk9NongSVC0pEkZrPaTcW+ZFF3
ypJPjsxxJ2i9sNIwnJoatUvi4VMa7m9fctRrEX7koytu+gg9nqdRzBfeH+6qowkAeMoAhoDKO7RU
SOYqJ//sMyovNR/9WLf7NtkvEvlkSBvbDhTahOPG3GTJQvxNDn0rA67oDOwL8hh4+3a34Ig5Bqzx
SUK9KappPVu6sB0/+0o2iDBrzhPYHvIfMsRqBsSyNCjBzYh+eX3tw3Q6lTyrv+Kpv1IyZRaY0P3i
lnxoovBVVOF4kFaxc8yDQ57BjZkcwlcjhOtjZstDAp/D5Cn4xzBgu5dNT6pChYoFw7QrVMzox/iM
YHXSHgeJaWPN0heTS5KWKi6aYMr/dp6WzCud6yVLiaEvMcgQa5gPKbf1yvBDGaI3PSpraPW0csPE
2DF58mra0nSsePdzlD5zuPan3lzSJFq40V0Q+EFMEFsdH6Z+2+INVXpaLYOztcFTEau6P6fuYW7X
2zXB09c2wVXoTcsVoJP72X0bbUMK+twgxG+5QDBjMQKI2iOoINnxRA0EdWrCqUAefBsAtn3V/2PB
WB78zDnLxYMBnDBbpR8KzvQOOLMZFheFfIw05IUOEwD+evSU630e9OE1Ksr5yq7D3xLVByzTytmv
C71dLl6ZwA4oLEdOBGrheZRkGbr7dC1IvAjzQ7eM6NfJIfadKOXnVA+2HedjgbI7Atw0JryfiMeI
tFiag5+L9zrvmgNbRycKE4L89JMhYk1DmCEVg2TsCBWqrca/BVXPtYjmR4eUjv1QJR8qTb8yPZQX
fyQrIovy9KpwOggoCOWqgEA0/HSo+FpO+Nxj9hmK7GirltHQTIOuq2+0C+BJPQ98Q2D6cxgnP2oJ
r0oeR84lfb+QVTO5FThPBx09K45oPyU3dcDX8GJ5k8dQTeRa+GwYI6BHjgv+zQ7OIa/VS7x6wOpX
kNRt/j3MyPoaNYMd42mvXJkAETdX4XCTB0v2YCzubEs1ixCv4p4iJyhT7JsznDB129wHi1vvTc7g
MsUPcD2YEf8gN5jHJAsr3wo0AfXaAiPhFM1AvccuOEfxXO8lCq4qgP/geSnQoYYhNbOJMILSGnYD
plIWojii1GcoKCKCyVv2YaTN0a/bj+G7sMkp8/GwaFy689wd6vXJJkVxiBGW7z3ezVjBVMgK8uKy
ptjbDvkSF/Ifnvs/BIcpqmrzdw0C8psc/EGW/XIinO6SOxSpDkQIxQJIefauGaL9+D1U0j/KUL8E
ZXOx+DvtxGodOxP7QZLFgi+BTfQQawWV2zFPq72NNf1i21vgdxViJoPeWgBgbDPhPyd09UFOqIMs
5UVNNJhFsNyODkRcf5NkrxIZNW3lSMYzteKEpI0RZuTtNm6I4/3U22Qbox6YneqrxA2O2AEcHRf/
pjxGKZqjzUxGpjBNifxKh354ptPIE9xdie7tNaf8uYxYqTIfZSImm0ft+be99Sk/F5QYWw9TocDE
Ikcr3/ae3eewVANhHvBefQYyajkDc7zlsoN8N6AZXGC7J7wxrZ6v6lSsPNMP1YTk3ToYaMY0gJua
IlMfgZluMjG3HFJggebYq3BEQJpfo3EF55y2DNRFjGtgGcC9o+BOMsJ6AiTvU8r7VgvV4JQfYIaW
AvQiJEElOR5QzBFGU7T6WA4cH4vVTCbimuMiZf+Jz+7oD+in+p6J55hTiMKmRfhJG92ZhfxAVGKR
GLLT2o2vqofQhN1z3tcD/7Ro73Vgb5Jr3RzmqLlzAMbth/LQI1HbI6suEFtwHRVJrS9ufiR/OLvM
0KU5uQYUjROUtIHRjlOcuozTJwnr5Vzm430wRxxTTYhyMoxf0qxGxD4yGpl6sC3rYC7Ki+w5dFnu
4kR2fv3P//G//vu//te3+d/Z3/ahrVg0Nvq//4sff2MmHIoM2eH/+8P/fmlr/vefX/N/f87/91Nu
i++h1e3/oe48liNH0i39Km21HpRBuEMsesNQZDCCIkgmk9zAmJlMaMABh3I8/XzIrpmu6mvTfe9y
zNpoxaZIhoDjF+d852f/b7/r8NncfVSf+l+/af1r/u9v5l//46/bfvQff/lkx52kN4/DJ/iqTz2U
/a+/gsexfud/94t/+/z1W56N+vz7b9/X7mL9bUnW1L/98aWbH3//LfB+PU//eJrWX//H19a//++/
4Y9mOp59/OtPfH7o/u+/ieD3KHS9IIocz/NsOwh/+9v0uX7Fc3/HzBkQVBNI6t7I4yvc7vr07785
4veQz/1I2LbtCuGI3/6mm2H9kve7FzED4Sf5gvR8x/vt/zzwv7yA/3xB/1YPSNyyutf8tHB/+5v6
xwv965G5ri19T7qO7zl+SMvh8PXvH5esTvh253/lqJDt3p8ZAKaujp6jxLTM2/vJ1f5TSocbo7vC
BdxtsIQsaIesbMrddhfVjdO/eQlL8a1ddiFpkGUSM9tN3dCqX7h9UOlP1PbddZL5LVQ+r7YBWRcl
GVVU5rNz1ymPXXxexHCJp9Ft83O2cAZiWWzd5NUMg7AQb1SJHy7bhAxWhK3d4GpaRQoAHUAOcCRe
61v2/FYq7oPaoXloGf6pK7sJjLCf8mj00ucohBG1HEHgzH4KGkEWuRCHeuZgGR7HQKe08u1opXl0
JyuByPPJ4yoS+kdtu1HJAaj6IWQ/ETbx4Ju7IaupiY4xUZDma7LYAfJqvyWefeog7l0H6USasfTK
kYK796e8f4g6l5vs4HfUOpiURPWQWm7DL656FMOocuY8R9njJEuD7y5aVP8eoY8H2YE1J4L7m1ok
XrbGDZAa55IkGpF0c7AfEhlbDNDqBlZjGQY2oGxXo36mxrbYy4h4vPWcMa0g97rqRzD2gX0Ni6+2
X5NmAZSnnLHSr5NS7JUYfC2Qa+wZQ2jaaAl5go1Y+YSJjVBddmqM08Y4rN3dpAfcsVfTpG2/3HSO
laLHcBf6pF0WZZH1kEpvnKHydbldHcjIncBHLUEJvaG0GhzLOY3Lp+Uqb3rvJ2flQCFbWho2h4uf
+hfPT3N3VzS9r8zB6ueYYO+6bdFXTm2w+meWeaT5lLzpxru0rRJaGGlSPJuTNDbDnM4vYWL0WsFm
96Ow+HQpVGnEFsBt9+DO4od1cv0eLL749OdqbMgPpGHa8dKM0ZsYeSLgCC/8wkGkWBYFNu8eFUDa
qOuhSFISFYvQr0kAkfVbiwVestZI6PLw5zrAxaK08m/LfPSRwssWL0smy0rdoOMSfr1zcsChuwGX
DQc740KjbmQXgGGI2X8jIVG+jE9DMyO7zSItxid7ocVoXhuMTiVOqIpxYFMoHPyqdyywqZqQlaIS
S3mt4rl09yx0l/xH2DPbexicDgNm3/VMidUQ9+6uyXJEH2HZtslPo4wOD4urJnTDtA4C76pyh/Be
9Eim4bDF2aI2SefQ7y++jhj396NpMV4k08S0puXckwdqSsJKMs9T9pdirM0nl324ehecjFAr060p
k35qwfmTeYI/L8xNhk3RH7PUhUwWzNEEpb4oaRymKKwAR2ddXAMqk1nzbLueo7bV1Lv6oHiPGkT4
VYCR0eNOzXonKDD/TIXxO0zw5YR+wK1TdCyaadq4s2jAyHBthk6ftZ0h94iEx3Yg47yh7VtIiWU2
mCTjtWhLsuOyMpPu11rHHdpDjufxMfQbjACbOhkdRH4RA7NDL6Okeedh9f4HW2UUTLm2c3CW9lB3
gL2EmNdoLh//2kTshv+9LIJzYDde/D3y1OxQYypr3DcFeO29xgGFTZPKa5+XqK93eTrwzErbMFMo
GxdsuxyjtGBGptiDBAtrh1Oapq5zN9D94C/o2f8BMiqhkwpXdy9j5TuofLVYHGKIvAAKnt3OyEeT
rPB2gB1dhlZLC+pJV7CC8Zbjf2SeX5ovGd5LxuR1uLCPGg3vLpwTLKVThGbPSPgcvGtD19DqRYL4
GlmKvrhXnQuKneypBVB06HBm16aNDJp+XQV7VC48YqddyY5shyBsdu5SPRur6wiwa7rSvqfsXJj1
jQXBH3Qc7BA7syTxZdFIbklOjpz4RtDuipPjsNE8Rb5oki+T8oTHHjgFYeFWCmAE3Fv0JdHISKHI
A93ehBP+BIbLPqOVbZFbP+sl6eevMlHKXIeOhx+nNwZJjtHBPF/ngwmag57J910Tv9re3uhYSvZu
UKpVeyOozacdacNjd5Qk/faQUheT3fZ9/nU2NjvHyu3O/sCd71D5TZh/L4KOuHUVLe0C12igC/La
osgPRo4ekYJRhMYTCn4fAPxqtK3zJ0s3c4vbVsT+/IAGI4yv7bFlYEz8Akun5rmC5h4jEnZDNMR+
Y3HVXgUiyevzoiKCPWK/bp1tqpzkZfKJSGBfWeQfbjnzn9x0uEYYv4fksCHsoAAViKGH/awokR/r
wnIQ6/Rdw36wUcmHvbh4gANPZ0xY1+X1Ppy96eF/XlP+9wrGe/VZP/Xd52d//lD/H1SNIUUb1fX/
o2rcdx/1988/14zr9/+jZox+lxR4mPqEjCImc2tl+I+a0ZK/k4wdulEQAooOqf4oTf8oGqXzux3a
tNu2dKTj+QGl3h9Fo3B+9ySyOIwvHpgT7pL/k6LRkX+pGSVaO0E14fmuL2w+C/nz/lwzFq2MOxzR
pChXk7keYXTv4v6XA81NT9MKhiklFsRmCMYnfK3zVL97+QQ+LOwl+WzLYqBhq+nULEgH//Qk/lHg
/rmg/a9/myTey6GidQPfXsvkv/5tdsVtUdNSrgsWD3jRUFMP9Q9tauxH9KzoBxBWXeWTh/rRxVgR
Ufpd1x0GuMiEA/mafYhWCZF+krP3/vd/3Pq6/anY5qmS63qe3bGI1v+tfcWfn7im5ZYW23haI7Vg
UUY2tmFZ1d3FNXmq5m3qyXNG3kRvioZwmyiL2Z6FnU++jGokur77UEQVYl+s4KXJIzcXj1jjDAuw
07Y3Xpt721jr5GZWnbMBnzYwbMK2kBlbH9ghYa9kAYMMg0EReyZ4R+HOHyvuHI5CVupMKfFVfIgg
aeyzNVvY4rX+D0+Cs74C/+w41ichAhhOXyOF8AIv/JeOw2sGP+4Tr6MCWP9pO7FvUOvN0wJfI2iC
u27i+C3FM/tl7yXMnVsHr/ONPZXLza9HU3EnJ3Yh6h6LPE73MnUu//5lkn/tifgLfVdwmTjC5WKK
Ap8L888vE3L4IE87rKhmlBbyt2xgdpQ050SJ5cwETrCwCLetTWRGBqbwriop+0bJOr6UBVrRkrl9
W7rNHfs3qMxsm1YdmoEaa+RTmlXfos6/L9GzY1KAvcOE9Ey2y4NXlM6FtfUhmSpzm+age4plndzF
sySRodwi7CJLyK2Tk86X4k5luffCDuC4KEywy9C7N4lYcNisykB8At/adGEvXhP9l7W70CbjNPYY
zKhIYlIuIvA/CcgAlbMx8Ybq2RswW/6Hp/K/vON9nkOeSV9waHFarU/1n9pLMYummvxVy592P0a7
7C9aZv1Oo8NtWG8cjZIPce3UuLBTj9VQk9yD2fppg+6/H7AvlUVPehQmx/oQd9FF2U13rvzonZ/1
D4Mx3RlR1rdmqfXZmbW3W0YGKMlU4FsKhXVuWH388+VAHQyQIS/rXdnO6dNMcsTe7+AwCWJ04wlh
NUEfbE/KRTZ361InCOPnevTaN+aS3oZYAJRu7I/2k3L7fRi22b6oUTFb+hL43eM4zvV9V1VP2WID
554zdZfq+gcb95cynNHeSnxA/+H5ZZbwl8spcG3fc23XDvzAAQJq+/Zfn+EqxIk5S4K5EWch0J99
76rro7t5RgNceAizHEZ/lZEuUkpNkH1KvsxyFxdrpEh/yhpBdB7TgZNRzntYYX2KyYcBZdgFeDDj
tHI3okHbiCZql2dRQEodouUBEcp2VM43AKzpRs5GsFZwf6brhcyS7W2eyl0QLMPt4qwsDFkcihqt
aWAbjTkk6k4+4nw2kQaCCiUa34UbpQOPVA7PNMdwGWnkaIcvYU60AA51t7DeWxvAFMCucDt32Arg
aSaqPSKELipG9VLiqKslYBu1kygWujQHN5d2F3TtZ/Rlaouw/FYg/0M8fbUIfUmr6ZHirISt354o
V0vaEG+Hku4biRe8ZBhF0+TViucthNnUKhXKcnw6XeK86KJ7CpynRa3sxIgau6Q9SFc3tHTzR8R6
H425aCzBw8Kxqwtnvq/Sn+OUiS8OJO2gciAVCXm7RM5DaMEpRjsZsX+oPWDYC512I/tzV/fzPmUC
sSHagfoM2zMQ/Iss7tnn9MtDTKLBFjwAzXgFzH7n1PwRnAIOE+os2HR+SL2NY3rnJFPz4NrJQYXW
x1TZ0V535r4omOrnqv7jg3QRxCBZum+UyxgDmOJXN1LHoB2wAwhXHMWSlNsoEclFp/m0G6JU3Qcm
yQ9e60DTbXR0Xbf1g5ROeEDNlh3koOKHMATL7QSlfnXS5WdahuGPCf2GU+5l5buEhzjp/a8P0Trx
nQ3PckJXwtwiPjH/TTwgdcLf8QuqTaXihKd5PXIbuH9qLsSnKF5VkzDXoQm4YZmVECdcvuEBa94z
iVGF7ZD4ElcZOT9CTk9sObY0Vf6JsADCqQCezrVTPevOwravIvcUxEenFMFzauOxhYZ454y++1IB
Ci8Xj+SseXzAbTE8ZyP5jn4rXotW0VsRNdRmJIa2VqJfrCD6os1E/ES3dMTPpClxKHibMHc+drJf
7kdEcD02tLt2qMWml0Sz+ZBIOT7DG7TOIR5naZDxsb1fQniKMObdp643aLF4D70QcUg4r9u8x637
2Bgnf/A8Ev0SayRyox6cnei7n78+03mIrvfXf9LHxfUkjgBqLOzw2rOO//jgWnetl1Rg5mcptul6
jbeZyo5lUD8OTfbgFhVoXXdoYQfaLGTqNHqN4rtyLqIdJMZ4l0TLsZFRf99rHxJIjDYIrQDpvNod
eWPPiUKXPKHtEvCi//FB+iH+PUjISM4bBLDt0J//+UGDW7/G68DKouXFGTVGDLeYvsZMnKCPuwOq
vtQ9WmMbnwqRevuoFOMtOLUTQbn2Y27zAN1EDTfoz+KbIBJfModkt/4zqBKMqVnxWE+muycWBod5
gTTKTZ2T0zruh09fPqfjt6wlh87tFwlulAvg0Hk2TBsl5FHkkB7Xz+oUn48SBmyqJ/dWPurHkECm
Uz7Kc8Ovf+xbcQtXvL/JCpsIhcIk+0JiWu7YvF87Uf5TV667FjjkcLXE8WXEDxt7BmorzFe12M4G
PbPclLG/Vkn2oOHgQ2kbieU5OuFooMNDJbA08kW5TBedo1lOemHjumX9G6k3u58+nU5/Qyyo71OP
agXQItWja5dAAHnj4SZ1HxNdH9WMcaNgTnvwu0PESOlSWORs9tEF6OoF4RiG9ajpH8bE7h86AyfG
jQG55lEdHfGlQcNNQjBWuXN0GK1vFlN9x59TnOY8drGyxDu7OcJIqEjvHhhVoi/4KmVeAxVDNyKQ
5FwFUwLfFg/n+77z+vpZjr29WzwcDf36aVHBDW6WMLhEJvscB169alkODk6IdbP6ZI/K3P76MATk
SjtNW37x4Jtu62oggbor+03HEAgqWtQC9zD1dsRlDENSjP0mz9LoIML4ww695rzgpTonfiY4RWux
86favuZVTjaG8eDFDUxz7ARBX2KpxguEvDVfu3wdUVFd8NQOl6CidEeyCFVgtHLI+CkhfLEtMcSz
lWmxMnL0e4Jx8YhDGFXaVYQ46xb8C3pLa/3PX5//+q+whoUWOsVubobkoYS0T1A3Dy3WRYnA9rXz
WvJjc4zAYTjtNS/plHTuSSpRbVUGt7uieNnGIZZRr6Xe5OqIDgS/1IxtWUMqb6Fa5Wa0r3L0ADEU
0VNnCtIhfYO0cq09lzX5o3RXY9i8G93FPVPpEHU4VF/auA4erXkJHlG5E2m+iB+/HqcN4nHIw+oh
4EaCHaJDBp8FHbgwIPSiZe/u9vWuZYDzwkSVJhLGpxeX+j5CMIoUBqNzORH1AgtqNCjf1Zq02VZM
aTEAHVozYYRr0/oZfcgCfpbkqqRP430SJBEJhgjaKt9rn1D9GWaHF0vWyH12FWf76t7LuLTT56Vr
TtzSQAMvC+zcMELhlYePitnPVW5PNSB2WOtsN4fDBCS3U7Z67MPkVvvDcMoqWFlkILxVY3GU485z
xxdTKxjZc9jte/y/QH1a7sShV94FC34cfMj1Pu0Na1yTnrkam0tSf/bK8V8Rg9Vbd57LB5YECsuI
DQtHptkWn9QPW7LR/PXtFUO2Y+Kv1Yeevg3YGU9t67ZPWeG8NyYbT1GfdU8DXGovjCCdC6chwap5
tClJt8OUY3MChTMQsZgv833b+1eZT4vMXUWZSn9fcveHNzXpsyencZciwU3aQR41BP5uBIQYOCo8
B2XRnLqCWxcNSMkYfJ9MwVuW9z3yC8xGfT0+1EwzbhcEGFdLUx9Kr7sAvhyPlCjTnasJaurH4mRH
CigeQRupypC/Ft5KLMvRwqXiXcw5QexgwtAHUSKqpYc1EAIRHqJNE9BqzTWhKVWVEZ5MaVp25ynN
ixfTj8gbm0eoRFwsk0Y3sXj7OcZJ2bTFl9xJ5EnTXV/12EqvpHaf/JwAO971tzx341LufVx05NyQ
6SlMdlSA7vN9MCr7EBtzRvTd7ELpVIhfxm8Rv4eZ8S6qcLEmKW7kyqp282Dt+xYfOkR4xKJnfCq7
yKYnDIZqPPlYYXZZj+RwAWDvhxTMYrG2tY00UAwC7ALMXk0OUjG18X7W8oisHPHhEM13Q3LBKRXv
3ciiiEWeRDSMdau8cD40zb1NhlCodPJYopZB9Sc19V638wZsAwQVufNPK7dBKJVHjJ0nxPxoqCnu
tga3L5NJ7gIFHgC0Mu92YecXryJOmiFhc2EIEBxd20P4tebbsLF4bBfNsJBdVw9EqXfBk5NUT81m
H6KUNJF0qu9pRbgbInzbEtmZ2eMOHFFHOw8/Z6w32Rw/+bUVXVtMpxPV9Fs/Gt5lDfRWVrDUTXIn
/Ca7mynMupnUXlesM12U7Aq3R9bby/Vc/kD8R9xkap9qb3lOE4kyvgnH7YxbKkZ3B/GxPA2GbPmK
t2VgeLfj1wQJk0/PzqCbnYzeAu4tuA+VC1pQhEBAmte8TKfNGFmIu1LKmAKS0dS9d6AGeAxxzv3w
jc6aUxLVL6rnCvmN+YwMfPdpsjeV7XyRVYDLO89QwljqzCD40Z1g3LrAKK7x754TqCpx57wEPf6R
qZHxodX5fe4EEg2b/3PgEEHcMxr+Xao147zVnkvsoc6/Zgbsr2jwZhq1QOy14r1g2bOtxUL+Wz+t
vel4MuX0oIvvk9/dZVFZ3Zvim2Xn4YG6bn4ih+/dfhl4319HE4LIdMGAFWny1UA3MSdfTucYfsEc
Ewo5oKO6ErV/P8i5OYUG3ojIF7gn5lr7bbxzWqAKeNzJ8EGCaBT647KkhSIRqFSYq8cUqm7aexdc
YEevSPsrU3pr/V5Ljsv+ZoKAuKkVqtmgrO27vAjP2lHPEqT2nl3qnVRDe0T9QEQrb2eP7D56I7Mr
a8R9cW1uE+b4sHVYufgt3AQEr5Mxnzkeb5R4843oBfZ/jKltEHW32oOrjKuBIEcLRTP8vKwSD2ZW
y34cPHtbN9FnbnDlmFbubV0lh/o5cEEHpr37njTIYVg++shOOU6Rjy24d640gpOjIvynGNHi28tE
1o+f+NuEFhMsynNS8GjjEq2Gp8lIWXd2i5PjfZOQG/zuWFXjcKhU/sLOL3qKRmb5ua0vVpFMGNyA
hYUVKYg1KIQkhE6aMrZjw4I5qWB/Sk+UWy2CcPTYrZ9zkRRsPaVj7acQetWy8BaOOI6ucLES7MzN
22edAmt+QQsO8lWq+bobOf/TwW4OQWR91EldogMFcy/b6pYQr4SRy7Rg0Kh/ZswWtsqWzW0/g9wt
wlNjlQt3A49kQRHDPPAfKaps12o+QhE+znRwblO+Lk3wmGvW294sE3Q7XU3SLtVI6NUElYn6rEsG
sRVeRURKNFOLXA5LGzIM7J1TOrbfG9i/W5eGivck1uJhaDaYd9VVMDcQf4KhOLPcxesvXr0m6rdh
BaW2BBBAOsL8vbURas0jossg0Yi5KrGFUYTVB1ntWP+wHXnB2iGBwlJi+x45hWFTMRfiL99I+IWU
39vZI/CNd4je9BFPaxpjY2maU4PGiMDRglzVvLoZ13lE7KcdqGvc9Q0C6NBfVZJ1e3byGKQvEYzF
iN3JTLxmsjPOtWfL1cnsYhVK6qPXyzeGAmBRlndNGhmq1XLY9+RllG5QbVoZ3SQYJzeTWIZdvVTX
SsbFpYZ5q4bXwk9INZkQMYULqveYMhkvr9nMbi23oYutF6AvrXKLMSl25KaYEgTpqUZKuA4i3NlB
OW/zHFS6YvDtZPjF1xDkhrMUqvG4KQMScK3JbGCqXztjVh6gmDBXX2WLIbKQwe54DUz2tcPijK7u
Wx+T84zmfO+PpN15aRPh6BBP87xUNxY4Qdz5b6O1LRL5abIKRiQRsgBo/LC8aTpBQLr/FCwpLcyE
zcgZnRvhVWar/HDfsjO/GeRr6eLTlE3FowGlhMjA2Q/pgkgaTkpoonhPHt7BZbBwCZR5TPIVv1U4
xbbyORLcOkdBEHOWTdkOX/Q5Ee28SYuY2DkitQfZcisKbZCbK5e0bzwPkyH3bt/qbwpNz6IalLjU
9zhSZtxNjvJxEeDk8k2Mpj+WNw5TQB8hAwosVuhhGwMLTq6UTMsXBPP7ToO8CUtPHey0xeaTNsMW
zZ9jT+rc6YPrOHo/VTzrcxVtaQr0LaMh/8xYuBs5SIHCNXsYrAyrbFAhWN93gTO/mogbPMKwJ2xF
KctxWrSsATemgmwb2itG1fVPiwBraXtDv+scKqNicM1OUtZOZNQkmGH2TtkR1y4aGJPZOKK25F3p
1xWADzG+u9V4K8jaqcHn7RtktzjtG94qrTinOIuqkZ1D6D/1ABz2IrSBLoebbgHx7+oFVsF6oDE0
F67eTh76gA5PwSZ/9WX6zQYyjVetR5gePPVD+yVlVYzpulY7mqStNLzCcgmc66TZWBiPuTXEZ8H9
YQ8+8jrsIbGKeuSOKWvCRKT9zWX0tW076BjaX8s6FEpAGYunfoz3FKc4i/3IOhc9vcNCHYSBPfSu
FCKmbuqXjcxCVJoZTgtOBw7/hF4LPFLshgsqfSfZ9us2tarbU5iTupbGwVWpELoXU1CfcSpuDMC9
LS5G/HPYgY9jyhkXCodryAy3Glzvxk+QXtcjCeKxxz0VINoO3hhB4IVj7wubn7HGFwiY/TFNuK7g
GQIV1nB7Klpd2KvUszjN+flrnVHLFzC9Jjcfj01MFtVCWX3SVXMH65YSEjUOyxz+9aWxlp0E/F7Z
8O/kxDgQeLaagpipYYMsn4NvWrgT9ljbsS3slZoVc13EGhmS/yvCgoQyb204PdiK6UrCTJdJjHzU
hvCmsDhmEnutspCHUW+a2DqUazYZZr8zOvhblgSSI63QwFyUBgQAbxvEMnw9H1IxY/wd7exz5IQL
8zTuJbyV2tY6sEzrti1Wrw39nj5aXkNz0QEbxPfpH0EPIEopErHRXVhDKVzqWxlgWx0SDsBuiq6T
RXTX09B3lDDD1okDWjE3XuNyQ3Kx8bCBtodT0+XlUfTtW8vrc8bajFo/vYmtmshlK3XPcwGtwVT5
sSP5IyFGsp87c3R62JPKr7jobdC8lnOkjTRfvE7IbaCIEiByBPs3B7AeE+uB9jIDqIOwV+gyvBqD
HWZx586tC5L5IAd1PkZzdkkP+MiLZYbuq/ufiT+vQrL0TrrJdpDTN0t2dzQHyEh3lL13UcjNLx2b
D22TRNSF3h2FBnoMGOz9OR3EV92qD1hOMO73/gQxf9GITILvs+H/8iD8hD7qdLT5g+Gk9pvnoYWi
46hLQe/JjR3002esr/GTyDfFG1zjqg+T8QsGGXgISXBqK8yEw/og27l+ZsXjXAWExvuTaWF24P4v
4+AtNwUpzw79scw/hyq/mNY9OYRExfWdiuVuNCVj5Shnk4nvVjGb9L+rSXzTIG7AU+CHcOKGeW19
Md+DmeupKudXpzI+FGz7ude0LdLcuAZBMF28AbhUwT9aJlxdPEwIXT9SMTNPdJ4ZgfG+4xwHbr5L
prjeTFZaYbDgj8xNugVKzzuq9bcGk+dmDFS8ZWjSFvZL38zM90GM7FV2Lx7GpiZkOQbdM5aAUry8
fO6D/t6qHvMYY3MwrebWKJf7PBzlTdzaT2VRfykDi1HyrO46hI8bLCgYz3LaisHqUCrB6Ngmcf+9
aPsv5H4w/q3G9eYnOFfGJ/Kru7N0LXDJ4I7RXnncSDBvxmB694NVAqaTzXHSaUKL5/wE1QyjjSUg
aUHbYCI6nYWa7ohHK1uY6lqA9p8p/UBNEAIEeQsKnPhGrQM4N/3GOmnnTfj+gu9arpMWvxc3KWP5
rcmKHTpWG2UYdakFoglN1x35J9lNPrGDq7m7kDEXc9qjyLoqYWbeZVXz2S/xDeTIM9YCQrTkl575
OX8PevDSm3ycknHIUR1j1ZfgvasmuYuB0u5sDrBH1YIeTx8MWq4zzkJ5aPnZ3rh7Hm0FhcnZ2ln7
PsWrsyPU97ZG0U1m6edkM06wi4+Y9pTifP6q6E9BDcDWrtnT72ItquuJAfk2ykDH9dl87piFA/Sn
KW88oFzGNbeVjq1Xkk72iGGowWIrO0p/ehXTeBsFIHytBjJsWjACBrtzMW4GYtiBXJVL0BA9K1h4
3i/cy/G1NSGJTyvX6luvM8JRRXGxa/qrJCm+tHqakON9qcmsubdTs6YLAgPN0aNtyhSN7mTmbB+g
AuGUGL6kLe1rPJp7ptnZYUk/RMc8dVhB+SYlPJ4tRFC39ETxhMFqYfCBfLY9eb63xWO2C0cwZf30
zc7djccIBMdm5G+RsD3FLheOViuExm7CpyAof5AhhYu5XL7mZXzrFwsgvOmWzEaM7RyeMClmd1VB
eYyDu6e+lCDPED42WWs9iAU3mR4ow3EuXiD+kujS1JfGZQEQaQDwBUgVrlKAS2SNp/N8EMCqNkB1
GBE0TbW3VvtwvUx0ggUmSShMUIJ4Y3kBeao89Ufk8Uz9nOluxHrlDy9B05AQUSx4Df2QwzOJmCyE
FEtjv+27BEFX2+f7lpFKOKC6YGW8bTl+Raw+1j1jLL4SU5Ndo7+Gkp7o/SKs1zaAjgSCdC0T3S26
nZ+EXMGPMNaLWwd35TAmtyzdYcWAtGtqYtM66+wNw7Ed7H0COLBdw291F+xUHO5rXKaKnd+VH9B6
VEHyHA9kTARoS700/pkwlplc7vMj8PvO4mSRVKq281iN8msjyGKgoSC/o++21oDeGX8KlTrjsxiv
v3GwpoSPcRO5u9zhEOLFvZiG4TN17BuWGEMRHEQYJ2qeiAsxBsSIyvir0Mwt/bOT4Tf1W5yvvccU
CyJX2KoJlsPKEiG1xu3D18Luv5ctASUh6kul9UEzOtrMoasPU6Ye6hK3REb2cRbndBYj1ck8FZjN
82e8qhdqUuhFIIVaW8b7nn3dHj9OvfZPXuGne9cdqeI8Nn1AIHY1OCXKkbDCnIb8wfWCEdIJOCuk
cODZItSvsoeSgqqPN3jhTfeJqpmOrWneLu59wHOQ9zh05yUvCCnP75oVzmYbaGSg9VBfK3xFqweG
0eoViNpmA0ttisdNEoCUgsqzNdFrmgaPAUm/1w0jCcYSQ85gtqHIzGElR2teqeM+IYBIjhikq40o
k+eIZmwrpY9mwHQ7hKfR1ulT2A0NSY2lN8KhTDuuXwHeW2Otgtq6tTnmzw6DPStljFuACgd/1cwP
ikieZEYTiYHsymsrIiKI4CoZV0ektr9a+0qjNGHm52jsw7QjF20F777b/+RoCHBTETsyMtK6iirn
K5YtBoV9jWY/vyURvD7PDvZ6l1GS/WwC55BajAJ8I4p9WA5vJYpTWbbx/WSuqtxEJwahNbeqJd42
3K4g+mdAbI/ZNwgJDhbf5qcPqYgbmh3v2jl5HDgSdcl+NQpKcdUTzLEVvn2ThlSvbERxv7Iw9ouM
c7M6OnBsS5n9TIAVbGws6hPo6M2UczqhMN7gG1ut1Br62szF31YjvvpFDXQd7FLiB0h138aOfRl4
bc4MH0lAmSzmkOjpnRyw3bCCEEIJWbZcilttygoEUN1C6p2PzSLcYy6y+JDHONGNfwgCAjgdQnWX
1P0YrIELzWb54sNZYOI3JTDGRn3T1vwlpv+OAo4UvCCSjH2Hl5QrQzpUeYFrXGC/5SklMUS+l2ym
v6QVVF9dYVdzbHHIGVzCSZmj7eDhjkgIuSjmjBVhwEFTBHDHG2etjd8kqLkbmL/9qiFlxnU19x2Z
swne+MknkATa2cYX6KmUCDwWTDO/rLbuEju6L+RMqNNyCugld0kVIblKfzZslrQbMTLwrCvd9YC4
RPu/mTqP5ciRtNk+EcwgA8A2tWYyyaKoDaxYAlpEAAH19PeAbWP/3eSQPdVdFImIT7gfP/sgX7//
d0TRS9mQbJRS74Ys6MTchlR01kdGX3Ynb1ICMmXx4iXZc56XgAwntqNsWbZD0FhbMEPw1s8zI/mg
DFiKQe9bE7TH1BxZjgoBC4u4Jl4qSvNTW75TQVVnPfSn0jXxV7FE5eHNABYbR6S3v7y6B0tuUrTP
K5Y4UF/d8gMiNYnZ9o2OXvZkLtM8WiL+nTQtdyBkykggP0i59zaaSMgdW+yIyCgAxqDAeEfiQx7d
v7Tcm9Zigs8opDaepfjIAMWiG0Tl0enZexpj4nPxmU9mGu1Covh82ONJyUBI+E29XXR8IYLag6m5
ySfkIG1gvHZYRLZBiAx9CiDb0KHCvi/U36aQjNLgAqQxW8WQiTR//MPqghpqkUFMU9Ab26ZGBEFy
1iZg33tUrw2e5qvdgE0uFClcGqQu7yYOk199AfV5hMBb9QPNlqKXzwVPGyPMbejxpOToqLe6GsXe
S+QVXZhxGYIP2cr4YueK2UdEUF0u9VMxoOMIxZ+yrfyTr1rCr16wgmQrZKXBqVDCvHpm+TYr3pfk
gQ/oM5L+5obxM85EbhcT7Flml2+AVA5F05Bb2bHxbe4uddd6qIcZTGL9Bwd/IsV7SzSy3VF5uIF3
wh9zBpCbXTR9eqK/Yo8InilCAJcmfNRG6Z9yAuyrMtTcoqEx7+EeKZJLRbcxc87qFDAnsIl/KgmS
Y1LM8Zatx1qGBFd5aX+rPO8wyrpYuB93hQkd+2457/zRsA4hKeCNhvHkViOrTBQAjvdUdZPxa8oZ
keFezYHqePHzGO7TgOOeBbF5ylXanxIVR1uHCD/d+WfbD0+ltlZ1byOMcNt3UTE7ngFNGnN3QwS3
a8qasCAYrFhiJZD8pBLrvmIibAU0vaZLAl8emNWzhURnZYkKOJcYOiZOxk4ZtB05uQ1bNwmvnc9R
7hgQ2FKQG23rL055Iz1WwadkxXjuJv/oeLRXjZ2MmxqYtJiNf0WW3qHA7gfe2DuT3OZsZs+Gx4hn
Yy62jM8cktixvcy2J4/s6wkumkd+iAGKuDrederc5JA6RzKG+sJ+rkLJPZAT40NgobPJZWBf2za/
YeXgS+12kJUOg4chWwnKAMdk3CtAz2YZNW3bEXIwjfklK+1xxyQh2rQ/pky8TmHxNVngQ4X2rg6T
vA0yJ9RSzIjX/TKVNXJ4ZvxgRz/ojok3/TDr3aRYzeXYQTIDvFAUbNsKyWGRGV+VleHXTASbWFq6
RIZUBROZNYQZjnmKIgKzMw/6+JwY3Z29sb3HiPYLI9pTyNiJEU3MtNZm96zrR+3qa6tzvJumRHwC
soZ15xfurftUG+ZmoONDWEw7aEKTSXC5ELytr7NLHRqH6mYa5tnM9MlPyAk0Qru8GF50QykFZCbe
15haIU7OH5pfdJ1AOgs//KWXVYvFXq8ww/nXCtPMBtGG2lhLq9q1+VvXzTfs8ZsakMzKHtQPYz61
OnnjmGgXAMW2Y4V4IioHU0kHxHs0OaxSDfhGXV03POEM6O8tsTqymq6d1XymhnNJ8SstFqXXuc+q
kyvVWU8Z0Ze5/weiKHo4i0K3ZFZO5odPqr2Dtz2MifexJzpVyf2bpUGyrtWIJA8gjB07gLhNxuJp
DrglEeEeaSXyYsN9eN6l8KFtTjOQ2ajRB1gboOcaziRkWwf633WE1myVjE67HQTSHnMq1YotCRDG
tL7DgzoEKgS9RrrwIBr4vWGJ2IiiaxVL7gFrJsEDixJrPWNnuKbYqGrCj+fafwuRGoQ4oS9U4ecg
F+3ZMjlF+V1tXbonjSivQgfDZQR71C8195Rv3JUgZ25EBplg4KBvbdFrhScQTCvGjca5ddV7HIe8
aSGjrUo/OE6zYHyCDib1JoKmcrz94GuxYKb0F9RnJR4YtJbewUkOQYFUsZTG7zrxRxBSzR5L45nh
DoxDgxtNoqrHfFc/WYw9YfWFkDy8Bt4f0bBpkL7xyyeALSaGzO7dx+CJlVWNwMRKy117SB9oPzYR
TjBEhQVs97FI9ixHydfJIjzkMmR9nvKQusCmh6unkQOI+W+ZWlfO4wnKk00vl//MW/+98wi7DWLn
mOCKoyzItnELsyMZSirA5CUA8bcJmup3UHr3tHGJ7mlZOgFK7sAK3qSRPffd3OzCAdwPKiCQQcZM
1Ef1KE3jX9RW4s5E1pL+vmRdWhgU0h0TYavHbkjeGN6cG1Fm0E5JqFIlNwc5xsBYskjtp6qlQEQP
hSObB963AYwTSNrBaKSDe7XK4Nesi7+sYDDHGZVGQVJsUHGf6KNgUA6OD9i0+iOVeCUYlx2ywxuQ
pec+SX6FLlKEVJts8gtSJUc/1odM4KyyGMvNhEswBu8nT+5VUaLtcWDGOPnYbf9qx975VQuFUFhs
KwLtrnWQETTDFJHdD8MIiFpcNWG1zZbH1ZXg60xGanBjtsjPuUP7aN35fM1u2v4gQVVBm+L0lmzX
jSF6hqKE2mopTt3gSznjJVna1RAF9dbX86E2AY7Nxb9UOviyBjxi3blNolvSLJ7zxvxT6XrPPvOT
wgyJ0kBumlvBc6tapmnyGZPqV7zMCriOCgIsTbC4SrJ5CUnipm9F9sPeJ59JPhshGqu5eYe7+tuM
iJnzFOPxOMb26ITTuupcNAqYkQ5u/x6pNNqi14b1XQ/cQWF1KBx4VFjjaemxlPkmrqYY7EMJVDAX
wwMMld6ChpqgRcnPKWQd1UzGuHJCQPp4J1qDuacBzy/vxZtkSc6K7CNP/tndSBzIwJUOWHJqocDk
PuYKHHK/eRC9fYTdchUurvkGpcvKmPJ/svGNJV1yX7r9Ux3gfu7ms1HAFBo9/eDK4KDLl18XKbSi
cX5PfoKqBXQK0iBBZTmi9jga/bJ71vOPsktAXcoBD3KSfICSaJZQRKoya8uW/rmzk786Mc4zHhaU
KP4/nGee4o2gia1aF6A/0P7Tzo9cDhvWvuHKXYbIJrDC6lm9le5fxEw/1GBexMCMY6wAhxFU8IuV
3hAm6Ggz/ZMcKkrVsUBqL/MU8XvYbkCkstHAgLzQHjaZI9DU5mdGUNs4CnholPcrTCg1sSMdsono
gsBIr+UyEO+qzNoNHWiezh//5X2CKi7KP4IiFoedP/MFeyOMuAHmWx3Kr8CFdaViY185I+VFE24z
sNprYvG+8NRZpHzN77NEJwBKameUKGBBx9dUSNYvPXZPUKYeEGXV0WtQXTEGIt7NSt4irXYWyqeN
wfPZRqxf9DS+6Z41GtaSdvtA4vxRWVEIdcfPd3JEu+cDW2e25Z6Yxafk2BoPe0xJjeLnSaRa9P69
D2+N6cXqxp+FLiGlZX6xNbX6y/b/jZ9asenQ38D7UiP/XwZD16wjbA2ltV6Pb40TPoWZdUv83N/B
6lWIHbxj7VgQBlmqrZzaLPazoKFlxQu8fqSeiFlyUbfaFDM16wCTg42AzaOdZ29Y18nnColTTgMX
EAaVyR5PI9pEUP/FJD6AW+fkZSCR7M3XStV/ei5wAgyDZ9yWEZyX4W05alfTNXDyZRnhcSuy2yH+
5912wVlbQXc3sxUE1ofdMV/TZfWJVxvJcK//zIqma7aLei85aq61rM/z7BsEYGC4bxwiWBKiVaNa
j5ALySuN/4lYfTEtfAzanHnu0RYrB6SxUTrGQV5NJ1tGw1FOGKYYWfiSYDUiS8o7k2ukdr8863Wo
ybSw/PaZjRaQJT08gPN5rogvAZSniJ4cKTbtXQ6xPRqqHyDW76Bdkn0AG0ep9DxoFNdVnvComMWm
IIYsN97LqnoJastn6rzEmQJLcSJ5zuYJjYyzdX2+A1lyrEp5qeJ4EVsu+YRtd1Bxfg4VRXHj2Ae7
kQOyMnrKNpQwnAmkREpwNyekNayfTyY/+xmOiCnGeBdWcK7GJWnakfJHq5wvVGAcrQmYkEkRzYKX
65QJdhHAlfQ2zcoNqyBGp4Y9kkoM4KdM5aVHLdf1qT4aIckqhcUKRlnPY57DBimTbG/Sh1hZqvcx
5f9ax+KRVADI5ogeohb+vUJ777pEQrmhSVcRSnKviCYpZx7rXnzJDma7MypkeRKMMiABqbNso/Ls
gSXrkfIuon5XTBHn18h2tn0DntYemZ7gUroO7JBhA1BfzDWjBpnHH5KsmN0wzre0yd7qfMt+tDji
59nPbN3OKrBPpsXITeBToFbhchWBJL4620zGTDLPaIEeK2wytPTcbGy/UGfAJdCBjf6pQdYPtMbn
+DNOLRRDVjLTq83vxfRhCfEsWes6ruLbooeufZSvSoZPc2BQxHAPwqOHwI6gn2u7dQEeWjnrIJuG
Mqz0l+XMYj8EebUeJ2TxUCcQh2xhuHenKTbX+CJ/yhgme2ZUjL3z2iMfGTlAZuljwJzpJDzz6sYb
Btbs7mVYEmqUfAkHeQvGbyD5dnfvLJqugPXkKprtalO2bK265uI746ftj0Rw4XPrCeA9Vp78kFF5
g2YQb4mto27eUez5k3Vt3F7vAiPDSAjSJpvgdCEVGTGpqJ/NouxH47vWSQxl1WubXb3E1wfEW4WA
POdyOs3Vm+uA4OrhGjIOm+5CiX6f+327cao/Le4e7EvlDy+YX9pBIgCEeadnkxwHmjgEjf6xn4YD
HfRr59ov8wzxYl7Im3XXvXdTuB/BfKVAN/dcCdtosN4Sr38nS5G1Hb7nMTaaowSNse37eOMn/ptv
g7xz509m5ATu5d2tqIenIMrWnBTlDgsRJnbekCtj5JcgUb57FvQvira1OVDISnWKlH73fK+/ooqA
z9cx9wj8fk3swKEuZ0B9oTugjCJAPWnTR7+w5QJ/2gaFSZ2KRzSghFiRhLIRnPSrhuqAkmx8p5LC
MMZF1iwE695EvJ1hnIMeApqitf6xeOOYSsHZtu77aOGxFg44/Xx4WCnDTsZF1aV0wsMQ3gzFjouM
Mcb+X+D0ngUpdMyZmTL2YPXUpGCqszIkPLs2QMwb7wJ308716y/s/6ioguyaBPIoa8e9hAxTDt7I
6n8mo2nkMmaEFJZrX4YU+e51ADkO9UEjEizFWoSCSkPwBmqoYiFLkgJNq6qhkjIUdlPmpIQTCx9r
IPnJoBXIwTlUCAliY2D7hMaE1Bznt9MFt0zzlgZbyZTxzGgRROPyLwxITze+pFCu21jsi+XWxlVI
tIEGAA+3gOp9QALh5MzcF8xSKvo72xvS4JndrYMw3IWQy1a9VTJ71b9HPKy7ymi+nLLnkv8nfDdf
my3pWSpKXMyzBJhmfqKZ61M6LeVzadArGSObDJI6TwEZDsRpTsx93d/YWIxr2Y7EpblU6nH5g8UN
iyV/23U54sTivoTLQrmjCjTXTTneMKcUz/mcPk9V5p6cJnvpjdsYjg9fE00ljfQMYaLcTJAH6Bn8
Y1OnHwPiluOYq20JMwoWAm9TlZBdvfX8s1lnIBPc1ljVi6THcN5zO6n2lJv7puq2GAwvEzvloqXl
bbxbgbBx6+XJj17kIecqMxnvzcMVti8KzuswJc06HmKcc+NTirSTw6j5WjAlXczjKOaNihBWeoKg
15iYaheb4orQAR70tHyUiccuOMPKlviEYzsHNy8nBkHIvUjpvY7DApMaxy+/2Uci6M9xEZ8GhunL
e//hwpB4ZhLE8xccq/GSCr0v/EztopCBjc7eIAS1WzAVme0G61gHsIMQVxVBfex7ZDYsLbdJ0utL
ULZ7IyuzvY+TDaGpvw7alA+sIn6J0ZNPYtqYEZGQjPoZviflaap/pLM2WPWJTVAl8gJUdW3pxNkY
6tuw/dREVrV3Pb7Xzjyj76m2QmQdc758m7YRFejMOHZsymPiVgf+DE1k1hMf7TvMaRZ1MZEnLgRC
LvssIFKOan2RxbinZlkLNL1+zhMUsyxTl20pAE/OgIUu761IHE4nvDiIK2xqV8tZaR39JOGsXruG
+MT0EiIaH8N/vlc6bx3rNYe8WTlM3r4gsnOVztPV0Om9NF2mOyo1VzyGT6MmwccpwT0Hnbkjveul
LPIlX5T6pnZ+5WnAuMEiy9hyXfJgdXos8YpuM7m1F0roXmEzAEYpQ547TYIvPUZu7so4Oxldei9g
33E7Zsu+kl9YIPhBYwezbnXzyxy8P4WDaTljRGpEbnHma0Jb6dnVAeLPRJOPIQXgWjuah9Zu+jPK
k30VVr8lbvXjqMAru9b3BPM3zolHR4W3a7la1yYFtmfoXw3xQ/2yWwd8g6x5tLZ9SL5tMVIgW8xI
VlP5yh4Nn/6yy5ST+lKgAzd2iLbEIZaNJqHYdiSOrq3pK7BpulK8USuJKoFtwvQJY65C1KWIm8Gj
EWniC7mZ4WYyUCHJjSJ8wR17oVpnM3vGrKY884o0OpdUmljykQAnBjkJHR1YyAQWMaGzryDkAhwg
kbdtkA5arrkz6hnSCjdDQ1jfdm6heYhJ5Osa0JLnUFLZ6E1ts/7F3wakg7pkJvQrHg9m2OLQmcB3
J/xtK9iOV7wtRYOm0c7tP0YsQeVHp4pDh/favDede820j/kSrFQ0FMOu0ckPrcS/JJd3BBhwmxDJ
G726zQn0AE4FY0BgGo5QyukhUoURCcJoy1qDhFuTvU53NVv7syFEZG3yx+ZMX6xIXybDVk9w5F0G
0JRieac+rJrsNLB2V0bKPropPXGno2wcXy1qPXip1G9GIB8264Z95C45c7n7ijsP3qabHF18U/TC
9n6yGa4zTMV9OAzBU5Y755Dx/wHHw6eBdAw5UWBnxN1SaAQTDE8zT/JbbLGyHfPkbhmx5x6MCmuL
WlyjM7xXmIZMVfJWJU+V4KrJ43Dv9TW/1xCiydDjFel686un0WR4BPhZkU3jggUkJkY+D1EQUD3l
z7XbXaNxkucmAhvFBTO9alcabPeZj7CqPXHFyoMRGXhK0AkRpnUmCbs+hZXBBgmiToVDryOFW40l
WX9d9rfM/fTohfO4dJT5wfGQF1QdybfslJAFDNUa13z6U+ZDt5oHd3wSmNNveef8dFmLk4DMe7k4
Brn6jS4wJsl0vHgRbC12GF+NGLHULJ/1Xr+ePDs8A4Qyr20axrueyXbEYuXQYWiX44Bokqz5lVSM
cRIEt1smICgU82za9rNRnbq6bon58uLigCQ+3LHFIM81lzWge16+P+otMz6pPrr+3z9XhltCuQmL
Q3aly2pfpMDiM6PgB7cdry1EOA93REmUm+O+7V20/J0d75knt6AAwuhIfEeylyHVAyp0LKogITaw
hPUdQWGA9ZU/h/OIjQv4GoJq7C0lv7U1GJKusNsEuBRT2DgdNfcYjEcICRue5/IL1T9nHQK43KjE
61TO6OWdpf9ufe/VrsKfKk2X+see35yChYFp5enNrZr5reJ0A3rVPdIBMq8d7L+lfKw302cHLMf3
vwLTKrgMEwRJKBDTA6bB3m686uR7qBAtVTk//r9PufZuhvTflLb751IdndiqCEbjBUFHDVoJ6Q1C
CWfS7i0yg5o05mHfxyMyNSs8a0PEN112/q13HKAYY7SrUGGeoyp0j7ltvpJW6Cwh8MFpSCq0+BDW
rmHnrlNpeWdrjrwzTzw/2JFzNy18H3jx/14A2wfnPgsQdfngMvFMMKMM3O6IKc99VLkWN4sku1CW
cIdKNRxSURU/GtzteTQ6j3Ewix8AVW5uPjhP4PWSG+Ftb3LiF0+4iHUANzY+PEgsz1X0nk/zSAaX
Bwu2BEM12Zl/hUSEpRczR9sHj8Yrwbczfv5j8fQGblGeXPAyx3zOCQWRAam/QF63wgOG5C1SJh/d
CGEPQX8gDU5+NhkXYaDKdwxmp7onS4PQGvTISWp9ppjFyYQtOaWwma4mYqnQ17XsrtL2uXCC398M
DQR6i833R5rXGFWBFPgYiRn9TyGSy9z2qgP0uYwsbte8fL90vIn+++j7U4sVAPjh5mAxDDsYQxgi
hUKJDJDpRzgl8TUI2XZ5SB822m095HtmvsMaQTBOJ4Y3W6oUTTSEaOF220Q3+lw6nrz+34sf8aau
5PL9VkeSLC00Iv97iRd5Khn1V4Vu+EjyJhZ5lLEtrRE0A+GS+4uRaqIVwGJZDKSNolnaaqQltzzV
y7fbnEXMynFl1hiJvBDFONKoIrmIsj1gSY8PriO9k9EmVrD9/rBPK8LdGPu1RDPyrNcA12KbC8ID
xwJ27xmwdIy7cCpPw8JpMUT0BUWo2S+JeOdgmK1zZnzYDeSEbdgP0Q8udpIU5ql7pmFDx5ItsCAk
Vc3Fm85TVFUb02A4a442oZRelT/5DrOzmZ2DxW3zvUmQaXcqcSvviJK4IKzXf23Hu/qlK55rc/4A
nA/JLk7NR8D5hjw92JaQive2d/PxD73xzWksGeNw8Zjllpn7buXaxLNK+NVkaHTHkslpUIW/xiFJ
zx62cZYLE6vCyN71VTodeywElA0JbQwc/cXFcgT1g9xutNynpqmCg11SiZfY+tY+SQnUyfwcvl9i
EwmOluOudU3Kj8Us3NviiqLePrqLBzwmzA2BPPY8y5rbdYFfZZd3n/8dFgXugRnoWe9mxRsbGOYE
CwVGoijYmDMpE9+/eXNu9arPUsGv0EHgj5VIntldqfZgKwtwH0lBeI3KO4tGd1vxSFIRQVzORweP
eF5dM1hr22BMxrOJ72Y9LBPXlvUsUpPwjNY3Ols2rtc5q8ZNZptYhHP9QEBOWLv04geKueM4xlzg
4Vxe6wRqeGj46ZlUjWnQPvl9at+Im1CWev7vZaibp9SvkQ9XAxIAeR+YgdxJt4SxDmdy387zp2jE
Eg8SVXub0o9JmX8vWx9Jr6kHFMNzc5mHrOYkG48ZuNE3flHJKYYXusMTUB4KaZ0GxzHfAKF13jlO
5UzqUpRdxlpJ5IruZ94MDAiFM7B3Eq9KxP2PxieVQszUlZ3rvFupwivIlepWXr8HKVC/WB5rIzYL
aWfoNx+qujP0JLthB/lwRkds2pbgOK/L3lJnBgEx2S8K3OKt4E0Uw3v5mgv3njGuPcYW250gH/J3
lxprSwJdtUMmt47nuTg7IPtoRBeSP4QdlOZ8GhChepiH7uCOzpq48PY4zPRAyN05tcmOXOuqx0Q1
2Zvc9717LV1mwkOrGN5KtdcowW8FIs8bJhK+Fm3+AWE1b7EhIHShRdiwMi+X2A50SX5rr75xTHkR
kHVLTN9mYtC1n73JeyXWUayDANtWOZXkXRskuKrUp1QisMoFwLXlcWSplXXTLQ/eMC8OV6KejXVB
nOumzA3rwlPYhslbZ9bGlUK0f3UM8tRk89xPgb1lYERtIhIPU8805IdRt9b6+21vFbNmudb98ozO
e3GzP4Om+PUYTDeILqD74JWzEUJyTiTY5MqMRrfOrnJBOuBDtc//HT45+AVo6d2DweErQ1dGiUtq
UNAn9ZNroTonyWmFAmz6KZB82E5IMPXSSowaTtRMaXfirVmQ4hdri33McEzK3LxXRvfHKpBlEV1h
XVRam1SMynuxZX5NcF4jzALb4GJdBUiK24N4hBPYgOo+Z0mxNVDYoPTHaOBZ3T+/cdBi8V1eJ7Mq
rwSnmQdVOo/exnbUqgq/UN1H52RwjsQdf9uQGeT1wExEYEKHqQmuoZjAREvM45Bi/Se9aVphISMg
d6GGRUH/cMwBHzwxDudITMQQT0FJleY7Ww7sCANRSAtMWu8lcaZqORwYg5otCe4uFVgmIiQTbfO7
tbnkY5qA7xNKcxbuqID/2RYYwiQLwJXMPl6DLoiOVlJBtK/KmaJ4wAAxtRixk/QzhnDxUscMsCn+
/KNPf7I2e8eC+cCLUWbLSpgTOnv0iJKeAiLeW5ejzwidAqc44EqLLO3TWDAhb6CqjQngCouR4Pfh
PyUzySEtz0FQILWIQ22dv19Ge6L/DsuKIUxImZxbKXt6ZXj7xB0+0HBgDlMJZ0joQUdKOrTMgW2d
ElaJ2wmg7mVYXsYuIKKXUadHNAeedc+fSJhlpJc72U0wuxNECFxjNkNPXPQkAZtCnZqs/ChglF1x
l1SnCq3PqnWEyUOalMzqZM8lu8SY4vbbF20736Z6KaMB8AP7CfdQ493/ep+W3+WPCvjFYmp8A27g
XXtLtM/VfFCC6u/7yBmT9uRpMt4qq3giRbE7es7AYDBR480cMvTEHEX7rgsCIgaIwFst02PGYaxi
ojLf6NyaDjpuLhI9wAMJuLFu+FMA99Ghq6oS+0oKQuooPto+6y7hKAZ6seKl5ODZYGga3iho5K5Q
c8J0SsDS6acLZhdjTzidt8MA4j/6gANizpee3ktpNoGgC2Gne5tMsy7qD67qk0cVUT+0uIvrzF/P
MlWXVrnJzlnoF/995WM6/ByXExD57n32yBDzJxoc0BEJoJ2lxDOQB8sMk1ulGuJolkfGwshxKJZP
ATsn+8lIJaEDYXTmA4lmPd8oSf66zlA1W16rqfhq2GVthHazYyiYmjYyjXjeiwbRN87n/MLaMzvG
snqvXQaVYxI4p6wU2YX/Iu2vbNyb6RfRxi+6ETNQ+RbglDvgFixo/cHgBBPK+Saa42sGwSsUxaUf
PodZk55LZPXeZFIZY9R7+n7mfLuxNpnf+ddocKtTYto/VGafBmM03wcEVbtOuy+YaBXpDKzzhQDz
RVW64ksb76IooeTKelHx4hUpUSBbZfyzJD5kR7zpfIAvy5PKA8tAMBsv3x+1yWUUX4sXaAbTS/Jm
K+4WZeld5Kj6SKUai8hC5vO/f4w8DjAT2LWCiE5UZt42y1V50kWfrwbHqzeQnUFaC+cmOhZjdArO
IetD5261cjfRnAEPn/atzBpCr+CWYEGIzr7SB9dXlDywLTZVr3LwenF+NdAIcpxtZmcSr2bdB2dM
P2KdMsf+nHp/w11HGEElngOm0nvdYRYgCaZhX0ni9+RpebZn1d+DrC6PAbU8Uddxf/9+kZZzjc3y
r1nMz27ps/OmuAxJQSiiOTr3UwuHykNpE07NORXduc686gzwP3z2yJn5vgyGWcrNf+9VXbsfsM2e
bIO3g9Xl+av0YNnK2A42aIHdPfzP/OiEBL6MAKDQNU/QiRQxmM3gnW1dQNYZeapnvE/nuoE1zfCK
4g96HnJJu3pkJD19Mv1kZ+GJeC+qOVtHxPPspcoWJ5WKb98vwrHiWxe700nl6sjS1dzUDcFlDBDh
fqbOiFjDzoxnnjxqiTx6hBYSPUuj9a39WbIwxDOdSWveGDGZUkaf5g/HfS0AxqHwFtyH0II6tqR7
gn8ZpjQyp4TOXetMRLDJfo27WjF0muAsR7tkMsTO59BeJct7Gg8s4AYQGFtB2aFi1Z7mdCwu4/Ii
dPHJoUAMiE7zc+PXchc2M+ZudBivE1WD9jQr0jFod82gQ8JopmdBzPNZ23SAZGlYpxbv6Spd/iZn
EeFJX/6sAM2dPUcnLylu87W0y+TQ9z0gG8RTeyRDKHNNHx87o6adDwII6atT3Afh3vq48LZeEk47
MniKe2iJ2zcIKu9HvUt7czqnGtEWAR/+vsvZCYiihbGmqjep5RAfPY/UOm/s6zX4+PqMSCze9OE8
rA16JyDfxNM0TE6r2i5vZen1z9iemv2ChkE6ZF+jJSUnnNoXZ2aWkWbFX0rf4TPHm0QUXgEQL+Rm
haZEBhy9l12QUzOE/7LJUZcukT6OC/ZW7HfnYxWhNCuVlWysKZB3tzX9vYk/86REAuxiih0m7waM
5qp8qiIv2BiZDbBLBcHq+0vXDLQZUxbJ5vtTDDacaFXCnLdDWoEAKd94FY2hFtia+JqueI4Zt9vh
ph4895xbfo1/2kEKKwy005EDN9WPnBvHLugHCWyxL7HZZqPR3vsOopgT4/RouvDNIaiG2ok9vDUH
qBMWRf3asZW4UK6Ji+dE6XFMyhdB6GYehel9rqz41RkSLqA2M/ZWgWSwtmZ1NpNO7pLEYx8fiI02
7fQDFSlgCgSat2k0fmWiNbYlGOn74Cf77wOV2JxdbomBAQQZZrF5Fv6cX4xEXJG6L/PU5btMMZ14
3Ckbw0IYMmunff2mK8niOJAafYOU5F7QgsGZgP98de2U3X7IthhVaienuyty5ykPPiPPoHpRw9q3
DXEoUn2zrJKJFUkxKwyELF3oXhipOM5pas9NmQnQkabGZPFsaojc9jLVomshW741bpbuXsKGxM6h
9T5aMc1HL8F1zH8RxrtzpK+NNv81Wnal1jODAtwvYbxXQbFoNkNiTCz2lufRDrjUOKcZJoNrdOaf
0wxW4xsDpe3w3jhmfC4jLzmJglI9bsXRjou/Uveb2MvQSYOQbbdekRNnZdUhkZ5pdg1TEwAHra+y
e8AM7nxoQ1Q5COPrzUDrcvrmtoFE/5QzSbkaN/a2lUF3gTj6lmCAvBFOSwvaiqfRVdVJwhNx4mHv
+IX3xAMwgBhaBpn4+MqTbEkiaKX409o1uIV8SF6mL42dY1dU/EmDLO2zJfTW77ljYJWvps4y3qTD
jAzmE9j12XqLujK+A0lK39cO8+azVHaxsxEd7MoMdNa3FbmaquSqOdeK6pcP3aOz0FauWysNnv7v
01K6/ckFzfQf+Sw3+3DfsMbFyUMwVyLWle6aH5aN9tYzjGmrgbTwCyVO1TW74P9RdmbLrSNZlv2V
tnpuVANwBxx4qHrgPImkqPm+wKQrCfM84+trQZGdGRltnV1tlkkLzbwg4X78nL3X3poum28dI0vO
54KCYGsfFEGE6zUsnnQi5QjHQBWWPMyK1TMG//D68xCPFAR2XIgjnmTtCXEQQb1XrVHBB8BWRrB+
/WXGeBM7LbZ2ZBHSZpPboPfpH8G4giKA7W/lZXgzbc0t17nWEZjcFjTcp7HtDt5X2efg4MumeWVC
zb3qvKoa4ymZgOkDMeMnWw84h1fZRLCeS6K7U1Y7S+8IUyeeQRnzOWXU33Jd8Hq54c1JGfKrunuM
426XTRowuxJJgBNY9aF1Sp99xxrvOHb5G1+Ch/Ps1jsgCseMo6AaCq16rfy223voqy4hh+NlkpAX
nQ5yOsah902nCs04qXbXgEWTxRj9GQEcDtqhNjtrw8Hq9RIsC4xlTSM2ASVWpC00aZ6kBtMjNez3
TJH1Z4XiDGZVXgyU/QZU3D8+SjDICoNwWR06weuU3WihqrfM0mmmDkT2kimk3lp6Q7AnrSf6adhU
5QsYvG6dj0o8pBFUQ43x+RGKARhYZp5tmLwJbSz3FSaeVcb6nkH5edDwQa1+/iuMGBT+/FdPyw9/
br+WDTLlyArN+58HGVYoBhUqpvlT7eAk53kuW9kOQ8qyOVIsprcmnfRryI7dRjVAU3ZwquVqBDjQ
6ejE5gfiOYIVvWgCQI38vrdTfSNj5v9w7HIkOljyHTQDJyRGahFJEA12H7j7NJjIDvU5ETS9YP6r
9Xe5M5yMCUGnNCmHhnbP4TQ6yrmaKHuOPW4VP9oQj95gkLzgM9YoBkBUkN3R3MUj1XfPfH6XgJ3e
WCUKdgElBSuE+iqx2Fw7SunC/6T1GN7/PDC2lbtgfkKKLOir/j0oLJ+h5nf3lsCTGNCxv0e1zOly
rsriAb5Kbgzk0EXp7xgtLD32Or6UmAlWnGt/97ldPHZau0YtB3w68VzoYba9wdt4tVCeqYRMFtSy
q0l3v4Y6zU5C+cULaX8UUwhWnZvdcBGLAaRDPt8keVzec7zyP7qOeqyCA4U+od4qq0ifyojJPYoD
Axl1iKgQXIU+Neth0DAt1Mox6DNKCDCTxfvUB1/QjMg/kg7cYIdycA151ToNBfrzWJWvMe62pQi+
KtTMx4oKwaqr+0zH//tTB3d5fYaGzAFAa12JeKuw2Sg5cOnOO7ZlZLsK1Sm9N2/dDXp0LAc3Qk2v
EBr3rNJdkR6pOY6MhMg98919MHfLjCnIdz8bRx0icfGovNfkzBy6pB9fpU4UXE1Y4BG36zLWIDXX
k06+kYVOb5IuwnOM5QcsWCZ//0snBWTRD271aKGWhGySHk0j1WBxr+3S7xeJjh5gHHPjUWFOWkdN
TVj8/GFnkqGpV8YDGC54iA7TdCsYnI+y6C6h6PLnvi6qba05yLCrJnoMnPFd1IZ1rmMrXeA/k+d0
xN1ERHCwIwvHJpwvH5J1POp3zIJxhsx90TKv6/sZJMO5kc9pll/fD6adHGATASYLFd/iN9quS3k5
U60lwHUYAQvSC02TxnrXo/GD+rS8Naia3am+sNwVOwCeKVLior7UigVGm8Jim5r0xmlE4VieIeOy
5kAGDBkX4kjnuZ+c50gTd+1kp79rqFm+NDcggfQbdbtxQ0yBzF9HeS1dJgoKxsB9lc8yyNKN3428
3XYlRaMumD6QvjedOqkwHc3XMVXDsXOADAkkdMhhW3NTiPIDWwjOwNzfs/Q4h4Ax78qfVEc0Trys
MPG+MMRFwGJgkffryDzSYiHnGTfudSi+HEZgROna/QtFAGxqpUq5dQZe4DAn6qI18/AOwFF453g5
k9J/fCza6KGiabH7+dQ/Pv/zX2RGMlPRwCq5qddvgNlYuJv06fyPB1UD2la29xlpfrP7+XxgdwND
AuNLJ0dE2400oYlebtPjaNfm3mulcYNB2j2175WJQhAHAU7NqhmvXGmmdQ5B5Kxq1cXLQCa5jRu+
duCRVn4g470x8/Krpt5h+trpA6UFRBTr5nneHZvD+NoxCKXOMICP5e5DHiHlMcVnLvBV+Horn8yI
DT7s651tgP76Oa8iyZf7lqipnLkttxuqOTJ59dNPU6LU4X6MeGJupdCa+9jbGs/wqdvfxWh0SzOi
m2DYeXJESsHbwYYL2dGr+3no9QHOBgJbLvgTbYG9m7funZoftE4v9NVQm9+8LyXYfTPXV398BYf0
tu51jOB//25wXxO4gIkypKuL66CmTxoe5v7no58H4n2MHdshgVVdbhTYodByVfZwtImXX0mB67LD
+Yt8oBIH2ub3dezJy8+nfh6SPDC4+cHt/OULymueDLu8VAXobQJ8gjttEj7EleTFmQhz7vROrrm6
E4WW+d1HY/mGe4nu/+Tb+9JK07dxlczzy1zaxl5VxZVilc6wMuWtFh2n78mQzyhmeIdpevEUquw2
Vc4mb4vxV2+79RqrNoNteH1zpNZmxNH7MPU5e7Q3is1PdR1lR1TSJKv74tAkJXrHJtEWyVh5Bk5R
lnR6VZ/SCTiBmVmz80dkEnDkvuFYzca7iiSiQlQvuq7vNR94Vm3kDxBZ6qUo+AjkKENvQE2M0Ccs
Y4uoktc48pelLr4H+4XWP0dTU0Vbsp3wSSE0X7YyEgjmu+ggCO/mH1Yd1Ow+ZqTloiNM5jUVjSrp
8V4VvHGs0LHkW7SDZatQBQiUIN4qhYeGEXSqNlr0IZgE70ToALpjMo5oZRUoSKrEfK1RQ3Kno5lj
uI2howCmCJolP+qivnr9HF5aB+TOj2irG26QnNRyiIFIgi1NLMbSHRYMkQXpqpxEtXa2p9GlQ/be
3NteyTB8/sEM5Cctinjtas7vbO5+yhZRPiP+ZWtUcDs4GK4JhgOzGHBG7v3Pgf63RZ25xB/MlAZI
cdVl5RnHFUxj2nueexmFFgHEdJy9bsf7UIIsYQBaHMgU3TowVZZOVYIoGU70MLsLkZNveSTLRVlM
DcZUYj/jIg3Wk8XRukWO5ho1QMw59jiigGIne/c92jakPzZIIWbrpxzfPORvi0w3iruxQKrsy6bb
NdiRkx5bKA3Iw1DL9H5qWC5C5rmFpBU2W+BdGe07Lz0RMX8qfTLYG+r0xSQEFIyQPZL+22okxdEj
cYSaGsBu7l9bTbgnnYCRwmkBqnSc8sMCpzbVDB1LomfDFhtvoJCdt/mekPRtPhB8Ip1a2+SWDtYn
HEoWfExdFjT6ZZOWv3QdgETSEdfpm4W39mTBd9Da1IxzSEzYMvDRsNqopAdbyF+a3i09t46W9RQB
DzbqfYqSY0c8GreuuAbMbp+cwMZ3Mbb02pCuC4Vo0Wq8K1phmt8zUXTytFl6xY7GIWijx727Lzvz
Qg8m2TKMXGgg+fdeHob7rtRWFWealUPOAEYv8GtTAgRk9Jy3oEqXjRTNup+k2oXFKgi+PHzjNw/C
Zd8W4X5qYQVIh39ygz3wkDV4FPzIWCSz7BuvjNVgnwJCu+oyFZ96iIyV39AuxXRUji24F5/Y1KFg
/DwuqnyoUE/EN+gGTK7S7hOM3S8gHCMIRdFsinK4DAUmOQyiycyxNFBmrUY1vDkygIwYK2dWOR8c
K35CsCfXEM9YizoK19764hC1Nk3r00YTsXLtiZJm2MgpNjaiq0nlzRhr2RyCF2ZbSKxk6UYXnXfw
SkSTCcA4Jn3gFkEQMuqbKOJE+hRrjI4z4b/hUKXVmH+RxyI3qjfbi0BHqiS0xKlovnCcW88FCyWR
ydtp8l6iFLNoNTKoJLGtOAyh+aYpbHS5bRGDbqSY5jBgkx35FSrFlQ60Xy6N0k02tMQ4dvcFVGHK
4mQTV/gsDgYxXReXE1IxuSeDY/8vETTbqInUmoC8AFQU7zdZftVO9+XFTCHJDGmXnU8mRkF8NmiB
90BlH4OVzCCQGYwEdX0ZoOa6y+dbwdEF8bTwZBG9dNUeGPDLxLbcETKxbtVjQf/gIiII/L4JagGK
/cYMcnkKQw/hdDUAUCGxhg2ApcosINsIeF8lOm17xBGhd0myqHMyI0izh+ixrO3ig2iYcyjs4gpZ
nZ5xBOCIrgagyCr+rGewj80ckS6uUa6MSiHBtvaNrrWHtrcvYyZPhYEMnhnR1THhlEt3CveNSS4Z
8u7Zr0zJARQUpUF315JNRSob0m+9S28k6OB594pfXYkOYywxgXpTV64Cgr2nKpMH6IeInqNjBnp8
VvOcB5Vd3bYJ14XtH+PS+NZo/ayzvtjFfaIdqtHxDja3Hk2daVph4O/p7JAJXeY9wu8WNTLg9W8N
+CPoL/dYNiTwInJ84Z30UoZwC9HObRwbDoqsDWIbnT4Dz8oVq41qlZuo+GSOIk2z4Im06SfMNViF
xAKWPmZqwwS3+1wXAGWTtH2IS809NN6lrHBa4xMhgThtUSFZTDDcGOTg0KtLUkKkGX1SyEvWnY24
ajV7Bz0m/1a5aCVNBvLUe+Ze1Fqyx2SIiz+oTnqSuWcCn8K15xDWIG+tTwIEZPW7yeReM6oxutMG
7XtImkuB+2xb6MRHjL3xXWTZC50XdFFe/F203VNWTa/VZJ5FgJcdi04hkT9TEc6kUwH3xuWQHUMy
rsq3oQFN0+r9azna6mDUeNN6Po+xFq5tQsVIVqb2K8jHw7075QziGz3bpYr7QzU7Juxr1YfGkVvr
AaAPp4yk5pA1YiiAEId4fhuNWn+IkIQ5UWbvwU+fbNWfbdT/B3QKcMG98JC6AwkVPk6TRiuzQxuG
7SbNeC/FuFGHkXOGV6bnmCRLjAyfk69fm664GH5uEqwdH8rK39lhZrw4szwEmU6CXDr85bohT4pY
24ivPfSen9G0YllHM2fSwl3kWhhtBuHpZ3N8Go0RcWlwspSOODFnDTYFFiVToheBn67pN3x4eNdx
Q++GMPtw4fhEWqvWVpMudZ08ckyvzdYxqTxKrdeX3uijL2usdYu7+U4WnN8zcFB2ZSIXQTLS5ekX
LcLu3DVoWyUZCjSwlu5sx0dkuYLPek9iqthMKrrvMIF5w2lqPrKCEInUlps61bdF4v/y9OIzswbU
TGARaL3DhTCic6bLeMdAYRFrWxLNafBqfrI28V9smbTcd5r5DKUucvIPMyp+hUP3uxgslDVYcjY0
a3vEzONdX4GIJdr1G0fedySye9xQOBGYCeycgYqwa1zG+25YHIyhKg7UTIyQ70r8L4vChfAjKvIF
ECJaG4dZxWMxmC8GdGGs3Fm1oruceIC3szj3sDxPN8S1OKjjbBeHgEmDzrmPEkTRbu6CZAJGsTad
HhGYhYLMku2yKYY96a7jUhnkw3gUgrdKMjswdHiWA4mQ2MoZXd2HBjiElvbp0rL8Y1PVct9r3dau
1dKunOlUpTHqqsq1L1ZB93a6BIhkP7teu8cAvu6Jo3lqWLmqGUBp2o+8retzicx+SqD82p2z6b8b
32jWpgTq0KAiyVEKk2tZ7AsTs4ocglNU5zyU/lZhj53wa925FFeLJu7ItyjsTWWlABo1/d3xC+NS
pJ5+Ad/dOJq/c2FIHows3qCmovQZp+dggjBayfgXlh/tQRp1s/cRuywGz35pGNutYs+40UCwEaNZ
yQ6libUbawecApE4irtkx6AWunEBmcQTQ39JcbWmaSMOHJf/Z9AzGJLxjFBpsg1Yy35f4kWNfFJ9
Rp0uGIy5EFO7RkPE6hGqExOT+sUZq594tPPi2CloWINYoe4xBXLewbgMWRDtslDtOUtv8sRluMIo
c+fHpCjk082OPQ7ykp7juPnX+VmGTTpW/pNz/kf8NZEepg1JieRW04J8N3/9T/lkCK8U+D0M2tVE
0ozTAs4JYqnWDok6TL/QlSh2RESDfrauudSom1EIZK3zYI7Wh18vHTMUDM1QnsThcP7Xz878P7K9
HGHp/AFDYIe0GcH+87MDFcPZZ2x4dj77BoH10Pr9xLtvrQ3mQi5lrcKNlerrNJbjzRANyobwxTKC
O7YdbVMXUPXovp2wDhigWVhJMpPOcqrtiP/QXyZ8PHiRi/9HKJk05oC8f7qqrqPbjqmUPSee00b7
5+dd1Tbon6QFvfczMIFDG5/xe6M/c0f7hE4rvbE4vWMlzXYTFdYfmhh4OfDBNElyEO45BtdWTx+u
GjfaWNmH3nHrQzV0a9RI8aM040ffJXPZRzfM0KrdsIq36B1T/YbFUb+1GLu0GgbdhFmbFAvICHrp
AGlMnjvd6k5tFvV4iWsT9oMVrKwGJChmJWCQkjiDPAcv4DnhCcF3eiRadiBYOA4plMS69cr82rRG
/cAFkIC7SIDQCkBfdVQwCzfoUCZ6Fh5DuIdL9HMW1sk+ZMkeYNI0UciqCK1tV4PlgiGH96ksHIdX
14LKVmJD56zVHLsMMlEcGvOAF+5m7rZrEGysDWbsHnwMgRBnQdryO0x8Tqa2jXJR3012HmxlMPrL
gGzeDXr68mAVGgz++eHnQzDqzxE6xs0/PpUEWbChd/YMq4G5WBPTRmOTiNc/3/Lz8z8/qgKbHANy
Y6Q3BRd7figzLMCm2Z6mqsCCkXM0NcB0r5wxY7zJmIk1wPxd9rVzRfC/KOdmYuX3zgPdIcI9DGDn
JqefuGtGIOk8JDXcidZCmY+B7fzT+ioMMe6NDimJTyNjPWhZQgneEkUSmnQVcry5Pw+2YT+hR5Zb
vFLRGjdPDmmlVDu31n7XUZfiQ4b0Qehlfvj5UMbhZWQc49T6cJjS9NY2VrmjV0sfVTtPDblYkzDv
OhcpKASxV4NacD8GAmK7UUQkGoDZH+rRvjerAumGQ9ID2Anv9POQlQmQClWDNZWBdkr1nJpYb0iO
oc66r/pCPJGLTgMkmh6mLDMRFE7myqeWMgJf/fJds8e3BQJF+GT0mAOjpqbsl3ZIck1Cx5sZJwr/
kdfCneTVLO5ix3UujZnLaz2eVSy1jdU27sEZEBT0VQO4VtgDR2pLHEijgfJeVOPpOvCuPOFRrlA5
Wz78gLpqNoxAvHYxqVCeGs5l2jwsxeqVHH50mGy2dGCm46D52ZlAsZLxYfUFdJQsU5U2eDKKpVn2
xmEQLl5Sc9RudEsYi9INXdKijGhUE6dATPGwjOf7pJnvjmzt+nayI8kvf+mKLF74jLdElRY3CVYQ
TsZElMIMEmCi5J4sDBDrnuWcRK0SMj4ZY4B19VfHAHwhOxN7Fhzra+LjFsizXK0Cez7DhAm0vloh
ZJvSeqnUUB1M7LYLkhfqtIYuWzkYqQnansex4WF0/M+aHQJ1yniaJomSF1a9aZYEZdj5vnGiam+6
BaU53a+dRqr5OfRqvKQ5SjKvdJmYzJ+LWG/IL8N6UtUORxVKaBSgTlnyumriqDT3TNBczLMtghMa
it+eFQ8Ms+8oGuTJkxby1SR7Yw5vHZXX+9COKgyBcZ2uK4klcuTs6c2JsKKQHE/0rF6HpHBthzRD
gKEZX6gpxtdgxqW7eSphC/YMcGAE19aA1Rg1eIqUCp2n4wbfuHbNHXPLYp9CkVz1LDfLetRgevZ6
cY3E5O+wzB5V4tYXEVYWxWoRP7UBt4jWHHKZJifEhdGmqx39rJF6vnIqNzkIhYpX5v2dwAWOJVUQ
6pJHkG3GQ+xE0Vs7A5zHuFXEGBh0NdA7YEdHy2F67cePD4jA12kRaS/EDQwwqg7OiCgIfqzVPqP2
PdJwc3duOqhtqDffXdCl92EylOfM0NWiEaI9o2CU67ER4cnq43HXmd1b3tH56HrMwoMaVinGzNGz
65c6ew0lkl1fcMao+iSnPoGAmXTnxmrn6YqWb7FrdBfHdg9eYNyFRKhcPE9q+zFzKgJFgoXuCWoH
qFlnaikmchOnDqPPNPxvVbdJ83a+oPOoUmBM0whToP9vfxawhU5RDzWq8f3+UM0Pkg7asu1Maw3N
hB1UlcaOYVv6OEHn3ikOHGQDUSoKDzRTYsIYAo25D8nHWGm0Cz60bgdiJzvSqym3qeVNS39ErUSP
H6V1mt5JrsJL2nsATT1vODCoNf9I/P1ffyRbX//Y+OufpOvfeTFWIY3Dv3z4n495yv/+mtrNb/j7
T/znfy8FfPuVn9/Tr/qvv2p+Nn//Xfz1vz271Xvz/k8f4L4Lm/GehuN4+6rbpPlzQvd/94v/4+vn
tzyOxdd//NvvvM2gDd2+fO6qPwd625Rr//cA8PXv9v0zr/76A38kgGuKoG/XlCA+LUS+4CTdf/vf
EeCu8e+OabmcP3VJnSXnL/0tAtz4d2mZQndxQeuO4gcJmEYC2AT/8W8kh+tEgSKLpTkhpe4azv9P
Bjh/408VnmU4VMy6bTukibmG4cq/pM4WpCpVTYCP10sHD3GzBbnKoWZ/h/sv00UR0hUmUKnGrR/7
9nw4CrXnP12uv72r/hz1/ZdoYYtBCGxI3SJQmiuh1F9SyN2ENFN7qHgKAz30ptGdWyCj/FhmaqTz
+q1TGi4NjKm7f/13bcGl+qd/vYUwimrCtRzXtIVlW3+pbxsnLVWethQjIhmQSnMmgAbScNKp8Fo9
oIydPi2jdOhag1HJVWFdKonQam7P4RHXUZpyxKEN96iH3YDauK+QB4jczZ5TncAx1Iwe61Blzrkj
RfLptKUCHdVGLqJKIYFtYjR1IZm6IouWUSXEh9348WMmE+93WKN9UKIxb06ppqco841jRko49a3I
Gay4bPLXkN7TS+yn4UG0qn6pvBKSk3LgDSf4uX5rRQ9buA2lJDYBbZi7bPBr0n4mprFjRBSBHqOM
eHDcAqqFVYrkU6J6BAPjG9PR14x8N0a9d649MoIhH8TrsRbROxkj85zRGm9NIcRxlE4TL6Kycul8
yfjJ1r1sXfqCtsU8EyMmcnjJy1ie6JLnl9qQ6Bg9ptAo7JzvchxcRihcAOCQXOclcUHepWnC/DUo
0uyuSn1Ap3GW0z8wog2FfHHfSDcnEbkOaGumNSC1aFLNPdD3TO5Um8UnI+tVD+/bRhBOkIrz4OeD
TifQMxrmULr+WSLX0o/SKuo1ZrRkA7smuffMujq3EnBpbVnpSba49IosVXeK/PRjrnniqU0GtCgU
hOOm59C74t8PBtQunDy413oT7S43XNbsIYBj8GpNfBPxHap9FLO4oOusP6Ol9oa3WGCcpzgeh6bx
TqYn7Hdb2b54RThjSHedIFPF5R+6Xk/PPCiDZWrk2meABw7VBd5tYyWK0P8Ndrb4BZGS0WxYC8jO
RWFbX8Buy/eqsyX8tgE4JQDHEJ+sHKYFjRDEk3EDfypwO3eHHketzGrGgkLmOHpJrq+rBCsOLVBC
j2oqZy0lx2GyVL2HwexzTpA+s/sKrAMN5kdbmvU7fg9EV7XGFBCn/9Yq23TXjcJfg1JA/2Xb7b3b
FWrBVKd69VrT4DjkcoLytdojEsaK7qksFlU3/kb5Q47FYFj6L8sByoJhGzq+6gaLJQiR6HIIXf6Z
iICRSJnoNnyF7ht6X07jWHMEouqQHdPWuk1m0nWOyBbatXJoNigxiQZPUJIWnNBRoxbZ2qBht5pC
N6XHWRER0tiUimjNHlAfULxSCwHDI0+o3AMUgAY1TM1GEUu38qDJ7fUqbR+jIe+v4cDlSJCOPafw
c44RtqIlp4nqlJkOVBjq8umx7d3ig2ob2CDnTYBUo9IVngvU68cRjlC+YmJOUM1YcxxWLP909axo
Q7pzegMDJqDyFfS0G03JJ70zxCsjEedUwm7/qKmxAGw0WkD2RFio41RViFlqvoHGS0cWiO8Y21TZ
7ZOwm+ikKlMdEm6OG6Cx+taEBKUvhJ+M154Ihp01leqMu7v2wdU5w4PkhT6l4G1OQc0AkbuKNzBU
yHSh211D9GSDI9U0PDCGIQDxINMmEDUxJ6XWK8A95RVt5Q5R5KWb/zqtNNrQCoh/b1L7eX4N0TUc
jJ1MNfnSM3l+K+O6QyZMoNUCFz42s77tD1Npp28VbSd3UTIZ6E5eIOyjTr8YXFffbfOsQcJMVQPH
Nk2XbRwz1TPaLDn2SkOoZfhe0S1qPafXqCMSucWxS9qVS0v1zZoHnYFOVmmQatZj4s3xlRipPrHH
siW6DsztnBfmBtU0egZX1q58phoxPbgA4JoqyuyDhiU5hYGXEw41VbTTpkGe9FC3yEQPcYM3gW99
IGcNH3trZM8Z6uKOvlF9rWSD6q6LiUfoUDM+VtwIx7Qb/BPow+6JqNlik4F8sBaliVFeg20OVwt5
zaOe8K3sQxmeLpnaLzLyr6aMcb76VrNC3dg8tKrHnxyE7jHsNSgFNasFU/HUbCCmwpcQRpoecqEN
DQcSHwNA7WZsAEbTio2i9EYmZOLFd8ZAXbyUnNeW3jaDfrPFujESv9UttApIvWOW3oMx1OEHE2oL
uWNiGYcCaNAzoPHhYtRE2nCHM6EH+WYUyHPJPiY0VqnfFqpiDKERoR107nKxTSMrDWGCdNWKaE+1
GXhhHsLakVfP7rWzZrcBPVsvIAKzNgAJeJ59ySzJHVsGTi2OTaExo+nt7i4I0Iqnvsns1WKf7zMI
WEK2xgblDcSnpMeObAiY3Mz+mau3SDTdEKEMu3BwEw4KVgE2Z4lUu1gTidl9uZnRPoyGBfQqQs0b
IItdKxvDrELjeq08mqMdk/F7v0nrte2bCAJTIkFCrSIcPih1vBm8i9Khx2gWIgODCkMytk6gqD1m
42rq6EyQMdgULybGunf4a2R+9XZLtzcshw8HnvWyKgEpLRzS4VtEGy7HhaoHe97rd0OtneBFvtup
c6H3u+gJcpe6tjY6dleTmAr7xlh+iV0f7+2Oht+GUc2RZgIvBGcPNqH4V427RDNmloTBboYpIjzo
7V2RA+oAI9DcZs9l8WzG9GC0k4guutgzQ3Tr62Aic3nkRF8P195e6eNnXD4M+sZGeNoeM/9QIA/z
0pYc852Ub7RO0BWXqDegtvjjxWuvMjloGW0GuP/GCXPkCgQ5TChr29sfefReqj0YthYFVV8P+xag
WW3rawNDawI3L7autfXdRts031rANPnRnFOZiid0bVQQl140y1LYW0ixiwjGpTnsspSJINv8iuTS
eg2W2TmTfHOvhTN/IVozQLvX1UgXjmBn/Rz7v2JPrLAur+iQYN9Gdd8QrcytTa5fDWM1OtCcXefE
htGLikyDwDW4N4IIcJObs6q4vq9m8pSYUK2RidZyh0+rhapddzgXiVZqhrmDM7MQtd9Q/8pFYXwF
MFDZTL8YUIGYZOcayWo37/vgw4sfWb47Sjh+nbMWWrbBsPzsIntp++7oNcY1hMhqJrMl6BV89iaO
2zvRVHcD/UpOtUh4aLvAiCYTofHo2gZ3eh8/pIxVwQWjKmiXlZ6+jN64NI0EqIx+TKvqbNXJzYXN
yxDkPqLLP3n9hRXkiGODPX6C48CVbhmjl+2pyBWahl9pWD+mafUSAfaGR7tFsM6PPVfIiBfjUJ2g
7pEK8Z1MnPUZ1+sUdWpgFsbEDvD0FIsHNKlbdw6QYAg0TPmKPLH16EZbUzdXGnagIv2IqqufPhvU
B0kdQmj/oBpdO/Ynk7w7C76/RRHf0BAwR5TOhBBdgpykqtHl5rWRTlaH1pv1vCS19f1CN+y9R/AX
elncf7gzS7aQrN5UuVjJrtkY0XAv+o3Hmz1kmAoRKQjhQY97OwoeEUsz8ORuFGF5HQsxR5ec9emY
klA0aSkMEBKNsXuRMLwdEqtnasgIFqeNJPg1IBik1Rp64tG+4jKW4JY8xsJmIxahezUAjiF5WdYG
wVzGqyru68zd6qmHnQiqVo6AUSDY0WEsxOVSVuo8weQRDL9ti7WRdn5RvLscPvCtLvVBQb606Uxc
cp2pWNhdecoLrXwJo0+lfw6IOJHmclVKYklBUQ7JtWOXSAYijgZvTYbvRRQdBLkRMUhwCSQk1UCT
23Ao7oA5rU2/21oEv0o/XghJegQkBgEuRvhPukfRPnlLIG4rHTXvjAJh0lWNoE1hG1EIEMnqA4F/
nBubjo39I99pTbNT+jZBX4HLdIfTYWlU01awtYUTELXaXSnP4CIf4uBrMs4NDs7YWYXBdxs+K3VI
MV+0vJrmsYhOPqmbMn5Nx+c6eRK9h25i7WaskW9hQ25UpK05PTIIZSTs0w13UowbesudNJ6UpmMR
qVa9bz42Kt2YkLL84WhiRtY6LrFXrlOCRDLIqNW8hCD5FOWz29+bvN8CZGWpALSN0rd7TJvnIVSr
xHLXrj1HpWQrphdgn40dVhKkK8iaO0Bxidz0FP6cNgCuVGJhatUd4rxq4+p01VE3bAobLI+LMbPG
IZ+tUJiD3vry/YsNDSRHCNEyekVFv5jRD2PynRaAEvRjpb8Yzr1L+pLVMhrueLd+OvrJa98tsbHz
u94/agRdkO+iohTacLcoorVnksNBiqLeAUIBAaivXfPVSdcaIKwq4TyYG4TSX6lhd2362gmcXQdv
eM4gdxrZ/QA0Kd9nCA+w6cJJX4ftazYQvgijro8upXuMyfxjkeBgHlvHKKrPJhCFKITffInsR7MZ
T6V+05O3HKWKHoAxfBgFJ4reXfVNvPWpYWJinIfaX03KXAu8dJrHmJcBasWinKMKYH6EfJLUM6Q3
ykzXIUAgm8ZfwMGnxZcQvWVqxlvwf5qAJvQZWD4JZj27IZJzFoTQjyc4ZNGU2IgJ7PHCBxU8+slN
GbdEpzfyVUcl7iKY/VwetATcxgzc3bPSnrWGLd9AmAEkN0vAwuj/xdF5bLeKRFH0i1iLHKYSQijL
lpM0YdnWMzmHAr6+Nz3tF/oZiaobztnnUkdPof2jWkHQ6AC64wRBv4UvtQjf6+GvyY8WCcNNifqm
BpbtvPUGY3eOLEv7ypqPQO29xAHLK+1J23aH2oDuQapRpHr5bK+7UANxOPvslVbAXCY92phWdNN7
jIaxsVElm9n9b4GQ2TF2AQOGMXvL+n99AjMjjm95fBx5bccKn02LgDds94xceb6/dWijhZk2UiOD
nRHrdnxGbFIK9XsG5jZHR109ywDexfSby37IToKIXrbYoGXYM/Xy90w7VnFElPAMCGdaA0nc6Mb7
EmLqIPnJHfxbsJ8AxMEnuzJwJ7lR8dpC3RYUvtCrFmkuwA8daMhe485PxS5QcGrzWS94Utv6RyhP
rHzJgvwTzsRS3Y16tl62gIH9FzcQHdn9V1+6/U8EP6VYnPnw9lPDJSGZYVg92u+D8kBnyY7iIIA0
BrPmxxBGpfzNKD+1CAZuNblGYiL2KLdK4gAARJ4w9mzej5F49uZfZ1wWb5wafI/E5ZrWa63+VcEX
s5r1ZNUTm/kXeIP0huFFzaaNVaWcdcZKEihXQ9Ty8Uey4OAdt+0JMLZsNnQxT09fKwOkDJ4oRw6J
7QZ+h4DTNSDs9C+MDW+Q3qIcxR1Vli499fIRJK/5QNBPSmkFeUojd0FtgDcQRanMmOWfIyv6SNnW
M7gFzZfqe41bLhnfyajYdnQuJi6bpDe3gXYYEHDQ7+AZ8MkpW+XGr2w99Pg4E4XYsnsdYd6mCrUS
/xxUw+NJLUgz47ye5btl/NpgAXvHcQMOkEXUxUZpU/av2fwhtaDg+wQBcEM9OrbkteCubpaCRfEc
Rmth/ZrIzH+a3HxZWrCazqg2r7mUeLopeWM4unP4lrXYUFlh1POAoZEELVR8+OfeQfnzhUAnU96t
9l+T1S8ZKo8ZaHkiNeg0jxXZSqbNQ4U6EIbHqEHMfcyZa2XdT6WS1awLP0lQCoVLRAU+UOtzzB4h
7thivhm9ehmI86wHSirGHDjc8chp+NDKTaZCYgEabVoJqadfUj6fwkVrIz76+uLEiidDf6zkTYTY
p9Y+o7L5mqpdz6MvcAPNrQP2JD8lIERK6ThGN0glyJuRr7zh2A2pMEjzgFdH6U4YIZdOgmuELTBQ
nOEUxjdwqjxyi92b80teCoENs9cDVRfV2clfpNnw4Q7souTatDs9DJjqWV6myh/OmCBfKlHtKuSU
lFdlVNeNab2LBMIg61ENi7rctxT7/UptRk+ZVCgxDZDPwMvIRcnhFoupe6Ga90KVMz5m2TPpG4eN
O53NYzRGL5bJWx3k+AOhyK9SfxJHqyy1cPc7FntRPK05AOosuZhk+T4O1oNIpbgU38Ru7CHpbhks
sow2SbjodglQJuzFVPkEgfVN7jEi8CXTPBaksQuZOzOD3RkPJi7lec9sal9Hw84Jr0XTegbp6MAK
1moMyKApl2qcqtt+K8p2mwFktRVlr+G1zPRpJ3J5ATJ7Ulv6snLElcgvg4ZCQaMtPs2qJ9EPBrc+
uxlXZdv81GnAp5v6oXay6V8G+dyQ09jhNVekZi2LnEzGaVMV7b5u000wUKApYIKRJywZKxMjLyrg
EkrUKnUOWf5KyTmWJMAgd+lx6rA6lB2u5L4GrBp6SRGFq5JrSDgz+vv+3lVPU6JZYYnIALKTU/Rr
jtuptDBhY66xRvkzjOZYvUrKb9vBZ6o9aFBIg2uvIE2tKDB1W/M2iUhe4F4h7oiscWOdata2Nui7
GUU1JUJ5GoNmpAkzh01sxYBi5w1Kbyhm/YXL75wbFYZtzYsc/pxq7jp9cHstPTKw+NTD+VqTLLOO
FOUokwMwKfhWMwfPbeG4TtWfLLs+M8tcW+YDACA2Ka6Qwb4MXfjsS4HaXQY0YnIq8DFgyK9IqM7s
BaySvPWUbxyH7XfeEoOmTdK/mZbS4QMKGut9yGkclXDIVsaSXj1Z9mdYRm/S/GysD9wfDKQusZJs
RWdt1OA3b+R3VSEXMstLgkD0QIEdEHyzvDEudmHyWZI46QPP+0sk880Atdy1d5yim8b8zWgSSZXL
1nXTG5Rj8jFvnW1WWi9VNkJ4SAlU0napfDCWXqtyrhFf0WDkx2g65L0tcYVTEb8x2Nw6LSloyOPX
DmEwHRlVAhbEnKt3o9B+RAEeQe9cve06l1LmCj147yip7EvKQzOsK9laB5i/u9YcPblBnitUnn80
X1NI+qRAoBF0VlNMdLRCVO6QfJlVfCdlmQV1gDAHgSBpyO7ETagAi1+Fcbt2UoKxYr/ttWeMjx1r
J7yrhsS3BnbwLE5GJYEWmp8xZZOBwAEs/DNBD1sid7NGvkSmX4cyMabBWR/rE9zEvRDXttBeEqn2
a+04cuA1h3EEk8bbXeBnM20UKLUJ3+LH7vONWj/JBkKCiomphJpD8imZdb4svhFjbQpqRbInvAXZ
AW6dEf9FJ0Cw7LieExtW0byrw/4JPw2epkVx3RySID7FtelXWcTa2oZ+g88HqX21L8qe+mMAKN+U
eGMzYe4yQaq5in6ANzOt5YE9PNCOzEAJiycEPL7XWArQRSVE4EH/W0Ykw1uEsRWJteOcWamEYxT6
dGDp33pSaH5FiHE7BIrAqayYeU4RdXyp8+JHNlXlpuUOsg9N39fpICpGruznqy6cqLGai2al5VMZ
O20dR863CqD/jE0ve/YMzvwEYuRaytldmGn3LA2JKzdqXlqzQ1qba+t0jHF3qQUqDaMaeM1yyOUl
AgBPhnm5VcMYNkQegbEdknde6uHfaMRlT9NvlMcwE9pZT5ISz3ngXPtUsu9qSqacPCdGtxKO9V0H
6kdv1p5V5SCLZC8AW48pLqB0HSZpJ1UULlo2lPGK2R44RIIUJz0r+NGT5haag4YSGY25UtnBWnbq
qxoDdA4THaJhUd4i3QA3jiLIteb4TM7bnYEZL7cup9o2bKCqwcH6HhxwGWQlrCUbyRIwc2p6iKcb
bbJKZj2RftRU4gBNvXib0KcKvePWS+cDyW8FKRa0jBO++1WcYA3XxCU17UOLJn2Tsvj5qZxl4BSS
qz5YH+aAtTwNq5YdlT3cyOrV3hEKWGs1wr0a1AM6jYSrlhQrUJTtW6VmLTle2bSFiM5MoxyPpt3f
CHl4gNd6tvNgrmHD+akVnsKkhLRnIjHv6hd9hu9LCLpYO7MMgSPSQ+DxyW7Kotyt5wRVf5Wg2gyj
ckWGNcpYhf3uYCZ0fA5S1RFJ7ial0fAUcolgT6Py5SQLzNlLlMY8iLGh15tMEITZ8Fob0QkGITKL
4Aar8RPzM07YaDMm+g5E0V3RMtvLQ+7SGmgbKgd7lznBu1m0sg8miPYn+zfI0DuKjhVLM9P+y+b0
3kvoJaJJ7dyxp8Vu2sNgxhxdCgkQFiS46irrUraZKjRciU0CtS113A/jqGwFySGIspsnUuXlUTaD
C4vr2dXyu22RxjaGdeVWPH2gY5Zv13q3BYnyVRfl0Yn4zU6cWV4FKN2KbAw0shvLjGKIqD/oFtsF
Kc40dxEfHvrWZOo/JfLNbpLxkNsySqRFqDhPpEhJZoWVii7TNWzo+qjWFpr38tUh3ZFBK9zGkE6Q
1QW6uKrGhzqnnPxs86ZZWyXqFJebWrdlLwVGh5a3YKpXQkAluw4PRtH9av1M+ggjfShTeKKy5DkK
tSj9iFycD+zRGfM9RbVeykg4NfK0IX40RY2f3RK6mrljM9sINc28ZeplhoygASTSpeV68q+RR4Oh
RpTVN4sE8eKoVKPm60JxXpQmGip635CzpshsYX87FV0ClZYTWpusL0zGw0z4LyS09CSksQFPtKG4
q3mgPyV98U/PVempDKtlz2oIx6RsoQuCC9c6TLm6Tj+Ssc37O5haTIrRcusti8PkMRg5kakOazEf
ZDA9tRBABg0Q5OsSOI879FRKbMQOpD72lGT1R5NV+0k13LpIb4rREMWcgmxC0MyLEKS3aej/zEKH
fmN4OWj2uR43Y8qlFhfFGYDIkcb2LKXgu8yerL/6uxLVlWRLQBDAfk1W36KPNiyUtzF8Ij7mv0RR
3yAyLIOBkBil0WAKB6jeaRhG5M5wD/n5Byn7HORw+bJ6htpudPkZsW+CDnbQc/V/l/6uQ0YOWVzF
XZUuSRYhpD1Cu73SwixhYsvkNCz2FfihMszpYLSNEYJnwcesDMPBnv4UI/ehMOLmBHER6MwAzO4j
6Q1xHGp18jXH/k0wlMdd9KlW/+sGGQI06oH10WphT0Zxe+9S/XvsenyD6RkYfv+dJnF2DScHlw3Z
HCrtQz6sCvokQpS+DNUi/ALiAH8bNBHE39DmUHy3jPanQV0JlbCVcTIOGlkJ8VygGe7YmsWlcpva
Ct7cWPyWxD0jPeAvhahDtBK5EnbYX1iB1asR4fbZ4Zg613mtkn+gz9UtYfzAzDhxSJJx7NMMPYRA
9j+EfegqJRX4fXyUk9a8MQcpPaXuQfwElC6ZYXKoM6SyTb3fcFhkF4m4XVbrE6gb9WF1ELw0VOQ0
Fxbro0q2qZ2gB6Gs+3EsEsDINrxTVl0T2yKOG3zezqrtc6eP22b6lxDxGpX49kRTHYsGfWCJ9mwC
pe7Ab7dkgqDyViHFj3V4GpwdwfeayM8bINxLKyJvVKuHHRfUa0pipLsoaFi9yO23ZMrEQLRdFXlm
Ed5wlH2EDSng0xySHhw0FbtnKLFtFqIUDZr5oSVTa/BhMrVMov6zSCs/6kW5ywySLgL4PGQoAOIl
yvciDQOhGjkPws5HTzV1V7YZTbMQMl0n0JO7HLcM1U3m+fqBOL1cQLpvLlEg5g8tV/tno1Wyuoqq
fkNDv0MYdwLg0hJ8MLrhQNJhp7Pyzt4FhQ/k3oNQX5T+JWCQthhvREgcj6FtrCa5MnH0a8u+yVh0
mU4XoQzqpeUa7w9jwX2VKXAsmLUu1T8rHc8QunGLZO6GFFkBtx46l7GELijYV29s7tM5im/gWtDQ
GpAkOcrpSKVvG27Ne2qHL4NRvFYx9Bjcgx5iPDY1vYeXbNNGRCWhUcZ9upJFf+mk8kFLuXjgdhHb
4WJ8AFNkaydoiZl+9slOKvMXvXjnaFyLpDyH5LOsIiN2dnIS+I4OGg10Gp7z+hDjvNFHc+eM9paK
82WBXE/Z4IqcYA4ZTxwtlBiaNfBlbjFmKElzaQOHwVX50RKwFrELzpsDOaH7vlNf+6g6jDlQBPBO
B8BpiGI7D8HhsR0xDMqjbxK1LdnGvQ8wRQJmzhks1KRTYRQ3iBlRHZZMpKrJuupOVeiJciuZD9lO
vziNvQSPfI8tyUrfRdqedZbcxXtXHnIQEEVpL3HmsN0mNDV+Qf9sgC5WxLct3xNnQ7551tw79Y29
MXzeINsDPuAT2IUC1nLt99TFeoUKhOCFDuNoC2lUybEzsphrfkpMo6z01jXxCPl4Scv3gaMud/7p
prFN6fIcKUCpsRMtShg6VLjAq8R5DJXqyVQ+BLnZFohokom3Uf9KwKLE3pNDQ2THioApB/K6uDjM
66Lmq7bvzfwyhKQWDsy/CLWfoi9QpJ3RALRASWUbK7t+qjXhPBNY6veRhlIWJG8kxl4vm73Es27a
nvLo5sxvdly7LLe51HZpR4HYfOvOmyEKWOmMh9BbK+QJtjn1atZC51jX+c3Q3nGRUgS7DuOZ7GZY
e7M/QT+2+2nV1lfTURCZw9ZmR09zleXjWtLJyyJqsAEUbuq8Ubc2DtZQK1eyvOnTTxx7XSm8TNsP
eKcXeFuUfAWp5GbdM6Mc0Nj3y+2pin2JaXzO3qFs+DCDwp/mb0e+sqDZSiNd9C5kIGdD9GLnp/+V
zs5hhN4Of9iqURL6BYoZhadCSElNPUkWDpOQnKhDIYpNxSiH9KFwWP5yF2AEnhFboCSWGGkxM6PC
4sMtxbMcUZ5hqU5+BpOSno1wlh7z7BAiPVALFgH1WzjcGEavMptRN8s2XTAN7TP6HQU3WLix8iUo
q91Y7ME6fpIlpzavSb27NyPvqiO5FXNeAjv4EdGa0w0ujQKJDZ3J1zF9qIO9j4t0A0zBbZc5NraX
SfMb8xwbH0v+XcJ6mu0vQSIifWvNDy09Z+jFzA8bM+3MV4wyZsSHqPPoYGE6AnBrs2r7+K9mpN/x
unfRTqRfxfQzc4goJTCteqsl+x7sq/kdS+behF7MjlgRvatq75F+6E3mB5EMd+eKndpjNsz4NF2l
WOfH6RJp6XfSbJ0Ge23+YdQnih4PIvy6SLNNPMjMmRNqZXI2NI4BgMASmPruR6n5yaArIPbCb9h4
WXYKpnTX2x82YE7EEIF8Q0iwTkx97xj3KnzTKuUFEqpREJGG9bQdho2SW4zVf+WS9Cqr8BM52XbW
WiMrWkP7BgwtcItuPBkmdVA0cagWi22+HIaTXKv7DrRVZC7j2HanUaGjfzzR0bhTJPyM8Grq2gba
W3kY9G6vi0Ls8qa+wf9eG5w4dbm85Etw7IPCyZm0XdSWcKtHbuStOtH/W7+JqH1GjdJESUgUehqA
RBdMciKlBYxtA+xgALJUJ55jUnOx05/S5goGnGTlbCWKflupuMaiacOrDJOm2ZB16bZQfyL7Zxl9
K+2nzSnetKfQ2oW27Ivym4HkXrf3KidZSo2kGtcsxmiNvET+tsYHQvKbZk0uEyevWfRfTbjVY8tT
gsmVKOGV/O7w5URmBjJjAPXTbRV7Is6PSQEPt3EIKCUZltvUaD8XWlnFscDDuaRosdQ+cUeCHwgI
WLcVewid+FgBFoldfsAUOZDY/2TGtZ9+mjZ1y5Hg0BbbSqyx0mZBOGKAqC4sMxpx7awXI4MbkG+K
unUzmw7qRjQevg9CwZlvK6NDBuGSB1N4jCvcMC/WZPOsKvWodvQjH0KGK2MTecpyVN+lLdJGUOtB
u2m07zZBYzKhzhRcivJv2/tSejfn48jmrLjxJubdsCuhZUvTZ09QtknUMDjKEGMFq6SAcTeGGsv5
GaQfZ3m/2UmXn1JhewZGsjl5ESy+R+PdGjf6lK80Lbm29UNRc5I4DY91Tq1tRwbhwNA28ji7rfWq
hz1oWy9qdjW6myLzyjJkhPkQyidgqXPCKRtwEkDzIW3BkR6yYLGgvEXSU2v+GmRxbby1ZhRKoI8G
0y9GBhNkfQN7IlGw37cFSyJ7j7rDla2nEe5oDlnzb2vW6SUr0A7Vn1Zvm561oXOOYk+uX2sm3sb4
i7UyaT6LzNpIQC/t5hnMxDAyvjUswpiXZSSzXskrEgbhFbt30jKVNybAqAIBMnPeKRGPIDgNme0u
pm/Yr+QDpbuhL65TTLxera8bNM16f6/ZMJiSsS/kAybDVWC8miSXwUdR/4oIlUTuq+1nmr4ExKN2
DLG6H1v+lBiyBbNzzXNmVnkY+DmA6Jwmu5TbL02kV2Jz6LyJwaU8QISWreNS5U2zfEUzb6YtFJa2
1IoLZTl9xU3qTayAoHlvxSQI5pJInOaUvzXF2dY+ojZfNY1H8PmAsVwJV2Z9b+d3S3vNjI8u+0G+
oEcnZTl1cVRm4zlMfxOLvJvybhJ53wkCDlDqAMU0aW+4oYHXYuwmIMeoINqN76JAvZNHJBskPM+L
M9+4SdYNDPpaXWFHfdOgrqE13acgw/Vwh1oBfMQaQIzZbGI+i1ZFH67WPgZdFhbnNLmW+u+skRyc
Y+QivZePBJv+OpRNZiLczCTGJUQD2wDNqCkqUOYaMdu64FB/FjLpr9fcPA/9ZZB+8xQB3z+dGIyq
uQyWvZGHx0ysa/Vqz6/kCupMgnUWUMzd18kv3d3atCd/yWjJVE4mwq4Mjp7OnclgTEDhWNA7bpbB
K3PQCTJxquFq6miUbBkl3plCQUlIeN+Ckiuyep3kpyrdj+bLQKaoIA4LuXKfPq3qvZb3KhGFyFHg
Y3/k0wMWu6eCNyhxOKLsqA8FwQt9yQQzeEr1KcXZ00b7NpBuFfmgvcN3jUwCGC5V6tlLE81VRTiX
TwgV+WjfLa76Me4+Z/YHuXY0KqQ7zqXRxjXRHW5UO+7IUKJNSo68QxDn2yJHnEhyF5F4hQnXm4IZ
oOh27sJDacl8BxKwFfEGy/ciE1K2LdicCStCTiELOYWVL9TqlCAaZpRDu4+QJhoG1OjTCDUUsO+E
nTjCQJn3Kh1iQ4nwdFQ4LeiThmqHFJfq9oZlctXj52bsvkYuyDPU0N696tqHbjGiMj3VPiPt5xgg
cPPL1iA+hGthR1tS8LTpk0ioXRIPwJMPFkuLotozhl2H8K7GyeXSoQ+hBK2xGhEDRr4deJA1xzqF
+psZdtxnwWquzgCeakq0wSx8NRzXurHVMOgGScRehMuyO7dMWU0HhzrhGp9B5tWghfnjjfxwjNbt
1fea7mp+UIcDjYZHzwmb0GSa47OPvMEJ/SjcwyBnlnizrB3SHPSeEBig1cx3C2P+iL4Zxi/2Di+3
TyoL9pDsPkzArLjHVVj7ZkIuKVJnXm1fr0aGRjcJarAauKVcr+Pqq8+MdR4EF7NRv1IiGuR80yma
19fO3ohNT1Y3XfOQak5cGI3GwN8ioYM0AkOg2ED7jTqZ1d7wf+g1OpWmOOAK8CK19SOJ8iLrvxOy
LeBIFgvppV8XcbrJdXnTMWM1UB2azJII1dvJtnjWAcqOiVDILMIlWyEynE1A6Vjc3CKGjqjp5V0U
ukpNKrAQMwbeJA7u4Mpp340Fukz/vKubKQhcvSHVdo7rXzIddJK959c8j5A04OTTlfNoFuULmjfJ
nwv7GFjZq5kzPsmDFi8I33e18GQzKxat3utMTOZUYMzMyleRKtounk3fMeGEK5kf8w5EC1l/dj7E
5ByZutot5xt+3BbjtM1uS4rsLesFjqixRW+FeHLM9xISRRZlLAfFFuwJnH6yDDp7JecEqEnTiqAh
zyJzgBLM+Wc1BHg7uRfA4WyATDdtfY5LTKGJtmt5T+JS/zRs8xUrHiGE+dVRKM2c5sQ6eYN79Ry0
KC/rql0yr7jgZ9zHtjbhJrbecqJSO1I2ECsilKycf1pb7jvCdkj+enRLXOsgQW5FYjbbPzPxcMCh
PZu3UOMHcBYiU74yhm1ecE1fuvRu5Cg6K1LmIqB9PZrPGdUZ9BlQWUax60CujPtJZPhkw63A7aqX
OvTFHCkTZBvzoKtAtJZe3kILu8aDkcJ+dDD3J6sm8RPsgPYQuAz4MtXLwJ/zq93Mtn41sqFZjAjA
oJmGi5FdWUr+DFHaUvfHzciCRhqvpYrnoeH0Z0tpP5DBD6jyuLWmzmC9v66qa4PZptwSPREkB3oB
CXJWpGzUgRANTuRyr8zHsH0gcpSnM3oUw/4G/RGFfy0ucvERw/3rzy1BEpRr0UnMO7SadfpWMeKc
tg7MtqglzZAJE/KKpr9k3VfQAhJdFk0eU7COCIKM+vy14PgKX/sB3twHkOYyx1V+kp85OrXpRage
gkJh+rF9bNtDhIDG4sRP1qHtcr60xovtIByyv+1pRclD2LGCEnWejuhC2OzN5p7hQgAhIHshAYYY
nzbdTcOrLH7q+kwYI/UgTaHzm0l4V6kBSJaI52eloDNOXwftha8sa1NVfSOWu6cUWoILCNZUwb8+
+E9Vuu27pRRNk8co3gttL0fojbcpHbBJdgI/O7aC1nhrnJ3KKA2KGNVr8ykNN63/1vLfPjqDZGPp
rcEGmYnmjhR3+hPGm+K8zwTpmBSonPe9yjRqZ6J6cpw/VffL0i+0Gy06iaMQh3KLLDSuh/Dequcq
/9eAu4ruBEdSE5N0oyOqAdT+DTFWTZ74PjL9Nr0EWbCRY8Si4iohVcyYdn5rxTYl6Zd/0kBou4HE
0yhDOtE/O57QKCMKGNeOBpgcbZ2mveq0tkqtsuxUqB4h4XBVbxKBvgXd3FSsY5TUOS9NdlIMVK5H
OC7tB2IsZ0RZ8F1CggZrYXYk97hqeZ4Sf5Z2RsafXSKnuIHJWWaP1x3IYllPoYeGl550yRlD9lE8
aaHwI0Ol8jPJi4aNXMPK2gTZLWJuIGjMSpc1g5w+LGvtdGdRqu6QPxLM50ryYoe+Ip/IyUqrZ0Ts
rDH6rf3kx1KTFylxCWfC3e3UD6099/JZbl0j43+VbNrqalWnWCL5y3wwpbG7L5wYJToxiUH1qeFC
ZWeAnS/iKChahgIHlAfDTAbCfET4z2BG6i9m8cKFwT4Goa5mQ39wTgEF+D/WGAeNlWtPkA6pKTN0
CKV+qyMWp9QV9rzTicNIODLVB3MI3BCz5SMjmZdbunoxFFdRWRv4tXmRGAdrwT63YB46761515gb
NMZ+xMdAxID8msDjbRDqwI+gKxFHNf8KOfome2+zeBaHWX7MxtvcXRJUHAzlUr/LCR9efE00y9kp
c24Z8UcwCKk5lxlJop7ShEFM41oL7YroX6gLTPsULzN9Ax61tJMxhqd7qhwrOOYI8srkGDCZsVeF
4kYwUYO/it1ohQIeKapj/g428nBa9OBeTvmWUIc1ad/V0iLG5Np8ldU9QU43B0dl+JFgmvXTMUXR
ZAz3XNnge7Gwzy1HjbM2p7859KLiVLA31p4JbcpY7UrZdrNmo9kevpog7lYMP+EWvMjTLZr4asPu
wOHJjPofr/3YYJV46hTmUfM2og7tSHpNIpAVlyK+k4q8YjzQZg/gcOwkoRBL+sY4ygUDu4/SrnAt
4EdirkOes4Y6Ty1WKsrsxR1TV1tzxGHg64GPoEMpNg1qfoZFTfwFO9h64JlPutc+uFipuWqW0JAt
2tuUy6NsbqlGTAo93MrKT8jbSqhnCAAaT9FQw5yrlqQfzU1TlWbE78Rfz7emPg00nykmQ7sFZTf9
Tq3EbQMXjMzEJiQbr/fVjsrk1OLZAcgZtQ89M1zGLwaWEnninOK95Er4dBLiFnnix1znvTS3hn6l
F9Zxr85bG+mIQJpm7EqDJ6KcIsUfGaTSSVvGZ0R9NFW+QWZthsZZdNd0+gmQFbUBIMMemMvobNN6
dKN8WPMPQ4BYXltbuHVuvDS2+JwZkFUJSSg2llt0REPH4HpgBwpfkN9sIWbWNjYgV7MjOSQwNN8m
yMJKsq0Y+004Zq7WFPvJYQaGt+YXD84hM6qTA2DC6A/YVkT1JC6Zup9UHsZi8R0x0RvGNr9l+q+z
ii/5zmm1n5nSLnWsYNXP+abNey8Kg7cW5ZSqINvjIlcKh91T4+e4geVMY41NvcqavIplxvfNeugV
sG3mh6oZ/4KctIrpGBECjJaGTA82AsotI3dv1kOT3S3T3ES4Xcb92GMNcPYqg/3KYAARml5nFGxG
Pi07cGPOv5TT2zbTk2WJPYtHryiULdGer1NyD+QvBF+XhElLigJfJBUlS+uT6nIyGVor2U4TAkEC
s/fyVQ5aN7XZiQXEDZEP2Y7o5L8W5Dy5ADLnsAqtMz6HRHYXmr0JW9YnJs6/9az9ow0EU0HyKB0X
77lpZG4oP+T8Ocv2xmC4OKHDHaU3EZMn3M+I/eZDw9vUW0hCk3QrSxhdzOSH8LStXh1C+XemeHQs
k/tGdqs4uJoQ/S3ZQG5poWHdC4WjT613qvVvSKp3/GGAyY0dhc9G7WRXE3e1UTYzYzNJIGFkD5rS
88Q5GYkwS9XSr3QkPTJbpUyLb0YifjGx+rNOaS0zdnRqUD8q6ryw7uhhEHI56mul26/2WH22pHyN
wDqKXj614ewOVrzWiqNo0ebp2rFG2OPgfUjF1ghDH4uyN1X5egSfXeMolevi3Grpv5EdUtJRnAoo
RPSmkvJqEAhB8FBdv8TVa66gp5+gVQ7FJYp6N0VUNJvfkd2v5/iht+YxJXkhxXCAyXwLMhMTw7zL
6Uacnm7JGTZBuhStsq9V89oOnO2IpiIlizkTDY1PhpVXOabAeWM5XJzQq143NmW9GEQY/ClIhen9
cQ5u2f+twWyetYHOLFOSHykekF/nW37DJTWI1DT8vmVj2IkNugwUodEKP+aqEm98u6zqHyJDkwm1
TUOjNCkyLPns9K+2+quUpE8WtNZOFEDc4QUylBULYgq8cI3oG/gvMBOdUA0Wetjmx1WV9eRmJiic
sE1EivoD7HVXL+ktjbWawAV2jCkLbBXstDvnLbDWofVW8Jmjq99iTDzAQHoxYYjbtMNFjR0UdO5I
OaQSqtVvJnk3k1eY1VvbZtNgOR5smLVEWAU5XS6Z1RBS0DJZJLFVfgjakz2M3hwmwx858HR6wpS4
5EJmfTEmjNfYwKTsQARqrpCdEQ7hNpF9WWbDykCnsr/0OrhGeeZjr0e+y0BW6Ty9ZytkDudgkco7
sus4bEFxaQ2h/GGU5C0yU0qDb6l+LbMPqydRLyj3CTFwWss3v4JWaNSbmm4t0rV7UVg31WHnJTjl
QuvbjOm1Syr9kGA9pt+CozlFWg9IZSPg0qVyvM2k6KRrrEoSmue0jj4qWd8vbaqZnTT1TZuZPnN1
6CoLtWD4MKZ7PHduzIxXZ/A0xGj0j4Ug92GAT7AADeqg8zVU+IClxpURi43JR5mklTtQxELYgnb1
bsf8mmkYb2lFM8DUQQQkXumKj4KcQQejbGIB11OtXUWpfck6gwjEOdv/ODuz3diRs8s+UQAcg+Rt
znNKqdR4Q+joSJznMfj0/+LfDbhO2Sij+8Y27LKUIpPBiP3tvfbY9rs0ZGUh+CDwvNfVh0H1Z8mi
CDGX9G3FDjYA8wprPLfvAWBMM/fOYRxt3IimbL3hhg47stfsiL1zWjC1GHAZYf2Ih1rxvynmGsle
djpQmX6XpRqKONM7KdEh2qXsocNnLdpC+D4lDi4250mXzk4K1nDHG/kHKEUfkf1GuPgQSPOifBwg
K7mlwAPNJ/DBDYXhOzSyt4CKXEAhy6iO9p5O26bLWX+qgtfAaq6N3Z1Sxhcuw7Ggys51KU86y08T
seeAnB1xV+cOYqHF+wHlCG7XWTfbpxDNkTTPFmArj064NUL92sHgbHCzWcDo4wAc2RQee4oLKLre
6E30nro8YtmXD793CKmSkPWZhp+L79Szo/cO/Y+2p47SSzYL3btHYAlL4M7WGf+5waZkdDdmzsK2
rIXTPcSEJYtMnVVcH6QMn6M8OtWScG0zbNHVGE6la7djXinItdASkPFGzbpd3fKyjG4mSF2/zlYd
gXhbbSfGvKrm+RratUucyx/U1qFPhPfbg537W4vqQZt025i/B3QMtnRFIRXtNQP3hReuesYiOfMa
SWsT//iptZI79NVLZzoLgFe8DbSNHo7rZiJFm0M2LoODk1/qLl6EkmbuUj9EU8Np0sIeStscgkYU
72El/wL9fx4G9pdF394tvdtOlbhZFXrKYDdvhs3CofIcZdCKdKoM+U/oYJgUyog0pOq/yrbqVwJ0
+hxK/emSPtlMKThZhtNIYW6Jpwe7s5Nb0bdZ9OUBMVGnl94WT1qi9MfGmV90NkMAJ2IvYCKaFThR
DedsCjFRxMa0U0TqMzfx0XBwL82vRpszqpr9kibpNdJqLMTQDwmNMWgcOg6BBVnLlD5kyrpMseq6
+t2V7qVTXo8syKbDK788+mYWRk9pbTppP44vNGpB6OQZFAMuMaISiDBxDi1Do7ToLSqa0GjlhDHG
oAxk1ca9y3TL/2WP1Vfjyp0Zi4eUHVQddgcFiZOaB/c1jpMLkh64WeLITvQepPqWNrZDI8Xd9VF7
fUdP1u0Q31TZMAYiQunAlqUmxvFf2rak/vS3WTHjb1YaQXoTGGsvajpYPL53ACOwDNgV2wuYuoMz
kVQIP+avrxoJqRdyTiusZn7qGGOxyYFcxt/9aKyysd556m6U1QMV0o9NBfX5nugjpw08EIQZIWw+
0fCxKGnX8t2DXR0UTHwhf3Rjp+GO9cKdZX9kolr2RXcHkbnV7XujKza363D8iSYWYJK8bbk14Oiz
iQyrZdewP5wmIDLsUR+SqN6V5bAGflqy/1M/uN+RZD4HN3rK9LNlHTINjyc7uQIT52S2x4m+gSaN
17onwZE8eR4R4WgdkGNRLm07xWtX41Gun4v60e8hNr9BzSbwgYk7PaZGS1CE6hltGYHzwp9ACWi/
kS3KFti6qvjtZZ9pdNd4GOAWUgLHbLG69Xp4ZXR0Nkb/ZLbN6zgeUw6mdptuLT2nP6daCvvqz7Uh
/Fm29RY61Xps6q2jIcbnw91iY9BFELhw6NjoG6FGAXksibY+lmP8abB8pOR8xoTJP1sz4viPo8fc
kQlOXFFYSWhsGp8keyysziT1mFYy0Ns28g1z6mrs+aarDyfYKOM5kJ9udbQNKI01WFPUIj99mfKJ
mcden9h5cRr2/WIVts6LSOttTB2nQtXsHBSQ0OK/Z2nrJVnU2sTA+BQMQP8bYzfSRmT5/r0j8++w
XmepONoeyjThF5rhNtqQn6ZIHoAdg0DAPcUKpiZxzThAUMZu9kfBbjk0nlLx5luvtCrkiF2TgRqM
EhIt04zQtMPnIMo/L9j6WLIH5nZVn2rI32qMETqeFK1+T4rwHTH7GDSM9kst37oioS6ik08jLO2W
YBVYok/QkD+j15IQM/ccotb8kAcf1/WG8hpks9J/Vb38lfCuX3Rm+zNwenNSjTdibgKYnofjdjy9
hga39dJ2BrQPVS9nHwVM6XMPN2qIm6vCR1HX4uBNjPAEadme3aALctkiekeceDGbTfPsNCXZuS2s
J4EoMdLaECIdD311bvPiAkX+FPv9smNrr8S7gERYJYzyHgbtO2V17vvvhAR7Nr1YqPydc4aB+9ja
waoxBJcfIXQRWhFHquTc2NFKb0I0pa8ZSz8M7OhkSKFyVWd3E+0R5BsZl3GvERri6Vuxzdo4bF56
Nv4dOk+MnKmK8eBwRPECgxcs1qC5vZGfEz049ngFL/aUmybzS7RdV1JmAnKha+NVpdunukBGZ5Ok
kBv42lo1/QSlcQh6D3dVvqlabAo8o9EQH01Le4Om9BYwz+5JXhgh6G3pHEF+bAdiAU4I8iUOtj6b
26rgScfeBVacpwbq6fwyprE30/YaAkNhIACWyQAyKUDXFXdyzW+jRNQ0JuZeWGl7uBbTW+HEr4VX
Pfo1f1Ilu5fK4S3ClCFkGufe8dReymg+opidv/HtKt42nFXno+bFhl+3oBHoa5yyt8432JxN99FL
aGSQMECbpFhCBDTPukXSacjqm2zdl0mYl8Gpgl0Hm2jdJMM78YbZkbNx8/w7yBvk5wnNUbDNpcKG
gO/AtAFY0VUH57XVK9Qlcyx/UV1N90XNIV6fkpvmja/ZYN1GOcMLanMraurQMwiowhgv5Zg9+C1B
2ND0Xjpd8x6cXD5bCe1dMbJIlgwNU2VG/Sb0taU+PBco36xw+kggBv29+xUn46VtCI+1qbPDO0ni
ODz4Fpk9/PmxozH4jwjfPeNxPelMpVoNYd/iG6+OBX8Mtu6s7m+WGKl+/7BRXDUbzAnzjQa++gwa
1CcWN5GiNhRLryvemza/BOnngMDaqvgwwqJkWcziWKHf+9vIJRHL1KQStHmwk99FY4bpyd7WFqKh
S+mDhj2ppehF4f3msLfwGM55RrAvy2RNH95WL71jU2u3HK2sDIc338s3jfeZ0Nem+y3x12IPsHLJ
7IXz+MiPYNvCf65HgFSD/wPV9yvStmrKzjlZk55Tmln9lONV8b0jeggQlYoEBJV7RnN7LLAD1V20
65vf+JWrlBWZ1umB1vAotxihYPYVw1XPAACEvji5lneamnsKP6PCKFxX8Chj/yVpol0UWsuBWIXD
l6SltEBBQIZ4QE16DMZjgPkJyBdqFghpVI0CnSA49tpVZ6g+lKju3bLhbsz8MMkQCTviyPsjC+t1
x3qcBSGzDWKbaEFZYTCSj2hUSfhiM7UHVdWY96xAwtS/Cy1dMVXfWtlXZXfbwm8/au8N3MKma88p
Y6FxntP4L5Qnc5bX1/SY4qmFGo4kasObjoNDhoswqkcC1eE1cbpNj/Tt0ZVLX+SysrU9RHGWP7Yc
Ycs+6wsMPzJ0uWrDGgsMd7vUzuj8Ve+DwtQXBclRw6QYLSbu7vHmKL2lMDcRRiCasHe6bj8MzKN0
gR+cS1+O/j7PtAP6wc3V3GsNOsgmwZWUCgugvec9n1DVMAdjmatibAmYVmXDlckn7kk+Wdhebe0M
QBkJ1/v2kE9zkyeThzUGwdO28UNMtDkp3gZevKNxtLrsGmiMvk3jqKKRbK7BOByl2G7XKrsH5U00
sEfGdlF1zHDxLbmdcwjpSXaVv7PR/BgZpIE6jghHMWrBqJylcqnldNHfUiB6CBceO3w2xKe+c49O
+6OP3yHHl2LgXZpvJjz3WQH2IAx4ZzOioPK0FfFJMxkzZw1Sun4gL/RqROzxLIfEMUeSNKk5X9zq
iMFI4JBVrpjquNOokT8U+7Gu9sP4uwk/fChmhdU/NXz9tLZ5Ckx9U/HPS+NS0ArgpwzOm/41nH8c
Mb+YnImT2at44sgRwE/3tGuQYwjtymXiQx7z2nXvMZKwk3VDz7YOeczFUhLk/ooCSdh9EpgSIqRI
dj6BBYlm7+nDuu8QLRmECoNeO8wQlj881a4H0CHChfTqBJ8hzknRvSTE3OnhnBIm0zisai6mMZ++
yKslKaAmvqoueL5m4E5Bx7BdY01t4aLmsqTs9IU5kUzwN4yGubxszcNbY1RsxBEfQJa38CCaauOD
qDK07xGngi70te6UCx9TcookYeDLmAaDJYBRJEORKbo5TD2q+uIJuuEqtU2n4TCQ1JHMY+j2YoJx
IvP4K6ibU1AAEbdg49rpvnLDN2J8AdjfZj25VEsaEbO+Ae3e5gyxNv2XlB2trZW7Fo5WMGGAa3R6
C+iwRNwYAThMiUAnI9kTuD/C0r5bQQuvbdyhel60IboBnHoWpBVNdCvHIH5v6c8iyt9TvVu1tb+E
pr/XxFdJ1JYwD8cPBpG1NZ5svCOgq8BORauh7LCQx2pThQgRAcpwHNuPE0gWou4gZRo2LKQWwP40
wzqwxptEyQ+Zzmd9sh+02Y4uz6ma0WledY9Mro1N4JcBpZ9IgFIgtGkatOd47PPspzQxFLqvWTeS
Tvxoc2xcwlmH/c4nBD6UP+Dv6+HOkBcLXUOACD8zPJ1IPyEdBryOauTWMlr5xW4wHmajbYO1Me4I
DL97RbEcMzb0JJWjq+ZRAoYEDT2OTRUvY84SqW6RAH3h/9X2vyy5Dt2IfntcOvq77goMQhwx8cqF
9H/A4kiyE81YDGc/YFysKgP7cZFs4iw6D6AExvil6Cs8CuylXRf6HkoQxmSLr6i3DNLn0H10OhZD
fIe4bioMVh6C8AgA3cWtQ3/CDhdxiQgaubxCjhrUBJYXNhJaZa+lxexUvqbpZyMvFncQ+1TQ3nwe
wgqUBtsS9RUOG9Xh4Ay0Z5K1t6n6yrGr2xW13oK0brJViqoj3My9Pm0FT4m7SbJb5PJslpRjuuG6
rKMHI/tESzHTvRawo6ZTT3A6U9LEQ6qw5h0MAq3ad5T9+FwccwZDJHw/UZgmk7mykx2HQSw5g64t
/W779AWFt1buQv8779+JuUyc6nXrMtePTC8xE6Nm02fvuoNwQctbe5f1S1Wt/ehmDzcyGn1zi6dF
K4j41s+EsWgAYxhGrCE59BxIs5+q2DLujtydQ/vmiAyFZq3Kexa+xD2GVxQbrB+W/Tk1rAC7zjkh
Mc1McvhYMzdJn86aYW3G+hmSXrCYm4vy3uckgRrOoqPxJiNOUOLbq5ura8Edzw1+HPH84C7TJxHc
DP8SQVxpftmk5bNnm0Wrl8HK6Z5NZ2VyfxQSEZnqZca5IbG2OjO3gH2Iqa0r3KSevGdESS2crgyj
VqN4IByzS9gW6Sre1vw01WK6eGe53GXJWwAoO4WWUPavbOdkTJqBbXw3V3GbTEya7paMH5b68tW+
N/F671T07IVYkCH040LO1G2OZYViH/vnlMT/QAvtsh132USufeFT+V6AS+K8e0uiozl8QtIw1c30
XgseyPLksvhm4paC3tSu9C8uPNC70V7DvxEw/QSCla6GCTWBoviGJpeOPll8gTHGOBOFw6XoEwM3
AACmSBDwSPDHGykfqwILK6+yiQl9MzuxxCLHbkkRYqfoL9yOwGdShuyKzW9x0RR0JHg3EtvgC6Uv
uBbJ3U10y5Y3J/gmD1XjhE54wvGusWxpnJpJvfItOoh5Ccc22T7p/c0nADtj6qlrpBcu6fcMdyDp
DKswefW7NeYaZ/qyhnNlHSdcYEaJ4EK7Z7DxY22jdWg+yDotnjRM9LCfFO5WB+Sttus4Xru0WSq1
s40XWz+p8ilNLxahwTjjOLBR2TfOfC96yYaHsr4ErgtR5GAqtrps8QE2TrfO/RipFnPYpBj7rDrk
ZrGh1LnAGee9OWqGpAJU628mEkn3u+t/sIZtTFRiF+tdRqyUW4WRcnZFpAvDiJ/Mxl6ZVfPc19Za
hs5pRGkxB/Mwe0v4PhQZFU3SvubwMBhRv9YUSoF7+ADySvIhOSp3Rry0D2ME2cjn8bmBDMSTujIM
gu+QzXD9MxkmH7YUQvDUnyoqb1TEMv6mQiIyHVvAxwl1MMBFV7ePKQLcZDHC57ErkuOUz/uUR9Mb
yJk+jMldsHOOEqy/HPDDjGYkbKbTs4Xo14fQYfV1ADY9Ck6C8VE+vbXlr14ncRQ/FYQdk/o97D8b
sY/mSqSKKaE9M2muU/8mXLISOuyJ8mywFwO7ivl5XGtOs2qKU1/8znECeZNc1eGrl1Yc7V/7aaGM
8lLQ4AbNCKTDAwkhh5G1lgB9OOW8nMNpN6aw7rlfSr5k+X4MSUpn+3i8t+ab7AT1QUSBsEF01gcN
x4uAxy0xgg11cGS5gUwdaEzNrW85vJu+tUIgA3BFM6V5ytvPIODiEuyK+uZsSDhpgpp2hj87k8LD
MoIv+xAFVFNzHrDca4jTNaGhPC/eAoPXSUTZw3y8EgTTNBQIu32qrHJtMQ023GtBYVQQqaM5y8op
L/Svvp3osJ3zcVs7GpeN/+66H3W8jZInExB0geys2bcKS3DOnUAxWwUJtheUDnEkuc1Bk/MZ1ibH
ezZVsizMQ8cgMptP4GxrLL9dWBQpFEb3xhhz1QSkNriWReEtlfVIG+UqI2NkFOpgJPgYSS846Xed
lfuw8k/p2BwS4yLEjzaXy/AN5HSiFxuUDccP+G88Ak2HHIvqMMOaGfFrqsd8yGqvyPO/Vt7GL+kW
dh7GFvNMu3HHfWpie4o3zAWx+j8H3tvQwOMsWcP5S2GjL42xR2bzNuHMyssx0hrte2w6Sz1iNRxo
yiCF35ZsWgAxNKykNY7pVGYrGV1Lt6NfpecvC7dTzN7F6o6KWtCBDRqbyc0Iv18vn+BeHYN2a9LN
AjBAuh4hcaJaBPa8VIHtMvdwoo50xrB9bdeMV1hrZ783tgoCpeu2TR4mHLUq+tR1iBceApC7DMlA
eeIxIIdpG9V5RD8qu8cSdh/ioinsZWHLNfDMPOGnYHQrI289V2sIRr4VFuVhOjIoWHVuvZ23PRni
5sSSbRER0JmTyDlj421s+4dNH1gp+nrT9MkPYbGD0Ynjg6IQRTfCEzW1G1OnRsGUa8tNVtZMoar0
FanrHalYRnoT8G6sY3RtK1qYm1qc4UbRdsNS3PkrX2ApwtBphVeK0DH74njqtJPWvuUoBVr8HOl7
QYfcmLLMIKY09q+BjJ7VVGuRnAuHC2YSmAZ1xVhcn+J1Qb5z4CcN1MUWVXHsaCMdlPG7qoYrTG4M
h2yVo/ExUy44GbJrfsXtScXaMctlA/gwGK4pXy0roIUB10YE6ITlaufr7oGqUpC8OxXsSd0yFKA4
E9CkJdSjAeO2zb1lzY2rMk5pWpAUa186W+mzn/N+Gcn4PcXoWFh30oIBX2Q68J4mjERR7oubnozM
VExp4AGmq2xZBdR1Djlzh8D0xFF0Ean2UqFmJkH9nnLyO9aF6196x8zpKCriPdEJ/wUoXP9LKyoH
dKrmhMwAeIpLLdaXFkxEemGjuRTN4sZQv0ya2SsYpqQKNUCFNrDQvNzUqfqts3Le8x4+QKtNZ5BH
v11nAtvqWvs+4Zsu+gYAUjgP9uM4Sha6EFmyjIQnL+TLMNDZEXX0oSDoxcaaTUVWKxtPLraedsKa
Hkf1gIu59+9urmXbtpv5W3kcs0oMdXF2dDNi0hb6y84cUxz/9PaptmrZKcP4kdpcCUrUYWNmEaS+
eIZHG3lTb0rDCK4a0ivVMJXw56i6R4tvYG0tworvorNynCqjjQYzxtUtErQgV+ml1CuA4gBJyLJW
5QPI86OuhTsvxHQUSJIbyY9DLW62adxWLsvM6H+5WQv9VZiBurhl2TMFyNOG9mBGW/iwiWJT9RJA
yOHAAFV0SnzUFt/G0W9S6ZeIDO5U26jb6KlxSwYyu1VN1x0peA2vItPnMVvJKz9uKu3C3omEBYSR
tWjzCd9MER7qKo3OulTQGggY5+CVuVZ57AYrwEjlU5Wb3CObrpsk9+1H/mKgfwlgKfJj3jxj7a3h
wR/H+WVID82auIedLlRPUzya2SS/UFSdfuG4FhpyD4raQiVIOkZYPcNAXvBjdIiFBl62CIrgHtuI
r3wtGDT+H2paaXLarNzylXhLuCoD2e0KTmjbOvK0S0BJ+3JSVnYLResyymhKj6W/t89mKATYyB65
NVUxr8LOb6Gytl7Twrlxg7DHURs6ryXCordo3CzecxuCu+aX7LGaMCOMWHiA/jytcagf0jzRrwMv
QxMtHEuerNAg5NTnybY2Le8hQfE9/HOlg/1nn4NnS2m6rjQ0g541/nXuM/tLC1wRDBVBqJwqiVZH
qCwyCIi1aayLAjruP/8q/c9ON5vfheQuNYfiDO4Dr6o/f5fTqsHt8BOQW8yHjdU3zbqTunsMUUB2
nbKbbWz3P32s6XuaQXG+YjjiEUxGtJBmmBb//HGMv1VZzB/HcTTDsA2XehBeQX9+HGsigR5aqY4L
t+I12Lf2wZhVqyxG6ypVdYIkzStrCG+jjsrVSQeZ1n0nLlcsYjncvTQ9MhDDGu0PkrUFD6bwkJk9
s/mIouTLb0YgThl7FkKE/mPoMm0NPYgHC42ScTiI2nesp93tn/8sXfuPf5fBH6RJTUrp/e0yWyFl
ZJHQHSiaBZgwj5FD9ls1xnGCMbKCNsSZXPyODe3o5PZC9wjMsMVDHl74Clif8RFAN4pQvh1oiTZG
d2vECdPfBOkfvwg3UX9vu9fC9DcDQOaoJ4sKuUK2X7F3lB4mEWgBmHSodaSVM0GIqfpN6Tjrujq6
1hmIHw6Qj1plG4AsR1EzrLGwi2HTkkzJyxd/3BUGSlbZ7HtOAzb6ed95DASBhIwHZjDPAZOwPHKt
Y+TbxdZRSbnW3OybrtevZJarR7e793b4FRTVPJtfFcV7WAdEdFgIaHesc7Z4BCJit7smCDk6MRS6
jnjZk6R3mJelen02S/Ic0HpPE4h5J+y2MWHQFFZ/mszwgHHlNsOpmk8ESSx/02aDfoIcNQ6vHZnE
IR7JL4f5Lg+KsxxxLYcu7ilce1FrPFZa+s0WZjfGYvtfbv5/eMRc3bBcx+Ebzfvwb/depZUWjjX9
FHiF6k0fGR2bDjXtUMnkScF+XgXOaIH6aLrXKFXphoWqPAyFF34aceRk/+0Z+7MO8X8feZePYzuG
tKVmSP3PZywPMqPust5ZxWSLCTmNTMeoqqkpUPeHux6RyCtS6Z2T3InPnTGfBxKYrCwLYpW7xrC0
MgePG1HwTZPoZFWVpEtFYbltlR9fLaUREjDaRHHkUTbmI1XihbV7IsQlC/T/xwr2x58zX/6/rJZm
YaR0781lAUPighbLB6CDvDVJ860jt3rkRQpJYLgloDtM0+Ulb1lY7nMGW/98o1mj+VX/Kpr8v1dW
0sfD+mUbvIv+/CiMztzOhXLKg4IaloFBgs5JZQLwJBau/NxyjIswfrqRgDpavhVN8zX4zhPtXM91
kot1KPxrwb57UdhoggNn87L0HyGdzbY3jcOYiQlZyK2eW3cKZ9ep5tLG3WScmovtlGIeNHvE2NS4
GQPjOG2CPK3dPHI9PCmquvMSxaA4MxzO9I8hUK8mQtPk2HkIdZLY7RLc8SJzj6UEf0BS3LEqUDCH
0DS3vs0UkExDqbe3uPo2aY3m3B3Hu7LFAOGhfaYPtbPB6h8jddgtZcCvdDggETCpUvKtQA90gj0U
kpPv1ixX0U7ZzMx1cSZXCiMQIi/HjDxjnN7Tpcag20MAz2MoOrOtVhLZVt2Ki/8gc4SUKSDdxyas
t+Uh6aalNvq00gBCN1sKsBtWmuFsgMPSEGrSKXoVgXoz8mDnJ8OmaJigUDtGU+Mtot1cBbOE6/tf
/CA+uz63RaY3i3jWhu2nthg8/dfQ2qcmDU9dnzx5Ld51zbJuWBLW0wjKF6oZR2J7AANuBU9CJS9y
Oop413qJWPr59BO24iOxf+vDPsxePXSwJlOnmaoztae2Uzgf+HsA5ZocJmpsWJFR76QWP9hJ9eGZ
qKKeT6yME6/fnGp/X4wvHHZsrqX5TN7tkscJR6qIwK8SL4a/jsVLnNmXwXAYGsjX0ge8hPE7ZNzc
vk3EQWZ53oaD15f4SqvJvtnIDHFq7+q4345WvNNZ4Bu/2UXU7Rb00Ung+4IOgu6lhlqBhVgFI0SR
9E7LIBYasCJQJMRFoZCFAIQanBx+KdE8kG9JPPnpZ5K7iwiNY/IPonsM6/Pk/Bjp3ddpCeXwK4eM
N6HcSaLCAVOHAGEON9DeiqzLEFVvOf31Fac2KS+OxwRvolFkMQU/dtSsW40PLZ7tblzV8BGAbM5Z
PDwgJjl/MKIT6xwKscM0IFU++dNgX9TEthtBuOxV16yt3/yOszeuGTwJwFP6R44V2kAXQtS72VX+
2Cn9nEKmD+cTLWbjgJB4J+82HmQqI5hRLQpmhLAat4F3y8iGgGZD1NeOsW6vxzkxAHTA033qIklM
c9AZdbmkO3Uf2vKhmYVRce7R/zrnXcjfURdtQI6sB7luBm8BzWOld9oqNMzl1AEDCtiMp2nzXUzv
VNsuu+Beq3PDWoOPYVGzcZ8lmsG231mrkREvts1YKGcPxXjDtxA/MU26MniaA7EDwLLUmy4ymasm
x8XgfGbsm8NULq0UKRoS3Dj+ph71NeBAEwU2iwfA2Sy5mCDH3XBY+4ov0kgZbY3VSwtuvsZJAEfM
WmFEIBpkbytM1tLP3oStLj4Dlxgofd8hgqpoNSp86hXaEzs/Ykkg/YVRfltxs7Ni0NpRD2tOwbtP
PXwojbsxLIbwofzOp/40H0pidbb7Zme3ISmB8jnWMeNnaPgDbtyRiU1DCEkl3wClifgGuKJBug4D
bclNaX8MZUxuTlI4wr2NdQgsHVMCp3vycXVjWR3vKoJhhWhgW85LD1dJZ+vgTtkRomy4ygcCWIlk
qJxW3n95tRnav7+qXY0GNc8wsO5b7B//fKEg/cQWQEMHdgCGcTkBSUv2Wmg/Scc96soBI2XTy+t/
tWlI6Fi9yODRSyGzQZtb2EK/sJ1bWcHMwuh3JQWipmGjpTLYpIb0YehaaFHurYy45IqBsmWpnUud
38KsHeTx6lcDTy5pivNItjfooGlZDsQna92U0ckLynUu5uFYxsLXfkUhkfyg24bYYMGILUU+XSPQ
RD3pQ1NgYNCZjbCS30NClPXAv9cDYhUxq4CHuW5ubaGeh/6t7dC1Ml/+ykGcD3W1n2S0Y14u0egI
/U1j9BWS9uNKQEwJOaikO6BQL2YUs+ElZpU+MGraGtM8QHUe8rK9Zu1l1L+BZs7tnnvqcNh6Dfuu
4Ym12ObqKtk4koh7nNKPa1jgMi69MT4xhnttGkTNydvGSuFXgn7Vwu1yZLzWmuQ3nVjhsu+7esnT
s2UHeckiZwcXeQVHFsYJTyhpMx9Bp6m/fSiFKUdyg9NxT1AJjGjMSMzA3+xocPIaHOqMrSlxo8c8
qV7CyvnlQ3Y1aWeS+CJpSOCq7EpdfFh6vMO5fw+rifgEMWZm42ART/VcSvbLsYL3eQ3XgnMhzims
br+lrSORgAfTtSTQh8F7I5PkCUaBG2866koyCSuPKwEYYQi/NHdLwdAOU/6J5rYF7YlLUbxOcfLF
6r1naFCI6sjG3me64zfazsijR4H0Ujr9mngpbHUe029FInmwkCcRFWvnWdfH3URTG1VspJEkk4K3
jCmySQmyXT4HLY1ZmFkT+s8kah2PnsdC2DlqP/JqxvHHVNYo36itOIIX23ptukoyZDfx9s+buH9/
4hx6QgwdU47puJy+/3ziJkHxsQqpcawJjq+LieRtF3TZ0z//lrkp/W8bRc/gOGC4rmnybP9to5jl
/uRQdDqf8Bnl+4MHxgWJj+MnB1NIsbv/91/nWQZancPm9N9On3HbN53dICgIEWePA2XQhKAgddVU
HC6Lruj+y0743wUMx/vr76P3869b8sTJZB4Lfl9i4ptlUwz3jV5u9ITyv23//9OV/Ouv+tuVLNKh
I4zG0ZZDvXmOVdvSgULXSe8W2VmPGW/+86X839Pa32/dv34h2K0//zYpmIj1uuOsSqupH+I8x9hq
WnYL0603iMsPkNlh0Js/idCa8eCmARgYT6b0Lf7zJ3Hn3/SvTyJJleikjFzLMHSLjj1jvgt/OfhQ
KCkG6SYUlkwMyWW0FiUmM8gUAa4URx5sw9/Bod0zJ7mmNcwWjvNMPx5U8ysKK6Ye7XWsmk3HyV0v
oVKweJqOv6oJw7W+vqUbkEjDhQTwJskpFvY3MiPbNbeMB5DYmDz68uSWI9bqeDWF02vTWxsvYohu
i6MnmrXQFfnG33H0WAgOtZHBZVF7j3IJzfQuCqxBxoZwIo1NxmIdmWT/e7GI83oTmj+0EC391ju2
sOq5xcvQ1jcc6mM6DI2KDLOZROzsWzwJmzoCnRfTUVedJN3gaZQdkro7OaCO5GgRZdNfIwOuhg3U
QisJNDj/5WnmRfXHrZgPfn++p//2LUSDKJJJn6uwBghsen4qirhhgDJsh54TW0Hqsm4Qu03jKcqN
AyEF/GeK8rIr+nyuXuBy6clbWWqXDBOtzJmQKODZngjfWizVGOvWeTPA9argoGprp5l+LI7uUfk5
pk8d568Q5mGqf9JfgcGKBhJaovQYU0D2JQGEVmSJCi/YRuY91yiCwDTSD2WxxIuxE2G/CjDIW4AZ
yLccojrdc1pciqm5yUKuKz4bPYZHTceObRVfoTbXb4bqJSn9TxMYYJinPbYQ5HK7Dq9mMf3GsMJM
UMM8E1utzTUhaF9MLiUAmmI4rjhmuEcSOgkgi5+MTIuaYt6w0ba1CBY7zhbQ9kHPir3G6Hyo9P8h
7bx25FaybftFBBiMoHtNb8pkOZV5Icqo6L3n159B9QGOlNKtQuP2Sze2douZTDJixVpzjrlVyU0E
yxps65omznpiIjV0KYNR4Hyw8cC+tmATTQETn/gtGkFZhxWnQy2QdRsyphc1xE2vzK9pzyzTPL6o
knQVFtq6yI1bz2fCGSUXHWshbBUM/8Sk5RD/DFATRhUH0Pc5lub1UqOyId5wV8XkemPw1815lovH
HD/4j16Kk+V5L371ng0P0v85B9BVo3/Dq3JtNkCl+Bf4Ys80CADaJCmM+Pa5RVmXtMAQLR8RtKnd
fr1GzM/d/y0Rv55LQ+qSHrrtsAj9qi9/WyKC0vERwDkwT6O2uIbtjZzenM1lvtLJODWSG1FK0jui
oUYwVRTfNLLn8vT88q6OlAlKoAB4etbI1sXM5k6JZSbQd0KVydE/RatDJsTsbk3fKHrjb7aeXxv0
/13z16po2PrcbbOVlKQz8Jl++8pK0NSKJ/YeNXhPmc1Qp47qj7Ft9747rN2k2tiyXUu4hXWTbtI6
AIwPXwwzJnFxl9TToEbRoNCfa4bijoCqHwOe8q9/lrNN5NeHJFXesYStaLxb4my9IK09NEY/Zf8v
ZU21q+RA+OdoHHRbLz8s6btbc8AgZFaOiZOfSqROCLb/+lP8+ev89SHOS50xoNMnJPUj7YV8ywVm
NbHzAWq3h3nkYbP73+j1P5LX/98Z2f+5oitsi6RstlDdOasLUs2j9ZaTVZuEcKJKx+xemKhw5CWQ
dzExFzwUE3Ec3WT235R1Z3OOX5em/KH2IXGcm/hXEzYOc3NK+bKaLsKfyhzFITWziEaE6t7B7jiI
ZtLy2PZ0g6reSI62wSik7IrqfpK+dfn1rf9zv/j1aWydOlNYlH+u/msM8ttDmtgMJGUTIQFsUwwx
BafjPW8wCs8qc4Zg9d9eTZqOaTHeUSazJfusUOjyyhvLqJ6jyePuQoKB2xQ6wNyeZNVvihLx1zfj
dzUNCa6W0Bdb6Gcn1rYphz5OuBamue6aiEID4NkQXJeS3Du9nMptF9GY7YVggpzzdPuOJJrHbAb0
6q5AM9CE1nU8a4pwHqrl13fiLCqdGz9XS2CwbVu4ts3//HN1SMgSAVhoGvRVeoMQJARvfKF40xel
R8pZxVDRQyOP8zYytp7fRsCiNAada7NO8yed2bF/WdkYX4jvvDVMfGZDhSQE4OvXH3T+HH+sYopl
21aKR8PUHXHeo3fCEMZEy+M6jQ64HQPmloDKdeg0t9xajauQiRcc1SQ+ysevLy3+PALN94hrs2Tj
AGImiMj4z3s0JI7TdTGrduEk3U6zwzcXKPJSpuQB9bkHBrAAdoO36SpVPQ0nk9ZM6WtgUVAqAeEC
K5EkhB5+/bH+Xtjnj+UKxNm2ofOfs7HFYEoztLuI5crnENjWtdrQrZtIZqwkyC9QXkARh6XMG3nb
GoakNyLDDWffn0GgkzA4JdbGNjWkv2Gc0lD0jcM0Ge027hMiCjjL9nd12kz/7ZuupAtfQnctQ/Ky
u2dLnjel/uSgnKDN65D2i35kn+mz7xZP+jdb39+/G4+L5D23bctQ0ji7QUVQDS0qENz1eP9vAeZa
hyb1wuevf4c/SwqeDpMRpuCL6KzhQor5QPbb0tVoqusdly8Ut2N/ohErEexidvBdd6+6SnuLs7J7
a2sGAk016T++vvpfexaLuG6xuatf83HX+PPqvRGH7YApd1VJW+yNvu5Wugkvswyr/NAKWlQIQb+r
Kf56GeevLIVgNeMnFObZ+pl23VSyL9ur3Iq1Hd/dOdV+Uh/0PIsuwmoCBuSLfJcXmvyvCqj/vdm/
XfnsZo/9nC8TDPT/rN76OVWiuchVXtIQGlFQkPCD6z1xgm/KE/WPu8wX5u03WMFdxzkvTybH6e3E
RX5cIQZHrtjUiLuoJS30iW2V7cOkcy78wgE/MMHMmJgTXBQqcU7M9wnsZo7xkmtm+tgxTTxaZShe
C3voUM5GFb8clDLdqdN1VEzpcy5qknFw5mHUaBnudFjNjJ4yVZ+TfDjdyhLYPeksg5hV6cEuG6v6
0Ix0SswW4AteDOM+0XH6tJxNUxUDfrZA8jgWk9MeD+9JN1xyezTTi3bEKKJWS8JhZ+OB2Myjw58M
brBX428DE/D1wzr/On8s4mcP69kLqYH8952KUtQ3UUJqBJClI2DWuOI8pGs46v+ryxEXoyuDTYO1
kXxVyzm7XBsjl1BtgcdIN7EMhHRHF02dYDLWJMOpopPR5usrnldVf13y7HXMW5tkhD5yVyLwprd0
7uwGgf0GcLe+i1TsLMjByJZG3ahtNACViwXTbnSg/DJaVz18/WnOntr/fBiTg7jpStd23LPvX/ZV
FZhj5kAaLHx01NRXmyiKqscS1PulkQfVbVE39jfF1b/vgW3Ohk2WRNs4e1m6YmLo4Dr04oXJub6M
UKxG1YgdXIYhZ+oY04hWIogGDasOo6WT9NAEfvAEx8rH5NTk4psq5183gg18fncRHAg5//lvS7Qa
SjV2IfJMIiP7ywzQy4PZJ/1RMnde8ioPt5jC1O3Xd/9skfx19xUlJjUmJz5xfhvAkNVeVQB+y4yA
cIMyekE60D+CnC1WoXS8dWK3pFWwiBy/vvDZtvefC1Nr0rfnJMXe9Oe31WKSems6SatMFfXRqnR0
CF5GpsbXl+Hs+efr/J8LUZM5NGwFr/bZVp4T5dmWre6tWg1SE3NiHVdiO+cqa+1+zMNdRnJRTCaw
uC6QEo8Nxnq0sAT6aA5MhPI9ChISr0EZZ6h8m8sYAZNEeyG0N0QggF32TnWtYxCLQQIXgbtu8/mt
ZS5vffQJDp6ryIuXDr0ZgYpBUma5IA3pq77y3P2QI/NmpPXMixDtfZp03MeLSl320U/ND9ZODZnC
67G8YsXRbkvzOJkDKo6+Wabwx4YASSMtq2wkpiI7lkRpB8HGGQnYfpRoqyrYlBoA8FCeJEBL2JI2
osycdkrV0ZuKbz2jQ1TYcpbkH2NyWDZAXw2MgjU0CZfmZIYZIXPWDidbeFfYXwROcn+8oPhuvItC
0442dIu0ji/URPzLhEax47AQ/oybe4XAr5zlUQxwNrzaSXyja5dD8BiSzD6Z6HpnObTBH3jMv4vr
JNg3bXWkUAfDoCDguFvbxUUr3gftaU700AKJY1K7R/S5Us27TS4kJsZ1Ar2+xSIw88RDo9sGCVS4
hGYyY3U8UigFPqbauCVx8jS6SN4rqNf9zmutZSN95BPBMcW3hvx3RUjUL1NoVj/Y4qVsPorO2nQW
z4txl+HoI1cCqPhDjXZ0yk2abE+Sh0cM6A1hW5pwBx3jxnLCdVrfcV5bBvVV7j447iYpT5H4CNwJ
EMilAyEtOLQGgV6QQsgRAE7QX9bjVW1/ajTMpA7vbhfqT61erm33Zcw+U2PEwqZWPlMZzRHEJFkQ
mYJ1OkYgALmL+Q+3xAaS+YBUX6VU2w4sL5kHq87E5sFQmVTTdYmnENOIi/eGt/3KkphrVXwz1uB0
EExD+ou2HaLZ/AY8ydIpX0xih6DVrNCDXc7I0eqlmiXbznbo1ppF6M2dXhIshxMBoDwIqqvRfocE
2HPOIcPR03a6EsgggktRFZuaYRCD2BUHBYxx4OnabZU82BOUtq5Z2GGJ2xhNK6XpJWLWQzsRWTR+
ZgN4qSK7btXTWN1pk1z2g7kWenRpqe5Q28+mD60z23X+DGRCGYNpH/JRXjy2yG8aPKpWIZb+rM9C
cULnuoOWgXHeKJplbSeXbWhscT1v2IVnjfk3y88/1nRTchYUHHPQ0Z6fI0K/6+w6rL1VM4PJRFVn
J10vrR8dY3ew/a6Cu00BMK6/XvWU+NeF1a8tVRgG/dGz4jcajEAp4DfAaPIlNcWyEkAKb8oRubIg
TC/DMtKzpgxPSetiKjlB5lkMECZJHVlalbaJSA5BcpQGzTKrMaA1cXSj5+JGFbJew006OhU9n9Zh
UtTl3lI2tGaNjxb2ZEiSe6uuLAMXf3RvhG8R5geP0eBgHxA7rfrhxmzrRVTrsFmwRMyBJz/KMUPu
UZCag5BJJ1bNVguFslDH/Ie3Ujb8/0PWCL/SbwxV76KRfzkpim2D5t2cm+EyICfwoSv7TQz62zfW
Fo4R9hN86gu9ItrirQ9+1oJYRPmohlNf3fvas4+QMWFxdLatf5fDXMvsa7d+juUlXbZVDqce/oDn
YLlhGGvj2yUdY6/NL9wMiXCH/VB/kl65qwPYxeV0YZvlferwscfqvUqjyzTDnkdgseorSGJYkaVd
PyN1JADoFcrdXs/N41AHFzHlGNkJ+jEPeGjtu5h0LTSFt3qcLjqUPPVAmo0v1uFgwNyCG9xgeojz
53gGorntwcsb3BTtSpC9rIgbN3JnO9UN42rzYDTOQ9WK56xL9g1+IFvWy449cOyQgVu3hVWTkRwh
DHm0C2cZksw95S/jOANvHi3jw3M8XqG9S0hslCH67rda/mrWP5KyPrYDdFqTFDOYhCMR21bM0Bzn
7ViHp0pHJNWVywC0YxkahPTcps2w7xWcumbTCWx706EiIVzuiLdbBBnbWj4emVgthf80IgEmh3ab
CGLxxBwi3WxCDDFJfG8iLg0KbNNgNpyuOjJPQ6nQk5PWbnE8D/oIkW2HAcrhX+jVnOEWrUL7Widp
rLF/5VU5LlLjxiK0dp9bP3tURRP7TPNoj2+CH1evHiICucf+gLB17Qowv9sAs6wjcKSl70VHlD0u
jYkgBKLe1+X44aJczCGB29OrXVonTeBAxiw1mtd8bs08pgDxMX2BgtbU4xhfuOM7sdXxuC103jEQ
+J4CHI3N1qXNfieLZCGDG5DiyyRCDgWOtE+BMMDKzUHK2jAhCbSca4w6+Bw9Xo+eX/ze1tOLGEbD
sg9XpIQQKEtSLlScbFuLe6l+htrV5NxOpEO4M12PDB0M3zg2tfoIATHw9w2mqrhameFzG+EXmxMk
CE6/pnTRKT7xeSqCT4vPQn2OprgOe4le27puVL/1tfVA229M9pOG7ZBCp9Df+4i9oozfsPatBFJe
t8ueQoKjJ4qwilAlToVytpKWq9ytIU0391MSbe0oRO976kr5NGoXsXes9PtCbDWPvNLmIrCfhxHA
RrW0rFfE4Mt0jvzu3w37ADmxHI8l8i73hsldmd9UVkJS+8bmb5+gOEL4GFlGCGZctJW5tKIShAp8
usRZWB5Y9id72LbJtBkVFPPpdsr9leMkUD2fR1WtmhpoNA79wALj03hoKyDfwj2sx9nFW6P/M8tw
gfQwq++0n6MNR1GuRAqzLXyboL8N+JNR6PPWzQ9LEz5h+gzotVJOlDdjcRVRWgJ0Uw3C3YHghkeg
pzsvmm40d7qIbFD3q6rJFi1+qJ47uhjdapsSZxN8czr8x4nA/H3nOGteaPFkmU2KeAlVIREyYs48
a7x4rcjx27JvzKNaPV+Zkqn517vWvCf9dvCeK3XEWLbtWJYpHFOezYDGSoNLVM5pC1YmjiSgEUym
oZVUVazv//8uNR8afjtrjbGWj06fuKtRtOVS5XZ7G80zSj1q2m8u9c/7+du3mg9Cv13KoAc0kqnq
rlzo8UJryJWb9MtJJq8NixpNBmTyUTS9fv0Fbeefd5MTj5xvKq3X8wPW6ERMtwMi1iJz33rwoTt5
YQ2rWPvB2Rcj7CKSN0a7j6iaNQXVGhWiJguixtiE8W8nwB4pqeBDl2JHw2BfU2tOEiNSySP9qBk/
dGPvFThmx6Vb7YOw3hmQtLMKF+ObLhAXjG8uMZiwakSWbkkiIcQB8OKcwOUtKt+FmY0Tir1TO8h0
7+NXkxcDZBNiBc3sKodrjce/5r+7bt8haMqoLJtM3/j8TYS7Lgr5pjVXqk5WDVW6XUm8Sf3CrK8x
bGxk+ObBTpPAdWKDXgauWwaP67DVD8m4bygqDUCamQUSVt/MMN5iNmPh3ZuBoOUcnGO2yz5QG74X
pLPhxJbSJW+VBzRxyFZdhReiPY04GoigAJt544wXsiNsdsL+yL+UzJhrECERL1JeHAVm0TkIfggO
NhrZnvypvoY5MDMePeCwiwDdgCOBt7mrzNsjwSD7S5q3eNaWarpDgF1hgUj952Jw12V5V9rXNdj3
sP+0oHPmHE2k9+KkBdplxOeBeoiUfZtDpektuWulcxiyS4hKgZyuoEDTb3uLDCJwGOJluXvUowiV
8NLnXLVoGZYklwZi6+FGG+xd0f5wgLT5JuN5fQcGPW2dtS2gU9j7rrykol06hUmGDSLhgMJ+ggy7
8q2jZpKMg6yCI5szrUaX88p8AJoJyf4pA3yatw9BxiZvKRbOkQQkvP9AHAsjvAnKl5hSPLGvcu0o
4l0bvCic+XYuIe281KS6KF3sa9O+DbLbYhxBcmT4CLx9UV8XRfXALzJrVhNOrze92xw5gFXccYfc
8sY6efA/iCpDJuf+pOmMBgS6SLAm2hKeMuFaOl8W/xsVQTvczrmGxaMADzApgLYN8CD6Yw07IuNQ
Tk/ubWRA3xqvXRw+9aCtHeuhiR97uSakKwJAUpQHXAVwzIdy7VOttflACJYWmwgfgJYP/MZWcGx1
FPe1v7cIr7d62DqyXHMq+URURirebWJtFTS3oYK4I8RGaQBkkmfD3itOnJyfMVAIRl7A55PR5E3m
fYmu6avyvC1SeUc9rPufTrwxqeZlR1pzfetOzxNoD8GMHZ64o690fZ+RiyHND6k+CObcMw+GmLgH
qbvAN70IIecIP6fM8p7cul4pxjQRWgtiOP3WvMwbgA/kSTPBmaxjnSAwQQveV3u0lSGBqXqNargk
5sAhE8XfurTbdI815bFrAtY/3hj6L9lHY1Lv+LtqXPveVofqE0REMua0UU6ongBNxIssRojtzgHJ
YEKK+6G8S5NuORjPbUoYI5aCUXjXFQzUDC61ydNqAlEBp+ej9jXj10k/KUJQPAmXtaXEAEO0qftX
qsauvhadsxCcQMi5A4acU4dl9b0N+JKjfg4CXyC/1wjkIG+QlHXbu+7r2zkXVtCUkSQsILUBRbPp
W0ieoYWgVN8axVvlxCQpCegE8M88nquOPMX0OY5Phkv4SWxToja7AMWtWaFqBuQLRY30Mz0lPEFe
UNf2HZM849nO3qFUEGIHKRy9y8onbbeELT4rx/FpVv0G8LxvxHNiLnaEV1prtI6OSCgg04TLTgcc
FDxIKkBNLIMURubWb65GTPy5DUtMfx3Fm6BOddvLOLzIsoMYbqYML5nBgysOiZbsqrR8thQG2Unt
g2F48spxEwv7IRyqq0TczyQzQFxrgO/ANwjcGnFRK2gmQAIMHxavUS2V+1kb3KSuZH63KeIrczby
CR5c7DOe7qxiQrn4Or5+JS3M59V9AEERIqCdbLP+aFhQPyYyKjaB9jz69sLOYw4zyTpqP8YIZTE9
9ANYO4IbBv9YEgveECPkbINsSyIvAEiLqKJ9qu2Vf6VNDwWkklDdkpbk4a+oy4nToNwHLRiPUSfy
/gItcwX1YrSCy8QAUhES6Vz4W8t/joZkRz1btwtSF2kEYggmb3djGv6hLIw14d8TnB5LPRScQ4Ns
72AUqTmOZv3lREiGn+zsnsgSsbSKq3ZKGZSAXgVkXnZE8aD6NZwQqe97Sk5B6A4AFnDogrEkZV0P
joRuc3KwWawgqdH8ED2HYNRlTXTt0UbRsHUb/nvXNWjDnqKZ44+xzvLu1YzdSN6dwNgpEC4JEX+R
4EAxEfUHDSfmCMIcj3f21q93BLQvc+vdS4uladzYJjFCfbUZEL9Myt1mo8Frq9iGlr4LOjlnVwP8
JSJ2V9KndXtTEv2ZH/z2tsYNqnNuL5qfZfkQkGdcBj8N3905UwUn4FmkjzAiNf2zL069dWriJwA+
fdsSv0N7idIfCow/c77ALmMd5DSw7LyrINiLxlz6/YEtzgs+qOC6+s6u7xGUAt+4DPm9lI4W2C22
tnwnInyRCoM29wENSTgjQukCJfFjh7Yo8AgJ4gmwquphZGaelY9d9yC535N0AVnjiMNa638qB7Pk
JyToNHkNENVN2DtbwUYXPfgcWhsMWuwiNn2WGKfm2PacX28CfCZefZvn8n5IENynhJ/N9TsRH0zc
2HxfBWYbSvp14p1E5y3whEDXu6r5ReDOggUjTG6uNS4CEsyNEENliC4SrkInwz2ZjTsAmQtNT/bV
nPVQzLHe6wHQJF5f/AnrZiBdNQXjzzEzUgiW8nQR68ea+oeGgxrEIYjG5WTdu7DgZ9qzHGn84qFZ
m+lAT+0x1Vv49NXc/+CB6Nd5cbDoyMYKizcjMTf7wSwQ8jWEsvG2bXUGKBet+e5GxNvRUoF2LeI3
EHx13fFOHafx3uKEVDdXeoKWPW+O2Nuh9DswRsCYi3Bfxtqb14Ws1f1rn3cfRn+RORA61EcFw2Mi
KwRPh+OfKnEZsiEM4x7qBGe7bOEEFQGUtvPW42alGbOePr6urf81OzIVIgvdUHToGN39WdIzCuLN
dJjUoAqFEagjeiUPOloPRZasNVVma9WX0bGzB+7pZAAsrweiFKQLLD3pmm/mvr9m9+fnJhP5DkMO
1OLKPjth+IMvkjQisYNMARv7hOo2Fb4QoE/99FYlobZmzoVsvO0511Z4QIRzw2wj/UiLSJAoGxHt
ohHvqjRSbdrA9r7pRv59EkFHaCCc49MJlHNnJ5EAkExY8oOs2lB3AXdPE8i6VF8mCGm+6bf+81IK
8SLDVGX+NfMfsU7lbRcRFwm8nPcShNsya2pKk6bSH79+DM7mxBxX+VoWYkDEaQQMuGe3veOo6iLx
dhirxNbWI3p20TfiLdKluQ+D7v3rq/3zm/12tfnPfztGMjLE3DG0zqqraXJ10q2pubNi60XS/O6B
mn+QPx8ovpkr0ZzZJkKY80mkbflT5VSFtuos6FCbtswYnVVa2sZYDEVwy7Auv7FH6V1YuuYQf0Jr
SE8T/821Q+ObpsC5rmm+zYqRgGlJEx0RwqY/v7jXVZ0TFnzxqvCcXV5GvPecHukYzqCsZhINAaZk
IJTmqN/GGeykDtsdlSu1Lm9hvHGBcewKW8U/vv5F5t/3z7uEtYv3TtiIS9y/75KPVb3UyPDUcqe6
CyhnWO0be/31VYx5PvnXZRAGuDY9ERwKZ2PhgeXaceMJVwaOHozFprlN1KQtE87zl2jp8QClpXXU
Sx9ENi8A2EDd2DYItLct8+NFRlrGqsMWQGSfQzO/qJO1qDRYqTWsn6TWG1ywotlDp8svBllpP0o1
iW+aSn+/K4olABeLcJHFgVv780fsvLaEjMMUf6z6eBvpVOomI1DqXTfZ5ZG0vrne/FCc3TR+FGmg
KLBRcKmzh6aNBggr0rNXhpv6EVrtKHlWeGmWXcIZjcR26oOMnusxilR1HXRYXb7+2f6xR/CN/+8T
mGd7hBWGWLMMAhjZdrM15Eu19Js4Zn/D3AAghJCSQXfFtYh02o+lU8u1MEumKcTY49jGQPjNJ/rX
T8BWb6KKsqVJq+3Pn4DFo0BMw6Zl8VnAoto8JLNJkTlClgBug5LzzY/w9wxKoSh1MUJKi/nX+RVD
zwqQ9WJ37HudeeaIkBviJQPESGCRbyat+WnW38qg/vU92Quho4BFMe1zDaaIu0BvbHSQac4hXG8w
oGB9jxOfAHVCY765q788X+dPmuPQrUS5gQbzvM0GpdkxI792VxO++8mTC4szVclZ2vTQhqtFYJV7
0+rftAQ8gGPuK48ScGgOkz9ds3M/idkxHLYHt2k3ZcZZGPe5ybGtT298x7l39GyjvInzRPtsDncC
L3AYQbc0N7VBBLpiDECXSRG2S7dv1RZ4l2lbl7CukKpvuEuLzoZCju9HIN21Bo1eOyTvbjeXqb21
rfM7tzI2dnPX2DaoZLI7jWJt0rjJkxvbXTl9ft0l9w0wHSCvPMzQusVt2Z5gOB50b1fPeeKM4gL3
egD3i4Ej4uwcdVgXQHsnpzY7ilxHSfPc9acQbPSQF9iqnZVVtHvpHXU1rUISmWGZXLb5PrCOgnDZ
RdLmHDyN5aDTdCA/RhjMIjl+3LpkknSyu8hR/3/9xv69nAPIQf7sCPSeLoPpP98PRfhrXKhcW/mh
Q9aU22hEBBf9y9dXEX8v51wGhd6sSGRVP/cQBNrY6olHheJEGhIMY2yAfBFKEcQS/xceRoi2tXqy
tTL8TIYgukcKhfHaqIt6B1kRG45sgKp8/anmKvGvFXP+XChxUB7pUIXOthnYwGOKVtBb6TPSL5w2
U/CQVKRxKm1DF0mLGTS1e1WGO/DsJU7Ri8IwnykzDxaCtXQMcefvG+J0MNcaEfYY6Ft+uk9g/frZ
gIvZXlP+MSEkOJG0opzsUS/Ahjwxy18SfLRwQpD/+UUTnhJAQAKKbpE+uz5tCZGvA0UMaWigE+LZ
Z2xNhNCo7rARMgGjEiB/vKRZrIP1c6KfoCn62t16IzIX3cU5RrIVB+kYxpauaNB5hG9AIJYzthDV
DUNeZTwFQUKgYbR3rc+YblSTRC0jqYfSY67DLuomtOq925yxeC/lstG3ZVkdappeYGJWVo54IN+R
Teia/YWXPFjIUoi0WNri6DFrG22dO5hzJzjgE8IbEZUb4Rum9QCPAK0EU6mBcvxpjhwwzAuyeC9K
g1AZkJ/JzIMvyLp9YDPR6fwl9C+DUQAcyzg5kd2CqXtYgfgT+kGAtRa62HSMWMlPIQm6XiaS1T3T
saI5ewknNYKZWAQH3bwI858ObcuUCD+fNmxFCPtwUfivInkQ5LU21msfN/i8H8lsL3tMySU/raQV
SZtdPlg1uDurvxjE7dB8FvLBiXr6dDE1itgWbDEmtjEELip6r2mNxcyRXeCTdgblmS51zUbAvrH0
6mfgdA78LtNCJxVD7kRoJUPQyjARfF9b6P1TxqAYFIIEeuEN9CBtxndqg+liR5bHuiteR/JMzLcu
4rlAz9AaV1lKeqtOl2ZuFG6wtS5LcRv4T6F72ejokkqAK1jd6NQR8vo5pSfJz+pQwxvDO9iIuArA
lcLwjl94lwnKMBZev0GlQPdqpxLkTB9J8DPzX1XPExYTFb41zT3tJyvCs1aBikdgq/OVHXxszfA6
Og/ecCpp7lS4JYsRuRW8ZJNPwJF8pY3XdIFxR+KnyX4aQFu9ORP1Df9ZYh1A0RXWTdhdm0SzYAiH
Ljk6Fzln4NSDBpK+hUgzxnfc2cyOa/E8gMwIbGyBr9J6cGm1pzOiSWLeIvqkIWO6AJi20iLIAXTZ
cx7yPjzaxbVO34L0JGJRBJHH2zZfR90Pmzasc5dAMAfQDemFx+0yrV+q4gFCdGXx14H3nFGttYlx
PKKcoM3qpGQaVFs3/xzLnWFeVQbUazwG2MJ50+vqzevpjJNU9Rn4V3lAVxupG7GPEYkN/imtfmgm
uqZIwrgByT93Uvi1FE2n5GmcdBZnf41OGC07/WRz4B/z4G7q/BVIceTsJCfuEqNc5K6NBFe/Rj3l
XuSIzSLz0k7uQDutEoAmff/Y5vlxzK4j5ARW2y3zvlt38linGyTMtOI8NlpiHbHfJVdGWx6m8hZh
KFyZy4JWTzmkmwKkvPUEoDTjIFTypmXmgYYuwc33obAYQywFgopRZWQxvinjJQBCaOQ3sqaXzDAh
QClVNeO+N45GeIkemwKVvQ2rHxPuJEUWV+1K+YYjFHmHtTQKYm+z2aQJXXeeWd1BcNHNNyWv7Bk4
H62ZiCekkzQmmm6a7jkcroL+rfaoZzuTzQPErVm/6FCl7eBHTW8NFDBAze3YfsaMb4JgxBdDXzY9
ttZzVE+sIGSNe4u4+fR4btoSsMD0w0chOEcdxJeNfyExcSbBzAQ4aUj/yFF2rphfUO2wzr7q1l7S
Ja4esc0RMuCqENUb3f6xo314Kp0n5M2RTGjumYjCW3pnQBYIPZCa4Lfch0IdwvoUw1buYIa0tXs0
YS26YmMbq4RHwkBq0XvPsfbcRZ8y581GXYfAvhjuhuGKoBcCCGkm2yurOxGxQY4iyy551WS8LjFq
M2CEekkeKKrQQ9FBvQ0xhzLyUNW0abpm3+mA9IsW+oJicL+uOe+F7a0BOTiCEZO8oZ5cg4r9iXEQ
fvHN1PdXkz5TWNSqnXHWsNTVnLyuO7vIfavdglECq72OOpK5oas9CMt4aJEQBU27sOnne/YTT7wR
jEtUM8tB3VcEqlfMCQINmm3HQ8w7M4nPzMouK0mG3sA4tOSdK8xLveGEaKBUQrwsgvgoJ5ibouNn
gwgP14U9aI1T+F4M6a43a8zVFzl/O8f5BT+D3tH9hJbsGz9q6kwb/ZDRXLazsuaVcHgwxiojPSQn
ifwh1wmWsSI67IeR8wosu9jlz/kh+WhBgA7PxQUFIKFkaKttp/TN7hijxXDfeagBprPWy/5TDhe+
+R4Ohyy/Ed6yifY445dmMK0xcsmA2Gd2eLjeeYVzxUa+ahGbml7oHfEz9rVK930dLhU6n6GJ1q72
njVPosFkRcgZ3KsO2EjUfeqDXDGJ+jWgQYqSIA2z3lwMwfKkzYXBiPmbCYTDXjlqH5rYtgaRAbdx
DRwJ37x5M4rNNO2s4kcsrtFOsG0hNzxqc1lU3g/6o41osvOvzHHOdJ6uPf/DY7OXZk1eFiI3rz5J
kTFc5+3wGPoyQITStAdvys7/UbDUx72+96dbX7GPIVBuHxurJibVZ7RBLJmQp1ECWSEjXX8Z/fta
1I+F1ZxseuKFMR386EUUxZ49HXUdAZiuIHazaz8DwcrlVDOOTMVHw4svu5z8WS9rf0aENzVQlkxI
MaVL9lh3rwnvBDGjSTKkP+nGg1hO/HOLpsWEDBKJU9NvK/00EhSYMA0lQYUgz/SkaoSVh4h1owyR
S2sktwAJR5XivUItIADksxo2FSMz67lBNe2EzGqmfcBkpeH5WPfAwWNGnY9Fv2ST3wagm1h2gaG4
xQ3JTRtQWKyrIJRozQcJi4b32mvMaRQJtnUIL/EhyYnxYFkx0Sik4t7OKvIL82VENFCVMe+oytei
03ZFDnKcPSyuqf/ix9C+MhkvNgPZx/YuNvaoAz3vaVBvMrmsQMZMPRuSmGfl64ByPZ6lhCSgZeLe
7CDVK4aQDZgtCrKwXIXJkxgPKnibMyCJdD2OcqXMbq/bO6k99cCcAtLoBRCFOKccVMToZOsG93JB
rQvK94DGt0M7rsYS7vMLFm9G3LD7/VUEypbUNGJr45toVrp11KjhtDaTo4t6eRyJVWCikCLds4Zg
jTO78bFxIk8Yy1XUsaZoJ+W898xBQyCtBgKAYY3jA2ht/j+Unddy5EiWbX/lWj9f9ABwSLPpfmBo
HRRB9QKjSmjtkF9/F7LqzhSZZckZs6qHtEwyIhCAu59z9l4bXR9KqRa885MfPoXKD4XBW5Q+DO4p
K8+m/PCqS+ifm+mJYj/UagYWjKavEpWEvrfW3dTuUYzoJkFN2zmUwYFVaBJI7KPwB236UtvkJejK
kicKAA0x38MxJUQx5PiDoFlh24mCeSo2XuQtWojmcWO+ABa+isMP0SzJmyFm0dMz6EYCJgXZAb2/
FsMHsu3dKLPryCdOXou6ey3v0OMzaUHwguQM0Qeb4MKv1hrVQQ1Tn7HBWKytuIMZJ/c6e+Wkeah9
Zo2TnVyP954yr1IkE0zxg/cmuaQQzoJ3r/AQN5/DHkG+eY+UZ5eVyX3MOcOdMqtaQhSsB3+4jcpL
Rg9QXsfx84AtW/dHKH8cek1viSJ1BHlBb2ZWQMermIxp6nM6jCtmHhyk9QUGqoXU+V35S5GST5mo
i4IFh8IcQgSx1PhzQiUvECROKQThIypedPO0QTsCTumiVcDYzYYQX0BFYdDttaTeJfVGbdekoQr3
2uvelXLcaFU0qwbnaHE6UwMfFH19ioOMj3rTtxRhdB3U/i1xjnr4IgNus+ZuNPkM0UurvtRBsSwb
4iEISBFWcDNSlckSTY/moq29MZ3nLiDXWuWrRgh8o5msBctYP0cFArp5jiLuyCrQM56plxqRfO4K
tnhl0h041wgTbALoZ1X3Ehd3wpkpBWKgOSlhto4kmMCwAcUkEa3aAgBDZ82S16C8r+33QZmFgK3N
Wazv3O7oK8fSuyUzxdeWRCQDv9uHkhH6PuKuLMY1RHc2tZmZIIJ4VK29jjDWe4H1lsV7mME8QgH0
Cad+aPBgwtuzb2A+YOBAyk8oMl/PU0hQrwoL4lKXZzLGCvt1yG6T+GQS9szCxlqo3Ie48om2b67y
9Kwbd5b2BO+aRwN3BaNjL14Vk5BKB4S/d8q14WxUOM9pv0iMp4BnRL2Det+RgQtMML8J7ddq2NTo
LoAL6OlyQHkitqRi+qE9eT1ypB+c0wNiBMiSTiBqANZ/TFBZVfb1gK4IP7TkeDkvSSoEPQZ6ngJt
MOddfS+qeRluCqIsbf3YeQ+iWXnlEW2C6M4xstXxXAfLOiUbQZ115L5bH7p4ShLG2Fesmp75wZ0t
mH0JpsgsZbJjxJ/NLetBWCllzi3WQYogvabIPygOMeJ4fU5E4+Z3vCR6tGK40jo4HchpnVu14P42
GUXO3XJhZEstXUrz4PR3LgtsfwBijkkENfQojyi0PLbzyUaA5mtcx8GqM/CrPzT6ekDYw2S9Q+L1
IwgXXvMSOZS/yNEc94mBB9KGJ+lt/ZRjJBlwsEvWYbQCUcgiUUN/lIfqbBcHHqSh2Nfs59VW0XmF
eVBzTNnF9ZYqXChP1rhhgVYeohjhr/LudQtzPHrVszo8UeNRFjVij+7X6m8ZIHvmsY3XNjrreFuj
2hiva5WJ8isacjb1/rkbbzVxJ8LtlLKc7YrkeST9DtfRR8OdlAcHwpRgPVfjtdY+cTYdnA0z4aK9
rqOtoykg7tkPN0QxR3LpYTYJHuPJwbMZOHUIk8J/FZcLlD4jFM0Hv73kiSSKfqfXPbk492CJk4CN
eE0TfDCBZB4LiQBnP07ISLbmpcPogIoS7TLfVLcduvlIwgIRBsJClPLoOvvE2xtig7W7dKitTDIQ
5jIO0rkRjyVVLTwY6T7wgHcI9GJ/x6TCalY+z4DF4pQue9LvAMEEe0t7tElYQL/OkMC588tbJ1wy
GFe1dTGQP7RQkH5kW1W/brMrXCtEnl4N+srWEcktJAeWi4FshKl7CNgyXus6Z/wYM4HEunSddu2V
SyspIUJcnzkk17CqJGRv9LOY41pbHFEGknnXpjtvWBJwhj6LE91QbaLsynSOiBQHdsIUJMpU2cUP
DkmARJL0/a06riieCn3WdVcplpNOvwpdru3Fy8uFqd24+ZyjmUVyXiKv9WwVmriE9j5AZ2WbEaXK
NamNd4ZqWvuiMJqQ7qsU91E2c+sdrZPcferzn3EPeoJWYBU0fF2byZFotHvNo2gKiVAntO/ehkjb
ciChxjwxXy+NCJUVByhcBP2OtZw+8XQUVZVr6nzHOhTlJc8Owj8pydHD5+bG79hweXgXEUi8YioW
rjL1WCpnDugBBA5v5SZHKAERz5ByR7SLBAOtdYxa/X3kLCLsRbJ7cEDFcGZjqUc2EWTAV5dWM2Wo
jwquwlpZlOZDS0U3LMxggXTDN3j+6TjPQvT5QMqVbkeHjl5fWm1SHl++2ij4UMvbgFiR9F6vls4w
yQpreW0hgY6J113wBHC06GiYWvzPzVHKrdPAP6SyXwcd+OriCpMIEdpr4iuEi4hnBbbU5JQHYiNd
l96D6XMrLYAlFuQOoPBW9762EoSsUC0bSNau9HYRvFXimKvDFSqtJn6vnjqita9kfcYL2NsIjXAv
73pnjfmjokuJ7CXZdvWir+6z5N0leoGioIf4vwzcLfv4nD4oecHWcG3ABiYEfHjkRKk5syx8RNil
ZEu3W6tiE7qXnnBFfW92L4RUWbhPNTQ9OAuJv2DBSuNDR22J2MbS7yz3bsjJDdmSG9Aqz5qxN8OL
kd+yc6ThOuIDsXdUB7d9FSPxX4RTNetCOdXhySyvywIJFefKZY9BirNaNas4FNnNLGhuQwzRjrWN
UK3Us9Q+2NW2sA+OS3/a3mXpoxkvNXYw0lVpT5LA6Kwd0isb9VT1Kw5lRrw12cZHVIYIa+tkxjG7
d8+G9SYjVu6zo1MgIFFDRmWgulv0FB5h+lq59x3Gx3GVpuDNlp7x2Pa3eDP1/npICKdbO8SuIEnR
SHqRtDqfnYletQUizJdvlEeF2I2oe8vpbHH27l+TdJ8MT1r2UoTv4fDMSRxjXD7dvNgat1WCRaT5
wHRUGGtP3Wj1yeLnTHM5VFujfOiGuaq/pgUwVDxl9T3eN4QnubWJnB2CwylX0FuPcGpsupeAIMn5
42RTYnCg2rGePf/JppYeH03t1iNuSeN5WYdJiTKEw96rhxvNmo0QyBSyMAGHbHrlWTgbZVzyjtzi
sbZ2rXVjo3wL3nBdTmELgribVaUdbX3ZcXngKqv4ByiHtyZ/2xxHMdf7FaVI9VoFROutDAjDqAVv
h/FE7i1x4A2uhSCYqd2tNG9Se0kAGgYyskqWbv7SohF3N0NKb/s5cLHcXKR9rLTH3Dro9VGlgQ/n
MvTvuNUz8gVYZTJMXFl2k5pLtQediV4XShWwAKb39wJePyI7pKTPWAmC4NjR90nyOQNr2harHmmZ
mxJgqBkbuO4K+OgMUVteraocEWOxGrn3INwO7czyECKeOnXb8SI2OHmmbW73hCEz7S+xuzTae9/c
ZfZro15Ev7Pzl07GAC+6WYBt11q1/cnw/Cs1vOTWD9YDju2ipa1EgtFw21Bb2+rJsjhaPKptuTV7
eLnkp2ecmR10uxdd2evuXNHlTHnwO04kG1+71PI19W8DTv66d1+mtyBLTP1eGrOxX5pM0lz9ahBP
Ncrb1BSkbHJj1kdWf8I7aON4xaWmNh9uFWuNdsk31nLcdQDf2BLq7oakQLfbGdGhHx9HkohyY9no
1O542AqLJJ+1NDlNTDMR7iXk/zDDV3q7pe/d6k95tBozbe5HCMCXHtHO2bysyVUHrM43UpobGneT
iaomnwNIhWO/s9z72a7GzQqWtJEfSXSDNxC3AjpCAma9EYPPurA2urqKko0nd31/GeMzaYkJyXZF
dPSLN2NcpwTENsFr0//QRjKHy1mh7YvyjvpjpJMpkXRjOJu6extYpImzF+EuhXyGT1RfpWAKMbuW
BxcwbuFRXZ9UE9bgrDOPEmIFYZ3FvkuucYLKBq+CzeDwSuXwq1c3DraoaNnl+OvmfUyyygzTFxBx
hQ5EkZ9kuA0IWWHSFwAuRrvFfUWdUq9CZPoe7xhf+KG1IDvhtFOJCt7azdEX7EAAhtZWiJP6LunP
fCSbFEU6fFX9GJnvYcoWMgf5rLU7R3uq/euufRkHNHYU+kmzzMvrNF1CVrzqix8R+mJbWfl4hzua
y4TARU/UDRTCI7aqYFfnZ6c5+/42RzCtUj4bc6ed04IV2X1Oh3UantokNLUkFhkxAC4Cdx5Kbn6E
l9auArdYnjjUR4D+7PVYg+wlRpgKlBNQulULcLGLQGLIHNZ9Q+QgsVrPpUnGxTat7lzuRcT609WS
qPPR29B0LrRD0zx0fn87IncFVyjKOyKqrpIUe9L9ZGmnuSfupLVly5xSqQFDSvTXnO24RU+0/INw
xbSYL8NXN6LemdZaMT9G/Grc7v6Vn2xJ38uGnYXGFr9DtrNqjHOsoK8ocBW6vfF8wpL29YDMmgPP
wk0RpyL0Ma9FwlG5YywC1uVckEKt4TRdB4QmO8ugWhv5TopNxsgx54bsCkbebDYV/hFIAIxBYueA
TdUoOe8kF9TJcYt42foR5jnHU6qGtaLsDaOcwYHUnUOlrU16ft1SzU40aAo2yoaVKRM7Bt5VLZ4i
+I8q030PeX/BZn4hETjN176ATj5SMJ9C/zqgI21uoUVDVXyUCos03AFalk63QfE+wMCzEpJHjk69
J7m5x0SHaZLc2JZaqjh7nEHbedRsE5u8O6TtEJBJEO3FlW/eNrGESIuAfDElwtKH6aLbhFFYR1e0
cA5qSqX+0Tb8uyeHOjaTl6xhKIvlr1R3qceywWYDr9FnIJYBRK9A+LvBD1W7eOPRUB/jTkPiigXC
CeY+0/w8DBaa35ASe9uEt1pjs3NSsEQfTQmW28+PSdMeA1oUgNJW3BJjDIOYMGW7nOvaQcTXXvnD
Jk9kuAziVPk3OeIUEgnKe25r1Xnxm605lfBwN6iK/VdJsetbrHBNwckbd7LCtuU9+PVZ1W9681Ho
1430GYeNxIZGc6VmsRxPhIp0zTILn316cJ6yG0uedumTSSoOXfgoy0OEnlTexhqq8R/SvpHZIXOY
unQvvfVB4+TnRoeikAx1dhqP8B0VPVW1UPM7vzok9XvpvrBEgOhbap5P1oHBEPZC/0iMvGAGvu1Q
izsyHcZoFw4fRfSqaPuoIu6qoNyxQdyYbPq0hSBwcwjFDqV9cNAAczi39R8RXNiE5EXG7SQ2p8Ez
8V2L2DhpiE6CJl335kfeei9p7V7bwrrNh41qBcc4N6DGbzudFOOEfUT1a/wenGZCN20voMDY0wq+
xrfU0wjjLFqA4oNsXgfLw79YoZ/aa4EP+UaHyx5Y01gWCBCjsjwvlZmp+WrBombFKJe7uD07Sotb
d9DcfFu1rbVrqDMQZDJjRvB8Vkueay8R3I7GyR0zBjMmfXUxg0dDd4sC3y7Lj4jZ6TYUEPYGiVom
SDzjgnIJaLcW3Nlhyxg/HOZ9JAz2LoDobUlajDUcjYIuaXaq9ZUaXBQGdFk25ZLPHDdZmFT0dmit
1YTRhPkjSd4CiDP4RtIInxkZ2QkVS8igTb3t3IbWE2RgOHtQL21zbtU3Q6Hg5xSYRl97ezewVmqV
uxONo1IfgXQlWlVpzIWQPxqaZL5Gs5EZNINhE8Y+Fc9Vwqd0nAcv99dm5GINeguVes1dukhHZeXy
YeEkUHwvej1f5sJ8lSHHJ/9oo9R2hFxL755BWzb7v4R04ha3URxpJgRZgpfNRXs91i8ukKvvpLvg
9X7Vheiqi44K+aVBxNqkZ/mL7lSt4851ZIyitqcxq7XuRCoWVLj9JgbBQaJf1KRHQL7BLJcSfGq1
Q+e8bxNrYWGW8YDwGT64iIahll1huWuNY2JSb+sZN3ITqTXLKLSPzDfwECVz0ze3TsrhgG15DJ7I
ttdoHIxmc5Mnb5ZF+88zV2lODIAbt28W+28owxV01JVFceim1bJT873G8uuCgdCUirnLXaRSWurH
KuKNEyRWN1OXACWVT2usosLSrwTCcdcql5ZzF5slJ6hu1WoI6ymuyL6Lqkci3vlqQI4mmKRTh5Rt
lTki/bGWABHXWmX6oa3AgMcP6qSxpwYI6nDZp49TMpTR17OYEsBiCDCaiAXY9wskANGbAVobegpL
e7RTGM5Y1TAX/Tl0AzAhdCEmz4ZLiYcefRYX1lWO4DyOqE3oIdZMwRzkOaGjLBrvQ+Bc61Ps5PTh
aHoR1UuTPycM3WNoxwSjp7Yuqmcj6Ke9j8Kzp6rYmQwRdBOthDzpAuOzWpOVhnCys4EsVrih9TBf
ph5htMxXZm5EjVrFJfU/XXohFj4bdB+m70hvFrq9V8GXqGN1nyPxxI7gYaC26eqTJ01CtM9RkgiK
Y8X6QlWQXmdlf9K1ga8ohgOYpT5DOLu9G+G0hC8Z1HkTR5NrpPsa/HFOZwnGKR/TPqdIEmQiX5IG
wkvGiaaNFsSvBg155XzHOpuoTJujKo+yk0h6ACkhZgZ4GGaPhBbO9SZc4Khfalwq4ejLiLZhwqJu
xlP4SEVtf5NUMJb5jMx58oKjF6NLS42/kav/qlV0BGhL1IOg+Szrp/b3rw8X8fV+zbF1bgTwlgpT
hDSBiuluqCgcSkt8pz775QUh8Ok6hEjLIDhMdb74ntu2BDUjQNfUStKhAQlK86AXkXqekjqeROUZ
DpUuWwhNTcVHYCN6zE1DqG/DJG5R06qUaYnbOU9FqHKu08ykRNeIafMb1/TPyLhPukoYu8h/zJ8K
3gmd8nndydocjkgXioWZS/9aTWAT+GFeb8Leik5hk3XzNspRnPTMxDyXclcYFQmJedLoqyZriEYb
AvqVyNi7eRkLY+32Tv44ho25y3UZ3dt6kD2YYUIeSZ4nuIoNFYTJ0GHPnEl0ezcF2Vgz1VD7XS86
eaOk9P/yJkPlkjeS4ZbS0OBMbEB7TWy0u6Joxp2Tl8UlCPLmkDQSDWhhVmdJwORHGBSjN9ctwItz
JytpbIlUXTuKJD8T8kxxXTeFy0giyd69oUq/kff9soaju2bkT4CdBSmG2+3ztRSZK1ojwrtde156
Q8DIhM8ehhvTKhA1VE58UHpFef+9pvAnm/fzNzjR1XQHXBnYVr7Lz6+KdL4MJbLZhUwD7yiqWHnL
M8jNi5QNhxlmUFFyoxhpQAujXtW9N+Gb2vGbd2H+ouuEPqiqhkBsaePW+UqWjqTdYU7RrUXfViFH
UoPzWlk7x0KY2QIxmpyVkRsu8iGu/FmXkFjN9JidvMaictWnEYbFRBNJDTSKyYoWO4IjKXmYl7Go
i/vBsvp3z5TqvrGFsrT7jl5owdU4lmnJCR6XBO1e14b+FSbVSQ622Gmy1WkLIJR0VFixAX3hJYHq
3ZHr2TxRarms4Xm9dXzqECOOtHWp0HFOYz2mKiD7wx4TbUkSY7TUiZot6KGBfIkHlU51i84/siW1
/CgjhnalwWKCpAndPW7nBNgKgZnuQ16Rw0Xcg3/vKHpxb5tEmeH+K1dm1o38mqoq6mOoMdlWSk3Z
iLRvdqNWVf3adR2TcGGz6lXKQc9BaTF4Nol/w3C2ylKuURJGwTqqrAHLrepmqzYr+sfYF/Xajygp
EvQimNp1z9j1WRU5q0QlTDwMbU65mg1gcBX3EITGuhEGCzVe0I0xjP4h8QJmLdU4od3byHys+jcR
6NUGJUNoDlT8LNLM3SudY2SX2SkjEr3SZx4I+vtmcHHpqbYeLbJSox2c6tOemvcYsvsGHO1Mwlpm
48gD9Zi3rsr0LE0WnePRu0JgA5+qVnsyzX2B2Yp+iD9GtJrLeFdGgvUiCYelBJ0GDDnu1nBYmk2p
B85NlYAjy30sx6bTm9vaGcDvSLfjpO9Pkx3FglZWoV7F55e+F0mjPnt6RFaxYhMtneRRBwcgMFd2
32MPDYSGmi2eUliLUTYnpQ5JM+18iCVDVnGUaQHKX2FwsBC8lt7FTxKOpt0w6JKKQcslUn/DedAJ
EbZn0Rho5UqpXe8hjUICDvrc/sa68+tm8/nJ+3J0VFJToq5iCdctTzlUvA9KP+UG3GVwGspc+8a2
9PcvZzsqSw18bvPLyxVFaVPwjdrCkIR1ekm47aywX1gq2ONWU76Ri4u/WVR1VXPgy5psqsL6YvBI
bEJxrYjBg9v17XMpq8kJrNnVo+kgKmy7miy+NO+9DiadQofG7iXAHOKW24YHJ9M3WeRWb6absbvh
mMaxa7UcD7OyCGc+QoylACZ4w2OUKsiFAnkaBAyKqkp5HlqGEhacFvREnor9Og1fx8r2lwHBWwxr
kDEDD8gWtdlMoGWH32CjZ86gTKQCdtTYXvpOuvdILmQ8+2bB/WwecwAt8v8ELAdpTLnw1RZnO0Wk
uwP4VAvIG2dKW1x6mpJrN8yB8qTCuQhbJouS1IiZcJEN9wQPnktRmdffvJPPK/8f78QGKMO5VVcN
XC+fN6BMHey0NTAdVWHDUKsOs36JalahHQOzqg/onhGZESP/mBj6WetvKlMhuwTCPkOgFudB3qCq
Yc7yv3ow/nxjmJJUgXUL1s2XN6b5GindZcuo2gubi0UOKvOtPNJmiZ2jFJGKa39zAhCfDVE/X5IS
gT3QtDXkjz/LvL+cNBMl1GojzVzazE51qwes7K3XK/vc8qkOPNM9YQ2S5P3lNFlC6JyzkciXfVt6
+nVcUsJknPFWdiltwA64zlk7h6UStdMg2WGyU1fDqjVEuVF9OCdBTFFqKU53ygLd3yuOUe/qrsXs
HsRUE9JWaP4ihuIWJ9Z58krr3ajcdZlRPhfgyPd5XX7U0FcZTkxfy0COl16kyTcrhvb1XjUNbEK4
ZvEKuSbk5OkO+stVCZuhJfyRFrOKlKfF224PrOZKZBYIyzoJ69VDGmkNpv6jMzzjHliJTdOCcMR1
bnvd7e9v2J/H/f8+MTnG17fz5cRUW1YA1cG3FuGYYg6RJOZM/I5BvHeOX19rHUT3q3JAsl+lJkM3
NEhsmjXaQLceKC+JH/VArfj9zGq5XIi2kvLVaKeRQB7lU3tTqam8qeeTrZ9r6bVWiCKmCR8Y+sbB
YJd+A3n9etdNH8ghucE1uOt0Tf+yRhLcUBVxBQwl9uGTtVHKQ2XyjRrgBoZxyyNbnir8U6eua5iF
1ImHcOH3F1VMJc3ni+qoFDvQx4XNqvR1FegixQz9UnEXmeegE3S3SsgzpmBMSLoUwI56Pcb9Kh4a
FDf2KnfHOX3BnWe3AOamJkC+cEPmuAmcG4a7RQQFjcRz0koY34K9tKxdQV2YMhB1kAq79F/b/GiZ
KXHk48ymBcIm+Edx9B+fEjnqf/8nf37Li6EK/UB++eO/D+Fbldf5D/mf04/91z/7/EP/PhUf2a2s
Pj7k4aX4+i8//SC//8/Xn7/Il09/wOgQyuG6+aiGm4+6SeTPF/E/8ulf/k//8v98/Pwtd0Px8a9/
vFEoyem3UbJl//jzrzbv//rHzwju//jr7//zL48vKT83q/IXGb788hMfL7Xkh91/GrpFMouLTxif
ow2Kq/v4+Tfin2xLqs59yPmUvYAbNcsrGfzrH4b1T7x7lnBV7lQVYyTHipoKbvor/Z8CYzwlg2Fo
YPM5Ufz/d3b+4w7740vhSvz557+mqEy/6C83oq1P1ndKb16MIswkJ/7zYoPptB9BAiBuBaLOIRMz
hoP4PB9DAGAZii+3KNJNNkF8e5P43Njpiu3ooRyKZPjoFmo7q/SgWIusu84D97vj0xejNe9v8mjy
rHIpqOMplT6/P7bySq16LCuu78JFhaazU246i+mxExg9LjWsqRtL7sBa0FVFOwXFgxZBA9BkYuP9
/rHVPh+v/ng3mor3my9UtdSvpzkbUakBNFSBAvrKGexdBLa4bkRyEi6RjL5uMYfLfajMCbDBNixq
2OxeyCSRvEZGVxybt6SGj1giW6Zm9ndv75cvkyOmZbGvToEpFgnhny9WS8qH36oNoCkME+YwQNtE
zhap/lvswaepo8xbxBoCPE9m5K4lwWui091jgwQn3M0NBP85EWvM+r+5btO39N/L3c/rxhUgS4lA
RN7cV6B3NprZgOuKUrbRTVqy1FA9/F01GpfmaNPBSOwN9HEIqXb/CokRhbiC0DyH99N5TE4dO6T3
msfPSV2iY0Ra7Pnt6fdvUv+87/58kzwEU1Kjy4NgfQ3SMZ2qgh7JsZQunQtxzmIeqBNxa4FBXSDT
sMRB4y7FFeYqG9Vj2D8UFx1LxmPq63ejzKsNBc8HzR7GQZnWPDlpjAklNND2mO5thLTwjyX304r7
6elVP+9lP98zWETa4AaLCznsX1pnHjmNo5pZ/owwpHGp5KlDR8CLQBEpwD2ItMo2uaEwwPcvgZm4
K2WSY0sjOlX4rW+aXvE3pWvgLCSCtO/G/MGPvaMVqY+RD2rWlFbFbeqB5U0gpKqN2cw5hyozETKP
JfoT5UGPWLIwtGqNYDye60qUr+tmCIhDNtXrfv4x9r6+TEJMO2lEg7OHBr2pFcalBEzWB4usZYQW
uDKESM5djxEpRqGRlnZ/aBCJsxBi1bFjZ202aDE9ZbzCbJvh0rELBqWjR5WZBjNo9DvP7LUddx/5
rk28G6Z5QKvDGwrj2qIVr3jLpi/0Ey3qUqGDHIEhI7sMVVpJEbqI6wb4NrNdQVYO8LgcqQzAtaBV
qmPBP902gh4GZrV12Rkxoq6RYOeymSpstIGK0PdWK+e2V0W7yo3IkzMQ9ilxUa3btNq6sXqvJQAq
FTIc5wHAVz41bYLMGmpAQe4WXpK7clwnYo5bvDYpcn/NGD6cBKdbEqPT8I2wmQ8lvtxEy+4DMwdC
Ono7m+nc8vfPgfb5bPLHPaVbFoZbcll+fQ5IfokCMpt9tFUzPWurPYlKxqox7C2nghGmSJRxERJ9
3uY9QZFe/553ZG4xm9Yef/9Wfj5yX9YN6jXigyw6hcx7vtzeFQENUoZ4E9O0ajYh2TBwWnVyuZum
XqYCwyDT7zWeWoDorv8ilWKXlvUiNTKU3H7+4hEayKilbhF8APyZdisr7SUjcQsVO6UBQ/9wqccK
iQv1hD1vg0tMdjjT7OwgjbLac93nv/9QX85+f1xfih4diImt8t+0Dv3lfD/5sFPfCfDLjnKjcnbg
07krVr1l3mnajkAvxrI9hJNulBievXslxBDTuUjFNIDpaPZHHToGYikxFP1xmGIAbRpnSW0tGXL/
UDpU+36LP3AouBZ5dFeOWAhJqQZgXZoLlVP5HGYVkXCRuA0tTE1KV31zyGah+XXNN20KGI0tiRXq
KyKFQVrjxAoTStE9WHklVqIRQCWc8WD3qNnGSOwIbXmyBKoW22aR59zvzcc2RfbL0/0UaeZb46X1
aRpsQ35WUdMk4XocsuDEPUi+XFOtuzShaM67/J71/K2plHpbOGiRWhzSWJy8WVyb56Cmu6GE4NuU
XWn0+dN7kacsQNilRnIz7vveuSYPChdMnjwCJLumN5LgY8irKx/c4eDQ2xoasaQpORyskQHQKPdF
kGhzp2IchU6DUBKk1KGtgfntr7wSjUKpeNsyavCqj8UTQ0h34Xi5u+rj0OGchWWk6NtXrQ/dVTLe
8lLxFm8MiurBhN8dmuYVMasNfmwMVIZKigEdk3qmS2tPUagf1AEBflRYU+7zW6Rl/pazj7nIWZLn
uoeQJDcRqKkiXHelXu+cpryzi6q689z24NvuuqCdr2aBvdYthivh2NMQ8lscU8mD50t0gnXQXg1+
NXKwOkP/bbk/gRhHhanew92jj5IY50JBJidTXb/A2unmtmAaaDlwwJu2XlQGud2GGFSq975YpmGl
zr2E1gWF+zIocUcmnZybbUV1gzLDRQSNa2PTZVMIp13IzdCjl1dulcJsT7IaXxOu+jJR3VNYwh/N
9HDtjcWb03TKBU7DTh81FiO/eOi4mTDyNUREM/A2ub1uWa0uMtNOjiq1XeMZh7iQvK5uhEsIF4vI
b61VYbNhprU6AWOLbDXZ4UYa88JbsAYyeSo9a8NuNXfHCILhiGikL9J512CHDc3SZh8QSKyDd44N
9aXPxU3Odg3OxfF3vYolRUvhtVZ+623d/rqeLpqD3tjQ2gffxGvS8hv1yv5IPLXe+IVkSF3V8qDl
9bnXUNs58Yhurhi5pOimpQ6fgI/u44LsfYQr+HxjPwlmTGxBvKoMJFN3E2AyXpLXQ/ToqCLKtOlt
hcGW53InkdIKTspXbYDCicCVHz7SGBIneJHUJvzcx+xEm+XKs5EFKr0DNrNV/K3fOVe591NaCgV8
M3RUCJHfg8Js0bfmkNznLsid+ejZIHKTFDu0Ylcbu1RozI9SnY2AcpGrxUsuLRLAqgTY5wconj3V
nDlimBMPADK7Kn/EdbCpiBMBXtjeaC4MSsV2NrHS9OcWSs6VGyVyAyQXT7YVth+mcTS94IRnRVKq
/Vc193c10t9siOTxEFdAgaRy4PiyC3mW1wMVlAo8AjiSzCpnfoqs2c3Ds04wxMXic1W2dRdH0puH
A5ZuPyTcwgmQtX3zVv7mIG1RWJDNpHPG140vvSEIv1rOMoS7olYFNNyII3XQm3hJgifooi08KjQl
wnM7doAsn+k2jEGTQxYzrnNaEJtUOjgmNQZMzCnUmSqevQjj1u/f5t8epS112raZ8QGT/lK1pRYB
maHh+LNcdbp50Xv9ukn0Q+QlI51pPCe9yjmUyQdBvygkFoljzZmBfBR1NlfgWS4UfjdEyhpcVCgm
/3X54hOXOys9TaC17oO9YTWvv3/Xf3fw4dgDNY3RGz1058vGbJlBVfcl0gOjQFaU5J6+ppl1MEqw
F/YwDwaDp8xEdVL7bnClBWLDHQcY0/GT8+/fiv03myfFkgrzhM4BxKUvlVyfZMpgJw0qiCZRmT0h
m8Ss1LbYJwmQGxftQHnUyLDYdQ5hZmoGoTIksmpNpSSWdvD/CDuz5bhxLYt+ESM4k3jNUZmp1GxN
LwzJssGZBGfi63vR3Q9l2W291I26VVHOZILAwTl7r+1tSuAg92aLydJOugdInU8aivSqJFf8PvbU
HWSEy9oao32VsCBgPmwZQLeHrq6QAUUamgVO4gxj32pkolQV3byWmbioCNPYNKGbo5kBGSHG7m2K
wWEkSrrgBhbLaqh/5hlmN/gCCGVBGvRyQvUlGnJeCD8W3U2boBuVvcGQsOqjYz8R0lP3zZHo1oks
Bvq3+VTYu7gDO6DzddHl1UkW9fdRsZfQLPRu2+kyUybiQEGUbSDFAZ7IQ0Pz5XISsbG2nPmttuuv
7v/O0uv8VI8SQMz8n7k1C8T/tEIKgq4dm+yZVbts5Is8p5+s9lQMGVkxyp+3vJ1k2eFwboK24RY4
/nR1tSVJgCELOh1y1iER9x7WAByWdPcF+x1WYw+dis/eHrkvQT9d9wuAJ/N1t+0ctNDhCNpZFZxH
XemFqIvnejfYJ11Pa2tkkkDAZnnuMzxdDobRf69EZ9lRPn9lwUSAfFPTDVmRv1erUZPnMjETuQ6G
EK1uitPcluYNir3bhhr3Op7Mat0NivmnMAMUyz0RJbGfwerF18cehEmRSKTJtpBO2lQow6vM0uE+
i6eLXHc2rG/nyiiU3FZx3FHoFdUxnWBAzAMcyGGiX8mF392OHknmBBqQ6loSgD2U1osaH1tpqy+m
En/ZBlyHqpypPNKyZZD2+zcOY/rdKsHYS9mVbBKLQ1TWQG+l58PypMVDtoeLXmAhGjsDBscQnaE9
tvcOc/AvdtJfU5ffHz8fhpzZ5TIWUEp/2vCLuTHtRo0GoimZ3CoAvYyW1nkNYWA0JAV/O14QtnPV
ebTE6ghLICfpPjd+FEL2X0wmfn3zzx+GSCCa1vTNacYt3Yj/3FxEUBtZWvFhtBGTfpIxPQcDdacT
8+gMNekqxQ+iuQYG/tAkQl3664Hi4OAac/4oyTtpev2irFjcxEZhnhLD9jdjZhOllDjxScTJgyHp
YuSDjo5MKv11RK7YzTxQbgSztPdZb457L8dlJGqyH7xYbasiwv3PqXiGasePoIN9mzg2hHlmiHbd
WASBIOAaMQuFRf+tam1c7WJXN8m9dFB4VIjexiYaNyWdMDQh3SmybIsuOQMobeJwafJLYebeZTYS
OKNLgevSRv0dDOaXF6Y/XjR+aR4t3DbLpOe7NPf+83B7Qw9d3scc6EtRNLeoOUvetF2+7ANl3EZH
jQIqzoFxVfbkkyAGVmMgicjzS31vWksJb0SSp90fi4n+pxfH7Y64WJKGJhUda2XyevntG8lJcm+k
5KgZpJqkoHL2/94z7OUN+bROlt70opJa3qJfb9h/voowSf2pehOiPTIIUV50XW9dSh/2Ok3yG2+s
1QuzTrMziws/Bv9NNsJluvQ1Kp+zIYIel3YXg0EbEB0QL57jGUcVxwj30vkWzYb9OLANGV2JcNcq
uecYzU+ihp0X56uhqP1nS9VdOuRWyMyYF9D8VMnY7gS7b+ar5A1Wp9kUJDmFqXfKnWzx1GaJkEjD
1aOo0WtODjyuvh8eRr+kA0Yf0HNL4+RG8WPZNKBcLFwxTZzuG2Z2x7RITRA20sN5YWOQLUnbFeV4
nQUI57so/jpd8i9fhg6/HQYhzX7H/Hx8+TVBDGNPfziZXJP4iaoC7BI9uu0UbYIUYzhgNEDIgbGr
MHJzU4XpZKVAn+IJFo1VJjfZ9IEiXlu9erWJGKhShCcdP8jaMgtiXX3s9xmGnIdyUfuYZpVRJmAy
I9Dk5ofvkGuRR+1zXuNLZQ8t2E2hsQ2Z6d3ZPitWpI68mjpEM9XkdRczOB405M6CA0ItaSDzttLr
vMj9+8hg49Uekb3sUxVmyjq8LJV+GTLjsom6+ky23ms4VM19EFv3M051pEbqnvFouqHCaUwM9L6e
hsupQUodYBwBIjtjNba599CrDHV7WcbchvoYpW2bmy9GMGKeHZJLO2jMHVp1bv9okJhdbivTLPZA
5u7jtL4RAtqRb5i406saMBVjuAARRiPLeS9CB/pax73QL3t7p4NM482fCTTBkIBuIT97qqs2Yhkc
uMxZr5LWxndKTtzGnSiRbd0XrwbNqrzEoR91VUp21getcoGFtxqvqcV39IlXka3cV1hUtC2yYiT7
h4YRyjaIh26obsqIJNxSNh7i07rDums+zb1nvrTZxCA3V996s/NOCd34IojSy7ZQ30KP/szkTf83
M/x/G9i/RH6fdgqm0ybqDGdRAXyW4wUF9Ip2ZtMLLKjlYdsnG6NBDRm4qbPpM8Afgpv+CjZ01+qL
uLbzh1obYNU9yOCZwm9LSsSDq1nAeUT2g4mDxw3oAiCyYD4NWmkskvpgO01DxwY7FobYbhTza1I6
+9jCmCHxJUoyvrZyMt29zEmfysxCnBK6sWioaXiqXHBiTNNPWXbpraWwEqR92J0K46IJ4ujgTqwM
JKh7dxjDdY4JfMwmdUkH8Bh0rnHOucVeSxeFmD/3u0ya5bvvNPRRLWwv0UBYTRiDTwezABiiA6s+
GMZFBI2TwcxTX4nmjCRSbi3UV2AY5YPWrnOn+uV56Q68S2u8TGoSay8ZMSSObDE6q92jnZRim6Jg
e57jFx3F2yYf5lffgs4WMCBexYiDILILjMGevo3Cwrp0aCt/cRT8bcvxUCQR40otZQafTjWOrbRs
bZsuIHyHlUMs4UbKRLDBMC3oh2Vht8GLilGuBfEpGXLjem5xJURV5G+L3FMXVu4FoMOrQz5w/bar
wLvh4rQEBXnjbsSvsA7ytgZ/kBLRk56y8Yc9eRGmfLP/4lz7S0vTZWJPMbxwMhfN8u9HdIP+YYBC
Sfnf5hgQu/Sc+N1TmVbP6IZIDnVSkkYTaMeRahKaTLxsKAYR+eTR6+wY8a3XdiHmumwrCGw9AV+p
rmEN3yJ3PLTLrzPkAXdfL3+TeBp2c6ezrT3VBGH08YaQZy6lTfkydM67zVlaolIn8SIhNqQPng1Z
DocSJuxqIe1FY1beOVC0usIL91nUVtwxtIfBsQHoCoGAFE4HCJ55SS+ruPVF32yoTBC1BNO2avPx
C2Ga9efNyeP9ppsYuB6Cn89q3ySm7demTAA92vbrcWzPaeuRdKgzqFDZA2KpowFpbz8Y3jnykttu
m7Tjg9tPr5nBhy8sMV/8e2n+pbTmIzGL5DoX0HP/3KCOh3gYnQFH1uTEj808PMY1DeoGHkuYEW4s
a/BxcswKdgECCwYDEWsogOuQlcAHA1b078/j/PmqoASxluE+/R1qwE+XyyEyPJmABF5XFn1GPnCL
960cHyUtu+y5jIqRlrYixDwI8dcujKKQpmGb8qGzslQXRhR/z1uuYF2Y7X1jJkEr0XcTjbZb2BAH
jeE8tzn/VJETpBcV3CkbqCmz4dCvxHdSJuZmKFtr50+U8HbkEO5qbFKvvO3s5ja38eeO81fyImf5
Vr+fAHxrxq7owB1G/e6n+2VHGvMMS52FwVQ3UQiVQy/EHYHjtROgHLjgY/xHM8zkxyWBpCxy9Fua
OAdQHyOEsSrLHrrZy69y6U6rhOkNMQ0JVkw3JQVUU2D03qtF/tMQdu4j7eJol8UeiEgr3sduTwai
mInrXb4eTMCB8umrKe2fTTu+os+IFgIoOtBf3bL/lMO00csEowi0+ih4NQO6ubM/Xk+abMpkadHO
2ju7UQq/VHHcN7r+IRz0A7/eb6PCti4Vx1Yj+n47gHjBFwxXKfliRv9J57WMpXg/g8C0Ebqzv9mf
bppto3wpBlpOuTd8owOxj00vP2S2nldEvGQSUpCZJAzReBNL5PWrfp4eZJ4+WsuUlQsTEZwoSrN0
nNZj5nYbEO8TFKnbtAqCfR6S6jYK45kD7fjvF+cvL3LAvrIM1JadGbnI79uyiWtK1D4v8qy1PAQJ
Fr40icW+nZN87TdjeV3EUHt04a4W/QBvvbslPAEFRHV04sb54kX+U1NDIUOrBGV/6MPH/wzHL5Ic
CbJHgdoLzN8FJ/guGxfoCSkvyLqsSyNm5I6cGq92A9F2tF+TgEHIr2var0mw0IyHgnz3qwf0xdNa
DqnfX7iAj2ebi6LGZbz4SfFjGQSglaGLomaMrMvYxDWaB2rNSPIlcnyajDMOqaFQxM/nojr0O0fJ
b7PpPfz7c/ySJnz6HIjybRRQfG/+59N682cz9caKw9Tp1UukRQ7rCCLKPAJPIsy23NutRefXwzKf
DDFhGS7Em1hxCxs1avrEtLCOeN3daC2jBi5ve6IYdr2u8VVmIL204Yl9JhRWIcYte9N6DCh4Al2C
BKhBaXrQXB3lNRuECgUwyvHJMAyay97kADtzLutQViezBVjTFS3k6UKIQ1m494Od3c5L5W6NAFYB
CBN2Ftbw9Xp6tGX9EEaE99VV0G3TCDm9iDx/owyMwkXrGICatL3795P8i0aKoEV0uz4yc1uEn4Ur
yDKiJC4YCvhlSZ7TYxTY05GU5aalXUqbtdq4jUPcOoyixdSYjtVNxI1jq9o4OkUuiIx/f6BfU4hP
Py29M9I/uDCz1H+p1P+z4RVV4oejiR16SsFBISRhUg8QV/TwBxsG6oGdpSCkMYkY5rJnZ3NFjmED
pt10uEVihHulz3ZXJ/6HVOV44O4mbx1E9IRxZqe0yf1NwL2MYXIe4dcoiKMfpuYiM/ybhr0067Oj
1c32hV85YMScrkWTcYemNrydY+BJbmpcOiHn22wE8bfEqPHy59Ub0mjgUCDNbws0VkCkBrn3Yr/Y
mHk8b/79iMSfbyG/lS0cOM3EmvzR10uTyZrTpo7BBXgBlkc3OnWWlZxI9gAjUNTsGdQayzWkuNcz
joxydDmmp/6Qo+onQ3pCF+P5qzao72QJWJw4G/TrGrcncahrYb+FQ+7uKV38TTeHP+liWsCZwnen
DO0j02Hz1kw5VOMEJFKT9S99PaXnIYN4L5Tl76IlEkyQ7Hw288A+E8wZN253noL2hCiouIizhUiV
FMVpMGfkyOFEnHFT2HeDz5+Y0g697lL9qGkv7QNJHGYczh+tqyHx9TdtS7aGhIXguDNIhnSONr7V
+RBjupes29Y5c4LOt0GEMpAEs9891ktcXuavuGdAb1gbYjo6ClBkkNQbO5SPGrj8kcxc0GsT8pik
RCDrZ4SIxVjXc4oIJ723IZ5EdKZONKDQCoK5q4O0OdrZs9TvabN0qqsGuEwpzMv//Qu4v3//7H9p
J+E7EwRMcHvE//VZr1W5dSpqe5REM92ZMVOdsPxwKuM6GSy19ggIHvMRBkAFxbrpqMKSEh46it6Q
e0OYAmZEHX5CWrTuVIV7ecIhk+Kzt6PbotJ7R8714Vf7MFwSiEO7bZFzfmmm+FN0tsxAsO0EXBAc
dKi/n7cIM+xMeRh4EXzicEbMeGjyFj+QXZ6TC1OHxyAK7/rZ2EZdOl0xMS0hplKremeZkBPEx8QZ
Rjt9PenqBc1acVmm4fd/P+q/tPGX4ADmpBSXAu3op3MubtkN257lUk6YRH1j+iZnVCiqD/E6FxIe
QIKEj7iiAlC0F+1L3qSpjox1VzIC/PeHWZ7I7xsi8cF03pDZesJDoPn7E/OVm8+iLiQ3C2OtSEny
6vKLTdf6czjFVmIuR+oyvCDfZNly/rPrQrnLqqwPMPBps4c4ygAQtzDPWyXkutC3UNu+TNwTTlsJ
LtrnxaRJYg4DSeg5KA0ryn8KvBXkvsvossmorQs7P6KwgkcXY7W46BxrLyjiOoLAu+5S7gfKnEt/
nj7qhJlUJ3vFTlsj1HMim07iOIMnTJMTQiTa9SMU3bZWIyyTUZxM2bP9+/WwNzvmZUlKx703wfvN
OOQpq5yjPdy3UdZfzlOX7IKyJfFzdF5HlxuK1VFNlYlepyJ/8x36a6LhAyRuBwIy2405i83NW+vg
z+mmM/3HKYG6URf10dYoF5XCwzFCBpnV+O4oQH5lfuOgHNu4Xuqep7zbOgi/gPwV0dajTHemIj5S
JsmTEz/EukW8glgHzzFQ6oDVFUeAxBOvsw+9Yd55OZ3KopHnruTOlsZdthezXdzkQt+qxj0zhpdE
Es/nuUQh0HdZDqyCD05oPToj5EQD3JehxB0ezm62bTKmi9WQsX8nVXwn/SMzyPowJKehFsnVUDCW
Mobo3phMsPBTej2gtQHW3xrnIOP2oMyo2bqZa52SpKW9kPA817LFH+nlnbjkpYB3o8sz4z/rFIza
Oo0kQvh2ro6xUUNkVCE0dkfC5KFRdXQomo4NG7DE5r+fbE/yO47FV6/vr8yR396Z5WR0HNPit2YO
Hn7qvE/DVI59QM4E18c3Z5bJtauH5yYInANXLHxQ3zs/mY9DSoxMxIQSn1JpwFBrK6zVYOZEuohM
TWZJeWrMi6aMO6EN9LiVWb7VVXvJgDi9GBFaHFkw7XrswKq4Yfm9rRGjcUMMu8GgWPBDyDxNAE+q
u8IR315h7D/5+lkYA9EIFbAO89XCTnwIsN9duJ19lQSJeWGTPTpGork1hKf3Q3Usbc+6tJ3uXM7r
PnUjwi4qeYwLuNdWtsTg1AiIzJS5d02QfaQOQRhHR3ckIiQGRbDjWIYKVBr2dZoq53oSKby67oq4
W7h/c1xd4fOrrjTRrrL0ria6hIhvJnUAHXGbO/rNbKd5L92UYNucVxsDCjmZXrvnVF6pUSW7Gm95
HgmUdfKQehTO5eShikN402XhpuUbLgFNO7td2naKBIEcZcwmE3q4SCyZ0/A+ZwQPr3DDbhwP+5qQ
c0EXixY4oh4SEhp3ZNBPCiqNmeFqrIM7K6xQ7jpTuSuofGgSjhuvFhR1jR8dRkbJsbK8U83l8VQg
QEDud8pHHxC4K+G0KVl+cVfH6f1HQyJwlh2azhDAfuqJT3t1oGQ3ZynrqVZ9tEqbg9V7BO9aT61d
DLu+JWRXz9/jFi1NaNYEoPoy2yYJdxW3CB7RBOu10yaUKoIsoVGCYx/VDub9O2lBxrpOrO+BM/Ds
DPlGogrTrZo1XsVym7YGJI+KkXhDQLqwKxAfnbqxsuieMvSjjKbbOJLf6hLFte5vOMj2Bs1DLGzT
to5AMDUaQr0TP/lYd9bRCw2r7NDlYDdJP9wR5TZxA506Ij/zvTHzK8ipMdazW+3q3AJWMxofbcto
wNdsGj4So3zM0ZKVzJ5T09i5LVk/AQz1Ph4awFneLfXtigDQC9A792NQgrWM+fCdD/N1NLJ1MT5U
kfhhz8RKwDcHZROhmkp973sAb3GG0QlrBDZ0RvZ35ihuytp5d2psyJa3gvjzViEZUArFBENMb5W0
eE7q6n4q8JHnEUayAO4iCsrlWZpvddeFVEQAqI2YcO2HBKX/rvTQNvU6u+POMyNAc4hkrgkHzSKc
LE2Id4U2Xuy4L21Rb1pLTQeP59hZzrSZqjal+Wq+zrn2CM+CTq2Maqu8+4bFsYlAv4ZlE65nEcMw
N9CjMbkhb4PUFQ9i7pB7+34OrlRApmsp7ZVsYL6aqXxFSwe8yAA+rDikah4O2hmxYhp3Yo557EcG
ogNEZZTiICkR4I8lMwnNkb+xauOZHehlLgRBB03urrsJtYXP32WQzAGqBJvU968Zc1+lbtVvoxQN
qwFGNYWUsckSp1lXRnwd28YbQ8tTVEKFIxRizV2uXXn1RCpCFa1FgJx7aGO9ITd3LvsDLBif0xNa
+yChsg/Bva4zsJPJuxHbN6R7O2yqyY9M/IQUdssieREh3zaydo2g9E8Lggw6LLdROxLsUxQlMy31
MbYCyjvbnR/HQOExFzm+QFSaP5mELKQFsciGSYJyCclj3fs3IewAKzXOauSr9oIHp43hh58OF9nE
TcaX/D9WfnZSUa2ZoJHJ7dDyTGT2c2wqHrBbfsPN2gbybKf8035WoGMcSLFxLK+llb4JXd0nETHb
wcBwpeVnd1qWA09+WHvBLWEb/CmULOsp5H3JpoiAF+pFyyPZA0fSh03kfDg1p76Da4V9HafdSKC9
VS35zwrmTfMa6/JSdyg4AiJ1M8e7k1bB5Sc8ZaaqmF5ZNG1bgKUG7dmVdhc4AQEBNi1QVUCR93xD
r+mUXASj964RjlC/9oz2AmZ1oueKdK3ZE5ehWE6OAU3DMnrRClOIqaslLrxDKVigsKiS18mirTwn
YPF4XfkF460KwnUQp7iDfO8ywiK7KsPlVU6GnwKcbx80PPGOCBiwHtQH0Z2tugdenisWodwGbY2W
x+13hgTJlLj8GAZsCam6txqd4qaZfmC0QAxmUa1hUfmuRwRLiHbrm6oLPzynLGiLkhAkQ/7jTtFv
wPWU7CaExXjZi6Emfpbizsd4Q99avBFQLAXfB1SQu46xT6yyW48YMzIMctJ2zZ9ZTbwSAcQvRcwf
OxEeFmcd+s0Mh7MUyX7I0m1UZreOmWgOHsQgSCNXUmvchkQcTBeIRgq0B9Vhyly+TDS92S1PEZrQ
U+AXp6loILA5ZNA7T5bRvvVt6JDDRDhxM3zImh2rtWcY6vSWK5SLUcYPjUNrHw7uD6/eT54xrMu8
YMOUGaBh60hYzr3I5b0K4afmLbt8CKEpxZBPykr9YabTXRG0j6UmDig06N5ralr0tJe2mVyShlpi
qeGpp5p7YiT44y1SM2vHQz1Je78OjVu7Di7mke22wIS+OdeVwcLFKc1/au3bygK/lLLEaZ6uevRt
LoJHflJ4cilpjGtNdy1HHGMx0TcYeq3RmhIM322qogJpW7DD7wIxMX5eQFhBvzDGwc67mbz1M0JN
RryFBhb8XOf3dWvcaK8YVrWKwHl413DKsk1jxi4Ow/Kd3OdyRc9QEM0ZbKtw+o5jl5huhRNgiLO1
7llsVqpujLD52RBWFi2oJ8sdUP5IqNMFeL2ZlZoG432UdQ8NG/5qiGqkGDUj2o42O72h7yBQ4OiU
cNpIsteeke+T8KnuhYBMgLYv7g0y5TomErNzX5b2M34pZxMh8yeHezyRX8LhUu1mkQYrP2bNNH4F
iE5G+NIdUEADSqFwElsArrUtCcUa+XpxICFgoWXJBn4sqSTZDu6T0bT06+zso5gmBNwJm2mk16M5
4LKx2xAJJXHiv/7Cn2W3ubPVmhJlUaTaAjE0LudFyvNAJf3dD1W29imY19KatxOa/hVV+vehlrj/
xvxSxw4YQANFa13p3YSxiGis/iA6q9+6hlmtukr8pA12HM3oIcZHzy0eLonBXpDDaYHLCHQQcuSo
m83ktUiu4+sgMl8a03DZJ1v04oP3QhOOzmlGxxUOD4dV/cT84dmacaJgUljS7sKad2nfp/1bVQK/
nWASLHi0ccPRtUYHQZVD2ykzfWafgoZuJfJrz1asZ0view43ZUPDpOs0wzk3vSMxb4iSp7ygyRg9
hoX52kwsRkvGI/8R+yXi7SZKrdlkYf3m0k8yqgajD2aBQbTPVYRMzJytY+5OpCEBNmkLdtW6w4nR
K+epK+ZXoreSTTHL57GRD2SchMQwxIjFeLHNyG455yZ+LlpIo2XWF40fQxtLJZ05CJY6MOA3pD7N
sOKCKCkcVM267PVPIIWAXW0S0Wsujf7UUiGl7lr5ONO0rU4TMTyrzsPN1ibQVWrlr9IJ6SHlECpU
3u5U51RolAizIz6aWr2YYoK4H920IT6UXMN9DDx5nfak9qBud7ddflcMTUSegfFBHAhWHHzla7fg
lFPFKRhajwQU8z7rHUwczZseOSfzvHo23Ia10cK6tZPwW93hJ+L1wyIzvoUj2KnB88odaKwC8n+W
Zfkm8a/7RN634GqyaiaMfoS7KF3GuYx7d3ZHDVf56X2HAmQN3Lq2/OFqEPGHPV8WLe9fZLl702Y3
Ywk8+ZFib/OwGxgs4YyJvxWbzSYKrH3BIkWjk5ORVSB/Y50mlniSwlj13uDzq/Ibcp19pOV6LnPx
1gu0GISGhhttUPeIujl0AveHsvO3EeqSYfGNhyKlqkLQxTzEY+FwSNhpLlaCz8YVvY5SWpSZTeMh
IubC3KHWpg2tSSayJh/+X2FxTCXpoddkdgVpemcRaBM4nKHhDKO+MLexKptNQlW58mRAPGoxj3tZ
f8gFeBw42Z012NNW6O+uUmSIJebOKQD2zT7uFq/0eJVlhjzKWZcm4wxdkiM8TkROUyv6c70R7pKn
0cXUL3UgD9PoNKQbOUSUJexobOgrGik0iyv3tUBeFzMsOtph066jpEnWnVmui1L2YM+XTAYL3EZt
rSZGJVvwaMeWnjphgrmzIugVxEZhHuAJeom6AAfzzTbjvcwc+IW+V+9aGMsmBFtZ+7sGu8qGS2NH
OtkrcLIcSQw3SmMedsWA4Aj/RYoq5LuScXytahXiDBg1ckt0rVMGHBqC3LrDbqGA5zLzhrpp20di
hMbzPL0zKpY7t7QZBzViZ1l2emFMwUZEQXXwMnkeuKWu7NmjkaSwjfhu8xxpsgEwKVTrVs8Xlnbi
/1WkAhhhLv4kfG5zUZ4W5L3IK1KRH+mqHX2LTMJeaho5QQcJNn6eU9DFDc0Im0WX5CLe20n2vVAs
evr24PWtadWb38coqLewt1wYY95DOSUfHSEp3NvEpWtAikray3ryqdgXemdHpsKo6w9uQtd1RmBJ
XzSozCdYGUbTPfMvltC3CP7rCQXKJQmGGKnWvmJFVBiq5kg9T0UEILQj10FCDSRFG5QvWP5OErqJ
vQjgMojhQNwbcL5Wk8UGAaGZtD2KvbGlHplRgUFcb/qiB1KNNElIIInFzI7FHZoinl1Um+0Hpr6I
62KVbEs6huxmMelZPnC8kpf9oXADAIZV8Er6zQwYk6y0jlhpO4bWbW0rBffSKwvOiME/hAWSPu1J
ooRoZRsKCnS9hPOl7dsAtAahQ/HamAAR6YhU63iaYOUW5lqS6VZ41s80ppuZZ4miy8V2O0CbJYw4
spgXVoP6CVOEbCITXDPVhMl6s0CWaRHyIIviqRzHDT7DbheEPqdcNLfczEiPxWkcDaSewbnPm9jm
CgiWFYPojQTfsOMFKXaD6752hei4T1K4aMt67wNaVAG5ZOwaAN7JHCEjJ4mftDV9mBMW6rwjS6In
R2NQi02NzQiFoMXEQ/7oJKjyaSCuQQPP7ov0RWXphe9lauX297Nq7ibPaTgdo3XvzYphT4C10wSc
k8oAyR9TENngYCTx7huXST+BtIKRFgc7CXsmjFSpEu7TVXcOSivbJEF0bkbwsj3nb0ZGKxeyzeCA
AW+njCzYvsPYsbJm72cT6GYV15A+vdE5Zd6MosQKAT7V034exuYiQZbu6eY2s/gcAzTO3GCVZhFm
H9UQpqawpe/Tc65TE26uKI+FLQHYCPGjZ2mt/KAZOEDJ9MOJHV/w2yVMgUcaUdol/8Px9jWad9QH
WAtMjgM1IdlMnByVfnhl1JY4u+6wKmHk0Tl+wknJr+2kAQg7g1/lV7uiqq56kJoT4QLTzFkam6LY
EyABXwc85wyRq6eLvXHsMeOqbHyTtoI4YYsHgAUT8ULzO+E6N7LVj/aQktSD9hUiLLr/KG4KRpfB
VUD5RYubId0wA2RzvehMkiJne9hG2EIEO0JxL1pzQ1lOXAD/UE+rvGz2g+PfGSPVbZJeMzCsiCNu
gT7P3ZV4sBxuRvaIqJ1GODHZRHUo1X+TFZM66QSAmzVkYGLeqoY2Z8xLq2r8wjEWvgu76DZxn8F3
SAqMPPq+QCu+ma35DWzsugXWR5qPyNa5Kt5TmEybGBePYdGNNAbnGLpTSeGS3Kma//LgsodM5OA4
/biPBfpZJ/3Zu6R1+IpUlsDoNmKswMy49XlUXMTdGdgtBZJcXD0W/P9NLeV3HYslwRgeTVPL+eQE
b0PQJsfMiF5bbp+HiLGNa7DLTpWi+9r0txyYr9HSksiITeay4XFJdJs9bcuHrgzf6/JNtxTLpdCv
Yx3dUtmTwNnJY4MwYNcnD8w5935CIpujB8QDgIDlSKkV0ieO3kpHnVwvG1c55K1107fUOf3eLRM6
koG/bgznzKXqG+yukfOF1CvuICsuldJOkCpzuQSEFgci2WmbG6ljn4LESHbSYxYTpNa57axbGmeP
vkSlyTLBCxQHRzZInMuSbmCQcEI4H3DLVgMyWFIF8QLpxL+qTePg1sV1HVnvBZ7arpMfomL04Xa3
rplTfuXbOuZ61cHq91u14iY0xONrBZJlzd/P9AqaZc61DZETWpl74xj6lp5nvwNW/IaZc97bZXQo
S+N6KoKb2oIMVFhhjiK/uhyrpKENs4ZbsZTZCxzrZ09OXyhhA1pR+j4mtb9pU3luyEdyGC9xTt90
k3si1Mg9M5k7a24X6MizQy2yjGyeEIuKPJdTINa93nhN1OwdM7oqhUFsDtE5oRPdmnFFHjOJmHzO
fdovu0573ZjlcMEpyRg3CCckl+khdOdkn8tn1lfu7CZtcYtXsBZUS+ydBfEIUxEsdi//CIX6SLyE
1Wux54t4QlhTYtdsyYoGBXzHHvau8nE1TA9RSfegyEwav0ND1V72H2k+noMiuKgL9Uqnyr5y3ew9
yoZ3+tfmhSgZzvgN6dV5CXXVLMu1NXH39xrKxzoy1ZpqncgkHr0uXhDucQUxdqHuv3PxHHe2O7za
jW7w/8r6VE1OdcopN9EC2ses9vRucBaOhfmzWf5ts+t/KPh+u1Y5/KQNwhKTFCCb+pbj5LXP/4ew
M1uSVMmW7BeZCKMBr+6Oz+Exjy9IRA5gzGDMX9+LfOquarn3peTUkTyZkREOtk236tLGu3N70MW1
3XpEzEDhdsV0LajbGVfAi+2RV6fKqSG9pFe8afrmYijzimLZSVq4d4KhDeZ1diAPy5689XHXvYss
VqEbOSqkbnyahN73dfNtGW2+6xY4xY20Ubyj0AwayDeCUsSm5myzmpSGlavZoINNsn/trAxBDBQM
yRXPIApNLQCuGDW1sHI7ELTS1WMIWSTbRn1O85waKBOerMeh98QlrfJ0W00cZ3bk2scipqBjSvtj
1qIYpwlNtHHCbhW3P33A8cQ1KujurDnnWE2YdYU17Z2Gcm8udei/xjM6eCPWiFGr1ZOV1jtQfa+O
AK6bbJPRH0KJi4qVqFXtVO1hIRy7Q4wKBg7bv4KQvCq810vBywBHCaHndODCkk/p41xiDTZigeGG
VVNbfAVUTfJFCM5Un4pnSnI8oCm4oNMfpmzj7I7tVHCnNzqqIXjSTHCzHgVBuVF2h9TAoVDBDwM9
SoFljk7BxZAaKe3c8Zf2z3MsvLNlNb8hEOf7TlA7kZOH2rJyRUpJqKeRdS/30rV+3HxxtnrD1pyS
ZMt44qi4LjPLR5zrjS8fe0c9KqooEIQsrgrOqvPtcPjQ/eawW+3q5dyawSFVwfwUOPXJM3kT2xM1
Io2JUjaTXA/nTHG5i8TNg9NvpvH93NNLLgy3oe4iR4csq/TLKd10W3v5a7aagbpMf4htJIpirVfG
/m4zAroBAHH3Dpf+yZ28X72M9lVQFFtrSX/IZdDt7vThKk9xiLRXENGYJ9WTWVGLPMUXi5NDdU71
pxtG1jjg0YcviABF2M5s7Fg12lfekLR0t9O2J/cqvqy4+k0RmGZ/gtUe9dpZXeXtkeb3i7a5EPWj
pHK1C7UF6G5RLmQneuoKpM4qcdiVdBjnvEKe5ZLc5zW9KUwjbECKcef77dnuhvWbjEIGohDSvPnH
nvvPQDGpNbkjKfWaj0jvb4oPz81q1Xudyy8OCLljgXhf2BwVreYRkwsVjDa6ru86/RbjI8qXDsh1
EBZK4PHigJRvKh/usJiAYBicMmybO6UTOhRJLFcZ7wKJcNKLh6akpNb7FTlUipMHYB+O080rHJI4
LhMECd4VYg4sJwquxnjvp1TG924pDmlqHJ0YPkLZYupqPfFYD7raDpo/waf/qZpb6hobcfANFhil
JreCdSslak7BqeiLvwKi8t4Q6XdsoHBTVXHkMXjIZVng+XbGsBuN98xJ5r0s/B8NhYtZhpv+ovhT
JghBWwasP2xsX6QlaNgEH7mU1CJrzyHvMn8CwGPYyzhlG87xIcgaYCcUJ2gD8bby0GvzS9QGz243
XDv/XDsDIzB/tiUo9gG9yUjoEJ82i5DCOIYB73WJKcULnJ698msju+cqW40jEfWapQmMZhyVz5sT
Gx0bPFahgfMVY60Kq5HGG+2cW7cXb1iM4S6QUyYA1jYd6BaTzQBJvE3cGcdxxr1q9H1zcmuIU/XA
fVnlJK3cUhEC/tfn6KTo1aThtEOfZWKLfFdb4nVmaI+D0gWHVsEGLk123jXnWrbU1FYil/D2pgRw
oPF7Lpq1NIDVzijBaUbLweQlA5GDTWi7n31gIrQp7EzJLsxd0VV2l57nVlL3u8bepl5fgrzEGRZj
6x2hDycr8zEZoxO6+L2TmHeGbX2osqerTcRQCV3vSbTNQ66dgYibR9sBUHfajRaONq/Yj0YtQt7B
p8Gk44S3shnPMCs4MfHt3olgeS/aGdV+/AKAml7V7B4MOJL7xmGbk47GT4sseDQnP0WcJGzTJ9TO
LM53HGeKFKh7BdxMvwC7iqhaXfzT9OU7w0PfzN9RqRpYOQDScIBtZOFEN+ITqFGwnKsu3Q998D4Z
HAC2/dVrITYsWo0LW/qjLGL3WJFd9prlCBUvOM+d/6tT+QsFPAX/XnJdVRXySUJ5a2LVJzUYB+yg
J+zQDZ1M9qXrcLZl3QHiagpSAo0Z1WjPMjYJnch4QmMP4z4g5nN0FibPcvIvUs7JnRiXl2Bsrl1B
PdNoK5dTGu5no/64nVkRrJA/TSo9RtblBsL/c6LTt+JGA8ODR5bEcMxc4P9tkoJFsMNXx/IO3czi
OPHxyR7xQFJOncjHSCZ7gM3jHqGLDYM0bIxD9O0G8z3XA4puka53ehbZXo8jB7XuDyawO1LHwbKP
6pQEm9u/BeR8nrxcXIOJrtjWcOnfo87TRKNx3eXd8vOZiVBuOpvzWcPC3uPROisxYd2r89e6yrxD
lpuv3dKYlwF1VlTUsMFJ+e1k9kVVNTCRNUeYTV+LYf8ERc/YCNICItBnkk/D0UF22pQwDWSfuuy8
6u9shibAoFWz0zsVgE9YoR0t2K5Ue0v2GOX4kvniKtI2BMz/UgYsjf1OIG2hPYAh4zMdMAZh6Ccn
0iRXni9eOSlL/Mmn43oK7FfSeWSX5BceCUSIIXueEq4qOR8WvjHEdxiazOqPbxVvUG8o5FWVfeqy
/oHDk6Vywja9iShD7mvAATCOBDOUSP1t369lVX5/qgA8b3N7ba/LWJ/KRFLOk4eq+uvj8YDb7VIf
Pve/ZJpRcl1BuIKfR2Q/XVc63DmX1ymjXjal19lnwe3kBEFtG/pw4O87B4WB0ORTj8lm63T2fV93
X6QRH/DAkG41FjS3eWIVxjW5TfzfBmBM0/vKPRRfwnH0AOvfrMfY5kJvMFv7IzDqfoP8+BfixDUg
lnFkBkJ5tAg4AunXJKNO3kQbbL3yEycWwxK41XZwarkt6aEcWLdyEDd7SCGvJPWCPQfIXRIX+R60
EudeJh8YuC6TxZPb+RZ5UV4gbCjYA1Ls3vOboNt6JrcXAlEMmz49X0MeH1mdAWRKnPQFZgE55u4e
6yQq0D/SmHwsKR7cpWwqw7hY5jBvxteUgUE5UJEW6jpqBys3IOZpW1soX21wNBiiN8tAuM6ZEKMI
TYa5WTunHG6Nx9p/i4K/w7+y9wf7t0qFxafN2i5F9KzY+RFDbbZLtR51ybTzhaI7fZpJC9jiSeng
aPpnxdEPvCTbZAk7R25+R79wP6GI/gXCk7Af1wcfbQmz9+KyC7L9L9gRRMMaID92foec9cl/De2u
FX/1UqV0cpfUT1BOwdM+m+Dch5j2elqHoiSC9QeHGvWgCO2JsRpQP7Jezr8u5StP3aE3pnrLAozA
1pTtbftDJ/rF6BGiU/yiG6dibVTk3mfUUC1cJX/Lqpk+29k5kbx/6ZrZOUex9d3p+NxlLGnyavpu
bKiDXnaamrsFuWY1DKVQoRCF2FSlcfmVpxNUJLOiWZJaVXt+KoR+x6D2u+L/b/PioNlOHWUKm8Wx
TVZRpOZ4s6EIznJGHYmH41TXnzlGgJOt6mpTMMKtv4ejguwQx+IgreHqmYKgpvNjOiMddfFGt26H
haSKd1HHr0/S7HfjkDzso4SzVT+3wcXkn7oW/EJFosMYoU/rizYpIKQzxp0SYycMlPLEm9Vm8Ox8
rcTrN7aZP7Yi3vWonFsgqOXWW7i1JL6NpWjQvznEfnCOOdh+Vw2PbYP7hQ1oU6Qi7OAKhq4lDspt
qQ8b3ymagvRlcjPrl/zQdj/2yHNt1vqibLaZZK3jEM3+mRU+hnh/Z7SDvkKuqlRKXtCgJomVOHWu
y8tcGL+ick1gUPeqvNF4Cgpx4VXFvKfSN9gnH6mvfxGOLA+6uoMT9T74wWPWIxcZWHqpfre3i56p
5aKgBDsdD1zRUivk9xkbdqQuFhHtAdCB3hn2L/ZPJqpLtG5FuCY3KWA3mVNrU7HnhMKS7tgPnLjF
cuVp1xRzJIPtOJNLShJKHpaW52h0ILu1p8zI0cLZbEpthD3uxY0c6uxg2NvGQglxAroOjcX+SJPl
gqN/3FQiY4Ep/UdvZI4mx4BmObI9DChPkPib2PslIb8PO26bH3HtTNTNDpSjF0l/oN/yF3aPzs3w
u0VZvYeBE6R+f3Q05V3USSB7+ghS8UQwtKcGbOL9EuQQTTzo/IpyMgY8NEJ23GcCcHRRuxVp5nZu
znORveTm4LKSoG/BieRjPJk7t+8R0Hyb3kjPPiy+vBKdxjE71lt7pPmcTNwvWVR73M5IAjiAdrbZ
ubsmWPhV9siWCJVzdAigKz0c+EEYe50GuMG6/BNsns/nC9xjBzjRLl0eGVC6fao5Tg08tZ3OwQJR
b5x4+Ny4QjNFWxOfnOx1ZBWOjmV+cT+iOYbzSvIAjn1+DrAWUTHM3kiVxluhombP6U/XLe/qpmUV
A6qr2ERFdm9E9hvv30NnQhLLyvmrtoMMP9bi7XAA1nw8eZ+PLl5Yy0DszUv/abCr+RDhGOFmqmdE
X4mxoK/odOsR6TDDu0994nHPXfho1f6N0YzS5ykP9jqY7ibZwKprmdjG4JUYFxAQ2PNLR3Lffmto
zyJtW/Gl5tyJ1tztRdejf27Gj4J00JbPFU8y6simNuSdiBaDtmYjCSc6bPjDEMf1p527IqzL6lDl
lPNkhJgAwJVYkjAUDqbideDTjz4uqPeazbVs+cX1O8vV+NC2bDZmtuN580ZlHVWPTA0M9CW6YYud
qpXZET8qH3oLP2UpOUs6gQDl4IRrm7mknWO4BROoVC5Z5m4CrYMlu4SG2uXbeLJRihMO+4gUa4FO
GEksP9LllhR1dCaO/Gzjvvxji/h9tP0/RcSVyOxYTzVp9aIxy9CGVn/KtSzUQFCh52svUxsqfSXD
bG7DEVAEG3gjoj8P/1gBfwp2f7oui22KbfE15RBQtknO9y92KqBIibW68bph75YDrkRJTzfFttEK
H8X5gv1WNHSxWDyDkc9rZpgzpprqPk/6Yss+zEVLqJ9yq0Lv4alNwKjgz2Ct2g7RrSubDy/GsRFn
FkuDGgcb18AUwwcfzRObt3nTYJDd0waCR95unBC2H1+1S4FqPdrHdkRJtNj7RiyEd/9elb4aee6D
lHJ2mNlJ4v4ZU30c7IzNutZknZZ3pBaKuMtvL0dQG4e1Akoqfso1Bbrw5/dDa4Ylu04omNI+T2vr
ms3qBsApSCxlU+5HkZuhxnuL6xcVMTZyAzd+Xt1M/q7X0FJaay5pFM9HPcLlGgJPOHkvfMwZ9BDn
NxKjFW7eErZ9Vz0UKrt2iTtfWjEQHI7xONh4sspK7LKCYzVr2YzhdxHHbugRd+leay06QRHcsJ6p
Lj+VMOeZZ3Fidwcc88k2aPHGcfPYs/xPr3ijiyC7YGaIjiT+n2UfWBBGMMiMwJTLIUEt0aq955Q3
N2kByBWDCsSanKu0C8Y+Y6jel3Yf7a0YCUqO2Y6kG5dxu3kXeFf5/qNeVJb+nZjWF7SCAZ7wbFAd
fGHAlqeS1oTNtJGK5TAEVbWVcXWXTKm5KRqMCp2lcZhgJgjN3rqfo7sxgpaokoHAkJEKHA0tZCU8
HTgV9JHkxNrwHH/nmLAKQVzU7LnDIld9WBQfhHnJlJavQorPTir1W5b+TUt7n6g2k4PQ2pkWWw+s
aiHRew7OChIkNumdr6f27ArjsdVZewey/4zxl0ugxc4fa/qHBdux8vM2NH2tTwSeeZbdr8UbkW0N
lGlZTy+N4tIBOo9vozc9OMNEUzpWJ/CfHdcQ+4if/smysDMoDtKD1NnAmcAYDo8JotDUZ+ur573w
uRjOZvccjPGua4OfFVjdZ6ExYjicDHvc42Alc7xQUxPle0OhVCQ0I214uZyFCAZm5L4DwRwwXZmo
rNPA7we3gjsF08LLOAXXnPe/1YuXhd2j249sJIBuZDCH/Go4GgGpMci9OdcP7iT4cCVb7E2W4UDD
6f6a6ey9A6+wJWRh7LIyxhLklzcBay92AzYa6NAMuslBeFHOEv5E0+tvd66xWa2Cr0t/CeJl9VsW
y2McTdCisiYcK8LJi7ME24nswr/xhpo2VBFwudu0bF74OC5wa5ByKhjWHFcSU0X74+n504/uO8m9
qy1IL5XLfdnGAUoge90qB8pa01iikhfyHeYhb1gD5NwsksREUFGiAybFtxV2MRdL/l9OjoM+6vlQ
VqBp8sBA6VZTss+8nhkmYhFdRBSZgnu5CFF/xgnGfcm1FbGcCZCDlNVUzt8BuaYcX6lcOjpMoOEy
YXeIcqc71zKJNi1rbDG0OBICu9ypE35KZzvb8fOsUYLE8urJPN1pbLUNiTlOdGvvdpQUA9WbN5Vp
d2FOueROZoD0MAE9ag87RyFcODSFYtItDvnQFLuGiOnRbiueHbv4g9EabkqmfqHDvfgY9HvMenee
qO+byfvgmvcXzi1OHhZ/W6tfCBlOtRGqrA8RQIkHiOa1SMyXLsH42TvQWfPCffRVypo11Xe4xdTW
jGXDZQfJ15oQn1zEWsvWlFHzTCjo39Sej8Mhlf2TYi10BI78nQfub09a26R0L002/pR5qncWK2ou
CMRzTHRozNHffPHtecKHvuFqjyPCcgGsmX/buk+uuSq+ZIT86OFswzc2LQ8GHa7tBe3Dv69z9ZAM
KGe+AnVq+NlHNOMkHooCzL34tiN4/13AWZbm67o2Kx+S1HVfZFLeCEn8VRbqjEsk9HvwOQJd0IYl
5udwFON5EXVwiF2cSF2rbo0qXqfFaE49w+0oxe9Em8WWvH4XAs1BEVD119jY9gU1GvnV8O/BfdA4
D0tHpJM8Os4JmumA55FV5WANwyXW5cFYEhCKyL1VagOgAQlGLPhJuRkupmpID7hjeIPAN9nXqbwH
d4BneM1AD0BdafPu7kcMSDuSSK8doQY2/jisjBVujFci5K2V7rtWvvz7DSy3v6HNBzvgOPMlafky
WA7uvcgeT0SJ63DpaEhISJ1R/V7jOo3kbYUQVLnGKOf7ame5bGcLJbA3dai8ZU9dj+ZLqxpOWz05
tyzT1mMQWaeh6LODxRJyP1lztl/ke+Y58DRNoaDJitXlj5fDR2WLcGnR7KPUVHCPXTUgTx9oF/VC
3Bq7QZeoKTX48Jg7Uukb+lTYvEmLtpQ0PiATefZ7PFv0C6kZDx13NraIbYjXPyUvsSy7WkWHf5TN
WhTp1uO3YozmbJ8gNG0jI3Pog2JutkyVHNGbUcSyZ7cwHAqM62Y7DzZ2hq66Qjm/dvYkXqpvgSk4
xAUUnf/hJbPmliW5f5yT8TlBRTlYi+ftZQtZQynDOuESvUuNyGAMW2AONF1KNB0jDeRQj+0up1DQ
tEzyesLIWE5MXoDdY4MkW0YprUzxiNXKOFkrtn5RNs6rjpdcVCZ4/6cgAOva7FTOzo/8wma1jm2o
HFOniIbe0OspdO8g8mCDBF5aWwz/yZKqQxTlaCWOWeybqoVulA7XyhA9WxbEvFpLNgm1OLqj5A1R
jUvoWGn5kgRiG5h0Yo882zr4UpkJfziN34KytUkEm5/DPBh7v6nfesDmN1LKqD++95Ahz2NXpFZ7
np4JeyOewjuLGTHeHM9//sdFb1z/L/iGcmux5Y1R5K+9ZRFqhAoyTD7vhJgfqxkTqOlaBKU0/p1x
/70tFWOB1fNx6WC7hdGINX82I05zxtkPQOSn3Gxv8wQyGIMpI/TCnSMzad3GpJN+qby4K8U6kS+N
f/Fj7CKBXR9z25Tvo062SHbRHyebPkTKTVLaj46NrcQgRr2ZW9O6D6zyT7ESolFNsf9P1My2xBPU
GsNG8XePXuE+dYrajQYF32QyOHur9ZEzzLzHz+Ti2kiCkBK2K6zv4o2vzLih9R0sC7zk4vsfLSta
JvUN+z72WthwLlXFEDhk9hu9ps52yqyYh4wfIsNOd/M02QXrgUoI/VAQS6UzMdJhUvhdKIsu2qAY
VpcyjveYVGuUwZGqJ8d5kaNDiTdeWmxi/VXYIyGJUdD4mqD69X4a2tUTCYXhjQkSmp7XkjaQ5XW0
WEw3GMKdGlGofwVw4twbtMUnittiPDkfTc/mtIYzuakLL9hx/S7eFu1uPTeqnhQWOJ3UxqGxVH5o
0kG80cW4C2DqLykegshg50gehi0fAg6F1qP0nymLn299t85AHgXZuGOci4lJYeYm+Eus0QEvKdga
aePWBYW6Tyr8JkPF4TCOdLdRc8nOq3fKXcRaJowX8WTGYrgT5PcO8aTyXVBeMw8TeMQZe83gXmEY
5SZM0/QQVnGJw11Yxc6ymydvsd4Xnd3Mssn3w9QAE1uf0oD484OZ4oMb/+aI2HHQm5fY/OODN71o
3HxLj+/RG21qhl0SeLy62pOCR4A0+WkHlX2mIyLMh87/KHBl1yYbTaMsmn1UOH/qcmoevG4g9ec5
IpzGskO2cqenPmWSHi5jgG5a50b6gAhDUjzbmG2UnlGjpqNLi0ZkyPQJI8jVDLpxw4XEAN41vMy2
c8m4yRyot8SwM4K8j4X5RtKrP+YADhw5GgdM0kfjH0eFUhuHtQqejmIJo3n+bjCw35GPr47GoNww
SVnkD63xqRwi/6ua6LpD9phVnrWxEqO4et2Sc7VQ3d7P4uxkwb9iDopKers5fdNUDXcBV7FaBNSh
5waXU4fFlTaGy+DjLO24+ZiWOI48C0cLk3yr5c6v3fRAFYEV2quTnUdvT7gBI13s19d/NM/WTfu9
LyeKLGKq3zMzspmp6uQKAupUL/VnObyNw6we4mK49SZEI7ww+FQZn0EnDO88DFkLN6NgMzOqFQW4
frhSpdd+r8h8zqgAB3tzTrumvvD0HWXbtyftsBtwo0A8TGwAKUqa4/ug5w1SOtOnnQ334HjP3ItA
7XcwzEXn+jxEd/ikKJZDkrwgwH+lWcqnQBUO1oQ1epZ9tZGwWXfzeSK3gv4bVD+eYb4Co+NxLfKP
dtbuGUQ8Epy8k2Yz3uEamcLIW9W3Dkc4rxb7QWTlp2Fxks90c1wXzuyjO6v4kHbDDfUvu5b+XO1V
YJ1np/GuZYUB3ENb7BPVXsQI5BT7ZrWFBULtjVTPWZrPp2Y0cZtOZXlv/EhalndoePOVprzoE0mK
NZsgwVFbQ/LctmyYbTU+Oo7Izh4cpnPhsuWyNXqjU+YCYwDBqTRqEBKHgQmjvw4LNoZkGuO7HqrD
IehJvDJ8bwDZ9CD0y3QM9kmEbB8YX01WsNFosukhjfxTScz+rcyIUZIAWI89UjVDnb4WdjeH/2oy
dM6+x7ZWkptk0RdTx3yH5JBsi6S+JuwCNhLBY1MS5cz0yIBQyfK42Et9SQv/18TQtANDTaglSIPd
GND1AeC23mG1B8YvucbB8v3VDaQaIcGE2uiz7zF9SxmxiF0pcwvA90fb8Gb7JHLCGREW30nCdG6n
jxQCEVPkbsejBICEztg3UuebfvLQ7VLnwQ30dOtXzFudVDjxGNY97rX9Mqcsf/0JBwrqqz8j0dML
NZyL1z6vxJ9KqLNq079BYPUMJAKTadGNn2LmYxbl58yHldLrd93kEw06rDxgx/wxiFWwJaFYe5yL
eCfI7fFUMArP1NFW1bMnhPuo5IRGYvEdYkdKFmngEfe/rA7wtpkly97xcYMHLcqcSl9cZxruHf4G
shnu+em9xC1Ckdn12B5tUKCme2t5q2+AyPzghNtRUV5/ORzYOpY/bLnNVzHrn4SzlmzYe0J84X2a
spehqYOziwGNdEHPHt3zP1jW7+YCTxGc++VjXP9prk2uHlHUn+M8gtwvF4OoH/8RllZep4KhzSDI
8VtwvxkW0rvl6Ge3WA8/Kl8YjGcaBXvkzotTwdKGabITnrK+MOGcclGd6VycP4C+hQi4C1JQmsFs
eE6sAGe+m+lTFbC+repjHNXF1bBQ5U0PLJmKwfHWg3tXIVw+LqzfrgZoGYlQ0yMkxiUbw1VolJy4
Pdir1lnd5i5z4DL9ykXmYtpkdyrqVS50g3MtVHIqBiIr6gwgl1NSg9VbGO42iUk5gNX1H1zGE1yx
NpC3ualPwCU/ojLPzuR66NHVutrjeLtyy+dvXRTm3qKPa+N5Nfo7SxpRvim3jqmC4iXDfoAkWNK9
p/FiXk1o44rJpsqrgpukw3W/brJwoefIQJrohX9KmzG42ODMCZVQ55LET5V25UuPrQmzVkkPTDkD
EAiWC8/qdyGkd06xTBdSCb6F1V0RDc/d2oHbRDyxXT9Sh+GUX4tZ0qmcPbbRDA0Dw+3cFuIsaFjC
bep5fBd0fcvng8PA8liY/Dg8B45lCkC+RJY5qhKBNU6Nu2lh6cCP0tvZWYu3zXR/SqvHojKjxlG1
sTFohwX96RPa9bIX0aCZc/fEH1h/BDTTHRIOa0NBsBUAWPeFz5KLhC5+weRcZvYvPhfsc5H9U8uZ
d50uQzdLvK3u332HdCngJlQGvpINVGoaSPrkr88gYbSRe5PDbwvIxDY1s+II5R88kKLOK9BYkG0f
28tUvfTQCA+FnF+5rom9S2hrN7JB2UJ+J+cL8H4/j2THaFtdhynz2sdJHY743eG54A53bvas5+NS
WV/wlom/WMEDxwsyjN/2h7jj4zaZk4c9Pmsunv70SNzdfGtGmC3ms8KOuE7B6bZxBZYG5iRogHvD
MBTuEpiJXjJ/ilE9+/PqtugmdmQIqYWDraOgBNWWRX7uOOyMdgHuNUId/3ek5x4L0d4Ah9JFx8X4
d2ViLMQp8OaPfIhiSt35kLFwMSRKWWLycaU/tTzMhf4ZffAS6Jtn36xe7IgWMGOAaIsej5JuxO/S
5zoFz6148ZlQUPJWvouereioCltf+lpbT0aFe6PvSDgn+B24UvOOqtiiqFk719lNkUoJCEzcFnZ0
GwO/rbJ/P7a2N9iciOq5qXhMeHQzbsaA2WUqeKSxT12qdNzbgPafZoPvnTGBgVYYo8i+bW36m7ct
P/gtVV3Ls6BxfHKSPTLUgGnwNhmzc01r/BFYU5MbvjtWFQa9euOSiDAx/Xuah1Ybnde+Nq698bLo
NWnbG++hwMG8rRWX/IRbzLaWAkOrG0nEYgrVyHhguybyHnBtCuxLnVNKgX01nXBP2WkVzp0rdhFG
roO7aHnVeXYaaIcRzWA/tnRJbev5PMvU+zXgBnPbL7aD8++CdPVKqgDHxKjL7NTRuBHBD0mS4mpm
Ytg37btqiu4uogyQZqWIg0ay4M9tXFhV1sqnasUvz1YHVoog2UyI8cnLCITS5KKuMCwC82PouvLB
qJPsmE9mu9oxH3pKIp5HDyLhMuFZalAp71p18e0lhPOL93udYyx5ppfE/PFHlk+CPxCvn3js1tdH
apjNrUlH/e5hjgLZObsPQ8IHRXTgcy39lKmY1TJAsm2UFPGDiIuzSPOPcszLHxVZ5zYHhmNM8eNa
AT7UbgBtmCrL9aLyP4OQ/rvRDTu76RlUwljcmc1/5Wj/F6QIbylNygQ4t2zyEH/Y98dlwLCUhADM
qjNX0exAtwMvAgwONfGNqCKU0M7jsTPlMaFuLByC93kxmCLxXdaWf2h7OJOxmk12b87NAw29Gde2
Cc6vXcfkfa0xYYSd1py0TTH+L38j/7+qWjyMRNL2LTg0QWB4/1EXgR8nMNMKWXI22ufJ8u5FQJKE
RacD8GObTR7iKcf3SdBdlotyz6taHfirNYGbAskymltAC0hUhtaUOndmiic0UogMqkfD1xrmdrnY
r3hY7DNmOygjYhKHuLDc+3gY1ibC6h3utyZEwf8Ih/W7XfAWmFOnvNIjePZPnWtXj7qI63Nh8zmg
QKa4sIf78jFXnrmZsIFpwKkMXYBwC4U+nuV9W5AftrGc7QrPie8SMYGDNcDBNIXxMzj5hF8Vi2gO
wvGo+CrP1mxd/v1SaX/p3Ncn3ZDZZTn62GbzdMPqzNa6CuTDQt7ExcR/LWLcVybIaXpQwo7byKVw
K/PO04sfwjtTW8o/jHuX/dTed0q60Hzr1MxQBeceJ/H//Lm0/wu+y08RFp9jQSy010rc/xeeVaP5
pEiUagv07KGzW/8Yry17REiuIiYVEdEJerX88gBCq9t3CY9+adorVZH8uGNA+eHMqAa89zltAbAh
/Yn3aHbsyf3fIkowYkUvLcIZLWhLAplw/KRY/IUM17BXfZvsJqd/bnhntDa8Uml3OP81nD+NO89Z
iu7esMYDHEL/f2s7+f99fH2PxiPDNaC6uf/x8ZV6dlI4pusPm4w8o011WOqmp+lltjnBec0uCdqq
lzsMoGOA8u1yPf5fvvvBfyFyPRd4GR3JDpXcdB79Byac2KQxynjE8dZmvHxiAXQW9xEQX+N19TPh
fL22eX/1ptZ474bljcQFDrVp+kNq/I1kePBZeMmvyarlYU3ZQb9uCFiPgABPuA3pu14s4mmo2xjD
iy24KChRggF8Ef2bsqpvuZCt9Rx6IEeI4g49VGQ7iZ/WeN6IlKOLr4OfDi6ce5gmIvoF0xHcQDn8
HbnDh4y8sGbRbkqH4B9OQAawXt9wCG20TEmHjAps2RQ28zye7IjASo9LayGOuXMbepncgCig2aA5
WCh0XMTkljT6a64+5xgvrUPkc5ulJHO6wHn3E2qSMv51ZKwZehZp3YIQ5Vbie/0hVnQxbXrm8w3+
shoJkij8TKR8ISaY8RageucpZnwEmQKTdzHuEfBYGCfsowmBk3V1j62Gk9mbXI1YF0eVwU3Ad2yU
21cDL9XMXyAsFGWtfZFgDIoAppUyCIdB6B04mLXc9RvrcxrqFnUmCcaP3qXkCQI/en0dhIaSL6S9
sQxBelFrWbPWxTbTc7zv1mk+jusrxtYrobCnwgRzrmOKUsHDfbg+CaD1zcK03UGqwjXYMQ36vO97
HyMnlqD2/1B3XstxY1mbfZWJvh7UwJuIv/siycxkgt5JJd0gZCh4c4AD+/SzoKquJtFCZjevZiIq
KkKiCHNw7N7fXh8APN9Jqbe3B+LwiQuqQs+/Vrp6Nx+oU711wfegLwpMZ6ArdBS1K7Y/6cVdUrsj
aZ/+wprsL2oN0Sfsqtvewei2Lj6YqvgUK1TcDT0UYQOVf9j28ZlucV+dKh5ku9WtDp1j4iTcUMUA
vaY4gzP72Awa2jkdge6g3Yg8H1B2RvmOk+jQOjStPe5xA6l21CYhY4TkOpgQATpLkEBuidP2WA9R
rwGpp8yjek+CFTU1Lg+sMdK9LZNnq67yfd5iEUXocZtLlMqt4Nlcr5weOIpND65JPe6YJYkPmhlt
ZPRUwEW/qCpUWpWiBpdC53sORJ926C5KPL6DAY6jDlUoTvdT2HmX1JkqN7pOZbbZl4fK9vLrMJjy
6y65Tyrd8en06qUsDQAQmsE+1U7pnnIgplHEBF+yKCXrYun6wdL08MaL6PapWf2eaGAe+pJQaGud
zdOoxyIFFNTmq3L8zkokV5U5a78Atc6ldmzzeorkEu+24jh5G3XOY9mgAQhGG9n1rKZQU5uUW9bc
eiZCgRhRzLYwzOIyDs0nQ+ujWz3Kf3Rj7h7cjI1ZKItbiasfEcjozBr1m7SNqn2i2MBZrKjYaxqi
iBgowoEy2rk6G4m3BxzWDvCkKFBckG+7HjMVzjOpyR2pSXvrGt13yviR3RQEk7AC0TFsfOnyDrFL
a4LbNxvb3bmIDLQCrxOc4+1uow9jd1kAMIBAQLlBywlCiwmp4Dnw0LiEKobIvtL1udgKJdaZneuf
+9YyroGOPCt95vpFnCH1CkFr5ZFZH9Beymo44AI/dwU2FbIb5YXrshVCOBPiM1t8HuwacyAUezAS
CPjkUxDfFTXZtyA2tCuq0V2rtck9mkDl8/xH0xrxIc6U6swN5F1icB5DkcEBzZ6eKIWvLwtUwBRX
Dt2npNw56I6yoBvvqsBGzp1YFApmMrmMezlu0lYM96obbiXCiUcgGW2dZNesDs8QFpu7RkwPE0wi
ZkR5UMqJszBFJnPVOS3oBvl13FWf2FeAEY2t7NxRw8daJp+nsoTjaHw25vQY8VqqGqLqvEhsPlif
AEmIaxyJOi0jSEQY+CcUskqH66piz5LitDaQ8dw6jQsEUJQfpdCaexhtl2NN9y3sKDlPBiK3OOQU
Z+1QpIe4JHeLchGQtmIRjSpZVlSIJPtpxL+ws6lIQ4EffaTgeutYIMnVwfAumorYeVcBfCrs5GNh
58ZWEQ49GpZEnKDXAPQZbQudeLfSo4oshJs/idmOfA61Hl9/5zX+LWqR1dcwOQ55iN0wkX+7+eml
O2Is3CWIuMGYNDhPArDOempCau2CsqV7O2YL9POe/+eN90vzj//hz9/KaiTPGMnFH//xVOb89z/z
7/z1b97+xj/2L+XNl/ylOfqPruNvddmUP+TyX725Mnf/8+nOv8gvb/6wLWQsx/v2pR4fwDtl8udT
hC/l/C//0x/+r5efV3kaq5e//+1b2RZyvloYl8Xf/vzR4fvf/6ab7G3+sh+dr//nD+fX/Pvfnmvq
y7+M//YbL18a+fe/KZbxm+qwSbMd3EeoxLL5VP3LHz9yfzM9w/Ecg3McUCaPLWxR1jLi1wz1N9W1
zPmHtsGxS8dloSnbP35m/sZfY4BhQKilmsp0/vbPt7/7o5P88dlojT///NqS/u1GDgy/CijEhXEL
BgQFv7dg8Y/EUYxYpMbWKZzmPCV6fVf1itxHoVPtAzWrH0WrYz7qsr69aqdf3Hneof+rE/95Zw8A
iGtBQUcK/7YTl7bsTLMn66KYIwsKEUPxrLaTIf6rwfLHfcAeQyY1mZMNe/GGWlc2I9xVY4tBYSI3
FQmDmPN91u4tU+RPXl4qd7kpoqfjr2f/BPO/esH5i7t8Iw3rLsuCaLy4cUA5VhUlCUs8Rp/JPtEt
qjREi2fOJgXMlCDFdViZQuHEc76l+mqS5Au3uVuY4gEteNCoeGxrLfGCvgHT4ZiwLN2BPYaXdvaW
YvDsQAUIHGwrVDwwGBqRdL9uwIBxQDcTCymj2zFRWgXh9HRQ76Leqp6Mrnb8Uubm+VRDCAzSsf09
TqaAqGaq2uFlEsZu+6Wh0Drdpkjn2W20EeLctLwRBKy/Jkh5qYQTyu9NI3G7LOso/NJAo3pkodCt
m7zs8oCwLniyypT2TVq7xL8dTvlZ2k/Pom8f2rDbThmFcE68C6gWUKLxjPyZ3Gh6EBk7w0QRhTFI
/LlC6fYcB4bho/0C+q852d7BXZMa/06YLocwRWYX8fz/PWErKi8akTftc1H3QiLFFwLdCrx470MA
HDS41UVbA062POoP+i77SPEpE2XXahbclUgMWEUn81YNCc2ACLGVwaG1pXpPaFY3WQwc2iCbqs+p
WmColpnWo96V1OEhvN0pDKPLwu74XgNU+x9OPqCfzRJTXqYD6k8NMMO5WnrRnTEizumjktyC0VtX
WaPbV7Ky2cWz5wOiHhbVvmpRFFIxTWUeQOCJ3ptL9Qp7cfB2deiet2apXSTpnHSdZMTZZfK+h8WA
OknJih9VRWlr4YEPmReks7KEXWdQBY2sb4xuSqdILwy234euTad4Y7IduhBKww6GasbdOGbFFdEg
bdskY09h0ai6O29sx0thQHhrJLQlMxxnV6VUYK6piidpFMkBG3Os5jwAdyS4GwD0CXKnjVoq4y1E
yXGfOwYVNDo79I3sy/Jl6ggvWhqcvG1EzJZoT9eN0CocigKaSOHgSCZdIilSJjee8ZuYQyq1cR0H
XX85GkhB+8qebjiIjfdijgBGbcB+JQOWN2zTQWZfjMSw2m2ohc0j9R6EaNJaoyfJ6jkhsPJgWYZ6
r/VscCE+kK81Zqgb/Ub5mIUOyUc16C8onNHEhiW88cn4td/JOin3Kkjwu9aohxsECOmPUSB+yDzh
fDD6CnM70ecPyHa1bqN1mXup6SYifbW0duy50GDQfgNyOGGep42Qn/IgtH8EI5HIc8W0y4ORjuaz
HSrFJfE8ea7VOvs3DfYplcDNZT9RWaXqTYpMMeovBBV/W6NvgWKWlX0xYLh2pbOXuc4z0zlMoip2
jpJFiPLy4JZpnp0q/+Rb4+j9VddzxKZuNMK0QcTEo8CPGYH07jyErBs3NGJfDTP6sEn+7ywVnXuu
yy64InJk3BTkqQAhRdOBo090P3V2RASZDPTYVepnDlYuWrh0uCktsDzIe2ate03y0DAhmsd22jyN
gxFsQtWgLyOQArWeu/AjgTKS4VYjces2U7u3S9L6rjfCbnKr/npKKbae0TaSBh0NBBeTfqn3Tr4f
jNQ89JRxfGRfj9UQO8DwlmAPxUGd62Y+jGT3osXJ9yOYSe2irXsEmVk0ZddV0uQXCOAo5qHuhbkt
hcz5pRG6/GoL2zkbqP7nuYRSkyq2lehjY5oWFsIoOyejGVFCaeHWplG2E7ztbam2DjjdaLruR5uR
EWvRo6xiCf5AuBLFAPRf0IugMOiNT45sW0xXJwOHvMr47slG96PI1HZJVefXQy3bG6Tx6Z0HFeoD
ydjxjs6mX2YV420cEfuOIwTb1GbOStsQi2MnLXyvQUuAAyvgnKD0CIOVaPV7I7EPLXs+CtyV4Icq
gcTHhoRCLJKKlLkWPpmN+9hQ0nERGlp9DpcrR1MTsiFnQ7+dks71c5VgQF1jeOYpmrt3mLhhspOl
a2VFtZRStCbVYgLh/aQEVxpxtNssj6MrVCTOwTCT9qosENays9X2cZLqn0YEFVv2PaOxMaOKFIEV
6JeGNg178okmEQQdICWGMxeCLe9t1sZ4ok6KHexRUbYfwe7mnCL7eCds6pZVyrSgDqjXfT5+xXy2
PgBpLbZaVw27ttR0ortSKBdhZPYXcVgat7XbAVLRMbcg0IH8WJpoJTVDfURSYu5TarIB9iIiRKWP
UlwLIIK5QXAmezM/L/C4PGtKXfluc7i6weW6v/XYcD6bWo+LiyjLveqhxhIW5RVFoWIRO3sVKhwP
Pxma2Vx1MXyNKi/LgwTNsbXGKD+rLSzgEtOSB0uHQtkYUS93YEWsvTJJeW94bTqT1fJ5la0pQior
M3zGjI/6gRqjO+2sr7z0gB8c5D8zGZDF0Cc3NUuES2pYtg+Kk+S3aSDtT4JU+wXpKe8Gu271Q47m
vDurrHbuApMBbU3XyufGoEbnHAKd9xk9HCUhDKgahZOZYf3LjgC94uQguUfOoFKjOgoAdF5p/iCg
bPSoKRHObD0x2PiAZZYJeGIk17LxWnVmfbILQCmngRfeFA6khI2mGs1LH1Ntdz7GivtRtfqpBZQT
ijs1LEu/nBr9Li8T2Ek46HC6yztVfFFkEAJzSC0br/VS67Sdp3VkbhFpujsIRPV3yjysFzV3AZZq
mWf6xNWsJwT9rc8ew7xNa9EB2giNiCgVxk4khoGLbEYQoDDzQ0Me8j4CDFbjiZZQJW/Bg7clKhUW
jDZifq8V54MTCnU8i2RR30sshPyaYARmb7qAPBnpGRgbIA7TxhyZz8/Z2JP4RQsQI0AxSOD3hkF0
kHhNzGwgOrKdvdmMoB067wbvULw1szptyS55jMyZpRw+WYmOL2FHTad7VhcYymOJFsX3YRJkB6Qv
pbVtTW/EzzeZ4cn5EBBMHC1QkxvU5CZMXSAO9p5STHzOJoqzC9YXFtpdorr5NT5zAVkrqVMaS3wU
KV0O3h8vgtI1P1XsYXKmxb7A/qBGF8dGiVP5bnKVYq+oKEbPWvaMsFqcElLKkGfFU5MEBpISmYTW
pV0jTD2jvIcQaQmfD+N5ZE9sMCvlmwnLadx2uqNfjErOqtCOSX/H9o7kpRZbYPamJHHAusjJ2drU
Ax8Qh7o71G/xjd6jeUX0lT6LTLd/7xBN4I+HD+nVoBDj3Hh0U0D1tXPrspW+LMeEUtOk1pqt6Gx7
r1ZoZ8uqA3tW6U3rI1my0GxVgbePwym3tloNYmCrYvLI5FiXxbBrCqSkBn7EOBNpKhUJrhxeWNin
q8CooMwYjTuM1xN5G5AHkE+0i1SdRM39amaWjsICVJ1DNyvNKEMfY4NvJLV6wtOEAq5PGQcG74HZ
LsHolqEjdpZd0vlN24Wf4mDNzrygO52vSkW9RJpe3Gg4AIXnhrRgJiKqlgQr5uwy9eDNh4TtEJUz
JcjiqC7IlPepCPbkyO4L9D4HQ7fjCy2MxRnZWQipIoGe0gudZybSMCqkwrQ0sx49pgNKRxJdfkw9
WXydUi25aDTCL9XY5pASneyjqcXmw1QgUOs2taaI9qCMA2VieP96HTnSML528MeDvJJSeBxlCMPp
isSz/JIk6wczMqh7tfQwruYeJlE3InMPcQP+OGVWcosbubhBKhwjCkjkNczyqT9vGYHahT044DIZ
Mt0Di4xNpK+JgNdbtfYtaMqJEJBSioeojd3N/3bGiQMHctitk6N1Qk3rHqqeskpRCOf8+HHwrZ+m
7XimpWkcci1EdYZHIHFx2iVboypGwTk7HAf2aciBOTSS9pthGz9v9V9FalYjLG9CN7fVS8HO9+VF
Xn+p/j+IxZCMf9Xq/xaLuYpfvkXypWjkS/wmhvPz9/6IyHi/EVDRXM8hFuBg3mkTW/sjIOP9ZjqO
q3mmqTtYhxFf+yseYzq/EW6x2JZQ8aHbpGf/CsfwI9UihEHa/x3RGG9hZqFqWCCpqmvCNNJt9pGL
bkJ5sGerNcXGlZ7X5609ohZxjJ3J3sUri/vONUmWB7LdjZXRbNGanOdWrm8oqUODZ4phS/5Zw86L
lMoWPbOH3QEBWWQDlFI63gH2FqAnyaLAoYYyCHWHrwo7HUSPugwRpYEYaNlw52GNoJ5Au2GydtjW
LeZcPdEh7CBkipAyoirBtC4orjDOh5ijJjjOAZcpKGwpyPppmIkx0OKt/loRhXqZz3qoEEoPBZc7
jmrRhvLO9D6ZQfyZg65Jgv3k+Oc+hDlkjMDcQX7zNkbX3CHmFPMaElBeDUxfBmZ/aDvlq8jUJ8uR
8QMLyaFKsGC3nbmc3SqIdBNRNtJ+z8bfvB1BGmyi1C4BeQx3HsVwJbRSFQlhqvXdxjCoaygVJky2
JUTYJw+ea0LdxVzIoJRXMRya63EGgFLV/Udo6r8aqf9BTPU/G8xrkdf/F2OqFv1+Pab6IX6RxZf8
TUx1/o0/RjAG8b+ZtqdZ1ExgvcuQ+ecI1lT9N800CSnanuppRE//GsG68RumYtQKcdZmFv5pHvxn
QJUw7HwC9xj2DnwGLvLfxFPfRjUVMjMOtks/p5XXZl7ccywnsBg+xNCzCiWIQjr+VSP8ImD6dgn5
16UXuXbGl1ZnVdb7mi2uIQrQtdNvigg/v+/y821fKXyqZCAHrRSDjxsJalyhPQg3vY2pcj8RiF17
/rnJXt1gdtfLhizpfU7sQFbgHQ9lfpulJNWPv8HcEP8KuP6rgRaTpodO1e31qPctp73ytCw9A/N6
0YXiMR6GE/dYe4mFWZtrQ1RAuNT7rRWSZpe6sjVqnJztrlBOtNNaF5rXhlftNED7VoXedH4JxwDi
t+1h9JYqJ8Luay+wsNcrCcuMAgcHP8bUcMuWlLhLSe5KGXrv/Ph3WHkBaxHwHoMxJsNqtz6KGj9z
KWRRvBPKk7eZr78+sTWnMV61TZ/GCCzBuPmo6FX9Arl70+xbjUr7OycnQ0iJug3dBzRBkb7vbczF
27htVye5B6PMEKrce7IUe62Nyvd9DnPxQpR/1qgOA+kLS0cTadx2HPg3WTueePqF2fJfLUaW6E2L
2VmgZWNAIL0V1D87UYGhNj6riI+hKtb7qpZ3Rl19aTIqVx3leerVg8tJdNaYv683LB5gcCcCEOPQ
UpQFJnQ074Sn/zh+6bfJq7/e7d/UR3peZQ0FnT47ifA7gevszE1qD4l73kS+jk6XHU5T3ymtF09X
x++5MsksTXtNmILR5FBunFffC73YTRSiTtPziM/N+26waC+Q6ZQwKvAGWricShBucY67QHR/FWIS
fPwWKwP0p9vpq1GElVvZG1SN+Y433Vp9fGlRUHL80ivTy5ywfD1ArahKx8DSpF+Gll/14i4Htafm
xgnv8JUntxaX9xgqTiIrTuVSuW6QN7WJ8/u7ntyab/mqUbRWawsksK0vAFeBt+tVca9HEtNRG3+9
4/dYe/zFCjUCC+gIu7R+XakYrOOncsHWVD3R9itd09LfvkEIQCBSlbL1ncZ+DCpxJZjmgQLIsxxl
0/E3WBtyi8WpqqYQ4ynewAE3XJ671QDgb5DBh84lUoTkP6NcE3NgAlTpl+O3XGu0xYoVOZyFyMFI
X6NyC9ZUQS0HteRacnn8+iuvNOf5X3/4Km1dK9YLJijHuwYKWsMiM3aK5d4lU/+jtvA2bEnnvO9m
iw4cS7ssgpT8rKk26Fwo9KVSAKxtkV8FfQ1HrsUlEweJ43eb16hf7IiW/rWQ/wynsRqJyhfARh22
/qBq38YITRhmOr2iHcZGfzSr7NRytvKtzEUHj11JcXxvSD91XJRthuXld0OMefuJ5lu7/qKL9yMR
r0al+WIbK5WyR+ZkY8VxYgCtTF7monPDwXRIF+SSCcsTl5bU7PO0GpVPLUqb3fEvsnaLRWeWXpfE
I4F3Ki+d+7KS30WJZ5HQrMfj119pIGOxWwF7NlZ96DR+GFNZtS8Ks492Qael3991/aXeGnFtqrRZ
XPsa/Ca0Q5uw/O9CZH+t5vqy73gqviJ2AWinTG/zMoe9S02BZZ6YuVZaRl90naoeSd6EFZyQyHQg
ypCzhjybbo+3y8rca8yTy6vVo7cr0bgmCxPKuY9V2H8sUmA1bgocG6Do8XusvIGx2BnUQ5p2CloK
v8Ki0y0qH63lO7v+T5396+dve8gulSt9r4uuIiD/QgcfmYcnJqKVbm/Mf//q8kCDipkc0/om3Aw0
jvonctU3tU0I5njbrN1gbrNXN4gcbz7ZMPF4yD+uKb1UdoLShctQl9P58VusNf+if7b4bA8kLhrf
q/cjWCUdz4njV157+EXXpIRhYEnQZw+Eqyx9oDJ4dqs78dhrPXMxqRXIkvSowKHUEs0+G8eDblZI
fqKnUMlP7CfXnn8xqeGbgL1INUG8zx3kPar5SVKDVQXGx+Pts/IK+mJSUyOq5/Ka4qyhpcYrKa8S
N4cTpH9o6+z5+C1WPq6+aKUK0R66H+Y1nIdx3ZnO20S/OH7ptadftE7nYs+VF2ntY+B3GyWYqyYa
pZs5JDrPmX4cv8nK8/905X7V/y0y/xIRGvMy6OtoLO9xkN0dv/TK19UWU1vZw0VO3ZDTAjCvlBxQ
az/EyonN19rFF3NaZbgWyTHaXZlu4hCqOlVGxD62xx99rVXmT/KqVVxMY4sQ8dj86N/B4kPMHq1v
77v2/Eavrj32Q51Q9VpDa5jF1oP9tcGi+Pi111plfp9X16Zc14mpdW1Qb+h76WhbsmaXE9H545ef
G/cX28KfsYJXl7ebSiN6mtEsjvEQhNZVDx2lrAbygcMe3fOJWqW1t1hMaziXakNFARzDthQqTmRq
pp1VZeclOxP43s3xl1n7xouRq+hVjM7Bqv2g1X506vixzz4dv/LKwNUWA9cL07EaGr5CU9l40FfU
PWDi8hAX3W1cpycGwMrjq4u5LWxKlVILjQFQRJeqlT2OXfO+HY+6GLj95FEiljPz2xEstAEYaZO3
1Yk+NF/kF31IXQzcMhkmxASKgPwOpfJCQIpKuuch+yCGz6SWTizra62zGMA5Dugh4G5m/nAqNl4H
CFup9A/Hv+/axRcjmC1D29gtE9uYlVvdvbDqU1G3tSvPf/9qgDXepKRezZXtfq4Ty6i3vD/+zNra
pY23l65EMbYlJoG+W0D9suItZ6K7cELLXFLSBaUMucWOYoXceKxaYydm+pZDnVNenljOVkY1aZI3
76Z2hhoC5mj8zDGHLeSosP1ctTTmh6C1nOfjr7ky9NTFoPaw2nDshAacalgxBgVrtganWtkICCnH
b7H2HovRnTeqO+BgJ/wahDB507OObVeHZPA9l3eWqu+0YcqTuit8VbxICqT75y58OX7pXzcOlR+L
LzDZeKJMPDnM6ithouEFL2umYKiz94Xwf2bQXndgs006qwAs4EsBpbsd4R8gMd0ef/5fd2HHWwxq
jqR92cScxHC8zQ9hi4K0g466P371X39XUnlvW4dQL8g8b254KgTt4CXRPqfT+5IBqDneXlzRuwHB
Nk2vUmsPOnknleHEuFprlcXAThNHUqTOwJaFtY+08gZE+Ymo6VqTLIZsCm+uHypb+AQ5N+X0yWrg
B+Z3x9t77bkXQ1Xrw9aJBO3d9LgoG/W+AFdw/NJrHX0xRNFihAYEW9aY7hk7x8qssRLz4Cq3J26w
0jDuYvHFucdycFoXfhCEZ55ANymuRyc7MQWstIy7GKcCyUIqRzqLh1K+DtOroWkPx1tm7dKL1TdO
ekFlnMGDi8J4ABmq4l3eDieuvtYsiwGqpSMcRNdkajS1mzFx8b5VnxqvP9Edf739dNzFCHUG1Jhh
S5jNGDrqBFtV0b+Og2ZUeHA43nd1qvGSw7gYofXx1lp5H2vRjwpgIehVJ+HbKMsj+3NS/Mjyd37l
ZX6wqcIsSR36UFPkvzOxYboZfDj+3Gtfef77V9uIegqitIXc50tbO3fN5iti9FOPPXfxf9+/Oe5y
ugnEKMqxZ9scgoKUsFmIHD5nonuC3vhZi5vPxoSDSIQn7/teZjEJiVZT7NqNhV/WlR92sZ+d/L4r
84S7mILGZE4Am1xaC9V9pGQX6qRemrW682L7RNpvpQv9pIm8+hQ5lFetTTWmIv1aOuaFPfuc58ru
eNusXN1ZzEOECVsHSSzLbT+Tq2xH5rc6WRXQmLpivm+ycxbTUV/WPQ7ejfC7WFEphO7undF8tNLy
zxLRNxWir2sJV7rrkqgS16aK41fKZ5gS88yL0+bcyYHiv6+NFpNSrTkC7TDF+7YGE5lapHPWYm0T
5e2Jj7DSi5z547z6xGY7Y7gjRpvwOl8X5cEptRtKBZG7i+zES6w10fz3r+5BmCnVu4mtjxhyVYef
BS1hX0xVr79vqlvqS9t81E0gqyjWcd0DG7jBp3ATN4/Hv8Ha4y/GsBI0CPQTBhqQrnM7phBLdCfW
nLXWX4zhoK2oG/ASVrTB2AehT4mdS9AAINCJ+WdtjC0WAZLFXo9qkXlaUc8JOm37xjivYU4db5qV
yy/LS/EQqfVQxce2txp8LBwTkrZe1TG1Dk38cvweK81vL0ZwEsMeD/Co8SnNC58qcOCXQHesd159
sadw9cDLo0QIv0rtb4rV3FO6cGoFXnvyxeAdJ2nrrZYxfdre1yp2r7oaR8X3tcr8RV6NqTiCgtZb
dMp+sF9SGSDbb6t3XnsxXtWutUvT5qtWIrdzcLlxEG91Q2um++MPv9Ltl/ofSsyySdF6VkVjOEDa
A6aWW76sxSPk9u3xe8wN8Yulfq49f91A+C/0wPaYOfWhuAAzSWmcuy8b5ePxy69928WkECtGNmol
I5e8xc1kWfjeTieCYyutYy8mhdLABQ0rBoIdeX4J4OO81FvYu67fYv55/OlXNqM/q7df9Z7ISG0A
3nXte6oGi33SocVc9FpRBRvIMrGKVXXozn5QiTKceKuV77EUsXTYbBmIQDhE4oCQcDLbOHa5dzrj
fbP0UskSNFUg0kLiSNVEd4qovzj1e3e7S2G6mgDVK6qSL+LaF3oaPjmRcWKLtdKPlvIVG+GjkGRh
fNcRW1ma2JMaD8c/8tqlF/1IKlNcYcQkfCsUlNaQa/D6U4frtWsv9m5tWBmZC+zGj3vxo/eQnINp
7N+3Z1vqHZUkwV+pmTODDgX4Ik+xIDEPaNXdE91/ZYQtMWKup/SwNOkruRg/IBO6rHCGwaHsa9nJ
dwXoEd+/nX4SQx9y7ABY2cc6AXAzxfIQ2a54X/xhKXDMzHxAEuYwg+rhXVz0t0WRnkhgaHP/+MXM
uZQGZSbA2i5mpLZUhCv6eGibiK6ZnYs4esZg7LHXKurBtUcQl8QljFMqqwV28Z9aCGeud3k9ZbOR
MItpDh3AQD5Q3LfFiclFPRn0sNFhyNsE36npx0jKHlxK362dl+BYZOOQYzTDJYRrOF/e5zqjAEJO
kHNJJUFhzabiu1Y2V6oxfXJHPFShDlHFd1ZUmGaM06WtebvjI27ekvyq5ebR8mpahddtOX1BVCiJ
YdJpDi9ypfWfdAdEFNz5Pjmxfq7dZ7G2gYXVam3ekXqUPlvw2BusrjGau05rRW5S6EEb0F8nBsva
zRYrnakFtvmTH0ak20Ui7+7iSjmfOpY9KQ+NqX5sveTEfnhlWllqkYQSSsgCqvAVEV3W1MF3nvLp
+LdZWX/MxU64naRWhA6XhvpyXuQO3F31DuTI+ybbpQQpc+vOJkxf+W6Km3Cm3evdqXl8ZbZaqmyU
fjR6GRBrAU4OabV+yhPzWYELp8DiPN44a7dY7IIHkLMdPmxMJ4GKc0TkHbCsPscV7U5mp4IJK992
KbZp9DTVvJopSw7xHrHpIWvF/vjjr116MXGUceM6gyTUa0+YgsFqAUZ3Ylux0m3murjXQ3qYGpnA
h+b00c2Qey++7QuQ7kl4YiivPfpiKEuXbJY38eiQ+n1Da7dueCrhvfboi4GrSBlVrssOuBb1Xd3g
Q1P1N+WQnghorj35YnvhVqOhU60ufKNVnyNTvZrs9MTiudYdF2OVMlnmavyp/CxwP3e4eeJbeOMO
yVNZmh+Od5mVxlmqa+Sg9wklcMSFmmBvzMQws4ouhsk50W9WXmGpmLesUuQJxfU+5Ut4v5WD/Bw0
WLK4Ra7euynoo+PvsfIV9MXIxfyQmqyaJSdqikPftTe2Wb1vx74UzOeGoII5FJWPVdWVG4qzULee
8Qa7fd+TLwYt9iud4U0sYjbwewwcrQDep2Ptjl995YSzlGyaeE3JLtKZ0ar2qSvFtgMU1MViPyit
BclxPLFirfWjxfhln6ThRGZVvt0Wj6Mb3qaVsc9y9YSaYe3yizEctX0ZofQQaGLS73ne4AdinDUQ
v050n7VuuhjETqsnbtjTTYEvXMJMeei7/gMnqNn4aHv8S6z10MVghsDTlcUcAleGCEcB/Rw3xxMf
eT5t/GK/tdR/JdTWjUpN3K9WKAG2uuEK7tcHvMbuZ8KoBiQqrHATCN8nyXOWojBqj3uI/SOHfmLI
Rd3el7ly0bj6VmDDe+KLrGy3tMWAxgbJaoKQaTWxrAuQOxdJF392ghY/9ul3T5lmDG18fvzTrPSu
uZj09eJmx3oFnZ+vrxTNvrLjB0/NnoQdnViWV8agNt/21Xa4S9Oi82I2Lg3Gkmoa/i7ZME5CXoeG
cq+F3fvGyE/RyKvbhBqwc6sl0YWHTb/RwqHdpGP+DTDSOwNiS+kYANEIR9em8oM62PQh3uazh8/x
b7AyPLTFCO9h4WUTvkCIPkoMhRXVTuW5p4fDqVjPyg2WqhJjbBVD2HSosGTawEjNxcoZwOvxx1/p
QupidGdeMXUp+TJfRMN2UINtMgQPnWM9H7/8rx/eXgpKGgM4jG4rbL/68Rmk0h7JxIf3XXoegK+6
TQ2yskAhWftEduAsG6g83e37Lr0Yw4lL2maCTuhjpJTfONIQ+JUYp7QeK3P2z3P7qwf3Bt0Mosqs
/AZPgRQxVC0NiMnJRTLVJ5b+tUlo8VX7PJLgc5lYcaGb7TQPWu5cygg2ndt7LiDn9EpE2vtCYEsx
YATpZQrYbfhqZlybLSBn2zjRO1eaaikGRFBlKFnm0lRRFm+MaPL1LN16dXVNx4pOfO21IbD42sEA
HFk6Q+U7kKwca8Kop9mN4amgwtrlF5M0NBdhShM1INVgO6fNv3N4BWiVTCd2qr8eYo463/dVd5qc
TipuSRu12M0qeX4TJ/nF8XGw9ujzLV9dmryKYhXCIwYfa78bofdDj7qrEUbJ++ZOdbH5Cu2xpX6D
9dj2rOhswnUNil1kn+g8aw2zmJlrdbKwR0hqv9MGnyzdnY437vGG+fWl7aUYzMMkF11wT5vryp4q
iBepOB+PX/rXbc6Lv23zoc5tdiX0xkRqm6aA+I4fXGqcePBfDyh7KQXLpABsJEO+qDZ+aIrszo3V
S1KAt2SHPrzvBRYfVVNL8JU66xXZxe8pyP1eRlhK2rvjl19r+uVXJYcejGCQAMDnZHPDh9C1TpyI
f67Z/74fBdPxtu11kQgdQeV8GEvTr24pAcB1vbHR4PwDMsUptEu7FlE1Pq9Jh5PlmFCXKIad1Zrt
/vj7rYRvgYG8fQiNY6ZHZafwi67Y173yxW61B5KFl7iD7rGMvMhKLP7M8nqWTk2l+fvx+670jKWq
DHyDDr6ek0qo30fBUxmC683vOwCCx68/z6a/aNulrswxZ+eajrkkLLovU4HnCI7AD7bZ7AD2fXOE
c2pSWRlA7mI690JtTOuK/ufZ7b6LYb4OQNu1U7GqtcvP7fdqTnRC6npwkycrE+xssqtB5T70mjgx
+te+wmL0R0VTo9ZEsaOCj4MfCvM+3QetuLT194UjbXcxqbv/l7MrWZJTV6JfRASDJGAL1EAPtrvb
Q9sbwsM1AsQgQAz6+nfqrvrqNUVELRzh6IVQpTI1ZJ48J+CZdLCDIbltq8RVnndCNaIDpzBkeVbQ
L+8E6pahjH0gpy649hpUxpCpeRiG+aCqIgW13k6ZY2MfCIx9APrVQnkSwJcC0hyLXx9XRnaOva2h
jW0gA2WcD51yFFAWCCsPUNBGg/j1KNgyihHcuMc3rl7gPcLXZ78BEyc4qiu685LamLiJyIJME9iX
rcvShkUb2bU1x6Igt/EAgBT+v54fOtgQOxBa3aHhNe4ZqE6R4btulg23N0FYyKEKNPuhnq0lSNd/
1P6kf7hgO5q+EoG3yGoTr99ZgQ0bmbiCxeoWoUG9eTe5mt+DJ9ZKqroYdm40G+vrG7tD5i0ZKAWw
AmFXfhpnPw01dDq8bMcz/316v7OLmnAvHjJAXLMQ6SrXOxRBmVLff6hJ9rC27gEqbE+u7YHqbH6E
nlE8cv3CaXFPdP4hG3BclcHT9fXaMKJ/+fubTTAjYnS1g2qJD4bjil6YcbOdobdcwdg2cPyprB3w
C2s2HEJP30Pw425xIMsM5srbZm9sHeBdU4L2WKTAD3O87NaXEaXRGz3A2DxyDgGimZP2rrN5LBrW
P09eyb6B6HfngrBxkPrGFoK2q9oFI3F3d2FkjNx1SMIgf8js5kRRZUch6HDdSpewfsfVTGwYkjLF
uoK1CwwT4LOcIUbz5PB2BSu8Aw3ICFTXPRS0CK9f+55kO9G5sfomWKzIeoDbpgtYbJbgACzPuGcD
5+4/+mq8KW/NLhyKb313VE0HcXJkfEHaD1iFh5VnsqA7y78RGczYANqiL7JhQJWsmZn3l9u2AmR4
VreVC5AX++/koXS09D7qEncgtK6/QGRbvLTAr+4Exr+Nw++tuRHX6PpnvQ8Y0d1CQQRng5ewt4qn
0QL5L3eAX/WyA1iok1nh2h3aCZH2MZ+hpOwUj3ItD1PGjmiyelDt8gQE/WntshOITFNoae01P2x4
PzNi1/E4iN8pXl4LUrdWx9NKJDPLoh4SP25d3VQVYCaEC2lU0P87yHxC/Ep+GTqvSiRUUC7KadVe
l6DzL4nDe9Y2IhmSWHnZFGF71+tJn4TqxFcNXADYuSXUcbICog1igY8u6Od8AMK0O1ic0F+W5WfI
WIdg3BoYif0sHA4Qv9YQSfCha+Zi1cZmwYOlDt3DvLRgubQ9mZBp+qeG4upJTE2e9oAdRAXT6isy
H9DtEAtYIy0+Lgnq1Uu08IwnftAU5z60xL1WEGNloBFL1tzO46Uu6jhciza1BkB8LAdk7dAkU8ey
FzJexBRGGjKa0UirPJZjaKUgoBvPK4FABGhVwqjHAyseJsh2BEX+Ow90cwDhynjye4uDVhgs08FU
21ELwfVEa8i+5mv32jeqPoOIu//gclEeuFrGGF3XPF66FkT5hYKMX9i5hxpiXE8Q0VjvIVoChSFL
toeFhepYhfxrOfAu7l3iYUFd0HKW3UtTo+XQHkh/tAk+RVwlEpJdlJ3Duf0TQIouprzPE1CONvHQ
UP8E8uVf9hTo58zNpgSFTvCuQHPw4EnyJw8CVPn7sPiwdM7wXA+keIWGR3da8tZ9lNQeoPGHL/v2
Yt3Joqju0ZobnsqAfHbX6W8mS/+iuw7ZbpIXoN23uiOEvgWaJCHh5LSWAwE5mX22KPhSCfN0VFok
i4rSHkHYDeGzVU060TZaK68fAxsb2oXK8u126eRVL6a8C9Ox+DkMzUXgb2fkjbuS2eCSleB7Z+D4
T5vhMLv3EBeCfNkeY+DGtM0GF5cz212Gy+CuTFA8x82S7FxWN+Ztol+hXE2lajG0g55wb9BJCGbq
dZfnbGOHM6FhvCsIOrymMO0X95V0ztMKngqozfinIbe/Uqucd+y/9SHjqIK2RZG7rgzTgi8AXIl/
KlH+zFj70aLqVUn/+boDbZjLJFZs5NCR2tHN3YxWu8byUSKxH5qi3XkH/lvEeWcXNdGGw6wh/iRk
dddW1vACx7fvAs9yUzI1AkHXh/d1C4igo3z3ey9cDxpB/vrdkWr6uXIoYvaI2h2LbjidiUt0ZY20
WoFOIYnU0Sthem0ijc185/b/frkUelz/DcVimScyY3NN16mNB17fadAlu+Ay45BsW6FrKb0wRtF8
5y62lQ4zIb8CpM091JrCVInI+qY+QGWmeXFfoIEhv1sQQ4nsHbzIlosY1w4QYo5T0eNDnYWTnH6E
dESM8umNq2K8KKbMKRjyD2Fqlzx4qmnjPiPPR79fd++NG6sJAG5a9BnnDKPP6mc/vdr1zzHsoq74
c334DZcyMZVlpnTDfAQpRFkjoCtY2OyYZcPoJs2aY5MCKHVsY5Y6CTgODWREy9tW1KRUoxp4EOE0
YdqyLnKKBIQ+0K/fMfmWTdz/xkEJRc5gGlqWAoIqYj0iQ+OAn27HLlujGwceGTNL+HXpp7jdQm9G
gahN80XcdrM0YYyFmrLcCqEfahUXdSee5c8+aAfPvGurnXrchkeaUMaF+hZ4yTuW1lbJU2qNENKy
wJpaykLHLCO3ESgxE9cYSsslyK3StMwy6HZaB5VZsZxuzOOaxGFhA2kfriea9g07uO0P6OYE3R4f
xMYim2DGAhT28+CMLNVDF+XsF5v/Xo/XjagyOcNIpmwPnFssHbENJBWrPpHuohdKh53I2lrdyy96
k3rxLWQPG4tQOFB2qqcsLsvufpiHF1Xu7PtbtjH2y9XTpXRySlPlDnjxELRhzC2YLG4zkBG8ecMK
QvVMobg2H7usu6dowOkH+nx9+C3zGNHrBGgtsysMr7r5WE735AISV+jyuamyzjzjzTZPZRcAD0VT
voKUGPKDSxQQ/08HRoVwzo7hJLMoE3yv4XnDnUyYY+/6pdOoEKu9zCpBg157tOcBHCqjtddiuGEx
E+k4rKU3QCmYprb7NJIvIq9SR0L/pL9txzMRjvMM/DNtFE0b74+UPMqsMC7Il+vLveGrJsYxJ7J0
dLHSdHVA2R2Uyj6EDtl7om+NflmVN7HW+RZqVAqjV9qfD1B1D2KoXe0hxbZGv/z9zegWygyDO8NV
F04fWlV+azXZsfnW0EYIj4QTPtTYJNq2gcjUmk9TPA+lNRxvM7sRxNU4y2GZHJoWQPoeqSiaI/RA
907grSu9yWunecAKm1s4WaofLYSow8mB3Bv4/bEVedW3UvZRXTW/g9CNWO9C5bKKZWXtHJ9btjMi
PBATUCcuPu5CByhaJtbGLKjCne1vY3QT8hhK1paOE9B0zssAylRkIuAiBujt700rY0Ic0Q7uox+8
J2kToDwOVFS+y++2sVGYyEbROuhtboWdtnN+wKUFwiYg+dd+0oviNr8yAY0r+jtmdL3Z8CtYHa+a
xQ0PtxnGjGWnWkSDF3QqIV6rpf0i6z2PuQzxzgvUBDDWDRdVxyedFqrD3jmjh1qHSQ1BvR2n2fqA
Ec7Mm7rR18Ga8imI5xB8IGutfgxFsHOn2BrfDOe6n7SsIYc5XtAORVPk+IIMgiNw++Vtl3YT9dZU
JbQKS39JmWKPrKkPQ2jvDL3lmEbErryjKJrrJUXWLh4JiSUvYvRxQUK3O93kPSbGTWdWRfpswexB
fRzNa/iZQZ/2+tgb1jdBbg1yvkGOFGq60I4fuGz6IyeorVSzFSTXP7Gx65i8d+ilDrkFSQNk4kGM
NYpDw7OdkN0wvn35+5tTjIWzM+DwnVOklQ/uTH6WYX7Stv8hW5vX22Z/MdybT7RA+eR2EeITTv8Q
iOXUqts4TJh9MdiboTO3Q5F0sFSKwlPiDzwNqE5ypXfcZmtpjcBFRl8NxcSn1Fm+NeIj1Lsii366
bpWtsY2gbUFCuvhOplINUmsb+HlHzUd9awLVhB2XZEVNAbAmuMw8P0u0C58GKCvG1ye/5ZBGyIrW
g8A0t1U6976fuEFVQQh4j7f5/cGpCToWCud3UU4qHWh1tGR9n8/OzsXqfaNTk8WOlWQpgjafUmBo
TmiuSbnPsCuPO8G0NfwlVfvGHSdP5oTKdkohBC4iUv9GifKuduTXW6xOTdiinBcpVsVUiofEaRxJ
4s97/ZPvbwPUhC0G4RR0WQFvXEgLlDpnK9IBXyESDCRKsGP8rXU1gpUupTP2tqPSmtIOZOgij8sw
WJLbjGPEai0hhF7Yi0qLxnrW5XwsKvbrtqGNUPVB3rJQu1TppKHU0fl3gRY7S7rlMcZ7dyXoyyzo
iCXl/ieQXyXFUj5P2Z4Ww9bwRpzSrpkUHioqHfF2WGh+HBSaP8UeI9zG8CbocCj5uswWZk96idKg
Jc8gi/m5oMR43fBb41+wDW/iyRFlhq7VTqUhLUCrGMTelPSQgr0++obPm0jDZhQjpBVD6IOyM1BK
TQhd6ArVpnKvu2tr+pcPv5m+2wgCRaoZW3zhTj00SroFLl94qEOiejmxl+u/YyOuTGq7Baoxdhsq
lZYahM29dxTNXrl+a2gjZEvI+HJdZ2MaVl2MmurR7vfyg1tDG/Gaaa9b3ZaMae+z5iskQ9g9WXB9
vc0mRsgyJn0cUdaYrlAzSiB6CaKbpV137gVbczei1udTqUpa4HAtnRhy08cqL55um7gRsZ5Ngtmb
YZZ5ZCcvBBhj2INeb7ijCS9sSX2ReLKG1Ib4t4TaF/HGQ6foTrBuGMXEF+oKlRpv5mPKfgTTwWtv
HNY4U308I8NOgL7DmayY+mW6qOzLdVtftpH/f/hRE+0X+qVfMGRV0sp/1TWQxsP4sZQa1R+dZAOL
IGOy8yO2TH/5+5udwCPLZHMB2+Qj7ZJsKbrUnizn3E237sUmpq9eGDSQhD+kfUm/ENk/jnz+AQqU
vUdsuGEsI14hAinBFL6OKfphz3KapqgKaAK581+2Vb3YKNfH61ydpO3dVuGiF+Hbt0Zzh9kLQbM4
pEvtppWqPvhef/TbPY24DaQ+9Y0o5twviymvx1QGNG4gjV15n1nrxpDnhZL8S2fbkVj6hIoqsu3m
eN3n/iVyf8/pjAC3Fg9KObwcU6KyZMiBuJIXjdn+POjxwKmXqkJHWSAfmkzufHPD+0woIBuDPijF
OKR5MEWdV8Q2WFfW9bat1sT8UfBIuNmIZcqAYeordgAV1+G6sbYmbsT+vK5gs2PlAIiDS862JbJE
9vUIHeFmT2DlMtQ7y2EC/kKrAbIAlDsgXiy9uxlNDj+bIRAcz+xJugevzCYWeRLVgh1zbWw6JgTQ
XtsZTSodzKWDb2Czh8ZxOMaSlU+Sy1Ng9Q8LsW/CSlJmHN81iLStYBJD2li6OyqpWGyX5W2MItSE
YlfWuNSsh1tBCsGOKAvmQ1CoPc3DLTsZ0c9BncHdoe/TYLEibA7NwSNDLFbxWVNSJLUTJEG1x+e0
cRU0AYPAFEAQxJV9GmZ3FHnduc3BXPAZ/EbP1z156wNG1OeLHAmagPvUq6aoHddvLfmUuTyxib8D
pNn4gonTGXmx9A1S62m9kkQ6fhNVoAXruu5PMe+F+sYZYGJ1AHJbx9IP+lRA1sdq/RRE8EfO+iYq
vflPGeII0I4fz12mdqJl41JhQnJm4bSFBgd3GrD+3urKh3XaywVsDX0x5NszOfACEHa0GHoNEgFF
TRdydddXe2PfMpE3SPHi4AXSMfXmV0eTOINkluZ7jFBbEzei2l4C6EfYgUwnJ0wytiQDl8ltEzcO
eYaHCrfAEpj2VRMpsAJnw2ey/L4++Na8jYhe6/aixqJlWrd5/uragoPeSNi/ro++ZXPjNA+hRJFB
s1Gm1Pub11XUyg6V3D2w3dbcjfhlAxuyosTok9+3yZihs2gM7L0a68boJtqxVa0FbnWMLp0S+F5x
zpe9lpOtoY0ndNnzPA9zAcmD2h0T0ubLwQFhXXLd6Ft3KBPt2F1aaT0NQHILDO/iofnaR8MEiYAc
z8I7ASlm+WtxiiNZh9uySCY9XjHXtMjspQR6yEFdMWvE/LUedL2nhL1RvaQmZAsbTpYNgOSlvnwt
Ryt1c/dedN15cIHSq+uXWQZnyA68gnHskSoVKZTRvGC5beswYV2EBx6kZyx6JuIFCcr7cQU7a+bu
XKi2vMGIb17Uup9I4Z+nVkFXq83U2cus+vm6N2yNbgY4OKMUtALZmXosWoowKou/t41sBLc9FkQC
bD2dh1WERxDeOQk6e5sdq2wcayaoC/DF3s9pPp0XMiKPDRYQJ4sIe8iYiBw23BXi47jX97ixTZno
rjYYHGh8wu6iAR0VleUR3SZPLi0/X7fU1vhGvIt5HlwAMqdz0a+fa9c7drP/3Flhfpt//h+sy4KG
TTfAVjRTIbQTqg+qQ3sliIXOt/0A81iGZCOZlxCOqdWUtNbw7AoowfRS7GRYNi5KJsSrzvhkicVX
53GkHwr3I9os74kj42zeQSBsLcElPN5cLPq6a4a18aazJbrYKXlyqWWiLzi+bqCt+Rsx7HC5Wuii
UecQjR62SNHYGSnx0Pk709+IYs+IYtU79UTYOp1tFI/FUKatPe+gr7aGNsKYCrCx8nZGoAXy3mmc
A8hBkutW2XpXm8iuDkVSl3M5nb26+STp8EVWw2GoL9GctzJuiftzcWqedBd8rxS3VZapifAKCTp+
BtVOZ66XY+B0H6Wjd7bTDT8ykV1TXSE3BZw7HNV5dPNcxJwA2U/71+sm29j2TGQX3goTMsXTdGZs
PS5TF6v1x0SR8LCsu5mNB4CL4Vh8p+1iY+1NqJff2EUreTWd50HHOa7do8xuwj9QU/996G3Q8FRY
+iZXB9564CKT+iB7dltbMDXZ7KypzDppi+lMitk6rGV9t1aaHSAf8+f6UmwttRHTkHiawEFRT2fN
rWSxXqfmt8fdndDYsrwR0HYwtqhEYHBllZBnqABtcQ7X572RPTGRXlnvrNKvMLTd/QH7d6TRdnVp
ZZLh73DYux1vbHiucffulYS0Cti5ziXSZlFtNY8ZIBC9TX/2jr1z6mzYyMR1SfSU0n5p4EKlHatO
Ji5fd/bry8n7TobJhHSV1M4nB//OocfRdtu/tGSKJ+vBDdxzTpqDnvZSSxteZCK8ChKiAjQixDxN
jq0NnWNB82/duFeY31gIE97V1OsAMm0OL83dDwObo0E+Kd/D/Wiv12PrC5df9ubolE0bukN7WYbV
T0o8Jyo6RH5oR7ncgy5sGeniAW8+YSuvbMsZy1Ejm7wu3tkZh3u17MFxt4Y3IrklSI87gACcF6tC
w4eOpuE3c/aKIVujG6HcO+FkVXWJI0F/aNAoSOw+WtAkeT2at0Y3jmfhTq07WZY6W4zF2vMiRpdo
muudQNjYLExpU1v2K+SxsYt2ki6xtPwXNGIeV0c/8bpLGyf4ff1nbHzHBHuFeckqJ8fPCMP+lx9Y
z+GsH91QPkDwKKaq27knbfiqifvyBSTEWoHPQIzACZ58d4qk/7gE/1z/FVvDX37dGz8VDtfMBt3e
mXhtNNGPgr4W011T7lzFNtbaxH2NOWd0XOBJQZ1FQ9FfOFjifNiLso391GQ1szvG+6EJ1Dm7KN8E
Yh3iuiJ7z9ityRsxzIOKgSwVb4ScsRZdGu1nX4cfBxIWO666NX0jii+pBX/uMX00558WbZ1mXCGv
r+vW3I0QdnzXXXzG8Pxw5fee8GRUfAGQeI/1c2t8I4g95Y1gMPHUubN8tPcHnfsI2UuJ7m1nTyFl
g8aEmqyT4agDAKHRCi0HdVmFTMvuI+9ClcXUmUT2IkqnDM5d1c/8xAJXolu8tcA2wH0758cMFChL
UrOuGu8qq/I50JjhkkVjxcnele39FQQJ83/DJ5Ogv/DBinYO8qLAMnJI9Ch56+iGf/Dea9G86aEX
XFkQbtFJ3fU33USIiX7LJsqmplmGM2vkIa+qFSbdVd7YsIqJfwsmO+jLcBjOTgj1r5laaQWKk+S6
Z28NbuxYRZ1TqLzNw7my1WEOUDHTeR/shM37jxViYt9Y7ileZz1cruEn3WTYE1nz0KPBIy7z7CHQ
tAWXF/kgbPs22lliYuJAW2LXwKz9e52CoETRtuNPWVa3dc0Sk8uvLGteOXYznHOsd1qUkj/kKyKi
zaZ5J1f6/l5AQsNNVTiDjRf0/KjXfyl4HoV5d6rUbUcICY2djApcNadZDLhuit9qcZ75gDQT9Id/
XfenrdkbO9lUWTSrISV+1l39XRPvgTYgU9C3FZeJSdQ3tR7hvlsN51IKZKq7XyA+fJyD4nDT7E1s
nNa1rAK08ZxLFozQdMh/V6Q8kNneuwtuhJvJyNfaebFoaGaelwky5YToDhWsfO+ytjW6Ecxqku0w
Shh/Zu6Crp2GRsqht/VOkeBy6XlzuVGoqkPxE3PPKH+1xzn1eut03e5bE79405uhJ7fQfCJZf1Zu
nhDc7yHSshNOW0Nf/v5m6BBvUMcZ4TGT9VSUSsQhRcnz+rTffyUSUxrVnjtBC+zFZ+q4P4V6aeiQ
IrF6zKvpGBQeIBt77VkbYWUy701YUJCcCHUuQ9LchxBu/AeyPMEcNc6wpyW0ZSkjdB3kduzRpjh9
G5Dlzs3wO5u6vabKiwv+/4OamLKoXsFULjoXh29Zx5R9LWcQ24oEFDO8/Xl9NTZsZELlcL2xGi3x
iSz0v3KX/YFK3lefyL2fsDX+xQveeFI+dk7XaIzvLMsdbdUJfMJ3rroN6UdMPj62VG1LQRByzh3s
+p2yIOGVV78aqHrc5q4mdK5mxO3tGRegYq7qiNDyt4v+I+LKU1UOsd+ELVrK2Y2rYYT06M26Lzoy
QDoKYJPLtWiyEgew4+uLveGsJs6MtVaJVntcFcNCnDLWgDiV7SQ9t9bZiAO7XQq2jno4k/lHhU7H
cYp4cVsphphMcnQBTgnMLMNZgEOkbh7AauQvOxPfsIkJGSttXnXMx9jSZvRDg24p3M7dvY10I4JN
yFgZqsD2XDWce2ZVXSREO4EHohse/HItU6fg2SMaIfltIBJiUsa54IMPumEczoNXnoLcffS8vX71
jQX+P/gY7eRaSNzWtajbmIzthyxYP9XgqYluck4TLiZ7H8qoI27sFRlP4zQleePedlKa6DDLEehK
FBgaGgh3ovCSeql3wEhb7mNcPDPQqujJm2BxK+SPmc2KoycstjPxjbcAMy6el6YAkEjbDR4a1oc8
l6/QG/6WK+RRp8C5c1v2bWiq1zoYgxujwQhjXZOwd6RszuBas91IBaqiUU1ZteehW25kpLiptTYl
FV1zdt3yrhncV7+fj7xcP193oo14M7Fh9ej2MqvkcF7rA5FWBDTgvbPWMb4aBdNe6vPfZPk7B7MJ
D+PlEA7SqeU5t8DqJ/4svH/OO8gqd2PcruFj7twLYgPz9iUPPldOcwDxcpIJlfjdr7WuHgKLJCVw
6euu+M2GXU342Ips6dhD3fw8dM4JbaXHLneeWDne5uYmo5P2LNpXnV7ORRYEies43XFp7b339PsZ
QGKiyABNH4CtW5eziya1wpk+qKVM0M7ztaF7qrAbcfp/qq0VxIAcV65nPnjN0ZYoFUgr2NO32Rrd
2AVA09ejDp4t59pfxzpyrMYVccAJ+3PdrbfGN/YB3rTFJJA5OluVF6u5PDC5hwLauI6btHlt5agC
76rljPdtV0WWN5ZWUlaaQkqE9LWO24E74+d+zYBBGiFl8s/1n7TlsMZGoBe7W1HvWIAA+0nXLLL6
r8uy9+raGNyEmemmzgnQx8u5zXDoFt97WYLj8TbQIzF59ayVQLEhgMnGyb535vYMpa8nAnHQ65bZ
WGwTaeav2qrHwlnO0OAocO1nVTT34Y7ZtwY33qM5yVoXYOPlbA9d+SVAIhJA+QZCCDuneLAhrkpM
VFlZS/SfV2F3bsAFQD73js/vgkXQ8QH5gax7mX3HLT8PeVUUXmS7/SrKqAGWRzgRBbC7ryNcWoZ+
jDLIPTQp4cLG3u0Frf9c82wOL0J3qrgb1uWCfRzEVP4Ar4YKTiJwvOAAzkqKNj2nHoOHdpDNeKxs
aGocnFna8i8K6KDRtclYtpBrxZ6QaAnlkHgSYHhEI/sQTie+dML7mA+dNZxCd9FNOna6Yo9zF5BY
03VZDqgG3021S752rVa/fB6QR/6MQ2e012ixgXw/rm1j/y641S4oxCiPnT3IaoGqq69VDl9X6CJs
l97LE92hNgTt2Za0L07pTn/1Ajq7qJhLjUZDe1Dr3UwG2f7xbCcfMQy/JACVV3TFPfruRHBfQ7dl
fVHTnLcvkPpY1RksIEHzoFYppphNAi9gLqHJ9Kmruiz/lOlyqA5ViwbVuMrDhsW1F2b2EV1kK73T
Ga94sgxVoCM8QDt9gixu94n46Ij5B3SFvheH2OnymFSV/DbUTpa9QgF9+l5AkMlO3TGQWVJwpBBO
RVcKFo0tm9RfOaEb8FOJpq/20wy54iCtswmU0NXYNCL2VRvY8TJTHURsZE1zbErGoCTRZ6NORCYJ
BZeBhVxoh+ZXedRrQZq4cBcL+PhlLLF02oM0gD2PjoPn/ewH50Awuz/VdZPTE3fCgSUhTJtFHLny
9VCKrMwSqphuYxuQzg/tNAXNQQH7iC1jykWZ3w1oNAqOah0z4I46L2gSdID0UyzlOj5QOlM3kmPR
+VHeO8UvG3z5wImVvn4oW8A/kswFy+KLq4QlztlctCoiYSM69FtYQEoXCn063/yl9W2YtZuK2Cqb
ED928EtyXJueBxFukyBkpovWWdw2LXqhaeUP7oHSgrlxUwceIoDNSxZPU6/XeNE859HoU/Qu9k0I
Hxu8qmJJYFfh9HnVPvejYgHAEB2aNOzB1Uk5OXRMjfrc2at047p2efmpUehEiyDnIaeT38w4b8Kq
V81ni0kxigg4UVuctWOL9qOzhnwBgS6aStp//CLsw2QExnc9FFhAdBct6MwHxzznDlD6uXpxgqZi
cSDbxU/qlbHyCOYobUdjn6/0I+UzVDjjCso9+gCq9lm1keibWaRN7gX+0QJ1VXDX1Ba4M7LQZmDa
aQr8fxXoqEyHlVX20a6a7pvwrBcmnYPOvBBpAZvIe19MNf8yBiL/7MyE/9L22FWvYxfUojuU4yLa
6jAPExFPBctE8xdlSYcdQKvkBipCz7jH7pbRA01n1Ew55U1cQfimA7H5aM8h2GtK5Tx0IG6YTtXM
KH0I6rESEGeu0CQEinKlvwzCqqePOZjD81NRV3X2180VdApgDq/O/wyQOJOJRlpsiSs+TADj1g4w
CAJY8ukuGynko8E5M9FjDWfn33XVV/IBJ3VQxoTCVV/avsKphMp8vr5aIcuLZ1Y1WXNYOfpNH2u/
DKtTrXq3OtJxquYqHkdPoANopQNBZYdWoDIGX+HsJQUuMvKEHpS6hrSLA8qSuuP+HHl+34gH5JFz
MOgFfu4dXGhqsURqNPE/lpY1/2RN0Mi0rXTiQYu8iGZQtK1xsTy7IIJeEeANSlQk4tkaaa//qHOQ
QhfDU2X1oT6UkH7+XoB1hcasYWz8tHgt/TMzewAdyKp5BfKyZizPubtCSCChpIw9NDV9rchk9zFz
mBs1EsrCflhARSDDTbv1gwry1UXtndA9HIqUKr+AOLMof6mleAxnVgwp1yRMXSIpgnupvSEKg7r5
Dm5xIY4FqRwESWmJV2i5VzpaJ7v4SMvhD+ZQ/XJWj/92O7trntoqYKAc1Qyid6B2s/2DpUGxfjcW
gdIxHs/OmoxduVRPwqvs7sOaF6AbHx3m9FGWCQlpkzZg+WO9UO8Iqd5LY4L9CF0P3ML8henpgUBn
t8e+ug4Nj6rRGucjVP1y+di0vQPrzTgsY11CEDGSrSO9KAT9lIp4NWRh3OiusCEQj0bTqGHtkMUy
XwEh65XK67uOrP1671Xj1EW29hWkztH5Gx5nr62aU1gLa41dWoBunVsB+nl8JBuWO7v1nMfVqxYg
NEAsxOIZr1MKJUzHHQ8STF5IthY2U/fDkoNl3iVzi1E4hJZ0Hyoe5Z5e66j0M89N67zC7hhmqA8l
chjyIGZA8QePRW1J+IpeYRDCSk0ilres/95pJYtXf+UtjbDZ0fLYOX1NklDNbpsMWjhV3Hih6J9F
rm35oHMGBIAFKWEXHfzokX4obZ1ddJyzoDxIq+3KyBN+XiRKV8pLC7T4QfQd7QofLZtnTkyJ664n
yy2CLOZd8z/Kvqy5bhzN8q901DurAQLEMtFVD1zursW2ZMl+YXhRcidBEiRI/vo511UzbSuzrZmI
jIx0StalAPDDt5zFK/c9PDpo2IECQ57Q+58/BYjkBtrbpl+izrWUx2uAAHI/503XJcXWdvTUBU0a
7De/NoA4Ou4i9J8ojXNfSRoq6691tOTGaw4Aka5lH0L5eGpuyOqmOWqmGSD8eYDfO0TTnX0uDBjZ
F89mRXBDjdITrCiwwQA4QBD0yyzHwMtjQOJm9i4TaIOEsE7SbL8sW3AYJyRJn2zNxjSEwHJDYODT
iAJiG227X4aUL7dwLoQooWrNxOJW0QGZElT43P2awugpzKzGigYplB3fee3Slndsg6A1jlpTT2uU
U+fqaDbDYvcdxE/z0yAh8RYL3Pm4e0uzLjHiWbE+14BtexGhQJhGOE0NrEiyGdzkthd1eoCPBEIw
Juc1iwHKyoJjMzSDC3vF8b7Jwrr0JpiRL1x5zOBsDXiXUH7BeNF+qcyitvsGGnAixluaDxBAaOwK
MfrJmDNqds9PBn8AhAlvef0RTFkIegVIBKsj1zadLjVna3O/4Vb2/iB2BFIraILyanhVg4nR9w1v
Q2o5pmmb5830xEc6asCtRvDC8TTbH1PLMBumReoX2GOptp0wY10kdIOZ351sIFy+qzqcGPSwqcmi
woPjB1QbPVfGBUgfQTinwfwZUOuSxCUlhdzVxSzW99B4YTyGdHM1R3ReoC/SQkC6iAoNy8TdJIei
DvPNjV5Sy2oKzguIc34UpJj/xlWnex2uud/RyE2Tv8Su19hRJFqNuKK5umE3eQF/NzUrW276Lhuz
fc3LdtobYzec+XZNbUJxjTfh5hckCE2GSdq+apaax2ll1+wZLQkfXgydhWWW3BryFACGa3eFDFyX
wGEoB1xBVn0LA11nu7PMYBLAmzI4Y4Iysr0Giio7rmXb8Ed/zZZ4ZtvdYrEgnQ/P+Cnl9tYVAEHh
et2a7ww+m3AFbQsD48h58bvxbGEow3cpQsQtE3XXhxutfXLwOJwtd5gBVdOpmKG3Fpc1sUGMm6z6
sI101mdf+K4JtW81je1abmWy+HNPI6QEOdwNkE81CStQKNzCkqeWe2UDTIRLw7tiX6xpvX6u4RgM
eeXNesEdvJvXGT4AesngIGydf+ydbAc4vDad3SnGSn7n+cKp2Bvd+tK3M4NwYLGJAwqVERF3oRJ3
Xqm9bgj9lhUXFmQED0Ao3zXzBuU8WMerFFQR04ikgvZJGuGmsWliDW7hEAZOyt+5MVcIsBuXL34u
aQ6fZ5uSJDeIEuEIMFkTEZlbkgRrCdW8ZtT8U90M3te0R+4YrqXsvGjRUM49p1WQ6tgF03BBKkr2
sPvAGd+mysJ3Q0KmXaYVsErKFjAeIz2hoaa5XEI+5PAQMNOy+Kc2neRDPsIj70YteVNFVNW9vs2Q
ctV0n+M68d6nBnUeHIn7+V5wmV/R7ZQ9FVNVAylZNe1dUHvcfps2uWShqrgQcYMoTQ6YynGI/oGy
gSShpkVi0rks4Y23ITQM6P/gVsYrk4cAh/t95GHki7qwaWuEwhnT+OM2layOKo1MKVRIj96Xqu58
+E1U1ZcAifSzyiunD23QDHVU18bxfbr67mac5uG+c1Xn7RHdR5iZy+s5m+vZyX0mBUFxpco826uu
Mw4xKeuD2yoj83irA67ljrppXd/pYaj4lzbLx+8L3pE/0OCDqYXDKYQLzLpkLupXpkw8ptDW2psB
SM9LP0lR7RkeX98FZA1u+WIYgmIxsfekS90XuxVLu59HyZcwyNHFBLHY5DRu0Xdvd5WZ2mxXiwW1
SLBt0JQkhSdptCq9uWO/DaqNZFEY+tgOxUZv2LTAUwB1E9C+uTaBibLS4YTj3myvSgICOiRxV0Nk
NiQwYml3vGr4GA9Do+udZO1Y3HZZl1YxRPGESQQtaXogMKlsbkZLr9cW5CHZuRl8tj4wMHvWIzBf
K33ws74fv+fruPaPRV2NMoGZlHB71BG+uEMa0+o/hiLAU4K2Q9kaluuyiTvhT+g4uDrfzIeSVOYr
hWmu/3nphWVnL++l/tSttnPIE1HQRkFdEp3orMv5STqCm7Xu4AMadR5xECBvNwr9RK/NKL/3tEe+
oKBEad/2faWTcmxJf4Yq/UT2JQCZ1W4pobJ/VVee+gOZaDHAvxh2Syj8WzpEHtj4JXTRNsFvaA9S
3mHzl268NQsqfNSUQWN261a5Ce0NIS18ccVUxbAlrbxjY7MNius2z5+2re+X2DANwslkAe6OfDFS
c6sQJf04ZVwG75eWeCbC3WEd/N2bdrqXU9kn+A8os81MNNUuVQXVf6BSC1zSyjroDx5RgO71bqb1
+wUVqkPJsKT5ca6pDCo0bFbP7hgUaPUzQ0AtqhDdJSRqSg6NH+b1yl4M/MyHY995/nZsEIignuK1
ulhDyZtxvmyiNVfCeNWv7qV0FLKCbCnNewunlC8t3RiaIfmSb+EY8Pz7nJeqOXCRkceqBF4n8maS
QmuIrqiLuwlxBGNCuQHTgY+q424hs0xG2Lqoj2aAUPGxNgGUnIlludrLyvORs6VZyz8qGLz7oUH1
X8blSnJZXM1KuB4RVtqFf/ZsXgVf1dajebDO/YTK2G4YOk+VvxQJGjG0C5e6CdY3dA3+h+7sa5Ik
nq8qi7QDJxNmqwcpmz7u0SCPRukHEIjyzX3bbWKvNHvLyfh/ahC+bmVTQzvSDOawoOqKoa4NjY7F
/htO+J/flv+VvXT3/5qRjP/8L/z5W2fWochy++qP/3zoGvzzX9e/83+/59e/8c/9S3f7pXkZX3/T
L38HP/ffnxt/sV9++UPS2sKu76aXYX3/Mk61/fHz8YTX7/x//eJ/vPz4KQ+refnH3751U2uvPy0r
uvZv//7S8fs//uZjof7z5x//769dn/8ffwsRqusv31/G/PXfefky2n/8Tft/F5IJeL1IxRCtrhxd
93L9ilJ/Jz5SgADtIF+hp4GvoJqzOT5S/F0wqjl0uykR2GI0c8du+vEl8vdAAlKpVBAEmgD68n8e
7Ze9+e+9+g94Et13RWvHf/ztFdNMctiha7ifB/gc2HCKH74bP4E4GlTbIvd0cVhFqUJ40OGtE2Ej
PYQvSOyiZOO7lqAvOqUS5GiF1tVPi/XvJ/rlCa6n7r8HbRIjf8IIGMpSyWsX9zUCr2W0GgEezA5r
qlDcUJ00xZC/s+MQMgHY+NquS0Q95UGttW1CMHTmmKEzEC5jAL8h6n39/QP9+j7+63mw5hBAZkpp
5By/wlogooFqrOPZwYfU/66t5QAtJQ0WB+2PSsqvhGOWMk0AU/7+c38wW14tBIcsT+AzTrDhrwEF
7TysmxF+cYA2TNntUtRBsG7kXpwTzeFc0TwwBPbUCcA4WQPZJfc8pIKHsgM2r5+9D0Fentdpmh8/
/P7Jfp24wiSN44wKX+PQoRONgPPrisA5TTpP2vbQ8GwKkVh6FzaZNGkopzCIRcJSDvwtROMPStFP
y/HjUwXFCEYHTAKs/upTGTK+sc+35tBXDu2SdBLxqD2ZWL0+l8HLlvXt7ZpDcb3pxXrcBH2erfkU
1KR4WggQ9WxK61NrHLKxbTxB97eIqqaRb+3aq+OicFIU8QEfp5gy6j9Z2QYV31wdqOFA3fyIuSBs
ahzXETp0XThg7gZzuPbb6A7Ziv5Ik2361rLPi1ZQLcsyeVvBOS7PYzQ21Y3hZ3QC1e73u/dD+vlP
CxloiiijpcAz/rp9SGB6uRCJOyY1wY1sPgveT+eqXnPUh3yKiOfFM2cGxnKm2vVZ99CZdvkAncgH
mJF5NzTTb4CU/vqR4PwtAqwZZa+x9xvHfb/WKUxBLH2CDgs9Md2/GxsdhMia6lCRfoZOolcc+JZ+
Wsb8WbGuPKAVuuNF9wHx8v73iySvp+n1ImH32DXk+jA7ebVIWSBoU2+iOyCVwvXbUZtsS9++l0gL
4pFqczNPvAyLlM0hR6L2zfZZtI3qUOfr8L3VqI7Jh2oZ7MWyBm1XGfgno1N2mPVcQi9xuLVZmh1q
Vi9xoMYuyplUCX47G/G5fk4RHR+pOaFbsIWU6HTf5nY45tAMQmEKh6iuqJakthzNj23lh5qqEvUN
sE3ohZVRnk9j4k0V3y3wXwsFyAooMq90gRzmbsRvnqjfefcb2jmRsN588noTL23lTtv1Xzod6iRL
gy6kmaLnpduPwKLfBW3g7RaBCS7ap7DbHbnarUHjIw8vTitdvqhWrHBtb9vYNojdVbvcBi13yB19
jHygC3BY8+apgBhL9Pvt+qEw8PN2EcjG04CCEiElqsPXageVQyU0CdofkLi+CDn1MQJqjXlcsxwz
42M4vBVnb3XxwlZx0IFh9zKF1uGoYtd89L3uCbYZct9XHIDy4Z3LPHvAVVmhOy/cxQMrDSBqiAKj
vxs6TBAS21fwsQmCZ1Jc29BVNCucToC6bQjs3QHN2PFSE46bwczdrTCH1M7+Lqf9EJNKkg+lDd5C
U72+uxF6fHQ+CNIEP2A+ff0WFV2AFKkmWAQFmFnae01cFLu1/xKg272zPo9gJLAkqTKf+np7y3qO
vX5l8PHwMVGIK8hFCH/tOuUNVtnZAgCXG1PuqJqXOyv8/Wam8jRk4z4fSnOLfkAIHiTUvjPF3wuY
oMHVGgOjPOcHR8Y12hwGRS2A/YlW8JMl03qcWfUIHcCvUpcQZWifW1YGe0W98bnAfIvZILJdn30K
SLBnsHQHonLbc0x989b2730Gl+Hfn7YfCJufT9v1AmTUpz5TnFDkbL9G0A66uUWvm+6gc9zEGyeP
GInAD8itd/XVsHzwvWfIvEWGc9xCzvV7kw4yarl97lezfFy6GuOs4ftST6jRtcluK4x9UYxV2dec
5f2Obxt0ipbRPwDPf0o7VVyA0j7JLi9vGpJlu5Yr9HddL/eBh4apttmMAh+1YOZX/vuuutY0jf5a
NCP2nKKNPosU31BWu/p6NqqxkEfWR7reyMnP2yUyleY7DkWvqC2Km4q7NBkkUUmNYtW/8A2ONab3
jp00OwDEr/IDG6aYqjj8fmn/KrXAovpS+8h/5Wts0+Z4X/mtB1Aaa/kO/+XHlLYBVBhHcSibDoV/
W70BgPtB6H69nRytUIGPZcilX29njun5tsLHials/TqsqsKMBvCFHl5Sux4VcIUhx54hYKDt52FK
l4G+Ace+aDPB02TpesRkOAjhTBRtS15/9HgxxGM5z2BGTGiu9X53ydVbDM1fgYI/sjCCpRLXVIjS
PzFVwPvsBm9Kq8Ng2zpBaSiPWVduCUS6ZxOvtPPPQPXYE1qlW7ho3sRzumY7iMvLw1pmbUxXEg4Y
rB7l6qHZAMGTTpPiItMReg/ZTg+sSmzwqQJygmPEzTJyxmD/VKwQ+3TZej/whoaUDzKukVRN1bDj
Rm83S2Oe63w4a2fYRUtcfj66OvtGjY8mF9Vx7US6U2Xao8PUiZNh3ddlnerdvPn9TmzlAelJfVFo
ni9Vz+/ntMwTWMiP2AA4xlYbPGHRzORnxRyBhqXhCRrfcIAuHUZxAbtjRNKzyts01HWPtHgtkqyZ
q0+5002Yzl16gzM9HoEaeYu5+QNU/eogEQ0PeATha97+OmM30LRA3VU0h0qzpxkl/C4QDbmYlD8y
WMliA+y871lpMDszUzQzrS9BirjMmvQh34Y+qQf4xhADqCHGJ8tJFQ7ODp1kYZsJKDmPtYlnwbPY
8wDd6jl+ZbGNNxOx7VnkH8BAbM/cqg7SdcCmjSKvE54W4lS1CZxxcOFj9v2hIGudCOhOYjA7kWgF
8CWqagxNggDkEj0WEEqzLiwncL0x2tFdd4IrrnrnhCJ79IxJOPWlOlZjADGygYmPzGS7KqdF6DMt
v0DV4ILZsQrHoR5uZdvnEe0dv0WecTCYAd2X2EHRdvWtV6gPg+d5kS3cdLXT1bvSr2DWq/SFBws5
VGUoh3F8I1m4pm5/2iUJMBVFSU3ka46RN7u0Ul4OQbKhwAeUayQmjlVXeNPnQrwR0f7iNaW4I4hP
GRJc1Ne/3hUKMI5pwfMd4HQHrS0M9RKvQpNcpjPab8LH/cG0d4MnTeNyRD31/x1QKQkUvVYkyGJ/
xL6f6nm5XGumAR/PIFB3s/Qf3coTPCsiPlfRpN5MxV7xZ3/EJZTLcCD28Spg/n0F6v30ic3iA8Ax
Qk93bpv0TIvPQAjdS3SY7pA0Nsgyh3Jf1MU+FxL2DRuy4TwdT7A1xt3USQswz/x+U/UbXbVXGLV/
PRYVXODC1siNXmvaMI2GS21bjFrhl3bZMIsNwOSNNrJOx2yGrfGMTvslqHoR5nBAxOi7ULsO9U6E
ogVphKcPW7wXaFeeTOV2jVjsxYfoVQjcxX0Janjie5uIV72YTw0tg/fdVRrDJ00PB2g04Tvu3jhZ
f7nSKJjQTcK04M+FnOcERpjobh+mrga+A28v2tt9WAacn9ImjzK/Ho4eGtTopyKidFmg437Czd7S
GsOL1dtlAzORbqc++f2peyWd96/VxhsmOKo5HH51bTn+dAj8RlTCxwjqwHL2jnneBR2DCx8JUhU9
7DehmnN4qNfA7TxF67c+/deG5r8+XUDlHs0wGvj6NQmgVUU/wvfWHCwAijfTtESsw3gBu6BRRu0b
dLYIkO4YZUSe36tTBmwWgImDSQajq5gWsH3+/YL8OPWvgg5Y8NQXEu0LrMurBelVVW+BQx3Qthow
ADbCCFB5SCWUioL5Wa2TuhTZ3TQs8gbxpIV0QZ3e5OW7zNYXALNMXPfQPUvpactcClqVK/a90+sF
GtKA9hlytsBXXAwl16TjcRrSN16gv6rRKcjlMA1XMqB/ypJQ26bAzQXmwHMi0JwjmLXY7Aa47bCo
zU0HzfXMXdsH5dCdOKBkKDvX7OIP4xKnQ5WGmLy++/2q/uUzaRFg3Eu0IPLHhfzTMVNICUg/4g0A
2gAmzgyoimK01dWzuzt0dlJYmhrwIAIRBWcg0IGiARN0sqCppgH/GhyJ/O1NS6Nrwvh6s7X2JUEh
JCQ6qb+efnisI5V3qjvItkBUR78iNm0DNyJkKM3w1E4o8J18Swn7Lz7Vv/ZOQfzBwVevJYUazYZg
g007WkvmcRU1vWBG2MTgqGjISZTI6haHxH18i3P5ulF57cz5BIHIR3eOav16F2oEcc94DnHIffWU
YhdiUAWJGu7mAIRtYT4N1Q5l3t4Alh/61UqifJwQEVEoZxn8hyh4lRFcZhYwQvuXwSvfCgh/cQkj
90BpyqXWaBO8QqAPGNLOy2KhR+6N9+lothgOHF5I0EmN3Ez0oZmn4gGK2WcYmdn95CGe+nY7LvN8
dnXLLhUIYxXM5o5di/6v9Ic56RrAh5z3Fh/wL7ITnzOY1VxXVKK7+uvZ8RC9mcUleagr4cXrQk65
ocnaVXs3K/lGKvTKRvtHpERmoJAiaOH7+vVJnVmZW1uhnhlUbiNMo4dD6zCP9abbvJUPReXdqe6d
Q+MdNk4G0EDPj/p6mt/aoNe9A/xSnOBBgmvEBpTherZ/epEZUH+Wt6RDc3fxEz2IEw/4aWBDkSiA
LuO0BzJccv4JYKH7HIlt6C/MnrJ6YjAsrukb6/IXr9I1zqHRDH6LRi/j18cB4M2o1a/qgw/fuRic
iY/wKdLovOVZrMVtmUEKjFRvifb/xSkN0KpEwMDcADnbdZF+WoQVUIV2BSbs0AJBA0LW9k6s7OvK
zd0g9J0FIglgNuoisuD1+n0k/UFj+jVkcRQtaKIhtguGm/PXz26KzHNkAcM878GhSq0GPFK7eF3z
cgeDpk+A8/BdsVVf+DiV8bAFoQ6gLb/UAMQGGerD3IzVDqjLKQa/m+TN51oTaMgKWQNZ5jxUzmTc
mz7HRDsV5AtQg1nIs6V9v1ZA64x1l4aNGOePmzg59i3oi0gY9NYyJ7ODN6YBupsshZHqUCVQylFI
X0txAwD6U1AOzQEzq7BGX+G+Wpp7sXn1rq6ICIupVe94WSeVIR5e26C/jIUzT8jqmG3DhnT4Hszj
D873OOA2x7ZTLgYC7vvvl/fH+X21vAg/SNWITxAk/8R4hFRwsKL7d/Bm8TSs04AcvAQXXnsHXF8Q
pBoxnSfUxA2aL8HcvJtb3u07AJ5j1fldCGypS4Z2QD8R+NtTTnoUvKM61/h1W6S7x4rC6Jpb4NTn
ZZI7f0WJAc2xbMdSc0H9gYtRjZ8XVt1s7XSXFQ0PORQAowbSNmGt0VDLMedOWTOGHd7vWBQ1XNY8
FeaowMJsJWNI81UfhsDus8z71HPuXQA0uUnVuO2BrH2rcAHh48+hUAaAQEsMAwHqQEvx1zOpN9+m
WUa7Ay2QZABxbu5ri17fpk+Naz7oJSjed7T17oqtQTe6NycyAXhsMTl71OmnVWuYx4/yI2Ay7myh
DRUtHXgF2ZSn4C7T8TZzd0HDCKI7GhSrWz6V6pQLVqNFi4JUu+BjpYtz4GX1OSueezuz++6lQ4Z/
V/etToBJmJNsqL9Deg3ASxDppZFIKNRwNjKFRgOVCWcIXHWn49p3IoHl4UHNU4Ls/KYulvU8keYz
cyoCRhXVWIkR5zKnsdXljcmvwEZIHO5TCmvTdXwAaHpLJlo9QrXxYenYPXrT7/VCUDqbPuGm99+r
VkYZQDd3pWLQ19LR6AUA93pPqVHZJTXuj6wFsGKY9M62gDEpXhGwJFA+0MrZsOJdWPXbiwEFMGSQ
9wOit3chmFVA+woLHP0CckbaxmAHFIexXEc0w8X7UYkymmH2l3+Hdo0XZ8vwx1p739IhTSB3sq/y
+g8j8z/mzA6Rw2whpP0YtwPIxb7nV3FVDogaAD1FBW0uvdFN3H8xFTyx6ka9lCn9kMomsUvlIt+l
7668phDXdJrkSGsiS9iHKeAV5O7dfWMG9FVG8QgS0YzgseUJkORRaXWfzICOhfKFcdynGCF0CfZW
td4CRZ+RRIUNPgB2ckwbdcvV9LEyQARvIHUjb0VDUHFX4s1I67gHwqwQ3X5GBItcXcB5RLnnTK41
xuEvEDjrLkXnP6KRmVian+d08+JRlToCY5jFYkb3RhDxvZgbFXZXpriovJisY4FZDfMjR5DnDx7U
pVZ0gRNDoWs+1DbMcgW8KB0RlrcpdlfmSlMBCNcMe4AWg5vKdkDFAy1Jvf7bOE6QXliKcwUQaiTR
7Y1oG46SucjZsj9NVRGhZVAAyekn8KyDSSOj472r7/VQwawjm6+uPuLiYCYT1VDQj0cgelQd+Pdr
oAGvblqwsgDY9pq1BcKc+kkjJoAGcu/UdcwkLesOWU7/YAAzXHwQ4JOF9UFYe7A/X5DuHdgMdhdw
UXvV9k+e14pEAXEQWgoS0MhAqWxn+tBb0iboFMc5WvkxXdw31gFJbfIgDCyA3xgZQpx9VU1kVo+E
ppl0LIv8sJo1nDgE26cxB70KOsi66b/zAWBGyJGEJHvnFuIdmgwY5HqdhwTgwAxUgVutPvtNWqCH
qG5xurMoQJWAGtGsOGYqDdkM/Gct9qlqv2cMs7pyw00DmkICigWYD20Vgtd6ywx2E2J9cKyVPVCY
Rbjyh1po8Jiy1McxKveawZMJGWmwn5c5MWvOb7t+vC8HtGfY4L+DFtyLhGFOPS63vV0/0VzfenSw
uynLul3mPmLOuLN9+SiZERAbuHgjxQEE+G5PZTHv0gzkt2YENqA55Jn/BV3U4ujqFWTs5ypf2XFe
Uf/6JTgBEF9EyZt/a9ZpCyWzNOrwa1QF0NIqvdNyw/9t8zhbwdCp4PGyjkBkjmCjcQmBNNXuMBsc
Q6+XgHXz7jhMqT3TUURMAt0u2/FMkdcF3PjoMoIktnnBh6Aq5A1K5QtavEUsKN4dbeV9bVSwI01x
N92IxS+hV7q5mI7kwZbWhFx6WQyENWSBKBCY45CFAUmPmy+7m6pz9z4QkJHbxosQ820xDs9sUYcG
9rvbnCesBl0KwsPfqFhMiHHh2SzeBSkXYILCoTi97tI236dseybqSrloy2/KwxTG8fLY5+QdiNZ5
ziLrZTspizbK23knTX0KfO9C+VdovXUhYvbXwUdELscm382zLaISeXwkO+D20nr8tDL/4hOMsUQH
xlDKg9AOPvQP0qWG44UN55ACXB+iMjhkKLSQt3Q3wOkVCS7CLK5GPpxIPj+vYIvWlb8POHaroN2L
DoJvC9WR3Ip7XE33XPlNhDn7I9TeTfa4rdh1sK2EhsbphnkbZuxN7OXDwza4M6mQ/Mxb9b2EjZLP
AYTrQZCIaDAfgUFtjnZDPjD0MqRafXLQ8K+YeGACcNGe3mfQRssnJO7rnIYDht8huushQTcgJ8oL
O8xs+ubbRoo+copsUd51Dxh9lzGZA7yhFXIQwCZFTJx4BHRxPswBhF3UwmJ5PXlGtqcr6LluxuYy
9wZXwqqP2kvjjhuGW2egwK4CJzBWQ+jN7GUV/FvPpydksA9eX2Ltr3EOUNrO25bEEdwYJACNovTW
/QaB95I159EuR9Aon4EAfc9R5oRT8S6fZoLbqwgQYiXmJAAtd1P+sA5d5FHQ2lKchetKdymYHA17
CigE3dttLrC27sFMzUcUL2O4FuW5MH7IW++xW4BiQIcZ2qnFAUEgDeUyPAQB9tBj7Wdo++0GI28w
4vrsdLkfNCbTDZ7crOQMOm3o+qWIy3RiETsPK7Tu8mX8nPLxafXU0Rs7ABj1lSuGW6a8LwEqCJmp
PiwOrFsO/3L4zN1C7ErI6x3rYbrYtwlm6Ro3wZL0PRDoZtm5wv/eS7GbWRNJQ5FNFToH1ok9lGBk
TY7iu1LEcHc7bJu6MI5Py1IkAvOWhQ1FssNgNLUvWHVoKc0vHF1ukJ6O3lpOBz764BcsHyfqHvEe
9vjN8v08LBevasF3Ie8Cuh1GTgChLcANzro//HbFJYtEzlDclBJgU1iWRnbjELC8GoKz4SbnbAJP
sYr8Jp920mGcAsrKnvvVxxyg4xCdKhH1rgoN90CMsQDwNx+WOX+a0KAFYh2saBf4Dl2h/r1uFxKN
vg+bbuq+80qee7imB0v2WIqs3q91jnHePAGDn4NrlYq1DCdwdJEkl2jjadwXcFEMwX8qQxAhm4i7
4jtZMIGqUonqCfzeFkPEilq3Nx0smWBR7dXi5EM6Cd9b2dAoi2RgkadqqPeTnw9h4CNmQh8Q1KkW
mGM7RZNsVdSBcrlrlPrM9aPxVBVJDmILkmm7TzeA51Oe5DSHcMvwtKmpB9cN21isTyiy328baKTQ
Fe33s8UwGHJNsM1IEYKp3kJrr5Scsb4bxZUkWnVn0FxPKlP31Wp3ziD0NuX61cI775i3VR4pAwL3
Ns5DrMpOR9OV+9fjjoCqXX0sjXyZwE6JpiuzNnALPNAJkq0K3OK8SI/drK9sI1lG4FkCcLTZcMGE
cjcpRNhRFy4OuoLeZKoklzV4xPz7Vgl3A8ohTwjulzxfsVeidXuoyBTwiE+Aq0a2htU5kqtzC5jL
yBCWKfEoAQlmqZJi9LpoEeB8CJneO1gngOVMi6NwLII63xD+b47OY7lxJYmiX1QR8GYLR9HJ+w2i
X0sNXwAKHl8/h7OYWfSLkCiSqMq8ee/JXh86zq0tIvrKqHxd0yjLykclu5ZBXUe+wZtlsFJnhZQT
167RlvOtuBrbOyDkGyfRzOiSEodizGTd+5MynJFpe8+HqYxnTFBLhF0ui41uoAbo/YMzllHfUVK3
29Jxb2pHZyDXRxwWFbN2z203BzbInFNXavcCG6Y+73mQbmykKgGA0nt81072OJJHDCYO72U74IdR
Z5XyqPPYymz+tpmqn/f2psDDngr9gcmilh4sZ4YHYRo/+OVrbygjb8EBvDruR5Xfmq5ZGjyI5j32
858eoPSemf9l7Xc7t4nSijToRvky1KMeGEISU2oSHFFU1fY7JL8mlNPbbC1PY7HlcQ+YkzXvX/78
p5wolITq3nJj1YCeN0m+n/Bg8xyPO8FvHg+tyB/KdD26fhsPa8NDaTkB1fKvVSea2ahzjiMgzh6N
/M9qKf+MSDahcmqvfKZWzsWS7T/pklLXLVM0SILUdFv+ugf10lM+lyNlxELtqnbjOvu3yLLnffL0
8IGcVZef8Aafx0mJaG9LSo9siya3wxukcYIJM+g77RWHJNVlaX5PdZ+Y/fJZe+lzado/BExk2AkV
GYqLabXsn0IzqURkXE/NWXNErO1t3LjVXVv2DxmGPzb+yK/M8/twsO5XccNAWNVB7sXfVJdvvJ2k
n25SyBA5VTvel3b/PLc7Z3nPVlwudBn402ARaSyvRe0ZwZ7OXpiPOmNxEyXPNJ48IX/HkQBm5+db
bPgYtuADzANnGfIMSdcl7of0F6macbmjvw+l9aRl4mB01JGOmF40GPUHbx6WGM+/x8WtocV5J7+h
81fUIvCWU14egsbcnTwh3rb2sKbuQ8+OEIT4HGnXJsjePcySAb61/3hretK24ujPoxnNrX0LULcJ
RcF1yDYR6K342CstFG7bRsqu/ssX+2UH9BHsLiYNv/vZqvlI0NMMHaJOrvC/Upv0eJ+qMqpyX4t4
5Q1/3PNOnDyavAbaFwdvPFelGzvUOFLuSbfuU+z4B8/hgOWBrhz+Uffz58mrRDDmdAvj6Px6LglF
wjn3e24ZYeHuZ3+2id/1joADsA0imHAyIzB5D6QbXjBBHZ1p+E11polAr69m5/2brLGI1hIb8YPv
+B0qSm9FpD5OqhvSiyInHE7YASpTXQS9XjU7d0bX7Ber7WOfOVGycSrzu9m2TFrrjGlRhlZZomQ1
a352VjsxB/uDFJwDOYF7b+nhj5Odr+Udk3v94I70oAL0+fBrTdYfs7bNuLPlicTUq+fzo9st+5Bp
ZUXLxHPDWadexnTO4iGVDEtL50OXxUmM9msFU504TOsF+rxhGFLOX7HbP6rJrUhu1Q0R4P6WnR61
pSZI2PZapIqJImrwv2TeBeNtsaIoAs02huQoxNiguPe4LDtxzLYMqa8mZ2dzoi+Zohh0vfaaluZ2
1w7lx+JyKar6i+sy2ff2xZZkxlY77AoL6kJJAaIP00gUMZm7/Z0Btx2hotG8cpqQJiwufsehpJNb
8T362rGc3ypr6ukXtz/ousUhq7ZESAW+eqq0eGO7ZDE+k0y6Nra1xHXqg2Co9umut+1nv5kiXVZp
xAk/HirKjrxbw7KyY1n5f3rayAjIvx5xOD11GTKCi+TUrTRpW5HBYVytILvlrrR1ifWMobNyvKDI
9I9idLLEubBzx6VipL12q/yvk/e/+F4V8+qO+k5xPY9mwsq2100S8Ryt2zKvrd2iLpVGkvpfS79c
IHBk0XzzqSHeDAmiS8M9WB4Nsl6RqO09LNlcH/ZD+bK2+RqzJUwFcuVvAnxcBCorn12G3ve7IT9J
67qB79p9SAr0zCWbcr6QKi2a9qipiiFXnyEuGb+76VSRT++MV9184J7DblNHmVdXyYhh7VaoUxF4
lAX5nB+UMrg11aAieAHBQEMV4ahYWOlh20kqjOHsDfdpZi/3tsfZm9fkdkt0YWYA9UeRTv8Mnbdv
letBFIaIs6LUE3/RsMEtXdAwtUksNLeMlNJ5KjLKVBf4uVL7I7k/dOzdjMAZXgknw4aoLWRTnjG9
y39Yc4RZY6IZLAvSfewwKw7VeqEL6sjQ94/13mVxNtCv+Z7R3pt582Kodngu2r/zKE0SkCmBRlkA
erCbUy6WO6nlRmiBCgjNfH4kgiiPMEQJUQ/Oi1zoeTSxRDnu09ApbBD2pVVDhuCPSGkIS9d5yZGO
UKCMIRoGvFG2OSPB0AdWYfOcu9KisOggylRdeUyzHIVM4zvrz573so3TgX3Gzi3jGi7LiqgmCc2n
nngp+IaUukmZz2QcNwblI+agZjZOpcF4Gtt1xjJf/QfK43/9rj8Rh24SXW/LBw0iisiBV4/e0Aff
dWEcN3v/UOLOa0961TpvnjtucUa/l9T5dKMK7AT1WKvnlfrTVqtvj7MoqTYKz2kc8pBVfonLwdUt
JtoJ6J1hoOrJ3a+0L17zoo/TGy9CLK4flQs5EPAXEhOSdAPAGnZM/kDufhPOgGLQx5z7WeNzwL30
64nupMvZD8ihcU0pOC1kni8khXmv8yWP3aZST85g3SFEZyeD6u5ChHpmmWbcpzDgNZVZyLrmp9CM
eDPq5sJ1zKhwKr98YQ5hu29nsp7oajTHPHjr/VK/zv6Kqnobfq+5/7a7GoKyf2zKEqP16DyhXdcJ
fukiyJFnDpuevuVL/+4SaQjSEcFRTNkcKl1ipy2/W53D3jbrKWTvaujiK4pFS/rSU8sV2xSLt9Ou
uHbF/Syr8ZDL8hWn1xqvilLC6/TDatCxm74eVm5RJvmGGGsNLZs2a4wFVka4xBpe6sLHVcfehyTP
TPoZSScMJ5C0HuX5bG3Yz4YyqLT80fNBXDTrEE15K0OMoXloaLQIZuortMvuudu8NAZYbEQKmFNY
r6OTGGX/kWsJQBSL2PoaGhMlbmE6I6cTzkm7TE9qnNEwmEoQSPsc1s285BN+CETqm4lQd+5WuEAB
Q2f/mSM4LrWUqTYN7XE9ohnZFzMFt6S3b8KQDy2gIIzIXym18gvw9jog8nW/jtM5syqaSsRb3Zwu
7Uw4wzY20E61dvazlWxsPx5npx6iZcOAVtaCI8GvPRAhD0VTfNIC9MmKb7LJhvn20P0R68hhbqQb
Y35SiqgYTFz0ntKxIWbqdBiiAfws+va+GPW97jmUnGxsY1+hntj4Tk+cGCfmama8Vvrrvu/AXdpX
bXxo8+FUogUdMvqWyoWU5GbxnDlPVGXkYKxFnj1VX6FdhUVBd8vj7Vct3bvZm9E+FGeJHxWNduVL
BHknaMt8uIw5QI8KvDAakxqosDrMyVFpOJ9NW24vRhkXVonW1Mt3X42czjZ1+l6/d8ZsXawJn7EO
TmCWeJ0Gj0QqC3Ncr/40+jWBzBPcUDx1VzjxLPfDXk/1HVROdiHkCoO+5T5MdLgkzJNU08DciwOT
KmivNMqBJexDQUInNNq6uYO4glRmU81Y7vat9Dwn9d+Tu1xxJRuo9nbRLDGF4Es/UQmv2/g+t2MX
rxpCp2M+9voZd+P3Ws8iAQr0kH6RSy4TAEp8HtNePhaimo5Obf32eNKZ0dRUd54pTzNyFYwHZq1D
3KBPxZrJt9rQWbG29fZdhqDez3kGt41n29eyGx0sCwYAGInej+Nd51V3MzSQq18u5POdbedEB3FA
UIu7jXk1nVhGG2Klp5JoeZ/xK7x9+bIGpziXjZc4eYkeqRj5btk+JI3Rk5ZX79sUD3YxPRWt+9Hl
fDDp0j4YTjoDG+g49ty3rSktHJRmF+VtURyHvo9IjoDIzw09ZkVcpATBPbMn0ZtCBHCHNpYT9ifT
L5H7qvNUuXtIzfo0pTsBWzFdNKvHItmI6kw/fvDZDhNxmy9BYe/fzM9jv6XUL1Pjmhku2mhOseiN
XdQvLRdfviez9EBuMdA25HAi9UQdPhspK9Paj0y3mzMrmPDF6DSEqgtlRUDXk1NcqEwlwIpkuIj0
6FA0RQDMJM7RXXuEi0hFyo7AnXjJuapG/ailAi0CF0Nirx6bOgl5Ye1ZnaAt1j9a3fwy3PYSTe3O
8TZDhvHhXx09nS81U5RdYcja5/rP5G761TYIOfYaN4tVULORBdIODnOwZtSHa7Hkw1XBig47f4sV
nw7TrMSxRXFQK5tuVaGAQg5ZrAogEoKGsvc6kN4MuxhrPLlrfwGKmuQona5OhH72b7Mw6Fgho5fl
VPDHHHLLftwcsGrGYBWhyxcRscR3jqN0hnguSNabkNRWh9ZsnHZ5T6Idk+3ETUoR8+5fgcWz5Xgt
ZWyzJltxgt2svl282PJxSrspAcqgYhAAkZxRENn6EVYYlALRmK9DI/8oFwqGZwCH2tKSdpi5qTc/
LMp7sKfRim3RHl3Dycmpk76ui4cs7wjsi+yTIFmbFCXKo1eziWrNtTVSeNdI6P9L8+JGVSuRmhdk
4NzYLnvjXkkSpjiB8QoIr11jDSzYZe+owDC0XlZ9K/CisGh67MdHz+Q2XabmNgLWk9GaRVg4uZlk
JSXarlxkKOk6Mbn+9cr4br1Kab+Ak6JttLdYdxz58P//27S6esgOY73mMeb5nuN9j3j69OfMc/uH
fto/mXw0V9tHcevzxk7gEg6RhWI/KlM7FGKUAKjsnJARcQBiZIwGM8p4+gLGjLv3Wk8jY562Z+3a
4EdaOQpmC/oGKpCZOX2T3Qj/VELq4wIUAN+4jAgT/O1vxIp9FVRERNwxex1o3Op4kW6Lb5JxlDIQ
Dc220Y+MLCPhNge/7cwjhVTY56uTKKsrglRTfcJnbgYV8hzAyreCaQBjKvGSjVnStMo8MSMy3tSP
Nag2tpxVR18VWUwqajC8U1uPjMFZHNGX+7n2WzfQ2CrBdbcbj9qWfzfNElKyucnmDtNZcPDt6bCc
Ovc2yF7sIdKcD77r3E2eujOmHr1qJ8SHhyAEoWu2z6vmbYGulAz1lksx7fFbslmCd0qKg1n7/7Qb
CaWeD3M7wYQa7EtqPs2If4eVFQWh51tFBCJQHSyzQvHqLTonyZ7Hqb3sA+WyqdRf/oA0mkV5t2yd
Oi7V9F4itJ/KUgaeJKHGpl3zIjSKmcxaLXSX3jxhAjtVXXdf2GIMysY0KHlkkho+NxrxEWrA/jyZ
fhcPbYWWUfJrkX4KYVxKRgJdsT+VjfxncBcE2cCqQwA5dNX1GU3t2erzNhyH6QJxYSfQaH0zJwgz
rdwiu6Fh9Rbn3Vnzlihx5Moxe8lgoIAbbIG5qO3kWGKBrzjGdKFk1tz3otlQiWZL0PJxou6mFpil
/sqaeiPOLP8Tv3DcZ/4Kna8VyFz8MaMs9wRIFCcVZL54MZKiG3V+vOPH4zAS92YOJGp3v/Mm8wEC
pwbuaCoR8jEeWQ0CsQ/FMvPNn2zWY9K1bpB7PXC/1vnU+dYFGzVpCOJ8C2jUgkE2Uwhk6qgVBpPS
vvty3dd6sygeWERArkCc8tx/cutpPZQA6ZiepNHkp1e3JGWHZ20LYbBlQFo4G0r50hJHGrz+pBv+
M4aTsG18936Yfs3W//FSRrhftSKRWXrXpqM0oHa4ukVzr7U5AopkRFFzstAwxH5pXZTYP/jwdtAT
y6exF8+qsukqkQyDrYMjslD55UgyzbKftLF/lh1zfVitobolMt2+eldmc+JO8U/bXCaV2X7S7r6W
BYSZzcoBS6jySq7oWXOy+anuGMsa8rAQwwmEO2y3+LYMVem5MXOwKchqunmIYbSDoxf5K01HLT/m
Xfst1/p+6A2aMyPHvF6hdJtt3AkwYsPK6ynmtrio0fXj1n3g1Xe7wQNQA5DItFNxO6CZEV6YR+Xx
YG1uUObqw1kIQXpWccmZ/tgDlWMv8HG1u/2mMiMwGNSdZwr0dm/u58I+A4qcX8yxeEyXp1Kt0OH8
guxQt7/NFSOiud+eBq4tlWP4Gpo67NK+DNvywvINLZDuJPhFy2WThKQIiqMVD7Hj8AvNcUETr7uv
pTM+UqdEqXK9H/jD8WwY08kyFhWPCHKz7JfTVmjviwllrEvtR+y4Wdxa6TmbqCdSN31tCLGNc+oG
stanJFfFoTb//f/l8ex3QcnBxL3sP04Sa8Xe1f4rUyQC2I6Bj0clvrAX3rvipc8KOxndp60fEzF7
fINL1AJvKf/srAQKMinOmjD3pDc9xo9Wpx2qyv1iUsaAyUnv+nTeg/I1I1IS56nBrKQ9OLvhxDgy
6JXJOWX1Xza9/0nJrn9q9YmiF2Y5EXHCNjxVOl0zXgSPzPPuFtGM/280vrja3XBw538pa6PPpq1T
wHlPm4aMZ/bnZeHhafp5DGc+3HXt6b+6t7nBJtNo0NBT2wZi1hlvFSNKBvOQo67mmH2lXkMaFDh7
vttHKSYU4x5NpP6jz/25ceSvUVT2WS15JMlXnmrQR4HovD/omPvI5pPS+pSz8BMWEtfcv8Uz2tGA
pMAD0lnFj6xH+8x/ukkCmHwsiWfWI+KD2BVO6G+avaAgTg5CT2lQ7FanslhVIp3613QteK7weFAq
gF/d5ou7/rfzGN3btvXIe2wHiq316fxgzRLZBlMzjF/W+Rjuwen0D3ZUvO1ZcU3V+JsD74SLWv8y
0HqE18K8j7XrXM8UyvWWMtWXL6I0dvh9Tty05u8qYvJPkp1VieX3dArtfJSd9lTX8znzHMVlr15x
0L0RwCPupmya1x6pZXVY29X+aeq+jU1DvqJsBtMyBFUKdM0w0Fp9enY8Wp9F87rymDJ0++RE+wY3
RrSwgXEq2vlgDwb7x3leIa380/VvTafdv8H9AtRqhfOJWnoWGoF4EHRYnjaDrNYQt/21mLc+WgaL
Qdayfgo5X2t7OPRp/a8sbza/TouhVRk3AM5H6e1t5NGZIH9sO/wz3FY9hvlMlStzhTVuPGBzLC9l
oGT3PLMaE9ryyWumF9cuEsf80zPBOK8TiWkPA47v18GwjJ/WQinfOVXHASCxhc1ISgzCqWAd18Vz
iGDMCJvuYa/uKrXO0aDzXi9DF0MpznhpdcCOaMiW+1fh5lFKmfe4U8nWIp8j4AGPfVnq97ahH/PW
uFs3evA5c0WAwaU/2f2ZYKYfej3ZwGqeSKqXixZtWQvBUKYvjZ8yjLI+Zxj6SfsyA/Kl8mGDHg4H
08QqsmzaoTUzmEL28GwajKfLesw5qDxgDXlfBIKp9TL6KXhWojMarV4lcsbSbsUIj1TVSqyb2EPB
Q4YTDfYzxhlNwCxMExbK5HRfhhWZI9nRhRIRqMUF4uHMOHd/hrjLl4NPk8bqfbbwE9V+M1+6rvYY
qjNz2ceU4zLHMZdJDEHsbHBziCT4XuJc+qFTMcMThXACDLkcIrLyQGPC+GxIKwde6uMs6L9QEA5c
q2bMZJ6nqdqHiLVef9LUubNvNp7Wfy+7k9vY2C5fN8Ca0TCadljmOa6OFoxfqfaDWxovstXOKLTh
rK1/Os3AtjRU3yNEMWwJlOI3QBuNnnjpduAD/gRasq3/AMKm4HCaN7ufXiWHSdyXJq/FsH7ZovBi
3+jt7lh8m/oYFSBRDnqjbtxH42BZG5/rkD3Nc/2uOqeM1qxfg8opsAB60wXezWHLBModBq9ceZFy
tjftRo30nF0dLXv4O1QZ2BoU/g781eo/2iknrA/K7WzMBm/oPEZdV7yO+ZAYlbqi/vCdn8vYJFUL
W9ZCybOnGBGjSUyvPFrcclBF5oe+HO+52M8kvRFoXGbBu8ZDsZQq9Kf+d2OFMWip5jrqmGHs0RyT
vu86UH8jR05FSez4333O2K5wiwoT2fqmFqC2nn0vbNM+YH3nmahBPMrBhx3BMWGklYo1uuekyBWn
gUZdn9dZCG0cqmaFaW8smyBDuOMJ/qjtu87BJLFNI/jUXSaDtP4t2PHKbX6xRm6efauYGI9v0L1i
s3HxEaIREChBOr4ZCoE78z8mXCowbP+2sJX20tf/akSZ+nnAHejgsSm5EnBQui92DyXOdMpTtqkf
b0zPveODIF359jQXl3Kc+66Hk8q8UCObXGK/eSlq/Z67MpIj7lsXDTunp2qa8mru3me+6B8CXwil
YE2J0P1nrPSV7O4J+oEVYqnrXIpFFQnXH9XqFQdMGxKdPaupWk+ga3lg59Av+TiFIHmfz5zseup8
GymuZ+to2NZ9RndcpE+GO2IIcxE8OyEQNdx3S3TMCIb8Cax9GWxGRq352vX7PZjgMzCPqCv9+2kz
n60yxb/Rp4nIb/fW5F7yuiLQ23A7MB+vB9Ksk8XdaGgVPhCwjQY8TMtQPzV2wiAlsRZ2krNkIiSb
iA5ct+27Y+xCq3fM7JdQCKF+cxzi2uveSmD5AbFhmA4tCy4KlG+Dd4XLrOMxd/KwSasDuhDU5jr/
i73coZbv+8QToNek8H5sgX3eFG60Fvx2HuriaBi/bqVTYMnJCP4U1WgeoYL7maPCIv0rKZQ91VLu
aw68TBn3rQeNzbIFxOQm6uYBlQ+7sUYqLWBp9xJMaKSzj7Svyeo8ioF/ERPTq35sEAJ4RVZdv1iZ
jcoEWjfVAPpukk2XUgxnbVRLDFRQVj3j9/y+727XaZoACmfCrA331p7fHJ/r92xuD35r3RWuTOp0
uhpz9kNo3mFerhGezhgNFOhGxAS+Z3f+tgaGOG7zVlOe3N6SJapqKx5263UbWmxMbsWqgrHBVpe5
j2pwMdoJhj+ONXE4alerpAOXbLMMZn1OzNL/6TeZZL1BUYm3r21RjQbLYbDVBHDnPvOOiFnfpYdt
0E51Zh1Qw7JAm4fIwNJNcR2vfvdt59Wja9Ka1pv/t1z4+mvNsMYG3nYM1XC2mu0hM/Y3vLVbkMvm
dcPS2U8ist0VSLtAiNBhNSiJtN7VkWWth8k22nBAVnVFH1Euf84U44iQC5+pHmBCcZLJ1mQokc4T
e67AJskD2bmL7qhru3o6g7zsUyPi3wnzRx+Y/OklI0rNz7yIIXDXLi9gIbks5ilkNcQPe5y+e43r
ptPPDktvbIzCSDHhqBQKOaTo3TDeU6uLfdqiQFXZU507IshaxRs6m0PQ4KbaakTDHTlH2psVapva
WTXJ3+xi62SPxANLFiVR1/GVpaJ0mcQWbtX66KmIvdU2KhZ+Jjuz36w0rhy9ivvG/muUzJqnKUfD
3B4dybVtTwQG6nLkVqyAFlpr9iRgdcd4cB6owASXV/feTw6K8rR+qNz8a9bjR18RgjBEtwS579PG
DZKtPkzgSHIiNRrFNavyliHVfj/kaUnvunEL7sM/VfekMtLliIGDgoSMaOJq9QX6LuscsQOXDJsv
6W3qRgamc+ojAx/OC+6v42bkH5KpatCrKVnxsPUmpnyrdX6g/AvURf5JwCn3cqXfl/5MeGNcP4f9
QnirwFk3Pi27bgAgcDmVUO623iTTY3fXcR3+K4BThCrJC9sks5B2oZG5nL1VFRHdS+zNQ8Djeo0J
CnxCv4kbVZWJNskuoh7knYA8LD1tTUYWBOWOdVj2/mNWhowaPFf5TX+rZm87EN8M55T5xPbO5+0G
Zmo40ezmpIgy+RfgpXkw2ZqMPOT4iafLSyems+WkDnVUecJ7fr8WeHLhyKuOvL7JVqLEDnocdQdS
QjRto3bW/O1OmviYx3m7MOGWfOHUi6kbN5usTs28N49TW6mQrNiME2WI2Syix2tm8Xp2fjkno15N
693K5xCKnbcVhqcXVTzbLJaEVzD0c7xtsxvl9p7k8sPLzfXQbphKbD2lbMRvxzaCb0P6btRSvPJi
canocxFPzc15gq+whUTOtTm/ieZf6fVGornaR9NawEY7P0jbMkuyrT+OZSWQe8X9PJgvSkvfmv3/
oRww43M3/9sm673tUT3Bxv4DxRZKl8+Htjp0FLwfk4Z0RVG42zYo0yxcoMbESiaRRAIWWv9jy+QX
PoFzZewWwwNEH32zIZLTacObdo6phi21y/wugnm6neq9/s+Z67emMYB6aMtJvbWvYiahIdi0mcib
bJN1K9Y6lYb0xjAbXIx+RTZjD58xvM8L2wBa1V3K9QtQ+B5lTO4A5+tfo6HYG5BuFQRa779ZopsL
QmIJuGHmOmlJAmUHDTooI1GL8bDnfMb9aP1a2sCAF5duYq4FfXBzj6N8JFgLmL5q9xecmzWhrghR
7TZBTzFdpCY4YiZADsJlX9j/dkFFy15ig0qoxdFpRKzOmKJuSpOBBSbs8qjvKvguGEk+RpOKlkTv
aWZLTKLDjwldrTyZDHGeKYH/Eq7IAmFDj8HSAa1kEFjo6hxlMFBE/OLGd85743+Jqvpb8YZMq2iO
mW7yAws0Q4jcQH5H827LuHOUlk3JNvlvzBxO2vJSLovOmUg7IeRnO1oiyLVdhU1RkeFfHkdjN4Em
YHIe0I2SllicYTsyLqYMrtfQ/k6bu0VlZx2paJizSrYL1LPL2dIctd1HyV7UW9HkaKQFz47DjK+n
ySzEd6NFhbZDdnEVGPx6jITJ6Mno9qMabYs2V/t0q/mT3hd/Tp82ocBocLfnAEkWhMBG649pvZOz
wQgfUdV/56X8cvaqB5mKNVwv649J65zIabIOkVMIahkug8Xsj2KdPoxU4p6TUKqFfoCFROXv5DKS
5hMrGm5vmPVer9t/tI0YX4fOS3jLLwLJ66yZ1j86ucTx8cONDKUW6zKrhk0KY4vByo6BiF6cfP+3
OKQ2fLv5qCUSLOmjN9AIa7hPAKfcxkKb0yGVlC/j7DBzwvYGroKaGKaDPWZoKCCn4okfGjmazELW
3EFfdoxPyWzUMml8J029pe30uef5xbXXKiLGd8BJ9Znq7ZedwuEXiwg7fIgmUdNwJ+MYy2FYokLk
cW7+AdLPBrPd+F4m+3lZ1+rmAOX369SWq4svcd3u0lx7LuCRH7uV3UPDeGH1DGtfJDTXFNVG64YH
rd0E/BXmQ/bOE5a1boUPqypPnba+6hIbqZ7q726hwmHkz18dYlNMIF5RTw/dwNhazH0aFLN9zLsG
3vnUBN6K9YbtKOrkmu2bc1s2za0Vr7WP6eA8m8aViGt/4OHYol06TErN6qT0Ph4WZhmOHhkFgkGJ
o5MEwtHu9p+6vj1VJEHauqBOTafxbjSWb9a3wGL6a3kDwZl5LEMCuydLQy/LMQ9dJo2NBNwDGVmh
4V549zme14RJVZusavuBIDhiyOWMms7KtK8aaz2IwqAU6TncqlKnWyaKXsS9ybvODImtQbL9nUHe
vbKdRUV7jyrgWjMj3cLFmrrshx7QMClpquJVfa/TQKK1RQacUrHciJNb2Nk6N57HVxSA45v0pqsf
TRol7JJO3tGCp3NumGtV6Z6ezYm8Z9pXwJs0aPx+faev7RBa/bhfzCoDZexbrHgwf1xv8e72Kr/O
GTN71fp2PCETw8ZZGSUJyeiSNBnJo32hM/b+LqYyY/bjXD1mJ0EO5TW0VwSCfsm4VLl+D3aW2REb
IIBOjinBswbQau9etTxv47HUKN7yWTvjHAPSjS1g85vjJuxfPaVkqi3O58Kkk2Y/EEaiPEYlVcwm
8HVXLGML/b4GOkBiKO8EDVamwt1tu0NqmIJiwwomPHSPtWl/2cVN22vu2bnFIoLO+sRE+S9jMs20
iVN7bog/MU49DFBW0JlxlClXZ9shhgx0IzEBfW7XPQHeYV/IaD5DamZqtlnfS9vB84FiyDi5OXfP
0zRkx+b2dbHZdF+NXHiVTlFoLaKJa23FSAn8f4FMAKOxuaYW102xoyIVVnjL67bbR5WJIZzYWHQw
tuKzrc3/MXZey5Fj6bV+FUXfY4QNswEo1HOR3hsy6eoGQQvvN+zT68vSnHPUo4gjRUxwuqJIFpkJ
YP9mrW/l62kY0HhV+rHUu5oYeod3zbtSQeCjhTbS1pzHzhDj7cjwGhbNBjNUx3Ar31KJ0yE0w3tO
qI0TI0Vn/rjzG/uG48laWml2DZz+VWXsshil5TPA95yzWQ0H2lsRMoXoVwcDbTQNw5RbSZhtHT+3
ZEkYhhvg3mbNa+andMQnjv6bXkVjTT2AOJvx/HgNDQNUB2vIHPn/QndXUxK9NT0mH7JC1hXyD/+c
qPopLL1rl0h70ZoZfrNj5bjHJvnoSlwkNooG1WTn0ghPuHgxV7u6vqi6xNshHODREUMr5wWPUufT
QOXPSGFkidmH9bwoLSa9sp9RmnUMzFxqJbmKhrUyrA0aKMBgcjznAX13OHkfjWAsCDQgYihjzZow
fCR+u1/ksQEnHBVl0xckbCZ2RnV7ryV0nBiR8zCq8dVDCDuHZJrOe4NgTlUdkZVjZCY2g/G6wRDS
8PcI8PVlk5tkIfTc/rqDDbVEopyGH/49ZNrhdsKWzVuHQDZejE59plT8zs0w3UbqpTXwcQ4mkxZ6
+vsm9i2LsF2HUJNj1X526GkTradCdt7SYfj0yhJCbSY2Y15+6hFzaORM5K4a6ffgCcAld41SkSfw
vwBvGt3amEh2sGIYtsx+G25LpoLdpdnooZbNoqp9CqoMDiJ9ltmdSSWZ2YNzNoJm29Mj3oXrVw6v
a+ZLPNPhKlQKBTxVMa2xzOiKK0C9thGs8xy7vJreQANxcfDL0Yzcejs6EUoOyklqL9LYFiV7Wd9C
8lKY2U8SkVWm2vHYNV69F+bw2Ylk26C9YtKsvoc0piYymTtN6SfWkGyZ0EDOc0LcaIKyXWy3EgaT
1y3bltd2OGrI1/mnPTn3Ik4i2muiLBh4apm/yJ1HGg/JihNChZzwg3nBJbYF2VH3UW9wNwfwyI4G
e2NXbKBS8iL8Kr+kg61vnOYLl63Pr0toQbvU21eYEghhdE4/nv2I8/gk3akOfRM+ajo1c80jzkn6
aBG0uEJMBlcdYTaj1TI60D7SMXvVMsYHUTTcKrIKJt3+FVnOA2llCNUG9PXZ+J21tNB2upf+LrPp
ibp8ge2bCw8j/ozgqjeLveLMaGs8RhbOv9DcB3GwpOd9k568tFKCFPS2owy+ppH2mEmsnWf13E/i
vfSceT0kD2YRqqVRSZrvNJjJ/iJltfPx98zulw4Ts36dekjXTK5j5qaLQVPOcsAJMmtIdKBZ9Cvk
0uOXVRnksoWob8Nor4KyXrA0DuZy+GDCPava5BlFWcKaIfppw5x9x4TI2A63dYCwdozOeFvZeDP2
C3yYSlnLsYPGdkSIbrlrPXMeFMrclWmADgSkj8QWfkcwiVk/9jOjy756P8WZkOWsn0mCQFewwvUh
+lfOjZnyFHN+fAqh1VcrHcU8Y/Uf/Ns/QluXpo4UVt4ldPbRRwA5G4f8Fz6j6yCZk/tIYvriVvlS
zkPzvpeq8axUmpOgScUb7GlIhYyi+S7qXhARqDY6ZeLCgEYMZ7zJF3U8PlRbnHgdaNEJEZcnHs2g
fErfybEI5kXBBNQmRmbe1TaeY0ZS6eicRNBry9H0r+OYv1aTf+Yq6ha0r9mypAltvSqfewb1bhcQ
XKzyZlYa7HP7SW0THZ0Bk01yMO+BgMNd+hGKYit15zsZkDqWHU9Q2aNJad3VnQuCqbaieW5D1Pzh
e6Qm/Ezu2M3z/tp7dbigGjmRxfBG+MW3FyUAAgqRYKJoF8rQr7WcMPOW7aKS1qoOeTkmrDgBeXpp
3bfLvkEVPhnEonCnW1c0AVe/4CXsuFXHkMeoqIqtq4bTgEmRt8rLj7SAHasPgExYgIeWnTT9p+X0
X75d0VC0NZE9wVGrtdvQ+MkqHCbsf+VFJxAQMTzDoNh7jaKiJsRoWMYNC0hV0yfq70om36HLwmuw
VrqAKzm9jzisWuPIs95ZdTAJ6FztEF9yzUnENehV3OGp2Xsw0VxUa3IEK/AZMzqcjVX4jLmV+SQb
+Ps/7UjjucydQ28TMjLyNJgPgXfpoQMivdo6IS1B6N2TOxpvz8l2T9oKP0wX+wF4EbLNyNVI1b5J
iO+wU7a5Rq+Wdp1vVKOfWmlidcufHOClyNcbPC8MwVkRMsVu0Ig6uvqI6TlxmTw5Oly+2jaeIX5u
EkOpRaqA9t4DDnFermrFb0l7t8FXPOP37pd20h3R2BD0eCeiNPambln/W24C4q96KjviqAs8LNSV
wwtYXV4LdxJIDOZZRa3Q9erqNmW4tO7EkOw+YzJy2hfifPRFL5FfJBY+vwCHe+YtERSxNLTktTAH
e1GEpTlrhAooaLzXjIHbzLXjAE/FmvV9tEabCq4DnynCKGPuIrwkYGpGxNslNXJMPTkkCFkcjTL6
SYrxG9n+KbMw+QTpHMV4c1Jd+5A28dnNJYUWrjmP+3lmGiKbWfi5kSvdb3eEyz0Z2E5KW2qqasmv
h+nERpBmFuzsx2M1ejtXz8o1Ax0o3TPfnZZ+EXyTaiUWTjA8W1G4KGr8ixmqgX6M1zyOLqkFFNXt
TqjqF2gfz2R1vSQ2uT5Flq7xp7COM/n5Gwpa2pdorZuAe7pkQ8An0vOmsJeNg1WkSnJEwvY7Wx0F
Oclg+dan9dJBihSNsVpUY+FtOoOiBRYkPjAyVnkG45CRNhzgLNMWHjttsCs52b0mzE/Djpdh9dXJ
6d1lZ13n8bcwjXpG24NAyAYx5lbcG5DJKPZqvByjE87rXoVLqCGew5shkOsu6N4zwFy0AaVtfQuV
IAGO5ascMdKivKvXOhbGU4HWXaZOx3FLbh7JL5tMC7ytGeTsiFNkQWMz+du0TU4VFtgFW7NDw6Mr
EFp2LEoDEZd0w11fW91DmGLF1Vg10A16S63SmzXskG1ZwS7wyspbjA2cI7vVnqeetDWtyl4UeVdP
xF8ySIFeblIGl0a/1BijrYxGvURxvNOizH/19i58h3VCTNhu3LnpInmsTbN+T2P3ErVZvPc/OmgX
OJaxhiKXEdveZt1saWdiHzl2NMREuZ8uMfasUGkFh7by5gqEwc5qbIE8JBTL3I5PRZulMBRYyYV4
bcHRvIQtHGVeeJMyXTubNpNuUeTnwAQ/57ZdOIflnq0ZKRHgydYr4gRKJzQS4aCjZJUmJN4AdbgQ
5RZ3+geafY+fyX6iV4cow6o5qfSMV6y1trF9FcIuDwHmsEULkRxgmhvvbZnelE2LPqDbz4rkDC6f
PwzDQ53n/Y3MBDkHbkykppUg1Y9ks3dCedTpfA4Ir+aFHWjH1KPmYXRq7utKLYay/TAhRQ8+FjQ3
Y6Jfd5l+qg0KUARPHIoBxnw8DMkcmfF0NHRaCm0an9r+ekfYENPzQjxY/ciIAIty7x2yKuNqtzRy
m1kW1g62KE0lwzpkAz0YxjQfVaYOhbA+gz6zNpqZCDSevnUoUADNMte6mDXUlJdQBs2VZUq4rIy0
W5KkAOOl1dPHEMl8ntiYEiIvfxhoi6sUtIUtJPluA7tUpxp4CZom3Bci40na3yK6mHM6OdYJE8NO
a73bxG24J1SPZZS/SdlkQxdGE9366IxxV7YXom9yrGEsrjAmvcfxcLbsbgCq22eLnjC25g66hD7k
L5yGgQnyb5YtlnmSKTnGfcFsCw3QCUmFzwTK/3TbX3bF00Hz1K6gj5wVTeltdYIdF6gnA2KbU/bu
sulPubRvUZ37h0xEzdwJwrc6Zj0ElJ+ebQKLNTou37OxGKo1SDab2l43NoOJEAY+W8jxFTzJxYva
dO8pNTd9BjnaqccdTCZ8vxY+0ksrjT+7bLq2WfU71bhYEOgm5/5okmXZUG2CeQpdLklDc8ZtIAn9
YHELfO0HgFa1kzmz3ZZKcU1QYIYSf3itCz8+2/jVVoNNAhgUpNRdEq2sNrhn0TwbTvVA38rc1YLA
2Oj5B3ySnsez555Wk6Z/QM7J9zkkp9jKTYJ/CenOvPYOlvYw9xmvcKOefQMVSKdbh5734uJnPuOK
UOSLsbi7H1yesH4UWMugOnDb6z3NXTIO2sXLMWTpTb3vkvBEFeafUv8QgRM4wAhL9hHFNu+v3GCB
XQg9/OX36WPQYigCdw3hwiYiI+vMHz2lE4n09tnU624filc1igymVt++JCZ4hUT3sfYykXd8ehLd
UEcArcscv/EchRu5WF5Mf1aUu7yw22OnrOFq5yH1DGivcKAcrz26TJyz7OrLHkKDxYoy163u0JXO
huPQOIrebR6woG/RTu0MZpzmJIpfekju5ZvjfuI9ss66BpUAcpzYdH2cnBkwxtApl3ZUe2y9B+7U
3P4CFl1tPDNdYmrMHnw7zw89ohsYEtU8Y7T57GklCLhGI9usSMa1Tcj52dW5IGHACIAzE7GNdfPd
WeKFhbu7tdO6WAiXKXtk34XxMUKvCUV2icTFHcvgjNzsS/m5WBsyORI1GZyd8as2NP2qFSTVtaFJ
98ucISxasSdMsaOLGvzZlN09XUVxZTj4NWZm+jBoAV2aN3YYi3rEzcZKSwL8Uiq+lR6UlsprEIRr
YAM4OzlxdnnynU1JvKHwi7EDavkpmfbB3dHq2gohDPXvLDeD/uTF5T7RumfWWd0mcq21Hmfezrh7
GD0k4nRshJelE5IDQI2Koq7iklv/JGqY5bXJBDD+Kpu+30s9oiRWrrMmBS9YhKbWn7Mq/NFlrY69
beo3CA/4TyaTaXhgbO4pKVsb0tGM0SX1oqxZMZrZuBUa/K5Rn8SJDDMQXykGQfalC+kjl7UQwMwT
hvqLjsDQsywX7diFD6OTP+CPQTiKmpmSPFkTUkN5/Z9DTYZ9d0GqaAJsurU/EwY7b4ZTJ8yH2YoQ
YrjMMiAeLtCeovsqdXKrGh0cZ5lSln5Q7rlxQLlAmoIuGl2V03nn39eKANi6/e3ktFsbJZb2ZDT8
B0iNd06kFcQUd55LzVyx/v4wiO2cCyXarRE5/U430VGGYc9kvkBZSnwpAb+cQl6QbhF9p1Sh0313
NYw7ckFWAVondD7mc4H9adLvAhQIm48touquMx+C0TE+KY1Ko+x2VknWiQ5LDEQc1/ZkedM7eMx7
KkLQstsnpMzDkl93AIZkLeprOsbP1ZTPikmHU8Zmfi7L9i02h5e49XFCFs5j74b2bpqQJsj+EyXi
BzgofS3YscxQuCdk0ItmO/XxZhKZvcOvLNaqN9+GuMbS5xQ7KoZp4Zf6Y99i8hOVXRwcl9Gr6AlX
dq3gxRjI4jELBkhGxtoqwyrlgA7B6tU3c6rNZqYSxihTJuN1TGwznJXyFnYlitTCV4yjshr92Ojt
f3/AlLrsC+jLhheYT3XLQC9Ju+iQ+cWuTA08gxo6jGzy62U3kByg6w2xeUUpt2R3Yy2OLbSmykDa
qLxh14mtgTpl48uI9d2dh6J7eFlJUzTREDOhhf+fzZgUP8k0RpM5RJe2UYK0Jo1xiMhfh7R315b7
pSRHC+oVsHmGd/H62sZUQN5VxRx0zBVxpyVmmYqv2yR59KhSrST/Inkb61a7VCUPT3/wD22XP0p/
ugtzB4s4mkixNbtEoNOCcEr2hso/XXfQt7kIQKgwd+2abtN4wAfiDiaeSTb1Mq9Z6BHztPaYLp/G
xqhQ5bnDXipWWFYX7JsQ7XWlRLrrjOqHZ3abdsmT1RbhKh/oT5Tl7YZAfFseSntWTDYh9qVaWmpg
3FqcBt/tLgn6UJzZ68qL2UyPeHZhFCJqQe4fkFOwCSv7l6+CjGG1rh9D5Nfk06xEiu/VtRGcINgO
U6D/WLS8EbIfqY5oh/I94iiXN/yc6N5iGMJfSjgvmsMShsgSPIoBRb0K3OpMVPQLwD46BHtFDlv3
4XjocNC0pLcMqyeNrwh2Ui8OcUszETSZvFpqx3YZg10dHwio/pR9/56ngEKZJPcX1N5Dp7pbTz07
VvXQY6oUt7bMJcFltnlo+24fN+jmCQzqgcy05o24+4oxNVoFgmk90U9n3+XMxbYvlrYVgSgUtUHE
LExpDJLo8gddnon7pD3HbRJ3icnY19DQpUp3T0P6IUCN9EXrbfOhoidvtXu4jBa+Ny5KGXRq3O+h
c2yQZYHY+RVm/nOuVL22WrfbpjarQOFItP8u4PDU5MkjPeKLBmc9oANFS1VlePiSmTKv+jiBdrcZ
dLu1lOtmzJdqJFq4Y2B56hPzkvWR9Qj8nnVsPx2IVaYsJBCzcpyFN4nhomy3WBmAERE4IOFykl8m
tcJpIomFqs5un204yrgo4BI1HMIzBE/nXke6W4z353jX9TsXPxi1VLDzRLgCDnPp+xBBSTyeWAgz
Fapxtmi+rA8s13a11CQh3Ha1cytoooadZfNEp72NRgpVPCPVoY2jYm0STQ0wSjB1bar0ANYjmAF2
ytbQExDRDGZ5AZZWXYYEd60TGI+iRdZhxTgfCCOO9tDvOD3H0USNkOh7NI0tcE1x6boi25n5NcnH
Yh/odxtX1d4X+GqtW9lAXHuuEC7fnJCMO5Wgw3JS+csuYjxfcbMjGG4xMmzfSjwQUxZne1phLhc9
fdEdGAF2kmxA+ufI4VkK3IsHOeU7Wnl9SxKWubLa7D0TdnqQtim2Wi/WXc+GE+QSC0g5kE9U4j/D
2TnM0hyFjOkd2ha+nK38U+Rx4yHyIG4Pf9yRhspd1F7Qsm4Q06I0CSOkkcIpWNFcKOe9NaNHRkPt
agrVvGb9dMTSerUtvbhRVuKmFQekMYgoSuLXm7wlglOVT3lL4JQcPZ54wg/3YVF+RZjiofFA0OgG
DBWJ6VwZGAS7TOpvbBGYpOrhIR7T6iYNbAPI4otR7zeplu2yrqIVCsrT6IuT2yj5OSaHFCWrkUws
lIOjlalm303qgjEbOkRvvDAL3BDBDacPM0DhA/Stpb0dnP5MCMy+qOLtNHrVOqDineM9dOgg9ibb
UC6U1tjpotvEhmivGUWqcsRjk3b2TozJ1mxpYkRvYngPg0OW2OD7OqqMbMiaq0R6gI+9RabhY94r
PZgImrdseUaAlfLG4+8PppFoC5o+tbGSjcwAtg0S2hMg43BnZwH3asbYJQ77m/RrMBfNtoiJXNNr
MR5loMe4l6OKXpDVQVUhi/LN8YB1fG0kyNVcGYyn1NS7reAFttAt4luyuZWNIjr+/uDX9dpPZb+l
EMkOcT6hhIqxxOOxJGshdrZZht8+G7Nx7rbBwOg9vWBv8Pdt3D7psjEPftQdR3L0Nhaj2g15UD+6
1TjrdACPP2lYOpUeV88MbjkInX0blN6vtq3GWcBXRE6299VdWMwGdnXPP4TADLW4hAo+VFSW/X3Y
DKBgiQaUybzlikNjky84puXOKLOa0TB8VAt7OJ4sgIgaxSYe6X4esTcM6/HgI7Xo+oAQZ0JL4eQU
3trLYej4gXezYK0+JppY4gZ/RTYAghTn1a52wZwQFQ6B9iQ0pju96xqzcSLHw0cQysOHvl3eTfGd
tetSP3kQgxmAkuwaBl6ADywghqPNp1ORB0yaTaJQKi1e4W0gODuxbrKQtxFf9jwcLbKm782/3hd7
rxakVue6WGUW3mkjK4OFO9R7T/ZFMIO4FoW7OCOtdJZD9nFS6HaR0+hbytZqcVeCEui8nGzrNnn9
+OiO9MnskuXFaTDf+3W79VEqr1t3GF8bPblBRxdXaeyx9DQ7v4I9yvSv2iSSB1RYDt3cqlGPcTYN
SNAEdmbphTuGw2TEh8C6PXwPr7pA2zJwbqKHIfmE4cRFZbiQFqUbnbJqCB+bvu1BwIH6bUhYXsce
Ml2mpV90/GLj6Vh6GrvNF0YVPzH8R3GXpe1zidroyLfYGHbxg8MtWQF0uwsOiuGU5mcGzNUCIjc3
UtxN9aKVOhJceXeB2GkzM3sYA8iRdmMVYYq07p4AzOMrfWQ9003+S5/eE1+rELB/hpPUaPigO87w
QqPLNyyWYWeptREP2c1ipdSHXFqFzoubtGx70tJBwRnEsHhaAav1nuBV4MQKXFUcqQEQs6/rQqHJ
ALiCwL2bfnWjhWWtu02ChL2Q+d5BjXdEzoiWJUbc7LPHXhKhQy7mqJJFHtrBvIU5ufPTgFzQATYC
Vtrd5GM8RHJOPptf46X1rmNoireyXDWdrH8RcV7jYNBJZTOL5lcNaMvFce8I6DQx0LZ5GIMtCsxh
wNcq7F+Y2MEgdu5Vn6AwGRMYpaGNGFPZhUGoigwRg5XyFf9ZldTVGyDcdms7cFMGYpdMWg6OWmei
GaiQlrusJVrB7ae0gaqs9L8NQsQcuOxMBAa5TUMgX3qaXsY8K88g+/VrEFgrxigrz/bLW9Aruu67
7qxCdxtXTvygYZnIDT+GycW2Vt0Q/BlvEOz3rNydm8i0Z6vVXzxDay5ImKCn4PnJG8PZqgJlqfC9
eF82wDsDm4BZe6iOU2pqT3cR3FxZ7nc9OvrR87p2Eec2SWdCACfs28cMjwn1KKfeGGunKAp5SDTx
YehjnKaIwU+uzrEo3Bo134SdzMItP33ahiHmAmbSW1/jt444h6KkgLNEMOOyBjcwx2iB0iL2x2cD
wgiqqEYT4fn3B2/0nn2BJpgNrL4wdLKUOFw3GopWKhl3AVqQzRbShV3CAuHsg/YmEdff9j2JBbib
YhQPqCE01sDLskv6LQG2W5cN1AN3BRMSmifWRSzcCw8BISv8tTLhHWot90dHJ7iVI/QZo/tGodQ8
liGcPvZNu8CKjIXVl9UbKQbs7FwHLJ0yqBDxOVV96+6aaNIAUX+3jp1+RGFE5ucddeS0Zr+RxD2s
yiLGvdlo1TLSyi/GHM2uT9xyiXavuwRgipY2pq01OhAs/4lRPHH5w+O1b6OZactBcjMObTtwn4fJ
VqSFdRU4iGaxYXlrBEfG0QC21FmFt9fdnWmN5pE9a3mYjHHjRTayLJczNNDMY2iqd5sciBv7M9wt
1XgYp9xbmKPwtrSV2GoH+THGjrnSg/7B6XnZDFkxLMww1jpd+yHvA506BwDhxsQC2CPYOAcWyFxV
2XBpnKNpZNW+QyWNmpXKIWTKhtzniUL6M8NJs64zqkSIC4JN7DmqLEBuoIMWRq2frYqxNEUDW1oi
AtW7+o7sHkE5zd7VaYetZDl97AATzfTmUoQGLCVNor0Q8K6aJrpCkhg3RpmjBcINTKN6EmMAFayp
6EZskuQEoKki9L5tK5cPHQ9hBGNsH5H0zPTaB91E2bmadNWdIqPp96ILCWWPv9IA7vpouVQodMxY
BEeEA7W+jJGDLmwz2mZFyeQ+bjiEUQWYlcUGdXDX6CV71KQpiX1TFqyKqN0QXYkCz4zTcfWbw4+f
qzoo2ETs4bByolnYlS5xo6NPA4hf8iFv4ydbH7ybhzyU0XxtUS43Ldt8Q0dAIRCvQb5EHzIwWVtg
GLvr07BxO3VoXFDCbHi6houGPzEIL3/AvsR7hRxlJlsjvDFLEnjrwSfqIjm5ju3Td4XZCr/7smUP
97vGcQ0AAsTrsXbTJ3Ov1RXqp/t/Ae99afsm3qwmhyd6L4BbaxrnlZ6CxGixRO50ynaKBp8tEd7F
LkLPYtisJRIf1K0Hu07UxRFHSbPzTIO3U99CTcgeDLMglsNSZwNEKAY7fK2TGW1avTqVP10Zf6gB
XrJjhQiMRL3XuhFrOT/KLpfdiuntJii15tXukNJpkwn13+ZpWgZtvmuzfGkUbXcJ+0jD4x9jHkeN
E5kwMLVpNxkwaLywcOainPxd4TPPbSxwNESBTbugdTC5Tkx9lRszs6yZBsfY6QxqhPe8RmqihuKd
FUJ+QKFSrTQGo4eI22Yf67q9Mrq6fMCCvnWz6kOBZ/mssmPCI/+m6/IKcjU6D8L/5aME3RJ08aIV
pcK5pJptDLp/0XVwEaK6dphJwEWwa705tcKrro5hfqFgFzfdb7aEixQrM6/kMiqUe+u+x8mWGydM
o5nQ8qcib6cnZAc4xwp1nLSkWMlmCv6HgBXx37NOHJtGS5IibhKT5P1T1gkvnqbrrptvbAN7YGXd
WXAlw/ukNqpFpcYXdwqgR1vBA059qsapeY2ph+ftvUj1MAIcaJrZgpepAzQMM2CL6qYTcFV4tv8O
7/jXz+Hfgu/i8p8xHc3f/50/fxYlbUUQqn/6499vRcb//v3+Nf/3c/76FX8/Rp910RQ/6v/7Wevv
4vTOBPGfP+kv35l//R8/3eJdvf/lD8tcRWq8thy7D99Nm6rfPwW/x/0z/7d/+S/fv7/LbSy///zj
E5Spun83EsjzP/7xV9uvP/+weM/+9b9++3/83f3n//OPOR/r4r9/xfd7o/78Q8i/CcdzsAR6Lvmk
uku2R/99/xv3b5YHGZC4IVKjXClM3vm8qFXIF5l/013znhuo647FSoEfoCna33/1N3nPHPNgqdiG
61iO/OP//GR/eQP/3xv6L3mbXUjbVM2ff0hTEB3yX/JYSMfCOWkgmrFs/hnkUn+NFokNxyhdABhs
okJ7wXaR0OwyGXNz401ElqKfGlBTLGLr7kyxTRcZpz0Ffnff3sszvm18UQ5uhWxuSEfq1SwPKjJE
kiG2QbAS3RP+aJXvMm1yixowN7YPLGOJlYQdRAi8A8veKgr/1PAPI7gjIozpKlLDKBpR+eE4gh3c
6ZP6IbmvVNAq4nDYT6khuqVk8OwQiYNnasfTOiEzxhr68ZZECnrpzGf94/wybKzVdNTkgbHBsbwg
Xsne4XsLA5bh1tFkKz+yLOzIGNKDLH2AGDulO5/t93sFC0G8GqPUiiMwrzBnIk+u7VNEnGC3Ih7X
tehEE0tLqUWKxslOdhKwQajVfU/HAGLK40d/SEok7lSqgrk2roq5nuom8Ot7YKGz7w2HiNnIdfEu
MxX0P3t/aLAFiSpGSB/yEHbVXItQKb2MZOdVm84h3RyqhirKAn1hTXrrNyG0Wsw7UHu5AgQB0eUs
yYfqZlGZmd06LabysZ3IQ5/5bYAmXvqCTJOFVpm9oLXNQRZTCRCIedSsnFZbDJblz5OmkGbNYRCb
3aHyg7p897DwDLsw69SdCZVZIErgShMoEDJ1LHDqjsIe34wgSseD69RGeujvovI1cNGO3Imor8A1
KQfT8gDOCyrcleMkRWqT16gQ1qy6G3MTW3RI1yGcUGDgfsm+0lJOgKZxmwx3O1bkyzfspxaqOn9w
skVtNW5/Gikc2IbVetFcTLe0g8+wC6wXvP+4a2K2a6RVEfyezrO6qoELjaEbLpI+LuqHZooGAXXK
hw/veFoTYGDXq3jpZIqdfzsklYRg4xY92R6FDA+iExOaEUTk1xFnov9r8FNHrdzMqp70UgcnUksf
9E3Mil3O3NIxiH8h16m867/JJmDzkGAjGIr8ZZQjIlQ9sPx8VYveFxvM912yz2u9HR6qyLRHc06x
gbdi2/B/askQyKWPj4oIE2zbeb1Cg1ozbCrcIH42SWVTK+E1WLWs3B9RGXmWS20PkQZh/MTnzFJY
WKQAGtT28761TJiynpEmZNkMyJ2xJnF8I0gWF9dPNQJG9AgqBo+JsUVb2nRB0s+RObVwTybys36w
TUVqWQFAQztXkK8Gu2DoiRUdtayhVphMU+xhLOreeshaOAOTxSBtZwFvQn8fuWm0DRt0NwulElBN
fsE85lY0LmiArCbiBoFJjRocMZCrd7M4iJNPjyB0SMO1VlWz0GR8C1bXBWHTCgE6wAoECK/O4iLH
PW13Y0GfNaXTl2dpIYvEthmbZgmt04W9FuJXuaB+kSMmFgFPavRyX145k8t41/UV1u9KOdy7JVJP
45KUqrT2fQk2aus7iol8A/HptZWFoy8A08CeK0NjsCi0lHYDikamiWZ4HpW4m7bBo8c3zvdaIAKo
ik4uWOb17C/RNOE1cd7k4OFaaurBcJbIjVP7xM0CAKNz3T76zJvAT+YWnDYNV7eGhUKEAh2jBmrZ
QfNV9rzdkyPjjUot/Lxa51T5wgL+VS/UNGQfep5KLkXUWwCLem7SWagNBiB0rXHQDpPEMOzY0zCw
YRlFzpjPdUJo0pgi/2SpspgcUdwaEMngCMx8/IlJ3WKZhEnp3EB8R8mTZeghBTiVDhxaMeDHxaWG
CBF1DozLCX/XMfJ6c3yqtKL2VyLAZrhNzSHxnsGdDOUzg70OD4ZVYpsOBcXgeeQKNVZxP/nO0tVx
HZPDFPhuu0LvGSJox9AP/ym2/X2qTS1k1IR4KCzV1TCmIBeTCn3ggEc92qSmYQ67CW4Gff/Ud8bS
mmKpFjQZFcJVu9OyjdPWjraNGSPG+yoRTrbrcL5kRwNKFg770PSJrprp5I5wLbZ9CPFVeMNzT79x
gCEGYz2VNVhejDNedGKD9h/Unedu5Nq1519lXoAGc/g4ZLGCslqh1fpCdFAz58ynnx/Vtk8VVRbv
uRcDzBzDgI3G6VV7c4e11/qHTICCRM1gFGIZdFRu4AFgUc3eTkUto1kaTf7zoA8goNUkr2XbC0da
uDlnJ7yCHEI4AHxJivaeNNt217GloyFU16jdSiPKqpa8VTuAmficc2LFlYo6ILIrF7BpYluXBeGy
LRDvNPpS2kAFJRnWx+qhDbXqNyYq3YsWNM1Fj/Pbdzp1Jc1SAcp8OEoPrZYMaKh26oM4tTLLX4T3
jNGYa6D/f93RenyG/xXuhUqLHvOmHFtSBV++r8ehuKQuKKLKkacTjMLAUK7RqgS0gI6cnUEZUHxf
d+GUiJuokosdms0jre8ouamQF32uPYir6K7l8JJAbWQ3KgRBQEsiogAQpLkqgY4mCKnoMkQGa4qU
71OmplRgaV3d1q2n3JpVXZIudeF3HYuVbSYqv8LCf0kVIIs6uMtt0egcQYihfjORkPgidDnSjHDX
tX2kNfelkktXfEaqNCD8cACHvh3YKRBSa9uWhvJlxgcfyEnRNvXrUPsRJt2IpCw1CJvaPXw4TR33
jc/juqOYv4HSRssWJdRNIqnRRQbOzgUrXVxhZIThRgUp9i2RO28HN9mno5tJP/IoL+knt9k+qjpM
Sij/6XtB9tRDCzkbO4W+hPJkRK1rKOBVe+5tnuiINqLF3hbXOHWVGDiA+XtEKn7cibkpvkCHi+4z
U+BToXQ50iqQtMguu1kMTawqOwAPvbHosFk0QXxgkZ6Uql/8Lptl+Fu9e4RAjkyCGiEKFNQtbKp8
KsM7akGcqrjyVt8y8qOHrlIskx9MeVCY5j6i4A30M1AktGwdYb/YDaqqvTNFmmWtYUXIhliUJTJD
ZocCAce9ATgyOTDAUtSzm6DUn/QGwShP95s9OdVEfQvxDoaUPAp6ZTwYnkW+VZYWUjGyEpGS6ihB
Vm6kyuVeKaL2Ajo2D6spVLvfsCinu6iGwRkWM3PX0kXJqRNNgmKNT4BSdpAwI5QfUOdOAffWQqjv
rALYXN6K1WUzTB5HfYuAkdBlzRVSeEg46b4+67aVKfgVSaieqipAWyXz88zNDCO/RT4eM7OM2gCq
hTxHN1pMmz3mtAOBGqkD2p+eQDFsCDtcYA0pzt7gVIKwsoACIOwhoL1YAJlACE8Oq/AZ6FaGxFcV
RbPtjhDGAPXg8R5CsUMUSZ16KGni0KGmVFNPpj1jVS9VKWcFnwThb6lAUxfOGqY1tqIUAZ4KFeyH
Tmjqu2YuikF3VxDigSRIEgmVao/FMdIIoS+oB/glFnLefVC+9pmU/gyQQ0IgCcGzHPoOXq21iMpI
2hnWc51pE+IhWn7XMutOXib15dT7IWyuoXyxvBicR6jQWm2EcW8omgSdwR8Q959E6bWiOnM7qUr/
MvpF9zAFeIb2XxAdBk0VMYBfiixo10WRNTTK1G66k6Ye6FEjllD3uvANsGH7ZuaekP+eAOZoG9Qg
0KIT/YHKqtObiR5/aSMj6FwUVHOQLbQA06tqomn+c1auA78PlRRbgS5tKpcVIpiPHtQ6KgdhkZcb
Xe4mg7a0AMBc0S2cHQohGB/1BN5IBuQEyO8mnPSG54xlltEOOIRev9L7qZ0uaQRrB7C5kXZ6KBVX
aYCOAw49WfeYUrX+kbTd9BKnJEC7Vq8Gf4Z5xb+mOkDWH4lgqXWkyUMEjB818xdLRPIzP/Px1+mC
8VWaBOHN7OoUEXokQTEurSLzJ3AidpxeplG9DVv+xS+8SUAHg6aicG0PqqmQiU85jY2nLhJKzEhS
DQLD0eP4n0/Q4yenLC9enJZuSJquz07VUDjY9KcvzsDzCvxS0ObYlTdJcDlRv+YucPRnxCspX5U7
5Bo34lb7DSYuAZ935Zeb6FLcmytWu7N17fHLd/4dpiIadEYtScL49/R3lINAvTvhM463A7rKHo07
GSrQ56NdGLDzoj4NsjDADsG+jTlBwuou8y694e3zv35tDIvXuxQok1rFSJ0FfH8t2gppeVf7xsP/
LMrCEhf8Zc3rCned/lZonoP+Fpzn5xGkZRmCeZJZXzqqSTJAuHfX+CPHX24umjvQC8ULDYagDebX
MW+DfZnZ/mbNUHVRcZu/CQUP3GctURE1TVlMWtkqVdHDkeu2dAD28U7ZBXt5dXmd+fIqdVtdR0GG
8p44j/hoROBqwECJCayCetwMlf8qW42/sroWvrDzSFSqNwaSq6YB3WM5kqDOBnjsm6RXFBBP6p2E
ih/Z/X2QCo8rX2jhBP0nlk6l0sKamrLVwoPWjIJClpHUqd3okavsof0SXyB4VNm8cG3/W/BFcZDW
vYbm9fXzyGcHaSgqoH4F0YLl0sgpYSjYcGwKZH+FxPqSGsP3Ifg6hZefxzn3wTDAkTSNGLq1/GBK
4qHhigiZB9EPBVM7QYfm8wjS7K6+OHLU4xDz0Xi0JuJQ0mHvz0ff6KpOeKEetJ28ES+j3UqgM2fs
SSBKi8eBvCgyongWVHOwk78kOws2jZ0e6M6//rf200mwxcqYavQrKN4xKnLXi3in7dRtdLF2XC8d
2v8swKPvsziv6ckMUUoYrC1daYPC5AZbrb2xy9zA1e5WJvDMwcq9QGXe0BWV+uxi96qJPMY5RPt5
AtNkD4J+r4OF2xWXAJc3gcuzV7gzNitRzyzBk6iL9YEAlkoxlv1MU2MzbSQ7ohNC4HmQle7Q6PI3
3tqiPLNWLJXOJ3pLlIJNcXEf57rcWwVaR9YDFTVtK+0Fxz8gIQ8I2uHtuhbu4zmCKrUIiFkSLVkT
9XmPHO2BYQJkNUEW1Gx86vbtG7VTAazpTbmB/XIFmvYJFmdJLvRFuZMOn0/wx6OE2DKFeNM0KRwv
tzjGvJ0adWhNTB6CT6VyQbLzm6LvZGuetfYx58P3dLObIKtNE76kKVHEX6zXVi2lYMLlYB7otAmc
ZCvcFLeCI99VLsSpfbGbsTA/opUJPpNfncadJ+FogilmJgZenhzUNIGcFobTHomM+FWSn8JX6CUb
yKSXSG3c4mtb09h7E6IbnhJrv+Pcd8azHGkpWaNTMXc3jn+GnJl1ZSL8YNLBxBlAVfzLyVDSVwu3
4F+yzzOB+5GSIK+H68+/8sf7nQmQZZ1EwtANa3m/+1E11GoBPRO8d/ICebihlg0473Gc/PYt58K+
6aOsVvlR43id+kaiXHz+Cz7uY36Boiu6CuBSUpdbqgbmDAoj3wgcMDa9EXAAPdymz4OcuU24pLiM
DU1RdBKMxe1fA4bsxRRlQLWaEJfOIEeCB9zwDBuuq6D9nUUtAHmrnUWgDNjWmZwPK4vt4zFpSbLI
+pYUkyrmckN5vRTmgR5upKmgSDgBHi13aFK0w2acDCvefj7ic9HmrSSpWNVayrJVSlUZAHPGDWDJ
yPhMPuje0BqA97a9ofb258E+nhWWZGocxzLcZROGxun6BaMQ6A3rtywa+VoVvPC6Fwcxx0UjiF5b
AFr3n8c7OzjyX94kVJs1dRFPZUFR/2NwUeFRFsOksdTi7Nr0pWplGj+uTkamM3+kv2SN5uJuCzxz
9AYZR0CaCrvSspC9CdL+6r8xHIP24nz6SUjbnU4fbmmR1QjpLAuLHHmcZlv0JGvXj7W1ZOfsxBm0
Lk0ZEy5lbrAeHzQULgpjJh4Wsalc9gAjHjFEGH9jpqLtPh/T/AlOT3QmzlQkklCRbqY2T+zRyeqb
VYdXXISAlYFBMeSaxsmb2PI3yJMWl6qMMPxGCbRi5Tw7M0DiiRrYN01n7S/CBn5pBVaR8cgrL8ro
ZwR7W8wL9/OxnVkUJ0HmH3E0NlGIpNbKM/TfvI1p/izkNaDD2igWn2loFH8wfYxP0E0GORbqe6X3
lY1F1XTlM53ZuQyFlIaz6b3rfjqUxBSDyYSdG/ap2wboCKeg9XxgJF8+n7LzI/orzmKJ562g6bzA
wOrge9fRgv6VVrefhzj7VQANmBJwUp3k7HQosRdIMm1C2Pr5Hxnj4oKny9p1dXbCjqIsDoS+os+P
1M4GZOS26/ELkDWUM/Srqnp9H87fApD819Aht8Ub7qDV21tz/b34/wAiwq109GVnCMoJRuTuO27s
1ff/9b+bPEmOoSXv/94fpIgg6fI/RBX/LBJTVVfN+a/8AxV5/yPyZZWEinNbhZfxb6yI9g8wQyKv
I9MySGslk3/rn1gR/ggGOSIFpi5L8pwq/B2syCLf4K+RDRO6pWSIOneiZS3Wux8PSaIXRXBv3YLZ
AC9rQ9vR0O1SHjX/ungeopujObr7c7IelwpPE7mPARcp5DjEBjZOBDTKeym/7egAmG4afNFIaRQU
cgT783jy6Xb7GHD+86NDMLY8rKzkNLiXykMQXxXNRRKgvWwja1NqW1D6TWfXX+a30r3X2bK0SZAy
Qmyp3iNeGVFW7zbegLy968sriZZ8mk5//GmL87mWMUMovDy4r9RfifKMv0uClZKF1WTnyOEBY9Ec
tC5uccF9o/zW2+8gx4JyD45XodfbfpnVbEX0JhHeKTDbSZ8by+EBsHqPGPNh8dcl+fGHLs55SA1x
aIKIuZ8eQNkIigv+W7avm5fwKyn/HjG1KyAyuDPlujNhNQEhBb3fgwhHH0Wu3/5TczeaUAm2GV0Y
TINs0I6icINYYrNFDnraVV+078Ws/G5bmDjQZ7JH1f6pTAhnvokPnWva0SUyiQ/WrxGCRraVni33
5/C1udB/mo/5tXatPCGABehd9MC2OMXb54tI0s/PgKqLOvc+TYtFJheYGtwRkVVUZLfmK7ICZHWV
hJfXdTVuo8bNQwerzJ8iD8O3PLPj3/rM5rO1vYLA/y/5a/TUJA5E1KYAa2vPSBm0eREjhyLWIWL4
y6tCnP4ums7CmgMWh3rTPtCa7qmaS78bH+n9YNcBbq23Q1Q7YnYj5z+RtOYBYiIiFjuxBongEl8K
OdnApALu08FWdFJE4auXIftWQ93CEAG9nXGHp0AS3Yw/AIIJ6W2OJNtF9AR6o+sdqKiI9CcIyiKy
ktKRga2LvBHjKYcN4sG4T2AIW8ju1G87yVHLVwEWZ4E+IANHFnugsp9+N9pfgfpS+bpdSW7FK1nC
GOB7lOzzUNu16pdsek2xuu5YMjWtcA+ltDDfwGjQdIiL3TcLnLKwq30V/g0C4LdVSGXQozWvAlLp
gIa7gwTAId+14oN8BavcCEFi4JRqF+NDRzFMxGARaeJL/jeK4U5jfs8iplm7MxEQTZDmfo7RFjYO
UyiDL/kOR0CpMxscQeE/GIegW7nx37O5j/vnr9UzHwRHZ5CmdZqBGSMy+y0GBhdoX0N5zcydHzhQ
cpxAaDYgbdyYhdSL13177edXqJ03yX0EyET3fvV9h9Pdj1jaDDCrHOTX+9sOsSpbFGy9c70DChQc
30pp1y8qepyI//H/QCI0NoPKdsII/IKPthH45gaiYI5O1xFbGeEqbtzmBv1kB/tyJ3wJvoOzQQld
oZDwbQR/BgCEpeRAEcOQwg9t68380dwEhVOtbDJlvms+m6VF0WoYZYTZ4Z3dazFKDHb2YH31b3QY
JeMmLndoqwO2gsSYD/ui+pJavwZcB/GVwRVgWz7GP7FJNpU9YkUNYhXVnha/BYbBLmlWIzcqo3Yh
rdwt6sovXta9BLyrDVTHgvsSDbhLFrBRbHTfoXcotpx+rlQAFNojWu15h6r6YtbfYPxl/UZ/0Z6R
AbIEtJU33ne2sBS4zU9xduN16+G20sHmQdDbYuGBY6QQImHt4EaSX6IFjVl7ru0SY+VxJ58Wsv8c
8oY5pxRUeEzZXNxGjdoUAbyy4N58jb8LWxSV002KHRLKAI7iu+ZvAc6ZgZwg+lTYxfCTgMXYqWJn
T5+ftug/nVkJxz9lcd+gVzy0FtJ+95N1PUQ/ahfvLWoRKWj41K1RDvMcT9maDs+07gCrG0VqxLTj
3BEtdChseNicrt/724lzMMT8yRnU515FSuhXi/5eu7XutGjDXRRKu1i50KD59M9gZFlPDYgAdtw3
Y3ymw9coGF3S73X7whnhbKHvxHIc9pivGEZthwFnW+OOqF2hyP/ckr80IVLlqHJ5NyDTEWuCNYo2
rVxcpIob91sTfbxma/hXxa9kRAETCBcOlBfgFAokAVC4z3SwVJsWHd+iuZzUbTPdWhPpiis2ByAe
0w73ExlVaSv5KTcSW/jVeBWmAzisn8Z4i1GHFR+GizpwY+rZJjdp/IrqbW2+RoMLC7IaNkGMXthl
/VMPn5IRDBE+6i7vEJwC/CfaPmC83pK3GNFYyErWBnRvNWur2+hngCuwTAf9jYSDVkMHa9NBZYJq
6fQGmh4o/22jp4AeNSo3BxEQi/wk4wMf3kiiGzRX8Cdl3KkQTHgMlD1dYbWEV+CYb0GN7rwTIoGP
FxF3xg5WcC6hP+nmQMG6a6V/Nsa9KW0myTGg65VXcD747Lu83UFmhXGupG4Zwwdx+dGaifohCMf6
louB9NeOQ1Thuge+hAyIB1iIj1IrZJeVOvTZ4+t40S5SBPrNuILGIfsHjpljXhePYnklzjAMO+9S
x4csWg4v+EUqINWGDQwaHSoY+hbJfsptnYM5v+64PIW90DvIjSTmFVWc+AYB3EZwIQMGa8935Vxu
fPyTF/dSF0qD4DVBcI/hn+oAbYC2A3tGwBr3stsm3w4VNDtS0askukgjN1O3wVftemYzwG9HXg+P
hNzmAktRbXGNByBNUk6OYEeuBhdzJV1+L8Us7wfDxFmD4qtBD3aRyWsC/P2SesM9RrLDAbtTYIHm
XdI8TiEyYnBgtLbeydizkLz4zZXluyEepHX9xaCZTlLoXYJyLe5xEqq6p3rcquoXLfulDBO2irgq
4fRot6Sj+J877Lk62KnGvofISidhRFDNocah14cWTQZ5YxYoaDtcsuUm2UOojKyrKH0WOdOHP5WP
/wvv6//4Cp9j/ZvY8f8G/WJOsP8z/WLzlqXfq/j4UT3/C/9kX2j/kCxDogpEGZ5SvM6q/Rf74p1Z
waMWfBfFtfle+Sf7QjP+YdA/UCwZ8oOFuiRX+b9e1Oo/WFOijkObTIpmKebfelGfvhQMWlG6SZdR
NWkzatiALR64RSnplO2xYFB3zaG+h2PsYHdoS8/VbrWjuSjyfIi12BENTvYNCGpiSY893Wdlg3k6
74pNc0lbETGAA3bL+2q32rc9fcX/c5AWzT7ZoGT/AdpBKRtUbKtqDo7AG5iD3I7NHc0wB2Gd+Fr9
hf7mAY7HroCCiw/sj6PFcKaGsGwb/xk33CqN1jEcVWmRqlSZqrY+6B8nQTx1m21w6EYG56tqWzRy
Qf79zXL0ezwJZg6FGFSXRWMRT8KXKY1ig+Gihx5c+bFoi1q6kk0u8TIfoiyynlADaR6ViLgg1rmT
3dDtI27YyVG38iVa0J/P4fyT/zpM/3xBpDMlTQUZQTt8MaSRuogZVgzJGm+AYovFdWysNLPeG+rL
GIauKgaNYb7TsrYuSt7gJxPqrPH0quf7qrgOOwwnedNF/W5EB8bYG1NIpvNdhZTviaItDNnGLxyP
V6eOx0M4CHsVs7yqutKMbGUGzq3h41+3mIG4zK0S8gLGxxfhXtpXe22nb4tdvf98ot9bdp/NwuKz
xk3iD6rHLMi7+EZ2yHH2uKY6oYsEzb5xgcrtp9dxr6zkI9J8eX8Wd5GPCFrWK2rB+Ep32qrX8z6d
W8c01Rpb2+HR6OAgc5ve+pu1NvHZ/Xk8tfNPO3rvllZe1UnDkGeoxbRB3vsrpQ/b2ClucW2sDfTc
KXgcbf7Qx9ESS4nDimi16zGxGJEg8vHDqm26wYwRRekHgNuCra4BAaX5LP9kipfvv1jAvCWflxAi
Je6wyTbSjw6oReWWwHKKt3wFzXT2hDga6XuV6mikukZn/F3uWDAuBCooNfy4HuOTqPtlFjwKcF1V
p5uU53sELvvzdbx4H/45MQxDklVN01CpNBfTPBR50MAKolijechdXin4q7XKobNwGkFirLvQhd+V
9C2sPSdL9n74Uw3cVn9CBqbgqaWIt508Oknvfv6zzq+1v36WtWinTJncKHHJz4oOyJk+eYCiwkfF
wSF1A+l8ZTOfJsz/nAMTOJmiYmKOI/jpUsvndGScFzb+MD4mmvnKkXn+Cx8FWNzoailIkdERILvy
98Zlt2fX3Au7yglc6e7zmVvk0++DmUGyKtZj+oydmTOZo9WkxWlYClnB06sO1CeM3cXfyGR1M7Ax
vEGbNzkMkRhtsIf0EKXvVQfleePZmkRYKCX7BOenEFvPsDLvEN5BPWgsaThBjukfkIKIr1ASoBhi
1d74aKSpgpmOHN63QoXRcltr44WViXB92rhRsQnCjeJ1qjBl0jBsfW5qsXP9BIHoQcDeEhtBVSKN
H3nKTzRVvwqJ0u6gtxab0YQoLfblHXIBgp0JPkY3lvytTHTSIWjqz1XhdS+dUsKKSAXNv8qjCmx/
BE/kCcP3snWLsLWQbTRauGntdFEaVjFuP5/qc3eANScqpJ6yJuNecjrVBvyROMJNkjsANxne5c1V
eRFtBFe5EZ6jwMHI00Fwn6LrIf66EvvMmrVA2QPMQt9JFZfQgHFomJq5/Tcfj5gAP4X3VMVAZnl2
eyscvJvV4/9jRANCP/xnBVsUgALk2scLqwzFMQz7CX5wuUl/mztjG22bPYB3FLxQgDiY/5Vr9uN1
dxp0McV1WaKGUhB0+Nm62rYGS2i504XhhNeVizy+K+49V9zxVHNWJnj+m09vAWNu8fHPnIzSszsd
LiqxiGmW9ZwMjw76kOF+2ltcAviMUgvcZM4q3u7cBB9FXJ55uTEqoTxHnB7ECxgmW2Wf7pDN+Gns
xg0Vwu3qGD+mi4zRQCfx/fQ3rMVZkYchNKCs0pxmMz80kq0y+zIEF9T+9SsIrC6gMOFSp1WwCqCc
V8uH6T0KvVhNBvobYhcTGk+8bbGdr/eNagN423PCb+o1jN/8tZbhNEQbQK7LIgDlxUgDpRYMaSyx
ft7yfts1pIV4R+yCP896XtrnWfqLzut8+hoiiCDKGKIiAwFZpJ9eCK0mF4kj74Cgboe9ty0PaKDQ
llhZn+cmEAA0LxfLBNe1XC1yhIAWDH7cZF5bN9zX16nzs0SvfoM03ToW9OP7l3EdRVvMXxFQRg5y
okm3yNnbyl791vD+xbt6v/YsO3OsInFgYl+FrAJNcW2x5xEAUDWkzDCQ52jDq2IL6hQVMHif+44j
jnKxUznJtZpf4Jb1+aye2YInoec/P7o8u84orEacMAQLnhAi8zjTPw9wZh2qugLPT583HXN6GkAo
4ZJCBGCvXXkX0l499FvJXZ/Dc+M4DrN4nUxGPKHuxmUJg/AGUYZd39dvn4/k/Tm+2FIMhZQR4KyM
MsbiM+GOmGtQKKmgHVDHKe35yR5taSXSIw7240H+kV2vnlhnVr0mS2C6uIksSVtSDGIen+SrKFoh
DgRWt3bSa8uZgbI4SG7XMvMzs0gwCGG6RvEJ7tHpxyIvUQbRDzVHa5EpNEvk0NfKA2shFsdgqlZj
EgsUypE0cMh6bS3/svKdzk4ZiS2qIciaADo6HQVqHNg2o6FKw3aTHRCM2jf75LfxJG7NLarqayfg
MpwC5oTVoBpAUPhGy9dMn8dCLSNMyQpXL2Y0PjZOjnD/585cWw/LRyLBVLQlqRbCnYUrtNhO2dhm
+VQnmAVGJj13LGyFl7Kg3xHZK7M4v6uPV/sy0mJHweHVg3YkknSL/DHWwPvCv+R5skVV1dXb3s7m
Zgv+dnZIC+vz4MtF8h6bWiZ3tYj4y3Kn6UpSIPJHbJNuMKrpdqqpK7nsPFEfhkcJnmcDlMoPeHul
z6sonT0sOjo2sfUmVtdpsfIMWosxr5yjw7XQmlwKM2IoHgL5eKz7wuvQ/QGu/ecb+Pxk/TWSxbFU
hHmd9moEjIFKLcSd0s6d1JlVNK4mB8/HXbIL9L/5gPzzgf6KOf+m45ElORaKRgjLOtVZCSY9eKn8
u+ftMshirede0mQach/OVF8Uh/ns810aUJGrIknhzG/jwrEOaztsqXqF1BVbzJrli4AGQwZZHB+V
1TVlFhM2Osylphd5N5MkMhyDHesmEmmulIf0Z+Fk11O0nnec3eB/RTcWdYBSkFHpjogu7IctwK59
epHvOrvY1xuqQC+0zy6ia23z+X5bXtKLIb8Dp44+55ijgzSFBE2umoOy17mk68P6JS2dX6r/nlpj
sSGsMYWYPG+I+FnYe2/zcelfZF/lR/0h5gpNb9eqlud2oCZyOAOXt6wPRFrUDKJMRr+JdmogP3Y4
27xZKN5/kWIkfFZOzHMHpsbDCck0OjpQiE/3hNIOg4SsA1J8sJeLhyC7D7J9ZkDS0lZQ12fn8SjU
e1J+9L1kDF9lWI8sUTWznmQJg4NSQZVELHCDUPQ6+ZojCICutgbMzoxJvrwYPIykVs0+00DZWTG2
n1j4xPefL6SPHxhOAq1YAKKkD9AhTucgHEZPrBs0TFr8PlG/vaj0aiXEh0oZaGBQHTLXIP/MPNbT
GIqaVNUYgebA6Gt+lONjvzEm2wRE4UpuvF3rEp0bEzhW2mHaLHi2ZD+MFdZ+ZVrRwEDzgFJNG718
Pmkfdx8DOgowlwSOvmYoqRjFzhpB0QFR9N3M+hV24uozY1lZmOcNXgX5K4QNOs/zOI/CIAev6CMO
Lk4T5Yh234/9/SjcJ/I3dMi7cAUfe+4rwYulWAPLAhjO+58fRQswrEfBoUeo96p152EZX7RrjGx5
rfnbcu06mu+409vcPIm2uAPTqaoj3DtFhC8TMJsaQiB3eprLr1OsgLCxZmhShgGA2ok5nRtfuYv7
K+xN5P7eR4Mp+5nH2Gmi/TnOUirfa8v4mYQzGobyEMZs0zerzSo0JmsZ6bEBDKiWRNthMtP9YLXN
pSXK/qVWmNm3poiLh6bVyoOWBrGdxwjjCA0ZmpdU5nOhtSE6SAnNuY0JZ+iQIlWOQqRnPXcD5egU
c+vLtjOtx89X2Nlj8K+j6UMxICvlyFI5mgAPd/gNRwiqmtnKMj5/KiFWy/VJWYAq0ukCKxRvDDQa
mg4iN/BtaWSwM82r/Mra+RCw+/1qAensuI4iLpa0GtSqMuL8Ru+rOZQOvDl005xp17goJTuIlu/q
H8pKvfnjbtXfi0cIpdOmhxV1OkoDybXWN7jD5J23a3fpriYfaHar5Y75qDxd0qdxFvm36MG6EkJy
YPGivKl35iGxpQtKOE7mBGv3ycftQyxdl3i8cBKBLDgdUyuECEzNr4oE9++DeS/z6ULXcivhCk7x
FuDlSvb98UyFykhxlRaMDn9+eVfioiz7bcBSwQLUHpJbjOqcz5f8h8LUnNMchVjekeUUI1CVEwIf
g4v5VE2vgn1kQ4M6rEQ6twqPIy0uPVTZQgXVNJ4SL+VNc/VOp/0i7Ybf4R1iiE5CsXatmngu1zgO
uUikNG3KOkEmZD+0aLrvExNYHTBa3jIpYnorA5z/tuVSPI623NhjW1k5RjmOej9s5pZv80OF+I2g
9FNvr739Pl5TfDcZKgf/EVHdWAytDkVSl0EF+4xZRG0Al8Qorr+vE0j12TdNWWtGnv16qmTAqIes
iubo6drv6iIaZoqZY9yObuoO+8hDwW4TX3Wu4iQuas/NRrwv1jicH4p+7+vzKO5ifyPnPyQVnois
z1a3u9AGjb7PqW7auEY6kYu/jiN9r6iCry2esyNm61Hlp5RAAfd0xE1o1VaOOKpT6ADOy3ofgZ20
kvppZdmcO1V4Q5lAa4yZ9LbYF1JbRn4SW+I7EMTYhm5Fx94dHI5OO71Fau7X5wHPHirc5XQDIRfB
bzgdl4UaZjRkcwI+Ck5uefs0kh4+D/Hx8EeG2SQHlIEXU+xZhECOKkIGcRje39r1jsbXOzBprab0
/hA63XFEoNFFa3YW/FjWlOCnksGVCI9HVFZ/+54hdLQB5cHnLQxJdlMg6v6meX2GhnhiSHeDj+Oz
nSPSidpZmnWBXWJAtB01JPrtsFfqexPj7d4eU3zMPKwqgGYC/LoUp0F7MpoweGhQCbzTis50xNgz
Ee0NDNfSjHSvpDFFunbqLgeEIO3KF82bBq1DJPQGy+lzsqFByadb2cIfVrMS4ZuE361b46ci2gj/
BDtDGfnsaSZfhGlcO2oMhcOyhmBHjzi+gw5P8QontnA/UnL8XWmDf2cN+LN4cYk/em3WthwP+Rdc
HAok9asYkX4PXVotf8j03PrOM0a9jgVtvMpaEzdsTRNhW0z9E74W7b5XpvReNBITdy2z72zd6vBE
FVB5yjDGDWt1h9waq3EKQwdDVDyQP18xHzcbmekMRaeIy30Hz+0k6zY6tVB0TxOdpi/tpG23JlhT
qUpXLtS1MIsjOjCViPuQMEmPqaQB6ErCfQs/4P/ZaBYJF9XWALF7XXRC6Nt2jearFw9I5AbKyp3z
cS/P0wbu0CTJgla4ODsSNe2yzsfKQJdf1SpBhlX/+y8UkJKGBQ+XPTa3Xk6/TIG/RZhoee/gok3r
amjwxMknHVo4YkiV0l03ooFOgp+nBwkhjmfk2HB+CtT6cpDqaO0a+njtGQxUgcUNGpQ24aLu0+NW
1FUR+7JSHLhM1SGg8wstRviaO4IDGcBNH+tH5RnZsdd25fn0cfEQm81M6cJAu3uZuLO5VDXxcFus
LOGXEVQ+1iPZpvCsfGX5zHfa4lgzNLCO/FfkYbhM+6ooyKsiBUrZ19hxHiYuvnFUt4mwlkScOacJ
BOvewondUpZdySI1rckXB/DxOENIEFe6b2bxOkqVHXot8Lwbb42A/wFERTn+JOTiPu+zMZRnkW+u
Bu0FBeDd7Ldi9xtcKcDw1F+TlYPl4w45jbe4igKplkvfIF5u1j/iCbfd3nv6u7vdgNpt8M7hU6Gt
Na+bozf8RFVN87ukd3TvQWkD22xf9GLlRj03DJOSGS9GrlN0tE5joLqIsUfA9Ra0aN20JWpheZWs
nI7nglDzIJmcUx5piXcKtTFDWBk5U3EwNx3OH2W1+3yq5tlerGwkA7mqDQQTjQ9TJU/6mMmV3jmS
eNdmI/RXyAf9PV4lYIg9POA/D3fmtCAcDWOFM0zjJbiYNalH+NskXJMKh8p7UuoHIEVjs6t7ca/6
7f3n4c7M34ws5wJjMcgfoCGNBalqTLTOwdVka5RVByNvrdx/PsZcM0TAjUrtYj1rePrhnjLR9Pau
u2Ivti+fj+FMwo2eIn/3vwLMc3q0mi3PR+4G/2Gneokeh6vxBt6Ra7gahukXWN4n7NUMXGf6w/u+
Evnj+2lWclTQbAFxqJI2nkYu1dnZfpI7Z9ZbutW22Xau8VkXgRvYa6njmSMWQPv8pVAP5Ixd7Fkt
zyPs/xhlOt1m5VcrcVPhMl9b7h/XH9cz7WgaZ4hlYtN1OqJskFsvh43vAH27EYSLEovmgtJzXmHU
I+/kfq1DMf+Fp/sL7RmF0pKCZCEH+yIgAqBem6WN6JAsHJTBuot83TGwgvj8U62FWRzik9BVnB8t
VDDxIut3sbDDhvLzEGfKZAyFLhO6MHO32FrEGAMM5NqgFEF7VFtQERSRgq13VbjQrw8aVau/3wSZ
A3KAS4inA91bHhapGIqxOvKxMNXufnn1vpZWlvjZeTsKMW/uo73VpzXPkGCi14FbbFlhoYa5crmS
E35c2qfjWKyBXmzVLq/nIMKVh0+CKMPO6spNla9wSAEUfVhuYMMAG0K+oSz2ASTcW+EQJFPHjpVM
avG9hoWpiT9ueNNV2n2LARtUXGix2VhiOlKhaGz6zYuWjvnGiAW65JryJFTiRYR522R02U9D8u5y
WMvyKHabQFbBVmPAiQvAdR6KTlzgHxzUl5lQ3uidCu4COfDNWDZYIE3oVWfDbd6Wt4ESfO+lutmk
MinNlGi856w7HaU0X7C6w5B6l2pg3nRy5Rq6p9uRZdipisVHFY+zEhBOlygqpcjK49H1pHcp1DCP
6esPSuc9ZpD2sT92CnQP2l7diKm39+EyGoW/C/AK9JXyESHffZP/oISwz9nrleDtM0SuMpkqXnvx
f0g7ryW5kWTbfhHMoMVrAokUJVlFFsULjE2yobXG198F9j3TlUicxOkem8dhl2cEIjxcbN/bqsuT
6cGphJ5JpyHCoAKUVNp7xNyt6Q+4oY+muVfqX60FEb/2wQ88V2EGXPAsu9EQY/cSALnNUUbgqX/M
PBq/CklaKritf4/6BhzZv2R0mZUG+Keef/DK/h4Vl3sqEMzKl6E7WlTdksLaqUXF2KT0sxu4VU2P
WKTo+FA7hP3XJHk1EgTF6eY2U72LBOoRQGpSE+2Hp8D0YDEgsfGQDw+DU8ZEaSao0CyKn1HwtdPw
FMPHO1TWl0b7GPWm01jPWec5QwAZOE995bcnIQzKXc7zDLdFDbNZ+UMfUfjq/N+UyM+x1gAPsaZP
TWsxWT3YPTQM4lTgRvsndGFfo9xyBzU510hCdkP0FDLWZ/TyQZ2bD1HnmO03oxjcPEOpehbKG8S9
1SV7+JnccuBFE723OlEcmPfPqQSNeXLyI9X2cn/vpUgA+8NbIjdHyYCNw6y+TNxWJlweIGGONTYB
2vgqrp4h+yY9Fs55/afQtUdg0z/Frn/tgkMW1fwLVKY7z45gGBkRZdGS6pMV1Ch0vAhJdpfm+0Q0
35CBPvZeBtVC/LNHRdiLAgS60SZIkcCosj/h0v+jJpecgpgXyjybaue23hc5kZkGCA5hnzhKP+46
SCFCa/pmtPTe4oPqv4m5uIMK/ijAWwHR/V5Ow3uheUFuMuTz1ScrrJk4pumCRp9dBiet7u0M9bn0
o6C0NmIsAP4Pcvozz/dhfZ9b7EDyHbL0g5moL+PA6KRR7gpLfJBCFFeFr4nx0WxDu2tadxigLc/v
1Mba+4xam1q9z/30IAbSrtBfPPgpRgQOuv7eiyengRNG1xkly18Jfg9FfGx0fx9RzBeCXY1WQ12N
KLB/ybIntU4PqFl8Llsml2Gg5jzvRGa6s49x8Kc2g82g3ID/9hwM2dnozv2UQINxpjbj6MhsTD2j
q8XPcniKYJciqHbbGLBiYB3j4YdB6dQbq8PgMRiuQsivQbs3Y6OGHh085U0qmleKrp+kyDxWDJFL
SbFPzD8kj7F/xpBTozvCPG+nfYWsLapLI/J5QfVtKqSHcu66dtNRCBs3yo0vQizNshHwbvwsi9b2
/PxA5dhBLjPTgfIk9aukDS+5kh1SEM3UrvX2R6u06DvCERPd9bVxn3bKATkJe+h+lkEKd4gpvIZq
7k6q9GWKj2NQ7Cpk0OAi20loc6CsIGNTEyAtqBhsV4OnqEm+T9HnQQG4md4ViYyoQ/DZ8zqnmTnL
g6NO8xjOD+Tn+BMvtUQ5o9TfSk14nsrYDvT6DrGifTeWZzn7FPcvmpI99Znw4hf1uQr+ABflWqSt
/ZhzKeAVTuXHKIA9pj3T8dyFFCj3kh4jioyYfINnCH18pWVOewm5icEvi3u5Cus7v2m0XY2U/WOa
K6glQM0y3ANPTp46tQruVBTlT60vZsyTGUX0VbNC5F0AxqMkKt2VifpVC1GZN2RB4YXofgZS+xD6
7RmhltdU81KEAqwvRZzuu9T8gLj2S2P1HW+Z7iZagXyF6O90Jb1L+tatpENTVk96ln8vm5qGevmj
iaydB/m7GB90He3RVyNGZ0IUhz+YVMHf3RtZfyfA+mJEiYWeFLPL2VjE+6L2oj1yB5Ij9RrsizHc
MAwa3oGfQzQihaI/LH4lcaOghN0+Z770kx7rm09ljiLEJ5/QSzCNL7kBw/oECQxog3oXQGUSBfET
zCn1ATUNKteqIB9Qk4rOhZrHdlZO0c8wN0MGGqWUGUChms9W1Heg1vso/nNA+8myEbPBWTWEmE4r
t4Ft5mPuNj4M70Pra48Cc7XnQox7hFDlEfqkKWm+GnkCBXeotDsthYOlLXrOTjUr/0SoBlQhXhAZ
HMOd6ooBP2gZAxxBArSxkgIbRdsUOp94dE15LPeiGmnMnCvCcexK/SNch+0urUfeKM+rXF8jbxSS
VngYGrrElZZ4B1CtnlvpffKQaM107C2xQk8W3dNSsRCAL7uh/jP00WJMRzk/lFFROVmZIYJEjfpB
yf34Xi0zcV+HKtK1iVm9xH7s31NZDvelEncnSqqNG8eiguS4gWquQ2IBtipLB8F8igcUKoLUFrtg
LzcfOncaOv+Q6mF+X1KufVAh1fxs1smvoGvuW9WoXVTZ+jPC6/ey76FYnyC/Gz9NocFT2/zIGWbv
/Mb2MmXP7UDdOTuASkHMx+qyg2j8igS0whvLCXwvdFVolmoF95pK0SO6BG4md+KeIplR2xI1yI9Z
MMX7qOmUk4o+0f52kL4Vzy5i9FgMAhGFGNE2RuMJia1+aF5xNBsB7ZaVRco7Qe8aygKB+QTs2lDT
HWNxuI/svzSzSHw7vxWkcjYD+xM0RbGtwZPTR1vh+dZqFlluNdYTiiAiaUaNkllg7ASrgDJia1px
w4y2KJQGea7SsODTZAVFoxJmk95uQ/e/+v7aovyMYpcUCiZbZiTdLg0ZNILuymx//VMrc5bBEJ4E
DJXp88X3l6VADSwJfqtKqo5D399pfYzASKJOGydgBY2DJcq7FEN1amzLflIaiu2IklFnW6/Mvewj
19iHpx40DtJqm5NEa5Wc98bky2SQ1hRFfQljRnPOmuci3kBgXJ8A5kPJyehdUpe8IolFZ9cIiiro
0XL7pg4yPXAFNe6tHPAqAzR5jee2DT1aUB6LbyMGWTxGXjraZmQSDReHRGzQFS9fNo7A/HcWhQ00
M2dCNuior6EXQcwzaPR4cCVTkm+K5Y/6qRTRqAIWYRgDQmN+/8GbWkKFqkY6yA2HTv+Qot/7zL9F
Dw0OaeknfnEokLhrTcZVmsF8y5TS/5jFjeBqJTCossosEFAdswthrbglwuEwuUzEy3otfhcALjpa
GNf3xHIh/cGSeHMwk4cCLfeTX0p9uGsaQep3SjCIbwZSv6ch8ftdX4TJl1gxuO9wwxxyg3qlrQuW
uI+bHtXpavKET6FhdOSlnamC9c/7Y6poxSmP1eSbKnvToQgAJDVj2p1iK5bR7xVH1xg96+uAnKIt
I0Rzko1OeMsmjYh5Y/evN/99ZWTJBIzi96CJEy4rVEUnofQ8JKoNl7/935lZFGDQLSyzKMFlibO6
I3UR1K52CniN/87MoggTIOmk9CzHJgzZWzID48G4T6zAuW3murcCkyeEIMw8cF6vmjgIN+JOOkTF
BFM+1gFaX54vfY401Jir6mSUyTc02h8Yit2gn1txYheGl4iefMgkOJ0xrKjetJ+GEJbGwj9RA4Vi
irm6XHSFqt1VHR1JPRB+yJBIBUnQbWzz2o01mQjVgVOy/OUgKnCHcJqGfLS7TNZ44YZGewz9pr6v
0bWAREdFD8TQp39eYaMO9bdV+dKpeqHUdcJQsOsZ4Vcs3QVm7FbkV7c/7vriFDDTCKmA41s84orm
Ba0XlSNR2rOafJ7k76gU26III/7G47dWB2VFFORnbAhefP4p72qGeSAigG21I6BEpxz3xek3GPxu
UN2JAiIzb/+XmdOVGuKF0UUsZLUkVKAmRruRHkdk3ILMaZtfarfxRK1v499rW2xjg4BoO4W/j+o9
0hmupDwI4kOavzVasVGyvn5tuRV/b+NvvoN320jfulJzlRWV8rmQv7f159sn4jc4dPlCvTewiIV0
IRs6ZcJABSsZGhxUPhiVLR6hojpsQZNWuqiXq1kc8ynMFKOVMGYgr/R9nt7y94Jd/oCxsdsj9bhp
cXX7CCcgITYRK1p20qKylSOT7iA8QxXDdcGbKUMJdnsLrwMWeo4zCzIkBcg6LduPGZP6eltnfCL1
HNKRUS2U2PR/boRGLSPywAfAVsuL65SFYhFLrTwwaPRdAA9vQWpgFsOG81vZLngOaaTSFubOLgPJ
RE7bQsqlwYbbt8y9T2ltvv3jzQIqo4Pspyts0sO6dAuDbjRwHYtwT0bha55Mp67PbTNuv942s/aa
XNhZnDQloZ8k9ROCrihifDLzPH+N9LGl5G/4TBV1OtS/VCQhj6XuVNTCqfQQ1ovqdDxGQhpV+9u/
57rjAEgeiD7tGR4xuoSXy07KiUis1wf4MZl3I+CBwlr2/DejziFZaKWGItAUnSCP+3Hb8IqrIsad
YTagYEyI6S4ND15qmYI6n5tp6hFpZBZ40hjvE/3JQlo6IRKVa1XYGI1b8cMzaZOl0gDj1smLkEhJ
JCJUk69MyfU5lmrHD75NgryX82nDP665FJkmJViQGYXIGi8XWALvan2/oTjvjKgzhUA8rUf/oXfn
efha3G2Rq6yeLJl7rpA30LJcPmxW1QEdTynNaa8mRD5oij4NH/JTY8t328nWim+5CGEXnw/WCoUC
F0GfMLr1DKwTnpEg2bj1K2fkwsj8Nd+9Mb4+RMi4kw5L0y/mrOw86o6iGO4Mv6HIXW2cja0lLTyZ
YgzU6Yw5+UZhWLfiO9P8oy290+1zv2plRvyC+51pvRZPdOW1U6kjeW3LiKqp0QA3zJNm/gt/qfzG
Ff9lZfk6p8okFhYcb7YRDMc8Lj5khd5sfJ2Vu3RhY+ExZahRfD3CBjC1XSZBQI80elC+lHG88cas
OKkLSwufWc2UOnWHpULZE3/uwubRrO+L5GNOf8r6/5IM/+tk68pbc2Ft4SMC0xeFjMKJ3WTQoEgM
d3TqxtZtLWj+Ce8OdqhltR7CKQwpKXXOhObZx0Akj/6JuqGd0ye5febWVgSDAJQyTFngIBb756td
b1m4PcRELUc0u+cwjjfqFmveB3mnv20sdq0PqYLHAzbkQ8bQbOZ6J7gkCri8Uhem5q3puN/Ii0V4
yMSfAXEM4AI4QBanLy0Q+E09Zkdm8gpkBxz5ED2L+s5I7Vx30EVwhDfk02BRHD9Dze2hjPfSHFrX
OKvHLaTD2v7OiHYobCSCueVvaZuyNXW6DXYBUT082XQkNr7gmtewwL3xkCCac+XblTho6imIKNnW
Z4iyfetp8v+F+5sDUcAu4HiAzl+eyVrj+2mTMNlCnLt1wgyyod931j+H8kKlBAcksBr0idiwSzNq
OAm1UEtkQtmT5X815HNZHv7pcaetyT5JgFzMWR7o0oQZoJesesQ0Cp8D6r5y66zPW3F59jCAWh85
Nw8d5F+XBtLSKro6p3jmKWcajLCmw5oCFkE2PyjGWykYtjr8MUDre3td117j0uzCa+SdVaJlwLpG
v6Pe1UfJXRFWqd2Ple6oPpgKVU+8J8P0uo0dnR+lqwUDoAUmzHWzlsEaqnAwysYG4feJgTdYfUbY
VKrDFojs+h7BhsqwKzBd0GrMT1/ua6ZntZg3/mSL5d0YPWpCtbGDawZmch2LANCEu3MRtSShhfS4
SH4sxudQMskmavv2N1rxg3Mu9LeJRcxSTaEFWxom1Acac0y1xwd6vc60T/a+u0WDdPVdiNhBfQKw
4jZRzV0EE34aBUM8yTQluin9pvV1YiLgUfnybsgrGXxHp8hfrF4J/wAcCodABMDmeHvByy1VZfQx
Z+YWBcYn4IaLnyDVRZkAsO7sAiFxJQpOdVps7OnS+S1MLDHqWWeGfif6FPZ9RC/MOHPJBT/pqfLl
Hy8F5CLzXxI7KV4xMNS1OpieZrUoxkTncvpT9sL9bQtXJA8s5b2JpZMNPUmdVGZ3f3P5QNL+bXiN
fsIxeoA8HEDXzvsCc8aD5++KD9sUEyuf6sL4wvU2CWUo0hVENMRvlM11c+MFWQaEfy2OIgBHErpf
ZeF3u7TKzKAWYPPUlJOeRqfK0v4YzPCHEslfb2/k+lL+NjW7yncBlETfQQ5Er7XLpj+AYHLkLtg4
dVc3+fdyiC0kcM4z19jCG6U1ibHlsV31Xh0ZkwvPMQxIxLgaY3K+o2+cjdXde2duXvK7JYm+n/Vi
zpLgj/cN4WBU+oMiABnL3Nt7t3xGfq+LEjIvMETa+rKQPPjdUI6G0dqdPCXH0IfE3bM+QlY5k7yj
SKBNoV1WafjPHQUUTwxhEMZQjlqO1tB9SXNRkFq0JlK7SEMQZBsWfvdg3z9TrGzuZVHIgMp1lim+
3MIhzqRu0nUUc5NyfE6jkhIKwIx4PxghsgGJJVW1k0up5+3UeCQq1BOCETuVlTE5p8NgpXtfyVo7
Rlz7TibpYI9quXMDPesZgx5NEXCA2clIxBat5e+0IKqP1C/CUxtKbXfmv2ueUStukFAN6uPUG9au
0cbaqdSiA28IgiRtvP5oWgLD+16FSnhQZW5Qo2aQighM8MLDjzcm5g5x097Ve0P6UMMfUEk9A9hx
0BW7oTaHPSK946tW5KMIsK4c7z3qM3/IkSC4VTRAkZyF8VYOcX08IVLj+acHwxjNFcDbMqbJ73I2
h4bYTg2/RcCjlH2qbwU51zf70s78O95dg0oSYt+rUpww8eiOl/RtQqzm9g1YeVAYv4LLigBOn4d+
L23U/VTIYWmAOQVLBIkayhf1RsS05j3wGmQFGvGufiX2S9hIzR15CAjUOgeKPWZMdgIUQrNw9Qw+
2bI3/+bF2WewVpIgmWQYhPnXyzV1ObXNHDpXsnERXZIedSTjaxdAldX5x2litLjO9NIVK+OQxpDu
ZcnGL7j+cByOdz9g8eF4TsmTRX6AITtqghIVgke3P5u64rm41xr8XOgDMFKz+G6dxWTeAIMzwAsp
PyqJ5e0Tz2oeUIKDoTAveXnqx0KxQ+u5NtwvhZwpO7lAhkkbhuJQGX0dO21uwOTUI8siZyo0mHmQ
ZLYWR9XnpplSR/QRy8nVkbd5UJAAqHuERgxB4N/UpeE0w6S+inGAZnJvnQRZfulEZfwZiRnSNFpS
HtpJtp4NtYtegh6uXv6yoLxlVRcMO6qBE8oknn+EYnpg0kSKIdlmgOuhBQoQOSC0wHdNSUV1q+7V
pN54YK53z5IMkf9Rr1+J1GoE6SPNRwxNRhimUvmB1k6oHvVE3JXBURF9Z+NzXZ3IC3vLsC01gQrr
PSNWem3eVclI9BlvLGnFKUkmyT/9h5nQddnh0MtRNYp5+M2Xc6Th4vxTWPmfO4TLhFJqN9ZzRe0w
z4r9RuZTJqdHsKQp7AVTLDOFFyw5wZB1ht1vJ1LNFe+2eGWWYf1sSIJDVYKCjtj+d2n5nQ+Uu6kI
GKnu4ODwzmQqh7loLN9tzV9umZlv9DszsQ9rczqbUaFNmROV3gVzeNwq1VwRWM7LoTakzMMnSPbO
cpzv7TRhBO5SwU7nAunT3PCMptOT/DE9KTRbx89Q7jqb/nCOzi794aXRhT8sh6onDsFo41rMPiVu
/OAftIdZZl48tkdxY6x3/nNLczg/iJqgALietYpp6XQ+QBj4JScngeUqFz4JxPG3r9TKeecR/o8V
ZVGjKQTRHEeEWdCi/Z6JP4bssR1f5fLzbSvz97ixFmXhZrV+ktWm5anvQu9PSZ9+Sahu3TaxcvSI
ASUSBeQgCSiMyyPhl4GW+UY/H73mNBNlaoe5oLBVmLtqInP0wLjR/ySMR7ZmiStIO0uIRrWa7UTP
6R6sqvKoPQC+h1xG1j/cXpS08nnwD0De5orkHCddrqrEE/WlnIIQ20uucYSHSLDnui4sOkyI7BV0
nfbiXfZJ2ZIjuaqGzut8b3n2/e+usiqro+cJjMzCkPg9z4vYVWT5rgzq3MnS8GNIuXSnpmNxqrLq
ueoZDwIW9j3VffmPSm7Mc955DA0bTA5PHlqOXtfSnGg1aECK8ktZi9G5lozvVsqcpO5JzX6YkvG7
IgPv3Djhq/eIATXYz3msoOK8XIii+e2ka3Vri2kOCzgsDAFQ/DZFdUz1iy2PvnrSgdvBK4+kPQjF
S2tyZcWWoGBtLiLHaJK+zkROvcuI0W56aGcu8C2ogSzzN69uF5LF8DJQuLnCRI5iZcHqhs2m3bV7
dPF8J/g6wgpeIB3qCvvSQbjwe3WodvIrwkd2k8C4u/UrVu4fl+HvHzH/yHfnBfbMrNMkfsTs+v+a
C53bkv/KC4MwpOnAEw19/vw73tlRh8nway3ClbjjHoE7NI6mx9aF42Y/3oHQ3/BcqxeQDBC+Yl6c
K46+KGsUsbGszh4HSfqUNwpCHyZ5bStXSmGHhq9+37jysy9cfE0ILoBw0EWn+H9VUcyMYZoCalMV
gd8uGTsnVqtz3FS2KZRu20+MDGoEisbnTESR1lei141fsHKeZlldjhNFU/ALiy2uJKkfy5ZfEJ0g
XRl+Rm53LCFqHg5IAjfbn3TD3hIInSaVWAUd9vQPM6aXSRuqIvX9jJtCO3Z3e3Ur7oBJSEhnZJaH
YNXiFR/kidrEkOK/YXpt7jLrWfG3KIdXnABkvHBHwvcxB5OL506p66xuAoAlUeaHe6WF0DKX+4+3
F7JlZHHhcsFUAzVlIaQXxtTYOYOWty2sbBUdCQhHIRYGI7M8B2HrC0LQwOSRpcxTDGhpxo621bhc
8RsSyT99PjAUoLoXh22y0pIJVSY9ZCk6d0m29/VTPD6m40tQvKQ5oobIcdxe10omDbPSf2zSm7r0
IZHQGBpp0vyqKl8MFAysfcEk33l0cSLHdIvdb20f35tbHIfBV+TAaDFnancpEZwxPIXG1rneXNTi
POhzcYmZK5iW7oXXmafSc6TH3o1n6rZNsNmqNT4YRTdm5lHtXLxzuZkrRjWovY0MbJbYOvSl09FE
7kg//kVeuuX4Vxwx8RaMu1QiAPEt3aIRMAcM0xSJWf9typ/yksKH+PA/6o7/a6t+dWHEPb91LelZ
Lu1AtwJ9wzhy6MtTcpL38d50zOrJ+paf4NA5kXzePoxr63pvb/7/371nqak2sSpjTxGM01Bau7aJ
v9UtsllTf7htasVjMAouwR3C/AQ1qsU36wbP7wV9gv1Z8tHX/FkFX24bWKsHUEEnTKV3A1/N4qAX
Wqv3sc836lVxF6ofxOg5EL/GlANCFeHiDaahtWuFH5cgKIaE54qlM+oTsN0NsXHRf47Vu6QKbYkJ
2NtLWjMC+z7oaGJH2BoWAXjRUNozFSZzLHPc4db3OQFqjV73bTNrpwDkga7QJ7Iopix2rm6IaKzK
RF0wMJDHbQo9cM1STY+1J4yHsWUCbmNhK4cBncH/xFFLDHpagEeyGNaE0v0QdN+begPkvnIW+Psm
iZihUsRbPh6jMuZeVgat3eqq+CE1qYllQ06BPM6YrWxC4c6wkpe+LdVwY2VXQntzdWBG4qH9pcAD
tYStaU1cJ3pGMVZ/aP+0vkz3tT3B/saoti262Z487WU8zrDfbYrlle94YXqRNXmB0Y1CgelECXYo
xguyuKv1fdg+3z4vq1+PEI3OMAzV9F0uvUZfscSpERpblMavRQv3F6wzzf62kflsLyJRCs3QHgPi
MJFpXRzKPldDc5w/oQDSK8z+NPRDUb+Y+g+z+xehxoWpxeM1TE2ZdyamGLz5pqaSG9fRY5WNG4dy
ddug/4F6hdNx1VoeZKGQx8oiC9PdDMGkWtzKNtfqA6zkPyaWNUozhkGaCbXGDroBQXKZnC86qAxy
BDX8EfGBEZp2hwbbN49iMcQSzu1vtrHCZUUxL42cmT/Mp9GDmX8Kki0+uxWHiBcEmcRTbF3z1xS6
PCiFPndtohfB+ip0jZN3W9Qy60Z0uonqnM8uWXmUOI8nzZuNaC8C89uT7qbjj9s7dTW28dtNMP9j
Sgo4c3ocizsUKVXdC5T4S21XnAo3IlG3vo9f55pl6hS24Qwbt3atnAPf5t8mF+5BzdpS63VMdoRM
4kE9z1MBpkO7SA8d0ZWdYJ/YMixrWyTMK1H2heFFlC3RAaB0huE5O/+rOjZrq24WZud7euUy/rNA
ZRlZe0kZk7syX2G9UoAglRNPOhUH2aHuAw3s7S+oznH60po+tx7wTVQ+xMUXzLUxbcJkdlC+lZ0y
M2sOJioixyYsoQiNuzp90gZLOtNl6ulIVCL0CknypShq4yX0S/2MMkfrAP1oToYmMEfTZfm+jhXY
AuCie2nAmrv0ucBW1Gp2Euoqd/q0sE6lD/4wqsU/c60s4YsSWvUxTvNHKSBBDgibv0l+6J/RYJRd
5BGVHfNQo+uNsnU3TqP1U8hb+iV+bJxaSYFBK842/NxaY0GfGfKZfzKRTENC+yKqNFs5FSwBoi51
8r5Zdf+zR8yAznESO7GZuH0KO4fiNTmZI2ByHuaNN3jlAl/YX5y3qgX+bhUK9qXjKPxq1A+bM8dr
ng4/DmyWOtt1aVTqU6UiH+BIRyHtuFMT/3H7eK2lAnSl/7aw2ETBqvSC+iuVQ6P1v1qCUR1lI5w+
hZIo/BmNHqwDTDfYY10YcIt402lAke8tlzLjs9YU/yISfb+lvy/D+0RBHpssKPmkGYJxHlyih8h7
2Vjxyp7SCqXhwIABvexlVjcVQhIB1Ox+t5iLZ8WdaaSbXeuY+W5mAPfdzbR19aS8Mzn/pHfLagw/
9fK/TA5O/qjjEmGuJmOwjUNyHB3zTjgpP2+vcyVK44FGkImha4S1ljleLIZBFlUqHIcQnihqc58U
0gdB1L4KifDxtqm1eIAHzPg95Q375LKL3kcUMiuZIop6GO6tu8ABk2H3Tv2cbtKjXQ2I8KJd2Frk
klFR136qYKtz/WNH0vo5cASKz6qbuqrxJB63ir6rqwNBDPPsPHogL0PtOkx72KpplwLN+liA0GbO
YZd/zM7bhbuVjyaTSvCmsJ2czUU0mjZd1OZjSz9M1JyozRjnnoOD5lhnxuH2R1s1xVjYPPQikyPN
Z/bdmYTPtx9NmaZYMMgHozacSGeITxfcbNqipF+5cVTWZsE12jsMIS9MhWkuqS1IH7uORMuGGarc
pUOzkSmvGKE1xu79NZilLLIFX9VyJcblw8cb78bm1Ggbgc26ATItEwIIuh8LTyl13gS7NixzcWAc
i3a4b7tmQ9ph5ZvAbowyJ3p+M9Z28aIUjTKEAdLBdiwHvRtFcuOGaZM6UO76O7lRt9zt/JMXsQUz
G/Bsctrovy5FZoS4UJqkZEm+0O8i6bnsXmXkCYZvSfq5Hbccr7xiTdet32UMhZO3uLmQfI+TnOUc
gz3D9fvECRzrpUa7Co6s0xYYYO1r6Uw3oQRkUdJYHodBN8syVyHCCqFaNyFaz2T39gVaC3QZeGRK
bSapBTe3OHFpiAKjOWEiulc+Zvf6eUBfGTomF2Jvvd1loZ0TYUeftprma2/2heF57e+ubil5SsD0
PsR0d3NNsn7ISF1DXrC5SW+c/K0YYe1Yvl/o4v4GghVMmsRCO8RwR3Sk5f3Yn/LWGVWEz/WdcIj2
Yv9Lix+3PeKa92Wxs6ATvTAIaRZ3Ip1GAcouWPhE9KNm1QUY634jILan89Y3FrCKNjth6r3LK06K
LnmzLWRVDrM4pHmvM9xOBWLnO5t5xOzMl7cP5D7AX4R4GWmb78u7z9giwBMUdThwH6rTjGamzAdN
mh0dg7P6T6VjeTYB+vxtbHFYvUKX6j7FmAxzvvItpKu2cR3Wrvd7C4tTaUFCGOolFtTDnBahvg1/
ISK81nlWwYF587+0tziV+YA+1pgHUDLaTJ6jgeOdsrtkZyGBIzjqPweqXGzfwnehIyvnhuYzlqqY
bqQ8ScpnCOa3PMr8ERYnAtgFYHpRoykK0OPyROTRVAvBOI/ggK11UrEwDxqKl4aTFsrwsenDzqEe
mGe7yc/aU8usxi9krLw3EZqPHzGEu0wUKnm28SqtIZGISXSAmRS96ZYufpbpKXGbRgwdzzrckhMz
eLcrP5nPpWMd5jZ7XQLs3moorV3GC6uLy2jVsK8ms1VK7fT5eS6y34IkkJ+5cHZunafZjyz3ntY3
hVqTWbQr5Gmha6mhATi0R/w4Etx3ymG8/+e6bnP4+j5pXewlXCRUTgOyDwMKVniFM5he9eNYGmBM
w4+1SUOmVjcy5ZW3kPL+3wHsYifDTkEzQSCAjWvpYI3yXdobG2dk1QTbBjU8EL8rinPQzbJK+7eH
HK2K7g0lzWx5aGpn486vuEwaYH+bWfgYio5JOyHFZodS/VgNEgpyo91n4tlvG8fQk7ssTVyzr51R
jlFjyT7ctr+1yoXL0TMBMbF5lUEMg+qTYmyEmPN/vziDF8tbeJm6QJx97FgebH+2AqkqaHk/2EpH
t6wsjmBaxuqgCqwCvoazGNRvYWE4ft9vHImVuQIyC5pXM4JFpx64eLkrpuwMIQJdlWldJex8Syuc
CJ2vs2E1GTAL3/8TVtL2xe+YKWMmNb+TUsnbJbFff86NuN3Vg/bszyw6PmmRa0xDupu62DxCpxGf
Qr0fzp4iwBLgNbIDMhuy01o1QdrXwWPle4VTaUpgh33p234uiqfQt+46Y0DMOtPiwqZMrv/MPdG4
98SUUcQCQaIaphm9jmBv8OiJtl561usiP4oJXIo7FQIf1xTkUNqpaq84vdqbD0ms+1/UPoWSeISs
5sm3YuTt2ollRZa2lUmt1XNnVDy3bO7b0oa8fCF61FGVXqC9GTRnsbBnGp74g/4st7uycsrA+Uvh
ecs3/n54lgfzvdnFkSlDK9WyCM0RiDpH2DIdCX3fwNEdVohKz86snOQRXSAns7dsz3/62jRDr/Q/
Z4XKReBiRrXZFBFqEGYafGAO9l43+jvPUu5aTT9C/LhxxecNvDL3V8sfoKu5bO/WNRQbUkSrOh+j
wm5H/dwN08caso1aTD/edier28osLNU9MF40/hfbyjSMGJsdNxHmbTd4RjT5wCNn7ccneGO7vW8T
Oak7fe+/bYkIri3zveXFk6DWGYS1Y9dDmWn+MjPLjeG2Llr/1GnWy+1Vrrmb96YWbqAYxTTIWaUd
atbJ6KAcFSHZSJTDbTNr5+SdGXOuo7+LphU/Dz2iQWRxhG4fRg91+aVrXkSr3gn/ohIANI8aDTVn
VD3UReAuimMu1nU+2DHaJDXyrEG4EdyuBCMXFhaHPmmSXpGR7GLooHL06GdafER/dJA+Bs1dmT1p
mxCA+Xsvjv2FwcXDOvYyHLwyBsPJB/vaPSlEJuUUHHLo6bVM3uOLNxKGlSN4YXLxmEIkLJnRiMle
+6JU1S7QoE7uj5bxdvtgbO3l/DveHQzPsyDtrbDTTLrtx89dWu9KxgLioyEf9eCljLZWdmWRCAjI
PlIEsxaPtjyKspSDB0AXEfmL5mc1aHWxK4VBOSZW/EPp0x+pAQl0pUz5nqE6VOJur/cqSJmtzykE
XmyWdV7sayq0xpDWaPlCR7yzvPtKPN42cHXTFgYWG5rLTd9Lwry88RAlHypT2FmDI46w/P28benK
dSwsLfzjhBbL5Ccsxct/DJPbVcoO6pfbNq7LOAsjC1eYlxriwf2sfXxK3+TeST6iCeqoXz03v9e/
wDqnneckR9mI9bY+08ItMlTZRJ7QUQkb2uxFbYTCTuPW2vCKV5fscnFL2KlRIwXo5/PigLG1yVEm
sBzLB0/dsHM9or0wNEfu725ZMpi5ivflUDwYr1W++6aeZdtyFZoBuuPfK+MOYUKSm3knTxtfcPaG
F84L2yRtNBmomzJ1vHD9WZercRpmEvRUzkxCV2S7zInc0FYO1VsNyPhfwHkXJhfLHcjfi3Y2WTlw
t1B8oFbkkNQxppgdtvgKrsHvM7WIbs2CWKicXJFYkggLHdTEaKnI6dkc+gdEYkJbJbANys//j7Pv
WpIbV7b9IkTQm1fQVVV7b14YkloiCTrQgebr74L2uWe62Izmmf2wTUgTk0XYROYyTnIxa781cajH
lxQuDGQCC3SCK4m4FMppsdnDhEaxOuhhkV+5wxtPoc9T7MkafS0SrH7j6lK0G4sze8FvRDfhl3XX
H7sou8rQBSKR9kv3Sj/b9dX9mg2vYq6uSUMfYyHQHkZh0tQ96w8+DK0njIwKJLeCfnz7tAfR/LJt
VyHl339a53UhFpAw5FQUbjS2WlD+awSjjCA93HRdvprWRaA2UceeoBgDST1GRRca4s/3++XL9bQK
sDrwlJKVsSPwCRMp6bx4RTVRYV+l7FHlz6X+xO29PsPWoKF4K0l5oBQ5a2/Z0VpEpc8DyuLmtZnd
oaK1k0vsBVgtvnys+8yRN66aXipVaIw7Q/blyoMnvArOM7wQwf3H6+t81gs1m+ZC4ZCC0n4jzQwt
2JyO8Vtmw6DA3SPsfq18yWg2bnEXdB6kmatrzy0lZ2LOMFxXpgtzSf2QPRUXuIlc3ERJSPaEeb6c
nzIeLMIAmQWgFXjG869ru6FR0BVXoJBzh0auJ5S7nJkBrwHuyhWqup6jXynlVdEpeP/62rQE36/I
7S/Gr5Dybnjjaatdlbidqme6lIIyQCniYSolz0GtelVCgMyCvU38t9V0dmMgFmiVqorCBApy69aN
ztu+NvMOUtK9GerJQHn/2FX5baOHywyCjQY3k5yW0gIKNkeLymHP8bCUP2LxJ50feHad6C3MTgM3
sWli/NSXQ9e/NbpvwuiCKf9WxgrKUujQAukiK8OAe65ShY4keU54iw3rtj5KsZ6mtxSa/Xt3+NY6
+BRnLbMCCk5mZG4jvc7mQDqHw/LoXpbw1UA5FJ54+37W/47yl1n457vW3e6B5yMpS3xXOSZHPthh
6XK/hyRJ2X0MQxYO1aUp5J9ofmnonpgHSBvAkLeFKgUhNuxKFD+GqZLVnuJBpTnuxCR1qJMh85hf
dGhql+ZPQ72Orc4rhhsdjtY8/q2xN5tVfuFW3vff8+UNdT5Nf22iP10NUBjQnNbC8LW4mE3rqYMi
umAPcYo/cRw6JTt5+Mah93lZrIEso4M+4LBg+JweTkyVl3LF//6LtvfJpxla7UujVBZndP6uiDia
jt17dVv5SYB+Y/kEIbIL9SAuGl/KP4sndiHe0zEANfmY+66fv3z/W77CvTC8ELmCjBY61kDqrn4L
JEitvE6Q/zPwyO2DpBzqkXK5T3/98urAv94BFh5iEwa2w7orDtPbySTQNfFcfqjb5qGqJxz8g5rt
7LeNOKCTQvkO9gsgLKxh96RJLH1QXTB0NGAHB/IDaH+Pt+rT9wO3sUzQLjIcXF4uEDprnGkDYRCA
rB2UYUnyJqbKhxrEjoTRZgiAyEAFQ4IK0vD5BTIMBOTYGhUkE9LM7hLOQ7p3Q2yHcHBB4JqCmMXq
DNRqlbdD3UJo+A6u4T+WjKpI8aXXcgyfH0HBPd3P8jdnyPzfoOsDUYMcWGGjMuLFV69j48kmFBze
vJdL1Ds1Ktuae12vvYirkbQmCMkRq4G+aQ4XvpxOy41o3r9fEHsxVsnSBEAlVxt8lRtPAXd/JiKY
W2fncNoMYknlO0hNomW4Ss3dmCl9n6AbXGsd3Axn/ZEYL1Vu/vr+WzZyWcBl/gmzOhRKpcw5HI+k
xF4GzC+0CiI94LsvsK3VB4QHMgVpGvxFJsawdJiLKGLyxKScmlJ5tnR+/P5L9kKsqioTYLpO6yKE
Muc21XI3AWtlr8G0GQR8TaAeUbb8UnC2iKX1RYEG8zCk0YjDzZ8SZgfff8mXmgNU4IDygXqA5Kd8
SSc5cmhtUqHVbTllWCXQTuXD01La5QE6EHtWs1tf9DnYatgyAh11w0SwZGAni3OO5nS17NzsW3eP
FGmF0bvMj8B8Pz/gYGWmFJWDyeEarC8drTrAb2gE6wXedsjjn2AA+nsayOWgOoHj7mmAbe2lT9HX
+hUp3B8y2Eej3gwgds4ukvbVhsT+97O2OZD/fOJavsIoejYMNoJkDS7YRbuA9aX/fYiv2E25MkD9
ggQtVt/XLrFSAUzZY/lZV5K6z6bb5WAHqHKHeYXybJSFe+fpVokAIeEKBNMAdM7W/J65H+CwA2se
iSL4I9XorMeCIqU1veo004c9uP7WS+Ys3upw1cZu6swY8aR79OKrFHaLuKRsHEvzxd7i31gYaK3i
QEJ3HY8mfbX4xyrux5IhWGql1Bqhjm79KIqdQuVmEAmyR6sD+j3rNq4et6NdtjEmDSYjFRw3X6An
vrMw5KisXgJgeMGhxgFKGrIS8jd8Sp3nTF+SQUdbU0qASNX31Hce9UiKKyR+uZNJbqz0s2CrUVuk
kKViIpiRQs7K/qkLZ2cvbQ3Z58+xzz+nVZFq4XGCvh7sZQRsqMAa9bm73H0/bHsfIh8kn0bNgfs1
UVKE0ZzxnjdhW/Md5Mjeh6zOPU2oi8FVDFUMTT5XX0LckI/EMZ/+/YdgfeFuhQ4biH6rD6nbXumb
BGFKIahqUZy2/8WMfI6w/pAOCnlQAQLFNUYBFaakor6C19b999+xdcABIw7LDeD5dKlusZqRoiQV
kwmjXMcwlg6r8SON/6L6pB1KqT3pe+XCrRPnLKbcW59WAUntzslmxERXPtSRFHfJqbiYQ9jFhYQF
fNy7DDeWHdrwOBFQnAL2dQ3nTvu4KLQO2f5oe/GTdsKpCn5XN1I3p+6VFkIlaDcv3hxZqX0NbDTI
+GBsnn9lbC72zF3AAGRtQqb+hXGcHNT4paYyjzTz3dxJyLauDsjlYdVAgkvSvVZrZuxGbovBheXR
g2SUlUEZaVkEQoVnhfOheSGX5Q6GfWO7AV8OEhueg6iXrstSUxVPxtyIBecGNCmhM1MMGc3LHWDO
xvydRZF//2nB9F0cm+2CKJO7HMy2oB1Ms7/fCHJoVuc5QqD3CGKBpHyvhq51u7wbmw5K8icpVNVe
9EF62H+pb32JlDgBqBz/A7Gc8y9xm9HJGEMYOOZRkoO5u3P+fUUfAxwPEi3q8cghpCDleYR65tnU
Cukiq2U3okRBwHods2t1eCqzJNKqKjJzzxAPirJXlN1aCzCXATED6wCgxNVRwnO0fJwe72mZSNip
D/9MwCaw4Ae4M9MmponXPGThHtxmL+xqny1lV6aZgrC4pAObVHC+Y0fG7J0FsjVzn79uNa7tVIlC
TREm6dRAgLGXFXtTtxditcy7TGH97Lb/GcAEmpGeIF7tud7kTQF0D/uc/jcQciwYPHksmUSgRrWW
BIBcb2nMHSyxXD0wTjiOwXLADQDLRjuq/flQ77U+ZC6x3mqfAq47vPnCcy0Ze4iz2wJS+kCtp9dF
dWDd7TDsdnnl7H8XbLUo26rDY0RBsCUJMu1knSoIyzR+3r1iSP399H17Dv93NNeWj3kCOdhYjmYm
LMtv3Ub1Qf7yvz+stlqXn+dsLTSgLw2g+BO+Su29yoERhx3KG01T6TDQBR/rLUHrkV2I8+Zec6XC
ASCtAIysji8JM8vRGoN9WgssMFHeln5+M51upzq3eZHhNQ6FPcMGUH19kXVwxpqE3GwlfZUAbslR
scG8IVEZJg/1ziW28fwHiPp/o63FAZo5S0HZgCnhZDvgipA7p5wuSBtfGU64M3Fyua2X4+dQq+Vo
xjpmzsIWl/ezuJHmc/HDcNQO48V/cy7irYV6LTICuC2uHg3uwlD9VOVp0tyN1q3KU88le1XOrQUB
JCAkXSA9iFap/PtPN7Pe1wWKfwC8Ool5gslZMHf9EQrBO4fvVsqIxrK0ckAKh/+3Wnhx1llJn5qL
178KX7oE6kC3UhhI+BZMr3bf4Fuf9Snc2lZJc8zB7Ymx/E9fqXpQL9mHlM9rA8av5SosomUIdhbH
1ln1OepqcQzp0KHEj6hVywIG9fRuKuiUcmprd/F447a/dfXNcT9K7HoQ1L+PvgXZgFI2GKPySYNO
4+pJY2hQNi15Ao+JInR/FR/VG3nJT2mYgxk74TyBA+qT8girjjbQXmef0czfE6rdqlpBRgrVV9Rb
ABZ2Vnc5n3lh1xrsb5gsjtIE/Tyoo+NNvScYuvW1NmSynL8dSlnfOV+4Q+HahQMaMKosEg4D1DVi
SVgMq66mg3X8j4B3at9CstbTYQSw/0LYuCqgkIAWEfiTwN3Zqw2aOWToHI4mtpL31DQeR+Xp+ynd
uGgdHZc7pJjgCAc2/vk3Guao6lzME6TC79HjMCcGuYXbJv2RlHvukFsb9CzWajyJxtXCbBHr/3Nf
mN+i0Sa5Tf9d/x+VMUtyJWEy9KVgC3pIaUI2629ZDrPnhskdCczAGIBBRtnqUBH6/VB+xdzB8uRz
xNVYWiBuiVpDsZHwu8LoqERtSehOcrSS+9L9AZFeoJ//L9KIG8vEBdcO4BpsC+yN1cgqeSvsvoWk
+FRUUZG6XtI+fv9xexFWO78So9sPJiLM0FxclJo24x5e4m+v8/ziAwIEL3BwqYHYgP7U+VrkZtYW
XQnbMLeicsOZh+aPACh/fm+8JMihFgrvHK+lzmH0TQ9o4Rialv8HcubXPQHGFEo2+A3geuDOOv8d
JTSq0A3JwLL9kzw74KKy0GBUPZCg+0WutF/tNQskGW9PsfQvBOZ8ANAvhbyBVFTc0PrW036wGxdu
HNInAL5pvsioPHcaT7z8sgCOCMCfg9KMspdubySLuP2hxAbAIVSp4A13/snCHYtscGHX0oIMVxeU
X8J45DBeLRlUaDuo0DLgGMI9xMrGQxRNNFDPIff1l/60ejBNBFr5cy1dYnDCpm9VWEYgcnrqswZZ
7u8X8HYssPXRvsF5CvO7808cCketDQ4R8DKPr1RjCitQ0sdkOIyZ/aLFWuXxKgE8RjO92cGYN+Ll
+18gx3A1u5Dj/OcHrMYYNK+5Y2UC5CbOhoy8Libeba5nivsh6wBjff3X4QBMUxWUn3EIwlv4/HsL
iGHHxOlgbzofbGbbH6RZnOvGVXnUwGz1qSM8ORhqkfzryrqGuLiwIO4OeZ51Xl50GhaSC6/TwQJs
s/UruwTGeafbK4/S1Vh+DrJOx2u45EIQCEdtUt02IFH2x6q6SOyf3w/h1xTv7FPWkly9PihmLj8l
H/h9rQ7viraErZbs0HC/nq0IAyV3WeuBUuE6QU6FbVgNGjqenTlXXW6c6mrn9N4cLtzxgPv9nZbV
PkuKKa6ELskwVfZiivKgmdmPBbKtnbPnAbZR08TXQENbas+ZKKeu9pkrFAgDZlh32p30uMBjGjpJ
V5AOMF4hXOUl/t7TbOO4Pgu42lesL3Rc9ghIEoOWxTMzX+M04tPN7Lx9vx62jkkb54eUeQC45UtO
oQxkTOtMtkCodoJPwiWgE34WqVF37KP/SGXtCbXIV8t6pX8OuUoqjGxKTD4gZF8kBcoh+Xu5QMvE
rFEcFEy8GE4ZDcbI4B6i75RUt1aNtLtCxRP5/pcTpJ1Iu5jgA3rNxE8c9709KT4vggIowp2B3doC
AMBAsRB1YrkLzg+rloB4NCYIZUTjcw1Z3zA59fSlf87jCFZUKFP8a76oq0k4MuqgaGWr5hoeOo5Q
O81KdGcUY1G92W5Mv9aAROQxYzuliq0F+jnUagpB7lWqTPIMtfnI7RPe2jBopDX7Qdw//8U4ok4B
LC/IMijurzZfloolGzp0hMw2AF9hDkAZ8B2/LfyppTL7BBsJj5Xvo26tEwuFAqC6IbzyRQnHUReV
TEwSiNPqVnf5bT40F1Ps0ql0ou9DbZ4uloF3HyrwG80EdO1mrZeEOGgLOvNRKoUAMBXM07XzMAXG
YT8d3Jg9vACB+gDtCXbh6/tsiHOdsAlMv27sow7syemtye1AFSyyrD28zMbrFpUsXYN6BpJAZPPy
SvpULJlyYPhqHaqg0gyjPNWetCAwQuNiT1dwY8f93QHIDYBdh+j5eaAxG5Ok0U3ovMxCORhx0R9i
I99z7d548wEgCjQg9OhRtoDe6XmYBqVOYCYgJ2feAMfuS2hl7kmDD3G1P1UbZ+VZsNVGU+B5lZkD
gk1hexwiWYqxT9quxe/f0s75mYwx+wvak3xliCaff9Siaa3SpdBKlG07aIE6p/RW8zjE9nEBZeDh
0bL0Ygp2SJhetXgpWDsZw8awIrWyAbGU3kOoEKx+gQn+KeMCnBi3i6wINjrAFnAdWtcL2njsxP+1
OCkyyM/xVuezEEKqoyJeNp+yYQ4g/n7Y2dlfF6SOEwtkaOgo61/RaOPgNnVrQxW/9eXjp/NKgxKv
gFJNTKco98fDXmNycxRtYGLxZMarB0f0+TzWCynh0IeHXhPMHtw3wHcCmQh8J81nd7uPHVmYWq0a
2QYFrA+NdOtLE0WD1ZpIpOz/BP8L2UbPyX3m9ShG8Kgrrow9neivxzL6lP/EW/dQOkvk+ZAjXh/X
7DqPm9hnqT1fNjbTrgqjUfqde+Bruiwboygly4IZ/JZXw8ldbnMBHynPVJ95/tgjvSx2EtntKfsn
xhq8yhWQJ93CARksyq91fzrk3hC6MEhBs233YtvI9/BFOHGlJwxqSOtcVmmReM2VOXjTTe/H0RBB
i2D5aaNbqQZ5aKlBpsDpnu7lJhuFgPO4q+2Wd6lac8jLeb1iXKJhb4e96bQPzkIymkB44mPJxIQG
lW6HRj8DiFUr+Yva91DnmutKU/2xMy2aNgYJcsNtnotMqZ+0st/Dvm3OOGybUDuAzDTqk+cbSBVG
LYjAbLjzraVesPp2IjvnwsYqltpVMHaXNEEsr/MQo+5OqIHmUHIFZ0WbwXmAqkW2/HaWXQHor9cH
kHQAfEtFP1zB6y5nPJejNtgLZjuMI/Ex/tYC6yTt5DHr90kkgvzWQkGGwlQRynV7fEg5p6vjAec4
ZHQAk4B09/pSUeFnqNfS89WZMt/NDFpNHV2qDykQYgMLnkHRbufIlc++dUgIC2K7unis4zo5H9tJ
WZACSMsjKMn+FSPKf2dPPYXYFYo9jUL39Bm2di96TaYFX28LTgNrxGnPSKUM2gxp+VNyLcmUeWSM
J+Qg13pAjio5fv+BG8tTnn843FFUQ9NiRaHVmYDyxdz0Xtx0FBJSnjHcKUq1k95vrdDPUVaFltIo
RpFyREkdVHxVuDlWcZiqGqgJfKfssbVCoQWJXpormZTrzQDWP55qbdF7izsvl67b5k8ac+FpIFKk
IbHR8lOPtaXThulQBrZjay9t3JxC5DxoUMLrHnpeqzXDjQZYALvqkftMvqRToTRqUPN/UI3ZTgVm
6ySEPzBoKw4UB5AdrO6UiXRZCuy4DIe6yM8Zr27xUPjKSLWPCk8aLFUN5rr/BzY0sFBftwfodLjH
UAo29S8Wo0WsjqTQEbsenNyLxyl+TTJe35ojeGuU8ViBN3du86DoHX7TTvZY06FulrDMmjLom8o+
aNaMPtzSdL41tUNHIUrCX7mblBDDrH+TnrzqiS5gNmAqT3NP1EtulOLU2M1M3WZuj4Rn450zuwt1
mVlTp8kCddY9pViiQiExHVLn2jFaf2iNa+gP/R4z0x/4EjVdeavlPLKK/Diz+AZa26iZO64/q+rt
UAA3UuchBCTChtiM1iZkkIslyDPOad2jc6ouPhLCME97KI8AhTTGVC+tEBYheAY110yv71j3Z6w7
P25mX5lt6oDTZlrzuza8d9BPEMX9PGjeovyBPRQVsXordNSWlWAeXFr1yWVttj+GBQ9SVaWzFgmp
1cqVcNDiEMps0FgfaF89FokFi/IMLdylZ9RsbKqmxqWbcSw6bf5TwFc2XYaQaddGpoZla9PKTmif
iltTa65Tjjad+dYx42VSRVBpCRzVGWIufWRazxBcgnu86jUj/MAqm7YaNH5hzgoXNgEOLInd56ou
fzO98eqs9tQ6PeIfPyJ6pCg1j4bY4jS2019iFi+DwwE7w1oQTejWyZXT1r8IRFtYqVyUsNcpHO1g
kv6qtz5G1/0wuH7ZzvpJ5HDYI/PPrkEan1WRSsDEWK7yuaTJDGk4h9EkcSNF5ZdTXYbS75pO9pNQ
5ktN3Jhd/muyQQ0WOl2YQ6uOBR1UhDXMV9XeQQn3GpR+kMdJHQHy+jtf6us6Ga+V8s8CO+LGqK/E
BLjS0D7oGqkpqTjzE5K852Zieb1BrpKqo6JOwxEKU/qIlZeXUQJJ9MnuaDu4/qC8FSmhBYMmvsm9
OZ6OJJmvO1u/zk31z9ioB1izn+pGK2ijtxd5ywQ6jPzIjOe5b4+davmAB1KGns/EDqP5Qox7Z+A3
arf48OumZtv+RBP2qE7TFWTELkbT/B3XzT1eC76m1RdOXHqq3YWmHYMkqc8RGev31l4OsaijOV6u
RzY/9k7xYzbbC3TO4OqrvvbujM0EaZYFVod6qvsFWqxF2i20cRXsC+eRkYTOjUUV5c2xGpTaKvtG
x5Cg2Kwnf2o0CYxYpay1vay8VbIocZ/Y8KesU1q3Q9jr/tAlkSuMwClLfxQWZu7D6IYwccpAQELO
RZU8XIhae01i80t7aGAhrrbkIk2q1o+7uaMsK6aX3ILDuMaMAqc7MTByul81/WszsaObJm+d7g6X
zI0bFEMs3ybtjzlXYV8SPwi1g29iAt1b1Ef6+lTm2kShPfiU6uTkmtOhwyVNgda57Bu3u50h+eON
pXqFPIxT9ILeDIh/uYZIvJoVBRWQowiE2T0udR4pRn5h1jxQiN74jZne2w3I7yYX8DQXHMIpLv7Z
9o2gJl9kVeLFjFcgu85+rwi/m5b5und7Gyr7c3qMzUalKoeneqmkT7paXhpMvRatiCnUiN4mAreF
rGUnZ4Boe5weErtZepwiI5ycXdAZp8m+yAvya3Kw73LrUquwoA3XpfGiBHGTeczWA7t0vH7qr9lk
hxNB5qzMP+xZOUw2ObSd4c28vAaQ+81J0mPHyc9GDM9ujqIWRbF88kmvf8wEcmT2PM60KKuoZmXl
8yyG2nnvLNfMMp4bGzIg1dx4ppNCdxh/ktjshhs95CuhTEXBwKEEWT3tTBMeBERf4E1tl7cZ/vuG
p1oWlAMItX/vlorV2cFQlkc2FGFc5FFmk0BAZFiDWfWpHTLlbYjVO8GFnzrWA5rqnoJZjGCAbQQz
oPntpFS0EErt2zY4mNncNLRuiudcqWtq6Kif2S0wYIlKrlLSHElvoCqTuU81ak80BjDV7zJ3OGSi
aanN1RJ/SNqrrFneKq6cmG40QdW46QEwTy83Haq0kIAXvPaSMin9biYgzKrwJxJmPuNasWwMcUYg
yICllFnowU9ou0ZqvQC1pWpYaK64bXrjAYMZQw5vfFCS5TS1y5uiJUFcVzeNol2aWR6mhRaaakKe
65bVaEZX72O/FLBdygqv17vSqwTjkG5r1Bz66XUBkFbOXN/BnFz0c2PeMrNJT6OSWz+ZmO6FYjZt
GOdpll0DITG/dsLEjnCa7rcib/7ZLvqgIZ11DdOepI/A1ma+nqtvbWYNftaOL7CY+hV3AtlfYpr+
VBhTGiRLwRsKROGDucBxHHtLo51tF1FZmGYf5OY83sLvbaBKxnWwD+rMH+EpA/Ynxv8WFf9f7aj+
JFV6XY+q88Ir+JaHHLaEgUhs8VyVsIqh6Ofg6nbaQoNjjBBXY5Ki3NWw1M/qCveNBfDB7Hykk/kw
TnkRFlnBAxwCU1RUQEa1JX/grUtwJ+tQIi2QTKij2l63rs3hlN5BD7B0m6cua8kS5m6zwFaFwAYD
TvbpY2oKQvwCHgrWhZoOcGNqoLbGpqbGTFqY4hx+6bDb1aMhK5/UUt4MMCTEyjO4n6hmirdpI2zP
Gvsx8ca+mC3YFJHJBfHVnRLXm0FJbPx+GXP9ElFc+2JIgZPHKaeLaNLz8aJwxCXppTjGmBW0rm1O
IeD0oJjceh+J7aYRa/TM8jRDYWHitq5Dm752ccc1tj7L9q5peRU4fZBFNJFtYcYSWpB0SUNLaNVy
Y2Hq7pluGqkH4U8FzjIDU25UPrsgfgrzhHfO3NAkSwyoBYqpwEWd1Yr80EbckGQYDwP4qAN1Eo6E
HCVd467nRXLhplDyaXotvcjg7BFVqqX9YJmbKnS2R+dxrgal9ZhjghVXVr3xy8bnB4O5CLzHiKIe
i94yO2qareJPi6PQ0k5ZMBs5hFBZ5w8muRqa/nl0ptvajLH/p+KjFexJNfCETAzkRcDcFMpdx/sr
Bu2AyhqveujyDrl1K2RnB4mcl4/6tTbZdGiMC8Ckw0ypfg5KFibTFDLVFdQoqh4Vujbl8OJMOi2n
haGIsOBC8+qeZX5iuyeh9wCEsbz4bTRxfUw1RrKoiBlYahZ3/RgcrOWtxR4tA/hVpVlotXV26+Qq
KAINpA/SOH7LNZsYkDWYMu4VizuCnhj3CfMbtySBplhN7IFDYT46k5XUgdAT59HNHUDPtKwJtFw1
T63K+50XH8pZG08DGHihbo7HuqxZnr+cx7HLeJbAuxNGJr1BExv41mVa4qhMxYdGXByGzgUDteOw
aEV2VejtY672v1zYf2GQdExlLe6EwvAkzYbyroaCLhITK/EstsQHYnQPzshv2eL8VpEn58Q9sCT9
o+fxo5XOJ/gM4NSIb7EXkT0BpXac8mWiZUciO5kCR4uJ58TFY290KEuX7U2l90Hdw306yW47R4ds
fEubIfetlmueliuHUZ2PDBpUnrBUtGt7luMoHsZLFyImIbNI7iVLWh2nNn/P7LwJDDdZcMcNb2bT
3RikWmiuzxkISBCyyG3nNxE894d6/JMOzktrjhFH44stxKaQ4KuoIew7bkIqLmsShxZ613rgVZMH
HnMwjIyy8bplFFe10P267Z6Iagakc4LMtg7LVNw4WtEfxwoKJ0NWI4lB6YgWY35RNKw4mEP7xLvl
Jh6rh8QcUgoeVkZNNt4I1fUn3X1JWtdPuH2VK/hPQQ5cWX4MZDax/cmpH4v3WEAQhjkOLueGd7Rv
YdcGhRegNrr+oayHBuIp1WvWiruqW/rQgHFMuPSxHcCeVL0w7cnwlsG6t+xkppbO41AryubKTfMq
RDI539psLoOq6KdoNpBxcdJ4Va6kVNEg4THwGvhJTbz2ZvJkOWnpja1bHTAdJy0jqa/Gjlf25mM8
DLmXiwGrPufXXQ3JRgAMtGPTp8iM0uNSQtGUpdlrX4AUWrYf6dy0R3yecVi4fcgg0wbqLUjmaTMC
KAuHIVo2ti1PIYA7u+rDNcd3y5hxjbYzpxNUcY9FWzyVRCR+m+LkGfXB8OxRFJGCt1iO5+fQd5U/
kb730OS6S+NW0Jqw0W8YnEYJXCAuk0RLwblT3wVT78zZgXChAeellrXIRQsr7FhNgjg2Kkw4e47r
9nbmaBa1w3Ea0XxrNOE73DIgitaqD3iZlVCas1Oq60i+B9u8rTXyQ7RLwHpyTxJSgq4Ndddej5cL
W+d0ydhHV2tL1PfzH6MwTDBQYujgCPwI1US6BBXaV8Zgfc7zj0VTjsSCY3qdnmBQ74mh8J2+ObQF
p2mW/2qT9k7Ubky5DZcR0Y/RoJOCVjPwWWMBve1Oe8+mDsmgLY/JBQ+U3C1K2qpaGQER8t7H5Aix
1svS6C6Gaelobk0NxQU843qu3nS+nMw516mBt5DL3KCwAMbq8pA5ye/WjAML785ptp+XgT/1jf6z
deNn8OR/fV9F2+i5otQENVcbgA54x33BiM4GHrQzChl94luRETQRg0b1PWogkqamHFygj3eIQhuF
LqAsUOQCKgaCj66sXH5qg1ZJrIhqQlaltD+JM1Dc9CFrbvPiT+zeKfOhT/ecnzdqhWcRZXvqU8TB
1UrOHETUFhQwbnV+qxV33w/k1kdJ0hMKcMAXAhJ/HoINOSOmAyd5kRfdqzEL61pnRPGHOKsy7EB1
DGJeO76yAHtb1p2+J8C61c/4K7MMSUETvtBf6Fd2lttNPfUweUvulQj+oRD/MBnE5UbfCnECSLXj
vZLh1sh+uivXZXVjHgetUnFXQpraSwnUXmO/NuqdYvZG+/Bs/uSv+DR/1bjEBtMxf13LLy1UVhbW
7zWf9m79VaVXn8mcmDE2ggQw65fZyTgOgC9bYXpydzbARlEZM/VPgiGbiZ8+x1qaBbgVhEINMqyU
OocjZXeXdu5VZc+7jYCN1uRZtNV2c7SUMdOVOxy9VyVooDjoXnfoq/VRfL3XCN38NAs1XYkXkcpH
5582KE6elrg3Pa27r9LbTg0X9c6GMNr3u20DSgGVlk9xVpXqzFXrXODZ5qG36+WH5soOZhg1Khd7
H7S9rT5FWvWolCp1LSazQbkuxuv2WAEKoF+BEQFaQOm3v6toD3Ozuak+hVx1CFvTYPZoYsYmRoIR
TEZSNzeomkQ7g7gXZ3VmAV6aYQoRJ35P7i2vCJt7PNmhUoW84X722w4W5XHwfdDNc/Kfb1u3bZjZ
z3qCKg8YHuDZXmSQv5GWl3vTtvNpa3SnWcWxlY4Ik+t3U/a48NtUf/n+S+TErxpsn5fg2gwHfYHG
qlSM3pCLCwaJWqknjKe2b+vDD7tR/jX09mzFr2/NBq8LI5Mdh86JvTI9xDD0duedJbGzfd3VRWkD
CKhCIrIH9JaHnWOcYlu/KM0lYqTbCbXBqDj/IDmFn05BRYyNzXtMkfPu3szPUgmVeIYvAiNUIxjK
ePADDvcQl1strrNZWx0ckLgQ1dgi6vT/SDuvJbmRJF0/EcygxS1EqtKarBsYWWxCa42nPx84x6aT
YG5hu/dixsZ6rMsTQISHh/svdtFjt8+Ar5pwDRYbxW0K3qVzS1cRbDSZqKnSr5vm2SNWUdfBl2x4
EON2Kr9q3fHzJXjx7zNVXgBlwGrW7PtpVqtK8TkXx27c1z03xHzT4efS8QEvDLoEQFygh8s2OHsG
QZrCjDsSt2GLOwQuaLnru5YT8428Relyy2Tq0s49j7dKfhCgU0moKaQaVJjra4X/rjZe28Wlt/gz
YEOOxBzApN+fSQ/6pooYFIENKul+7hftZSmwzfsakNeS1wtAedOVtVFjXMKWoSzwd9zVwc8MuQMn
RNzGM2t7wUEVL8NLuascHTMYZ/FPiO0cljdNT5x5u+9Mij5fMRcPzvOfsKoGMssYlXRJjAPzMjxF
mD4cfKPg9vsedPvAV2zRoMPDXO/zwJeWqiFCMVeAYpkM7H9/5RkGLkOlEdfqEL26kfWNts3lvw+O
B5ILhcEaNBdPRpGPLVvB0ARq8MZOjQ1c3qWFeX5TWuUrswLCEpc8QSBUy1QzUxpbnHf/4jXhqIiV
m4EezzpjaB1a9UrDbsvGgmmC0HVubKnjVu69VOzCzAEPA/YGSNfqWbIuT/NUJDEtNGQDxfMEMN6E
w7Z4MDde28UbJqoQJtiE5V60nvKbU6iXfBpKtX3JfNVeIDe6y6hicdZO7gJ3C2xzaSmY6Lmh9wD1
CB2M35daNMSlmtIYdEzhzbcey2ljGy8Zb3XwY/OFaA6gMZ5ofefJ26r2SYh47kXKl1lWbR8UTzMY
O5kB/dj3G+z0S1mDeKAU0FYGurRe2oY+A09I8Amd0Cix1bIr3XnW8VnSGafE+JKHH2k17BTlJbWi
uwCV055muhC+htr7pOsncfxipqKtGtdqUB7S7vs/XrK//bxVwpYYsviixevQKqyM2Bu+tZGvL3xQ
NBp0RBPJ1yYCN79/0DSSEjlVcHPMRsMpE9WhG/35M1wQHPj1gsHWs/cgNq3TU2iGYjnE4Cl/GcZB
ypvZE7hyubeijUF5sckxX1bhehXxSf8bcXUWMC0wxnaJqO77RXDmsOhAhl6zsXouFTwqQvsgzwH5
YnK+enmxH9e1n1mdY7AhaPDEO+2RRqIrPCARsd9i4l3aG+fRVuVVKYtBmDFddMIMxz09dny5spPg
Km9udWurrXNpXZwHW5Um9SQUPaN2JgrtW+s/KebrxqpYvsEf3+js3a2W9mi0XSlhpezUH5NTHxc9
pemrtJd3+Dh5W6Xp8mo+C7ZKW4JeBCZSjp0jVYNN2z4VlZvJf5EqcWOxL1/8k0Dr+Yash2GzGEQ7
ofwq9CcxTm3IqRvn/S+5gFUUiiuyFf+RYEaudpQqTgv7FlQ5iJVTIbwt2C7G4A6A1neEZXA9Dvbp
7b/E9mJ1BJ4M9T9MqvCVWR+jbd+XmCtbtaPejB/+3u32hSM4Wu+2mCyAJzPceeN69sc+W4dc7WcB
VznMFQi5tFnU14WhAAWVkSRWs7kzft1Ymkuddv56f4UDVI9cAs35P/Rd5UGVs0kwazxgxFOio7mf
nCh8HCbDi42EsG1dsYy91hHJVwqtcpT3jV+NkrOLgBnOJWL8Q0PCWoh//aFDjuV/Q8r5o2JYng1J
SpCkS93whxYXuCIZe2/gwCKOLAtDOoDoKu0soNmLvqLV3m3tvfWWWEVcI89FRuJD7BMR52CQNd0i
shj47sY3W6eTJQpOfwx9l7Eihzlv+OwNVk2bmn6w2BXsImbih2q/fLGS58M27Z9Tt9bhlvR5Fm7I
apkhNOHipnjvsnZnjPmdnE63kFL/YfW9DrU6ZFo/iBoIOjVorflKynNAUqL3+du79InOX97qZIGb
qQ5dr9fOVBvPrcBEXjK+DMKWQs/FMDTyKQfwNP+juFM7IEZlRxicGO1Yqx2rmLgSdc6/eJq/w6xz
cB+NfaUVhJFA9lXlbgYPOG5pJ//Ru/z1WXR1uRLBOvvjNqFaM3pNBp9lkSDPj0jYuIWjH8eH+YRM
30JziG+2bMzXFcA65ioPmhWdhFYhZl0f8TtGLwMsQnXbae1JyLessC59LZQdRR1BKlPlf/2+xGs0
MwRunLUzFs9z9yP7GLbUE5Yjfp314DljnGcAaodT+nuEstTbocBSDoDkuMumHlTIqNZc0nuGgQty
i44m4nZGvZUs1sXN8h4XfXq0MpBWJOP+HljshlGPh5nzZAdvVtsFByBgGDYFsq2q9Mjqve9s+bRv
xVxe91nGUCNBQcOPmJVQXmtqf0qgLHy+8LdCrN5nP0h5mOAB4YT9ldliVrpV766vtuv3tioKuyKC
JmtMNXVH70aH8qmlspa8RSZqq0//x61hHWtVHwazKEjDxMNYtRehJiIzPm2v5CNYrHT3vzQ2vfh8
JpcUPGrB6q0FTKDIjiZADvY0cPn8FzmQQfw1zMCHrWL+4reivljkHpDwWM80lUTwo2hkd2VMWKL7
dto4NS6/v78D/GpWna+3NKcKEAkwPOjv9TUos538NXwT76Yv6k48KPdbcgIX88VZwFVRWolSXYtL
dg8jz9cEtxqfqmirh3MxCBJawCAozP6QrO9AKQogi2onkoubWQYpLj6k2/ZlaOeschNEVVleNKhp
YhpMalZLvSgHVQ99ETUGGS2XEh+cK63Mn/WolW8mSX9UlfRdkZO7ThtyENCDuat6PXdMefrAWulr
DfTJBdcHNK4qfzbp+FXqzPc5j7+VjY/0gZ7m38GoaOBchwAEk3wjUry4fhrdGeYMIXz8UVuF7Ega
sOTZz44gjx9htlzhDf6uN9OjVCAAZeKwl4ra11TQens0fQmTkvmAYgWIt0VMzDe/IFm763X8iYSo
DGxJ0BMny6JfoFjYJ76RIIZQB8jKyuqjHMtwNiwjdqC8veal0tqNGDymqIq7bZ+objf24OqrENja
MIm3sj8cVPwEPT1PVaeNYJaVuey7ixymrdT8W01nPvohELssp7lXR8ZLo5mHvBZvqqm66ifrJcj6
Qw86cVcm4nOUSp3rzwKGPpr5c+4Clb/FjS3PNfiDxXsZYxSbRTodg1QYEsAevf+gd/qDIZbfim70
eiFwJ1PKQJLCbQnbsjnGSZI5SorkdqQEzaFMlNeiArYPeeFmTrvwhMkG1ptApK7rQjKftFKLvTSI
79XWf8i0cHplmwK0wyQPENKsnwy/UV+0pBvcMKzbB4sZRGwPyQA8YdLvrVh8lHU4/a2YsgdQlAM1
+hT2cFi0YkxdK6w/5jIb99wxIjeJjJ8p+HRHFSNoJHpUnBIhuB87XnYMcxDSInDFPpXN/TRPgZuE
NTJOjZ8AFlPCq8FMsXoux35fx/l1j/uFp/lWHdrBrMWHtLW+98CTbpk+gGuv+fZ7wFbApYrxuSiz
4DFoxMYdMxzMhLF1dTM5Nh3Gw8nywYT6a9cqLKtcl+0Jg4s2VqhrfB3Bd9+w9VxG/VCabR9Xj15B
USrQ7pO6uiryKXSGRLsrysjg01W9/CJO9X0KA8hupP7YpdqrEuueJMS3WTh/1HBcilB/l8sAc60O
bmpQXQn4a9hAkXet0HqpFr72uuX0ZpJ4ftrQQ4/jH0lVxS+VUZhPFRDie7lH87xVtRSDce065E6T
VMOtwlTveqr1MnGKhYHUhRkvTLnulPzOVOJdFf9V0lU0rXHfC+kp7eLbcjJuMfT1bwc/d+WmER5D
s/RmmrC2IuVXZKXngjac1s43ihbdqq15E7TdSyHC7EiC/KA0wUdvtT9m0YCWQQnaqEh/dVP1EwB7
6LUWKsF6tS+HFjxXAteh3VGuelZCu4CE6WVxMj0KbNF87DwxmPbWlJ3yLLntxeBYKf1TVfYs/UoK
XsXWfKnn7j7K9VPC0N7uoyr00jp7CS1s07r6e2l234GCVguUKoBdX+7UzicX6Lea2h1ixlq+3B17
brs2tmKQw4apgE/US64YByrzUPGxmUEKZuAhJfleGebHSmyAYqXwU+BRABRsT2XaP3eB5FWKWTiG
nx5GvfekvGtB7wLvLcXwWxtWTlI071oYP8Dj3FV1c5UE8Tc/NHaJP7npVF1XuXrMFWaHY3LSq8rN
o+gvPe0eByu4JYG3dg1Ge06H8FYJ08XMNvuWGa24LDGuESb8pdAwIpt605WT+VTp+lUfWr6nNhkc
m9CTi8CTB/m6jbND0kUv6PjIYBSRQ5wzp26y3B4AAccN5t5ZuKun1NYyyVX9mKeVH+qMtnCRqntZ
7D5UcFRumjdUjNG4Dwr8NyCoqc4w1ZOrGZ2EQXNm2GktkAzS0J4aLbe7MhT3YJvfYBY8imX9EGvD
Y4PN3aDXsm2JIOTNKLiToSKkinqrie1RjEQvBL9VF/JfQbB4G406Ong6CM4QK5V2qndA1E9jVn1P
m8GD86fBxBnrXc5n8OQxC6DAZvtx1PbxqHtt3X0VKx+fg1r8OVhaszPFIbqOazU4FKLS/0hh1cEq
gQFnN1Nw8jN/L4SpRzfkpUrrq8mPH4xsKHSYMp1gt5X+VOr4GQjmNXbRr1z0v4xsrjy2TnMIHUDU
jgxcBHCCYuUBwtVPJaLmT35sxDsxmYWDBdj0wewIUcrzSRibv+QaeZBeuO8nOCISiEW76DqYECFo
udwRh/wY5uJLXWqSnWICFtnoeKUhZJUhuUVnfLiVLUG7iRqwllFn3lWxeUyrhdQSKV7dGOC28zhw
5Rm6KWY08XUbBdZRLsP8xZyN+grsp3aa1NZTh/4UtaLh1BmYgASZFrdR0dkDeSuR7IYw31m91gfH
eihV3S51qHVeLqWAmqEeHKUkCuQ973T4GTTSGxfdAGRx+HMIBDczm4PUZneJKDzmWfBNi4xjXsrf
sG+7VXrrcdmqLp162cvV1NP0+lkCzMh6Lvqv8ljrXhcoqitb1occqtWHXkK10GuwsAOEjVKhskvm
tyRMXqd8mvbIjDDJQCa5y4LKbqz5TRqhnsLNuIJA2ti+3h5Ayv9knl7t8G3NOJbNFNqdCc9EnEN7
nqvRlfUWBveg+gcSf3jo9LFxCz/xptZ/7UortI1QkNx8RNk67KT3RlUzaA91wiDFvNaK7taf4Cg0
dXSTmNBOGmj1k6Y/WIICtUvvbk0xk1nt8kdYR1dqrL4IChhSEPquNBV0uvP61IcYYSVyvR/b+ikN
C6a6AjwmcdS/h+i1OYOpo52s5qnbjulzPcM6M8UIc2OK+XphzojZnWiVtzmXTKfL4Oc1eqUyXKpO
xZT5cLyyH4oxH6Us8fQOIzZKrvuevpytSvlzIPZe4wuh7UOd6ZLqOFnBXcGBSyX3jbf63vbVfdvB
QA+TbzUOaAe/SLnLaqC2I9m/a/riuy8Mt0KWCCc1FGubM6J06Gldt0k7ebUUfq2nDI7faO7DPttT
grylYXwd9+ZrBFvQlBtYKwYnbZmqkxNX2lNVlCTJ+m5sOGKT6FXU+od2HN44t69MubqrJf2k5/17
LCkvojWdkK+70/Kqc+bUf03T4k4M2tipEutOyDSISZH0UmQQrYxQ7u1piCW7bcZTR8lmj1Odkf3a
01h0p96PA6/wufrJteoOFiDeeoQa4w/Ri5lir1iD7T8aLTznipOkMqF7TplY2QpcHNzFhN1oaq9N
EVz1ivIDNZG7bJRByusQraYozr0AU12HUuNrFSE730CW6zoR+b1yPKl1ciPU/U6KLEfnJxhBpZM2
57eoGg5Ck0Z7ufYtV631G1GrOvTPtedIEIerqTcwu/ObALQ3TchmgLDa+BjgxXWa7No2vhcbPlE2
H/qw7h0l6I+l1YS2Wk1eBy3fy2Pjvq7NH/KQ3sd69lHPoO97vXodpiS2BTF59BMaB5EIxsCPn2A6
jLYRtVdzmH3lIPmrt+S7Ni0HZBBgKkOgthU+DEb303QM+9Y4iKoS2+OQnAwzqux2TD4SQXpH/bDz
4kJ+qMTwJ6nmi1p10KUH5eswTjhOd8aDLAmtHUPaojRvf0qdVbi92EAVVnvARZ0XLDBrFfXhGRqV
HYfp4JZi/oXhZwU6km66Kr9abMKYzt1DMEqVgxvhMZi7Gj5JOThgjWIXGQkEHrMGyD2F5FWNBjt0
JTmyIzpkO0yE2/smzA966b9xAkM4q8TjHAzhy8QtIe4n0c3l8U1r+hj9DZ9ZQQifYhTFbt9YKS3v
DEapJvnD+1Ch19bV/b3A7NftZUhejeQLV3FnPjf1yCWJCqqr4wc/DQ4zdnJWDsOAoiS3M2piYZgH
GE2dfmBvWfZQzo9jzgfyM17UnIVUlcazLISRjW7EbZZmt6Yxmc4sDTBHG0OylbRZ/A66YJcryB9k
cqL9VcQil5kELq82WshK9BM52TjqI6TcRmm/KSj3OQnchjlifQ5Yftq6GGfuWJSs1AHibcRsBgpw
W+eDPVv+bWZmz9Vc4UEgB3u9VGpbx27VZhR9DCt2UD3Bn669ZOxSx+J6GNFEsAtVeKyjFpEYapEQ
6nooD5Vbd/kVkqwPOhxiI1Ieu6B/ywy1tcVMelMSAPj1YMJwCjnqC0WciUTHMmLCXYk5L0aNdmM4
nAYpvKr1+rop8m8kBqhm6kIz7XBgVarY1RYKVuNDacugAxjZS5zE1DQV8p+ytfdF9UZMY/2qVCe+
Th+/dXJ8zDOTWj31b4x03olS9GT0NHTyBKfWuVdFu1Z1POGsuD7VHPDpkjHUlGuRP1bzvqwN61BQ
70BRUUtbM0x7bobkLp0D3kQrP08NrNhyTu+aULzzre61CsBUBlVvzwVkCcwrLKfldITkU1PnzuIz
kxEYa9BPD3Mf7CqWgx2OpoRMpdwegrBRr2bdbL0hgWsvh5Z5W6j5wQo1r8/NQ9yJ7qSVGB4jKpI1
wUukxZSbUl6coqR4MKvp0Uiggw51DGQbUbRrWawVz5c0GdJILpLVWWJjJc4vBiQm0xf4CcgdwSPR
5UM1D7mXKWn9GI9Txl+raCGrNdVCB8O7lYv3YIoeUvaM0bZPfaWe6hLVjCq4ikfepJDSUFQQ5LNG
hAZRuIocWNDpblaC0qlxWjugx/l9rMYf4yyku0gyk1MnD5JdRwO1+zLAyIIfdZHTFMj6L13e3bUh
5FsL8NqLAS/6kaxY/ExMI33u88p4VgW9eebs6w+63H2R4zHjZlGHO4jVHCC5+BwXCld/qbYFuiCP
kao0P2U96a7meNZva8hbjjrMMcO1XOeOUPQ5/uaRbFGxxioCEDAHIfJFmdB8QL2Nj7WfIlrajj6g
7lECpCFzzYyiQL+DiwkbxhjGw9QqwY6aiFMP4R2vVoaMf694ipEqcgdNbV1FSaVTkUihUxrF45AE
h67NFspS5kmF7DtxXHvmZGYvWK6PO9Och6OYQE2mlPTdCJwgVCeJasgPhwKuoRF5fa0jcByn3+eg
8W3dN/BitriEpgVnecxPdapGL64MNcivwi6yduGgYXDX9gg1N77sGBUXJx+tDidUBWlfa53gqUUo
81PGW1lJbLnVc8+ivLTnULkta+WrWMq2mSY3spZEtl5qPwbOOHNeCsfiio7Gh1pmN1osPEKKQIqi
EqcTrxDyYNkizjCbWmzrFQnEKoBBFXx7N5dK0xumzqDiVNS7DMnd645+zkMhjmPgNFHW57auo53m
ZpMxv6mVoSHD1Rmdxr2nSyY3mOTUnZjvLPqMGjbhnT6F9x3ANE/0U/1t8uVmP/RckRpdOhbmMB2i
YuIsVYXjWOKo28bWPV6/AeYecpR9xcx4uPfRpWB3mPBEJyn12qgLDCfj4vweCkWtHKyggqXVSiRh
3QjVG2tqzGuxkNFMDTBluaefIu9lpWsOSm/EV0KbPuehwOWlCWhRGjHTJymQg5dBpt0jtzN3ijky
qw8FHN+3eZgjR407bc+tuXqaYvQqSrE1nmjcAPhIgpbj1oiRjBnyL1xnUc+QhuLG181u1/jlRwdR
/F7sTGPfZynCK22ne+gKqK+B4He23+vyS+B31ZMc5NhIhR0yBiRwrxMa+XvTy/zUkTG729ANe1c1
lSvDQCfMipSHXmqvRCN9U8JJ3DWGn3vk6JQLN24yaVXd5V3xMMNzdSx4fXYnzIegra58AOkoRVgP
ak953xg9kldVZaKBGtEfa6rmOUKWpe0l3xv9VDl103ubgZicBoDKzZPffKvG4DiE1V4u6HWNlhWc
asy5Tl1sWp6ujtYbch3VrWFk6E0JVHtdhAJpXQ4nSU6vZq3/K25KW1Do1qZaeSx6yN3TwO2kMbqj
ws7VmvaLHqcmoiH9SxakFmbq7fckza7TsBfdVo6Kg9+Wml2IMeeRpVXwITMA21H8JGa57AUTtGax
HbprFcUkvq2Jto/ev9eh8d0fkx+wyXynmZo3ED0o8DRKTms1/B5kUuRIjaE5ghUaXygJwHWRWo5a
xfZNI03zKnTNX0IB5jP6hSgGCtG9ryNygWqDXRspmlMZJOuiE7/Q6Z9ORlP7h6JJB9tAlRxOqwWL
L7SOZevTm6OflpRq4zZKNtnIxN4zGcItbfwmtc2NVg6+M4rJq9WbT9nEzUooadbkne8GiV/Y6TSL
e4bg3+NW9N02lBpH6Yo3NGeTY9DTptGFEhxxaBXHWYgflKFFroWeGorMDv2HF7FtIgQ66om+Lwzt
tOZCkVbIco1jpXs6bUOxhPbZwhXDc2Bw67xPDpHWt66Y+oLtx6lXqBmkw2KI3V4NJq8U5r9GrWzt
QCBd+XIPY1ZCNkqgs5GleeYVoZZTZJnubKiHIu1TGsHtt1iW2Tud+dfYBi95WqBckN9Haf1WJ6K2
Kyph3A9+f5p8DjCpqfnWFqToFBMZwSpGJ5sG+Wva97VDz7x6jFEAcHB+zWw9qESytDncmKKK7E5e
cG2MaX5Hjl7A7w2iqPmiRGbnpkpc3kjQRkM7mhLK2bFXKyqAwbKVahrvwNU2N4GKaEsw6OltZtVs
mZ5EXBfdT0RPriM5/PAthpVjqHwRp7TclQqVoaHDvCwzS33Q87imN6xOjBflInc/H/f9ocy+zCgY
m2rI/ssyM5HVxKXI8i4flHhijFkey914mPfFcUHb587mOG6NUPkVC0Am8p2mboAE/n18GSCc1yll
/v/9s5iXmscBjIp82GK9rQdj60CrIaYRanJnLIFSvZp2ai7kd8OkblFl/hjf/wqjLSpV4I6xDVjN
d4RFoapLislxuc+6/xkAlwe8Qm6YvgDVNVz5H6pC/4oIzh94ChrYhrh6g8msM2SQEsRDfJXD1H+e
ZRRjpB5lqK727Y21sR6U/SeaalL4yxoelKtodCFmdLHCycmB8N3QJ8DGChJIYEeUyLhBLPyqnDH3
Rtg1QoGwCH5hwof/C5gBbQW0G4osLbBPFH+pnC3WrSTwkU5+eUpeyJK2jOqY3ghO9x39LW8j+IU1
eh5cX/7/s5Enojo4NIQGpZRmXYVR/uDnhuX2WfOTRvmhNVD3QPuLy0MEIUHQw3rjpV9458THHxIk
7WLHsYJnTA09DoQ+RQfYwaELKe/N/JtplVtj+Atb5Lc4K2TG6JuxMklLHHveNbrd3eL44UCOguVg
vE497h5bu3Lr0ZafdPZqDa7DZltiMZKrH5r/Yo2PirQFa9x6rNWSnVBmsPzlsRQd2afO8uZ2E/lx
YayrLCJ8fBwwYjClf3+OIE/akSG/6CCYuzP7r0Eu7rQpdorq2jdv/f4jr176WaDyeAs2qbZL6jrH
u/zaHMhvAyxAqp3zahW8sei9G6qIw4P2V+pzlTR+SPr4OHfF8fOtcPFznUVaJdFxFIoiGTQRAcdg
VyvmThIGVzKj/f8tzCqJprmBnlrIbh+l4YNG+k0jUDs0xvDl8zhroNB/XhxjeLB9OpCdVZzc8rnq
cBI7hYoEVKoxKvAR9iF9ihEdtAZVu0wRHj8Pevkd/h10BUBpZW6x0aSIiD0wzq7Bx9lSpT6VRrRF
HLr4eGBqUVEVkWw1V3mLCbKQtzGvESUH+ixIjqjXvYbcH0iUInnBncL7/NEuLsSzgKvCQZ7HINNG
ArZhsYtKutqGX+31oER/p9qIdeE1khIpUDQNJIVmrGKlSUx3ns3oBNNRDn5olEtmPv7zzPtbkFXm
TRM/HgF80Q5VXv3kPmolm47DRpA/YMgsQ3VRlwd0LeH5pa5WRKGradKJiLVhfuAEgd3tYSvvw0cF
iGl42kq5SypaZQsqOyy0rQWFZ65PcD1TtSLFs+IXj4jLrrfo2debbF7pwpH9W5xVrlDo3ItlOc1O
/0X+qT8sct6Vk+3D0E6c9qRR6jsxA18n38sbO+zSCwXFQ6sbewDUQtdsH7oLpcQkef7F/14Egy3/
lyOrvMOfipvPj8+X/YWleB5uDQwtVD9IFZ03Sr3l6oK/r1OUQH3T/TdhdE2SkEZH4nm1GJMSOX8l
6manSH9KOgps0Im0b5/HuLCDUQNezBqBj8loC/5+lPjGkGEt1mJn2DGlUd6H/nG0MAao540Uf3EV
ngVaPUwcRHIJIQtzyOEtnRN7sp6iPnaGzmuxDO0LO+Mffv5sFz/TWchVeYNqWxXlKiGL5DCoiEUy
DZGTZvd5lEs3AE2HPLyY7ehUyKtSYIwAvkbiiL32k35igrxDgYcLQPdlsUpb9DyCp38KhWcbE9Kg
+ldEXBjX1MDGGvsmGPDajusBBdzQ7SWGFs3b5092aW1gCQM5w4TYhVjE72ujTiaoiVjQYHEZuXMz
2tawjCwSuymSrXp/+RbrJGVoFvKp7GFMTFaxEnnyS6Oplh28+BtHeK7Kx3m/uCkkOzpJ958/2i/Q
8R/xaN7yBCDI/zCvLbFjbCqNvdXvFu9arqFAUdFRprrx9EP+kn3fCHihKNWgOWoYORsacM3VA6qD
ICLgtrxMT9p1s904JaqNPC13KMlrRxvSBlPCLY2F/+FB/467OmuyCDG4BslOp/G99Fg0tnHAFczD
bz64Wczstr2+L2ZjA28Y3GZxA6GZ/fu6CdByMvTFpr11pR2N2n30oLuqjc2kW/61+YBLhvrjS1po
35uQ+OEDLFng7EZRIAWNAH6B9eKO2ZniIo70Hf1JVEJtZBG9zz/jhQoLj7C/g63OODEDzI5C1uwk
U3dsmi9hTUUnP8fRLWhst+nTjeRyKYWdx1u9SjWM2zYpczZ6AL4pfOiHwmvMTaWWJfmu36HJNucy
Q7L6w0agT8TeNEXOz0VTfHFyNu+b3X9U6C13S1nn0jOdB1uvyCQc+rojGEiX+ifIRgZrol+cBIv2
5eef62JuPo+1ys1DTaNEqIgl3dG3U+gEH5TDwm9Do03+KHp74WGhAbjFp778QiE3m8j6oNG+Onoa
NDrGJkBhVr1pLVs9lbvsJgX464g7NsHe3Eqfl9/p3/GW7HO2CYymzVtklGnH3Okn5s9u87ik0Bar
VVVGOCNytw28LmU0iL7/fcblN53FVEHdJrUpc8qB9h2H16ANth7r0qlwHmK13YxUVGOy9+wwTtdR
y+r2I+5FYIfu0kf4WPt/s73P4622W2xUfqx0vMbKFK4iv3yXsVDPxHwnj1DgA+bPyj+1SFiOcnT8
VcovbvJ4NP3+FoXWlLu4FzHq0wAPzq1dNqZb6uFGLXkpcZ2HWRbs2cdSAuzTO5mSNc/b4yiX+yFo
EV6N8ewbrozqw4drtLH3Lu4BPFwNuhT4B6yL8jyYsq6W2Htx7TbfGi4DyV5+0u+0n8un2zoHLu6A
v6Ota3IzECF2LinMbEBQzJ0rY19UbkW5uObPoqy+FqoSYluoSz4pUUa9nsrD5y9tWWB/JOKzv7/6
TLNZ5IoQsuAnpoLc6eBAaHaLenNrlE4xbTmuXHwcrkySKfKVIOP+viqktNJqP8KxPQBhN06hneM3
8PkTXawG6B7/N8bqkbJUZNRLSUClNXnB1cKnRJE7OWLie2KKttUD+UOJ4deGOou35JSzlc5VDE3S
mGdS96PL3JNyK/PmAxBVJITmU0JudCWHIZYzHUBfRxsb7eI6RLPDEmmnMOJYXvlZeFNgbCloPG6u
tXbSmjZq/Ajv/5seAp6Jf8dZZV/DF1K9CImzWKD5p4V3xlh32OWP8gH05rCxm7cea5WJ47hDQWJ5
LK350vqKp7e1PQRfP18rW0FW6be2GG0AfSH9tteWeowAojPT3XiSi2v+7MWtyo82QWlvLAgytl8i
JuvWvyjZFgdBOIEKBOm1kyZC1QyeZP5+Xh5rdmzGtb02xo1Ecekp8J2j94zcCFXbqrApI7UV55FV
PsnPKt4YE3yczz+GfOnwxZMeg04RciXU1N9XcgrjTGQ4zvmO8xZAtPk7xgMOgrNXy4xAPhbHArcO
G3VVx7Q1p38Zb7YvE5cSIt6nKiaJNMrkX6PL8+0EM6ZQW312ZsX4S4ykR6R4XcMcv/clbiZ69/j5
Q0vLe1sn4PN4q2yFrXIkxQNfz48P2S0NzfiYPtMqdkOo7dqETGfkiBY3YNuAsLh9wfiDbrekLwsB
Hq6k3L3/kPIKREUzp4EHbjzcZ97iHXxSELG75LjchaeDTM9ky6juwkumQUiHiWYC33q9mKJBzAux
D0ASdYlngZ8cm0PeMM0UFReE+Oev+MImp0Vn0Iuk8FlGwL8vK99o1RgJpRG8MFC5H1pyCoYfn4e4
9BJ/i7HsnrNVI87TWMEIHv+j8+AgUmB6xi1WGcf5BnZw5OLDvTVMuzA0/H+kndly3cjOpZ+IEZyH
W3LPmiVbsuqGIck253nm0/dHnT5dWxRb/O3fl1URws4kEokEFtbS+XC81nhDsZezEyn7OTUbSJQg
TVS4cdyjtIdWgib6Wj136UY9tzQnQlBbpiPzGEsl72uZ1YGmosIq7tJtul8jalryDYsJz0mm1KIj
O0sRQMFJwSABfRjLJgYU0VmXwqBQMQlkFRS9BDit64t4JUj/f9b4r9nZOcxVWs4BNScnvjR+GLts
D8zPlgYb8rWtt1l7P0231+zUG1DJw4LCiZvGyD/6SyGnddnKyHOrenXXlrIdW9ZWyn9Wa+xyS545
VQ/0CS5AaVKfXdtd7na0faOelmu3hb5oK4f72rBbQig6lIMNxX+8ghdYtImSrWjq9Eeoy8w+YSc2
QYQCLPLmN+awRV+kPhakC6pt3IHhScf/kWrvEqiEmdf31y/1a2UeuUNPzhIEKCYh3fYS4lIYCfvE
Do5T7yGSVi6rpQ84qfVSy0Ot5BOd2NC74HZ82DYrWX1hpHTvp/lTCorHAPP/dXCZYsfcV7gMedhD
0YeW6MxXBtW3fCVD4dk10sdihBEqDcUV91+4hSYaKBQQcUmLb/bRH8uEpLFRGf6MGYAT0I5S3OR7
HySBAy33rZdVQFnKV+gWVrZxqV7ywfAscEYZPTY9QJ1GM45csKZ8J27j3SSCDD1woqHVZGzgBLe9
1Tn9hWuBuig9WYAfVNLnDXUVRK6JPggkMm573STaSZOhNXcVbyVxWiqIGnDggC0xxElycRanI3Sh
kkwFBDwlzjqKs1JylIpdA41YtmsOjXURdivburQ2Ha4SheNHj2reIWDoaxjjnrWBpIsu6WOpe8nq
pb3fxWskae9Ptrl78tYW9YlhkfRs5jr5WHhC3BDK5KlMyag5UHFfjaEHALXStCMTnTXymvFYHnO3
Z3SlLJloTtvnLLSSI6jJawFArS27tbnJREaAMyE1UBnr0TUC6bfLJAGsf2CuIo2mvHv2wykVaPCX
ipKJ2t8sMmZVLReBUHXOmAsMLEup3j4KURn9iLxuBEPYDs7ohc1VXI0MDnx9phc+EHA0mZNGQwVQ
2mzTPMONoIjluxudEfxWhY7pdDUq/aOnZdaKAy7YMnRa2Op/hEbnziD2g+YqLh8IaR1bbURm2J4m
7O3XK1qKIIDTZdiZFFhR5itKxswtzJZrOwmS7LqsJ6hw2pePStMo+8z0kWEL0XEtamN4CxtGrb42
v7jIM/OzOKIyUFmaKYtMAugDSt/pgx9td/e/MzL9iLMsr+8E4KeAvsESTYqITL1U3Q9LiB/+wgyK
2BCVoUkL5+dHM5na5xFaJz3KvpqLOk/AFHbUecOhB8e+VpFZ2jhOAfkx0YKe4iw6tbXkR5XFmhgp
FcO9n11IaxFwxcQc3VZ4bmBNs5iOmImMMxSCwPsUXH5gaX/RZZukov+7mnnmIWnVKCcZq+l3Clj3
3XhQros34665lKmCM8q0doEt5QHnBmdpY5KXllcHGJSsmzS9ytvvZrIb1P3XHrFshf4rVLn08pTZ
R0LzpWDsiQRcM0D+q0fg61uBBnPX339taHKtWUyE0QiuS/AudJ3mvS0S76Ebp3eM5J5cvdqESmLX
zaso3o/I331ta6lw9sHYtOqz42QVsucyZto7wWN/0/jOcO+9/EdhVnAYeRyI+k76GF+PW32H7N5u
DRq8lFidL3Z2zuSyDgdNYbGKuzOqy3S1KbPw2ehwWZQyLFURpXlTJmnUaBBd8mDtJnhRdspBv0Uq
kofopX45FTO6gz7a3YU6/sXtAk0LaE4Sf97vs9ul0rteLvumd/QEt/dAs2aW3eben3slSIB/zcxi
bi9RlXINzEzDL8xgI4xnm12AsudaaWjhS5lcKdCV6eAfP2GeQ6+xaquIO8f0Zf1hQI/qu+KPyvZr
h1yywugkcC8qaaRss2dL0gsxYixe52QKynyRl/CcV9qVO2QpHWQCHR7id9fjrvzo9VEdx14PPzuP
aYYGeUzHN+5zfSAA7+Ntqjtr0I2FVZEDSiBFpvoZFbSP9vJA63s1ZpaSQZHgSG4lIJrKXM/Xe7f0
5vtgZnaY3d6tkM7TO6oREz3j0Gy8reEwss3o5jHboXP7bCkrRhfOF4JBVL3fP9cnorc6jNWGhjiU
NYJ3UJuGaQgc0acCkq/0VxeusA+Wpk0+D1VW0hl+xXMvE2GwcA1tpytu5vTJ2gU23RezAIyhCWNL
7m58ApY1TV+ZVsUjVrY07SIO026vh/krzd1sm3M1QNir31UGNDxhVqm7mFHu72WZCntEXg15JY4s
+aoFcPWd6g417HlSx9MplJjz45Wb6JHvjG5WPzd9h/CcKKjXjF4Z10IUpBeCJNdXsWj509Qu3DS5
zywUnP034IXFtVLNZ4dmezin7yghWGRnDg2cuy6qIhyduNkW/m3R/vrald9ffh+/Aa8Z+lMqNKNI
kM8ZzqCQaoegsphOgfZZdbSDwQj00xBtp7Hhq+B7fwj+8U4tjWHuSSBX6kXwwC2Grl0abaKNeBlu
BWldpGKK2p9+Fr5O+OOZhZd89ME4biPF9KGKmDRn/Odk2x/eKMm9QHsDl+xaYvOJqpfqG1qHKtV4
CkeyPqeUQ/QuiJUBwgZSKRBm3imcFB68LcOolmPs/Qv/pN7He2TpElvRVtL5hXLcR+vTOTk7cG3U
QG8+We+cYZs+S09MYWzEnbLtdedvagEfrc0uzDrU3KB2seamj0Hy5sm/+/L71171SV5ivp+zEFKY
7tBbMRV9dZ9co3K4J79p4XR6X9Vw4e/178hy7dYGW5ZOy/lnnJ2WJIH/wh8wCwsBoAnDSc0V4arP
72g2Dwa3idF5GqCZXZtoqisuAnl0hrRrWWOy79krD1H7w0PNjOm7lW1cPAVn1maO0SQ+XCYF1lrI
L6d2BVOZ+e//OxbE6KbdrDV4F3eQ8qnBJWoQEWYfztC7HAabboT0VTvEqGC6arGSFCw8ninsUYAz
KXszOT872nkkoTOWIs+o7utjBUm0sleZN6r+vBKAmWkJOljwT/hKtUKrQi0J55GEPOehM39P2uFf
f6DJnz5GqalG+a+NyVvODi6yBGIaxdhoh4TaecKQedDkCHEB+FoxtXCkTPoffBfaBVyX85ugGgYT
shxj2rZ+4zv+rbrN9lAnqLsnRh4ctB2PzHVm2z9f4bnVWaZTpI051q2JlmYotMiLyj3wmQ49Um9Y
K64t+cW5qVmuKCFAXCODCqmLtU+6f8T4YYS0kGuAvoG5bc3nOHn8enGLV/65ydn3Uzx1UHwDk4V1
C+eF3WXIspf36FfLIaxX8Pdl/rYAEVgOjZ3Wrp14a8WxheDPd+UwWDDcyioDGB99SIAmUBFkreWM
q7+n8dC39pReUwY+rM+Hfj7dH23NvqZgxdnYMuON3C0izeGjaL2u7OiyhQmXB6qZAsvscjHRNusp
MLYOCspbLYS8KBKuec9kdD1NJBHKrS66OyGQUcERHH+oriHNduD2PDWQj3z9Y5ZOJ1n41FzXGQOZ
Bxo4Q2JhnGgtBaGuXhUr/KYOWv/S5vAhfG1padUUVlWI4SfK/bkKVQ+tWqK3Erm5HG1KYMAhz6mv
TSz6Ce7BowbYC1FtdvNUZTRKVk1npH1PURCxuIZqasJUp9vhUK4lJYtLOjMnf3TLLvNA45eYGyjI
VSUUJIq8ElvWTMx8Rcm5CoYMBtC6LZn25EVTPvzFpr2/opkFep90/bgK5gil2NdAn48ole/zHc+0
aws0OMKu5V6/F/7C43RqScALcARy6o/mqlj3R+j2OlgYdQ3aA2RcB0++FjN9xdDS1tHf1GHIVlHT
mkuSNYYZW4ios3XWd6l+6duVrubS3wedQk8auAS1+1ksboW2HSufl5k0ogEjwa+1Jn43hZr51WmZ
Jj1ohgTo3sy2CvY8S1AhRnLU5tUXLzvhCBgbpeL8z88NwERSekb2RN7P5syRB1MpR0sq6PZdmntx
C5Sr3wdO/Dh1SqUQHYwVl5u25uPCsAdQnbcLGY6ozOwhxpIxEdvyjATt3d3XR+th2E53NcwGD8o0
p6U8MhhwI3xbMfz5m/FUpOuNZgSgJXQjPjpfGFZQzvo8FSFImaSc9wjbg1I2LAeqhG4zjb8Jqxo+
n2PsR6Oz1SZoVIR5iNFevM6yneuexPH+f7mwWZywYgjjaimYsuAmuyh/Sra3NTflVjDoebOu9xfh
SmxaCLcfFzbt9llqpwX50AsJCwvhwwUsBFnxFtY6idl47uaLNWz00sczKDFMwCQVlbBpn8/MRRLX
YDJB6UfrJoRYtjv+xSaicE22akxqAfMTrfk0w/Ugwju8LVCkd1xLOsKm328hgZww7BPU7GujS84x
jePwsAYdYc0nqfMoCK0x48MBtTtZvv80DMKuiNf2bvFbGTr6WAxS0WCcg56qOresLuBbiScVTsxN
fFMfkHsHDNGk9jo0fwF8QfWPBb3DPuCgn0XHOtGE3tVoAKfV1vU9+JJxi+65sO5R6PK5L9vq3ugd
IY1W3jSLXnJmeJavxhKkmkXAe7AW33TlcVD/+fqDrf392dMMHscyDLiSHQF62OTYayuVxQUExPnO
MUf90c2hZg0tc1pAqDjWprHjo7ZLqJy+y8BU5tE48Y65XcOVL38wg9FVGAVAkc1f7X0gRFldecD+
hrHelDF16E513Fzeurq1VxPl4I3Kd3ivYltRmFkLxuevN3ahYszCgXtS0wcGCLPEx4VngiElNTza
FIk16SZ15ehJCKDag8wGWnC/cBkj7xmr6tzxOhaS+qbWELlrqhLCyW4Ao5gKJriBWohWFAgWP/nZ
D5sF1yyMp2kytkZOf1X+oaA3//XSF4PAmYHpB5xFtmKEFEwzIYvXLNcO3eZGRwFRkoW/ORomQWwS
QaEBNTuTYqH0FSTGENK4UFCjFxKtnI3PCYtFEZaepM4kL+P/swgt9WnBhWBSW0qbu1HyIAlOr90e
ikwlFVcC55LDoq5I2XOCayCUNDNW1NAZwpM3vMNoJoIWHULSI6LUh3IfrMEJFjKWD8amlZ99IT0e
Omj8KAg25kMqver5t0ZUnFG/TeI1JNnnN75FHj4JDdKCJ2LPAkyYmlQeLbytp6D132l58fA3B/7c
zlxWQ++zYpA8jhsBet9/C05DZ8fw1jMMKh6qfPvHLg5OnAtOh1WGIvrsDIlCWw4yarqOIpjXWqLc
KUG2MfykXjlKi25BagkWTwEEi6N//FJZWkqNMQ2iTe002ZkK1d7e2CMiultTkVmICyhuTlQeUOab
1HM/msrd0KyNkTVJzT5Xb4Ropfmz8PcZyaLJzwiTBuB2tmfwu9SDnJrQOLlCz7eBv8tXRX/lwpkf
WrhjdRrSgAgMcmKGrT+uQqWFkLiNgMhEk2+77Jb+NWRrw06QpZUX06er7d0UkFNgCwiR8Gj6aEoe
sxA6apd+BR0LgQlkC8bSHix/AKxdcfI7xroj015Lfub7OJnVUMJBaJB/OOFHswrTPwoSKLxwa+lb
2Wo0MDR9PP6Zg09G4KnhrWlxi7K4j0ZCz5daXae3n5RD5uSVgkqomepHn4O2cpaW1kMXamoJyjzZ
5gDCuq3KJLZU3oWjdZiIYEuru/vz1RDIUfKTJszuvElMvchgbJXHbRW1GjygBuXMKt81evCHd9K0
bVMpTJ3u/Ilpa7Zt5hi1TJHwbYaHZOLzrFcO0fRxz9+aGKBfNWXzEysNQfWjAap4gT+a1JqmUnp0
Ciil6zxrtZXPv/BNPpiZuXbfVH3WtpgxBuFVFE4wdb9+/Uk+pfDzlczcuBtBiYd0eh1YUH/3R+i9
QW0rCEbQY/RWX61r5tRZHhprclHGFubkvfXGO/kUOboNKawH+vZ/oJI1fej5d6IAxUgG7QLJmjt1
0NVyaYmAwlCx+A3xJlKVUIG1BzRoH8vfTL08o0O3/3pLlz6arPL6AplCJ2fu5Wqje7wDFSRv1Ys4
f5bqYC1JmXLW+arOLczyBrVWe4Cuak1xTXzrAtF04n6iFc7G544ZhiLRt6ESOZLA80hBMKALysMI
yeTX61z8luc/Y3YI3GxQhKrXeJXv06PMMGKab0WUMTbtNt0KR6v5i9Nwbm92Grw0iQPoSlBB175F
+mD7ECN8vaS1Tzc7DPBJWyjgsLFZzOMyuXfNlSV8anxMx+1sDfP8SDXyfoROo2ZQwrpx96qjHMKb
4Erbl9fu63qVaO0bvSc2Zymm4Q40tDxWJE6FKXXr3wR7Jk40FNBrZ33Oa+m8nS9v8twzc70W6UY5
mevKnRBfFcYL98CfJmPzPZxlMEKedwl8UKwJGTrj4G1bW9l3l+rFn/dt3k1RI2UmAlwKFYeP6wk6
4GCDwXqKULsVc0P4loay9/gXXjfB40ktDZoZs9tKSlRjyDKrdlLvLTEq21utxk878ilgkOsxAsTQ
CsCwj8tQ3CIMpQQLU4o0vWra1/qiticqDKrxxmr9afEcndmbuUGThhlMuNiz4LR9VNTE2Lahpq68
oD91Zt+/zpmZmSOksVKBI8VMuZvmoaHr3YTIuUmOpBxhKtpMJDtyeuzUY/L09SdbPlfMIkB+QzHl
E/ixGHK0rCWphgL7NIkvhjukClJnNCYqjJ2X2n+KsHhfqzWVUcANwsk680SyGRTmfL12JPS7DnJt
AVQp9Gbl7lo8v/9asWbXc19q8OPHWInlaA9zs62l9bWrJitThYv+cWZm5o+y4iUCHOt4fHZVe9FR
ML21V8H0Sz+5PJMPzCQgG63OiYnEzujNIOMWbnchHXv3SBfAzq/VP3/y/ufL/Gtpdi2ZSmJmiL/V
70Cu7hoB4sPUHOTNc/BXVrW8b/+amjlBEqo6qE54SYQkvdUGM6eD16/xi3167M4WNEfS1xYU8nrM
gjS73WT3ybaF9wsg3H28SuL3ft99/kyQetLB1SALmcU+Yjn194IA2/hPfXUh9td+cdKVYac134u+
3zdhtvG1tdO7vI//Wp0lUEMcasi4YPU/MFJ52IfqQXDKbb9FFoxGUbQtoPX7i+yCgUEC/DSlRSLw
MQr7AdIzMVo0iCsgyWU2EMskTb/5OjJNf2S+oedGZt44JAayFcNkZHw09FeYhSmuXpTpfVmsdfgW
3vhwAXBpSRRGDL7fx/UgRJCGzPyQhur1BfoQ10kNZDBuoKyPsrVh7qXIdG5s9snECBiHJ5i1Mwij
e/A4BCcpT2vGFdto5ZQtJmnozgInkCym8+fFiyprxjTqsdXBfa3sJhIK6ToAhzluIV7cSCuPyeWl
/Wtudltaul8jRYA5rYPhS7xIW2TX/lT8eDrUcC4zNAWMATDT7K4skbcMXJePlUQPbbjrs19f+90U
ej753dnfn47cWebXZb0nJ5MzWNZbjfySg5ydvIulqHk0YwVRTEk69S1jU1Uodys+v3ScIT2GdJTW
Oa+9mc9r4qinWoyCaqU1vyWlv1XNzFg5vIs3Pnj9qdLDMMKnek/c6lQS6gEHPJXH8uY/MbE5vvhw
f65B6JZqWhPa/L/G5vcwGjCZJU7GJnCw7qS7poAn354I7qZ5+CA/eJu7lTR08Tif2ZxdymqsRkZR
sItDXkd2mse/KrH+R7Lcixytoq+9ZfmIUUNh8mzitxNnPh+l/piDcuEN8gi++hqlyK2xTQKuGXSB
GYVf3dHp18/9E6INVNQZQYPYfub/SeNX0qAQ8oVG006lIPjXrVkjRKMJoFPCUrgQq/wOlS33W1CX
ya7KLBUVXgaWV54vS9tMTGEWmLIRPOWzbc4iWaAbx2mP8jcrbelfHsTyUALq/nqLl6IKlL5oEsBx
L35CqggKQixiQI5lVsi5lak9RDmSJ8b2L8zAeGFNzRmoO2fLkbywr5KOZGGQTya4dbfejNYa+czi
numU2iYpAjpNs7zHtSTXNaZ3eVpcNcJbO3g2giq2Quvk69V8YvudwiRwFcimqcAbnwp7ikVmaoxe
40j1vtBsZGt04BzjBa9Y5Xq8Di7Ft9J8VwcINmsIlilMzV2U8wfK2aI+j1bhxxAa+K1OeYA3RQmK
epe0bXipq0VwRenGTvTmVkS8/rIC0/fy9aKXPOXc7ix0+1rIUKuK3THLIQo/gX7eZd2a5MJSYjLd
PIYi0cjjKfpxdUh9yNFgIo1T1rp7kDmAsq01kbFFJAgdmiKrLn3J9VbeiP/JIOe7qjJaMNGXQPkz
73dkiPD1SR81Tmsgk4Zm9n5UYIUzoQOW0ruqrey6VBxZ9MXbRmP8sJPj5B8rE+9lYXitknwjuKmT
+v2vovNvw2Lc+VW8Na3iwfDQK2u1X8yQ7wsdQAzDBIlT5C4V1KG8VnofmRgwtIV8L4XgIfTAfFby
BCnj3KAGWUWQs8obGNBq9EJR63THS8SgN74y7CHsHq5wT/Eq1/n4li40NixVo82k+EvTuz+TJle2
nmeiVt5bzUZVY32ndIK2Qcw4dLwiy2yqk9/NyMgc0Q1ew1QIUJtxf8YV4gFRX8IMIDf2MFjOgHyI
o8lRszOHVt0ZFMFegiKvN1GhP0quITta4j3kvSBtw0F/iXq33Ciqt6lLt/ouR/EVqmhgWyiYZZNQ
kZehEMjmDFFvm2jXoG+m7Dqkm1DDQQicv/Pgu8UhaqA7CYVrNxm2IEh2viCetDZFyzr7NkTaVS2G
V3oiZo4kZk+y6MIm3oknw+huei8/SPJwmcnmY0SNThvKo6w1e69kwlFRcgjfEKx2hQePfmBpBESl
LtiGSf27RKXB9g3lQlWDh6JMHumPe7aZCxvPjw9FXl2OeS3YWRQfBsVCsM3qheuwkPttWAn9QVCU
cTNWYnlX5FL/I63b+1Eochu8EvEoL00Is3MDKfhRRRHN9xQnRoAVOREPgik0ta6lwPvVKBWcjy6c
M0KKHrsGdwjyzMVG0fPRRkJCcfpRlU6ePxw8oToxNu3abcRYllaWFY8i5VVq46c8Fu8y1bzSjcaw
o1D7riIaaKulfAnor34E4NnY/MbUNsxxYxTiSZero9znd0IlXbka9e+QvmwuSa80PV9lPnbXWg94
S+joZX/nD8iPj0l3RCW5sWWzL2w/G6RNqCbtVrco5jTJheKXz3oxBls+3WgHNSA0tStUxuLHcMNJ
NDaSoCnfAngFT2iVmoei9/9pqd86qHlVTHnp1WXVCOLOk4vwth38bIOMnwVySPmphT20s2A3rpJk
TA9y56EXNWTuL5J9FYlZC9IVydxVap1BaW/CdOoO9/yWk9+Iv6JYvIA695Uu7k8A9L8qCy76rE1G
O+qtKyon2zJQn0wle0jDUdiIk7ZqIFkPylhumzD4VUftZRBrp7Aur+tEeW1N48kQhguplaodqPX7
UC5jxyibezkMXmORKVup2PiBctRM6SEYGqcSIQf2XURFleZODFSE0Av6rUNxX/tIzPhyf6kGLbJy
2i0NzQelC771qhVSLQu3bmT9RFj1IqG56DRDfrICWIZRBRihf4kEP7VNRNhNtVc2nR89+Epxk2Ql
2lhiZueaWjpBqRe7afTUaWjn2WYWXUKec28EUYritXKvBtoVjDOqHZbZXkNvYOsl44+uUFK6TLGJ
fKl/m0cVEvaKlW88rwE52SJ3mbmGDuwvRVawMMdnr0uuUQh7CrUQfj6jOBl1+lCLVXvwWh8GrNCw
JwHDqcGMjK+VwhmeMMjgNV21DYUCCe/00A3aPq3Hg6sgW9Fmym9QQqg8GPKp6PXSVkT/R6F2DyDN
t54lPOhdzfOB76hH4mWsE7VRpxKfrEB64B2a2J3ib2S1TiATM35VKvLCbpP9iH3l0fTRK/ZDZdjK
cn7oc6SZqqazkZjM7EgqRzsOwhCSneSqjNXe5h2m2GLM8eP5YsvjcJEPFmoQJXN4avtSdzCHeNUu
rPWtQnu7RozZjnxlHwRjvy2L4rZFI3TIkS6CLKK1o0p9EMj7bNnwJmk5g1vWCqHz1LKXxDWudKv5
J1RQgA+K4WjU4W++TLfNS3TE1Zb97mtUQX098tgaXZtY5bc8F52SYaFcUe8VP3txK80ZI+R8G+VG
7ZSdZJRktaPibyU1ugzGiOg73CqC9Cu0UIyXBVvxres4R59W9uV/mi6WdlZewZkkTOJ1IswZCkqm
Dkpy9aZCjxw6LBM6TSF87GsTClIZ/YjcUZJOyunmVhkE4wRSRja9tIVrjf9qyWGOcmT0xG6WdtBW
N7E13MFr/VZ3Q84zVH+NBOTK0A5juLGPhS3AZ+BWpnAt6QJEloNa2YOv3glm8iCK1b2UlG9dZpyS
Do3NUr2UlbSxy0T62cTpT9FSnMCo7/UYFVKx+OFG0VvY+psiQHJR1Upvr/mt8UsJy+pGTTmeEdHa
HN4sY9hH2vCiVzrioAYoWhcGWV8UHpom/KFb8Y4KFETmNYRLGRnwvhRz1S5c76mrawBj6qVkVG9a
pr66YtBvYc98aT1eFCiMenYSaLduIPwyJXMPscI+laInOkDciZJ5K4zdSQ7GoxwY7qHXKqQsM0Qr
6QXYOMVoq37yJCJOWAv9XRsme6S9nbQb2Nf4UjPrn7EhZrvQNfKrNDdQiE0M5UeHhE5NGNWUfZ6k
yc4F7fEiuiHjXlKPRHDWRhdKCWlK0A0v6ZAWzoje5UPbqM2jrOTZVYwU6BG6AsXu6i59i+VmODWe
6wWoMpvTLFDx2xQCZBPJVPX7Ph+H+1STmyt4Q/R9nKfxQ8ydjJ6ryohcUVm3QgdTT+OO6Wsn6GZq
V3kUNjtDKVGFa6mr26h7NBvTCyHFLIXeiuwxJs/3a51+SyJBy4SM8U2JtvCplIr2grKusjG53iGY
6TtpI9ZiDuQHxeFDWscJKR1C7KEbhOwmQsdmOzxWoXYSrW7vG/2xStStoeLnKdcA82VvgcjweJOg
QplZwG2CG5jMSLOa1Ef9F7U8lBSFXDt5xaDYSV7f5H6U8ViL+1NfhKckExtHQU90k+aJdDmI4rMh
pDt/dB295T7rWsdtEDETom09SHdd3kE+mD67SXYyK/8CfvfC6XX0cqOUgk+pxteSOAROHWvboIyL
zWBmt7Vo8CDof8fIUF8qQaHYTW1SdJDDJ1fW801U1t9TsYmOw6QsmfiKfCxHE/30UhMPqtipHP0y
dEbO6KHgJABonJSCknzcdmH5LZHq7FGs2+QiVDvUCotc2JotJP6lWEhXqtZDq1+jYhx1cnRKZQN2
BMRSbbVuLuoScSid5nqth82m1FEmL2IcdYzuDB/1hrJNPG6Z0bOlvrwxqNvZTUlpASTqD1VuvidD
fmc1VrUpYp+Z97LER4Yb1UCzGuIWAF1KVNyMRUobdjgljfYyStpzjeBqPzGD+lDfGkW0bV30BcYu
SuiMMDY5jklxgXzuk6GVD2mWXcnJGNhxKhxLJrn77MEszU2qDZuxFw8DNxFCj0mCB1r6xrKCl7ZW
a7iLfkFPv0+T6sHqpGxbpOZ+4B4W3OqgdfJN29PlEVOKnVpsU8HmRIfcmp6yiYbE6dvoJa3U0pbT
5mer6YQQY59p4cbvx21TckULmdON9YOZ5zBCudpgpwasFq5Q/Y407bshoZQr+zB2WI9jOHwXRnHX
qNq3Th79C2uEsidulYM0SN+Q1QwurNz7yQ1qHEemoZzYM72NTIK8iSs5dWS/+B4zYYcCrSIhcl7e
+CRtXNZwgBI2KBM3sYTOaP3dqyYZYvSZ43KbumJniwyK2HUkntyqu7Qk/5DTE4LMZMdA2WUbym+u
CZ4QSrdNabgPvq7fUe24ps13gBDtEFapdfDg+il746LTxB9KUovboCdBLzTt2SMP9Bpa+W2Cq4dO
LaHa7AoboxfsVGVsgvvAJYxlmsIhnGQkav+qanthO1TuXVpUP7lrL+PO23kNOTASoQ+e7/1yrQHO
mhKhTSXu7vJ+CpnZvmjVb9VY0pNJs95WjZGAXe5CFeL8qslfCkEe7dyKSMTE+2Q0LszU+O1aYXpN
UXsTtcJdlPsbs9ZVUvEUPpzMU/amoKGGmCCyaip9zP1ueVsrZu9DxGntXpwk5zNXPNVkVysVpKX3
uiWxieDdGESaky1WqlgE7gQw6UL3qkjqay3Kn5tiDdi7WPE8tzNVZc5KugKS3aE2EI3jY/lN2YQ7
b0/A7jbyBuCoUz9/XYVYqvGcW5t1R0bOQS10WDPE6IbmiC0OQIJg6FHHfq3Av1RpObc1KxijckRg
J1V0/MtJ3LKhzDpNRPtABhtYtNEx/TFsaubk1/gOFj/dRDAMiZmGJMX0/8+2lMnvoQigsXB4CHmb
tPUugKCjDqMG91/v5ifG36mQNYmVWFQ+mImbF5OSPtA4cJOTOP1m3CSHdidCclA52T4Wbfmh24ib
5Ka5AXQFI8DXxpfq8ee2ZwUlMaCm2mrYzqvO7lGF0dYwVu/VonlV59zEbCONChHmTnlfnugEaL/w
MApfmzdjT3V8p9xyxX29pk+DBPMNnZ2G1stDzRewKP/DPPamAmjaQoWOw6Dp966HxFjFis2pJjZb
JfokgOuhCeLf3F1o8guhFYv/aQOoE9norXlr0cgW9gm33ypuY6n8+cHgbJFxVGZSNxlk2nUz0QaF
GxU6vSsDOXTRaQHUToc/GjfN67g2+LpwNj7YngUAJSZp8BgTYQxdkm51ZRwPTaVFG61KmpVY8y41
+tXGzgIA2N0CZlXWWWy9F+8gHbgqJ1QgUE4VPjAqajvGwPfac2QDVN0JvGP3fxELGNXm88LrOjEn
zQqirhGnmRzyG2LzRvdPeXpt+YevHWhxS6l8yvATTHw/MzhHIwqw5RS86OIamfaLiTqLOvLXNpaO
Iuv418isA+A3xVDnNUZUDgZzngwVIWdyVW1GJ3mu92udnIXg8sGc/DGEDiqlw6LFHI9zu9LJHh6+
XtDCRWQSMoFjgRv9PL3ObGzS+lnYOmlb3JL4X5lacPR6+Se1EGPthC99IdAAAP4l6E2suRieixJ8
Ug8p02uX4w/vkEJDQF34UvvHgJsjPHk7hO1Xem9rJmd+lxqNXwtl3lLuuU66Qyajv2fcfb2HSxiS
iabl/61rfgUYvpyrGUb+gzgrHCux8621r/fBLntaMbYUJs+NTSs+u1WjYFS9ws/YxOO4a8Ewm8f0
wroaIPLJ9/p1tdJTmLpN8+CBehzYLxTWgD3MAlWZeG1kIPwO/nDKGtpDt7NO5b5ZObyLZqDmnIan
AWnOqYOrrmyzqClboNLmKTqVmJmG59eu0qXzRD/yv2aUWYwYurZJ1RYzlvlTlx+aUne+/jzTdnza
rjMDs/hQ92HqI4nV0leGNkH66TJq3ie/Sv22M83N17aWclbzfDWz6NCMvuKrCcb6N5i1IASnufIG
adAm2Xk7bc3a9NM/LU1BrxBybkmDwuyj48VZpyQllFl8Iu8QbaWnSYMrY8oOCYU/10YhA0Ea819r
s8vZh+SgI+i1TnMad8au2Lf2cKvtp4Z5c1i7nZaioKogI2gy1/eZWWP4P6R9WXOkOpftLyICxPzK
kKPTY9ku1wthV5UlBAgQo/j1vfB3+3QaZ5juc18rHLVTQsPW3msgLM/9kfXhBI9IVJMKqIq0DnLW
oWsPfqfUylzON+7XqfyfePMyPdvDE097UhkplqEd50jmXHOvd37gJYd83A5kZW9dPp/Ohrf4cm2i
aoKKXQ+emrFx4G7Zo0wI9IGzqU4wn1xZlfOP/25wiy+XVFVbTi6ulH4z4lTadNsCRq7WQ7pHP6UM
oCW8uq0v7wQTtl+QYALzdkm91VIzQfkOq0XbzS3smembH4v9f3gda3YKq9EW+w6iDCTt0DkJAcue
ceZ4LJ7oFblBhQgw87VO+eXF+T9jW1xhpSvG3hswn0SLAZcN0HuL0CQKEtvbfP/pLl6WoBGBW+ZA
4WFJ9Jl8RUyl4WqBXRrqJIUZWkSggWqKlTVycYmcBZr3x9n6l7XetbwBjR3lggk1zI7X/yaCCylV
C1MCn9XFOQyTr1qg7tOFtQfUCbv38xVU76WvYhvQydEJMtov5vGoj2To7lCIOok8pAyqTsaRMi9A
W3FlKJe+ylmk5Z0lxTCo0kSk1BLRpBuB0TTHlq+MZy3KYsLaZgAEQ+IITNvftof2LHSpis5ZGcsl
FLtvgOvmz2Q10FnnPODsy+eTj0bnZDcfb67GCVBpiVhUDrDiMeM08qFrKqFGuPa4/IDWLg4lJBbI
KyBCCam75XrQzKz1xgIlwNmzI2sCK6yu0AuAqQVq3qE4ZgctpFcdKJQkqEWQv3tBcYuSSWyvSXFd
OPt9AkdeEOqQckMK8vMMGCSv7Mkugd+bmMoCatE2pobUoK0+epsxbbV76OkWsfBFcff9/r50cMEC
BpIxcAgFQWL5xDZyyg2zRSVS200b++OYzNoIMvZQdxp21b945PqzLSLYaFC/xnX+eaiSUn8CCg0F
oA4vThKl44w2XllSFzYigkD1GsYvwK8uWSujGPRx6DCm1lYz7gud5Conj1oNXnaClue/mUIw7MCy
w0RCfOzzmFC5oyYAKfh8sQkShrgZd248G+PmcYp2dbwS7sJJ6UPl7J9w8+jP9kuR20mN9iaARCjD
zK7oQj5nYc7DmWbubSDwM6NFVgZ5IYmFlTie0D5AbiBNL5aoQC2t7FQNjJQEErN6SrhAD+Ua2Jqg
9KftyhAJhrDcmufRFpeB7/DCMHpEK98pnHj/X2lS47uZr5OE7oq25qUnPEBnENeEgRxsO5ebwJMQ
ZHdHrEr90LzOUnht4KDQW11LGD2JcI3LcnEyz8ItvmAJiEKrSoRLrBJAU2A+RhjOD+2DXzRQt12b
zYvb4Szc4ttZUOxKDQfhBjS/rNj4rZzjh9hs7ENT4mjzveN/OOau8+8uXCFQkpgtE3HE4uZdXCFW
6eWK5/iQVl4nKmhT1m5dlwHOMdbs9/er5sOiZ7lqAGqZYZg6DrKlslduyUG1Rd+Enjt4IzpvGXqP
FfBlYZ6Zxt7Oy/IRDifONR9Ul+wTU/6Fd2of43JqUT2FUH4REDRh7oFyM+yAKZYVga7BGAWPAJs8
2x5JKnRjelbHPsDQGzklaDQyswHzuULTqjeqKUJrV4aZPhkb2XEaC0s+dZNuA+FniA3UfZofMN8q
g1Tv/Twwyrqvt46oX5idUoAf1GMzARfbc/eko7t85MXQz90dNBEH3RtORln8zAr/BaIu/SYZaRmV
We0Gqm/cXQegVKiTbp8lVI+gNgiJkFH+NYnUIBDhaA8aur6/WIGuUApnrI2gaL+lKstUWI4uMLiW
Ja7xFi4js7PYhnq5LACaY31cMded58M9NFaFGyrzDBPwJk+D6FFlFgcgCv1dNnQF3hLcdH5mbkoC
YZfsHsBEsqngRhuIkiN/aEy7eajgUTIGkk8QQ+scuYe6hHxl/bq09oUSgm/Pag+oVcAtZak9JUpH
pbWP1IJet/v0UB3b2eTguFZCuFRO/RRncV41IkkqoA4apBLVVbWnx5FeqScB03J6wnqsdrh3Am/X
eADX3eS7WRGNxWsv1kv3AgQnfTyTQZL7cpOPQ6nsnGKv4Xiu9AdjXKNQfDlHkNnihESSgmTBgifX
54tH84cSsLkcqUI7NduJelZglolxw81y3OslEWsH15dzchFwcXoMaedPjYGAeIDv2x8GDLDTE3SC
2l2y6+XHa1XtyiqmD2sPrK83wiL0fEOdXbKsTCEVMSL0/D6ePyS3T0aBJzLSFRTVtCpwu5Wu3NdV
tIi5yI38FgiawkbMFgaA85vcv1Y2CiosGpNw6E5et9f3DuxuZ6H/gQF2xpED0A0vN9+fpF9Zafgl
Nkj6NgGP2INz3ufRe17BPZEgNU5OkFjf0EOzyX6QQA/WTA+/3A8w7EDmS2Z3JshILMHJ6AUyqNjP
bzJixzK7yToSe+5KvfLScD5FmXfO2ccUeZ4CQ47nEtwvr7gQOyM34SPjWyG3sj+JT3ZSb67aUfjQ
UxYv30/mlzPoY4g2pFPBlgWnZbGIE+p2wLvMr0Ksn9FNQ9jKhG15mKqnpjx1IrvKp5/fh7ywbyAG
C12O2UkYcPPFi6q2ssLVdKsLff0hK4kDfG92rPL0SpntjvU9C7+P9/UJhzHi5sUdDxHIWQjv8wS7
Ca4xPpdqm9xqgNVoixtI+GQpgJFG8lpQeOUaFkDnDS/+sNSlj3C5fen8/pFAd3MHZrg8ZWk37njq
GC/oEeuPKz9wXrCfUoP5B7oz/cWF0P4XlUPiTE7DhgYl67sWDe9m2wL1G0Do48B3OJFDILO/j3hp
YZ8HXKR4pmpAxIGAdYjBwCt6CKTzUFAWfR/ly5H/MSw8BQwHakNfShpsUECzjQakuXV26gZPj6pE
X7P6XguyOArTQoP8mJyDwIDJV3EJscj/v2Esjht3JKL2MtKHBnsFHWhGCH4f4MsDezFPiwNAVoKm
eY0hqBFyvHW+dXzjqdTkxpvsq6l1dlNprB06a9M2r5CzQ0cb9cqcUgyq/93FWgll1AAIcpCj1c9W
i+eiwroNwaVrC7pWs1LSrH7pLrXi9CRRGsXTCdfWGNU+kKybfKPF4wFJWLHT0Nv9P1sfzJ5LyHzR
yYV5EJweF+ebVbuuh/I4Pl7Hp59VqsQ1Ldt+5Qt+JBfLHexAxhAdJ2hqoev0eTrrvmK1Mx8xAN91
7zBSLq4ZCjXIS2cIQgUBHe/Z2lhGNMYkyKJ/IYWBcZ7/gMWOdqm0pYGeVKiNBgwsgU32V26KL2Yg
81Seh1gco/D1q8bGruemoR5OgFi01i7ZQyHoxggpnLhRBMNrlBwBDlpNeObk7cv84opCiocz/Avn
F9Drqey6oQ+dtjhYfRqXojq4nnGbVegzU6JujXFgQaaXD5Vpb7/fn5f2CtjG/wRfHDFt7wJ54SO4
tGAo0M/wtx/fR/jKKJ3nFj7YgASBKOssa0IarBlzY8INMCd0BVSRFY9bWIE81tEQoQERai+atk9e
V8LOv/zrtP4T9iM1OTsFfLwvoZuHsHNONwt0mECOobigbdHyeFzrBF+aR6DiIP5sAfAABe3PmyTT
Sjv1XQjP61oxPlnYsUhXc6HGld34tX2E2UTJ0sHGB5sUhuafAwFzqBXKAhhWP6Q729+wTRbWJUaV
x+A0rGWJl8N9REPHGTKHi3EpktiOMhDO2qa77lSEfWAcZrs6sV0tr126uUHMBT0V1eGvep5S2QXK
YFDuA0+jCFkVaD8hdwiNHSsQT14AiH7rBGS31u3+iq8y8aKaqySgHM3dlsUYc6ELDfojUFYH5bnY
iVsB9xpYEE9b+kfiRLP71RfjpesCBzdgF74x8y7dRcyp6F0760zoxD1AnXYvIFPfacHQQcLYhOm4
8ULfvt8PF56QBEJCyFYgigjXvsW6MaUB9kKF+8lsRhAZ3Ec1+b9HUy82Rmb+/j7W19I2ZhRp8NyN
wVLH9/y8SFXGqMrUh3FBsoXT4V/U9e/dePYEHLtorQhwYe+dR3MWr+MuM/VhHBHNIUdG0jD10vj7
AV2aPEiEYO4+DHLcxeQ5RV9oxqDDWAa+diD4MXgLEKTW9F9kfCBoQ5kKtXPM2/LJAlyy22YDjhFL
kYin/qGka4zmS1v6U4zFkc+zAt0MArNBC9AB7h/MYwuAB/Y0u/oXslxYCTj2Z3Wp2Vtg+T7R0A1s
Gysdwk7eg71au09y3H//cS4cGwiBsgscAEGy/Rjv2UGvBC5uT2LOVDd6oHmN78oHJl/z/X8VCcDn
D0FptBvmhXgWyTFoUtk+Zs6svR1z9avW8nedGFa6fxe/EDAd8Jp2Zv3NZWI3iRqsSUY6oIrmjvaI
oku557gp13txX9G6+EA4+ObFBm1zVOs+j4m1Y6u6dOpC+0FHZldtWGSDkHaaT166HX5y2JOSoD8l
SWjv9RUhv0s7Fy9zggWCkgewwp+DQ+8iq6HRgecyZAVhppSzrda39cojZ/5fFpkAgfANTlm0icyv
pY5htAZO8SivqaJbsDy9OGk7WJwUqXqopJG9TGxsN9+vyotDg8YCtEDRDPtSfEgbZHJuaoD8PVqh
Pj5V5Pn7AJdXyVmExT42W3e0SooIkpCAO/clLN7buKhAcRb7CWiL9FaTxVXLkpXTcDXy4tXIRqWm
3kFk5XjhRKDx7dA6dES+QYkiLBioepX+c9BAxWITdmJZb78f+6Utj2nF4NHKhNHA4jx2qe7XFQya
QiN/dLyn1N/rZE15eS3G4tXhTyiloykMl2UvDyyQ5IAL3mBmvx/JxWVyNpLFDhh7366cEgXjLme3
TWe6gd2Ip+9jrI1kUSP3Oz0dYBzThYN2O/Cnbnzo5a/vQ6wNY3HhJyPvcqkhhMxfku5Ugrb1fYBL
L7T5PjShUE3m98risTsWeAX7bt8BBG9tjY0ZgV5/68dkn+zrqCYAvhWRCpK4Pg5334e+eHycRV7s
Mzi/F9Yg5+kD0bo3WvjjFVENnIKOF5Pu3Hwf7WI2ej7QxebyctLnxMNAZx3z7GjsxsCPqyOsbfFw
YfX/wif6YjJ6HnL+umf3WkE8OelzyFlTWFUQFNT31o3azD1fYkBQda1hcqls+elrLjawTgrqWtrH
IItrZzs76s7QE/WC9zW0zUEfPK67YK5O7WJLa5k7sdxHVPdh9uHOIbUTangUgkgRdSywQ7UzV/b3
6twuNrjhVsLo5pGqrbOlx2YLtvE93f8H598c/ZWG+sWNeLZYF3t9tOnkuA0WK81/+9WxTFZyk4tn
CSqeeC6hoPtF1hhC3UlZdOCe5ua7N5rPtvTfoHSxsgfmNb68sYHrhx2PB2VuXNyfF6RbcXgs9h/L
Q8WcB7UVzKqhM8VGPcOgeL3GNH/67yIu5s3WhD54Wgs+Vlof7VSceDVaqLk0142zpkF58Xl0PrzF
aamZA9P9FMNzapgtt+DyTADves/E6WLpaXvW0530b5lb/bCBT9DlmvHxhaosqgf/Pb/ukp1RE2/w
pr5DcmK852x6N0gseidqwTc2DREZxsqqmQe0nN2ZYQM9TADOoIfz+Xvy1hZukaC8Jq6AVj60O3ML
ZvtqteJyGA8lBFQqUWhaLBuDZ6NmuYDHk+38pO533abek1XdzYthMAgoCc2G40toBZNKGY0E9prt
5d7c9RhNvV+nm1y88iD0+k+cxcWTq7b3sxnjPZeUZw5WGQpI575lJ7RhN8nD3BBVO/uPXwXtsHLf
Xtrn57EXt1BKGs5Lhdip9TKis13bOcqDa/v80q47j7K4eDhhqlUNoniPKqyK0EnD+g7206GCMBqg
FcEAH86PmnK+Mr5Ll/p55MUFNFCowHQOUMNT+2w3934hQs198GB+MThkJdalM/k81uLa0RVLbX0e
5dQ9WC1KrNq4EuHizXYeYrHy29YFf00gxOwabB9JPB7bKrSvS7xyQCud29YWW8lULg3LR0kQBU9U
Br+UzbyOZpOnAFKVNHe3WgfljhRqAMH3d8HFKGA4gKyGBsSX7oMlJG/7Cn1qMv6qxFO95kh58TBG
B/yfAIuvA6wScEUTAvw3qC+JrH23gefblm7Wjv5LC/482OI7NaR0NHfuunca5EAyPdUei9SvtzDF
NCKzqqeVg3dt9hbXmkP7GmAKxPP7J0giQqWqjr7/PpcOivMRLe6yAQ0+q+dzBBPeh8l02ziQdnCy
v9+HWftMy3J+V/tj2czrwHv8T8G03xn3TeQeaFitOzpenjc8LIEMBgVqyWFO01xLXQmSBuwwN/PR
y6LqDW70CZLEYuNH2fPK8OYbcHlDwijin4DzDzpLwb0MihNujoCgXG1nxjvsDKp4FhKH0esaK2Rt
dIvDb6z9bJINgrnePrVvO3/lxXTxODofzWJP+WNGq7b64Lj46oMw5OrA5f7HxZyNwfi4nsFdrGSd
B13sLdUysx1SBLXyaFBBBf/Gcde9zHzQPiZXz9P1bJr9ASO/XQPpro54sdEIIHSFN4/Y2iZb/Q48
7atZvNeHMBxoUvoPflirel8OCQAP3OnhhAgh5M9LpqNdARklXGF8z2+nyAjyG2+fBxQdmhDF4zjf
piur9OK6AQAaaN3ZK/6j03e2SHFaQazQ8pE2emmow1Q37crdykZYi7FYOgNNfQOlW7y20RrcZ7Hm
HPwQ4mnQtudejM3+v0AFX3ykof/zz8AWS2dgMi9ZgqDZ0/wwxFNUBHLnofk7u2RSFqx9PHLxIjCB
i9SBe0aPZLEFua6lEGPFcTbndjOUPNkLgLywSeqQ3+AmBUJ4uobuM9rPgCz+0t2AbGejGgBNVxtv
cyL55fA5+zGLOXeoGqskx49pN9XeiunhNySn9vNc/y+McS60uwkej/+MfDHXIm+nrmsQDEJn4Xhl
gnVsbtluXR5/bYoXWxIKKVKOAoHSkgUauW1BarYeq+7t+xU7/94vkzfDMiEQC6NuYzEeG4jdtGkT
XOkmFCODTObJa5ZMfNvZeeqEJewm//RmSddSvnl7f44LNgDCQdDdRdtj+aYackVkraXgc1ix3Rys
A3SmNm440Ngutv6ditY7pR+Nhy8xYeEMGjxAZ19MNfNc1Hbf8BmbWbzKfbctY3k1M/y8CBRh3I7t
FnyI2VVJj2br4f+zvAdk0THof+IvXkQmyS2URxE/H+tIT8bnRMjX7z/nxXwGmMEZMg8n7GXvRbM7
lhTFvGp6qHEZILHAmIzKH99HuXDKoc1t+KhgI5S9bDlrlLsNpIWx/ZMHAdhOvfKyujAK/P+wW3EM
g3z1O/PrvDUbz0PW3FV5VGnQU4LZwbDhzpp4zuWR/E+kxdkxjIQUQiBSDsXRRtXXupjW7oQLD+5P
o1lsMVoRg1Y2YnAPfk9WPB3FpgzTU44eFY7Jg8Ir8drd4sA6rBMp8BC4sNUgXT/bgCJDw3U7z8HZ
vdeVHWmU79Qh1VMW0KkHXWFKG6i/1S6JNCpG6JUWYKxMKcoBsk3CpATDN2CQMg1MyDVF6DKFtO3F
ppZWE+R05IfJKN9l6l/7XfNq5PJRbx0R0gylQclfygKya1BEwYj9687NVUhANDyUWLBBKbIfhmdt
NJZBV2rybxOjJcEk/MieFctcA55mI5TdKFCgfgbqw9A9QLvsOqfpn7pNIDuZbPyc0q1WJENQtlIF
7lBCF7WGG+1IejiV16UeanhNwoEWCnGphmy0Coc6O+QG4EmJGRstmJV5zf8Kr9grlf/pLBq6jG4m
oe/KUey1HsjLfNbGLL1uK7KU7fhYXEHuzwsgqWiFdGoCtAbB2hAN5Jgd7X2A+ErYWOAnCICDA7fo
f0qf8aBj+FNWAZIhex74lnd0tCmmbnYDSJcdoth5ayUZDzWtGbZOV98bhKKNYk8wDR8NXKVOBo5J
P4D2rJGj46hfHLDHUPYaP+pFqh2LXsJvjpsyynL0zbRZh49Mkm2YSNFUgNjfQRs4Ev+6p+BrQHs5
KVCRpMCkBYaf90GCzkQW5BbjsZcUdoxVBCot0f5Q24XYKtFe+4m9uVDC9fT+XqnspIQDnZvRFThm
JI0bUPMCowMO1wUjMRb1bMbKGJSL0ck+2ZD+hGWyYQRtXbyPU35XNAaPcjN7scoW7FBImQUQzgQ8
LysfPehIbjRRSMgSNhFL6CvweyKsXdDvYFgK0eMeq7JK2z+lEK8lYzIedLu8MjqaXkFC29y5uWbH
pZlxcG38sClEv8NNxoJRiCsL3b3QpdOjP76Pzviiwf4d51uUdCwLVcJuygEslaZsI2ghRHrzJxv1
GCyvDWyEto4zQo3yQS/uJJcnJ0miymmvOWuvKNmlvL6pen7Te+SuTrL7hvSBX1u3ksyaapn2Tknp
7iFL7gcFqY2AOdiFtKr/Qu56QMTi3fbbODXgUVk1dnEH4WMnHh2Nh9UwvecUOuq+jlpdjQwKftct
VOoGNHEmP8iIoKHjVTY+/SQigCfAyHftMdBy+Utm+LRctk+l6xyyKX9pvWGTNDr4N3IETE9s8lp2
gd65ce7gX1NWouvZIlmTWR0oI/1TjA3AZ55Ht1XrPAwW35Zj6WPX2GwzZPh0JfHvZAZuqwTHcaNp
ehr1TBiPVlI3EYWm/c9k8vOwSEexaZRkqNoiP81Z+Th2ZGfnth06VdluBuabUGdE+54WNuyu0dIA
TXPT6PQ+z9yHrPGOwoYuNqQpI+j/7cBDAOzv0RPyUE/dNu+Ne9eHZyWUMg9aRk3IyEmdBaYPSpRd
IgsGPutXVirgW5VyQstjeSwbqAxKoN2Cpi1fYUYUQhtVj0elhX2OD6S7Yksr7WgBXtUYOkQuk0BO
I0Dqmh+KzoRmv7KHaxtnPKDUAKprjMuADE4WavzFyCHKZ0GsNdB6WEiXpXrgsHCC+3qqBxWh8L7q
umfHa3ycdM524NozV6SAqG71F6y3q4LofeCM5HocxgM0/E4m5NUGH2tHvwXtK4Lk4qluXrO5uqmE
lgRGyxlEMPtjk2p73VZ/pY/PCaHC3wAV3/cdgTERqBtBzX0Y97ymJpKd1orb5rmHUqk/kTc+9I82
7/aGW+4GOrINDrP7qQJgaNKSu6TN76ukea+99GbK6dZg7DhCW3GwvFsdcsbEHuK8tLd1CYmtoX8r
oCKKduCDnUN61wRRMvRbDgl52egQOebQeU85CdqqvCkUNDgJS3aOSU++Vj1YCpWLXI8Hg+50kmeh
hLeEyv07KPCA2SmsyJPiZlC/QPaBqqqfujc9163QJe6p9mkVYPlBTRMaym3zG99zaw/ViVogxams
fXKTbNtP7qvdkb1emHVoWVhuOo6sKh03PdQ0hcEg/q39mnSzD7N08COvHu1tqycnwvRHPrpXZVo9
OA57QOEjaI3uUPbGBh5CWzd3040+9LCnpo0W+Ul3PQonrpyeAJ/K633JVB5NCUshJztd1wpMByEe
CgMi+o6rBS6GGJiuDyZwabqxllvqBsrkFcoCrR1ZZvrbavhbQ6GtaOnpTqv1t8wq/YAb0JeljoDI
sKdee1XKbVuZZeCmzMIsEHMDDvP1kJQbu/C6na3XPxKRbfwuhWwmejqQLxV700mqsHPdPGwkqO18
9m3B6TXx8g+z2zfZ9eAwDmm9A9MW54NehIp7EaHeSWv6eJh8KE37diAHz4BJEyMh1RTb24O4bjXI
Bwus+tDjCfDerIqqHNmjm+sirHrqhbXuHfvEUbGYJgbGQEkgRptuHa1PA9aTWDJ5aKregSi5EqHP
hxtiQEV1lF3ka8a9npB9TashUNDRN90GhYsPzWGp9j4El6MmhxwBFzvofjoRRBACOJHuer99sZO2
DiC7uUkgvq5sieu3qiH6Bx4T1zP83PSWmXod1o2JZKDT4VBmNAfWQ7AGDDa6EcZAb+uE0EhZehmP
o3hlhkm3eV7r2yRxftTcCsvM2dHC3/Zm98sqzB+JS0+qAyesZVGeQqk5m13mx/bgDZMbNINzmsz+
VtbViTfFnlcKaqrSR/s189LHQnSQHx91eydd2zzyKdMjVg5aJIQG/RC70WObZ/nGy8Z8B/vPp5aD
qqvBreJW6FkZQfb+ZFichnRmZVa2IY984E6oesYfC870oCVcC1JukhAatNvGR6Gc4UteoYLyCmn5
o2AJOjpp+dwLWKRMuNWVkSGbTKd+CxpseZQjdjBBr+6QEHMHIO5d1Wh7B+DKI+DcEPlMO+wkCaa7
ehySngU9a+8dPkAN2QPIMhntkNnyDsv2OaVjGZRc/8uF0Zw6tzoK37tOSUmu0sJ9J9SsAjh3tYHq
ahkrF24STt4ZMQUSI+iJ+qtcSKrQGftgdo9VopGwm6wXWDvofyD03G3GUfMDSq06KA0P6vGsZLjD
BnsjEzf7xRNml6E/2KONlSf6d4bU4VROHb+DR619qExSoNDja2+Wl2W3hlHL2yLJkEYPBBU0B9W1
XWtTHmHbtVbQaJJg+iR9Mjt33PpdrY6N7ia4JrP8ILQWzCJDOtUhMTL0kKSXWXdVkr3kJQSsDezY
nS16hGnqNyldyIRXAyS5BxwJg8hF5GlmDTcJzUhCvco9qGHkRH9u7NLc+14jb1vGnF1R+XyrYXc/
1MmopQGItmXkZDiWOqvu93JwOxyaphV6es3L0J1ce8eTySG4e7rhxcya5DQ6Hg4+ULCcgPFB21d2
4gSFSNVRjBmwsl2tB3aiDTFthX4/FVCol573hhSHx2oc5XUx6h0cNEYmcEhWGTw5DL16mBTUyWEj
AtH2RllzG62x7jjB/20TmZ10NrGdn/UQVUzzP0M34mpwTMiAQ2V6auqgHjkAT3oH1WCUHTJMn/me
VjXUa4V967jiEaSUO0umb8RSO4WvCVn4XgW+9H/oaXeLNfE4lJ4HZ8V23Bi1ved5sbNd/0eNPC/J
8go2LDAVURpPAlAhKY5wdoI++IaVxS53Mwg32xWNW5Fs7XR6F053wtNnzzN1bzjNbzIaf4nltTEZ
oLndJlc0hVL+4FXwjqDXiaM1QVp0MIKzBsix8xsvr59yKcpAufk77ccrdEOQoJXlhAePfsXz4bqR
ZRPpbg6RaLPCB5HmzwYCqbjnsqCl0w9XIefMMnGcTN+/rwQ5UY+h1lLyx6mvr/E+wt8ShasjY0UE
cT8WFQ48WCy87lIXDhsDkme9Yiocm4/bpIO8R0Ph2NK7D1U3wkdDubGnwToFl/d1BqX6QKUkKqZx
m1NI2w9+8QzrihteFshFwU1HpflJ4emy0UAq2Q1EjjF1/ANptAE2OgSeDtVbVlabmpFNSs1bDwlx
IG32hCrnHTc1vm+mUQRZAX40Vc/Q24Wivg4CGFRv5XVvSm+HjAGmCzKDH6HE0hmUKrdVwinOLwmB
Sr+IKn1E6wDLyIeyQYM8m5LhNs9h2ABRZyRDRrvJ7In/wHYBYTYd8dQrqldbAuvgDJgt2fmvdT7m
W8ZAy5KjZ2yVXaoNpLjos2jyF7+r+LFhHDLfA8fAO4V3Sw58guzFVQXfDUDC6pu6MMbIh6TmXtNK
JxIAnkdgaNl72Ke+1q0pgxp1smAYNT3GQ+i2y9vZsWDCEvHKo4dGd1iqwQotGwtyhEglnuh86yVS
C5jkbtA5zh9laDescH4NSOIHLXsgNYjIfr3rpvpNgcvS4WxyU/4H8s86zGg0JHAF/ePIieDWcpOb
ApzMfTp0O8tu9xMkvXNR7WTj3hAXYYRG7mBfTEHu5zcTfBa60r1x/XxHJx2K1tMVCqZ/ch0v5AkF
RU/k1XEa3SbylBgAXmLjcORj/oYnXRlMiV/u9Aa6K6assgfO3TKuDHnXZfgItWcC7gR/jyMrvOEJ
KgFdbPpdEjUGigC15H9Vj78YWz7CUbuwbkRvNluHWxJIUqd6IxJXhFkj4yxo9Wq19isQkjsfz1ad
Zn96kfzw6BB1rnyVnsQzMt36KV41o79rGFBllX3Vet3B4Y4MLVn84IrFJYNEgoTNi6HDkiibHBOn
VD/gMay9mKmdhQ0tgQ2zmhuzqN9GZBWxKQxtDw18I5yaIr9Juqk6wgoBNQI6QfleM2VMk6kB/rW3
sAcz/4Z5vL6zVa1tK9qO15Pv0mddllPc45SE/EcRz/UZ5hbxBBaB16YHaQGjYrFr1lf+Sz+RYutk
eEJUTe5FUhXGrjAY/8W6AsLzuPFjbdLIqW5TZw8VfpcFyOGHt8Ec5I3ZE/qe9A7+sRgkx9OxBxFC
wkGBKjBwXV1ue7v/leE4H5GMwqIGjxkLllUBZ2ojhwQmBk2LtzZgTxp1tKCiDaQs9TY7Uqi5R7mX
bMDEeHNq+1roUAa2JgiwM+GGRmntU7c7lqJDRiNtPBsG+aOS07MBLzZv1A8Fb48KSZNbplGTutuk
Ihs77X+aHUcynAmwJ4U7BkqWUW8LDnMKgHkNr41SXQxXptsVAXJf1HJ4dmWVdgmXGEffZLB8CiRq
En88TztRvBu1VMHEJY/zFBT7rn5HbvIESutvIIJopOkYbOhl03issiTOmyrKO3GTkvGOCMjq1Baq
DpNNrmmFwxYqI89eCXV/pbcu5C0MD+xHBgqioUNmmqNN62nkoLjaktq8qpz60bAAHIPsvYGxQDqg
/2nghNiRDEalWG5hpeXxf5F2XjtyI0u3fiIC9OaWZNn2Ri21boiWo/eeT38+6t/ArmbVKWJmY4AB
BtJ0dDIjIyNXRKzVV49l1/00peIXROqJrachZFRScB/mvD+L0FAf5oDuMj4UsovdC+I9NYWL9iMX
rUNWhzshrPpd6QuaraloNyDexiujcrUpu0Wdck995bHXfSjqjnX7QNNyHZI0+tYtE0JkqoBFkPp0
nq2me56Ollweee5UfHrIsSAJsNERY+Ygsju00YrgR5jLd4LQH/tY20BVwsDLbV/+bjtSWElzg6kn
/3mLh0Ol3ovRSxG8A4yYrbJNYOGdH3tCgxjLV6vf+kG6o/3YCWBL6sIPa/yZV7eJ9pxyCyuIU0HV
L5qio0mBUwW3JvktVQFkC+JtKOMc6GEVQfgRMxU5md9V5d3w5sFy2U60P2b7oWi3BS96ZUTEKXhW
C4AL8wfkjhuGgzZxKjuGzp1panam/A61106qNpG363zNNtMvlUhS5fMUeLSUxzrm1BXfdT/bVolp
N8KNx8RCa7QbK4pelUCHPsZI7nm/3Vd6tddyD6dttz7TOpaHaoYWI7sS2VmK4o8KxhAhtABNfqrR
skDOKraHFNS0RwMpMd9zPbxJ8uo4tTVx+kgjOPIsmS3o5N4WqnxjROr6tQsRmuk02P17z4lILJyu
B4BGDHSrZ1a+62qtc9hiXrzygHgTp4/UXK3Nd65J9JnaDDm2oHVSyVNtPRAcdfAPQzxf4JoBjFWV
oR2PxXhIplF5ysB+3EHOx32T8AGMPqrdQWiCTWiJaYV8njrZgjq6OWw5myqJWltNQu2Amhs8M/BW
Uf9CACiWEcIoe3VLkKi2ftw/hh1g06TCDzT4f9RJBv2qyeTD0niSMkF0wZY2UV+8pk31JWjCm0wY
HbIgUI/a/JPKNeOcAYQ/U0ROpXmp4ai18WuASk4veIKMkzhnZi9aLRxJ7O8qb67ECRJSD5UWbaqR
d1qmy1+yoU0d4N9valD9LIX+QYxkmQ5T9C/gkvSczqjvjNx6t6Rs2o1K8AA2GtvtDALJvnWQWxKm
Kgd4rb3svoWmaOdbEnpb/bS3xu6uQngitxnhEp7gBc6OE4GtjUvJHY0yQcbDqqGOaZrEZcxf3Aim
FL5nXR+9xmL2S/DycB/UMwioBFL2lOjqcJt5rXHvdUb/XaW33qmHaXDjqMo2oKPTjZWMyq6F5nPP
XzMPXaJZD4Ple/JGk+ocyLDse0cA1KW3pI8rh3wDV4x9ns9xMJpQ3kVB9YGgA9ougWzeKkGr3kwt
KRV9AC/GNAYkG7mpUmQzM+t3qhSTRw7L/K48J74lEe2lyiLl0c915OmzrnFFtVG/tL4vvRheVBxJ
koEnmjGSHvJ4eBzFGn4gxQ/E0uXFIDdbekf9YxyVFbwQTeTSgBDAr4OkkhPX9fjKA7EvAaPjJLe9
sGhSJ6KH5iZTtew207uEBE356ARkOGRxsraF7LW7UkiFZzUsAhHGEbGm4dTQou6+a4cgQH4OKUi7
5732pPNdM+B+qXBiK4abWgv8OfeDUCouxDlFDkbhVWxTgR78PAbhRszsuz8a2U06ReVGs0IhQ4PD
yG5LufaY/q9ChYNR5FQoR/GlgAjwi+aZZkymjrBfwujYgcne/AkMoth3kg4UH4lRCQY8FmhTaULt
VsyaAB4xp2FrArCLR7/YHshADuYXl7ftxtjct3Ls3ZRBnfMQTr23qPUSkEi/fmEXv/faJB8iyHxd
zm90l41d/JRzzx3jAOU9C4af59YTP6a00n82VenbZdu9qLU23sBYVm8QM1KdTuGUN33HvUD+ZTzj
qdkuUNr4K/+ZcnObhauOTfw8VYxcA2HncI1VcfKoCR3aIWXivQyNXMI4L7cPoR6qu3Eah53AQDFq
LVn6xlRqvJd4UEG0GCCNNUby99wMpGPVJu2L2daQ8Sdl2R2lTJte0yJVDnXXlq4adekPcC8Z7NgC
UM/EIaIUkvZ5ZyNpyrg3amZQgUm8hFUBsBU607C8yzL00fQalA51RSp5o+nhBFPcvJuZn70XQefd
xPpIR1QtD3ejKFSw5Hqdfy8EA8MRU9MeAr+BfcvqVFeqTdWVYbra1mjII1EW68+RKIqHWCfRUwXl
j97W0q4bJn9X9ln/IERorwRkCeh9SNrQ29R9GfpFh1HbCGHUfy19T9tS6kMJSrEApYw8/dEXOaE6
7kpufzRnRhuZtBqkUDPhCGpDR4pQU9vqYJcA9ISlm8ykIFbWXbbrJCN4b1PR3/J69Y8j4pc3NNNn
B6vtLMfkqtjXhdHuM7/xvpNDilSEIvKKnVh6Sg6+Z5bv3mj1T0mvKw/8lslm0EYEBIOAaqQvfi1G
2XJbuf2Q0MQTunnpaHHQN6khbeWN8T6mGGjrk9dtwRCHw8w/dvTSQT14xvgkDOp9PQaWkyrDr2B+
izam9surzLd0VjuLKm5yTs1DlnfCr3QE51MqQbwZRb6z5PGqj4cR+R9NpPLPhICDpkKNaCgPW6Wg
EJJmIsJYoZdu0hEZT7K8l0YHlPLDBpWqui825iR8MOCz8drhUZP811zQSZM6Ih+T4BBxvumNh5hV
KgE4sB0B/JzwIuw8yjFpP5U23rhlOv/gido01wvEjFtqyGJjF1he+NEUqbgNpBRy28bD4XYVbI4u
uF9sj4BmXCTRY6yqBW9enu4l4JRtWBRLyrqmClvEiou/fdSNdasgxsaQGwAC9x8z6S3hpUpJAODA
MW2pUgK7D8zOLRDjVIfxIMbJfdUG7+LUGIeg1Fp3CLuntBd+aTX6s2Idos3VlymqRMG4a2XJu9HQ
b9kaUR8fiG7DcWTBdp9Kyk2vgMGpKRR3cJwcTdVD83P6IcfmV4Rc0Xdsh+3QI1GpSO+DBXwYWaRw
Y2X86Mrgl5i0TxOkcuR/SDJI6Ci6Btp/pZ4OlE3Um6IyvmtonO+aoS5I/dP+JhkzzZ0EozwYMI7b
fqW3L1HKCyVQOn9TIZCHfFH1zZfL92rsPpC6pGe7rBNgvmoLQdJrG5nanl6nu7abnoJmfFIV49BI
qbBTvcLnYqqPWWpu4OmTbRTAUOFTIL3IQlrOtSY+FKEp2LEFgaEstY+1qX+FBY8vUNWRduNTruBV
1SlS/9KbnY+gjua/+ElQk9TqD8wg/kGYUTg2JYXQVum610hIJvqpCs14TcvK/J7X841StoKnuIWG
ZK5F1dJuRTWWNvSBgLx5SeJKsS+pdlInVJa6UeU60sW0dlSjmna5V0ZOnKTJjv+fGf6mD25Gg2dH
Yqr5YwQh000aAaJovQEYD5rsW1TWw2SbTaKxoWHIO/Rimj57SJ3xUB/AljQjsbWqoA0UMOxmiEcB
ActgdJWyweVKuQRcz3J3hJDdCeLqWcjD5C6Qa8XJwkpz00ocdqmVmfsOXBWgWs2fh0zxNr6qgxuK
ab+Te8M7WKFS7T2K5ozX4A8PYmHxwhli5SWQwgl1vHZ0e6mOC6ArCvCiGMGfH+mHUkQP0i0V41Hs
LDcwlW1JtmDLTYk+WiVZ7fQGMRKU2LWnZ1SdBCVJn8JhCPyN7pkEtZpr+kBPeey9WKUMN0cXdcij
tYoGeOPLt6Xnha9NO1DYC7MMSZReklEGlPrnqfQkIHOkCcmHgVZ8PWcCqawGZ2wU2aaEGyAiZv02
pfY3l+s3ay4oatWgA00hCpwGWeSmlvYt4I1X54mrFp5rdgDXSNURs+8ZX3/UPf9db/03LU3cjhpG
IyTPRqaD5+t+/sMKctNJrAZMToEnOfX8L2Y7oUVWhVwgES3wqhEFO5++4kejVTw7zLtX4BjB0foU
0Jq+ODeREapktY+VHu/awHInWkY2Uz4egSYNJ/Iy627K5iKrCSaRHNtpZrOFQ10vHF8bbjtFeZTo
E+AVIO0Fsaa9Z9yLZe4fRsH4HY7h/DgOmWdAEL0C2uLvKck2iumfkT2K8OZ0M5bxr97q7uUsfC1S
60c6TYVdh9KzN/ob2QqfZHZ8irHBQ6G5m4wE0aEycnmwHPKQrEacHkWhlHacxtJOYvmu9UjVxOiP
mZkPvpK7vly/iTAMa3UD+Jeav+P4Q9fTnVI036uyq+w0SrktKqcSy/uire5RJn4q9WxrRWjl1T9D
yX8AzrtF+uhVNuOHbEiZSpymL8qg3nnIrUqhfj+gkZ14+i6XmpeRZpi+Td4ko9qOobITKiaMEKuD
u/Ou17j4Y2UfBtF9I7cUY+CCC4q/moyq4O0nSw0ccUR+rS9vqKlz043CF6kxd2mpwRk1BS5F9N4e
PfOY6npi95QL7amTXOLDVi2JyYwRQCo3v01l4V4uEgRveegOoL9NUR86P6BsMSQfccdtV3au14y3
oug96H790KS8XiLgGZhBeSVSPqGNqLKtoL/LRGvf9dzYdlhZDMfERSVvI017oy/HtJMOZc80EFHN
i6xtOPCMsBDz3crpIx1Ge1Jyp5P1kfQvA3Cjw4oXrjLd+qal7onwe0Y66OOrmtDthxk5nbzsltqC
fuziUN3KQWN9SaFZpYIiKbVDC4i0RYtZJ5CoOr9e8nWySnKLRrKmr3Ioks+lv7u8egPObjdG0+Yz
eavgmGY+bCQlTPZdSKbjy2glSk18FM1iN3BEyjbH1+kvovdCi9GE4bmWoogopK6fDwovWVN7Eqfh
Z51G+UEWtG8qAdAueDBv5KCVyIkbqfhWd2T/oVXMFKtWv1G7NLK5PaD5FQUnlMttjcqnTWPVbgzk
Wz3Id5mXUNAKQ+/3kIQIqIpM/lkCws4pOK6tV2L9R0y6B5p7hJtCtsC4FGkjWrnrKZ7Mv6swu694
qTtWBSaWix2kczJNNU6C2KfbpNSP/PCxKc0fdRxGe4VCfDMSKunSGUCi5A9EIL93YeQOCDS4Pk06
g2SAxkUp0pDV+BFZzd2oN0/Ii4t7msEgi5VwBdgafKpGVE7Qf4SQZyJfMadkzwCGR+NFsAe/5c5P
REYygvYuU3nQwzoZ3De64DvURMZ3bgfxoGn5ZtIoIk6pJCA6zAPTk+k4aXIl2E5x9cNPi2HLGAQZ
nRUVu5JJf7cqLVTEe2F6UQvhVi8FWqCiJHMmo1dvNB7rezA9qodKkkO7yPC/wZa8W+gd31SoTn2b
LAWBcD/Nw5V+2POOR3reZgY2qEZmYqS5h++kR69LPFnuuhrK17x89HrdUYzShg7x+XrjpnTeK80k
kmWhZsBgKqTBi3kXPdcVaZiUihbY/EPewPHmKHfSE+J9G5Gzaq+Yu9B6eGrOWHDblAIkD2aJOeOB
0ZedtY1eEH+8U46aU92Fqw22F4YKSPAkZrr4jnNL83JSk6S4hteSeMEcg9FsgHLiPdJ9Xzy3dOVt
JT2oqwRMl7YOniCK1kxuoje0+KRkIG00eGVFHUZ0B15iPXqpkfRvPOTEzJImSEdTxqsHRFCtotwK
+YhQLU/3Koy31/fswnJmsnbYluBwEeH++OyJihDGhVk1NB5WHh049aZSB+hvwsfrZs77zhkMBfxl
v+ZB7KUZBCvjQPZCEH+vTDf0Aoe7QQpaV/ZUy0F/rZ9ZpdeIkC4ZlTln1jzxB2XLYm1SKQQjv1Dt
DHpsm+Kd6r+p5ehy69glENH1FZ63FsN0xmChMvvGrCT5+UPi+2YA3w4c0mHhNvHjQH3ruoXzEYHP
FhYjAl5TDOD1WDChp0qoqAUqVVdknmPJvW7pklOcrmXh40qNlmibCISnCN2kTNiVdN2FSbTWKn0+
R/ZpRUt9EjlrzCYyvJrwBN7/ruytTWrZGuPWxU6KNv/TopRFsMBHJjUXMSb6KN7Tqltbo91Zb9et
XHIDRZQUaMQ1OJeWU90j153fmzGSBCXKk2+RshpkL3n1qYWFG8hlNNRGk856JJ0r2FQ5GrsTbRpA
BsOe6SHQZtrN9VnQhdReJcM4n4hhJh75Ec2AhQmy4oWfJ1HNg6NhkqMQDHp1BkFxeiPK77W50IhQ
Aex+qvUEtqUfEDgFKzLD/On6N55X+HmwQxYhdJj1tmDwh3fp81ELukYQ/MmoIM1VH1M1AK9M7wEw
t/QwHEezvUXp/h87jwwaBC8k60YrxFo4TzIwGxFGHVW4cKAfw9yEPCxCJVw5eBe9h1jM2w0mLax9
Xlld1mqbN3iPWWyLivb4NfmkCxzXbN+JhcUERCla49CkWIgk4dmXpX1NGXCof1lgQKFGVRLN9cg0
XqNeer++axcYAjCtWQaks9JMhbRYnOrrY+/TFePMcNeWyoDwzD5TUDP10kWMunDbjAw4btM/eTgA
U2VgHAH80E7UBCpdt35McQxetmFAdkCRmDNop/gn6LSwMpByKW9iC1AUNHhpoKCycHJqq61GIzG9
10d6bJpDsgW7smVSU+df8vHyaU7sLc50NwziYKTYQ7LuZ/mhMlE3iyyX9UbdJhvLFVZu/Yt+dmJv
EeATkebZFDQbC9JmaA0AlNfru33JAvxZ5qziw+jQ0pM1QR/1VGZFuazdhU31XPSyunIhzg7zOQ7M
M0lQasE+DzH8MoseskAr5PmaopWhvNMrs98RGetnpg+CtatKXrE1r/ckY6fHOPWjCgrF+C28n2lB
Uke1DeQ67Agh5bXRsQs0tCxN1+HrYJcYu1o8EKao86QqqVGaYTp3JiIPS+TOHpmYI3Uvdlbm6LR1
3isru3ZhtvSz3cUyPd3XQ55JjTNsvV1/NyASmt0MCFE6hS27xU5Ud9f9RLqUA/AKkfET9vKMs7WG
QbJKwG3I4ZUtmcAdrCHaRtvp23jrT+51a+c3B8knND1IFXBFQyD4eRd50vuZCu20ownjcM+YPtAa
sJwTKl1/I2Y+LT78im5eCeq365YvDHxjGjF6Mh7ExM6eYsbkAUTEf9Wf/k+1Ie429DumxibNbnmK
b9FRd8FsQ+5xwZZeimFHW/31X2LeveWBMeRZaMdAx4xc9fPyhdZXIDfuCGvFo9E8htnKxXzx55Pc
o7/JZUn9+fPPD4EaDPAK4JduV9EhMghr7IiXjrylqbI0R2UefIvA3NHiGic6yQ8VZFdMqsOAuHhm
DivH/dyMbFg603OkGciVWosPlbQqenBTX1D9vREEfTcON6lUrNBdzEH2827AEYIzIEGmwHP792Sc
hJReDlJw0BAuQstATkoQ6AHx6Y+gGjHaU6kDQaugdhMh7tg3sb5yH58/Jz6bnyPeiXmKAvQbU7sg
yR/7vdobtPyEKaiu3U5+/yoPFH2vu9/56cOiRSIlyVSXzuZIVfprO7kFGNbomS24d6gZMSoooj47
DLRgNGpnPQ2NGLuSbxWv143L5+CEbALUS7CycGWcHUAATK0MPUpIodkxJq/09NTCg0DbaWp8MyVT
fE0FWs1igPltWCf1oai8cZc1WXyg0Vq6z6agc1sNSnmrbcdXGl30V3P09ceaxzrTQaKnAFl6VICj
wEpJzcdW+0LDmv7z+kJmF//kNipeyUfkVoBEUF/yGhRchlQck9IxmOgzizetPgwMZ0ClSXPyWt57
Hp5naxoQi6bgpXCnfPYSM68lvQOl+ss1Xx3ITI7aPR2jj0BsK+fhPOuabemgKgYZKqPGi6wk1ka4
2bWs/M/Lhk7Kl5nwztrlbvC0xiNwFqtUkfzE4CPO0if883lhQROgnqVEJbBvo7yXLaBA1yflCu5x
wYrOSIaByDcz2qayCCSeV6WeQImbqZr9FL625sqROofAgBtODcy/wMkpLupWCPrILJ3s27BVj6oj
2eT1d8aX/NY4JkfjsMbZdxYaFwYXDtG0YMiyyopk6z5lDqWUnVFaI7xaM7J4pfhCVxVSyKqKaZuE
1GjcaI3l7TzFWixkcZWUE1WSPMWG9GA+zSoK0UN8p90rd9rTTLwifjUO/zgpxuPgbkfl1ySrQ3D4
82ZphaGV1EH4dsCUObWxlRN0FtIXP38R0gWEt4ZO5edrAa8s6UuR/wzir0n+5XoEOifEXNhZeHWt
9HE2trMdWDGoBclv6bHcQeQACcGhd9Nf+TZEY2NjuCuGz26QheGltwukVmhq4Bc/my2EHK7i0vK/
Mx91+PffaMnfSm/yjb9F5Sb9p7nTwvTC73Ma/LSyx3SaUr8fbEWTVixc8shP7rHwel77paaOmDC/
T1smsVxlP0vMhruaXiE7d+Ot4K7hORdO2iebi1MwBkz3RzNbgKBzBoJsb/bDdtTklRf1mpl5Y0/C
1CAYYRmImBno6k2KbzGjB0b247p7rBlZ3B96VFR6omNEq/aTsi8itBsP1038TTAXt+/p91piT5qv
NOU0YEN+Sg7FoXhsd/4TY3Y3M3Ndexh2zS6A12Httjp/mH12vyUA1emjF2az3d6hXOhkbrDVHzt7
cMpDuu1vlJV7ayWSWItIogyFVlCOJTetfpjqS0/vpIp0T7i7/jkvXI+AXNDRALSYZIUL78sYqJAs
f/6aWarbNOIZjtEOq6/pi6tBTELjyWfBHL9YTTkwb6fLPWRFh3Av2XRXCM+MwDOfYiAKxOConb+E
L+UPS/mnlPHzrp0YXgTKeDQq2e9mw2Gyab2Pepo2/+ILnlhYRMTIn8ZyoBOAru5W34+xkTrwN+Ur
Vi6eLN0CzUGfTtXNxcmq00YwoTAvnbxNTbcwGEdgSO7QKf8qHBlIm8w1IgR2Fw5RkEQXUSGVjN+/
K/22RbZClFbCxPwzzo6wiYqKBHMOYiaLxYShqQ3SNJVOE7TRrhuFA7u4pSfgBvrS77Lfr1HQX/Ry
CC8VEjXqlctU05DGLJgMsXRERtOsP/Qa2Ned4NL2wKnGuwrMiH8tVtREWRvTDVvxkvzaSD+qiQGJ
NdL0izZATUyQbtDpJQdYKDQqPXjYiIvoF3qphzSAiTQ3/oWn/V2JqYiWBFPV54tCbMde8FJaQIri
QQhfU/8m0FZi28WVzB/rPyYW0cAoyoTRAkxM5RMdJjItkJH+P9pYHPwqLorG0mYb1oOl7CfvMRdW
kr21ZSxO/libKQM9f5tlVNukYVKaaKVcO5CXHoBARv/9WvOvcXJzN0wXdYqOGZkauwLzm7e3drN0
WuKsxelLYZppWE4lmj8W5aXPpqqizc1xNgVGAAMUM3GiDR+PEK58uYuX6amhRaJl9FOvwjADVd2t
8GIelb3+qNz7B++h5jKlV37FGS6tS5FFoD8im3bW7SHpg6LQPV85DdPAgyumo9uK27b7dT0KXEzL
FUAxalSIa56xgfV5oyfe7HTKy7ys9s56lg8/65/prWczofcU3Bmv101eCqUwEWqSBnZLh8nitGq6
B32RFnFaI/mWRhm6c4q3cmDmblC2Ta2vwHKXAumpucXJpdvDgItkjnODZD70kyjZ4ZCMu+uLunSw
UJVX5y8oyvBmf3ZDxRx6MS4A4tKKqda62baVsK+StQfoHJSX19CpmcX5LUvLRGwdM9FhBvhnWaNZ
wmCNvPHSFtEdM5dJue1AjD6vxu+1UohLOE8U5bfWFGCyNyJCb4OZM7O5Jmd6aYN0eH/mWinygMvr
OxtCIcwjWsmDqvzSxnC89Omf67tzTuvHbYywI+JnKnUDjtPnBfUio7s6g3BO/sd4GFzkKm1pO32b
iSnDTXjn7ZV0oxyVP9kmfZGfrxu/tGe4Ocgz9+C5/lAetq0Ms8CcSEL3edQPjOls1jnbz6u0rJGG
BB0VOwjezKUKYVOpYaoF5MWWN2wKLziI5Eo2XUCbeMqOKS2INMHVgu6mgeBeX+IlFI7SvjUvkcRc
XPZJlGNcp6nIGsfjrFwCv2aFFhoN73CZrkX8S85pMp9FmZcuNeZHP++lNeiTOgYE4sh/7sLnon43
hdid6p9VtwKUXfJM5Po4B8bcgrSsR/YASm2ZEqm6pq0ZBM5Jx4O3lU93KdD/XQbhV8dDFuFQ6QWx
lRmlZYzlu5jd/EcOa+srTvDWf9OY3AaicCn0bNeu6UuOeWp5ERmphuQCc0BzJ1wFy7+wmRVY5H29
EoAvOsepnUVs7MaInjumBx3/g36B/bQ33ZB7828VdBWbONsz4G0CMBK180mXl700FKkjQWr70YFm
xJamN8PUnJUdm3fkUxBemFjgEkZOJ6bE8IBj9rSP+3u/rPdtA6+If+MZr9IEDYH0EHSvfqmvmZ63
ZGGaXxg2XYrXlHn/FgxPEiv4cyYmk3JGVB9aZAOeYUR1Y2cqnOCZLoNVHYgz36Tz98TcX+HcE3Nh
2tWMg2Auz5BuYvrUzDZe/l0zVzRdzhHphaHFIWjaXioCBgT+VgxmpudyV3xt38OQ1qSZ3L/dD+3m
+jae3dgLkwvv1wVN0ORh/pSFiQbE9JRLNhoDKxjWufObs7zdzGJLUNYJzZ+jVZlrGZRopeSozDbs
M9RMlftqY8FeOx/pNbDzwoZ9srZYlN8gkRB5sGq2zIbFve4CaaUR43DFWlX8wjn7ZGlxqDOljmuh
LCCVCD3BLmdiQK+uVkLHmpH5z0/8j2nwUQ99jMQlGIwGdTNt6Nfd4OIXIy8QKYoZ2pmefZyUQ6fl
GVQbrfm7VZHi0fwe8qdkvIvg+Llu7NJ6lDn/oFhFkFLnq+1kPeSFaWxYgujowkvWAJL90ywUZzv9
+YvIJFkliI7Mz8/Ne5N2Oyu9MXxpLQiJ50Hob4zFsSnyiUsATtKypulbCRQ/jZ6ZNPvGUKBCylHv
4xrGNJ8MO+ZZpP4LZ/irTPkfs4vFjZqQD10hguCDKTXzNCKEhP98f2jE5a4H6BFBXj7vTw0rtMz8
tginVUhPogQjSaooK0YuBB4+33+NLJw6jWR/zHyMFAyPxb1tFduWsefrKzl/guMKp1YWGS9iEurc
CSk6sfmfuFNvNc2eNkyPrOq0nz+OF9bmU3bi2FHYR4NaQt8FC4T+NG4Yft9CvLHpYXndNPBkrwW6
syRwYXBxklBiDEzTG+eTRHFAN6giWWaU2sJUN3aiQ1KstnfXP+mlw3v6RRf+NzW5rEK0KjqZaf2h
/+MeboOVO2nNxCK1baZK0YsGE4VHK5PKUCBp+/VVzL/lIoM49YvljADV+gDKK0yM3qMH+cW7PAjj
ts1akjIpT78ptIxvSOe3182uOP0SomOGTQqaGnekEBLaozI+JVV0YFxnZXkrfqEvLsCsqqKk67HD
Ebe78qs+jtspvRua5FlhMPb6oi5ul8TblT40Xq7LZ7LeBLEkR9DHeEa3N6XySaj9lYh+6XqaxYX/
Y2JZOlJjRYnpXxIddbL2kTzYmig9xPU+kVY26BwImk8UYc+w4FMHnlmcKKUxOj3nbeeI2X08HfS5
vO1EWwsSva/xrZwg1KA4BA/XW/mKl4MHj1dG93SNi3gRquKpSwyjhqq3rJjq4mGubvKd4YgPI0pS
ruwSr1bO2XnVdF6sSmVHB6qZH8yf45XStAlMx3/dxDZ3Oq2zZmSbj8amdq1df6AT7c5w9RWrF32T
dFqXwTpoKFyc7sL36sJviVmevFOkL5751tZ7Ecp6K175pBdP238tafMNfhKOBy+op2TEUiCpW6Wd
3it93Kv6mrjxmpnFV9RzmbleGTOjdJfkxyS/CZSX60dszcTiPAeV7sPSi4k828xUS77oWsnzdRtn
7+DZGU6+lvL5a4WxlpAZYqPb6sdsO+yHo0BJdu0dvLaUOZqcbEoU+5FZGZiJJmZRU7hdJ2X4Inrj
9+vLWbMz//mJHaEzlEBMsMO4Dw3kkAAe9f7n/2Zjcd/LYIbwgWKjqe4mGFpN5UNezWGUi3fVycYs
QpLuJ81IcyjpWA9vsun1x1KYWkh6q0yBKyr9naTCqNiwX4D9N1BAbsywHB6biVQU/Xeo9E3Z309j
/U3q0+ZLXE2myd+GLE6IEvmhDCUK40zr72XIVHeWHIkQgpntj0BjjB26b5H2uHGs4V6R8zL9yvBB
81Uvkxz243rqv+llBi3XFA5ovxsAa7bMsLObpL5+Bx31zMhfi8dIMIV/Kks3+ysdwbNIEY+Jszsh
kqt6EnqyhAA6vx9W9vEvNvfk5y+OdZJ6lg6bJefBVL948IQ6Q5ruGqurV5LUS55qyIxl0+NmUCBe
ZFSmFQ9DqbO/6ggDpnFUfO7s8fWfr+bUyCLq6oWSBbnAagbhoxkg5RQfWN3KSi6FdkrPEhSiJhNG
y5Y9JFXiuJAxIodOKHyrQQqbcdNqHoP0weH6gi5lHae2FnGkkdUQwqj5fFd3tfmg1iuVrou7crKW
RfyoyoFuivmasrQE5u+dOZkO5FIrX2zNyiKCeK3Ue0PBFyug3jOK3mmyTbjWPLz2qRYBJFGgXjQT
jOjKa4yigKWuVOkuPrNON2PhwkCbA9JaWCCZ/TPLsc2VzuCGwfzVR9baF1s4stwHQV117EsD2x2T
/huIne4y8x+LXhJdTlakLnIHv4iTqNFYUSA+ytEPNV45jxf3RBMp+MzF9DO8O4ZmtNRryJmzlC7A
WKaeNNZytbl+SC7lzQbtzuZcjpORkFtcgrJfp0wI48QCJMlPFcoiMN7U8apq+8WTTxmTXu+5yGMs
XAzCJ3SczZYYdhe+6ccC2R7BgTjF+GI+Iq7ozjkzBKHGoVqrm126HY0TywvXo/u8m6QRy8yn2Lko
7n15fAhUdRtBsmB74rCBvWll8y7CmadGF981tyDCKufljsfgUaaN0tgEb91Gcxi8ccv99U2cf9jZ
W/W/F9GyfUSs/T4uobB34pa2nhp6fqi41EyG61G4r1Ljvm0RsuuGlUVeOmgn96u5CE2aVRTmlGN2
ij7qHF7MkdYYGBWvL27NysJxBFOGW37EikG5roJTLejMG3rdd9fNXDpup4tZeAmcOEKszpf5YCCx
nOQHPYn/RxMLn7BQqGhyg7OmVx9l8NFAFn59DWflATjVGALRNPBGapbkPZ9Pc672jUIXJSfpTfqm
bTM3cpub4Xn8Gd3PpBTK45qK7f/H4jwqwTidYizr+YwRS4M5wd7THs1dd+jvlK/RQ7MPb7vN6HaD
HX1Xn1cWOT8zTr39/xb5X5PzTp7k7cgHVf00EwbB/LeTYzs9wsOFVC+i8LIrFdvMWX15L6Pk0uTi
u1Zxj7zmvMpxJx7FTbqnLfpQ7OvtuBW3Ff0fwmO0W3sGn92Zs1WA3HlMiqKxuOxoj6wOdhFWy50p
bSnAH4UNykoUxfOHtUaGpff/NUXzHMN7xv/j7LyWJOfNNH0rCp1TQ282RhOx6b0pX3WCqO6uHyRo
YEmQvPp9k9Wj6r+lWO3OSUYyCYJMOnz4zPv8iywa5CVHyBrGjSOhzt1/C6G8+z+4asibQWwH1Yj/
HN9BWgF0mLJUze0O+ddL0EL25CAXYMLu/H188rb/k/0BSI3TlqAy+vdS+lBGWQgMB/KCFrecXj2v
j90efANUvJg1avf/XbT9n/xCt1MIdVDkCGEgDZCf8efbMhdl30GnCjv8PuyO7ZJChhy4YGepVzOH
4Gm4xbH+3Z35+8sRO0XqCdwk2CGSOn93F6o6dloEzjSU7F5jAbO6BUTr34G3/9VD/qe9+L/9NeRT
hEGJvcRHSGydAIibdZA02qrlOA9X7gYVs/9uSPtXN3+GRFUEpxGqQd7Vb699od0xbjXKKatttNJr
yDZr6CJu5Rbi4WsIHs//7/fLvzqRAUwg/BXEjNPfXZSNI1CzCAL9fPSfqrZfOBqYBPr/G+S8XS6I
gUaQ5/Xjfy7SywF5sTmU9BG+7RcjyisYcv5CEFarZXmO/s0j8Lvd87kzFMMgBQROw9+fAA9mpQzG
SM8JWTaEHgDGkPLc9d3M9S8ajsrpDP7H9/5/0Q9++XwD6//6Tyx/52JQBYUj+s+L/3UsvoOQwf8w
/3nb7B/Nfmt1Fh/NvVEfH+b4Ln5v+acN0f/P/S/ezfufFpYNdDCGa/uhhrsPDVTDtBMc6a3l/+vK
v3xMvTwM4uPvf/3OW+iqoTda8OavP1dtf/z9r/4toeU/fu3/58rTe43t7t/bH8Vf/rd6/1bAgfDZ
4z82+4AQ6N//GkV/gwsV0ZUgxTQeFbYY+u3HbU0Q/i2EZAMS9XGX4wm+rWm4MjlW+X/zkAyFcmZk
NuLNGeKlrXl7W+XFf0OaMMpkUT2IgmOU0P730f3pOn1dt780bX3hBTh/f/8rQKC/RSqRhYECgVsZ
Yop62RRP258fcGgm00p7oQOipcIQU3YgXbl6lZWYpvcudNDaCqa56n1kimAp9vXV6+k9dCgdUCC2
vaue/cq70oo3c4jayVUmIb2d0XDvJNkz1NnlrPHItpAEtXT18NGzbh1AKruvziBVQpi8r6CvGqs9
7FhIxN8oBQZCg15dX5Gt9lgXyIqt+pnpboJ0qJ+PvGKxgNurmpfvtCuWKEkHhaQuwRzT0cmPi+8c
hQFL1KSiE3WOBoDaUjcvEIDw57F5JE4DtmTYLSsCT4c7xAfptdswAt4QbMYNlCHIcwy7KWshblsQ
5Bx52XevNGztjR5KaQncY01zJMb+4TSi28kkfCEFAdWjFXs3Hl6NO9KDyrs1MSWE7ZN6AWVMCAFD
fC6BevZKQu2NAuLjAEDIUSnhgxVgQiBhbMT3Lf8+gpqnOGK3ufRRr1zHpzZS67R+EW6IJ0K8QLIt
w1QJaoVQmXLWzKpTFkKETEuxdPv2e8M6QPuAGIGEzag+rHA+wBs7GJ8fCoSXAInMwAp0Y4KRo12b
joEwAJDAwvHmrtWwp1J3bZHmATHdD5SMQ1KTyHyu/ZtWejGCF+HvUVRSxsivDCD2XroADXmJgEIq
5qmZFJsFS3oos/vvvYHMbHfq3fChKGJ3vsksmJuh410LMTw0bbYyY3pojVuB4wvt71wacMz6t9mq
rw1SXMLibRHlLbJsLVAeHc2gI6idR/YjL+kpyfjL0HyPhDnaaryHPJpYuAPBXagvnlB0PuuSG9jA
ArqH5Fd46rwAWoCXzk3KWbFJC/DJYNdekqh6hMor9NRGsawSe2ldKNDSkdXzFbTwXwQN9r0Xrpke
30QDKf04ZtfKeAzOY9xFBgidgns7EGu8byK3axcqeLOM2KMW/hFwYVipy96D2ORYQ5IPRvOiksF1
jLI9yVWx7pCM3QdQ7Y9EHePlRtajA0G/2q8wxArwJ11TsbVp63dTsxfoPCSrpgEUraD1UvvJYw7o
1oF7NuhmIe8WksbbAWnM88C7hjEoQQCmratyE1D5mnHyHIZNvYbCwHyg5S2UFOendtwA87quuVln
GmrFXhvskw5qqJ0hkKEkFZ0HdJkLDMic5w+1m0OOHAXetfLAt+6rh4BD5bmCcmFlIKcG0bMtaoW8
mRv4Yikj9VZKv4P/arAHaELnwJK+5pWYRaMFlJNHiPGfS1boNYvadKbd8BvPsm86DJ+LUZRQ0xfv
kDdedMH3smWAI4R/BIR+S3JoSHubrNvLAKrakOU00FyMmkcii6WPOvISyh5Qaq+FufEc5wFv9oM/
cuRm+a9xWfzgBqqSWuJM0Ig/VB5sRZmuCu7eZ7GeyZRdU+4FL76GJO9AfjR1liwgPfneQyZ160KY
f+aFYONBeHGYQ8Ybqt/Ag6F4krHvbUx+KK9CLkH+2Mpqr2gJDVOwWGFneIvE+BunwX3qF020IcY5
lcw1K4hkfvhJ+egoNl5CtwYvtczvhqa/JEJ/EKBi7ysavtnRAdgyYi+0savO2B+OP2TriAHxxEdg
4BhmKlmHF/UgLXRRe4jIgxxcri3f1aLttjIPMFEC+kNWydYfgGosiY+8+fy1kxqPOmdiHg9zAq7c
vGUcpU+IwkUmRbkwhLJVkizdIXuWBDopUbTx+moLa+feMnPBNPG0cLNXH6oHJdT1Xn1kly2UY1B7
JssNISU0RDuvPobFCgXOgGNEpbtp3So7eCZ7GfAco1yEZdmbAfp2liQuxJR6kc6isnV3XnuOmxTK
la2KttZCh5WF0Swc0WloywywkADStwmgXkA4g3GiHngB1i9Tw7q8oYNrg9Aby58c311yTobVIoTc
29hLdbJRtYEqxAq44SEiwBAP0FC1SQ36JNlzlyUrlXjOkiO/1VP9g9btOjcNNL+NomBMNOkO6sx7
dx1x12xBpm0WrvKrRZVJsq808CF4UydU3znQPH4NixbqzMI2AOlWHTAtlV41A1T4413+w0ILifTZ
rlJSLnvm+CuB5C6QtPhTmuho7rr92wAey2rIuD7EulB7PF9r5hA2r6OQYJToUUikyA+JJ+qAFHU1
W5RpfS85VPQtL8Zl7UUDqC6opTTCB9jyCKOQ7cKCYMhSKDuupLPoDfR4cmjwzlyq9wZ8rVXU3ZLX
KLcHO/J0xUb6wdzeHkaMMxz68DgRI4T/2zGhl9RUj+4oLDSLsdTncpn4HT9CDhWRoBSa87HbwmAo
Mr2Lixu9tI69aw+1mIEOziYqBN9xZB3upm/QQM4hJH5bpi6R45zXA6L8njerUkAmwF/O1K6tNdJM
p6/ExfL0LU1xklsLaMcRb1RgYXrY2ikGCYivO08uLucyBNpqHeSp8yTLGoNDmehDdFs0KUB8lS/u
aJb7Dxq03aTTPxIKVlNgfHvoXNEfBt/iFH0tIzMO4rwDMgoRfMBqV0XNYlo9LdPbj74IYtQ86ANP
XmU3dPupp2n9by2n36YPT7f3EKPFnwkAFZ02+Go7tWgyBvzd9BVM41nSedBR8kH28et0kwRG733Y
Nnv39vG1OH2bfpvWTovTB8+qU4Cag3VdjnPmOxCLbyxSJIF+AofFcpHBdPHDQ8FG8M39sdqntGy2
+aDDQ+U44WH6VufRXkMGczu1tbcNPr9lIl0qCnWS1GZ7f1D195xkQBwlIr/rTOdvE7jwV7CNmmeS
yIMZ4/o7sJAQ5dBNeadbHs8YpI3nGPPGVQP12+es14fw1pEcakhWi5LdQYXW++wodjvxDAGmz45Q
CIVd2YHeQW6vnucireaBfkshYkgerGejXSWreE7GINklfdW84LmbQTOdPskBY2UIQi2AAvg9LwJ/
OQAdtpkWA+lcg4aG1xhK41d4ZK/Tz1RZZHMXtbcsgPt8AV2zm9XQNUae5Z244R8jjVtTseK+lUF+
XzumQil3hzTl22/NrUWCFtPK6QNK8BVe0IG/mRZdkpNj3LifLaaNpj7CWwtfXqJYHYKwbiBjCB1t
+U5RFfDhKd1Dzrmo7nWioT3ldmSbmICfgWRy5m2Bas0hGmAlUPEBQYJHbyU74Tw5BG8lwE+DQx+J
6lA7UCKQmVs/0T5+i2+NOwz4HSYi72CAewgraHoZeXMiSYJRP4rjta6d+i5sM9QkhzLYgQLUgFu2
m/bEpKvAex+j+6jT2Qo2g8F7IPVOsHT4oukr9zXEKyNhPf/AIHDVZRY/u8SFHLHXqaPK3GEPcxvA
9oKbx0wVf0xNs9TOQf4R30YEZ+dqqLwL6d1045VOAxiGGq+1hHlbiUw/tI0+OkTBdSnqcU9U0zyy
trDzIou7bc5cWBeJ4y3wDwGkva1FzJStWFHQFTDKzWMN1uc6DMgAWWgsJk3obiXAWPNpW2Dow32v
cAfA41I/2iBgJ1IMr9NKgxnihXr1btpyFG53jxFrNi1NHyp9HIae3E+tx7bddEnGrlNP0Np7gjeo
O03rZMcUUB9FeZi2Y6gxn8fATn/+gSLx9EIDurf5PAjZhqBoBGo1Na4KrdYU4M6ff0Cl1batMlzL
2xHHrOB7VBJ7n4cVQLPxKJj6gSc1RN1yAL3vCur3AJ/T5kAyH/Vxt4/09lF3nZzxXsW/tonKPCkX
U/PPLR1+ZUro/bTJVw9Ti6w16Iv5t+d36tvhDtDp5fsvO/38Om34S6+yFnTucIsqy9uGYZ9hr//U
3W1V18fLkekQOBbs7Ot/TIu/bFwEVG2aBtfvttXX2q8DnVZMH1//palazPciEkLp6L+7/zyYr9Zf
a6w3nlru8o02YNAxX25pQ4MjymyDI8KDCURWUwdTR6DA13Bh5WTHAkSKkW2iMygcrw0s07VjGRgM
ibTD4mtrF7imudbAFv6yZlqNKpt1JpW3++xCohxn63vikCDDYwBdFrue2rkajwFMdX/ObJsOs6++
pzbOSF8zpcSGQZAfaMOqag8+0IGfiw4Br3mEZhXGMnmCOlJ/qCOtrqIJFWh/8mxxjx70IA1mH2l7
IaNsDhXMk+vUjFGQ0FpAobo2b/O5lPFdCs39/eeiJvRBOpm/nzaYumRMPTZh2+8/uySu/wTiid5P
vU0ftMlfTO/WP/sIbPc62iH/bPF5WGX8RuHb3n3uJWMQRm8BX/nsUoHzSbgafi4iO+ADVqL52TiN
KYURK2GB/+NvZgLV0UgnZD83IVXHZgADk+3XUVlTAcHr+dH2cy+AZzQz+JLc7XRIU0MFwAigdAXy
8aaz4TlAMdCkVj+3geGkZ5hX1b/060SYF90MxM/fphMVS5TkaM6yzVffqNofZtWYhpvPvrsAcrhJ
00GGHmQI8J0RWcYwMnabz+MDlzmEEWbVz2UWUJDdBqf+7PPzChpQdIFpKX72GYPICuaEIGtZFf05
VbDChNEXMV7yENefshyQntuN4XYoECn8Ml7xDhCEBLin9XRSuQV/ZzoZaQQPVgDlzPUggxUw2+Xp
84yneT0nNF8DW9Yvp59K3bN9FtBXk6RgoIe6W2ciSTe1jOEJwKSi91rvbNNUzAXcnutpI4JpwBpl
wmSW2RrqmIqDhjvdtARaIWXDT+DWtLAdivLzd93GIdCgbrsQjMOlhrmobir62Rt8RuEJWb4L7kGl
v9VJspr28nnjFo8aDg2Yk1Ww+nm6uU5mjpKLOCTjAj63z31MzaNOkTnQHVDs7XNMqHG+pt91WRcg
g+R8lVP1QwzAReJaLgriiXOLbDBUgIHFbsJl48l9AO2ubWnT/IQq3bUPqcwTcceZytcwc0BG8/B2
pn0FUdPBqHUYvqIqpD2LOpxN67uS8bPGRBgY11vTNCy7Q2aGUw0P19oZG+wtvDqNzy91bPhZNDdi
HB2vpjqMmBczlDq30EjYNtYX1+kj9+Ec14NaBQU0mP0sl9c4LIcD8AEn3dKVtjdelR3jqxvZbg9n
0rEL+1lWJOpakmxbc2UB9eNiSSAYspDJsImaIT9BPTq60mFIL3gBGRP3i9hJwmVNO3Nq+psrrffO
ibUzgx3nSN3k3iaErNkMyoYo9O31Vfsg7YxDEqwip+3OQQPYlHG21Lb6KAywdLxENqbWTJ0NPbX5
S3fbCpTNc90RcxCJTQ4s4guO0pNplSfgKqMKph6cLsee0XUwBC+ZN1T7rIbJF7IQ1BbhXYxlzSGm
2bMjxKYYZb1u4Y0rALiBf/hZVDqfAcKGJE1U8hZeUm3Kgf1gvZ+dRwe40S6J12Hs7LRnXn0DcI1L
o51J7hrAkcAsycrikkcdTkgx+MBcVHc84bOgSchOWrdic52/qDQaL9MpZCwF24GYm6tA3unAmaV9
IC7K0GgOy3hcDdJ3rt64ymGhX32f2aVyxmjhQ9P6rME5qUbBrgUnxRXcO3aNcBqR3t8thhSXqwp9
oKps380LQwGIxpsNJRRQlhkiSGBFGJBkXPmf3wxRQF7m6ygsErDQMw5EKIXEU9u2q87LQEflDTh4
MH0aYLcazGNmXoOCKch2RufbuScg4cFTYrpN3dgezLKKbGx1c5H5gPPmGpHfOuquJff/CMunXlbV
oUPtIgEw/q1V3F8NlUrXnszja+vy96xbAX5RvpKeFluWQ56G1WnyylR9rFRfbjoOChF8bHxHbDqT
muD0ezmIH+BoHxoMDdkqQQlyHyUbZO4kpyLjd0ogHzZW1AHmNItXNab/695HjBiTKecQFF51P6T8
LvcAj4n06B8r0KsWw1CynYBf/DkPsnlgBH3zUfUGD2uJFOvbIkDViBT5cMu+1GFfb11dItsiteQ1
t+Ehowl/sGlSHlgRBnPuZ/TMEkBUog71c7wf1SVPeHdOeg8Cs6VxXlsKV38Bligyr8ryHi6sOyBI
olXB+nFjesQou8JGT6kHqpaLlNgLWCHNujcl246ggMky34zAAilQTYLuA+Gr4FC74PhizI+AfA7X
TdKKNV1Hkr57g/EPJiBH3tFwMy3pXvOFO3rdTPbOMu2Gj8RqZyWkGxzKaoQKVwfvNPIlzp0EjJt9
ztUxn7e3SX2gI71Mc/BNqjLApJrxsT98tWHTj2VVygMQul+/F0pWaHzr62uLaVHK0M7C3sUM8KvN
cNvVtL/PvYRN1qyRb/v2tfHvrb/69h34qXVX7aZevn6Xkxfgq+s6QcleSj22+NzJtL+p+Veb6RuA
U3pbYvT7+v3nn//z/5lWSwVc/eik618O8OuoP7dLRg3HbYh39ufR3br5bD518csxjEO6t3b3yy+T
Z+X28ftBiz4ED0mGZPnZ6W8X5msfjfCyVTr0P/7p7/xjk6kHgNJi6DAjwI2kqWULTVIPNfJQDH93
C9rPxBj29x4RwYpWCXxyXTseI9E6i1iA+gI46IzTqN2Lxvlm2qH7A31wcCw/8gKYehf+jkdEfJtl
PGhAkQotd4Kwft2nobmmtWfmiMfYt1HTvZaF/SPO2ZrVJHwPMADPkcBg7kJQyVZl3cJQCUV4GIMq
XLZSjQ/QKwNVsQ3MDzNCXfO28zzPn9K8y1+yYOALBo3Uc+3RdNMEYbIZOzyf04qpCSaojz+P+PYc
hPpH1ORAukcE6qvFEC4BDwsP045tWWSrqLft3XRY0wGaOEc4AvtkA9tLE3dveKVDZtoYc53+IiLt
cjf97Xgsm2VXdgHCeKA8J2kSfXgEUZqi++N23lCgnjwNjRtA18Tak1OycQtyYbXhoWcu0MOM5zor
+Svv6eXzLIVsEcuy+O7kDvjzftLdKwjHrQrZZHtN42yfeFSuAI+1961KYJ7KsfjupcViOmLVFRdE
0RCaoxYsVF1JMN5T8fkxiJ7Dx2mCLVznbOtCFMKNm+bUeAXdjlkFBGLQijl0tfun1AWgvO30BlxU
71yrsobX1WTLphz52iEkWYELiJo+Es3AT4IP1ePlrkQuZ5Td9/BYvlecjUutooccWPl5GWb06FlE
LKCX7a2bLgTiebB6lXSJs4v7AR8unDLKBOvCgYHWeU5xAGF9I6ViGBC75nVM5GvB4IQxKoCErVut
Ixez97IKbrh2Xx+jtLR3RSh2kAvsAGumcsmSsD9GPtezXmUpqPRucGSWBEc5cuRq9nJp0wqavhlz
N3Vbek+1Dne9FzzmHfqRVV/el8NQgZYi11I04x2GVLFkVRAcd7wkD34PxSwdgIpnGrgO2ko9uZHK
cHIaaEUMMYJwsL7TzhQYmMrHjjL6qAzUTczoH0aLuCVQ0UWWPQQ2wVj+HIxVMIs1CDCjqeHmzDYl
04fUteeys49eNJ66wNlHflDNGJFvWUUOaV/OdaPXXtI/QqaFzrPeYrRHJvWo+bckAoasQ17dLI6+
dQ6Cn3A0V3MeDtdYB4CTgdNZ97GacWG2qLN5aOtXCOvdqDdZPiewVAIYkbxid9rYZ0+AURyMp9pp
eyC9Ee1TftnMSJIt4CIB7htwOe60O38UwazmhK4UqB8w/ZEaLYGQJvArzkcV3bfIx58jnJDdgOY7
cBqf8NCEzSPiQ2+8TceFsIg6cvtAaX/HEjjeWV2uYSfcJxxp4qHPFoPwdjyhpw70g0OfpitTPiQi
+WiNZgsJj9xyrB1c4qhZ6UxsIjuGiE32YAf7lGy8cOMAlLRIw/TMUTS69BHptgIWjsUMc1732Qtc
mBvPgjdoU8SfoVC+KKzF7KoKtl4Z4epGwRLqvaCeD+UuakGNR+5LHozzNgJGecCEYxYV3gnR/OHk
Ho0FI64VPTtKjOhbrxDgx6dAnNVJUT67PqwoizKLhS8ONWSDDlHk2COPRX+sx4e0uTF4EyqeSz8I
l/CryrVDnfEOgDhEE0Cgcz3ErJDsvOiIiDac8exZlcVVQFjkmjfEu4Oe3T4iUDpQAUOQUY7HMRbd
IvWLGxjTOsMMGMrwWBm1MY3Ddr472O8BrdNZX3jsOffHfcfL5Jv2KLxjEvMWNvqo+Ud0fxNjUjSj
EUxevAmdRXvjVyadm18q5yFGoh+do2KivNq2mSU+2ZgkJt8kFBtlKSvU2ZQAE8UmuKTAc2xENJgN
zf3mCmTcxg/zH3JoyhMCANAx8Mp6WQBbuqYNxKqmUyQE4vijT/mqvp0s48BIg4J8tUcFaLsCCB0h
eLjRqsaMd8SjczlU2asEEHQWwyi9H0ewemVjEf9ou2AnyvpKa6Dcxi5ErkZZqG3PwuYQKGlnCsYs
k+C9B+pAVbTskbyyYshP2uYOi5CoOZ4UF3C5E4VgoRulW58n8Swy8SqoRfUM23NcgIe8g5sluYPe
/XMJJ8wbYSqd1x0VB0hH/PI7HPYvlQE51RUQ+lk0XXehg2p2jcvVMZRcL1zjYFqe3jCfEFZeuEll
gDOPmh1J4AApqbrEbXxwaICwjEuHQ4S59r4dHn28os6ZhN9fNFmykw0vzmVBl8oPFg61Sy+q61fZ
J9l65KJZBbdFI8ZrN8Z0MTYD33iBRqF/21WbMaXk6nhixkf32ekH9TB9VMNDDBmKWTrUyV4ULHgk
cGWZsoTXV9Y4JyD4dhJyRC6qZk1YDIsqF/w4Im8GlLRxl1gRHBDCTZHbwFO4+MEYDSx5xq1D1wMN
npgFbqFo6vrgOA78v2BKz1UtQD1paXgJWm2OXoxqkoD3e1/5di96x+51Xr6CF/9yQ73CdUFuvo/y
Dump7I7Bj47b+VJnHowmIfKdjG9ZIJ4T340x+MkYK+m+GxWmkr64B2N0PNsOrsjBeS2Dp6Bp7oOU
CkS2HXPHWTQfISu7QrqUtwJecgSNE9NFsN1dvMKJe0Jo51vQIMknDMfknIHaCGyNBDS4aV4iLfQV
Yxsw7M/ydu6QVYPUD8ziNqb2/c9Fx/e2HdDrFOzSQyMydfAidVF5yg9Bz/JLULpnM8B6M0sz5PkD
9yJxrYNxEVGP3GF0vDdjVC5skbh3DnlwE2bOeeX3wOU4wL7KM4413Dptw/Ye4JmrqAIuyrYg/UgI
74DuS3cIFZyqvEle4dGCkLKSB0GA7C26I9MUGGIVdQ89Kx66Vu546KrXIXoeWBS+IbfEW0ZRYXYR
EfrOlAFeQiKtd6YxwRI+CTpDeL4HzZU4SwnXxX766FlT7tviqcj9eR1bdR4RnbliCu5fiD6jKK9e
65QHi0Y03Z2k9CGqjX0NPNMt7eDQ7bQIAyus8YLmJHUuY+Ct2sg0L8hU8lcBjcqtXOM/jtuxIukS
oRJQhmJOAOFt/CPELb1jzPMSr3iEDMMb2cEzcHClVZS/V0gzaWWXLJOU0CXra/gtpYh2feUXC/Dd
imVECdIkGtCcjQe3d0OUwlUl8cL0A6LBmYFvsHK3Bho4K+3H9VFD0/QuwnRvnkCb9pwWeFlD1wik
uEG8NaINYJQ5sxahhweczGLO87reRjwqQR9AlJKUYbAaGkfOWhZ420jraiV6E24DWrz3UUYeklis
HW2dPQI++SlFxgHyKFKAWrPGuTLByGKUAwawcoxnPYbkFbiz/MSDkxmicI97wx5o2+5VhvrJNr29
3pK8eUQo5USz1tsTUQFV7JeY5zdljSwIu3KDEvTv1K/fYhCbRmTXOnVDVyO06Pcht8k2MGZlv0mQ
mvJZFaqTi6jpe4+HGjYN5O5sPh4KwOZ10oMTVqIqw9eRexLV3jHabJrEXOqkJictXLAjE4CQKAPh
rAl9BOIiLndlzssNiwyyFRLg16XXnUjl8YcCvnv4LZP+XMch4KjccXcYR2GF8LLcFGluFgPQFnvH
hwNq4GV0cEBLkyI8lUSuXDMmmC5l2Y4xN9uB240ScomhEsOgwAsrNTubOmTR8h6MbQgcfk9HvDtX
Ur1lUTE+lS0E6+FR99/DOvlWFeWZlmS4Z9G79fvmLiGwFNJc6aUHCg0sIqTDxFnuzaLUgIAdgupj
nWqng2YNhtywjywoeD3U7vYMoYkVz4r3VCBFAZDubFGH2cwLgKG1DgBYwoGq7BgTmG8os452HoTE
5217w+WaRMOJJdRCt3myAHXdLP3eMrhOgm7d0R4A1JTkGG4z90faIeISN/GF+IC7hr6KD64SFOlj
TnYZsi2Sy/r7sgnYxhsJnVkxBHOqVbtQkPSFUFbxzjWw9p1x6xk8kXbGmwQpbUoFa87pDz7k0YEM
qNmkCqIeSPeAymLRj3tFQM9AVmK4sXlgLqR0UIaUU+R46gHG1e3tVDGg5owMSDx3Mp0thhwx1NGL
1T2pq5NjG7qsCYpikrIekeSEKZBD/PPgFfoe4hhLC+DVA5Q4V4FfgTtpG0iMwlLZViQvlx4bs9ch
a66Nj2ycBPCqYxrCzRWqCOKwXkovSDA8i87zz8DbpnOGQbVKnPEDIe1rnyQDMi0ILgdK9ZdmBWXR
/tiTAhmVHAzrWlw6zneoYt50rl+8GL+4pfrFAJQ6YbnHhfYXAw58cPtvLOPmYlxuj5msT7jymHF0
efGGgOQ1dYrhPQ/bVULEsXQpO6bSCa+tDw73WKRI+lQVcDXqNcCr9xXE8Sxu55xkci4tH5Yi8cu3
LClw8EqeUjqSpZ89EZuJb1FRdLA72mFVgdEGM6704dPCOF12cPgNJu1QqNghYNp64PiGRbDzHSR9
RZW1RxSGvHVtJp9gjYTQjMnoxTE5ZlJIw11GPa1nsknrvdyhEDV4zApPwfOEgJtXL3jrpnvtElCt
IFSSuVLv+hjuqh4M8+8NEuMWYKZvrHR95Eb5ZlekFiFEfzzUt6Vq5CfX5Omq12O9DTKJuVRSBEvQ
481Om6bd3YBL20EgYHRbqizCWyzXAlfbYnKT2Pco7uA8LlqkS6AfxNxruKKrHgn2LFnQKGxmeT/A
Y66cdI4B4vZAVWSGKmcox5Lw9jF0O1b/cLyw3dbi/3D1Xcuy6sqyX6QIvHmlob0Z3r0o5phGEgKE
kRDw9Tfpue9e+6wXonFtaJCqsjKzknMFTGUjZcRw33fjEXXH0euqI+GghoYR6JEgCkL8OR9RvJR7
dwBLj/gZo2md1+N57BeEMiWjzwxENcClad476XQKCCkztLp2s7aSblYyENq6Ad16piqfU6S8E7zu
MT20oRIH1W7BP8lgA1ssDniks9pObToDXGEgGLC9oscQt1biBLxgbgdXx4gC+G6X29CMHxbdt7z+
R9CJG1rwHclU5yDDvEU2RMO9Lh90+gAf+hsgru8Sv3KqAS8T/wQQZtx783Tj6TFwWy8naNK0qUrP
ou1zd63iCXhIwHaLVMNJ4jP61HJ0sy49DFT22Ljo8g4a/L50Kr4FkXGchSyWpoP9r//tc0wPvq1z
og5DCRbv4G0lmIJIRq7U6G3cg+GnR+dnNKMfdxjWLxo8EvSARIG/D3dD6W5m/eWN6A7syETuqtEF
f9PcjPjlKHA8u+hXk+j9BGOyo0a7mdL74jXy+aXigGPifef2MOIszecwYJgcm/iQpC50ZIncBCO6
XME/IdkgD3hs0JRyV3GGgp2X7LtIvKGLqt2liLI3FdEyb09TjD0xeEvjoizuM8ZzpwWNfSUPu2nz
DInznxgs4sxFt9ysVxbMhVo8dYnfbOeY7lhQTduBBb8pr5eMNJUuYkrAo25CaNQB/GxSl9Y5kHZ6
Qq/uiqefE4sKGXa2oPoC5ld/WGJZDNHwPo1+ubNUrJIc4m2SDqrqBr4cIWUD7NBPwUQuQ+i2O2AY
7eKPR4Vc2LTKLRBjL1kX2lvZyRD0W+/m1is5FvnNoOhrmIzJmQIrPkTxtFvScDiLwf7/BYpRG3ji
A+OH++G5D500xwyVZKrTE5wfHIOJCQud+FMWlQCwu1gMB5+TLYJwkbU6PSw9qCPKe0eofeOTONVE
Pk+6DbKOwjGKptVmSHAjGkt3fEl/othzGnq4EYve/VnhQekWtyuc1dwMnipBOdSHVsZ/PFpfrZ0d
WJ8pfobq+A3Gb9WujUvkPutinmvQVy27Jmh/M1Zy2Knaeetgvg/3IJmHqCyCn1PHWV9Xb0EP8CRd
dU8jKOPAa+0IWHhgYM5EzcYh/u9Kzu3WQ0jcZRqg/0mmzokmpt1TCBH+s02gBfnpvjcaUrHFFfvj
SaYOApNQRPsS3GxEOY6I0g1smNUWFlq/vbJBJlXWUz6kyQf4NhgJymUfjt2ZRUm3v79dGtfB3ze+
r94X9w/794cHmqZ71nTg7uK5RcEv2JRGoruVg16VDTwxRHmqO4CIqonAv4ni9kQnfz6y4SYaKAKg
0rDQDDShV5jAs4ca7bKVwi2vdPObrN+i8dstV3AEbNaLXDnBHl15QFCe2HZS74EMjmFSov+E8OzG
VV15NgB50USkRyvntu1h1MlWTvkMKB9TVY4Sq59VDamypa8SGHmM6y1dy5NEQmSd6diiRCurBnz+
EnRsEk2FNfEW7I1wM7S4Bx3ziN7sBwfUbR1WORAxL+ddotBWZEYIClT7FEnUvkywkpHjOMOAckuF
VLthIg+4q/xdpJ2dqtpbhXDTs4Gf0RmUESTC22GJP5YZUSbsfZOiiuJMh7ObKd59IdAjp74X9OAO
bA9ua5VPqtbFOFYDqorjO9zefyeClS+D574FSd3dKG2QYUbDznRqrRv7GLk5WDg+huUYTMxeNGmB
/L4/pq16pr4PlUwygSPv6a1sGlVw3CsnICvOAwioaG0Krds31+lJMp2+mSCWu8HjANng7/FC0/br
fgBSNAbXgqV6Rg/04aA7u2wn3ZF3VOT29yNcQGJwAuHhbWExQdrnApWuY/kdqzyiifftiXbIccOg
1FUqeoXFMeyo1g9nvC6qZeGfgIHLbeJafqTcNk/N+nPuR3S1flk8JV+DOsAcGjF/F2LufXWFebgf
AOmFzrjop0cN++RjMNc+hpQo/lyQc+m49789My0bwhEGYT7qLpwgObqfWsqX2STtDxY2stDdaE6m
BMI/ENg03A9wZQp+r1e9A1oAgoHKx36xJnkWjfi+H+A73e9azPoZU2tzCCC32i5IdN9jKQ/3z657
hikjjskNHszhqbFdmkvAKz8oYIH1y7HZV3lFenoOZe9f4T0FVeZ6aRJj4ZRT9Z8dR+y2DG5zjDF6
PIL1h1RvPdWk/Jm0zfCa+JztuXLinQ718jr19PH+3qhXYBASbYibUQ2Y3tG/QU7L/Ekpz9HF2bzI
hn1gIFmNrRBWpMipwaPrs3YaEImuLg/Q0xsMr2Rv7YuIqZ/bYCY75fO9aWb7Tqn5Ygua5M0iLEA7
7BGeee3VsPTHrOV1icb0R5xYdE9F2eRajT0Ht7AbNwxT1Q8Se0dfRONbk5hqj86c7c5Osvwo3aW4
H9C1lucB7qmziHAFuQIbehnn5IcMmzckHuVLaADkpckEeqVd3K9I3+77bYLenszR5Qlch/KppgC9
/54I04eskWny6HM8Co6tkSyv7+i1r5VnzFcsArnFjGYP1dR3L1PFX+/7U6gbslro6NaIhZy1W6OM
v/4IM9Zbl9H4XUV4MPva43vREPeNpuRwPyCJJvQLnFRy8WsaXx3RwfZ3vS74+24VXcyrAid5H3Pf
R2I51J81krL7mSnTJjfTKM4hmr6ck4Q8t3Vybdq+fq4x4j13SxNkJF2cw301TRAGaK/9dV/7u4iA
W5TdMp7+niW5OKLZ4gzBJbxTN2VDHxuK9AMDa/0sCGxgpUAsanr/Px+REHBeSYtsaD0ChbpoG3u+
zu/vft8W0CejevF0PydAVFkYGYDRv37BeCThoxE///nKYbOvKklB0OqmEwYV/a4QGguoDp4tGGCQ
PmgU6Wr93upZnBDnaNCKsVqXrVu4XQS2ybpKMYJmlcJF7cFOejfNE5qw128k5tFtiMjn/Z1HA/FF
sgDguJ8DNmKLkLaxh/s5UruvNenMwxDW5hV40zrG6fekke2l6RuLwB8f5EZRjZJ+AB3Gulq5frVp
lYMUdv3cLgx3rFTquUNq8GRQhrqfFEFrd2J1YDAo4qRY06VYXMfF7YGT2IhktNMjvdz39sGtBBfo
zYJkdOvo8nU/aEJz7D1Mx538vspb1E+14vPf746Y4lUngX0Ie92/uvOMIBlRQDmM3Qn9kw8aQ8Zh
IR91FT6JwLqoWn8MKNKeKbBH2abJBiwjjSiFOZfFDKggixgpWY0fJ6yHKsO64/7qnwUidrhlWT9G
RQWH3BeVO4GMd39pZlVnVSn57n82/n3ZEaDY0C0c/jnR75YZoLG4yhiYg6zdCerj9UOHUSHAM3NR
ja1BjWDdJqF6nDNeD/UetazP+zaf+/Y/p6B6EBbtGohheMy9wQJuNIOYs7DGnc0wTF08krKtQp/y
v9skuq9mprMsb1x4nzBUGusV3Wk8uqWuGj5RVclAJ1rLTrVzjtKZX4B+RrnkAb32mNFwczQbAEfO
l3FihpN6VKcmM78HqgQ4gka4JgIbmy/NvrP64K8uTIg2EP4bCe5ayPTtvqC21zcbNHzXmwbeQP93
h5SeuyVDSP69QyVQtJb4cpv7GQz07dv9rYJBEZBYFWD19a3u2+6vXEOcgjaB++8daFXUFR0BCedf
Z6RlCTFbWSK9+L9v1c2gLPOEmvyft78f0vSgFA42BqF5/Vn3bffFwmmFeNnw4l87yhGiDRQx+3/v
AKHQ3cTQBhf/vMv9FZBvDE8uR5Hyv9fq/sqZIE/sKELJf+1w9dpgue+Av/z3jPvXWBISZNZ1ce3X
Hf9cRFpB4arbSP/dcd97P2N2YqAifRn9ewdIxYAcB3BK/zn4/mrwlcj8xV/+vcP29lccCX741wkS
xK3RhObv9n7hQTGy8RJ5pZ/DnOCjUaUoGJBF0CFGCUK9V5TzuIt71D/bpUxy1gHnb4bk0dYfKfP8
6wQh4abCP0NYks8DMAcmLSsGIAzIKZwr0m4KdiGiejx1FJRoBH4HUULU5iVQEsK0LNg4Vh4h0wOp
MY0OI+bQPOGfjlH7cQyOflB556kHOp8+BDCEemtRmejhU5q1KZ9OCuR9yIz7cDM2dQOlHBSZvELB
CuLBwltyzN5qr9Kwz+HzhCRXbTuRCuRaILaQz6p7pZTAIjjW3iY0qKgmreTArBBJd1CnjuNuNulp
E/M/HgCSXTt2VRFa6LjM4+BPYB2jHLihqezz2QWjZwZgATvUhrdZk9iwwH127DAgZoRHBwuxODx2
0RpgkiozCflAKPsbGfs7sv9vD8hVBxyjCi0q4DJghz4VNRLZZfsnlkDlSmfwwaFUL46GkJw2DJB/
yl+b38w45pVAX5uh53g2j6vPE4FLF+YBXU5lAcwC2l//VZZyyMO6ktvEqf+MzbhXDX/Vyhl/BfEC
7eHZMQ8sxiQYCsKBXCckg8nHoYv6zQT/5pkjuDSdewPThuVcnkqm2K0Bi8ODxAxjPs1k4NYCF7nO
IhCUj0iexsMMi47KdXhGUD4lkIagZJvhSjCYT1TcVfgFIqE1guxBfzaXYXDhcZNX4LTvmDOlF9xB
sMAZn9KAwD4lhCR5ToBgeVvWErib1EK9NeopqfUqGux79DyH7typyz+6iwti5nX8jADNAlbbGMzS
V9fvRBaDsApW9Gj3WvD4TALEydMQ4kJh6EX9q8piV6411RSkXtxnsduoN6+D6Igu8Q8HhT/w6XtQ
9BNMj/N9dXb4sSLJBMUi9rpoArxHrSHI76dKQoctUsN6e987wWwtJwDqdyNx3COv+mXDqA7WUs54
ws+OXnF9kD4ONT/fV1G17uDc7yx/V+Ejvgrt0+qSmi5+bbrqT+gs4eV+LMCnH7AuHa73fWWs33Rb
8psLtA2UCNMWkGLGmyoJvgMx3Lp23LoK9G1dxc22bb1lpftGmB754F06COfnDP3mvUyZSGwrF+X4
/z3Ab/pcKn88gVvpXYj133k5R1s7Q1UyMrFXffVTpxCpWriDYSBB/RVCrB7079RLAAahRgIfnU1C
kus8yhvEyWxlQdA8xqye8xrAefXDL4+Lp3cLpdc6NkcRnUNdHtkSouawpBsLCL/vvc0yFeBCv6ad
fAUAe0rI8CclZe4+mhIMnGkWoGnvgKelKP5ghjHtkFwQMC24+20dFo5JaZYM9r31zFLIsnyQgK+y
NAVikZikuVZ91vTkdWwAFJPmmQ7zJgqCy8YiMrINAd8VMvASSvkYX65N3GyWElKtGPx6z8E975WH
hAZb1xF7wduPkvBrFLIsZeWtVRAtgwXKWxKe0x5VYKieb3pAdjU5b20raLYEg95JBtFtzd6jkKAP
XC3+9BNB0UVMpzJqvCM0Nhw6erRgDVKzHxiac4AW8CJM/6vko8naNt0Nenzymnjra5CdpjoYChDc
zQYtKaJNUNPNEtbnsl0KxESHtJJ5FCZfTp2Cfa4qsHdwDy39M+xxop+Vrq6ijRwcGsKHIeAOYipY
5oB0dHS6/sE0GAr0GIgs8yvLd97C86hXZ91x1K6kjveKe6AnSe+4QEIaNhMI/tRxcsi3f834pUHJ
LkPUsWM38mJm/WedVD/Fsk2C3/E09NB69yz3S0/nGkCNAYM500omWTryBYXQHmpe1FwdUf/2zAbh
ZJhR05yoGLexVMuun28wTwiKRKppkzynhui8XI3IAz1BgdH+Toe4yRVCKIQQ7k+qO4Tx6q2conwg
41PclYfOpDXEvX3md5HKDXW/Vbuku85nmSAsLJYIsYZMkq9B2NsEhtZLlHg6I6DCMcrTi4Yj77Wd
EwASidwBYe+e3HJ6XKBnRhYDlI2yqVDMZNAEs4eGV/sQcH2mkgqy4OkZ5T3I7Yj3G+pw/5r6kBw7
3YYmPTmiffMJRdVXN9BRtrbl2M0T6kMZWhox0BFBtuGmck68LSIlLXzfp3aT1HKPkviGJTDRocbp
QOps26JZ3GJSyHQAnUEcmFkBj6Kwy0n5rowsC8b9X63DVrU0GFerYtePzfeiuyfKo7fKpT81qnDF
4rm7JehzcBPBQOUmDwO8SemIaWfIgq7EKpiukkvcgvA8yxeuW8wHC3i6Kj3f1wTxWhgLYzv776v7
tnCMPno7AhkKUe2VZXsJFvsJfQoavq9r03oOb0J1WXVT2yFqweNed9yPvb/6Z3HfpsEH84kSx1mh
0hlR0MVj0L4usbbDJSJ8M0aP2rXB8f513GaA95U/ks0/35NZmH0kLmIZsnMqNLSDrVpVqJ6wTQhj
PNiRoBbQo7xl4+VxKp3vAVUA/LvPcPrIOvIbGubMYR40CocAj+scK/XorAsQ+KPzFNXnppG/w5CI
LXo9gyYCJxEeV8Nh8MEwZAl8niUgjJz3rEju5TVHsycfN/m+8jFbO4Szp3jd1hLR43/wQ7BdnFcg
7hPcPATdV2h1cZlS/1cIwOEBVB1vbxYQ3cJ4oc9e2B1IGgS7GgxMkJTFSDIqLXxpfOgbx/J1cqnc
TqL5mdZpcnQWPl0b4fkHZZfHfvjVOJV7BhO1XTJoRCJkiahieG6DoIdVCA0BbXyNyJJkb8pi8ZXd
G4FhlrjOjctxfmR6yCHAh69zhT7JKIk9MeF6BQwokIAuq71nB65OZeqDEJ0uatm525StIW3sQMpK
0K/Vp50qIq8CE1q0FeIiMj3bEcL5oG0uxKA8refZPrn+o6jqzwkg7Y2kaftm9AS9VyOe7muC78gf
PvfBw+DOeHSTuXpwu99l3JFLX/EXixYlhwrC4FujPZlLlrqfbJyO9QSu/Ryx/uCRys2DDi7RMYOC
0MHPK4ArQnueTA/3hQZoel0gDOZTqD5jFb6Bkpe1SOi9cghvAxJM6Jri5Egcxxbgk6BIR9vgw42W
bRqm6KM4RT5qygIBekolOjhOQh0kmpAX1oNnJzg5JwiGlYLT2ZgULcTGmSUtzWD9Xx4noYM9BjH4
80QwBdJhv2QBbR+DCgME2MOfvFc6D8JWPbRwlcgXkA+zEjK9TZsgfgvHuPoJBeTFd0X5GpuXFMVU
GLfF+jg14L6pWl5tH+wSiQmxTcPyySHtq/LL6ozaYTc983gUH3DQCQIfZd0Qsk+t2J9ORP2Wr1wn
1y79trRBd3aSbcPK9qOGafehHG8g37BLxfG7YK8l3iSglxNMPDEgpincTxIHNiDIqHfhVHc5pOfD
Y936dN8b2r4o/ICtMXO8CUxydQc3vFIrnPOAnvU5zAemdwb2jAsDhDRg7HdQV7/ddHHflU8i1Pjy
MHGqc41KW85BOTuMHQ03HYjlhQGYWqAu7lxrgJMo8zz1K6WrRi28DhR77LQuBFXj07qlMnj0nNB8
QgYkLwRoOGJUQ7ahDL9s6zrnqm0DCPiRY4Cs2dZteqnggQDvmRDvwkmC8dJVqAFaevNB1XLErL4T
ZiO41rhQySTDW0okXO50Ha4VN/iT91DrWw9osE8AuE0je3LjuD7GPB6go2L8DJZIcqCNhilIBEP0
lUvWW6RkSBXKI7FLcqKgO2/AOI4zhMlm33Ov3jOYsBd+BYx01qb9AduNtyWZxnNUp37WVY29ejxF
KKoePbLspa3iz1iQ6yBKVF2che7L0T3GYA294P5XqDWvxp+CVXvhG3tunAYdNtdXkKZXYFLZ6kBQ
ISMMbIMNjN3tmdj2FjpSH6gyGHWpH++nHshfNcACyBGlfVB+30NVapoNgpbyBq6DD4+GiD5MEp8Y
LIQUjrTLETzmdAOEEB7FIHtQiEB3GpT5fOo8CbBYzpuBQgHAARsFZmhPvoPcUgQDPU8o2edxUiVI
FSGs68Z62JdTAgOv5owuUHhG1llBrzSqRn9a3h1QpgrfWv3VSCgr5jAdb3ZNpisUneN5eWCddvO6
bkWe9otfSJ0OB+a0elsN4hMWQ/ZpbM+tispPSAfcvReiKh6CZfgFQH2bsDQCahQnQO497ykKkLaD
Xqh3LvPf4TXRPnU8/qhR+wNdwEGUhSIlusDE8wYM0fCFoqqt3MF5dx24wdhAi8yry23gW/IW9bhJ
RwlmA9QZ72Ruw7dYeJ9hDLmIk67MTOLnIViyu9Hn4TMCPIQgaXmJY8jvQUy6GhJcJ1t75zRCC8J5
HMComr3LXF3GiHtf0DnKbW2oOVBrEbF0ut4DSVBgPzd8HyPGBg1i9M99FWKBjlQzNOWXXjrLcz2g
dj6ML26PXpRR5G8cAGijWoLbfZHW3TnRXnqaYNWyhc2Qv0kW0T0Qq5HNwf3gEMdAohL1h6jylxlF
vWmo910ajz5G1xK8s4Do8Pm+ELp+92Pv7KHB11O5gFOtYdL/1bkgFjhGFJPw4kOf9LrwuWA78Oz9
V79OHhu8Ovhz1xwTtC58ClyIzzjs7D4FuAnM5cl3b+V1Snz6qJj/h/Gg3sLoMcjRsz5+Qkrwy4mg
khtWbmhlm1+wc5l3te1fUAZywF3mF2cI5AHJXHWc1gIGJmb3IChKL2k6vAY9D7dhi2cD0Rhkmehi
+kYj/2KWgHyTeNKZZkaAlws9SAZrcBeEUlc8JDAcIaUP3vWw5F0yeA+9I9H/YLUpGcCrHMou/WjL
KSxcER2SHvydiXjeJoCE91tMv3rj6kMMXeUhrtK9z1P5Hnits5NRvRSQimz1ymscYdNTgHkbb3rj
HT3ZV5djGA1D4YFwBFozplIHXml9I8szhg1Q890Eoh24mN0fJcuC12G2MGpYJbMoOVAfMPPUDuQG
py40xZClydlMu2cZlvuqp94jDHyGnKOt2QuDUZWAx8VxBuvhUq1sW0hf5GV0pg1K0hkExlfSseRD
+f64URXMW0Yh2hxqzgKl5WaPFpQcVigwxJTJc7WE6pp6aVHZaTlA01G/uI0FUVzSB44MwZheFKaq
jgLFLDlDuh26W3SnaD9k38VH5luQARRKKnR0xhM42SGK1aH/1CmAVaybhmOimd2LSumsQYEi84So
31x4nB1dpy03tmwhR23sT4hUWY928sYdUYWout2Ar1mExrJDqRNTLMmQvLf91Udl+sI9EKOQ04Ky
1MHSiaXL1sbeM/w/2Qly13KXMOB7UrgoScCh5mFKW5nPIyRLiTAo7oxttAedxy0A9Va5T0iK2iBu
kwZkc9Ce4xwKKvSVrJOjFgYlsWHke+IRmOgNZXWwKyrBHeclgXCg8BI4cY3mGEKtFiQ+e9SRad98
jyPngnIbg9FMSPRZB/ETh2OD5F8xuPrAIfwSeEC7ioA89qoSdNtpASIucHrZzoNF8iFqeUELjZ43
3Wvpj/1OOehkcl/wYHB/hWQvV82NTkIfEStptsv68GKim/IyAKH0/izfV0fVBwXh1Qn6pupziPoc
FevwmbfxcUlld9KkFZkiokK1AAIUKGnq9xGlndH24e8hFnnlQP9CxqFFAO08NMkc/ySYrf7nBZiz
IO5OO7+ch6u7Liq7Er1QAYQdQbKss3J4uL8CkWITwnXqWsb82V8VJE6gSQ49AvionfsSWXuqwiq9
wR/8CbcZ6DM07R8bnUBUgXZgFNS4M1KE4GBIXeao7Qx79MDtDiAX/YJ0SjzFAWr6geeF+Fu0eBLE
Sa5DnYKtW+fgK8VIjXW11S5xoP5PvG1c47/2NUjmrYNIHNxumgzdnpP6/GMsC+iA9QMMaieQEqWb
Mw7Xl7ZHCxXRm5/zqZ8De6BmAfwz+u5JRsu0Yz19Dla5jKUDQGKAzKNn1HmmS9aoKHwWM5luQTgf
2hlwMxtAL4SY1rsIZM4bOZH4gAqsFin9UTKPFT5m3VPb9e5DCEoL2oEa+z3Q8lbBZ3TX4g7eVHUK
tAbJvVRy27J22BoHGO5iYYc1C+eFjzPyZmQrST6lqKE5aHd+goaY5JbFzidK7EXFUvXmwztvZyW5
aG+RyLun6LOsFET1y/yTddbLFjZ3jx4FHkunsNylCqrNicfyjRozHeMeYUqNidfzKvqhMcjWNg4/
PGsrdB1p2zPq9d5lgicu6weCqrVJ30Y9y23VQh5dC8Fzt/bNQUYgkpsY18EQwKl81K/w2f+BoNre
3ATCEhXPCdhwEElpIp8SR6VAhLgDKKCpf4In71/vi5JO5qxbBdo3JgPW0RZ2SIgMdVeR/eJoEK1Z
AA8fcD5BLaFgsa3bQt9+GUTRD+lIz1VTxW9kDMi2NFrCZe/YoXX73wUlMWDE0QkLiO3Ns4k4zI6M
vqL0sQZZ7iW25bsOetT/ZxfstjaowJWh7s5TAfwehRdmsZ90p7Qq2YHECbKZKXTxUI8h6Dxpp8VH
qXpEaWhDvxl8b96WXqqP/iCeE7AALveFJc0HGuDWhSf6fhPrdn5nZB0qAoAQ6QSjY0n9LXwH4kui
MZkh+FnOARwa0AsGvYggQpxy21DYJurpQ2kPWFPdhBvbd+3boLomTzHpgqrmfS4DFTcaLOIGH69p
b+f+h1iVRw2YqOfWb9OMWU1zpsr19gMpth6I3c/NAlX8pK4zC8o9KU2bsZH6u467Ud5ZPL3z8OiH
z2aGINZLu/ARMz3oQkYAAKkC9Iqi9haMzQPqxTMkgvBwTiKQtGUUP8A6Ma+MJk+N6xZkqNSlxBAO
tP+A6BLEc0w6RZCg/hMS+AtCsbq5C3+ctgKmIXBRkxAxYxl50yNsuH7OIUsPfQ9xBXcphwsfoGLf
rzHbx4s8m745aNh/5wvkEFu52sICHNuGyNKQPs3Qj9kfvtPGz3091lntwwQVtnf2U8kNByv5Ewzn
n2iQE13cAPrQBpzCSzOWKichnjflglsUthP6k6f+Ky7olNUdmomr8UdUDzRDR+z4tsqzj6UZXrvJ
X/BFGR62GLS01PHcazpDQA/pXXpdJjVg/oZQAFxkipke9qMglcwP4DQdFAnrjfFqaKpWjVEAk9SB
Q2jbBsz9Rl6FGUyZT8hJfzFUMB462SOkDZBDoOH4U+c4FCzk+jo11l77Qfk7cOaQZCBsONWwGhDu
ACISmy5OL+kTfPlgmziRX/Zk+PwQYgh760YgzU0pC39k3Qvhlj74anlGIbMsRhQ3ruW8mxQ8iYEA
2cfaqcNPssztpoNx4JN0mn7bjL05r17++VSCVZO+8KZMb04I/A/+wtUjZp8NdV1WYsLNZoNRx3pj
l0OqGR8HRFcYe6r5yR9ByHBIDWod9SAUiJfwpWsRlADQxyC/NvCaynDKYdbh71DiUg8x9X5OlZ0/
Sk8cErRXgSK1nD8E666m9Xhm4Qe2He9ahyWAziqJaTZOYECMnfgtuJYfkpR0C4sKZ+tgsN2osB8O
QA1hAgDACLrpJnzCpMEeoDTeBQ0SDjjifHI6QtA9foIxigxJkW+YaMLNjlK1Db0SkuHwy4UX8AGd
YMLMuIHz3AOsgXP0FO6AUMDCz++aL6Kgl26hitpVHv/VB7149y3qKsYAQk2HK4iWGHcGbt4TdJjY
NUqNmQIXddO1YbTXJBnzFhrIncFnPjX8EcMAOCrpsHNcBbp1F7wMCFQU/uYvwDDwvYzzmKruRELg
SLC9Gw52QqWR1siBOJyyFv//UXcezZEjaZr+K2N1Rw0Ahxyb7kMgdDAYQc3kBcYkmdBa49fvA1b1
DhlMY0zvbdvKyio7k+lwwMUnXlG9uL2R7aQA17lYkbxdP6ryTJO8cFkBFTp0UW2giVtMx6r1IvJ0
btI9eKssczbGL/gj+ze0x9Dvazma7XKAFunJO7W5Mc3Mc+gbu877MUtiTUGpaH50uVwfPRH8GlV8
7vp736Q+mJh+fRXrtFKb0V4kdS0tkZFtkEaKqFrSE1/kLhXm0Uqs62RI8nnZGlCLmyjFg4ok16Ir
OKZje9DtUFkbQ9STett3RlPQDGv0VST36jYfxwdUOxAbwp1u54niXuJWcBIL2FVmDdIhrCxtW1k0
b3N4xIDuqe1ILYIulXYfBQlIrzBDJbi7t+xc+ynV6r4traOXF+/xaLDtNWXdmL23e/+XMNH/Te38
ItVL7VKowVvfFeUctOeE2+thBefaLvON/Pj+L4VqrUDg4tJ0QUGanrVEMdrdl5JcrFwfyp+Ra9LR
BTy4CmTk0VCqUWu/+VGjm2jT4qilexNN7xs7GKPbNNiKaHyuKclzd4tijzbwMSn8bAFJszpGZveI
ikKwrKWmccBLjgdirV1Rlij9wiMewRseB1/0x8792etNAymUa0gRQBXJhGf2iCyQ0WGb8V5vCTBW
XXRabh6lkKMTHiqawB6KVCWY4T1A9Go2kDLtAsM4JAimbemzgS2Jm817dMwtvI9qUQPbreVlDvuY
JCqjlF0FL0ZvGOsM0hEllmtXNPnPhAryvKwLhVNJQiYK7cJyhMQBs5AQTl8VuPQCVer0i1RQjjTM
JF2aodFdaN0y14kySllFAnEIF3EZuw61WvPa9iNAVj5WEqVJ/Uoexo0S5+E2LayElCiVd1KYrjsD
prIu9nkDLNnTzRBx7Ix8rreo7TPjqDeWIxS3Jck1nqgUwpFzynbQ/9yFx4yvmjSJsMPA38Riz9f6
bVcaD+gT9Ys85iZJxvyKXl3BKd388AyeJCYJ2Bj1uByJqGnadu661ctLFGrSm3jI8GBpYWIiBPqT
4Byeo13s4biwYHVTB0VZ3QA71571mJ0oAV5C2y94g8voQjyV/StNnwCGjWvfWmiaFTh7MXU1+RnU
5WEwxvyXD2lHLV3vCkZTOE+ifKEiavycUk52SMXCYwVcoS8K66gWN6PdQ7msTO26MPOfKHqvCkl3
10h8PVsJjGsJlO61d9OkJl0j128uChlccmNE2hJ9IFC0Ukbw2KBIIoOdRWHzvkthPQ9tM8F6ZezZ
oty4rMroNfbFz0AE4sKnt7Y0K+5ts3SLtWX449yyq2hpKzQ7iP4RfhScdFp6105oQ9OqlA0hlztr
XHWbdkPxknnFK4Kv8Y/ULMwZghXgWFwXYeGyCvbuGL0ID4Jhq/nmIkHrDqHTBrGqlmKwbNj0/Tsb
2VyEV5EiP1aItMt+iUthU/ZLq1VUp1SwPvdDBJWr1NWPfiuVq4CqzowMoNZ02HmW1UKRQq24jeqg
pKBSKBT9Jb4XeYDVeNW2pGoEkgwFypm7q9B23mZV7e3e/6U3prqyYJ7u8zalV18P9m4IcnunTP9V
NaM8N0uURjnOVRC3DyMCRdsW2C+XpvBu42yMLuXEcAFS+f213fCaVa0knokaa21l0bCLGheDSwXQ
OMpHeESFWnxRW/2LV8FFdW0NnQ1TWYw1CyQeZcAirl0jL6yAukn5XgHSSQfQdD70x2gBIXLX2D1M
uEQ5Vr2NLd4A/wvkKspruhRT3TF3aoFoFerP2Ry+hrnEGiJbgBgQjlRyaKpqI+BhgG6U2PVplYxz
z9TEms7mk9oku7AS3o0egnaleywtBmhYi85VhmUQ6/oswkFgTQSbIZbtVVR0lGARpo0z0QHmnDL1
dUQutfFb9y4zelZmnpow8+XXsZv0xOAn6XJbXo1yCTEhQZCJn6NtafdvojQv8q7mqvWUt6oWSCLF
ab+WK4cOFOsmUBVEFeEvy+aPyEulHYqmm9aDntgXbGsaR+2iTbxpL07pqM/Ha5JZK0nrWimoE3UZ
OgPePC8kWnY97XuD/qreP0pylM4RmSicMKjRNgQ8lFvk+JD7z5jFiBO3GNUUOAoZim2ClNEAqJyY
hY1xE0VaB85AtfUnWqE6wg+hsSOn4rgcNWNtVra/6HSiRwiG/p6QnCSjUutLNM3GDXXPV69jQmGt
hotcV3eEWysTxM+RnCQ4llm1HEdbe5ZVSMU+AtwrOk4AX+zRsTvMJIoU1lYTRvKeq0PeI4L9M9L5
SFGv9OS1WoaxhX+wCr074+OoTk4gH8y33meuG5phawrGMqSM/P4H862sHGNSsJzaU5dLBLPW6LSj
lB9xEMmXkFm9pZ3GyiZFeTZBKX8qjqD2qiBF4Qd9uVS957SSY75rFoLX9KjIQt1BcKu3nMKzh2Ng
6KSkQ3nGq/PEC2d6bHMy7JZ1RTMMQHSfH5vYqRiRb8iI2oc9gmfKNg2STd+Mw1xEiERT6B+dMbb+
Tb9TxtVMBUcVC2Fj+iLqiUlkHUqZG2sB6iOD0JYdtRUloramoJOLyM66DvXFB+uZv81dPpm5fPk+
GgZeJBuawL0DlaXPE40UP2tN32eiqE1uWhC6xZWvNABdNDc981LfPZg+LwadpoxCXqZOZXT5ZBvo
vRXqVUi0Fri9v5WTIdun1XDlKrBdtCgzjmpqtxznmXynaXSKwNyKujUu3E59hPshHyL8ECpJYISX
Rygn0LQ5s16/fneTI0/nI6imbqjqyRMKS3eN2u0osJBJbWCDQS9Ksi3UQsR5BA0Tbr1LZA7CM9bD
k23PyT6B5ImiCH7ZigA5fjJwm4OdIlJE2Ehwj/QPdpemt5yF9Oq0AAmcRjsq1g8vl7QbG10aFwEy
zDAa3MO0LL4uBrWbJ3oRLd9/2SC8f4353q1XnTnJfvMJLVM2BFe0TWNHGCcbgzzN9psqSZxqjGQq
PEl2wc54s0sT0rINdUGBBHvVdAsJZH4Qi/QKaPO4KCsl2pFj20skjJTr+i3HP6Oi9rv8fjmrX96j
hlqPomKopmDLxaI+Wc+a0qu6MmL9JZqdSp8VI6Dc3mSmry4qLZ20y4JsBVQwXjCBtyxovVtXTu5S
aQiXRqdUlwDyq8tMoygwFCVtYErryD4STSadqGcyNq4rmKxiq0v+ou2SZQHA/8UsCrwE6FEttUgG
7z/FolXaz7+f3bs74qcNxBKxbdz9dEUn23/3lPt4mhpybsPLR+Sw0m91sBaSV71GbjenYLrwInnj
RUr11qgztfSjp0BP7lN0eW4pKFx8/yTvxssnT6IbssZC1XAKU0/PDZVMPAkUlDwjBHgLNBrGWkao
oZPxUPEwGUKNCm8L6cKQ9PoitNMnrYoP7xIGYygtIUrmK5diENYd5mrAsOqxqzsUPOP2UhtpgBpj
t1EH4c/9tBq3eRe2RyC7BWxbKVlo2BElogACBV3QjsLBQdgD6LwSeRv0P8+89PepnE6V60shR1Ox
VrROljxSfHQwp6ITqQGCFSywjWYXa9wBxh0daelGqrq32i60NTZoyyyYcOsmnOR3ZIXV1zjfCZ8m
pZocNGszqIp7qRVUofpQu9YV+9zzGpO73snzGly1gnoKAQfedJ+3AD3IZOTSoELXj1eZTTKmRO21
UoXjLEI0+bJtI2gViRmuh76+pbfk7lpirJUKjhMjosd+cI0fWYPKk2oavYNG6HMpAh9ZQx2VPBe/
GxC/FIRFvopHQ0K0rMCdJKZaW+EbhMAIQTEwnMM7TbeJa5Pkv883SR35QDuQLItbvmBvokpRR9a4
C7sU9czU05clet1Lv0jRKNPQKvMAN10Yg00FUFRoH/p+uAmDYXTSFu1kJfHRWFWN+zZr44umal8S
AvaZ60Ooq20LPJ0U3PhWJyOwZ29QMMipOQ80oLobL7UQOhHBmZWifAnzdFkg76bb0yHO9XFymVbA
43Q58BOHarZGUorJqPwUELRktF1/trHsO4reJTuvVXBATHOCokEcZKwtgH2/xYmkX2eSEJvv9+rp
qYEPvK7InNoKvXgezD45E+m0NjIFFlp6Y2E7fcbgjZBHQGxwUC2swFagxuB8D/p6HIe9DNcq6ca3
NsiKWdC0P79/nJMrdnoa4ilCDjzQeFGnT5PbYe3TSwqcJFcspHRM4KXgXkMASFDlpip20xr5OSfF
6dV/2BRCNVTT5FbQVWg/ggjk86bQLTh7uQ3q0ECx7Mod235BGuOjukHPUUjtc9ap4dqn8r0p0KSy
pz/w/bxPHSr/eoTpAVTd5mg6jS0MlKJx1Mkxsn+GIQNvKpdvOxPagVLb7UWfpwvF8GHwI6Fjqu36
r47X989wskB5BEHVVpMVTUdvA9Wtz2+h0s2yCwcEDYXUvbr0Oh07a15jlW3+/UAn1/A0kI6gsIbm
qE5ApZ3sBH8IEJ4oQzgWZog/YHTfyLC1B1QzSoSfC9kmrKleBGrh34/7mwkahmLIumB0W7NPnEc7
mYyTs0ya9W5On2WaYSxFIT0Y/uvMUL+Zo2VbhOm6OsXt75beHy7j2DV0UmZaZrnwBicrkv6od3q4
CbwHOWkfNbBM+6IKtbUXvxPWXOsyo+o0kyx3eGpUeNHCR6tPzZNNR7HjCsyqZV8YeQBtouqh1roe
ehdZ1yyirLWhWCQrDEpsJ1cCcRXFNXRwoIWIgC09Kxt2HSHg4CUoVk1yg4U1ARLENgBLcYnQ44Iu
69qsdVlju6GmD/tm7voieiqxsAY7LzYR3k5gyvtmEhA54pMyUKCKmqtCcBSrKsykLJPGhesV8WNl
oJhu+aDhVCtCdimSL/XYGC+lPB7PfNHJt/XzxoUaYWg6e5bCED5cn5dsWrdWHlaB7yCIoMLn6K/M
EvRha90nFrhWmz7N7MyH/c2Igt0B9JYs4MsamqRG+tQniFGKFrBld9cmzZ3Mf38/zNflo2nkmERz
ioLL/enEwiAEJAu02IG7SJ6jaLeeUQzwnlAXrd2F5rWOVGWXGuCTMxP8cgJThLCwAzUBJJu82ZNN
EjSyabUREJNcwlTJlvA/C0b3EvRT7wS2Km+7xgBiaJ07AMXXF2uougAui30JKevJuOOARXqpIhgJ
DA11IhPHRCPOKQ5RYd0ZdQ+CxbRbKmicxKlf0LYr7XZZ9znEsQAoVe9Xx++/gfKbV8GdyCVkwVZk
2ifXQpvCKwoF8j1llSZQzaJ5AZhsK0uDjYCXdT2EgbyJ5SLe+zTpZoOpt/PRK+glZRndKVfSl2g3
7YLOvEJo199GyTDOEABt198/qDoFmSfbwGQjWNSOcGskU/+8DRJEwmi/Cs9pdQMGbYJ+iWd1/Rtm
LuUgZCRR8V7M68hz/EiuZpmOYADHX+GMofuy8DHLckrbVeep29CTQt50MCdrzxG3y0Ay1PWIHhMB
fcMfNQDAyo13Jgr5uo95zaAyFBlkMFM5iaKTJM4bG0T3rCiHO2VsNwGWwrPaqO/4MUwdtDPnxteb
AHtakzxJI3uwDf1ksSkh+ILWHyQE8fr3XUzp9v9pFxsG59N7rcCS1dPvAjSjpwTVeE5mwfkbvOZh
gIKCFlsJFc9bAAFJ555sRfio0cH4flH8ZooUDTTeKvP7Guh3dW15QqGsxi2znQ6qRA6gDZ07qL5+
OdachnSYQiXMJAP6vPQo/gZVXQChMEdPbBGzlWi5+5l7pN+VYo9Yv/670zLJ3Em3WOVE09bJUtd9
yBRhbdOKQjNmJuUy4sQ4dczPz2wKdz5vKg5gyzIU0mrAnacj1WYyBFlouTPqFOlNSh35PRyUzOHg
+522/H5evxnNmqqJhi1z6CKk/fk9Jl1WDKCpJvWxoTs2ySKrKLH5PQ6isVW1ZxaH+vW0pQZES10Q
73KynfrLkyIGgebX7gzPxVmM4pGTuCoevnkIZmYyeymNTFm6KRpvndzHl30Q/4wN+dKo3PKiUjOq
BmZ6MEOFy9bMX9pOXMhAhDPb8/dTM7uPh2SpppVxndVGNfv+XX29HHlibcqkTMJUXZ2W/ofYyh1o
+pgYa6LqHRcLWcJgOgnGdv6O88SYOZnL3qTHK8Q1sj1nQ/XfvTvDsslUqFbqXw6PSf9AAZwpzdqw
cVfmIL+8B22pgWxbaHcruuDuUi7VGxk49EZDvGbWadHPvKnFEVsg68y3/LJyqAkriqlRz5LVr0W3
KAltkCg23tlZc8nLeG/yUfowdyY8oTNZ7JcrkeREMzADAV/I9tNOlqk0RmWrMRpAa6C6rqi5cu7z
xFuK6KYzCFUg25174adtAvQoqWmpSKDYU0hEbPD5ezd52EoGiJvZUOnajwxQ1ZxZhxd2NnSLRAby
H8KqdKwm8V9UFPWq0OOms+zHoi7zCyA51S5Ib/E9PdIv8fBKmNmNG6DM6hv7pC/QlxkRp/p+jX5N
6HhoUyZk5n8s1dMkp29EZRlg8maNn6OOp3VXvZ3UayFQ7LGhaM6NPjeXeQhetB4SDJtvIqUMz1Ti
vlwCPAREX4ziuVRJR05OS6yDLXIEQUg/QVPAC15Z8kT5tq3wTAxy2sWaPhKDCSaqCll8CYxdcvos
LOgBj7TZN80vUOyZ5hmrEU7EbEx0JGk5dJAe7t5an754QgFnG5qtv7Orel/VbUOZB3KiOiLspSVF
vfZlPz3mirrz+FBHjhbIzElDMQDaa9Taw5Mi5c0SBy68HNP8YEyUHx+C67akRKX5qQxePEpv/JFi
FXmash0hESzOfOYvoRfLko4FQGib9gUSeJ/X5gBbF5nNblqbNdxjQ6noPLTY7NjawfCUTZ8nyhIv
UwwcFQqSJLg+yGJxCaMxulKH4JjX9v77Z1LfY+VPVxcPNaUNNt0bjvjTDVN5HXxpnwOygTm2SRE9
BFT4ZDUYPpXQ4mcU8y4pf3vLLjCsGSVZ5QJhNz9tjmqjX2nCPujoHqxRhEYIOfCza87bxyCtIvQh
AYGF7kNrlMm877PuRsgYXeuhSA9U0pDYN+yfODioV1RTYB8DRtZDHJCqEYkCuVvnA8hZhPnQFbNE
t07K1iIwnaBODbwKCV/uLp1XLoaGCGM5HXihde7hJF/qOEwkxEuXRd8hX9/S4eByBvrf2vlhUM3X
FG77LpaQ5WwHeyuNrrbAF1GfWQkwvqAl/a3y9M6U9rFZJ5vSLv15R3+Lmn31A45CfClHASapprvP
/Xqf+KZ0hDWKBwJdJ1ruVJZVtpCK3B8lFOtC5G24RQPxYEh5+Trvim432sa4hVxu75LcXwGnhzWm
y/dtJz026CFetUURXNGz/2Wi+QY2aBtHdoMdC3gTAyHXQ1Z1Hi4aVr+sY/DWuggnJHP+0CWNBp1x
Ajxqrbe12jB2StjxcyhasPOU5s6PKa1L3PJrKQPsWA3RcOdXMBKGRr1C4vut6PGAyPHR3qo5XBdN
mIjiqZq39XVJ34Z2ZM4QD4NiT7XiqE7CJ2OavSZenW2yoiodmQIUCs8oneNyqJqlBh5ex7xAz6IL
DuEc4pm6h/Yk3Sbpo1GOycIITbG38uRoTcCUqMXzGkcH98IGvDAqQtpTclhGnmo5lVLIqxrF5n1o
RWiYZ8O6iaw3NP+MjdaGpCwUMXo6fLN3+esQkUx1FPqhmxRFPLMpnrxhHoGz3rVyeYQIUNGy78Qq
j4H2VT65kNy2/kYVfTvPqHxRGwafm/jiRSoC/1b2M1YqfM1dXuAyNYx5exBBv3GRIQFvbI9I0Atk
WRpLOQgz/CHsoUfXF0FHcJZzBCa8ndVExX1a3vlIoDshxMm9VQ7+UvGacl3EgJUtBQVme4yjQxRX
T3qSZgc7Mn4Zup9d1RXKwWl9qKZ2Xp7Kv8wksPdWND5oAASBbcNUU6q9r/RYcYQAFJoMze5RXrey
OdwghFNBVnMd0jR37w4WYHO/fJJ8O8advVBnXrEXwQ4aZ3tUUKM5JiVKiwUoSYyzbX8tdCU6yjZM
l6qTztX5vkQmtkWXgcoyLVMyhNMrsCJwRUrYhJqAB5+nEK8XPjCcQFYRTI3PXkFfS9mMN+UFJlmX
THN+ep6PcWE35rKhEtROvnE9qBuqXC0RijDKtR0BdgQUUDgpl/9lX8O2LSLWox7ct3qKH7WUPn9/
Dp/GSpx8VP8UleNgquScdhtxCoxL00UBCoErNLZdVMBDFc8L4gBtBVMaWG2/GIP+7vthT986wxKi
0UOnBQhG4RROElpSAE2fYUfEGbrE4vSdgmOLEvY1IOPvB1OmCOLjVcNo4K9tur1c/fQeTwJCNw7U
psLFe9amTbZD0ta9CBQ8pOQmGeaphcYBsnDKKrPAkqiCOqEEpffMJXx6B0/PQNxBBqpNFYTT3Amh
gSbIsgZdsI72WpYQgXqZrf2VdfznS/9f3lt2/GtS1T//m1+/0Isrufbqk1/+8zZL+Oe/p5/5v3/m
80/8cx+8gKjJftXf/qnVW3b5nLxVp3/o09/M6H8/3fy5fv70iwUay/Vw1byVw/VbRZ/s/SmYx/Qn
/7e/+R9v73/L7ZC//eOPl6xJ6+lv8zAu/OPv39q8/uMPm5T/Pz/+9X//3vT8//hj1Twnp3/67bmq
//GHoml/wkqzUHyxqCTS0PnjPzogWn/9DtHJ1IwH9gRmmyWcZlTA+C3xJxeHMGxgFqTdssbgFTjU
v36LH+BTT60DNpT1x78e6tO3+59v+RHZctKNs5QJokDxR9YMCDUESlNd48NZ0Q6lZCcQDA/KS3Sp
L4tV+QCDbBfvxi3OiotOcWgsHj+8mb8f4uOghvicuf49KptTNUjaZOsdQPFhVFgktUnPMj60Fn6J
GRgrJZ2NnXXR0ZmGzjLpmXMSyT9afM89AoMGbBrvat0La5HFtwQ7qww7q6Ay1hImtUpfbdC7Ba+q
HKwk33g6qrqZt2zS0YkRXWohomvcpZq8FmPnoDQ414wIrp4rzcCizSIfGksBiThPjz16U0RsaPub
+PZGswpjTGRlloEeLUp2dCRJ4L2RmvJMe11RDe71Z9UA/1Do8hL3SfyBMRpTjCWNNqcsGiQnAJ5L
mbELgnHVQsKNY6TPxHXjrz2zWnTVI6zAWY6EVAaNK1Fp3VdrFbleYbub3kVYVtZgx43zqEetucDU
KISSxf+nyva+V1Nk89tlpNeHwi6XtjoGs2ZQ1jLqrEUq7tTW+iEwF/Kt20H8wN7MyXsb1ePnHiif
Vz9CW115Cb57/k1npmszyTZ2bV4h7LHLJYBEeLrlWXfo0gZRs/w4NhaNZh/NcVBQ7rgJrGxpJd6m
F+Zh0KRdgiKh6lMAQL9Jzij0abEToehD+WIjyeUa4aNLCtyXwNggzlT+UcI7FT2g2eC2jsDBstLV
WxuluwJ8clKgrw3KUjEPvrh2L4tfXY1SctJdd3I8b4Z6ppXqtZ2m+7Q253Wx1vNVAuUwRF6YSMCY
qG1o6VxnSLDrcbKu5RxuO6I9eWUvQUMcW8nfpKN23aTHujAehNJv63eZ36SclQRnRIXrqLC2uBXD
2CVI6gPS6wboeHtR0SZuhmFZwzTromYZx0ZPRLFxY6DCEtLdDYZ17QOEfwiHUMcRZuzVahmp5ZJt
v9ZauI9GfJ1q/VY0tPwQBQzrdOXXSMuq6QxBeeBlHtUMZebF6iHQ4TKP2DOjmWFrYl7lrxFAZrVJ
b0oItm0I6K4clwSmjouxg2YGykxV5HnobsAOOEOmrXGgcuIAeSHyN6zGcOo1w6eBC6JsH8JhwNBo
nDda63Soo6RCP0IzOvQmhmegqJCOgWyNc8pKeoNtFF4ioRvdencFvEUxXEP8Bi0KA85IrhT4ggQZ
nlvBgBsfS2yoqgklaGlWN/dDeZJiGq/VvIlWUaVBpst0F4dZ7dZw6wk/REgelFBPB82BhogXBLep
k7EDZduYjYOMR4Aq7zJDzKDc7N67HxAjDJxNRZRD+bCYGsIg6CuqPpYglTUukahb6JV8kWF8TX9/
rhiAW90Ls95hnbLI8upgYhETag859ZMQOZgOilDVv40sU/iLOlYMxgpZtxm2Pn7/jF3BjqbUvAis
V68QVwrQ9rwrMA2W5pFQXijNosFRX4Zdcy1p3awd9Z2PJ15hL/KqmcVe8eBDa3SqQr3Js3Zkpxfr
bCKj48deumSbaFu/DH55yVF6VQ/VpFW7HDR/OwIoJhvZtpJC8pO8Gyf3nEk2e1mDUA0pSlK1n1m/
LPwNqp1xqzwmrv2k5SNAkjRf+Ags5QXeKUiOQSn1Zwl2y6qgWpSmJqYdGdxHzGPa10jV55CxVgi4
vVZyjfCafB1VxR57iAUki5liJLMguCj0u8DbIkJ7JedYJmWkh7WYFzFI+SFeuuiODcg7k/3e+Em3
TDRlX09OS7gVJVAk7PwZSalZ5AJiTSAD6I8xWvvszDnF9C3G9q/oajzULb1VOVnDBjpQzJwXotvU
bgt0yl0IVG6x0nL04R5dnWVoPnsVhZ3wpc7qywjJrjR+daN+nekv4H6vYZhkXnSv4btWK5aj5spl
35eg+tNZZPhYLiGwb+t7P9QWYWQ5JcSqeHiy9H6vWQjUldajK819VJi4SpGpafkplXf6i+LyrNSe
gtpGVowjKEeaIYbKz62TgFvelwbkPq0G2QKKXtyjeLhqsfFSHwfpbiKC90a00HtsXeBbQOEyurUG
b7GXxCoFo2Qp5aLQsP70ORewUqma5BFJMNwilKsKPmnYjRu5vRJqdSylywhVPVhQ6MlkcOOeAMPv
sbMSsxAykqles9Id2X2OqUIk3WyU9CucGOYDZDLsDebZiO1WgZ6tbt3WUgcgXpGeQ/OuD8jOFGvm
eSHhrA1CgUKram2HUb/p5Gdck5UBXqlY5JoyI6BYTq17TedKBT+S9QNgO5QRimrtDvW2VBRMJsdm
E5PaWdI8oCqiudukWeZK6KglmauphDO79lc+IneWcSfS8CKt3gwtFY6GO3TrKVAL9a1P1RIm6MxI
D3b2XCtPZcTdGhdL1FWOwh5Dpy3ghaKbgMchqvpp84CYx3Wr9K/U3JDkeFW5Y6C4P6e9uSCF33Yo
OCBq8YqJ3M5OcQ5sw2AugnGhQpf1dN9h+81FF1yUA8dBuS/zBDpQ7tjSL6R1D2n7NKqXnpesAwoj
6NOAX0Bv04owNQ2XQZOsc9wTXDy+zKKeK6mLn7l7I8HSi7iWA14oWiSERmTh2jxVpa2V5QAZ6wc9
Vq6DvvkhRfK8HW/76GfNA4RCrBuvvfb40Il6q/VYfA4X7iQl5c663lvLDVwiGPGYFB67lBaELAT6
co35HPsmMuIq4AQd/yAc1N9yxBMG7KCU0Zx5sDpitIijPiEwU3Ed0HEnQE8PLu730aDyOW35Ggye
pE6ZAtO5wALj0Dm4ugqsWCAlPrkbTHbmJkKnOFdUs3xlnhn3c374ddiTiiWyiHTWUosYtLuR23rm
+b9SRUMX4Rxq+fcDgQQmF5VtELcnIXYph9gXSNP8ugVR3MK3ZqBUHMQAZ55jrPNVsITYuTnzWn8f
Y//PsNNjfYixEQ6nZ98zrHxVz2VHvg8xXTmq2G7s/GX4E4l8BbbLbPyFl/rPAG+bM9noCST07xes
C0RCSUhNXT9pV1SF3IUSzIPDeKjnCDSsiUw6R2gHa9462Lpjdcf85Zm3tC8qxfGfkLj4/h1Mb/Z/
kvKvTzCtvA+vQG7lYsg8gydAECzguDdec0TFvh/kd+/ZNA2ZxrZM6fu0hegGXK31CHAXohpwTAtt
y5A0Iel+NsGuRrzMaX0iLVc5s64+l1X+mhwtZ41GEKQEEsLPkwOWFA2j8JODkXSr0Vgp6b0OP9eN
8fGlG/f4/Sx/9yo/jqZ+Hg05R7VRIpdXmZNLUJB88JKr74c4wZm8z8iy6NPIdGTJaYyTjeJSzctL
QhGWi7IEIpJvIM6pW3M5rtVjZdzJB+3QzGXIe1jIz8LV98P/5n1+Gv1kvwRmBGfSq9NDGV5PVXEV
B6jOPNLnAdn+MlLH/368k87Y1+mepN6R0llNqTJgtXBX3SpcZtlSmzVz7tBV35+Z3W++3/Rqp4Ig
s7Te21YftgLBjW4j84wRVpXPKuW+Ly7H5kzD5TcHOWhJ1iKYd0sBWPJ5jQSRnMiVlyWHXoWPzv1f
DWf6eOdGOLkqIiLeqjHT5IAxOkKuIVld+O9v50+TOLkWcP02Egh8wNBX3lqs27VY+etyZZ47nqcN
c3I2MQ41UfUd4yufLHaKdTIhUpNwK2C+7PhOfCjXSDM78VpeF+vv19pvvj7HBEQE6oMTkelkUpru
a3Im1Ql1d9uhjLYaOIn7tj3z7k4qz+9Lmu0LeBasGGg962QcVGwKJTLshCUdXSrzGCKL02FhM6P8
skyWWN5HD9/P7DeX68cR7ZPOLrAiGjxQLFhz/VyM95n1q80GhM/PYaN/970+TM0+OW5RTW01V2Zq
+qydtxurmffrwNFXA6YPGDbPqnOf7Lczw1NRmMCKdArLn3eTLpDJl4c+wSb8AtEbnE/TW0pq4B7T
cdNrONciDrrs9B91s47MgwgxT8K0wRwV4unxkiay40PzTC+t7gjJGlrxT2HttZYoS7RzY2oGN+HP
UqfbFaCpG5Y34OE2WuMrjugBwNYJIS7ExxHz1TBcYshTth3SI80M4/B520RrtSw3MNtVx0xQCsqS
HiKg/aYHm7I9tPFN2KDUQL0BiJ09zFq9fTSkSasUO7vb90Xwb5Wk/3f15kP+lt7U5dtbvX/O/z8o
OnMPftgPU1H7U9V5/1zWGDUVzdvH2vP7D/1VfJYM+c8JL0IvSONoBqbDMvqr+iwZyp8qlV9qsIB4
4d7anLb/Kj9rf1rANsCacDpN7E4OlH+Vn7U/4TPxM9zQtDqAHP9b9eeTbSWALr1jwxH306ENnd75
VkxiGUsenrBbbRusxzU6gKt2AdbUkebuuSv35P74MtrJHa8PxSBgyNBaX8i/lIvC8efuMlj1DkmS
Yz0Qh88/fI7flLpPDt5pQBss0lTglwFGnEK0gKPWtdKi5KJjlm54D0mmorOdnzt3p5v1w2XyZZiT
eaFKSa1YMEz+OGzNl+55vAWui7DH3F1H/kK6QgNu0dz4T0l9bujpGPpu6JNLHw+JxK9IP/8Pdee1
G7eWtukr4g/mcMpYQTlYkk8ISZaZc+bVz0P3YEYqa1zzY46m0UDvhje8iit+4Q0uslr+9EP1ooO4
X0ltpj0u6P45lNcJpgMIz8mMnoQAxjhG/Dw+FXL8QXronCqY94KvAmZKiQnT/fKDt9RFSe0tNe3Y
bVwjCJ+pOToIl2m27Fd+HqCsldLY+Pda/+mr/jUVKpQyNHgMGeDJ1xtbhQ+ErCVT0bujixND7Uu7
yBOcaG8E2ehIXnhsg2FXnXkpTh6K/8wISEWAR3/iu5NhUcWzpHxh2DJHSgJnu3p575LCJyk7M9Jp
qv5nKDq4FLegrvDfbbt/iiKllWsk3IbCYuAwUP/+uX0fdb0HPSZuBSCBudyZHfbdEfo85unexqYC
XRHObAYXpn4a0Iyw/vN+fOlofm5IfTsE6GBA0CzbX/z70tI7lWJ36bb6u5wdI/OxSl/ObI5zY2wX
4aepw1hn5RVnDOW6+4EQslM5lmddjofyKB0UT9xJL4L/7zG/ue1AkZOa8VWGCG/665BNlxkCULTS
HRNh1+UQmsrwzOKcRnz/2RGfxjg5jk214gllMAbxJGFsjrizI1DaWJ3QVo90aM4SJLbtfHrKPn/V
SYypCJZejAMj4knukwIMl/0Oy2e3QXj0qO3/PYXbX/aPwbbX+POqmTOWYMPKYIveXBsLfa/lTYkk
p0YRaR5X0HsYGNWD9+9Rt0n7a1QO8wZoJf77AwT9tFeU1SRMW/qSHFS5QgSCra/ai6Q7fUE63PuK
coYH8O1nfhrwZHO29Uatn9rtXIOT87ekp9v3wbmYVv77qkL1nloQQ0GIpun9dTqFMZ2kqi9oyPra
s+SDbqNWv6Pd7JJv78M9KlvOdAFOb7kWfTxMb3MHO+3ert0yodl77sL+++3i5xgAeMlXQaeeHhDB
akVjhJ3w5+1SndIt4t1WnDJtfNsv89o/V2M4LXFwXAyCMFrHoEWIotSTu1pIREGtScPxWNX32mL5
pUWLE5EADXcrFKp9BdshLRsCBbRoNoeu1MsQj+IHDT5aoWcOfguo177LxZmN/s3j9fWXnWwBa5Wz
BTtvxF6ul8LVaa7YukPFOlie4x+02tO7+cf2dJ4FA/y117+Ou63Rp72O1EUe1dU2IzSBS32rwwLw
03W7Qzbt38fqRJdhix22sRBZ4cKSWfqT7VdUkiiH6sI32tq7epu9RrvSn58ER7XjK81wKYjasZc7
54KWE3TQXwP/+fNPH2mGUok1g8g1guxpBZkA01JfwO87Kl7gLdrqJL4s1m7Qfv77i/+OC7988J8S
1KdxizS2QHsy7jT9nDUdEi36cgg1Du1hzs5RAv9wOb9eW19HO9lChlWZJgJ4pZtYHQpLz+L4Eyi6
DaPYDo3GrurfHaLXg6o7RqqCTzWDf3/tKZjlP+u7pcvcmVsEdvLgDcB4db1Xtsdo8tJfKs8RDcs3
TMxvw+twcCofD0zjzCv7/eJS7wLkgyLOXyhjUa8wdZsYVVOy6z4+Zm3o6IKMwfCHNm+Ku4WngX/v
sOg5871/vxNM+KeRtwDg0/JKKCBHSmFBM/EpmP5evCEIb3I6fb7pqvSq2dCRM9zgPY2p2rnI/0/u
8tdyI22hI8Ejga87OU1rWMwYnejbQ7z6iNNknS177X16XXgDq/2BIJXzvqVWWW3ru3bGZJP/zQ/i
zrhJz0zF36HONhP/67ecloGiwYjEZOW3QCRwa+Tg0Ax1/z3b3042sjHwQeFME+F/nWy96WuyLLV0
harB9ycKckAEXXNd4mUcj3d5dWZfffdJdBSI0hlNhvfxdbwuqVYxWxlPNI+KOdB5Pae49d1rDAQL
Gjr/gZ198kWR2Wl9GZlE1tGtKI62pqgIKhuHCiT7v+fu22/5NNJJlNjNCRAn0SjdprmxQlAkMGT+
PYKyRWKnuxHaD5IS8D8Bxp28I61YW3Fs8TFSdY3gnTOD+uzBg1Rd/mBk1mU6wz6p3pAqPw74NyxZ
f21CoIiSW4BdoHIpbQFWEMwLETuPar6S2o/IeBu1bm9uFiWscZc91Jq5n3I5SJQKdYgzl/W3y/Hp
C7ZJ/HSae9w/kXDhNDd95Kexboc5UM7yYQad9e/JOjfSlqt8GokafapMbUjGOD51OX4CwDYMIE5K
9fbvgf5Oera8gyaVQh0JkYOTHYa5kRUvZgwxpX6YxguBFneqn2sgn5D4/vO6fh7lZHfhMoaQsMIo
ciAfLDvblS59qtjWVdvyqVy+EVH0u8FffCFAf9yP20c2Q+Seu4QklDn+2oUEtjoWGRAKIQDpJ4d2
xJK0hx/BnbjpqOLB1QmR29Kt6mdwelgAJmLoVTS4ZZlbcyj8QR0Qzn20IPvEnTcqtlLrzsIp6a7l
9RoOmJ01UGk6A8vAxC5MTM8SwRvSZZ+UPS5tSbDhGK0QG3Uj9xbp0GYDRtnJDdr6yE89N8ipoGwE
KTt7TUXs6lLp0pLeRBT7JaO38Yfwm/VWhKJdpzKbYIRCMF2OmEk0iXKU53ulRh0br3W+mB/d38k8
aWNEEVx+z+vrjsHb+AK5EJdKdIjyGl729iBaOx2QEWttr9rvTLhoZ46cnrvTuEREeJ1tWqEfJ+Eh
RANyHXVPyR6xG3bCBHwnqrupJl0N/eRE82sJSmWpPiJBvF+FW1l50fThGrWBCAVEZNprg/oy4pOj
bDchjG1AQI2oXFUgobRawZC1dorll0L5bTQhmPTPWp/v03hvZKpTrLO/6OiAV7Jfr7ontvkO6Dyc
OYSpTA2rqBzpB2j+xuKLRDBquQQIQXtpiJ4pg87Tg9o9CCmwuiVEWh6d4zb1R0P1UTCxNysbE+iS
ogFPsjJglI07W8ZPfGkDdHdwt+gO/YAZKOSPDDNFMj6nUHVbSHZw7P0VN8uiH+wWVcjZmOHcs2NS
6OiIwcQRsFgUbyuxvpNVIUgS3FoncClz7qZlBb5jditFPfTlYe5/oWK4M2kaxIbkhgWysfHg6mD8
ouKHIZBw5TicpqaTq7+hrLi6ihaTamC5UR3W5R6GEMqV7x0ZKNVkb5RbxzKiCz0x0NAYqfgD1cxQ
AS6wljbBQ42/FBB86Mz4URTuNgCmQPMBieud2Cp2LFduHj70/XK/dGiS66KLx7jXKOZrK3Soxaoe
vjpZjNp59xjjjTivxQX+i263mQCtb7ja20nxjoSGL5ZEsKhDIMlTHaM0xulz9Ppc9oXJci2jhUyC
iEIm0Y3vriJgtemU2GP93Ha4rAzNXjdwfQecX8k3koiR2Tz4U2NeopAKJbF1J7RY1HEXDbFfKrs8
i4/wFADr6Mjf412KXU9U6r6CRWwLoAal7wAE7JyifSXH9wriBysWazMcI3g443ATtljWmj0kaon/
e79CPIm18UZc+LT0JpaoC/XhHiMHO40Kuxlw2G5jHjHV9iXjKk+fBXAFir7iigguNJxddB7teVER
1TbAVAz7UovcRSBPE/DCVvKLsnlTS2LSPnE75X3sRwjC+WESFqBAsd+hgmeBylKV9qduZl5FcCqO
Bp57m89q6NYjkCERQ1FT9rJIR+y0tsPmjkIZBkEKRr+NW0S/Q3q8ea7ZwvykYrrbpjZCcJczbFtZ
bPFxlHHP6ECEXTRG5eNRD4C0Y0bxxHhB3tdrTP3GGO4g/dtCdt8b94ipOl0ExBYLgT4rXJw/0TB8
MKUeSJQZtFtpoEantbS1Do+jsL/A6NTRLdmbhPe1zp1GyoNVGHHvmOxI75CT1QNFah2zfRPMAwYL
F5GouzWZ5Wr80rmGEXN2BCUhxR4BalmuMIeBML9pGD5xizgVWK2BW7tEuyDCPWMprGA1dNfqBJ8J
ziJAVoT3EoKpY5u4qzwFSavuJpQ5U6BicfJznp6bqA+m5krtHyPtBXsXh0kHeUhLLC38Ejkrs7vP
IXitGbI3cbbj7EP0DFbxdxqOHvqm+BTL/rpgK4pKVmKIKMbO3iI+NWPDBJduWPduloc4gsxY4QUK
lrBAC+xsyG3sysAdgq7bbDfj+jIdw50OXyuN0otQzBwMrHZiYwQDGN8GS9MlQWlpaewmuudmxnVB
diThWLXts5FJO7TdsCi918v1ou4f0uolRHV/FIOiAUqH3ygGfd4fIcPqBpoTPo2yK82ri5YV6uLz
64xzFNr4NDCLAAiIk/fK3tQuEL3g0sF3pSiCIYyh1InOxlgstHdt+CCCCEwzPqqLytGQA2XosUvA
Jg1NfwNVZoO0IzNFrzMQA0LJWEGB1IgP84LHwoJbON5CDQhso9njx4Ca87NKC1URVGcAwIoJC2A/
cEjlIl0JBWhpEydejC2qNnoucSCpzeIxxG0a3XdvpADVjznidpezmEFljq8gPrkdlxW+h5454o5S
74ToPbGKw8JHbB7TGbtnNLkQ4drNCbuK8p2ZAiUt7gizg1FLvDZDQEC5SVFahBFnK91HpNhiGsgq
t2CfOZb1VFjIeqJfHK2ir1g7igl7rTWvhFb2C3Oyq8mAxph4jQRNlHss6Q9DlqO/KnGjNsCkfw8h
NTcEWug94VomXJn1iLFThll6aCeWh5yOl5lwBTMclDHolAvUg6IoQG0TUK5I5ekl7CxICKkD0c9v
KtMe1LtmbtwcaT4x7Zw5lVyt+jXJfm+BVUczK1mvo+EN4QKg7biWAlDqZw/TG0cw850cAq7RhIOU
wLvF9T4vwMIl7Q7lQjZ/fuyynQb+W8AyzRTukoR17WRMJcsgLPDY3Xrb4ocR6S+JdAu4wQVtBfLp
iE97ADsWCupdqZvIupTuEBeB2ML7wqun+y1hnIO/yU6v90qiAhjIghzim/4ElXs3T5YHwdIGFYxB
jXqlzr/CvPdg7vgg769j7Hsb7AuV6nEy9B2k032FV3OMQkvHIpR5igSH6WaysdPlQ441vIIrgj68
1Qsg9lyG8iUfuwTOqJXsihr4uPZC6+GAsu4ugtpRgMRv0Ohu5sEepOmy0Bbf0HPbmk3YHMQQou7r
cnk5jdZFEaXHqQmhU4T+iNcXlG73D5JV/zDCBNw96pItnycehmr1w/V+kCw3MdECnDiM5fphRa9Y
x9zqEgobqHIvagpI1bDz9LZZ8GqZH1fsBZPuVxNvuM/M6dsCoKnf4IYuKsdSQ9k9J8SpXnG8SaOL
kOpZNI3QZTHinEenn2EtzAMUXMUxcHssYXk0Axt4VHZN9KYTbI3zuzWyT4QXjb+67QBeU/Gd8htt
TLwu/FlMHzi7OMv4hCG6ndfG1WK+C11yRDtvN3fa86DctOVz044HfUHdEjmDyABfiFo6mLs0R6KO
SNqCYtlQpzeL135Q75krnhH054EvL1LqI4a4t+SXEbPjPr8leHS1HA9F7pa2uclzMPgDeO3+bSbA
rTAE2pARea0SUrfweBFsnhXXTKY7Y+l5CkOYupEYLBZVzGLcZauC+bzF+YCDgZ/CrP8YlkcTFgSk
XtoHfsWHJT1Cne1mfmbsWgw2rUkgxN/UpuilxOvrCIi8rZCiTtJDR/SxSZ0Nc80T/NHDVI2MmhME
C6mMeNHDlxJ+uCj+3lhOclI7ev6KNseAvKaJbbFuVA+U3ryF4siSIBap9X4qFsei56vk+UKr5WAu
pFfEvx8HWeQvf85wCba4ldToPVdnm7MlKxo362BX+S+9vDDay2bhnhKOeGvaMnSJno2HiJJT5vEx
x8JBXKa9WchQuMurvq92SVG+60l+lyKHtqoBprJeGlOqg6qxKteDeZyV+VqKJbfFIltqmB3M6iOL
6Kb5pWZXFJyCJE0fYLh6spAcOsTWuxGjiz4YMAet2vlQVaKHgTsXThUkMb4uOhLAyxLdCLKBm1L2
rFIEKLrtVbwP1ZJPlm8TXlw2F0QW/TVu1p0h0lGWW323+fYqSv1jaFZ7hXSR8VqV0uSbFooxpgxa
GjSV+SrNxi5V8Z0jZy/V5qlsm0McbTYg29uHU5lpNJzwmTIzTP9B9+Pc+J0Iy0WZTwWXac1737ro
ooILzx/qyXqKpDuhZbxB29e6dDTxkpOz+bXm2QpV1OQLwWv12wXHcGuMXINcM00l24ykh6l8LeOn
clA8DLq8qcU3uTwoaMMn+nsUJjbSo9p8IVR3lhR56VIFUwSsMr8WhN7vG/hb5vtqEBSpxoBbSP0g
htARYNytSu3KYxesUcpqIuePrIHY10EbLUdLXH6YWOMaVncHBDG0FeTBnLDSuSeIVOuuPTKDd2ZM
iJLNd0jZP1VdSWiPO1sV7WRB3YkCCemKc1g6lm96ptHPTihNJbcI19bUcrBpkvnYUIGTUXPlDPlq
W+aIoL9B4KRT4NQb0p07il30laBrTPFqS8XLwI8QiN3zMWPztbu8UPZaLr/EVnkZc+9Y4fI6NxBS
eoo85F+i/IhomCsZoz2Alsphhg+64s2ZELR1TU4Fgor9nY2RPSq/i0T1jInwMMsCTe3cQS/tungT
C2rfxMPoCC3DR5/zaCXPTXFtqrPX9L+5495EkFNzheLQCDlAWT20HEBvGffahNhgORwKVGQVXdhP
YcUbhBsxpYIKAZ1pSe4m8hujhnWUB13+rI6vgjwQwIq2hON6WeInC9uhi0yHkth1bLSQPwTqDOJe
FscHi5ggLJ4nRAxFZbPWu8B60FtIN0rDC7OnGc1kg6IZfEqMUSzO9QrAQnyqVIzZLfwUFJ2q9k7k
DRWP2nSsltcidUwklIdLRcVD0KLmW4JDYH+M7RKs1d3a7E18eLSqcnk33Bir+ahrvWVlsrQrQcv9
cXDxuHTq8IdUaherTqQra57Q/DLKC5Fg2VBuSVur8DEZbvW8L+0CZmGIgZzRm0GKTRFCE0HTvcoE
tzC7UlgZEBvk/rHOH1UxWNubhrQmpsASHcsBawrRNfOJTaG6k2xezaJwuayUqRX9aPFoRG3jbZWX
TCnspcXMSrNQow1xoIE4NSmTl1FbRFKMHfNhDKKjVQ+Eek+9cdEbmV3w5K1N5mr6k14dpoqkSuvt
jd/CD0bS2Kb3g4LBxZBiU7HaMn9nxBh5j47UGqLhT+Ge+8loFw9+pBPyelbWg0pWo+EajFwK1Eik
F6nWLEOU2Bmv02A9LKySeVjbn/jz2V0YOSvT27KN4VER7WIQ/RwlmqfnvhbGvozCaTTe4zDZxuAB
xQu8MuVGYV/PeMxDCoyfZfO6i0R7WlhelfsL+UFfIPOSaCF1uYOVul/gWWtL4S9ZrR1peIiXY1k9
orRpy/F12dx1kGrDrg+i/LIQf8CPszsrJDGotp1sV/GNrnlkr56hvqxyE5iUI2SkHUWICtMTWaZd
cX8WmDnndWZb8mMPy0+dDqWp0m7YrQ353GMUvixDTkUmvRy0xpaH/arcRuIvUb+jqbkTIHWMFHP6
FXc98yHXVE564bXQgud1xNNC7ff9jHNRql+kDY9Kt2Uu8WNrYLS2tgekioOemLhVTMhKIIskKAsV
TQxKWjidHxqcuTAOUSfhQmSFMdzdWealJgNhMx+X5LcePrXzr039TsaK15RqdxOzSNEaxNGaik6I
y9MNla0uAZitCM7AFll47gSsvyAqP5jCs6izk4UjcveOnGEZqEmXRQpPrpqxwO7snlpYtmhurxSu
nOlHlfZbpGKaShwStsal3JOtKzdms1lwwbgYc2fh1RzGq2aVPaEWDvKiemYmEM9xuvObKIquZ+pc
7Zr5GSTfnk5HWgKr4k2sZE5h8zxouqehDGJWRlBqnc1tDG21clrcVeeJBphs2hqibYXFcU1fzc0x
qptujUG5w4kHsvZlGOvH0cSpiJAyMTo7154MiXPANGyZTy+91FJzUZPiVbC8V9iCGt3LKX3Xo7tR
PbQwrnsrwi5bdZKl9zq8CjuhCyrhVaQo1OvCkZaD3c73DSywoZj2SR4IEz4/3QPlLc8wOr+hZgL9
CsNaCpIJNjBlzj5vd3LC+Y5Ve640dLEpLGIGNqGNkQl7SaxdTX0UpR9aZ+7C4kmkc6CzqBEWo1KW
OYbWeALiMxCo7TbBaESrPBMmJvgiD6PFy1J9bU2K+r3q4CK0G1GHT9fXIvxQMZKbiSmsEFtBvbiK
hRdDeC0BPvSkwEBzUY2Klpemg5E6NSRUMwrx0WOEiRJOWVdtIrhSRI12DAHYXrcS1VjLpd2MzLCz
FsccxdsY02shc6sZ9FFZ368o85DKq1zrXX4zTZEn5ZKNiBp9geTQDKOdQ6/r0rs+gWVHmot5Apfh
O96EvkWirKUPcnK3zB95fdNE1T4zr8X1SUlwV9RkOnHihVArdm+ixKbUDpbhzgSZeTSBiC0FFeWs
PlaYgqtivJvHbk/BgZIwL1TpaVPKY36pGpFtTPGNshmGV5cjmShugoPxE/OifSV+CNZVAdUm7X4X
ITXMudovRJENpOt2cZPoqMUYGxPB13m1K6jD5X19hJVnNSnnr7lHExQJiea6In0Y88Tp8Q+pe+VQ
Z8J2KV3KC6I343phmR4YOzfFmbCD9R7zluP/hIQ2pRbDm3IkB9QXIUeKFgnjlcc2WaddNqx+2qyH
dJRfoGFBWhk8mYvMMhcouvImu3xM2njfieshE+SHEdaOxO9FnMzui+gQEnRZsXnTd9VTX7T7Kcup
NuYHvbOuw8yiNj26UjuA9c68cUGTHp/NEMAILqDtKNyOSQbVTJQ6N8+HAy45WP9i2llGWG8halC2
go3uy2WeXbSU2QXeZQ3IYKKDRFFyR+iFnUJfU6CqXncvrfohWz8qxBSKerJTctGwg7w9onbSz07f
FPcUBne4r/pl+bhGv7d3LJbA/LOMNTawVYm8DxiLnrsLdqu5xQXEeiOu7LFl4y+/1apcePNqTMik
S5eZEvoCpQ9Yv3aKGy/C75MSum37oCm/JIIvq+dGcPGsGGf6G+p9lOMMROW2phDemMplyUHHo8hO
8useT+eoT5ym/Z1k3Hwl6vu9l/B1Bd0o8b2u763yA7QzZs6Ys21uUzM2akMcjITpffFAPdQb1Y9R
uJP7C3JRB5aLLQzVvq4fw+G1ki9xHyqI7tCsiMnEVnLElFOpW9SgeSQQquKSayGdc6NuIBdWrhDk
QyVC1rTwJS8PA9mjHE63PCQkc24p1L5Gw0juscqKfyrC7zC74AzLQFxjSlezeOwx95b63VRf4Ja0
b9VXJPyrzS4OJD6eWDaGUHB6r8KKMO9GpwG0mcZopuIUxWXVvjTxpTA+TETmCTqlaUn+OEtOj6Bh
OQ+eNdZARdKrHNJTPinu0h8H7Rm7XmIqat8LNhK4EajRRS7usV3tFOJCbUTJYkSHzNcwEEEKjtbl
TYP5IDoEON3sUWpw+nTxeqiwq/lYJoGYo4dT3ggRWucdjkfqr1yJvYj8xqoSgFALB7tAHQBBjOLZ
QLUBfzU7zl/iyjeIrQQjgNWvq3cxXRtrwWdQdNvGjXAyJQfC6N4xokPdHDdJSAxyH/J1eQ0NFBon
07fi2g2zfGdORFYyrvYr3KsFvToLfnZLvTSmwqVk8q+pwLsT8e+EXdPPuZdrsYd0nGeZ0O95tKL8
9xzPj4WU+SJriB8exeuFxwKBBrRFpPWm2mpl3dOapzcqcZsZvmGSjWDrZFPDua26Tcmh8MdceZCB
F/bUP2UY9tikewK1Oqm8a4QXDIjtIb8VlBcdHHFHC62k5Kumg9dRYpCExdamDukHhSIkloOUAFaL
tUrLoFkmX58218XGEXKCnWjy5pTvaxQ0hjOnRrlSp9HEjrNRa/aStoeGBgArvtMoslqwfnvj5+bZ
W8fhU18hp0F/D9cypo4yfDcst2XNygzS7ST8LIksmuhVFYk/xz6+iUYU98oRQn9tTxOimEnk6WF6
P/fdjxoFD2lW7EG4BBzlaMnvktRUxQQQJ1Nf67u3MRVv10x3N29kEfE5I7/CTeKipXXShOPrf7dT
jRLOJ2TzCXwADcEpR524AAKsHOh1Yqxy7LszlM1Tyh/PwddRTlr8mZD2mTyBn9YHcIaj4mjR3USU
C/SA0qJJu2X2ZYpiORlcmUnntDj/7k5/bcefdKdrRVGFDr878FGzSxr0oDobDrl8q3NbckqPByC2
z4E+t7/0FJiBFpUh42WFoq9xOugqh62Sgy1Vg37fBVkw+aq/4eD/vYAblOCvYaRNDBdJa8wrTqAG
JQiOshKbiiZAbCfZx8prlGo4kuHuZjVn8CzfTSQeHRaBN9rw6h8g2icAhT4YzVw0GTX14bnKfiwU
HUPhHODoWzwdeqIKtBHVxBbuZE+WnTGFSRltyzV5/U2zLdVxBVAVHpfdObC4vKHz/ppAja2N7BRq
mfoJNHUg95qQXgBFcRsujkTJD/ichsaBXVxEF5bXBYJHrrkRKLq3iWaPR9naHc7geL7F8EF5E4Fi
wo1ECp2f+WlqGyuvpsREEDzdj/vuY9xnXuQlIMopAcG3c2oncqme/nvzfIt+xcxOhacD5clSTkat
VGmcqMqBHDyYAUI3t8XP+dh84E0DIbe+EihO3ISedmYbfXc0VBkLIgURamyITha4o6enE2pt3xoe
Sj8L5gPPTdCdO/fbtXK6tKpsAldB4msTh/s6p0s0RW2bgCxC9oTm6K44ZIEiQoiRnzey8Xpj7ePg
zIyeG3Pbbp/WkU3WaU3NmCtiIRfZTjmiAOTSQSGd2m/0rsQ9B7P97gr4/Jkn07loVdvNNWhXbSAS
VLfO7rMgi24nvy2F7pz5wG9HU2QE3SDDwHc+uXDWqevrZpor2D4AS/q9sqMSXxL4+tkfaYfyTnPG
R2KJEanU/f/j4CeQJ01DINZSQbvlykVD19MsS9swLgG9+aOp2F2vYYIuv7fN1dxgehbpBzwkLuf0
N+RpyLG0p8kM/v2bvl1wRWOPGfhq/SVzURRrlanzNvtmHWT0BGqKNP8e4tsbEdYhdyLMCC77kxW2
qPsqlrlWQE4ngmcvOViOEqRXEtSj2DtH3vt+uA2ByWfRADyVWMAKXclXFchK8Vu91Q9DMO7Mi2jf
/ljc/jwjfPvxf51SjbQRSXVV4jL6emI0vq6B044v7eVGjaCnusucwa/2sp16wvmbdjv1/xpve+Q+
nVBDLdBr17h99Mt2PwTzMXPeV2e5OM/72Hbj6UjkFsgCIIKKOvvJ/dMnUtj0Mg8ZyngiUWhpyOAj
aq+s3gvUuJpKPKNE8O0rwvOMVSQRAU4aJ98GxjQpKo2NAhyslW3NL7xxV72vB+mQPBCGY5IDAPDs
4/UdsPLzsNuff5pSCc0yeQ45lvpP/Xb6LVyTGWl+7scuK/lc8o9XywXqymcu2++G1SUYpmisKiJy
q1+HLaYxnBKV+Z0nmqVPkoo9Zpk6EtJj/z6A30Ett7BHljbEMAHzyUrmQi0NvZVsBB7Q5j9pqHjF
R/60XJt70sufuCw5qbcc6cUCf3QN19pNOy0+8yu++dwvP+LkaSmGZJkVnFhdtI5DCplheyNTMVem
uzNf+02Yx0CKjnujqCNufhK60jLTe7WDrtR4i5PdgacJIZ12rzzYrulG+6WykbAJ0IZ0Ri/eWbe6
P15msIaQZPv3T/nul0BY2ZyRsSRC0/brCmfCnCdKO/GaTldV9EuK/H4Uz4yx/R0npxRSDH5HDAJk
VztZWwUEPboXA2sL3CgSaFZUNK5uGpw0lemcvdL3H/S/BztZQ21WFm7WLeCi/bnUd5YKGCt8+fes
/Qmg/vVJJ++Fqk75OIjEtEieOdExv4eRoAUIm6InNe3O4n+3H30yHMcPoxkdFqmsblz7z8d/UNU0
rFEBcuN9vUdp0CuC2oN+bKu70jk32jczyFWK5RXUXx3Pi5PlWgSjVuKBZG7gdUo/2vFxys/N3zeg
+i9jnKxSIWpDVljg9nvpwwAeptQN1nvUZvGOhRrpSFJ3SCbZQ/3YObN028//ay4/fd7JXE6TqNZ1
JJLPBfkNvJb94A8XlOrtxG3OxcffXCiQ/5hE2APb9X0ylYrcGimZVu0CdfUKxMasRwTfNL8LCofX
6kdLD0Al71nO8ku/e6iIycmLN0KkiEz41y2jlJWJPAB4jMZjaBR4dUrsDXD1zqX4Nl30d9ynT1R8
/kzvf0sx4/83LYzNC/L/LMBsf5TJF73m7V//jwiG8l+wO2GJ45ODPwU0FG6+6Y8Cs/hfKHfp/Imx
RV2gs1BT/l8aGPJ/qci18WebHxGqRhzA/6mBof8XIBc8QuEbYTBhkFX9tzQwtq38v7e6QbXCQCwJ
lvbmJUPFdwufPkUNSqE2VU31sHVFDMt20o5bKsUsxAGA6UX+uTTphLD2ZzzCIg1LJxg9ChTjr+Nh
Pt2HM0jedB/ttN14zPZCkB/+L8Khbz7sy0AnZ7hqgGX3DCTelvvVVdx1R3vTH38D+nYj91w2fZLE
//1dJwG0UTX4KFMjFoAcXgDSQqHmowKb78a+4Yh+3L9HTsbAZ8O+ry/n3wNvV/WnBVzMlkWlCape
xnuiHfmguNKx9IuAltDt6AApLPbpTj6eTQPPTfBJvNnEk7KWFJ/SfbvPMyAP1GhaTwjWheyICs35
byUV+Wu3bu4CUKwQLCcRO619xUOGvYKAsmlbKtR1YVZrIlqgabMJcc+hZaSBqhWCb0E3AYMjIha0
LJMMkCYSrOlHXCe55aWrPvzOJmUJJKMUrtQR8+JAxjA7tZsFW2xbzE3wCdUsIfOrFd3yI4kt9VGq
a+kwxWN1OSsl4HCJfwuR3Lkc4McLk5GAskmVg7lU5r3QqdN1rYnRtaqD+razKVpzp85NBEHbuUXt
dQBhouyKoejusok+sj0jLrbQomqoOOOxtOwlBfczqtyIK21ImvRyVMelv+vifnjv+dHzMS3X+Cq1
clg+cmUGSTZVQR+TeKT9oKFGXCXUvSGIsiBVKct+qItw7AdcWQxzkR7SckgOaanQgO4juiODFs9B
U1gSqmCa0mm+ltJw7qZUvuGVAE66yKEZ6EO9PM2VvtLqHwDmJ53o6lFP3XqSjms94RuopcWHZlL9
j4Wi9nK65Q+Fnkv3K8EEsLpMEvFY6VtUXdt5zA9DAhO/j6Txvhr+B3tntly3kWbdV6kXgAMJJKbb
Mx/Ok0iKNwiSEjHPQCKRT98LZVf/KnfU7/BtR9sRDskSechDAPkNe689qyM8zOgaU9B0bktLnfyg
875Eaou3bon0tSmd4rqdY28nsmkBN6LsnbZASufasMsRU1dtUr+OTk1ARsdsZHung6F6sMeivzYo
IW/jsgi+LWElLm2/Cs460+HerPqnJsV00GXav0iUaS7iisSSJbbSdyFZu7aR3RyDspTPtHc1F3dA
Gh0pO/m9bAcr3niQyt8HQurz67yRC9aaUhuxn2p0ONJrvS83l0hiVIhdbOeZvOyOvD2y2bdEt7Ju
qlTTXRkULq8U/dTwE8/QBzsP5APfbD4dBmTkH2K2MEuoxO4/JnYk2YaMN5T7k2cKyj3wNKhCExOW
+850ZBxJB2sNKc6S7RAKCEgfVl7+9HsvZPO0VMZFssHuYRelM7mUAhSqQ/Aw8wH8GXHw5sZ5+ZTY
kHCzcRJnZdcObP5Udu7toqXhspkHChe/A8LO4tpJYTeMFTTmphmeqi4o7gmeGioiLW17ReVOTOEr
i/Aig98vn9Jg2dlBaSNvk3VxrMMp/uL91ujsm0KcmyyvLvEmdcH3onXc4mc6iRFhF5YB/a3Bcwu5
P0gko1lnJMd4GppZ7iOyc88ic6IUK0EwfO9CEmzaSi37rHDUUbaBWx+ANcsnpWaQshnI82zbjhXu
lnhUOSvxCbhxomxxa2t72vsjloWt4ni/HGHUvtb21F1Giy9PRdta+c5PxSp1dUeeGD7p3RdzpAf8
THYafky+5W4tqgBJVCkJfpuIsT3o5no0wQuAtfqZJiF9rvweLcsysowDpt7644s7Dh2MaLu8ywlU
e/fqCruEM3fZfumg/2o1jjdzJFpSrRo67y4tgn07Z93zKEzIPrRp+o+6yjS79nnpbwjgCw5QoLHY
zEtKfhCSr771WLzUZNX9tMVk3fhA9J8Jnk8vkrkt39t4TK9kiKxcdUZvqwEJVIem8cKSybD3FVad
OMTE6YRNcRmMLDwRZRUnv/fZ4mhVhbuhQyRayCq4Jt1xvgz0EpyShL8ty1pe5EkqT6OFIr7ErXFu
xzLEmqDQQAR9fwNhsbhcisC9mqOgObMaGLes/JxjXKcsA8BT0/o2Bf41pyzh+asuvzFjmpQbDTDl
ChlbdpiHbrkOk0ACw4ey4Q2zTxZrZHZz3/Sfsh/JDcBhhIDIX7/Y1uz7MdLP/YRRUcjYRQ+b1+W+
lXY9H/qo1he2z+2dbEkjrHDmODGWwTBulhtZEgjtBS3DMpdX8vvZwkRnty/5ZFn7cJzjvbaD4qlY
3OIGAbe1U4mpgdvl7bWNHHqbWWrYDUNFpxH3a9a0zIgklSgV3ETm53I1Kiz9iMTMUdhUakK7PLwC
uy4O5UnYHoQO0tOPwivdozDWeIw6P8UtJ7PLJDHJTjV0UfYSyr21ePbjvMyo2EYHs3zXxx9l1KZY
ReqfS857lwPh2y9zFJ3ioZ+3UVVFV/1QwRqsh3yHIjffuH3hX01hzYnQ+vgprCXtd3WHZjgsYvdn
JoMG5T8cdXSHZJAmY/WS555/7QRW9GGK1Q0pRQvsqOj32UTKcVNqplM2zBMeZg47Zmc562UiQsER
+l1FESzHGUmJ42Pakb2tr8a8K95Mlor30XNjsWG77b03nhoPsky9PVnmqLDjIL0K22l6qlSCcyuu
gBHlc7MdxlXp0M/Vj8ik/ocmG/AyGUpYXk4b70eK1ntX+Ol1s+TBT1D/nFZDZC33eEjng8aXidZJ
4YV1MvUKWq3agxC3d1EXBofUnZNrFtLB5dyo7qpzY7VJHCxknSmwtSbLxOmeBCnizrwUqBQzCw+h
mvRt3qT+VUrID5F9fM27nFOlw98RRLs0TOIA2Y+VIts0OMEK4RXccAHfWukpftlNs508dhbZBWeT
DTCerTTUYJW9PE4u/djRN+Go3cocDE8ywOooZONzHfZOfDs0XsaQUoVEcgTlsHSHOR36Dy9vK70R
YYEQFmGAtex9nrAvdp9I9xCu1KotHkLcdi2jTvs5apxmjfYS6JyrcOC6HAJdYd5pWuHuq9AjbDGK
x4zH9VQ2hd5nYdgnhxof0IelFUqVOBH+t7nqHCItrGT25WfF6iPailnrhay2YnJ2SZf40zkTYaU+
nTBZ3McIc+3l5HL/uBRO7d4Mg31rjZ6nN82YsWRK7G4PgrC5I5wLkZk7ztU59FP1aeG9uqVBm6+B
6Jkr/Lz6uIxzdxWOnX/RWmq8yGSPpq3QP73Wye5c6LVPgc6xAsXErBsf05lrJd0NToBsZ9u2i5Nl
jo8Far0fXqTGd2fIEAouzeIfg1H3h8VR7X0DYOlgMk+dFikA70cy38kkNoesVZyuA16ZiDg25JdY
Y9XoIQ0bcMM5dqeOs9T+pTMv2F6HRV32cxofBgsTA8F0ybGocyRzMky6u7Cslw0DGiQsLkzNvK4X
bE9omPMsDZ5bWfKYapvxB4fXcDlZhsiZRVXddVHyo5EVorOxlck26+GlLF3ZmZtG297Wpko7/f1h
wP9OfKZLK/3/GRlM/VT/yH5FZ64f8MfQAHAmUaESdiZzdbpz+qDfhwZO9BtXEpOEgJhLFgzrmO8P
bqbl/AbvHDgmq1aWHS6czP8eGljyN8mQB2iAY0v+9RhD/I3kJuQG/9aIcSQGfGGkMq858esS+U/t
bt5PmWXjTFk8ad9HfYEFP5PxrY4FcvnOVa6FDC0LXmNsVscwwCXdkeyC0lvCvVSTui0WS+CMsvOe
BIO4/gzmcYWwt/hxgwL3iNdhZ4vaFjW1lTR709kTejsLO62ek3PVWNXWqVVxJdo4uAyJTTG44vXw
oubC3UOutbn8q3BV8ZGxh3lTLQ/u2KcnI7viIcr7/pP/eOcUqPPeKxPvcla6IGyp6bO91gMPw5Iw
p2+en+TWphFRVtIUfdoIyqYoO7ZkuXNs5JdJ3LT3hSn7U5TX3jVtUvwOMwO5fm/6Z2daB7IKRQ2e
qsJ2jokz1WByGfntsi5Qp8hY8WMTRcSZxGTjDKovLooSJK6TxiNa7aV2UJ6ryN7EuKSvVdsh/5Po
0Ysz8aPYW9EwzHxcM8cnhxTTK4GR5SU0KqWaqlG8U6NBPhinDAuVCZp9VSWMUDNH+e45MrZNhmaq
X/w+G45JVPbfkEaC8IktSiKTi3fPXQYAXAYT4JjZ9yHF2qoTK+W+maRztH1iozaJTSkx93TOW5uc
ubd4MeE+XuqFN8X1ZzKbGgf4n19O03tI+3lZs4d08NNUZJPkmTVvQp+kiCGOcrMFk4UnofLR+2VK
0hxKE79amC7PkCExOka8tutZ47ZP8vqyF1N8nwTBtM8FbRWSseSQdiR4L5lt3rJwsL5lmYVekzNc
YbwiCL75GsIOygo7wYPdjPVzy3d7WBZs7Z03uHt3wYXRdst4Tpxhuq1H232I3IrZs0nSowVoatxL
fxjvR4TFu2K24ku7SFJqglTOe8V9UaEt66LHWjbIVPIseetEALHArdzZRsom2dy4Izc+Cr3UnOM5
X234BKTq2DbXrq1JOurJeL2fxQiIjYTk6bmjr3EPKGSGgkPdxeIwuDkl+aLc7FRwzPCojjrqBasz
WF4s1v5FH7bMj7MYNrM7uIV/QDSePhed1/ubKrWCS4t+9GXsg/5Hy7wgPYxFM2+7YPDeagI5A1xZ
BsFE2lv6lVASvFJlLG9VMGD4j5o8PllVgRm+LzFh9JUMLkLRLKRQFaqH9JwsBw+PANybsFgIxirM
5Yir955DePX69OMz98JdQ0gPRTth53eR6IMnQVbTE2HmwavMxuHGT6tiN+cU40uWYNaYtfXodLK9
DmvX3PGjMZeecu2D7Nvyeyib7AOyjHkaxWI+kznrj3Vni9cxw3GSYkza+Qbp21TV9kOYqfAlcpLl
LQ2a5soJg/aeEx20yBB0R6F1icp9bKJy61KSfcPN4O/UCnTo3DE/WjUGQvb2ayqO9L68JhAnS7fd
u5+14uzEg70Xg+0/DXMn3tU0mjseKQpwU7D6LqFYe7FQB7caBaacfniejKjfIj/m03erKrSnbDoz
6EoPnlcvHzP+xPvJT7tyg+2yPvpyyr7D5x7u4yROb5N0tZAuzJfvu6CyTsrq9NEDdHLThGlNAE4r
btMelp9rUxU0IXxycgPdNx9/xha2BVZH+uhlX8NJBsxirMsx1fVFmOTlN6Pa8KKfOrSSZYerix37
1egOw4Waa70D4jydoDzZWCMmeenb1LzaFPoWTzrXKA/NmCtzlv6rGTz/Ebuac6bvTN0Hcvak2JP+
p+AftSLheTOh2NnSfMbdUSVODuQgdVG5jqYYk6dG8rg8hqNpbkchClVtWquPpwNvYdtfj5oSeo3t
pdRUqDgxnbUn10qr31f7f2tz8b+zWFnXTv+5WNmm7z9+rVTWv/17peK4v0X8Q7rkuryiuqAe+b1S
IUWStZbj2AxsoeSvH/JHocLHMJalTokkf8p6gx3A8Hu+ZPCblODcIv4fi0yUm/7fKVNEsG4Tftlu
MPhmhrwixom4JP3mn9uIX4bjDZNe2Qn/orF4NIEayNVCcJE/RTK+7oZsAinQLNn8PIbC4tGPML/C
RTHViNxz8hOGg/SXXNykiedgHKlTP8mOZuxmt4CDQgYjUTqA+S0IFACLjXvKBeb5Z7fuWqfYk0Jh
OdFG91Zt3wCoEvGMhj2LiqfZXmwFusQw4LRv29hPXRAEheWuPBPjCesldychv1WEkvgkbjmNeOsZ
4PgIrpdgXL7HQe0Et5ZL5KPFoNGT043dBBXYj26gvX+unEiZL6i/tWJ1lax+s6pGIbVLfWHrp1LN
erhPusBJMf05gXdsXT3/EDbTd7Pr6wYDZ4kgPsm3tas7gU8yz5yneeoWczPXWeHlOwwVMBazwY1y
ECZS1+CMeA7Wj1YRSgAdpIWPxPxAxsMUMnVl/92LA8wqJDL6vf1ANGHRfrcYuHP+axVUOaJ9KTXO
PE7sen6J3crGxxa7TTSwxfFgbAnaVFoXs4smOBIM1eyliK6twI/no6zT0n9LStHOr3kGtxZwh916
F6L0Ao6pyLJtgqBZBTCVdjCzXfVBE3XnAJKG8relXtryrYn90npMmqAj0gDjIY4z4coEvOBIxlrx
5UCu8YkLJIYOX+G576qsxkdRKPpUdSsWZQwGgsSqS63e7Mma6uKjyzrm7Dj4EmOq9HExriyQv8dN
ZZXznh57CrnkZruIQLuR3xy7tKECPIC1TwVbgzfq72F2Lgk4LMfPNEPb6G6JY88ds491b5rqXFpZ
FOqvonJluWA9MX3rJEfwZ1GYfvEKuu+uuRRbjJSkZ5aqvxhM0U1IIv1VSbyZBYawQ1/3dpeAHuhl
wbDNyqeJQWJSV/vFF7Etbtx58GYurTgNASt4qbf0DklDgnTCtnNrbGtNUo5Nu6kdf07fp1C5jC2c
jp/GjWumKH0oglSk18j9y/DarpC9Aa4JdfwBVoDYe7/IMQ54zN+bW6uQxEhQyJn61SmcdiZ5cwqm
Nt1WYugh0Yiae16TjdbMM/KmXKnuR2LbKLH3oh+nlDzLgi/R2ZS663hTct94YG76uqhD7C1KFtG2
8sOOXRKmOV2fe0BVTDDYIlQIXLgaa1fuwoGtPS11QH7JeB36ixW/BzNzn5fQScLlejB1DxmNjcxU
3f1fXzwua5axpFf8z0fN7mfVfPbvY/b5j4ef7fRR8ovm6x9j+vMf+AKT5t+OIT7THw2zoPddjyCB
1I/QiIh+9Y9jyPltxaqzSUcC6DjQM//7HPJ+czkVOGgg1/usCtf++49zyFpPLw40iruQ/HQbsOPf
OYh+V9/8v4MIOCvSVB/tlO26NiLS/8HmC2tlQSBkPytTq2WOly1t85Vq1QWXWCEt6yKwVPaZjlT/
n1KgxbxgzRS9L16ippMKZu+fc/V8wLqGAmh1gdkB1aW3Jb4uk9iyyqFtmV1JWd+ydxzwbGVxNL/x
6O/zd40MEmRc7g3WV4qru0dkX/L8vuIeNsVpwJaTQiEpuPpxmzvwrzp4f02jmFMmOIDuYnxW4Rlc
cGhpUikLB9aKGgSOM69LWrc5VnPotcUWxfLoYrpLhizbE4E5d6zfuql+mVIH5s7OypQXbkYm0u38
syjoFQhrkEWX+5tWDeyRthwhPgIE27a4tzaW17kCLQqDvw76qWVP0OeA1NgFYZm1mTTjA4pZOuZ8
SEZ6qrp0wMtMmhn9vLE6nyE+nWc1OzC7Irh7P9PZqcO7etaFobcWqSUwouZ+SXClCuoBLbOt9Tzf
KJ42WKc5Ci2+4BD34kOa2VF9NbdNX0s80cmiD43Fg+iH5yugnItjt+ZTdT5bzj1wvSp8CxSMik9t
hWaCGN9VkvlyCrL+WTZ6NLeFl8HTgXHWzC9TFrhs0Sd7CdzPKqaP/IyzOPA+h6GJFbYSv7GGSzP6
YryPp3mCABELUPQr6dARZh8xcRffAzPyTMLiuvTBs/FAMF8ltSzG14zeEZY7IanHCBeauIuaBnsr
RY3FnOdKOekyXbXFUgXHGeBQ2mKGdgAA2VORAagLk8Zlc2Mmc/LmVkSvM4vRFGVS61ZIwK0st8uj
NCFxy/sCr1xyypfU5sqa8r49BLNgQ0VITBicxOSG1hHMaBSvAJFyvExE2TqXgh4TSGE00WzjB49G
YpFdo5dTXPdzCZZg4vvfEb49pN+KFgrkrZXJTIAs7LqmOUPudmtwQV3nFm86t/vhwlRlp776iCXq
a8VdOVy27kyBsGU7T8kK56jHxJ9CReKHnkAnqJ8aVL3dXjiBme67qJry0wwNAhBeGWDydYbY5h22
pT5ayuMcDYoi8t5Gllf6UGXhHJU7DaDC2RPLElovI0Sh4M5CVJk80nZZBYv8aSDqDYgYUw6vIvYT
FiKDB1mpjSLjSdx6y1x6l0mV/HBsq6ouu7oY8rMO7RAmiZN58hxVhljTOOQaGLdAYGrWYPZoRdGt
6PXY3Csn0/k3240Jv2rauG+uumxK/DuRNH5CDGPijPFFWs5Mx8EtBvW0lXFF51TKvouAXKixvsq8
MSJBZUlEBNUoYb+9teelqB+XLC4gikUk5krGah3CCxiOvctu3El0EhxTZcecvg3yvezWZrQ3n9ra
m9TeAUKut3IMyuKLjti3917l5AmoJtiYwccwK4XbMufmnLLN3FLOklpiWW5I8nQ+wAKBXgCEfpNy
x1K7tJMTtJ+V01b4Tks/ZMIWSDWxpTVxWzzoiIxZ4lqTtK2ezLpxLbYDcLkBChydc4jbfExx2MaY
FN/zaend1YjMwxusS1xz4WzC2TP9TUS44qD4zdi6+KzGRfkffRf3CEhAahZvlltb4B+1KLMC4M9c
RNk3Wuogu4IwE9XRphRe4g07f4CH9YLV1Edr2o6NxOOklM/rMuob0gbQhKgc/yN1RWMU30oLQhD+
VLpyTyon8wPIWaL3AXNQmApmeLGpWIrtqslf+Vzu+qjoTyLJe7zgADcj4JdtQs2nNmPL1cYiRcVs
b3aJyJblOS9cH15SxjHEnmgq27qAcRg30itPYsZfAqknqUYNyMGJ+v45Z2+nvtd2Hw0XkbPApmFG
JWR4nPpgycHN2W3nQx8Skx54O7ggmLh1ebtEF3672ObEpxrTF8mvvaNlt0P0szIRQLMhVkUIHGkY
y35r6P7vMyI2ightga2D71Ux2nD2WrctiH4MpuB+Goda7qcwXpy9p1ecmi1T5zQ4S1vsdMPk4FuI
HiC8H4XiSNnxhDcYxoCboaHIcH+KrR8TRU+Ge9jjbu6jmdJ0iBqCRA9DyRfFnt6PYus0CdUtYHJG
CwtWHZq+36e21bEHSbve6vsdmfNODm8sw4EYXMxVNIbTmZ1sqzskt+loDRfhpOEnoavgNEcbhthA
c25ObCEnO6GlgLiVEmhduK4uPgEBpUz5ZkZ7F7SQmX30SpawF10IbxezZBsgjwk8BaVXBwlPyoO2
0YmDTRgTmZwWx4T61oii9osDYo4e+Vm6eOMx9WD5gsdYPEzadZqv0Mkoy0RyljUFVX8kTcTu3xdr
nJ2rxLeL9NqfQN/egpNR1p3dRLE0G99FUARRqKxz2ATasYf2yPbTnqA2JlaMENeURcx+TwXhBFO3
ncPpk5+byO/KZvLGT8D5ST1tEOa53XtGk8K4Sc4YQYpNwCk6vWVZxBm5H4qitj+XSM3pj9HJcuhC
MWPjotl6kMr5XWRp0DhAf9yKA4yPwlEO9YHJAF9dmDvnRqeJf91Cpq0ea65TXW0YisFg2ahop/dh
ay/fqHvaH32a5pBfOo5jLvgOIGfcsffSVmoCml6viNY87KHJbuwZ6Qze87KTC4yMPuvst962uNdB
6gny6fJ87o+LiobgZJeJKvBBL35gvsVkfvd8Sj+U9ZXs0XTSzPZVgPiiTIv8g6urZ3LLVNDMb0vT
s08Fg9Dn174C/IafHr/ktsp48r8bHknxFokafZX0M3d+Zc5mrGwzFVbBIL5TZQXeZOns/o1bSSMI
dPxBvDRNLKnr+rYgzQ0i8SzDG9UO+Mu3ehbqnLI5rV+axJsDTfWjFsDKCWqb8FzFPaHYla5GaArA
jho0EyVamI1wcuQAuQ7y0t7w6WP16NlGONamC20lL722Zqdip1YRsKZ0SJVP0jXqjyUJwqS2neG2
7PI066J7XfXQ2QLLCa0brycD+o6Du4f4M8t6mu9i+G0gB2pcF9Q1c8+DcKl0Vj8mUesWu4jLcjrx
DGLfdujcil7XU1WpP4fGyvPH/2vKfm/KPNT3/7kp47hu+mb4tfdaP+D33kvK31jyed7qB2BVzsL6
X72XdH9zmJwTeEKjJYS7iov/tawUdGw+HRuRPAjPiYn6pfdC/MzQmP8rMIyuH/h3eq8/5YahxqHn
C5FRSxkgdXb+bFCiUy/FzLZ0s4a2wQ84NMAZcBYPu3lHCjw5cdDbfnl37n7v637N9PqTee9fr0lR
ZgdkJONLZC75y9zRklHuWSCGN8MefDAq4PEk7vU2PfXHeFv9hYUA4fe/jTn/eDl6VJTigqDkPzuI
eWzaUWF4ub6/8Jx0ayjeomi68gCmhUu7A3xyisv2okDcGlrDvfLhqlfq3q4eovbMgbNn13YhTLQj
webKb250eF8FHtWa3iIgh0oaMcqDaOcspzx6S8fXzupOU3lR98QxO8uB82s7Tt+QXF1UEFHVYH14
Tn5XDPCgVbJv5GU0/RijNw+K1AStSTu3bPt23ShelQOISDtnespreDnvFPr3XjxfdzGaNVOwRx7V
Va5AdswC0K71rS/d97x3Hvtq3qeM/9j2pS4oVPeLqHMkKNXW8la+87xb5qd+mR76qdoZtgqpHjbK
F7uov62AMuLY3aMT2tDdgtLaaB+dtlfchQVhgjwHVxRtQXvhcdoOkX+TZglsBNQZHNsHKKpbmQ33
QR9dlGG4a+boWjffGzsEpJYtW3bDm6qsb1PhHFOsuVr1zKXAYEfxhWHBY+VsdLNXE3zv6m6fUIJ2
4QZOAeIgf7hyi/ux/cpESsbH3LPE8zTf+XQJ3Hw/BrlGK6zuCyvddUH4Qfd78Nh5AMIr5UMXudts
fEjQRCU0zHkBa01Pl2pVYeruUKBUyXMuRxGc6haKV/JU6Xg7qXZPacvOF3BWc9GzosM9vVFCfagZ
nkbOTGzTR/4+Kklvjq0H/H6or+P83inGapuQvmrJ8rkClVsxdqOzqahs+mM4wXQq5XLoZXgXy+DH
6t+7yvK1F87Y0Q5PiAKy7eQ1oFNOtUZUmekj29QvW6Jqaq5beRf7wRXX0VYk8/0cj6d6cZ7MEu1F
juJVfyTA6zOWXpJ3NA3cc4BaMerhKjX2hunmtQ6mFy594MnVvoTSVf2owAAzDoHQr+9N/26v2l1I
1aNJH6KS2WzgJfsq8c8YuH0CsZbsSsl1/PjhOlxadXy95N+XnEJ8JaBnsJsbwkJD6PTMwf2IcXD+
PUrMrvRJzSrClUAdv7cZ8ZeyPo/egkLhHSEQ4OSYEfLUfcEhO6J4OK1K9k78NDb8xvDEXXL2m/iY
c2nOUrAWsN7ASO2sqj+O9orMgc1lojPVNdlddMGRv8vSBU4fV1tk7cs65vsFxN2tIimazWg56XQ4
r2p0x54uvQkWf4ECwSIQQI1odGNALdF+sY5i8XdBhWqoSHetNW0NgvDWMHUPxhN6xY2JzY5N5kUF
mwZ9ImzdeSNXWo8BrGj9QK4IVPBHbmdQJbEEgK1bNRcxf7Mpub9awqYrwpLt+l5NeGHnF11nD3Ec
nFPRbPPZPOcVtd4CjUYyp0Jkhoia4lnGOzMUe7lMj66jTpVFJN30Kf1vum9OizVgDMP3zR5whDFl
xLSx0dK5HUYTYOqBHfNn5EXUX3HyZq3MTMT9qo6OmqoRTfaGNbjpxgMD9mvukK1DksY+99UhbdxT
mtffRWju6R+rDY/ffTGUB9n6B0R5am9GUPSpTG5ilb31ZBK0TfEw1MMhtMprNy8OmSVes8VBagf8
vaJYZ6m/4p5seRNIiiwe1bxj+T6V6aVjowVHQL9dkvSJHmiP5h8OFZh5FCFb6tq9XDn9qNCAL76Z
GiC7AE1hNdRyAAxhCG2r+cZ0mMeG6LVU+sWywndlUnKvnN3UG8KQ5vu0GT7VikId1IXTU6Qm6bs1
eYcUTLAoGxaq+c6sW9a8pz30EfRQKUZ7Rl8oCj4Lnb11CU8wFW5Z21+3PgwC0GL0otsufe+gN/vB
Q51+0ndzZSBy0+fUeXHxotDeoi9EiLoO3n3nMOsIJnNJ+5btliJ+ca34CL95Oxt+8qZd5XG8fuGW
uzCRK2IAxuKi34RIjtmEusBx1HnMm22so+9uY24GZjVd6m4do+4XUHpIdziK6hxEFW16gtAU6BSr
OYaQJvlZFsMu/Kvcs/95GDPuBcuCPWtlwfw5XH3kPZ/9kd4m1qg2yYmos3fBXblUTPfiYlcApfiL
coMK65c153r+85JM+dY4GszRf2Z5KECiLrEN3maFtazu/fLwT0c9YsZDdogf/sr++Vevt/75L+XN
AI8/S2dejx0PULkbO/gLWNE/A6Z+nZf/+Tv6UwHVV3VOJAuvkJ7jo7+tH6M1Ne963LkHfU4u5G51
ZJ6rY/miPuSuOYenGihCvdU3/kvx+Fe5n9L7s97t968noswNHUHN+ierJGd2a9CQecySPxtT7aP8
NURXNhXwB8f9qh6fQ6hakQcz+c3Hshkm5N6Y4GYkfrweMY0I99C0nz7dmhIMAOG0pfKrdqJt6712
XCVR4u9NTXmRP7NOOqKMJT+gwZSC0Karr0I1XPryRRIw4cZ3TmztjFx4cI0HjceDyd9u5R0yBmCK
DUvRAUGahrt4IjagSG4rNGuKmB+PGmZlPDZJummcbFPXT6397lqPaXGd6O+LfDDuRzNBzhq+++03
d543xn9jA/uil3lbAOxyc8HYT++DFaNAFkvevgSL3qr0ZZmhgJbpBT6FRwcYITPOTVw7u84AVavv
WkccLPlaQe6y3WlX5MFGB19Rdksci40WcEkZwCOvm7nX7SbZUj4zMaZMvJB8FfQWm8TlEbsU14VK
9zyIebzW21D4T4yC8Kvo/eg96+zMTOZQymCzODfgLzcBERa4T3bJ1B1i2KVDRBBA9J2p9oY4YVDt
5b73MoJ59HSipz5ToDBRyHhklc9Dqk9rCYBD6hKZ3VU5uBvLnQ/e9OUP3+oRO0bAyjQCE8oYDVlf
/ebzoVi9zrlL/SLKq1Hoh6YCe28w5nVooAAKRtUPsSYnBKvUZ0rM1cLBlS/XWfqNQ++27utrBfnX
TOw2yuUw+A+qYSVLFI9x8wuXfA9JtR5QjYjAOkbK2UnnY+YdZ1ayK6rmwtc3Zbkqlwfw4v/F3nks
x811WfZVKmqOCrgL07NOmHTMJJn0nCBEB+89nr5X6vujSqQUYlWPa6wQgYS5uOecvddWQOP2fE0L
p1DQNizpKhRvcrUp48AxY4msxOw0GvY+mBKvG0fse6Er10/DkDv1SIbDYLpZAi5Xfir1e0Fq2WKT
7Rfi52lkIAiUU/QRtSn29AZzjiLWQk5v25IeJq6AUn8u24YtEQqJ5LGtx3dDWTYxAS+0LykPaFXS
mZxp02V0VSwQosyDaZDZm2aA9E4CRKTIME+7ddPqvpp1F3HzbliDwyZ71ab1vYWmIrFafx5PCfYj
OThDCnkXjPvOvreqp45XKMg+RtpfIZzmILgKQEye//cCuDsPcIKaFCaMkE3pMViay9LwKvmuK0qP
hiUXYrcIg/ir1FNDlPGBecpj0nd7MgwONdp9DTafVRJsOZNXA0k6iYetQmhupt1o+T2j6NWiP8eV
8BRlXpvg89OmdDoe92kRzjztS4Vb1hFlNCR+rT/E5qUYaTZOJsMU8T5K4fXIBUJl6lQt1QAwXV0E
HkWDA3EUbO0ZlkBQUDB7Ffk7ZsrG0LgZmtGNohZZ6MwUL9hpbMkbgH4B6oTOtDbNfKPPmdsErCXG
3SBBJZDWumyScWHcFS2tPqvah8Z4gUzNCTVyZYbGpacJT3aBmX8MC+GqyXhvdB3KiecpfUtty++U
Dti7qe2M5D4oMKFE8roSWzwgBD5J6wnsdorMJWc2FNjhOq+KC0D1bg0ptoIlWs/PjR25Y5Uf7LR4
ixqGn8r1Gbso9bLH9HA12uNaglneEudYW/uUZ1GqG89CAtMZ8qrIk02Yvej07+Ql5n71F1NJZ7rr
j2JE/yKvCxlIUoQ8M4n9nj20bAGdU2dKlKDytAglxHJK4vgu656VzHwirRWbCGFWceJVy4+5V276
ArApD86Q2bejrT5MvMFWb6zLuHAyOmHSOPhyXmzRP/OCqPlbX1GfLK36kIlXiWI2CJ9yihksQse4
2ESW5MDSdQv5IWgDd5QxdNVvvV0zMzkh+/fxWd6qSXFhJ/Nat2SnC3OmNeDRgGkxab06m/BI997K
5/iy/uWspQFfi6HooZfMY10Pb5kss2kn4AIGKtKrLVnL7je7j/O378u3mumZxjcFJJ2NkOnzbqAy
xjGJGkpl5Sa4Xtx8F3wUlzmh91Cbq4/Ah+/vsrl9ps8dON3TN0f/w5f509HP27Ff9iKlmOMETrTB
erMCD15tdW/aZA/96+ApO8wM/x1O3B/2PzLDfNzFQkZroH5hNhiEY/aTOgJzvZBeI+fMLyLOzgHe
6Fh+7lIPOt/8ys+UiJ87PGEK4tTha6tnltrnXxmQPYUDRtAatvWLue8ILNnR6vCCHFfMVDu98ZaR
lpHIIMPf7PlewvbVDNBbodpH8vabs/nDNf8pZvjXbujcC/z1mrcDGumhZzekKatiiz4K2HcCeoze
NsvhCmjL2QBuP30HxfrDVfh03C/XvelxDls2e3gUOyuzv5lJeUkEabPm/M0FV/9wiz8d6qws/OWx
CgbUXUjpBB28kJAs+AjiUXVy2nnaLeXwtvLzu9xp/Wk3CifPnO4+2Sviv3Hrv7vWNEp/PRFtMCpN
ZozDzvNhkTsiEbZR9Pb/cUMtA1uJTXSJSnrx54MEdBGkEcvFqnOD6/oHLzF4szNKbqB/tzL8xpEA
Kn1z0M/izJ/PNHgLqJzoPbGRfCUDxlHUcy7V+RJrfvucpY7kDI7YaV4DDnlVP/z9eH+4o58O9+WO
Siqq8xD5O/2Lhm2sDel3+ubFOItavy6FpmIQ687A2dLlr1ycQsd+Gur8JI0gAebibBCFx6yQxKhi
Zxr3oMbXeQJxyH4SjYwnGXruMnkDQtIGNYkCwdjE4DZ/tHKDuxlIcg8c/ta2/TQrt4Ze3EfCfoiW
eTOTSKILeAt5tVMrAFQNO+3OxOvMgktymNNh71UJowEwvlLqfnveg3Ha370n3/3iL1d1MmSFiShX
dewuoiXaKgbrbth7QwweXwi2Y7Dfiwk19xBcDymezqDfU8nC8EUKCjm7QoSb01lq2/qI7H2dpbFb
Vt/ce+UPRfmnG/PlLbKBKcSNwWlm2/aY7+PjuUpObuiZbcVO8KCProAedsaG/f2p+8P4QZiKiahZ
N6HB/dYOsJtsYTeANIUtlCt7updeJzcSaB+iPd3poMur74hsf3zQfzniFzCHgdwCEhxHNCH6dzDD
5TD75kH/w6LEj0LFLdNvMGEUfl4vKvTAFsIpwQfnnYEr0gmTQNOXby7d+a982ViYiLaZCxsMcFTZ
/nyUuVanLpR4m0yT50rxouwcLHFOEWx3DZ3sli3vFFEazejqtOxuihCVMAP4+2n86XIyitZVOD6W
ipDv81lICUNHshtYG9OLeSC6Alnz34+g/ulyqjoMHuB2MrjdL5czxWncZuc7VicPpNry4lzP4qlp
FbeM5o0e1jshxT9T7WxcZZOYL7gxH2NquajBsD5Jd1ahPWIXdJogWGtqe1F2LAENta6dLTdTGGNP
M/y/n/Ufn2wgJWReK0z+QEh9vjCdCQqg7FIWO2060ILy5iAHhP7ca62bS8+qpHuiABuckzgpl5dG
jLsE45YmviMD/gRVfX1Qfj2TL3vAbmiNxkI3BaU33uYDyTCg7hXCKrRev07gkspn37rdD0zG8jtM
tF5RdPTyC1+vs111Ztab4w+E8w4SX3cUd99cqT89yKYJ4huxNta2r/ulPp9VaWy5UgTVLL7qRE77
fl4COmICvc6hdfXNM6v86YmycYiy4sCH5TP6+d7E3cJ2EnQb31bCLa+IdgAa+DrBbwZU76R+sf5u
1fnj42Bj52DlsRB/ff2cZ0qgVf05Dotsvug23rTr+G451ZnDHm2TXCeH2jPf/n5h7T8MWs/uDtS7
sOg0C8fs59+ZRUaQL5mJ9RrlyVn9uuql5L0l6DOxEg8BzxYAmj+Z45oRIhEn41ZIzVU11j7JeSvk
POQZ6L5RFWAHgoBPLtj7WWbGp7udVmw1s/bRwFxPzD4H5mYRQwybBgCmRa8kElZZblTpPWeKqE41
Mt17m1HAUMkbQAbU1vRbQvJNVMMpm8BRK6bPzPnkji1ydNMYH83wgKZuGZoNVAO359phqCQtbWEE
oO44czxoqKmy1m+T1iWzgfeKvEq8kfI4bBA2QQpKSZV7GSBuCv1ukTMHCoIzkP/YytFeyZof58ad
xBZdD96LAIhQlqWuiv4ItgtxS8TSRBJ2tHE9wtm3VKZ6kckvKFdGcVcoGF7vSvh6IymbQ7estX52
xuBeHu9I/FAnwYwOkaF+zPuXWLmYogt7pDqB0RcfDaR0I/KWPvOhW7opIZNpbHlFNV+JifgbnfCx
/GYhuzrmt9NIWwlxiikcC+OigcYy05tSTXkDncy3whuNPXgG2qiqetfkbAwtuoqs1yYsL4GuQ/ZJ
nsvJxFhhryrGSP04u7MlzoLL5nK0mv1oFy9FRZ2An/8EdWIFc8ZpKhLKo2XxM2bck/HcEjugtYan
RxkyGZIHayU4WjoLWESeRdK2PpqkFZLM1ViqzORwpSpdeEQQSsZmsQmivY7Ot7NuGz26JlSRHutI
YB6duYbIClK/uoWXr5Pd5dxYIvdJKWgeIwDV43yHdZRYyK2YX+fz32uI2pvMBxZTJwv6VVbYHiEJ
ft6QtSbZTl+flvAkBS0NoNnRU6J2RwbDheJmKXPeirxulaBS+y2ZjOs8whCqzo8R1tJssLxkSveV
tawryb4PY1AuxGBUMykT/IkKGJFkLl6Wg95sxqd4yg5Jnq3ltluNPB84KdyGDjbK0ot2ZqNXSZ68
TNvckOAT7Cf5xUpyV4YLFGnJMbWvwvGlqxe3M16x9ZFBRXMseQpJF4nTvWSQFWq36JQmH2fHJuYW
lkFxgMlEhg7CxGJj9ae5QBeJcIA8uw5+d/kycA4LYcZ5FaxyMl4KuiXpyZ6h1hU8ydOLLcWHXL+G
4ch5EpkjFDfmgashomSi3CARPXT1TRpIH2ZfeqF4WGiKN0B2uu5ao+EmRQARMSUG/Z1c/VjESY2P
sY0murojxG5lE6pqLTtBx0dnfl1DeZArCnEd3entmNk3AzlsvQlRJJY3fXIYy8ofm2OyXMnjddbG
a32kbz9Ou045qSpJxj9C66buK8fUTqMS0BxE/6gDORqY0TZOFxyG/HC+IWCX8JMVRwPmA4mfXk5I
Y2Pd60HGAPeOv+ha0WOKHy0Zw83SsStnsj2WV3WHuYlP4MDNjZgWj2Lww6lh8s7otifqeLiuh2mr
VUT05A9V2X5YRXqOlmYlxMsqGOwO5VYRm2V4JVqd5wypvzmuhvlmgOIyTVdTfjtpl6r20Y506pHr
5txhSwvXYwpGRO0cygQnyBs6pPNl0U5uG4dITM1tUlwJ5SXuuW88TXpJ1ibLhNYPbrPchFUBNGUr
aK/pBN3pQrop5vuxVy+U4oiSdVXh4w+7C8hNq5IAGXkmgZTBsHTORIk4GJQeGE+x3+nJZROSiDs1
73kiTgbUqw6/aaMEfmbcosvcYCpzzoiUUaTbWCco6dRwWLUpdzCWMGNN20W0FHGGK4r+MgzvWyXw
ypiUPLJe1QSERt2yPSWXLiGqpMqR0C5iRG5MpqoOCL4KXzHzhisE5+5El5voqVVBLiHu+gc7EP75
55SCEbYYVgEUXMZfjC9aaDlKdiuN8+VAQFoeJCcZvECgBtts0TCDv48DXdOx3CVa/oxx+VKQZKhL
rxpbILO212SKEUNO7Ud2Sp49MureoyVcc46eKVWPOq46RZjHvoqvbTn1JPFgz0zuzR7fBK1yokKf
rLp3J2kbS2tRK1eAeXBnlDejwrcQvEEtLs15I8X9fQfNrDtDybr74FKaQqa3kHpUOGs77PjbPIEv
Sl/3qkXG25ndukir2ylofKnrXyxUryuzJLsq1Q+aXe5aUZP4e1H1z6FYXESrznIOKpmsn+P5vBt8
K71uK+VgdM2VFVyDAHdi+V4QE1FNmVPECnVwQcLca0RSIkGPdqFvlEHx4AnjKkQPjTGxE1dKe1fj
m5xmyw/Mp0HKLiKaZioiEbt/mZJ7c479ReXRUG+nXKOcZcKm16uyf5TZ0AXy2potR833xKZ6SXsx
ZeSbwKCblHizZFdyekjExEeHJjeRymMIQ0lcL/lrysxnIs5Oy28SrDcA0+bmJp00pyFwrtUip+HX
ytNNlDPeJLNZkq6AxKyU6sqs5j1dfezOHcGflTfG3TaVbbc1yMswSF4KfhRITyqSjNF+wTvnIBlj
yuQ1HW+y9q3ikVKI+C56xev4RY2Y8cmjSSDcWrWVC3tSPJE2fjkzc+2eA/IMSnlwiXEgm/h2QMYQ
sOpS5oOfQRpwFl2j9MnyFewjr8v2EUHdshIxMMByM4PmxtN+iTZ5EwuFa3qXZcdoIIDBkvw6OopI
3c/QeiwL3JHE62Cn5KZVg48dw7cRt/QlOrbhJU4sXoRkuyB7ggp8HmR5aI8OTMwu0pFIYYyjxI/F
teEggtZy4Y1EhlkDOCod7wyjgrl87dNhTfTkZTrae9V+mbg8aOJXEqoOC8ZWxOdtMo+GNbm9dKsl
s2901wufCtRveAbX6DPYAKDAJWqvGp5blO5hdOiyY1/Qhgf5N5TTCd3zyhjqnTLu0QDS3tA2QRpc
4QbAcFLftYG6A5ngCrBzZg+7oXfzNPMMoTu2jtCXcaMe6Mhyjp0EOCXwKiRJivZan7048WXPpSrj
y6n8ILV3trah9mPJd70WHxpwTRnj1lZel8MuLfeyvenUGwnAZcRUC5EL4xG2BzVrNRCP2YDnx+Kf
Xdp4qLLSXKExdzrtmpTp/bT8UOyUHVHpQxoJQVsaWu9k6CRrO7kwonUmFd5MHye4WioZV1H/ZCRP
2rQfC3IK2g1FJ2azhqx2IE6XjOlkHKwSjZ6G3Us8zvumk/2KyfgZdDiRERcTGNrIpFSmBPToW7O+
tqArdY18r+EFSyGwLekx1daz/mgZz4F6YJP5vrCnrubbYthVdn4c8vaiYI5ulfsGLbRIu8sl7o+p
UC9DhqAt4H0cD25rrnP1iW80AaDcvnpC59KtFyvaVKOgSXXOkB75/LwsmnVJdKISnrLx1EGG6HnQ
uH7ywjBNkdd9t7WkCyImnbpAkDasg/bQsFVG5rzC7xBWHa9BdNGgdla3KqngIaJ5e2fWpyDZSee9
TXgMjT3+qNtOPQKQwCrgFQOGvnJv1JeS8lBljf/Ym8Qr8mogcfSIT2LlXfZloOASKDdWc7Bhz7EF
IiQwiq8TLnmqjTeRgbooiLcyK/VYHmtj2wQHySoORF975Cd32cZQELplxwSpdh6ig7RGoDkAvKzH
wp6PUp1vLNgjoRF6f6/Y/lAlUrCRL4HJXyZ45muVKJfjIuUQ/ledT4LYvepBznD0VXF/RpWfRyff
lsK/Dw3OQxNBb8VQ6W5/7SItstFXwTnta/KBahxjL0CN262eFgfZK51tCCObb6m8v1f8PzlMIJdk
/F6AQz7XpZM9NGJCor8Kf1CLVlfD1ZkEfI4S0iOPlNHq25L/94ofubFhAYViEqfxaz8f0a6KSLd6
XJ71dFmrQM2e4+n4zc07z3U+91lo9WBmseBMITP+Km2Kq3AZ4yzUVvLunBk0bKYdudQO09TNN0f6
vV/7+UhfepjzlKGhzDlS+dFsGUY8h/uUG8eI4Dm8MFaThyf/nYntvPlXR/t/GR//Lnhk/qLxfy+6
5kf2b//3o4lffxT/6b7+JPrnL/wj+lchdRh8lCwc1NBDfyGUKaDGeP6Y6NC7FTKU2v8U/aP5B14G
slBXDUHXWKYr9S/DNS5tFVYVExP+GO0c+3+k+Qfx8elJNVU6QRq0BGRbzKQt/vLnt8HqZJz8bbaG
rZXErj5a5VAcCDiH4KNp5/I2rxr2grKW9ylm1DJKETbUCzBOQTtGXrdDYFvbypIozAUovoiYZowE
bBxFwpau0gZ2fEmYzqdJU5rANWe1CEl7yVPrDf5SZr/Ekw1Ok1y/NtqRSMlWoG8y2dzOTYT3MdPy
MTxGudTNl8BnaWLXQZdiZqPbZO7SqWk/8HQaPn3xcgvvlOhpi5577NuiHuIPZYql6ZDW1lC9EWxJ
09eomgqNdRonZkl5ZuTtjQUaki2erIWEky/8PD/LptDezIB4q2PSt7V9iV6c7FUGRVkv/aj0JTbY
o2IM9gZIYCgJDIgmBWRgK2CKX8cJ6syzadmTzQHLT6eCoaKWMtTUQilUFtpVygoRHbIstBNmlVJT
mKtkwnDrlD8Nm2hE5vKtzJtI3qURfCtKenOciP+b2yg8abXSMUNalDI8zFoiYl9qkO2TNJ3H8yms
ztG9aj2SLdOrDMthcg9De8jloJCvlrTVs/claQi7nwM5T9cDu1JkwbXUtytUaajMo7CE+ij3Vkwt
rYHJ8gcbOfpmLDU1OuaR1tq3Hc434pIDYVH9xoUkr4Ag9Q1bLYnBocFlwSDQd31BMnejJZxtU2nP
Kc12azeRfA7VeraTypngGceHoEiCfmthhsYpJukY1+hc6MVwqKeagAkMqDIZzW04zXtlaJrOxZud
KDstAyXi2GURkFuGCU9c5D/tub2eWJHfN7Y5bHmd4PPGQ03RCiNptGi29tbtpJxLbuRAnIkdz5q6
KwoUL9gCNCR2Y6ax31PHBVdrFChQO6qf7uCoLgR1RYtCFU1vC/pEHkrlYNqLqG5jK0CarFco8o24
5qDh3NKhKYJGNpzA7LpXuTi7wa1WUE7idbQIqzJkgftkUVqT1lTYoM6QtXram4uEfGEcR4zYjI5q
tNpNisJnTrSJbV41V3QWizp4FS0hwTBhNFozUkvC4iruUeMgo1WHldbktO4a/Hc0g7KYXeFCzVQX
pcoor+vGcJfazaO6yGd/fdpxbvJUSM9jkNaHUF2Cl4SiD/FCDyemqAYXVo/mai07SgB5A7s7GXYc
EmopLDz0jcF1xBS7vRKLCdTRarFD0DMtjhGavohcHJ1w6iTV6/cxk61nnN5ReRyjUjYppNvIdEVd
gvBKOq3tYeFOmuaxSULqhNJRAd6mNwiuPf6KFL4OcW/StqlNF7bAFKIgqitwnPVg4POmBwVR1oKP
fbBVKe+pB0xBxDLALtWrzYIZum3yDxuW3wCZEUiYxM95uDPPNiaRroguap+sdkCaXIFZeEA9dglL
N0OjJ0w6adAizoyhkGxms9XogNfsJRsytecooMeF/8MPzSVHcZUEerfiOaAwbxTs+h7NniJYB1Mf
27ewLjLZt5LRmrD8qVp0GbPedt6Yj81wzo/HhxkoGZRIai59dEejwBgb6qgs2b2nDMyXqClhl9cD
GfMq1no20wFgXT/tC0QQKTiGaV2VVdH4YxoMxUoZaQY+BBHXmzUjS0z2vLoqucUCfmLdYykFVqNj
/HSyKobZNwozEHRsqyTb5lWVnEQimvLKFl03HaK8V2lPjekcm+u+DQCiAqZJo+YuLJj7r4k9lrWr
EeJSvcFqbQ8XXQxCap+BpqYk6vVW22QjcGXE+Q39UVG3pvk8S9l0VWYM+xyQySMVu1Lq+s4wggyc
sF3QFlnXdonRRxoNPb5IeJnajRFqlXkbjB0toUFSsgNyOBSY+EhtbY2AzjReOm6AtRYZdOdLS1na
Zoe1wNavc6Wo05dZVFr31uY8aN0xb+2kR3GJAQkHDsthsJwaUx7ze8hueUsPU5KVW10Ow41dAJH1
LTITgudKZZ29Nsyg6/YdKe+hN/YTNaBUi0VFqV8K+U0NMbqvKUVpVdXcyGXXR/QnNtXUhtGd0cp8
puBRtqCZRFvrki+GasJwpAx58jTUah5Qx46jtG3GZOjJabbMiK5eLRuI90YJW3tXpNGPvmWl2ZU4
FSZQRzJ8LIEomFafkuUSfKuy+Vhmc47WSxCeuSRsWc2HwtCT3A+KCXEllOShIbm6M5LVWM96eCPU
YdE3U1ll+W3OrkW7KIdOSTbnvXG26SfCEny9azrNS0BuW09SImAECbWWeaGamYIPQ3907Lmr3SVw
KYS76YScWgRVAVuvbvDfpAzjWXC6FJf0RV9mkgJvkX6rY5XwTW/h4anJ3igF5Sv8YUm7Z4VWih+h
MsrduInKUbYPkFgCus9qx0rsABjX5n2WKzqVBd4jjSTIFv1fmUd5vCJZIDwYqRm3Z4Z4EVzMk5wi
d7byqCdZvaFFXwJfpRuZEQ9DLXwmm/V8597aiD6pa8VqJHnKnEwIyOve+CjnPLgEpUGFHUSxdAsC
P6r90sqnzA81kiH2Sa7N6R5+TYo2vw/FtdmmoeadmV/VrsrKeGBSZEGrHlQ89kej5uFgIjoEBEXa
dsnuZRJlojxbpbz06zwuQ/pZ/wCWyrqq5hc9IIqMnjMYuMRPmjik4RZNaX45pmOd+LFiTNlbidt/
hPNULwqfkb7kkYvNJL/W7VRCiZz3gam5VTKLHNdCFpvRSg/hCT5oDUAwNjqLVPtRmko0+hldFdss
i6rwoIKOSJ7KTs5v2qEOpl2tFvG8a4Ji+ZB0Ece8RCglXoowmLptbZZzsyqsGleY4PuO72jU9Xxk
gZti41kOND4j+OKmcb4Ns3qsn/hdtbHBmrmMHkyqaNpLUll2F6mVmANm1SSvmPAsS7kgI9bsWBgL
dp9pqu4WQ8kUL9HTaDjZ7KjgMsyNkA9qPYywWgqD1tcwCrX0VGMmhSEK+BO43dDfx3RQhSJX/6gZ
/reA+vez6vIvBdSP6v3f7t+bt/dPJRP/55+SSVLV/6AWoTKyGMij9NApev+BVEkqLCqD6N+zOIDy
GhXefxVN5n+gPgG0jJ6M/0rm638WTZRaeIxUgnDQX5j8RfE/MUr/VJn8V3Vv0SJRNOI/TeS051Sq
ry6itG0AAZBXCwTVFbA+ndpBT7OHpO8lN4WLbn0zOPq2dWLP9tBAewiRcTQ7ybN6Cm/6rUrQXLuJ
dt+FeMPG+VTN/TwzW6Y4RBeGlfy3jDTZpKNlTO3rHFk+vD4qkeZRjPopL8MHBVcn2DdSZJ5sfMbG
WNPVbg6sVDfAnLeKhd+jsbZlmnqz8iHHb+AJ6aTmXpSiVslfwuqGXIubKg/p3eGHW1HDPZQSWoAE
RovIxycTnPUKmK8zwxnGNeNI1l0RVq5K4AxNF/gqxp6P5Rtgsqc23jQKKYazdRizYwnXRTA5VGMf
jdMO06Qb58Fhqh7r/IydssWN0VxmOBHL8QXCL7j8G6O8Ne1bXa03C+agrkLy/mjNd6DoYEDrTr+Q
F9G8FVq2aiYLfOtylArlBt1F5kMV/GHV5dEwKyfSm3WaonUvo61cxniPEBhglKtq9CZ8Ojv7JKvx
HgKKIzWY/ebwknCHbVaZLnh7Nylmb5rzddg/C6tfm8ZHbRQgVeuDFsmbQRlJ2H0B4Ktb1IjZcGkj
7o7ofhKC7pwLyqFB+z2b7tyx5Qkqp2yDC2UqLro5Po3We1jcRMxlewq/qVTeuhimUMDGH0upjxg+
Baw9KadGtbzMklYNzqhacdT4BOlyYxYJ5GRYkIF5YdDjnzsbarG0rnLlEPeducpkxHbzR9VsKI1W
S/xcDR95xsCnPQ5G4mv2dR6OmyZ+wsPEPIo0xg6RCswLuoiUFyyOdMLp9a9V+R22zipKNrNdrDVz
IJIyvQBKiAsXIBcFbm3egSg+T45Z2z+68akKn2L7ThHxAdwnSgT7WHSUQUrZMHulgknnfdEZZzb5
Ks1wI+TaoYsjWFMLcQAXhgbiGi3cUUW5RUWyiqdHJd9R4K3yuvblZnlM9d5tJEr8BCYYiJ4Xu4jW
naK/kXoMgJFjzIr9bEvKpRWXu3iadkM+7qCUuZqd7Yfx2haPsv3cpDHKh44JyShd1ECLwppqaLzN
iresmVez3OysrHlYGB6pUrttlHZP6wBFqdE5YIFW6Xmu0Nhuphx0QY5Iu85Gk3pf9gB/XI+95JWj
uqrMGrvEBj/vqrRDT05/GKHFjmdfGaUzaefudHcQsdg05bQZ1H6f4mWrhXyKphw/EUFYcuOhqF1B
33rKzbcpxrGSGM7IrW6V7rFghA2MiUFK/ITp8oOtxq0dvo7t+IPsGkdDAzc18QHl3YrKb9tKONjl
mSmg5S+KuJQzkjCMDNN55MuK8C1zuiZE5Wk0xyvZml2r+pB52MZKeuOgHRF5WIB6mAl9tLGQsnad
fgmG50SzYzvZH/mUf8Svs8FLba1x+uNsk1cajjyFfewS3qYK8Mzpwhx3PfYNOcIOOl+h9Vir5XKl
Wg20nt4fkSNVMpcymLiDgoeWPVo4uKzdbr+AOqiYTDMSGk2u3nyv1bHbtERlwSKXwWNmFg46cICS
CaFN3zQZwReSq9jTg5jDUzczkyPXylwF50G0wWNUn3oyVQzibtQFM7nkFflVnaobQ5b8rOgqgJvM
/nQCY3Jl98vnkUIGe2LxKyXjc4/u91X9S8c6UPNFH6buNdkKX9uka0Y//vf5xGel2+ev2vnzyQeU
jjV5uj+dpr8I+XPU10EbK696cUWh77C95XFhqI5KKWr/2fq8Tv8nfC//8Is+9+DPv0iFw4Y7A3Yp
sOHfuv4AhAlqW17KuYdxiMZhEa6FYfLv1+33ryFHsaCaAI5TDe2r7jLqE2pg0/iRWS9ZdhmAHbbt
AKWY8DFHCpQlfz/cT63glyvIbyE+woIwgoD5fIV/uYKSFI+93YgXYqJcDX99wOBsEmc0GOyyY8Da
ke6L2R1r+9Ba6tbG1J9ky3qqykMtGS7Jb6smLVxqzhUG7gO9vFXTo55KX01AVH166ptT0X532sTy
/H7nwZWomqYjQmcI86UHnMFLb0xV/oGSa5MmEZSpGhUtcMc3WhQrwM7spMNNT3ZdI4OH7MHEGtl1
Kz+rqFZBKWFJXby5OotC72kVrrr8hUraseqXIHuMhr2lPNkI5VrYdwnzeKV+LsprvX3JAr7b4tKo
XzO5dtFUkdJ1nzIJH3h1Rb9up1NDtlNeH+cAT6++q7S6drKivU3KBv+d7uXJvI9zFQto5g8KmIFe
9UUhnMwkHxYJj9ZLvh5DtKNEWoDZQVx04vlOoWVlwMazkd1TMrlJHu9gxrh9+lqMKdg1jMoCIVLO
vDXaCDwlSvS0lGj9yrtEhhYVooaI/Aq1pIjiNVCLVV3la9TX4LC2AP38hWgzTpbAgNYlKS+GhMYM
etgsCok+eeCFOGHCBZmt9kKIxKoeitepvVKna60Y3aGltWu+he20tWMJuIOyJn8BVd+DSK1DI79C
s/SDAK6ldMWUC3tDuUqrQ9KjGsRwRyGHL45Ew6RbP3bWG/SL/bwctOlqToU3l4FPws9KrgFiopfr
gtcSb5SRFa4eIFok7bnHbYjcYG2i22iXhWm5E0nCy/qHkihCQ6u3MYPWTo7WNcCQCYpECu5FxxfD
6n1Zhyes0sryalb87NB2pXbYDjCpShvTxiQf6XY89mU9sCecfMSjoBA+4oVmZtX402RtZW7SQnxX
zohX4cNDtE4lhUyD5U02z/tylp4ySYM4Hm/7ON5kWeFF1vtgmeul2nZ98v8oO6/d1rGs6z4RAeZw
K5ISFSzJlvMNYTkw58yn/wZP94//HNdBGY2+qq6CJVLk3muvNeeYHLCtNQP2VUx0Q1m5Ch0tsbUc
0GBOPULDDglw7U6Rcu5jmeEuqWNUR/Ts1j15pJFhrpsygxTxGZtPNZ7JYP6KLW1T4ZHsy/kKiNID
jWCbYbDLxH3Ho5Z2HxY2jnJunSzVNol/Ra/Fwgc7yMMdy74kwKpmFicg9kPT0LQZYiI64awLg8Oz
cMloNHvtzGueQf5pLXQakeXOdOWHSHcXYQH7L8GdjQv+9AxG8zSI43PQR7sqrpjZFy7E132X7xoD
NA4ddFNqIfJ02wLwDh0gO+i/ql66AGw/tDMtYjWvKCAbr25EqqnPTFhCBp4Cszo2mkUjP+TV05jP
S45exWha4lcB4BmJn9laadUn3Uh7N+tKbxBkm4AVwuJmlFiljtYUAWvRqA/C1Ng8E9euby6AENeK
eJajGl6Ltaf2XgW+jBkYiYCgYdWNniuYprS+tkIxuHHsvyI9TEHgaZWtRzrkc9G/h/D5Hpe1/sM2
IS3757d1mzmwhAwcjJbJaO3PdbsV2KEtv7k27uQqTrzWPwx3tGdbdkQPKfK/7xJ/W235NO3XJste
+51wzCCQWYXQXLvQ9jeoQDzrbbS7A4rdTbj598/605Hxa5tFSY9+wMIqwbn424VBZao6SW+u8HCg
9dBkTX4kavxlj0WUZ4r4uOjl8kz/ee+YkVTk3TVXolCdX1ahU8hOjqhirzriWnQY4uerhicBD8/5
36/uL78bcQXo2UV2LsarxrfPhvagDbXJiIJg3e42cPtVtwZwa+e36P7sf/8w+c+R/nIvVWaxy2Uu
cVLMa/+80IEQNYFm6nvtBHfSpT3ID8kto4Rj4sGyxdUKl/mxfos6t+TTf+KIfFOD/PfTTVHGGkXH
/BcF7vfSohpKRYwtYH2utB63iRu4oNkSm9LWwT72tOwFP1zwP4tO5tYYzxajMtAI/dv1xiT7Eds5
vRtgnwbIOkMMM8WPIYEx30AQJTX+ipnoD28HzZx/voyqBklcwgSm/1OFouRG7etTdYVquWrqGaaE
dgNn9SsrrdnO+/GN+R3iasM/Q7x5i8voQY/bA24Ll/nnJomb7UAq8k0ytY85DXgyANVzkKnv3eS1
xnk0w22u4MJNFi1eMj0oPSmqqmnTkrfhC53ktNnqNLCzOXdSgTtsvbfVa6c9E2i8TWrdWSqbSK/X
TUjEZRvWe5gHCM3vW515Jtq6eB43Q/7BCJhu5OT0A3NMQSHnUdqAmNz41V3QUPcF3S7jOpjY8A31
bTvAG4nqPSNxt04Mx4rfIuk2KNK90gan1IKnoX523cvQ6Z4qcUZVZnB0wd0MG3NhONGhbK+jj+hb
D7aaXu0zto4+1tglGVpLO2sKnyzsUIWSbit1fi+LYS+0Jma0jI3AiNo9/X3U3Pq+QKetWgS+0gcy
yichVtdDgWIy96tPgbOazl6DSn9rttlWIGWzZfCqg6/qNUIFS+uoyoErixU7LlGz2vscZjeAQb0A
oh64uVNYKQeRzkgkda+9v86HQ0QQa4NioEfmW9MNIdR3lwwxJdJLraY2A/SVRCcA3whsJB8aiQ/X
O9TWiLjoW3BC0/IbSfarVcoQK4juicE817DfeukeSK0dN8PBAuaRVh+QmeyIUKEJIVtfaAeGVqul
wjDYD0X/MNNYTtFiy09JNl1GQ1jJ6qUNFK9H8R927UaW1bWQPw0w4qRuOR8m3oxUugmvLZJfdWru
g+QhqOkP5O/d+CwG3V6aik1RJ72rqv0pa0VjPUwGtcBwVzVIUK2ReXMlxYY9mwDdxnKbt195hRNj
mm5YWe1Jrdd+iepS+AgS+HKQ4wXgBEKAgT6hK1MMwpegPIR+fpfG1EFieRjAFzP6uHSDchspqs1B
fNntbdwe55jCcXFy+UCpSlwYvT7c+UqzxWyy0XoiwZCkKtT8KtG+JWGcycmXP4T86leMo8GdJCIM
uY8hOQzxjmSRVTXhGdk143uIljpIFbtA8G8xvmn6ZKWFyiPx2Kte7DcNGlAYVMy5ffZ8ekbHFjGt
hfuIdpxFkaYa1zaet1VIq6QdiZcrVyGFRDS8tf5niP43RF+gWfVRnxgGVzQB4rjRsDqg5oywDeBt
BF4YF7dhLtyN/HC62qqruIcHliLA0HNKvSaMHjstOeitse7Glza50YVdpL0DhbT18CiDF2lSiDuB
QD4vRU/FDCUez4Jk2L51E063KnSwMXgq4gcrSUkxNzZw7OxMfdRZFLv+qYRu3NHvyHBVzL51ImmF
1lN/G/gkvAmPVSbajPwPamAd4pBmnzjGZzUlwARohpbdYwlGOrwoAPJMuBey6CVlDLRqKvFp0JXW
YQSuYD9QBafUq5ZssmRrSPHTUOtQdSNHoVTX5/KFxs82R4FQVeoho8oYEPeawPaiRGRMDfbHqWSp
dtUyQgguUBqAAHdaDhgWoKMpnT2IkrasQSQz2tv/eReVVcR3eNnZyii2vm3ZxLBVAunQv8oF/Ayn
yUWMQBUUr32HXFDoJv0qeUmcwIme6pufrHd/qYeYGmC9k0gZ+qcRk/BXaRqD6orSB8gPafR990MP
4Juf8FfJtbiXCXLixIzh81sPgERzUxQMXF5fPHAlijz4RRhVotZBtBx7IjK8YUcy2k8VwjcQ2K8P
ppNi8ud1SKP/qE8IWC5zYxwZSoj27DDNLDzi/JyYj/dAOyU24bVKvZpdcy96hjPYxrN5N9DcusVE
YmsPoIssR/nvjOt/afSYEoI1XVTJOKPm/bNq4nHsiFQdrka/F9O9QPSBv/33R+ovVSDp0/+ZwxhL
JfrtkQpC6gEyIa/qprwHNrFhCrDyV9x8+3/luf0qwzCmWtIiyGWe9L3D04SzKkplfSU7mp1jL4mv
/34xfyu6DJHDAUWeqmM8/fN2VQhiVLOc3sl/32ILpdMnubL3E6XtV3vtzwMPf1zkbi1zMqqb5Wv8
1qhC/lWQ6jFRTQ6uts54TIRV6tAae4xfMnd2mGFtsGwFm9Ee3QrBGP3llUjGFTIj79+v+C8/3x/f
xVrqwd++y9z3ad/UE83N9JxBpGlZBIYDJ/ZV4PyPauP/lNG/Xbj17Vmp69gfNHV6H2zRnlwGdK+J
/W5sZCdxhO1Pq82vOeC/3GZrOXf+dmmRrnX8b3of10ibVRdjhz3ugnsGNKvYRWX5v3mZ/3t1soqS
1GQC848Obi1r8zxGnJEP6o60y118MY7TebTR5NjZqXzo9j89STz8/6zXVVzt4ORNTq4s69+eJdnM
8wzj8Vun7PJkXqmx/hALVz39HAkQEMPBJuQV2PBoZ7hydXmB0k8Ypm6a4JLnjW1h0ST8xiG+FEgV
HvMqpaeg3JAw4SbahyhDzqvFS9btg8FwfEM9j71xq6nJRkeGgJptVYKLjTpai77p0SKLo4PQ+seW
Vg4yHGeQX3q5utH95CFL91K+m8FrWUyZpALHodYcNAM2VwgSSEw/tSg4dk25tXLZ6wryXUttY+oS
PiZsK6QmwOVfKRalpXnow43EF0oZUg5fWngylE8zY1qifokp5w04OGJ2pgXCeYnEWGwGZoSWdvgi
ntbOq2ErU6Ga3SPmpVXS7pt5I0uyI9Wo42TamhIAeEVxmHi5pVx7YzMTsTXSHXtMRWTksmy3gFXN
PHDLyfT0TrYp7FdNZtkWfT8mIoM+ASPTgYXdJfq4HYP+oKnC7Tjj4a475rfgUgywPPUhM97S5Lr4
rghkdSel2rXkbsvpbAvEyRfxV9MOaysdMFaEG0N5MMI7Jb8NZLDyuTcbtwh/cUlpq1JE3VPinm9f
k57WDunkOdkRCDlt2iureSBdBWkjJ1X2+bQ8BxpYu3zVMkBXa8Sqic+WtYVb/YhD3VlihOUq2yqM
J5NnI+CoxbORE7BnHtWcBZ4AJDKGbP78sWjKtUrPtm2G7YSjcBDzdQuRT2CRnqRPP6j5Fqaj1qck
39XSfT37LpKqjd/yKyJdJQ5E8PsbiamQRgs+TkpgwDUwf4IrskfUUa7UQkEeI+acW6vd9+WlIbVQ
ilSXFNUbM52cSH8SpY475uP/fK3DU8J3CUTawsJWFF+n3NwE4qVpJ3vG7VfH4PhVcR/lstvNHaG2
PBq8HRMZea2EhYroqFBahgME4CW4EnXBk0H7kTfliNn7bOCcHL/a4TUvmVlb2xjsclm9F6Zpx8G6
TVu3b9slznRFwe5Cf91oHCvJi7GJcrIz0MIxMJVWoC0OITe4CYYXE41XamAL796BRKyk7Kmur2oF
I7ajm27pNqcG3pAngd9Gabe9Nq/qMPGkcUlVvDZQTXAMrtrwYHBt3BW7xJZErUKLmghkQODRPDj6
BAAluxeYrEu5QIeVMNOSu6by5PD4VgFG5WAXIQkWenXbmW8+TtWhuExA61KVfnVIyI4lvLRhiK66
XnXNMtCWVr7+iKPUk1lOjExZl6UXYpmaZXJoiKVIlL2hvM4wtQV/J9GPllVWAKMjgwWehIAobezG
QwVDNxOtT0RFt6mqndMYTJtWrudx2oaCdVZ1j3tYzuEujgFCTxnC71sQyxygI8SLNH/xfopDg406
dYziWWqutTBswmwboFWWIpN4lDfZQkNfNgezvJE5A3dDtIl5UIkSuok4NiNbc4RpWrdztc6GwfUT
2c0DZiHRdhDuB/lIju4wALsEYD+M1TFEBKEwsY16r4Zvpxapp8HDRLhiN/3LlMEg7gyvihFElA1P
kHzIgpKTTnCvagMTC8tGLoOjEn0B8/9WORihASUPhqTVcWq7b3TiNTljmQyfIIPmDHvzr8jadypO
drjRdYCugr+iQaDOwlt9InZKhGCQn2SIo1FarMgq8kDV9wIdzmg+ZiLVfWEhZ1YdI3xbbFojdIkE
E+JoXsqgcUpSf2b6G71RLh5NHvkElYEnGRNnnoz8MTJlOsnpREDQaeYgEtrKCLNmdHciFuLi3Cy3
8mbMjzlZVXXaeh1aboKNOemEHO3Llaa8lcVLMolrxC5mz+jc73c14gmCVZxQBtOrPIwsjaNao3rk
vKvBA6wqp+Z4TQsk5R3senpDBmM9xLzVkG5H4cpI255z3za1CZY5TykH7kEeYN97WXPKpacKK2zF
/qiHqZOEFxKYWIRBVV+J+cWKV9CwD2wyu1YcydckJYDbQFkTPlXgXxEgI0WM6TYhhljkKQKm/NZO
mrfCN5Dqv1IeexlYiqC6D5O3RpNd37DulPi1qZD10czpK4TUYbcpxUuuICcP4ZxIp8LnPFCky1q9
iethrah7+qyrlk1aoPnfTU+jcY88WRc+kKv8gj1IDFBjtIINJwWf8UJJ+EFE44Z+dho0Ky1+kjio
lh3/lmlQ4jOvPIcEA+jBvFUGfBwFMladyegHWme0NbdVE9PK1DyS7RA3H0yIDjLoX4kZKK5+8gP2
Wp2AfX+pk8DWpJwky5MY+641D16RXmr/faAnZLD4aGnh4FJf0KWKHK/q8ST4jGK/GlbQQK/pgWCH
ohcyk8fSTFw1V78gKpW62xCa3RCuDleovVOn+z4kPqg76iW/NW+7nueO3g9OQsBdabSuZCbkyZvb
uMrJvfpUC9YSy3Qj8ywZG4E+WBT664rtI4z13aSWwEryDUrVUYU8qvB/E6iQmSdzfp7nAX55yqNy
0JiySXEI3BtfdoW6Q7/E4rzzE6QN/uBEOfp885rQnIIAMplvU3qsg6MxPisw0LUQ+FyDmocRly+B
DkIZQ90SxCzExXPXqPtqYmM03+sEBOJg0Z/HeCqyXiJu9nM8pVpEnwD4BJvzDGuDw/NK1uhkaR8w
FjYEt62lOrcNY61Cgh++CpgfOTO92qDDhr6dCpAY3yU7C7YG2FGt9SJCDoKKKLkTk8exKbwCebTa
uYNvAdJnJxChpo+lnXZ8VMcLWnmwSlYKjSJBIuR7cHIVrgx3I3xR43oX0A6aSwTvWQuiA/eEsdUq
YWWVX1a29Uuv7uKHrLlHu9YIrCsBRlLlQmDhCs3Q0v3r8fb7wklFW6aoO9TCdjUkXtHuFKbBw6TS
Kk3ZQ8gxKoRdAD/dAnojkKxbxOOmKaNdJi+944G8yALZn+b0dbA1hL1Vaqh2rzUdwbAnQ6p9xMSA
pKZydF7tSDgVnLJL86mLYDxoEFdyDgIC2sHhJmcqmTJhFIrTYLxog7mxuvdJw/NpMU/1bzOqsBZA
TsNYjH5yIpxq5U4OCfvFQz1phwBZjHS1xo4gM7YSbBLpjLHZ+IzRo/TNbA8IoPo6cvyqcIA3bQaz
eW0sVq6uQrWWOsDpme0dTAKbuk7y6sG6iyrA02rc32G8P/kUoSwlGwFiVs+EW2DemgsfzEp4x9uX
ecB0M90IFuEgIB+C7C43n8Von+n6LoZxpbZP4nycytwWQYZU7CrzWDpIEGC7v0v1h9L7diGz8TLW
18M7Eu8Ab4Moyl4tVj96gM6AjVuAxzHUQDMVnAbsRS3v6SjedOzzgfxEmqGTpPkqm+ObsWV2O7YM
Jk3+bsyMG3+Ppd9MUuKkgBgqXP4La2jSbwr9KtDmamU0jjP7G1oLJq27IZ9sRTlmSujotDFTBh+t
mXKjETQBjF5Cnkgn9CyyYpq0votJlczkihSIzFMF6gKTnM/wq/BHnpD3BDNSfRtF7yYpKDFPTsbc
0xCbQ7OgY+RHOpUZRjFBxgAuMQ8I89tIBJiChyOMEqfhpGIEeL+Bs1A+UcgU5KHonoW8QkPuht1d
btw67x0DreME5kVMX8P5TqChng1PWvreWPWhVm7FYVe0wHcw8LfKRhnK9Uh8mhnHtkqDvTHfi5Bu
K4AipUJ0rbFU1o0T1hSj4qse51uVfBUd5xE6bE+lh1QnxW0lQjLhGfkIuCap0Fxg42vLIP6wl4/C
RIAN3TwrAoCNFKuaD1LXAVN594utIHsp2JOp77dqdxdPX4Pl26nKRpU+E3lMhoqCGyo4dOmnLN41
Q+C0ubJK5DfkNIiuCN6KUHi3uicyFUj76zC+x+qHQI0oGBjEIjecbsLYX8vxrp96r0u+pArQ0hxz
pJo4O/GCcWgMK/R+d7PE76uTwuA32xB4QWg8G3hkIh1KxkGTL1aAS4wdkbozqIjBQAIQDah6Czb9
+Igg/SwW2dni+vJOXEXkgdAs58Sw6gpYRUuuZIRopG7dJvuUAsLIiAUdOqjP1IHj6CQaSCEi0q30
ToREVc+ZbTT1xir8gy+9dyXghwirRoxrPbuFXDuwcifsjjl7imY9EXbBeeLVLE+NWfN+z84YqV41
ll4/A9ZQDWwn4F2agoNlulEwhqjUoQqFgi9etPqEoX+lUxdHcEqM135cA/Xyu3wdwEHXFCgTwgia
I2JTuPGpw7qZVZcgOEIzaBumxioQexeHlGuV80EwFoXq2yjAeMgBOWd2yQrc1HjWpS8DRlNaPQz5
J+kADnBLCpLnjp2k7kq3ZKPL3pQudzSm/rSho3KJ6yT/wQAtMt23yasxU61NMiZRcPVatmoAGFXQ
eUzusJRdyhrizXjTaSKUQ4PzJfHUnNRzfA8ki3OepfgG3KTVPHUW0IyWIYpyHjLP4BBB7LhNzx35
8VeShA+t+lXyBCTIYwmYtxXhVVloDm1tL7zvsr8E5k1LvVvrx4gUEUleE40jExoX0h+b57PW3nbs
hzVcI6Ujy4J31mQK2afHlhNG2oAJebYUeNgW4szbqJcxdHbrCGSaDOSif8b3/5ZZ+ibhB4seyJLk
cyX0QXcpgCKVtkm9PC4PI2QvgZo8w8giCOwi3bgGTLtKkVlnA4IL8YKmwTFawek4sgm8wRp6DHB/
2zpL1pg4bb3/0vr5YDEA1YXCFYH89QvbQ4t2LUQTSzXAnL2Y4bAChc7yBTRw0hHbpo4wFHRdaM9p
J5/SRBEomnVGa/W7qu3mmlpfv40hD9EZ6FTfzutX3qM2+My191yvnLH2NwFIFD/LXSkECxEy72F7
s3QSNb1smFYVB+0ML6puteuy4NkJ/Z1VPCjV2eBQV/r8cvWnAuNdZM0d9f5MONqp1EGpNK+C/xqh
Mu5a/DPlwCKKunD4yNSDonDm0d8IUKHaAWMegHsBHNdBmhly4fBDW3PpJH7r/UnoAEVGHaIlqd87
xaJeawVjqys+VVc7gOd3/LWxUdzk8mOb8Z/CTSa+okYLXMGZgNn8zzajOc26jpP1U4HRD8LLAX63
4VWHJ2kb+3hdewX5Ve8NEUk7/e7fL5PUtL9c5+8fjh/j9x7n0M84ZOTiM5+PEfogU+k3i/hO6PWd
RW8ri5/KaD5ETbxN5I8aQRkz3A3mhU2tJ27UdS7GNKcA3BXIImp1AoNN4YZtleCQ2KW+WCRgdzPv
aW2pdpCLbzl8erNP953VPmiy9UBuqBNPhTdKSLqlVnZJVrZHM13r/WtFRlClvYydYFfYwqKUBCs6
PFotnFWki8n4AkOpqB+F0Odc/pGIz3X4lkYfU9OCV4oPoQ4UayALSqo8qHE3mBphxxgj+w6m2tzA
0IfsQCrwEqk1eyyLBNmokRxfu+aYtZE3VuNOzLAmzjus89A2YZNkZEiVw0fcMQsKNMyr2VqafeCz
CMTETj+ZccLqywyQ6AhViO2qUo5A/RxLSbZzsI+n6NbsH1V93YXlJsIcIABPUXjCmnaRYL8L7GeV
1ZMGQPlQJ16Yl4epFN8lqeHF5GA/b8wSDRo+KDHJjm3KCD9ExrlZ0hZ8faP0nKd9SlWD2+kVTbzB
eM4PaxXAFOl9Rq9WzDOdB045Rw59UJEyF2W2qxJ1F7KFheNumlIikrJ12z4UwH8KbeYEyJ/NDTvU
5e0Qxx6qflrDIOJ6WIjpIZKP2gyMkeI3wU4SgnPV4lexHrwB9dqEzL1TyV0ITbsrN222Ky0s6Zns
isGDqJPNMtkJI+iWGidWSXVjBSdLqRujG1KfOIe+GMnkBuVO7GenQidJHUUxai6JVqnN7iJ2T2Im
0D1V3TTyptYADLdR5ui2qUHz0FiZQ9EZ04gpOh21BoVHCHxu0zHX89HzF0O0103TkQOQZFGFRoGO
JhTENqkdZUK2mcAS0z4CQzzw51N/2Pfme0yMc4I1kcV/rfrCxlDfJBXNoIJeFbAC826/uZPnB6Vj
8By4SUoC4RTwn8bYE2f6t3so2ZxSDmP/KLNNV5a8ncPgMg+sp+JAi5h+HmQH6MNaLh4iJIn6WbaQ
60v1vqRqbfJ61wMSaunP9niUpCFb+joH8MFEbPE8MLuMytc2vCrii1Bs2jDHSJjTr+wvccXcXjyA
Bid7ZRMIqR2p4qlsYeY0r50Cw1IvDmJbbPtxpPU1bWlaH/UXUnnq2LJ7n/yNAU/hoNOk83dleD8r
0P+uEtUQKdU4Lp4K6WIVG1ESiPUBq84ojKqxbza5MNbk0WugaYEM5eZdghtFRcIKI8KGSryGlOYQ
hHWA3+cmlrAdZHmVkOYg/Ue/2jBtSKbBxY4IjNJwY3PaDCJDe4sEC9Fam6p6U5FQ0uoKiTk3XUYP
0dfHtQYUaYhiWJscIQbMnzzOyYZEnse+ptVatEx44KPaiQxhsREotqcPrb6rC3r3pF+IrBrjvLX6
5ZAZPygCerXC2i8tMZLV1hWtqWF805IYghM9vTJcByWC6CwAlNXSp6mGLyRgnLFEiFziHi2egzfF
awzTLVuLkA+aZ+3o+sNzl0zrqO1XgRU+MoZf4ci0q8Tc5jL0OvLTCylzGlrvMlqHMpxoGC56zJS8
mZ5K1SKoTQSoJ4flIVDfYRBx9QzoaeIEpeU2WDhKab7TQwTJGFp8ePtRbRfmSa4nvBHMZSB4FCXN
nfSeWGHmGZEtAzLI6SSm7dOYPIvpUcRmabY30vSYRPValh7jEHVr3p/C8qNKZTTOqJERJJUcaeOW
iidK3pljOEb1JJbXab7EAd5V7TVnPTCFeDeZ6GFYxcYUG5jU8Fse5Pxe6DcD9rMulu6HxLimqrm3
quprppPc+/sUI33Bw5V196SGOXmSbefmUvYPDSfyAb5VikA4kr1eeAqt+ziimcdNXRqTegBUTERi
LHpQDTyFOYU1NuBZTwqtZVMkgpPybNZMxyzA2CUD/Zo7g95wTRBiuhTPysmgA2IRTTj5m7lXnRqC
oCl/Zd0rSe5eMmwsstv6Yxxljmbcl9WXad3NjbALadjqFpatCXigD0j6tsTql4xrX6qdlHlBFARO
Vp5k6eP/vTHTRyY9RSjdfeYRnNYjhFkkl/Or515RSw5D+dmgDVCDl8+9ihi5oCw4oGtPU/2Edf/s
h0uDSQFiSt58SsdUVocbtc7ofX4waDhVLXMYYxPTAOmWgVWAPQ2RSRsvr0hjuHKkN66mLxSXozy3
QC5ob02NsIYOQRqIkl5EGZAbYrUxmtaFiE+9vgXUuxnTVObD+DLM36ryDU0zuVZ0zEzuyoyRosbh
lIokAHEkMmju46tb4GCD/oxmdFHMoeb3zAIEG9mIac9d1fxdr0iexHKgSCVSIwNqxVob7oPsNc5Y
4i30/qGy1cB0r6J5VhFTjxtifuDwkTgjwQxWg3yj1vJayD7i/lrWxS0dKa/pDcAC14g092xpuhTC
U8RN9suRqcA5wdSllPrDSFjUv1dgxjJE/lZo6sb/H/oq3+bnbSrUyZDN7zlLa66TY9S81/EjIjnO
QvRxo/qcSKcU8qYGHXJMbyvouWZ2abVXyX/omaHmZJn5IxVMT8BSui6lHKRtRcbUc9ay9X9k9Ndb
Dp49Y7WaZkuQpnYVHRvIheStg2GMfiWYRbFo19l91N/3lUDwUkKjN8YpR4Zr0GxLNsmp2oXLsQjO
5Sg5SX0PIcuxpmKbd4iXuMOQCZyM2cbcnARGhwMn3Qy6XruL6aLHipO3+MKOUvFQdJeQ92O8Tc2H
uWYQkb39+139i0j7z5r6m4xn7MFLZH3x2bh0jo317KnbpEMMIaPS9n9yQ/1NA/FHBb8U2b8JBeBW
RBjzzau4W5DnHIEhryEoJgPqJfyxZv/rpwGdAkeFTggB7jcRRJmI8CQS4TrtkO690rWxQd864X6R
Tf8kS/rrjfz9w75pIOrovx9mXaT1sOn37/oque83gfPjJy3amG8vwu9q8O+6emIfZdgI4mftSOv+
Q4aS4ppO60bn6Z7DZnT6SW6h/PXs87v+/NurF7EWqjF4TDECGMM5GhSzMt7ShniWEnyXZX3RfFT3
8LFZ2x98/1hNMZl5N0PuRcElix561G4gUDJqoeEattYq0mq2tUPUn3P1q06OonDRioeW/8xqNU8d
461YS+A2+lWTb2sZQ4/Puxl89Agi7Ir9TZmuJrAYP3oyxzdRuUni8haQlGO1ij3mDSfe+tB2W4kO
gRHtm/hL1aFCVzg+OLSN1KDpfQA51d8T2BhAFWq0owKNlNl3jFslU1nZ2AWm6dSETzJUUJYX8EGJ
YuwWiNcYJ6c+7ly5fNPLxykAVW4Gh9JEMd2erPo2p0cpCyKa3MsY3sG5dKphPpYNUogmcUCirRut
dOoUmSRNfsTIdbstaOZD0H3DpeuBBwOVfFai4QmSzprxHmRNzlBgt51ROvRUdlPPrDnDl0+51WDt
USfNHsSlxR57acYazV5Ro/eUo2AbUabKBe0sqp3iLZ+zGxRf66JAbMzQEK4e02ttKwewPV+1MVhN
nJWkwXTrMD0JuJCzOIRs0dn04dhcq40vHQBd4JSm8VUe2cUY10XKNg7MQzPmjqTka62hjZOYnkTY
azqegnDbJL091ZknhvEmWNgVPSIaYThxCjrjNd7D5TkUgMnGislbDKkitHbteAJC264KU3tKUv8B
r9BNlDCKsEgNrskbLl6BTbnMDA5GRn5bWKatPYSGrS8Wa1ouqYp+wQTsnij6rofmjk5Q559Kec2x
um0k12i6z366GhKAGeV2TC6Vee6bgw9XLDGEDihzxpkc+XUoHpa4uLII1oEs2AFY4QFJDWNkOrln
sXrOhOSEX/u+N8Mb0xfVVWFgzIvvmUZpAQcyBo2IOeL4M8ay1DT1SiamMOzUSy7uFi02JwRgIKd+
iZCLQmGrig3zCAzDxAP7DbrkU8hu3syPSuhvi4nSmHlBSPdohiNvNtq2bOW9SZxFKXb3QWVc1czi
2JhuJa4g8rXjWGluNCT7tDslRrudfc4DhmCb7XmiOTo/y3xF1AeezuBEBNPmpxO1c7XqFOjQouSN
akzDI5NPWMceqjZ7EaZlYp5V+wBpD/iuaBcnwzmKrR3/9hym3RapAxGsynRjmaGTW90F7T+kUjzp
qXgjzsGj0PXYEmqiD4eKpLJx3XY4DWoGy+FwrmmJRTUzj2407pAL7wwzOLaRyCYK/DUS7yscmnFO
bh/duTGU16EFbyaqcYSRgmT7tbn3rfYcg87C53iBwPyDYfnvyje8I6T5kPKkq9+2GBzxTRGaJTq7
trMXKSPxmV7NKcaeHKIELz+txf8U9iIi/O3zvu0y6RRVepNXGNrblZjdyc39D/XATx/wTZhpiu00
mFaJ+6fcKhQBa39r2civIVqvIJO7gCB+KOz+avn5/ZqWr/RbUWCmOT0Lv0SkyVmEaQKUkfAUbIgN
mW3NJv/JzvY/XOXSKfy2hersk4qJYlehOvhW9eRNDz6n4Tbakz06gCnoqNFODB0kG6fYGx+mq+/+
8Jl/aZT+8Znfap+oasKOOJRf5vaT5EUbbQNu0vuxS/qX8uCPz/mmU1T6QdLqdrk2eUc2JUpT6Y5U
1RUR2P/H3pksN65da/pdPIcD2Ogj6taAPSlRovpmgpCUSvR9j6evD3nsMgXximXfaY1O+GT6bALY
zdr/+psLd5Wee5Uny/J/vUprUhskcWiGguFGzT4NyiU8JDxt6W5tgt3ZZzvz3b6x6k1FJE48PhsG
fREsmRmdgXny5Gx6hJbzYEa7117Y56i7J4Bnw7TgQ4+OO0j5J8BzZDVdA6GWYbH9mpOhe2EdYGlU
8mwsvEhEndMLCMhvzmfaOYfdk+/3aOwJ7qxhaSfZAa2/rXQ91ufOqlzQilhSYK3OLsWT7/dosMm6
MN0Qj/Yh/2hW7ZKqiTy05sm5RCKKz8esWLcXQNSHn9fFyQ3naMjJssgCS2lEiuAPlMKKX6r8TIPC
OLkejgaYrIfQq/MS77WPWCLPzcLv0qRChEbjGIe8LKBngaIXGyvX5jj5o3EBNMg3fgsxG4Zfku8i
A9sWuVpUNjcW/QNIF4PB3xqMDFHe5iENcGDhHF6ZTYgEDTOFckqN04WVP0sEr1gYHurZISg5EPSH
jiIlakiiAfI171tAwIzADrPH6Kd4KmDeKiW+nKDxYQ64jdVMx6JFQV552rxD1OpzpCqfCWh5IktL
s9vKAkGZupNCMVfql58/zfjqv+2S/3pzfxjRRxtzTA/K1LvuQ7LWJR78kuXOW/O2yd488SmoZX8e
7dR17XiVTTnrtahSNZPGVSbPCV+aqe9kFs4QkW2DXf4fbVtHzzY5SMuY3kjJsvpLzpuMW/9VtrTX
6crenhvszBS3J2dq57Q51pndh53vG7qMSEXOvDoxbgLfv5ShYcENO93WJyOopSKUxnZ/Dxo9CPXC
xb0gagTNW3hWgWxfyABGRafeVlaGUBNYMPVLA7mmBlH9kwCop5CGh9mkFaws4yDl6p3lwaxKtHup
hG7QAIooKu4X+aEH3Pj5u5/ec/712yfHf96XKNVR/Hp9PksDF75esI7qaP3zKCf0SlRO6MNNWdU1
/H0mlZqIqV6LcFScuJtyDWsLObOzHW7ybbRMHizUJ+W5Y+P7V9EpL8YjQ1YYdfpVsmHIIDKQxD73
r0a8Y3Qr2I54h/bsbcY8XISGa2n184N+f50MygOa+F0rMPkmW7juo/+Py/Q9Tp96+cpt75X0rLL/
+8bAc8lokEbJva7+qYqPNgaulBWnRIaPAJ6VbE7ZTIpW6qLb4CO6gsc3kCoHdyvfCUgOq3M18Lhh
f53sjI7ECldHBFHWtAiIwwIuuW69N6tim6CDqlfSOj5rOH9qFHToRCsr+PIBIfErjp7RrIjBAnME
qvozXy7alff/UNFoY3n09WEMRSeFlnFkpFDTzxUItSxbxfy0XPqKdbN1amePHbiP8NueS2U2iyFW
qATrYBK7DWIFUl592arYoBEYlBG3rgfNtUhv4L3USFJz/9FTcf6AX5uF/aMwq32O6HEwo3WRbQtu
RqZpQb09xACT0Fk9SXqog6KYc/yu7L6aG3m+k137hgbQphDSmSXxfSeksU7NjbDMwPJ9qseyoqFO
dB3hjo1w4BMnjfnPk//EfYwBUOEpusHM+OZwkckJ5rzV8AGfFUenbYRHIXG7xNswH8dYh3MVk/i+
FFjhGM/Ko7EG0qDJtlJHMYJmMQ4I7vsWLr278SKRrs35iMsZaM3+AjjBMtZIFlb6/YZE9rnz5C3P
rQvl+37z9bdMpqwDu42NtPtIqdaQBSycx6Ce5Z/WopnLK/cZYzBIi8gFy3OH6bmBJ1s4QpLYa6X8
9+grEm7y+WgM+ec2tWyAkt159GqRXXfmW9NunK4dBFlYN7BAMXscF+rXJcrTBoFdlB9jDKIaXxfx
K2QYXKQuguEOhxg35pP4mD1CX6CxMe8CWoO0K61o3XjyykdMFGdgOtW2V8gbLOKFax9oftL7YXm8
1dlbIrmzXJbWNJVdXOtMKNxycK/nv+rwPsquVeVpdDJMHJ9OTL0c01mHipDG/FrHKzimAyRrpPx5
z4kLe0LPL30ZoyD/MPBZGjoKKSFBdhnMHVqcCrLUmu6UUoQfOnwhuLkQLsNHIyAM2shXEkRQQO59
QTh00AAYiuoq8y5VcdkO8gxsjXi1Yq+M1Ec0AE6yMtV2m+PNa/N8iS52GuFzeYZMGyskJcNd3X8y
0M97TT5XXSQvAzLB9B4L46WVvns5fBAt2gL4bum6zHS67FmESMNoNypUfkEGghYvWzCaHsN+I3yT
YKr53ntDOuUQJPPIrZZqkEGeNdYJ/LiIF6HYEsp0NqbmjWZ6jR7eM0wSn6WN2hpbEQcHz7Bw3KIR
kRE14zQo36CKa2h+SgTr4lGGOyXT3/OMvZZtgOoC4slSvYefhydxc2l0V65MtGtibRUPal0qX4xh
ZjqudgHbWayDhvY0jryrQsAxE+qisQ4iNNeoixR5T7fTKm8q3llXjYBuwU+gN9HLt5KebKI838gw
8Edxl+JeB+rWDz+Nlr49f8d+DzusWPAvyMUdRN9ZhVeGIKcBg8QSHIsgIu3KEb+D+CLmvxEbe5PG
MVFgsvbby9SZ0fozd6y0Ahjmyh3d3UVbXppEJlr1g6a+9cNn52Sw3pl261rCWitZUdYlZNhI5bqp
XitnzAqnD0uircjlpeeqSAx+B8DmifoQthcDRzHRoWvDhUAiPrvkFvJ3Rs6YBP+xQVzjCAwpo9tK
f8l0dAPdsKybsfWMJVaFo1dM15UOvhzlB8xSUMQ0+zwoPoV5JzDlMPJ2ngcZBxV4N4IQFHzCWEQY
UJqyt4mTX1b5FJXXegQVKikWvr2JuufcGpZpvGb2427vL9yk3BNRtu1xEnPhPhq8QmrdtYhgJ1pP
/kBwlzxL+j3RZmeKw2/H0mQjmexfUTVoXTZ0H7r5u0o+vU4+U5+fMHuZjDBBEAzPLHQRqL+TrFsX
BXq1HH4iUQkS8o9EoaVREMnU2qvEcp5goo5CypsCwqKaR/DX7xQaI3qGl3obO4DcqKYwdI2VkQNp
+ku90ze9HK4oBufkX2DvMlw2TrQspGytYNFXoWZqtOiDqphueCS2rlUvLFZkS6ht2SjbzLe2tuce
6o5EAYe0QUm+SsmMVNt8FvvRVduoS7yvlzr4/5DdK1R2XlBfEE/2aSOW6Az5sSYrzvah2HTaWvM/
R4A/cYnNJX2hhBwT8dcSWvomTOlK06/atCB3TNlUcHhVNV+pI4o/Ln7oPQrTxdJmLb6rRftRFg+y
uJQ7B/uQbjaq9NBZSVidynLOlRemPAhz1lxJqokBBmpnGsLt8DimDhptsYmh3s9K/3fpw5mNq6Ve
ups0tJ89ow0WEpGdbeXeqjxvZWQvwi4X/MoFoSkra1RtABMMeQ1zzl/mgbGoTfwEWJQ2vVvDzzDg
8ZdudxV2QKTes0bsqp3WkPyQVUTqCr/tRQpdMNP9WxtW7zwqScvjlRuhTugwnuyd/mIgzDSr8kKQ
PxKW7tykE48WbNWbiHzqeBVVj76U32gZvHtErFZWY/hqC2RZfMpMgMsjncQ3FgvI+UA5qNUQsYxw
ZujlMlXCZQsV0Fz5HMrgFiavTXTBSsrzAvEBGxzZHm7trHs7XKSqRhRnfjvGG9ouBi1jNYoVS87d
MbGg1IVATxb8FmMN1V6JEFlaOmzEjihjRB4EcZgufi7wwKnar3M+qKtU7LDvQrxp2mXdVzs3sLlg
endR80v2oKmBkKAvLLyPrGV7UVac1gs3dZddTvkkIRFrXnt0djmq8kGgWcIMpUQiFpSUNVWwwNGQ
MvmqhOPrs0BkSgB5FxOjkPU11Omdg3ZniI3XJHQu67zbV7F5Szz0OySxfQrO4/uvZlGuTPp+ZWfd
QG1EDKDSmrkpSue69Yhj09nX4PEb+EDlof/ucM6iHEK/k1JTB1snKZe57d31wyEnXzV2YhIrl3lo
7DryFNOg2ZhMci8BOBTI2ar4icW+1HlodXB3BQwF0ojnBdyJ0sVlq4VvByMhwzdxlLqm+LKYsBNN
R3qIR7rIyOCIwcfNfev9UpRgF1qfJOvtJJHh9kiX0pTSVeVq6ETgzctilWPcovrzBFt/F7Zd18Az
6z+J6qbL5d45VcfRC1WNAMX2kZSAtaXXsJXvzELCpxn7KwhamvmL1MKVH5nZwlX6LTEfC73vdxEJ
mImd3+EC8kxC89KXf0Xk43rKq+LecsjRCb0KkuRg1Eyn0L/Ucjhg+GKbARIWDaINHzRt2bBsUFw8
WDeWE6zHXcslqnHecPJHerV0GnMjOnObpu4GHfdaoaao2AsczAKjAjerGiL0cDAqY1XQhZRVaB6u
NTOTW7+WYONqZ06K7zX2uJFbloWviqwq3+70PoxWyF7dh7VPLp21skhWHuyFuTmHSY7j59vo6KLe
e/sz95qTpe7RsJPzQy17S3FE90Fi+nV6JbiTqot4l66lpbMKrjRoQRhZnb1pfyc1TJ52/FlHl+AO
n8bEE9bvjBRS7trWtq2BL7olbdSzpu5ihNy+XIVHJgqAAiQfTWDuMgFqzZD2ssSrLZf2B7Rgd5Mh
j1z1b+NNAmoOe8p25HBoXOb0R9QB7nMEJ/PMDfU7Cvn1VyiTfoab97neYvQ0YhtjOu1KfsmWFs2F
/Bo+6j+y5f5b25gT3/X4mf98gKMXLJrUSk3L+R0Flx2XfldCK3Upp9ny5/ljf7um8lRwp1C1CkPD
GGjybmOMPgu9TX9bmkReNKZjIm7JBL9T/Izw9PC2cvWlVOuoBL1DBT0ZaSrry8XDW982JR0PyGnQ
xm5ztVrbfQP3HNcJjNPwzkSvfI09GTw9Z7gk9uuzpVMt994i1fhnwx4GYXLP9Qe2cuvPkT0AjRMa
5Dd7FTWnKBoE597KQgQXDNmFLd/6hforh5JbF8ZDDhup5YphRfK2a4ylInsLPxULIZzHKCQ2Ub5x
0DNBdIe8vZKpH11DX2vlS9zHK6zZxk2YGlnlPiMe0SSjfpIeenHwpeLJUt5lKhxwmZvWc6CS0W2U
yY0J9wSSlkhRlN54dINuL6z4liD4SHh40Jn2VaXr4MVyCs0woBBTm+yaF2OhMLd3md9c1EjLeuOj
wNizrJqlZ9j4zzXFb9jAZyrLU/Pn6LuakytwEjdJjqP+R0eBxp0mVrFl24bdx8/T5zus8nX6/OHm
HU3TPtADLLNhT4+rgmDaYNE9yXfIm2f9PQyF5OHc5Z4G4ond4PjJJmBG4WPwZ2h4nWtILyAPSbsy
9bEyH6KRPJFv9JJmcVtRfGSrTB6t9UW5KPTPEcSSeekBVumyC3EakZXrFmu9hsgbOMq+RqsbuhSz
3LzjEJUOfiN5TXpk+57Y3crqtHnTkZQFfwUi0TzGRcQsFh0UefTuVx15QZ7+MmoW2vRZTfclTR3T
XgnDXsPeAVsT+kayh2s17j5ZVXMJk7UGZrta07ULcRfKYYUPBoZuzcJGOJ+NSnE0h0OTxNBnpQdH
fqkclOBSsuniYMFyRuOd+mtjUF/yPLkj0va5a6B2Oz7x4fVVTny04bQ3MXwjU3grkXlr5FR3vmzi
SxjvHE1ZGjj+pwXWyGnoLarIjNC4+XNE3BZ/yW2qFwed4YxIKQCTcKGRApA5eAUgIYCtqGsDrQIS
t6u1FL/Kjbsb+svCf3Pg8qEqU8ENzZXpNZeiS5fEKhHpPNp/SKx5e+fAT7FbY06Ez1ygd2hTVg5l
hVpfN62LwbOxLyAMD3Ceo+ZG3UpRuqITNFOSPUkFrhE+WWU6x0Okzn/10cEX90jkOwG5SzyOLDMv
eEjTfVFZG43iNo31i2FA+Z1fSPZjl8abtvk1WA1ZZ4JbPZRiIJc8Plg9RWC0i7jjj6JAg8sxsrZN
mhWvpBZc2zrIaFFv6g7CoIhnbixd5aMgGCeLem4oF3pNdA9FZgdnPDvITJEWxlYdocCAC9YjpoWs
kunKpYZE3I+2pvtgcX9XdS7qAP/BQ6bH657oegUXQVj7zchQ6rh7BZ8tNVEbiYvSiOHKE3R/05FD
CEEzvQ1QrcGrWvs2os/sLZNwnNTaS9KxqF/vlQFZZ7Jvm2yl9kAoXAYKm2QUy7tylZeMfAU329fq
S4juPnQ/neQpb/Fib4iwRNQgNOjeOBSzjT0PApO/zF0k6i9sZpaWCx07eo7xPa9kos5qGdDfhvgU
spHDptOc4TB0kOpTrBFF8OpD9DLUcjF0716vraOqQM1KARo00KJeO/XBCF/dDEQsrDeD9RCSe4Iz
/ELlZpakqM0BIqT8QkHpmTjRTdc195mHuFyj0aBlH5E+YCMozU3isxszWGluh88lNqTOEpP89dDT
Rn3yradeVOsQi0/VUxdm96rBEnIaUD+dJOiGTFycwYMWVT0el7qzDvVP6s8lJJ95z5LxPzzp0Cqb
2nqokNTAsTS7XwKkSVc4TTg6DT7HUIk5Yd64/kacY9KABqu3vZc4qq51I5oXsAo9BblIxsU6N7HQ
GW9GrAA2FlNCINfsOri+HnQ3ZsoYsH6p1dV9Fb8aXr/D75dt7EJC1deLT00HvFaegl67s3GA4rK9
zKN2oTQwZODXZwTpWfwrtX1qm2BT1tyeq3uTfnFaPrVcm+1a4t62b2R3IaFIN/v3CqlwF+e4fzx7
+n2vHuokmwfYvsbOo+w+dtIhLHLI9sGGgG9O4nKBTyoWsPCAcq57XWK+igLvUpp2imoiOyHK22Ae
uheDdAtbdNanr2FLfKCcLfwa2hziEi9D9q6/9N6tQOXu59ZolMp70i9yKyfD2hErU6QPQm9IugMW
5RWAhyx63cKoldeBB4iZeFcq/DVdwm4eAE/p7G3rFisfKCSNsFPRMbUC75e9aiX1zaxAZWzk2HLo
KHL3RRmA/vXLLNBvks5/bhpO+yi+jn15lxoVXElQYkJgbQ4agQu7nA7EeETrvEZVCtcy1LW9xDWp
l24yHbqH1L3Yojo0+r4W+7S/o9eXOA1pIjgvsDByk0w1LiytFi0dFrJTUHuFTxFgl5OKFfKJFlr6
6GoQcCHyQ/UmVK1brcFgKStZJpmEhMtdB0hfEaKbcUil4R2GAqqNlFMr3srBra9zd+zQkbH3FAnh
gxoknARPJkMh7Q0LlsxZE2KSVxZ3qmI7iHYdq+pFFhJ1HkhbowtIcHgvuvQi6nH/1N4GydtrTrqR
UmPVFVcjXmjjXWTix2tiQ5Qwb+KCjL6QUwk9R+WrexNxHTYtbtZAYL3Murew3kuJjnQOryUrXCE+
WkTqOvK3hY8JFuq7HgTc47QQEHwz7WJwVUw2sIK3321lVYK+VvmF7GI9aAyLtsamqkIPWMClTu50
YHvCCOdS/pFlt4aqzNEEOKyPMsB8eJDfXe8q9a6j4gpbGLeDdEloUmt+tG6+Ev425gX27mFo021t
p+P9EtpQpxOWoc1KEzUXbQCyZ7ZpVb5mOg5uXvIk52y0JT950KyFQ4pQPkg4JRQw4hquRCV1BzI/
3XvwgvYmJEpYSh5y8tjcztnKmTILwxvzEqlWP4vWIZPRVYhU0sJdS1S8napbEyKzl/bUEeBzfh9v
qtTcuKW2stsYw467yAnwX/OuFQy+2E32PiSCSvLu/HDv986mFPFV4HQb11WvUynYNpW9N3P3L57O
/w9x+9uoJPnvQ9zuyN+Mia3ZltFb8qs8TnIb/49/Jbkppvz30QoVUTJ+3obget5+ltV//Q2E4O+6
IhAOI7HWZXPsUSVpUXn/9TdJ/7vMZYy0bP7IwqNyLIH/EX4tKeLvqgxDkT/RBe1MKvL//b++3CrL
yf8+ztWZoBYG8mBb0BDFtVDYimxOyQ9FXZGNZcTmHVnRaKJ86BzNwpMc5FjEsVI828ZtXLKFCiS5
JE6F6kMV7mAxHVKXw9HVztxHJ5zPf/wgFUBDxu6PCLwpnqHEXpC2oXn3F9nHmysDRL6MqC6os1AH
sdWYZWd5C18RBkNXadFiB0RGDonjumZORg1qze8L8Ly73MjIstDxWCAIW9cuZNtbZYhCS/u1o5Co
SHetSebu0vrcg48Xsn+BHH9+AniiZeLTTudS/3PTOrpJRVnbg1upeOTpgUT8ZQpoJ6vQ9fW6X+Yx
xhBBCOiuWiggBqA20iGuWxXi/tEcPvw14PGM+PPFj3+HhqkRzgYQhkYlPSoxfufR78DRI1JVJwvv
kthCvxhZGGVFbTvr3QTrOhwKRJmw79oES8lh+lgO3GZyLBHaDpt84SNKzgJTm8N9w0zbcDjwouzd
TmUJZx5fw8qmwvapv/75VysjeeXbryacQGdBYAM6zSboDJj3eFiGd/QGxLzZZqvkLl1jrImuBx/E
XbwCB5z3m3MwzVcyiEFmEG/raNwJDqYMQSzkkHGblbVLVuFaWWuran0OfPrDBPv2fOM+AgrGQ1oT
8g4gCd5ycR7SRdMFR4FOpaD3S1NS6A6HeJyVDR3erlXpVZvaU6jhZ5GF4spOsOLAvT25VMqk3EgR
btha1WJS4+jdvR2oJMEZbb+JyB/cGpmj0jMK70Re/W6l7MMNQ4oZl1Oe6FUCATuxQnRxlxnVJsuL
+7KFl20VHoZLXXxN1iu9qCKIZjb3PKy6lXBFI6paeJ6srK28PSg07LGfkUcZT7E16VDsRS9TKtt3
bRncBE51NcBDk4f4MXQ9DBpLfacPYNFSjBG8CoxvZiZuGbl2ayfMv1BN9l427MqMd0LI8CVWhmxV
jTc2T3ZejXWIC8lzzoInVa1unVlr09Tsa33txP59baJ+8RosznRT1ueVKz1LkoymwJCLTaupv702
vIfnGNKP10tsMpJoDj6QrPtaUbdeUAXL2jGuPUVR6EQUD12J6Rl7GjeDoTyzPXybZyaJFxDSdZke
jm1OmYI8LjQfOVBvtHWBmKDZqGvyNNfneNRiBDG/zLNxHJNgMqGYtiymUGun4GsZuKq4oUFDOxqf
2h0BLXyKhf4Ur8sVnzjfZrd4S8NRD5bSVro/s5LH/WX6C0wN2IfbASfjdKbLqYbDGCvhRtaIfLTa
6sEbbOvC1FL4Tm4T97tBktt1aqo2naqGtrhc0yYNYmlpO63xqrSd+/zzb/qKpbHIcbjlsj2ysMb0
kylG2jtDxmvztNsKS+jIQRgjr7oQl6Dk5t8eCOU6bCGTOUMrcwLGln0s+piK4TaONARyMbaJ0Vug
YLxpub9/HkqZzqjxlIOnx+c2DFgy0yOvUlPyTQoVFyCEDrBq5+GNc4jypchn5T5+MJflQqyiTfeJ
eUZNwOsZOH08UY8/81/Dc/ASOCSTIzvBJ+1CdYrOr8QhC2lYO7QRgnoVQFD6+TFPDmMLdhYdSxVz
qudQRWvGfhYIVGHZDfp4PHe0+qrDAud/ONCIsx8dm05nQ3VA9H0gTR1uNpa/AgF4ea5SmZ5z42tT
WBtMAmo3Yo2+DpPGKlFApIQfispB6i7bWKaGF2GPa1jpwD/H0evnFzid+wxoyBxwbAbqiYPHhz/O
keuLgyAeMhsv5lhSqS9ykp1poAn1xLf6MtTkFeaDljsBUWW4Ikc08nL5l+Egq7C8G3iQS0yGt1Yt
d6tCr3d1bVwNRXEI+AMtBPUvw6qfo/h7I5IEwWCzVXIwAGhZSP6XVSe/s6++kkyG/7JrXraR+WLY
Hur3pCIfU8qepda5dG1/p/TOSpbTFz8Sd1o0HgayWMeJvjGCAYhyWLB6F7LhXuL9i2lAf1EMYy9Z
ixdhjmyHHjUOoJw2SUNDuOxscJQ6pVFdCvwpdDKgMIrwpasxBqVLtFXRCvJOveHSihvk9B6d/eBd
eMWqaLKHyNEuPJoJc2I43FmYeHs2olcVB8eMXumVpjfctpvsQsm1Lfzma8eQ74H9+c1xZs51y0cx
iFqjdXeI7ikYYXN3EH7Uvr1JBhweAlG+MdNoy6YHX6nWWox3y8hVGFppLZfuYhAlpKwSrNNWJbHM
NHulKaLBZFbfGo4FiWPQ15Ug5yXEE8Iz6qvWdi+Uohwdc+U9rgiHout9cBoPxplNGm0+0MbBjZXQ
WohquNRqNXf8xMYtFjVEEno+mYDZhZfT65HdlQPhqAoBV1P7N4k0M1WR1t0ALQVkSI1abrR4E0Fc
GYli4YeXRgs/yvFlttwXzJNQ5kdoMNM6wybCIPsP2gwXNW7SlXmNETGhuLG27xQNHxIzeLfHqkhv
D20mMPfqCNJVS9hubtq8dnT6q9C9T3zl3qL9MItiBI96Nbx7tWfjDla8NCLGgEOv3gJbvZF74pMb
GQy3G23nGumaFua7TzufFr2TLlUtTRda0bhbTWXjtYwHry9oRKXl3vTydazp1bwu4wuoxlvLgLpo
hy05zbX+6Gg+dg3ajloB78JSvtck6yVts5d8UK+GrjvYzTCs3Zh2bK/CXWzGdSLtjSpp2fnoBWui
gjMTvMXO8Fk47SPgGjagsmvMarVfqXK1F762YjJfe733rBTOqxxbGzyhLyXVvxQK6tXQqF7zsvyl
aHTtfAeWW4FvsS47Oz+Nt16mY/5mWdWiw7UxkJNrE7WvPFrKJUF7cLv6kNDdgBW6lZ2Bfr22VFun
Wf28bZ3YJ7/sJZN9MmPjj+ta5XgBk9QH099prkKBy/XOFvjxKKnlnznRJg1iEtG+bpVTVYwkpSZN
j1YcqJ2IkxjDz+G77qD4LXHqPTPaieN7lJUCKaBSpjqZXNNYBVmvqoVyiLa0/C+qTT9G4l6cKwhP
vsejYSYEuKHDhrjvHOXQSnesOjDqd3Mo6FPhMwLY9PNH+3aL+/MGj0YbT4ijQzS2PIjtZSoOpZBe
s1x6H7x0O/QlzjA+XndS6lc7X4hwl6s5/Jaa8KqyxXovcelh9NFbpI2eJeix09oi0qn37n7+gV/p
gH99YUqJMd3W1hCmTH5f5mdeksqBAgtYw9bX3Qnv37TN++cYAB+wHTjop8WmD7Ts6qKRD63s7WPs
E2aplGoEO+WPul68lHm24+r+3g7W3leaX6oHx+zff8rjqTWWBEdfoav0XG4k5nGQu5yXFTsTBrHu
mY998rQ/+tbjzDsapcFwWmRhLA65b2NU0HJuDSnMirg+U1icnsImGk1qQJkInq8DuZrdQA6qxcEs
6l2ldBzdJE/IcrfIe27QaZUufn5/p5/sXwNO1kwGkcGVC9aMNGD74D0R7rFUYCv8B6OYAEKGzD0J
2cvXx7KcWgs0i/dntO5W1UPs5XE8pjX18zAn95mjYSYPU7ualjqxqRxGeVSNPKpY2rviLMBxssw8
GmaysrTWgHJs8zROZu0a7XmIHvq23mTRX2D1FwD0GN6aqL3+sUkDr5lMBeDOaViL0ydAgABIB5iJ
i+Iea/N2A8ttjsuOBWsh/CjmdrA+K9Y9tXOgiPrnsFOPokaRpTxLDfkwWs4oHmgFzqlLmpBreZWu
mCBJi+jrnAjl5Ew8GnVyyWrUbjBTMKIDOoklzugz069najj8W0K9f75TLskauhoK6clhS5y4FjiJ
KR+yyP3lDxB38xK9UPL281Q8OUcg2P01jC6P2MXxjtFj8e2Cx9FWh4uQJxiWWMpnqcrNDFGif2Z9
nfxi4Aw8jomOx5jMyBCugeJKnnJoKlzy82stev73H4ewdILgrBHpnzJ0hoSGlQc3AwubamP1GSyB
COMSRIDnrlanpgE3RlAj5EikXU2mgSV53SD1IdOghhiBXXg/j7oa4Qk2fj8/08mRENyMQImJ6+tk
UzLKIQ505MGHqtYXUdtdmrCjSgK5/2fDTDalofVx8PcNtvT2yWj3hnVdt2c2ipNPQpTZaA9lGTQj
vk422i+RnMpMNic5qPqlzu0jcM+dgadmNHuNhiqNDgT3+q+DYOleFOrAh8m1l5QLB5IxBFoAlnV4
hic6YU39tUaPh5q8snbocwOiMoXcXLqWLoy1vCQfHEXwzehR+1wSVRw+iycqrflvOC4bQObVObAc
bTEPNEF96LLQaAJkBOCb7r6qT0vJy1lUSu1YszxtL3sTk9Z+CK+srLtRMoATboLwlXJv2UuBMuua
ZjWQcGyTtK3rtBg8HU/Iun6MTMEVhcZE0qEjM0g/jeHnwjVEyNXHfyzhi2dHtq4br/4lZ5ZJ/Afc
4V4jlaP3sEhSEaD9STgatPsActJQmdCjul96Qyi1URMn4bcbQ/cfW825jbE/mNWS9ewn4Z1hlPdt
NNLMMPPDMA9jdbwKPovA9ea9INVLJsmy8T80tNTwZeodvfd2ZlSNsXK1DrpkcYMtOS5vZn1TGoX8
h39OjOezhWlv0ys7WdcPtsdXaVR33tSKNUtKYioqNggVRgdmL/JVRPrrSrKwt0jNoJoniX+LR+cc
iGBnFdGzhjdii1XPAKXeCuX1EEbPBTkIQUZn2hMmibO+8e401l4NaTW14y46DNG1Xqmrvk5eBS6n
tdrq0DDrGzg0iBWHgPyYTLl3SAfmqfH5c/tKWfQp9D8ym7HCMoA3SsvqN1Jj4siNrT9xRnJ5iK1G
miuFf+eWpYukg4CLIgrl1WAo89xtr4rC/lXVXbP4eZs4tYVzxIMxIgdSTG1SYqptn0QSyQ4HoPtV
7yD4C8/Ulqd2ieMRrK8LOM3MSlUaRmiHYVYCk5blfSa7Z46i06MgjVVk2bC+RYaqg1D7JJRJjycn
aR5g7u6GsMpcwS3/5zc2/t7p+qQTzHlHmp36zc+k9rQ07+RKPmjtrUdoSJcMK0V7bs3PPAWoUtr/
oHKg5yosblMy4u3JBuhrvcVVnfcn0sfAzQBbMKNph//k/RF6CHdc0cYa5etXQi2neThqKIdB2FAq
xYwdCp3luVPp5HQzNdr8YM0CZ8Gvw1RYFEdpJGRIhGMj7CqPzmziJ+fB0QCTi5ne028fFK6foyt4
I13AX4Sa95+c4eJolMmqsZJaaWJ8reATkUCJCYo7sBc7xpnFebISpyDRNZWbLkXq5HUlWhE5CJ+U
Q7Atr2B6YZ7j7nHHtC5BlGbqkg7TIc3PLNiTEIMGZGJQ1FEPicmoBV7sKRizfIguo/v2Cu9WbWa8
kDaxgbx41a3FRry7d+mTfuZx//yHp0tLE/giEGtKa316X0uHwShIMx8P4NHFBBfRJVpGJmL+qlYz
dYO77NwhpLZ/hoVRvSlv+V2/0W6T9FLfngOPTs3U498y/vlRJZ0mQV24lPKHyu+Xg/BuMls+05E/
VdpoNLL4vvSs6Vl+HQIo0tHKMJcPdfQUYTdO9gtJc3NN8c580ZMDkUQ7Nv7HhN3JdIW+6jdx3nLb
NjdGIl0EyoNBgKRnRf/BXgWy8n8Hmuz12E3opuZk8iHEItGCERtL9bxUzM3PW/CpRU6DX6FI4m7/
7TLV1XLLmeJwLahJ2JNQNqX6TSR5Z+bjqSmgk1JE643eDs3er99H/z+knddu40Dapq+IADOLp8qS
kyyHDieE7XYz58yr34ee3W2bFsSdf+dogJ5xqYoVvvAGGXF8Oe855bIdLGVd31e+eL08lfNjIMih
6kBJvmUDRiaBSmgCfHKScpv7irR0AkKwy4OcXS/j3yCTvVxKcQokj4Qe15eDRNUlG4KtIkkz6zVu
o+nxJYMi7lcNcrVpPtCFsVnXPmW5yvWw/zOfLZHszVJ7cSvxErhzNsgTztN/4vXP46lfv0/jAC03
vVY+Iv5JVzR4HFagDJbuGnejtXcHV85eU8Ze5kckuMQGy5yjdZw7W2fv6M+/YvI+i7xJytTRhqMu
nJ81TpYrQ8LXPnC0Jy2wn8JYBGiGRIiO1v4PL+kB34R9v5StaGOU9kuUoCuiGP775U+unttYCANS
9rZVA7DYZPO2CvY3RuwOR3VAkSED2e1wkSKlBCy+tECayv4DnTH4E3CJDDgb+ELEKLrHVnclVfLB
lqAURj1utX6AmjYKHjgQItiBWLUZr5oSK6ZScd6MaI/VZbi+/OvPLuqnJGhaCyodkNp20ZH1reu1
ApFyiZsejgXBxly1m8Rfwu4twJ4u5DnyzLmzolhA3GymhE36+O+f7v1BM1UzrmrlSEtmMQSQkfQh
OQ1pZczEkecu5c/7ZnIoYxFrVe5J1rGiK9ZBEcnA8Hdqvx28fk5jZNyD306m0DSbcjkKTlN1sNDM
WijXmnUcoFThdxq1iziM4dPAWFmaJkLbRahnENIkbZlVSBRoWrpNhP1eDRHd2iYsZj7w2cnTLwed
ifO7qk5epEoEoI09YzhaQO4jt0N9N0KHXLcxpbVmZn/2Wvo01uRRatzWkfykt469FO6w210HIeZ1
1VBsoJxd6d2c8tvZOoIpUxiRQaGCi5rE0ooVDuDQs+HYbbSN/BIeiqv+F3yiFWbtRFKoHiI5u1Ov
4MODVcJ07qm4sf9cPkHnjv/n3zC5G6Oy82VN4jdEXrpw+odee7k8wLlzQhl4hOyiMPYNbUXdp0df
Nx2OfggWRpIemsZdt625uTzMhEX7n0t+bPPwNlJl4sB8PY+xKAyk02DJNDY2mYX/irz0ofAqWhMh
hcCwDHAzxbMLWb/rUhM3TpKbMznF2a6lpaFPpJGAqVS0vv6GLsxtIzVC+VgOzjtWnfB3XAvO0Nhp
gxVRDP5PFY8EpUdqqiuA3Ne1t9YifyZWOLfkJB26ToAsywSnX39GG8sSHQ0hH92RpRFEMqq5eozN
kI2uy+VlP5fkfh5qsn1abQiKwSX69VAJWkZVux8S/dqLnb89oPtl48bXWdOkM+HjuZNq6WTWbCnS
numbpWR1ijpyOxz7VsXMEBvR+qfvP0rWVeY8X57gNxTf2Ef9NNa0E20C/8z6QB+O5Rq5BnWRPI6x
Q3yDCtWGm/DZu4MQs9Y3o+I91LE5Rdtz5/Pz8JNvCVLF7/OokI+aiZRF8FgEfy9P8BtKfDrBySds
VFUys5LsooQ7uYnXSPPQAU43+SqgWbnCLGfl6Nu55/Pcxf55XpNoyOu8KFQ0PqESNvd9C7NZ8sdm
uOXfGeqcLuHZwf7FONNvKFGdSSWtGo6FfYf29iJFSZYnB2GcubrF2ZwYSgHZBmhAGW7B5Ow1XtE5
sTKQiSdkN1SFg5X/VB30O3sbIThBKbjDOk3azy3oRz9g+nZ/GnkaCqVVBbzWYUWDfeYsdCSJ8QJa
4om8Z9Me+IgzycLEsOB/37jIy1EKVkmwphFQmCtdI7BgPPpNiJm2MYxGlW1zECFyWgjA/4hk/d01
q3UnCYRGJcE1VKvZygGdGNfDegQfROBTKTYbfwSaSH7u7S9v7rMf3qJ+hEEFsn/Tr1H1hRFXVSIf
E/+ps99w3yry98aY6W+cLcUTAloaETQVv6nAwICSvltE6JPAPnS25jJ50N+lU3GFRsjeX1okF3h9
LNIH/yG5d5EEXMw1J4G1sq+mX5+aJs1Hgx/yDZypGGCrAJ+TXbjOOjHMFyXq3r0YaZm0rd7sRDM3
eiZF0Om0AzQIoID9Q6lHW7L0J9b/kHrYDbTdwS4bRPwGscmG9jlKw60bWLtM9v4UnrYLsuBGROCW
q1J+7uUK7ljnY47WFmupaF79tn+iuo17rOXfekr2I5Sa28h1bzvHRZHVLpxVbtIBHDr5dylsTBGC
6lVO8gfdsinbdPVLkbQPvWnDglbulFDf1GZ1NQTEnpEMkdBJ72Mkcm0D2JWm/sgM8IXYQyl5/d4H
+Y+yrBP0yLC0CqL6tpTaZ5x+kDj78CcbNqVmo7igofgr49VtKnDGzKLZI0iDsaSBAScerLYa/y0K
6zZz7GyBTdyutZFWUJKDaAwDg1Bp3XVVgN2Q/Kuz42sng6AqI3KT5vqj3GU/Zaqj+0Bt7C0MtV9y
Ft4ofn4Va/XO0qoXtQQE2ebqTlQwECV5ZTT8scLEJClMLZWKrfno4A6IZ7Rxgw3sm5sY/nUH9L7T
DBo1FuYxDeBBQ/fydVhA3ZFUdY2Ma7F2K+nkK8o7YqICPmb+QFn11TWCW6vI972uY/DWg6IUnrhL
cmPmJjj3HAsqwgRe3KTfaC5VLEpVTe3+GAZ/HdZJa97s9EEMyiaciWzOXq88+GhB2tTUFW1yvXrh
mLvYeg+EQnuTbPTcFsmx+tMch6tREV10D94OoSskRQ5zKOtzL/FYi1Zhko3kgUkq4ptt02W21B8x
AhM5yFBrrk3+jUE2PsUENZaB+Sag9WnVG/Nlo7Zr0R/rg3GX7KVFtqlv3EO4dHa41EW3+Ua+Kndz
6vJn8xASf8g3NHdk9CC+vlkGXfUIMpR5DHM0jasMva+8GX5oFYFj0DQaHGnU9qxRO9gpUUcMmnKj
JNVtJck/VWzlBhlYrBYd+zx/imV9Vyp4ZkRDgxbakG1iv0qXPJg/ArmNny/f72d2Hj9a03h+cEXl
xf36yxtLoERqFN1Rg4ujoORdZr9d/yFEXgy07Ewuei68/zLauEM+pfx659d6Sw3+aEbupkMPrOyy
pa4hA9shVeXG2opqxLWuBRs3Ta+g3z5UGVDcy1M+86TxIwhJNbRX9W8ZcernJN61oR1DOrSYLy3k
HMFT7NF71BcvD3UmjyBvGwua8Bop1U0OW5CUktu2Qjs69q1lI8Qgflbt4+UxzlZwAG3waI0kTHvK
KjAtRfLbimOVrysYUDfFPl7HN9JaPJYb+3e5z+9wvPwfhAWfx5xk+omc6L3bcc4M7C6daONGt5Hd
rvxAm7kZzwZln0eaLKFw3FTOBkYyb1Cy2+ZbDG+4p4A2IxGLT9nM5vgQTpqGAaC+KXnTk5H1aQYa
tTDFKiXiKCPjGIQoQ8eHIb5+9OtoVVOo0kdHzDicGfbMRqHw/W9U9evBiCvI57FSmkfbuSndd9M8
1eH95X1y7vYFQaTA5DWhMhmTO0qO1IEHWu2PrnLXeY8q7jmXBzj7qT6PMB68T6e7zDWC18Q3jwjC
rMNOAiyaEV3Y2uAtsbHc2XF01bTiToTSstHtld+Ff7ROLleR5/6e+S1n7jUTHDLTBBmrwbn5+luS
TqktV9f6Y7oOn7NrBW3B6gEp11WxwxHJvHOP6rW6a6+UX5cH1s6FkZ8HnnxJWLJt7/ku1WAMTFHu
dTZ4oENey7nRkXhtN1agDMsWmuGy1LwHnah+SRq37Ue4aVi+drn3NAzyddBk+aLtLezALGWtGcVu
qDFNrItD24O+KMzqzsp7bxn42i3g3KUV9H96DZWHQP2DndzGksMXWTYQWWkQKVWbTRT0p6Sxfki+
eWuqfbu5PPHxHH47NxpvnMaKUwOcPO5y0MZWmXdIdovykKeNzmtibT27+tEC+Ch77zAIcQO9bZjb
dmdX/NPIk7soSB0LmkFlHoNIrdalkQbrQpdP6WD66zgS8DQtXb7NDQQjKQS/9GGytYV05Wnts1kJ
CSf7xFkrvqyiAJRHr6qv/W6D0jpdXp8zJ/zTU8Cj8HVDDlGfVo2MR1wkxU8aMuayHt5lWjFXQTt7
zD+txuS+9FADlCSJ+A7TKvxPl/UWbbh91S+Sl/gxoY/tvc/hSc9MTYy8PVMf2Ym6mMQQWGGpRZsq
2tECXdT76VYxoqusn+uWn5kZpDkNDBwIOJzVJzNzola1Oo/HtE5wrPLaqzSCEPxffyU4laAmVF2H
QjHdxVKKmzH2uwQotbYw+hJu0FOKbM7lUc7s2C+jTHZs1juJIRxTO5YmLvQmQXj8F6A9/JxkSdy4
NykEXB7x3NqNZXJVB5sNlX7yiYxUU0O7U3W0c7P3Mq9+Wq0/52Dz/QIgc/k3xPgTPt3+vnCtIQXl
fPTl3x6CZTWgNaizi7QU68uTObffPo80/vunkSS/arsoDbSjRtJruVdwgZaOOleYPRMmfpnP5DVL
Q8TT6tzVjr2wNi1tXFOpr6zQvzXrudL73IQmd6chZY0b5XV31KtgryX5KteCdcOQ/3/rNtl2sYew
UO842nHwIEu72dpo8WDo5d3lYc5F+V9WbnJQoR0NWQS97BhpS7iI+pJCgX+AjIqs0K5BLzdfWPvL
Y57f37pO/oyNCV4fX7fEIJD1NhGKpTVMLI/Q2RA/XB7h409MHjhm9W8I9esQad34WQT/8AMyU956
xVpPlxYFGXqlze1QXTntLg633oPYl5t25SI6sUJJKXiKDu5GlRfUYCTnGdGCwl3iwlk82as5wNz5
ffTvJ05OeRPTAc9CkMglHt1kT6j31YskmqMxn7u+Pq/E5KQPhaj9NJPVY1yis4zKAG8orlPSALMk
QPHan6NinTmKVAxw/QYtTmwlJgc+DZsO6kfO7QW7JDGjRYa6VSu9ZN5MW+RcdQRQBfY7igYRnM70
148surxxHDyJALUZ2zy1D4qZrixkJlZ2jE1715T3ucJVg8rtD5RTYHsieZFV+m0Xqo9VGhHYaSsf
otEic6WZ43t2FT79tumygzMw/SjTjxFCuk11H2RYevr3QzUDljqzi76swWS11cIZksHNOb4IV0sd
BzgCl1XOROjjnTY5Tl9GmVyvJd3cQLgUHvp+p1KHtNpuEUq/kcOgimevLh/es1P6V+UwJxcswFvQ
2xQ/jl1zZRjXpnGdxDMl7LNf59MQk8s1KuEmpkGLB7B0a7i/3kxqF3M7YG4ak4tVLR1TcdtOPRaI
KFrVvYocpd38urxWZ67SLzWaSaCaub6TdmbcHQe0M6U//TBnrz0ziynVxI0xVaWoqx9TDfV5p8fS
HZHzZOZFOLu//n2PqRYsgD9RemSARwlfgg7tyqZb6yXEcBTh1MBcX1606ddHeWcUyUIkmbojbYzJ
BkNCXnEMPQ8e/EECIycvBkwGct1djHW/y0MB2pgcHQZDEYX4dCzUwtYZF/hT/KNpyBk2diadCFBT
sL30Nb0IpyQ4VXQ3e8oWQXpIS2UTm82DbUYPbdJaN1akswD0JlFnLUFnaNUWOB6OTbp7ykNlrdTV
u68B1WjFvZebD2rl3gnk5fwguTN8569kUpkrPWBW4ftgea+5YcVw4K27JAQaWEl3ni/97WtJXSIg
vzQGvEorVP1iIzyVvYYyRLnVB+PKboJ03Vk8G10bvbeObS8C/txCaaN0DTEbadrMeNUd9HG6Dmn/
KE6XoeU9BxkMX6LmkpY4lCE3lLYBiLBlWuo/zXBAFjRIdnmJHUSNHrPwiz9Rld1mdpYsUcLpl2VL
pc/z4seqk34jp3nyDPHQe8l7kRa/UQy4GVx/WYZ7qXEwNsGPBem767hIXhDQ3+RJsnW4Exd5a6y8
WA5XqhPddKXzVzGKx8zBBdElZxcKzt143v7yVYjQcWVBb8qPmtfvNLMY1m2m/BpSF8fTurjOoL6n
rW8TufaYOGIEvKDEiwVMYP4mDXrJRa+v5MTJt1rV7NgOP8BC46MSta+u6HGzKPS/VqX+6ariKlOT
vQW+cebWRONmutNG2hTdP8GetlEVnew0KdNDol8h7tMBcSVs6odtFbbWdSGZo7Npgx52kMkr/q89
bM+8WtiUeDeBrrrXjVtRbEn6EmaXBLM+NtXntO5S3Gn6EVaf47vuFBqcrLxeSk1dEiOJyNwEZoVr
tm8g1+xnQ78MTCe+odrhXveJlKN2kdxafZFt8ybET7LVvW7VeKJ97dF0OsWFOfoTeGGFgKjS3HR+
XuzlzrVBNwOaQeM1gZMTiju5r6PrygiMgz+oGUgTfcCsAXOOOx0t8Gcz0qyVg372yMit79rOejOU
7MVqsYR2miE8lK0voARh3WR75X2lVz+SOM7xn5Sjta+5/jbqMHgw4QkhQJs3GxiX8haqJw2kuruW
gEK9OrJ/Vcgonhr0F1f0GTWoRX6x19AKWLbVEK91tXgSQXvnVC3i/dQkVpmvd2sZzvcyBLG79UpL
XVumhNNH7awcD98mgmCDzqP1084LfWNYSE6EWv6i+7W3gRFUb/2uTq6lAglVK+8OXu8O90lpt0s6
ldkW2cx+KdpIorVsB4fes4t9JOANDbryu+jlfqWGyN1bCHSsHMlrbpT8vpR6e4NXeLJslLR4TAJK
++kAGaSAH7CGQKSiJWICJdeV91iq0rVvjPkaH23dKkhzRqMmSJ9ARbIdHmZbR35Blh37oQ4q9KVq
EAa4pMT3kuq9th7NOHXQ6kMcx819KNEqvXy7Tl8/sP8oEI5adnSSiPYnTyw9+9wMQs86NT5Sw33u
3Tm+MpNKnBtDg2Wg4XwoVH0KEk96EShyb5knKRtlmDPlhM7OHOhxbpBJPJK7EarhFYKJTQ9itzfi
Fwe3jcuL9Q35Mq4WOlQfOClFJfH6+hKVUagKNzbMUya2RrFSrkvK8/42Q6JQW4ZHspBk2e7mHOTG
v/o5dPwYlZ4aBn2GilblJNlr4gHlj6A2T6bNa4B0dVyNKMu5FfwGShjHQWVIpVNJPRP0w9fZ+S2t
4EGqTIx3CCBU26wWbj7QSyzylZDUH7IJyBB49g5gnn4X+oa/1rp47RrWNT6Fj7aHy45dRTd21T0p
Bqo5Q61LC9HgduXFvTVa8L5c/iDnVubzL5589N5qAykocvPUyjdYcSz09FeHROXlQb7l9x/rYuGN
SLkPMabpq5Bqod6lissoyxYrPQ00l3fnbxFsWSe/693MaN9Cq/ErfBptkihYydB5OCObJ+MOAdlf
JYEvBmTL6urNfaxe8E+TFxpmO/dzA39fS4iwqJKhoQRn5JtlYqdGgW51Qj9JibSnZb+Th+hPmIVv
l+c3XihfN/Oo9Mn2EmAu8QecHKEMy+5W1Rz9pLqKsxJmcVP4yEbGg3lIKvktV3HABGay7DVlfXnk
cxO00BmlqkE7lMD16/ZOq8Buq5wJJsZfu313HOSqi5m98v0WGmeHbD0ww7FyOzmqYekZvJSMofso
IAPeqoZy5sYe9/T3Bfw3xBgtf4qGo1oehrZiiFHkyocYq7XHYMDxDuSOokhrWX39n6zbvwEn6+bp
Wt135Pgnp9Y2ZcADjh1ZLO4vj/Ktmzbq/H1eunFpP88r93kiSDpQl1x4j/1LjCKeeBzuCbXEW7Dz
Dkg3zQx5dilBPiGuZlpoF0z2Yq610CeEZ5yosDfXXl+rOx2ntMWgdOXKUYd67Xj9m8jNGklpqcdG
Ba9KK2ydx6JApio39VvTL4hxMvWnXATbNpIxy0LD+/LvPLdxeaI/kh9ZfHujheE4Tplb+knT0VrU
lYU3GsbNmpZ8C35Ht86RI4e8MR0tYxIKcOpKN+p67VRm2rWWyAX6PuI1tvBHznrlXpPa0+V5nVl+
XRYaUAEEF4F2TjaWLPklcl6VdnKaqMckCjeC3jG2tE8prpn1hsAWS8OwTWa++5lD+mXcyU6DRqaS
DOUaKu3WbZgi59knb5en9q2tzm7+MsZka5lR5ISKUWsnvZeGfU6+iI+c95vEuVjphtls01zxF74h
MJwXeCrF8Vxp78yu4RfQ+x4vWrR3Jp+zZiMrRZywur/jYSmvlVUJgcnfwsEw78rr+E+EMJb7Y2be
Z673z6NOfZrUDE+EoGFt1WboVy7OBAvEtZNnX8l/ljw9i7bTRgc/qcPfVCCiaBfGrkoK69HOyhvk
29610tWWRi8AL+uWtQiy8tDU7t7U+5m7+ntd4eMb/d8VmsZVIWZLnYAsw7uOIcc6edRWw270Bg6v
8neU/5dYkJ7URYG4wcrAp9hdmTMn4PxO/PcL1K93Xi4wvG+STDuZ6Pcnww0mNZe/x8wm+Lh0P12q
kpIbitMzRV9V/upROyx62d26qtFvLg90dsOjqE4J2QKSAyTt61Q6u3Lxjg24PUCG3WVGY5WQnBz1
APQJLf/Wv23kuPqd4Hm9U3XcBPsBPt/lH3HmBtMRiqVXCugDQOfk9RU6mWOjt+pJUBZJrHfP9G95
WzfjSH4yrC6PdnbKvFgAnSAUg9yenHFPyUvXGQb1VKrNrpCaV6/S/jqV/x5KHUVxJGpN9Qp25G8h
pTM163OvJTLhJvwYinD8l8lU07DO1Shp1I+92+21V2dlwwNyFsXBX7UQgP4nczWIS9GXgVw/LWJa
5aDEqhUyXoXhoGftgNdsLexyPjSbVXsj2/lt4vcYos+ckXNbGDFeGu0qwiXGNOcaOrRq3cxUToqz
p5GHlQbbqZnFpo9HbRJWUdJUiHspC4068F/3r9nVXesOSF9W2rOS9ss2NhCcz/Z9d2tH2iNIIiob
WMk47aKMU7Qdm/1/v8TwkPAEAKxKMj7t9/sIvWeJaA2eeW8ZZs9mvvagrqlKdKfk2FVSWXWyZi03
3czH/QC1T+ZOsUuFNIfuhMyT/HXusYpzvdulxsk3SS7wufVt4yVCSUNvOmVRGCqEzOfR/EoRuHCA
myyHFbE9bXx5HXvDbVjZCJyGS89C2SGwbmi+bxJ836T+V9n8Vc331NGXbRAD8SyfjU7OFnn3XwPn
eHHHAFKD8DzC2KbS1UbuGFWCvdhJbp6QAMZ45LVN9BCZXsyd93of4EYDbrvLDzBiMqkCI2LNXIJn
Hj9+gmFBzENN7ZsLJV7UrdeY5DYVIrSpcx04kF+9qyDH1SXRlmlT0D58v7xtvtFxP+YtCIyRQgEo
MqU2ob9tlOFgk3LYyiJRrRW3vcA/UEd/xvHKpVCQ6rISQHx/Peet9f1N1jjrRgTAsIarGsMlNFNA
SoHRH4qbuKd9bbpL0x4cnJiui2C4vfyDz7x5HLP/+3un1BrRJpliRZp+6q0r1XrWpL+X/z4w0+lR
hmBiU5xBrJm4UkxBLW5oVUZkBqyIpv+J25YCdKV2WGeUv7IYT2Xda/a5i2AfwmV7LbPsndy66jYc
mpum182lGhR4wpQ2Vmz+EC3rpCPEVykG6u6A3mXu36N58ISr7EEe7D1Or++VIt7x7bmRmqFbCDM/
RUb2wxyKt9hV49e4EuMJsp4D7GIWnUyC4Plmfyc7FE8isS/iWqzkzH6PvP5Pojk/7Qytogq7IlmR
0pWX5D/FYN45Rv0ei+5YK0o2Ig1XVZIg5ROIY5XXA0bBFJZ13VMWZWJv65CSvi6aVeybd/x4tJTs
GzNt9qUa/i0iJCx75U5NraWZVG+hGRX8xfSOCto2cdz7gcpz0dSPBUQJxHg3rvbWxuK6Qj/CTtBp
9tWdVQw/Wl99F0F10yt6iW92BH8FobO72pe5H+pEbKsclQ3Htf54QgXqbJ8CV70acu9GeHWM/ZV3
Cgz3r1Hkd5Larz28wRRJvx9bzxsnsYGM6zlsREzkrGRlY04VeLhcDM3GaGL8Rm2Nbn/t5UvZNg5W
J99HTv4WpNJ14SZHC6spOTYPWa28xUOwj4VSLFzFXA1V/ZCr6dYPWRhDdRdIhlypkXOs0krhj7b7
yJPvVAtfQmcwDn2QHb2EnSHhno4zg53CqzZK4vfkoYlHu2XTeAqL8ljSSMQHjs6M1RSAdn3P3MSF
Wi+NxAgXTeg95T3+qQHwwL2SpO4mjyvsF9zYXHWd+GH4ur5IvPheDOLFytyKGDjZ6hYvQNGIfFG0
Nivm1deDqV8jFfQzs1zgnBnEUDP29wHFu6XfYBLToIsde9KzLFPE09TAXVuN80f302OVaIcAdviq
MWVkBIoYwRd/18rdAe8Zmk7iFa32e/QZD0k2vDZ509Es8w9BOhx0zMJzq95oRof7dNItnNQ9SdFH
PJ+WS7mwxRoXx2oF8+uh00frz77/JQbnUasz6z4Ngp3U1uoiSOUjTubtwq6U9KAP4jq0iucI9eIQ
FZFlXtfY3fvcTX7qmitdjSUCCxLAuhDtQ4MCkqQ53aoF59dZ3TpJh8cAZMM2y8VIUoq7tWQYpwaV
cF0U90Wk/CZMeZW1+r0p1V96Lp7cEG2z0jdGn3YNQLXSvbRh1a+iSG93soUguawExbUROc1NOAwa
6luKebCGBv3soqBHoRnL0sH4pa6Fdl+ieo2CdJVeQRRGNaCvZy6zb8HPeJXZhLNsYSpmU4kmiwbF
gHWQdnJzZaskCl2IaGNyNV++M7/5EYxhu0pTjQxMptD57REJlKTh1lNPZohSl62HzU7gw9X3ZrGw
uegU29smrb+BvFvBCFPvucPTa1/O06Xmm7xyEf2hcGQZubL1ExdXf2UiQXAz+NZckD+93RHr08BD
0k6AxkvXZxKsDA3dEbf1TZw1TQ4X7DRBJm3hApx2/tbFgzBLsidDmWPMmZNX5WNckNUqjBvAklPO
S+AGSeHmlnnfiCdJapelyiUXPxdz3MBvmJzxW/A1Rl4UzDyUbb5GYx323XIPgPGEmfW+2Td3dbqM
d+HaXuM3fl1ey6tk3egYzS3nWA7fswobKUwE23AA+dBZmaxtg+coRHuNIFhRbge112iZp9kyDxlZ
I2yr3AyrNaMr6a0l/npII7K6OqV16WLLVs7hu6ZLTtQ/VqIBJwHwRT5sshL9mP84TQ6O28PW8SFA
ytLkaSmHOSW0b5UoBuKUmRraY8xcncwbjEmhaJLUnVoqQnrkbxRc/Xp94BmNViavneTPyShMc1U6
OSYKWOhmIFhmIJf+9SuHEFhwODPt+yQFViWKnVah049naFQax8oz57KLaX4zHW9c60+VAH/oLB9L
UP/kWV2NaPedI0ePapfRWpX6d5D6x/FqOOBR+tBo4iD1+nulmnMy7d8OL7NGoJQOOwoo/Gcy6wwx
6MAubBt1CnH4j5NOuVd3c45N2jTIHGf7eZzJbF2pQ6HCK837IcJZFN97/XfQ9VxR4C+WThq29KVR
F6VvrGLus/IpiFKZ8h69Poo2tpQpN4rj/4pr81HviidVwl81cvifBQARVPkekAB3XlXgsCn8YTcQ
JA+iAAooUWGRSyNexnTDVo3qPBUihECqFxaJW+8tkAY4NE47B3X9dmlMJzxJX42whhnKdX0/WGLN
Vn/DUPTotUGwNgbaVml7lEEOA7v9i/LUKVbLreqW2F/LymIok1XWo2uUDYsAmuLM0zLipz4nl9Nf
Np69TxsPQI9jyKln3SdJfWhl46p1tHxFTi/htUpXsC5xkTXDnoDTKre1Yzxc/gEzW256iQQ4Poda
kfunUUM72Yj9f8yb5rbcd1ra1y330UX8NE/F8uS4iUv/hPgCCp2iRdU1c4Id1yJlTrre67bpOxyc
E7HS86RYtX7AWzpQS+EqqJaRi5mD5TcYU7a0/C4vwrfO9cfrBVzYBj9Fojh9VBTX6yrVb/X7cp0/
F/sMoz0Knday37jNErTYzf8D3X+8nr98+fGl/jTmeCV9WpGgDwNTyhjTfelW5lLboZ/lLqwtbVN4
lzOVzm8nfhxMaAI1djoJ38RtiyHTNBbeuLeLG6H9IM2ZW8Lx506nw8qBAPiQSJnWUgdkzrICZ8n7
UUMwPWV33mZk5inL5jQvyT4N/MbvpZCxAzZCVw8K8de1iwe71h21Nu4bDRkf87aPCV+l5cyuODsl
QbL8Aa4j1Pw6it+IQgty3eA6rvbRqswXYmXdmG/aur8qr6pfM8Od+0ZEl/9nOGsCtfQglMNvdfhG
D7isowi2y7fhjfynhC92xLZ1lbzHrzNjfpvi5FhOFlIutcJqE45/ue4QcYtW3ZW5t/hu0rbYqtbi
8nDfZjgZbfz3T1teDzSMAj1Gq4P2aIqdEjn/ZfnE4OwKFWyYjXQREfvkoveTjiw8tcAsYt1lFt7a
7eaYIBR1p1t9MsjkzpYDw5NrGn8nVRqN4VO92KV985KNFk7w/H5FUfHUB2KluDJyD+ijIID8rBXy
s1A80i7usFLLrmUV5Djir9e5X5LWuSO3byhlXNGzH+hx/+hqL1lLIVrUDtRkNGMs9EB8/yXp26vI
FU9JXO0GVb6OtPCp7MSw0Mv0TsaT3CyiNVbfmzTOH4Qe3LRG/JZ4XbJyoo4rhvPoe7/bnp/Rufov
TxJ/AzW9tbNibdkB+bml0WlM9BvDES+NWtwodrMxMTyolGEX196q0vIOkIVWLNo6Pdo2gvp52/2w
fXXbBP7vVih3gKnEqh6U+7a3o3XkJc4SdAx6PnSqpfTdJqhdZQGkZKHcM8OjpOpXQiY6MGMDgFiU
xItSlNeFXTWbOEqTnd3qwM7CIuDnlfe27m1TI3gFgZguYAKEqD9lqG0rRrGoiuYYyslrnHv3qB7v
2lY9gPUGU2wjuhfl+m1jgzjrZHvb9/KvQFPv+sK7UtL0TY8RT1FiFB+Ebe/8itgo7ei0+Q1lBrMd
2ptM6YYfuVQoQBbrx75ytzmK0Uu7jcjJq+5exPWhUO3bIhVXQSW9VkQUjqXdS27d78zSMpdVmLuL
VuepAw321y1i3EsHaV2YYAMjwEOVk9wBAbmKw+rETrnJ6pAYVCASqJq5cu/5vE+5i122zt8B8YsJ
Cq13u1UehOkkS0oXOyUvwg3guZe6woZVovglEvdYCJCzcvrSCvs21IWL8ly78dIUGQ7/f5H2JbuN
69C2XySApPqpJMu9E8dOOxFSqYRUL5FU+/V3+VzgocoJyrh4gwCZyaLY7bVXM9Yx0jp4aMJ3Ahk1
LkyupkQupDtyJCM1QACCDkT2zpZ5gLvInfD758S7PM6c0RGs8nlfdnkXUJEhlVfqxw6cS6QR0pjV
jhtYVIsVhF9W0Dbso8yTLQJWbIgIyga0Q9oFHTDHl6ZxYJIpXIak6jpfIAnp6NrD3q0RhgXKLzwU
ffqpS/bVC9Yi+xehn6gFrbDi/I77LX74SA9DOn9VkLaFk0aHrUhzoJS6UwsLpk8BsaaTy1AmQaJB
4RbpytC0uo0zm88ufPgQUZp4iJI3Spi0wz8VfigpQHzRwEoFXU7VeXCjgasKnFf0se0KIPyZ6EOD
uMkSV7UHpjiQrFIAV6qcu3nof/EB+HHm1WnktfA+b6YZkV9Tv2vqBPxZkn/mLWz+rHF0VoPLy4We
OhMJ52CtwNxaBUaFFPDKzmRU6KzesZ5ZwcDTr0oXQ9wYOeaQ0yFOzs8wzTt6QD7Pu+ztBRIETcDW
ff1uqLzbJNARUypFaOvOeWJNY4dwY//MPCeNlAsYTJmu8zT0XRpQST6TNsMRzmqNeONB7FQPW3Sv
KJYdG9UiQ6AsfhI/GCX81x2QR2lWvlGpWdBa5RPh1VfqlUYIMTc+sveCVyhXNKUqENkElmhWzgsf
HaNFz2Crb4x4ez4/IlEYsSOu9OIKAcerHIsxsCpEKI1zzgIDFLaAsg5kXbd9wq2JBl1fPCQ+7HdU
43khc5MLtAZP8Lw1drZpHvysXmmRPk4usl9VXgSGiyR7Nb6UwDaDppQbRtM3GDM+2lNhRoCtrFWT
uHJLyvkBPpuHcTZXvpGRmOhChS5MqEK0KwWyj429hOd95+u3jsMRmsjqEuZ0cIjxPgzy3Cvw36WD
FxDWAJyc9yA2p1kAx3KAti0sJui0TAo2LkCWhzd9rjY+1bu8aYpQ+fPKcNpz7ZM1GKHPVVa2Yeb6
aBq7H3PqfbaCvCoHJiY1/a17gQWb+6+wEbmbpvFLdAZo6pURe2ayVhPcocisbdQuBFwcpTcAhZOo
MXw7ZL6MfTt5NuZ6AoddLPGV9jxPwNWfwGuZLqHaKIiREWT+Mg3xNk/ZO0P3L0Rk3brzMIlHjjgB
QD6fdDYeQQe6h61/BJh/Qzvr5MCxGQuleSBFNget2cN63gdloKu/Cmh6kgyBBgOGDnqEtRzNGPIC
ETU6hXKuUHs5TxixMbI53aaVgLe/ttaV75wyiT2AmD2GO6sDUzqHzMlZnHfTnoAUExSiCSnX9RKB
v4hVpu6pH80XlNMigFXxtuXQX5RGvQU8/cBtoK1lpVzQrV2w8DEpJ7FMh/YRnZ9XBp0DUgyBoZvD
F7I/y8gQ/IGbcLOtan/pZGQLhnwdjrq9K/T8YjE/RV9j+tWO5COV7hPIsdsLT8Nsh8OcsX3umU1A
Sv8zr3Scz/zFa+sHFCKrtoCN4mXfCItqXKdOXS5Ge9widQqk7zLb9gzh1UQ/lvDXCHUqPwaEJOra
QR5fBqEwAwkxkKaPNsCcvBZZ/ckb41RU1ocgHvYpXX0YzDOw++A6CctVGbVetq/aBgOQHYg2sPww
sp4iH8CuVr3mQG7rDN0Oq4ItApr0WDgFEDYZYrLPcYojPRIQvISTkzng+E+QwoKz3pvyyPXFoaBs
4XQwg0ajkK1o9bgYFcxBnFALdL5huLM0TyYfcgQ3K/QemQ3o3N4IL1nLglySKYd84eCWGCFoLUFg
wbCdWnk0NWINSUlflJd5AbGbAzPSLEQ//lRIkH6xcKO6ruhqNPud3dM50N6AuMiugi+VsBaQF0wL
bwQVbXAMB72CoQ0sq78vGFYMVd27gcgjjzf3SUFPBQXYVI5ITDaPtIJBKC/mwM3yAxypj4ZEoCku
S045VyFssu/KwXrzECluFGC/O/TAPPlmcFrB4WL87czppm3m7UD5SmZ53CnrWSCZuUepFtop+uU1
DGHCUts71ZbvmkxvuZXx1ZANbwp5sDC2TOPOdO5Mm6/7Oj/zRO6QC3IgY70TmbM2xhRpxyZSPh2V
FLiFZRs4ROaIOvfurMReeAxTiMzTVjMSI1z2AQFT5yKvVkAlvLDqi7Ues4faxr3Cyp59p4ps5JQj
I3tcVX1rBGicPUq3vVeI+AXRGI6brlj7fQOlj1tscImvwkLKNdPFak7LHs0ngTBQYES97DdUKQgG
qSrDvDQ+VT+vYJd09tL+g1O1gUYndpPpnvbDKyQJTWBNsEkSTvnR+6i5RdG/sFYhJN1jD60jwdwo
ZnOhnHYpcW4F1WCbsHrWIWnpV036CC3M2LD9AzUmHSaTtYNk3wSy430lhfVYFmxTUuMFvek9JFsF
ZkOl1mBhP+pSbB3E87lT4yBG25gXci5B6fP6hZ9NvyxIobRWz9S3FlCKnmFr8SladZRuB0Fo/2V2
81dnu4hrgxf+NB+HlL5VjnqgWfJVTkiB0cKFghFbJkQxa903T4VGR6ieyS8f9IApczaC9CIsuzRf
KER5L8zKqGNXj2ZQEZwb/y7A/uP4/FWlM2jF0HpHJjSxTO86bmms9OxWnKA+2jnLdEW3XnaAcLR7
RPusXXrwePZEND+mYHP1OsKK5gRSqrC4VVp/K+CvfselxPqjEswRLttfKCX/kcbVIYe7InvtwyEi
kbMyohZ/tzoU37o4qA2ZReFtBbMnlIbX794X85jbpEV9DRc8xae1ZbEwITJukTqWqnohBLJ0e+fJ
qrz7yUzQw+7eEmte561aFla2TCyyd8YJPdseEuAym47//jo/gGR//8KrURHwBSR26rvAUHqgYKEf
j6s8BHPZXjgIgKsWBJqq9S1s6Kd69q+BuQIBcq2ztqMQ+lW79t2N5xWCy3GND3jYwKz0Vtvi5uOu
UAA1tIarsto7Dptmre/4pov5GfaVgVgU4S0W848z/s+vfoWpO7RtG8+pjaNYkw0yFeM60LGzbLBb
IeiiOPkLczlAG7+zlzAQfG+W/2dy2PW8u0Lb6WwyZdLGOLIlWPz4pHTpBGYIweX6xvz5BilezfAr
9EOBWQLiLp5kLcsDrhKYPOm6XWfAjm724S6T4non+XNcr0AQcyJssv3cAGRK42TjwCK+f3YX7pJF
HrJZbk6bn3YMqG9cCgYYhP/X+KI9Do6FDcM75rMRlJcrOIzG/JsShe+egRjDP59zNTtrwarao3iO
WONmD3PifJEf/YMVlTsgE5vxMY15fCuB5TsAffXUq1maW7IdU4sm2JfB7l/oexVmcDbDFfSyJcpl
sbwZePbTB/zzRa+mJUl9YLZsSo5wJ9h5G3k3Yt1DovSFK0WIsvXWln+ZEFcTxrQu/XoH1rHI6Ll6
xQYW+C3tbffYfAwXuvWSv5kr+lxvQLsOyzUudZBNBCbG99ajv3tOg7j356OvXrVEz0Ek1Dfwqt5x
ZFGygXUc6N5BulTxM3y5zvM7AtC3zgqV+o33/mHemvBYo3jzSwf1mx+fkxToh/nOMTWPuL+hcnyE
ocKNc/3yAn+N7QUPR2Maowpw/5vg3EhMnHszd45O3yCugS+p5ewaYceJecvu49v74FGwJ8ZdzYJ/
ENh8f5/cbu63pp0o+0g6yCy8DxOQz2Q8/nsn+75rX56CCzTDkEF3cU0nwLNdQgrHOuq4WLsf+Urt
0SJE3tM+/4QvetDuWrhrxFNUxwAm26hOQveGgxH7aVBttIRsB4ECBJ2hv9/UGiySQiFgXWbNMn+6
NGmKyIDGdyHXNlR+gRF+OMEUkfO0cs9iZS/pIo/96HbS9U/DgeQumOAjGhYG9Ne+yy2qUdw4Z3Js
7N+zz4KuqvcoDM7SKCWCaJ0NQ+hKK2CFwmUEi8TzkIsvkZZnhPRFnL1rYQVS1/dDAu9qFI5y2hvV
FN34aP9lAvw1DRGWdmnMgGIKZxb3mgZNZy78EmfdEVyj96KU02/uex+ezTeaM+MBkMXGrQHejcqA
4n16QMcdkk1ihRntCrwUmHuJPXirLtXnjvUHkC3y0E66p6HtsV5dZ6WcHkBfA8CE8WmRZOTFGvql
j6+iClpBajTEZBrFulfDGxmn0+CweNIo7Wcr1jm5m4vikLfjelbIW4anQTBotm06uIm37gMUwBvu
NQfZJUvBzMe+Vtu+K/ecl2+mAut5zKsjabJ3t7PXMxnvbXvcDXmxGttk7bRkXRErRkd1a1J+HDic
9gyjU7C+aiHtVm9gaa/suo9RH6xLN1NBnpRHW7RwMJvfix4kQ6uoPuaEEAjnq03a0ZgPci013eW9
fBunOkS+hYwa2Z9tNh562byXUMkH7ty2QV1Oc9iN84dlVE5oGA7cyhrnMNbmHeJoHRRKbYZCzvut
dPdCe2EiZwSXICiPVtoYtglxcE3Ihm4B185uTTsBSEPZO0H0L2SWQd8/0r0h/GPqU3Fwa8BI8FlA
T1+j3oRdDzwdCwZ3RV8plNRtE3KrW81t9UvMPoAQb76rmxJxsvM+t2gIWfemADVANvMhm6oVAb5o
MqYQIylgb97vsqpdZgmImuV4bHr2LIyLYDYhqMwIihOngCe78zCl/arBuAuZHDuH4ZJOyEpw3A+s
Jb7PIeuOAAFWvRBpiIxR8OvEVg1eEdGWwVAiHx8Tp5uWTS1UkCTe5zAgStVixr6oGoHcTEROlmpr
tu7SaY2Vq8iLO7kIxenaEBXAGalbTVC18wEJQxcIxpkiuAC92Ia3qJWz8Ktplwx2AU5r96ky/4FW
gOKAaJ6a3F8Vc4tsUBNgC4X2YnbUgdn5CWxltIFy0iFgBzQiH1dFn65zacIp1n9XAPTdwQQMmyTv
nF4+US2RbZk4eTCYBZojvpbx3LRvTeWfrAHQVy6ZWPQNwBUkcwLTzIG0pnzaAYCXK4DYVdDk6Sez
Mw4bpXlJuLHCCoZ5SL/p8NkXFub/pK2nVhVjQB2uEH0x/gaICRMLuNSjtHW2BZPzRsj6XDPjTdtI
xqgUhYFuQVZGkR+0L7yQVoLddyb8w7ULEnEuCkAarvzNOsbhDjqlizohbdCx+smcjAlU3XThWDWo
lBx23qAgNUHuzPPGlv4jFfMpy6werwt0Yew7oAeZAdsTNCOgE3xuYHCCAFex1kq+Wd24Nye61V71
2LjuwZdge1eiZttUJLvLlhUoq4uxjON2tp7ATqExxbS70YD/zrOAnOpSd1P0d9GZvD5MUqOWSU/c
o9ftevqllrAADfHD0zRy+aN5K/b6m3oLRcdfz7u6xhZFC88BabrHDjYMizRNndBhOECA7ruRXZMp
wEF+BB83RXux6o/osu+qCUuHWXAbHcu9MtImoD36OOXF6oRdqooi/xJ9fUwHAohw7gEO1zcO3W+3
i8vPBocWGhP8w66FO5y0jdNZjXsEJtZWDy3w5unj38fUTzd8sPgubXYCQ1i4j/99rsu8G6U/5e7R
eSugmbm02l2kSoB3EuQsco8kHp/GJTxFbkyB/xRPV8eja1rg69mI2AI982oOIApKAn/BHAAlF2bk
9cZddXtvPT97aw/OwmsYoSAeBDX3vXg0A0BBQX0n91V46z78H5PgXz/kanLUTUpA3ytAn0ird98A
GaTR5NVW2CLbvABUq8hZ41Bd90ibqHlxbiQHlGpoFlo0fZVVscGhHlm1++xpc0nSKmZWcZegsQoI
OF9VTZ8GhQk6S160oFAJRDDxNC4cfUqNDOvWwUMyB7B3YtAV5AJPjV2/6NlEyD2aTCSdnuDjekbi
6wGIMo6WjrIQLlE7yZq4GQhfcQ3VpmE0a3dU7wlR7hKIWRU4aFcs1OgDT0xrxwMiqqDu6E7TYD+h
wfFsoqnQ6uGO9tMcDQzYnCubMey84YUpZHxKI1TZfG/K9KMa29PcT07YwFE7LD07X8AZVt8o2b9t
CxdlHCUOfFhh9c+uZah5a7ZE90CSsjVf/S/jT6zk8hYB7oer7J+Pudadcjn6IDhN01HV4i3LFfrQ
6LwAOq6XQt5yTb1UAH/PLtipA2aD0hFCf+/a0ESk+ZQIjWnOO0DyyZH1RdSn61kWK85uFArfXgxu
An8+6wqFaEtS+QOHKsJzYDfOg2QoQyQ+rO25jm9sGxfw7a/XAq/aRyXikP/qnuutySCcGvyio1AL
98WM+IbC4wIi3jCPb6Md38YQ9Q9u+h6MlkAR865NNdp2rKA7q7FfUwR5jjaaP21EAZSaCbbhWyk7
39NOELB1oRKjvLDgPeFd7Uwc4VmVlih1jFX7xd9pbEZZrJYwUYGZB3AIvSjLmCADEP2Ss1oaoQ5m
ULvUfXeSn8Mv43xjrL+xIi+/B2MNvT2CWqEV+3uLLjJhgpSA31OsE0Bm+ZIuQUgKxeIWZPbDOKOS
Re4FqHHgk18z+42pGpXUxXzsRxHXPnhrGf/lZ+5nVWgSNNDb3CiSvh1weDOUzqA243yDWc5V+Zxk
/TRVrLOOHRo9bioQOwooMLsRvffDtvLXU66WRV420pBlOR/1yJYQyYYz2sH1KMFa309Swz/AhhEX
u7FELsfG1QpBeASywCEvBlD3n3/YH6C+p2G4lSJw9cizF2k8D7ei70DE/ekJsJYGB8mHJef1PPX7
wu9Ua89HMykL5Bu4vwxzhIV7hx7vCF4xJF16Af0LzOXT96a2nTBpx9cah0UgVP+Ql9BnJDlHHiAj
Swd7IR40BML0p2Xtz9aSzuk9tWcrKHINEkwNKpAyy0XhkZ3S82fRJHekZiHoJou6NlRQd9Oi4ilB
T7H9hFUVxAB6QkJmqraWIofJHZepy/a9So/mkNMAUzEmLTh2mXPQPHsztDj0nt42dfloZPbWnZuT
0IgW8jWkZOW932aRT6qXfEbiAXP2Hfp4DisjXJMOeW/FLU7hitKFm/G96u19ptx7mDvNARvYyZ/8
V5+Qhz6Rrxqxw7gTwv0O8tw4c5HciibGuVbVb7vn+86XH30jVinXNFaN/2yNJZZbAxEUVLdf2ITG
oKDmHmfhAGMPbwEx+15QCzpSaOpAzjW/skm9oN0WcQtKNE3ocwa5iw+W2KZn7r1t6h33jDNKoLes
1BtnaD4yWZ0JTe6mpl3VVb4jXRXLPn3nU3eCeeJykNmC2ghqJPIA3U2zqmtzWk5DDR2CfzfSYgOx
L8QfzFnnY7Xu5qGEfM3wQSNo+tBl7eeY2jFOI7B41ESiXrmnwc7fhWLvnZnep4P5igqVxZ1D3GAw
8qPKkJJhowxNSHNnmvo+tasFK+YXQqddOUMiB5X+k2/NYSHmjdH4G5DEzryWsQlFSDP5YDgpPLby
rUgNdJMkw1YpicoC+ukIXeU5Nugcwfx9ZxJIEdOOYH9N/ViV2cPQyHsrsRDHpNBfNexDKlH+1D09
ZjZ0RpaV7UoXAHQm73vTfvSr4m7kOQ/nTKwKoeLWFBD8jX4N1zfgCmMHw0BCP6xZNpFAtrdA9B0a
4/5zliZioXP6SzOPoOdpXbS33skA2S7IkCO3GSqwIypSbEpuPNm9vyE+WE+IDrBDYgkn7Pj8LBq2
5I6xtaAfHZP+qanSe79m8ZznJ2lzHTRV+1Rb6lD68rWerRMvGh/aKJsgWCU/dsr7JD0aoB3oVVlX
7d1yAAMcMtsh9/ae3xSBKfh7naavDc/fMt5+mGRsA1CSnolg3YILAqs/Yi8TlXziJKnWJrruU+ci
DKpZg1u19OZxDgzB1lMHIKEZEV2eFtYbGFGvzkSX0hjbO/RgAbjrHOyMotvM1rw1Ky52+N0A9giM
bVw+vUnEf61gUiqQtKXRJzUpcrF6VYHLldctZIWShe5Qo13uq+VITBCMdB+i22gt9KAhHCC/YB+e
LDgfQIPCL+WtfmBZ/t5ZpMZoaHh51GRtMr0tZqhfp7Kqn6t5+kDO5iMsfk9Vnz6ImS1hsbkYMqwu
lR6IGlcZxKVF3UZpQs+CCTiMPihkBDNm3VF72kHRcu5TulbwUonashSR0uYcwefpwTBbuEHPiPvy
IE212LPRuvs8qfamXcO8mkUCfuCd2+CQ0Bu/aF55nT2NE1+PUCIknVhlXgn6JDrHue+cUVKfc+kv
3a54cpQXGh769aTL6ojwecnHclfZ7odljiAOZbCEnn3OAAP4FkQi7tuEqLS7FAKnECVyv7R0unLI
tLdyfbTN7rE0RvDx65NhaDQlyUhA8kKChi3tVdL4K7c1T3nfGCCAeIuUlGbAWow+y1FXqOGDm016
5wntRp7ZZ7HvZSoGabIOIeQiwZDRbTbZr9kITCkH8YIB0siLfDOouj6AAicjeFtW952u+vVAcuve
xTTXRbUvYNwTDIyZh94FiphYqg3VXLhrmnhPzPXzQHrGU5oY/YLqcifspA2gGjtNFb2f8+bk626d
OVjWJShthWrkcqyQhcFb/iyH1A5InkW9jw68piAp+s2ee9yHft1QoXTAvNPVCBUNxdL2FZijsE/0
A7McOGqn1F04pnOYe/dYIvEDVdajjzyZbTuNdySFk8qgSzsY7coJ/JIth7p+wElbB8MFQHVH+9AO
UxfBhRffKKu6334H+qdFXXDGapASmd0/uf68ycvLzqnZpjYqJJFkxR3yR6z1YKRFKPwiKt0uchmk
ue1oGAECjyHf6P01hVIuAqA6AyMyVnow7m0fuk0EsAdINVxMJhgtsFbHTi4w+XOLRf1UPGWXgPZB
axrSvAQNJRt3jSzKFffgB5mS/g4i9NDEYwPcEMDanZwO8lgEs+nEGkLLrcWxFfoTx6MNILMPOsc4
tea0HzNIWh3wxALY2K3pDIpQ5TIZMM5B18zbD51O2cryzPHBpjNMSLnTLHgPnh4UuOiuFG69TUuf
b2dejXFmGFuD5x9sKk/93D8XBtyEkkTWceICTMlhIA4vp41f5/ZiUslKNCUIdEm+yASIkNzJTVif
Kr1wpeQLVaQ00pADgFiMTQ3qqNi0km3VQdzoVqKIqq5+B6X5ISfpWQ+1BoY43PVKeqGLrD5Ai4jK
giPIhzPgCgTyFQVkQ0BMmdtVK6G+BpRvLLhLNFRFQ7eE0xc6GuVwn1QOX7otyOnphEySHBrLZNYR
B1oXpNrq416PTwo0TPwMww69yjcDlJflc+pD5GsVuDJonJAgZh2YTu4NPu/mCaX7oI5CDi8QgWUb
mRBEaabdZzqVLaYw3GARiHRycaYZBNLybmAS5NYWV/Cx7kGVHPL1PENxa3qxSkDhtkXkuVkRidS7
T5GoSLS750rvfatduJBKlznbuQzooJGme+ASRahdvu7gFwC7ZNgb4Ku2rrmtEEuiNDuVrveE3fQ4
+eUazP21aPXCtLClIyW2ijtur+y+O5RQcLdm+twZ/DFN9QlIIlhoWMHA67NfOAfuoPaMwNVe4dq9
Ska90DQHtYfs+45sepOCAWxs7Sw9Ma8GF4ne84zu6qaPld3u6mLWgJXpExyBdnVOzpwBiypwNlll
P0fGiFqoYXGmqk1FQffnSf5SVPldqyDXlmAChnnFvIt9MkyZkllGHdKrglEMGzgsAGKtHgispqIa
92fIDhiwH6z33LEeBHYMCMeXhSyW1Ju2npeAAd2bWych7sKCwxxvuySUbbnzMXH2KUKKQ5uCOc7L
Cht1mqgFwij3Yw8ys0uT80Dh98qocaxTewy4zq1ogHlkVAstwUwdpi06f0hsbiAlzZkZQLcE31O+
Njpji8zL/lVZ8GmWVeK/+8K4G50EDWIfegPb0JfuAmjWrCJ5iA7hpp/yR5nTtZ9X872Ufg9QQ8il
GARU7mOy9iESKnEEhW43LJsBJzC6Ot27W09v8HQEqZxUYHrPcJ5IWvBxR0wonOPTAPZ34f7uigSj
OpNVaqN2wr5vjHJJhup3T/XjxMmWNyCXE4S67QbD/534gkfaFVizDBzUojDOwiyh3euqFro14w2o
2RLsJPDijOkhN9HTIKP1XgASI0k2wl4fpNOsLVcGZ8uyvIgXME7wWD76BmxbGYe1ZTogL8sX+jdP
6T4b83ODJCfTla9dhlQnH+0TTZdply2Z1T+CEfgJY+0lVgGGcOIvykK1ntRx0ZntM7l4EeeORgwi
XG3bwvjM6wKm0qO8y5i5SSv7wBRkR9pcmTQD8Mbv6xQnhS/nTzQWxSLvrD1PKpgymJuu6hBAisDI
STp3VmOdO0j8REairGtOGRLmAy28F5ppHfRd8tj6DtyMu1iYfF8l0LhW8i7H6tEGKh4rXw1zffbQ
ukgtdAYnfskf7A5Y8mvT0rDlMOd11eh1yv0McbcE4pH0JSNprKRYW6VAM4lCgECm91l5IHnN6Cym
jfXGsv6xQAhJPbuP8ED5Qo2ycUtw4Ty00eDPc6fHestItk8uJ5eR5Rs99Xv4PuyrygEZA59lciRU
MFWMRtemGIQHl7pmYWW4V4G7SrDSYD27tRK033CleXG58Ta2uHq1jru8NOgtPUdN3R8SJ1moTG2r
vlGh4Zu4dPsksEmHcgiA5yVghkNmI7PkIzMwMdOSnglutRLOGUFbVDy4MPR9BveHhvdvPYd+AdfW
OkSpEUsP5O5Mb8iYR25Dj2UlnudRxg36YpNjw/kcNuue/VjVMFFpJV0BIHwpqIH6r+xxKStfkYmB
uc3japoi0+L7uu7OmRAbv+9OwpkpAsZMVJllKrf5XEWQBW3tCRvhoJIO9hWwnYUFO2xhIa7w6v87
hAJ8gTo2A4YP5sQF/PgDZgCDf7DMsreOI2xOSAZ7cGxX6vRvCMr6hiwCmf3jKddqPB9kHC6YMx37
Gpb5rtj36Dy7EAglwKGN/LEoXhh8GWWNloH32M5pVLa/p+ylzsplBYeTZEDOS1ItqwuJMoWYAob7
ebZrfQOU/izsjeI4pcmTLRFs7aD9+6Wn4uAkMExuvHXu+/fDhAvakIA12wdmovamlmGStmu/fMd1
DV1+TKS2PPHRCFILTjbtLQe3H6AqB+g0JJaI2MIefAVV9crwW0SZW8csfShR2XsCXCTphP8e6B/H
+Y+nXEFVsGvlvoMr53HMhycA5SdAP0vcdOJkQnH772d914Hjo2LigMuBMFhAi1e4Ioopp85metH5
AudQQblI3+owQ12y8Zd1fCGd8lMCR+Gb9LUfELm/nnwZhj8mLZS+mVuq6YJo8lW+SZe4bi7I6iaX
88fnANWhsMNG+U4uCNofz9FliegwT0+gkA6LFiTAC42s3etVvbzQyQiyAgMZ+vfkIPe3ugw/0VQc
0JD+38Ov+Kttj1JYgtd+tPvs/sJTcUy4Q1ILsEwdGHmzIvw8Vum59fdIDAoqaz1TGOcn2N4ymP3A
PI6UyRkOOIteWMt6/g18XN6YAz+AlH+1Qq4GqMBNZMoYuPzQDyOS+lkXHzcm2a0nXI0CZBgjnOjz
//0E8uyE88p9gBd/QENvVRyH1a1+3o/j/kcX6bq5DFFW2XVOax0nCww6wCToKm1VqZeJqFcFHGp9
0T/AVRTb+RvoYyGuFqFD1ZOwxQsqnLgB/EC7VxOZG3Vrw8jLDnwcM/8el5+2Ewb/N2KiXoJ3ydXa
q8d2tLVspqMJ7KATLqIurDUF5vT/95irhQaCnCcdB48Bl96lD6l/Z96k0f/3W6+QbhgFAB1Bwq5n
4zD8e5WNTQ/v0Ew5R+bgegAtSmbq9Wxb+wmSosmtTm0GObWG5M4pPuXQnztZbFOWr2skUJiShhX8
0oTwN2jGgLS05j3YQBDg0p6siKG26QjrsqHZMhzH49SFZb2bER5t5HmUmY+a+qs8yeFCkvwyE3sD
8mE0dy78v4r/4ew8d+PGsnZ9RQSYw18WK6kUqiTZlv2HsCWbOWde/XnoOfhaoogiuoGZwQDd0KrN
ndZe6w2n1AydUB82ZYAGpe9TtTP3bYFFqN6uUK0X5pOjWOaKoHWpm6Ly8RtUY9IHlVsOF1U9tdmd
J90Wxr/V8YTnTwxwV6juW5o0v+r9HOHUykog3hzUmwA+fH3AKYbOE2nl1nPWTs+/ugGzeSWepRqT
b6UCNuDjmNDICvS2Nvu/APyM0zPbqzfiT0zhd66Dl4xjARJPt/V+OFAruRGdfO9ur6/fhdMDA1LZ
gqCgAXaew2Qz0UeHQuMnqHW8SSvgQWilXw/xeebozSgYo5PfUAycN2gHP0EcNfTyi5U/xNaz3rxo
wYrW7GIIblgyBw0y0XwUnZLWAMSr7NIhFtgFf1RT2PTq0/VxTKnBx9liHKBDRbQ5F7SujFEysKRR
+gsd/wkopCNAVpFOI7hZOQIWpBCfjWIHPW9ldMuB9Ul2icifmCRKS75rVowuVHq7Fvx9rd0lGPn1
47NaRRvLW+PtfE6SppH+E3B2pSQRPEvZrQmIdm5uvYohNLTfgpLsrn/RhZsElTMdcpACvpbjbZrX
d+lDksZVkyRpfymdYSPt0rN4V/3oj8bL/7aA+IYzSf/Vo152TpzhUHwb1i6zT7rB2DVyoEwquuCA
EBKb7UElKaioxVV5GVxebZqsnyoEiZrsSVUHcBjmvdjmyBJme554Ky+Lz9Cgj7H1mQQHDjC8OUOA
UejPbOkdAQvyd9JpUruekL7Nuf7SnVZHPM3ebB1r5NcyAAPkrkAIffzoSpCa2AJlxUVH0sw7SAdh
E5/GG6hoG+G4SkdZ2JrIsEqoMvOqhQU2m+K2j0YxQ8HtogAybB35Rt5OTf4WxVOaNQjQxIf2bh3R
sLBndJ2LH1SIJU7p98dB5l2S93HuaSDN1K2niucaaHphIEag9HeaACIlDlbOuc+5sPQh5CwV6ARV
RaSQkcr78jjRYbyjtVcPaxiChVcFdF8g6ZMl5UJXuitLeI8FIJQBgES8sR6Ml/4W8dItpt4vA9IR
BXxWG9CvIxyV79d37MJs8gTmduQCZk7nN1ZstlJuVtzCeRXfCHX7LWiNPWZbK3r5C7NncsxyG+to
XHPofZy9thdHISvImlHR2ljli9xfaiN2EMuK20ev+3N9UJ/vQJSm/4mmzLZhZZlBHffpcCnMs28+
D1m6sjKWAkiTtNzk5GJC7/84HLk0tL6ULLDFPIgsDV2Q4Ov1IXwG+2Hn9D7EbPFlgq/TXSSE+6XZ
qhu4AzvlVNzUgRPv0PvYajc95KzKAkgDtO4QXkTRHmyqj2/+/vpPWVgiH37J7HjxSuQ1KK2S1Fji
BlD8nTxajiUHx+thFr8poCUZ34EpH5w9rJQaBS0PW+nLkJLM6r9iZQXUsjgOBR0HHTDqdEN8nDQE
qWUryQkQK1+t9izkr2b/dn0Mn7mJ06y9izHtg3f3X017SssEtwWPB5ZRuZ1ORoO8z3xpL+vEpKUR
gS1ATlICf4Q218dok+4GVSbS27qLt2FRPidh42A5++X6qJZmRqekzn9R6KL0+TEMNogyWA3yJLWL
n1V9eEqz4N9n6khXTfRDTiKUEOfoOLOpElRyZLZsatzHHPZ2aLQvLvbvWlvuGgFAtQKM/QF9H9A1
Zfsqudk9WKFjFSiZtbK9p701u1BNIJW6gSUY8pHz0yquCr9VxrG/eGCCUq8H33DQ9GgXlytw5cUv
q8HHoaXLZTpfknHSwhRMs+FilKGjiz0C+Jfrc7e4RN5FmC3I3reCVqymV3PoIucaOI0GgCTWneth
lgcCQw34H60YY7YS5QDPCtGLqVlU5YbmE9WalVNoMQIYJe4Qmft/zr6u/Lbrgx6kq9WTxlmDXYUr
V+FS9jY5uqAIx7WPwPnsgFAjU+7xf2I7OeVt9EjD7qZBpQJaY7ltt7gVwu3YJg9rr8bFkXH2ANOE
CfOpsCGorpfHjcQVXE7+AHdKFKzMjrS4Cqadq5NiYLY9u359VGHQOSdE7bRO/oZ0heNthU27Ce/T
R/0gf0v3qzTt6VT4tIko5vFO5Oxg/j+eGojjF0me190lUYznuvEefJW2nlVrvxAYOTRdfZcL2Veg
egeIW09KKaw9epbyKuTw/vkFsyvU9ATwVwO7K/gqvdCa50TWEBE/BdtkT2rlwKapi3tli8qbs2bh
u/jF38WeraWoioa+q6XuUo6tZxdgim0zlG/dfFVPbnWYsy1u9JMMOffyxbyDZnXT3AvfkGnO7vJD
dOyc5jg8Kb/NX92pWLlPF9ftuyHOFlXiNz47vRoujfBUume1WSkQLf99fSrfaOT782snRfVusAZ2
vAQKSuuEfWv4T9ePrcUtz0uVGpGqyKRzszEUjRE0qkEMJOpuxluMju/Kb+NeuOu30lY9eTv33nCU
40rUafLnW+Nd1LlJw+RX3aIGNcDW7nfjTtulD324myrt8Sk6NreAK04jjkgPa6nc0ic1OEB5SJEg
f/LUEXgEyFAlOAdAGEUdMkvpmp/j9MU+jU1SKQNQCUZffZYspK441EVJTpKL6WPuAtLydXqzcMUP
HT4nSSW9KSnoepgL7coV8ZkFT/Y10XIwB0O/UZ+/EZHYw4QxLvtLoSn7uCtGoGLGcB705OwO4VGO
c56p+TEe3JOSx891hRJNbijCnVGC7/SgMq5M9NIp8P4HzU6g3quasm2K/qI91Lf9rbELX4KtC1Go
cZC26p5lCoCrD/Tprv00A+++wuzoAU/WCRJquZeqsi65LvzS+sK4bYQ7JTn3WXgjFTgjJIHitAkm
EDFmw2F/EVMMTa6PfimLej/42bmEJmNe6NPfthDr8gb0harOluUv3bjGP5j+0rURz3Yx9t460OGG
qtMkpKi2h7D6Y8TjJulKW25A6ori2/WxLW6kf76xOXthmoMfl02RM7Etko/ZsZGKlRx08c6mfI9l
qEjlTvyU8KhdKeTIelFLbvBFFexqg00RZ4RwJ+9A0h6Q1VuJubxc/wk5KxNGBBRan5BZ9jWxbl2M
a4rd9Q/3WUXn7x79J8a0et+9kNTEBFwCo/UyPikPvZOezT1e87gbwdIs7PQQHIGk/JS2nmTTg/oW
fbsef22I08S+Cy9aOXjvwO1Q8wtsgDdOhaZe26/V5JbX/j+jnH7GuzDqMBpNELI+dLnaZs2PVjdt
DSFKBT7k9QEtXv8YOuNpMPFQYE19DBWZgJbQNWFExgY4cfRoNBvJIcfZtPD07UHdChfzJTuTk6/e
ZItf85/Y820QqVBRiojYkvkLo2vbxZmpaP9cH+HiXvtLL6JRZkrzgqOP5aFlgMG6mG580uXmR2/5
K9t5+eYgOTYwrsX8wpzdWlkB/U/MjY4EOfkZech3h0/mczvY0sbbZLvAwfplLX9a/HjvYs52W+Nj
amJgln5Rm19FeFLH+1JbWe1LB6PFkCDCkvhb4uwqCFMlgklHyWPU0WcZBbocYnam8QgDayzFre8B
ptNTSVgzfFsIPNGiJpUNyKqYFn5clGoqan6SG9P5CHKtrOwy+N6AuxsGwRkUnK+b39cXydJxCS+K
5ptiSjwT55mcbsIqxUymu+iaHTzKG/l3EdlI1u7dgx5vlE3xVm7iH+LaRl+YRIt8A+l3YCG84WYL
hzO6axAd7i5c8yBoaxOuSPeoZeHP6+Nb2AS0qCiPsNFRLp9vggwgfTV4QXeJK6o8J9R5r//9aSXM
rtAPf3860N4dWENWGHmP4/cl5nopfg6C/wT+hXIjPuyVuGb1vvTVJHI06FESRYM5D6vJEV8yx0mJ
uT1Vw3MHcz9RspXb7DOHffrj76LMzvpSwZogA/J5KSZcpVR71i4PUEIW5UC+wctOPeLbdJOVdzSK
XvwC7xPT8EyHttJJbYt+VyD8gBULpRncH9IDzizDpk1aH60EowOcLp7DjFb9KK1p5EhL2+f9L5++
37vZsFRLQEujrS/xbXzWdvSRfzSN0084kFv/UdniI5Ff9F+CU53679cXwtrUzBYCXRZc1kBZIjSQ
PqmAEbeSFSF9UcB/uR5pcUlPilzYCVD3nRcl2qCrisbXq4vRgThpv6bwlv5DBNxt6O4qgPHmrcBY
Ri07QaT2kokHDXPHRBy31yMsbpt/IswbfoYvoZg78toZqG1k+V4Ng03pIvaLLciIxM/1aAtZBSP5
v/HM31adWWYgPF0UTeHu+UZl58PvoQvvImulXbM4Ne8Cza6muPaUOpV52ssTN019HqI1xbLFZfYu
wiwNREK+MjKRocRasYHBiz0ixhXmWqNmLczsCDABOoepSCdIFO+a6CRrr+Wakt1iCBAXogTIEXmy
6Z+/26tt12YpctcsgR5gcQfowutuinYFMrA49e+izLYlskhdFekMJBZuBsRRQkkFtE9Ar99dX2SL
c/8u0ixniGtDaUqZkgiCtTYKDZ327wG4nMvoqYERwEXyU4lAlfPCrXsPCF2TbFF5+QEj9NaqypX6
1NJTA+cp2km0Ltg38zJ+wTu/LgbiKENS8hCMf6pF1m1IeiTga0MEDJyebiOUjox56AadpddcRBQc
hybYQE2kH2tFbw7dkB7diQtSk6Q6QaH8KVG1WdnaC5UowG2qRGcK7VwETGYbIvUQsndz8pfw2Dvh
WYaxvy321j0YYfzwimPwAjLEc9bfD1OG8vHmJzAgNCTKKArRF/u4fis396MyCkvemSIUOls5YDRJ
VzF7A1W/MiWf1xbeGnSsJt8VcEPzvSKIkVdYLuCkqmxwJKi8e6kw99fX7+f9+DHGbKf4dV8oWcSs
lxl138h3YkvZ42l3/NdhUCqDl8t4FJBWs88m6YNM7g6kxg0AyCLanvWjA+9rcz3Mwhf7EGZ2gCmd
lorugGhOKgh4YLx5oby9HuGzuiH+N+j5afzHADo2f/v4lo8kMvpkgJrR1EeJs0/tah8+ocK/GW/y
n7k9bpVt9nDI90pn//tC+RQdUU4ZUUeZVfFx+SlW61ZZV2QXS/6TQQxS9NM4roE6F14HsjLZChpU
UiSgrrNDusdiwoMvPuGSRigrtvGg7ZQD1K5d+NW6VM9w2m/W/P706Zac7awPQWcrcWjqGBZjk10K
QzhlGTqceXrsNAndqXbbeGjfvITNOZXFm8SUb0tXcgw3e2lL+CA+bRMT2pApB7bsV+rOSgtxq2fy
txoundWiLl3qdgQlNejMx0JI011gtLBn0Z5Oi/rBL4WH5q+O26UT228t1Mhy6Bzdl5xBz095ntut
DFNFtRXonxEE31hud2WMAplb53YpQxQLI1jeiF0aws+wLejDZiejMLZ4z1DJM79kFlKR6gCJo32s
+tfY8x9UT902sbzPhrVezvSprn3K2aVUupVgYp+YXUZR3Ra9aVPF2bTVTx2r1evbYeH4QFZDA8Ep
Y0YJRvfjeszksja6mpJtjxuPmGNF8tNcDbK0q98Hma2MaELPtW3QX+QQi8LR+JFDFfoP46CrONXC
J2nP2fkkl9woQ0+hq8WqOKE249cQPfrX61EWB4Io3VSk1Li+Zs/fJOoRs5sKQDq670EDpXylCfQ5
wWbjAtMXaZDj2jk/Zrts4MGlGeVFVPn5lr8bs99yWWxwXbLNcWU0n59dBOMNTxkBzc5PVaBSx5Ii
xS3yoo/ZXd+N59pyHwJD+m6a2GJkwTnPYD1f/4KL6+1dzOkQeZc+9n3v9gnOwhfB/ZJ2GfDt0A79
aHs9yvLIcE7nnjdBhcz2j4gXdyqXSnlJ2vwRqcJveeSSehXbJKwg5zSHQcid6yGXBgZ0F0EXFJZ4
4c0WYEMNRKqmgdHZg6D9W6ISSka2uR7l7wKYnwzvw8wuyKYXdEgAY0ne1P1UJ5RU5oTxX3mhklR8
A/Nv7TBavE3AWZoSlSYKP3N1Jew1AKaoTUkbzbZe0Zjbj7YLDdnO0ed1kGG7jbferl9rrS3thfdh
Z6cG6X4vC6NcXkap3FZ50NtV6f0YrOJeHMx6U8hrMvtLq+Z9wNmq0d28FQW1LS99+5KY1Q2KGFur
j2ErJJvMxJ4ThYvr07l0nryPOP2id7uhEc2op4GQXnAY2iiwFCvCXA+xNqhZwmHIRt3KKi/PBPmR
ZvJcK5Gq25iZdFKNaB8mcoN4wH9K5N6NbM4HHHOhGpSYNdN1KLeL5tYQzKfrI1v5eMbsMG547iiN
AfIZ9+wABjbl6xQzjJXvt7iv/1n8xuzAopErA9Ziw2XCOU8vlcr1oq0hqdeCzA4PmJMqE5JiCyMe
CtXbmGKLUM2abe9alNnZIZSjlbUVq60WENzoXiXvoTGfr0/KUgwuE9rhwBgmQN7HFW1hE6Z7TUnN
BjcXr+6cOvJucRdaeVlNq3Z+DE7W2VPiMplAzj5Y0QyUIU2xvJRws1pdxY/mW66Ht76/8evXuMNt
RXCuj2yhvgqtBv4CpTXq7rR6Pw4ty5EDRhi9QOre1exhi+ibg+pZvJNw4/piHsuTtg2O1gW3Oyep
9ukeLRnRXsM0/M0xZkNHeQ1bUvgG1PnmIDoRISxxwEbwotnjrj52+/bw2jjpY71fQ2ot1GUZ8btQ
s+NJVhvLtUqzuNSvWJg96H+q+/K7dLA2pOyvxg3A1f6P6GBo7ax19Rf2NiDtqaMCKBF2xWwZeYmS
j4pYlxcrS/dKSR2iWXnQLt1qH0LMNrYqWBb6YGrOd2ydaTar/fi34azbnWMesifvP3iqgLrBkX3C
WpLhfSLUDlrYBpk5FhcRhXQps+Es98fhC1ebcY/l2Ff3qbkND/Gheiie/Iv6eH0FL31U+IQ6WBGW
8SecZ2LIbhMYXnGxAsNBEgdBm2xlXy48XNDRlSbfXBaONO8PIdYm55D3oouAZaAU6ic0ddFJMVEP
isfEXdmSSwtUJ11Grp8XPWYBsxtbNQMf3TeoIC07gW25r6jnhADGYRbsx428Izna/iUq769/ysVx
otWJ+C4Vnk9NWsRTUVgzrQyLKzpHFRaNojk4ba75mzQp1zIhupefzzudhSPRYodA9eld0GpSl8ti
Aucldd/kvJ+0tUYsS+NdgKgM5aU9sqiI7gw/rcH9lppoajSjsfVdOP9CFeB6KJPLBOnTiC5EmMbf
U4Cym6FPjqHmPakjoDll2LV+c5/p3hd4J1/kZmjtKKUeV8kSetn0ODdVHd8HSA45UoDhtujlxiaX
W3SAB8Rk1SJGLqYTVcc0McW1RmAV47bt8FzrLFwrWw21cF/AWYY/75QDOkaFUR7bVgrsdvQw/9Pq
P10cP0dGIdrFaBo7svvYllzYnkZZ4O/jVw5dj1+R0d8LqnErDCJ6IxmS1G5AaqYivBFGKsanwVDT
ykPyxJOCb16GgU1HwbNoiic9Vu/xKXqJR+ueOqGMFE/eb3kvKN+x2NmqUmRtusKndSLc9rX0o+4j
NGIC9P/wxPrVUrSwW0O577v8RiyF9IB0a7kdtPJB1ovnRul+G6X82MNaFRtxa0bR8wA9e8M5ekKE
5imrhFfBal47uTn7+XDUm/JWqpRn1BMlO2/Dt8YIH8o6/4py+K2Pa2WVCI4eaLdh6b1kXboPRMnb
hkja+Yr7EGk4e9Wp+uwL5RYnv4feBEUijwFUMETAAzgVzH33q230U+0hBWO64sly+6NZSG9hJefo
hIsPUdo/jLq4M92uszMdV8vK7G4EPXkThOSiygigV13z4IrxSSsLCsUqRFI3qGwtBNjkB9nd4Bov
Hi0nV+pv9azuN8ag5rvr+23hLfBh/U9H27tEOTYNXDTltLhgFncIwbDUORSRWgM/vwvclUNMXj5X
3m23+VXfBQGadlZ+cTVsMvUMUWUpTU+jNRQbOQc4Wejsi0I9ekGAfEV0MDvE5qzRRZfJeB5UQdzE
lOZsn1Ys9qYqEkSVcoyG5rfaD0Armu6P5IpvSe591V0121RqAru+1NJdK7gGDlomkmIhBh5577db
BOiLp0qPphGTUYwlhCIrjrd+UZ8TXfpq5kiyqEZvi1V238vNyajFL5XSsfG0CKCFHNv441LQDxP9
RoqTZKPU+Y1Zx/iEFMUxQ27PMbVBPahW9BjqMRJTUYG4oa+dpHwcbN1s8ru2t97UAQE0dfwjDfXX
qBvu3NRyULz47mIuEQXYbTQD8uDeVhYQSuy9TVqkd1aZPOS1z/NbaC9o5YAsV8YTntA/+0A56r1n
bLpWuhWVYZsPxp9Gi55pn2I0qba2ZsRHXaYW0cdPqSrtxdHk4MvCtzrtvrQxolQq2Vfo30aW+9Xr
9NGpy/IBF8xzLweoGcYcAb6S37fRoMGhb56HREPAHXM9O4yVfaOF51Dj39FC8RLpmW7jUPHGm0ze
jwPpjZj9iAeptzX80v3Ke7Qi5cXzYDR7MnacqXCHP8MBXYTMGWXvvsiqwQ7L/lUXcaTP8Sq00RlC
zSSP7zQLy86/Ut5KEW+rTD3KJhKcA5W22kWjT8u1o5ioZ/Q2frh5g46X6N0UZbVrUjm1ywinyqT9
zVJJNk3Un4ch/Cq52m1Zuq9CQ2tBNXMHk4pgI+ZDaae5+uiGdGchp+5RFL+BJ/+jjeUnFYuRDD89
+I57M0GyTMGv105EVorlhsfRSPDZDfBTGuX7JNRkFrH0ezCiL2mh7/wAD6JACzYFDtpiNRobcm9H
1QsEmzpMJNMubzaRgMyzId6UfvxSxf53KRLffA01N9FXTq5bSfB1WnDoZlPYSMKe8zp21ADJUbfs
ABro4rnsUnxDB/+X3vo86LL4V5plu8oT9nVfIuOlB2exRs+uzf+Mqvnd7a3vudKmGw6/I9aqd7on
fUOE1tpeP4CWCi8fTqDphn53AmVRH4ol8pEX3UPA0IqPZXqS/UstZZs8H1FmTxwFkhoXHdyDbVEZ
eKpWa/nOlJPOcn/Ii4CM4E9CRp93D1KpVqO8dfNLPtRHpY72aJTZQZrt8+a+zfZ1+jVR5F2ZC/c1
FCL07Nb84RboxvAA//kF2gwJqktAAAz8mBHlz+45rg6v2l7Y/6fW2Yc4swdAZlWwf1PiZPUjW9RO
8pfrE7pQF5lYLyZY+wktMc9UfaOL0NEBKzZI1QWs4oNWxJojKLQMKr/e9dIYbZNJJP962Nn7mOYZ
BLYJ5grHEEj6/OEq12MRqUJNx3PIXpvB/FXFCOiA1lgpJM9y/U9xZhdmP5ixrvlleFb6apeWKoKZ
6ff/MBQ6zbyGUff4JFyvdWnkpWYSnoXwB0blqou5briGmpklvv8bx7sgsydooiRiL/g541BB1Znl
1k9UvH4fsmw1yZ6W7rvN9b9QFN01QHXU0+fqGZIgZaE6ROE5ztO9Jwmt3UsGSS8e5U7LJWkX+JyT
jnW6nWQCVbO2WOsOLs4aUksWKp6ThdYs74Boq/cCTsbnJgxQsjId2W+/Xp+1pRDgrCfyMyjJT2iE
eBS8LB3iAA/qP4reolr5ej3AvEDx9zu+jzB7WAeyRmZREiFEnesQ7xD32mGiRZ3YTverBfGlDTX1
81Ve1MrnlkzfekIR1TICSq6Bj3L1MGRP8nATZfRxcdoFB/Gquea2UHFJMvJbOiIpLuSZEw3Sziit
u+uDX/s1s7FnimdpHfZB58q7s5LLoL121vO/DoHYCrURnlFTH3v25g3kQKrj2vXPdTplA/JOkn3S
YWHloJpl3MwiQEX64xbetzJn1qxu3Aqj0FqDEp6xIXNqtzzIomcL6L+muohA9spxtRQNmB841qmF
98nAoUa8L2zkgbMkntzisV8bfulZw0PzRdUu1z/g5x2AMg7+cFDz0SLR5ye/AbRUU4KOI7g89805
Q6z9eoBZcXL6dBwj9FLp8wNxmUNM6giKfNpzZmltX+IRrf4A7EIT3o9QTBtF80EOARyE1mtq4Hp+
PfbnBUhsGE+U1DnEPsmBlJo5CKHCIaZZLnKdeJhn5MhpmP36D3FAWsMghbuOxcDHdGjU/dRCmjY8
W1pzKNrozs/9fSmvcbHnL7H/fcuJwk7aQdt1fiK2Ch58qUccrdafmlDLnXzsTmhybvQxwl642OY8
SKXRfFDk4pShLciu9zdmIfbbRLPqjZqP4y6MkujcmKAIo3TluFv64MA5JQ0+N8Xoua5TGBpB4Ldu
cFZia0CaMv3RB92IMFi18gSeZ6B/P4VCaZ0GHKUg3Jg+fvLYivwug+B8Lp30mJ+Rdj30h8Lpt5gH
3qwXK+fqTv+LBzhAAudH42+OWu70MFflOAjPiTuYtqwDaw8MNGupiX2PovjGDbXOpkzDGwsXQKXS
KgeAKAKmPH98M6LCof92yxoV0fhWK61fIxZ2tkQlQ0JNfBNkMl7NYaU6Pdf64d+vThRiUK6DDmAB
Mvv4qYLIy1wokLhTxHj2RY+CpNqu+eN6EEmd5ZB/vxD6PzR8AeFjBjM7I8UyykW8wbjpBpBkYxtc
dMULd3BhsObzhLMwtLsuK+MtrkWXzHJT3u6oZ7RZ8ejlHR5NeTbpKnt2YgXfvbzxnMCozpY6/MTm
xRHCELcKjVeaWlebysq/ZKXy7Bbq7aB04PfK+iz4QJTy0fgVjt1dLpr5jpMmtZEau3fHHPXqnEoa
73mX4qmtpbSGKTGivB/Ssqj94GfQGyPYysFwjEpD59AMvgUjcv1ZluO615y6ACl/Xz0lbbpNVdPJ
hCTBGgQdfqs1HcLcRn2UHDSjv+E3fe+N9pmC4KHB1mPTFsKLX0N/nIz3vEi6axGCskWFWlV5MEo8
FIMBp4jwV5cG+DVI8qMYDTvm8kfZereu3Ho3rV7dlKC1bFoBr62Ht4+RSc/xKB1dn4f10G6ypNvL
8kCRQ3/2zP7kjsMfOfZx5DXAAFltdt+o+vij8b2XPkbl21VpWTf9TSx53rYnD0CnWTr3+fjb00Zr
a+j5LYjknTUKZ2hTz01cnzKhEDfm2CH/7w5/qs66jZrmUAIDCpSy3oZW72+FQIVmmdy4ZU/qIZkR
FQHlDtNPimMSqb7+LcJa1skV+U+roUCqRvrXWHdHCNnFfWXUT1GN/J6B361njN+bAS+EJqlantMi
E9hFP3UYM6IeVz9z2UVRRvOsk1jJX61inGTpwRJHkeatXGNzTZZpeZMnyuhiwrTiDJgtb8wbjDjA
a+OsBDov7kLWnbgwI9us3VuxlPGpTOOdHgXuRu70V+zyzKfYqE48o/NNTXoVhVQXMC29oal+43bu
na9UN7qU7LzRuowh3mS6ct9hY4Grg6JschM55+tbdOGqZwQwGDi+eDLPj0ylh5VZJtyGAMt2qlXs
lLBdyfiWjskPMWaFgTjwMMIoiJEM6i9PDF7BB8lbswW/Wlf604CR51sVtvCqsPPYhNGg3uRj3tkC
R8emTf30nKidSV0uKrYy1jHfOI+r21BRoxvqbA12mEFgJ26vn5veN1Fn935e/0gLd6xMCwVmwiSA
im7a7GLxu1ARWy0Oz91G32sP3Rar953/ZFLYvyGF32CU6yHm+8f8pRnb7Nv16J+n6GPw2efLTXjZ
aAaH50JAfASHp1Vi/ecbeopg4ZBFhqmq83wPLQjqk64ALzYbqPdfUjZgThHn+jgWo8hQo9C0MCQ2
zMcrx/ANKoKSGZwTM7sX0AmM/DHHXaPZX4+z+L3+iaPOCjC9auReUhvBuRhi2/Xpq4VrRZ7PQ2Hf
w5ZH7QklY0hLH4cyCp2fSTUXv58/aPW9Vt926ooAzudRfAwx/fN31TSrSHMhMjxy8H5ABz3H4LBw
lZUpWQsyW9etYPgZxCKWFuRXJQUAL6/JT86ZlP87I999q9nyxdjJV9vWn/bOuEMo/9CfDIRGEE7b
KVtOOsfcXp//OQzhU8RZ5i2XeMfoKhExCBpu8mNzH22DmyFyItQcjEflx0DkyGm+1YWNcj1p4pby
3EqCNe+ef/oVs7pMEdRegCMY33bb7+Ln8izZ3lY9RreNI+9wWNoi/Ley8qdP+bE+83HNzHZYHbWm
UIQsy3Yiofv3PUndWL4ZzcqJvnAefgj0ieYrK41c19Oc3qianb70iPHfSk607U/ydxOn4yeNIrtu
T9LQkwb29QleWbVzfHpZRWlBTT8860l8zrz2vg/q//Al0d7jhQ9CnPx+toS8Ovbc1h38c69Ft4J3
DyD6GFqAttM1GaOlo8SALKRoQALAPsy2YGEVrlCURKI92QzfLSgnxcr1tZCEc7eDdZ881MGMzEKA
qFcqHqr+mQf/re7FP0o3uotG9Q+q0g+uBhQB8Nv1KZrrnv1d/ZQIFRVlxr+f8OPxFVtuJGNi4J9l
F88KqAYbuGq+00j1fpSkYxfiq5pJrWKH2CDRnS5PBgBoO0nWhGOX9gTilNDgkeCllDHbE6aZGb6A
vOpZtcbONuLkbPbdt3HEt9UrVjhZi3MJtFXjfoPSMi88kVEHUuf3zGW9D6ovcX0LHOD6h11a+2gm
YjJMyVcHkP7xu5ZqoaRJkvu82xJ6vN74pokY/lwP8nkckxTM34SQUsknpQneTpVguFQMKdA7Je5X
UvRSNMEKIH36qR9PqykKDBNZZfl/gqbUetB6QUIlsKwUAAp5jM23bn3jIz4MY+JRlzB+Xx/X549H
noNR5lSxQ1xznux6Gj7v9AvJDMyXQv4adivn4uLf59RAx1dF8nmeFvRBIBcKMJMz1ug3lqkcY29N
uWtpav5G+P8hpp/wLi1QscJDYqHhbqv7ndmEACHLbaKPK4kBZLil2UHgzzAVYFjSXEN20leoVYux
DJaZ232h3RdB/mYm7ptpNScR9YWhq2Q7FoI/veF/z8f4qU6UA/9wsh9NHk3S9kENAdhoXzBe3YYj
//ZgaG/YUfa34B9r3Mekp1bjuiii5uuoJL/1tLJOeQCfJNf9W0zoH2t/UB2EeyqnClPNFhQcztRY
GDftGPsbJFLNTR8ZJxJ07UZOhvYxn0jDfondXxapMBBcqEPBWyWpSPoE5zHAN0d0sTbKXO9mYtjR
XdaybZB6P1w/pQkr8j9m3T1nGf8nxQ5rQ9fDt33VTbY0Nu7ksjpnboMRWN7claqwq/3yrk7Sn73U
PqKESy/c1B8QOrgLmhxDwTbNbE8Qc541OSWPzr8d4naLsAlC7htTbw06uQGWYx5FCQqeOHHGXXVs
S/UsV2kGEmh8ylMr2lAwCDdRgtWWGB1FDfgbTiqbwQxvx0ZQ7UCPL2XV+zCJjH1OX8tpaprkahad
8tr9rUo4NOO99tAVJspLcrFPgqTGuqnim7bSV4W/vMW2dq8K421SSz9zcfA3QtXiuCUfmny8+JDb
la496B2qIoVg3uoCmCcv6H9lTc5DNvCexLp7zINRcjxqn3Y1jNnGU/Sfkeui8mZixX19My/tBGQs
/m+BzvIryytci/JxeOZFudGC78Cy6JFH/zrX+H+kfdlynMq27RcRQZc0r0BRjVokWVrWCyHJMmTS
JJA0CV9/B177nFtCRHG9b4QfVoRXeFY2zJzNmGPASQHEhtkfBz53OSeRdINC0gzJl0r6g+yLGzBo
PF9eyPfnGSbAK4kS2Uw5tnTpgkyQ7RwQtdkKpIlq08n9WKghkIi/44pTbwKcBsqll41+fxbhCtHc
BVYXVWMAeb76EWeM8VEmJbvnFt6SxDihhH2yyn4vRPnPZVNrft4wZu5MZ6b0XA4e9aR0S81AsT8e
Ughz0HrXF5BmQ+NLm8Fp0/6yubV7cW5u4SEhjZNAkLyeHVfsq3XhdeyV4+m/bGV1UfNQNFjFgRb9
0+I788O2DqnzkQnUTYyu3SmYBPbbhr8nNP2swFTvVYoRXLa4ElLhyM5Mzh77zGSmVCrwJGiMi50M
TF/44IN+qHb1Ud4MB+142dr6+tAxnCdANQxBfTXWawVeZg33g6BpLTl0aCuCaiEmWkh9N/VbTcoN
c0vQRKdkUhscjm8gVYAxNINMQTQwzUpbV1OzEQ+v3pC5G/rv2sji7osSr4sYYEw32LtrDahHIhB1
qv7p8h5u2VkcGFTJMNDsAmFQgv/UhZguSMGgXtdvuKg1/zE3O8Doj6IKYt2vR4U4O3ZbFy6qG2gg
J6i18IGEeAweaiDlunguMUKcduMDWL+OZ2ZnD3N2HfWE4cOe+2izMNB8HYHRzvZAxs26R4q3hXdf
tffn9mMgHuXKZZ+rcwah8FKDXCqaOy0mTTwJnD0aoD4EPNXDFg/6cv4eGQxqSPMH/h97i/WpcPaK
2pj0fozjHsgGoEFTigdxcm8AuT+RLtvbfVb6EDh4a9h4TOzirWYdirv6p8btn+OofZZjkm24gbVL
hUlU1JqRmxK0Z79uezYwnQBbSe/15In3xyaJzP7z7+/tuYnFvSUjctWkh3J5rb5OEiC9bPCNrY9j
dsPL6B+IdHhqcDzD2uLWarlduVYyoDNES2+sMS4iN7iUV3cK0xEIxdHlRdz/daeqyZow7YSdyvSo
ySN3vMv5w+WdWspb/LkkBJrhYJUgeL6XpQirIoxVeYaOoy4grEhk5tnoFTla2nsWFde2ogNyOSIU
Q3S6x6+kYeUOQaZPP021O9lqp+9YbP7WyyZQFOeo9Oy6Upq7pCqimkKc9/LvXb3U6Feglo1SP8YV
ja97EpeTYgzgcro398mhrkP7XdzMBewuqG7xOE83DWYe7rPHrSrgnyBmedxgHJt3ygVGf9lvVPPW
bHIb2b0oWX0YHeh29s5Oa5wjFDhOjjTfMyLvNQJEoyKTA1R5QyXWkSNM6q6ymsGH5PA1sJJXdWcx
z9FaUGPnWeennQUUfY0wGvK7O8TdbZgWquZzWZDAamNx5B3daGuuxU7EAWvqn6lgeN2vmzjZ7dDk
KuA7rVIBmRbrvxnTr0iVRQlPXy6f2NolBsoEpmZOhG9kfi3QqlK0oKzkJnp4Bb0jrEVeVW5Um+dv
YXk8ILoGnzvgLCh4Lb5GwV2904UK5KgCra6sgJa8ncVHyN6RgzvyNyhwc49ZUFnO6QaWfG2FaKyg
mIElzvNGX3ez7NQWCtQ9VmiBfGGE2iPRsh9ywIjD5a1cOzYbTweI1R3ohizJnyapqY1hIAuEWkwH
pqTyNVXcD5po70afbTiGtTcZXgcATRTe5uLe10WRFi1UTAgg4+zVK2kXD1NeDX5NprAHBpgN1i61
5LjxNKwuED5kHsCDStKyvDERg3WZAO5JaYg3KBXKQ90eyYuvQY32v9hL0PMjhbDnEt/Cj9i801OJ
MOpeoDjQjJDYdsCcOUJ02ti4mWvvxMwKh3rH3KD6RhyYCa21RlwPp8k8TS98y/7LGeM/TvzMxLKa
TVxFl2Jo6X1CcPEc7TQo9X/xFp2bWFzyuCzyqdcFXjv76ObXVP7Taxtp1sZGOfrXK1ezVHeGGKsg
RXI7ddaDUTUbScHq83G+jMWxuybExZUR3sjoMFpJy6DEhGd8pH5lA4ixmyfKrBCw+vZ264xW7/bc
fYVk0syuMycQZ9FmLqGrrEl8vAY0zl0jLYK0Gm4QE++VBEP2l2/3WjYCsMr/Gpu/7jNjadKSmpg1
TiueUPGQP01IAAZ1XoAlX6ZR09j1hsX15YEcBoz/M+XOYmMbAzA8DfCf+27cJQMmGkim/4D6djRs
0sOv+lv4v/8xNd+js8UNXQmsmwrXJGex8UYGFFCUNC0Pl/dwzYwDBSFA4QlUQpYesJUVzrE34CFI
9WBJHZm/HK/T0Xq+bGfF0850XqYO8ih0Y5cU37oS07jU7PTeLgxfTD8SF9CCVvPKngJKNXmyUDfc
7JbF+SzPNrBwOlSnBUGVH4BrBSNCuQByV4KRmSrBZFcITNQNJ7iymTOGcCYhwZy7tsTEO4JWwh7R
WEBB0hPKg4MhncLcYndYuYRfrCxuBhIWwpMYVqCu7Vsj94bODrrk3nF+Xj6z1eXgVYTUsgskq7W4
7eD7SlhCBZpDvRWkdbaHkO2OgzTxspnV9biAq88sUtBUWThdu4MQ/VwUvU9rcrSr5mkUSM+aHoM6
3V8SmM5vCNBtqJTPVDEuqCW/XoqBGq5soPx9r5cVUsA+LOx2l8PVX17S2s5hLAJAHUSEgO0t3CDE
sDHTMmXpvaHob8OQYELRMR+Af9qiNFk3BHU1IARBUrCEhMQjT820SdP7REqfoUbfsyFMt9laVl6t
WUsKMxJoss59s6/7RiBQpEHiN0WXvNtNwXDbZn4MODzZi2PrC8Uv/a328Yp3h0IXkOEoOs8iK4u8
sKmbFBKoYwJM4q0UT4k5eI12KvvMc8u3y8e1gvTXZ3YA6GLiPfle27U1qzehO5bcxzdaaEIxLj7Y
e5D8+3SzK744MdSP9S/jOov3Px7KQbOkKaN5pgWaC3cFyyU0Ruofl9e0zHlnQzNFq46rMd/5JYHF
YDZIEoyxiRS0ZYqUPvZ29+Hg2qPr8om+QgDytseusN7HqW29Yar3FrhzVbO9q6StowVMrsADLLwE
MMUdhvXQK5D2QyP5z66k2oazXsIw/v21BMV7QPSR3iwvmACXUQVZz+aPQvc7aM7ygPvx9RDKnRXG
V2g1+Zulo0U29ccmCI4AFIN/M9Gk+HqpWyOWYHapQQcUaKHzOSFJvM6iNKS+vR8C9IGy+9anYfpp
X9PHLc7+LeOLe5A7JQUvOoz3oXMyDsWeHs3Q3MS3LL6iP2sEg4k6D/hjHGgJiStYrDikKpqoa8Hi
LU5oqeYZQfcLpc7sv6COss+NLZ5cpvDB5YKC/aVrQKkKrG/Te6m10b7XF/NN39a08K5aOTh5QlgT
oRl2TcJu34M6BX25oDmIf9SQHbJgOKjXAC2F/MopNqkPlwD2//wAm4BrDNfHXpasupoNmZLg7Ni1
te+fZsQQ2fFrfgRVIC7M1lVZON+luaUsololGmmQJkRD8ruvrpLx4bKr+BOVn5UV/jUA9jQHXhD6
w0t8LCL23LZVnJtymEIjbH/xEwv7qzikECLSdtOreQDRoM83Ys/Vjx6EF/9jd8mtpAtiVsOEg2wC
82SEmKktveQEND3Iy8HfX0ZKkN5sKUms7ib8vAaeODicJb5Rj1VJYo7djBvHDkTHj6yEgvDlLV3E
NP/Z0f81sgQ3krxwW7z/TTRicgudy1CzH1tQmBNWb1haeU+Qdv9fSwsnVmd21ZdlAsdpqEE8jruB
VWA73zKziKa/LWjhrkxlQFO/AmcQrZ6T4tnK5bNZHxr1OCT6juhbAdSadzxf1SL0BKqVYhA5h3ds
jtxO/BwVaJlc2fl+KuiVQelO20LLbW3kfG/O8oUMRU2wprtlNGGkW2W6L7jqOVvEi6v++Oy45l9x
ZqUV8WC2KFyAIAtK4qjaD6ID5h1Vu7IJnXqz/bO1qoVLbtEYAEsAPu2mOUrdE9DG650wPpgfejgc
6S/z2sLj722BO1eXSdCIBzsPRiiXiTJg9K5i1GMXoVB4XdeouQ+GbzePjlZEpRjDy1/buiM5M7c4
O5ZgPqScHRgcR9gcLX+sQewnQsvT/Ookd61f7bfw3qsBlnFmdHGUWQdOGZM5iBim4SVWtVcMyGHC
Y0quHSt1PZYhHB+lUe2IjPODojMzTIwCLAhtEmUAqoNNCCwQpcn2LTPygxTlLVg5bxRhdVe5kjd+
JfrUv7xTq9fh7DcvrkNFDOEUql5GmVaAsaYKQIu1V4qNBwVDFbjG316UMzuLJ3osU5BjxjNvb0Ku
yyaPPa7ptVdbCES9Emwimae3igtGQuhOlvXUefagi71bsGeWxT/7TnS3IqeHlEEwWp8aT5Q982LZ
HJ3M/QnKq9xzcpv6gkkCWhdN91KbvlRNdqPGXfLRDF3ipRlmioayOClyeja0/lC0GXq8ovGySr6B
gN31FabvUU0MXaspgqmrkmOXdNzDoNfvNlc+els70KaNdLv5CQah2zS1IguDOn1Fc98y4rd8qOz9
yDH2o5QD1qCyfQbRsgRq0JVor8tpPA6GcyLQtMrN9tQNccCq/oPZ+DcyurOUaZ9rzV5WygFiWM+K
ovzqKL/OrHhXCuWfwiU3vdYmXlOxg8OVWxNq3cQdX0H5tS/d+MN0k8B2c783xrt0GArgvAS4M1pw
kJuSgCW0Zeq73uSK17Zx5jNq94fGEJpvGOBLB3bsqEERy+uHVL1zaF49C941YdVJxFLaQK5TaTVB
Bu51ZtTgHVLHbJeRrPCduG48MmQ/AI8yPLPVIWObtckbcZjASlUyAs6h5MeZ+c7vTJAfqRN6blBX
AOLJ4BCQNtgH2EM+na6tbzSDtm98tGPLN5yYhYYQ8koxJuQeFh+PoLIUgOm1VVA7qjj1QImGrlYb
Qaoqys5pWkjTi/ZDmDYF70/yjvbWb0xzpdeU9v0Lumj9XurcDfPURu3TpcoxdjBxZcML+xaf+iOo
aZrHErrNe2FVzj2vYoxTjaTU/Jphw02j6K8Mh7mYvc76q07pWy/DaFZAxvw5ZwxEGiQEy8Lz1JbV
wYg1a48B4eQwjhCw80BAP0E+h36SobA+cDt+cY3nJxtUSZ4lJFi9UnrNK5MGVAqQS41YNo+HImgM
t8K82PTQO/TgKDkP9ayEpkirToemVN+tUq92Y2oogGNqbWiouB9GnpgnralpWLDhDi0xsCcRzI8l
A7sdxkH1UJmYfLAoSHwvSR4UZfkQt8DuCUsgis3pGyiSfucU81uDg2G81I1DgaKx3jij36Il6HW2
8qG77nPsVjeJye+0FrQWEwqtQ1aB8poqQA/OTGn4eJNQq6wfjIB0FCjmm3JA/KPlxuBnKhor4EXf
a42iebwkxJdsuuID03aqUfoqqN28oQeG0MKd9KYOa8xI3PhCYOZdo0PppxX08Aw8ofVcQLQq9YVC
Csd3beJ4uKr/NFUbKmp3n7T0HxV9A98sLBk4GTmY+CC9DE0M37J6CdbZ6Rb4wVOlUwM9QnxCE7CO
3jhww6uFpnpZijalQ9o7U61+oi7HAwIMrBf39IaWw66j8rYlKBVYdeLZDDOkIFx+zlx2NJXmxWnY
3pXmQ64qj05Bn+TUPrW9/TvV41dO+ycbBHNuKXPPUCaxK6YYRXmc3j13284f4ULCqq5SLzfUbl9K
qGxYNmhxLEafNK19rIj5PFos8asUEjOl81vWw29Xz8GRMdYK5q0wpk3KQfEKrQRCMPmwSwtfgdqG
9pSkflyP8ZFYjenXBVUDs8ckgAQpjD8pee3plV3hDuIp0sfnaiiKQNTFsZP4kAyu3ldJVfo01l9H
XY3sVP/JFZHt9ERVPHxcEdxhETjivtICpQzBo8A9cIG/YFDxIdMYGsbMLmv014vcy7UaoCzFbnYT
xfbZNXDSvMX8Ce5mY+dots/ABiIpJre4iquSVuWNg3HdO9DV9DsbTMjAihrayY2Bp1T1FNOIU0aa
x7Er65+0yQzhWw64bIBfpQnuSnul1e4Dk+aJd079szYM9VFi1ndnsh4Bywh9y0xrb6tKcQ8QFjL2
TZkWryVh2pXrasqTqnDjru9652NywNrlAJ4XOANtA1kXxs5qsZdqBRIb7naT59ZM9bmwTC9Nm+k0
DMrkdTp9mOJkC6i9mnOcvblzCH8WWtoCoCKGiaeoNjme239Q0PJq9do1N/Lv9RjCVdG5BOTsG3eP
Lk23VbnTRrHD/KYp/VFp4cq2hBRXMw4Q4/3HzBJrxsaiVfIyLiJHA9FSohrQD+8YvL6GzqIhOZwd
fMXUN+lWNLlleZFSWejQOn3cdRHGgphnOU4NJ+X4XVz6Iuc/EkVBY604YiPAidZVbyqov+xJDaQk
fj2ZvpnUP9rMfuntl3oLLbPEV/2biJ1tyyIRa6XLtVofOsh+DLvxuXmEypXX+0PAEm+bOXXjrMki
D+sVAMftou6iNE+DgUdFet1uskFtGVlE7ymtEret8j7KCjBzCHCIVngp0s/Loe/mzs0/4+z7UIU7
sVYtJBjHIbZ4iI9dOFds4D7/H4afVtdkg2McWFATKIZFAGwMwygQnLZRPcvZGZXnmr0ntK36/3LE
69/rcGZn8dGDGwn89oPTR2OJzbOGH4oOAeLxblDHHcnR2xjBYFc3px5XZahPdkxeG/DDKdMNKWov
5Z+IZT+hg/R+ebNXiyxnP2tRvE84uttTjXIBcwZfz5twVPONz3Q1xcQoLAZTsEikml+Pc2wTgpHu
vo54hcmkDiO9rwXiHWFbnqr/uLyctdMEI8Yf/Av6Ost+DrQFiBEjAo00+eKOz6z/kWwe5ZoNNMJR
jIaui/uNgyHVhhHKR0kFxtlPisRQU++UTSWytXM5M/KHFe3sG3AAhdSHRpdR25WRnpMjZ/Lx8l6t
mQA0CbVRtAe+k/MyxC8GStsQ4kigCtP9ZjzeOHl9xcQMwp9LlSAO+qZAx6ATlNNOQlm0dt0AMzA/
B2m/yEIPTWDlUgdYUIxFq9y4Gbv41TWaE3BRN1ZjxV5jKW8ccyaQ1SghcZ2WZcBBLAamgp1uip1Q
rV8yVRFyWUDJKCN0Ui7vzlrt2MFtQcthvkjf4I56zizoNo24til569XPWrzUReZLgkpFb4E7U/vh
9OQhU5wHJc3Djv9D9be//w2uCTynAxIKoOKXsKC+ALGLQcG8XSFPPeJJLT3L8NRHfq35rd/eiHd3
oyH6PTZBXwDNnRkRa4E3YeEOHWHkcQxMbAQJdW3PsvzoTGwKuA5Ed4p0c6PMsWaOwCIBeGHuWi6e
raRW4XwVqUVoAl91jXwXReXZUxcVdrUxTLZqCi1eda4nQxVt4emI2Xdpjrsa5YMRlLn+qzPdU4aJ
A7k1U7huCQpjGFkEt9sSN1ZBbEiDvIIGqngKJkziufZrDXIWrkSX78d3TzSr29ozwx/aY4CBfvWs
RiLRrKcYHQM5MuDi2VNS2KfJdoPLZr5/xV/NzOs980V8mmrozOt9VNvZb71SHga3SDZsfH8kwCum
Y8QTnxrwmcs9syfS52C2xlLKK0M8Vprrj/2VNhjeSJvd5fWs6NZ9NbZYUJ2XtRMDcBcZwLUcVRmM
N0mk/0Ki6EM36gh17BNkZn3rKt25QDdueJbv1wPWDYAOwBEBOOPyo054xyfXgjYRqlFiumvzO9P8
GNnPy4tc3dAzK/Ohnh1aX+hTQUzcDVLYJBhEj+xxyt+7diZUo6MEXwqytcs21+7j3L8ETRzGg78N
RueYodP4CEkkDOIhH6dBC93jTJv+P80sjq9xceVzzC9EDMOATTZ4qvVZZRvJ09qlP1/LwhEmptQa
qxIiKo13UR8zy964BqsG4PR0QGihLb6EumPuAQLVKQ6oly/gXKzkhr9bvQBn/77+9QKAFH/AYCsO
o6iA2hJPwgC0UEGmiTqMTDaJ8eco7mshGcEdsC0A1sGfA3b31ZxhjqmuszmQPJKwvUt2mT+LBCmn
PPpLWgaE0jBlgl8Fk/DQSVnOG42qVtdcQTdSVJ98Qu8nfjAaKGLgVb58n1eC9q+WFnsICIplTwLd
rSaojsVz+mSH5WOxV3zyaj2RyPid+FkghD/ut3g5l9DQfxc5z3PPpAlIrRfPVRyPEwPt0Sw0YP42
QgFy6ZfshIaET4/qI0ZefSkP5Y9049as2cXIEwBe4LcEgHw5PenWVUEnR6miNuTP1m/t2j5oV8Ve
P7Ln5tk9jY/6AdNxGx/byl1FDoJsHUTbkIpYqiqA6n+sATmBTgSGEQxt8AuI3rRditqv7ldu93j5
XL/5qXkED4EdIg7A1hFafL2rtV7pDSSYkSW4zq6DNCIp9RMp/lr9BmbwqCGKmuFl1vILdyCN6mqM
sKjBqspE9cAPCf6QLfzkN0cym0EuYgGXN2/h4suTqSFbu+ZV1Fv8DnDYR2E2f0kiTDDTCt5KAIVx
GUGZudQVhVBVIac0x62IAX+3XiEdtNNSM7h8Lt9j7tnMDElGWoJUfInXqNK5cu7ADJ6qG9KOPKgF
576siuuuTtodVyck6AOEQNM8n6vYoMHgxQvoAk9VCaLAyz9n7Zqc/ZolnIOpmhw1i2Jjgf83QSbf
gg8u7cetcGQOcr+4znnV+NgwfzYL0CzRqNQerB6DHDxybty7Erw2M0CmoBCFIX6+K/d/HXQv7M0X
6iw0MAqQ06uDDa1HfgOdB59PMbS0y9AE3ujyDi7xev/eG9CEwGPjZn6bxW5AWAha47GMRrD87TB1
eYUKfdiU3dWo6h8GhnBQc0VBrC4gJjBU1VvSqx8bv+FbvDUv152RiSAs+Y6OhYJim5e9wyN19OM9
dGT3+TuN0mDWTkITwq9e2Wu828ICrS0dGOqZiwN32URi8XWXa5dBp5pZ8T076rVv7pIT9Y19+6Y+
0XDrRL977Vn+ao4lgWKF3N8yuXElOpi50UDWDYq6XlJW04Fy/iudWrnT4onuNRb3d7QHeZ/JkHJ3
VaajYKq5N0QtS0yE9c7e4BwlNoy+7qibtA+XT+FbqRY/0JzHW1TkRPNo0tfdKErw10CYGAyVRnbS
B4zzoVcLQojxKu7791OduH8b/8Ig/C58lgEcLPLnrwYhFz9Au6SpIpGAO9J4r9ouFLkSgD0zKPrf
l1f3HWIwW4MlHDhYer6lL2YBdRDSztZ2HQnVCGyYYMwQEOoKtCftCrDbgwiUaHT3Ve1D51Xbta80
3JzpXdtlhEWIKPEUILlYLDqGcNGAchuDJ4mj4jY7ZLvpwDSEDMkN2bFnNSgC6njqe3doN/Z75SsD
MSkAuBjyhfr0MigrMMhi2q1WRmrvnFKULJPhpaudo4mG6eXNXlkkTIAoTsd8KNa6iMxLrY8ZNN+K
qE3kYeRGATUgYEBTI3tDijyiO5rvetJuPYFbZue/P/OaA5TJ4qSFK+Mq/4hnURXI9oD5tFAeVVoI
L5f6yeXt1qTCt9AIo7B4EV3gxpEyfuO8R1MXA71FxqOxapCUaspJSGsed6P/dHX/Rp38Vi2mRx3w
LnQWjEduGK1vJ+ZzTdAIp7yJZK3+Tib6A9rHJ6nxyBBIlwh68Lgqd0amIjZRyic046udIdMfajfd
DPn4LmMaVSwN87Zvgrxkcj/RpPZHFn8CGFMEWZL1wQAIsjePe6FQzVKoN2V7PbFLSMlkGkhYKCaZ
XBa1vNh1cSY9WuCjRw7x5og44kn2mufVE/7XkFvTUeKngJdTG09KXlE/K3UXCIn8L/mq5yfpy4Yu
ztHIbTTkoRwFIa0junA+pH2DWYTo8iVdCcow/QlMFWYLEDkt8f4MIwSxpUNPWe/MqFSLE+WbD9tK
fALc/UxzBr3t7xP8JtdcljJSoMPUB86pPwof6jBHoGVuDL/xgBxOgq25sbWvANkqeNNVKM/iYf/6
FfS6VIdxysqobEBNYDNP6ih/up7a13Cvd9b0/vf7eG5vEatA9IxovEkA9gM/XTuQwm+k2JKkXvNd
50bmjT77tEuWWKlBsZE2FPnqPpycDKiN+Kqr/ptA2jRm7jRVxd0wlg0KdRyKtujyMkoKB3a0IzAN
T8Bq7ze2bfWcMI+BURN4jW8Pkpw4+k0C+wYV29aLR9Cla0CyGZP6AQ0G1NzrEdXCAuxPQgPMQuME
GtY5lJGUfPJMfWaI7uVunBowOYvj1PAwhdgZeuR7pan8ZjQj15Dvrlr8SAeARxzKHE9L8mudCBCN
YJo10nKwzdqYXfBpg/hSyEeUnEPDBIwRlAvvXa7cAtfxizXuz7IRN33sXqOCcJfS+A585mhGmVIP
rAyJL7PFoZYTAAsOppk3NgpHu4i9MWEERWqIIzpIexdxSd31pehVo4jkwF6nWRBXTtWGD19La+aU
BqGZCf4EvJJf71eapAR/zCJqgD455JgnRT6g+5aWA2Y2TddT6t6WlD4KodyDovRaAzq4maxPYEL9
y8tde01mBQcAAfERI2D5+kuKnpqDXs033RbgBrfIYRIC/ehyAFwqitWtcfvVpUOaEWwOmDfGINdi
f205ZDwFW3uUA8XopT50nI9QmvUJdDK86v9hGmnNKaLqjjkKxPyYZFx8y/poQkGLWizqDc1X+n6n
ggSsJ2wjCFnz7wTdRIxKzuz4yzFJPFN507GORUkGMTX7QSFbI6zf2+AzCQbSQiT2INezltDciiIX
1pUMsNXj8DznDx8miuHYttmvb2YQ+sqHgKAKBSdi4t1yFzWR1ijSigtYG7n+0NfgGEtn0sA2haKu
cMQLANFv1UxeZFugVtMS0fqkMPcE5dG/v6LIY9CRRM9LRxz79YrSsXPwoGjYWUBzCojg5PYEVBkD
sRrikC0uz7Xrcm5tfhrOXD/jeo3UUaGRPqpHNe5DSZRnsIc9XF7U2nVBPwi0DAYC12/0VgiVqFmj
zxqpjf2bp837ZG1Jda2uBCH4rMaB4vuy2tTzRmGjNV8Xp/gBtGd/TF31E0iKTWGyfweull4TY9X/
a2u+TGe7NrZND6pSmkXF/FKotLsuMjrstURD2DGDJ8qknmW/7QdANqUnXFv3Clre29z8CbpZwFKT
J51B6LFOsl+DGO8QbDBkhOS36opd1miFLzX2K9Z6wAWVYIy7AoTgcu8MKMYzxbPU6UblzACIQP4Y
rCZM8uF+BFrRzxv4tqF97Cv1kBBgCnsj7NuMQm7ObXx9Sh9iiCpfq3nWejVvG0+dOVur6qRnJjR7
GLqQfLifeO/4emE+iMIBaFVCX6JGYuxh3k49WLG6j5VpDBAe7JnLq1A2yU+jdiDGp9ZvjT4cmJVA
h1N4E7sBLBQQ43u3i6Hf5mL6MgeXcGHZBegJoSTQQtBgbOpDAhr/iqu3bpM3nj6KUFebj87NHqFA
CAZ2eqsb6W+qWJonmNsHFQOmKO7CwW5uS6aroPtsB0+600+Dsid3GO/HJrm3DJDoEGYgDOyrI3Ni
QCL1h1gHIq8fb3W7dwMMnB8sO4uEJnxbBa9FTOSPoqS7uAOYi6bJIzGyRxvoTnytUJiTGhQVOif1
81KetLn3HZtPLs/GADVCsJlANMVnINCCJt1oeoyL/Mi04lcHcu+QqgOIn2oNxMbC6MJqZOXtVDOw
K8CJerGVE6/J2U7hqQgZhEvloLOdq3ZKgEQLWD1gU7lCyd6IIdnTIyrw1JLfGXH8gaKa6Relc6WX
E6iwhaw9PHQcihUKO1YoERysGnhpl4CcOiEAzub5Ax+qAkp22fiIshFEJmy7vZZgJvRtGyeWaYdy
lkVkIjvRQd4AwUJ3Urr3Fpn+cWWLLmHqdDNrZe8LV1XCiRHouJHB9XqrzuBGgP+cahcir+29ztnr
kEJlnWsAY2p2BiJNA2UwozzKfLpTJuxLhsO7z/tWh1QDHCwfLf0K0hXKLlfUYS90QFmlPZahtGPm
l1qceAIlDU9Jint3BIEnbSYV0jj9uI919zOxjMaPQQflady4BhECOYi+ex1U9aTUxjvg3yrQ/ZgQ
Utw2aDEPD+HF9iGNrRvL/ChBiue3thXqk7OntQso85iFsdMDTUuJOGWDVgSkBgDV6UYwv5j1k+zt
W2EYH8jprixh7/LJjtEBRIxRUs52rahwtig6eZoLYiQ+drtexQa5TDwUVg7a06K4dVIQbSfOAwQr
Qc0ZF31gjho7iFJ8KMT5QQeIhtatrvoYUcFoa5mGoNWFrHwJVLdiT885VffqIFJksexlKDIQTBgf
djfaPm3LX2ocg4ppYOKYgrLZd8peOU1DmRwVM35PyvJIFfsN44LmoVTSg6mTfufivwCFVxoA8JOH
KodMZMu1SBkncHgl+e8E0j60ApBl4onnoIHtSTr+7N1pVzDmBCwdSqDkMEdBEvJTje3EgzRD5aFE
eSsL3C3S90cbCT3I+kzfVlzILbTHtnFPSSxS8Jhigro2U4hZwzMZxsCQXhuNx6v2JePuhLtn3hki
dvc1pZ9AICXB5Bq9r/D8B1XoJyQqB79D+zGgpnuNdzxA5gHmVZI+yApaZQDCv6FwcecM/XWbgHWh
xQzFgC0eyE0mVffYONVjkrFnrk2/lCG+o9BdkQ69AbNs7fWp/ZmiJlAW1ZtbDL+JaLKQFcZJMXi7
K1sdaPcCnsvoUPvMk6sKJQDAQPexDfKjGd4sGH4DgU40T6HS7XDnCIb+U9bVB3jJF/ygIJ+FQUEx
vAOEyb4BA1AN/c/0hcSQXza0/p0b2XGkvRt2edF75oThk0Qqu7I3qOfwMtAsiKKkTznun6JTOFF+
LTDVY9fDbZEVnxAztoC+tbinAZm3azHCAIFd2ezwpLk7lgyOT3t4/zpOHS+262TH+/HFGRja2nae
X0+EXdcyL/4Paee1GzeWreEnIsAcbhkqKpSy5BvClm3mnPn052PPzBmJLqjQPRcNNGBAq7jj2mv9
YTdDnK3l9MHgcEJ8DKuaVsEhO0B1UQ9nt46st0SttinunE6r42eLlDVQpmPdqhm34nxQk4Jj3RS2
ZRtvzDbZ1GVxmJPoEXz9K0ScTe2nwTaPBuUodP5rz8WiR5nkoLsooiQ8xG4k5emD0MTmto0sEzhU
CSoasDufEsJqDH9ZVoBcYgpBJBuHt0aTADeri6+LGjJRavLUKhG+RY34kGkYQU/zTVyl943qtzDK
w4dBQTeVCXtS+2yjhcNP9EcUr5taR9eKhsunM5w283dRmXnRHL8ksgjPgbPOjManKBfRAJ7HjTX1
rwMuXuz2NOfAE1+tVuAk503apuK7MSWG3bfm4pQn7/Ep2YcF/Iaqm3GVXpLAqqF8LZfl4EWhMTpc
Jz9LZSjxNTGfWg4xe1R82a7niVwx6dVTBQNmVwrabWNxYVg9IL1pNu4iHeaG39H6a6xqK2ujV4ey
awzho9B0pkvdvAbIL2zNTrgSCvKEOh8e/TE+Kpm5by3tqg8wwmjD8CnPy6d8Lm/0ZEQfMsF0MNWO
PbZkViR+i9FncQNxkrjUKE/2BYZIcllRfuMsjnTBUZIwszFlessG8Uc2Ke6ct1tTdGRFOORqcT+P
47aug63VqFezNWfIULYup9i3TDYfi9QcWJWoH2n5ddcLu2zBruoWp13RSw+yHB5nPycHG6ubMNVP
utx/4w0622aWqK6CB2OtK1f0nVFODtV9p2eCEwiaHfiYZDWD8NINDfIRLasp0JHCFKZbs1Xu1CK6
MwPzVVR6N5vHhzqp7vMMtovfSlupq57QR4CXUGWbWYGdwf5g0wrab3kKRVuU5ntJMlNXFEC4jljQ
9Llw1Kx6I1aspIr3YaZiQKk+W1nkRB2mS01rG8rs+SM8UiH4LY3zXsiKK20InuYyd/spdkMDDGY8
PbSm5fp5t+2UH12Y7ElAT22s7/RU8rKobWyEyrezWh4AGkrQiMfZv1fncKu381Ojtjv0xbYz95Uy
il6gvuH9cNN1nSNq0NIVjKHjDOKFD2DnmULtd9V/xA3JkaN6m3N5d4iDNZbuxv287UTp0IUjhi+F
IyOlbFbU/5ndcEYqOo1c1X+psJbXTbg/dKSy5l5AGkaIYrcI9Z9DFrI1TdmpA9PLy3YLQXmX+oKH
bJJn1b5tJr/DCUtk/3cWA44cm6tUA7Cca05XjLa6ZOEw7fq0P4xtAN/sZ6MPu1Th+yUfiyfJC+Me
jU15k/iBU8EO69XQGXGULkrzRrUyW+0MXHmS3LApvz/5WrPPNYtTtdqGE/2h6EGxIKKmCIeBjMrD
VyV9y0MfDE75Lgqlu2Dtxapw40x2FQl8lUguH/sbMZ6fc0u8ndoIGhsGZdpwaK1pJ/riRiyCXckB
laiKPQ/+t9IIXBltN5QXXEtnDHD5zqvTlL4KQbjDAPlB0u5nsqhsgnCkd5ugULAtmu9044bKF1db
5rVGfk0reWFyOnWlXZWxTxkAglsVhgdFrB5yMlmSo22JymuFKqKeyGiTR1eRZE1AUusrsuEHQM03
lpxtB1hXbZm4OpaUpbEwGcm2JYAunBWUqHCBMGypr3bFYjzdjThnGTZyMo7S648hNl+pxrBEvmWg
Pj1dG77vJQLHWAQtph9+zSmAmeI1gzkZLtsabXQ/kziEyi1mtNDXjM2gtYfeMlxLfZNAvUowpdIm
cw2/cTAkZRFy42S/uiC7s5p652MgpooYoxQAaXlIKMhFZcmt3NRIz1v1PUYV3FQddlo+L6Zkn/Tt
Vi1wrhvLZqdkN3lK/iFmiI1Ig92E2QbeOkKcIitzuEN/HJnIwon18V0sUZKv6n1fJjS+kDCbOd05
nuq4ehXlCTdNGMUI2WIy67QSRkjB1oiQcbfmXSPnXq0Ejua/WGG0i7Jxm9atK4/4i9X6DShU+nSj
m9XRzaIuQzoROAPUsbjMj42ROSI7slRbD9rXW0NDwtE4PuEG7qNR3suhfqCwt1OL4mEYsHKb552F
qn9p6rxwdHdukp0cVXYeTzujp6uBnDroxh+B3noQ9b8pTXsoIoiifr0f1B9T7e9GlRxQMx5G/UdX
ZDeCNnipOjpTAYVZTIOdmFgo3UuOJA7kIdHGSimhhLE7BfoOFuerUTQ/RQVb+2Y8ZFxpdSp4A7xR
tLUnu8xNO+zTDSbq7mg81Lh0jkK9tYLnpqbmORg9XMh3qUDGvBXfA6P+jfr8aNMduEIw1dWD5Dad
4d31wS5r6oM+Pecp+kI5wCRFvZfL8BDUyiZq0s3cilt0bR5q9PZLEUB1nEDVzx76oiSdGa9mMXBL
Tjcc5Uzs7Xk73zOgtlJbm7l/jXoBmbrsKjdFLy+iK0GJvKHm0V+1dpbq7G4J/pv4qAuFl8sFhBeY
XJyl+6YeX2XD3BjloOwtUxs2sapCihOeZkF+1zUEJSpodU47F99Dgd2DIcEjxgBUF9r6vVyK8ZN/
h6Pee6zgdWgM4vMs+8dRV58oKDyOQw8MkNrWhis2g4lG8VoIaXTrvil7kjIcA5nbsIpT9Oe44Tp9
2ui1tBc6+aBE1a3Wzy9lU/ycreZ6nDPK1VLlpjARFdF3ozyOd5LODTzJGmB84SCXgblJBvVtHrsa
oFKwDS2UeHzzLhN83mhh0NOq06mwFt2VZkzwOCjKpIt3YhbV3+M+uuoKtlRnkrB3jcXpnLDdFgqs
l6i8vmaDBWmNy4pVp7vC5A0iacIDOdvtpOs8T7J7tS0r2PqDO4r6t0BNn4Oaoipg8rcWLHqoyKmd
CMnOCOatXAuVVxjjW51x88xl+N4X8RVyTptW6K7FsMS3tVW2c2w91QNPeaM1Xhp1wNOw0X/4Uatu
/aCcHCnyjw0mvZQ1ZLfQ0l1pDoXbx/1vJeqMY+w3T9hDPk+5+TYKPV0CNLX8QDsEuX7sW9XLJfWY
6kt2biivtEuFqwIk/4jK2+B3xyxVryB1P45Fv5OCjENf3FANAXyDp+pU4McwqhsAHrdtARtIYUUH
/V1qcuAEQB29d07Ok+hbp0VG1IuE6qXt/QOQVMGWKu0xbvLrNrR2zcR1rQTTUp1SLQi8kN1HIdxb
Y3f04/6NpDiyy0l5j/Xoezlavpsn1W6OBhrM5hDs6qi5SbPmOk+791En8+jr6i1QNcRIc+N5KIr4
pphElZuETTOJbePOs08hpJ5uLQwo7LnVd9WM1o0w+SAXi/IlkDOu/qj4pnfV97TTnxSsF90ubAR7
iNUX7szrdmzeAznpsCOP9sqc1AeNkxS8jLofJLTRrEDY17EQ20AertGnoK4xQjIaDWGP3i8kPHX8
gf0ZvRx5IimDErytZ/W+7MtXtSu3pjXd5Rllcr0Jn8bMKLwZ90qKUDdKF0uB3TeaeZ92cONr1oFr
DcWrOqW6K5oV9Rlff8n9ON5OjfCTEpPmBMOArf1URVQygoY9x7MvHo3eLorsd2l0ujMnHc8STZ68
FJfcTNSPkpKQk/v+fqQbi7XHoeKlV88yDyQjbV0lH7mvKg2Mp3+iHq3jPKaIN72u3Url9N1PoLXX
83fU3AzHCpobSZp205j8tAZtp8E0vR7jMSVnEg9mU1qboEp82l1j5wypfGVm5lZO5jtjjixqVFO9
pEcs8iZ/zhaV+SBKr+OCBQBs+kc6N0cKo0hORd0NBuC510vat06sf5tZfR/2QsHBn9JCnDBFyVUY
6BnMPG+IrPhCnfxc09JA/pn2L30cmGufa7DiUAllPdLoqDI/dScFPnlryrYcSm889C60O872cQz6
EIvLtKQC4vkcTQ/bqKVqm4CE/ZdZQrwRvGiLj8E+20Qb4fHrevnZYvaHcKuyfK8OmVCaZnRXSW8R
AJZQ6PaosdpfRzlblf8QZdUNq8W4qaG4JHcjPprCdTf9/Prvnx81HBppfOEora3JhXM1FPmc+DEd
etEBtOiAsIKpQf9LcpL3aSdfaDOc6xkBdpKX/3Cmoc/3eZriQaChqUYLAEg+RLsKqLJ+pW1FFwMt
95J2zJlJ+hRsGd4PXYDCKigvGRYexJbyIuPXM8yTY5iXrFXOjSLdLzTWaSQuvbBVD3EaJCUOZDW6
ExP5d6bWoF/CpkCG4TWTsXCMzPF7MbfHjhJD1VHC7mLzmxGLV51qbr6e0DPt06WHiQQhjKwFYvX5
i+sYuFlfatGdoqABp73gMIRD/X0fNrZMy/rrYMBF+HOrNgvhTEBVkHygVazWZ2NGgTUMSnTXDbyO
0I3qN30vQHdTSTzNXoJRvDTqkor0AGub0J1CmiuVQYu9ysz3sYJAagS8RS0RO4kpvk7lvLXxlOHC
zd/Q/tlVCQXJuNRe5KH5UeWS4Bl1/2Ia7S9e9z+yAINxCyxOPgl72gW3fkhdj3fPg6jSCdQFMmgM
ZxqbvkzlDKXGw6RpSH8D1NaoKNG2U49intaeLnWAVNhjlh884PVCZi1Ebom9uWslwpUk1RPJcvGQ
dZKXVv0b0Ekk/guZFDrnvdBkk3RnWv6Bkqtum+q8ky2ZG7kSoXPlFSIkk9o9C4h4bs25RlIoaNF3
oybpKNQ95qR6gat1SoT60ObWQzBSXqg1IfcQUBjsVlJfw3Jq7aCuSlfwybzC0o/suo6fUDm5NvoA
lclQf25Ef59I6dE3KK/Fyo06Yy9ehdz2ZSMMkIfFlzCvf1LA2ATU9RxUJlDSEajydE1F6aAtvEHj
fYevNIUfP/ddGjSgEYPq2aTiJZWBfyfAE+vrgTarzwNxCqK71lKuKk08pTWW2F+vsPPL+b/rawWF
Mmujht8aR3eDekjJufVKRfjjpywVjqBcgPifOWvh99EyJ5zJsbHaOkWH63hdLo3WmXekPg3PaAe1
Fz7ofBDkYpfmv/oHyjRC4Cep8oQNk1FRN3XXD8MLIaRLMVa9z8EXxTJFCecOqQxza2zKh3Cju7XX
e9lJ8lh27kVY53Jq/3EO0A7/S/qUc301dqocY13bAqIYnOAG28mNtIOC4g2FLbry7rIh6Nlz50O8
1SdSqaSKL0iU+qS3RXZKuIqE7ddL709qDVmSBYYTtWJ2+R8ApSan7ZNDQL7r34Mb5bW50dGtQVTQ
wDsDBj5pxb7aL/Saf6DsusBHgVTKgHYR7l4L1qYUw3v+rbgzEtMeQtNF9sQp8aC78IlnMjT4EnAz
YTWCfV9ji6ZC5Y3bG+GiPnmHW4mtH4yjvzeuk+vSa79Ljm/Lu0vkqHO35aIziPYvOB8IvKtLo9dB
fMVVIpyCHD1t1IFuoietfRZ65aRK7a95kvVtVc37IBmvJRHwjxVSWkxa8VJ2df6XgE1U8NeUuBGX
ZfYhP6jzPOstJSrukt8WvXNXhvAfOHQT3mgq4X4V0LK1L6VAC05ltVcAWlgL3mqRwl4DFMNAE0KE
+xKU3q3I5gC9yc34MZkhGUTtfFdS/bOs7MHncryQTZ7ZNZ8ir9IhWkTlHBphcAcEzplq1UZuCW2f
SziPs6vqwweuRlWi6cCTI+OaGClqxEBt220pihsV6fmvF/CZkw4zCsyERAN6CrzOz/PX+oWYt2mT
3MldH7sQcW4EUs4LQc6NGrA77mtoZ38asGZcdrneFsIpkq6zhvseKK6fxBcSt/NRVGiWsJcW96LP
n5JrYah2UpXcxcngCXNih+ns6dSj/v6I4S0j0h42uITWaLepkRU/b+vkLlCplWpi5Y7BqF84V1a3
Nmcm94DFuSUyOWD8V0gtDEHpfFX+hERe7Fjar6Gl/o/2VR7cBmL79xb1OthaH7UZZhGJQ6E51ar4
aPqNFyUNBTrzQpjVov53GBKEhT1g/YnaQ92ZLvHcnpAesCvtpR2uGpXqHd2XvzVDfwXCQgG1gYU8
ABzz80LwB2nISjOeT/WkHPS4fazm4YIBz5pe/keMVVoVV00WiKh3naJnbKjmzeTpTn4779qduFdo
/9oIBYJicSg0BE5zFC4swr8IEB+OwD/irxaIWRQJOWgxk/AKj7oBuCAfZcOV6vje6opNyYuUXlwF
gqo9gsv15FAbnXoGIdAYKreSLG2YqBp9uOzZ9IULM7DaiutfZ4qfZ6BMhaTSICid1Pm2Ux8i5T2M
jQtb5HwMEgsT3c+FK/w5RoVN7YQHErNMWViSFDtprwXAHF+vpfNRDDCKqINwSq7GGVBfOChWMp/E
5llXb4zyl3xJAWR1BP9rsBaMKfSuxcx09SGTVk+GmIbzyay0gxHIO128tFzPbb2/YKz/DiF/HisN
Kx018QmRjeYxFh5HBelG9bEK374erUtxVkdwVI59HQ8RcebZ1qa/8FrMzVXbXrATOzstH8ZsGdMP
aQfIJyx/Lc6SKbFe5h7oiDA+CQNqmF9/0Nk4VCWMRduG3sXy7x/iyIJeURNT61NX/JTMwJvEqzm4
pBt1Kcgyqh+CxL1Ao3SQ5tPYHzXtSkekNbvwMrsUYnUkDlov1ENmTCdJBKPR4z1VPshptf96tM6u
5IV9uSDBKYmtRgtKYiF1vtGcNHOBv2lo3kGau1QzORuFhBsKGuJM6PZ8Hi4jQ+JUy+QJDepx22fm
wSirh3/wIR9CrJZXOuAbE9bVdIrV3+LSl7HUf3KufIiwHqrAapRm7KZT1IEDmGhz0zxWJe+ffIdm
oeoOkFdbk+BTM40HuUmJMqOET9NlLoMLjvTntjxoZ5PSJ9ByZHc+z4aVCW0OCHE64Ti+T2MVcE6Q
XlcZaN7Gh2rx9Qet3xt/HZZAknn78LaDur9ayElYVqMRqs1JVYA3isLSA1BgKSGS4wQGQtpSCl88
rzb84g0YWdWRQbEHmn6lBAAkvv4157K0jz9mnQS0kWEGFbsKONIulWmRzqCTF4Fd4AVJdkG24dwe
5gyCYatiLyOun7TloKPcNDOZltE69FlQZUXtI3n9+pvOzqeicqdi94IZwGphylnro9OVTSc91igM
RvUJT16Ek+fUa8Vq+3Wwc1uZ2gDZoEK2htrH58VTYIuio88MkrmpaaIvxK8LN9LZCDw9ZPhVqDSt
bZOq0KCnS2nx1Ib39fhLD398/QVnl8CHv786KTQeHNpoFJwUpQIS7lUChaTzv1F4M8PS/jrY+Y+h
1YBx0uLOskpGQqM0UrSbx1Mk0HbPQvWgDco/OPqwf/1PjLUgQmENXanV5njCgcfujVcruTBi0tkV
9iHC6sRIBwmoZqeMJ9Dwe8q9x8SLvMzpHdr1r8IBaKDrO5r79dCdn6f/fpb8eaWlAOQTfOnHk9g/
9dqVKr+EvELSFHH3968jnf88JAM5c1BzW19PXVmpcBs42VtxtLs6shckrKy1rhrf/W+RVmuvmNRI
yiTWdtHeR9qdGH3TYxq+F46dS9+z2qN9LgLN0ZvppLVbGgd2ggp3KpcuQuLO//Y9yy/5kAelQYsQ
r5RMp6z/PiMObWkuNAYBQsXXcZZjef120nla/2eGlrXyIY5fjV05FHzRZCQbbSzfKjjttllnO/oc
j0nfvCIt9w8SsI8xV1dF2puzrwicE35ev6qt8Gha6SYbwIv/g2/Di3Z5/HLcrWmIVVGXMhJ+JHoa
1JTxVS226Bk4Sn1FewWI1vPX4f5qNv4xlh/irb6L9K4XfJE5k1uui0ExXooOfgcOaw+d4D/KSRaj
rJ8b+6rNECI3/VcJ8YTOtO4wltMcX0LRRRyk+FBrgKDNHtbopMhekVigQjTTegIJx/WDRAzkgNl0
ilHbz8mkOMCth0d1LAD2VdN4NIxu9izDzK+k1v8p5OV1qBupC1Voyd6svWRWO79WfndRrzu1kp4k
iqFbcSweErOGNp9Dg5tFLCoS4823UMvIlevcDzcFBj9JHX7vAtTOmzqS3UpSn8s2axGtDO6bQjmk
ZbqfxlT1BI3pBCuyjXXruQlCcCVDSStYCR6VSflZWfUTd6HbJKNbxDFiT7X0w6iFyanl+bpJIQV9
PTnnrguex+AX6WZSBl/t3CyGijDXKmde8AoucdPK4e7rCGfP8sVEEu1P6tEY0n3eSnLbyehckwHh
TPDcX2EKc4zd8SW4VraSN+V2uIvtcutf2MDnjqS/Etq/kBG0wj9HHWfwU/k4NKcqb2xI3Ts1uhHM
GDcCw/v6A9fqpn/lm5wUKDwuXO4/iopZlhbB0LGf4n0XXgNpEg5l6GXpQVMc8RDsmm2yBX0zWXYI
6rB2ld+KdWNM3Cy75hE2x+ZSQ/4vVdj1jvv4i1anfgC+V0ursTlFMjxjAyBwRXPZbgT/mS65DBKP
nS91EEi69L4t4kuiqcvgfhV/Nfi+NFYkvc14yrBaT9vMbQNoov2ll/faWOyPkV/dBrEwg3KoSBNw
BQHcjN48zCQn8QQP/svkpKkNkNvJNul1uUWIQj6W182F5b0cXn98Ko8MHJQhjiMm9nmdwQ2Sja7T
hxOlk5ekHrZieOoHZdNVoJT8BpTk49fL7ezY/n9AGlifA0LWA/RVcUskwktUws1YQIUXjuxzpwJs
ZjqMMiJcVEk/x6gCc4BZyIpOcENloejAtPJLxOaz6daHIKvJK8FJB10VTSdjeCnQlQPTG+anoXqT
m0sdjHNj9vF7Vrd5GqTtADdxPDUIlWtV7pTYSbTqw9+fmY9RVvdcovfiXEnWeEIrTLIHFRYO6AIn
SoHw/W+RVosu4DTtmXiSfO2xMq4y4769lOOvdav+9Yr+7/SsK/7gg82mE+XxBIvAjXbFtwzAUraf
9vHhktjghelZl2knfERycW6bkzFW15kUvRlqcRd23d82k6Vj8mGC1FWCr6sK8hFNMJ26xWCkym21
LmHe/M0G4B8jp3zePWotcKNCwj4Bzz0EWN1gRwIyiDzk199fBoskNGpfFJ/FdS1tVuCypTLfE1nj
Poz6e3zcb0f/Ul565irVGDfUXEXZMv/wBksyfFsChe9pNaD29W0CGwsWtj1ol7KRc7kCxW0dBw8q
C3TKVxt1FNEVzEUe+z3dkpS8YJN9U1pb8ODQcZIrXuoV+vayY+OZFfgp7mrr5iA0BcEMGUk52pWF
fxeE2S7W+guq2ufD0JHnC5fa5GrfJnGSZ4vE3Ukxhc0oqVu5yreCGGy/XhfnJgzNtv+EsVZXBCwf
tZxQrj1FZe3E/rsQS+4Ytk4yXHpKnI20FFh5SSxCv8sHf3gmAYkNsZwWx6X23QY5ZiqHbHwO679f
ykdUllGjpAH7X17tKA1VDbmetPFkwW5H1wC7P9Uuw99fD9uZW09Dmg7JEF7lvBtWiSo01jKcDIYt
NrvtaAk3QHAu9ATPZAufQqxOoHGA44dJdrOUmixESXK8rgLNsqO62cpUJUFR7r/+qHNdQEIqtHb+
1ZBerTmxy/xRXOpn40Y/1D+VK6SMH8LbaLu4achXOE1c17DULiZGZ9f6f+Pqq0WoTHGh4mPUnJQK
oZcZ9XNR2wSWcWFLnR/R//+8tatEHtUpvGMu3TLObasAaCe+qv1Lk37Luhd1si48Ky591WoCM3+G
PN1RI0rH0DWzEbMr04XYeiHMmdzo46StS5IGDDG5laqGdk+/iWpto6SDM8u9gxSp248X6vOXxnD9
XEgjNS+AC52ohDqLr10TZN5k5o1nVkqwP85FcvP1qlwW3Spr5vuQ3dVJMNG+Xp3zUwtclN7yeJJq
HwpTeDSq8V5Qhh/JkEuoU3XP7TibdiFLlwRujEuhV0e9KQ5BAC5oKZGHhlMV27lv870CjN6VSqtx
tAH3SzniNdGNneFGLdw52OE3iYlSALwmw24C+ajVWrEzOk2z8aCyZQgSEBAFvPpq2Be68Fs0ku88
/pErUYdrlCDQlUJQK6ekbndtPsEQNTARaxUI8GqZ4mSVz67aoK1cARgSMs3Na+nZl1O3NlFmbX3z
bTHt3JWRnj7pg1lsRjG69Rd+Hq6NT31J/Gzq0QCoM4y3IzwR20mPduDefEfRaghllWEXJg6pY5Zh
i9QYMqwadmTZ8jRtgujUJflz7Y8/0zal4qXihdlUWmDHWYe4gXGtzsovECmhk6UQoPoA8bUSIWBX
nOatFStbWRZfJ0Cz29n3C5zEanT/ktpyIyH59fXaWcOhl/yKagLFir/c3zGU+XzpVPjlxS2uwCdD
sqtnbIhZKCr2oao9hwDqgexmbvyt+/EPSgqf4q5WzpgMspoYvDZbmW0SYGlZwDuWreFHIMqXGr5n
b9YPH7k6tsdZtwbEIcaTINeeyPRiYLPT9e/aJe/Ps7eeTqHTFGWJ6szqnE7kSMWloCTPhzk/WN8n
9fvX83XuyCRtBNoFR0UEbfN5ujoRqzhl4Ev8SLm25PZQDUFui+N84RS7tLFXIzaEwhSiJ8myaIcf
RiS8hUUr4TkZbKy4vPGF6AaA4vOsla9ff9/ZmfrvWbbuhgwGxEdx5HEJuzDJTvWgOuP0NMDd/t/i
rNKTLlSaKK1mci3xbUpfTD066Mk9glLu/xZndcUJU4eRHnJNpxmGsDE1ANah5EqKN+T7ryOdWxkf
N/Ly7x+yR7kdKrFriSTnvzoF48jMt2Fl2l9HOTs/H3bS8u8folTIquSAwHiWT7c9SP3SRC4HrZnC
uqRICw+Fv/XHvfafWBKSi59jdaHfCUJkDSdzaH+mPgaQypiONq8J2leRhEm61t6j6PYKQ0OEeqa9
123kjh2vgSqgKuqHCoohwxUSNmVrHOQKRSi6NV1WzE61KPSBdN22QXESsbbFqjQ4xJJ4kNvkFkjl
PTy8N7OLf5ZC/sTB/z1pxzchSA9Y17pTBDECMJQj1Xx/Dg1jRAFgj/jPiz8AX0iN1htBSztawhWW
ZNJ+7mDmV91+8pO9klTXFO6PYRj8jFR6vJI/3WZivihcyYj01BDh/GhTGcpeSOLMGYbxOVcR0+9H
BbtBM3XSJIrQXki3ojUfyzjZNzDoLKs+YPi7Har0Wz9b2y7FDxoystmNt3DqLGon6V1YAt5qg1lG
/z0+oltzJQyl4WhxvShaHAyj2KP5coxk3Qssc/R8AefaWC7vx8G6SdvA94x4sJN6vNV7yxvMysnR
OJHhz2j9z7xUNgrmkVABb/Jx9ExIikU13I1K7qGB6VVhf52EildEot33sztn0vdRkfZK7+8Lv9po
wvBK3rLpq8SLO5B8SXeXMHOTWXLVWuWPYUwc/Cj3Q9JcWWLhpQWWTWp0FKRgE0raq5LEexGxIrFW
r6NSuFOSdKPhBhL3/saPmLsu35B6eA1s5Rw0aZhUtoRcbcbvN6GE1wXiutQyaltOo0NPMjJoOpcF
LM760cwaV1eLq15XXjL4MMoc3iSZDP8MzOqStWxTvXaCTKRaZbgjRjSAffHkxd+zLTdAU+5UobrJ
NJxCIg05B3NHm94xRjiciuJm6rBI3HitJGwNvfHIDpAyGI95qe5wyvbERtl19XRTR/G+GH9Jamyr
le6Uan9EJsSO4ueuVt0+9dFxQeiogTvErQ4wwietCH0a/ddlLTpxB+GVOrKCYYkl3YXw/UX5RxuX
jo7oEVysZf2Rg7Oz58QdUaeR9AeF/MPXohtSOkea32pM78M5hk2+7zTVE9PqqOHtzN6+7lT0unJo
59TnxwB1H6rlljK4HSymtOycXogOmlx4baG6c2o9TC0WwDFmrvop02JHDoBzVNetLJF9FI6vhldF
/pbGoVMWwn0cq27SmZsIxRX4ZN5oiFsZcnI7Kw668PumfW3EXxIFlX6451ehOuM7/dQtTCI7ta77
6H0SvmvJrzqkGFJl8LmYi6qhafWaSNfTdMQm1h781sFO3c7TH5n1y1Q9vbk2psoz6VIGIeoIeOfm
96W5a6QjbufKeOXrOzmhtTaERz8T0FoxORe+RcWNqhQOe0hU7pLiIDOuUt24o4UCxFU5HNHxHson
Kx7tXsIZzHRQjlMC6CFXLbo8pvkzasMNmFOv0CRPG5AN6YYjmiRkkao7GOikhaUjlje99TOo39uk
dKbgl2wd1cpiDb+36o66diB6BV603SHTjoa08QXkSQDuw+/OrnNp21AP0vPM6aLHfjpw+6nRfSv8
Lo1HWldzDms7fjAQBkM8LI5HLx0fy9HTlMHWrKs0O0j5W5RGm6n6DZ/cNsPSrkrF1U2UOMxdIG10
TfCE+ij7t+l4HaBENQ72jHqFWG2G9nFqXnzpySgf5/wpma6MCAxPq9hW/q1P2N6Imwk+5tGHXPf0
bNtJT0n4LCEfIixabdtW7+y5LxbP0Y3mXyE/NvWnGUe7EXB4m6hsicoupd9SPbhyX9p+tom7+3gx
15QtT0PupdTcDljHSGnM0DlZAU/JoNi5SKHzcTpB+Vak5H5IFHfqn6VKvPOHwAuK1tbSm3Y81jEW
7HjkDUiLFMZ7P8nHqVcrO/Vzz496VzPKY2UN7oxkwqx/qyTdkVI07trXSrhtkw5BghuUC+282bbd
tYBUltCip4fCmLq8U7IQ1cW0fYx6fzv+H2lXthwpDmW/iAgWScArkJtX0mu5XohyLew7QsDXz8E9
007LTBLlfujoiK6OuikhXd3l3HOUYEcK7Qhu099VWe/SXIBKoeV7MzFuoXd0aY+gTzLBioMJFAwt
58VLQMubTuPfygROjrSQokj0fNurIDiIUvDuAQLLna7NX9W+B7E8TV6NYrwUGiRAACW3nFzBf86m
2U/09aUtgPSFDDlzert4pERcMpF60Oy7qYj5lKfWzaRiqh06SL8ncC2AvqHxUQe8NbToUE/mUzEG
GnaVXQVQKVAtMDJlfLqYkvLJjs1jUtmgGimHg2Gkr6ox4YOBdiHnArysKb+jcbmJiHHIlMJNrQQC
Hik6YEazFtycDaEQcEhBYQNQMwifEBT20Q8tg+QDIIJDudZvOBtCwYoUEhqzgk0VoBfQVn7C7zH/
jQmeJwFWjvOh2mL4BHaOuSpg6gBtfwyfikkXRdYiIExJew302ZaV/c//ZkKKBmMET71umcKvtekH
NA17TxvxrJ43svhVTtYhpTydVXSmFfHBD3WMh1Y9XJm5o027kvEsbtd76ibDiOxAKdQ46Aa/JuAC
mlKQiIDKlK/kHfOP/RTTnliZf8VJ/BwqIbeHQQx+Ez+mGGUy1M7j9mMZ/LS1fsXW2oqkA9BAgTsC
eRcqUWO0zcdoryM2O/9t1kxIB8BWggyT5EjXagzkNfeWsiYQsfjxT/ZL+vjEylWzTnGIo/Sxb+/x
xDf14/k1LN7HExNSJSJv+iyEQgvq4Y0AExh6mkHvMvU+6R/OG1pbi5RTl3puoNiEkjgHq6UO2c8R
sXhE10CLS0fstEQgrccIqR6FBdImBuq5svUTcChVPQK6Dkwyay5zzZi0JgXvXMIY8kFa3Pbaz5ze
dOpLFt5GcNV/v3sny3qDL5zcnLTIOuB34DYh7OQMPXMqRNgQeF7xNkswCKaCHwB0BDaadLLGDcnr
KVHTrPX1QOMIXqtDXA8vUds/a/k80oo+IRiumiuqhBdEADiZT5s0SbYDaQynoaBONAQiCmMcXng9
3NSGiuwBfTg8o6G98mMXTtSH3yp5E2NqGW8K3A7FeGrReq2Mo5JnK0YW7scHI/OPONn4EYMMaQMU
uB+neI4hSNLnkNsBeIrWw99/4w+mJHeSqHkPGhpcRaV+6Prf4PSf1lrxa1smORQNOI04CBu0OFrj
W1HUj6QMnhKi7s+f1gXH+GEl0iUkap71ExiMfK1Gp7W398Ngbs+bWFuJdPU6SBaBYGIulQWPMerh
1LgU/M95GwvX+3QZMm4hjTjIQDJ8kIGqL5E2/TFMRMVsTGLH0Mu7dowezxtcmvP7YFGKwURUhSDS
SzBvsOsO/a2NkU/m1gTi7k543Xr2bryaB9itO/EMztJA26zNzq4cdxnXoA5aZUyoXvjQodkNYXpt
ZHoEmtD2Oe20+/OrXTklxPh4tQI9mEjbIBqwujt1fAi/AtL4sJuSg0h1brYqxhHx/f4kyG16MPfV
z/9tEZJ/6FvQ4xIV59AKbtAcB3VM/BW3gGq6pVrAhBlyjyKDtoahlTn6hErmjFnnlDOZtboGtFv8
GidmpDvbCzSqCJ+EHxcVyE+mTQkpmfN7tXi4TkxIdzYcMXs2FnN/AJhBuzrYYbUx08Yx7Mg7b2nR
O/xricjFUzGMCUazCxSe6+smP1ogqC7v/psJ6aqqHQZfqxQ3BbBqVGUbtyhAtA4e6/NmFvcMkByQ
nEA7FRqqHy9JN4KAXe+ywS+D/jrv4lfTLkFymUIrE6nTeVuLuwbZbzaPgGu6nDMZ6mSUtRIiRKuf
lOilyZ6jtV1bXs67ifnPT55TE5AFWmgRkkwbLORT7KhBu0u6p1ipVg7bEloB/b13U9Jbh4lBdBx6
mAqfxj+YJGhvxuv6mprO+KIdQSXXPXU30Hx4Bs8kKFj/205Kl6nmIhuqKhC+ztKtlorfaVvtwQq3
koAs7qbBgJqZJ+I+sbgUumHnGN1CG5GMk2NP8D8BWOCbrD3wUl2ZzFh0EDPoDXIjwLbI+jQlyNo6
tIiQ7cR8G9fjdVKX/vltW3xwT0xIp0OIogsGC/29DLWHrHjoRpDNFk+KPiFjICt+dXE9kBekEEnV
MOIkeW69juKoAielXwrtjx5Ai6MZ9K98oBMb0oLAfA3UbT5n7/kfs3kBYMCNyucufjq/b7MTkPJq
DEW+L0U66qAcBZHvQOFYOQg8rTsU9ByF/y7meuL0EAMHoeQ/vmByhqiDFIlCTlpyfzSu8hFIcOHb
SnHRjsmVEne+yvHdJshSbAsWQiepbJKHEMC0ldu1+OVMKCBb0CZFCUm2PapJmcS6wHx5sR+LCFIE
P8+vbs2C/tFNqaMuuM5V4Rv0zu7quyowjv/NghT8ZG1AQgs6HH5TmbcoJd0HsVjZpkXvcLJN8yJP
fK1da1VmB9imYtDcUX+h6Ae1xpMd3J1fyrIdqGNBhg6fRL5IUUuLxFKQh7X5nxJc2Zm4Gr0Y7Ozn
zSwHx+a7HekyQSQi4SbqpJj+GLzxx3A/PqbH+nf3XFzSI6jeBRDFqZcAWeMovyZjxfzikbDIzDyk
qxSxxcfdBKwuziODC18Bs3vyOhOLf2V9wE7M6AnogMmMMrnG02kgc+niaLnCFRvi9vcEavCAhhUO
dBy81gOTbuyO7Y49/zWJ1QyGQSHo3b50XsQkGFcs2NeMu7Z4BkmAKwrhnV/l4jaeGJG8btNiYhq6
BhBEUq7B4weNnjV+mcUaBkj/Zy4wMANYci0zKAODKMacfSrb9MdoetYuu0LHiLyNc9Qet3a98ArQ
l7honTnNcX1sZskhn/4EaSsTlWYYzAZ9cFIx0GGlQCNkKQaUsHR9W+nVseXBzZgOe7NAv+z8Di9F
cZhAxpMGfg/M4kgRo0hsNc0rA96xyw9EB72borpci1eetqUPeWLGlPAJkHxS7WHCLoN61+MtpvHq
lZr0ykJkjrq8HDFM38JC10dXPKOly8ryqmYhW7l5i4YwUwbfhSlPsDlLV7uAdGEUIvWZwME/KmBZ
tg/Warwh0/y93S9UWBgmbnQM1cvoJUGKMAI7tvDpfXiX3oFDx8sfrYf0QC+UC+tSvYx250/C4ic6
MShFoQBUC8OyBjgUbQ9xdAcdnq+ctRML0lkjOVc6po1IGptw0xftvYE6O9H+2zrk4mfYWJOWt73w
SemDatytgTI+v1PLJ+DfTyM7d6bFkaWnWEdOSocqLz2D9mi6EqWtfA5d/3jM2liQ1O7xOczsgRfD
T2K3a9XKtXVIUUXdt0mq5zjJFdgnuArZdTD6dyvrkIkW/znICJttzYQcJu7Mx4U0dBor0uIgK/t2
IzbGFoiKPfqsZb+JXtufJoioIJAEnCHayC/x6/lPtbiL78ap5HcKENWNFYPxKH4BuThkRVbO9KKB
eWEzCw+avVIwXVh9OWSsEn4f/2Bslul7Ob+CxY9kqRSsF0jqET5/3L6oa1soK+bCH4xfHUSzS4M5
IHA4b2RxFajjY5DCoEyTweyNPUFIO4txEkCsQNIra20VSwaIjoqEObMOwMrHVRCrj9I4w3cQCRhP
VOo1fGWflthXkKSDqGqW07Q/ac8ngpt9UKUC6eCmOlTbaBtcQa5wOGLkaptvbW+N6XHV4rzok5B5
jBM2miD087V7jnPNd5GnvvQXzJkwLmT7X3mqwfsMKm+kn5gakmLKurFIbmVK70PsZCeq1DcqXKF6
tXskRegUObtpMgI2F4yj6Jjn+bgsA9z9lQAt7xEPKDQZryYVrLwjOP3/siM6GwLWHhPaYCbHkZDb
R7VqZuDAn8AgTxA9Vmo9ua2qfz9/tOWZZFiBfL2FzE+jAEswecivUVgW8QIkw9lVc+DX1iE8mBeN
W+3WJnLllOPNEooDQBuDKg0dBekDdaSgpoWZ1SOm/mOnxfS5h3QQQp4a5AYatWqd2DQ3A3iIN4Bp
3DMQ0EHjkzukgHyCZgMd2gH9DrKAX31rF16qsnuLRZlT5ebaROLnbwxfBbLDmajFxmGS3BZvzVZY
qWb5FbB0kwaNvLGF7JnpVcbz+f2X/NfbpliaBW1rAOYxGyZtSsiHwDIDw/SheeQGEOnrQWxhh4H3
12Y0LMigJopbqG5IbnIqyyDoxzE5agzqLIniVbHiphjL+W9m5n09ufJ5k2BcAcf22M+k7y3wWVoH
QRKzCNaO7ewRT6o08759WJD0hZS0m7KANoEPEd0OuK0EmSSGvr00YU5Hw22gg8OX8k1HwGYBMY4M
zKhmsUZXOd/1z78CM+YGo6ieyJdHGIBkp9SAgIAWfOMa8qKgbVPQvgNUW41QtTPGGJpgNQep1Ujt
r3xU8IMRCseOB1bag1QX2Xyjk+Ng1r8IrTwoMfC2X2tmLBxRPHwqiLvmJwqv08ePSkYjAU1ui0VW
5p4G9DJo1H3brmUo8pDpP58U3xX+AUE9eFo/2gmYKgQURQM/gsojwMluySGRAH3OMegxLwDVQCix
FJiGSDvu2eW0D6Ayx4o9RLA2ECjY5Gr0d0nTP79oZlQCQwYISORxqJroEcTcsMF9n2zHSBwrFt9D
sPf+/K2ZU4dPpwhsthgew0HS5FqFBclhlXTYYLOHhOA4aq+xAm6VUliDl1TtMR2CBBREgPr+vV2k
9ZB/UJHcgybz44ZXBqrq0AlKjplpbcIegraBctkl9QGa8ECuGuSqLrLteZtSpDNvqa6BkQF+CGLM
n+pbJDaNOLWi9DiBBc6NaL/Xm+j3eRsLMhugfQQd5wxXY0yXQ4EGb6kRN2x+02YK+GlvbsorzYVQ
rLcuzb7w9cBQpr8x2hMQjUrxwKC01VRwyGxUdn8nLKAaBnsc9qwZc1fT0ggKtunGVsaVmFQOr952
8sSuHLvrUT8NgRJaPjSaPM2LN0RxOmdwp023s/3kejW+WnC5pwuVq9QCEltmmNTJsdG48LrEBhx9
GKFqmZXNI1p4+340oM8JHRiXiTY4TALIy8YCN3FQhltw9iQQTGDCSxIDGOhsGp0y0itoaeaGW0Pk
EhrOmZtyPOYoc5uYbSh+t6V2iXLCb7sBwFZrr6bK/jmk4fepIMDEz8BryHI8ggU7vWwItCwJyJc3
XVZDNzRBE3HKrsNBhdhT3m46PbzC/2NuelCFXpq91m8JC8xLta9iz2YV3+rDrIUY6dqhCdTJs4cR
/OCm0NwkAlfAyhGdfbN05xFB4uLhGlFQRUunxihy6GQhUfbrzbRtDnXqWE/Z7Vx+zfkO6sGzUIG1
YaZr3ZX7FdtzVvfZNirMDG4NkawUcwRxGE98bOJjS7Zx911kz7G4aC0fwpkxpl0AKY7in+dtLrwh
WO67SSldH5sJ4Z+Ow5rmw51Q2HbCvAe1ipW22sJ7jDl00BRgKh0s+5/yqFEPY3vMIHkDrH6W6ds8
etHSwVXVaF9bt2EXbQLMSp5f25JLg0bCG58p2Jpk3q50CrpCE/A2icLADDXEoJY31M15I8s+7cSK
VH9So6TOy1KNkQ0oOzr+DrqHafgdRYZnZ7+hvin4jQ0RuLiHoJ9QVyKN/8c6nKmFpwKPqRQDZEXf
GjpXTFQp2I5u653lBdv8MJNkK96ap1m8G6CBR0MK3/IT9amVEvDbhtC30I0ygkYALVzI0VkuY1BW
E9GzXa926+Xh1X+86btNuQJLWksg5BDxMWh+DpS4BsncRs13YwpUfY8m4H0HLd5Z6I8o94r9I4Ke
t5KWm9paG2VfdOzwCFDdQMlhJmf9+Cw3YTUlouI2GF6mreZlUOl8a1dAY21fQoMDzHorgcBbtUz2
CMhC6FyEQsNELtrqbQ39Y2uKj9FBv8hvAJcCYMq4zO6Dg72BEkMDpipvcvmBXILST++cYkf9auWQ
LfkIC/PIOtpSYAeTE2vWIRfOgtz2S0hBGlHoEmFDnm2tkyeXjt8+9YkduQIKmk9tAIwSsjpQ/erh
enf57wqvwYHdBiAz0fe98mcNCrayNtnlaoKOABfgm07JFW8fa6CP8vhlxUUs3RuwvhLQsmogj5N7
h3XU8FZRc4Q9h3CvPGMXh1f7ptoHe2M3eqVXHOMtvxyIt0YU9PbzP52fE8ty3gcQipLXuukHj703
bjBoBL0YDL+UvxVX/QW2X8jh3vR/2HbWOWN3TNuEax3NxcUjv0WTxgCwS07ZjZGmdQ+l2qPSR54e
Q9Yb43EG8D0Us0dZsvLQLBQIQFqk40FDcQASMnOsdJLophoTUYDZyWMaX1QtFFJHcOHYZQgG5bVr
sRRfWlS3wdQIXb9PSUhflBArGea7mWnX+YDAgDzXRrURLUBFUO1K1kbcFw2iMTtzT6uopkmhSWkV
VO91nQFWBAUczEXZ5nUwszLVx8Iwtnpzv3Jul15tDOzgemNEd664fNzMBF17oUL21+88DA1OTvSr
P7zJDSVe7nbO5OYYKzt0u/6xfom3a1dz8VP+ax0r/midEmWMo8BiAA+0GGrKd/EQQfxdRcC5xpK6
uFATLxr+0VCKlTw7ixoou+dWdEwLZQApoQ3R6da6jdX2Z5QphgM139cmQjEoE0G5WdnlhTAFtbfZ
NmI+PKzzBTo9ssFAwP9aJMdA0V9KUt8q0Hhy0ionu6EpS09tM8UBvemfsDNvswryHkFGHiGPjhm5
olNvUrP5UuRk2GhAwGPZCCs+/iT8raAbqAdUFlSImRr2pWKD0m5l3YvR7omReV9O1q1Ce9i0etRr
Qa1K79OpvxExaCEGm30rCyjAEcr9lBNzU4+YUEum3vrrdw2YSfAW2WhUglxFDkqb0q4iBtt+lj6S
6sro7jK6doWWFon6AYoHGkMIKmtdjPE40AYNfJ/0bCfoAxS8Hb2BlgmNu01WjU7Shp7V9L9M5Ebn
N3jx/ryblokqOmhU5SCFiY9x0V+mY3KAyvYTi8Rdp61xli6ZQusCWkRgtUKtVLo/g16A24TEMYYZ
EZPoT6SAIHnNL1LN//s12ejgMkMFuRXIMT6emR5U2rXdMss3J/WiyzB5bD+nfbGzoB9/3tJSYAAs
qonqoYGugpxU14YSRpidR9zZlddVi2HTkRnf8mFc43Bb8uqnhqQMDJTZIhsbGFJNjGhTq/TCyjig
v/wAyvrvUAb+FsSrxHGLq9OhjwkoDDU+KWSiIFrXNgQv/TgQKMWK65BUm7FdI1ZdNPNWorOhY/BJ
V7DH5JBORpwLgQmaMCwGKL3j9ReQivzC1zoxJG0iq/SUpJoSHWOqOng2HFo+mW28YmUxA7ANlMqA
VIa4jEwzhQxWnxRk6cduO3eE882s5mu7fNtesf24L1fYz5ZCp1NzkofkuZLoZUkjaD8Cdl30SM2b
LL0C7PA79FrT7aiVZMWk9taYlUPGU6PSXR7BAVZXuR4fx6DqHRJUBKJfw7Miku9V3GuX9VQWOybi
u0nV3Va3/bbXMTM1JO01CC7A0iGmOt+BH7q/AJMt305d4hmVfVkyiFr3Q5JcT4Z5NfWCHzU7mcC3
119ONEtB1UF+w0tCeVqPf2n1VGyjoHplsf7aJoJBbdwydxMznqjg4wYcbd9TuwWvBgfPZt8GoIni
o2Pz8TBaoLKd44ViiO5qtflZ89YVqX0IKzQFjcbTw151LT72Xg+l1q2lzsNOk/IqiuTRrthF0BRH
zSrZoVPYY2hw4GZtdcPr7iHXgsANS9rtIfqztxRoeeeRQLCQsR8lptSdtqiFG1tKCR1SfXRpkO85
w4izonYTmEn0KzWIMhBu29YVN+psUximcGaNVdYOl9TEg2u3oZugUefGkw4cbcXvw4BfR4oeXGgA
Prgtnx7HMg63k2nezhxZJG5BSBVrD32rv+i1uIs18yXJg21Wm4+MT99ZbTlZDQ0FvZh+oHBeArJQ
Ui9v62Rf2eq3arQGpxEgroEo41aJ218ppyABIXnjUmQtQK8lhhey/A+LreLIFarskkZ/UIMicWlr
f6MsfknE2puymA6eHsT50TmJD3pWtEWqoX5bRmI3pe1zMuISDHfcskFo0DlCaDszgJRuPWheOdbb
vCsQdSOTARXhefey+L4BRTQH+oSqhvTsZGWH78NrhKKT4Rl5fVRFejuyYlur+u15U8su892U5MlI
WqQF7zt45ukHSVXfLkC03q5pbK4tSArwssCeLNZx5qOp61s2CAPCruebcmKYvFfXaDzXIlypRGZ1
acZzjHUcY5v/SMo8d+jMifLXG4egALkuiiUzQ57kt3gWQ184QeYXYlQlYwhAssDVm9T9b2akU5nZ
GIdXNBQVQch3GFm+GQrgzoZ0JXhbcP0GAOdYDzomc8X04+G3MtNuy7xkft1EfpYbW1w9r0rMnW0G
29FKVk7d0heCngtIBGATXdP555zcNQEtRDFxQv2Ak99M7UFuQVaIJxeOnHFqQjoERZIaeaWkDPi2
bt+0yhWAlSD55QQ0Ryj6rJyGpcIolMbR02IUKjhoSn9ckdV1DVMhqA1m3PImvtQu7U0u3NYLbo1N
tUvW5GMXVwf9C4h0gRkOceNHc3xUjNgYegMontSdKHft8Dta+446rrVjFxwEmlqAcWLuBcmq3Fwm
VlwOnE0GsMWdp5CDqY8XPC5XcqPP5+8NC4L8CKUbtFil7QtYBemQoiV+DCZ6TgGyaB8s9RUnD4zx
K4fv84qgT6/qbOaQxceSaZmtUbWigXeTnySZV6qRG+mHvrg7f28/h9nGrJYM3KsGjTtM9nz8QAmS
hjprcaEAX9hPdHoBEnLXxPkB9DsX5szxEleb8yYXwkVIhuBKWUiNoC4lF2wUmhl6MlmQebltn9L9
BPXpYJ9fCe9Nn/k2WLG3sI9zZQiCikiQQF4rLZH3fGraQiCf1Qu3E78Gfgfp9ZWL9flgIGkGHnLW
I0ffSK4JRYqhhblJICgz6k9hTy+IHV7zKNulIv0eWauMyZ8XBXsGwXgp8hSAHeY/P/FMWdXrPdq4
1G9Hsq+4X+DVh3zOX2/dbMVCpkdhB2CKj1asJK7z2sZ7WGaVH7b9hWGVR8KVFR+4cCI+2pEi+jRC
VzONDdTox0h1x6HPrjSzUsDxE2y6KaUHESdHYlaHqYm28cgaT4zp5cTIL9astToXd5ZoIJpElot/
SVccNHFRBQ5q5ifRuMmt9A7Dl4/tOK1kFIsHhlAMd6JxpGpv/LInH5AC4Ehi3H0M6GQbAHMcSr9T
/gNRuhsrawKmn98x7O+7MVkkVaVl3rQJoqeMdthe7sViDSixvG3/rkf2jIOeMXzGiPmWNoB/LfMU
s8WQ+hq457O/wkpmfCGaBliQXIKLYwMCGeCT8gEKfy5L667VKLj+x+8DCkaNTZ/Nij2d91dvvbSP
qd9s870gJp3OUGsiNP4r0x+JdR+ZZrfVtPBV0JB72dQE1wZpt2XVQCMkCRLHjoGzpLwrXbWsR493
+eiGFTVA2TW5FTTin+jYGQcwO+au0tvfe2UYrtNMAUwJBz0jLHfAX/TaZaBKASEhGmhNMUGSpO53
ii02TQzKXNobV0nX/cBf+1rFxUsL6NgtRpJjJ2oTyNsR/YYrzYM65uAPm67aMd3RILvhQIVnpQGG
sXA/xc0uptFuiLt9m4yg64JMUMMHQCAwrwpKsLEG/S6YErVmfFSMDgJ9Son3pwLL2+Rnpg55LtCt
uLVZbYaWXPYNMA1dhzHopqr2DQc8shexDco6tdmf/yBvb/m5DyI5P2XUrTaxB+oD/vNNH6EFX9+p
j9Nr/Gj/AHdv/lD79a3+nD2uDbEv3qOTkyBFuWRUzK7uED3R+C437q3k5fzKFi/RLJEAYA7q7XJT
qDUNEodWzvyREifBpENXRU6BRu55M5+jMhzoNxgVYECA60puPRBlpVaQ2PQNK4cryF0GGaHcih1i
fcnzmMDhMOC1Pqs2BaNRpRPIWvwyFTseVY0zaWytA7S4HhM7BnQzhCSp1JDR8jqzOTA3vhVeWwxT
sD0oGkHrydWVLGfR+7wbksnoVZaxoA+10bfGYl+r451Bwj9jraL1bv+Ma2D59WFNUHnxzGHmGqr2
jOqfFKiyAI+HpSXIfBtxkeTaMSzXTCweuxMT0rGGmIRlxBGOtdGB6bEH42Xk2unP84fu7eH8dGtx
tC1VM8BhKMMGWYmLxRj4Luv4mtSqFwVwFhs9uaTdlegdixablvwIE3vltC9v4LtdyX1XNSiwweHM
/Gpmv+xC8a0o269cXLwQSDw0yGV+mrgwuK40pUn9urvj9L4q/XbNNywGDDbwJTq4QACkkw553dBI
5A1iJB166xpYEuHQmT5tYzNyavBPnv9ai0fCBsgTBd0ZcilZK6IwSnMWUD/p4j/2RHYMvJYYEv3z
X8x8UqHKuhZnPq+ZP8XCqxRU9pqbvF0JtZbcw8w2qKNdC6SGnEhB+rjsqkCjvh2Vf7Kh3pLYOIBx
6VYYw7fz61kzJd2kqquqXFBc1jFQt00yeuOkeSFOdxsWu6+YMqDlDs6u2blKsfmYCsDEcGlHq930
RHVLPb3heum1Wf163tQC1JkguXm3NfvFk2BVr9HgEbO4cwKkjaK5oFr200fbHdzqBzqgkxs49VY5
2Px43vCSv8Ws5NxmR/cZTuOj3QpU1UVRYTv7oAND6eMU5Q60iYLQn8pNUazNgi5dsVNz0tfrLTJ2
qMrBQ5ngmg1A6gmEhDleVWp+MVjR9vzilq7YqTXpA9a60NFcpxTV0/q6zUvwxZKf9rRWMF48kvAZ
M8YEiHg50TBKpSgjCrebUpAgd0cQtW0hSera0drw9eKC3i3JWcbElTGIUIT0oct5oxB2i1L9gXbB
StV5yZ9DUO7/FiRnGrQwy05P4JqCgD2he7a3BWjYv/BtTmzoHw+eHoxNYOWzNHU2uXZnlE4EgZaJ
m2sTGYtH7sSQFIpNalRzsCJR3xhqt4vDVxKCW7dq0mijmKHXd+FKq3h59wA70gC90lQ5vZ3atM0A
MiaQWmo8khIb4M/hayfh3Yi0fUYtuiwykEOPZnWXkfalUKK9GpS7819pefPezUibl9VqMuUU4XKi
oMEeTNWtoia/IQboW73mkfAvJ56BxIMbRN35//ZOiiTyyrSbJhuIL9rJNUR303GxzSayUvhb/EQz
zNowETkjzf14+AYQyzaQiiE+bSrQsQ/uusTA4s6dmJA9XRQ1zMg58S3aPYQshhQL5z8bavcuqTh0
L+tgDSW7tqr5J528IUxXc2XqGrwhwbbrwdWxqqC6aAFNaIppPYTLMp5QZwGpAwxXoTEQH8xUu8Gw
4NP5E7fo4k5MSPtWlcAqG3wk/pBwJ60fqYjdpOIr3mcB3YuDdmLm016B2BqqPzDzk37rHuxtdT+o
DnkhD82f0Le2GnH4PF99fnGLr+1M/okpTgK4oBTzzbELG3U8f11XZq5aR2Cmr/YG1zBKboCxq2tN
h9E1kNnylv5rVZ4LGbWp6UWlEb9QG4crtQfoiVvBCZ5f3P+zp+gPzKhwNECk1UHpojAD9ibyGvnE
rY/QCb1NXVQv/gRO4kQbWzhr7Y/FE4l0HkNoSArQmvh45vVEFAygAXh3zYAQc+Xm7HB+WYuv+4mF
+Rec3KoBYgFDzFDcVjSIRQmn5Nem8QKWkZUjuegwTuxIPglU5UWmM9DqJ6y5GuvmslRsD8B2pyzz
I8uVla+1aA4uYaa1QhdE1tDD+B6Z9AiBnw0dKj5BPJb+qCEDZfevwxdapLhtJ8ak16ph6mhBZg7G
ymRjkSBzAdrZgNMq9c5/rLVVSceBTnE/mJaCiA8Dlg1L3S6swA3znGvZxlxT9Vw8GSerkk5G1xgo
y/WM+FV0B3iD0xDTTSDtkX1h2OLj/slnQ826NAfE2K+N/tKOwteQ5kjtme0q3GycII2+56K/iMXw
kBvNPtf6fEsyZQ0Yu+hI0NZEMwSkAaqcg1O7aEgHKjQ077lnprWXivtWSzbnv+HilT6xIh0WCvSF
1kyIOabhOQ7vk/grGeTJ3y+dkWwme7ZDQfwRdVRHKTiiwRrE/xBI+JYHxl/jwudPZ6E/hv6fhuzg
o/sIjFA0pASJdYSCQp090RZ16ujYZiurWt61dzvz03Pipkyli0QR4oopWuTlUN3Mob55/sMsfn4g
22cBbRBTyFSp2tAUmZXU0IePMSaRk4eqBPdwsAZ0WHwkT8xIK0kY9KZVjuxDBRl3qzxFPXH1muAj
dV6dQCxkylbCQVkY/p+w88Sk9HJVOm2zSEUyokDuvgWqTmBsKxUerejBqCMXo6UAwKHOkJYO2kC3
OU9QVlMc4MhcM+yuMOy5G7TQ48pLWUB3J8/vGYgvw+5nHhPXzMAbeP5TLPo5E5wWQJ1AsU2+ieiC
tAKPOr42USCy2pYoJ8ZU8dqmvcve8CFoGpw3ufz1baQ0BDAAKlfHwq5SqVAR+6lh7wljdCNVcUa+
ip+Yr59cxMTMD4DRbxRfMqAhrtpEjXI++sKNlItwX19kGHZihpeGu2Q//A49bY2TZmlppyalE4fu
vZpwe0TTARjRrr3PIV47hGsrW/pmAIYA+IrqJZ7d+Vec3FAj6SsmVDSUdc7dFtqM2jA5oqZuot9G
yVqCuOQPTq1JcXTXlDpGStEthH4ZKGqi4mj17NffH4lTG5JvS0oouLAWXQ4oaj6Ogt1YOX3KwnKl
RrW8FDRxCVB5wGlIDjsKqKYUCso4uiKuTBtvTgweqfNLWbYBn6aCLgaAO8kDlKiRAlYHG1CXBtWA
ss/Z33MHgFMTHe//NSGLPSsx1Rtl9tAJakP6rNvTNK4WfWW4YL6kwD0jFMfMzsdj1rQ156PWMH/g
xpHprVdOyU3OixVEweKdeTcjN2pMLclVzO1Tfy6UR0XqllnhaPHaMX6bvfvkDqBiinSJomEm0zkB
at9ElYoAv97wjXUxPIBuVYMelId+KeYQg9toX2xUJ/Y08LL40aZww9fzR2N5pe+/QLpJQQXYkw7G
Q1/t7lJxXaXPJV8puC3CM4Ag/HeV0k1q9ZFaEByn/jh2TwEjt7oxFLcqXtytWoUVILVgDCDCOKhZ
CF4LRtpLptSXwdTs2Srp+qKjOvkxkjusTZIMOutGn0fdvo6PRqfd8lm0GXmBUBvvK9uLKTYc13mI
Q7rdYW21MW9xXgH72Sr9BG1BHSWfZiUOW3zjAV/D34JRWnRLJdSJ1grN6useqzID6oD1HUzOSgrh
KZUNkBEuE4dbeeikYYmSkKr3G6UeaicwldgzrbLwrB7uum8JVNZq+itOIRAMqNpDp4mbbmp/QQL3
l4jG14BMW3QTUpdxfXDPb9XyZThZg/7xbpsxLwy9Vynext5rb5TXHsyllqP62rE8YDTPqVzdwwD2
Qd9nqJw4fz8XABcGNmJkAOBEADr0o3011rpRI+n/kPZlzXHq3Nq/iCoQ8y1Dz2232/EQ31COkwgQ
kwCJ4dd/Dzn1vukQPlMnZ1/uvctqCWlpaa1nMC9tRzbom9zL/FAMQwiugIfL4F92xs1os9kKqzLT
Sk0AflYM3wKApy2fO+VfHsITFgBVQAM487lij0r7OmKMmxc7zh5BtwwBxUDmtjUiiGjA+e3zT7h0
zwApBz9tA7wl/PPnClKH1bp0UAGijfnQttnVsrrtvwwBlhLBIBDZmw3By4SxBHjqS84vDX+y0x+f
//2l8IBCCyDCEE2x/+LVxia4ULlw0bhM3nuqQZcQTbgIUJquC/pVsuvSI3vSUnEnUfSpzPPngjU5
yheZivILLhy8nxgsICIvbx8M+fz5tBZbcLcjzeI8iPdm1yToYjehdagvw3ncgcpxFJtcevSXrIF1
B9u/NZ/zpevldtjZ55JDazPWDuidQt2bp9/7GKAUda26tIgNgAyGoeMixZ74Rdi+yT5t0aXj0KNJ
1dC0OZlCA7PdHNCtTyLpDTzmPtPTQK2qDDUFrfKqioCGyleyhsWvefMrZkeaWrHIMsisXdrG8aMB
clgK5G2hbQ1xhc8/59IrEttzQuaD/gXvwj/3DR2LUtGQnl4IjZFtf2XxsO8JZJ37qUZoeUq5hoJd
nBvCIs4EhMgA+vlzxM7kea4PyO9bjflD+a3mL8T5lqWr5sX4O/OMCBkqUI3gjloQiPxzHNVp5Uh1
zCzPjF0t46Mo6sNQ6StSV4uRCngLzGfSTZo3AdNh1FNg9g30zYpjz8pdka6VVpciCfJUZG94YuEZ
O5vJWBFldG2UPMGIMpRQtZQd9BwL32qcuxJZv/f5llj6QLfDzfIaxgo4aLYoLJEmf+tN6z7JlEfS
lRuRrqHYlxYPYo0IvyA12H/RHB3Y4BaCItnohiQsBYWdpe6KlftxseAOpsFE8wVa/i+R0NQZjTRN
0MRoXwXkI67dnfniUg/Bo3h2vOpaHcAMi+7MlYr4YhpyO+40+5tYUnK3jdDIQJcOaYhzGEK2s48s
ZKF8cb64b/zUvqc7qC09QRw1/rHW5lqeNlD7EIabdCrnlYgoaW1bmMBKAJxBIX7Ad2MPfWSIvnXU
uCi5c7Ja9gSj2zeewpSuF8wMEPx2/WRPCyPqXgGZ6vOttbiTf/+kubU8JUbBK1tiRdw7psMGOQMT
kJRbpX5ataNYujAgNPGf6c+TMLsomFva+Opj9qYMH0K8wmns8+ksbl9gQkA6MyBq+pdZqUT6DKsS
/aIw1W9w8Q7q9fMRls4i2jVgOaOQCGLE7OiLVLcH1urkUoLmUYz5F1m328IG3jdxPj4famkySITw
c6Geg4tgNpTJqZKaTkTgITUcoWYEgmGzcq0tfX4LMQzCBYBH/lXagSkxLFYJamOJo27AGqg9d6ge
UJF9rMs+HNM1gMYiPtdC4xoij7qDgpL+5wnkLTMj0aISj5fgN6G7e8CvHhxW3Od1CxO91jw2unjV
9HEzQvvSG3uy7UdWoGgvDkDAgTYrMviGt0bkmc4QvX6+4pA8Wbijbn/fLEKk0aAaDUEfxkyaLx00
cVOH7fu8h+ibeMz0wsFvFGem2Y9DrD+hYfO9S42dIocH8ClDWYO1wlEox4PsjcDlumeAaqswxY4j
dmzV7ltiuluu9HkQOZwEqUEegVbfSMPeRmV/zcHBJVJ5EwO78EKGJdNfSkkPmk7doGbpM4XbU5OP
Vxo7d2mehAWFb4DUdc806L2a8Guht6Cfau2TBlUgFFLAvZSwTqeGr8To8IxJUGnyBH2/PbHENSLF
owK38yFuwhH8XL2np46SQzZmOznChskq8xguVvKtAofJlDGwfhwiqMJ4gjsg9UXNt51bvTRFmod5
xg+QMPBpUiOnTse9MZCr1oDfbLo9pBwE4Ld5bVtHWbk/I0jkTQrXD53bDR5p6qd66A6E9ugg8kfY
s4HsJuqw1a0PJYJyeKR9yRWHeDBQuqtycYeXfmAl485oerSGzeqoDt0mznsAzzrjXFTd1bTMbdZV
W26hNy3V/qjZfQMpSHqIpLq1Uzf1Cl68yyG/swmKmo6b7LoaPukJo4AAVmFmKq/G0KHkmY47FoMb
P0Bw3qOJfBSV9UN1aZiL8ayZyWvsji8Qi/+mdjbWwrkfRf84tnDKtLrIhCJgU3lDDOnWeHQfans8
Ocl4KpPke6xDE2qwhnJTRTZqQhaDibujI6Nm56EC3L8SzQAhHkipl9DTdIv00LvVaUisyjN0ttUH
AGUThW3bOH3T28mWPTq7WQ3vbqRXnejRaxM55MbarvJjEK89JZYfbZF9j1vxxAe8tHutArgW9t1Q
QdwOZW174Lm+SqPdRCZ5s+vMBxIo3Ugb+ZSo9nHL3mlXbdpu9OmIVmg+wKm5dM4FcR9lrt13df6M
AP04YIpxz3cW4TvNzcOMoGcFrs4h7+Hc7ab7ZLTfbHPcxaZ5hkjyfds3MMdGN3IiEuWy2/U5f0wa
UsJ0O/9ixfnWVlMfDrF3JZRnoIyb862ajzurVQc/zYbvqVV9QRUAk8l3EboIpCmPXRV/LUn0VKn1
Oz7UORrpPu+TqxisrayVkz22IGPnsKhvoBRIt+7QHLhqv/B2OOlOsgMA8atFkwYaz2hMVvKilMkd
Om/bUjPfbNXIvGaygXczLaw78SjV5gThpnMZWR8Q3X9kdRN7oiA7fTTfW6U5iUgBoyc6Wq3yosG9
26fdUPqpqu0Jg+pvHu3F9FGI1h/jKjk3rLirDYjVjIb7WsBTvLcht9WrhemLLIZZvcvroM5lDXfy
KvV5ZTgwGSeJR6x4PxT5d27LoOzJKUuyrSn6UCrGgcjinPT2wZEtzMOrXQs+mueodRyYYw2SuOgP
+KpwX9O/ZHFv70Ar2XdSXi2ICAxF8+Kk8q624msEr/M8th+tari0QlEDqEwnhxQmTIgxEeJAzR9q
VoMuSEJq6viwESbO1EOCgr7XW9H7mKn7XuW4pfsyCZTa3almcY2SGNad6r2IB9OjMgGjhO6SVrRe
1iaPomxPqej3hQuDjEF7AvM/NOvklKvybOrNs4h0DebyHC7SxvDeZuNDIZw3w6o+3JzC/qqSDwaz
zkgUGE5E9ayqkPcUOQsKc1wD6yzmCjeX3exhpeUuGbWyMMDEswLUI7Vc21Jy7em/sBxub63ph9zk
tSj4kWLQTBi+OU/JsOtiax/h/Bd0pd+4lMHdjjPPSACvMirOjUtafyWtxGoe7db5h9cOuCeIc3gz
QbVr1gdATKtqt9P1ixAIdVCcTWjxoIfYbiv51dJsIL8DT0MEJGDnZ0VBK1UYzVu8Bkz1jmq4zYaf
brKCqZx+7PzNi5YZsYDO16CHPJuMNtDCZqMF5MFo7ii6DA2DjzbUZKP226g91jQPSrn5PItZ2nZ4
uqH0BEayCqWsP3cDBZCk0HQkwbyNAp3GYRe5qOo+ZgVdeT0sZUuT/D1WDy7UoB78OVLapVLtagYw
GnTN0O1lJ31UnWCwUrQ2oH8YRqhSbgo9bVZecgtkdXgX3Iw8y9PKZOxkw9Kp2doHY4A3HPcm0Lmy
hQHE19WH47QV/vqMMGTAmFNCPofGirEUcUFbbHzNqj3biBuUuhC4aK3v5eg2IaSjXosWMC6t0R4H
oZ2gdYcwTCPmRY28OqP4aaYR/k1PDfhKjhziLXoXJo37My6hXeIq7kprZnEX3PzkWcWqtKNGp4YC
h1CrCZ2x3JuRGxZVnW+KqHRXvsfSOwKS3/9dn9lGEImqsYIr+gUyx6Ho7jV2Rg3Gb42vZA0vsthy
uh1r9un1Nk802pv6pbMqnxVNyOP0WYvdBzf7cFRf4TsJnFaAnf/Ererb52drMWZAlXFS7IdXy68f
dxNpAdmD0GmSADo1SRVASpBQ4QHMtxID14aZzbGvszarC8wx4c/5qG1dLT/l7f9etA6HCKUeENM1
AGPnil2ZTm1aDBTIiMS4yy3TU7q1Fvhi+RaoKzwxoSHwt5gl+t9E46TXL6rR3fWsoruGG7aXjPlX
BaUAalZ3I6dnrS90bxgrEzAVe6WDNi3WX4cXBT8XwRBYmTmnsXCbqAebSIeiHMMTp96UPFq5GBcP
G3wT0IeZagJzsFSVDOMYjZkBc7UW3h/obY0e+nZeIv+FfmDfjDSrBeaobkrgVY2LbAvkaFA8HGhI
O7FyhyxuwJthZvcW3n5g+00VOoMoaDIKX8GjQiVt8A/H6fcw8/JTVRhV7FC8eEYaDZBsdH6MhIWp
kmw/H2d5C/z3+8xLTwI0jbiH4giEwevTSPRt1drh50MsrthEAIDSAwrDfymd2RXKGR1BWHIdz+kr
T+CFaUv1XyIDIo9hocYFxMcsaeGR7cqSYacN4l0p8KJ2ZDjA/OzzySzG85tRZpcHOGU5ahERxFkk
/XCaN0MPVYgGguAQaPz6+ViLCzdRdgh66dBMnSWVfQn/vU5BrNOh2VAKPx2EZ47dv+y0m1Fm5ybT
FBQMc1u/ACzZlq9WpnpptVJNW+zE2TeDzE6NpBBtSjCfS/XKQ1ix11/aS+Nnj3ruodPdxAGke6Ij
KjVrCMfl7/WfNfxL+XUUUPCqBSI5OizflJ5/UXXoFBvtjkA0wqidldxi8Tj9d57QqPgz77Nzi9oD
7EQuDjkz9+zSH59vibW/P9t+oIpxG7anxoVngFBGH1R7/HyAxU7A7y8Fp7I/Z2DZVWmwNDYu9mO2
r/b8Tg+43x9Ra90nTxApCNVN68veB84i8pXNymZcvC5u1m+a/00WUZcJRD7aKYsgMdjNj7R+cNI7
Wr2uzHJap79uvptxpqN3M47hFkxnKdbxlxzxTpR+DymKF2jO21d6ovsmyPfFHbTQd+y+29l765rI
jfn981+x9jGnxbj5EcQd65z0uH6t+oeltODMtSuX1fJywtQOkVcDh2M2TVq4tTp5kF80cL1gsuEP
gEMa2TZeC1XLU/k90GwqZkV5w4upQNceWrh+6NXofb5Y/5+N+XuIWTQkKmxsshyrpR6aO7Paa7v8
7Ibtge2Ti4E9iUbwU7IxdvRVnukj330+/NIEgTIyXTzmVORLs5UUg2sqOsfoDh88fCyvJf/wrW5H
mC1hbuqKLQEuvgwZKkI4aRw3Zfws3Dz4fCoLaogGPJN/z2W2kmWBuh0UJhHxA3Rp/WoDwQy2TXwR
jKGzq5/EbrXBt3TeboecXTJOnNiJNqXtqQZyg35O83tS49DZheeMX3TU7BmceyB/6dRpmMRrBAQy
Ra35eUfhBFx2WD3Bc2H2+bSs0i1nQOmE/YRZ9Fae+j1K19sS5qXhNf5otvk2mpRX8Q4NrGO9Lc7m
Za1BNo3x2W+YfWAO3ICQVq1fcBnu8XM20KLels24/afP+3uus88LLexGshhbFfc5BPHeoXh5VHzp
13aQ3iFdOUI1dEUtYO5w+gtuf7u+s+8b69T8nySCPTfPGiSpN9155CF6uJ7YmIf+WeytyGvuWdDt
1rxupvn8ta4QsUNbE0ZQf6EnqGuUKK0iI095B+EX4P9cfFaYD0SWsimkunJOFz8jsH/AhYAHAiW4
P6M2tzOVRm4K7h07CZZ6xE493v38/CMuzulmkNl6itZI49rGY6aNxqBk1SFJ7mK0AJqo8Zy0WClS
rE1plp0Z+sionEYzkyeSQoTJVnyhv38+pcUISiYBRRQHgKCYrZvaMyNqKkSdhv+0xku9po++9vdn
S5YxoxsiGElfyrrxtBSYk8T4p0//ewqzdep0KA0XisSjrG33dWUGEPg4Q61v9/lKLWbLYJr/Z6l+
XYU3iUGnJWkHQTNcdVv14L42d/JRO0aB8UV9HQJAAO/TB3e/hlpbLB/djjrLXYEPFo2gGJVsnS3b
defyqT7W4ehrofY0HI3ryiyXd93vWU53xs0sJW+NwbGRmivF/5jgbFCqdCw/DkDyC5NLfQXmdtgZ
Kyn62rCzBLdyBKBpqNhejDqBpma7UfonXtvbz2e3fIB/T27arTeTM90RZ2qcLjyuPnGulnDZ6Dek
H7cu5xs3HlcudX1x+8PCHmJBQHLAZvjPAQeWZzGpW7yyx6HxS+nUXmrkF7BRyCkizVVEReXJ0vzg
XYfmnDZeFFfttrGl5EGhj1B5hGilSnjQjDG+R1Fzz5LmSZFasxFm+WhmFZzY0tjcpV0OH7fk1NLh
WKjah1NWEdS72WPqmp7FNdePOTptDWzyHksrYbuiaD4+X93Fbzih5dCeQDXfnK2uRc0yGvoMV5wz
eI5kXltpoe2svVr/dlxAonQzzPQzbj4ixFk16QxTotRHx9odiG/0kRnobQePSv3AInKQublXRAI0
gfL8+RwXK/l44cMc+Fc5Y07NV3PXqUyKN0pVkM1gG57d/bQHkKX4qWaAugMJMRbh2P7Qs72Wr51O
C3P761a9GX367zdzJxCvARENo8PM6Kf9ynaCeeW5PU6WYFUCP+l+S47dMV45Nytfdo4Ek1XNDY0j
SRrdb728UFiUpCDWfL60i2fl93edF9eIUDvZAyZ56SrDN9urPa7cdSuzmNeiYLprCD5if+rjCx0B
vTW/9sn/7Qzos/AJVMbUe0H9mJr2syMs4aFFE3AZ/0th9eYU6LOAqXHmEjqdgsh6rNPHKj/oYCh/
/kXWFmx2oHM9UhXIU+gXYETgCJuZr+7/3kDij8M8N+bpma3CKBxDkPrDAhya6s8KKvv/t3nMTo1B
KTe4wPaFmL+nOR/UBhpnWItLi5fLzf6d/vvN2Yxy3eoqdBUu8D4dvMbywKfFLfNE39gZHpsBkFSg
uDynVhAf1jp+i32L2+0wy7OasWl1p8DgUQ6BTMXrJ5YYcAstrDIi/UcnH6Dn57m4AeJCWVnetYM7
u+S0so+IgJrIBU5S54jVlzH6F4Wpm+kZ051ws7YJi9FPdyo0mEwemqbwEg2IxjVVnLVVnHNUiN6W
laTT1ZI/ta4Cr4QkJPFL1RsnhdYo+EtPjiou7Ngr1WZlGVdOm0H+nGPhWnmrqSVSZRCg7PRV2q+p
XEliF++P33t0LoOswglDi9sWezTVnqkpQ4I+lpvHiOc6qvOfH7uVfWHMwkdLoJEzpsjpTOcbjX4a
hK0MMG2sv27Dm9lMK3qzK9IKbWhNoH5goE4hxQ+Kb4N3GN5jOy3ex3hpRyT8fE5rH2kWSvROcfoE
dIiLMdzXpPVy9a6Jv34+xtq05oFESUGFVArctphBA7IIfysl9/rChe3BA1fhpZyviQGsbYxZ/Chq
4eqti51vC/U5tvujsEiQD/WPtCw2n09vuSxx89lm8SLusohCyRAXvT9uJqppelHuJ7No1O+ywHyI
r86mPg/oeJz5SklkZUvOJXpqDQCboU9REbV/QJAC9EQSfD67tRFm7zUO3a5BYwjE0tF8PQX6Yk0O
5ReF6JNtb84CRRUnbhEn2PbjvXN2H52t4umn+nEP2G5gQxTh2PsQMtRCAj05z628f1FXugnG8wZ1
ygtC8hZveviMeZm60c0DKGV7O+deV2SHVnNXDt3ams4OHXFLFYxS3N9JlMDspz7yvn7+/LOtnOs5
janNR57oUykUmmsei7GM0UVYdGXrL0/EBangl1PynP2utHZTVxlDRBza0DHpmUX0579M5L9DzNnv
Zc6rtJpax4b6hRtHG8TBrulXAu9yqvN7kPkmTzqXjhKrZRNl41QkiIcK79U6SORBrTT//zal2X4v
Ymhk86nKz90sqMzdgC6U3ayBEhfpLtBb+c/HmWP9C5sqcScmUFCobSzfhAnvWO6coA7ja3wkO7Pz
M/zr/eeTW6QY3A477ZmbS6wW+TgqA26U7mDft6f+1N2VB+0od8DC0i/xdXrTQcfmpf4X0A4UpoGB
RFELWJfZNcPyos57DXwNGyBscTe2V5E9fD655VB1M8bsWklUAqRi1PZoD5kb80UrzgQVDBY2b9px
chgdNiSQ5/ze7sIsC5sCjFN/ePkXxqADSxANyrlgdc8p6ZHgtImTBi29vIbNGAmg1uU3WeOVqxLN
i3HkZqjZXs2dWtd4o5BL47xacC4j1jNc61aO39ogs7efwSLYY4E2jJ7FN3hiebL6SZKVJGQ5Fwaw
1UHBW8cGnd3SRclSlRHEqsFQPRqp+7qHGCWeES9ZEftR95VZp25wgzjPVqa3fBL/O7Q5N4bVIzjh
QrQMdNVwCLUgCdEJpgdnr201n/oKDI538X6tArkY024GncW0oaQaXtTATKI6doytKmiIGRCQMqJ7
sdZIWLwHbsaa7RJOB6uME6QhooVcvYZybrMm8L68R/7z+QAl+zOsJAZp40rBEDJVQ71KN41C7wuo
Knx+wqdd8FcucjOTWfQqG+Y4RQlmcbqPttVG7qbGUnZYkx9cjpI340zTvYmSTtZwtICb/iIOMAd2
thP+IVav8mj7Ovg/nh4Oj/FD+Q1yDCsBemFfQCAJMpJAxqvWX4TuCRDd1hU4Z3A62KX00tdQjTbt
7cRgqKunz5dz4atBltUB2wx0XTDIZ4euVZzckFHXXVQBCpJkD52dP7n6mkjHlDDNvhrorAQejei9
QmhiNkxTtaVTx3V3kYbovBjcJkmdIMlxmlfF7JbGAgMRUpVw4IVN7uyaUequo6wn4wXWDAHILl4h
YA9HH9xxjae7tHiwUgMBkQCX9Zejiu328OhKRzygq+gdtqujVw7VKTLWwIZLMwIYxzE19IImtuOf
e9G2mqLoOkO7aGqPmvwDzOJ2dpwERrzGpF6cEfQrCKziCPT4Z4dYVXpjLNtCu9CigSn06FXlo1Ou
ENB/lQrnuwE+55PsDyiiQNj+OR/TpVkcSVO7SGK/25H8Tmr1h4jFe5JVewdyI6ZT27428bFqXQf+
IXOfukr/rtXmtoRVpQ+PS+IxfaRHiHgOvlMqe1CKuT9SurEU46Vwdc/m5XvVwwiECRXG5orD7ky4
6h1H2tzVsT1uatqjmaqNARCLiUcrKFV/fraWDjLULTR4QLmg889l5jOz68tKS/tLNbqe24K61kHS
pbrvM9urYGHz+WhLm+R2tFnmA/Se3oMOilYTibZuhXcgtO0arThUyVoZZG2o2Wmum1JvK3XsLinT
znoHH6Z0y7PKj5zN53NauLa0mznNq3AsU8u6R8v/IrroNY9jB7an+erb4lefaL4fweZH2ggRNzT0
Z+erFi1AKTVgS2jish+J4IaXEaBQeNU9/hqQjc0dtbpmQmBvVZ2dhcLq0Bpsf3TdSyThxVHkd5R0
V5GLyGeUQRo6HTo/H0HN0uUuJ/Sic8QhFch1v4+h3EbGepMOUEWvoBxzSGAh4KlwYPUdlm6gmLbr
dAg9W0PsdfXgbgrD+YLwMDmX75Kc915M3bBys6c+Li6cONsysULYbR10NfpRoqrRRTVw/uqV6te4
4CdczZ7KEh5EZg9DbV5+hfFMAArxXVtrH1IMB6Zm76Umz7GAZx6hBCbicX8Pr/FTrNrypKXuxk5Y
50daw31UHLjfUO2tV2vix6V6sAl/EiYLbXB3c0OEVszu9d5+N7jxoDIn86AJcV9EIIjaWg5pEBfy
RrLTwmxMd8boQn5FFV+rUr83mPORmWbQgftYNs43Ha/WouzuMxfaja0aX/S672G305XQC2w2VK2u
ljXcQZz9jkXyFey+g9FRsPDIwWjYribqMQf40zfc0gVNunvnY+V6uK1AdjNgZscNtk2bXPes2gyK
3AiHEeFgIFG+GXOyjcb0TXGrTTEU70xqp7iVD6ZK38txHDaiUN8s9FwB1ze/t7WCl7yVnIwCNOW+
705gtx3BfbgUwxh5dStsKFGVADhl5R7qN1+SkghPy7sc9tUEnsgOnFIrsc/c+Ny3ydlhelin+TfI
GIEeC3V2R3RvrBh1v2+rDFvRveqJij1Um56mwOWhSMWZdo4amArucTySa8hBi1S1PKccnlS7lF5p
1CU8frB/6jI/DUWyZ4IzP2WCBa5TdJ6A4EIzpi8ttJE9Hum1n/V4Dlb8WUH70exUOVlk7WtenIdR
Occq8Mh59pzZ8VmP22+FMxwVHZaORKTXbOiLAI/pjRY5H0U6fpRu/e729g/IgO+A1iE+QvO5SPrQ
4mNYkB7Ok/ZVOOIAJg3wO0r1IQb9MBLhs9L64qbqoyuj+yZtRi8Z1LC2ynDIY8gMuHynK+2xFOTr
ONShkfAxQNH+YdAUEUZFvC/z4UlLzZc0UoVHU6CD6qwrQ7Ny3kcVgd+mHWqD1IEhBw4QChjp05hW
qTdU9MmRxXf4fqLFocEEDOzyIhgc0YaVGHkwqF2gNfRQxOiBFDko+cP088osPThxvlHH9Cekz06E
Kw8KRFW7Mj6gSL1jTPteRXrhZVEBz+jmzEX1UMSCeEI294NdPMHYVAYVJ9s2Z6estQP4AmybBPzo
jN7ZgkALPkJCml+tllyheX4mMgrwJ3cCtTpP5vJnLW1fQmXP6+X4ONawax6b+jnS6tee9kcj6rau
0aKFzzbwjcYjGS+QIREf0L/W8l2fWh+ukz/V6XgPohRwlWb+FdaqX1Swez3CZNjAMVpKSb2oGLaU
EZxwlR6RvXKgr9IJU6Fu64x8gzTcdSiHK034K7fZnoH5HOTQXYNs2zkrrHPJiwvpyz0Y5KHWMfCP
p2dsFt9VAOOWjO/HYdhGnbqJW3iYCK2FURyspD2Igz8xVJtU0XyD6UQC2cXO3nGj3GYDsT3DKLod
iZkW9C1/qBCnM+YU9y3cZcqIXq1K5p4ta1igyYyCeK874CrJDRNRHTCj/yLaOPGh0CA8JVW/wqoA
93fW7Vuj7iEUB4CKqY7My+q4OTq2fnWhCxO6nNxZsaLtMjX5nmR62DVAUYieNRueS+E7EpZram4C
0EL01xIpHVzDS/DPWf491/lPRrStxanj2UXcBJyPB0V1kYQNsB3PaXyWPG2OUp2+gGm/DWVxRRLn
7KFvl73Dogl6EPm0tRUOaqPik9K4unmpgmYWXfO03jgGf+CtC8q1loBND100NOiss1GaXxU6bBs2
BAxsvSslbAxo1ZSe3sltTZPiJAtD8S1ARkMh5EOtiNrjlJwGsIMHar0xU1zjrtsoKkABstbYVqvz
b66K12ava+k2Vkkd2BCwDRxqFqfOHqCSL4ph00g78zuIwXhO0eswblM0r1aHF6Y6PzQTqlyU/ULq
lz+0NFYnE03LrwdlGzXJIYqqI3EsnDYVZjNl1WC/aVdIcSrQKBjOUZk94lrWvVgdLqNhv+eRvUk5
w74a7UDqxY+kr0+K2T1VsXvf64kPvuvJ0bttkqH6lfZ+I/O7jnS9T/toE6v6LiaV89qJzi8H64oI
ec5N7P1M+UK77AXuKvdOX5w0R9mYuasH3cShdmNQ3Ic2b0MoDewoDr5XWymwlxpMcmTWPKRRwYBx
7xQ/LekTK5Tvbo05ZRWaEW4jzqUKPFRb6klYx9AlcNRn8EjfZJ/1nmvKQNjuFTT0Z7dFt0YfYvy/
rLP2Vm6mQdfXe50WZ9AfvuSOsYEs/JPkFPjBIbpLdRHGneNLSz+3BuQcZH3qsmorYCYGOv0hN+Kn
VtNyLzJk6Sm4HAn0F3xwanZ9QzbAAjDPolrYi9EMuC5ir0/l4EWweu4T9wwxMOqZ4PqrjhJvitZW
AZHUn4o8yUCmt/GUzYj0ClJcu7Q4xGr30jnx0Rz4vnWSvQ4tbwSJcecOfFfEqFdIfdfxrAyoyjcA
mW5KQ33pI/61ibTnuFRS+LTH+X2GXB9SltmDxpJnqIZknkJyqCKQbltrzoGOCc5IKQF/zfQvvarW
eB3wsLb7K1Q07muDfuMk3qoCTaIK4ncyC7OhC8YIMYdJ3IPSvGYlPzXK+NJV7U9og5xMu4E4fPy9
1uQ+YckemKSdOVDci6mTBXHjfFfUdp+DhyklGPRSmpUPacx9q4xwmBzuFSEeS1c5Gol8gxHoNtOh
K+Ig+2gyspVWCYwR84lhhE08HnhRbXEvdr5K7BMR2kPW4lYvYvVE0+4HbaytGhdb2GJXYVG676pr
0aAs472I9bNLdL9q6MZ1DNg12JBRUAioeEaSfWHCaryqcmyAFZqLC4k1z+z1kGSAG/G0QINz1Mwr
KaI8lLr9LiLovlQ083CMj0qrc7+Lnb2qZXDESZGKwbTXE1byqI+a9JuifXV5j/zLeHDz9qWCbJif
2OlHlKKmkjdXyQD/pqUNVZjm/5F2pT2S4sr2FyHZLAa+suRSWQvVVb1UfUG9su8YDL/+HXrevZPp
RIm6r6400p2RKtJ2EA5HxDkHVzLBBTL10zEfBKzl2i9cjfEeDCnEKeKsdEQSnQZKkOBBQitLvuZN
+wq6sdrri+K1KMkhjlKvrrLMM/XQR4tlcArD/oDL9RXv6B9zBj6VrDGZO+vG9EFRluDf2ae5Bq26
SCp8P1EGiLaVfGQjD/d5WnIvm5MKmR/AymMheo+VLQWEF4+CtKvNhzSDj4CLKHGzgXce52GCaRxA
mYQgo08sZMT2oH6OWdw9gX3iMFj9sxhsNC7EL33ERlTpaZjDQyVALpXzKlB7Rr3aNFQ3j8C0pQ4W
OgGaglxVjRI4ych2Q19RtzKEONYTXpYAiQmnIyNUFAsAEo15elAGYt9pgK/u8BR/GRTgqkd1xqB9
Be6IvECq0cdbqkJr7zVMw6G2TwjGe+WBJ43kldFmoxoA1++oykOyVSReq0+cG5DqmFWqZcpQAndn
VIj2YXpsC2ivqiITG6/pNXQEFIx11ODwIlye75c1ihiMkXZuxAI9Y4zPx2/iJfHFZ/UHbgXVYbs+
cu1NaMD69qFMBmiJCvXAZfVnNcd+1mI+trBZdN+T7JtotmBwaw93C+pV/zGw/PczA3Ujurwe0XTn
g+XZuMcms/O0cvBExrzbT/ff/M3yoxqWMIe6dLh0eV5MSRpmJNCVCMKf0516132dXAjhvEI5667e
pR60mulOHR2GInvvzz65F4/F03TiB+bf/iWrPnP2Q5ZdP1s0yAhDDDUTNag5ngr8k0p+6NbWSNKW
EenoyJRCBwXyU0FYT4cU6adi4aEl9I3S2aqHnK1FOsCuApFPMuADm6CU3LDym5ij19vbtdYMWVzk
vwcneX41g/S9afGN4cZqPbwgSy/3Ij8De4QdQyoRWvPte+SxDxt2l9riLYeRCljqFBX1GKHp0/km
4KHzTvXpIfzReXhhMSfbbU0Cbu2lVMWKiyxqWFSKYFqIRIFLqdWN4Y8Np5DLVyEmn5QChcEgVjEC
ihG9+JsS/ry9baufNCjUge0zQXPMpFWgAJ2NCu0ABUVyYZbvrZn4pvGWbULR6coYNOA1BmI7vAOF
fMkv5sY2Y6tfIKFgn4MeMe7VfnkUUDA3p4o4kh7AbjNBzo5d/WSWYbMRk1cP7OwHSA7SgetmBGG3
CIwOagThAF/kf/N9nZmQdrMAKZUKoiMaZMM3opX7uq2Ot89rfRFocoI/FPSrMiVMQrLWaqOeBsBq
unFmuyr5dtuCulyCVx+Sjon4xSPQzJQWUdsCABteU3xIwoNs+S72wlfwLjT8iWjOcNJ/q46qTgdB
cq/eWx/SygFYoNAOt3/IqvuflfmlmFgJseCu0VsaePstJ6E/mplrjfEGt8S1GbRGFvVgiK8RQmXI
gzkNqmr3+hAMde5ps/XaVv0+VaMNwMgKHOfCztUoF1gfs4GEQ7BMQFFouJ/qp/wpfkqesz2gEK+K
8DBPwE/K7vY2XnvMpV2pTxzVPYTDKntAI/DNIA92tkHBtLF/8nRXXJWolQ4quNvsbzQ2vARVsB4l
mNurWD7OS6e8XMUS/c9uYaUGM0iZRGNgmB8N+xDj2aKNkTfqPxF52053bptbgXrCHg7+NwcpA8X3
pb3KGntRdYs91Nwd1Hp/TM/tPQoAXrFPPzPFCe+rBwZ8t+XEh2FfvZR30a72bv+K1a09+xHSdZ22
adcl5jwEZq36HEUxc/xRGOr+tpWV+cbLtUqROWdDFrU2JUHCAbDs5u+RNmFMwgBFYPJU9eF9rHHU
quePtqLddY0VRGl8ytAOrVAAnkLzlE8YZFV0cCliDHTrKFb992wT5LBtDnNM6AQURzs+WhEHXei0
EWlWuvXLDjD0zMFnvQwXXZ42n3pm5mMyQvVReWoeLcsrnuOd6VMTcGY8lLz6vc28+QHz8BtHvATT
K78+s7ys/syvu0JNCahZxyAm4Mn8WKESNSKYcuUhV1rws6JUDX7CjQO/jvDLcgFCB2+QobErfolZ
b9BtNoagyLRXVU3ZTrH7aT/Vya8SlJQeijCvZqtBRkR7g2ht6uaVdch5vRF5F7+6WrsO+wxQeBOq
B5dr16O2AGZpnAOVpEeMzO3aiX6O8vrOpvXXRjE3Tnn1azozJzlSpVjNnKDrG2Tjva6NKA1+yEFL
d3tvr/MpbO2ZEenyHJoEWuh2iWgIAisqOkdFyVZXcapb2uorT8wLU7LoMysyS0k6yvHEHP2mc8Z9
eMQjfWd90XcEih/R0xa4c/VT/HdxlnSVaAS9rSHG4toRTZ8p8zj5fHv7Vi0Y0GGxwF6sWXLuYSfW
3OpCw2XcpK9xrt/TmW24waoJyHpY0CJF/f33++Xsi8OrMlKW3CIgnV27XWYWLjXyDXDNqhucGZEi
d2JNcQxC4fm3tCoNTbdA2VxHvcbkGw638t7CRp2ZuvqKhKWCo5gHGDi2MNBMXTCCPBWqfbSr4WlO
48mpFfND3uh7zQYVKScdlJJY/70HG64GRiC46RYzytYeS59aVJGhKOpkBo0b2siDthvqD7cdZQVn
jGVbUINDFGOoski+2GSTsugtkACiXJEXJfRXSdCXHMlUHicEMb9Ly2Y3gq1UiylIgsFyi0pYIo7o
NYyAOuXzBg3aCtJy+UXIyQGdJRBslVKGsAWrPOSph2CmIdTVjOPYa/vKBkt1MzyOuQIKaBM3ZNhT
D3loggJG996iO72xMat7f/YzJNfLQcbWktgkgf6ckAO4G0/dPtpruQciq3sQqmQeKgz720ZXQ+uZ
TckHk2ZSozZTeIALx1NKNJz7HKy/Tfn+v9mR/KqgIQtrG75udUXv1Hn7memFZ9rIPG4bWv1+zxYk
hXECAfqYFzYJgJ/dk/yNZWjmdbnLx+gvwhGexGhRQcgOV6HkNRB4KdGYj/CgK/mO0m9hUmxYWDuc
cwuSQ2TArjQVrUgAaSq3rhun075rXbixY1tWJBcAcScJG0Mhga3eI6E5tsD/E33Dz1a/ehsvNVwO
JghfTemrJzZobSxc4sEYQ2IiOvQvEZjTfOVTcxyecSmNJ7Lxblv7nM4tLrnU2XWRlqHRWDrSzyzB
WId41MiwFcGvKyPgkFIRwgl0+UxbZgVK07af6z7kQRbmlheH6s8mDr8lTTv6bRa95gWYzgsAFh2z
jV8rzjbSsDVfPzcv+QeZpoFlHDBpah0YONxZ356YFvo1rTc8cWVGGyvFuCOUI7Cnpsx6Qkt1Euif
DUF6nL3OATu++704NrvsaSuvXvcUHVOciyLFUvO/PLcQvYqU6/iuaC1OgLr6syG+mDVT3AxT036s
cOMUZiAxMBPUyc2CaB5jQnG7SmnQDLbsb7cjyuL/crKLNJeqoPO1mS7j8Gejr5MRtfKAcvHAaIlx
h+8zeM3Lhu7j/G+c9syYdKQViD8wswNjVgeC/CohSzuPerdXtPplnBmRvvh2SkvMiNhLMK6POp2e
c0X8uG1i1TXPTEjxXkxxrc+gSgyqCmIJmfAa9WcKtH0Csv/bltYXs6jFw1WgtygF/G5uaFdPORTz
xhI0voPfdn9e44fzL3o8/5iQC0Ak1ptwTPGZT4jDiXYaTdAGYK7u9kJW4zDEP6CypwEEIeuiVeNE
k8LqhqCjwhWt5XNU3Yn1dtvKSjUXiwG/CVEJLi/Ivl1+XoOIs2YMLbzdOBqvOogyofHQd8AcWw/W
GCCgof3NHKgkbqxv1SXODC8HeRaPG20GkMvKkN5M73qJQTTMOU4YeWnpVslppRB6uUbpas6iKEzL
AvT7oDN0CvZY6ukTn6F1GfeQAY4/TXF5sMRLPeClR1KnLZeWLajHMUaUJ8qncfo51p/VunZMDQ0/
3cOonYNxjefbR7HquWcbIn3raZZA0iNKF881USGK1V+16D7etrHiVMhOMAKMUWS6ZCqXm84wP67Q
BDmlYoAVSWCodGn49xvZ3crRwoqJtYBj0NTlkG13c6tOEBMNxLBMS0Xma8LAVBJGNDkoGF3Y8KT1
Rf1rTvIk2isg1SAGDxTGvvdd/klM9FcT5p//Yu908NbaDJ+/KVc5yim3KsPmeBZgOEX0szcVxivt
9T9uFgHiCt0rBBh896ocwND+qnUhYMaClMaovfSA8uI1snGDXx0Ro8APgBUO7Nw6aP2lmA/0TKgU
Zj0GiR0MOfEFxDeSHElDP8d/XP1cbNkU1kDOY16RJQ494YWqA/Qx4wav594LwwzCWdy/fT7XSYlk
R/qA8j7M7aqFHV0Zk0OGMT8XXSLzYCjQQdG59Y10oX6fK313p1fJ1z6KPUhtbVTRVzf2bLHSxhKz
U3Jtwo/I7eK5avjeAJDerMLnyu5fNhZ8lW9KC5Zu1aKe0UUpujHI1FcrahzAs90s+RVHUC1qn5j1
itKOO85bqMar7w1m8Q6xGTEYlKnk5A84RjNKBMxC++qkY+pTj6pfFks2zvMqHkLalBiaCkFfE3eT
nE1b3BrQJUNF1RTqDwbVcfSMBsW7vYdbRiSf6ccCFVMFTZXZVB3TeNfYHxcSfy8DGDFok0FCQ37p
dKWBNuiAtpQGNJfTDKjTKMhPMSpuHrnK641HyPqC/jWnXkb4XisESwZrCNB4jH28VjFbHLNsI3ys
uMAitEh1TQf1IWL9pZVUb6yxY+gVhQPGLjEYk2C+dWEjvH06iwNf5NrL3kE/DvuGDo4h59pjpCim
GUFOCFpbYk7ulKzyrLxwk1l3dU49Kjb6vlsGJXfI0ZnCjDIMllnn0rJwU/u9G6GfimsyNiOvRH/k
9hKXnZKWiKKfDcJ93ChQe5PyVTC3dXUt0LHI+NcmeYkNEwNT72T+gczrfzNlLuHkLOMaLLPvlSFD
zMe0vjA7zOVlzoQpWTONfMAYNgpYK5FwebNhJBEII/SfJR8B/z7+JippwWRXR4iEuT2twPYy5O8h
6bLPt7eRLvt0tY+4zX4HJQ1SMpeL01gfmk3NhqAGiy0MsbvhNTk1z+KADLPcGX7nqTvN1U89f9qe
LVr56pby5X+tS36TTijgQ21sCHTxtZzep3Tjab/yvV38fWkvG85TXNYGHp0DRc0TCBhGMHY74B+3
93F1ITp4ZKByASCoTLFRK3kx9QPq9koxt+44mQBnVlsJ+dpNDWLCf60sv+LME20a9dacLeHjYfLr
nTiEh+aYOqlfun/c6oBsx7kp2S9Gg2jtQIaAdcCwcL3aVUmY7/5810yoFqkoimDT5BtRx7hop9oo
h5AKkL7YpH7WKVt0o2vfkwkhcw0LojYzpJKZouaFqkZ4EMbtdG9B9RKMtqT1asv4QDjUhG4vac3j
zq2pl0eUzW1rQ0xuCAxaYfC5PmW6ujfjdmPnVs2gXQEWCOD3cJNcmpnDcW4b6PYGppWBD+ohr1KH
QxHo9mLWvNpEZDCgaQ59EyZZAV133895htoflLmeCUbbPG0Uf2FGJSAtALGcoQEKLBN5xAnTMMFA
2wAift9rCNYJuqmVdr0U2FCB0CY6umo4ocsNA2lHBrEU3gLeCa5urnoGKzcC9+qZgJwDN65K0QOV
dstCp9jMUUwMICqZ441IstoV2bfbR7JmBCOoKD1gvBbgdimilaDm5cBa8mCGVmgMzIKgKnAxv/7C
ioFrFYj2pTS7/IqzQDMXekLagvEgtifIa772cK9kkw7s+kzwlgbXNCqCKl678uev1UWbtA0eoKY+
Qh2hat51I9w4lJWvHzaYBv0hJERXfMmdMuaz1U48MNo3QvIjpHnS7mOl/nFzHbHl3I70pjCzSUR2
RHhAI/uxjUJojPBxPxK68eFfd9kWQ7hnsG2YUbtiqC2STNCpFf90vWcPw6VP/cHYs13qA3zy5/nq
uTG5ZIe3V8tVe+RB2TwXKXfjFq/eDY9ePFbKQOzli7QofMEg8pepzmYc5mbL8fxMnlJ1fFHnUfjV
PGLaBUAjq1bIFtHdykdkqwtKX1VBpYPX/KV7V6RURGJq/SKE+gRpoGAWcQC05UZWvGoGYtwoGSHJ
0eVxgSgjGi+thgfqdBhMsPLr4Difft7+VNc+IpXhlFAiwLPi9xz52afKRiBVIxLDwZs3GuoLHM+7
bWF1GXhMgOUCiveQ4rvcLQH62nLqzD6ohu9T743gk+6V739uQ6NEoyBogLy2TOTYWa0l2rLvgyhn
Do+OA1A+wEK4t62s7RVCzTL0g4AAkbXLlZSgVo4Kir1SEyqQcMyeRbf4vNbcGUNz6GQi3bCgZHRp
IxzGuB1Cuwt6gzkFZtZgc0eNwiflj2n6cXtBa0eD8AmFSaQBmibXJYGgtDGqanaYKVbcMn5vWt1J
MMb5N1Z+v0UMRFB526AGVvRs1ruAjaYLnDBVvizCwLeNrJ2N/c+D57eRJZCf+XHZhrbV97QLOCiS
+4bfE7alorZlQro7tULr5qnAOial36lJcrJmY2PuZfX0kWpCIIPhcSpnTKKy65GgyBN0pIAMU3UA
MPqLjvzTyQcgmiYSlRv7tuoCZxaXRZ/t2zCAWCovCfxt+FKRL137wAF5vX02qzZQTEJWA8JFIHou
bdim6A0I23WBMGK3TBRPsRs/2VKgWLuqMc2Pd8BSJoO+6KUVsCMUosqrLkh5AnIWW6QuY+0nOlrm
DkjBrUVde4OKbiRd/oEGKer6l+ZSjAAoaZrC3FzdmSQGoAtjwn8ccZa/rzPUKZCqE5kaYyozokRp
2AZi+snt5A5ls43C6bXHwQJCGbGhs6ghTF8uY6rtuZrAUx9ENPd0oNSS6avGHzUORF9PP/6pI8AY
dJAQBHBCluwIwP5NNqr5YAyGJvSoiD0Dyx3JktfbZlaP5syMlEzVNWUzYjiSdYFiH8a1MKm8URnY
MiE526R2/VSaKt4cHdAYs+WC42ujMXX91SxPDkj2Mbj08ui4PBl9ypo0jfo2SLTMh3O4Ef2pNptC
NdfVbBU3JhorFLUH9COXn3EWAEzFzHmuzD2gU6cqN9+mlh0ArZzmF7bQZujk0AN6bW9OpK8tb7lH
4Q0q3glywwX6s1Yx6bwPePTURPVdNzVgVSHH266wagUpwaL9ivaRXMrskxF/u0JikNbML0PfTn9o
yhYyZt3IMgGNyUvgSqRvqMiRhJpT2UOWKtoJMHeA4gRY349/s5R/rSwueX5QHXi1gEHvg07XUfSt
7qboU64R/7aVtXiwvAvw+SCKAtdxaaVuqkaZQKATaNNjHT/mdema7X3ZoVvbeLdNrW7bmSn10lTU
Z4UCOo0eNXMQ8AFQPZ6iutgY5dgyIp3NNCdT3jIYMZSnULdRxbvL7S0Oo+urR0VsRhjVMMKoWzJ3
YhuDUq3Pwy6wMvtHF8Z+rjyqaN/nJbhsbm/adakcpnAueLoDboM79XLTwK2SjjTUuiBjlYM5jj1I
aDrHAEI+sfo73vYPhrIl3LWyPMzdgCRzec5fvxlzZKRGPOOqo+0R4pRjBU6wMcByby9tzYyuMsj9
oqJ3/VAYGdf6FNTeQS9ivw9TsDV/KUCANG5qNC+bdPZmBMQdVyoaKQu9H649OSroeZZbnVnRQJiR
Q3vhAbge2GGcODVPXDyHjm3OQIGUHwpgGXjGN9I86fa4sr/sxNmnnNXZMCnLQ2IykNoxxp9FVm1N
FOK1sLFM6QaZQV/QtbNCUVSYMRBQAuqjgGQE+LTDlCpkRycA+pMiP4nE4m6hGx9AYZUeyZBYnqbU
D2xu/ciYmVO2IAwRmgkqC0qcjESfs3iy3aluNd/sNPChWNpLW0CDt2706GmatNqravxxns8vQhSD
a6ftc8qsR8HUymXRMPt6xd/Ae/QJbTqvIPZ+TsMDAcgA0F3tZTJiDoIrVTkR2oC1zVRKt8rQX2hF
V0KmVNCd0SuJZ5UJdTOtftIYGPOEops+77TOi8vpQ8GsZ7gaeF7ij7ilW6cK9achH6DO0ezHsjgB
Ln8a1ORTK+Y7xrKvWYIplDiPHtpy8LM6aTFDAfnszgRBcIvbKcfouzPS/A7/5tEWNXc0I7vTwgIE
lcXo1Wx6UXKwAGXW3SDUnQ7Ojqpu/Roow9hU71hjfFXi+N2CWPYAvrIynnd9Zx+ESo+0xCMvq9p9
HSongDx3JvirTAKuEHvu3o0sMpzeGBtHS0CGWtvHOhdgmLN0DxjMnW7H38J2pB4qFW6U5vcVOAMj
234z6w6k6sb0Viq2r+Xa54qbX60ejChNUXxKdHCuWKwJUpM8zcp8n/WWr1X1c1bquI2jA+/SV8WY
FyoBem9BmKhPcWy6CHIDkHIRAbNI2o91oX2vIWl0VEaR39Miqz02It90WJMWH9U4nB4xroJeXpt9
IT3mqEEyVPrQGsGHNbJTCa+rbRX8O7HwykEdwD2LvCPRrY9Vrxt7kc+Za6hD6msx/qMetphhoAdk
zB/6WfExznScwLQn2uQbMcLvZgliDZ5O4pTZSfrcm3PrRcBiAWWMjTF4XDkDVz/zge9HM/+SwoH2
IJuzNqK0dOtcfeBSBloOXNhR1pAgNUo3D817vco9e2r/bGjl/81gLBLNCdw/8vMAlCtDVZhpH+Br
3HEr9pkeu0Xd7W4HZrlx9NuOQSHsh3zAAFHJstyzeNWlEaFgy6bBNHw1cuud46ub+OQNPWhnjM6v
8/Cg2cMuZ8kxB6nJhvm13QTwGR8rZl9NSx5sqqme1ZCJ7YHUKVVH29W7Yq//AOlE5tY+uHDuNfAF
75KtHrF0H/2z6jOzUsI1ZqxXhBJiiN2wnDx9U2YN0fKj0LdoP9f3F/cQXsfgarhqlHSp2pNsKcIN
rflU5Cl4trTqA6+bh2oG3yYmht50OmJin5SvzEweYgUMdLc3ee1KwlCJBfAQKlwgD7k8YoPbDCgE
ZQoQloLKbiC50ugbudjahqIOCFKope90RTEdmWNt1IaNgUCqO0VmOqIQ4ARM3A7SDLeXI6VJv8/O
RrVBxcwdRSlN8tihxKAEt5GiNCpGJWiZPfEOn2BOaYrBjNgG7SP4wCftDxXjYRc6YdQAehzj6Ch3
SlduaOUleiwRJv0YCrbUcFqonIal+6ergxV88JjgxywQkQvQIBqCijvReZC31RPwWJ9mbb7T23Lf
DPUhtkBdpStfb5tc8VHYxMEBOYDRNYwXXjoIZmeMGgkDCfJjf8yeK7d3jP14rN1kkxrit7TiZX52
aUu9tGVFU0GEgq6L9Q4GH988aYdqT97ak+51nm85kZvf5YcWHz2kyjcRYcvb/do6VoguGfhj5QkK
WrCZdTas4/N/0bvxwApln4rYG8j8hWdCdwaSBhgn3BtjT/Zqr+ggDytOda096pn6qLBodpqyeUEO
sQhygKiVK384p/yPowFui97qom9oSg7ewANIXtYkEMX93D8q1inhG/n49TeEUzgzIWWpDIlCJhYv
s7LqjQ2F4Yzcehqs7Flr6Kmf+rc2K7/ddrPrMHRpU/p+wDGIqRyUAWAzfLASY1d2hn/bhLa1Luly
RqWNq73AVHyq7JAvlA5qxz0wCwnYsozGdqMa8n5j6PVz9IPNs3GIGSkOhpHsVR389F3Kd0lkPCXN
kPlDiULZnKXfbbWJwfYpPpXlc4IH08mcapDJZ/En0QMwNot7EUM+ZS4NJF2NSfxx0jWQuyQgYzVn
E3TBzZGXDWgH0+mJtVO806yo9SpcBBuh8ToKW7oODnD0ZdFkNm3pWkvFFIadlc9BlCRgC6wA5W14
+bpMCbgxOkC3d/v67r60JvlpnMYlrwwgOdXqp5E+6fWzjt72/2ZDctSk7VsIBWdzUFDm2f1ubCCi
BE7N21a29k1yTcKEzUEw2GNkrHLT+b7C3FE168cazJN/YWlBIKCWwPSr8N6moTKPUMoOWh7vwurd
ZBiaH+6McaPB+FtiUY50MPFfQ5IrgNpwrIpBgyuUsxslXyYw+qZW6Ag9d2fWe5X9IRtysDFnjjEd
KeiHoVvqmngy1J+hZOrple7OrXniHfer9hn/FyN72X40wE7c8X0VfwOh1sFSnjRaO6AfOSh1u1Hg
WwsY50uQ/CvlIYhGU5x9pzU+6aF+07/ePo0tC5J3sQ76FHmK78WKxsdxpger6bZmBFe/krODkHzL
SuncdhoAv1kBWBeoGxvau6PYCOhrVs4DulS0FiwGrWI+4c4Q5FRraJQNifE0mFsM8+u5wr83hwyt
p104atDLJkGtsZfERqUg0XZpUvppr72OifocKqCF5b0TJelH8HaVGx/Q2pFh8FcFJY1qgFBRSmZN
sUDjtRj253KvdOm+1vONBsByIvKnc25i+QlnT6LctvWkZ8ocaP3nhal/Ft+18cnA0GpMtyLPakJi
62jSoytIQO13aUvRkxKM3xlIh4/JgR5sf9yxXbbbQiGv7Rq1gYJApQ8EljImifCahyDjmoNGe2Og
hInbv0laVExQoV+mAZigSm4+FkU/0ASfkj5rj/mCL+eoyootGea1SI3RjKWtAfolVBcu9yuz6KxY
Cs6GkMxXcfQxzRNnwIx5GJr2xrWw9lHpBmbDQPeEAos83hAxCyFSlDP4jSuH971ntJWrQizkdhRa
87czM7JaLthtzbbUqz4Qahn5cWm+mKl4xO9qQGgLLY9IKb3bFtd28dyi5HVAwrEI8/+4VYvMg8yd
U1WDO2UfdPXjbUNr+di5IfXyuIzBUmtIU83BWH8C4Syq5tlR77+gdumAdR7kvBs4qTU/1zFVoy7E
KWiqSmFQ5xn4T2dcGYpWQGQ7H98NGm4c16pXnCVZUgSqi2KmDAy6QWEST7NHvyDfc/ZnZWTAldCl
MdAGYPBxcoXRzdJWRS6ijtBp+sjy9kGBHvjto5Ej+ZUJKcyphGs6UKT0N0mKdg8SzoPpTzvN1z93
h9u2pGP5xxQ6gWAWQUcQlHqXboC7qR7aRMPgOqvvAPQ6QcH2z+pl/2/iNxgK8M6rbqAhSitvZ5io
ivGLEqGyalZ7ra4+317J757p2eXw246N6ccFhgdpmqt+0Ig00Zp6FbzXEXMot8VJ1AJ89lPUPgg6
JPvKimonBQttp/d3qa55JQ0PEch+XSuM7zHQ9rNowM08kMRt24g+tHOuP5hCfIlt5Zjn5QEloPu+
FMeCNNEpKyAUf3sNK6xWeAD/Zw0aOk2XxzG3DEX3tBGB2OHi1jQXWvbWL9W3dwCE+Kbb+uRL0x2T
HxRzSjtzI62Tvp/LHYR1yRnYGKtThq4CqFK/qlBQ6brDTL7cXuKWDSnuZF3X4I5iEMdVg5KZTkc/
i+jnbRtS2L5ahxQHyrKeQcUj1EBgVgicxZ5O8gdynFAv14Z02ji0rRVJX2umdCrXDJzZOL3nc7xr
6mqnlRveLd0LV0tafsRZ5lOpRmTSeMaStB+kjhxbH8ApFvpNani3N0/Ke64sSZm3whOwNRYQAYt0
8SFOjaPBMa6eaCGHMmP/1CdvcflrBBPzbbNrgejc85czPVtgW0RTotqZCGKI6ug5cfgWkcO6V2Bm
AwVKNI3lJjtaMpVALQXMpBp1Tfpicr7nlXKY2re2+np7Nau2UMb6jwyS5IHmAHZxS1tWo0QHkH47
mAX0pwWkFr23fPJvW1v1wDNrkgfGnM8V02odPIMf+prvUwVC6OPWc2lrTZILqnqqR0lmaEFvg7HE
BtX+1PhFz4+6pSauWm6pJW+tSnLEMgWRLO1BpszK0OlaE13RnyiT/m97J1dYgfhRcUNpIGcBkrQr
211Vk5Pd2Bsj7avu/e8RybrjIiWYxkVJMYhEWnmTQb5XidgIrStsnbg9zoxIXjeafcVG4ACCHhTG
qtu55QvIQeJd4pp7za9eONT7+Gkr61rxC/ApgNoGIG7cupqU2TWWXUNMJTaClrWHMf/ERXgHtSCP
xbaXlP3Gea3QHurn5mSC4bYN+2mCylAwkrZ2ecSeNIL2+ky9sbAPTU/u8gJKSqwHbVB5tIWRO02c
e9nSTFaGaZd06UFrG68y+cfbn+HKGV/8Mun6nDK0PjBTCIm37APF0LXCye62hRX6PPAZ4IzxksOj
52pwMNbBfFyV6I4ZL+UR9MMfE78x7/n32Z08+jD8rGZP3RrAXvkO0V8B3oOiGQmZUmlZKMrHIV4K
5fM8oRsWJ+BNyc1Ai4uNk12xs2Q8SK6BxVnIFC5vgDAd+2kokvLZjiY/IYw7UEeBCFj4h5XL5Ya7
MLQ8jc6uGjJSaOJ1JtgyzWOcRXuw6CSRtb99VCurgfwcGHox5KljqlhajYW5i7IyaPJclPxpzmM/
attPeqRtXJtrZjDdjwoCeiYEn//lWppWkGhM8+Q50Yc73qMhFZWfDcxc3F7NimsDH4nZHZR2MLQo
n03ZgRLOzBQlGAeoXxTKd25sorlXEo8LG9KxzKPRkjyNk2dUQ9jO7OgvGLonpXXsougOY7/3WVy+
Dg0t/jyBuzAs7WFLOsJzdNqfa/ppYi+GMjqm/nJ7A9cWh8i8vBsh0w6xl8tzioawadRQVwJVeZlC
2wEEBOl96xgq6iSzE03CG9LycNvo79KO9CQC2eC/VuUtpUmrgtBPAWZm3gk0yLQ+rJwKgjnciBLX
YD8bgREoI+sfRJqnyzC1qw3lIQqV+96qX9NcdW21fa9Lcizq8KBmdC/q+agq5BHyyLu+Is/50H1T
1ezNhrySndENx1vbN7SUQZuGNr0O37vcN6rYCjWrMXqmKfdAFuKoHMh0oBlbSNBU1uy1We9yCCTd
3rnlz8obZy88jQh6GH2Qhx9UCG7ltMsgT4/RNEzMOonReaWY/XAZhQm7/W1zK6tE6xj8Avgfgp88
dRyWStq3apg+c7v/puVF53egK3bt0lb9IsZYQNvln2sNAnFqscWItRJBUDY1gVsnBmbzZO6ljoRM
mcISko7ZMRZ8Ny/STHO1saG/d0za0QszUjaXJaM1FhAtAjd1CRVjzdMOiyDGwste/VAPW0/ZlYAF
SCcKTqBhAdjWXlZ9FuPnqYfbF3n2bIClzqlT+z6EEo53+9jWCjU2eNFALoQIvNxbl1aKMM5yZUiU
IK4jN1Y/hOgZKaV911AkXv0HBrWffu52KlAkxpbQwvUKUWcFXwiG+zHWf9WvGoVi9YiZi88Mha9r
wz4zk2oj4bj+DlDiYrhWwE2BFq3MfaGXcZ+GSR8GBEExK6KPk4gPiqHtiwa6R5m+taHL6//SSwAm
RDEKHTiGkrs8I5qA+RWloih9htqTC7Y9N/Itr9tBvm6X7LawK9eef2lMcsm5ExnkPtP0ebbZ/5F2
Xb2S6kr3FyEBJr4SOu3EjhNe0ERyNNjAr/8W+3660+2N2pq5D2d0pJGm2sZVLletWuuTVtelx4vi
2ejApXf9nGwacpGxYbIM6gQiVB09S7dHKI6jTnspeVQppUdli1lDubhziPQEDZhVMlnM0lKiQSWw
oPmjVWWxV6lDfKNSN6SqRj2FNg1KrlNkWZRJPtnW2pCsod0DZQeA1QQXAKVpBbZeNX/UDDCO6s7J
6DAxiSm78O/3EB0SXAQ6sFIfRmjrNFOIavf5Y631rwRg+qCBVQw1KZ+uG3qfjBN2ElkbRrWBlgIC
W5QHzwawYM8LzqCtecqhPVZh8zocaO5BBukWxISBegOdWEl83NhGUD4C/ILUAG8EEcLU2JU7QjrP
iYzK9YuFrcJyQTJI1rYRMy6sCPkAkpwpwThF9gi99f1Up682nZ6ub5/MhJBM8Y46g87N7DHNeOKl
Cg/hWDKg2ceBagOUHRj/MoCkQPYrds3YVI957o74Rl1Q3PN9tW8P1AWPuLtvdsmukyRSG49Oc+X+
wUw6POsjSj4ewWfazVn2HpfKn9Q3vy8H6wu5T47Kfti7QXOAGGCWejJK0K3tPDMsdqCMsZ9jZ46h
t8GtANq9fjf+dXkecXYlyQNzAHBN4sBz7EwQfKF5Bq14PeRJchxo5il8kCRyWwsBKOV9kgatSNGr
VOagO1NyK6J1guYZCS1XRqK1xmvRcdHGAO8F0hkkNMLR04esK2w7cyLI+0Kh9ZM5G8e5U0IKjpLr
h3zDW3WECHCCrbNiHx53bamPqW00FqiTXmOO2Fr03sAkJaOtQAROCsyIo6qiozkjrCeekNcqI0PB
LbC1oLqfjsNDvWv2rj/uSpAHZyTQpazYH1NRE7wOwB3h8WpianTNCM4SJ6i/pUVRF9mjhRsf7ZCg
yOOdAn4P6nxVzB89cl9UyiTRbyPNQCsXbXbAjVdK4XW/z4zqCYBukFzFtT+N0565SeW72pwGGGB+
q4sZYJhUJvm19QmRuGFyFRu78iVcmuwL2rmO0maPoLbdQSp5zzjI51vZsd84k6A1/GNmdYuzlU2j
TXMVArGPBtcOnFeZl7D8MGrWJ0wa7a+fys1Pd2ZL2EVuJyVTtCJ/7Dv+Yjr5oUmBDRpd4HydFhrc
LlPv69K9A1igl2Q4WwHyfQ4cGOZVPFAsEJiDPkDoUrGhv6TtLL/bt98TJ4wPhrdqzeiQMpsPcThh
TEAGVN/a4XU8CgObGKa0RAx1PEJaSm0QIXmueypm90sjCeP5FxtlI/WbDoml4R2zMp/D3uXHZAxp
lZFWJOpC91n1s0MZIANBW44GjldEia8e/iH+Q+jsj8k1YT4/PwqkdADrIVHWLKGeVSdWEAlAXF9/
thA3oasCwPa6MEhoCS5vDU5q2C2imfacvpRRdaD7/CG7qz9hTssIhrC7LZ9UhJrsgR+KT8pRkfW7
V1/7+ANgeuXIQY4s+CLEbxkFQ4od9Zm+ozW/M0mmB7qi3zMr9idrvqMmnX2XZJ1XOAR13AZILagq
P85uLsNObrxU8QLHew7H+J2LUfjKcx8XNup66IK6CQbVePZZy5OblfTPYHctB5zdr7/NtQKJCpZE
PSAAat/JBt03OsEmipTgUMT9soJGhV/RJJqSdNlEIlKpJX6FSQJV6Qi4SMx9OlSfoTd+m1blq+oq
T27fPoJ3NGTteIRvPowW2WeufXDz8c7V6Pdl4ZIsb6PVgJ+HqiM+GgK2LZJYmA0xclLi5yFJHtIA
nDZfNEiwBnFA0eyC01tpYIPo2DcBXQyux7mN0A1JBhVsiXjr4P+E81pVI4MQM4cbsiaktR0a+DZu
QSQxbdMMxnzsFVO3sihcul6DfuF/rl9r+tKAybIln8nAJEY2nm0Eyqf/NSL4t67WebvkLdrhzZd4
wcQL1XwF4kkxuE5ijHfNlsTbZasSfM3QFYpboYdByM6PSfl5rMpjMRQ/r3+j98RU8OmLhQkX3zIs
Rb2YWNhA2Q4aC7+ZaezisnjJkuUbN8xoyCvItvP2W+Vab5wmUAFi9bTLZw2yUnN+MIzyp6I1mErU
7tFNXWHdUFdclumF8jlSuPGg1nyvKX0eNEN+gmDcjbKUYaPRxcelEOjWZMkO3vo1Lhdl4zY3gGGB
fIuNN+LlkTAcRTcpJVA8fW2Nt6L8UerJTaUPv1KtQ47W7jm4hj3bLX5UnfJ56PsnvU/cg251h6xK
MJRITo4d78HGcZyn4ZOy2F/RxD82CTrSCR0wuNJr+67GyB0ol970uJp8tpDDYOZpoOQtDajJbqmr
3I11flLocGqWBHgt2u8wIHZPlfGRErbDgMSN7iqRXZg/3aLYWU36e0Qc29W20t2BAwdDVcva/yqC
0gHVvul23IOGlkwZeeOVhtwYHNJriWoDEcqKCgLOE0ALFW+PTeNakKUHeV/RdGAOVIo3Ppj3gE8F
o949xZP6C/gG1JBb+tdUASjvo/rigHcUXCUf3h6dMfBajUdcorw66kbL/Cx39kuCEvj1U/+RmfPd
EkQiMKuDaqrI64BiX+IUCTIE07MgwucnT2pYhNONV/jZ8YneuaG5hxsUfhr+NVOxAZqfNXdHxQ54
VfEdh2aUpgyYw41M55CRPNDcT8tQSlLMjQYkCiPIfNYOJJgX3vPAs3wkY3Ds1E6TR5q3oz9wBrGw
rnJ25lgfxnnMTqOWvc2u+rMwzF9JC6C+Yz3HCoBMcQ8Fp+XvNasA5kDbGYUn/CpcmJce2ehW09KZ
6pFVPc+d9lQXpzQlIdUrycrXeCW6/pmhd22Bs4U3S22TknZwfbvGzTYQj3ejDPIgMyLEl55VQKaN
gLApeh/ODLg05eX6Cf2YLWO/MN4AVVtw0n0A45V6leDhV+kRbd29CxLHg8Gp7ROt+5Jq7iDxB5m1
9e/PNo0W4BjWbGyaqpdP1KVgq3du+lZ/UYzkeH1hG8k5VoarGg8gwI/Je5Z7ZstVFLXIrQYrCy2A
5maQN/ntrsNrme/6zs+f2vs48/TD3xcmcSdgP1Ehx/Tah/dHjvlKrchaILOc0p/zNzZX4dQOO8ny
1k8vnj+Qba60uygKEJFoScXruHV0mEmXNjStT3H2GbAbTzNe8+Rz3fzgeRY6tPY5ZeF101uHEjjr
dRAY8AZQll1+xNRCJ6VnM9KtDvtpLrlH3PTndRtryvZhdWcXq5AGaeAOHaYekMAkocccnUVjtO71
ut6buB4yrXy9bm5zSWfmhCW5oMZqUw2vqnp2X1NlKHzFcmXMv1uH/zxZWH/E2YHscVxb24LsUzVD
VwR5sk65l1pfivjL9dVsBeWLtGTN+c4szVZJq5jmJNIIZOVj/kMdnXvm1EUw2bwL8lotA8fSb+ai
DGxiZsG81DeGA+U5ZQJF15xOErD3RjngMlESHN9ol8WoSa7jpTzt1JAE3S++x484NnsjgDcSH9Qp
u3QMZG/Jj+ntpWHhbTCVHKuBKkFUddrBgMCIAd7+ibsSn5B9W6GQDkEXqEItSAQzotwUtfVQk8LY
kVIp/TaGtMr1DyxblHDJtURLtbxz9ajJ2++tav6Ik3Kv5/1fDikCGHOxeeIEEbcmno3IcaPObDwl
geZ98bx0v8dCkyxI4n9iroIxyTFD31GPZiOBEE7lK4VsoFgcZ/6wGCGklE2B+WyGxcwQXYt/aygO
IRVr7mbuU+4znwdgQ3swDkrghMzys9qTjfZsfTZIga8sb2j9QXDo0i1t8J+kkDXCjVQafulU3qxZ
Xhf3wfXTsbWZkI6AHjj4RF3c6oKZlKZmBuAOaDhZUBSO55aSEbaN1z7gAWjwAYOBDiM63Zcm3Dxf
wZ9I5M3nYdxr8OgiTE582idHcprC5Zv2q9+nX2UbuHErXLwfhAiqZ7VCFAYv01A4dJR4TweMdk+P
lYmMxZIdyg15qDVvRw4BeuNV6EHYyERrxk5bMgCEj9aJ31X7wbNQ1hv2MnDCxsFAwRK0GgB8bhRP
WGdWU0tqvMEd8C2BMRX6Vx5Lc4mXbZnBYwBVGgAEjA9Utqg4O7NKYj0ayUvRTSB0UTx1lImQyawI
foaUAeipDh+p4xB1QL0QONPBkixF3wi4eFD9WYvoSxNDB73QkecrSuUvtdsEZmZ+4U6D1z6gSF5p
kds+5/fa0PksWR/BS5AupY8T7aduEeLl/hCzEvRBMUrUaf0pSUjugbHqweyMwivn4ti4GKF1BmAO
S1YHjcK+/bWjYg0rCRZOGKq6QnbP+rEjgC6RaEqfFBfzZL0MkLL9Lf5YEL4FTm/vaBMsVMz2GLu3
oHxVyJrIW+nGxTqEb2HVuCgcNwFkGhrOqIgZ4fwrD1LVGzwWZj/NzpsP9t9X4/CiXtGUOFAb8igs
UeYe8CQj0jtnly7uvov36BBLXnmbG3hmRchbUIGCujgxjMjpez917jrnd9zKAs1GWLtYipCjuFnW
NkVNDGiTdGEaazs3JkGDabhlGF6xUMnA+abrAFe2Bm78J6JPyDAbPYadcA0p1oHl1cEYmqdcr442
k4mjb1xFWNkfU0LAboqhoXVD9YhQHIc6zb9QKoMkbX+iPzbWvz9LdhMOwlcUa43ITpVDrE5vjTpA
Jdmgz9e9dWvbbNQVAANZua3FbrKasRIibhiqqCv6UHfxMYut42gNNxAikdyvW9v2Lhhm2itDhPjC
KuY5G9YxIsxG/q7TLz35fH0pm/++pgIibIN7AkN4l1vmUGWphhKTFGhHghzLeSaN9nTdxFaKgBvm
jw3h0+suIWnTYLuSN/KDBWD3O2g3T0+Dx11A/KoI6dfNP+QHFzaFozDZM1GrCfumkkdiD4+QRD+Y
dXKwLSU0aCNju97oDGHaGHuoQv0GclAiGs6iuZsgpOpRH/S31ZPmZeFyUwDDyEIKDKNseZsJybk9
4ZWRuDaQmQT24rvkwF+L/YqWZPfyGsZW8eRiZULqM2Tg658IErzuNw+LyoM2nh7mQeHXphc/LKFZ
BFmwNDsZ7GkrSzcgWQ3OJpQVVyGRy6OJyjNNgffWI7abdvwt/g2+sW9FuBxQwo70h/4t/sxpkIdK
4N6ON7LazZZjoDq9smNBZOYDjqOuVK3GnBaJcszxtiD3KwZJ4vKxv7MOoyJ7hjwrKrAikDhpSwZm
RyTnNnNfgaED83LZDnuuFEGr5Y6fMlMJzdRa/Ov+uBW9gH8FGtBCQ/5Dj2ya87aZzRmPAvUuHTXf
NT9z4/vcS4LkRpsS61ubgCCpQkYrwihIBR7NiaIsNZ/G0gNzUFABLD15Y7Nbs2ceNJgB8lSgHcAb
1YQycrPNvPDcvhB2rKpU+m7qdWBk9DkcjLA9Or9p77W38b64md+MsAwA3vtBHvNvQI1nGIzbs9+x
BkfKWqASpD67dT2d/yAhJsV8ylg2jKCNmHd97HWP6c4gXgWRrp/Fa3KcwgRMRDjOzhxc/+Kbhlcy
/lVbCMqdguEaNnN10tBsGSDGU5he0aKNNMiQHpsu45pocRAdDVjxg6sVn0tQ42N4V49vWnN50UrX
lDjNVoKEHO+/NoSP6mqF7tZKvE4aakjNG1MHG049++hcvtY07j2ij5Ircnv3MGmAxhpmMcV+NiV1
qikzKtX11PktnmRWer+4ssxvqyMGBr4/ZoT8ktVofbUlzKyps/pW3DR+HDB/8XvqDXvZcP9G8AFG
HKBbAI8hPGMLwbWpoOrHEfeiogMD32h/NrvdoLuHIv5pqZ+6SUZZrG8cjnODYgEpmVC3VpAJgDMF
oAU+e/kLQDK74cDQD3sZObgjs6Ntes0RKNpD3nmOr99ZYXpnRzKQwMYZuvgpwmOr01qnU2KDoPhy
YhbxcqvyJvWlsjBaUR+vu57MlvDssqZOdXq0baNCqw9rjzWJiyAthv3MzPtGykK3Edsvliamc7bT
KNrsalEyPNnKgopIDQIpJXQTWQVBtjDBEY0+zZM+wcIsXnmd8SmdKi8pQMCWF742y9RDN3zwYl1C
BEtNxVJXiuaorfkRMh1BPNmV1y6ZbFkyQ4IXxs5YT2qKJthi/U51jmlVerBjWWFEtnnr3589VHp3
nhcjtjXwUWh+WX4bNfeu7oxDDK1epslGQ2VrEnLFcdJLjMuZJIr5N7PoAJa6qRyZbslWln/xiYSI
Ai5TDEal8Krydgq0oATns6cfVzgqD0gIyj3fuuMH2WyD5MC7AitGOXCl7tF6i9z0dalUn3OOcoMO
Dr/y8D95sqgvUurmQDE9iU6Kg7FhsFs7Ez2U7JWBlUmX0srL1iXEjWShqjuv7mUsJvi54wCdW8+h
94vK9tfXJQnMouCINubAR607WA3mjTW7T5oh41+RmRBihQL+v9xW0MLrl1+sw43Nqt31RWxuF3T0
Vql19EHF1MPogYTEaAGJmEFOeTbzECWhoKkwr2PpaMhft7aB5YB+95k5YUF2XWVag2oQnibxvvxJ
DB+9suWl+Qoe5CBD4RtNrDkowLH3wH4lwSixb27c3pCdBsQC8D/Av0U2lmzUnBRk7FDLbVo8HcD9
rw4ntXAb8HHnoV23aN0z35oHKPcW8EWLZ79GBwIFINqH5j1A7+W4RHEDtRcLA9vAVt4qqQXaaPU0
aFMLAk5U02dl3BPuEK+xtSzoLHfXDPFXAHoOToHH0JyMlZcP9NFuAN/IGH9I4hg1+JLu7IYe7d7a
xQRkHc4CbdOU7hKqo3frTMVparOfscUH3+qcI9h+Jq8q09vMLR9BzxJpxXxwqQ4OzCJ+Ap48vXHc
JTvUZV+fMNaB2ltXA1iodY0Ea7pxhgAOQHoM0RXLBu77Mig7bsHG0cIoFFf6Y66jE0lvuoI8ljJO
1Y14DCZbPC5xVgFWFEGK3QQytymbNWjVHHKe+oAmQMNUNrq84XQXVoSoHy9qTxu71yIzBfK5GooH
xWhCiSOs4VVozmMuCRjU9S0JEICwZz3ry9kwJyOaa+eUpyRSYyitKC043svAMmKvMQcfXElBn/24
bnrza51ZFpaXdXrT2PVsRMtcGvfI0A3PVJqfCmONB1y/ZERFZk243MYujzGdpWOdg42GwMpqSQ9z
+TrSQhKOtw4HeKp1AkJpB6AtITktDStNOlWDOnWr7QHM3nUFD+NBAvXcCiB4+mOyGCn3qtF1edY5
qLJ6qoJAXl2svQZJ7xDKvbOf8rLwcyVD8arQTL8tRxlT9tY7AAhqPDwcUCXj5SFkqGrd4neBwDeq
tWkHVMp00FNtOrR0+joz28HgdunsxtnQPaY14eQaDw01b/pWhcC60u56gi4m4ckecppfGbUmjF+r
vyFsm3hJlT4yMj5mkErf93Nf7qxUl5Rjt77O+a8XAv+Uula8cIh5d8bJ0J9tfe9MkoO9BZDAMxBk
IKCIQLNR1JyDUgGiNGk4Sok8NPwU1/9z5YbpzvZZSPyqD2nh2yNmDe2okUx8bb1CL4wLCySYlwA4
5d34/2dxqZfsJ1/Zlycn8WQsih+DlAN29nWyETPEDopgl+ewHUpdm2jBInOwS2+wh+9LXUrW9NF3
L20IqRRzGztphpJFBrW9JDdDEDVCcOPGkAkGywwJRzuzQGI9LTmLuvF7DI55vgx+NqceNXX/evDb
3Da0J1f8AI6jCB/odWWEzm7Hol7vX/gMwk41nmX48y0jK2sn/BH3Ie71y2+jjCk3gRHGviVA6w+f
FteULOOjNzlQVHsf7EDN6MMIOeHloIx5DO1bXnoNRiQHZoOaVkZbtlEsv7Qj3BWjooNwqHHGiDqq
nwPblDgAsajflR6iesvLnHd+k4HS2f1y/TNtHYjz9Qm3Bq2SXhs7d4wmtfPRIPGV2A2XrPcr6HRc
N7XhuFgjyAxWhnyADUX5tj42R703Mv5ePlI8NHcf0ZcCu1Mdqt9lgOLtHcUkNXquYLp0RJRO6YBA
qQQpS2So+RthsRGaUwWSb2eCRGY3HrhmA8u9PPV9r98nzVRJfPo9MFwmHlgu7i9g04izljYvD6dL
mkR3WMIjANwAHb9PF2U3klsza3wXYuNJdp+Zb86B1U//ss9nhoUA2UxlqecVDK/TbIYT9A+Nr2DK
S99VYyhv9Gy5CMaKV9TJynUigpghyGTl8zsjOKuO3coHM6Xlb+QjMhaOLW8HMva9C4husPiCUqxe
K1huQO18VoK8/dk4siO6uRRUhoGEdcB7JJ4ZizB9JqbGIrf60ndfliFBJVDGFbjRrgJbypkVIdoP
SLiXPjVZpO/bY3ev3kGq4s4C7UCAGxML8/vXci+LMFuOTnAOQR0IVBJIkITTiIynXqaaAY2k78Ea
GiYGCacuPizVKKtQbX6oM1vrbzmrHbkN6JX0WEdYhkqB5r6AujK4fsY3PxTIxDA4idcQYL2XFqxR
G5WCgvw8W0DeV7yZfbsz8Iy8buU/0oWiDxMAqlZ8PjhExCHmeVGINS+cRbEy575qx5Dc6h4bJTtA
0OtQqfGhrpIfZfXOKvYcL5hcYKOq+g7J9vPs/ACK7gg98NsqKQ9avNK2atRX2/i2N1x0teoO42fJ
L1ttP9dZdg+tKzzJs8EImMpd3ypZ6ylET6GaBgoMSMhAe2FI7620+wWmkX1SZs+jM9+MWnEsiPNQ
zUk4l2B5IOXrpBSHYm7ZTaVob2MLjEGnVPuRs2XfT3ka1lMF+pq0KryElsdR5TuHY+ItzRp6q1h2
GU5xanqkHxx/nMoTBFg9TCV8Y07zaeimMMfb3isTlnhsyvY8y3f1zNFyKAdw/LBdohq3ruNGNSqg
0InL/AxV63lQjkDT33YzP8Rueyr0/MFp9N0U07eRO88ZU7+yoogyc95p8bRrc/WhTYbZx9xaEqBR
sAQzib/0vfK7c4bPnLUQk3IPytDc5sT4CiDUHfJrHdl2253mke8YknaWt9zT1NmfNXOvNyRUF+de
1dqbgnSnkta3zNAXj9vqM0J4GlRJt7Py4pDUZdgv9Ym6U1hr7kMO0InqlCmaOEVkdt1r35f3Vjvp
nptmd5muhWzQj1VO/LjA9VLNnxeNgf3NgZyYssoHNRUGxJbPek6RoZL0mc38K+bYdq1uPpFsPKHL
fKM1y9Eah0PGzOeC6Ufwfd5khvMwEOeWUjtkvRuYsxOOI4o5Lc89JTUHz55sxzNbMyzM8eiYueQ2
WZ/HggesERdJnIobWxO5KuwCOBLInlmRkpTB1OV+xe9obPis5n5mSUgDNtwaxgDiRux10JoV3Dot
G3u2SGFFFWgWGnD0Mch/Qwo8vO7XG2tCiEdmgCEneI2Y0ptc02u7NMZo4eUpq4wb00LGVXfDT0xC
PDrpcrhub2NZGCNDzQaCyZj6FC+uDD7eTTMuLqjEFDY7YNTjZBup5EttRd2VORo4wxV3KjbrwcGS
pkaJy2tsq6M1tRioeLm+jo13H17jZybWn3AW2K05d2Y2VksEuUOvK+6GIb2phuGWzcMdJFUecsCT
E7f4iunJsGsg2JAtPzDVFSojsX0HKt50Hh95v0gKEhuF/fcqAeoEuA1WqNjl74rH3qrB9LBE6sk5
9UeAP3aeAnUSz3rGezRs96M3RY6kQLGx39hlfFfkmOAet9dTdrYZZl4PGOpkLLJH61PvTg8m+Fev
b/jHGghASWcmxFeBNTbNoi0sokvtDbO2o4pyrEE/UiWg7Rid/RwPf11ivDQpbOXScqiUTyqLCmY9
qXNxsCb1dSDpY0zcT9dXt5GS4GuBXxeMWagkiHpU86SpUxFbkDQFXJHyYhdn1CdQrh6nn9ctbWCf
Vv1bsqpzoV6FFO7yW1nOkC4sWSy0do3Tiv8eOy/7ZaN1rQYcTaDvnSz731rcuUUhyWs6i5RWa5qR
6mZJOPaVGo5xkdQeZiHqo1VpiVcDDOrbsZrf15oR5I6THdo276CZ6e6TogmqrniIdVA3Zdo0edd3
ZCMkYUNsyFwDvrTKJF5uSO7ybMjVwQJzfv/M9fFGY3AXqDv9Q8i4MCSEjImZVZsN1Ir0R8SJo3kg
kCNJUw88mNPJ3runOhzu+lf3KMXcbn+BP0tct+DMP60GnGW5HZsRcPN3sfuEQkEAPL7nWBKI6lZY
vFjj+kvOLCWuU5igVrQifmre6Lf8S7tLdX/6lNyxE+iIwNgf9acBN8wvTVLs21zjWtRG+FnjkHCu
oevhWkO2mOiu7B0Mm5VN7+vxa0dkA6Sb5+XMkHCc2ymeDLMgZrSoP53shg9HqCX+y5kEABc8TgZQ
H+Ltn1kJAgIYwKJy6TBsPyJvqzxCJdNdmys5syIcyHZCBp+yDjkGUOaJ+WxaLeYKUv/v/QtsQGC/
wHrAiCb4l96RxiFlPkf5UvsaWPrIYr+lw9t1KxvkJyvC8k/CJCyG9eqYFxxu7LwOQbwf92lgmL6L
SjM4pH4idJA9atG+7uG9t6u0cKS+fZTB2LZ2FD6ELt8q9Q1Oqcvj3zh5Y3Z9ZkVmO54sdFLyiuyI
aUvcbMMMKnxQ58QzDDwvItiSZ+gDNi4zorFZ7mYrZV4FAbyyZ5IDsoEKdM4NiaxlsdKmQ9bi26kn
0Fbd8nv2jI7gof5O7hbfPJEw2+V3ZuMXDzL83eYSAVGA3KlqOyioXO6kPsxLxdrSiFT9S2ZHTvcI
WpnrR2bbxLsmlGmijSqYSCiE52fbmaKsftZL4sXjIxA5u+tG1mMnPBp00Iu5EJ56NyLkLYU2gLqX
2JB9phAITDDq11qqjNFfthIhUyn1BpQR6KxFjln5PMOsH5iTgH37h6VgngrwAgAjXZGZEnz6StPT
zojYOH1Lsua2L6vguonNhZyZEGIraTkfSxvg83T61NHKU0CiCFixJLquH/bDNzmzIkSkFs28niER
iBT1thp+jINJT21D3tIqvoFcSiw5ArJFCZFJ6ZsOuwkUpG5mD3QxbsqBQc1GkeWrGxhaeOvZutYf
cnb5OqaRoCuuT5Ey+MVbWeEPHa+Ad3gPtAMs4qvH7M5RQGIx+ZqvB8YupZ61G/ZZ4AYyrsWNjF1X
MXQBHijEEEiiXf6a1J71ekkhYsAIxrKhSs6VxBvQzdF1v+FToFeHfzg8ZwYFV9NMcH1xx0Vbu/3d
j7/H5VnnMsLKrW+JFpgJhDRa6ZBIu1yUymwFdL3QiBk7qHir1W1RWp03ZbLNk9lZs52zT4lB0yJO
RthJMCVlgThPc3Pf1Irw+pat/4zoCefLEb5RR1OWFnM/RRjZ85v0MwLHgbRogtF/KDSAafHPxgkf
R+3SBYN4gxEp6e0EHLDWaV6SzKDiQnu+TiXrkm2fEBDBklZhyBbaN3Zyr/eoJKaRMRuSeCjZPBHN
ltZzOZgxwTS3jW8T7w0VNcD+RyojiJYs5gOWLc8UDFZg6odNmMhLfmX9SwYg7PWTsNWSOv9ArhB6
7RKNtcUZJrxO6O/kUO9STI00oz+FVZCGMlTv1rV4dhzEBNdwczpNXCHRGCd7PIyOzfT3sE20qDHK
QFw0YjDPJER5p3IRdAokSSBrvDPGOkxn7Q5z8b4yL8/Ubv++YLeOAbtghTYBFhJZxmraWbXWIv8c
IWwMgQM/weuKEMljeusswAwKBag9Id0VHBZ8Wn3TdHjlaI25j/UbvIX2Gnckh2HrZL+zMxPQkgPf
sv6Ks+jTqPqSNwXS2EmByii/TRM7qFvqjVLF921LyCX+841EniUNZCGpO9Z4mXbEx3MkUIbSRwHD
o9bfc70Cp4Omqwp6ZgzxiOP1PXKjOS47M3KaX3W8AF1neT0o+a/70dYHImjqYvQArFHg8b7cOmu0
DFLpqRURYt20lL8NoP6xqf33tSkd54zgfCOxxIz8pRme2g7vBpSHMRwUFmPtNXqCCfQ6cGTaE5sL
Qn0EvX/8AenrS0tt27sZ6pxGRJLyeamXzDOG7MRG4x/eNMCDaqjCoIv1gZ2mUMYG2hEYB0WzY7eS
LNDsCQqNkhxh47yh34jAgMwE5FdioQ3TT51KB8AGNfI9zetjM7ymlOySjv3863NwYWj9IWcuVIyu
XZW1hgGRMvYKJQ9dQO6tWsaIthFHCY4bWPYdnGykWpdm1ApqXm6OhLnDsFDcf54qySNpI1e+MCAk
r9oM9r9RhwHuUl+bZl8vR99Q67Ae8AJkx+u7JrMmHDZap3yYClx1JrCoPAHtrFl4upqHOcZNZpng
lWzzhG80LpiUHDskWbrTnroWiIhW/ftwcLF9QryeQW+OWW5Anc189s1G2cWU32Ta6/Vt2zzVZ6dA
SK4WwCtGS8VtyhMwZvWph2GikHRPC5Gchg3KAHjmmSUhseJzoi9qiRwbSr0/3AzIFRwLzr0fQ1hF
igUuICv3ZbgzyfJM9fKQ6z14bV3eGFGVQAwME3Et5sSVb8PyPx4IsYboOssA2TUkqWhdPfN83gM/
KHtByBYj5FmkGRWwVmEHY1W5T0tQ8rRxfzdMfqwbi+T0SQ64eBlNKe1SJ3HwtdxxBXtbD9qsS26i
bZddiVXXIXtwnF9+HFefSysfcdLiHnCXpg9r96ZL7ou2D6v273no1uP3X2PiXNqskXQEPTVwxDUQ
I+i5W7MdVDVYY610d92nNu69C1PCDdtUzhCD5GOKCvJFacFXXI0BZ7//NyPCYRgqy9YUTKiDP2ny
B4ceOTc9qtZ/f7derEW4JYaM5Q3LUIHIQK09OXcL6MsZ/XZ9LZuHbZ0Bx2/GHS4ihko7q51ay7XI
nbMXe0R3Hwx3koLkpg2ITxNQo6BVI6praF2hzGxRkSTEYChRSOEBTinz0PdGvvAqJuTMihBOlZxV
6dShcmHsk4MOtZAUAw0v/Fe17wIWDj6ZMJcboOb5mL+6Lyng117zkD3nd7J4tOlbZz9E8K0qVxaz
JqjrpS6KYVpqTh5o0EbPmKZwypNbOslOyuYGWy5K2CDx1tGlv/TmidByXjKM8dtpg5EP1kVKb3y+
flC2PAvzuRZm2gGctsUB5wxDx6aZIip1Oei02KluwO6zPF43shVmDfCoGoBlg6JJfI6BhXxpS4dq
UQ+yvj55VUBAPlSnRTbZsFUiB4+MCRjbOi3+oSKkqQkGXpqW47A099bbfDfekSXg6YH0UDNhQIGb
fjy/6aoXG8daejdubuaZ+XUfzvLMtEmoA0EdHiWaNXtWDEXXrnzWKJO0+P+PtCtbjhxHkl9EM54g
+cor71SmrpL0QlMd4n2BBwB+/TrVM90pKje5O2PW1g9dbRVJIBCICHi4X3vZw3eiqpkGuiErMYsh
OTCbplFgFCDeR+/VeCfdTegCbR1uiBcqHpEC62547k/qLl6orK9uJYoclGyTTtY3n0QhPVopZeif
QptF18c7ltaQRiqrU4nHbP+241xdUAxzoIIDkgJ97q8LGmYcECgJmPoiDO8xlnOHsQfqqHbo3bZz
DfuIMIZiHj6Dl/95f3RMC9JqBQxNElkqJgckaZdS0JzqjhpgrPqnJlZGFSwlU9dOODYRVOifEOR5
5SjbYOg3YgxFROMTscAcqbcLXzaFx3n4hIMA3Yy5OwX+MltBMcp1xs0JKXisI3VFrNYzOnC7YEgr
/V320UJSevWL/rZnyrP0cIzDsiUx9Lj06gNDb26OqdLbe7VkYRYV0VVPBwxasFPZqEGqmwyltr5U
KlwzYgCvBEcHWgIkWV+XrVYwCt4kEybcemn6V21xROAaNgh4j38szGKF1ssJy/KCnewHngcjKLor
R31KAwksiu3gaBNFTMc98K97S1537VRdmp7VQYUVZQD2S8NpsDeJlLlZ+paNS0d3aQVn97YMSJaV
6fg+vXwmTQSaxmrBEa6hZ74s4cy3zZBDV53DRIdxn7p2qsyJQZDS+VC27h2QBWyXuB8WVm5e/NRS
U9YKwf0imtypG3rMhP6SJOVSA3hh8ea1jyhFXNVlCYw+GZx44A6mWRdWb8nELNvVE8iby6zB4kk5
2amWDPVPfVhK3JeszC6qaOSgfhuxRQYBuVNIj5jf+A9S3QtvNqafcHHpWgmYTLohY1AWsc+VHP3C
LNzmdsi5Wmlf2piFg0orTLCTY985ppZZ5PJ14fJzixrEsYLM69fWW/Hzts1rgfvS5Cw+dH1qZiA5
wrxczh0zRQxKu01ZlTtKpKNu0ycTGpkLJerSiZrP10IZ1TK7BNsFLlcPKlGRh4Dkc9dy6H1nuvVq
6enhasYGFbgJgApAO0gCv+5eVPDcAssCbnhnx3w0MTgL7rSfhQuxPjyLJq994pE1MHhHPOjcXuH/
JQT/Y3u2xIVCeiOB3sUprhwecC9bh5Wbe4WrbjJQCzmKKx6iHm0UKViwfH1z/7E8i8DUGJnJLHw1
MOnrielR+xFlIHJuA8Dct3RbBPEZHTbby4LFFZ+O3DwjMACxw4sFkgLMrcxWXAChrqjwZeopQU78
MhjWE3FveR8XTv+QLF430zLeMji/CTq1NSMlxHVjCqdTK5dJlUvjjW0ujcheK9EuP212IfSF2bTM
mJKPLH+J6nSXNOxcDPkmtdunPqwXyprrYeGfpfzkYbsIPTWVGLUsOFDrMx9sx74lrdGbX8ke3aZn
ITu2B0qA274zfcN8NUEbD0wdADmAjM4OjEppL3c1UkY52yriIwchVnqg1Z0hnuFUrgYM422D1xb1
0uD8lAgtssoWgUhJZJfbwEfynx2zPBOUpGn3etvY1TN5aW3mnVQiVZbp+DyxNR3LAq2Xaw9O6cWB
fGJBaXlGuepcddf80BaC/DU3vbQ8c9O6jIFYaBH7TFV1ojD2EhXSKnXpRPrT7Y+ctujWFs7ctAX0
BL1hrGjOH2owYrG3SHzcNvHpejdskFke3qAIFyYweKfxQXvQoYHzYgEAF3sWOJizc/XHdtU7s1gx
EUTQlNpWXnmIV7d/w7W7/2JB58VNQZkCBfjpJ4AnS+uearakHbdkQf0aylq8uUUGg4UcKuwDqd1c
+nP7G64e8cuPmCUwBkH9KXQy4ObXgvyXsc7OGKxxiSO87jwSt1wU4lrwQzLLZ2JRCCODXtspl48K
rVd1UWy0iqz1dulkX/dDCyznYOi2vjUJbU2EggkbkwJRvkFZfwd2w/vcLBfC5JKZ2S6RpohKLbEw
ct1YDrCpDiW9Z+s/FnZqqvu+eTymtyDshoL620yc3USyVIYgZxExQ6NQ8aOmW2OY66lj5j2xKzAP
yx8s4ytIOZAo8hbMT18xN2+BeAJSyughyPPHc0NPiEUZBhn1FbiuveSs1X43qRtvskBLFxOna1F5
Gnr5ZDuYYBVfXb+KagkaY6jrefJm4+JOc8uVLDw5C82zh8fbH3ftnF0am10BNClDM5/mT4eidGL+
iy4+9lyN+5cmZnE/lJRcqaMUhYIDvn1g8Rl3RsmtVtMwxOiHkqsckof251ItfO20XdqdRX0eodAq
QI126iLmKSJ3Sf0eRrt0sW1xNbe+tDSP+gIyopJAcsJcJRi9zEfcdYd1H2D+OciflnLM23umzxsx
yG3t2DBxnaV59KuOs3e7yoL/xi0g1/PVB4nNzLifKD2iciuq80AXmdGu5ar/rBkmXb9akGTBmG1H
U55MN63Dnnod48jU1wTQ4/Rsn8jSK9218Xjt0uQs4JdmkiUlwUcNgfAF5lC3FrgkRaD5iF5LwOql
TZr+/CKBTMqYGlU0JZD16HTWMaKSe3uPrraKL79nFijaaXJKkvE9rR+tbRYgC7jrUy985FsoHZV+
7Urg8gchaOa0HagjF8xfD4v/jlO6PAsdZlX0vTmRK6QbYrlFBHbn0LPfuSs8Xnpit4TVvFpQXn7v
LJCA86fuixIG1VUYu81x2MiH9C7UnPgHeRjdpnA1n7ryz/yP/Vusbn/ttZvu0vYsmLRgIohUFfmI
TnH9aFjSXraDMSx+37ZzDR/4xUlnsUS3wzJpc5yLqfDIX5Mz0nG32IjN8BR5S3s4/WXfb7a/t/CT
0eLCSQeR2/YQIgWaXuC09bBmAcSHF4m5r6asF6s3H39tTJVI9tTxYC4G0JJ7G74aP2QHuoYEAnWM
FESnvWd+iA2I2k60CpYqgIXT+LnqFx9qFJOwFMGqhrXmp2YHYZtRW8pZF3xkPuGWVRxgpB5fiZkK
pzNqx/4jm4tRbPK0W3s2Cyysr7KKKLhsyKFl6I6OXr+yFZfvkoNybx/COyiwHMmu+yMtEyHdTk1A
vfE1qMFsJUHReWowcDSRLMNDVIt0B9PlTg6K6Clyj/E6RO8jWBIoWlrdWbjJYl0pNAtphFYPTqTB
jcYIiPCl/uztrAFPm18/sQbNQC0IzFhtulF762cs2qeckU2bEP/2WV9yyllMIXkWcdlATKEydUa0
/BT6ftvCFU5GgOf/ziW/gTEZ3gBMO4QJ4w5sQvqZbsoAdIyPoWfITnEgv9NnNehcffTqzEnu1PsF
+wt3xLyN0guaaoUN+9Pj2+i17vjD8IkTOtZaLNKefrrfjaMxp4kzmWQioME9wdrGIKKWnSc2iCd9
M/mmvZIfE8+UnMW228I+qrNURrSZmWBuGS5zEM/g6XBH9JATN3xoNiBse1p+5VkyOEtkDK2BbNX0
wNSQ+BcvzKfGHJYqyKvl8YXrfHLWXYTM1ixoabUImeMdWYFf5BlDtJ7pV3vjw3CpK3mL6zj97Fvb
N4suvAEvUqR95mf6lu+Ls3HUnWIjrShefJbziYWA8jnmc/GB9dCbtdHipJfQBY7XtAbpNQSEb5+A
pa2ahZNQF0pbJfANyXiv9cdyaRJyobrCFOvXeFXyRE8hCcFO9QsPsmP8Om5yD608a6/eVXsFY10O
e2Dr4fX2dy2EyfloZK8mUSqlcEGqfZhy6oCSNchSUMZI8cNtS0unej4cGYGYaSwqfGG81+GIsg9y
0Ae61p3ei+8jF3Om/7Urzmfw+l7R7EjgKjesX1rbOA35kTSGW8qHLn82xVpP0pWRRo7GZHcwUocB
LXn7sxeuWm0WVKKOizjHoN4pbXt6kgdDdktuPNhx9ztNUvB6Qk9gAQBy1SRoEUCWZhHFnHf1uhKZ
RTZdFqlR3FsKFEUoe2vsZGsm/a9BAVnPf/CJF/ZmnzgUeKq2P8vmHqRNteGYMlsZuN0FrbZ6sSQW
fBVvNtE+/Pv7ZmEz0hOVgTkM3xf5uG3b3JnaOVD4nu4H4QxbDEEGVYTOxPRSLwMckr8VHSLdEt7s
esPg4pdMUeMi9AhJGCMExieojZO8a0G/GtZFvyn2zIvcwhM/Dc27vdbXTxHopiZqRLwuzA8s4DF6
3NQ4ReqbAdHNDSRG3XCjHS3QEOE+hgKIu/w+dP0S+cfq/OzqHbEB/J7wCEF1bO9zPEhJraOshBfv
9F3k6SDdWf93Xzo/u21ntkoSf9q0tuNeeURdekoO3dZe6fvqgf5hu6UNvRoNLz5z5skoo2I1AlHN
aYBAYdhXTqmdK7pLzAXG3au3yYWdmQcrQMs2dCpjOmSMVvc2jktZ9vUY8LebaDPPVHoOqL7aykB+
hg8ap45aQTbO8CKpOJdsSUD1egvj4oNmVz5px8agNRrIEhQJN9wbHscNMtNqZfiNJ1pfDayg3sZ+
/0N7vO0mV2//C8uzcoK2wq5lhqW0o6MAc3cjcwfjZP5tK0vHbi6BFSlgIrGnN73WD1foObWZx95i
TAmzoFcddZ+erdAts8X205JHztIC9Ix5VQJHcDITw+WxCQTNj3rQ7iPDWrg1lizNGhb4C+2wm3oI
Sgqmc7AYU2+AiqejJcOuqYolfOS1twAMpv07jumz1y+tzjBIO0Yg2UwGMNjkGsZ1NSVQ0r57Hk0V
qrQ56fYjyh7HTECSJ0FfiebpEnPI0sbOga9KVFhjG8F/DIf5ZtBHbtyupp5277Ub45k9VJBxGr2l
tuJSRNVnoQa61bnQJoQXDXpfC3BcdknmFQfTjU5sbzxBPQUjare9eOGszKefLAyjgJyaySdKHztb
9xR+0Kyl63kh8uizyFPVgzHWHCeFcM0Pldihfeda4dZUIjBeL+EJFvdvFnlqQ+5tNcX+yVsjYJnD
8OQd1IgDXrXnAJ+PupPd2a/gg7m9lkshT58FnhCDNXKp42mOuWBl+oA6a7uKfPkVfMLhvtn3+x7S
eFwFLGbp3eB6G+7i7ExbcJF25KLEHAzFy5K8Tda26oMyqDmEJ/21QMbTehgnOIeO4aprsSvsR9os
lsqfvHPfSryLXzALS4YZ81IxMEFV2Ooz7QvNAfHK6DR1mDlIWiB6kOhnu8CwCViwXU7r3m9Ie1/K
lm8m+r4ZC21LUsN4wBze6GbEPiolhmBy+dSUZvonqWj4OBBWe0VlraHipDthxw+qbkleT8D8pPEu
SHoDEqJEhzigDX5L0kBupq35sKImXqaSPN+mVqi4EWfPtpKkLiqBCsoZ4qEbm6Mpqp0ZW2ctiyQn
7tVDO9Sl2w+YG9AlUfisjDC9mUBCwiSppxXWqoRigi7VP8vRRrMzTiASUZDdkO2YZUhuZjTquZA1
yHrTLvUEqFj8OE9qTwW1jV8OWeiCHJP6TY55cbl/BT1beoAa8pGAXNUxBYY4F/zz6mHH5D5kd6eJ
1/nDDGlVrCJkpCFFj1G6xOnvE7xnDYhrw7u8j9zaXdbuuH4aMcgJLkEMQ9hkdomUBiWVNdV4eMq4
193uVGzju8knmdc+DvepX7rSwkDV1VxKA18SwDZQqJzfzMAW6CUY0MYTk984gKxssYNy9aq6sDBz
9i6pOqkx+Xgq88optHylR2RjxvazIoWeAn2LPi7vmyH+gZ/hEHkJpnu9NXBhf7aonbAaHhl0PDWZ
vsJ45A5TrLtY7T5SycTgd76vre7EYVsHQlSj0UsZknsrGp7rKPHKEVtO8oV2yPUQ9M9vml/fparE
aB2o46lP62e9BRFw2WHiK6tFIFXxRiT1umqbn/2Ydk4/4IWlqTwxdjtMy3hg6oI2lLizanNtRDjD
9hAUrNlUJVKN26fg6iEAbFEmYDUw5fn8cidbehEa4CQ0QeBdd9lG6tqDWi8RM0878C0cXpiZ3QXE
GAqim6gbbEjL6P0rFHvc3Hy0usxt7G2sb6t+8G5/2cztcZ4tgjEIG01haE2gHP56Bwx5mUbKiDug
1D906a1d4syav9J9MzCrUfrBqCB/iZS+CwZPCzK/aN8i4o7Nytp3PvcVX19nxl3fOZXiDmgoLtR/
s637l30orxigGUT/fnbJGSAk4Sqf8tHo2QAJDysgOrAEfJmO7sXG/WXEnqjBwQQEvYHZRzZGrRcq
VeEf2V7W1b2QQK6onTEw5qlm4kpsCRs4y7I/DSKRxVimjGEPZY5BiZOxZaIZUGF2L5yOgRF2p7hJ
XhNbWkhQrq3fpaWZT5ZlKkdGBJ/MRrbXy+rAJ5BXH8cLjjhvgnz7pNlG8Vq0Vm4wUI2CNL5TMLfl
FNsITRhjJW0VvkkWAbLXfP/y02YB2Qx1kAsnHKy4g+0YTLhhuYgnn87P3DNQ8ugqgFdwwfn7kVpW
FSRbsFGI+VXuTAx5oUc2RPGmrLJeLaFcrn7Thb3ZN4nGHlWdwx5pRrfHOH+92ICd3WN/bdREgzLR
mcr499eQkemdqOyymjLWSXsFMOqncWWvqqA8LKWos4D4zdT0tRcZal2KoaOM/vUg3a6yFQv0gK4W
q6ilT5oOwYWdJLfoILcNiP0VPbAT8OAL3SnLNnazKMmdvjaJ05XpllcGfoE0rEp5iYjj6sZdrOrs
nIUxBtOogp+gTGK3AP331cJle80CbjACUh7waEHY6OtHKpmFwbc0g44MyzZypL3odf96+zaZl6Of
G3ZhYw5GhRK7UnAdNuzY6X3hg6ITmnyJ3yHN/d356T0eaIfINRbrt2sB8dLwtMMXOyhlPW2LEaC8
dFOGTq061kexTQOwGLryr/pTrbhzgWnL3SUoyNVlhQQAmGynwdf5QCHPiIoJ7BhiCsL0SQhAg9Rz
6i8s7HSo5nGEXFiZnWuTDkpXqbBSJo783q8Sn/7UPSN2ze2Ug0texxbc5VrgR9JPMJEMBTZoNnxd
UU4EwRMABGGYVf2uSQq9FD15ChtQyd3+tnkV+JfTaDpSEHSdgV+bnT5h2fYI3qgeMqkhODUH5a2j
6EIbWf7cyuYzscPfOZQFLFKiCyDqd1GSx0SaJnJKc80jsCnzbm3o+VYC+UYbq3dkbF7tQk+cpmpW
ioyZeAnzSGmlQGgv34u22yuNtSpyuCFFmqUb9EcVhX+izP6R/cWPP1KX1eGKNgnIxeLirQhJteMQ
PHfitpacSFF6J5dbvE1kPZw8hoRfF1BAEvywqXKong2xrzQ5ZN8rENGUVoXhhOHIZe4abFy1HdtI
1AC9HJPe0oTu2j564RxNDgs8bQPXjkIqH81Kqo5VSJttFap2IKrS9rq4Jv4YJto6y8xDVcpHoUTn
OqF6cHtTrpwnqOSAuAmDndgUbbYnMi20KI4y9VTbKagyHie5hYH7VRgtePb31Al88TauEZDhYyDX
moV4JQblFbQV0XgRaBKGLxV7jewKng28THiCUu9SHfb9vE4GTfyDLwNr8ixSUC0tmphLFMwZcJDw
jorz7aVbMjBLqbtQFrbUwsCYQdyKK9Wht6Nft218P5xfP2IKFxfhTkXTk9DRosAWZb5UZfsaLQOu
Zgvt1e9e8NXMbHMaPjAWE3wKU16jDm9kLV7lwMRe/f+YMhABUOijrJJ1gM+gozX7HGNoemO0NHqC
KAgURJ71LPX6ZglgM4e//CvQQDAQDPNgJZu3FSTCi0ZMfO8Tvg1NPmVnnfpfiCwewKbO6KuO2Blu
FkiPUD5b6ppesz7VBrKJBxKMguuzgEo1wQy9QzIjrcm53Ez8oONa/lPexUG9Y4HaAy+les1DfG53
i8ibqQ8+uz9MlAkoLqEhBqmSmfEK+xz2YPs6SQ0mZ6PkzPmIOVranqWRBQaDThMFhZBAFykqmtNt
b503OaeFBxc1UkUwgBlgKpntby7TxKoTLHwXtP6ISbj+rDj8h+VFmx6qUPG68joIHy8N8X4+T337
aiiITuJ5WPl5V16WuWFAwbE/WW/Ki/C7kwIFs1UBvaNxI566OwYcrpsDAtV65llx0evcgQLAqzYQ
Y36o38iaHodjc0dbh66shcB3rTLGUN7EHQs13uma/XqGQZoexoxhUVpfWG6t+9yLXeMHfsxrsuqD
4mRSh76zzf8FXPNZIM5X5tL4PEh1TBYYdcXt7hbv9roX03vbnf1greqgWuW79MMEOp96424ShSoe
IzfzwnvtEbwCCzHm+jog/IPICIkpVLy+roPRpWE6DNgkiGK/0E31zhJXHOI75SgdqkfQG5l4fIeC
kVeuljDE30O1hRkvEBsZBEMx2ISvpkmY07jPB2xB5etR4uYYBrvt+ksWpgh7EahDEK5yWrD+pNa5
U4yjZ7RLXn51ATVwi0FzBQwaON9fbYDWWB1p1/WAYcof5idByLhJzpIfBkCzu8a79qHiPd9e1Fj+
7A7NvUhD3AYd4sS9OX9bj4VZWR2D5XxfPtoB32WutkrvqVMEyzC3a8WFeWlt5rOqmshQ3IK18Kn/
YM/A/XwOC0ab4WP0myDeLtWF329ZLOfF580WtqF51xSTwUIRQVPGrpOTYuEN/5oNQJagNqRCJRA0
FLPNsxMdU7J4wBRGjWThWI6RpyTr/78XYmQJbB1QTMVA8CzUaBnXaTL2/WlIUxfUBvu8WCqDru7O
pY3Z7piZQRK0QHq8gCbv6W/iMsNLCLTGHN3hYONRslWF3vLStXpt/YBLVGxQoRFwps6qWkmA46JJ
Uab0lB3NqDkPUCFylW5xOvbaSb4wNC9tNSHXYyjF8gmgKGdsCDQbFrrM37Mt0Gij2MJBhtAFRFG+
uoKutqCYRWVxGqtXy5a9TsmcUS38qrad/8AfLizNqsmhp9DFaWAJsrIHm7ZHPenyBRtXNwZcVhpm
9BT0Rmcbo+emlBgcPkdIAaTcLysfHH38fftDpiWZByBQn4FcBdWD+Y30pm/rqqM6TqgATGSMnnPZ
djNR+hEkZat0adnmwsyfeQya5Rj9Q8Y6bdTXHRqzXFJLpKqnxJwItBOlhDD0YLtaNBHJ2VqM/9YW
G3VsbL+KxM5iYMLKhhxqabKvjc2DVParsdJ/DXnVOHTgB1R9fkJAZs7iGu+RmH4oKGpOA6KWK7mE
p91er++b8jXRnpz84jqKmz5OU6bTUxLW0NqTPMv4EPHSHMl3R0ZBp+hI6aEEBkKz2dZndcixNgVF
O424PH1tE6DL6StHyX77c76fyalylKGMBx01vGTM9iOJY5MkckxPGOhYpUa91fV2c9uE9Qmh+OZj
qIChCQceY2PeCAEBTG1ILRwZ8nu90/H8WYqMFQWFWmIbPsZIPmiCVG20dAahpGpn2+j+R223jjJ6
F0f1FonviozyIRoZGDRrgelbCe0BzfbYUIE0TLozOuWhsuSNnYlVrlfA6BrqehzpVvAOCLI4ekoN
vrbb0aNGc8xKyWVDvjV641hDbgoiMsV9gUdmU+IEgBfgFhhzGlZsRRb50McYPTWLHky8ce6HhODx
yrxLWCpvKtL4SaPcG8x6M0p5rVrCA+jzTNJUBhPJ+BuD3T94qeLpHFK1lgis2GRuHGf3mTAzxxjM
gCf9jkw66EYXHSJh/RSiPltMGhzkPejMSNBcYIXdBZ1RrUvVfpQl/rMJp/aJlGSOSZUDr4oPqWmG
FS5X2aEaYF74f5RReuqBd62hbG51spfxfifV2gZqTkE1WihDxx+ykiZomcgmrEt4Is4BnqrV7tco
ROgQmzRuXCVlYPedcEJbTzxDSn+FvcwDURiv4ODf65FSO2XBgVQGpZlIkIRL2KSiVF/sLD6Dje+u
GatDS4Eq4J1H45ishoJqThGngIhGqAwUedyOTb2pWXdn8+FQDsr7kOQbU2EHXBmWg3cZ2eOF8lYY
0CLJee2KUtqhXvJjheoOxBU7h1F6HEvAPMcmL3y1LHPX4OCJikPDh46PF2YJNBYr6SktJ0rCsn7Q
JbkCYYFVY0yk9ovK/CF11g9ZImCyrPkjx1vGWlGVTZqAXYSqhSN38jm0s7NWAmdSom0AHM+Gd/yF
m+whTuOV1LI/lVG/ZTZ/TGsmO4bFd1bJX5vO+tBZuocufefFIXpccvHHLsAAKUtw9UKtNqAAeINr
QqZTA7Oq1KSOjedup9IHjOsr/KTx5FHW0oMpo69DaAHNVNt0wOJxzpvEcPqKPSpjhgKUmceclWtZ
Y6+FWb2n3Bic0TTvmS0JPyLsV0QVQJo6JjlkLJ6Urt/HufQguHVXcqt1tJG0Tjv00EjX/HyQ9nUo
7USNcRZlAMQjlUPLtc3kwcoShFqzCdAMOjAsmCYlYHi0pLe+lbaQGPhpmySAYHTpdi16rh0hws0b
PIi34MCzVHQOy/JFLQzLa5RK+FANYi5tzMSphhoyI5o9eiSDCBLTeevWnXwHafCf6dCD5anGT1Qr
9ZCxynaFnVCv6joWUBOoMSUEt9WgKQ+2nkWgwJRlJx/ME7GkTUdboDwlBcw59RDIETsnXe+ivNym
FQiDUv0OfcFfuLjwcNYmr1zuVhVhT4mUPuFQYCC/hIgbmFmo04Nw100YRghTbAcfZcxn5ulTZPDH
0qJ7zjDFXnQ7hZZiXwyZcGnbtW7P6L0UJomrCPklt7tTrlixG+bRKSad6tF2eB5Iqbn1KApnUiNz
0jJ0i7BfgxHoMUyyA9CAO0J1t03LIy/acZXydKuVwyoLY4z9jfp7PegbqiYrs82eWDI+jHEeqFHR
uhWJVTB+itZpWuu+VJMQwsgc0YRw1y6LVQV9VB5qg6tSjA+GtFxbUv8G3UQwe0DkD4qXleINdvOo
pvQoeHIemIUYKZMQDED1PqbAl1dV+1tVGqjQDQ1zSiKtBqHlICEkmIWXgSmKqieZo4scDjrAODYe
NYxSMjdN1Ainjct8Kw9R6KQpyI2MFmAmzLr/bBrmCSWXfbA79F5TyecoG1/0VHJzXXlJTaKuba4D
WwWlXrcR+h8ZyjsusdsGOifJPpOb2uey0gWgcosCuRp0J0eyFZh2dyeVzV6ra8XJU147RUp+VCEH
h1NjR77ZRWua4C2pIGSlqr26GSHRe2p4s0lk/pxmaBjKRrSxhYaNYj2UaiF84ubJuFXV4hQzPXeM
qD2SUr/HB4I3qDd9hRd/wtD0pISAQQgEFoGtZn+ghp2tsjgGd1R4bmq6i4aycGLSi40ZsaPdyBwU
K6Au4OlovKMREm8lq4IyDcPhlnXT66Bg7oxc7/yKmX9wEWsOQMcQeInq1zYz0ETlKXViVBcQEFeq
lR5ibktuEbrBx/+zltRjQc2fNZIBV656zRNFwYJMtVdGxzdy145uSesPiBCoKyuvftt29UNp0yeD
TcyuavsAjt67ImmCHi9Xrsna57TDa0DFR0ekOIVya/eu3YhXdQDXNg3FuqOq4gg57lYZ7Z6UDOHA
SCW8TjTVZpSN2DFUjuFnma55wV9Tne+iWtGcyhifO9OIvdzUwqCTrN8ZJW8DHilIXla7CuMPL4jX
dpCZhAfIZd6M1r4Hl3QCY3BiYkb6FiiO1u20THd5CyLJKAe3IPhcWYjpExyPmusHu8QZkIZcddQG
4RryIg+RXu9yQxdwZPImWhlBUjHfMq7GThNlD9UIak85T4QDzfoKp01sxqR7zA0ZkJpua8X8RSHt
XrXzc6jzQ0Igbswmp1C01Mn6GqGzYk/EaPaRyN+pVPKDZQ2Sa4zlK6CVh542v3WZy25XDmIC6WV+
aBq7OpdXNK5it8vKVRuHDyqCua8ZDBlQCLAZZHFlZ+iSh6jqV1FFH2LVYp5eEtlVLArVymYfq9Wh
7KuTOkabzBClq8lcWpUh5I4iPSywDDGgsbX5rFp4EOrtVHF1PcoBz8Drgmo99lltB40CAlfNfooT
FWl5O9qBmpmAmiZa0PLkV2KJNZieVxDR/ohUZQth5sDUh8jp0+FhaPEYA+ZXpxDlNutCYEaJ5Eii
XBeF4kVpfseKbF1GxZ0wwy0V3SqWc4yq5jJz4qh7l0PhjSRDIikdtM7KncYOH5Cf7ux4fM+TYR/3
5QZd+JVQK9sZjBghlL3JNNwVTApKQzRupGmHRsWVWBL+3imY6LQMX2ZindHaA/PZEa8sHpCJnioM
L4+SwK41jFUbh7SCdDUrFUQfGig0lV3G4w1kQ8CJpDeYISYNPRCGm3wwjUAh4dYK1Zcmt/ZUao4k
NI+4n3dFQ1+YSl2qZes6GguPqs0KUnkH1pJTS7vW4ZrymkjjTpGAT6EpAmc/aBEEZLs7YQz6Ea+Q
p0KnloMuUwIcpQW0bfmoq8odHcijpGiBqgIgSofATMFlYHTjvuNdiBIvPmdpivXvNmYXbmut8aXE
XitiRLwAlY6ko0tkRB9DBNw3Mi3u22W8q+tuQ2PQ2UM186ip/VNqAvOptWdmqjtjULcEYw+uRPtf
0Cz/H86ubLlxHNn+ykS/cy5IgtuNO/PARbssebfrheFy2dwJLuD69ffQ1TMjUQxx3A/dERWynQKQ
ABKZJ89ZFCJ6Zb1YxaFU8oXQh/uI9WA3jpIeIXC4z0L3Lq2QTVezbJd5wrMckdQU+uSeZS00D5MO
Jx0Dj4XWrUux2odqi5ewBFJdPY5eVC3f1VmmmaqarSuOyjUP/UNYkkWuCMC0hulBDtxtGbSvqGnd
8K5EZ7wA2Gik8+ek6t7KmD1GvXfL4/I5Z6wFUEEXl25d7TNDfOqYslXKNgdVTLLSWLWqg3zZCwbS
3n2x94j7qxa6+0As7oWwfZShT45T5JD5ylaSweMY4uUSxZGD0tLe4L5sq131FmQyGEyVdMtI+wsh
xi+xVR96VVmkaXSXldECvOevfsGPIVrTLV0qYwv/ekbxaJME6pvayQdZThxZi7ZSxh5KyXjV1PRW
Td3IZjRwGAVWTCgThxf9pxHTT+43D9RXMpB9Fg5IC2+yxF2UPl81cYtCrRvf8MrPIXLe3TRg9h3k
zX2Nr/EKkczcB3BWrPqdYJAFyHmd4YYL/GgtxdKS80C2eiHaqomy6mMlBjFM+UA8FJqRbrC1FP36
goTAMImMg5TzXafTD9/rNknhb/0cB72opateSj8kA03+0Ll59yOhMWNRO8S91+CSQieuq+tvPgW6
uuAI58Ii3mZ6sMwb5aVSSsmkpbaWFaxo3CsUsR9xUJC+09Uc7SEZVPgAkszs64/a6WTdyZt2lAAq
KqHnaRxKR6NdGMWqfqEbPKssAJDRJyHeRsj3S6u5isdlWgD5rROjo7SAASV0EMgX1TFUfYsJwZIY
jz2eUaScwy4Mf+nKk30MK81yCpWRCNVrukzu5JW6bhbdLv4uSexXOsiQVIIijqERaH+fZ1OStIq5
7iISZhy3LBluLmB34m/Xk6HxQKGRA8V4gCMupB6C3ve9eMDmii7Bs14NzIbNdSZNJdJOjIwlHihO
NDcymh6Sn2hB6Nwqsfy6bK2qxMkl6PE68vlMuvMyF4VxQbaLoPYCwawvEPhJLoqEpWwwXy+Pce2+
ykrqULl8ABfz9xPsEEMEhsQAphmP/tEiCVmKCpNPAHsGxpRkqZ21eHmyuX6VKfzimR3p3BlIQAtf
8AHvzoYQRu23Qig8eX310aBxRazTx16QbS3m9yH01BcFh1QkKB2R8ZuZ1i9+gZHzn32RUUVByAo9
BSylP0ZRfKN4+bKJtMRW0w4Z5UqpTF1ufnIpBFdzEOKFrj1xorx4saQj5pJ+eqlUm2h9WIFJMzJb
A7wMaX8n6QWYPIP+LeFoT0lyb+ZLX/oCEnkyuriwShIKgaOjAW0OdR/7WXEU8YIWZfSr13gSlZn1
7XPvzI42ahdjVEIbkcsKNKBqL9kv0M7YKsQlQMz1a2AVmBcKGKPucUbAoqKrcHFNRuVltBpR3FMk
JoUcZZHazkAEsUKY0VrhwkA7g7aRqOVu2322nztsv8h6zt0AhtG3osuI9uD3I8OeVvjotc1LHBvS
bRdJmww4YbFWn7WILloJSCtJgGpIC93JIJBeZiZ68PZz65AkUaCMNfDkKXiQnu+GMFA1LWuy/ti+
0E9l5zmCRe7Vl+o4YNXmKqATx/3gNQYgHQSB4BjjXSVK4oqd2B/dRt4V4mfI8TIsnwvk6Tjzl5EE
YdY53s3L1DPU0lQwAEJ8h8pAdZwPMFbTsk9K0gGvWVqul0Ih4fH6HI4b1IfrBfWsoRA0yBVcNOCj
eqLUWYk5VL2Y2TmEcZzARXpXSHt0IWjcsDIw45shglGFk/c6D9e0qdZ6ifehKmwk4qtIknWZ04Ty
PWBm4r1QhmBIKGWnzKOloqb4vEW2WcyRo7r+5aciDIC51GEASEEb46I0OG1pJQZBd8SJQ2JkKMz8
Nj3wle6bHTObXfNQ3oOMbBboMrUuOkROoDMH0XOJjNy+BeVSlssIPutWX2URlBRpDtnxPnFtnIOP
CmPPnStbDRNsLyW3yNrsNdChm5rCnoq2V2cqFJcHG0q7uHlQ4R0mYnzJgcIgJUni98eQxRukyB5k
kh+onK2vT/eUGQiuGAMh5YBEHT4/uUsbv0QDQmV0R2hr4/LZVzlbCM33A5FB+BzgKSiSQPF4dJMG
JDfCStS6o+CqixyhbNHPNdpMrR5Uxyn4QYDXuZC14nmmMB351KPXdJWVFOUy6LzZNvOJQBRrQlHI
w/7FOEZ7F+8DrUpFGRLkT9FNepR37DbaJEvo3h10kz2QB/W524ozSzRndBRyJ1IY8FyIumPSvwYt
3fQcqTCgzIXm7i/4whBR4X2M4HQsI+pVnSLpkQ9DpEI2GolfBD54yH/fsw0RTQCaipN3COTOXU6Q
U3QBIGV8FIyDxlYV+Uzl5ts2gEtTsY8BjqAaSskjGyEqS6WPy1NLi7skzA6lXt73TTEDQbrcPWdm
xs+FopMjNYjhD8gjNfXBC3/w6P36olyu/rmJ0d7x1SiJwJnYHmv/joAusGvKFY8L8CSGznVLl1vo
3JJ0Pme8zpJW6NPySFLP1NkPLX+8bmB6KHjwDGASoDVHZw2r0QArGjok2rrcIYVghsiPgzjJbvoZ
T55ANmEsiJ2AdgAw4uL0ZFIJst8+KI9dZ6m34oI4ykr5KUI0oNgqP3orvmlqiy1AB72kf8UnEEH9
C5c8WjCtU5nKWdUeG/lWbV674kEhc0HS5Eye2BgtlRi4iSrqgNfSffNJniBjJS+CH/qaHCGl/lbK
dgV6Er81878QbZ9irkdbN/fdwlcHhDKhyD3GjxChXvrGX/DD0/hz8NOTKynpGPDP3RD4iv4OT51j
j0LUdU+cDK7RyaJBTgIhGHzk3EbekhxK1kF+JIrp5VaLBsNkJT/nqqXd8I1/E5dm8tr+iO6VmcN8
8PHz8BaiWDqMQjNNuewq5I2htpVnZMei3grdIuofgnjusTK1kfVBlkjHqx+d0KNbKqcx75Doyo66
BD+PkAdNQJB/fQYnYky0fgIyODQ+gwto3HshSY1LK95kYNNKgB3M3yrkdaFvgBLcba2atSOCHlBc
sl25Q+1sp658J16Kc/jg4e4bT+fptxg2yomvBHj7xTlOrqMhWfrefwiPAaTQxWfhzv8poU71bizD
Vf8IWuhVMrMXJkzjZKFAnmMiDJwx56ZRmixSpG2A7lACiINwFNK8XEOBv0xbM0PyEhLcUmLhArSv
T/2XEvpo0GeWR7ufiqliZEpSHbWyuhGj8tFgGmABID3lbAPc4S7NvMxsumTTRsiQaai3WWqi20XR
MEdUXDw5CFdM2ShDE1nx2s5jeufHRLVkFz0qJVePQZY/YnEXQd4/ol5dWG6ZvWilio6ZmNi6moGl
l7OXlPBXLmutFdWdOOdhE24MZC0IccE8ier/uN+i7n098HQkychywKZSh3zUx36lH/33BpQtCwg9
LPEc+IXipR28qj+rX+2j8DrHJvhFfHcx2ydfYzTbYRTzsgzQJkuXSDEE0bq86W6AdrZB94+Ugy15
AIL7dmQNOnD5zvgMC0utLBT77UoyK2qFm3i2W3PilQT+rZNvNTqJo6yEqhFqRr8ZVC28JI99Cfbb
0tZNz8rvjcYUHq77nTFx64h4suKpAHTe8LQ893gSVZWhJwo/qhUyU66gGGikAt9JZOA9SCvlV22k
N33VbuJAfddY1KLq3EnAR7fIIunuC2UoI2YUxQklTh7VyoMyMNN/yI1ITI4KmlmX4g5oqF3CWb6I
fD22vAr961HXv7h9so7VvjTDiGx6rUItrKotEQUNs6kAFUKtH/BRiS8o4D2Ui49CVR7Ksn1qMmx9
P/psO/LUGUUEDIbqo60LpK9y4t0UpFVtI9DEDdTx3hVW/BDhXKh5/GzVZBmFgg4AkAeUHZEXXI3v
izyqzFbIM5O0IfALgNogLSebaScE2Bw5sYomB84k1d4KrzsItADCCYXZjnvAmOR4VXp+T29JUGfo
KvTwfKwDEAu1SbLM/HwHIQnPoi731jFA23brCcIBz+Ghot4pS5a3PzKgMexQdbcdmGytwos7S45E
pIdi7U3ASw89V35uF2qDG80tQUtXeIe4IcvrvjAB4EYMP7T3KRBdNHCTnvtCSlnSakNuuXTKJ29V
LoWbCGR3gCw8SLPtGBOXJowhh41sCVDIXz0JJ6d8VygSaamIuhAxbKPgmPKD2/66PqQp7zYkCXBQ
ZGYkCB+djyj2QEzIUbo7kkzfKFD0C+XoPRD9BbLndOZsm7SFrhbgT3E907GtSIx8o2twgieCBrrL
J+ZtKxzLVT5H1zd1hgJC+29Do7dj2aokZR4MAVtk6RCVLr0Z+pOptTm1MHppFQXSS40LC664MtJN
mqyK6nvMYEMmFFQuMlqBEDPh2TgyUTGx6uJWg68ZYMeqg5u6eeTqjWD8pdn6j6FxkreUuh4UJ7hx
UrlalLlrBV51e93LJqcLBzccDKNCcu7cyyJQNkalP9RkUMY2AtTl6SYJ505q/JHRlSUhONMVwJSw
ZcbQdmQMVC0LUn7soERiq4V467bFuqbq2qDZzy7L12Gh3KYCe74+OCAfrlseY90b5ml+nCUcbdzt
VjFqMFAV2ocEPGumNJopVHSvhf4aWeRtEOPEbrPwNupBcab1VWRBaA0l/xCChlKXNBvoURMT8j2/
qNT0a7lqb9JOuSkMOVuksXusK6aZVKmX2EjVSiv7g1sq8TZBWG1kqPt61Tvy3DFQe7AeVZvIR89W
UnTvlIrbVEp6Sxf03ARUSzcNrQWeogXeR4rvlS4JAetMPwwWAmmaYdtQyEyg6M8+yyB+9RvuOh7p
PpQuQ8m2DLYJJKjNqhSxpDp9Q7Pqu+GTfemqsYly9EPLuyUqb4NOzzFo3JuwbTet3m9URtAgJYQO
i7VHnfrvcUYeeKmpTuN1j3XU3hdSuiXhABqMultBAG2CDyW6vKIrQOeQpWwOesfexNJdelp8G8jk
RaRib6kNxx1QBItQ1Pa1IO+ihG/KhC8g9/EQi8DasSZ8qmvkt5GjeQfGeFU3uE4ArqidWADXr6QL
RxBcPbgJ+6jrFmA2OX3VJOGxQYexE/f6VuGqo/aZo4SxozJfwRUIuFEVpIegd19bid9Av+pOj9jS
T7I1l6S1myKl2/Y5dOdrj++IHJWO0QFIlOTIu7Ncvk16VMa9ynvkgLuTJnSiTCoGji1AoEJpAQFx
BzDWxuFZUAIeiwirkV+6tFiEodJbmtRveJD9jICckyv/o057W69Q9axU7UP20awmScsc8ATL6PxH
PTOIlYMHyKw8DWDUUrrlSvwmtc0DBAePxMB30hN9L/De9qPct3oCXJSbtyvKohWjrDYFV7+Vsuge
mg4vqaY+ZBV7zTT9PcxjhISqsfZ79MIFxTGqBZC5MPAbg9OjRe0//9QZBQxPuS+rTNnzCuhSmus/
pTj6wYW+AkrC2zeyi+65rEEPltgauPS7D0PPHtC4vU8M1RIbdyPHBGwdmfaAq/+d0ejZIIHF3XxJ
afzBWCRaugy+SKbfxJ1S3DRpRQAgqt4KHu/9QF4yhe7kJBCBBXYh9aGRTy4ba2Aif6G1FqwjrAw3
QlEs0oC6lgR+aKtJwB5QdUvwUa1ZAGAVSyza5j9Z19zLVZbZYphCmjESWlvR06dC1h6hn/Mzk6oP
TQIWVGmWutg9RC4FEbGBwCUMtee8CH/5IAiWpPyJysJWl/sHGZTUVia6GxwK6M0RtnVXL0upfPHd
PrQoiZRFpOYfAZ5KlsgMvtMq9bE2whCA+iiwC3x3O5doYymFIi8KdJTYlU9eNd1Il57bcKvU3cwW
wqjbuVIXb6Cl+QOHTWHVsaKiryV7RXtoaFOPxjaS5APAjWUmj42ZZM5ELIDDWkO1D0924+KZIxiQ
1yIqjsy02tAoMl1IWEt3Qvj9thqk3QgCKIRsuoa69vjmUdJWTgO8Y/J3lQ0IRSTD6jlV5OH+Gl89
8vAcRoULKY5xWkAE7owLpVYeQ+NNU55caAeX3l1d/2Q4lq7fNlOFSgldFeSrgwv1u+GuPQkLc3Qt
JDRBkg8dqDtxJTjvylJ0iv1cN99EhR7FtBNDwxKeGOJAZseG5sPQLrpjxEk2EZTiG5twp3sorG9T
yg8Rz9BybQwNXfIl9ECpYtYSwS0Q8ELJUMjgFMQUY39mBqduawX0Qui5QZRwUWuNq6yPFM8ogIFE
KioJXhVWzsQ7U96NcEcFXYIxtCyPvM6omhRKpjU4DXC4pYojgrkI5KpBqy6ue8OMobEEjQ5oWsTi
pgBJDfD54g8JJ4eRfyIVZl83NOXhQ8csmrng5ReomiQVC8VoC7QOCX6B1ElyxzqKZ10v7PFLB/CL
5DMWJ2JGkI1T1J3QrIQq3WgOg7wL46KJCyAvpXXJyp0GiiaRzzE2ylNTqKH3CkslI3s+rrzKSanX
ct8W4PIT3sNKBSss85BOECBcEhbvnde/5WKwQU35tpH0Z0l2N1wWftZit1HB4N80EjU70FWBnXMJ
uQIzrN70ii/6QFywxNvHUNSTWPaoA9RokiLb9aTZF1Gx9MTO8V35PeaeZIeSKm571Q8Xcqeu5JAB
CRDEcx2TU54P1KNERMQ3KBKNplTmkSBVObxFCiXkdADW82eVkidtAH6F0qcxNFmPjqdQMxLehoCM
NJt0rSz4Qd7WQJTlNnfQIHBXPIqv1z1z8pxCQ+OQWwZbwwVrgSxJhStkaJ8DTeMSjQNgSX9vrdbp
7HQzT7Y5OT6kfwlOKpno4xx6wz0/1biaHw3qVBU1mTunUTRhgSpAS2gi2i2ABxglnMS6kAFXR7kh
oZs8uEln1+iLvWJ0XZ1ZGCX3PEUOojKEhXBd28ldsxxo+8G8TE2ioPfN7iHXYEIjckcWwhKImCXE
nvFiuXc1E61AQIQDEv06p+s9sd/PvtQot8eIFvdZOgwbddiYGksDvXxoI7Bn3GViv6NGoBNxKMoD
bzGy4/pRC2AB9ruf9eui6UKg2x6a7o3nkQV6XwDf7wqgk/vqrs1bk7Wi1SDej/UtsK6Wm/nf53I5
+zqDN5zcsnJLGS557Mne34X+QhRXUTuTrJhyqNMRj7YkAjqt9RqODYIWDR2AcC2bsTAcHGOHOrUw
zPnJIMTCSBrRgAX8b6926CTJvPc4Yu/g9t91Mhp0lMJsq7mSzwRRCnhhKNh2pSFgkMbIBL8DSicA
ndMXtx4/8kP52Ls232qOt2stSN8sWbDonv8LgcKxHOIQrAA0g4MAojFUuajnU6U3JJ54BcIwvkb3
Gtq1IM1UrkGrRWd5yyfmd+jYVodsIMAxF7mgKjOAjJbyI0uTlzbFg8L/lHhgUzAm+aWOB2/uiOhJ
uL5VJvwGFAsgvzGAxLms2oEogKhymuXHuOkXmY5na+zN7MaJTX9mYpSpS3R0aaV5mh8rb5+pP/xq
J89VpqeqnkjXDhcSWIQo8kPnzunh7cyMCCw9ZMPXPjoRDuhgOAT7EnQf3U7aNfcSN1E5mJN5/gIr
jXbFmeHRrtCKME57Jcb87fwjedJWQWsqGaB96A9xqjUeY3TbPIO79vqyTYRqZ2aHz082o0CAblNY
BGdRXqUCVaryAMVFW5YXDeuX121NusjJ3I7WL83RZRnTMAflB/RAEzR1oGvvuokpFxGBFkc4DYTO
xUsRMSITvBBFawOoQVcJNwDaPsqk/v6rAGQRkFYYogj14lklUhet1Izmx4yGKxDNoUt8lrnv8pTE
Phog/Qg0UT8dOWJZAGoCQF1+bAp3F3TFtgEKhILXjusZWq/frs/b1NKIYPkAj5WmAO85uudIrfC4
7bC1BuY83r4V7PG6gYmLVAGFI6oGgLYgUh9Fk2igkRo/9fJjiVxEirbKVMDzsBdNf05sfNLSAFkF
CnJAB48mTshVIgA5kyFEB++Y++BqT4Z6EwfBjKtN1XcUhF3DoxfIQHX8ttbyMgtrr2coviY3zTK+
N+7IUb6VN/qCrKgxY27Csw1dU+UvfwAT5mhYRiOyuKgowATE3xlhJ1mCTFBIzWYg/RPTBzwlLg+E
wiAYGeN9SQpYkt/1GehsHlN9QzzI2ZJd1MzF/hfjAa0RxmLIw0WFgtXo4CF4GRpqnLCj70KQhpP0
0KeggGj68v66500ZAi8rIL7gUtIvFc3DMOmlVkqPPv3ojF0zkAVrP67b+Frrs9MbIT4A2TKgdGDD
BmnG+TGaZijv0ChJj9qhRTodWA92ozET/d7o/kFnrZNbaOPdZdKt+2ImD+q7ixL0ANeuZs7zS6/E
NwEGEQjdAecJfzn/JqoSpj6ncgzQCZgoVtFGXaMNqLIHbl/X6mfQJROTizTWgAbGSYi2rZE1mqms
MqoCOXuINQRhuaRAVnki+S5gDIM6NTMcXye3FOesqdyyTI5yWmyyFrdVmazisp6pok2N5gtLjHTZ
cAoOn5+YQYNfknRQfTnK6K01uZS5oIj3nlkIUpDrDnOxy8ATSClaZ0QZu0AZP9saCc3miKaiI6gq
rIhWYOdE4aJE8hTEHddNTQxKpSCbBS0nRS5m/I4PoPKogRwtOsbKUz3UIIz7aJZpdMbIWHys7eKy
SgsSoYh6QO+z3L6Bd/76OCanDCxEKrBEmLkxnxyTa2YYRRcdK/Ijbw2nkX/qyZtK5yKxOTvD5ydO
APHwhPgBhtK3UBuRQgtSIAIeCr4yczDNGRqdgLLXGqHLMSBfQruSgWbI214+ZnPY6KmlUSW8lsHS
iLkbX1NJodM8oWp4zNmnCNomsdpB62XGySbGooloSVCQ8MMVP1adRp7bcxnYwo4xioBq9ujlnun7
rRNTwfm2G8CSjvy8ijTXxf2EAjhqjK4BYAnRbBRHlm3JUL9AIwThM1fu5KCAB8GDTZPRajNaoDJJ
PBnqxyHgDsqbKnJwdfT6c8qae43ONjPMGRsFx3WUpo2huOGR1/qLawifKQtsw6X3RBO+XecA8R5Q
xLIBfCUCZX10akdN5PZSo4RH2auPRgD9JUaVG56V79fX6vJRMzD8SeiYAxBXGai9zvcSD0kQqWke
HqOgVy01FStbiILnsFFQhYtXioYWXDCw3RKqH3iiWmBkbiwv0iJbkstPtIJnThpFMx40sSEwaFCm
IiJAA5AyfH6ywTUCBiA5bcJjFpUPAnFXHuc/2hq8AV+j/5/39n+9D3b8ff2X//w//PudZR2ow3w+
+uc/98F7wUr2yf9v+LV//9j5L/3zkH2k97z4+OD7t2z8k2e/iL//p337jb+d/cNJecC72+qj6O4+
SnTHfhnBNx1+8r/98G8fX3/locs+/vHHO6tSPvw1L2DpH39+tP71jz/wwjpxhOHv//nhzVuC31u9
BTy4+PmPt5L/4w9BE/+Om1zTgStA7WvA+f7xt+bj90fK35EowVkFXMbQXDfokqWs4P4//pDI3xFU
gdkXhz8yUF9JjZJVw0eijt8ScSDgF0F/q2j6H/8a+dka/WfN/pZWyRHkVLzEb0tY/f9EcrCJ+A2b
Y+DVk5BRHbe0gk9KrRsIczjdpghN/0gdtsSZZkA0Cyql5Hm2cjacIucGgRXEqGQUHSnyuKNThiG9
D+qdTnTqRb/QN5ITL9gebHehrdsVmqkgU5qDzgBc6Y9zvX2jdtZhsEMETr+Y19B4NH6VIYMJhiSj
kZxwHay61kLwEa2Gxs2uXUaWCvifDbK/oQUAKaPGks3OCtLhu3xPWuPriyA8QSmPDNhviGGd70mj
0DU0E+eSk0lPJHivyEzO8SugGs0y3mqAZqJ1EojscVjcR2XLes4lhyz5rroBe5lNj/kLX3XHDELb
ZJE6zRbk0Xd0WVnq3ZzYxoRbwavwOEAVUUM7+zgpl6sUNPw1Zjp7qW0QJSx6ADpXQzE2eP8v6FzP
z7g/51Oj6HBQ8Til47i8J0EchlElOaWjvfcLqH0e4oVrB5AWMxJ41H+lLDY0+I7nGBEGkuXoMiPI
oZ0vYoUgw40TUXLal/DY7fnzkLryPZMvtfXJefLnrj3dpVPDO7FkjFqNucDEEuyOGJ4qW1X74jcZ
gNmf142Miue/J/HUyuj26sHowpoCVoRVbQsm1GWO1SI6Squ/cgZoGg4bFC+BfrqA71E9537nScNy
tbZopzbkglfuqwDAdG8Ru/iRLhWbbGf7mKfm8cTuGM3XyU2Vq64sOc1tdAPuMEve+jh2SjuSTBGE
6cECBHer69M6vNXGXgLA+tAZoQMg+1WhO7l+VZ97yE7rkiODw1NQ7Iq4znULk5v91MTouUiUXAei
GiaAZ4LgEfgjkKFbArYPNXMXozOWQGHuXQuxhpVtulkw7tS5OoDy/z3GYd5PxtgWJCG8wBcYZHyk
t7AyUR3i9xyImkf/kG3R9AEadMAiViKztI/80NHVfPVx2G/XZnoIOU++RRikTScP00CXfI1S0ZfC
zzz0+Dxy/b1NTgc7usAaRHk6A3rHqQLvmeRiAgQQ39RdZIORaCbfMKrfXhobhck5WolzMoypsPUl
+v2XHoAmZE1NYZksgNya622YGBxSVPBUNFjgbTF+PaXoLdTBQQOlyGKv+58CeGdqDf8ZH9d9dhQq
fw3s616CVgteS8hCnC9WVzQSQPo5dQYuA22BngG2F6z+JtlpS9kqLO8g/JLnpM5GPRIXVscHaSEH
YdNWjDrxunsyFtgg9iDIroNVOlyVB29ej30i3Dkd55gu22etBFASGPm53TiohDkgky5zM/kQnEGC
0rPUn9neeHWT2aWcOHhw5hB9oOYHUnocAnQxbNOEo0lGBntrSJGnambupelVBHvlkDgF6Gp8zQt1
pMq5XmMV72OEVEBcWfHW26fb1voSPlj1KFPPHKiXhzgqELjqwTkNvI1KR4cNU5SadWi0cgTtl+HJ
tqTtO1e3Z/zzciMgnYhYAk1baGZDCfXcP/MCtHkA+/1eN3ZH39jGh6+AIfIWIFCET/pPYdZbJowO
1Q+A8kS8wwE6PjcatYzCKoyK8idCu2VRaaCA1G1Vm1OumZjEM0vDs+DkrHT7WFTiEpaCPFsoJRjO
UsMK2EyeeCIMRCYOdWDIC4JS+QJP0HdEAIs1zECXwkGOJPnh26AbW6uL3rOE9VxYPWryHfY37CG0
wIsLoBfQaZwPK8tKVCiUaFg199a7a23qRA6z+La2oJlQLipbtgapPPdmDug+qqT+No2EOziIkBPC
03/kMK3ctn4GZj+n2nQbaSOYsi0/t6b+KwdziOOv4tvmp7+fK+BOrONQ9sbuw+zCV0cD7tysD5K2
oo5Qt2ZBY0tQFuiQW17fDZdHyVdx/d9WRrcQNkJkZCGsoB5jUPD/wmH+ggVgevCkRR5YVEfjiCNB
hjxsQ52mTu9pUS8VJn4rofq1QJScmBgNIg4hVoA0EHVcdduCElWvO4uo+7R5uD6UKSekICrH215D
zhup/HMnhHsmXpcUmK0lOB9Bz9Ovk3ClLkE0aZdWspS1Rdds6QLCFvVq7gKfWioRN/jg/XjWj4+Q
GopRXKIwHqHZVcmY5X5ThvX3RCKdhKQF6kuIFcbjS1jmM9DLQrnaBJBXMttd8Ss91NsCqltL0eI3
HhhNH4wlmLYXc2+HKYcHST+CBjTM4EgZOQqqeEGuDPepUBtQ9qrQsyd0S50XM97yRXNyHk3CGXWk
WjBEGQjLkaGyUbSg8DGRcV+RIy46vk9EjZiQdvaeMhVANycqGQGRIE3iVZXXvVMJndSseBSAncsX
wUmcl4JHnT6RPDSFNqSXV6HG0AvsBsB22K0byvs4F0CSSgpFLQHrbTU7aIR2Y+ixfGRJ6Lt2Bs5I
FGfcQgHJM+3wXsqgAWNWjRcRm/ouZMR7v4xSk2SetI31rLMkQ6hMQy7mqjgXvoWSFxigMC0S3m6Q
Oz13bDUVIh6mClJEXLjJi6Q106jk1sz2ucxIoX4DUKs63O+4N0buhb5fpQfphII7Q1yk6OqtV/Qh
xsNQRZ1ZnwMUTvnTqbXhSj65CLlSumCljhXH59UqBvxfdME+McdP95X5HXsTjrWhcXmA9Y/TbGXg
FZSBNRhZL3mhrAIgkkxqGrfqIluW7twUDnHCNWuj292LqCI0Kaw1FrHqNbRtbIhfr5mdfVP26Pdh
cDqwkU8YWqV6kZsBxl2soUdoyfqcHueF18mDP/xn6obPT1aoLEFoJZSwoPuhGSjB0kiLmULoSE/t
chQjn9OFqNcYx4Tljrr5ShYBoEud0OarCjDPYQIpuN3QSjCv3TXM0GixcIhSioqyCE8c+3uXVW2a
0lD98nfdA6ubvEK5bxHeJa/QQNjO3RATb0rECicGRy7vg6k1CzQYHJ5e/mu0DW00CyPzGmTmIO40
l3adWMAze6OTVJRTtU912CNB81LI+iMHbub78cOZjdHl3kc8z+QKNniPnrX4YBif14+lidB8CLCA
SAEC5lKHJE5pUZYag9BC1f6CzEDapS+iQjdCC/WW66YmXqlfwdy/bI2ry6wqoK7Hoc6ZO42Tl2Zs
e078Ezmq/AHdrg4w83s2Q10xgj1/7QCErRIOV+AWBx6U812mZkmaCi10EnOnjE19E79DVd1OF/kN
gvdHw3n3HoIHbxe/tQ7d0VVgl1ttFz7yfbeak3yZCqU1wM2QLkNoCy3X0XcJcyFw41b4fXyB5sHi
IL4FuWJrdXZoFpboQPdiO5dGu7wJoEONGhkU9PCcBRPr+QxIUcXaug8VB63lsanFhiMowlNcZDPg
jktPOrczOpwrJMoAIxnsCGjqZy5r10luELBU67LT0qZ/mnGny7zYYBDfGp0HgKRdPNKR8iBRFylO
FlvtC3QW2E3ihIdkD5UAfQeesoP6Ymy6NeQi4VtzLxR52Hrn59tgXscLAlVIYIZGq0nbtNHqCuPd
KgAIVcj4Qm9j0z7ENtZ0E66JBXb2dp3azIJ65Yqa+brfREd10SLFFfxSkEmIV6AmvG1myzCD6Wtf
bXRqsFqVWznHV2tCkC2IT5VK7UBGJahTVkLxcX0d5oyNMl5aBPFIfDvENYJhbMAF31tcz8Gv6LmQ
tlBdkMeh8WEmFLg4e0ch2+jyFNHUG4mNSh2ZHQAO1P2f1wd1mQEaGRjdnBVDCM5RCfq6TOp1x0D4
M6Sf9wVaWpJFtwqR8v45d4f9P3vfsR05jm37L3fOfvRmShtWUsinJlipzBRB0DuQ4NffzazuVwpG
LLGranoH3T3Q6jwBwh2cs83FXl1EnffY55xAwIsAmCZY7FB51vcvbit4yZYxWphfj+/i+2lni3cp
5yZLcW5KdY700GiCCSJlBXiSX4e4GMscwlLx7DUVaBksn4sdbkezTUsjgM46nKIPEsS64/7lnwVZ
fDBrAqlYoQiia2moKzY09QkIG8VaQfAymTkfzGKz86Hi42AhTuOTSPPTncUgQZO5TtRFTe062zUj
3qsT9OnrLbbw2Ka1XheYoLR47oBiU9F5+PrTrUVY7FvO7UQV0IUFpf0j4TzSxrUEaWUFLImKcgcN
dx0eCgE8ZQxwbqzmWTQPX49iLcbidrOTLBudAjEG5rywrn6B4c/JouTvXG5/TsfvguCnjdmolpIT
A2FoH+nj4xBvsHvclUPt6o3yKci8CD8FsWgj4nFEkCmOj51IjnYzBVPj7LOU3mtSN8K6SV3pqF+9
RD/FXBykvMberRq8SoExeuKydCqd9qaHCwdXUHGL26iP4bzX6e1K3KvZwqe487x+GqvWaFUem4iL
t3+YM/jXxiJoJMfNsn94EP1Oyz6Fmhq7l/QJC11L4fCqtdsWnkuaTYO/sRJntVTdgFQcbDDPR8QB
jGgzCyMaJ1A+6g56BNQdjXpl214pw+Eo+jPOcleNMOfOIY00v+mKg4WS8CGr3P7Uvs3aXI5XHkxy
qwT2Zjyy3Vqn+cqZMcMQQCVFyjVLrpyPsYaAP9MHvFlFpkdJk/1gxmoH7Uo+cRZDPY/BsqHT5RIx
Ol/2JjTRR5Bn0KF46TbJoTx03zuvOBW1m1S71QLD2vgWO9CG/EczpIjdN67sqV4fMWi18IC7MOhQ
PmI08CAUm40rfMC1sItN2JS8NJU5bMlHz8LVQupuZXWuhVjsN6VQa32qUAmoyuIOTd2T1igro5j/
iUXWCdSPOmt+AxSNGub5xA1GU+r5hKfWaKJ62ZpQVlXc9q95FcwPOmd2wbBs9HnADFlGsfTCUtps
MoM8rrZyoYSqRvd2Fa8c+L/xWsvRYJ3PqtQoDl5QaUooXwsLKUxg3Kq7wSvA+FM2OWhcJi596Qmc
lGC2217bYb8bcF/FXawFqarUVlYRd65xlRCajHeaPxdqGnTJa7RX9QcnGL04siLiZpvh0AAFZAfs
4ByYR99sLztknrxeXbmovaGhDfkzBWx5TDCotOezm/O8mYbaNoPJcbUQIBofBnAaauFZIFbRdBer
dRFscQbIKjTkCm6YQYm2ssgOU7IGQJj/hbPPDDlLMDkhGwogGQSqFgld0o5NWZfMhi1k3zxAZU7K
ofEjj/QZPnuoeQ9WVpWRCWfAw0hj+0G2iY0ZyZUGDD68qe2b0pDSfCUDuMQqLR4Ai58lFY1i5jUe
AHqieJxDjqmcDmn8TAe4hYpvBCL0JIajGl9pC1wWz+bAsz+0DroQ9NgXm9dOoHYJrLYOYFv93QqL
W+qr2zwB8suArX36sNbvWA24yNxZ3JhdyhBwXudGeoCv5z6FKRhMtoBYGio/i8aVSb/IrxZjXHzc
rMo0kebzoxF7J38R/bes2CXdW2/AnnaNr3H1BQntM7Sq4NmBBu4iH0ADrZm1d+cesbrDVXIzAzIt
j94oKPeoruwWIPJ8nYJcApYwwlkSYTazAFdgyfrSOVS08gq9QHZQd5y7w8fow371dX6zZD5/12QU
nLhXH1IaQa8zxk0KF5OVX3HZFJh/BYh0IGmh448m+flRQUkPCEIxzW/nCYW2mbsEx0WX7ptobRld
HBSLUIvTUoxSrGQNQvXKkaKJEsP/7etvepEg/46A8hK0zMDCXmo/oCMIw0UuozlkocbDX1j2Yo1R
T7k/yqXXx72fjdpKzMscbxF0cf4JgbJs3SNo88N6qBI3/65/oGDa30B9MmiCuAssCncyr94a6Pqv
VSEuC7WL8IsJbLVe8LFC+DqoDlo4IxkBY96awNwpnvasbuhao2L+F8+O40XExTzKVcNwtCKifeyf
IVKSoT+WeKiX6Z6BpGsdWnuRZSIgWr0K3C+AFEcx9nyNJm3cpWam6gEHKSgcWl29U0s7CaGTIfas
L0uv7uAo+vVauvphQTQGYQEsXaQWi1NWMsuCdAByA4pqRkbYRvzFuqFovqINODdhUDazfn4d89oO
QRkGwhfIzQCbWgwUEg0l7QCkDMpEfmhlh3qQcv74OsbFY27+mCjBAroEsfsLkc8hBjk0RpcBUveZ
Zw9diETaHS3Ixlkrz8ZL5M0i1KIuwrohSaD4PSPdGsixBeNmBrg7APrs0UULV7fCRdqDsxSIegM8
B2hfX/C3BxVK8Gj0YCuoEESuFVXas1odbNdwsspvWOzkLhgOShHiA2URFpV+B1V368WY4mSNyXRl
0WL4M4pqlqK9OFj1nMiNRehcUoPpbsZ4BJL0t8Ewb7kqw0d5WvOcunZLI+LcxMPqQQthkfXREfgf
1UElmYcciGZUdRXUvWaYJjw639hxjYB28YbA554R9tCH0xXkZYt4goy5Yc5F9aHD4Uqmxu/Mfs8T
vqZLe9mM+R0Jw5LxnIAU3uKMM0RmOaU2R4Im/vAsUX/a4oYOnZtkS37YiaseyMuwX5M0vzpAiO/O
nBmAL5Y0Tt0pOpv3eOpJhQiGUvapg355WQdf78hr+wRAA+QdeCHpQActtr0Nz+NkEDG6y0cSFXBA
V70q9WjnWiepcZXWhVy1YXhfR702OGBYcAhgaAoYEueHaitTPAtttAKUmOxbvTim3HBLZS21uhoG
XH3wbUAyMZdj05DFAcLS4xvClnPctfKNviafcy2HwSMHQgpAtiPCModJC9UiWox5EjsSVeG4Acju
MPufreO7r+1qrEGAWYEYhibv4u7rkhYAmWJAfWp8MWOYoCpKMBSOq7ICduprV9CVsxqqOdjTsopC
zoXCdGEYcPtzJqz7nb6zqsfqEWb12/FegtXwdwXRASRMQlQ7tn99bcDeCaDamSaFh/X52tDBLe4d
DWUrS4exsv6g5TBdffo6xpUEHzwZVMew9Ez0BReLnsq5yE0ZYxudHPSAfAo6LX5iWr0HCCLSTKmF
nyxUWL+OeiXTBycJrGyw9YGQdIzFBNYSnQa7HaxAe7AezCd81nDGX4siNI7DjxmfMmyqtb125QA7
jzrvkk9lTbloSkmXuYWWBO7Cg/VqxcjyaxC+uAd1OYl6ybcyTG9Xr8TL7YfASGBwTuP1fMEPwmHV
5E0hrMB+I8IjSpRIAd8WoRSIn0m7iZsj3TTo568F/o0YOU8S58CzKRUERA38z/mIs7gQSmJhxHQr
78wdBhhAlx/vqyTx2ps0gGMCHjfwL/6wIlCkXuVQ9uMfM/nl6wkHNgKRzn8JMC0goMG+DaWDCw2q
TGHCMlosNGI3FKSCmuieDc3giKhaJzZQb8Du6stkgm18XfNDN7H0YLUQMnSMRD/BlNyMOrBkoxpn
6dYUBHa5km36NjDvN4bJ4Vetl3aUWvqYuJkzsJta58N9LynGrqlb+9CatrqViGEfKlhmb/rEAd3Q
sdsDVDI0f+QEvKN64O8O5Jx38FnWIkfuyDuBv/ne6XKyNeo4AbzQ0m6HqWt2XRX/0qQej0YLruyJ
lcSBnRqt31XOY4Kl5o2T1PhDnxW38Ft3NiLBw3bsTOYlQ0Y3FZwjosoCh9tVBm36meeZ2CUDqklR
m1HzpLVDaocQBRm+1W0O6a6kqhwfItg4cCA8nxytVIMBZwXvzWqWEy63bBycR8mqs+e+y6p7CCeK
p8yhODognbare2rtp0Kw0rXHREfhlMSagLwiJNNVXtS3cmwoN7bK6AYZjOk1auZ805rY/jURoqEG
Opggm1gcvoRChVK3otT2yWGjo3iKzNIRoh9S8ZzrdKCuXqXi0VQpjaS2g/8zxDIMv1bkNmocQWSP
ib7pfGtq+oMVx/O7uiB6JNOseHPIKI9uYjJoXwN8c1Rq2fZruDL7NvSffeAEu3eSD60P1Utjq40Z
eS+a0d7ju4wRzNfgNTzaLcxKKt18lmz4rXjQhDYf0BAc1Ii2wtm2olWezIE6mSvrOZUDnk/iuyGg
U5zxBLpoPYw192oGn1oIE+slrJK7LvP6hGXQHjeIeV8Qeay9cmTxY6tBQN9N8pTuFJh5P1Flmk6J
KsMVFf7YCtSrc3KARFgcMjuDmU+ZFakWst4xK9+MbYFimlwGTltbsGhvmyH3YEIQ76YYo7MnzEM/
+5oj80pCxSplL8lh06JVKndJDjqAWo6SD9yq5DsyV4MypdjqrIDfDcAfe6mE+FlbWfxe6nkfGJWl
bO1KFq6j6tKBJmMcsbpK3uspaQ4xvMtDm3Rso1vd4LGhrw5mYmh+aVHH7VGy2TVWlwRaQ+U3hHSH
1vqGAtFtiaKUJyaZ+CKOk21jcD2a6sHewmVc9VStLLe9nDWhqkqoZ6gM5ZO67DYqZUaUQ2ZzgxRd
8pxeqkNFE1BdFsTawpG+fOi7qvGloYfZXB3bO8a62E9zPB9QKRoeFGS+qtcJs2pcU5qmSCUF2abg
UO8aOha+ncI/uSSj7hK5qrwiHYBC7hqiuY09Gk6Y9UXqj5OIT9QgGXWhPT80Xs2EiTsPbhwfQrZz
r+hboJsYDMlUsIVOmsgB0LGmLJ7cJpumY1zSNNKAsP0GHgUw3RZ91RIA41Mbgx8G2yK+VHLLB8LE
vC0oZO67oBzanZYkmELHA61rYw20fO60TnUlvRWektitlxAgUAQu5JDVjhqyjvcnbivQj+pGIbaa
Mwnf6ctiR5uRbURMiSv0vcDN+ibbqQg7+MvAGTDflJwoIf7M9xMXYx51NRUntSbSXpYFd9M4TzyB
o/SOZw7bWWVpbiuo2N3EfW5DirfpQriqlI0r6NTujabHfgejexsLAhYHT1LtIW8y+tHFSbznJdRb
dciy3ucNWBZlTcvQHicYzEM/1pOglXEPkwOHexZ0/TfckmhkVl0ecij8vzZcYze2BfX4vHHIfU91
yJhDXiwyB9iYq7CMvrNJYXtGXGjPLan6J00MwJ+B6AfbgqbrvaSi6Z7IBTtRi8Bvqiz6V0NSSw/l
jMJXW0ynAy2ukAtHvMEXunETJg8BKZNxP0lQVlFgrAuT9soEL0TvZG/AleoWFPKMoQ43J1inQ7r/
vgUNeLqfrCwFWwwe9vu2SS1oDXH7mylzAc1YiQ3vmWJTDL5sTgJHy2sDW8OXXOiT33WUH3ky8S6w
B+DnXdjpkmrnMFkdDzYkkZ/BElMKF87O3a2p9Cp8dRP2E/Bw+zbHIobMepoO772liIhLOWu9CYpw
hR+jNNz4eJAzxad9zXC1AmL+hj6Ws+MTMTZ5nOiByQzKXcDCLdOr21Z2NTkdNpkJefy+MjsJEn+x
03u9rEAc1hz0KMt1ESil6dx2Xa5Dol8e8DQqoXc9NJ1yyzQYHniaoBIPEqvkL5LUOg9Ob6iRnGlP
0EvAXVdVNaxtIGw5ECjUcceBVQB2rDsB3X+acN1HbVsMnt21ySaOrToYx4p84G60b1ga926cMeOe
aJREaY8LJS7G+AmH9OTrVoty+6TyUKqBnps4Z7hSeL9RNF5EEPMEFF9phEf1GKkNsaqA4uXgVwyC
W8D7w9a2UMo7AAzJfcF0aEPn04+6AGrJMDrDw6me4LYUwxuFxXaoplQNi2Zy7kZnarZ2bGkBT2h3
tCvp3h4k4jGnByy0UQHTp6mToaltFOQ5T4zYcjOTmwcChQXICEy6jBflaPbo+DnU2tapoyAjSOy9
RXg9Qu2/zhvYRZSYKqmQBwUgigRsAYPosy4pb+gJ3gUg8RLcAi5ckziFX0Vmvkt6wZlXWQ3x4D/G
nxSh4aAC+zq1vS5VOXQwJaN7RLZYHQe9ykycu7z2yQDUnguKth7hpBtdS+kLmFww02dD097ZqZoe
UD/XAhkKc1GRTuOPIsdFWI5FpwUqdJ0fdUlkBSzkU9lyOyHzzBcaGUU4mX35YE592brNMLQf2NrN
E3yipFdwC/gbIWZdwBk8acJJ6XGcZqnlQ1bYca06p3wj5wMRvj3CQGbqCuQiCXF5rjEXC1w5xeg7
gewEbKoBJ1LIEu4NQvByZx0sCLvYjqmfG7zQ3VgrIABUy6Ut3YwFbBoKWpe2q3ZyHw6kbjepoukf
FFcdhRAkLbexnUPKt6DoPaQdvP5wqXlWAWsD0Yw8YE0zunJcmX5n8XdusWqH/iuqBlTFzcwYeuEs
kZuNYhS1P3sJvmu6MMO4SsttMfVAdmfY+p6SIsfVaZm+IpFkuddPVp66yRBDATMdjOxBimMWwuw3
64M+0wCbziX2bKD/5sW2nXyrCmfyqlzAIUXAkQaJZCw8o3RqtyxtEfZGBbdbVDQ2llqnqDSm0kNX
Fk449PMlk26JKMA0+SgMc6OoSFEkS/0GEucjlGmzWB9w1CJpVrxeUs0jaaFZGJqJpVfwV6hJiFRd
x1rUSPPiEBnwzUGpbvIB8+uSeMhu+impbw2t130Kk5kHFadchLsoC7kphE/jydTdLoVDVau3Y4DX
kx7xRHUqVEGbLqiqIQuTrONI5QANDuD3heRHtdrtwHVrn+AYN9yUFyYYM1zrAwDZui0oPPlTble1
4ykQSzL9RnHwEQfNiaihtQ8GS7u3bkwMb6qrMo4wCfYGebVyiyJwdzsUfLwTZtf3bppXZoQMmB1w
1PBdTmr1B60IbKZTMagfqVMWnZdR2q6Uha8UUeauyVw+gaAsBrZ485eEFZMzoVBDjqAsesoGhEV3
FsvojmtSEuqsFbF4kkEBFY8xpKMIumzoFqi5lxDEMgI1qg7988zdIhn8UFykTRHgRXgpgi3ShtYu
9mQ3e7K26cvXz8LLSju0/8EWRrkN/0E+f/48lSrac8Iz4B/U5C1WkQ7FRaxFXwe58gieHQbw6pwV
mSCAvngEsxhAd0nO0Rr/UD/y1q13BuRcpB8ACcAncPTag/DrkHtC86Z741gfZJ8FluTCYe79659y
5RH8+Zcs4fz5mKdlbOCX4IXlxuK70z2V8N76Z0EWH7VReDfJHEGS/KPnh7RV4KW7MnFXSiln31Rb
tNvI1LW4yhBEjZQf5gfeWi8oLdy04fAa3zkf/E3dQ1VmpRJ3dbn8OZG/gSCf6jdMi+2G08IMYC3p
OeZjnK2xlC9LfefDWtSljEkrcdJjWPaT8Ngj+Sh8nNazfV0XdM8D/svDi+plrYZ/pct1HndRmSqs
MRtEOS+MkEQKRI+gkR11m2nXPLeP/Ah54nWK+ZWW6RwUUPyZqTyX1s93H/zjm7qRQWRRbrnPgUbP
/Qm97+FXDPRWDTsizUOyX6Od6EC9zF9bp6vxF40pvWbwIp0wnQSKJI2vlG7Fvblv2uzn7h671/0u
MMMCmcNxDTR0fSf+OfbFmQAH8i5D2gKqFXlQ8scZeJiMK4f51RjAhcya2lDoWtK5tKRGBidjfKb8
zVHvWA+X1TVUztUF+ynG/PdPW6IelS4tBWIAxhDIw4nGFCSK/disQUKvL9FPkRarRSHoUCo1IvEf
6gfkVU9QCThYmS+Hqi82MICK1oj087+4uJ/g0v7n91usj1invWq28/dLkebQvT4yryjvrPy9tdq1
ivTah1wsCJGrfMr738PTQmB6Crd8o7em3/sWNiGMH/zUh+nbqg7JfKF/McjllZBZuqSnBuLOTbUY
KMBNHumusuPBFLCAntYQ5lf6k9j1f35VbXE9TGZlyGz+qtmh/l5s1QD6OKh/5yg+RLMgwtpOu+ww
nMdb3BRSo8iihSV54Iw2nOU+UmRv+Y+yfKxKEpBmhb12/WL6NLxFAgUTVzHAOh7L1HHb/ayVY4Uo
7ox7B4NEBQb3LtB/yfppNo/jYiJhGoMeyozkWXZrpFLVqoSBqgd/lR2uXD+N9NsKzSGsG2+NpHd1
ayBvAgpDliGht5hEDfXl3EgRbGyw5fFdc+6l6Te5gcX0uNqtmf+1y6H9GW0xhVAIyeEMhGjFIQcJ
sIx03/7x36k4X7viTVxG0HX5LTK/mL5Ua3R5UEczYK2mHiWJiXCI27X79nKzn7VFlpsuh2xcaSuj
Fahwv1T3JR7VHd06/enrTOzKYkQc0ESBu0XeCU4vPuyn03k0UzWzWxlxoilUwuqu+5nvpED+2fvC
529maO7FfnWHX67E86iL6bLaonMqbbKgRgcNLvR4Uo+EOXBPWbCeRVxecufBFhM2qQTdWAPBCnV0
eRwDgpl5aER8/SUvo8B+5dOyWORlNiGKXRYCL2AHxnTxwewNtxXPXwe5uvagkWTYYCdeOgpxXe7w
G4AjttJsq/dxRAbl4W+EgLjmrG2i6xcML5oqlrCR/AcNTV9zM9nihf/96xBX0yp8rf8fY5ESVDzV
qegQY8Cx4AOukZgunLZsGGJGZOsgk4VJdIITv3Q126uUzTrG8HJ/4Qd8+gmLXEESLcpcCX6Cwt5q
+7Uwj2avuFn8sjLUqzMGxAGALzAfv4Ac5JJR1XQy8Qp5IyfFt15gxLkxff3WEi5gfh7draEnr/Ux
8TqHfMwsOYLkeZEn1DoEhOE0PX9dOwJeNPvJYfx+M4NGZ7RqEil7+blEd3XyRvS/YALvlqnL9/F2
OBhxKOfg0Xj8+who4m2fe9LO3tD93xFWnCfgz99pzI//T0ePJsk2AyUANPgQAoeJlxG3vC9CGsJz
8VV+GF6dyNywKZK2a03nK0Ca89CLUy+rFDnlKT7RWGme3qFfqXceH+F/W8EpqrltheFrSeYW2WNj
bcpyTSbi+g74NPbFAZgbrTRguSAHCNtnOxKBme/0XxQ3Mlzhd7Mf/Vy4CneJT27WrparJ9Wn2Ivz
UOTU4Wgl4FGT05ORmEE1kp80NjcrS38tzuJEpA24b3IGN2C2HTJX8fFN7Q+U9I+2Pz+e5r6F6ZcP
a0WjtbDz3z8tKygANlKM7iU62dACBDs+rW8ZW0vi5k20TDg+L97FEYb0wOh4jcHNUnm6V5+qR+4D
/AX1WvRnXZxgz2qYwPj4GK9CFdZGuDi7tFbXWYZyeNDrj+ZI0O3GC5j23tfzdy0r/jzCxdvG6NIp
JxO+I9gLE/zksl3H2LYfrR34hftqqA+NXqzcb9dGNhvR/OYxzxT887mrKjpaoP5aQLEBCALz1Up/
nGizMrJrZ//nKIvNV2V5QwY9QULwo6FwCZafp3SbZmvSGGuDWeyzqhqHyRkRxq6Fy/izUcRoleTu
X58mC+0GqHgBYHkh5Tal6MSJ+ZPJ6EyDCaCm7X2lGxBRjm0zR31ZdJNbqSy+UwaqVv7X0dV5EMt9
8Dn8YpMrWtO1QFdYkHNVo+RGBOjGR7A1u7f2804oNnTw4c4F7cjUR4sNV0ng+Mn717/i2iU7i5ZD
pRveQhcYojJLmT01JbBaqeExU3Y5FSuf+dpk2kA/osw+C1QuK1GNieYCbxpMJsg2YYfl702WXQdc
1tayo8vliXTBgSbgzLUAmmaxbjrAMDQpqSzc37KX6Z6547e1l3vQFNm1hxQiEzP+6W/UupAm46U2
LyTgsZaoYPRP5cwxMUITTeRdto336AOaXretITzqTBAkTLbmq+rLEip9fx1Bi+Cf0HaLMRdqC31q
AhSYMt7EDKofzn3l2CtzeB3T9+mxs1isEF5T66nDY4duZ93tWVbdLaMkakMeVPdjVD8U0ZplyeXC
OX99zH//dB0lNodjXYvXBxG6P4qfBie+Vq2tmbUoi+vIAdFLMhNEGTzokGnwE/TixsuDcV9DuNUZ
n+pwPCYPa4O7tlQ/vx4XN1HTc67lAmFNJ/OT5AE9PhfNbDdJH7/e4WvjW1xGnI4T0QSew3R8KNNf
GbTtmDj9sxiLvNloBGucCqujI29ad1JYDbzKykl19YPpEKTDMQJRwCXRtRQKkYYJMQazjHqtiXoJ
aLZOAqpF3n49nGuhINGFQMhFUO5ZzE1pNU3KCObGUdB4Hk7c8ojdAlj1l0m10EyFMd0sQwTtnItA
ORBSI28SByUEhk5gmO6gUh6m0cwsqp5nBkzmadv/ojqvXtw9kLKH+tP87gZCeDnCTu3g3WlVTiA8
7ld3yiYOUm/uRP5X4shr0RZLECAIBrxg7QCaO/rNz/7YbQDAjODH58X+WjXhkqkMyg2KMqjSzWxl
MGfPjw2mEZh3DYjWBiSyUCh8Lm9mBegU4mda5U0njr6DvgG+Z60aeqUZiSsUtxhgaBqejxcXQcsn
pA4KCbq6vNX5fS9rW43UR0vlPlOKOxmwQ4Al7iTp0RbWTozkWUaL1LV1+O1OxB00xScVcCxyCR1E
SXodSLUvK8Xv8t2oyJHdq29N7fxBIvo/R5f/MbES/99/bFMuDF18lrzDbCX57Oky/z/+sHTRtX/p
IEKD5DtnLnCsxKr9w9FFV/5lgQYB42uwjrBp52n+t6GLov4LfzHQiIbCGiSK53/uP4Yu8r8cJCcz
kWdWPYMY+l8xdAG+/GwLQyoEtGRYx+CAAtIeutyLQwq/bNCK0RTupGS4fyWbb+wYXiih02TJEzJ1
9UWxBnkDlKxcuALYab9oR4cC2RizbVx1jPuaonexqzqK/SuZZHvDqgFNOjHgZQvn4tpXJs1ge05i
VdupwJttUhjd3AtJVydXVztkpeA3lBA+BnbRF3Y53STwd+K+oWdgUDhJfpQ62Un80QAaS2cKSTbT
NPaRYk06hTCYnmZW5rE2w3M2y5P8ZZSYdsdbvXFbBvgagGqAjDcaebKaFuAR28xMF9A0ywNCKL+D
lV0dKX3GI+jIwtoVSNfAkSFXm0lV68YKsEE5lWqX49Kj7qQ23ZHmY+WPwOudeAI3QTXGH9IeRTRB
nDIAsQ0H4mDkXlpxNZycQvshOSw/ZIpZuiC5GokH47GxCIgOoVYDIJmtwk5j76SbGo7lm8JKYc8A
UePjyOA3OiqkfBKUlUgsJBmUI3VC55f33Q0r4YNFoZrtZy0M/2BooB7HdCAh6G6j6xhdDzBanZqu
7BBpx2oWP1Q2tcY9S6t0a9nDtAFYCelCV/V+ZyTsZLe58OCARUNhVYDSoqB6yIxCege7Cs6+NZfp
Y63bBK/DLB5PQDWmv1QIOni87th+EnQMWdHiNV7KcVAgk6SoIFIVkhW1BPfUaRD1jdJlWuexmLTc
LalmQvXdlNkGQFhjbxuJk3gw2SThOPHRhwxuEwxQ8oBEdgJPT0PP6xB2aobmJtxsjcKVUOJgbjvR
zvDz0mheqGEwCDabY/YIXGtF8X52zB6IXkdNDhmJzR6szVySds1UIrE30jSMVae/T+CZArV2Qx8j
dcj00AaC567WJLZvEqgENQ7XEhidaGXGPLUHnrDDZ2KvuZ7h/wbMv3Lfm0lxHLuqOlWNI59UK66O
ilwa+7GAy24aZ72fQBr7dmLK9ItX9XRU08Z8MEgOdQAovr23FTLFwm6qD02pp/eyHn/FuSVDYo4Z
7ggU+11HLPosZ3X7CtBGEuQTTWggoCRk3E+SOTkHpeZIQQtZtTeGCoSW7wiTocY/TXwI4tGq2YY7
Q2EHuiiBm5d0BvWDHlRs3W3hng5sGBSKtzIbG9vFEkabwHUAYOzDPu/EK6BHJg3qtsiUCK6xJi6b
imb3YoaUuhOqPqont8XUbWYp9zjKAaGSPNxbFIDs3nK67zAX026yehx+laMj4hutn+qVNPK8MgTe
CLA6Nux95uI5yHrLLpvW1klvwjHC1aN4AyQvsoR220RrPZTlybkMs3jLFLxiGgB3qhuDoIDaKREu
MLf81Aldu/90odz98Zr/7Oijnb+v/z0kGw80FMxxSC8bsqM2d2uAl3UHJFotNA9ilLxab9xk4AdV
Qf5k3Ewv/ZGhctuHCaxMiFvfyWDuZlHlkyC9ZUco68Wh87jWZVyI4V7+NFxVn59XdjljnAv8NPuo
U0AG3XivbIqXDNbPp3QLRi/qDv0LtmYo+dbjWnl/zvn+rH78Ed3BzQrXBQvvytkU7XN0Kyvj2kow
144d9X27qav3agRpg4SWwkPxb9e6M9O6zxOxSM0u482L4tNjkgwOzVnDgZsPq63ptUeChPCXdENT
z7mHks1x7p3M9rXdUd4bd/K+f88n/+dK8fM3HO2rYS9emyQmQOw4o+q2gezFe/pNAGmx4XfaPo9M
zU1hjlJsZgHUbDOLOEuwR2pvcYTQk7kx93/5JXD5XRZphIGjwLYZvot1q3rUg7DjXISlN1CsfspO
axXmBdDkP+EsiLrD/mIWGzifBkOaawzmTF+AmhUMw3ybwRHGAWd9XnDlw7Bxfn69BRfvgd8hUeQD
sdmAvrRtaovHKZgODrPqev7kSti65a4WUf+rPvJNLUFpAA0DeAhTEEnUpzWt2UWP+CL2UleyhTxa
o5WIrUZm1Gwbn/sx7FNyb8DFF2o7PZygrLsqH3HlhLOQKMzOJpAYxtvy/CsPZdkaQ49JTdDQcmG6
cNdJqeMWAn2rCpdolzXuBDYTwNy34MSEun5fx8WWmI/OdDDT8fXrKbh6CMooTsMS8LdLzvnPUXHQ
qGYPWZAhe5ZqaL/UZvh1BPX8yf7HuoJ6hfWbZ31pRAclnyQBYx/HSe/SLZDcANzIOFalQHGbu/n5
Z287d0Su6UIe3cu8pwJK6fW3dTbktfUG6us8XCToKrL989GORDflPMPH1yPjf9n7ku44cbbt//Lu
eQ4IJGDLVIOrbJfneMNxnAQECBBCTL/+u0g/i6Tsz3X6Xb+77k5OqwTi1j1cg/1bsqp5TXfDd2cM
0tX1KIYOXR+A3YSwGn39GH5fJ+fh5c+1zyrtknZVTzjWZk7CaFIAYaRDeiMBy5EgoNIb47078Cdk
/nnsbYCCjaattdH1DZiKY/Q+QW2IDvggzC1Esy7chZ8cStzu+OjBSF5dvM8icO0q24SNPb4FVkfO
+GDzNOagRX39CM4gUP98cn+e/bOLpWuHtoPHCB7/EcB6GbJwVSAeQipiO8QXcVkT45OrzEXUWnUT
1p7RedUvRDEhI0NMM8COPOUPwFmG4mh+655tM5QvdEMScCyP5XeWBeX3r7f7ybnH2qt5ERiu8Lw7
mwQ7nmFzZmC3vsoPXu3/QJf2nnu4zPpL6Kv13J6drb+WQtX75w1qLilIIw0+sSXz6ZZ6WRpqpyVx
OQsRl0ibr4WNsPb1/j5f1HVRhkPZwDz/mDxn6WgF6HdQ103AMWDnwtzldM9bGE1a7OHr1c6m2/89
PGjjk9VgCCX/2RmtoH6DFBePc9wviZvIjR8iSdutQoeX795P0l2XAo9iQt0D+lS/0Qh/pCQmmmIN
GknQviJ1HVJT/GhneKNZoAsuOpmL8c6v9c8+s+Ovd/lbNeT8TYKwjbQUd+LHecU4TzwnJZKQqH0h
mwHA4OXB3sLT6zmPhoDdZIfVQIk+dZssuejE8aFxgVUhqIamBQbpJogQZ/FxAHkGylKzE+g93inb
10l6C3e9Cup5cbPr9vn+Sm+/3vFnQeGvNc/iYj91mPsauIFUbNxMwMosuIN1UlynwQqLvJTmfBLq
0OaBKikU5teez1mWl9Me6nhoEAalmgMgOYK0VCBdmxde5GfHdTWNh184VkI/9+zrl+DN54PCOiAX
JxV4nGySm1qCmSyckIwb1r/6nFwZvA9tfDdGWl36BZ/EH1y5II+hdANE55x+MVRyxhHDL6jH4WZI
AYapeLBolhS0DAR0umst9/Zi7wpQiC0QbQfHClIXZRfRVz5GZobyNhde9mdPH17HzLZMDDQ/uINZ
vq4qbqAsBuw86XciBm/4t0rPFNcxj0gPqblLM8BP4hS4NusUFQUzDHHPM67JXIZ2XRO45sSTB1km
yjykZh6OXRl+vcFP9wexEvjF26u26FkgrkVTM5xlBwx3qOnbZiIt96Z2SfL1Mp9taRWD9EAhgsXw
eRJZqBJciZzgMbrQ+8wQfjPYpiD+t8wKjOrSNP5jkoiWPUXn3ncwEQGO4e/rRUN0lPAZEqmVv80J
BFfs4kJ29PG5YYXVZAZDl3UwcPbcWs/ty7qarKAkdWCPRrjOSXNlXLiyPt3IH8uQvzfiTGzKjBzL
5B5UL7wlrvn712/m0xUQWKDSRJDnO2crlFW7AM8+WoHrZmAaQVKhtP83z2p1KKQwu0KCsT7LP+4m
0lsz7R3g+oasiNDnhALEcm+Tf6nevF64mJlDeme1yCZoVZ0VZ3VZ6HRe8YP/WATzuPCCDIz/gJ/8
mG7mCCDHLIRzQrGpNpfgXGeEvA+rn8dPU2f+QFysDsGD2E3UT0ioBe6miYrXS9jCT669v3ZKz04f
gfWDhhTkutaA+bl9xctogG8v2m/vLCCwiWuG20urfnbkISAGYRZMGj+aclTK9ivVAZ+TgkE6ZmkC
3f7QKLILp+WTjAKbW2GaQNfCtP48TQNz1dCN2cEP7jS8sI2VrK7EmGhDyQIXrU039XMbG6f5oH5A
Cmfcqa240Fn59F3ipjUR9DHPJOeqQ+i3p+h2dmvZBbLoMYtXF08vULeYFF9IJz4m/Ljb4ZzrY4Dv
r3qJZx/H6BgNd/FUs3I/seGbtPy7pXE24ALvUlonDl8ev/7iP0lg/l7yLKOY5qyaHL+EQETkBmuB
AYHW1Ud7dXjPT/8WKPf7y1jVfEyI6tk2BlZn9xlTc9uUKbbY+iWUYSiaU2wPzM0F/cIzmup/1wF5
Eyk8QS/wPOEexg5c8wlRf/VAMuHiCc32GYZ/N8xM+nj9/HlCmr24sq1gunUf6C0G8b+f7f+NP/+H
4Q79/48/42xu+79mn/jr/8w+bfaftZCF4hvA17gFPHwB/8w+ifMfBmoKxPpsnHxcDzj7/5192tZ/
GPThVr07pPjQh8QZ/e/sk1j/gdwlTjD+HMBq+AH8m9nneWICdy5c45A+dy0kCh9UfeF9STMkRhkk
LOAqMIFU1VR7YMWh3wNDA19t/ngqn/Twz2/b38thno/71sHnwM4CdytyL+8WpKy6JVc5KTYi5Rcy
ug+9+H/WgLTk6nWMRPLsGoRARz+kPlzh2qjYLRrZccR+pXu+5cHNFPx00B3V7L0LYFrn777e3ofA
ibUxdIG58+9aFG/n72iWZ62epzrNQrf9lqubCho6OWuv0uxRZteZ00Ez4VQZMvQhKHNh6b9J6qsK
KxAaOETImDFmRz7z99Jlmdf1bGBpA76i/Smv7T3kEa+twdlCs+tAKrrx2GtFltPXC59fi3iTQL7Y
uBJxLX50eWMyZaM3kjLsJHRwiiy349RQc6SJvuTMdH5XrEthUo/U1lsdus+TdT5QT2QaS6l2/k4L
2z5YZf7IzenUZtVjB7zAnRLFJUnIT1ZdRQ1XZ2tw78FO+vvBmhMA1g1f0YBLVljBaJHvZaoBiJnK
3ViOke3vndE1/mVeir1iVYhsAjgBMOn565SWB1OjOStC01kA/CeF1bxbkMdyLlQm62X3Z/9iXQfN
XgbYLqQ8kc3/vbulG9WkZV2EvZeikVpCYaAMQMa96qCw8fVJ+fDxo5sKQAfwWaCq2h/qW1bkjttK
ss6NdWDytzz/9b9ZAA6+tgfQ0oditSQu4A2gwoUFaTd11dih6ISKv17k43nHLoBkQ1sLU1UMIv9+
YNqEL5CpbVjIVsxPLN7AtINBSs8ls3MhlH0IznhgcLtAFxRZARBQZ0tZaYmenZ6LEEI9IcRbFnjU
En/V9wl6qF1+va/P3g60eAG1gQEzZCbOQpdr1JZF26YIIbl8j4/9Lh0uTRY+njXsB98RSiG8oA+2
dsYINzcTsJTQzkbj2MOitNyOuVZviw2PgKRoiLr715vCB4SnB64aQZPu7AlOvFWLacoyLJca9R3U
CcdENF56YZlPzgSgajh3BN4h9gcfRGFYdqYyD2cCvnyUicBueOB0lxy/P0YiOPmCToVosMrSnd+e
vdlaEH7qwUfogJEO7B6STTh8hvMGJW5QooFioDsJ3ZnccwCJ+fpRfnIYAfxBEwMnH7St864MczOn
gtkn9jjfG+WDwV6qkJxm+/HrZT45I5CpXQljFkhXH6wNLH8Z/HKCoSABBQNGaIXdNnujUcO7ci1U
JFkBrank6zXXq/HvGAi9dhdKMsBIo/N/HuFFq4g5a1WGBqgKs9m8AeiJXtc4v1mhak4iq9SWuYW6
8EQ/OTU2HGdWu5lVbOU8UXErE0bKhQWvt6GKpZXXAZfmhnjphcLg/Mtefadx+qGrABl1jFbOvuzC
MoilBd5cO2fGTaZn6CiSVl3Ifc5f3Pkq66/4o8uxlE1qixoQAIDdSJTbmRtWzcKuyGDLGFwXfeGl
nT+98/XWP/9jvawflT1AUSpM86NjXS3yicj7r8/Fp0vYOO2Y1awGJWcpVatbh2sfS8zd9QwdeOHx
wJ8uKRucnz5sBBTutfeI/jPIFmf5BSlLDQFIE5hhmo0HZHFjLNos/TWK0jqgNUXiYqic3bDYkCSF
dSS/kMB98uIcB7xrd/0CYBx9tsupmq1aeXMZZioHAjAzEoAggaOthQgKv7ng5HQew37vFlkA4pgP
Lvx5RPboCJGVeijDcenA7UyLFAgeUufPtdZj3KbTdABpsjq2xTxfEK355HU6GJUgeqLawSj/7MSg
84ZqwxnxoAEn+54Te9i0Uy22kLPQb1+fnE8+ub+WWp/5H4ezmDtBWIkotjTkhc1+Imd14XB++iD/
2M3Z1WYyMebjgmQYMoTegbdgdzWQvlRs15emDtra+WEI/u/87NGVXw/r7/oT+Q9y4bNVF172wJ2g
DU/A+Q6m3HP3TTf7Fw7Jh08CwR9KzGDioJ5y8On9/fgA1usHoyBdSEnVBClvnpkq5iB1vG1W5zdt
UT4MOt8sLt19/d7OTJKwP8zTofKH0QPgDy66Nn+vXEhVdVlOuxB5yuM4uFfz1Dw2E/lZVfIBD/lR
4WKFMGUo/Or567U/HM+zpc+OpweBOFOroQPr6Nl3FUh67zyrLuTgH0BD5xs8e7R81CWEVEBmLKG8
DJXAxLDANiLem89SCSBqCY1Ta+O0TuQzvjdUugMXH9cuLZ0AsNELrI3zpOL3rwHo24Puj4cG4Nlx
YqBskL7Hi7YH7yDzYa+Ged/x+mDzcq/NSxP+zx7x+unDQREHmZ03G6XKXG3PeLseaw9cZhvpT6sq
8KWHfF6Lr9uCWhx2BVcUwLPOZom+bTgpjCVAySDFz5FOt0Xp79sGqtgL0ZE19nbUzh4JqD/tGtSU
Xx+kzx7qSknBb3BdTHrOLpSSu6Mee+hRLXnt6IfMV06T2KKQy22PFk96VznAUSVTNbT0QiL8Ie6h
gPRWYAoSKcxqz+dcbLGKtumhMU4n72AR8ctxxPevd/ch7q1LIHjTdd6P3tnZ7pqCi4ZMZhcWg/8A
gYHQnMsYljuR6qynzOCnPp3Dr5f8dFd/LEn+DgqCOlCFNXgX9gJoo6WU+0VcyjU+3MJn2zpL0ibP
yVGnL+sa/evY0JNm+ZUEfiwgxqUWGaLphwiLqtJGsoFWke0gpp8FG2zHyysA+oOOSSCrJVmsSHJz
xnBoFf6/meAT2ANVjgec9NOyAF7YslWkgYwQJMDUYgSpXPU2VeBMSN+PhoylWTAxSFDdUQmkvHT2
stIyJm6f/WhswO85vr5tJyz3yFLbjQbTpZFTFzJ2/JEFvcPKK9vTZpB19g9hzCxo2PxWO+2jnqb7
En4mWPYbG7xN6/xIlwdBSTzPYzzDDKQC2IM7qPdbHhotOZXjwTAgov6dKWjkQhjXVtnVZJQx3Bh5
AJ3moO02lLaRpGNIGh27nb9Zim1mP0oCaVABBQQq49xtrtSgtnVnPArn3hrq7Zh2eycvAmq9Ny30
aqodhZeGZdb72rZOeddF2jESr/eAVTCPpeFGioiIAS+ueZM0GDWH4NHAtz0frxzJrhsv36buk66X
w0ybwzirsB35NZtdO6yogIS2nuqA0hTC2LYK0Yh6SHuxBYIc8stooxQ8UMyFjAFw3gvEp9VwXast
8fmepg89e+dGnox18WgYLts1anr3J/pO0a+A/P9JeNMG0iDQnSBbmApVePRwe1h1urm7KVhxX/L+
2WJ0R1KImTIVkuGbTQBE4Dx2eyhYI3y6o0yMSQbpaG+g6ryBC0HkwtqUmek+BYl3csaD3f4qDCMG
7B/lTV0lji9Oo42ZBHNCE8YxTlcHcnlM834viQ6lV0SpNR8tDRVByH1Vu6oPQJNoPRFAWN3BN+g/
5nCA43ejCgTg+vLos722tzb2UMAOGqrQBPS0NLB1uZmLawHZNfkGIfXAG+N8PuRjwOcNDN0U1EiM
rVUk8PGNlSOjTmRB18DDrw4GBqPY7LnmP6bq1ig2C36BE4EIBJH34mEW5t4RbWjWZuC5JYRTB/yg
Z6OE75awwlZ2gW4yqPFDcdg/QGcYLkpVsYHqawYJdWc3QbxePXRdC9HJNDAnoLIOi/OQGdVVy/Jg
UC+NeZqoFeG5Ws6vMcX8z29DQ+0dnAUvqsxDpdOdXeSPAsLSEz0uxq3jb/v2Ls3hsMhOdGgC2t26
+q5abrQEd6Iwkor74OTnM4RtoDI9HW1G94QZO5s8FtMviBAHRQX2rPV9aXdVukSztSEwFZBLE4rx
qaX35fAyzAn8M12/jif+WAxu4pRHhzwuzmODceQ0PWDmNC07JBfMjWwXJvAPXVsGuVlGjBwFFF5Q
Wvjds9JI7gaoC6d6b2XDjeUCCdEzBcXoAuLA9W4QyVgUgZh3Ff+Wjm5gLrt6AC8DqM9brqugSx8n
8yr3vrvkfrTfDCto8Pe9ci1fnCuMM1DQK/+50QnWJ144eTdWYQe6gzDSEOXowlP8m3nIW5povBkP
t4oblHRHBbwHNqJICufBkgF9qAhkbN8GGlH/KPrriexRuNjwnZcTmnICtKyDo8DDGX6ao5aBTEHG
svz0HQgasGvmn3XLQkAenwoLshzQkkwqZ1wgrT8g9YEyt6eG2xmpdQxuFswbTdCRoHM/B45cYhsf
9NTp67noN8pmgSQqqpbyx+BVIaa3W9h+gM8FzfqNFGwzuvlWl/RJL07oZOme5oCFQxf65BvNjajk
DanwxTUmO4HElcjcvx5SA34NXJXB+oNZzjayd/djPQNs5MDOkT0ynePtpVs1EzhoAo7hwxHB7HEi
GyPphu7NgXgLwtUeAWXHwRIrrFdNaJyJCY7Y/rZQ101q3lR6V3nL3i4SWAQEzbLn+sbxQuhoo6GE
jkvm2zjfD51153qJpw9jvnW5CJwUHcMuNoek8h9bvjHHqzRPRJXQt5Im3WmaeDyBcJZv6/REBMJ0
GWT9u6VwmMqrtj7WZYx7gtOT1z11OjT6bfnWFMksHpURWugLovUzsxIUnT3yMyiSgxgnwmLaOhOk
34HXuV7GKxw1r9kaKjLcq65JNMg8Uw0QHDAHBuwhBCxCbIhHQdqeV9+zrL+n43CdDT97/IwWGfQA
+yWi5MmaxyNJxWb05xu7b9qwW7KAjsSP1EQTo3Ehwu7xl1ZADqAy71eB7plBOUm2AZU4m2aQD4+6
PJB+jp0CREXRBqY8NuOLXT5B2i61Tso5sukHPGZLtvGHbc83wxrsbuE9yxEcDaDLxsdpxiGXYe2U
cYo7cfSeFd0qaA9VPwQ6EDDzM8of2j85w3uaQ8S7eOjyPaT/4V5Q8lduXVX1HOR8DAz+LfNebBIC
Hq8LwHJHuAYtv/IlnCG0U27goIkbDaS5PgFwAuL+GDcEcJ03l8Sxrw1135IUgu1hRpOmDVK4DI+/
MIxMWRM1nbz1s+d2MpN8MUFvexqta8fvooxkV6huIyhuHOrGin3wCANDDQ91PQGESHHkB7eEtYBO
oLAFNVEKyysbfRVIj2gMNqS0j2PBY2t4yjiPNFffWHZH8esz7R5dr9pNBrJ1+Q1Qx9gaQeMoT6SY
t64JEvuyb0a5qZobu4F1xz7zLcCwIc/dA1HQ3FMIzZtoZWDm+5i2xhOh2fU4WXcMelf+m2nd2M5x
7t2on+jWAoW0aR+lh5FkDUMPNt/Ad2GvZPFY9/y2IP5V4YvdPJ/6HnH83uKQYy4ffbe/hs7Ipp2t
e4gDStxHr6NoI94v8dxphFa4oi4uIi0LPfkmyBZulcGUXtfz/eTASsO+kZYKHS7iodmDux6O6PtX
Gd7f7EUCSl10ihYgsE1pB2Z9VNm3ytxC6JlWSZsm0pCRAM2oFveOAcTtCBy4fFXLtdU+jvaR1W8p
VBY5WyJOQH0ZPYh1II4UzXVn8S0bgGyh310TRsiGjxfPY6RCvXhJ9XdYohwwIN5U8rB4SWHcj+k3
H40NmJYGeuqipllg8QLBXdO5EQupAohlbRfP2s1lc4Ja+r6wJoizI7sSY9QoBKHF3oz5sUzbyBwg
FWyrm6aCr2OGC6dttzAyQTz3w7ksN9xpAJii91qlibHQVSTHisx+HpEUpa8dG2VkCBl5bRmNwoJT
C4vGNVfBE2uQIihn35PdbO1hhxGV45s9TgF4FFdzSje5FCFtESBmK7Ycuc/n8t5ekO3qIe7AMxRT
/Y0tbhu4Yjigi3uXO0+evDcWK7B0mVhjEZmaH7ib3XXeuBmZ81PnLxXOYXu1VDSCU8gBlhPJzKEE
mY5wkDV3mX5vONvR9GhMY9Q3eTQp9Vo0p2x0n6v8CozD+wpjPj2vl0Afqw4AfziwFjkIjy92XoW5
LkO4ddsBlFBPk/Jiy+WIK4/5sCSNoR7nzE6g8vlWjz8X+MV6lQp6HZvkDfTh3JV3uZfFHOkoLSHN
bst9ZV477QNIykjK8l05ZSUIuYsOBKIokXWU+rQInGp49TxoBWWDdTePb0Ond9o5mGls47YzZgeG
sRSVmAlrBeQ0KCgWA7+MtD7gWOkcozXDHvSIW50ymK92aqmT0ml8vOYe6S34nPeYPQ0Q5e/qIy0z
MwDpVgZjWvk3gyuavVWm80b07lVd2FdmwyEL6ftjvJRUBC4VEZUdQhPSCr8j9+ZiHr2ih5BeziM+
O1AQFGKDqiEhXfbUzuBje1VMRP1U4mG4uXnTuLAz61QkSuNW9dW1bRHY3MAb+Mnj/rgtMWYmWgVm
A5goOUwWDohr3OAY4kPsyd6dvOPQQuECInG5Md1KB3B6rzh0MMLJ6odM//BbB0MTBzDGpOdP8M+p
p2MxwV6oSbjZRv2yE7geW+cIzvvBsDDvrTHHKRqIBntB2TrPYCZAUAFmTsjWOvt20unVQiDAkz8u
DcUbAHu3toKldVHPNXdWVd936o3Sn027TavhkE1ZbNZb2JQA5OBGOdDoGiCMwX2cdBW1ZRumcLhh
/RiZCneHd+sZXpTilLWFiblgC58ilB/+HAicp9nf2gx2KRmqxZa8ZE2xmbIpFDN5wCf7LGCWlBfQ
Vht9/wRb6JvKdJC7wLUla753ObQpmhrxawq7dKML2OykwKgaWdx5zY02jaDFzWuw15qOiSqOszWE
QwkdMzT8jRIS1BomM68CqPNmQrZi3NpuF7l+CxLpU4EoOgzoiDU0YjDSgAFSkKI+4P59Y+7Ttj8I
xratqSMh2d6qD3OJa+9mKlUwdbe2AFmuKG9om4PnAjpE996N3ZWv9I5zNHT7LM4b1C55tnOcLBC8
3IAnjnIGrWvG7o0Bim5tIRN3qPaal90bHNS+Q/nxFpQg+BJIJxSO3DT4v09A0CGYx6LECUibpJqW
25ThnTCxPHT1/Cszi9B5BL25Ka+Id+vPHAyKNqL0UAMrKtWPFnksQSqGE+Gx/AY+QwFsrvZ+GzcI
FWXZJa17nDPUEHyzXvNzdl9Xd41jbvEextIOVo8Pp84DxMkR9SsL4ITFsheHvCzjlmW3Q3YimGsX
fNjA8OM9rbKAI/0TWR5XGVytICHWHSeKXBnFsKw2bsujut5ly6awo7motujAgXTbR7Unw0kDyGCs
+dRxgrakyK7LbjexxJQn1GKO2AK9z6DnqVaw03NF+40E1ccPyy5UVog0q1YHau1I9TC64eDvLCSo
tgxnJHlU72DBEPfWFnI2m8qd3kA7t+JFGPBAAsqgNMjGEC+oGhoIU/V7mHvBR6kLzFaFsj7O7o8J
JyvwyyjtTkOexsTDY/rVdrBnVjywWYvH7cQZ3Bw7uJP40xCxfJ/r28KIC2M3MFRlKFtr/PfKZFCm
CLV7lXLs1UZRGy1A9s6P4BXFef6De6G0MOm7TtOXxfhhDTdkhkfFxoVIcHXdCT8QzZuLAAwNlYL/
MJrQ5dc2SlNjeYbNskL96SK1na7Kmu/8fO91t2Z63RcaWrLIx4e7Xj8bSIIxqLkyK3EFINZd0Q4w
gAtrVKw1Ojw9jMTk08jMvTHpMHWayOA/DXE/ohlT+fO+7LedfpvRiJl1kBqhTR46E/GzCFYOuUpf
Z2ZsZQd4DfDrQOUCXL7ej1CzRfiic2IC21zlYdsMqBiXEChRNFKWBRyjErW9MYcQFDnWFuwHjT1f
oLkgH1SGuAUvIAzK83vthUv5RlG8Z3C6AGioTIuoTlUCLYCgQIXkozJ3LFy2EBtP6Hgq5tsR38no
XU0MPfop7jXyIWQ/0Zwjd6d7mKwBnYF8vhjBGbGvza65qmEk1DZ3jVeYwaRMJIXoCpSoSh9HuKMV
ZfewmHAVonNMYbZiOEYg7YfW3FM42KkZNN4aduxOH9lZHXGPotHhJNUog4ofJihrTdYmI1Nc4FQX
GrexQqFjWzGwdU5z0/n7zG6PxHov06MtVcxaJEZDGwwldL7ZoHft5MRlnb63Rv8L/oS7ZhE7w6wR
QjqK4Phtcr2gK/mVo+sYNiyI3AwQa35tACpkmhoOgmWAPg0aGCwAvgJIqBoU9N1gvpUjD1N1rTsB
mcbnnpx8ew5klu0qNJ4L/tPJjqpTt0jXsMU5nuBYaJfZfdcU8cLklYAfJx5um9jr10JD5VUQaYZ5
Ykg7A5Vc6sF4y0L+7/sdT3jOZKI9Vhx606bYNF9iwZV2A2HCpcwRPXpjY4r5Oprf9DusYpcyJjOb
4fiIQu1Usdn+RlsH/QHF+eIFjTWkD5Y3uNsig6jlmHrydYQpH2Yl3pCMw9tIIFPRd2LhYb1MDgKE
zMy7tjboGCwzXIcWNcgKAXsxXru6Fx2cyNZ7CXuub+cMxkVBPsHadMY/ZUFlD+ZO2bBk414BEZGs
NiSqIOl0SarcBh06zAvcqUG7g2FgGbidVTVbxQk6kawrXqlfLFde6boA9ppTD2pfJrfQVKoeDT6x
eqdyp70XE2tu0Z1tQE6tObRlU6ahgUHJnQls616PammCwaN23Eg1boysk7HUZH5ySDmjm0XsRyU0
eRg9S78L4dY/tZ9a+p6PCCdhChNNcGCXuvzuZbyFr2CbQ0oEehBRZnTVm1VrXm2XXCOvkRQEK1Mb
KrAajJp6jvcazALZajRMpRXbEm8xwnBO+ogUnfzGXK42i0LfcZwNAURGX7+wYTCvFcWesroZtikA
2PfdAM4Qp2i1dk3poQfQUZhRVzSdVo+v/tRQDu4jbNckohtn3wo0UQ85I2g+9lzU19RXnY+OH+z6
zDnH1cXAuYN4a13AqpNShCazNkD3dZzxve4g8hKM2gZNS/QcnfGhGpsnmIkPMP+aR9mEftHpveml
HBlbZZ+qWcprOYvpVtikefVSMqnI4xLxq/Ltn4LasKNK+9HXx0EttEjaZSxw9OtSqWgiuEaBdJh0
LIwGmRHJrAmsu6IerufGQ2Bz+966k3DnOmrLbVeDRK+NyISSv+3m8sSQO+01ZLACy7DLG9MoXXz6
8wLFgNGCPaEa7ZC5uEUXg6jXrLfMe5OM8s1TaX7Iu8JFn7+BYVZYV+b4pOQCmj+nDVTMJ8/cLOhh
oc3qIDSL0dQPKWxa4tHsuld3pWwVY4WIAZvW6a5V9e9LMO+ujbZ0fkyUQ/iokePRrmt/ReA00EBu
9bawp8CiDaYtQCG4dSXQtgW6MNKdRCEhayI5PDkdJI8SZHWycUiOQl/3UGFKzL5d6l1fVVYepbzQ
IhhoNqTQYRpgTQhTOLfdScCAolm4HUSml25d0y1g64hkTrTfhDU0cMGCaWC9z6aF70vSNogk42If
YdyGzp/J7aJMWEtVhRIWBdnEcE2gYBcHV7vD+6InE4+1qqkBsSRvhMe97eR7Bqu4o1c2/MUsO7Sq
axiLCcuH4riwHZjGCWSGrBgMxFlg6EKqUUTTMmXQ6EY9/uTB8XfjzS04VzVuvquBWYicVlcrCBLU
Uu6gstQg3WgrBxooaoCRrDZTdLF8HJKT5kL+SFGi3HepYR95VqADQ9EFwQmowSIc4Llo4rQ/y2FG
260ohIm+UzbZ91DZcbegxPAlzH00yy1oISSzXWIAMWXcTkNvzJZfHcAUMiSzayXd4sCDccpg86uY
4WIi0FXtOymZ4ImyUBr3A1SIVHfH3Hp4tHr2QjQEG4Ek6FB41N0hhWFqJJzhdVY5OgHTpJOsgW8a
vE5IzDxd3oyQX2JHDTduD3WkQBWjFwzpQlZhuOFnWYvip0dib7bfwe2U7yiwq6TTYK0F1Jy+mz26
tFNvT1bYAxJ16hdiHmmx2N+IQhed5VxvpnqChIyoyXygRlM8ID/DdEAuNa7+wpJtHiltoUdJ2fji
jbBXC/xZqScT7x72EgMaiLJf+hCUUaQY5SBdBJqlQjoFUO71Mpjdt6qrABKZzT5P0H7BECGf6VbC
XTKEPRxGWsSF4xZEWEEdqac8NGlBXaSJst2PQAJ+nxe/uHYlr0/ZVONO7PrBerTtqtohBKg7Vs25
F+ZpYe/zvOr+H2nntRs5tqXpV2nMPQ/oDTAzFzThQ4qQC0k3hCy993z6+VjVM51SFlJ9MOi66Dxp
KJKbe6+1ficSfZgFz+B04yUswpjqOVyGbN0oXJMnkaxlckZvKjOhPa3j8pSbEwFfZT69QsaowK9n
8dTjejQzqIrRlpSN+SzUVvQi+Uq3KnBYYs+VhOl5UPqCoWpVxLTsQyJau270e8Xx5Tb35ibIXFz3
c6aCUHzkNsBkrNZ9IedBBeZRLFOfatsq53SVZEX9kUdC3W7lmDfn1gRAJXZMSHEP9NYpN/JU1YxB
9fE2U1X/lnwF0anVsXTkxDApjLKGs6WsgofcYO5UEu7sSHHALp9Z8qOWRMUm0ULR2lupehMPS4Gu
BnJtkDhbDEPlEaany/tKUMd601co3Lj2qD0GWpQmOEJFhmRHmBQaboclR2tXhi7WFGshk4yo0DP9
StaStNor5LehO6j7CXGe1mnVLgrDmVFsWyvRVQNxvThlhG2TJZX0ql+98NSN3Gt7mCpMpfspdWMZ
96srqw59cTtlvlZfS2pT+lsT9ljpJFHdYo2IKQ8mLEHUKU+JEsQtLcMSYYNDRpXNemLnlQLfqRXy
HsP3wQxQb1PRpGTotlmy8WHSIn6M0rIOM68LSp3QwAAGNAQJDXvV5ykslJe+EXfJRJ8lzS8tTkc6
siO36oo6c8wgGF97NSRkk2eSvDVVKj0ohdyd0sZqHuElGcdYlOVtnGWnUbe6bR1KbMAJW8mDL1nN
aWzDD5IiNcJWzTVZwQLNL97Yko8wM2lVnCYNX7kyM7V+DpQq9uiUFBsaUbOeQjoTTrGLVFM8GXnJ
hiHqJDZY+VWjMOdgTnMft8PnHOPP4Q8sVUotxQBK0Y1HUcxXpHPgJY55ERkQMvHA3Fn5Ugjl6Cni
oFJ70HJgiEHe0UB8Oo1/Bk4eTeKVTjYF1PmailCX19rU5SuFE8jGSngkG53J2ZSH5k5Tm/vBnx2r
0b2pUT8KvNlAjtqd0Qg11mSDjZk79Qv2QczJq0ZyAXdW6fyUV2xjluYKdQZBbj1G06FV70dNAI6N
nb6J3CFQQDyK6zwrSQoicFko7KoOGSz1N2PbPDfKHZzvddYdWkp0eSg3+JhtjCQ6B3QRbRqsdE7D
xUHPj+pTEG4aqSMk87OLzLNYSV433fm+/AhblYEWkkTM6Yw+W2ugNvLD3HV7WVLWiSq+WPH11Ilr
AwS1AJ4vC8UD2Htvxo2JXeiA54QxCTeDn+yCrN/A4bTVlqpI2YdR5kjd3mwGtwnitViOO6utb6Ow
3g3UY0YluJXQogZ8m8TgGrnFqpgxWegwAyFrdOiVTSQ1rhYPjExp2SC50z1j0jLrO51c4zCk/hC0
J103vaTtHk0fH/AOC9VA2ujlBexpLDPg3egtaJgvGwHPNSptSEu2P0ZXfgS9RG7dgDcXIhacRTeo
+VOtq4+hNxg7K+t2elHR6/o70bC8xDzm/pXpdytpouQwFLBhy7xlo9oIpnauy5jRHUZ9AdAxVq4S
3+7QY22aXGTon0n0rmCilDJRa3KviZRXJa89CVjH5LJWvAIUuu+by6hXZ7E/sMVC3ALRHxKPFGCG
UcJdSrjR3N6j7rQx17OV9Bha2mLh94Thpo3sa2WWyjkAa9RlPBANci273FEINO5xuQsVouxKyUvr
COZ86XWE1+Pm7tXhZW6ulQy1piraeWbYQncJzIHCeD4y7Vh3ieiQccqvb2cww3IZe02il8N+Ajls
yUefgxxHxG6t1cohmldWdlOH133utuIDPpFOIt5Rqbp5dypokFWEizMfeIr2odc8I5L4KI/l1NqB
rtrkqTOXfalJm2+mI4GRq0AbHUiQTqZf2hyAQ0ndoX6byBURK7rYwJZQPLacb7gautNwp6Gd9eej
KjAijG7jiK+IBLWqG5xQq9dD2m+6iKpEGlYlVn+TAMA7m9ha5rJ5iZroUmiGK/qxlxJiIkqXyLh0
86XA9y09z/mAiWb3PEuag2D4SRkGUrS18FOOiHP1wbqY4IxTRN/rhe2TZdwNtEHtdNWm275/6c3E
VebUE7tj6beo7OXrjkUkyepxHpGXFW6resIk8pk1pz4X3VktnIg/kQynsHvqkwdBnmGaHbt0h7Wj
pHyOQQvI6XtWewjK6hzSp+D6aMtKxIYguUxXkmEfD04JiwdIGwaMNV1m8ElMVOzSvx0WWy/Iz1Sj
xOUQom72FCkpc9v7ZBAIDj4UQORgYGyphfHYK+JJwruiUirXmIqHIm/WqdptjQCIHt9M7WKGFyO4
bbKrpRVs+OAbAaQUhKtTj3V7McbDKO6ktn2IiUSmij82ln87tvFrossfeoRMSRmdRN+XhFItnZ2y
OJK6swjV5LT8zEW0kvgtM4/IV48obniKySrSwRitvZE+h8ImLT6V9qNoKjfOVVRDT1K67uejUN9a
xiN0Pd/aisNONg99tp+sQ5I06wBCatepqzyQ3EA8DfNtG1/IUHmPQkJqwkVePzVeqO2Jiy3626i8
MLVVq2PfkVThO31wiGgZp+KomE+NdlUntadEbmkwJR5WrRKeW6aO7HZSEBw7aOdJ+ik3lDOjvCEw
yivF2YHKsxWSa6Sba+rpjdy/TsPWGkan14eVQdWppxaF2EYZdjr9UYGFfn8ZMpoG5FGvHQWwr48A
hNCdNMxGAsGzlM8QGmJYEA1kpkep2g0Fc628cDSB4oHxdz+qTi+z80TXbb8T63RtjmRf0uPM/rZl
VxKr+3xMrhkR++p9NBl3OHuuyvBVZKnIwaY3Z+asOtymtaL7TgbNixApCnUSM6vxKVaP8mBtByl1
9MbCtKABlKI8ijG1K5T3NibhnpQakQ3XSnaKVq4k/XoOFdcK9tkUbWHbXBtz9ULjQ4WWU7GxYQey
YwR008RtqxKnK4NGY1gp47zDLXGXUx+qgwogCupriLgzJOnKUKc3Wat3qVK4cxd7MuyVKLKYIX1W
6SmRdNtv7hHteZzqh0hXPwWrIEGc5EVlPYsXTDce8PbdCgpyfUFn1g+hxCRrQm89QQgwyVNWWtft
LDO90qbWrfnRSkBvnEzdYNnDZn5kOVyHw8JLwhKYbKxLKtU3KTVLozABaDBkM0DZgGDS0NilVbIN
QuhfFKKKUnoKzOQ5Lygvs2MlzB8J4/O4Zj/NHhvlBtqnJ/sfWBa5FssYiaGrt9ILccLAY8Lez4x1
Pl7N9a1vaCu1A3GgO8pCxlv63dyqZzhcD4n6EnN4NZGnpCIcPsnF2dZNBEpEEinSoXmYs5c+pjyk
iu47JqNt5UaxeBAs1Qk6FQRJXPeDTMuiZVQwIYB/FI0aL7e/UyYoc6V51iU1ZNfXG5hmyS3GcFeq
ZnkpdaVKyHnRKJsg9d2pSjZZfit2L2S+20kETj7bSh6dG4GmuJpXzNT3/RxeYlFaVVKwNuVwU5o3
cZ1t/JmNbcQhUWp3MyEzVIyMmduekIJwl4kZoF2IdfBr38Fa2fTEZE0zQbfDvc7ZrNFpydCTW5ur
gGZa8PuEdd9xUFJriae51Kk2PnCdcSf5JVBpS05iA3bQzG5McIUVFVdKoDnoSQ5Nejtpwz5q2lU9
QLLjifttum7wismFvSne98PDlGv7eEqDtVAL1K18ea2tJPQqhK2cSXbncCUqo8dvMqPH7abWMaRs
FxrCfRrJOzFMmhPKBwId0Zow145qd67ilmE07S3ThMqbxBqvYPU1Giunw3MIw2c+d3OZdq8NZrzb
/FSsq3E1hG532+1Jj8F+rbVs6WRwTIW79twkRyumm/ACdRNQHzS30koR7PgAqumIsWcKN+LAOvc0
wDWBb3YnFisJEvJS0l4V3ZoqdtrHxiG9B5ZIhI1wMcx7+dN/0idXvIhwwi5qbZsPjW4TfB+UHFhk
UbcmNnSTx1c/nLHDvzT33G+5E7Aibl2sR5joYr7XHrsWz2Ebe5rFrLdvYDb051Dd+L0DckWp219h
UXYojvUq84ZT4kZs8lj5bmQctZKD/5ZV2/Qut2yK/A7a10phyz/Nj9qWvK4dPVPFn4SbUD2IEWbN
LqJk4rqcjgnhprkCMaA4O6hraqZlYnwWHptbqho4VYk9r8yHTN5no13tkd1Xm/46V7dBfMVcLMYL
DvpBu5NjjATj2C3i17i2tXtDXEWrcB9yLiqfRnbLWkLjyKg3gHUoHoK78hTtgkWocGPs8l33OuC4
BjGEkkyOD0xqJxBG9rJVjokfj9vAEqZ5yV06s23uhheqOD6JcI3RVuW1l7J0g3uWCXDXciiOq1Lc
ykwEGykG3IUvWX9a40uhfdT+rTE9S9Zt0zxa85EAMR9mUbqSrW0XuVLmYuXf1RuMsOmRDGzNwbnI
k9F2jf+Rf9JdKPWK4gAi7wzM2D2MustwSSPXmLapJNr23CoM2aBMggOGW1F1GJ2NcGnmDSiCOK7a
4RB3UEKLVeVydZNZ0aqhELTucga5hicy7nBhB2axY1VI/RwpOQH/G6ENZRPeqybvqdmNGJSRT2Ad
7GvPvxMgS3o+zcdNxp24aGrQ/PZ32o2yn5NV9aqEnADs9XZwr30SdAGngFIAQ8bG1teR26/GAxhP
5FjGX0Sz2xAXEN5CeZfDYp/b5Z3YCWa5tZegRuDbgdcCf2Y35pv+tuK8z96N5lAtZ7NTFXY6sols
sgi0/joHOODxJMHklVd6cR3B+4P9i+mvG434lMH/fPWNNWD8MK4bKlGCgXtPLIFrNlTp+wxeLV00
1WtwAxFH7L3xRtso86mW3D5aQ/ENLviyB5HT3WrrcjfuIHlToTSsdQid2DFyWPOfEq3EB/0e75RH
Fsy4l3zCnhzpMpoUvgcwCZ0DvLUHuufytoVe3m7jt1C0B5q4RViCseidELjYBqTvYrytoNFI59p8
qRUc0r0gcYpXhnDThxStlKcseyyezFto/+J5iHnYR6U/poMTSUAn61Y64LMgZ5452rOGEfc+jb2Y
+8RP7CM8sc3XQCA4u0NIv2qmZ/M+IB9itv1j2Xpz4PI3+QtzCNnIbS7ataXYyrXsaWukGgf2EUpu
Bg0CzuEeCykhMwC88exXlLQrgsG5C1nf68mt37zq8HYwauV6kbBiMm3rLSelXfI4ANPeY2HZIbBc
v6Gl8Fm11pVarfTB9f2DArNIumvrrSg+hcE6bbyKfRD0M7U5T/F5tgh2h18zUnnL5FOepn4VSrb6
wM3AfK7gRCADZl1VJyaQTbOSj8YTjQP0chzizdf6iiLsZpp3AbNFCtTcGaFrKVdGdkrhALMifd3T
CDTIwjcaX/SH3bDtQztNGWB9avOzNT23xZVmXlnVSm6fQh1uffZSBGvLxQEf+thk95scyOYD2F7h
v+vxOLxA8+OuSy/dza9ziyzUAdYQNqJoJ0/CWdwnp+yhOUewvD78E/tQu6tZXNNumViItnyJUiIh
OZto3S1gYL5i0g2o3BGccCi8ksvABAT+ct1sBuu2LM/i6EX9itoGU8hbCenLYJuQzo7yPqXV5X/E
o9ngFTmAIOxKD8J+DjbyXnkqAg9Me6Mb2xAYDtilc3soruN1m32KK5WB3E27S5iCMuWft3N815YM
rG6G2OMehZfiyLfxJOv31l413IEdgi26ceCBDhMBzxw2wS2zSOHdOOjUV7tZISLcqbOVuGO76s9t
fO5FW0ABl8ItxV1geZtA1yBxO8Pn+D3OzFPJtom3anQZrmcMaivomK460ZPbylVzwAtSd8tt4pFr
0eyC6yig2rOb1/kyvSTitjuag6O/Z5I7xtsx+yh5gDIrku7dYoX63aVk/+iT3BGLe5Ejv+i9qfck
y1WKXWvKzgDPIu4+Q0ZOm1Q8IvqNoXjcCdt6pbjizth0Dor4OCYd9h1KiYJ9cOgE7Vpb12s0rQfr
CVYfnWb/XsJHkO/UY7NtHoN3/yWB7XcQnoH0Ebza6nPs0bOUkiM8iA0zLZtNcBLsMdlDaEIV8ja8
DdZOk7fJXbyT+bNO7gUX5YGDvRuvWopb0YHsQcDDsyXsKmqnN1Dd5il3TSprl6nqnsf52DNjdoCx
0Id41b5INsElujHWWMufdGZn1/wGfoxLY7mPFj6sHc7bqfMoFcYNHKT+cSZAs8q285t+Vb9Hz81B
OMHdZJbNaXGwOFrjYVVtwhPn6hk+7hUdqXKxbrIH8V5/tK7izOHf5/8im7P4UX5iJNaL19Rjk7/0
UPBCtJXln0zlBkOnqvcMhbbqjkZEth4ycd+39zkUTqt/7rWdlpzJ84jzqziB1WHcdnTt2BnTnNv4
VQvmVT6Urv4olXalreH2j/N6wExfdhOGYvmJRqEKOjcnD7WUIegnazDG8xgdgIDxnnCKEKHGtUSB
G3QHQ9/P1qZQnpexcR/utZCnhiiGhuWjG3rRHVo+lqC7LjLm+Lr12Sw8OgNBQxhwAGG7i8Vu7r+b
cllvImUKoLOpJ0XsH8VQ2+KHtsfylX2emoDcEwgFxSao7hX27CbXryLhQ8KLezZZSZqy8i19NVj+
BaDNbi75whSBqKuvNMhzfQJ6anoIWz8D/kGVEUrh45c+4dVujl7NaRx6jXWa6r0x3EZ0GQQ5WOs2
GG1Oofp1IUaSGOqzGNX1gNVDfS+MV2hhQH5qKBE93+heRtTcoyva5touLE75JRI5weGJfwZMCETZ
roYLvUXS21ACKbFDfw3TT8lXIwtANnynqmxhiHd5B8G03TbVzs+B5Thm/eu6uA7Mqxj2ZLdLGm9u
/3qZvivflu8Jy2f0wnwN1Ye2ssOXNaMhwKI8LF32ljnwetrn2FXSxhUXellyo0Aqp3OU7lvuu3cE
fL07pg42ySXqjaKwb3n1Y31uux0HUKeYHtJZR8t6N0Mt5Z+S1LyWeVC0OaorvhKX299N9WMvX1Pf
DNOprE4d1GmmFs2zhlmftNfv8QMW5WNpwvM4WB+T4jQXOJ5g6CXU2qcanFhVVonA9qwfKkaPpRHu
zfxp6NKt1NR2kiqvFaQvBSBCemFr7SJH9D8V9ngm2It0Ib9RhassckjeYap0KV7UzhuG7ZzvCshq
hGPbZQYZKqqPalc6vUCfcz/TS7XZfcTrSMqaZhhZ07haCDaa05ZPFbQH/ZzQF5PF9qST9PXBVy/g
9W7h9itV7vzMkWWyHZrbmBMJU257iLJtiNaB+GLrnvgYq1pzaCn0aD1MrZBT1FqqAMFKPW5BTT8a
ZRvUawvwvKDZJCInYi5RVyTVxp0zjq7a7NX2L+1S6GAAo5grXzil0bqS1laFZZ49WI/FvF5Q4/w4
TPd0+Ay7RNialzkH3nSFUnAyNV9XrOoWhVDVuYHBymboLHRgBiZD0OrWKFJnZGCqZeQSxYXvVmV5
PSrRPikGNEFMcUslbV0tNwBflEdIkPu6lwTkYF25n8JIWoVUKnOYhAfB7KxHTYih8KO7SkXgu9bf
JZbCwIiLQByKVBIdK8B5xGVwJTvDnPYyfPZ+bIS90XRtzPlXGa91TBkQG9FL0sbtyhIjgFJEb2Os
mGe/rSJt06Ywel0EDYwFK1NiiIlBOotc1/C/qsZ2fmr6wH8aYxnOeQBXknXvn/s+StdFrQ0ki2nt
I0nE5S715fQ0QB5/D0tTXnVzEd1nc0/T0Q/9WSqHdI2JCIxOUZt32gS5JI30/Djr/riVFPEcB4zL
Ei0uH9Uo8Q9iAgIEjdsA5cQWa5z2eibllR00bAIEMIdrrEek6VqrMkYbQycoB0HLgOzbOtDWPo5P
d+HAhMEK0T41OHzQUATDRAmWNIoX5dBDvBHMAs6FSq0pIDxs9LwHU5ZgDMpmypqO+mg6ywHnydwv
cUZkBd1VhpA+kiUQuEEUwxSN9bwr7omGAp0KGeXriHzaIZzfu8QQDiKcpK2OosUVpEKAoBtrlJh5
A50MhifOctVnNpqSzxw1h4KalDmKhkqsdu0gqptYy7LjaCDLAOqI22IjdVVqcDeYO9q6MT8lEYPk
eB6UfaEKkg+7Lig3MLT5pEI5KPk1EFURAp4VepOuZ9OX6GmG/tLpi+eYyTJgGkYhEjOQ1LWa4YXP
lDUywMmWQKBllYf54EbN2Lm1OdPElWTVmm2K5KFLaQqbfPoIBiSRvRjohyaiewlKqdnJY4jSMpZa
f10qDFdaP1u4WBCyorQ1YahP4k0zaBRFkWpWbDh1bS29hsAEU5HKiQot0rvxsYHG0F4HslIRhSVn
SUeHUjYGjHmltHWYOM7Q0/2FutJcil5S7yVBg+nWF8YIOhUFlZvWPmTZqtTXOlGey0xbrd/NGkmh
4KvDayHlArvAmKLm75viquu19pCg6npQiHKlaVdArOc+h9opt3N5INqV/rQrej7F0jADy5WDNKMz
VmWEFpOq02+HviW8pONkNc+lPGbJiaQwPQd1m2pxHxRZZ239XOus/VgbUF9Dq5P0B50RvnBTiVqO
OavFBPFB4bFTMlYh4VxyNZXWrqqsLnozppGpT2YZvUxBnPpThdNCDmbrm6kgUgrnpdlnbBIS+ros
1KV0NcOQCw+xZXJkhJm5LPQiVsTw3e8qVAGz3yXdE5AbULrNj2YtZWuoxsiHIFkJlxxnE5PtqBa1
q8nHjheMhwnoLrXyvtioaj4WD5awiHUzP5m155mzjjM0Kfp5raQVh30YSBCEUGJ1RUqEeD4PVLBS
DwOE9ZakquZPTA7mUaaqLzA5FNunIVJUJX9LWd+SBKADdGWSjtoagzxaK1zyNR1RkTQ0+lpNkwFZ
mTFOd7hS18JkS1hYBWnuIraK0Eav5iqdNn9Wt3+3CzAWV1JcpTDcZpfFovirur3PKgH6zNICDZex
gA8Lmc2HwJDPd5Z6+vO1vsvOl2sBmmKYv0RX/GbmLo9Va6nwrZCdNR1+RA0bfJU/J4l2N0t95oZo
POHjZux+9HR/vvZ3Ff9f19b+ihHBfEwkM/CLJ0uIUzbi2ql2ojKlA2mD5EoQ1OYH65LvOv7lKhpO
YxAc4P389jSDVuBsJVbP6eSYHS4IPAKaV0VgFdsoHH/yDvqne9IWRwuMHizoGd/MEEpFEXN/wGii
g55m0Ql3mf7DY/unG9JF/HnxlDQW38Wvj61XsxxXMx6bHG1Vc9/TMafsDcb4k+27tPywv9pwLY8O
wimm76aq8f8uN/uLaU6Zymomw8GkihY91Rgpv5nfiMU6UA11pfXDlsrPNgy9OSecoHEzeX9eIf9w
qxrFP94ZGC+rdCJff4B4JIzRTNuaBlwEmZ5RAHhBQw/A6OrPV/qH70DDf2SJnDRUnGa+PVTRiKcA
M8/a6R8XjcBcPFXpXhPXcNdWprbVpeLff4uENnBzrAjcV7/fWlTDiBN9qXbSJszdBG7zBd4tEk05
NxkJCj/ZPP3DwsSkDkdZHdhHZXv5+ijhrkb9PLNqOKtQlYsdTWy0+fND/OdrEPkgYxcna+K316X5
iGJG+MeOodMzF5ANIPmgj/7zVaRvZi6Y3qmLqQkOYGxcXOvbrRTzrE+yWmAaQ8lTFigHdf9KSkpk
RMccnKpgYDRbKzGUf7i/7241fA/kTeFFhEMcVOPv4R4dEjg8LXhnAsYOKKQj+TPkRn+4veXH//bV
cRW2YgVXHIyAvzmBtGItmmW8AD8WguE0fPRD7VJBpJCGfmsSqD3T9wkNykWI7NA3oGCEDQjnsPZb
jjMiF+MshpSeTD4lX3L95x/vHz5JtgPcBrF7wZ7f/LbBhTAnYaETPeTXUraBFTe6/VTm27yEVCoU
ffXDM//+tuXFDkWWdANwDmNUVtXXhYspK0BkxZfJeQGFmdlHBltAAgKeQOARV+q1cB0bEnJykI8/
3+zvC1oVWWekD6kEEZjatwU9z6E66QZjCFJxb1SjO2fpv7+muISqaYRDLEEj3/fYeigIFJlYUwoV
etmdGl5dPvwUcf/7muJEknWZU9Yi9OB7JDYlzlxOJTt5BU1HNm8pCXdtVrhdPDp6DfCi/rShSos/
zpdlTO2iqNJiJKXhJ2UtP9Ivh4c56NAFDSqLTqIPskJlYyjVhzFHmw4SXKVpb03RbMh+9YrBcCGP
PSadhUQWVeifX+Jv5ZRKSABOoCKVDjaZ359wgty1HuG+g8lPsCefcKS11aSEzI5+cf5huf52jiwX
09gbMAkmEFP5tlq11C+RGaGQwmLx1O5ppl3oxJd2/e/f07KZL96jBIEb377CXLf6RIdj4YhDnmCv
gZrY8KebUhPu2lSkZAM8+PMVf/8OubNfLyl/fZ95rpgZrjPo8iIYbcUnA7k+RYGeDHZb3lJgMjO5
x5L077f3bxnY3xUZ//3P5e/g4TPVURC2fwVf/9ev1h/F1Uv20Xz/Q1/+TvO///rt4KNY4rK//MJD
vt9O5+6jnm4+mi79+9//zz/53/3N//j461+5m8qP//U/3ooub5d/LYiK/IsTPWvmD8b1VffSFnX0
kv7HGpbEx8v3v/q3ib0k/UuVcG2kUsGBG196Tom/Tey1f/GsMeTCW5eChaqaHfz/mtj/i2NTpp7D
UBinQBbo/zOxF/j3OE9xP7WwuMd0UpT+HRf7b652fAJL6BfOwotVJ79Qlo/yl68/CGtDT/v3CY5p
vg6KNbKvaq3c9I7c7jTAajt/jtyfCtZvgQt/X5VWgh2Hb4+0nW9Hp2nOQZSU78q1yCjrRiaL1tgH
nuWp1/HKdJfEDIwt7kdPtotbY/vLazr9vbP9GsL69cv//drLwfnLHSP598ugel8COpp1QtitsJY3
P6X7ystX9l+76u9X+fZcyQgfu7l8F3HPT++AfI6QFgJviQBcwjIkp7blTbECGHIZ8q5z5//7EX/b
1ts+JYGqYc5hNbu56vqzNlYamJAk3Q/xeFuGwgp6p6vE1lruATMSJJTCEAZurAHNDHrnDnokPEZd
/aEC1UmFqCDIvCvrwfi3tuLfH9Xywn55IVRJmGfX7xx0vJB28/cL+SmD5ms59J8Xkajg8W3Dy1dd
TsFfLtKjyIzR98bKwc9RPHfvlbnkU/7QLEj/+Np/ucxSqPx6mTzQBYYq8bbdqqCKBCoveb7a/RKm
/NMtSV/LXI0Cl0gslHSc3hxleMN/vVjeR3HVA+I50io9INQ/A4u4ukv8/FpdDbeC6/90e1/rrN+v
+O3bKf1KNArjTX3OXmRHdarn5ANI3q4f0hvp/r9xveWt/PoVsTUtbRCnND0fySzf3hqxIAE12Rsy
yoOyAoBzQ3c6Ccd4E3uMNX8K7/lagHB3y9WWgFhqPFXEof7r8wx1+Imp+ganZUJzewVdaV/cQ6RZ
m7awXlJu5gdg5PWP+by/3eVS7VG2sqfjeUl5+fW6AYolTWhYND6D1s28WXbA8TN4F106mB83XwzB
vzxVgzQ1S8etnupH5xCRv2egorHE6wbXpqEYJ4gREVKnvBWHQ9GW6m2EYcdZFKQpUTDoa/J+b7Ra
lZwFqvuzrskZVPK5nkQE04k81BwOKHYhdkx1OQA6i0F8UGZtSpkh0/ok8YSCixposZYb0e4LQiK/
q109nJumGTZphPsOMl8V9NbI8+NYh/LFGFAiYOLQWnfUgxUgWCO8tNUQHHy88jBUHMe3cE7GY1vi
8YNA5kMRa8vFHWnYde3QalD0e2aCsqBBiixUTre0KlwwUUsZbibD7G7ZIIbHvmyD63gWpWdTDUYI
EnopfcatMG3GSEkPparOtyzO52yMQCbwGZf2WoQuPfG14iSljQB01iWPTar1ENt1OKFY9uDbZxBg
j0taizdEkeRv4RBWz+mYmfsAk3iUbEZB3raV+gvpwApieHVJJKquGsHV3qEFbftVnZXZXaylwV1S
yoHiKo3QHes4h3MyNHg7NBgaiE0x2MZkzG4q4WeTxglOO3EuSzfCMi9it1bj2dP0HmDNygN0DlU1
DxryxLZIdnrvYwfhR8pjPtd1xKgomjZKYhW4muE7mcLxfJtnwhIw1p1tI8e8E9Vf8d6JgexVbZtv
Cz2PwcJoeAf86JxBS7LzNIOgJsak7asZqKeJDI009RyYmOQxF+/gtz5XZjuSgVOLMuoOiZS9Noie
XcwaD7mC2Kuq00NSK/t4LEgOyWHaRz2ue2EkdM/+JIRQeqYAnVEBcVTrW1wWmDGLCYS8GaBrWyeE
BBYpwNksVNUxqvQQQWcoHo0SbCtZnI+tdgpOYlLlb53PyqoDxDZhVk3XwoBki4QyUYK2ZQbhGso+
bLAe0bY3IHCIHKZS2NxVfWFdG6jhCLVM7bDFa81RkcPF2BiEzU+5GV+3JT5X6kQKM0PU2SNorL+V
En1v5UmBTlXHCC7ucCssVNaYcNVmA4zR4Idd8OtB+dfVjOUsMSlaGXp9n2rg8AJShjJUKp4E4TrV
z6lyzH8aQP02saToxDF9GbzqyHE5v75ueSITtP/D3Zn1xo2kXfq/zD0L3JeLuclkrlKmZEmWbN0Q
lm2RDO4M7r9+Hrqq21I6P+V0Xw0GaKBRQJUiSQaDEe97znO0HCXWvD/Ce7POlt+tjdhGny4tru+/
kfPlODYXoqoa+Tc2wUbvB9KsNpMquie1mFZac2WWNKqHS2zvM5dDsMn8+cBIPdv6TrYwZW7rTV+T
IITfUmC7Yw4uFaydk51+K+Ny7WIKmZD+SeSJ0r5AZ/9jOWcxh+xuME/m+ELvZPAxok/TwRiLVVzv
utBABtJsOny8a/7zPs6DzIVJCi20O072GsJLpBml4XKibpdRzjPVfDkWXz4eZN6T/v7c/2umMwDZ
LWSmnPKXa4oUcWPhSraRIsPoTB7CwACxMLrRdWHb4bp3VZqkatY7F0aeE8NOhuaUBVd/LvIac7TP
+3kSh7LCfoiaEEMM+CRH8EWKZFBBQVPt8QctKEwFRlnmay1xEgTpodkhXSnkUy25aRD2bOwKNsZv
fV31sw0s1ET9LbddBVILpy/f4EsMZjbJole6RojFIHE5t6NqODSrA+1LVhmoiRKrQtc5YcyB7fmC
IyzfjO2oXBmNNawsB8dgzBbmq2q3zUteClEf9NxG0Q3jU31UyDoq6MBZ9gNtQrTuAx+8A9+f7kqr
U5PWtYcN23Sb+svQuF0+hyLAX5KEpoBYTN3WXhnZrWVWW6wtnRsou7I08v5YFl74WulSvVTsPjl+
/no9acBQ5qYD49rO6ZYrTZPEKbKBxLFhPfjYSl+8o7eclmA5N8V9vnSXH8+wcwMytVyy25jOrAgn
8zhKzF5AplrWfufrSzzN2+GKphmb2NF31/VBuRAh8ueU5ig/F0Y1lbqedrqcdsVQDli9l+4IiEis
+Uz5bnIHit9qm0UbDuuPr+/PtcClmMdCR6GTnJtTLHxHx7c0Wm1ZQOI0i4d8vLAM/Hk5/H1q+XPi
xlyCOLl9OaxeZg/HV52/38hVh1rVdn5qONLMh3q61Ff6ozgJv02dt+JzwobLNZ2MF0am11WWTpWu
vg6v2DMs1R1SyqW15ARweWv8/vjGdGQGajqR4BqRcCqE7/erQJVLsj7gpPV7TNT+tIVPtzD2bPqX
/y6C/EcFs0P8vS5k8dqclsPeVdBuyp/5fVP//NkcvpWn/+b/g4UzbY49/Z8rZ4eCnOY0flcw+/Wf
/Kti5v3FZ4zeLHVglcfBM/+7YuY6f3FG40Viedb4/7lC/E/FzNL/mpMROdDQAqDV6vAfSXDg0f/+
X6b2lzVvAkj5c+b+BO/Er5okNcPbvz8+lBu537//+W31yDTfv2KI4eiZzsW5k7lRIyv0vDjIDqNh
JUOx9SAfaNgZ87jthhsjQGYQ3tUFqZB+WFkpZOBkbIzM75R4pmpJKyLDa8lWyNOnTe72gIrZiMO5
bWM5mgiyMxuX6cIqFDuv6FwVKV5VNQ261vH5YoaU5ELFGhKoK1qlk95buVWNac8FXfbNCEB1Kb6J
abD6BltOre5EN+jd7OLsLXsXmF6A7TT3xrH+0XRZOxHEgbdPwVLbatUsk22zES/aGLWImAELiAJy
wFQ1ydih9YiAj8UT+eLpkggYF+OOYdctZGZOkka+G+DfpzewL4hN2BqxV6uGD0UyTBDMWRjoOfQo
Nl0vACLA2NcA060K3T8UUTDOA+mLJnQ7Y4TSgtxTBcpLm9UIPycOt+IZsE4JOzTQEeI8mqE5ms+h
0wXabUi4QH7jjnpBs63SVT1uFk5gWRpiM4RQD17updFtPFrWiEY4H6t8lQRRWWEfk5HyPXEz5Yca
9GO0G3LRdEdNVVxKz04yjJtWGZzimm5FGq8rnTzIKyPpXYwCtttN+t1UulP0yW2nGuQGPm5T4C52
1RRvQV7kAYQDL6orDOW1kt0W0xinLzF7jACmEFywlddl3gD7SXJWgWyVaw/TZJkNMtbUqbRPPAkD
2WwZI1lpO6/tbpWwEVBXk66sr7s0szKMR3lSK+qaDzTwnKVs0bUR6dQRdd/4hDyji8GDak5hhLM3
CnJyJVsF9NJSw3nZyUWBZGZ4McdowgOmySQM2J7WMTC+VaWV6IFLFYb6s4qHOFrbJSY+FM29MRpb
+KCyOBSxGUxH/og3Vb7aQ3I9mLZZSv04aik8o6V0+qxPl0XPe8PGqOqde6GQh1DA/DdhsLdxoyrf
wwFsLH2tylA4zhBsWlV4LDmggYsrsBfaT6WM3Sra8qO7+EE4XdtD8+3iOPIb2SkY4HlIJX1O1xmN
AnSsKBAOLkNEdRWQJUQJATrzOlW0l0zTxvxRtuVoYtWxwtx5jYbUoTmr5pRgsDZT9dhJFHzKfT0K
xYDcGGUgQCsR18+qXbmTxAfSmnhHpCaH8FG4CWKxybCVovJ78Ebxg5mpozxqhVn2SMqhsaBRarqh
KHf8LUSeUyki7c50IwsEier2wS5R+iwyd1hb2/pKFkT6ffOmMqkfobGWvKflwFsLl6qWCcdjdG9K
8tL2CfUGi/vlzMpbUQDYDaHSGJsMlzCWrRzSjHOf8rCrdYJ4JDmGnIPIbjHVNv8a6eQwPgQtsZU/
UxXj6NdWtcqZcpd0oGVy6jESZXaijuqVFVS9XNdlN/RH/i1p49hiSqLecnU2b4teizHjIAjyAhOs
ZRo7y0I3W9UvIkIdHpwmNzAtVPSdPykqxweMzawgV+Pc5EDbaE3VSph1Zl4Vwm0K+EC1N6kkaChR
2h2KNoQoO3QEbrwMErbUtw6F1XhVOVkUbaPKCgNoIVacbRTw9BivBLw4RMu6zAeskY7ESKKbgNN+
CFAi4TGH7dk/G30XU5E3UOMBLI8l1QapNA10VbN1McXlqV0fozgMdaZs31LMKsCUuxaYJWoVQHcS
RWmPYZ9EybHLrHY8Ajd2eiimeitrXGwKOLmrkUZ5/m2MjL4moYcuLlBbArwQLYvEjix8H4SEbJXG
SmG6O3EnumVA1jD2I4/ub3zdhF1vIWDWY/vezPqE9Rje/Niuh5x4OGqivdRQNRgIfaJj5AwT1k5w
8rh0ElBg463ZU1c5Bp2tTp96qXg9+jqrt/tHnbeRclmZJZVv5KSAQNGvvX6dirZ3r5vOAQaZTl6A
CcmUgTGsALJF3SeABG3X+a6ZhBAasizO8CVHdeK9qgaL1HWcZymkiDRxBqSzlcnkAHupdA0QiWAC
91KZboq5xB1d96ehxEIQ3SAG7VlGk+R8XDtqDCrdAm1KulATHrVo7LV9FNgTNUXVTsSVIUXn7r2Z
E7WXiVpWTyyL1rhIshrmUKwUoQO9NSf1IezDBq6NaEZr+CS91hwPVeNiX6jzJHit+HA0h9ImNOSq
zlFN3Y9hTfTPIipHvAYRZG8APanTFhpxqFqrrqYujcNbe+Lj+FnCHYq+gE6qYIE7ZYHWe3Jn14n6
6pVD+pISyGKSNI9qMb8Vja4DBOxMglaSbNYS+WU1g5gTBXAaRgeHch9a69jzS2NSUWGbMrTLFziM
ubwJ0obiKaUsKq1XUQCw82GKvSi+ougYZbce9LPoWpW2CmW2NqVwnorRGNOrXqGNsyXQp6UqiQnW
uGoDPVG+CGG2KUmlJfEFX2D5iGSrsgEQePXVxsBk5/VV89SJ1JErs+5yvH5YTUIUwq7Qcmfb1bqS
+TkMjOLOYHoVe3XM8+CGj7Z07qhwoz/2hR1l6r1jT7p2HbZeLzbWVFBYq3Js14dgklXTLdj5dVjA
p7SEgaEBh8G2m7puikGs7rFmPzslPYGvkuAg6znt40m7oh47ReshCR18XYiuqQ8UMD76Ky8XrvoQ
6YlewZXPSgWuIqCp9KsIwX/vhiIgoAB4r959twAceYeykgpPNuv6mbbHn9oldazlcOk1PQQ1G1a2
9lVSbAY0hvrdGHHc8EundQ6tDjKMPjZRLtceNeDSXBuCXt+tLIpI4m6TqpZep/wf7DkPLnMXryiI
6tNVjEygeswbM2g+oasX7cpLWlTEC88ElVbBA2GqJ/joaxUltCGI0oRbKlU9AIHqUjN4mTro0MGa
mEgwmoteRbTcvrAZi4z02CXoQ4FPBUkdIPRmBYEOXmip0q+DOBdjss5k4oXaatTsnCgQwnViV1tl
U6J4OL4bxyRvBTQavYplKhojrnxuYR+zQrXoYWDw52VuvQq2EEWDgEhM2qdfp4D/6ED0/5eCYJZ7
/M/noBXQoPq9bmD+D/4+BZnGX0SDowpANkfgmj0LVP8+BRn2XwAD4cejdkIPbOic0f85BWnuXyRD
muSIUcrSCLjnfPvPKUjT/6LG4mqEpXKEVVG9/CenIHpiJ/UyDeUghy0OYTQh5/+9PykPGS+PrEF9
pnyEVtIx5BcZONFjn5fqGvZbuiCCu/KjDKzcZBdORnhPSUgGivvys5tAgU07rfrWNoZ9P5FMcJvb
VfQivFLcEIPaglDBFEYqan8FaXg6OKHR3bpWKu4DPu0HKp76nR6aeEuCwWmch6LI4GjEFOJUM1BX
w8gJ3psjwNrIWwxm9WBAIMSfWNruttcUlPJAcg+9kh2I9bMxoqrxOkjyYtUDpF0NIA7XRTICJ2mt
z5zV2kUxtq9A70A02yV+2t5lBdIxQaix5W4o705+49Wwjwfvrq6GeDcNaN7BzWJQG6YjXY5p37Xe
wEjWd+w/2p2rYrzPRGxuYrcguSTOgGEN6D4NPra+pFKHCdtTSG2wAZiNBswIyyEXr6DjoNIVW7I7
jBdlZ8p13OSPeiSNawupJ17xaHadTyWMnxwfmlfFD8BuwTxBb/BcIuby2CpXpjv1q6aAt+IZDcWc
vPfoAlrmdiIheynsUh5HKiQQ56oX0sf7B9WJUkR9uEVQitVPHGTyhVH3eG1dApzGQbM2NNQA1VQ4
gJ02fgWv/wT58rklearHEbPwkOYvKll2a21Cm1S3GeTOKYeIlFXtmlgK4hFcMz5MWS7AB0X2Nk2M
5zZvb8TgTpwks01d1y9sQX2BlYIwCgibgNmzfcbB+OgZsXEft+EDJxo4BKDxud21Gm3G3N2QPAZ+
HmeFNUOtCgdmV6nANytyPVtSbt7hXNE4N1kPltUWG0PL2GBp3l1bOppfZu2TodegjOMjdbuv05AH
Xy0lV5c9Z8zrsuVQY9badxlawZobm23rJvnu0CbyDYdTmebGkCZGcUgrAfZFVOrOrif7XsgJr6Aw
cw6RVRPpfh0ONg+lHzeZXRibJgjYjY74TjmMumS2OHKpdIaxrAmmv4tK6EiRClJi4Li0hM9frKXu
9F/aQU+fUmE3Kl50UfBFqTi1NcRWibgtnzQ2ifBX0gTHvjUuGwWrnazil7RPD5hM7PtCgqgOmqi7
iRLnQWd5Ar/QQP1tI9hwpM2oQVHAwAYfbHTJOg1wSsP2hIlR1/tYB5HBHyj2o9IpeJ8d+nSmBtp5
JB9zphJi87RNjOqZfTCk8RUuO/YNBSGsXnTXTpFvIFQBjsNp1huh8Qov1F7o6pDtOrNfVaQ0eysl
LlTE0Vq1ddAA31RaDkq5pU/sI9KOkDCVbjUAmETWZFMZIpaCrB1Vy7wbVivlUOVpso6odKzj0s2v
THIvIRpZ2HjdlFykUpbw4Wt9h+zbAKndqLeBJ4IfANer6yZHAE90n6NfT1Orb6qgmB7KMjZXRNl5
gLFSsXW8KX4emxgoegZy6efYCN5wQrOYlRPMCIPaDGkQZJJTH0nzcmCTqYjJ90RluFsoXUqzoj4P
rkXaiXLPPceaHXYGOh2qpRFPNIzcasV5kHP27PV50HLYzuCrrM72IdZGWPSHGoZMbtjw5qdgW0dq
9ilJi2bj9Xb4gya357u1dDYdC/lmIGwLw49CZISUg742mqy8SQcFJVDVAnGPNRWiP51etYF6Uhrq
TVToWCm7CKlJocvHBPgpqQWB2a6NSCPphodxb8V5/6MIwAKKBEa1dLTI2XUUWF8KGIE7Nay7R49M
kRpMkqg/62UGTCJtkl1t4nvWTbXbjpr3s6pie+aKNv0uKTlMNDRtl17rgTSOHBZlMKu9wpScwfPx
PZTV/kZ6A5c4QGjUsu42r6RYT0oZ0m0ei52ZlsKXXoa8olCGG1PWDcbNqV21WWTdWNRTltTRvBWn
S1YeJS32eRXh3oVhDmCBtaSfpHo3llkDvGLCjVdNNi7ZYFymeiKhnab6TWQY4bbW+FMjB0BgDoRN
fII+TG6j5aZwPQivQByAG75zGtbdqdjkKkZ9AQBqh8PGWbWmo+xHjdkHT0VQIgmMGhu7nkO8DaUl
jrmbWw8e5F6wmoW9bDniQPieEG+0MUkifRfu+AI6/mTp0Y6IAscnkEyh50CIheYmuBnZAmKG6/pr
TBVgK/LKPvLswqMXo22GVRiv9DH7rpQ12pscXvOSo6LyE5lOuVWzTkXnEat8PYRrEvBd1LTIRei3
av3IHpTvUNS19W01dDyeum8/i8IwyKrh9L7KKcu8NMM4fB8b88WOI+U1MOthVfK5PnThEBP9MrgJ
gG5SSidHN65qB5szZz+5DUWRHkIXKQmhFyRecKbcBYGRbp0KPIcZfFK95FCVV5YAO4/8BJOnmqZf
DCow20FU3roochWUnFbeU4ll1itRRy2QTtq1Hure3oWiuXJGeFpplIEG7NTC23RdES8UDxBTXoAV
wfW7VUYn2SmtGS05Sih3gohLUh7DWPvZewNN0lokztExc/xyVZC/tqHq7VxzgrARSTbadvgkBnsG
45fslXgvkWfwH6fOIsaAWG+rWNQ3Ag1Mzw9ujFu9R8WviFSf9mnTE8QRK2E7AWnCCDZGIb1lTU2y
uyrNXGwdjnAfu25Is01oTDmngUD3Wa2IiIpSv9Xbns1EBF2SgFa/T82IAjMrlK4I2+fODLitO9z7
bl/sWIo05lttwyCcYt+GqbzSyHFYUw9KkJjoQAIpDLAkNrQ68cZLkewxI43s25ANNBQYSZYxwl5d
GxxwnoDpq7lvtY71hVOWseu5V+rGbQfZkDWZuxmvBYhexW30L2ZvDNRnWlfDkx1kj5XeyA2bTOeK
LUXarGmfxceqUfqlMKUL78Dsr6eBtIKUXEfuc9xshMJ7Z+BFpAKjR/fCpU5WDBQtlpY6Jaxi8Ixy
bJDfxlwvZ8xMDczBDK0592CoZ84crH6gBQZ5KBU1RMIDODVdub0zXoV4N7UHvWPjsuQbWf1gu+cq
C0MpWZpsnLkoYRRsxsD+mlzbTWNPMQ/ZtJnzAQRn7xOmhflMR+azxAHMbi6jrzFHqSiEd29hqCPG
pTGm7BQo+1+oumLw1l1HuXWylPCdKh6f0MJUxBsgEBHucx8Y3hoNTEaiotLW5rpj1qxh0fA3FTyk
Xxtd46TLXT1GMIC/apVUn5Soql/DQUkPCak68PGdCgJq3pSgEaQdmoQm2OVtHZnpY+FKhWTrYm4y
l1o/AjgEG4gGydAGSFMs/g9Za9evttbXXybRswz2YX4VJILkx0iGt0wcO7hj5mVkwcRtPn+fAHnI
pPC7RjiPHTu3Z6IJ1C9Casl9iHAaargKEj8TagVKPKGUIEdtl9ZZcwUGD2zINHa9X9VT8tUe3OIT
3224H4ZiV96qM4eIApoHnX8Ren1zoyD+y5aZEc7kGjMklcXy0uExct3qyLYKbkxO+XIrtAEk6mAl
SH24PgoCSdcYLwQ0h7CjvIYWEOfpzxCiq2CVw4ZPV6bkAwhqRFTXoz4mN56aqcbGS7LpUNkcA/dO
P1h3Q9UypglwGMd9FCGALigqKTWSfXa3ub4lFl41JfaSaUY7DE3Z6jsM9E3/pPLK2Ne8vuqDq9Xy
U0i+WQeJQpW41Fsx1Ye81CLINZqpPQNrhzXZatZgfFOdROMDJ4WRd9XCxb2NC4fMiB/SFi9dA75O
lZ66UmzehLbxHJAfxLflkaYRwSqhiyxbw0trcrecxKKOb+k+FSvtwfFEtg67OcQA4p91AH9DDaps
TbCoGMNBD0MZ7I8ZOQ4UVCz2NDBaYXJUWQq0uQpLQB1hbj6mVpnfxMT7klY6WMF1r4nxSAm4m3w7
ZSNMsVHuPa1qkdTZLmURkneMuhFo2hSyIqg397cmraN9EMF9z7qRcKDcDQhNA+9n6SSXk9zq1qTT
KHJnYsj8iTwCgoA0ErFNhTmtYHuO11RX67h4CgP6JeUUZCQPIbJbYDp2j05Y19etw7pVg1VmTYgP
tg2aLFHj6yqezNcozynapjTq+IgmvIKGQw23Gvacm7DQx4oyJz6mhXxWldi8U1tLXmloMwAEYjul
apvlO4Gc65siCKfKzSx7gbPskWJjpOKILAx1PPEKu5Q3BSEiEN0dO0W6dYYy5JuUY8kqs3p29olL
5mXm9BxJFGWHMii/mrpW/yFF1e+tLoqXXZ8UTzidgvWU6sO+66J6JYbJYnNNsGc3aBKoklbI18oq
nWsyuNKtGE3gn5FDog4bZeWZ/lH0uXNFWS+MMnGfkqg2Frlbl3v4ixZJ0BYYciU1wQ9MmZkdc5R3
UK+wLK9DRbeOFSEEz80UKL5iUNdcKIMltq3UwLaijt0BT0q+9QPY4JzvygHmQnjkXR09pIzURQXd
RCQxjTYsYCUkj/lkRB0pkyG0TaPSxFZr9OHOiSwn458zCULIjJC6MKWQ4GMCV1elCcoiooh43beE
CPZdRBx0M6epSafcNF5Xr+j99Cu7T5jXyNRKcCa22JVBNqztII62ldTVG0Mq+kNZoHAMkrhlAAuZ
wBAC7rPIyT5MQh03cV+0T90Y2bvR1SJISDPpwVK6bxyjgL9Phr4myaLHFOR4zxzWgttwDNk+92bC
5oWcnnxSNKiU+Po1+Dm8REXjPdm90z00PVh/nZ+3YNUEXBaRrM7pQwdQRJS4T7JWAt88sY17s+8o
yA8ZzBK1yLw7pI/V0QF9d19xKt10w9A9KWnfb4Ul52DGQtq3qVoB+skQlu5zygLFd80ABc4pl33+
0SzIAYka9nd7OSRFcKNrbQQJRSie4l23Q+mq5J25uiA+jRgTiygZvPKweEnxgG0+2ZF9F5uSz2Fs
2+1ITywKzTWqVBAhUqf9ujJbpa02ej2Tl0bRRrGz8LzeIiiMDi6wxVQpWigxDklHsoPaewsOpv/W
G0Ejb3QMNIXv0nOA+TnQWnPZNBr2NptoM12ZRiCCw9iXkHjeVO/+kQq8lQac6PERF1jIFvjYUX1z
LNM8Fd8kKfuXDpP0YvaW2GQjVgvQ0p/NXXKtrgEpLcVe6XaO//Gw7/UIf456olxzOa9oo6KjBOjg
QI5VQ3Bzo1/QGP5Z7psvzbZRF2Lk/EM2JZw2cnvcSAut3mXpxIZ1ZZQXxjh/Ib/HONGEjkyIsS4M
LoTGrWy3mvz+8Z36pSp9qy+cHxDmUBV/MFx9ypfvi5ZT5VKTSrgK8xOuxsfqSErCnv0iM53Yqo39
XUkX9hMWy9D3Hj4e+9zF/R4a18b7oa2800HQMjcmto5Lul4s7mnl7T4e5dwUxEtGZRi9K7rXUwVl
oCAXaMArL8a9AwvUB7C6rDbKnem7N2zuyANdlAfrvxkVBQ8yG9XBJ/+HyI24JS9EvryIrhu/2aXr
wA+uvaO1yq5731gRy72aLgEc/lDy8TDRiP4e9MSLIgsI2Bx8Adgu+xXRnRw/t9OLt/K4zEXv6365
Md2vH9/fM6/BuzFPpmji2LKV5Xyh6bWO3UHTVSQG7YX7eWmU02laqrlaATtZxM21Gu0t+yuH48V/
fiW6bWIMx6WvoaZ6Px+1wcnZxjMfwdmRnd4GzpKYlNGXwharj4fy+FMnb52mMy9oScxex1P9euPq
ATlgA7EDru7bWvCZSiUFEvvbWLk33uhZi0HEN50eXVCyn3nl3o17chvdjH0GWwRuY5+qsMJEe1Ci
kOSIjy/vVDA/z0MdwRqiZL4sdPXe38k0AgntlKy/CSqkhEiXzAb/blS0/Wr2FB8PdvYFfzvayaz3
kpD9XDjOs97dTH6yynXa8whY4Zb6zdKyl/2Lc6vdfjzsr+lw+gwRKGOUnnkH+BHeX2RAPixKIqbk
uCFTcW2uqkPFP4D42QBxW8Izf3RvhhWVabSSwZ3yw64vKHfPPc03v+AUtpM3CICIUOHCbdIm1LLY
CRO408fXefb20lyDTu/MvgT3ROSnk7RWNymvhbUgutjXFgpM7MnPNh2iZOs13TYHT7lzL7wh2rlX
5O2w88W/sQ2Wk6awG2JY9zOOWLJEOJxvA1/62iunvHpr98vxq7NsfXvdotrGbHPJLzqvXH88YHSv
KhY4UAD6ybyKi1AqeWqZC4UnyzE7HJ11H5ANIUx/dJz/5mGaNCQtm3v9y/r89nor1RU6Ujc8deDp
MjpVaVJc2I2dW0Thj/x7iJOlejSTKirmD24P4a/kror6Z0RY9oUJc3ZavhnmZJFRw9ZlmfXMRe3L
R2JKfT5+O+MOmd1SO4gVmccXruv8XIFDAylJnUkUJ1O0dcJUjUZehAYJuwuOtVrWlBPW1SbeKJ85
jYD6me6A1C/J9Ii2+fKSC/T8Jf/+ASeTtUtDpxUeP6DVP2lQkzibXZge5yfj7xFOltQ2wY5XoiZc
WOZIXjfqIpXujklKPbq0LTLGYTXCibu0pTi3khtv7uzJO2DHeaChTaMMmFcr09uP5rVIn4Pm4ut+
6Q6ezM0iK6uB/en8COE9Xx8IHlzibL1BvOTXP/+7GQOjTHPQEuC6P/nWWy1KEQd82KL53r9GP9yf
kZ8tvc8REaP7cuVstFVzMD7rV+rW+ap9/fgFmdUIfy4s8C/wm84UDPf0yzEN9hgjmFoQSaOD2e5g
KV5jsXGuKOTQQNw4e+hlnxK/3SEj8jN/fPls7XVqW3tjCXb/sgH27N3//Yu8k614JgXFs4lfVIHB
FrW+LNz1xxd9du15M8LJDUdJQ52JIjKGyyuXIJHaOCQkRnw8yLnTDHgoc8ZDAN3C4fb+o0GYqVVg
O/r7uInLqAW1Fzxk6ffCXcmIz0flQ1DwbWffkPBMkqT/8Q84ex89ixOVDo5CU09el4buW1TiRllU
bX9kC7RHZPDxCGdfyDcjnLwn4WhExTSfZsIk8TWElQMQRxh0xCe9fjzS2Sf2ZqSTZdwyC6VBaMGr
L1+qaR8Q8tK5F6xAJ3CAXyd19k+/b9jJq0C3hUZ9zcQDCUyA3Urb0kFZud+NZeIrfnphET374v0e
7Rcn5s2eIqC1XUYjoyndPbQmupEY2yMPYrgVrkzSk4Z0vPRtuvDAfvkk34wZgfNyrZIxzZT23Bzi
sCUAwh+VTRhssdWQITFuATUaX+Onjx/gH06heRv+5ub+uvlvhu7L9J+32twYaASX4qbbkv2x8DYp
8OVF+fkS4uPC9P/1g94MiAPbnDht8zQHdT3G13lpby9c06XbOf+EN0PQt9eCsmeI2tfWYMj95sXL
d4j9ebFVn7CVNdp9DHyOcWFtuXRtJx/gKkjswJgHLolQ11DU0Br5+NrOvXAmiiV2nJjeOVe8vzSy
vjs7n88x6bju4TS33lYnJeHjQc7dP2iE6ixSw8jzawV9c/9IvWLhyjiaTWUov3ujAvq5DEmwCtUS
IUdSX9pBnH3FccYxGMAfpCcnN66TFqxSnXWE7B5CBxb0QjfeMnzQVoTXXCz9nXvF3442X/+b6wul
QS+rNfGo1dZOuGWzBoMK79a+AzXMWtbJL1qd3H18U88+uTeXeLIoO7bbJK7Nk6vpNcHyjqvvOjJu
estu9R8iQed3+u31nazKxtQoiuJNLCeVS6wWWRJVtzQmjn/T948v6vxM+f3cTpbmGHtNU1PUXdTG
a1iikpjc5USBZ/RK/+ORtLNDGb8O0TqQt9PdmPC6Ho4q5ZD5iAmGV/3W3dYqoYqrcEVbmt1YaO+M
dEMf6dLyPL9Up4c8XBUwz1Bi40s9ucqyb4qosHhq4z7YZFvBNrBciSPmr0W5pN134Qukn1tG3ox3
utOyCChAEch4cmVAcl0kfAvsH9FNfAhX1gx8Wg7L0e+O/U3ih2uI2Vv5UtxfuuzzN/zfV+2d7JPQ
Ubc1OCZmEUxkMoTvB1fsYrPejEP137wbJiQAvIiOCVrz/QtZ6wk0PZaiRasdbJJtCvHNS6YLq9r5
RebNKCevfd4oiWsVTNbkUVs764nvHHrOLyHFl/8LT+zZRcaCQKHzamOhPJk0Y5bHfQwj/Vedtd1D
0d7nX8fPwleO9pwlY+zRWuynn83PS1/YX+vzH/P199CnkL4Y55GSzvNn/JTv4m37aT4mJUuQG3fj
Ot6p64Iib7C8RCI+WwWiNPGvSzZOZkwnyR4dRiqHc2l5mtbtp+GK1ukqv9NoEKzxiS+Tm0vb6T8g
Er9Wuzej6u8nD/JHpVUHRi052M9m+HCvHcc1Qb2bi7DOs28mRBFaOjb+uNOzQ6aXsVULJqqr5NrB
he2/SidTXaH6RofYGG5yY81hva4T5TvXLTQCwmThALQZlF3bCglkviaP1nG7C1Xbs28rvGQM+rBL
ObS+vwvuhN1KzBsDekHLJs4JGHiaXOEPwaUS+PyhOp1dFi5jkxtgggc5mdjWNAS6F/SI16r2oVMc
8jRbd60Z0l3bEoZxkJrrj9f+M3d95nPMelKH2vtpnwTxpGFNE084bp5F8T0mS+LjAc7cvHcDnKwM
eNiaLhtZ6vR0TiZb216xr712lWTKhUu5NNLJLqBODa91Wy5F8zY1SN+0ItnajnyE8Reu6VyjR+d0
CWt9xrvqpwiXZJjZifB3F3FZrKJWrFXAz5bXfHJCdV8GAZ5MK7jFEXzUKUj3GgJNka86GT5r+KYu
fNPOTBqQifyOmdRlmaeTRoGdTKZ1C4FHfvIAF3dNijxOpcMtnrLQunTtZ27z2+FOv6AmiQzQhRlO
32Ai/FY+1Ddco7vDNb0iE1z+KNbRiqCrC1d5ZqK+G/bkJUztMMczx7DqMO6hcT9jDIgvjHFuI/Ru
kJP1zmutqC9qBkFstx0P7WditVyxItaQTUGztF+Se0mclrPIXj5+S848Qz4axHhYHD4APhjvl5ia
1IEhkR31MA2bsh0uh6zxSS/YGGq4Ia79wkM8s2FmOEDU81EH387JzdRGVFaqxXCRt8v1z6F6nOLH
j6/o0hD/h7QzWZLbSLr1E8EM87AFcixWFYszxQ2MpCjM84yn/78oXWtlInETTfVCNMq48IyAh4eH
+/FzFls5yUBcIhHKYqhK9+WYZftmApw7lghL3Te14O58rWKwHAteGkCNgP8X5bMw78rZKliOekT6
8El+0A75Lno3MnrvhfVRQavxMO6LXRY8jpUbfehOW0R9K94J5ZGsW0KNQJQ1r7+fGYxDPdvi+5WG
tdejWjtHCsJO9xe6uqdgq2h2MZhnL4+egaoUE45cRJYMIDIrkl+DaiPzpuvH+4ZWzjjU+TiHmNuS
b5JGXY59tZI5Bw0TxnklU7WAWQE9EWs3GdMGLfir6sDi1ruyJn7NxZsxntOJwS2sgZ/dC2pS6Us/
vyne9SfdhVkl4n1F5wKJseIgvwk3lrq6p5YFTxYIBeuG6bBrCqVWswY99NhQD00qVZ9akxH+PN/k
0V9Lp3BPUhuYxlaYbUNmOZl25fHYhUiYqeBu3yh2659aiqY7ptXjU4HWzcFidvippCcG5ojpZjl0
fpdqmryOH8LXBdrPX5ekMpKfThPNP97KJUKZkp/vHcsRbH9vk9D5XtWy6k2B+sMHh+Xe96zXrt3y
Y9OdJsEzDMF6ugg9DB1ETiMbVFmC+S+VmV8XTOUuUbqXfA4oxHcmVYKh/gMq8nTv5OEb2tbvokn3
j62u/KGn8FmYABGhFitQCwv85yiExh9wZolU1xDsiggewqzpntBa2UMOpDF5EzV7xa/qreLpWtAG
YQUA2oAeXF9qFtC/sG1pppaDzN7OARX2RPPZa11EFyHrfNS8Fq5M30OZ8fn+Jq6emAvLy0Kq2siE
m/H/WQZYruyKd1HgRUfTVTxkVt+Yh/DZPCS7/ImQu2FcfKHbL/ifZS8rqmqjjj0uzluPaoH/0EGQ
2z/QivbUk/n+vq3VHaZaxn0Oeu2GbNWwYSeoC5nIEJVIc0kulNY7owTO2z43CLDet7YWCmDRYXYU
VkN4DReu6XMtC30panOpcS678U2ZDt9kO/sXEQf/d+imQcKlLnndSsYklKwlijtqLB0AMStQddbN
WzhX9Q1HEe+Fm08l3hL8R31n2ZjFTQojzgk48kP1nDzUMBkDwX/afBWv7tyFHXE9XkTwyrLLMQLM
6EpvxgNi4bv44H9MfungMJIXpOsQ0dbO9z/WWnWdosY/axO/6dJmXFjRKNbW7GWv7IX4bPbNRzn4
2FKJllGWejCzDd9f9ccLm4ubysk0R8zc4yH++BgZ+i8T/jyqZzuUAp8a+Mnvr3F9WyGFkxmR1slz
rpcoGeilhSnFhsFPz4GjvWjS9NAw+b6xrPWLyYBn0BSoKHn5hIDvOqwjtSIowxLtM4JKhbjbKV5T
Iou5hc1by5VIXwwgHRxpeubXqwpzTgb6YKxKI7FlqvdPIOnVlnuspTCXVhbuYQRofUxxDcRr3+1V
rz8rH5OH6pf2bDwhop2dqRQcW8nNx3/zzS5Wt3CRJCudQFJYXTWqaLyjBizzeDDLw33X2NpE4akX
3j9NvaHGJmYs6bseUMXs0w0La87H+xaKOwsMGd2DawsdlMY8RghTg4NQtNrp75g2OpdwDG1436oh
VcXz8HCi7mIpTG5nQYW0IGwTtlvJp079HDKE9Pv7pV0YWdTtc9+a1YEEHs6iP8Cbq0W+8XZc87dL
A4vtGqyA9NIQIZARw1Dl5ExVfwoZQXENu9pKmVU2fxnYL6y9voguPn9qayN0ZCxHc/vdtG9A+bsQ
u9NaLHYxqh77+7u3Vt8FFkVvzDIRD4P09NoZsr4dGRbmNdcfkmd9P57K/XRgNtQV9d1u41utpjeX
1hZnqKmaNp0ZOMBaPH1RZabTDDc4MUq0i7zha2l7jfzSBQz3P4sK83+IEP//lHqr2/vPchcuSVMX
qnCTH5B3/uDWSvTBsYovG3u6doQvV7lwSU1G5hEZzr9bqfNjErjGo3YqjpIn9Ab0aB/ut6iHN7/j
wksnJbJGWM14lZ/14o3o9zse/5Pvoz+nx/q41edYXaIoM8DbbKm0eK7dhgzIisucZ7EfIn47m7Qf
YcnbOAyrRoCAgtpD10tbsiBKQx8bPtq1UMtIx0SbD2F63PhUovxyc9zonwoFJE7Bkg6fVMMHhI2J
snCD98FJOUWfKLu79lf54LvtcTOhWj3fFwbFv1+cb/RklZxhczpywa4+54fsqaXcnz0W5+Jl+zO9
JhLL9dEbRhOGcU7bea13XpjTTIixgoJ6pvrNf7LfzTuoGN/Zf/iP7avcQLcDsPOX5sEt8iZ6K0Ei
v1FhX/VLB8ky8mIhobcsQ9sqnVtThOfx4B/lwBN9RyaKBatq+8s5b569tf29tLeIMBpUVqDCsVfv
hr1BtWg8+Y+9J5AZ0stWwrNyNViI59E/QHsRntBFcS+oGcdMZq6GosneRnr2mI1wJk/Bn+HUbNxC
a5VpS0U6B6SwCox+2VnMUr8d45wDPnjITKNiU46/eqK1dCxgW/oCo9fT1uWwcn9bukrXmOYUFvVF
sGwl2BKViGeTYTZu0H7zO/3AVO7p/hlcOeVXVhbRMmMELosTrEwNVPC9BqPUkFvBBrxr7eq5MrOI
WKWBNIH6dyu831kHCGWcLzqS1uRzT9EREiBeFm73sX43WQ/bnc2NRS4LmXCAdnaWs8ih939R8A92
OeDvf7WTDEwhz/k6dnQdW3xY0CDAwAhkG/uhYg6x3jrP6y7xj4lF+Ap96NJKMV9RdrVr+/ZZi4CO
m8pWWrJlZ3GyRoYBIczA21/H2zrG12EwfUiOzU49tNw3Xs8MDpM/z1spytqRJiUmZ6VqfzvUNPlF
pOUmCxyrd1aP6Kf8s1HfN1DH3vf6tQVSJyNxpbDMTMfibOlWW+XmHBpUsuddA9DeUN8xUXb4F1Yc
gE82N/XtsFQb9amm9qym6hoYLz5N6IQMSr5hZe3Fzg36jxmxqRe3jJwEkdaK8rX8IOYYYgq9zLXR
XSnO6clEVOXTVv6x9pkuLS62rx+DwR8oHrptXr83EYS3Su2ooMsxGvZGFrJlahGfKqdpjQCaDVeK
UUOGH3V+sasgeg4kG2ZbZwvWsQYIuNrMRaDSGE2UjFQsjRss/0P9JNArklc8BmfFCzwNMZzTFh5g
JTyJNrgQDjSZuFwWyEDfZWbdtKwxS3e20rh2//uXCf0TTWgegdK5hasUTVU4zNxT1ak/VdBoKkzp
WcPX+/5+uw6MiFEFkjnyxiXUYExnxoel0oAVoPrYpfaJHHXjIhGedZ1RXZtYREAGqidzqGr4WSNp
H0rv4PLcF9aZAs6u83P3/npuowTGLNlRHJT50MIQ/35xsGBLieGWiZhak+edFcMIjfqL0+9/3wrc
fuAzQGkgvb3wOMlvHX/SGgPGhj+t6TGANQAOvfs2VjJRTSH/Q20Dcn1uuEVEb9NAtvSJXGnw5oMi
RkUhVGBk+V31jfGjs7OHa3afgbGhkWe2RCmPHvvWr1jJooRXONTDmNdBQ2Xx9aZq4FaRSA/FQEsN
JwbQ6OgBBRXnFQ0HX3h0+P3DdW1zsXIiU2/1mQJ8AXbB57n0zfdxAJfP/Q1e8UsV4AJ89RwzBr8X
rtKMYBoan/aLas1UjXTjPGXSKbWtL6M+PieJv4U/XfFNCh/MIPJ2Whlfc5osMbqG/CkPi3Ngxl9b
i2LF5qC7cL6r82Yy5ytq92BqKVgt20oAGMUkGbsXnsuzoIj1or30DJxdO1QPQoROpG5waAxvU2cP
18ZWS+Ym/C/sLzymTvUuKEQRa57jg7ioob/xWlE8gEXp/ie8Hbda2Fp4SuVItIYbbBmdCv60Pc7q
XxBte1n8LoWOKIje5VG4VyC06yGmgVVi3wKmCnSTzlm9n2Nm/hMIxs38ENvpxjV4ey+JH/faDqNB
bdivCfZFLNKzdCga0Vps9lSKGDR5FJom6S74ZT8ax2nH/Om2Xt3q7l8YXYQmaGONJJ8wmqQfgrLz
zFnZOenP2a439n7VzUzRHyJXUm/EYdCfcaIOjYVXgMjfWp36QT1t3YI3p1RsIm1ZJmhU5LyXdZOh
Mwp0v4iC8Fd5cvwhm7+P5rdYTdAp0A733enmgGILoWwx84giDBML15fHUENmBIM6leTO2YVyfuip
JXZw7f5vZsSdfOEXk2rCvtoLMzLjcxG6uS+5/O1/s7EIbvqo5GmLPKM7wroaFaoX241nzOnGUm4T
WbaMQokQ0EHD4yYrR9Cubzq6iO78s/vevCs8f9e6xjuFYdz6GOy2Wl036YrAJsCoAzRJQx9o2a0f
w85MO0CDLlC64Vs6pepnK5x+3t+7VSMW8+IWeFpRrrv+PqpcqUgO4tldiWYhz8PgjVx1ycb1s+Js
AA50SF8tB1Gg5QO3TsMyTTp2bohPxvQ50D6b8UYEEon24iZA1BpRFR5nWFjecHbdomlQiMQYYTXZ
lB4YrNDSeVdyBzFO+TDEyfH+1t1GH3FuuHYAAVBD0xZbl+lhVcpRQx1VoZDaJYfA6EE0aLsx3ujn
3n4kMNwGSAPIlnXGEBZAJ6W3Kx6krK0WTYYu/Ao30sZi1kyAE4dMmZetgRjytR/EshEVUUnlMbIm
mPfyI8N+GxFH7Mf1F8LJLkyIn3ARCpRiaOTUxMQYGZ7efdclJq4hPKlg9lKL/f2Pc4vpo8h8aW0R
FGCPn5jFwdrwUHfH/KPIDGAX/Bh/SR6rRx+pCghWgsPWSPKtp1+bFU5zsUikD8ZiEmYTki07SD1l
Ur3E3ipE3H4uEiubvhl3EuglITJ0aaarYqcb/ZLVJfm4RzcifKhta4sv49YKxwmvE7qFQhltkd2U
aemUGvSmjEZpO4iTSMmzjciwkjigiUirm/KvBYP4krSi69EwSnumx4qUoUAI9gbIXSuJh2akUChI
Dwi6oCZUh6RWxUGX4rf28OdA18R2oIKDN/m+39wumZ/DYwpYNKcahPT1xuYzzFaWGdGDkh/BK+8U
O93yTHFar8/BtYnFtwuGOi8rIO+uLgFjwk0mdF4bFYmYxPoMl91RcWLo29onu/v8vy1u4Zwl2hkR
pKJ4DQKkSGy7vro1C3wbhlkcsR5hX51LZQmO6ktbs8YhJCja0gGCYE/znSfIB3kQT8x/gnLVtkYE
b4+cMInIHNcXMy32IjqiztrVgdjPSH5CE8fV/bdh/f3+zq0uSwjdiziP5tbCxpgniuXABgACpNP2
WVD+tMAqmm3hSsFT7EMT5nT9Rry8TToNm2eoAIGIlNBY3C81r52oHyvRWq7cAOK4YSzfBqVgS7af
KB6eI1it5VHZMPuKIlv4J3bRQ+VBBZp9ScCRS9YYwW3PJ9SM5xlYXT8FMP++L9sPLZDvipdUjnjg
oNQbd5BwvxvDusFqwb4QbRZnj3653zjo77gldNnHyilylzKasau1vt2HltJvZPW3AGIYRsCX/cfg
4iTOY2C3hBzxaNGmQ+ocle4o6CucffKYnCGRTG3kr82v6fvsT20vJLB//7q4/gWLEznPTVPVIb8A
AJo3qB8684M5bE2/3bbZFutceBJs5nPTM0RCdQUNhB3tmgdnL1AD6i4/brW9blFFwhoStKBhgLve
QGvbuAmi3kAauOg+SdbPVE8eKIt6o2a7M0zOuYIkT/+nPDz7c7vxRW89iAoVhSqE0+m6acuUTIHs
30gdzXCjVM73Ps+aszma4/sMmYRDHGThRrlPu40LYhINAD8FdGDg8nJnZcE62OtQnZzFvlK3Mj3F
fJDR0NZ3xUP4IYfz0OVmG0/SXj8HT/BeA3fxX6JvALgPE23kbCczN5K+U+FjhKmv8eaCIhO1iuAQ
ax8ma2OLVj6P0FoX8wavmMdlxp+hqxL5iD8QTqYWhmbHyT1E5+SfrSLJOEWMWBh5C4TsSFWr2vch
RtTtfjRdeUldJxaLbLPKQqZVZhIL/ThCYQ9Hte4JrrZq1zxCtDw1u+2Z01vfwKZ4V+OYJBvLOmYa
2DEOBzB4nF7sGK08AzRxa7qB+tvZ+pWh5awgu17yjNQ1l7GS90rQvlR9voFBvr3yhAmTxzv5umj7
XmcpJdJKVklYc2c9kt/aoHSOk6WnH4wuj/b3v9VtQnTtLuIEXCS0egIZZjbgLkZr7fQsgF12Azqn
ijTyOu5jgp41Y8CQRkNaeW0iH20zzgvTIAwrB+VjXrr6J/1B9/KDfU7d0evOaFemLsP/xODwYWLu
8rg1RXZ72fIbyCPIJFDo5K/Xv6GeW71qRw6yX5jtsahJQKtugqtCClTqZ5F9TmTOpJT7tD9UJTzd
3+Vb58Q8+a9OmZvX1/L1atRtg/gGUxcao2vnEC3CQ2eCyFQCpUMfTRp//wQyTEI6w3ZbBOmlB8md
0tYh5N2cQJTsnLPQmIV475BXr9iqf9HjRqSHijDQXaIzU3QLl214ngsKcpMSgIlsRM6kGsf0fH8b
b52VMoZCvUSnKkyLR3jahbNyLcSRNZMKylp9ljXtbd5t6Q6vxS4wTdwtvFpMZp8X6Fyw4u1slyKJ
fmgf1f0MlKrZ+afpoO7ive8pG0u6dUyWpPJAYj5WDBmJf79YUluOdScpJEUIwTGPUygzXedGO46S
ftBz9UFOknOZtI/xNCYbV4W4vK7PJabxEIVxEQgTlyVC6CraSM1zElCfsdsmUfIT8ngtUaYbjuNY
F8epCreAtKvrdQApICjFaNfSMVGFszLow0XVqzpAPrzHg99HJi8HKQG426vJi51Gv4oo+3Lfd267
PybLvbC8+LCUEUe4kdhp/QkFAm84Ru/+HuuwvwpWgtzbmm1cqVFcW1y4q2/FNQ1XLPqfnM4tz+Uh
3GkQ0yA8RbQTZAgxcOXiR/RjY6m3aYswTKok1MABzy3SFitoVMQGSdGGIDsaMezyjFvEX3JbQwMO
xeNz1IUqE2DDj9nwBxjiq4dhonkgMSftaub45PgSIFAkSb167L6Gtf1ClbreuBhWagPi5WPQEeQP
RlwXXwRyD8ZfNXwhlw7KcEzPxoHWzqdePQ3dnibrBJfxdEJccR42XH8tkFxaXnwZI5JR2OqxbI+d
p4XIDuVf73+DlcfH9eIWt97UJ31TyZiAez07+kfQfkfLC1u33kPFvS/dlqsPoUxPdqNdd9pi/1hJ
Ia72dvHYUsyy9Ccd3+u7puShk1Vur1TSoYmcjb1ceX6wUgcpeF4E0Ki8NrYuQliXOKMkV8LNn5QD
Pn5A6gMUseoyqLR9qNai1oW15VO9y5UosAustV8tV0AalTflYfxISYX00qpdNWKgUD05L1tUBms+
Q/LAhBuK4YTMxVsO2somSm1qBAHQf9B6bjNvpH1rsfHSwuLY+sgrlE3GOy5mXkO0obpDeMoO1vm+
a26ZWaR8cKB3qIa9mhGY1+Qoxoe24aevL43l/XK5HPE7LvxiRPa5ayvsVPv5oO7TQyQBx2zJvGJX
sEYWcJEZL/0AjOfQbgH3V9qpgCb++VzLi6YwQx0tcaw3D90+ODXHuPHgr7WedZrG+iFFsvUhhGN2
3LWH6ov18f4eby1+idhUWq30X7+l8qFDWZnY75/R0xrfl19ad/ZEqls+SWcZirKNz7vyArxe+SK4
1UiC9gifi26m/tdwtM/KsThrnvlmG1G/FmUuN3kR5NIodBoE3jj61Wcl+StNj3K+dUuIn3vHjZYl
27kO6DBG2Gh3jSCzE/Sj1lOPA/VHabeF17iFipImXC5p8VIwCy0xkFcVuxed0t38I9/Fu+RoHINz
VniCGtd5yA5AfKdiZ3667zW3zwRhm9Kq8orEeS1HXJyYLlaDtuzJPUe1tvZt0xUH1E7+KAzE+hrT
Snb3za1ewIwCvRLuMwa5TNodJCRSX8Ze9LlG7qPyhspTdkAs9r0nCeUpyGXhzNxvbvJqLL0wvLj5
89xRUSrCsJASMw7GV4ElEGMgcHTnyjF+j3rsm6034Kqz0mOzDVHA0pc0klKH1KyV82URbHFpke07
6dOEUuj9TV2z4vAJ6U9BfXUDWRm5+LsmoEJuD8qxK6Sdjsho7Gy1GVZcheYQLKs6b0qwTGKHL1yl
YYY6l0ZuI2tENy8yBh5dijQ8Jr3kP9VRpm5g+VftARKktAQV8M07ZRonIy16ljWZ+ktVybugGo9o
8rhVGGw8XtdMIQyD5hJPIriHF85hz0yuaxDNuX1VP8QoLenJWatCWLV+3f9UK2ky9WHq4GTIDNIa
iz2EtJl2pRIbCGEzshjk0olORujasXEk3jyh8dYwc25s9sRWFuhQUqSJ4lBVBGB//e2kLpvyyeno
uz0yBXKW98k+PORvkHtOGBKyv8Y8R7rG22IjWfFMijAKEAcWjNss9tXXHbvtLMz26KsgoO3Jzccw
frm/pysnmzoA488skEOwfM/K1SSFNShQt1blz500IKulElvuG1lLOUFPayA1oDji4bDIlMpxTOUO
FLxrvpuZSyZUUW1tHsXY2DaN79rnwj2QGxQ8PDwhrz9XHDdNbbUmItdq9hUCfpfwfShS2RvLTcY1
8ekXlx1FMt1hoMQWKIfFwrrJlrOuxxYMNe/8Y+OmO+e5OfTMPqOPs8mwvbqRGtyUPIZM/lxWTXup
a+OkGzTXikrnsUdi4CGQCkQamQztfpiBRtOER/xJk3353WBP4fsQJmA4ZFVUhCshFbXxZdc2gNlU
3q0ghSl+Lja7R7FNAkwuSsfRaQTrs7Nhpx/3w3n6oP9Ivd/vtANZoUYGcwZ1PXA/1x/Xgb+qMSI2
PHUQCZSUqTlASWT+uL+staOnUWIxVWpU3AqLVLiMJj9DSVVzDX22v1ZmbT8QAnigB0NVbGzh7Qm0
KX2BxAGoJ+Aki0qc09tOHGcqtobJ3GcwZOwk0FIbb5XbZxhWKI/RAiaE0R653je10OrJFCV+Wc/7
AO57J3xi/Hb4Pipd/dxRLTw09pRsWF3bRwIXWRJTZVT6F95hSU7Vpz5Ffi2Y38l98zCpKeVkI/nj
978XRQles1yuYMFETnpxu5qT004ddCfu1CIwmSllvWu7NnmczHqjTrC2IoSBeT1DHUFYXqzIruBA
UfMGPpM5Bxb/MwLjnchbpb4tKyLEXaxnJHLN6M5xzNHpjmKuADnbW9LWOPaqGSbUKDyBWQEwem0G
ofYijMqW1oieIyUeu9P0YiIb8PsfB/TBf6wsru1Zs9pBc9gyJpofmdj5qaX6c4qy4b8wY8JeKqpT
KlnC9WLsIrWsiqDgMl/p5bZ+ogBwHoItCYK124VKMyJKQNsYPlq8xm1UCxvorDmumv/SFr4n2f13
5IMfk7I73l/RqimHoitIB+jtbrA4Jl1o08EUMm1fKg3B0MQMWk/xh8ehGff3ja09Lmidgpqlzr/S
rKWePCJBxR2NIF2dMHPdqPtc60uADqgEunMclCgO6eOTRp3xEfbkcBd31fc5D/RPJeITDvIkjd+6
tBuCnTyq2kYsefXG67uWDJoatAmYBdIKeXHIgyFIbZmZ+9e2eX+ePgnKT5PHefxGPW1jAW6zTZGw
6wifMINq0CG89qdYr2cm0IkpIHS8tjfd2LF3ka5SsWK0Q31vaF82voA4bjcLvLC4iC2BEshK2WBR
fqgz7+9exvgwMGphHvJ3zKFvnJiVbIIligFcmpZU+JfJX1cjYJmGsgZhTLsLTt3RPMvnBog+87eb
L/XbYHNlbMmWJFlTZmsl3lwM7R91ZkI51WrPidLvNrbx9tiwGnFg6CpTHFhGNQCnc+uXXDp/63+h
u5SQQrvZkQqu7cFJ64X75o0xbGZn64ZhiGFmWXQuxb9fRG1/rLMMaWiNPrb/lEnNu3qcnsW5dpvW
/3B/lbe2aJpDZSFweuJULHxFQuJIG2kounVi/cmI1Tetm34OUfHXCD7vvqnbD4cRXuECbMVLcpm8
j4E0j7nBh+uG4Vs0+5+qqvPd2VG2RipucxSSIK5wlAR5Jdw0uPJaLsNqGlmTotBlfVaL93392OQF
APyNBG/VFA0Xm7tcg3JukeDFsRLN2RQw5hNJL1I7/EEP76cpB88mce0QFq3h3t/ENYMoKKkiFWK+
fvm9Igt+tU6ROGpatksLHsuhQskBnibtjbkJvFlrnlHUoHsv4HGw+YpQc+GKUlwnbQlMmjMw/ZWZ
rlW4jRcf7F27b9OHGpRLtMnqveYnHDlFECagpagv4nNWaMUkZSwxzG1kziZahcYhG9r9/Z28NUNR
Q7zvBBBWqPxdL01NJyXJEA9HwbN+biEb5n3nkyFJKBbftyQi/DIeI/nFPS8LGIK9uOq1yDA7yeA8
21L7I8oQx+iHLYjU2moE4yj1J+pcXL/Xq1EGJDn9hsOVOcEMFkb7hY40ulTQNm0c41sPJP4SGBli
MOjIL10+98laNV0c4yD04ugYGc9RX3npnCHvvFFVWLUlCk+i2sW8l1j1hftVo98NiiJifRt86pz6
oTaUcIfG9zEbUKaKnHrYWN0KaoXlQXICT6YKXHjJ0sWTsUAkudcoOyuH0HO+TKkLLHna2+/Qs9+F
B2lveckRdZN9Ee0iLlnEzI/mv3BOMTILO6gIzMuRId1ppFpHENXVS+dkNwUjzsEum4eNIvuq14hz
Jqp7gvLhen/pVAyVXIlIGfSKN8lj/WjWM/N2ZT5+vH8IRCRcHgIdLlxePK9Vh4WD1lGjRWo8aYJo
GAoU/xydmeo/bjW5Vj3mwswieFRVkwd2wn2WhbK8V2ObwdLJQrswHqlZ6uoHRJW3zt6qTYGDcSje
6HjP9S7mdRbBBEzGG0E6eALOHHt+FFRuUps9M2x2445K8f7+dq7FlMskdrGdSQpxHPERB6mm9kDg
KrxRHdSN6ZsVKAPlLx3kJbMCUGMvCxhVMfVSYvLVBIYrQzj+MNKkJ1cWbFFoKnwI97K7Nee/4pWX
Ro1FJWNOpB7EH14ZjZmb9T2TOG9tfWNpK/54ZWSxgVJJgyQaWFmdoZtsP4TyiFx2ejaD+sesVUcq
8M8wY25YXUFhX23ocvYilio/nmzWlp6r545e78/Z4/rZ5hza2sSFUw7OmGe2jiFA5T99lNR38i/w
wUJkYMZRAaH8N2Rft+kkyyO9c2jyAJ2/KeMlVEp8hbjl9zVcR1LxwUB53NMGtURpNv15/xCsuye0
tyD3eWrejO6FqjPoVGrwlL/yR5TudgZUTlrt9bKnWvCG0Gw+pEfK+frWyVjdXnp2dEbEtbt8U9t+
1cZ6T5yZsjGAzLSNz3U9R2ckxLf6IitHnbPHODTIZ0pfyz11kn6YI5+jHkXDc2qkn2ut2NjItcPA
IdehJQF5io7edQRTG2ckcmai+ipa5v8tNEAVJ3dxCZBo/WNHLPXiPm8jf4YvATuCmTLa960r/7IB
ohmnpt+plRsfIk/wfXbtU5uiIQbfEc1719wInmteKmgQVSqKIMqXUY32AqyfSqK5cdAxfBfvYmXa
0Sva49Dehouufb0LW8tgNoWDqScNtoRETaw+Jw4KnvaObuRhjrxqOBbafpt+YKWdTbXhnyUai/CW
IPVBWxCz/UE7SFAsZZ9ymnf7+s3oZdy8enaoZc9H1O9LJn7AJghOGFh+6ssfsLiIVaXUpqzmB/BE
2fVnEeoYs/GG8zbiZG2LYcvggcJNxf27eIQVYauBxy55EwXG09zVuyAIdhufcW05DnxmorTOPbh8
vPrpnNhBQlXw7+U0x/6ECioYZvW0RRe3FlqYeRU5KB0D+jPXh8QPQ78xKhHUfPOpiebnQpPfABPd
OASrwVOIiIlZJO735VPSGdUk1DKRY3Lo4fNPgB/syx8lme14rO2deRpO+Vc59rYqrGv1InqgIqjB
TsdLXezARRiYnDyLclHJTVMS7YLsCYAHtKSSNiZf4rZpv3FpQH5tVdauYW7WHev4V9IG/gcVptSN
DvdKwdK++jWLcotRyHajANxx80eBK4sexPBqvFfP4Ch35Ab7SnabYqd93HCple/MrqOMzhgmI5KO
SCsvdsEpTJo0PFFhrZv26riLBzeC2gLu48fabT6Ujle9lTbpOFcOiyD9pCLJKM1toy2wOJO2jPBy
b/yp5dVuiOzj/YWtRFcBPlchcRS17eV91QSzok5Db7hlNEpfGslSfkoDUE5Jm/WzEtZbXAQrK8II
ryQODafm9fte7GNVR13XNBOcojH0Ms1Ym2+ypjI3MrdVK+C1FeYIGGdYnpaJ4QxLYurMDdum/ljN
en1KunA43d+7lWKxwAFRlhZDibzKrn0iT0NpNMMRaEI0Fl6goFoQ+7322DaV7apOWJ8YHqQD4ltb
JLRrXw0MsADYU8m9UX2erXrwO1UivHXDz1Dps4MSMzykzYCf7EnaOHQrvi+e2dTwwSsbFJCu12mN
TaSnKK/Sw4s9nUKCZGeH1N6wslbqvzIjPuqFa2TIk9ZSi5nxZ78D1nUQyO96Lz1N6AD/F5feipNc
2VsENhm1mdrvsNf7D9Hn8iy4df1DYJ3i7yjlvmrgbTWyV1K3v8vUzOVSsliWY4YmhTvaD0yX67b9
hJZABovdVO/ksk+fQ9+0P8Ewk+3GoNVO8tBsJacrbkN/myKFSKVomS4+JBxBDiJ8lKZta0xdpbS+
ImtWunHj/wgNZWMub81rgM9Q76P/fHtjqUrWRT1H063SUXGrIf5kFNOnzEx+3j+Fa58ReAP1LcQg
qL8sbmCa2tJcAop3M16InyrNL869LyWH+1ZWV0PZQLBMiOHG5VnXy9rqNb6cqeTGnrqL9tTp9Ldj
Z1I2stC1BXFPitltlHWo91yfAys12lJ2csMFyvXiDP0HKu/n+6tZSycAyfxjQ3jKxVmTnT4M7Awa
tvCx/6k/JbGXnwUlsfVs+4fpD+WoHsoH6bwlirDmgGJ+hrYCdVyGra7NloyulFZREbcYbth1dXU0
jVxzHb35HITa7v4i1z6ZkAmzaOfJFPwX+9j5jj3qKsixxo8hDq3iL3Zu/mB4ZsPRVxfFBc0T2jEx
t0gN7LmBGkQoiBvDG5p5D5pJzUWOPL8JNz7b2opImUEhMHN42ysJxzEudRQyOLFFurei7KWT2EdH
aza2bm1JPNQpgwHu4ZJZbJ2k+llV+AwcTkr1V2DpX/Om8pnW1PdRueWLa4uio6Xi7wrF0+WAyWAH
fWqPcNvVPbRRmtHRenY+mSB83d/3B3JHm04CeMWbMq05xGVFF9tw1SZ3dpk2QzpczMWbrCy2bszX
F8biQUXtlO0TfxCbFj6ROmWZx/7w9ziltiuOc3iQB9cfGS+ZDgYS3xMqcaanMtXfutnmgPHaRcNo
KlLK9DDo7C8+YBZ0zTTE2B+8fqd/LtlU+AvQyHPN4iB5QjCu2OmNB8tQZrtR4kX/QsGS5snlb1jE
GDSHEVyK+A1Co8f8LIYYjKP00Lzdpq1f89dLU4vt9quwqCSx3D75KEv1i8Z8u2Wn4BvLjZxvpcnG
qgRnlwBvwTOzqHcmIO/mSnxZ6610GLy/FVeiT0rgpsxCafu2crsNm6uruzC5uHuaPC7y2sRkOxea
y1O92IHLVh6h4SjOkjF8u39O1sqeV0tcVAOqNK+11sBefC7edzyeRS2geNmue67cdKSvANSIaCAR
lkffntQpiSEfd8tJat+OWZ49apnj/34wQ+2KQucrfuQGhzrX8dzWNsmyEmjNyc+reefoYbGvfLk9
1QkEMPf3b+VzQTROw42aALDXJVzTGOTCaFPsFU49uTaiiW5lZk/w/z8WEhnEfWsr4RMsr6IgR20z
8rRsPpU9yvMRQ+ouLHzmYyzp/aFrWuOkZvA83De1Mq4DXBFUMkU4AEPUA66v7wR+7BRgghD7Y0j8
UTmp5qOEAhAiVOFz+V3wKETwdnvhk/FH9JfSbdhfWyqkErg1WlNMsy2yB5h8M4uqDt44v8yluZeZ
0wRg/y829NKKcNqL1CjTJ60LZqz09ddybNy5jF1/+PP+Vq55/qURsdQLI3U1tDXATHKGCtKJcg9m
YcPrtzZrEX0HUFkFGSsjDjTkg/S5aP/ojHnDyMo1Q9ZNyxcCLFFqWzhED1VTBkEbe8XAt9ebifTW
r+v0O9Kz+lM5+b2nV2n8mCmtvA/qfouEfG2N0AUw7scdq3LornfR6ktzKGTIdys1eztr2ZFBHM/W
tjKUtQMtVANZoWFDPLT4WGUyivUofCxKPtbeGBwPwYGD0cRf7nvF6npo0lO40Ei6lg6e20oKqJXt
lKryQ1Pz2k6l0otzWM7vG1JeKyCLBMURYHJGABji4OF3vXVt7eRt0RlUzcZhij2pIDbuwFjIyi6I
28lzokk9T0oRPFehKn1o2lb2gszq3sT1GD7brSWjuitz/4xOAXQBDj5F3YOdHf+s29F+ATmufrUn
Xyrc0BjKt7GtoiFZNObJLuX0a+SUVDC50tCYNnVp3CfxpLxXZ8WO3aKqsu+Vnqj087PU2itd1T2U
SRQ827Gk7Md2lPaBAvm7mU32F99srF92PGpPlZJFlidFWvoC/WFEkjMkdNTCeB4/24mZdK72f6R9
WXPcOpL1X+m475zhvnwx3Q8ka9W+WZJfGLIlEyDBfeev/w7knusqFKMwdt/uiO4bspzElkhknjyn
GKPbpNbzbQbB4hdmqchDRaMb3U5lP68UEIwyP2NkbsBzlpvGykxseg9cdro2Cpbsh7KgV61OlPtx
LL2dxZLW11jnbMooyfHCSFn7Xrh5/ggvSVt/UEew6iFH5N6areq9eazTdoluNrnfJUP8BJER50pr
ZlxCGMVlNVJ6McVWgZ9W4D0CGTfd69A82ylR5/6IKnv2p24qvkWMTPukGyDI6cDll52hB4WN5bMq
VQnzzssvzFRtLkido4myjIYsKBsPARG6rVZ24T4Y0wDBtg6CKmDs7F8UNKN8Ue0BZD06yo1dwVsN
kKTIqlDLW2mv4NImR04T8Tcwc0jQCzvP7ZOxpBTPW2PuzMvEUeePzutZEMftKAmclkwBwoOUB8fa
nKRb5txm3tTDlFk2F7lJLlvHWem9/nD+NH06APEwIRZEZwI0cE/J2dtpqrWZAT4WM7+YVuUuWyXr
sVyRBx47gUsnZNt+BWUEkN74NOCdpe1GR1X+Kf1WSMa85KwOv0UI3rCRKZ0rfAueiFfIHq8Yee7i
93KUMXctGgIhJnwL/os39rEHQf5WowV/t5EMKqCkcJSLeFaHHQiOQSLoDT8kk8yd+ckkH9gTomCE
9TbIK2FvALFxC+Dxjbsvb0bf3ilPJegH7qAtB8KwkBeRkwQNw/qm2ScbmWjtUuqEZ0H/HrcwwaBe
63XFwHdwlAUJjAsc/fHZ3dWrfkXfY5Qg4hyFZl9GFrAUMqBwxtVOtYXOMID+QA5V4/FfNcq+5oRe
hiKJ/E9NIJGNdB2K80h1odhxvKQJHeDONBBnQiodjN2FP5jfzq8if4gdLyJQ7QaqWLxxyMCD/9iC
nSagdm5hQVeeu/Q7LgMQRlPfBM17pMugPgt1VW4NolEcP467W7i4iQaWU10dcMnxVzC4sIcurEYw
G+kf0c4J1DW5UNBX2/ksDZ1XGdL61PvAOqj7MFzgkjHY47FqKYmcfMJYI+ajhRFVo/eeyIgXl8d4
YEXYjmrkOANYaTh/HoB2KwhRzL6er4f+iqvhaoG99q70NT8UFWifqSxpfwoS8PB4gydHNQevD/EJ
R0faFAVByILnB02CTFfJc5K58b6vjPm+0QdnF2s62ahTrT9koKQ3giiKZXnFhVc5WiYglo1uJ47t
dYV9lafQNjNzhzeEx1sj9/WP/JWtPfhcdt3Pvq0E8Y20an4a/R4bdY8XmJaWNmc9jDoP/aX3TSP+
cD9dkbVx7XpfvAA0LlB+SuKHTAmcYUWl4PqFYig+AL1PkIACiAe57+MPyFna45WGDyDQjsGlE71S
KCXxSqi2cm+mkBcxZJg9qVFh1KZeNdVYwSjfcGBNeMi6kJlbM0Fn+BhwSvZYS/34RnacTu+b48EK
cUMFiMSYoTvHb7yi2pDRQUsurQx0/TjVM4nUmvnnfdWSN8QjEywiPON60uWYqVOr9DUMzm6Ezpit
TmT4VZkFPuSDVyAjJAH9pw0ukcbKUYaKwbpBXv+zUQh7xGLjwCoHNjwzRj4s9XV0NJ43sbgyBxMl
7IiMZlBZ4xNF8u7Ks6ZdWe40G7qRGkt/O7eCTXBgStgEVGtZhiAM4ptm9jR76p5qF/XUONgU6h+Z
AuIcqQ40yokwK5PoU0YAYfGLqL8y7DccQt+dPLCLj+H5+VuAWPBR/TLF98nBPkhbWwcIHKZ4PhGV
g3Ldb/ug2GXv2pO8VXpp13EJEo4fU8FRK9xLpTHUjd1iDvEyuJljcjs58fr8iGQmhEupmmxjdglM
NKW2qmi9n2m1+gMTWBWMALI1aDU9njMoykb9OCBJmdt0fixRoNi5LEHoed7MQriHapUOUgUHJQNQ
1QhrM9WxEcXzwN2dAYKcXg+mN5SmN/GeS74PofFU0q0cE7aAvoPgpcbFeMA6jzeMcG61US/myeuR
WhnXvDZnfSs2JHRWDltll86m9cLupdqhDr/R3sml9ZrKeh4XR45LHfkbzn6simkPz02ZU3B+c3I5
ApeWrYonvL/pnpcP+A3TtGDHga7Su2TGl+ImEDD+78qKD4uINfFgNFhZdd/v4jJQr6oN72Fh1/V1
cjFeqdv4ppLEMUs2wYUAOAcGagC/KewmNbI9N0c6wLG8+KrrOpBk5am5QhmqkZQLl84GakOA8YPX
ApQWwsY1q8KuWY7Sq+6ljm83yo3LBgn+ZaH+BBnKX0ZM4XFWzEqBsh46jkYWKA/2VTQFU7YafoAg
FwrjZphVd6mz5atYbpxQsoCSEYrtLXXDAJZJMEK4s/G5BksW2qUD8uayoMyhQ9MGdC2DqS3dQYh0
uAYmfNsJ4oeBKivJKxR7gYF5yYrkZobkoaEqsDzOf3CluvwNCGUlNBKIMW+UYfkUBS8xLa7sTZl4
ZAeAsS45B0tbEg8IICVxFHBBC/tEz6iepgXemWOVjjuv7dKwKKduN4+NDJayaAoFLeALkUZFO/Xx
7s+LirFZQZ6kNpNuy+ayf27KNL+guZtLciWLphDToImFww9ECMpIBzInPFWiqTEov0b7NcmqdFU7
jqyxcNESkBqoLgFsALqm40EB7ZbZ+hDjSCOht+4sJNp8ry/TdTtWxR/EigAZWNC1A9kJMkDCYnku
8XI1x2MyiVtrlxHLWamZXLZgYUyaCiAWkKZ40aLN43hMTQQomWFjoTiJOIR2+uYRyWhrm22qUF0n
9UfTg9IPxDSSpJLBJ0t4tyPJg6nEhYBKpHjb1gOhSjdnANnEaX+pUE/fm2CINlzQ4o9QF/VJYVfU
zyYTbYcVUW+sslG2Bdg8v+k5BeegWsYlXsFoyTW9BILpztC8ZHMF2CRxqqCIG/fWSLr4prNS8qjO
db7VKZQOlabSwplmtsu741BOU+YhDsYxVfsg7k26KwtjCjrMtUzOd8GhHI5YvIX6LKKj5mKqkeYd
/AkizaHuxm9aPd42ozME530m3x/i/CInjuIZZKA5LvJ4YQszdqd5wrGoAPx4qytXD4HIykGTyLxs
k6QqgK0Oyl2tnTt7y+wVKWLgNL0GJhcuRoXy3kIrXWFlPYtHxLj9Ot6iTbX4qC/6oLks1nEa1BuQ
RG7OD3npjgIWDVgMeAFc9idjdhqqDXPHy8zKzRza9Kq6BvM6NjNFaiamKw8630ilPaZrmcjX0iOW
4+BMBHSoJp70opQu0LaW8ZlMHFbgPQ/Hy3yd4hRZm2ZXB+xOHnYvRflHNoVnEi0dqpQU45327PFn
o7/9AGE+gEGGrew+lFoTPJKmU5VoMayhF5HckqAKyLr18wGN/hbuX+mlv+Safs3oCU3dOHomikiw
h777sN0p381VsfGQEXA21h5UTGs5Q53OZ0w8NYjWXC5zDyCBI9xbzLAKY+wRtXF3SLfZnXddrtJH
7Zt1jWrIPvmWIdhRQA1dbmdwACDuCHXwd0UBCOVGRM5SlPhC5APCmV8fJCxxRKIZpUJ8EFeG5SR9
qbsC9qy+MDbgkg3aJ88MZ1nBegE4i1wtziz0ewBNRMbn2HnkTCfFwBAw1+1kfCuSOb5KbRpvkjxN
r5u6QP5Ryx2C5AzEjF6qVqlvhrIrP2wU1NZQ+5i+uIB8SJ6AfO6FtYEiOQo9qB7xwoiwNk6PZzpL
AXeYbLsL9Ex5Qmsi9/R4DKp017dGI3mqLVmEuhngObj10eYv+FBViR2iMFgspyK+0vJyunMilgW1
3harFDEC7pDcTL+cd2MLSw5EKM/zwpPguSZYNSI76YkFTvXUxKT7hWGAS9RVZTqzS4t8ZEd4oagD
bWdVhZ1+TecVV0jhnFsNcueFz1v75Q5r4QbEwUJtH0hzsKUZfOQHWYmm8HJ97DlamFXWWumLtUvZ
RVHWX3ro4oTnp3HBfYBqHBwJGgjqwXDBP+bAWIJQV6GTa4FiwnlzlKjym7p5TDqaSHbJ0nqBjQG8
hci4INQV9qWiVFkSk9b2a1D6+JEzXrvM2v7+YIBQ0SF0YaFiIwa5Ku27yAJhmW+m1lvW0BvFLN9I
LWsIX8p6I9fNWylQ8QNhgRAOgk/SSd2htIEktN3rQUGCFE14qns/Qo1pbyZoyIN2UYf6FLXdoMpH
NagLu9jauRf3vqNP2n6cTXMzg6pE8qBeOox4ggKVDeQEmiSE66dIoxT1cJBQJJALC3IHRZ65oS9W
Y18lpEKfN0T6JCu7sIVAp2Bw0SL0Rp5AGhgxFa20KGQUo3bcNSPI60GpDhzWpJT18CfGkCzgfZ5c
IUo49n2rkZY1SKUmzlWtcqmWr4Mle5ctXeJIAP2yIhz6wdAAJmOwwqV1OYWiezkHrm+BzCYPpFc4
/9sEl31kjYeIB2dQp4zZTglr5qbdDVdF0PvsiwvvUoN4X3k8f0aWHNqRNcG9JFHrukMOa+M6vq/u
mwBSwY+c2cleax9yb7a4Ow6mUjgrIE0cC2OAubi9zOvydYKAtuHkkqTxUtoOVTBcwrhK0SsnIqIg
E0ZmLYGZC2ABnBsdQBoIIichqJ12vAsRA1yZlxQyKvo22fy+EwUAEFlDYLrQ3yG+46PRzpMphXHW
vUzkPYIKZ2ZRyVNlcSIPjAjRRsH1I3NupGzsC4gef7UJeEWaVvZ+X3DUR4MRPIijRR0em7DTR09E
RzENudDzW/D8SFD6Pt7vvdlqUa3CQgFRiy5vwi55idVJYmV5o/89YUjpHJux0d8WN1zooQvodY0y
Hcj3b6M1KNd3bBWDynb1nw1LcBrtyBKIRcBeVuCC0/BQ7iAukPx+3IPlQVs2gBCf3e7Ho6rLnGTU
gnQCir9rbzItnxWODNy6cIugtw52QOiPHiKxu7bKO0i/zjWMTNeAtG+1YcI+yHyikBAYr/X5iVtc
KfCr4sICIRvA+4IDBHdyXY8QAULHe3ZvbHGFtmH0aIDH3F73VyBPqiW35NIOBIDSRJ8Al3cR00aN
mSmQDPUAt0rMTW57zyQutr3++7hCsGvhokKJHDSJKJMfrxX43+saXTlg4nWbvRZZt+XQPvWRKYGP
LM0fYBZo+eKEXkhtC/PXxp2SFU7FWeCBCr4dic9u6GYE/0j1al6Qu0iy06UGhTtEy6oxLz0YZLvx
0n3TP7iAmfPkbED7Xm/kFfcFn3Q0QGEia4N6RNWxH2tsfC2PQeglKzgtbAmLt62ibQQynYCcHq+V
q0CDisWouuC9wZ6JW3kvVjSbCTRh5nlzfsMvDgcdZgCCcrZDMatnsKmc8w7TpypNYGRbC12Bf2AB
2JfPKh0a8YVoW9fr2Yo9PlkRKlaOHqVbi/XO7x8jC4/uv60IV1JedonW8Ls9I4m+65CJ3EFkLvNj
qhaS22/pgoctnk+GQBkyscIWMGnbmWaF9SlflBvvhtyyHWAQr1za2A3rVaP75Jp9SR+bHf7fSrrj
Fx5lR+aFd9LcxSAXQBeYn34pIXYFSloEFzbUMpIRmgftigeH6ZpKNZUXBCvwljkYt7CSBfAVIzVh
uDaMi5YONy76qfEb902urStQgLYTuU2aVAkiZfKLMZbspIXmg+MPEBaZzu5YmB4+QL3Tr7IajJJh
fI02BCg/kBDcQ+N99912dmA7WqVrL5S2dHHnJUTHeMyhtsTVH/AsFpxbgqYOOrodoAdx2F5C0saP
dm3sRw/sB3QuVtO2yiRDXjqeOpdpA3oV4CbRnWqTk9aJ1oLOf6IBw5O1mXqJB13IO6Or+5cJwYG2
pGu0QYGJfv1TzYbLzOhbWUiyuHiHdoRTo+XMaWMDdpKdsaaAlwNbeF0FcNZBct0/O8gTqqFS+e3o
o4c9lmq8Lk4lkhgoz/A9LE7laKalySxEkCZN51Vhmn3IjN6W+NOlBzlen7/MCNMZZajcmNknWGAM
o321N+oNWTvIgZrrLLTSDQrm4XkPu3RfoNcIuk4g8geHjHBfGHrvRu4E4lMw1jagHoDUORnjZtvH
0e83NvFGD5B0csCFe5LqaqcRVMEKCP7mofYuncF77VyVAo+qaX7u0kQysiVXZ2iODqQ4mOZPnlKx
pSmRlSEam4Zq685d4Bmg9JuwZ6a783O4aAmNRaCk4awx4i3VNYVLJ4aBlZl6oykvig3tt7QLI10q
7MyXQ/QiBmexxIkG07yYFqWJHZUJIPuIWLBQyMpjOCveN0jXjeRWXNyNKHOi3xVJEQxNOHR2jWgs
MgDmb1bTSntsNkXg3TuAn0d+d5M9eLdSROSSjwRcCsw+nJTihG7Sc8vSBB/cT7ZmPWggGgcSRg/7
Xw8hrqxeyBwLv3XE6TwwKFbpBq+tmTnAoGF+m1PrqXM/esiUIle+t82387tkMdqEtgRKoCj8nxIw
TnqB+m+EYAYErmsTGkf8UV+vNJQ3yL7z6fN5e585pJPBHdgTvIljzkR3MoQ1IFFoHFQU9CBdpZVf
7JEquZzvJg1F35/ZmWgFn4mWkwvZki65l8MxC3soVTRqRjG+gUX7dr4EYUGQRbJetaU8F1ft+Htm
hahG7WLeMIKZ/Ympp6so1O7TnblWt1443p6fVz5t56ZViGSqyFHHhi9jmyVhbZfh2EgeQkuTxiN4
YEbRrX/CPODYc5+6CRcxKjwSEqfdN5ayTXopS/PS9rdBpIPyA5zJybXm1EmLZkX+YNXUL1atP3tm
fu8w73uT0h9Vk27Oz9ziOiG1BUwsUN9cAgVTe5Ah9DK0cQ0JmgqHvfOdbisU13AaJt+Aposc07N4
4MAfApEhIO+QURNWCj2vQ9uhF+KzJh2PgItsuTfJdjl4EfdOAZt/st8PTQpRZgrQQWPiH7CGJ3YA
bE8TqLnztZoSiXdeiryAAeOVFY7yE3N1ilbXYK4FYkTRx+Else3iArlDY5+lDVnV86htSARWxsnM
gfHrmIzfe+nKA6gPlRaQEwDjJ5y42UM5SStgfkjqdVEiMdm+elMZzJ6sCWvJErhGNDAVQfn7BNoQ
KwQdXxFioqJzOx/5+E3pAPg2RuO6mojkebZ08lw0g+JJy6EMIu8BabwBMQPaEdxOzwKNUm+XaX0N
YvbpD7KHAIXifKuABnKG7+OzgBRw5FmDAxhtmtRb3ejqNZTE8uvZq6X+ccll4SJHMzlenPw6P7al
c/oxQwGcT90310oZVp+V9SF0UeAOoeC5YRspgGDpLkcyTIdfBi8Ymo6ObWaljp5XFYg63m+Fuxyx
ShZQQCR4dqW8+n0iPfC/Y9l4iy2vYQsXjWKPIO1LUcQ2gP68HqMke5ryBDm3KUpljUELZ4/35sM1
2xjZSdsymJOzrFWBtqGJV+ItkpIw09IVo0aYZOpDhJ5JP/Wyt554klO/cBiAVUB6DAcPsHJxUqd6
yKemoEiWamXr08x7B6ZrBixDGcNSj2SLqC9cECBXQBmOQ8ZOK4ReqSZjxTlwwHiaBQN5qe6RSufN
BiZiCbL+TnfOJtkOl/mqf5seybbog/SV3Wfvwy5HtXAjS2AsHFA8UxA8ofWYo+UEl470ZN/rnctF
BV3fiXVMtAIid7WgsoTB4lSD+wR4KhcvFl3wcGk12DbrAFmbcwAmCxZ99bTkW+m1r83UyLAHi8OC
RjJXOwO4UezcxpuvLpIcBzTKANVCT1S6KrUiWzeIAtbnL+EFX8BlJnhZENEF0rrCuUwtS2myCrhQ
7OBbB8Ke28QaqER4ZWnjIKzgPV0gGkKq69gK8CCK0oPIAvACvBqYCu4RsisGC0TS2tD5jUzmb2lU
uAvRymQjbDqJLKYZnHlOoSLT77QBwGK+PX45P29L+wGVMQdVOZTlT5oBtbmZrYRfA52erhvNnlAc
jl5c1txXubP5A1vgd4DMh448uFgdTnOlzbsU6Q4rVx56hzw7+lD4jhJTMDkakSRPtDgyFNnR+Qaf
dhJKRMC3JlybAVodyd6Ks1e3nN5rqwaRbMUkDmxpoyMNyLsCwD+IIPd4X1S9lczqCFttG19Pkbtj
Tv1g1c3T+QnkYZYQo+MpDkAiR1Ag1yq4CdbMGUhMNJgp6/dszOAr8z4sILg4xgBUTUNW+rlaPJ+3
ugQLBKgWdNiobKFWIo6uA3mza6cR4unCp9fTF/5AV1bqA4X8srVHK8vDn0jkYOUObPKTcRBTl6QF
z2PsIeHPBjC2G+q9bZEvnpEoq/OjW9om6BZEJgWMD2hqEY5037uVmTWcEUSP97NurjLW+orLwmGY
JGXwpdN8aIp/ysGYRqqrTcWjaKJnvU975aLMpdpfy0Z406mLU+aKZHJ115XIN1jIKU6ar5hfLVD5
n5+xpc0OKAn4bkwDe1BElBWKXsYzjYGhtPo+VGITslhlDyQLWgMlZ3jRFKd65UqHCMuFc4XFsZom
wrkyuuSqTsAT1lk3oLeXuPUlMyjQgSsRGHzA8oSgrhgHCHnhh3DrZAN8F+4P40sf/b6ICnSKuLAY
Ek8uKmbCaOx01HqNMvDZW+ONkpJLryYycMzCdv5kXAaQC/RGuKWO95hCjCEHlhxldGpmW1utStU3
lbyhwZRa47ZW0vnb+e2wZBF9tmDktQyO8RcifpsorTGp0LrxqmGXNdN7EXk7tK67QZNTSZJiYaGw
39DaxheJk2Ucj64AbkPrE0gH285MblQwWnOwvbbTikGVXFaLpgDxA0YM4f5Jpxnti6kxGC4rMMeC
pxNZpER/KDV9fX72Fo4rwnuQjiK8R3ZQlIWcGzbFRdmgFAi6FH8y3L3jVvPvn1j+FONs8ejsP8m8
xHoGfvFPcEp8rUM+Xnf3lvPl9weCoimnMIeyxQkdkFsrcdR3GEjWT6/Z7L00uS6LJ5cmC3BSwNkQ
wJ5iWR01rvWCY0asovctg4Fkg0mmatEEyBHwDySA8DI/3mEJrdPM5DGKXfcfqZXfa1otaXVbSuA4
7oEN/g0H94CSm8wkCbdxN+u+s563aaBtpnV53e14F9gfFEPALg1kJyd9OAXj9mNSAZwEeyDahfjb
PF2pg3KHCEOyBXj4IYQnqIOgLxL/4apUgu/RRzbrChf2MrTxwUqa+6TE0Dz2zZ2Hx8aaZO18C2uF
NyMyYSD/ACBGzOQrqlX91CsHB6nz7rKpvq4Ns3NXmTFpzxPlvD1zMtpbG+CRkIEJ17eTJpvR4qvE
O32KuxFtOTX7qjt2vDp/HBbcBzIE+C7InOF8ixgdr+ntZqSYi8JzN2jdvMrjYvaHKpdcXUv9qC5v
xEWvNG8aEScdoWebtzPythPYPPBU1r+QPOiu0C5yaW1M6is/hnet8uUNjQt+H9EgR9U5CAZOykPg
X08mvUNrAwiq0DmWIaOFJ4oOZdauRM2SVWx7fkqXyqWIaWwE82hnRGJX2F+e09M2ZbCYQHqjzX3v
Yh6u6SoL5ntUpdASQ7bNzaSv2tSHKkS+kQY+Cxv86AP044PLhgg9yTk+IO2qm1qj6bYhiRKoMRfY
yktj1ajte+KlLxP0t/AWAMFomdUvSe9hIxJTRzGCfWdJsutiQFfSqHiuwYlBVT3xm8Emq04nuc96
VofdRCDpYbo5+Ek981qb+i/Uy0PWGm9q1z0lU7yCA3tLjfnaSOPnEXA03yphBpJpCsjt9H3UJ694
kr+1rhrmrLhQm+Le69gud6ygM6EkFVf6d11jX8xc1Tb5zCjEPEzPjzs8x9pUezIynBx9NL/w6MHP
NXLTzTKS4JNTAjk5zksCpTIUUE9aLLsyg4aCg1d7E/UvKh3vzWK4MZJsf37nnKwbzHCxdRt4cNTF
HCF9TfUitivw9CKupywB/X2ibs24cHez1dSZz4xMBw48lbWgLI0OXhcUmwBDg9VL2K+tboKxkaNe
57IJoomFACEGrfrbPXkYHXcBkGcFtBaNW8e70hq7nrgRnmdTqvvesB+9xtcQtIADXBKOL70EkYUA
rY0LIUV0QQim4rIYSRnhAEzBvGZNSN7NVRKCwy5ZGVfepr/27GB4zlSZ3ZMFhAsF+SrQh+AsPWVN
j6hVTjpPTfIOIt6YRtZz7DcWVi1IAf6OfE7lM6lBmwemTNn+ZBk/jaOxlJf3UcQVQoLCo3ZZAEPv
q+C0Ql7D70viK+PL+T266MhxErBT4c3hUYXdorekMmsTzXfGDYl8LXS2dB9fmYAKprshbK/br8O2
WsmIu5a8+KFVwaWlVqIxj8FqNWo3XqqCKOkh0RFaNY7kul6cRg7eA3e7wcXkjrdpXQ1jSxmejflc
7RQze+z0apdYliS6WgoKEISgfoR8Bad5PjYzTW3Ccl4UgIiG+6ZRewooGnXvz6/W0mCQmcf7V0Ng
jZNwbKV2cy9LVJBxgwYSF1GtqTtTpelemVgWnje1OCCwefJsLdLjIrSOxFXHkhimLKvxa/BYNWyQ
mFjaBGhwRz8Kl81Ap+3xaNoJrIapitZ9b2pwL+WophTJBzG0u7QgT38wHAcZQN7Yi54UYeY6wlkf
LQynInes+4iQhf+PDIhqVSnDA3HgPOnMvKyb0QcBZnDewsLiI8sHQDRQvbhWxLjT7qhl6jPgB2bq
T0S/qeN2q6f65ryVhWQfWGiAckOzPsJcV1iUiW8v5qBXyLWiNeIhAMRelSkNy5Zd0YRtsCsl+Sk+
9Yfxuw5MHZ66rgHGZB5O8nEfvEtsE4zaHURtfU+5y4p+NxegYs+f5mLy1UFfk+SjKWVY9hMEJTcK
wVcg5vE6QZub4PYgK6uUNohkP9HR8QUvp5VbDv0hK1cyPnFGRVOirzNwdZUxTHWeGoA1MLCMdM8G
NJ4Y1b6r+/s5liEJxa0imhQWEeGFWlIFr2LLjn0VkVXZ32ulLNA4iYxFM9yHHKxcXVV5SwuMbNp3
Q9hAhoqtwSIwfdW2NjhiAEdLYj+9zR51xItAJcgl4j+TwOLmOVxHYfPMatL3pMcncCko3uSrrPog
X2dX5qv7Ts1Q3UGT5w3cKjBPViyo1+qFFwJ8f+dovnofrdiLeY3HhFSLbGlXH34Yd34HczOVTq33
/LWtsHE7G/q2mlzA8whgV1NxQ4so8OLxfq4niVOV2RVipTF1NDCxwS5/rQAcvB3W2srcypjnxOtB
XHohtjWhGh/NBGYaROl2lPpSQafPssK5pRVcNtGaCHuYm9j362EFhTENRAhc5gtg48DeJvcxFjUP
tN/M9vGhITMG9lioCJ/qotQEwpQFQQ1ASXuAl5XOXqWg+/QTLyar8872JCfzaQs3Hy9OITgRa1Ne
xfkTeY1jCMYwvQetU6AE7KIJwVYYRrH/uzkZ2EOO5LMrhJNgih1xiVmlnseXDTTW37MifmmUrEKm
NtlJBibe7Z+GUAlA+4QFWiUxHsLMQV63RIEvuaT3ajDMPkeGmyG5JzF6rfZPJVZO9lJeckhIAf5t
VdSDQJWsSswUVjnHqEL99A1cpjFCdvQzpuCAtMCTPQPeXL5xoofpQja9C67+yL5wqzRV0rtJDvvq
VyV6yvN+49RtUJcXbjOHuddK7urFSUbCEIx4XBNQrN/3qg3ckDPihHhJQAu0vY+vbvRE3WQtWU5+
YQhnEQk2MAvjxge0WSwBgpV6RLkKAwMCZaXafg5SPGwif+JiuPXVHy4lEu4oKHDCpZPELqrulVpp
fAPt4u2AeCr3nWeCyp+1icGbqPjtvtqZ214t/XStpGFFfG8ng2wsnU9e+fz7KwQvPiTAPVMVM8x2
1trsQq0JeKe/syHb7pbth2ejlfjvTyiEONWHJgUHrmpDPRYRBl6tkN+yN9HGCJ2LeRtt+h1D7+Ca
hC3kTZL75n1foLkEmofMH1cdFA9lLJ8nku78FB9+i+DlAUtjmTLyDTatqi8Aq5DSt15stNdEIfLI
fuSPPxQnoJf2pXcX+eqjfeEMvgwjuhSsHX2GcBNEUanXbTrzvUC3+sfPswzAFfXVCyl77dIZPhiz
IRSWirJqAZ2GsXFt75sfTPeL6+ZTXzLfTi8ZdPBWWmAFqi/vaDuBdArz/cn8dBA02B1py5LBNph/
IP2KC4/zxFgb/RI89fI2bNnEGkJoisesN5cE9swNu83DcVuu1LUG1irww0huBNm0CiFp2jgO0bkH
aXOoyzcOCKhsMO5M/Q+v9e56BkHosZcyA5ykjsQZFUPUmhVW5cCsuZlWeRzSCy7SPAbJG9kiItxr
o19fSdmU+IY8c4ZFarC6V7Tocx3pj0T3G1CE6H58cVNtIjgP/cVAK8pa+2H90EP6f7nlT5oNxFEL
bqurid3QAuta/CCPJrr4eT8/TLtGMDOfh03yzSQbs+C32hgtwwb3W+aGswymG/Tf/YFk8c+hAfPM
uf7wP8I+sst0rpmGoeUNDMwVpO5l9b6F1xPczS8Twp4ppjSt4oTDasaHLolXY/xCZjU4f6Xq3I8c
7RFcKrjZwGiLUpJ9UsioescxywEcMnWordFThgAzHNH4hcfLJ+eWu07X2Y7NWK50Lb9gTwJ4wbzg
2jNSJ67iwbzTPpM8D/q+lQUNSybQ34UuKxSzAa8W3mZe09ozGxgf4RhqEO+Odt51f5EGUMJY6xfa
EMhgCKfHHaM6NCls/Ck163buP0126NCw0Y8ZvcabOQD/NuSQIjB1yC7J0xhBsCls/DJthsauYNO+
St9ArfL5Cg1aX623NtYwCqT3oWxihbVTLBpploa1GwKbBET33X0H1wIF+CHElrlWw3Qt82l85sTt
ejizwh2sVGCgRR0J9DZG4jupAW0TKGlUCfTyZKu4aAo4IiDGuTqgWFu0gICfih7hbOGl27SCeowT
W5NPab+2Yhl18WmMg+VDUcEBaxk4fk/6rjOHanqtYGD5JdkMAcLbVR3aGz1Awv+Gx1pxHRrXBUWM
pYfKDvI8WxmH6am/Pv4GsXPKBHkaI+7nts139g8j5K1oU/mpYVdu8q9ykb6lLYSqPIQqPB2ND+LT
oQPzre4xzDGE+kKTveaoXn46uP/+Pv6/+KO4/bk3mn/9D/79O7hOawqiJuFf/3VTfuQPbf3x0V69
lf/Df/XvP3r8i/+6ot/roil+tOKfOvol/P3/th++tW9H/7JCqqmd7rqPerr/aDrWfhrAl/I/+X/9
4T8+Pv+Wx6n8+Odf34sub/nfFtMi/+vfP9q9//MvFxv2vw//+n//7Potw689ko9/bN6yb/RN/J2P
t6b951+KZvwX8CqotYA8FOJHn7DN4ePnj+z/gqo8J83FUwt4IxvLlhd1S/75F34L5LNQt0aLEToW
kbb86x9N0f37R6hOgVUCwCsPRQHD/et/v+5omX4t2z/yLrstaN42//zrJzvgr6OOE8DVRlDaA3ID
oB1w68IVHEShpJ9buy7ZXaMajwMoYv16sDLgrCACVengDtc1UBMYsfKq1vUurdtd3U9DkBoo/qV9
8Q1956gM69eqC1R5bLVPugk1q17ZpxEDH6FjAR2goTm+0rfEiq9i3dV9VJMBrVFyMMtQJJPg4Abf
zei3ykbRy5zyErQwBcQcFfqQJdV7qyOv6cW66tc1RAcG99uosW9pmoaWObzZZvuO9gVUy4ZuW1lJ
lJc3pkZb7zEbWyOIrYq3amSaeWESpm5okpuPqY328dHytG+dMYH6w2TdzdB0amClaf4MYfGoRppE
Ke8UtCHtyiGOXqPWsG+GKAJtKsNLKSiYAla/uS4D2kb9NUnyefY1MOWUGNQ0z6HllKha1qicBpAv
6IZgpg5dU7eOtbDMCAgKPSd+Ir1n3HpcHKB0p/YtBrf6g5ZMKFjQiNE+hLZmG29pZVkvhZ1a3zT0
FQQWVb3UN8ZE2VRGRddaH9ebcfz/7H1Hc904mO1/mT27wASSW4ablS1d2RuULNtgAhNAkMSvn0Pb
b9q69rSmZ/UWs+lyly2BIBG+cAKPjqKuHsfBbU+DHgBkhNf0TYhWmIh7mKKD+G0Z/ylYevtcBJ2r
QNVpNbIOUpLPXFn5dYFG0x0tOv4A3XUyQvhiQCvbM2H1oho8dNy1hg4xepXLMY8sKHBweD9daz6r
Gy65PtK5nVNoydlQrfKt4txicEjHwJQEBaLgqnAUooIZxVhK6na3GtylevEeS5vl+7AYw4+TUwVR
PM4TXD2pK8yVB6fuDQTcgP7V5bRvgxVj5I+ogcTdZIWbSVrTx85f+luZS5qu0P0PTWTpvW7xHzTk
ne04LIBu8GlEiUh71nkCzWW/eMGUlj5VN1CRy/dlPkPKgZj60Pgi6BJJ8m4fDrneal4OcV6ZZkvR
zcd3yrt+W3ej2TvSVFdlXblxKXyEN7msjoaW5ce+WKxzJ207Hf2yyqKmxFtd2jpPpe+fJwYHHh/+
9CwtRxNlaE20ew9IodsZAjJn+I4xGYdV299OwuvPS9kHDzAeYx+BOPI/urCnRlpeUr2PDKG4nfvA
bgG4WkExtbc6lNZ6mr8F4RBcu1hOPFb4GQ1rMw/1Il3qYJ0NHCnayNfXbh6Y3UKJyara6W/ZMgNg
EnUh+txKjhtgVqfYcyusx0DkPI1W4XTY27Jr4dAczalGe6/VDOOzdIIAxdM0NPNGtzaky5rAPpUo
uaZuL+b7WbrqASeR/Ji72sr8oZtTrwyWx3Ag+ZGC7LQpIGx0SwCTuBk7ya6qdg5u66KEmGntfRqW
wNxowA8BvylUcZiGxU3CgJUMRmY19zb2xGAwqgIb+Oq6STgJKuBJWL/rRmA3XdmIrRqCZccs196w
RZhnCGJfL30HSRnEGU1mtSP/agXFs0fqpykPj74S39rexuHHsMsVrz/XWohMdjrczGDbnQSYfHHe
E/fB7Sq87LAvk0p27XZmEerwLTp27eKSV8mc6sYTDbkeZ3/E9ujYobL0hJtYfOY2/5rbkYgxrJ8u
/qgzoe12S6faufcgcZlWHrkbYWgX1w3pTr3fBBKyFH20kVQtMNxDoaYuZ7wWjcWpJIi1wDCBUQV3
9LmeUafhQfAtlwPDAVjK7Jfb7ud98uv9cVHE+H59oI8HIh5KhTC1uAQuMLXogbHlTmbq/8EM4cbb
xt5GIe18r+R6UfP9fbg10vnltsIG8aYK5u9DWplkeF7u3VdzotBaBEQkylQGwdsiDmWWy5UZu30v
Ln6b9v4+/MVluVhu61HMdtYReqReFiigkHMctHs9BvuOQmyWtO/Ufd8Gb7+PeZHlDK0Y89le7tzg
hukqoeF7MMILVMjvI1zkNCxiS6Mxq7WOjrPJS5qPq7ZNBPne6ktYPuY7JwbH+J2l8968LvKavFgU
93JzV0K+J+phRhb9SLr/VUz630aab6LTf4xc/3+MSfGF/vuYdPvy+SKExT//EY7a3l/+io4BoGDl
96z4nx/BaPjXit0FNRO4mZWYiY/xMxR1/oLmCBQNAbcFgQtSOPiOP0NRy/0LiDo444WgcyJOhTDJ
v4lFV0nuN3kn2BHAp3+3AkFNFpi2y3pPs4CdGlYVrLwb8oWR2fRbDkxjl0CHa262gx21Z4cjBojN
UNCvnAGwG8OB0wozhbAnSNFf0xP607599Hhf3Yzw8zwHuPSAV4WKULVFcy+arwlkAm60RMgQzzMd
9RXH5X3T+sRqdkySUKbDKMIGkVbNgVMJ2nPk49JIIsr96mACjR+0q6UfIEznqxvj2+25tnp/31sR
HeBZqv1vhSlQLXfhmgTB0IFVegNUSjCAGm3ZXxa6glKEwqi0tsInHiBwsqbJ9xPllvy69OEtt2Vl
QLuEy1aO914HbN5mhL3PeajyOW1boU619sqvomMidYuOzdedhCDyITfzfD1MFIjDSWkH+2sc8efW
HtjXHlayjxyBjZ2A81IJZPQVJqOa2f/APHhYQmUqMOdSOsMzB89xBxFAd98R3/8WVZ18VrkzPxWy
bL9IMoQ0dpWgL5EH5a+kRzf6C9E+GbZWvUCCjiHphyKWrcOuT62gcfe1zGFTaefSRqtVzXeLcLgE
Ab6tmy0ENHu4DOC1XovGTNAimhbnBi0vG5p24TC+1jpsz42D2ybrm6jcwGllGUCdGOp70sCkMlUy
dBHXBMStwPgLphcxCYhxLwIS3NnSTvyaqhHScSNvqw+c4hv5zjyS1VtKHR0rEHXceR1W1BCM7Rkh
BvtUukR81Bag3R1iozwu6pHsHKjcPk1SYWUNZL6ButGgUqetyXWZe+6rHzQYZOgX+oV2DIDCvOUm
gacIFnDpjhXMXklfZ3PLOUIWH6Q6Y/pFpEjh3OdhGsWVE2r8hi70JwgwQELQ2VhBF7z6RWTODtzM
r00dzk8kKoPrpWP4ULBqzjOEKNN+lGLuUearC7jZEsO+ulZF6b3H3ehREBk8MmfuyIbOOXDjzYKu
fuxxA1eFgOcWTUxXMA75/yB/8U0RTampHDsVluN/w+3W3TJezEOsFxeGEEFOC5la9ohFW1u0vpo8
JNfwr+3zIZZN2z4pD+IpZSfVrqlrcUBwaiFCL4t9U0pUIeamh0uwGgX8ipU/ZqMx+OU5n+SJAAd8
U2NfP0VN1N3CaB2oIFbX8hsaZvK0hCPWHulZ88kvsTutweev7aDZV5gru/tibebvyGgPz4Maka72
MMR+VACPSFgnu96cOgu0LZOw6qPboJjap2osJe6gQC7bQHSI68RYotsnSSe/sRrPMoBT/RLhQOJx
yCeIaAlS2acWtJpvswpxNEho3H6tmnm5VktNAZItJL/12wrmyRyfqKAlOUOofL5xnfk5khN2USXw
DGXk5ftJEn7dRVXhJ15QLahfypy4idUs6xNX3CmPTuvKUzQqs4XSpGMjfXXzMG5Kj5R7CY7ruSuC
dj+NKnpyO6tqU4LrdU6FD6tuWC1LPH1RTXu78boNmV1c84FvakijUPuL7XfqJuyxpppykGE2uwM5
AynrochoTQ6CVwqjHbkEr1rlVeaWuejg7lPJb61BbpDMtqj1xql96wzeSXQLxL6mCVZD92yzyYaa
B6dY5q4j1E0D/v0tXC35cZo9KKgvA4DS1OAVi37R5QFCEo3IilLYJ2q35HOEit1d2Nb9AeR968w6
g23K5oBD1j8XeNtYp3BXKCqCk3KEmVsctAXZzcCfya2c7Qk8Ui6x2IOuAYEwCGRoslwPHLh5b2Rw
cvEWczvTyOyAHg+f3H4Grq8S6yIGOGTBDeHYVpN6bW2DQWVJrN4O+V1QMJhBe9RMIxTiLNhxG2/x
s9kKlpvSjOMXDyW+b4vokU365cB3BAzXJ4X8+VvjldZX5PwDWwmgQ3PAgW6WNPKmvo17vFCZckif
DAnwyP4Hu2rrIhkCKubNiov+Vs85ltKaMg+uP0GOD5QF6JguPSY2B1oeKjprOF23YGqEY+5fd0Xp
Hq2WsFS5/QKhBdHvB6ubDs7QgxBWRf0CxMYiom/GHaEvIQTMLN3ePdFaBVtZKnrwuqpOcM6hZ2Gp
bV2OcUkA4O1U9wipjwoi3N109HreXAHoSdMIqgpXxtVqx6GAuWGRU6SjgkKhNrnchJ3Wbux71YQc
TTjVcWYayGqQGuPCmHozm4Vej/1EUrcjzb5xa5aEIoJ9g0SR4RbbOv9cFDaDCQ8vrp2mtzLgaOuj
MBVJ2NxKgFyWaIHCbySy0R3966ny28QsPv2EhNE812opMwHXObivU5jauDMMaVk7I7VV03Hy3SKD
bHD7MEhl30o/4Ks/u3dyedHfl8W47GHvoTPCvGGHtJfAWmHNgJHTOW3itb131fGiyGaPIS0mE9D/
CxSYkrYQzoG6JdvUFtMHnEkk7dUkPwwwaz8GLs+3MGuvEqtv/QNMHau9HRryIiJibdrQQrkCDrpG
v3SBl7pUV1cqKJsTZ0F7o+1+2Nn+MKXR0NRbY5iVVRTUI0QN+ZY3nr8Zy+LchcGwJVbdb2nJ/evB
h/87cjvgKSa3uwebBntbiSmRdbukPQ/XOg2kriyBhjSNYLe+UDffFMhU946aps3YMLol0QDMsIpQ
ZfOlPrrt8okTW26GIq9pYnkhTJlVGUA6aCBweqHFEFstfGkXaocZnXGgMpzFV7RzxzSC4Nx2bmvz
JBvOblqpraRVRfFxJMic+xlPXg4gN8iqF3dGePwGBTqTeqbmO4WQ5XHMy/6l6CMKJbKeobg4yF4l
PQ+QwYy22JOKC1TwGE1o49JDTtdKVTMwFKkaitIBpjfksrttm/ZTB+GFrJiIfkGnk8fgboiMlDlN
QhPa28Il+QFx33JqijUuKXV/WnJTv7hy8Peo+EHZpLd0NkUIEUrTw/BYGBiRVBRVIhNCxRTFi/u2
asjeclpYafvRlPEF7A2cgzRZqFHbrumKjAaIAphl94kcQzR8cse7cfjg6mQWXr1jHVH7gkN4x4MT
b0aGLoLgSMk/BMNojt7odlmwjE6srM7d0YUApEnwGTcGWtUyEZWCkTZ0dB4EccsHYy/kire1m/p5
4N5RwsTOsQZxQPnKPRolxa707A4nKpwbciCgoBuJsPIhGAuUUboCMGinD+o9YVbz4nk5veocOe5Y
JP3nmUT2SwvJYCuGxpKQcTkulcJ16/M2q0XuXvlDHp1abJsj0UDPMlHlH9UyWZ/KUs6oQ3ZGP5bc
VPD6gFb0DR1aky0W+MKx20Nwu625+hZ1S/OcD4pl1Jd4nMamHXyQZbDrBgvRCQYdNobNTSKcIozr
IoCNYxiqo/ECleEIped8seROlKI9NczRiT/3eab7CdI7q8PYkDtmu3DebQDrbNPc64rbqGP2OWAN
XAIABEj90beOufTK6xECBJ+ASa4PnSiLWwQ53aYG5HnntGC5QCLeDKjg0XrZ9J1fHxZShWvVj7wg
qlFfJygHZ+3clMnsBzrx5rpOm36K4iJshlPU+R8lbSUqc5Kg+u0Vm3YJpyfWtdHGa8Vw3ZrpYZ7R
XcK33DD084746O2VQ4YoHSL5NRfYEfZCpysxz69Cjw7JZD/xk7eWoXlVzHtoh0Yf6GRPaD9i5ucc
sS0uiAGkPwh2dQiQqmkHAabpLlhs+0s12vDLdMcakCVcKChUuQL228YHea0gvDwtWLdtjFZF04rY
9sU4FGnjQ4AoC3xHFHbMsd/umhqB053de7U+SrvvK3et5Hp3jeq8h5L20wmHS5iAMDiDyhLlUmZA
++dlPM11eBiMsHbDoN2tN+OBYm66EQAfU+s27QOIQGJPhvB6NUuBY6HtXJrUyGX2VSMk8Jhj62+b
0e3PHupyzmYeVm2A3rXyJQ1I7dKjpFRdGUnrLkHcwz+QwiP71sPhGaFw/WEVjr1ulpHfia52YQIZ
kOEkFmFd9QiCKIrbvNl3DQuLTMGLQ8UBYyOaKXUbdXE+e/zWjgovayDnDcWnoBcHPlbmply8MnPC
Lq9iqXGBpr2LTbaZ7NKbjgaSWK9QgV2TWrvZct10Ceg/cGZlk9vr27Z3/SZdao2OtZ4AEbdcqjKX
4k80nNohRVUbKGqPj1dwMeiSIZyiu9Aa57QpGuoklsXulbBc2HpYwjrDscZ6UgNUT2WAMziA7uTO
DXDsoi/kRAfZRwICvdMn5tX5ySVd88hAnEWzZTK7Mqi+FkK4qeThqbMLvl6RXxCOzXvmuMeoCp98
CdWbbtlHNd4DhNqWpKZFeNVhEshpcIC75fAJYvH5LseRkJQESCI3ouLoN/USq8l/LcrlYfSiR1zW
sH1g7XUwFCDG9lOsBzttPNyJUjwwCiqka6z7kEknE8zazwGFERkNLMiQkCFh0ntuHMskyCoeSzZ7
ibsGmIMzZyj7VWmUmzAp6xp1wNk7iNraWTkAqOBCH0pXX7Vli66Ee+bBACmOiR9w6Ua7QLMpKYox
4awfNtFgkHVV7YhECL8R8k39FtQms5mE+Cj1COR68Ro4uosdpyvi2qxef+XwcfaWL+OoklHrW5jl
fWFcPcC777XPqwiudZInCyCxZvnU+PU1XPpQBx7vChsH9oxCfRxBxtmvOni1fJwrdgehjysylvd1
yBNNmx1a1EkbvIbthH5bdQh9/zQ2Zg8I9YPq/Dsb1FA44T10rtwtbp7WdfetqQY/sUtcubKu3fWe
4wlss1LInVhbzXw0jBxAuXW9n/J8J5vokz3wJVvc5kioXmIcnMdazvf+VEOtnJA4Z90H9HAe+2Ui
wCD099pVG5Ryrqwxxy/s0yicNrNUt5AvukJe9OhxFNCt6E4ORTLZN8h54tBAMoL5Jq5rr02WAW29
Pk91XsRRDh0uayk2zVBvQFCbwOKGtYF2EIeXKkzsvLvVojszjkgtN1+bheSJYfTGYdZuzv1sMQSl
yxl3if+5d8sXzvkHkY9XOi+3VPfb3vsg0JZDHI96tH9vNa6bjOGsN0FlP1TLQy6RgMj7RizbUQIn
1jdf6prcNwO2qKdwilZ94llrPpjHckQWkvsJc8Zna9SfLYoeRvXZLctPbQtV5bJq907VfQvtdojd
xtvkFpyIev04la/DNLyiOBSz9pPTHSd1S3SdgKyQGFWcRd4nRemkAm2+ChQcDcgn1cDZR+haBkiT
UcWIyxA8SN/PTyHsEWxT8ZSWX/wCUR2Yw1hhNBoQwk3o08gbOb9wO9pF1bxBe3Nj4SZ10Xwali5r
yIRskj7M7vQwgX04ts0zcu2k8s+ucx2NHeiA1YZKkwAtpRNrYHujmk2IDCWczrVTleiANDtoZG6U
YidvFo+uKlJPyXRe1uVKk9wS20qNKQDGCAmsjfDzTR4+RBPcfodyF4GnV3V3Bp0KNunDyKF3Rasd
REzglm02kIFJuG2XsS7IY0Ql9LCBzPSCHcvdLSQ00qC/hl3GrjV4KGe/SCt2lvwTraKEWCEo6lVG
xqJLEPYniDLuXB3soHb0pUT2yG03pU14FZE2bm0bdO4bXKebyjiPosEl1MPjOogSNixX3Az3cwkD
ym76PNPqc670GWiII6dWZvzmeamKNDJOBnsqaD9/s6x2VwRL2pRb/NLOy+F7A6NBpV8VC1NnQi2B
5Zk9fzLGewBL6Kz9DlBBwa/9Vb4UZQV8avCxsXUgjqd5M26XehhQhhQi7euxAKQpAnUhNR64qenA
y+ilDQp1wKUqbl0b6m7EoIRReHUyRucph0v2UBRHaqHuQthYJT0lR0uZB1lFbVoGZEFQLc6qajnO
VeHtVGceGEpKMkajuKqveciQvJkcHHex+PKTnnCoGA0PEqHgnUUL5yDz8HkgADgyeNXERAigHFu3
zqwox4KCkGe2lBS73oaEmouu855zAYnBRq+bvh4nMcV9OOH2Z3ZZzVvmMf+l6EqHbLyi7a5RlDPw
dStmyBsVDeyLPlBr5hOO/wX3ayatnplMVnY/Yae5IZCmjbKLF6rbekrKYeCQP1ny9kPRts7wlY24
YuoGleMltR3UeB6IjxwO3mAUmoSwv2nYc4UIln3oDMF9tWj9ZOGouO7dqoniZlW+MQlCCa0f/arQ
+e1Uz8EJmlVYiwzc95jUTtk//dIz+ENnb21l/Y0LQSkeag9QCoQIDiQmIOt5Ab0cS590pmCxBSky
8Lxr375GGz7c6lC8a3j+FgP2+1gXXT2NMoS0aAS15Rp2L67mme3PTkpBKtmqiBU/0UpvwEq/di3/
ODdoXkLRc+02XGLORCRNaYdRrBt4FPb+w6r0PHjuO9SitYH12xsEmRaCNYD9/CbFBHN5L7C6CI32
9h5bAtXWPKaoTQRaxQp1GLuV74z4tqX2/T1CDgRUJpA3XAfgoLfd0RIYr6rIHVgFj5/9UslYOOLf
WSP8GANuDFBBxBsKg0uBKbxQ0c04ekYWIXOHG643Wg//vPT+8OKcX4e4WA5hDk34OSIxK3KU9Kat
Wnk91mcVotHuJE33+M/DXeBIv08JBkdY56ibYtlfwuMcRPJ00gQSr/5mmTLfTpphq3budoLiBz0q
Z7PAJFcm76HkL5rn3wdGTdEHbYr6kAS+JPn6NsSNq3yB9jbbBjuzM915yKZ0OHTJFE/V8zvzXAlJ
FwvyzXCXneRornTP1+HgG3IoQXG5KhKdlcf8EBXv8GD/ODfofwYQjMBK/03kCNAor2u4iZct/PNO
Kx+s2Y1pF9tX76PRL1C5P15kBHw17jxCvd94/5bVoEOF3lV5IkByAhe1uhGpA3pccVDs3sfH/nlA
f+2JQp2G/CZXGFLVzxqIr7JO5o27cdAO3K0sGUD9l3S8ed9x96JJ/3OKv4x4sSngvhBw9Gti64iG
ksryJOjgvzLHEb5giyT6Cf7CD++rcjvrOX+5aFA9/a+ZrmfpL4gLj3N39uZ1XJVy8eAlFLgAMAxu
93mZnM5hXB4Be86mu879MMTTw/+AKPMWdfH71C/WLdMMFWs8AtmajUn17cY80C2qfpm9sxKO1HlP
MHd99z/4zn84ioC0/Hv2F9AItBUtzX4O7SXTvRq/c8gRfUEC/eBn+N7Yr7EKANt/DyDxnWf3T69+
fbhfXr1Nfw6ODAE2Emjm5NXJS/xTcdAx2aNJQO9d1J5TNIqzd46K9776xU1CVTBW62rjeeLH9EBg
Sfn9VSNg3Cz794We/nhc/PKivQsiViHsQXfYUOtxUYGhn6dkv1LO/vfHxd9fdYVB/PpigwlFUo2v
+nN20XF1icRyRktxE+K4eBe29IcAB2Bdh1JwfwGvuBQgiPhQjNN6PkGbJ4VdVLSrU56tM7QTr8ic
D+5hnei/ZCv83Dm/jHtB+ZJ533GE3vF4IImTIKuqN2HKvltyE5igZO9OdP2FF0sW1A8fop2QTIcG
5cV+MdyfqYAIGdl6hwqvdcZCXSdprt4/mv50CL8Z7GJ/jE4Jvnb35jNW63kAcYntvP3fLVIEVz6a
Nd6qLhNenIWlPXiQ4J3BxLA30/W6aH4s0uFg7a3Nv9qCAZwdIdqPQA72Et+j1IstWDkNkbAJhwOD
u2k2+aYEXvfkfwrxNuts2pnmnQHXh//70/0YD2sUXCjEdb87Po7hZOYmCmKIScRWeVPOIh7E53+e
1NsA9bcxLinbsAeQTVhjDHsZHmoLOR1jU/D4z4P8YSKrzDkWIEQ18QIvlgUFDhgSokFcaihI5cgY
wy620KP851G+U0Mv3tdqtANdrO/CsZfs+sqHQIrxWJyfFNQo3JRXR2g3WSj/weW+TdBNbBP/3r1D
1yxVyXKWN0UK1SqBGxJF4V0oYsVBixd2Erznx/wWRvX9NUMKfRVMhUAbYvWLpeOPYYPWNdoigFNQ
U91yVKBip4fuDmlqksjCe/rnl/GH70oD4L9WV41VHuzinGmJU3ujF6LEerQIP8Hz4R1hp/cGWO+r
X65CWsG0WisUWSrUZ8agVXGk3vNBuAixfry2X2dxEWKxCqqycxlCeAxmp/5zd/oRY+gdPXkPUL5o
b8eH5vHdM/MP6/XNy1v//te5WYD1zDKMq6f+CWRKkL71d38Xjcgu+Kbumu3Pe+H/kJH/sar1/gMy
Mn9p3hJ18M9/IiP/gjECBT3GcSBwCY1uLOGfPB33L6TS0O2GgP2aH0JE6L/Akbb913dfO5wCsFQA
TQc/9RMc6f0VAL8YIRWPImxCJEH/Chv5NhBd1S9xzqyitCGA1r9rhzhoozZl+YEcTCoT+NsvWbfp
r3K4+LGH/Iz/xxmDTkJ0+y9jiJ8jgyUE7OdKD4oulqelQ+AW5ocpCbfTEzRLthU0Nb4Ti6uUp++q
elzshh8T/WW4NZT6ZTdEVtlrb34gdcruVjUEd9duV5mf8HUcQewUIHa+O+bbaPf3KV5ELQxCPXJG
gRJpODAssX5Yr/Y+dTZtiUswAYBn/8uyu/1xS/xagLrk4v82y4s7qucewHLkwYPMQ/Mwx2gC3gHP
lCw77/6dkS5Ozt9GurgLyoYDvTB/n9vyCPO0VdgQq4bXm2ALM6ctt7N3Rnz7NqENiTvABVgYlQ3U
Bn+ze1BdBHl7/9P6NsctNJoSL61OEGXK1jxlfudieLtcvg8GA+cQXM4Ilr3gOL5dLqabXboML8t4
P1VfmrkAzPcdsb8/jfDduRLyl6DkeRcv0FYD8Qx7YeyB9I8d2YfLl3de2NtP9GMOoAiu8R5+P7DW
b+cQLDNUddQLosrn6UUm6LfdelgQwWHZr5of/TtGEhf33M/xcCj5EKJHtetSMzRQPhulepFZtyeZ
2LV3fZWuhGKTmKwfY3bO78p3XY1Q+ME0/g6Y1mERMiMxWB0s/uD1qKMQTeb6czHz8aDHqnzyZ08d
pHT5kSptL3EfAeudum0epjif6TEaPSeeO1ncOoC0AenpNy91aXl7zaf8JQz74IU3gtwDbGjHCoxT
gFFhLGe3jZeyvNEQ3SLlR2PkYMUwqw5SUNTNVcWgv5vMjrBeo5VtpAvpvChbCWdbEqC1AMySEQe+
WlGAhmlzVwPDVmQj146VQm/VvzcWeluxXczkJUdUNcLuHVWCOAxbEBFj6llefz3UokpJq6L8qnG8
7rktVzDD6E/iheuufK1pWIFe5dRoxjXE+dIAgB/EgO/ZxXModJe65YQnorPy6o1nOvJhYrW+mb2y
voc5bbShE0jLC3oaij9JVxz8oH9WCiIpbjQeVU3QjQk6mVl12KdDI6czc8c+VbUFmIRfBfhpBQX1
24YY6JsCRCbQCpdsypMSMXOT9kVEiqMIB9hiQ9LWYtthguz/JgebbrrtJjcEPBKwU7kJWhp+a2mt
vxUhzQEVssnqo8ZnUaQ2GaW143kOUl856tDaNVR6H0u3owzQLFPsALFznmozejypp3zI4x4GOHKH
Axka2rZpGxeQ8AVqlA7X9ATOFtpEPtrJX9EcyD8VfU04RNdcIKaKmvU3ig/8yJktvsDvakFTCI05
5aH/oj0bPEIhacI6F33LzkIkAFFNJfdqiep71DDzjc5bcjLSgimbhLP1VoYDGKm2JtFHMvhk59rV
qYzmrXAZGpS4NdLFJmYbKVpfww1w3PgauBIHsJa7xSnzfVdZ0XbKlTovqnM+WwWs3oLZko8BQM53
5TgD/SEmvaAfADXJ1xZI4ZjXUf+MWh+kaEpSjJ91aZUkjrRsMjPK6OTXkYp7HIkHwPUctSU1GifQ
Xi8+jD3rcdiCfJuBATmgkQgQ4uIDHVtA6RokO4oKnWOiz5OCSIndLIWJ9aj7Z7AUTTqK4nXxCXnA
4ijQcm7saUpJxADmXxr/wP3O7VPja3yWEYHCK+Rq9TVRVJ+80mMk6UfTfvDQRbk2JbYaF+DQ+vao
nrqgB1y6WwKIpjPLEVXiTTZcm3mHLYONA4BOB/BHF4AQEHtR36LfaL0ad+4+jsYXV71w9D1zVLVr
wZZNld91QAYTeRwBEj/29WBd1Z1QhwIKchlzhffJ4cXwHE10eLCY7R7GPrQgrNsG473K2/xsKsQX
dWlaaFiDiDDMkyljx3Nw0jIr2tf24DyszbZt6/B2X2kHUY7rAGir9cJAOBVeWgI71AOPvvpLAmOQ
LbYMr0anteK5oCQBXs2/BoZyOuatfgSfg1s1lqHt3bluN3yGWH5+jIo5/9wLXx55I2nGuKOSiHRg
XcN/YjOHrtkD21Ymkz8umQy0txpm1kne1+G2DikgRf/J3pksyc2cWfZdeg8Z5mEbAGIeck4mN7DM
JInRATgAx/T0fULV3Sb9qmp17VsLmclEMjIjEO7fcO+5bmM/VkjPH8YxbyJyNeeosov+UjtAWDcs
rOcHiSby00ZyNbOBRry7GFPwje64/fZaIwWQWDS4BucgSz+WwWp9hNpttsV+0LbRgCIuiyetJIZH
+EM8Yp340Uy9tVP+sNhhq1VD3FfSigyRVR9zosytp4/aoSELYo/hW4vwdmrMLaYONEdiohiQhn3X
EtTp8NiPs3ElzQFLZuAOP9M5aIc4KfzmFzEDQL8g0OpH31i7YdNk5RhmKDtRcFQeyjMj75/dckjl
BgC/QhvWe5epbdvnVcvaH72xtq/Ep5pQh6zUP+VlY/5MirresQDxto1t8dHPsrX3k63515W80DjT
WwONhe94H/mkwdgqgsSOs2Ve9q15PyNw3+RoWSRyWJvjudt4fZ5E9TR3T6Mp15uXKH8LjNb5zKa7
ERSBD7pXXe+LekO8KnqWMnPGg27Py9eKded3wz74c50y28F1rtQL/k2PAYJyRw6cfIGn2ajfOqoz
rqrRfneEZf7UTVnt7FIFWzHmd7SerqaT4LF8TbDMfFWJof+WSnms2zWBBsEp3xb8yTEOYDzDjTFv
O6tw9g4/VNSNZYKYZPZPxbx4L5WBfk2Y5oLYSrE2P9SzNt783iiwnPIZENzGMtzou+wq+qLkRCqZ
lO3yyXQeSrNvpvsqPUmQdrYzJFBBCuuGEYV8djXkUpsydZa3pSjs17LlNODXrL86BODNVk9SWKVo
7ZYY6K08Cs/0/0xjoh0Ne6r/YIoRy8aeKrUt9AAzhmcV5XOeedOfNB2DW0BSbzQMjp7Hma3KcyDr
fJuBuz/k7YBcAH9/drCdSb2JpUi+HMawOIvctPjZ4Y6+cMsbB5yc/tbKuvJGeDQ002lgfOkg3mob
pjwIaur83GBW3gZ2j6iI26oEjpYJ86svV/dDa/zgdQXXgNMo07fTMLMfUQmubM0yc7SwSmwL0653
/lSbuMcsYgW8ykz2TqlbGymD6QrzDD9Ds1rLTZp+h61gGR40yxHHKS9xu5lVP/xS6ayhJJe+fcgJ
adx1omu5OowFPdvGnKR+bkkDXd4Ga9V/UvMnXbSOfPUE/38R9oiXgNG2yKHCUY7asDVbUOQI+fHF
iUuildb8WhkL7hmqoHZj2SXEhayctTi1BshEypHpg9nW3hMlLPZ8Murkj0XqjrbJl2nWIl0LfNJS
luUDT/+wa1Q1yRinNeS8fGwv4BbKIqZCkN9WbXHsOFWDTjTLVKEirwJwjM6pynd9jxF98QQGr3SF
OYDTG96sN9jObZ0sppJYgMUcCn8qH2u9sk+VqLv0Li1admmu4XguxsI8oCwfirAlihvkEnhWgtKF
CG5ESSmQ7hxZz7Y598xSA2gAszvne711igpjoXTWeOgD91RyfHy6xTz8MU0OKnRBjmmGuSe1U05t
/ZIpkog3wEPFFcym4276ITdw6LY6cnFl+M3XOqLg32CubA8dl8m5TLTlx9IbRORoiLpCo/OsXU/E
SLnBz5D0m7Qe+wov1qBD04Dqy/qlKcpl42q+A3Z17Dprt+q9/tGKNYNi7I5LsBla/sI9c0WglucO
ibwAYTCMbRPurGGJB6Nfx+d2ruz8o+lRUn1h2pZIPUU5ES2IOcM+FrggkYUR9TumQ/a7npUIeAam
zIv7WtpvCXaAY9vyNdMmNKBI+yhqx8lIvBhlmw6kw0AGZnoSxdWoV/4Wx/6SI/Ia5W/TG5h3oit9
zR0nOTjMmamftaTs16OD5r7erBZxeThvZu8wl6KgPBf3qM4+IzgCHVS/usi3k0KPGm5fGnMuvB/m
tBqclUuZFXw0HuK2Lh/VzdOmBLFk4U7RWCXdaemywtwQlhH8JL2BmN10Wt4DfoJzbrp0O7OPDSts
a6NxbrKlPrrhe+KCSIvK3Fv0A+uV8sIJoJy0hcU5qa3lzWDdTOkN3IM5TG94h6w2q1OVJvA/tYk6
xwNNsBmUpRubdoaVLDA2VLy2PYcgMm5ynNrYzz2+JfikRv2Q50/GsHBLzxrxKu79gxt9dyvEqHOG
lf6cn72ANL6ImCW4kBJNy5vRtMWFDYERz12+bPkGBaFT9+PFIF4xFC2y3uD+pdf7SUVgt5v3wTLY
GiIf+Z5NCBBtZqZQ1TRGO3qfhCh79ChFhM9BVCqiiZd2g4S4PSdzhg6qK6tX8pKSqPVnFYmCv6Hm
Sot90Vn7VlPr0Z2CYlcLQyGEroI9HAa5ZRI97x1dAynj+vh0mlkcEScqd9lOQbYfZWOH+qLpZyJm
ggfKd8Sadhak6J9NdafCtKgGbWP68pXrm6GBGJ9dK+qlX17H2zclfv2DUjadcd7obuW/Btj3eryn
xbSqZ83oHROPrhJoi4rupaTUvMIBKnjU6Xw23Sq1c++2xcdgFya4hhwVSNVkF82h+tk0uiweR3ym
RyMLqui/3fYjcrkTyQkW4j9/3ZXJlXg2b/jVx+mT+9Zfgut9sEY06x+C5V+Dg/PvXu9f5zL//Hp/
mTkNYknhnfzK32ZzY8byYjzdYy3qK/fnaxr9O5rqv45N/vnV/jrUsIx0UMOvRFUb5QPzwV3R2nLz
b97Df/Mqf10bp74mCOv5Jh+Br3aShc2TCx2tCcuQh6XJIu7AYff/MKW8TyH/Osv4h8/O/suUsu5y
e3TXX/puwaYSTxUcuOU1RdAYokDHqXUH+fllyMQr/Ptv/P9H9//D0Nn5/19m9yqvf//T8P7vf+E/
pvea9ze4bpAISOjydeZM9y/T/8ZsOX+DEojN0ESNxPPzv7gGhvk313PYrSJCZ7gOR/r/jO49dgFk
+TCEZigHBZk9738DsfUv0707p8v1SPHgX7tzLP95uoeG00oyVV+chFlycNIq7z8eif9Szfgvz+Jf
XuD+vf+HiTmEK7vXvObSOwsYnJkm6+TW2l4aavsPb/h/MrW29L8zaf/puf/La91/2X94LVrnDKet
G8Mzk1xRK+NrjDkhdsL8khV+ngKj0s1t1639s+9jKJ9y7N5iaK1XoAG0x3WBzps8RzyAhopqv6ux
uk3Lraws9FNO45xKt8fPUZt6uQ9ItXrNWug29irMuPKT9cVNOvMmOori3GV4tthmuzNyMe6JODQv
+JPbmdkCUm7iOfRotigg5IAHwkgEHjHMVUnY6p22pxZwsHILQpwrZ83O+COH51SiGvaX1o1lsVCC
9X3Zvpm0MFfTLruV4XLlXyovmJN7CmXzayxb549eoCvGLmn25tawGgswjVTWfq2GJkOyr+vnCnv0
ccgcMi68qXizlbCYA9G+BgrLjofX4DPJfDbGqaWDsrH9zJnionBHDIoOqQV6krwIVxRx57jQ2IhB
SJ9agu9YiKyVlYdILrKTNLtp31VV9qZpy3jtZuHEAaOvNKTmq76tXqsuQLyoHgp/dq5Du8iPGixo
uKrEPfeW8j7VzJdok8GtQL/csJxYi/VqenkRVwQrb5umb3eBrXc/DEeCcRsD70j3sR6nNEtPSevh
omhSIu82ORXLUeI9OvlNU7xlcI/MjUGeySFjVPd7Zrq0WyHW8VG4EnJQPm80ZTifRqf1T5MHroJq
nRYFOXr3SYGN30U59VXvGv/JlEhXHFEssZlWNOJrXRc/szQIzstgMB8blPxikFbysxDd6G4AZjF+
sq0Kt5E2n/iW9C/+ZDtR5Yo6dOWghZ0FTahAxP9eZNK5wNjQz7WWwn6e6gy3LsYmZID5rijm79mu
tNvSmFa05g5IbM6jK89ze2FM3D7KtJv3/VBPP0vZ20c8lcnRmEw+qCXNT8vSqijtbTcSo+3G7UA7
P7nORM6y0W1zC5aayw6Qxkf8Fo6RvySV1sQlQ7pbZnXpzvMTdzvggIqxhH1MGv7zqTqlcz1tafSs
cMZC9GskZ20/NKPYWt3d6JIHWtQkfXIaEmBeKSTR49DYGDDMdOHhmEePycd93Pnb7/P1RpK1mW3K
YVxPOdPo+J4tcupKeAVtMs2HcQYugHPPZDbNEmFvZmW3lXZaPwtLc8pd4TZI2IfE8s+20ZU0tVgQ
WE/iAGY3Y43Lwczm6SpU4vzR8GY/1vQbx9rM2rfMnWjrqrm7LZS2GLIXTClral3ZBeQHrda8WFW2
fsN+WH3m48ABNMkRAaKo4MF32LEjY0h5IqxRdDdlTwEVaif8bSqAUWxKaVgHh6m6wGcw4Y/OvKTZ
mE7Nu6KbtTgk/QpOoM+yx9ZdkQOriZHx1AksA2SbzpEntKCIA2m4D450Eg6h0co2hDTJ2Oub5nff
+8G6qW0D/WmdlPVmFJXx0AqfsOfAnW1yrzTGLUbeLoqv7JTEfV/070ov7aOtrctzQSEbdkpjjL0a
dnp/B2zsSInW/1jyBXYN7uMLZ0f/Oi8VakxvWH8giFgiJnqA68Z8PfXN6keadGsIHGafHK3OITat
C9pb76QIb7Nc7GaX36DxC3Y8DWPUDtvdFpdDcHLLznofuTRZaBBVksxYo/TJ9SM4ZOa2CMbx5trE
YhitQlcrjPHQMFTZWavvMKbORORBPtxqbqKDOG6SR1sLul3N12JDINNyM4pBvpStPZyk12jnkmNp
k/aFt1X3sxOhSpYdCFExL5klsn1AsxmuvdM92mZnIZ2hlb6oRh8vda0CjJEFcR1mOX1pwUpuFT3D
o1tXSb5xMmk/8Si6r0O6QsFuJ3FcwftdspGJStgsHFa0WKlbRbqeJWcp1+AGOAJbBkKfUzo6y8Dv
NI5Pi7Ga+7FQelzj/TtiiVbbvlcl00OkR1Gr2uVz1ppaYMgtzG01QtncGU7leJirmvFEHtHwVQdT
EDtjwew0LwYm1KVWPuYqU8xL8uY0rmA1V71eY9I68h7wprgPm7TqibFxjVOmrLRN660i3WQd0Vmx
PXi4QTRtwhbMOz0+BY42wSHG3ltFo2Wmh5k9ws9W+pXEciDIU89UQKyTZ0Ex8QNjN46ad/cY8j21
jFoPNp2nz+dqKLRjrnvimPkDsiahr9NlsHQFiDELii72Hen+MWkNyX9Py/GrmNo19rDYfBLClf20
kqL7HidGuYxD9bMNbIR5YW2xUKHhYhWSeOAprfGWBt5wclXgYZ/Su/pzLQ3WIJl0SV2RRbqcq6z1
v6wO9wl2pBHTICaf5ZUqrdknuqpp6tIaCaVvHTHCwmdQqWWHXrIYz4O2mgc8xf15kFlxgraS9OFU
GuJsjl4lwsoGe5QtacLBnpHLMwXdEzqp8sJhP7+mhcd0KfOn/pjKvsFMiKf0uxCWc3BSUELR0sjh
KfH9Atplk9aPHQ3NAyEgyWsTFCD8+GGLo2E3Xh86Xj+fbLfNPzoLJOQGTEu582w+M7PKJoZnWe3t
xnbSzybWnQ0KoC6aKHl+g+xbng1NeFcpqsDaqHVKTmuq1Bd7oPKM2V3eSHqxoyGRxl7nOo+GQnVR
7078M+zRsMG77labPLHXfDle/cwcI6/NVcT5OkT27I8blilD2LNU2E2DwcdSlIZ37oTekDvYY/CI
NSAGGLxd66ldkHzF66KC5DBq88KtyilVhmZpr6dlNth0yQa5VFEZ9bWQhXVYZr/ftY7nXzJt4bpS
/RiXeDSZWlTSPnHK8me6Ur/oiwnEsDLBOQWuE9YZd1RWu9MhWUutCsvOS48SLx5kdmLjBNTma9L4
emi1effBjmeJGrZit2CovQiPFE16r6VbkUqITSJ1Hyuu8Z2Y2CWkibAYTMBgAPXUplCtwa00ysBx
j1Eu0hhEEjeh185OpnrzVtmDdVxbYxh3Zu1oJElJhbQP2DjunXqa7DcWR5J1dTLoDLyzFf+j3QbY
ZGvxCV/GP1j9bO6GUfjPBfjO4wDrjC2qhw/Rxoy4r3tDPg5sVa8Qjaoj+CbZRHnVuTsQN8V3nY5I
c2tb2zPqz3g70nJnjUpCAhuWsHAkiUGwJA4W36Go0NPgaPkcJUUxGj8q9Hlht6Yc36sTLJAaLLZ5
g2rnK1XgegncLL3UiQcu3YQhSZ6gGZWTBlHz7qKe3KB8z4yxih0x6WHlN+vNZAsX8mbpNzzWeeTa
o3ycgkUyRdbqoyds/zSxnH21pDS30FpRQiae/qz7i81iTo4/Ri3pwOY2xnrV5syMZ74mu853VMhi
1fwBFye72Es6YNULpPYVCCb6TkKdufFWSvfNGvSEgHQ+2Se+RTxGwGbWFT5YNXSGi4iDVU1byBXp
O3hZvFV553sRs3Rm1lR864ul1TIqHYNJ7Oik7k84o2yfc60gq3nJev+3WaRNOPV1vXXTDqpw3Wkf
CQXKttOU9jITOvy01lMmNlbbg9wtUz8C+DM+6KynKbv95WyDGQltF0pt4DXO2etVA4IMSCgAktLz
H3WgpEcK0fWSlS1udB1iDJCcbHqwsOYfE4jCeC0zsbOCgXxuAPOnlKzHT6fJJTPPop43hSfdy5in
Yx5lWbD8Wqs5R0maD2257bHwHxR3Owb2tL1oU7981N2YhsXYmZtKBAYnfTCeIXA4D5Ofs1BusQp/
MnHVorQi77HSlv4xSFltVkmT7dZWW/iK605UDKSU8OKsHqcC+WpdqT5WvRSxAzJrz3g9/61aIoK1
3lXb0R3lgAlGpd8E+hRt5DPCZSqD1T0ElTazyFx9izFxMR6MSZk3aHKPAWnFVQR2Jd+6ZsN40BUW
dnBjDcUov4nIAcuj3RCdQ9sTrrvL7D6JMz8bXsugRxCn6/IPT6+u8KKnHQaN1e6sqOutxggtKdLn
waPMSVThx8aI6GDjM8lduHECyllpOnECVHmk48zWD4PctmnbMr88QfHIVQwwxnutzXz6BWqLg5w5
8fhDz2uN2Ceq0RuWpBGUiT8M2yrIjK1fLB64iAVLvqdwvO6zsYex5pf98OomiX7283l+UVxND62b
rVsKcfcdagAPK80oK6RE5PFqJd7WMjroEak2GSeRrelT0rvBZ+et9r4DML+T3ux9B5oPHNHz6vut
n7aPXqoVzDez8iJEmYiw8FV67twR1qzmjleSUd1Q5QFDYF/J3wgiqztKjr62Lf+IRS4oZmAbuCu8
vmUaa1zrebbDhJpErj7UdyXAQAr1IkGTLagaur4yDg7q1bA3HMAUwQqtqJWho9IyssucNUVudrHn
usgTdfs659aH1U7ECOhebnH/dvn023FHtYfSotSm1vVaHbFgJ7ibEhAF3O9UgfoyWlerMpwf0lTI
4PHIq++B3vDRrDwLWEwnDn3O0oXbpHGZ+VEXT8z+z8Iem++xU/mlRHzF5redzsEy6k/SYqmHF7xy
38xJDy4lHTXVpN6egtoXl/Z+vIRD5TiItD1N3Ho4WQfU+gMI/Vp6vDlmoYddpxDWBdCMol7oy/ck
tTxiUx88YEgewTEvDsnddtkEexsERA80pJw6uoCE9n9I1usge43eawEybqHy4PvoB0+N1LWIIG48
gHjgj9AaGj5SmX9rjeW8dXOe7EyWmLjhJ/6JWXTmznQGsnwGikiTUOawr3MRZY1AKBVIyRZlcj48
s3Ggkgh4MV3XMrBUamzmUFVqxKYt2ZbYmeftO+7ar7S2JPu+vl2+apLBdQjgFE3sYQb0WDxwFWyB
1dcwDU7l8C4aZy53epIFCtpIi7ammNcRrAfsKX8/a3nb4YnOauOhYqnzu67plbu1yvxPTzpsvHz7
T1pV9HdzetFG1E4KvtyGIG/2gTB0jqz8v2uWPLsEXQrldVpEjsw/J1f/MTn172W096u2/pwbk28U
u+5B3qCX/9H05ANMzU5zhp006jO1yQuowMsAa6XzZ1rSJak2tpk+TYmx6xSwscDeOTXllXLEe4c1
O6zEOu1hVOJa9Ng9ley3Rc4Jo43rL9sd1zDz1yxSfUUDZ3ifzpx1keeOF3dWxzZxXyqRFpdEde2m
K1BA6aAX4UZk2TnXcR9bI4Y2loFstydaiGRZNhYt56l2gpYnTP9N+Abr0LZ6NxTbYVgqWVwuWbct
EY/BjHRncJTdz1rjt16VmYeBv/7JbbobGwFXV2Jwstb1AHyNwy3BPZY627bUb17WvHqzFU3si0w7
2Y5GfVSz3Ato5047HypMbd5ADLTiQHaDp5QKNCmZ56jRCnM1s+Gz56sa5nPrBSWSuGo4a+4cXOdW
PyZqYKZBe/MyKDffikn+HG1n/iLPegqbtk0jfW6unP3cwP3YPQ8LxaRit/O5aFAEPH82oAL4QIY0
5qXswomd6xzqTUPWDJeIAhqyuWZ04sH2R9wQlqP/asweHbWszJOXTu4uYJgWGskdIgOhKkIdiBbB
qwmSKwvY4+yMo8Z15Cmnl9nKKdBi1/eey5ELc8hbSoHhnkpf5+vL7GRsSccxBhjXU7rPsCasNTsW
+UJQj981R4AO65VP949Zld2RamraDrle71Ri4cxEzb1lXkCMWNC+EPv9pWjIdzVXKiiBDqaY1z33
SvtqMnnXhkgVjXeXhigFlBchXphizQAAKFeUhA2o++YvA46kQem2yVPbPMjAQzfps8ri4RIHTlUr
0g0F3swGvjbrxffgDai5dOuHlfcfUPR+Nos4aeydmZhIn8Wk28UQ1jpKoaINZaL/wFdD59ZlCJLN
5ZmSX24DuToR0wLnshR+Ha0ZSj56c5cViwiQTgDGqPIfVBKko5vSiSeYgDG2+HLH2reOwWIGDCmU
2iP+AK5fzQatnfVodC2dC+IjQ0pQEoMVNTWwl1IEHb2aVu5wQFbbzhmRPKHyfSPKWJ2omjDrCc89
zWlT7ItZe6Cjq8JRiSFGgvizdG0eNdtVFxIKhkM1Cdh/LAijRa4fSObiUXqXOxkip97cZtJ8TaBq
bcijgOQn2udJ1g9enzDJCZ4Wh+00X+nHZPX2mp28ZmrYZzW9Vm3l20qQI2ENy+s4mE+jyH7YRXfI
g/nXrNo7srB5X3Sbefcys98vij9Tw8Wp8v39767T+OmD3dugObnNTXEcB4UwoonHUtv15p6yMtLZ
TW+8AT94os5iHFj9g6JohkuXzCOQ3fSpHjjaU31neUBWemNP3sAbEtltnRXbRWvLPW00JD4gBC2z
KohsIZC2p24hWc+YL8VAHAos/3YOPbsrYmrCG8K4MC2JRyZhYbTtimHZ3TdUpHBsvPp9WaiD82Y8
Z34QVe2XlyFtGo10R+j2qZPDnotg15oLc01vuNM6cTU63o6A7JJBQiuMJ1cNxzlxDla10ECKLNZc
dIpFMp2GXB1X6RxsGtPRK+ZN14xvttNTDYpg3CWOSyfjDtxtBCrk0BOX1tjX/q81804GW9oNALMy
1JX2kzrygtO/ild4IxxHw1u6gitwmF6BgxrSHaCVt6RO35NEe0kLSpeU7nDDyriMtLsUR3XGn7Ln
NlmcawO0TSsDBvLEJJCJ8lUuQexzzEnNQmrpt78MH42J5b/qpfptyPVn244B31/t6pcrb7J6nocA
0spwXvPso4EDAobI2mpWvpsDZWwIcGYC4SMRhDPc2FNU0UGvbNg3jgYxV5njezCl/qZpkksQjLHS
Zmb8RmRa1WfFOLNn4OBrJZWEkrd73zKU/mdWBFsvJwXBRZrMrOBzkUgO/OFHb5k7rMWvBspivoUN
q32fGttoPFSvanjl2eo3TdHqUPbg2hoiCI2Wco5s03YcAELN/ZcxuG+JJoEFJfZDb/MXYG2428ay
ruzxH5TNXQ9LbrQ+bBQzlls9m3BTBSeR5acR+/wN+jxyUThPICSm3lGB6p6OnWlCq0lvdlPeD4Di
9zgn9tFQGSDd5ZaYCZ5V3pad7eW8I+516HDDT9Z+6uwdsLbjcF9p6G08B/LqmPVpnfNji9DBKMb7
LfJcT050xxr53vgoGCygE7sTIouzsXovs5ldpjV/zGmlpxxjZ2t+IIZggyVCrYUat3pw+rKcfAEK
hy7JTw1M5VJnuuGJaIag44/5HqP6xmQ0pH6563VKH/Pqjz314ZK0O1GgKAC0VPPHu64Mcc/qr+00
eSBpPOxfE74MrQiTsmLWYIyIWAZ9q5dzmIrmVg7+WUHS9dhoFDT1p1Y8gKDbBwvZUR5qPSM2DBZK
9jNsmm0jXuZkpoT7kS9mbOgkFHQXv2WtQk/KOVB2V8OdDzADoyH3o65VIC7UfvCu9dS8NM205ZTZ
2J2G4ILxsvk6OyKa/OqFmRH9Wb+zuDATACMldxvFfIhA9tF17e+lAjTG2qtbdktBQI6GtNkwnwqg
4VCE9spA32qQzGAN16F2YdShfuBqWaV5mhlfcFQuQEXGUGn5dw80liFI3JVooZApJipsOC9TW8ad
DjMJOt0MN23NHpCBw8ny4qDk8faXm+ahTCzNR/3+YPrGD5kGh6bvTlDl35Rhb0VRoIrhmfDnvVBU
aPSUWDinJ8vqEJZmcZZh0QzWRx9Ie1A0YYG4TisXBMu6HfuGo9Cg4lpg1QcE+dinin+m3y4U5xv6
qYPQgRxSwkcePASNwsVjqgejmFddW/YCZfe+iiDqg4Q+Rb6XS/VzTp13kHkRCUQnzRxvHuPNTNhW
2Hrtafb4MGYdRYG7yfPnbEH7tx8wu+hIDsrsQTehC3+qAvW4/aEgJtnvFYMQQ62bWT0VxC4JA7yw
HsuUZI6OQ6FtPkveQ1J/DuYgryrtHqZkOxv5QcIdlk3wAg3qy8mCd+wvaiOTZgeoHCRW3b+mk/Gs
LP8KD/11Me9OzDY2pAIlUuqnRLNBoZfnZDBeGip3KxBnCuy4nYt3jysGeBAoSANA09I+mukEfbUC
S+w+pisHhQNybK72oHEvg6nduvXPiMI16+RjkQKGRTvM8oTDzj0l1sKcyxfnCiQ5V239ODrVQ1uv
oV4YDFQ4oYWBtjc43CsFubBGKME/TyulpJO/jQsaayYMxQCyXtLcBDUBk9LY1kzN+SVZgFb+PjV8
CKn9cfGmBFQoEcQQdrl8KGZUfYIpyGC03C6WuZ10713v+6/JkJe2FwQtdt3zqnMUtwRAOWCY4xm6
NaI3fdvPWWxnPdsra0voHVJ5fSv79dA1y4swQMS678F6WGvGVwhvy9YIS/eXU2MJ8ckk9hqu0TRc
+d+zQ3cnGNvl6t3EeJyXRTi21xFArtX/mmoVA2t7hwh4xX/xkPAH/Y7/qthSLfkrSopIJT+HOnsp
hxnFeb1PreKhhNwNy/5LGxL69WSbyoS9Dk9SMbEwQPkdCy35yNvsvAbLCaXclW3zTs16lE/F1qVP
6/XgTTdVhIR/a/QPfOn2pa3RsAOTUu6T9Hkv1uJcp5hqMCU86LPB6M/KHqA83pq1A9I69N/W1Lsb
p2c/nfdEGxVa70cU7S90MLGe5Q+FrkuOmuYLIwGTxJQSiw0FOiBHu2VD8mvwjJdJQ6jG8U7vW26E
774VDuPOiZfL8uLREMbJ6c3D6jFoEDB22Wkrwn9EZn1bQPKUCUe6ZW6nOcdG1BdDTc8poEhwhd9J
Ix9T3WOwTlkxzc4LWVG/WC56ET82/nmZo+tzi23vup9qIbzHLfwr8bvGzr4joZZqNbbFbLxqpQBT
1+Tuh2sa6BpcRxyKmkgUPqj8YCUO/fqgjcG3lJ2ICtO94oXbrXaOiada3WcE87h3Spumdf3q/ydn
57EcN9J12ydCBEwmzLQAlC+y6ClOEKIMvPd4+rtKk18qMcTbX0SHJt0tFEy6c/ZeO0DrnVJMwzSl
+bD0cQFwSg7s5EargtbLC8BkSKNRMJff6qrjrue1rAJgab0HF59zAJ+HRt7kqpjyt8Fx7iNbf1bH
7ilaWkDMJLsZzT2xS17S2vfxVNPoErnpNk74TlLTywAbRjoTmRrda1B8GyRJpk56G1L+qfPh0A3T
xtZMcPzDgJzy2TGZeQxlP8XLz9Zm+gmWreyxkFfGIWANgijL0SVkI8gBgr15V4FhT3vDpcro0xbd
sfHgVO0sCSBDx0uGwO0w6E0qxXklkvRXWi/CZC9bBMaVAuqdFLommfZLot9QF3RMzG6B4hnj5MU6
rR9lTcGVI66CUPrBaSuON9VqTLrtr3L/BOeP1Z3K9FZl+QZWtnLKcN/llosBi3ASlaq5OOh8qFag
8LkY9mpKb6VZrJy2vYnt1GswYuRK4kszX/UzTsxmX9jEqtF+EGNFzeax6MpVE5pHdXovJ9SpGUMa
JnjcJauATVExf8unV2IL1o6xoShC1+LbQJtIrzqvN+WuQGfRaPfl3Lg5hNIVVTBvsn60QfctS54K
cawS5mBL+p1CDkV6tszvo/pVr85QOi8eOT6Jp7rzHC302r4iV2lfhYfcopI4zq7pkE4yrDtqT7V6
aDmpJTaJpOHwbF4o3gPl52naoIChPP6eRS8lT0mox25EWy30jWOXK6S07DTfxQBZNnwZkMCo7LZH
hO2K8VAB8CuRbzvaLRYZV59RMgfrpjoOJUpPCVAhfcpLiikt9GocepItoV929NUbjG45nqZo3rU2
OVS17g0tfbVhJCmGBaMEliTJ9zOxA0oUFeJJVPXWZM5oYst1+LgW1D6Fmq8wr7qBJMyV8hNxWSsL
kQrdeB73mxneR9opl0cJsmuxYUnSoJ0b3c0y5Q5TCSeLezI43KTf9FWCtKDRWTlav+juRjbSbAQQ
5Vq3KuuVOuQu3tlVAhg2Q5tgBuZWJaeQ0LlZhe9ksCqY60JHQ1y8Xfq9Y81Wo3jsgtijATCyXcyD
oxpu7WRvLY9t9qQuXiBOoKC3lnqjZ89xxR7FYWRHbtGTttj6lmA9OxTNaXDWpXJTwstvyFuZcz6s
264+dzZ1fU+IWwJjmKeAKq5gbCBR4uXn3xrlhmQZp4pvYhOHFgJpuL6e1tteMhVe0TwFy5M0Xuzl
qAbvURsdUTygYxEr4OZeodYeqYacZ1+d6Cv7SK8rg0NjPi1B5FXY2IGyEg3DJkYeKuWkTAZbgR+W
hZo6VPEvFOvOWtZRdRqCn1KgMxhTn8nOtaBkqhLPYH0KKGNMsnKH+K6HCM9pZmWL5DSHAocWy8tl
ElnOsCNp9NzW4julPdRUlZsHt07/bpT92jByPxgdr8fcorTJ3uEJW0axjc0QbX2wEhd6OSa0AXia
3YO9g7sVoi+o5xtdX3I31ev91E0700YEEhvUuB8dqmyTMPYdHcJIedNyKL9ZepZh49rBI4hoV0aR
qxvf40j1zfa1bU/D+GXWG/YG2a4I9ii1Iib69iWE4F8snA5xotacgLso9qpBZZCmfmwse2Q5l2Ch
y8ZnhaSJDoLqL3G6TuNuG+T6RTB+Jxter0TPr28p7d6hBXFburKi+Vkv7XFkADBBb2kReEsxHRal
XyGEcw2lWmUEykWkDogmOuA5vW9wOfaoAM2i8HpF2Y5AxkeFPIa+vOFQ49lKtOvGdmda1dso7i9e
IJl/c8KKvny2sTK+mlTp7shKei+V6TY1MiJMABsPKjlOMW4Za3jORovesflM8qGKSL+l6q/dFAUf
HkijYhXLYgvphX4aRqduwjVHzkQb0yegzU31IPVmIe81NjOFbI5pg+Q7lchlErFR2ZEZVHcLXf+q
mpITo8q5g3M2/ay8Zq5dFh/BXEVOH6k/2W2ndbez4G9qZAsXpFFRfoi91Tmn2uYIXBfDNyupHkni
/IYRY0elCkGiWm2JpnaZZlbkFKSU0Almz5KjpWunUY1PXRjeORUmT/jdkx+3+Svqr6dhBgczyfcJ
C0QxyK2+QC0exi05pH6P0Bjo9VpcTg4aNTmdTQ3WJDew6DUosiCgqTyyUu3CHt4oFZZBi/KzqVXT
Kio4JlqNZF0MnVcgo9IF8tqdcX+yRvTRz0IpylM10bXUwmA3LvmzwsnSHW37JhmbS55GMK8aHBeu
MsF+b+rw0crrTZVFHbMDNRJds/ygictNkjXPeR/fNDmVhdbh8Dzk2h4rIxssA10J5VAL3npwlwSg
cLKm9qc4fwUITimpp8Zh04NchHY3aoIeHVLIVRJmvk4wpZu09MUxN9brRhTZvuXIt5r7eo90s/cN
pzyrIao/eOEbxwq+KypW1ULrdVcnGgsPAjxioLDIYZzB2IVULul+5Naj5iTZLh1bvGFL4IJC/Rk3
MzksZGXiVJUvU6rdJ3NwkzXROZr7L4naXipZDrYCq/aCth7WuFPvK4chWaO9eM8rZbgv8oMT1nvO
CN+1mQUzp09DdgKmKSxpGcyfsHyGkVjvY1N2yC4avWDSKjWfjuoXc0i2khpdZ6LsSdE3FpuWsvOX
hLCBp1oPUuqzeu8c8VHRa1Lt6pTXHRtRk1n/3kHbcjMQTgPaPSW2x0AjICjhVe2wpvL53s9JuTHS
5ktSK70bjcU51xFVjCO8Synfpqi9p7tzwCjY+JDpd61GVaNFbTeVS7WyzXFNz/QxK3FcxBzygj7G
j1o99iQNYc5N10OhH5S03sos3BdVOPpAdw+lznNPctb07BTK8Yjxfu0EGKYzFU86xfs2pUhbXlru
mtuX41sX4qsnRWOrOqanwaV2i9x+56x3Dvvh3TDMc0e/acDx1MfVXkO91uMNwrtI6EBsTVt2X/4Y
TY+WoHEkDUS2xmaSpNA0/W7JHLov5O5gGz5WA1VAVJErNZ1xCbe5V8yUFJPsDSiD3wrNbfM05XNQ
aIBbF9HXG33yfcbpyZqLwM3w0BBn4Nm81FrUPy0cJigLzqYV3FCxoo1iAAcbjNtoFj7dy2+1ULeF
CN5bO3ooavNAvPq2kMV9ODs7zVBvCVUhIYGTjLYkVIqNPbGwbmcnBkfj0i97+0ZE/Ybq2DqhnKVO
X0bKvGTTurMd3ajxpQeof23JT56xR0dtjv2MDZrJfxqld6Q+KM6rDGkQFW3JKUO/z0vgo43tg1j/
XnXFLZsLv4usrZnVp0swDkPfN4rkZxNNt2NovM2FdRh0eRsp7RctV7VNN6teEAvlbMQYPaxEZwWz
jvUY9TQg+lfC3R/I6MGla3wNHSyZilYh7DTH6kA1zLawUQMLQCDbzjZNQwGLNxsxzbjxrFL3KIoo
irxSM52tShjcGtFlj7mMuIQjLjfkXJZaPHVsv/wJb2i3CbLe+YkmR4s8QXsKMAQWvLOIJgBOKibz
TZhG7N1YENg2R6Motl01EtxEPgbKhFk3CaawJUGpjXDmHeIN7alJ4Uhw1gyJxS1Hnlw2ZE9ZgGRV
JdMmx2rC+alrev3ETtA+OlkNj6KmMewPc+WAKJdFjGhOm7UbpacRFCDVoJtUpc4xaActXyVGCFCn
LLTwXBMLvSbHoPV1G5aFYbfdrUoLUveRX0Q/OFunGOz14metQyBdIabSbtk6WSygpF2nqoMWa+xC
ZRdWpeWKotK9uRMCZAE9B4scXL8q+uRgR6nxvtj5vHc6Yb1ehMNEik3xdNOZErN6ldiEIna8T4R5
WHiakT58QYvrgXr3vAOjVO/N3mBL0IMJx0psbluRQ0S3hCCnI+vUFycmpERBBOWJrjD2YbzQ67ab
wfRS9IR7OdEAni9ogEuD7MEA+rMZx1DlJKSTn7gKa5qlyAdrLyns6d1E4H22Fivez3VaVa6KEvBr
WbOXjcswZSsXodAiygD7TTC0AR2RRqc4b0W1ccp6A9D+qE9UBc3ge06uJNyLxERVk8MKwZcrCZOS
sAjIsUiGnD2XIofyvlqa4RE8vnFoyqJptqEzIwV1xmqrWcNwTNEk+WmrZ/eqsStmjicBbTRiSJIn
LV3oDoll3mdTTy1faUnqaAbqpKXErBsLJ7xTG705FF0xb3LVUdf0tsbaG83B+Q6wqNybNZI9pZCh
v/A7XrRhotKUqzAZIuZN5Aczoqyi/iECfT6Q8lRtg7lqKOZbmX02sLi7TYapjSW0nU5mbEk0cqHm
EinV3gdGWTxmvENvzCPlNkXSf+iorh3L4iJ0saxwi+M/3pgXunoQovoiL3J5iLREegL53b6sunmt
1q0RrNiFKpt5JLyJiCrxzR575GGLM9yCCshfBEOB1DQZL/u6hZTal/pdV9c2O4vcOjSFNqzTMWxj
PMZjBNs0s8bYnapEIne1IXLInI38bMTG5KblYhHYSBpIkqnDjzwejfeZHJfBLc0cn7AUxezX2uCZ
iqp6ZMkgSgwC/a0jlm2kjCaRJ2WXfizk930/TsvGhjjxrBKa41fKBGkmG8t9jTr4vkLFg4iOD3oV
IWt67AqiIRJDAUnTptYz3dATKZTgEwwhMDCr83GspbluQO2cBH3Yex6roHSnUM0Rpdl6SRbbbuqo
eOB63fyByq/aiZ6O7kKC1qGNyPW1y6beDsRFPitkm91XHKMBeUtVfBFGiz6kT8VDlesvnY5keGUW
sjsbztT4VdIRCqUN+k4aM6ZTItKye1o4dEGKMaSKbdG/jQnM+s46NvpwH5jm4iqlaoFqj3hw7JLs
z9UQVInoyCwfjDn1+35aLLTt1YAk31HTNcKq5WfJFOsXvUa5BHXPMekJ+SaNpLTujBzZzyTb4T1q
Bn2LR0L90ddF99hH1HVtAyJCkvT1faTS4hrG0XkbZ9W579RS8wL6fpTxTTX+EmrzoPvEl5GZhpqy
vWdLGH/XnWXZVxzJwqH11HyzOOlyTzuANa4MzHkVgqbZxRTLYrr+QxS48AhRANIF2GpK+SXOFlrt
uE3ky6hb0bYLQrzAjirZ2RvBwq7JTm5nMC1HqZjFSTHorcb0v9Dod/2N1ml0Bm3ENetyoiMYUeZR
h6FHkVqY1jEpIc6s+imnVEXxltLrMJUkFOaJXFzZYEEXGhYBF8Vc+mXCmnwfd5Nyq0UhR5qZYuB6
DOkQ8ojUfl/ELUpF0P+PYWjLn21Tlds61cvzENhhhkJNIJZQZi3CNNUWuq//SrCZeuxwXpPE6XPV
lOQklqN158TN9FxqXUBGk17XO1uflQetz+bdOBiNb5LoQKF+mJEcQNqh05HanKntuH4ji0JsJsbU
K4XRlP1cPg0Z/SALSoqB5puP0uqfwlq1noOsiF86tL0sljWHEBFmlq9Nph8SSh7IAZ3YnKjBd1au
3jNQbD2mpBOjiGrmvR7p1ZYXGtL/VYg6r2fLJwDXca2RmvpUkAJssO2+L0ndWgftr5w1+FCrWkcI
vSoIPTQwodtFu044uL2QppHsLOTC7LWi0f8Vxcf3uOwgKSS3kRbVn9hpr52njoapT9qmwJEjhPwF
p/3NCad1klKm2uynfjH2MmzlGvtB41pp2XxicjWACP5hNuVSaC74Im32tfD/Lj/lt0vFHSYPOzH3
o7usw22KGctlHfIG78KnvJDVQaQw3b8Lb3BZH7yj4o9rkD0ukpdw3btOeay388un4MoPfxeQXyEM
TSUQ4AqbN5REdFjx5XfxwFeQo7zpgElpY/jKl88uZl67HC8PwbAMZJ5SWpa4zqMIcLdklqWwLo7B
Qy2M5ltqMGID8RzlcX7LruRyXIHST1LjsB3mYd5QVtpnsUJlzLJNP+04XhqZoL7n4HHHKB9iQNAp
dgbjTNUW4VqTpMwbMU0ksFvfTWns9WVCBlEBcBqadV9MW8JcIvqq6i1LnLkxjOC1FsOu7Rt0Kcbz
xb++mRRxXwpZ+wi+VSa77Ee+TN84POsvqdmJHTE/KXVbrGRLT0cohIRSUz+1J2VvtNmmbwpfjtgk
FWXBDta+mCZUrkwLTqj74zddFbuphdbV0otZOTOj0o7q7hxhk/Rb2f3aT7+pNL/+bf786PkLVaNQ
C8JNiF+w8t8+wlxt8jCaUNDrdr+th7q64zcKrx8a8Vqhgvrko9c/+riEDkPQJmFcmNfZCEGjGSzz
0SFGCHPAMaUw8mW0CcwB/dkCazah4utG/dCRimt0j0DHSDirzZj6TtF7TC+oMptauwsLmT+GTVzf
Tg2LT94k4rulymJDtGVJlJFI16Iwpt2/H9cVnNpGSs1Q1SXxB9wDSIUrVy6FHxTNKr8faZ1fLgrN
AaoJuCMaMs00DoxRSBz5mBS0i2CzkF1O/JHAQ0D4aNh36k8lzQr/3z/qo3doaZaGMx/YlH49hkx9
th0jlXvEZMmTKdV5cpOJnKQYxRtH+0qUz/++4LX3+fIQLMOyTAvquRD2lfc5gAYk21ruJyO+a4Py
XWqR9on7+YN5+I9LXL6j375LKUe6xwSmYrvaieHELnPVFOKTi/yFTPx1I/KSg8OoN41fKQm/X0U3
U0TY5j7/ScXgnB7Gp3zTrXpPrIub8LHeoUna1y//fnjahXn/u9n6+qJXZusZWMrQkFLadDhYtT59
o0v5ltewmZqEOMgwfrDHZGvjhMS4ET79++ofPtff7vjy73+7Y7b1Wpwo5l4BuNUX93P2pDef3OBl
fbi+P5sp1tA0yWO9XkKFrioTDeC91J7T+j5tez/jdKCpK40e4n+/GxsmqcpKxd97DfHU62BgqwBR
M3y0g++y3OQIF/59iQ9HPEsURn+SXBhkVyN+7rVkEpW11++is3iuWQ4d19g4qHrd1Is/J+V+MJod
6RiGLnXTgYB6db1iNEKtD6KD9mC+2ZvLTkBxiwOoJ1aV1hu9C92V7g6dw09u9E8W8a+p7Y8LX32X
+JS0NnAirNSr1HYvmN4LVbbcxBuSA59TWlqk73LXRGh9etcffDOOqVtsulTV1jBk/vlZCk4zimYk
xAwDcHGrPFWOkwyXIwY1gQUHWNQ7AXfBfwpWutwxE5gOocqG/8xUdjWPZVidQg6FB+mU41lxcGaF
ZCC9//u5/v1YLYeZmRmelYP4pqsRZ0RtoymdtWdxGsjBw2XYlxN5wF2ppNvMbIHK45tHXTRDvvr3
pa/iN7hBXUK95pwgebQGxdA/H+s4dR3oL+2gNyMBSK257Pq+XrwZp+eLXnT6F7wMfcUhykFO15i1
dPu2qNbVyOZ3LArn4ZPf89fs8+v32DolfHbR4nq8RrwPtmXd4QLHQbpOJ12XXuwTPeNp7pgDJ4Ly
5fXvyycv+q93wHU5+WmaYwIU4XX/+RxsjvxOQFr6MHUBBTkV/mKfhyephuq2sWez8upmyLcjfY9P
XoH+12x/uTRhYaxmF9L2NbS/xEj0a4rqPJiUsbcOFrdlDgFmNb6GdC5XgCpO6braLz+o5P3X08zl
4pIqMJRZMMTq1X0nVt7nNu+/zEEKlDT3MkyPT/9+qfpllPwx3+vy16ilbWzZl7itPx9uJMvO0if1
4HDcwaU3Wcz3psDL6AQ+Palu22dWvRt7jWMMJXliH6sOGUMQekOlVJuxnBpvVkPLrbRWv0tSOR0w
xZXrOmLDV5e68dRGEwrgCp/3Zx/kh79dAojXga9LtjR//nYtM+npWhKcWI3N2pHJXYk25yG19Mxn
TShcazFbeiU5BSZkNO6Q0YQYlXb55CF+8IFK1TSgzgtT1f+a9HWtmueuNw4U8whhCyVbcL1XBOyj
Vj1AxKTiN9NC3Yo8N/f/fn/GXwsO788wKUQK7ZJhc514oVQEiRuU7RAtF1tc4q8LOMSTU6fTStbi
RjgcfWlz0TUHaGoUbClTsJqrabZ/RljyCBE0OMJGk7WpzBxnkBFTXe52UZA8OQYoCig2hWsMBW7F
IqLLIV4CCrAgSmk4tsZbSFDkKhf05tqI7EgZABXjVILQYilAhQmaqlaNuZli4/rfd36VxPRreuTO
OXvCFmL6d67efp4VrRIP8oCvF/m1HbXAJtX+jkdkrSNrCDZUinIU/DG/v8kUb+jaakS4benbuVlM
v7+0FZEGo/UKGutGiy5016j/z3vhXy/o/37m5eP5bc8mC02NTTCiaU0+qqChrnTVU+3YnzwOeRmo
1wP598dxxfYacyMLemkcLKVH4BzfjLgsN6xqaPkXzrdO/NPAL4+lSX+ZI2JflypHD9Z8reu+WzWy
KFcQyD1kNy8oCN4p573rEIAVu7kfYg1Dr94+s/l8jJGy0DVBcA1SA/2heApme/huDbHpqY7x1QiN
1sW0jhdSJxDXDnb6pQHsTNHNlEWbXneg7Fp4VrXwp1Lh5y+WFxMYJ4hEhDXEz2JDO6PlOMYO53nK
UG6JDcGdKwx+NllUKWSO16jEewFgp/3kPP33dpGXRaYEpSM08GxLr2ZDvYwoLVFSjsj/fKiTjJjc
lJhwb6zCxgNAcmwbueocEpm1MgKOOhfTmozZGu5xrnuxkibmf18E/vhFl/H/2+eztCBQE8M6mBTl
Gkz1aaXsTOXLv8fSB9+OxXGYAzEH0MtM/+dF9LJepkJzDm0KVwVtjETWPDufzJIfPVyLSVJjLXXY
iv9ain67ldAIBy1touOlNKV5medU7B2oCqz1VerRtvosQuKDafmP6+l/3lUeQAmMDIfTvvDycXrJ
VIR+pu45NC5wHm7wVx///Rz/QnGxZePuVJO9G6x9+zo1oKdEbTtU4Y1bysfGK7pBiYNAtpRHJkH2
QrHON5VPjJM/mKy0tZsdUGPJAcLpynxFxIG24BitL9DBwYcBeKo+Z/7/PU9YcDgsaEC6Jthe/vlU
KhCthmpqx0nHr4TvdIGuBZXGOTqiz7BOtPY26UPrkyfz9xfGymiR16Jfmo2UH/68aoFYILZEekTL
s7KzQ2r5YGM/OQN9do2rmbYrhkyMhnGk8mFvET4nzFxzsy30Qdn++z1/eCXbIcjqsjv76+ihL12d
6AvPkGjnIwm8416douCZMaq4/77SX0crnefGx3SJqePhXafHxp06xWGaHjWdC2Vouft8iyXdJwPx
oCnqJwWyj+6LlBDVZp9ta39/vo0Z0MAG2Ny1G32C8i/MXZfG/8N7wkDHbpMeqvEXYzNM6rigx3RE
oz/QV+os5Hx5jz0u0jf/fnra3ztEU+VWqFRyhLPE9ePLG0fRxko/ZiILITan0rojNVnua0RBB8Xq
xrOKS2dN8Vkli4u2phODH3YQ7n/yxfxdrOJFQi2kKkBq5+WYfDUAIIcVwwXpM9jtAemr4VVG191G
jizX2DmQ9eaO+WBGdr/vxraESKY2K5HTb5zGAeuCaEvkpSLzenVxqG1X/8PaZwLIJYaNDg2L3/UQ
NdoIdcQ0HfELbzTOdfikNpDaNtNN5UIr++yB/H204nIUfy6YRybM69p1TU+ceYqNadsZWwvW8Bel
CuM3zBsa8miUHF+VLspOUiTTzTKM1VPWJtQwPvlAPhpfFpVsixgU/rw+W2IjEMEYsq779fMbNBek
D0Q5sS41fnh2A2I+1g13/1mA0wcDjeYRT5kPwvr7XGksMrRpzp3MrGM4Y/vVzV1Ym59MHh9skS9J
uBwjTY1CgnpdW7YTxDhy0JiiArRxiqbmb61uhCcHgQK5sFmlHCGmT7vJFiiqWbGPppnaO/y0y9lq
RPhOSUS4c0mPfKzQtg1kXKSrrkWw8MmL+OiB8CXwwolWJJ34aniY9qS3qQxPoEm+0QFu4C0GlY/s
xfnkmVzoolf75Msz+b8r6VcDUbR2gXDraIcRYSa6KBBw6sWqYqeMdF4Dzpc3wTqIh9uhj7w5x84z
jf2ZoJeTAbLHHZz2oRCgQaZkGlxaH+Nat/pptRAm0qZY0HsRlZsMRJ9XON25qPuNAWSMQJR6ncXO
vpiMF3yhAAMqBvlEr1+D9RcK/jDb7D0Q8LeL8T2K2jO6vi2Me+B5tvbIdwQRbcELEpXZytL6bREN
Z3qUj3Wk3FRFPq3AhTHJOQHFPixaq6XTVzpSRh98DD4PuEh4PKytXk57azKnHz1HBH8W2jttumqT
XhzqUdh/n8je8HsLU2SpjTsRZYtn6Xq4DqrwlFvNvbAT+Gb5Wm0UGCMcOXyac5+dZj55SVebFGsg
H6ayraMAA/OM8pWnDSbz0QSS9MnG5FIX/fPYZHKCZKmjKwIH9jp3qaijsl+q6BRLQDJhWdxXU/j6
70nG/ugSGvFK9CnYL1wf0QtbNR36dKdecxSCkWd8HMuoROtSi9M7qnVYEKdBdl/7SsHj9sm1L8e+
6/ujRCI5y6hgc//adNehlY5ZfKI6s5NWhyQy2Y+V5fb08s30G6RLyCXq2kFX5yjtOmh6P06bVYKR
BuXqCh8xHPfZleOJXeF6tMat0byxvV/p07i11XtyerZdBoKqQ+AugHMZ4L5mmCAt1nVGWKm1WJSV
B7xEKeaHRdmoSk+WTvQtFBerzyxPeVAehwERRpU/h9GsY6sc75WqPBlZs14S85iRP0eNAlX14lqz
dYoudrR2cBFG3TOzEXiBLWKy3RAwOGCD+JhbqCQxUpfHIsdmtHSUJ/nPNSoSc7KiZrVSVMiE5Liq
d2PxVSznUYi1U/wY+34fgnpJh2ll0oauCQNZScmgro0fRCXcOiWM1WI5KqEdcjvj/Mn0dDnO/fW6
bEuafC78c13UqGI4kCAIMVWkR1UvN7SZ/SDDNmX0n3wZH17JIQiR/An+0r8q2xc73GQl4MAuaIJQ
jx9C6D1+MsvKD+OsevvkQ/zgxlhhBcvRZT97vbsoSk4Xy5idMP9n945lKm9WNLEomVnofHGccHzC
XuG82og3P2sUfjDjswtUbTbSDADruog7taqZYOA+2SrS6gXi//BeJLX/7/v78CIccDAnUJoCycv9
/3a4jQtLH8csOWlmTbARUVD9V5UOBSVxQJ3/ww4aNhKUeqEzd/1VGe7SgBCTKSJoQF91mOSU8K6L
P6uFXBbCq0/RRNtMTZOTAHKa6ztSkrJZZuuo39F9WGtbTBjkWv7/dZA+qA2Yf1zsalVmZ2ZpI8hj
e+FisX4mOcRPumUT5khTbbEPnQgCZ/8U65x9Rv1shsZtv+B0++9vEWA56oDLRA21/M+3SFelLPCW
n8b4MtOM2zwJkWx+dswyPzqXULM1DXQzKHXM62cL64lgMBMPOF77pMljN4vVbUTaVFjeQD4d8Gd1
/SZUT42y56e6sVOvyNjClgS+LX4Y2QFQL9uo6fdsPI/PxWvgIBx7cqggdM1pUZ4mPC5I7WpmdJt6
3c8Caiyi3+lrwzQs0pfWgrSapF6vnIPpKUq/EnhTmjegSVcKXpB5nFG1SzfGseAInnqCN2WTts8K
p5KgXYeJK2fAEU1wHgZyl2Jl1WfDLloif6iomfXf1Jg0kQpCSlr6oU1CLys6Xk8FaWm31tK7ybg1
opde88YObLffb2iqsfmyR98oPbt/XEq/iukleulGNl59Z/bbLN3O4sdEVLtc21bkgib2058OhMSY
o53bpM9N8U7BMDJOZn1SI9Udv0X9eeyxWawLh3F/K5ONndwFkFYkaXMn/rS0NTg2fsE8bFPNt+8C
E1fTRp5E8qQPB0V5tbFMjDdR7EM3ypt1KDdWtCqh6+gXjJ9bqOuS/C1wgWwB95EKucNvtLsSPka8
s7L9ksLnwnPbHWtxVpZTUW5acyfTgzHejcFjUuyLGeFQ78I+mAYvwIWaqIQcrrKvjkoeyTfgFnO3
T/F1x6Bn1xJEa3C0i10Pkay+ldZLt1B8X5nmXuQo3M+tjRCb1K69A3YIiMm8bh51seoP2uRG2YMF
bBbsTrsvOyiGW616aKhIydsZRR9mfdMvsQ+G4Lw2eEektSb7DQamkgFF3YsUad3KRH4l3kJAs6lb
jD9NuDvdrldPst2bEedYFwEucUtovCbnMdBfcUnM6c6GGQvR24Rj1fqq9Ro0a+eFYJF5uW3KdRp6
xbRZ7Nu4hqMLFWo0VqXil46LSJf/VdNW1viQEJxU5h7pbkBSfOA1cWyso/Abcjh0l2gVqfpXKo06
aGlftCTDq1sNA2wjUqI7PompfMiarMGIvMwrOiL2rpRyCwn0tV/qdQHKpc2qLbYf/LA/Z4u2DYyA
oYIxQUjQGm3XsdUaZLk3kbHPiu7YOW5hkTmniV2DnjlJ0YyCowMviQuZzz17Vu1iHfQ32MnS7OEX
co/othb/0zKfAet57IdaS/OV/ktZZmsHYnnWuku9RZJd9+8B7h1irZRFMujOQ7NjcDfZMVRvK/U8
y8M03Yj5XquOzeQzKELDdfA048EubvPw4EhYErtReTcqpHQ0ip1tXDzi8g3Cl7w+jNoOkBOV9rz5
OQ73CLeZPYoBx26yC/N1oN4I4WeOsmIXptePCtyDgWZSoCZQ1gk+DA6pc1IKaD9NuuoFgPEFKvLy
lk/QSh+jiCG3noejxD9oDzTLdWBN7CipMLoB1ltzhtMq30DiOsXZtJ9GAINl/xrJx57tXT92rowh
t4FUUKl3aUtwQxmvlGwOj0711IiHPLlN6uOiD3C1boXymjPBdPnXhqIrwkTU2I0f47Tuu5dpPEHw
tIubWXnR84ckfernN6uZ9rONFnZeddU2L17AoqjhLfIruApB5on/x96Z7MiRXVv2VwRNamQq6xug
VAPrvfcIj46cGILBoPV9b99Vf1A/Vssz8wEpZkL5NC9AgMAMBt3d3Ozec8/Ze229dfTNV2rGyzKR
naQ2nUdUgBZugtMg7kfZ3VhTFFDyTlYdwTUJCKQzolu3Y5b6sBaA1LacouY5BKkBDAu8RCU4+Ovx
7WPmhZUB+Uw64wZJMQ2CoYYliZl5yuCELwdURnaR+B1cB0poLOVZXnkFKJbV1EhSPSewxIrCstFe
wHjMXTgZrKYKeGq83qOo+1As8mmv4wzuFwFPbRdICK1nk5OcumvS24RGugZHUJP71BF4fIo72RZr
NxtXF3P1JOCOQOAvgBJjJhjzsKHLxpDc54/J5OIhBEmPVJ3nePhitc9wLji7d6sPLNPWRAp2WgVx
hLp99AzhU9WDVvQ13M187hUM0vpmGDtjO2/qC6BDfAhMaadxV0ZeU/i9RI/C6791zWeXISPHDv6t
K71MwtyiPiIcNaowXx/kNEzyRyEGCeym675d9nMLKk+1ZyCGM88KvRspyHWshAEzplXY96A+1KOA
Cz25CYO7BuJwXIGhGqRihbjQIPbw7Uv2yib2oc27FqRCfBaNi6yT8GnuCfMkkBJYShfEtTu331Qp
k/6iMv+zUpJkLjqwPBuK+HPTMtdMzvHkHS0dVbIirmB5IjN9UJcITMS/r3f+5PSry8h20BVKEqkX
f6h31Hxdt/wEaBfibbwUh2Seov8wDtqiec2Q1oSCcdeO/jxxKCMAqIXJEbShqOvGaj5ARFN2qqJm
f9G//pNu3r+80v3j/q4Ib+eVfoTI45kprMZt8g3PLsSyqUOZuvLEMST/iwv4Z98VrUODq6cwhP9Z
PjEbctT3Wg08U8DQLgyeHt/dk9nHv/+eJJrEfyzHjbsCiWMM04A/zG20QpdKuU9ObUTRMUGdygkN
LHC1RnF7FKQPSy2cqn+yNvM4I+WQdWzgzUev9zxhur3VxW0cASAkmX6LO4OKY2usYAANuTMBGrPU
4BviIqme+ouffS10nhfyEi3jcxUWNkRlciRx2IuwjbUiaf26ZT/SJC+qgdhCupw3ugJjrO2yHpNM
Unpb1YVJHRoNtn/rVFs/ujyMhUuKX10PILp2MJvblpIpMDQ/EuILgq7DLEzutJ1KyY9ND6RyNGHC
S99E0AtgZKGjIhq0FeJloitBfOvEzjiiEXe2yMVoBVRVzMH02Bj4NPYKKFVFu+/awGogQrnjZ/I5
41pN9glZPHpQVhHVjAeQHtJysz3rm1tT4ZH8Z5i7ZsOy5YqRI9wxoQbHR7JerDfFIgYtUEEF467q
CC1wgb+YWUi1sozt6Q4lz7Tvwnoe55FhqqOjnDEiGDjpZ1nfRMADAgiB5xhelcrlVeagf1m2l3X4
bk15oLZCoEYvA627uHwsoITG+Tdh+SgxOzHNcoz0iyzstOp7n7xnQFAi6IGD/kbzkI+aJI86bATt
Mle2ZiB+B8RwEY5siOrolOMleR8IctlXCmIEMKXBNhyUxLMENqe99ZqJj6aGsYjvziPQuYVrBgWU
LiCkgsa2ZtMGoADmYG1OCZAOSrc2u9aVsxhgPNIQgrhTKCXKEko6P6V0XWGBv5G1slqwj6zFlZTY
pnSOzC+cExgwO4A2stEWZ96f5XUNTAPlKCjH+muWP0TUoAU4nMyAZzPBVAji7F0D4pRIuwqLft67
eheu0ODoQrErzB1D+h8bpWXrj6SOzOkrTIUuF0Hsh2qbXCv5ZUwuy7TjYAYU773LDs0gOmPFuaPE
uKHcNLLvZrlGHaIQn0vHlh2krDlPTKqvYHyUzWWnWJf+HnNkDUEjV55svNGZOSvDW7WdIQFRcKWO
ISg2mQ82sF+HxdeTOnMHqw2P7c2aTxznnVL60sr7sfNVDNAzMBjc6i/ZthNI7sgaUN8C+xlMx6Tq
6b6x9S49X2luamEPF3wcNU+s7uDs7S3O18usR86Cc74sw84oQPKAo3nQ4uNSQe7ZzdJj38A5P+JV
TFc8XSs9SPUqqi/ZnScOGAKEN2wQwCh1fMjwmS2xPyDnqxJ91ykNyQbchWnbAj+AxZBjWsSNJl/z
krhy0P92I4MPTY3YacvRqYDIJSOxI1U2XkeRIiiDVDDmd/QG9loePkga56x4XUD+L3JxntcUi/tx
iXfCeOrSIBXjvTS9FuoV2LV7ryvWH0YOVJ3zYdP+MJsvsXBKKJYEGfLKbRoLJyVpdM18Uwu0lNyl
epdAl6FJ2Zwn69iXmpNEN5M6e+GUldsCn6w+VeRILft8ehUga+QA1a51jnyp+w5vNtFAneRusuyn
6ctofpnaW519iGTeJPuZT8CBRxPxoO0yaAiiFG7daR4e4SPijw3Ie9oWCDWvW/c90ahf7bkKpM1v
jB+KyZeTfp+TWyt8RvHLOD+JMf4tjLOgKqvbOu4a8Zul7qzoUAihNoOIGU89/nbhuXw2O6/UXL09
FqiktdknKLzrgga792QPuIFLGDwmB6Z9VXxLY7KjgK2RpXjdjMeNI6D1o7FOenWAveCN22VQB68V
Xhf9e1NoFElxGMW3PFUBgx7X5kGCQYKT1snnvdXe1InG/xVaKB9G0+gP76zXsqABGivJ9yzVXAGM
Q6mt3Abk7gzZjC3kJR3w2tRUq4MDV9oz+MU8jYOam6UBa4Iy2xWsHJ1gaU8DECVh9GSVXa0qnVlp
vD6lOax/kv0ux9yskjv0RGc214GojK05d1JQVeHUk4ghhAIMRRq89nxum7OVHXXzlsSeAgwS/xCE
zdLEdfVc3n+z+IpVyZ0psdX2PKUYKYcPuqDhpiVHwF42eAJv2ixfai9Nuux7wHhK/0Q569ejcDYW
zcYXgxD4JUtYvyLFQ8C+GxLhCIJgWC6dQmsiq32LhCPN6Nl5wIrSmxAZx0BQKmffAM3SNhTqdFcW
eEC4m+yJLUh8VBsmj8Bmug9j+VpgrO6vJODuWBYs65bnFNiPg3ya4TdFE12PU22cxjHHtPu4xQNH
lTO8mT0bB4y0o2ruYuma6mR7srg/FzpcQ1+CMiXQeudLfAY9ki7Hqv6iZk6suHrzhLE9K93yu9kF
5U5QQ87xHLU36FVXkJNdBbgxSNVrNIUrJ4rkNbuV7cO6+HCdaHee1eFteFTYoAw37Z9U7ZiSopqJ
RFxbPzIQsh8DHhAViOTTgNRlsqdPfbwyCksSJAB86+9N94qydJUDsyXUgQzgBE/iMZ1CoYWoRuRL
zYPqGAOq609o4GxL+1J8yOpnfbmozdnoII5fMJBjVMDNiGUdPjtgtQdp9Rejt/HszqxRPYlaaQmW
4EmWuOUfLCDI8fQODXcioy027IIoW7E6lNFZ6x7E9qqy2hd6MKkB9UNDHmh6aPWbZjzm9WNU0Esr
i7ep3pf1titEwo6T7An7BNRe4i9yCgMIv3r2nAyEp6tODU4xAloHKU6PCZEYbloattA+Ip2g4uwd
MrcdC3sTGGSR71iDh6xw6BOZKOg24ROQPBvMk0yUtXrp8Vyz8FhQdiGJHqLyQdFPkvFIiBpZ9Wn3
wFq/xF/glgIBitsDgXkEEhHPcgJd4m3D4GwP43rI4yeNmzNqjmZDrNy1WZ8Ih54+Z+ZC1VVoJqdo
CM0e3jq2alqhDqyadMUB68XFFUQB9DPthsDKJBm+JmhZXYBapJM/FtiCQctMmfXAs72bU+W6dk9T
AkJrC7Lxsj0rdeS1CUDSBFpszmxGusqFH0MKbk5W1/iZ+bbqngkRt2t9wJqFcF3qQ9NE6AThx064
hMFC0a91Clz86aaFJWDqqGULJe1c2t2R9Xn/ZcHHNzH6gV1tS+t733n0mGXJq4S7hJUHOFwYAnNC
YWFHuXgt18cZyFiTPDfdTqJk3lDAZkD4cvmhpCEJrKTqvrbd3iIyrC2+FgrpxDj8ymPePERgaK3u
o1Bh7bfElVUPDRkH5c7sDikOwwrTCTHt0kvfvA4AStvzQDBv49U5BXDAALb7AnjQnqNrDMcwDcB1
iOTea0e93c99WKteuQSsCOzP1L00m2x1+JxwerY8D1cl8kpwVq0Jk9qbwZkp/DI1XbQ8dMpVYRqn
bIU3tlhRiK6Ks1sh31rryzr6OtJyazfQutXh7vCYmHDst7fOcpv1ay+9lLlfk3llybQGEg5SpbMR
qZfyGOPalJZ3lUj2WT9xVbFBzPNRpFf0uUyEn9O3YzpNEc+SK0OUs56MYobGy+TY6aVPizBowY9V
YGogq6ubkcOxM/YdULvshZLWzHyLLASDzMY9tc0yBOpjtLkbie/zM2EaFY1NZvKrx0CHZLiufbJk
L34eyqBfbzmp3S2Hi92yPQLNYQyzvrY8DJmr10d4XyLoJdHLSBbnKRy8zHA06VTfcqAx9wMUiGUK
/l0nYremuoDtFczrLpKoW90hDgfU/2QQGiRWUlZkFSJa8uueGmEfmxC9r9p006U9RwQyK7zqQ7/v
LuDno6diPhPPSZZVpu3T7KpnZ3PdUzm38+SAslVCqz0N0ms8XxhWSTx9abnHCA6JF3UKZhUaYh9x
9l1LybFOn9psfoLZgZhQO2QTqEEUB09xvbwbJg5+ddjIgyFFnIunaQfr0aJeTsxbS16XXfSgEObD
bO3H6Me2fvQzT9ePRphdma1eRN6/AZZfAX+IEL0286rGSKtnw5agM2RuK7rd9lWK6OLTWSMIydmE
fd54Q3dWaBMp1059mrdHAqwtGF0JjpHkkkVntdibEy1+v62CzuptFcbdEgwmN/S3Vtzr9LfnQ9x5
cuIKw3MhvPT0LiFv8LC+ZpBCrasIrwy2V3yFoMRTQRxjMvvVEM48o9Ju7h914RqnVC4B2GBhI42L
/Pat2MXZY1d9BZMcoHTeuhthSFbsLt2DmRzuT0p9nU0/42jd57s6Dc3+m0rgXH4o+8vSv1ESaZo7
vAn390CrysuI75oc5SmndKse8XgplNZLClWJhgjjmojSb+wAJN6jmibnXpC/xTQmpXMBsEaDvE18
xnaoivbNKifDm4jh8krQ1nu5SSBIy3LN2a1hLiHT2cetFxAv8c3oLMbZc1ccmJjxmsBC/mIIJv2J
YIFWg6XdJaIiSr27puB3bZTCquS15YDe77n56Ajk5zi0/MIlYNVBDXi/H1iXPu6jQADbf/Hqf9JR
+f2La3fd2O9evDSiKVcUOirLjVRAO4Jaqv7akPr/ec1/xyP1u8aS+z68/+2TzvGwnt/Lz3/+3fm/
/2f4/Nv3/7Gb6rT7/PtvP9t9/+evv/hbbrP8D5wPpkHSkCSyc1kK/+Zvuc3mP1DqqeQ2WwrGO2bq
qAr+K7tZ/AcCS3qIIhpyKvV727KvxyH5599Vwp5p/aGHRmpAT9Ow/pPsZunnpiV+OG5NlVwxyRAN
3uG/3iExtUGOOtIpYOI5bATudBj94qwEq8s4nNj0v1Lr8dl+ar6h0SOaQOdzYVOV/tCS7SZtKdN6
RcmSDPNTi1pkw/2mC5n5NOooDvyqIL7moAOjtBJblgg7PUHXy6yPDfRQJO8gkqUteMiy10aa5lZh
Jh3U4ljWGXbI9PLl5iiPk/AhFgpSj2itN9J7URV0DHAqqbtzn0igUWJthZ7Ttd3q3bPFUuikLenB
iljelXmkDxERUFnxtqMKFnXXkHIFwtyMgRDaDEetLRbZLJNOUhVX0/nxBbm63L2BCWrbJzFSluiR
ANQOcRBziKy1hwE9nENrox2hG1h6dCm0ombJ1vpYoydBGPJ0nLdMgyYK2050xVnQ6belCpJCoo1S
jU5j3tDza83G/DF2CaZFom+6KToABOWcpKM0Riyv97SmyJPK1V0/iV0UwnApSFkqt3skklRtyht5
b33xqvb9KnKUI/iJ5lGc1NQHfHnt52JNRmoTiDeYpziBhI9nP8UjqIsoC8KuagvqdKvLKLBTczUD
2j/kxAhqtj6pVZ/d09QmYau/JlbSEcklZksfVrWu997SbSlB0FLL8EQUiQh7tBgz4uxVJwWPvjRx
GYCiAc3h/FD0wBJTknLCftwsOOiJbPRBusmLVKEwG5URH2dhCt6do5MdBSFNtC/xEr2WqaLPNsYx
5ixShFZmjLeB4oh+UuoDAgBpblXLUPFKcWIBy0hqQKNRo1g7JAZyFJYQC6la2gIIBXeO8EYF3J3B
BiWknKC5dpnmmdKDTKstsiWieG/VupG1VkwSWa/QdKQ+GMWJQfTczLoBQox7FhnYfSAHMkZ7i1dM
A/YmdeArLXlcCRJoSOIAh6iMT4gPKBHHtScNDU8u6bQEXCKq1HPdyH2pmdMm1Np+1cIGGam+b8Yu
Wg7qaBaLO9VLaVyqdtXYbSbQZU7d6iUoLmPibJHJ8mAFVm+ZAs1JFSJh1YNBOrFRTQrJ5RmVfRzL
06fF3IRYnthaDNvQB50g6hKfEgPkrpjwfBg5gZDxSOdgI36YhjFwsruZFEqFYSzd5PWJQisVTZ5Y
Hsp47Iqwa2aamxWszITMU7EY4bYTG/ywmTE7s8x8rDhCMQeQmTMKKB1xltB06lreYD+sl3h7JOkI
sGLNm7U8sN9ZdMXMZFae2XRZFa6FOUdOZxgALCtpXqy9lI+jgGCDsywHO6XiNubLYCAZpQkBj1Ok
ag7Q9azjAUaQu1+Ldag4MGm0AMmoZfpWdSOkk47ng+HVFllvZWdMfhVlxUurLoR7R6KazjDudWPw
BfpM6VkiVRJuolWLH+S64BJsUAyL96MZHYwhl42XTivv0Fdljjmp0aVpXTUzawj35AuCcydLTBcf
mjJlHisOZJafikgfDilMWNCJIxGaGb10weL81GzFRCNRmhVqvDgWdwQZ5Wto1L+w8mnwkJRUmVIS
mptJwyWXq1zyey3pDCdGGk+waK7QdFDNsmQIIG9mEfR1kRhu8UvaNRr3SXL7qWUBkpaNtgJY8ikY
eFq+qAbhNuFY36O261jqoWVLKEs9QxWEPcLEjGK+T2I6hWBQwHxugE7cpiOF1DfLZdtcHmUmilmX
E6WSrMagPK9awdiHSNFC8g3DSLpbSnoUlPe+kHTCsvpM3/XkRiLc1YcaMmMhFxiEAIlU5MUCbrvJ
yyYUe9XsBnokfRlliIMZ+CVHrkHzXgPefx5BDJIllsioAcoWFpcttRFotWYEK+jEVPTRZYNBCvoY
tCOxhzFC3lkoiB0h+QP+TCWxnwcrDoVmF1dlIThmJXZ8nrTjAJO2mXo/f5fN7KmFjMZHybN6DLO+
XZ+xBZrZi5HM8bm8mzGv3Vz0dFyt0ZoOMNYS6JZtUZxVEafckSVtemoWeSQZTITQZRMtvPUuK/No
UkCj8dbe03qQP9RxJpLLHAVGK3prwd2DRc7MWmr5AtyFfg9RyDCWlC8QbpmmxxUlKSS1aIXt2neK
5GtRiYRTSKWi4AAd65nTRIO8z3J+2dbAyqLdsvop3435usV7eRyGU87uoLwbhC4+CwuZtQBWrKVw
ucac4WCKgxky5inpSMOlgkoGteaSauZdJb4yVPRbMpOVcGHtZScoBdq3s9hmpZdyV4NYauKmDQgL
rEX6seIinpa0FzIXXDXqYhkEX3q02nQZyPpYaWiDdF9j75eK7j8qbi/NZ3Ubus/P4fTe/K/7r37U
iLjTOBn+97/+sf/1z/FnfS8W/+UPMNApHB/Gz259/OzHgl/lH/rtb/53f/hbifm0NpSfH8APh/u/
Fqd19fvqUwEYSxX3P3//Cv9SuN4gwf3t9I544/PPfvG3wlWX/3GPmKY+Q86NDVvmYPNb4aor/yDs
CYW3bAAIQ6fJpPu/ClfzH5i3LWoXHBk4X+6T198KV4kfAR4A6GGY/D+/+R8VrncR4+8UlfzzGoYn
vHeyCBr1j7gsIyvzSewVt/fK8+YSu+OUAWzShywUX+vD7y7Q9dd/9m/VWF7ZuYeeCl75i1f7aRiO
qz/Hl86rQalbnTisfLKMvCisjwR/Ov8NXMGffjwDLbGBmfSP/k6ZaLNtiAmMaz3iARjGOvLj4GJ6
3EVeT8rRpdndOQpo3ALGW94dkTb7Sqh6ddCFtA3C3q3OdCTsiJ8UL5NnnUGaw06LEnvy7jI4n3d+
7hwCPd0ewhkRMf/+mhk/iaJ/+Ya4cbgV0LsqeDn/9WiRa+tEFTfevyHLZhLqkRbi1d7orQ+Tu7hC
mJ4P5cVCNxK7DIlv1pNin6Q3Yp9dat6znR620HQJnH/4TPz7R+yDmH8jcRmoasCJSM9z4129u39a
1d4cyOFv9RW5nDdh+GS92iMzuQNa2Je/HL4z1tgXzn/jkC0h8P6T2wPJB6coBdWy8rPVWZzVNd0I
caWfycQg2OhllgF4e30llOreHy0GF1O44s+E17jqOyFS8bu4B3GqYoHeSYdidwfeoZUlsRMqRgoC
l9QCW96nYR90JIntpqf6Xf+KlqoC5SuTo0OA5H0sDLZcwGalzmFnhVZ8XMsw+U5MEwFN8lcUSIya
UUEyRL3wXwboix2xC/YiBOWPlMbKd96AeEiCBR5wH8ro/k1XdZI3VFTqJ0IiM0gaeon2/HXednQM
mfCuqzeLu1XZ07HDoqNJDj9ntoMeRHQ0H5TJ3X3jx3Dg85sxH9SvpH8w6rZhXXO+HIJ1vShGuNH6
Oed8rdoZRebunhPb2s2VPiKg7+3VADQZWh6jmn1z2Y7TlaRYJ3FlGijRfn7GSWR5jSec+fvl8/ip
X7dAgjE3O8o9sMlez3Xsg0hGYmamu+hhpAJvH6TRaZ4IcpqD6Asg0LdxL+9FZ30Zm3MMcfglf2wf
S8EbV3v+0WHTG0kOQDTpAmLrBPiHrgYh+YdJd/u91F5B2aQHLlyU783I6+J3vveczC5uv5xMFspu
m1DGPqM/58Wxx+R764hv3+v5GRVo0+ys2c/LUB+PU7MTW8B+bMwes6Iu+oZXEfDn9D3eqMbt9ZSw
5WGd5/ISS0tjv3lh2KMXHEpdA3FX43R3kYczMWx31PecB4zR38oldYj+cOfH8iEB6w9yhD2ZQaIH
GHzow7gKONkZ4nVJAuHCKtqiz/M1uups+hBqua9qR0SYeVfBedJ8NWeits4EZucDX3RY9IxUD4XM
20DUwF02O8YHVx3FR92cldpG2Mpz/q7txEDcx2H9QMCdsx3unmy4L/GRqv8mE235A8oF5pJT9bKA
dsxu979QvCvOeNVmF850dOs8jDWnzrCHcHFqVJko6Mk0olW83NqH+jSe1s+S0sWG7s86Ebnjc3JL
ke7aSPtc4Qz3oHekcD6Vz81lQYAfe4KHjPU58wt/CrNLGbRLIE8uqiCPyg0UJY+kj2IQIUI4jd9V
bho9pZs+vg9t5yAos7NB/lppTCfz/eqPBEFv8tMkngaPoXXmWAbIZckhCD3OALeSOxKHLdy+752q
0Is/o7FVWnjK/aFB3Uv6F//RSzYmPS6y7cr6QniMthzTz2Q9mtdpozVT0RYOEWEdGk5ztvm0AQi5
3ocBt+QFXC/pm+WxeoEX8da7g7dydznNy7YvXuaP8cOi8mXUI5P+kdsrFOS71EeskFo6A2ElRL16
anpGE0FYHt433nIgnODOQW11kkdi+QBVEC9NK9jJryKjCs2W/ffphOJaD81wL/tCQCCQlzw2oIaZ
3JAFEoq0ml/qxMvOEBSbKqihiY8BOcdR/E3OGF2r+U0jTRMJuiYML2lPgChpUis8fHXLg269SJGX
WefSDAhKy5un2CKS/J3bZfMS4mziazU+lztwTTcWp6A+JF63H5+q9yrE+IDIcbekb2tiOoTqrcPr
pBwEtyEE/kQc8Gv1kSOKCbsge67DJrfnW0mS9XG8ZQ8IOx/lc3yBuzx/o0s/f8uWnfjKBNHOngpA
ApObn+fDyBzJZXIZeZMvtKd6OBjbafKQ/pj7yuEs+tbsteDeLMBlzmKPohqQH6Jm2/rsyydhN+7V
Q3kk+gFZ10OJvParHM7Hwhve1YybsHDT2FEeZ//O4J12MmFjDq34bfsYg/xQIOgHi+3OBELciajV
jrNS5vTecFTcbbB1d/Vj3hyohNo8xo+ix0qd+V0YhcX29b67VtGVh8NZL5v5FUV80L+Jvu5LD48S
ay9CfvOpBqGAstnNbvFnccmf2z3qEJeY4ANSCXbdhP3F5ZBX+ShxIwCtyKWDgh+X3nBdP4Wz7qKY
8wob1rUHnO7NvOTHXvWQovZHgfXHyf0sGNz8PUvtdnX7EAlHwnAJYe7X5dIONo1rwgJKAkOek2AN
uxOM4KnwYiIOpuNgsg5YbIOWjUSMcR9DsqVxaAwoHPjd4b0SPBXJmZu7BslwDy2zd5dXcQfw4rvY
ab6ivE0OFsLwQH/NAuW2fCl/GDE2YvOFABBR8tDaoLHNTFATDllfPg+NizPBtVwr0BzZbhzNMZGs
EWntk+sMTFnLX/Kb5XZusZuQAR84ZdvCLZIf7tGnmpcg6Svx4+JnyngYMedwuG2EQMOWIcH/Er4v
2RmCcHtjgNcR0WQcVpKDk3M7+6rKOZx+k8dUTWltRHaC4eEg1gZHkdwaKJ+5Q1oEg8qVzyrkuvRA
5CtRhee7cu2UnqcpYP8g7R2gb7TS7bPhPSGcw4dAmlnbBaQjFOnelBwzZX6MSIZGi1+rF7N7vUXO
6AwOMjfNyb/Ubuonks+S2XByjMLmWbmSCHNX272TP5FJ12rXmd+kGjHEGHRETuF3LcO8CqGOIevY
KfxF6dZzHTVHfFU8cE/u6FBhK086C9UXhkTx5uZsw+tx5bUYEfro8KQXuKHM5uaL9Gm8KyVkLBvy
ur1gHuD9FQH6gHt39qtQeZ3olRg3yDvyNQeZsc8sdmXV+RZ5A8Xz5hKJdDdaUAWNrEAfsjPtyn28
uoSKUAk1RoAxIvlu6n5K6SI41i9i9JZdwjxp+mVpQgqv8cF8kdSXUd4rJmoPL/JYShKH1nO9OXJg
sH9UvuQjFaOiTYRTEwfmfo7Odea0PS6Ihza/leY5HlSKl9MsvMn6Q6G8YusEky8H3ORLUF87h+0c
Arg6sBLjH/NH9tumo0HfuXmLgQN9hz29MFf9ZgVKML10L4n61Eket05g7u4bXhl8QEgBLOUMYepU
L8Kz6C8oGRzZzR4IzK6C9tAhjfwwRXLt3PpCCffU7O+oQ/Q+S29ntWutbnZBe+gZr6iP7nBm9rTq
C5nKrGHFfvmsAt1D2IWBQJUfZ5cs1KAi1dzKP0VfMA5iaLCl8jG2RwkPgnAQ3zaWpVdUS05y6iix
sLbutjuF/Zq8mLbGBsrDxnAOk0p/pG3WM4M88f19+ffnFfmnYdmv5xWapdA6YX8pP5s47+B6tRRk
evlIHTC8utWT/B5B02GvcedgOzRfelIWP3VGBNRbVRCj5GQWSwFZ2eq3+VVlS+7/4hT184Dm13dl
4nq726ot5WdVuWX1kWlk+i+nKOx6rKMgFdBRftMerB+Ijs9DYOz+4kr8NLP8w2veD6e/GxvGxLov
HLwVRiRua+LhYL31q/WGdRwV4tRdWm4m1LTmj615Yc2lyHGI9IpeVDNYeOC65vH+fOXseMQA/sUV
+dPvCdIuUzC8fqal3r/H37073losNKVBScpze54IKffFHzLV3XhSjpXf6Hvyl9634Vg+mQxY/eic
ukvQBPQ0j399yv0ZXv7LxVKR/at8SRxypfvZ8HdvB449VtzoPgLilkm+3/fs2NPOlmnfE8rs+VB4
czj4IFOd5MN8MYnysqtjHEo20okdap1H6UCUNN0Lii5xsdUfJqaqG/Ewh/Ir6Zj1Ht+LVToaue6l
jwBS6Hd88LtWw59fVChWPHula8WP4/I1mQ/ZMfpqKdRr34zpoC0+wiCxuE8eHogdLhEblwa6GHcs
OcJ9xfw1ZGiwEaATCUAFP1NhxqFcEdNHiO7o6hNhcLb02VC0eIgY7w+kiEbSHan1a2IuPJw1x3FP
m9O4NTuWvdozg8lv8K4E3bXL/HH2FqSDUHBDo9q1TnS1PKU4IYO7SMIB1Hvm5x6VvM66wou7vTM3
7+xZvS0H9zp8DIQ2jFfbfMCU56167FiESbxHe/Ywpm8f0BzF5+0geE1pV5nTYfip7XpXcAh9Qypj
MuwoD4K4z0/3aBUkz7YRjpjFKHC0oFrc2JFDPhMeFdm5b5q39amE6MZJ15YCaP3MZV5HJiMAJi4k
fTjzTmt97IigOq3TvYt+WH1hX+5G80IiDxWZ6qaao3AS2ToHaUzm5iAgH3NCzpwccj02wCwPe5o5
CCXIfexP0a56Re7ENpbop/ru8VRn2yxfkjG0Gv7nliGYTDIrUdNejEfhzBps8jc4bjEjwj84uLHq
MgMjRc9Fc66xLmM7e9qC/IiamxPQE/i3Q0G5dj8jy0+CtxGx5nf9UW4e7ketStxpmn8PQjx0geBK
37FoSR9EeASKT1ZC4fSh/gD3ggNdGRjXzAO+G05ee2VndZVdgSDerh4SlDuf20wn1l/VMGr3Ctnm
7/ORwzMNmgUGlxzGrORigH+LUZbD5Gs5UQBilqAIR0Sj8ZFWlxhh2h+KLRJw0lyKnRyMMaqZ01Qd
k2fxgIA+4blA56trj2nhN9/una1+h/ks5a4LDZTkx46+V8npwpUVe3vkiiDUonXfoJvlwbGXsLrl
rT98j0NCpbMdg2bzxH27w+Bn+dqR5w1lcqscWt5iYm/smvN1OAiPyO4jnxMrYiXQ9pmTBpHPRsom
6vU30KWeFTSa34TJpfE1bowPOPfRC30Z5jD77siZnlEIymrpDZlUoO7KTy1yybnEW/v/uLuuJbl1
ZPlF3KA3r7Ttxnu9MGZGGnrv+fU30dJq2BhuQ0fn7Ubs0+rEVAMEqgpVWZkRqnLI38Fz7PLdSy44
relg+AKN+Dvx2XiINAcw34Az29ANfkzf0QC7NvBGg8Jttk+hEDvuwbMXp88YMKm+qR6kme8KD1el
38f1bg5ssvVB7eKtY4cOin6QSL0QHfyI4KbLXb0HD2somwALILHE4/4SE2aQAX2MMIZamkIOtIqb
Hh2Cui+u4h/pbtg0wQEaQ/wbQPOo0s/IH9+Cu/KhtLQbPGmc9ALRHhzJKAPZ4RaakC4GBr38AGlg
AKyfI7DT8xix2x25oi5LAUhR/M9CJ0nPwDiOFHtrIAdEU0ZAZwx8Qm6KHpmIZQDLYqkXUDDZKfeq
YQsvGf8WEWgwnoOokNk9AGHpHppN36N7EY0g3IFt42aH6qDtgGG/6TZ4Suz5q2ormhEgQHvuHjPB
Lt4DVu4RCj1gnJB748KSszU7sRPckWHibXH5fTBbjyTm1rBJ3qCUbT9IePeSCDjscXRbD7mS7ELq
1ZZi86PHfcKrdEv+Q+VjvFBgotsgxcDk9nv+jhd58eTf4rmB1pgdvEEJugEjzbPoRW9diba2jenk
JLnacQFIjTaG6CmPzR3/FP8AUOu+e1M+VKTclQXl4Ppm2ugWqnDFJo/tbgOMgaPuktcQM5y1Nd9B
nBKPlQPvdXvMZdxoGM90huiqjN/TYesjsd2XF1NkYzAFKU3yvb1Emw2EpPIm3gFQipQTCFQQaDiA
bb9nT9NBNMNd87PQ/v+64XLkif3f7Zb9j3x6XTZojv/9zy6LLPwHJBca+FZBuQvJCUJR8rPJIkn/
ATYGzEqaQsjdQD30u8ei/IdHp47MMmqAASHtwD/96rFwMnBDKE9jAFEHFTym26R/0mQ5LWuDC8GQ
wOQFnV5AmHhQMVITjXzeJNBzx+UZMU8EjPAW7UQ7lMOLpvYZOedp8v3LlKahkUOmG79U0MWY18BC
U+OedupmLKAHAm2qMokfz6e2LDNUstYNijRkE8zIfADAISofReNVOotAVjwlZPu6HApW5cviMGrE
DmoYNurzDnlrlteE77pFEbA66M8+AijepNbwxuK6FlirJPn9MiXt9K5NiPXWji4hRG1XVog3DamY
bnOH34t7gLCt8zsrkEfBZ0Pu65IJ7GthFJRPs9yMMAoIkYVijU2WKtsQcwBNP6shR/7YF2O4FLgH
GkzTvaUQOImikhDTlUSv3ClXg8u+KZQNJ4CHALMC40adxcdhALW6D/AAox24tr8GCIXAvqNjUpXm
6De4RK+HLkdajnJlMAAKn5bbkssZW3qKzTvuKDh+cP2BDQRpu0gdVlkwgDHykf1zSgKpyTS8Vuvh
5Z9/thMj1ElN9amcKhFGGoc0n9A/TAgH/UcATYc/OCUrH+7EHHU0RT8aA8mAOagD2cG+Sk0Rads+
+YbsxsW4I6APbv0qODimSC2ZNwOukT43J+apQ5q04wQ4DMz3bvE6HkRoSkDdNCNzmb4pmhPmXhjP
VUrk5PgVITqjyJKmqqL65bBIUMhF5xhC3uR92G8bL/GyA+fFu/Di/Kc8cp+dXgqMeWMunEiAYPJR
p9G+opDyDRQOsbgO7YseNSfMnV6JeEkW+P8EV0a2F3nFIbpASuyhWu+GeJuKz/MjKY2xHupU6YKs
XJF4AFyBA0AwAjvPqUfwE1+UxRqEB8L7VFmiAzjaTeBgumSbXqa3ClSbkYae34OV3T61STXq9VHG
9hCb+cH3Oi/zBA960ci5WEWS47v+dLdhCc9+RFqQ1n4hqapnQW77Hjn7+C7mnvzYtyhBQFDbyV+N
GSJ2UCorrlMHySwLQvvV/Zxapsoz8aRBT6uCZZAzmnEIoH6z6eTt+Z08rQH9+niL5VEfj9PFZJw6
GFG41yp+DmPeatrElqF33JSSJaBycN7g+qoksGMJYP0SabpnpVA7TS1gMMFAUgxyv7D5LhTIrH6n
XitAjvVV/TZiUFcklEipxsfxmOZNhR6dDHRnWP0Q5N4sQIhqAAR83iCFHPm5j4SbCoEK6P8vClGF
oUyBX8EiGuwBHmXCJrPeFYW0xzCg4LLpUJkWqeMhY+wnB28mcTj+TXsgLl1xpmeUovEE4WzdOb/C
te+2XCB9UIpeFnsN5triOeMAVtiUAGWft/E1EgJouNhE6lZPI5QojQE2qmi28xmUOjFjFdScxtfv
RJa5SF9ECWQdzfE7oW/pmxq6GJeTU1/nLvr3aGuJ4Lt7FKEEZ+Xf0KZgLJD50ahYz/kShHyJedwt
BEXQdJG2NemnFcUVJJdMUr88v6nkT9IObLmpVOTPJmguYaQSbqRPMOFmt7gEJdppweN5O6s+eWmI
ivlGJFZG3cCQ7HHPOZrtnZtclztSjzhvSSRH+9ySqPAeGyrwzgIs1RrIc1SVE9CEgCobVHFlPy/R
lUUbNX2qgA0NFBWMO2AVMvpbHgxuYPvC3KAM0tAeM0iSAX2OLH+E8vRTlAoH3wd2B7WX87/3azJ0
cqxpb5TxUFEOSLCSvWDTeRi6csNN5jab82YYN5TA9ZZHOygNDnhpmIHyIXr/rxM6co3O4KSk+JG/
XCCDfJvFBRLmYgZW+LiY7lX8kMHt5YBsz+nf6k2P+h+q1CjoIBQzDzLDO9DpeCSOwJ8R7xDFH418
G+rGv/xOtPvpfF4PeBhAVRWtvH4jebLberF3/jutvBpPzwPlgxIoxAGQDDuNI7ng7BgekJyawIA/
gyI5uibegLwZE5f0lnWv1lhOkPjqM/fHoLxQoAO5Lk74AWgreoBa7YAf2fe73iH1WQx3P51f8GqG
iCYOKKShCPaLp2dxZiBJrIJW+7hg31M286aw1K12gSFSYAJVh31U1vysAtp48BPzKlLT478vLIaB
XHSQvgKqwwLHF2AOhaXbUIp+9lHQ4/cCS0tu5WxiadD4IjytADdTdy8bhK7osURz1tX9iFHJDHDv
87vIMkFdvB4gXWMEp6dZ6c9l8Z6hTvnvDFARvhXGZm4iGNDQ3sNctMIPjIO3ugTocuGdYKxMoaV5
zaFMhvF+gctu+xG8BkPEyGdXTeiQdeIh7acbtL4VVJe0qNYxQlPxICjPvvP99fldEsmnpC6Pih6t
LqFshmSP7ksKUMXOM14mnQSCNoQ/P2DGWAN0FUAzO73sCjNPd8E2EmzxeweZt3I37FWRsc61dwl+
hoK5QWwlGpLUHebHKJQwkgYB4A4gJQ7wN1AGoT9mycD8lqpZXIuk/n+tMr7hStUJt3hhmMonBLys
I2GEYSAivfkA9A9wmSPabKSAzt8DSMIecF39qgubVGrhEwEypSZ7nt71w4fPfz//Uclvpr8pKi8C
EncyJklP7xrNaBhyg78vC63nYxKqKNElzMEXKVvVOLO+HcOcQj1P/LnK46mFOcwZYqL9A1LxG3Bi
XU2hE0A24H0ErDl2wKXJP7GywdVzAxUWaL+qMkD6dBRtJIyhYvYFS70A5UN5SIDWjN12P11nB5RH
ahNSdXeBLd+e3+G1L2hAYxt87ogAOo266P1pSgdlBv+tcDuh+yHzif03FiDEBGU7aNtJlPsairaG
aJ4WmnXGg4O/6zM0Duua4YUpWMIx/yEFD3h7IoHxRd6wjNIOWsBYCL+LbkFJcJPcCPdz6+gVGv3k
9s3AqWGSCQwHFqTnf4HIosgdeBMIRO/8okmq8OXgfv4ajTpJNYaG6pnHr+n7eTNPN4H0OKTMK0+2
7pwVKroh4tUokyIyALvXgsyocLQNeNZtzePlR1JBZOf4qwvDUDtPYPZ4oJB/XwRwLYFEmp4hoHYz
cEESoMp4rUlo9J/fv9WbuDBDedFkKqYwTHATx4aw1iobYzpww+C1o+KICoPUcS0PUo2FNfJrFovi
Aj4oQH4BepnQTDEnAJyDkwEajy406vaTq4MfAEgBxrtgLRk6CutCcgLtJ6iQn5odi0yUQwOLJCX7
/BpIC0e+A3eEyZMO6AXreba+TJjRoVCj8HCrp/ayNvUVYRbQ+7QJsgMDt+FOg4CvOVqohdjgGAox
T9Ay7v9KZwIpH5RHARkixXT6yFRVHytCB7NkmQRgkkERDF0YwwPOFgQVjG1d9wQLe9TZKcQ+mNIC
9sC2uoFYYhduEh3MTHajWgVEXaEM+JR9A94cGsaBBXUEA78n2A57MXrpMPZQWElpsxzC2i5AK0mA
MCkGxOAHqY/NleNUjRC4Pz4uRMD3N4kHGK8TSh6ZAsqezl+gtXToxB51UQs5jgq+A5RX/Sa4oBwr
N52CwZ5o194FO1T7MYsk/VA3YN3SCiv+Nv7ARjEu8cr7GspxhE4UTVHwfNJO0C9HLYhI9Mb7mhTe
gZ912b52LXTCDvjnETZ5dG2pLERJhFYra6SvYD4Hhv5iutSAmcL+ggTHq1+HbQ76QXnPfs6Qb0b5
3xPDZAMWfgOEQXPTcPARKGveQvPHUqqSoelCDittgkxvoRuNcbQvc3aZpmVh0mBtpfY24mmGsfGp
KQHCYD2yVxw7FFXQ0hPhGhSFjljqnHVxzcFQBR7EERgOEFbYacYScVlx7DCDOixeZeBlkShXq0JG
Qko6bFkUXDWgPx1KE8Ty4NvHADfj+K2eC1HAgkgXT/zS1J71JldKFQBz/aLeNlZ6pwBKzznSBfcw
W3hwmjUYLE3j/vzNW3PrWOKnWcr/JJwYBJigJce+P2jgm9QA+ieHPwTBB6C7xR+IcK1v66dNalul
tAx1QAnwgiuMewGiMKkPWGwKejDejsPCYSxx7eAvl0jduLEW5i4GecTxGS/YsTtK5CE/uLyd2cDp
q+DDi4G7Z5hdP6Ofq6TuGzeUSh6KiNOStk2n21QpQK2nWWXwroI4exSuxynfQCVTx0wSqLS66XIc
C9AYtYyTtXYpF8s/VlwX915UYrDtlvjCGq9aFWhzU2nydA7pZfEX139piQrZ/VBVMqTykJYILabf
htTrJ5yhNgcLrhYwbwzjux6D2GJhKLV2qjAev+topzIZY9lgfhXCsVZLoJrqns1Is3p0ieo1cC6Y
KZap9wGXt2MmEe+txfVjBsggp99qmfw+AmNbz6zLybJGdmCxwlRLgiIl+evoJmgw5C+DDvnWwnsf
Ld5NX/PL4X7G9PwFq1+5urNgyIUYEkk1aSJ0QwX/At4LoZnFpZs2hsVnw9+cSkkgY+MyIgZdYkkr
v1JKDSa6vn5uBoD2mjb1Jkm+VHVgYRl3cXUjF9YoF1BwnBC2GU5m70ouGBj9GpIcGByUTc3DMy+x
KiA2bzt5M1TOHzRsxJW4iPY15F1FQsNEF/Yg4l4Yk49CImnra27nzWjsYe7UlRz5iZVSriZvIjJY
qElCvV49Ft8Xp4ZLcigWGGR222237dXwI7TRiCJDS/K+w6DXLWNzV2pZ4Gf6tEdtrlg0WavIIFjT
ckPJdzoKEz2Kc412McgtXrRFHw+vIGVoUnsI5wQg9DYp3+QAnCdm58fjw/nfs5bIkbEMKAKj345t
P700Oj9F+kD8XZTv+bkwdQ3ZJEiAxcDC096slEdRre3zNlf3fGmU8guVIc1SPCJ6E41lAuvvwaqI
pwp5NmDPmcFl5TGN8YHPRVKeoU8ryfBHPBvAkWS399AQqtzKI0FNdqd6V3o+K4qSr0jndkuLJNwt
ThV6T9CYbxC0IUQjgbEJ0lScbmKG7C5/0h5GoPttcEde9Je9F7m/oJ4/aS2uf5o54VRY80hL61Sa
AgHSia8ErBd0Olv/Ix48zAHgUYQnSbqVD4B1bf6iV32yxVSWMjVRnMzE+bbFVaaC91Z+nISE4QbX
OmEnVqjLE2tNLQ4tTitmqeziFpSx0EHCzJ0NJc7J7R+53ejVF91b+CBtGWd2LUFZ7imVoCjg/OI5
H2e2d+tt/Azy/g6jmVfzGxnW7B3M2Am3fwA5WL+fKHxBkRyVMDq41KnW65DbI0cXmKMRT+wWKinQ
THnQjtrb/CZ4H55KDaOD2lbeM9+2a7FAQpH2l306HzKmZB4DkmjDPR4mqBsUnviYbVI7dDWE1RCg
ff8h3OfoKP0zisVj2Q8f+9M0lSD5kiH4QgTT5YTJEoE7NKLvaVnk/tWX/bRDucBBTKZWFWGHvGVT
iKqCStMj4HTBUX5krVWDSwzQd8wcnze8eqIIBFmQQUj0BZbDGVEt1KSBpSp7QYVOI4SNMuXhvJFV
V/BphH6ol2EOamMdfcBeFGyjv25CVodpdRng4CQyf9Cwpp/oYzL2XUMq6wht+yDcVnFjNYrAiBks
K9T1A3+gFCkTbr5uZG7F3U01hgMxR3d+t9b6xBrwdOgzASytISqe+m01i8Ve6fAMAbR/tHmnuxCe
BLB8P4HrmnsdLbSKzQqFjhyM7CZG3jLeFBieZu0Fgpo9yIbQFcEoIBUclVTjVGnGfnZhDZUq/kOv
hDujki7nVvLOL3d1UxemyOFZRCkwpVUi0loE//IxBS4nAR0DJqDOG1l32gsr1J6iMSlqHVA4Jmjw
gYXJLA58BW4Jgnib3DKMPuwr0KtDmQujt8p3hvXV2L+wTsVCuSkVP9awxsaRd/quB0NFSDr/4e2w
xay5mzSMa024TL/G/oVFKhR2ogRyRAVnqHGg2OYEGz4AYbJZeWAvrBtw7XBO7fSP0mwNLcBP+8Rl
BWPWEaLCJN+DCS6NsONlNdyLfOsO8ryVwvi9Hn6R1P7vXIN1hqiLGc1BMg8qvBjxnmSycbgUwzth
T+qQAvINJ+/RFHr9AyKn89ssUyXITCyDdiDHqhw4zDxVoCfIuxTUUQ3L96yWfRZXUqYi0dxilqPX
fwXh8TtIcEIbPDSe4IDcWt1ELis0rEZdzKzICioECoZOTi9mX6DKhtAfmkFdWG2OIUoMjMW6bmkS
lGLyV8YdYZmjImA3NpA8UbA+ktuAMn+ngb2b7y3ZJqCY2Em4fdRfA8A9Y+RuNCsG6H+tewGp3c/l
Ui4PpJABB1UPvAf08mlC/aPryxsOwmeFb2ByD9IdWTQfGh89qaEvMacm8ztD1a8FSLEbkbA7vx3E
633J3Re/hvKKuWGAt3bAbtTQ5gubweqrnqFau35pPhdMucQ+FvpiHnB2pzTaZLMxH4y0AYR01Frn
ny8GPhxwahBbonZAbW1WTwFI89D8CjXQ9g8N1E5rRgK15m1AGUemtCVCqkydnkgQ0IvosJgw7/Zi
PF7FmnqvY1i57ln5P/lT9KcB2ge1Aagkf0X8J7OgTyIP10owRmTEoO7dCBcxuxY36N2DTeb87q25
8qU96igYxSj6MTkKeBlXs+62vYGNvApVHRNUu6CP7QIyhudtrm4nJhqQ7POAuqjU3ZfkMprrnKQg
ICBrI0BbpkNYt/Y8vpw3tHbOUfH4bYj6brUmq2PXw1DuB24/v4hgWThvYTX0L01Qp6+V49HII/ix
dFtAiBUz+48dCPZReiT9GxTN68cAlPMlSmd/0Klf9dsAPhgaqARkA8NMp25UHuuxOqZSBDeD5/Ak
gyuHUOsoO6jfWfpss2qBq725pUkq9LbFGE8+KbOm2/Raf+QfILQWqdY1qhpea8l77jq3Jhtz2ZIT
gjQPY/9MXos157L8CVRELqK460TheEn8G/8GlVA3zcFWSJqioo3NbjE4+zcd6JOnOXVsfS5rM4l4
AchVWv4OBWzCbdSj0AFRgQL4eIPJwb8Gfz6JG+QqLfLXJvWryc9hUwRzyGQATmnUAygbrg0MILRz
nph1B1BR0t4MKQNYsLbJkg41cAAQUfiVqO/ct6iQyQTTU1S6OO7rOAJBz5CHVQicftGXrKSSZDO0
51NVIODwKOH1L+qUPNfLieSjbAig7J40XEGj4pCWa8MKxmv+B5TqRIfekNUv5dde41JOIxPz6QEU
eOBEFB1CZAWV6w/g7PR3nN3jMDd7znFtT5eWKYdUDHwbqSNiFViZD7MLvrYf+VXgRBeyyb+reJB5
iQtasfM+as0LLo1SLipDhaMHbzbObVZaiQFyxuH6vIW17GppgQoiraykudLj0/XQsULTqucNq+Vv
AhAtcuPEiPdrXw/Dy5h9hmKqzNOvR0zH+n6jwlhdajeBOoJnXcRsP8LIrAWMSLW2dRD51DRd0VT0
sClHk8lCwkPECMxgYBxM0w8e+pHnt27Vg2sSGIN4RcQ8Kk+OzOKGF4nK+U0KE4o5S1a0EfZgATHn
3RQBS0N4DP6qVry0SPmUiugYBAEsThCR9nTZJJxAGAZ7zMHVJOeYzK82jEWu3e2lSSpMla2mZEkC
k2PYHwxDNItG8DqwMqnybTYrj6UibXXQLVZ/MUyNZtJieykvxmUTxw9ksSBR3RYbklVBCrRA6d8U
noobwn0LCpNLsCRu9GL7B1Fj7covfwB1hEBwDsmCDD+gcZpH0ZKd4Ydx2ZugHfyAbD1grYGrMK7j
ukkMcUIxhpAsUxe+G8LOr8luC2Jo+fMu6wRTkBlviNVrKH0aoe583fUt6OZhRPWvo/kesGZTbrYi
1ErPnx3WYqj7kYaG2nXkCsaAzMLQWCu7HpSh562seTAE2t9bRt0JKZBEpSHDC1VQWVNn3MiiCoHY
CfznH1HlnTe2+hpcWqOuw8gD36Qqx1EJeefvtE2UAK4HViaUitrbCsq8JusKsraRugeQQJlGgYyH
SNOTVO6kAtU3ZmBddZcYyBCRSAuySFcR8liLFZEcvJ9dryNq5c241JAioTD2bXrjvv/NTi4sUgE1
n6cSmg+w2DglKIJe0Q23wKACPiazOeA1c8Ouyqxh1TU0wX+vkrpePOgD+PDnKufnEZNRznxIoee6
Ry+VaDLVkHd7jR1mo4L8XTpBWtqlblyIVoHEE7uKOTj19+4hdBFmnfyyuy6taSMzXvCsj0ldvLCB
iMxEtnbONBfK9XYWMvAhq7VoAqTCDB3qQECInca+rsol6MbARGt34FLEXvo7/iK7aW7a62CnXI7W
6EBhToea917cGFtWFXH1LbP8AdQaBwhNKgmHW8FtCGVv50l7aBUWNyDump84K8VDCiHx0FzFe1BF
cpZ6WTBCo7j6VRGjeAANeaDkqZ9QCAMXdeQnDBZ3NWkWh3bMYYYMLQ6Uuo22/DP/LnzrfmhPP0Gf
4IqqnfiGRQCwnocsfgflAY02bwfMWRICgNEG1syuLkK73NROtc13wxOz20heS19O88Ie5QMrVBji
bMS6ZQ9cYZa00bcE5s4f2FjlVd+3MEX5vi7T+CIjo5KhAUK0Wo3vIqlrIGrxS/Lhf5aKV6/MwhAV
69MyqMvjcWrRg8rxYosDnxGoGGuhu10pl/76TH73ICv3dYl5DnXL8Krkd575NvTQZ2LwBQRhcBYm
TAGFL+k12tCgwz6OEIpo4V2LV5pHrkaGmfD+b8apMXf2+0rQ06BqmCfpSAAk0SPI7O1oL20yL0lM
CPCBVCuHHAn4+cU9JoJuR0bqtB6aF7Yp5x6XM4RIkDCaIYjf63tCupNY72AFJESmpKzASsdZH5Ty
gXUe8BrSAbhZdSvkF/340Alv578n41galIsxfH8WZvLEaLhimL1Mhwwj9PyKgEU6w1oL5UOiWeBr
kTAkjPylDibKTIKg7s35xax/IXCagr8HrfMvY1XNCF0IlNyQeH7rnP4AVhR8I/KAqSAM9WcvptUN
/DRJj1YFI0DHBaGX4HdlS6I9sjXdlq+yewhg34LpzWWdivVVAvWKqAjBky8TVYUaDjkql8QdSy6g
/550K8i/UP+oNIEDhzNBk8vY29UPuLBKHUa+EX+9d1tbvwF3LXT9wMXkZlZlh6/RfXEP+CYbA7+6
vQur1PmshbZSlBrbC4aa20ROrhrQnJ9fGcsEdTK5NskDjZzMGXooc3OZZQ/nDaxW6jAf8fuDUfEs
7FMwSZF4ljzqu8ZrnxobrBkH9m6t558LS1Q4g9Y75kNI+SpLTSBWPnhor9+C9OxYwuoA3WlQvhI3
f5d/LuxS0Q3A7FFE7YoU6OSP9sj9TjCLPbQMwGPOhkmeP4wYvj3NDtWplCfAFjFPqHSJCw3rPTSl
bbReIpvx7VZPh4GpbpGHIhEgkqeWjIEPtI48jmRPBEkyuN5BWU8YFWQX7c/oBbgBZgd7/YYvjIqn
RolMXGCQz8h7uifY4HbBDHv9FFkzBpoGNH0v9L/J6BcWqdjGF3WbNSL5gEPjacV3XWutf7mTZKcX
1awqzhWpaH+ezXKb4C2tgnQ6xuACGgbaTa7b4kHcdIwkej15XayM8iCiooyzQlZG6jsReKNRPs5B
l0oGJaxw54N98+9WqsgGBKlAsXgk1FqslNCuCZ0Gky2AekRFRyq2kBoCZE2y5h+gwA9vWEGBXOwv
aZnx26REXQh/LmsNgQ9xvJZqqC5k+yEeN2UZ7wwxshpdyF2+GRhtgHV3s7BKXY5Y6/mibIjVD8hq
YrYQ9PpmUQDb0oA+24aONw5rBNJTKAkwThO5AucWTF2RQC3nWSL38mfZLnLUGKzKiMDgeDBi2/jO
sEeiwDl71AUx2hETvmSpULYDk09vJY+9DaV6JBhQoqjsaHbzW1CUQ6zgvOV1B/T5ZalrI6ZJSmiQ
cJjizuzkwJQzBsHbqjNdfEXqhgSamijHr9jrD5W4jeXC5CZGXYtlgwqySu1DkoxcflTNrVR7GYTa
jAGo+Hd7RQXaMoWsYEI+kuHrTqZPUNJ5P2+BtQ4qwKIzncccef6MXQUpj286FH1D1jAH66xR0ZSP
mymdSTVHkuuNVIBqHmI/nc9BCub2/HLWDhd6XahuEk3oL1Py6aAJQ08SZjROrEI4FOiVnrewCneH
D0SjBFx20KumFuPnc6PmZDHTLrgVnWiHUYq7+JIgawybc/+dNXrab5ilqBDIk2lo5vZ5CHWniMaX
JotuRGWAita0CwFFL4Ft4USwfOuC7PZ6zMKdEPXtL95isWiNcox90EiBf/wZFlHCvZ8uK8wyFB8k
X++sfAutMBUdFtXOHufsKCDVAxTg32GGX8HoAwiz4MuQWUNihks2Sm2WIcCClQLhXUSucIOq045V
8Vo9C58fSqM8aqzWZRaT35z1neVHO3FKHcbXYZmgnGhQKmmSk1I6GUUQoC8oQJEPCyPzyuLev1WB
KX06b5NcedpvL78E5T79chZSaFKjfAioLjByw5MfgJDU92tbzqTBrHlWE3I1e1uapPyplP7347du
9lpcEuG90OVf0I20Ggwg/EHaT/aNXiRmhHVoaiqkZEpZlNVgDrsKYzyyJ6BWCfHTjXaBkSGcIURf
T7HP7+nqAOrSHuXNwbnhB0IGe91kTdZoz+2m+IYxltbsng1Ph5jD65zipcHmHFs7QUvLlIcXp46r
WoLoUpPoKgcTvs6xWhUsE5SLT1stD+MB9yAC++4g3vGjwfJSaw5+uQraJ9a+1scy8VJWitGf5+B2
7pEmkloFf93AsmyNr4SrijW5zjBMlwgxk8j7wQTDTa1Ciq2RocyNPqAR3cj83flDskZXoC0WSVcK
m1D2M2WELUgaPcdAOd2C+sWB1sKByHRqvSXtQygaCDeQDtyFNWrps25NhxQz7Wz+1rW4DToYQrUD
dVncEtygRUretJ0AQgo8NJqP5rG5DCEnFl6hUgO4xXsDLaLsqtknDNezGvqWRinfA/rjKZpQLIX+
sAxsMN9gGNw4YE48toYhfDJC9SrlanDn1YAnKlLyreaie6kdt+e/xOoTaPk7KPcgiUOdFeREZ4+D
o7mFh5BjJ1sir0OYO1mHjLXXlHeoiwxqSDG2tkf/1/d9tytqyLpEIcMNrbl2gHRUEE8A3wnC7NNv
qhmRXxkpvNA0vnRh5vW100EujcfTFfTA1vlNXF0URiN0jKyguEjPRkx9VHHB0fGUkNi+DP27LHs+
b2K152UAqIoWKfIkXJ7TBfkgHh8SH9+JvBshz9mgso68ANJUGJ4j2L3sgPNh+RAjjBOnvGA9Ilc9
38I+dV7nnhsTo4Bz5fuHGnMKg/9yfoVrbKhY2ucKqZPItXkvJjEsQJPitgRPd2MaLtQwAbXItr2C
VBptvQjUCWB4tJWBSXG8fiU1HihagLxkFHROt5hPY7/3CUKIcLZA3MmEEAuxLu3ifZyYrJxq9dQs
zFGxZJQIPaiOI5oFN3zyWHSQQkreGJtKjsWX6E/0GQD2FEGzRW1q6XNFEBF0XGvz1jHbSCwO6jsk
qxp/pJ7B6M2uzngAvv3bIHXB0zIOtWQ+fkUILDZm+7341jxAGgfIGRmtumLbQMFHfDMgajlu2DCl
9V39tE99xFY1gmRqsGABg0mK6nXjsxGwnPfqrkLtAp1X1BfBcHN6Uvogh2tRcBkJYKG/D63gBoSj
FneTbjDW4Wn357/i6prAGwlCOOh9obB/am6OClWpQJQG7inO1KQNl97NDcszi6suc2GF+nKdD3BV
IWJR8oX0Ht7X2/GZQA2hVvyhXck75Wp2Y/A19RvuVYf00qMuWSABr7YzWLdKJpnYqr9Z/BrqO/ph
1s6FhjX7I4SB27IsMIvVeec3lmWEuoJyl0SdDG5uVB5e4LWl8Pv5v8/6cFQuh6ZgDyg5tjRqI1tW
71oUFweBhWtetyJrOhi/walF47b8ftblmoeVsi9rAarMeqOa+TDprZUmhsri/lyt7IFwQcQ8AZiO
UK88PY5qLCpzSlKGGFxTwa0MwkAk965gqe7ogGAGVC+ssulqbrowSb0/O1XLc6wLvrJ6rOE6Uu65
hvx31YysksT6kfhcHBVnVXHkY7AtgW7lCsh4u9jFaNpheTZmUInuamqxLt7K2nS4EFVRZahuiPQg
szzqPV8SVodWkm7bAqKZYMkIwtHS+ZkFYV5xXAS+jAYohjcwN02trjW4gOM6rO6/Ia7GNAVoHaCw
+Ehw93+T5kLGBzxVqO8cR2FPzwoIFBQkRlicekHkwZS9vzUaDBlyIDQYMI1+/r6tPT51ZBBIxMB+
C+dMnRN+bIcyGWHuv0gyyP1F0EJzWgeKo6b4BF3ZXrXEhs3Ts+I+T0xTW9vx5VjWMV4RkhkJHtEN
lN443iQ6qKViYhLnnj8k7+mOb82/oeo4sU0O9eIFk9R5WWYTlk3IwKCbRGDwMrKmcDPkkDRhDeGt
VTFO7FEBqWkAygWNOIGUFY/tfeI0lRkAEGxN7yDCnu6xRsjiatb5r7uWA5+YpSIUaCVLoyYZIrcX
d/O9tI922qXyNr/J1zJhGiCyrdlLdxXZvlO/M3eZ9EmoXApNG9C/gGyAV8B1e7rLgaCJ+VRil2dt
sCrpKs0gepJxkFUorCDeB31l8pjoCVl8SCsuaWmX7t9ITRAqMTnUBjQt6/KjFp8YG0s89pmVSZRH
r0pOKv0eGxsfjI3qiRaUhJ+My9kDfB2QNnxlMGQT/AzRFTUOdWBzrLxxJYidLJK6uSPXyF1IGKVl
T/6IJcgYe6OyUZNrqE6qtrTLIXS/n0oBejksjOvaG1gHho7HaxFUcDI9DZXwalsVAj4dRmRugVt6
IT3xBE6RFwHJDB1W5r/q8Rf26LSjFrWhJ/b86EciKQDUv/D59ViyIsvqwdF4jAeAZAqaVdSBzUAD
oNQ9vL1s9OaErkorsgIK+RNfTs6niS81dTBQqCKZY5M9fyeCwfOuevBtKKtiCgE8Ll5+SaS4pG3+
kO5YF3J1Gxe26VOb4rsNMzxunuRmXmN4TvTdGIDHvGJ4nvUTsjBFnc6y7rtiJEzewYd0pXvQyyRZ
AWaBAWjDLPeuYSU8jE9H53RqqJUZqhsAlTaYyecUFOXuzl961u5RMWNUlQ7cEfhy5TiYEeTRVXhP
CVVvnyXTwFoLFS0GLiwVo4Ulbcy9ZpZeEwXipedXsx4bFl+Iig1Qj9b1lhCB9e7wGEKa7ZrohPN3
nR1u9Kfou/BhXBAqa4CgXmqPdaOZB4R6rhiKWke9jzUS/h0CgwUI9omwyHFe66WefHt+uatbCp8F
ZtljN4FKNpJshNAIGfeNusgeJGRUKuN4rGX56Bl8mqDORz75vaKNcMjijeq12/Rd2LT72pmt7Lq/
FO0/kUpjrYo6KJXIGSMXw6QkQgpHHMH212zPbxxxrV/81WJV1DFpAkltO2BtzX7O86ehydWDLviB
FWYauOqzMnySq0J0+EitmBxNxEmcs02dkWSCFGSbYXkYnIc0I+gEnHZfQr2X6LYy6dRY1qggo/J9
GSFPJtbAhXtAn+ku3cum6ObO0DKLWesp4WJjqVjT5YEeD/1xcYLbb+dtn5uBQ14WkK/+PoNpl+Ui
V0MPXp8QJFVQFKGfoRNkCnWJDBSLwex0yWMOneRBfcrB0V0TmHb31o8yw82sZikLm2TTF4n2oAxZ
Vku45r32lsoPg3IbsoAzLBPU1Z450BXoGb5bq73pw0U/X5Sszv76M2mxDOpugy0IjAQibCjDgOp7
Io9m4neh5wfVnd/wl2PMuXLGexOvW/JcbEJF3UiACIaFelsPyvtgRJcoRDDQLKsRafGrqOuvhu0Y
8oQuUjQ0p1JqC1A+0MCAwTlm1TCO9f+vd/Hz8FB+oE7ndqqJvsh8x2VXVbxVBeiOSxAQxft7a0yO
pphiB5pehwy+vif3UCOw2NqU6x7v82dQLiGsNC0POvyMPLzsZW2DphAjsV7dVIM3UKiBNO8XgsxA
GkHNTUS+/ELONnpiBF5fcfVF0lbdruh4noH7Ytmj3I4uBEMTBOQj5v9H2pdt161b2f5KxnlnLgH2
NSp5YLM79Y0t2S8ctiyzBUESbEB+fU0oqXiL5hWTU4/2lrQ2gIWF1c750oAWXMt+1Dk6TfvXP2HI
z9a1sDckb1xrqBAU6fO0Z033RMkgI5MDg8JANtYA53qWoT/iY6lkNVLygOalZm7N36bN4woljFGl
JVWkbasu/1fzh8K70Q/znwGRV0lm4G4pyHwANby3NoUdW+If8S7x/wEmblyR+w7T7WxXXtH7jbUp
y7K8E2filu3qsUM7256xpSo5NByT9Kh4FRRouq4rmAIwC0f/R5ELFx78vV5tqYieXnVhe1TkmRpa
W7QrAmSEbPcngPPQtQPMWWKCHRRm5P2GNlRWyK9jhXZ54kb7JZtfwJL6p/bxTMriClSWmdmOYulE
V5MGfA2sCtEksrEzAC6aH9ugmupr/3ZwpqeG2kFj+dtoO5PDqHGi7lxr3wP7aa8n9gH4rcfc6iOn
5c2feAXJmbzF8yFazYp7BQFvU+u1b/mr28Q/q5xtmBK6ZkswEwq0BWDQgqllof/CLsDeNL+5MEPY
PhZtMLBPxAzoK1OkrvegcAjKQ8bQzCJfTcRJd7kXgGDW8o3Pxa5DA8PG9V8z12dfaJmJkXQG5rp6
NbIMED6MtIWP3sl89/GtWF+2C74RxOxY/kJLC7SttJaqkaOujULnJSM/ZjV5U2+4+GtqQ8EwBGxx
AJRA2Pvb0AocpFQZS4KSaqnzUAKmIG/GXdKTcGq3UgUrm4cuP+C7QSQKhG8h1JnvpPW8miplsduw
u1QppjyU31Vu3dnTUCKBGG553GoBi3vxTuJST7u5dFuVyxdVfds7/fOQ6deNxR4/Pq8tMYt9FB6z
B1vhElnFV54+Ssv1U8B/fixkLcJ8txilNWfbN04gGEgVrkqLDpmEXyAk26Vh+WS1O3D8GEF+sv/z
vv93Ehd6mPR0kq5aV1l/MfXaTzYrV1sqsbCUJh36RFhQCa5ATMj3RG7Wc1aUHItw4P/AVuAyLdzp
jlud7DpsWxcqauosMr/cuzmI6Tvki/MLRTFo+MX3dL9xXCuOwju5C93rYtXUrHTP0gAdV+3Y3n6c
ATO061R5bEPa+j7+WuRCA/N04m5RQdhsGL5bP8b6FvT5qgTqAvkG7ye+98IUe7U92nENXeC947tp
EqLWGGxsGV27rr9kLBvQbDYk6NH+p4YTAPomSeBEaIFCgJyAsiXckLfi73j0TN7C+ei4Tmip/J02
LK7zL+SQPnjB9Fxdg/Dszrvd7IzcWp/6/OwGx0g98DbB+hRiMRC+bkCKEdgPdMd3+etWdLxxYEu9
jzWMKxma0r8Yj5T2nDtbXsC6RTrbP/UVztZTTgbXmVoPkPc/KwQaNU2ZPWpX/9445daKFkreN17S
mDaOq0ymUGToQ+7Fxsu7askNC9BVqPCgI3BxQnPCzEZrsCLNqI6sksdGKy6n1NwQs9bqhG6cX3IW
RmmwmU1oATkjGmTVU8iyh3ynqpRzNMU7/dE7wUSBycy73DIVyqT+9iaeiV4cmt6NKIAozCWw4QwG
HGETDOuj5YzlIXGBz3Wa9NnwAo1Z9hcjr+jGPMlaAAXIOXBWYgIK89JL58ZKzdbLc8Sj+kktvLrR
4AE0l+nFdNjECljVGAUNjsYZoNwtIZ+KcrTrAhjPKFMOb9sMvFn2VU1bKXrIHCg6N1tGZVWDUBpU
nYcg91jWQ6x6ztuxVzYlFWFtnWrQQXugYvrYdG1JWViucQRVXKEYZYmoAlv7Wc5f03nYeFTWskRo
iP21lsVtyNBzaNkNwEfjTw4wn1uMNALxKQO8RXGbXqt6ehFmD1s7uDYRC7Eg9HARYsMvXdxzQPQ2
lCkavG7KAcfCqOPbdXwNsueQaoYT9oaV+JLNV2XnXVZGHH68t+uX80z+wtEqctqJCePoKGklMizs
XflYw009As0kSEPjOn4gzsWMQj5of8qrrRB1VWfPpCt/5syoEu7EJrGQYdSyykdrUkAza0N71u+g
izZHoGiDCfm34pJmNmkjcC+yFKAh3i45Afh5fFE8Ioi5N7zItbZKcHw6OqCA0UeNVpD3K6qatm+m
Ajd+OhVZ4OyUoeufFV64vNru/1vX2jNxi+MjTQO2BUUJmx/5tTEEzUn1CWjoajYFQEkS1LCrMRIX
W4gsqwd3JndxcC430KKkaGHFNF9rBGP27lb7zuq1PxOxcJfd2RQkbZEtSSXwBMw6TQ727IhwEuNW
omtrNQt/z8nrgdMcq5E1At3xyuqnDS3cWMwy2wRKZC0dENL4dPoyZ4/IOhdsC1hiS/eshaHkxez1
TOmeeaUD4xx9MVcv3c8ppMA33+qK2VrQwlxaKbACBpXLqnT9wqLfEhtoINLa8B3W2jTPr9OyhcsZ
hnFgirOuDacIPb0nxsL8kViRcUkObpj/VF22zbG/mSPrJKjvXSExEoERLargnYVblc81IKJ330dp
0pnB6guuJ2CwUgEWh0EsLtv+hHQCwB+GQLa+gxH/Ad+nC9BCDZu660CF+5wELSb/t05gTWkBgAzS
CLAiGsYyw9Dq6D3mhrr6oATiIw+FSzeClC0Ri9WOHdXMQk1TWQywh/RT6hl/RgI1LXSvEdjMpeNe
ZgCus1ycr9vF4ax/k/lmTLwWm8L6e6CSAhImsj/vj0yzPdaY6nJ7D/+Y+WgPiow+B2dVubGaVXOs
jsJxQc8FmIuF9a8BVMnRlq7Ug/6079w9AoXDaxboL+OLe0OiYmcn/tYjqqzT0sk9F7p4A8bUMp2p
gVBgwh4URJSCZChPW770qjKcrW2xj55nCNGNEGPOY1S4FI0axcb+rRqVM3d9sX1JQr0aPXHQN924
T/LkmZDiukm0lw2nx1jZsfOIZLFjmiEUUzXkKLICGxPFduAeB+RXTdSL+Q3l27gga7t3LnKxe7nj
dbnGVC11Zz3raeA8N9eqouIeMQVcBrm9M7eFbq1z8YTWbUPyaoJQ1Dgm3wLZlcpAal/VPATfbRep
1/pS3oV6i4c0GdNRbzUVEGAAw9ihse4wX7RPxvVQncSzQiqucAfAWb1nFwMyoX8qcfNLgZYpa46+
MNErb7qpzNu5Kg+F2IL2Xn9lz2QsXlkjs/s5Vukn1RA+oEkqwggzkK+KL/mpPxgbjsNaZ8r5lhqL
h9bUhcWHt0yofRjp0YRJKcM4ZHnogPovCfmleuC3wZU2FHYZTkqSxJbWYyuLWlx1rnPsPHcLpWDV
Nz83XQsFnazYjlsOmwJk9jszkgd6VL107SnbbKBY1c1zWQvdRGP2P3HuVYsIwAqcxx5VTREUIIPJ
H4qrrgBnNV7xyJ13TQ2XaSvWW7NuZ19gqZyYWhgMR3WGDQWYb9o5TDMbwLBbjcNrOY9zMQv9lHJO
Za/2NKb5y2QlUU0AvpmxY9V4jT/UbJfTYiPsWVOWc5kLJS3sXCDbh6Wh7X8AyubYFUDptsd5a/hw
beIK3s6/XtilWmIsQqbjjNUNOz0Ah5+O5p7xND+TXQU6gRH8CE8JUPeK2wHTWPstDJ2tdarPz9y/
Cj2KMZsg3RqakM1NwOINj3ddAopUugGOZmOJsjSMbpprFhwiEFJi/gN1/bmOPn7+1Ov2u7/wS8Ti
sNCPa6azg0Vo1n3b5YEsGsDcpmFabgGKrSZNAYr/r9WoB+psvyjJQQagGF0yBwVvFqGEo/v5Ux3V
30hE0d1c6Bv2cmtxixNyWw0jjyoL5hUk8ZO5Ir5rJMDrbvnJyOfXj7dyc4ELj6Vimgvv8k0d89t6
l0QsSNFcqiBRo+kwMd/Z6HBZdzHRi0FBtYZJ3yXgF51phgsNicbNELqnfp8CdoeB15HnvmqWQOSz
FwKMEhsrXd3YM7kLs0IMpplEU80LGPfQDvVRAwAYe40vFZrDcD0BvFjfpJNctWUWwFJMqoMC1lic
5jgU9jCqBkbHYK1fNt1L35V47Zrqu5VMup8W1g0qu4c/s1bQOegootHfKcz7ilFREF258YA2gpEO
rAtbu1cZ/zkASPPd1EQIVOI82HKy1zoLPeNM9OJF5JYmZqTLkfUA8wI4UTP0wlQ751q/1V9yGcKB
Om2DIWxKXbyNXKSOV48T/DZ6qc+B/ZkcVGdKOkeDG9CXKVT8pFtFm3Vb/mut5hKqaxTlMBhoMFDb
bHh7uwkoAfGUxDPML+NkXx4q6Q8sHC+b2/nTNvXiqrG10Q+AwXn1PRa31+49FyuHsei0ZOfS+yHh
G9fmrYjym7G1wfNr6oAWspfZR1GAuic2QDqjZrT6a1yZAhXmkCUoOvh6EXI78DChLGENSRJ0r5iu
sXlYJ0d68aceLxA1wGYATvq3FtLG1LKkSvFV0DcWFMW0c5i4+/jmrIaiZyIWT8sE9BUrVpOL5p5f
C/Q3GXuAf26Oy6764MaZnMW7Ilu3N0uJC6oCuDI0njCPVWAbxREwbwiqNl7MVSf8XN7CDsWVLDNi
4X6oU+QgO21987Nyw42v+fV4Odxnvb/NfLpqcs9WuVBPWWqGXg6wBaUWPyQOUHuQEr0veoyETsTa
csa3pKnPz95q0FAPbjdAPUodNEwZkZ/jEdPXuQ40m2J4/lhR1i0O6EJMsNopoPiFxakLo0KeZFY7
SnbN7IsMrA/y0KF4heHF7s6QGLPefMRUlP3bbfwl9a0ac7ZGUckUCS1IRXb+XtzHjc8DHhhX8a0D
Ftv2GvRTNoAJ/43MkHoeP5K8eD5rt4YJcmHr8mN3rEKgWISDb+zNHb/ZuudvWaaPZC1uIZEAYwSl
jPKRZTgcm30fyJ13GEBkWkS9iz58eUoPANMoVFVr50S2rzIC3dXWa7ZuDv51yMsUpWlVQ5k7+CIl
Fi0wTF8c7d2/AbqqFvTRghfXU3Y2yi6DOlbMGlCg8RKBZgNUQ472AXngrWWt9VN7IIL8X+V9Mxdn
apTJehSCQ57qbZgv8xQZcDicgfPE9wlmUZ1984j4I62DmIbIKD308IA3U/Dr0fPZ11jc2NFM+i5p
8TXKY/qj3qlnE6PNgEvabt3+/1jcX0te5K9iDeNnZvZm2dk1w03td30IiHFURUuMiX9sHZRhW56n
CexqE0Om8P2WKVtiNCDwUrMj3gQYPgyC3jg0Dqxa5xvRwqr/fi5p4W71Ms/tyoOGoiH30kFrDOBl
3bCLpNiprP12imzNyp4LXNg9vWnNbFadUtTTTmOMcqSkO32cdra5hQq0IcpeuFfmnNiC93g+nCI7
6RnqEvZrld85xZ/pdTxb0zJmFYZMqTZgE1WRZkRMGYCzKHQfXAxF2ur1wFT2lvO4tbiFjcNUioJ5
RWSgmfeT7gTCRHeJ+cXiW90Ha0/G+eIWrkZeGAaK9GoX4/jYVBj0xKg3mDpFhpXRJPxY81ffRaX2
mF3AKCsiZ1yNM9OSz+aYyByejWq5N0Lr4o2zT8UdsT/c60/51dZObopcmJFKzye4Ezg+RZkyQPeP
s4JJADuxAlnuAZC127Kga473+SoX1oR1ejV5rrp2ehNUDM2/3lYMt2pDVMHfsy304S6VklZtWTUa
3Bmh6oZ4EzpFfqiwuAMaYtrm+3Y4sWqQwQUIWCzXRPl/Wa2EbyEmEKz/4/Ba1QuvMore3hwwF7mZ
iFa26b2VdCxDgRziHUI+2lhsoh431jgX0EwRaTcuMg4gJ/2sjPP83f7ShAXIV332wwJ/ORItWye4
4hK/l76wnA5zBK89tFapVOqNIgxrAvlUnFTDEaqw36xP2+B1v1/69zIXxtOhjRB2rVxUG7BO3WM6
v9TAWCRiE1T5dwV9J2kZmuZu0wEUBqvrwvguNUE51+zd0Njn13EPsLgWoFybzunvXsx7mQsX0aWx
S5ja0fgqu1fgdAWaj3okAP5k+fi9tIUBdTOrnjLV49rElykv9pk1bpCfrTyu70UsTCdwMzyZqQWN
J+2muVdjwsBzjchPEqmndasgvqWS5sINTEtLNK2SZ+4xsGB5PkGTgPIDQTCjvxhvPUzx9ZbYNaX0
TNMgoOh2HU9fXEO3YJ4pJihlX7o7qZtBr5PAM7/I4vN//DYA20CBmhJg/YFjefE2FDqfe4wvIurF
7Ndddq2cleoJeCvpZ/oCElCM7G1hbq+e4bnMxeNgOKLnXF2EnMO7lkAaU7ELEPjaMZQRUFV33sYT
uLqfZ6tc7GeWtN5oqAwYpjlCg3k+1yaM7L9q81bE+/sT8X4/lyas7tG9pPSltO+lfq8hXTtVG+/Q
miE537+FyWKAjOBMoV9M4ruWNn7hfflYK9YX4VHXMU2E0ssOCtp0TdakKBjI/GsCnHlzqkC5vf9Y
yPoqfglZ3CyeJo0oGggRveY3GfOr7uv/TcJCt/VMumxm0G2HP2YtWP62MCW3lrBQZKqN9UzVa1lN
1iHNq+M0lRsGb+soFpoLBCrw/4I7ArNSzYF15dEdRNh2xoZKvWW9Fw+/DahyvP3oZoGXuHgo0G5X
GCWFj6hqYCgjBvPBAvEUv2tAuDME4NMWYfdkHOzX8kZxd1p7I3A+w3+MoB4XRlTvnbCpAzxtUbU1
xrmyzfhuwDgHUasOVs3FHgBj3DLQXIHbC/D8wsDbFW91dK4YiHciFtdWTrnMax1hLyxFoM3NKdE9
351sjMJtzGivZG8RXoMYFUyNYLc1l0NjaHCbcjvhCvowvstvxf105TyVRmQ8yQe+N4+q4FJ9rYNh
CIsvyJrNarBLbMRXK2oF1j8cNN4Yi4Bq+n1IkGWzjuEkXI0E0yhdUUcl/2nJMvz4Aq6u9VzMYlvr
hjV9p5i7VRhA3dB1QnGNac5X64lfAY75yC4Vm9n44ALTq/fJt+x5OvCNta6d7fmXWJjLIZOApVDR
Vgscpthr/ZE3u6SgB5nRjQWvuQsAmMTEsQ4INXhzC5OTmbMbD8r858fiWqXm1V0B7tMJE87AC0+B
yl9vyFxd3pnIhRGa06nhhoblSYznpap+dcgB+ZQaG4MH6qyWFgJ4dwCFo+B/Bk7ie5WJhez6WAUi
YwcKrESbLgDxriZY3RL4SzQSOeqGuXP/sQopRfxIqrINZ7FrqjV6m6oCg5bHj7VdX8XxUKBK5kWp
7p10NTzzscDVm3G2zMUJdojAAN4AS2Dk30zAZWt8L4dhQ8i6njgA9UO1Fc7XMpKsXVJazgwp2qEH
Wn9yMV43d/mDKpDJn/yHeKhet1pFVmJyTCydyVx45yUhw2AqG8ej/DhG2cGsd/PBC9pIXI6PhQ7K
6608gDqd307vTORCZ7iO9uEKBE++1nk7VtqXcepuvFyr56VAx11d4Tove5mKiZexVHnauj9N1u0I
6sBiQ/O3RCxWYXptMXO1ccNYBXoOAjxL7Gy5UYVf36tfC1louj6BLjNLcI8rsCbVCDdYH3ys2iuD
GUoDfolY6LYlKNdjtRDrRlF/slPzCfwZoUKZmfcK/s+8zF7qwAu3KG1XbceZ4IWN8uphsE0QCvlD
din7i979AnSgkKFcmTpPbcw2Fqos+u9q92udi9dtnKxsTFSB1By6Rzct78YKbrLBi5AY9ZekTL6X
E4ta3e3Dj3d4aYsdIERjLtvAqD2eV6SI3lsrMrO+Kc1WkQSW32nakgAFsJ8VENsDt+FboGpLjXmT
ZiKpB3ASIGosYzfZAGvRlujR0GmvXeKydScEJ+3G87kqBQ3hSJtj6vw3U6WPvGUpReeQNBo94JL1
N0nm9hvdXss7ptYCHjiCNhPLQl/Gwv/kqGh3YszARJ8PV/3MwqS9Hskc/efncy5lYQLNhsWuXkFK
zLODh3umdTQ0SRpWycPHkpYquFzPwmYAJBYBdwdJgmo+yUoAJF8mjnaIPWSapH1w6z358bHIrS1U
B3n2VKKNremkgEi9Fr7ttD6tn4vx88dC1rThfAcXGu4ZE7ObGkLyjAWGhSpgtjWov3aJKAH0LNwo
5FmXPhRKuEZnpBCRpFdd552cIvY9twpHUm68HVuS1OdnO5ZrA8sMBklxbe9l4Zw6Mif+IKxvBZEb
wejq6ZytamGTWO30bqVklcw6mnn51dOsZ/Tgbmj46vmY2DlK0dMIc/9+SYz1Ro125RyQFE4RtTPJ
PuXWrN99rAUYc8DfOTexb/rtgB/VBpArElQL/c5cnlkmTaEHFAFNQCfCTrVtlfd1redPJm+bxzZP
8p/arGlfdZHFNxwUZXlgmbFMonS0qx/EHNPn1puCkmmRnAv+6hWiImHLRpQJMqDp+AB8K+qgatMJ
yGSWSLvXzsoBW11hN3u/EYaVYUCGgb0LLb5l6iUGICRErpc+M0k89H7CK60HHfTU5vD5m5mWXwif
B2uXx/H4TVTuTH1ZZVQLHOLNzr3VdvN8M3Nes+ekGHPrW5J7GfpNKkdrx4DxTHwvPd1NgomOmQjd
2LKiqjQx3DXXMjGDue0nuZtQkZt8UaMcGWSTlGjstNPpphhE/tkTSY81gTXLvph7Lcl9r85NDA7W
s3XdCAU3Pmpu4k+DxNxPbdPiKs6RApTCm70jje0xw4gzcXrImvs6zFpAlwYjRVfQcQafHXqdasCO
73R7HsEf6+CVjShLOjBewLtoLwQr+KOTpM5rK9s+D1jCbM2fbK1BdTk28BLsZemkfZBVDZNx4mdJ
nWjIH/OEuN29CW623EuCJm8BjXqUfBQAlEESKWs9vy00mbJgShwcJyjPYhvt8kUstBsgyRUwtRqT
5HqcRA8kGgNjXjdAkG9sX85Stgev1wAaVgukOW5jMgpZhxMzhflVdVuVnxFa9XFyIfs6sewAQ+at
hT2WeSujmHhlK/zYSOr5qHlzfNP245ztXUNk5lHXChvpJS0hP4ahIwaw57KRH4CFW1R3psVc1J0r
FN9DVR/2ws4pp5j7id4CoL/kNf3piLSM7NIy+V6vPQbaSZun1ZWDLCLSwK1LXUyqyXmc5HPRDIzR
iGhe6zWA25XNfKvp7lAdAFbjzHdDYTItubJz6dIfLheiwssA9kPS+cXYl2ZoUwL+p1Mv7OFxomCe
uEzrMfuBqKdB9qXXLC1gohZ3hhOPbDe3vDSvUq0i9hU8k6YEgrOjTTudSNjPzHzRYkDsOCWgfKps
yr+V8YyCSiqkF3EAENkXruZ1buTwSRsuY1ebwBwne8fcOXZu1pGuuQUgP4BoMfpuZpTOQ9OPWXGo
vTy1QsPkwvHFTHj+gDoKx/g9Gomag5EVzrAz9d4sog7cWdOh05oYZ13EgwjsejTQd1l4zvho1vM0
HGZNivTHnBhj9zqbWjGH6OIxqyIgFiv7PUc3v3FKKgftQ3pngr9tiLuS7BxndN2gtftM+vAthv7a
lvM8XTZOYVs+q7UZMDJ1PWkXohxH+jhMpqgOaR3PQe5YrDiMop8BguDKyoARmKrMh+FssmuNtU7t
NzXRm2MRx7II6kYrWUDj2MSj18W6hul/nk7959EbMctclV0zPRQts2YS9VXnOX0oilZvI4fZLt5/
D12hAXUy5IN4lAxc6+ROyw0Xbb6Bx9N2eCRDS1LM00xtIoCJ7Q79bY62dCfs4tJzfELamu8aw9X0
ow39lhflNCQ6OF6zEQZgzyZS58Bnbaa6i48fG/vVV9IlSBaBNQcV1sXLlbogtgD7MPQJOMTTJXXq
g5WXO0sYGw7Mb33Ib4/KmST16Jy9xw7Ds4EcJDyYEzj82ulB8a3MB/QDn/Rn94VUES75eLNdBFx9
Nc8EL1JEnGgGhXGEYFEgj7Lrpk8f7+G6AOA1WJjMB+eD+vxsZZJT2UsPtl7Pnge02YGgaCPmWfUv
3F8S1OdnElw6iMIwIWGwv5vuhSVeK/by8SLWFeGXiIW7ZJC2nSsXIoQAiYPANFb72WGXzNmIt5c5
nzc1AKkwgEkR2gAf5f1S8IKChKaHnJlhqMXD3HuOCdyhCHOPIKSzdx8va3XngDIGjDTM89vWUpxB
07SQuNJVoe+qhu/TaghHnW7EUe/FOGj7BgqYbQFjDoAQSKQtrhFNHF7HRf9DpjbhkaEpW9LlpIyD
fE7ZGH28qEWRTYlTZCaWB5fTBHPREvowTrVsYhX5bskqJvRZklzikSoHlz/Vc+/kdwXaGax7L+5G
7ZgKboMjDv9V3Q2GPU0hWuEHK963kgtt9Gu8D17uv33F//ci/yt55bf/8BbF3/8b/37hNcBAk7Rb
/PPvV9lLywX/2f23+rV//dj7X/r7Tf1aPXTt62t39a1e/uS7X8Tf/6f88Fv37d0/UHfIuumuf22n
+1fRl92bEHxT9ZP/7od/eX37K49T/fq3P144bLn6a0nGqz/++dHxx9/+wHt4dlrq7//zw+tvDL93
mX1/bbNvv/3G6zfR/e0PzfmroWodgCkwARMFFDuYwfH17SNC/oqxZqB6EMBKE4J6yB9/qcAenv7t
D/evwPDFHDnAKFzHRpYSnj9asdRH5l+RrVVInyo9BlgQ84//Xfq7Q/p1aH+penbLs6oTf/vDtt/b
MqTZLDS2U/SkoCvlbaTo/fU00Ss8824Ohtishl3mZhh1ZZkzHTwtByx53GSyQxuT3qN3RBj6RWHY
oHMuqbu3uT0cQCPs/HSrsnnEsyL2cUeHH4mg9b2X0vxTMjX5rTHH5FBWPG2iGohax7ifdTQqS3s8
As3bOOSVyz4je4+2iY7od0PZy5PEONohMTLrenDdYW84k347Jm68S1pdXE96aRy1aeY/gQdqvFDe
deCtleQOfTe68JnrsCHIu9i58po5f6i5nkaSlUClj+exuR9bbQp1OdAnT6vm1wlP8DHLW3MHHMcp
Qqeata940x7QQA7MW2rCXa57K951WWucmO7wsAPazbMGnsQjTar5soa3nPt9PcY3PTVm0NXEvR62
OhlDcEZmuwzV0ckfLGbQwB0LIHEABH4HDitgXY16eVm6Pf3c9mZ7MRo5PbpVpUcVEfGdk8jihItQ
BTOV/FvvePNDiYrx1YCR/gtURPXbsiM5OF1IH1rdiJAlH3kSmS6Ds+a2SeN3lT7eYJvbx7xzjB82
6DpHvxgwVkXssvU9Y3DALu/Od05V0tNQ1Fnsa7VI01DSREZalza7AvHh97J1RwDmmo4ArTaZgtGk
3cXgORKtE3JE82pXoMLYJPZe2FobUjvXblpXgMgRIUrk6lp9VTp0uJIu0e6KydF3WTHMn1wXHog+
jya5YC3Njy5irQfXa6AnugaM0FLPMFkziaepd5IRfn82XXSxMYXaZJvH2KLdIZfa+DCPVXdhDpa3
o3HSHeakBNICTw30kTCjvU8Lc3xJSd0dyJxVgQksRLTodBTBW9Jk9Rct71kgxxp202yz6yEn+kXp
Fu0TK0rtssu74RZsoOlFzjv6gulwrUQ7byb21KyTaMxd62qgNtsziq+HRzX+PmXEbVHnLWsERDZw
jDOnQRtbIsz6p9Oaje/lY3zZp/D6SolxrLIWeUQHy7gsUq87ubYODko3dhCKZLK6oDFJ9wLO9o55
lf5QeS3qDGkpPneiRS2Vs3nsg0ZjRdjZlnYvGK/TsBVtek8qx70ytGZ4aaeCPgghZziYVOwBNKp9
dQw8PHiWZzwktZ59wms5R9wl/dGoLXplFQm5roFjfmzikgEbfqj2yZyTfSGz9FPvSP2KepNxlTuC
7ToN1KykxEyQ1IwH256qfZE19pF5OrhobDf2yz5BiOGlck+52ZSwK5weRwN4utwoyqiZkXAQ4kKX
aRWkjdnfcKdlIMZz4qvBI13k6G21R1nZCKXdxCC0NZOIewKzFtYEWDcD4+I5Y/Ve5pOB2RlefAa2
w3BqZrt6EU0zRJPRj5HkjYugj6JLk7P2UZ+IEY3w5u+Mwuh9E5XU0K7AsOVXlhEf42Kug7bzSJSl
yFtJjbSXgsQ1uFBaxvJAS3sZFE43HVnCXVyYWeI4cm0Ps4uUQl6VdZTbffnZKqziCI9lBMCD5vJb
ATef+07Gql2RyTaMSSseLdGB5rZuh/6HUWFLHEQAgUczagacTkkdjigO6n486t5lxlr+nKFNEm3Q
8+Rd9CVrdhYj5rFGpY37VUm4iWgwLdOo9Kw28Ssx8R+p1o3xkSKAvepjwAMFBPf1us2p/DSQ2gGN
dm6Lvai65qGw5vSyGKzcPFgu2ogo5+LAevTWdW/kl1ZWjNcjQn+fcys+4W0YzEiranpVt3F/kCat
9xlJSyR9KnQZxC29qdtpfrRmFVWPzniI88H7FDtxdWg86Kg/jpp5UZaAsRqRkrklMgUmkwQCg3C8
2Bdx3fhiLC1fJ6x6mtyEcoAj0P6g9wMme9O6D+t8SsOpa9lTrs/XNKXJp64xyMEk2RT0NmkCm0zl
7WSJ+ThXE7iKxmKM3GbIjnQkUHTdq55Q7K/EztHrHB3syInBe3WrFNiLgk+X3WxVkVO6+gMZ4jxy
xwmIBXL0Ap4LJ0JemN4jD4FJz66vDyCmiG/soW7CPBuNSxeMzAEvG+21SvRZD2pHBMSNwwr8ODtD
2JgD8FpmRnbM209Vr/VfeBsnn7IM8AxZKfTcdyYyljuQXFTZLpmc+LluhLnv3Kz5iptVRh2b57se
Wbc+hDUax7AZ+mJvlZ48VoC3H3aenrTk5KZd8WPGG5b5Rmynlc90o9zZc8+yYMhyLQvG2E1KP2Np
fdshXj2McWv/LAeTf2oLhPMVjuUCLc91aFFrlD5i/XqXJrMr/Bw15Zuybpr7rmHFl2TUPBaYapIY
tGhzMErO/oe979iuG9e2/ZfXZz0AzF3GnRQtWZI7HJYDE5gDSH79nZDL42hz65lV73ZPr2q4ytgk
ERbmmoE7o53GwIfasX4SZlGEDUjNrxGzqyBB2PghixrAZgUz/DYy9CDPhyWoNd6CO8PU+ganNLkz
FKO8atIW/rmLOt4WCzEmR08a/Sat4AGHEDA7zMpef8r4gtk/De2LVXFxIDVEPCwak8htllJPXaUR
6r7qVBjHwuK1AdAAt5wo5iywdMXJNOpmDdup9rIcbN7Dwj2vxier4X3m1XWqAYOKivSl4GM/OAOp
qKdNcXTf2pH9JSUMrujZ0NwTqKbcMVkYsAMDK50r5Ic9lmwXcaa9gBUceWy0jDuFzgbFoHl6MhGX
6IlaM32WKqq/LGpxQqpEHNqAEPZqYgpMMjHcDV2v4eDqwL5jy2jAbCLW6muhATtxFLFUD/XYmsSx
R9BtRkD+xxHI5h0d+HQEfjpBmpuOQP4bO5pfF2PS7ztwdx8io1mouywRA2nFaEWY2oB1QpvFyVd4
yA7DNzD/EC2hoWgAEkR1EXZV0hdODi+T1E+iBrLqBWCJ0wx5/zITo/AsNZt9bPv10zzp0b5qptE3
aDEf5iqnDol09WdfWfVw2ydMu67UMQWXBGXkC/IV8sKZoJTcpU2X3BALu0DSzpaD2rYEiyhNsTco
RsrToNFzKyzTWvnc5iOUzwWuPw5Qv6x0BSFR2HOTPnWtWtxPo1nJWrRucHsrMxc0GsVrJQCt1o0W
ZgPFmW3zEfsjs+YgGgTKyaQSyI5qafHct2n03DEO9ULdcs+khX7qkT55A1/H8pOGnfGqA7waEKUS
oYptyBsWI97PppKVDvSX1kEdRfQDN8boyYzjaR9pIgMZG3fPH3C6iW3fLgWQf97E8VNaJvp3EKoY
XoNYxntUEkN7VZhGlL6UkZrFsI7WWFfvKzOvJxw/ysSBdSXVVcPSZC/iajoRromTidV9jdBW6fky
PTZ2pn9WR2yAQVFqeu+24JZK/gl2yFvCFhzoYMoqMXPVps0RzItM26u2Lyi2jDyL9uiLaZOrmPEY
n7o8Mb9MAC2fRaRP5NCPSVzd51wF3pSqYx05pj0zNVgsjgIK9554AugFbPJzXSfz1QRy2BBac24j
6KLS2M2M2hv4nq5AvUm1UrAg0jOYcY/tZJ2WKK4Drnb5aSpYPhyZUnKA+hHRIjfV+OiV0Vj6BDmh
wBrmEdIgXo0szMwiQoFspflXwxpBA24pYfDq6gAwKh2WM4DnsZn9JhnFizmJbETyRaZl0HQmVT8e
Y9EGrdL2MIAmWVTvaiDAAPmtKn6SUv9bWhi8cqzMJPoTiJfVdGhx3l6h/OiUPSdQpThwd49vDKWP
8XO7QcN2g5xrt1LVxq/UxvK7CAeBw7KlRRS8mPINbsLK6AR3PkgqYQ5gg2UBDAtt4PM7H2QVc121
yKuFUn06Mnd8kMBc+2qd2DPfidthcJUrCA+D+fUuut+ikZxDJ79GN3DRAz3ZhAXWmo+q4whJkIPp
Muu6NX5Q/mOZX95dwP++5b6/1V7caUHJowiJALlcVy/5OIvCOGoteHOiOZXiY8TdxgArPObtGdCW
gxxTPgNI3auGWZS3tUrT2Ev27b5BJuqIwFczRPfAzfztSNTL5wFrFyAT2jUaEK11Oz2xpwgnFEr7
/kob9rFS/sJuzqCb9+/rvP0nnwZQsAESssYgRIeo7nw+dEigj/ql9NAj8jX1MLLHOArr6SpCZa3D
C/PPX2clgvk1HDTmmALIjtSAcpwPlyos1tqm9HCt3heH8SjjZJXwH9kWAKl519i8GGrtqJPQGXsf
hmp+4kbtpYcCjB/ErdphhWLC2SRlbQ23epG4682FTkvP/DS7aMBxr3JhiSTd1qoBZoP/6/Hk73kH
E+tl1mn2UHotzNxhBeGNsEfCXhyyne1tGXquBJ6/3yUIKhR5uRTg5/lgQ94uaqOAYPR5RDQCHm46
Ym5IJxMb1dx2usSKVnc54AqhpoNI2BJXHkHM8J74uAhYTuYptqtBjcxO4+cRUXLLpp+WXLv/aYZf
DruCdksd5gHCLD1yiBcUFw4PUJjtOw83h/iZ3/0DWcpH609SuX6/2VWnROdzYllR6YEP/jNtXNyi
+yxI4ZwiH1RjcCKsH9Xc6b/O+zzY9DL5aNJCnkJhSAvq0oUlYSNGpql57WX76SQTZwD3wRi2dfNA
OFt7/4q2KF8uEllAlgbDCdTvi0kUV7MYG7Pxeq/c81tAjXdYIqCkj37xvQ+RLbrBRLrcOs/HW80h
BZ7Xs2o0HuVfpBY077eSFj84CrBhImMZR5klex2r6SLmMQEVDwYooNpPXunpr9GL5slsm+4GFemW
rG4lLccbhG8w7LvBj0QnGrTk1XjmaCtIDoEdyBdyWDwBjQ8mzqfxSbxA4Jq6eig8aK4HZ36NfOue
f9lSFX70A9DNgZk3Q/NLYtPn+0BcZCPq58VHxCkywqR48i3gMVCw6yDcDmaJGXwLpB82vFnSb7lX
Vl+3Mmrf2HBni1S+a4MRCxbKKgCf1U4rAFe3atQE0tEyw6Vrchr4HMEiwomP2KIOGiTa2X0TKHsG
b/PCm3cdyNRfxHFrRl9UM6sfstqCR6AdIjKbgCPQyFQAuljHItvc6OWRuH5cDesFNjRyn1jnTZQZ
6Apz1wYyioqhjTq1Yc1eu84pveSm38Hh9rQgms1LRaBPD1DHbBqcXOwSeE65SVAUPZh/a8X9IHS1
0Po20ELRwIijCpFJVzlEiuBDcvx7lv+3m4RuErag//u7ZXPZTfrRVX1SnXeT8H/86iYx+y8EBiHw
ED0lFE+I6/jdTGLmX4SiPpTKGqk1VPH//N1LUhi6SVipss8EiyHshzhf/m4mwR/mL7SnGLQr2P5R
B+rWv2knIRPibKLqqE7RR8IeBecxNEYx6vnm0CxRkwvgteBw1OYjKzKQOpLItoLBisADK9IWLtDo
L+zY1E4hsOzhS9TW8wE9uf6YlJU1Q0dYWa3bNYa+t7VSubP6tLzJ4L5/jHOdh7XKUhCu5shASiAt
HhGktOzLOVlSdyrt+qSnKUhLtGqi5wmMsByUljilOFEBm3C7YU+jZqM2y+u2DwnoRrGjlAluma05
JUcFUjwfmBTfV60hIO8ASo+eOP75O6uxyU8w5ftJe5t5cxazcChTJFEJQIboJYBe45ZLnQSgVAFF
TRBXNToLOruB0UHuBf/D6nXKe1QQGue3Cqi3PDAFW5CqsYAH0ivqszD6QnFwg52ONpJl9iov22vF
jpJrIwO+YKOp4CGTrh7B36EaujdG3weNQmLcSofsM4bovTyvxUkHO+eIJjX2ir4ZPeCG9VEAjziJ
eFA+ZR1p3LrPrL1eZ0A+ypS3Xms1NTpXqjXDEG+ItaMep9FDX0TJIeYZfYYVPzlpS1561dK01zFu
E269VJ1jaZHxmUei34tCzfaNnlVeIljjt4LW3tTzwWNz1B5sKro7bi7jJ8vKqkfWFuyQFiTyFXP6
iqDEKqy6EeH1OcnvGzUyw6pUs1Pc5skVj6wOVM5qqD4rcAXy7dbSfoCMY3ksGVO/Zlb2CgQ03acU
1bBKhPlIWS+upzbN/GyImwOxkwQdCpZ2X9VJKK8xXxqg1iwzfaFrIuinbDgSs4XHh+Ai1Euaw57S
Vo9VgZRmg7XT06IXfUjbxIYh0TRbu3jOxBHjFT9K1Yy/D1mn+Hmtcw85i51Hxty8UkozAiWpbd1E
70HgjAsEHjWl/akxutwb1Xy+1fp4OHAaqWGFkIUQnulW6ph4/987hedXetHFYUzSV7uT0VNFWrau
DW8ZB/CBeMxSswtKbiePhTYqTw2rjJNOesVbmq55IY0SPwnN1tEKVAVCxcREPhXpmL2qXCn2tGfN
rl0mDtomJc9mOXa+xXkCvCOOxcNogO7IMP9vMjIK10z07FBFjRYkGpZTGlnJrVII07O5DmSyVWBp
UxHFU4HBP+Fsq/1EMWqYrKOfmLLK3qu0aA7aWKPxKETmGWk8v+bz0u2rrCD7xVRxv+3Sym1VFWzN
sUDWS2rTgLWpfrKqCkG9UD0fow52F2B3tV/BSssDxrXZQdRnf1VRDlpZFMEdDagWcNZuCVRC5yDP
yiFgZFm+Fsuo3JXTNPldEeu7pRuGAH1INIznXPXanA1+P6XpKUb8tzO0PDnFBRhEtCTJzpyj7MFG
v+jWnHrwS4eMuyrNzetkaOwr3nLzhvSqLZOnpzyoJ9vytMIA1JPmLGhFZvhd3LcQEAAELwwBywzR
RTBgbdjsT2w2TsLqdEfOphCRNORObXL0rNspC82lq4BDRdB3tJx+5iMRR8LifM/MyHQY7ZRjxuIO
Fg+9Voeq0RX+qNH5KqVo3+NDi7BVLTR1+lk4pNQGt++69KaGU8LVYradX/MCosG0125orZh+3ZX2
s1pR+EKJSgG2n9WHbJhjOVP6R9Se/bXNsaRHBGztmywb/RR/1TGZ+nlntdia2VhZu3Kwy4euy3Qf
b0UL4I+yPHHe8HsseO4L9HLRU1WTfVZr3QlMUAYTA/A97vWktm+UvEazrdJttwNBE7lGvXkTZaD4
sZkXh4kxfo3qLwcVIeZg6y0iUIvSvLOLgf3oqw4EQmyg1ieAh2jhTN3yKEBCneGA36W+XnbGETMW
8J0g8fzEO4N+Bf3TeoEvABSLBTa5SGPplZmyZA8/IzgqotXiR8oChacGVZxmEDMQipo91FoD+RDU
t6qnglKTOiDBto9jrRhHAHrzLc7vGf3+2P5iLHN34io4QimjU+5kdGG+NVTpQ5XmXZANGvtkpQna
y3PHPDYAoDvOXEcIHNikO8WYrdxylbpUAwvRZoFZ0vQr5RP1p3xEmno3NrFD0Vmz0UxN1MIny8hd
YvPcw4KwbsgwMbQRyIQ4w6Lfs6UadgUter8shuGmX9RYcZa56nxtajOXjDaMSdF8v+p61do1Zjz4
hV7A6bFY7J2p6zjQ+kVzIxiW19j9kwg+N8k0hlndRU8FXJt2rTowt7bRZrVmruwr8PHu1KTMnoYm
hcWwWYKAkc/p5ClJLr71swLSb5ZgD6dUHIcW0CQpa3oY5truQU1spr3d9yBulA3HoiFJV3vgwveR
H5N+QDRzHt21elL4aRbDd1Ot+lAHsfqUmCkohmzO23AYa203D11M3CQ3470WDfTvq+B/i1YUrSgZ
/1C0pq/z1/OSFf/93yWr/hdKXosg6wDoItBm/Mkv/pP9l4pzBSl9qFmRgMVQev4uWVX1LwBMuOwA
JMTdTt7+/i5YKSpg6KNAjQQb7u1P/029iovLWb2KKw3SsADk4hfgd0C9ubpNE83imdX3KQj/M4up
DwgvSsin2lYViGNcApKzDUc6u+grFepflI60FKFCc16qz4D6O/Ru0XpibesYaPeCSKdx1XiFrQlv
9naZRSKYcsuKqYs8P0JrhwsiwMFLwFNQOghvu9pEY0LBr/g2LWOn9J6WTyO9ytQciimo1yMQ/Z12
xsmA5O9F9ZUqW/KbXMkoG8OSG6AfewJWRib+21J2S4y2TX01q+hNLQqaC+wMcYuGNV7ql3zBzuN0
llHsdJ4a5KvVg3GhHWOFV41HtLFLqVvX+kBDECe4kN12Iwe+l9BxqQuvBae6rr0BBqFmHsAOMga/
FjfxgQpwEBYNy57LHf8zDhSrvwNpXLWvY6lVxeGWRGVjOWOGjtUTOsbpYriD1eQtcytTq3TmG2w0
BQoyEpfKFyVjzSw9i3Ij1n0YiLcNiCWomjP1GPV6QundgtZoqhxUyCeMMmg4a0UKirU9LJ9io+k5
AAGeFNUPNub6+E1HLNB8TRto+mwv7oZyXgI2JDZBl1AslhpMmHTtjzJXzUFAoFJp3TejEgZwYvij
WZrPWpID0oAsOu8Uh5nQeKKYqVjZqAcBtZbyVBJztp91tKCH3Jkn0S23IDXN1jP4TUVEofqgk4nY
Ga3m4DLNaBfHcCcuh+6+67M5f43MqbFPSsR681Qa6aB+jxMkgnaOuvTZ4vMuUabF73JtrgFj0zFV
0Z3Oh4EaroH0IAOS3Fy1+59NYkb8keuMxMuhGaX4BG3/ukDDx25rq4qCtpj05B41Qq/NLpJiJshr
qgI9I6/ntg1EuTOBLkN/g1SlFyVVwC1xssIYym/cEpr6IwEpxHgRlcE63JLGfEkXB6X+2CDRQSv1
JntRWIrq1AVdoWRIIKbTVHKXYY4kJzPBeay5uTWryQFPw6dT3U/oFe7BbkGVikNFFxlQJFuduA6K
tTrMFCbLiBpmcBNMdbtT7pIUSHv8ghSCdob1jAauFFrhfjFXhNtOneT2nN1WBtQDRuTkiWjhDIU5
aJbQFrhljdWA7nQxq51JNjDHFSQIP1YgcyZUoyYu1CoU9iukHNwYVe9iQMcg9VzFiy/DytsjBAEt
d+LvpT8fq6d3++3tLyTofQdn1dJ7GxKQINSqAGig49JXQ1pGzzKLS3YV8DjqcUCCHBwa4Q6qk3CH
X2dHsothSWXvjC/jC+QxWLF//g2rBoH8DdiqkVMHUirai3BlPL/7G4U92RUYr/DCEP6MVMFQ8Xtn
csUpgwYaliIb450D9b/HMyHQhSQHT74CIkmNLuyE9y8Nx0MQN5Fmq1N/hrRhn1wnx/oqif+Vf8vb
iIBfsA0AiTPQOF6hjllvo3xEnLnDSzhpNifBvk/d9z8/lnxL/4H63saA0zR4+TgQYU1HVmMMWtxW
rI0NJ4ZQjd9p7d7gd38eYtVZeRsDDFXLhPcduMTAT8+/VLb08ENFFjCiDBH/IHziCwD/yz3VpZ2Y
+Za2uQ3+n4OYv0ZVUQXA9YVglqylJ0PcRkullzrsNNp9fpDez/aBbVrCfzAPQbc2caADBQPtev0G
eytLYvSONKedFg9g5kOf0lfwo2/A+EELIBqCCHZLrIw+gYoc0goB1cXQbShEUbysPqPk6SPQU0Wo
D7l42BK1ao0AcfgUjbFvwWhvaphD4k8z+tHMgiW/2PJ5uhwRuQUG5ifY4jCmX09OyFGtfiG5dEaC
Vr65NmPjAIsIx7B2wkxBDs39P0+jy5kqgxIgfzCRRQ+q9qp2akkhIrXlGq5bQaE+j3OJJ9sy2lsX
aGiqaASrTdNk4/ui963k8CGnCT5mpQi/GbOAlltDrGzm5cQEMUYH3QYbKF7euqOh5xBvZa3Agxz0
wH6CtSUMzF6Hz4hrOKShftV/pj7AQjiZ3W55w30wWYHna+iLIdvMuFzuCwxKmtI0VWc4RHfpLj3k
4xUMHBA01YZWE2pbeuwPB6Son7EK0YbD1nm+9qNFQwhaCc4aEnVCGQsBd4oOTm1VEN9AZthu9lPP
IeG3t2u+H3DV7kdGYxKlHAOCpYiQ9vE4qXvzqtpPYfmonIBZ/HlWfvQ1IZiBDx5OdmTOGqvxxqVT
Rt4yqABtRwfw+6wd6iD7tIA2Baz3c7qfg4E54hTDwCf2xN2WPcYHM1b2poCDawSLcb3N2WKG8m7C
+PCscAm/n6JPG0+4GkGVzXds2wwfUbI11gwakcGvpyvIgIN2wuXhttgpY9A+0fvqBI+Kr9MVhwf9
68agcjW/O5cwqIXbGobUEbeHRtDqtO1rsy2jDo+FnA39k8xpLvwySDzFHV6mO5zyHuCIcN41G0qr
y4e1KDoTKvoXUG9cuHDMIy0Vq8G0BIYwmS+GuplBs5qg8sngnMXgKvUmg1m/znxpWTMp6LPLukU+
Vnpod4ZTwIo8OWzNjvXZezGafN53nA2lVY2KgInjlN/aE/XsJxW8FBlNYHyLHPq5/f+olC7GXFVm
I6knKLMxpiSKQALsE4GYtwFhIW0YXevb2e6yzbOaLGevdNUGSkGiqCLx9kqtUP+0gJ0y3lLYE3Gn
5o5+aK/ZP3jO1YH092PiHo99FLSiNbGokIrGaGbM6ePKQasoBWki3fJrXFf3chTQJCj4Ulh7jK17
sUOd8ckuKcXLFL4eFH5+p/iNB4PuwHiVJfafF94H8x+1JkPrzoQkAcv+fL7EeZHAFAkk2sz4rEVX
VbFRDH7491tMEuYs0AzXfAJjbHsT7HOKLCnkA9m3IJD++QFWfC9TvjAbehVpjwcqJfbm8yfQa6Hg
KjtSHK9RiGufX7n1kR74juy2yAkr0fHlWHKtv1tdUwMvGFELijsBbvcu86G0WRzlOg67YHHra2uX
Wg60RRsfacVr+T0uOqnYmtGAXeNIoteNGlxOij2EBv3DEBq3M2ggE87x3q3d7tXe8ib9eEgZeQTd
HqIh1nwsJY/QvKs7CpNHtALB9I4RJar4uk8PPXfUn6qbHfStb/nBEpN1NaAyii+qrYWoszlVRmNX
FB6AsyupFsD1Oze+onfdSbpmxyg9Y6cynY059MEsfT/uOh5Zw2ct2IxxI0i6n/kt9Qg+7FN7pHdK
4nYPLXhZ/7pWepu5755WX81cRROcNQpGJdDDHLWD5ic39Y52JxJUMD3/lySLX7MIexcWoa2jDF2v
9aaszEnJCzmLrFDyPBoX0pAdkvn85LDFoflgXQJ6hfYKfTPU8RfrEnKEhWVpjJXfBlao+bingPvu
jz77B8928QEhlJd6VpCGgA7gwnC+MOF80uZtDxJOR74kHM2Z3cYMuThyUMODlcRQvoIGAWeD8wHy
OemsouoR6heU+8Ubb3rw1qkbfVe/QGgGhuLX5ib1oLQjSbAx9PrZ4MUBJBl7mwaI2yLryMFiqDR9
KuYaJTWCI2H7OXldqFxHu+akwV9O8TqGWnML/3h7Ze8PWQxr6XilNsTDqMvWMNOyQLxAFi6HjcLo
jn22PptP0vI5c6F0wu1l2pmuGc4nULDcb5M7w8jyvvpu7NpHfthOAFlvDbLmBqsXhRpcIvHbVgcV
vOhoUZlF7VTo6yiap0WpA7rfBgRzcfy+DSPF0ugl6BYgkvPvDFOEXLAaw8hqrbyVLNvCtU5mSP3x
ETm5Gzv7iu6G67t8rP+Mt955+kZP9ah5G0+eKJ2M5B0R1JWjSLSl1V7vGwHZNZHLQ+iJ0mDebZ0u
l28Wey3sR2WzBFcpbbUNEZ0NoBnCLrdjmsN7MzB4vrNg2bUxj9clPtYPrqEGjmk8Nqqo1RccF62d
Y6vGOJhQhkuP+VUTwvHMRmqMzJXDPAphL4OOwtaxcrmCAKdJ6zuQyxhBVMH5R21NBAci+FSOLAvU
DCwJSGx2MjcXVF+vDkkzOcPGofLBoGBtQn8Pm2Q89PqiyGD4U4/g3UIBcjtVT4qyedf+aAQoHECE
AkAC3tbqwzWl7AindumkP4efxoGCrpc2iHFzlEfjufKQrXSzfWjJd3W+LaBAhW4X1hS4hwJUOH+X
DehJIiVWCVP94acedIglWFr4giLicocsp9vlZWParHdeTJv3A5orNBH9jVlNQeWCvsbpvk4P+Zfo
O/teF056GnApLIIEiXY/VEiAnjZG3njUtc91mSzQskCZCWhhxF0KpGnorRzJmqY+sibvNz1tLgbE
Fo/jBd4MMlUJhOnzd1sviJSptAVTJmhP1iE/AGM3UXJBWXwqbsQOItR/+4gYERsQtDrSnw3usucj
yiOHTQqMpd5Ml93ElVJN0Fwt3KIkvZXcbwwoK+Sz6cM0NEN1KKAgxrwkeuoLrBAIksixFA1chXdA
bGAeTk1kOfX/IJPhYs9ZDbeCo8qM2XFRY7ilBCFmyBS/ZQtKufFbpXNHQUfjf/l8q+WR90mpV3JA
88Z2YEkULrt+B0Nnf0J+5NbpcXHbh8wKDqLSAQT2LbDaWI02kEaodFaRG8A9PfXa2JeZ0jKxswmN
fYOtYIY6ZDsA8WLnwbhoPMHkiaLlDrjvfNqMPYlEpjZYgxC0WdXduPzrc1iOgG4PcETZdVofSnUN
pD9GCJfT+Mbdr22G7BtPrvgMuNpmtbqCt8EnPR9Pztt3Nzv4oZI06zGeOFjuGCwB8TlWvGki11EE
s5fcQ9AG1+PuuHUDvyw5VkOvTieznrTZske5JKSdfunBkdsGYmM56Pofldut43DrUeXHffeo4GGB
QyAwXg67t0XKi9XCrRnaeMVPew6zmG5gbBd3ybeXCzNwixigL13o2SyVlEMOrexb0Kr06UoHL0VU
ce9o30CIDZfMUzes8z9aGgy1DK4DsodwgbrbVdbrREFrUEMKHgiNoRnI0ENoir6lsEOEk7zcb7aq
5jX+LecRchEgO1Pl7L3oDjE1qap5XIBCOfUJoYNufDD2kJfCLnl7GX4wdXCvAhKNbh4wcPSBzj+l
McWmpiny+hEYpmfColvBUWzdoBaPXWP3b2PPULdJgOXdgKv9VEv1DsbWAzwz6Y1mtM6EsjFebiy+
5Vf8dqE6PyjOR1ptbbRS1EatMdIYVNeKucPnQ6nRwjZw1/4sHSOoUQ9DsoDryL/ewuU1Ut72bInb
ruvUXEfplqt4qfNhQO8S+ujIkwiqEqLWmBz7YWM8Waatn/T9eKv1OBvo0kQ6xpNXju6a7tqjgX1b
OZCdsqHN/WBVnD/bauOOxMLtVpMT5lt8D4Y1XioiwpxCCUZfNmaJw6+62dt4Qvm3Xj6hxAIssKog
Nj2fpvAVVZV6Apcdjg/5VziuJi4PIKB1cziHVkCKccU5Zlfm1pu9KB3xWhkcZ3+Pu9rUB8i74RqJ
cYvZse6EL0WMVYhCvN7lJzWcMS5incMk3HjeyzoOSB1Qdh1lMiTCaww3mbMBRrOAorO9yV3Zlkq8
ejcd7DuETAP1/9fIjpyv7wa0VzVyAd5s21MMSGW/XX7X8RgFeQtxUhWkgb71QTce0F59UJgTTFpt
YrzGR+Qpsq529j1MGOFE40SODGXaLI0vCzkIyVWw6Ayw/NBdXI04LLFpZ5GVYzuA01y/x/1x13bI
ru59CLDQOkViuRrmnrLfksR9cHqdD72eRQar9bGyoZD0liB5QVPzSkiZL8UZkh2MIzyD7jcm0OWC
sRhs00AtBzdSg5L5fMGoZlPrkrIlbx5euoPFhYtOKuguJOC71LP33tZt9QKuQ6vhbMjVUy6FroJl
BUELEpDRfcMZfah3Zihvx5sw7+X0OR9L/vm7CqSSHUw+4vGQn7dXALEo11LqG31Dg9j9B/Hy8ref
7z8YD7AyGGmoBS6grDypNCWpwYyWcd3ao0Qi2TcZOUx2w9Pm+fHh070bTe5K758OWCRtG4wm5XTt
A9KePEhuscvB5hodzK3xLss5+XDguKK6Aoh9cVyNDCT0Gh9OazkIgzp2nx1MkZpTXgPEHtLMfILC
xr4fFca2iqwPXyyQUUtGhUrd9upRIcZZFkVABYVgEtC1pcBXQ84TeNF9uP0hP1wW74ZbzdFIMUfI
gTAcb3dk2qn6s77FwZJlxXqqqOiDQXzKPuhDxxzmWr1AZKycKirubiJ4wzX2Gytc7sgX42Bpqxr0
dDbsPs/fXMGiVlIvc6c8yXuiPPRlmBP73bP6L238/7zV9P9v2vjV1xnOjD/OiOOSe/OLOK7pf8H4
7c2OnhL5BTCXfhHH8SfgPaiAX2wU8HBMw/r9rXWk7C8pQATkhiwulIbSmeO31pGqfxECVEyCqKBI
IWvj33DH1fO5jo4p6OySa4nuJgER460V+W4XoVD7NlVioJ0IcZLePOllPrlTY+6tKt/1Yw4bN3u+
HwX/nGlT40S62yNZHnc40bvsRRQIyYNK0hGKcRiaLgA+psZzOKt9wMY5BF56SAo0Z6hMoy8f4UKM
HTgvfmL3uANj/qR18H206rvKvEuN4dufZ/8qEUA+HCiVeIfScRagrOT/v98i4VNNLZDXLWeg824k
tzDV8TRSnOAcfRdBhxLDxmrxMt4hbCNzRftljpdPcJ17KPL6gMyUR0WYu2mIvCKBQEWjSEN2+uiW
QohiWeiR5lnY6p9sdjQVRGlxWGSWgZogzpHwG7XubhEqeZh722vMDoF/P9PKcP/8hOfbyN8PCOwX
riegQeLgOX/ApoVrz2LD84dOqIpYepvM5t4wh6tZtQ9lqoU1r27BWd5KpGLn+8qvgWVrD/RgNG6I
sdqRI4izapjhI3tU/VzFbUj78th20VFMwlPHzwsv4V7UubikBtaCQ74kR1LEV4WShIkFCz7RHhin
LjJbhIZQuebTn9/LW+j3f/a9v3+fhYYgQRcbFIfVZWeyTZi45T1SNc3B17vpuSnnsCAH0SdX+jyf
JlM9TsZ0TaYCcqYkAMB+ZXZ5SNrvbKQhjMz9auqhGXvmarxLZx4OlQFd0vCc9w2Og/QOT7VEEKcl
JNrVfexk6p5kYNnX6kMz29escO2FIj+u7l/YUObeDEPYJlGe6JgduywLWad4ScHdttPgVWMeJyZ8
87SYU0Cuq1q9B+DAnSpOAoMYX1laPLVFcZPpVkgjM+hhPacp4to2+A1JX/788jRTvp3127MAhoGM
jU0B28L5tCJWARVGLmyoIZprvTfvoJt0+8Q8KPkAT//q2GuvA9HulDF9ZHb5LUuiL/asPcdivKEx
1A71A7IRH3US6Dr8CYkJU0N66nP22sfJjvWo4SPdI2octIb2Je9omHaBxbVdVC8uTwYnI7UfW3og
5X6xgVi3KfV5P/q9kTwQ6uGeB7NvaBDbGOLm5SExxq9ZnjyOtDhqutdNJuBlAXm2Ao1EZgN05suD
UWV76OwcTpQXa7CCuHq1BcQgFDS+ZLwSTeUTBRBgVl/DZvfQGemnHFM16pVQP5HY3BmkPkHLfUd4
ApfMFyWGT0XHrsFguI0wxj2tjO86PPl0e/Gm2nAhHAxA14KWg14TMeybatzbMCa24a1E9BuLVKGV
5wcjG6Gbtg6ZQV97wfHvlctndD1LuCQQJay7Kzge3qSdsUta2MI9m+147JL/Ye88litHsmz7Lz1H
GZRDDHoCcTUvtYiYwILBCAiHBhzq63vdzH5tldlmZa9Gb/LMalJZRSZ5Cbifs88+aze7psjuJmPY
z+NwN0BhtAonhLsRkUcSeklzaaC41pq/H1M7trdmtyM2JErZ3nHK7pQZQ7DoRLu5DaRk/9A11dnL
13sAmoFXbqdUNaE/Gsdf29zeWUV/ze1iD8omsEe5BmOn7rTc+2F2yQ8/sOr6bnRzPAzmZTGrd2V5
bHNG+uCpAJ3qtLDZoc3GBWLpuVy02Erkfqqh/qX9KZnnuCyHg5Y09yRkvUJnYxn3wibHqcrI4yq6
w5ymcWpbu1+MqB8KXey20T2KeXsjs/J3rVzQg092K3as5HovLG4+JKJ/LhbIHlv77Doyzix7797E
sknoj4krQzk0gaYVX+7kHDPOH9eX8Pv8l9Gx33vjNW3tx0roMGI9ELHZl6PEnuz4nWWxGw9dfusY
1sBtf+k6cWX5PnAndj82+aW53ce2JPFmei/r7dS9rY5s7nEa3pXtXFnXu2Pd4ztk6YdmrS7+kl5N
PZRNeiw+CIyGVwv8NsCdqPniXPi0f8VoMzLkjXc7/qAGc4WueXbYvOq3PbFH14LBn71VF0N7bb0s
NEbvBfLv55jUz93GjiU5DLJe38rBHAI+3p2trEPSVLGmMd3HTJpt+htbLIemqz414IrgEHgRYaZa
ZZyq7NO0u8cq0w6mTF4WP/8sWJOsrSpma/JTL5xrx94QZvQfaeK9tI66swTendV47LsWOLAYrikL
68rpD5PHOUzsStiW2b7ymufes65zmpw2R75OP2bF81jPhNB0brzAAFEA+7S1u+plGmz+b6frflVm
89zV81sNaSCYU40Hl3vVWwre25dWk0/z2ZHa54LUo/X247KUF1XOd0PmXkXfPQ+V/db/ou/X4HWa
uFPOqXe1/fHdy/1HWYxRniFY6VUwEcnDbkT30eTZV9ZQ3dSJJLKoh45WTYfEhUIgvBfA3r+XjoXv
xq9gZbsH3W4eymGO+9w4T3n5HWTtxWnEtcqDQYpjXzfPliqgJ5v6m1yTl8o393rZ7huX7tRWXuTa
K5mBt1LCps7C18Iyrqn/BuAsd9lQfya9YHht7fLtxh1zVvwYpXd2EfUDt/Ow79UgJBMrIvmmDibX
hgyhuoClcRlljBK98hmW8qHwV2YApv0IAeMKO+A3yy47vXVelgHPYSs+tWE6ztI8Mstm1YkgkkIi
EpbayVw4YZChGmLhDWKDMFHsFTztBnRu2syBZj1tDugLF/1Cl2GTTKHVt8+l/T64xWXZ+rul1c5z
U0Y4yU8JUa+AMd9sgzW+dDqaRv7eaNv9pPw0IMcpkDbpP4v3vtbJbzuHtuR2jyz53w1JGhd3i9E8
tSzKmnq/BtUPkJmUq9q9sZIkZPmx5vRnzZoKMJQimr382lsS9KgfV5O500VxyFkLHLt1n2f5o55P
4VJ+Axh+YC8+7k39hAE6tPTiKReEwVhdRI7Uozn5ZwCOwWRAqR6Mi6iyuzb3DlMij7m5JxVl7/jF
UbXbXkuWF7N0HhJVnUbugX99Q/9Ntf6zvKFxwOlAhQuN/2+FbdUWM0jmyQ/KQmfs8ObNXpRM9zXs
VxKYInNpCajQA+WkgT5ZoTfG8/ho65+z9mIPWdim9DO0PP9W9/fSVPzn71EIf4lQ+L+LVtj/am6h
BMPfv9Xtp/n5T6kN//3T/b9MVcAC9k9/uf/FwXmGxfmr/muswh9f8mdzaDj/uDk28B2wKYVt5Gay
/7M5pMmzGFchtJA5QkAH/d9/94a28w9WHrAoEeYIKwdPxv+0hnSUN/PYreTV8cKhY/47nSET1r92
FzdlwtSRW25rFuwiIaj/tQz0F2EUADvQz12DJXzDpi4zkl2xphCUqPAzAn/ClQVbYNsTkSiDjZ24
GPv7XpMLhdPqB5WYglzmFh3A8Fz0SXIofZgH49Wds+JijzjN+sEAKCAA47lq72b1j95sAV4a5dEn
vSOkgtn2S641kZpUnCtNO8BPJjakoh0daugOdkH7xhPPxkQWqUxQ9eTy4ozNQ5XULRgSA2IxyHRI
O0sW5ASXnQniyoICEG7gEGlqDy27I8LtjnWNClNTtni1N4Sq5iTSteWeBS18Z5aIcmPCGbZK0o8S
i2sht4m3pOctlBmDet65LbnVtltSakz1FjqlxZFa/2B/zQgB572TcjVEhc3dOuELysSvuR2qeBEO
ATY+HA/dzkISAJlTsv05zIsVMHk/VLmZg5VvbqVBZ8eWkyzEmoluV2cct2NxzMzBi0HjEtwFsUSa
EDtS1+Dn7z6GKbluLXH2ow5IVw3ElLequ/P9/klrWgFtiAVxc7uHjc1ShDWyoGrxt9iM4uC7iRck
4F3H0UjCWaK2gcUXgYSQvzNbhzQ1R23xmE0eLN/MDLkAGfRy5jiignpde3ncpDCCZ0fw9ZYDjXAb
YqtsnBg880dXZHv/lkPZLVVgTP03ZuNbtLbdy+IR76AIbLiR1H+ZAGC0sf5Vz1nHZz56kRBdRC4M
qyONk4XE6730jb8jwGALXZdf0xhvGWYdIL6hNSJv0TbiYqYrKYrEReXIiBruDLcprShNkzkqa82F
M18d+BVLmlHWNMaRkWA7ThA2rTdDaC0b3y2k4ZQfee3fnSVuJ5dqwbG6MPfIkTByK2iok49ZP9as
/tYRoSRtiBl2b5cURdBSvvntbZHPxFroZHGRO3pMvXbnGnx+K9SYAIIIL0ryMbazd0oJDDhvJRVO
XzBA74hJZhH8va7gpnEZ4rQrAyW0V5b770pj8kNpbnflOPg8FcsY+q13TUzW5KfMJQhkE0+1Wucd
JXTBn82NigGa9Oa0zMdmuB+EDThPlZnmvAdEpE06lguexTIiftKNOouKrKzX78pYmhPcXZpQ642c
hnul42VwKvxf2+LAjTFkoDbZ79bFfBtJQiHErOZp16oTQXg4Nxfo4bkWo7l9X+qOR8urXnNiRbyN
vy27nCqYnC1q07E5mGDz4VmT6bR05d6sOUlQGfz9QMJnp/HAm179zZtSFbTbolMgTfvJtnh028oK
k3kBZgVLsKg2EbGPbUaF07Th2rc7ZrI/e9bx4AIB5Rz0JbQ271KWYo8vFEKmu46hPcEaSf1Hj28b
SmPiRankizTN7rRIBSexICBhmLQTsfV93JE3ExiYAkllMONU0GMl3jWdoAYNnQGzyOR5tHvW3Vu3
mA5pFq6JbJHbmjUo0z1rGD9n9L/9SKFcVmTImGzfh2pVaGwd0YoFb62Yan7t3ooo13m/Zxc4ouM9
UveyDlNmnG6EfeiZ82Fnsg7WelrDwQtB58s9YWkU6f6qx4rHe4AZC2wsHTyX95kPRrpVHU9recwS
xw/bfqN1G8HpLK55xPfE6Vq4LKJUMmiLpWAX3qxDaScmeXMllK3qa9GrIbLdtd+jsvAP6H1L0MKB
5W3wpS2UwnVY3bDg6R5oUAPgcWyVJxrJMPn72NwJzyRkwxt+jptG0V28Te7IyVNpMG5M/SmtDbgx
9XbYKv1nQbvfpP7xj6OS0FfB783vBoAHhJY1izqQ3sSaHDUimQ0J6uV4LqSvh7X3qSYHGc8ZdzNR
Joc0eXf6ddyVWXZos6mPkyrdjRY/nvguitgtdA86jCAuocg/rWn4Sj1rIWZAZ+ig+XXYT2FyAk4V
mUb5qDZCN5RrEXbo4opIyPYJ7CUjwHzLH2Bz773hLHU+Cd7UF9ebrUiUYeefEzk8jwkVGayAHabg
L59zOhi3Jo36XoxBPnED2fOe6I96y4n4M6eLpoGszH25L7XhveIRusVZBdK06+Pctt9UmU6HxVlD
VzIyHUvuvFk5hH5mvIC9foN9j3vbmmHftPrX7XuY6xOJLkffaKyw1UdzN49ae620YiTLT+47q04A
wbWPAmzFU5au+VmopeajNR5co9+7FpyIzUgBbfWyisEsvVTkB/Cy07uOxuBFQ8JYczWbF1lZ8Vh3
qK5046CAwJNV2r5LK5wWCadWxzp5JHVDhK2077rR+9RzaT9kUWEoeSpVo/Nmlvde7qVRk1XdpUve
KBL2o+sXtxQiZDi9QPox8/2Wj3BLN+2Rt3QKiG6mw3zcYGvcpIgsTMZLa5ASMU7bd4dlm4jkhm9a
64BKo+0ilHSX1s25k5NzEAux3SUJrRHAwGeb04DgFu3JA8YW1L13rZypiVUk942WEDtrNz/KYgFz
AuWdE9ahQK/aJazz9D7NCrrcNr2u5XxAlcfYItdnkP4f1agHdpZxQSzV1bBKK2SZEJK/t5VRWrpX
iIi8fiobeOmcKWhkAw+tX4lvSepbkLMaI12ex1UHEjr78WCkzj6HduGsCf9+MigIvpx23bre1W1J
K5VQm7QM7+cprCdTRcC3mPqu7nnY1HhWBWy+JVkvqkrDEgXVJshhX5Q3n5zX8mQRDxU5Q0OwRqkL
XvYOqJszfxutbIkYrXNvly52j3SNbadGaOI4DubWreC6VNVD7goSHcYm5F6Ki9YrDo5SByhtIhhy
62c2pZRjTR6BsvH2kzk+knyDkDu8GFXLOgTQiqBdglbMPEOjBylWDEY8E5Nc6mzL+kub7tqiD4kd
pqduyyIyHfiAnl/vFmcrQ8/Gp2HJRnsaCztKcw03/Fz63xJwEqCaI4sxRx7IsnOidVug+vqjdVqJ
Bgi3YQ41wy6P69JnOyJC0c+2lk3SrXbj5DIlOcgvd1hJ6CreZzUar3UpOP08/7uQJT2meUtBBt23
I5/pYYIjsNumhp6/T+3dMoiUhA7YcUs2cBy6FmAsSYM7GuvRd+Sv1iKaWVY1D6/ZRdKx/MjTahzm
MMeC1kKntrfk5Ju1v3MT+9Gq6Z8ZCRImw/JVaKd2YPaH0fbImZlxqwHUID7FDevRfVoT/0m46Qs+
5OXai3wKNGVqNwoj3jlQyCBHjtaKy83YWNLtRBNqyY2x5R0QzbVDsYp1P8yKVeVcmKFoCblgif7A
VxJFVNX8CM7y6pZqO/Z/KFbLCW4QDJg+ozTPW0mJ2eF8yoxok1S/RY7QAD/nZwPeMSLhZOGK1QyO
eKSvUUpBh6sw2+b+EoCc/I22jfvO/9ltglyFdL3MekVoszs/aj21uL5pRWiTXBO0nrcv5jq9KBOG
FnmvTH9A0puKBcuK/6c13gJEpqw5NnyXPjWGyJ23JHBmx4/AW+OXVHUft2nTRNtIVTmQ1bOt6APG
ZHqhbqiL6Uw+oQ3JZ5l2ETPrej+iwERG8wwIUIFQFDvKcaBMLsd5WSd+1JvsHZNhFBfphyioA8kr
+jBBDu79Sb5xbF8rfb0b2+0pd8fuTnRxklEtdWzTBQbwz12/3qfkLUHJy5+GqEtfU0MBTDF4Fkq2
V9wxO2w2q3us2vERlM1G6pfDaER5RyJWgEj0vn7teQ2Ef7U2ezhivhujbvJ/y2ojPc/r3ztn2yHK
g220Xgb2YvZjXspQ9U0Ao4l5DjE6YKk78bCXIyWer7UbZCD53ZprdpDnlgy0dP5R5uqSeosXrtua
0gfJR2Glj0pxASLHBk0+7pqOP6zvb3rcAlcN9Qbf1la82Ep/Uyr3gMHYT2nh3ffSPmYl0pohKBNr
1ajQB9lsl14N4JEqkL5sv6XDd6IBo3o2nNvx2u1zJQ4VmDfQqmdtgaU9JOt6NBY9dMV7yZRhtv35
vGrVEDQTFV6FfEktwbknhy4kfuOgWptSJu0EaVHrFK29n12sRVtuh1wVura/X8vknAD7iUzvaRuc
fZLD72zYgAz6vLorbyq242axwq/GYUD3y/4jntGeQmHxX5XaCPwjkYyZa1CROBhMXppGKXLPHeFF
4qCP3dUbnIqPijthrRGFFyCOYbPNBXljFDCNtXwlGdOBjNfIWpOfmSq8g8lf+FIKkpL52olj5CBB
rVLtpObJ1Iqd46fduesaLdZ6tcbDpIeNv8Cbnm7gxeUWGVVMlPfFrAXzUtSHPtt4ZpfWDi2/iWUi
5EVq85Fk67C2MiCahXgc+qNKavPFMr715IjgAfbLg/KnB2BWeeArAokWg4NITvVTNtXGydBYNmu0
r7Wu/VMltIjscsJymkVF2fYHDcXzz3k3fUs6MnpGT2NcsHlm4OkMFMoxZW4j+xOszl3ZwXhOusaI
NV2/FACh9lW5djy5OJ06kpQafSYhhiCcsFmKJz8326BPieLJuuFErtNxadtLVvrPboGfcNXNH9ks
5XEZ64rr8nb/1XcsmJbh4obAIVaiYJnYcKjLwGLEtdeN5SzcGqK3VyJgoEZbuf1Mqp638yqEXmsA
rzm5NLkmwWdho+kvcHUNmJ3jMTWlepDTygK4nmW71KcbZQdOqJnpJWbxsoMiymCexOxlOlJdh87S
oN7fTuBh+pVshrGHGn9Z03zf27zrJXlrZ1eym+/RxxrqSShtOLCPxYh7k2RqEZazCv8sFoiwHoO+
jDgZ303lPid4Jh2Qx+cbElNbmyJAuaKxq3Q2Rob1i8D3PpLQ2pBJzdAGxBaR0f4jqdY01HSgk732
oxuK20n6RCMU9HPjnrncfLcjd0cnGs8pvd1UspwhOU9U1jDrs2ao+lq/RrXt/Zz1nyq3+z2u50dj
AtUlrCfdQqHO+2CbTX8vWo6fzqIVTFSTxOYSj/NW7de8B4HqEzpGIpzabanM0E1ALgOic85GwgRK
UvwhLRWD0i51kb4WIzeMbprNfll9/zzOeR4aRUH75BHSpiGTxYO1qDt4XU+izgiwV1wrKB1cMADD
oIsVMux71YVrQetOiOHY6wsQY/wFPj/NMpt0V97Unq1y/r3UYxn3ixRnDR4bxQ9YWFQfLJXlR2V7
QdfI+tr13alds4PAvl5ma9yu3q+S+J9dVgBASEDxHIn2aUOhJ81O6++9GsoqP3PUrdQnmsmM0xz7
n3CtHvvkVzJOP72KnrovELgMP4mzJeyWmpPa/lB9/zrDrVynZH5IwOJy4cQeCYRhA50yNhqdPKIO
AkJSsjdt/CTODBrnqNUx8E0/YvL0KvzpMNflV08HyNVe3OqRJu6s8TTPoHlXXV1NDT1mk3bKfQPk
V5g7Q/pjlFQq32u+DHNL6cdGl9bBNczdMGofkE9l7B55gPyJm34WWX9WtODohj/qzPxm6BVJn5Mr
98BseRIcNPA1EY8pEMA9ac0/Kq18WIiBwp1BulKZ5ulhpiK7eFa1zxIqtKrNY9tsa2r4hbXTlZPB
n31qc3sZA8/XglXb8liJVsRlr2H9aHCGNEMfC0Vn74zRksqQHvohdXwWmjpV7BYBHtTQa/IZV/v+
XXrJ+5aqIlLJ1O02fVxAQ99ecM4sbU2mQ9XiL+UPfelH5142WX4Sc36V0niiXRV8z0+TsTUe6uRY
LOlxMduTNJb3volEm4Uza2sU8j+oo/ywYuKrSrs55/58R4HzgHWHolYNkTL1s5brb61jHVRNFeg0
hK6NDrmwN60zr79DP+BsgiUpa7w9mUcyX6chP62cB31yWFIewWyaeFFn9z7TAJeJGgVWIDNtLcAv
fylO4Inf9AWndeNd5z6D5da+2e720GlcIEkxmqE2LBFDyYUakt4vv9kYKxfHnW4uT1umtsDzHlN7
vl/d6rB6r5mpRzcnAZLRkU8j3PL+MBjlhYRKslT69IPkDzqkk6tQOgzv9t36m1WxGYkzJCC2V+Yc
5ByBGnJqjXt5san8rfnJ6a0Pby2wa1i/PVNwsmhxbfFai/xqd+kzTG56tOyxLzExbZ78cHNNDwE7
t1FT5g/6lHv33Xnzy5gY0e3BUZIqKqmBJK7N95oDiyGR/Zumn3SJkX0bFjqC2Xf6U9eqH7pNmo4c
eWp54bjrOSP5nD8N1zkz+KE8FV/Exf7Ilo0b0FFPPq/QPksh/3l6gafKGvaGkGTmmUtydEHh6QAj
GUNBrdPc8U63KzQamMLK2lTcZokWVI31QsTsK3jrOcqkir2l1aENksYGQSPFrwNUiNjA3/3ifnha
ez9xut/5aX3sVzC/Mv855wzB5dT+2syh50FbtYOcuoqmvdobkPFfSk1QeQus4Z33CHnRC+SC2lob
FqRenm8MBLyUmWnu2ixnBXEsfjgOPVqyva6aQmd38+epG+xwPWW+xZxz6jXuStRB+4bNheN7Wjoc
JbaH8LZZBfNMbGUijdwaSaUkTSNbetpL0bahhhUt0dpvMC7P/C8EfmI3iApXoYDlS7ZDF5r5TFKq
l3Vc921XPLVk6IbzBtnYqtogm/lvY8J3XywvbpceDc7QjH3bFC/GxAdmq4vWWQ0Jv6UfFsm9hWkq
amsURK99qD39W1OqTzWiiFmtCeLh1gzrxI5M4/BCBzSGONz18A+Zy8+zA8vLfpgKJEnfb8lRA7uY
N8bjNPRfJYl1OCMIdPUdPo3Fmr9keXJBsIbl1mZ7Wapd6sLX7LXqwTGr5ur5Kc8Qb86QO2NYDPK9
NZzXgT8rIaaM1UkMhTpovSIMluHm07UTI3goiputpbb2tprD1RgjQ2kvkkjOafEvlnLHF78gGveg
zRPHwuii1yBz0uONQaL50yNC+ymtueq8ykWOceSO2XYbuZ1NVzDPu20GFctxXhnqW5amP8WQRZ0z
PSeuwKLdGO8VlJ/A3eB2VkurqGcQLjKn5PEyea8zhsxlKw4tjXUwE7FgTZSGubvwO/NO5Pq6BpQD
L4mOLqI5OGzbRnxfN4bhtxjn2iv72GCjULX6h22WS8zNTOfBmHbqCCIsMwvNl/ezZ3LFc9wz7uAG
IJpvi5Vh9sFKfxAxu+LZaIZIE5AGK8/CZeHwQaC8R4a1WnHR2x9gY6ddqVl2LLlNqiX9gYTN9Ifw
WdLs+9DI0RA6llRvhytqocYp7jRXXZn3M3GbMZaNIqSITYN04TcTaXO32ORDCEIaQh5bhYCf4jc6
avm5LFY98r1qwt9jcu4MX/7UyAt6rosA272zJtsE/3/kW9+kkpe1/fWf//GzUTUC2tOvlNCOv5p7
Mer+Kztw+WPO/9cX/DnwtcQ/SKYTOG4RqVzMdUxU/xz4Wjh+2a3BZsj6gPEnYPr/uIFBTLPkh8eT
oFQoeywW/M/IVzPcf0AhEZCJ+CIBpd34t2a+f7V1CvA7tgGpEOoVqg70zr/5Clp/2hJZ4x5xVwO1
OFtT5hkSfeO7Njf9t26ZXcBb9epeGr3xPj0O4nQ3l1ZVxv/0oT386TX8ZxTs31YO//hJzFsUDCAS
jiimWX+dPef5Sos7Es8pZtLEnU6hzoxbMj+tfVV+lVUtn1Qq6PiNomkfUYaHZ4DDFhZNdPKwaqbp
ucq67vivfyycIvx7//xxj1//+R/86W4fM4ZSUidJMcIz/defq0qKAmMOZa+/eC5Fv+9W28UWZXNY
aTneRT4PfUCE7nLIPLvfyS2pT503949z4VdR7ZnVmSeuujccoXaqkcuJSAUnXpU3nkgGTsjjhAtP
UBJz0bVBW6Qra+LG3PKjSmH0g/LGfGOUBKVnKTj/oPCa8X7VM/GQs+ZzNzu1vqtNmytW39JnohNo
FLqcTF2YrPUrd9nyPEstP/nWKi/rnDNHqqiRdi1BA1FpaOyumnZY8aeBOsavuTbatbC4j0WTmTun
NeqjPgzZN2oNIqrGajlvTuceVFdaRytnpSEs9Ir8N8fK3EuV3/5pPxLKDD6xo0LxJblpiAnq+5yv
t4m0mehPhp54bihng7ytVkNlnot1+1DpBOGlsdXZ9uVyJluYKZE1qmPfECRAsrCDnMGoQA1i+a53
yUyMnms8dqJzL+2qUuRNvYySkvRvunKzPPZT5uzmgbgDYdbue43MdbPLYBIqN92n3O7r56Z1kGDL
2S+/9G00GBcV5kMjeqN9sNB7wfHoaUPnj5tLY1/KnScZ6qRlJFjGGF9m1LdtNlj3U39j2ljWmouf
2AF9vYuVnvsJzSLGSYYtyaJn3/WidlCNvNWV+Eqdwa7vXaOtum+8ef0fKdodOJrAb7cEAp2s5zJS
I/bJM76STqAJmN1o3dnO6hYodxVjyrFY6EqbZqyqmLH9vAaLYxriPdXJXwn7ugC+PhTTNJ9FsfHF
gdOnnR/Ozjyk9+T2UNSNPNLgvxQ49x2XnJuGSsudp7Zr08QPpBDa1c5mywpFasyMrhY8DV43WF+2
UeePCPJj+y3T4QSsHpesA2viVW/cVQtAw2W7apH9b5EleP1Irdj4W7Qlq0SzSim1uonBU0qQxYm2
ukYgMhfAXIVFZRmIyrV+m71rn4jDS/EXoM3QjZryzh6c8SvxCVYKxqlOwAUZov2wLEkHXlpaGYMd
Mijf09q+dvqysm47AHsHnstic+C5qXdghcaMKk/6CLVuuTesavpKeek+JLkgyWFdXF475ubLqdBX
A1AZdoD1tAhd/sr0wX9tFn+ccTUYJJ8wja4UpdHYG7xL84zH212HTaMimur8fiDRdze444CMYxOx
fZhmV6DblOv2lSeWQ+qD5PYn9vV1K2nMnEqTvzUrYa99aXs9dpvBP+lOob2lbtaFgzK7a7V6XbS1
hK+4dgeghWFJTHqsidtGlEfsBreA68rfYkv6uFu01DaPIiv8y9DY7SPRG1gkdau/N93UPk4tXt6p
MLTjaPOX2AYs1thf3O6u2+R68JtpfC9FjuKcganfZ/MmYseWxH1XRrFdDZUUOz8r1LFoCEKPPKDv
kW+27SnTCZ0xSerWI8tZCKKubNrkcuRod7UNCCgjeu9Uc8A+02bUP/Pa7L8Ay6afRaoTR7KQK4RI
vi0t6xfQy/nMNkB4VpfTVrQDRVVko30y5fQ2YgNzp31YU0E+S92hDwAM2T5loZV3xVoN39uiQm2q
PHSLfEWixPZpF99kn5pRKUtK5zpN2+PibforwNCNzrnWD4NtEhQ3d9b3lG/JLM+3Ri/Oc7/s7ivS
lwtUd+zgOTPwn9Sx3ofLcskWjKa1IYalq/mkkVE+U2jnIxLFUltHA/zVh8fc2Q2nQowrZ08pYYRW
1WdvDi4xK67IVKBzIj4Mdude+668RYmsuIx22WoRC6Vk2WJgwYkPZKEkqsfarPbkCwzA1aZPD6ar
kl9uKkB+tym+RqYoG85sqXV5VPctRudEKkwKpMJfE1mNhzYdpm/9sBpfFbPfY09OzT1ryO2D32vT
cVtL67DlazuHrQme3iUJxwyTabDelnG0954herSNFIoeLz9732MrX3IC7s+i7ZJf5dTWvOnc/niW
+Oi5FZtcwNP2qvlNZ5aHmGG0zI/zpas+Vt/ZxsPiDWqX25nxJn3+NXkmq5MUqfaTYY8XCoxYnNF1
/pvWj76Wdvhkd/1yj4Mpv+apZsRqS7b71RPIirjRtveRJIZ7Z+jREkeBkUfWvTrPZTV+Yv5ewSrk
xqjhE3JqVIS1lMt+GWbnQZ8d5YJ68DQH/UurbMxwYl32+tC7DHu7gg5lJEQdb9hYS9xKfpXs13q7
DekxZKaPTW5YGyOZhkQ5o+63Iy8yPqbRSWnICmayeSRJh0B9sQf9tCQeUuMox0evW7zlsJpDxb8x
50iRBltUaNrqLRmo5AJXJ1Nh7BrUVz2VG3ugrZXgdrO5n7RRDHdykMbbJlY/zqgYflvcdk+rp6ef
knL14C0+7xZGkLb76MtBPU/r6n1uMrWfxjWzj+nazFxn5sqDRsSBeBRkKRz9yhlpP+nE91iHFOpy
5i13y1itu0Jr5DtJR85FMbn7L/bOa7lxJFvX73Lu0QEk/C1BK5EyJUfpBqFy8N7j6c+H6u4ZCcVN
Tp+5OhF7JmJM1/QsZiLNyrV+gyGzCeKul3RjlaiCSQ3auriKjL64NUq7j3gep/l3zVfdm6zrik1Z
qkp+cDN52AhRIuGTelH0qnYu9ZixicfNOLoUw1QMcOCfJ/ZXL+DZJWcp0EFF1hwQ0uWTVBUcDCYB
rlyvDFeBZMYwbLR22yhW9B0BNmtFL6K/Mbqu1lENAFeVjVYLTUTWnhQpzF6rSgr2NVnz4IQRTIze
1ap1g77vXm+lLl2w6pUNTS6mWldG5VbG4gfXvcpeBJai7qQerzZn8CI3XAiuZIQDfY2UpUMM6TUf
In1chHaVUYQuxbF3VbAleMmFt0lY0j+nVYZdlPBbfO6azLsiSVIsMpayvdeDMLkJoyB5b0sLF6+h
Lq2KTtnEyovl6rWgOYCbaJGUu3gYvLWlAR8yQyt907ss+VoM8fimkuxtFSElD1XQCG2p5rW/boOk
29NOHa/MCh+NwTPjpyxU7I0p5/QqU0DdlDC6urkC5p+/0aiof0g54KFmiDhahJH327iIpMe2MVpa
wcIId0I00rOi+NgyjYFpvI6CPleCtv6NWofhVdO74ZK2IdiZKB+W6gB1I9YnbEMcA4zsioQcVQpM
D0yHJePoF/r3upm7T00tW9/tQcoeIiXW1pYfeQ+2mSmqY1RsdzZovZR4hm8UpcCtBreAZB1nanXo
YgPZ2zqT5dsgTKUnSZJwWaiTXLvxhhq0hB0N8bNWGpVBX4aFKylWu2wC2dh6nsDREXzSIeW1VnKn
0zL/mk6ULzzhAYBRh6Mk5feuk3SKeeyqVr1y8w76wmg1DzlvL469FJFox7fk9kufmsWNVNUmJfEh
G98905Cugz5XQL62EDMk1+uvgxZDRpSkujX1b4o1ScF1u2DzmFsk7eEEtF2KuFUxdev8Rj+MIDlW
VS9w88Jv1byOiqBseBThxQe0JbFeurLzb8AZhDseqsMm64GBcYIUt7xuvIMtu+PS1ZGSc3QMJbdu
Yrq7BCWGzRDW8kpOOeXcQRPf9FbWOKFDsG5mGUD8U+WnQcNCA5yRUUF/qV3jrpbkcgnVJ711sdXc
iIJCFuU3LbknP5UOqiy1kEIs/SZH/N9dWByXXzQ9wf5VDXP/h9o01V0m6cnalcv8Nq8ziY1hhtex
1pivEMONNf3ybJcg+L3TSUgfYw8yFI7i+QGLzurGwGfmMVNzSDaWr901BiUkgKMWBBMyuYz7tGge
rKxDOl4M9RZ4cK+vtEYqqIRKZbDJrMzfKZFFGVKjIbPEudOuHMW16kMaYn6WxCR5wOx7g/7haPTP
3GY5XVorvJZawRkhUZp7hDqvXdeNEb1oyB/cKe6gc5DJ1U1pTjY7yZgbo2PRQQM54eItuuAAlTAo
jICDDZ5kHYQbiuucxuL0khLgLd2m/yG1VfOtiSuIK1mLl5NZjOXR8lSNzmeYRjvLrIxVoGvJYWyE
gnVjFK1YCuK5qWt7i+vBCMihS17coW12QagY380+DQ60C9IJyGZsFBqDy1pu9Bs/NbNbXG7khe0L
AFGZaol16A/RBh+16GrUC/8ehTeKzL6MsbMpQ0+RKyQeMZIZ36Mo0KSFlI0UdIeg+daOZbwFPEWl
OzfyI8Xp8cUbbMA2vV6vWj0ANw2v+ibKjfAakyIcCwsv+kva8B/RFv4zTsJt/iN9qMsfP+rDe/7/
ATEBNP+HysZvxIQDUIvPNSr+538x1v9A/RmZ24lGgGoAKrd/16gkaOm4AQjKCMjBGdw1FGX+KlIJ
2Oz8A4sLA29fxLf4u/42O5PxTjNRjcLqG9a6Rcnkb+PgvwpB1ey/fywM8TT+VIFBqc3gl00KLSr/
jkLkTPfC4lT3aLOstaqX9W2DyaOEs18Yu3eFGdjeF9fOE/mLafhgzTspMbLv0ETpYASt1Pv3ap8L
89BSVSp3o96I/i1Iw9S+72w9pYfQuYggajTatkFhRvZV2UZhtzY83t8ODXBXuVbHzM+PkSr51a3S
akNBgwAidAWurKAb893qegMjw7o2Arhko2dB3so8jPxe9KhoSTDiynOvvTEo5C8umUz2qmTlKC9T
O4yMxzr0sUqlM/7c0dzb1JWbrjVV+Vr1YeUuewvuwU3Ik3L4aaIfhSLv4HVpt+1VEQIXHHMEykHC
0QYAg6pKvbaOc8jJ14hpKtWbJoUSmZM85tKxt4DZeYtAycbhMIFuqDchSAtOI6uQBDiqiZbR0QDM
aj0Nhuy1N4mWNNEeNEdc0hzXVO+O53KvbNxcC9WXBqr8qNIQEn4I/Tus3a1Jd0D9muQi0raJ7jXp
Ox0nG1Bhphvlc9YVqbimsVDi7o7P2/DQWsw17TvXiHgyFygqDtAtPRucFLCdWPlRF+NkVjaQXpU3
MQCE6dWWw7FAYUUhgag36mgi57XIKmWkfVyZWQgOyRRhJO9yuQ/ENwO70cKb/CylYjeiMirfjqpG
gX4dgEAClmypUCtphrVZ2m4qy3azjL9YY5y3SFMzT8mxhGuWa7WFn7A0mzaVV+GYNB4C6VHV1Y+0
IyL5xqKCLwp4iBWJptpws8DwkO0gvpHVIQOJaKlBU67tLkfdTA9oxLdY1qmhN4x7YIEs5AUObz4g
6yGKMvKoRB+zO7kQob7Tal34V51uBONjkpuR+rWvCxs3Vk2Pehm+je2n5R2Wc0V6K9FCCl/c0lTT
e1D8IXaUXRNbIJ4w4AM/M5h99KCLrs2/NLVdmkB/eb4DbrPtTj3IAXXFvZGHNk6jlQAuclsGUtff
mFbf5CtXSY32Z+QJVdo3sh8GeuS4ktrAkuGF21DCLdepZGToVG1SX9IU+m6G1QWGd2wsr1S8O7+h
s1PRVhqqGLiIiuu1S4oLwkypu9tWpFiioqGHF5IqLwu9pZf8QC1HANrfDTG2mytsm8Nhh5Ly4H2l
tm1ARVXA7rXLDF0jDDAyY9x14Wh4JJIR4gRlbeXrzrTLRnMsvgqmzVqLZ4DAsTlLHLINu7rC61jr
7gO8ful/dZqbAOeoPFDb4E6zMmMwQ66u4kGyzB+xZMX1GnCTnzwo4AwA9Rqj6stYzI2ZvYljqgk/
PdMq7CPttyL+SctYlm5NHgVAUnSeSAcefyK6k0i4VOGUeaAIKutFrR8wnPaa27hHRuMJTG6sPmpt
j7ccMDe1TJckXrl06KGohg+SlLFYrB6I+15x207+HmCkrIH8yaKwvYoFEppLw+UIOnAVq+1KkWMl
PER5r0gb1ZVkzr0JBXENFCgnm28hOS5HOcEIm4qlSIZuqWcBXAXcIrcj3bm8dSRp0Kov6ShBmwZi
Ig0vVqXQEFfqJoxfkBXpLFy6tRzKZEEVa9hz3tExh+UvNYmjt4nSflE6/FFvzES2ml1E/aM6DDYH
722NikX5rnop6TAKx6mSLM060aSDoG1q7tXOkkhMdfbiXaLpWnxX+lVCZTfsqty796umNb9TRW7d
J8vPbASgYbNZayAgwthGYWxpSyRw43rlxRJWmGmidNENG2RIdsCG2w4krpT28FNUNQOVKVMa3uhh
F/ZoHpnNcGdSgyG/C9D3Bv8NyeJNGSvTbTAA1rPqtuVRH0B+xU57l5plKC2pUwr9tqePmTlw32GU
V9Onb7rYuxpVNfX4y1VoTcXcttCvMPcd6+t4rIYQ1JGam7cDrW9vm1NB5Niuedv0V7DYgr/ssP43
Jfo/KMmeT4maMqjfZ2zNX3/Tn4mRpP1hqaoKA54eED5hPLb/nRmZf8iTLSwS3Dix0uP7d2Jk/qFi
UDdpdVLkn9KmfydG2h84ovCXJ1k9/hxtoFkidC4xwvBglhj9UtAn1Zqc2qzp13xuTbFTpE4u/Bsj
BO89UeBtZCxVjklHrSqr/SkJP0XIQIuwZJbrcZIXGcnnFjxpVVQqSneAPlnok8iD5flF+NhGDc7s
VNFT67kKOut1YsW1C+A+PAp6uy8TmuqDaa/dQmnq71nZWeCL8ywruqVbZ40JYkVWkitVSYYSRIYC
3As/PxHgX6pmFdBUhaISnZQAk9VIkQqs0aqu+AZJKzHuWOKtE3MgLykbZeMe3jgclLb1exiQqQWE
3LLHmmPp16mvlFMtqzEMlwOpkcOtyBq5pWIwuAqWnJJtucVVQSGWG0T78z5Jq7LxvkipXXLGgQRD
REvmV5Isilv+qtA573loprF4yxsRlu1el0Yp1dcYamc6YieJrY53Iw1fLT/CxUpy9R7OmlaKPUAA
kdfLRC70qL2RvVoaAIvokVTaVrQocaE3rXahSl6mQZMYzBHdBjUtvALCK6VveZTXZQMVurvGpBee
orbUo1IzqWxzXkaAxlqKZh5cEK/1f8pVaHvYXhdyWn9roI7VwKUHi5dYN/ZWbHyTM3xms2cbLGkb
yiufcxS+i2k2OWZ+uibQxi8qanAcLmlxyNIR4Cs+h5hOtzJ6ln4Kaq3udCT1G9LnrRjS7HsRaa9F
ZoOES6tXoyzCo1SYOK+Z8RBfK2PdQHVMcHRp2orsr6uaJb2A8lqHsLen8aA5WRHS9OB9t5XtgqpP
BY5Z5FHxrQij6Lr1fGPHfnIXKqq09aKyCu1FarkgFyglGC+G1xi7PNRUlX5bOvW90hF+vxe7L5Vv
JK81c02mWBceDLmJRJW5cXMTUP7GYR6YObC97DVz8+yHVUXNk6uEAU3Pkv9b4MRuDsVLn4ixMpUY
qHcNETZeKsBMe7R/+o3L7bNnnlxBilw0GAeOxjEgFYOTCeOvW4EzKBi27oKhSQcVULHc2eldqMiY
j8O4KR3A27C2Khd374WqhTIgSCnWHbJd8UV2e3PtN7UbbTOrjfihtPyaUkTbIALA6XQaDscLCXwR
zGeR3lQlXVGXq/VOhbiHqUTUU05B2rE4BHksDqRH2pWkuOBXwDtTBKoiy55Q1zpaVWGcOSb6Fa6j
1dxDEK7lGq5aKcNsrXEOXmhaUW+jTtMezLTPvJVZWo10zYMvmFBK2nOT9OV6bEJgtikaiNA/tAFI
fJoGjhWZ2ktPthDDwUm0K6zax/ZqMNDhavvc/BGVA1j5SGruK1VCtzBC2SOo5AqPakX96gOcrJbe
2MqYUAeRvcOOVjZWtWn6kTNQiogAaeopGFcu7E0kUXtcwtBUYJJgrx6vocmIH3IO1GykGr8vcbLe
9ZoRm6CeMnI6KQwjdR97ulW8W0atqbvIpRWN2nClj9/6mO6kgZmUJ6tXYpQ75UDtuE/fC9XvbBxR
EPEbkEN341UPAYrONRxkPyvGZBXKBZa9Cy3UgcPCf28zr7oum97UZQd8r2T8dAP8pG7BVKTRWqG3
F+5FIKuP4E4DG0x9l/HojFsFn9tEVqVX4HoZJGgIgsFKiio32fU9Uu37AISPeKGQnZUBfE1MlNcs
q/5nbclJtsUss/9pllEEKkki/9iNZZNr14UdCnc9GKpbPRvBEBx9D7iYM5ZIwHNtjHm9DiwdjkTF
kwCJzpAO+TajFsqBw0H+YvKcwrYoSEpr17YAEpCD9f2SFLmxvneVJFtTxQhUfyRlAhpmIPdfGRKq
SElvJEgsK5n9xmneQbGtqNHjH950382A3Y4ToDJoK/zJu+NIhemLFUkWfBU0w9pgPVJ/s5emKikP
xuiL7yCA04dWlvMfNskmDZUSOWUQBar7jIwkbqFakxpUPPU4p6kXaE38avZeJS9KW41YYxZeO/wx
tWIwezHOZOCxKdfTcHODfZH0oPKTRKn9jpJcMsKJ8oxeu8GpGW693tUYcMuGxAVKsSJUuIekRnXG
pkDUIIJuAyMQ2oKK6liRQn8pZOUdKHWSOhm7pFw2eVUbBzutzJ5XeDvA5fF93d+qyNQvvFaVNC5m
lZcUr1i9uc/oLhgo4Vi8CPhjSeT7iqMLHoHIDCm8ygUctm1QRb7+zzTy2ccI/sMvlDWZWaO1Mcsr
mjgjEzbEY7u2Nl31Jd+pqBvbLOQXc0NKvb2kazxTH4MzoQLYNGgN6BPeRptBbMTIrneH6uglNS1S
WDf/EFyEXh0R1KlOpeN5hDzcLELp0VKR0uEoXwXb6oBiGCprS3rcS14qVeTYu0viqTM40+8RZ0Ur
uKocSflw5Dm5otA70IlfjhgbjbzsobuvxfaSnvCsTPbnGHUyN3MSEDGnMt5H7cO4BJEdqeNR1fJN
YJZm/JpkohLAqCNovmpRu+9Id9TVdYgNp31rV713UYB3Amn9Gyz156hxfwbWxr+AUJutHG3IdLeu
1CMJ0MovHm3bpxUzriDg1lBzv1qCukA41crocivRVmrsPVjHhUffSQJOmW9E+6MTzeuHvP4Etkyc
WmAff9YMW4bEGOe+JY4ARGBauF+xwrsRBdbRXXkLgOnGyF60olmYwO/joE04V8YV8l7bNpmkApAu
oQZeA0hHP5mjT6V+I24ytaOtS59Ky3ZVr/8JtkTQxvuRnfjJp34xMkzIPAJs+N0/GLfbzC8V7dhL
KJlzi0PH+y8j8Fb6uFwoAWE8P2rHTh1QpfjekHOdn/Vphc/XwschzMRkMqjXmqGiEYiGXe3LJB8P
ADK2BtJL5wOdnCt6vAgkotmG8OfnkbhjLceo1hxHRdbjldvH5ZcR09dxeT7M7+NBuUcIlHuEqeKb
NlvbnltFpukqxzpKWnBg0APQd0C1QGdsvM3KC9P3+1bCrR3DQjIGRUwYxM+j0u2AjlKkHwcTOFzk
rQQU5UYvoVViRRw8jfalgL9P42QPjyaRjss5fYBZQG68XhNwbwawKySoJP8WbZ7zc8gLd74oPgeZ
fsQH9VlrSGKY6u5xsgUKtmRhaNl/Gxfu8puxCO5SqIiHYRmvogfLifdUQi4ezJdGObsJZKM1usZ0
jxD2F5byPEAfOT9EZfYq5xw2DRvULu91gfHwXERpkLuidUf5WCcCBebSHhB1g4bhWGb0WIyFuVCV
NF0ZnvsqQOLtVLVqbyLZer7wM04NFLL3VIvgMudd9HmmEzuQdCSMjp0RboIxg9oaQwkCn7hqc6B4
aJXCAC1CarB2973X9BIIvheukWjAY1v2rSuemNL6/I86+Zss/CkFdz1Le7aFZEQCYHmZx0GJoWCl
+qPXi4fzIU7sUlMWGuUXqsJTbeTzsAP6R4g1Gke/Rb3KsLt7ns1b5C2yBUsvuvCtp8Xy+Yjjsv0Q
bLaaAzvvGkTfjrZEDcOK90OrP1JlXJ0f0olZ+xRltmS57tXCIIofIjQ0euWRD3shxKWBTLP6YVtK
SWzFRWAcTR+TsKhLl3RXXjvF2p4fycwmZMoPcG+npaiS5KkaqeXnONT18zgNrePkSKIod/navQNt
tytX/ap/g8hn6avLiZFy4tD5FHU2OqsM/MGIpqjtsn5McQaD4rfIb/Kry1Lyp7b/p2CzNa4UXpoy
nQRT1jwau427o8m9mhw+N9WF+Zz+v+br7+N0zvKaVCQd3TnrSCUP0Zpv/eCxiVGdAmMrfTn/6U4t
wo+hZpesrxpoExDKU4xlZI3r3P15PsCpJShMqqyaKtBxnluOpT51Cr8KXxOvvktseQUsZDeKen0+
yqlhsPSozNrc4L8dD2rYAmsS0lHI+dr321XG6Xw+wsk1/ovXYXLOkY3MFoAMOt0Uaf7axixybys/
Sa5Dw9peiEeqKjt5Cf4RXP2wPB/39/mzZFrAVHqhLfKfZgef3gEZD1r7dQiU8qWIx/i2Dmm6Udm1
09I5H0v5/a1BMIrjOO7hgsV74/M+piUfmaLz3lxdprI8fAHBfhNXGRhyZDx6QJyGf4eKjVMrL3T1
V17lg2FS75Ic1ecIwzOJFArY3rfCTNejdGElzYxVplOGX2ercG547qFwP1uroxEYE1DnrcA2JvOL
K5I5QALmnSuwCPKm1q/RbbOSM8fgQ8Bj60Do8jc4mRFf2KHKZ4LNr9+CnL+Ow69Oqc+c66ZzCw85
7bq3cBds09vEoY6F43p5uPT6O7HsLAKBkrA0/vmbU/HgD1kJT+JN2yAjYWdYIXUH7yrg6EnHRfmu
4zKXOv/M4vXX6KirkCxaOIQwwNk6yEYPtoRbv6VtAeX2OkAPXRf/zOWNIJqlgjLRyGFklcRhtqG6
NKnSok3ezQdl3cQ7ddtfS057Ja/legdki9f7pWH9PpmEnA4hagXU036zRqZ3oJeFnL9rG/vYPqA7
jKeUuVE37QrEwxKc6uqv1Oh/23C04biWzvDnAIMlX4Oi+fEJnzT9TX/hk2TacDbSfNgWcdiwuv/u
wqnyHyR5tiwrlBp4/hn8yd8cOkX+A8LdVMviHKCRM1lF/O2oIZBUNdgiMh5sbBWcSv9JH27KHv59
CbOzaQ3ipKQJ1gz7YF7zUFIdhkwnSXBsx22cU2sHIVxneDrXl9zCP99ev4diTB/TNCEEqR/Y1UVI
Br0wDEgeVj9e2m+fs4o/oyDowSOXW4Qa4KyQ5Pq0Sup8Us0OhwcjpjaA5ib3v2OK/l4aup0WSg8c
m6+tbF/ja7OUpltU0qKbSKq3IlDWeaMCZWjfP6yLuz+n9CMS7NToJ7Iklyv9U+23d35l0Nlx6XKB
v9jHtbiNjG5zPsQsVfx77P+KoU/H+YdEuGoinyYAMZBXwylksuqst9Xa3gAWXat356NdGNCv/u6H
YJqV1jqIflj6AfIKVVEeMtc8no8xu4D+HtGEoTOpJnBHfB5RNvglVCVG1AvDKe3G8XxzIWF3AEdZ
C9NlplnrWmxi6fv5wKcH96+4YjaTtgcMvQHvS+tFekJa4y4xkgsr9XPK89vQ5hVP3YCZPwyEMBFh
SJHpiqpkm9NJOz+S2W3we5zpffHhO5Wiqfo6I070PKzSJQ0MUBgQD4BN0Zpbeg52KOFSC27xA70Q
etrR88NFVSjncgHCFZ5ndZGFsEgRW3y99eSKuawWFZC7hbJ1l8pNC/0Nt9Wd4pROixMJ2jf56sIP
ODnHH37A9Jk/jF3vyCmoBtBavk/3xgbbg1taeQvrVr7r1uYVnny3F1OZS4OeftOHmDXKFFKWEnNy
/xpu3Ct0FDb+w5Q+1YseScFF+cVfeZTu5cXFwv3JdfthwNNx/yE4sMk88iOCy5t62TxrjvEDN60Q
2VxlU+3QZY7W7qVJvhRzluHE6ah7aNMxyTwavetkRavSQchpZW8K/Ei920uj/LU1zq2r2U1SjGFS
RQGjxNnkGYhHnt/C+75Hz8xpt9HKXU6Jo1I4MoApRP1X5X/iafs5N/5rX+EOjp+uwWYVs6OplsTg
QtpjcQ/Ki6JIa9ruu1EzOydTxzUtDBIvzX7pLRuRYuNwfmWfnHP9l9m8gXufPLvlkG6IrChXmQEv
2aZe4ZgwOP67EPNzw9ddJK8JAaV3LZSt2ijb8xFOXdW8l0FZmzp56vwdBpumT+IWpunovpu1WCj1
HolgwMyj+xd0/n/sSJw6CCYOvGZQtJ8ysc/7olVE3TZA/xa6hSVf/VC3gWP0F27EWdvszyXxIcrv
hqOTH2dMFBhB7kKsxq3txD8nu0j/Kllf9h2elWt+DzhbBsiiS6EbERBFp6XxHC4Tx9uT6q+GrxfP
tWmK5pvu4+Bm62GAfw67jFh54xgI7q3MhfxcvIlVuEbncN3wmAmc9DlrF8OyxOz00q6/8AnnlWnO
cTTOSuIr6g8g4Y6ZPkxd+/NL8lQQA2KAITRzQrvNzrI8sxRftn5xKe8C72dRX9XgF8/HOLV3P8aY
nV5WkI50IBuEVHJsCownHUO08xFObayPEWarHR4TnkMGEcpygnFdu8qmTYol78WdrG/Oxzo5mqnw
xTMFDVd1NmNGbqKKWles+eSmM55a074wmFMvFF5I/wowmy4/VMFRxXwSKZefMgtJA6XOkZpvVwgi
Pp0fzIR8/G2Rfww2mzlUUd3IywlmPOV78LkIGXrVYrK7dpfeBvci/xlISLaz1ulBvfNezoe/MJfa
LOtEbw2yq8pc5sV9ijZ96v+XAWbnhTHiXFFPAUL8i4T9ZAT5ha91aQji80HrDoViDQ0RIqhhHOie
95eSz/94lJ88ZT98I21WK8yMXJS9ToiYqhQJ5Zt/6+7Nt2yvrvKNqjvK6/mvcmFNaNOQP+RUheln
SWITz/YtCJTDprXd5YjMUovYvyvVC8HZdz7kyaQdoQtacJOpCe/GzzGVYpCx6iEmKJYrw8kfxq9o
G1uPaIitqMCiHepIe+PmfNRZf/PP6+Rj1Fn2GGFYYAwFUcMdqnm4HSNaZa/Va69fZDnciGtBkr5G
3Xgt0O5fREvwltDmUdhKLvXfT+Z4H3/L7FzRjQpuw7SQpqzSem5++PhUXJFcFsz3kjL+jjKaI9Y8
bb19ezCCNRK9F1KgWaX47wnRMKsE8QxkerbUUs1DbHiESmnkjrdtNi6igo6CBOijOqJxsGi81ego
TryydyC3RsxW0m3dXfgVJ+8k7qO/f8Rs/UV0N72o50eEkrso++9Yk4CADC8suUtRZiuOqoVvJcoU
pYcI5ObLtkK/zriwl04eDwJJBZlK6NRn/ryuo0CutGGSyJPIEyzjq1xdOOFOD+PfAebnDw6joayw
bJQG1Tl5PfLeHLULQIBp7c1TIePDKGbLAuDcmKGwTC2n/BaqT1p/SyayD4dDgQrw+T15acJmH1+X
qXQkU6gm63d9A8ynuZToX5qy2ZeXtIoOgs436bqnMDs25pMXX0IE/cKXnJuy2dGCREYnQwrkw+N1
eQNPPVpA7p16mb/S41X3UjyIdby6nCRfmsHZQQLoWquracmZNc5N9JSy5sK5eWoCaclNpVwBNmCO
rUHVKUbSiLGh3bcoJJC01gCpL72wFGadoT9Po49xZplQ0fbB4E0X0WShLhxOga/uMnKQMn+kKbPB
LOS/HNgsG/IaVFlDl4AGpnVjokIDjJE0rC8ccCdvuw8Dm1fbEFMGxA3rYOG9N3S55Wc9XotVQM6F
YRc6Po8oQ14s1JzaxB+Dzo6iBmJu5U0nRSUQnzSzlYndSlFBOPCLJUjD1T/fyB/DzQ6mMA9KtxOE
CyJadsNNjSfL+Qgni6Ugn8A9UxJQ9TlO1PJ7vbPS6QjfuRvcI7bKptj9J47zp7bUx0CzzRxnfhbT
ryM78WS8IbCIwlTs/GBOfB3bon4PGc5UKK7Mdi0uN4GrD5mLp/CxNZKFLB5KZAMKOtFB/fN8rBP7
91Os2b7SjUaDLDHFSl5E+q7lj6Z78eNMczI7AD8Fme0lCtyilwqC1Mtxna3GtUZ+Fd/2i8iJWYIL
KHwrb/n/cLZ/iKrKsxeFEXsdFCSimkgz1daIDieq9l174WudWBCfwsz2kjJiZaHmhOnFnRkdc+q5
5z/R+dlTJ03Jjzm4Jzw3UU0CBMjX23G8MiVUvNBThc67OR/q/Gqgafs5lDX0I7B6QpUlTpvqYrC2
3UV46amHJrKMcO+wf7FQjZxFoW+RFHmKU5F16FYIjq3jZdKt0nbtbZSr8j1bohsuL+gMDNv4Tdqf
H+KJF82n4LOkQvEgt0Ev4XOpz4n3oOBjZiq3rrpJqwMetBe+3ckJNfBIU4HNWcAVPk9o62mY7/mJ
O7m7OAiZoMh0lJrd+SEpJ1fIhyizFdLqUZYnMVHSvV+vVGRA7sgx3OVU6UcrWBmd8Rkd64fLr4Rf
19NvWxv0CugwfO3NOfbUs1wttJUQPSkFi7KluylWgJjy8qAsEQ6m8Y4coUrxv/NW8XvP+w0d7eX5
4Qs6xrMDZmJsIshtqgrPRXRwps/w4ZmKxBLMFxMqsB37XvreG2jFTWq6VofvZ+VyhqqmZNsrtPcU
NV/AE/HTdVhE3mTcAtjIKWM48QtYdcg/6241iJXQEg/JJ3x1AMAotVttSjF5Q8JyTOurWDKN8RF+
u3uUkqziHTzkfvIosXmwzRoCTV5lStWhylmYYSUQMvYb1yi2Pm3yQFvkVt7iD9caeogsflY2ypUM
i1j/gr0E4kPLoiuTFmkzJR+yb7jv4sVg4AmyqeAvdysU6pDlKuNQsu+gZmGJtUCRGt2hdjRUuIEC
2tXKrBLBV6lTHunkTsOV5CKBt+l0y9xJysQe6/r+fpSUYyFR1bQz/VZRtXYzKK69lsCm7W345U6b
RN/R4qxXTRLJk+XLsJZqStTdaKCs07fHOgZa75XSi41Cm1KAyk2F+BHp7S4f06dYERvedjseRXdl
UN36OgaJsLPf4Owug9LAPGl4Usvsemj8JeKmG9c172UJi0Q1us516Jks5EF7Ke2noA15fir7JKod
T8IJfKgXRmS/N+CdUyndiCRadyhpVT6+gw9R+NUopHvIrjTDn30zXg4YDnUwtuEAYI3QYxkT8OVQ
9pGuS/GY5uKARNquQ86hwegzaIodqp5DCgGWNMkf0IywtwM2lPhZTQhVv3937fvC/mLhcIoPoI1u
1mT2Wa1V/UaRAVQh+67sFHFtm3A4YE7cZcW9ZO6LDkkdBK+BmFW70Xys6zdNQNVFty7Cl+GQJpu+
+RrEDS7gTjT8rIsK4iRmSWNF9xcLIxcV8QHjB4tqYLTT0kNcPpWR7yQcZV1EXUAukXd8xrYQYaAn
FD0MsQ/ayqm0fWe9a8HdWEFy0q9c9GCxPw53irmHbkkXEj0E5drW8K/AljBBPKAD4O1+KUIUr7xX
WXcxC5MXbonF1jZq/HVoXbv2ITfSrarc1g0OlSPKkDoWHIMj+9d2PwlkLmIbaugk73Wbdf4uql5b
9wsGRU4vm1gLNte9u7fKZiMXtWO0R7f/aeS8KZ0C+0ur2OKIlFi7BsPUydbDaJ3a2jfm16Q5SPAg
cTHjIMeQ6ysmZQiwN6sBjTg3XZWGucD9DkJhKt1ZUoEm7rfcv6ad4yqHVPlqVlcy3RBt28Ubj8sm
vhrIT1FVc6udFN5W/VoS12nDn4i7Mtln7pcgcZLwbmjf2uRnqG0qqIpQyYSPdsGbNx6N9qEfviul
01nFooPWNumqo2nXVO9oHtDmoSw4jiu9ejQpnpTxwVRRejeeFAys2l3FJhoivLmh6LkuiuWTHSjY
jMTbhmW5bDlTAUdva2UVyaaTS/dIpi7Z1kgzUBpr0yVqKlDFq2o/BJsAI4v8SQTAE2J07L9ic481
pIpGAme441cPHhBhddlxEOk41giOmxuzekvLH7J+9X8pO4/luNE0Ab7QIgLeXGHLsYosWvGCoBO8
93j6zdIeplXqEHcuMxHdaqFgfveZTPikdCrYBfbzJrsV5aMq7yWztnnyIdrGGLVaHRjyI4p5vs5d
3+zLhbbCUEIlW+Gx3ZlMg9rtHAqOntEyPp4nGoSQWDidQtdW8iaXd8N4bNVnWBxd1/kJG0BtvGlG
Ww3DoJChTsl2Vm+m5FTlp1z+TNcT7hXVsBMeSk/XqtwfBcFnwMjhwyr+nMXIiYZ3g+149z51N0L8
KLQP8oxywp/EjaId6phKl8BEbtEkttFs5PgmQWDSH+Lqgcpmh4ANnj76CFHSTUA0LsbTvT4h4w7o
qjcqP0UNFnFxxArslNOjnjtJKlNacxf3yrnFLLT2QcG8PWz66JjWvAApOYaiP4SqYlvdcYq2ifqs
N2emFRwA7oiAs3+f6Q8Ki3fKSb5q3TNI7KzmsaeixAJzIjGVFDWWz+iVBkRXCNddNFMAgjIgSoOa
NFTbvef6p4bzpUCCYKRFAM1stOjLlV+VpXRAvGX0QkoAK6JCdcq48aXuxmiBBqRPYnwXh/cTQNes
M7xIuqnlnO/2ZsEUXyqtq4QRXdY1v6hyGsNwFxqDOyRuSVY47YXyqB+m+aZmykuyCdggPcps2rpm
u5iFq86g0PKjYHk5e9Y8JviQr6dV04+ReEy74r5QIKn1SnZbhk9SBJ4jMt2C5zXB010RahDI8lSp
cpCkkgC5g/GyE5bFiXlDRmq0aA2187Q+KSySap/76RQe53lA39g42fwyiDhvmC5HZjRahc35uV2Z
DuT8aRXO6fxcWqZtxImnG0c5fFNRgeqV/GJFnx3ClqZ/Nqr9nEd3GtKxNr4Rl9AWpdthvJgTCTzk
P8AB2hAFhmcTT/aG2WX21NmSMyb1Od92mkBgWGg6BKuhoj4pk8apfljjvSnINAKoS3YehPupKHaQ
pe70CmVrO34M/XhTyTTx9rg8NR0rt1g2Oz1rduMq3WfidDRD89SOzaOA99Mcm03TR6+CEn32FvPU
DA7SXZt8cHJh5T1LhmMCekJEXB9pddnzHwqONQJqmVZAwNFJj8tdGoo6IhNmemTBhABGeOJAoe1W
KW+L6rLSLWvk4X5kap7TQ9NQkDpYQL67TyjQAY33SMZkwqV4g8L2jZ5XNgalI8zK84r0RlLSA+Ld
USmDZj3J0j4rwkcJBaJp5JuQPtoSBIMNWPkzE5V9qtdsHtZo13aHLjmix0FAc6Rn2M6at66Et5P8
KOXHvvYyAWUYriQ8ruaG8h5IxTvcebbYdk5reDRqh8NXTZtfXbwz61na7ao8l19CvDUxJRvllywh
XHjCUGkk75bBbT/NgwYzEL2O11WOWL7hzcbyHWucgYCXWgv+iDv1xQAbjFvTWbSzYN6z4IHWyZRd
NT12d0JyJ9T3UnLKAKF+lK+Thj7ZTy4t0dojCwuWK0vfx4ZvLUEB3fJpKVyTeYfQJv5M4zZffVB/
AJFt/suwPEvabay69FMRis5eS2OPZSqmEGze1+YpHXYVfNyNGgiGp2p2K7t8fuPgy5S81BWFTSFj
047bnQ5IOshKZ3mRcQW04BnwMDqaeR81NyHR7idAjrkIj8GJEJRzQk7STVHtDB1jC8o+ABY6Tqms
tWu19thVS5pXymctf1x1jmyxgymuICoWS3eh+gn9WIe25DL+ZJGfei9LOwiDY4tOVIOntji07er6
Fx3TU4ef5Udc35XGG7SJJoKjOP2o28dpLty+fK/5zsOzWmzTzksF0xsnZmzWuBXiLvXysMg7V576
H12DcCnZmOTaQFLYJb+Uf9rzJCX5MVV9I6VGBKFi64k3zCA1ROfwKxrephB31CFDaF2RWl3e0pKc
3eAY3T2tC+NwOxeI0ww/We7l9dUaNhOK4+6lQehRGl8on5xcL52BHKKOohTvHBSrzGlSxjJ2JiOK
PV1eaUMn84wZYRn3neHQGy6rO5yWLngMWxgSl80wW78uDWba1CW/of57H2r+dKO/jl1tDwh3K3/I
4Dl505NeebRGQj/hXEALOoiRnrYRRo9dmSxrHNf7QXMNq7AFU7ZltNA0FYOEeDBbFgCo48CU2MkO
XqWdL14xuJ1MqOzNBr8c3kV2yiypMfX9Bbsb+mgJs21FI4iEm3iSNs0pGn3MbqrkpdZ+XoP5eclo
hD/WRCrXQ6a6HX5KuEhEf70oRXE1u7wE1aQzWAGgetsLn2a643yKESBc7DjQ9yrUrxatp4u/p0cT
yxrA9EjN1ll5je8hRUHeNqCvGq5VP5nGpgH0/0F3hjTa/J2cOOPGVic/f2TLWTLOiQ632BB90fAa
QiWiPczMardrwZ4KkCCvhRZ8FIJ3RvGzLvEs3U31qbA22Yn3AfIU1qhbCk85YSIqyHDZwJMlwZaT
ebLH0IUZJZhOPMKjQlR6jBjzjkrjI7ZI5UkUjsVEUhD99UvPUlFjzioYioH0KlFpqNjZffUzhA2L
SsJX1yNKHaDbqL5A1q/+CF3zMGpnPmqUHmK5wWMo/4w0exxted1aL9MxA33yZa22buB581TTleoT
DK5I2lK9rB1KfLaRp8kPOd6+2I6fEw5anEIL1jZf6HZKEqSZjbAhox+teNPYyOsQnC3PHKBYuJgA
7/gOk/rQTkGTb6La6Y0bVdrLyna0DtNyyEu88vAynKTaEidJxVsGytScZ9XBW53XLkzv/oVeYfPi
Iw947Kw3lMvc6DHoNzcUH6oU6QY/4VhGt8j6pnM5cdg60k5JHwJTzmsMlP0+745hsk/rXUt7tmYv
1g9VDTDtqPluzT2FU16sXCTPRyyJB3LuHKM6Vh3RrmMYivmDJLjJ7CxodzK/qR+aPujEgV76G2bH
9lOZ9tXZyG6wTibPODejakcnJcC+8Q7WrVruExaIbC+2Tg5fZtk1+yJ9llnZHqaZrz1AEd+Kfhdt
23JDy0x0030tP4dqC4J/ZF5vvaV7yFAKFDcYMDNt180HNbuP5XsFGkvhyMkXf7m8a1SmbCdW3DSw
SC2AHGTEE6lUPSXcZOKGhZYks7ae1HAjirfSMawO4nYEE1u+GDpOUM+Uj8bsdYfLohYhkM8e0hFX
Vqs7ff2GWyxnHSTetOoMcNGWup8FhqZ+Pq3WKTcO3c9LoU8x26Jizx07BU+mILYmw+x1i+Ck0r5t
tzqBCoJw0ybjGyt8tgPT4INPGfE0NOVGUt1Fgt9teCsDoi0Km5LlwMIOW7yZdKcOQTSh/r6JEVbW
KRR7fbtWr/K8Qy4SrY6KVJpjMoebz7TeipSG9nvQ1uGTILkVYpbbUTz0KhoUYreAITGpOL3wILMr
z10hezSFryHertPPqn8chg91ODHPSq+I6mxtObV1cHHjmD3y3nPS+Et9m8+Bqb0KOLbGt1E85uoX
0pc24tt01seI2RSNda+Rh8Ft/l4iKocmINGpgubls+Hv0gm46hywvfncfeXpoVvdbjc9wZmMjkyw
fX9S8rOZ74ThpBRKUCG1qzswhc3GCDcK1kks9kPnL825b29i5oPlQYoav1ye9PpRm76S7jEbfozx
A5pPVHh7kHPgZBrdTbuHJHpOhcDKXy9y2IqWwepBGr2suTeYQbFSl+Znd1PTDSzsq+KsYmiEkS0x
1tgDDFbhLCwhTYCH8WLzs3FPWeKtxcCAD25+0WrbhcemZGezARy0uBCUhMpT+YCxWGO6zrOPriDX
1jyXwMFkYMTwy80PXXla6Vgq1j1m18XyEy0YdJdPWLLea2Ojx6dWPFSeqHGg9mbAy9WTuMKRwuD3
qLAYS/cVaJ72h84paKlQ3O5FCpyK1RUMqo32+ur2y2k0fGWGaX+XjpBi2KMR3FjkQzfdlxbYFhkF
tJNEqbssnb3oOy3qbbbAvM0GiHS1SSfQXV8aOUm93Wf1Hq8GYhRVP2j103hMTc5QpwJCg27cmRxT
F6IGSb1tMavgJIsy8I031gud38VbkR3DgEhHX50LpnceRBH5+lkNSSlsxuEOomqX3YSqjxuK2pEA
p4LDWpusTpq4A0cOj0N3xir/yeFgSLyi3Eqtu96nLCfvyH21Q1h48GvwnJcoecwNJ2aUeZhjhtVt
LWZ+1jjRlUtvnfZ19NF0uV2L+7S/rABazfTXbfsxUD5b/sLGSYsT+SWvWJFjbKTxRJFKDHhpPOjQ
82UKhO02dfEGcxDVjmp+GIYgjfmIUVM/XHbcxeugf4WDc7FjNsfybep2VfeQs32b5tuR2BQuDvSp
xpHGX5hSl5IQwmQzqxX0VWhwoxRU/cZAuQmLKHlroocuvynmW8JRlbKRx4U//7KYJnrBZ2u5xc3q
V/hqEb8izdtWrcd6TmnzsAaqvhf6lzg7a6l/iVwlGQubpXijukXfaJvlez7fqqxgl4Cp+plGoVPK
RE4Q3cMua+SA8SIPfpp8Tou3hIDsN63sXThpGgvdRzkyE7lZgVDeLV/npxXQhWx3lp9pPsErdRM/
N5SscyW2yDFsLuE5n9yLKwO9yBxYw2KXDVRRnijq+kh34Y5jppetO7U+CbdshFpKQzNP4ViE7bgE
hfYa3Rcye6Vx0xDWE7aZvDdHR4sdHqGhPAzIml4XU97q/c1AKFSpsWgEJgd466ASrMylPdbe7dg+
djtYIA54XHOv0fDS2bHMY36NpHtTQWMRnRpkBjERog54e4yBNzxqDfHUwdPSjYCQrzsvVpDmtyjT
UzHlZQMjLFnhol2GpIs48KXwy241V0cTEgb16E7mABXpck9QAS9yeZwesj8/hXgX402NBPFjHOAh
5XYo33XRTa4j5d4qfFroZ6GQr/Ay78oM+plDcSF7XkJ12h5ukDR4hbrtEhdb/YDj0tgibhzf1FuV
03nh41ofxWCNt12+r4i8Ynd3dLazyWZJ3cogZGmjA7YsKqIcBUYFodM4GIjpN9lRilhsj2v5QhDU
Gj9XMbCap0l1ZBiHlasnl3HJDSUNbaXHpEMU7siFE0pPE6cqgnVLodnFp2BJtKs8LV0wrfuivRFk
xYOueo80gyMFsgdipUxC7fJDI4hHdJ5p5mc/vqbrJm5g2WMJ9KTwJ8WHieb1X1rpsbAIbKhVzyyD
y/E2Pk5s+B5A3tiIbueE56B6sYFwk/1Wh1iGhXQoHiRCYOaw50AlFaud0Dwjb6ZnPp+59oemPJga
J6aXEf95xMmcmYxj302Fqr0Jptd2xH3iAoXXzxIUvlNqfgjhQyL+UovZ2c9KtJUPqz4xNw1ZkDd4
w4hO3GBBFiZ3zp6KzoPVOAqeeq+iPordNnfJDkTtncRZa9oCfTY4Dd5RCYL9gNmrsfylcpt2CxBW
MbxJPi1aYLBBi3gLPofQkroR7VOfzwuWYoDPcJI5Imhuyuwbxypku8xBzcZxtLTHrHRTwpt1epI5
vaOqRgr5NFcyny/OpSEm2iWVDwPkWuWiWJKXglgDyDsBo6maHqV0flfb3o2G+Xbin5viWrjIzt+i
S8qnBSi6UTtth/nsnRzO5Aw9z1abhhCj1/iYmKnhyVAdfK0aUueCvhfhihVr7GTZKm0T9CZ4F9r0
XMGqJYCLhwOBJw5phDGlWJySRVh2ZZ/yX2EGdUqE18y3qrhrkTzcrFoanbpQ5WimZuqy8uuTstti
GsHO0aXh5Gtamu3UqdpqsKN1Kbqnz888Zvm4kaPitu/rMahobd+rIhH7EOocE7rwoJWgzOH1p2ol
AIcUPa1aPDFv/EyHA2hZxxZROQJe89FgvBhjvJuL5F4w5G1eoAtXWA5kovkwe0k6ZeKNIJQU+xGa
h/G3ybNR9ossfSgATxyKVT/RvPljUNTHtOt2pQIiorLuBlTrTray702nbayb+0Q0vgCespvIWs0v
4hlwhUHxXa8IH8jkfiZCw3QVJYToLXGH9pR/H/bFZp7bj8Fqc7+wJpLUVnQyuqF7Nqwmf1EbvTxI
8cUXMpamT0tZeu4KFqI2Rbc9TIu+SfmDj7HAV6En03RS+hqJXj00w4OZII5hnSB96BaLWE222VV5
+lFNQhIdpmidjF2hwGt9opuiQgaCP4x4MnF7JiY55NcuUPKk+zLDkRLMVh4NezzxtfRIiVkObS5H
c1TdZu3C+SScMhDaxmyO76QIBhZ9QYq4Yjxnu9YIWzSzOZp2m8LHwnLENFPfxzyFnb5KHYuVJUja
ewVcb9hHYpUkftHFRFZHQ6tJkqxJd+iTMX9JisGaNzCWymU7gunPAXSW1E+qlZaJP1twHuRT2jXi
vCRm1bTrdFkYPIucZEXlUTVMpymau5KP8TKPlgBggbxKWQ0+KRqHmlRIOJkBhg1iv/kQGgT7E1CH
u0tzar6fonZVC29Y2pbA5FD1EPmcVRGry1kdy4p8qwC5nZ5ioBuctgxrLqxTm88jfuSVT2WTGUt4
NptYTt5ppptzcnYoLe2edG2Miod0JgXJ86DWFMeXQGOcGIn87OWWUl22IXA4h5lFqs4IssS1SBUe
MdlZKRqCG/laSFsjtEoh8grBzDhPCUqhxT+kGpPieUrksH2ODDXMW85GqElMrwwx+1ZtJoVBnKAU
d8uknwCHpmP3sY55NwdtqSZfo5SOP7sxIUNIbc9SMshmseSoNSZVulUs0PWp3QumVRFsVPqx+5TW
WBm3IYYV5dOQM01wrbkWdL8W4zoNosES/H7GyeQII1xEZ5LVCcQSytKJHXdrJL46CymS+kpTceiN
QqVtW12qNxIi7NOY0ILkG2ZPVaM+sQsTJ8qrfROgYYy+JLEIKCx80aUv0cUI7a6qx9BpIh4QcWrQ
BC5u8oHijGKc4wCG71LurX6V0wdthsXmt0Uqs6x1qZz4epKGrwXWLAOfvRa+muIgfTaTxspf4Ieb
/bzoyMHXEh38wRyHab1RerGRT2XZmTulZ/1GxS0jsJ+THZYDK92HCcAJDw/NRCqg6PvEWYXRYJ+H
VwVPth7i54umiQ18OuOO8cZKDl2C6clLgxr8vQapPNs4chKQ3VGuy59TafbNW13LJApMUa9CJ416
ymTFkf/3cKqW+Z0FHzX/ABjM9hrRHHN6bEjCW1UyVRNgEMRzB9xTdfJW0ZINNoZYc4tmKiDoRlNC
4qZomudugb+8L/WZiKo+dzPmHm6o8yo+wOp2QH2a8miHLHJhIBdULOT088CwJ3wb8TNoD88ljiBD
CHDJFvq6R38W5QRaIJT388UTqn+Eg9KpdtFNmrSZKjGMibDC+SXZaowvYtxiPoeVGe70uQK+m7V4
LoMo1gpuqK3oISFx128zfWwB0y/SkQzXpLot/p3BmxusFzBEgQ0HVUrVQdAVF2lf0Upr7eQjCq+g
XS3ieBITiHKbq10abQy5m1dXW9TkQUPnwc6rGYkqC0NbNqw6qIIuyFgtdUKxaAWHaQuJlNwVl5R3
bSUvuUAOm+A6pecPsjDWQ9BL2U6u4nGrDPWwbrKZSoyndm1kQkJQ2cnoG2iCy1Fy9SwT7qw0XF6R
Tq1Hyqj6EGKwRZd7MUPqDIwoQ2+vzSCg3UUdpd63Spb2jVqqg3ynd1Bw77TKnJvG1XNtbYqdui6a
8CNqF3H+2UWsBqc+U8IaCPBSMp6yQtcmcouW/j4rZjUf6PQDbmqXETZShF4D29hKbfFtMvkDXJ5o
wKtm/dbCdltsaFFKhleNfn3trDdKAqSwEC3BSxg74wvu9C4Brdxlrd9ZSljx5a6T5GkDSFYX11b6
II8QewmraXTVymrPHmGtrYLFOg8rTtTFLESzJwLTpyJSnodLNWkVfvX9YlWbUoeN7IxZNVZOW86E
KYZQRIsupzPJiEGsJ8pAxwT8bqNo1mLnfV/MHtaZfPGQFVnEm5TQUDaKORF0lYQ1LQm/WYoEfBZt
5ybqQ9zzTVpMd3jpumy3KEmUeHNlrJVP+YdUU41cMC0uipVQ1pAuFNmWw4Skfo8lS0MdpxeXOo0l
okDys4/MAv9ps/DnCFkMkDQJzMrNIhzoVr98xDRaJ5881qgHD5xG42drsI/clKkFL5fCvzJcvqaQ
tNbkGL8MruAuZ3H1i1+GV0jArE8H+ZcCtsUtWNtlIUMKvLC806ghSROb3Y9Sa0YorhIVQNMr4qfq
M8p0cb1L134k85PNae1Ffd8a7qyUfe9YU5WITyhX0vku+uXUzRpTSf2qbEmFN4Y8WD9ITEp8GJjN
V1RblVAQjM81AM1FG0Ia6qJuSDkbFcri9xKGW2ofxm560ZPSehaHmRCdJWaW5kHdpqdamPK6vJ9M
WM9uJmZUNCkUoFRlMi+ObqBb8EGyZLSN8AtiF2+QKDpWdHFQSZOSw/RtTL30BpRt7/UK2swupnnN
yUDkoeaK0jIujqBqMECR2FnZdoqnsQvUEOglsZomTd2yVLp+DydqKc99g8J0m2NlMO00ZdwfSjNd
ei+EuL46+sDLcZDkjKa76nkKOrAaSdZRtCXEHkVF5rqLO1DcHi6ggZJRayXpMsbFPB6ojgWPby6x
UXgU788XlFE/o3pdGsI+a0IV16kRqrTZTGbVCPcQQVXTMcvJNClsAN5L+r63LtaMCH+8HE58+RRZ
Gs5ijjFJqYtobsC6wz2IozW8l3h2In9F07qro7gl6y6u0K5TmfqOsE8vGwDmvFPStkr0s8OqOrEX
MigMdsMME7AvSINQenIWG+haTG1K/Naqumg4GMo0CIRCykwEd45Itpdkr4vSDsiyuApad2ctazhL
B3p4ZwKvaz0lLqZCPTohFpvIgYytOd3paS2Gj1U/myaJ4UmX+GIisb8f+nJWzl2fGLUnwgIhFZdF
KWc5XAJ18WBCeIKLY7HJPKMLm8xnGTPGXVqjDTaKUG3ZMyyYR9Y4reuP2mqslsQq/ZUu3VLoehnB
5xqTFLHbBeNgGflR1WqGN/S1mnnDLCgcFmEVjy4e7lLdmgywbhdFwCW2fMbwxBdBU7FcxpGZ5IQV
ljBH37bMqZ+xCHTBWqehdKrFrBdOgzGP0rZWFYRr9SSp5zoy60+cRymW1Fz9mcrT/bqkmhMnPXA4
magHGy8/H0ALb+ilkjJnaKLI2AxpNTxYeTVJVL8kTf8TuyrqpgqvGjnwLGx0bwCSzUEzngUoq8ww
2YYO4LXCRsthMsBZkPRuFbV8NpoS9wBzhT5et5WptfqmWKSLekhP+pJTnqHcLoJStnsDKsoSzGvN
dkngNav7BN6/cZDMPqMcaDJUgB5YtBvXYq+rbAcxI5OKo2sG8iobLQEsiV8Ly7tUASelbKcJw6nt
x2TUKenmLqUMLek0ud2Kw2BwiGGAti6Sg2zgpXfaj25sVDmQJ0EzX+UirxVq35asJCzcd3kfUCgt
Wi5qyrlmOyDluNBLJueNVaQ6y1mppFnjLUWS4QbN8kV7Z/fPrQvaQK3MyvDjaJ5lebnMBGJzPNeb
QS1mNrBhLyR9UGvLYOFCbVaZ8P66xu1HnXdp8TpTddOeu6he0YA3sLz6B/zEDeFozgi68DKMQj/e
w3zir3GydhLGx9LSa6KKMMQHwp2iXupbM5bKEFtLaFq7zMoIDdcj8rvnNEVpd1oEWRz8Kh+AfVTJ
ko7npavT6p4Pr24CsRKx3uK9TmeOF2Es126nDQtbbd3sKP+QxZmTz//UbMvC7JJVuEzoi8c9L+HW
XBrz0Ir80cAU1EW++x/W+LBtCUPYfNSNRQ4eoxgFzgXkzFEtFMtJklqHosbcKnxTCvur3Paf5bgg
Q5GUQK9jipVk7boQNpmUYcJhSHfCixkQBe+cyLv0CiaynTzIbuYTJvl79e2/XxJUE+xEUTb0a7hP
Pi807l66tHIqjX3dKdtAcEJ/dWCM3JGx+PquM/G64P7XPf7ngtekHyZUTio1F6SmNMqMi4n8v+0m
+XUJoNCA0QzJUq+RCaDpOkW/FASmQHf7QKWbj9h0mQ8Lm5pEuKfnaRAIfanSUW7LiCgj/usfg1Zk
q//3x3td2g3eAn4aWF9dsyAoaVfl6j01MXmBmMNeqbsSwuVH01+g5Iup2CKBvu9e5vWz/XU5+N+y
jrgPiPVVaf5Siwz2y+Woz7wEIKA3OFTnBxikWi4YLC4BeP+7To1/vSpwdwNKnAan4qp8eyrGbOzn
iqsSpJ6kfah//v0p/tE+9uu+/nGFy2P+R4E4RrBCm8RatRGGJkX9Lokx3XcxlV1RarhrUTCzpsNb
G8bHSO4Oa6dsFaTqVBRP32ImLzX/f4zR/3xc16QMRIKdNcV8XBemffVKtb6tBdYOhkSgn/9+39fN
DnzHlmio4KOg9MuQvn6/7bQSUdUwZwJBDyq07rRqHlHOBejLtlMT7mTzOwbZde/S/12R1UynFF80
lKvepameU4FtMvCovHct6lIW8WalOkx50tfmm7Hxb1MPt/efi101L1ELr4izxMXIFR3CQJ7pOQgp
ZRjchjJNsli+4f79gV5/qde3d/VAV5UCXWJUVO/U46FEYbFO/22znEYrJcYDOmPMyyuTrp5gkoLi
t5KUcuHOMLZKlhUHFu32m4bK6/d0uQrwHlMF0kjfwvVCMc3KPOQlHnB5lV7D5S0RX2I547xIRyX5
6r8/tesumOuLXY0+uZIIQFhcDIz0ISF2HRHznEgM//0yfzQBXl/n6tH1aEIWFm5SsrLgdDLl4SLB
mknbgu1OyUWI+hnqXhD303df4nd3eP0l1shQDPIEdtx5wolwvZO6F+4UxTXmveREDgnhk/gdTeUP
aAE3LKNp/YUtNnWY5b+P77Cs22YAWk5j3aUrFk+XaK8b6ovj1qsC1YXZcBkH4cPoiL7s6tjhqT3b
fjcqLu/vnzPa9c+4er+KkcWpmE0hafyOlvPSDD9FoxcDtcwkNwolI/jmRf/L44ZzaJI6YdNhgrP9
/b5FDoeakHPfnae86DGNW7bhN+w7cptGyU7zUt1nx0N1zd8vfD1qLsuIjELAFLEJXAijv1+XaFTS
8ieo7DGL+zkPH8Sx/TIAtvbltlMe/36xP1qDf12NxiqUvL8scVd3CUtZC9tOVO30YHp6kABhoC/4
EyuTH29aR9x/3891Pb9dX/Ly7/+xTgqqOcVRwiXDbnZagpFyLX2zufrXS5j0aIE7vrzDq0G6WGqt
5emqwpehbGjVVUoPq/u/P7rrde/Xcv+PXdPVk1O1Vc2EulfZzpc1u+7c2k1y4WcjSX02fLMTTuW5
0Kxvbu16HPy67D92GVe3NvZaqpiXfQxt1dR+3jb9DwuDX2l+08OoXG8hfl2IAc/HyJ6bx/j7a+rq
JLSQrZNnL7DUFEeZOMRNsTfuw4BGml37QF0SqVCXIPdWuOkbp+7sgriTE78tLoHmUHJnj8by/wdY
WP6XZ49FwZJEfBsX+OHVb8tyzr+tECp28VP5MHfLq/7TeOm8xZO95Sv+kDZk3Lz5JxWR+Zly8/pI
GMajTJidZeyF3vLNkL2eKnhUhsgCxyjCyPIH1apflznuR+q4cQi+h2bqDhNnx0JVv+EF/LH4XF/o
aglA/GZKRsaF+ob+/SzdVYp1Skvl3ozbfaFbGxK/lD81FrB8yfzu6v8yqn67zauZKbqkESsake1l
d/FzdAEVQdEXoDf7As2hegsb18PfB9nfL0mo8PePMOSUROaIS7bybaI9d8J3ops/Z1uZQ49hAftV
gJJdz/JLgnxO4MQAK5PIIpUJI92ZMQUPlQTxjcaav9/Pn1+KDGuVaV3l+KzBsvj9ftYollKTlkx7
jsRNlGUbrHy2Rmz8v78MgwPViEnMhzbo3y9TtC0nRrKsVNYERtGhvnsX49j9+0X+5cBziQHgMAXJ
IWJQuroZDpTxYMmjZq8tLVVUG/wY9G7fkL0UirXESyPnrkTrkzXKz8lkEe3PP9Yqua2T9GdlzW9/
/zl/Toy//xr593vuezVD40SLxUwdZIZGjeoMXx5p8KD56++X+qMZWmeP+s87v5r75wRlObE8ni+1
ZwFFts6FyalsqNV2q236duGAR775zVv9czDIuk7SlfZjGfnPNRGzyYRyaDQMlPOI8qer2gdDNr9D
DfzLY6S6BAsHmjDtT74zDclkW3sGRJZpe3k0aBCg+H+OT9idvzkf/NulZBM8PFss4sDXOx111i2l
1Si4rFREiCU2reqjHw9S8g038s8xznZKFxWZMAdr2R+joS9DDa2jSha63o09IatQkkmNDpTTJ2yY
V6SK330hl2//n9vVy+XoGEcoJ/G25OsdSK+RYI9GhWuqL4vwVJtPaUmBlXCYFc8kib7EEYevylem
H3//Nv/8SBS268RyJCRDFz3Y78Mg1RcVu6Wq2kpIQpaWuNKWNWH+5v7kf3mmv7YFl5AcOJTrb9EQ
erXqrEW1Xby2x3IL7IAW3Gij+S0lL7a5VQJtZ76Qqh4OmrNs8UzewsYPsF24n9+Qni+z2dWzBiOB
D00BEsT/XI3G/yXtzJbcRpKs/SptdY8e7MvYzFwQ3JK5S0ptNzCVlMIOYt+e/v8iu/4WCcKIUY1Z
90WZquSMgIeHh/vxc8pI7rpR5bf0eQWOKGNysQEWSy/96HYDoPKuifadVTDy6Zu/S8jHh8axEANQ
TPaBksv5fleoMgY5crSrmLFNqf7m1e+vf9ALKos3C7qswvAsayB7xZ1yki/3tZGnDMrpAnQMUQAT
2GrgghN2BTEoE2LFuvhclGt5q8H0vEx98FYMmG4v8eDf9sUxPrHfhVoWqzEr1Bq6Xy6tgezG2grq
8yxAMM9Vvzs7sPSbcO3cFPuFxc/4GYEIMhw+sNC6m9xktTIQOoKEnIPuYrkK9wnqjPWt3e362/ie
+Yi14jIMgOD9nkGl68YvL2vuNgUBCzwdRYDp/UYntNP9yFBX2gDryqPVvNhLPMOXIZCwB5yPtwrr
w4Eme5tUuRWDDVhlOjBdBxc2D2pVHmo9WritZy3BXKEK0h8h5HZuqW6ioFBkLMWj4UZOfgMMCcaM
r4WpLXAnz+QFmtg2GF7fyIXkicOqlpe3pT+yb+9lt18D5orWAZzRzGDBHIAmx7Kw0synsng0Qzys
8GymonW+uoJz2bctF73sM+ypSPuQd3Oy9Kyc2cMzK+q5FbsjzTZzrACg+GLJw7Zgqqk1k7VDS+y3
fe/M1CSmQTTSp7aPKWNwmLksV4b6TZXS3XUrl5ETJBunijTa4XhNi+Lwkeip5KQqk3yHITsE8h1a
0TdGz+stetTy+6H8/S0UFrnxoVGxDd4z51tI8VuN0zFRuYvhpTat+9KKdvr4DsDEgsNf0MaYVKVJ
7NGR55EwoxmlxknUkIRSuQ0+JIwLfPZenMf6pnKPrtI82WuGO7eDBH55RRvpod4tVXIur+KzH2BN
Hi9JZpiiJQfCYdR2CeTwMswl1z/gBUP1ZJHWZD/VzBrkRCyy2rQAa7eCEptekbWjSb1ZZA27fHdb
oiKAaBInm6LgJFyVFHpDU2GsL05/muUTscONsxdAoGsFUBBN1KXlXZ448QVtXvi20JJyJlEL8fHK
BukEThkWE0Bp+woSCLkjsQlvMzg9QpHUPZhm9moZz1bCqHATfrAgImjBbDaOsnBeLroBbDfhmiYk
XEAUl6aFB0BEbVWPYAH1nbZ1YteGpGXruKK8YALPh6hgkf9/bgs09B0owxLdrGngxndaqODElK11
/HOk1OQ35Y+xBY5IN37Bmy7DKF8VwIBFV4Dk8S0VOL3qnbYaYgO8pveiH2DNklwKnhv1Ubq3V/6X
fkcxp1gt3vFLVidVDSuTpEaxsKru+jUt170B1QBvqeHJ2Im6tv4pYgZ3sal8ubGIWNs63xPQ3GVe
VRlJl1c+ZvWdeXDalcy8CdO0j+1eKA4ChkWVjwFJ+W75m17G3XPT4qed7HOS2Xbmd9DF6bv6Rtmb
N6Lami8qAM64qy1DBUuH2USE6IKxEEJEJVQU4Ts7f09mHq0d13zElOtmiyJjc4s6NTZZFBQXekaV
7K9F3Ya7emOiB74UVWfyYbEo3NSh9gd/8yTkITniV0GLncEdt9md+jP/cnwWkt0wlq/rXQPK56Z2
AbDAH7u5fkDml/jL9CQBqGhkpR0sWm/7GR/CXbeFLWdr3Vw3c3lxnK9wcvk3JuQWmY4ZG8qe9ngb
V0tyvjM52rkJ8RNOPDAv447hAky0W20buMML+b35pkWJFu22ve/+VJfS6ZkL+dymiAMnNhlvSLRm
wGaxUbbtU8zQ3nAjAgygfVddJw8JHYf4ff9Cj6t6St8v8W/PbqtGtxppQkUzp7W+Pu/SMBrFmhm9
GJSnuP95/btdBjIWeGJgsqmJVSl9LBbYV9Jz2Wf7soYvBmD/dTPzH+/EzmQjzUwLusjETvyxXzNn
uPMPgsp1FD1AV98ydLvwDFvaucnRjuKSIcG3hWnk8LS+mY1cWJO4yc9fmed7N7npiyztqlFjTSJU
yffhM2rWEFNQYiZzQ1gv2khfPIZkK7ezVhRNr5ufPdgnOzq5gsyjD1zNw3ozZEwIBHdp9lHlSXZk
NlLRnrUab/163eTMntrId+umKRBNlzAqoNOaEvTjyrHuQzg9VIZkrluYccczC5OvFvfISYDOZH4v
9tt1Ak5/W0a6fZupnblQpBB/1eTr8XqlBEPDkrrX9P2lQKUnW1I1rnydgUA7dNPivmaqoFWWru25
bTu1NAnBSTl2kRHVzALnP2LtvWMvFAtnOqI8hE6WMg2+HSmSHWCgXEvv/X22RpVAvom2qVusuzXj
bj2qqStzwf/nN5CwxDchMk3rHMaAqKSmsYFe8UNNqOtAsthor0qYLzjFjKfbpkInhU6VzjInsUPA
G5gIEiRLvcmcs/bSy96zxZApU9XGi9q0lO+Cem126Yfr3qiJL3PhI4plW4guINM3ffrJnt6AYs9x
eDgEma9x0P0YXtqb7Eao69BI5CYAOXVPoWDbrbWP9q26l3b6Y3YbfOSBIaS13llr+XYpnM5EHttC
YkrVKXxzGic7kozhYMImPq66KJb2cmbn71N4wr4PRp09BgEQUyhZstG9vh1zHxyyVpmuk5CunNZp
fQpqwDoD7grHrJ8dRSoexqpr73NbZui5sxnTvW7w8u2GFaQudd5SeNkUx9HW6JH7MnyjoeHApsHg
qwORkMVohbkFbfzAXMb2usW5jeXZxtNb5vGChtf5fe+bch/4Mj6dRgPQ9DGwbuterh+qTJd/Bpre
3ZUq/eK/YZSOFCt0qC9ML/k21eiNms24UlpoqWBDLPXbBnYfncnPmPLXdWuz0cI+MSfC1UlOA8mY
JLdHzAnO+HFtur36po8GA4Qox0Zfk5fgfilYzAV2m521NTQeHMDl50YZVzQKhfEpeA86yPwKa+V3
TbvTW4gCrq9v1ktPLIk/P1lePRpql6tYElRQudpvRnp6TfI16Z6vG3rL2qfRARVXwG+EP+eC5DcM
DSNvEqKDfV98DPfFJn5AczmgyO1sRC9BOjjUNEJXYzTqrc79+wBRqocnP2DyJUtw86EpwlMEaZxv
78POXNjMmUr6uYnJd9O1jvOXYsJ6DxuH9jl+B0EZ8t8wMeprCJQ39TMv3k25WImaddPTxU2+Izpm
gfe2u/VaId1Ptu2t+qVeraDI4YkmrRmLXEqp5pz01OQkoQvisTlKOYtNoBSQYJKrjQx68R/X/WZx
ZZPMzck1f0wKzHQoG0CX48YHMCvSpnXtlbeK9vkhv18EpM9dooKgn+YefQFa7OfHIs6YfkrE2kq1
+NJQ1fat6mNhpd+Zy9t68B0ndgpt6RJL+1wId0TDnTOv0VecpCZ+Azi8Ey6aB9LGP760YfRsZB+j
VL31QcaHS4K3F9g/k6LwqcHJmcizcUybAYPttgBFELjmwbRd57sBEC5YF+vms/fo/KxNCqjdZ+k5
/UF7YREPOxeDTn/E5NRo4TjUcc+PCAZjb9bBOhhuYO8qrIW+xexHPdndyRlpfRAVnVgspdS7bJvu
GiFhuviWmnu9salMZlNDBf4+rV+0YxRWSfZmB8lycMvAs2OXMZed9s148aDIc393nOFf3/GXSfXc
X8OmzL1BgibS0WF/HPZRrC5cu/Pn8GRVE99U+rS2tYpViYtQCzblh/ZJu6VXt0ogSYY5CBZaF1bf
9cL5Fy54cW+c2J24KEOnkJKKe0Mg3eWjm7x33vk7xuy2+UN0G2ygCiuOC0bVeVf5tZ8Tl/QbIyyj
EqP6boCdynGrd/qmhVfw1YC/gLYsHG3HVf0A36N4u4q2bOIOu/zevFXvpOfiQ/8VhoalT7C0FRMH
VqvBcygQi19VPIgG+JsP1x/zB+0j1AFovCyhoeeP5q99mMR4enFRH1v4VSN9yqx71Wrv4qbdRGG5
sONzlcyzQzMJ883AFHMnPNi7Nw/xbXhwNuqN9qx+Lle1m9xTSl3wq6VPPAnxttkdtYTBLpQKva/w
LO/i/XgDKheKvQ1srHfa/fFO+SkdoIDy186P69ZnjdOsNRSdSiel2/PzCsADFpcU4217DLaZZqh7
Rg4/+N34LmzLPzuHSbCqeiyCeiEGquKYXhwn8TwA90lpYopbCbSewiPwLYIgJBRu/hg8wgK5hzcB
kqL0c/Agr+O1tGYyCManPQCoR+MDpH1LBacZpCM3z8nvmHzvEXkFVbX4HfoO4k+ErGj0bOGC2AUL
K557pJwamnxnaB/UJpYxNAYd3DP++K5vwATFCkpFoyzt1WJJHWQ+VP5amznpCyJL3gSp2OP28/Fb
/SNZwx/hlhvjq3IwDtFtvE3u5SXspojwV77rxVvMVrMmVLFZ8tYW0vX+xrypttIu2XR77ea6+86f
1pMVTu6bUT2qNimQ6Oj41IJIc4+ufgM1bLf2VsZLuJgjzFtEI0Q0e0HIWZPrxxxTrwsTLMJutRZT
CoV7vE/B6gu13vxlqWYw03flscDbi142k3mwzZyf0DbWQtPKk5GpCGWbP2l7CMDkx/FgbilTDEvR
byayOzKJpkH7kf7rdFZwiCqwfzDWcCr7tXeA2UEEIsntEUfsPqTwXh5+W3acnIFKucxoIggVuKIm
MShvlCquRb2g3cbvlNWfPVpyPYKQG4PeCmMPC7fXzHPhzNzEZQyGorM0ox6Sp+Wz43f7xnsdpSWx
W2XmHJyZmXw3HTRxgO4AD9pGWaUevKImQiDH+97eyvJD0H+xrM8JWgoKpmNnSWpy5r4U3Qdm3gmt
zkWVzwuqhIlpvEZByCRDZskoStdUgKxAmblwBmdXKqZXaEkYCi37cw/Nj7FiZUJfRt1R3Nkoe2uT
3sESTDby+zpYb87yy9gU6lApEdczwXPFUfHYOKoFUQXg3jC+XF/W7Ek4MTTxSlXtQgtsM+G6ijZo
Q0AKtXDYZh3xxMLEEce2tLoqxgIMTRCAdBA8347++//bMiZu2Pn6kMHTNKw66MZNBT7whRA8V09h
dkdc4qzlEpfohMlR8xOWEf5UkfDwN9DhJvHdID2ZP419uoMEgNTJWie85yB/HtxIPchHtMWTQ7O/
vti3mtvk8jn7LZPLfOj1wDDEllpAwdR1Dh/vWu/W7RaitoMFgjTKH3VjK2SgxQ8bfx4RY0HGym1/
1h99xtiRioDp9CH51rSke/E2c5eS5/mv/mu7JqfFbAd/KMUHCQqUUSgyVfQ/GVVeOJXz7vtvM/rk
6ofbK0bdj50ooPsPjq/O8O36Xs8asEgZaYxTm3jLPU4KdoFqgUtOwxGeFwaPwzT8FPTHhWRiNoqd
2Ji8MwTHX5TH2BiU7g6usU2tpG9UvrW9VLReMjV5YFhHKMjsClOSkX4yTUbx0njn2z+9svv+f9u4
iY9GTTEktoolOOXuj2H8UPdLSa34Ky6Owcm+TXwMjvrBbApMdLSFdbna1PAGGXG1bWFRLFTI2pSF
kzdXawAR6agQpHDxMIV7fgnYiVXDGoZbG6hGrHqwJqmb3aqP5so4wPH0bD01Cx4+l92emZx4B2Dl
XuepNpA3qMy3bJMt49Ir8zF5UIG5yGvtJdgsVgHm/OR0nRM/yWqnDWVhlGGCjwDhvHgPVJieHQXj
5yZ1mdiEXICxjEWsxlxR92y9E8dp66QpnVasV9+UN9m23Yd3cNs8CGG8/CH/CCqehCl6KRdnDESw
mPrT6aIn/sQjLkyVBMtxmH5lVA4C7AjKONqvm2OVwP9TvkLk/Vky6aqNf6N/JXCVpgGFnQ46a3KD
aVXowE2Icb8q3YY2bzgi9yQ9SkudgdlU+9SSCHknIc1SoOyxQ2jgDER5gia7K0cg8P6dDJtvhyg4
BN/woLfKuE4Va+kAzd0Lp8YnB2gskBxLbYx78Uo2tvrP4h1CWPvsk/pd9XfZN2UDy87fmPQB6ney
uZMzFIxZNzji2PahoCl+buEFvh7u5h5MDhbgbXAMx+A7nu+q3SO/EfqYMNXuq3Sst1qV3pgy/PkJ
7dZaX0Mgc8hjexeF8fskYo0QZbkQOvz+AAVrNUAbOsw3iDh1/kMyu+ygeIM9ffSNL1nY3oxy9PJ3
FsvkBBUVsm7c9dwG50SWG53Fwtq86e/aGwFJ5/1LQ9/6qO6XAv28y57Ym8QEc1QrZn+wF9003/It
RNqAc8aP0SpeHBefmUV7g4U6OvQbPHynfd1Ug6HIsbAl3obNu+Nz+xgzmA/Qj9e28lG5T77mL0sB
dzbeWowx/mV04qC9HIwgMTDax0ckGZJ1kT16/p92twRJFTt1EeNODE2+HAxaXlT6JEzQcB5UUJpe
2K3H/BCpH1I1c41hYSZt9oEIyvbfK5t8Oie2S0a7MChZ2YcSIt0BfnlHOYzoqBjJroRJy2m+FcoA
N7Ozd6rHBVedS+BO7U+OQ1rKYaKKz9k/kpBvQDQ/oyn6RFbsRvtok+2WUHHzF/avFU+5YoKoZvIo
enMgb4fMyYv/vJLcevUlY3ra3mb3i4M18+fDhqWVCRHGuI1J8Ml1yU6gcxrewF7Hg+h/iManvl+e
DJmrJDJiqGONaqqoEJ2ffQuOvRZ9TYiXd7DLcz1X2+JGWIr/Vkg9saSeWypKxfHh3EF67B51BG3b
7OIXVIRc69l/Oj79va7u2dImd7BUMGQ4iC+n77qN7kafRU0IRY1V/iAyrRghXPXdgn/OHsiTRU5u
487WQznKsRkOK6tZ5Tf51t/YP+pDf/Duehf2wo2gARkIquZSGJ+NOie2J26jyLVRpOJTyrwGfwSM
8u+0vbfuvgQP5mcY0nm8buqHeLtY7RMbeRGFTgxPwh3L9eoqxHAtXq5uhlIi8749E02G275Wn4Ld
9V0WUe2avUnUG2q9dgKx0AZoQGN9ylJYnKx0VSJrk7ZLiDdxAq5Zm4S8LNAUQE9Yi27Sd+nGu/ne
rJN3sMmslx4HS84zCW6gZQIjybBUle/0pIYrHbkoq9hE+rDrYGrvvPjm+k7ORzcbpBUUa2KGZHL8
M+XoRIlBAiejO6FvENS8I8JtVMZV0PjAZ8KV8RE6uS/dEt551jSUAkz/Aoxk4m7yFZN4zFoISlDJ
WKMgyrQRT9cNNxhDi4XO4AyVuPoIaYKzv77muV3Weevx+md6mumu8zgEvE9BJgDifbvk3kQvQ8uM
de8EDz2okxBNDtNbmMAVB2/qQRYET4zgqgzrTKF9thQnfdQa5Fd1liFPltJHX0VFw8Rko1r2+vr6
5q5IeF1glqIWfjlDlvqt4uTQza5GVUJhw/dugxilmutGZhNkW4P6i0otYz9TkJWnVklohnw9+YBq
KVIb8OK8gayNn82N92m5fzu3iSC6GPUxdI3xyclnQ5m6sXIVhQC78Db6SJqTIN0YLhG7zAVRToK4
CaE1Ix8+9442qFQJ2U1Ou4Nkuv6htT8McQVl8UImNbccUIYao2IKCLnpA6OSEt03Hdhr8wxtdMNO
b9I8f68NS8n95XpoxMhMEvKaYep02vkBfpdDBoudyDMRUmvyD17mt0+91unfrGO2XXCLy2CJOXgY
gBzI4DemuM3B85hY9BAlhf7cBae20x6cZ8H3EGx+n+8BU9CH0S5g7A6GjfMvpfharMAFiqlA3g+J
hrah9Of15VweJUelGgnm2NZV/G5yo1ZHo/X6EcndoBxvgmE81GW7EI1mvg8mcGzYQk0T1NT5KlQG
Lsy2hYHAU6k4+1a3imU0gCoTmmuYqRP391dkisY5Q9WAa6ahKEK5I7VTNNrDormxO/MJLs16ITZc
Xs9vQ4CMbBsOq5oeoTJO66yB9Af+pT/l9jlO0Osx7bXcvozZ3/hAYh4PZzNVvGGyew3UtI5ZwGKi
6T+d4WfRLznZTImQxZxYmCR0uVoOSpphQbwfM/gDtiPayMS6Cmo3GXE5Z7M8ADeTlZ9bnTje0VCa
PBPsLHS+no/qPm3yWyFKlNRwCcXeQc6AEJXv0Rm87h6LyxXuelJNiq209ngSILbJ4JOtbT3mgHfx
TuRyiPOh2GS8wkSyWBG4jIbn653kAqpWN5UW/bXLA0MlKjihf5kFGqV9RDgXOuLljGvWVU++rsgV
Tpab5YOB8gq6kkc/vWvbFtncFHHLYXNE2EDLzQXWsJnnM+sUhI+mrjEfOz1+pWQFPvwxyDi+4aHh
KLRXMeTADkCDQV4cyJupfpzbU8/XZ45jbxV+08PJ5+oHVciWjuahtLffRW/ch21+FRzvcgtG2aUa
yFvx/DzrObc9OZtVHNqxY2IbDuxtZ98iwtdSXv8ho2SHMtUGFRbR0BLTpE6y74E2MwqOHGfF1etW
tJksZrSXftW8g598gcl51hO7knqLLyAcvES5y34qzRvlbR5T2Yz2U2h++1+YFYu9thmTA53BaQ77
NpshaNgUtORjN9yIGft+A9u5BSR3GfA2cxefOdvkLGdlnnu1zVKTm3CPBpm/AWxyU2z718xdipNz
1xjgC1GhVCyVUexzR4t0pVbV8sjHjtVwHSMs1awcu1J3ddEkd36LENBCpBKuO9lRDWItkkEFCpSL
o1SEMBUpKfqp5VaQ7mWUEYNPaDHs2t2yM88dXKxxdHk2aPxvGqA6dYQdDSmbyPZfW99+DqPSVTIN
yUYb4V70Nts8/uGTea9VKTfWsSR/GJAIvL7omTDJcKbBW4kZoUvQwvEIEYzRRwCiJCTc8zKQ13kK
6QwiPvXC/s6ZYgAK6I4Oi7k8RbppjTFUGmJtzNEfbQRV0hdTCV4A/CwVuGdCMJwrvwxNQnBF+mt7
HoYMyF2syncru7lrkeOtjM5VrWwhOZl5djpiyIfcW+b/lwmx0nbV0PqMqX11nBWCkeVTfDvu5Sfv
PQ1+lFbiH7yYDvq7659uLvBoZJLG2xwVTEyTcJgnTZYfo5BUhSK7tIKjKH4KtqJwCebrdbAOy7fb
zKHUwETBzkP+r1+QerdjzICcKnWrVmof1RiC5thGCNwYXvKq1xcS2ZlcWSwOpnQxKIYfnkeA7BhK
Qr6M/DWTIVxEtzKquvBveCXvTQaXAIarF/leqSlFmSkILBmZ8UFr0oPWaqsqXQA9zvk+JgRdpWkz
/DYJZlmo2Al0E90qr8uV2jLS06EHaybP111iwcwUFTTSY0rCksU0MQr38qqUe7dA5/y6FXF+pnHy
ZDFTCpQ+zKFEDbHSl5/j6qNU6Q9OWAPdeeeHn7rFss6cz5ka8YnKg4U7TPYO7UbPPzZGt5ICeAZL
adUjSNgmxx2Xw4IzzHkcTTqGoXjPMCQ4MWWkVaKVJUmjZ9tQ9CCgqDnr65s394lOTEyL/8hImZ0p
Y8KRkKGN73lsrCDp2V63srCQaRGuQ/mssWqSg8AGJa7ku8aQlhL7y264o52uRFynJ5muzws0KVtW
gnzXTm/ar6OcPTJguMsrc2vHxF2zrr5bXX5T58cF43M+cWp7EvrGxiwbB5USiAUPMY4uaaVbktJn
Wruwk7PR3YGL7K2eyVTl5J4ui6wsapiToWgxElfZ6m66V24lt6NQ/N38Xn0oHv2t8+HvfL9fRidX
mFkamRSlJFpe76BTvIcnZiG4ziXy1PJgomJQ9O3+Ov98TWf0qYU240p+rtfa5+SpQqxrVQaQQ67s
H/Fdv2FC10TwRHEXqWBm3PPM9sR1GmiExj4TtpGzyfpvx2EJ+Dn32c5MTDxEhWSrbI+YEGjMfo2a
s5ARcFzvff/TBuv2DCrz/e+PZzhnRsW6T46E0gSSYqYip0OZKNBp2FTvzAqVNnnh7p/dQIIhRVl4
xC7KSGrooQxok+IgOrjuzDvgrwtBfn4DT0yII3iyFnRqgSsYmKjXsL48hbfBd4Esyvbddlin35XX
7vbvPKXIRX8ta3LWYgMO7CqIKVIYn1HF+1b75WsvqffDeLwdTHAo9H8ClAC06qE/Zruj+dKpJcrf
0ua3jx+/A/oek2f1ZQktkqwyHY6sXXG+O+SnSfvlugFxkUyu0DMDE0eR6jFvzUEYQAULPuRV3AL1
TsObo1yttRq12/qnrS91g+a8Bj0uAVGFSuyCpdiL6ySuG6TpugBWQNSgvd8fQuVJY9G40+BcFuXa
yQ2aB1VstzkUxUcPjYKOzgHtNP/P0ciCBQe9WAyWqHYbPNd05sHfRsZO/LNBEJDOVo3QdJMik6jm
iH179ofr3+mybAZ/AsVNXisQB0CiNwkjlkPl2bSPwFhi/X1kSK5a/GxlNXdNxLD7Ttt0Q0evgkd+
oK0XbIu/+8xJsE3HhSIuZFKyOc1GlNzKEC1Fp7zTt/pB39D2XZfDuvtur8pVdvC3x0/XLV4kdsDK
gK3BU60J+OLUoOwjDuZHhbEKom+h8dWS7ovgdfAtoY64KuyFZPXiDGDDNiADIyVmIGhap9b1EoKg
Ywy1HFJ029DvdDjHqnVmei+Nbx2yFv3JIcwZDTKACF9fqXJpHI1cmhe0FWCXu2g2jSNSfmk+2DAE
d08Kml39GCCp2+zTxD9IrcpyGWU0rY0V17sMjhp4/9aa9662jjsrR3y8Ktdh3W5S/1bxllz74gEL
fNSBJlIMhQmy9InTSYNt+FXa26si0IKDnOcIfEioJxd66W3t3m93imk1CzHvIqVSkcCAhU70DKDI
mH78WItGXzdiqof18Ycqewc06Q69j2ptnziFe33/L7JgYYyXsmkbFD8uelV5qeUtXRJrVTZKttUr
2UMbNNb2KXqoC0d4ZjMFxwp7qWkUEy4QuXbqxzBhoHpaBH1woEk6bEI9SYKVk7dN7TYms1OMlOr2
ErJInZ5fBuZ0dFxQTlCZPZ5abiMUmnN4FGEqjkbnxYlz53hD37Z450DLBXGyI40IOqRpm6NjmYJw
qnq0SNzQlOLcNUbjCFU9oijyQkqrXmTuQq0bPnMRz9RLalrgs0JpLtVWrQOfqi61eyNVPnhB1Lth
HsorzahgEKArUehAexlreQQccegixrzy4yELnLVSWOYuiK2vbSi5QeJ/tuJ47bdjv5ClXjrl+S+d
5MG16UShMfJLK/VDlOjIFBq8L9DCqc1wYVfmTXHf02UiAE47cwh4orcQYcpXpX7TR+PO8JAMELqx
g1Es9Gpnwg8ciOT3JBnk39NerZ4MqQRBMGTvakh+HST0CIbhoBWevsqkdhsFMsCTXtodu+PCll6a
hg+WZrRpECS405TzvI4OaxWoPeAMJQ0eOzNABc4o7jLV2LZy9Kk4FrdDUT6C4nh//chfPjioUzEY
A/MO0mXaBZdpYxoqHjYYq6yIqMk3XxVTe2d0/UPilWu7kd0ycm6bik6l9SOzqw8tDXomUQqEWPun
hsCkWAvNk8tPLvhqoUAhDFExnKJUkV1MZJtJZ5h5vrbMBWk6HJR+4oKmWLhvLpIVIS8kHpGMMDLl
Ow2uY0+pLutKtFfjT7n0Ocw+X9/cy79fcLaScWkMMIvG7/lH1bQgbjUvBfbvaQrRrNCa5kZRor9x
S5wbEjHvJOsaQZ14ysATkbQ8WDvN8ND03Yt6NKKN1ssLV9LlLYExtAP5SICm+U7nxrp4SNoMbdRV
qhjJ7aiY3lMNQ8/OyvQlhoHLYioCm2gWkBPQS6MePtnBJiidIezgK4puuo8K87rQbbx46+8G46yG
aKYszV9e3ksIklDhhxfMFPRck0u+NNochd9cXUmm7hZ1Hqz0PjiuqHDe6BIMCrrXL3FGiGh5llC+
xX24oCk1IlYyzbhSM83CY0PGlYfOg5G3TzloCID8+Z2Rma8Bkn5pVS6B3S4PGSEcZJQC0Rfv1ek6
29A2QS8TV60h71Z6XWz0rFwHPizQ+ajeBEUMHXXwLor1Ta4j35yk2UYnFWizzG1lnkKtYz5Ker2Q
6176lmVAKExerXFs+ODnvjWEXtkLCW5UgyJQErK0PaZevlVUr1qI9ZcvabZdKDUi7ARKjArBuSm7
0fwBaWZttSboYuagrft9DGGG/0MONrUrr/LXRdLW2fWdGBWf5eSgFuHA1ZVg1PuqfFYP/l6UP0JX
dlbRg+JCWymtF5/vlwnP+UIne2qMyTHsVWzWa2slf6QG4m9iyOX0bSV0oJbszXmWGC9A2hTanIvK
nGX0iH4Iz5Ir9Z3uZ4VbZCjd22mvuUNuDtvrMfZywlN8xxN7k2SkG/wCEQ7sVZvgCcB6P26Puev1
ey3cJFtpA/viJvJX/XHjxGsDjp7RVcZN9rzchpmJVuKnMH7AgRLYqIlLKaGt5HWISoNgjagF84gg
bLBX7bfmqXhKnqVFOcDLG+bc4sSfzDZV6y7BopwzrE20KsrfTxDOTUzcJ4kqX6pTTCjS1n6g0XuT
UxjZCGopQHrG4NY/x02xDQ6LcON5T/q1nZMvG6p5U5YFlgWnVeDtyvpZ2A1d5aD91LRtrh1qd1hl
L0uXwNKuTm44VTeGVvWIyHqKoDqtEwom6+tuO2cCPkDY/2VxhU67hF6Vd5EkAkETtsEqC/p4FShy
ublu5bKdzeE4NSN+xkm8SYpY1o7iMIL6f0Yr7WCu+0O3ltf/G4kU4QnTi0ywDZLLMAwH8uXcWECh
tRpHts1vGNfqDKQx7/MxWBnenTkaC9O3c5H01NhkZXLRGno8YOzYfouHpzh8FUJf17fvwgEpwVNh
ouAjiJIvyhFWkxjoUNIf7HgVP9RR7H33jF67MSDAPvij5dkLBi8W9WaQyKmjeUlHd7KDPs9Kbcgw
aFvt3gblHlWJK//2W2NiZbJ1SpA6aZVjRd+VNwL1pe0EpcziZSd+7Zk/TOxMwmEqG0NYQOEpIHXh
SmNeMHapox7U7b/0EJewKRdnamJvEgwbvYtRYMaeYte3ErKXhb9IQXKRrAkbKukshQMB45ysiYTR
b9sAG/7HZnN8F6SushaIaOmjkbvDj+OdvFb3nqv8KBeTh1nnEJQZICB1pBAmUYnu7uAcIWRa2Zo0
voROkN76epNHrpYnfuBed/3ZvbQUphFJxoQK2vlZ9htvaIdQx/WzcIX6agA877qFy4lhthJdPng5
eOXBmDxxdhOagSxCtIo7axW1q+LbiCZJe5v8qWdbEyVf4OW3eQwYUPvifbtue+5gU9xk2hKIAc/t
ybMiy+K+k01qxEOjq+GNUZe+K9lWWW3jlOroCrrR8Pj7O8o7k8K4DqIHlaPJ52s8uHlilTPd6aW/
Vo1E3znIct1cX9mMk1DcIv0AKyvy+snKKjmTxjiErkPOpQMwpXdmON6MTvZy3cyMe+jUSASLMdyP
F2jmcVRDqQ+RcgOn8a3t0kfeGkvk/DNHDRtEbXAgoAym/o4GB9/vyOskq8y8cX0lSlda18JimQO5
DOEoB95Q2sf2UclyMLPXVzi3kbw9BfEP/7/gqGE+J+wlP+lWx4IJi7EuP1RjjfKrEUdLZYjLGgxC
Mrx4BA8yFcAL9c3QTwIfjHbLXC5j3ONa34jh6vIT1xpUNc5P6CTX3kO/VG6fWSLTDwpNFODblz30
1oGCsYQ4cBW2x41cFJveMlytXYKiX6QFrE5l9BD0O8nIRapzzJRBUwvM2ApDsrD+BNKfkaqtsL4e
l0QOZ/fy1NrkcqNG2lIOxVq7Le9UN943z+lB2Uub5rOCuoJynz2nj39ddf/xvf9P//X49K9Lrfqf
/+Kfvx/zoQz9oJ784//ch9/LY3X8Wf+X+M/+/a+d/0f/85i/Zu/r8vW1vv+WT//Ns/+Qv/8v++tv
9bezf9hkdVgPz81rObx7rZqkfjPCLxX/5v/2D//x+va3fBjy1//+4/uxyWrxt/nhMfvjrz+6+fHf
fygiB/mP07//rz98+Jby3z2E/mt58e+/fqtq/lPjn7AYc0nSb+TTQ9Hwxz+6V/En8j+prCBjBIM8
9HUixyJMZceyDv77D1X7p4FaJBesCCsG/Ht//KM6NuKPFOWfXBlUg7h/ycZQ6v7j//+ws0/065P9
I2vSp2OY1ZX4i8UF8ys/sTS6DzQPKWVxw9GynCLZKGIOoV8cN56fqC0zM+MRjkp5RMuP6crC3FaN
J1t7LbP95mOYGmXyPjGLQFCH4uutvWGQQ2s5mZaMgJzqjZFurQY5k2nIIyrSc3LT0hqNjSPHkXND
tamEXt62eqvcGk6pwq1iplF+V1WdGm2HMR+suwYdd904OFmuBY+FYbTya1bQ6Mm2ch5EWbFThjB0
droyyuW2jrweUkaj78rPPVMrIEPq3msCxU0G+JtaoFljFVC5VcJmhFEsLxP4atumit8XJYK/W8ts
hlpem3WZl92NrQTq+1RrWq7k0Lar/kYrLSb43T60Oor8aWooARxrKQoKRyQQuzgJ96NvVtq30iis
fGRVjqfsnbgy5cfYUrPy2aCbE67NfGj/H3tf0h2pjq37X+5ctQAJgaZ00Tki3DvtCcvNMYgeBAj4
9e+LPOfdcobzZdx64zurdVY5FYC099beX2MHNmxA3jUdcr6al17QK1UYpAyXGMWGp5A5X1thLxUk
yrtmay/pNG6KTvY3Uz2npsdqzKQAcATszJ9LCdMpw5R1D5200Ym39pBVnwx6xMdCiTT1ONW4EJf5
AG5ul0/sB7h/EpWGdpZnkeXGXRfnMyx5E2APgXzt+11iu6kJOgDQZl5HyiLzR+IoGSUgY37UXWKW
ft0Y7ScdElVf1crKl1edixiGlG7slgBgxD3md9t5ahUKXG7M7IG1c55F2WgA5apBLsU/4RikfqeJ
VZGw0K2OfQGPBfPRmstuhGqfjqf8zRCdbUI+NbacBnaPxjz1zS5VtYDysKmhKOjcu0Oe6ytHiUTC
r7mHECu/sdyyFm2Ed0qH+tMyB8xSN6kjhjILncQEBjFoktowVxokzWZTcxATxT61uRp2zGj7yQnj
rppcczUZuSislWj63LKeZUJFvhzg4FZjDNCr2a2fsgavJbsrprIGzsVSGZQcDwAJ9hR+9i3q1A/X
nDm5h5xf1alXltWJar2kKjqB4S0beSd/zFM+GIEBK6ECeindqShb21CtH2VkwkutdcKWjqDlQJjL
5rq/JrlhkfiYzUtrFOAyNM7ykQ0ZHwDYwDzIcUfTp0sFl2wuO73sGMZnTIUMpWx+3YLoQbRv9ri+
7p0k6e2tk3Pa7w280D4USzH096TgTdL7EiDELHTdJO5CPeXL2EaQmo+LVSm6UTu+lotOyxz7pkmr
cdUkxQQIQFLHgBjBgLXVH6M2Znmtc3fqfzRVndIoUU1Gdm2Kb7LD8hL7MpvhUFFveD506hmvK4UB
X5ON+Efo7EgeqLmZal+OomUHMHXQhe4rQrPjXFtNubdms032id2XEpq6mHducdSASkh4rDGYxusT
ns368q2KR52lXmGoTimwa1Tflphg1mY6H4dMjUNkDhXXG+pkLQMXOGlN/i4tmZVRPkwKFUibcNPT
U9U085Xpmtr0KpvBG9wAW6l7QQ9Vu/tlsBPzqCjpMthEEJRji5J1dmxjcxw84CuLZl1Ouv50GODs
GKZWSe2X1BkPKPH6CQRkkc5i3ziwYkx83I2t9kcnJWHP6TQUy6pYmhzWI+OUQCNa1ZqFP9PW/2bw
/wKr7U8Z3B+61/fX+msO//kXf+dwwt1/cSgoQd0T0CHUpifo0N9JnHCBNI5BNe68AJWeevb/ncRN
618AbgPOZMAenGGSgp/w7ySOOyWQLCBkg1N8Ylj8B0n8rOXqAukLRNOJiQr7ZVQL58OTptUdTnFl
BXk6obXb3MFup/Hqavwha31tOk0Ex8mAJRAKjTOvyHmgS6Ap2UI/7ZFcgojgoX+pKf7+PacZDlxf
T1oi57hUV7SZTBZuBaOkN7yGhCaFpk9S1++iFA+Zy8Kc9Fdm0v/gSwbovNw1LhJVHQdl125NY7pj
MAQbk9h36+zFnCbfqadA2tRfaBM6rVq1sYsAPV6pikR9cRBj6xu08kiZBoTt1GL4dSxXdSd4pMmJ
izUT5JoMyAoy1HcWu3ZrCR9VNZfAo0e9ltejnhBztMxDt1/qyJDjC6XyBfnv1mjzqG7LNaqZDRnI
tqHiCskOaNQ96R6SDH0WIKUxcATL6zMZtO8a73nOPN3cyPgqk5A0MaAQMX0msgCL8iWeboWUXt/n
YQ86ecc+G/aKAg4vYkudgzlSX7WlV7nPo0HDSVynkK9FD6yH4WKCZh+UmTwOCbNJ7IBMCpHE/bGj
UalArYbqObOfVLEpQEm18i5qDCd07c2Qnrw6sBhJoip5bOOnorpfyhFAMXQdeOZ387ZsDzVBUWMQ
b87AOpifYrmNWxBi7MU3SL5TmCaM8etiUd+2wM/kFvhIJYiTk4yDOKnCKQGjhKiAk8Q36+RHydEF
4pA/5xgYdrzwlEy2uCQflZzXVXLAJGQDCz+AKrMe0fiDuB/oCK/IUkINk9hXHaB5Qt10mbMy20dr
uRHT6aWVIg0TMY0BrIVDm2SbFEBIKlEmAPmWFspb5GMtsQcoGvNL7MW2dZOatZ/Gyp/texsmj61y
0JlFLhBdc9uw4gl3aA2bQFiazAt9hV7m3mg5tOqZum7YdFOo/FmSBQKZdtaEHWa/Xi/zK6GdJCyX
hvqMPdWw8fHU0sFTWWEzgWnpomk61ethmJeAZjnuRG6HvYz7dGe8LMgZIRQLoqUr7rVxwH/z8S7h
yOXLYjg29hJUAs9Cli2L3WPfdGFlf7bDM9I3KsF7B+cqheM3pqaHbLmN09bPizfwUDyYnK9g6beJ
FabD7usALJnWb3R+T+1bJDLPcUu4xGAv9nM0xU2gUdIsEPHW/bQb7c4Dv3wVxycmCFJhBoXaJYK2
qt+Qwhfua6/27aKuJ7sPmh5zJnyv/Ko01WNZ6hurfGcx2wx57JdN5dHlkU6w8uQiAHzWn6oFNXGt
Ij1AblSl/KoW5l516xEe9mEqN1q+5qz1muGOlgk265sufkKV35Lu1qrMrYq3MOQ6OlbtMXafUbiN
43+i5+4nZR7R2b0vZxyK+1jcTRCAy/l7pe6RUp3+xtEx3vZpE1wzunXKZgVpahgefUrs8ra9X4wn
lJK7wUo/NIT5wRtgdWRiA8bmiyT0OhusF6O60o2BAmrZD7MVCiWDenb3MGhc582+Tzdxj4ayMn1y
EvLl+P1F0uGpBx8QCL933DtIgQUZYIRyxP0f5OIGgO+KGgGQnFexe0vh9U3nByOhO57E257RiGXs
YaxVaMTSj5s7Pqj7zhpf+jT3epycJaNRX07PKHz2adaGFriI5XJwAR2ZXRoU3SNMvr3RGvF141WR
Ay+6mCg4SNt4Xda/2cscxuMS2iINxvqtH+ldTc3ec7P0gfP5I50/k3zc8DQPplivTsGpdF9tzGts
50PwhywVIezrIiN/SliUAu/KzSYoWAZCP2KJXUPo9aN0543VywPLjEgItYsXzLULEaq+Cmz1WrO3
Eu/LNHD42EccI6xIuq+gpqC6zcggJIbyyGeujBo+7NxG76xpwItu5IsFCTCzceFynC/3ymRXFopK
azSPcyd2zckZGNzBOuleCUs2RiWCqahHL50gWw3xzUUZVwu/Rn2LYHZAevXnqnoc1LAqBmdrdcnO
QGsPSLrQ1XHr9aTapxrIK6eBvJnYGHm6GmRl+aWY17ht7pU73ULgFuxf+eZWEyT7jBtU+1dwLfmL
z/Jg5vOqzhs4YFxV2EplG8Am1ad1j+S2It2HcoyrxkA8lwbbJLrkuAdWAOkxuGFm+Q1u71hqPU5H
ACAD3uKoSpMdegjkOk7slZbaxNDS5djpdtLciiF+cLHPmxKGzDn+xamX28JtdlbJPbF8uHrwi0Fs
Jc0CZWyb7v7kM9qQPCzK+1gPXgGRBkRq5Ez05JJ5NQ3vBVNIptJv4tt6kCjP2Ur15botjBVhfOP0
t9KZruwMd/W29Zs+Aa8+XS3trWzfjIE0fi3yzLcpUWFht16cLlHWuH6lMssze337U2FtZAEIpv4p
v5UPxQDx3TYPmgJSnjVGDaz2p1xH1El9Vw1+HmdhgfKitJpoSldWYvlp0/kAqkSkG26m6W6oX5ts
CJqmDQo5eMyCc1xXhObywCwzxHXNR8AMgB8KbQci8fbV0qEVOLthMe7r/KnT9mZiUAqrTa+dW/9E
vNIjuQIpNxw5cGACwWi6jRGL5OBXdbuBitLKpfhPEiacZA5TYvg4SvAJ2aR14U39GxvsH8JJILVx
U1jmX6O6tWr0BW0IIBvLykXkHEeo5uC4zFnh22nl2TiTUyr9cXrmRoEIOWytvIa7yl2qNq712k2l
D+DTwyyf5RIDJAcZ2bELzf65bBIgNkXIaR2IDBKk5K2vi5WYH1RTRqZxlFO5wh3SM9wNZ/OhShDt
sSs7nE2a+ar/bN1b3NBhO7/n6EQT9VS6aWTiXUnYndSMBJb5UkBBhuc5YNHS553pod3u2eWqLx/z
7IXCMMJUblAsUAc0Fl/bD/b4RHPpqdYKZzvxCpcdYnnVC2xAGYfteKx4F7pNHKYLStal8Am1I8u2
7+upe6gRnArNIbuHbzchehKyyRFyGElDZaDlmTwMRln4nZP/mGAfbV0N5m1NrkuQChYIXfp280Da
63p8kG6UxJspe5iTZ6s2nlhSgDtOJp9kxkY6H0ttBAP6tBDFX9vyeubGB0zWoViCU5nY+GHkM2Mf
VgIGP1D+OSe3fVYjwYgEJ4xFg5YB+AE+B0RgGTCL6NdGfhRd7xErWpBPG9odoJUeTRpfxHkaQZkd
JhQvC2rRBIYJIkJm3TimsxqGHm7n4zounHUzkiixAFey0rWE4kiF3IqyPuKoasB7KzD0yz1pXRMb
zudjfkAzF8UgNpCS4KIVfptXkUNlQJx9pRHXpLUXmgSnt6+Wh3Y+umC0diN2Y7qbSHHsXMObYZwn
U8vD6UdN1gJogXxOBs/hb0KR1YgCoHcAGC2mo6BTVIGDD2cs+OtiOm21WwbqDJcSgDXAUObHuNi6
eetXbhW0i/BbaV0p9mIgIuXFczuvBbohde6Xw5tq7+IkMkTlF2gqwoVqU+IPjYYGDegiS1p6PSAY
Y2/4FerRFqhgt7DWk4Scx2DsWWn4MfwYuJn4C8fIdbxzqjdO33NaRbZugmzoo0HimdVKWo/ckmFZ
qq3TwNWA5l5pf9Al203ZNm9Kz4AZyFDj0YtpA+umVT0RvxNQfsRfCdLlXlxwdBdgdAi+GpTvCtP2
l77a2GzYlym0o+bWsxruY+J3ug4lIVMn/hyaOzP6g537MKs5FFZ525LyIyYvdk8+3ca8y+3+Oq6K
xi8VtVDotnc9tHouzHpOo7d/N4L/ubRBlgd4MHGiip0NzXIjaeQIXYMg28DpFKAduiKrbnVJAP7X
ecvfy2C4A9AklIyMb7M5S/GcOPCIDTiSEmv2Dlhc+I5fbu//tLm/trUvLYL2+VfExwhdF82Biwho
08Dn6lWUsdfal0D0v850vj/KqbX+BVdi9gBs1lVBgZ3Tn+5neyNfQOJbA8cmkC89Gs5rJxi26V+X
wMG/Dh6/L3w23plMkmAYiMebmpt4vheIDH9+f2eQmX9WAP4Y1B5uYWhwhnca3F4ocOxoANQCRA6L
QDJItyAqrspIP9FLQMzf7T32ZbkzkFNl10YFygEaBhGyJcRCYgD1lO8GrZ8Gjj8ELMq26SoPEA6U
v1xa/rfb5cvyp5/35UNKmKyzycHyZO0cdQir55sT0zTIN+MW7VQEDthkXER2XVj1XP/f0AZVeYF3
rLdDKNdZVC+Nx4MhOPnGcLWD6UCrgIW8ZG9w6eOei8vVJVsG3WPhkz/OEpz0j+MNOtKrKpx3l3in
P5tP53HFxvQYhAJ0yDD4//XlOtJYxqXIaJBKbw4heRN0MGb0hwiEk7D/a9hdohKeafH8vXm/rnh2
+nUyFfEIyg42b3afrtKN/cOJ9CPY0SF9Sx7YhsHrsr2m4bApN3RV3FahDEBZuyCEeDaF/f47zuKD
1fPRFQpPjlpXrU9mPXCxcL16BQ320bOOLlSfnhFhn5aP/4/j+/UNnAWIeBqnESQOGpDdEFKIz8aB
eRhAjgVUEDHpz6v9iiP5/pinff7l9KRikoj2WGzSOxeVbgFeVpy92Xxc/Xmh3/Y5vz7WGbap6SGv
Qxt82GzTb8RTO+HqFJyUZq2oCPPcL7aZG9oXHu/iqmexEEoBxaROGcttfPPYbCj8soB9coFfTrGR
qC+Yh2nNJc/U3x7Tr097FhRHg+l6dLFuH5xiUg5qGMLD3zHYJt7FsPC7IGxDoBToKotDevIsCoJg
x/oBc7MA0u6hEXKYZjm78ia5ccJ6k+3EqoSGcLYq7/T6ksbttyABUBDHukJAgB5F/Dfh9zqhWac7
GnRQUoQY2S69E6HYtxvqG+v49lKIOBOdPgGuflnvJ7f2y56N8wEtHRPrIeE8lhDmOvlZ5df/I9Hp
8zj/cy1gXAESYpCMOg+AVm9rQ7Tj6TsCYn9bRWnQPFVPECWLve7Qr0TQZZf27HkH/ueaAOghdQPZ
4p7LvrplIfvcmHFSrvhWr/K9irLbk+T8Ra2GUyj5Gt5PK0GlFFAEsLfxP89OP+EYTYH9g9MfxZ3X
3aPlJKL+LV6fpH5AH6EPZDPZ/p8jwa+oqL8/n3DwaOBoQrRGnB3JbGHdrGLNAgQ6tKQatNBwccfU
zTD+EsaaV9n654L/Oxn7L1Mgiv6/sS2n/tVfr8STSr0OX+djP//un/mYSTEfg6QytoItgFr5Mh8z
+b9wOT3NpYAxPBHwkQT/AblgPnaqLjEjA4zUxrwIlcH/nY8Z/wJnDHM2G3wxAUiY9Z/Mx84SFKAy
YDGCiwGSGwSO/obAfDns7og2TybrvR7rVYtxR2XcYK4UXDYoODsLfy+ElXAQgJf+VuqYeZegW1Xv
0QOyPIiPvtucXGDsnHb2l+P2zxIAFOFlgyN0HijnrO3Lrqz3qmdvtRjuecFuZU2ekqwKelddyLjQ
Gv7NetwCQomeroT4Sr8m97xF03og9X5uxwaOYM2YJOEQK+OHyXISKdsmkU17/TA3g3jOmmlYg3hM
0QIyVSkw2hJVYKGj+aRUM9wodL2hFT+06GJ2ZuS0lvC0i5tsasgp0u7QbXmSooENZEIRFss437Gh
qu5ba65us1Rmd2RirXXDTDCw1gYANM5bnvVGvq3aEQP/UjgYkS1xKlDZiWTJV7FKXPqgWNEUV47V
FLfFIG3LS1mDUaDJ2tLAPaOZ37RUC1qItlBvhlW0myLlWWiwgoGEDbUIFBomx8CkhBGr8jg4hYc8
j+3nQbQY/C0D2/SVLINypgTDgQqypXHVhICzWKsmro2Dia0HSIAEQTCuqf3oKFu+l3VSHzCwY1sJ
JLovnZx4fdzUMhpaRRRMJ/CX47SYPyZG5BD2hKVojJaq0r6d12JdzrBq8OHrh2b8jNbMddsMWdCX
xvzea4hvQ5mQlC8LgFWGP5q5EyBh9NwDqEGsMZ3VGDG1kGM2AaZyfSALqj2X4NtKOuiwtGKxz5qC
P7bLWENCcR6N27pI9FXGTSvKSib3JxOXzzoe5y0aWssPhYI3ELaq0FQEpijEfurvhzGpbjLwO95J
ZzPlFUlVPueS00NJHOAaSlJjkqBidPLNLPZl63QYMMhxgVxnJqDtICY6rEdnaPvOLzq34PmBjYvU
HRq1pq3WSD7E2VnakmzL0U6eInhmGuOdZEmeeo5VmmmUcjcbA8Wqhh3pmKSu7xA6uGu90OKurN1k
Wqcj5N68GbXsFPF6Lpt1nhULpLCq0V3RWBWJl+kp1X4/DrQE63PKMaHtF46bQ88w2YT+3Al6Fifo
pzUVS/0lno3bMjcgQwllsJXrVN11Ybvt2oEKIOY+ufnYiqKFGBpZvLxLoQUIhtoqHqdah2D/odWV
iw97ApmpIb2xha89BBByKR6SBHiSB5J1mwESETMaQr3E9AA6NHCwDSpmQv40b45Gax4mIHdW0MJC
hz07OfpJ2oXtAPh8nBXI1nLY24ujA2tSRgAgHFpbXdHdxsusjvXc6f1QOMtKCIKGtNaQFqkpHe+n
xmmv2xjI8W6eygjiVu4GPhCzn1o08eNhoVGajewKOy9+qkisIsNOdRhzWkauMc0PRZWkIcWd39dQ
7VzN4GG+d4XIAmumaO3Z/ZN0UPoGdZFVN9ppmn1DXOuzZxWLdJ1kIW6v9VMxmzTs5hEzr8XCEMod
UINXaWXdmEYjPtELxQ0aJbTet67u9mmP8ZJjxvytoy467zS37ohl9zvgoz7m2C4xJjag2CWsp3lk
dthp9QbzHgvIwJbcEVZOIJYtkGk0dYzf10q0mxdperxwMAOwJzDdmLseutgKELmPTrbQ0CjMt6UG
rj/DTlm3iYUGdwZGngB+G2zOBQNsdWVa9EhMWABMzEVWKjXzap03QdWNJGiZNsOkq6hPnRotzMEt
g95yICsW06fcLt/HVGMozdFVbfUw3c/AwW26bsIxFzlfz7iTP86dA9SXzrtPo3fzvamTbGvGqt50
8Ld7ifsy9bNRsh9cuKmXVRYN06mbN4VKlmAy0anFIMl+I3qBitmSJ5+iK8BFlsvoV5YSYdrDhbrl
r6URDyEvyBCmyVxeN3kv8fdx0vrzUPCnhVrDsSwd9SBgD7a1Emd+BG2RePidEPRqGrjzCpF6IyvF
Y78M5RVsbouVmqvyBe/DvJdOJtaAv6kw6am+ZlacuR4Wh8xbMeJwe61oMtenHOHFzwqAvPyJdhaO
IwRwHK+VHON7mhDASqp8Jqu87ufcU7273JqjXT8UvDavQHqj+CKQdw2tcrTuIH8jhacAW8RYfWbj
rT0VxZECW1p72cRmHsjKtF6SkptTuCRUPQFFp38QpjQPu77me4Zc4/g2hKGA4UddgKbbaYhly5WC
T9k2NUfDg5Jq5sNj1wjL1AT+NjNF0FjVFrOPeJWwBQqG0ACRkKTxiKab3qKl3w09XXGIlfmGm91N
KbO8CtDsLQD6qY+QsIon7QZ4R5iNZ+bg1YaFeaeVHsF3oZDOgHYhNtao/a5V/D4fgWXER03gr7mc
MBhd3bvah4vaD5XMdqgcWbRe6ULtlTbTjWPW5TVTdrEpB76Lc4SPgs98pafE3Za0n6+BG1VbTJnt
Vdcm8THPkvyjT/S8t92SrpK+7qKKOz8a0ypfMPGxDTSDB3HPS2Hu3LzLMYhPAD1QjmndFk7Mk+3Q
5+09m+f8yItY3zXAFx9LmlXwfyrbaxywAroldqNG7L+ya0Jb9jgGSZdi2yJQ1Tt3IU3IDLng+t7n
j7xhF42Szy4mp/LMgdI8HE5xmaX8J9r6S6kJrGtcMzruxegm72UPLxGVQTvFMMg2lYIHZJnjUAkc
4qS2knUhGxUqxrPXue9gbMqq5K2BQmK8A3GdeXSKTWTHlLXPfEjjSzpqZ6xhFI9ApOOyD7ou0Gko
0c8aVH0Vy66Ynf00kEAkf3E0b1Dh+BrRCdHet+N3nMA7FHEYbi9Bjn5VjP5VKm+SViGUPjjJ0+Rg
mk4wEDXj9Zxm0Ze7xm/6+N8rd+DtcHs9CR8buCWcVZ9mbqVW5oh9wjU7Top1t7Mdi2faGMmhW9zx
0rX5rAXy84XApAJAPzimQn3prAUi5iphJCP76qrHQZ2A8TTuyjCNrM1JAH96Zf26MNeY9GLSziKo
L130njW/7yBosOK+BCM+iGVQ9+w+DTVWkLEKZw/F7h8QtZlChTEQ1KwFuu8nhzrdw3Q7D/QbJOLp
83/+ur+uffocX3Yv4BKiqCdnr9jwBLUBANLKnvlDO6NgwpDywiX++23p1yc9+7hTPTSwanf25fCe
IIXS5uHPT3PeuPv5Nb8+zulVf3mcGpK5terxOFAhB0gfBb/rJVsBe7F0Pff++FCtLnW7f7eBOHhS
1LQt47vdDsP9DMpJ7h4x4HPmFuodByNZLqZ4LRW+49DIKkhHktzX8EPb/PmBT1vj17shXuiXxc/6
3qRjilkDDMcGy6/iBdN5d524zYUz+bM39n0ZAZkOBssTuMf8+lo1UllrFWLP8o0J3lmbEySYa1op
D/cWnxSvRtLuEvf+zw/3u90CisyJqCIgw3jO6QPYecTFl+yX1BrXGV5zIJqGX5gEnX76+aOdVKux
AjDc38gwCnJ9RNfFYYyLyBL2BkpI64lDdSqvVjOAY39+pN9ENyjvQB8CvQ4Qac/ljoSdsLnsy0MM
NkdP3mo4MuVgmijnQs/gN5d49Ga+LHS2MZhbQMJOlge7HQHWS2f+VlUGuZsd1m5wwXSBJm3dVUxi
7tusTcO0Tu07BxpQfpxqYgB/BPQCa/yi4TimI9gtFRg1vErdjU3L5w5ESNi+WuPKnYW5wlxfPi8u
FVEzVar2IQYOpMvCG/y/3cHeGn1r+A2bg2nuMFDPWgtoGQOUOLNW7Kaq5vJpafN8lZpLdyHAf9tE
wCpjxwpwGSHx9q17Ag5U3klTHQYG+Kmd+81s3f75m553lqEbeFoCmwhkKlAXnPPTUSScEcM4GFs7
cmE4EeX+suURitTLyeLbBjqtBUU8YNWRxr8RUDWbR1LE6ZFlZtgDGc2IGeX0bQAO4s9PZX17cTA5
MBh6rQYoyicthV/P/Jx0Noff3qHP7XG3jKxd96jLI5d0yy0IUpAWoQ5cN3hCrciRagoUn7pdCvWc
myKDIJq3gEbkkapYjgosFT+WQl6hCEyE3yUKyFWhjP5ai9HaQhCYrISh2v3kUsPXqd0Uqz8/zu+e
Bn5oBmo1Cv278561aUgiEq0O8OwovEQaD5CIm//z7HYys/zvNc5yqRJaGBhWHWq3fpvS+ZGbw4VA
/JtwfyIBQsEID4GQdbbT4HdW8DHpDg0sBJwMwrdJc1do9+bP7woSU9+DIlq0GJlQCDyIb+wCRbVB
xqE9EEursDzxhKz8WKejeT1X860ECjzKqvmaF9UmnfqbtpvWpQ1y3FCP+7nMfCBmbozBApdL50BD
qcZTioMgRXYEVRaN7aM0gFc3ixHaupUKm0ajtWINaGiWA4hGbvUjn+WuzcoWjnXDmgI26cBjVpDi
vhztQ2MmEShaT+OC5l/qgOGwiHKPbh8UWhTdENuCAJhloZVEWwzsYv2hk+U2d+wIQxsfV0nYHJMn
J2FrdAm3hh6DmAAgzV0Az+pK30idXnXMvEKl/DTY5KCAuigWmno0eZCV8IY49nWhX6xFlmE2aOBp
wbg8ziPv1wC8YtQcT7CmVADQk06Xfk61s8WFHddnDFcsoLHT2zHXNw0xopoNB4AZD9kwr9MZpjEW
1KHbKem8mJsb21mAXuzWuTmNfg2PAw9FyPtgTpvYrvxZZzuQ9nye8q3o85e0Yz90hWEsgYkya+WF
auP3wedESwdv2vym6+YupTT7EyWOAyi3PNd4+D7XfmJdBEp8y8o/w9y/VzpLX9BWG5tqNg7L0QBI
ePAnyztBUoBWvDMPcG7kx3KzhOKxPLZPFzb/6Z/+pSA4W/rshpQujIEhbhy0PwXm1ck4R0ccw2YZ
VP4lwZ0zMS5ko7PFTgfxS72a9EtvExAB0g2otjv6BAxhfN97C7RCijB2vPJYrS693G+H+2zNs+tG
AXm7GSKLhzF/bsiB/IdIpW+PdBYF3azubAQPtGyv+uY9R6P6wgf6dl3C78e0BUUhBtdoc50K8i/v
DG2ImoJVcGArMkd9GkAQ6boCxoSDJvMMtGyIshTZyV3Pscd2l8Bs384A0uLJVROtZhC8v/k/9IOR
gunYHWLcmN3c8QpyDZlpz2gvyUD8Ntb/eyH7NO/98ph127pVbXSHtgWSAyQR7dxKdQmv8m0v4GkY
Q0MFI2PM886Vu3Iic8NEQqnthNoBLqHpqi9mIFXgrr2hbkZvOlO268zWdJ/XJ0qHcIZtkYt5VyVZ
HXSgL+7yUV66yH3vU/z6kc+fvnCqgcrJOCSP8hXurf293AEDe3SvWWCvQKDQkVl66N4HVuAugTrq
ixiX73fJs59wVgBZRsrUoMxDF5zwcCy0n4j/fooF4z6PAIu4UD38fj3LsKAvaVETMgC/fnBbQc6m
RCwY/CHMb6dNESBxnAB4nXcSwvgfRJ8zyMDPo/p/SDvT3ch1bEs/EQFRs/5qiMkRCs/pzD+C7Uxr
lkiJGp++l/ICfcIKdajPuYWqQqGqYAYpjnuv/S35nxbn7h9mR7LCQItkTDa9OBdFaWfyW5yqjtlL
jlXQLSvuIKD2Vlbw1aybRvai3dnIakY3pLFQ/UpAUWyTjHcbEqAwKYyy954lYkfCpNvGJaoGFaT7
7Y6Pik3YgLIAPQohVBchQ51GYa3dfK5+2LQc8AZE3hgH3BWaR+C/VNMxPauCSGAc9d15qLm6wnld
WtjgLuBeBV8vPG9nvSdFmvS52fhaea5QtC3R+wqJhdtDvNbG7Pxsyhh4CiH8QjZPLeoIlaLYoLZt
bcpOU/LbWTmNF7L4CFxMGfD5G6FXwTqQcFaqWyDPMnNnpEe5gf2DXUAwpbvDhmW7ApYX7bYqPIQm
emjRV3lbSzsy8N0wTEJ9uqZOcoPLjTLLYxCGIuoreHO0uJwFNVz48spOs1Ws3OKwXjQ1zZ+LPTkl
LK0oFkzttS73c688iTvYXWzKTbyRdwxmzsy9/SGXQi+WpkKcNY20Dl7U9yZbprTgjgo/IanLM32v
SOxXpMSFI2fVoc+kNw7irVaUrxoqSW63vTSwiFHgDEIAEny72YbESFSbVlGc4ybaxvGTxf5kpdfm
a6jrpUG9aGZuE5WroI3LkvArysBL+1kMKNIa3/9DV0yKngCufO3FLRfIwwCH7CvWu6IIZ9Sg5wNW
KY5+/pd2oJuAqYVlXj0zkSIHR9csz1qM5E6VbUYr2WshzFRNxbvd0t/A9HztAV89mR8rylRQ/n1i
TJwRkuOENJ70g146wy+4kOQO4sdblD3fNZvJlhg1fy4uQbZ5bBFJVpxyM+wSRz4p++jX2mxZCmOD
IY7b0VScTq/Q9ggt0SqMuB8UcswdpQO5MqwpCmOMyq3K8SEzUekShSLdVSQgXhKYHwqyazBwRG2z
YbQOQ8QMqaaYHogaE9cssmPTinBlVk9rdD5ulz9zdj8NU2r2Wsd9acTjQX3Iq/jl9pdZa2C2YuWK
WHnJuM+pYKgRiSKnr9kKBXKtjVmce2QRYDRc+IZU23XyLqfPt/uwtCaRJYKuCyIgSP1mZ1SbpDXQ
FcLv1J95uQnHH6xcOQWvXng4Oi5bmJ1Q5iAJJAOFX8bRr7CaapfUBLWJVNqOSbcrLTauHInXb61Z
i7MFU9V6KUVVdu4O4khs1H3+SdzUqbz6iF/hosRzs3alW/xKF6M4/e8Xx0VshAXcGGqfWgF8C0I7
Dh5uf6al8/dyEKfPeNFAmmtlbiAaOGh3MeriUBMPev9rUL0EFTLMKMcq63zlybB0KFw2OVs+Nc6j
GsYo/hC0dqgZm7D5IQfvYSRv/0vXEO3CXRjqwnleru6ljsVj7YMyg+JPK/cYhtIpBlT3jHG1Swbq
sWTcFab543bDyx/t/zaszN5dFQKFnHTCz4efssJtI0pXdu7ltfVPA7O1lQPuhMqx7BxqGxUZtkb7
zSqyNtmnP3K1ywHwiBTq5Ksw51iC78gLrtV+qnfGVtOb3wGSrvaA4iUAIzSPw5RXrsw/ZT/upbB9
jSWyxnRdHEfcG5DaRFoFF93vc1MiWoIvaPiWCZeT3jWiYHP7Q8lXgYBpQesK5OOg1ku4G31vAUIv
UBILAZyY2W6TDPiNvAEBIIpkCaWjcPqLkga0HqQzDiHXTlLJ4v0gS4BfWJBfd0GNcGOUiq2UjvlW
knrofuD86zArrFwRDhAxI/O2CTLN8EisFE6TE7pF1h7aY97FXlfWDeSR0EiO9dC83u7c9Wtw6hyS
exMRF3VS86Qwy6wIhqMUV81qn3rJGfmU5IN5rafjDEe1YfTnv+xWk3Ac96Pp6TPnksYCtyKja/wB
5d9p/hNoRnelT0sz/7KF2X4I4YYA4KuGDpDX54SaYWHXqsHPSsPbe5aHgLaYPHIDgQLSCcGFGuwS
FtoMId0x7Dvf7PinHgTjoYSR5ErGbGm6Xv622VbaGz2RjKjxiZW8jRTFsdZa9HSt97OdM0Dqfyzj
zhdwTGKl8EaNgTewZqE8/ZX5wseLDDpqUHoN0FC/LwpMRwmQCeEHDUB5or3H+fDSioHYEI2ufM/F
DsFKAUJYHVeE+RZNDSISRnofKK73JE92XRQ9ZepaCdBiK0gDT26rBp6Ys+uUKSdKH8mDX+dPRCDv
HH6UerXykF38+CguUJEUkK4VGH3fCL3JW78eflXiniorZ9lyF/7587MvP5DUAGuI+qKFIXP0xSvZ
a/rP24trsY3pp1Pwb6HMn2+GQg5BtBt8QQKbUGHX+m+jUdeOlaULx5QQlPAexLY7P1Z4ppKRNuqk
UTYPMkuCe2UAW6GBXPVg6m3sCd5CDvpFYnKGD116pokSuTXokVMRefTWjG1xNqPINF0FCBUnJmA3
wOcEZWuFWb3cHpKlpXD5Y2fDbiQ93hGIsgTZV2ScIXXfNjDeipq1k85aHBUUO2KjRvWs+TeddnEN
q5AeYtCN+9AwRFuaxW+wbUNQUunMHSmY7gokRHdhCgAkK4DnpjngNXREMtVK435n8LL0oqEWsP2i
vUMz7Ws0+uzQRrRwDGjcvEDof7gw5UM15qpDrMbykVcDwJNmmRNIrN0OAWsBUlH+yCBJHow2RC1/
aGX3RWcED0FPJWhbIdoYCc/dUqbxL9okEjJjbah5aQVUpagsapeGCYuMIIeYpYMWbRw78CByHK7G
YNCdPmFyez2MHxElG7YZ7myursXaiyWTbJOknQUkaBLuS0kHYwuFkL/Nvta2cmAMm5zlv/MqS58V
0UyHK7T+Uh3mW9T2Dx5wf53DMyqOStsE+3FI5NOkRXS5KPpdSWGLJrrQBKURRfhyloe+qVXlTtfD
0mNGa3lKmFq+jhXsDKQF5wRcP5QFdTJscYtK33BSwVilTkx3zADuoLwZbFkGUQAWK+o91DpAHQgh
wdmnSzoptVGUEOzNQG0+KRmEHSsB29YBuJO8k/nJSKAzX1lX1/sPuOqIKyHKg/jEVaTFyFgnGWbv
s74/GDG7t6C+uL0WFuJIaAL3CNTsgF6nSNP+cTFH8zRvzURtkbc4NVLnoUDGqYPBKfDeEoY3GEiw
cdAc02al4aWuISAAbRvOo2tjzDisjGpoKLoGFEsK+75RWhm862WOFMY/Lcwv7L3SErkNepCGtN9U
N4Bd0W2YcW4gtVlpaaUvyuxsLfsYRFej91tQg3R9z8gamfr6RouuQPf490SVMB++f6Qy5qySQ2zi
EH930GBisYDRk9n6EHly3R96uMHfnhfTX/x+XZhaRLgKMrJJlTSbFgRE0Hi0er/qVQ+5to1kfqmg
U+SyBnnoWupu4cb+vbXZjiwNKBWRtMFv8YmIjFqd9I1U92Ys32HugCVj2dIADJ6RFDkKdlJnIpGZ
8Qj9kL5NRPKcdtnjoMS7KoOlTPJR6ZajjronsEs6iUy/DB2DNQSozTAz4wPwqhh872LlprgQSPje
i9lXAhNOtzpV8duN2Gu79C5GqBu1iFt5Q73cBchkv3Y1/380acEPFfeshXq2qm/LfDrdG0d7q56l
3pXfJ1CC7rZemv/SHObgrHBvz42ZLekkFp46+k+r03q42DOAH9ag8x78+LWtPbOymUBRcuZOzk0U
+kp4jgKU4Iye2DZ30o/AI5uVH6Aszs5/fsBsdipABDUF9sXJCMcIt8Zm3FlAQ/Sgmu+r/w8Pp3n9
/lWPZxOUpwnDRo3l8Fa+6yMIc4hxAAELXALgKKf6qI5P3TmDhxL9udLVqSvXC/Gfrs4mFQzkk9aq
Bt+g9vCV/ab55n9yKAJ1Endx7oROBTDE2sRa3NEuvvAsjihlkJRU2NGaHo715b0JkO7tfq01MLuW
tilniZJofkxKiB4paLvtyiRZaWHO1FA7rUAxWe8XBEVHBO/jNXfztcU3r+bW0oxZMSqrglPzyn5D
zLuBtxZKt2xy6j3ZZVvzcW3mL84GCPThyAl/vCsHHn0kA+E8PFvdjwTYUVZUdmesOXMsN4JHL54L
9NrYVya4Xunj4APdvaOUbLX2qMk/bn//xRWF8I+JrLYFB5C/if6LPQTGDyquxb2f7JvclUdQHJQ7
6xE3DU9YfvE6ehDCvgSPune73WmhzpcThg6ibBz5E1P/+9aVKSr42kzzdXJfoI4HUFUJHM61y428
tEEhlSvDphpSOaSHvzejNWLsoyY+Cxf1lvsR9KoUsA9wIsz79IFA0/bBXfhGu4pHD9RLXSC7SYII
N2iJ7u0OL27WyGug8Bkujii/nr72xUCXcg67skGFCrUups168GoncdnoBpvwGDxZgze+yqBWhB/8
o/izdlYsrcLL1mcbJ6GV6NKC+HqSg6DapK0t9WP8bzcT1K6glliFAzpKoSFN/N7FHCr0CFIU3wLr
+LNQpvq6KKy2KwN51ZXvrcylJz2HeG5UO195Sl/FUdu1O+6CklZ5xqF0ocM4rflSXa3DqUGwiBSY
MlhYjrNutbRDdAvd0ssmfzBaLT8IxlH5x5q2Kv/DEP69vcBhBs3OY6ZBH+dVV3K/tgb9T6hF8RvM
eOjKnV+eDqtvqw9XSeiTUQ4PTDYSyNOyuZiLPamqDIphvzL1H3CNYm+GkMw3OIrmvzh200kx1J4h
2Sy9WCnZW6Yq9xU3881oJOURYEjpiet97CmJUr6ifArVOCKLB7eDecMXPGXJS1XH9A5uEOpWBTPz
T5Ey8pV2QfQFZB5uJHkr3nNjGD5vT43rmYFuYT9RkeeEpcs8FKVqOallyn1wblBKVp56jMnK97me
C2hChpwcFVoUedTZKi66JCSqBeWtFiY2N4rXWmRPKHQ+3e7JUjMwn0LFCtR+0CzPPxAKD4SuFwBP
J35Z03MZgHDY9Mrj7Wauc8KYCJftTCN6MRG6AZwB2hUQEjvFfnjXdvUpcqGZeAZ1VD5TJ7/vJ7rM
nXYfrxw8VwfArOXZQPKcRw1Ys/4An4YwaAswRyW4LnRgq7YJwNsrHZ0GbD7jkckG3Q6hyukl/72j
OTP1WivZdFV2tU29RRnmptkAMeolXuiulf1cX0mm3l00N7u3pXVtwryI+RJLfpcTQDVIVM2RzQnx
nvO73FBPQ1cd82w8jqN4rVjgt5V4spAPSarqA4++yF0ZgaUphdTRZPcMRstVjVCaVJTwiPlZb73k
HIzHPHgH28CV6uFFB0i504GxVfqvRJZfYfv7RsvhlTTsQCvVbZRx5ZG2tAOhbgh22ijLUoE4+v49
EljJUTjZ+9SEGBTM8xopNsGQ2ACvslZebvd9seu43hgyTNVwEZht4KrehTSC8qHnD33zBJNBeMA+
3W5isT8ysvHgCU2Mvll/NGTzKtWo/D77Kawh82pTgF/aHWMSpQfLKlcu1Ys9mmAsKBNV9b/GCJfr
llpFnqBKw+c6yB1iCL+gUL+Dhc7acbTWzmx/KJsxq2O98mv+mfW4pglEAMDcvT12i7sQ6jKmMk8U
AWFKfJ8M8LbrOdgsPhkCsolGpu5gc9a4UV+EXpKb1kdaZzEADKHq5j3VtyPL+CYwWu4mmjQeO9ME
+92CP88OmeoUsMKsB9JOLTUXVWlkRRixtHFBDgV+kgHfIGNeqaKqMP8eBEQDSQ3r949ITHCQXZO9
3R6UpQmFWALEOnD41K6ui3GQ63qQVX5DMyArUCPGgmc66o+1av00zHRlPs1pX5CaIrikAOCE0wbe
V/N7Ryf1gTWotT9d644pVJ02zwXfGm02/qr0Tr6XAUkxbQHTIDZB6alr1gQPrgx16bGpZU8kHuT/
cNgikwG1FtSof50tv8+LkiRKN2i9D+kd9TqF4q7OeyQl4Paw0v+FmwOycQi7wg5MhkJqtkOkeTTA
Xo36Uo/4ZP9TzQfvX39ONDD9E3XoWLWz/QHEdNKAweyTlt8l5oTOCWsb1k/c1ll6TvNme7u9hYWL
Bx2S73Ars4wrsRdsgcpgzGRfy6rfIaWhGxu9vGmU9N/v44iKY0tV8ZGg7pz1i4VgCqRh60OwO3ZO
0BndH0YaUIrDvEaVYh+GX0Fb1/vbvVtYHN9andboxbUlrygo303rw1UPDum+CBB+lJ611BuTNYHn
wnLH+EkqnjU4Pq6KvysjGHsQZ/yG3avlOxQGjgyKEk/4yia49MFMpCA1vJzw5J6rZJEHw2Wdo518
ANRIgtlHrA5vRSZ93R46ZWmqQ4uroKAenodXclw8Ept4gC5RyVqFbWAuZt5xLasfmdD0h0LiEkpJ
E9WjVZHtJSOlXs24/tIO1ug3BTTEedhUbwAgtO9BKqzeaSI4XNlKxYjbl23mVwlUR3gIwh0AuSnw
4NNsw02zeodW0PIaBVHgNBy/qNpSrwE1bi+j1gxua2ZxUICc9XsJL/C41auvPOmFc7v3S6OMMwDy
bqAVJs7C94lDQHNoUnP0R4tsegkXwNraQLi+sigWhxgvEbSErNGVJjinmQSDBurHNbDZMY8KTyHl
++2eXLdhTcl2JKPwj8nUZ9YTQLgifaR+VJp7mgUPbVo+/O9amN1htVGYLYqRfKH8UURkR8Pz7b9/
nW1AmQEqhVAnpMPJ90qM25QWdn18cekBeKTqLYY9B0LIk2tx8Czdq/fkESiok/k83dOtreYUXnYA
QApx1i1swv+9GvDvz5nsQPFbEMOYvbl4xUdYcch+S3XY/JWHFM/hf73Ipx4buLNBGTw9rb5/tEEq
xyGUZF8F+EkHZUuF58EorygAr+c4GpkqUFEngYTe/CyLuBkqQav4eVc6tP+kvWL3bA3Xeb0DoxGo
SoAokZAIm1+p4Y+CYiQq+yYsF85SEaH0o+QN2aRYE04UgQFJsApXLtk4kTFA359xaBbWu1hVwA5c
gTtDNYhLimMNFkqaU1MeO1JFH/PJvETw+FeaWT7JjYeahQ/EsB4JSs0CU/J5CxUDpHU1bD1EjdKZ
tMUlJ3cInDELRd/XsQbAEnObpoNg8meBZFvAkw2P+wd47TrRQGG+YjpJVe/kmp8bnp+aBNB9oGQ2
k9nIkJWBzTrIvNWuRXVOMDy18gjNrM4/JYGaWG49wYdvgxnhFWP/oBbDeTCU7ZCEdyDkETuDS1Je
1SeCCGwYMUdBTDQBx6XVUnek0d1o/mQJYPMkfASWCoQfzB+h/8g6+Re8Ec9EKe5S+BkIAy8P6PVt
rbcOQkaVHaeNG1rWHR8IcvvZo5SjAg/WDXlQPhKC0HVSACED+0zWdDurgXkMhh98EX7ianPXQig+
RN1r1yKrxBO4smQnraJPDSeuUoKuD8z+CYO/i4CT3phDhHRgBBR+p8obPS6aY5M1fmBah16Cb2WR
7nCj5rZCyBNKbJ4s8Jcgh3GkVN4mYbHT0vYBONrCqSHDgIsO2XZR72VGd+wI4mBcO6D6Z8c6xbUy
w5bCzstgOSCZ+Z+a9qc2YG+w1XZL2AvIWmGnhWbLCYaQ9Z8x6NpIObbPcY3/kAfBjxruBhkZQnhk
4Q5WBOaPfuAeaodhH1TgkSxPBfK6cleOMHPp6g0OS7cEjCfG4cb76shhviQC7iCmu8NIOUkabwCy
cgweepQFG5yhdpe3B/z/YOEJThmRQP8g8sHoAKHXajxBzVUr76W7Ci6veN4ruMib83cU8sgh3CeZ
34UYZVhq7oVavhRasi3ybGWTUeaOcv9TnPZPmac2LdWLOxhX1SKCG+NZ6wuvKEx4CplHuTQPFZSY
9ZDtwP0EUhzsJxeRQy+UvBKTNgL7y4o+gNSChPF5iJ9T2GSkWuVQ1LbJ2WcG3wFlAAaP3huksPsM
1puwYRJdf4AJzla0tZvBz8lkw2NeNr+rCGayJRDtKiJGRShQHa6E29aANUeXIPdpYKoIba/H/IcO
tBKkBwyGMRJzgxKw85biVdUmzqAYXww2VwCzlBsoLA8ohHAHw4JBR3MMtHtwETTsDe1LJGnPgLeU
6Q7kkC18zwDoKBxgJk9tk3ot7DQEXkewK5IS4qrNQaMJPEBaJxwhKiQOHxqnoxyWHyi/qPeNKXlG
/qKkk2WGb8oxlCxuxWJPJqgnxyYQwMegi/ewgRPVzsieafEiZY8kfFJyt6lNFFINLm0zT4PCqwwb
d2DIdUcoB2jYFrXpDtI9x6CrbSWrX5L2rW5r0DLfm+ZeymA508GHM30Ygo/JlT1owSyINrrFgZoy
XN7RPW9h9c1aOxfPOUNtuzbgiV3g6x1pDVomBxVOwk94kYNT0N0roDHCdpfRV7O7h+tsRk+acWAi
gNPTe689JRJYngQg/fA5KH4zS7iR2sP39Q5Pre2kFqpQ3zo0xlMrYDmYlB7ccu6y6hhW6hbUt61u
smMcNDaq8uEbrNxJ0R9ZiTelCQFwDrddGamGArZIA73LgvJnoCKLleiRHcL42DGZANmUwr5zfGFx
gmunfCyqHjREdmBhd0pzeVO1A5in5DEpYqTNMW8YO9bKMWiU3yms7CSa7HM2uAPk5iYpAWQjG0X7
zKT+uZPB4bbgoQuLCWioHNKPsAniqKIBCHLUIQAIfzTNq6IdrQS8SYHgfhH9SC35DowLeAmmflYN
mJGtZuMuDWByDjACBDVvTdrhZIBq0O6qGvXTBtkhvIeGkgK7h+KOSag7XZXCVbEAYgGSis9O658y
GKgq5nisqxy/uwaDXdpT47mBNRHohEddxhwdC7ZtzOm4Rtm+1cMNMoCvEWt2gR6/5vKR9uNnW+lH
tS72ZWmV8FBS9oZyz4GAZKLEw2D4ocg1FGC5q8QSJMHT1JVOWIM/g9DamemLBsR0VMKFDlCsBGIA
fDyVP8PNEY8nkOUi3e6UU2Lq8PwTd6DECody3S2ofgpz5aCCBSrBgVJWOhBDw12Uji6cXyzWA10t
uwZr7yC2u9OV1o1Hczc2ii2HAi44PUi1iR30uVfDW6YrYeuuBa4ZtcAqvyKGBaxJ6YVF6krpY2yG
TgvcG1wCHQ0gg8QCJxu6Yhp2oEFUTsDFfVwA+6i9Wu2PUASwkTL3Of/KAAKsU2hk4F8VWMSOyvCQ
xPcaFY7epHaURF5pQa6WMr+S6ZF0+b3VwHs2GKVtIrM9aiZgHoce1riU9KDBIraf/cQZs0+N7Emt
ime5aLwWZ08qtZvWzJ/gn/YDR5WXcBZvoM8+aID8exU1q42RmVNKkx8GzJQkh3Gt7qVjj6UKafwx
hUlaHjUIM3MJAYdmL6DrtLtQf+dB5478TWOhuSvjdITY03y2CL4zfqI9wG4jNAy8dmHImBWuXv5u
oQXC79zdfgYsXVcvcAHzVIfVw71e6/NzWXZfkpa/h1LkWmAf/ZdWJlYKkjeQUs0efiPTzMRI47Op
1Hi6cy3K95LK1UezlvnK0XhdGvC3MP2ftmbRCRNVdgapJF/WQE+Bk5M9iXIiiHK46nVvfC+26WYN
GiEv1YpTqFsR7oFKDFVh34/jsVO7RrIUpJcNWLg6GjDvx+EFsWdfO40Hvtc3xqvy0qZYebY4Efdf
J5jR6Ym6AB0ktMdXGSvky2IZ7zzUwZ6qgG0icy3kvRCi/N7C9CK+uHAQGkhm0Kv+ZJHCwexvd+aT
aUsu3oKwClnzmJgifvOXBkyAgRwDSQKPjdn72uBDnGhERem02KPEdhv51JN2a3NlIROLTl00M3tk
g1HNGCImeAOPoSeOqlM7wX44Ex8mcq6w1XPsqPf5CUZueDD+5QyEbnRqdtYx+bVmHLD0pvubN6Uq
InpXopYolZkWMxQtGvSjblu7yZ7M/mc+qoldrzo1Lb3kZNwJ6WTffJ3ozutWsVhH/eEQbOESuJP2
kzuBbEMot11TUS0ujovG/opvL6aOFVeEjukAnRrd0PrZGKAYUID/Cmw4hxyYlz6b1UOUHyps3hb7
iuGR5vNiU62yXZaG+PKHzAIAXRsxWSKo+/8MazjYMtQ1AhME6f2dPvQriYpF7pkMVOfE2pdlOg9o
QG8cVjKRfGYN1WHIEIyD8TOHC6ToXmE1l+yplvXY2DWKUsF6IC+4BAc7Bkx7vxL3WAhWIY09gdEm
QOGVDKfpIWxPQsnvdYIYcWWrw5p0dVons+UK8ZKhTNVsSL9dPX3KqjB1lCMGLJPsto/ujDr5rfBg
H1LseyV4s0zCDfv2obK002NY4ZgGNiGkgfOsidYMCW3V0Q8rEd9REo07fSjYcy23eKPEEYwZyza/
64bM2oZSXbxmCtjfAe96ZI4UA/xoXA4ycPdWftfiLIMHB9IM+Bey3d93yhE/ONCxU9ZpfqcaxxgP
KtG/B6hFJqjhvT0GS8f3FGyChmxSXswjqgFLUvjNSj5SeDb47nZSPXbhz9ttLEwfkC1Rny5BCoF5
NDvbGEw0x6BVfRaVj6LlZ6GviRT//szZ/PnWxOzMTnlmwfSa+tCnt67kQSCQuHjUWl7xpXn5KThy
0DLUTX1mL+WPYWtAaJS7xNXu1+p31/o6O3dkbqZF3KGvWoQaibcEkYzbg3mt+MNJfTmasyOn0QXp
8ADzJw8jwP7UV3EOD7ljOOm+egWNALxvRK42axeEBU0E2tUQXpWRYzOuohNEL7icVxpk2epBdkxU
dxMHW+++hKNQ5RSndWPD63jI9xbl7+vA5ArPskDxkcuoXB433TbUW8uFP0G+0VOqv/yXkZ3QoVPs
BbqG2e4Oi/WaaULCDQXu3KrDfk9abETjyuPgwjzhVO8FTrfy43azSzNG1VBEjEI/A2ncWas1j824
qhs/HX7Bwj2AMfD/7u/PRnGgCN5RKTrnGrhTMrUZf7/dwNIWgrSTCbUTouIoivz+mdQ+1dNqVPxO
r30zCzYoit8prHv4D62YhgbPJzDJrmxTCEjKKUtNvwJVYZdbiCwZeSHjem5J7u2Wlq6OkNmAxitD
4oKmvvcHGEUpDmsdktp415zEbmJSyaugs6VRAwAUMgSoaHScFN9bqcKcZyNeNGOuPRuVduTwQQit
em27WDpLrEksCKjlUp0zV5MSwc1zktTxPm0kWEACnOEBhWW6YVduErAmbw/fwnzGRg9tHSTPkELO
pVqQaWU6IiNngRvbVoIbfeWkwhzqlYNraT+6PLznl8KQAJMIpwjsR8EW7h9nIP2B2wNwovXUDT8z
bicva7rxhdFEmygjU/Hv2pV4xARJCoE0yY955rS6bAfkAeUyQQcQ7b9XraImZ8onT2hmCZSL7/ND
MWOrY0FybqRDnh806w5Ve7c/1FJnZB3aApS0wo90ngMyYf9dKTVoSzrUIoFmV+mB8nelfanE2s66
2BTw65OOG6mfq+x4mhW006PzBH1E0ifd5bvEHT9Mt3Y7Fz4dzRExY9RfWCt36IWljLrpf9qd5urF
wwE5ZJEHqIgPSh/AQ8eAJUxffSpqY9O68xi/C3R5ZV4urGtcp3QJF2U8o68Suz1UuyjpRPRAbVD+
1+PSJoqUnrUgW7u6LS00jOaUSoMWAEfI987BfCUDVrD2FaSBcIRsdGb960Q4RLIICMCIDgleCF++
t1Bk5WhZSAGVCMnVxbEHueD2FFzswkUDs2vboOcmnEXzc6V/gjMG/6H7239/6WOg4A9ueqi2ui74
UxI1V3sAxSphbUp52I2Iq5pwdLrdysI9BRnnf1qZ3ciY6EZYcDU+zIdchCa9LmZAx8IgKPpzu6GF
VxJ4LQrcw3BTgKhq9j3yHHgNQD/OFYLXRf8OwRc4nAYCk/1YOXUJIy2zSlcu74ttIuENHideB9fn
bpeoTOjJeVATYUxY4mavSXBHYoYM3w3aWG+SWVSB3Y362+3eLkwOlE4h5DeFGDAPZ/M7ALccXiao
A9QmU/tfOnm+/fcXJse3vz/7bGEIgrsSdT4NziL8WWX7df7ndFWYPUvwsAJjBNo8yD3mtAgqzKBT
UDzVf4YwXnGKM/uQz/wYvJm7dBN4q7bLCzNRw9SYtllUBlxpIKxajlHgSnAmDl57X2xSOGK68Di1
FUd7Lw5sSzbD3Vp4Zm6rOqUSMTvQQVyZgcOZX2XSuAqMEK0OWwS94cd2oDvTNU76Jxs9dbcW5lrq
I8o5wN4AChzCytm0QJrCCLsOlXy94YZwVgrCYS9Isy+D5PH2BFmY+rg1TXaKUFtBVjJbbkqlMSYj
7ERGeI/lJhJgf2Rkm2PWuSx7bZNsZTdcetrB6xChOzywcHmaEwG5TNpu5BWu6jXT7bqx4oci6YIH
rjWlSweWY19pke87taWWHAqRle+TSCqG9Jq0Km72knRn9Gb6KYc03+tjZd0XddqvbKqYvgvT+nKa
TSv34lgVfVB0OiW+0hfwJuabdgDvTWtPNaqBwQtPt0bX/oSpBez7RgdymntNhe9bLw5Dx+HQ84Hs
vSOqZM+Zso1KCX5VwbZmqauV0V4uGUolk30yBnaSPpYComE4JLYZ94z0RxBkzgiXYmziW2bBaY/2
Nujf25xZUAwg+BqDCZH9kIp6o0vDdoDcFIod5JTqLaWVL3WR38C3MpcaB84spy5FgrMID4bCT4nB
HkhLn/L4UymVB57qkDwUWz0w4XLCtrT4CJFks5AxjpuDMQo37s0jBz6VkvLISWPLRvvYyKUbmqhf
pLhtmMxrIsVmCA0TgcSmMTiwSXLhieGq6gccFbaRXO5HqrpZlLqijA4BYftc6b1eJjARlA+5pbqx
1h5EiAhyJO578pVr0TM2azsrpEepDfexbt6FUoBrfb8hSuaEwVuftEe8Bo4IalXis5DDbTpUL2bz
1YwQktJ3yGY2jZlC1ZbZsSltefQGPs/GTIMTXPxsOFa9W+B/FUq7tUjiKMj1NTCy4FK+k9P4awgR
W+b6JpGRMa+7wMt1EiHuCpEEkk5qwv4EmmH39LfZ6o9FHTqkfMPLwxll7sQiszs4IjLpS5aTLZGj
TVhWWwMUvJaDDkSqHy35yHh6UI0QUNqKHGBPhZsHxOsjc0JoaqRadkj6Xga9LXe4MqJGCA6Q2xH1
7GXxW0rxuXizT+JoF/SWww3d6YMcf/1xMACsTwBgkpS9MtQMDCTrYJXpmfS/aRfd08Q89FVyHFGT
TJLhvre2tUbeWvi/9EI5tER4/4ey81pyG9vS9KucOPfogTcTfc4FPD3TmxtEZioF7wHCPP18rK6e
VqUUpZkIRYVUTCZImL3X+tdvugiTfFlzBnEKc72z61lk4zNsrYqCjFhEOR1s3K5CPX6r+8kt0sKb
+5s5NexROHfRuza/W1CO5sWu0mdV/ZyYMWWiR4niWIblypd+15p3+ZzaSl8Gc5w4akYWNwVeujzK
Ru41XeWWOUlKwhzoQudOWuosGfyBVb4Z52kr1ZbXIwwUWtGnpoOZ0ISJ8N5jN5KOkpdOzJNrEz/c
qtI2rYEfumQuD2zqL0CEnU1myH3Tp06dU0sI1/y6BCNJKnMtPiW56aR1ec1+C8wWLnmkHArJ8CD7
uAsphaUx+dj020lyFivJXgvRldLkIHN9ZgyQlaGBQWF6/RUYW+FAGd/H5CVucnsYMtlG+eLAyPAL
Uz9k3SXM69XJJtMrhpuh7cNLMbrGwrtSDBnVt978aFQlgA3qJ/kYzFYSklUWWnn9oOnEKUhM0IQH
oypDrR69ohO90erdJR9PGhyRcjr2KJkz8GY0um4qz37CmDXO+Qgt2e7S4GroWVp1cpOcZLW43TAC
3vTR5dEYPnLzJZqJ0ewJT7WiTau33oJ7d4ProRF/I7Qld2X8N5uIAUG+vAyXb8gdNxpBi6mxQBkc
cAu+m5QnSXocr9cdwEfrTtecVKyRbWiMnMprQh4ezTiLQnOzTbK5GrxkbKMsKMSlarcQI4p+kbTm
TDgaQ/M0MfOxDOzu0pnYWqWrtlG57GeJLjinvretq/GKmox3l8QIjWh0W8haUrk6ixW9SEW2Ty6k
b6oX49tcSjdy3IdDquy7oXlAvIDV0BAORXNTS8zfu2FvLugHrNKdZPNVpHCSk9LB8Z6kL1+A2Lcg
MaE7oZyfNzVxFZhe19dgQV0P63kTM7aRaNaHQXhNB829SuSvvCxXLp8vDUXRUATy9FoWmwoZiN50
bhW3QaNDDmqTMIuEF2KD1nmjWJG7Co9ld0PN4zaX2Z07KawgcEHRGAmSXzDZYDB+qi91KCXGbzbr
P6LcvtR2QHZIS69iEuknBzny04zFNORjqq7Cc4IH5U5c9Wg/yWrkCznOsEOOCjm/XA7RwOoPZRme
QFx1K4FO2OCRBtvuYTZ1e3loykBJS53lIYXTpGaJH7VG7iqlKdwMfcdqMOeLK8jl6EDw0P0119RN
VSTtTan0+U5LciKEq+lyy/Uuj2jX1IB4kMWbLu3yu+CaX1d7P9SYX6oiQ+ulbEqEPyar4gOGRk7v
5vcJ9sypWz79fQX2q6ExFRHnWScvBeX1l2JviVdT6lBd938OV2tH8IhOdK+e0IKbPPzmcFfQ7cs1
/cvhvrQEDZyjWlCEP7B1yFhbkxmuEWRh85AFvznUr8pYcn+AMq/w3E++a7BDl0WJoqNWVkel574R
phc8k7GUalmNZJdcljdZm4iaxHOlTLADJTP0lMvZAs2oIKmDOsbTjeg3oNCvPtbV7Yc2k7HYT6Fg
WqdLcbKupyobCU59lKQhbDhkgnng35+AX3Rf2o8Hkv9aQ4pqnahNZR2zHi+eXISZ9T4qv7Pf+dW3
0VSUg6p2VfZ97RUSgXxKBkOnTNh26kMjKnadvVwgMf7/f5cfD/PltonlqVSYHpz0LByzztWsY6RZ
v8GVflVz/3AM/YtvagJVq1Gq+FSaJmSxSZ+HpzGbm1emhfLTpIrrjUTJ/JCP8fSbI//yiUeowOwX
BFlHdfLXSxVBppBiKz5BcPOE5wbmxhqk96iL8ebQf+O8/Kvb4sdjfWktVuXStQ3WFdnclk8zoXRU
lllsBOusSf7fX7WfLR2wAJVxTqVvZXjxE5yCSGDMhCU56ck071Vd6G8KfW6DoTdoDzS8lD6tSMhJ
R4q0+0i8VKJDOLPs5E3M5qbDmdYdi4W5gcQnZs8WQbcnrdK1rVaql1dSWNdNtRr17+Y51yXvyxrF
p8bJAL3b1cT0y+BA7NNh6ZT5pMex5JlrJNuXaIm9uM7epKyUz42lb/7+RP3imlwlD3TA2CdYP4nR
FCh3qjEOp2zo3ntVeqQK/AbB+jcLwi++1xVHYIZEdh9o5pelPiV1HuO74VQo68mq4F5KClVWdSnC
YpV2xuVPR9L/9TH/7/izPv/XKev//Z/8+6NG/ZfGyfDln/8+pB/Q0+rvw39e3/Z/f+yvb/r3qfms
7obu83M4vDVff/Ivb+T3/3l89214+8s/vGrgwtyMn91y+9mPxfDHQfik15/8f33xH59//Jb7pfn8
1z8/6rEarr8tTuvqn3++tPn2r38ytvrhAl9//58vHt9K3kcI+ZD2yT8e0y5Oq39s+uKt+tb/9As+
3/rhX/8UdPU/ACMgB1yNa1GMXEHH6fO/XzI1UC3YRrjowBzjVqzqbkj+9U/J/A9sHEBdFROQ/b9e
6uvxz5euaDJKSpV3inAc/vnfp+IvF+1/LuI/qrE812k19P/6J05qf30eQGdAujgESCGCo58YDEvb
F5Q+peViVWMbEYaC2DemnT13bvE8+1CYM4lmCZKs3u6TDFIpsH+B4vHUmVt82GHnEvhsPOnaXds9
xMm2aLai8P1KOIaiQbn9TP5Wmys2sdiuIL0b6mnSz5mF6z5kZmn5GK3HRmVnhnseh2KSevOwq1LL
nXE1mefHPIIwg8cGJVun1I6eYQT0Wc4vS5Hby6g5RabZlVrarfyUmceCIHFtmwq347JdrRtMBaTs
lM293WIdaC6ZIyBflKpn09U8vT9V5cbE+6EMxiGA9ztCX7acIT8sl3Cq9/Vn+lkvAThJe0CtkGp4
Q7QH65i+Jn4xOPO7IjkNbdq673AS9TfJqdVcXbDVyf4QAJNlB65x665b5ZAGXK/BHQWEHU76oAph
FPMxP3UKa7Us7dJ47CeaDv5Gplee2412qNfeVRectczGFZo4xATWnkzyZswTusPpSbVgfpuZk5CM
PNSfY3+jGu+kEzoNjpEaxGM1DvTiFYe0FipxVmPNLCpOhtu1+KJO8pNxzIfIsbTIiTSkG9V3xBM2
aSxxXtNiCuGlCqM0UDprpyepPU4X2qn3pNvJ7Wsr5A4+yHbbvmJ7rreTV5WDIxMCJ4uPmXro8gOi
bdXumoxe2xvMo2bdkdyDzmZfr62j95PNlmynU2MTWunmTWXr8cNSOKN62+avlfAkWqeiptEeznUU
25f1Ni4LjBMtW7EIoqc731amX8Zene3H5U7LNnHvNlVi9/lDShzyJYh6lA92jA6hPrbPui053a36
XHnCJhWCzLss2BuTYqeemvrWjF+K7NzEn6bpT7AygJ9qYYd01zZX+u/0G6KJghvO0u6E6NGIbkuo
8+pTjE9FBsd61A9N9a6NyIwPDU9JeidNN7l1v+bHWNtYpqe0trBpXDCNYT1P13ZF8OT6XJROoX1Y
0VYuI/qt+6o9yBjoqbdjFsaRl9YuVPwuPU/D2YR8D6fflnvnUr4rGCY/l9/zEuUQlmJeKtr8idSg
XV0o07p5Mwkvy7qXm7DQ3MgD6fDS2M69mkfHQxpzNQHJ36yX3CZSvdh2VqDciRUjmDM8Lcwbkm5j
CdtmupsioKPudrA+K+hN5ZTZAtDd5Vhb94mG30NYeMaCZOSkyqfIOsttbufp5pJsiUVUblVtV9KL
Gi+k2cvZSZ8/tM2ivk5UCdoZRNYWom9Gddszp83uL5f7WnwbLjcTjXwm7TTlnEAWzjbG6CwizXx5
bKKwHh/WViNWYpuQ2ppE37rLplW8kvM8B4UzIYnzS5QZ7+3lrZruxPxgqOd4OMZlbC84eiGLMx7j
y7dJfS6mbRLd1vrr3DxETk9m+HpI6pOs32SSv6inePpcOoKcINV3T6kEfXh2+vGquHCaBlwJNc2i
DRDHAzGcrcfqCv4Nk5MXmHjMOdHqYrjE+V5v0/O4lreStKuF+4oPSfxKI4Ab6p41Bfi3Y/+eS9xd
+cfEYgMabcuX1I7AHNJlwRb/zVAz1+hGb4VuILaz3c63P2xhf+4LP+4D7Di/2AcYFlGm8Bo+FF/q
ommIs0ZKLNMFydxeordpPTVJUE5uJ9tJ5atXyy6UyqKXV674oGt2FIzEvvX+6uLpXLiATdnJdOU7
4Tgd2BYqlyW4yF6gzdklsIdz0TDqdaOLM8ae0flqe0OCl5SFSeQlrBjtHQqFMUPCE5ZTKCcoaWxN
ecPLlAes7v2RX1ns+8dks/qqHBjZHp7aDRQW6JtjYMYhP6CEXcgaomePghaq495cQ+WyG2IP5BhZ
CoWe3TLZcVcXXHnGrZvVYzdnki1e7svyvbNexuxYVWGc7ZFLXZAaTA4iFHVw9Rwh+G26OFhDaCzD
2wYVtZs4neCUOrcpkNJDhItP5FSTm96v3jzb9WijixRqZyAl7dt6LkwPLytruUlVXHxBqvXHxdow
9DSfgRtr6WiVd3P7KMUHSQrKl55wAHttH2JXAdayccNVRS+7eIaBWBPNF5mmoV4hsXnKgvz7VEG+
dCfw0+JGmbe6sjH73YKf2miL97i5e+kHWw1B8V1yQ1Ry3wXT5KtYkRbja1wdKv0YTk+wgL0+LBDO
OZDo1elt6FwJW5EY/2sbNZmKSjFiZWIXm27K7IQo041IkWHb4AyUGE9Gv2uers3RD+X6H+UJRE5c
RSW4PlAtef2HWcmoK4U8zBhyT44eSH4n2dJgo+6F0V+ecsmewt8e8pdPwg+H/NJDtcNKP4odrZvt
SyBgF9h+m4aDaV9EW3DUb1rAsRMbzZ00u8X2dwM660u/8NNXvr7+w1eu0DEqyGJNd9kqo7MibrMh
K/vmW5bYdQF72DZftfPwYX20R+JiXeGj3QmaY30zH+rH8S3flcfqW+LUN0y2xpt6pqqzu1Pmxgf9
bkHWAlPVXh3l0fDKhzKUwsiFDx6I91LptYpj2u29FkQgN1d7qGrXTa4wuYi7cNc+qIrTd/hU21Nk
J52T7XK0B7U3epqfbapXayPcj1vh1J7UJ6KdvIxgwCxYtvlJDmGp/AY2+MPQ+O/ujSt88cOJimCH
Fdr1QhEmUNyvLiSfE7nGTro1bqka45hFSBFtnWV5PzsG5UNO5nXS2t0WKHl6jk7supvSzV5NTvFv
7tyv+v6fLuOXhiy2VDFrOz6dcDd5iSM/1K097LT3+DOPHSTH9We0z1UvlSld7WXfnxhTVE4zOfIr
40qZwJ9yV75r2m8+Fx5TV2zo5/OGFRjenQYC0i83WAtZvVgalnpZ2tb1ee63F5fhkgo5c3HIsVfb
IMdz3Gfl741dyedvdjpY3rLrSmRqLjtsW3ntMXFapz7ER22ysVQfkYLayY2FC6x112ie6hGw7I7+
5T6eXUtyxWqXMdsuXyYd1TI0xx0TFd4nNw4Kzi49quWG3VTsbPZRLcO8yB0Ld8D4OTTSQG68VbDj
u8thvJ8PqZ8EJGUP5kZ2om3hziH7ZcmmYriXgUB5eyJ/3GdQKFLvUXSSN2A3XGOqEu1OJ0TlrN4u
TkfQEhLq/vvVEuv7esfWe5T3jSM+xfQ+gnuNumQYpFycsnLR0Heo1UJS4LwitAw7R5sezvG+BKUn
CXNIHO3is0PgsYn+OzoLjsleh/TI7hMPby+VGV3kUmlLxX2lDnZivq7NRsfFcXjCyT7TveSCiM1u
i7BHJImDSD51Th37DYLFEsF+YF3rvwzNgpP4iLGBua3n4TrcWm3aqXagazh3d3n1Xm7XjdKYtvlY
MpPRNyi1syiyKdjFdJNthvYmGTyBYlsDFb3JF1u0sFldWSi2LWLlhbGm0807cfGE2MUNJU78NMeY
PVBwRkFCLuYh7BXylYvcN07zvsOt/daqIchOrklANj3JRvETgrYdjKBTR66+C9OuiQ7VpbVr0xnz
O00P1eGhlzzy7mZMXg0n0xxJOaJIs8d5b8nHbHJmI7jM/pplDrZWc+WTnGMJG9b952zLVqfH9min
j+r3Ys8kXYnd/Iipo2wX4swE2c4uGwpN5LzU2+ZDLAWGtO9ox7BOUMI6Mpy02xnSk5g42UtOdqxH
AFyz7grGyfbl3pBcZQxGKZTUh15l52SvIYNWc1XJLyIny8Jyf/EYspYg6aNNh1SnjLdDqXYuNzO0
PIUxpzNp537aqN1DVd5TLpVrYPSHGIHyGtTGrrE2chU0i4+1Oft7FOQhrloazHBytZcs8NF5yt05
l14LRlg8HJJ0npKDJGxBZGcjzPPQGgJD8dqLXylPkzP0nhR7UYUi9axkJGFvq/iWGjMLZsPrYbXT
oviG8E1Rjot5X+U7ubgftaBo/Elw5KdriGvv6YmjX9wiOujxQZVfao08Wx4j/TZG85kk3rRQGb8x
sb9gVya5xJ30vTPKnm7d68ZWTP1mtrWX6HNUfa5hK9rFg+FGB0aPU++k74gC69Vj5FWYb2ZHo+zp
hauXNlmjwn7tXLE+y3QQkoS9gsNL3eEbMzDS20s3NlztMz4VDmHuDeuLsBXFkALxJocBifVxj58U
vHruDJaIZFNgOp54ZvPNLO6Mcd6qnZ+v6Dt7ZwJ0tLAndIrJJsCrfUr2ozcnrlh6K7NX0eecVtGh
zrersakEnyVLEHf04Dly3smWVTTHtvguGjaiU/VqNo7VhCenfiXvmsZZP1N3DGn7Tpw75twUUGK+
idaNuXhjODqJ7FoUke86fB9bsOxMJ4GtsPt1s/SsfWYQE7IQv5n93uo8STnPFaP3yhF3sS+QNvEi
P5m7lFprctK3pA/XF1BzM4BTgHBjglxAvUyvl51o+RTLHhtEHcIznUnPOKTyJH/oXclOvdL5yBaP
quKS3l7Ny0uCxF2WjRKnDWpprm2u+XGohSJ+94VPho5JjW1r65mMW9gnjmQGXNXsvI5QiDEJeZn5
utvGj14My54/2FUc5s2HWt6u/UasAnpgPhjCkYyyxVCc8oX64frw7BO+SulW2AKsjsSHizY5sIyn
LK5JYva7/thTrF92uAh86HbXOuLFNl7Xizu1rurlXkJxM0xuvPiZhN2DNwK/9PMx772WlEtc7y9B
OXqtZJcXp8uhL9gxNdHiDVlIuEue0ljuBuDgxu5qd2g9SduMtxkJxx+zo3yXIkdqguoy2vPiFpIH
TFA5oFOMDWMjxGt+ZKYGl7608wfGeV04yce1IkZgdpJjnbh5vBuKMB09kziTfD8mnhp7a/2tEyGI
7IkVGAwXY0B7jg/iekzaR6MMchNqD+oJJ8f3QT9gZpOWcG0CtaTrEBq3+bYqzlhBy8F4AEloj2eD
jBnJZkhue81PSp9NJN0JpSPOjlYeVuWhGezl5aJvWwW2iQOKZHZYeSmObjEgu1UO8jndL89Fxyoe
lLhYKHTyAEyOdTDkjaC76rOI0Qz7T7tRa7vrbeNtaPz2rk/wrQyaQHO71/y5lFiXz+xFEqEHDVQI
8DSyWmzo3hM8BcuezsKrOToXPMNdLE/DUd9gW9zaUhw2c+9ImiNq23z0OwFiFqpP7WY9aqIj9i/z
QnWwqdMjq2My0If5HUN987geZZbhywFAaF3cUtis3e6i34hw2TU7vVcc0QpXJt1ujCkGY/oskDBV
yo4fkOwKX6s8cQihUAmaX4t88m0LO04hEzhs4+2luFEvB42G3cRXvY22lzK46G40BcsLgyRxc2WP
ICMXgzm7w7+x5rohjSppihx+usk2+cZs3fGl21WANLpDp6pInuGUi1/KNt80ddvGLqFUY5eQESDl
4MjQOZZszyQ1wARgxeldKAeS7CXfrv2PGZpsajUR5ztJdaLldIGeyGrsGs9G6WSrD2tLkV2ZAD+6
hYfUg8bzOVu++WKE2Ettqt0I+afWwxxuACvCPhHx98G+2IF3Mt9bJ7Z9O9/qb4LJdlT46eHaLySU
QN66TR8MnD1J5dlARZJpD/nv6PAoZzZXVH7hsSgvoXhndX7Kg8x15xae7Ll+rDS/wsGqul2vfrC0
qqeOwLjBXombMvf9TXyMwzWxlX3/gALTMOyGZwkcBhOIhDVnX3oUMyxsbUuMrLIHfNGeZnVDm2bY
AmUmFwXH7Y/ZclsDcM3HSrUsgnR4UBF/s+CFneRonqx6kJE6+mEZvyNncbPdxN6S2Tz+q+V+GLCk
NHhC9vLMw+LgbdOlUOYc9aN/hiHjYIQweXr7uvQvaUfrfpdhZPjafZ8f9XfzGWuHscHIxKne8sZO
joYOQb87Vt/VcaMOL0YVsoIkIIqwm79zKh3RNykcngXvA8PP2/k2j8M686bR6zJnTD8uVJzj0fDq
Daeh8VjhKLLDJZReZO7/Wx5on1hAd/AWdOBUgrPH3mdj0mcLOLKMbnTsz91nEhSbSHJifzTs3ls8
7X58B8yktHOUu6x2CHTyOhLsU8I6KPHO5ryPCAjOPfSqg+wr4LipM/YbgXqgD1tMaCg+qaX1oKod
PHSZ7DUpEz8/7zEPofr1BjDf1RmAQcRXwXBnKYgUJ27sOgkMjKRynlA73psvudN8FxavjWwYve7E
95res1fse1a+KJv5LWHA5+J1QUTGtvxAGhdOUUvDg3xOszcVJsx3w5ud4va63si7gnVQsi+1M90B
rj7CMNUll6eMMASpdcbzYDn9ELIKsw3MZFvK7My2fMdPRHbl5f743mU21KX5ZLDHSiqUGU9c3fRu
4FyIdtVfoRdHmkIQlFj09XG7yHh2HKBLZg2ZdoHwPak9QJ8+DjDVKN3U1W87FibVzu/WByYVNUK/
2JExIbjV4huF68N37DcVyVrG5HJb5IOX9T4MN1IejeXEotAVW8pJoSHx/pgLhA/70/QkfsO+vwZX
otn645pPeyY0l21FfjLKxhf9hLZ5clsKKnu9qbhZInC3uzj5btUYFdIsoO/0E8sfVVvwcPPJaSe4
yKzIhNtMCRQjr01dSTp0NLBQlTo3WU+y4jTAULgXPdTPfVAGyeOFW++aKqO5l5shdxu86rCYEmH4
7srSVyjYatx/DkB916uh3DLDWFQvMZ2Vrk10lNtR8iP0P4JdX3eB7QJi8DI+FntWfPZLm4E5TENW
jIs3oFCCxvOo2+m5XY8mayPlAcb3NZ5B9lyFwoNC81i6l8pld1rFzRgHPMYf+ger1MQ9wFk1CRT1
WOPj9dyOjkXtj8UAVQvxtLv8VBzgyzaSrylwXu0F/xP29ZJ6UdjVky/UfhVvoKcaE/MkWhGb0DJl
OjSTZ7lJEB2kTfbavPYydUswz/QBw5GUFuSdqUsOWe9fxBNhvmAxtz0DCbizbvWaEMnw1HqTF/WZ
nd6Wb+rNfBKbp7s8PhswRAU21mDZEyxzzLDR0NL7eatsY8zSinAacKMVTo1yI0V3uUXj62jTGzdS
8jbScH+s3y/UQs/rrTjZ/CrrWDzxrZ7Tc7faGHHQySqeucMnp2BXfB+fCssTtmrh9HvNgXfF/9x1
t3OAgbex3Ghw4Z5LnxvDVJ3Kek4UZjZ36YEN3mOgYuvQJL3U7Z+K2OmNYFht/kyKQ9iC5NQvM0/8
Q+et360FOn1OG4WTrQubsWEXxKSIvkT2BR7Kb8BNCsUwVYlsQzCW9xwZsK27xW5zUZ1Wxs/G1oBZ
A/bF5/RZrvELcvai5DKiGpwlhxzmwAzCQ5SOCT8aKpXO3pt3SmwnmHJBO3CikCC2zq6uDTZMM7eQ
fZU3NV72AD6E4aerf19uEnq5/Gyw72Xe3+PtgJe/AmGwCmHyK2tY+X2Bh0j5FqIxBYShEY2gwj7B
Vp2pml0VVmHlGhR1KaNBzyALXnc7akZWMITC9xhUpSnDSLsFEcddK/sDhZlx4AMRN1VsnHwhHHla
vIGahrlV4xpHOKmb8qVbML2yLQkXArTd2aNKmR9AcbPeJqiCVN0ZWVGceE7ucp8xnLDbHtSZqm1D
mYJ31VUefTUVPDG/YwyRv15xQtLsfGuLDZqDoqWyuYCrJ/uyLa8u1+CS0xeRUOFAyaduY/lGjnJx
BLyHXoUqoJAHgAO5mDak3v79SZZ/AXRdxQC4WVro8yTtC3hcYv3XZwMQHMCMbjMlvR9n5tD+vLqq
6Q0815VT8yQOb1hagc7xUdWNcvFq0Jnc/h03Bwb6z9f8L5/nC7I89opZXiKQXYzEVUIWoZNX3kr/
cQMOlm2o+YzEXWtbQOxi1GGhngrtlBMqMbwko6/OQaod18RPGleOfVA4LKctg3s1+faHx45f1dSu
Z1jkTQf93F3EE9RgGloDKO2d2vKanOupZRB9WpIPKzRXwjE/xCDqerkBRHElTsO2ivweS7qeMtMB
NcHSRmEx2SZn1aGpJJaRkdfkCfmh/GzBUo4gdjABcKa6y9yZmfzGSJ/G9YzFYJduDHVHN5RzuME1
Z79qaclPfb/N9ZAhkJ6/Zow+JzfCt6JPblcpaO+BtsaPyVUp0T08g6jJTW47tpIkNN/F2C3xmaQC
zO/qaEtF9MJdZai+IEEU3xQ4NrpAXfG4AyOcg9U85PldNgaJRdCmy8fYTZ9ADtUhCYmbcQunQTlg
Ay22kadlNj1Mc6NNd8SCkmI2av6KQibD7vJ+FHZYV6bVYTbPlbpLLBekh3FxlN3k+TPxgWxWTWSv
Z7m0FxBDHyY9ZN7W0wqHVrdl72G9ZD4DiU6yBVcSbNNpGWRTeA2/YSF+pWZdsWdIJ4puKpiFXrMN
uRF/QMaXtZPJzebGT/bVPgo0X0rdxteo8zdK0DIwk+0KqPNyEM7jk/qbWSLGI7+6z9E7wkQTrySV
LwBzFyt6FXXXtW0JM4ADbvLRkSzMRh1J/GyAHLv3VvNN6Z6z3s2+BlwCWriGLXU30VWAqd7lm57v
5uKmqsNroSufBM0mKRV7E9OXJASCrFo0W3R48jdcNFfJg6MPkD77uo7QwNGq0GDqmx/xsVjld256
P4aIMh2qye/msyLAyg+Gu8nYTUEPgwUiPZs5mcdZcAHueDQ/jN5nzJGeF3pWa0u3WdHMxto5Hw8S
sz833mMKaCAKaxz+QitrA3xVih9hf0B+iH0NYouqcI23AEMTfTGEtxZErvZNNQAKy5sQ63DwsnaC
kuyZWGpKPtaAYKSGgr2e28peo+ESyIhzX5BlT/VLiDjoyezEbv1upcG4/GbJ/IMH+WU2gPXR/1y6
LzOVwhyVpL5uS3To7vgGHtftdQLt2Ji/669sSfpcXrlBiEEuiSdOLth5DQIvHKHTK/lh3rGaQGc/
infZ+wDG3vn9c5/tZUC0moXfLnp29Pn7AtcdgS9zKEeTQkj364P8DqBbhzHxiBRMomlPT9cGAOFv
99xm9Bdcnt+MkCTrl1sEGVnsDtic/yStjtYoEsYpMl3pxPgCm0bJn68rgvYcvYJIpY/Qx6e3HK/K
gSFOAajNusAWnQAkaTSuziJvF4Q5TKRPrOcCsPOetXKf3DOoZns9mZAvroBX5wKcgH7dpjTVrTNv
Wse6rQPdzfySf6Pn5stTzEsA0QmKZIYLlw29O3mTx3lneYufsNdiYGjTbLiVn95wy9YPqiscyn0U
Slvtpit32qvxoOBkeQ8t5JxukvezwDY9OUzEDxhZmfurzVQV202QBAw67OrWCkBmog88+W1xN74n
YfJkHcr7mIJBcWh2nO643KPecJUjvKCGlhfMvbbrTezk/vLUBNlhsWGTb+QdWWkBIFrImNTVKPEY
JvqZV36UZxwQTczKQlynhgPqIs/atB6tSmBsoiOm1sa5cfTdFHJTnK71sLBhGrLNAjI+5cwpByoT
pw2XpyT4+woBNfuvlipDkgwkyL+QfArjBed7MbYA++3pOyMwwBSrYr7ppKwbL0Bliz/Tr2na7cV6
a0PhhVkVu+EA3reRPcG0YQR0BeUp6dJ/WCm0QfcN1twyP8jIWJLrnEX4AA8tzvobbLHmbHywekw2
XKWCjrhnNjsV9pXMIJLYAfY/2PE5dhjtA1gMPGvXiml9m2Onve++R6qbsFC0gdJ45YA7slfwaAh7
IVgPWeOTwldNYfwyZyGtoDgyxFVZqa5F8XJPEZ2/ZO/YOUtANWS2Xhu9y5v1BgJIHyUMb4Bbcfcs
iY5gUCBqN9bNZRvdy5ulOZBb1TpN7fUtcro7tX/iYc3fGTVUcYg5Ufx/CDuv3caxbA0/EQHmcMtM
JcuWLYcbwnbZjBJz0tOfj3VzeqoLbWDQmJnuLtsyufdaf7R8a9qTj2G5xuMPv6Tfs/CfhxKpbKRb
mQZ+/T+DptK41xWjhKPJdzk87xz51UFTAU7e9XIzSHvkIWW/UdGSsDQQbXs9tMN90x8EwyNf+a26
8HJ5F26WmW0g+SUxolCmkVKn4kpxkJXRZLC98+GzHCNQ0eEcYQxyYlgchpE1TDM7dPFD2m0NNbji
yU2iuHcvLxRfYpTRe7dVo4rivJT5xhsKKhhJaL6MEWdE41xnN0FxLvvlB3wghjCRFydxZVaPE/cw
0JkExQi4xsnYBpbbIzihzw2JR0o8qnfjvJx8g7mVcNYg4RXcAlqw4zzi+B8YFy/uLAfae3eXveI4
81nWYDSsR2PXhde3urDL/U8KCflvcyx5BmQtmsQtI6X+3/HiZlWmpgslmtF16XjILZvy70h+yrlU
net2PWOKaHolaNNl9YNy0s5iqP0gq5b+xrAjWPr/b+MP3wD+oU4sTR4LORCgEL3az30LwGbFxdvU
jd8Qj3dApTy3mnctdtJnckYwdHNvfdgw9ffeGnzCCmPYVMcCEbwBR14ccHwurkq2TYivV7YEklS1
7coGiFHCnO4LHlCniVGB0I/G6fCd2LTVvYFrmhdXJzjFNxLbekIsJrsiU+Zoq8f+Y9nnPnpQ3TYB
/NmBkfvYvKD4N9J3+GIABs4RPjFmh+wzf9C3ZSDVtgJRQxAi0p3OqQ/m3eJShb1NPeUXhGGLxbO2
6w0WTgZNBa+l3aI/I8m7DjU2wcQGwUMMOoJU/P43l21z4pxnzHf6d3KngiH873dV/sMy8nvy/Ofv
5I/Js5waTN8Gj0ZH6HU4vQ+gPt/YTjsHLRZ8LSP2Q+dnj/pp9KxN5ZcBe04ofONK1T9W/vG/vx/p
b/c7ix/uizVb6V/BoOMgiMTT8Yxcdzd4JYbRIAlGcA9e7cj4YXrS1sH2XwfVP77aH9OThhUtU658
NTUwGfiBolKPoz/etK/r+jQ9kEub++WzBPjF1Zo4kmqPQe9VAds0xALFrYA3DFgEl3Zfa5mwie7m
el9y/WvcBduLMzqLr5wviLd2ubdsIfGdm69F4LmIWMbX//74/rpB//Pj++NNx00ZZ4OQrz/Q5cE6
DefpAXqxfpwOF3yaRwYV+VU+oQ7iOdee8BAzEzYBKdE/fbTGatD510eLZIV7wKI57U/RSp7F+aQQ
JeiWCqH8zoiAT0I1YlsvserXq+7PpQaHPW+vtqho7N7NH1f6sXQrB1h+kU5paV91W+W9cOuP/ubq
4OMMYZ+iB5J1SSIKnspX8VtyGyfBvI6IYbFLMAzIztg1yEVaSQMn/pSYeFmFP9XPm2clrMj2+C2t
wDTngZiSf+8AxSpOWSMpvRdrL/7JyyT/mbz4+y2TdcyT0loa9q/+2MboJdFMBNOtyFjj7gCtuvAQ
tevQjudYKRxQhMXjO0OkhjLGgp2lfC/JHAUipM6AmUDBYhdBCoHfAqVSczQVB3ARNhyAwepR3eqf
WkmqUMJpBvDIqfaunMtvlPHLLz5P463WgqQ8quUZEFL9Sl9gOxesp+bWave3bNULqMND0ZwREM59
UNGAkHty0PaemUOFh1ryXoATEc/tS/yVQ5UA/U/zuNxNqicovtb4zRhS5b1RmW0OQmKjPe4hDV+N
B9QwX4XDq/Nt5ExiIdjCAD4cu/CBvSeSXM9NS5+fHHS8XQzXnb+gg2SRYIpBlja7reEKX6R7fCop
duEAHXl6Dachd6o5iB/RheuQ8j6VvHqgcnzDpnGLpU/iQ0nMwuOpLgKpZCnyb+9q78kXn6YywDHR
5Wanv8VL4M3MpzXalRiE9DGPRizmNqpK8GlfDzBBYQQH90Co/MUVDTIgoPn9iJ3kY3DcwVNaV0Ux
duOyQm4XY+Lfi8MZh79UPSTq+7X4jLvTTDtAuqkeYayTCBytd4zaF9UwYwepHQZqINU54HIuMFj8
cNKppvqX9xFMjUpBNGQyIUr/OwMkFGIMhsojiEoDlbCVeGiQJgIVCxcXRD+Cb4P+6dWDpqMuRZBT
2UmoQkXOtmKSMwC5ewN6xpuwzeSXGuZPKhZ03iIzk2fikRudXD7og3gYjIOFgnAOh4wbz2muv3oX
rpi/eTHsspFc8iFaPm/ItBoakrwGRRrsC1UWC+RH6nPYsq89ADjusWBUVIoKDxOk4bU7NfyCagwU
uPHtWNqsAFi2EXM+P6B5BIVQRGemg3qdCLxEcleiraQx04gQgK53HOUlymtzsce3wud/bxD0CAi/
HTFMv5oj6DVMsLLQRx/eDAfQFN1Yj4G/wzJgk7YLpy9UUcHoDS4KuUSLSHmArFyBVTGqca4+4ldJ
8m1sogA2z0L6CvqmcrwOiI5XJoXiZHlcESVQgwaYgTdYdJNmfSSuYCA47IJMcOYiyOoorx44QO2K
XA3xib5pdML917XEPeDH7f2t2spcVPgPrse4eckRz6EGxl2ReznqNVBh4OXkV5IjLnLkkhx+OFMw
TDuLbh6KfdpE0EVpUHCdN29mrDZXBEqeAs5v+DEQ+3rawPaI0pYgAYsdKAb/8ygfwFcqQY0B/932
UwLXRAmMm9RvMZ9n7Cn8i+NntjZW3bP65o5xgXS3x8FvUCJUEJ9ISEgSpm+tJ3LfmWELXGPa8GMa
vzKKkiBgCrs18I2Tg2BfzGDAIBEsRlRwR/NwtOJjWp+maXM9FYG2hxNqrk/JGLb6Rp83i2Jfv7ud
jBBHDKpmXzT7mjNpPI2Gv97h6/WM+YBVYzQ8PuoG6USCgA1l2KDeVXCxqa9WG40VqfEq7S6+7PWb
27PvIyiD8usZEBDorXA6D0dSbE3NVXpP7Xc6chDVp5IFbXd/g05Gc7+yuCqSo/lOpdI7t42eN+/r
UiF7dDt4IlTrNS8StTxRx/em+NfN7SupIgmxYrbJXMRL/RcIlz95F+gDgEgtBHOWRpzxeLVCjb6I
eHmzbsfCwC4R5jpKcLt1c4Cw3l+aY5KgoXKm1bLj9XOwIl7BKkSK7+tfeerqUBW5TXtlVt6b3J1U
MGzEdyROfJHUQcY03CPC7y6uKd0TfWLQNiFCFxL+4vBD8DYVkGeFC05aBukuZ268eKAxcMFwOiqT
PjQoMfJoKq5bBJm/RuybkluDNmS+/qYAnePJEB1TDnumI8kpy7OAQIzFF2EdMY5oCvmFjV5XAUSr
J2C3ib2poX4FZT6+JNGt+kfyotUa7rbsFpcNOTPwtPm35r1AqcRw/noh/sFBwnpDTF04RnxW5vt6
DhMNXVqgCUexDfNs8Du2IDQ05Gt4JYvS5QgLWPnD8t3pAZfuYwruvPjiOjT413kzxW79RJ8JdhNl
jHTR6cR7ufT4nFnB3Dr7KYbob7MqxYVkdGI1BCz+gxyRzbZUZQGjnaR4MrpftH2VTTVKyu9s31Bs
wcHznYJ10hlzo4bFz7sNIjmXziYkruK0Z++1Vo6KTgtDDsGE4lPzaKi2GNszuvkOFsEtx6d1G+Ss
QdX4rYEIw/nNr8rwGxP772FV+duICPC9ZvnJawDpHxaWWTMrNcuZvkd/wKiibdXFhiIRTv1j/Vh4
DQcDAphxe3vGzYeS305IbpTd280BEZtgro4EqCBE+mUdf9pDVO1vQBOtRPRyawQO/iss+0Y1T5nm
zK/xG6p+Zlc+X63fEEcx1KQ8yTvUpgoif12nMIfs40i6HS6XlSmaUdbRXUOKNY+uZQNQKd0L1VnT
8NAmxyF9yRGT71ctmr18xQx+koTWV3gdpc9MBTWaX9GQle2zLrCsjmTA1Lu8R5I9ddTgvFrKu3CN
hsGVc1s9KfoGYKm9RtZE/4udLh5w3+xBEaN/kLyLb37Iz0StilCpG9OLH6DJ0w2HDLKf1yuS63Yv
TE/TvEV3N0obmd1ncCiwqVp3hO4wA/HTurpV4Xe8skKY7EZqbk6qdtTG7xUigbkJtd0tzFh44eg9
mFFU7EBtxra/vhRPML+pDL+lZXcyOUKMaXEcTrcXk+T2wU9I7uGebh9NoMvyBGCl0FF18aRbNE3b
ponyYn9VoosQLnxteXtt8c/txNpvB7tHvUwnXT4iEaO26GFSfO6o63xGlKVPgSp/pUjQreNF8hFN
dZx4s1+lXlw8CTMWpa8B1SRfPmAPYACTdF9SfBii0pGO1IvriNwbB0OnTLAVVwuqmjRsOekLrI1E
RrnGxeV1GbjQUd++WPgPwZ1drBhID3dDmH3rgTA4HVMdS/QJiImKMa6FV3n0+WNAixScefzDjdua
iAQpYHFrriSkKnxagm2NqB+RJm5I5DrU7s1HKdbu+vQM31AuAT2Qw9205eiR203rTJkP783dlV8e
DHVxBM5C5BN+QZFQ4WAA0z4pLvBQ/ux63wxurrG9uW00eWtwHqrRDX/tw/nC5WUbSAWP447a4p38
Xe/QQJ8rD/uKj7B7LTNyspNM6lESwU9+KMR9qatyEHvSy3iGUYDWiVB6TCAd+9hn2tCC8T0LzONq
xL0F1h6qescQsBIq6hZpOFvOiaWL/zkbO+Mx3Rl38nflXZ/SvbAdP5tzuisqN++8EUDe4EO3dUyQ
qwPCQQyCw3d+QAIp7IcdJwTToOEZ+H0mF7/k13ikotFNIytKo+Y8uxdvDi1f3yBAQQC85VZtHPNe
ussetFMdrRTAgC8Cn6mt3VUk+WFlhMjke9I+0/259wET9ymX8ar9RspSueV9/y29o3drt583Z/bW
mbWpXdLEePdHdyUl+G71+5TXVQ246jvTTrhoHEp5OH+b0wT70uNclunj4mCzy9KVPxLkPsR24WX9
lCbKSnlNijbQlkC3/MtRXlnJqgtKBYQJy4J+3ff1gwBk+dMh+FdaUmFntQwYl3Vx+N+dQc5q6zak
PJpqUF+cgmPu3Xzv76TwFqJyBavuoVscfuW7FvvAjxgC+TB/WVoUrgY6UEGSySL+329AsHrTuBB2
x+SudZ6Ky8F3F6cudrH8mmiovp0GdSFv4Crh9JvLJkYDZhyrEgd7lMQH2aEwyi+QeHoYNWSuf+Sm
q2oOsoC5k2FV8VSYGexpCJCJPcSubAbGqdSc5B2a6Gp99slWp3mITjEJE1B/8xmKrqyEeOXl9qlc
w8ccAUabLNSUWcopBle7EaQOKlmegQ7z1sZfijf7NvI67LosbEW/r+8yKUzL9wljex+qim/EHzqT
WNrvabxHKusI8Z10QyXp5bWNDL2MN9cI52zQ5AcJkqd32tFBNUxDwuya2DXWxDFbbBB7YAtK91Wy
X/XxXrG5BFr6jOCq5SyyB3wWLGsFufbEvVNtSHAZWSAOWNbC4faSZPhnrGxVYhKbTdOhbp1qy17i
rQEb3vrQKJJ7dZEicKnxOWD/tfNPqjI4SCwW7/s44FM07RV9zfN7SDDdB4WtgQtSOgbLDkIL3a6c
ul16REK5arudG7Xpdv8t+5bmEqVX8H2OSBGLSCxJOGQ0RS++TNz/2uIUCIp0sggjLDe8/oKz3Blo
FF2p4GeAJCg3KGbWOR/l0arnwxcvqI+69dk6a2Oiq0Mpo5n3FPLt6RpbcQ6kLQUa3EOOV6RjjWTY
syRsAfgiIqPeUrZ5qQg0PqjW+wzUBAvX1hhe8PkcKcZae1rcFjCJjtcLv+JyRjUc4VTgxyk+bl8k
qCzdiZyBnEi9UBMeMuN+rH09fUVyNwKaxFDEd9NNYpg9t5oP3df7YFE4dVQ0wV7v5DMPqjCEN5wX
kofyvi1g1HeSHhJQrPTub9E2Qoc+ox7OT5njXK3bqf1LIZ5UK2CpSFokIZhrHlc0mhDBTPcm7P5w
gNV6ap7o+3DwZpqDR31YLXlXNIeOvPi3cpNNPOq+rN/VBVKWE1U+1xX+uOCQgFTmqkUJ76Uhp5d5
ja4Y5xY81KhHUaS1QTpFgJxXnbQ0O8sIWKJrNRpAsbdLE8CbXA0U0+s5SgXff8+WZHr/cHSsf/8f
kgpLupjkt3F04FQ4rAZZx/iAMGKXRPXy0dyCvPCbB/WMW5OWtDyDWyCqMDCYjwSn/IQh94T3FBUr
4my02CXbOppqp3M0CIZXQr0Ru+0URh2sCt76uK9Ar/paKtiW7QveJMcAjnJXLtBjZwdmUL5gjBjP
dAxZcAumq+xX1ApdYX+PTIenEa3fYPGGg148MIxBmLk946Vr9t+3yVmXH4odLT9DkwmGMDjgHCAp
2n5wuwsmdTtn+8CgoQz71UgVcesMvBbrG7/yU4K7kPvLZx1kN0SsPEaucfzJ5PlbqvIn7kt0Eklf
yjo4/6nhijVp0AvjCvdHmMh3cVhhJP2LkxoHjRnUxwkUhYq2PafPNvEAdnNHfSQ9gyicpjiI8rbt
TsaU2C3nngRVUu06CrbhXBr4Fpr4Xq8fk7+iOtyCaNXEfjvBT1/3bMolRnb2v9tXhUv/a0ycGeXR
BUMIjE78SU0SvTqVyNAWGtb5hjnI9MscMPmO92iw3ET7QdYjrwvMf30WfzyDaZJ2otzxDAIPbswn
666OsN8BFV5hsThkd+374CsHvALO9PhzfZP6W7jzr2+AvBrZIu7JMH4L3P7xEvTkMQnk4/3+ZfRu
ofuJwcwOhuYnqHMw4DGMXNxYfL2apHI6MhpQl+W/TsHiHEDRAp8r5cHWfb2AGvQ+BLY7ME4aezV9
qUSH8MaiI8oiujJVdoSYrhquK8m4JLNqtD3CnSxBS4UlxwQ2K58WBrSSN5I1CqZ35IZBjYfFkQYs
AiKPxGV2esFt29UiJDiT4YkjDzrA8XWfeSw8THrILhrZNxGRA41zTk7AHSywC8WCTgz0X+1UNSie
4fy5+2ukb6KX9lGCvaNM3TFxgVahOxB7wbYheFbdXAj5ppFcgNyiI/GRbQKHyPtLe2BpK8DAVjzQ
7+hPtEFq4Y8v2GA9rcesaqdITYFbJnTTMpN8iHU2SfbrtJoDKm/RW1QONrSWFF3sFGA+FV/dRW8N
5Adcn07vluBdXiAgaK6/A3RzFph8PRq84T19qUEccuywvNP4PrkBwW1hMq6BeUXkGyizPwrRdGXZ
DxYtrAMG9IQdilpHOj0HF49gecNyZzOmp2ukCHQnJ6GAb3EOuXD60aEpUT1MGk7XPTWWN3aQQE5P
cvrFl5b8JkE2zz8DLIh0e02fSZF6C7sEnXa7H5EZJV6rZM6EwjxCoM/9zH/NrVcuhlm7cHbuh8td
mT3W0hNhDeMICEt84s2bqr1BGgk1lCDhhUNHMk6Dpt3n5eYS72WOsNa5EfxeMMd4/eDngkcoNRXJ
Ze2xCs7dsyF+1ssOQkX/EDDI3Pj9eMqNWOD7m7YVlr007RAxLvnnLIG5qtFYbW7XTX7Zc6xzE5vO
rAa3AFF7vZ2dVfRd3Qk5Nk+E95RmH27VTpspet9K0zv2h7XyhwxsZG/aRpB4IrxlISCD6E9XpAGU
cndUT2numYvLJU8LaTp6okgyp6vPno6YhsBimHVW88ZnYdSUTSPcMTKS5609fFprdywmXjBaMyT1
2aoOVbwfW99UPIHlq8Yvum+xMKjQJtGlCEbCoT8M7lHWxWZTx2468vKO0eCX75In1L5CO7bppQxK
etBjiRt2ZcnSiNejj1QrUjE4o+NJAq3jJvEEEpiYudTSb8hvSYK+3KzddiyRTPhgGPVOS2iXM/q7
NP+c+sMMrNQHjIJ551ajywlQmI5p+JnstQD03DP4pnlB+Q+2EEdWflAS/FVIQBQpvSu/KeI/qzyG
25yppg7L2S2IgFhk99Zduuf9uC8RR78woed+8jUB/72vO/ntDb3Js3Jvfq5NKRfTHn4MhVf+hs4p
KNLoXbAQJv2JzkGstAM2fcxM38aLyem2UZ3+DpoCou0MX4khMI2JeGIRBIbBczTRl7Bq7bPOzXt/
tclgn4LNw4FCLsSH8No+cUJOVYhTF6HrT/f079XpX1fDP77hP+4mpe6nRsjJEQMccrJw2rOPwCZq
geIBv68uzx8msr99QipZbYZuaNBTv0VD/7iLqBgaLL3sEcy4FxLahkB6NphfztmjyFR6/TLpMLR/
zB392xj4z6/6h+ZEvE6qNql81eTc78YIQzOAYhLgsfxG8blZlX4//Jzrn/jnB6uSsIjMlghBsN7/
HTyli5iPasY8wZX5xhn6YNyZAdT3KXsDrLjH2gDhmYBe29ndT6y7pP5r5KDZRqO3TEc/wde3/vjq
l3mwpLzV15HjiteJzmMUa4jhWjPKilMsBjEyKc5ozgvcJLMPJYfBHuSdW0oY7hM8nlxUvyA48L1j
9HqoP+I8aKvNAHyG3UD41eREe2/74kUmZm7YC/1xIJmEeKQJLChgRBtmoALKKRmNIR7sGj/JsGor
SCweVzH6mmnisefxCqQSzlGnWvzrQQ0FjPMO16bzvPC8U19XfC7hUHtkjhMHgoCLf/uAoGoat1nL
wQdOyeysneu3qnicwvapubO+oRWLeBM3IfnbxnC+xluGZN0uDwygGbyaBzmuQTXIofKoPiBazbRd
Rtxz9ynSsjb5tezPgk3wcOkWZH7hYMWuR3L7vGGTjEFCCL1Y6WAXdAClyBB7w2batkXAlnO95wSc
1ABj3n8/U7L4L1nM718rHVOgp5JEDcT/PlRNkeg3uZcgVN4YzFC8DkEFGYVRdc0ssPVghq7RwuyB
9dhBzWTC8ecoNTdgohlrAO0/VKFh97tsiAJBgpexh3fIIdzlwXpUcAgzlqO3aF1QHhpCyi7suORg
Ylsvnzak2On5XmnClEc5eVeR3iYd9P3LDW8STwUmuoXdzgW9bw6AmSRw4aXGt3IsSG/S0MXqykHh
Hof7RTgDEEx4PFV6VZDgd60cOMv1Fp78VWNzeTJ3qj3AIh1MW35hcQQYxsVy02xT20FmFrdjKu6F
y6Htdp17gSIrXc08zbdQTlATvM3Fdw7XZo2fV4K30Vt2bns23vDzSnx4mBQAWMi/CLojf9iN8VsI
9Dv8eQR7oUKz0HG+qjJwJHHaTzVuu+oI4m+Rk6F9mi4dAmhEl8iKj+OCeW+j0MEIMMJQ1kbgGQuB
40VYwIbb4xcKziom6Zt4NNAphGAYc7SNrOwNTNSkGMaeDgY1n66Do9aOctnJBDnAeeE1AF1hhi5B
eqjgHBzc+4jHIYEJYZk4Q/GYyu/qFrVhB9LpXz6WD+XqMGGizf/vh48qsz9PtPXh06hDRsqjq+CA
//vwDZc8q5qJMyWNLh1xbCVm5O00yS4YZjG5U/8hA7ugicctYMePeBzLu/ZOLbfELIbmq+427vSy
+Jj98m+yFosEE1njlZN/JYwRHcTq33V51gidB11QlZcYHjLuyQbwa/UQjz6N7thupxPuO/gR67EG
z7OqXTnhNniq1H2PRfJOgxa7bnEnNiswLOPMjlLFm8pAZ7S5oSV9X9K9njls+KUaKs/Nhe1R9qc5
EC+7C8vL9FwbtLY7ImfQxKoNRZKG4rxpklCSeTdYTF7ly+maBAYeNPHMAVo6sMYM+rZU2YqP2twX
SQ3ghBl97aO/k3G5PluSh4w4xtFVedM+piC+P3bqoZL9Fiwa6QF+0Xmrnw0Lxtwex18to6VM3rs7
6nvkKHgBs0B/nK0tQ7GmbnGDyvpRJTYSxRPaY2Q88wauIzV4WalFetLu2UukaF48vfCF6c7g1Z4D
uXdMnl+OWrJOeMQWUq45YlumVacdUmruPZP1bjnnbsSXSJ8HNK88h8bO4u+Kx6Fv7OtWMe7x9ePS
CxszGiS3uu7IPJDnRwgtzmgU6VMgKo4QIIA1ikPxUl/gK2yt3V2yN6Ay5bafv2/eGNyWIGeilXCj
Y6YbvLSMdDDYmIsSrLa+z8wA63XGxuTKA6IjZx7IeQln8iujkWcNKY7S7aThqcnfrsBa2WHiRyn8
1bnEtH4NM6JdUl9j6+SXimhX2APKXw5C9TBwzMx2bvh9c257DMUr3RwB7d1S/FfvE8pDKJUhIkhT
K4Ol22jifYHYQV4N+LNXW0AtDwMpBcAXcpB8kl+gAULfkdzkyIDBqcP3OeGwZUNs2DrXPuoNR6Q4
AJ+yeEeQ/lfecT/sUp9zs2+5fjam5SXE9LAKxF/pyB+w4YBIZlJbA8sgYg/R2DAadl4+yfrWin1R
fzRi3+yOC8fqclTgYZThVZx+CWOkmLv8Xulx+UGsYWw2OYFlR3YRM+N6FZBYRCY0NblLFR8UXgck
X9xnFYuts3iz7qmaayD4kB00stdfdXev7PSvbPYMFg99Tw4McNjl1B6VLbce2NrAO/U4v4yfNK6Y
IsXN3mhtpF/TwguwXp5B/jZnTmeGw2Ni2VnrLRq8JnKVq+Quee1lylM1A9gisq6bKDb6+6w5/Wge
0P8lduUg03VdhNclpvdf3aNVIQzXm5jHbtmGw+/omEtMPcVON9bzVRm8hZVeIAarPA3gCgYBJnGo
3K2Hqg3PDKrN5A5HlkZ1dFMQZ5wl1AG3e73aXeuQa1cUEBoXXoy2A/Jwu9a8oB1pvLo/6elJWWW1
YoFLm6yAsCBCiShG5GwejQ0IxJH8mVyzNAwAc4xqVK7rOThhRAYSlnl43oK6R5FQKDQ0EzUcKW+N
PXq6339Zy+qxg99M8jeCVRagDioG19BXV6U9YCLh0xlv4cL8sqrZ/c7A7mmbL61NfgIYNGFiNr1B
vvWrJ2aM/zpIZHes+gpe3nylPa9nYG5yLs65VwbGDth6bT9ncMyI4oQJ01Yct8+3BNxy6yH2R2Q6
WMiljgq6YrQfOB1orrJwNW5lVzE9spcaFjV+lB5hIoyd3Ie018D7ErHLVS+jQsjcxfQzJSQ1deFs
XX642qSfHoh17PrHTnJRxbSPKzCeGS7aWZs63BkBiUqYE/Igu9zitg8qVyjwn9lcSv99s8q/b87/
2RV+P5AWVglT1C1Z/WNaN/XuqsYjX1/d8yPPLgEku5WzKjy6WD0ceNIphqTNHTBOSo5j+C/AKF8l
wY9D8QkP3Kqs82+7Keh3JBIh2uMmyrYMyZvmXdzEBIp41p0GM5V6JbJHTpH2GN/z9DEpUpgWovcL
q4A88GeECz7Et0OSyEYLCe0E685dBJ43Z4zaiCwSZg0HwQzSestLz8oBC8TD7Dxkm+mQ3Rsf85a7
HG+x6Q+CW50ISYmYqNa8Au2+Di9Rgv/7tiq5g+FjBc9nDC2B8lDsPtMTo7mj+gSuINwEF2OsQYbi
I5C6AEwAlT2bxxjQLGJGXP8fwZueMu6juxRRGWkRYnSJyJB51jwN9Y7iVL51jyd9xED7akaWc33G
zBxAT2/Uu/WPNTaAwwypopvaXzkRipM9+dXxAtDTB1C0jPLlXia/cjnsUQfUwau+s/ZFhOs8XC1w
RB8FV6waX3zHr2Io/Oqv1Hka7rRJ7oqPxisOBEC513srQisFI8CWWflLiAojIZZmcpaH2+t/P0uS
9VewF1MUvgtag+kt+GNMu6j1UkrZaLlF61+lHSFwIufaJTCz6IpcBUu3JZ7H693YusTN5KLg1n2Y
sKBZ9lQHqJdycAZZaOyh+7gNDXFe55ZigD5A+SI09wb32eQp69B3fdRKorPcxSOC8lCdiTgRiDrF
heUaRBSjmzszfMCnNG9w46i8eLIZkSNgwvubC23NP/E2oDAoky045vwyLU72XQIYIXoQ22eAKoK+
QFH4+vxVRfApEHoI2Gje3dAUCO2G74nNQnKtfpXV5ffWGnka8+28X94v38i8VpEbcq2iOcBimrge
O2wMGLcgLLsz+xuW1e5heQPMu1EhZXcBWeVuhwHQavZG+lAcyl/tTjvJGnlh9rijwZWzlxiGg9QR
doY5gDiLaAoExM+Jp+pbcTNwdg2N1+3GmuBF4hN4ZbWzaobILz+6D9PR90LERzzfmQ/qA6jz8Xa3
xvJKIOC/GMBe14Sl+V79VG2LOipuE9LIn0j7RKfooAd5ZOJG+6RdXGbUMA9YtsEZyS7B24I5dXO5
a0KkBoRpX5C5ILh1UaCs/Pi3bmzl7/4Xy3gcQHt4t2cgstTFboysPONI3vZHSwcVRqlnZxuTtiov
P/XaexsHyGD4TaOxsWrAzHCGHJXhuxrSvYvO1/wMjJ41APKqgzX4wjAB0s/cg1Zx7RNHBI7hcpMG
w/MqY1nO65UGo8PUcPUrMtORzfGGMMGjQYY7Hvbmqo9Pjyj6EfehI/RI0yK/LYsWxjDMUfBF6LZ3
1qZYjUrHW3ZinvMW066R4MCMw4JdWcdJv3jFg7dis6g1DijgNvLhCmc6fV6HYOw8li9RRBD5XKHU
4rdCogmf9ZaJBB5e4aPHxfiRwjj7WOSICu68LD5CVrvzCaqhotNs3rClLcYq4ol5VtmlUx9dYyuE
MuZjou5ROvJvwzuhpyMY/BPtDsYmBOhEbULYIddxF1d6n/TQOozYTaRNbxUsEuiOoGXI7zSfpm3u
weqSYI3j2Jv9QQxjaZ9IkFdsGZqNx9VNNpiT7lmvSfoBFYF5zOApuE+PbDIuwQm8t4CIPk5ddHXK
Y092WRJ2AVFPhLxdUaoqjvywhtOt74JDPGbfbZEL/07RQqgcsCJgYT5CtR0Ju4Brt5ljnfJeR5ji
htibRb/rUF932F8A88KhiowKi+HZWE78xFxXX6T61+hvOLHxnMB9VQTPIA4iqt+BpDuuiVUFUZFO
82RGJXIefoJfOM6/ln5Yw6R6worTsKveCalmn2sO1i8ZzANVBgZtjICIy3AuKafFsZRzhp2M84sb
tShPTRGWnFQoydecO2UdqKwzqdmOABthrgrx24EpqeAnNJPglrGNXAnZqP0OrTNSVFIMifnzyOto
eFa/jdMa37AqIOLgiuhBhSbDrBIpKKVanATLB3VxwCP44y/DA6L17I3hpw7oQCRziBOYcrIIbt/V
rWPShJwYm74PSgqfoNamLBTMDQRzgRNhQhIpllsWR4zDlEhizK7P8kdx2cczhpB3MFPMmzhnRgVS
j0X0ctYEwpICiu1WviKvd6WTMrbYdBFSHRrymBpY0ledvTM26DzwHEDlV1zqvEkjGWM4UzlVuRxG
4anjNMTqzqjm6UjB3BsaNmUbv3CYYeyVcEVLB6RIK+S/6y1Prl0MRtdIRpv0QU4dVBWQ0ihtdSAd
dyLacf2jsyqA0JqQRg31N3qQ4ln6avcGCoeGoZSUy8SnVZWwCD748VtQEWLUJPts11dq/Lpln7G6
ZWmCI8PgghCNZdipKHmQn+ghJi1rIb8A73fDjddGLT7pjeww/vgCYrNmTRDX4vuCDsLXStlQUQiT
N6y8i10bEV68yxIWz+X4CJBJ6SUa500mP8jSQ8a9T1aOxXe5A4N5xunM7IDufatf4RM90XTeuks4
jA8pu5DhFKiAOn4GKhZhKCgZcAt0mewTnASB9rK8cQOTp9mSZXc3ob9rFW9OjiQC8tKTd95Nu/Fp
fKA+ABC3RI48kNcrvwprWDmtfvyafBIOB8gcLAk7vbqblN1v6bJQbGT0HegyLkGlbGeqfBjIjG63
TjRp6RKdtDbdXT3yXPrKiyubCMEvlF/MQjTi+UkR6Kotl9F489Fywlgie+X3ZQ4HLQnT/P/YO4/m
yLEsS/+Vsd4jB/oBi97QBVyTTk1uYFQBrTV+fX+IrJoKOmn0qe7d2GzKKi0jA3Cod9+953zHkR39
eWoer1ljt+FanrGscrlZdfc+X1mCDA7Tpzw6lLf1Lr2qYeLxzivbdpXhN2W66mm3wSpdVh8j+5NJ
o9juEFimLPdswR2CSVkjHvqVQEqRHsKRP494sn7B7emIBYacF6ncczIr0PYb1M8DhErr4DeXeXcc
1PVkIdN83hfmd9JFwqtJ65mdhM1jin14r9wnOOD5IgI4pAcNNYoGOc3LK9zGCtf4OH3dcfqMBmGJ
y07GHr0sfUfDlqFwo/RZ48jBKhEPOTukDLinwXfloCzxuSAkDH6pTJQJtLgc1T3dTMS3DfzRJTMw
RDruCxpOnXsd3fWeA6l3fOPKCvofDCRh6hRLaLV9O4ns0G0Z9JIi9GktxIJFxxyNpGF0KMy5pdnk
ARuJsUBqvK0IOM4uEYpSWSHRX3g8FyAftHmfrId2HfGTWPjAbi6iazRY2fytn4XXEDkYwYfvCc2R
Vf46qM+Bu3M1ZuAdq0TBDeFBba/l4mAYKORm5A0WVH/SBtLsCA4qMLdMkjsN4kN13VKJoc57Q0gV
UfO8Gu1q6omBpTP3MC7vgaLfgq7hY2CsvcuerheJWj3UZeZhN2UOqJ0kVR+HbOyUb2bz4qUfOv64
btchq+OHIFjLMsemRY+crfhQxaNLyubC7J8mCQ1yGp/mC7xrGvWzRH4EGGJTvDOFx0PPmIMti/Yw
4mwYqGGw0sB/uUrypUK1E0DEmxFBKoEcHx0VIdAkKQgWFiSEYuFJ90O4JU7GRy+FKpSM2KXRUYgi
ec5ew8txhf4h5mWg7JzHW/WtJlrAqZ4I7tyY7xFY4hIRoDJtmZjb84V5qhdA9cCL0n5ulC0u/tBJ
hsc+YpeVxzAbtYZqW7njwmQHcgJYyZsjXnalemkwSfYPkYZ3kBiAB8hstjMSMoHMZ2DdGuZ2cRgC
wGrQcGYEb1zQLa1JjXVG78OQ6L3/aqMNHmnOgya4sVAshOUzlR1evUltYMDkxbeDQTvmyQdXVDgM
dXS4coX00bHzzB5D4F3QgCjOGZ585OB+F5itW3QzjLFw0vkpHtI1lD4EdHq+CsYloTASJYQLzGhY
x7LD9ad0JBA17u+bkE0o2SYzD6vLBZpz5IAiJGgEYuTaCramuGRJM0hHAVXb3cfju0y1UAH52cZL
TDdVsO3zm+wt8NhP4dMT6bOwVmmwqNBUBQsAlQqmvjnKcIhh/e63RxdFM7M+JIqDv3NjBJj3tUpn
9zABbdlAGEj6612CkynHLjRTyJ/uFxAGonXUIpSDAaR1M5DEdZpOwoSI0Ze2iPz5ZAXAm50urHgG
Hi9QllJBeTuRlHr10lIPPqpNcm8o3XCFM2LLNpI7t3mRo5l04NwpE56ngDneS2Vt0vG3ZgNSjTfs
Rcg0QfNhF7aYPJB+tLDoTgyILNajve3clREeR5LZivZWT28l3D41zD/OaM6eO5ywiuvEERObaaRn
vgbO5iFLESAPHurXqrrryAuo2eOznLZHcphSC7be0p6NMn5rfyVVW2AFNJSZ2GBdylaasWnX/izg
RQYLRn8EvTNcOpcBER1ECq+DuKYfhQz63msWeum0KBDAIFBN4rV5TBjC4PTXdgoXa1zS/HVp+qck
stDZH5Y1dHTIozPzcrLstIuyxnA57+O53e9GwyFqCo8s6wKSIIpNn6rjHrli167ognOxO/ZEjI95
tdQUGXjPuWHF4S16YnuRZZsAR37qrihqMNMaj/oRVkk0Cx7S9FqIRVdvI8ZIJh/FfGbRhooPOQ5Q
6zpDvS/kZ1JnUxjyxjaDnYHJKqT77RQ8CZiFm3WQMzKkIPSNZ94eEEuHAYiLh0yFg4bJQnIXmTYX
8RUlvN9esuyW3JVu2U2rsGO1jiVtCFDK3RtFfUrDB9eARrL83YfLlUcNbT580MjAhLBFDd4pV9B3
mFtlM1nawKq+r5qt6J685AhFYKQkotD5mIQX1OhleVGt8skMTht+5+/syX6uEhaGcTJ6DiC4ynxy
LtyjfvQeqFzUQ7Mxj1SCnDkdQLJFmC015Icde+NG75ZlAexHfOTtzpIPJvlQlbRpzW0Ecs/kY12r
6dyqHofiiDfTvkFoY5rrsjp4oIGhNyvUl3vhEKhsyldafW2We13aS+VVgWs3WBLB02SPOWovJF20
/kAliCsojBCeCPlCvPSMmmtJUoDH91h1Lxv8unC+8yXyRltmv+t0EzwagdCygLVMS5HHxFwmCtXL
0bPXNSLx4bKullp+iBGx2bOEvXnmuG/tr2ayoATjAcps6h4y7ZebPTFKJl1rSJ86Rh9dA9N+TjWh
3/BZ61C3YjPFhcUYhmbtImkeZba/Fe/CkTqtCHhBqZStj9R+iOWjF2HpCB+T0Gm8TdLtQ/c2Y3vR
wtOllEdv4RrX1vCg36LVybbw0MqZb5G8tbP5ddNtW9Uef++NLtZ1dR0qt0m0VJtFwjy1Wwz9rYVP
DT/JHvwyPVW6qBk3eQh3QbizOwnt7UVEExcJXL2b5hxgK+KlSK8YsuB9g2Np1g4fidu01tn8rljC
xJwHF4mr5HAnsMZQs3c0lB30LfDaoBGnB3gs7Fyopdr6KTR3JkAOT7nLGb+taiTuGcrGC7BzwZww
+SvvQdzIiAri8BlpCapMemvAPCYPiseGdlPRN8dDE25i7eAjMOB+kcCVbHm8oCTQ0UuT7Yh0HgwS
ZDiPjeQOw4Zxz54MZVtqvIrsOEUcSItK3qvo+2VEdnCpmEm3O2NJKluU32N+tDm4u5+aU82e0t8O
ngeg3u9WTTUHmhWXjhCO90KLdaYyiQ4fyu4hBRJacm+v3QKdzqKcvvHrOj+y4fdQKDBCmVhReLhC
6aJlbe627XV6jbbkKtxTi19iY8fbccdVh7pL5UhSCM3beJktmlfq0PFOgcptPZNFNk2/4+dg3uWL
DI0keHr4jIiwjAjvcLvMu1sfAFTwhpek8c40oxXri8YALx4TXqHruqILVT6x4wXq2DaujtsDhli9
kcq1EkM4m3sVqtFtYD72zYwOAoO3LpvbdBYQa2CToBQXs9Qk0YH0nY1h3ffs5pt3v7pkEi0jCGTq
UdgEW99gsdSsfUWXJslod8xzLGVkBf4apuwqKUCvUVEnuS+e9zhkV7BA0Y6jbdAe1YUr3XuLFO01
oRQXdFLMSzJZpIWsUP09kkAK1XWBDRxHWYIdDH6S+LA81BvLkQgBai0A3kxztXcfIwurO/+/mU/G
svQacn6pLxX66mhUmr3hBO9xgypmETgum4tuGhdTd6eXkcPRBN33hXLH5hmkQvVGG0U+yNEuHlF1
25dE4OXGEsYPtlK12fjTOJMuIC5SRJ+zjLR6ulnFsX7occvBN0hn6JKkcY6QRvKxHi9x+7XqIjIP
nLBMHQf64sbkRZmXC3RsYF+x47MX6uapmKfoRsdliTOXQixzwtyxee2xt6IexzU/4RknCiuPUsG2
F+4vQ6ebAav3gvnxa7VOlqD8lga/dj7qcwSjP/ejte+sO38+TdPT9udoZTBrSe55mup5YW5NtmFY
rsaFfj/Qp9nFN+U22RmH8CZ9AFPm7oo9usMF7Kv01zhcsP+4aO9oBCDiVt25dqZZTpz2qaRhetaB
jCKNlg0e9xM9jV1HXlhMYrS2mCN11d7ZkV+hQb7LnhEpoV5m4MoaGD1YaDdmwT2bPPwmymv8lBoL
1L7E3BQATLiU1/GegBTmNdhXmedNhvIVG182SIhh8OJZ7OWesmcNMpr+ZAm24tKNTexHhQgdvM6a
1qMXElp64TFvYMx4jdSASE+Moxb1JENK/4rsBWsNV1aUj7LiECrWORprvtj0hmP3b3p5UOobpZr7
BrBwlmESaTjOuBLtPTO+6D6cdkoxLinaozWd5eGiaaBK0ip12QIYM91yJGIY+nn4azJpMppFA/Qb
FushDkU1O1fVLaUl68zv9j1jUBw4MwYwbrZU+zVPuH4pp0vEYJd02+Y9BQG2q5a5bjgHKkVjHNvQ
nrfGuoC1oH3QwkZdYwKp66iLOCGQA3DKV7Rxw6WOtBRLP//kTx6j0FpGVIYjqMmUtB4qczwqHmpW
7VGP3/L4Ka9q2hoEQ099MjcjOnfDncrW7YqfBuGAb78PmBFn98LQVklwBa8yRYeEUiCEWUrBvGi0
+YheIWaqNGkg45CGTz3eRcF1KD00AVE5B77etHewuNFuz3wQ1IsS9QkO8jX+eNyi3YTtit2VhdeU
+RRj5OYiZygkFijA8WmC924deUvbqv1INwSdrNOjddAfwg/vTd/myKNnCJ1KJgVGMHNfFbj5aNtm
5R0bQhQ2F+MNhRE1ZJSjn3GmhQLndn4Ay4E5vp2GAhp9BlQqC9mflLy+/IRBBF8qgRDsy8IXpL78
BUQpqUeI0biyVhnWiFn5PNzSO2droUlI70xIv+FFwX3iyR5o00XHElMPPZFu+iEeBgzGBEywlZkm
Lav0V1hRQiLxiyfkY0nl7W18PBzqNmwuVfWuGXaxj9iZnsssT+eDRF1ncqG8maWvUogzUB4uoKIk
JRkbDJaiK49CsNjB7VZ76hLlDlsRKTjsVZt8PWF8Jvi1MxAMwTxl0lEmy9yxZtKKNvvPXzDx3XDY
UJBYaiiNdU09MR/qQZ/Juko+ARAT5N0Jex9oXyCUOozDKWOo3L+W83ss9ezCAkYwdPkpiV3jYnzD
Nsv+1pq3DDXf/foQsN/QD0MEKiVb6leeg1Ktz9kozazUYxKg8i6tJS7QhPrSl9nacOjW1aiVnIE8
jxb8NnZLfvWdWcxph8wUvhiTU9/c6vneBN3sevNkcm9fDBkUEoqRrWKy8yJjltkZe2/Hs7RlDU1Q
986oE78WDpM+jHrCmiKQFdk8KRzMpDerIB4nl6YrDrScS3szyBvmQP4U7nRlDTP4vGQl7SEhTy2+
jBNdi+uO+JYUY+FVJLECU6vNekT+W9iXH+IgQwuRLsKbyViV7erVW3o/7MiwCNbWo1etu+rRbl4k
qkI2hWj9ZsW+vsmcqXPY3tNQ30+USmROeIWp4Wbau3loHpjgT0wgxOswFIL0qsIYsxe7mDp59k7I
E5ujdKdXZzLevy420/VhKmuDQyTA/PT6yFo4GKI2Jqk1jCuS/hiiUJ5P++0L/50BwLzfxW8h/hAM
LkvxNpHxeib0ANBWJYabl+4uue4pxkEMgtydVU6ur4fpgaDmZquZoddGr3aBRY1OJ/X4kqnTFSEL
CzpD+E8O7RHajEYzGuvic3eDU4yh9pi88lr+2+rnk996sux3ICENJeG3NpvgwIdiZ1GVxAvtAd0J
+WKgMrG18eNTzFu4qc0z1/qr7W86vvYv/fPJEFwuuzYY0VpwfJK1SqZsW9hWB64O28IEtDP69gET
4+7nj4X+paA4Oe6JztyPotouJUR7ACCQUw3KrSVm9Mdic0V7KV6L5ZR6JK+NV3VBbgeWSKCQz+2D
tdFWqrRi9ZSusYKXSzpKimOYR4rUHlbyY/9Cc5fsz8IGVDzvXvH4KO+/T/4f0ey4nQcvS0+y4E/+
8f/VaHgZP8D//mfe+vw0Gv66w2jw8ikKfvoPPl6mvHdN/gtUpg0zU7ah2OkG3/+/k+BV6y/LVIQs
y4awUZJNgtl/BMFLyl+yTh9fnlTaMIplDUnPP5LgJfUvi2GKYVu/RWhwRbR/Jwpe5Y//6TRATihM
nQ/uFErPbg350OcSO2t9d6htcROm2fheNwhAlc6PNmF2O5ZKeKeqVKkVnouDbwTxtVKwUnSK0b/K
aQ2dIHRpSvlgAb1Gqw6Ri9laKhN5JwdedjsgUb/VxdhdCcJV2fIRiIPwtkrfJcVjx9pN6Qd+5R3d
uBm3ei0bOH+lqXRuCfUaAoOpnpIxq9IC39rYqjYViwk0hSLWq7WohNGA5MqNSzHSK4hGL3mIrGKg
cen7qHCDVBjPxgi1wyuGTl7osaBOFqGfPahlZm3DwsByrVcW3G+yGY96VIPPTdW+wVGrhD2cJJGC
+fQkjL6uJOMJ17tqMsBKwSpPY4qFzswwCyUKc8UgESFro9w094NnGdvGDhN6rFI0uVA16b3zandf
hpnmNKVbzOXRH9dmHwA4D1xtMJnDxxRjcugjXFYxRiMHt4sWwI7RChKyPHmQ964YI/q7RXAsQ0+H
JdsE0FIstXorykysG7UTjhWP0mts5cOjrqIDsDxVfJRRxkpfiWZAgFiUNuKPVsjO6GakZ0YZqvGg
L5l8DPaYrPRKTsZVVxhyjepFtPD2k3CMZ20cm817bKTAiapkQPYJipUZSlL4uzzz7RAsbskOWWuq
jLg2dilcHy8Q2340rUtV6qlrg5Kk9LZraTzola/sqtYzESM2+Or82HyCQs4wS8iD/2T6eNW6sXT3
hRaT1S5ljLU7DQtJ1imzNG6ao2qlCg7MSNSE/nCHYbs1EXqITFgbL0VQI2eMXtts9AkNkeiTCQlH
MZJzsMB+YK3ToVdvFblvrvo4858a04ivE08dj7GsafshT7PrvGZMoLhqiMSxFAzArL7cB7WJniCL
QlSKedZh6RC2wveV6iYmz00uX7yY410kMfgFQEk+K1XBVoUEbvXoJQYyHwmej6U02r0W5ahFUtc4
+EonPXullj4PiRlupdoNg3kUy5m7iKaUGNE2/ZWc+PpNlaBJTgJGHqUwk+A2VwPNRXQj9Adft+0r
ua56dZ6YHn+BPirQc9TakNa9r5N2mtt5eF2YDX3JJFTAqxemjNxGRGOtLao6zUnM6zwvBT3QK6NT
9z3pia2hht16HPSQ3E5XVh+UNK0ZyEjpNLuRa7wYcUxbOYttgRSTF9FRjAB9oJnGd67PYEjXYpSg
PNQSYl7JpsDI275clY1BgVsXJVFUVbk1cile+4NJv7LG9pvJkbvsYgyceZMGTmbIKl0cz3WXceMP
d4oliaU9WPS0OG2GOAGe7r5q96Gsj1c405QXQ/LEbdySf9jagvGxESrPUtD5a7Nw7XWnhP6qCzN/
E6m2dIiHToLHoBggFS19XqS9dGe4ahdDf+9jXDKVKJwUKCJpbCI/1qWEbl31hmcRtNZDU4jx2hgb
1CC6T75s4PrLXEqVmyRgrhEYOTh1ZRjf/v+qWw/r9//8DwLpf1p1bz6GN/8jjj+qzysv/9HfK69h
/gXoTNdgh1s6nUiTndnfK6/Ov+ENtiG/E3uvKSp9m3+uvNpfgtQemQUbu7uNs5HS758rryL/paoC
yJctg7LBNGr9OyuvNi2s/5LtGrph2KZtYD+1TNJqKOk/L7x1EAa6BpcGv8uDriSXqUsrLun9WyWx
n025pZOr23fymPBNCcGV+I39LAsM50Na7ESPYqjL1HVDxq4Va0fZSvRDWrHEwIxW8msx0L3JJNCY
sZY8B9YAbjBb9r18M+rSs9I3DxEPfy6SS1/l7wzV6L4c8tkft+QfJeH/SpvkKgvSuvrP/1Cm3/Dn
bzQpLGxEpJaisdbDaPv8G4ew9OJGSqOZ1eD+lsOrpq9XA7DOQhVbz4vXOvLkytCfCLSeFzhdfj6+
9nn3TQHPblIBl6sKyEMEo0zFzx/9w3AszTzpAlDedc3Ays1uUiNaZ1J2iGxv7cXqZvrOtIax01Ew
Zlq40fR8YXWmk2fGUxGrW5ulaqBL7SfVreflZOeufaR/cRK9hKn/XJoBpIOmYmlGxF+BbKZT1NvF
I11NFPE9/Ef6HlR4BOwOz0XLN9v/deZHTj/i80W2LPYrPK4aSD9xmvsS1Jk+tH2L+L9EC9YZAGbo
K1Qmo8+iE96j74O8rGDWe6B+x8R3xp6pQXubIcwfEYzEhdPoEt40e6X2A0u3lPPUMA9LGE1Wvs5I
w5AvihScTBjRdMoOgTY8dljHixzIp3XMi8c4eFdhnP78yybh+skPs6dXQ7VooKjilP4cUX8GSsoP
i7twnw/2nUn6SQQqM4NOoMbyvPDsnRa3m58PO+2yTg+rTbZwzeao2qkx3Mzj0FS1mjEyHn/jXsVp
1iPlKay7BtptYuvzn49nfO5yT0+pZf9xwN9d8D+e0iz1PNmEV46FysCWVb+lKlhA67Uu/I+BRAE1
AinX0yJSPGOlN/s2KdBkp95R6aUCAnI+bxMFMD2JSszBExmDJ1+FIvBXscjeIx+QX8W0s25qUmfo
A0dIFRhCeuQBKlh4kiG6k21kEKXWXI3DY5jlGIlwsRbdVSEJ2oIE1/bycgAcibFFd5CMvsRh8+q3
zCqUDD2TdaGTEGnExHECxvv58nx9hz9fnZPvpLD7yrAsrk4f42x8UhtMXoPu1HCbfz7Q9DH64b5r
J12HlMIi0gcOJCevqimIL6O1ZPpn7vbpZ3+62Sa3XLM1YQn+l7P442aL2MrqUI/RliuQHMgDyezj
z7/jxJX/9/NkUgyxShkQW05XFjbyWRdYiKOYEJAmvkF0DarjGkMKEKBFZv3fGNa//VlYBnB2TuFr
p76Bkp3faEcccyIBQA+bFPoDcaQrCr4OtOuCURyz+HP3bOrEnN4zvn2WaQo+fHgWPl/NUbP0avC5
mgHz/iDRnjyLuQopaTWA7zI61xj63KCZriyL2US/lgW+eHb2nw8X5bYddIMMkpphLRZ3ggVUlMa2
M2XhFNsz9/Hr9+/z0aYP1R+Pyli2uddmHE3pH6yeh1GAOGyPpnkI2BeZ4k5CilTo7zBdL1rU4iFI
nUQ3tsIeVkWChi9ANzuW0jaFc/7zuX19Vz6f2nTqf5yabfnSoDWcmpTvKW0wFOeYaa9/PsjXN//P
g6Bq/nwQr62louunq81kvzeBhceovdXnFD/Fz0c6SYw4vbH26djai7yKUoJDGQNVSF3hsJVSUpVM
EHLdu+ifB28r2LZbiJOMrrypg3j5PzyFk8+P7splParTr40jBmXynY4nqQbnGEhrKdpqdnaf+0fZ
3Aw1EKv8zLX+plTjYisCExmcRJ3W0+eLHVWN4Wsjh4/X0xgyXCI8REGkLdqP6szDo35d8D4f6+Sn
elYWV0IMwczaK2/RIblmW4esAyeJttcmdl9PIoa6q2EMf+ir8ykyX78an49/8g0ugrIzI4Pjhxb+
mroioRQRcmqpd4Ic4QBB5pl7++3rojLQ0k3TUrXTEq11a53tIQeEP7kxiPO5wl8+T1eaIy/9VbPG
UYKa/8xBv3ySeWOmiYop0y1kH3RSfOckF6eqHgQzu6NLnvSvZq1fxWn+WHtMRTstvBsyInQDEj4s
LLrtwDKumALwhtTtY3bUZ87ny0WgmGNvJQOgsEzDNE/Op/MVtaeD5c/cLL4OBVYLi4GmNumtOh+p
SLYyrQJSPDFlQU5TBCFsJq+SPF0EkYHWvT3zNZ/2eZ8Xj982N/YIUAlMRnMnj0GVdGaQVQxihYxq
oMkZbxgK/iSaSiSCt662qkYdvS1ZxEjfgiBdlvK1BIm4jY1Vy5R+QG4kkAgZyEa0tiQ3HsBRoKzd
vruMm+AmwOQSybbz84X88vRy2uxq2FqxHRWKevKmDlakDJ7BoGskYlpv0U1duExavTst/bc/CvSD
2QxrEyucLbN2cqhCMsyiEsigWxLJxyB2aoavZVtcGfaTXfpXvajIL8DOWen0psrFzz/U+HqDVPZJ
HNg0dFk1f9/AP1aZoPBjVSnQnsmlsa2DBFYr+5M4CY4Blr1aAoCAViaoZLQNWXsh19mSOhorlTrr
Ip0UAkGKi3RXaBZCnZc4fqp6DQwpEbA24dyxwDkskwCbCrLRGPR7V9YIY7OR9hUwe12Hvx0/hvKz
K+4UAYnVflDDt4DU7swD+VuwTqBPJUAGgOGy1QgLvJN0dlkRfGmUCP1ll+m3fr+XBP66oQdhwJ+l
CXgGEHgyrWLt4iZReGmWpVGAfZFclZ4rB5ncSFCxsWYj67eMR7XJtxE55RniV6u/aqBABWG5FT3h
lURlRqmxa1Lj3BdnemE+VWMnZ3LyXY+8Um2ShjNhZjpHsoUTzwnnEcNXXP9kbzn//kpycsSTV9ju
W9WrKo44FWSk2iCb0HsQQjPzPsf+4K7TlX4pHfv7cNuUdIUx4p2lQ30p06ZzmB5Ukz2q+SX4dPTU
OI1dSKSWCClE1YCYV+ZyErJjPNOafOWGl4pLrktwCBP91pY7rFokhBT6TSJ/+AAYamz0lZU4Jskq
P79C35wbrSqmPHCXwdDLJ3dEK9y0lVtCy2sPwsRInDhStDb07wwTEXTeXRo5Wt66P/PmfqncbPoR
DLCmXa1JVX5SJ/tW6LUssRIgcJLOoJQnGAcyHIW2d2az/s0nwpwaPDYoBhkD/EkhWrVxmrYJR/KH
m4BoDV3uLiKtO3OUr1sqW8UMrep0WJRvgqiGLPMyvbTxg2RyhZ3YfXHHo2gfs8CaiyHMZm5Vv0Tg
8pQy3yZIEbU6fmQQdvXz7fw9jfv8hrFuchYaGxuWrNP9jm9YQ5JLU5XW20Q71otKw3zhO5k5zKUK
l2pTkhcL2z4Scz1D1DdeF/nHUN01QUCKd4NIJiDBU1XQM2HTGkftQtWS27iJHb0feQC9u5/P+Jsr
9/mMTzYx0aD0FTMD3E1sDNsdqVMgK5blKlrTe8cVg+H9zBGnv/Gna3TySLRGOQZFrfx9RJ45ABsX
+WULhkF9kxyQhMsauDum++VZ4cLXD+CnH2ue7FgSo9G9cuDQujMlvirgzR0SulbtrFgDm0WEeOaB
UL79sSaVpUYqosHW9HPZXgjhZ8FAkVd7CNWok1og60OPx9y/9bR1qL4G2MdE22+Nqrmy4/5QB+2L
G4D2NYAc2uVBx3XSVvqZam8aUX+9CyajbSo9UCmnL+aQ534dCBdiiNvzaNLmHbRdb0Z4D5HNYicb
woIoqwHdDix8Hw6Uzai1Q/gXVEtzsI6GdmkKACH2fUZsuqZifaluR8kxakz2wulC+L3YLhrPfQjJ
G/BUqE0GBDdfXse+Oze14bJEzpaE170PbxUcdVVeB92vn5+2r98fk3bA9Eoais4CfHLHxShLeZ6M
AbVgs5YM5Jw+UDqA4z8f5rvXaFpcNF2gJuATMJ3HH6UQmjB62QXBZch9JhJgjnds2iflyIfx6aKH
P3MDld/fkpP3SFBTwKE0qZBpJn0+pJSmpuaOHHJgxt2r5SruZSeBMdor/c5QtW1eQYEie8MFWm9i
fdUK+aIX0rJH69zGWOHcnEG21qPzpBZIkzljjM0oT3DsJxXxVIaC27jsxX1vUVWaR6GHUG8bx1CC
hzq39jkk17iOL6sOoSMuQlfGNshtzxD3tvqWHcM6SyCtuyHp6xjzSpxykRZs20AigwYOLhp+T1Iv
sqB60uXqrcuspRn8qponszZXqgUSRx3mxdju7D54zywU2qhIJYIwKhj+Qa1tQ7/EDxTIx1JXPuqQ
QQg91BJrBRsHRyQgzH35mEko6+Q3U7dnpYL3gfVdtbNVOH1bQdgwgr1N1Oy6jhDJhvpclOPKNVhJ
qss8Ua9GS3pMaPD6mDR9795S7GthaktVYuzKpthVxGrMr8wKU6ka7gOzIwwEzzMADRsbWdm+xfyp
Hmdclle7GKVXkueXifFut8ZiJBpPxtoISntW9OqCKT0/2ZunymuvOGFPkq3x2LcdiSvlS2erlwPa
Ad2LDrlFARybwyyxEd6KlKGwKh1qE7czOrEuQGjhWrfyuJeGaGVH6kb1MrDBUb1v8So3ZnwhkopA
u2I76LTMcwi1UfbiNuhXdW/vmwwjSpLYvYmfK5OIigTt5/flm68PHx6adCzZpsr06POzq4qoiFqd
r0+8BrxG0ETHPrs8W39+91p+Os7JaykYJellCY23WqBwpdxFu2niHItuJ7BR99o//fy7vvveT2QW
gssnfRB1/+cfhpwHrYIk/NnEYzCWYFDSiwAU9Qy5M5ca3pHT4Z2NIYuh2ZyfSwH+Zrnh8BbbePYa
tItO6slc1ZuukQyOZbR8E/Rd5qJbHlhltQhQcEuSRViVZ3Y4v0WyJ1+iT0c9+RIJo82LxuZH94/Y
H6LDcA98Ywth06kfKGcXvLiLcpbOtDVeCVIbds3NFFD286VXv+67p1L2X7/95JkKWM3GcOQsVLAN
XgmSpFkV3PZghdJ8Vm+DTftQxHSuhh1Q0WFeOynZpAQEvFKTzaUz/cLpaD9dk5MnL+vLJPNczsZE
IhuVcHjOruHKN4vbp188lfl/LDpyrohKZuZM7aYDQWgcVJCT23tFx4EEYpJLnHPLzu8u0JffNQW+
stgpMH5PqrfCLIe+k3hzE9OYdcy24gbISAyXrLIJGryJ8cIM6basb3wX8klUr8Lk1ccZLmVAmjxr
L9uL2gJUJx6KFDzn8GqNOCbJcdbRNHvdRQ8XJzbEKsN216iyIyUlDg4Mtb5oH6KiAthaPWqaj0T9
RiOFXvdB/Ghv+uBdKJ2MFLmDwbFN7HuDRlE+PuvMBxU4Iwwd8lAnhvJWTdadvOtKqyCMnQhaNPQR
vBE1J/tYj1fqFLkWZPuWlI+m+6U1WCJGcf3z0/r9vfvXdbRPChO9CVvFDuAI1nPtrV5rK/cJBhBu
o+k7SOMoec2ds6X39PX54ebZJ18ny4uqttR/PzDyLHyfFMjBrli3x/Nlvjp9ak6PxYZWniKep/C3
k41FZ7tDh5qcAnOpLXFYLMa5fNevTLKxiQSfmg4wTED5oEj7gEI+0/f27bnP8XfLDO1VuqwUf7ps
nLwgVd21hWFwDkOyykr/0QpwmyGhEmO48a3bAkeE6LTVmVv73UeYRLmpszttSn+X3n+8lpKeWoqU
c5V7Qr0rE9B9Nt5RziC6U1e+Eb0b6hrZA2hODb4l2T4mIVquulQDBoBYShJsvh0+/yhKHs6c2ndf
pT9OTT956upkyKu0tqb1sJ+T5srSu7endj72LApV3NWYV84NAU8IfFMHzERL+38uiH7y2EWj1ctV
PDEzf0eOVUdCcg8QVNsLtrgzKIofE2sFLf/8zM/99hlk8ig0WuzIhU76HIWvWH2mUiJjWnBkQFHP
+hrwltPckhRUzewzAvFvyw361ZN4iA+k+fud+OPO8xi6yFOn7j2baUasdJ4BR0whWtrMe8ud7NwI
8rsVgJoC7bKhksain6y8lTC7tq85ICZMvFH37D/mwsVrUv6ajCPRW7rxltm5B/zcUU9W2qTu5Tzs
M+Yzaw3JgYvYkkBvxLkAV27HhXgBJkusKXqmM9vp7/orv3PCDNJnLMX8Pbn64wInqV7GImZGYR7T
q4K4OACmM20r9PWkuJcW0/M0pa4QKb2AQFrdkj4bXfgO68R/49ESzG9MRUMwIE439kiss6qJebRk
zH9m2a5iJBxxejkamyRxlwONn7gn8YPOjQmZ15KS9c9n8N237c8TOLkJUqDJbWGmJMxUr/Qe5hHh
aYjZnFgFDlnyYceA02DN/Pmo3936P486/fs/boDfunZdjvhbEn3j+ocKp3955qE2pjM/XTkIlTcm
TRg7duvkc1GLSPI8D5tQxqiG/Qyh6uSZvLXV3m4/cve/ODuv3saRNQ3/IgKMRfJWWZblIFtON4Tb
gTln/vp96AX22LRg4excDLp7pl1kscIX3gAPtlChX1aLYlx6vbkJtew+rj+rzoDmipib5ywNGXVb
pKoa7a1EZ7l0t1JdztT8vtF80J6XJj9X7qWbCCnEcni0KovI4G2ABC8J6X5wKImD2fHSWzt8Mspq
FkPekpUrFwVRmh0z22u2Q6bOevRtk8DA+wZP99HRyEyKnZP9r5dtivJKQWr99xf43QvnNB37CPR7
NFODx/3zE+S6mcSBQHtsPNTKWb1P50gg3aqrdMVV8/z3aCe/BaVM6rfm2L2YDEaDq1TUmg03DJ9q
vvfpvv89wMkzk+IFcvcyLT4cACev03hpAKiDtuML2Yk9Cmwv0DlACwJqZMPmPWs5eOJ+pmlFQYVO
p678anQCOM06P2N9Cecmwg0mgYBelDsFCDCd1c7NzuyZ3717kKQkZDJBCPkJH+7nK0pdhXWTGNV5
9Y8+QXJbuxmcfptjG5cb6Aq26XWGoFHRy6vGr8+cEye+4I/BJ/Mrmk74mcZyEeGd13LL0yo78wlV
nn+yYVEqxUMSVowJuHryfjIGv5IlyHBHQFM5M3f5UZq/aRfYluJr/fdgJw4g8L2Cfo4hdBkp1J9z
WSWx47dG7s0tPC9E+xwgzJUaxZlk8lR4ThscbKwMoFizp+u+tCKpcGPcW0RD4BYk0FkR6vFQVnb8
8kKD2iYQEioMc9k11YU55DiRY90mYozmVEyu8/v/9rVNQLIy9x5oSzqtk0imzHzZcQwKGXLx4FbX
9XBn1+fS+DH4+/kZf44x7ptvZ3uXgbUU9qittu5WaKPiZ7WMEdqJrm6aHQYIy3bVoeqOFO59fG2c
udp/b8pxcKhTMjYE+q9ectqpqVrnVC4UgSpSFq61oMLa111aRreww/bWk5Pj33N6Ii4dxwSBTqRm
gyefrNvE9Ry972OiJbqT3X1+hdD5nfUMwx9Zrrm6cnZYuSo4gp3Zkr/XsKnSE+NNCSBsY1q5TcrY
TpuQd+1B8lruZwOd2HGj5d+v93vjMwrNZ+JCoC2/vHjCvmrq3uDtMso/rvIBKvfcxh/zp+mK+T7E
ZMVkdt2qnsWqHFXlFGk/ykkjoAObn5zCwshr56Jii8bJuWLPiVuDl6PgbunsCrAhk8zOa5ugKtRx
5AtrHW6Mx6qaqXej+AFgiA+0vM4VPpQTuwNwDCw8izKTIAb6uTsyp3YyxSWrw6Nm0W2VTbbrV2Ll
3TpnvtuJSYWMzk0IbpL+rDk54TxQ29COSFpVRIjS+KpEjUvKcJU8Z104nhmTr8dAAEItdpxljFyK
7/sdsxlRDS0D+RGu8TT7TMdfKqQPgSIWAaS2v9fjxGl4TAMZ69t4k9UiUq7ismDZSxU86KzbSKaC
RQI+hT6uJuVwNPx8bgP/iPsbLyuWElY9Ok3TINQfhzZBqraGPWYcQq15VLFN+/vxTk/7f2ZjMu2i
bMI0U3m6tse0VLrPgVup0nVv3v49DiDf3/OOMongFmMpjdSLn/Pe1a7v9em4MXEokpRqUSOElLbh
aww4JBbIaqGvJDl7JUreq6raVmiDRtVdPsD51qWZLn8SvWztATwUBg62lWACEC1xPZjFNrugsWbm
qGQR1Tfu4KLtls678tLpUTML48ug1ebIH2HGaWfOXLHznZXgXhsAxPCw8bOCa27FywaX9LJuLjID
mSXFuEiMaxYLCmO0kfw4fvHwjwgSiNf4pkvhsQKOXeRiXnrhSuCLkjnSdQlFHWJjNA/s/NKQvaOd
odno3OeU1czc+6eqiKurSbbNNfvWat78OrrT4/uea2ewzXXoDch/QNagixPaePgCmh04wTIdsxYT
DSGJciEtocAXdNXjTRTeQs+GnIjeZ7olbkW1G31XOUc+cHTAI93YqiI5BH62lrQejHqGpE67koJu
6QzDkvrMSlLUF9mOLrKuWxQtCiWIhmYXQ4rfvDt64N43Ff2myLkOTWcxYGzTjlKgMDEK6JYZKI0E
fJHtyltNQiTJfUgIURT+Br7CqWRsE+UmAhtqhOg9KHBukenXEQ0VyqVc1csSC6aMTl7pY4yObG5m
IYCr6xsXX0ShuJsadq0LsD5BtMmW412vYjFi3zWVc+tarzUCqB5Ozk75z2+KfVcdDBWO3ZtnWQ+F
dtkmYMKi50ErlraNfoQOPiuKCecBZkhik9Dzymxvzx8J8GI8opgPSj+rbPkqFBnCQ3cKFKfexZxm
9CbBTVDMLIRwo7qZ1WRUnX3dyxZSBTlCFAjikQnJ4RVEHOtVDRBXQji08RGydu782NhXrr+uoIm6
KIBm2qvTYF2ZIWqJiFOFnFdbfU1kpd1Y4rZBESqOt3X2KoEwltHjkkdz0/TSAf6fOP/A6tNUROE4
Elt5UNEcfXILFGWGo50eNexlHZhFPSR9D0katoYVZjd6TMU/8L1FFKhPePSICiNeFY1Jn3WFdqBj
ogdSSZe1S0GDgyeVXlrx6uP2nLjtzsVbM2qBsfWY+g6Aqeqd1JXbnP1bx3MjZC2hIifnLAvLQijm
3UvZTEU6q4tHWU8u0tbGRsm9tUEi1vktigLrpoloCb3EjrVSnRDKQY0ZDIr9yMSEvfeJy/G1G4QH
t5QPrsA6q2uOUuvhHX/jGo8KKpWa5hwcZ1TzU3AMN8UijnAhoapu5/Uq06p1ankXQ/la0QE3e4zv
K2me5A9ldG8pyAf6xxi3pXbkArRjjZ3MCN64gcxzbBzHL//1gB2ECDqWqTDhXGPhYAHjd5K9LBd4
auLYmrj71k2v1F4sG9NbZ3SSQxZT1sW7xsSNptqbnPmd/Nk5oPJFe8jyYhvQi1ErzCcwPfWJtSIz
n7eJS/d0XzdI+aKXUQzFlar4QCcQKEeX0nPDpaSAWsA4osFx3VMwWx+FuzUwbIFYWvq/tsBSSEYS
py1Q20JEp32O1ka6BxOI/1JXmxeGm78ECjVH2sxt9uBVAn6yCrsVoHF4hGqNOVOyjFV0fFxpB991
EzsQkzvETXNkhMN7F8Hs5DmKs8sBzUNXjo6u4ewTK7k1moNWXUPbn5U4mqmgklKEjQYdszCN/oZF
htTqo6dqCeenXfhaslLNzwTAoodzcWnTJLQRxMvkWRze9ZxzAIMvM12/CJE87BxrVlBgiup8HVv+
PsHUpTfVC088SyydOLQvXH6gJ1+UGUoojf8xKCpT5m9z996lzquZ15zicMVYXwMip0gOp/5zE1o3
luNd+rjKDJq97rFdaK03BYc9ePe7EsGhwUbzELZy7OQHJaFubEaXVF0XMv/dIXHWDDSitQ65SHHT
mA61IRU/+HfNqv61rYD99tpW9DXyW6VAcYrItwIc0PPN1JKd3BtzW2qxcke8WtNWfvCsNwqmS/Gq
qZS1VckQ4Ep27YhOcC4am2pbB784cD4rC9qcR6cV4V5dUpfWKJ4clesemy5ys1rjzaRyzwsvyg5P
N4OesxEtbUSeolTB1fBfqmIrXCivcZPid5roi3aA3K4/xH3BCoCu1XfLGGvwqMOOCScFt0cNKbzq
Crg7PQtb0FbwvPtWGhcG3PxM3mv4FVtgWqwMj1rkWk1tBQ1x7sLKK0M0aNThTPhyoshA7KLCJsK9
DUjINAkfZCNKQdJ688J91eQ7kTyoEBTKmJPYvrRMYyHBhxcpCy84k7r95guMgR2VKAuoNjhkaxpI
ClxJ4npEouSr2AvuzCSDshpyqDUIqCUSsqIaRkAOt0CrC4zCKIF0yVZv5KOUyzep6h8j+0oX4dxG
lUzO3GWgPP0ddZ2omo3PaH5hBIHNfDXuvyW3PkhHDcgIdYNgg6YoRSa4UGBi1hRpR0OYc9DX0/nC
twEn8aSnADvwHeJJa+8f6rV0qBEtwgDzPBJo/Em/4ngUrPC8ouWvfDGZv73akCZSDlXam7vo8Ebx
QSvvAWdJ6oXpwYV3kdgqjcesvK8VpIbTN7WHMVrbO9FdFaq/csHVJ6ELPDYSZ0LdLybbX082RsLf
niztyzDQx1SmTDBzruYyNgLg+Y0M/0rjoHN1d6qCIWU9Az+9yOoYCe19Zx8b9qbRiZVvvHnqU4Na
HpjKmVdh7uggvIZFR3oICmy66isz9Wa9fSj5cwWABVi7eYP6UCXh8tz2axtXgBLSv4ZDW4woXteO
YqIH0xHzzsexpnotkXIdZVUqIDup8eLLL6X3nrk74Zo80VpQ8bTV2xzhC6YYl49hEyH6WV/38YsK
se3MMj2ZZcKHB9VFE+lXBym2wyotMxo6XtBc1h1uKTk29nF4WfX/7CA/WE5732GnSlP8+czQJ+oF
GgW1/xt6Ug3pdeohYNJR5+rv4tHHMCRTq7unyrz1dXwa2hn0YyRlEPEykQDOkeBscFWRzs7ByQeh
aYvwGnk2SdLPVROYgxZYLTXnKpV3SiDdWG22xUrD0zaGb69gdsz6AksMAxlMq5EWBrj6qIK6E7Rn
ChwnmticGt8eZXKy5daQKkbE51Ag9CVUg8oQj782PfgmVhe06eGQb2q9XOt6CA4P3U+t3MP1h95d
zHVsegwV4z7UJGt8Krzq0g6AXvXVpT4c/v56J3N5C1Q3Upcm5fTJg9Y9+9x1ON6q5Fm2n3QHB2IU
/kuCDbBoi78HU06PRncftI1CfXSSyQ+SbehRw7RUi6pYoHTT4JKCr5KF00s1OjRy7OE2fMDbmgbo
mZvuRBPQBLiOYgGlH4ieU6yl1YOb6EpGR5uvj9ierobeo4V4KrwSHbRd/+hj7CmhJOAdc6B9lsX9
zCXcwJUPlXaeYNteYDDUe1dKG97HA8pyA/p9aNe5/ZkldCLZ52GFgP+B8C444J+LORx8z67ksb0h
ySDApJlk4Gyk2ecOjvHnTI9afjrEcGhHo0rfz3GspPfEkPUUc7zHrk9WQwJlJukvUmTDW2Sdfbna
hqgvVnl1rckV1sEqnsu+cmZpnNq7Y2/KousOiW96F2l+FhtxwreJ6m2qiFmoni3Nn3zTEV2nCYhW
1Ix/vmldcoYXOt2UbuWVWzB267Kd4z+qfPaLYl6QI6zOgblOlRs1Sqj/N+b42t8uslr1fCMJaBmN
xT9lES0aPBHRKx+tqJojOem5nsqpahRkbeIyWCHCmLaMMp6lDvJxwEZfRmBtUbOSFYRn0T89s5lP
rNAfpdTJJa2ywwF6UkrFkgDIovferoO7rMIsdoam5FJdMKU2IqjnVuyJccF+WiNVDgUSqtQ/57RS
hiBSWhrYmFJhW7ex1mP5OKdaFc/I3JJlNRcYudjvZ953PJymOwU4ksGxDl3EnLZ2XNOPe0eqx2+J
LzogDZUCwRI3xlvcWJQr0vAt+OgrjDGVpXWG0yhOnJxsLNUcOTE8wrSKXEhWoZAAIAEeWag17tS4
vg8CzrD8KTWlXRyDSJYR4RKudyuZVISq5MpOxaPtfJS9cuF25N6iHR1iG01sJTEgBYpsagm+pL/w
7QxnWhKqEQWtoYmRRB3iE9GHllfzWHNnUoyMrmyuhGpfBJ67i/VuX+LIJ4co57oWaI4yoy4QfZq+
dPAU7ItKcFtyu8wxMI2bG6rRWfVsJd4xSvtHqRH1rKlRujR6/rfanDWSvLDhCwSkaXGKEF0yKzNn
G3fHeNTFLp3rpE8XFclcFz38/Vm/qqaTzzpmHxyA/JttMzkWrHBInF6Mgu6dDAzVXPXhhSnlIGFl
NHUxDxfVbLRJoxkS97dGZi1KIECgNigsYf0BA8bwAjpOiG1l+YVLYi53wbLWlFVovepKvbJSUntb
Xkey9eYAQE/xMWxN68wBeqopRVMDBYNRkRDi1OQmN9uhjuW8cLF+hhRiY1wVqP2lCG4aPMqkWJlp
eEpJRNFyaVwJuX3sAzxjyMkDlSppK921frL8e25P5ZbIYRCP0UWyea7JM4nQGko148gt9YsuRa4n
My67GrMODTuSUCHNb1+4m/DcjrZZ6J6bkt8nvqUDrKd5/kUGnvJMUz8Xrl9FSKNW0X1qDzB646Nm
Eg1H1g4yG2ZM90Xdggi1r6TA2uUaLAz2+bkTS52cHHwUMFYjP5o+JdiUyRKLosIehoyic+MdARrP
UgtDH+vWspHNlpcp0mpEI644SO4nfZUz5/T02GJwEBKEEl89L+6+n8dl6CZqYQ0MLinvuoqLZmzO
4vbOGF6dXr9GT+vw90efnlTT8cbJ+HbldWoWaaguUGG3EZIHOJ3Hr5FP9k75lU1/5u3GC/T77p2O
NpnaVJGg4DaMZgYHx4PoG5wZ4Nf5MB1hfIJv7+NkiVVVCiO4ocbBZgSHtrefZChM1GluPGHfGWgQ
Wlr2lNnyyu1uApw+ChrdWJQNRv3SK9jUe49KDU1OKlZq5a8TF1WE5tXo3lr5tqed4Yh4Ueb4GGnR
qi+U+egZkJj3GUahf3+caXgwfZnJnS0KISiv8DKachlYh769HdIPamb/j1FsunIIdKnko5Ntb0OL
aYKxyaLRNyBZnQnrCOtkkanXfw90cm1/G2iST7gQkDqbziOFiAjM+H2euRhNKVhctRTegGM7Z26L
Mbb4tdy+DTiJPaxKb3te2pnVdFpKB19wI1s2nosBKkazmNHL5rBSsG7679+TIBKGKvgV9AEmn01y
4qaLKgE4v7g2JWRYYWzlyoONaFOS2LTNrM3fA/46uceFwplBOUEhTTN+nRqSk8ZppoOTQz4sF+k6
T991PD9ky9uk9oMvqIinnwHW4m5dvJ0Z/NQsfx9c/bnlyrRNWleCbaavA7xWLnDmLV9pGi2C63ie
Ldc5BXXcmOsx0EPg/Uys9Sto/3p3VJZGhACQuamqh1Z4vVoYKkY7aGoS2eTofBZPevWQ+cGy6vD4
xO6qkAtcNYPhts+8Z9+vdoFIz7CTT02DxfwbY1WW6G+y2MSQOo6aBw4tHnQschfLJh2qWb9pQ2TP
/eC2wO/IDsPV39N/4oxgVOrB4xSMSmk/Zz9qqgBlUt2m4ICZb9MthHwjGopwanjmgp6Iw4McoHD0
RUS0iWxZaJODImkQYjXA280aEe+bONgDmXxSAu3DDTBgVWqqAIVrvSNjN6NjdD3Uzl2K4yXkTwwc
bXrh82rI9mr0OuhUltzgSlNKbe0E3tg9NgDgpPFLh6hDqnY046jycSY1mfFSJaj79lg+meqVoo0d
MyVG9W5YtykmNv0xDZuLeAiOPjZJA0iumdWC9zOjnmqMKS8jHI/pn6C4lswq/HFDdcCG2MeLwUg2
No4KqKLOcwfHH6lFZNncVDUVr6J4cfBlqjPKYwGnx+AsE1tduAoWwtkD0m77uCjehWcfQvUBmdVZ
hgtZaw+bvkjppiBwWDT5RWXSZLEgpIf2DpjOJoZ6a0vd2kfSyMFj2Aau/vd6+CVEQdVEV1VY6frX
P19VnW83YCGg8EIFJoMA5VTREx/coyUolqZydt06HyLpWJr3eo68fAS2ZXQ7qhEm7mFO/v0o09Rv
+iST814ktlMBGYSJm31Eo14xZuCmdeaM/332Td53su+Ac6COCBIAL1PEif+5SxvnObGq9t7F2Wr/
GH39uFDGsTSNSxAxFHK7SXTmDg16yQmd0bFA0F5B/l2j54Y8U3E8h4D8fa5Nxpocq3odFooF5AJR
jWGFj+4ClzH4dqOPBB5iR+8MLvDkx/r2apNzxIqAmQcxw+lRssGXI7Xe5fScvNYvsZ9xSZD2AKgH
8Q2jefqxZCSxQwoFiINLS6Nu3YXupP/i3g02vTCWSPogvo0HaUF9f9yywrjpJOqpnyz4HVJBo04C
Rp2h9hB5KQ5uurkeNLGpY2geVbl3KYF5uB/W9jn9w19x8vjg1ijvolOq4Y79ecwamlUGkB958JpW
hvWGFDFkf3Xtt9VeP3eVqKdGo2oAtRS8IsJR048h661VNXyMwa+wU8HlorXp6vTHJtZW3eBeICVL
gxLBR8DwTpLseo+tpd63ZbTuirFvcK8AhM9CiGZIo+aSt4yVh6BrqU+++HY8Uyptk4j6YlCa/5Yd
M35igN7AEUHW/q5RW4EPnAD4Olay4TDP3kdBMbEIt/UKTia39Npa/n3M/LoBGRAGAbh17ieYkpNr
iShS6vtyMGcyzq4a0jqMXevASwl3/h5JPzfU5ESzvbZTbER9YaObl2YkrwpKMjo+Y8GLDAMMHV9d
I2kI4n0rwbMK+FAuEBwhrdBUmOnBjelJN3mszSiu0kt+cXRt2yL87oIckE0Mz+oeU/mN5Bg7Jb0J
rHIXKebSRR7WjZLdkOODzK/z5OCl/3KcKgMd42iAgynVlzSfZ3XwBlkEk1z7VS4LQDrPZybg1/mn
A3AHt6uRqQsqaz93Qd23Qq9q7IvS5hJoB1lQe2aKTx1D3z/m5IBozMrsTMEMd95r3N1aAHHSp79f
4hfqe1yh38awxu7ctxsywUghjw3GCLY1uFIkqvBHDaE1Ja8dxkkyjO1zZdDTrzU2MkZ1ol8SzEPc
RQmypuYsU27qlEZohDzG+5n3+pVdf73XfwYZV++399KAnZW1xiAoyq5SPDGX3krGOnpO07SfDcvA
XrYbsz6z/X6R4f93Ov8z7GT/9VLcaVHI/uveqjfqJe4jSgRL/4J6G2A29Baapb5ybwC1HPvNuc3/
C5XwNbpuwI6DXEECMLmSKWZpWh9/vbS1LpcU0uJXulSjuW14HK6ooGz9e8yaV9ocLMre3P496afm
nAwEZXOKkfov2SmwWm2Xu7D82/zS7mEx9fr/Y0d8H2HyVROzKiNZZ3qN1kanT10DC1wndvzfJucs
HpOTm/rbKBg15Rs5SoOrlDpuCl3dhAXu7nmyaD0HnUB5rg7tfWje/z11X/nCz2iKWIp6A2HAqC09
LTwEdao6kdejgeySjzdAS2a+JUcLrbIp0RSviRQ/lIF29E16j7pBPbnoEjqrtnwZqu9q0m3KeADm
hzogpkhRh01rV0YbgIF4PTb5tWU++FhYJdZdrIGvUkZDBGHvQzN4EsWT3wY3vZRjLIF3HY3bLJaO
luqtG0lfWphf/f2yv9QTkLCm0U2mBtvk6676uTn13LYjEaL2ZNyJtanOtE2wAriHBRQKCiuEQxAs
GNUqpK1+AHkwz5c7oNqLM0/xe7nyFNjdoOiODdovXo06JNngYhtKtqLPfP027YhePWj9erHygmjp
AbcMhhsVjG2J56EdHiK6ia6fLdowWesF6tgJ3sLyh2iKayaug5dj691cxVljLMf+/bgnTuofjzvV
9RkQqi9GTDsn2rgI58WzfBw20rJeJa/1ZXao7/QS/72/R/1S+p6sS+Iu+nGotQkYa5MDTdPDoSwr
JkkH2Od4wVppy8dKTxdusggxnggNd41fSWaMfuLXKu7qFhTAGgfV6Cgj+g5ITADCMWUkE7sHNaEV
0Ty1/ZuKLImFIeUQPcaEdYmN4e6oItN//P0CJ6JsTj102DTiY9LAaXMhEFYPNJMXMOtur0mjdfpK
zj6gGAC53fdI4gTywe/uCvNdxP3KwtFPFlB8fYy2QW6hDLMyXWXmp3AjA1qumP/ozVUM0rPNWadA
fP9+4JPf+fsDT+IqUOuIfvsaJtQQ1pWFv3SPDqf1aIs2Byc573flo3pmR54Y9GcwM+6Vb9clQVIR
WFaKq+VcWY2DVhvrpsRGUl8FF8483bhnw4Df2+/nkGOY8G3IQqtap0SQchYKeV4ZgKDOBRq/AGnU
nn6EaJPrwsZoZ9A9QjRvOwLguo2zASg/CxflGQLvuXeZ7BJf8l0Nq1/03Gha9320KES9+HtdEFYy
IdOtSFL6Vc0QZGCT2z3vh8ZScJKZ5bSLle4pzT8V1ZsZ0jEx6edaL3lJPR4J0aFGWcDwnZe61541
8h3L7cDG4E4YfyTAllPLmrUA5UJfx5AUPkXpXfKD14hrze3B2CjaTToCa8GBtV5+gaj2Vq3kTahg
x40Jets48kpz8GRNkktQxPIGm6VjFVVLIyPnFHm7Bba7qXJ/UwM7zor6GLjpwjRxRQ3u9bK4TCKf
TEivVk6bLIULdYmrPLQN+o/KZdv5W6kc/QXeEbtaNs5jMcrFFy3sctYmOtghdpq46yZAXEtPFLO2
acjnvCsnDuZKKSjltFcIkM5Se1saO1leOLm8rMN+3uH1HFLPastkZbgOmO92VjcfjryRcREXJRyI
8FK07AHn2nQ+5OjetW8qcHSu2FVptsiLN6XGitK/x1BjptF57SmT0albSo6NOdA+dF8qgwoXkHQ1
/Uizf20NKM9L59LwGAS7Itv4GUphxp2V7ZPkoY0wkxLGQqu3quJi2sumxwDJyDsQfOrcbcDrlk+e
St3OuBm8taPjWMreBCiGsLxWxquC9gug8JVSY5ZF0c3OZHyZAQ16zkoHCCij9+taUDhpg8fJndp8
VsFr3g6YHQVzDSj+EADVDmelPsxNeSf5L9iuaJKYO4IXDJgUUAlf/AjjSjKwuy1eGhg3sbmHULxq
B4c74XGUoo3Bg+iQVcal2AUYG1XFTodW5LTv6XAtg+EQyk0+vLlOugc5RjoO1B4nJB0COb9sdE7f
l1hXlolCxbh3Fq7cjRHMohyhxOmz3B8UYIsWqj+4wdsJONY4X8oO9mgt3rG4nYXPVf2keZ+dLm21
huuIVT6E10a7SzVzZqK4V7OGqigAMACXCKyzpWwsEP4t+WdcPtKgnknNdcPkKO2ZaxRI4a/NqwNV
Mw3CHrxRfvUyG6vJQWt3qDUobb1XkuBK8ptVgn4iUYRR3hhDJO59tfbA1RWI9WQXimVdFVYWL0XX
3Ml+deOo1k0TKPvKzt8lTOKlzttVsljaRm3NfM3vZqiOhLM6a/O5qEL4J5kA2yCjt+ISVB90eXhV
tmHkE/1r0LDi8nV8qJmlF+rKEqhGSG66hSSyMg30MKV4PVAMjtwXrIc7HGtDFEt8bakW/QWoig7C
aJPdQEKsEv8GvysInZ3CJsI0WrPmfmKtaR0vnaDGlTjyP5AHxWJWk4g/VVgs1jxBMM/gZybWMSGS
RWWuK49DePTCfwOFbx+buiqP6Y/x1d2rWsCAiAEuV0/1CB7xWHImcnZkVbqjs75tXIheUn/tJxda
oSFRkK4d+bb1XyG5zwazvuxwAA7Cft3W6bIxSqrXBooohMng+YCOzDoDfR71oqD8YHThKIY7Myt7
I1JMwWx5mWGSXgfY7wTvOaRBL/2skZuIrb2G2jWF12VrHYikRQmVx7gwNRdL5UvN6lDCvi7Rbze1
elFp2aZy7F2lIIbWgcVutH3RSE9Kjb2wvO0QP/cqll/GPtdSgo1UYlcGW71OZrYS4090ESgbMx9w
Sn+WI2PZyfdmCEK24yyn61AU13i17qORY8Us12mwCXrYMN4+1NN5GKPJaHPGZWDjLG2eoRvtqtbc
oXAYV3DOWmYoztx1Gal3tYbKgoYmfNavNUH2SMMmyoP3pBXrvNF2lSkvgsBbWFAQ3GKYFUDfyW4W
MhwtUdrLQA9vITh1hrgfyoHzNVi4ZvhkRwSupr8akHcPRYVh65OM9J5O+U4OoEowpTlgDu4KbCS0
WVNgDMNnNpMHzSE9UK+8lN9hVBwP4X2C4lsqW3O1tZam8BeBdQdhlWOrmFljIuNinoQiYF+qt476
WJrpQY3LRYIXWuLUS7XCAZ29APpkEZs9ii5XKvpdFYLUqdhjibIQiVgK/7I3PiP8V+i1lP5nId+n
oYoX/bCykO/S837hlGsl2rXd2oj3hfrpCnmtxurWabaKd8gsntdzZl3mre3+YNT+Uk/yeT0qNHrF
PCo/KS7HlTULE0iNqKQq3FN68aSECk28ByW60bvHwXlP5GVfYT2tsgcllv6z4x5Gua7YvPRkzM/j
Kx3R88GBWUor10Dnq7guqXxCSAvydy19jMVDMhx4F5tKWg8uvKr0WRTcSu1RQ5xsIHDRkoIzEpN6
BwbNjVI8FhzgbY3wvFUvs2qYN7SOVR8/eXJSRzJxjUZgUA4WHX8Zv715gCcv3tcNFnoO2Ct9JAJG
INPhC0YuwqlhueoiCyPsaBU5HLoV7BE+lmhlhMriHaAbDqO7GleWsn32c8pRyXNChG5S8C2KD43H
8cJr9E+gHvorQ8X+3JtVWnxoZciBh96NgcAOc9JLool1YT86OINLYOwrPIDk+LZIqkWsr13MtQKu
Wxk/cOs5Y+X67XWr467pNNyW/woq77Z1lRfXwnlQ820yfOT6peXttDpexBZNPA3QQ3zozceM6EtX
0NUl2Ek6XCx9uHv6Xa/xMcQ/ubsXxbuLubttXljWus7qhWWiiuWGi6x5KkKVeABaXP6mYGPlylfw
rkTzNDDNMndvgUNNY/obJdQWqnB3eo2Ce3aECzovK8h1wkLBGs2Q5DaWpIUnlHXju8+FISlw6OJ5
inGSLtaV/GyCqjQVb63pn4n9bLj1MsVcCUYeevEINcXOph/Cje8Pd3pPR7OBQ4Eol0Hd2M2TTVxW
q0rDAzWQ51r/kAYUChHPNiybhmf13kidDcHAWXHvgAjPxb++0w5yHL+qdU1oVyNcVIGPbkeH5JDD
uIvCG79yOJ+wl8sGSH5ScMnZdw7KfuLKhejNbSvDD8LNdpJgKHGi+XFOvByguFmuG7wtRqW5c82p
32G5TgvRogDMWCBHJrE/3QltyOuG0C0XRLbudjDPtRHGJ/0Z+f8cYpISdpVH/zhjCH1fo4ATLtO1
dgiPb/pMmcsLdGfxWjiXhk5pGWPu9P21xtn9lp4FuSL3WsGY3rbalmtvgdM1Atnn5+9EzfTHSGJS
gvYkNVe1nJGqRf+pLpPrcO19GsH8bdQQSxfNPpsHVDNtgp//z0tCHxD07+nV/yoOxL2VIRRdUoiq
vFVVyheZ090qbr5w1WRdmQGlAHjpvrNKU/tMyngy5f4+9uSjSkIphlxh7Gi4yxo4NoW3qNJ+Nfr3
Asqbmzo85sG9FB7A/qTg5OweJDrvekfIrMnLv9PL390camBjIYwyCcCNKXLE1PO29eKCmSBX0v1t
4TXA7iqi6OhMDfdkVj4C9omCKb+h6DRZWaIYerNnqOSSs23j0G4w1sqSnubm73c60Tbmpb6NNJli
RY1Md1AZqbSfhLzsBljS1WVh7k2vnXkoFGfSZ169Gm02V8WO4P/M+OqJfft9/Mkekt04iFL6f5Ry
tCeCNiTj4n3wKa+SZZKf1f47+Qn/87ZTpUOjVskGx0+IudbM1o9Bq8+b5p/nnvuCX0KW0/Po23tN
KxGWPwxmnjOSehvcJ/fSqrjMN2ixzf1NvCTZnZOdW4u3fgXJzF83dOnjp+AKRNaqhSo6L80z+/jU
+fg/7J3JdtvYlm1/5Y7oIxJ18UbebJAoSEqURFGyLHcwJFtGXdf4+jdhR2bINId4877u64VDEg9R
nXOw91pzvf8+y3V4N1eFZW61qsF51hMsOc1DLWtrZOQXRvnNULlMie+HOen4yRW47sjksFWve+k8
pFw4IuZ19Cxv8stmgeXTfjvJKoFJZN0AjD5t5cZmRGpExGjGLUEilOSQb++XES1PcdIv5v3HN+uZ
5tFSBaeZCdOKUU89RmgI6Nih0+Lo1PJmP6MzcgKHGHCPoHTiwd2Obh3S2LXpho71LFxY5NRz6+j7
8U+KdY1hVJEacBGz1CJf7m3Gm69Lj+xk8Nbfhsj25rRcm0ptazj2qumTZbykydcm/W4lHjYkh723
2Pl2J/arNqNwUPnrvLufeGnM2aH0FJ1znEJNxdPhj7yydMW+7OmjJON68vOVAv6iPeiNshoLwzFi
wZsEY9NRT0ux3s1UgVS2KL5hXJgPLx33yXQYFDB4Mo3aIekDcfA8qpcqymefjncX9mQW5IVAnKCz
8nQou6RrNo3+qrXTBcnM+bl2Sf6hyA4f8rQd3kvYO8ycUXjzNSg1fk/tai841JDHK6gR68tQuzNq
p+WO/XvI5cy+e+x1U/SDyqKCvPR4GyBs/dUMFDB1ottLqRbnL9LfQy3n+N1QcZRMcM45OtjK61Ir
2RhckEwul/n0cYeXhxiNmg/w3tMRkiTmfuPxy63bCJV9m4HD5c2CDt66lHvv46f93N74vXjh5J4Y
5lTT42q56X7sjdsN3CH38t7u/EH9rZE4WQBlJYhFEtwpWRefRIo5s7Cveb+uyn6lUez4+JjO3oLv
DurHDPfuIglDFecB2cO8bO/LrWIHO+k+YKSlcbWSP1MU8ih3fTzouYfr/ZgnRflh6mazUhmzlMgB
C64K0N2W5H48yNmV5/0o8q+3Xx2OGI8RNa96t7eDjeFmB/9BOfjwIgvese8+Hu7cRuL9aCfrXK/L
4RT5HJMiHIKptGVILrEJsUL/f2w7/fC9vrti4ihPWb6MZB3jh/l68MaN0ayKveZUW4LCF4K+sdW+
fXx4Zzeg74/v5FELJ6E35Xl5mL0EToG5HXcAafb/QmLJxaFOFjVdbv8SCaX+F018akptp+XUGXVv
lgmNkc0XSfca+aH12UcQxeFTvgCPs+7rZ0EO3KnodwWIHct6iaKjlD8a5tdIUGk1EzddU3cUaeVX
A6LSFlzpjZpL0MTMzYhtn5Aj2wonO0HCKMaKm9K/HaNbY84h5szUzYpjqTwVVHVa9ajIhWMFR81/
FKOHaKJmJLwkY7yiI+os7p9UaJ1MPKBRRBqgOBL9JaG4k4prQ31WpmI1Jm5Rk7/3RRCipzIZIKIo
uNKwhcxAa9rqTtKqe8TA275MqSEMe738RsF6O+TzeopaZ+m5xBb2IjoJ4IBcuh/7uNNXpR44apl+
A4BMuQiG2Mq3qGwkklDY/th4g1TddUnwBlXQ7Qr0jzixAhMNZKE8J8rTDMNF42xG82NRHSdaLzX9
kUmRd6DtNnlZXGVT9Xbh7lqexd8n8v+Z8+ST9bwUG8Mfl6Yjdnm7fSCAw6sdZUcQ3lXqXWpx/uYM
P2lxnjLne6OrJGvmCQLhj5YCGgSdwBvrVl43q3lDEa4N14lnvcB7GXidzrbtRpfIPy5s2oLOx4d+
bpHUJEnFCk/6GarHX2ep0myVSOr5LsLUrruEJlN3YZN4dtn6e4RTDYRhEv6gaoygejUBAiAz/6WS
ztm98Lsj0U5mdSWYZLB+jLNom+M7xV7CUatD5Pi25mjeZOdOuVfdpZWcX0ScXziN2slkL9NyA+DJ
4AnpQIlf2BqO4Y+v1Nl1+d15PJnhy1poVXlZKbvmOqzFlR7IZBUeg+47YsqPhzq/Ki8+SuusHwd6
TtYkhNKs2q+9be6UTRm5NB8lT/DqndoiMMxj+8KYZ5/Bd2OenEIdHbQ0Foy54Hl10t3i2WZbsNbZ
42hkAF64Lc+ITBAavBvv5HxmvqUF5Akt26n0AVjuc/Cqexp0vfUPLjCWHxJhzOvWqWx129nEj7vZ
bb6/yAi9dNzLrfVuPe2yKKjLZe7RD76X2wtYWrclIn0VJzr+Vfj8j6/j/wneirufc1rzX//Jv78W
5VRHQdie/PO/9tHXmkDa7+1/Ln/2P7/26x/91235lh/b+u2t3b+Up7/5yx/y+X+Nb7+0L7/8A7Fv
1E6H7q2e7t8Azbc/BuGbLr/5r/7wH28/PuVhKt/++cfXosvb5dOCqMj/+OtH22///APP6bsbbvn8
v35485Lxd8e3/C14SX/7i7eXpv3nH4Ik/YmSz2IzL+tUnq1lHhzefv7I+HN5PVqAqpaG8t9i65EX
dRv+8w9J/1PnCeEHEpVIQpn/+EdDdtfyE/lP9IhMqRA+sVxgpvrvI//lGv19zf6Rd+R+kbXY/PMP
ZFu/rE/E3sHhJIKKbHpM1/pvkFwpxqNPFPu1xkvN4KaaYHxuGRklRCVrjjWl01aULKRONNKbeeXL
pekUmSztVHzOD7qslXjZFSNgQRNwNNECU6RuM4lihamOEip9G+Wo1zWhjlPVb5tKYwFuwas25jeh
TnFUjy3edLnIdlUIKHduY4RUwMR3ytBEd1ncINMNSvwxvaQAmAxAg7LFBqlUiXlS2kZlBV87va/a
1RyEvduWynzDKh+9kTDTbOTKBKCna77w0FfsRpIom68Vld6nH/T6dSvHfPAkK1ui27UVHm/dQdOl
Pmq+ObspsYCbLm6NK10nOQcSzrQd0MLcdnxJVwpjGEpDbO1RiAnbKKo0V7Pyfu/LCR2scZh2TehX
T0bYs73pW8kmI67fjiAOHCzO4lY0pmAjdJrk0jEYD2XcWNW6khPpk1LNkWeUivjFSkxl2/Icw2EK
CKHuk2avpBluLkntbSszdUexRus+ZBt7KxhzkFIXkQi9gGRgZ21m2oThWesS41i10sxaXo/9hLoj
tOR4a/aTdeUr6kjSamBu8qocbXWoOo9kxPE6I+jwflIF9Rii4NsEZissPMNWfg40wbwXpFL+nOYC
QQt097d5n3I6aZdus6wt7Ume05cp1UIn8IPp6wxlcTPWSXUlFDJ6OrMWm63ZlMV9yZv0daG1dbiq
mhJtytiUKP9isbNuiOmuHDXMKwFzZkSK1GAKt6NQVPQVYapaXUObiVeTr0YcTg9TK8tf9K4XHytR
KdAg1PGVX/tm7FZtb26GsY85YaLU0qtqwFtVRUEOUj1k+TojnvQqq+TqTa1q32tHvwScJeO+q/w0
KrHd6+bg8PDUjVtMrY4Lp8l6uzJvBbMz7mp4lEA4VdFvHMhdLapbwgmvSyExrsKoGx0l1oKvXN3e
SbrK2vVShfSbaEOnMNP0yqedsxWqIX6Lh2lADBNl8n3SJmyp20wVd77eFPCCk35YUZJorosx9K87
VffXrV7xYKYw7cyyzPcCBAg3UGJlE7QziSRGI3qtKkV7zWxzL4pwLk+G2e6hqfoHusv1Jua1wgvY
GG9KvZf2o58XX/RGGu5ivRKfIgOiKniwbh9IXXHd8/bu9alEjjgEqIlsqUDbxqFR7EgerG/SsAfV
68tIa8JkbL7FXZlRocuV4dHss+I+5NH8lFhJqaxyMbMCl+cZbVJfzYQcZk0lI3Eye/0qGoqGl5Uu
j16MpFJfIzmtRtcaysGwxSbrAHfigthLfP8vftfEkdelNb78SR2ULY70MsXfp+VvQmcC3wx4V1hL
81C+Zo1P0PVQtPmVZgyJo8lj4BDDuJTH62D4GhCi7CQsetFqjkmmRxiXtghSmhn1rpxP+mMxyeZV
CpYJJIVY559m5B13QZzRbstUw29W4tSDpMAwfuRjl6bNoLYwc7E2UsYM4n2g1mxBoLUiyTHg2zg5
O1hX0a3+bpqNwSvHNp7WaGrBM7UW0eVTVNwNnJDPZtno4u0E7/i2jlLgLI0MnF1tsHlKiYBDf0hV
oCqVVCxvc0KY6piexsXI2BT9VTtb/YFsMbrvSVYrsltqVf5GfbXeoWoYv+dN3t/rEP89HizNq0ML
SKjR5emtEoUBH2UlKr5ZptLBKaVsPjY8cI+YFpOGwmqgOrEcI1LJ0wqyLgI0DoSWzqrW+gj91xzM
V4LKZgSJryZQPQYhgWcvyMN0VajJuFMKOb5N46y5ijS9ejbMMrXBPEWe5Uu06wOUjIemrYbveSoL
rxpLB7Ig5nqhqZRrPy2rR3rkOrjZUVUOZlfKj/T+oRGEFcJoA4kCHfnB8O+GWqw/a0Ha3NXxHF13
ZqvRdUd5Sm9rindDWOTPfjs3B+6y8Qtkd6gwZMz0R70cpV1WJ509ZxE6xsBPXzNMFw6fXd0LVlan
4H572bClZhA+zZJQQ5EbreFIrEX0zImSmC2muf4mCXnCghopb7QpEq+MkD6SxJHeFnqOmohc2d1s
+N1WNYK+simhprsZ9Ictw0K341Jo7DlNjavWqGpPiHPwcBCxEc7U6JVWFlmaD7M6Dy94LdSv3YD3
TwnT7OtQapZTpVXpqbOpBatYj9qXirzOQ9p0CLGSJsqvE9EgErVuokBcDzjHkZWLY3+Ld0awqB9M
7JcJGOxXSdcPj02VLkjhnv3AOgpmcxcBJ4QLlQwAcpNmJOsqTVqwY1HcqNdytyCoZ0tPNoKuh8c5
r2gkDpIR3OZlFtPQmAvNmVJVvJHmMd8h0jK+ZwPuBmjNZeE08Twf0kFoOlfTKIPC+G6QH3Jh64Qe
nkCAnZlI1rGNY+k+bWaeCj8ll4yJQIWLmGRNwMtZJsybXCnxpsHsCx8SWYrtJvKFVzNuRt0epjiN
EPzU2XeeMNCMktKEz1NVlKBo6mi8teRQRBItxhAXwZo292I4DnwXrdaStdIl4ksqqTPCQqOe7oI6
6m8gWFWkcfvqeGRHo98Jgdh7QOYR1+kQ7aHETrqHd7/Q19iBZWwPuR9cl01l2CzgZXQfyWFLsSDB
yXMwaxbCr+aEU2JDtOKiySinRohAQk4iUtZaEa1yEwiBIawqmSgWJJ2DUgzwuyUE7XnRPWl5J9+y
/a1tIdBiotiC+Dgy77k8xNYnqHLtTV1CSB4sJdj0wCdQB0dl4vTVJN9VjY8MN2ETtvBXUcqqlB7F
Xna7CifT0PmJgxOATCpT16oVupAZf18wzxS3srmX6Z3oqKLSyY/f/Liir+EraQO6KVdjknfj3tDx
C+o1eeWBMRK3XOMWW6OcFjZmPfmqk3WT/wwwYnDLVrEkRw2Cbl1GubWH/SfKrtxFgblOKsMq7HGM
Ya5HPRpWIzLGlcYCtoUznD/mJrFGbVv4z2VSZNeJLnXPVUxo79gn0T5tRNr90uyXpV3nc33bBj4t
qE7hHmAyn74PmjyBzDJz63uqWMJWjtk188hhHO363ng2khhHoxbmm1EY8nt/asQWfeoovgWBVL1G
vhWTsWh0x26RgCl94EsQJaViXCmRMtTMsTwPttIWJIrJSTXBj6pJllvPIZoefcZifWXiYTfAVlVF
UlwV0yx+iueBLRIZc8Xo9rWvqW46xt0ROWe5wAcU4UkISa1k11X7uZ2hksncqu+mbZHQpnEk0YxC
YHVB8jgVcnhrRGb41gMJwCZrTF3gNpCgmV0mZSTCuxkDY+NHeRCxNLZkbeVg2QpPLueQsogRZnzP
xJd5nnCQPPmiCQY6MMoc5aoxjfDghTrStpE+IiVWtLBHrFe0IUKPUGbPEAsG3ffMTHdDhXrZjXtV
eLKCoYvQBy2LsmjG6NOgnI6I2qqF66XEqtTAv0zLY6qySq5VREbWiu0bjadYzotPk9SLC3sd/QSq
SLLXXTZUuEdNJdFAkUBW0lZKGpay7Vt1Gq/CeRA7EGO0zFeDoNDUNpgDEbLKMj6PKEBRi/xVJQ95
CgZo6cyKt6LSKBSiypJtzOwbMm3uaerGnSYFPdcsi6dirYzDm896rK8tTCjOOJVG5Wod/Z+tmC15
Xwr31eAoko/RKulyiWyAIfCfQQ2a2wi84kjmsZw9VbMvvk6dkOu23LNbtI08zyM4w35tPSSiz+p1
m7Sh+RbKRnkoBb7YoABc5lWLp0vJAG+Ek7SZcl6aIgx87hixtypRzzoFkOvHubXCbiUHgrafJjEY
oSgTokBOpZWE9apMcwsbcSIY2zBNoutRabV5reRiftvLvnIdBPJ8PQ8z+yj6yhbJv1HHL0jRrDCn
TkbfEBcA/oCdPvftqjZUghuERtXZVY0I3GxdEwj+6GJ28XaZdkbCO4xsevxRbazB07f5p6AHgrbq
0iIaN4MUZ0ddUDpzE4tGaPJGWc+oYthjTrm2iqRc5LGQBna6dadUtz7SFvNqmOq2IpDdrICmJjXs
3+RGnfLQKOGbGZFyG1A1WsksvqvKUl77XqJ4HrYEm6Vq/dy0TUxrGQBabrz0Yc0GLy4wXImAtbcT
ibBfajLSV5VmavFqogjgGXOB2nCOOR1+Rol86PN7Xe0Iv8pzsVimz+qtjayG8p6or9Hc9zfKUA22
NRnWrk7EENnTpMR7HXncTdL7iL8LIXCHYkC0muN2fu2DiHRXxVA3clT6L3k4B/cqaRpX8ShBlibO
Azl0EUaOEaB69BGCUJKNff0pFf3CbdmI3ZVRID9mA/4GizeRx3CERr7iDTW1Nryn5d8s+k5kVkh5
vtWwYax6gYA2lG6DeptNXK+VJufNs2zm+RsOu4qNdBIYj2qnRWgMrS69IJr6tW5J7QJ0Igk/mg4H
8wxNKBFkZcgVFSVY4fZT74Th4LHTndfiLLA0tPOFwt6vnbAf42FUpFqDBmMJMzvpFIkcM1VS/aBn
/nVrTtt6BKAEn9jrpsZavash/VWpeV+Z+bXs+3MsmD2E4EDt/t102ohT0E6deBhhRUBl1Ibhqkos
88IZPEGi/BzGkDmDpihp6CNPivQSoS8ptIVDWqOEtqN7yirr0K3sjFR0ojiuRftyG/hE4vffg1og
bMHjcxpPeiJNLWl+X0uHaTcvoClamI2X7dWlJvs9pOZsW06yRcHh9cX1JX3mCV7w98FPet2yFZKs
VkoH1dM+U/wZ9vNVtA+u1dtiO12bm3AX75fEzEuCiN/qbBwoRldNsZDvWL+Rr3RlINghkQ8kbQGC
BEiA2q3yqKXsS4fkhVWzlV7q3fx4WTp07q5d8l8NYBmYwE+JGWMYSn03y4fJAMhQfbeKnTlC94+1
C2X25e7/u9P114l9N85JtTnCaMQbnXwIJYOlmdBrYYwIkiy//+8fjPeHc/IQBsyFdTrIB6Mv/F1X
CBg3JS2+cLnOPX3Qiil0mhre7lObKGhWiwwO5ZD1r5n+agVvHx/D2VP17uNP7kGcsp0KHepA0NUu
bSoGMD+Z4yW37olO4K8roukaNWQSclXxpG81DWVUg9Q4mHvJVZ1xQ1SNuzgeF4zDxXiwM5Oxarwb
7KTJYoRlZc25cqDku0lvaWdTQtCXrewKtRUwbG2tury4KI/+vfDw8ek8e4e/G/qk3yKwFwRhpxyw
kVxpeBPMXRz7ZFx3F/pkJ82r30/oyS1eUIg2Bk7odIixBmxyd8k2jhqno4OTkPE23f+/HdjJvS7M
1Ev0RDl0+R2BsCtqglBc6eyOwr91ZKwCIKuJXgOw82urqMx4EkJBObT4UNYBOtxsTUQNAW8sAIfI
veS2P38m3423XNJ3rakoY+lUGK+2ja/mQXOlTbvpnpdZv/0SXgw8Pfs4vxvtZMGhBx+NgqUcImK2
NbwL03DhgT6/qrwb4eSJ5v07TPNAPUSf0q3Cw9Z445XlGOvpMxhdW78CZGNfDL/+tb/31+24aKaJ
4yPi/RRwN8wVQtdZPWQUYyvtzrIWc03m+Gm/j6EORABpTeOrkJJiaWQPEsGWH9+ev/bffx//5HGQ
8xzzhqUeErO5Axy/89PADdXOaRML28jsaOngDvR7Ph717NP+7qhPbtVBp7CbcNRlQPpNkm2EAm9v
JNrC0D5+PNKZKQ1ItSWRbi2TaX4qbO6mhLJgph/k2hefaD7kD7FcTi4ijJESuDrBBhjK3P540OXr
nyyjJOapqibJMriJU8aurgNKVDvjoPhjuu6mqHRmIaUaI0vjhS3mmS3JLyOdXD4x1820MHQ6AUL6
aipKvzCDE4xzvNG/qZGfP9dhZthZQMXw42M8cwk1PBYiRW6gynQdf336xUAve6U2D1ZJzlCaBQ0U
WflRhbFtDv0lvvu5wdi2Q5HXoazDg/x1sD5SAnXSLODmihMbX0MNy5S10y6p186dTfCWbO/o8f6O
xiAziqJLbh3EXrdTrEyqXHh0fXVbN+SnPJgewkELvY/Po6yfmQIArLGps0SJJMVTWTjVqGbERHcI
kZGlVuM2DVP3lK5ls9nl8+yVvuyVMg2LCosuF2LFO+ZVP5oPQjodfLPxQLHfgsTImBcDMD2f6rKg
R1K6zUBIzvStlpQrcCCrHPullJJxX7yV2O9UK9oNueY0Hfp+eEKB9TlKnwvhq1V/KjN838W0A/Kx
NqXI4WSsqHt5oQU4uM9WSdkAB4tXw4hqDft9VqoPeht9DoFQWmUCLJ1APARsGq5YtN96N2yssbyt
wvBxqoX7rJLcdmQHi/fKlfmWJY5bEaCINirrMBU3FQq0OPwmljcVUEydvrKFAy43UIxLgScF8jrM
MEabCcw8o86fFiczb8BPxuxvq/iLGnz2tfilkSNnLIO97JO6t5iVwSDbdNPxMeqSPSbGeqA+oNWf
JOpbWZhe9xonuTFfC2tUcFMiIVe1ahPKMP1TbG6ddFTjx7SfNkY+3ElEy4ARc0UaYEJXbXS93WaB
cWtkqNxgtpu54VWGcReI/lrzuXxZJkFh+ObTYMnDHtWK5ORDbM+jZY9N7CT1N2PCZjHIyb2fFFQb
qhVLgyP2hhP71b4b0IDxPh4Q8it/N7RsNWWMLPFNNW0jB5tR2tfGcxFyeBRdi2fdN9xwtpxaxIda
Xxv9C156SzoK/m3V0CotCTmpKJTlazN8NsuvvEiuppALLpZ3lSI4Ua6sa0tIIQu4lN2TaiYLzjxk
+WRXqXpPJ5HwSe02K9Rd2yquNaMrjbsv5JGBItYrINWR6Unt5FHgdgLJG8TPgr8l0eW6UyBYQZGw
IaSShpnfy/WzUcw3UeB7gXS0ysELh27bpv4GPobbUW3jIoACkG2ZFltu0C7hftrKarXPpFeU8g6Z
eriU40MzHs3kpaPeRQb1OiaVqdZUm2rQuvZjG+j+Vm8pSbGslhgGVCzAEmtPaEaOQq206q7JScOr
CnTO/EQD1QkB32RRswmXHpBAlSeXfKgTIzUk3W7hDdR5d0cDzp7jeCPpPs2O6hpr2haFNzhHmbDp
Mu69KQKFOikmCnCl45D7uXDDKIaXIabw8XQv1YsLlY5zKx8z8xKms/DDTv1fICgttUuFQy4y4KD1
3WOXpKiN6yod6HTpYeW0Uaj/G0vfu1GNU+ufRM2v7P2DH1svRiVdC+14SGfmpo9nzXPvRRpFD3DE
vBOZvBz9uiLgwqoINw/uW1KvCcx0qn3kfTW83BGfLpYbzp7Jd2OdbAz9QVIhSQmH5HvjtMs7PyEU
r+OGEL0H5qn0RnX7e1pot9WFys65bcT7Yzwp7Oh9CvEiD+47IdqK8cYiSTPLo8OFM3lhlFNe4NTX
NV3S4F7coTBdTzhQsa7vlvPZO6IdNV68my6f03Mr+rtjOwXbaYIwRxSJKeFMDkXzq2CXPP4M3Bbt
CkJR4NIyvHA+TwyaPza7sAU0cxFsKWi2TrYRBsqlUBGD+3Sb3SeOfxfsSWHdiiRgl56/Vvfp/pKa
9+KQy+L/7iUJGno1q1JwbxyTai1160h3mRTR8bUbaZeS08oc+y84ac6e3ndHqvw6rJ+FnY8jHiN2
oKwnXQB3NRUwPCb69XJZHD++hy6NdrILleVpyschAOFf26EgUTDg9TNOvgQpYqCPhzr31sk1tEjt
oqRDTuTJQxHDL2rkMbxvnMkh9hOHULsxYEAKXutV4urfuIDMMRIBXUyiKgTWk3umbYo27YPuftF+
m4RBRisD7BT4A9pQqK7Le/0qcS/prs/NOBzjYoUCSf7boEqKBkQZjUMsF6FL83CbKP1dH453eV59
7i3hy8cn9SQi7ueDoViabsrYvAABn5xUECUpGEbzMKxnZQ0ar97mLrCYG/8hf6UtKt6lV8X1T1hZ
5FqxI9yFh0vT7HKTnL40qUsyPQxRtvqnZWxTbS1zaMxDKiXic20YBem0Af6Ajw/1wijWyfqktVVi
Fpp56GSpLddZk0V7RDf+hRN6fpSlSLyU00izO3n8wMzwAFoHqk2Paqi41aI/+vhATowoyzX79cY8
mVmEQKe/I7X36XwnSmhgyPyVboLhmJTCJ7E2PFHO3c7y7QvDLh/762Xi2pj0M1h7VNE6fRVT5FwP
UuItwm29TRzpCZ8H4syV6mauWjqXHr+TmUUS6WuQVSPznolt9re0GiKMJ2mq5GPYSvt8jO4TwpmQ
ue80DYDOhSNbnuR3R7aMZRDjBR6AajH835MTKgaqP8WBcow5suX2Z9fkCh6tZKfaXBjq5P74MRSy
X3ZlEtldUJ1/vT/CYE6NrFePZErciU61Zmd6d+2Zq+IuPVAxuHBkl0Y72b8YWtc3SaceLeM1YA9u
ff74aE5KSD8PRtK5LSTyjX7DeY94/0emsuNSNc5v682ijY8v0unPHsS7UZafv1tIe32KZawiRynN
D10oPepzFV44Tyeif/O3I1m2Su/G6EJTSonIObafyy0xApu68+S1BJp+fkoC/CLlRr2duCdgYqqb
/j5hSqxX1W2+viT7P9mT/fZFlsfi3ReRozYua77I8q6a5NdtuskH88LRnq6kPweRqVOJFHGAEJ5M
+hourhKS9BGUAeSjQ+dlnvEI03w113eZHdnipZLRpRF/oEnfHRa6xjwMNIXbfnKMZr+MONzlK2lt
4oNnxOTp4zvz7IBUwnVDYrok9ur0ENFoC6NsHXlVn93sXn4cAao+LfatydZDdgyXFrHT/d6Pk/pu
xFM/U2vWQ02g8rG1y612q+/6Y7UPbYrILnUQaKg2hvMLW6ITeMPP2/b9mCdbFGVW24YktqN1rLfW
04IUCEVevlf6A71JR1jLR3x0zQrsyp5m6Vpci0740INkehI90LevlzoD5x5VBTOECrGeLZp5svm0
OlPM+4x4lJgurFIHm1izXv+dK2sg512mauW3rIpInMTElPyjhHC3aj/pdPK1lnQ+3ZsUwUvDK4o+
X5MUF10+UpmcoFxdMgqfNt5/Xut330H+9Skdw8qcQr4D0s6dBgrprlr7duP6t0QBPACbvdhyObMa
LuAI9mcmiJvf2sBWLM9VkltHmtCoT0KqOq+Rcd8Ci/txdv+/D+gPOugw6rkh/+O/HTfnvEDJS9L9
Y9ukL/m35j/s6KWYuvYl+gc9um8vxXuT0P983E+jEIlYf5KegiiCCCG20Uum8E+fkCQrfyKSUChX
sMswpWXp+csmJGt/WvCY4XoDzjZ1aekW/OUT4keGZHGxZVQWLK+6+r8xCv3kX/+9wxEQjC7dCPJz
fr1RtXlQjaiPlT0hMlfVrrnBZ7JRVqUNmNzcy7vln+qNeaM7BoIglzlyM+2kY029+NY/RDe9SzzQ
fnqaNr4zupkT3w5eRLmgtptdfJ28pNu8WCHVlTEUbEGpXMVOYI/Y9CQaqoggbah7OzxATr9BLMp/
U7Nh5qHOCUq/os0Wrqd1tamuyL9eC05/pdjhVthM69mWNtGm3k5O64qeuquw3sb25AhusdF35THY
KTbr803jwcoEwsmkW7qlq7nZTXDT46R2FbvdqLawH4oVtVPzOtkbm+qGWPlbqIc3E3OzvlXteZfe
RNt+U7oZOpaU5p+wgYm2Kw7+nXCTHpOddVPssw2RR5vaidYSx0mP1RH2mmes/a1JGZokw314SyIq
CFqdmf7Rv+vUYTW+Zrt2ixbQiflYBarF29ZpbN99iOiqS54OB0Z2/O/QXvmNcqP/+BqqI234BLvy
FHvekEixbVxHvPOvx13kFfDChHXDkXVYAkN3cKvt7ChefUVF1as3+nN9hXOITADdBhBybTiDa3g0
ZpfVdtPzV8N9dgjd2bMOiDJx8bjhAZQvtuJs1+FSBfCjrXNMsT1wGgKUdihqdqarfJd2yV3yTf5q
fWk3Bd+jseELPqwDnMjtyiAKQds114OrI8RRXeKtHOTxG9HN7HDTXRsH/3a6pngMeUbEuZzDoNFv
43vxOvs2f8LnUNCQB7Mrr6p+Xd/QtXa0G+XG2jfb5Fg+5hAERkhLeH+2dLT4kOguvOo9eRN7eFgc
goyZcuO9utfs1POVbdjZ+Cajo3FnbOEOcLYjj3wsd07u8l1ka3bsscl5UjflTr4anoRtZk+2zJcl
YfVrxH9PtrhR77MrZdttLDSA7FNu1HvpjjvR850ILEnFcyLy/751V+mjdBe98vzwm/HB2E5e1Kz0
neoJbnSbHON9fC3v0ms4lFfmfbw3eALq63gb7vKdenWp0vWzaXTuUT/ZCwxFJxc6qa77aT0QBshT
yE7E9tfNplsBWeQ71Pb376236AF0h6TTLT5aBxQlScLCg7JFCuhkL+EdadQ/okJad3D+L3PnlVy3
dm7rrtwOwIUcXpFXYE6SXlAkRSLnjNafD7J9LHHriOX9dEt2bYlcJICJOf88xoAe0sntx9RNfbh1
HdmRPQt+2lByuwMnzM+ZNTAGO3tlLpF+eb4jqwmbFd/wcziOWldhlw8nNT6WwV7jW8gYU8d0S8gh
6hvEYOC8111ATAHTjW8lYgfGUeud/m17KR+mcDjlQf5gwucapsF61YQWuz+vnel0C5mqIzyqbsfX
hjD6mvg6Ew8qoiCRWz+YTGbJB5Li9Gyyly70KzbkIT7I99utdmvAZDMdjYvSCOPDdIzPxYmCh9/7
6hUESfW1yafpYRC0AaoKNMZfJm/Zz4M/OSYxa2a/QyTkPH8t7NcKqzBzFlZbc2HNOg6uYn9/z/j5
2d1Z3jOCPhNCqdWGUNKRPCS/j/M5C6cA/NAFxJTh4C+u5k+HorElJKxHPpz6FfJbocV+FE7xEzvO
bZxnGmWHnaNKt/eb+44NP6sBL+VCOFXnDTKR0Zud2htP1nXhaPwrv9z8gQqVeasadhFYbAc5kAMN
+QUibrfwCq9y6A4ehKv1uF+3uFhf4is9Bnlhx1wy8+hVeByBQxvWHmSbIcRrLhg3R3a7y8FJ3cLR
PYS3HdWRTjmkYUijMEsz23B8+msw4mp6D4pTe7TfYzzC5GL1bRAjB821XJgnrEPGp9pQvIUwyTHu
ja8xKuiinX7p+O2waR8EPJDANobb2jMdw41ujQOE0bYcCGHDL0mODQrmnw4LUeDDNf7uHH2oE81G
mlNCNsWL1tMvNlxZ7fQByn9uG5YVs1cmD7z5nWs6PAFLOTrQtvImKnzVwlJYruDe5Tig0dP4K8za
9iPoTX/1Svt7BQvKaNN2cqJgYiUZ3A6K4xqOp5FjOPiTvx/Zkast7jcz0IPJxzXbgp35sdfjFRF1
9eni7Ntmd5J8w42haetxrnR4fD2Q/O5gHiMMVedDzIy5KjjC4rfxWBz2X9iHOntMdMrLxW/5W4LR
bL2eP6PXLSeITT3FNpHp2L+QP+/7uQ81l5o8r5fCz63KL2LUPLTYEjKXyQ4zWvajt//y1pMOGZsF
qoUfD5IRKEzs7tyDXRjd+Y1dmR34qQsT3XTkph5Hnk5m++g8DFvrkkXDiSMGxs7V8f2LXz9n9/x+
1nVXTIg83QMX6W+sp+SWXsofgLzE4fw+lntnM7kuHiIIMVpuaX3ntTgNggfri0hqdBchY/HQn1r2
jhpsrs7KFa7g6Ac4Vp3UVrGdi1/xOi22qeUnnFkX8U/HDAbeLXS+/Fv0JhfOVHt1BN7M/r19zUab
AxYgj4nvKJBbmjnvIgcB4n1OI4fuUOGC9q0MPws/J7mMGNggOryS/v1Zsgs3cqPD/jh7qDT442kN
sQS8vZXdwgLxCcHet14d7otXHbYv5sV8XFkO9CX27oJPPBEgj3BODv2x3TeqqwegbnnThruGFTbA
YAPHfhcUXufcwdDCM0CGbVfOO5zhtsXtJlgFII8/1kKjrJ77oL1+LDJU1AR1EbtHxnEofiNzO81+
O6F8GgI91MMBr5y6NEND4YQNOgnXc9iHK/t4v5ZKlLefERQovOTHxpRwFTM3yiRA0OmoxBSYSxyP
h8z7jy1RnbFNYbHvZKwLgrNegvGImC8eWGLiDqfBYfXe9mX7Ag7GAyabBJirsAcOh6vLIFIBhxwM
qV2w80S8MiObB+2AnhlnVg6SYA6ZqPyxU9NLM5CPNL3Dzg8jZz6hOhAmwX4cBj5SOQldG7iTKSIQ
2RDqYqIdIYRW9VXFDFvn3VYVAbICbJl9W84sLdgOVnTPv5mXY1fJrOXqsaIQoYo35sN8o15i03jX
pStRDdnXG917tl0eEv4y7Ln+qB7AI44zIUby6RvZVQD7jr3TNK648J4DiakPZt7LfCnx07vhRxqW
cHXkJETYIoW7mnAUnAvCaDEwL7RXneOL+DPadSl2d3WbZyFAD4bjjm3w6seZ41gSBiwYHmh9eDdo
obLeCjuFAQ7eVHEgfmVGtIP8s3IbHxVTJ+ba0sH0LKhpCOacgkUefBbWFY8MLXDQxR87fPFh9Ah2
z7OfVrCzuxkSedWcVEch/kSAg0fozr3GJoEwmjVtncmOXMmWYQMZEpaRcGf3etzKdGYuw53sxZbs
/Db5Xl/uS90eNW60YBmwnny/8RhQxzRk9xEhdnOF5CqBSuIq2Kc22E6bflFdlTfrG/xVBAoDkU1K
uNKFWA6OekQPrw2sS5oj04msxCs4x/lFfCwqjLQU8s8jNeRjfoyPNYC5s8DPXS2n9qK/6N+ghUVX
0wqANToEQRAhPRQ+KVXIvfiCXTuqLfpsMDtx56B1FjuFd29vOY1ESTW6J2nIPA6fIhpxM1IK2NOd
jqhoD7sY3NgBAPsff7DF7wDvyRngD/D2uKWB8Kby14vxcjnvNCqmO3ibZwUDgdoSNqbd8+tlTyEr
iQ67eshlA8vy5rWE7MzKHZqTRleIabKBv4h3xkOrM9Lj6WcCMQTZSvjLAwBK8L/qUP0euEWWxQQN
oN8zN6QehlN0qB9YXzaK6spXI1lIdZKvZwE8pp0+qId9ZlX5pn4379XrlArhwmezu5jb0b+mb9Zl
d9KvS6g6C7/M7X1uyYtjJ74RPMGj9hzgIgkz9zgUFLXmxYGw19cRozKcmC9H5EulQx/PGd3Ifh3C
XT9OC/iC3UKwdE1s+lw997U9rF5+Ts/oQxnO6CsBkEWPMC+kaqC2Ibzq6cH6pgFJ48e+yHcRKh3s
E/5S3/NhYr799Qp70kcY1hEvKtBsim592PMw68d7s/iFvZ89q8tJ+EZ4ygYU+nMU9q5px/cwPcmH
tDtsQeIzduJmXyX2w+vCS4xeZ3f2F+85+WEUIMe3TU4i92g4hgdXjK2zu3rq1Ya3N2dWdw9DJ8Ju
9UfUyCgKl0g2pzRzm5yL9FJ0rUD2JSngqyvjNcN7j1kdWocJB/Bx8b38Wh4gEfaSy03zl/fV7zx0
lFhFyYlSeyH9arkCoF0bQnvu8cdd2FYAKYUAhaPut/5+GwNxctbb8ffitrhc40D1a5zbHtYRBGHW
IvZ0Aw1UeWEwkg1qFzOSeSXD2RvXEv29CYkERoDP4cWxd51n4IM4Wm7e2Q9Nw9Ubwu496IZRnmB7
39zbcXMe3rNgj2f35dpTkMEmheYiKy4a+scnARuF1MyxYMVo7eLzfhgUO8MAySx0hkEiOicRkPma
hN/hN+MXDew/CgNE0ntUJ5wy+vkFyWiFsXMzfCqDavtzsOikoYyoMDPnA0PnRho6B427h4MWQTRj
m57pt/cMCfnWAa3ToOP2Nw9aJT6J+3WWK40HUEPryD66b8EBRDil2esfNx+dEIyyie/NvCkww4Zs
A0ca7PWXIYDgFXO+rzIpAEaZsOBML7tmpAVH5zdcKPNmfAuBi80PcMMEUn5yoKtzmR32GHuXOvZl
mwxEdSFYJRBLPKSPiS13r1Y4nwu6oT78+/Bb+lC4N8GdlGvdSBcEqUSa5eZUFJbw69534hRPp2CE
D2FAjQSAF2AQWc3kFSSdnG8TS9USPiEgQny2h7kb+KTieo+3loO0+wXYz/cQS6KWRGRqb1fRQ3QR
XXRn66o7yN50mAOJCodFxAr+HjLSyZ+P1POD/rG4X704HNCf2jMtHYuNmM9eqAnLY39R+NOpCyv+
r7sYIS+9GE76YbeIo2/eTXvaxh1OT8vTYl8bOKEyQCPFrq76i+yuf9vdgHS/+7eS4g0EF6Fko3fv
9DfGabFf0ZrE0i8/TJUFHR16wrudx9tBxoV10EKw6xvfnjhGu1UraS0mzrAnlbtfMd3uJGANJWi7
9HeJwJf6kdsw/YjdrFg8CksU6XaXspFYzoSoXN+hcrI3MLgEaPs9aPV3p4QAg49IKheX+PTiRjeL
v0c3GoUGomZbftwYzSKsIyVC2MGHcp5XYzj4UpjCdL92tx+PgwQ5QWGLmeKN9LgRFe9cH7YjSJRe
57jDMq0QbfGT9kwkjSVfnKwKRgpEva/f8eiYgQgJ0OlRuNk4aIoHX8sxJdXX8NpTiGMOVuyl4nE4
yLNSPyNWMoOF+Kfz9zjSgvXNIBNb8e0rz6CQ2WvDlXXdXDBQdlMi8yQS6mUXM8d7NyIy0jqOg1wT
ByWtiO4Mt3P3PQl1I5pTNvIVp9h/yIgUxwOyzcRuq13cLEwyHrvdgIR7aktyzZmdeY8E5jYHkF4i
OQTxzx7iKV4r+hA/NsfCE7mhPTBcWLjxsLPo71e2uHUsAmEZlRyCukY570kJep2YVCzYbsfO0Wtx
GV/P7oJN2ksOIPWxVAXx7E9l8ut/JsU/wx0BG/4fp/VDg7nMGy0vEnRqojfpSj1aNbMy4x7vPYi3
2x3AWvli8jd3D2RNTOMeWkp+dS1czVSZh69Aye+06/pEVe1mey3OfP09vzR8JcTHeyYito2fXEXU
j/fogbGtY3U3nZqTFCjH7R3KSlitKYl4MlXO1U8PEKTZw5kEmjCG1PgwERKTxPlduF4VxBr6dXei
0wmBo+j2B5ymlx9rtkh6Ls9IK1kXX3GOxJKueJlj8DbPqyi6yNfy1+FYnvFCBLQyvizyR4qcIJA9
PewP1o0Zu/Mrrab20PrqqT1ZV8UB+44Vp3xO5U25ki/7ExOoBNV7gp8FVvjjFfxXjZv7uuR/HznZ
fuFy+z853v6/ZG5jl/2hW5O+dd3z/zu/1dXbz50Zee8F/7MrI0jiP2RDZl7MNEArmMDo/t2WYTr6
H5BxM+4vi7rJnNWOB/5XX8b6B1qmjM2qJiqdO4nz/7ZldBo2cNcw68C0PgNa/NC/u0n/Oib/JNX7
PX8bJI2/nhtGeURujKlEZkwBroIx/bU/YxjjAK1QEVTqln7tzEz+blmVesxU6CFsZZkoWxaUKcXF
KvwdCIX4jNJ8iVtNPUcGrCtjAta/UaeXte/FwzZutc0E+UgbIqOclvXoXRkzzQZ1O3SSHAwCOnPL
lpzhfrmGNZcJ5KKz7KadC2+UEauIrSR3pgJB0KJoiVaUCYDrgHatlhSpo6TTS1yXeJ4SCqaiLZ+k
2tJCtZ6eQaa9CEqE4y0rCni1xvjESIPHXKFXWhLYFCPtYZx7wiezv4mz9EYc0atKJtWElien9qBB
h9OCSKDXGUIGDtmDKkLv2EqPaR/dMcVyqKNol8mq5adJFKMAJoyMuEveVuQtEA/2tlYWHqFzMQPG
jsvUV8aMJgcUAkBa025FQs6EK6KFCeZqYAY/NJI4ow2mNdYzhC0ZUSGz5pdabnTjNVQe6vtWo9yk
SeV6bEWE/+rSSi61RG6eVm0g6o0tegXDOnwVRRm7s5mUTc08QhYKxDsQAikZLN+o5flKylb51VCl
MmtsLZ+S57a3EiWI4aoIqmxRWnuMC5GZEqOv71d90WAXGLaXNkUECBWjYYWgD1j8sdaW4nYu9fYE
sT6TnfAXUhSLhPpebRdYo6wYun+oVhqd0H2CXcYUcsEZdgBBvA3FMYGYlyaMLAyk6cqK+Ew8Q6gy
ZuzANFkqu9QiC6YnY5tXp5jNWLD7Mpq8NJWa70xITYTy1Ryz6GXjDX1c3OoKlDB2KU0kb3FRHlRr
6bw2H4drLbZgkWpL+ckoVeVubnLrIBup9tUSIZy1oS2VbrPC0B7ntN0uBMBYF9rY1qBNqvZg5aXx
xtlBP7CdIqdTeb2tGluhiggQyczSC7dCLyYXdQGQrK2n9KorTRHPHR1zrY6eqqQxTn0lkHAzb3UP
dyScya0JQdcq9cyrFnPNEO4o21a7UiEXtO2h1NQt6FpzPmZCqvmihNzaCPgIv24I6lMbbaajKsUr
lDRMvGVKScBliunkVOmsvIDEn96G2loZLRSa71I7dYojdTmhs6kmPqzGpM56Ycxk74Ucq04zilBb
GVWk2G0UU70wjMlfzNI4jW2LGpRel9eFSFloyvUzrIHyykRF2l51m1kGKlPpgRhp7U0P9eHrNiuj
206iEEhtr9AeELbV15QmPRZFo7npJG13USKxXVc47/M0T/2uE+Ow4da/J0VLC0QVu1MUNfOZoSGF
GZ1YvtLh03hS11hyoOHRXPgsIa4pBhXhMGWD8Tpb0JXNzBlEhbEa781YtW+lpFLHSaLR181xdjcG
f9xMa+IXqEliD1kIstEOFPuiT9Z3qBPm1h27HFn3oVoDqZO7U6Za8U1ea4Q/89oaTpbLwGAyQwuS
GLnCQtYmVOzG5XbK0ntUzL7mRg6xjVzc5mZuerIxTefamiFT0mFi6+uqgykvk5VTu3XTfbYiHZc0
ETMUABZqWQEKk0mwYtcVQciqt7STc1j3btbU/K62yYbeyYTs1abWtXKxJbPglVVmUYLO2oI3Mi1s
AwA/NGxL0QhiS86fkiwXR0ffjPQI6451DcPi8oI0BFWmdkFcENsOlV3VbVDOTOoSQDdf3rXWXJS2
tU3viZiLRwipdo3CGt0uZaiUYzxOVBxXICZlMYhPVTmoN2Y1d0Q5layHqJkxRiUsNLRFuT3WZrMe
5FGYr4W2JP2rpglxNR05TChF6uue+fvCXpd0ubS0PsPGba3xRTQxdMgbyi9tNWYnxSqpWypK6qfp
AjdJBcNO0tRApyKFAtE8UfFBfCRh7lvVD92mSFfA1WdKCriBF+Bs4/W8yTGnOJNkD3au4UqBSccd
gG94KbA26E/a+Brw+8pkdW0BINOapDyyT1ZC+clq7reyli5VSUoaO6rMqndls7WoEmx6dmz1Ur2d
mgrZ7r4oZPLAJIkPVbTFKG12+hIkSqHdDEBDIRxSKmA+o5l0sdd1zTx5k7kt1E4hRbxeNFN8iXNL
2Kk501OVNcXzThtG1o1TdsG05AIi7sVwStMOuotBSk9yUSXnNIM61LbGDKKfqOsPTZG9j6myuTCG
3QildJxKGNNmVCBShNeG9aCLy9XUzy8JnEKzNB+b9K4W22M5DUdk9dw6Lt7HjanT5WKMqZXUVNwo
RkZND3DvyZp1ZA3JaeCs20ZmuOCisxslfdOrzd21L9s5eexM5guGBFKXr3NJYrzS2i0mtogI8AnF
l2QtqIpLyrOeL4O3Rk9xRcN0Xpy6J6+GuzkdYuvU90BOUmpsWq7w8mmX4zvNhsLZ0J2HbfYMoXHm
vnVhDneNZDhWc+5UDcRl5GxazW1J3yKBHnzB6dVyD7L446jJxxLUWs7L1oqnyBrhgEcykKBkkxq7
G+k9qBBUqS1bBc7HnsGOrXEakYoKvJ0yDytBY9Ul+SHfHvI08lqoYrp4cqYWAp74bbbYeWbvzAJ8
3oJ5tmRUclVyz5654QrSK7V0qnJBiO8h62pSTkX5jqk4FFDUCykUbrnq1AWagHEWMChvZwbagGkW
FhLFaOjz1vEdciY3l+/NDUHtKjtKUvM6DdrdlLQ38CMyVZeCQlCfRwPJX+qIebM4QC2v+owoLntR
5PWUdsQJ63U6E2tI4qFPLFs1vlkY3FIQLkCD+bq+eXXSZvgq2mwiSb3Qr4ZvWHiyDZIJiAvtrR6v
9A4dUhGXYpqJnWnG2RzHd2El3Sj1oxEvjsH7hwoSe6C9dO1wyfNcVEV/GHV2f9WnTh1XjkzopFnd
+6gYLXNyhFVuPooMSyi1FU5R2r5A2Er3X24Gz2qb7MJqSvm1yq3+XBJHedLYldfwk46WLaaRfp6S
e2rlDkohYWPITmRsvtLD2zX3YVnQPJvUA1aTQvnc+KoWXXfJfWvKzAd0Xi1ZzqjT4zEgm2vpbGwW
uM/VIqiFTyqWpTvZgEAqojUz8qpFoQAquzqichv3aM4L1c3Czlw72db1+Lkznhu1d9MZEQGxwjfI
hep1wt1uI6Rmp+6kTdRr4cw+rPovWq1fJk3v6ZNi5+iJ5WX7MJbknBkbOtUfp7F/NAcAum1JQY+T
aSdCfFv1rYrcaOXJxEXC8FZNszsns5tzmMQodWbI+OTSOkKSaw/NO3j7g5wL7mzczBFEmiZateZT
i1Rqq8GTqaLRkREcjM3R2Oh+CfexsfqlbnLMTBtb7kkR7HYxleXS8IepcUa1cTZ1uu7ipXOEpv4u
mNdwRnnjTPNaVW7VpPSF6ghyGeWZ1t6q7yn44FTCPZ6l+jIac2J0qsQlDiDJ3ZQXNUW3bb8fy1tT
61xRotfICg1R61ezdJRnFFHGtDt1yngCz3G1LKl60HrrDoriI7Q8U108SXPjlozCiEN+hh4ZPjm6
GWLulXIU6r36MJkrB5FaWNc87nzSWQzDJMKzyqFBDFTNht4ezYVgbXnJt8UZrdVNx9Tvzemi08ub
WCbhUToIBJ+SXAtMZXFIsq7kOT4C8QpjQb0e4sdJhXJOuculi0K5W7PcTUTqz1Jxkys8ofZVUABP
N+N9BKDaQClWIk2Z9OzLXM2BqNFpEheeB62HkvKeLvi5KjvwvaDHPe5c2hDW3ScWDbq4hP2S+r6c
h21XPIl1f8pgu15w8FiE64mJgUal+pgWd6nO03QZDCAGuZmwPCqSDjq7gVW3uDRXCo1Z7wrQ261V
9IWZ7cfaquHVo8hhJt9n+PPsurBO2zimDkOGiJbq8MzJAoKeUL+q3iBKO7NyrX1Po/JUqBRFx34G
BqwotLY1E9LPJdymVrSVXqOcLdUHs1S/wY2MuPcGRnXsDMnVlmQIFzPP3LlJaM810pckHuVLbdVu
W5NR+Bp3aK9bbaJmjk76Jg26Byclp2K2rje511bbmq27bR6RVFhIJmuoW42iiJyoVmp7WzLjasYp
X6SSjiC11cL7IoE+znLhAMeyFmRlQsnN6szTNLfDUTSjwpeT6X7RQezGKoFzSj5jc9AZEpDaYMxU
zE5HubOQATExQHsntxJTv1I/Ahhh35NwlqTR6bfGki4hTQgHY71QzIkhgkVuPKib5SAbS7826e40
lI6siPFGabqX5vxeBLwXS+urCZLcB8uDanXBeEpeOFLB0EUCEZ4ammJ8HEgEYPR10UcINY0iMwqr
o3QryC0C1wi/9bSZiLocbUroaCTdtVKLO+mHcCeLaxKahnDbaQUisapwzKsunBGu+GKpYLPcVU2T
27TT9IO8RdZxjKb6TlsLwZ0mKH019qMjaZihSoMNO4sXBqQWkN96EuHhJG67gMwTZfK3WJCpyJmd
Zsti9S4p65OR68+T1T5D9PFebLl2xES/AbFh2cZZX9yp5bjNHf2CgnwUZc3aEWN8G/tyAcM/3WJ0
Z8cslasVUHdToluzjIKvbTXwoGqGhrBBeZyJImgcXMnQwNWY1cWwAcTOk6/9PBOcqcgGo+/KPKFJ
nFFGl/C62yPq4XFnXFJI0Jyh1u4HuTtHlfJIgklaW1UeR8kXqI0YG5V4bSVwo2rfQFI0L66SaUGf
Xm1V7S1Vd7GL1/drfYri5SLi6AyNeijElyWSPC2u/CL+Wk8jk20VhNh0NpRtum8ErQjlZn7NVxSF
og1k3EQmY9HPMkSG2KBKH000IQzFvNKoa5BHCprT70lCl2RM3ksvdZOdpGh+hPAqnNLZaQUUbGZo
A4TXZRoPcH3a88CDWV+i2kQ7o8UBaDOV+Jmadpfn7gh4U4t7JzNhV1SnBQBn2um3SiUwUbIs99Wq
KnYyJefCGmnQl2LmiSkaS9ty0ch5IBblvbwZB0HJaVJtBcYC3oXpfW7aU5FaeSgv1kMpa5E7wZmO
nXomzXXk+nbTkhtKKT7Uj/ebsJ2lVS9IjMdHo6tDZOm/SKJ+WLpx4MWgnS2vY5BC7J8L3OaSw0Ig
Kwk6XWXWeeKgnaGtvYW27UJpnzorghL1y5ptiF1NzV0v1K07wy5sKUwnqFnYZo1oD7k479zSeGjF
4Lgbbxvk95QSGkr/I82gRsXSgdafB6SEEg6K3bb199QsrotMfFi39lljh9jMVz8rVfbUQG6OA51k
2xyF6zrpnuJmDLqBzrBcn1VZwAAmN1Ek+nH8FZJvZO42t0agsJYMiPyZviils2iMj2VUxhdLR3eH
YLESaXjEmY4+XqFQjp4ywzd1GFkg/N/uErUgtYw6jMFO6Zs1RuWuVufKMVriPSScX7IYl09gO5rN
gaH/tB49Ken6PVRQ1eomhe5I9Jcql8tj2ehCAAG99aqUGm1uo5Q4kOmgmjc/VVB/W8j/pY6/1yMR
/KHACXMNLImA7H+tR+q1NFVwD4c75nUfl5jqsJjfwLsfJq+5pe8XO9VGU/QT8bC9TfCfWbu/XvYD
xItyX9koQxaqSfaSSSW0zIUltETQ+mtRjtnD2PSWYHfz8hlq5wOu4i/PS6n3Z7gV+eUAXWsW5mkh
Bnk/MkllTQzFLMYWpnOZDv/EV/wis/Jzp+TXocJ/PaguKxSPGSKkmPzr9cwtnmKhzkNNFs5DKTnL
+hkAdb/jj0sJfSr85Sb/+Yv0J6UoiLf1MqxF/VZv52NnjG+5lX7ywj67ygeYmmpM49jGVaiWJ42W
bGWdRGqFf96Mv3s3GiUgxE1EEXjwh7WKqJdvtVWGol4xcWCt9wIRpCFsTbg162cEAb+/mEGZGlgP
REMfcJkZNUoypZzBOuJsJoHAjjkdravb3k1uUbuVkBsr7XqFG9fZrv/Og/7n2h+aaJmlptWsItre
0Trbu34zgwcDFSTB/fOFfvvW2Hv/fsgPvfVUy1uaCOw+uHIhHk+GwBpSGLpT828ZElii/n0p+cMU
bbdEQtkRFTevA636kmE2hWZscSoYi2QwlS7oylBf9xky65PX+PF8tQUs75uShxul+DS5sVICsrHx
lK77ZMN8spTyR2DNkuZTNuRh2WrfFqSJHOSAajvuTeWTU7BvvL+cZxVIkaxjmkFr/moxkiZX1bgu
wki+zwgzNk19smpiQnO9ErbsE/v/O/MEe9n/XuyDHe6myKqrtgi1pnzUtRjRYMX8jHfutyv30zX2
7/8EBU1ilMsRZwlzs3Cp73rmtGsRLFXt/I3N/tN1PpgoDZ9SkXiEUs/0lADLXHthTIc/X+MjEPCH
/wDnj8uEyAtt5w82ajM6BX78gvorfWcGJ+4Wxr9+jNtN+yhRdawc9TMw7W9f0k/X/LD16JZRg1+L
cNHmF0lO7yxR/8S6f3aFD3uu25LRMKQijAegYiBD6vc/L9tvT+lPT/Bhm5XbkCwSqyYk+SmFmjzm
tA6S6A7537GsP13ow15L9Z4GwUQg31uAWtLhemoS4FiktfYi/a3DA+Mz2FfAfPpH2lmaHGrdlVAa
zgV5srpcboV4998vHDjBHWkI/lXaO90/n51ZlupoauowF5tjk0TXpWK9C2nMsKD5+Ocr/e6Uwseh
wL4ARJzt/euVAI+jmkj0J+fNpUbd0FnbkuEko/nkDf32OorBQ8EmTSf+g0uqiXLbYa2p5QnauRuK
PlgHMtuxt7KrPz/R7za1/p8rWR88kplrKsSTNZJg7bmWuktrGT4Bnf/2WVTovn+wRP+F+2Ot01iT
IVdbFwum0kRDS6Gv/bZBpPNvPAr4UINiqIH+24dFWxPA9Hi4UKfwR+Jp3K9x+99yKJMIGObOHmYq
/Pdj8IX6k9QKQ8P4gHmmDJjbEbxNnzzG79br52t8MGRUOgv2RBMuQxrouXizrdrRMBL3z4v12VU+
nJm8pQYyGk1IJcRgOoFsqmDu1dSqL3++zu+M2s9P88GoCVmcNvPYhEncPw11d6sI06kuxzuVOvLf
uBIcQTuPFXbgI7eBalq60tU7HGl7MarlyVCGycuU4j3ao9Y/X+u3q/efa2kfTg12qJqFrg3TtXk3
B0KcaEQIU8y7T97S704nhPmSwnwNSoYfn2kbVopOCK907XSbbuubOTefsSV8comPj9L35A+rUYY5
asUOqiUVemPJ/Mm5+d16/fQcH9VmoxrBCrWswo2eF7IQ35R4Ogigy//8Vj57lA8nJ9ejtl6WKsS2
dNRdaAUZymey8p89yYdzk0rK1JkayOfW/MqQ1LkShleGCfy/8SSmBNePtBMLfcy7+qppFzmuCW/1
CyOqD7rUHv98hd8+B4xFzC0YlvSXkoZW1S0zKXUIU1lY60y3jDIdHqspPjn/P271Y6TOaJihkq5C
V6t9SCGLMV7G0qrCarlcat1rwmq7EcsLJHI7uPtmAUrWhvHRprdnkrzWgNeUuGdr+xuTqqCxBH9+
bul3Bunn+/mQVqpNYmrCBNCAQWdKKrH4zawCwQyRwdux4waDvSudJBQSAU9/cnFl3x1/WowPLopi
W7SU7FBx68ubRe1haU3b9E6NlLd1yEzb6iG5tZsFPT5XTHMYZww1alt7GqoJTeueThMqNcrGGGu1
1AjQ9Fv50krD1Nq4ppUJ6TwBCTzM8nA7KhmF7zbK9rFZ2vpGHGf306RVDx0pKnjNsmAce2xyyoSq
mkMPUEz6O/0nQwwMBCEVuy6V/ii31L///A72Jf5lFSRJU3GglDCgxoT/4dcoSsmXSWdgIExUeocL
pUL+aSdJ55WqwLIvwDSnxf3zNf9KkMlFkeYRTcpMcB3+xZRGel5mphhqOdH1WtxOIto8OqirWPV7
bXKiKkaEHqiNuQZZpDhoLH7y9qU97fn43JrOCKUpw9HyF42QwuyFzJLA55uHzbo3Z8OOVtmdTDDg
3XHSAaQLDNtvqteun9G8/eW4709vKJDZSTur8k638XOIXFWRJq6RFOrjapy0ypyZb8itp1iXyoc/
L/RfztePK3HOoaWGivSjNIey0XzTWjn8H+bOa9lxI+nWT4QJeHMLem7fu/0Nop3gPQj39OerLc2I
BPET05qbE5LmYlqhZBWqstKsXAtCnJ3fPcW5v0KabNUuJTFvUf3VbjqCchu2eJV/Lpdk67XR5Trl
5E3MlMohPILKv7d2EQxRDNrdXtS1FxOrgl/RNvGXMuu6NAYz+uiMASRXW+vzCLXN+wao2k8hQCFY
Hpz40GfM3MQAuZfIyq557SamJ6/aWMiWlljaPoS4faVYxYaO67H2/fcQ9a7H4aBlioKMIgAII9jf
Xra4iJMtJs2xSeQ5r7zfk1OTABZoRyr2PSCUDQpoX8oAZwQVo9Am9D74lAaXNvrqDVegpodQTwj3
UDyYZj7lUHsQz2l7G1RWYNAeyilzvz/VoCPkV615okUyFB+zsnKj9qc0HkJlXLimMwfYhBwfknzZ
IMSbeifPd4Ds2doexTC3lld2+JwZd3by+9cElDVeQAaELcNEf3mgqr4YAJIaewMd6oPtpNbjINXR
pyg3Eals5b5ZiMCmpFhvNRmIAxVbcyDvhNvv0qAWd0NepgwAMwutoqpaPVaMpz1nW5suICTa6/Jd
95C8Bq8a7aaHSn0E/JxsnQ3iy6vuwAt+J9vM+S8RGl4LJ5FSnf8u8TnOCl+ZJo9ZU9J+ZvpVqw/l
x+Kz9hm6VJeUBOYu6wNMNY3+Xt8vE4Vdu5CJ7clDZEjB2IAQeStv29aduM4h11livBbGlw9iiOX2
hRKbfHGhhEGN6r1lwW6vaRODbdE0lu7k+6iSvniWzWRxQJuvUjtt+78ZmkQ5Xj0AhG9Ju9T45Jbd
6V3Xj0+D7i19vvkFUUvSLHoR1lRjBflrBYBxsc+j9L0+yB9rm3HJLF/wQzNWuCNcSnTR4E+b1pAy
A5Hq0Sz3XvPd7A619b3tvtzeryu3A3MnLRVZozTKYzL174pHCuZjwUjR/DAjBwocgEBLNcq5daA8
CeMUxBpw8Ik/PzvrnpMWFlIB+ypJjr5SI1Dh7crE3Nxey5KVyY2KfGS0bbPaBxWc3KP34lj2p9Qq
fj/dRqLOMFQkPTRao5O1ZFULaLiq957XME2JNGrs9vCFrrzBPzFvyqDEwt258suCXBUKZ42gAo7G
qwCuCXS5SBr6QRXTbuVLkIJdKfTnwuw+/IMNtLHAi4dYytQ3p3JrjPDV7nszC7a1lpp7FXnFX2Yo
Sb/7qXjtbGpj4q0zBPnp5YGwozTRzcLcA8bPt0MrfZFOVb02nHahnnjt6SaGJv5AsoH36Y25h99g
Z23zXYae7IvpovW46fZgVOWFWvl1C4AajKPLoh5KefFKxMPXVE9KOhPXCoT3XXx3YqAyhqPLRpeC
ObxwvUQOf3U8FIhquVM2DItvTMCXW6mkXuIEmbfX9PZLcVLu1QqyMaMBIWvKwUJDaMnWJCQLgPOP
ysnbJ9HXany1mj8qFRRMs8RIenWRWRLlbCgOOfqk6pNskf+nlwbd2dfprzCBIcFLAL4E7u3DPhfa
YsXGK8lCoWca5IVNcyqj1tv7KNyt+vvmZ/kCo8oG7rHQDVII0xgD2DcPYJz6Bac7d0guTE88lao4
paJUiFowH3gcD5Al7eiXa+A3V9YRLWxmArWfC8ud+XYOPOKkQbQKLP6+PCcnsw+ik8a3Q7AUDrxH
SjkP4RHBzeMJXSvrmD/rn5Jfi7Og4khcvPwKA3cKA3KCBtF0pmnR2JkVZRgqOS/IeLYoyGzTB29f
ffRcvdnL+yXCs7eB8Fv2xIN39tSEgaeHPfbij9H74CcodY0pZvmLJBTkV6Gzs47ZxjmAvAlW6mNW
Mm97e5+vzy7rNUyNig+89BBjX9pPyhh4nVocUMlxC2aZk/G9bS+Ja4hFTBcJ55SMWjTZyVVtyZAy
w6iS5lCDEg7qxO38Bc2QGb+pyrrCO0DPR2R+Ypln29iT95ljWx2sV3MHsHsvrRKoBCm8wLQjMWR/
e9MWzU0uRI1kFIM8FdxRguhGtJfc+CsSPhA9QH4Ar8HvBlacSkMmhzZN3XBIeC6Xp/qnoer7/ODp
tQc2LWI2yNXk/ss4RtbqH6yN5wDBToN7QA5yaau0+sGqA4ikf6D+sB0++Edvi0p6DzkDMDNO4W17
c2fj3NxkK3XFaBW0DQ+WkyX3AC6ZpJAa7+NtI9fOhP07W9PEmWQ5Ikcha7JOdYHoV/ldNeqnHrQY
g/nOp9u25m6UBRuqQdxIyWMKeUhzL4/qrD70erbqhmdP+uYP3sJjMLce3k8keqFYRad3UuYgTGlL
kpTDSU7d0czckxW5VnAs9d9ucnHwzg1NXtDScAJevPpgqu/7CoEhaIJSfSHlnXnZMKLC9AzTNbWE
acorA4wdmrJh3h0WZLgUqsB9Y5LYwWoIywko+GPydVmc9rrELBZ3Zndy9MKS8FvsovdQPkqf4pca
3rAP1f5Hej9Km+GQvEjrmthhc/t8vH2cqTcUnLiaTJ6kcMAvL5gstSad1f4g7/xHNLfsP8b76guY
LRgi9FfvfQs9RfEOwLX3ObqT9/Zj+P32D7g+oAYVDYJYh7qNiFku7Yd9pvp11B16Rz59LU+KvD/5
uvPkZd7vF0+whEfmOdUQldAn186jsO3EY3fwwBCn8RAzH9E9Mcv6RcmrpUM0s6o3dQeEc3mgCWcv
V6XqFmK0Sc9TGUGeAlfXxiggF0yJZbu1rK+Ava+Nw+2dvL6GTNcxggfIAJpjFPgubQ4ez1GZ9Qcj
Pelu4nk/7KH7bnT1cy8xFXDb1uz6gGboKnUoSpuT9WVeX/dl0R+aAWrgKtqaVbANtHR728r8iv62
Mrnvra50Rhb2B9RwrDW3/WhLAwRcqQ0JZh4sPDWzS2L3cGNU2a9ij0ztkyof+0NrUpdF3a01zHvZ
GD/eXtKsFQHRgKda4DTEn5+FBmPRdxlE6oeRSR41+hVAgSVFycJSZnwY9Vf4seklyixlaiUJtUCT
TI1LHX5Tcrd+zI9Uut8ln+ptRjpw1O+rr4IxVVr4YNfPJ8VPQzfJpSxLv7rMRa81qXGyD4FcvXNG
IP1SZf9Fq/5/wn5ndhAb8PUDqaaUYE2ucd5UJFGjfdAkvYfYQMsaGJsY7vjixebw5z3+LSaQ/5Pm
44IM5Kn4lb021a9fzcO3Ykob8v8lIQiO9gYhyOnnt+ySCYR//08mEM3+lw3BBso5QDQMPjPX8k9+
dlX5l01OCNodMQG41kUN5N/87Oq/8ILAtAkPRAnbppbwFz+78y8dUAxAC7CKiobjUn+LCOTyfAgo
F10HUbIG+0hJbpozIQpTmzExFuw9f8KPOfmPFqTDbzIjrwn8V0tpy+QRvbYp7sXZrdbMdCQYxibE
phs4A8qd/8AQx6Z4rldM0qyUo75lFm/chO/NLWTEEDdGCx55Ej9c/4aJZxnUIVNDk98Qf2R+XWhy
pzvtQfB5Q+G0G1fJY771t87v5Tr/NksSwPNtmXDwXy69yolaEhuzwSE59LBgR08NHIvjH6Kx9V+E
SfOf9z/2tAmIxpMqrY2LwnSze+/Y3Ivq+/D8LIpS8H1uu/3Lz7Nz//xnJHQ+ZSB+/9/x0dX6tMlL
Z/lp4CQB64P29MCg406DbU+Fh/W2mUmn+S87SB+AMiAxJfu93Mek6YJUL7EDCxWS45vw2KTso2C+
PTG4TFHjnxhEx0AhGAKYOA28hggB0ITOEdRO9TchWpg9tfsWPr60cCH42i2YE7XCq33UCc/pZQBP
nLptQ8mcpkBOxD3B4JRxUuJ9/RViT9jdtBcG1tRXB1K/4bv9GH+/bfryUfprZ+ldUZalpMjbfrmz
nlLHbXeimqAl9oOdDHdR3y0olc0cSuFrxPJItQFCXJrwZUfpPUCdbqCIgUA/OkQFoxyaVCwckyVD
YpfPHM04hkly8ljLyUwe6z5/J6fOe7NewvnMbBnrAfegI5xHz2myZWlM/aKqMeM5rxJyv36Zrm9/
lEmD+u2rXJgQsd/ZSnxNqvWGETzOe/qIYsSugQrPOurLN0vc0MnJ06GkgvyCOaHrIprpF4XRdVgS
oj2nR1hdYboX8lrqPliI+2cOORmUSKSQLgFQOnGGY1GLeRjIg/okeHJyamb2LrCfMxR27HKTFAvO
Vxyrq5X9bW7qC+s2zlLphLnBj9d5gPJ0s43TGtaHeG3CU3D7k80dCsBl1MoF0Qe6a5dfLIoZUspa
HMaQQHlvMq666JOWTEyOt2eVJz1NWRASK/uB8txWhlihgRR2EMy5aybsIcJql6aj5m7V+comn23I
KisRKRvRpO8mYmI2SleNVC080TNPCafj3xtI/+ZyA+uqV9MUxWPXV7RDPcjrLsxX1fDDpKfulf0x
8l+cdsFhTKrlf94zRTC2AY0AxTS9yoD05VwqAbswWvwCVTYdFQkqSphTP6oudByL0JO5VaoEc2+4
+uvOAOwwiRpGXDc/9+6tNPieNdofWaVt/Uh/6EoYvHt/a9RLLnju6lFtJaXCDWtX0MTOGDqrjYQL
zqHXNCHPVu+h8NrWTevGubxp1IVW5gSY9efOnlsUh/nMg9VR38ShRSQigr7+fb1r9t2WOO9FEGP+
/tU7NzXxx06TdKfGw5QfMaWr5TAuNVhfOJ+zPlmTNZo61KKUq4nKIK8H2y8yEevUj9k23unAOKRj
hdDB7fXMXbhzQ+rl1klCK5lMgrGeulx17ZdBDt0Weq/bViaF8X9/ob/XQzpy/oU8RYFEyeYZyzcj
SgjKvr2DSdaVP+tb0TxZal9OeHb/bU8U8ageEnBM/EgaOb3VZFxwFRJXCDvtr9VWeQoh4Yxf8g8V
9CCoJKUHGzrCo3ciDxeyxcvomPnd/c/PmE5nmJligO3kM8LfBcb8oQcmGyubhc2de3wEJuVtquW6
jTIS9DuVCMTh/oo2ZkIRmPmJTDvEGUDqsU/LbVgOIexHlr4zImtA6rcY9qk9om1Vqd5HDeq2h6Rx
DEjc+vp92Eca7flh+HX7h875IxTuaIjaGjmhMXlTepjOTpoI4OWjjyyVDXW4CRm2dbhtZlJz+fPj
n9uZfPwhwfPrDbsuwowIJBB08vIKGa079LrgnI/bFYuE3y9ym4elC/U2AzoNBVCpp+YD+psUeJKm
ZFXe5WnBKlP+QjTxc/aMHEYPr3vrbn7AeXNoYSlDzir6KkFcvbB2cV9vWZ/cZyPvYq2yWLvQk1Yg
hZaFnu24whvCz9t2/8Adni92cq+DwoCRSZhTW5Ny8bOSVguFrLkrxAgi6ZhpoDw8DeTaOOYgiVjH
MyFCSqJdp8DPkSrvbm/cXLwjJpyop6iiBDIJqWTTb1W4xDibQ/lkZp3nOs1QL+zWXGUA7B40rKQm
oFCnxWio7VSpFYsRD9WIsEPy6h2iNWSWsN1rGzggI2Yrl96suS08tzo5E5YT9Lk1YNUe06PtQaXe
QDZZlkurmzt753YmhyHqjbGKRvGpHszj8NDfQSf8JHjVIXY+LC1q7oOJdjzJJLwAV9Nio5+eRhkH
B2oJVUzdlr6XubIQ1c8/W+gfvs3xiSm7y2erHvpgiAtCmQHtofFQrqQVnBvr/uOfyqdLa5orPehg
24GKkOypyvSwD1AUqkbCouDbODgNVOVCX4xCwM9qZz0vQpPnHPKZuWnWomdqkYIy5Pbu7CNdrgbH
iNqFQoONJa+R0Xsn3sX0FfGhhyXAz6ybBkvJOh1gP1zvy82NQz2GnpbFistQI/e9BjIMVbp9sACQ
DHD2N7v01XleqhHOnRyIQFDOpEAqJlsv7Wae0llDTGyQmfWrlCIqU4VLB2c2BhaPnEb1n+dmcnBG
hv6st3xQhVUfSZf3xc8YVm8b/iJXWaFGAGt5+cwp2ga7245sPhg+Mz257VKYKjY8OCJzE2Wy9m4c
kDfo4Pge9kOw4J1n14lLM2l4QQAyLbdIhSUp2cBewtb1a0iLn0jcf24D4xl+S8UtJXVYZ1mxMPM6
Acf8Fd2dWZ0EElqRyXIHJSAnZ/ijQBj4oX8SalIFWikNbIwrBCYRRzkWj5Q+F6eAFs1P4otOUeDp
E1Edcmm702N818ar8KV5CrbhynnpPzqoIcloZOi7j8N+CYk058xBHEJko1HLulK5jtNKKuhTkV3R
2ydac+PTZ+v34LR/RVB/G5k6hnZU4miocAxxHL7asLsw0yQvYQjm7iGdKWA/JMO0vSf3sO0bI+5s
trHLoCJpoKFT6/XCZZjdrTMb4jecZYa0Qawx6UQegCpWJ/TpTkhlNHvtwflqP/WQ9wfHpdLT7CtP
F98RQBkwY9NLYVVqq7Uh76DA6gercpchx9a4xd7Y+bhT/0ndZ6vxC5Ni/2S1Jn0fWt3I108Bhzlz
JpKmsqPy0UOuyfrubxB0EsBNHeUaYwWHGoQUSwXl2e9ovo1B8BWvhuppADk5ZN3cRsPeQLHsetYS
rmUuw6GkKyYt3kxMSpR94TdZrWCiLRBVsuxVO3yVSxZkULrR06UEYmlFk2DQCgYlyGLMSeUafja+
Yfw1/uAgdoJgzxHe9WqxKj/nSM9zlsll0CR7lFMdk4pPitLx5KsIZqC50PsQvsIKvfRMzN6Ms2Rs
cjOSKPbGUDQdqrW3q98pyJLCXC5UhMTbi2rad+/xtFhWXLIq/vzsPrZ6CyNty30Uqdl4bzIaCdEr
YypCtcuzoRapUPNbzIrmCs/nuzs5P76ZcH60t1CjZdbKHe+yT4iiwq2PnNHSIpfWODk9UWee/EEE
+b4BobEPGetTXJ5Q+FQDbQkqIX74NN07i4KtSSHTG1M7ccRjr9YFZfQuhJoygQ/ZrZLU37aOPHy8
7WOWDE4CGwmkljLo7OQ4lI9JE9/5Soe6QWt+1RN/yaHN3cPz1U1CmbwsC7hqeec9DZmbrN8HwcJV
n4uAzy1Mrt2YtVlgy3yr6ODvtb2oGwb75dutLq1kcttgxjT6UaRG7Y/iABnii/QZBsS1XrjmvSND
RIcgWYt0ToBQzvikoLoM1m0LDeBih3w2pzlf8uQK+mp1kiNRhkZp9gDBK41U+Vl9xbPxFtb7RcC2
2MJbR3Ry91rfL4uE0XHXeoqekWtHCSr41KNvpK717//o9hmmYDtjCpGa2BRmaeZRX58GDqhvwY6U
fSsApw6LLf6Zc8MkMIAeGGMAKE0Tw14mIWU0m7j3EI6QJJ2+oTp5rJ6VO3Nt7CQU3R+UFe1blbLL
sNeWxkFm/BlRk0C0QS9gXXUFjVzKklwR117yTy7B1XcpCVGYHvMMXnbpa1XXB7mwPmbe6XOjRQfF
DBdmwOfSDEB8lLfe+AdotF16ci1IxnZgi9wu0Ff2mH+xYM3LMoBGBUJm1eC2LRqyvrRW2nYf9Mn6
th+aK7ORc5A6MjBCAXvKFpMyxCFbvie0zoaj8aPD5R38Owvx7fbOeGe8dF8gS/Xc9Ev7IO+9Tb7Q
c5jxg4ZNh5kmNundNfZJrrqubUIL7tPCO3LA7V2ih9UelkyE/Dqr395e70x8cGFvkvLUtpJ1TQ/X
SxEasOTbwX0WC7EbnEQ/fjBV3k7fr77dNjpzyoGtIRUEuEuggiYvWa5JvlXHJjLb8dde7ukVBfsw
blwVxn6w7lvVyJ5guFoITWZ85YVV8avOYoRc06pupItMsId7aA42eo231zVrQWWSk1ILLB3TAD2W
1WCkqmi5sXrIks85VOG3DcycDvwPAGkwHUzsT52QUki6MZSq5SpM4YbkUVqYHkr4uUz4x2+bEt9g
4l4vTE3uoZX3QyvnoY2IgKBXR2wARgjZ/l4oxXpI3t82NhPaMMaJdwU2D0PAdLY6q52ibAxUVcsa
de4U0Xvcj6Es1cFmt49pToZCYB658i1QXviwuWIm5QSuc91alcZat0ByMe67sH8zFwseKMaq3+bd
gKVcnjZQx6feCGNklE7OFubqlS1Vx7LN17oWQztdu025WL8QUdn0m9kkaEz+W2A01ck3IwiuvNGC
L8SHcdeS4l0Yo26SITOfyR8CBVH61l9JsbkOGvn3/YjD9BQZN+mheEEul5tURdt3kcbJHBEiJzN3
EzhiMxNt2VYOXMs0Zbetl1h35gqborbOmwkdzjW23LTVKOM/i/s6IRWQRq9OUL145S8Z5LJqxW6b
ew+aXnwbS5Tekx+6tVTrvD65Fk81UEhxpMAlTgK9LgiSXh1pQEa1tiqMIHSVsjiYebiAP5rMw4vS
CeO0DJ2KgVDxQE3OU5F6Wlqf3lKN/KN+hLZ7eFQ/dA/pLgTAbweb+j048AdtE6Kz97u3E9OcYxvU
J/XjKdbYj5sa+na8jR3mSAg8xtqzI9UL3nkGxmDpgCcIOgSq+WpweIjTzutELn46jj+qgwA35ii+
fkJyeNMd5D20KEtg5pnHXnAeMCCq60Dq31Ttzp+EuPYRtRHQRgobQkTKDZ1VexB8P0IptEAf9CMd
G5h/nmQkcuM1Kie/XzWGqYR8mSYAAJSrqnFRZkXTibhSppR0Gt0cuqXbn2/u6GACqBeOQQXuNbmb
cQeBX1q9HZ0OSfliC/15fgeXjGiY+ztiqiF4R39eE9K2d2O2um3/+lUUK/yP+WkuOcpSX40mQaWV
0bCpG7cFof6/mZhkj3T39NjMWWEcVzuA4rGp/I+LUC/9GyyWljwyk49HQfG3+JlU6cIa5i4AM1wm
FxxctajBXppQTcmSPOTL3voWKlKwSNa5Larixbc/UQTKQrg/47sw6Aj6GuLcK8rocPSifhQNCxPh
GMvOV4jN7FF1WnAf16+udWFmsnU6Kma6xOitmzjDS1irf3hInRU2AgMy42S3D8J11IItYKB0uZjA
uBovD2rLTOxEJKFhcGcY0UpTnF2n3Qe15PrBElnidRx7aW0SPA9mexKU9oaLPt46NXXQZejHQ9wA
hT75ybuwKKGnOS1EFnP7qVs6y5SZo716aqXUDyIZUIV70gE+JRvTVDe1/2y06cKZn3OPTGAwAoAs
qMYdnpzIqq7CeKwsgzalVG+CZ6+ADw6ZC6Rc9j68Sqe1JR8qsBbKk2QzCeL+iTf7/bANTtWznyEc
zFngbkaMb9kt/r9OPIjF0SB3xpXqqG5tLp2fub0V1BW0DRkk4z26NGXngTkip025tBillX1SzENC
Aeol8VX1GA11+e63zyvMJUIeFf4KeM8mrnmI2iyOTuxwGn1KeuSNGXyKs3cn5BSQkPv9g/PmWFSw
goK0avI5Iy+StG4UvJ6W/Kw3yl2QJ+9tR0Me09/fXtd19GuZGo85UHdDM68oCtQisKrEt7kZKuNj
A8jE8HlEb6+IT6vU+qOWP9y2N/Pd6PewJFUMljOZPfluZeyXzK6S2xnGPszTzQktSBlSKmdYqhDM
xJzgjEWS8iZpe9WDrcehqjwvQbz7B3Iem+ypAv1j/9DQnc4Ww4NrHy2GcAiPmbtlqkYWf3529umj
o2/mUI4oYB+qYZftPpmduuA154zwPuswejG9c7V7UqiV0lBp4NotyJYgwFOLL+h83P5EM+0rwej0
t5WJt4yi0am7Rjdc74P1pGyRPwkoVWaya23MV66Ahsi3/j15SD8tGF5a3uSS2UWHShIcF67yJLou
5THcjHft3dC5YvY1X+cUt1+X0GLXUc/Fat9869mHs9LxVJ5KjGano3T61SPae3tZC6t6m1g6N1Cn
jjoS0rpNuJYA40b5O01b2LolG+rl6dNN2Y+qBBs2aseFH6wz/aUNlygArh/ty62a+CV1VButFQfj
hOROl+80PVxZ3d4fnm3v/e1Nm5njurQ1eUsGNZXRZsIWPB9GshJYNv1D8mQ/F58QVczu4OAk0s9f
c5TJh09l5ia7JTd87Rsvf4LY9LMPJ4NYheyJ22bGr7n3cQgP1nAPvG+ldttFTs0ZxOqlNeE5z6wp
WuN4aY81MSzH1W7eoxGyScuV87l7DDf5CpHMI7wqu/w5/EmOp3wLP/8XRInXleXLnzFx0JlWqqjW
iH2/Z4RsJaqpDpSqJtu8NCW95GjeKO/OlpwqReFVJ2zVG/1YHb4izBC78QNcLitnl2+LD8FG/bRk
9a24cll8uVzhxMswMuE47cBGi2lwSDrccOOhCVSu7OfwATbw5nhiMlz6I9oMe2Mdf/Me1If6U0Jr
5PYRn3U8onpPhVCUWCchjKXaepIQPLpjmAF/kCFQWEq3ZgJD1sogFEBUcNCMil4eqhHmds0WOxzd
j5+HTX8YHpLA7QGnUKNXNhbgMn2LnGLhnug1oX2mrLq7pbBwJmG6/BWTo91UglhH+HXB2YsEerer
PwQC9LgZ1qfX9vEfzfBdmpwcYz8Ap0+4I26TstXWESptbkgcLHhfjOell2v+TJ3t8+TJVOw+yPRa
7POhv08JNZDh/nJ6GO/CDwbVvLUAfalu86F9F228jUHLe5fsmtIdli/VrNc6+ymT423mreobAz+l
Wf8pdlV+gCFSS131udjQmtgGR+fZB2/6JXxaqpHMPEOI8FD2EgEKhASTByLyQhTeUq6Wpd2fpH02
nJCwXyK8WjIyeRniWPfsUFPZa+0nMo2x86s1X29fzTnPdLGQyb3RsziD05iFJPcFYuqf+0P8Eqyt
Ryemse4K6SQoOO7y79bCszfzwl7YndwUddCqsBAbaKNar/G/ey+7L03GoJbc4NIuTi5IbsYVHCfs
Yt2Eq7T8lp1Quat+e05NKCX9fR4m16L2PQSmxQsaq/3KDHikh993ohcWJqc9GmS7rUIsNAk1hPB9
bv66fRTmXOi5BXuCsMB11Y4HN42rv0TP49b80KwVYqwtw4vgqophFX2LHptv3QFQ58pfDwuJ53XC
dLGFU8UKtZLaqhQnMaxx2dpGMl809Ut5Wgj6Z48D2CoGI0g4GZq5fChQNhxiE6kwt9LfVR4E74hh
FtvbW7lg423m6ey5151TDcWMgg0jQoT7qc7fF+PLbRszjyoNy/+s461rfWajU2vdLyrWQd/4QQ38
XRhpq9smZvJKtogKkU6Zn1HWaXNPzjofKZTBAEABorA6pBtxElAx7tbqOtwuOdUZwAbJHs5UM+Ad
BWwwuaqlDIlIWmJP4KT1VbL2Itd+dni7pV26hRJ2CZk954XODU6ubazIhcrAkOGWpr+2NG/jm8+w
da+dxN/kmrWElRbJySQgo2yFPAagbEhLpljp0IydQIox18Wf1LjZIOe6ozFLzfO9FNIbak4f+O9t
c8UD6VAcAOYtwjlmol7B6KsiDskE/hV1AlQAiHQPHM2+eF8cxAw0pIYFEI78GeD9+h8coDNrU3Rt
Uzep3VdYq4GGg5aI1sFafbV26tqD0HNx/GP2wJ7bm0SaUhOT4IqLJ1dbgXJCxndV/MFDJjD2/wXC
aO6DntubZKNlVjaB1YiLXh3E9SCFP7kamoPqlsLkMiB77tJDfgI9PnMTfLzJBZGcVPKSlEsPB7Ar
A4E51QsBwYzrorHGjB21MjG8Jv78zK0oTuvDKkApKQu7Ncn8R2t0Ssrx+pJvmXH3gnuLoQHh9q86
362F/G5mY4hXZgvWVVLdEsrHdevWMO2dnmDHNz5kx//Cy1xdesGaTDbCKhlYuBqAkhJNLuhLkRa9
gsxcM6ebIt/Ou7ORVtXm7csNKP326/7bf8FJoU19wMT6xOWkcRkoDc1y8FQ0vdwmYFxO4G2V1fA+
3p7ultrB1051YnDy4KWWUZst5PlvTlW7V98Skn5V3+tbVIuT1SIRlFjBhZe7MOhMR87bUxr3KUMp
b2mn83m813s3dTbR1l4LMrtxdIt37S77av1a/ri3vy0CEpfHNzelIfPJQcEbmDun/TUSXUrdsM47
FMURCvld/yaWKpihwBjQ4pnGLJ6uejUIh79KGZtMwB03YsJNIP5OCxHg7JekHUuKi6wqznty++Pg
NEhd5DMI5q8FttI/Qkalvo9DgMzmttglK+/bwgLnTuu5yclpZfpDGpIAkyiqG9vmoOzTVUinw40e
M0ZOqt0igHnuC55bnBzX2DNLww6xqCSr4BkEc6O40Q//mH1vV/2Glve2SI+CdsffLtGRXz8ffE5a
3nzJN7XOaVs6C82CxmRocnLNXfCl+iIGFkPM1u1qOXW/crVYo8UCshIUwzVplJwDmtYiCoyFXt0T
lD4GYcHb7y8Eo9dDPBM74lE5c+mZHdnINXJI9Zfc2Dr+pro3V6gW7IJPzlf1FbFaZTeorrKhttjC
FbtUFVla5+RJKRy9U0OYAl09rA9KQAhpNnd66SzhNOfO6vl+ihfnbJ3RyUyLNmA/s3uqivom38Wr
xC3vVQF05vVfmk+6rvZMNnZyH20r8OpyZGHK07jNa7deCbZF3U2DtbLSOKn+epH6as65ni9yciGh
kE+STmymeDa1+ypca/t2z/AG9Fcv9188aJT+SH7RP1jqHly91yyWUgeQKiQUxJzR5e5mIQOvhg5C
XYQgK8+L05V8GgaEndR3ihwtOJ6rQAdr4MVAUCl0ea8mbVSt9+2iAsQE09exj0C/dM2X275tycTk
uCgRIK2iw0TjJ6+AqSq3lxJ54YWY2zUqRODPwNIAkxJn9uxM2oUOC4mEkTQaj0ob/OGMyUemClLX
yIp+dXtF13OmpBTkF4JB3wGLObUWp15udXw7wm1R0s6PbX5IjXX6q4XnqIfQVS3Wqe0Oyoo29eJ1
mFnrhfWJnwlMLaA+gXXBWqZQMYi2QXlsxZSiQExpK+9T0HxtDaSHllzM3NMIJ6gNMTwUGNBsT06n
Tgeykke65PZDdRD63yME2GLAJ/wZMVqwlDcqMz6NCS0FgwQA8KRPvqvn1Xme0kd/Gz21g+OYvJgH
QWSmbMYPp8wNvkbqdvDWS8C3uSdKpG0ifuWVvAL0qrFtZVWtik+cf4P4bgvR34vFxFu87u4WP+mM
S72wNvE2vRU4dTVirWF0Kvgcba1HfV0esk0mGIlXi6zi4nGfhI6mwidknBDQLaf48rqgBaNLKS7I
9b72oZv8HB6y1/xD+KA+U8A/ZjZ8ig1D2sh4vHQNQ/4Lt3V2d3E4CGgxViHa6Zf2Fa0fyiSW/gQ8
te1KQP4Ej0b6s/yyHKzOXBjcmwapJdxW+hV/hhnVdlzDwOzK9Q+pOwbZ+04KtsDq97f9wtxhPbcz
yVJPXRjGpxE7efASSz9z7TnSFuqf11GbYGyDYVOgxMANTj5ckalDcwLwAPqn6N1MNZ9oa7Kuemc5
pDjyaQkgcH1SuHRC84SWEqiYaSycqpU6euHJcTstfYo971uvqyuv6PddFR76UnKr9nsFrvj2Tl5/
MayCR0AvjvLJ1RA4ztz3LA2riVc8GFboInrxrlatg96132+buv5oOvzz1IrA4AjSgEkmo4SD7ESS
5bhK/LXOvvcoQCbpUtvs+g3ECIMtYnQfkPR0jLYZ1Kw/nQzHzU+Nq2ShGy/qElyfDEygqUmxAj5E
YKWXV6r3Yk8uGxsTSupWobFtDW9f9ChTV8PK939Wab4u418AkVxfQ8ds6NeoCruq/a7u9F05/sqW
Bflm9xatUlmofIPrnQRuOZBsFNt84FsbG7719mDBCymGh7Vd+myAXoYpe2mM5nqMSGUjzoxOfGlS
OzoQIIxWa+uHuhmhEE0P/ooSx/JzeAW7n9iaXMcuQffl1GNL35mDa0EWYN9n31pYwpZGQGeXxZel
qoZSgljf5fcdTP1Ux3VhubDjbNpxRNizPhQ5X/IUrdQ02mUANdCgdfXUX41qsoAYvYZPsFQH6Rn+
FsDpt8jgLMLyPFhEGlCWbwExCDxarrvyF6UkFNkeyd1WxnG4t3Q3/tw+hOtkFd3Hn37/pvImwb5I
wQzc3OTRqGyCLu3UWK4/btQqA7EN2e6CDWXG8wjqSiwI2BWR+OU2I13FE2IxVtBuy3FlbJNtsxd1
x334q4VDRMBxg9jNZXcx45jxEeeWp7LLeVq3Rp+DdUw/2rvxPlsr32NAGtJKEM9JPonV709si+r/
34u9EmF25BTgDYvtVuPW2kKXUkMP00BMS5D+EG+lg3NYqpPNL5P5GIIrzE/P8cnL+lHyesuVs8BV
FX+lWUuw9xm3w7L+NjHxAGnBKJbhYyIhecqDGiiguuqXAJxLViYnheytQYZzAAWgRTu50nmNv+De
N7cP/UzELb7RfxYzRZNFp7QEN8Ri6o3xefxsbUvBp/Ni/gj2YhB0sZWwsKzpO1L1YSsXHfa018jf
mLtwL5oJZbTx33v7gaOICtNiR2ruUNDjBwsL0JFrN9nL1AiDobRGbt1orWPi0lP85fY+XnddOWwk
hgBgGWkRQ5aXFxsueSSNY0xAvPQCO9G706pZj2v72+kh/aWho7pr07X8Wd2m6+LBWZ4innPgFz9A
eJ4zBzokcmS2NudFSPnUj+lRMDKjEU8/aPFii8f+Mr6/XOzksbC7yOi1ClsDtqxt/QHKUzd41DbF
rlzymLPf7mxjJ7fNi/RRbsTGCgIGwTV9+uWtRUpofsYeDWzt/e1POZMUXq5uclq0QUUnVWN1yUHL
XX2F0tprdVd/FiTwuOeX9uEfZb6gnRC1tPhHJYKbbGkpO1JC4C0eBmXrbLfjPl4h8JAeVFiQGHa7
vca5WyimFXloxcjndBrcyZzAaxyJ6TaTBD92Vrn6WDmL/GriR0/PyZuMBA1uQ6Ril2cy1XzJTkZG
FcvBHbfx/v+x92XNcePsen8l9d1jCiS4ppJccOlFrW4tlrzdsCRbBjeQALiB/PV5KH/JsVqKO+f+
VE1NeeyxQIJY3uVZ7EcAMPOvtooQyeCU4Q/KiTO9pU0kL5agP1g4K+R4BVSDgoJ/vx3cgYaGCM2A
Okmprue537vqQnXro9scQ4D9BJvQ153/doghVwCrw1b3dW36ALH+rMHwQl+dxUqj/QWL5pvltr4O
LqRp77GXK6MLlnK/xWXeMXpIRi1oYM/Ba0JvgQW5h0Ey/MJCmNnnryWTMaXJjIrNd5F0ezuqPkmY
AF2q13ywjH6vVwhIrX3Gs6RAjT5p5xJMbpqdHNpueutrGFxaRR8OssIIQIVCbnN+o+thZF5ThXjX
uY8tLiIirN3kXJLoel8jAfXlj2HOzpmy6L0cfCZ8SxlXetPs7XS9CsssHYDmhdYEvXwZfrREsesB
AAlQWnxHqxVT0Tj2gDGBM7xWn1/rQCnKFSd2ZUPRpkguVoI+yCjALFrhlSu3FMzotyu2b2VbzA0m
08HNOxy9/byxceXi3L6Az/kosHgz0tl8Zm3hSl9gJH5avTTUVbb/P4W8anMZM/BBYI1mL4z/AgBH
V0zQ2xezeihVt4NASj8geE+cGXBLiKi61R1q3JAnUQu4KOnfT9GP3hHDoW4BdoiPvOnsiBHaJ8Q3
ZRg1yt8g6IQGYUi3Vtvti+lF2tXOU4eBWntZfPI5pLN5Fzv2peT/g2oXLISBWQOdg+JpzsvFM2s5
1Ryvm++9q7Vf0l818AtZKVOX53m9/M6OdNRqsGZBvkGF7fzm4PBbtr2qwzy/ivWt+jNW2m8vtSk+
2PQBrF3gtQUD6/dUtDGHEviCZhui32ZHhq8dNwcBtdG/f8AP9t9KKsfxTeEg887OEZgCKFZbUwh7
h2Vf+3Y8WPLSGvloYcK4AjktHBHglHa2RqC5y9RkDCpc8fRLXo9AXPFI3bVbuevaKK+vdFQlMFn1
vlwK0z6aQ3wi3PMhOjDvinlk7sqw1XMIkDTyZlVEMrcSEV6Syn4/DPhRmDsXvfO1ynUWLk269CG6
F4agi0xpQEhixBST2kn+/q3exxIYZqXCo/qEUv15a2ASEoptcJGJvPJKtke3UbE1W09GzdvKEw9/
H+yDPYXRVrkN6PjiYjtvDGDGSndQKNuF9m0NEazRe7H67K7zs0drLCAA2AEeWqesC2Pw5x/ZeMm/
bD0e3+6zVe0T/WQIAoVwSjub1XLpPZKP2NR9n18vrp8QGU4xZ94ttea7fir3bBgvnNkffUm0IwKQ
3QBvf1cDYlPuAgQF/1Qhn0KF1n3XRLRQFzbdRx8Sd7kXuFYIg7vz44pVOs/pgvViQu+ua8UeYK+t
pNlxGlVSVhcPafuDmVz7AOsmx4c8r+vwJfM60uNTrt20taeUJ/zR2q5QxO7LJTHTjz5bCLGqdbe/
Uu/fXkPwzBT1DHReBA2QNBDZI2e3wgmiYjh1/Ilnbfr3hfr+BEN744/x1pf/I+vrOs8bwNfCJwvb
Q1NDzGjMLmy8D6Lct2OcFcYws2oY0BxFsDlXu3GIVy10ktoPcx0HN0UWdQ9rpbV8vIjLeR+tvB15
ffs/3s7qVZ33ORZkUZTPDayEK+Zeu0pHMNyLCgFzYWtDBxmJ6oIZy/tD++3A6075c2A26AWwNgw8
oQWBjdfOVzA+iMbMjf/+AT/cDbCkg+ELDrd3ccvUNoSMM1Zn62OnzX2eeDM8O+cmJkuxmYZffx/u
wy3+x3BnUVmB4lWGUgjaEX2eFuiQBRJyjf2FUT4IjNb5+4+3Oju9uCKKOvXrnlt6aOdD2vO0bLFU
pjYKYbR9GcP5wUbAFQdIxcquRkPgLBWpJ5txRTFCMLoxD/nRN/2ldG/9GWdnMs5G/Hhcdyvu9mxV
QCs8X/IZY6yxj75Z3dlWa7jsUF7kWr122v421rpC/1iBkESEYlGPscZNdc+SFQSznIpHmMyI6/Z7
CNjobR2tFYkaeAAN8R2YsUDd9zv55O6b4/KJby5VVj8oceGL/vH6ZyG2y2GAlSk8kt6IGZIpNVIk
2sb8yr8Xj8Hevl0nQ4ZxvcvT+iWLL4mqfLB234x/tnbzOlMLW8cfqv2chUlu39D6kqbIe00TwADR
ikAWwVYzjvN0s5ot/nroIF6zIUobOFCqhClfkNCbabNqDgoQknAxWmo98y6cBq8MwvPPDmYdjAzh
NrUqHr397LL3MjFVFUzavw8pbLmPzN26FmpefRWrxypIV2VcUIs3HkzXqqg5+t/0FnAQ90lDsp7s
+OpOsvv7mfEBQArJxX881HnroMxIYZkaD7UyPRfcoAWQ/HiOKcl33q7ZZie2vzDkB8cimpkQQKIr
FxDZxtt5mGwFtXXFMQ9bvc90JK/dzXwsN0Cc/Wwhk9gDh6Ix8MSji2rIH21zSK2BLAF49kr+fzt2
IFSosy4HeP9KnACx24X3q/ELhOu+sEttr4+OrT/HOlvToySsgyQipvaq3XlbVgDwFtRQlgfeBog+
gOzjAICUdt9u4P5+W2/tXfXJfSo2FysD60hnKw9xJjyycZMjWzmfcacLh6Yt2vUjj3iGrQfeBgS/
Mmjb2z9kSm9XbDMKMPAHfiQXGBWvBIJ3g69KV6svMCS3zj53X7hZ5miJUAJiIH2BkwyK5Gl19RwW
0aZOROz9BKgblt3H9chdSZjFtycorEL6a6tQIhU3Fxf9B2EjkPk47+gKn8daeLsKWCAMZguPtNbT
61vIll85t2uDovvE0X/8+3r/YLm/GewsjDOVcWhpYzBFvtQuDO1MHuc5lKNHDdrrJTm3D05ytB69
lb8ShPji5xJyeTDNuRViOBYNsXsjchx1JKrSjEQD3IaqeLxyU9SeywOko73nS3P7ftHDNBJ+BvDu
Rg0azfu3UzuXNPdzG1qXhj9R/stX//nwY5UjwXd7jaje5dyjsUIfpgIZ/EwzvdEwFVh9KXJgK30g
1yFweLHDhG712f5BQxelirUcDCwwfKDPdrITqKpH0vYVQKvBe8jVqKD6zVVZUn0dNIL7L5wiV4aW
e7N0Un93+glmA6mh7ewfxcQ9u0yVEIGVxzDOFaPaZ5Kx3j4xpLiNvZlqpxvZts39oU25zphVfSoN
uEgyGUjRTLgMshLetbEJWA1hPG66wHvmWV7OYN23c9P1mwknbuXv7HrJi7gNSek8ZTTjUwR8OKAv
W5GXBUtxtw6Qm/PduVVlAvmOzH1cuMG1FJGq9K8qDxquddpns60TUq2ix4mBgRyvYkSTPj2S2njD
JpzM4Oo48CsD++NaIoaPyqoXRkctRE6KnejKSv5iQOC1yTDIIQ9hTQnVTsj7CtmJGMwSTw4xTKQy
iqvGz2TzS1AdyG+kL2ACZcC1Cp9nhce86fyiZ4fequgA8JIXcLWHbeKMUkvVTwFVkWs3AXsStWHt
kHSDN4JfrVlgljmq4EABGz1XtVWZ6s7oAlZElQmh+tVhmh/qhdiuSWRW6NCLwyUoxha2iZM1PBSE
MwPmMKa1jyog0ocHbKt5cXeWDlzyvQ9H5t42E2urH1WxCO8wKiJ5iZ/ijPaey4L1agNDmC6/znuH
CRaPQJcEU1QOTZl9d31ILGwMW4yB72/tTMF9rkjWPDZWWFePU+cUbRnPpdWQLRnpIg5BzRoclAFq
P8MBwmXGTVGFZdn1IIGA/Oxqe8ScTh1Gq6NgCOrsTvilh+Lk5FvmpIx2EGm2VeYklV86q2ND0DVX
FQyGhm2To3oQ16awyoM9ES/47nSykhtfS3iXxWVX0axNGgakOpReG4VlWOXc6fb+Uno3Rus+4YRm
7Iu3DBPaFi5vCOQbVW7rYAcqds2O1VyFSxuNvNP9Pld5XfOYT+j1f6oWYNcc/IlfF0emx2aALFYx
6WYLzU2Jdd9mFuzRMooA6tjYTQ7uOjq1zTWIS2vNZgF2bgLIe2yMiUuPZ3Zs2ZOatnPn1iQypmLe
LvPrRttx6UjZP82LjdBnhvmmLsZVutjMUxflji+t5xCFvaXaNyXhq953XeQacnfKmmURTy3laAot
pB0LT3x1Ldn1e6KbyVCYK/i5o/MHj5c5AtED66BsDYZ97zvVL5s53LdhEDQa81VpVarn0VtsejdN
CkC4KveF48bwS5jQuuvKhlrHvLCcCuSYRgln301eF2wJcxj/0gd1t1wpzyUEZwcdpliQhsBOzQKr
J5bjOEPAqCa9pco4yOhiz5FTMYp1POGhO8x6ZjftVxQvauelVaygDAUhqGXhLbNMyG/dEPb0Xk5L
kdGYYkuRH0XQFXzDatSQNDhtExkfyhJVTrUQ1nyyK83sNJ91BoRaD9JY/V2x1vXEWtsi/VGbsq4/
+93QQdzM1IHbA6TuzPOuH4Z8vofVplfVSVMbjBuxsWvy+qD8KoCJewgJe3E7+v1YZXE3+2QZotI3
DT+O4aIAIbaqqdjBgol4KW9Kmzy31VJMkGm3creLwGuwrSssMz+/neRYlNcCIvHVL1gpdXWfeqLe
ZdhLdtJ2S9fdtEzm7MCCEdASuNZPOuqpzdtv4zJ2bIiHYai7IcqCcpE51FkVWf4N2/gvc/l/2Qyx
z//bXP6h5e0bb/n1f//tLQ8DeQp4IsoocGdCf2uNYH97yxP6j+WgpAmu5YpHthDZ/19zecv6B8xo
yAhaaFCju7gCUv5tLu/9Y61AeOSAUESm3nql/6//8cP8d/7S3v4OXruz//7TDPwcoIHuJbBQ4F8D
K4yGBkLLt1GPy7LaDUCHhNJntFy7h2C/Iq+W/x8wwVkG826os3ASCIZxXjDUiuAPDxyEyDU170/l
1aUew8W3Oovcc0Imu3od6rdt/FxA1xzsyx56IbK+pKK3RoZ/5AnvXuysIAgsZNfzikcGHLbVUN2F
ofpli9Hfanzn4yD7g8IyBc0aS+ftt1KBrwO//EXtxQX/ONc0nX3VJ8iPVmdGAvajKMxynHNAe5EZ
tK21awx140LzbjktUIqOPc3zuMiEm7KpIykhbXg94gV5ZDm6O/iy7X9avmqTqsj9zyzLh6QY3WoX
+uOQqMAZY69uJYDYNLjBGQZUoBo12fB5zlLStTA8U6Bl9KHlb4xjvEOJAHFDQstOph7Y1y7IAb/v
LLWZOyuEhchYH1yeLRvskjJRfKpSWriwl0QnYLMgKLgbCdObApan22YJ2UsxE+tXPTXjT9U42RYS
DCwSOLkTh3B1GocFiJ+MLGlgSjvWxJEPHkj4tyJcXjyvQX/QcvorKhfvaukndU26at5mjAF5iIDw
aGd2fphMb1cRAmGxxy/sApNcFzeMU5U6lTZXfHBds6LP6Y2tNJUpGubzNwikQoXBntAUfXSEKYZb
1dCyTQKrr/vjYtWNiQfeheKp7GTLUncMC6eLCLe8R1mG+lfIasQ1kI3qYThSt5VJNdMtrwF1rcWU
NpBpZCmTAy6uoHH8di9da0Qv1+XEj4fFkOYrZm4sk7BvAZCFdnoxb72SNF+GLIeTAoyU9ZCyDGFh
ZPJOPxMoA6iNkyn7l1NWIYsw/by4IwOZeZaGxazDOakak2+7wVLDNZx0QmAkM5WN16i7UHY7F7LJ
Ykf5w0NtuRWgzcNS8NQoUWwXNVPUo+xWjN1Pi695VZ3XwQ1EUdegaKw2c6ja2M196TkbxX24i2aW
OyRjcVzKJqvviNN3v3jVDRteDGD0O13TQsax4Qdw8cJf7lCoK5Zbc7pkXJKo9RDxxC5i2qM9WRDe
UI3NHkvuzp+93LFMlHtV89CSucUJNNbFZ89WPIhLu2unSLXavQ0qCBtsa8T/K7lA56ewmYBwlI3r
fhKGjDfVYLXtvrZtMNMQG5SpVdLpcRhd76BwxX/tVYaoYdHuzmsts+lYiA6/UiztZ7f67NOyieUw
+Ae51NZLUw7Tcyvq7FEiDDrUY5HziFVQT19sVW+HhveIxJlK0ZaSBQIUv4sXKycqMkFjH5bSzh8L
1VE/8v2p6qIpdOHz3eG7PSOGA+q8wckfLRQBWYT4iwh0DQJEVWUhzDcE9SyBfFf9TUxG33tdkSXt
ErQ6mm01WwkvGtT6i8aFtZdH6DZ0YHRbhJmDqGMAG3BC2/+bJjUCqtJagBNxSHCalHR2E5rWbeQp
UyZL4U9I7lyK24Xx4EBtFBMiGgr5SEkuv+qgpHcaAevjbBFD8JOK7pOCZHARFXmpYr4Q5AR8pvBI
BxD7ugGdII9CCFj/BF1ETklNp6qNyDjMu6lu/RsuQu/bbIXki7C587X2ap9GbcWLE8JidwNO4JCi
7+0AuVa1+3me7S3aG8VnOdfkkz356BQ7Wb68dIWtY0MqklK0dHhKs35WSU4nymK/ywxw4LylBvrg
PajmxM4/UTnKHwY9+x8lqvGbFpf3mMjO1k+mt6ZbAU5wGKF6r48IM00ywdYskX4jbmuvde7QLGsP
LfLrXWPVdVxwSu8WEpRxJ7tsNw12vp2UZVLDHHPQwu0OWWHyZ3/2+MFmUj+7tYJQYUPq4Rd8ZMdb
xO3ToSg79zTJuoqxdPIYVu38pIMFqtfu3L9UfabueKCdZBjnbNPl+fRzQYiwHVTVbQcAHLeVpe1P
3sjCvd1NxUaZaSkj3+qsja3gFujORfCpy9v8y9L6w73gM3jVeZaxq7wf9KdBU/WVMOF8Ry5QpAZq
mFfdCEQfHZ3sai5s+9CaMDgiIwoTUYtqJ4U93gs0rY8zM/Jb34Q/HGzkuPVJbzDlwuzLINM0kmVX
x44eWRoSW0DNcobeQ9oDEtdGizt6D5riV3MZ+gnTDjsVedM+sNJBRhCOuTqWRTvgkFDhjxkqwksk
CkLbxHLq/rCEAP51DRunxKn8Io9GXVZbgQGSKTdYHzQovvAmaMbIzwCvcbBFdmYM2IT/rsWu5uLa
AW0gzUyTHVE8BGNfZYj1DeKRvVtx6DHQsordpddySwAeOvQuUorGLsJr1xJNOoUlBE/l2A9PWd5V
NqobofraBKjGgrLKnlzd2wu2qTvLCG0fc0eEqx+nBepkXZ8vV82sUF/gQOJ90VPu7UBF6QDmF8Od
M1IITebNAGkGrz4Ziy7bTOU0KVpWxDP3f7qdRXZ0pOE3HWiJNFlaJRJRIusI6365hrROvpG+qe8D
3Xf7MOc2ZL0kawCdFJ0Xl00g8Oc0v+9olscOtvIVyLbeY8c1P6ytkpulDYwXOy7ylkigQHBw0L18
mYqJdfBsG73r1sLBHqnBFHXKaYfPI5H8drtqAq8mqpbB4bHqevuz6hZ4cWsUQ6LR8rqfeSFCsiM8
R4PvNZj/r7zmX7BV+Vte8wnQ/fy/HVr98vRnevP6t/6d3jD6D7pSSB/A82IobOLn/U5vwHP4B44+
zspiXWvoFL3CptV9/j//xYJ/VvV/9DKAlQIiYYXF/Tu7Yeyf37x3AEzWQBdV2LNs5m/ZzWt584+I
GXwWoO/wdGjVwPvapWsr/49+pVtZHm4Rwm+N45nI1fB1V5m/pKbtYCnHwh1vu6Pd2DTtfAdQJIP7
yeOxXcNn0oIvUTyVUMEwbn+qJlNs7EDOUdHfAFwbFCBYQHtrKK50T3BAo/606Q3/RWQ/oP6R4+gx
9yKT3q4NiypFnANiKS4ryZJAjtUVHW+z0M+3fWWZHQkXccwv8SbPu4br6wN85wDKCZQJUsyzjAtb
GBrLvea31K6a/WChFoQ4to+9IfPQuGpHHaTWQpworwrrqrNQA20MZFTmXn9jQ3DFSvtgbHrDJ59E
VHpia5PC/N5db1LSNyno2jR++5FQ+IbsEHrkqFHDyvTtR+pVi7KfX9e3VVuUMS4wtnHCCoVQa4KN
t1q1H6EeWPOZQNhpWQMIsOnG+ddCc5Lm0/LkhULvct0ACQGRv/+k8gPAOcDHwYkE8t4wKmDna0jY
gnSzm3U3XEIJnsNTEtJoy36gHQWgMl2bRFdSUgQUpW3tJ8I/Fx604QNrHDY+8X/8sQH/ncC/ma2z
iv76OIhW4LiMBBDdinNgW+9bYqiJO92AXomTOyTHjOQQUFnlBTSInbEnjR0XUE6Ix6wGmZrrIoY9
MyIn/Grbk8GO//5I56586yMxsAOgpw3ACLb0WWsyUwYGZTIwN/Y038uBtieulis/susx3xInR5+6
Ix3qukWMCql/Hba9/FbCieSuhGRqXylslAUpy+zCeWyqGth1VDGBIswITp304YvWlybqyUJ3Vi7c
S+tv3QVv1h/QA5a3CrwiW8S3PuuRiGnmEouQ3vjeVGxhgY60eIj8aqp3bpeJtKxVEVuZqY+yMmzD
gtSmPTxpi/HhwkSeYQnWiQSEEI09PARwI8FZIQHpDw9ap3duoCpZXrvOaGJ0YJwJZ1F5qiSaJEVH
l0TafAHutNk6ORB+rczIVnpQcRbOhBwFvZxyOvF5GXekbDF5Jqj2uWhhoJWbPSmXE0H0ndiFy3as
KJ3bOr8IkTrrHL6+CLC40PpCM20lb77d0op2YT4p27nxe6/chkVYp0tf/VyI6dMiNNDXqcbdPLf6
E2MPSnn6xDOx910tk2VuxGPDoHI5cRcyTzKz9naQT8mFuX536oDhjWmGoAWYs0DPnJ061INtxmwV
zg2eAlktEPyiD/vdqNxTUwkIKWfPaBKixa17ZLPoeopWNkc+1zdaLt+0duY7Y1AcaCeG9swEeTa3
CUEpbuV1znE7CIWQdN1sTkEg9F7DnBnVhDzl0yV35nVVnK3fN29yVhYaAiVGREfOjRDeV54XV1ZY
Xuhdsg9nC58VV4nlr5rKbz8oDrNSBzywb1ADqG9biDalzgToWV06Iqks9DMR1YtoydXz1PCvVVC+
vP5uSBTcG5uyjuHiIaJxGoqtIVO3o1yfigz2CN00hhtLyG3JTcIFg1/Oqv9vTS5KHL58Wjfubizo
STmlODilRut0jbl5CEtGdmvRllwrP2vwMxoP3YSLxKuPphd7ESmbhzIp0JpvX70r2QJf1pLdODbr
H0safrIKCy1+XQxg7sG2klLYi2mf0Rhh7jOXmX/qvalM23AGTMdfsmhp9CVmCPvgrAAUBQ0dC/8E
wAO/fSzi9gbNw9G5afzgWk2SPfZIdYFDtt2DDO5m6dkHhtJYVARedasqDcI09QVAwmzrrOaScnAI
ilkOvQd8y1uPPlYtz7U3lLcZnFCSSgaAbllNnQajFcl1G0yws4kp1J4OUFOdom5x3UPpTzpxNBO7
IIDFAFgxEqhBHn4uA7lTvbiATXl9rzerHW6RFHVqhDTrL9aA88+QLi9Mp1BOam/RTp9PtTu2qW+m
Z5QNLFyCLb8OSMaTSmfXLWKVG68fD2FmOVdyaSCIB1kAf1D86ArPPs12W2zrYjOWbXe9SMkfpOkT
NTUvTjePcS7ML7C1TIIIswTuxQiIvgVXugzVgaA5RvtnlKiCIxrB7qFpK3mPhQkd9EJYMbQs/Nhy
fXOnBw7RXhRqt9QZSWyFXP2euKniTRouXO44Cy7s13NZLkR+4ChgWUDnBDB/sAnezhLQ3908yKa+
bfRonfwsf/KRfG9s1gEry2YVV3bDURhGyurKkiGQ8NvPodf2G1bVzcZAyGsaelSO/ApwpgIJbDnY
Zhd45J6bstxdOIzfXcF4XDQhbLD+kCw452jojmp46YVdc9sK1u4RyCbo4173Qz5ulnkutiIjmO8a
tda5Y4cCqilh9iCq7JdVW+1uCB4nSYIvpq8Pi49gv+SrTRBWtFnn2BvDLw6zyvTvD+28v+SojxQW
UCzfA8zifAcupR9Kt2+LW581X4iAZ+vqrnbXMedFe4o/CEJSdOmDQ5U21j0dvPKhl/qB6bo5oary
zSUCt+H6VwL8VuryFhsmg99kGypcG43+nC9ieZp67KrZf6ilxA6cnWsyQwmIu/kB+ADrxCAIxJe2
PZaCp9nS+de9jxWnl3lJ3DJD3xuWblqW4qErmpQM3TVV3nynfL0dTGBHHsJD0S1sj5L5AkZBpS/M
0zlrAbcGjk4g3Okat8JO+GzHuqR0CzP0wY1ao2RjGevUj2XahQtNEXv5GwuN8K1oJuhJlfZ4Qtv8
S0tn92ArzMPfP5oNuT0s/TcHCIP+HpYY2BLA+8BE8e3WqJsR7jnDZN+8Hl+LNPlJ0R3a58XWVd87
l1bR4EuJAqrnRbKfWaKJwMxU8mtgROqVtbw3ykuzkvsnSEp/dTIZbIb1qoee0xTVAYQSGAqeCTMG
0rTCB3ilkU1kJseL1ezl6XxVODT/BPqdiEeZ3yxF+IKen0I9S0HiFbytuApmE08oOO87qZ5QC28P
NoLl1j5CuWy6hYLBzaAdzFgmxH62zXjgfb3jlTr15TLeEdThfRRkcd4ENdKpkeOqHq1tRsSEfkyH
mLLiAKtm5QBwAywcnbJG92H9QLVPYGJQZCQRpvVTeK30O7pU5bXRMq10myV0lDPuGPWM+n8N1IaR
ifbrn3nto07EPRYvkOXYTtXYoN0NNQKIWL68TrZN5+mHk3OO/9+lmwLqyEkTPrthc1sTLwa7Crqo
VZg2WninBimLdin0mRD/wkaJC3UC3ClxuVttSRfwTTM0t9xtIVYVMMhwvT68GHH4opis3fmXnMiy
C5ziR9+M09G4wQsJCISzmuax7ulV7+End+WMCuN66tSQPm+k60Uh9ExjG7pwMeBFR88n8pux658o
mLq3QH9+8ekYROBMW7evqZYNXFI00HC8tZ1hiKacPojx1Adm/mpnw+dprZdX4/AShLhBG2fB0Tb/
EGiE7r3J+Tn4YQ3pJN0A3KPbfa9gt+052bzlBZFp2aHLsFBtNgFd9tJ0+9xZ9LWoFrT3cA0HVWmd
rA75H/zBSgivLfg9A9T1KPBMi5a3LlyalOkfJwqz4aUJEacuvXUCicDms/jht+g2tWNinGbEF8Np
+boPoZW9bLuQxLYrqy2aWvBJgr50WluIbdaVTlrZ4QfXOiW8gLNLUJ4UGiN705gnLxhhLMOhQFdY
8tvYm2LrAdAza2O2Y60h+K1ngGUreN9yyJ+matzUevJ3/uBjXjkPtk51zaFSAITK3YBjdcVTBzBI
PgrknndGjWHc194Yw9HYSWEOFzfGcg/sBgco2eQUqzAX2ZVNQc2QPfLNgY4LcmPxWblwlc6drN2z
ZUwBOdWg0U46XZA3n3waDpFnhqh20T21slzEyFmcxC7RAOlDNcXaCVK2ZFns1qMAvMIyX9htEIoc
N1YPge0qf2aidO9N3+V70tZ1KqBrKmAccnAlPSJNQk6OXuumratqk1dOl2CGeAqrPubD5hwnEIrD
MKdx+53uhz4iXe8eiprusUqtOFTlsiHOUKVQGfvSlI4+mD4Y09dVKJ152mQ0/2FneJSqqUa0qKBw
jgSW3i99ec9yc2LIZ7eLh84rAHiQlMnGbKeDXu3ysp9PcqqvETJZpzG8wVDjg205P4HXq6LJWx4U
aIlpuB+XuktJiDW+vlbe9QQSh2hcGoVmvnsCxmb4UiFfi9l6eIdFya+qHs1qWWy48b76upzjaZFs
gy11k3FyJC1zEdYvY+QtDBjaJTw0FaU7vlj716VWWmj0th09FNkCyWTXcZKiXFWqLeXvufjeDl9D
00Y84PXu9dK3qaabqs/37brwXUiuwZNhXdrAnJokqMdfgVJpDzP3a9WCJFEqlixrDBfKCZFtXmIT
CJ1tO2mZpM3szzmOpoAMn3Pse+JQZLBhvzeu3SY1zj1kNkO2KR0ABHuculMbbl8Pux7Ej62gHCyy
QsBQUJy0aI6T9h8rpeTRTJ6KwM7N4hyurIjM7ioam7q2sVbm39/0dSsuizwJVpCtggvyHQgszh18
cb+8/hmaa5AF7EZxXc6o43uiePnfhJ3XktTYFqafSBHa8rqVlEqf5SgKuNlRFCDvvZ5+vlTNxRzO
iaEviG7ooDKlbdb63Wq0bL2mQ3Sea/XnbNZPKt7ql5EcB69kWuhLWcS5P0668aCnvRpsn7SEE96V
zoL+jzgQOXbrdTtM1S7xxz4vTtv/JTNmaJTOdLWlufrZMvDatPpN1VPzKcvcXw3zbB+ytPpNrREC
qaxeWSaqP2pt8rzG5m57Bbka/SwsFAQ1NODNnaXqGXeMZYNe6DHanRPF7AB5bR11YemIg8ZKCovM
+l03ZnlVK41oQAPpt92K23ZixbG4RlWWPZZDH5aOUey2z+vGa73vW4NaqBBft+U6Vd1jzZRyUfXN
N3O1u2vS2UAhq8ZFuiyvamnVu7mAHDL5EE5iWC+DKa0TXn/s8Jn6lsfq1yJd6vM6wnyohtLvoQPd
YNAU8wjIFHmJ+ljZ+C9jRYiz08Q9OyMXs18QYncyOJHWVV0OaT9/VNVAYZcWawhzARtPL7ItQKPp
FzgPQ4bbUlyzd9E47aWMmdA19s92tC6n1pCosLPkZKNI9JeVrG1w3BKmXrc8duriWUPZhnOp0u9k
ykvrFlGA5JHs+GK6rkbnPCnKfKasaA88Ii7PGUjaHEXjVyJ+s6qY9RLzKB/NtLqWtvmnK0xx2ook
OY34Ppdi3mt5VT7MylcDvcR2NLO5K780u/bJ5q/g2LC1oI+esjy2zktlGFcpqamKKc1PWtLyXMdl
FxlmE1rVCsyOGuXQZbmyq81s2A2dy/Rw/uq0MuOwnRTCmcclg0yf30qpR89ZWxzR/vkZ8M6xKJvn
PIr0Q9KwLBvHZyxWB4jX/pRt616N0r4kpln6o7mSo5sM4ejcL0To8aP2hzVlw5nN0q+S+jS2WTD3
ct53mWMimyyGQ1Wbx1qsVaCTrPr5Xuy0QplQvehu0e16oAFutCNKS0hWxLaoTtfA0hXp1U0yPSZp
O330i71v0TJemIj2tFbo20H5llNesZ0GIQNFdQ7GcBXunJzjAhIwypLWA9Z4bKvRb3JJ0Ol2OGnD
U1m32WWurP3QUcTAsJCHtrpD8WQUyft2zatNfVvc2bg5/QdnAfmF9HhP274m8+UYoV8ONoRx23oW
vcCjst4iYwnH2fUNxL8P7ucxxKV3/6+B365lo15Ns7KAvCpjJ9RkelDKePHaaf69geDb1lvtePBi
9OS7pMuTA/EA0KfTDytOuouz/WKm6DbrXVyKAp2Amhy20zJORvtI1uoTPl9f6o11E3V2zNQxvzpR
56lTjHh9wPU4UXJzV0PFGI1A2uLYh9XJxG1pxK/crUSgTDCVJS8zGayFpdRykuut3Flub5IrlgRj
/b4o3K5OXLU7av9XWQIdDG4ZbhdXMxrRfi5oBWrm1xd9hDoppyrUmxA2xxtHAO6ttVb7/pSg8PWR
iBNyLaf0vBj6fkjugPf9PsnTO0W0ki3G5zoqY8RkDgVQBq3E9qyEMXGFjHVzzl2jOfRG8dqDbHgq
R+jeiuZ4V9VRcSYoTQ8gqwfuHJFdyo5sKjHN1yT6buqMN7AWxDkcT/iwzOE79eSHMXPbyTvmzzyp
w4Lm69ArD1iIvmQOkeNwY/NjVuePIkEsI+tauUb5qS7a4aBl0e/VnOtjZxTFbkYVEGQWm6J24t7P
UOEG0l2Ivcebc9oW1IqeyM/XMfOjFEHaXRw7TeIW9fWZFrQJAJUOJL2Pz1Ok8qamiV1R9c+uc+jx
UrV19pakYgycpia1xZhofo36uRit4orIKwlLrFaIxLKf+FBWUYyepNm+oeP1m0RxLmPpHOJBKb3M
jWL0ssaTqlvJru5GnmJEAb0VSMCVSthZdrjeG1BqEW1XJYoebH+oRgMjPBg1vMOH/sssFf0QMezD
q7WZmafryVL18mnsX5pRVYKpmH5L1tA+bhpqd5Pb3S3cXxXsTwzEcVSnofts3SA1rAzAHgmA2DFX
dwlGU3uhosp8t3IxqTXzsN9gRSbBt7tOrG7Y5fDZAF+7uhyIxR0d9VAzR4iK+57o05vz2XSzfd5P
1S5NSUVMMrV/XrFf+KuxNl4xEJEKVhXvs7bLvVrX3IfUcV83GFvoeR84aTGd5kUVN2tNdl3XGo9q
Pvkpw3G8Ao2m10G+e5wYL2u+/ij6hALcrGK/6qzLdN06jjV5ToZ02iOjT/l02j6Ksug4pstvZYl/
50vhHpnSQBklBt6AA0+lyGo/KmuwMLX2E1J3EL15I00p0wrbJkAndoqyc9fN1ZGn/D1KNaLYjLeG
T3QbjPm3bdhfEqiOU08ZE3alezPcvGZ6maqeZWG9NXPh7N0BTHrUjZoHjciu0ZfH2kErn2IduSVV
1ntS/laNegh1tVaD0qy+CvNbi+YqM62D0hKHwky0Z1tGGFzlWr8qyWuMxscpkrdY78pgkmX+0sMG
kLbXPG9VYwfS702GexH3ciDKipIkSqUItiduwjHcsswJGnwcnx17rKePZl8aNzV+StwxPSvuJHa1
kTEXgGG74ZIMZtDn8U9SLdJ9mQFZtpML+RQJzQdgZ2ZWPeFlNcR03NYOwhPL16rB9PFRGGFMMAzU
XxPtG1X/kEo+hpGJjKKKsqc1r/RjUrET+lL7Rt06UEYAQM0O4o8l3ln5vD6vQPO2IRiQyfpojXGl
J7/DaGb2nswTs42VLDtu4IM9DX1QJxlbvmIlFIWNjsQoy4seO/mNh+bHqnNT6jl7AjGPHUV95EAn
HA3JKPWWTkPXGTsgNqqGGBU9CRv1d9jgxp8anlmf1ONJK+qfmtm6D5Upf2WGWey2zncq1JcqTTow
GyO60Zoz/8cZhqe4PvXzbId5KbpDIR17L9PkpVaid+RXy22gr/KypSt5AE7sbS9wmMwfgsL1KXqe
FkeGitL3xwTM4La9wqgz/X4pyfkcHyEnZUCsgxkKwvpGx+x2SNV6fzKM+BwNibbT7DGMi9rm/ay5
R5tZHfq1uhhDCXmBj+UhyW6N4vzKUyd70Ybyu6m6aCiXvtvDpVwxB4mbmrjvqAe8wRHVj9jMD6tF
SkO0ZF+cyR3x+O5MK+npBdAp8gBvSm+dP+9PBFrpIOIgbhfxkrYz7Grunvqy0wBKxNfK6O4Wg+hJ
A8oAGZe3sSiWnWFOnEW4ffwoE8k7kwFPXaEt/pwhwO2iDARVtX5OBrbWSOPmkP34usYp72uc1idn
jvZLr7aBa8bJtUF0d2zynKS4qFmOfO2XSOubnTLJ/sUt7NIPEVLJh/sUIDMbzbO1dr8SZ2cTO/7L
tPN3i/vCMLL8h6p+69Zxj1jW+tWv1nsrXeeJGSw7B+XVQU2VJCzYVDvsDCPAV/4N3NA9VsD/nCj5
NxQe2YGzfgiHkUWWaGFlzNl5QmoW9mlP7LZS6LsM1VfoWsV01hfjczt1nTKGcxedmSPmhkis1gCw
tMBshBWsmp/qzIx/oe/UEbuFnYgzZMKG8ZCiXkCFPelH1Wzoauhvvqhq+WtNzcPKiXjp3WJfFjxR
Ix5sf2lm0uecpAXp6H9jCeN7yUUFnerfmzsc1TvdEeKpucgEvLeZeojo2MXn1oIxjXN+WzX9j1zm
+pD3kJdO7pIhkkcP9pSKXYLZ42InLkapxWJ2xLDMv1REstY9DUobW/cwTdpeUsjnkLPePBYaq+TP
mtePS2q+Jo0ZGHHJNLail/4KBt3o2OyspNg1uFR4MNwSQBpoY6mWl592ofOnWqBE1WHRHX1nJfKk
SDnSN5dpMJa6103Gcw8d+9CnQxjn07ehyvU93BZTqZv+e9kjU5V2oV65nph2v4RmlQjPKkTrd1kP
UpmuOy7haDcwFsNzUprnYk6vi2ifDWKYdmPj0vlUBBeZ2te0cP3EkFaAbf1hRaTGYZy8Nlrx2hYG
+MOQLYEuH5seMGrQ6VZywD41uY0qpiVoYUZftXYS6q1z6hxEowhQIHmnYAJPRuQWK96q1/4Q50CH
mdsBBhpvi5kXQSHyOGih4UwUI8QNOVWw5PRNhsLs71y7u9R+dCtbe+prknVXJuXG+h+3yqlmA3Vu
kCZLNxxHiQKQzbcvl/VLObuPdqX8brsGR6y4G5eiIixaIf2RCyxQ1hxrMhKsY6FCUrLS3NF8mUGL
fWXWmPykJKzd6D6eciHlaRGnUXPfcs3dO0Wke9C05KTcW9ela0IkuYIuw1FRY6g3d6F91a3fuDBH
DJgimHUM6DJv08Bx59CKubNqTSAtoChLHXG6k385TRe0Z0tjk+l+HcdvsGQHtR0swkOiJ3doax/s
pAxUezpKxXSPcGx/mnjN/XqUY0AqDvMgF/u8NsZLVmMhre2y9HPbsgNVKa6yApGCtSj2RAcf47l4
iJwj6T3QMLbn9lkb9BVi5ITA5HJyjd2Mr1GXTuBU05fCcf+AEgJZdd8YEMD7yCrLo807drM2+c2k
Sz8v0nPVSPQyoqHSdeQbr6cK13H5YibZ+2rP91wb3vGAJDyisKdbDUuWju8qEj+EO2e+qnYB9+VL
1xl/Mrt9jyPxEo2dH/fWXUicfEsXAIXUfUSS0nmVE2m7BE/nCGXndVbJVI02xqpqfrN6s90tqqYj
v8KN6MTYXWMl4YMbPMHnyI5trpzysZFJ4qVm4U+ZykhcTZHB8o1KYgxrYed7Jkb6lsxeolUlVj5e
vg2IXQPU+0wfX21Sc5iDFN8SCtOd6cgpSEzjtZrVEpgnJVeq7X7naXfs5zFFGd//scaxPMz2eFVc
qaORq06zVb2qhbViQeFL2T3Cbc3Jwn4RT06RPdh6Uh/nufK7svTcjHp+JqHdc4zsKBOFge7YBXbx
mu6lwQcUAMSnSrE+RJyOJ5bCuzE0V5NUkbseFadisR+mcm+6o+pXY3VSey3MQMG9aOgC9r8WIFMb
9j4qMjVI3fmo0cDuIs3qg96qBn+1cAC7TmSf8QEe6/rWZ5pxlNyOh3opPDC2ENF7RA2MGT2ZCUoq
zPj7zNYKpGGdMSwW5GsN5SF1X5R5ovXpcodsTTuA26RW6I6KljyMKg07D9NHjJ1cxth8sCKo8rxc
zlYxnBf3uNrpT1ymH24ulID0zH3XWR+RiH+XsDWWAipfRO6XJq8cTzNz13etiHG9aZI/5Y1zWsT4
PdO17DZVZolOJhWn6p6kjYfHF8bgngezOqUgFO6gtfvE6uWjlvTTIz6hsgLZ66pEO/TdMN9WRV5T
JYv3eV5xYNWsYp7FFI5Fn3uyEYyrxLvp11EuuLz1X/E8ymPjxlQIdXqhz0LZrRHxMvXql0rj9Kwy
TbuuY3Sy9MY5KEaC7GXJnYssp5+zUhU3oX5vpPXRK0127YixhPk52WLMQyycTYCZuT/kPOUz/qBr
ZsuXtVLz4zIYeFFMMyZns0VViW/D0SEX7LGqQjuaCD4hJv4xdmLkCrMK0N1+F/q6pj7bOb8rNFVY
Vcd52n5hSkAUDLGhhq5dup+/J0rj931862n7LaT6Pe6ndQkirTYv2y82Pfulx3QNwy/tcHKb5pQb
7g/8pPEFOBZjCKBIYKG298lengCMeoUujpw73BCwfcuSAnkj5q5bDWKOxKjJrtAB3KGCZJUA3PTJ
MBvjz9gYxi+wbe6UPUd5pZw3OV8mlmk3K+5z1C8viMGOdzEE9mPL8UrowEkp/kTYOc5xxJnmLo8I
zbVXp5rf2xYJTR3VsJI0ZIs+TVdFexEiLveIM3N/Q/43RrlTe/eg07IoALPM9sjpo5K3lqJaL32t
0Z1DSYqm36BNj52u/ymSZifaiqzcti4Rn9nz1eA2B2MWwKdd6sF4Fm45fnUWeGtj3TEvr30aMEdt
PwGo8cWtUaRhTUckZZmrZ3YsY6xZYZV2fl058No9la02dQ9a2/0czHY8jQUzK3pMXqup34ZyOhY1
0IphMg33LlWppXuwcs3+/BnzpPy2HaXdqSODtDPJ6RFL58umkkTOol9VNUGvCEZxdnFb9K31Xiij
AqpPcLaqPRpyXs79VK4MV6UVKoe4ujpI1D5lM1ApfWzWLws0O2qgJPnE+6IENhjL/o8SxipwgX5O
ZU7AFWsFvbyrg7rkznixXP7aDFjX7+hQg2xZ54OpaMJzlO4lzdbqyL/k+0boSkjDpYYKBNmw2mdz
gKwC9Bsqr+0rfCNKijDA0JvT5E5fkq5ajyqcnX5ntq26ZgJb++Y2BXiAyB4HeyCsusFfbTk96+b+
tYrerI/RIKwLczVvk4vAKSnblt60ok63hizo719aH/EUYmtKEBOqeqDgYKGqZmbAnRisnexbh1rJ
IxHUfFEqhTu8OxuOpO7sDfVUllTwVu2Y+2GBJ59iNL7FEk7Sqh4AjU5Wj1MIM5S3JvdKBsvehnlG
szMGMs9yjAZOdmubgZGLiSXJIqt9XQzjEWEIfIw1vRTOSMXVjYpnLHeg8k5ZRLTwGrYZDIdnW786
axXq2BxPotLIcMAgF2L3q66x3Xxx2CKWPsQvYi5DZbKNi60vDzxRYtdst/BFvJKrr2e/jbhvwz6q
NO5cHl5kayTJDoW5n2Mjevp8enHmPJRF96iutGI1Q5RfzTk7THcUF0HJLQ4VuAcuGrO5JKVdf4d7
j89KYxwnc6jPcwaa0RvTtC+MzjjIHgGAoTO0oCzmXSIt+uf8E9GtG6RXqnxt8unrpAwuXB798H3t
lG31oNfz72VU54vWIKMlwGE7bda1dM7J0ngqBjq/kWkFsGBjBhgEihpMfk7cFaE7dxe4+eKqtjXV
VdQ/mXWEeq+PH5w537lpA74xB+VCKGVcrD/I9HhNM15bqUTzqV50lVqag0mjHn/qhdxR+94PvGhl
ckcFlHVbDBpath4geFJNqT/kBq4zOSAqU+0nvIu7eLQAVjoFw9dlAc4JNypssSv9LNL8bb7LuDgG
zHPHI2KyfFf7jlrAR941hAnGwnhSx2DbqyJtzPNqtiFJ45xrHQkmTuIcY3pwaTdcaF1RvMQ9Ylqy
S66I9xjVwBBebEUWCoJCcjErKM663nbYzKu+31YnUEJxAPHyNlKqadQ3KIsuzO8k60Rt4K1VKYJt
mQD2OIEEeNnjv9fg3+Z0n6jzR6pUX61C/2aJNtk1BG6dFLs+acC8s3DmTybUrirIB9n0lTckYhfl
fHmabI/VuqOGWN/1vM79LGf2g4VhVrOXdr9967TokA7dV2leltPBjuQPRZH7bYEMwmiw1bj1hcax
2EEZ1N/tHPVHtLr7gZLlZTFnisbhWafbPGTpVPpz3NqkASY/e57iudZWXtusdhYA9Th+EfRm+Z2p
txPRBoNKJl0pyfW7cyCsU2uXJTr9fwpHY6CXU+rqXupaj/bY/toALWMtmN4jq9mLjGr1NGI4fYwO
hALdtRgNWu2jSigJ3dajDY7ly2iNQ62P4AXu33FJ9TuM+qXsWjPQWhcXl9MgBlubNrTvGsVYX4rQ
LIoo5FFCarM87ro85vWQcHGurCz15KjVzCHMrcAQkL0CLBq0kMFCyjjBpMr4jFfqAGk8wSQUoEWm
GnCkOhR8wgXIDfg+0imrsxtN2helqC/SHI/bR8fN2lG2xssemVe1GwuMTtu9q5mJCOzmlftLvJgR
jHlsRkfc+S4l1FLuRmXa1XeRS7QicBw1cUg1V3qK+NQTIkf4sNqZYxRgdSN1EqH9UIAXgtJieBbb
Lj8mOC3JvS8p8xLntv1Y10nf1kajQAY29halHE+o6S4aSgUfpfjoISWXIaD24pXQ4scSoBFTgTeU
9UtG+h5MrS7AO5r+VXaMowc1Orudkx6IYX8cYnV+zA3jEUNehnPzbajXP0LvwDcKa/og9eSjH8zs
AkXkbVt4bQs0O1nzMVuZsXehIR5TMp8vZg1FK8jXFDLk4MqOrpW8xw26D4VIlzu8AM+RFZr/yXDV
KedXdEXr5WGQtLzVSKXf2MNyaibHekg6AgG2xTJqhvrUsT3wkDRf2uGxuzMXeXkGJuse2lJNwnYn
6Y804IlKveRcm9KVjbc2xbBvzcEKh4xsMMThzsFSOiZBaCOvn1sRfV06ffCO6MycVeINVG9K1vwg
qLqF9e72SDQP1awnZ6droRZX+6ZJu2d4yzDuk8UIbWnl+yqfnFBXOjzyAsO4xEr73Gjiwy60jii0
NTrm8H5+knX2oYiB45zlTxq5xaPagr+amgWNlSyPU639nJw8uWgdwpKykerFygYqjU3Kgg/5GaHa
PcMuNRGZTPp6WN1JvYn7L3rf4+x8jlSgeCfDIZ9yYUSRO+6GuyCYkd7192WFPtDa1fmy0tkKZ0jf
IDH03TAjDhFs2R1ypOYlbmfCl1zavo7dmzJ1YcpJPiLa5fN8npuWXHuZ5IGt8ID6gkDBmTBlHFf1
oWrMPQ54cm0ocY9oone2AVKGbOSAZ1/fFeh2Nl1E2n0U01AdmgGWJIeyONr5qUEzdjCj1CQWqhM7
W0cnE1W94RNoUAQRF0tQSJeQotgw99oK42Lih55r2/XlTC2KEvDsaOOLiJEm6lqq+2rtAH1ieUcV
0t6Usfu6XUWaHHN/jXLrKNLlUK6zc83qne3O8CXq18SooTlkd5zqHk7+XtOK3rxWqYi8Cv++H1dj
7Q2V9l5alLc6UVynoV1u8zqejSo3Ps84hGGQnHryS0lG58kqhxV7vdLdLOm8m1P5MEamA4mbvC2x
Pj9OenledOOcVvKRL5qhiJJY0TtxA1w0PJuSD6YddTvN7i6lDa9tuOKe7++vhNlijbKO+JzdICt6
JuHcvUUda/DmNrV5bpuOiK0IQCRCwDtUArDVrPAhldkRug/ZlGK/slizPYRk5I1Vfa/kKCGx1cAS
F90cqHGTUYzqL72uqEdtIFnUSm8FIbR7qwcgGTPR7BHcfKyNJEK0OjWFXcNjNF83DjbWjdivbYN5
lQVq2LTslOOccBXiyq9PFuUusxMG+sp7k0XYrXm+T/Bq5vjFiMmyjtZ92VUuPex6coT7puOAPW8X
2Fiq1NZVe7QW5/NHbcW0W6UXREPkQxd49lu1oATizcLZo6xRGJ21MvdC0Y6ltIxzriIGQSJ0s39s
DVxVB0pe4K5W+/TevHCAlUp6L/v9SFnlabRa2mZOeaK4vo4Vyusx6WnGZEL4nr1gMa7y2bPL6t6c
PDXVKM9WpPwQrhyRRJXjq6lFAv+sIQ8NaVa7tFYtfyjYLInJYNbtCxRVOl9ogPztOmFIpLqfba3x
c9RbB6Wy9f1ELg2WncpvKiUPiRpqA6TjPTuSjjQ3u8G3ROU+8PaCBUvTeSPNU0dJjkRIrXeVFKEg
6vjW3XvIrUhm0pF60M2rnuBJiJxeQ8ihjwi5jRSHFYgcRRejIZJdbjadn0b1sdIbHdPi+Nw2Wnkk
LgE9ywjfyDDkavrai8g6kCey7GyOv6nq+8s00MnlTY9lOJZFODV5dGUJGT14LMN1LnKWRxiy6bLO
SJVGh8OJA7ojeonexHSDzo79XHFJcnc17HVUlYaYR6+WeEcntTToSYz0icgpnwOw3/N691gsT2bS
YG5O019Z2s1eZ/TzAxKVKIMSqqz4I6qdPCCqyjnFMzNRMl09pU0HyFu312jWLgQt3x+D/C6FABmZ
F9wYY/luxfMvElAKbtbpxMQttpgEoze7m7TV1uvUptsvTfTdstfs0lmk9ZMueChWVvZgVQeDrfap
D480XmeRg1c3SAcbZUI7FTkoPRCSqvW+wAtyA9hEFWE8lkXlPG99nNvFu8GCwzXMu8Qmrr8SQGuf
53mpjpYzQbKJZ4kS3dfHyUT5Roh/aWGd0yggDokGv4I65bIpIOSsFLvtsiULpTi4k2yDqDEXPlVq
URWj8NQrASGng+WQ2Y89dXjhzkGijBMAYCI3Dnl6TBMq3Vn+KPUhCRKNdkWro8rTu9Vf2x2JDOyb
de5DS8vTsNXqB3pXF7RDZGFbxfsZvRqezR843v+VRb5NS/hLUq4zIJhsWKGbGI3/kpQ3PZXNUvXi
YVMcEjwkH1SR4vo6jTli036kcWO46cEi3eJUalF02FQHos3svZMDPE+yEGiimdvcmWdeqGfYUf1m
LdrbwNDx515NRMiEFIAYGLOUIj3T/5Gy/7++Aw5O1dZNwyJ78+8Y6WFuQXrqbH0gXshG3G6XoZVU
9TVq6H6I1QFvjqA8UMvKeqyuXZoOu7GNK5qV2TjoMmIkca/P3zuiEI4HZ4F6shX5Z7DTB4nv910h
NtEzlTl+W8aKmVlpGv7/pf136/pfwn7dogYSTGy0/ofPYGUQ2mRqnXjQ8pnMoAVVfqVOl40Z1TlE
vaEQeyj2iWowdkAMY2i6ZXR3ojJvCUlIwWAx4zGeUFXoGvInWa+wQkAk08hmIO3vLIzV9TVOsMMg
e68jsvLTaZsyl6COpuwiyvrjs+VqtXNhK+XNatIny1Tq0Igt5x/Wiv/x0jAwEMiHs51kZr77f3oZ
VmcVtsz4ykX9NR3pX4lvRmpjx8pNrhUyI8Us6RgrPVSq+UcyOB+rog4XvOpebcT6NUntj0Sxj7Zb
wV/n02t+1ziPK8k893TC/QiChdKLMUNL854I7t66dv6x8v6O2b2bRangDYQaJqn9jP76zy+R18RO
Ko34v4YMVLOGtzSAvxzO0Q7aW/0s6kQLeSxl2h5b9VlKdCLms2Jky2Pf0mGrrRQHO7HsY0kLH9Ck
d6HQxfM4DCYnIn10n5Ggh1ny3ephenRIvDzV+sMSpaO3jHiatna9xLD//1+X4n+tS0c3LSwnzHIi
u/k/v59LdECkzKl4iKxvcT0koaoldbiYqtevrfMU38spnJfiTA7Q21pmX9t0cJ82YR/aw6e4+bfl
+a/Esu2Rb+EMeGGokdW/PI3mrOpaw2CGB9de91zY09nKoylQCu1DjI7jO3BtCVzI5+YxC5i3Pv+x
rDTP8wjcT4gHcanj2wIg6HGyxtetXtq03P94ev9lDWN1YCXG7kcmETaxv5xso1UjNUAh87BVb6I3
8kctg/GcjS4/DzJzkWiXvMvCfVkU0KZMJe8njw9Nk1j/WKn/nadw/yyOQSifajGa52/vIeqiIW+V
UsMproQt2oIj8Wq5LzLzKAuXcH+0/dvrjIwMAYQGTxonlrFbuhVsaO3cQ5vNwpvXEvClAuMGANmL
Qc3/9UHvS+qvC0nYgpyOewAH40z+2lL20A62PmvrA40jzGyuZ/tG1u6+VcfMI7uiCUXM0JpNKEqk
OYasexH7eUcrueklzdqSv5Roe23Sx38c1M79p//XpzMYLWZgEEds+lfSsj2Jur/HUz2QfjUQn9Yo
gVuqWEVIUWVSVo4oL0VoabpQxrKpPnqCMnwAWoS7TmGf8k6e50iTIRaJOqz00qXzy0KaHHM3TjMO
oVHpwlQaOIGyN13BhLLJ3RCfJlU7X1V9fmh0haz41oypH6bpEJEaFFaLisGqc5Ag3f8tmpkpPepa
ctTTpr2r1Bh1nH0gsbwrfIB20JscCHS2QiNrr8Iqi89yeom1R2WqYPT4x0sjS4FApYI0suFK+rIe
9gwNXiUA/RdJdYu36o7pk40QCfJ8t/61EVP2iLDoyR0nEdp1UX931jxG6ah/qQRz/MYa9BJwYoXp
yzCVRmB+Sj2lB6XpgHCS9RiNpoIqS7yLJIEEoQZcVMUKt1dMh1t4qUJLIBhYkCZ27XdmG/3jNYv7
5fOfr5nsFRJhNAagCYIq7kkW/0/4CrnE0zhIxfk02pU6IbyylWDFwkbUXTK6ZXPO8sVWnjOeT9n2
jIQy6n+a/v47M4Mhq+I+tkv/P9SdyXLjWtadX6XCc1SgbyJsDwCwFUVSXaZSE4RSUqLve7yORx74
KerF/IF5wyVR+pP/tUeOqLoR9ypTINEc7LP3Wt/iBSgbZziCrq67qEh94XDq1gqZWn3LEGqMSta5
ZZaVSCrBnYlDU0BbYleeSgMTDtrHV6ZBXmIPsSiU5i2tj3Wqqp6SkGlVrA+zUrdxulmCjcmRQEkQ
XmRf1Xd/XgNPuU7nZ5IMdUJiJQn4p3zmoKR3ztylmYRDoRSLkf3MwStKxTblQVufGgDMWtwAOw9T
ATYzFvzLxanrTh4xqpjK2Aqa9uoX4mLIavW7WNFSkN3AyorvWdtGy8z4blVdtRx7j0DvwAsXVj3F
rlewa8iiHMK9JEGmwkmz8fPIx9NhdG4VNXQRs4spkp8XfFNk+DHHSMJK12aU6vvbBh4pJGGjVA8o
MujB4vrZ99G0nebG9Kn3crqIHlQdGvnSJi7NGlphMSxZH04LWoaea9H200bJg+gqszBBkq5712fB
m669nvqDYmPmmwsX6avPjX3ZkBSTgamlnm0CmCzKSWPKyqECMrIow9A1cqgb+D7uFLQUNhA5lw2q
tfLlsl1GaVQvegEFSxIi5R71bych5sgf3WQyuiFNjQNblYRk469OzdVKQ3Fbz1pPDZDZbw/nqc1b
SwSfGKGMGkPydjQgcKNXOIM1oxIW9IAvojO+/KbQXiDLkwUC2vbjFcpBOwdBiqChZtPlaCHi5rGY
XmWWSYJuJoVOJbVj1HsL06q2oqD2S5+oDrfW8tSWIYSuxKFn7MEmBJ8KMP9TU+JkLmHqqrpWjIg6
QTfUokm4cJU+L0omTm3oKhhMyd46LycUWSr0TADHAPJhJ4JOvQ6qMHGSEd91m8yjk7ZPd7HCHKEJ
G5j2keFYsMJPTS/fB9MOOp+gC0HUdjOGzkzpM3noYHAKJPQSE+V2StUfRVH+QuqssfTzns9AOCxh
hMDYnPv3pcpLJccJW/fW9tQU+vOX/Oz+V0yRkBKdL6jAFj6vqGdAUO8LoYwdq2H6MZXtDykhwwxH
c4MIS/Wgrrmyvw1q2Tz6M68jMCDvd+IqnwrsDm1cQbXSNLcXwwcfVL+bpTiOstYc3Asf9avroWvz
osYjP2ONP95LgthJKBNwY4cJj3Dccsp4Y3ZoHQlKYNUutoLK7hMqZct6hzjN0rLE9Xsifi58ks81
E4m5pqbBpuWFhc7/4yfp5VKehC5hGyIhZg+G8Fdj1cq1sixqRXS1RDLt1pjqjRIyVEbqcRWzQS7T
zWn51yFskgBU5Rc2D/LnV5cpUsFxt8qkSKn62fnBIY3jEpLpoTMYwKaz7QfjkDSE0xorHOkn86Mm
ZYaLh06lE9SXEIFUni4NDdYYVK95Sx1EERC7udBCbimNFSS34VqucDDkovmLfS32TfoCf78INeHv
EgNnzFQjXTx7a9F0yTWxr/XD7L/DRrPtROxwVoHv/PQ0mR2dupJtGTow6y1HnSUVofp71Amq/C6f
N9RJLv79uoTPZRhsJebChE3FxwvNhk+A0Btrh9PDKBsF9lJD+jVMquUoDT5KdaYiFUKJVG22z5ya
pFJGM/7Pd5z8xTrK+1wjZ5eFSOGZ/fhBhEoSrVkKcUimaCQvgDdupGwimiRI4KDp0DEdlwVysmHm
lZ5aRjndFQslm4NyfY7ykz3e1wXAOV/oVpGnkX01FtenyYFW9rxEcuNarQ3/0kf/4mHhk9Mq1yV6
IpJ+dm0VcIDUIrp+0NVSvjLK/nuS5cTqemKFKZcaAyIE0pAgfYFAHVx5JmbZupfp6UN5ENAY3mR9
IOGK5F+nUVUh4CX9ChODuo7bx1TOVUzSXr+oS+kus2gmC1Erbmev+d+/BvNiSZwm0yhNOy+tCtIt
SMswzEMgWgJIP6G7b2v99lQ9ZUH6vTeDQ9BDslJnWuwErSKG47vIr/Meg+eps/0bs5Z3a9Lx1Bbs
gx4P+/7KwGzaD7F3++dPfFq8PxaDlIKqAWwN3NqsQf941zRDrjLSbrXDybzQaXgV1Jj5TT2GSzSe
CM0m/QXHoIeROD2cbl7RV69TjTmVqbSKY4ljtFfDeIPmKF78+dOdQnrOPh3kA1ZRVSZ29VNnoW2L
XJ8iNTyevBO5h0AINZ+yEBIOb430PwkwYthj5KVbhf1dmQXr02rgGeM3FD39dUtv5q7Qpe8y2ttt
pd8AOugxXbTCri60wRGZSIseFXcD3odD/Zbf1CBf6lgbbwRD6BGWrE6G1NhqXihlCR6OY3lWwC76
0FiFUmtujFnk/ucv/wXp5JQWxcaWwFl2tmdPRaL1qjAUTcQQmfeDaPr3GeQDOviy6gZoUFeB2D6Y
INivyCsmw2oWIySxah396FJw+OnFeXYhSNjVAckZfB4KjI+3SRA1vTrVcnA81VU+0+pNkdLwy3On
jTMwdgx/KzJkg3gyDnUmUSekRPEuxvB6KEyMwlhTO10CCCTOnIIIf2vzw+NZxMtyU7RliBRzcNtS
/JYUer/QEfovT/+YFITrUpMGC8oL5CtNeJupDFeNrpt2ktCZzkhEjnOq4vPRbJl1YuOJC+Vemc1S
dZ6QzKGP26LAQtuGZE2hvrMD0WhwuTMBEBFJDCx5QgycEgu7rE3f0kB5Oq0lmR4/JyE8+LCSrhM6
l/vAT12lbImSyWoF92hSO3F7ZUj5c9uxm2uZyNunqYZI9EwQlY+WPsLECHG1TLR4iIpJ9ZuhN74x
3sDOEB38ZkhfMzU5CDhj2CzVzDyzHcgC5cbPzOWp1RA1NB0itXQ1IAxXE5IqRlaTv0sN89bvOkp4
rhyyAixCKdCQTQHfAWhHEW4Rvf/SxAoolMdG1Apew6zXLgSbfXWfwqyaOSYQLUmAOLtPcVbG+OK5
T3/31FJrnxII7ySB/GqKA2pj8m7ob43j5qTvOq0hZltXmw7x3oVn5jNFybSoUQkTpiHECjw3i951
CXwLFRUSt/A4+EFqS9moL04snaIXt/h6u/XpI5z6vW8yvIAVG9bSqWJpY6XT/cB41a0IkfJiGBA4
Y6cLG4Yven74AOQ523nmGH7qYnRarYCB10CoMQ1lIuNAOpZ/VCkYgbYoq2/S5C0CWMo8PYK5Vibc
WgHv20INGR4gG0IRqfyEiM0tDMLfaaNgY3TRxaLm1Or/+Lxb8xBABmYIrE4xz1q6Y+dZXd77yTHQ
hR0yz3wnzP8wpPFYizr6c95apZbzYdVKuAqQU2KtLB1Z7XKnskbjGuM9PAp4+mLSNI7VQos6FUin
G/q00RSYKdhaR39QxGGhEeGwNAi2/25MvXqtYJm/0aA3xZbo5nJBpI0+KrY+QnO2svBbaqXmlVFX
r1amvEm811eiUsWL4qh3dwrS0EXhTf51osv3g8L2ty/Ya6hCjYmqiymFam6OkeEiOR7EW9khc4qN
gsPJkbA/bXjgk7AtNnrbfDvNewoVgoRQ+ohlSV4lMexByhEHxRBPsCNVxXWl5StDsfoNJZ7k5FHS
MZNrsEgXhXfFQPwNClOwqqIhX6JBQ+UQ6NV1UPZ7yDechKHJb3MZo4dMbkWmFPBASqyJmjko131N
f0uADHdsUWGsEmEslhNLNEEdxXZImnVWHCtRH7YmvjM3KrNdn2PPSSIAApNVRnbbj9NeTeOrqmna
dRd00VLlEHY0GNL301C36GL1utCOXZgJy9Co642kjU9JjethmClMJJU1dpXGjHdDoAfSEChbs7Ju
RjHbjhFj4DEpb07ig6FXfohyizAp8e/H6fskevTWY+uq8TpgEJTE5D7JG7paqxP8I0cs65ZIf3o5
7xe+No1gX1QRFbFfoIIgmjT09Vc5RJ8+XSIFz6k3Zx1FGooSVDsT6uk8pjxbK/pcRUuW5Ec/EJhM
K7FKqMDIPlHdDegOtk1QarY5qleIA+RD7pci6nELI6Wq+8swJ1ggr2J5lQ02pZ1wZ02eg0KFCGBk
gy6kQ9voUftcWOA+l8rMI0U2ljLwSHhGZ9sNvUnKKRGi8siElaSxstiVDBeuRmnEXSDBXNaQwjtl
FqIPxE2kFiJOUt5SeEQAYVYPstYoD2MYPPz5cylznfhhwUDywDzDpIYk5VE/51oGeDSSFJ3WDZRU
ZOMmgVMEZBHhKmzRlqGxttojOXr26Xnq4goFksxEcZ5WnWYcRlKsdbX4nrCOLMWZfMY2VUIO49dX
pz+FtjpdM2oNEOzBnYo9w1u0MXKwJMWc76tLhI4h+ikZoFVY3eod6TKFjizYS8plQ0sfkeh4spLN
VnWNetGjPSkxcrmwCZCM84kE40fDgD1NJ4Jy6VOxZKC7K7R2bA+nxtmp+C9Gbc1+3hm0vluY5Wgt
hSZ/bBs0nA5tL3PnF+hOTvCaLEUJSdbfTVvZpXTTsOpaof4tIAns9PsmWqjbwPIPp1JMVB9ztWnW
p8U18NBNSSXrgBfVqttnOi4mQxu2DVWwiyc2vc6fe0+4OpWznRYgljEqvE8EeNlDFgyAMTBlaYih
t42XXkMgXbVIWO4o5WATRABsxyZBNtlkxiFhE6ZmzRp3ib7vet13s8l/6eVxuBtl49uJgjaKT33X
7NDmW06qtWjOkvyHrKgviob3HvJp7orxtJBzv12ejNiR0dAIUYgGFTtqtbTVMhqfuUu+Xb4JFPO+
8rEQKMj5ndEc0Q6ayqrOescqtpIgO2wAxYfT/ZFaZbZk6/0QIbuLO0vahITtokfnJjkNCnRV2MgI
JK5Pld44VItOaKudQZcuLkbkP4Fxg2gnWfMFiKtoQ8QT5bVo4OSqq1FZ5En4Jhj3vqJsa2YnDGMU
4+ak3sprEmtUdZE1kJ51ooBcrYyDpYFDHQ1eDRTYwmanDJBWgoJIkl451LXP4FRHtB6TZWPOvLXT
bynlokHWVZF0MN/0o0fV6Ge9gEMwh63G3d81cnkXMj+ct2gSOnHq0YlIJXN4xmtcLPwGdatcpZYN
fdLBBhduTjJH1fRnJXNiivu8LnnXULzhmUFcOozJToWfuRbD4G4wAmkDThPwnHyUpVZdGVVz27bV
+rRPDTT9XgZlet+FbygoxaWZ6uoGZAPu1ozn2W93gpozWB+yQwZXEuAYySt4z68InfnzCiTN/Y33
KxB9WNWQwJMyVZWkTx1zzeozQiIr8eC1fbCuDajJU4y7oNaCmOcOxocS1PtKQsjAK6pfkx2o/i7v
/la0w32e8r//Ov+dl7wYq9APmlPowL//7Tpkx1znv5o//qnVW75/Tt/q8z/04TeTX/DXp3Ofm+cP
/8L9FTbjTftWjbdvxDr9/hQEu81/8j/7w3+8nX7L/Vi8/bf/8pK3GUzb2zc/zLP3EQ7yPGP6jwPt
7v71P/J/cFL+9T//8Zy9/uNY/et/ZS9h8fbpV/xOgTD+yRDXQjkpM6BnozOnyP1OgdD5iUgngP9K
y51YXX7yVwqE9E9D1njz0ESi/cUsmEWZvIQ5IIJoPHEeoxCNZ7EiIw8Cvvo3ciCkj+9gDWwzhZho
UMNzRIm++8fCoQVUaaTGj8YVe3d6FdlGEkBmp1tWYVeQ78Oj6FarSyl06se3yl9HxXCl8KJFuni+
BY/TAE2+/qOY2rUHzFJnQshI1BaUt7y+T+KfJHptAzVZDCg04+En23K4Ji3go2pfMYoca5BH0sHw
b4XoWTGIJNIYNirrUm6ejNiy47KzSw3BEuDHIF1kQu+2/bAsmVaOzbAK1PuufFZHBmMo+bsJkiGi
SMXKbjJd2WjtBjLX4L+12O0Ltb30Sp1LsXfPNsQpWpq0WYlOgLZjnQ9/mx4z9FRV5JJimeluzDF0
wPxroIYL2ChtShJmy7AfW59ubZV87gsbi3e37PH3wd5HJZztLH9/BOpE7kDuP97tHy+6LhMQ08lw
GlGTg9LCe5/ZwWDYnXVtYQr/88HO23Kfjna2j83YywsG1Zy6kpYjBnXdBo/odrYK3ZHXpa059YG4
vPjneKkh+PlUS8Z8h+lEL5BSrs0/f7eDTsuKiRRWwA6VWlyw1sOQbSTU7H53bNKt3tU2cM9SlDZR
8GIFv9CtXGh8nbqkH6/2x49w1lDou1QJmw4whdMv2m22GRczmPA6XLcryQ23nlu63aLS7XEXXTUL
0WWT/BbeXZLDfb7gfAqT3hvnQuKyn11wbOMQPYvWlvABVCCvJhRNExZo5GDF858vN7/x0w3+8WBn
17uC/jCVdQu1briL6mAtZiIRDdKVllBHCI+9p13XmeiWWPU8tA16oCENLhxEA0o5udL4XUSEHqTs
1doIAgARsiniB+U+wFWfjAtiWheVSfpf9xNV9Y66kIhYnR18YDde5KY5bYT8R9/HzJVRBJt2WISu
XF7JpGmOqFq8Z13yHam5yWbGD9pqXOjbGFdgiAiyrIRVWpGQnCkUZaUrQt80Q9TrUukaCQ7GInAn
pXFo1wIxQ1ylMHSKt3T90booC88a1vS4HwhHc5g5QS3GTgEdNGsUR5YzQjrCRUxOdWlQ1lj3ButU
JZOXE1kLQX2t27cxiwkFkG+tvLMtkXz5eDhmRrApWdUmorUkTVh3+N+NasD1XdsqtsOkQKZnoYqZ
rkLlSQgDqnPcVVwA/VklOxl9E+NycYUH6GpiYmmBJi465OkJLrWXEWIu2k1bJ9mjpKtnCtY+oeEX
e9bPRErXtPF2nWUuKaT3kgJvpTQABjyhAXIUQX+kXwZHo3DG+OcQ+mgjJeo1iYtLzynEJqXQnPCe
OS/sXfIlsl1g2O446YBKQhg4+remj1z4QABR0yWm001Ihlc5GE4HDCMQo6MYTG7elmuhkK5Vqbue
WnmnIrWvsLYH3i8fT78hHSlurwaLY0HH7THjVyVlp9rNTF9xzX78DVZNqNuKjFOONmspz1gYYJo/
8PgFtkhgWiA8TfjthjxzKjDM8DTs1BiuJL1wMPnesifF1hh8SyJ/WcMIpls1K83tmhKsg9Bm9fhM
8vBaSpV70Ear1NTcGKIeAypbTiPSSrDlAuK36FYQCAfL6lGq8Q9Y8GTCB0tQ3Qxkb9iKTm90izhW
uWR3tb/lBUfvajXFjwHhNWWDQU7NyRK1rmPSYzL+W4oeXTN+aL61jIGpjNzRSc9bQ1LuOgzQSfeS
KsZBLgY8vSrAj8yd4Daw0aZZ7C2tsbsO2DtJgGcnUVpmDXmSKejaGu8ekd8eIlFDLJZ4tYBdBZBZ
RCeVIrjEe136ZdXfAPhsA6U4tF52Owz3JA65g8XfUTVn0I+pCfLIcmIJZC/luiCiW4mbK0i8EBP9
bdh3XOjgqBnpNlfnoAS4gtk6MK8EdCHVdDALiAXpbQcW2dRApsmw9trmtsKEW8/obo32c6tE+5oA
e8/ELd4Na1+SHLx6i8prlmPWXuOd3xRxjyMheyTQ4EerRQ8hrFdFa0FyPnsSZTYAHHAIkM0np+zJ
qQ2uYZMSGzfZdRgtlT5ej2m89bXBFrRHP1EPwkx8qNLnLkIy16fAc7PZPbgDoPFNJS1lMAZHEwlt
EX23NhGV0TMr0uku1MttHShujBBbEw3e9+EiUkhNBd4ql/uo1faYih46Jp2Nt2sS3ghStx8wS7CU
lFCcK6tYj/mbxeJUi1udZa5Hs4bmxwnCqxi3bpBjkCf1uxbYI/kMgdppNQ37BiJfr1NueGwqBMeI
SN6rd1H1TIjZQubW8h4y6RF2zjGsvZ1lxpwbpNs4DwYkfwyjF4oSX+cpGMIBgWDnr0etWLQpFG68
vH9+h5zLNCgZJOZEc2DSqTV0LksTA4JWMygWmo0awwmcHssyfeRy110BQYBEu8jd6iEaGCzOX15d
txfUBeeDAD4BVnya7lRp3KoUEB9Lh2iqEXUVPyE6H4Z73tP3ZW5Lju9gMVjDEvvz9/38epZVxhoM
fhWkN7I0//xdnaIGUDyU/mWIeAsSBJvdlwLNjhyHX19fqMbkS8c664YP6LkzA/MlxuWFtdQX+kqx
+8V8kusFio6ldIVl0mk4xaGT7yDoh7a+NFa+U13Xl07yfBI/FkdzUhdDhNldMSuPPn5vKrdO6btX
GXmQWR8zX1waYQeFK9qVxbTRs9oBn+SIpYY/OLh0Ij6XKTKzJAsNhq5SjZ87BOqUdaPVn+ZbzL/y
nqYlSJuot1H44VzLXX3XusXe+wmTzxa31WP1EL6Kj/2OEsJfXqyRvzoT7z+M/PFM6B6wvkn768OU
TuTiSl/qSwQEF8R451Ob+cb+8LXPauI6TYwp1J6w2e3Z+8gIYGwMSgdkkcsodNhfOcGWiUJk09S/
/vNtLl865WfFcCVPENa1pwYHFL1dO7/COa09olReVetsXHg7Y18+gIJhazAuPdu8ChbGsVmNm3Bp
XCjMTx3x83vv/Rk/K4lR7tO70TkPypKO8o3MKXd0m+pviY6wvbp4hb/87mTdmyT5KSwuZ+KEpA9j
XfOevGumcm6/kFy9pSq1/UXsKKtobQ1OfSxWl77myWB1/jXRjnHZUbzPOo6PN5YECqLIm+feEZ3J
BRlzh4ptQ21jutAzjZu/lrSrWrSHaKFsykuP+Hw7fTo+Ai0Jba7JnXe2jvbAlQyDRq1jrrpdsUxX
JEcus31kx67gXjzJXx5NMw2EYaiq2N1+/LaplwwlZMh6MbhkHgFpcDCJOuISRmdj998vnd1zA8vp
YUKLqWFRo4tDN+Pj8QLUq736ew0J17HhREvTpbB26yNCwp9kM1xYtObf9+lsvjve2daq7BnJCdpT
pO3Kju5JykX7+edn9KwhhPaL9eH9Vzpbk2MCuSZDf6pckUB7W/1GwLbb2PpdtB93jZPc9La+/388
5NkrSRLaRsx5FDH33ZTfSOtl/UsdYAo4cOg/FTeXF9xzhRlf8+Mm9exrTkWCyDpvqTCyjfxc10vV
qVf9vnQC90W+8+4AxYOkl7aSo6+b0i6eIGTXF177X9w+84cAAkEXSJPNk7r93Xu/rFE2+3SY2m27
6L9NGwlOgm052sp81Bz82r2t3v75XM8r7McbiBEPniGGWjT7dO3sa+OiLNO45C2n3mOvr4Yf/xe/
nlXVwrCmnjJqPxQyaRnpUkmCDh1cIDUlXOzFnw/wRV2GCFVE5IV+h3XtvGTQmzaK44Rxg3iDmMBu
2+cMFWce5+tUFpyKinuAh96OljuygUkude8oDj6dQZ4PBq06QklDkcyzR56AdBFr4Y8x6J2xHWgS
+NsIy4kyAecngyepgBlkjSMzpZjRGNIk2QkBui2ApE7+HoU/yZtV4xezYNTHJpnpsq13/H/wbPLT
wD09wQtxMpl9YR4i3pggiDFTNiJXr8U3xNWruoo3VJJOqY52k0w733o1jXQVgK9LMcQV0W1MHyXS
X2OpowfwktMBG7uejaO/bTDbgQ2zY5BMhgFrLTkODNJT4A5ptJU7feWX0pUXWN/JpHfgfyHAoS/L
B1WsE1l5I1v7mQ/M6MqN2OxHSrpKzHGjFs2NFsHmJm88UsB+8Z0TiclpHzxVwiYbtHuS6jfmhLcL
Zr8qdo9qRlqN9Ehy9oZS252S7xYA9Vy8rmdeFB+pJZeuapm9vxbQLoIG+qIR2l1K08wIiUfy7biW
IYtn1yl8FimCPU2SS6bZ1lTTTKW5Bx9WDHUnyLY6WUPEKeKFI+aPeWm21Npv4nRIjd6OdNJuxmal
MOkduGVSQV330tYCT+LljeNF3/t0z8BxVZoF2IcWesIzSaOOEtaLNPJt4gtua8gGUmTaXekRdrYf
1MoWVeTynr5Gx49inkIGlQGJJQTRquqVTl5vW76UYnpLUkDMmCsB54CxE/wM/SGw5r3RL4ui2lpl
glLiwURgxERzUcKzqzz5hkx77OADKT8yoEb2o/Cd0BUU3SOSkl6FV6IzlWwxJYMcsxQaHsOzMcjL
tFBtKWxIgABYamXZxtBmjH9y3aracVDTGzO504rMyYdu1ZjRso86VwqPI7t4RQ/cKNiperycMM8R
33Ts0mGLKP1xmkhESl5m1GQji67ZP+YQqrUmWge9ua5bDzC+YJf1LaNIN/JbV0vviYldh8k+SqwF
9ppdCPy1Qto+JzN6whFCyFI2CcqxDkXJmEv3j428V6LnQL02IcHXyg8Qh3Zf3HP3QnDgxifEI2sG
Plu7yFtrgwwH5Mw2hf+JYe44ZU+CYa2mUT/kRrUsS9gMSmgLQuYY8JogAucDrSdVX40gOUFsOMr0
hnkeaRNyZ3EfdYOr1f3LKCUrukOO15vuKHBYRJs1gV5F8oMIxisJoiXxgKJxXySECqOE0aNfmXbU
iANtesyjWUVjqAJXcyDBGaJxvPAV3U3GDIrofVCMDvHGREwC5JUWAMhzNr4ROZSS39ixJgZziwsd
GL7eGA2R4d3GNeIwRWI4Mt7XjQq58QaSsCsl1TLxnkr1RuGGbyA9WAYXh35coyMvrvC1wvXzMd0k
j7Liu0PFsl3ELqmey1Lu0Ssj6BlolyLcs2D00sfqTJQ19RKJLRhatOkxfFCoI0H+mnTTEoYEo+05
bkVdEqnkMPklNA8KbzlAMOhsw1LAcNxaarP2s+GBtoQzVNkexcyjpMfOxBgHx+ZmKuntNvGT0O3T
6Hvb4JAhiJKov6U+cAZAckWhv4QEu2RejpxVXBgAQkStQvZYkBI12rkxggaD3ax8a6xuk3AThdp9
WdOgYdRe6EA4ENMGYvCgJpXuVHUBCvUGaeSyhnABzH8DtWBHdrRda78mFSMVgtBYArNYcOBRBjkq
OTUk9Fjx7o2ivyqtjEZZNxzSNLobB2UHAsbVJOIvBNxKSr9DhrftRfOgSMG2VcNdyLspoqtrpojU
G99JZH0BNWlJDJI9Ff4V4mDEfOp1WObHnEyGisXWTF5qlJdJIjmRKdo10Tl2YBVuIzZbC+YtHUnz
ziCYdDSakOchiOxQbq95x5DPATkIuVZVD0/gZQ4JljeP9L6ktxxmUc9F++ZZs0PHsosMcDPQbFqm
tkILNdW0HdYsrEzkKhGPKtUkKozk2sq2JSBXYF2JwHNiBWrzYJkkXB2he1Knx87EbdfsUcjaBjzb
CBhg1wb3FEIrAK5zvs0Ki+VLlL8MSEnaKl82omrDXN9P1ri1tPw1FiwyNPoXr7XgnmvKoQUgyXuH
9Rex9hPAExXVNlfVB4lie1k4445eSCG7hXZiV3S/mvo2RquGJ0VZxnr+q5t/HsuHhlak06my5oQD
EjwejZQU5aBhFuVNLSAevVpabc0j1qGbCIUf6JRQtjzO9xrgf3N+71lBeytXySb1zcdax52JyteB
dbzHQrgsGiYepfwqDzupf8CsRcJDTxyAZGcVlR7ms1EHzhbkKB9bYj4kp0gTJx0xdsgLKfEWaKVd
mTtNVaodtPGlOXdodXowNHSlBD2KuJIIFtFVg7yUmlZRsZh4nsRBX4Jb2cTxk1KrvCkb6Leqa450
7q9EesqS+Gz05cHytzIvpiysb/xKX4xKsoiE2hmabA0/HSFNSERLhi6CySOSiGVcTTeWEhFfots5
CQvgKhe+p+4jA4RHbh0TxXRqQ6ZhPtlmwywhfQSksFBYpeLqe9dQZJdLecZlGLU7aKwkNTcziCOU
72X+o5jv1eihHQ5RfUxaAsAepN4EQoArs1A2gKkYpkS0SoHIBapddS3Z7YYzYDce8p+VBFSUwLD2
1isruwoeBIu4J1q+2QAjByxmE6x131oY3KTlcFd75BvGybqWIrfqf2b1T6XbtGMJZ2iH9X9vjoSa
pE9eVnJBMPVbsSvK2SLwK3RnGQXZnQZ/BdbmQvb7VRYNP9RcftTB1Uee6A6Q6LSq3lTCsAKKR2QL
xU3b7EryDjv0+QoBikZzSKRNjfIZDh9TGeQ/VbLQ2nWW7kPo6awEmKPzdUVeZIVIPme8EOo3bGlW
gkyikga5LdMZmhw1ZHOxJrEG+Lya4i0OcWxPzNIl1pGxgcxNRw9FudFj8E7Lm74uXycQHZHHk45g
V43uq+pIyYahZrZ43Me9xmDFd0lkXCj6eqzvJeG56LiVgPpr5nPmpWuCFah4HsPpeyNc6hZ8ub/F
yzsLsHHRnA9su1BOQoprskGXgg2E2hX2xsJYzV0pmH8r4hsvbcHmDc/HDdFczv/7iGctqTZVK3U0
OaK3Gh6lJZgjd7qfd4HcpTQAmYPY2UL8eVEB8dVhAV7QpKDF/WkfRs2VKLLwo4N5IEk/jOJvb/Nk
IrDZn6AbZ5tknDX5hjytqrZ+0qHuGskbMqY/78K+2AMxRoZTO/uRUZ2e7YFarY+qseHXS8TUKjZx
yCtQATrbgj8f54vbgePoc+8KLb50LpUgtryZ2v5JLCh/5K1Wfs+0/sIhvtiDM3Z7d4yzGyA2S32Y
hif1Wl2l+8ApHcrsHYTvxeiyDVt5Fzo4F493du56GJRTNDxFm/SqcYUXXrsuSQ+NrayUX8JWXl+6
076QX3z8gmc9o0FvWTQHWsv9wtsGjv5LcRlWL7xN/qg+jq5HsM/l7qr8+f7+cFbP+gyCTP6tPDy1
W+VRW9YrwRE3kMSXIPIuH+uLR1hH2wHrB0kUOuKzpl9RZFY1DnSVw73xiLedfq6/0I+8ku9aphw7
dS1+95z0gkbvcyeF0/rvo57YPe96N5Ml54bZPcE1dCvAtFVXXLpTvrz73x3hrHWadEEoSzCy2Xsf
hxdzRRb5ogNdR61jyy9M+ZeZo73++Yn7or/y8WvNF/bd18LnXRMe8TTLVep9Su+vs7UnEmKW/t3F
3vCXNwkGF9CBpFHz/vp4LKmVClEQn7pluhdsthg0/fpjvoGdcLFT+1UfHEMP4zzy5XHengT0777X
ZLQGQL0nIGPtFo42hIS17up3hMisA/pF6Ku36o5YBqfc6Mv/hOLti+cByx9eIdTUCvuYj1/V0olF
SfQnMyAUo3ups8cLl+2ru/Hd77fODLOI9os+856i3eiMC5JYEE3bnc3g1xndaisc8993/1/6y+Pv
NySCzPfKz7N//e//OennoXjL7prq7a25fi7+v9B/cm7/Y/3nfUtVHD5/lHvyN37LPSXpnxqyTfAP
EthlRZ5N67/lnsY/metawFbwNPM+nt/If6k9FX40/yXkWfwtA/rP/1F7KuI/Z9norMwEkQWxQP5b
Ws+zm4SPM0+eOBCq05kEd7ageBYqLLIaUAxshQOhoC4kV0c8KKthIS2gQl5dYkrMjft3xdWnA54v
JjRRSgmqq13K2zwmczC/lprXGFmmIV/J3XRhxTxbMH8fjqJR4TvCSDmNH989440u+1i8iKacsoB4
jsZ6DET/mKqkxr675H/d/O/1k18cCGsgywiFI937c0xTp0WJp08JFSLcaNIWAkWDyp1dOMpZlTV/
HTBQs3xRwxujn0Ti776OCKTE0mOOUqQiTVN0RIhWZOkogSD/8/c5n4b8PhSFsDhrQnEpc3e+X/UD
wwDtF3AoAE734l5P3GKjuNHyf5N2JktuI8u2/SKYoW+mBPvsMyWlpAlMKpXQ9z2+/q3Ic+87JEgj
SnVnGsjSGQEPDw/37Xs3++CdkS3vLd4EWyZQ1+097J6utZYpSu0WfoRwv5m3CCIzuk8C1syL/vxH
TFNrKvAJw4CERs5Ltx4pJtO2hFH3BYjY5/HJ2hlfIESV0efZSLtkw9jhIiRBuOStHyHO0MmmC86g
UUFIkTMSPo6bfgffsk9y5hzHt3Cx73/1E58seZYMjp2pO4GwlncwUmdfPelB0746QHJv7+01hz3d
2lkOKEcGmm8ydmJTdh1wT3b+KUcY8LaVK/Hl7APO7vPMpOOUKljJEAPrempT0fNtC7NU7z9+erJf
s06hE6IM0JjCAg2Bdnzo8vcpgJq9O9bj0iFfWs3symaoFx3VClsGmskx+AB1Uhc2TPyJG842pzDp
PfSgJgsTkvI8yIk7CAru+E2ukcSQvgdUX9rh5+0dvPA4cFUkylxPAI50ax666sBL/NRXU8bVVNoo
W9Bfq8Z4n5q/btu58LhzO9YsISGimWGjwRMnxrF0/dgg597Gn/6FEdPgUiU6Qhcyc2uUrdNJbzGi
DykVP9WNYHCvKNnfNjNPihkbZtNO7Mwc25MSuU8L7FCE3FCh22fvwRdK7Bt5j/7CUjtcxLkzr5hZ
mzn52Cbod8VYU3fKV2ENgYZHfdWvBfosfFq6pMWgyYU9yBB1XQOJxfjLzF7pGePk5IAJEKVHuRw8
chb4cKB1P6DqZoiqCzdwx35GS2zX1AqPYhlNoYUdXvoNs8Om5SYtvhaJsYEW7kvfaN4uU7py7Q8m
4OcM+REp/MbE9p7Ju202BV+h+Pl6+zdc89iTbZizlBljCODR5CcUEdOLVcOc3EueqPvbVi6vWr4u
gBHqW3DuWfocdhbDp44ri92+bz61jMDtlb3zSP9ouAtfKmYAxrW95ZkQH/p7Cr67+j16qRfervMi
xIdDn/4IcQue3HLp6MmdN/Ajpid9xzQ5ZQ8eDN4WBQ0eDP/klT6na7owKbz+xGTHMZ1qDZMWqPvH
9HFik48T5Ez5gwP2THH7g3VM75HJ3SLt/mAdfTfeLl7vVz/yye7PrnczBFxjTPyKag0F9cHbpXtR
LdC/De7kWl8A9/0DVNJFmJ99cvGjTpYuJYOfMwVDmNqVG/tl3Ph3xRP9/IO1GfbFnbmqvmg/4q0W
rZYBYB/MKufRBH/SVXhpBYwVJNi5cXisorFSaPspDN50CfopimjSwXLY0OoYxn6vIuYY9OnriNC0
CawdmcC71pnc2K6ORtbS/pPdKERnSDuYZk6TzlurJvOiX9BqXvl++RJovKDrdN31wdrzIIlsLEZ1
0apkbLm24UkpiZqNubannYzcMnTMK/i9gUe8mYinWpSfQYmtJaDwpTMtXLFznB8jZgB5VAuuLhmU
pzKHaPWW7KVjSmorCmACAkcgCbZIHuyYxO2/Ze6fgtAuLM5vJT8Mh8lioqnaykdjqxG//Z2yA8K8
iTbSWvnT2Dlf4ex2gnk3tNFbj4GpGlum6XyQuygHblr+uVwwn42mXqxudls4+tSXUYU1fdcctLsY
nKq+TY7/YB/nCdh8XbM7oQ7HBhEjLIlilCgQwWqwgZvCbdeop363Y2vdfF56hczzI4yKdoBOuRlw
D7DF8+NieH1dlCrBsM2lzs2TAp2mKLsbjPb72EERdfs2mEcGnfFO2g8GjQADJLIzC0fxUDd2MwhG
+EN10PZiM+vDn9eAYTs+tzOLQDIT9SoSThGvGtkd1vG+u2ccAK1ufFP67n8yjjpqDotznvOq24Xd
2VGY9KRW0fljN5l2eMsOxZaWDhTjCNeu8r+qDYpBK3UlsqhyU+6zvxcBmvO8Yr7w2dnQfAjkaATS
i377zzUXrLVXcTjSpyXPWfqWs4Oh4kwqTI0R3dgvPgNMGuRL3bs9vk2y/AGCkGBYue0+l7cZsd0S
TJZifoC8fuasQeoHqJDSLgwgnaI37NGpTM1mIWe5EkMNQxyJD2woOP3Z0voG9VOEO4U6iWv8ZR5p
g66LO1qViHdOG/Sx1tKn2yu7YpJTKCbfES0wGYyYfbgxCLQkFm/JQVlzS3NRytKu3frP5rbYeVA5
75fyYLGI04tShJtTi7NFIp6CWoUmHmMyOi0ao3mDj3zPkD4jYY8gG/1fvVn4gHO07Uc0PTU6i3El
+nDk1RhVd2j//K7dZDvs0b92tS/qlnzAXY7gIqbM12kSamD0gFoUWtdzpylS04/zjHLSELfRfd+3
/lEvAFAuXLxz3xTbeWpmlndEhtdWcC7HK3ToNkmfvkD6sJXL6vW2o1yJ16JXjLKIYTMrNIfVo73B
NFWEmcpkRgyxFdYloxXtefHfoW4sfa9rmyem8onYhknyPnPLIauiOh4wp+/gk6q4jhibttzwOdnL
FKaAeq6i49Iw0pLRmWeCsrAKycIofQ3ohCBu7hfWde1jnS5r5oaRNMR2I2ZPzdj/DM2TMoUwUg0L
t53YnLnnnVj5uC1O8mCtBTCjKlhp/WSvN8EqhBfTaPNNIxubKt3f9oyFNc39PEfAa6ptrNnOs6ns
K+leKhbeUUsmZj4u2WGV+j0mqlJ964f+eYyKcFXX48v/bSmzpGRSzd6eNOx8IEzrT2CN1hDV3DZy
UeUQJxbeOziPDIZwyUrOAwNyQaNi1uStYlgETkh3WgXr7E7ewlF5WIq287b0R+RjzoDhK1piDs2R
c2sRyoGOJ6yBoX3sj5a07X9XB0S81ukO4bX4rTxUr8lx8QUovsmFE57YnX2zroDiDx5jkS2LoTcz
3gVbcy0WacSUthf7/VftwQZrqTDsC5qN83UGgMQzI/mfLJYhA3eSX6VNzfsj2YTOy+J8l/CFi/Wd
2JulXFGB5u8QGMVq+Grv0GU4km+tBxc6tb141y9NpFyNTSBAqB7BWIPM0Pny0rFRQzBSXGBO+xVO
rafG+3vBL6+eshMTsy+WMEMU9aI50ZO60g2gTPpt2DMhvlHXjLePktv8k2GipZXNDl03piaqv6zM
LOpn1TkAtV84cVcX5qg2D2rTNrmQz/duqBj7NHxu4raPN+hJrhoUVA3p8G/278TMzCN4gGQQY2HG
/l7+iO+SbbYOtqE7Hf2DqPco5SrbLT6Cr+7eidHZRal3Q03tTkTfB/HsjtpVvI+2ksukw1ONgB02
/6cnTQsaop/n//j4ra7cR/w6MTm7JvuhbJCdZJ114bz4GtOzsfHDRz/x9n5evcVOzMzuysY2PVpl
YjtNa4OipGsUeyQTmZ7Pd+MQr25b+8goLs7zf83NC+keQwm2KcyZ36FXzH/Lru6On/MH8zl4Cl1G
6gMXlfRmJx2WvuHCJ7RmR5t1+nYn0g4rljdKQG2nWJpGXjIxO9qTknl5K0w4dbmCidCqqoWvtWRh
doqV2rYqNWD71LhiEMV6RPBxd/sTXbxyhePZpNKg1HjF80w6P8e932rOIIfxanRB1x+qp3Tjr8Q8
af0VJgXnYdj8OBZu8nfkKsrKWuq6XX0qnZif94lzTfYlLTyJj2H4W5RJrJ22MYff8Auvby/4yp5y
Y+uwvoKRpnEwW68WyXk1egxMOBlE6km3lqIltxdndeb1pyaMWfsokRsawakDUV/9Okz2BmrULceA
KaR9MFIrbsw/9xPm1WiL8dSk6T5Pfjojq4wxtgue0u1LV5b7xE5/3d62K+GeoTvG/aD9spULN9G1
1nPsHniCof/u2mLHpAVw6+NtI9eyuFMrc28Iai8NZMbFPrK48lUUlSBc2kk7Mdi9lE2JLz37TDbP
VwVNCJMK07xaZlkIGWgjxkQxMIY0LL9XNtWuXMizry5KpYhNDxuNogu+sDpLE80A6LfyHuydTjHA
cWGPeqZFsPb/eIpYpKYQ/P3X2iwqmdNQqiay1avgIGAQ/tFhiLhdezBVhf/A3pXjBHbRgHAaLTdu
49lVOarlpMQqRUAkmdOYybV2iYXqSoiguqjy1legotMphp9HKLVLmKjMINDVX5St6Zr9wd9YzEVr
m0FfhX8x8b8QE698sXOLsz30FB/dhQrsSE8vbWVtyx2ExDvvaVyT9i5GpIsFogBlqaKnTZUKwmBj
FpKCPCuqqGu5JR+mrbAGbHEj6ovyWuSGS1nvvOowMzdv3E8IkRpGj7nI+DVYv4v6S28/lfb3hbM8
94wPMwIGD4ybeDHHP2sME+ql7dNA342bdKPdMRbYNSukjLYCnSwrIPvdPxwR5v6yyVyQv6JjYgPG
mfkKmntx3alQcCFeHNfJWmkWka3i45+GjbmJuXNMVtbZDSaie/NI72jnHf6CvvqHwBYtPcDmUXdu
a54AQPMwaY7GbGjiuTHDKWnx1Upfb3+pKx+KFADaZa4OYBVzJGvd1anjRTKkGY6JpD1yrgzn/bkJ
Sr3oAkLSCMxmFiWSPIqnQOfSVVVmLiMLPZRaLe2FSDsP6HiZTK2XgwRpJXzps4/fd7nmMxKbAmnL
7rNugmGsdXYmvUu7MvaZnN6NjvQQVom1YPhyB4VhUXiAqF035wBZBjQjiKwQdTal312yK8KFv3/p
Bmd/fw6QRSIMIQF4iWEnQ1K8jVx1ulO0YqnmNO+Ofewf6EqLciT3yHzwIjWVuBwraNm1TlfSA8D0
TlqZdbiOMrij7OkHukAZY66q/rtgHvPeGMthpUKXv/PQOdddvw8AZarMpNqx7WzsOhAThZW2C1MV
nuXK/p60lBMgxjWNPZSYqH3EUv1btsbHpq7/Yg9cf/SMdVgzmcc4vr+S/KJ3E3+ErrwrNTcsO3Vd
TFm2ibsQMvlazb/ag+380kezEQxhuJWsUIxxOocXjld9UpVA38lm7btWWZQIPbYML2pKdy+j3rzu
HfLpIkyUpZ28CBEOyEeOE+fXQO5udmxTo8qjpmsAP5bf7O6ldH7G5fvtE3XFJc5MCJc8KUcWqdXW
xoiJuPy7hjG++2l6C153xatZAP4sms9geGeHVrfiiHljALB6L3dPgCzp7hljupTzXfE6QoIseGbB
EdOgOV9JUpRdzsgg8fRAh3sVHvWDteMz75byvYuqHf5NqUcBpCmW48zT5ITekIR+dA5QtAM2Apfc
wJDoTpBYQtdhutlGMHDfC4jo7Y913bINFNqgTwr9wuyGr7Vo6hBvEHeGT9sQ9sz0JTx2d8mdn1LL
6NfMt5ardr901V9JLRxK/Qgh6YioORzq880djSjVNQnxyN4VuVO4kSIIvTcOPXZ9K++77mHp4X3R
FRK7fGpSeO6JZ9p1UUTMpTNxfOg38ibbDsXRXusrQXsWxWt1HW3gPPgXvgrXMGA6xJPY35mv5v0Y
Kog3RAjJlCtbuU/jb7c/4ZXDcNbsnh3pKIEHrxDNYBkaBR9m32IJHnrNSYACahbNSrr4Fw1RMnff
d/ws/Xj8hHv/Vd4wfASEDu2pUXTV3Pot2CjZwuPxAkInwr6FRU4GqO0L3iGnzWy1Gz6eqxUIJ1Mf
1uVQq5ROKJoWbtw7zK0zTgTZRyiZfuLC+qJ/nloDjkEpmKqlgCC28jzBAuGpMToA7OpDl/ncgUZm
NK1uRO5CgF5E0dnfeGuLN5OATS9X3q6t/8zeLKGjnViHqeidindg9gT9IY8LfYt85zpfuBiunUeS
LLrp6DgasErNAsEYWLXTV3B9ohLKqAv0iQZvi44RhmrHS9SIVtKCKpDw/PlunlicFyPS3Oock/Yl
dCOvcvSrkruDGWYrU4VDxa+2t0/JtfWpmkL1A2VD6IHmKYTK0FeThviSWF/gtjt/Y1NLqjblodu1
d0tV04+Ubra6M3vz+AYVrN0YEJAYT9XBeU/emp/6N8gmoZMp1+1aJtgUn8HVmtaqehFQDe0X8wj/
x0XPIl6X6Th0xKKr9bQdN9maEdwtaMgVSgl3xcPSoq9e/cgqaaL/jSPNLszU7s1qGIMCAoGvQY+O
obZy9IX04uIJLKK4dmJkdij8pqpyw6lykJ4Gk+AfVYt6bX4VjRhp8Ql8dUkwKSL+QhiCx+v8yA96
3092V8crX5NdS2d+u9cO+vi28KHEj555CyOJ/9/MfOyRZ0hTelVPq50P5SWrDEo3aJK30m99v1yK
uXJlnFmbfSd43yfbaEjRrHHYRZqOilS80IS5dmecXUuzjbOCJikkgcESbc+uW+Why1juZtp3q127
jqFlMlcQTFS7JS6ryyICYqqKjAq4gEpAa3X+xTonSCKphATCCoGEJndoKK5NpuqbBcW7K+HL4r0o
AqZgrJo7uxBdjKGUpwSeP1pJ8LtNLGYZHiX7S6Dau9v+ceWDndma+XxVAFaAfCteccRgHfrW9v5C
qLjYNV5IlMpU6OuBql88FMNAL4IJockVyfXD4CnPJugcScu++NO0dNVcOPuHLdMEV8L1DqfZ+Rey
KifyEx9m32otCAWTtZMTiYEKbyCl/AkjzO3Nuwz9M3v2ub22mYwJoTJhT6SatMLd7CesGa7OSKrx
rB1u27twDMw5gneVcjcQ2XkyL6dmX9oWW+kkcGNA+7dNGvlH5ITHUTb2iVZ/vm3volECy/iZQfFt
T/LafGpCrTYw2KwhlWI/PedL8z5FbocUAgMO4skifYItGa4j51Dpq+SzEm1u/4gLDxW/ARFOrlhZ
QWNjloVaTeo5ocZl3kByLtXbJP9x28DVrygwa6g7MOh7EYktSW76IAwyki/1A2OggKNQnwXqUNAn
Lr0WriyI9xgyVI6YLVbn+QJE415dJQwQ5AD0WpiipnHhUF/eZEzX6OLhR3/fsXkLnX+3QAOJ2yVZ
tooQowPEKUhLR3itifv5OtgsISmv2jPgZLBFuV+jIHRuT81CIy9jCBC7rY1uBLFYkKT6z5w7yAqW
KoSXzy0xPHRiTuzwqVtGkWKGPuaqrxDSZupa3sSbdNe5gQlR3qqFJaFxoaJdLzjKlfByZne2rTET
TVaZ/e8ytbWokQ/H9NAfBFJjyU8Wd3V2+swhRLHAA7OPnDTRpXSHPYp7pOrwMuzHRQ7vi6LEbFdn
wRM5q16SQ1YHe/InDVPhQd8OD/+Aw0Xc0Gc5yczSLGzCwTMgfsrCrCcLwu5xWz4KClHY5VwYytf5
J3uPnKgzbrR/1i9asj/LIFTLb9SuYKX6Dvyhq/9mc3dia7Mv5SH9FkoP49dgP9k0IyoAnYv+e/Ha
g8oTClFqL0zVwYMxy5J8Ctxy6qDlGx2ag20+ljsTxM+wSdAPhiFyU+wW2ztLJoVrnxwZ9M3yMfcp
ZYqiSBWu2wfkSDeCsjp/8qEXXWT5uHLt80qhvwPGiHLgfDjYbtPRmCLWOPRvjrfrNSQYzENuf1s4
k+LMzXwJbS/0u7HCxN88WUq8xLEj0XKJDuHeeM8f4KSAhnVlrtDTXcWxC+viZqnlIhz0ltHZbg5w
tqaNqWdAj01/5XcHJM/WXvDYT2812IvY+uP6AB5zuspZgEVuYqrDxOANS7vMOyIq4Tqb4EvHCUm3
0D8t3LlXNxWtI1h8oHX6UNg69RYpGxyp6i0SjbH3vyRATTdOJE0okbTJkqkrnglPAp18XTEglZ+X
seqkzpBTBleoppMfrLqs795zdE1XYYymKZBy/VBVtUOJy8rHddem5be8hamLLBmOwiGXKCJ0qCdM
vfIMczYytUFXwoyJVE2/mnRjcnNthJXN+SYw0y1a8k9RZaPu4ZVjqzxE6QStamsPHvSpea3tjWwa
Mnc0UD4PdBorXkFjFMoY5UmzQ5gQqhqJVqlogbSXTXUIDRU+9Lylxj/JNoIbsWZ025CUJYH4MGVK
w8urFye0zWPTe+FW7iOG5nwNNG2F9PTGC+002Y7SlG4cNKS+qrHh7atCrg+3D8qVT6oJHt7/0Pxe
6IZpiqTUfYpulCbIbXkP+sn3MFo4jVdSG2p5vGcZXtMFK/V5lGl9uYQ9gsDuwOZZwaX36fYiriTA
Z39/diNWUP85Gii8VebAteer9DufJelN7gijUMLcNiZugdkhxxgcHxQmVdWQZ2dO7tTWb5Q+Y9bH
R/3JPsSHYE/J6t98GK4DEhreLcSw8z2Ly7Aewow9K/2XKfnqVQeT7Pr2Uj5AJBdr4a4RQyF8mfng
SZpNahap/7OW6kkwhAMxOVYP/yYVhBPvv5ZmnwgVvNgKdJaDYIX/6O3anTA2MitPLggx4kL4uOpx
J+ZmSUsNt3ORi1TC14zpoYcn2A36SVuwcjF/y0OIGg1zBJSfBHZ2dmMXNk0OxCnBYyQbqPGPJUKc
brcfqfS79gpm4WG1vLYrDghmy7SAt9C4gR/l3DMaUBN1gt4fCdl0n2y7fXovMr9oQeXh2vuHe5o+
DRgaGOjM2R464RAFToOdHr0zNCt3wHU26q9mI57N2YO66I1it2beCIUeNSk6bbZ90RpCi9ZE/weD
0YGr8wXlHF6T0KTu5b3x56dLwMPEy4SnI5S153uIbjdCqIkOTExttcexMqufnSPJ70okxduFQya+
x/myuCpVwRokqsEI2J3b0u1SQ33Uyv+nmYFTemuomg/qGpbl5TTyshAMpZ8gnKEiJYiK5k5pealW
BIaF2A+FZ92NoYjL7pr3+MU+TC+ttqr2TbIa10K6wX9jNj9UNvn7wpov0zwOg4iQDkI42sXBCDKz
9zQdOs9yg6ZWuwv3E85j7NJP0WP2+iFD4y43F68t/czs7GhYcaXlloZZUZjQUIQxnqt18OygTOLv
BPdN7Mb31Y/0gIzbKlwvCaPM9Y40nUB6uuyZW8GSmzs0GgXQx98n9xNYx5W2p3H1jk7Hxq8P3Y90
ne2GZ7Z+27/c3nRxI5z7GcbpFck8uE37IpjndT9aoFfKVZo/evEdMriwrS7dGJdn9NzILI5PSV5b
vh+LvJrsHcCPsuvvVQbclgsiVx660AcpOqxylLZgRZsdnMgOWnWUwpLygWA6RGW73SK6SHkpOIa1
qy1kEZdxVbAVAZoiHeJ2nxdg9C6ZlCgEDCY+3v8O8cqLRI6Xj4RzM+LqOnlyGZBmD1VBzl7p/lPn
x/vCA54D4v19qOU3q6dMHcX9nwdz1sZFBSuUTlY9L1JLmjRGXmYW7CWh3FXeYRIo1+hVEgeqz96j
tbCZV26Pc4Ozx7zS5E2pS0RYncPPpg5vOZoxDM+7sIAS+LLdUof/WswBfsllbJFqXvi/1ctlScDn
hfC7UnmYuLZxr5RLbF7XvBL5G7qxGnK2Qt7s/Pt5BkLEXsHfFcVkMc4+MTyfrARQI14mdbm8PKB7
cDCkgCkVVK3n1iTbm2B8oSpoPPE2UTfhMXabI3yYDF9ss5355xkNCTpksJDNInAETu3cXp61U1aU
1EAK58nbCFIR07UQVqI5pKifRAFtuSZwJXCd2ZydCEaSQwh0+XBa93cv/51GW6NemlC4mL8gkBgw
tjD7TCeKS3iWzSDXUJa8NAvIqlflb0GuqEHpIG2seoVUpCiBtgcxqJt89mT3dmAWv38WmA0GvDEq
GkS0O8731A/TJmdCIlop0Pnu9TJrEFZAiuK2lSu7CC8I7IO8sjgG82tfVaZECUbAmGE+rpSuWRvB
0Vy62K8s5czI7ILtx8FOGw0jZXJQmMbII2XphhEf4ny3BImCKsgVeffztc53axj0zBoVXvL1praZ
FBOkNimXtw9Up9nAZA0VuCvTeV3kkL7cQQq1OL64dehJzU82Y6a9nOYIBOo75ysM5wzOBm/mutkw
q+6Oe2VAYOIfvFWum9UVThvgZyBZ5wtuuAFzOQL1lSE5ESLK+taFS4Wia5v6AbgHnK7IF9OLPneN
2ZaVmNJEJBCNyX4XIOOA/8MJvkHrEw2X8ldxzJ8QSfoXjz82lmkGhMvEo2WebRu1k9eNQgd9gndL
vCS6PXTgLwJDvkzTc3mNnxubRRMeMoaRATtkxqA61LvmTpD+LTPBXmJlRFmfkQnY8ATIax5Qmjz2
0lj4aUWuOa0D1z8mDNmiirtIaXDlnX5ua3aZjmYv+ajzRqtR5VlZQBQR5au0/6ajrGM0SMJF28pS
UfrUFoLKldtOWLbFA4bm6QV+0/KA6k0WQEF9lwFKFOy+DiRmk9s8Vrs/HZCn1If8mkEWy+lnlnL2
6Tq+mmWowDnY1q+Fnn/OkiUGxcvsC5IBZOxYjgo4z54FsKzpPjjo+GqAX8Ki+pqUw53nZ24/Uh/u
S+8uGZdyrysH/MzmLKLZqSzFcQt2RPDhG+FKTbjIfS7yalN96aHMAug23nmbP70PBIs2TMng6Jju
moNJmzHhqZ0AJGEEy01aad0U5d5pX29bubwQzq3M9tOjFmbEQZejMz3uEaRfG7r/fNvEte2DSxTy
eDFhq84vtrpvncKPPTS2Kvtzhh5I5aUbiFSWZtWuVHPgzLL4/qol9B3nOTK6142ZGyaalpSo/H26
Ab/wkfkIwGFPyjqmLsoxC9/p2hE7Mzs73ElQq0Oh4h4RVZbmLYBZR8x5F6/ikiv3tzfz2veybCb1
USsQWoezy6ZVasWoB4YMcxLkDMmPfsEhriT+UICLOReqKkAt5gCmHOZQuVJYjvoybZX7kp4Ewkrb
4ofvFsxdLbZDL9N+7AEr48lG5Qts7/n1aYZ1hsSWIk6X81TW2xT9TwQcK/qU3l9D6bbqCv0NV1rs
113xSwosgnuFKhmX62wr7d4vlaRFbEZu78e44dUWwIf0L7xDA6XNjpIegF4Wv+LkuVhrWjOofUv1
6NjcW1tRRkHh9VFwSDJcsGRNhKJZ8oXSBIk/NYQPRvdza0bZZVNlf6RA/j7eJH8JJUzxaMu/2e/L
uLArW3hmbhY9WnXyy9DkdkHgaT1ASRnla6FLctvnl6zM4i9NibjRG6zIyVvsfMnjey1b8Por1woe
r+o8PSE8Bi94vm9pAh1FoEuo+sgAN6LXdHqZNJvW5kNvPEz1zz9eEMVmmUtZDHahnnhujeu4qOQG
l8+ld2v4ZWu/1eDbbRNXTtWZidmXGfN4qpXQ5zHdMALVxf136pjrQUfGE/mk27auxCS6HBaDfwBt
OMvi+524OHjRWlMypK8oLrlKvletxr1t4VqM5QlG8kCsgIxqDjb2woDOrMIpst4Q4dnTWf/lH3qY
X6uds15CpV5bz4mxOc4YVSfNhmiOCBghE6DvC23xqXJZhoNr/r/rMWYeUER6Z/sqJpo1enMHEWS9
e4MSRLPculmyNXMFqRCDhiKhzu6RlDsyduU2K3uVPzeLRHNXIDzn65qdoyZWyrYxWZd8VLZCxFyK
X8SzTwDnFLTFHoIX+3EJqn0lPpxupjmraUo8+ThQ5DC19R77Kvy0iVvG8eLLVmzULLhyQTEyLgbu
aazMLgwryfy+pjC2Sr8MZNLKanoPd96buY3X4dvio+uqF55Ym6UVVFTUKhMXB1JymxEltUO2RY1S
WqGjKOo4oga3TJp51VlOrM6qY049KEXscIHYD+ax3aUPIAAfyg8g1BKc/8qhZhZaKC3YiC2ASJg5
yxAbI9qVuWis5F+6e9gajiqxyhWUoBEX5O6Pgwj2mFZAk1o8iOYvPrnqZKloQAsIIksh+NP3B3vd
uUJWpev3i+y+l8irc3uzL6imZTOaOutz3ng0w0RhHtpt8fgPeCXFTp17prBEWYwaBNyy8woVumVx
aZgo1AhqHnmTgLlCPRGwDHQDu/5uier00jUxR/fcEko/fLfZQWCmPKq8PCHgd8cqLl2Hd8Ptb7Vk
YbZ1fdfWiurxqfwEkL7pb+SyWbi1PtgSLzaNuWpGlJDhuOgXpAwFpIOFq09/tRTS61W9wxtQG0se
y79wROr4j6LPVKKJi9jPj9srvLyg2cMT62IHTi7N1PZ0M9FYYWlAoYBScRSiK1c4btgs1ACuW6IG
TXlKcF7M7po4a0Mnt/haZWuTfLby+JjDMbzRozbfW2PuLF3W4vPPNpaiN5mAqALSP5y5R22PqV9K
uQDeUqxi6gmyUWuV/VRe1MPA6YZUG2khBDH999t7enkRCHLl/xqeeU3U5XVQWhgesqfMOob2Z0NZ
mM678shkTIAkBwoMMZ6tzpId2/OyJLBJRsdKrG5j/awaJH5QwzRXwb5+EswUiDvcXti1UHlmdXbF
GbLkaF6NrwqBPMHCqdCE2bZrk8nHdq/8WjB37QvSH+H9B9RPu2ATS1qvRm0XtWmkaoct+ckL+cmv
XlsJem4hycb4+/veeB5fFwxfCWTU2MVkKXNXxLLZ7k5WWRoxNKdceuHjsO4+JetgjeLxztkpUHMv
Qn/pRV46KzGMa93EVYGxiF90cg4HqPYQdjT+ShMf6bAokrP0kxYWyvTYFbL/DntWIu+dNEleuz42
mlUvT0hLi2ZBuCv7IulRkg606cUIJmCvRdx124x8REUFOim1rQoE7tVTSi9A60NPfTSwoTd1ec/A
4RoNVRO66lCHCHQaXXgX5EP6RLqZgdELyr7S7hw77cedXmXIU/ZTI0l3QSDL7xqjhXyJ2otaRDXb
Udo4ihLfW0GmP2negJp05UmgbQs5XXttEO39uHKcXZmFJBRDUcfPqexMd0mKrLAZjdy51eC/mVL9
I7IUaLlJtpnUnAQibmxcZteNVThk2TpMps71FJS0TTtB22fQUYBWex2iBfOvUhmDr57pR+Oq0wQP
E+j8InXLuuj9p6LztX2dDA6FICAHGmKkA4TZzWerrQJjV+VFaaxlo5WLlTNIkr9tisax3b7JVQa1
nB7cXRL4ybOSUwyH3yFIj06tpgivCsTmmv9WSOuqq8d0WxaG7e9Gfare5ULq0nUre36zTb3CeBq6
hnhbZ3ZUbfO4kcKHOKuQy2VwsrAeGc/RvpUN7L0wzoEwVSZEgcPYe+ERX//mO9WvNAD8BplFJ/NX
fdXHa3ASxYs+6fJ91g+/rFJpV30TpwjAqsHKtgflmLFDm3Kyx60X9sh0V4/1xHQT7ETmNlIi6iud
Uz/52oDiqiJ8Q4GWrfO+wfC985zikxQarCFB60f1xyeNiVY3BcW5rgy/WCu1EW50dXjNxzIoV2M2
+MjRM9pa5xPirWZmZrIrKUOyjYyuHDf4jI5ky2C6TV5l340hA63TG9IqatRj4Qm1UrWs3brM9JXc
OK5tTwe1Qmq0KeBJrL/kpucanf53KjjiJTX7XTtyt5aRP15VhQOljBww+Zk0iGNnfbHVmubBawbp
DrvaLqqBboTahnLg1qvDXRpAIJXX9ovc5e06Sob3NPGq19bSfbYB0i5TDf2jn3jDLvDNvW/If8Wa
80NvGjjqAe2vAqU42JBUdFa9tVvvyacx0qfE4kI9xKP/KoymknpMKulgpFaBCHLbHBhrf3WKAloh
I1VWahCr3yfTtlOXwhucDqjnrPmMrhorO8VBg10rzPEB2HO01ipYdItAj7dAndSvJRLzrddtvDb7
nk/eVnYipCur9lluy3XqmKh45/ejlVGA9PLntAmP6mAdlDTe0wLcm4a3Tn2zQgMmeqi64GGKJ75Y
xM6T/KsHU5Eq1w7l0Y3z+mfrZDaV5mTfV9ZblQ78jpTunZON2saz+zelG8y9pbRvSQHDShIQQoa2
rJGPRn7YG9tn21IqtACsaWNJ0q4Yx13teztT676YfrZzpEl972u0u4e4G+6TSDc3dhp+9qLpOzJe
e5Tt2kOhtvWunOKnopA0V2/0TRjYbmDE72B3f+Z69wqabh3KASAB5y2Jh/vW99Y2grxG7j0MCtNb
UmK5KkrIUav/kiUgugGEOlm37jUP8KJu/FSm4dCXznMtV/pG1aR+lWtJ5ZZF3a6yqTvCsBavCK2v
QabwD1onZSe/pUqzyjywbVkCnlmV3vFT8qpweArCLHGrBqJx3fyqZtIuVIvnqoDeubB2U2OhVVzV
nhukkf04VKWz8Uf1y6SpW1OO8odWUtEi9BUohoPAPyhlI+1KM9pVqfnemdnroAfZXs+Yoq/sqHxF
kzhATDrIN4XWf00kRDbKIUFsObCt1QjsYFN7hncn1XQRIAy/y7NAdk1C/CbV7ENbDvvSGN66VHLj
+FdeKRIlKCF377imRvXaTJJNS+RU6OnsoQYBG2bl3yWj2+Vm/n0Iyr0yxa9MyO+T1P9qF/GmbKad
HamcEiU+wol2F0mZ7pqTXLN1I22TRj7qud6uCvhKVryi3cnG9SX0CwJnepwM6/9R9mXLleNIsr8y
Vu/s4Q7SbLofSJ5d+556oSkzlSBAAlwBkPz6cVbVnZKOZDo3X9q6SpVCkgQCER4e7i9EIFRzDGR2
+rzAJOia1cAUu+Zx8jEnQ+fHzm77lUdpcemVoKUUc7BodPvxeq7sblVK+24ukcbztmn2tvDwkXy4
RFlOvLIh+1oO8bnNwI3Ne/tGT4BbcnKYIvnSh+gkwfjt58TrrVX7Oz8Xh0A7Tz20mOBcYR3ERB+g
SrrJI3bmt+NFw3xE9Sq+jErriTYe7kOCqf9uuiCiPMixvReh/VQ7cbG2ArkuWxx0V3vQsxsmBJBm
CC5FLEHAguyCtHLYt1sFvK4F5AqaERyOqRBy+XU3c2mfhS29agnZ+KywbxgmV9WKR/oFWRO9rvBK
utVIRMHPuakNrsLShfBbP8VZA4ZZ1gnYZcVS4/qgMQZlaCBTi9uoPTj9rqpSbgbh2g8IZ9SDLPNU
OHseBd1DpIccPG9FncvOqtiGwL47K1zQ6AM5+Rnvq2ndd7ANElw6acF7czHJYdq4ss/hHFcTVmzy
rsPGs3WV+jWvUjhksI0vRJQ6IVSTo86vV2pyZmBSUTN+c6wSDuG2KeGvriR98QCTZ2ZwppVP/nRH
B4xZLprfoiHqQng9v4e+gpP5diVWZDD2TrghPOHb/NGxVd4mlde16dyZMVFCYNa3qCp+YBSxeWy9
n2qaJKaZaeiwVcjbOBPWzJ7nOLYeAQxWVcY81d5PIkfvW6iJJaMg7gVTLYX/a+6xlIyASCS1BJp0
Ib5CwuAjN2MSQCIhMczyNtZMFyNzL89kG8Fdr6fTpqNludK56FLeDfllHPfqZznw7mfOkBCmzTR3
NwyR5M6J+3Djh8OYp7VQDNbBfiPpGmUqckOblGOT1GQSQ+oOM4MszxyVqXGRK3ToWSVWGf2QRd8k
BpbsEYFqruOQnyrwBlATIMZaGecMOn47avUXeor8pAnnm7qMr6IZX6ppyA/Bwk1Tu2ZdTfGezbYP
e/IoSGJOvrsVDZOqgl19zc1F23Xr0evvyDCalbJQL0BObzwIFfp3dKb+rrWsfEXaeGAJRnC0l1AO
8TRk5c5tNEXVxvPjO+QQeDXiZx6oXTB4W9+S8szEVgsWzOwd4LzejCnYhCkN6o2W9Ib50caW8473
wYYN+UqVCAVNs5a9lWgffZ1W7zDlDft63dzpYv6lHMQ/atTGbwxLRWlgGzzaahMOnXPdBz5sbyZi
r3BryH0xDpBLmsfuFoJs08YOOIQ+m6LJAE3fzYK8WCExGWNxnvrRuMg8Gb4aPR1kcdCNezKrB2dC
OEQWvFEuffI7wxLht/ausdW33NJbw/GeBlmmuRiuuddccNyA8YjwWlkbeyjslWpjVadi5o+AiVdx
KZ+dhfnU9e4lm2ieQOWgR8jv+i3RJchK9nRJHZLv4totcecGOrG1s82NRGZEzrkV9onglZVaRX8d
4gZJiK6h00cLNxWyP0yD2VaFhMEeHEniNsNVe1nKak29ajM1tIPCgFrPHV2NZkgVpP4TxsPzOF+o
7NALc6IHkKR/0Lx5Lan/3CGZapV16XidzkLF1UqWeb8RJr9y6/qliOsrn5XQfrPAZukRmDMzVeEK
wKdK4GXeZKPn4HRVvlw7ebspwyCEYqyyktwZ9VnV1NG541kYmBaY0amL5lyOEdJ53hWJCeBYNCKH
V/bWrZuNBh5tSLzqOJy+NKu+O347HPKJD2mc22w1uUTeI5DlmzxAg9+tV1I4B1ayrIMjzMEdOnXL
fAy/VvWAg10Ddm4SaeR1WOb5Cw0ChPhouKpFtPTrYe1E0S8d3CpK+EjNlk/jCLoAj5VI+VCzKi0K
M2ZNaHc4CJVX+Cspo1Ahgxj4Q9lWV81INmX/c+7afTygIvb6NHbkFi5WKUZ/D6Fp96abf0lOlxmm
YdNxvwdv0jhrV4hgo8IKRQ4vL8ZRumtwKLLeUjeEhd7Bc6ZfXjSlhsx9agfdLoL9IFMAsStb1c+O
6q0Dt3NM+ApnXrnGdOs4n3fEhAyty4Bljj+PF6Pof8rRJmuh+jhh7jzjYKJEm/vpaZqViJNREwtz
T6xHQygo9AQEW3CiXyq0ze0DYh+fN8hVw60d4iVMfFpiVI+kKgnDsYbeSEGQW+HOtL8je62/tbEk
Y8abIE9zkwsIa/ThuMZN7jR45SbY2nk/nc9FMJwJ3iG51k64ouM4roUJOprgC4dQaCMaipiQBRYa
GXruFyhZlLsbbBSaoW74SzvEfFOZJt/4tsx1UlmReu1J0z7MthBzyqcqf/EaSXiqHAvcGisPK54y
xR2cF0WjneXn1qptCr1CkQkh4CYMN3UbYLLdzqtbwALeDkZwc8J6iPkDIohSFviTh8LATDEE1fV0
bWP0lSWWYEh5hoHbNPV7bdhK2FNzNY7OBJrGbKo7QN3dripaL0iq3jMPkRUVB2H3/JITv3qq4Pp7
7kddvty/ch2DfnfZB9J6rUWLIc7OCE3SwMU0Him8OkPLjmJOaYqGm8geo4QMCop53Bq6+8n1jEA+
PrjPhEKoKgEHU5ksHPzxxS6Y1eE2rDESBkZ7c2+5PX+kfMzPppqMSec0V7XV0nUUTKh0+/4+Isw/
xESM5wrj5fAoq8ZqZ6FAXXFIbs2pI+Me+vVmGg5Ihe2fXldHm5AVGr35fnT3yh7BSSsquCSqvrhg
ZYlzBi3mjHqlc+iCKlhHk2bnbgvh4KknkI2VRXnfmdjdCipRMoydYLi3cPxVh7IiFEV0aDRTDahu
Ed+Gdg2ajdKYwgAqXJxpo6HmAg29dczzPm0q7fqJR0z7yy3DqNlbPq3WRNb6DFNXxj9AphG1hmDU
uoHfXvlA6sbtEkl0AKGWgRKSVF0kHpU/OTdlDaOdJCYDZkBNiCJjDUAAQbmwq3xKa0y/PPcQuMJo
S90umaEJkc8Ufl2c0xZXThrWpnGzfGmGmg4iyZ3Jf3ZlN+CubyHWxur+XHGW3wemhQlbPJX2WoR9
+9IF0XTodTGuQsKRskh7Hn66KHfutC6qh2ZgTKc2quWtqSNouNIQgNyk4vGs9yr7vNc+y5phQhxE
MeQYAADxlCADnFLalLBpjY19EedWvp2q2NoOfeuqBDmMRo+4mNszRpw45ZVAYjaYtsj6wZQH39Rs
a3mudx7Q0oFKwzIpSmr8C1jXEfrdz4m1RV2LGDCGpjzD90UWCjutC6eZ61VrVzAJa6PhLmx4ftmS
qbmrcUh/qBYNl1E71pXvcrXPhxLznEVfZjKo4XDHmNloRKB9TFTxFIcM3r95EKDPhszzrKsadjn1
Uxkk3Ou7sxJjxAfPtexLPQ6DnThFU9OFIAO1rcafHitpOuBxvYURKNbV39SovSwvi8JJ7BjhEoAY
CZ7LmUdndUdtfOjFFMVA2+x2RFrmphCeGjjyOpTBlDskrZV5aGxerk3UD681NtxBNb7fpo492ecs
Hno0FcTY/+DuHB38EZMQaTAS9Yxw0D4oHODLTvoN+EFl2xar3Gss2B2xvt8iTcZ8s8GPBs9DhiJF
dAWZLfNc9769oyEcOBHcnAwmq4iyFePNt1nW450lifhRxnWzHUto1iUtvLHnBHnc9KRpHr02XqlR
KDjVneqVuR+aarwsRc6QuXSVYVnoT4E8LNg2brMW7RALIDcU9Xl7V3BfjikAUH4IQDkYzqCpKh5g
OGGeWKTglEDbCgYQHN7iIYIajrYJ1RWawGQTkaqHYWrVFJsauA0CXFCqc7cZiq3dRfUTNCuRJsZB
ftUhgSaoHCWgG4vAXpXwHKOmdrF3a7taBbFsrmHgoc/L3PG/zR4pbgKrkvd12ftOOuX1HOO6i6Kf
LC9h/QNJVeThDBl24kqvO+PtFKu0Qkupv7CUrzbx6PELN3agz2SVnBl8g5KvJjN11saXpr+QDMMr
ibZNt7LhGmIDoxshRNG3ILoYPTTbAi6LvwKMHf8QGvU/bB3ttgTGiBsoLcpW4Q5uIdyazLNvUkG5
d5fXzjyk2LVwFcVAoy233KcWoq2Katw2uUXQRBjcNrxrZo3MCqk+ZztWtnLjQ6EfHymG5ZELmdIa
1yDvrBKuR41N6JVH8YluLcfnAEpAAOrCfUUxBHEWNp1wL0vY4kiTNLjyiyEDxO7ytdc4DJdW1ECu
qgWO17rObTXgjLebapCEZPHgYMJuZzykxL++Rvk/adO8g9yPW19TWEetAMgv+ydV/Wj9n9Q6QX/5
ZAlYdkO3FI5+4CwfzwLB0L12Y+pAjKX7bjtILFji0fVvPwZ+exxCAQk3IThe7zsHvfSDPOcQewEV
NlEanx3Qr0dPUb8/ad+hheaDLYKGK0ZwjzryTYGiwXMwVbkofYGRl5Wr8Xt8YT0sg5wNZn2RJ6YY
aP/64T6Zt4jAC7GdCMPFmOM/foNd4bvazalI7A2FAfu8c7aQvI6yZfauS5eZ6RIqQWRnnXirn7S6
okXFEe0YcOZgBXD0WsuKGm9kkDTzoWE43EIRAWYlc1psoQez/W1F+4W2v0xZuhDsWCYdjxpOpRfl
jkacAtt84XR4diLAjkFZswnXrEhOTYUvH+t9axSSwhgDgkMYZo9RGr7fM+VA/DxshUxKIcgvTGP0
O9KaeRM4lrktImDsQVl6F8wL5J4qwIgnvurHvvr79Y+OHpSYBhveypjkR5diJW6GK0xVZn4WoFWb
zQ/hFsJPJ1QbP39k8BEhd4/hlmMec271dq1ziE0t31NBj8Wsi+1wUhL3Y8tyebJ/lln6fG/6eK6n
J4QtLNMJjBs29JAH4jyqoRU2tkAs69uv3+Sny2ESCRbu6AG7x7uUa8ul1oQpMgVnUse6G6mT9e0+
bK7F5Kdfr/UxmOHRFiYuqBZQoI+O96gV2FK1nUQ1Fq2hWnElZb4Kq1MDSJ/ujTfLLIHozRv0Zm9Q
FcUyQXypekw5e9+/fo6l/X68+cEAh9FqCDGpDwGTeaaPxhmfCEjTRqNWLG1chWE4ZEwEZ9yp9qPb
/UV++O93bkT9f/4H//yjbiYgGMVw9I//OWc/urqvfw3/s/yx//vP3v+h/1w2r/J26F5fh/OX5vi/
fPcH8fv/Xj97GV7e/cNKDmyYrtUrQODXXlXDn4vAN2n5L/9/f/hfr3/+lrupef33Hz9qJYflt1HM
Jf7x9492P//9B3zM3rz+5ff//cOLF4E/d/ci5xfJwEr567f93x95femHf//h2//ywXTFmD7ko/F/
lkhkXpefuPG/Fl4qBMYgyQmS+dIxR3kzFP/+w7L/BU11XEHwiYM/L/5cgE3S1+rPHzrOv8BngRAs
LGlAD8Iv+eP/Pf3VX9vgrw/zuYsUOMvvtgs83iGmhhsAHBIHwt2Y1Hm/H+UY0sCgMEqiupv5zmqr
sFo3TdD2Wy1M5z+GhA1Qu0Zjyk/kEMZD5uuaPFhkUkMWY84Z8jZV4I8/ZzTxuzXtRgkA1B6V9eij
/W2tirhlJssn6OHdxpqI5jlvS9ps47Gew6up0zNazbr1h3wt4zYPfuWzHnTaBrZoeqA8HUHVnHfk
+0xiqz6zJWmjBJADA+xsxfOwEG1GjG4lMGRD33CitRgvWt3lUyIKX8ZJ5wHxeJRW7CKvN87QbFTX
DY9BGDR3TQPS674spYtB0cJnFxUBSLKr5AD0AZGC31vBPO1R3yHIWXlUwa+v79EyGR0Q3ZKI2vlt
i7bjIhdA+8fAGXIk1zqHvlmHNA8t0tGK1k6xoOOMjQ4uogDqORM6qKIS3QMXwrsBQmBueS3ybyP6
/dWmcxhPLbsLrgvZKeCsTiREwmhbw8QkpGOXzJZRGjMrVbMXkBh8Ua3v/7Siil6TAgPhcB1HeZwM
0OpaV2EBo3cXeX0qAg8KldMwig0RsKR3QotmpYzqzKMyOnhwQIgSu8DUYm0oqmTZh5mf+90dbWZn
jVZ/jHaCE7MXu3L6G0yi8Pa2jvvhe9vKUifo7kJQe4T7exbW4/hgCg6UorXmHyIg6oyZrtnak2lF
Zrp4SXOqvnpGcmKJdJS57awJVV4JaMJSV6S0BBQRuw50EQ28x0+ZDP3vVR7bF54Mmhxm7hJq7KzL
2WVrs+YXcE4JGLRwbYjombGBegMx/ZSMPYfRQkzL6cqzJ38/Gl7WqQxHgtZdyF+mNrYuO0OKJ6+s
CgBbLfHEqmlGs3fwmFdkLKhKtWXrvQ/skSfaZXInwwHlaGugWVRVYqRZWxt5lWsu0xbKXSuuYmct
SaG3jXZmnRThGN+0xcR3UjTTjtSODWMOu9kIRxU72zb0WzCHTppHvbe2TBNtFHSdLlCmmX2Dumsz
o/yGhKMVq70zGXR4GKfyx4Q8TqOLFconz1U2wDOoM5GkryIGuSf09k1aYDY63DeRspqkR7/iTLQj
4Hav81ZuCFzbq0b9HDmWttKuZG6xiV2K7hgfG7RXFJMksXTZoykRFfs5z2sg/r7TrHs9UkBNwjOA
jCzlBZmCmEWxI8gEHl0y+91mnjmENBhMHn7ajoa5CivEGK09rekt84jlJMHMcGySDi2Hat/B2avf
k6iAd4QzlDGmSXvLxJD2renSgSqr+GHye0XvbEfKae12dGz3EPKg8yXAkNFkBhntmMxwhwfBTxT5
jV83kXeGGYORfNNsdu0t8LGWrCdOgX4zNxxhXDZLVK2OiVsDNhAv+00FvD5c4YPao5OgR1qDkZBX
fpx1UzDdWChU5jQatNZ3RQBl803Vq7K5iIAQdkmcCze6woSxBYoaj9B3R0fW0+a7LkoQR1Q/Rw+6
CKVYdQ4Nf0YGOM0LqAvQWtVinvW6d8SI9q7FqjYERORMTWKjTK5A9nGdIIPfFqVJEFY23cU9unLr
SbXIKxcjrCLDTrTLLGC+a630KOLozrids4vBFYgzCG4ZELzsYiDDFswcptDSY4Z1EByZNLUBR/gO
IyvT+gFFRJgqtlYzk2rNbIWGBGTaCgJbPPBEUqfqyPzg6g7D1IBBgOqtLTb6Ft9Eqg6gDo+4LTWZ
nnOJ8C1XHcwtwnLpyGjgglDo7eZUNQgjiagGaEVBdrjDwHS9htmrjq4md66de9fpZbjWzcC/FwPQ
CJbIIDTsNswd6W0081kMwk4Vqp8tigt3R0vwW77JIlLNiz3VVnRLyCyCHcSHcpnlRjvtWlvjXKwD
q+ZgdzeGm6SNtL9FJRF3GSgCwdAlkeUAoKgUA30BA3e+vHGKko4JEegAD3bUkhWlkMC4UaZ1mnMg
qXGEnldf51DYDk2UNm1e2Tv0iosWzF2GDmU4Q+YhnYoZFRfSXPdXBKIJmD10mGBr2NPAQ1ygEHTH
PV2L+8kwNPunOmzUXubSbe/CeW7q9WxxKEP5tramez01yqy7OAj6TMcdXML57JXsEo0gGiNG8hBw
SWR6G0QG3trdhkobDIAk6ABvZ9UcA3XXGq3kbevN8J9L4QYx2/c5jBD5Duk9qQ4OunXAgqGWOuPS
8oO2A1Au+0DgqAxuF33r4dHjHEBLKiDb3lFV3dd6GJ2D29IJBCU0q0OxHdCXcK4jbpNhE5qYz49j
p9BfSJj2ouoqCpnrNlk75yYoUrDVJM6MguekwYy1LwrsPLQZmSKJ6OHbjFCO0KOfRgTkwgIU60fy
QlIRhFlZOIvspFUB8XUQqeydaxy9YibgPtrsfewDrZKgQIVty8Hr440z7G1bhVGCCGZ712AKzEFa
h3xu0E/3qbxTXMo6rYBfxhd1M0T9hs0FC9fL6xP3SuSivlOt8MY1+Hf0Qth2zs8mPS+fUguNm5o3
EG7gSQ+fmkM3d+Bu+aRXE9pyJOpfuYHz6iqe60qcwW5kHn8gbahhEdUNCEowWWpFCoUgn6XKKsAG
iKyywGGfa1hvFiWgO5VEmpFoD7osWhnK07G3Q/www6sFANm44EmZF6HcrMKl4rWpLT0xb3JISFcZ
fG3ItA95P+b7CYPG8XYAbY5sy4rHZO1qOMCvPE8VwXMXusj+hqaX1lkkRp9uY2xlvDyHuh5QvFaG
qVYtmlgz+vIIFbGplt1Ng+KlwUmxn9mcR+4IRoZYrmQvZhjJFmoMr8ueWhU2T61KdNpHcy1A56iy
0MndclsXAJ9wOEHVSNwILXHkcjnxtkyW8QQukC+mVTkMYlyhw458Dy4/FUmU6iHY5EAolWWiNiJO
Y457IPUqsEB2/TDF9XZs6/w1dseTwnd/yvX+U38hoV6SeRuqUg7s2WCFc4QkTaZRPGCTAokYAjno
jSGLQRP3agg2EJbxeCrGJP8Wr9qMXE9n1apYgSZAu43djUkVrYLdm3rk74z/rU/s+3rzw1/n2CER
lPzaIg7IJUil1h1YmQDHT6BY77Gzv5dAlQLdAs/+SNbugroGJmCwFfNy67tPPYD3uE8L65SV2mcL
QbbDhr8Q9AQgk/e+VrGmCawByGgmnnJw9wKwEmTrRvmqECeK6PdgwF+P9HYlVGfvqnQOx0/0CsEr
s2jaDx7YXfdcst8Div5eBqUeCjCI433QDUCtFDWNLtWfSlztTYexZkwBP40rxI2V+S43p0biPtsN
2J8o9kCyhIDAUbWHAZYpamMGIho8inkZJvNJ6v6HVwfpeMjuY3oPqA2e6whHcYYoMAFCB+YUMfMx
ZuWctHt2zc4B1of+qr2CRO95tZlvv97nny0b+fAch6IbMOk/Rc/e4CqwTJ1tMkOnRmuDNsH5XA1Z
GZwSRvizHH53uvF0b5c52hg1eMFytLDMkEFQAqLu1aU+QAU56c/0ht5ad18/1YcdT/70McDYNBQG
HViOv9+HFXReTK2gfCUdfwXRnq1SU0qcp2hyT8SJ91AbtiJW8hzookWAKqDTeBS2LIirTFZvMJ/j
eutZBtkcl2sFzjbmxpO5qNKvH+wIgP5rPaAbiwoV0DDn2HhxqKdQMbJQnvuVuPC2RTYtysNjKi+c
F7E+JZpxcr2jD4fTHDTVjPUKlS6q7gXsBixE3CTYuxlbnwq7R3NPH5/v6MvJQTScA0VL1B5csh07
yHWxpvf2znqmZxoH3E3kOb9vD+MJIYgPRxwf8u2LXX7+5iDkLVo1Y44H7fIysZ0Q7PiT6l7LX/79
KXi/xtEZL2dLlZHCGujHrkGoSmxxrnydTFZm29chXKic19GbVznYbDqPd8w/sVuPtF4+vt7l4Lx5
yjiguoRiFIjXc4feKMCf6rq3kaPHNyY6z0eMgMSZZbHk6237McrAoBQdBfwvpqQxtPN+WSv2UWD5
Nehk7regRgIdPHndeOJsvEdw/3q2t4scfcEpZpPsJbAvGsDIM++2EeFAsRrqIhUPLhWt127Rr79+
ss+2DUIneiboQ8Hb++huFdTvUdngyRpoG0Xtszfef73A56/unwWODmBYgzCDSbw+yaHOEN+hzQpO
yIm9/0kQQyCDNzOAfIi+BsvP3+wKXEe0qnLI/VDJkoKjWuVQnEA3V4IxOhaPv/1E71Y7GoSz5npq
Qkf08OsRj+ADr/kMe/q2vP56mSXyHh02BGfM3EGLB+3J4wsV3c9q8q0KUKhwtqWLQtRhLcg3VbAP
LBSwTthWmyHXB2nqzddLf9gUyBUwhr1kKICiIUf//n3qJuyA4KLh2jAPatsBG9ZOSU/1yz58taNV
jnbGgNn5IoTEbOKD3pNge67ttkkxaJJZvXoF4erEC/1wvpb1gCsC2498DEYfRa/aAQ2aWMjQwYYl
B4PGAGZe4iAr4Bu9JgUUzUtbkNTYNvnd94nbDnJtSJIX6bQPjcm2YH1VcNQ+sQkyIsEjBeXm60/m
fvhmy15BsyxEfxe85uOUYehhCWhp8K6WTmDwKPb6lq3gVvAj381b72Lc1s+L2wcm1EpYiss98BR/
4+epOaU5c+ovsvz8zWHEuEMNRrADkH76paDtz084PX3++6GeG0L/DnnL0eYcjautMEb4B8yaCO9H
6J9KUk6tcLQxQxBRJjcHntyUN4zcC0zHff2xPstKMOjqhQStR7TrjmkHzIx+Cfb5QlVRY+aF6ty3
xu3MKozzxEv+eq1reg7haYzwcHKgJb3thvnl67/FJ0kmND/Q/oGvPXRdj7uszqTGoYIvI6BasZLz
QzTAzQrmE1V8okn94aBja75d6Chgsrwrah1ipNfizz1cJ4j+VYGQGUZA0n59/UynljpKZ2nQMgK4
rUuU/FUPSA+sy8pAj618HOynr5f6EE7eP5W7dNje7HPSgpjUwyUh8cr8QEBn7AiMT9rzoQGCY1yQ
YE+QVT7bllC0AcMBhBUUc0fxK6gpbW0fC7b6Rrivlvf49QN9clNDcwCkFKyBGdFjyk3YxCHFyG0H
EihYh5ctfRn4yZ3/SQqJRTwEYbgsLbfb+7cW82kQhmp8IJ1NF2g4nnmMbuISGR3ceThG9CP7MKq1
mVqAPjQ9MWH+6Tt8s/xR/ggSqACtCUz+Oe4T1/1Vk5Pcns9f4z9PuGzRN/siLgLAgARLiAfMPvXX
5JFeM0Reejc8OKsyq4IMFPkTueOp5zo6YoU1jbb0sWgR/Wzltz4/lft/tgDiBChDgI6Qqx59t7Ir
5GBVyxmu9HUuMDtbhyf292cv7u0SR99mGIpS22jpJnnxZNuYf7kY5M3vbnFgSLj87QUv+KgCjtk0
PqmgRMiLRaraMx71qduWJz7Gxwd5v8rRg5SSVRqcUIA52ksnDFBg+B0l2fevn+XI03GpF5ZloJgD
yVJwc45v/Nx2oTxFON7XOb+rduVDt+s3i54cejPBtV4V23Fjb3/PT+/jqstGebO9R/RV0eBbHg7D
H54MV26BEa7q4FoYlIIu7NcP+THIvn/Go20HU4wmBMEfahB5lXVzuGpKcc6au769hJoAWNz8RIX5
cZ8vlAjIr3i4nqGZd3R6h4LaaM2qNmnUozfezO4ph5TPNgc+HKA/aL5+RE2tPo5bDsYRxnHbnY86
xdIMEHV+4sV9sgxwPjDvwMD7ROByHh2NQQrgOFDPZpndk5/9UN22Jlz/9gdC5QhXdqScfgjdmvfb
QfZlWBmDFmfrnAdhvhqmcTUXl/kEP0C/2EZdeOJwLYfnfVmEfueiJUcwNA7u6dGCQWfCqBuQRfgm
EquhxFxwDY2BjVvZ46aEWJo48SaXX/jFgv7RPe8oClGJZfqf04egvR2qywgDWAY2vi0myMsRw/19
cOIhP+5CCMq4C0nTB+sbkOr7t6pBCQjQuIRdcXlPvOfB1Kcy0E9XQL0cgVMEPssx7tdzpAG9hfIY
kgRrd9Vu2Ku9U5m//tMaKyW734agCR7pnwWPPXUbayBQKl3a2lMD/rNKaXiiMPi45d+vcFQYmJjR
iDVYQYyWBy1/rVDrqaaa2lWNGZzfvxGxHAGViyxBGLqG77+RtwzEFjHeILfGiz4k+yLgJ0L8x+j3
bonjrdeMTVHkPpYoiv7FMXMmuWy3bV8+5YbuWu0/NE3/4+sDfaQytwR4IN1os4BNSnDC4qNUIlaB
AuFJYe8l0bUP8etMPOtDvNJwIyp5Mr8sHsindsfHvP39okcvE0PNhsllUcHDRAO/Q9RaVRRcrPGy
j9pTosPuhzP9djlUke+/XVdPNKobnC9etmDjK2dnh81NrjCNVFpJg8q4lvHTZIk704YwtecCxBsp
TsTOzzasj3ahi6YMjDyC5Yy+uUpl2KJ13eNvwbrXTl9BqVJg5uvrz/nZFnq7xlEkacCyCpFvA1As
PS8Bc8FPsH9CGLnFa7iOwfhTwRW9DePN768LyNRH9wJESPQH3z9bKLx66p0KDhcuCGulfYnx4Y0l
AkhY5lU69A9MPv3+ijiHgDBxKQDLPHqbk6fzEnMZTaKYBgfn1hVFit73FhOP+1lPGcR+tl+v+EkZ
DwYlmr5wIcMdCPuQ9w/ZBXPdYhACBKvVtOI/yucoI1BwypP53LZPKsV/ckagpIT+MnigEbCeo9V0
Sbt5HHFGOnk5l99EGO1c/9UrfjksOLEzP7kdsB097ExoOuHhjpbKA8vzx/9l7zyWJEeSNP0qK3tH
LzgZWdkDACfBeURmXiCRDJxzPP1+iGrpDoe7ODprrnPpQ1dVqJvBiJrqTzoOHmA6yW9f1r03+GPD
4/n5W4uyOGmgoyq+NxKlM3qnYWCqVa19olOTpqOtb8zdJoPxHH6iUpLLTq8rrh1s4/ONpYNBsQFH
1Z6r1pUmOMFUT9GD6fmx9WxAV8qfmxLq6G7s5bEmyfDHl8YMc2QTQaH/pGiTG5vGzNXsslJUKPDa
pCTyyvV/nOPoGDiL/FoR3YUj++8plDJDEhDMLafCNY1bMHP7qQidcVw57E8EkpFAl+BoQNHgXX44
OymcWAq7YH2ESXcG4LpA4/ZT3e+w8Vs5iI7TKF3mUqGDAjSaqvLiQ0RBKldxjyB0ZejbEYhGErb7
VJNeO3Xcwpe126Z9GJEuOb/GTnSMgDebNNlNkQ6YuKz6drIRClISzhr9wpdim+4aRAin1wZ2zflI
p+aSaaQohzi6pCzncvANaOEygfzO9LaaOosVTTosl8hr9p01Su75eMe3BxJymMFxvJJ4A8I4/HYa
WDRVKgWoBHUCyfQLzkZ2H6zUS04MSkFXG7LXHAep/MMggzUm+WjqmR2mQ/fOFTIgdRGqjjmh/6NF
/sqYToVD7XguPmEZeFSCgpVqiPFIuFEtx10QS/UTl3OMYGkivuGsLq1stOMTCAyGyvfirTeL6C9u
R+j++MMaiDlBmHudpP5e9utgJcbxCTTTSmZuGX0HDUbAYgqHKBqBI+JViWoMogU11na6CLbc8i00
BrgT3wtPqZ/Or45TIwOTRLuDvtjxO7bUUITzSgU6iFA8gy5+7GTx4b8XYnF8ywOw4b4jRKxFl2qk
X2tGvKKueTwKDUwH4ozceCbpxOL7xKkZkcCbkBlTcZ9N4VYYVwYx/8jD1x0S4STxoJjkDwDL4ddR
1DybtMIvbMRRNp3EaGQxGy6GJv/uVdO2MSccEKXxz88KHg2c8LKIxCtP9MOomeWhj2VGBVg57SbO
3/TgpTUfBW2tmnHijMDOA3cZgCQ0oJb3eEMrJpEk4hSwcMvktpayTTn8Pr8OjoNgXzsnsBB/Rc6h
RbKQpZ0Z5BJoA57l2E8UV7UaAxF8OR/leCkYGHxR7aKBN1NkFvdHLaOXxDjRM/G0J3WMZ+URMXPP
Bzk+fwgyd1wxuzKgni2G0qOaaRUjQaw+ugHu9OCHiKl1wbca9OT5UMqJWHPmTz2VFOv47PE6oxlL
LL/Rg0hk84amskRFbbQ6L78IhbLx3DZVPJl3RwfBASR239BqyCP+g7wqgLQrxTjs0ZfqXuvWMoRX
sRlRc5GrXhY3lM6NaiMMGDrZTWAIslsOuTlAs9fHYTuKYdPdiYGJ2CGV+tF3hhopKscQo1K67ToE
/Vwo0KlvS3Lb/hoyS/BvOcWwSimFRN8GbTOUe9i75uRoOaBfW5GKUNx7AF2Llbfa8QYFak09jrOT
ixUC1OFWQUvO0JUJHow3yIojQO5y9FG+ruIIRjzdKihFuo2azGqF5MSyZl1LGsVV7HCOlH0Rm7O0
rBtnqqyy1a693Mlfijc6qC4dmPv4S8S15KyJPx9fFmC+qLBj5qLQrV4eeGXn59HQoywziqKbJ5Xr
demFJkNJbzLVhYWxsuCPdtXHS2mGTOCJOrMHD2dXI3FCCyGGZgCzP5bh7qz0/o5WOQGgrIm0lChG
Qos/DFDUk5eacUixrDV3qtuFT01xHQFOP7+bPpqVB+f4HAcWJyp76oxyXNyyiM0MNdigxK6+BPfy
e/U0XaG0GrnSroPJnSP9D8Zg/G5drDnUnBzgp8DzDH96xKOsYwQ+Enyg7Uc4is1N1SPIWMcbWUhX
bg1Z5m+dG+S8ZD/FylEB0eSeWOqDjujFtr4Rb8pf8rBDI1YAjDh+sXbRXt2PV/CVRM9JkfSw4ZGv
LJqPzsLx76BwoUI+EY+2BmZ6Y41+ArxuVK9s5Nd36S57y/Y40F34X8Ltmrj80Vb8+Lj/jjfPy6dx
D4jGdAF4GCAFXJXo5qaq03nByrCOTppFlMUSStURtDtScHYoztIPtq7clCBv5s0xVxTyP8ZPz/Ho
ReKSbYFt/hBP/jSqpgE8PQT8eWGC+DaYV5PVbmrRcqZY35/fHicn8FOoxdAEqGiWMTI0eQL+EjzB
fXLy+Pm/F2SxE9BSECdlDhKOXw3xnRqiA6LgfIyTS0/HIYJyCyLhlEMOl0Jb500dtARJLooLVFpx
+DZueldx0O/dr/vlrcWzFpXCASaX6UucX0bpqjtvxwvyRrwXn2hTCjtEc7fS/fkRnvpUnwZoLQ5M
kaqsX2YMUK9+VygRmTDKIMetrPXVcS22lBr5VhmYjAvN88AxtgjOOdY7YqFbBZy276qP54d1XCtj
tX8e12IJdjF1tKJjXH/5Q8AT2FZXxQb3CyZxzWTmuDe6iLZYi6grKW01EG22K443+U3xbF1FW2uD
a+WjYDqzQ5Tvost4fpTzn10ejIhqcM8BEjsW51fQXjXqaF4t3kWqWfaY/vGrH50S+nqz2+2sqL70
t2/HIPHzRAXiG6F8Y75NRb+N4QydH8fCv5EmwCLM4mtFYZzLnkcYhJNSxYakIlJBlrMrvVYEGKad
9aD0HVJIlK+cIZIlNBIrwGcFXMGVts6JC5bS3QxQpRfGD1t8ykkLsyknR7FLDi0dRLqvPvLv2Q2i
MOdHfczhmUf9KdTifkUzOBC9nlCN6z0gIY/2ZwH4Frh/7ggO4umTb6MtiB2u8oqHlePZ43O6TX6t
oTlOLV+Q/3hv0VSlHb1MA6swVoIWoIKtfotkezYl8O77xpVuBWsTvOYXs9EworYTgrnGyhI+lUnx
CEIPQ4XJTfjFCatCQE8yyjCobdoIaA5b2UFeX3dCjBFUF5XmS9XfzXZ1612gE9uH0ADiYJHQVzPn
pfDpRlSHJkVUlvnXs+IikFTE6quVb7ywmPhrZRMA6ODMgwEwfBgjVvtJHCOGN15i+uPG34a9dx29
/tX4RCgKzUT3/LI6caJTrf9AgM49NWsxoUYZW13ndTD3Rnwl2ptE+eIFz+djnNokGoMyKAQCFjYW
m0RpPEWurAbNKUtzKmQrlf6br28CRVzJJE59os+BFlskMOJRwTiJwVTahRxJkz1Kub6yBk/N2Ocg
i3VgQuvNLJnRhH6EuuD0omrWVu21p/OTdjKMRKV9Ju7NRcfDpdDUSYl4ZR3brSWQsysBIrEjuMSg
VlcGdPLzUIcB+8vDDv/Ww0g856kOt0RS4sc67/Yimn3dT2O1cXBc7eYEw6fzX4EW60Dw1LCHpxDb
Mveeto93w6Wwi+zQXSO6zFoky6sOQRJwnSqlbiS0FgtBwpNurGcN1DAKo+TWUCNjdNvImvYIdRvX
BYLg+Z1MQRxjBn0orhsvmYUMWqu6SWUIoleV0HvX8Kb1r8XYWU+BL+e8aJQQV6w0t0y36fA0q3K9
AkmSp9m3CRWvBwTeR+wqs9Dzb6e8k/CGNfF94P8xk5yeTarsGzUrekfx6xR5AwQ0qSUHsgQQoBbl
jToJzZvp04NAw6SFXqojvfggBzqkRYy5KvAymm+kTlXG4g+I0zyzPAgYSD+jwWdszNGfVAioJiH7
pMkH6l3ZMDlVFNWPja57NxmDxZFHD+Mrqe2SiMqIgUlVOKa0PsaoTvFAEhuy8D9fyiaVUupvH+XM
RZraRFrDcWfESIwgSdlZUXZpogWykeN++vHnobAiVGnhgB7BxPRwLVtIrgBsRpkgNCE4i74e7aem
fwjSRlh57546a9CpAYRAi8o6AuyjxatYnUakSi7En5USDuJFM8ipulJlPnknmCSnkEdmXNZyezaR
5wsWVr1cdt7ObLb1S/jS2NKlvlWv5O++7wabtUvh5E6ducIYOtOwZisdTmMBN1n3RmIWrbxNVem+
a42b3IsuszZ/kvz0zTTQtNbDK3pXa0nkqYkF4YZ0HjmqSP/jMLYQRmJl5WR3Utfd59gEQP5fqfuc
CMFlB9vBosw9r5XDEFyHUSsKXLNGy94LZrMO829c5cT46G5wwQJVOYwRTj06BQhL8KQInuXebcA/
kqZd5NeI4As7zfkPSh8n7gwCAY+h4g126iN7+pSiNFlaQpdkXBomMO/dvXIl3IL71jZw5p30q/QS
PbRX8dv5LXdyMnm+06iSaVUs4WCoZyCRIjLQVrEeSsSajTR/OB9i/uSLlws1RwlsL2VttPoW3ysL
psRQRrwUTAszJG1MBLtX0EAQAuUqQ+d5ZxbT4/mQp6aS60OHgsB7Bkvpw883hFIctTGKBvSg3zno
LwG8og6RIeNwPtDJsRHDoP97Qq+yF6gamxOCnKFRI2szIUGPptG7kCePUpO1G6keV94sJ4dG682g
6cc7cNl0Lq0A24GE2QThgxrzdB1Z2Hxw8Z8f2Ik7mKb9v8Ms8iS5RhVn1MksUbe9mbQOxQMvL90K
KCRav0W8PR/u1LMEoojCx/qAXi7PrGnm5JQtyZ+fuuJvSn+Dq7/Oe+5H0rt4vUBW853uBj+/la1+
aj4/B5YPl4ooTvrYdAQ2PDSI/MaM3M4M7wI5WJnRUzvtc6BFomb5VVlPFYECTdjKvWHaU63n7vl5
POZqzY5on+Zx/hWfDhFATHII3CHGiC2+NTH0ci1XwVZ9cFXHMu3kZ+L6G93Nr33VUdUNVrzv+PkF
drxd9bQ+PWAgjIis0gVY4kC1SkNLOuWnTB0YqSnNEN1WmqumxUwB++63Sq1+xjKmY1hsYROQ4dyI
/EwXY0El5aFPKztbWWXzqb08iXSqJ//8RUugaFcPulxk/KLoItyTziFpqW/XbT1PHQokFySwZBgg
Uhanj6yVQpSo7B0k69BGb3adcpe2JjIwCh2zlZzp5Cx/CmYefnAfi+2+EQkmI5VX0WTOeaKdX1Qn
twgtFtqW5gx4mf/5pzWFxLDqY17GE2N886zaTQJvM0Xjysc5FcXgAcMrdpYvXHKE2jAfEEUqOHGm
PQ4jdjy7HGEUc34s87m1XAKfoyymS9Bir7JaovRqUaJxJQCXD9JRf+iVILgROYFWzpfTAXmkY/Mq
kgMu0mczNppcqnISoiC/GLX6WvEpsbTCxmjHFZbLyVBzL8yg9zpLLhx+JwSHRlPACgwcdFxuGilF
FrDOY30rTTn9X9qZzdrpOU/X4XQqkgiYF/AJnEnea4chgYdiEmJi7GWCjqxY47owbot2QAOr2iSZ
fIkfwMqEfgzjKKalcqDMSe6RzoPX550qRgl50lMXYmXrjEiCVLejBQN1Y72lN9rGvEuf/dq1MqCa
2xSQM1fkS/i0dsQtR2/QzUcuCG+dmfh7tGTVRBZQ9ptBmkVk4/fVWpedPNipLiBaic3hWuN4uUWW
8RaLV27GKA06ioXxJLtKjRrmV8H404LCMsjik+ZxPPbABAvbs7xHeYz2ktpfhk12W0b6Sma4Mn8f
SqKfDpZGLaUIlgkoTUu/N00BizxpVyfetq/LLWi/p6nXVx5ky+MSsRVr3v8czCSkFOkOF2xRxoWg
KjFLoi+3wER/eGbx9fwRc/yVeHShDsdjj4vmSIKHZyB86UwDVhCMd3LUtCwI47uGHt/5OMdDmYnf
IBio50LUWj4t61FsCqq5qZ2Dkqi4VE1rWNlryxNlPkc+h5h/wqcPFLb9mNaanILiNjZG1e9VitaN
j+GkFX85P5qjDHAZa/FlsqrUxRYtsQ9QRPpu2YGTX/qXCISGzzAGHNQPs/+k47w2xvmffxojctNN
BJgbhbiKbCncF3fpzrvurmjKWo72gGzfJbZ1Mm7Iu5URn/6A6C/QbeR/l1oIKLsOftwyu7PyT/mY
udFdItrKTbNRt9UuuaHeulobUBjN58Pzr1n+d8xFumuGg4FYKTFnd3oMRXeku3ttQ8/Fwf7zwvh5
fownJ1eGEKmg1j6TWQ4nN5QbTcvmBWQ2jTtO2lZVvBe88fZVtqYsscy6Pu483kP0b0HzQTo/DCVa
YZIGAqCnQtWye8NPb+gHOOOU/AyjDLnStrfc84M7sdHh2M8NBags0pF0C8KwUm6mFTq6BrK2RcUl
oCbZQxro9eZ8pBPTCMgFxLahUNPh6DocWxWrCfJ6RML43K51Dee+wA0y343GfmVQH+TyxQoBF06p
F5QsjYxl6aOzkrGLTbBgjdu53UV1lwPBiLbadlacjx3xiVLrDsUtQEuYrVyV+/NDPbEpPodf5kt5
AyweT6jU9v1k2gR5q7i4tYQrN8+pT0dDA3zkLFDF0/1wQqXW0zEE8qnxitZPqxg0iDjJNaKma0ok
p74cFSTugRnwJR01AvJaMioTjc48bGfv2b344WpYBq9mrK0B4Y9a7+wBFTjwDDgVgR1/VAY/nWXK
0JioHBJN2OuXHrY7l4Fb7bN9ekETSrLFNylayaePOF3LkIulWSBTUKNCMTffB7e/rUsbw03wUW59
nSPMBikdP+KrtczrxGY/GOjiGItqQKEmLmDov9WyLSjT86CKV+oUvFpJj8qvaazk1keF3L/GifM1
hAba48vniRS2g1iqH+OcthwnwP07u3ZxX9jItmivdyyVeQzLjYigwb8iLrI9FQMgvjERxUvhS/pO
B8PxN+FL9mRtrBtrk+/aG/MieE1elUvPlm1m2inc4Fmxkflw6W+8BL9kJLFXjqKTO+fTr1qkh3o9
aj1uUVivFg9W8aVSii1e3yuHwMnPC8QcoCL0iiPFGWMK/VxvCBL0dIoxntZpdPTR17F/q+I1ZMXJ
EQF4YK5n1PTyjsKSsZ0slM7tChO7IS0dM36JrOrvbBSTdyCS/ZQEjoDZaY86chR8fE5tO5Wb8BLN
9A1wzO3oZpsGSoJbv/1p84ZVC7ZNn3uDCBQdtaRxAGsqUZ+IEuiOgdlSp2q2bzYrl8aJQ5t2A3gz
BV743Co6PE5Lofc9NMY45RLzqzHF3/MwfTl/L5z4SgCaZww4o4ATu3hHe3VdhSUq1XahUa0KfgsV
DbDh+XyQU0mogQkCMwZ5CZ7q4l4QLD+vvVae91y4rzD1zp3mWt0kd+Gu2TTv1S0uav1Ff7X2nVYD
zzP86eSe8O9D957AH5BghNOzLwYgTDVAgB1+bH5RblGqt9Xu3nvMv6+Mej5JFieNQXcPBSnkCciK
Fns6xFg4zirpL0iT8T29bB8xcodRMl4KTuiIW9ntcgffdeTkAyqlf756YHKCV6T1R6a4rFt4CGDm
DV0Cu8813L7EHseUZno9P8gTS5QNjgQy8jC81ZcPv5jZAz6FQaBRazbyRA5wkJUtPk/Tcho/h5hz
gU/f0C91rPAsKFMfyLBLFLK26lbcr70bTu0EKnEU/yUFZfhll7TELMcQO9wIrNQonUqNNjU203qR
CivjObkoSV7QCpBBCqnLlBqvsyRqAwbUX1bXeETuvWfpEQflzsF9w8ay7FfwEtz0azo3p+aRXc6R
hTMQkkGL5YiaWpgHSpXYcXE1n8foyTmFjsx/cIXXip2F4UYb6p9/vj4+BTUW50vdD1ntqyW95/pF
ih48JV95S59agDOmAQk1THSOCEcm1td5KPDZ1Gi8Yjvc90IqrnyxE/cmIP/5KAZ5MmOsDldgjch5
nYt5gm6Ed+/V3/BSYyt1Tjch4pL8jfcPT5+ZhI3bGBtrXqif1nuBcn7ZGmiCgrqQcbm1nvOkLLZm
Ot6f/zZH6HSuMSABBmxEUAEsi8WKQBRf5uLCbDG7nq6VvXmffAeQoF543AF7SqlOeFFfl9t4m7wo
jav87C+N62DlAjqRyfPImxkA80/A5uxwtIPlYTsoMVorCfw7DUY/xhyCLofYRgfZe1DLxppa3Knk
GuIRyoK8UeA5LFunGLPgnByja6k/wC2OfgYOlsxxgLRtM+cN18ZwEbvCRbA7P98nh/oprHw41Ayf
QhYrYWcPLhph6KI6vfbb/1Mm4cdnnWnuSCYoOvKCh3HGXlRz0fNBwYuwcLpGbDGjbcOVZPLEeUnb
QsMbiThsjkUULBbg95iMphfEe6vRL9VJuvYV6en8pJ0Kg9gJ6gCA5I5lT3pxUHFV1ehg1oDxVDP8
FSSNYVN0XyHOnjhIqHyjAkaBkabC8iUy+akSdHMXK5Uv0dW3dWOtq30cgXfxTM5HqhOm7JJXmgaD
VohhBORnem6UB3BT56fqxGOKANzD7CKS4eP+/IChgWiGsd1tQVY4/qU62NG22ms3+PftpXjjb9fW
tDR/5sPbmZh0DVC40ygqL3NUufMjPckYFJoNP+Zz/jGmz0Rt9ja5q976bXFbfUPJJb8zr1r/ap3E
fYR+pf518AMWuWVV9FXfFPwA7a7fhPvpgqZQ/mLeU+7eWrv2uduld+Gd+bimkXi8mw/jzl/70zE9
dWYtFSlxQ1h3kfkLLSUXcwenlVcRsMf3z2GoxY0Qy7A11XmI+oO5k51+l/Gi+m49Bt8HR7tsn4uH
8C7/LjyPKwfW8d47jLvIvJomw5EApx2711Mny7/UoeiI0wru6ER15TDKPPpPE4maG6JpeMHbdYVt
t40pxZX0vf3a/5C/RFeAc76vtbqOE7CZhsKRNWvXsQ+XmXHoZ4mlxrS6uNIl+va92wk303W9i3e1
mz6L2mOVX40uTM7tHyfli9CLO0AURgy+MbUEIZe7g2ralvB6/hQ4+mjybNQLDBzA3wnoEYVhOTdh
KlHpG1yzv/P6YBNMf1roIwisXh42Bn3Ro8ppDeU26RU4a0mADZyCU8aoRs+4Ga0l/0e7jEA8MOj3
UFekCbtY+nWUhyEyFZFtFJP21Mq9rMBaloUvRhJ5v7W6XzMOODV9JHu43M8CqxzWh6sRMjP+U42C
PRpGdRJKgwGy+mm0Sn+cP/TBucnASPA+blDKFsucEsJurg8TcTLlNaMpIqTNpqjyO6MqXL0S7toW
gqwZ6c+x712GFSKfuYhZyvm1ctT05VV+8CsWy1EafUWApcv0Ko9lhPnYnfwwuJJb7kwXc+3QuOD5
0/a28EtFW5pXXuIOm5nLsLYvju+RxS9ZHuNeKPSVzi8RGie6toKXLNmOG90pd7rbYLdbOGUy6yT2
X9QvPtyx/4A5dnQ/L37C4kQXplj0UpGfMD40rr/PtuhaC1+qzUApMnaDX9a1qq3UP0+tNuj+Fkz/
WTNcW4xaKr0g0XT2UZZ4Tpn+NibaOOPKVz41rs9BFuMKJSkXK48gCJBDkMw2mbi2a06GYBBIEEF2
QnP0cNf0huQhudNHttkH+iYVDB90vl+sXBWnDgOLmj8bHmwlJb/DKJ4ImDxNxsj2CmFnGNup9mxF
ecUA6e/M2KdAi20BuGPUCmtgxgzFNvwHAdT8+Z136g6aRRFm4A+sIRQDD8cSl4LmRw0zpuFUJrnh
W3KtVra01SkI2WRubqlP22Hzn0Bij+pSROX6AzTDHTE/aQ9DJ5IpkEx0fCyrqjjkam3ccwoIW4rQ
wqWlYMgAibjfd1r1pzyRuR4mUqY16V3MyNVFRjHlWpRLkArt1o9KKqbBNg/Z1IZSP67M71FeSiRY
DoBn5m7UkZBGoGNvagg4XszuKK+CDSPsRnCknf9s3JAc/tQ2I9OLpz1ef1fDWvH7OBWfm0UgcyG+
4kBx9DrKTSDAXVVG9G+83dQ5GbRX+S559e6mDVDMvRbZ+dv5IR/vwYOQyxZfm/tamjeENH2EIYqf
frvyFDsVYFZApTKBpRO50+G6geMm+0gKc0SLwdBti7obMUP0CnFNAu9UIFgxeJ7AV6BkvNh+adqG
CAn5rBIleS56KbBzXN/XduD8Vw5v4Bkg8O8oi7MXowaElASilJA7NH+y8yZ1pqbb5NoPNFJtTfnd
eL/9pLWzANrEtD3/uY4Ym+yFg/jzLHzKe/HmjagIzKN0pm32M1Gd2klhFuDfQNaxWat6HF81h+EW
iU2mdJrV5owk1K4mfY+jurem/LEWYrG7+z6WjcInhFHvpgvjW5Ruzs/ZqYWhqLRD5pOLHvPik7WD
MVpeTIsiFvLXxEJgjcvi19+IAfIH1B338lECiFkrxAdUW2w6WFcpPKSxkv/OMD6FWMxT7iMwlrTg
GrBG2HVIwdgKdqkr6/vUx0Aa51/jWDyrxCSJUy9iHGNV7qW6d+JecNu1luKpL0JjigoA9zFZ7CJK
ayle1SHCZ9cDQmqx2Vl2YykrhcoTZzkFXm0Wi6Uzy2F+uFMUK5BiDVUuG+nLG7kQv42oShkSIgI6
jlSQGRtT2aR6uju/Eo5LC+xQDWF9BbLhDGhYHHiRZ01YuhJXA8KkChvddGQajKobvevKRr3rXdGV
90a3KX79sxvxP0bt/5sv+ekzHBm1v/jv2c/3A5v2+T/4y6Zd0f7B1ifB5MGk8BSbv8i/bNqh0s5m
jrRmqXnO+dY/bdrVf8icGeAL5pobSbbMqfEvk/Z/IFUGVc3SZl4c+pnSn5i0/0W6+XynoAvLliOt
g2fHC3wpxduTnNayTmXG8DVjXw+1lTji2AY9XXBVvNE1R0ZQp5Ra8U7zJR+HOLArUi2FgCx05UEN
2vJOD9v0QR6S9BEpv+ArRYL2HuN0+dlrS/Oi62V/I4wNJsdCij2ZpIch4M5WflTNONgIcWxdSlgF
h45UKsQNQUq/zphfE8m8tn1oyZacMZ6myzgr1F2hJPljrkneTWi0LPNW7anfSQYm0Mjk9KozSKMh
bIOmSi9So4XSEFVS/BbgKd9QYVCn8hpgVZHmmwkJHTF4mCQ1QeGKl2Iz0UkwuqF8nrq8o6cQeEUh
S06eNOX41NDTLq66UfW9B0lKJXOrxtXkRkOV3E2eBYYuHwocw9Q+2/R+omyRv+hGxPE67VGJpOZW
MawRZUjLzO/FSh5jpxEk8V00hcgt5CnyNw118C2uu9XD2BaXER9zx5UxfR28eNxjNhq4hZAMe1OM
BeRts3jTy0Pzta/xgrb7FgiyLU2N8F4N1fizkdGKdqhvCG9d0ucO3mKNk6eFYFshEmBaFd7NjNub
vGzqy0G0EF9QgMtQsZM8o3aaoLHQZcZWmzR0wLvYSQphMjmauX9sT9VLyw0iq9BszRJyV/Ql60eX
adj/xu1s7Jv7ZOq2H1ntvoMN5SOu3yTSVpii4XtG8fMi1oLCqeWeNNNEO8+tfD31NrlPO36G5Ee7
BC0PntBmXVhXdU5ZZRcrZud9bWUv/iGlRbmJ1bjHVD6bpOkplBPEeG1NHozrZEzSSyyqe3tK0A2E
/diJs+f2G8xaE4XToEsu9LiRmq0x9tW2pjm2V8pOdsS+iR6MQSrVV59GeOSIXU99yPNl5XWUs/jO
T4FyF/B5kdxMswk3p1SJrytDSulR5lUs2dVQyIETdLKWub6p0iXqKUNXbsWGBjUnDPwBVICm614o
wy8j1BakX5NkRiBH005RBnVwu1JqkH2o0SOcCpzao7hB7SbC3EwSzBgtjF7tv2KpnGOLOqSJ6PRg
ZH4W8LI0SMoCVV3VDIqvYq0i79rUU/gtTtsknQ10fclNM9riNgzm/HYoJWkXNhWGt0C3YicqxfxV
HXPR5S2QX4WhNdqyAba+AdQvScN8MxsDGGN/Qi4uV8ICJmlkfoembDjZVPbPiZzh090LiFhYPoLb
dt335m0lyyG9Y0vACHtIgpJpiqf6d1YX9UPYqsk+U6L4u1Rk0v0Q8Et3ySCEP8266XntWFkQbrpa
756zopMfJVWh4uEW2RRMxcbKQNM0TkezTgHKjQmp93WMfQtB4bRMNMGWe31qL/zQF3m4RgF2TlGv
GG5sDaFvZ1UW3OrhJGFNqaHde6NMI/I7MZ7wStF1Tlm3gqPJrdzRvUkbOxiA62RFYJp73YvjFlf7
evzSWOVU3RlZW5Rbio/l5PgSPgFT22k3Qxsb6U7D9n0baOLE4ZZMtflIapBkuz4cw8s+jrMfbSA1
/J7Qwh1+V/QTrS+9HqrLMJOwKQ+rQNipo5/8bJHrc/1eUKmPhn3jTHWaPAh8/tc2V9Jv+BJXew/d
vFuTPbuve7+/xj+5cdH8ZpOPVX+BrIoSOKEpZ8FGbYJ0G0cNklqiUm5gjIhPnt9HWFwrA1qLaV1L
76LAloFbKTkCZMpnWXzzScqCHGMM4SnS32Bn/ByqYoKEG/nPFoRw1ysTfXCayoie0yr0bkchHu8C
a9LtsZCt35qSxFdtUGL41lrtFfSX6ZGtLMmbpiDfd2NRp9CdDskUAOHVA8mpZirT7J4aOHIoeK8W
GlqbcNC7H5EaNFeS4WexW5SGRZvBsyhN6V17nwos614w1T0ecMW1kgXqj770o+s29LG+Tpsk2eRp
y2IMhqz9JolxKm3EJsw2KFBOu8mf2OVlaE6lLYYKKuNxMFa/Rb7zYyQV9bd2yMu9KondbE4s6vch
p9P3qQZqnJvjdImVt+iqqeC/cZUMeyMMjPepCVyTj2Q3QpQ5Var2r4Wgt91VI0MR9cRg/FVZVXJp
oRibbZGEFu0i0JrbNBvNx04ccrxgy66K8XwXzN6RiiCNd1LTjL9DnYJrzckXB+0behP+2Dl1ZcUq
7I2sTx/FwAgpGxRx/x7nYnw/DEF0Vxrlq5nJqm2wRu59vZa2VhcZr+3UxU+hZnRuO1hoh3lqnT1R
ben2Olxovhr3t9xW4WaSFf8SCST/lRqbdOkrafR9Sov8zTdTJkyma+HEhepdRLoFekOJFHsaw+FK
CTIroI+QU3iLEcQvUGzYeO2U7lItqZBbsAIn7sZsm3SQd7Q2iZDuHtqNr8NXr3Qtd7IkwhMDXOSu
we3elX1L34DMNDctWvRuCEMJoW9Lf9GlcdrEHLCu2cxrRvX6TdOYg1NIBTh0vVKvlFGsbdGMJXdE
QXdr1UXryq2FH67cj/vczyZ3quX8JirD4KKeZOGu1yNxExbljzgWMkfIu2TrC2m8GeQgcuK2aC/F
UJe+yLkhPOK1BmN1iEbxWzUFzT025PXeiwzObtnIQ4MtoasPXut7T1Ijq3udbf7cDF3svSei2F95
TWzGv6Dgdp2dcktPttdLLUQua3YjD+TsW1+Y4pe6yQEDjIL3AJmgeShrLiHStWGbgHu/awKp3ppt
4d2zKMffQT4m3mwrMsihi4l58j5yPjhDLhZ7WW7FtzCOgLnlarlLei+47nSuLiszm+99MHA2ToYV
iBdiKXnSNvYM89cgQS/jCJUzLCPjfhjsVkpm23Yj/VHETM9I++dri6rLrh5UfjfSqlujVruNjp1s
5iRBrEubSCt5J2GKx2M5s9TrAIerWc+izW+UQhK3Qo2Fu8kf5l4PSXQ2w6gI/lau1cDn20XxlRcU
xmtRNdLPNPO0W1I+6UojK3up8ZR2/D40riZgZw+6WhmuEsYBFmFRKdwpUlf8rjqIY3CFEt3mRVdL
fz1u/+d5xPOI1+3/+X//98fwX/6v/Oh5BF0mDrP3/7V9r/PDRxL/2V+PJPkf88uDtOP/s/cdzXHj
art/5dbZY4oE8+JumDqoW1my5A2rZUsEA0iCAOOvvw/t852RKJX7zll/i6mZKVsCE1684QmQJbUg
f7s4Ofwukoj1F7DyOmafEFtDVQttpf9USTpKKxfAYEgCA3SEH/q7SvL+QuCFBReaLgB7gHHi/JMi
CbzpD4030MR+NQvQMEBW5aJJu2p8lQWDYZOggTPUZZCVJdcuE6YsGye2yS+zDgW5T/noUb+Es4kX
GBTGMFBlH9Wb65bs1CG9unD1okYrFSRC6U+9KSNkqAaEV6GLG7SQBbvLram3kKNz72qYbfqkNxTM
AEIArfedUag8IFZLd63VCS0AdWdGAjCN1g0ywXwHowA+IoM1xoVjAy/fatL7IaygCM58M+Uk6FuT
Pksls41btqmCnnuXd6Fd1hgVFIXQFpHIXrz0PaBPyOKlfaP3BjhP1tjLwBgLelFIDkQjYc0T8ECY
rhlan4QpYCiJ7zU8fa5dSeGH2FTOLdRG0muW1EgBeVdpGz5ASdhvNSM5tbyBeVjqGDtpuYO4nmyv
Vo+tIXJguzvREwVyELJZK8ihuRt0ss/yAIJQ+E/SkTa0WKZ/d5ibTI/6ILSDlOli5yq0KzxFMioc
/0iQkjax5U6lI/GtdmqeRwp9d78tR77XhiK9tnQx7lOVzVcUsRP2JEY1XpYg8flE8GkPf71HZ6ho
AQVgG7ZghU6CRgx6CBGsbGciM6qhkTzDY5vroInVrveAnNZ+VoCWv1g2wbHJdGT7fgXNophWVXYo
E81CYol5wnVHynYDseV0B1m74gqllQtj9Ipe5K2Z7PvC0gMnk+JbOltIVXAOJS+GNXSPqE3YjjVK
9X6pXLobR0tsm4l6+BVlpfBoKhqaosmvRztlb4PDJcpMNnTtDmHUejSZg+MmbuDGvJT1RTwCnBMU
rHSvLJ20cAJNPQAqJ4EzsfJJNXu30zjibEXbjz7R3tPR7IUdQG8SdlUQtA5gpKO5yu8hRgFssCfs
gz5LbdGhEAeRJMMBlf14AdSJu1gYa2FJWx6ZNOufBLSXgkTXuyDTuRUDkZ/cDqTSU+Tas/OaD0V2
tHve35j50MSdg7KgRYJ8IcUw/sjhKvEzJybGnCgCA81SJEjA5gz03CB3Q5PVB6UlWmS2lRVVVq/i
uhqtk7SMBO1RTzmntu3Is9Vq4yEfvHRXTg4NNZZmm6K03OdaFFXcElPbjbyF8/JUg7xPCxprEoZB
TTsVkSWz/qW1sN2QemsvqnKnSyps/g06Scn1VLQaepem2COnN15nLvXb2eRtWNtuuWUNhUF8Vib8
0LWNOLgz0Y+th2eR1NTetl5eR5NwuoNL6JuhwR4o61vjpWWsuDIba9hD1Ue7w24zI8TAJrBzq4hy
o88uGtxCBEZRv2mSXN8IbdbjDOCx+6XNsnHKUYa5DUsR5hhIr4jq7rmeuUjVTJTkaWO9AZhahUpL
u11WNl5slzq0CB3ZBGrOm2NezSUKhcwN8Ryaa62rhyOkIvurvpmTyNaY+Ga1A9mi8VKHptPUO6PM
2qPyumHPamkaAUv05BmkDm3Og37Qx6PX2PUQp0ZelxE1EyO0Riv7SV3eRa50PYiE29Vmysi4G5TR
/kgrbw5Vnjqvharzx0Fp09GckyzWtby+Ir2Ro67rRX7ZeK23ddGRwMcjCqt0A0hldZ7uo7I3Lk1i
JTFEzOSl5038slRUxrJT5X5EOykEVREeb3Y5TUHdDvl3EA7QLqqVfiDUm3/0fC5ShGStOwo+Sy8y
qAt1EgPEe90nTsahpKGZJBihN/atb1iD5lJeDZdFbnRXqHTMbNu1dYV2FMRVMFTUWwgOg4o21JHM
aKMf6rrQBrGpCgJ1/W1ej50b0tZl6bd55BSKkU7VVNsOfLWTrUoPiIwivfVgVvfSDH0BMls1OAHr
kuwS8kw6ZC5gdRqnjSdeK+FZO5e2cxqoMoXjXDsXmfItVE8qgNQRHLh7HHa9P492DswWQy8Fnou6
0wRmSewtNRJG98gssUriVSMDHMmcpsXg2o6Hgje7Qdckqvxcbe08a8xLNTVjHaAFmtshscr+1utK
AIQ5lbfSsEkVFU49c6Dw07zzta7MJAoyw0YdK8E5sD3C/BJ/uO1SHD5txqwNYbZ1sngivpMOcvDm
FvGr2Smh2m/CSRRwWbXMZGg0vJRBNkB4Kpg8PduNaZ4bgTXzHOrqFZDlsW0mjyiomjLwcirGmDEv
f05n9Aoix0kckQYYSxP9h0vzArpgTp2j0K0dC9yjLekJO2g5nNUxi9OF3hzx8VVosGRuMoy7pPKq
ErFl1MbIayGOHGj5rANnKJzRAX1kUmLYlbNjj3d5Z5X6K9Mq5rwCTmzMB23gFXlQZMZ8DRJUB4Xi
ZYsOMkeAGEcQ7Fo325JKY8axhlOmFvdQbL2YtNYWIYw4EnNTwVc32VjKhYKOMKnxw8n67nnxP8M+
zPMj5kX0wfVqcZ12Xv8E5jN5pBiSgmElphp6vQ04kY0q0OPKi6m5nNOW/vQKMrdBXxTWSw1KfRqY
uWzIrbIFOBtQnGsvWigcJkFJ6TxtUqN2iT8pK9f9omTtLfT6VBmaBsseYcHq3Y9wsT3iHzH4lqM6
0x87g20k5qv7Ruvr5wYCgND/KSw672ZrUmXcj+kYw0EgjQu00stNRWdxO2UJnAqSfLrLkwSK3S4s
cTKoMKRtbGcj3VUTPgMLBulPWZnLi34sp5tOam1kaoMz+SxVokfjlBiXgybobVmKZCOF1Wy1mY37
0hvSO7QBMItnpXjSxdA9lYVT3swaokAIb7XyBaAI60ZUA83QfObSCIpy1JVfOJ4pfT7l097mvOkD
Vy4uVGnNzWhMGnXQauLVgdFl6MJh9G6FJR+Gm7oRXhG0yoNnTIZS+S6rFMgPrB55KJ3CNSFm1fCd
PaO0w5ewwH+sMqV3Rdl6TwBvoHOs1+ldgr4eD8xBotvX4eTeWY5Ul7M0q28OlJkRI3pwpHmW5F44
JWN68uQEujl4a1GO9OYH7tHESNll1r2uoMDj6ikxAMBgyS0Yl/aPumIKWkyNiw4r7I/IbhzQNd94
xtyUG6cFg+siTxs0SwTXB98Ap+JZOba6K0YTNi4D4+KbwoNDdOa6MwWzSRV6ih1sdHxhjTNSV8WG
h8GhxSvvOMpjD8gPU5gsgnQMe0Mp794aXVfGyISnCzq0NKA4hKO+cLp7DU7W6K8XbhrQCYeMgz7a
YzLwbiuwi/aGPRtxAcbqrmtt/mBZpXGc9XGpZM02dLzMob5LXNT7qNwDjpe1T9HNvXMNgr4X/qIP
R9L0Tg59h5YnGnoQTpNXhWRWoNScQV3dnC51SySB0aBFDiENElu9U24Tr5XfRi0R3+Y8I/sa44lt
ZVt5yD2CRpRjJUHKLAlXX817QQ5SXjLOijif7CbWc54FFvG4z4hl7puMlNEEwJ6fjsMepJItBPMv
q94EWoqnjw3nSNFNVEhhUmXApBVwz2nRwLww28m6tPqyfKWJ0r7NXYWdlXsZOhbOyDEbcEX74nbE
PeY4KF5dQZG2dlrrXoiGFk8wa5peMZqCNLI7sjZqqwRJvpVMTrst2k6LBnQggHXjyj10NoywfYPO
9mtZjXkfGnrL2Q5lu/FiSs8EpKQehr1GUvtnCrYBFm8ETgRCzfvcTvh3u/aaSwPtyTQYcklO0M5y
4CBaO/WzPusVkCPE6688I+1qNN2hHOK7mrJxClrDjtuttkUK521hGDu/ThUCqT2jKRDmQzYIf+6E
HYkh764mVTWh2TM0RksojObDPOxzs66vprxpjzoS+UszzflTQrUGm8NUsQZ939LnDbOvICdcRJ7V
kIPjkekFFaH7WsMQZyMLfTpwniA9k/piTI8JmEF6+FvjuMgOyESrH5ZnyWuO/R5B3SO/yinMvAYA
133d0lF1kNzYLIrnV3bduEgibJPFaE24G6vizmM18ekB1VP+phAcwlS62cZUFtJx0yusOych6JwU
unaTjHN9yafK2k8tNJ99i/XQLNXE1D1wS/QbJzXUc5+0InaA73j0vAauUZ7ovK1Fuuxa78r+kaYj
WlAYcvRmYJht+twiD43MTAKSlFpmrMq8jDEGgxSrq2UPC/nJd1Su3Vuag8A9DWaUTq37UBMqNxLH
6cGVLQJYhswolv0sL1LMjDalaQxBl+tprE01ueDIm589T+q7KdXSKDWhwOoJGPOwQd0hr9JQZdHx
ppus6qeTDe6V7F3yPUFiGfUlbTYWbmVjtBaNrLIsL2oH3R2jUlNoF/Cf6UbLedZKqtUhLXU79aHY
oF4pVGO/k5FrT5Q7w51LM/nkwoH6kUxes9NQbKd+b8MNraKsvSGJPe/7TPdgeKCbEC3RLImJv57d
ld5YxAW+B8fPgBt65k5m3OV5a906lWy/G8nYXrPFcgVWO+UWJYv9LNoOb2+iCvdlMJAsZeIOTxMs
0vaJqUFLuu5a7DpSPKtyHrYzsUlkMUMGLVrLVzXtZJTyrtuOjMrHEeXZtyFJAQwqMJdhiEqOdkCz
BKLi6HLdsYp1U5g2jbL8yprt0KB5BXIAM8RdA99hf0Sa+FwQwl5cCJbfFllbvyA3qrSoQhCAUK1I
EOqgE5GGJHFS0x+mWUO5XVRkhwacgtKUO3qPtqSNC9QacW1fOkP+qIiDntvkVhAtYv0zhSDyDIZR
3lVQiPNo47uN1pJgCbY9dlbqHcFCweQmgYtajOlkqvtmVQJ+0mWGvTES2V/BFdAN3YZpR0iKFSgQ
2hz9bpNTHNHYEXCIdks9TS8o62tci560W8oa657JDM0dX6GAijJNYof+anX9b9fvX5Aa+lPX7/LE
s5fsIypi+Yl/N/ysv8CsRl8NkruLediiy/m74afrf8HmC9iHBcICkOliafVvVATR7b/Q61tcUNHT
A9aVAib6P7AI6uLPPBNN/eVfLvyU/knHD0jmDx0/9OAArECuBDcA9zfy9COApylGzMxSfEMAZaao
8atEb8mRpyhbomJoa+8wJkOSx3UBR7qjmlqlXTA1GkU4FEM3BmZWutouSeAlH48duCIXGI4M5KKr
OdxufKeXJZPqrpIYsOuRw1NSancesw2mu9uaZ3Vih5S5eWnsZ4q+fh4vY2dn2OOYIjOMmst6jBVa
cWw7TIizkW5MnbPVnbl5AZQDKayiHoTmdWa6GAXxOp0jK6lhSzHYQwNJIeZw9AOMJLPjimCG/oNV
Y/WzT5SFNh1nVX6T6YTeJRoVCWYOqVbdYS7eiggS1saI3NaCzqme4er3BsdRG0FegB/AiatL3CTz
jLAcS5HtnJy4GoOqijJRB3RC4ERD7QaBpWwifeh6ysXYXjSVsQME1fpZpCXHXM3IMJ5v6mnoL9D7
T+G8gmaPjjhlNHjo7kSf7IE6z8JzMYH2aTUJGWfCaX8yyUwVlcJQ5mNbDg5SirTK8d9MK2hEW1P0
cdbVakTITbNOg+05vqipka8VMSc7BHU7SVI/KRI8Ll9xOCju66xiGzs34ImtkWTytUFrjftu4gPq
1sERfJu0gKFe4oe6/kFKDGfQAZncIcpzVIbxmJYDe5twNokIChOoUXI3z824JplCO9IYR2fw0RtP
px+ichSG59kMnNdpFMAf3AnVaeYPI/eMn71ydlWvXgh6HZhhJSmbLXi7dZPjKChKJpVbFxFkMibr
atl2cuuihOtDYVGm+6nWak1YJ1qGDgq6b6l3Q7yhcv2s4dR76AWgYxvZtV2ObFJ5/uxR4PB61x6g
PdBNgA20oTkRO92K1qlZiIeCWdUM3XmM4zsoWN2NDqm8fYM2QBaaGUrsTW40TvKqBnvsHqnOhAGm
rJUPl2xmuvYdQ3xNsiXoSw22BQ0kBu9xS2TedT2QIROQOzlB41RClOA08dkF7qXJWKO/Ophwyo3V
jRJJuSg9dcM0PtBbjaaTHhGjlG2Ovmc92KDCNCpvNZA++dDFnlcRkPsaz6h467dOBo1lvReFfJ31
0gX8RcMG7DO0+Ix8/DZpduvuZx1uVHXg9dC6vHem2QNKKEna4amCcATKyNQoULvZEtP6MhjgwzBd
TrOBmSlE1TLkOQZQJxctBI5rfGNOIXYVqQc3UsJui43TVMW2btMRvoaVhqkmfMNVCj4nkIu3JmoB
SNQ5mnDZzdiorIu0lrUGSlMowlzYqEHhOFbUHfGl4eD3YSZq0+I7TRNL247pZCZhglEn8NupSVTu
89pmVgty7ZAVeyuhgxWi4dhKEfT2NIz7sYC5yt4q7bS6qHs00g/ChuD/Hh11V15wlYzOM1GWAjFT
Tol+O2R1mce6LngeGwSBMWpGeLxuZ3hNDRcuQX89zIReNDExlT7vrRGB9xWBbchGf0Y/w92oDI0D
JMbM7MNZU7p7P+eDdCLpeZ3j55py3K0xAmMRVFA2GF6TAnbmV/0kx+TAAaNjQPQMpZ2gj+RAk7it
4L/Cgp5NBmired6JeKgAWoFcAMBHxS3tIZjZhm7i2lyGHSalaey4ffo0TiNkX3jBpbjmjVvDg4m1
Lm4UCJs5XsB6LTq2qOLgQKBrzdFz2KwFEH4ldpBwHTPIvCKlgakI+K7IKLokCVrZM7TVUPsP0agq
tFSmWWV0B1VlRb/zqqyGqEUmp+KZSaTAJXIXG7YhjT2CHzmBD3dI8HcH3y6K+snSa0vtUVpU7MGT
Y/eKkcY0BxlSOBE4rQ6BdQIAXq58KEYX3ZVE+5Chgu7hSt7gsYl7L7U9rmNqVLrJW8dTpWJMYNCC
HFMj884oLOor1sYirwumK2x+NPiPfSHfwN3S6MoaEXhfXQ/RsLf3LBjRqN/9sP1ZBNMPsgFjMUSl
fs46Yg1V/702proWHPtggLmW20KxWQE7iWp2sYIqnyEgHaU7udMf/jkLa1kLY0socID1DVWatf4i
mYwZJ1SCyg1rmQH00UoMTyDWosWoZe+mi3PCHyt08acFV+NIhr4w8mssmO/UDp2ZnbFh2/PyxV89
RGgFAXEHJDEq0TXr1JJuP3Xy3+vUkBArgiGeoxHeXeew32uFg9/39G6thfvwjltAuYbmpAZYSHVw
90YI7bA89CL1AklCiMxNFykN0rPS1MuDegd+/bToCp3viKrJWopFDU8cCCps7ILtu7T3+vcv+z9V
x6+RBCj5f/+1Jgt/WmP1slSdkBxaYr+/DndvB+lNcWy2c2AE6Dxsz3FqkB9/cUv47GG5AHujtXld
IgcOYDtyKnu8KpqNKBycry/2+HjmtlZg/d+3BWMEF9hlwNzX9lG5W0HHh0GCqQ21/RBZMVQrw/HC
3sm4C/k1j5ujdf3nNdea5r/WBGQa835AluGMsEK3TxA7dDKFKC2iMU4lrCGbw3jwYvnAhQ8L+wC5
aDBu9KCP3Dt5rwLYpz60G3nula54OOvrMJbi4d232lMGCP8iEuYeFZYfL4rA9heSZxNUwTllZf3z
avA8htojsgWNYgusCAvlnMLdQ2CKD8BcTKM8xhw7g/SOFudbbSvOmnN93hQf11vC+ru700anyeiy
Htm6G/0gIDaXHudb+w4Trmjayi0kgf/8Yr/Y/B+XXL3YKgGQmAGMiYCGJseuvnTiemPumrchtAIk
MhsWnaPUr+Ut8RLtpcbToNNBIUy/Vs/AwIc1hUlSGLK0OzRzkMCEy+LL0s4t3ek3KL2icguLKIte
DN/O8oc/7yBcwHJiAOwP7vaaT21UAqrBDmqNPv5F3d0xhZF7OAY0pn4TuJdQD2HkrMjWl9/T+3VX
kVZ6XJZZgXXZYY6ba33rhmZYnZB/giV91mbuUyG9PGbMPxc9L/Ag1qIrbT8kLfgF6S8hNcWgCJkF
fDft6Et3blt+Dn0fllrTCcti6szRwVLlAcTnvRmACDdjb0Iw55YcdRgyjkfgSMMzH+9ySHw8RD4u
u+L4lmWb912LZWU0RHrYbfRv/VaE9Q6DmJvyePak/Go9CAH9ZjR+FqCcwWFsPGToUBebIhk0VySB
c+AYeJs6BrbUez6XbnyRB+D7RMfWQULlfhZGFBhCj82iUqrxuwxAx6rHTBN5HSY9GC3FDm1909ig
Go3HczH/q3eKE8aEZOHvEPgxGHlowTqyR3UoRjcmYxlXTr2puh0zhnPv8av9+H6p1UFdCGYDX4Kl
VAgQ9jWPJNRuYePiDyGU/g75ftie3R1fvEu4CkE2GEx0YNjWYnQzpm/lAJQrUscxFJfLGcohtJfu
ltSRPJ/T7Pwq0P5yMQKJG6ZgUKD8+DibQaL9M6nlHnuIJpQhf7VDEZKNGxehF27HM0f2mpC2RFnY
iBqgE4NrhxnGasGirDhaHd3S0bAxZyCbhHWv0Mrfpb14QrkDnDgGQhU3+wCazScJKXjUhc3e0esT
L/qf3JVekIruiPHFGW7+mvH86dpWL3wo1AQXSjwM84ihjMJsHda7aeQFVITed+8m3+Y35MyiX3xk
ULiCKQOi4aIXvfz5u8O1BWPAA6gZamw25riTFjBAlSlG+meC0nJIr4LS4npkQzwPLhDgkX1ch7ek
mhgwOov37gZ05KSJ7eqFJTEIOg/jbb0rt4LcyyHm9ob2sXc2of/qRt9fwCqLMLqmZzbHBeCyIwA+
JHD5DT/nFbK8oo+36YAoB+S/sYBEQaD6eJs27bhmVeabNj3n7hO3zulTfQ4/H37/2piAFdy0emG+
9bG7GQ/ilu8XTj5amF0whdA9DJxdenUuwn9+d0sLHCUlvlCkBusUPoNVYUV7+uawk6VlQHMO6LVd
Ufd7lbxpTXXuU/n8ppblwDWE/vzC/l+ewbtPcmRz3RLPeDPQ/araZD+OGGXqIjQE2kYgeRhlZHKo
OuQ7e9krmFASzH5Hzwgg0xGf+W6/euAQyIbIH1r8C53548VAcRxq6gl9G+lbj06tqEFJkXNQZOyy
JFlUQPxAg/SjKu2wojRMendX5yyUU7YhU+Nn3bczF7RslPUXtmjAQoGCfuEgNjWgGEGA8616Mm/S
W+QUmHXhuGXf5FP9pENwuQ20F/ITzfB/vjB8g+ARgVxtwT6vdnAHM3qjsfQ39PuBm0X24uShoT3X
aI0RrwGu9KLNj9N46XZPPZrYFn+tm91kHCm7sMg/VMHAh7iYGP19MavdzBc4XsvoW1Z+SwonEBam
g/25zfbFZsYiHgQ+IDkH9PYqNoJDP0JGX3+DuWSYXpivxX4JxmOgB93PPGofnN2fH/EXHz7CIzDl
JoWe0aezyclzbqZZ+8by29Y6mg14AGcU+taaKctzW5wIsKlwOyiSVy9xkh009IbsbQiqHX2EZVIC
k2PMiHJ/8X40gnn2iRtZbjRs6bn22xdbCWtDI9O1IdXzaSs1cyPlNAMFHLgYqwcjDxIrZpBsUC9O
VByYjMdHjFr+PwwMv3iRH1ZeHazAbskiHdnbQkKfQ0ynaZDt4RuysWNwQ4DSDM8VyV/dK9SgPQf6
FNir61qKd0lO0tZ7nUnpVxoJi6wMZk/bccws/vzRLCfKKh7AHRGGoVBmhZjYup4Zq0aTyL9/do3a
6gyKqsNDir6rtreRxY0A2LvqTID+olJ13i+5rmsAiC8ZK72f9DuYtxsvFhuw/BbRQB4s6p/ivros
t1lYBfR4/sl+2iTQ3l2EkqHKoMO9bd1z8bqqGPTce6EpGEXmFj1df0rO6Ux+bhUjAQalGxsFHiHg
269qKCMz6czN4jT+sDfg6u4poOG7ZttE9p0V2T6Ny6j9Xlw50Lg4F+A/3+DHpVflMKaWOrLO4gSc
jhaYQRUCSIGPNCgCGU5w2fVHPNVzR/znInx1w6tzzjUJUHFJcYLhekwfML3DPC1wNkbUjzA9P7c9
1lplDpSbPzzf1Y5UhWMw4RQnGbmtDzjyDBby7Xw/V752BLQQDYAaw73an0/5FCYv55vkn7bN6gJW
sb3NMlG6sgCprX2cZ3Gt4SJ6uq2EvXME6H3W4GeJevrzXv0Uh1aLLlHjfWYjJYzDYPxJKRBC95iW
/OMzerXAKrwrAyhTLS1PPTx953sDTdc6wGDLuFh0eVWkhfAbA8JTjT77fq6W+9wNxeLLUQnBZewY
Zy1uNCgAA0S1fEJ9OB6qnzoN2p3cg/SKIUQZVndy2quttel21istoDvji59mBYPHc/2BzwHq45Ws
FZFZmcKXustP+S7d2pHT3EhkrLdezI/lRSFu8Gm5vhF4kbUxlibT+RbMV3v43aNwVuHD1bu0nuvl
8042pnuRPJYopPVbfd9euiaYyEF9l1yeK97PLboKHHCkScFZKk55QSLMY44ZfZWlPBeePp1sq2e7
ChSlq6hyvPxk+UOUXmgP06s4eoEIC+p3UOqI63Daml18Nv/8au+8f6SriNHjo/sVkR1ApDNOIwk0
xJ935+fewOrWVjFhYpOnjWVxgpiVB//rDtSyKKfQwgjVfX1TmMiRnONgzgjD7na6cMI/r3/u/a2i
Q6aL3qaqOOkSrmI9Wq6C+TQ5F+nPbo5VjAAKooQDcX6Cy4BzN6FBKG/KcBmlydiL+APdDbHYNZfu
trzxruntn+/xcwK6esarxB2MGVIYvDgto8npEaxzq/JH4OzEvrjJNlOshW3zgqSsuJPnct/l+/+Q
Ka2WXtXmXu0CXZQVJ+tKjyGOkuJEN0O+y7cQ7Th/wJx5m+tKHRoW+aCx4tSkkKrTq2Bq2r105Zlv
9twqq0CjKWmBdomYy0w/dS7HnkdAMP75nS0fxB+em7s81/enVt1JwHuLE8RxAhPgfjD5/EmHGlaN
NiHIJn9e7cw+d1fxhXMo11fYhFYyh5o7QXZEP5O/nntmq0ii5Qq+M3p+yuqfOmx9s29jee5TWy7y
T49suYT3j4y4PDNw0EMTBvZI+ha8B9+9gzYMejT/5aeG6SN8tWBO4a57mqKTfBqa/DQ3+VHjEA+o
D5WiD39+L5+aQMvuQX2B1gNAkhQyTx9uiQzNokCRnbRpDBaBdHhG7GmWP9sGOfR5cgSYK/rzil9+
CQA9WpgxGuCFrfYrigC4DOAQpSA6Q1gncIy7Py+wyFZ9fk0LSmJxqfzFyv5wT65ed26GPMGG8Uqx
nch1NkdOuzPAL2DepqH+MgcjkQgBauE1VJMPikRG8Q3SkDC+D88XN1/e8rsLWkXHBqADeNLnJ3Sk
gsEA8azZ/PmWv8zzjXcrrB6qM2Gs2xXwng+TDdDSUPXYlv4caAdoD5zXJP4ydPy92joIum0PXhfJ
T1yCAwBClWcrcNbdUDCUxfXpzL19+TqBZgKKFzAADOQ/fqJwFBYaMGk4WwwknicZiCAJmyjrNuOj
DePKc3P3L9/Wu/VWgTGzRDkBGHqqRxscHdvvker9+Za+DFXvVlju+F0cAf+XAJOZnUpT2xvVZQeg
q1VM/03ENYAwxjXC12bdQYDRILg4CTu14r50vmfZy39zD//59etuAaRhJB88dhJID5MK7GSb+pB9
PXMTXz+pv1dZvfuKV7kGlMlJgr3R0FuiWdHYnvvAvvyc/35S1vqFE5BVZ9wK281P4lHYvn4oAJ5x
MB/roxFsgt5fDO+gZHSmd/ZV0g13MXTNtGVmtW56KCOxjY5nmEBZdiRtJzYgleSD1AxWv9HS+J++
saX/TjEOwiADSLn1s2zM1p7s7nvmaDh+H8TowZ3h3CDu8y1hfgpjL/x+9FjQUPr4aaez7s2c9t9l
1EVLFjpFRjhvsyB/7CMADsJm8x+rjf9lP/wLx+O7d/xJ8ySSwwlKUdkHvZPlR37THwz6Fxy7oOwI
bKQOaWIHH/Zv+oOh/QWcNz4FOBRgHgMtlL/pD9T6CzJmsBbAOBXCj8gN3tEfnL8wz0UzG0I6iMcW
tFD+R5Dl+neiJFf//wGzpq1Cu/1LNAWwBlwMEh3tFz3iXSA00t6gzZgQ366czhfQKMm3Mxrdjk9r
o9oRwDp8AW0JX/S8A1cSsop2oFeY83ZET14SJbw3zcr7jUWGHHzLyoMq0zAXuwF8efx1CqNDC8RR
qwdKt5vVC1QDp8BuGKSDOpceZFpgDpx4KrBBhA2AzE+vp17eYQZBgwnurPZOdE7tPUIovinuc06T
n22mj+B7m6qs74Diz+gBuGh2tEroyGvESkHkBMH3Mq0cTK+yVkGEcXZzf05zq7rqIfAGSS2Sco0f
KXDJ2c/acOt632YpqwKDeOT/sXceO5JjaZZ+lUHvWaAWwPQsKEy4mctwFbEh3ENQk5daPP189Myq
8LD0CuucXjUwiwIqKyqDRvLyiv8/5zvEfOg4LyH6DU5IanI3KpdVrNTHzgyl3pczLdE+01tPoy3c
6YGAQs4iZQCYyCajVzfGyyW1esIghDaGvmYslbTjq6z7KzVZWip/7Vje4A8dgaeY6Sbs7ejYrBm/
EiANwi9pGssDlcJRltqdNVf9Rbksm2rKhY+O8UaqGmev13Gju71F/ESjFp+mSTZux9qCcqVJ+8Xs
XjqYUYE1LMs2SvJ440id2CT84y0xT+UmBq4H49fJOI+nBQcDv5t1+BL1HDfKk02bsHjQ7U5OW/wY
PNIrCZUtiRNv38rfmjauxffyU9d8/95dvoj/vf6rXysxrw+7+z+//iMD+8+/ef0Mf/mHoEQ8jpn7
ezPffW/7nH/1J6Tov/qH/+v7299yP4vv//kfXyvcsOvfRvJc+evXzSf07yFIX16KUzfUiiv6czrQ
/sFumPmA6MMVSWzw0f8xHajqSo/VIX6jFKONr/PJ/9MNZf9jTTCiKcYsIRt8/Gxe/+mGUux/UBBU
Fciza0/EhFr/z1v/L0wHurMutO/OVyYYYwQ4TDucQ2gSnxb4OjFD3tFJmmpywEW7WNOSfAMjdtFK
HEY2Hn68qZJMCXIgTdnrlQ7MoG+XihpeoBSNoKAUdPcUtOqWGpFViJEqvuoKk75U2WSh/ZA4cAtW
guuSFD8SpzDEUddap9o1RTrPu2FMQ7FtqgSLPWGHeXvohFoovhg0K8b7FEftrrWrPAzs1T+0kOak
r8y5UdMlnLHCkZtDOchxupFDfnTiNqRsFp/avGydV4idFX+52RTUD5FnlJfEMyWSWwKCfIJJoA7+
3MsSusRWr4ZN04cF2LGhscfb0Sisxmv6cbavLSWfEl/YWBb4OjDBDodFNGlZ3M5Voyq9G85L0dwC
mM1IUrSZEusS2sw4RFDTsERgK3bwjpFl3CWW8coZSh13TQbH8qqEKFQHtgnCjX2P1caeuTQzLmEU
RYs7yXIsX0d11hAFpwrTddS0wzwT6Ui3QWTktU9fR7sc6zS3d/Ui6uYQQqD7koLOv130srQ83Mmx
tieMa7BdUZL77RZRln1W475SIP41cnFl1uTnMDPX60m0hdJ71BPIrbs4FXZzMVQsa964FBW5r7Eu
9241pTgX8mJZQKiWFXmmYrYXD09TT6V6znNtZ1VKIvuM/rL2JrNR7BGjeT/i/Y8t+fMMyaL1q0gp
rH07p3J0a8YCf2ymDFVzUVZFGj/MNpybq94sFrz2jQTLHReq3ql44/QIHFCYFstV1Hfj46gl0LUW
pYdcQnyfWXwNk3XergoZvlWu2qlyQxuqxMISj2a2c7BtaJ7FVKjf81RtEXTN6uyYxhGHlCL0sruC
t923gHtkoEBFJjnfLRsbjZvizMaCkuXCcsFUWGKPbS2bAhzA3bS3+7QqGfalw8oplCVxOKeBePDx
6onq0hSt1V1ksZGrXhpNDixMY1SnNEhzYR8qiCl+wR7hrurHWMFIhnIhgG+aJ15oliFFU7mc+r1i
wDoNOhDkbOvYhojaHYthahCDg7YiJiSWOuioIXT6YKgLbdoIizCNBwtcjXoHqglf4MySQ76Ulucq
jrAxX3xnHJXmGX1GNG+rIVt4niZLzAu5oybI5bCKp61IcCn74CETStYGwcOePhV2kFGf0/ZO05mT
CwPKdrzWNGvLZ5magamklAtGz4xq0cA9UEeO/1YOc+1qWBL4TZc41RrZc6jzLG6cKVPnaqE920Hs
jIM2b+V46Osbg28i90ej0ZwgE1VW3ViRk0xEyXbKNIcYoGNzeUKNr03wJdO8e40Bw5KWkOgjgttc
EvinuV3d12O9Zysi9byECRLHyG9W0uVi4vG110pYpAroq0hrbS+jaboc9AqKkWfYs9S6S5tVw6Ud
KRLKXiMFhqCMLdatERRKBypyJuNQMSe13c3GKqPUKkP9Dv81lN1ejHm0VUBF4r8GRjvElyzRvUzS
TiVJHohWTvURgefll1zoRCZCZ5EHfO6t3g9BbY/4shWllV+LPqZUWME/obYrSco3uYul/NLqRVlc
Z1YKwErJiPHxIJdj90L9lif1zHDs0s4HID292nJl9vdTXg4wW4Tm4HrPV8f9znaM4lof4cW1Smqp
FyHc7DSYG4qWh2JsllugNjPzQe3sZqcA3ktoBK9YgdyjxansmkJSZxJ9CCkFaVmU/bXUWW1bfE7a
VqzbSn2GYuPwV93VQ9kItw2dsPWUUV0YsSboJz8y4uk+G2NNdutKXaYN7OehzF0tVo12s/B5fB7S
fu3d4toAHhdZpeUbkqjkHeRMw4EVkWYhkgijT+5iJ5q/ZwT1lK4mpxhG0XPY2te4FhV5okUyLYBE
JqhturXo9JLazJahZcYJsO5khER9Cb/Htm+yWG8yN9ejZp3qpUUCPTIqlV829YzazpghyU5RlSXf
4qwB5BU31nhjpcoUe2ORFo8oY6YvudEk+kGJesM5NLY86IdJKablKAlruq/qwpw27B+0ZT+PVpdv
bThgljeBJVX9qVaV6tCypn5qigUmn+4UmfBDSTJbE8+qHV7U2DF1xqEZa342qfq4daRyJa6mCOx8
o0PEzLRgC0+ylvlLlOX1dcMhAbWKLMJlr5NbKPnQUHiyYFzm2iW03R728qAJlhQZAIOPCzWJAlUQ
UoCtGbZZ3srQVVjrYUVVNpvfF2nQjeZqscdQv5HmVm6xV2tasbhRgdzqwlTBhfrpPJkFnFMQvZe9
6rTmPpFa2DfjWDX2JS+oaS6krlbGZziM0ncoa7myFymWXm9BeDgdC1NeN9vSADdxgL+fA/NdJIg9
sgOZIGEVurFAkhneOJZtUAuTkr5uVEnz2k4LYDU1KwBtlba4FHEmuqtqpYZ4Dnwm856xPs27MLTr
zg/7qsfixqllZhUxZj2QYGnll2OkzbWntbmzuHbVd+qu0IyuuZSMmbjfmWlhdics1TbhKUqi7+t6
cRC6YdZUg8GoIIDLdlRpbgbgx/Ljac6U3bI4kcV+vVQYk5KKSgJTadsf8XYyeeRlKZ4n1VRDf1mE
Mb+giEunrZTpLbs13amNndYDS93qsZYK0kh0Sf+GQW+wXrs5bLXDSoEsAhO2fo2BvW4QCWg13khY
QY5q+SUOuBD4n5MGfOYZM7Q+8HM0RyceSQctl99nvNkpY3Iuqt6YISyx5rQbfvwAK8UnEG9kTa2t
VuqPWT6037NsDqUrEnqmdAe3lQcZznk8Jq5as+k1XSkvyuETULtM8ptUxMtT2MgGEC4zjwHgNpW8
TD4jqcA1SSKj0K7TeegxFLIgCnvbA/2f9kpd26SjVjqIjTvlzQE+qPDig+nNGa7Jk9m6SRTl+kP0
5h5HKtF8CxutaTcFEBWSfdmmSK/EH2hoTFcHel9luNHzBOIEGLS+sQ7tYrfxrh7sPLzJMAE3V3OL
iQknuabNT4adje1zoetdsaHvKdSLZZGYSmCWTCx05CRsRn1dihoxTeP9nCyghKdetPWnORmH6kcc
aWMdaAT/9Pu/f9q6TL42VVv96H49Wr2dGX6eu/7nnck4Lv3mTJYUry+v4/dfj3H8K/86lckcfCiB
aNQ/sD1wXvvzVAa9Ap+nzEJBmqRODPTPUxlQWjon5iplQrVpIer/eSrjNLc2cjjgkbehAwL9W0Ua
5JcnpzJrFbytPn7YuTKat5PuRW2DnHSGETdYldmckUK+orR2y9XB0UIgrGL7BqggfPfIJMHhpRrb
eqVVplkdKJKUMCUuzqSkx1GzCwILF61qb3U5goJimfHcbec5K+styRGKlbuVWhbyj6gyWrEZBBBF
ZOtx1gcFfNTGr2d7zny2bJO8F51k3LDAKiF8o24EFJh2kXkjwdMUTHAxVI2pUet+Ezr2RB1SqiBB
iy5WkwsRDZxWErz+hMaGMytpEkH3PXZx2XT+IoWLdEmKqDNvaygDDTwXKHpm2sOJVEVZY+y3iYDb
yUORyNuELX281VU4bH5WjFLoDmHmNFtjEIbO6hrWzV6Kpdh4dqSxKfyhIIAtEEwg1UU9gdcL+B0K
DrEcfDfs2EhNHvqsi61dnC2gzYum47FjsrgwEua8hBOlG01Gdqgk5aIfwF3UstpOXh3Z4pvTxcZd
rWsSIuVmUuU9DFa1uAF2Mk7XoNAhdqrZPKWbaBjj9AAnqmabCAGwFLfMbnJ4EHU3JL42OcYIaWEQ
wx6KhCH7aKYnJBNWjRVHl5nBwUrC08CdA6Ax2tTUg2WY1lMviZspTVQ3nBRfMeO292undpqNaPQu
fOVU4rigPQm40MWBJAE2prq2YvlCOc9AcxW5FTfX02A5oEQ01vB7g7clDnUWqvMUtEY/iPsis5IJ
RMACmb4HcWTstZrjelC/nbExgMT2Ky/cAY5Qq0QVudXbqVzXBfTA6e20PoKNh+Rqdlptym5Wc/Eg
rZt23qa5nKgsr2kRBUNjtsN+hPdPDENt2WJrU8gTO5OQsnQ/p5MmjlI0a8qXQhunZPS7cDHie6lm
o+xrXZHFV4qQAbW7mebg93eTRBX6oZTVKtoAVx+77YJyI5d8ozVa9bEY7bZ6Ntcqx8Q6QMWDGqJE
7ofZczRw5XYJ1XX/qLU7/W2Wrs2wpv8MPQxfI3kuTOXL27Q+LByB74e36Z7Vgqm/6M26c+UwAzIR
Z1J6KN8WCvNt0RiEZn3D5aDlDMS3hWXUi6w9lHYIv09uOatfzvOQTBdpijhhr4olEXt8v0590dUA
BRUSJ3WjhZGus23227xo+ycWlQJqm5AG8VnTVwJuRPKPdTAc1O43Q4YqcoUilo36ORdtY78yYLof
elt1uj9lZod9WdjatJ/7RJB6rM9xdtFq42AFY6kmPQRZTelquAXNyF/NeUK6A7e+jMD0iHS5Y/eg
iOO8zEWznSAV1js556CzpaLA9+oJ0Ds8+MkiEgAsTTcfEklrCQUrO8W5gabQJzSO2R5tcyuKmm8R
++wVvljGpRY0lhE96/CnXjq9Zb8iVZ39sCRaPfiOnhQjsJbwrluWYvEtCl9HgD1JcmHO+nrEabJI
nvatLAzhwL+shwVcfdGMoM8KKLJHu5rh5hhpWEa3lZIv5TFV0B5wDqvSfmLqS9C+yVSxHq0mGRFW
mglcizV6o4L0yKaGgErLNLp+3wqrc3Zmwob5B8yTVtyOjiKlXllMVv0oJYLarzuhnCi3mKjYsA+N
1mpuq8P7dO2ihNr6/zcC3bz/9p//QeXydxsBJtz/df8yJvn7ncDbv/PnTkCnmorag+2AxSr8rj6r
af+AJ2Zi30deq63q5X/tBP4o3dIax7at49V8B6tSYVwhc6ZuiwEMA6f6t+j0J+5M3MMGjR+6ldh3
yLlUTq1eeJsz1V5mzc2doVVeQ/4/I0UIVrofoUD2C00ydhorgo1N6JEgF0KfVl/WCJbHASiZ1NGm
UkCN3/398fQ/bcuorH3Rf79lvHnJX/r3o+Tt///HKKFEz2ulx2rQMqPNuupx/9gvKpryDwXz8+rV
NdZ0A3aSf1bx7X8oa03dMdhFYvUyf+4W1ZVnRkeY9AKq+CbJs3+nhH8ySJjGyCRnm7h6XTRTtU97
zAh+wlLph+UQ9tGTKpztyILlW9oLZmJXi0yvU7oHVfSDm2rmY1WF5/rPv7YQ1h/AHbKPXrNt31rQ
v/afa0cZS2KP9IO14Kmtm60Q6kiI9BiARbxQQi3o1GxTO9Enp5r3Euxdcmeicz6mD54DHXY6Kqbi
YLHjjfz6M1qzkikRsNCbMIzkfPSABT3YGVdetAundDwkfrCrIpDv0TaUlN274fJna+V9Z/XXLbuN
VkYjGP5NUgCWxjm1OJlwJMOO0KFDLkIvbYqXQYcA1Er3v7+MQmv5XcNmvY5uMnQszcbuC4No/R3v
+rd6RFCY4hTlYcyelKIEhg2YNY5rX+j6zZKFl2NY7y2Z3IOq/9vP2FyPN6vIAFYfba3TCWkelqxP
jG45qOncUiTo/DIsAnFg+0SKQt6MV7lGmbYi8wec9O/v/C8PGA2FrFoamg2ORn8xXInIEJDI0+Zo
KrI/qArv1fIL+ZyG59xlTo5ecOPymDjU5tg5rwnOKoD+Lslz/717YUJ5/xKdTm3Hyc6a42gcGk5g
AG/Bsp9z3TH5/DpU1ieG+1zXsQozVa1//m6odNpUTZ0ViuOI7Y5EXze7tfGiLNjuUF3vzsWvAhD6
6IKcWBkkOsTaN1n4uwuywyZrK5TJh0iih6WPaeg1LlusbWpLGzs1oRUanhZ/LwhQ7vLhdiqfB6n1
ZGnx+trYQKsLclm6nrX4qgIgqzZaIPrQKydo1dLeYMdLC2gESSAUOLk2zshi8QqTPRqgsYCYjwPd
y2sDk0+o6RtdbV2zBoYBbr+v6dlLu5VLnCb4rDLjYhmtDcEY20SMX8AhuZkq3GW5q2bzIldm2vDR
Ue056NmIIBb5Ysm+2ZEAMHoJoXFXtVStNH42XjEVXHoi/zDU+eDE9ZHClB/LLxg7t3mr/Kij5UeY
ittQES9To1zKtPWiJnxeChktZur1muUyW/G17rX4Vstfpgi2BaU8LZJ9h/9OPdErjcdW+gyk0aVd
6pFK45qxvcn7FHvCGKhhdYTw2M0W3cxpjyGISkEMfCvdp5rGSTokKzDdFkt9KQ+oPdLlKTaF5ygP
jSUuHGB60MjHzJWm7LGU7UOuaUgY62kHWKzyazm7lnOMEJZ4mntwZHwU2tQ8zynxJuRnugsdScoF
1/Rb58G6t+0CBcJDC4qXI0Yyfa0S26uUHwuxv0Nve2Wde3X/LENfHIimVGDUZlTdzf4hHLrATIFA
Sl/WCL5SfgCmty/NORBy/kdt7A8RwAfTtf7Rx4EAjRIQyCF2fifLhQwVmPQNjpJ5S2exMHs9yJTo
IuofdeBUjgS8/KpS4+exrz7X6uLKlOd0aRcZ30eD07SSfW27Z6NcUbS0KkgBtJLZUznnoZx0Z5Oz
dqh6NIHcuBy3lBbo8aqUBemUY0116/5TGXHUJZHAB1bqt/NdQemf2dRD6XUVqenBnCfKLkv/SW2l
P/Zv//bmT/gILCLMDGwWUSOp1lrUOtGlkeonpNGkE0+Re5uEiO2iTRJIQYNgDEVKgjF5FeUSC/n7
ee+DCQLFM3sUHrkBNOJk8RJprQz2OPRHMiRiEhMWQOa/v8IJlOvt1n65xKqWezcHjXJY5YnCJTrf
3q4x5pU3PBGq41b7yk9vzTOPcl0Ofuon/rjcm6SKJYkZ79TVXuTGGJEYyeXKL2m6y5oH3XyWYBMP
VLVobm1/f3u/6ib/ern1Ab+7O7JNbVI80/44c5VqPyQN5RLUzRzI0/Tx99f661aDhsn7ezt5W9Zo
tvWgF/2xTonfc8J7Wb2yZA7j5Egm+eeSyrwEKHGmqH/myh8swlxZRwhh27LKlu7X2yTycyxCs+6P
1bxAlh62jkEtKK39jtTislXdrqrJXEk83drrrAq5oTwkzWcZSG/Tt9/O/JqPRu37X6P++mtG2U5A
jjf9cdhom6T9bhz/oMewkL4k7ef/CjRvjZX+YFz9fAIna7cIRZ2j9eiPE83zFDksFHaWzi/JdIMC
hUxdaVeNMW9k9PVpcGlsoV9lWKjj0Sh7v+kW8qySTVdedMn3gUaPSet1Fg/RbB+p8jAJEd9VatdF
gZ8iA0zsWFuZ9aTOsp1ZAtuvUvqyPS2hyk1b2SO3kOBOGGjzoe7l1zNP+MNhzeEKqp1KHtzp3h1+
LhlnfUm7a+t8VT0h+USrBkqIC7oJZkhh2Ubayyz4qV+dEYafGGj//KTeXftkwxdCeI2WnlFe/Sij
oC6C6nHxYw/QY7ebPHBIt5BgCckxv8p+Bk7F8H9/8x+O9XfX/8tesAGrC+j1qCBEtpvSbecnWvre
76/yq0j49C7Rlv06hk2lbEmC4Qk7I0tW9Zophz55oeR05jrK728HDvivF2oQD5pC4XGutsYFDpHC
Gl9g+CtRBriz323zbZoG4tzS8uHED8jSQHSrgws/vXBGah7520yNFE0fndcVt6TjoR9eyqDxHP+s
SffDL/Td9U5mBdE6o7Pg4GdWSAtvCMl/C5pPqS8ROQXFDznUPYZr3asSrErZdejttDPTpPHBHmZl
d/7rlk8miXhuOfnbMYuPTvlVkpHL4QHXYBHDwy4PZgpz+7kM+x15zsdUU3fDmj9R3tLi9bsE/WqN
PC3cVWE50NDQn7sh28Yk22mT4dpWtXGUl3ULvDSONw8oSarF40sBzUKQd44buX7KpiRoLbFSl72Y
voKdaj5U6Y1BDVNvMzcz5IdxuhLRUypftcVlJF2nJK6QDFpgYKnZ9wo2s3Nx7ujz4ZT97smsf/5u
ncwivV5Trfsj+dxQR1ceVnSr7ydey3AlbvPtuX3HuQuerJVyWddjoSf9sZAhtqilW+W3v/+CP/yw
3t3SycYmJsJFKQpuCfiTFxMzTup7mv0te8Sf08S7i5zsitkst0MacxttiSeDSOolfyJbKcjO8ZfO
3c3JrOuMYdIWGheaczQoDrQCwr7F/8M5+5cP5GRulRa6IBrn+SMM8Z0ywigeX9Rw3P3+zXy4B/z5
0N72Ue8Gmy0GR/QINY5D+RnVjCerqOvzYYeExlXF5xSp7O8vqLw5Rf+y7VyBGkBRNPbwJzeWWrM1
SbXZHaOoPibEO9KS8BwVkVKIIKQlsHHazkjpyNRm37SlueoPyvch+yoiUJTW60SKWl0+1tH1HN+E
0XNj79dOSGk+zvanXvoxxfa3cLo3jcfCuDJDKwiTo2g/L9mTbFyBqHfjdr6VOw6ObND05LE3fsyR
4pGReTXXV2PjXJr1nVUMG6Rdl5FQAk7GPubXNXaObUzHdrw3fHR0QdvdWyzrkVJv1PohZOVv+p1V
/iCCxMuJOKzKcR9DRWo4WvUj+V3jU5xc96OOdvLYL9WNFpGhKC5nGxZBVCHi1PjPRU7VfDBuqhXC
SWJeoZBHphuglnROmtO9jVS0jcdAaz4NA9lX9uISkeKq2WNC+zvPX53wCuKhliZ7e9G3YXapzoVr
hsp2NrtgDXOqjN1gZa7ZHVKEZnO24225iv01rORLMe8R/BfW8EQ++qYh0zMlNr4sa6RA2AUTyqT0
R+viahp7tnH077SLCqFsP0ouEP29SCD6FIAD5YwUglsrPvRrNGdbeC3Zjm33vVCucgNXRR+6c06o
oXSrWdPBsJdNOHd+P7Y/smIOzKy8LOwK/0Lq5yhneutYIVa2YhGoXbONO9WdqV002Y9aUg/aBFA/
fMJt6zn5bQ69Xyptr5lCjBcQ3UGY2nq2r0tk2rDl1W7yu0o+NnnvEca3QcSyU5pbuf3RhxYIvHPz
68fzxb8G/KlOfcCOEI6L0R3hp5ND9c2wn/Xw8+8/q4/ncJtqANVjHFUnk98SjVo3YYI4Esju5iaS
A3H3+yus3am/buvVn5c4mfaEYRI1uX63KEn8jvzRvPqS1kgznlvpWWFxxJgzdo9tbgRIK7cUhQiD
82r4bQmZiSj4tkottrH1rKSgDeTJm83UL6uvxKliCSQ/a7iPY81TZWejRnwI6nNc3sHWD0Zde1gm
ojtQPhaV/PT7+/p41/fuvk7mIx31LSpupzu2gdbj9rlpr7IL+9v4dfQnSMatjx4a+s05UMdHhQwm
+H89z7dj1LupVyB9dOrJ6thtqheqF7/BCPwSBnf3OMdv15zPvMMzo+TUvj3prUh0hdleZuVStSdB
1NLvn+bHY/3nTZ3sLMdR15Fdh3ikx5lUyM+U0WIy5H5/kX+zX/55lZPNY0VKC4l53Ed4KfaKL38v
oI9M3ugPV9P3v81F+ufW4uf11uf67lXpepYaS8LXtVJt1sJMuLeC3F0Z8OW2PrMkn3uE65+/u9io
ZGkMLQyGN0jtItmZtKb6s7vMj/ffP2/pZEsmlriMQKivo2/ZRNGmyIPYN2+0bWYE+kYbg3Uq9H7/
3s7d2ckkJWW9OiLD4rW1j7W26q1uzPlcE+TE3P7Xl3UyT1mk0pGcwlVabCm+6hUA+/S9HME+RpB0
ec7//fEh/N13fDJ/qMkkOaZgyBvX0R2z1Kek9PvFQ7INY46wTN2twWeHGmh9A+FTE8QX9ZlCwJmp
2Tg5IfdKm1SYMtZbbq9qMtoH9S5bErcsX37/Bj9+uCvVFAfyWmE7GZyqhvERaReb7KB9FJtpJ2N6
Dl129cF5EMLHU+S7q50MUjgjczV0XM34tGw49ZWdl9AHIkdAfZ59PJuxE0Qb4/6/eZMn4zSve8IF
CTB6+zYWH/ha7FrBAgK9DJKNdmbpPnuXJwM2ipYRtwaX07f9YwJlftkNLpaZH7Y77oki2ZxjDH04
XN491pMRy0YBm6jFBVNL2ki2vjPVb+nwuQOxceZJflho+Hml0+NFaSoJGai8wLWNFx3aS5NUkH6P
x+3MpPlxwffdlU5qN3kohrov1qEC3hFH/kW2zfbNFVvFc+fzdQn7y/nl3ZVOlrhSDo0uyagSYbpj
WvHQIq7IQ2ur+kSG/xdWn/Wn/+6CJ6udXPVZySJALTuYoQEqvnGw7rI9MZ7X56BpH2+G3t3cyUqn
tZhdSU5bx2K0a73sCycU0oYC+WbckMO71apNeXluPJ6bVd5+1bslryvVNE/XYUJGEonE+dfoS+EJ
0knp5Y3uRBi5f26VPffVvTGq3l3TAF0zODPXLI/NfZ1DeYk95cBsPWDZc7Nvw+TCpbr5/Qexflm/
e5UnM0uikVQs0rexE+20XbYdN/HuPPvu7M2dTCktoTB9NP75NaQ3akD4n3NngrBRN0qQdV54d+4l
Uus+c3Mn04pVL6SXx0wrI+HORTQe1ajbavZrnL8qyUskKk9Qkc/Tu1JTiCVHgDrSB8JsdVTxjo+0
h5F+cpxuhN+p+mbBZCVn33R6N+kF+WpXg/p1JaItKBBb0OgtjqIm8tI63hV9gpf9UCmfl/kbTaaA
SC38o243P8999TqW5aqn5Gw9+1pysB2O+fK3btnNVblPsn6rZeO+Mhcqg/YmTJQgtXRO9orrQIJv
Tdkr7IM+c+hRbpww8RcFWazeHMxR/oS3a1u1wxe1GC5Ltb2OLOlz5ISbTgX1OqG9JaUuia9RXz2V
bf5JGVf0TXMh1lhtSh6qCVZTrPnALamyyaEKnT3ulUCnu5xX32zjXi1Dd0QCKuiDpB3RoM8L+oA8
fq0yIrmmlwRMW1FzrBdb6AjbIlsO7ZQ9VNOlgkVumspAWw6T3NOm/UImF0Y2aCHZfCnV1KzSZ1V6
FDje+v5bmxL0epdLCFPs9IL6hweFC6tLvSHQzlc5+NtlBR+hPFYmSbV07ogl2Clz6dmzsqvHKHG7
idw5lLWjsaANLo4G6lQy+iyYOF8d664yn20VrfrgdxRGSGKlPy9u5gZ9MSdCfNkXyVpFsGpoAsrg
zUWV44Mt/VmBxKQXXuY4btQp17ZYjhEptmq0fJ+Qh5MhvcnNxTe0VwcWOF7vGxzOvhUn28l8mArH
DXH9SEvtRxpZe7XwGs0mo/lBn5RNMkdoMZxLto1fujr8kZFdZi6Rb1TKZWbaBzIq/bgYn0RteriG
BoboqmVPhW9q7VEZwn0iqqCs8fam1RFxmD9QsoiicTONFKxlArhD4zKqTKJdcabFUzANwtX10Y/r
wVOtbtvM0zbFoDmZX5acXuhI0gJWAjztEAajMHAsfTNFuNCT5lBVxUWZghSX0nozrJ1irbnouy+9
QcUb+6WqTI84kkv4FUahhC7Bene9YBB3BHLn+6wxPAmWQo9H1h5I3AMkg6ndI+fdj3rLdcRucL7X
NWW4nFlwekrjEe94EszJTgp3hJQTg3DfFbeCs2NSH8rmTjHZq1Rf6ji+zIXwNGx5faNTe1E2jhYG
WKxWTsb10BvbedS2q+JrUsYdpva2eCUmG4fyKx5EhPx2Hjit7QvRHuqaCQIhi2I9yfW9Kn+1TAvB
QePV8HU6FsGQl0+HDduCbO3x+l7kyU2IMKaKDGTNg9sM+bZwLDe3Dfpf0rbviQjSXuzqycyvifhd
9Ksy31EhS9OLGm+7aL45i7zRqWe0lr4fRntrN+MuphLahPn13C+P0mr/i8XDSGRAVd8uE8nmsYdv
BbMrJReEXZP4YWuzOzRjIDPwlXwrp7fIYAM9f5IM9CHKbZkFmZrupvGuS24W6tR0N66QxgcIJfBY
QPxocVv1jpc6g6vOsa/Vxo3uPEiWgowoMO/EsfxaL0dywLdh+nmurtLu65wOVyQvX1hyfomz8Fnv
U4KyJRlYx3zUJNw1aB8/5a3YY3fbpNC9cz3kfMKeLHsuq9jNGtiHUHfbOGdYYFOTxmtBqnTplJ+H
drqaGsDnefPgKHcJmeFymW+X+lto1Rd11bxaPZxeLMfzvIYnStu6eoiL7LZsf4z8r1OOlSwsNhUy
phpDQ00HwBSyQtvlAG34E/L+fR+Xu3xig0hdNTe7xwEMmbHcTpbsSfUSqHzISlfdCMSPqYV5bQj7
g1qhGW6L/0vadSxHjivbL2IEPcgtbTmVfEnqDUOtlmhA78mvf4e6pmogTuHF3E0vWhGVBJCZSKQ5
59cYgokDHINFWziRBJIkqHMYHRsg+VKkYVtCX+Ypd+rKz8LyCcgAvolS0ND5GgUv5fSEiWvQ3GeY
jk9uS32ClUb7vMJwdgZMNIDb59lLJj2kaG8KdfgsTKUC8WRGpjyiLdKaoh1DC+b4kSoo8t6nw96A
C+okv+q+VP1GQzfpIDcglN2FxLQa5aEpHgphm85fRZ9uky7YaNOtgjgnBJYMHZ5azeu0YzIUtioD
Wb+mLoYot4r4Hhiw5l602hzBCSbm0dpjEiTf0P+TiW6n/s7DbUvetTQGPYEB7lnVG8rKruSPuHnq
svtEOOAWsFT0ovUPASjBp+lGCxI3wogRbeAOSWBhnsXrSsElEgw5bbad6E3qe9oHNlot7LR/E+Xf
UvJBImKThLpjcTM1BhzqlsD6WtdQ3gvZxPlvQflqEUm26Gza6vSrmsZtF7yV+SHWt0nb+0m9nXHr
Y3CIaobVSn8a0JGbKQZHKqSly1MXCH6B669L9tV0ApixFWoYPpDdugj3GJpW8sAFL59d1ZE7NYlN
IqC9xXCh2NPYaH5pSo6DAyugqL0qbemEMkjLo8MoJEA7IBs5ozYVn0DtF1lN4TVpBd5z1dFzxVd7
cZdGgMNv9pgRcaVoK1CMeE2l09QBFFexafi5dKk22LZlijMPj2mjPWFiGFy5Hwq0m8gHICJtygHu
noaWJN1lQQ2Tu8mVd6UuHElFOyAelAPcarUB5M/TvNQ0uxLjT6WT0m0PgAaKKc8KU5hi/YS2I8eM
8oPeKXYxHomwL8Rgl5pOZezyqXfhoPyWftZQazkFcn+eWDRHlSM7YlQavTzvapnYRYLqfw4eL4K6
hors6uQp2TuG7ix5AMcP2gRmeDBtAY0vqRXCypM42AiYUI2b0Yniu7HLHUzCYrsnB11xlqGEN2Zu
OHqo72YEA6j0Al+k9ntAdUTlzVh/REPuTWjyHUKQU8fipi61nSAYW6N5xNUjmLIzxaWjAro9jmMf
xLYos8+IfN5qpbRL3AhRktpFBWjm7jgW02ZMWy8d6ENLntWgc8aog4tNdxKgLcCS5MxR9kga6pXo
Q6s6EIWIgWOQ6b5HD54WmdsiDzdJmTyDc22vGMLWjGMXI28HSeqcSMnQ7wysDvXUF7KbjtEHKBQO
iQ5WdvMVvAH+FM23aMlD9UOKnKwjfo+5ejvVpxsJ1ZrRII+9EtgDaKqnGexsMh6C9XgXY9lhL2xl
OUBP85C7ka7YOkBoCuIPCHXk5C1ElSsfQFTYxgdlQrFDD+1ZJJ44FbZImvugGbHMFwJPY8xfMbog
0vgl0FBcgc7nxm5CzdZExXrOfxlNjiL2Yzer8IjUMvPcUrE5clogY+LTEWV+mtj1IPJe+csD9Mqr
5hts+OIpNRkB1c0Crw1xFxvoP1E2I0DyM5RokJDFiOIz95nKeWr84AAF+IRIRkj8D5Fq5qsAsMzu
qtuYn6lfl4YT13UJrY5gcf9LRrZCkDtjaBP5km33XnqZPx91rK3ySnvY81DxV5OkgFr7jzDmtR/R
ZlIphTAdVTtDxcishqpWxE3NLE/Nn4d2lsO89OtARhy/LCq4gYHbIrjgMaHfHQ2nt+lTCJbK8jkW
HzATkf7icZz8zfv0LJxJI7apRjpZgfDeG8ExsJE2auIYjjChvxuiPbLFq4CnNbydZbKJPYZBKABF
kNto0SkFftD2thlH7/oLn7s05ok/gfc8Q8kW3W8f3bu2mS36iYjqEB1VT9/QR6ShOcnf1ZwCJhvQ
bIj5brTE/lU7KRoFlKBEc0WynQ/U7TfxVvDVPTfDtmoFZzlsLk8BFtQ4UMjRLN1fsqIw8n2PLrMc
RLjKlrONa6simDHCvAboYjW2oGlmAAKZjKg55Hr4G74LFfbjqBboCAhA3gWIoR7QJG7bviM9BsiX
+gZ4tq64vECm1hsV6g4zAPImBb3fHScDuKZHwBjVTWCyouWPzYFHZi8LWqrWeISWLzS8zUbjs+e1
fzDkI/8qY1xKYbQV0IWzmHRajUzcCFJD3N5WtmTjWuCgPIPY1avhfNqbILPAPmU6+cf1A8BI94qD
IBJRFYwFGqgoM4qsy71Ow75sDrj/LHN8lahmJ0ZmkQxhn+nWiJPRDb5cTA08R5EEjlT9waCLHTUn
gGfZWgw4RQTMUih6c9oBwYtg2KESJzw38RSRA1tCG3WBQMEIcFo4KeBVlaaBuAq3eB2g+bnB9v6p
JtkSGvHYIgsv0Betm25TIvqBMgLBUdzS+B3Jic1E6RYATH5PjzlG+avwsQq2ovQV4oUHNGVnwDfK
Bd6vtXRHATSIR/QdKYo3OTkNLUGQroMFCbtLH9s0PCTI5I493vJS9qD00y7QuwOpKIhCm9lD07sf
1fd6bTxT8R1oHl5tIjCY6YMavmD+1wrD17LGDS3i4gWeWL40vXaC24UfZvosDpM1gOlExMUftxkG
CEo8n3Q/apI7Q9YAz6NgODi/aUWUAJrPtpQ2jQSoFS3Dq/ahjgZoAKLqBvxnGPceMERklG+CTG5G
dH9E0R885Gxj+Mjx0A6k1p7RPKGrRyU1djICEA0dv8EOzDauhKTVEAGOR70hQmFN8SfMC/20xE+a
5bFJnLSc7QB4WZ1ZuzlSA2jQtdFQ7IArC0+QPQCWrCHeV0Ftg6fdpsLsgJnZkZRXk8q2OO5HXQHE
GhKO0uBIIbVG5UtTY0/H1hQj2NXjbA+IMFsV0nugly0b4lBhmSZBxENSV8ZbIIO+Kb1pEXT2daKy
zcXXZBLQvfGuJoNHBPm1a05K1OxL+jqnT4H2NCjUy4rAymjhdGpxBIqtRUNl14eAMktPTaiCcyS2
zSb0Q+hjlyQIQQfkKoDzLfWugPZDrek5rWmrBetLW2LzsUWnIs8FW8JbwsvvyB7zE9ZH59A/xe3/
g7Z8ubvZu/1SHHMlGOkc62i2aBAeAQlr19ioKO3pYeE7yTBIkNvcZoa1y4EAwoMAVhz4HyyDpCkL
g0GRujkIm84VXTBW/lKO6jK44CW/NM7lsOqAL4SxrrHGyKg4Vc1BDI5VmLkSWsEU3sze6h5eCGHc
36AIShy2eXMos8RpwJAWmJyuyNViy+WmMVrRU9q2oYhNU/0MhDmiDRSlnXwHU7bzY7PNvIE76MZb
FaMZaWLOLTB3moNeAm0RALOf16+N1Wr4xZrYUnRQqW00EJxN40peBxjIQ3sHNx+73XP/W3zLts1T
4Yx+/Uuhe74ecjRDY6qAoyoIxZRjR8XhuZP3mTG6WlBxQrxFvX5Y11kzNOY5kADgS4DLRGgyH7sp
WcAj7A6QIoLOe1itL4fAnCTAsv/A4MZlkwR9Jy9WBfrB3hp8eGZATeKx07tmatWW8sknLlrXkbNU
Zn0EnEWt2s7NIRKSDVF6oK9RzhYyDDD/jm4AHvuflTGvnCAyhGAkUoOmieY090h/2Rjisks3OQaW
sQcqCRje7drnvQF4a1v+fvFUlYHVDwTlqTkoQWIJC7RVyGtwXXeF56Uth3ohIsHwmFzHOLTGBdDm
w3Sz+HrcoMfhkd8isboeRQI1qaQB0YGF7UcvJpm1qm0Ok7oTQ6AkRzw/uH53nUWwFl1OqRkIWbNc
JstUWu7hPYrN662F3Lv1c0DqcIr5qwZ2IZGxYiMp+6lTsKicHmLS20kLtjJyNGPetcwTxGh6L1L0
FGsQ1HoUSVcr8QQbmLV+tpVsyW392ItuwlvuZbkaWV+sj1F+fdaCHNiSUEIJ474oSprIJmZ1hjRe
aQXIVepy5CqF8NR1HLv75gj44bsuRDP6H+lFjbpgvyjn6JQxaDCHz8SrN+FOT6zcW3pPTFuXrEPv
RhskMjfpzfSQ36BFZF+jC9n5Jy1h5OJ7GGMxJVCdUhPXhZ75onBK+i/0fvLc6LKf1xa9qMGFRUoy
AHzyDosebNFe2Ea7zhFAaG6AqCHf5SiPcRT4e1r8mkQmeBAznXQkHJZt1l5HT7QVp7yNfwl2vs8O
6TG023s0TL3x+sAY9r1/u9WL7WQiCpT8kj4fodB6fdDid02jjgKo6UxOnSYFH1v5R29/TUgmiWZ/
EKoTyWWU5wS37XMrxFRLD/pXRPxEuKPJhKohYIZqqAgV/ZlEnE3iuK4FX/zyVLKiGvtYrZdv/dOZ
JyHjzRhxBCxMB5cC+kQs07nHZsSA3o8eIo3nPngCGD8VkUBSG2lxH4jdZLSFyp0TfKMUYBR5L74I
b9wmi+uarDMOq46BkEwXX6yC+BQ8klY0/CrH9zS+L2Quj+Rq9HFWpgUg5nL/xBIzA7qB5YHpxMse
2rvyNrmNb/RD+l4e613kEsyKcPaUJ5PxT11skjgPYKqGts8ohrK0hz47XY9RecfG+Jw6xosSFQ/I
6B40eg8K8+u/z1sD427CVh2FOlzcDYgj5PAxLG5N3hp4t7LOeBgTxZwi0nE4yVZ4rd+W4EkFeTMC
Aae6LZ95isfbM8axCABhRVjY4coS3mnxPI2hdX3TeAIYbwBovBZQVjgUYL7aOiq9ShXwLr9lT654
ZXYQowMudEgbLKJ1BlcrrO4BCB5A13eNhYfQbewJLBWfBfqFkTO5bU8IQHeKjreY+CSoVukH7vU1
S4uDuPZBjAMJszYkHUZe8ADUd8PxX4eI0exTy42pVnvsLm5awrgOwGypVZDDdZRO5y7NbvNGv4tt
ZWdsljDn+so4JsCS0bWi1BrAIYdvx4hkFpxysATK+et1IYvO/dw9VZdQSkbegYVsoc0sKsDBhk7q
NcA3/oBtBU1R90PXOHog783J5JzXYrjXBDJGAJ6ULqnNsTl0FLQjXxLyla2EjBfwFq+vbH37zitj
jEEHhGeRg97mMBVfAsp5Jui+Am6KfT0M/a8UtmyXin2Vg9oCj+VdvMmd0K03k6d78oZLuslZD1uu
q3XNpBgVbw4pGNlQDDd2aB3xI4eAfDdvrOypegPICOe0lk26cloLCt7l9aVpA5A5p2/jQiurv/Ra
Lh2svBfl38R6521krskKmVa0/eCwhAg84CPoqp15OxtW4izcwiVSzjs0/0f7zIl+yQ/XFWXda55l
L3+/iGyVGEjQZoznrAyc/6j5mMg/C6LOEpajvZCQKAXaumpcZqDvcXIkUWMuGe3f3GVnGeyFWfdy
rsfYwcYVbdFNPUOwQh+IZ94yeoUxSJWzbRxDBtThXxalyd04jhO2LRmDfQfql5KgVN2U+8Z4un5A
DNHufyJyoDErQHZDEwSzfxnYDyNzzJa1YezKpcAEsZf5fuXYeOIrIhy4e1fcVy/VJnB50dS6epyF
sxurSUpHdYosC2ZoMdeYAIf++vrWc5jKWQSzlWCJmFv0YcFV7eptfzdaT8AdO/UYVldsdBfdp7bg
cUSuX+NnkYwbbgvA5BRRilU9TuDHwIYCGB4JCTt8AlrUEeg/WxuNbLyVrl/WZ7GMU56ySgqiHitV
fc27WRwK2oW872L19QV+e6afnuu/kkzm4RImwGZukHI56DfAGuwRBWM+EBBoIMjrgEuh24mHcZSd
2tmAv4JPOzZ3/B5yzi6bTGyS5wOIhTR8BCluZ2HfAo8aHflZuQ16lbO1q9eDiiZEUwT+BYq9fzXH
eqAySUWoaRSg7CbfKjP4QkpOVL5q8xdCGFep16AiAwwPbN6QwLQxWJ1xEFLTFyXqXD+/9bDuQhRj
81EGXi1hUVBQ5kRj72oJ3ZqJYofCQ1Zi7nwcHUO+bQHaVtcSL/24em4XwhmbV4tErRoZKfDooHyE
swWQ7331mX3q2/IrQFBb3EnPSHmEjs5xqrxTZDxBSPpeCwkES+JxbFHDg9Thi7O1y6X9wzQuVsfa
fh+gy3XG1s554rUTAAsSYifBb1N+xuPYTkaAzqWHXKosNMltdSXlqOr6XXXxAYwXqHUigb8Pq0y2
4YN0iF0w2WD0FF1YS8tM6PAeXuuZ8rNANosBqPPUBDsU3M49SIkFJ78t7PhTRAn20J4EH3hSz1F5
CGxzc32rOfaiM/bfmyJg3CfstGI8j+PXlL1naDYVldvrYtZTVhfrW078IsAQuwl0IyrWN+2iO+UD
jWvSR/ig2qVH77PncoO+5pv2HZ3SvgwMlGYLAnXkqhzewS6Kc0Wx2GRHEsQAIF0qtHKu2qmanoLB
1wugFmQ5kmWzGyecha82CpGLhTMOCSxIBOQckDi+du+Sk92PL4Yz3SK8WsJUFL6FN17hlLdIxjHp
CjX7ZLmsDf11KHMQBb2ZxSkANbMZ2SEYKa+fLc9YdMYXAUu4AZ8WHPu0a97zP6kTeaDJfYr/yA7I
ZjY8W1n3QN8xlywDtpixTUlMjI60EGeWkg3OREcYcofmPOp4mSOHvZ/RQQ/kdANyGje6q5/IniKX
/KV9jLiap89ljDrwiA9kzdfORHxn7tCGoaKHAZzAvCWvx18gFgIs4rJm9poOgOQvSwDP/55G1A79
VrIkjAfme2Cjodw/PhcCt5FuXY3OMhmTHWg8G+C2QiphGZIbJSsOTqCbc+rhoAdP8fDBUaN1V3SW
x8QHsxGDBy+JcZ8+Dm55J1mha+SHLgEyomGJTuLWGDMSLczlcKG5ViPoi+1ljLTGFDCa7nDUBRqE
8v6uRBsRZ3U8EYxRghOrGcPF0cr+jAIMAsvOIcdxJ9nCLv+VP6vHjNMx+Deu57yhjF0GRdWFpILS
LEV62YUjAIAmhiuOAK21u83/Q02XI/rpXs8SmeAAuO8pFZZoshHbw5QfyiSyaw1lPQ1YkLo9pLkb
loItAe+GzL6Zgd9h5Fzdq/v8XUg3ATn+A4RZ1IQ5FUNk/4T4QU7+GOic45zkasbhQsJiNxdXWRoa
eZOr8OjgmEOttN2mkgWDXLofAqd2Rc+8Tx+EL7BEAn3SUTmp89URaEwlolPgXwtk3F+UgCWiLhDh
LuWIZdg6RspD94pbXvvu+qP2LImNSZqZYv4ZYSaeQiaSzxgdQn6v6J0EQ1CoHyLrEdtRaFEHgxYz
tZR3SXNij/eKX79eLj6DCVFMMQXg+HdXlRf4xBt+xW77Mh/pU+WprZV8cgu3HBViyy9iA6ZMMMcg
+IstHeGYuQ/vu8Q37Xg7utVd9Yiu5fntulbxZDLOD4gqUaYtvVySSS2k66wUrD/XRazHmBcbuXzD
heICjk1M8hkyes98zQH690bd7PNf88lY2B9dtdEqOPzm3V6rF+mFXMb1CRji0wmMBqXIbYNciJgA
9qtSnOvL40lhvF3dpmLTFigthPLSTfhpAg80h6TrUnjmx1ZkJrwKoij83sTkDghbG+UeGH527Agc
BHaeRjBuptNFEkYBtFDpEieaJ7Dpah5nMav++uJkGF8S1KNCphEyZgyxYpjITp0WBHrHeDs45i5+
Fbn95ZxVscWZSqJVI1YoGcwhykt7YD5dXxJHCwjrLGZxQOIIWtCSGTB3j2BisCo01V6Xsn61njeO
LbMksjz2WYJlKFbnBj5ozV8iDwMAdudkdwAmGyxenpu3cYyDQKs1OFMQaB8k/TeNKhvE7/+jNpDl
Ey78gzKbFIhw0IbqqzgaJ/m5spc6N/FTUE5bscN7p/A8O2EcAyIiEJqUELjghiwzN8AmtdtdfCc7
8ibmAqLyHCBhXAQRNQ0s1pCXbOsn86WYrerX+Dv5XX1o99VWtorb9jOuffS7c9Rl+eEfcdGFujBx
0UIuHc0tyrig+kXbvIs+uPxRyNCXbJk34A4AO9w9US1xHzrK3XXZCs8iGD+i5UmQJCZkA8LIVSe/
LU+N7Ccy4ABABd3SdzPRrCIR7EjWLbnV3sMatyrIMUCnZzXGI63K04ICCMZ1J4u+onQPYp/XCFhc
2meLHnHFaNy5/EgDzC9gT1wlpg4IwCw9191qmdpTTr2c+tdXxVsU47jigGahAcrkgzFvaKg7he5i
ApATSi4/cuXUDCZBiyaMShCWOGBh1BZzwQbTjDW2CbhEBWvSTrExASLAdK4vjaelLF2ORtOOgLd7
Cdsx05jZ9Vv9GO8Em6BaHd9J7/NNeh8BEYOzpTxr/Eb0vDD/QWhrNV/2FLOjJ7TtolS4dBss0wHo
n+L3r6+foQZ0UNClKOr3+/tCXmxKslbG8Gh4X4KAtbUxk+/NlJfy+Zv9PMthrF4DLjltCQxA9QEx
AcBnD2OkmKcpNoLdOIAEPZYjkBZcAFL8w1DyLJs1/LprjTzAdaThTStYag6YX/RhYVMxYSJb9c2w
58rk7Stj8KZeR4RGi7OxZ48CMe8pBuhba7Vuj/F9Z3gEhRtGIng+bj2WOC+VMUlQpfcF4CmR6PrA
PIatbTrqIoeJrCkALgJLFi2uxq7fif8VqTAGCiiO2Bg1aBBIuOlm/sBTzBNcPEpQhAU4sD08lfxC
8Po6jSXxpIJAhuVTaFAl7YUQ0Wyy7R2UbFzqRrf6Vr+dDuMzv410fY1nccylXLcxAHYDtKGLCVif
G8lRyxeOw+GtaFGoC0NMsz4wx6UQNew6MFWDrxOlp3qvdtbg5Mdkn97/w5M7r4qxSeBgxEUMylfY
JDrawLfqE8nufxO7OAxO9jY9Ak+i5SUq1w3jLJQxRgVJ0U4pcHLhrPt1WVm9glEoUXav7+diXz+v
jbMYxv6qibbaBF7vQxDo2wH3rCbl3oyrvohLwLxodoTA47pInpIwtheAgS0ADUxzoIJpJdIvffhz
XcBaAGOIOsGQIAHlLzv4IxYNCdWsAqajBHDb4l1JH2sA3ZiAAbguaDXTeSmJ0QwTfOuCVOdIH+0Q
UICYvb7L3HEDgP76C0QH3vRYIxvp87IMvAUyuhGCgbMXW4iN68SqCXhwutc+QYXr9D+uj9GOAtBS
vUAhaGnNHo59eABcii5YgNWVQAHqji4uQmCnZ6+8bq3VR8vl1jJa0tBCqSMNopcLXv+e35cSG01w
luxhgItayJXx3v6rDWmgEsQgjYYA+AfFl0hKoIcM0BwFEEyRdBApZkVR7JbkE40A1XBqASM2DvcJ
nutxzKu+LM891hYvpTPeU1ITudaHpgVwTPKWDoptFN0GKHTWDITwWsKNDMjqtAXGFjAdpOCTc9hr
nvVSPONZ0fhcgZIAi+8ijByMCYi0yjeQJfrlPDhNsQvEA9Feq/wmne/CfLDqhrMBay7v8gMYa+pB
jahJQQGU2fCh11ApfYgI54GxmhHB5LC+kLhpms7Gq41pjmNaxljkCHQw0pSPAwjBtPgpoeJBj003
AWs11VSv1Xk313LB/zzes2j5rzdXnLViTdS0xTUynDp/3CyRVfqgbnizKuv7eBa0HPTFFQkyZgOM
5xRo9jJ8egF8pfA1nDgZn3UDvdhJRluDKp/7DEg0B22ObCF4j40nEc3FUqh54ai5oDDfK+EnBZuc
ARbhujmGwNKPS15vwbrWEhFslaap4p+/LlataAV2bPgJ1Z9c4XfqFTb1e6Q2FDv4HT9G/j+ykv/K
Y0ePNJKlE/gF28OsS4dQBYl1/Zxq7cYInmnbu9JMN02PF7MMaEHyKgBDYuBBZq+f7/kTmLQRiftB
7cQMdtJum25wSH1H0tC5vlCeEEZbJVK2oHKDMQqxaM/BW4GRZ9BFcW7Q5XR+2sR5KYyqAigp18BE
2R6kMd9jiNeRYjAvBei0yx5r1JuTibrBOHvX17ZaLAAB8H+URmN0twLooyAaMMWl2ATSnvJOiYFO
Zy9Vg2dAW3v5EbBNU2ZP3uSk7rDvNrp7/Rt4+7v8/cJIx9SYSN7hE8QehAlzYgeBYJsFz0qXUODa
BjM+dQpGU4nM5RoF9lMqDXaJ7GkvHkBnby0MMxUFzKiUbUQN8GfSVklTK0csWzVfVYD0jwke7ZH3
TRyTZbkCNRVD8AHBN+XBuyAeMglUp04PVKul6Fa4pvRUZhiHJ51lmq+NQTk7z9sSJqiRQwzzxQLM
B+3bNsnam2g0rLQ9jTn0DYKvn/Nq59WlrjEOqsjAsSsPEAeGQNesB+CdDSdF2ujZvjIWOMAXpQOL
hvExCtzTX/T4yumzRTFiBuM4SJA94UovRqCSKZ+jLnlpr9llGjglOmiG1AJflt1MxQu4KzcgZ/T7
odhe34XVD5GhRLqKtvgfVKb9SE29idX2UFeFBVJKEKZxh0J5MphzVeLElONChsfa1If+CQSUbgBk
is3yuK7+DECbdHh5BJ5I5myVVpAKGmFZUXWr949i9HZ929Yv2fO+sf3wdQy0TCGX2gP6+TPgODqi
2/hG76pv4Ai5GwBqaSf3lBepfOvFD725EMveMJ1JQ1qiLA4Ukcd4utEp8E5KaieaYOsR2i+fTQ34
av2OABBT+yx6jAQQWwRIB8H4Sg6AzWYGMga6z0W8WvNKdQfA4bbKoyIL9qicOmAZa8QHBZM1GJI1
lpOlpoA0oYaT9aUT0QroJM9iAu8jNo6pp05ZV7aUAvZW7b1c7zYpfrsECEyg7wQE6Y2JbtQxdMPM
3EaRjNyV5iXquI0BxzooAM1ULZOgAbeS7FGI91mUuzIcYda1dpvi/xC4VMAUVOfUAcwdmkfAwZoh
pTgcZvCOkhz1/44CfhQ15QaxvyE9Gnj0A1dWk3dF+tHqn4Ec2uJ0h9UETYhOJqQhh2Myq9tBBe1L
Q+0swA80qj0L+X2hn1LhBczTVh6jF7MZ0FELzEtyPxrJy1x5oqKAT+hY0I3R3RaTQ3uQ1ir3Q4Xc
nyR6KYbEM+AlFk1ljw3gWwHEI6JPAvB95oBNacviWSaZW2HSwKgEoGg1VqrMToNIrUaWWyjcSgAO
ZgGKIrC1xv1TkkyWWJR+rv0W0O5GmsrStMcC1Lda9VJKv0Ck11pS8ygrb2WsWECcA8RLdpOHtSX3
ADgqSm8QI7dZGoNT1e7M+8EIf4vqNgB86jDKviT9lmPAYCaFc91EVjufDEU0ZFUxVaKxjfNjFXd9
NkBXqyl9ovEuam+VPLETBehdqW7VSu3nxkc2YEyMgrP9TwYGagm2FM2zN0QJwPHAgJxCk4r5LjDa
GxJ8KsDe7gEii3lQYMDMBe9KWL0ALz6Z8VQhEEtFWsFTBTdNuqMbbS8Aa9IGhOYgW9kf6RnpHm4W
a7npf9j0hVDGV5mdIQ20/BY6uZH9VPmmlzrZTelOXvXU+885AA854d26/zoLZZOeQyRNdZlD6IT0
rn5Sl2FUze0cEc122e3wZ9rwciNckYzv0tWE5uYEkWVnl9vhpu6seEcBd2xRMAhqAHu2gUe6ua6F
XKlMuFwpoj5h5qZF56QzO0iPbKR9ZhM32xre+MxH4F8NHy82dlGxi/Axz+daL0askgBzMpZeA022
AM3BOz+OpirLBXghJlVJm5iLGOVx+kLZHby8VuHXGYAWJHvCzPaGVzrm7iQTGGu9YVRxjJ2sXOVD
8QDxuReO0hE68904FN5ysz6reRcVDFXACdJl4Kf9dZGzIJZFCJCY7xlM5bCMwgBYeld5INbg5R9W
I4YLWazpp5OpDTlkyXgjRg44xhUPsLV71RHmTT2BnRV8Ilx2jdWBMONCLGP8ehVLnVqD70v66A+w
exR4dJvuihvUkw+KSx3TwfND4LeKc/aWdQBAE2p7PcF6w8nSd5m7FM0j3DVeu0ypcO6C9XzsRdzC
WGGphyWOEuFS7YBP7alcHJwdA5omOUab1sfg1pFbwVp9TlzIZCyxnmUFcN64fwYgILvZg/EZwjhe
SOFQe8nwAF018mu7vQmROiw5BrqqThfCGfuM9bkBJx8WLFcRxjE1Ky9lzqauepoLEYw9pg2lTaDB
HgPg39Zya6X1ZM2NylkJ9+yYl2pSF5hWS6EpjdsX8DTUrQobWNWkQTEwP4IawI5AOKpyg/j1BSog
PlNVIhJ2HE6kVJDaASRypN0SIrmhigAP9IHXb4h1NTlLYZbXC5UYtMVigUDs1aNtmsMgmtIm6cfI
RVLlLYnxaIaWpNGkYkmFmFtkAnqGQVyTcpwZTwrjy5AiyiKtgRRTPiHWTvJPEj5e37XlJ34ELfJ5
1xi/NYFJcg4aENIlzSbUFFuY0JAro2MVwN8A21aD2L0ucN2g/iuQ7aOPpTIkQwWBannX1y+ZyRn5
Wi8xnFfENsdPU1qmGL9c1Hxyl8pzuANmKKh6clf8zcsEr7ZJGBfSGIdIgX6otQmOqHIXDLylq7p9
Cf1iG9oAF4RucJwFb/sYZxi2s9zKxrJ9FXAN0cCAUOF/O6DlCy4ikikSDaNYJDQG4PS7Wx1vm+sS
OGptLn+/kIBaKR5FJfZsKj4V+iTkJ4ESjoy/8XZnPWPcwVyCH7QXISQWBSsxcrcyc0fXle1Mkn2j
fozthHQr8SjgmOLgoUAuFEQ9Gz0MvKzk4Tuvx1wXasL4i7RXAJQoIcxrHckbt4BoT29aqwHyt1Ue
Qa/kgx9kirz/bZ8Z9xFrakgCGR4xG34raooWrmcCUpjrQngKyTiQeia1WWkQoiJBoSuRnfNISDlH
aYhL3edCXzpJzLu2w1GKdevEaWRN4K8oms7qkCLoMGzfqIE/iLWVg8CYDpmdzxsMKHsm+nrk4X/T
XoPlbW/KWtfbHAsGR8JeRd+qjMZIRJr/ZFsXHGQV5KfAefvrmisJg3i1PKCMNr9loOiYjf4facdZ
AmPnbR/KaNKDhLJuHCoidSneSFnMWcd3bP/zgjmLYYx9HjsA2E09NN+bbBWgE2NkJZHVA/AssRTM
LC34a6Cf36le4qZ+se9vmqfaN53JJ06AGI/Xs73ufc4fxDiGpikTrdBHnJ/xOcTAzu6oVY+8lsS/
sfizGMbiC6UNUnQRIHO5FXejE++XRrNlarQC8CFCLT5k/XrR5fxkZRE3QC5dyGR52NUA/rIk0xLt
5G7cLkiwxhtxqw9yX7xGx9kdAbJ7G3rhP5opuEwVMbdhQAiZkxZfUOQvqeoJ85+51ywRQ5wCkOaA
+TuFLz2aHCpyC64y2DFoG8pwEwcfZq+frlvQutu42A7GhORSGLUkxMc0wK12YtHNwDMiefRzoXWc
HGQLBxMUNeBa5JWeVpsML/eBsa2iiIBuMUN07ymYtZJyywSv3o24bV2kyu9a20CUX1nBA++xtKrc
F2tmrK1KyjqtlxS9Wn3MmK9K2xao6dvrO8sTwlgQWoDloTAhJASdW0Ruy2xhYeH0Kqir1fzzi1ph
0kxF20SysTyLcnl2kkTZma1xM8rxfZBGLwPgsKsajeFdeDRBnFxrnU3oexq2dhgf+gijl6BsPMl1
8QLwT8D5lk+R/CUmkRsP+YYGb4G2GaSvIJTdQQQ1h3ZH2t/i3FpVm+KHcG8gYy415dEQn+Wq88H+
sQH/F5qk/4+07+qxG1e6/UUClCiJr4o7dg5uvwgdbOWc9evvUp/zTctszebcOcYAfvBgl0gWixXX
+sir/F/5KqulstdGFdFGmOGBa5zgbnJklCBAQvSWmsIt+DuQPMg98nL5DD9pn7/Z5ZVM5naU6Lxp
wJ6FqNrSTf9Ajv1uOhceAuwjvmKneaBFczJP3807wUzR/btE+aBAWQiX74hVXPcOzNgtLo8pWcau
9AAu8JxbvALQp9G69J3MVQrz3GhrGWpgPKoH6WE2s3NiAUblPb4Gwjo47iE+d/JzDiJyJHaaZ94X
LAK+fwC8DlXWFIqZ2z9f4pyocg9cIUSvYPft898pF1JwW9O/JDDH34olSLoHvEjxHrjdXr9LkdXo
9v8Atmgz2lO/JDGHrqE+rVcdJAlHsAV9whb1D+RYY1z4HuSbjvaexKZeWYabHgQ+pwpvK5mz1Bu9
j8YS4jFD/WAc+uvyOnRVTPhXJ/JqvP0DIIVNU7VaMGMPRaEUG22ERP0+iCz/FjzeSFYXXmK9Dx3a
v/AUq0fuJAtvnYyBVPMmqeceKgMyo3Q/2x3GJ3bADAM4uo58pNXj2vACw+3nbrVUxuGgg6D0SfS5
udkMxNPGE8CtZ8oqmr1HS0ODG5LJvuR0vIBxWc2lC8KEGUPUTbJfQXBMPjTpdzpFZlI+jAKxL5us
TXYMY7VCJtSYerHsWgw+LbWOH6BsxOt92Jf342681Qm4eZz4aDRW6wl73uYue3dhieycWtumSuiL
LaJ8FAZzobOm4rrzHwL6GCP8uLxMslz3b8KIpKoiEpvosWWWqdVEy2cZKcdByu2K4omtHTpPaC34
MEawK4LLT4weGi2FK4l4R5zsHFgzOpk+kuBYl+Fzn04SynL9AQnrUwI6cpHEOwoOrzZE3q8e7Hl8
TQw3SRMU8ErbEAtHEmRTL4C6nEmHtnyoRzipyvmTM20Cn0A1mWU12UL4WNa6A57WUniIpROdwf8h
/M5HYlbpQ5cfa+lOx4SsVHmX92TbofraEzbL3flDbyRLONRMyAGrVgb2IOS5f+fHxVYGeAFiB8l1
XvZ3O72zkssYf3BcZEE9QG66l3/DeNzG94L1+QY2ZgMWB26iYLHAFw5fYd4C3RAkvy9w+NPB8MZ9
ZWFW41AA4FMGkASeWOfyxm7e3dX6mAcBzJG5IkCzT+hbAcSDlae140cnaeChkm2bp5UkxvZP2gjV
0REPdYfJQjy001E7iO12h7fcLU39CfAnnMVtx2ArmYz1nylK7Xq52OETVugOAfq4IRGAnzDCSNz6
xx483s+Xt3T50UsnyBh/aSzErm5xgnEnmdowOaVyTpFwvyxlu+uJqKDTkiUJBFCMuZfCQNPSqlr8
twEXorEoIPNs6hWusOcd3vaSvmQxFr6mmhH7XQlXXH1vup8BvevEiLOgzTdztR7G6hWxIuVSg/XM
CVAUeskJO56ffVmExOaRiJJNkVB+iiCYEXwlaHG5fCqbGwVsUrA2gJfLUJjrVBq5Oqglzp7Qc5e+
F/SxSDhx0XalcSWDuUianoZj6c+LE4UDeSGn6BD8An47goV4l97qLznwPPgsG8v+f1PrlVjmLgUh
YBNzAWLFg+J2cFJrRz+0Hg9mYtviakTC26QoEkgz8R2rZJ8alZUfDgguF9x22Qqt6ODbQAY+1CZa
pPa8ufrNl30ljrG3fkbnQe8RXihj6Ijji1K2lqT9IIFvVnVrXVaP7bPTiUpR7lM1hWURi0tSJAX4
/ZaUxB5TTs/Nlb5L70N7vCUeGBaAtulEbrdD9+BlyfKied+ObyWZsUpNkaRqiGISiNwGp7rzDfBi
n1vtOv0wnqqzYTe24M0o6TYmeaSJA4oRIKkh5HX/QRiw+eisvoUxXTomBBrYFECm3I+ymfZW+bHA
+wy609hoxQIt+A4ZKjCURy4vP7L9JKxkM6YszpfcwCgv45CDA6ZWg+ARop+Tnyh3BO8tWkl4Qjet
wkomY9qCUarjyMDea2gdk/yXCCT32vDr8glvX5wvKZ+DGauLg/aKnhZEWU64t2UrB+G6mXkRDANm
6e7KR94A0aY1XcljLqo/zaRW5kWjhmfaQ3WkkqO0PAnM3SyH0EBfoQ6QA4wiBfLCw/rK2bTlJy5c
i89NXW1aKQttk0+4kIs6yBgaEZzekg6Ch5nRw78rFq62jDHdWd5lqiRiy+Tb0Vat6hDboJL3RuRU
yONCgPk/ro6x2V0hd3KbYgPjfXEVHQEcglhwISADS6vJlcZR808ffrWXYIHP9bLEtW7t3o5ypLwx
qY6hcUQvnhGZw4N/LM88OPVN+40ZRBmTmYaqsaDj0lSNwTwbGPrtn/1K8qZCteWy27VF5oizz3nf
/8aMfoljTjAWCqkOJohb5vWA83E0DvFD/zD9KgKr+IkkGQoZiH+Jpe50T3JSR0+Ogs2j/PgbK/b1
GczB1iMG5A3qL3ifmmeQJcW88x+aGIdLJnN8QuK3sHhB8HZ9AcVuTQVHpyJ+phRXBzx2o6QXISzM
6MY3IkhOQcYNO301PcYumlBdiraVQ7hLAb5ggZ+yFK2S79NvatnqIxijMOl6kkc1DHjyVO+7K+3X
Ms7euPNSV5lOmV0/dkdeCpAnc3lcVwsXfanTcPIwdXQ8VyUIuwvxREoe+qby2QnzzRytFseol4yV
NUqAxWWB79SUlGai1a6OSllWhV4qalaaAOm09I+FQKwWjPSJEh/a0MvEow+ADpqJptYT8LlEh4lo
4JX0d60+mFEXgVizMHVQvmjA5SqkwhPln3momv5EbqHTFi1lV0brMliPXYMOuSXPUOZZcyt0IiU5
wIBGyDAqE53Ktkpj8KzeteQDTpyl00ex+1nCYCaZZxhHVRBdUS9M0nc2bUPHn8BELQL3XQKxsXzW
4quYAMYCROBt6lThoyaehmawBBKaLRq4JmW24mZw26SyhH4CEbliUh9ARBOg96PbsRqsMS6cCIDh
XX2VNbJJQgBq+6HT9Wgf1wVj106F7TfTtaI84fDQme51xoA9RAKXYBwn83IJV9MYdjSMnUGSrbnO
MVEWoFkAQM9JCOr0l2G+af0frdC6WXudRLeJ0thGY3iS/COaS7OZDNSdBbOuaqdvNLBi1ihMT5OT
LJCEyWRNmLciMPHAj2mwOnQImkmRorkrNQltd4lK7vKw8SIlsMLyWhUxDCTEGEWtqFmqNTLNwj7I
pZ/AFzhPoEdqumPTRtaAtgW1TewZI3BtCyCQ4hEUm5oCIOz+RzEc0MG+76P8SOY3MJKi4GGSoXdk
CR+Y3bRauyvom0yprZS/Fjp7xcc1Dl+j6mdNBwwPRFZpnMUIdJpkMDUdvnfUekHe7YNCO7UkOcy6
ZhrGqR5jJ27QH1KNFrpXPV8yfoQFAI/K/jpKqWvM/r6r5ydFmC0jya2oxCtQnJM438uJ5kTq6MyF
DmR0JKeQrKKl4JWaaJdS7SZNfRMIboamqlY8dlFt0sEZS7whIYaqroP8SReuqYa+47C+6mTdLaLU
JoVsp03hGAPGimtMbcwSmj3PDa7COAHHDEPNBH3YTb4PBbpv/Nid+tQlxVFG0mOGm1tW78Y0Wb6o
wCG9q2HX0pCYguaVFSpLKBvqBQbNSeVWAaqqaF9vktuZkLvEuArywq4M2azGYjB9DPNFFXX7DgQb
pRdRoOwI1wYU3ZBbQGmjngF6eRENasZOA98dNYgZGI+xpHkxoO9J9mSU+VEpfVMMCy+uFTMOrgUZ
/1Py0so5HGOk5iLchrl+bOmdEFhE9N1KeQvKawl5vAqQEFNlDcZPGhCnMd7i4VyCVl6d7mkuHURQ
yCIhfkCrqlXgbs2YHmkSw0rn60oBsxDZz2EGROWbCSIr8TAZr0rynkhP+aju69yVu8IJAR1bCCYR
AU9UA0AFjnruw89sDLNXcaWIBlIaiuFxilay0r+uS4Q0QQ1DIqN7A4BBNFYxlXKdaOEyHwz0FWqD
EczKJLC6zvZQonSsu36UIwI7kKGyRO3Vx0JjI3aCHi3D+XRY+IFl9Vz5gUtocOj1xo7V96CbbJBw
49qYwVg9pLitUeDfZMZw1meU3EXpLOV3qvAcFdQsZMSTEwhhWtlS6NOUGsh+ZiZAjHZ6Xdukye0p
lqx5IraeZTEue76D9rt1WJ47GVFCezfN2U6ODY/jtm2G2qtXgHndVW3SkCjDK6Df97CMsFemeI4c
40Z6pg62zm4wwZBcZzcZToyPLrvpE6/EM6FiXqbxHIh47ZbeRtIPVtAgTsIgRz4uvY6/NM3JeqQJ
03Povyok4nmtm6HqSj4THqoTqSR1+m+ItmQApGOILuPK/mzhe+ZlCbfnW1bymJBQK9NA6FTIa34v
cxsgvIJXPnv6W3pdg+tcv/JhvwqLYuRZdRN7GUt6kw1XfmuAZ8wFB9vefaJTSmFWVJbZnfht1NL5
M0UAo7NL7WGw3js7v6tRYe14oemytu8Ox1/S2KBxaAFbNwWIEEbcSaordp0/dIDxqKUXQX2Rp4zT
0bodpRpfAtmosZm6RguxPONM33HZvchJHrsX/1px+sf8FzefvhlDruQx7mIVzZMkJJAnHmTwmAQY
d0BBBFGXpQkuOUCpZ6/9xYv0FN6+Mh6j3zRZPfrY1zTxrZT+jGTY91l2KiWymqC6UlvBjAzR7DEH
FkXdvu2VOyUHIHjyMwafdpO+p8qwVxTB04vWSfXWnDBHDJiK3RgF+zlBqza6EaQQJwUEfEweeBEB
dlVVObJxLQe/iHSbiRleC+LmVWlrs+QAANi8bKi23eKvs2S8Vb/IgGuz5DUmefIy5SwCRSNRcuey
lO1M9+oIGXPYA0qkQBc0dDQBtrWI+FzvPE3CEKr6ZgjvnfEWtSXcrnfkDTkr3EazWMlmbGGcZmLU
tFCfkV6ruooyV2oOYAzLASJZdyhBDhiz0mTTiHiitx+Br81lrKASikPSLZmJokDsLJQWcNPcMc8t
SbgXMcVmSN0hae4v77W8mZpbrZexhYBHKfJOxl6n6F1uZxVZ+OEYNNSShd8i3iEDWthj1nM0QEM8
3ldCbneteJAE5UofgV4/nNPshcIpzIvHfn4mUNIGKFKhjomNIrBDtbTGjpfc5H30spWr8CzHpRKU
ER+t654i3+Qqmt/ifQ7P6vLubIfdX7vDDgvHrajXjYYAWPUwv6pZ1U/fFl90tJWZyJ6eARyXelw0
cs4tY7v6xjRUxGTELVNi3Pbhh9IDqFLnsY/xTp5lzqKpEkgp7tkpScGCW/wY0bGmDQ9J+DxJL4XS
mQQDVUInOUqI7k39UUEYmSAcrJTe7cXQBZK3OQuYwQ/MKrjraIyAY5n/XWZ5nUytzokvuZzz4FjZ
z2zN6uBLQ6nFcsA3x6fZJS6AQayZeO2z7qTm6KDP4pz/JFZma7opPFyWzTsVxvYpilyHwQxVUEaX
AomqPPe80QyOBfj0W1ari9KmDZTlqexdwJCAeqgGPS+/KYi3EsbEzc2cj1O5mLhcdATq1lPhqCon
0cq5ouwEYEYbrUozvIdqRi2aXg/0qc8/xqK0/82xUBlIRkCrQffEn6YgREOvkAkBum7961x5i4t5
51OFQ3S4fTBfQhgjCW72yo8rQBw1yotfdu7YIboeAO+B7EqOXk8lQg5OrznWZ9Go767al1TGys2x
IExVJoAgG4kd2j0qkPY/bR6LcJrqdTkrASSkyU9DHUzZP/gqr/36bzzAv9ZhMB5gLtJcIyD8RJ3i
PwU+TMQjqtEAe1se4gOvTLE9D4RU6X9VggUybfQyxIBCiAZ0/6zNreuHLTh7A4/2ACcpfwdJYvl4
MdLqPUheJYSMlzf1bx6NL/mMKxhKQyZXMeTnp8EZqFXfk7elooncWG0SzH9YrWryQYbly+piMAYq
8uO0zUVsc+N8jqICNY8641LZcAObZw05N4Kd8GsGtcqbcclHiyNyHIZTjh9TV9mlAC8CWSsdJMkC
8meXt3bbcn3tLGO5IvDskFzCZe+rszDclHBAAsIrt282Z67Uh7EohdwHXTHg+GJjsCQ6mx36r9r5
VwXkggro/DGGsOKpdIWMN8K0/PKFC28wZqYlSjgoM66jiBxk1N+q6HbNkrcM178MeXMam8KoDCYr
7KeBjfvTcHZGGgk+kHFPMzBGguBaDQMnowAkQfSQGDyEyk19WUljTs4gAPueekgLWxnwUMlVarwk
c20WyV0Xa46GbKEGnKrL6rJpQFdCmZOkqlShry3GOFQNmoruXKuBdVnCpkKuJDAnpuihOFcRlgVU
r4kgfZhfNZTLvrgYyG96sZLCPARGO4hCPUEjVS/YiQCygDGBEvZOeBR3ecy5ZNu7BqYhFNl0NEow
5qvzwTQqjXi5y/4gS/ew3pxj2X4Q6JeE5QtWfs5IaN8NBWpqyvVSFU3twgvOM6hwFnI1uNkcyhTe
ghhNTwOaTUIOca0Cli+ltdTh6bIacFfEqLfSFHESlzCHeVuZg5gBdgw0HuQ6ofdE3VGkKNHybdH8
I8+ag16AQ3McHM43LDK+a8nXrjLarkQNTQcV3yDrFuZ6Q/Aj/1pa5pdis/KUYH4fuHaHwsXcIzfp
sq2hX7KZe1BrquD7GCv+rASDDGen7okH0GdT3DW7y+vknSZ7GbIgJRMox0AhLpkE/RVTwovEt+ue
XwrKhn10ioaw8yEjPfXgg7JQA7pX0UezQBXn4OZDFajcoZvGQe4DQN7+MeLDPGyblr+2lI0C9bTT
Ek1ejtMD2pjkSrbyBsSgbEBvd/2kuiAayw+Jy02OcvaXDQvnLJjKXMD1J2K7V4fbujsownuNwK8Z
IrP032EeACr34Ws/+vZaBpxdiYKWVMHClrUpz81NpctOPOjIn9c7uT4LWQbUsPty6jl25JOI54LG
s9FgR2sliyts0Yy8hYAKnFx/CCNG7hpi1T4x1VozO720Cj2yhKpwE9LvZglMRXVvFwa4JNvkvvVz
sw5KJxiC3dCILkHqo59Ea5xQV5lPMyiDs6D1ZONVPS2/WRtuDA6kfLjPiuekEqxkCo4ElUBsm6lO
h5K2KHS9y8g5tk0EEGvtRuoCS5FSM6pzL0Y6JUtjd87fhuhunIGLKAFes75TWtnsKvAGp7NZtGhL
oeJ1M/9uEWSXQWJNgNW6fI+2X+Qv/WKMMBpWY6RKsXmqV+9z19gvPLfyjguSxNNjxvoOYSMr/aJP
44/RLmqrexSutH16THpTehqvUMNFofem4FiJv7HIlKiKoYNzlg06+q7QBqGDL1WiNwWDa7vsYLy8
J3vZjX78A1CWrVtDRU0F97NEJXRN/vmkDVJlhN2SKKrgfLe9tWBWj7cLpE/ygo63W36LwmaYsxbJ
2NwgA8VjL302Z6TCeekcB1M9uestEe0RncPnCt7c07VExvSO0RglcQ+JwJa0qzu8249Aab32MVPT
PqZnXqliMw+MzdQxFaECfJw1gVqnGnnaf/YXDU4UmOSYeJ3bv9Y/c4v3hG29nmtZS3S18knkxFfV
soAs2t8PxZsaFE6A/h6Rcq4dTw7jXfkAZSHxtKQuRcmW5c4smxtF0x1j5I2t8yQxF1wN4kkdQlw8
CngUPdMwJ1maPkFumTes8ZmYYg3xZ1QG+GdDUVn40TQo1DwTUVBrdX2fCi8SsjCtVh3C6nkOOjNU
fVNX1L1a6aiFwyiX6Dsw1ao2ff3JD06kR3FGUS1FVHaFUF6J2WTVIxrch1c6HKVM3EMROI/HhnKh
H1wBW7toYOTG0Bi7NLZJqdAs7tHb5HvZIXSV5qq3RmfBZkgjThXs+1lAmKbj8hCg59PPm7XSrr4B
PQ6o1/qT0AB+p7sXfYr+FZBgfVw26t/N0J9ymDPXy7gNYgFyyHQ/9xgkyrjZnE0RhgRuRRWjWf/p
aFotRaiBvhpNc3+yR1dMzdIddz260Gb4RqYIwsMPHo3lcvP+VC6saSVw2duVQNkHcUOfjz2sDr2u
942F8OfXwnta3rVnnne5YeP+lMYYcj0JAOxDIW3y+wM4jExVPxVd6VZF4WZKemiktyH1LcynmuIw
mLMBZN9yti8f40bb+J9fwdj2KAyMUa/wFQukTR2kn5Qcyl1ly66Y3IGSB7N9kd19/IOpwu3tJqKh
qcTQdBaHwiCJHMoJznch5ULDHRr/S5BaLhIT+19u95c0RmHR4kmmRpj6k+jByV6mWlCLf6id+M4H
WKT9DzoplwP8rk5fEpl7P+eJnrYR1tfaLRI5Xu+qE8ahczDHGOBy23euZBHEb3jS/ufVMqrcFUkW
DcXn3qKT8iq0lmkv6lR2sVdPwp4Hofjd9QK+l6FioBBcofQbw1KA7EeA+L47EeWpEe4E5M2Ku8ua
umXYJHhXGkEnrv6NDWeOgy7KDNKdJvFBro5SAziY/APN7//mRqwFMYrSZX6YtCUEDZYaWpOjWZ1+
Q3Vzqe2jxzl6COE325kBbqMTWoS4c4HL77Nqs5bPqE3QDyDPVCE/P+UY8J3AQgquOowiFvvqYTzn
wC65vLMbaeTl9L62llGWwugUqY0gcRkdyV5D0W0stAX4++K9k00tczNXGKzwkSN2W2m+xDIG0Biz
YixqbRFb9qDL+hQa22B6W1abXykOkHf/CVPI1g7LEtGIooJLAtr0p51PBoKBwSoYTu2PGd6Bk92G
bo52HMNMPtBrfc8f09iI8xc+baqgz4VQA7A7f4o05mGoZSEdTnriwm3fV78/u492RXGCalELAb6V
OtNxfB0+kL/ho11veiGrL/jWjhPXeld1gNJN99FueFza9UesuLkRdwXvIf2epMFqwaqmIhzCH3ZW
TS7ycka/5YCHdC5M2QGGq9UfqpN05qcvtrQIDePUMHTgGSkie5iRL/lD0g+nkpyEbEejc5PtL2vq
lr6AO05EaCDCiWMjvBBNreiWkPpTrjhRnVlB13Ou4JYEFa4hvBysgbBPYVUJwBhEvQ9UCjdtej+q
z5dXsGwCa1NUVVZlfbGd4qdbvfJsjL6sKinqu1OFCnxIIzujKkpTo91ks91zoeuX0OK7ODzqii4B
X4plLpuMWKPDUHV4+QINcFpmdZBgT2xEjIBt9mQUpni1uO9JBkkEGL+kS5qyqAOjBq2WGp2shB3m
UYLdfyrazT+Budg8KQyEyIqKKrDIDoVURl5PcTB2p/F6dOH9npJD/ya+zJ7oKk6dwI/gTQhsnt1K
4vJFq7MrIylqhHzGw6f2JsG0S4nsV0/vWzzrqcILVjaPbiWNeX3mKlZrRZy6E5LxuLvDFWDO7/tn
6adkADckc2MUBTiB6ub7A+yFv/aUeX/KFEEdkbHC+X1wJLu/bkbM7KHDF5sKcl0NDK0SDx15Y9wG
CgMCeVTzl6ifnTiJIuG/z3z9I36Qre52TiwJiaNSMYtDf0Q7vF2olqDDRvrwDw3Jko/Ru8ClTd3I
rvz5IYubvDpfzFMosp7i9Y1P2qF0s3NkKR79vCQBf0hxy+leL5vJCsh6JXeZCGn+z8W1qc70DrYZ
vsXooW2fY9akzVu52mRGd/UxFpIogTQDFNl7CYyY05W0y7zGjcAmr3XobcIMgE0/ciRauHq1xC6M
GYI9UACUJhIQgrGlYylAlzEp9OlUp7KzcKmAdbbc5zJmMwlars0CVHmS8kqraNcooStjsKhqNWQw
5l9aOV/LWQ1+k2Ef6sMp57KFbrxbki6LSIsC/odSNuXUZKMRzO2Ej5N+T4JoicHkdCKHrmXDdvwh
hNEteQxFpdbm6TS3sqPGgjdJP0k9PbU5bjM4IS6/MluqDOY1YArqqCGSb88MbYpZbGJlOqkgguiL
/CwN49HIymMw5KhppGacAmAJ8EAVRatzOjZnPX+9/A0bZw7REqjNqKTqGkspVZPGn/RaGk6ijHmk
JDoqSm6mKWhI2zMFQ0TY8YoDW6tei2RZpQQSK74oycOJhuB2a7rWDkPdLsTaAVuiZWTyrxwTDwF6
69RI9lqMzxkFL8e+oU0K6BOoIoNKAVloxr8cUauKGlGYThrtnBmtkUJyLwYB5z5vxGDIciv4eeSx
iMTqbK+CW1qP6/pkRKqtCz0Iz3eqXKN/lIdBsSmJKvpSF8ZEIOuwiIPRx3Hd1qdumsFWoTtgfDB1
qTQH7pzuYoMYKwH2iS9R7OszN5PYJ1iUeht/KKcFH63dLTgswDWKdzHoyKvnyzr6uU+sSNCdYR6X
6PCPWBietPFpHPdDfWratx6k2HoOeHFi/PCbt0x4Aq2RE3dFay6A3Y3g3xAR6QKokD4HToyRzNKo
nMQA0InfYa6/Ryu24IEXj2M7thJUAArCTLFEVKJorEuVRpLiV+mEr3SWQLTz/L3kSYcFLyay+Xgx
GxhMACaSADeiE3SKIIH550OoGmNtjGW+yMPI9750NQvjNEBYXgAEWquGN1CbhzwxG168snF7IBn/
KSqF88jGKyiqT0EqlvUnsD8efcwoAJeusMZlvg5EmYAuRYO/mzXcYoC8pX1r0cwLKWHQPTQmLDpu
6lM0zI5O+zvR13ZomrDKWDANYb5Jy9AcSky+xuckRCt0HbmJDhyDUhx2al446AyxjA7TYcFTCNSl
TrsLmvYcCcmHHmTOZeXd6Ftfduprs5hjyvRwjOSyqk+jAlAQEN4kpfo2zvUh0ke3McC2owioly+z
kUiZXBa+4U8sYQwKNEsDFmEjd0qJ0Pdjh7uKUuICZze4gscvJW48In+IYZKiXdbEUS319WmYJ0/A
EOE8H2blzkiAVVVoPyNMNl5e1waEEXZ0tTDGfosEmGZBC4l18Ilfl9uxC78MuGrdZ5iuua1Hb0ZO
sYAn9hMoc+V7tqFOwyDAfmJEtkNTplPi2hWWAIIxG4BytTm/Fujp44U0nP1lfe8+Sv0oiCBWJuJN
L6musRT1+x45NkRQQ/s4G5wrzlEclXGEfE2v/a7De9KAN0+Iu6tUaM/1kNh1or5NoW/16rHlYvZs
SwVgz4LVq9BvmCzq3KRlAAuq0ckW8/tsbjBsG1hZ9VAGtxlqVFXNaSrcFKnA96KKoi1l4j+NKDCl
Fd2n2FpBeavq9sGIgp91HFhzBBK5XL5Rc+FtwpN9WX83rdhKKrO9QyW2CipC9Sno0BJUBI46v12W
sOVlqepKBBO4oOYVCOUMEUMdWUFGDtocvwVaRS1DA/kfxgtcgGM90aG0pwiDdrmyn3zf5nzFRmbr
j69gzHVM9RjstDDVZQ62MCK0+yy4TQTyqIfqIwa/W+PKqDVnihovT7SEYyY27w1SRMhcikg+sFlE
UZ3KZNYNmF7Bd+KgfugQxUQaxuT13B4i9dyXj5wFbzli8Pn+TySbNqRtoAHgR6hP+SB7Ta7uaj++
k2ffaovfCiaTFEz5htlHkpWeOIwmBTPaCKqwQMdDjUxP//vffI8qUTjUBiI7tgs/rvIEOo7vQSM8
Rt7pNQb9cju1K1DFCI8aNYMPghl/DK/yBu82dXwlmXkURl+JCiUL0Kq1jC19hJSHSbOVolXxrv61
NuYRQKKHVpqAtYnxtI9k2Z6bayG7rTTfDZLfXUidzHiKxOa1wyA/Z1+XG/rNJSUU5U+JyIhGmfyZ
MOmFPus+/JC9+nv8kI56YEaAFAfiiOYGeAF5rW/bb89KIrOfmlxPNYBGlrdnhofpL0NPVqKavYmO
/XpvmMM+dhqRm27adPaQ9iEKQu/lrz8tZBAIat/WMzSI3mMMvQbQ9FTuONvJE8LYCR80zoFPYfk7
1DaBYR1lZuqCzgiDvoDCHB1QxeFd5WY8lm//doqrtTG+mR4AH6CMsLbRrV7F19T17UUk2uRjE1DP
/BTL5qVYCWSCJyEKGtnXILBxfE9+ba8jJ7PC56VuLCx1+hzwIRxV5YlkNLXBcL0hVRBZzldGHABK
e/43rxkiXHgfqiFrbDCNkdMiBsZpDUyIyqzBUCmT/+8xH7h7XxJYpho5VeVUmyAhjXOQGY725E92
F0xvBSioUwFYD7mxD1QaOpf1clMtV3IZ76BPSDWFMgLPqLgfdMlUM4xmc92ebSlgY1tqXghymROa
wjSV5xnKP4+6jdoMKCX3QIvi6MG2AQFG5f+JYQxIi8jVx3sIL/JWuo80c3KUE4JUG2xJqS1Z8c74
0XrcLsNNQ7mSyhhpoS2UsdchVb/HNu4qTwBkeP665Ij5uf+/WSOq6qirL5lq5kJHRZRVmD+tT+HC
32USAJsmoykLsJIBBnXNBfC59nQArduXNWWrYgkV/ZLM3OxgDmS1anXc7MlqAMwOXkSYMdxuYF2/
RMRGz88SKAQnNFkhYz0fAMjEuYfbevT1CYweBf1YD1kCd0cvX1L1WozudPp0eZlbtYc/lskokd6O
8OgIZACc58dsA1rsFo0Sr+BVfgAnLLqMwHB9WSRvVYwCpTJR5iyHxB6IM+OuiB4rjWNetlM3X4fH
YhqHLa0zUkDG/I4O4pvpjMSnLYJjwO6fyGN4mF8ur4m3jSyjQl+BOVrGYCIGSgvNBDhag0ZkC6kp
q6jOYAVpzNjxHWXwOHKX4/n24K0WutzWVQArz3mVVg0WOkom2mxkWyQAcRadGU2qPRrnOxv9f2ly
kF3jGDr/0hj8paFs4giYsqDYVCB+sNAT/okoCoZSMM+D0NcLOYvdfPhWa13+fbXWLlHKUQzhMOUB
AI5Tw+kRTnL2czO+Wclg7E2STJkEANXFva7dFgyXM0ongNY3tTw6ltl9OeqO2lRuOaIbvwzcy+I5
V0NhbE6RpQaAdCjUFoPvQgowZz2z1HbkvBzLz1xSGsaugKK0S7UYYqKZ7mO06SdA0lASgG0NPPwA
dfmtS7IY+6I26uSjpQmPVKa4Cvr4UiWzO1+xFNyJQKycUNetYnqVjOSQa+AEee3EZBe1h7ntTCkp
7HqQ7SpqDl02mqP6UnS3APHxZP/U6cPOX/4RCGBzMHraKNigXTL9NLIqoFL1+TkFWXQ5jVaXhbug
ILuu/xAmwxKLK1rdiUS7FuX/R92XLcmNI9n+Slu9s4YrSI5Nt9lwjSUjd0mpfKGlUiruJLgvX38P
U2opEhUMtMLsPkxXm1UpJQGEA77A4X5OjVwnWL/H/Kob+oXJvu435zeVd2wZe0fnWCJBCdOQNpGl
aM9qUHN8FccIsFmsQUi0YkSL8ZWa7JJqEyWZqyLNM6OjMlFyl5bj9vySePaVzbJMOYCmgImKmxoQ
wPBknTkzAHsUa/LKx4VUBVVLXFvDUQ42haUA19bUJ6i/sJnsEI9J4NPchC7YflAtJb0QFFdsDC7r
D2f3VOW90ekTQaJygll1I7IVLbmpje7pvDRPP4f8MjoqY9joLI9kUCHNbDvMMKJqac+5DcZp8sYO
o35tUI1aeeBuj6wRlWH5RsQLxEUFx8exANuoqs5Rl8dLLFDWFkD2xA0Qot0gcY0arE4IclpbQWe1
Axy48wLg7Sxj9qRZ7HtFho3osp2moukfKHNSykse8XaSsXr9MHUJYMtqUCvUVqh/6BT3/DJOp+iO
9pGxdaYhoDJqwgxLJ8zoELt4oHuAT7sqgEp5d13echizogGwqJ8lKH2VP3SmiTfejOcMOX6Cfdid
61bLyxnnUj6gAt2drhOPfA4GN/ICr3PCrwM8vhtShwc8y4u9NfaaFslLNgaCTLYLIHqHJ0nR2FcA
ge2twau2Q7TP3Bhs07v+IFxCFIHbqaGAUxuRzd9LbWstRRLBwPSqr3gxaG4rt/QXjLLsmngT8aPU
4i359EUHvRG4basgQmKpkGKtb0Mp0JZIanDpo77JvxVfeju7VuxNDcREnxuyntS6oxmZ0HHCa3nf
6JgxoLbW2sVWdQFJ3nnVYPWfVGe2RYcAdAOs9xw9OXmsjiZmTGrdISQoZUzc09A26peuodYCVRrz
gvKTwdzRRIxdBeSOojW9Cn28WmJTUPU5r5qP0PTA7eVchPW3MOdoqkXYR7EpktWATAjftk/y0GiN
hKUbab4mfxDG19YC49mEx9tgX/vojJZFO1C2YruXSoC5euI9xw7x1s3Y01itZ9RTvn1M78xXaOZC
z3e3Le74CbCT4R0y8SjhATUDMqfv152QDC0cBUx3r34Jqk3RGm5miC5JHzIArnLWtRyMvwn512Ts
ra5pG8FQO0wWHER7AbiTREv9vJQqzC4gY6fNzHsfPGlkj2ZkDJEskE7UUhjZxpW8gFgLvsnnhfC4
eaw+x445WHzY7dPB1dGkjGKaIaqlWqCAgZZNap7CjXaVOYBxeaTy59kdbiKXd3pPWoKjCRmFbFF/
p5QJVjkjZ6kjtwFMO1vTNJ+zf7x5GH2cu3DMoxr7VzvJY+DrQIodUOY4fDY6hHCiEz8B57TUd7zQ
8dS8oD9RJYKcI/kbSXosVv0QzQPiiy64kvC0m4IloO6kuwvWdzwPo3dkzBMjjjHPwkScKFbhADgw
QhmWE30cHEBwdFamORU/pX+ydOR4Zia2CcVZzaMEM8uH4mp22q+Zo4hWa1jfeVHjxyS30s90h7MT
WgrvNsCTLxP31JqRNALpUS2Y+5NdoZPrY+oGYGTtEcs+AQwBvX5IDvJSdCcV5XjVjPFJ0UU+oacA
inIY3OmlQI4Hor42nhZ0C/6r/SljoOHyr6GuHyV27MNJIgD4odBHqAmRwO61wH5zYddOzkE0zUQX
pmQQNt9JuqTNqxKmW0aXlmCZew3UAoIdeMZNsiGfwgeeEHkTMmd2HjUJqTL4SEUFiHM3WFrx6bxa
nHL3BKQsb/A38t9QThQxq8WomJorgT6iBc2Slcoixj0I9Xjx6qlzeDwTY18kYgBbN8FMfXctpI9i
Mbh9MN4S+qUPgEI1vQoAEjCfpfxbM7XXaKc64CUMZW7u+QW/VeGwfur4O5bvPAoGZmOa9ciclw7n
T5L8UuAel+LeNgPYMEj+GkluRSYajWTZDdWPIiBh2yoA7n1+raO3M6wqPNz7YpnaFLVeWr03ysgZ
cj9LP0tTilbdzAnAEEDG2cKl3x2nx3iUnaCXrRCw2vm8NYCSrpMPAGu3BmBpnl/cSaU7XhxzYPRK
E9KmhZDzwQnuWlDtJE6P5qGi8EVE5P9BOL74u3PiZIxbDoTOes5F4CfciX/pXuXnKNjWcRuHlvP7
aU7e4o4XyFizIgv0caaYrvWix3Af75CCs4AsH9r1f7C602cW9fdATxBNma3XNREL56Y84qyUuOSM
27TFq5T5zNm0UxEhkX/Owt7kUPKnGq2IWYBN48wO9ZKHeqPsjE16w2295KyIvbwVtNYqeZlL9cHt
99p9GPcCEKbLqwV1qD+MlRV6XBd0KjQ8XiATM4Udsu9puKi+F31VbW2TOOSz/mzi8o1u2siSeHcL
3iqZmGle4ErLxarJuS958sfCK8Ptd4YbwL97NSI11F1/4IEnvDmAvyvDr51kbFzSEskMY0hXonj7
yq9IcQM4LL9UO6vJ77tKdErT6clNiLrh2KjBzb0tsqWD+iqVK98oAOFD9dCL28+Vojm5CFaHttwX
qbilRrxNI7J7O3r/9Tr+d/itvP3+ac2//ge/fi3pVMdh1DK//Nchfq3Lpvyr/Z/lr/38Y+//0r9u
6Lfioa2/fWsPL5T9k+/+Isb/Mb/z0r68+4VbAMN7uuu+1dP9N8Dftm+T4EuXP/mf/uY/vr2N8jjR
b//847XsinYZLYzL4o8fv7X9+s8/9OWdHXVI4O4DgBHeeZd38v86nu/HH75+yTHO/36ZvsXcv//t
pWn/+cdyjRq+vf2X/qeBNAT6CfCUrItopv7jH0VZt9E//5DEPyWC/5kGKkGNpZb6j380Zbf8lvmn
8mZPJIIMhoLecvmPf3/Xux37tYP/AD/SbRkXbYOB33vwZZ1LIR3QVpZGjb+Xa6O1OYANbp+nYqTE
VfuMVLXd1KGowAWlui4hY0kKuo2aAM3rylTvFMDMI0BCVVRt3DepFmYg2677jNbPOCh1GYDTI611
B52F/RQ64HMn+uvvH7z/a0cKbcgLdgV0ev0c7V/AyxGnxyfp11/7fnx0409AJ+goglwKlcW3KPL7
ccLvoElQVHGSlhOjEhy0H8dJkf+UwZungxUDbbKg0YMJ/XGcFOlPcGGamoEOdzQZGqbxW8fpDZH2
lw0TULy82C+VrbEK9EQfygbBTZgNhwaAoZYoNL0d9dmXtM/8EEDuvQqyj76z41jfxsB77Ui+kzJh
C7oy0Y36NtqFcilt9EyOncJIQamtSYU/ZwgrgQW6H7NStvEfrtIUT0TpHurIuNKl2gd+1OMo1/lB
MpIILPQ3g1CAkWCIbEOdbMW4l7Xo60gAUaXpIK9Wmw/gU3mtcmUbmlLijFFSXkFw1wTcDW1SgzTI
qCsnyVF/U0eVFyr6PumEEW8usugkIYEvn0dQdeC1CdUgrtlWYLkIm29CTe8BHucHuJsZFCw8JY33
IMH91IfzTTCRTRV91U2AaBWi7Iqi/jCj1rpNnoLor67J/bkwnoZIk219jD/FEohFQL2idv0LuA0k
vGt9qFX5q5YMI3DpUBUiIi8CqjqzbJLHNDfkA1Kb4m7UppsprAW3CdGLYxYUEB9T+4z+WHEbt6Xk
TvLwMafa9awrw44QjT7pE17RcL3t/Tav6+c+weVHHkEo2NYgLdbjsgHtHriV7SAkagIIc+CSBTXq
H/VKlSxpbozbGchN1x2p8Ael5jHH5W2ngpYlroZq381l+W0KYvohF+T4AynnZCOBByobMt1ph678
non4/+CUHssc//8/4I00EVZ73Wr8b9G+1K9t/PpybDje/tJ3m4GWtT8BXWGY6BOEmmOz/u2ChFO/
9cNoCET8E+3aYGTVUUkIxV6wcH9YDcHQ/hQ1CV3wmi4D3QSQPL9jNt4HXN+NBhpj2AwjCeUeF2W1
9TuEKmouICOdWsBT59xrlqietUnL8Ey0n44VKEorofOz8L7XZCtQr+NKtRrjZkTH1dSrvEvqe9Db
X+tgbjE6icSACmHv50XoyeKznH5sBTAE9Q9yZeBlEZxe5JpWg3O0zT+c+bHzfu+7f023/PzoDjr0
Ctqmm6TzaRRep3GMEhR9o2XNNgeL+fkp1kS37NjRFOpoIK1mZL3f1cQ3x72mx86IkGAA8pWE3mG8
+nM2aQluT23S8vOjmeZGzkOpGFFTDqDDDJiCGYLryxbBxPEAkkuDShnQMT+pTi2bACJrbGksPA19
qZ2ZeaOWfQ+J30XEx1uydpLhYI9XQRRpiIsZ8jLobUgLayI3g7w9v4w1CTGJ6ijM1VisMXZoPiTz
FzHkNMOtffNymo8kn4HMDTUSGFfMHsowtXLFFU1Ob8rK2G/N00djB5MIjLMJY0fjXhTuR+FTr3AA
adeGZrS6zCpaygRDZ8pVO4H+xQ95JawrkmaDmHkexBqheuMTZXLAKHjIRPG7e/rdA8KyfA4TUCqj
2Gj8ci42vfFMcwkqy8O+XpPJ8vMjcVcjijrlvBh9cwJhz4yARei2mR5yau/W5MLoaBCaQ1zFGD4J
tsF0HdLLtOYtH3X02SmuP1VBepxsdZdGH3vZH9rfK0D4aSTfUkFHYwt5klV5UkIk9G4Ytmn8Acxb
FynkW6/D0dBFmwsg6YA4OgHEYlXm6OnXy0ZmVDKs4HSDCB+t9bdl8iFOn86Pu+Ix2OaacEyNVqbw
hEL/IGY+2LqtvnS73wOT+Snr5SJ7fPyokZWdoUIgdbbUtOlOzEUaXDnZLAQO6tkyYMcsPtzc6i1a
RRVHiD6el8ra2IwfLcqEtFKWj35k3JT5A2CMrKm67Giz7XGNHklpLuK7p+aLlj6VwY3cXmYARUYb
42xQ5GY52Vn4heJFhua4LvDAUtZOCuMzJ7MEwE2MUCZVHxtEZOi37abXtOb4hRVLIjJ+ElkX3QxG
iEWaChu9/LjMhc753VwJWUTWTTZBKkkhDqGoJ44uKs9TKNzpErDFTO0jmDKvB2EuORHfmpQYPW2o
RpVMxjIM40FMrw3lVRmdaro/v5LT5xLdcO/VSdC0bo4z7EHYK7hRgeoMb5oKeCYvG57RVvC4j3FE
8PEJrmPUE4W7qb/oaKLd/f2Xl1I/4q7+durv6XCr12j0H+7Of/bpoyOajLZKtCm6toW2VipFkZdS
HOJCfjg/9prEl58fWXQjyWTQ96WjX8zXcnNjdD5YK88PzfSW/9s4Iqf4fmxcBGgXp1BXozIXEjYJ
zKfjY1RoVilNgkPjBOWs5H7SY0ts0pSjDWsrYvRYmZOpmBTshBDcUPFDGPg05xzP04cfDxvvFyQU
YYmXDGzEOEhOQP/q5Q5MVSF4fC4KeAG58n4CMY6QLJUy7IZGfbSkOIN84aczeisakSqXQQTrFh7a
cquPX4AwIPJgN1ZkzvZWUaK1QT/AAhF6naRPvbLTTc6Hrxx+ltRE6wIhCghMQpIouqVHQubUJbdY
c210Rm1HUogA+YZYZPTa1nTwkEu0zh//NZkwWpsZaa7Lvdr5JXBrekXdlICQJyPv6r2YxL/fHkUW
Bqkf04DOCb4c/J/ojd6NZQHg+S9C+5KMsRMVX8ygvEyjWGagPgIjtNovU0mfAWVbJs+zwbmJrcmf
UVZRq8a5nDB0qXlC5KU8l7g2LqOpqoT2O7PCqdGEg4DHOukiL46+2vcKKmnirIxSAOMS3evJDswF
5w/L2vcy6tkBFEcXKb63J6hHjlV77EXO0CvnUGd8aq1F5VxrdQV43MRKYlAsaVasc4K9le/WGY+a
AM9+GpdgrxBEQbZKNGHc1WkvPp0Xy9q3M+oJkrlYEAmOBy1uasU1UKHbX/jljHo2PWLJNILES+D7
tR05lE3nnf/qNaEsqznyqYJcVmTSMHSe+f3kyjxkmxX3oy/zHY0bZKEy673c+yZ4U6V2L8dfxGmf
hRx/vTY8o4sCiCPrcbG0XZHgDeMTVT/Uo5vlrXNeLGubyehk0IIOczDaylc63SEmWAam0glKHvj1
2vCMappjZRjI5iKZL4XWkLw2yXPY357/9DXRMOrZx5JK51Tp/SJ6UcOv2Xzogpvo0rh0eb863thM
SgxA1OGYC/EV6gdFs0Utzcfzn75yGAmjoYWYjVnbQeq6kih+XVT1tm3wQnR+9BUvRBgFDYPkh53t
U9Ea5dQ2hG8jMIwS4UoA/B1N9yo3r7G2kmVzjo6/Lmu07AKsZCAgty0HV1EUzjJWzg4LUlXNeEIQ
hBA5qu6+LTc0+dSWL+cltDY0o7TtXOaE0LzyKcqccoS8Gh6dZpCjXzY8o7TmYAzzYJS4bc+KFwaK
AxxI1wwCjr9bOfhvFDpHMheiQU7MNO59Zb4ee09SDklwrSS8d4o14TA6O4nNmMQBhGNMk4eeOQul
RDsSU/cy4TBqOwWmoARyBEip/DPgIIXkweC1b658ucao7DTnahHicdHXp+ux3KTq/ci77q0NzWis
qcyiloN82680XPf6Ce2LY97X9+ZQiM8XCYbt5TdSSjP80/lxLz33WWWrYXE3gXf3/PArp2Z5dTvW
VLOeO1Uzswb59cjKQkcG6ZyUAnKTEzWuSWj5+dGpnKQpqvsc4/fitYFqofoQ8tI0a0Mz6krNaBDC
qK/8qctdATyGslFuiPZ7PbE/r8Rsta2WUaNGi1Plj4pxFYTxNyMTN4HCQ4ZeMZEa42KjZph6QaGV
j0doW0NHRip9Ob+layMzmhrXMgW4VwVNbV7R6ANbP3As2OIqTlxk2Co+pSN6NJcw62Ube1XytZRk
K6G3RXXd8jRq5ePZckSAdYJkgDTwHFMq+k2uAwXYKO7PS2blxKiMus5qYNJ6HDtfNPrK0nXAcmlz
qDhZ1/BC+BURvbUjH533hPRZP4dD55sFfGorbYtRc2pleBjk2AdcasTZCqbx/+fxVBnFHYjaaAH4
BX31ObxXPBAGJ5EVH8JtdQWEVQXQCdRPee3pa7vCaLEpghNBEyYILhpri6ZTYJUGcc7vCtOC9msp
y6xHMjOrpo8U8IL64l0PksgUhFqZ125iFGyiO9oGlZqrb8/PtbYQxgdHEYhWe5Bv++o4H4ZkRot3
z+WSXxtcfr8OOShLsQkjxG9BuK/j+dDGPILQtZPL6HSelWUu06z2Y/kwNEjTb82Bc7ta8QBs83YT
JSjHCIPWVxrdUbSPE/IgcrfD29xFIlcY9wtwWaWZDQo4hpZaaD60G6CWnR965dMVRp9RwSW3XVBT
P8j3euQHwJ4wlKsQrvj8+CsbyqJdCp0JBOuhor4q95YYBk5nypyh1z6dUd9CDwfFGKXSH4EnKhWt
3Rkfpm6faxeeGIVR2byvapVkkE1VfqNTYlECiNuWBxO8Jpnl50cqqyd9qMf92Pqz9hootyhfuEzi
jH6qg2pkcoVxxeY+F+7LgHMI18ylwuhmrIPJqqQYeLA7N7lVnHGjucRq0BoUool42PDao1c0lQVi
yczKACTJRP1MeO7b/TwdQsJZxNrQTIwco+5prmMDt/LkWe9Ci0T3Mw9vcGVD2SonUGEJc9oJ1G9R
1l1U0U6Qde/8nq58NlvhNKNuCm9FM/Vr+lkuXur2Pkt4WFRrYzOX2pxSKsYxWDunttpITeb1VNuh
nZ9z2VyTCqOlTTNPjZjj0/GUbmdpft3l5LLrGttoJfXKXDQgivOb6rUJHwLkiQJhV3M1dMXAvOEe
H2lokkxIhWgYP5M/Vtk+imo3JbGlV6Z72bYyqtoFk9ChprPyu0Ry80Z3EzLt5JZwTs2a6BmF1cS+
aGmT4ftzbyYO+nrPf/ZbncyJIFZmXOmITsyobmccmTvdWuINtCo6IJqzQpA+LEATS8dG4fMaJ9ZO
KKO04qi16pxhH6ryI+1Dqyw/D7xHdqYn6mfkxFYwiZ04qLEKIS3twcROPIrUTgAApN6VXHEDvOx2
4KgCA5L5ay7G2QaTJA2BkC5zBb52JW3aBPCUCyIBfsR7v1jZdba4qRqbzMxSLKioXbPyFO32/K6v
jcsosjYATroWMW6IR6mZGq6szZwDtTb0svFHilamHdKNwlD7Y3alkDsFeaPz38w0hP2S+DLj0ciU
mjmVWhHBqh/dgpjEB9+xHd8u7D0AKOTt63IQT+jD3+qbIjEraY9ZEvBS5bt2M+9UT9yEHg90euVK
xBY5gbZZaUZFxz1db3ZTNO20kvrJHHoR6u3TEvi15+W1BJSnFsIodi0MopLPWEgBDuDvNMcLuwnv
6rB2TWGReKsKfTBFKS2CwvhO+izYZoMIAgQ5XnoT2NlT6vGgKlasBlsLVaUTdK0Yaz8JDUtod+BC
cpLx8bygVlwDWwklxF1ojMZyrlpQd3cGyIyAFPkcRp/Pj7/28axTNjJdLlSMrwQHYZpAYPec8N71
18ZmFLko0zEbO4xdkn0xoqehOoT41/kPX9M4tiCKRoSEWgKxmw+Dq3ulX+w7RIhLo+fvAuj8VGu2
NEop1L6GRyj9CUTHXUJthVunvGakRcYpF7OEwpwUCxhs4i9a0O6REdjCZPi8PssVe8dWR2lKo9SU
FLVP8Y7Q5dKejLxnrbWhGQ1OySRQDYQXoES/EfAC0jvn93VtXMYHB0NRtH0MqeDpWk/uwpxTY/nm
Z/9mctCbtpiiIwstJ3M9FVLfonjbMnxkITtL8YAN6KD9xDMc6sqelLtmDQhnnKmtwImNTiowpmVc
cWpmZmIsJ0hvTYtktzJBPka67XjlQCflhfEZBRaihEijhmUN89akbp1tzu/D6XgFAzPaixYNOUhL
9FIsbcBLpkdH96dFrPg2tKndbUYOGP9pRcZEjFMuclyU+gE7Dq6jyW5BVWFez37jZPeYyOdZ6TU5
LT8/2n50c+BBPcMs/QxKdvB/pDMvP3Bak7ECRpPzwuxGucIeTACwXtCDwh3dl1vFnTY88ti1z2dC
7E4O6yBICDIzJox0HQDInweJcNJM4+sZTVbCKsVzFCRD1Ve5cPTgqgwvKd/D0IwyC7WuhHkWVij+
BD1e9EDAeV6nlw3OVkcpSl/i4IjUF5IPlX5ljA95xwlBF+U8YSvY6igJPQFCK8G4KeQryfWtKhSb
PKg/9BGo9qYULTm8nomVfTUY9R3LbqFTgvAD0VeAj1y4HPVdDsapJTDqWxuKICctIqBoG1/r3rwR
bLwyXmt26pmO5nBmORmQgleU0d1aL/twrDFLcGi3yqbeD97sFrvM5uHLnQxIMQGrtiA+GSQhpj6w
VKww22jBPotuuupuaB44a1iTFKO9adxEoZxis+dXus0BRvkg2LU7/oVIApx7XCSatTPFaDCFdjS0
wTSR/FcmXUvxlUxuTbzkoT/VmsoLzTZbSgVk4TDpo6H1Ww+YdMCiWwAwQAQPPIUFkuKi1Bn2hdHs
rEiVSJVwbg19vNGG6irXkLSQedu+YpPY6qq5DYSgHBIkc8hTOyAjKh164+P5DV8be9mgI09gdmkR
kFjC2NNzMt8b9E69KJoGryqjzTJuTcDogB7XxNzpXWSLcncV6b/JmPAjHMX4jFJTkpMS/yxKbW70
G2PXHSJvuo3+mm0BWHWpk/k5J+e1Yph0RrNFsR2TfpJxJyObFBea7NN56S+fesIusdVWQ11L+ZQj
NTHJj7rpVSjKqWf063DCvLXPZpQZFWda3uQ4/rp6n8dX6UU17pA8o70hHcGBSjBuOj/Ww2td3Vft
X+clsnYeGf8bCFWiGTNUCc2rrkKag9GBw3wMOG9Ga9GJzqiq2LVNqab49GkneaY3btqdtgMtnVfY
vLTBitTZSivBCIEHmyBjL3RoLpCutJzz8WsDM7qqzkZSyGSufHSNW2RIbQ3EV+fFvhZ3skVWStMi
Iz1DLtF2CXCRa9qkvgIQGLLns42sLYDR2FpsGn3QMUnXeqbqdTw7z1Dz/jQFbG2VDCK8KAoRngM5
R3bGLVr30Yqc74Jbw8m3AvJCNaJnzU5wI87B8ADzn1rk/vdoB35Nv6z3yIhmydD3SYsdJ5Fqh+20
i0DEIY8zx42t6ARh1Liuwewz1DCkeV/mDgmmlykwKs8Ea6h9fvvXZmAUGoyZKojUYIdM86BVn8rx
U90/nh/6ZHJLBd7Le9nMYdbXqg7ZLIi0hddvOhDvtdxL/drNjDAKnWREGcZOx/gxkuL0Nt0JdrYn
1oDyVTcFVY60Pb+QNdPBlmNBREsZMlayUCPIbuMbj5qv71qcLN05P8eKP9AYDTeLIjJJicVEgJRN
vKK9nck+qTgVWWtKzpZkibRX4yHH8O3T4LZbCWHw7NOPyn+Ez7Wy4WxhlgBmgy5Z3HKy7bfxrt7o
sCIXZnFUc8HuOdY1qnSdXIgDdE24AoklsgfnRb+iAhqjwzKwBIQxx2enc+hE+ROoKsEzfJkjZkuy
RFQjN0mBC2tvAsDHqGyx4lEorx0ZRnU1CuTxRMSexhW5jyMd1J+1n4+CW5mxe140iwhORCksLlky
ZVKElCUMaKqiJpxsa7PmuLRVpWLUd2qlOElErfU1a3Bl+J1wF2xEr3ALn5d0WtlZtjKryNu0SGJ8
/pRu5ujzJF6T9LJ9ZeuyihxvlVFjtH4WF7dknj2By+22InS2HisvSawoMtIoHd7Fmgg4rzg25/dz
5RrJVmBNmVEFkYHTmIZ3HcCGFd3ThhdN+5TFl8XLLB5+QIdakFR4LDU1UasQyZOV5TMn1bEmGUZT
tTgmZlogDBKN3Ctlww64TGFrR4XxtGjJLZpKgjKJNHZSICaqgy1PHKGsDc5oqj5IjVQqU+U37b0c
3wrClWw8nt/RtaFZJ9slQ9pOKjRU/RrhVUFVQWLB5StfEzijo6RTzFgb8OGz+IlovYPyH+/8d6+M
zJZYCeg1URYcWrwW+UF3yDWer15kesJksQVWNFMbSV+igiVfK9sgxQXErXYQvdKL+RiKi3hPzcLc
cEENjqttjVkad3lYGzfq1/RqcBQYr5LX4rdmIVlqG7nQhSnSMEnrgKcZ8Iy5D+AoXHBjL7rMjLEl
V+DJyce6xTYgeKaRF6X++e1dOZYKo6lUqo2iJRN8U3iYpyu9na06uNDxsQxKYmwowF1DjVuvxFZc
7KKhs8Jpn/AKetc+nlFXUqaqkgDeCxWXYKSqbXW6klrefWttcEZhu6JTKjUzUDkqxK9VKjt5RR70
7EITyeK9a30TG6ZYIBusjC9mDtIgKoH29KJdZSuuwP6jSgMowgAFsJ/TpxiodDye+xV7wFZcFWUl
x2MGfzqJ2z7exibHzqxFvm/Aesc3tFbuZ4LnS197KFAtkHnktthHH8staCk2EuVIZu3zlxjtaJZZ
GLIAnhUJ4Mkl0X4ceVHS4n9OGBq25koTsnaUy0Uuu9nTPGkTOPN95802LrYo+OEyXKyYTbb2qqfJ
MHcGxLRkR9CF65Or1p0AThy5gc1Dez5djwC8RMbL9hVgRxIR5qb3Ap+AXWJ2Gru0c3u8e4v8vsEf
cCzQymVkgWY83pFcAuhLMmMqFY/KgKryB0/1co/3pMzAyP+8+bM1WWHZhQhsMH52pd+EOFdxZSWi
pbndW5aBoh5LBn9q6FR7XmPK6YpQiI9xx00w5Xo8va1J3c1OjrR2ardu76reUmHDh29fMVJskZZE
K1k1Gii6XO471Mq2dnjhQ+2bPI80pWuVZgL7FgzUVLgJHpUUOeb4/rWvZpyyOBmoq6A4w7K2F6lH
pcdquqQnCLwdjH5n8ZSqgx5SH5x2Vq896+XXllfHuoxxQsXflOVIInKWlEIzw2Tr9ZMhPtH6iyJt
jIjzrrximd7O0tHoYpWPTaO2uAMNL40aWIXI6ypfKyVgy7CqFA++zdAsKgZcULt8jjz0HjWH0tah
BapX3NUH8P6gRPyTfsuLWNY2mdHrOSvFhMomEiXCTqFgqAk+Kr9H2/1Tp98CsSNZkdaoOg34nP6g
3EXKxiCcPVjbYUZv58ysAynFmY/be0F/FqunIt0mxcxxPisiYSuvdJJEQq4gh5eFe0O5Hmd0s386
7/HXkmxs4VUZ66iZXfYYOR0HRQl2ONrGtrdnQMnXz0PLZXVaEl0ntIAFpApwr9OatkM1t/q1Hr8F
LbWlrLXj7AoN7+B269zzK1qMwal5WE2ep0Itxw7wtkDmnqy207sXMDfHpqVWOVUsVZjH0qHSFDac
Gde2Z/n50amKNXMMe4LtoahtEp7AqajSh/OLWRuaCbNRcKwC0gW7M5if0OxqZ1VscS3H2uCMsx67
EnzykoA8hObJ2q3Y7sz+7vx3v3nhU7vAaHGitsM05GHnV64A76nuUM/s1ZvcL/BEb14v1cCiU9vJ
s4knmvoQXF+YsGfRrIC8PfVRhYkz04+0g4GuLR56x5p7Fhk1D9V87NFivDRsKK/5NRK5N6atPsz2
cJVsEAp4xD0vvtM23WBruMbY0BELYNun4Lqijz0vZlpZwQJa/e6oou67i8nwtoLeiffp/eDjzmmP
k5Xe5s600beXLoHx1WmtiKpcYx86052Tba5c8mKiiKyjBmVD3RCTkp1WVYepemlGeaOpPOTTkyqB
0ZefH6lyJyt9VRiJthMBxw5agZ1AX0Sh4mzr2uisNkuoUyyAFL+b4uSqEIDoLamHPOHdUU56IXw8
o8/i1MgDnXR512fGoQoav8rQMydMSEnzSsDWVsCodZcERpIWFdk1XXBvai9ZSe7riZOrWPt+5uYc
D1IWpEGi7tpScI1cvevUaNurgEDp0s/nFWvt+xkNFgY11As50HYAtdhMaunpAtkI0UWtP4rIOuoK
j+dpmeXaTo/hSOPJq+TajZP6svPD+mqjktK6ElJtN6WlTfsc6UbDDo2OE8WsCIf10ElS91FgzOou
L7WnKA3uDHPYD8VFyXoIh3HMilTFQzni7ACB+7bXYaHV0KXC+OH81q6cHrZOWu3FDDjtybQLxclL
jQrkn60r53RjmLyu4DUBMfprClJqooSK7BTF3FWFautKvh2myDu/grXhGf2VKhljlpm2k1JjK0bE
67PgK7Ko7mXDM7o7FVnapCPITKo52UkgXK7KcUdMHv36mvwZ7S06uZurJp52QYkEpiygqyjqrRCd
wXVffLxsCYz6xl2Vh5SG2m6g+RXI6rZyFbliGjnnhz/pdkGzsaQajqy/aeazloASYEfz3kPICGbh
MAsvCeIxOON6I3T255EiaLui6HY14Na0keD7Jfv8t59Mh2B4xt/2c2kANyBQd0ZqoG1vgQjNaZVZ
okZ7KxaU1OlnVAkN/4+zL2mOXGW6/kWKADRvpZrtcrvd7R7uRnF7koSEZjT9+vfU8218aVN8oZ3D
C0QleSBJTuYBmRTCd6upg4/OZDdveGMyximHYAJbLmGC7Fuf44OdNCBaN/YNJ2/GbhKXN9RunIuP
pT6RJck+LnmybkEbDHb76pvR14xKWshyucyieIDWyquL0gd/3IQ2DK+Aua4GTlMUJVxy0l/85Cw6
Epd80+sKRlewnLMezarKwb60echPXVM0n8DAEVtiLIyuQHmeOFQ22G2nmN09LZo9NLD3XcIMG9G7
OwWGV1BMbTtfV1Fgp8jC2KJt3EzNz6qtj8TtTGXyNx/56/7B0H/pv6s7WhmaHluVc+n69MpQFmgN
/ZNPsp/30aZxTZU4XeWQhplmOA9qr14St/0y9JsIO5i5AuSktUhT5QhRehrset9/ltbyXNpoqnZ/
6jrLKIgtQntAsz3uXcbR2lE6IEfeR8G2GAXTV0ArHCvvJ6gnXnJn+riuSKbNw8ucmwizOsMrqGV5
mNpN0CwXx12fXIaTwNsUvGHmCmJzNPAqkxRDg+t99hMbHcoTJNU2FfxgeAWyAavLbPTa5VKhz1lt
y0cvNBVN6JZUwWuTZ7lfDdK5pONyGq10Xy7heUg2HosqBxpqBC4pS5y6HpoD7cqCQdBqDNotb+c3
Va//IjWRpbBTL0S+uxiXqA2nfynk1CurMhyMGo9Re0z2SU5x58XBOJMKNwn7AwSTDY83GrurNOhh
loE/ChjGmr392kLvUS6HtU0MSNXNXEGq7KvJmpZ0xVXXqYOoQQe+5cQzgofLTVuByn32QmQ0ptRm
l5BXx6nkUe6V+0Zuek3EyipYHQl6fWQZhpfM+lwmMsZ5fmhn08ufzvoKXmmRDrKXnnNh1vySSBK1
+XyiaFG6zTgKXgvBkkz4Pvwyqy/pUqNkFMIFtalPjG5xFcwmzG/aZEnohTH7ez+j67Hvmd7PdZZR
DtiEoqSAoDT4wofpq7QtdLovofVaJIbQSTN3lQZNHMsvSuisXbqZP+XgR2Fz24ZWtd9kVqBRWLgA
Ugt6nR1s25+PyZp/u7+kunkrRyursxohBuxStjI9uAmoNEWAGrNtoytwrbgLGM3wxzZcLoU/Hyq+
EUkqCbp3RNsudo68gjUWUeLKLMqIFcTBYorJNC7j3Uz2JhrOyUySJMGxHXTToR3EARp6Z9kWhp1S
Z3kFq4vIpmmGBjCCmqXoIitl7LT4vnS3bZVqo8mwKKHkECB1JGjzdaicW494a9PzC8QjFajyyS5s
QSv3Uqcg0FfLbi7WfdJs6iqC4VW0hkUzNAsWt1s4f+bSXk990ps6EGgsr1KbnWQNEhSXsYs/wjwU
RfZPVpMM23xeZTVnS144vgXTNNPwqWPlP43rGg4n3cQVsFb27M1u3ZNL1lm7frX2xfrnPlBvgHzn
bqDSmBvEdLUzYY/pHefZ8rKYB/SFtsFhqU0dXXSTv8HsDZyCNZw7dFC/BTUN8othGrmk+ef+9HVj
3/7/ZuxeJN5IbRxMHkdXeIs88M7dtrGrZGZLknayLNjcE+WTLcdvJO0Md0rdrJXjFGqHbtPeNva0
t51vYek0/6RNuXHeCkJTjrx6mbTwlaL/sFLvN81DQ1JaN28FnROeLRda9Ygymt7bQ7adHFCk/O/9
pdTsuip/uQ09sUpIwV7afn5liAKiLE+6CC/g6X7bF5Sskx901Tq3+AIb6mOJ2oNh4FBN3xgJqFRm
exB0IWnhXGqPt/uytfuD7JMt+WjIr97w+8bR0S0qsFOOG5OY+ge/rFAKSMNrW/FNXcDwAQWlA02g
+Th35GJ1KC9Msp+d7z3aYWJqiKnxHUdBat2lyLSVnXPJ89b6AJGX4GO2rqZGYJptzFHO1K6mTkFs
4l9caAtOfRXRdohkcKnb2XCq6txTwew4lCgJmAArmsmd1aeQybZEHLDix33n1NlHge1arX7r5Qu7
sITEa5vu09Uk43I7Jd7Z49UOkmBKD2jBu7KL6H8Uxc8qhI7eR2afbFN5g8b6Kr854VLOzoy5Tx2L
e/41r/ejA77eLAzG1xhH5TnXKfEh/YEjhPH6Yx1YbTRkwtSJUTd75XDNJjLUGRn9CyGBF7kVj6ep
BrHcDZ4bN9z4CxT83trJtUst/cs8jq9zu76gncCvTZ6j0pqZ9K05EQ272H27o+uw68jGgEllNkP6
lCdVgoDJ8cv2mTpu/7t201xsi5hUbvOyrrPsQY6/DK1cj203fwhzuzvfN8ttV3/H69WOkjbzJ6se
bf8ySdc/41CpIJPUiqgr8SbQBcWPamL9vqKOKf2v2SHUzpJplonAJkizrnVSzVGWJfXvrmTzfqHp
stFi6gns39JOQWUjUb/80+KPCNgw/QANylTGM5ouCD6niIyz0vI+zyWuV/m4DF/ur4dudOX0XVpE
2qLHYjvViOxKEtp7f06sbYZRmc8eg+KcILizkaJLd2NRpKdgKE1EGs0WwRT0Est2suT2lj065YEN
X9Cd7kXQn6ubbQtNVOZzJbmVr7dg07WhEV6HDxw65b6RB6ZxTZXwPJNsGinD8JBQOKUlKkXQIJwK
U/GGbnjl9M1qd3bWFmfjXGd+GRdZAhlY15+XPi4du3N22zxIOYIFSpZC1G6TS5XMO8iMP6JVwbaI
XCU48466fpVhaLesjh0jjxaRG2etQFZI2bIkBKrssgJbCkfNjyUkZGM65C/2cuFka5+v7oV3k3du
Xb//IO2S7ORohQZsaZZXZTHnoqcgovZ4iw/FU5PMz303X9bKM9heN7xy/roBNDPB1gF0x+bFrod9
UVofPGlKKWiwq5KkOKPgBA8YniXJUzdNV2edP81oFi3wYrLJMVWmlN9UEKkvsQaiDoq4hR7oCawI
U/im+wG3DfVN6M8gO7kiKEROpOIvpcjDGIWGP7LFq6M24D+3/QQFwkMrWocE0r54WWqtxxB1R30E
FcZ+MsBAt8oKeAPRzMQnEnwvvzj4obNLJmsX+Ka7nSbGVdnMM8741LIzcknR12qXrg7/PhQ+/b2I
qYwnZk2/SNiVG42lQDoJ8QQ0N9Ab9viEPW5CbPdb+pn9edNaqMypxE5HggdzZB5Al4oWK/Se5qog
2+CmEqesJsf2ELhYiCQ9uv1nYg3nfDW1ob055TtRl8qbqgufoVYE61CN+friD3L5RK3MdA5rnOgv
2pRFu7GZa3rxgvXRa1EtnA6nNjMkk3Sj3/7/BmiQ1JrSzG3oZarBxiWPbW3Hy8bsoNpVcpm4zFfZ
2Bcix6w+OQs4NRHrZbVJeImFamvJuWXrWgW32Q/BrqI/uIVWevmnbS6poFd6VifrufYukHmbHxY/
tb+SpCH7+6PrDK/cfeuuEyU0KcElq6YzHoajMcueyWhqaaEbXoHrgKfCylpb+8ITyAEmcs4Prs+G
eLCEqdjr/T36L5IyLjJ97nIH9vHSIe7r+XtOqzyuSjyr0IKYWK3vo+svyjK3XGfmvW9fSlnmsYQO
KTYfz6SNohtdOYjxapk7/QRK3yLyU07sfU/qb/dXWGef2//fQIvUldW1HgkuYOY8BVX/xSXVyWu9
OGxNT07vrzIoP//9hOMsNevBh4Zt5HgI0yGPXGk7u2BNTGmI92V4GcQw/vuNvu4pOty6waWY6x+F
33xB+4xDv45PYTXue548OAH9xFfE1s2mggp8UjmYpW3LBJS14EJz65QJ8iOY+b4LQ0OXAZ3VFGBP
hVzEzGhwGVj7hMfME0LsRwjIGCIj3boryOZ8dltcJpPnuv/RTx9qN9sNzZ/CNj1M68ZXoN2UQzi1
NiKvGc9eu4Z19YGNVRC7Yv7o5Hlw3OS+KoOqctpyzDrwhIjA3dXOeuRZxksahJcq3HYuByqNau2Z
VySlB/8Nwz+gr4OAZ0EpJWONAYOapVbJVFnvEmdwwGQrUn94bIj/m5djuyvsxVTnoPuCgvJ8gIzH
SEbQOtf0BymKq92jbq1v4vuroNmfVDpVDrUByxKLd1lHK/iQh6Vs4iRleNPfNr6Cbpl6N24o0F11
XnpMh44ca9Z2G2evALl2eq9NEjwPiFCABsyTKLB8f+PgCoz7qkvzcMX5PJRCHpY0/GYvstndt0uA
3e3vmC5Q20vKMLDwKpt7F6/MT73F4wEBHTaOvZM4R/9GTcjpy/1P6TxIwbOdN17hSfDi86nYJwMk
utZ671UmYrDGg1R+FbVAj/EKC0+0rOeR4GF79Ego9psmr7KrIAjq0iHHIoyuO+zAU/gMxURxZOnr
tvGV87kSWVmtI4zjrckB6a6oX2jsBKYsjs44CnrTIZG0tbHJydz/I9Lym5cnX7bN/Lbcb47/gfOg
6bC2F+Qo9lx+hILckTWBAbcap1G5VdUYWBx3cBRTDCSP7CD9hZKH57oMTI0gdZZRoBu4iaCty7Hb
L64XVSUefsJ0+XXfNrrBFegiQ7wMYLmGFz7bu2R1j9I3nY7vGobYagl9HSRVBvJmdXUE3NDNDqnV
PiMVZThQ3j18ia2mnqqlRLVsm1bXqXoO289N8N1veBSUhtfm97tZYPzbfvTGaxxReU6Cerbr/7oa
xP1rGPuvuPtB0GTlkamr4rv2x1cUVI1QvxzFalVXv0j6gzOyHIrBk6k3jG50BVRl0ruQ1lgxuuNF
tS12DvhK9x1Hs7pq1qlqhkB4cyiuAx8juj40UMOtp8P9wXXzvv3/je2tiadjlS7VFbXWB5EMuzUz
FX/ohlbQVIxCyHDE0FV37mxImRrOQJ09FCANlDVWh3Yw1zC8ZBBnZ6dyMFjj/cpwOIkSx+Z8ZbXl
JOKKog659/74p3Qf7os6IhJ6RM1RnnpDxKz7FcoJ2Db9WKYFvoTn7J03VnHCX2hyur+qOkipqaXF
KaoKBGBx5Y/B8dYhvIjDV3Fmu/91PjF8RfMT1AzTUEGwZvbhmEn3g8jvBXvkzqf7P0A3tAJWadU8
c3kgrtn63LB93nz2a8Ma64ZWkJoJLx+LtKqvYfqCYki7fwn9/bZZ3z75Bkwz7QYHMoj1dRJ/pJVG
Rf4ymAoVb9P7KziDTyhARblIkEtEHdcVPZuLfTB1kUOicPi8beoKWOvJxe4S2OJqEahkQMBx7rsY
CXUDZnWzVzALCQgwIVfMnpZpPK2x5HOc1h8WkwaxZq9RK+BZxQfZQSb4mjfP6fQpNNUc6ZxFQeks
CDLjHRFXyn7NRdwEn8pNry0EJUH/dZaqSlmZoE3KtSjch8mufiMUexxHaSgxeN/iqL347/BDTrnr
+mN1LSRaxOW7QH5Ex6h9kW96osb8FYhaI5V8dWh1Ta3noXpyTK7yvsnBDf3vxK2eL+7AYHKysLgI
v3TjEDHXQK9630+Ymjzq3DSz1nFAqOGOUc2sQ0b63RYEgVn133n3TUBsV2LoiR7z+Zv/b7qpLScs
rWAzWeaiJimrruP8KbFflsQwY52LKKAEdSocG6tFzDIIHlPOfrSOw2OP5ms0pulWR1fO1KBPprrg
jrg6HK0wWnksmHuSw2z4FTp/USDKsqRbw15U1xlp/DA4N3KNBpPqu8ZEakLIgqAcGG1NdbXYFGfr
05TUceu8cNOjsWbyajKIT0m78ILW1wRiEex3OPzqTU0jdUMr+OynJkzdcLntLyc//+wFR8/7eN/V
by7991nEAgWirJMtHoAQgY3NdJZiOqcmwY7b5N4b+fZj3pygqKehU9qWsHe7xKhZspfr4vTgaB3m
0cAX0i2pglPXG9oqnOfq6vnTvhPfJJrCja+99XrfNrpfoIBVphPyDgn2XdcGN3THhz7iwS6jjyDi
3f/C7YB4z0YKbPsw9UWJWppjdjuRJhZBAvRJLHw3JE+8WXb2XO6Eb9okdL9HQa/XWhS7Mcw1oPt4
88z7h+wrqG2+qRmgzk0V+MobYbSpcEuoKXkWS3quh+IDK3NDmK1xVTUTRMScJ2iRUF+hU1fPT3ST
RBphag6Iu3wNK+H4x7R6cNILCQyLq5uvglqKyJcsK0GgFK7HhC0f09Wk+qUbWkGtjZe9MffW+jrT
LJbkT2ViXugGVkCbt3ipchrPP1ZF9sD6+kPee9F9X9cNffv/m/0gsJxctOgIdXWCJHYz98HZJkaH
FVSACgmaFIWMLULGpd4PxXTouanOTbPFqIIiNIduJMg51TXzioiUJw+tBypr71qGLUxnFQWTTdcE
Nfrb+MdmpXFgsz0LN6l9wCoKHJ3GniY8rFXXZax/lG34o3ZMZcwapKsVdKJnRYucQHUt81cR7Kvm
Z5MaUK4bWgl2edfPgUt4dV3Tf3nxMbAOKzPE0ZqrNFOlRNquofWcIh7NzvRAd9Dxivvv7vGWnSrj
5eW+n+t+gIJNXturFabYpqb86/JPjewDN0mpaZxRraMrqc9r4sA2eDfY0e6I1HWcOL9YaDCQbnwF
ovZYBBU28PraJGvst/sgyKLe5ZGfGGyj8XZVL0TgQWVdZoSp6F8HYbzxuXBZYdK60hxvahEdyBSF
QEyK4NQa8Z5/ZNUjGT8R9odaf+4vrc4+ClgHioYAa4urbwlZqi58RY+MY9P/GExX1P/lpt6JB9Ra
ugU595JZSD3emoPfes8mZ3S1O9Y7s+aAJi/G1Io6l82iDEaAoPl563LbHPhujHo0FozCY7m3du7z
fWNp1lqtrUtlYa1DjsjSzl+H4Mn+fX9Y7fyVY9WrRUG6eRXXMoz6LqrO6GO3C3Y1j8olEme05TP2
6NVAWa2043Vll72Au7L2B1svs9tEefn5/u/Q+JKqFsKqOa29Bstgk26PSrix/Zl30OaRBvPr5q5g
WXjNCmoOskAT5b/DsNnZ3P23WUy0Ft3wypHbQ2qxcnx4alL0EZVTJLs2ygpT6Y5uq3aVyDgLymXx
kOi/tgKtPW+LXB+7h2w9LQd0gt8ma0OYKiDSTKNAh8oSCfmsepaJ9Zo54xSHPIs9Y0ylW2nlHPbC
ZLbHzMW+VAdfxxlVSHRFSZX31aemSjAN1tRCvLkdeFDcsFa7w48xtECF600RkGalVSWRxSf10mQA
wepgpfvjMiwxZ4dNKFAL8JbFSniRAAVdFqBuMO7655R9mU1PObq535bkTcy5jHZWLQ72imHkL7Nl
RdYSnupxUw8mwtQCPBsiwWU4zsi08seGiagd4tbUOlXjNWrx3ZRBTMjOkCmqMvR3CpfnYp2+WC09
4Wl9d9/4Oq9RMZzxFY+jeGvE6/3VG+wPYfJn28gKeku5tDyEDvc1GSD7gza5U7Et6+coR7DN6nSq
RqzoQq6oBQ9qgy10nqKANAlk2RcjggfXfuH8BXm6uDIxqjR2/qvWbpnZOnQYW9KPFFolm1pNE6aW
2PlemYlOYNwVz9zWbuafAlNiQmMOWzlkg2BAlsytEYiwXZ7+StvPS2XqbaUzhwJKUrtSQpYU9xLX
mp9p3fjf6iwzdfvR4EYtrfOs1C1lhxfuQPzOodw6HET9PS+/3Xds3bmkltchfB3mMcfw7DjuyP6m
DmDF7TcG+Zby2B3uf0VnfQWY0FLE1a2g4hqOD4X92UZCUZpy2zr7KNB0sQuyZsKtsEGPTz+FdK7E
nbl59rnhEqGbvIJQJnk72W7WXNGca+/YblR05X7KNr5VqAIizGd486+RRliJfxzR/bkrft63usYv
1Vq6Gs1P8zXBbl6l//rtJ6c09ObXjavcaDvhOMT3fZz/jhvPlv3Ikk2dswhTS+iESx2eS+S0PZ/H
2RCT8BLWpkf/97stY3QFqPkKBSTaYfR2T9Hq9CwQaI/R/JF/Kb/MezfODyZ1Qc3VTa2ls7oVu28P
E3XZSyi/0uRIyJd07SKyjTLC1HI6OjlBsSwVMhYTq8MLNFeW4rhksjOcS7priSodwnmZj+gViLcL
GuEk/bDuaMQPwc6f9+Rwk/NO9vfd9H1lDyyLguDEnqwhu/mTvOBxd6wjSD4UT9OR78J9+lg/5t2u
ALskvkluVLHpdq3b+dR6uzDt3JzXeMfnj9P+pvSSXr1H/qc+14fqmJs+o9k9VP4TlCByvw9bxP3u
eOrX+kxRo7OgneB942l2P5X/FACMeVJglfICEjXD44CqX4f9YSa2omb6Kv9p6rMV/bZxJFdVcixy
sRNk/ELsjXk3lfiETjj92tMeB4PEnrqQk9MP59aYINPNXgG8zCFHuEwFjL8gmF2+lcRCTGsiP2n2
QZX8ZLWBj9ofjB5UD1Z5TDdR/Qj73/b1JshfRYk2yXIS17ponsfAj93AJIynm7JyEGcB4UvI+ura
1xBg6Fbnq4V8/n1X1BlbgfHYT74L9W5sGORPXV4QWEAr7LBtbOUMlkXWzQPBnY3UzcridSHda+jU
6LA6WG5owJLOOErI3GJH/X9JYAb21X7piikOhnRjlKjSnrKyT+3Wwxu8148PdTVfXPHjvnE081a5
Tizs04L0Hs5jYRURyDhu5PquYVV1gyuBczszFLNTbDBl+30cJAqW8mjbtBVwMreAmvMN+zMOF+dM
LNPJdXO4d5KOaufxwBWe5yUTnjiQFb/lWQq+6w8EeZblJHm8HLfN/2axNzCVyNv1k9OIq6DhjEYv
K41CyzZku3Snk1pK16S1cMsF1+VhN+39Q7nLDuxMjwySWumu3ug5Nwu++QnjItc5Dyks1e3T9Fib
bls6p1Hgmk1NuvAMMbkU7RhNueXElsu2hbWq6sea84x5Eh6Jh72jExYPrS03bTNU5T21nvD8pc9x
2knI4obrrlzcD3I1TFwTUlGV91QSkLgnKE9hTenBi/N9SSLnPETj/sbfpFO0mrzntp//DQGqEqB4
2aL/QYIvdYfgyPbraXig4W6Mp90NBMgIup/vg+D9QJeqjKi+zciUzR1it6m+QryG7CY2RZVfelEI
oZ9VmHr9v1/3RqhKj3JQzJj2De6Q6PnVRS0alu1K10n2Dl7YdiUZrp7nBC/pyH5lIwSlhzk3gOS2
H71nSwXn7YIX0zXHBQ201eNM1mOwlD9l8I/wTcUt75+cVCVRDT5YQiSvkXabgtOQ9Djw5xhNKzZt
VFRtTo4gpQzKWxTkDlMRc2mhiXhTbYtWqNqcvO8rb5g4PIA2ZblbBEiUYtiW9Kdqa/J2kclQhFj0
OSmjPLs49p5mH++7rmZdVf6UXUGVKpwR2pbLsxh+TCizHsSuNJFH3t8DqUqfSq0cz0Ucgf88oftl
IK9FZ+I4afxFraJLqx5xBMPM6/qpl7umRqZ/d98ouqGVQ7kpGFvrXGDo6ikXEcuebJN8nW7o2//f
HDZ1YE8Q+MHQYswf6sTa2e782obUwE7RDa/AtAl6dOhasHej+vlj11aP3M2uWT4bogrd8ErknNoz
CnzWQVxT9yENdiB/hWu8zebKKZyScWgsB0P3bIxacLKGP3TdOG3lJEZdyThnLdLL0hfu3h3Enxl5
icifTTIvukNN7UbOMkndrsHsl4/jt+5s71ro1bU/waF+vj1dmiiDGjipZCk8L1XzAlrTFTUWuCX2
cQVFqPv2v+Wt3tngVb5Uk4yiwCsskNpMv6qOHZrJO1B//KeZHDy3Pxc2NezEmtNSbVBO/ARiLK1V
Xv0WDb7Rmi6cwtiexH6ZHlgz7O//Hs3G5isYXuZmTayEekfhLBASX/dOZ8f5gsquxcTXep/nR9VO
5bbv5msx4YrajB45ouHPS5+5LjrZTvVjYRefG5qMqC3tREyp/f3+z9J5gALwYPRrSPPiBRXPGnHp
BTs0mtiGQJVvlZGmtm0br3Z1Wh26pXxYu5+uY2qspZu4gm9US9YOoUCIRA3GJUALDlC7x3+2WUUF
eJd6s4Shr1R4JTq6Jy4CLyhIbBtduRKHzEE/NoF1bsO4Ws/EMQBB46Iq32ouQKYoBqB5BQstLZHf
+5jU4AEbjnaNxdWu5b7fhVPWYNo8eE3Si2V/vm8OzSGg8q1K0rcipKgurLGHetZLl86RZ8ro6gZX
YAu1Ju6A2QYnZEHkFHlM03UPQSWDj+tMfvvsm+MXh++ION1dH0YI3E1Z+A1y9xdIScRi5s42d1G7
lvsFnkl5iphHjnLfiuDqhoEhD6GbvnL+Mo924Wiz9aH26oeR4uV+HM8rDZ77nH7atroKTueOFQ3O
+PVBBGRnCetbVdKHPPQMPq9zSgWpFHeaJGvs9aGb2ZHkEs2PcsOOrxtagSlLXbuDL+IEG8IoEOi8
tpoeTTRDq+yqeWDzaLsOZp24X1u6jLHgYNHdt7hucOUlqawK4TY16kZxMn0W+RRGSOptaneKyPJ2
CL9x+DkIa69vce1xxiQ8M+6HJ97WJjhp0Kr2DR2hhdh4JTZ1P+D9Yclnsp9EsOxzNOLatqoqW0tS
u5uSELvYarFvckk+5UbbaGavkrXCVFQshwL9w9CIL7yuP425/ypmU7pWt663/78xPdq19gVfsa5t
R1Fy7KLuuEyyTe+xVG2KXmANp4oReGReHdNFxsQbfwaB2ERgpipRy2km3PhDzF3Yy0NH6i/LIrbt
ACo5ax6qoJMFYEqZ8wpdlwdn2XgLd5UdYPVYmgXo+Xotk2ubFlEwftkEUZWJBcnJ1iezAyZWecmS
Z88UAWg8UGVhJf48lSzHHdZKrX1XyigZ27jOlt39aWsCVJWHlXLml13holjHTU8l7+OlRjNuGz1D
wEkc+HQsZBN5juFw0v0Y5ehOauZ2+e2Rb+zcSDo0SjweocHy/d+iG/32/zdoypbFgRAW8tnd8jwk
aM2KJH+1zdtVVlYGVsbUh3i0KcgZakZkY0StNkMvRB3KPMCdaun9uMz8ndunl8aXBoNriMXUUc7q
oemcZkTnuuu4sOeyHGNS/xmnLOKu/DC1fJ+6L4t3Xt2vTrht21GJWh0JXUYCpKLW4EMhotR5wefu
L7AmtlGbows83iDtgpeEdGE7Dy1x7cU9VC09VsxUlqH5hErZymarGpN+AdzmytvNXbvGoqj/Da3m
KxvdxvCCpvFUlcDl5EsoaYVV9/0T2ip0/i5IDObXHCkqgYsuTog3UdxzuvVpdo7GflE6wyjQrSBU
gzs5ou5JOGilj36ICQod9jTf0twMGtAKeNvEdVOndGGS4cj5B+n9cMPf991GZ23llEX2knHPg0nW
6WEM/5lxLU6CLZdtB5K8/91zhhG15d5oD8e6XiLHfc5rUz/3dw2OkRWDQGSA8fWmRO/z10E+LcG/
tx6gzSbFcAyvGCWBR1u+hYkT/4F4jy50akzJaN3MlStILsui6tBB/GhZhzIQUdZlsZt+pIFJ9Old
H8fclU0ttCGBKxM6HLPw3FUnvhpgqRtXuXnYQTYyr5wgX5+jdVwvUVrQMsskEfb+XoxpK7FHR8em
Ejdf2QXF15Q2EbF/1c1lTq9jdmLs7L1u2QOcQM3Yp5KHoOxgAbzXDvp7piTH+7wwjKtcQ/BOlqC4
YB2O46E5e3Fx8c79Ib86Ee7hB3IKnzc9JeFDypVErP5MU3SyQbnzwWke2+TUltBNNkFLs85q7XPY
hWhhMY3dsSNPvHpoUkOQ8O5Gg2krkB3SEUWUggxHIXp4/RxV3ZfVe76/i72bfcXgCmB5mMgcmt39
sQrIOp9JPXbBP7JdW7/aDVNZjT1UThDZPtgi4V0VDehPxSYDMrRLr2DaT2dkESVMNv7Eq2L22T6M
H+xTcbReF3l0Drf6ocwQ/eusqKDbr4rUXgN3ODJyDaaP0hqiOft534j/4xz9lcOGFRWIo2Nqz5Dr
R6nQ2frkfnNiGpUHNNw6t4/2XnxOY3MRkc7LFLjTsikyN8/lkecvNPiUFfv7v0Ezrprh70SaUZZh
90sXB++raPvg96XhGUQ3toLwzp5mnPOZPKKUxEH8ZqqNfJ+mgT53CqIXQRkeIrB10A83EmF77E7p
edrZcRdbOxOHUHPwqAl9SKZmddABf4U3orVy/VUSewf957MzbSqKwe9QIN6MpSjbAp9Y89fKOa38
a+qc7q+rxu/V1nizY1dp2zvtkSDtNX6umqOoDfD9H3P3HbdXE/cz1KJcCKxjZwribif3dFeBLpP8
cfbpPr/Kb8lhOdh78pDE4oFEVeQ9+m5Ednw/PZj6gb9PX4XpFFzPA8/refaG47dv3rE7Z5/z03oK
9+ulivZklz0Be/8fzGKdJytAp1lhe7zGWS7HV9qcqqEwXEJ0Ayuwbju7DCtHdkdGabrzcTePyBSY
erK/T99wAjXjjz4HFllL0NuXC4mduD/6T9OB7tlJGtxMM38158/Z6BRyhCtk/dlnJzczjKs7ItSk
v8syZosihG5GTA9WVO6cuI1vrdfmmMbymZw2kd9hIiXmLrNk6d0AjjRW30EzaZqf2Wy6L+uso+B7
Zk7lCNsZjtXjsu+j6nAr88jj5dCeWdTFoJQZzKX70O3/b5IVpCAr3i9w2QkLTviuJWIYj269pBuD
ZLXkuhTzIJh/C5LnBxle8k3ZVlhfgbHIi6EcHVg/m9wzz+hhTu1tJ5sqWCpJ3a/JDVp1XezSPtxx
bhIO02yunoJaUter1QrZHD33U5l/npxHZzLJuvwfZ1/SJKfOdP2LiAAkpi3USLu77bbdt+0N4eEa
EIMAAQJ+/XvqxreoR26VvqgtiwRSmZJyOkdn+WrufysynDy9e7F8+af9+P9mg3Y9j+XO3lUHebIO
t88I3TmqDlfLleVbSREV2sfwSHYYi/3o4/p9mTNAVXN3+y0a2/yrIoDR3n4YYTqU01MXLM9haFpi
zTr8laufhQN0TXw/yV/8ZZc7r1Nn8KgQnvPOGafm6oGHP+e0wd1lthbvYSCDOKMf7Y81F1nsOc26
k10X7NaNmnKCmn9RUxajpKIGgUZ/DAcgAz3I9tsiDf+iWQF12iyL0JrL/Ko/BuKtoGdffLprZdVq
TB0GViEE6Y8SlMCkAzVTywymqdGGp2xojNZjzis4QTX9mLqvgfUhtO6LZ9VKhhClDDMRDcd+9l4q
d/44drJMbmtEc2dUyxi5y5t8jKCRaP6nlB/K+WyVZ+J/vi1dpxTlFuKxPChmx+6Po/tK2c+IP43N
y32ilR2tDSpC5giiLdi5/aeyduN0n5WotQwr2sK6CxC5EOdPVv+YbMO+8n4PFA3VYobtWqF9oXU+
Dm/THjQJcZ8ET/mHaQcInFN3NF01NVpXixqycVFXv6jGaw5seqXboV7ebmtdl8RRyV1dyZqMzPiF
+kN29E7hGX2uMUkQje3uYseAli6/dXU16OTSeguQQo9OJ38iWD2v4Xaa19lwgdVYvFrKqP3SdaMV
p2xoAYqwjNd+v4i9N+8NGrpcBN7Zh9WSxpgFRd2tDHHv2f4TINQLgFgZr5iFQzhhvARqdki1sCGF
V8qc4y1TV+565u54YCrl68xHcVrCgsKzSrs7kiwlPJUYu2gNI6E63atOu6HdrJSI8TzxKOZPW/iU
9ydATRuWVvPlavUi5yLMnP6SpfHCvQd2mIzxwyYrw6mkE385ea8MU/QBcwFs1h1d9rkcD0P7Gpow
rDWKUcsWjeTeUBTDcOxA7fQcIoO5d2rCHqq1Hj633toZFkBjNuTy/qtfAG1mCAwfaKjyPlMBQGuD
XN33X5zhSq7gWRUuCw7svlvjUj7L9kNfvGz30TbSUCUsbRwux7yB/Ip8q92vVc3janQNZqNTimKV
FpHAx6wYPBUFYLnkwJb6cXsz0EhWR6tXUGn18nL+5bSLXUhfjBDiOtGKMRLehn0BFPFjvvnbKUON
59swFB65TyfqhHW50EHUuAcfvfVg8f1iultfPu+d3fGv2eq8D3iRl/1xcr4ti4gXp45FJ3fz9ALq
hbgxtlFdMmvvvejixFcWOaNP1ncX5IsDzvZtxgBiV9UxRRteSSk6CeRd82k0VCes5YWMYuxG3HGs
R1F+zwfD3UkXVqmT1eE2tj5A+XscteWP/CSOG3iqj/xD/8HZ2yfv3B7tl/vMVPHemciCVc3SHVuG
ekmU7yL0JtwnWjlMENM2c1tBO5hRncbnmhruxJoNR52XXureRqUd5j9gBIt11k+w69iJGJx4Rpe5
IRWv8TF1anr0wYk2DPj4LiwSu2l3lWuKcDTm+dfAdI3CabPlQEVxX6X77G57Itu4DM+UG6oxujdc
nl85wFTSoqhXmA/Yb2p6XoAwEHwi8iuThtqvZglUtlJXluE6i6I/ll6X1NPZkx8mQBcE9T0lcbCR
KR7sAL+Z5EUpjn402LGo6JRgULtBNSS4c+f/z/WudCSHwc+Im8HwB0CcLX0yLYZKi0775H+1z/OM
R+sGuDxGZeLW54UDcraJPXFo6Z36Uby2pFETgAYK9zTng5c/5NZ3y3RN0Nx0/rv9X+ll9T0xsNLt
jl49xxn/EdpjsjrjfXvCf7nfK+n2UkcdwsLumOV5OnhLUtammQaNx6rT03UzurOMLqIBou+8OsSw
GWuWU52d3rhNOivC1a8p/xlpsk1PMvrTV9/H8s4DV2UjHQjnlufAXUFhvB/RHApaYYO+NaupUpGC
znAiHodSQv7R8h5p+VWaDimdaMVHI8omVl/MPBgeRzBsVadsNJh39P4Bbl+W+MpKcFpzZ/QuN5Bn
ckBW66E8B6m5DqArhaqT00HAnNIOIP8yZStikVxwJ/P9EtufgTx5YN/zgykg16UtbcVVsQBynine
JfaIx/fsEP0Qb/9Nmj94u8xw2dS+RTlr5TLxCCnjy1tQ2r0MtCdiBwb42I7NRUZdHUudqwZvWGCX
Dt7Svvmf8pM8liihvWQfrcT5tCVdnPS/h6Q9Vv/cvkBorkGBOmxN2jBqXQHdOZ+D5+AtOJT7Ylcm
dGehAQupB/fEjrdf9b4xB+rcNVhjcd+6nJhteGqif9mQFOvbfaIv+8qVMfuO38wLWftj0XME17sK
+MSeBVLdxVnffB4t+af7XqQEeMNEAU5h4R/y6lRWR6dK+/Jwn2jF19tpCr3gYl7U+eS6D6z9dzK1
rmoyY+DU/l/9OMPkiq5HfOex+VBYJPbDaV8FH+38N5CA9tLt43Xs48kDDSv14jV4FtvP27/1/pER
qFPVrjP2FGU7LA3IF3hYx5FrKDvrJCteH5RVF4SXu29k/5y3xJkMFy+dnSp+jgaXECjoCG0GWcqY
O4F99hj/mc2dt7+tE+16KCFx41OBDi18utivqJb3SHnE3QPdzXuyrw7+02xqKPgPvenvOC1Qm7XG
rXZtAEwgJZ9sh+pk/bIf6wO4G4+oPD65H+1f9A2dYl8A6XS0T/6L++B9vP2PmtVRu7nA5xPVTgaX
DNYizrMl7evM4IQ69akNXG5NRFBMUN+Uyn15qg/+R8niMfZjdLo90CY20ZjqfkJxd9vJyqrvNmxZ
1nPWO3EZ3cUwSgO1mSsvh37N/EocHScCCBrN+ic8MSF/vH+4B2o3lz0iQ1d1q3sa8jB2tyket2rX
Vk7CF3YY2KMMv/iRifFa9zLlLl73vZzBgoJiv/Oat+fN7pNqZUmOnK8FFkAQNWyYV7ptVe/nN4JQ
8fnFBnc66wb3FNFmF4gOMIPgQgYr6DSGL01eHsWynm+/Srf2yjbAsnoja4Xf4n2149PyGHBT7KgT
rbh/uC1DAcJ399SGwbFfnQ9+ayrhahZDbd/KXNAWymB2Txaw01pr3nXtYR6fAKq0C9v2uNX71shn
pHuXkiPL1llaosa75nUB2eNnaX1esyXeOv8YuG/t/G02zQRqll3t71q6Me8tQNeebLqmE3KU9u8A
1Gl19rQE/6z9feFNoHZ4URAJh10n3BO4FD95aPCJO7r+e9ucNK03gdrbRXNUXuQKLsI+w+zLtKBZ
aj6Uy4JWd5qA6TP27DcHqCORZZr+0JiZ2vKV+XnjVC6cZarsebdNA0/mzdRz937IFqg9XyjH+laJ
acoTZ0DugyHExZaf+kg+sIaDHM4ydZpojmO1scvz26joQ389bbn3takkOee+aI8YFxCGZJdOT4qn
50hDWSQC7F1etZ/dhj15a2PYr3RaUjyd06qb/BmNUDadwvFfV7a8sfbRGDlz9hBNfuh+EiWQU98A
eyYCFt+2NY3K1C4vkgdu26BF7uTa0S9h0zLpt9xO6lbmp9tveD85FahtXrybaTPNfD25orHK56r1
wEnfVW0VfBbW6tg/JjRzE9N5f1mIdy4xasW4x7SY28ilP/tVeFgB2GD3L37r7YHfluRRlVTOsHcz
KykYOW/TnWunlpMBcdfVK6/6c+f68dhFMZXFCQSOseMfLD839IRpjE+tJreOtzk8LJtz5xXTQ1SF
0VM0Az/lrnVS68k5G6MSqMj9OWt/O8HjPP0B+2Tcsl+3xWvMW60lzxsFC3UB8Y4EPSkBE9fnYPsW
jHU8myoaGltW68mut9ZrWTr8LPPHPHz12j29a8aUBmop2c+twre8sD832x5oVbF0a4MDahZVbVZ0
ixKjyK3tnwji61++RcJ57zLsloZtRSdfuZd2U4RyZuj5J2SerP1aAQuhrrLZYDQ66ZeluIqmC75R
ks0BmrPsIqSnsZ0H+eKVGPQ10Tzo3nB5fvUG4TthlweWf/KqSPxyPbvCLcurft62Ss1tQe1NtKql
WDtH1Oc2+On30cnxs11P0THQVjur656BVbC7/SaN/avdiuArzTqkiOtzGUYkWVB+fwusjjxFpQtE
hyxqAdQqc0P3/H9wrO9sg2oD42ChmagMeXvOiiJZltc16F7GssXE+4/O9vZ2yPYzWKqibmnjZcaw
/WLtsn7YW6Qf44BPcTj0L4t358GsNj0SJjZWblCzOwZfgmj8GF0i5bk26FZjI2rbY1c59SjdoT2P
smljOrVFUkpMvtxeOc22onY6ZmEve2fJ2Hkk1Tmc6+cFmDMsdA3Bg078xWCuDDxyfRlSAN+e5x7c
xHN1clDEGdhqOH51ulH8nyPDH/qkr8720FmAQCHImUehwc503664P7ekkCxq8e1jf+gjth8kO26D
3N/WvO7bL8+vVNNlq+z8gVXnbMvTwgkPIBg3bIu6Lyf/K5oJ2wkGWlXnyR4O9UC+9mseF7Q2JJx0
4t3/FT/ZJTb1sK5g8PxobcGHuduScTQZvE68cg2dIoCiC7u5mGOQ8LE+VstyWFBevE/vylV09Z3N
6oSXI5mVoW/ez6JkZkF1j+oJhi3/VzdVMEbU8maZDoLu+xrZmM3ZB4t3p3hFN2vE+4WFk0wRcuzY
UB+2UO6CytR1/u51Fl+v6MYJR7/KVp+k0Sj62C2rA6YAfg8u3WW5idVF8w41Mu97K5tFZrupDwZd
Fv4L7K5XdFDs6o1/ub3CujdczsMrz8pc15Io/ZEUWFFnUCEmjdU+zG52wPyeYR10r1D2taLwZNes
oZsudv/LlvWLXOx4WMg/YAp4u/0X77oBcdQgvO2pLTNJ3ZRkKH94xe8qHJDaMaUSdOIvz6+UtAUb
7jTBhmWQHIBvzWHk3gPGcA1ephOv7G5O6NgIUCKswcLecO37eiF9ToSRU1snX93ieNMBXxprLHj9
0o3/NGvx4ICi4bbu392boXvFi2XkE+kRLO8kiZuipOaCK3YzDdDppCtOzLcgyzEA46bFCJI7gcp9
ZwkTeoNOuOLCNVC7OGt9N+2i8HtrVyye2+jHbbVolK7G06IBMZwocpLKsnrlzPnKi+7kTfbxPvGK
3xaBhcHeKCMp2tAT5iCDXcodXYThLqLRjBqMUGgdXhYuqT/aPI7m4LXykcu+79svG8WVOzXEplUR
WrAYKzzmZbkjU/0yhXdBahFHpaZsBLjg7NBz0zErlpNv1VtcLIUpjNKt60VjVx9fon8+GyQh6Qow
+HWddtbAzgJ8XvfpRvFVMgLWonNdko6Mpw5Hfa2Mnpa5Mzir7usVZ/UYXVz7stWAS+GJ9g89Rhda
R9wpXXHWzloBUZKvS7oG/NUfnVcb23EwOV/v043iro4dgK5mpiTN53XnC/rYU54AHcwQwmrOKTV4
wGkEhAhbumk2+LvA33bSj75bfpdGmbjnmkwcNYKwBqupWVVB/W25422zp1lx3nLT2JfGa9Upqb7r
FzovNU3n1RcgyxJjUtulCWxVYzvqoFTUl8L2OfZ4MjYnWfsnO/cSv2SG+EQn/vL8yrFkINfaA5Zn
ipN8L+csyfp+h5DicNt4dLpR/Nabhqjpp5akHbUOMi/3xOGGvVhnOIrPtnbOaHRRTAj4xzzA2MXC
Tjl58QGAcPvjdbpR3HZwWQimApyCg7BTp+MnifmLyJ4Nunm3KAOzVPw2aJwsKHtcMye/KBNczbDt
dKhkuAtAq8I+mxFFt3kiGgQX1EYy4fZf6ZZE8ec+3+TqTtioaRU8DW2RogvesBNpRKvZX1ZHDVqV
XPxR7aVuDThszg3K0olWTt4mx3Dlymvc1iQGbToaN13z8bZCNIak5nXncAuKvutoOkbL05ZtsazB
PeW7MWr0d3795dVXXubztWERoOHSoT1YlhMPuWmeVacXxX8FKASWMLdkOjVbwtY1nsldyEDEUfO5
UWazQDQV9jU/i/nEz5VXvsryvsQO5CsOXHpWttr2gq2n7p9ptO5K6v8aIxOc5SXQ+SsHB/GK966Y
PLqMBuDzc/Kp4vNTgaa8vqqOyFKl3pYbuvN0r1G8uPaKpeybTGL3/8ei56H80nlvonbAKmVwWJ19
Kg6bjXkQNgI/woeuSGgU1XGYsS+YAnF2c7gYDgKNIakjQ8WY50wQm6R2jq4muxwTCwPphp304qXv
rIWKc+ZE1lI54C1NLcl3dH5uLVxve9Qe5h9df/BAMnPblXU/cVmkKz+Tos954Pb4iUGQY+U23/y+
Xna3hWvWQR0Z6vKozsexpGgk236jEWtfVvYrFRMQ/+/0ZnWSuKmq1u7azknLzd/N83oIh3B/++t1
qrk8v1JNTierx8cvKalg/ODBZc55ZcF0T8aNOOpA8VzkdED4T1LutCenLr8PJT3WuX+ndarO7HnC
GbsQwTQC3Zr3zxhyMDiwTjGKAy8daSavhs4DWn5yI77butCw7WsuECpVZcdaFMBzQdOhnPyEtetH
2QVk186d4War2XzUsao57Mk6r72TtqLYeeVXYb8FonzIgnQbTb6r+QlXOXnbLLOY5Nimq7nPYpIV
eTwGDo/rpTUhouleobjtFIJBY/aw9zDB9hnhX9iS763ItIFqVlgdtfJ6AAL184jozuZ90g+zvWtm
d9vddizdx1+eXzlW6YyYkt4Q3E2cxAz3UV4HO+KXx9vidUus+G3bRYAyCrmTiioHjCkY7v3PQy7j
FVnhOwH9ieMqZzFaACIpuSAp8eqDxLRiLf3zaBUGR9D9hOK+pFy7jQvY6Qx4Y9t+RFU0XvJqt9Fv
OTcRxukWQnHkcSW15w1Y5oqNJx6gfbawP4drYNiCdOKVYziXvccaitRSFoRHOQ67bM6+WNVqUJHm
dFFHrEATOYwrQ2rJ3eZ0C37nzfojDP64Xnifnf41aOVvHTjhkTGUfv/WNV2cd+ObI+6a/iOOyky5
1H49Y51hQRWohXP2IZhGg2o0mlfnq0rpeQVZAixsQOwEULnjrszAajgyauKf1b3i8vzKiVnPxnLa
sFOPtF5QbWm/WlHVneF3pm1UswmpE1YcUSq3ZnZZ30vcxYX3IJm/3neI/dd/e/X9fGsjzBDBOEdb
2EfXYuHeD1vDKaNTjuK9FZjL2VI3JPUdcu7KLvbc6bzJ2rDD6cQrfstJGaCOhtAOg4ynzWYxLauH
FTv17Q1UJ17x2y5qQSzHkP3JZ5AzDdW3mixJjWLpXeLVQStnHkF52ZUk9Qb3WFOyE2v4PapNCRTN
16vzVvY2OHm4TCS1+JI6ixv7tjiAINBwMdeJv2zYV3bTg0F+nAMPyuH+iz00qWhzhv5G7+W2djS7
mjpxVZa93xc58j9ezZ89CXhIMv9gHU+CxrRxahxLZa90QYcrVh95bYzX5sAst6MiTJCOdu78BeUA
Dta6HHgP63f77kMly3Mjiv2E+dcqM9GkaI5HdQKrc+gUeRPCFuBBt/uGTSAkJd6aOO34c20QK1F3
MEFD6NSlOHOJRHTBGFY8bAWGSSmbdwQdzgZ70klXfLn2yhU1Lqz3xLpHtuU8Kf2+2d1nTIon0xoF
haaHJ/s0F8DOrT65DeqlHpb/wAfHdNy8/w+2OmflTlYQhuD7S3kz+busYH2yYlTw9j+873C2OlpV
TlHTOb6LIJKx3+M8fxmWvIyLuTGcle87nK0SWQI1DUSoEnGYZE6NBCJ94NbAY6cvPuasMGQkdBq6
vPxq10AtJpfhOjjpUm12MsM/4qYXrWGZ3++/JpheV8S7o7eVElfefBRPsP+kyv4hDTg5OQXU3xr3
04qZhVPp3DVyihde/vPqfwQry7ogPk2Z054FCNsn+/ft5dZpSrlXB9FqDY6DX6EAwQIL66fWYQY1
6SzpL0d222iOMpoir7IPrWK/UZHmq3OnISmeTIO2kIHAfWXs2GNtrbGTB08BqNcKYWrb1SlH8eeW
EMsnDAkVj3kNcEzyhs87P0NKzbAbvZ92stWRKm+2PEuM0yW0p49rmdabSLfCj6uqSyqZxXPGDYuh
+RV1hsriuD0O2+ik4bgCdafwfxI7mA2Rh064ckhvXgWsRW9G8ZP11haXaFh4sksxGq53mi1DRcHG
oCcwB4jE6UOm82B/yOtmi5112AG86dNdbqDOUIE0mXlrD1t1g+qxzQigTmbv523Zus+/aO3KeSX1
Qmlj4iBd8yJx8zml2fZ1RJZidvif26/Q2ZHixcIjUVNg307tcE7YViVR8N1e88RDCOu33/n66/Z7
NC6ttmZ1o2UFbYZfcaommfr8KMBP3oNr+j7xiksHvjdtM+3XdMMFGySxxzIvU8zIGu7x79ezbLU1
S9bFHK04h9MKXa0lyhFl/7Hpf2wBelw5LgKsjfEJBtfWvEzt0UK76cLRAeakGZn2gw1ee7dLWIMU
yRrtOHrc6/xP05i6bTQLozJehlYbth0hSMH705kJ+rRW9a4kpWH30IlXHHwYNjQGjFj3efZO64YW
V2Q4Oxl8vr3umv1D7dNaq4rOiKBpOoXVH5bPv0V/F10qtrTLH105H8a1MSk+c5wSsj9Hbr33rOg3
uJUMaFo6xSi+7YUrko/OhhOijp4KJ0r6mT0xeecBpE5G9W1gN2JGzmXIxzBLRF+HbsxsSiPDwuqu
MmqbVhkJIKk7MNMt3JIaZEel/20c5j0bQuSP0BCefbXnAoOfphKsTmOKj1tAPS8zG6nUfM0OuSdx
tSRnd9gMPq4TrxzZVjS2FZFYb8fdDt3c7HqUxollSsNoLFVt3wpkCXKHpaFp5A3B3rYZObqDY6oO
aU4KdRQqDLrImhebpuU4ftiETBoZvizAUyzR23zb1TT6UTu42FyIkk8XV/OXhPhBMgn3kPsmyH/d
H1yeX7mbx6xp9cPKS1viJ3mBFR7krqDe42T/uO8HLj929YYhH3jdWtCRb4nT0oqkc7oPHjGNk+h+
QHFo396CIBw9LHAFPsdJ7tysStn0K8pMW7XOhJSz2nWLtvcbSlNBlpd8JR+JKU+lk6xcuIWfYRI7
wyWmsfnPciAPtkd292ld8dqsFHkTAVEtXSI/Rep6l6OvsBxMgbPOKhWvdURWBHyJaLrNBdILwNwn
KxAxqKH2p1lUtYVLAlgZpTnrsqhD2rZeLO38s9f/mxvPX90bLhezK6sEv/Q4Bn6OqBmUVjFKusmU
Nf9UGzuQzE/uWgO1jWtBKr+X0+UQrvM25lF/4Nx+cBkxyNeYj9rIZQ1Lvc0d/qENIhl3MvTjueCG
/K9mhVXM6w6BpuN0Fkln2b4w4SSjtbyI2nTbulxE/q7f2yqmM6+nLrAEdOO79Xcm3L29FoArzZ+7
yU1IYTq8dMus+G5BhYXrRAHfXavDlm+x4N4jEGOSNlsMB5huFVQnbiZrza3VS0NZfY0qUe/82r2v
S9VWO7raaNyiIIMjyJadCZviKuw/5pupFVC3Coobl/U2ja5dbCmX/EgsdorQ0dLmUTyG0Z4EoSG7
o1kFtYurGjeEHX3npVy8YGSXN8+B/2BJwwJoLFWd1QVLkZU1PscCOHNsddNRWlECqIjDbS/WrK/a
zGX5IK+lqFMghALUZWttPNnKwYQI/F895R1HUKd0PeL0oxuiu42KDohCWzMhHGd/6LZFh9kmJKm3
aji2a09jy1veMsS7uBI3PKFZuRwCZzKRI+vUeHl+tSP2lgj8fqNeKmcr9Yg8Iuo9+WwwpBx04i/q
vRKP8T17K4PRSyMAzA7u13Z9Lq1vt5dIJ1vxcld47uy4sC/QxiYjjT7jirHbWhNCnc4CFA8fyYoo
HQyC6VrIaO9nw7QfA/5y37crBzX3Pb6gZQ2txOv4mnfgcCtIgXZ61xbfb79B9/mKk6+u03lNC957
lg/AZ82tnKLrws8s0xVMo3610YvOLIocgnNIzFts9cBE75oXT7ampJtOvnJW84BJ38bwCCYG2ans
wS80LgfQIe5u60cn/rI5XlnmGI18ZnWJTZBHNSJ+4cUYONt2dWiCj9OswF99XtLrw2KxvRTTlI9u
1pwwPru/7+MvP3X18Yg3GZPecgn0hxiRLeYkvpVOZ9i4dR9+eX4lvRPMnuoeK1u2QSK2bk98UwOH
TrTis2sFPjsxY+xO1HmXx5RO/N9gmphpWk23qorTOmQbirBv0DU8gUIzGz45pRtPwX2DNbaKmm05
FY+ERI/OFrFTz/viQBs3v+9EU7u82ghTvVmFReUiP8x1uF9DEJxbpj53jWrUHq81l3XGwtlLvcJO
3LU8O+hJkLNpekEnXnHXagOcibU5CD1WkDCQ6Dhs7s7tTfAjOvGKuy5elm2yrTYkiMQOfIuAfQLR
Yjh/vMuh/mrtmqTt24CuTe1iem6b4tzZLZhqXMNt4vKV7xz37uWvrjxqs6hXNPlMU3vKya5vBdlT
n40fJ4vZe9qKbIp9d7YMEYLm4vUXgPZYhFUx1lsq0eEy4T430O1zjsv84tD7The1z6tqwmlZCSLB
IvP3Xl6fitI0T6nZIv7DtbvSVVUBl2fi6FLo82JLIieQsWOt9/mYq5y7zRJ0YbBh13drDMRJp8W9
NMLIUGjqFtd9vXLsLsAQCxDTL2mN0fR4YVTE81oZojONcLW3y2/bbWmRpkmjxt1HbnsAFPh9ilG7
ukav6kmG6ko6DIQWb25Eym6fTYQ7H8I8Kml8l5/91d1FRztz4Q1o4Gt2Of9cAX9h9cfdbenvJvNt
T00gDPZaUenQ8YEvU9w6ZTxHXxhDXNNPST5HcRv08dJFhqTy+5d4vE7Z8ixgUgcABRgf8upz5cVO
OD07XbjDxCu4zNyHotl14QdrXPdeF+27MHxaIxNl3buWgFcr22HlhdPWMp8/dq39MGG+pFiDe5YI
oi+7ypX/bdJZ2Grn5KGl9cFZpkPg+ye5mq4uui9XtsKJLcJCrwTgTis7jsCZFvWG9Xh328OHX954
9eFcyKyyWE0evG36EIY2ptvKD1ZBk6i8qzkRr1CuL/XEe56v0M1UyadIijQDHfVt29XpRbm5eN6M
QIyX5KEc+z+iwMDWLEFzc59wZdsLRwLWW1GRh0Gwx2ECPDMysrdFO5cP/Otsg06UHa9ybOBk5it/
jE4tj7NjA5xkfzcCr2bv/X/wb757AUDm6OLzV6trVWHQIOsOi6e/6vpNUhYPmSke1yhfTSYEk91Q
by2nBz6MX3FUPw65Y7hMa6xSTSSszbYVHZr7HobGekYN9uB04ikQr4KbJjJ0mlEcFjQcokbKCJrp
H5usjPtvvf/p9uLqPl5xVluiJh50YnzovYDHm7vGVhU8AtfiJAeTAel0r7htNm7bunAgoQ3DOiaC
VVtsF6Y0nU43isN6veeyPpz5Y4CBbAzEgI+APNf9XS1eMErFaceijrxw7vjjzJ8D+8tsGdIm794X
IVfxV5fBYHgHe1xrB/QqD9uMBoGCJQP95hmNXre4iuMGbEV6YIVlWnP1jEHsJGyHh2ETT5iyMmT0
LyfhO3uDmiOwecTZsOUTMEnG/eIPCV8HnIavQXkKx9fWhDysWWV1LMxtq8pxKPaGnr+iCmqTX6Gz
v+0BGutUeaRa6mxzmeX8EayniITlbLhvvc/7hgqP4rUEVJKzR6z2EeDbF6T8eDt1D8GR7MuD6ZLw
373wPfWr7iuw5a8b3uEetwNQqfbWXhz6pDh4LzSedv5heKwTfur3oHcw6Eu3FIo3b3NQMKfp+SMI
5JOOnmjRJaOJElgnXPXmsfeKAG1wj7P8vHUY/bAf1/zbfQutuDKpGCEyhGzR7l2gAU27++QqrjxM
VdmEFY7Hjj8v9K02bRE6w1S8F9keUWJclD+OYxscvL5xYxp6ppldjXQ1WeA6lRMxdP4/LiPABg+h
qa6t2djUIbC5poXf9tCGvbYYUI+r8skLn/z6wDMDtKvGRv7i2cJ0HHASbf5YZqCBLI6593NgJuIP
nVoUpxWiCMeZQi2V3cZk/OGbkPV0gi9/c3W7CavNA/lm1j4yMiLRTxJrM2zBOn1c3ngleV36gDo9
JHfLgILqafGA/h4azimdcMUhN5fVy9BAONj7GAQ7VRxuJkhNnXDFIzugAK9NELWPaGCym11Lv1u2
4bt16lacckN/XOn0A38k/NmNHqtud9vZdZ+sOKX0sm5E0zc+mWWxRU950SSgw7wtXPPRavTvTTXN
awFlN+sWsyHfl5MJoUIXyqrhvzUu1jos0DXKNOGnMBXHbFfYcXle1pgegIj+czjc/guNitQMwBBh
Eo2NQfs4lF99CsCN85IbROsUpHjn5I9yq22IpvD8dS8ng1zdJ1+eX7lQ5QneDiOO0b59yngyhk+V
ac5Bq/jLv1zJLu18bUo6kQfXzugXSgrnaepcmVTT/3F2Jctx60DyixhBkACXK5fuplqtxbJlvXdh
eOW+k+Dy9ZP0zEEPFhoTfXGEdQDRBVShgMrKrKGwl2clZBkb3aNL/i/vyHOjp3dZMbW+YcWLn/ab
ikBaZjvBk8eqSPW5xgbInSowuxjN0areINnQgh8D4Z/WNaCPl40vh7xNwn5VNcN9rDmEQrngyE7j
1nUyYWzyst61EXnbgiJMD6M3HPLSM97WwDjZipucbBsIzp0NTgFwTYWTfHsi/NAP9/NNvB46E5u/
8mkr85nD+jW3L9huvk244lVEMmux8QsPbKaBSjluQMbvJf/cdM/tTUVMzFp4hDLjidggAxhBR9e+
lJmBrvfkhLvubW4n9nxpqwHMoY21HZL8ZSxWf3LilylWpSIy1xMbvsqR1z0leyQKqm8MusJpgD2/
3G2+ddDP1ieV4JJk/4u6W6MDPZwewN9LMd0z56VTSX7IxhVc1mzaZY0JNo1hvi3I/x7sdrVuwfJj
aQWftWfDbHRni48QrvB4ciQj+GzxopYqrj+yuQt+mzBIu6cdqy9IdXTrfmUKFjBJfilqabXOsPV9
sYxnN4vPfUO8YejOI9GOefbWj7elD2BK+W/Qhmil7XYtxUHjvmzrqb0Jt6RTsamrW3AfnBhOeCg4
+4YWQhw5KLaHevp8y9lLxaaussnXstTwGjKDrHrmjtfMoH6J0+C24YXzd7OW0kgtA1da88eqfdr6
T9uk2I8f7xcqtnLl+d4cNu5D59/syY1sorpHfRwfqdizZYyraw1sgXei06Bt7xLr+6iKvfsP//v+
TUUlLEjG631OSX0ZLXSbpRdS/O7cb0pldJlRBCddp3yoXQNvEwnTwcJIA6dUlbFkVhH8s9QbRpIN
M6+db2VyjxPcU05bEnipKxykqMG1GkFP56V/qyPNI17zxfUz9P5FTZCGbrA93bQf/2rbanVeQQ+u
vtigsafZxam4r4SSSowvdmqtI8gepxqnE1QcIJE7otZ3S5VPp6LWVcOysc4bjNwn57F4GVWS4jK7
iw1aRpWRuWw3HBjPQAafyMkJyEMfOt4W5mESaIqMQ2aZfU+9S2lXy6I7Hy4sU7AIXGve5qh0CiQO
JapcgcC33FBEG89GNT5vfL6wzgzxvn7IzZvUOWB94VSlSWXyvsdpzfWntfhe3IRWw7iCs1oZeE21
FKvK42+L9tboT4tKC1FSgkGX3X8tXpcjFBA0zFk7xc9GOBzbs/Oy+aZfHZJAJcshs73gtQ53tZpU
KR7Imoe4PYyt5sfTcS1VgCzJthE7sTaDx3VPEOL1MqR9tKhKALJx97fpd9vRYRutkhxpnpMvXmPc
8+35eniRDSykv6lNy2GeMXBjtHfMsf3SvEk4U6dip1U+66nm7lcmh/GTltOw3nDmWSrGSNnMBQ8F
U0NhTAb2S+9CKKjh/jwXwW1G2T/5ztoGHj82Y0+qW+t3nVzM/sv1cSUHkthiBeUhaPJUqETZIz1Y
/c9qbk9Owr3bRhec067NJClr7G2XfcIlyWC559aqO77EcWzBO4feWu2tR55eFS9N8jhpd6X+Zc4U
79YywwhuWcZJauYz1pKsh9J+1o0gJ4qnVMk2EbuowOiamYWFXZg08c9kMkYPvqRI6CTTFnuoxmxb
FhLv0cQ+j9BvpM7JgCDP9eWUBUSxfWpmmt40K0YfD1Ooh3XQ+MWRvhiH5pAcVMJ7sp+wr/e7rW6v
nZMwasE8y7/19JCsDzpVvE9KtsxfJNhF3c76fmWcDO7VyTntUUFrvFWFEJOtrOCl65xuejPBS1dq
RVOenksVm8AfMqUPcl5RiiftXCNu9nBrHKdXEpjndgtQtQzjl3vTN0N99ACZGFRgFVlOI+rxVGid
HocYlnJPBiA4h/aQHpzP7DIflnCOIKMdXN9SshURnLhYAC0hC34W4yuUeOzT1puhxSHFot9EDKZT
UV2Hb7zU123FO9n41rqTV3apl82v1+cv2awiNCplQCulOq6WpmmFQ6/7LY8DlH/968NLzCNCoWxC
tZKYWAatcvzCOpQQUE0Mz7VvC0Ui3ikeIZkHxuTmYq3HqY/4pHgvkJll/z3vfBjagmDhqRCbneYn
dcLcfYB4xnWTSHxMbKVqcj50fEWBTsvToDbqgCyq8/vjVw4qIp10nkxdbmLWpnPs8qdt2vV2QfaP
BgXVXV42eyENxlswgytj9ml1QDl0VrEcSurelAlHbW7nOXUa7JQ0co5mkNyNd02U+K2fBKr+XNmi
Cr4KVslu7FdsljT5VhXHoX8bVDqusngjop2aVNPbLIEfFa9L4yWQVY4D7g+NB8I63/Cyw40BR8Q7
1TTfstqI17ObnNvscZu+gFzJTlRUNZItJCKepok07rq561nr6k+L+QvSTL6l5Wc9dzwXTELXfUCy
EiL4qVmTvEt3H1iIfWxA1gjG8GMHGM5twwveO8Z5hr5K7KVk+A7YgWfjYqu6VMmmvv/9XWQgzZi1
Q6PjCGaHtcHmTNB0zwtFVVbiXiIntlY3i1HVeEFMJtMz7cFfl9tu3yIb9thoa8cZDqq4/OpU1me3
ab7eZm3Bc10T9HQGRdSZUR7Sxtpf0SPa9Cpa5P0+9kHiIGKe0mFEX/SMDd8bVcDM15ic53INNlRS
6yVcbfvGTSMkzGbSO7D8jJo1eS5YMAx3qWpoiVOJcCe0t65GmwGJh+6KjHnGxL3ZPsZ4wVVyHUkq
XlTEOjUr1aoMnLmX5vccUp94eTB+t4L5jR7mIPGLIAkSxYJLVkTEPm1aNfOqRP4fj+zRNKcvcYVe
SNPqgsYwAjDwhXOqwkNJ3E2EQ+VJPFbL7hBGung95BqXcfTKUsUFJvE3kRB7LpMSsBB4Rd88jhv+
VWwmmYn2772LEu6gQ0Y0w1NmRT6j8hXF7Ze4uZB6OHfct9PXmzxPJMXWF566yTw0l7h4aVF5RNXh
Jj0EnZqCUxekYW4G8eDLzF6aJg3H9Ca2KYwsnMIkbtu1W3E9qtOjTS+8uNEYgv+2S1fG9YznRTQv
V3riMTBipz+uG1qyTUTYU+w0s8tQsD6vVZt6BZJxLzeG79cH/0PR+kGEE8FPNliTJhQ0naPdfM7K
KNdnjxs/x/zLuvwzJm3IqtzL+Zc4/uLmhWfkX1qqeFKWBCYRFMWKIZ7HFlnLZMW+o58c/TU1jmOZ
eMqNJPEEsYNqtHq7gETLXh3X6qCNB88l5AmN0y9N30W5a4ZrVobXLSlbJuFsnhojzose1UN7wS/o
rbfFRrPHbWMLHt3aU4e7Bm5hDRRhEvCwKdADsjmb/40Uue2mSUWxBKgHBfq2BUuucAjZyIILm0sO
SV1ir+dJTwKTlkGHy+N1Y8jSXbFfaqhNRpd+T3d7zzg6RxouJ+fzPHnVPT30x9hX1WpkP0Lw6qVF
ry86fvFiA+nX2LEO1FDBgiRHi4ibSvWRWhw8hJek/QmEC172QJRpzgoTSSYuIqcGw8gmqErDtaqX
HgQ93Y2dMkAi/HfHgMi7HTMX2W1du7Mfg0/Bq2wVmGVPkT+IRSIXtpMktGU6pq2NUH39lfURCFy1
3lFYRTa84KFlzCDiNiCQ2k3rbe3J1ZjX6qE9K/Jn2Zruq/Hu3B31znQyFzBju9Q94mbhiFZHq7jx
YvHHHd4Nv410BBp4QYWyvdTWZRjeSlUjq+xt8s/f342dJOmiJahkXbbHMeij4cgqb3suot2f7KhS
PJjIDCScvqCFWYcl25oLjV3uj+62cxr2aOc2jDlQBAfZ1hd81o4bs1gXXJHMl9H0N9AL+5C/PuKZ
uAyGydeOZZgcVH00ssRXxEh1yWAP7f41koRlhHg/eGUQB9A6PdipX74uYYXqser6LbGfCJvqq7my
qI2godPGm9n8pat1L1+nl+u2k5hOhE51i044xKKaS2OvQYsaWmfdWIERYVOmVoH5H6yGl2SmwQC5
37y/7WopAqZqU8+4ZcGp2YoJd61vDYqbhszagju39hIvs7M/aMWjV5SlR7feS1xFiURmbOHoHW2U
LsE1jJ2jp/ebbn4d9fZ0fR1lExfO3qyy9Wa2cG3h/OtaRiWoMOrktoxBF1zYSDU2GQvif9f3b6mb
cZ9WdFMEaJlNBN+dTMvpazPDlcKxpgNlufHYV4sKmibJG0wRIZW2a5myYdxvqeBYxitZ5Rd+EjX3
a1AFWXCbl5oiYGrS63bsCS7DmvHbbU2Ps2BUHTEfW8gUwVJzmxIyLvgJQ1wGU5P4xA1v2TSmux+a
704AZi6MQ/0VqeA8gF52gdLaAjUu3zW56l76ccJvinipyZhAGNln7jEdT9qEgjq6xmIjw+Ys/Ez1
1PTxIY9u///+DnsbLMADkUOQPp78diDWccv7+rSu/Xcny+Kn28wluG+5GUPNGBZiqR+xDCM7L4t/
fWiZmQT3XZOssGICRIxjsrC35ocyN4NltSLTzqBryG8Kb6YreDIGnklbINrP7FwVAfqGW1W0l62B
4Mf9VoDNnqHSmVlrQFnyYPWQUzLcwYPYJA2um0niCiKQylyalqOND3e7vEVbche6TAU0kw29Xyff
+cLoTqkJqRGUA8b4yNn2wm98gDBFHFXn2F3WZhxPSnnU0kOnEr6XTVlwXyPttXkeJ+xHNAOsWxJp
Lb0pLTBFfuvZ1eNtzGANOpRe4tR+m/66voQfH1SmiJzSq1gbKo6Ol648VxAZzPxm+n3b0IJ/jlZW
8mTE7piYdaLzt3g2H0fVy4XM2IKH8i6pC7LCIhP41o2+DNpOdbmVmUTwSnQdg6y/xkMS5HRO2pIG
lea8Le5tzYqmSGNtgoTejNe8uTi71ED7jY22N5TP123uwj3+vr6ZIliKVbC6a3f749ryjRTp4MU5
9NSY4/FuO2c9nmhdw/S0WdWlLUm/wQL4X0d1+yIGRU6JZ7e75FM5+d0r9Qe0klrgGPWaPmgiIygO
w015lWnvAftdWHA2EOU0KYUjxKvP6vK1NNbQshaF+SS7SsRXje2WpRBrBfpEv1j8PN7E/ambIo01
HzBxi2FZyu0pZxcbHObseH3FpQuw/5Z3JtmKrKdjjrGdwitejbu9Z9gePSsCS8SM65efngB3iFTs
JhLvEAFXel+uBTrk8FOM35vzj1sdwaty/afIhhZ82mIaesAMLC4fT7wHSqC939xf18eWrazg1O5o
aaxlPYIzI35bkNCuhvD60LJpC0ct51NpZRZCKBnRVwDu2ARvD7FeKnIRyfAi2iojBjrYNTiYSSzP
rg5Fwb3OVdwlJPFChFsVSdMYqEogVYMmMZoUTxVrnnvKA90qv1t6epyqvYYNdMV1W+1++kF8EgFY
RqJv7aAhLbHbz/34MpTfBzeB1uBjPqvo0iQrbQnHcMXKJEaDKH6SlXux+SNWeZps4H2B3jkaGH14
ORVIa7mR+nspireqVjjZGgs+nIy0pS4atuHDyMfXBSIQdWAbn28zunAQ13nW8xj1/Iumg32lXA6u
uTyTHoTx2hYa43ZbbBYhVzqAuozSFl0N9imlj0n8WJqKOoXM9IL3sgqsqMaCoDNoT9R5TFVZsmxc
wXV7YvVAhRR74wslYc4ccpgXXZXD7kfgB5tdxFbpJXgD5p44R6Ruvr2lzzr/2o9JSEzisYX4Zaeq
kkrcSoRZsboyW32PbhWZfrFu9B2tRLL/lqX1Q2PUisdVibVEsFWSNTsFLdQpXTBeFE72uSt6BexT
9gMEpzWrMksniiDHh7vKPsR27w0MpaLmMOiqvnHZ9AX/BUEun5iGvJ8Nd1DvjE3F85fEeUXUVcWq
zYUcGeaefFqGo9nkXtUr4qVsbMF1y7Erum6scVfRL9pyb8UgsFRcn2XmEE5bVB1RqecI/euMoqJZ
REwpRy+bteCujZXnxbwhnKH1K4BY2Hd3Zs/9likOLQmW1BTBVnoO4hWW46Y1P4PIMGQH7WvnJ+AY
CPQoLb0x1I7GKSt8ZRf0vg0/8GQRdJWw1YRSIs6UZV1+DQNkBlt8uHROAHAcrgdpyXKIwCtzayo+
rzmOgPa81L2vK6H3ssnvPvfu3DLsoRzdfk999K+O8cN1XszioUSR+frEZW96Imf1lg9amZO4+gOq
Zgf0WQdgrPH7P6vgBqrEU/odwX/xHECXti+B9bzsBcfs2Yq2T+QIgB14arTPi8IvJIUYU8Rg1ShN
DSlLAG/5shySU33gp+GfIdjCMlxPt5FzmSIcy563IUfUwKKQ194IafPszopzWLaTBMeu2QYdshlP
uDZIG8CME2bdbfhwU8RimZlhL0OGobcspNrBUL0LSwIGFc7hrGCpyRM8FeR5cw8pu9OwtKE+DArf
knjAX/grnjNaLDD2OISV9bQx6I9pD92tKbqIvSprqKdp+8Pt5Gb3vfXqUpin1MLrDiabveC/BUJd
nRuAW1n5ifJTlnNvAEmOoWIYlBhfhFjxEmjJFJoUFzBHBniGJLwF27Vi8pLNKAKsUjwOdO7eoJu0
T8Ai80RxK5IkDOb+vXdBTStc2+53J7XJq1W/1PRNG/E0pgW1pTjWJVcjEVxFIEVkdi7AJE5zcJHS
LpwcUjs7tHPYEf3e5NAptmfFkSZbY8Fnx8zoizzTqkttR5tbeKP1r278ps3b9S0kW2LhQF5YslSg
70bonFqwJOuFN1mdH883vsb9RVE9TRDNzrEalOpRrGt+B3GK61OXLLQIvaqhR2ylhVtd4q7x+RZs
60VPvpVN2I2KgC/ZoiL8is+zk1og7NwvFzouF6rGSAmuyxTRVQ5jVQ/lwP0gsUHkfNcetIf8uzF5
zb1+sA7tcThriqcT2W/Y99U7d4DkgTUxVjeXwrZD0nUnPBIrFkDCFmeKJNVdbK1ljGIUkPnuo9sH
9AsZvThwccLPQXO/hN1j+YX5/LU7pOGNcUPkqk7bcYEOHkGhEM+jHfCe6GNX/CCZrYScmu1idXxA
vlK45pFDMSOuFV4scTORohpQnMxwYmDEYjKEg9kF8cC8Hhoe111BNrzgxZqbN9OSYvhlNs8ojWcA
VESQElb4wYeeRm2RtNJel3aYqNZFzE6jsSFBnjZBX/90lyy06Hy44UfgK8KPSMhU8r7EVzL3Adrp
ntW/xfCO64N/nCNidCGRmJKhNpzN7aIxIAczyIOSPmb+FOhBHrp5MMU+UVjr4zSRgrn+vy5XWPa2
6qCsi+YyoHf41oE+mRf3X/3AfDVv4h9U119XD3xmf1x459kTRwk4I0Uboe3juI5oZmuT9U2zmtOG
NvquOULRi9XdXcGnYF2SX9mM4yPRGn92+IyWDfdklRYQGSpKsA+9B/MRspGuI2k6zHoTseUlj59G
lfTcx5c6DCyEsIV2nRGnZhdpk9f+1KswPlLf/OoEFEqrx9iLz9lnPeiPkyJN/jiu4YO7m72zrEn4
OLAeHxzC9Gnnh9L9/8XNs09DQPzewyXssCPnoTR+VOxPA2N/tJq7Vd9909kVuvLpzzfZ297llPnu
Zbgf/TSMfeXBI/uKEOGcChyNZdP30fa4+n1UH9LAivLXNRj/H8TLso2wf/zdT8l6MkDiHR9pmnMN
uYgJLZzXrSQbWQgRLCd20e3Tb1m46HdtrjgkP8zosOBicCgdCJhAvDzKdDs0CCBcxLOKxa+X9IiG
Zjyua16eGMFNv0JMXCZnYVk1I9CNFgRNTO2+YqorqsRAYsYCkbSsLkqzj1inBT04gIdEEdX+BPsP
NqiYs4xaWxitjgDKureEf+JsCdo59Tfjd03wvzFsi8ecfTIhOjZru7A8C0sI2JvjGtFNP4HCLeq0
NkxX18erQGQ07v26FVHe/k7s5c0wGj8BBDxFoTAF53UCMet4MoJ1HLxO/263JjSm0kAr6Lle6CWh
WdDpQ7iOHLcSFFWS+/jWQCYC0/WVWQhk+KWO+bkevyXmt9vWXQgrObo7gYDsumgqT2OMXmDFwSlb
9P3v7/ytBs6GazHrIt19zbYDUZE/7fH1oxUXgoUNoBTF81AfkfWhmP+J3V9k/afJn69bYz+mPhpd
iBJoIxldvUnhy1XiO7Hr5U1ynt34GI+dn1VWaNc38cJRW8Ska47NNp3DQLQ5atkJjAdJpnielh32
hhA6mBPPC8q6TTTh/I2mY+NXvvZKvSbSA/2kIkmWLLGISK90LecEcnJRT9CAEbaN4iorG1fIISAg
RAvbwrjxcJ8a4XZT9zW1RSR6vG102CwEVKcmobmVz1ZDb5yykA1MC12w2xHiRmP0Y5M/G7Wq1iCz
huCg3Jn0JQVvfVSaqcf60kPD2vXNLtsmf26C73zUaJuuWDUMPaxIX+pDEo5en/r5axeBcuegfAqV
eNWf9Pfdd9ZyY2npONiOd1DPPaDokPvkk/VUn3i4txsnj/ndcOqD8qLfUoHDUgt+XKGXRHNafNEC
3d9YgxpxUJzKH3d+Y2jhuKcdML5gKmmiNOoj8z7fwdsn9zi/aMrOb9mSC+47o+c+Q8tks186luFJ
zxQxWZJRiNjzvnQgQbRgXHrcwazF0TySsD8q08XdBB9ETxFtXlsVPgB1wSi958EYdUf2yXlEEuzf
bBoRcY63bsuKQc0R9QOE6B6Iiq3sY2lyaot48zKuDOqUYGxya+qtLT2jreyUAwiddprXayxwzM0r
mp82WxQZvcQrRBw6mj/6fiArzpqC++50rmPz4OhovmeJ52o/s35WPD5KjkyRuXMmBJBobeijrnV/
tLPxmKKDwgKj/cZUxBmSHasLp3LX8y3HT+kjQ5twEd9OSX0b1QJWRvDltiyNwdSw5PywhmbQHNfZ
K+7nAK14JyWkQeYaglcbJaHxqGH5u3k8OtsY4nQLJ9fC06DjdduPYjIj3VS9YcvMJTh4n+RlhzIH
wGZ2sNmHSZV0SS6JlghYb21aQyAvaSP92fa2gOMGFbohUJJ/EOtTAC61oD5CcwY8Far728f72BLR
60nfj1j6uI8sjspsAm7bk1b/Mq17Xo1eUiu85WOTWSKO3Zh1btuQQoxK/UdDHuZeFc/3bfR30LJE
GHtpQ/KvgS5qNI/oqmAvpF2ChDNvSNCU2b7Yzku8LeEY/2Lxa8e7T9fP3o9frywR2U5w6aUThfb4
YvQnO9XuaW5AZ8s5zvoLNA5V6qOS08oSwe1j249zmrlNtN6RAwnADozOFDgPCVMIenrXf8zHoD5q
iQyhfEx4BhWWPppQ1eja2lv5txVidBNUcIpu9cve52MMINtbp5neMN5NxecWrLCbe1MvLWYgBAm0
2dfELVzcMcspSHHE2bqqfi/beUJoiJtxyOIBG6QYrCNf2wcnoYoDWTa0EAfSukJ612lon6vMz53Z
/QQb7+v1Nfk4oFki2L1t0mGa23aIaEZ9q/7ddOulhfwyMf4x6mfXGIJKV6nL/Hnm/sCHRBbRDIz+
eV8whJ0hqdbMa7nJnJANxeB+zmqN2Y6XpEOTf2LwrvJ57Rqtx33dKqvXrS/q5hkU0CXUIytI9GWx
P9hNRh63bGbGC1+G3RNdM6Ym9ehaaVuGFNixjPwhz9MKDXRukySftKTO2gCCcmUc6Bqhw6Ex+639
ct2aEncVYaT5FOcp9F5HoFRTfzU4hFVsz+ytQ9raYDlXsXbuOf0HdrSFXQyCCmPJqD1FPZyjsyAR
2vOzq6lwvR8nApZI4VeRzrBTlvGI9d1Fb9HlSAowVGZ+6SyKUCDZ0bawowkePKw2KXhEmhy94dOx
1lTiIhLjiMhS4Ofr2SYpjxxeelzbfrQm9w1dhUWXzFzElq5Zi9pvnfPIrXJ/c+N7Zt1Ez0UtEUaa
2gsb4sKdoiVzIloA7czW54GUiqNRsjlFCOmUNQZlBXaN1tD+3M4lOSSu/Y3nI4iIGY/9uI1VctkS
K4ndKCzGA4jVxWNUD8k5pp2/NqrrqGR9RV5flrlcq7g1RlsKrUkTtwYTbXZaEl53YdnM98++u4SW
C7FIM2PmBkdqVI3h7Kpa82VD739/N3RbVmQjM1rQ3dkNErweVeNNDEvUEnl8UwctEknBxqhZs7CN
9UPmGoprgWzWQrAhBmj3iWZj1lbq5TT3eewG120tW0rhyGyNddJADThGazwHeV8FDW2Pc6tqPpcN
LwQZY2hrp2z3nZKk520oD7WTXjpQFV2fvcQwf3Wl8GE28riZojWdjyWdj8RUKevI8jGx/8QcinV2
LNpFJlu9hT8Mi+bhZPORWUbp9r1d/nWdYLIyH7rEinWWRf09bLzbnQNyi6QC0jbi3fx1V2EhNL+f
ePWl6lMF1FayIGIjyrx1Cdk0WEyP5zA1hoglyDanMrq+ILLh97+/+wWELPOOEpuiuHQAvy/6y7oA
qYlmgBtXXHBgCxe9ZNgoNpShBSgYRhtuf9fnLtlMIgdq1xeVycwc1tfsN6bXq1/jEVIxb4lhLGHe
OMIdaMVPU5Tk1XHV9HNbgGJDd4/X5y7ZOSIJajnjwTQFWjhahs7wkcHdodiyeaVlnZC5K/aO7CNC
GEoSYyajm04oPHUPC+39LKufltqELqqKk1tmJiEcATGzxhkppwgp6j1ZHL9yu6e1pDcusRCOTHvL
0d1nYBVYSpGbrnZQ5AAzXl8EyQYSYfn1ZlWFs2rICbfmLqvYP01fqy5uEsOIQPzeNE2QLNApAqv7
o82Ns+UYdxZVQZVkwwuRp6cLbW3AJaJ+oqGu0bDRltBqb0wY2L6j3oUFc3Wzxho4j/S6YuFc7y0i
fZnf63zLgtuMv/+yd5/QZmpaFcBK0WL3laetkz8W+e/rY8usIzhvOfG5im1Yp6Zg93Sc02DibqFV
4W3DC09ybubQql7hvMTMD8aWPxfp5sWkVbywy2YvuO3sglDJteMpylocklN2abgdTGbyetvsBZdt
hw7viUmOkyTNmxmCzH0Jn/LQeaShr0wbDF4UCgeT/JK/kBxbCo2QZUbib6xPVqpHW98cGZ9uWwcR
t0EbOk5sMXmkWcmpx1NSrE9HV3krktzzRWQpQo9dV+2y30wBLu8vbvrPVFVeNbie7i7h0D7Wrkrf
S2YpYUvVrj0w7CkepVMadnl2X9HfRXlTQxa1RA4/3clBTr1SHuUQg19Aio9C7L072Ip1kNySRCK/
ONuKqdAGHi1zg/K8e4Yu16l13RPerZ5V+Z3EQmKrB9XS3GUg7cUdRos03bir2HBYgMG97hWSs1Js
7OjNOnNZt/CIjuuJJqm3mcNT379ymh6uf0GWoIqNHdZEcmcptjFaUJXgG7mP4+VTFTtv46ZBeDP3
rDE/EKr7LE29AdXC69+VnHIixS7r7KUHBAY3hmq7zIR/IkR1yEnep8WGj6EfjXIe4CHrmgT1DDkU
xBGS+SlZ/ILaHp9Vl2PJ6tP97+9Oi2FEjzwtkEaaGXvtbfcyESgDWaqHdtnqCweG3hZ6zCY8Qul5
+jTwCmzKq2+wtYOokUpsWbYOgotbbNzqVVv3m1tzNpf2nHAVM67MOsKJgdtmVYLTCe83QxXSDjTQ
s3lJkuKmErwlIjU5iyEK1mEHuaBHStPtks6W4qyTGUVI8MYUL5CZjR3UWHNImg3yjze1dCLo7WH9
3ZZpxynVi2HiUWzYD008uYGNxj+FM0s2zF9gzKYayrTPZjyGx0dSWHlABn7H+vlrxdyv1x1XFlaF
HM+crKl2coTVuazeRrP7ZpWfHJ0eslS71IbKhyV7R8TCOUuiQ5UWe6eZk7tkmQ95Un2dTOP5+o+Q
oDktEf2WWog98755NgrNFD5/MXsTzDnsPKSZP2omGE2b4kwm+1TP2lFzNeT5C3kquvq8bvmhG6M8
bsPrk5HsNhEuN66V2dEaLuguy6Vxl4eJqujSZUMLi5UtJNHJgPOj65z+lC/Ll1KvSHB93pI1EhFq
U2+C67Hf8yh0iJU2uys0A+pWKqCaZDOLuH5uDBqxcxvZvh37WpGHC+KJn4Jpm5ZlqziGJGeFiOMH
9o+YE2BZEQW1zDYsYJwaehx3cwi2nDBjQEyzvDveZjAh1o5A3bmOrSGdcrrnOB4+x3V6SipV4Vy2
HkK8HVIy1kg9eFTrw/S509BJj4NwRI0OClLXf4FsPwlZereVrACgCgUF5NDelK3bMWvS9kb7CGGX
NAVQ/3G6ADZeXpaUhmMe3y/sJu0eaonwtbkHoV6uYXitNQ5x1pxdw43qWnVoSMwvMqoam/1/vpYk
B528QKIqHp5uMrsIZMuGGtJ0WrdE0L/ySF78mPpRRRwsm/bufu8OpAlYXSMbkcHSwvX1VT/GxeCj
lyO8ber7Z98NH7ekJEs2LBFv01NTu2/6FKtafyS7UYSzaY25FKaBCwQZDPJ7ynDPGjen+ff6zGWG
EbzVAeWIvea4x7W08Fu0PLvL5unFpjirZcML3toQO3U5K+YIPCD/GmwAkJxOX02eEUWVSPYBwVe3
lkOutp2WyEV/dZCCCe205nz0aFeqYC0SEJX15+/vVjdzxtzIi3bBBXH2NE58VG9R1O18NHKDrgJY
gM6buR2Zo4rQSbLmIqStLipHQ81oiVjmjh6uR7iQprYivElMJuLZuEbJkOn9EpWZhvtCvRKvSwoU
pmxb9Tgvub6LeDZQOnOaWTpStLo+Oi71/oezK1mSFVeWX4SZGITEFsiJqqxTZx422Bm6mcUMgq9/
Tt+3qFanErPMZS4ESIpQKMLDHZlnL6hS+zS4azCWztPCehIaq9ntfJTmHFWBbkNawewaY77wtvBX
D2AXFFFEGfJ8R4xItyTbbL7ZBBYISoQw8IAmbhs/L73Ml677YGlJBbOB7HOAcFAuL6CcXXySjI2f
jQ6kM1Ep3MlI6+7AKpptBruHgToN1n3pzsIcgsn5lZvrwRug8Obygxyfa+vz0uPR8s9976JbFcX8
eyIRCHA5Xtpk7Z3vS27EqMhJztz1hY6D6T0tM7P6z/efplsixRdkyUrIPEzwwlDCMIgIDXNvQ+uG
Vg5tXrhlOsp2uRSEQDQVyglQGjO9FLx3999d02JGVYyboBI0r4iNL3l3nss5yDkP0UZ2QIt5OKZf
RtqCAdw9SqD1RBH1y584JV8daH2mxrlpQCk3ycP9V7ltvFRFvqVllfR2YsmLY8x+neZR6mRBXi3+
Wnw1UvDJ1UWQSvbQCUFVBJwU1sBzsK5eFp6lPkmTJBCrLH3AEpe9ud22238BKFQFwxmx6655ge4Y
XrGXWTphW3uAbbmRBdwYS5yzVdTPvferWGcf8p5BafGdyFu7rIrbGEVqlqyU5NL3v8riHTL54E7u
PrgNLmTU9gnYDXPRHQSAAYVHw2YdfcLeJeyXmX004tg+xOUeml+3rtvefuPBslpsBWbMNEChfp4L
vy3AMVAVgeclYY9O+hSi492DCSqqoudKCk1QCIMuF8gfHIT5lVHcOWPqE6d4lhnzOd9jQNV9mOJl
mtmYFkCjlkubVmgr+2G76cns58CIyfvRWvyM/Jofk5Z2qEoXW0ECPodg3HIhJf1hzrwJZjbv1dx0
X6K4GQPCcVVu2dgtAPdbyVc2zoHVl2GRWcex/JxNczDgEL1v55q4BsxC/94Q7eRIr0w8gqo92Apj
dCpk3Tkten+lTQDD8q04OdhQFALv5o4p3j4QqAqpqxZMHams6eKWwrJelzbj8d/QCoBnK8aqaZif
G2Vs77EC3nbbVKVsbdqlmRnp7EsxJUZ/XgZaVRGT8/jz/hRuVnzDsajErVll2gPrDXIxCn6e0ZSL
PPLyTMx4J+i4fXGnKk6moL30DJlYF4ZmJOEtfufa/jiKwHCbIGMnbj8WFILh8d97wYW5FgbN7ItF
hhOk1d67gn4yY/r3/Ym6uRAWVzF6LmfIQVSVF+VonOvIVnWsvZ1J0o2tGA1uFeOULKkXodOhCmoG
9r5x3euguGmRFlfheS6RPa3T0ovqvvkK0bmnqYZCSWEm3z02+VYNQCNrT4Ai7xwYmo9R8XpZZXVD
zWsvmuz1S5IZte+imroz+M3tio9REmVWnped1w1uNCMhdChtlwTjkogDz7px5xE3DRyP2P5/c8is
Ne3q1F7Eu16whX5bE8ewT9RaHZP7Q+L9YyLIDvUf7+8r3Rcpx2vSpBRuLHWjvhqI7y3jehht8a10
x0c/aFuoNx9Ul9Y0u65pR9AXzMOaL/QI/1GEZBAMBZe53rnI6hbe/vdzOBVNY+fSjWrWSQE6DOB8
z1IYD7HDYGEUA4/bYkCwXxaXMq2fB8meDWOPYlG35krcbblFy1PspihGg5dvSCN9GrpxiJgh/9iT
IDv9n7oZUux8zGMS8zmh4C9Cb1/qdv7sDQ/xhltcxaNkhTUUrCJ2RJIivdh9x58JZupwf5tuBvaf
cwKjb/79zSaSQ1/W/dh5UemlnwWabslKDiCUeB6m5OAWexRbt090PEcx8MLawodeAP7MekB2zLBo
X9yC+bErgrayg4RAhAUOOHuIzhEPVMy9pSO3M8btaBXdL/RyU5857V7STrPgqkgvTVGMHVtZXMw0
+7yWAIxDJ3BPVf6fIsitNVEMuzIZNBcMhvb4Bh1q63Jsc3BdWv3RStavJJbn3Ol/cAjNj8zxuxGc
/QsIcNIqmOcySMZP2VAeRsmfDRcpjmYKclSPmTV8KJMqbMGR1IFZPKYSGP8lWFl6duc1cLuHwKKY
eMVdZLgtosqPiR+nvDvWDTqKjX5w0ZmU7+HqNb5VFQOmOYl7VzReNIz8L8S4z41hn6dizyHpbELx
GmVry8ppUxb1o3exQZNSJTkAKuvBcZNfJmGv901Pt4kUryFHYQAgQe1IJpkIqNeh62Iel+P90TVz
pEIXmhyyTdPMMEfWhyl2EtyhksgZWLdznN4MAC2u4hbSHNKAxeR5EaHTcXDtI/G+2fNyTOfyXTa0
YdM/VDfAkxTXEWcE2Cr8HeViqq5pPr5fZoNFLKE77ls3VYqrMBpKwd5csGihHoLXRE7h2DpeKLPJ
vjy2Gtuj37jZZpymvB8MNzLzyvOrEc+BbCYLxAC6vsceoXgNSCd2s5nEeARD+ZRP7tU1y9RnXfvg
NCmGHa+WG8sxphFQ/cdaEj9h7dGQZXj//XVHhEowNTY2R0iLaLkmCU9pgFOpI40PmRIXYlq14Pb8
sbfKuHlxRWvVf0+8saogNrO16sNYuLOxk4/UbG21sGqnSb/lZLwIoqFB2RfbAXWeGxLGxhASG2KG
i/X7/kdrfIBaZEUeK2vsrnUit8iMQ8M7z29c/vX+4JroRy2uFlVZ26MgXsTs9Rh7SzA6bWiZDjq1
9jrRNKZjKXuiHQw6oaznRpwX5xRaKXSqD3n55/4H6GZHiQy7KeuIa2Q0ikfcO9ZhjV8zgQzU/dE1
764CWGx3tURil06UySZCai7xZZXWQWeOOzta8/oq2xjIFJ1ETIit5lWaPtpPARiECPOOA9a8vopk
AdECMuUJZ5HYgiYGoGNnOD+l2Mv7anaPCmZBNWmsygYua51BuQXp6695Ur7yZWmD2tnr5NF9hOLb
2ZhCwtnDGtRWNQecpR9QxZWhl7iPHYMq2DSJmyKdnIRFtMEsWXP1O0mqY5zu3TA0a6yiTT1LmkZb
wsbQd/CL2mjQagokMe/vUE0gomJNG4PP1ARGCQZsIrCzz4u0XpgU554PIdDGe4xaulVQrDjN5AwN
0saJurIPGwohKNRhPDTK3/8M3fCKGce8b4olMb0oqZpL1Q1HUtXRVHc7Z6tulpRwLRduK3vT8iJp
2u+8yvyYjNaLO9CzZcd+kaEyev8zdEutxGumkLYZx7MXVRXUADyJ1pLW3ENEaQZXAVEsKYAehlZl
NHJihEMmkfAfJbbWzstrrFkFOc12AjXn1fGiNp5ODdrt7aY+JzMNu3wvItQss8oN5nDOuyxHAJI1
EO0wnTWYRXwqhbGDCtSNr6yzOU2GcG0DOKc5bp9cuQ6vcZrQp6mpvB3MgW6WlCX2KgYttG2nGnkc
eG3xZx7jSIxLaHbuHgml5hkqDIYKjmKOW4PvNQctnt1XbrjwqvGLBrohJe+L0/3tqpkuFQ+TW8SB
FDBFaLGsQGBnFfDLVy8RKQ9cdxzozqpoNq6KjYHkSWG1TWJH7cyzPqSAfOdgn46T4fDYd2zz+CZ0
7thq5zWHc6K0cf1FoArdyc7202Q2d4xDN1Xb/28ewaa4bOLRsKPcxrV4mOwPk8ll0PP20/1v0E3S
9v+bB+TgRM9db/uGMSlHP5UmjRJ0MO1hDHTjKw6cTwK0Gu3sRDGdyJfBpl1kZnSPz0Y3uuK/UZ6T
ZdutLGpQxvLzQVAUXM0P96dGZw6KVduV6S6U5DyyLfkR6j8/Uf2EyFz8vbGmHcoR3fsrVk1MqKCO
qelGRWxGbJmiguwVcDVDq3AY2XtF2rYzi6y28jNcD6a6eCztqoJh8myIjaWAO21RkbXAU+SN3x+a
chUDA5qHpJTuwqKiyjtflCV0K61Pslp/8WmPB1azrCrqxRrXwnZmC+SzTvrTsoyzbTfPJeBPBMmm
+5+hm3vFarvankpPcDeS9HPFYh/5vp2RNf5Axbz0i2G4s8CtZuit08hfjR5aEsVerUM3NYqxNvPC
a6PJeJQv5ouXL0El13ezV4XM3qNu0E2NYrFIlEiXzVhh0IKIYCpiy6fVsrMxdbOjWOwMSWtIU5g8
qjnf4O3rAA0wHjNvitL+wT5Mi6kFWcsZCKepcKIl64ZnZGg8y3dMZze4vv0ZTGVWWAzeC2jN84jk
1gcx8ENJl6iJ6+Mju5Op7ApzlnlymRoWkRJ8vgna98IeFeXHBle2flk4NBsAYIxwa7oWLanDgdnO
Q7ufqaVjGCoQ8U6FUHQYf9qVcUjc5Ikmy47Dvz3vnCjeuAS5K7QYcK9MkJ3qszNtBt9iO6mb2xuf
qVglF5JFlpe3PIpZ/xJ70ggmm83hQ7Ouwo/k2phjitb1yIgXGs4MNVdr2q3z3L7GMBVuRC3HMJYM
8yLtD30a2fZplN/gm63p92Ovv/mjN0HIIiqLIfJzo9L0PtkdM/wp3pVA0k28siOneCja3MDczH0X
rEJEVlbs3O9u+0umUmoxI2axlzNgokbRJr5hN/TZLqfUr5ohP+RkmXY2vu4bFMcM8F+ZLwlhkWcB
SluUWGTu9nvHlSa/yVTKLCuz0OmdLzyyIFMaTta8hnEGlv7KNBfwEdIkXCeQLFWmKP1YsvpYNP20
s3V1c6j47N5Cq0CJvlhUo2n6IU5rJFRXg4X5agx+XVjpzqVD9xzFuK21BhFhB3POrUX4Y5Kd0d+G
7NFSHBzI6jy0kVV0EPoIvaIbGUc8V2bhBDJEf2jSnSvgbfeEAuG/rQT9Rz0UdXLUNbzyZA056K7M
j6nd7Byemj2molkgwrEWbTbzqCzWxk9WGod1TfYCF830c2WZa56uxZQhi8DSxPabmP+YMvpxaMpP
lWvvlAF0z1CWuIAEaN1mHo8azJQPdqUz67smaEV9pCDovr/EOmNROWF6agNUNAnAcmrqvJiMXSvR
DQcHeZItBU99Kbwy6JvvefHFk+Xe2af5OJUupnOKJc8Kg0erNQBQc13T9IOVV348PPqEzf2/8cKl
U7XOZAK2s1Lrr64g56qWqe+R/qWf9iS+dF+x/f/mGfFapEkqEtT+WvFpjrMooyA8TGZo0hnH+wuk
2ceqZDHnVSILBG1RhcKr+FaPxrfHBt4e+ObdoUoRF3h9D2GfWaLvI05DkhgPAbLQNfDvwQEsEQDN
IG5iHTP9yTa+WXOydwnXeA6VTM6Kl7xtCAg9nCk1XrKFyKjPzSxkS9PtuHHdrCv2PZq2tL0G9l11
NRJSEoLeiT9TOT04+YptU56jWWV1WZQO/c+udYkZyDgGPOOhtVXr9jaHDimrEzcCFSLUX+X3Od/r
XdPMDFVnxl4YElGAW7mJ/QmUFc9G+/f9l+bYG/9FYzCVYqCay2LoLOTrRnc4Whk9pDy/DLb1NKbF
U+GR54S6f91/lOYjVEgfk0s5mSCg+TCvyKAmgLD4tB72EK6a/akC+EpROvYAMVLc2MwXZsa/29UD
2JHvHP2a+FWF8HGHcjfezp5iggpNkotj6Q7PU7b+MWLvEI97oYxukhTn1qUrM6ceF6t5Ln54f8l6
3Nn8uvnZ/n/jeSAZsEwrqJojCl4Sh+bv26KOivpBj/kf7qgcFCps9GjETGf0nbnoDnxeH0u+M5U6
ynCatexL5OjE5IU2G85WJc8QMn8ohcZUjJ4z9EbnIOaKSJ2Up8KdxEUko3i9v++3pbthYq5ivD1J
y9WegP4kkCbzIC01Ef46Fz8p8kb3n6BbW8WxJRabaDN2MGI2fDDXxe+N8T3aInciUs3wKkZPTGJy
+xElKMM1rkh+B0PWPw3pQyQRFlNBemnjrZnZoizhyDYPMs7ikPH+6/2p0djTf5B505LVyzK4Hzye
/AXgHkhfafvz/ti6eVFslSwtFFlj5KHkIJ+g2/Oc5etrWYtfjw2vWCxdysSyVlSESuIelp4cRW8f
WP0QkxCmfZuxNw6hT4QNC2oB4aX1oTCW5zxbD+5M/jz29kowMk3orhcW8DQtfGUSd++TBG3vidyJ
02+LnRFT5fepp7wSmTtU1/pv6+/kbJ6huwgm94t5qN7xY3bc6yS6uch4jmK9Sx/b0PHEcxrrD9jq
YoJmqYcYkDC2YreOJHPd13V1LftzaYOp6LDsEZxrXlutuCary9tZQH5Relc7f9cunW9UO/v+pk0R
U6221pVZ17XbVNd1zKk/p8UvINr3VCV0gys3iMo1CwkwH9Q0589lhhI3sK0P7Ei8tmKuFUpg4Aas
IDOalwnksQUUDNI/3GgfqRVifMVenQU1QkjCVNekN06sTE1UJUGee//lddOy/f/GWmciKGWQugcx
6XmAFt7eVfRmXIOXVsy0r4VTgSUOL105QdrB13wexGtBXuCQd+Ji3Va0/v3qeSGK1e3z6mqT1zn/
Ull/u/lebfO26AzeXzHPiUwDnyenuhpnmfmQ94EfSC7NT3TaHUQQP/gJiqEuhWUyycrqyhg/TISB
z2j6IGrzkbwuMdWi+WLGsnUyLMIEndH4o3R2Ig/NplGL5F3i2jKljbjSvju0YJMc8/yRkAOvrJgp
WZHNhfQ5EKvl5E9N58c9KlWPHNoYXLHULIEIZxfL5Slx7BLsyoBWk8HdA4vcbsjG8IqhMg5HYNWz
uBo9DXHIHuO5ikT8brbLqC3rd3SwQP1YB4V1oKgt3TdgjRWodBJ5vXYJci3V1aV5ALqNIJcfMnOv
UqsxY1UTKTWsvssGWV0timvcXPlle6jAxNAl3mnYkxDcpv8/gSzmTTFkYi1WC+7x6ppnUvwV4wx4
asAs9H0gIn9KO3OvJ0Rn1P8s3BtnNyHfLocYc9UhR3LZ1EW9w/ri/ZAHID2Oe9lc7WMUq+4s3g6p
gE8djs0zO7an5ryp+tpQvcx21Zc0667W0AHwnJkcW0ya84Wm37sGEgPzn/t7SreT1Sp6LZmIgcPc
TmIfPOGH9Ci+DlH2CvGP0154rpsmtaCe5qRjxF7+cbHHTW/LCOKjfdqUmJD+Ce9/ys08BDHVinom
5rVeZ/i/Eny3XnpsRuxh0gVx+WMRMoRmzv3n6JZDsX0LzQhy9maEjY75BAS871bjARifnZukbnj1
mJ54XNYugPzr0AzBKM0PXVYsR+gB7eH0bqujYKaUE1vSFSKqDr4A2hHs43pkx+xQBYCSJxfyGzDZ
f9R48scOPlUtaZBNNaEyWF0pd76vPM+CarBeiTT36kYax0WU87vtwR5Bc4TAgvND06SXNnNfFgCK
+7E6Qfxhp8qmWxfF1G0wxyAOwWMmy/Kr+TxlX4EUvL+lbp+yRK3KrtKoyLJCmdpkI1gaWEPQDOvt
sUDedrpELct6zVAsJIH/6Hrq12RC40DjDwXYXXa2rO71t5V542zboSubJZXiCkpTKD3IU7OnSqQb
WTnGsUt4KSgC4sX8AS/l2+NDtWpCVL2jhBtDPnJsy16c5vgMorP7S3nbCxG1GJstE3oy4l5cCQUp
Rr3kEQp8B/BxB4CsvkuXwfe4s3OLur0licrT0M4yrcvNtNIevQVf2fA8u+/vf4Zu4pWDek1aEZMF
LsISYV5EJN7ZKreNlagcDEXN7Iq2uAvbkNjuwZFivzaW4ydO0Lg7vJua04Z4iqX2MFQHKHlY6hG6
txCmns7Js+tbx+FUnpYdk9XMvVpjFZ5lGOX2IQUBB49Xh7Lu/dG1D/fnXzf8tr3emJTnxlAUynAK
jPTJWD8MFRQx9uBtmrVVgT0UbC3QwoI/KKw+4iUPHLrXE6E5WoiK6qkyr4i9EdMyHPnJ+wbtzjAN
N4Wv5bU7pOfulByLh1D5BGAnZY66XFIwCIirVZ0EjhMmvy/1Q/cpomJ8ClqMjeHgO7r+stDXfvj4
2LoqR+8gWkBbFw+X8PEniVPfoN/a5uv9sXXrqthswlg65QaCa9so/KYfAwFff39o3XZUztimsBcA
Y0wc4hY7JZQcvMl7Z+QkvD+8JgolXDFZIL4L9FdguvNnflovWYQW9JNzrEIj3LuA69yCWjGXyNvE
6XaWyDJYguFSvTcOQ1R04QrJUXbxdg4ATVqRqCVyc8gTz+qs6jpH40E+i6OB/l5/PJqBCw8UH+QO
SlWz3Ew5db2pKda6HcQ1MV6KlByMpd9ZDk3AoKqn2E5jGp0csZHY354BPTHH8ZsZd//+sassUavj
zQzxBaiMImLIitCqyKWUUDFf2E6sppua7f833jMbOopbEizBEYfBjBxnx+nrxlWslxakZeAwhvVi
j0rQ0eyYl27/q6VxQGhsiDrAvpb/6WNXJ/LH/Wgda6ge73VtazemYsQ853YsC+RFxwgNa/FpPKVH
9rK8pl+sY3nIhP+QDjchTLFmC0oSZc9ixFbN4idZEhqPOiK1AhwbPJm9Lbcr0akDKscE6Czr830v
pFldtf47L8s4NBVHOEVxie/Gc1zsURHr5l4t/kIrqM0mSHZcl/fZl+bSHOuTeEou3hVKnkF6eHDm
VQ6XzHXkwtZUXAt05rudByoJ8VAjAiGqcFA9tUwQilVtqtqvauCOSRblXRZ6g7WHitctgWK4C8Ri
HbKFbkDB9oe5rN97CRfH++urOcTUEjCSrYsxUMRUMvmQeF/y9WxOO7gZ3dDK0Zu3vSX6zka4VsV+
S9IzAyvFmM87UbNuWhTLNbOazbnsBNqTfs7gkCqQLb0/J9qNqdhqPeSIBLeNmT9nH6zPeVgF8v0a
LKHlu1/3ZbI1E6QWgHHuSklMxD1T+bzKZwpyE7oTqumGVkJlpyaeNazYM3H/oedFgMSos4sJuY2z
I0St/vZTPMrcxEVotqt3TTqJQ4GTJRhz4JpLbjmnskm+8UQUh2WeQJCaFM7O0mgWXSVo8YbZE2aK
PTU0dpBVMrDWZGdo3ZRt/785H8E149I1RbjllI3pQ0v062xUIJFr7T/3t5Xu3bf/3zxgBRMPmxLE
WuPSHwChCeedoq3uzZUTeF3y2IkhunpN1qsl/YX8NQ0PDq3YcFoCEzg0bnU1Eyidg9Dp5ExVcign
/vv+pOjeXbHitSlYO4AU9JrPH935czNVfr2XQdqCvv8m1okKwqLo7x1y3K2vXTv8mMsl6ob4A5tL
n8JdSG/var296o3H/Ic0hQ+DPYJP4kr9KbSCPljPzZmd7EN23EsWa7aOypuSoNHaNVassLe+OiDq
WNqP96dfN7ASL6N4S3OHIsaaN2ogOlr8WDMIkj82upKpynmF4u1WPilW+peT8r/QuLQTdWrWVlVx
mWqI6TkZ1tZsrjkkhefnrv5S/O7HP/dfXbMvHcVYs1FWLTOczVhFOMed3zrdzzy1d+ZdN7z9b1/Q
TUlmty6D6++QfizPNsiaSL9z8GquKionyppZ/3+md/T35LwTeVTbzwXdwbrrRlcsNm1lXlkE2x0B
Dvg9fXT9D9MZGoSP+WGVAGMyW2FPHi5afVccpDG+c8qNNcZ8bOOoDBgVwEUeKsMwpaY9ApLmr457
Rp72SGfbh0rgzm1Ls8AqEUbbU+HwzXEW5qflhw2i2Jbv3HF14YmtGO2QLFVrNlgBdI6GDhxO/dkL
+tA7WSHx57P54Cco1svcHOSQHI/h9ice/+54yKfHrEslwIhFZizJgqFJ8o3KDz2irL2hNR5Npb+g
cTdQk1I4hj4CknHZ82W6BVUs1uk9SQqJV5YAq2Yv1DxNw0MsTISooCuvSauumODeU0Y+GU78wsH4
jpRJ+JAvU7FWWZ21wjMxJY2d+A0pfds8jdbPxwZXYmUBLhaBdkAcsuYXR/r2+n3aKxtoPI0KtoL8
TZbaANJcSZ+fPAtAQMq/TaMbgg9rry1Is6wq6ArtnFUzr3DEpYE2p9Ff1wP1HtvlKreF6OqsIu12
uJo1aIKuNC3CvN1xw/8gHG6EHSruypo4eIhSRE5DaB63Yj77IL42h+kwvBBfBGWQGzseWZclVCFY
o0jc/0UJXehE5FCGtA6LAMJsrwJs6v4e2Pk2uzghKvfUsBQFWHG2jM97kAyG5nP3cbpkByPIgunA
P9agww2XJ/6yR1Kq86QqTGsZu7WxOhhefzCPzWsRSV/mweDLwEFasjeDfueyqrsyWUognS+LZ+br
DEBrD+rj5WM/cxD35e9mx3hOJQgS5BX5LrSupL/v26XGD6oIro3Jmc7OJJ9KWgYViExda6+hRPsx
is2b0DuvbRcfI5f8GBfAxNTdtW7LQ7O0ByqRHF3zUND+00weIhImuBX/O2CaJs7d2sYj2YQeQTGY
eTDb9NP9udoGuWFKKqDLW3rwLQ+ufMrKIaTlu64w/SGbj/1SBO78MmVZ0OyLN26zdOtpyvHtomu/
6CtHPq1LcVqL2u+7Fyvpghrup2yzYy/y0Fujft7L8Wi2gor74l3KelYv8skYSQYyabM7NQiodqJN
3W5QcV+FkZlQOlqSZ/i3p5THfuaBSjrOD4OX4JpFkSq3T+5wLnapFnQftP3/5iY9UnRjOTESnvam
u/F5lTuxoW5c5YwvE1Jg92LcPD1k+WluD/f3l+aQ+cevvnlfpx2WkjoZwLeW8IcSTtN8J2O5k+vR
vbUSkM8epV0L0oNrl4ZrdbEf4mSFySlWPnRGXQAUAzyfxQ+kewU79cGwd4LYbbPfMAIVv9UA3jFm
JQYfkGMXfRulRn2xEuM5BwNNzXemRndyqUiuOQOjtagQtbXU5yfnkIdGYHwBpOdIg+bEwvvrq1kB
Fcrl9FtfqYmndN4xNsO4eiwCV9FbXpFxu2qwss5sgEyvv6AFNDAh93X/tTXbkmz/v9mWadPVlKfb
tnTJexPt9+5oh9ZjarGEqIQoXge8YbnV/GhxZM6J7fXNaBdVMVOjsP4/Z7Sd2m6QH4ntO/4cbvC8
/px9fWx2lBPbGBAasm5bVHnMf3vZueU78ZRu3hWDRVHLA1kwRnbFU+lcK35x5p1klG5oxWazvu3r
1UNA08R+Bbj8T9s93J+OW3vc9fD792Zx7YKapWyREGmTg+icUxXvkZvd8gXb0EqyeqpN1ykh24Ts
VhpAnDeYWPFRVDn3Wflk9+NeDLatnOpztudsz3+z35cYeFGX/4OBiU/VoT7lv9b381EeyoM4CRHc
n6hbS7A9Rbk2E28hNugdgVvLpmNSlkiLey/g7j0+Nvz22Dcf0XR2gmZnxMiceJ0vs/yXWZkHgezd
/fFvxULb62/r/2Z8t/LqwjGb+jrR6VC4tZ9APQhwxYNouwCq2X4xfalKvrOrbl3xtqcppgxwfpLw
rZLQAsxD3GBw31vsYhWf7n/MTVexja8YsTkMXlnlgOr3h+nZDTZIp3NJf6Znco4DstOholtxxZ7R
AypMJ8NHjF3/Iovq1U7Tk2EZO3OkszzFpluk1ibTRIkulc6hn0RQJ5/vT4/mxVW8lsm9XNYxklQO
/da3Pwbzmj0im4qJV4mYRD4Vlojx0tN4msaj1x2XPcCBZs+oUC3WsKJKYyQIy6R42sh3XU88Q0wy
iMGL8djEKDbM1nKqkBMUV3R35FEfm9+7ahmONn2EXW6bnm1F3lhZtjCZtitiZshp8bPJC1r6pp3Z
Owur2TIqUguYlHapHCzsWLn+WMujV4w7MYlu9lWLzUB12SZbx9SavginDAanDPskPcvduET39orR
xnCYpUlQ2e1XGawpSOz2YNG6kRVLBSsIxK4qAFFtdl5JZOc7kdR2Ut04WVSoVmvIincW3EwhqjjI
h+zkUufL7LznM3SnRQ9IGxgo7+9NzWmpQrayZjAFozgt16ZeDwZwiyhWxk+j6wa904JabReBpllq
FbRF8slhIJfCUZMO36euPtnl62wMuNN9u/8pN/MvMAMVrtUvonWaDT7BUn8I+ak54pKK2fq8JWAq
4HyKr/efpPsUxaChDd/ks4mFH6ySn1L6LPq5w0L1g28k2c7KaHaXCuCasmlpx6FGXxjQti+LZ3Tv
iiXbOWR0g2//v/EYi1zdlKUIK5bizNKjZYT3Z0ZzBqjsJpDysFeoWG3lnGcXaPLRCJbm4/2xde+s
GnITp6a1YZ7ShhxMufwu+z3eBd2CKpacNsIevBQ+gpfDOc3TsHPrVxBT+Zkb/3rs7ZVztxAyZqmJ
SAttxMZyfSjLgE2vwrVmWc05dKEB17L/7pMP2SPw6G1cJYwubTNrgL/GobVACHFyIBZhBzWpdnyc
xu+oaK24I7yaPPRjVGiZvXjD4vhVzn6NS2P7pTR/GNO4k9rWbEkVsNUNXkNqF1ud1F2Y21bEsu5j
WfOHOhW3mVJO3xU93HWb4wHyGJ/EsTp16B18nkNkl8/ZHrZWs/lV6g4B1oJkXnDbcEr+lVcEeXJv
L+Wj2f0qait1HK/lcsZ5Q7PWp8wMKwdQ/oblPrX34BO6ZVCst5rKdoYyg7gy508cf8Gd2zeYt+Mr
dYMr9mtlJRrgIUF87c33bQZodhktxfv7hqsbWzHc1JiajIJo5Mo7cMdP0+QdEmwCP3H5Xjpa8wgV
ugX5aqzvgMWtJ9YenBQcA2k9fqpr/uX+N2h2j8regWS3QIexqK+ds6ygMAUBrjOXDw6+mfibs8Rm
jd0OJlDSIw8W42TsddPrZmXbrm/GzRYBzpHSFNeVz+BaLwNe5y/9/3H2HV2S6kyUv4hzQAgQWyAN
Waars31vOG2FE97/+rm8bxb19EqpmdyykEQoIiSFuRes3PfJZJ/21fBlaaxJPWPZonvZ6uLiAhvk
vpH3XXg1MjPbzjQIR3ZhzQ8tQ4E96zRuU7WR0n3Z6Fdvx9Otn7KifddM0xOfX+5btGSfFWhNU8vc
07pi/tmU4iPx7rzJyMBY7QZI8G5P6i77EcLsiHFd451KRyTj9BoxdANFlbvRJKfJdc7LTuHb6U4p
xfByMVbtLHk7jHsRfX62BOKOX43pcFveqqGl87UQfmqkFE7X6deQMbDiDOlhbkV03/CSUQK8wejs
fB+e/xDNp7T+44nr7aEVxwWV7LIGkeFo9Qi2L9UcV9vvofTixp2CavTvlM0us1cGxIETW9cLxN4Y
F7J+TYvYqz/dXrzCgORKLJQ/bz5qUXCt8fuwYf7BzXQwF6qhJdt0EemivUsRAM/sb2aNooKJGX/v
W7ZknejQBESjg+vSUDinrDUv83APtD6uLzIHkVVnnlWXe5oqWQPP4YBT0L0GVBKRrHMRVVlPeJY9
cfSgwJCijt73FpDrroYUhABWn5RPJTvT7LGYjnfJWS606hZwwtAR75feMcOqHkJv/fH/PzIoPOQ4
k9E3bGiNhsR1kWzBOk1p2KHcRXOYvWWT++iSTVJ/tIyy50vcpRl58MxcPE6lNZ39nM4fjNXVhYLe
iufu80gXrQZRJSw/JTHlJVDGvlnODzHOh7Jxg8YCLCrIh9ZWm5rZ9UQOhOyzSfozLY7feFNGYiBZ
RinKjfr2B3jZDgk4yogJmowyLoA9UtxlwphQjoYsAlw9iwGUJ2MgdtB7nhnVpf/ttga8FdbZB5c8
vpM7tMxnasX1BgTH7BvrWECQSVxZEaTN1Sx0dCVvva32iSTfv+SZqLYeE41O/dwun/w1ORhu8X7h
X01HR/37lm3vk0gaJ6hB0NzK7HhB8CBz+tPq6VrS/6mUeGPf5dAHT4Dc3DbLFoNZz5jy2MHdvpkC
cKN73VM+WYX7zfZLN8VTsXcKJC7ATjrjtW45Vt6uQV1TOqYBa72ZHJJmQug13JYtYb9QodlPz+bi
dNQNRF8QBhZ5dBa8d8BjrcttKWzE2yX26vTCoTs09dI5MWlZtII5g+W/pykDHuUSlmheyczfvGg1
Lx/VNkiHTo4aE+DM905ci0YEAAo18cYVheYgVv2KdOzUHjG8YmmdWADpI0l69LvS0E0/587XggnM
dJzAIHnbPBQuTGZBB4McgIQWhoTK1LPtkaOcyvzmT+hyQ81xk6d9UHiGNcS3Z1PpmFwlKQDh7bS8
t2Lnw5P9i136UxLZz+TDF/tknIawC/3ot6dtjVWYpFw0aU6Fk6wtCKbNTMR8rYMt9UOB6/BEvta6
dK1CF2SkuqRJaZX2A4lb42X1nyp+387IlZMdK1z0yddZbFbe5zz53gzNU1YPf6tBl0zdL3ZvGbzk
6Od0oxWzDBo7TX8iYxIaZn8A24ZGjRWCkWNkhWvlTim4AwaV8s9cP6Ut/XpbjRQ+XY6SgeJt3hJ0
2sYlAc/p9lBM57a81v7Jc490+nx7kjfzjvC1crCsTwZwQaHOPE4fp2MXV8fiabjMxzXaGxt1yVPF
HshxMsH6bizWxop9VMivADxfvqe6Ruq3y0vxB/ukr3yinfWmS6nYra2DJzyPsDbzxfm+XTZ0Z3Yh
P/ofNcLaPd8buiRHytZk4/DyhhXn8RQX75Nv+++8OCf3CEaLOaDAktAE0d9MOOz7IjnfbjXLZF4w
VRNtxw0wGHW4wy7RwD/tbcXawtL9dvXWL0luOMtGJGc2zDMd14Md1ad+DssH51QdmlOqe5AqfL2M
gDvnEwKkhZ3HNUoineWL2D52BKyeVRfakxu53WnOdMRwSslJBo+D3HAtxkm8dzltUQ8QCxH6h38k
F1UnHdKTwvDlwBrgDixRepimFhG1n41aE+FRuHM5nla7ZsGsnuYxBwZElvhBv83BVFzK9H0JxGyN
JqtWL93jNtOqmxVF2fEcjochts7Fp/xn+VCiOMlGjckyh72msk01k3SZW0hqrjbB3oOiL2xZeyyr
4qj5C4VfkYnqCeAb+CRybPU7xHurj/67/keP2gkjtJ4TesCFKAnImelscreJN2xFRsydBoIGbbMg
MXviz87ROosQG/+EizzwZnUleir9lRnm034ak7Eq8VO7P+vi/fZA4M/S5z4WRyPSeTPFpUiGq8/X
vug2inlY9Yf2F7v50jUPS/qi2RvVvkvPOSNLyhSvhf/7G/9zy/az/b1+/J9b9qP6y+2pVD8iGbyH
FBsVIGGNXVzQfaC6ove/fb8yXeeFYnw5Ure0pWdsHONvUxtQ9NJw+/PK3lc6yCOFxcs9k3VCspxn
bRGzcQNOUGzZMTOP3CiDYf52l4hkkvkZoN0N8GkR7Mqu4/S+GvCybQ+Jqxlesddy2I4Btqb3Sz+L
nb6NloRGIJjTeCqV8KXT3TP92l4Jhk6bj8IMzRKd1MmnAkftbcmolr5/f3V7AIV1jaYRlsUFBQ/q
6p9E2ka3h1ZZMpXOcFCTJB23OhKvgKzZT6ICoDXobwissLkAoFFXLqj6h91fvfqHJqn8Fjuwm9r4
93/PDfLS/ypiZNr+ny5AiiupHM/jiQDAsc9zxEznj6Z1HpPtxRa/FyDMTPN8HIZG8yxQXBjk1kqw
aGx0SNI8ZoMIRloHfvEu792gFd8WAGhSMNjw37d3SWF9criPDkMmvNZOY5P3MRqIookOx3wcAqv8
PXjl4fYsb2PEUEeO/lkTt8F2DdEJg5+8wQrY/KnAoYXwQ+ACgnZIuyC1v/brr1bHNaO6Gcvtlxur
Z3sdcO0uH9HvfShxt3ebwDuM0RoBnOlbFa46TAKVrstM5KOXjKCMw1xmE1pfm5iGVbSc3d9GExYf
9ypGV3MKKxyC3JG5GqCpS/aJjLkKKxLSAj1J9kea3QMkgI2SHEI5uL7tdxifGI8tO6T9o+mcbiuB
4rpiS/5gM0mau1YG85lSEVYtCsY4m0i0gF3qPncmdwkWi7ASlNClMbB6o4QWD4hBaVb/dvsMBVbY
v92MU9mp55QUrnLilxXEQpV36nwS1vN0nEG6Iugf0xUBR33+XfKSGwdz25o6kntpPGfdqabeQ5qK
77Ntf749vMJtys2CRZeYnLGZx15Sn802/yKmTeOSVUNLSmQ0nDagWOWxnSRjaC2pcWgAahXdXrhC
j+RmwCnzsqzpEh4nQ4bc3nzYhHXqOx3Ms2rx0nGSIMQPfr6FxEvWvytQslon728vXOWR5F6/wkl5
A7iC//tWHxBu2N/q9df9UugAdll/KVT9hHQpTEYnYf2y8Lit52O9WGFma262ipHlBr90Nu2t2dUG
AIYRIIkORqKryFedEnJ/n22NW9s3eFSm3ADtqVVOffphAFNpfRZdWXrvQXZX9AcGFhl6Gsayoad8
BIHKAwX99nxuPGHoUNgUflYGeBd46JR8YIj0j/0lbbOrwcqo2NiBcO/PbXVQTbF/f3VvcTLaNIu7
pXiBtOeVGMHG6cfUME6bvWouEqopdhN6NYVYitlCBV4ae81y6v3p0fDa00Lbw9gPmgNJcVf5R9df
TeFVgP0lC/JFg4+6oySwjQe68DBPXjr7YwqSzbzV/IziqvLP2ftqppnk9rwabRlX2ffNnUOSASVy
EIcRJWGZ7sKtUm/J+qtxnrKK92U8tyVKQMAYb624NdzecdUZ8o/iv/oFcxyKzTT65JynwBPN6WH2
i5Ab5NR17bmsP4zNjCxfeVz89nh7SoWzlJsDbUrLxC0sDkYnEfIZ8aecHX10sd41vNweWPWiLbKG
GbFlbhvNwt6ua9RBLSV6ObqoX21u3PfIkjsEO8fqHLchPE6H6gGNv2ff11mJQkZyW6CH6rm13iCj
rCqicTYPzvCLkiy6LSKFRsnNgZ3rktI0Sh6zrQ/NAsG4TmikrzBvuTFw9MvJM2fB4877lA1HUSGV
lDGU1ure/qq1799f6eucLF1T0JbHnKEPExnOkeioMhXWLOO4E7u1t2IXSwPCRvPFmp7T4WXiaYgS
cI25qVYv2TK6u8a2mSoeW2hR47YV0O33fXsqRXd8aphbktQ8ntFEL4iI8LbR7Klq0dLJnRbmUm1j
ksYGrk5gFQ5F4WqGflvPqdwaWLRVyRPLMM4ovjqm3Ds5IJgwlyK6RyhUbg8kReGZaETOYjpmIbUQ
f/buy8VSuSOwSPBQyRsORZ/QO52lUdvoYsFv2xCV2wD56o3lXHlFnLlmUAA20Hy/dh+pLsz49nZS
GardBB5+mvsZfAsdm2DN2QrckqK764lA5SbAVAwlWRLIBZwuZ5xWYQ0mere6C8UPtcr2v82fVTCc
rd2KuM5ByF0BeP+uAiZA8MoNf1XV8RaFdFmcp9VzXy9P/arjkHz7RkJlmPaJN36Z87KL83qI5w21
MysJk3WM3BbUBFkeohnzw2DpdFOlQJLBjhyNi92SGOfERYjLWtF731ZBuSWhW7TpXa6Myh2ALE05
Kbyijht7CVoL5cA8P9xltnIH4ASGX54SyzivVosESDH/XAp/uM8nyLVZDoq9wMYLBU3r/lSb5tm0
7qmugwbJhVlGbpVF3ac8HgHz37beoWD1naveHeirY8/eAKlFx7KOUQNzTEkZ+qml8cFvxxCp3PEH
YACQirh7LlDkBfrlavjf6WmeSlFERW9V7gM6w+n0BRVNhfehrRFb1uH4KlyRXCVVz7xcGcdftSj5
Dia37EHnR++6nlG5MqpIiwx9T1DQ3DbCNH2HG49G9RX2JZdDGTxPJ1GldcwT9zwT72VtTADAAQEI
0Dy3TUBxMMpVUQxlBn431E1cL81ls0AL3wA9Fogot4dXCX7//kqdOpTCi7zGHyxTG/mJcfHAtXp7
aNXKJQ+dzl7Fyb5ytPzE5TAdmnQ+gTJaIxiV7Mm/V17YdJxqDyuv6/Kj7b8fuBXNjohcgPTf/gGV
bKSbVEdRxboHNGPaOTx0ODIneZdrBldJR3LN2WAMrb+1TTyCoyPvDo4Dbl7n910rZ5Lokaee/CTF
BTZhw8kXlhuiXSw73B5csXImCX5Ct33rZrBV1MyebIMGuUuCodLxASn2VS429drWADQhhi8nwI+d
djTXzD9OyfX26lXDS3IfR6MvK9Q1xWSJ3flcsB98AGGKDudMMbxcS4r6cm9uAOQd+wZYspyz2zyu
aH2imhKEN2VPPDnhWfvlaNV26V7q0p0PdVZ9K0nenFcDZQG35fOm0mOG/XB45RDogqK1qh/dCyfi
MZmGOlwqdhfPJwaX4tRJ6RvFtoBv2S36h40KQDpVV7cQGhgp1dr3TXm19qydPSoy7l86LzOOIut/
WehuiW4L5s3TEWvft+TV4IaolsnyU//iU75cGsf6Y/tWfcy9/F3CElSUll/M1NbNptro/RdfzTah
UqZMhsK/9HbzmFTus5knob7sUiUpyUHU7eqU/jh5XyibkE6bHhCv1gTdVCuX3EMnfJsk3GIXpFNC
d5sjrzcupaVDsnjTwLANklPOAKlumLhyXabU7ALGxWFqetSI0yqcel3wQiUeyUlsKwBAwZrOLms2
XyzaF3tBsa5SWDG4nNZsq4qgpGBlF5f243Gehi+cd3fhXRJPTmYuiShylNN6Fz5l4ZgZJ5LSr/O4
nURZfb1tCKr1S0Ysxqqvysn3LsLjX5x1M4O61Sb9FdojJysdBBt70NqxS+V0Z1GbkWVYF8cyz7fX
rhp+//7KrEAxMuacQfYzQwsBM8ewY0wEbOyPtydQCWf//mqCvhrLtLEhf7FkRUg6C1Y753cSg8tp
yprVpm03rnfxNiuqsKt5Z51m965wIJRHMt1S1KWxrIl3mbg3BVk7WkFt6+omVZKRDLfbttm3m4ld
MGwelN72C9CSX25LXbWtkr1OIEaxG3/2viT+cJwAQO5CPqupoyNVDC+XQg89ghlzb6K0IUseVuNz
ToEDv+oqKlSjSyfuRsnQVDlU3jOHcHbqY5ouB783NQe6anjJXFe3Nrvaw/AjKidArnsEm1WU8SK+
S/RyJhgvIEPYLizKHMXB8pOnbMijetQFTFSr37+/sqeCt7nLq4UBI9Y7EVG8dNl4XHodx7biNJHR
Yt3cRi6tybH6LD1xbhrnfkMYHHgE/pNhNRqvo1B9OSsMAi5eLH7JLnk+2mdU9/nh0Lu6Z4rqHySr
dSwk/beKQH/m1jq5P6wadNvgeTEDM8nG6PY2qyaRrLcHgXrjp6X3ZVydP6U9REaKHhcwXARGrytj
2DXyP0WcxCOSFfPNGIaWjzgYK9pEdgJyr3F8aAf2yOb6uwlUkdv/otgOOU08L/ZUUWC4XFpkEL4A
ndLjpyFZqTjcHn833Df+Q04Vg+GoTeq+ZZfEmQ85G0Owmxztugu3+q8/1HgW+JpdUf2JZNsj9+wR
LTPs4jh2HxpGApIZneW9nRAkngz5WjZtYadVxy6UW0e2XSZj/lqhhcmxssilqH9tf1jr8nFcS42Z
qOQm2bqXg4zerErvbFQsdNyrOaIbc/1plX8AdLsMw31HtJwVBq9nXY5e5Z1TRAvKCpBH/l30axCZ
dK22pmReQQJjX9vttJRZUM3vRXpP9RPGlszcGF3Dcovavjom9Y8jGbOYA74GdUrjz9t6q9ImycY3
m5CFAyH52rTiLMo12rYf940sWXaabeOwJYV97QU7VtkQtToQtDcD6gQ1p/8+H2gxFEnWl/Z1Wt2f
pdjizmZxNg+nZXMC9BJdl4Z9yYvmz+0fUaionOnlcy947uNHxqZA4+GB5EWwih/j2oZJ98HQBu4V
WyGnfWvL8sEaj99ieD/ZJ7R/316/yqj/m/HNp9Y3SHLh2IU6m0896FV5uwVz9UkMzjlB5UxRfhPj
y+0JVQKTbDoRDc+huMmFJaht9PNozn9B0XC4fnOFFZAi1dxDVBLbv7+6KHCPruBxgunVtZ8FuLJl
aM3Qdcm8XR0FNZMM2yUrqMH20Zfkk7/9dBgPaHHpJvEwD49F/tN3n+0hQwOVCHrrQ15+yRP7/W0J
Kk5Fmed7GSff6RZ4xW5unzvj3Uqz01qLc2tGbNCo9b4bb5xYMtU3Wkkzz81mep37azk+5/WLrWua
UQ0tmf7AGKNFMdFr6zzU5IjiEXIXJDYBisG/tzwjxErnYqXXYkCkKi6r3xQNt7el/rY6uXLCON2S
snABX3JF1VbhfeaOJkT19j3KlbPF8+L3heON9FoOF8DmOAfPDZ3ovjXvc74yAdfjk+8OHr3S1I2A
XxSwctMM/XYzImQt27FZtWaXpc41fcyzAFHr03LenoduZ38Oq9N9Ly1XThoPeVkKMkIR7eEk1lNZ
PQy62sm366DxC5INW2lmuXzEL1Rfh6jDH4jTwoPscT3uOIHJYdO4vLc13pXTxz5bJ9FYCzSei4hU
K9g689AWVJNWUWmmdEqnpDN7M3Wh9b44ClJf0JiruRgrRSQZa56MnZiqDRr0fQ33ltM0moLyYf5l
nHYJ6Yi3FEYgZ4yHbs1sq+LO1cvrYC0CMG8xiwSG0Fw3VOPvh9ErQ7Aa2/CoQel1AM8Z3c5LYYUr
eSwnjUtW7LCcOSZpmbHGhONxlmNBjq1xdHWYt4rdlTPHzEAAJu/hH1AXh9jv9r5LG03uQDW0ZMIo
fC4nlB1BL7fDmp2a+a6T15XTxpuoQEuQY1x0gRjizHRU4SqfI2exVsccS98b4AzejYe9qQ88jUju
eeiA3T2O++m221Rpi3Sxzjt3SIddLl79BOrbGa+zxf5A3Y+3h3+7cpi4ckLLmPvWMuvMuQ5ACqSH
5Txc2pgETTgHTGO4qq2V7Jan7dQ4JgwKSdCPvJjEiQF15nj7BxTaLqe0+EDQWOnAJ1fG0WdBmp+F
DipIIXo57d9lBqIiya462RdvixrAQCIbx5brfSuXnsfb1M9JPUKBpvRTPoRlhfoUHWeVQuRy6r9o
m7I2MhuusgeTEc9oFflGdp9JyUl/sk7A1N5NaiimwPXakMyfb4tEJfH9d165RoBEF2M/W7Cp5slp
LrSfgtY55M49mIwecWUoWNTz2kM34rpnr0cfueHWeUdzzd1JpYiSoQ5AUwXHDdyuWz9b1mGrXrpZ
49FVYpEO1cxoM3deoONZjYhWeihFbDS/xux4W+oqVyYzd2fZMrBhxYY23fkflmpABhh/nDVEUBOM
Ezo0B9U8MubFZlG+mQ5ExD8bH+zjeKLfxm9Ax3y0DuZ51OFOKTZCxr8gicdEWuKaYFiPFjnM2Sfg
/N+WlMKsZNALq0ls8ELh8uSjwnR6L7oP9427b/wrvR9RCIdGW5hrOn7dhIis5M5btwxyQQbWZMUI
YQgE+OAbdaFplSQkS63youvb/aWQiGgzTyPT6KJqXOkaPHbOOrUdLLTiJ549UN16VUohWScHblfu
TA6Ugn+ahoub2MFdsInwKjJKBW8NhyfoF7i6Gao9O9NCrwA1o669q1YJE0gHKBtIUdf74vv6xTK+
Ov3RnzUhF4VcZDSKLbcytAlB86ruPAFtKL+QOy+LMiAFbxrUm9lw5lWVnJzV+jpVneYEUq1aOjqT
GQhQcwOtnvNzMUaldVktjYmrhpZM0ehQN1jVeMDQ5AtLssBvPtPp111mLsNO8NXli1Ph2V74Dc56
WE6nKzjel/ffGAmw9//tQbYcUDaTi30U5hk8kmTmoZtEq+tp7nCqe6KMLsEztASnNVyfQcIqbo75
kZ/A7LvTTBV4fN0WkOqJJ2NLwH5M16pxJ5ovyT9Y+fYWJGcX6CLVAbyvL8mf2xMp3IwM/8p4uybV
AveVk8gj6Ks93zeuZKm56xR51+Kk3nasqGjiGvErtFKurEITOOigCTSHWpe2Ppr+k59pWk5Vp7Jc
U9UOS+92G9Y8HXeazfrUgjs8ZIF9WM/1Q/n1tmRUfyCZLKL3Y7ly+LDUi60kMLpHoFPdHlqxmTKK
hPBcx+w9mOxo18/CSR5c4+d9I+8/8+pctgCD6FsU6khZmNIT0Z1GiogtbPPfA49zW9FRQOb0CXxA
YR/YD8VT8tj+2kLj1J34u+3b7T/4h6PwDccgY0kwN/eSvsedyzxtR1B8nQw/Sj5OqEmKdj6x9ICy
cpMH2spR1WZIB23LnKGtew9/Nuz8gs5TBxzh2/+iGlq6Bte2MCvbxW6s4pSRI3MOt8dVqaZktGT0
B18Y0J/a/Jj8zZC1yu8CKySuXE3Fe8qMkXnWlWXlx6VOj0l1cEZrCbv82W+LYCsPPZ81lqw4A+Tq
qq4X5pDtWy0qlC6yYF6eE/tx6nR4/7upvqFKMixEmc0oKa/hNEnykmQvKMY/gs3ZAqmrl+qYnFVz
SMfvNpjcyzj+oTbfI+/D2RJw+gtlJx2SGre3WyUmyaiFMBxjQSDkum5PJY2RAo+6Ipgy3S8o1EkG
guiKdM7QAE2v1vLctNHW/ix0F0GVr5ZLrFCcwceN+9a1QWgydI72GemWMRij7QCvEdHrbREpLE0u
taoI7UCnivuVRZPyx+iy/sVIqK6IV7UBkh1bbVqhXhQuopu+oJBocoAt0obteLxv8ZI5swUR7QpY
aNesC936+5bqSlkUGysXWjE/dfI5xx2LmM4RSPRtQtElpTlqFEKRATh8O3WKtIJzE1m8AB9s+IvC
VKvXpOcVGypDcIg2ryAVPKsc8Mma1iF1dTiWKqHs//PqiNwcPAVdv8e5nj+Oc+ws30sdZ4FK22Wg
DRM5NDJS7CQqU97x8w76AJioNPwfn6Huifx2EtiVq6y2ZFwALQHJW5V/RN7UAcX4BpBBIOW2U2jd
+dKSy6zazOy7eoNbSJcHv/9LgcqowztROE2ZetswO3ubYKDXyosZO4yVfQYF2MFchigddcWpKhWS
rNYwwb/FJqx/56+lLImZq+vZUA0tWSyIcYGATzm5ohnkCc1W7EhBx65xBwrDkuuplrapeNVAONx/
Ru9fwOsmAIwo9zTHiWLxcj3VkrT7k2WPWXb5R2ty1qBEf92dg0u35tT2Mz/pZuu3W1UI/Ps9igfM
7d7RJdu1UQpmpLZt/WZuz0K3RbV9NekSOgrHIJNm4wis+gL44lfTm5xLuuYGCub84Qkx0iy6y9PL
tVL50hTMTbG1eMW5Ywywk/vGlYJQrZkDoKwtyTVzI4OCrlwTtlCpIvm3r2xtj6PL24dI8j5wSDCW
PPRYaN1Fg05cGSRj7CrLBVoYu9TViBRd14YOwe3mPqFIRtoMc9EBjB41S36dR6DX8Z583ugO7X/q
9t64XMqlUnVpeS3lSBIhMHf+X3rXuLKIRfY1OY+RdSBnZw50R4tCOf9TKeVngCjPoJw7otpImjOf
6JGW2cttWSk2Wi6QKgmp63wxEcYYgFJL26CvkzRYneFcc37fbV+ulUKnWNOZBL+QkTpYBrzjlrBZ
orrTjK/wazJEhuMI9IN36JSxHfHDSAa0F4r6ri4cVybOhrehDHyS1u81KYYjSVIejttMju7auhrP
qQolyUVRrWnXrDBx5bGQn83OJaoFvHB7v6uSOPpRd7y91SpNkmwaHdqCrAumSYczio2B8H/g1qfb
Y6u2QDpyraRjGaF4cO0WNydebJI7w5ymZM0AfUyIvyxI+fg/nCrObBRl55/vWbYjVz4JI/Hyma35
Q57jLT04vhd4da0Z/G15O3LpEzFRaJZYuIS3rntOvOShW/PT3qp039qlA3cBLMxgpXh/emv9jtfW
L5JnH28P7b75fHZkvIwGiW/cwQmiv7DU5G+fDsEAMDz3rt574shFUBZLRyRP4BAq9xdvntz8TpHs
2vnqhl86ZKwWc4/jg3xPzF+0xGGqrZSOWY87qVHsN6cJvXho6dnSj8704z5hS2Y5u6PZNz08cMPH
KCFHpx3DNf+02RoP9rZpOjJUBp9IbtouzH7LBHiZO4CuoVdOM7hKUyTj9AvfLHzDzx8sWjhT0JDG
XcBA2RoHh85WHvpondO4GMUeyDUOW5PMIFyvEdYX75i4LuI0GZpblGpoyZQMNEygj6HDbSf5kPEm
IsJHh49mcIX85SItt1t8a+ZwjZ0b74zhrhbrRyF8GdUDVEJeM4KO66F33Ng1zKtpWhEKVo6jFmpe
NYUkGXOYy6qjeDPbuT9ce5bWRxy3VzSnDufCHbvotg2oZLRP/8pwtwLwfxUrkTbswZ73t9bVC6jG
3Tf81bhLDfc7VXb+AFS0/LDZ7edpMd07N3af9NXgDczKYGaePzTeytLHpvbq9HfubI2lCYWohC95
HZIVhpW60Piui9z1KzX/Eiu0jPuaLBwZf8AQbumTqUFxDA093Afy9ZJWmho5hUXJtVo9BbudUbR7
0v1hh5Ygj61uT1VDSy7HGVOz6S0cHn3xAZgqSKk+zdl9jfX/obByxSC4MWPdQ/op84IFSb2m+35b
yRULlyud7Kmp4Okh76l54vUPywcamkZTFHou1zltvMhtGwx61471x9Ewn7Lsvi5rR+ZjmtEqW1YV
THPKH0FeL0bNrVclDUm5VyIy20HD83UdjaATFNiSFkilBk11r8J2POlUNdtkm3MPEin5Cdj5gZ0Y
gZt8cksdTZhq/dKNF62gtPJt5MUKOq4/GVDtnj2vrX723PA/3KcwkqbPzcoGq64QNGAWOk3HeMuL
Yy900USF0vynxikBnI8Y4F7y5Km0vyPPc9ey5aomkZJhdTfcCcp1AC91M5cBaVISIqoojrenUC1d
OpZGA7wkriXwYlpddOptBysfNHqpUByZyIc7wOOr0LTw0BToIM7aF+ak36p8iApuLOF9y9916tXJ
0WbVyIiB5RfkYnqfHefl9riqtUsn0lSNZrqZOR7z/hf2p7bmYCniuXh/3+iSxXbcrXhZYdWDsYXE
AhAap0NQpeVD1njX++aQzNYVdkvcGSpvlmlQlw8ke2GiDiZdF42ib8uRK6A6e2XE8xL05gkertVp
nL6ZjgNUUBs8PZ9a8Ec7YKhwstPt/1EpqmTCQGBwqoZ59pVsh3E8WzoQAMVO/6cYanOspOh8++rR
A0v+NFsZWu5RdMvh9rpV47N/a6ixLU2Z9buYssfWetqGLTBJSO68EzuS/RrpnFhkqNIHOvgcI1dr
sCTrfW7T2f/plXWVqzmNLoGejmZcNR/G4VDrekcV2ymXRZUFaWiC0sqrP6PdqAHhhbgHKgUtWHLK
eiQOEGSLBCzmZLoY7XJYCt1F75/GbzliuY8tSUS0PBtBMDk/VOhK7Nu/LpD0VndEz9R1LtwoK9uD
x9yIOMahol/7KTn1GwlcewKisBHSvQTDtg6jOUU1e0+JJsb8ljD3VUleUGzDUk6zXz75tVEHDv4+
6pb0DiXYB5dc4eD2tJl8G7TqQ94F1J2vRZt9alBScttAVIuXnKFjjss8OeC1H3BjDMeumx57Nt/T
m7SvXnKDBWgBar4YAiSxBgvbXCTPOQCx7nBK++jS1QWZlKQSrACxsME8JxyqlduBXU+55mH01tVo
H19yejkDKo8zpKCeF+EwfTacoyi+3ha7Ymg5sS1m3qebDQJqM6MFmIrWMAMoPOE6AizFtsq57aGl
ZguYPfGU5ubBX9xHp9PRcquGlnyeP7J5bpyteqom7/fa0hHtwtPH22L5P5x9WXOdOtP1L6KKGXQL
7AHb207sJGe4oXJyEgRIzIPg17+L89VX5Uextqq48YUvtEVL3ZK6V6/1YQoZJpfZQ2a72IkwED3c
23RyALYAEfilPW1xFo1xcdbhalTml1zW8Fc6Tgt2jjk8ierzlv1BJs3tQjX0brZ3UXurac9DE1+Q
VQ8T0Ky2nTBxcNdIzupPvIAEpwlF9PoFG3Iil1KHs//ooNwNL3lqx2qjH3AfvWXkbQm/BVUeWVVa
m7oH6b47PgjdspxERmdW46hvbiKsLlaWJY3tpbMp4qbMwfxmnu5vINVnSC5rhz1xAxfWX3pUzS77
u9cFz392LCLIle2cmzllQHbcurFaIyP/uy07EpXDEZQ1VkGubIekrExzWvktbD75TZfwKvZznTJ9
+PESyDIRQxhsrDOwxM3anKZwvizQabEWkvJuS/K+O3sDS+4vgyJGyFQhZi16GpiInBzCmNFWLGUy
EXTgHxtd8l62NpaYKEYvLSNecY43tY7yVjVxyXtRJis4zQyomrfWLw+Sm1FD/INGkbx3snO+dPNQ
34pp9L9aSP18NZlucVUTl/y3Qj+xhSQ2vxESmjGzeX01FuuI6sC+L6WT1prtldZWzm9eSb4GQ1dG
c/3L5LnGrVSTl7w2tOYiq5cVboXGjtPsOgBCh7Ymp6SIPHKZe248J/A8i9/6tXpywR5Hs+B5sJu4
AFCn1f2K6uSS69uBty2Zjw6Dm3sJH/gJ6qxlJD6L2Ir37lSrjcwDaQmshVzprjk0GmYPP7S1X6zp
X2dJBt3LWHF2yQVuXHhI1vmInr71hdd4632adeV/xRLLtW2UVpjlLTi6XPFShSc/0/QAqsbd///u
uF1y2/KbANbIQENQdeyExT52r5fL2XmAZJjbYspsuLUBVM8HnfSXys6Ss7LFY2NQjtgr1LrsNMKm
n19hHk18VO5FyV3NqSpIwPL6Rp+mU34dLkbcPnq3KXHPFQrx/ABeYd+JktuO4dJVbCtwHbG/LdNf
nU4pQDH/UC5nd4FpV92A+Q8nkRhY1xM9O8/+2/gtj8dL+XN9vX+QfLwOoVzZdmoAw3235Lfa+Lv8
0bdjNAwa23yYoAFdiEzsUY0+YNX742HXNq6u+UN7Nc/OqTh3h4JmKBe3qdnN2Rji5RaOLHxcO3uI
mrV0TsdMs5vsnV/ZbQe0Dlnw7mRZVFSJ1bOoCzRO+3FIDmVWjxkHk1tApv62GkUb08ZJWrP9QiiF
vmIOBXXtW0W1wNKRGxIIbw3UR+wPWcTHp24Fo6KuCUY1uOTFy5KPDrXyXUj+S88+8+62NZqN+fE1
NpRr3ebo+LYjZn4bi5Ntv9nN5w254V7H6/Fx0AyJ5LjoVS/yLMCROGTzhZTbpdCRdX98xwzlIvFC
MkjpZRu/Wf2fbXYJvJsHhTRo2C7FCdgmTYBTmEcuGLs8RMnPwrI24FTzisgvt8hGArG9HNr8Mp9H
lZHO4RsuU2J9zpe/ej5EZXegeoa4IBN6bDhRGjEFuOKvp2kc4vFvkKtq7EI+vOGHoeS0c18L0dou
v83hC6p+OwzOWp6MAchEFpnTg3fsHQTGpv+NDvk2LqZl4yM80UelFS0dhM/t8zHrS05b0G5s8pE2
t7YwTqO/PeSiu5GJaY511eaR3NYSFap0aFi/MRDDuc94sMc+u2Wmo1kEhXPJJWNaNZ7vWtg8wUii
kY9x2b4eM4zkto3rzWOwIqmDBEzCLfbAyKPp654niqAs03p4A5qNXMPHoVu9ZeU/DjhyOmDUWvc5
bHXpeNVv7GHj3anSdi5Euso9LWVDeWMLngJrfXC6/GKXPC7qTlM0VSyBLPDBuUtbq/MQhdh5M7+W
y5dDCyBXvkfa5oPvYOvwPdn/PNTRsmiABqopS66bmQF3wxZDL7yInM69+KVOS0VxTsmVbzqGHHXA
/bkc8E/Cn5FII50XOYCZne7bRTV5yWNJBYbijCHq+zmY1zIEG0aJ5q6gcNcPCuC8EvvzbTdMuMVL
4Ma8RTer5nmoso50VzY6K6jNGYZvqlNAs6hvYn9l8X3DqAaXPNaZCJLfhV3fKtf8TNu/XKf719Ry
oysOW7nwXeTu0pkrorDB7JM/f7ew1c24RRdN6J7q8thhKJfBa6R5eyRccFkov1nL35CJmrXQHdVN
/zd6j2zNx75AIjb7mt3+Ixg725/MN/bNPe/dddUf99dBsUHlYnhVmFMN1CpcwPhHdEsZQZVVdxlR
rLHM92GZYiHhgGATrim1PjHx2kzHrvj+/jnvwuUEYSWLUuxNIurU8NtkmnT5WNWsJZftl7mx1v09
bhh/t87JA30p0o73ra1wWV86YWsb6prCwjXE47gC0pMI2GW2PtMjMEdcoeTaN3Q8JypGnLCFV18n
j73ZeRP5na63S2UayWlZb1uVuSClgOPwvFZBZNHw3Fduct86ir0ol7ynternpUCwxBM9AlQIujDH
BpYOV7sLqEkKzLttxKW2IGmqkw9SHNtymbtmC/WXve6QD8H45JcV2vTod8KoiCAZ2CdWu5yOfcO+
pd7t+MadNhRR8ex0wwKy6B43hq8bJURHR6Uy/r7m78bP2rBv+76rcZpUkBQbJvSUbm/3567YNzIh
CA5VHtYhXiUd+7V5T3X9XGT/HBta8lYybMQbF5wj+bxFXnCtwJPYWhp3VdlEctfRbT1mzNg36y4K
6LMTNXRPZNXQ0uFqO9Pg2L1R3/whiFsyX4pGF3YVQcaTvNRZbDtHUZnfpoGXDybU56OFzH9bZo6n
jk+yT/ctrzhjZRoQ5HVak1dWfZsN97Ia6ynPo3loTpX3Y1cNbnrNKauwlEwJMhoBD4p1r0h6NjVP
TcAQ20RBGl0KX/EDcjEb2kuGyEJS32x+aYrHWse3oBhXrmTjjdZvPQCDN26FbzZp15iCzUcT0hSB
R9aHApupHYZrj4f41kdL738zveZpJuZ5a6C4MXk68TXFR8h8Jp2zQvOuGvYH/w+zSNwjOBucVLJG
FO3abatWhATOul9Zx7wz5aZOqk8Rb2RGk7EJloG0qCfZLPvTyoxzhp2aoK9a8yRRjS8FHag21cXc
j6hXDU7U9XEB8iHmnO/7lcriUtDxa6gutBZWdtlOdXaa5oPjShFn6swRDI8Yt17Pm3tjOh0llTGk
cJN39kbnpa1vwTR/5ZBxB2eSHwWVLmugGF+mLYH2qCU8yIXfRry5V6eLgoFFG5qn75tb4UgyUYlp
jijvI/Fxc5zX2k19pBI9KKgOzbX26en+byiWVEZ+ZeCnt/waCel8RRdv0Ibede6d5Y/7oyvivYz9
Ascg9FPrHoE4A77qr3bgJ5smTaU5BBWpMxnEZaFEuPUdwuOGCOaAvn/yz675k45BVJI/qj5tddBN
1Urv5nt/BZmnbAwK5FmYqGJBT9UqosnQZD5Ug0s+Swro0Pntnll3QNTcQp/SiUC1cn8JVINLPrv2
xRAItP7cAupd5rI9CyOPl4bG94dX7R/JdedsMKrFw0lS2sN5nvhDSXXepRhahkNBcIfNzhyiGIOh
8949FZUmfaDYljLNR8fAyRhO2DdLWf4VOuJaNNkFLZNRPRxRfMUhImOijK23pzBfkZgDKufKavtP
p+PitCzL6yHDy6QfU7/w2giA6OrQ63ZZOcnjvPB1mtMq28v73SwCr/QLvNaMNeasjR3r4CNWJvjg
hME2A4beXJr4Dl6BZmV9H4NQ8/5WbHgZFJUN9tpDDheHlEmurk+ipjESwzjCrrUvrLTh+c5sWnbI
35AZqfqYOqBCjObNGjUOpZq+dGaNKw9Ly6NIyzVZsmwzml9rvHfy+Z9D+0ZGQ1XtgC5gsp9Z4bbE
yzrWsT1WxyYvQ6EKCMiaW4l4v1TVt6Upn81MRDOfNMMrDkQZDGV4bs1nBtv7JvSO460LyLVth+at
ywSNTG4avzpHB7JVLIQMh6qhWVbNNSIbAQNlD23Z3OWJIdpjcVnm/cCdh9dTjrfDlm3TtauWX0AY
/Gj8zNUUs1Xzl13YYFU9ZnjGBW4Z0R8B/zfULfOHjENwgv8yg++OQwHCgJYWDJN/GWj8HxfyxU3c
LplPDbjydDyXqk+Qzq4AbZ/bQHFZ7lgO4XhUPG850YQJRYST0VFLOQdIIO/279M8fOl0nIWqcSX/
XdbW2pwFyZDZeCitBy17rmLvy4gopxceR78CHg7D94qtUYjH+VY1V+ioRqI5dhGX8VBMUGg87TVa
0bEfQbWn0QZb8zJRfcD+/3d7xq03uogKb38W0LSqzX+Rgs2QAUQzQ92333NPaDxLsQIyIMooOW3A
Aw4gDZujMBijwtfcNxX7UcZDBZWVFQWBebbwK/PKeKLRQr8cissy14cZjGGzNXirCKOcIpuO3ze2
nY6N7UimL8D8P5gOEBUNz5+Lvt3S2ir/Oja45KR96Q2oveNAKXt+9Wh+NrSYKNVKSmetMTbgOUQV
4BYagxebkEKHhOcR2QLEMBkIxVevoCtOrFtn1smw3Eo0ffltG2WjJgv18S0zkAFRfWGVNijFUYNB
9AJC27LDaArTjGqc9ePdGPwGhJpR2SQ+rpir8zkrxmiegNhgteasVY0uuStZLbCpDB1m7y+fvd77
QUgZ976uHKAyzv7/d9EA8rqgu1lwfc3E8OCDChwZo89Gz+JsrpIjGzOQiT7maRad5aNu3bXh8AAl
yuCMpt9DgM5ARkOtUALNfBuPk6V55Py1gTp28/X+vP87gn6H3QeyxhHuehvFJQ1XtHObOkn+UF+h
dB+ZkZHoyP8/9qxAljdibgVBtxm56SFoGzBlDAkjA9PdDxR7R2bLWC00dYEQGMeIPT72/668uPDs
u8Y6e9D6wDoyTsD0ISQLCqr65ryt8f9jOwxOG0C77rk8GckRcjMofMmwAcO3Fmhs7OGh/1E6PAaL
/6HzKZBxYutoW47ZY1+GU36y8/xfazE1D1vVskqXD4PRHuTReNiuuLMl3Qh4YeZZ/9y3vGJVZZhY
GW4A2ef76Td0jxXERgoyxCBU14RLxdxlfFhm93PQ7Ze9ZsqLqEDIufY+6zTBUjW6FM6GcrQ6cNzg
KHGcyyCCS1D+OGYWKZJ5dB5dxpBgWTi90I4nfiUeOys/OPF9Nd4HynUjs9niXkCgItM5XZK1uovS
xzeyQAaElZs397nAVbVonsPtslTgQ6pBtPTiFDrOaJXZpZsHcSaeQX6W3ypC2voyuL2F92ZWz7ps
guoHpNtHbhLmNiFwMhtDC0WJVfULHb3vvoIfRBoZFCbcnDddiCt3tb2s3rMFWJixJDNtTsd2juSt
Q7/ZYSFalNyX7jHs/Cp2Jy8180qzMxW2kcFhTsHWALk5oGTQsrVleZL5OtDiR7EgcJFF+d9dyctp
GBu7Z+kkitlJhnorg8QZSd09Nqxa7fi+hT76gv1npOp4ljtTH65FljKyXaoADCCjbvN/eMruY0sR
QVCb51lGQdA6lBcxP2Rg3kT702Vd2qjZ+lOWP1bD4xRkydgdabHaf1OKFaMRrgTk1G1qZ/1j4BvP
TCfOq1oQKUxYDl+soS6zlFAri0O/AgjQcMyYbO6f99dC9Qv7Gr0LRNNkuzMpMPeVvU3kW2WBa4se
2Km7XaQwAfkdKtCD3qaFEKD8DKxrS4wv9+et2kNShKgbwjMz5G061jWPlqb4wxt1UDHV2NIDpcpE
aOAqgvUED1D7OdA13nwUmXd7SJEhX7jnbwHmbKChBVcPNIBMGQC7Qx8HU3cNIdJ33ziKRZVxLSNa
pb1iwQdsEJnPepbUE5TOQVV/f/j/sllyCMWHyOI2RWEt2IXblIb2HGXtt7W60ICnVkGhIZy/1ln7
CSWc2OX9aRLs6oXsYciKs28VcRvqalyqj5Q8vZrZ6ghCunRbgP5EGInXkHURVDY0n6n6AcmtC4sz
Z3WNLs1b51xkXTLR4qHlZnLfiopdJhM/9PnQl2gwndKhg9Rp6z7QyT/wjNnXZ//Jd04t+sryeof2
qdk28crwTFqcU8h0/E0qw0h+DYp5ewsAzE95DU2NgsVsJVcUYjWGUQ0vubYxea3tz0WfGi7opOvy
ceVOstAjHQW7cSTvNlkP3ac671NnMlAabS+U0ctU6Bi3P8RR7uNLXp555ToHHOtar9azTZ7sERKz
wWfiPubZi+kVMfXraKieA/PBNx6MScf2oTCbDI/h6wxechurUrIp8Qk9cWQp81orM7zb5wOnl2Ex
W09xzfO8DC2+7dkqCSDv1SkD47efXzI8Seb5yZ6HCGyZl7k70h4DY8qok3IgjV05bpZ2M4sKJBXF
dIR4YB9acu9ydAJ79qHKJZiXtlv+VPfLmVs6FJFqOfb/v/NBByKfuWFj+HZrkjFzwbbFktGoT4ei
h4w4MYGec4aF9anfziKqyOp9nkthabK6qslLHu5wOmdl3iGAhPND7xdJUXgX6GJcjk1e8vA132hn
eTl0wYFjGfKfI4Tu74+smrjk3M0cmqHRw+obFVfuoiuANemU9ceOBFf2bTY0szUgsFZkfAmISLIx
fyNcV3b/sAKDPSlDT5y8y+o8wKr27vzqT0tsbKiPLOyV5/V1cOk3L/yzaPLEIHM8VtOX1vY0S6Iw
nIxKqVhWushe9CmUGM/WAq1dOp990PTcXxfFYScDUowOsi1ThQ3lBGsdjb5rJM7Q6TJTqtElV+ZW
VdpzQ+e0mrqTycS1DKim3qYaerfXOzdGoaRpcnDxpJXwE16Qr045a07p/bnzQUCV+YT8bbK2ahBT
ajfPBnspeyOubR7lRR057ptrDge6rPZNJTmz4Y2bawNrmwZ9djEccrHJdPZGOLVLPx9bXtmh3c3N
gxYXQtJ+puWXlh3clZI7e2bj58zDuNDLofPPihzD/uxWkVx5c0vP7LalTz3Sf2GjeBoW72qIQ3SC
ritjMdk8AI3iYN8UjnkxOPK8eHLeN7bCVWUEjZ2PJpj+wiltHJJNcWiMRhv7zpZ35zJwxvV0/2cU
O18uZTeopOaQ38aa1vbJmJarQHH+2ND7T75zKsDKjY764ZhaZIvd2kwIDHR/aJVxpFeBCNuOoWzS
p8uavQ7MQfNWmG6HcCLYNTIASNRhiaRIg5kL/jMLCBRVgu3L/akrDC5jf8rMGZrCoUbKl5CGaFbc
ipIzZPHLMtP8xEfQOkxfrvB3DUejiR+MKVS3CxckiD16Rqef48QjO6wimr+BNvzgIksxwazESjJa
jOnqeAbEpvPmeS5mUxOXVddsudLPvbGH/5rZNatAVOJwkO3bnL5mQMfORvdYZksdoSkLIiB5QnMR
tZ1lJ3k7x4Ufvt5fsP+QZR9E8P8IB97tY+GvCx0as07JW5/y0xbtKgs4Kk4NNKT9mCXFVxKzbwLw
ieLspTb+jmilohA5HDSAB9VbXEYQmLt8tZhacvWM+mlrwwhYIxHn1fiFsuqvwi5TdDhfnSIIErJ+
WZawjqxxjpyqqc6TWUZoHtblBfbj9gNzyDiDohhGvkCv/Mrc8a1qijIqhH2xQwEYaqDp2VY4iUy5
EnQFgCvdRq7UKM0XFHqtz+Y8lBrMpuJI/g1kkAkr3FYHr9nc+avh43PRsT/brgX1fxu8AVEfmWVz
8E4k4w7QUUAnTqspXer+vBn8HGY6yguFn8uwAyMXZtau5YQ3rpfMxktWfXODPrLRsOlCy6TLpggN
DsccXSZn8eg6sJVmIyjK/JNRthdrNDTRXLUeUgyp54a77krGdACdZyiSAM9ZO6+joL6446Nt6g4k
1amx77Z3jlyJDiYp6zHNTRv8GgYEWcqzS3QntuIzZHDk6KxjWDg4NSjlgJP3WxI2QD4Q/2QT9zSb
eeLnrubYVn2KZDLSNV6Tm+2YFiMITsbxvPbiAWRm5/sxTzW8dCOzMuHNBjpFUwMllBNUPF8cIrpr
0WshdAoP/49x9N1aoM2hQZmZj2mHdul488Yxbrr5QCl1PwClCsfSTEtgWNhQdLYvKNleQO16bK/K
KMmcBda0zLjUVM0PxqBKVJOoRlXPgKKbEGbkZT/uL4HCuWW8ZFFWOZtXHOJh9cuyv5nBp3YdkxrV
bCf/01i+MCs85tkyWHKqy2KqB3h2EZYx7UXiz7qnrsIlTGkfBYUYOnSmj2lf/G35Q8SNLmbFl8n6
SdpP7XTwGi7DgUBzGoyjk5Gr44DJBqUb/8mHtILmBffxVnVkLFDJh2kKbHzECtmKJnMSj60aP1Oc
646MA8qCJkSbdMXShvqg2kWPYUZ9L1nEQFeSTqYzGn9ztE5OfwlmB49GboGdcLTspo553jkAsfkB
Nbq/hxqcuNNDm02ZNyRjuQIrVtpWznQXsf3B9Pup78jsSmiQ8cw2wzE2AdyGlcxAGwTl37hZ+7/M
eo7Q3wyy3OHGNt3L5GMHcGS6pTXPSQ2+qyktkKtgLo28sIi7bjmZY3mqjTdrAYOFTpr044DnyHgj
1lluu5rjjIB3I87T5KBjPdSk2VT7Rzp2MtbYnZeJOW1G8uIT94n0OjiKatrO/55odN1YaQQLUiI1
tNfar2xBZoH8dT8CqeYtnTFtO9M8F5h3Xlhn0odJtf17f+QPuboCJMCkuNBYIyQKbJjbMz4L8QZ2
26hi/7rFp6mYz4375DdX1pgaJ1N9h5QD6Osh6MdhmlO+rRcKNqqxCTVDK+wvw2paOxM9s1oztZz+
avri4vBPzfzzvpU+Dp6ODKoJ+NA029SYqQM1UuG/ujxPHDIl4fpmW1u8TV/u/47qI6THNFqdpzor
ejP19pJCQJMp5AlAcoeOF0fmXwpDy878EMPbXZ/ginKxaye5P3OVhfYveneJaOhSteZEprQKwkuI
Tu2aXkgzvFVdGNtYaD5plkIRi2S0TTWhPcFukIzxKQeJ7og49DrO7Gpn7qXDVdutviy+7h6pWg/J
qVeDTxMQfWbabQYkSMznRZQnfWJJ4Q6yeo/tDgARd1N2rcI5iFdj+xtguWOvBEeG3fTe1i1Z3xfp
Rlo02BieFXWVoesqU1lG8uQJzibCfCogSe3kkUOqKbIsMH3audC13CmsI+NufNMkWweWs3SzeR+J
bhqjadX1fSnmL2MrrV5Mqz9uJir268ni4GFei7Pp6rjgVMNLjtxWviXM2TRTN1tOfl6dPLI+TBY9
lKZ1ZFSlSzlpkf9dUtLbpyArU6fsIwiaHoulshQRCxHueNcsadkOUDvsLnljnhZHV9RRLez+/3ex
YvUNO9/afkkFwEGu13+yN52goiIMBZLD+uZcEwuYpLRxs7gN7Cgzqkf7k3CntOtftp4cu0jIzEwC
JOJ1lRV26gf8wTDB7ucbaFq+H0v9jy94gXQki6XrnWJ2l3RHttZOe3O35rxMXTLkNtX8hmoNJP+1
vYEMVect6TyTxAcCbfGIZnMq1kAGtdlBTXnPnSWdql+d+dJPJzH9WkB2OZHrPGl6SBQ2kiFty+Ba
FJp/VuoWjXhmTDjJRpo2dSubnLo6/H5/KRRmktFtfgklSpfYC7LbZkLXLKpBM3B/aEWIkEFsrrlt
rVeTJYVsx7negqtr+jHUwzXDq2a+/+w7J9uWkPRZJ5a09dZPxGk/9fZ87Brh7z/5bmi3ERWnAYxC
S6Cd3DU2Td22VBlF8t9OgCCyg6p0Wi8kcZAxG6sqWXKdXJZq10j36M0nzIfq1JLmUDGewwcBTSgL
afhBk+1QTV/yXNOdqCcE1rTJxnPTVNdmpqd5M073t4xqTSWn9eu16/iG6VPuXfp8O9Hmn0MjywA2
p5xa5oDoKPW2Ito2EdNVt1sUNpGxa+u2NkW9ZEu6+s5lrJZHXg/x2unEG1TDSyftBklkd21zkVab
mzgieMKDO6oLS/PaVg2/76R3e923Z5tZDvZ6NznPls2uLCfg9dLlQRUr+jsmrTV4xYMlZd0KgCIw
lToSY9XIkpMiZcjRt4pDhLn2lWbFk3MIcI0noyc56Qqpa+F62Cyz7UfM65MWaMdm0cEAFU7qSU7K
vRAZjAxHU7PdyHhC821Uum6UL9mxs08GpA0GW5eaYP6rH5yCurvmta8JjartInko5PG2eehh9aVr
z2brP5sbunkzXa5Zsagy5GxwuJ0vAxVpZ7/MXpaYRnE9FABksNlsVlmYlRg5WIwXNzTyKLe8Y8FF
xpSRqhrHmhOeLqHp/OwpsSGBgv78MLk/d8WG+Q1YtnbIx6LVNvWHpQBXwdifhUOc/UFlxlUz5ppL
n+p39kV/FwsIdFyI8BBqvOHBtfI4BMS9DuG3jub4UC2v5LPoR/ZNNBqUaG6c+s8+FQXgfZntarJI
qvlLfuv0OZqa8BhJXbskZhE3rgWOhyiwjap6MdaJcS+qJzvAk/3+wii+RwbcoHU+DOzKF2kmXP+N
bDN/Wbde9zmK1gNHxtlsi2VUdDJECqAEsqBDCikyFHv+YG33MNdl1Na/AusWMvAzEx3dqypfJst6
tdn//9F+cm9cfOWCx2L45fkgnEHrDMgOomW+UHrwFSwLfVWWbzhLZYs078G863iFH4f9/OP+Aim/
RopXG6QaLbPpt9QBvawNrquJ/qTrCrFG8BFUYJzNv3vIdZVbrtkS+7H8QfJahumMTjsDQ4cf7LNm
z6TZ+Xqe2HevtCOouJzuf5Zi37nSCeJBP5MbK7PSuVimJgprD+W4GV3nujCv+AEZEVS3m9t5vtmn
cz37f+StT8bILeb85/35f2gk+7eiGXMyYBKnunj0zG9gEURLsh0V1pYEVtqEmmDw4SfgN/bX27tg
NjaZQbclxwr4j8b4b2MfeTFhXOk+5hdO2AbhUj0WOXlzLHNMAD7VMZeoJr1HtneT9sfJBA0NLx7p
4EVlScAS9sd9k394cGPaUmwPCC2LyjarRwPvyZ9GTUXMG99+NXrr6/1fUM19//+7uQuHh7zwGv+1
88uEl24EOHFyf2jV5KXA7hVWDZgJ1nJo0PkNbg+Ru7FdEA1IQzW85E6czYZR4Ln9wD326hrANZBs
Pm/roLkfqMaXXk3MNkBZjmffKz4iqTrzXORGRDbzyNUGSyvFOG9yF1pzbJplGn9wB+Wr2euPPA9s
VwYDzZ5Zgxcdi7r5VxdcZg6JMrFG95dVsWNkeA9lYvYtg/qvTmWfA9xq6kp3qihMLqN6kERvndzZ
qsexqD+FhpEgNfZSF/x0f+aq4SU/FUg8hOUyV4/NVH3fNU76pf1jblrNflfERxnIkwddM7pLAVfq
z1N1suz22XSfTGg7b9Ok+Q2V8ff/v3PXYuiKQDSV/zrXXh0BDm4BsUeORRsZwbOZNg0rDvP3oFne
qvqEq96jueikBj6GtWNbSh4rrLmEhA2DR8XW2Y+LkzsmyJ4nPpjFxRLr0ikqG0mOG8yjMLtxyB4g
XUbjqgR1YLmsmgyfpRpd8tuc9o099G31urbFaeDIvdX+KXCmeJt/TR3iZ8CSuftX4HTpPSOp3Gvu
5mDpPLRGv2ENMrvaShAw+K99PocRZRZHUwaF8iFQ+5rL0Mdf+BvkoK8doE/Dgj5S4MSomJPBOPTG
tX8DCfSow0wQWfVfmxGdiJCDbDKd96lmLTn3Mm7cWhwXhoH8zJKNsd3rQCofvlAw6z2evHM6OuB2
WEN489UDJl+sZeTXXyf7W5np2Go+DkyOzDdiEFG1y9BnD6HIH2ZuPQEO+Adpxi/3496HqW/MXzqI
N9+akZku6SOaNc+1a8QD+0QhCdEAEDKQf+xFJwOp+iHJwX1mdCVtsHMgFxYVjkjd4I92s0FYIU5o
WRn4djn2RZKLG0hKd6SAyreROVFbrqfWAPqg8NKRgOPHCyK+6I471eJL/j6jb2/shhBXsNYTSW01
X6p1Nk4k6PhLsArNG1thORknUGXWlNlGD8u5duQGDZrU53PrtbFYgqgzK6gd6dSCPyxV27+hBlw6
gaPR4/ipjiR587PovxruFvHCjEDbE1Fx49URpskAv7Ufle88p8dNpGADHlQtWcdrZ0/jubNKoQEB
q4wmubyfTUEwmow+Cj4kAizjg1HHw0CSDngjUv/j5IcYEfAdUgQwm85gVoPv8K0LIY82QyOw5q6m
+og9nr0zUdMOgnrOQB8Hx4ttFNztgb2wsU3a8Wm1/+Fol7/vM4ogE0pRQLhZA8BORx/NUNCr6Jzg
SgfG4pllruZqqPoJyf+LhbgZuKW817xZRhD2bv5WRuPWz38vnoB+8bEPkZx/Gj3Q2K2IltlivdhO
e7XW4sV1j2iY73tWcvj9bT63yHm9zqikJj2nX8jU6ySdFBaS0QOEr6Bibn3czIkbB2Z+Bst5NJQ6
dIVq+H2TvdtMNZAJVuGWwb+oCwynusvos2WuEL2a10VzAVL9hOTSQ11sVrV/gQkW46qeIjf/7ljL
sbWVIQRFtjYL81j1uAxBBNxR1KMkRsR8cPj9o97Zp/P6aqSCV49WeEPvelR0XUJ1bDUqy/wfZ1ey
3DiuBL+IESQWLleSkmzLsrvt7nGrL4xeQYL7Bi5f/1Lv5MEYYoROjvChCBVQhQKQlalFcm8vbKqd
PD+WY7NnTByDOgv7qbnR8Xr8SrmW6ATKj627X4MpXP/0yRarv2no/wnchg2NC9ueI7B3fs7FD9vd
OKcbCjMdN5C4Q2PzFVOaNL+51e6WcthdTwSXJfefWztCPS1SrdqRrltj1Fafxql7yuTPBSg71GnV
xt26wS86aABiUS16z/GFcaliDhacko+PfbJFuW/4ATpcwIYAhOOMEgdS54vrYvtdw8T5Q1hkd1sc
IAbv61ABlbiV1axVfqzopwm4tExt1fIm32i7bzMrtPRQ+GYRXeiLhxrWVf7z+tSahn356LtAtWWA
npgBiyZTX136KsSn63YNZ1CqowRwRMjR/AbDDPJKGPeh2csY3EwkGv6hUXfY0uj6+BmAUJ31xllL
gH0yf3zOm6A+ULd7dJP52ASFjIs1dUK3TfcOtXZ51r90S/DSrsPn67/RULHqYk/LkKZJ4CIP0eRh
AtIincK5OY7ZLcLm2CB1sScXKi8KOTQ/+n4f2V6x496WJIppTWkRXXUBtZw5y49c8g46qzOG3hZ2
VM1AtV/3juETOqZApsQfhIVPyNnFBYcXW35/58its6KhnNNxBQUNihb8GONz0X3L0/tEfQn453J+
656mzadoQ3Do4k9WCfmldMEazgPvjCZXN7Tq4Nt195hsa1Ete7BWN3MyPvcZCUWeHRrgfa+bNnle
i2lI9gySWu74rJZPuFlQkHuqbyFmxprUqW6UB/mZorxk0mB+8UonDETz9fqwDeclHVegLD5Ws3S8
38CjhXUw7gKwYrtlD50OHqGzWC4yErdhe/FDtJ1Y5O20ejmcVNp+jET1mOBAWKze6/UfY5perXbO
2h5caSD6QgH0HLgPk3VbcaKz3ZS4WLVEAf9n+V0pnwjOFvNG/WBYNjq6AJJ7gackEung4zkrPSXQ
mvSSjdYdk3GtYBbzCupqxxqffZHHWVofQFkdDjLbXXe3Ye3oGAOrtaBtaNveb0UJusDQhkzFHm+1
0ViXe+Ld+9McA+S0cR42TK6OOGgbnuW58umdV5DXwu4fFlz+X/8hJj9d/v9uP16cNXGdUajntPXx
mD1FKiMP7XBjbavT2EAlvag76Ef/TiQ4qr7wdklKN+r6ai4PqZ3KINhf/x2G9My0IhqczYA2EUwI
b2mUdPQusD2oZ44xY1G14E8z3V3/kqG20197Rdta0zAP/TM0oZ5lWu1stAKobIiAQb3rNkkHTROj
BTQq3zVDOxu9q6sMv8hyvoCBKwiLpP5y/XeYPqBtyR24kFO3QPjhbSC2xbxby+p5TcXuunnDmtWp
bsACLkdOZ/933TD6KvPcTSM/n0m/Yd9Uh+mMNgUtHVeULb2fBdnnPXqIfLAnEjDHg/E9KlMgTfou
7hzrr1utd2R2bttIdaobf/LylFY9BUVEscur4HFR88ap5GPSA0J15aUlr4VL547eW80U+slbXb1O
dAKFIAu7sfhnpOmrb/9pShrKWt2NlftZcL6Rjk0Tdlkn7zJBkzRqFM1SHVcVKfvBS15uWwiX772z
KxpCe7bC7ui4X7pAjGAgtrbO/aZBa2FfueswyMKujk7HH5dEfnEr58dt49Y27NFpa6/iQX1WaxUV
QbBrinUj6ZpGrcW2BJyA8SqtUQ3j0YHMYxdmxbBx72gyrsW1yhurEA5cQrBGXlOZVH/conY3sp/h
DKIDavrcD9qEi+Y8dOl+Uqd8sOK53/MtoL0hu+pQF1I0xB77rDm7nbgn7pvjyogQNLZeHl7FljCs
IffpUlKZQ5Vq8qA6Kn/OH7KkfISu9vjsMvH3+uIxfUCrtntv9BqPXn7GXIWp9ZU7dVj2X64bNxQf
RItUJ1/Syc/b6rxUn8b6oEC+OlcPvvwe+LG7/OqmjYxg+hGXFfYucr1xneZgbJpzWrNQ4SXUH1O8
iPr313/G/7E/H1zz6LQJVVVXKAGW8hzgwC665tnO34TMoSzV7IPgd+rfdU0ZBw6PkuQlA/pxFLjf
FnXk8TSWBfpI5jjzt94ZPwanEapLULngfCvbzMZw8GICDHm00j4MhuOMc3bgj3FD7bjo7NhLtp7V
THuYLkuVNkuReRnWYb+bYxQq8Xxn39f3xS7bp7cV8Drdgm+5HW8SfAJkRscgyEOVskdZbF1DGZ7N
qc64AO532S1VX52r9ZNF5X5hn7zqaU2eXDFGIkWfXnlPL3JGDyy1ow4HCXuLlcywPnVM2VwIAqIs
BBn18Z7d+TuSiDu1WVIaEqkOLZMNtMwnug4vtb1CxZzuhex215e+ybSWHpQHbu+snupzVfADQ3ma
1lvqSybTWnKo52nwuiyrjxn5LPkRden1IZucrSUDNcuM0EzWR5sP+24MYrDyvthsY1sxjVrbx5nC
5VCD3qpjouhblfi7pllvfHr4/43huzTW+LntyNWpzzO0Al3b+mRVQyjwbHmbY7TNPBdBV7pr2pwt
CTrFBYLOjeX+tVy1URT+H+r7QZrUAWWitALpCD68eH76AAI+x2W7svohPHEngmI38s/LPB4d1eG8
w0Jclzz3QdXvnEX9yYb2Hio/UWHftXwNiXzu7DMI8aXfnSt7B9QROmgPC2/26wjEkVf4aGq2irC0
C/D85U9LIzeqEsPy0ZFr0ImouEdQNyR5ARKHbvo5SQBqSN3JDT8ZKgcdvuZkk5OKjtZnwXF7yeuQ
Bm1o2WeR/Ei3GL4Ny1THsVWoB63uknF8xWI1Bm+kzDYusA2buk5NNXdAE/mLM7yAhyKnzUO29JHX
vOa4U1DFq1PmYenfWH/qgDY8n7OAoX/x3K/JvLOnoDrguOzclil0ciq22h31LFiHQpNr/6nHMB9/
3xRrOpCtHElmZRNW0dra/xSZ/Sul9Qnn7tfr5g3FrY5ju4BpcKDAyNu1Cmv+VK9z2LX7ebwtVeik
OJ1bcbCmIBOJ4m3y28hdXsHXuXGoMA1eq/uXag28OkjqM3hHH5ueH8ByHw5j+jSX2f66fz5e/kTn
w2kmL/URtsPL1Cm8/7u2G5Yr/3Xd+McZguiEOO3QguN1YNXZk18BkQpBQ0Hsm85yROew4VXWNEU+
Dy9+Ujshn3LcqNjlRuSavKJt5qChSF3FZqz3OusjwZSIaotvKU5+TBREiA5S62pVWXJY4PTpu91l
sVILlIBHAIdiwoqHdjkOwxRbZdwX+yHhYbbuXbJGo/Xt+rwY6mIwlv37GGBzWaPtkQ4v3JVgAU8f
lnQI676P+vZzX3xRLtn5/RyvW/xXPuz+d78jOqqt7XufgrWlPmf82+icyqALu+p3bT/J+X5pbgp1
oktp5as9ibFpEeqDPARZGbL6e4HDlMO3IFKGyxyiU91YTlcEnLDhpSvPqb1PwZdAnGBHIdhVTt1O
lYAz9l+ajkdcdBFZoM7uZofrk/b/8v4jJ2rZgCe2LIS10ns3WyMXqocWeWTjCcRQIateGtTkPhAk
XdSDK7hDd4PqyzgtD171CoKeME0fxo6EeI6KACqLr4/JEOA6FE7ktoXLCdQxrnsMsi9T+9mdNnLH
x7mP6IQ5Xdmlldeinp5XGucdxMrHb3nz4Iyfrw/dEOL/gbt5E5UyU8tZLGvIWy+01d/rlk1O0ZKH
TIuJ+cu0nK3qXFq/PesTVzcO+vLJd3UvdM/TVjXlcl4lJOihKkMRSbeNWksJluN0o5+MNSga1V2Z
g6RoUq/ZtOETQwLQAW1TBdLTgBX0XtJ1P9t7z5kO4HiI+yQPC0dFjbX1qGtaN9odn8qgZuiA/es8
LEewsEV28t3KSVTTjYcbU+7UWXGmjgVpygm9n+bstchiav+sE4jtZusd7bzIKe79+dfQbnHyGr+n
hf3CFc+VpPS+GmjcZHEw/rFGoEyL4m89H8GZP+XJvadu63UhOuotrVOn6fKO3EvpfGkhikeyeWPb
MYSczpgzZ23Fu76cUL+X0dQ30ZBt0SyZTF9OEO8CY+hdNS58XM5QGQq90j0EfL2tFtBhbh6UcxJg
vKezFIeh/5TWG4cb05C1WC7L3h2tPpjOafpkBSQecr6/HsofH5vAEPtvZ8yVu0jPh2XQ+1EVNuyZ
dc90/JHdiBUmOkmOQA9rwebZOc8lyi6oBAbe1no3uUWL3zIZ6cSXyjkHjX9HRfoSsC1hAENi1tFt
HXPrtXdb5wyJhihj/HGlny1r2Lj7NCQeHeFWj1XaC6dzzlVwgoKFO6nILyPIQEbXZ9Uweh3fRmoo
BMlqdM6ifcKZIPTkPTqhN7K/Ycno6LZ8npIKCiLOGVxBdh6z+it4VMIGD1XVTcwmhOjoNuJmBbaY
yTmz5CkRMsq/MUhpXfeNwfc6Ew4fWpokCr6Xixs5VXlK+fizFn3M2XITsQzGr8Urr+kMaqAe4y+d
Qz17R9bKWJXj7vpPME2vFrQOd0jHGoQUSV5tMPNW4+PCyhv9Q/+dESC7ZUMuB8az4iHLn1Arrg50
Gb5eH7ohZHUQm7/wkopscM6dsA/equ6wm2+kMpNp7SZOjWuPNqQM2eCCE0q9p2Gpbhy1tq9WKW6t
eEvsM0N/dMULMGJu9UYaRq3j1paZLiqA3NrZoW7YjzQuN2fSZPpSYL3b6Bzwwllr6Tpne/TjArRG
U35jgtGhaqNH1doBcHFOV3JnpSAfVewk3a3DkyFG+eX/70YObJZ00nVxzq3v23E5Br8WktgRSxi6
U1m1sWBMX7mE17uvdG3JeAIFsfPcf4O6RgnefK6A4P97fakb8qSOXesZTmCkrXHj6haQw7mr+APJ
vkLFLly36gLTJ7RYBQ0EcO+isc8A1kZDcBDBS+olEYfkw931H2Hykb7FWkJBnpjb5xrUWJZS+4om
v5iDF+tlaxpMy1SL214K0SNXOmcfeBfIjbkXckfsKNd/gCFX6gg233NkKWsEARQq9ktivbW5HUEj
dsM/BvM6im3uZN44oEg+O2y9G4KfzJ13pOg39nGDa3SenHqyumnOsUK7iewSCJm5nnej6cuSerf4
3bkAQzcjzrnAhX8C9uw222rUNfnkspbemZ7IUmGvs21MaBPac1w7aUi3NINMLtGClvq4JPQkQ2nT
lAdQjn5peLHx4G1Y6zpaDVrqE8ELsH3ul2eriXP/n7n9FcgtokXTyLVgrX3kmwAkQWfmJjgxL2FQ
vN20xnVM2uqU8+wVjn0m3P261mCKz+XPmW7dQZr8ogdolYw2dGUuFdPy10IPHhUMMANnL/MtRIbJ
N9oGy/KWNA7h8pi0v0F1eS/6dePlyZAidSBaqvLRnROUe8FUx6T9bcunBOsRzWCRUBvHPtM3tI1W
zkGd+g7WZJd/b9u9SO7W6i/LIxJs/AhDROmgMzF6AiAq5IG0G0BF7DxUoCjj+XxbLtBxZ2odGR3W
iZxtcAotlR8Fm1dFhrVDtXDFCnH9NIBpT73Nar9M2DlIZE+3HYx1zic2ro6tpsA+c5BW4Elr12R/
r8eUaeBatK5CpINYBHYlpkJobh58t3yymh994b3c9gVta12TaqlzH0+Uc/lcgVnaGqKlP+T219vM
a1FbVnxISsezz5S72K2bO5+DWECU91Xt/7z+CUPU6iJrgLkDC5v7eGR1mri05l3gbnWMGEzrQLNh
njrPUnD/At7n0CatF8mK/blp3DrKLLWAtPS8wj6PbIntRuEFYAtGZBq3tq32foVG5bWyz8VoRXOS
RHgGiK+P+qMk4AaujnehVZ1kuPsnh5WOh4sKFCGga+e3cGxfzGsjX6tswDGE0eNCx3tO0kMtsgdX
yP1to7/E2buiwAtqNWUdp0dp5SHDlacb/HTHLRbHjzLwZfBamhHl6LZyqsiBuVNcVG3YNv6z27Hd
UjQ7WW6xhHw0u5fPXP7/7kdQUtB5FQM5eOOiQIc9y2MBqZ/rHvoo41yMaxmnV6BlSZOagPp9isAy
Go2+k4Uj/5NX61YNYvqGlnMWmgVO7jXkwEv+GAz5Q9kEu8xrH2qabSxT01RoeWcBC6iaa3yiSNpP
9vp5hN4pnUScJMOuqZeNr5hmQisYcjC1o4vAlqfKdqr97Ob2gRZkE5l3MaO/n2EudLxKU2d1ORXJ
dFQ8/ScoeQxaioOthgawbGeFWkX5VJJh2lkO+jvtRmyBlQzzo6NYmEqreR5KeaLBs1N89ucnq98v
W6RghgzyH/yKxUkyzLU82WR4wQaxbxz30S67jbOQYU50DItP7QGCajDvt0M4sCyyrS/XQ8M0cD28
GVivSuD9Dh0QTcPcHSCeExWT3Ig808Av/38X1rXqlmLkyKzuhLrK5hQk4pm1hNcHb7KuxXWTuq07
B7k8tYpEZTLvFZR6bjOthbO9WkGvlkKe+kLsRyRVYb/dZlmLYj8TMpgbeLwYcZkG3V0OPOdtprXQ
TbycglUvJeiwm76UU4MA6p0/121/vFC4DlHhZefxIQ+cgzdk8z5ZKlChZAP0k7i7dX9s+oRW7K9o
6k17qIxBFX36BOx4BFB8Dj6DLZnFj5cL18EqTtL3jb2s9WmUJCpAL93inf66dz7OLmBf/fc6X1BU
Nd6K7OK4611S/CrG4afbPs8d30Abm8auxelkDaUj/BxTO4E8buysv6LZuk4z2b78/12Qihqx714U
J63gq+pV7AVBfN0tphnVAtQHgdzaA9Z9Ulb6V7L+WDr0Yb5J8c4NuI41aYtOdBCuladS1bspHaLE
v6U982Jai1JXDDmEWOGTdHXivush4uuCpfKWYvZiXotUN1nSjiTIXIXifFeSYrgTU3Bb1uU6ICR3
+9ZyAys7BZAVm1N3N/B6f31GP0JTYuA6IAQvOgRCaq1zaKflTuZVSMhrz5eQpgx4ha+cQKZx+nb9
W4Z1+R9wiHTmla8dlFCHgk0P1G2TH8OgOrXxW0z2taAla0r6tISbJPMOa8J3VlZs5IOPSzWu0x+V
48z6McPKdNRbpR5add8CIOSmB2tLx9c0+Mv/3wWtDYrsoLMvK8iewxIXFkDP3rStch0mwqQdMDmk
8gTSq7hJh9iy/lyfUUM+0IWSBgGk+9hjRrspja3K3Tftn2leN5xucokWsx7eTv22x55dEtAEr+ln
MbKNZ2XTwLV4Tbn0J2FD+nKEInLeDfuhAUOr2mp9NZjX4R75IoVayUgOvZIHuyvDNVlfWWVtOOay
oP9bc3Md8uFSy86Gy+FqTgqoeLlxmXfHxm9CUEzF12fW9IlLILxbjk67tKtr4Zjo9uApVJBtr4NH
ys4A5GxcSJl8pEXrwHBIyCSFj9LhUbGvg5z2SenftuZ1qaR6pHbJxokcnBysI1Fm51UWXpSGh40P
mBykxWvvOYzitVOeOBrbW2gulH+c5pg3u+v+N6x9HQtS0x5QuppOx9ymzEJDV0KCfVUU3i3QdiR+
XSkJYg6VW/CSHPze33MnuBuTLdiQIVnqiJCGEBtEsy6CK1tlJJ3hoZHraVzocfLYPvDzjTAw+UgL
4qQgrV/XHThl7HyK03m0PjUFgIHXZ8AwwToyxPPGVtYUv0Ki9Wic7UiSDDi05CRwqrr+CcMP0PEh
XBZBKQF9PfijvM+L9X5VW4Af0+i1+K2B8+ksivWfpSpeyHhUaXo/eXKfC/pyffQfAq6xhHR8CF7Z
5tJeS35sKhplY/PmtfMJMqQ/Aslj6rR4gXZ2aNf4eXnmy4YgXlv2a4Qu41JbUQV03/VxmLx4STDv
UtVclxmwyUv5W/ZUgo4n8KKsLf9eN26oj3S2JKCPGEtUw4925x8bqFlZ/G610HVI5WPQZjEZvpBp
2HhW+5Cb6eJR+u+fEjR86uSi+JGQ+ildaOwtRzEuJygNxHXbRG0ALlpvjsGZFa59flekWywBJieS
f3+5KN0hWTMceIpy+eY73du0eV1qMq1t43keCEeBKv/QWOPnIiDnxtk61Rv2EFfLABwkQFSAhuvg
JHnsBtkDcceDYFvNdgbzOuKkkbY/ODJD4WQlEEb4ZSu5H7OtW0yDX/5DlDQkEFIEXPqUJ8Uh41M4
DuVN90tcB53Qkgc+wkKe1tV/LAf7jmXpxsZk8skl4byLNj/zcBBfMWqlSACu5+VZMfaJcPXlesCZ
vHL57jv7FbUTIJNQePSpI/YOT5wLA+Kv68YNWVEHmriU1XxlSXEi9nAYhyKuJ/fBEtmuWm48hOhk
SYEVFF4/41IXL7VpFHhkPLhLv9UyZvKOFqa4/mFuUeIHWDNE6ZJsl5TVbQUN18I0qymItfO0PNV2
vp+6NXSH6p/agSJ5ITYeZ02j18KVdU1hLyNGX6XLrk1lVDe3HS11cMnk1+2i+qk8WeidJpMTt/kW
XZph0DqyxO49jy/1zI5ysrw2mmQ+JLvJwc634fj/N7F/UM7rHElj3fnJNFtI9YE4VP76YueQ0G0h
XGOxk9/ke06nA0fvqSj6R543h0m0O4mnOYgQAfSPi4ysy6O0V08L7t99L4uFLf5mw8YWaHKAFvET
dH3bfsCdrw1gU5u0UTdsIShNprVgD2iSOuWKWxnOVI8T7xhELanJhmNN1i//f5dKaCPxkHt5Bqwd
GyRTy74kW/pwhiyosyjhMgBVILglTuNInV3tLeVjWokinmi2pdxsGr0W6ozaKYCOQX6CAGDksuqQ
ubfo8KDMYFqoD5BDn4pgxZV11XwTAm06S13dojFxMa4HOXiIFa1sclCFdU/zfu8lwa7O5G1bm45S
gWoYWlkHQZG+Ic83TAeaT9bGrYDh4KIzJdELY5VVwOXterLWOJVf5uqf1o6bcmvBm76gleW+69SX
5tP85APpWJT7hn4fSxW1Y9iTDQcZ9jgdouK2oJu2IDhzymqBg+muH7/U2Y9GyNuiSsep+KLiTTm5
+WnuSQ2sR7J+t0kuNkpg0+i1mA0C4UMzuSlOKqWfvTnY24EFWrr+h/STjU8YAkuXJxvHunbo1Ne/
O/RIx87Y/e0BLbleYBjygq5CBjRQfZFJLE4uoAFj5sc2eB4TcQv8CLGli45BzqO1lgrm07J+EGm9
F+r1toFrUVtzp8cBby5Orcx3YDE/VMOwx+3M7rp5g891kIrdpBnr0w6vtSnaE4qkek3EuDF0Q0zp
GBWVJGXhpiM94G5WlHdC/iILaHL43Uw3OBINi1JnQSIFA2kEIKAHEjQZqFjbz4IE44PTpGxfWEm9
sTANi4doG+2SdaugCTLnXKgQbHaPpJZPfmX9vj4HJvOX/7/bDkfJiznJcOHWiTJy/NCiTZRs9aya
Jvjy/3fGq0Fw1VowTkf/UfbLl7Swbks4OvuRRVAxuh1M48o29rjYsS00omnQ2hY7TrMAVg2WReei
C029ss2rHZOztS128gTUEnA1eEggYbH4Xgwp3BDLJ74+l6aRa+GazqvtWAXMj1ZxCLrh0HZbLasG
0zpPkVVkzjCKFcfS0pNhhoYONFtsXaqZjPv/XiZ2xhJ/yFaKZdLeg07j2KZbOLiLiQ+qaB2VhRoV
HQQgOjr0sxWCoH9HZP/VTfqoo9O3jnf7vsm2AGamn6FFqihSIRboYR/SoX/raN/sKlvdWFvqCK3e
r62p8zk9lAqcFPW699z1qZu2kPKGlakjs2oye5ANgfm1X+pwGccqZrn3k6TFrStIu8XywHU/9UHC
jlDcYQ46kefC3wmKUuFwffUb8rFOVKRY0PU4yVNkhPJhdRTQytPO4/nnytui1zPNsBa/vPLndYXE
8qHMaBfKrhPR5PYbO5bJuBa9qgH2Yr7IbqOP424g43023dJPhwpBh2MF00jKtbbpoV5J1DbeQ5kK
sIu5u+ueN4xcR121dTDQjtf2vide+hP1MhgHraBctyBxhiDWcVd+tYimZ3B7gxu3PBnvE17dNdLd
zQvvIjq+0OYWwuyLp7QYLsvBk36a0ANeXvcroTje3sIwczGt7bS15GPugrX0ULWyxdW3A4LyomH5
C8ijxreMueVGIJim4/L/d7tug/N/qyAqCTLrArRES03SP9mk0Ely23RrkZyljWe1JXw0sxKk/QwE
GVtSrYaqTacQSoCvBnt+YO+dklU/m3lY4qzJu4e1attPPmu6u7LgzUZlZfKTFs15mbirJzHHa15G
vqIx8caN6sS0YrVYdj1fYCnBdJ295cPPtX1zIQ5L/1m61y34x8euYjpUqxRsSAFHlKe0sENUcaE3
pOj+esnUMUi2hHM+dhHTWYXWdEFDD95RThUNoplO+zXZ4tf4eMcBWfm/V6ltsclyOExz0Kw6ediL
l+YW/lA3YDpQyxnTuZ9X2J6TQ5WfphYHx1saTi+2tTCeacZdv6b2vkuIskJ0rqwQdeOS/rglusAk
9m+/jNOwlDZSxMlLWDT5wb7Mty6PPl6VTKcGqiHasvaS0UMwVi+d7FPcJUIozrJzLwRs7gcaw75V
1RaHvOlrWh09EJUPPClxq1E+Cbd+ql0FDZ37oczu2rKGwvPG/YzpO1oYQ4smsPpukiehfpTpQ4Hr
PNBlzgvw69C+ZVvp27RetZBOlqyVjX/ZEdbqrly/4CXlkFZbq8pgXQdzgQqED0Of0kPi8H0vFjRY
zQcqs+imRaUDutwavJ5zjr2naPxIJON+tLcgD4YUoeO3VovPRY6X1t9BIEM76J6XqX25bdTaZlz3
bTd3bQ6nWJkKFRj8onYobzSuxbFq3ApXhnV+WnAaCDx6yib7Jhgn87UQxmVMRoEsXn475AXX+CEk
4He3eUTbeougEAP6fRla/996noSsuDHT66AtB9omHlDcy2/V1Xde+hmqTjeOWYvPasoEn2xJDwJ8
YfU8fg9IvjGHpqjRY9KuRwGisOU3Waa4mcrDOtn7dlN0xLC0dcCWCJgosInTA2mKOq4aYKomSF+H
1+fSMHgdrxWs62C5Tbr8rvp5D7rrMIA8jnDJhnSmyby+v9Z2MHVpi5eCiST3LtiFrG6k0ZRMJL7+
Az4+cDGdrWdhTSW8YsD+ypLI4veJJcPZmkI1bPwEQ4mjw7WYFSwMF5C4z0jocJ+uvAw5e+Sst2LP
cxQ44Lb6ekwzrUWsHYhpLQsfjUkDhzIjgIWC3JZ6dczWOuFgpNYAmLnGhygxrgfvlK+2Om1Ms0z+
XS24xVjkaJ2nB2YvfugkqAMd4IBjlcn+xnWqxS/zOvBgWLjn9L3VjvGmeiA8B1w0mA/X15HpN2hR
PNU2r5QH5+dDEbLcjtXl7yYzuWFudchWhjfUgk8wb8/Jvh/aJ9lNu+sjN5m+lCTvTlpyXmwICHv0
4Ikp9nmx79WNXtcpfPykmOpO1Li/hn5cG7RR0Oe7Ttrx9ZEbfK6jtIoGnbNN5ePsgyYtD2dc0uMk
sdkRZDJ/+f87xxBWL20y4y6j4R17cbkAxUmVOdanrLGLDed/SP+OSlxHYeE+gwH6NLvHRnS/lD1m
eA4v7+deTVHt5fcJsx/rObm3FQirAxAihYQtt2UmHZKFHj2IrDZLB9FDtHpnpcjQo8fY/Wx1Wciz
hR+C1uluOqcynfMnkKhSLLt0j2Ni5d885qAJlK7L5+srwVA+67J1RZYVRFHMfmZTJ5RL+uB02Wlx
qt1QuvugnMPG3+oUMcWLFumEd1VrdUnwOObWd9Z4P7z12/VfYbCsg7JIaYFT+tL4l6KhUK5VPNx4
Ncp0RFbuzqXA1ibxeqce8iwLQazzbPPutkjUUVlranmlvED8mUgjWoBTK09Ca1o2osQQiToVUG+v
rVALmgo9T8VDARUvwiN72BLAMtQAXAv0QZSFB9ZheUKj8D6d9wwnvOBPW26c7UzTevn/uzwCDacl
ScuLeeLeTyl/7EDde33FmByjldKjy1qgm/D4mKzWobeb78GKRvl+2HgdNNQuumBdEbSLJ3HiPqUt
D/P2yS9+gLw69AeIHt1d/wUm32sbs4VLvnp18InMf0qArV3PjMTkNsQA41qsNngRAD0pjtWp/O7X
j7Z/8tY7SV+vjz3ABP73XYbp0KxgTQeSqnQ6FHh25OiRzObPXd2FTgbOXLrGsv7RAFd1/WMGR+lg
LcJALuLNU3qSVh05axsJN71X9j3ZWqamD2i1NhChCYo7xo84UEYOFP9Cv55PUIxEc2OhNn6FYUXp
MnZr2i/tsqLbSEErdZzvc/XWqDIcsNP1G4vWEG5Mi2bazEAvV2t64mOwpzMwLv2N4aaTA+Uzdeol
W9JT3dFQZDTkwg39ZisPmUauRTOokYNqxeZ1gggxf3O2cEWmGkOnBmoVRM7x/pCeUP4eaCweqrv6
XoYQRYy3LnINiUjHXQkmVSObHqvT/5FDgij53vjxbQtfj+HWrxq8wKcnZ3od2rdsnsNMhnKzFflD
km6UYDruShHIZOT/4+xKmuRGmegvUoT25araq3e7bbfrQow9HiEhEFrQ9uu/V3PqjylKEYroUx8Q
lWQmCbx8z8cHpkN4wMXVAcG86zfzBprBG7qLF1zfYCIdglVQyCZZYKkGX+ZRFHWKm9G4WKgcbpL+
Xn+DFryNrP1u8ufwQYjiMtXle1wHZ7BPbquQ/OgaazMp7xLH4zbJh9f763LLWyPf05e8oE5jKyac
U9579dbpLPbsR7Ha3x/9Vja6jq6tumuP5dzP3Dm1kb0v5EsSnG3u7txpAbBrGF9fdMnsaogSj58i
yBCU28ANfXvvo2+Fn7LCG+XXoOxDf6EhzGAqfenHZu4ctxynU115u94mO4vPu/t2uuVVsJO+8D4k
iQcnyeuT6wCEtJnFGAPdFILeeFtQoG0XgvBWgX39zNWMn2qYwG6mwa6s8ZTb40bRLHW8KA3RKNrM
3yzyfU6yhYrGZKrr7/z0IauZC1cmBB8qyWMTNgenLRcc1mAqHetUR3EprY62J1cQ9j2rKbnyAeLV
Jrdo9Pv+chjs9B+gU1bxxh/b+ZQN4wZmTP3p3W+TXdlUhy5/qpVYcZ7CgugCcD6kbvoJpPcnS1S+
+9pnFgTSPMfN6oUP3Nqprx+4LtCnhZhHa/Y5jmkn36q30BY+Cho9ZXhkjHi043W19GhgWHAdA1WX
oyIQ/WhOLnQh/y7wdE0PdUGbaiFATONrl0uOEHFdEtKcHDvrNioAs6SMwyUeC0Ma0dXb7Fn13lRO
5NTVGX0dc/8lKnJIs+fc2QHq8u2+V5l+g5YM8ZIWe3K2wYafRWe7DbMUbK7f749t+AU6KKqKKggg
+gVuPtV0hLpRKorye6jiTV+xFRUZXEknrYrdibGhot0pEJ7zAWLh6Pdo9d7C2d/0A7StDy6a8D5O
4KhcKXTUFGlSs18UatIZl4d1Rrp++1MwhKKmAEP0wcnNip8BH49VDs1w2u/jeg206GokLfFFgJ+M
OKoEJ49kDz5UuK7XoPdnf7PCuY6txbLnTBnra789ZfMp+hof/F2xjyGScUwu/c7dsn28Lth0+qoR
VUZRDwnALeM3S/4mbOUaa0HM6dyzcMa4dVttAmiFZ/mxQIhV3fuCia6hpJ/lribSzqEJ6a2GKnxh
7EEXwcaeAOTsNlXaJG7/QYNRbNDeK4OUW9K3ISw2QiLN6Zc0FA0R/m9d98nBYiasuC2D+pRTL3vj
aIx/tmqxdLC4+tCNH6dDp+Z5oLbtNiFUGK0Xu3N2bV9d5uaf+7YzzF1HTnHQbDtdiLmH3WOVP0Tu
QolmmrUW2BEpBelJF57w7PscztXfvY3HBw+I0/vz/tf9b5lFi+pm5sT387A+jfGUZoNK/WLe4cA4
Q7A1tLrUgcLb2Hy1/D9O6RwsduyjMS2VXDgQmOymRTx4m/qSKkVOZZ5EMnW7QnUvLShYuoWy02TA
64c/OZVjtyCwon14qlp301veLnD6c+QuySOY5q8dV8Eb4oC1uY1OXePZaRPaKk0KtdSMYZq8FvK1
BQxn7ITyVFUgqjvOycay9/cX3lCk6RpsAS5Z2wbaKydCqzl1Rms70/w1g3Ipm7OfPW3TrlpFVYzO
Jm3rLklZhJ4zRKdeep63LeOortC7Ek3RQnK/vQr/EWQL5djE6KyOTlPPH30iHst4CXd8ewlwDvp/
/+kyMsVhMEen2XUevSJ6nvx/LIh+3V8F0+haeLt9AKIihdHBB1um1tRvLSjV1Vl7vD++yTBadGdz
bPMZYM5T5Yf5BlhCemDFsHQdZ5r99f+fYith6Jtssq4/CSefjtbUQkNrhL69ipphu+4HXH/Yp0/4
oGZsK+ymp1GhxUlMEcXW1yzV3aYfoEVvN4iGlB1evD3hJltcZA4HOVV92uRQlFv3A7QQrrKZsKAa
k9M05w8zq1/yeOlB+rqI/03d/xFWE2Pnx9dK4xT67lMpbHQiSfwI+VcD6fp1s9cit2j5WDtCwj9Z
eVST/9Qkxe7+0Abb60CpHnGlaDknJwscbIVVHwEL2OGtbWHmpuG1uA0JCMabCjNP7PJnUYBAxKpe
oe624j0j8l0dLMVYGDZ1WEUnqeqnBvyOTWYt1NmGmI21mA2iaMj6DFuKmvEGmWRFtgktZ6GINJnl
+v9P8cTnuU0AfwlPgs1vPic/K5QTTJCF51TT3LVwjTj1/E5Z9YklQ1pmwwZnwO19f7mmxBvertNc
5RaJacPgL5BOytEOXZePlmzqlzga3Q0lzN2NMfu4/y2TlbSg9ZISBEDKhpUG8Y9kbbhRSfazLIEp
WfcBrdIeGxuIHjdOTpEcD7ljHyHtkWZyla42vFMLW6eWc1CTOTxlvZdSu9xUxdJ+eOu9B46vQ6mC
nJd9k9PoJEbZRxCp75rAP4euE1p5ioYQCWxPLPt6fCPC6auvJbMa5zuk3cLpdZXtdLiVVIWjnMxC
2gvcpyq5tsTzJ2HVC4WRYe0jbUv2Ghx70OTcnaLwi2P/atsnWX9bN3Mtskc2K+7YmLnsk61XZbt2
qNN+UfnWNPPr/z/FNhrKHTvIx+7kO+eEv1fTM3F/3Z+5Ia51dTTbHuOxihAQ1hBssbpnUa1Mdzqs
qimDxprQMoPbQrd8oVU4vjGIKq5LpjoPlgA2b55KTNyJodRbkBQcTAsxbIoELYZxRh1GUC83pwAX
I8OhIU4THUUODaM/CchqeLFx59r1i01it2X/pYypbP626kqSBXSqYf/XxdOY33gcl2ztyQZHRIGW
Bx7/Ltk5yZbKI8Oq64Crts9pU+djdg7L+Uc5FQHYuIs1xBtIJDo71hhJK+t41Z6m+p8hYWjHX4Iz
mqatRbCoAxJzmZHTGE2dv2s6EaCVAqTDSw99pg9ocUzGspFjBrtMndtshQVpWZezdVtoqEVxzK1h
6DokCTHXqQeB1aKfl86Tpolf//8pQ8zUlsQLnOzMu+qZJZNIrSRbEhgybNA6lIq3NY3siZKT47Zq
F/WtvaUEcO9sugpvFhw8JrJYus25+dh3dR9ti1Zd3pUd8bIzYeiWyY9t5u148eo6Pzwx7Fn8xKHF
XNE1LGTXz2nB3mWD38sRP67i3RvoMIFzSMTSxdfNx+nr6Np+jUt5u6R1B4fCW1bKZQMV6XfliTdH
zWnXQmba/cIDdojkM5gZVqV0HWhVq3rwkiCALwTOixPXB2eRmcWwEelAqwT0kr5tZ9m5DnB5JIXY
cCp21Fb9Quo1+LEOtbK7AUxgdj+CUS8TKcndeFvX8dJ7hml0LbxpTCIvb+vs3IJ0OhH8JZRiIbiv
p48bRayOshLShYzm0JKT2zsvrX2aAPeZ7HkP4vzNCHJ9kP7cX13TEmiRXtRXUM5Y4LYbC/GUK+Fu
GzQx74eILzWpmz6hHZ6BuUL3JiHZOUd7Pdx3b1vWo1uu6UVFTOi4K8ggWR7rcDNIiz6lPN5JkBXf
N45pgbVgHsD8WM1xRs9ZBKTkwMP2iP61JVFK0+haMJfuMHGwkubnXJXpqMQ+ZCvreh1s1QQkhGyF
lZ9tguuK/hdfZEQ3LKaOrJrxTo4eCUy6t5JNGCWpdPzXPiQL19iGUkXnwLJY7xGojeZnRFaa19+q
zE+Vf+zzhdc10/S1kEUbHGTsPRgmHtTGB8oNNDNHqdyVw18/+2nf9ANILUyWE52aqN/VTXwAH8lO
ipUeo0OqCsjyAYicF1hW9qMh/MI4/3Hf1U2G0YKUJICo1C2NT7UVH1C07yFZeASTx37d8Nou7JGy
Z0WGmVvZr0bJp3j+bttywWlMc9fClAXNNEZK5WfHL9Kw3XvNl7Z5WzdxLUiB1W3H2sLF62jLQxTI
3dSKdytc4l035AAdWQNCz54PfVGcK9tFF0Sww93ZwsWWaWjtYovkoYKzwBfHJvvbY2WZglR/YXsy
ja1VzplrF8XIx+hkj7azlU3u7FiefL9vctPgWozy3B9ignbzU+6wnRjaE+4EVs5bi09cALh93mJb
RSMgUECjW79kw7DEamLwQ11bzRVWJ5VXxlB3t46B32ynFqDKfEmA0jS8FqKNJFYoYlGclcX3Q+en
Deq/3FmjuoJ9VOesYsAWWy23i/Mo+s3YhmlIlo4TpplrAWpNDh5pGQwTOOEmzPINc5xtHK41jBaj
CUn6pC5Keg7GCPzPZMfBoDomSyyqhvO7TlpVVtMckHkuzoXHt1y0qVu8lmOHgvWKhvpm+V9jtcb1
Xehg///+0UyRyypFnZ+tdA64pjyyaY0KS4ShNdcXsqpCNmQQIa/jTRwVu0Rk+4St2pow/DWYP+18
uQqBprsSqAlQpAR9sCu6VU+/GFrz+0AkngIvJP0mrpod6FhyxjVd0lejaNtSEFVZ5wkO6e4oLQR/
z3y5ciU1l29zrw/sooS5cxfIc2dnox3pfn68eTbAnDV3z8GEBYWbEGqxTb6pvHjjdbuY1wci3wb7
h10tCYHezMOuq4OdgK+B/GoDiVHO/YPn5A8cMkH3f4JpaG1viqeR+SrCT3CQFECL9VbJVfBRzFrb
mlwyNq7oFSQWw+KHq96cuf173aS14JxlO7mA2QY/uURtOls7pJ3duqG14IwyX9i4nLN/kqzco83t
HNTd/v7Qt/FMMIgWmU4XuxmNIHmdkxrkFbgBFJsI+nitvalnSCJE4272jlI8qyTfhMPvOPhy/8tX
i//nDIsPa3GLAyUrm2kOjwOZfk/DC6mmp4j5R5BS7ppkDfs/QlgngfKqSpaya67r/a6s4djwfAER
YnJSLYRzYbVUZpAfLlGOpBMU5/3EXtKtMw2uBbGwpwSUvlAgrmJc/EbxnpdLD6ZXf7xhdx3ANOA5
LfDGEVLzyRPNt21HNkKcB/nj/rIaZq4jmLq5VHldTfZP2UXbrFMPOBAu+Kpp5lrslqNPqZ/J8TjI
DkzlGVCu4PlrPOiBqB2ts7L54glVryErjJAprhv+pz2LtH0oISjLLl38ywGoBeCQhTrzZsGDkbX8
pvo8U3PiM7SYsVMBCGrm8ycICS7sACY7Xf//aeKZHw9drobikhUdGI130KdMWZBDBX7hRGVaYy0f
TTyJG2r1xWUM3FRWdNOxpS33tmlc+/rJT3Ov+iwaRg7d5zkhSEW4qyzcs1vMx3XeqSUdtA7WBBTm
ESqnYtNDmixsl8C/ppnrxYIdua3vjOxSFWdf7FykMDEsLalpcC3ZuDGpYijlwWPik0eHFJoS1iKD
kclftGTTEkqyNpTFBXfhacbPZfQ2+x9jvURnfNtdHJ2ZqvNcGhaiKy6RA21CLo7Cy3b31/O2XRwd
VkWJz+0RfPE/G69IG1ruXKg+O8V0uD+8aeZaxgmqGe8NAdwFkMmdjTa7rvj7/simiWsx6tGOD5zm
5aUVz0F/aPiUjsHr/bFvnkhQmF2/+SmGZrz2jH2msJ5kSKHMDNVDgDD7OlXO1+vBYXj34iXslslC
1/9/+paidQ92PzhmW+cbIn6RQm3v/4qrjf+7Tzk6OVVMRxrUV9uXzry1IGAwBfGxddmjbbEdU0vk
eKaF0MI24UI0MuzYxQVTidvtW9fazNZCjWMaXAvbIXFai4IR5cKyHxwP9C66rrylRnGT6bWw7WN7
Csp/96dCpGA/3Mzr7hJcRwdVKS8uPEZddqH0WXiXPN/iOnphdzJMW6eeIm03O2Wo2MUKfhc9WOTA
6X/fYwzW1sFUZVvObdwG7OJThuY8H2SfCiKISzIypolrIWtTa86tOmGXCWmd19Y2UPa6PKMLB9KZ
e13V+cUllM9ZBPafMF8Y2WST64/5FJ+zE7tD5kXsUncetK+DxzD51kVLTBS3dw5HB1M1dh2zqCzc
U1S6OwkmJBUkW99jj3K0dusWVYvP2gtsHvtleZnCYO+ErkK/At1bQ7suRGMtRO0GwGvG4OqWox79
qd10EOpNvUle7s/fZCItSiMxxVU+wN2JjS6aqt7lYtrKKH9RdbVQ1BjWWIcaKdXbomFJeCxB9IM7
tGMs2+1chguvFoZErNM6oYgZO8ktdpHdYUxePHTquJt8eo6r030TGQJLp3ViSqk6h8Ltpapoylwo
UdurgKeotDX3rzISTDSh5aUunR3YIzZ0qWnQZBWtkiyLDMCZIvdPSVfsXecyVf6Zeb+j4desyLqE
pqOOIL48eS3xwyMEJ7ZhUx74SLcTel/v293gmroCX1NXrYwLyS5B/s3tIWIMachg69CFMsS0rJrn
d9IXsT2z8uJb1vsYBzS13aWN9TZuA6hA7XDmUbeMB1EhrOZ25/mbRP3x81/1+KP3XkLn0WYvhbsK
YoRvacc12Qk7dED5diGQtgmwf4fRkmKsIXR1VqcqTyYvUViCNn5mcuPb/3jRwv2EaWhtu6rymuQ8
rMsLB66Ic+dHQL6PdbnuCKvDi2TQDpWUXXh0POspsuaHzHWe5yZZcE3T5LW4FRxnenA4YNuyHqPy
I6+fqiVNbdPQWuBOneKsD5LikmQPbf8WFQDerVHHwpWBjiZiBKTmDcW0afGIYozxLyNDV/HCihpS
jg4eskht5z2Yhy5qQhvSPpOP0r903rksvt9PCCbTaBE7B14QoMJ2T3PcE3Ca1x8qy9RDhoeqheLP
8AUdLSRV4KouIcWFuO9ZB9D1t5n8s2ryOlqo75vBrYKgvLASrSO820eAvfv2sFBIGbKZjhXKqkhY
nhpwXdkUwxO4fPxXkoluYXTD0uqsTHEfFSQSil/wlJy5HzN9H4e/Xf+fuBt3981jmv91RT4VgkFU
Z6oXwj0VHuWbOevJmZLRWxjdsJXoknlVUJGi9sLgCPGQOO2T9sEa5Dt3in1GlshLTL9AC9wxSJSC
fgjcn0fp0AYpFWJ73zim6WtFppd0rsOgV3jh5DmY2hRaw8HwJfPXJUtdNC+r0BlpV5j5PPxw2q9h
56BH6+P+1E1W0WKWxE2DlsGGX8gwpySiW5GsDFYdJkRIPQCcRdjDOPZbj+5r91ecrWpdwLODtqlG
jmwJw9+DKNqDEr8icFYWlK7LMzpQiIEVN6QeLJ60H1Px3XVp2sZL1EWGYNWJl/wwqTt/xmlt8Pq0
DI4e+5AuOhEFhJYWMrFhVXXiJXecGG+njl/QFr1TrN/7XbbutKCjhATaJYUTFsXFnl9qiWuVGD2J
S5A4k2m0GOXEzmOfTeLiWJcgAkjAbdMQqjnyu7O0SZk+ocUq2GasWU0tv/AZt1oz2Xg1S2fQGPXs
Ry++3I8qwz6lE/KUOe9a6JPwSzy1OzY8lomVUr9eyJamn6DHLI/AIdUj28d9d/D4R1RVm3bC3eso
d71aetoz+JAOHooaOZR5YLEHZqmtLcbNwJfe3E3lt87CkzOIJha4Hb1wDwxPYj4pr8YinNwCIGMo
HHr4txf9UHLpVduQoXVuHpJNUY5XUKTQ6DDyTdNn2wbkVWJpfJOxrt/9tD1m+dzHM+/5pWFxmjTu
ppBL6cI0dW3nzUjGSuZiHbAc6JDutyx8HPN+W5Bw3TlRRxZVjmWjWC4Rdb3YdPO8m/Hwg47UBXc1
2UYLagXOlzjOouKPYN4bur3PrVp6YzPEmY4qQuuGat0k4peRgq0YNyIxeuMSutTCYTK9drlTkcbD
vddYXFzqppA+qenvCc1mg1qiWDLNX4tk4BOaaJT4AMcFfjW+SZLhamSh3jfYXUcWeTazZihi8Es5
VVdB7yOrl7ogDYbR1fCCrADxOoXdi+ad0C6d7O9hsOOq397Pn6apXzPfp3CKqpmGqPxQz9pQg1Xq
KwvCJUy6aWwtVLnj5Z0DiOuDKspvfJJsE7FqiR7VNLgWrOGEN2ZhsQKPvsn3ucUGL+fq/b5RDM6i
g6BGMjq1EExccv5PNG9r7zdRC3d0pqG1EBWl00bSg03aKd7yuEmH4LdwVz7F6Dgo0V6fwfmMWi3/
BlwI0FDj/CUDrkhk/va+ba5l343XHp38CazZY0JjLi59e57K4+D9GLqnyjqH6tkrFzZ109pqwdq0
xQQU2mC9szpPQfm5K9ylW2rD0DoYqlE8A7W+Uz9I3h4y1XwhxVL2NSytzvgE6SZaJnHNHoj/4bbf
7XFfeUvtT4Y0oKOhBltMnovm5Msc/xVDs9Kq0gRVVWwv0SWZPqDFqtfPjKL8sL9U7hufPor8hzPs
wn4JOWpALzk601Me9Yp0AuPT5iPu0aAiP/ACueN59wf37SnYsrZFOJ8AbXzIKD3RvNjE8xoJPtz2
6NCpK9+4yNuEX+T4NYlRjLIKfaGrugMxuhbSRVi5pfAV1obZaTL4mw5CfPeDzeStWgk92iwQVjnY
X7L6lddyk6wSN7iaRNtwaz+vR2ljPYb4Qw79U8iihT4zQ838byX6aUdpVddLdIJb73N7TPgHx+VR
TFNefShvSVbO4Kw6Mqq2UT41bmt/kfHZte1dhia6cOYHL1k6lhp+hA6O8nM3wD3AiB0gfs4mdxPG
30NUy062n8Z1RYOujWfPPSm5P8oHKx8D3IGxaU9zeyngDMlIl8Mr/KlD+zZ+QATiMNzBp0X3l23/
uu+WJvtfP/ppiUGH0zbJ3KBaa7pU0ZPjP5H6jXRf7w9v8Pr/QIuKEHQYPuY+tBZODuMBCosLzmka
WovVzAejJ/Nw7I0SnrZi7wYrc4ythSp4X8pysAJxEdMDz5/95BDTdbdSOnVTUmDX6q/Jn+dsEzBn
47hgcLKczX1zG3Z0na0pFm4xUA/5q+/rbRy7+y70dlMepHUhDjTL99x115DjuLYOMJJibp1K4FOV
/8Zlj9HHhXeI2wtr6/iixG+anAf91Wf+eAVI8qr5cN88tyPJ1uXuwJonBhvAnAvtdmW8R2Or7S8M
fTvL2LraXZlBM0UQRz5A0u3FF2Tv9NERHRb/0Krd2bO/6iLJ1mFGWVAGUIuDa6py2LTdsCtruUf/
3EIiu50NbF33LuvxE0oX4dpHv+vitecPXvN3Nvy+b37DDYatw4t8VUN7WUbiAuYFVT06SZva9PtE
vzn8ldK/g3EbyoXEY/olWgw3PBlVQKvqIuavZC62PnkR2R+/XXcItRNt07V4l3TgQCgufv40gD6F
4fW/9dP7hjJFgFY046ifgUtxRO1fD4PEzTgHKlwwq/DWfUDHGtW4HZkn4YlLzd2t1c+7gYxv9+d+
uyHetXWskW/nYxjzpHyIn4ZdsM/P1Dv2m2Hr7KajvyS7YLCQDjvCRXNT4gEBjjqFG04iGP/P/fkb
coRO4TSBWEyGZJAPhW/ta5tvLHt8s4r29f7wpolr+23ZTTVaXBjoK2m1p1b3WCw2dRtcXle8i0u7
8YfeEpcSvNZ++BrHT37y4q/iMMW6avvtUDOqfMst/kQl7yUQsRWJjk1POf1O/GnuXp2ed/bKVdDC
t+NSgcewrC4DP4IXAmzKdrdyaC1y+RhGkVXw6qKq3zwD2W4JaZDd/dU17AI6eVMSx1XmqVhcYtbi
auo0WG/5+JU2G7YkaWLwHx0gDzVeJ4hy0J/G8i85jpssyhfmHty8DbB1gHwUJmDnimV1Scp94/N0
dI4kfF9lFx0thbu/LpsKUV2i4Dc0qdJQvM/zcbIehsW3LZNhrlHxqZCd49InkUPlQyaG54GII2jM
153dbB0sZbkNc1TQ5hdW9acQhDeeqhZg/SarX3/Op2mPA4c0ltNUl8x774if+jQVfB0I3Nb5mVQR
Ueb7mDcenzbAbH8w9O/fX1GTubUAhTy05dMylw918N6Sv5xi4VLNNK4WnT6jtJXIMg9x+bVT32p/
oag02VnbUuPQj1riYNw+vwzRK1d1ypP9KlvouKgErA4dtPmKBwWtaXIOljDlhjnrGCgVd3NVi8Q5
0RrSYMlQdZvGsZNveZ4vXb1eoVv/vQK0dSxUqKTwbVGyPxRMJk7Wb7goD6yq0jGvIcbwMFCksXnh
yHD7dGLrend0KixHkKy62M2vUHwt1Z9Z/B3Gx7I89OPH/bUwbII6RgqHTYiWK2SazPtZJD9ncbac
AxToFgonQ4LX5e741McQaIYPWdOrSjad020ZtCPc+Jh0qyh3XVsnY/IAMJ9lP1cXCKJADYv2r0Gc
LJWWpvJMh0t1VVD0ZByqB2i21gHd9AEYK4Bldzs32+L4yLpNVMbWuwM2t5McCrkXE3iYv6KkC+1z
oXz7r/srZfBuHb5CvCRKygimhCCgE/F0Lr9aa7THoZAVaLUKLttmj7ttACHCctc7kESV3h6QqgUv
MCQpnd8GrXahTcLQP80WrTfSkxVat61VXf+YvJYCoyz2m7gbclzL14D92jtLsu19mzuG8NAFxdyx
9acAitl/oirZBp14k3i9dKbyPJTJkUXuySv7HZ69niEpcgxVuJ/z9rH0nG/gnD81/ePkNAsHZsPy
60CXqKk6NFjR8DiXAoilzndSSG0nABl57u7+rzX8WB3uEgyeInFYgiLYLX+reHqG4tnTmPRpvHYb
1DEvYFCxwoCQ4KicXu7bhrFjZC0xN5qSjeYIRVuNmbKn6lK3ex+3lvOpGppUle9s5VuBrbOX1Twn
PBAOTGRnfwS6Ij2iZJpAQQ3rs2571PGHYGN1ZsvrES15HqZe3DdHGvJkc3+RDX6kQxBp25fSDyP/
JHl+lrH1PMztAVQoK4e/rs2n+gzdeZXXhpZ/CnyJRjpRfEO2lBuOHriFZGL6AVfv/fQFkc+FFLaL
L4CS8tT4lX+EPnG5B+B5SWTJlK+un/70iTIJ2raYOX8oQuSVTRcLVW3CokX31apF0NFZtFA22Kxl
eKSBDyAKm8qN55NpH4TNqpYOWwdnVV7m+MpDRp9JdpTlfCynYePW6ow2jFV3s7YO0vLQYgvNChEe
+04dOQUz8Ri8QG9pIRvdKrWuEmfaOrdz5+cJgX6aCubHvGm2rZunE3R9gjfA2tTobPMldvFb6339
lLbekP4qmEWC4MFizk/qTVM6S1surLVp8Ov/PzlTkoTokZ8EfQJpz9av1NFaRRxwnbe2bYdZUKg+
wtDB/Gpbb+1Ss45pyu7/T/lfHdC5rChE0qctn92jEy5hmG5F73XKWo6GYAGJopblT/L6cPUnUDz1
/twPqn/5EvTi/Dq2dmbJGqhkZTnGzstU7bJje6DbZNNM6bTtNvl+SUfEYB0d8tKjToLeJD4TQT1C
eRQSMnzB501DX08Cn3zFxh1OTxNFn/LR30YkSNtqxesPbKOLoeENmGZDjSUl7vAq7R+Asv64b3bT
nLU4HSZRJDkN4YR5u7HKZoub6XUja2HpBnEIJiHMGaQGTXBw65W2uP6ST1Z2OfSv2jGCrGfRzvta
qvkwi/ht3aS1mAwkd9Vc9PTJUgfPepTFQv13q7i5LqAWk5HMwYjBobhpJ66177Lo1ausb2VFxi0P
CPDaSx1XpvXUIrSVM68qldAnr4/bXdJm0aEfxPd11tFCdCjqYqSVpE9+28+pF6GajqMlgfOrx92I
fx3gUo9g9wHWgj6FYOSPm18keJ3gk2G8cCdisIyOcuFKQCJFoSZ2c1mn7Tx+rXt/IfKvPn1r7lrd
NII3G+xNHQzTVTtrylO3Do5ZsnKH+/d888nlw84vO1T31iNEiLbM6ra5923Viurolsn1cplMFEqw
ftamEF2IN36/pLFgsooWqbHrQSM9hFSr9Ky9qsSWtvHXIGcLjwum4bVYHUnTdD3J6BM49c5QpYFC
ep42treiFkbI6rw+jtM1c5hg+Fm8JPQlEg/+kiaHIRvoGBZ3JEVAA5I9ZUm2cQMopv7wvS8jeaXV
wtOmyTZapPZ9x2rmWRSK0K9s3JL5wc0WUpkhjnQMC4g6g3zC0eOxs20/RUcUuEKc3/fd0TBtHb2S
ND4NwtbKnuay3Y4tJHTcOK3DpYdAg9115Iozikg1DEsaeF8Y1B8ITWv+UozbcZHw2fQJbT9tajsb
5hGZQLYOtN33sfdMHT8l3Y4uceOYjHT9/6ds0DcTjxKwPjx10Ban1lOWwUbT1/srYFpdLWYLwpRb
VdgAh+q1yN9x67NuXC1Y57Z2we04ILsHoP0a+8eReQsOabKHtrcChNRK1qCiowXqrjbKDpb0RJoT
x1o4BBgOMzqOpavyUoFiGBa3+auivftQ5r4Ex0lDDj6nEZTFqXWucqva1lE1LCQgw4aow1tUCTkI
7mX5Ewv3Sf9gyV0IDnFn6b799kp7OqQlZCIgXQE3AuFPmDxNcnd/pW8vh6cDWkpkzVh6M3mcPBAz
q6+FDJ+y+M/9wU2TvobdJ9+vBItCoJxRCPvyow/RjIYupiVBFdPgWuz60ST8CSp/wIQ9l4ykmd0t
OJBp5KutPk0b9+gjxMAwckOerPGXs9REdOuNIUw8HcEyUSv0swgFmdUKsGP8yKF5UnwQ2oJZ7znv
9/eNftsRPR3IUvue5cVTnT/NifNVuR+tImdLyH3UBatc3Uu0ECZ4zHN7hqo1cfJ0tNgW2s//4+xK
miTFmeUvwkwS+xVyqaSW3qp7puuCzfTXI3axCAT8+ue8U42mlJjRt66DUIYitER4uMcdiiX1oh7u
/wiTW2oX43zwBc2GOsfFGNfLse9ikAY/MiH3MDKmNdaO3ILLrisIdv5scDc6z0kUf9+fumFkHb9i
Wbz32rUA9Cas6rirwA3g5nt98KbBtUerlGTsZbs6V5R9QdC8xrm1t20aTK7DVloBDvhgWfBSU/3F
959BTH5zvCPkRPB9HbritJOsZzHBKzvIcUJVayj2eldMNtHCFR1CLmhNYROv+w3q1xOZj+Rvt0lv
X3y3EbiF70m3GfPnQmYnlf8z9s6Zt3tUWSaDa4csapd+5o54cmfOL+e3C70RyXb2ANPQWoTWA/jE
SheHbBPe0DsOthC2x3NiGlqLTKsZprEgNk5Xj7wuAPCv1hBTp9m5Hhh2Lx2l4s/Clf62q2dB52Nf
7KZoDUT7hDe5uuZ8cXZSB4afoWNVGiJrTgfsxUOQDtDD8T75OXJA9kC/H9oGdMjKnAOCR4OJPztB
MyesSa3YG325swUbfF4HrbjQPdoIgwskbHF3GrNzX+1VFQwroNP7VKNbpqiw4zEyvzlezGUYjQGo
Wg5dLW0drwJ60YXRMdhyNtyPiCf+sas9FULT1LV4zVU6eIWDsR3xMuYvjC5fxvS0pOFBp9EilnCI
VosBa2pLkqyA/qIWDpiQt4O3MS2qFrUueIlYOiLFXLR1Bh2L8J9RHpG5x1amc/tU6xrKDpibZ8I6
9LwAbHyh6G+I7ju7KZq009R2kBID9TTeCwH5rZbAwY5A7Efbso4oH2D+Oo6lWToq8hT5oLrIprhp
rRfOINp6aPo6mEW5kxpYP20IGYUmsCouxwZdSUeoNra5a9dgotBTVSkX1ZXmn2Am5ywMT8cmvgXC
uwOKZ32zNPOCRwerHid3+aoyJwrs9lis6oAV0YQEnE2wSzl519FfoRR9rDZh62CVXi5zOi54ubbL
7EY9OBdjP+NZPNd8j67CEE46VkUR2jpIrfDn0Fk/zQO/ce/3MbNrgepT1QYrne1rkHoPgyIoLbIT
Ct8H3VE7YscmdFndALDlBvPZKttrWIVxme5d9Ex20YI13ABhLbTGnr1NeLGfqyiwmm+HLKPX06lk
jp+XHn8eMicO/hLAIxZ7ABHDvPVqeuEMLWkmFCm9Kmwivw3rc46u5WMvDp3Px3ezeWhbrKkDPsGo
WMvnvgYbRpcFe8V00/y1YFXdkhFuwTaOKyKXuXGn9qBfpqG3ffndPhDCIVP4Ic7sIvg5No6K+iLY
eyoZTlUdDMX7lM9EUjyH0bLd/qymJZqs86p2kHeGs0PHQ3VWXjk0xdnRNmD16vmptao/rX4PVGYy
jRarioF3zhkw+6D7QVT/0DvzjseYRtbCtAfdlw3NPYxMrEeh2geWfr8fRSaLaxE6AV0ZyAGeAkna
KnLSKSL++JnK7hNdjpXKbR3j5FlZhlJCXTxPrqdOI1p9Y29A09f9X2BYVB3eNFFStLwu4ZDS60Gh
SURczUF2avN82nkpGMyvw5uKfPUDOhLsku6cjKPIIdgX7N0IDCugg0aWolUOJK232/uQ5HPxHY1q
15VML1O+h8c3mWj7+7uYBeQF5aeS2lcU0k89B3NKdhnZurMAph+wWe3d6LRsuwICQBwLYEEGpeoj
UjUnWeHax9q9ZkTTEtj//gg6IUoSuLAS+plO0ivPPt/rjDUNrYVtzZHe67yFPwdIXVnV/FR2wfm+
b5qG1uKWToEn0yngz6zOH0TxzAQ5doF3tLjNxixv3TXonsjIljMIg+Zntw/cY/PW+XtCX7gzS5FY
gtbw90BAejH3HOt03ygGb9QJfGyKHv9mmPlzg1QHmJ7By87OTbFH42+wuU7XYy3Ml3kd2td5sIHj
ZmcoJO14umnoLQLeeTrrej7QwrahDNB8RXHxC5fySM89bu46WGmxm95aAyhdLn0dnCref1qDNdh5
NJkmvv393cSBzxzQ5RjAJiJESag/l8FeydIQ/TpYKQvrIV8UXntD5Zy6IDyvLLgQPj92mbfzFjbN
XgtQoIxzXnsKAZplyNPYsaX2aG5NQ2sBWrGe9Ewi9lk1nVwXO2Szdy6ZhtYiVK7+0BOKBfWUfPVt
SOAOkh1phoe36GClLk3bcgraTRc1/eqR/kVW1ef66DNS5+ix6tGGbiH8pfeHiKdhPNQHU5E6Ygnq
8UixO/AXVv2hiPoBtHPsBkd4iza7aBGqQFfEKt/fTjoWw/zn4GhaWZcpK5t2ITZzcMzVPzq0W67T
HseNwVN0cp60QntBOzrOFR1Q5zbtH6k1X+7vtaah9WMTpFBE+DZ/rtGjNKv53Gfpzp3UsI3ryKXQ
z6H00sEeAnvW/Ow5eZSNOxhU07S1sPQHu7F8D/5Xi+qZ0uAzF3thaZq2FpYTkxOeLzB23f3tZckM
nYplOHYo60glqwLRJkkH+woFuxgEWhe3OYb0wRn57x1c+a0j05byZ6ueH0Jhnyfx9yEX0Yl4Ar9n
UJnHeamQwOS9OocgNjw2tBaNrcPXteSwR4NSbOv6cTD+eWzkbXXfHWj24rr5aGMVQ1ueBgJ6tXLc
uewbHESn1lEi7MiAHoBnx87AoVyiRb/4PJJ1741r8G2dXMeploCtLnw7Y3jdOk7kIzl9zCraQcnQ
0RIWFFZpizYGIjRmyF4cG1qLyLZYlS8sbKwzX7vIhgB1PGXpTrejyeRaTFrArJSUj9hHoPVWRnIG
j/oxF9RBSahEew4d4d09MGCBmmLP3btoGmatY5IyNOzgQriZZCyerdZ/LprwS5DVO0Yx+ImOScpR
EpzEtgc6/f/yVJz8sT52KOhMOhA4BALRc5Gt5EUZDdnyrZxh9vuOYrLK9vd3kSmDwVOOxFrmVfWc
A8vvF+WPwFYH575Z693wTTP5aQDFnivN3bhVIXpcpp3s0LYr/ReraRPtrCS0cz2PYeias8jh8Qwp
QjzJxTH4va3z6dhVoybfJ9ZTOHvn0ms+j2N6vm9009S16OSNY03dOloQH2DfyzVIwoV+ctu/Jl/s
eKPpC1qI2kXQc77itKdB/RlUqzEFZFOu9bl2x51Q/bAn0wuZDjxCHmcaeYsbc2dNsSVVlPlhwtkX
l6P3DmB/dGbWs53I8ubmOyf2xz+L6ZikrLOQla6xJrOVKBrEbPlM+itg76cjCwM60X+7K5Bm3bgE
afqUd3Y0p1cVQpsebJdHCEA2k22/6104tJWHDIPEwq/VFFlMXZpsjxbx4/2H6Rw7lo2MUalW60nN
X9ZhfV3Y9Nd9o5hG1mLYrgXkZ+mCY0qF0Vrwi7vwHR8yracWw4E392lrSwCicxJN6kddiAj7Zm/v
hIFp6toJ25ASWngz/EVCQJvP/U+Rtp+PWUWLYRTZLe52WMp5WOI6yJKgri7HhtaC1wvDFg9RGNxa
+8iuZDzLvZz3dv/876bJdAiSjQaUapqQEmHuAr6M/ndQzN/zNM/xHevK/eBMLHLM+DqlDhuoG4bC
c66+X/9VlFCVmhj9cchEOiRpoTyHDtCK17q0LwtIyb2qOh0bWotRlHbQoVM59hUP0ytE2JOCeweH
1g5bnsp1yv0CQiVWNt261sqvvEx3LsLbHvXR0uphSjj6eIPFeqpVm9B8/hNUt2msypKcWTB9lQwc
fMcspEWtaEeQDdncenIK+XPq5a8UnOf3h/74OsICLWCLWpV0KmH8fnuCMBG31D8TdYRsGPuvLuEV
iql3m4HBbepH10so2XlcG5remA5OCiHNGogJA7dVXLyGl+Jixc5rLiL+ebo21z3eFcN+pmOTlpqs
aAeYrKcgJ9UJUliQXO7oHserwfg6MInak+86ctt3+jAi8zNAUGc0w+0srWGv14FJdjG0oAefnWuB
DlIWvvTtGdw6cX5EGwxrq6OT6nb1IYagnCspVnJlkBc4eSs9Qp6wja6FblnYtdPJGaEb8Aca8lOK
B8p9nzddpHTpMVupxnU86BfNvcyTHJrsp473TYKG6u4neKbFc+eHbsxXNSYqbcnZGZbwagW7zQ4m
t9ICOg8wFIjnUa0JxBuVpIxoeqjLerOcHtILWtmCHF5lB+VJuv7Vra1kReXyvvVMTqufw+C69V2G
uefOlHheGGVz81A24tiW7Wtn8cbNNEiKjFzQ15EDoWrLP9bBynTgkphoOxVjaT25TphUqZNk2e/7
NjGsp45acjpce2iPp64KCSh7QYczZGD7Oza4dkfOfJkWSyPSp274hWz8dQ2PZT+ZzrSDHgnodYTU
ekpL+bczo+3DckDuc2zaWgCnFMqEc9FYT0zOxZfVoyCD5+tedtVk8e3v7y/2HpLkdmbZV0iWxpVK
z31wRFMO8aODlYTXVtUkMbQ34iUi/g5osXNqGUJHJ9UZQOrHJydEh4efh+cMVdWIiDD45HnqWOGD
6UJkDvUgmlu26VOvmlsVJnlQv1gQALm/ph/18/hoxt1uue+sXtckq0dGikTWP6v2JrLuDLqmSHnf
OXlRAThqM/fAnXz7lOb1TpqiS7nZBLut5RQM1U3m5MBLYhtau3CCggkC2nwuktX/1ebplyawvt23
z0deuY2s+XxdjZ1rsS645cT+g63jGGPD2UsxfuQ92+Cayy88rZreW4oky+U/fB2hrLiEv/x12kNa
fPRW2T6gnUqE5C5HOBUJg2wPlIhOVa4iWYB9VfykA3h26Q6Y0fRLtBOq6yVgzUDG3orV/sT97EEt
8huTe6gC0/D6CVX7dmixEasw5pe2sE+9VV/a8pByCcyknVDc6ay5axEENX3tsoeFuMjInt29ppWP
rm1YBb1IUqGc28x5HtzGrv1LWpAI59VzkzUXB8Ru993UYCC9WEJG2s+ZVQY3AgEciK/0keUJiqXu
d4LX9Bu04AXsbSx4KINbPXk3j0NMsPncZH0kBm/nC4ZI0zu702JmpRi2RQgfV1X9Fay7/Ugm62x/
f7fJgQKwGey8ypJKOmc3raMeTCydfUjVHOurhbFb2mLIutq/MZBHVMx7yGUANoD0dH9tTYbRgliB
K4Gt5RzcnAogr7HImlMlpwMZhs03tcBVQ0VHnnn+jfQZh6pX1cZLZ+0lA02G1+J2rdi0DNUUgKMJ
qmolrvydujEmd05fk1NqcctAJYcUhvBvTj5+GiU9KxW+SmJfBrXHyWb4BXo1hfvM7eoFXlk49rOT
ipiGxbljeyBw0/Da8TtkCp7pwXWcgMRLr05tVaIZqj/fdx2DgfSKSqty0suMFQmUBW919a3tv9kE
17YA5+XOBcL0ie3v72KLL4CScWhPJmCBesn+sJslcrMxLqojj1J4KNlM9+4DpMxssEey8FY5lgco
D4Q5SlLutc6ZFkCLXd9f67xAGulW5K2MgGZ9KOb2dXGby7EV0IK3TuWSS7Dzw3/CIqom9yQkRJT6
0omJ2BP2Mlzi9DpL19vBgGAokpD9rw/TiGERCLoJcr86Z+Izq0kMjdmdBTdZTIvptpm5t5ZNnjQi
v4ZFe80m7zRYewk+kz9pMU1mq5IZYf7N89cnmf5q2hNL169WuYcr+CjJ5ztUr7mojd6DT1jxLP1k
hT+LVUZO92XOElEfO42pXmOhuEykFRHWbbHSmEhojnQCgoDDjk99vAJUL7FYFCmmgHTWrZ5ZTDu0
B0NJHKJx5/suaxpei2iXL7M3ZoN1g2IR+j2DSNLhPMq9O6lp+O3v7+J58ToOSjfYv/dUnK3laVXO
aQkPsVljebWAbkYQ963oU7vlvn+myn/yrCpaxJ4s9MfuibLrv2cfoGNvbtSKWwqZ4wlyu1YNnFtX
DZeczzuUdx8f+FRvAc98VNUyl2ZJXvSnNhjQQs3+ub+2pqG14AWpZCDzMOCJBSpeBcL+yLP7I5nn
LbK00LWKfKY1wcrKaoiDnJ3GPI1Tf88vDXPXCy9Z26VBa/UYvinLyHb8n+2y13VvGls7h1N3nNCj
MsHn8+IJOu43PFUP7ZdUr7OE4FlyJKCut1yUP9wZl1ov6F4Uy77cX1JDPOnN3yUF9XwpyyzJ+vya
Z8Gvqh1jp1136sUmy2jh2k8QWxv9wLoBxXjKC3LqvT0yBdPMt0++2wlynlUdn/MskUg/jnbUZ53s
Xie75vlPAlYqcgDmAL/UBQwy4lhDX/nWLeh+z2MeueKlX159/uv+ApgspF2hKWBeMsS/W2mF/7M7
/ldeBfGxobVw9SarXqcJxke3YDy28tLwPRFx06y1YCV8yhpa+ZvbDOIC0OTPtgeG7/68DSurF1ms
2lK5NRQ8aUHDLBQQXzJ/BL/CsQNQr7IsogedaTgEN2aRy5x6J/yY87EKGvxFL7OQFKjldK54kqET
eYGIgyX5zZ/29hqTcbTztciQ0vO71Lqlk7h6jh2Tcn7IrL22VcPC6mUWL/TQeZQ6WVJ2rujisFP5
1e0l27sxm8bf/v4uaqdaNEKKtkz8IXjpSIaHerFXWzeZRjtdc0cxqvCKTvy8jcFAfZnzPkqtvTzP
x+kwqtdRRqeuhRuKMlF1sTVnXjxrhrD9ehqy8HvVJGSWO1uO6YdogeuXIbomAqQNvULFAu+6cg0j
UOrsxJfhFqKXVOgA6s7FwbsasM1bXixtTHHTzDj/gjL3Xtbc8Bv04gov54EStIQmpbDyB1+V9kOp
svwkVlUcC2S9ysItWgRUYGd2MhUT6JtyKBLPUPU5tA3pveE+dEHWevRw9Koxdusssac35R68j+i1
lqBnUyVHBELnptVpbkcQ0lDy69jUt0V5F2VVS4u8D5h1Q2YpyiDSWi19vLZ7zHWmtdWC2BaCqyLH
8CTPrr5VvTAbgSam8/3ZG/YIveDSVWtoqdENbmL0XyiaiyNijwctox23I5MpcpyYOhDKSFitJzXR
yMva6/2pmyyjRa4YUTUDCMS6rbZ3VmEKmA+LOjXueLzJMtqxu/HA2nOIoGryGSqp9NEZDz4L9fZw
kH/ITY3SurVt/YC0z6dpGn+TifxxyDB6hzj1G0eQFcOnLvksqH8ZwVHTWu6xWNVbxIs+K4fSX7Kk
lt2DXw6XQvFbQ/KdAoXB7q526ArXUlt1LriFdXNNvSpJrfzgzLVQbfMqBxObCm7SCxPJ2whqgFff
dY+9H/QOcchYDy4oxkIw9dMTsbrLVGZX2aqdUDX4u94hzuyVjXQBlVHQ20+r8GLHt56Gyt8JJ8NJ
pStmhLldUg+k/zdgFB+VS6PF54816hPddIS6ANc1XTZjGkQHMToYaHuSlz3AQg7ZMY7Ja7Ro7Tvq
ua1fhLeJdThiu7Mcux3DGIbWW8QLr2NW55bhTXnLaWYQyasOhpLeH86cLmuFhM2nqTlnVRvJvHoB
r/2hrDvVe8M58BZzlffhrRn8kx2OkZpQkPNOxfrn/Z3G4DN6f7gCj+FYB12InOxT5l89gpolv3Tu
sfSKrigwNxX6TR0saphCf4SjJ2WZioM5EF1LYChJW/ERts8U/dtOKVTbye9l2Mv0mkyjXZDXqidK
UUTr5H4Fe7BbDdG4PKWHFDsc6mhnq08ql9olllah0F2p6TZACeb+opr8XTtXB5qnae43PBnBNTaU
/a31h50N2DS0FqVVZ/M2B5ltUk8QNb517qD66wry3D2NV8MeqYMkuBuu0JeCQ/phFrdh/uC1eJ5M
ZGcrMA3v//uu5zgOWl9QIE5AuX4R3hLTtXmw+LJjedPwmy+9u0r6BWQ/ZJ21SdVMl4apZ5cD4Ycr
yKGF1RESUjpzCvB2m8zjEtu4QmYd2VlY08y3BX8389QdAiZyDJ1a48lCsbz2LYh3H2lux8Gh9/wX
TYVOghreXtZg0nHptXQPiRxhaC2fWI9Z2ffDgDMpW7EFixPenqeB7s3cYBi9479sxeKjXQTbwDIO
XyCdZ71lJXG/N6oYftxf1s35dCz0ZhzNa0TXKbHOnCdd2F3TYYkcJb42Xhq3IInug/JYelEnAUBW
DnqigucJcdOvnWeRqFnrvdSrYWOwNf+R0M1lFLwlgL/IE+nDi797XTUNrW3EM3J+2epgI2bCWX4u
nls6ETKXw46yg2mBtY3YzjPeBz5mHnISOyOJpeCXJtxrSd8W8aPF1TbjZqCOmwYWXiFZnhSr+zIp
9iiD9qmtjhBqbP6jbcpT5/tFPS3dDVxJzc95kewN1Gx7/ZMG8+tsAJbEW0Ha03wbIWL/AlZqeq6c
ak+9xGB9HTaF7kZbMYuGN7HyE+LswfZJRMu9bc00eW1xST1nPCBUJLVa8jhdUa1thPf9ftya5q4t
LfLQBQjT8jbprZBEvAaFrTeGJ7bbLWyavbawa91ngb+64Y2Am7Qj1m3y5p3NwDB3HSg1FMorkP8T
SWcPSZ01fy9Lcd5awA+ZRgdJBYQwJKVhmtHi16Il0Vy2v1Yyfrs/vMEwelt5NaB+QdFwkfjBV8pp
lKV7/DGGcNWhUZOzguMlJCLJVnryXBU1TJbxQnw82vg/92dvyI3q8heZW+PFIDKRBOLHRD9n9vfB
e8rThNVvbb5H/v0xUIHqSKlsaUVfouMxcQfnIpYb+Jy/29b6bK11gktztPXddIf6ibEF6X3nYZNZ
rO5QmFly6twq3MSfSQ/tqvsGMy23FsUVFKtqUPKJhOH4ipqidM5qkHtLbhpdC2Oki9N26SuRrFLY
USF6EdsjteJjc9di2CnbZin6ok3all2gsXRd3Dq6P7TBV3XAFB3mZk39XACnLC9gMz6t1fqjc8pP
s+P9vP8Jwzaht6Grwi2XBuynKF1JLGsHZKv4u0uXr8eG167jnWLFXHqzSJxaPiyjf5HCAShuPuY3
ei8672cGmnHs/m7jXlEc/jSAH/n+zE223wz27r7srMvo5cMqksFvI1VVkQBj6VRem3rHNIZNgmze
+u4DGUV/Vg5kS7Lyrxn7HI5D1A5f+zqh6sa7Y/vof7rSwb08WjUMJIfXnrmfCype79vnwzYh7Ag6
UGrOHTaRoa6TtFoibpdfSvZqy2+9naNBdI2KpU5EWl1I+aXeU503rYkWyG4piIeKfJms0JKcaRPz
pf7Se26s/OCgR2nRnCGA5yDFrmo3U9TM62vTHyHa9h2ig6VqRlPQsaYi2ehMC8p/pIW1cxp/bBii
g6QYlSF00QIB35HyNHfWGOVrShLbKn7WQNHuyP+YPqNFc98E1bDWg0gqtENKXsTF5H0KF+8Ksqqd
X7J5/39v00RvSR9Q7SjHQqIQhJaeAgIiaXPsok70lnR/WdJceQ3cEgap6x9Fnd5YgwuSX57vx8TH
RzI40f4d0qCtHqWvEBJ2VsRLSB9rJCDKnsRNX59n6FAPzfMk97LNJlNpz6YGj9Q0CHqRgAnvXPnh
uT9Eery5qnYei5Sz3LGxCkyOcc6KU7nYp5buaWCZ/EiL49FdrHWx4UfBkMfYBcHb/kmqv5ZqJ+n5
8aFGdPBUWrTWQlPsE6FVJmPDT7zNnrh1DO5BdPAUC7KQrtxtkwlCPU0qP4dFcSgBhFT7vz0IvStz
KEb4KCmXMAp9tVxG0MTsXFUMdtHhU51djLKeMHE3EA+4W5xEzi6VvbespuG35X53og312HUrcZC9
8uR5CLdSsX8a6RH+XThlsH323fB27bpUSNUkg/hsBz+d5aXbcxhDKOn6GWsH7L4ISZOggetUcKSZ
pnrH5qahtSiFNvSMQ2ttEhE4kTv2l4XvFQ9M9taitO/WANDVMEtI5b80vhenHfkpuvJ6fzczzVyL
Uq+ZHG63S5PA7KeMlBdwVx40inbKio4ruxqwlFP96nndRaiDTqKjpdJQesqqvDYJihL6ZZn60YpO
RGzZZcf+OJlHdMBUnxWL3XtOk4T2V9r+hO5bVPKvjv9rLn7dN7xhXXXMVGDTzPehKpeMHdowUuTz
pu6ypuPOEWv6AVqYllnJlYdmiaQukyqvo5T/b2oeLffn4OzcnT++2hIdNuUzH9qv6E9Mcvo6ObG0
HjP/NVs+5fbJ9veI+Q3uqbepjwAYNb3EYevY5ffKFugq5vUfx1ZAC1rXRRF69Tf/VNmTRIeKl5O4
X5fzseG1wB3nNhvHBQvsqPIMAdfHijgnqxh36vOmBdYCl4ZC2l2FPDAE0y62VV8VgHFlRpNgzf/w
bJCjH/sZWhRbixJsohDsGVp0ufIiCqEGEjjHXr9Ex0zlbAHLPZj0k9n+H19eG/q9WsaIyT0hPEOY
6YApt6U9K1ZM32qfK+95bn95/NCrmuhgqQZ9keO8YGjX+RouX3vxIsbP941uuDvpSKk6nNvZazzM
Wn2znaem+0M2A1j0j+09upKGB9F4UErA6I39ROi30j6Ne1y/hoDVlTSqzqnSzMeuYDVv6aYIu9vu
aFpJLVx5Tosa7DVd0nXto++pi7LYZ8fvXu+b3DS8Fq7ccvw669I2aZh3pl4e07K+jSy73h/etKJa
uAZOq4LKbfOEdzU6LAhC1Xttu/LELH66/wmT6bVIHfFWlw0i7NbI+Wq7/HtfimP+qCOllpF4q3RG
XJ2an6uPF6cbdTLOxPdDM9eRUqkqSlaQIU98Jw+9hxn/EU/h0HR7/BGGxdWxUmE+iaDC6+lWrQQ6
vyljUbo6/1i12qPsNH1BO28tG1ivtKN14rbFi5f9LmZys/tjdTnibl99dyvOGmgZTgT2t3Mn6qwq
DtRR02ze9G5oVSMbktsIq5X5D1abn+kyRbZ7qFzJiKNF7VJDz4GDuOzmiCVx2uBhos2XA16DobWI
9UQ9b+xW7i3vXUA9SdvEg6N2KisfBhMG1+J16vOUj0Mv3qzl92rxOBz23gofegpG1sPUYUE1Ajd2
A+3UVZV+ZPPhse72iNwMw+s1eluQcGqdxntoSPjKRz8ZXPnMu+BI+zMjep2+L9MU/Z9l9zg4YZi0
/hjm0UJEsHNtNc1+u+2888a5baY2XUfxBkGgsHloxUvl7Fz3PryvYuZahK7A7zLQn4u31LsANR9N
1RewojXkbLtLPMx/H3JKvTxfDJZy0bkq3nrXi0lYFREfoDF5bHAtVmeUcNuQNu7NksKLnADZZGcY
jtBN+TCQFqqCs4IvmXRvTd6DpDbNY9SKj2gXbINrwZqh52EJPMu99dXyJ5BNKlZZoHbsYvIaLVjZ
UKToksxcgLzmU6fIpfRSEC2sl/tm//Dsxty1iJ0maqeetLK3KayiFWQpuAGX9LPaQzYapq/X5isL
2Ne1s8Vb7YnI86xTrSCZtO6hvUzDa+kmmbtjO6yreBvEr7C99eCs7asf903z4SuEocv43/GquDPZ
Ii2w22TO8DlEYjpeaPdP2PflyWuJOjtzsEf+avodWgD3PWnLdWLize++cNVGorgU+c62Zvod2zff
7Ts1Kbvaqx3xttT/cEhP189+9srTqy3b+L6lDNuPTl2jVEBl0yh8YVJPVKS3MiAnTqYLa70/qDOc
lEcf7n/KcHbpaAwpvdYdQoRDICF0xN0TWfZAiR8mv7HeWhiHS7CkMqjztzz1ASDJT6Sx/pkpe5aO
+jTNJPZ6fm6F+/X+LzEtuRbYLrMqCHRizybITNF6PY0rEmCg5Dk2vBbYKL2OQK3AUOPknGixxNbI
TkWW7+wbhnXQ0RmVEnQtUiLeyuqPAvUzYDV2Jm7YkXRgRl3IcagKkr0NNFHuybXXKFeXtd0B/BrM
rgMzOjoo1q65C41C8cN3ykjI4tLO7s7dyjR7LZBp6riEpVX+RrvmK/aUz4rPD1P7O8v2kiOmL2jh
PIV1qUYPW96Cl0pAbstGdC+TYj6SwWdEh2XYK63tgGL8Saibn7pnZ/rzvkuafEY7hH1rdTupXPfm
efR7Lu01Dgk71EuDaWvRW3cg0pNLk7+13nwi4XipDzHd43z//wLyuw0U/T610yv4upJF0q2JK5fH
Mj2SacHgWpzOC7fSfPTcW+uNLyN1PvmN+8lBCuCQzXUExihmmy9l697seWBfwlwNVzosw/f7oxt8
UQdfZCpFYzZEwd9yh8RjGKvWiWj4bdjjjDcEq05ZQ3iRVZk9ujdZVFlMLJ+cKtuDBrNa6iMlYUZ0
BMZE67FGDyNO+amALhTeWZ7vROvYxrUKD15uddoagLPWoQiVi64UNX6rWOZ+UaLdwxcb4koHYniF
HwQuK70bKa0ubjKPxF3o7xy4hlNRB2CMlS9Z6XbNI/LVsXL/zoqvOdQ6LWmfw9SORkhKtN/ue5Np
tbUQnkcOUVMCbxopZDuznxV46sJiZ2M2Da4dt04KdYOZgK9snkJImtZfi+YXdYMdKxnuWESL4oyI
DtwIuL8Rf4jXJn+tbBfgAhbRpkl6F5Tm90304VKDrmZbpXdb0ST6uuLD4D3Umd2dVqvh18Dt9tgl
A4zyH+wCRt/+/m50Tka8NjJfvAXyied2NKRfwU8U2eF5Tr+m9SHAGT6jXazHprRaiNdg1xBpVLnk
/zj7sh5JdaXbX2QJgwHzSpJjDd3V0+6qF7T37m5j5hnDr/9WHulKdXzKad18S+WDDWFHhAmvWOvR
nULLN7bJPnr6bTacotMSdZMp/7f1wixxNpXt7zP+dWu9Mw8bthEpZqgfVOYt8Sy3Xz0b7lzY6wu9
G7tO1xVEAFlwrqABu8Vk2dpd2XDQsN1+9g+3P2yu5V63UFUwg3EKELnVTyLhlo+dUnSPklV9p+01
98WRJBpSgvSOhlkv6ZwxHONNpMyzvMKHPoZX0Dx4vtLZFrLx0QlGTpEAlwQYrRRAKuUMSqvBRtJl
cgLNlcHVGrSZ28FSZXhYOxnGWcOSistTjgLlhhVx87sKWqCG0tzZKcvG77s2OIfV0O8E+ri2XJZP
HpOlJex9mKExg+bS/eC10dJjBsxyLJYmVn30lxT5nnAvuWtr6aAMD9UyhZzpn8MQIJXeXU4brjDO
JQohf27PYPBqndXGdVuBL0k4x9p1JAZnXXHaSHsXrwpMpLl1xzhV8+CzcwXu990Mvo9nwYjtcsT0
7JpjgwE+7WQQ8lfi/1o42PYiG3eZaWTNpXFnEXT9UJHXPFuSNVCntbIBM0xDa66MjqISFzpl+4ZL
i7+2wPvWyub37bU0BCJdMiDIO591C556ku7FSfNjFx44S20pzDS85r3THEYplRvSvN95Z2cAMJj2
o5/0vWfr6jQYR0doDKVD8trj/jkCv1hSz1PgHgndpuV820IGl9XxGX7QjQLNCfgiWGkSzuEbS4mI
RRDGYsaJ4vYkhiinQzS61GU5d3Eciur8TQAhnJJitwRglQ6CsH5GaatJorkUFkCFYVl0MQFWDLNf
LQ15hdLzLpCYagl2xMrYZRr++v+77Jmi09BdXRGcoZzY79Z2zs4KAopodoEA7m2DmVb9+v+7KTKu
8JVQd+R1HWTit2my5rZSjWlozZGrfJV1sOL87or+bcp60NJCuCe577k1Vy5T4KcDWZPXbADB2wQ+
8l3H7lLzC0E+qOVkhePWxGsc2TfBcWiZky63oSdMVtE82d/yfgsFDC59Bux6c+jdOyO+DsyIQEXb
inpEDMq8V+FWEY7qUAa+bXDDXtRRGdU2eYEasdWrzf0ueVOcBu9KuA30rmUrGg5COjijHevSUeuQ
vVXRX0ru0ZxQeMP10rqxoe4NIUjHaLhUoX+px6YBDjX2a+cvh0/YOy5ajKpvt81kegnNZTsSLE0Q
jNlbW+VJEIGa6oGAYpKBNye7L+joeA2XqQzECthBHJ17nPAzncWZ1bbrQtNCa26bq2jm3O3JK8Lm
3nfHxHfn2HfuEeKAa+lqAn4BIFIwYZPmLIt9Xv6VqTGW3Wi5FTC4l64kMANJ3lCOy07hLM0Sgxqe
uYcpVaGy7FKTeTT/5TRoWhaEDVpJP61BrPKvoY1m2JC8dMjGoqCStyBDPZBiODrjp6jqcSoc9uA5
q/wR/36+a4/q2A1RTP7g9i15LYqvVQ8+/scWjIGR+22pi93tKQzLoKM3KlAJeKWDo20G6s9TsDmF
iKVPbZphBkfWmW7qReBeycEihI6I0+DnNh/Qm7DnqeXzwvT4mhezuZ24A2bC18J3krWqH7J8Pt1n
meuU7xKuNwsOIocsPJOMjvuJ+tNrFY228GPYnTrTzVp4Ib7vsLTcQ7VMyiSia8L4Xbx4NNKZbuos
7YZpvEY3f9zXtYpFY7m/MFlcy7jdGNWe7+TDG7qGd64rf5Rj+PU+i2seK9fcG9MCB1t/E2Mb8wAA
xp1YxGwpEBhsrrPctP7kdXzzxVs7+icfciIgo3ioIEp2+/E/bugC2a/2rQveTW/zCO9xBfAla1o0
ZSTF8o1OWQxd5xiKFOgAOaXogR6gFHl7TkMW0+lvpATbcrN44m0jwCEvJ5K/ONdf0bcqs0xhcGGd
AKfl/cKBRQnPkVzbp5RXS+KIRp5qHom4l+z3fW+ieXJK+ZTmixze6u7si6PTvdXL2yD3zmgTLDPs
XJ0NZ067bMj6jbzS7pXIbVffx7+AhdcycTeNyzjVQ/vWp3MC33iEdt99UUgHYjnoQIcF4BNFG34L
HWeMAS6x+IPJIJorq+gazzLs16ydd6xpzmtoE0MwuZrmyoxDAVdtsEjhygOHak8lSDwHxGIVw57U
gVjT7PYFrjqDE53QKzyL56YYvtdtX8ZLVlmSr8E6OhorneZlWCZFXqORxtDdScAFYIkUBuvojCnN
GGYd+G/at3mlu9BrdkHNd7ggswxvevKr1d5lLrdqcbfJuvatKciPlrCHgqeB5evCZHnNTavC2SJ8
TbdvqVPHSzPFWXER49M6/7odBkymub7Tu2evw4lLCQD1G5nqPRRYEkqaz5lUltqGaXjNU91g6CiB
LM1bWvzlT79o96PO/r3vybUPXWfy3cCLMLRLT85K9qw60M5GMmzKLZ7mq0EFiLZfy+ohWw/teTrm
SbQTbK/2TZK/5Mfbr2BaXM1rSV+2wRZE5DWVaUz6I9gndxAp44vlrtNgfR2MNaVydLJuDs+ImJ9x
4GFx2fbXrNjbGP5MM2gpOJrG1iEE0k8Vm/ZzueyFv74UwWKJmAYD6ZCsUEw1nVPoQYR8eaj89oSO
5KRET5oTUMsaGJxXVw+DcGNOStlNb7VDd27a7pfR5rumoa9Ge+dbMzqcc5Wp8Jw5QfMELRAWE0eM
lqO4yfSa567RKHxUJquHsBkFNLzdfj/7Ho2LKHLvgYbge0Tz3qbNWwlSuxDKc+NOev2JO7Yyuenp
Ne+FKCS0RucISh9KvbZbUO9Ct9lwD+/bCnimGTQPLvKioeDmhQe3zneSrTtnzp9C/x49RHyu67Jh
uG+EPLDAzk9xawcxr2J+7mtXfL8dGQwPr8OtHLqh67Xk+BiCrhskStDJtZb5SxctNhi+wbV02JVq
ur7yUPsFi1iwF6XaL4TKuOzpaVz5PUrHMJIOvpJeWnMM55+yPGuSsW+qE/SzbQA+g3/pzDjDFuFq
AYI0p8Cf/6yFs568AhKGt1fANPh1Zd457zbO8yCa1D8tMwrLNSPzjtc25UjT4LrvBixXoRjJ2Y2+
zt6nxaYoZRpXc9h+3lgaOh45d+DU8el8crf7UokOt0Ik3sZh3CCVlB63+V+Q29X8z21Lm3ai5qip
x4iTcxhD0Kfe/T4NTlzRLxm1ceiajKJlWc5E1M015D0K3sad4+1wd2k5nRmG1tFWQTiMXEmI8UxZ
tps2Z98Pk2X/GSKADrUS81IHfbVC58d9afou9v52yM/bBjc99fXj9t3WhpRKO5KmFZeBVrHi/Dh0
hSVjGL6PdXTVVrRVt/IOEjPuo0h/OCC9H0YwadcxSuQWo5vm0DxTeEs5TLiFOy0yWM/D6imU6Zw5
yXMvP1SyGc/BtNkOOCZbXf9/ZysSrikaULEMyi+OkIAb0Jltxd+YBtfdNaMD2Miua9z+6Sp3D4aM
5PYS/wdO+AG053/IboIm83zewUjVr5lc2voQFjSe8jpJo+aU9c8kL+OS+JYPRNObaD4M2orIZc0w
XEg3njMm9kNlqX+Z/EDzXjBbNl0+DeKyyBcv4hdPfAvr/q4zFNfhVam/+G0nGpDHsjkmtN8xfHsW
7V1qV5Tr+CpVd3NDG6xv6YohptPPLuj+GTpbpehjo3MdV1UWvZI5BTisyLe/Nn94bcLccpViGvoa
q99t+7wfcvBbIkT04T/jMv3INlvR8eNoz3VSG14Mows5FTDJQ4m2zx7S5SdrXh3/ruM81xlt+jxq
Fxfn4jNT1Q7HqENdSUsKNNlE81bm5QVKjk1wIhUvYqmiBXQNrSXcmwbXzsNjT9JgWKFW0TfkBa2A
O28J7jSJ5psE+wQUSPCgYWmOG10+N/V259Cac6ZLmGZV24uLn4buhS/TGOfFalNs+TjQcx0tpWrV
FgHFVundbFfSz2nzvSuduK2/Sn64HScNu1GHS7GmVz4YM64CV6hr1U88e6jFU6ks36+GVdWhUmgo
LEeXA2zskaB4CLIGt4VL0W7ckgpNj3/9/52b9lFAK+qV5Ew9iXL0nrifNudJ2A59psfXMu0W+AB1
taO4uHl2lKp6oe1gcSbT2l6nfPfkEW57sibPMPRUvLAelcR87LZ4JND8yejWnhan5ZYob3oN3XEr
0i9eOMMBHJHkHRic2N+3t8/HyQm3v//9FtSpChkArnNuVHqQ2wtIaXdjZasfmFZXc9x0y5wN4nTi
Um7jrg5BWibisvnt2ci7TU+veW/PU19ITsjZ674VUu687lc/2a6zDUbXUVNNpkBFq3KCwxiC5Or5
G7pH6++37W4aXCs7DY7bRiGExs6poJ8nET2HwtboZDCKDpSCXKpQZAb1NfOaZ8BGYm9qL2Fl4/Aw
PbnmsWveeWvnyfDUcv4tRxPpzouK5nCfWa7v9M6pnBnFAr4qflIZ/5teP3lCp50tXmQyzPWN3g3e
DCUA0bilvVzvATinANW74Cbd9vc9u+akDUlBz+iW4alp8kdWe+EhG2fvTsNofsp4vpZkwmb0cLVc
QvQBTR+WFGgyi+akszd0DeFY0KgbiwObA5CdthEkZQlLblvGEAZ0va++npFmgYE+B5lfxP4mYyGa
h7YJn9vSxs1r2JY6QkrmqnM3BgOF/o+KZYdltfWTGOyjw6NW8AM4RVVDmGilj9VIrmzXx2qxNQSb
HvyaX97tStWVae87AnUJ6uLCCx2VNb/r7oLroKjOYV0fUgSZRpCfS9GFsbtlazx3E9vdXtmPbBNE
bqAF4DAdvC0L0Lk/D8AAtt7F9emvzZss3/mG4XXYjFNW69SIMgUh1BDXTh6vrDyQ9Z4KKJ5eR8s4
UTqA4sQjj1kdjTHx69eqsy2r6dG1ZW1UX/TolxVPZB13QvzuRfNLbYXFMB9tmuuTa0EYumRKpuNM
HvOogIRNlbvjj1w1tlOx6eGv/7/bkz5A/ovf8fQxK/Gh4LfBSzXn9c6rbHA90/Nf/383QUiXzqO5
Sx4Bd32oquxfwjMbS9lH0eZqGy0O1xWLAJZh6aNcmh+blOdNUci1rP90K7kjGl+n0KJxWULUKooY
eUTnzjFdtk9b2lmGvjZS6GWP69BaNB49dwbjYpo+eqRIGCGXevJ2rjceFu+Ju9uL7IOvcrYJ8pgW
WvNfTsuq3bI6fWQQ4alocS6KQxfUlsO9YXQdPlOpsMznss5A9DV+daT3NVyHS72mllKdaXjtDDVR
byYZKrqPKKZ9ZTiIgNzmFaLW98U2HSkTNOkiJJ72sRTNIVr/OFP3DNFEyzobdqkOklkYrUtK4WL5
zKYY2P8HUpfPWTB9KnKbgUxz6G7sDB5I+hS8THhkV7F2iGU/F3vFvCgOIv/1dhIwOLMOk2m9OXIm
HnjHLQNSqUbXsSj+vT206Q00XyauyleCa99jLr8z+sQqEmdoNlMQq7xvAs2Tp24apjVc2NFtHWgS
4BIMjfshw1UbhyqpsgmimEykeXWGklFZrjM7tmTbBc70FAw2daePvkMRMHQGo9GNaNCrhTyWpfpd
gPMKQtoPvFn+6UfcuzVVcttQhjfQATSgAfeycYKhRFmdSbTuy3sUwPECOmyGMiR3d57YMZglWMwI
eB940vq2GqMhSujQmWxyBlrUBTsWbLioajvmW7OnYWexi2n46859l8kmig6XgpTsuI5poiDksnp7
r/r7PqNrDlzg+APMQMWOvqeSRfxW6OS4PfI1Rn6QZnRtoXToqnVVK0JDUYXY7c6Bh8vDAm7Sfol2
vKJ/VaVN2dO0dTQnrlNa56gCQLWrWeNGOkkt72Ghue4dzX05+X/ui4PKaaQdunT4WxlFFiuZnlxz
29GVc52WBY5ZYh7OblXPpzmq7xxcy71l3vV5yRETxhCF2F5cmd4yaSl/G9ZXB86EZZiyjSA30rHc
Z9nRXX+qMosriJwBXbrRr7e3kSH46NJy4DFHe2mPDJ/ST2G1vTZTLhNwiP7oq6o7+F2oLEcJw0ro
OJq5d5VwBQ68VdSSWEWrs5fCHy1ZwODEOoTGzVwCui0nfQTP57Jf8wECCvmaAHJt+RIzPb7uyKOD
Zn4XZwkf6KLcL3eudL7ctwTXKd8FoKBb1OgumXiiIBk61KT+NJSI/NCfXcD/w4NP/mJTtjSZSXPk
hfdl0MkKizAvVbz6S74rJ/e7G7Q2TIdpBs2feyfo87FuxVO05QKVgj9OtubxHNpYsE3jaw6Ny6be
GQUK5G7jkYMUAlwBDfH3IANaLTvV5BKaW68L2coWzBBPuKQo4jLw4sx1L8L3TwL3Zllmay43vMr/
AGyKqU5Fh3mWzTtyWidT0XxymaW6bRpdO1uDOA9Mz2sunlRJ/6oFO/CI7qryHs1IxG0dVtMzzx9a
9Pg9OkHO4y3KSnTFeL85c236RqYX0PIyI5uYr6Xnp2Khn2j4K4jUTzbZmlENi6zLTUFHfpYZWL2f
ro0BXdddSMnP5Tqc+zT627F25hnChs5sBObezennhqHleEmYM+8ct74v5OnqUh4u1SDM12GBifzM
t/6QZt7R39Zvt6OS4eCuo228q75j58HRRlT+0Xdajw8CMK00svU0m9ZX82TaLl1aoY/hKapGsWN1
4cag/D9lbXm8/QaGDKrTHPFULRCWxje+BB1Z6297JvhLvfCHjglI7CyHYbO1RxqWWQfh1JG7gXEl
wDEDisfAPJxoaKNfMayDDsLxu6rgOfNRqZDeAX2eD5SpXS6bQ93ZVHcNK6FTHqX9wjpvcdgxrCHr
4nrdAkWrbt6HdLynRx7hQgflUEgiuM3qsSMJQKK3rUuQBMv4cxRo9ry92qaXuP7/LotOIa6SJPXZ
sW7S142FaewsqLLXWf7n9gSmhdDSdINPA3y8YSGiFkewfrfUj57L4/Eeat+ribTczLYhy0d85j96
clA4ZUty6IR3D5v1dXQtL1e5k05kxnGSrOnXbHY/VY3tms1kec2Rc1/m6RYh03Qyz2GWzN/RvFWJ
m0Y2VzbZXkvJuH2Y1aoc8tj4qkoAfjiFatsTqIUeZWcjrfzYicH28t87yI8aNUQK8WIV5bMQ4a6j
thsa09BaMlYS1fVAUBS6tvay5s5DH/24vStNI1/z27ttP0JFFaVMPDQLyA+XgjZmBJbxLp9CQ/B/
D+4VS5cJEoQPyJVfp7T/uwlFPCztHdCEIELL4n8P37VCuj11xFO41l88b/o1l/TLbbN8vGHQn/Xf
Qw/g0azaHM668GHH8v4MFEQCHbGv0UD+3J7i421PdXqjMWelHCY8vT/DoT4L9MPP6e/7xta8FewM
fSVSxIIAvG1J3nYv/TbKZ6rye+Rxr7bXnLYFH08YrSgfuEUWHaI5jZ4Cxu9qvLsOrzksacJhFtCw
faQCtcvhh5yLf26bxrDhdUQOJOamrspRLaOjFyWqKsdPWeYGyX2ja47aeFuzTAPciUCJ/tKnsjwT
VuO7+/bwH98NUB2ME8wiXJdaeseqlzsHgD8xHtIwPc5ZdS42FUfyX+k4li8Ak6U07xXpXHb5hsk2
5V3Kaf7Zho2lcG8aWvNcyDAuAIpV4inIh4d8K3GxNFpWwOBWuqzUUK4l8wdcSPKgPJbhl1nOf7XD
cLq9AKYH15Jsqep1HgeJqpk3vAieywN6m+8ryVEdijMS8F5yKdyj75S/VuomfFgSvjjfuiiNXeoe
U8e9AwkB/9IpjeQ2pn01sv4R33lxoL4tEg0C6uU+I2nOm8IkTZgx7wiwq/xT+ALY78DbKsvwHza2
4eF1XM64ZYtcRdA/smxMAMvZVV17EOSZut+pKl6cjMfzggIIihLM1vhqSAg6w1E9l20NghH3uJaF
+HvG+eRh9BS6obLiF9pr72HdvL6alo5XRqraW5rwIRvW9YiSV1fFOLwIS14wbF+d0ygdVNSHjIcP
KyfBs5qiFS1pmff19rqbbKR5dQUiYUUU945kFV/l8CMs+D4swcsobOb5EBN+tc/1xd4dV3y3XhdO
3PlxZHmc1/NOzl/m8aFqvgPYAJF5sDqTf+r01+0XMplL8/Yo6FTX5B17VGVzqKB7KofOEgE/rh/Q
UM/QbVR6y0TYYwsuydk5Ft6yi+SuFyzZlA1M9fEXLNWpjgoxTiEpMUlB+gffxT1+H6/19LOdv+Ou
y6uZJZqY5tEcvmWoQqXbwh7ZyNDz/MbVuifdnPiQ32R9vevqe8SHsf46yCcvhxxd7RQaTIqEMfr5
2pgJW7udIbvqOB++rBv1lMMem+Ut7KvTxrY9r7xdRjYcQp5X93skh/3trWXwFZ0QiedO27eT5z9u
fhaHgFY0dZ507UXebSotfQfKFZEPtqhjIcd9N/Xdjnrhmtx+fINn6JJVZeiHPj7J/UdOipcJLUMo
0QKhc3tww3bSSZBY7chy60MfmkPrbmTNrhr5r2zb0LX/Wwjnaav93e2ZTK+hOXhLp6JWw8oet16W
cT2odVdv0la0ML2H5uOMEp4uoJl8pEuTVMHBy17bwDmM/k9PfJoq28WsaStpR/Foq6Fk4ObesU3H
OGrcQwvyFvQpnltmI7g3HKp0lBcVEG5jInWPbAK1ff/dz6Pd6v591yLoGC/IzclhlByu0Od7edWA
mvL5231jX5fmXb7YqiZwuAM3Yy7wr54rxqPoSWDZPgaz6ExIaE9SNRKRd1yqP+XyA/dTsVj/ve/J
Nff1Jn9qeA33jZhKaFjGXI2WuyjDhtHlq5ZmreaREPcI/dXDWDdxt5SffEEhCWqjtjclav/qce8M
3/KtaKYJi0roL8/5Wo5dzHmSZv8WYEJt1Nc6L3cDb5PbxjK9kebHPSD+rYuy1XEbxq/jspwgigQC
0BfXl5Z4bVpqzZfRFpLxksADgGQSu6ZpXnkZ0lip7s/tVzCdanXcF7iOWaAWETwytiSD+ruiD53D
dwPJoA8j4655LdYf2fICslDL9jVEP19L22nr47q/CPzHcgYpdNhvcu+Da9myJobRdezXwBrlyiLy
H6ec7ep8O3SbDXRqGlrz6iKdZ7b0yjuGLIPwUt38ngOAGG4vhGlw7QheymZzJoYrtV548wNBX/+X
MQdF5+3RDTtVR301Pmko0FIIGfUvyLQWmdylURF31BJMTeNf9+87v1NpBUnl0POOswMtwyEel2TJ
4q64h/wNBzAd6rUuYuqGguL5oyWJvGkvnX9uW8Zkd82HW1WzZZGwDJQHD9JbnzNqg9oZnFdnRApa
VUbgoMcH6dgk7px+c+QWB+58p821BOy0qKttnYsdszUJzZY4q/Almntgr7sPPkZ1jNckVlfwMQof
ppVEn9yMuDXkBlL64y7b69guXKT1axvC9qiWHMZxOozExi1q2JA6uAtyNcCgE/hqPm6Q2QxJEubZ
TxIGJxGUFqcybB0d4VUISCA1DhYgYtNxEu5uLmzNLoato8vUVQKsMG2JEnYebJ8GDlfdau/VU8Hr
fZbX/DVwOsfdOtRKwF7XR2qHAJzcN/LVWO8iQTo7JJ1CH0YB4pCW4dkvw/19Q2uu2myLmgrgAY9r
/uQU8ugvzun2yCZza2m2rkFojjYIFDjRq0B5FUM2CKQKtk4O00bRPFWAmmXCscQ7ujL76ZBxiD3X
RjBmGlvLpiPlfTGNjXfELoHOiIJirQ1sYBhax3KB92vuRI+hq+6HgBDdTPPktr1NI2uZdAhKN2ic
2juWc/StrooMTRbkvl2iI7a2tEhFSBB1tz5KKjKdBmbLoqbHvgabd3s7zAq+bg1K0x36LpOlc7oE
UOrjbZv8B1zxv9BI6mo+2RZy6scRqOk2YnJbT7MXtbUAzcRE1Pe8lzMdkmytiHNiYGwp/gnWXtHy
INcyqJ6nKJqqpJpbIiDx0FYqzUBZlW3l1xwYo6G/rzivgxO63qG4vUzRTuk72w7aG/EWhJZNYahN
6WiEcnDSYgtTbAY+T+gS/y6Vcxz6n6Jp4jC1aTCY1vD6/7s15HyUMoXG++9w8bxgt/q4YkicyUtt
En+GWKJTP5VjtcwdqOH+bEWRrz/8cHXdpG7brP6xUOnfhzOiugZf6Ch/HkI/+7NGzbCXq1q+VwJ4
TkFc8ev2jjSZSgtbqaLoCBmK8E/v1BmkB/zhKQ1HWynKNLoWuPx87VKf9OEfAF5QBBkrfz+Nw2qJ
6IbRdZSa69BoXCIFMF9XhO5nlcI/9hXuUO7r4YKb//c+ojmdOK5RMQHYB7x9XS6noc7m5C7T6zi1
Nudpm0VZAwmVwZOXqJj6r+BITA+3h/8PXuyDWKMTQDG3lGRS1ybdkP/tyy+tWnag3IhpWb9lPrg7
s3T6hq77QzP+RI01jsBAGg1gGPMFTsqhrUHTtEpayAvb7oqSZ4hyrSiTqa2Tmtog2oayqo5hc5tm
ZNECKFhcyL/WtgFF3YpapDi0ywTa2X+EzPadcw9fFz5QdFjb4mYVraAMiz7zrNr5lUrCwja2IaLo
mLZVTl4pkYAFmA5POQ1jPz/2oeUMbjgo/6cu8C4e4j59SqOZYHDJv4bsk1fJGGBI4JxvbzXDEutA
sFWVNSXsGtWzsfoO+ZLPHrX1eRmWWEeAeU6DmmNX4p67jy68BJLB24fBS+1VuxSVH/rbJ7aihWkq
LfUTOXslrmBrEMxnTqwGP456ugMxZ8XSGFC0WGVPy5haopcpFWp+4YIk1q2DUmRxWtN91VQxz4pD
GHzO0+rgqs6SzU3lMl0Pb6OOX3rumD+ByPFYMrLrIzcOXbXP3T1HYq8hpx4rNj3UvY144xofP4g8
Ol5sE32aORCZfuL58ITu6X1Ds1/QNwDQl+2aRX4T0tb/YXw97VhfDp3vOFIOWew5QdyH5JB7n3nP
4qFANzX1Dw2lO4X7WlrbQIn/cfiP3k9LmuM4ODTFhVEWz81L26sDeAXiiTyHXXCoogxlozaO/Afk
o93Y/hh8L17yyXKENG0bLaU6C1sCxdmKq52BBj9Gp/ISGfXjvh/mVcWji9s+t5kWyy79OC45OvJM
DhCHJVWI6YJt/uk66SUVPo7zkQVo9fHrOP9DAsXBmxAuKcbPyv4C1pNdNYijy9W+Av5yypVF4ME0
z/X/dyGQQCYkhwgD5uHb8Fwqlfj5lXqNvxHcKPpW+S/TPFoMKTKl6oZ6mGdd5ycfd6HtKp+61HlS
CySLnOh4O+Sa5tGiR7kNa0OqGfP0fgti/byRSOwke15pUSbBUATPaOezCRuYZrsG/nfWawlvxxnc
HFfu+GoPjfTrkeUUBfxSK8BNM/nt9lt9nEgcHbhWTvU69N11c7u08o/LBqRp2NaWgsjHadCJtFCx
RkgYQ1RtcNvxeqYj0QnU3UlG/DFucCF7+x0+ziKODl+TS8rqboJWQ5w2uDSbcDtRrfHW1Dtgk5J+
6/bZ9kK4TcrQNJ0WD5jnOiItm/YpJM3Y+3tQm0u/jhmlAuVCJUVb0h0vyhA98PParNulW4YUwKJl
6WsbX5Fh3XRsSYOiJy3RWf6I9kpU4lpgkMVyH0LV0ZElfoR2KdFi8EZ16zEPqn6P09n59mqZnlzz
o00GkZzqCoMHkj5GXc0g3mG1y4fZKYRaq1bO6txwgXpVhcZZqK51TXsIm5+kaJIWcMarDIPnB48k
A8Nhanmfj+L1dUJtj3NAWaswd6tL22SHHm2WOOQnnU8tm/vDq6Tr+FrqA/OMVGPXVBdefe7ZryJi
eyz3vtuyh2hunuo8jIMi/NKNat+Wtvuejxz3Oqm2xzPIXG7jNFVgGuK/GbvMS38MwKgYe+jR+P/f
B5hCv1Lq5yUNNyK7y8yypPKiNzcQd9HHYGztMzKa2rUdKWwmoK0lF/Ur3Ojr7cc2LLfOI5DxuetF
5kZn1jWQnM72i7chsxWH+4bXspk7o5FHMRadS+wmaD+c0PmU1P49PCZXo2vOdwU51hFEUc9oh0ja
AUzs3XCscJ93++k/8u3r8Nf/32UtsnkjY25bXaAiFKovIHC4b1zNqdciCoc8qLtL3dRr7DjoO3Lp
KpP7Rtc8uEjVHHVgir3UdH0rswb6ehVgrLcHN3gS09x389WkstmrLkR8ycadMzqxPz06y7+3hzdt
R81ReeOlWw8WrwtaLPfNwqdkXudnR8020jfDBPptklMW4NYqWHtp6uWYlzTZmHiJov7z7ec37Jj/
uVGCHmpNljQ6+0OXFBN9Fst8X2DWL5JkybNlybP0HLnTsRE88YZqP4Y2QhHTk2ueWoXtrNqq6C6s
pPsorx8Xq8CeaWjNS2c257nbs+rSZMMDGpkSNdmgD4btqDMFeGlOfTfEU+PYnLC+LKCaWCYER4eS
CsvJ3/T4mreqtaap1/vVxZsaJyZB+ZSK7c79ovnqMrojVEfm+uKCcxNUIqdA2RBepp2ueSoUT1tw
jk31xdnqmM4ydvg/AbNkO9Pgmp/O3QpmCRkgxnj/x9mV9VaKM9FfhMRmlle4K0mnk/Q684J6unts
MBizL7/+O3ee8rnja4mnSFeKgXJVealT5/xm65rwugHbrGm9e++0gLz7R03JAmcF2PNllmMzSNa2
SfJ6Pa2Tc7CEdUZfdJ7sCleVISB0XAn2IkxtVIpPooIClG2kPtG4jVpiKmltz6GLqSXT99yxTjx3
DEdq3aZQZQQAlRaXQRBxUM4C3AgSrBWXouE6JJy+VlGZrtMZkn5pIUysVZrp/qPqFNTjwsksMtG+
iP7BlS8d2RcB7s18b9bYxs7FMhDWZnPXpTUbU7mZmMx1M6AEbrttUVBTvPUNiout/1XQyQCR1uQd
tbAy06rKFwspzSUPDT/HTpGu1Us37NsguErsQqav8iIHftlY1RkZ8xhMhmSme3ElcMsw6nM/R+D6
VfNrpC+TFZRJjF2+aZnSGF2tqSwoA9ljkcsMetrnAl1py0QMSUc3tLINbpZyLBmOb9lMFvdX1fH+
EpYy/3Y/F2h8XK2miLhF++gt6Qi7vYZb+RE74wMdi9d9wyvrqyeKzqmjOr86fXnMreVSgFd4dXYJ
vvi22vPfU8tpZiLya3cTP1vYBVX5xApNZVeN26h1EoAqXBxu0OA5VPaRuPFZ+vKLjx5kNuwSnMIX
KNFazTbvYjuWWbyMQ1LbE0vdtfkU1sueehmWFbVEgosMadVNCOmOglynMDov5NP9ydV5phKvAa0I
Lo8jmUEbdEvEXPKUk2I0rFI6z1Ri1nNdcEQBRZh12Gq34qeDLYizmfqPNaOrFfUmruttCLGjd7r6
dz6EfwEp9muehSFodcMrQZtvTT9ubigzwCIORd6mqA4fh10smZhTtbojh7zMAVwX2Yj6ageccE3C
fWZX+/qXcGLNyJGEQf5xDGl49qPx2XeHl/s+owkp+2awNwtfSWVfbx0WcTaFqGraEDn6gA6PtJAG
p9RZ/uasbx7Q1KD8KMHDct0gvUW79VBO8oCbxeO+91fi1S88OnQRQb6M7CKpc3boqvWvqK7TOCoN
z7g5iVonuc2u+/+fEECZdRn7GDa6iRbyn2JeUcX7Jt3PDss2boKj6aZCCd8ybl2bC3xKXH+c0LSd
RN2/UBz8uwq70z5jKSHc5q6U3W3Z5fFTxA9z3yRD+9UHyOv++O8mIC9Wqyw1H4KB2relMRhOVs9S
q5OGV9cNrQQwyfMw6GcXvf3WU+6zo7RN0FfdyLft/xsH5ZhbqKlhUSHOM849h96qDX6jG/k20W9G
hpg7GrS3qs0i8WlGG/sUTIbt6rtBBUPffn8zcjfmUVGC9i4Dc/GxD5aHAr1RfukakoJu+NsHvRm+
aZiz5O2MsybzoCCzbkGPevvc98k2B+73+87yrrvjG5TIZUzWI2oXdTbRFvBuVjxw0XyPFnaI7M3Q
dqebASVy3cJtqt7LeeY0/VnEzXHipoOtbmglWgdWVyTeavAedAGl3wrmCfEtYrk0EkdrDKQWDDxu
DUsx1m3W0iUBsfa1XMuPywr1XrGZyi6amQ4VR+IlgRQomfIrE+6xaARKbtUxoCZqHZ2RlIQjCxfE
Vjk+YWrkp9WZ+iRf6Y/7/qMZW6UpiBqrKHgX1Vle0/Gw2Jt3LUIUye+P/n6FAG3YSsIRVT/3krV1
tiBTisZDmx2KofPHeYqgz2ClqxMAflumwWYd8trEsvfunQOeqiQjeBT3fQaD+eJ5q081C5NafGyK
o0t3yZnhEUpW8jZJZDThssoByTyKGwkb4+N9o+mmRPUmlB5W3tMqY611cERz6PlqGPq/7fEfizBe
+/bMNzmJFo4Vitt8MNt5LAQ8yfnYDXMKKZ00XKsUOMlj5yzpXDtglFvTKiaH+191e/v3nqwkqoaO
tie3Dtf7N41AoCJBg5TQxUTHoDOamqOoFUNAFFMegOEhGLBx4SbGpnc3LrCZkqOs2J5yO1ryK7HG
kyx+ND5JXCyeQTgdl/UzqU2VLd03KHEeBqNnLRZETJxg8pIRENKjP+d76GlDL1bZDIqtLHCg6fPr
FG2nXtanMXATzh3D/GqspBIXzCgr8hngjavjT8fZAZFNleR2ffDpj3otknA0rKoaI6nV5bama59D
kB2z4aa53yc054bo0A19+/1NcHS4v1rb2wX06kfJCOpYFBh3OX+oOL9054bzFXuYrhlRwamfpgXK
DlP/6f7wujVOcf68Xf2c4fCXzTWjL2WMKi+16hFgBnAeShm3hnSuM5ASCS21JGUL5riqyTWKWNay
ymB7TcpWlTt89FX2sdu0Wd0OiYjPlrdl/uyeh3k9DvG/u+ykdvW79RaRsEMk2313sFhwDJztMNAX
yzMJYWgspLb2t7SPN28GTWPnOyA7zj+7xP92/+V1QyuL2jaBUsjtUWgc1+ozHdcNCsn+vO/MoQp4
+HUcDrbosMmu5Eu4+V0yroMJAahJ/WoTvyUEqGM7eL8f2mm7ud/iJUy4bxLg0w2vhG0pmnUJO9lm
i7MkKwSeu8pNmG3Cs+qGV2J34Z3D8xmmCUSZoKsnya2/rT2IeyTlQIncxe9GN26wbBVrnbDYz6J+
MFxr695bCdZxlKNbxTBLF30R7o+Gvcbix31X1A2tLFR+3NIq9OHlpT+nPD4Um4d5/XV/cE0yU9v0
facHoWePTCAbnKxHX/THKYc6xQp1ZxY2531PUTamvC24ADcRzdpm+Nmg+r0u9Il2y5lHps2vZkVU
u/Z92gZV2WMCWvsF+9uEuxCVHx+4nK9B/mOtDJdyOnvdfn+zauWzO3eWj8dszm8hLyX04SAr2A+G
IoMm7ahN/K3VSmHdPLSS34OYgRXQxPyrG1mJ27VxbDbbuKyMgM6laRmjWp30bFg+359ijZeqcCvI
+bCodaY6C/i0HXtmN0np3Y6aW8SO+x6hhK+dO2SBbliZiTBAfhAPlgQUl5go/3UWUkI49lCZ8sBW
iUuV213cQpwFVAADmGPuv77OdZQ4lisYpLcOcxsXdTr68rK51udhsRMvKL7ef4TmE1QoVTzGdt97
WLX6FocNvz9vg0mRVje0EsKjs9r1xm3U7aIqSGjZ26kny30pTsVS4cjIyi2E85DFO+TOCFLk8bFv
GsOOTffuStC2RYwCye1IX0fNC8RM3cSDcIdhMdc4voqkwj23a0cBYH/bWD5tRf3kznZGeLPvOkhF
Uk11VC0z+hKzYO48KJlEwwGM8CbqQd3LK8ttNXR+zDiW21p+DYd/V/l5nH7d90Xd0Eq0FkW4hKuF
oed5vbC+PrBmepiobQD1aKJJhVO5fVW4oAqj2dC5P3K5dDgdumB0LpET1oGYwImaZUVt0S/Gxutm
OmB9FB85SbyCHULvw9D9dMqfnruHiQcbExVbJURej9EE/2fWcvRZd3Ks+egN9r6ThIqtKh1nDUcf
d6Prxp4gUfS5quS+fY+KrSqDYmZWi2WFNP5rbm9/kylM5GDiINM4kdqozwQZ7HACWmAb2bFk8SGn
1gWEsIbg0jiRd3vsm9W8Zb2wlxmguX6xIBRXJ3L5OA2vPTNR22kyj4qyKtyp3FZ6yzxImlvYXsZ5
547TU0KX94RE/uTfJML7oxfX16qcU0D3T7vCV5Vg6cD22NkMS0lMazCLk4Ruw8MUmtoadBOrLLZ1
GYVQyhI0m9budaDlIXDiz11pymu6iVXW2nodQktwHIIYmgCK6S/H/RiJvzzoTO2yjoqz4i5QCe5t
nxaCYnMkazqtaHka9jQ5Ix+o6Co+ee1U2TXNirg6hHVwXLb1BEkiw3Zc45UqwMrampxWHjb9+QTG
FCEOW20CoGnmVQVYcbRubiXB0BOPLo18Lcv5VHvP962ue28lXOPKZz0K4ji/+d0HSDMHBz40Ju0K
3eC339/kgnFp8ybeQAVJIIl9dMbcPw25ZdiBaPxR7VoXPZrHuMAZDtns77KNQXJI66Ro82tfmQ7+
ug9QFlzQ0Q1DPGCpGpcx9ar8ZYxiw+vrZlWJVs9Gwxsa7WgWtnzIjytdgRewGuHXpxIqqvO+nOMq
UVtVvnRJM8F5ZH/uUS2dQDJFpp1X/SrAikJzJgKa1rr2fdT+pjatQYwBnrddzql2rAN27UYNCeqs
teiWQCXjR2MFx31jK7dRUswzSjptk/GlfwLa5LExUaJrnEbtVF8Xb5Z9IJsMZKiZ3UYJtgqGXYfG
aVRgVd2w1RVkxi1XMB/WMUrC219uoiDSDa/Ea28Ta5nYiD0Ti773hK6J6z7nkYmbSTe8srw2Zd9Z
0p+6TLL1OC7WX838ffVWg46XbnQlVltrY9DQXNDHAIoJdJF83jY/OMTWEB32eYwSsTnAPCM0Qups
IHkB0QUSpLQdDNsmndMocSoIF3ZX48iD9tSyTwOrsqcjXQU1XZBqzKMiq0hVeBGAK9h8lDnY1NyD
V/eJRU2YEt3wyllWbhNkNQZoKg6V/xpE7LcNxBlfOkMm0JwZVGQViQMuQnvFHSZ47MT0vJUvtXxZ
modueVnLl10TrGKsOLdnMLhvKJ90feLn4uSVpl2xZnpVfFURr4MfgSQ5a724S273qKc6oCZiU93o
t9/frLMxj3tWcNllIp7TtWtxn2mqHeqGVmIWagwRutFh+LqhJ1EGKQ9M+5p359SJ1Fv1OOgaFqEn
9rrUJSBCn7r+yW8+Y/Fw/Uvv7LpLwFMU24zNNLEogrK3a8eXPC7O5e1vsaedM8Twin2aRi5DEUOT
3G2KtHKsM19rg8/fVqI/Cs4YWklopWfFM0SJrCsNwM/hp2P+6sTPJf1s93uSDp6gZDTe5mUdz+jW
dK32jN7ax1CaZC/ezQcYWslnjd+KKLQhMr9G89EGil4Mbios08ZMYxv1jp37kfSGgVjXrXgEfVRY
ffe7jzZ7dHflAidSBc/HgcQhZ3gAATzCA7vTVrbH+2nm/Y4JjH37qDfh6rVOTwOvCy4DxJO66Yn0
HFDFKHWsZ8d9yO3ujPuKI3f3qMvAR1UJdFfmVRlxOFI+CPqIHt5bdSnHE0Q1GHz13c04HnFzgzef
FDjEo6WNwqqHCkQeWMeo6x55wCCERw3OqnuEEsgtiocQY+itax2MR7Y2F3uqfk5xnIy12HPzgq9Q
gnl0Wjo6Mw/BigtAjD8CV7IV3ZLStTORYOm+Qglqm4JOuIk2NM7JyAHvZWRd/YB0oEjJq4cyLCzD
hGjiT+1s5g1Yhbe5Z1luX0X4eRPn2CS1qxtaCW2/KAhWMlgpaOZTUKxZ0UWX2CeGW8h3VxwnUi/c
7WBEUmUjy3h/wpFoiwxhpxtX2aEsTIZj68EidiAO/uqkm1zS+xGtsYh6125HdCCQNsyvkjpQuih6
euKBFRw6D7zs9x+he/ubP70JMM922pK6jGaM92k9jQd7M/Wd6d7+9vuboUMhFimrlmWVWMALjY4N
0nHka+vrvldXAheSDn0cLA7upUY7i8C2gY7Lw/2hNcuArwRsLSO3iHsXy4DvgiymSnoXfDV1ClYz
Zv26/wxNxKqcuNxt/aDsSpqNftEm1JeHtWnRiyPqpAx2ofHg9MpK3NRThxM0jS/l6L8KgApTD+XF
nb6jBCyLoy0Y0PV3taFhgwoi9CU3Q5rRGEe9ZQcB00o3MYYXNENxUIOArmcthvzZDep/1423e3bm
TqTetuecLrVsnOiCvp/Ua9tv8U1/+/78arahf1y30wXcOSOsU/BPBXtZ5SMkygNA/L3gaQ0MH/Df
fcs7mzn11r1ttsVHY14IJkwBatyVN0lfettjTzb7V9eL4BTMkTzN7VR/C+yQgZa6mr+MFhmf58b+
UQXTkBbu6PSJDTHVQwtY0dULGX0I2BI8FxZpX5c16g0hq7OJkhI2K7QCdwjJ5UYHZbEfdjkkkRBJ
a5cXMLEknfXzvvE1uUe9zAf9YAwpHM+6xvPDOIDK7eyUz/eH1mRM9TK/ITSXa2tjXrui859oX7n2
CxOgHjUkH53vK0u5a41QuVm78LIWU3PuQUPnQ/LB8dOl7qpnDz5r2PnojKQkh7G3JrDhbDRbiyoO
k7DmpDsKi4DSg82Wa0oTuu9R0sQItNfitR7AZe6Ee9QqoY2fjbWfdFFhSBeaOVHv+EE7CWWVoA0v
ZCb04HMnyqIRbPq7Zly94p8KG/vbMYouNKzKz11uRW1az1G1R0ca+2j1jj/iEYT7Igd7t4j9Kwr+
mFP60+q4wWE1i9kf9/xFKdxlluFl5vJEooz57KXtxO82co6j1Rf78p3aPh03TV+UbRNfulC6iUOd
Li3WIl2sFuAVsBBfrImeSA823vuzonErtad6LsLKLTbkklos4REe0IHcPG9OZB5JYnlAS95/js63
lL1ANGPP29lzdOna2vvAJuzyvJZ4/9wf/b8b7XcSuNpkbbOqxgVU1z5wvwmhm8YgFg+Omple/aIW
jywo7Y/uAtWCpHQkSRdgP0nik5V8CqVdX4WDf8odW35bubX1ScHkmFnRKs6BT6LXZlsLLx2j2QTs
0VlDyRk4tUw0riNyGSqR5Fx+jAYTWDfGvvA9Syh5gtoboB9OHl18u38ZsaT1jfWwuTlNGgcoonFa
H/1x9IGpWPaI6iLy1DID3BIwchR+gddjaCSmaZcvBrfRJFe1xgCf6X3SrDgcz0Pw5K0Qh+QeHT/G
Fd9FWIC3vwX8mw0238jYCXBkZWvrXyTKYWjqvnhlcLnvmpqpVusNc2vN7lJWLKvFpxAkbVD4Nmwc
dba5/f7mxQOHOU0sJ+s6Sr84e/XkpU5UxJeFh6ZFVONMai93HBA/7+2SZ+7wpfK+DuFr6V2c4Uvt
/dv4j2Qy7L80SUjt516tJgDmcy4zvl1q78HvmmSrL37/774pcP/fUBPQ36hTtcC5WR/9ILrMITFc
SbzfgATnUQK5q8c452PYPrCrvNpfylNwmEgyHb2jPC8miXudCykh3ffAkTcQIc+qYGzPbo9+zag2
tetr1jW18uCHpOE+un/RlWCnWIy5/7yAISv0E+l8um9/3ZWaytkryniqY8riS72BI7X+3Yz/DKuf
lujIEkX/IcaVUQPSz3oxAA81BlPrEW4QLARLTPtQ5mhalJ9daQhmjaOqNYjYFwTHkbx9iLzmJXfa
BJvLQ9C11741yQ1oNvdqLaJuLejQcwvS3m113EZymSEEEpX+w8SHR8kTCB0ZNq66j7lZ703+mMEr
NhLCqiwHoRBp7YQKiGgtMRbGbhfbgQOJsv9/Rtu0s7AbuC5tyySEfM88mtQkdK+vRDVo+kYmb44b
9h84pkLal3B+sebv951Wk11tJbKjsuqgBI3IHsUTKruJCwbF0cQWpxtciejZ7kM+bnH74FeifHSI
/IdZlB6rSMyH+6//vnVCtct7FlMcgg6fY9mxMlnbSV32R1E2v8Q+GkPI1948+I3/QNvIj8H1XGUF
HS6TcLD0VwbXfN8+YaysyTIaAtkBSomW6eNcfu2cH40d71o2Q1XNnY4LhBenhmd+D6pU2hzKbk2m
dhfmAlZRVmVKvGaO45Vniw+tAJskfVAY3vz9tBaqau7FtAZrT12eEYCB2iGzLNtgb93ISphWpIen
s7jLeDGVCevC36AEMzVh6yZTCdR6AvwnAGdOxpwuybE1lGgumgrTuU/37kqgOuEoxpbSIlvK1210
To7khmyve3ElSq0FkEDIA3UPIRnzw9b2deKOlZXEXJqmVPMItT96KKzQnYucZVMeHYXTpCIkp56Y
NAs0WUDtjx4LqP3WzC6zvrj2xQe7Fgd7/eYAvnc/y+heX4nTClVzEBrk3QMF+2VSyPx3Lcf1sEXh
LhJJnMJuX/YmyfhL45RN7ZbZJLYrq+vn0ZqqRLpWQp3KtJN+fw8URrfPe/MQu2i7aEEz+aWl+WML
iGBTFgl0pq7B7B9x3r5vLN1Tbg785ikVeMGbdfbKLN+uIIxKbGeGTNHnwVoSyyiXpZtxJZInsVou
rirRMiI/F8UlFl+t6kIjwyfo5lsJZQIJsbG8nfQk/+gPUxLMv6t9hatQ7YO2cStUrKCtBCtuCb7s
39X4ZSHf7ptekyMiJZInyMjSOKiKTLDn0AGn71+7xlWbnisvJmXvLWVmjwItIuGxtEx44ff3gaHa
8EyaJbBBVFRmNQQ0cG9hucfebRN7fXa7D6GRP1Ezo2q/M2Md2aA9U2bdFmTNJLEhLx8H14Rr0n2F
Er5QVJ5CMHTjZLdCB+axKH61IAbw/+Xz87R+3zcJSvRCSTAoWMWLDLT70LfpOhvd4WR+vj+6zkBK
1M7z5LhWgC9whSBJaZ0rWZcHxyev98fXuKbau43aAlucdukuvSchs0CPnJqkqTQJJ1Si1fO7xRbj
XGWRJ9Pef6mq3+VQJW19ktO+JVKVZofMsdyiZaqyYShf44KmoUMg42U6ouiMo8RtUE1tOHeY2kLQ
k+fnKLIYzK7Jk2qvNgGUd/H8pshcNOvMbfSyivix2Nh1lftOoaHarI3mWGiMjlb9AAq/L3Mt+wRi
Vz93eY2qu44LtmqqKbxm3aqnjdZ/5zLc0/CJK0ElZH3gwDmLS4hECfvB9dyUNqgpQdMFDF6H+2+v
iSkVW+ZWcz00bVNlrTMmTPSf0JNycZhtGF7jNX+Aykh/I8WE36P/8y9QZv9NY3+fv/8BKHPiuJGt
KECv7kFJTyakwJHcP9+3i+7FlYC1uxV2L2H6aXXPhcevOTX15ehMruySBajvurkSFVi/pn/lsF36
2T6ycleTPJxGDVS6NP1Urdh25C4oZucjg2BN7LqGfYfGMCqgzCLNuEaiLjIWYSkcClxVeT765e+b
XWMbFU2Wkzlq5YrRu7W+rN700Qu/i3X8dH903bvfsvObbd+6sgiy2zH2CFP+y21ClK45ynf7BleC
lU5DXq11hPXVxw2ITGX79/2BNfnxD8iYiFg1U+xsWjaHoAgCDbcv3OHsWMVw2sJAHO8/R2ed2+9v
rIOrx4FuMaxT9wO0HznUHUwHfd0nKFthavOVQqi6xL6g/dpbQ9pZQENBICkg5Nf9t9d5jhqwLuo4
o41Ms3XswCFsOjUHsJ7eH1xnGiVkrQJVfsis4H5FfBVNfoDogCGL6UZWorXMWZ+X/lRkVjtfK76d
gQtM77+05q43VAFi9WwttozGIltZQ5KqxyGnHNFoaMVi/Sp94KvrBtoRfVDzZPbj6Dh6TrAvf6ri
F7VEnYuES5UFrrgMjvVA95GkOaEKIkNJFixmFJNR+r9mK0i4zfeFsK+EMMQ9WzcmtzOVNxwpHc5k
MLFWadxT7dSexLj2RYOsvMxtOoRB6g/jpZz9nW+uxC7IdwVvHCyGfU1Pc+yfJ2sXFRDMrcTu6jVo
7Zc4sFVhnArXu3rSpIur2RWriLFGWKjmrgwXdOsDLkNPAXuiXkIL72APpqq67hlK6Dpyw+URD/tL
N5CEtdCFhJAq+bnWp8pIZ6tJb2qjNnr3+nwdC5614QiEXZMuUfEI1YdjJE0KGJo8oeLHytLvFwBz
QN1vR15icXdLyrAyNdzqRo/+P/Wjx24JwJrLs3z9sSzFB77Vr/eTkMb8KmistymdOUrql3n4IdqP
sh6OnPzTVjId1uZ0/xm6t1fCduJkcusQakuVa6WWDD4ufF/JOFSbtMfB5TUwqzD7PPwti9Y6d5zu
vJ9WMV0FdVhJHby3qKbER/+bzfZdhqiQLmfdrDLGFV3GpzDNOX9yospQZ725xJ+ghvCP3uzK2sbB
QqvhXJ0nQS+EB6lV5AnIdDyXPTjU5JOajOkpgYtNsgOsN0zvL2HWDSBTZdw/NCQ0NfFpotZTlt55
WVfQ2NagKV6X37QaTqHvfKz6XzV6CnY5porimoBaByVKV2cxUJJd3hwd26RRrLGOCuECcM7z8kLy
LFg+20OfTuwa+7vYaAA7vgXzm51gOKzcQyzAfdy/BUSIfKOQmO61lVDtyxDsEn7FMyo953NUhm2Z
TlYJGfCuZUbxWE1CUJFb6AEfwOhCbtUCQhxoTI6Ef7L9JieGLfn7DwjUkh4kzxbUOgLnErLwtFJy
hoycYdemSZgqCqwKmGe38wb+crdJoJvqj1Bw/T1OIAExlOQ1Eaz2gzvO4ARolEcHogsynXVM+fSh
d3/N4FTb2Isc9rSZwomUDTmuiLahDeD81OEnv10P/oaGSgYe48O+6FISREtwCvWRn7PCKU5RNB28
zkQtrnNTJTVUXkAiccufkd8el9E/d5M8ySU0LFiazKOitEYBEHsgoPXlh/1f3grswmw9jzittLUp
uWm+QEVrrbi+twof4nOCncW0JnX14pOX+4bXvb6SHkrWrMKqEMTSdS/9NiURiFF8V6Sua8Ka615f
yRPSXbxAgLgHLcRlsub+UeTxSwyK9H37ZbU/fNpkYG23LmLS2EevD1NU5gwB/H5uCFWg1uxGXsCt
ELQxTCRVaZ2myDJ4vM7wylacD2yacCiHpETzeZyPTWEnlTw1ruEs+j7EDDJK/5/2CUpsbj66/YN/
9k7iNF2883Yczr1heJ1hlHgF6dvmAuyJhADWRqd1k9bYmfM+27ET/ncEfrNicW8tnIDj1buDc/LT
4hhdxQOovE7dOT7UhtK8xilVfBbpAKBpOzyEkX9c7y+XgtnalBJ0Y9+S9ZsPQG/pCAWP1r3YLT8y
BmqUeHkaWxN4U2N7FYZVMMJIjTu1zPG/Mmc9OPYuMUcnVHFYeVEHHiG3NF9v2NO3jxWvUEwlUb0v
nlQUlsyhFLJVyy0Xf27n8AR2nX0OqUqky25zat5Z4NcaLzHae6ESF02GBKMJVRVtlU+t7xYLzFJG
VRLOn5oFPedTuq6GRVw3oUqsDttg2RauK3CuWi8RygFFbGpz0w2txCmEWKUEXwz2aKiYpO26ofDO
JxMOQufoytIqQg7okw8uvzboXxr2KXSRZSZTn9t77x7EtgriAMhi7PwCssienZbNYQgM5n7vrW/j
KuEZQ12bj7mFWwlQO42pDU4O1mxbujUyMnjMu9d1t2coy+pkQ6faAvTz1Q6mv0Gce+jj9jBRC0Jx
rPiH9cWD3eNKwRbniJTd4f5arjOYstDODJ36gOrYr902ewcQmX51ooYZBtdZ7fb7m6TWQT9y2ULP
fq0dr0oIkVfP75+Xpjnue/nbR70Z322lz6rYtl9J0C1JVLpFOorNkB1uU6sedG/ToSy27jBBin4r
7de4s6tkkOOhCVGjHMsb43y0pcQdD6NnLzu/RQlop9xq4W69/dq4feulpdvS4jSKKP5831Za91LC
mgzEbaNhtl+XLh4SifvmdKFlmzqyfMp75xgF27+xrK2z48kpcbY9oLCbHZWA92Vf5vY85Y+C0b/A
70ESKMp3OxYHDK6iPlxhuy0f5/hxjSOeesMGkO5GTL3hmuBQgR+2D5vxQOSPoRPY580bq3+6Sm6G
mxTdjISK+3YrSMRL2eePkYj/8db60BHvg+8XX70w/uQG60s+lq+gh/iyuJXJYJqQVDEOQcB4DAa5
/HFavcxtizCx8ijZlvj3fTfTmUxx4wYtivMC3dVvNG+TIRzXT7QkluHgoQlJFeIA+DIuWsuafpIc
f75IbrXxaaE5WcMrKQbJvvjS7vwjIdyCtAUb7aV/vv9d/107vZMOVNr6dmS+ZPXmfetXnMvjf3hT
pZ7lJhvW96ro0/4msYFqBI5xiSfRcIi927h+2FrIW3vyUufNIdjKi0ufxjlIQUr95BT5Y9C0p412
qaBhGtNPi+elvImOAGuj56kFxgIy0Eto6mjTTI6KtHD9PB4sZs3fpiYA16ebWw/N3OX71kgVZDFC
N4hSXOg8dWGZLJDz5uHPkof78qMKsyDbOuQNwD9PrvUtpE5Sh5th4dVZRVkChe9b0exg5HHxkzCv
DoVkhvSkC3EVXjF4ZT4ta1M+zXL4CZ59CboAxi+TI58ERBPtxipTKq2LqIV9oBz9bvfd9b2jHPKi
irvwYuFMZOsKlkQ+EPPO9N3Kl3RgcdqVw6EpptNS/QLll+E7dSZU1kpsnsE26ks8jju8T/qqy9EA
ZURMvHu8u32OklWo49pysHuM7zvk5LEa+rlA3zmgMYzRd02HQy29FBdMR4aNqiu/R8Q1fJomYarU
P2g8rJp+K/zXbRPXADVTbAU/MGYiqtNZTlkdK4kVhkegAluk/4jeiRR7O0M8vncEgdFUpMY0CrFF
E958Hvo67SI4thWcRbslUvT/3PczzeureA2OzknRolvvtar7w9bPqZluQDe0sh12NsnCfKv9174m
K0tkT9oujdaq+LHv1ZWwd9zYWp3S9l5ty/IKyA+E6N0nueMZ6PQ1i5UK25jywvFI49k4MtSOmLtk
g4wpKPuj0pPOR3/KV/8nGhRKVqVN23cOBUfvOJqojHTWu/3+ZmvcuGRglVMSbCdp91yBwuVHMbne
aZ/tlHinvUC3XVWR13INuqRtAnkJZrpzW0+UaAfnm+ybHu8Ogov/kfYl23Xj2pJfxLXYAuCUPJ1o
SbaO5HbC5bTT7Am2YPP1FfS9+Z6MFA6qWANNNABxNnaDJnZE/a7taQUehW5PK8EWFtI+2HfasaiM
1Ls6tRlQIR6mKQ2Qes+3TaPIF54U0LnZpTwnHIbn5cuU0MCnW9oadJdQioWVQR0raxZWssy7ihkQ
WzKX8YHbQtfJpZi9DNtwYg/i6oXnXZnfhKZpnzg1TnRKNDGhGl6KaS+3DI+1Bbl6Y35savduJl96
aLTeNr2qTMj4DSfxmbmpm17743BvHcoDu1uf5tA9VafkYF93fmX7ca9Ca7ZGO17wQ/77leJYnM3n
7a6xOvnar6iWWYrfKq2nzCtj71rMGQ+qrrVDEN9osrZqGaTwbWiGm0Y3J9ck88Oq/lF73d0YJ8fb
BlKNLoWv2ZViWi1MfUxeQMZxsupfQ8Xv9g0uRS80BqF85XFyFeDtLpP+VKNJUhij5tCvMrsUvS0z
UrRDpeQ6ts0J6rhRnrqH2zNX1AMZwVG6Y2KiRdm7umVymrMpgDLNcUmhNFSmJ7da7m3RaHDDil8h
swCteekm6Ecn17m/pOyx5podhWpcOXwrDt0uawvfoTrYxEafxZ7GamRlmfbHalDfZ0GQNuPhVMfi
0Wy4Zk1VhpfideFltbgj1rSh7JgDPdOgW8kHTQiv/ZM14s5I2+2scH0Z0eF7rpHwAZ8SzfvRT4Ns
uFSDTntUZX0pajOWtBXfUsIg+JeqNdvQdbsuuO2dqplLQTsstDS4yMgVbcKngYFuZnEOE893PJ1s
yyuFrZummckWeGRBF+gorHfVZKMPdg9GbRteCtvOAKIOYgfkijfPoO8YhK11Mu4Kq8sYjhZ0KU1r
+B5Yo0jYjcVB6FSLVCNv/vqqjqS+l+ZFQZEnV/uwpeCC6cgTFaspAzhWL4McWDG5V9b+mPwkSNqX
PNFhtFXzljbOdjX4Ne6N3atP1ouTTSe6c+8k4zYsu7Rch3ruNWs/pEsR8Ph7ZtN9Hi4DK5zeNIfV
7t0rTsYH0VXvXLDgp9Wg2RKrTC5FJxJj7G9bp2tlPxWWt4V+qqUGUg0uRSf1CzoSC4x3KK1BVrFz
ib5dWuqKqmpFpeg0GchtDTSbXJPqLouvKfjMb2cV1Y5MZtXnc00bK8bI/9mRZdgrzU/9Ib0U2JHR
l9tfUVhHhlNYfcwb0iTe1YzZuW/KO98Dg4Kvw1GrhpfidKjHsmljy70u1oPT/93/TMZftye+Rcwb
d4oy381InGqax8W9UlbcDeCXWkG53DugvfP54fYnFEsrc97g8cWpVgBFr16Hi/fGP0JVNbw9tGpx
ZRCF09LZiD3/n8UtT8XZfu5/P7rrF1f5le2XvUqT6JsT9ez+jwsVx+EyPw3H7Wlf/xXVGkvRK2Kr
n2wHpyoWf6bppsPj73w6/P27Xs2fzlbFOg9JjaBVvSKHfJrDTNdf9RtV8pYLSaHbxvZs+i75Zw2y
o7j0p/bwT4i1F6ZZbZWF5BKbmbymOZahKA9N9Q4wyeW6z49kXEXOIVHtQ4r0ykBYBTpPvDk/O3TE
c/y7ePoqqHtY4u9VQ+96vwhcc3i6/V3FL5KpcNwpY8z3HPwickjJ0+SGsfn99tCKqJPhFpMwfPQF
o9Z0Ihzyy6Dr8VQkDBls4RoNNX2DulcAIULfry62zV+YaN91ZN63U5PhFtO6LvM6de61gWp36ffv
rJ6HfBT7zm8y5mIosIlNBty+tOWFDA9ZdhhGzalHtZ5SDNd1vpLMsd3r2JFzA/4qs/dPsdPsK/Cm
VIMhkcYTrzTcqxe/gI0zpNkFDETH2w6jmrsUxrW3xJ5HTcwdDOp5UgbGyI/poIGrqtxGil2zLHKn
zeE2jpG/Q5059uP82euzU8wTzSHrzR/AfBkRWwPDy8YFRTJfhnAgDxxwGqK7NnoznDC4VIHNmiRM
2Mg9jlEGVTUGOIRqdiiqeUtH2sJA966ZYe9Q233QOIFHXsAuv2NRMe1tOV5lfuG2hPg2FtVqX9D0
YAMk3++5SMPQ2895NXRRzuh56LFzwEET7VBBlZ314Mu3Sy5Gl0quKbp6KidE0v/eozkP4wHNDyi5
lsY6qkWVwrXs5tx3tnAl8aO9elA73YMYI5i+FKlebcVpviCxx+SL49phod3yqLxFClOxjnY6C2wT
6iYQfRKYcVCyX/u8RQpSN+khGe+4OFb1lyx7zGt9ZlSYWkZFGaDDdQXH0LN5aNa7nGrug97k3IOl
ZVhU54FLtBkxsHvOrm5YnoZL+2M4klNxmnW8FQqby7AoZ22JE7v4RjoYYWrYhxH39nNZaKqGytll
Whs7nzMfEtr/XOduu9j/vc7VHVFUKyDFq2tk3mLE2KY5i3Wg88b/9eO226hG3v7/KhMYa8ydoeu8
a1IMwCMJKFX+vD2yyvBSgOY2n0XsI4zS7FDkJXRr761eh49Uml0K0tHkhLsJwl+chnv7uJ0MN7Nv
gGP9LbrqJ0jxijstO7biGneuBnigwaOIYxYwGvvsIwVsV0JoKS4q3Me5IbYyaRfSShNYinnLsKaW
UL9kPi4TxPqYG1+wS+p0z5KqoaVa6ne2P3Z8OxD6Z6SZ2g/3bcCYLxPY2MJfnN6FQcxpOtq0+9Ca
9dGrCh18ZZviv846GF+qpyn1V2FMKHptmn7Jlu+NN50am1wYZ5d8efDT/rhrZelmu1cxNTWsyv0B
D5D2GJ/6vj4kafEuT3T6aKolkEI2bgvDcRosQds3BxMsbCOdj8A3hPtmL8Xt7HgQYOywDK5vnhab
3dFpOfXZpDkgqJK+zGXTJaOftM3vI2f6wTlkR/9o/O2draN5iXdhcrDUUuBWHW/bjLXeNe2aIEPL
dFy0mrBVJEwZyOVZrpmm0zZ9lwd4rDrkYqflZXxVOq4gBoixmfTHNqz5l6GJD0Tbna5wGxlfVS19
Uzf5VghxNW/47mFMyoModFcJquGlnfA4OBCPK5ErOeUBrlwOdemGYtbxtSrMLnPZ+EtPSzPF8Wny
yywJisRo4rBmMUAXt91e9QEpaLO4tfyxQbmaHfCeDDnI2n/eHvk3+fEbiUdGU8XDWI3DZvnh4EZu
2Ic8NMIhwintXB6Tk6HJ+qpfIAUuGwrSDwN+AdDFuDXgjuZsphpXKrVZmvsrNzEuWUNGz0J3G6Ea
VwrSqR+T1Utws5UL8TVhDpRle/frbZurxpaKq29wXG97iNK45uHqOses2fXUhRueDTP3KrsLyo2s
4zCHNbQn7sdnUUGKotMlAcXMZUhUN5n2gAT/f21tRXzKYmiVUU+j6yOA3Gasw477+Qlc5g9IC0wD
SFZ9QaqvbVqOK93uZmxxPyABtMb3jGWnXQsqw6HsLq5bvuCyGKjTw1oUBzMzNENv83sjPL1tJV4v
KKR1CradJLFdDY3SDxLTeG7A6BvrOh5VaypF5tTGHihqcbvRWB8svw1yLWWqau5SbNajPQx1h7nb
bXzo+2/Fmr5flyog3R6tdpzRZLxT3FM/rTP4o03tF7+Nq2AGOXMzL3/fXliV10iRarF+9Cbap88j
S8LUemygCNfGH28PvhWfN5ZWRjtBmYROojSS57w3Dg5KqQ+6gQLLzJNPPSDGt7+i+Aky6skjzdrY
XZE+u+Ie8PgwH7/RTMcLpRpcqqt0dufFK9HpNCWtEQxE8PfrmP+c6S52O6ywDHsSTrLmY5Wmz6TI
AU+N73mu6xVXOL5MWzMXy9RSD/af6BI2SXoGWEWTbVT7SFcK29ztnGm0uubj4kwH37nahAfFMgZs
PPRgY/AAj+mtOmyaU76H2HSzlBTHfkZixm0S//fIBgG0cdIUb5WnSoHs9gY1S2+NcYMbHwC0P60N
O9CMXLhpHZLMOuxzVanmulR0ht8O/BndtPV5cPwJ2PElDX2R6F56FClJZrPJHWs00iaNr5X3Dj0I
LhprWuBBct2FyzbVN2JaBkKxeUnGzuwXyKBQBm490QRpvJ6bxD8s1Rh6S32p/OpBrMM5nnDuKnXS
y4ofJsOiDEESkwG88FzG+QPtJv8uR0PU0R3qBzO1s0+3V0gRMjLjDV97yKHGhD9XS5Z1p26JTe/i
xgPVYTRVH9h+3qtyN86lDyigyZ8tm0xXxgvrGYimPcQiCBGZ8WZoisHOKsu+MnM5JNVPsMaeRLGr
PxOjSzEvCraRH2B0ESduaOVAYfnJrBPmUllGCm/omgvG0bMFSLdzGSrs0dM9DdSbWaTwNkVSlItn
susK0gwTjRNZvm+nK0OjWtsxBMNZ9Lleii7kAHo82w2owW9747apfSvYpOpcDGxMh5hZV9pOwexB
YRjnaSgQrmUGzXoQQ855OA661mFFhMlgqUKkHScCXxNuFljTpyxLDuAU4aI43P45qmtDmffGs6Fw
5DQO/f008ee1YXIoNEZTlGwZPuXSpmJ0dewrx+GjKH6mXXZsiY7bQnGNJcuXVcIrTNd22DUf3AdW
uBeKS23WvnhpejWEHZZ8FyaJ+TKeyozt2BnG3P9vuQMlXK5DNShCTUZTeRYwJXWxpQn+yRgea2Pf
w5ZMTuNDOLHMutK/0ulzR6Bd/1Lbz7d9R7WqUgi7tJh6Ms3+leA6qbpfszDRiQ+phpaqcopGkv/M
enG+NmI4MOPBhpzF7XmrTC2FsFEVK2MjTMJBJIKRrX3gIObLwKm5yiYjSTt2FcU1S6oQhJHhrjnL
9DPlmkAOHN2ZV9D6BXZKjwnbeXsqg6YWPjkFawFTm4q7ZRwPnnnpqY5TSLGQ/4JLdamoZg5qa8Mz
f04DuvPEMJZBR9j324ZRfWD7/6viXVX5ZJIEJrdwnqkgxPOdD7qmP9XYmwO9Gttnzlo4ZRJfwXbo
2o94NRhd3aZtC5I36sjvq7FXY7tVNi/oUmL/A+QTl39eyfR5V1E+fif9Vx8p5rVEv10L40xWCKmi
36ItzRAfUmgI37b/24Ap+LwUqpZf8TgmFEeAw2F7eCoPxjEwn4fjetxet6t9JeR3Q+irn0JzA8/b
+eRf2wpCsNVjs8RhZeuwKKoyKEOmGIvXtMnFf5bDPP7n0XL7DfZFD4pTLIcMkJoBqhbcGFCoRuve
HbqwKdjnsZ8Cy9QR6ypcVgZK2aa15tOCA9nK3+OhC02E2ocupY2kfbK9VCTlLlb6HxTD9sL4/wdP
ZOgn+zPoYhdy6YklsNDH6tHCa8g/z8f5Ub8SKjNJkV3kVtc7BN5kmhczzgK82ukZUlWDS7tmbBEL
N0NrypWO9pl2zc9uI8YeTM3ts3IdpLpr9iupQdFmYB3GT86Bn4sQ8g1uwALnuFzqSVNyVD9DCuzG
iCtnFpAIxXMsBY9Cpd/sKH+CVIJb7s1j4cBNuwP69g//hJsLnIN+kd+u88Ct/OlJ1Ct4T2bYCSgN
k96xnQgHwDT+HNjkLbJq4fi/A+H/NVkobIQ3uz+/gq1/7DbU9q/zKbtah/UChTkrKAMrtA/NmegI
LFRWkqLaGD1n8ezUABT+HKf3cfF0uzC8NS51fBneZ6WUrHhbrqKq7YNpSS+DSzUvpqqhJc8EGb+T
eJYDLr7MeG4X2oOy2tfUmbfOd9u0Jc90ONqia7fpIp99b/oHBlUX4y5dvpEYXBiRMb7cts5bwUWd
f/mmkc9OYVVtF9llFaXD9FA4eDPxd/HVYnjJQ5cljguWTx3YTI3A6UhA7Ou+iUteWdQE7CBs7KJ5
OJf+Ca/g3qy5wFTZRPLEjKGjb7byLpo88a0SKzumpXmf1GuyI6NtRt8+/GoP0WYmcJqt6CKHfoyd
Z2/8Xus031Vz31z11dCAytK8SDF0YkdG967v7had1opqaKmc1KsH7C1ouKJ02/oPJhSTPpSLTjzj
rT3JZhOpmPhdN9n5CEc0wK4IBPQddcvDwMtg5LVmXd8OV2wR/7RN0aUEyp+wDWR8g7n379pxz1vM
NnspWqey9ZdsMzsX3/O6DUn9rdhpdxnk1+aLPdkcdk/AMmKNv9LeCfJKB8hQrKqM9BPEoSZasrpo
Lfn7pKiOWS2+LrTRHPvfuhOBYWSQX00EFFzmHpMvIlrel+Shdh+y7pJ3j6VWwVqxsDLSz6q8bExX
I4no1AbM5hFfEs3tv8o82/9fxdMgBuL2E4yP40XQu/E7h6+gXsmOt7OYwuuZFK7cB/C8NTlSDScP
YkhPrVGHpOVfSO4fbn9C9QuksIWyt81sD/rSPTrDo9kxH5Ji9AOnFq7mR6jML4UuwHI1HvQtpLP1
uXfWyyQmTcSq5i5FbMNJPSQ8TaN1tQ65BTYYUR5rV/cgopq4FLVrGZdpzVG/rboBwZwTxolO8lkx
tAz0S9sU+hxi6aLWMEOekosYeo1LqoaWamo9ZGVuznMXMc+88+bi11jHGmpn1dBSUa18yIs1E9LY
7H3y6HBfD0wzsmIlZYgfHQYbh2akd6ehT1D0ewZV0RN6ITS7AUUcycC+ZDY9kFmsXdSXa9jMP3vr
V+k8CUuz0VMNv9nrdRZw25lafZJCxrm6c8w+yK22BTtBDr4v8deuOJUJ3AprjsEvjK2Siw7TOas+
TMR4GLN41zaYyeC+lRhFBnXMLhpoGlRzfsjILsVKh8mYPmhMDHnew/hNxqPS+ZD13f2Q/X3bLCqX
lGLUWvqh6Cts34nTh3bOTyDIP98eWuGTMqrP6ZOl6cuKR8JvPxjVi1MXH3Gm2rfJk1F9js0S0J/C
KqQn0JwdxctcmE1otcWH29NXWEYmTiuJSUElD4cp0vQMSdjz4u1pqUbVljF9Y2JtD7nwd6POQ/TI
3nVJi9ek8XR75opwksnTvLZcXXOG4fPkys27HPCPdp2DGk9Ytz+w5Sv5UnObvxSvDIZf8tVE9rWK
R1I5SYjXvTrAziwazKigWqkJ1RpIxbVcCAeDLnJxWi1flnX+OZWG5mZW5Z1SVW3MfgBwK+lANMyO
uMA/+wM545J5p/NLpXWmHfiWfa+OVo6eUt/D2dVITu7a7Ms3slpdNU7r6Oa0jgA4eJfZ8QuZicZ9
FHtKGec3rbM9lDaM7qQf7fVY8auVvrfZ+6a8LL2uCUCxsjLaD6jt0mxrFPCGDEHXtJHw0ufb3qlY
WRnwl5WA4lkV5l/FHzrxwbR+Fbrztso0W8S9KlRpIxozdeE0S2ORoPXE+9Fr7tt+OJmF/7GYxwg9
VJrNmcpC28979a21s3k3paSO7GE9Fr6RBF4Hhfp9NpIiOO6L2J0TVkMLbPlAijmAgOuXbp4Ot4dX
zV2KW9FwPi8dKOtXk7UHAyir0Oninf4pRS6rPGhu2sg+jJjhCvqlhsfvS2c8Ln4VJII/GEOpiWJF
opMxgETkIKKLUWTq9qnLX2o0ma7TEUrbge7hTGUpqf66zpQBDdzyaNjigPpH0EhrHEgxeRkDWE6Q
6qbA50VrlV6gzPY0xykUaPMw7VGHdXA0RbGRMYDLOGN3WMCTMuDOtg5cSKQ8m8uv0dU92ihMJOvW
0RS9puWI4+cS2w+5wx+repfQkMNkBGCxuCASLpFFKaueutr7sXr85XYI/MahvFEkZQigD56wyjPM
6Y43WN9vSwGhnlNZ2on3UHtpPyWHSQDk+HHklW8uoRDMM46Lh2aIT71FRvQF8sx15wN6J+3mXBg2
X6egJSLNojEGs/8jAbzeSEJkJF4FNKnbYwZCwWoJKbEN9mKQxDAie2m7MXSylYwHMVZi+jnbxHRq
AFp6PoMhrayc5byW41jAt2eLF4/pgNfQX6k5C51CpiIjy4jFdq2pNc04wTbLr4qWzxn/srJeY2iV
e0i5ZmktTkhCUa4s95iT+eNsMM0eQeXbcqYhE5lHiyDd0+lYdUlQOf2ZpNNhWPPDbTdRzV7aJ/RZ
XYtYYPbtXBwBp72vOnq3b2gptTAr7qzaTHhUlGV9rmKQLlerpXs0V9hGRiN6xEtKAixqZBn80rdX
kolgFs6xERrjK5xGRh1aHjB2uT9W0cLRMVzW5MF06XnMdSVQYXkZbzhN+dC0ZSbuWJ8U5ASxZTrf
uX7C97RTY5csU7O1ZR1nJtg9I5EOdzMTD0Y8alK7au7S3sAejdK1xCb3S3N+7AwbChmmFmilsvz2
1Vc7j9YRS2klOY/qlUAV3f6Wmv2ja+ruLFWTlwJ2qLOqcK2CR17H741VPIhy1ri8auZSwLoTZ1NT
QHNzEe5hBdketEMj0ywvtyNKNbwUrMSaRxwJMWTe2UdjyB5HKHNZjatZVdXwUsB2S97ODG2f0Tjl
55JYxwrg/SQrj7dnr4hYGWRo+HkhrK18GJXxnkzOkfXmWSTV2bN07LmqT0h3ZwvY2os0hufY1leG
l5fp22Qf7FGnPqUwkIwvtAWra9frsshycFtBRPNos5QEFnc/3zaR6gPb73rl+RQ7hFyscE2jeSHt
t9n6mkMcfd/Y2zdfjc2oL9ocpNiRWf8t2s/QUp2mn7eHVkSUDCrMa4idQCkabl83J8/3nuI61USU
amgpWJecETq5bYmb7ao4ULtZA5vyL7fnrTK3FK4+EaJaGsy7jcWZz1UIrpK7Oa2O+4aXwpUti8Wy
Td90LGe8piHHJ20AsqrT7eFVzi6FazGNzYRtVR1Blf5IU/siFv6w9mOQLY6mBiqsLwMNjRzkjN6C
X5Dm9qlP4sdKMI1xVENLoVpj92hWmVVGZoWm285OxmAQ3eG2aVSDb0eSV75eu2vdzL5ZR4ZH+Ts2
QbcogGS2s+/yQ0Yb9oboYwZsRlRadRHOAiV76eiePkfUbZmebY2RH1GfoDLoNPddX36sq+ksnHlf
EZF17sQC6UjSeiWekD20l3doxe+PwHOFt02viCkZcNhZ45QMsdtHq/HNzn702Uczf9k3tBSupJ6s
wsu6Oqod8sExxR0u7Z+Yv2jeMFROI4XrbBsz+pDtOnI88alysjNI5jXOrjKKFKqJuYpkqLweL1Ff
cSsd5OVzaeiqkiIPyJjC1LEqx+qwoOAwD1YIKqF7KaTweI96mnhSzF9GFAojm42O0z5yvS/r+Cub
P5vzj12L+i8kYUvtumPomhzsvyHFHRjlr7Wt99U8mXfNEEZhLivpo6rOArceA3/8Pmm3AwqHkSGE
PBVeDtkHvC/G1cNaiXf12u+LIpluLYtLUoqkTSMC0T+SpyGLN9n5RbOeKpeRqqoX942XmMMQWf7D
ah+JAZFm+7zwnSlMBmXVZT6yzoC/eD4PCVCnTlMcLHeXAKDDTClSWwFOZRCIJJFInG956dG7eupL
Tc1T+boUq65Ji67PMPcs/2yDfLfmP+NdXNDUof/CCi5ePIkEkJdkav2gqheIkq17iIm3waWS6k2p
RXq2RemERuS2PAB8sMsfqQwSdMhgIeEWOW7ZcCzIvVNRNaExjRp/fDuSqMy4VncLKzwXZpnX8bRw
cW5NsmuPR2UwVtPTwq95igvONf/iuhz9iuWHadXpOb7tLVSmXEPbWi4K3NNGfiPmcGraJkRNXU52
1esus1WfkIKV+Gvh5wPro2R9z4UZ9MX9rMXVqywv1dRuHWxrmfo0Kr3sKbXpPTptNBsN1dBSlHK7
4pWT+n0UpzEOYSTKY//b7aLxdv6iMh6LMbvLPAqTlMvjkJ5LVgdT8p0sOv5jhcllTNYQFx52Gybq
9eAHpceBiO2Oonc1ZUkxfRmUZVsCr68ZLCPoXUxCwn6N62lsNIdIhd1lTJa7DlAtWWAce5nDdurD
qdpXT6mMxPKMwW+NqUWGaX4wsGSnxgdifdy1pmxbi1d7djLnfOztJY8mF6IcHrsb5+nrOnjvs7nQ
QZl+Nxv9+1Ic5+k/PwJIO21JbODUkaV4uA/Jknvmt64w6+muq01z5cGU9gnUTdgYQ6bKznpB0P0/
TVlyasHKzJ0AZ6FsifohE/VLPVerkUF9zKG9FYrciJuHMoVeEzQEYlatuj2ewiFleAdPEiee+nyI
Yn88DBDlXNolZNOv26ZXeIyM8BjR9ZK5bO0jf/CawHSS6sgN2hz3jS4V1JjmTY3NdY9WdDsYwDJh
zz93jSwjPMa4YvnoZAMwNXYA5Y9whSzH7aEVBpfhHZ4w5zEtyzxa2XBsyvmXxdtjObq7zhpUBncw
yG2lqc+HiOfpSzFXH6Hvd7g9c0VykcEdTPBhyg3MvEihV4jru2BY7DCj633fZ/uKqozwgOJ1XRML
S5qzj27xF8s+LuLT7emrDC9F6AQtrWzMsYnha/mOeG6Q2dZLN40aZ1QNLxVTDi/J4zXuI6ebH+IJ
+GOLfhmbVWP8bZZv5BdZ8I4kTs8XDweOeGoOJRgx2nEfYoHKura1TcWIy8c+WvoxTPz0sCQakys8
hkl7AKsiNrQ4CY9Ikn9Nzc9WHr/nYHYQru6tQ/UFaSswDqzO49Lqo94fh+PC2I9l7mfQ8VgNtPmW
/rzLd2TJ2gV0Ck6RpciS/FM7vDf8zyN92jW0DPgsaJ8MlNZD1NC/tspnZx9j7UFS4ZSyXu0Qxx51
UmR3CDxFPGV/zSPIs7JOc4eqGl66DXNiAaalHNuNLP7sjl/n4rmYNK6jGnpb8FdFG8DJNi95lUeQ
njmyJQcfV3uhwFzctroinGTcZzuT0lwSRGuJlqSpBT++FgCkmvn2yVczL8c8L5sa4WRM9XFA41nK
+3e2yDTAeNXwUp7xprgoJ5wOIqvIQ88qQ8Pt7uKKag6pCsPI6pZdbdhNbMIwlP4kLuQbLa456alG
lqq1HSeGBanTAcffNIRu5ntRJR9ur6YiC8jArqYzrcSlHtycimPllfcG6Nh9npwKaCXf/oRi9jKs
C6/lTuv3XR6hWXt8zKqkf1oWY2fZk5FduOetGC58YJvZhoS8dceL75OZnG7PXeEynhRLncUb3M2a
VdSY/NA04pjSKkyKfVgTKhO5LYbVGAOEOaPKoceGgJkPTD77Zi7FEtgnbXsm8Ma+heg9LvH8pQ6Y
tYeJC/canhRLtcccN/Un+M1S3zer/5yBYSKh8b5YkmUrF3emOSvg8Rb0j8E7HNo10QSTakmlutdY
+RJzo8mjerLPEL0/r5ZxTlJ3p8dIsbqIwugadxmi3vEvRSYiKFKdHVbvK6cygCttvc7yMgsPEVl+
75vWqTCWp74oNMMrYlVGbrm0d1lbIppmpIOGJZ/91dRsrxV2lyFbdmM0tiDVEOVNE5TmXxUHV5W7
h4kW/iijttjcW6O/HTuwJQvsdXjnJ+O+Ui2DtkAl387egBwgPOPEcxrmjXMatAzGKpNLgeoSvlSm
P1VR0iyfrXUcoaXn6FDZKqNLYUongKUTY0GCgdIyLzYAhP/Drv1dTRrUlXapHvc6MVjzEPni2bTP
RUqD2P++QJBxVxJzpVhNO2egndXnUZpBcblwzi6AVpWIj/uGl2IVr5F9b9mYvlv+snFMBeFHwMTO
+wEZDVXYvKpzGylysr5mxi9j/jaJv3dNXMZBVW7B6RAjyXQWKBJIHKVLexwMT5MF3twUWES+tC6F
WO2lcaxLIryjlYinYlwOvAcasGqKPWkY35A2wDzznKSumHWxqvFx7t7zej6TVgeh898682F0qW6P
dbHEfuX270Tz4tsfVgFBkrUOLOvdWlzW8SUZNRHwZvTiQ1vgvdqybqLTkGFE9FYj2KYg7VN1QuOd
qqGlxACqTmtJ8FwQefH71mkPbaU7EW+T+9eJGJOWssIAHF03VcS6dHlzEWhhaV3xadW+ZqsmLmWF
uaizAW8e1mVcjbONS5Rlmnd6ppQQkHAGxnvYxKXPlgj7GTQnF1ZrbsdVfi/lA7+YuJWtmX0xQPbT
5u6lyiGcOJhZkNX+npRmgf7uT4dhCKzVYS1sn2WRcLowmfNLDcTe7cygcHz5Glt0Tj8S6Btelq5J
wDfJPoDo/0CnHgDhLAsa/DHTfZid/nD7gwqbyTfbvEqsrBtmEDIY03ePj+eEth9jQsJ61tEoKvxJ
vuEuEpEsCRvsi2NsNPMZ9cKCAlV++weoRpci2BPgSXV8jkVvXfoQx4x8H2mt6zZWjb79/1V+KBme
K6llWBdSOsP7YnTTJ1HTPSycFM4kBbLt56nAtM0L+OCDwrMhH5o/e/yZU1d3jlD9ACmYM+7Qtimx
4URHfBNwbhv3Vlnq+FRUo0vx7KO7cFodir3VykjU9isfgrZn/o/ba6tIdPLlk1+23BydoYya+qtf
PjSOCMZZdx2t8Hz5+gkQxhTgF+wLu5YesuTFWcTfC44pWTLuy3byHVQek3FjT6jwkJkfXXrIPSAD
zKAuP982j8L6sshIyaEsXm5bz378MeItFttyKHftG1uqwHg4rvDiEgOmRkD0432yC93OQTVrKWCz
iQ+0SI0Kfd5J2FrszsHb975Jb598Fa11XYnciZsyQl3vD2Z1ccbWPuwbW4pVMVkzoPcDdgoruip8
ESblrsOPReSXKJNO6TIAbRHlS98GyGg59B7tPb3vGFwK0YovIGNO4IRlnYS+Ud6Vre4VXbWSUr11
xEq8iQPO70OZxErsoMn3KFggM8rPUIXomior4X7NUB5J1R99YxeGH0OzP53EcZup/z+sfduSnLqy
7RcRgQQC9Ap162q37S7fpv1CeE7bCImbuIuv36O89tmnl9wU69Q+j+4IqyDJTEmZOcZAS6Q4Q+wt
QfY9NsvWzMVKSvmjBTU7hRMscO08LI6avnOWOF/Co6k2yipr61tB6Ug2teDyxfrk7OW7UPBYO08L
sGu3fXwl39o9qKnP0iaKAuzUtfnWO+odaE2DmIs7Hd0GGacqqIhgDDE0yu9GkCwW/T3c+1ePseKT
RBJlYdAknMP0WGf/RNEJv3anXaxNtIrakAqFa/gsvVMUFTJWS/WYO6F35w9YQcpxC3dbEJueB873
qm12XZC+r7qt2bSVQLWRxSQAS6Fh4JOJnPyhFu9lsYXoWVnZrj9HLG+kO+J4QcBFujM5Jqc9P9/Y
P9cWtyI1crLZkS7MbpTXxk3R1ZBsxvTbbWdfWz389zzguynQGcIUYKj4MqvnvrnvSmnXnHkZOUMg
cKKuHdAv6PEY+lvCQSvxadebgT7vQc52PVAMxd4Ns6dyqXdGb5WD1ixy/fuL7VN1rNIG9cOz1EAS
x4NTUohO5Vul1bXlrQjNnd7ncwGDF7l6DM38UPH79ji73CwXLvLOKUDYUxSJNOWepvew9yKt2HBh
3i+i7dsZoSPauBvatw4nG9l87Wta2yf1RsjA1IjKQmZePCzlASn3KQrGT7cdfGW3sGvNgO3kad6m
8uyEyzua08+y6lRSRDom/K5ZPRLYBeclSIcM9NeAUzrvWfDMyXNrNgYi1h7fis80NbMZxIwqlnF3
rfslN8OjQpUyHbbqhysOaRediaBpunCcu/pwOXSAmEa0vC8J2EVn12+W0EiF8R/HT1RlcMHw7stb
NvJ2AG/MUnhwm7x4O8/ZrqvK3X0OYwWo0HM5OUKoc08+C29XpDqus52zdZde+6DWLupmReFFXSjP
o+8HcdenRSwBFzrpthbHng38cPs1VuLKrjqP1Jt50Fxrevn0tvH5hzDsD0Cc3/lprbAN/ahSS4Yt
b577/Dxzwh4Aiflw+9lXXNIuOrdgw59dP8KMlPBjIqtEil+3V16xil1zztAoJx5u/mfVh8mQir2p
ut1cbuXJteWtaB30gtHGdFDnIQ8uUfMj850v/fJ8+9nXrHL1qBcbk6xSvjQurNKQ6uCW7iFi3ufb
S6899/XvL5YeTJh1KOeVZ5bv4f37IToD5r+/b/Hr+7xY3KHuoI1GBu4kT/yCJjOExnU/3xevnhWv
hSq7UF9Rahq0Zr1JMVRXPBnWQ1Ew2HiDNctbMQttAyp1gw43tu7PqJiQR4cqs1GvXVvcOvUazwTS
vWZ4pEqoMYsmjzOndDf6fmurW3HaMp7xiLXqzDE4kh2ybjCAU3egXig2RqZXfsFGCbl5pRsWTOQ0
k+yncarvWbHFd7q2tHX0VUEqSl4JDHgSgA+vh8h0i0NkZWkbM8ydscbo1UBO4IjWpywrzQ6yPFtX
pWtIvtKbsEVJKMYtsq4ayakavXcgDMFVUn0fo8e6yDa85ppRXvsFK9PIgbULgxLSOa8/szLxp4/V
9Ea77yXodO4KW1uVJAuWJnCHrDtPQ5j0IdnPGKEedb3hmGsmslKO38xTr1hHTp6JvuXd93mpEz7U
f2dpurv9Amuf+Pr3F3mnruumDFts5BzAwYTUtEvyiW4p26ytbqUdvpgFKTJqzykKeEWQ7zQ4zG8/
+JpprHQTjLkexhbMmxX/RFDp7Zpn2h31JlboauLXfMfOONixw35BxHqe+OzO2T4jwd9+wJPbj79m
GSvlZPPQQ6MP2ZIbkCr2aK0nc7bFyr3y7DZw2KsYiG1ypc6ihk5RFsauS5J02GKYW3l2W6ZEhoou
BZVAgkZp7JTj3iuz3W2zrD25FbE9UMMkND3OlRUUe5d0jxvDc6q3qlZrT351phfePoXKhBHaxeeq
7v8irH4s5ZaA6Uqu+QM3vKiqn0pHnk1f7rXjfFJ5/T4ciYwjcDi0qXenha6v9uIVwrHnE0SeS9Bb
zzuq/XdiKWOxiI0j60pY2QBi6MvRaCBo1g+p/+iw7F20QIKja9/ywny67xtbkZv2M50khj1Oxq2P
zOHPSyGSKnXvfAMrcIE4TXtUJ9HqwAh7k4HkaMmfQ0iaFdi+7nsDK3hb1+n8rkFnV4np13UKLF7C
twJYotvLr3ipDcoNGiVHkqPE15vqixwAJ6xM9/ftta+nglfSmo3JhcYuKBe6tD0Pbb7DqGMWyxaz
5oHat56709w7hbV7j+YeKiI2RBd4PNmMRVCe3aiJ9iBPb3cikxtTZmtWsgKBRTn4Gr0RO5e/mEcQ
WMFnSfn+tpnWFrc2rioNTakdnBzmKorV5B86rva3l16JMBudS7qUoQLqgJX6Whf+lYKTqZl3fr11
NV97dMv/q9mhfR0u6qwLPcaZGruHYtDF4fbTr61uub4KWi1ohfQDUqznYImSKdoSJH59aWajc7PM
5aA8c68N9OVczvrrMt8F+MHMi31G7oGeNcJDRPF/Zq949tr6y217vL5hMXu4idMyjFwowJ/b5qFo
vpBiT/jP20uv2cParETEBM86iqWXz4ZmT13ffbhv5evLvNhD6FA0eZqGKK/Kr2zynphPPt5eec0c
13d5sbIMKimzPirOgfqQyreSPAftxkO/Hjfg//r3pYvATDno6opzWL/z8ndpzWLPoGgmkvse3dqW
Incwk0v84qzdaUeE+49pgn1ImrtugMzWRwBsEZdA6alzPXHw30GMORfeXXyz8G8rKisThFBPZeDp
4f1ODm0bZz5PzFhtNVlXvqs9y8T43A+s69Q5dWmShc5uiEQCRcbdXba3Z5l0W04jo6h+UNejp1ks
4+Pg+CWAqOXWsWAlmuzpJTlqPrH6t/3fzc3yOEX9XXsFs4eWRt1QPWhcwJkH3CkKuAOnGz659tBW
oKZqrsS0cEwpTPn7KKTqZNKq2WiF/FZV+/MswGw4Ll18xTjAYWfH4Y+CoaRS/Q04WpKSKBHTEDOa
7UYy7KLuHlgOAXDADmHtM+DNkB2mMJ5yZ0qacjyF/Z2jKMzG0lEOvSBTwE29drzMmHdMZlXfV7dk
kbWxUl0BgoZ2/bnP94yh1tI8qOHHfQFgBTCdFGQkQgEiduiP0Gh5cMnwZunEfcvbA0ylxlRpW4MM
Nq8ew/Rx7C7sLqgVAez/37+ph4ceWeriuDFrEBV7z5lBBPPor7sMYw8uLePiO0E/qfM4ZkXid95w
ABw8PbPKLMfbP7GysdjqCX0xcz5Ov3fDNw3dL4LE/nUkYIhvr//6zRC0P/9uIcBnKlTUMxCRBYdm
Iody/JBXmCCGbnsY7G7/xkqiCK9/f7HvLizPIsE0RnfUJ+a0B0npXQc+ICH/feUQh2yKkxm2XQwy
xC4EAvaoLGyxEq49t7XpyihvFy9NsXH57T5N652et0rea0tb4drk0Uhz0MqdBX1fMr6rx636x+t3
KBZawaoM8QkTeGjaQth6Z6I96d7m/GlqwUP0/fYHXdlw7akmxxuKASP/6rx08zGafTdmso2LOrpv
GJbZs00yZ8B0BTjuhE3ITxiHI+UuLJxiS1hwxfz2gFMHcfoyi9DlYfn4D1hiPzvldF/Vldkge+LN
NSiUkC1VH3wMwBXGh39SE2xxNf6u2byyMdrDTbOXYu/ICDj93CL/1vKB76K+LPaTyTGTGWqxixRv
kqKj34AYJIlOsR3QQvwwU1sk1ZhjfFZH3xY/2ALOr1nz+vcX8T1mWV2DQxJ3gfmHUxdlzMN0i25l
Jf/Z41DSiTyvLGDNRT+0NOHltQ78uJj7GhTMRuW3rfSbvAKjnhbNRS5FmcDtlv3tOFkzjBXlpmh8
ajwo+fVNXOKRfbNFpbdmFivK+2WsGdUoU0Uu+mTXn/Dq8FvBi2PBxMaBaOU37Jko6qesbAKYni8H
3Ra7edk32Y8l/ee2cdaWt/ZmUwmXjA1ikJDPQIb3AiK0zfuW30U0RpiNyHVHZhZwsUKFpQYLUJYM
8p3kW6CqlS9rD0eZ0ms4VLXUmabjczOaRyqGrevMmmGsLbnu8G3DEC7Jc/agpoLFWTMfsrLdNxPb
mhpfSeHMilkjlqEdCeaBWoisnlRGdMLKMYdAQSbvux/Y2Nws95oi0FqdjdHIrhmEGz1g26bm3h+w
9udcVYVS2IfOHQ55cRXweR/N7a/b7rlmIDt2h8mosIZq0qQea0r3HbSTlmnjVLfmPlb4FjXPx0nO
6Mzlc9xW9ckP/NPt5167ONnjUrIPB8SW457YqJMsUwko8VTcswAfGMCSAAeCJU+csjoHJb8v0dnj
Uw7IDgmapZgu0+2uCIEwCcqNLuPKd/gDr9sPQYgxJAwHpLTdYVS1SHi1AEeeV3fR4hBmz09VkQGV
hI/bt6LHYvjRkI+g7+jSLUqvlY9tz1D1rU8pyylOSwOLpZ4StH43QmzNOFYUA9QG3cwSqCp/Uvs5
a0+kR+Fcqw1fWnty63jdomw95Z3oHsuAhehkkmwoH0mTYV77trOu/YAVwVCQlqIsK5iGRtjVq3Za
4jnV6u/7lrdiuCjm0G8dSU/+TJpE1s64myq1BWpee3griOclzIapwXftSg06MCXf0mELYLiytj0/
5aEiZGiF/WXmSxyK8HPlYMr8LqvYE1TQCSJLyUO0Mevpp4uK+SlTobir8cFs6YIudIo6b7l7cur2
8zjOKQo1+t4nv+6YLw6ak9M7KKC4xXkEdl9FOqF8a95jzeDXCHux9EgL5Uw+DB5k01H65YPvOHfa
+/qTL5aeMGWXzR5K5VXt7t1UfqzH4tN9n9IK0LBH54fmBTlJqt2krRt9GGd/a5p/zSZWdM7aWTDf
gQfPTASKnTIZp+K+rP5bmeaFTQRR1ezVuXdOiYuxnfHQGvOuU+XG5r325FZoFiF3UnDD4+gh/O9K
TT8YARjhts1Xcq49d0TztjM8RxnPDP4uqoc49Z0D8+9MifbgkeJFrXHdpSfm+eyiqlF8aIZlS51j
5WxpyxSkRe71dYU2VtOTOBqmvVP0n93scQSh4n3msWK0rlEXwMgzOTHjPKn2zbTUv0x3j5BzEP2h
nz2BetDvawLde1OiZ14csnBLy/I1n7kuff37C5csGikdtuTORfl+3NQiMaAhu22T14ps16WtMG1K
ngcGqIFLOFcggiUPWXNkrn+irX4Y0q3e7doLWOHasJIuQ0miC6aDShEzU6R5UvTd1oXtNce/voW1
m1ZukUbzDAOF3WkcwX7ME7ffulCtLW5FLO6zgxP50rlwUT2PIagggyL4Inl+D00xnt5uEo2TC0X6
nkUXxpqjYO2DZj89s0X0sPL4do8oqr2oESrgl7o4tai35TtA9287z9rSV6d64ZeVX1VGiIVfqlTF
nlSJ8n4R/x4atatZrHCFpItYPGgWXEq/yGNoMEXxUObvbz86ubqeXau6rn59pxfP3gctGQeXp5du
37+h+2IHmpAP/d4/qEO2K7/c+StW5I7VnPLM99PLeOjfkF1xuP4KiGIPJX4l/Hj7V9Y+gxXDmRfm
wvXwhUcSHtXCjmPZxWHXJPctbwVvlAWkxphveuHdyU3za3AJcAneXnwlM9jNoQGVzlrpKL30CGLc
OYvhk3YU2djL11a3QnfyexJMY8ovgx+BNMjswJNw34PbraF+9DqHVQ7CikUQivUSNo0bS698T7s1
RB0QLXu1SK/ZDBErqu2IXXN7uy80SMauPe/of9y+P10dctn3R77pkCtmtztDTOTT6FY0vbTm0Zu+
EW8jnNYMY8WsLPN5cRt4YunPiQRdAcHdslq2JFBfO4EgJdjNoLT12jIoEKwyhZq28PrTKNsPy9Qc
xCZTx+oHsIJ1zhy3aBf1r7zjJ//KCHNyzQjbH2D1V6yYTVFwz3rj/eszI+/8zm4d8k57vDvv2Lh3
kvVLxXsvvSz1OzKauMBsxrRVBVx9BSt2ddjpMhL//QrXBP1/PRWTlRseteKpdrsohR4DzaD8cslB
OaBktYME7kbaXHsBu1Pk5elcj43/f76B2v//eAFrC84xkcTHTuP8lpn9kuZvCgyZ3E7NK9Fmd4sq
3O9r1yudSw5kTaQA5E8inD3vW9wK5YCpfqAjfMdP3zY1BFTIc99G9yVQGwSf9R0IcTwnuiZQn/5v
jjx208czkOHDqAR8fgx3IyRruAT6cO7vtLkVt0E9o28J1tsLgKXdYZp6+jCRTB0i4dd3VM6Q5WwS
VmgL1xSTlPy3y3vGfTORLVz21eleOVPZIHjfZZ2f6Tq9gA9HiVM2ZwOaG2PXtYdW1xh6D1rmdvtu
ypeNl1nxUbsR1M51WS8AIV26EmrJIIL/MOVB9qCDakvXey2MbXLWsJOsnCKBe92++Ojt9FElOY8B
HUzQwj5VW33ftTexAhkabg0ZKX7mP/fZlX3tj46Q604ggSj4JVXLfk6Z3PHJHII0TAIRpRsBvfYj
VkDnjgL5Yd+ml4wnXvTVQVNiBpKYbImjrdnnmsFfnteroQzKYMBJOjo14p0sTkG3cRdY2QTsblAP
ToVqSZGLQrYP+Xty7x3DBs33YLWf5vL36T+/eLvlpBLgeP7XrmPdflMkDZ8S/Mx/fl5cs7q1CRPW
58wV6vfF+j/MpGuBZXeDQjW5w5gK5zIfrtaRB5XIMA7iJfH25uRvAUxWHNNuAAnswSDRwtctM0gx
YrTbqdOT6NrdZMjhrs3MbgQtGPLUQ5k5lzoXydi3h0q/D2dnf3v1Ffe0e0CBqQVtGa5ISjv5qV6o
aHejkXwLNrHyje0mkNMyoPS1RmSh09pMxQm6aXFUboEJ15a3AnceeE5zjBT+PyS2NctYZ+lxgoJG
MPnhxUQyGZfs4Cuyu8/o1kYMYGsuxNUoUb4k4USh8r0lsLnmkFa4LpOM0mZOYRDqmGMn5DvQU/lv
3M7BZBu5i1YD+7xvhe4w5yWrmzC8AI0el70ENf+P27ZZi1y7BVSRSUACHqfm8dA8XG8X48m8mxPn
eL1dkI2svOI3di8oxOgV60vU9Ho/AdG9XyYy2JjgXVva3msznRsx/M/S14Ot3CiJrbikLV/dAGSm
UWMuvwLVI9zEJ3NEnzgrObvzB67v9GIfxPiZR9shjy4DAO8B7qWqvNMq11d6sfKkvAW0XSNOb9WS
SJZB/s7EPZo3t71mzTJWsEahx3sJ1tMLSK4fotnbZe49gq9wdc8K1pCWPO04MqQgfSL9/iCXe5g1
r0tbwarMDPJLPqeXio/Ol+teEp4zzK5tEaq+bpU/hN6cqmkAxfAijHAE9Mlv3LPIvtw2+JqXWwlg
zprJq4B4/u8A+k+8fGVpu9FU+GMwZcuUXlxdJNqpdzOkjKB9vrv95CsZ0m40VW0TZCOojy+8JbHD
yjgCTpOqr/nmqX7lpmI3m3A/cEpAeYJLnhJv1/C2ihXV+d4fKhEPUY5ZO6nUxuusWev6mi8Cyx0E
paEzkkvXyO6tipjzztS4JVX1bO5obcFNqZUVmio0HYVY82VOe+co86yMw4ip975u7xlHvP7E1YNf
vEUm53SIMHV3EdEMd/XGUiM9ALu7Uatds5KVH3q+MNZOqX9pvGUXumRPvSDuo3DjI6x9cStHeE6V
Z+mUsUsgeAIFXlzi3/DW38lOxYE3XG577tpLWOlimH0HKGzuX3zdHEDV+tY06bFcss+3l18LDCuk
fSQLP/Rho2LUsQO5cin7PY3UUZEtxtMVO9kY+A7kzk4zzezCG+G0sQGz5SnjpDu67RieGSZ4Pjcu
Le67v9uQ+LT3/NYHevEi3D6NRTr5e+Fk3wxNt8ZRV77Ib029F25LQ2D6Cxr4F28YThj2e5u1w1ug
MTc++NX7Xyl52KLaNBLdJE3kX6rRnfbKz/UBvbznuz63jY2HzruKaiPYxXhXYv8fIvI+RtAUwpVy
4zSxZh0rqKUeBkoa2H9qxuhn4UqyF1OFeWCvK/QGsJxeI/g1G1mRTUeSOb07LBi07HJoPH8I84/O
sMSp90F7ZucN56D/ep2DhcphXKp94X1rnP1ETYLRi2NP6a7350d3qPcsC5PMB+Vn9jSwJb5t5Vfl
FZHZfh9zX7hI1IFyAHGVXpihP0E9/o1E4g2IlvcSk4mqHB4a08lk0tVn14v2GUjzE2fGvKgMdpPn
fWqC6IGD2qxk3mHjia7x/JrFrDTiqazsu4U03z0CMPiunkV9xHiq+dVxz/nqaOVjlxKF89cs+ukh
H0T+BN3HeXOQ/5oUX/t9K88I3Gb7GVwVB9/VpB2AdccMt37HwREwRSdO8zxo9zAaRszi3GedafZZ
0XDIa9apLJckAlt4A/1RWlGj4ygaVbYx+b1297AZgUJRNNRH2vgGRfI3pKsuLnpBTTgd/JwdWB/s
GC0TB1RKy1gkZTvv07sQ4vATW098mEM6jMAz/I2TzqkpoyaOpmir37GSSGzyAr0suHP22K7jxYS6
w2xaSVgsyLw1/raS2G0GA9+NUq+EMEAWY4N6q/zpK3XSh7Jy45S1uyqNNlLK2otcU82LaDKNmwel
k6JDjPHYoHjS4zy0Mm76nvXfb8fHStaydcaH0i37JhRIKK7/V9ocXA7yrI1jCF3xfdfKVjUG2Ru3
m8DO2RbQVa3mOPg+to+0/On34XnwwBxd7oX3QNyPkn705N+yr/aRWySLexRKJ6o9iSzBUCRqKd/7
e6Yur753fdoXVu0b08z13OKp8vYfd0KpDCLft6259sGsZFMvXSGXXJks1n1/rBoHw3Rhct/aViKZ
i9KvhyVysbbL/+5rlK7qst/qwf8+JvyZp/4QJm+bMZtkHmH+VHNyibKPrMRGPwV7A8HMmLv/ON50
mPriEeqwwBZF0F1Q5fJQR31CMS8c5RX2G/5oiL7QegvZ+bo9/xA0dxc/WzJaQEwXbWoUpTqoCol3
rcbswYaPrv3CNcRfOAPltMoFqdIsDh0t/iamljQZ/RR0Trc/26uT+gEAUtaVZdYsraouxTsQAEnz
WJRoK5Ie6r06OsI955MCpeReBjnf1yYdEoAzjnf+9vWtX7xd1NaO46UL7hhuGJEkp3MRM79PXEpi
6U3PZZB9UKz0EgCJQXi5seeu2dQK+1x6LFC5G4qYDzL9iCOj/hZCVXDjk5FrNL3mqlYAs0gstXCM
A6+Ysh1ESGJKv7r0Q+N6cFRU/oAlZ0Hs8Cwegem4bcvXE2Voz8XJfPBY15AWyp9N5seh8bpD3Xd6
p0i01Wz9fcd87c2sGPcgwDC4C8WPhID58cVJPOIkFRiE3BGkB2Ub++NeR/Mxnz5ExUefq3gqPmb0
Z+1/5lzH4FjxxKkJPuXeiTUqRm1lNsmYJUS8v22GlW9rD9iVaKiSsnDxhD10c2uZHma5VWX5fTF6
5fXt+ToDd/WjfsLimr+vzIdeRHGq3nmwQ9s80fESikvVPM/+p1Z2sfZozOU/rf9XNJ1dBvEc0h1E
8fn2i17D87VnsRIDJ3URjrPBs9RLBbRLCoH5q47n47h1NFzxKHsoD7g+r/DL6y+YoYwnFVeeG9f5
RhCuPf/1V1+EfltpwvnQIkj6Zf7Q0UfPp0kth3PPtkR9Vw6Qf4ipZ57u2yX3DH5Dtufag6xcVicE
G0U4QOBsNIex/lHMQ2JmKJTWkG+sN95uzXZWilnqnIbL4qIzWmH8T6iYzbEef9z+9Gs+buUXrarJ
7ftyEnE7ehNa7QbDvnEp1BaB2toPWMcEIcsinGmIsdo2zL5KNw3iUGHu877Ht5KIIJ7v4XiD1Umn
42AedpRtQbaJ95ua45XAsKf1/CrSszM10XFyo6np3d0EKK1xQUqbobHD83ZqH1Wbm6btP3RXKr3C
Lw5g3PWj+UpcS7SOSPqTau1WItqFbd677s/chKUiTxiy11rkx8ZrgHH6C/2dKRi+pnNWg9ekweRG
yI+DYHPG4oWVoluSKeCyf2rmYilrIBjSLqwhmUoqBrJHrrWpjlo7pRS7oDJO+KUbXVSr4sUvOkwe
AM0sRRfXnILoaCfJRMWTt6A018ZoEHI0mFWB+9dPZ+6leUPBkNgqAL1FDc7dKp3mnO/4DOmPMqlC
ov3T9R/d25IONDv0fs2dd8VYDW7wV+QNVfXgTlIO7cnDlPJ4yMkChb4Zvyw/5UOdmotPOxb9GkgK
Wokh4wENEq9tOweoSq+awIEMhlU0c32HTjpx8ig3h0pp4z0OxvGFenS1TMUCRjUiUUlul8D9oSBh
lmc75fqD950wbC9IZ/4io2PDl14tMfXbUIVJSTzDj6x1c60O1827TAi0c6WJazOMn0PNG9xVh8hN
3y5NzSGeEvSYSnwQwzTKIzUlGgVBVBigroAR7M1TDWATf+OVQEyQXePQwSRTRXgxxCb0y/nr4kw4
nMSspT4kdYp+TN+UYgjzbzLF8dmL87TMRHnocN3Ffdytcqc75Rr1lU8SjG7kCwnaGnfjnAMnhF0v
T4ejO9fNsJPtWFR1wto2wBRLA3fqshhFiSZKiBbE+Ta1JO96aJPprMxjj/XU/OKhdGQRK1c3zWEY
aU+vx6SajWfg0oPxqUKDqOydfV2asfgMyTMdQD5mThecN/pGXRzIt5HpJCUNsr8g6+YqveuLoHDe
j4SE5NJk/UAOknnse9T6PtxeUqGLuKGmDvJEC6jPPhYZ7g1dMkZE6D0RMnPjrHagjpqNPViaBq9V
IQQOhtH5WoLKSYFLdsr994Xfzo6/69PGyAs0jxvyqHTXpTJeUCxfPkGwK08fUzEH6p+WO3L8tPBF
AqPLU6EBw3ak0ePDAI5FqMO10PUw6EK0QRMkes7m4n3nLkwfFhVW6clxNHT7ChbkfR7T0hn0pZN1
Gf6SPK38+XpLrd03TehFJYl1mjULmPblzJA8eYZIe8aQDB8/Diyc3vUiAKMKawPMZtVSLz8dnrtl
QmU20r/cjjhq55pxYp/LkPHi75SzTE5xNjajm518Du4LjA9NyC7JSCPNg7ip3HzaA7KTtcBf8ogc
wFKQe3msQ3cevwTKL0ByR8Oo4B3iOiDRk6cgSX8y0zhdgKtogh+l3+byMpVEdTsFUnz/kHa9EOc0
ksp/yKXjVG/SLHeGf1QTOuyk+0ZOH4uRX9HnHS+dfs9AWVxeMhGQ6usU0WF4CMQQjce8qUpUusam
nyPw9kCHj7qNgnxK29a7CSzHXeyqrHlrdOXujVcO1WHmeY68Ny8qMww4Hmchn1jh+UBlkBLydBfv
miQ+Ab5MiYmNLEP/g4F8d+/GKJ625tRVAzMHn7Ky+OTirZq9KxWIJXYMLdseh8ooW5yY6yCrf3hg
7YueZ6UL+qyZGfXXNMKHOvi688SuHwoQhu11712rjEQX5bijqRr7h8FEStK4UFOWHsji0PB9LtCI
Q6epLrU4K+mJmoK1pcmoH0eskc6bsYLU1S/aj2wccZt1AMID0W2w64N8Wt6lPe3/CiTqiEOstaf4
2e0W3B5QpJ/edTPqLjKuwxbZ97hkZqibYwe1lVzuxnABv3Vc+U42PU3Kcdpf+MCOGWNC0Q7UcVPW
HY6UowibzsQcWrtuFIfMNW3xBsOflRQHEpmGe8c0CFP3faswb0Fij1cmT8FnJg3b5SE+S3RqcQdp
jnPq0CcvGwqnTwKqqtbFaIB25d41QL5VySw4w/9MORX1lBSZJumHru37fleF7hLSZOKojuB2NhHJ
xn1WyzZKz5jOAj9mrHoPlJW+MxceGJG93pCHVI8oNPmlcLyDG439/FD6rhrTXaCa0j0ilFM+xnyu
xkgfpiFbxNNUu30CciT3Q9CCrM5xZ4apIDD1kI8S25l/AUgdqmnxCBpp8ww37PUz4W2WvdVZ4Kcn
jAU2OXjW8q56HPJO5k9jWi/+0Vu4W5B4MhIUqrn2l4oC8pwac25TTK2fdQoG/3O1DFn5iO8q5POM
wWamkzbNTf8r8sNetQfFifR2NdBSQsZTiInDxAgJAFVcNFNa75cKO7l36or/IuzKmiPlgeQvIgKQ
kOCVow+7fY3tmfn8QnguQAgJhARCv37Trxsbse8ztrtBparMrMzEHeaFtiBI7yRf4/65567dTgni
kedfTmjbDZVlCPEmFekC2deSMmxj/+jDgv2or/N2vLDILqLpbV7rZW+SOM/F07KAgC5xZSGtqpI7
fBh+h3VFds/BWtH+UvSIphvxIqVP0zTCyqvyWKiNrm2IOiGaZOr0qMshm+CmCTdogD9lN+xk+Ywh
Fx191Uawtzd12kcKvUgiV2nexyhzs0TiNRmYO29dG8zSoKTmpoJIWK13PB7Wra+01aZTf5KV7Ee9
bO1iv8t0wr8o+y2TsPWVWTFGCrMiUAuMP3oy7c8Mlubqj9tXtFUluo5+EzXZu965ZiTjztJmWAYS
1fAANfJPztn+OVtS8ItenSwTyveHfrI0aVGzJe2G0hSd2m5xHgRmrj6iGY1KFQ49QNQwdv0bsbsV
34LPt1BvUUQPf06VoAc5dQy36tmQOcXGakEQebXVAOSOdSqJddb+5CGmmcIfRG36K5eoqaJGR5Bt
142oXGA995gUnsuE5BZMtm7Gt4KvkhcTltKKHkEoFbTa8Pm/iKlnMCTvEABEahbswZ6UwVVSprxb
+N1MV74+m6HlablNolW4nnoyDn/XNZDsqHMUInFLA4QyDzlXGnrOsGBw6W+TS/NdNF/I2EgvliNP
s2vUlB3nVrn9MZXU+gdgjAauWjmQXxvd7BHH6aNVab69xP1WzKHu3Dp1V92qYnK/JjSuW+PWXC+h
7HImSFLq+Yj08kKwHKRVNcJLK30mbMyJPFmJhXP4cwP/Mu/GoAu+LOshbn7KZUorgxZTA9FBAUmz
Sh1LvF0inMa16SBBoVkjqKTsewIipG1LvjumoyrTCQRTle7nCO9obpZ8xSZSHC/xXI+pU8ZUMknT
LVxwOSwYUHWG/ga7nliHehwMzcxStv0IICsYD+FCY2kUMl7PK7o62E3HSEfQdb+jMeR1X8Az8z3K
8cY9m7WI0S/t8Cjcynw/VFiaKYZoA9dFynR4cBQd333qKcB6uyYm8BJvQtfvQD8m1S7VoopIPeGZ
iON3ivO6zqcCttf6y9US+/+w3ymUx/PVlBv+jkT5lf3upViS7+jiWPeIVpsOv400e/Syephl3CeE
EQxLhTX7fhU855OoTBKA8NeosaLliIpuE1Xb7cDueHXYvu2Wc6SSpGelgRNXeBx9Pm9Y2UjBOzyR
3ufRUW40DzDTyUB0kAfGj229Z0lhU5RaaTCMwBVd0jyu5RFA3D7mGzVb+LaOc5eE1yI2JDtH0Fhm
3xeSgKC6JLwr5gVnHpZWPfpvR4Y3Nknc7dcgWaQvG0F/BlDbbQdBeDZ8Pwp9HTh8KNhJHHKP14uN
fJJ+dcWWvrLApelOGF8obdIlssc3iXzE+B+TqOZvaL93hEgheGyLo3phxnTk5uQgx4bFBxdDnQ1s
DkXVEXicCYgk5rhzQ+VWTMsxTKIiEyVlmnjJziufx/muQ0T59NRHTKa+ZukCPW/FC675rzCOM7K+
uy6R4wkXXoswzFGtiNcoEcyQrqFcJ36MJVZx1IQosXjc7TmSIV4+5yHCy6pcGy83JwZtkhnVyclV
adhhpWuKHVnkd2bicUy2PHtbNTKgfmoZUnudWr5GH3SANUgPtHDJQZnSXVlMfyFHwmUdrTnqZ/V1
ZJirfNsW/RtC+5KxB2PXJvZixnHp30POv5CIlqRT95CaWfQdcMipH16RGdLTf5jHwNs2STKvIatY
WOFAVXu1UiCk3BXZjD6HWz8ceKni3CoE6ybI62xG22v7kNBsMJ+F9DkmpUITn9bTEQ3ZOwxeOb3s
1ICRR+8CI/BTtPrdPygv83W5WqyUqrs5jSiRIA4HHl3IDn/4ph00l99iHXcV2sxxqlqPJEhdrptx
I2KOjkPhAO1LcSjyEMOrG92+LzwcDqp5JYl43nkHrCcb8fw/urnfUTUmrN7bT3R067E1dpEEQsC1
aNFrQHgIX5d08r0ycGVsU5CJXYaGcijFOPWyPrbBtnG5ymk6bl2Ub3EdjS3M3iuY50j3nUob6b/b
1MfdX4vOUn7u+0rdT22K0X4Xm7X6R5TFhNxx0+Y8OxXQ+Y5PkN655T34ucD+OE6u8d8QCWPpzSwh
36LymMTG/yKoff65yj4YeiehiRf3XZiHfShhKeLlr9jmLxl6McCx8P/AaYqH0V4R2taCuW5V3BlY
EvVDuoMg5ZvzJ2ZtbFQj1oy5V6nnbHeVidN0nm4bmk+Y9cxWEX9lHlZS9roYPDhYJRlOh2Iu597N
4kdo01xE8Dh0g9dXZJSw7i5KRrK8DkHO0jQFqJroI94dotTPecpZ/rIopOAhqwATOUh+gSJahDr4
NY/nG5smJ+wlBiQg05LCMSvOztSIPBRXtN1SRdhi0L29FnyH0VjdIwPBnPiQYh5zfEuTfxsVAwGy
PogpWnGiYCzFqTsTExXuD2nJcZySTTM0VYpE21itST8hoqh10PBg2tgshrtyjdMl/3G4PC0Vdg6A
T6oPeKUBS672vrCTL3sORYmqCkRKIY0QN/yw39CVupuN6TC/+nRw/Ckbk7FrIjgojLQeNwEYotvA
7b9FZkv13e538cTlbk4RMoaTZEjbtUxix2Q9DNRt7/FmF09Li9GvjqE3Md/8nCtex358zWRv7w4k
x6U/+wHISAkTf1czCmdILXIc65zuVt081dI+65lC+loi1oguroEUOaxDfZjExH/7TR8HRT7Q4kqv
jjRroMlq262Mp5DTt52gAyTnYZCxyiqfDHP+rV12JpO7r2HKiWrY8sKySzAOVet1ZXij0xIdHU1p
k+A9QteUHABcsqvTAVd+vS/JOqIwEOjxqkQguVnXMU+MWE4pJiGCvnUfcvJr1ixSj32xtUAIFsuh
J8cbNPi2a47c5dJjt9dwDcNvpkVjXZtBI9IeEhEno8NQ/W8mBYAZvhzd8s/uZHSY7SKZ8f9UGsch
NK39cq5vAvR5I74BUmwanNcSdpTVNWVrP1bxFmd6qwB9rF6cDh/m3H4bj5D425hRjE/VBp8+OkCP
gL053lWxFr2QrxnszBREK/DZM+lQXDA6pcd2N45KGcx4ybanrOzHDEgGXIuBykw5T+9Ckq5TVkI7
b0M9ITXhd5aEcX0kABDHEi/afpdGgrGLV/H8yASwxclwZtMzrF6z9CMH3eG7J56H2TcpH4rxNmTL
Ol6lJtvcVhsjQpdAe6xoCIR201Tn4uBsrPZtRo4hwxcCBCRnkeR56Qe0SxL4lByHUFKeooY1m0cL
/yH1niz36d4n2GSFKdlfrDC14wn1k+XllG3ZycP6F0O4YWz40xGlPgCsDcdtj0OyY4jBlcreAcIB
IUUk8+DcXwwLUn46vVj2OI9W4YuD5/HS7AWKpi4RToRBr2adGt01Ra6rmO8Gg77BwhYjU7+WYNHQ
3AGu9NOKnAxogwMSx+dA5j/FqBcAaC1u+za8xoAiHH1maQ43mWu0H+n6iakyTuxzphggrUqiQcRJ
V8OWFP+y0QVmQacsVFXDEMuaDeH4wdZ1Xl/HzoW4a/bAlLseYc/mejAZEuGbbdgQOFfP6T7D/3KZ
AY/WbvUSZK3C48Hom2i646etLaDCvMoy77L0VaGP7r/LiLAvwwlqjVJlx7s8vCxw2l1JDQA+wEU1
KXqdRA1bu3C4Kl1j3I5Vkkik29U7stfMw0rHbbnqOFbbJ/DKJScNUDZDX9oezXJ3clHHUSYXG2h7
LzRLxFukAKf+zODlOA21ssPgnqKhwNOryRhtu687P25TzRAyPP/apkKLM0+8xkQ+50Wq79meb6j/
CHaCpxuKegsPWercIg44vPlFrfhEox0gZzLZ3KCrXwKeZYrs7y84Rmy+v40qDN6URCcT7eqgHHEe
aIZmLK7iedbYD4qL1EV7iTd6ylC9sJLwVMD3uL/XSAjSB2yCA9tOlA54hJjCju47IxNcT4XU7sBy
JcMKUrlFdLHNTvHImsSuY3ju5dGDhlyx1hNOeydyD8d8IsRw3dFnAxo75sUUp1FPuI+LougeYu/y
4344DIedXdBRbh7xpTJzYWaa8l+F0GKVlcaMNpNS+TmL/vQz90MjZ2SoqRIRvyg2FTw/QDtjz7br
dlsWsKcAlAFrE7nEZ68FMz8QuGbXGQPRMhY/CYTEaFbjjhxrifs5hg0Sw2V07IhgA5Bz73XOyEtO
bCFASYa2R6BOa9qQ/BgXBVyn7ls7bHOjswhZgsDz5t5f1l7q9LYuLZmfRW6HndUjgcm5xfecq+1h
JFjdvY1bMeVTvcbRkSYVB2+CXhJrVhEjDcapsYvPX5bHzKBZ6xxba5zpUfzoYyg734UybTu9Fb1Y
96XERDg4HL8NDfTfYN2YXtaJJPQ7RDi7Oo+Zh+kNWUl30kuUxw1JBnGgaxxgrDw1B9AJIWoOIaxJ
nuABQ/2HkmuyvwiEBth7PAxKMWK6eOpufJRD/gtjz44haEhdtr/SWNj+OoScjKj/GQaif1ls+ehr
kjMHV9+MwBcvqYC4F9NSBoTwHKbiaBYT4KKsgDyuBMa9HE9Fh7bgX8H86h5QpPcvddg82ecY/fp6
Fcg5Sl96b4rsNTWr03kF2KTlrlZu4/wNxIcwp1gxtpXTsBq/QoIJO6dqirxiF9kVWfqQL2iR3InN
W8jrNRkXQpsCgl3yIqJ4x0JyFw1YwyxxSUmkVx2+l+lSGnieTd/hwE70o4ercHebPPrk72i+MMdX
BXC+9po4m5Chwa/Mkt/FsHtuz0D2jfqYDvA1D3O39brZMu2tbzrX0/3DOZAXsopWHbWPDl1FfBpF
HJ7IFnFdoslswScAsfjp7dL9LBAdDjZoRA0HhOsTWKknnM8KhWndz3sU01OXtdaYn/DrYPDW4at3
SxMjolv+VnASXNJTJ7JZFvcE4c9TXO4wCPD6FWG1RTGd3REcRVPFUD+bvRWD/EvTWdj5u5nieTga
aCrp8K47ssKzg4yp+Cv7bin+tDnZiv+UB+9wpoSP83NQ/sg+ENJy0HPWoXogm5GQwoS7TQgGjMuO
25qcYF/Um5/dmkWsMgIex28DXliGCYFLF71t/Tpud6vHTgp6p7RgWRWBOoku/ZGIFPnmqcM+DBQJ
SszotLieuvLYRn18wjdtTq8j2n/OrpHNRpqUm1nj7BfwNhLfd5N2+fcOABXowCjhyMT4ul1fBpDd
9AmknrcGN/yRbWfIDYR7YthgIWsT081tZbswdsZ2RdE+4PVzI4Dc0R6fGZHEhxomWTo6J2KPHuS4
6qfF2e3t6/q7wwUXnniKsxHjomU53lBQwpQdFyaQrFwjV6hDtkjfDYUIpRazpPe5oMLck1kTXacz
3ap4QYjmVwuXzdDVCYQozBXRoUgfAE2oAw0fYAP6AiIpaV9yx2AxOEl8e91tbhV8SUsQGcT+jgVu
g6Pev7b0ksapzs7/xLyr7Q8Q84OdUHMi8sBTMk6/YnwMl9QDnrxwrwZ3Efvske9rkqrzpssbjqS6
NjsfVA0hw9DeF/PH1lmh+Rmb6geEjL7nwJwz1/mkL8UaxWs1ZQAzMD4jvYli9UXKFJ1R2qsg3+c5
54muDkAYC+5s0LvgBJKoACtig5mgHgxt4qBSzScl4iZZII+r3awTUWdyH5cnsL1K33dy5zGKC2Zk
ehLw3d0fI5XN/BwGN+B3ojr5vJILQxfcJTsFEqyxjfEwpvNI6DkBLUigJaKbFyC5lpWGokTBKbYK
yyiFewC0xjzaKZkDfaRpLN3vSAKCQEAD5g8NormzWqbnmGNklnUaOG6ul7RNqNJn3utBsopOlshP
I90GCNlZWIk2eIERxPWAHZFCvOSBqgnTRoyNuBItDAy4zZFB34PJENjPwo/9AiAsXZNPm+4FmFgU
A432YIk6fNRy9e1kt9LS3qMFt5HlYPpaDAUYDQBtdiCbN2Rk2cqN04KxHaCUtXcBLJf61g2ZtXMN
WYGbv/dDF5GhCnjvRv80xEhS6wC8bgGVKsSiOKDEYGsh91p92fr87aYQa1kOeRe5GhsE1l/arOuj
0oNIno6TsCHH/bkcG4W/ppOCYFBQBr+/jvWxZ59kB9itoDJMt3RHT5BPbAEVuduFNwN22f8quZAu
xytMCN1r0c5wASQEUU7LWeemA5pW4NyUCWg6eorysKu7AsOYnU5AnBcIDMsckNlcoyIM7Rtw40K9
gXQjPbiEycu2vWnHYXUbtVtL//rER/rVMsJSXhHBI7+e3Iwr7qcU2pM7l2ass+XeLtp1JZAFntzb
HLj//bB22L5scSEPj0m89fM5gT45xjCgku0Mbqf3TaxNml/RFx7qCjJjZzcKecsEB+rOZ5AFdCT/
kQa6GRC4pCh8cgM41ePlE9NsCIaqFTsI9z5im3mES/yaQ4IKMY4DCZWG47gdKAT2+y4AIV30AMi/
7nPQrMMpBvr79ftxCFdAlImw1pdoklZ0RCPAN/8LsEDoIAxIPPP0IsWW78+BezlekaVsw81u+7jl
kP3gw2q4zye5cmdL+ZQ0sKbKfhY4LN9626n81u+z/qQkyU5Df+AYdQb0YblgDl5ua27l74NhqG22
Ys2mF+YFJc0ESYFuAJB307PVLLi5HDCiR6LCBTYMExSOmBahjl0jIyCwbwu3pg9HQfL1Vyp9/BlD
jcxufY4dmXnk/4/WJgHI+H8Lxf63xZRitBdIQ0TvSZJ8SXWKTIAxAUf4pYiZcK8NI/QW6TZ3OMwc
hS3hBgM+wAomQEYQE79gVVkXPyQ0EaO4zhwT7AEFnFbukycy/6LcRhRUdZLDQiD38+0KIb5xjiMw
QXqFpLXmmCHKu1r0wuERPmAZTNYJ9oAm9hZjEyzHnZ0TNf3WXZdiwkiwMMp/dsh9H2lFFoRppE1q
J65kGTM396/ZJCKS3JYJQ0PfOBZjIkLliwXfS4QkLSCQMBsOZm3aGX3wJ3zlAHZc0dPP/S/wiWTI
TzGmGYwLYIJ8/CbzmS7XMQvoicFZYF/wJ6HFUTzFIJiPEx6xzmlFN2Tlwj5ZeLAdJcivbJuBE8B5
rAIRCCCxmnSc42+eEf5UdP9WdAeKN9s6Aee7B4M2jO8RuOnBNaCMw+KqmIk9dOc9piNse+diASXx
Go+K5BHWvvojc0Wj1J634RQv9Ni/HQ7reX1dLHAuJVUXCu2/dmyxQlmcQAaLXFyKiTOFLXM0deAt
WoyfpBIBWRbdY34UQH7g/shAsuFoDd0qHmTk9fLhoqgXrpnjbFLp2aQ9Rr5LexjDB7jcrkO2lTIZ
WFQg9zLJh+Q8bUVC0wt3cDgOzxGYmvxnhLYtax9su0vHv8+K8K5/lr2akukSSUKIxbAFFPdEiQrq
m0TmCw8fB/wiAW6Umyr2cRzKLIIaYXtIotB2cFigXWYePIUx417GOlm0riC5tNHrBk2pvMu19nmd
UL2bZ0yBmC2beYbVLcx5Z0Z1AhXPIAv8s81F7zPA4NbC2A44zGkkaCJ/Y+wPy/u8hDi5Ry5mSkC9
F8t+PI7zpuknttMT7GEtX5KO0mMfPm0rQAcSY9IY+2V73+DFp7+UIZRNoQzU40AzT/hrceDpAt6f
s7G/29uIQIQYZ7xYGjQ+0UBKsxgICsouWbLph2KYfB9C4sjRV2LxBiKfgmYdy0+Tnibw5ROYdFVS
3BX7D2tJn/zaugI+FNiZlfmxAy0MKWKbDYtI9pF0fur+ghXV/inzBRqncl3glHkjdGUwuFzIGn4D
1U/sj+7LzefvUCyKAmq2a4wedPT04PWBwWmrhOl8dAO3GXc3fFhGftMRhMIlcQXQ/ipZ0cMjRqqX
mfwoiLIUMX9TnoW67eMZtMhMsZsMhaxK+Qv0U7magPxaauI7+BCPx7NxM1cfwPgz9+INk2vTr93o
3hBwGPk/u1CJ+QOg4AtGkfgWQUd4AwbiXy4cWf7acT38HQl8mn6JucgV6DB4kELzpkD/+mtUGJtO
YL2FTz65Szy+1yne1/FnT9QRf+wibYdneBnFLTYWsqTYIDqiR7u/xYCGyEW26F1D9eVRqaLTFvVT
moEUs9JdfU8G/xx3nXDdqQAs0X3P8oWnf5KWubHCj2JzWh7HFtPQRKyldi/HY57GB9SAjI9nyK4C
v2SYN8Y/ZBESfZYDRaTuQEFx9YIf5VRUrR6fJAfD6gv1jg+9o72EVVQPH7ZlUCE/I4ylT08p3f34
N4zRNF+ozWf3e4ol6aHhg5DklEM7hyhTTVV0NNptSCwqWRSnGb0AnsFociciKQz4Z+FtVmV+b0N6
g49zr7IHRsY4RT8Me5L+ZA8eclYH5kd+28ycpvnJ4+nFwKnc1N6NNAV3iRKMOj2YISRPEKniEkU4
IYa0stWcgzFL1yLw92VZPbOljNu2/Y1LBvDHssdj9jmH3YVvkGXMxx+7AG7YSseRcpxj3wP43xPy
UeasnlLfkv/QUxy4kTg55qBPnusVegQO/UZ6NPMSKfmONGZAiXWYCY3etdDLV9mO82J+dOCKwzm0
RwEVdYGRJ9FNhJ9Nb+C7ewI4iHWG2uvqrRz/AdTpyKunMJ/HOx5DMHfFl0bY566jNIDYpxrLcngJ
499yYP0Ckh+esqo82EHDBSd8334kX0BRWhkMSXntPPCkWkJ6Fc0lQEyoviqB6B6pKp4II15X6PrR
zHBTYJXG9lB/Ap2BBHG5TTICS8bmo12ev0AG8Pt7xsRLknXp+DbRYvP1lg2x+69v53z4o6GoYr+P
eGrVg5rN0t7zAxlKrwxLCvF/obCUQvTp5+QloCC0TUvRCT0DCcc9a1vOcRWCLCKswm4SxzwQk0S/
DwnI5ndmYDN5PrQRoS2LLvNw2GOWilRWLoyhQCXviuKftLARlOUKDo5cYXWep5+qm3cMyHJFF4Zb
vwdBaSDPorfF79R978a8O1CONT/SOvKCD9/MlGNlAFARSmK9QoAmfu3dlOWyGRfPpncU1G6+INax
cMj2RqDhwxxNUfwBbAakGp1wZ2M4+8JJZthOwy8LMsZ8RjCx3REcTcsFcQPI9JuBH51wu9vZVMaC
SXvyy76YJ/vFX116C7M8mBtj93H/gQ8t82eIJ3b/wySRcq6SOPDoS2Ms7hw1DPQXe20BHkB0XkQJ
ZBcMCMz0YAq+DWulndqOn19pbfoDKBtHFlcXpl6XrcJr81/bH2x/W4Lv0Onk0x6AnhetRydXxi43
4WmYzPTQ9w7f/REZZT+92aDKLXW/YCWkhPV1lDy4+TDRQ1CQg/y3xENnZYVTqi8twIHuBSo/zd+M
x7yHP6H18w+wRW18aVPUxpPf1vyoBcEe2mlq82l43yI1Q41jW/qny7L2bggDqhB0bU+SJ899P+rw
5twRH5gXjuJXq4XACN7jfDyPHpJTdKCntkge17m/pgCBawjOI3nPseozfFvb0frbAXmvvidq29Kr
SvLrAi5qFBX6l5CLesfongwl20KanAoI3ww2UIpl/JADOqb3QniCUpP0iH6xJW2jmY41wPscuARQ
j3F5geDCZffRmJLWNeCS1PDUCfDnTyEcNH0hh5k1JAS7NBn6nZG4RkIKw0+Lj7GJXwBcKw9gXbmr
tST7Yis6YLn4bjcZWouStNhW+9gPd2yupBL7xJ+207bHRnQaY9MqX2eenjGW4NXFasDWQgaZuJi3
j0PHRyxhAUV22kHVtCAG0qYJ6GoVWVdCH7Edd1Of6v0eTT1LGsBBWXS3kE2390cWEXSbKcAyrBwh
F74Mx7TqEnJUIDk9hIwwMBwdGCu098hW3lOKf5O3EGhDRAiJxdmzHHI8jJ6QJ7TGOBOaDWQc5w2P
eQA9gRE0qPv2S5lIgdBwp189RG7RH3hVuYw2eocwUZTDshdkL3MV2PGfJdgl3k4drgJ0zWIxB/8H
4GLcfupYGfvEeyjG13LFTkNygUOngpFFskvaX4sWQ5u7wi4C5/2c6ENCqdplkkNVnYGY02/xukps
EWyRoM4icwyyDuBtut3QFmGjHpBBY+k6QHUhR1i+2mqmDMay8HmaN/YXPx/319VwlMOXrO8PLF0u
eHnCPz2aMXyM2JZ0rwubxNrVEVRDLwtu5O2RjXoeyD+AN5ksao80iP5fnhyjrgNkmtu7yWxkHmC3
Ps3odbAK0r1D5gcFi8hsgvSkzoR1mu/BG+Kvvhs61ponp2MPWXJiMXwIaEGHTR3tOVao5xKyA2rp
xz64nSWVhgzRP2aYOxdTpmB7NLSQWC6z5ebUol4JDMNAEBwSOwq+Am4PWLycBNiebyuK2EAr3VGo
t/Dk4cwZlxEksmCSkGC4mKwpcgqYqhKtjA6Ft47gf9cyXrNeXSAaH9e+9qjZK1AjrZAlCp1q/mX3
3iuwXqdilq1/3cBA0fY04D6ML7yFN96bo3gLqgJkEZiMnO+BXCY7suMDNI63qvQ2Qt0ol0OG8SyA
QtJPUIpjALoG/A4bgn109NgDhxjdFHfMMD6j6ceWCq2PuBv9X+UnvFeZLrYMWEU0QShwFIDRee0A
aLNfScJwPRigI3BvNlhSOI73POI8gueAhVb9v2yVA0/qQBTIFKzT+CT/DnJtsm+QR9D+AZOyZ7xc
cE5/9kc7wcFOkTFvX0gsnEcFJgbSwzWDN+IFX3PS8yasEMyBJwrLuP0DqprFJ4j2loI2avAuwBN4
Na064y4JM/rzDphOARbawASg7NfIrf/1/a6JO4MGau3vw2zFIE6UIxPWnrZpTh19a7spxV2DRPOc
XUD8kOx98LmQN2wQE1iBCTPRR5Lg6DxiC0BlFwY9wP9w9h5LcuNauO67nPFlBEHPwZmkL5ZRlbw0
YbQcvfd8+vNRd1LCLiYjMnpW3Y0EASyYtX6TeklX2el5KBryDTtNySiY7AbTt9wfse3zWNz1rqqy
E3VTmnGci8Gqld8NAFNQAqUKS+BMca/S0nuLJwqeP0PlaBU2Uqk9/1LtCCm1EMk/ByHiitOKK/dM
WvsumHLg0SgtNGP9oZqGUvnp9guaaWeBl2bZ4fis6TnFl6ToH/iPzPEMjWcGgU1pa+o+Z8CXoh6A
fZ7xsisWQMTnqAzMDHEUo6wL5xj7w0Bitot8dxdlaRt9pmanoZ5laFYnXkRGNt5LjUqf9z4vl955
6CJGBHpJ1UDvO9YNByrwoqhORp7gC7ag3HW5CKe7yskr92c5Lxo/lwrc15SgoFW1lX/iJjqHD0Ua
aDYE+KQ2DZ6RDcT+5mvd5c3wkHDFNj4DXuDlLMpJt3/TqSpPsN+NhRrtHfpA2PPyL2x06lvQHMOx
cOEMjO9cNcb5dskV1AYjWfWGax0zy47M6Q58o5N94vVf1AdH6ZXsW9/Wdvq7rYji/K5VA01PD07L
unshGFL3zKXHqF6oJfYFdpnQL4IPgYiC0Dz4/WwCfrWMpteNXcgFdhF1bUiGk0+1FG731KWjVIkO
bjqnQQr5cQGm7oAQt1l47BOfLWGv+UqFb3EWlI0QezZrSMT3WT/UCAvzxpgQbhBNGYz2OYImWabe
7BuK2l4IwmI8Dybl/GBvBVYKG6UwS/HLnEj9fCgDP8L0vg18Y9h1fdZG1iHmuqSe25j98Luq1X7H
ThUosRCHfNId90dSWGV1T/bbJPlbhWmdwscVZB3v0rTUK2eHmuCog1pVYeDsFFspi/KYYfw5FC8t
YxAbgNXbInuncu9rxj2SHEr+OHO1odw55q2iNGB5tFoxj0Vlx9VxxmfLWIJGLXuA+a0R9I+8occY
tgjGDEF3LnI/VS8doWi+hzalDfohmjqlftLdGQzIgRfzkDwYiTGrxzrInBg8/VwUQceDhUPrM3QV
o3z0p8BX/xOkozsF+DGoAhB7jtrDKRrMaqnr1FWOM4zdZSMoY4pNtrPXcjGL6CEw1br2X0IHeHO4
r4o0LEgJKn7iZhenMmtXHJuKpGB2dNqJ05SDJc+t4xzb7vQyd6oe/9HTlGDbFVzi3d+VAW0A/k+6
oOR0kILcvMa+r5J6XzmuQjkJ+JKW77hm2NFdGhtRG9zp7Vg3ydEpDJ4Z+y5NRv+joxZ5ehI9773+
QBnEyu+BvI3ig2oZZf5tympV5a1okn2Z380ZSi1gdcwI9NChEOXcvIsSlxxOFI1i3pcUySmKKEYQ
J+a+CahzcK1yh7rZdaRxnV9DaucOxSIK2vOvmctN9Q6pMLauh5n/vz5WAXkxUA5NDZOM22/b9J8G
MDx5thNBpjbFfu4BGVhH7vy+ercAds3f9ogenXNOZ1Ofvuba4JCrRh5F+D8bXlOKs0uddDCoFwcR
lCfKQlBO3/V+WyBx02tuM2mXYbLmIj7BBGyDYGdogaXlF2R17BmcmA3f7Z3pRzb1gsLpmjZ5TMIx
AXIQ0RKwAVABwASOUCsyeEaDmo3GV6GXpvpUNPlof9JzCubWwXAbG4/uZipmHMzriIc2KKjWd/Pk
HLUkqcIneBDkX4910SrqfJ+XMwrMoDJ83b2nUJm689nNLLDJh7mxLTU9ZpqlaM2DaC0qhnzgpPWe
m5HPcndBa5gDoo6cox11LDHEVf7Qc6Pxk31qW6b13BQgBArQBUpIHTDQ3NoX1BxbLmk76rCObe4B
daZ+uXcQDFC6PZyEvE2+GCEWgsER4obGYscnLmXGWIijeWhG1dLiPZnydKJQWwNCUnaKMmfZgnZb
StELuBUkDAhQVVSPekMl6HNeIK42J/uuVuMUgePW9IEHzCkrCkKaaDjPtDhOX3iwFBYERzQpwCxY
ADMy8saxO4MV0PIBcVgHsFryx67INfH6G6uyqBBxFLPjHFhEItiPAfHsf5iombff3bDq2/xQpXFu
vgPfZYqD200uCaMSDln62coMvemObtonOmguHy27/rnpy7r7UY614ZD+oGibYmM6QA9YqPl2Vhz0
YLIhYDiDBo31MW/sgSdZr5MKXjAtzreZYtRLW2dNmXk1wS6wm+df82qcyrav/D0JhT5uDrWK2A81
0oQac7TnUuMkBAuvkw5qZtXkg9erhDM6MMPUTA9lCMGvPJR4AYZf+NHa5/+JR/dloEg2KMfeNpNg
PHDyae13bpJkS3ciGluNebKEqhAzg62FGc+/oHABToYTpRJg0INDYiP0OcMaDcexI7BVM/9D2TXX
zRO8PgPIsHAMUZGyqIui/14XWtheYPc1TY69dZQ6yi7JyKd/ijL+MxR4cFlTwHiF5Fl/WSZaHrxQ
Ruq6CuWbJUegdpWI4z0lwSbu9mJ2jeknaDxDf+dWQG/ew0JS05kCAeDd37w6WVK7UC2G5hm4EMDL
AyyUIXiZwPwDYXYwIA/fkQtIeE/ocQiUsvEHLX3k1VRGsCjHQpmhBCrk/diwZ7bZu2bQa/NTNhmN
ORxN6llhf3DQHHEu4A6QkIcmEZNJPqJe7trRPsOHpvg9Nu6S/SJRSigkQxHE90nELTa9s1P9gicZ
SliHrB64TOwYlV55zgcAr+8S8t/FC5oqDrpTSHHwIPKhpbifE4dM2aLgEHCAgajpp5Rsota59a+2
dtT4XrTwQIJz1lRafh8UNWCSaAea0AnKIxJjs16/SxM/NRsYcICrfPWQpAC1QH9YIo0KODDEeX/A
aKgsgR1MPs2dzR54h4IUST4r4WHi0OGBZrvkeAC/N36jtbtutoIopdA0Ja4zHmIGWnd/9pTwOhet
KnAQSuzyVG1F2yPvpRUu5S1XYGfhHgc7qa3vgdWTvL2ndAny+bPZkNyPH9JE5b3xntqlr0bhn+vU
97dkAWydf/4VPdDHHLV8i8Jbo8wfTNM5TVH0adJm77bmF62Fn/+9j/Kg+b//R/x//QhJUOhB7im6
2M9O+ii67+w3Nwj4LZ2XFBvcRG/Npo5yr43Nc5ryUlLSM0nx422dX8QIXnW+KEM1toyZ53AFlGzM
TsaYHikNbMgTrQ29pMgwkGhPu7BsvUwpPV8xD2i0fOVydINO1TI4kiZDl8O5LyIj85zAuICkP/Wp
/+BaysbYv6WWsTQvKTL4eZi7De5tXoepAoVm0gTjMe/dOzLe728bf0mWYdTadLCaDEwFjDahQEK0
wXI7+YZW2Mr4yzqySe0EWgMvxMur+DCOCD0r7QkrhMNNvZd1ZEGJaIHNlcAroVqnoTHuSghkIuPt
dtsPSKGrUR7M+p7+I6zmTTbySHHqmfGWy+XKBGtS6IJ0SNqqpzZPce+Hmn+BNnhfZ+lzG9yiz8US
knVjiznVFofV3KvHCYIyR+KuElsWoGuzKwWvYweNnUdO6ynkaOPCeUrAM82bi2dtdKTgxRV5MBfp
HW9ehGIhGpdDC+S532MJfNveqUkBnIJNmqKuaj2jz3YljxsFomBMUuS25SMFcDAHTu8um+eMEsxk
h0cyIcfJNTeEN9fGXwpem6fAPGcMUBR/MVHyKD52ym1NyyqxgvegkZE59erCP9tBjGJTca4oQlwf
mJWplWVhqeZT2c9tej7D5b4k+s+EBHT4+XrrK+PyVwf01aFSWqGNkkAfez1VAbvNDkB330MfPF5v
fgl+WWuGmJIlYXVep2bim62nGf0uzh/H5HHiXRHlaJZurMu3tHiWn1i+7NUXAJAVYZFXiae0dXyH
AUixDxW3f77+AWutS3Gbzt1QBYJ1A3Rhr0Mrho68ceCuTawUs5Zf5l2dgdGrOv+gar6njNM7XgYQ
c9Wf13u/NrtSzJojLwy1LhMvE7Fnp8VB5OKY2vrGF6wNjhSzmuiMqIf7zdCHx7SLl5zKxqpfWzhS
vPpdNSaUS1rPjy+Dfq+H5S5w37uZN2vN4frgrIy/rJ7qKDmwnojyAuIEZ5huO6WOvup+sG+r6Pf1
n1gZf1klFaphF0dxiWpu6iaBe6oDXwmPs+qrLm8Ms+vI61//pZWpUKWpUOPYaAskGTy3+tZSdFNU
9Xi95bVhkmZibHvNzKnXeDHVjjQudyYljQj+SL+xBb091Zbr/hvAta4apBWZasA+RzSQdqV1BrVK
8XQ4ROXGZDtvbkSWu/z91S5Rx10C14QfAYDZ7t2+8koYY27vHtM+fEwo2RXFfL4+Ym/PuuUuH/rq
txKnbyAD8FsUYXeg0XZt82Nyvl1v/O3psGQ1SiQiFNgRTPQwGoj1fyxHZRdOn1R9wxl+baCWj3rV
eUQlLNKIGoGX3SMUtBP1uepf5uJzWP4pg9/XP+Lt1WrJJs6TQU44CLitT235mRxpAjFD27KfX1tP
0r7aRSEqCA2NO6gfhOVRoCppizPY/8yJNp4ba1Msbazp3KJBETBK8eB+VNXsIR1Roa/bYGO5rg2Q
FM5JmgeuXgWI/ZHppRj4ztH6DfXNtaaleKaGalaokiUeOZEXyuwvajR/umlaZW1JFce71lAVDkvN
H3cpUgxsFImyscWtrHxZXBJ7hYCqGfPaKuirWTk3Cetbpv+wF+Lb9Q9YmVZHilyN1Mb/v/ipJDzH
ynDqMvMjTLfTbc0vX/YqtkyT4C0jwVUOJDQ6YWfYyc9Rm9y2NTjLV71qPo5J8cd/9zgycuTgBwzu
SGHPwTdQrx+uf8LK6vkrKvjqN5QCUD4FMaBDbXOGwfHgFt3xetNr8yvFbWtOTmbEPi/UPL9PDHa3
cThDI3y28tt2ZhAZ/45QYZe1KOBCeG4ELN/LtAdN39gRltPqjZuuLClOEk4rW5VXQDHlZP8UErVn
EX10oy+QL4Bj3YX6huz724vUVqVpziD1VoPFL6H87/R3tvPkjxu2R29vnbYsJg5UHVQNxF6vqFvU
N56nDL5UhYbHobY2fuLtBWTLkuImVbdaUJ1n6/8p0GCY3GBj/ay1LO3JYWW2FVJpvMP8/jgmzknZ
vI2+PeSWIzVt6GFVkNpnyIfonRifOb4+1cXWxvZ2xyFT/7sqa2HaeZej7Np00TF2K/CmzsaYrHVc
3uzjCUhGE3YexM27joxGp4mnKd96wqw0L0uJAnq04agSsp0+POhze2id8S53b5FstnVLZmaMKkx4
Hza5N6f+/ZCrL0qCMrst1I27zlr3pe0AMpppLLgRr3Gh3tn6Kc/ag2mkN71MEfj/d17RoaoQn6T7
lfM1SNtTil749a1yrePL31/twmbR9JGTZJ2nG/WXHnWYrHe+t5G6cUVYa35ZqK+aD0vfifyCcXFn
a9+DxTWhDXdIBd3We2mjd0OepcUyrVgTH13bBmYC1C41NnaYlXPEloI1GCvXhNVHoip/VrV7x0cl
VNxlydfbei9FK7KEjt+jF+hV5efafomqxyjeWI8rG8FfhtKrce/Tpp8RAmLBmMo5MLJHE8mgm3ot
m3s3ecpyQd/JA5+3Q0Lzccx+TlGwkQJb6bhs7z2noOlLBCu81u8erHB68HGiuN7xldm0pBi1BgES
bEmchl2DYgjktwNaPxP0bkiEI4pTG+n3tU+QglUZZnUCoNp5ZfPVcYqDJeqN5b7WshSsDYJIoSB1
6tUavL1xX1lbbj1rLS9/f7VelBTAnt+wDWRi3uXDvC+oq1wf9pUtQPb2hmQ2aqbNFpDPIC405dgJ
7VLkWz6raz3/nxgN4P4gwOchgXvqg4hsrPt8vedrTUvxaTqqrlguw21Z4c+SQakgf++ut702KtJx
Old153Rt2XmGPx3T5ks9lk9It21cIVd6Lht4w0B27BB4kJeM+sfKaM7csTeeBisdl427EddKIaVx
saud7BE4wXM916ep9W/suRSkvdIisA6w32vr8BRp2snKwsNNQy4bdnOBsQITWIxXFeBVGRQNFcTS
dW9b56YUnHqB0k+A7C+4EPWj2eRfYXp/Qxzsy/Xer03p8vdXEZrOPcI6gIe9rK5BAzr2gtvarJms
tS4dpDrSeVkTg1WdAqVHNjVHzgfBxY2RX9l5ZcfuMsrs1keS21Mn9dku+70pzF9oc3DZ6Dd+Yu0D
pFgFcdbn8RSkXoMey1NaRtaPTFdRJbo++murXgrX0W1FVbdV5/WV+VAPOhYpJtSTrQTySu9l0+7O
REzBCRpuYW71jIDrE9mC23ouG3VrQDZyVFwWN7jYI0OwU1TnVE9btssrA2NI8Tq6Flg7tetQ/J/u
1RGEaF++L8Zh4yxda146S+O6n5ouThNPyxL0Qa0pX8QHgAm2j24caONtg6RLyx+gfAN8mJqAyJzf
Uee+lFG+r9I+3ji4Vz5DhiyUloJia+JkJPlM8LIJuhnNIYxuqzdbMmTBUgJQbF3beXnjnma3udft
rZz92spcvujVtlN35LGSZX59pfccIEh7AdlvY9jXGl/+/rpxJGIK8PWc3br1YIocRG0M5O6mkDWk
OS1RTDaqDMxzXo8nYUeLv8SxA+R4W/Pav32PB0SOcydPvTBVjhgcndDRO4zu1pa5smIMaT8zZ0Q5
yJ+nHpSbQ4Yvw6zBCwui4/Xer+zIso15P87gULU4QUwse3Kd7AyhABbPFB8B1N8Wu7KfOYDsIo3x
efBEpNrnwQff7Brtf6pVG+frX7EySLKZuQ/rC6lGwhZm/3lUgqNZ6qfSKjfuIg5T+b+JOEuGkAVo
2FJ94S7iJJfa7hamGNysF31EV2bc9c64cXNYCQPZ3dx0O6SXUsI3EdrBrqKnIclunAMpfKeuLLWy
4mDx0V7rhz9DmO2NecteZtnk3xogKX7zsVMylEc79F/jvTHUj9YUv4zoD+Ib9wxH8XB9mtfGRzp8
5z7AKMP20dBwh0MAHsi3242NeaVpGSpVYVmw0A14UcEOVFwknAJlY3GuhJgMk6pLaCm14scgsx0D
j1Oh/dbLsnqKg3yBi6cmLmzXx2ftl6QzWEmEyOKRaSgrZ18DKy/N9EthVQ/l2N32LJcxU66YDExV
+An08i5hBck/9SGFXu//ShjLcKkGmiNwUq4oGCUcVMCnjjNi6B1vZHHW5nj5+6tTBuncsqoqm8sV
OPu9Xy7qsvHWFrTWuHTKhFaBeGLA+TgV2V0IsKbr+9v2aBkmlYxQnzs4mQCN7M8uvLPRr792XXS2
535j5az1Xjpl4kK14L3MpEXt8anCrLQH9Ht9UtealoLWbO3SjFyMXQLhNt0uHNPqt25Wxsfrza+s
eRkq1ek4XqSQcDyBxoqSzCcNNlU7Jl80Bx3m67+xsi5lvNSUoG6OQvRCblePyKW8DMpHmHMbOd21
1qWoRXlIbV24Yl7uJ4fKVI8N/Enktjemdq35ZeBerfo6UCdsBXCB7qb4XM7hSxsVew0G5vWxWZle
GStVkNLBZ6AsvQwCqIs+T1d/RvF0vG2/EcvPvuq9gi9IYViwB7Me/bE0uxtEs5G/XFs5UsQiktRm
nWJlXpFEOPSGrB+utdalHZtfUWNVGwO0Nv7S/dBpndo2EpQR3NFCSVfZdb79WNjDbafLX0PMVwOE
ZLWNvAvN9xhFDfNLYih3KMBCXNwqgi3r8I3D/a+J6atfyMWA713CthnN2r61lYckEp8M/UBaCV/j
P9eX0cpkyMgpxBAwQxh9zl8RvdT5ixvb7y0ERhLQFtd/YWUeZOBUXVdFiFJBzuVh8lyjPtu9/mRr
6cbhsta8FMVZJYwQ97TcQ23gzrbVD3oZ7WZrK9n+d7TfmAW5GJxrSJ72i8CGUaJf4beDtWjdaIde
73Co0Ls/S61yBy/o0QKUdPBF/+X6uK3NzPLBr6cfawxVc0we9kFyaJWXNA+9iZfUGLgbd9OVBSaX
iDOjsg2rcbibds091lrajog8NyW2PgtfpEi3+Agre5VcKLZ7TDrw3uk9mKxfDcfP940pft82TFKY
274d2wnuMp7vp4dSgbLVKv4esZCvE8iw67/x5hoTuiZthsHYlsg3K1BZdYo53bBYkO4zPT9db959
K9BpXtoQ5yLTfLTfTa+HJ5zm+j7NUDmM92kYvtdxAIu+CXvrVHpzKvgtabgs0erollH+RpYB8HqP
IFby4/pnrDUt3WW6qUS0SQMr19rduSu7oz3Vh9ualu4yGhXSFvwBlSM1PORZcG/3/QYEY6XX8j0G
8QwDfp6J48TofuoEEiq8DOrd9X6/GWECzcF/YxiV3FkIhDk8tCHzrAfdh80oJNXiflB/Xf+Jtf5L
+19XWFD9q9GE5g8D2BEX1NI2nt9rTS8706sdSDiNgoSsbniZqh7CXD/iIrgxMCsRJd9e6m5CforU
opfr1RM+Hs+QX899XW/cXtaaX77oVc91O0TWGW/JexulqjJ4mG3UxbuNdb7WuBSuaT8L04fTd4G6
uneRWVGsxWgov3HUtX/7biq1OXX4H1AlCQ4lEliWelP5kuUoRWgter9UUPL2AhvVjwBnwb0o9VvO
KxqXYtRvwjGy0LrzkuJXVPwXNz+UcZ9tzeibqSCBYOy/o+JUtZ6iYLTsW9ElDR9wLdwjPjNVpHHH
PV7VGwtzZc3LtxV9RgvO5sHEk6Nr/tOa2Cn2EQp5zY3tS+E6ZzFJCZ4zXluElwIxpV0C//vGxuWA
RfYPx00CFvWuvZK32IPZG5f2lTPqf5BqBkpVkfAbb+hZOmGjQgPB36tDi7sYT7hzB3sMRXZuaW48
n9YmXArhxK5xeTHT5j7tzCeBGPRYmWe9n4/INb9Hd+K9HeeHm7ZQ+XoSoJyFDlopPDv7GDeIPCbN
8XrLax8hxXKk9sjrQagnsdjdZe4Hs7sfqu+g4XdBFuNWv3GGrexIMmMAXWvVhcctYLZ4mviFA47i
/7z+BW/ffwk8KaxTHw0gbu+Co7c9hqgFmDV1219OCKc5/xY0X9PoQ9f8uf5rb0efJvMHkHsksxg3
/Jj5GyOZPXvhxnJ6e4g0mTQQKlC7SrvQPN383anKXgkwvuo2Gl/rthTUCEQh5e5yhwhydKnwiui0
auN5s9a0FNKakcNOd2rhIbm2x3f3GCHLdNtgL0P16pBUhEUKp2W3CEMVCRsX7RSk7jZO4LV+L39/
1XiixoqBYhON1yXPsfRs+jdl64Xm6v82rboJlKLYNbxGfZyGYB+mWyCctUUihWthdaawUJrysuhL
NR+B5u3Cmwqp9Fo6e/HdZXDtXPM6C3sV9AYKiPkbR+9av6UYdTLUpOJJUUFyw346KNFlHI7XF8lK
0zIPQOlTQMQou3pTiZk7ohX+9JTGG4vk7e1Rk2kASqVy0mbEjeNj5fy1LL4q9imlUBL3363h121f
IAVnYNqMuh4Iz+0/9JB48lPjnq83vTTxP7kBoTlScAKuBF0JZdTLu+rer38lgWf24x6o67GcPl7/
jZVAkpkAIkUku9Rn0wPyc2zU7NtU3ZRhoPtSjBZxi9olGk5ePnyIxgtGXDsr3zVbV7a1nktxCicv
MwPBwNcTeNmznhxuGxEpSlNzrAyjUXmNd+iPtZmBIJztfrje+Np6l8K0rOsMgbhQ8Ob52Gro9X9A
QfJ602vjIUWpZmIO4Bo0jdjdoUZG30BD7nrTK72WwduIzkc5RhGaN05Povlg6J9j7XS96ZVey8Bt
nP30AYlpzcO3464wFKRUy43801rTcmQmOI64BmdyPt7n5tlqL9e7vBKWMlhbi1XVwpqXW1fxpDtn
3/iALLqOgOpWaWWJ7zfi3l6m4dXhFpRFGxPkwptMuKzjx5GDqLtzzI1tZa35ZbxeNW9VBgen0XOd
848Y8iArg13KvZtkG6tFLJHyVv+lyFwM++a0YU6V+/5U3+Wn/jI9N4fxiGTo+SYAhdBk7LaZ2M2Q
CmZXWJ+M8h7fuV06Ha7P8OoXSGFKHjSNRMcXJJ/bB+MYeM5DVOySOwRDD9Ol3VKqWFtJUsgGDvYi
CFXga6jmF/yf9rqJyO2A23xpD3dVtIWMXPkdGdKNBGWtYjXYe1HaoI22D6LPfmDsmnYvxq/Xh2xl
i5Bx3X6DKExrs2ZVjOgny7nkDfpJ7RYaZ2XNytjutEqyLGNOPCV7N9WftaFGXfrB2SIWr2wV1vKz
r0IipmCUVA2LKWuSpwY7WgdL0+sDs9a0FMx0fPFTzSyy4NG+H3BddPTTbU1LgazoTWUl+qR6Nhuy
8dWMP9/WrhS/g5WPbZzxBi+c+8YGXDVvIW7WplE6WzMFozEfj3nPaN5XE6XjP1p5aIyNDX9tDUpR
i/GrjVJNZ3l2+VIPz2n5sxE/rg/JyjtVs6RQxYpb63NsZrioJlhenE3ncWA/UL7ZXIcRSr+z+7s4
/Hn9197OhmgyvJurdo2q3qxeEAU+ZMHXPLJeUH48WkLjLoKBtfIbnsCH6z+2skBlwHeH/YsJsRcf
b+unrc8ItnQbB8Fay8t29Cqq9ERPVQCAmhfH72ZrZw4b9ZK1dqVoxdeFopiVaEBe3WaH6C4im92n
66OxslXKKO+qRDN6GCvV8/GK6nFLzr0mVneiPGHKc/0nVoLAlMI2GQbhq1nFZjPftaR3px8l8k3t
RrJmbXCk4DVTNGUHPeY9ku2b8dQ0G4+ptXal0PV7UQ9WSOhiNXQYhh47v1/Xx2OtZSlsF01bFK1c
jo582hW1esLU/HC96bXZlKJWr1pXqwWDYcVfEuM5s9B2xHJtPrT2jXdjGdodYAercFr3Hu72GGlX
z+5YnH20mzaCaGVTk/HdQukdXc0Z97y8Ux3sduy9gzPe9fFZWYoyupvkjzqIKBFe251L/6MWfYL0
EXQbC31lYo3lV1/F/6CX8NSysfdQdb4vJ/cuT7cQ0Ss7pCGdqs2Yo7cecKoG+ZOZ4CiP/IdrBMdy
8E/mfAyL6aCUwfn6KK19x/L3V98xQhXOYWdQMhl+lJn/0pnul9taloJV65XEz3lsevHogAqtJuTk
kxsfsoYUsQVKwxxW2XgpFBu3x/G3OzTvr/f7L07njSu+DF/GoZ5BKARb+0P0n37qzuEB3fLn+aU7
hJf60T8mGyO0tkKlCK5qwwQ7yNj79cltAUGcxKKNam1cGVamVsYwmyGiBOCbhIev030FdzhQb3zq
y+Dl2MeBA+FrbmfzM57pE0mb+LY9XgYuZ1aOtDdOCd4UG3vf6H/mlfi8MbPL0ntjZmWwchxi9Ynv
I4fro/MSXJqzcvQvzVdrZ5zqs3soNh7RawMvBXBdlHliUU/2FMO+xIZ5jKebKA1C06VwVWcM+Orc
VS/O/B+GYd8Rlt7ajNeugTKRJDZjLH5wtvLmrMGF8qvS+nclLKRYN3Clx3oeQwaw41344/p0rOz+
MrFEiCrG6qrsvcFw79ywe86a8D6JreP15lcypDKxBA/C0rEaQ3il3j1k9a+sRFvc/s+cAw/N2sbd
uDv8FXF7a1FJUewMY1qYOmFm9elOH2IUH8W+NCFdkq0GZx9iCaljRFLiiRh9qP2A/HWyy7B3yYdL
RNbw+ueubCYyGjxErt9vEmF5ofOpDb919tkCYNe/XG99ZUnLgHC8fvB1qdreM8WEtDpZcrd+vq3p
5X7z6gSyAJobgUNOEpOeaI8eL8TGMf50W+PSMW2bjp84k0q6qfwZpPZuqG6i6AhNBn471IrJX7N6
xXxqh59mhHfwz+ud/gvleGNJyaCpGAtUBFrq7l57zO+s/ffmkeLVfjhlH72n5IA18MaaWYlAGT3V
V/okmpSbhls/puDim/k0Y857/SvWGtf+ndcen0uHFDbxV1+i7jBhw5lvVNTXVqN0q8Y713EdhVqn
292ryncDx93rfV5LjmlSMEMiwkcwnkg0H8XJ2ldn61t9QWfpYJ3Uy3xjRVUGTrkdRljYmZIpzz27
DbDQwLtgI1JX9gEZN9ViUV6Pic6uaqUfx3b6rZWDu7MW+kBc3sZHFposmBm3ep47DfuBj8jwMNgn
UaPi3YiNCV5ZO7JgJu6SQdZ0U3XvIsyr6d8U/OCydGurXGt9+furHScuOHdSaKX3ZvmxCu5KCMO5
8v76ClpZmjL428qTAYon1xfwX9i+hx+xcLqxaelCjUM9u5fgtbS4ihkYk/t43t3Wa+3fETGqcDZK
nNa8xDT34HD3UTDub2tailV2F1PTrIq3dRYcMHvS8I68rWUpVnF+VPR85MRDknpfpmKfzFuM7JW7
gwyZCkZtihIkirxi0A5T+iGLg2OFC0pjWjvN+YkD58Y3rCxFGTOF11DBU5IEFVyBnWV/7YufabEF
mFp5SMo6X5qohtaq2/HSFUN+6NLyd9Ynh2RqP09lrhxww+v3tU+6OUpvrIvKkG+jddVwMrhhm/lj
2Tzp6gVpMbO97UUjI6ncymkrjCyFpzc6Dh/NOai0jTv72kRIF+vaCDH8GYoeizwwOmjlJHdGsCWo
t1xl3jjPZZQUbAe8e4SqeqgIXVzLP1jZ91JvD3gG7Ec32BidtU+QgliYWmK4y6liAmUQp2A64Ql8
PdTWmpaC2LLxE+nxob63s3cwKqrgvXKTBorQZJCUjQWb3pOr8fRSO2ZZeEIjYiO43t6LhQyJagwc
+dzY0rxAO3fiQ15+umU0hAyIwtOyyu2Q6bTFg1a9F1hbtdVNMmhCyLKpwyL3NeIEd++M805h+3G6
m7iKNC1dhl30iUatCjXPcJ+M6DmLH3L38/UhefvWIdxl4bw6Uo04wIMt0SxvSP+klOfbb/38rkxu
ygng6fdv65mGjYSp8jLt4sds1C6lYW5cNN7eIsX/AKLssUyRsoFeUaK2WI53heIeLaQgXLTQEnRK
5tY/xW1202EoXClEuyrLQMwn4oIxj9do/ckKb0vkCRkk1Qytn3RTS7rNfBj8dB/k8+H63L4d/MKV
ztkm0xwkcLnrGVN0QZ0SJWrjiHfS+abmZZhUUmsdNmdMLnnaqXuJx0O+pbK4cp0XMkoqxAF1wPeL
Ff/YHYOLuGR7/yF7mA7ZId+s1q9sM7JcqlWNfmZyXb1Pw2xnNFhcqcXGelkJKxklNQS4gP29TQ7T
u964G9to1+svGU+162O/1nUpbHsN+amh5I0Wcs1R7rqtDNjKkpHhUUmPqpXV271XCpQKjf8CeF5u
8/22Tkv3YD0EjjX4TGqVfjDVl2RLHHttMKTgnKoczeSZ7bGr0j1VeaDgyul6l1e2GVnbEku1JJgw
X/dUL2IVBmfzrB1I4h2vN7/WcylCWw1HyrAyQQMl1lEkX0wz3Oj4ykTK6CjUwv26jDoqQK2B5Svu
c2r/6JtbsnYr4yIjpOo0iYrZJfb1uNnbdrbDoxY89q5DIE6DnJANvyb9tmVjS3kmR8fa3naYg0yl
OK/t3GrrOb+SrxEyaqqd3Sos2q67dy8m1rwnPd2jonmIT+5+jC/zH33fnofdliDPymzLEKq6iedW
DKK6t7CptprpGDfWxkG7Nt3LT746xoO86EVhc4hozlPunsLxe9rfdDsVthS1WqX0fVrzDhzK+vv/
4+xKdhzHleAXCaBEarvKsl1lV1Xv60Xonp4nStRKUevXv/CcajhFE9BlgCmgaSqZySSTkRGrt34a
oSDtEvVrVwjokKlczTdd5mK6cOe3WNo07xzLHvz24d0NtbPvOOWcLhWOCNIdIWjyPcrC93EODifB
ziTw39+fv8nyWggHWyzQtIxjcDb9gk5tAr06MOLu2+Z1jFQcrjMoNch0GWt5mOPq1Lm72L+gjXy7
Qb/ymKJdIc16iyrRVleIGacQ4bPsPQY/13FRI+kat5ij7ZKDHZGUUYouRsuxz/DGB0nnf08bisVT
kbmY9nzAGS+t0jL1w6SdE5bMqUzkoXl2bJgI9+bi/73+ucFtzV/ZyMm7yhsIElY3ZGeKmmL/va++
beyxIp/F8qnZvmfqc+V89KJ3IdulSoKF0UK5XNuyDjzqoqsFLSHPXrlzVbQ4zjx/7kEshHAY15dh
Gq9R5Fhi2BADgZaA26EqieBIY1v7OfL9pHUurPyxK74CLYpDEJfh6a/EQZ9viQ8o0EDcAy6HlvKB
4fHM1TFU0FKfxzgLAEMsoWHrkfl9S+ljFdDEX/I0QrxVzPkyiRaKYxC5uf9RhgjRsVR+N7aVDEOk
z7CB2PE8q6Rexr/2Da5FtsNWR02iQGTzZ9/9UrMv98e9/fs3osHX8vCcKzxaehi352ikzPsE3DwH
kLgeRDkf6/6Zr6HFVQ3+pJNmSo9krIZkI0oLzrsAcqHjSN95eW8Z/rZXvPUhWlh3feP1EB+GfO3y
LeN/4vZr3zzn+7BOro6kqocaIuI9ElrWxXnSMOerlxNLPjCkNF+LYWgF91PgoQBO+RGPMhMt8Cb5
g6v62O17qEbt6d97nqjXTaKzEduP16SQq0ja9sN9/zGtqhbJE8v6Gu4+Xov2Ok5HZ/4p8n2bhK8l
4bgtupj4cJgmi15k151zaA43wgaJNoSrDqeKXa8ttxXhijcBeagWWSe+u1m63Qxm0bFULPKjqmpK
ANPVY1BAelU9rjtL7a6OpZq9lhTxFOJ0on4Pajj4IzncX01TctSBVN4wNzkbsJzrJTu7aX/eoB7/
tJ4gG44bUnbY/tz/IZN9tGhtIXoPGerb2ha/AtUmHf/erN/vj21a2NvfXyV4xZoxnrt4uwTQLcP/
pZG1dGyathaqy+RO3RIFN3xWmJQtv8QEnfOtrWpkGl4L087p/JJnWNhggvoQK9LZ+d0zG/eEYYfU
kVTrMg6QLsDkF1TSWvGnCOKXsayTcZLn+5Y3XCB1Lki3C+hQSzzUkAIsinidAWOBS4uD74uHmh9p
CPF0Lo/3f8zwOTqgakA3yRh1MBYfz257WUh+atbzgKbV++Mb3EhHVS2DN2dRhP2ho0mzPlS2u4Vp
XC3j0saDpG2JeSOloxrToc7TWexvGvpmqleeH1DpuVL0PWpfx7h+cNzTPlPc/PXVuN5MfdG4DMy/
NU2yjh+dsbKc/Q0ur0OocpAtlL5ky4Pask+5qpMa71MT2VlF+g+Kyi1Hb1kXlDOd31nYH7zCdvI2
TVyLVVX43iIncA6x/EPX/BnYw2YTHTIto5ZTfeFvI+Wyv6K8e4Da7nka6p0rqeVUtU1giCawh6xO
ZXcMbaVRgzV0vNNcqXrq8fyL/qLw2E1XsaHKEtlOSKbK8X8AT6XKuoDdlhHgiUtz4if/6H5AVerk
JeJka/Qy7CieFpk1kIJRAwqCS8CAaHf+zsWUCJr62cf7YXQb540jqk59SXPF6MRc1HP8k8fLxHMe
5+gd7Q95ZKNaM1pKC1XpOGTtN1hqOrGLeBDH+swe5f/YqT7lp81yMjM4qI6IynwnrjxKhqvI1FcX
4FxI+Mw25KPJlbQc24p5CtUUAkxcjLgn+F/oOB5a4VpOZqa5a3E79ugx9VQXXlz1YXKRM9zCspX9
A0t6a321uB1Q0fTroJ3Qixh82E7ssD43T+uRHYJLcGjPQbqeRAF4UUIP28/1m81tTQbTYrpjXtFn
AOlco/LbVJyCW9+BTXzLMLaOjeqLJtoGwAEvAaQCxPxDjXVSbH/tigcdHEWn0AtnF25UViSp+iCd
oOXRqPK8BN9UG1uizvQJWlSXqmyDTWFVAnLmMdpfzihg7fuA20byKi9GsHrT1NgwyuzSkXSbvlbO
EyeHwQqBM2xJOr0Um1GQd8dSXZd8fen85imSPF2JeoRmmaVYYggIHSO1kKFa+BAvDyQq/lLBDKXr
aefj0D/XjFcGwrU5az2gGq9Ot5yKoT93jQ1vZFpWLY6jMudy8OGZQ9BB0bG8BCH/6nDx+f7SmobX
YrkQHGwlPvbqcu2OjV8n4RCg5FlZLlqm4bWYndrBW9cxJhchVFqAiDoQy0MV2niuDcPriCmi2jr3
O7xqC4VGpFjMY9J0oj8uZW2rt5iKtjpYyneAeB8DgHk7F0x2B3YYDvlRPtTfxROuLGUi0uZge2Qx
fY8Ww72icVa2MFcZPwMj6A4fS3G8v9CGCNMxUiSoxka07k1jqXKPY1uTNHR7nsRZg5Qpha3ubLgb
6WipMcY3+FVEHmj+MZPg1mDf6uynDAnISH6T6rszDBbfMq7MLdJfRR3vM5hqQE3PA72nks81LxI1
fyLLw4Jna4dtybI1eAEuE6aWpFX/C8NvW/H+vj0NhxwdXTURSKzGeYCQJ+zLTOPHxSXvAaxJm7J+
nEYbA5zJnFr4Q11dzuEMUtHYG5GZ3Pg7GfMzx5EhqvgjijtflKBHZ1otbmLYJf/DTEWLYq5Lf8Cr
Ckn8SqRtzy3rZRpa2wuqnAIWSPDsv1WnOXiKbH2UhrMg0RFXdKqKFh0OoIpCu9e8PFY0TAK0UMmf
haoeu+m3M7zMf/ope1jnzWKnt8OJ6GisaRymQHL4XjHRpN0uYvo8qY+Q17QY6+16NdEBWetMatIP
S3/dRH2o2/EbJAfP27ImvgfMM9IL+PfX831XfnthiI7QEjzoO+in4tbh9de+IEnj7yK9domO0OLY
jEfUFoA0ZT+Eyw/Oso+QkujorKKJO3RsC3RsOeSkujgpnQo877Y+V8PmAk34f28uy9aX29ihLBJ8
KWHwR4rHuvoZsPm5TaArsn/bp8gl//6tEsi2cpkcMI8XSxJCU6HBa8407nqRwPBa4ClvqRUaRqGW
cTuZuGFS5fXRI7Z625vuQ309/DY0pVDfA+FyGfyp4/gwWx/BTSPfguPVBj/yuCpUIdqLBDzxsLE+
T3lkFZx+M4Qxby3Zbp2qly6CEIGrwnSOlhtfSJPIyH+Mt/nrjtDCb9x++9UXtG3vqcwDIX4eqtMS
iGM/WTrATLa5HSFejRxMA9igKBZ12qpjK/HWGu+q3GHSt598NXTlrEHt+wSKcmRJROinUWtTD3kz
nWFoLarKWE5sUqy+RPmSlIubgMHtUGcfIYec8PB7HKHbb7Pt0SYTabkzBw0XKCageCALhWe4eGyO
hdPZuOdM7qMFbT3Foezidby0OGQUWXEGx+V5gsLn6K67NEl9HQPprM2Mxzic2cYM12hnLJOah5ZN
/+Yn/7nEU18HQI5RASBClzcXNnUprcFSr4BF3UkiD63Uf/tQBs1jvwR1yAXelARAhrVVCxG+ZrOR
c5nmr0dvycou7Obm4o79Kaf0AKwPdM6q0/3ANQ2vBW4RgtG3j8oG4oH5MfCnw6Kia0RsrmlwHp0k
bs18NXYutAl99lGol5o8Nlt1IDZWGIPn60jIkXpDG+cQksp7mVbZ8BQs9U6/0SKYhzz0Fminwe2D
p5b8BDH0e9f9ft/qpnlrEVssTauWAINDZCstYXkpbe1XpqG1cHXBdFwGE2r7OeCsmPtBxjYyKJOv
aPk1DsC2JlwHVK6Qe/sQB2V4woYzH4qg7R/uG8bwEzoiMuMrgGaTbC5+nIFBbzhlcZ1Sp033Da9F
az62ctu6sbk4E8iJvO6x9Jxk2LsZ6CDIcPVyhZzaXBQV0Xgq19oZTk0A2r6nmZCGWGLWsMQ6ILJh
heRVtUIBriNFIjbx4rfS1tZkWoHb318lxZw3Ve1GkFzqiZMoIA3wnygtlv7X/SUw7Ajh7aNejV/i
TEZFuN5aM/lT6IrUX+i3yFfJ1tkeRW5b4xtbvg6GDOIsnMoV0JF+dQCg+r7y8XFiBdiPyJjOqy1r
mSylBTFk+NDHhvLwhQbzAaibQ0G3VO7U+fN1ZORSC9TxHHwFDbdzR7PnwRWHsrAxQJvWQQtmijwV
yNvs1646hDfsMVg2S/ky9N/uL/Qtpt5YBR0WSek49INYweGyikNbS9AFjt95Vlx8WR9X/uQN9Mv9
XzKst46SrHL0DHk+2GKk+zVvjzJwj5n75K5fhoVZrqmGkNPRkhub+2XKgK+d1v6HA8XLw1aOtiue
YSl0uKTf0naJ/AnoNpGf5rx7mqLmk5eX0HPxv943kekntKiO19jn/bRNF4AAjws0mWWOmphEmZWp
7fP93zDZSIvsfmPNygQ+g0j5PNbNWQb8x76h9WS8jNlUzRjaR697tPAr8E/78rwOi8xoT0J3Qxxk
8Us3/o+r3yW3qSAadggdFilYqERYFzjXLvkxqsX7VcmjYO7xvlVMw2shHJZQwllGTF0sUbos8ryM
9CiFfNw1vI5/LPKKdCxAdwKT8xNl8Tlk8TPP6c7htVw8Q+GJu4RNl40El4qUSSTbd3S1BZXBODoQ
sqm8eW5iRGwzzYmI2JG2n5w+27cf6ODHhk9Orwp0bakq/KvOh/owLuWux3fq60xyoZQQsRMDVHXd
6url7Usdi0c62ko+JstocdosJFA+4KcXL5dA8i8KjCDqJFtuO4KafkCL1qrxYl5wrGyLfnelvKTO
s4Pn2d5aDPuMDn7M3TVus5vtsyw+Mn8Dg7uNP9c0tHZ4DqeuHXO8T1/aaTwQWR15tovtDYuqBatT
ZkE4gqX1UjXkRxVsKB/hojiVNqp/g9F1+CMTbc07B9EazOKlLFCYzzxaH7cp7JP7+4Ehh+gYSDci
fhs4sboQ4SioTI0NnJ7Rn2Ug/Ce/W2JLbJm+5JbmX50QAy/yZtB/Y2Pg65Eu3lWROglUdtz3GbfP
ezV8OG6ZCEq0axQtGtFXVDjH5y7ukq7e1WRMfZ1iLqtWPlU1AqwGYy5yIqhBdr2SYmg9dsvKzZjA
5LPyGw6I0EW4ztPf9w1jcH5dFrt24nZenExd1rV5aGaoikIfct/Q2lE5WunASYZp4xjyOGU3NTpb
h7vJW/SQVTITnod9nhXZLzfwzitDS/fk2BidDYdLHQPJSzDlKihSXJbCaw8oVKUhHldWMkFwZKqf
aLbsaTeg4LT6t18CjD74YkKpJHL6s9/TL0HNLBgZQ+Tq0Md55P1AKdDu+VyeHcc/UgqtlEAcusCz
RJVhGXRiOVkHtI0bBG0NKs4Ocga+xxK5S8IJttFidi4Df97wyHmp4uA6hfxD67ov6DFKp1DsqzPT
24e92hYcuUKuL8I6F8vwIqvsqR++3Xd+k2m0mI38jbZrhZHxwHmcIUbrxvUpyndRZcE2Wrb1RAE1
cnJrZWjoaSqb49qXLzPoDu/P3uD/Oo+cyNGfLjZsZvNaX7qiP9Fiey6ZOMVefhjkbCn8GDYfnU+u
3MjYxi52iD7w35Vx/IuMNtYUk/21zBvH26iAS0VFI+vKhASUnUoBnDSuQ3V630iG2etwSdff4pD2
OLFN3P86Q4FoapjFMIbZ61BJHjeLlK6HwOI+elI/TH72sg67SDzwenVb9Vder9asVZLhLAXxy+XI
QXNwElNu4143mUULW8Gh2rRlKAGUnf9ElvC71zeWfmPDlqYTxImikz5r4S8hCc+Qk04ZYT+HcH5G
p8bORb191Svb5IE/jFUJri8HrdNeNp6KNrPcfUyG0WI26DMOBmoX/bRu/4PxiKSzyGfL+ck0uJZs
IeIWl3KFM9aqd1OXZ+NxVqD4uu/qJsNr+bYLRYyqOPxxgZIHqAgO2wyerxj8SiK3uLzpA7SArR2H
g375VqyovZMbVM8lHi3vz94QTTr+cXIXt+8z+Hs9x49RWSbtIj+Ge2t2OgKSR/EUhTVRl3i+btWz
at+v4sP9mRuMonPC9UBMsdm/bZCul7Z5lycVL/6+P7Zhj9cJ4Th4AlA0w9Fjq4qzGGKA1NtPaq6e
1i08Q4HA4pgm49/+/iqgRloti6uwHUxLAB0inNKm7MQ2G82aafib5V4N37R1K0Mo210gvPwLoqnn
HoQ2SyZ2zl6LWdovYctmsG74czYe5mD9WwVhm6hG7rx9/oP7efUBcJ6YxnONt0RXJmjOPjVksmRx
k/doUSvdZfA7jtthr8SxXfm1zP3jfecxmV2L1tKLS+GMWNV8ZH8WXn2lYZWGap9Es69DH3MnZHUY
I6RoOZ3KbHy3ZXzfkU9HPBZVF06hAwJ2WoG5BropZNp2Dq3l1cXnUL/Fc+plBCkfK0lK2S7kGvV1
gGNURpmC1Cv8MBPpItm5i1aLixu8RMc0ztTZOiiwqgu6zod0yOPlJJn4ft9PTINr4ZnF5Vxil1E3
AVNIDISPIQg27g9tcEEdoyibyscrOaztyfkUxyzlwfQANPq+bE20hJqJRfEuwivzSrmbMEfhmcfz
/3d/7iazaJFZFRPrCUX4KI7NJBseXHTe7htai8yplqSdWuxYwTIe4OwfI9f25PL2rJmOhQK0VgrW
4RQAca8sHdomP4g6/H1/3m8vJ9MxhxlUT1G0FbjRrOSAJv/jALEL18q6Y5q7FpvCc5Z8qfBK6xHP
T5pmLVLcn/Zt4kxHQlWS5HhiRhUlc/vv3Tj+teb7wpPpIMOJN3HrTTi8yFaMSe/7bsq49WBnMsvt
76+yT7lOKBMAtXQZOx9CTxWbEyfwbGYxramWPcUo19WX8EU3/mtk+TUOvnmVsJRO3j6TMp34bagk
G8cZN+ycQm95jFAvLPr2Z7v8HQhu+Q2TebQ4baCSOXQ1fsOpmnMQxKfAtbi7aWQtTAcXAuwbRIIu
GyhKIakKYv5y2bW7MB39pOJ63CqJZFFCPOlIK9d9QgmxOt4PVMPM/wN+aiWfeYvR5zX+K2+yc76O
uw7q7D+0bzIOaB/i8hUNszzEa9YdIMl3GKth14mI6eRvTaMcEoyYu+D5l4Bln1w4/D6z3GLgVSQF
fjmjHX6FJHiMxw9/hcAcAJI7562FaVwsMSRoqLqMDbScCjQ1eM1gexoyBFKkRakT9k27bjgA4I2o
BSev+pJl5XBiVDzNfOc2FmnplFK+bFPfjRcv/uagVtvb6CZN7qiFaFFndFYUpwte8XSOxxNUb97f
X1LD9hVpMTrzLPJDgTln2wekisL5a7M1rBhmrUOeCgZm6NCBgPxGn2jZH/xt37GI6fxvPYXQYUMZ
VnPFU4e3uD8CGlzHxoYdNM1cS6TZynk+hji6+IUXJzEdUJ+yUZ6axr556KsYirNqQ2Mn0uhcx6gd
Ob1zZDR0LRH69oWX6SRvNKhU79eYeV/jliUc1JHXj1J0j1Jkp6LrLTnD4DU61mkr8jzs8JR4AT3b
ueB/j0F2VvskqijTYU4yZ+W6QczokokabdPNkEjJXtZVfouH4lguY3rf901LocUrBN76YgM5NOBU
on7CWWy+lJ7YQ1yHj9BiFpxOXMTerTgboUzFWdq4zUO9hpY0Ypq7Frd0KAXlAWoClS+3hOEdIWHZ
Pvw40xFOWcMBhPcneckKCSnx6OItueXFxuA5OqRpaWfUv9QsL6WMTyhsPOYlS7xyXyWG6XCmhTSY
+Ry3l3keDw3trjKGlGsfnXd5jA5oqsfJmZuatZd+cCHcRXGBn1Pm8YJavMaQp3TONw9VAQVn7y5i
9qLjKMr2HLn9+jwrQoFqipgl2f5TB/8viI3pPG8ZdbOwGMmAuglokp/6OqLtdXDbKYDIDNskXxK/
IxKofh9iOOtVZRBzefYiFcRe2qErSCzJVHRj/hJCsFV+dJhSPg6nYMb46NfZ1qWQBqgynqyVyAhP
3HoawVKQVY3A0dvdVulHyczVsly9ws1qdoj7MAp+sWouxWdZ4/EH+ruUMZpUM7DQu26OTAdFLQsh
FXVFdwGH24ctfGFLaHFsw86rQ6JI3DUAQWBfn5CUko0st56C4X98HX4Xy4ynw66PLFUBQ+wHWuzn
Dm/KoqjlZYqhLpBEdAy/jgW1wRQMw/8HHtW2Q575s7qEU1SmfCrwOhnMm2Xyhg1A19aU/2AIRA4Y
d142iRA5dHtoCz+JCltjh+kDtPQdkTamHhmwr89tnLC+7U5NNE2WhY6QqN+IHB0hhZcez+/HpQNI
GU02x7yjxZrmHl+bAwua8rOC1aIzDYOqTra2incVPdCJp2WrsHT92XfRsMiDc9W8j519/O5EpwD3
nQW9HhEGVt3nqv8Uru/mXUkQc9Y8Va0+c7wRvAOMDhfovpzLDRvasOtByCX6JbAqG4rCAbrHFfPQ
OMwOECOxHKTe9CEMfVv9V8e0vA8UG9GTDi1tBr5Br5VJ2NF9zKpEvwSWaItr8PABuwBIE1Y0dVZb
M9+bGQQT186X0s8YINugGxBb+wwI6MWD8jTpinPp2HribsCN/0QAfuIW2q9sQ8GAMeeR414WD50Y
tXv0hq8d6hMBBe1ymeQqOnBqO9GaFuL291c/JtfILbgXkodgrT5OYfmYbzb+6zcjGd+hXQq3bqVz
X8N9RkA6BvrsD8uTLL/nK02BIX8o4+a449iAH9JCN8LrR1CxCISbW/ErzMiMdAiWhvuDm75CO2hy
gS1m2Lb2CphNnvbO8L4LZdoXGdggyi6Fo4lkpvvICIl+X/SLcln6Cjei7tbIshTz30zVNmirYa31
GyNr8taZOvQxe/TzRH6Q7eN9E72Zc1yi3xfziEIxdr1tQ354HDoQMdWg8B1s2DVDyOndMaR3fIe6
A6jX6tgBHd7UpzUZlw9LMT1vrqj3NBPiK7TIBmAiyiJvWh+cOeve9wXLf5GptoFPTTbSgtpRJXMm
F0Ets3crp0nO/heAgOH+ApgWVgviahT+sjnL8lDUIBNBZ3Qz/a7iopCnfeNrkVyobgT9OJ9wTH3u
lqfJJidvWlktcEOi8GbvMZh8jVMVz6dCTvnBycJrR0D8vG/yWgCPOXODsgab/RQ7y6mblup5A4L5
y77RtRQ8zmrqfUrGa7dcVfPithaTG/xFvyOCFqYovN4dr3PxuLbnSf4uYsvQBm/R74gk43XJViKv
UFh5F+PF5OBm/Xy8bw/Dkuo3RC+fmrhWmPfCzwuItF0wLZ82Gx7URGWh3xChMpUBtsbklebdQXI/
7aOvwfA432jmltQJnlizpEGbutiVq/L3/W8yGUyL3WrYOi8flbpykHmNx8z2uG4QKSX6LbFfyoar
1RuvYEQ+xNupVlUiixLyX3+KoXjYyj4JJS6m0B9mPZi3h0dZoJaNzEBFKvfxpALH9u8jANoYu8EF
9RaWDHilqXkcGhsix7heWoSvQyMiHAHkNeefCQMqZ6SPq0NTSpdDlf9vcz4U1bO7SaRQksxradnL
TdGjxbznFnUBMrTxWrKPHKRZ5Edmw9OYhtYCPhJK8D4U5Oqw39v2kkU8yRxL3c9w1tCvhl7RN6ti
vfe3WquIPqsK1zmwHgdtLNKJ9pHzgQPgHn7wgm7jD6HXr5ut5cjg4zopLJdoSczlhkOn/BzFz2tr
eQM3mEuHQYPNcwk8n41XJp8W/8jFs8j2VItcogOf0U3XSVD/QL8td18yyGlGjmNR3DBYQwc+d2Rt
qQygvCg7VGDCHOT0vJ32JSQd8lz4WV1QsKheI3Vy1neZtBRfDPcGHewM8nawJAIMe7ntjcvwqWbh
+4J/2bwfYxccoDGWOMpW2zVs8zrqeUE3dzsDJnjpcbaHbucFPNdrsikAlCPQ+O/ad/VaxpxDWSkY
OvdSyOIQVeg1Gm1rYLCV3uWVh2LJIOcrr3MOjV33mAc87etnD3OP6bee/PCy9P5HuLc9543rnF7Q
cOOC8yab1D9U2vVxecge4vONHydPbYdLg7vqjV895WoY1lFBp9vL3aQvUNwPHA556/vfYBr/9vdX
l8QgGFVRdLO60vU0uqfIBv43pQed8n4IepkpEo5XlbZ1mj/QB1ykodcNGNuxPsWpTenJuAhaHsq8
tQ0yDz/EzttTc5oeIJ5+cc7yUKSxpXBlMpKWcwYplrit6XYpwlgmogYsh2zF130roGWdOB/LYCMU
x6r8Y158HW0EgaYV0Nu/AOIeyRpgYJk679xUHHHK+SaP7DQ9x6n/edfs9Q6wtSU0WsB5d3GG6TAJ
dawEseQXg9V1Dnw33pap2G6i02vmJbM/Oac5EzbxTtPot+3vleNHzbpkReuTayT/QF6z5NwSUaa0
ePv7q4Hr2dsWP0cOCMMHp350smNvo3t7s1KORtjbt7waOkf9IOdjPlzX9QGd/23zMV/fqyEJQa9/
fzlNk9cOjGtQ5X41K9QFW/IjD8P3Y1f+XF1bqd9kdC1WnWAkuYih9q3G/A+T9VdCbT18hqH/wzIe
VHwlFY4M+U0gpFySwI13nkY0o7BwDRtcBHFkEJ065n4fnMc52ycJCFWify8qlc1CwZkCbXKQIKOw
9jxLW0+BKZVr+5abh34wNzj58SJKaNMncn3oyy/zLigRjmna1tWGJaiWY9jc48OPtgUyr9mnQEr0
9pmqGuOJArZ1WVrgzef1UIS29iWDj+vtM+7isLn2YBXR4PqQeuF52CcoQPTemToXRT1KeEqg/hqX
/rDtayB1iU4sjs1cZtN4EzGd34GG5VA57Lgr5PW2GTdbXb/MMWeHf4yap6X5U6GL9P7YhqDUWcTn
LVeSSpxbQaR/AujpHV+mfUHpaUFJQRsISLVwL81ydetrY8PemLxDC8cgY+AMzGCOJnhA20Oxvh9s
ZyLT0Fo4Rk5Z0anHlOvuZRCgV9mO6Me2mNo0uB6LvMgEX0ExmjvkZyTEcVu9r3NhAw4ZZGOI3ibD
6aC2Td5i/Qy9RcjGiPOg0ukwp/SIbFQmmY1uyPhT2gvSQqWcu7wCW+onlWbn8czT8OP8w3s3p8Gp
O2+2ivw/jTJvnN/1BpqyDJwJUrLkolI0LaVuUhyjx/qD81LkOMqvJ5KKtBpTd07qzhJthi1Z76sB
pXXUOQsSbD0GKRigjtG8/Mnrz63PbK+ShqDTCcVb0q+SkYBcB/FNiU+BjXTYcLH6hy701ekjaAPQ
mfrDfG2XX5X3gDL9MIGj9dFzntbgXdt/27Vn6ITilKhixOsbhFt5febdlkNnbfxxf2yja2nRXblz
l1UdVnz7tB6gy3K+8VmTT9PBOVfH/GQjMjH+jhbqGYrcPgWr/sX/VH32T/05Squr+wGJ4SRO5dmz
FDMMQf+PON7rJemcQUa3k0mQVw8VZN06NBDGo63sYBheb7RpwE/TFAJ6hqTpH4r8m9t1v0jPLDu4
yUh6s42csrHiI/bD6URP9ZGfqm/Il/S8ps0xfuTnzIbLMH1H+O8jVp27RUMFHo3nSp6pGr/EFT9Q
nllW4TbMG9uI3n4T5FNVTVXcXwFWO9T9mKztl20SxwgMZpENLW+Iar0Rp6JsdgSBsYR48OqnxVZ3
N417+/srF3IBSHTATYG8sXQpkfk5rHvLXmcyu5aiee7RJgxwgavW+ovXDc536ciXtY8WSy3YsJnq
XTg8Xog/dSVB90P/GG7zMxglUkc06FPqLWtrMo8WyFXBHRZNt0CO8LKX/xJRkd7fi0zW0RI2C7oF
VNoYuXcfZuYnQ36OlU0h+c1pgxb8toe/WlW59ROaoXEamIHIPfAbLU7rlTY68zftjtG1BK1oP9e0
wOir9yFy84MsPzX9R/uz8JsBhfG1ePUq5lW8guOE1ZD63E8Wx2uTsfZPxVb/AO60ON9fgzer8vih
2we+MtPYdVMTDu56qaqfS/TcRT/c5sXxP+fdQ9N+uf8bpqW4rf+r3/D6oa0Y2iwu5dxcIXB0mEob
pbBp6NvfXw29NqqZyxJ7gr+5vwNfXvzFxrppWmItdqmEvDMTeL8N5fytVN3DUvTvusL/gBfpPaEF
42u5OGpCtwl9BEDQrwlzt3RrRsth+G0Kc4ytha3b+nG0lhDCU6n7nRyrkxceg3RMbyJJUG5Rh+Lk
7CkO4qe0OJ46z+MtxyZEliDtPPJUqMYy9NuviGDa18LYy9BLk7f4jPlADt6BH8p385j6eZI/qyRI
PHyNnB/zdLGcjwyrrmO3QNJFa9HBoTzXP3D/SKL/Of1vVPZ2hYIO3hq2IOgGhaMdnUsPb8jqW4Qn
63Tf4FosB04xzpGErbblOpCvubcvfnXMVjjmEwc3Ebm44J4qq/HcFbvKBVheLX7JACIhGaMSETsB
SyjkLKAWOO3ijMPoegiDvIm0YLW6EueprlKn/TrYNPfezF0YWgvduRMtYUCqXcK2hsTIFMRpFKw/
Wbg0O11FC+B+U04Fdn0gzMRDFv29NL/ue4khtegorKIrlMhJ50L2PTv1kK9zG/qEVHOAjtHVqZnl
wc5gIB2PhUvMXA0LQJB9Uz62zPtWNeM7b7B1N75d24dEhpaBmchkGftyug5H9xQc+rP8P2fftSM5
zjT7RALkza1MqUzb8TM3wszujihDOcpRT39C++EAvZxm8YduG2gWlcwkk8zIiFsBDVcj2RVcD6VX
+BHhGB5azRg60DuDfMD/sK4sqfI+5k6RLpUKTS/ZcERk1lDpg2a7Fr865sto/GzNB2e9bKOqFig5
IMWmns0oxr6zjPmWZx8JM6MFauD3/Ui2wGLoomgz+ZU13wr93DcPXv7YM8W5+P69CHYXAnfRygn8
MvN8W3Ev6q/lqTs7P5zUSro0i6ar9XL/E2TGEYKYeFSbdB+P8QXsH/g0qX3VU4HMOkL0Qngg04rF
4VfXaeLChjRNT05ab53vz1w2vHDkrkZVO1OPJ/PGwlu8RQrnkdZOGwZ+dnBrFkFaaMYI6mAvUAeD
EWpOFhPt9/3Jv1+whOSMELtm71M9n7C1zafqqTut5+11i7LQDCG6qkgcJEsrQrXWNZ8MdOHhecam
cQVGN766xxxfhGm59Vw5O9fEzW86HjOX+gmf0bfhBVWZ3LeQbPb7sr9Ja70uaF2G7uebXZ31NZ03
RbYv2zVFUJYWDH1d7XOfgzA/TymNqgi9N2u0p4WBslws2dRE1FWDJqCx9bHAKNmHpDwV5EsO4ars
y33zyIYX4pbWlEFNvserzAJqruLvoF8ZgAHfvdz4fOwXhPDtOCRK1h1NzBcnKcBHyqaxC23PDbW+
UD1Yy1ZZCOLNKzJL76kBuukCwLc+qiHPfn/+kqFFsNVCfA8vfdj2G6LPwNZ5X+eeqx5iJBmECF3h
ns0hj4HHpME/F+yHXcJ97IeibKKu+XB//pIVFiEsW+PkW1YXkDcffs1FsrVXr/jqFookX7YBibAV
vMo4Rj/i8bZ5MCO4TkTiPP3f+UIUoSbZoUXYSjmC4tA38RNz/+qjnYeSdHFf71tHNva+6m+2h2nR
NQiIYPdvmzKch8fKXqJeU+SdssGFsxeyY3Znc3jlnH8wWZgXP9BpeX/eMq8U4tbfGt8tQMJ2M4GH
AchwUnQ+ysYVotXeCBsLC6+0OUgk+9UK3dZXDC2zhhCjedZXOtdgDfRUvvh4PKW9+9Ec9OSQRUSE
ir7rPWq1Pd/6qbvMfvaPDaZlxR4gy6JEZErGPIu2JubOkjnGE0DcRlqUneqwv+xCycqn/n35/nj9
hRibkCXnnDJwwY7zrc1PLn3KFxqCDySu/NtEUeND1knnVHeqsOie2fz3fcvJjjJ73zreBoGRa/1s
4Ovqb2O8FzL8JZxD48MIHWjzzA8h7PFxu2O8+RkGXEJXBvAtPAZkzWk5VArFuEIMc8/VmnKPYR93
0jn44Qb5bYHEn8I6u+u/tyZCFA/zatQDyDdvy7W72FEdQ/r20l78Wx4fonvHFwjRXAdQl3DyBmck
TS3rx1Qo3rRlT1ciXNdwcRGjGd4Lh3iN/ye5apaxA+5l1FqHECTeT5qm2KYlW4cI4a3R+ATOeiyv
Y/wuWv1UBKoXAsnIfyB4rdwKSnS4XRkELIYcRcNKpdgjG1rIn8ttLby2heULB4j9ArdSFdeJbGQh
lPXFnUDS5mxXY7g49nKadU2x00k2UhHA67UkGPQAOZtd52hojplJQtQq7rv7/uHveLuI2F06cEtZ
WtbdnKBqRtCFmIM2D2FR2t4rB41u5Eyl8UzrZqO33gH+XPFRMnPtf3+zOXR1v2yZhTU2uX8b+K+A
u8f8UiQwBvxisDQ6o1eODVDbroHEGBWTlhlLiFu3zMBEMMB7SMNia+jCbHocm2vufMjcv3xXEcUy
0whnsu+j8aEyPGRwuvm10r9AY1Fxa5d5knAkM5YFepHBR8tGu6ycXehCEk8n5/u+JBlexF3pAF94
K8vxcD4GcWvNJ90aIAKnKnrtkfSOq4rYq8w19XFmGh5pW3Ka3SJ26/UT2IVjHSLW20aOmV/EYTmu
n5tDj/sv67OHgJPHCa1Q9w0kWVkRiOXSgqAhVduuHCS6XUNj01Yp48mMs6/Jm3giDO8MZQFdV4uS
L+WMJfa7pyEooY3q3looGimOR9kaC3Fb1l4zzzqs02ZfPe+VZdfJVSSMMusIB281kGzOKfx+qOcX
1hbpVqrIVt8d2sKj4H+tM021tZKhZdd2JGhoZsToh7PvmeBHOrCyli3eWVy8cJJZB3tDAb6ARLNr
Fo4b8N7HRheM3mt1Nvhkg8RKXS8guOLeS+dupaK9SGIcEW2/2ZPTgpQdgq6gtrl6oFZ4Ws3Oju/P
/V3HhGWEPdOsQRq15CPmbk5Jns/nDLqfNqh7IzPolwg6TPaROxJ+Sdg3Vzy7lW1b9VfuFhv0eQj5
RA1jUDyLvXuvxujC3qmPFpnbAeJLIKhO2mx+LRtk63wobzRvvt231bvBBZaV4L9uOhgVL2101UJW
S7Ojom5ZbGjF3zVTivfKfmE/2d5sE5AF7ghgvdA0hgzFrbFGlvQGX86VV/++/w0SO4lXGmqSWptH
Z7xqmnHZclzfHXNJcp+GrLZUnS2yzxBuMMCsb7QhbHdZ8+IZH0yefd0qV3GOSQJCvLhovjcwboMT
r8EqOJyBSZEkx6wjRLJVtR7hRB+uK7R1gLz3N5cvXyqT0tGKUF+a2t+kKUj/ev/nZF8iBJ9umMwN
RlAHouYDuGU55adAP8bAa4uXjY6sTecWK3hs9bUOJ7sowp0Q69jMhXBbBk54n+08zTlI5gy/7T44
+agd2yrEG4bnmiwoLQSz4ZOLFRhdNI+6qj9N4pxil+C4QB4lG7GfFmulh31fO6Gbtw/WsQKhBZ66
/wbxwj1Qhe+G94Y6iDpq9icvty95wVQ8LPt28EeqhV8Q4ovp2WQGI5jmNFAH/ICYoIdbh1ZfRsN3
I29zrswcyHO75ofA3vjB3ZZv9iWymRsSiwIhZ/EXbwnS1jQUR7NsOYSQs6m7ObhujBCFW4t0YlmZ
diUtwLDV2MecVbxy6APBA53dQsrK7iKtaZ7zmig8VbKdih0eLjTmKmgGQfyJlRe9GgtQf/sXvXWe
8EY6KEwk2SZEtZTGJSDOnPlw1QzQOpdLZeJ0K3vFJ8hGF0K5rNlglhr4rktk1Ohw7Je+ATZeO8jt
KgpNuUHDONTEhqtXFteuRMemN966ojhmHPFWQ4exnlqO1M5p6HgtK10Hk4CrUkGTGOfPSw0oF6ud
InUCcewZ1JLAxQMVdGz/F+8yy9SXHY5j9+J4WfsJz2ZZH84toR/ub9IS5xTvM2OwGtO2C1I6Vgd2
vn5ocOUzyYM/rGbUeezX/Z+RRLDYZVJMK5CmewysvquffC1v4lVj56ZQvfnJFmH/+5vdZ7PA8ros
OPC3ha8h0XWoaBcqJIRscOu/g2sBOPvnCYMbvZm0Hn0pplGRucvsb/536H7oeNWOYGT1FjDUTs5j
7vWf5615pfpy5FJm2aaQVNO8XLycQa+pxsX+VGgWcIiaqeLwkdlG3Bpaf0JrJpJFVtqRy92XAAjl
+04jGVrsORmqOlszUmHojBWf6pZWY9i7eHA6NryQSBvM86c88HBgzeaI0iZ5YqarGFtyZRJbSyD4
1KJtlYCsbzKjmmUXbZnC0evjAJQSC7GORa/YTkJHF2wyBoxPpyoBhf2Dqefflyz74RFVO4kkcsV2
kqKot07vg/46zGZKZz+k5nCmmRYeWwQhbo2WsLob6/HausEcVTkZf3iB2X08NroQuGNjlPk6Of11
nemaNpVRJZm5KQ5FmWWE0AXHgM8HbvdXihROM5crc+pT5aiYTmTeL4Stqw99a7MOZIzVHBt2FnHS
x/fNIpu5ELNBY1gDKZDedniimdC06S1aGlD2+f7wkj1N7BupXJ7bveH3V9AuNhA0nU+tyZ/sgPyG
iucxvxGbR+Z5MroxB+Y5Bwf3IwcUC1gLtOcrTt33C2yWrQsJ+kZAPATUNrgdBx6Z3YuGFjdUgztv
fHW3MTGMV9381U7TCex0qT8fPMbEXhIyNrVBttW81jn/CAgkfRjyzj2CSsQ37e7w5oxsfCjoMTA+
XEcLl3oLxKFx6eHe53JdRTYjuXXoQjj3Fc0Lf9rMK6ro3+wyIOFkDrfB9rdnjw02tkAT5ix1+vO+
q0mCRNR50bZtBXU8bsesM2+tz5ywgx61Im2U+bEQ4J5XkTnTcUAs+mOz/ZqM4krp60hUB9D7SAws
iBDiYDLCc7i+32EJsy8V77U4KKbUGbVroXdnshVzqNEqZhCrnnLuJqbWJscMJ2wBy9xMOSrI49U2
2yevqk8DVbVbvW82S2w+afp5HLYO2ZJGzBOOwInpoen/NMdv96cewF3/vNlaYvsJzz1uTWWJsxXl
6QQY6t+sXVLmbwYaRYzb3E40IkF/csH7f/8X3/cyS2xIQTZvLNkKJlYNTFchA7tatDTDoSwHhJb/
jUpAZWjj7XKaLgnoBwPojZ9gfz3UI2JZokJMu0zDVI8EyhP0aenrBPfo9JhRhFDPS93kVMN9vyNa
4jhuXNYvx0YWTu1yXYJx6wPoQs39Y0XKl3xQ4XtkvimEtG+tK9FoiXQb3YUmOXPdDGf6cZ4Vi/n+
yYpnp/8uZueTCn0NLrtWeGZBP707nMrB0s+6Wyt2PNkvCIEb+KysNTwzXgPzd86R8RXuE2XFoeKQ
ZYktJ+u6tB5rYCA7+KZb9o/ZWULI7H4+tLJig4nhFbUxZjYSD5KvScBNpHxNc+ieY4ntJcSkULMi
ON5Ikz8Zu8q8t6Df6v7MJWYX2YFrYlWbSVADIeb8xRq3T9ZUxKbvx8eG33/2zdFc1LyZiV1Clado
rzaFOJelfWqCQrGBvX8dscROk9nR3L7jOg4az45y40KLJ3xPtK0xm07HvkAIWtLzYFtyE0/JvfOc
uU9zR59tcqhyY4kNJ+5GCgDRYH10+cROYEYr2GPCuvbjaXF+3f8AySbvC6FbsNXpNg7ZcHPTi9Pm
6O2p4LaqYUA2uhC2GfQVOm4aE1j4xks9sCe8zSpSYYlris0mbMk329ZRSQFl7sXe/LDz80/BqlIX
lGyZYq8J3+qKbg1cMyicy+KRc+FoD4XbnGpXdR+RGEfsNNHykhLkItAcXgYrAvNLniy16o4sM49w
vhobpJyKAqxAmt2lQV6eetK8oLx1bNcRe0yWAR0mdavhadTPf+UNVFgLFOMOuaSoFmMYowNJiHq+
Ng79Mq4mkvYyV2RRMrMI8VpzvHhzimXVCb2szSduDZ9cTVUylo0unLNmVns+5OXnK6P1o0sgoZPl
YL7uFIaRDS/EqgY2nL5Yd5903BlyGmsPUa3h5HYqbJPsB4RwLQd0xzgNAxjA777SeYRYRNC/bDXY
aA8trdhgYmx27nALLu9tHOlq1QVRTfTXY4P7wmnSZzNoRvDa2lbW+NOoVusfZo+HAMeWJXaXNGC2
rVuCtdVbrQoD3rOYbt6o2M0ke4HYYIKSfFdaDSpj4MovEtoFNG32h7/7lpEchKJMjDO39eQPEHid
y/VsZOXLnF2gpPE0YJ1DvVoUN23ZR+x/f3OcBxB+QQqP87bm48Xr6MOo68fSbhEHM5t0bPsZ52zh
eV3YrUsXfj5mGyFm3XLodNDRQLwLpfgm2NLAC7lvXjbuQIVlNRVnuWwJhNj1jDEY7XJD7KICRj3v
Y7AEX1fduvSU/tY8Fc22bAmECK7LCVIENbaIHJQcsQ1sczLY4EC7byvJ/iC2mKAg4JCG0/laUCN1
mHNZ/e1jWR5qP7MsscnEawCO8KtdvpbxLw7Hxg/1FMXGLzGM2F3CbXto3AZaqtoWlJGb+Q/Vqmy9
kSQLYm+J4xPLn5duvrZ1/zxYwRiay/C1m0gVNpqqOVjiQSJSy+6C3i8dKEG6uUUjaHyftM787I71
FeS1HwerUWyjskUWongICqMqtJJda4/ZoWfkf6FySAFLslXPZbK1EA5hza+NoAMp2JU7Bki6+xdP
V0EtZZMXoplPk2YtkAu/LisFhSYJtSD4abjHlBUtEam14R63DVkFYI3ZPgeTlUOpmH6/H1zvWgV6
PcLUHQ/AEXdv0tZrz7m1eD0M+24x4vujv+uiGF3Yf4y+2ay2m42rMX+t1jhzAdP6y6g/3B/9XbNj
dGHb6TzDBesNGKZ6BuKEr/oQN15yf2iJWcRy2JxVc0DYMt9oRpoTIzxP1r47sitDykhIGba6sIfR
tPQr9z963j+a24R59mjYrxn4V+7PX2J4sSbGrBK0504BMZHuC9Eiy/1UejeugjLJGifEWthsGRTy
HljXndur/kSivbHNtcItpZf+YqP3o/16/0NkC7Gv/ZvTnTVUw/kFErd5Kp9K3j4iTVfYSOI+Isma
sy3NrGfAX+sU76YsGruH0lQpAv3LC/bHyykWWdhuOKkttyuR5djp/ECT7GKk5sk9H6Srxg8IkVvO
deONRrfcwMe8ksdOqTYg8x0haM1eG1AXwcDb83biiRttJzNyozLee7rsZx/dVeHOrHZ/gaW+JEQx
7WibZyt+Dsp8TyhiZCkatW/up6wHiYyRAJIdzsc2O7FYBj32uYPZEHhVEPE6f9364kgWCg0xIabr
acR9xWwXSDSMTREGlUH+bsEJqRhe4qtiiSxzgsJvTMRzDtFCY2Yf2TDF0zoryqvvV0cw/d0X3oSZ
FjhkHLxsu05o9NmW4cW2/UhDt4+9LgkeVK8az2PuNs91pn/TnUmxg0tc7Y8qWcUdBgiSDqHNM3dP
y/h9sT/o3SEgOL5q31TefFXXc7bQboIcQ5tHW7vGo6uKb9mCCOE9BHlBNg65j2L67P8cnKtxiIsb
kxbiunYbqJouaMnnrGjh+7hwR16xjSq8pczmQnhvlkP8vACJkmfQ2O+ysOyyy9q1UeuPZ0VM71Z4
Z/PThZj20PBjDMGw3IyPc+x8+9/5ABZtK9p5lNC8mdz/ofe/xRfLX4Vb2CxowXKk4/YdAujpReYK
3ASZ+W88uCtedN9fa18sgulds/XgpsNhOvo3EvBnI8DFrXZOxz5iT73feGlWL/3g2sN2Bra/TBy/
NF59ratfXSgepsBS+Irz7v2j1BeLX926MaCZ0T271afciG0VA4ls3N1sb+bv2qQybRtkpeNwIdlt
PkQeDd1EIXqBfdHMjaPBZfa3VC+CSw9cLSTqDvqOEMEr9YjH63G5cSPNy3SYEWsrFMWOxZkvcq5R
J1s9F6WRW1anvhvyJV1fFxXf47vXMthGCGI3K7xZ0zB51/9YDE+rFzf+qWieDfLPfaeU+bwQwTZv
29myIIZhDh/AQ1HM52JQvOJKglYse+WOaUPHALuya8+gtuUxWixe7CmPqK+SG5S4pFj72rg1G7mP
2WfN3yzIw4AotoJ/c/Q/dzZfLHzxpkA9fAUblPMRaRHa3W1QxeVJlXrRctoiKxrQOmyGQ+rF9xdC
kh/5YjWsNDSn8voSfvqavY4XBiqV4Zad3ZA82afy/8CkKzOaEMdbt7XmkOPTJuvVaP/mjeI02FOg
90wmxHGXG3ap28izzeWXx26k2u+vL8sY8dyJZxWL4vsoImihCvGsDR20lzrYaWeYNn8y3EjMi/ts
REM4frYUGaQkLMTimAOg4bDud4YJzcXt8sgGlGxVXCSywYWgbltjJqTflpveR+P028pPzvR634sk
+4XIxVZlEFFgjI23uus+TtBKMxv95s1VTDs9aupZwacVvL/UYnmshgNtWg8X0q/ZlYG33ErtU309
BF2HIK2QZDd0nUAnPKHXlLIQpHL+jhebf983kcT9xcLYrBluDX5hvFXQOXTcKkH6qIhh2dD7Tvjm
hKStMbbQBZtvle8l2k70Y6ke2WUWF4J2MPMcTdsYej4NoKbAhnpilzFlitiVUHv475TFKiufML6d
tuftVJyNGyQPr1Osx3OqKSkeJK4v8rBx1mWLDQbFq4M7hzsbX6jFUYCbVPcb2fhCUj3Y/99MY7wk
RnzZ3yu6cxHtO/bTkAYxVVzUJJudJ8Rwb5h2y03Ya4CQxmbv6mSN/6Tnf5PNjr3yUM8dIkE4nrup
XXH5H/TbyC6BDRF0xdks8VSxVJbXaNwcXURYY2mR40+AFKp6fv99e3rnHBDJ2FZwQfK2g2ncx/KT
dWJhHVcpyk7RGI7JlpAnqE9GJAk+3Y9nyZ3WF2tnxNPrHKJqeIHpoiylCU15GRrkXwayLFEtuCQA
xRpa0VaNXa3Iqu00P7N0PDupkQypqjgqSZbEItqSW20FLBneFXiDm1ro5EFo7s0cih1bdmyKRG2j
b4OkYcEPlJfhAk2vG/llpPrJjPnZueRf76+FzK2Es5nxrifzspPEWN9p80w2RTomCWtXCGvHGovR
pHhkw1W8DSs7R+eOOYRuoZI++Rd6/57TCvHcZY2++A2Wt9Qe5+kJIj8gWCzCNTs7duJ7L4H3PR/T
wWxCg59z7afeIiHoPt83m+zzhCjXqMWKbsTnVfNne70O3ZdMpQggWRGxqEayYOPjDGKCJXuyl4+r
qhQoSTTEatpGW2h597CXBhbx8XO/pXx6Zf5nppLJljmsWFOjXWnUfYstqn7AVv6wna2nOWp+OlGX
1pEqqqW/IhzZI6QNNZAvgnvxcTs5p+2sRexELyBgh9iditjo33LCO94lVtd4lXVBU+BbzHQ4rSf3
WjwBlhoXCYkdbIxVZD9vv+02bBGNxst9p5JsWM7uEW+SEZ7jNb2t8Jt2mqW7iF+XaOmYeqqj9v23
H1/kRzBoRct6wfjubEYleQIRddjnl2K5Ff4SWcELONkXPCROzxqoDUpX9dgn+y5hL5i2pQ3s3aNB
F3ipruN5Odkn9XfJHFvYCOpg8nQggvCW6E7gFTKsW2eAc0YDEppoemRBSvb++kiCXmRO0Jg3cjeD
/Yz8Q+WE2F00XTG0JOj/IEyw2y7vAwxtWQ9e87JpinH/FZl6x49FAri89/IpCFAuM9u/ai1y5y0c
hqTVP+UgsqyMT2uQMu/k9y8W60Ob+ac1AzGH2SXW+ldZfaTauRs/QNV2oegAR4PYUjz02em+PWUf
vS/oG39v66rd2yTmW+B0adX4535R9WvJsmORGq7QzYwUjMPnUjtdY+9UPpdfndQPzVhHqUeVBMg+
YXeVN58AklOe+WhWPOdtxcO8sc0UWvLHqOJ9kSBOmxk1uh4saN3gFqhEBj+6TfV0Kpu5cPAbDSN1
3fk9NB5MN0XV8MHmvoodQja4EPHlYoNriK/6bdHTbYs9I73vMZKcyxZC3WtXf0IOjHHzKtYhh5EX
YDWynj2VVrgkxEUuOLNrfa4TTHyc3ChYq9PiDCF6jhXzl9hFpGuoofoCCKDfneflmzbSa5MHx64H
IlfD1JQOM4IMEhVdAdR6a8cunnOS+2aXTVsIVKins470oOvs/Rh9P2arSBJl4wpHuesNKLIAkX0r
Vjsmy/yxyKeDlhYCs6lrgIE9AmVTHaxv5XaZ6I/7xpD4oKixybXKyUEWrkN7PX/2bOOpcsmJ2ADa
M8tSrKbEDUUeBpbntk86e8Ql9XOehzT4hwSKtZRNXwhNb2S54VhDe17WhOcR6+wwsMM5+Pu+dWR3
O5GCgRQjYKkTiAuyH3NcnPsUoBg0Bu43ryxSSX7Jnl5F0c2GLpDCzfArLCnNeLh0UIWu4j1n0ms8
HeSgY0pHO1SVwiXrIVInkGounNX1x9uK5wPngzk+VsWH+waTDb0/V7w5QaqVdtXK3fGWO9+W9kG3
itA6hFHVfZE1wfFpQO2Vj0j56XmqwICevd6ftSRyRcKECviJaqZ9d7Zp9aX3oGltBN7H+2PLLLL/
/Y1Feh+UqKwn/Y3Wun7aSOPF3Vp5YaNnn+//wm7bd5IiUZGT9M3YZgvrzn6dn0A1Z1ByXbo+ts3f
nRuExWAoUm6ZmYRD1m71oZ5AG37uaj/M1/mUj+7p/jdIkmoRHubaa655E/guhyxIJ8s89d78V15u
56XJ0mH1wtq2v2gbU7ip7EuEk9esOs+nFBGgtWaSVVPC8ORx/0tk6y3cpenmDyzg+XDT8iArXr3C
nbzYtAqz/77k+jFFSN0XgWNcL2sQLeMLCi1ItHr+1Df02HYtwsb6YSsdx2zXm2l816an3CQRXf+6
bx3JOot4sZU3W6s19Qq2Cp26Yd17ehosfInKraenhaL9OxxNf4t6s4RSa+CrWplkF20RSmbpBcAZ
Y6njAXt+cKM2HaDAQS9mTAD8qb/d/zzJcSQSK4wOQeEOXZS3tY814CitS758nFQEFBLXEoFkS9/P
y9r6602bvxb6s6n/nutjoS2iyBjYAA2Hbvy2Ovy19cuElN3BoYUjusdtnBV5Md20YT0Fix5rq+I6
KF1TIYyb1SAGeoG2G+BcTkhenDOJxxupw/ai42KkOi8lu4UoyVl0veWtgAjc0MFg6d89FU+PZD1F
mFjf+LabrwW/GXimaM+a9tA7ioRRdmMUcWIdQQrdlc52I1NkfTPifi8eRx04z8L20143Plq5ESFj
Bn5Gm1v8kv4K7mYesqhItAS8TEOYhf4ZTLbx/eCSmWsPujcnaet6dB00/NBMfq0bVNPOta3C/stS
MBEhNrFy4UYNV2KJ9Y09NScS62Wof1yjNQFi4GPzj/fp/mfIvFZEi3kV+CCKbtugBbQLPZUnmuLp
yovmZJdCno5xavsijcIIYIXZsGa7Lf7T4IeaoUiWZMsgxHM28KZuC1wqc/1x809l9lKrqkL/Uke9
k8qI5Al4fLBbm9tYYrsptDbyi3LcUxjX9KtTRYuy+mFskHv5tvSONz61XV153zRtaas6QlsdZXO6
tAUovosZN7Hr1OVLpUc22LCqk0a6fv3AfZ3t/eGmtxROOGmNRvOwhyxW1eJfh8xoE+h51ytoH0uu
O13Cg9LJvlp9z9iFT6uTqcD8Uj8QMgU9mEvXdeByQCwA3FGfvA+mFdrPzrWNtUt2iBVC90TsGhpq
y3HefyYYYkITR9UO+P6u6IloNQiHFX1Wr9vNXH6ybQjrQ/32mLBwPx+GsnFYjoHd6fPgJhRjcxWG
TGJ0TwSn0d4v+tJetpv1MZhC99qcyhiJBvhWL/8XtWiZcfbgebNXgYgHYnrmvOHQe23ap0b1aCsb
d//7m3EL0KtabY3pa85jxpKMKcpzsnGF1B7EtuVUdXS7GXPkZ5d8OHT7AcvTf+c7FkM5lhqH8xla
VA1RN/+VOapnUdmkheMfEKbS1yg2Ul+/DOxDxRS1ddm4QmDaOtVd1CthZH5ay6u1Kg7l95NfTwSk
AWwLSJrB9oAHvuG8C/S4J34+9nrr/QFG85fCzipMe+wgf7tuhX1zKp0qJi8xighI28gOdXMweh08
LuQc1AoPkY0rnOroOHKGcrUw6/KhtE/eP4pTdvfcP48S7w+Nz67MpsArt9t0dVM9YSkO9Bfzkx36
4a66t1mK+55sRxF5GILJZ5qfV1jV1E3NxDgXKf97SJbYSvh5Vl0rZWYSAtRxofwcgJLytowPAb3p
W3zQTkKEUlZXpe5jYBKE/usWs2g7Z3ELBMOrdTUScj2oquP9QcbQkwk86fUGBAAgK3ETIwSS9VV7
9c/LeVNUHaXLIQSv43aWvpj4FffR/3c5gsR53LESJMljlRaWZDVE/Jmf9SYUFfAj2XqlcwQCW8Vq
7FZ/x2tF5JkZrGxb0JJ+K0DdnAwX61yl2+sABaAyqdODKYEIQRv54mbGhF9p3HTJ00lV7H8/NfRE
6c/cGvhKuYZY1q4c6bl+dpajlhFO1HLiIOgey/Hmul7wLd+rOzoyPt1PwLHVrymErfX517xOGkvX
ruw+BLSaqz6yaqjevVC8J0BgQKc759v9tZJ97O4bb47itcy83ran9bZlw09WlM+jXn2lueqJSubI
f0DVymkNGEfe5u6woh1yp380Xt1n94SbbaQfO/g9IfzBsABRpQAgzc5wo9r7nvl/3TePdP7C6QyC
ArCrQoEI+6Kfeqc27c5j0oU7siGPVdRGknuuJwLUSsiDsrZDZWT+a5ui/Nyc/Aua68hP7dU+VVCA
VG0skpAXEWu8nooAHPD6rbYequbZNhKFnXZ7vBPyIlwNJPOV262wE7n4qZ2sZ//BDY0IYt0JUbzo
eZKf2P/+xlV75qIZR+/0G8ril8WdtRANiad88KKgtpLVVtXnZTYSzvJA5ysZvXW9zVtWAdEPuIKu
ZYfekTwRoWaanDh6iY/wejQqsSKac0exBrJ5C6FcN8xZl1obbtSrzpq3hYQMin1LskuI1A455V5m
O/5wmwYrLL+57PvYK0JXFmEiKq1vuJsHGl4bgybsLlacA8rjftpezRMukHF/LBt2hTiecRc25hZ2
D/hfPPg7K1VN2zKrCye1xwuwU2y7V5K+TIkxrmGVN8ux7VkEnjHN3YoyM9Zb3X8aPS00h3gLVMxP
klUV0Wc1a6Zu5jVDqv06NpeuuU0q5S/Z0EKsdjWfrAAeCXW1PNSLyPT/ocUxPxeZHMyJNxOlLYNY
7tnp3XiY+MGR9695s8M4hA28qyi7lVsbD5CUsZpjyq+eiCObKg7eHss1bzhfI6stYjI0Ch+ReKAI
IWtatmmBvfa3bKgzno4E3KxbybRDlB+6J4rsUN6xFcpeALJPQWhpZgwGWMXUZQefSNYQZPNC+YY7
r9NfHDNZQGcEhr9p/sWsr4sLao7m/3F2JU2Sslz3FxGhgNNWc6rM6q7qedgYPSoqKs7667+T77ep
5imSiFxlRC4QLly4XM49Z8/Sx2ZYk5U/KEjZWo6r1584wHrw70xnLAD2vCq7S77MXyryEUwO+ykq
HxoOmk7SHqVUCfGnz0vGDyNxk2H2d1SSDwFSeokayVNdj5a+GFxFh5kFbRosvSr6SxScahdL7hJ6
d2E5Ah1oVjUeq2mB9Uzcx7UAHPdw23yGFafL8AzpVgVVhpNm3EaViIBIFN6GH243bjoQdJhYkflL
NM0ZvPDhWn0AYuwdgoknfrhWHgQWVgmT1TVXH/0Wj6cdFnUDtY7aAee/irvGMqUm+1z/f7GPVNHg
uqi27S+1qJ+FyoFw64Y780Wc/dt4EPCmYgFcJgx2UXvkjeUdyhBe6bqhyxxUeBtHu7w7NMsjEMmh
GyZyvdTFz9sza7K5dgZDoKOc3Blm8epvS7QkK55Ywr+3237V5OAl0hw6FB1Ig1MO2qM1yo9lxt3j
EKS5ZZ8ytK77qMPwBBEyMBN1rveNe0UZ93V/z2srg8DKv/M5salyUIEJOhzfvWxIHvn1cu5RA+u3
cneXcXR/pWwbozAF0WDlhd8lKInikMyW+M1kGi1aDgJc9isB3jJxhSx6cgbLYHifPAqE0f61zSYz
R4oNs9p7/GdHCi/xw+neSb2O6KWXMiFDFMKD25ERHje0/tl3w127OmZV89KSzpkrax9mcdpzReZE
Ft5HXniWGX3VWdE8/bfvueyV09C2P+fhD1dlibvNRzBPJ6VXxZNvOyZNc6s5bOqnC7gJYCHJ3eJn
00OLdFPzvSbSXNZB2ltcqzjPYeqPb/pm9OI+6Iu9INRWFG8YgI7t5NtS+BlZZxD7oGDHZwcaWRCH
r+5lDOwI/05AtritT1KYBrC339uUJx6ov2LZ2kqnTT3XAuiwAR8uL8FFB91HLwmRNH1mw9xaAgNT
7zWndbqJhGLe5jOK7g+LL5I2qo6SW7PJ1yn8TzYA1tH8FndbqXqWd2fHnU55+jRkj2X6N+DpTnbR
TmXP3vgN2UfL7mwazdWGLxyZO8XWZikWkozGnaLfc4dcUNuwu2vz1HGf29LxvIN/nakSJ+bDTsqm
HHpdLK+ZSfPiWkK7p1UZpCJwIYiAnGZhMrEKyr/+2Rk+gGnMskmbLKQ5Mt964c2Kgvyud9pEeGoE
baI4iMZGQm0aiebLZZilQcBwCvhLANE4cpBD/juo/DcuGy+BcD5DScgyFoNn6LjPsnWmqFgE5oOP
YywL8WVYmufbc23YVnXBrC1iqdOFoKYLo+bZV9sFifijy3Go9UV64XNtCaCvfvbKxOsg0GsKrmxQ
bHkWCHNFGqIYjz6sUXTeysUSgxqm/D9oUCBBO76AM7NdO1wq3LgRuLV0pSUZZxqB5uH1ImXFWD+f
fZe+qZ0+7qL+1OTrvgIh4e3JMI1Ac2vHTZsI94v57G38zRRsSa1ATsHTu25HjFHtiE7beqgKBUZI
pxU9ezPOLlGPHgkAqL89gNdvMviC5t8scoDlYFAoQoFBEjjPbvlUCqBCPvO03tdRsx/L79fSbSzo
PZ03y8ybHERzdhDBQPx1ov7DNOWqSeqpr6IdXq3AlXp7XKa515wdMFd3qKpxPueZgOixjMHccm4c
tmtpaBmD4RM6MFRs4ez4M5YXwwGltimuWu9n6n2SmbS4umF16fjQqshb8L0283kSWR7zMvuu/HHb
NaK/L0LQQaKpA0airV/ms+sHX0OvOTAfWzs0YQ63Z8Gw5epQUAhyjuuSRpiFpdsv9HM1v4VKbdK2
/jELjuA7taxi01Ronp4FmdyaYZrPQxsdPEUORdl9iCYeO/xOT9QhoVlVu2QEs9N5VOSPJ6Yvczvc
k/dl7H+JpxexwYZ6qh5qo/M56LFQ88oPdtO42FhSX8VCoHXNwSNSMyoD6EkR0iV1WyYj/+hM4873
sVmFuwG1z17bWrTjTROh+fWkUGGbjhhKKaq3XVA+dat4YgP/QIWNp82wdegYUfCojdMqsGaV65Id
cTvv4kzU9kpvaF1HipKy8XqSdTNu0WR69JqCP3bF2Ny3K+lYURRpSOQuYZ6Mi6c19OKwmn/6LIU+
bnm87XKGGdBBongiFSOncIWFdE8qCvZeNx48aBrwysbRZtiWdGrBLmcUsDF8Qqj2UM7OU1X97may
v28Ami8PUcq8kuBInTwloDSqlsOcS/fTvKBS36/6H7c/Y5ro6/8vnM4jasmyDlPRpOTT7MhuF2Di
LUeDIUbTEaHhPMjMB77grJwVObDvtUJRdNjn76uSQl8TrM6WBWUahebcI8TAFpQBYQMP2/xUzDGU
LGwsT6a2NV/eJkmlcOb5vK4uA9V1lx0jOnKLiUyLSDugUaGabk6G1idaHhXgxTTYjqOyGeb15qmO
xQT9DB06PwWrX9p2y4PXpdN7VuTVeBzHOfh7ew29Ps1Ux9lApc9jVdTiTKifsZWW5E/r/PDIczHZ
UJSGYegsTyrP3IZuUEcs/e7Bj752XnORq6X7r79sMKqDa/y65yh9l+u5Y0XMuUyg130MhExm1AEp
BxACx49pRvYzT/dsoIlQ2wNUqw63zWcYnA7BiSqOikgAcaBU5dQHNyqyxMlHeSDLYHHy1+MPqsNv
1jHNUHzULudpecuqKfanBvwENHGZk5DqBDDZPU/msOR1N36xm9Tcb+SMF8Uz4wOQXZW7PMzlUlkM
9bonUl0lRdVMpWtYr2Djbw9AFF1cblPSMMyBji3GxjcUgQ+aWJGl+3Kij6io2jf+Xe+gjOoI49at
26IqcVSgyjiOUGVWR9Hu9uoxGEXHF29rxClp3RkJ4zwZvOhNyxZLQGbw6//IvkEuqQJ4fT7L+pmy
Jq7Kj3LGm1r0wJklUDL1/vr/iwWjKoSQuQvH3gJIY3o5aHlLi2FMU8r+bZpnU9iwFocPk95bf1tP
FL8ksIHGTT3XjhwR5tE2eM5ybsAGM/fLGDO6/Lw9p6/HqlQnwew8tZZzv2JH2IZk8n/L6lcx8cQd
wbTlh2DcBMXUOFrsZJpl7QRSoYcSsuvH3LrYjUEUl5BaVJ06bMFzs/SWncEwJB2KDLbiSlXLvJzH
Rj4Sp4tRHRd7k4iD1o9ZA0Id8rEpc8vXDJOjI5MjMTeu19XzOeyletsOY/jg576tLO51CnRGdWhy
k9JlGYE7Omc9TbJtSdL280wPLADffZ49h6hWFcGYeENhiRJM49H2VTXWqvR8jIcEc1JF7rFy1PH2
WjM1fXWfFx6YtkvkthMOb+l3Iq6c5Tmol/3tto2Gun70ReOrw6beK2CoXrG4G/Bg0JQHSIHFLuOn
xssfuoom69idwzW6K1lAdbZMxuZelSvobIomPdK5QszD9rWwIVkNR6nOkznWUCPmDXIRHZ5y2lAc
1NA8sH57oKB1kPP6iOcXW1bNMDU6RaFcGIlaKpZzMaLIevWeJ2Yr6zAM4z9Yz2VLIZ+Do7Qkc9yK
9/1yWtX3tfdOgft1ZrZ3I9NntE0yX4O8g/awe+bpY+v9WukYr14aj+pj5Dx5i+WJxLC36NSEjaea
qFwRv/WpinHx26lqiJ3BiaX/s27Cw0D+pLat2TQn2m65+NQp06Jazm0t6zjtyd/Iu4sLn1Ed8Uma
HDqcqljAekiPac6Ojgsu2dTGHXzdLP6byaY67lMgL5der0nngMynKnOOvQNFlyvD2+jbGGYMU6FT
E67+zDIQ163nNgvjxvOSOROH3vXjLffjNCohK3iharZsi4YjXqcoXLYFhy+Dg8hVXKpB7hgTT3VE
dre3L8Nc/wcAipSB1/Thcq5DWe354K4J0rRfbjdustT1oy+2xi2iKBnM4IF581EV5Q711RmfY+4K
0G5NydD8LUlrGYjJTlooFK4NW7q12s5Dn+9rIvZz3e/aubqzec3LA+U46aCaBbCI/h3ANOcR7xhb
ZeO5MvVeu4CTsFlQIdVs564HsYFK4zxM3w7jbDmkTLOseTT1akV4hsuR0+bPkDs5Bo6NKd3Qcx0S
OiJVClXma/6DNA/AtR4KHj4P8k7D6KDQuY3I6nuwe0r656pkuyBVV3KD+6ZV5yMcUjcTEBXB8bOA
VB9UcFkDwNuWxrcdwLAd6dhQPo1DzRy5IK+y/WA5FDk8tXNUU8XIElmGYJhbnYZwDnt3qDOG6wUt
0l3XBPwwkTtzN1QHioYZiF8HlB2dFat34qol7p9Sz+a0JvtoTrssFRSsPI7F0w1xjZDfGdw4KHdh
8O32BJhWp+a2WzE0zhjiA0HxPSN/+/Zjeidgh+pgURq0E5Mycs+1O1zmonybFnepGyHFqvlrJCIW
sRbdhoD1cXWXj3laHvLSlu4zXId0/NhcSFWPAZqfgp++t2Pz5zR/W/BvoW/bFQyLUkeRySjl7bri
Cyvx4kKw3Zjd9Y5FdfAYYAObP3k4D4HWOQTdEqeuf8GtxHJVMCwYHe0ZEVINBG8OZ97zHRXriRT5
cxqsllyAYcHrCLLqCrqua4Q/ZB2SSHpTTCGXGgm1r1pyVxEVg3zHv8cuoUEFNieFM13VIE3x6CkT
nYqV4rb1aYh5dTiZXznY9q9BSeBN+3yYYy8/VhBf5Oz3MAaA8923t+m4MlVkXHIw2UADKHdiHpTf
6xBSqrf3BpMXaGeuPwOWGbaYi7Ej55593NjJQWKa5Utc08Ptb5j8QHNkyNn0y1oiHp1a+mNMo+nQ
+0N/n3V0ONmWeXM3Lf1yHlwQKMuWZYkfUMtKNTiCjigrwko4aRoiHY24J8nBwYlXDfad5cgd32Ub
dp2XF9EhdYJBji7OXk8AzI+AJ6n8zva0ZDA8uzrgi8Z5HpTCc2pIz6W0SJY2HB42Ug93Wv5qtBet
e57y+MLw2F135MlpijdrawM5mux+HdCLprswaMM+gmst/rSj4A2M2ioBj5Bl0Zvsop24KamwJhkW
PSY36Tk91PVqWeumTAjTDltC05bOKlvO/rqeNun/UDi5yj58VDm74AFi70b5LnSbnV9OX+5bQ5oP
s5qsKwX11dnZst0QZHtcky2WMk2E5rru6FIfIhuYCPQ8FOKQr9GpnZuHu3qu48aCOvQGWmEiwAsJ
eUpQZxEbWb9hjnXYWN85gZx9xMyDDKY4WsCbxvpJWDpusIsOFts2x1tYlV4BGMPfot0OFaNvaHlX
ZRwwSprjqpIqp+Bovpr8Pm4d/oHVpbhvTv9HkfPCuZoq9dFrxOPZLH6yLrxAmjWOhGN79DfZRnNe
lOMUWQUXOzdqPnT+mPiC7Juq299eM6bmNeeVI6q0hhJ5TL8YdgVBJnbMd6OVZc+0bjT/LZoIenvX
0Kog3jcklyG3sanC0ndT45qnkjRrB9XlCEoAtEhSOZUPnKw27oDr6ngl70M1Z+2ysgBvHywzBWVc
qudFHXs8bi6l5ZnI0L4OAKODVwxp7jrnemK7fCL7rqyegZpMhq61HIeGydURYNDC9avWxyNX5Kex
iEAcgQQGFNQsS99gfx3/Nfq0XkTmIMk6OOcy6D+KycYabzKO5rLAVgTBLK/7DbLdTvY0TdGXUDaH
qLdJoZs6f7XZC78t3JDJLIBfibbbnnnr1O847tUW0xgCQR3vtUyOQt4Llufyj5TPfHgzuO9oeBqn
P7f91tR9zW9dp6Ybv74AyuF3iueuZbSJEJgWjeayEaoWBmeaHCBoqkM0TPuWO0kqbA+vppnVnNZR
hYtzsMey59suA+td3mcPvVclKXF2t21j+oTmuRLxcMsUbAP0btzPe8/b4qD7BVl0y+wajK/DvBCB
Q9p1Q5ipaP42XPyfS9t/ut13U9PX69GLZYno1VlBrumgPqp/O/cp2xe5yI63GzdMrY7uyqBKG3YM
Djso57OSILfNxicIQ1rMYmped1onEMrx0feSit+BKPYF2FvjgNiKCUztX/9/YZslCPGGVy1Qh2XB
UblkH4XznkzycJ91rlPyovkWFYdB7VLnHIoy34ssAP3iTIaEept75yc0rwXFptemPSxUVfWRQCB7
ov07qWxSzSYDaa4bsqrjgJI7Z5JPBxR+HdOFHnk57O8zkOa6oBPktCeIo/IyOLgkfNf7v9uqv6de
lVFdI7Z0JUjIJoT6rsOugeDbMp93eWRjfX99U3B1SFeUK0d0K+5XUEHf92EUrxW/1F0Pdmrbw+Pr
5nd1NAzIR8t1jbDvUDymhVOb+A49sSW4a/GA2frf9dkEbhoqjqxsFGQnDopAtvgPFbNd/U29vxru
xfIv2LiOlKD3Vbdg5xy/Ldl4oLywXP5fz++4Oiqmz0H2I3O6nsW4xQX7y3pQEaIYfiLTEYmqeCvv
C0tcXSc2GiI6lB2WqSI56BpnN4/7RX267QOvvz+5kebBG+ivnbQCbxvFo2mffe0G0KeWP8O8Twqk
qXKaQSbbJuZnspnmzy4QUWk0sBWP8lki+DcWpruF4oGzfxjzNq7keJdnuzpyhnR5vjHHp+cNyrFS
kjgDPYTfTXc2rx3IqcinK1zviisZfwyN+sxQ/54UDIjT27PyOv8/c3WcDBDwjqglBxaRbMkcrDsl
/lDy26kkynaqY9YgmbV9bqJveW1753n9pHZ1sIzsUFVICwL45ijEoxhz9qWbm9pSfWTwRh0rU2cb
ASUNLk5guz1Kd/teb+lObIFtaZl6r3l7NFYkzTnuTo7n58jjeipuO7yW3J4PU+vXUb3YS3ralG6w
uPQ8C/cg6/bJ5Z2lOM5kGO2UnudAyTDP2LmYlkMNyaWi3pJyqi2gCFPzmn/7EEUlbh7Sc1fN4X4p
x8sydxIZj9T27PuqbZxAF3tZe963awF2cEmfwGayLytiOSBeR+Q6gZ69BQXLQFsXHIGg7hj32w5K
xN9JwuNqS9Yd3sqtQmWvWgkf0qLUVoaybFGcjUqv93jqj5fqtNSfbq8dU9vaMbf57VbnEqR3w9LF
WfcWl/t49d/fbtxgfD2HG6U1btcMHXciJFL2xEa2YWr3OpgXC94d8mYlAp12Z1ycePM2n20g7qtH
/icPAVtrC77Ng9HnYQNCz7SCHLlXxD5bnztCdmNDqnscFh/Rlr0X4ekLpE6gUnUfJ+8IrvP77E3/
tUs0FZ70r+yeQ/Qm8I7ceb7drmmRaKEowsSh23qs9HYpk+KX1/8htkri188S2EI7rdTWQFkkR9v8
uIlY7rOz83Blepve2TnSDetFT9Vu2+ZB+hQUs1PZxKjbSsrm623LmDYBPVVb8Ebm2QSTswxy5NdN
YPtJkimR+Z4lEoRjtkSBaQyao7qRo7w5xRi2oTkg3tpvbb+/PQjD9OoZ2yXlJC+rDu7E+oPnzUUs
WPdYS//j7fZNXdfcVfqZR9oMdMf9oE5KNI/bYiOANXX9+skXOwFQWm3PPTQtECCS/uuKIojNtjZN
/dbcVIl+iBRxIFLTe54PWvR5Ch7dSEaNxV9Nvdf8NZSINpfWhyr7eI7Uh3V921kJwkxtaz6bTUI4
wQLF93E7Sf/tsr0pa8uiN9lFc9lgIX2FUtH+imZTb5ZU1n82N/XvCTmcQM/Ult6Sb1nQoeNllFSY
1jl6Sm2CJ4au6zlaXBejRjlovJi/eCCaLi2ghqsXvnJs6MnZiU+ur0pwyLFtnt1vg4ggQoJq2jTY
b+m6dac8IFF56ougtYF8TUPRYspq87y+afr+soLOlT7g23d5q67WMiFgoiBV6i9deFzqB2678Zr6
e/3/hasO/sarhcL0Q+49dpI91uIuvASWjOaoVa08JhvVX0r3XV3JZGq73XDvetSctCvzdOuudt6q
QxtdChmL3BJCGoKN/52JL0zSsblwQXLaXSYX2S/6A+pjsbvs+tySBTAdrv976H3xgQnymMHQBNVp
6tWuVbggFMnQfpDLB4Cq4pRAHnRlOzadVrf9fNfy0bO1ElVcXZHjk2HjvcOLch+vrrAhPgwG02ty
G94tnIuwOs3pc7nuGvA3ePOndP51X9+1M1ZOqp/UgOY90v2gyLV5jZWp+brvvrJD6IW4K4iPPEd6
1ako6UMR1MnEaUz4aQm/daOMKwhWKQdXiPRTxO7bSR3t3A1cD7lzgakQ06+WqP26QnVJ3vOK7AS6
XsvWOU2TKjSOespRJLXzjdvIXww7hV6RK72hdoMyqk6MgTlRdGclbKkLwz7taM68rmkzlz6abtLn
ALpFgGMH8iLKH7y5K28Ow2gHL2/WAkm3a++jp8A/u+WHebTE4SbDaAdvloI3akrRtNriOtqt7HTP
uvf1bK3qxipXAdoNuXcI1/a4ZFVyu+nXwxBfz9LmddaO3EPTeKyc2Emm5/o+XmVfz9BGa7S0kUyr
E2XrDrFxPCx38cQ5vl6vWHnlsCiKXvMMRbUFKPLzv7ft8foU+npiFtV+I+HXte138hEYvzfLdBcc
C53WDlhHSBCOLLk8VewvTqxjJW3JN9Mkaucr91G2mbsowp3oZz87ZTSL1/LdfQbRPLKm/lKHDehK
Ra6QPpQo4SyYrWrZZG3NF0fmZ822Yom0AmCCfom6pOw72+l67eJ/t3Q/0txRpCAlZhX4jiE5c8TN
dZ99mr9BZ3VPIRiPOsW7DKQnW5USfhf5Qp68EhV7CBSazRY3vZped3w9qRrSbGqarpCnfh+e5X46
AdZ6pCfPckQY5MN8Pa3azKnbyuza/prwMwKbeDzKY3bkH5xf0ZHuUHVj2cEMKzS8BgwvAp1tdARX
HMy0eRX8xpPucaDz8zZ59+1ioXaSqt5xxqnBHFTst9ucVPSjtjEvvh7S+KHutVUeeCJHjqwFydm8
H9TPBmSm72+vndePO1+vM+TlmLq1j6tBGZHPbTvGzkxiSbrzuLiP82BjVzK4mV5vWCAR79cB4m+H
8xhXod1mxUeYzKN5sOM44LYY0TRCgqNAfbFXNTvXc5Eo/nafjTQvzrNxDdoS95LOBbIA5ellDrHN
S0aveFlbEdjr1F0OxDj+XaDTGCJHj/jyUnZgpZf74hDt+UceL3u2Lw82MUBDwO/rNA0hqcB3MGEw
9P/lMbK9vxsrqPVVe+Afj7ctZphunakha1GILTjcOsxBpVwtp4AKy4OAqWnNj0laABcw1hIpiwtN
39fMcqk1LCOdlWGq8pCDxQT6s1ueRGFcuUFMorcAldxnEs2L6TIJ2lEpT27doMa+TTZnsuw9JpNo
h6/rlvUsBMSdwc88iyNeo2932bA36BonTVHOSwQCkZM3lU8zHraV+hrSfT9Dbor8uf0NU9817wXD
FffasChPEsRxIysvbn4XtQEcSnNbunrBtvCyPPFJxhvK9QPbZh++fqzrFa7OLCJCKzyy5OuHeWtB
NVAd8+CbHB7EEO5XL9vfNo7pO9f/X5xZVeP6QOKCIB40U3/KXu2JUHhtIG+WrkpmEiRO+eP2lwzT
oBe8evWAciTC3Aup3I9DWhS7QgQ28J2pcc1l2VTQng9RcVKMJRH1krK4iyHBgezjvxaa5VZMW0+K
E/R4km4pDyu3Fd0ZNgT/OpoXxl+ngA1V4JeneYV+bVYMV4Ff1cbg+Zj23dI39+2VutLJkEK/u4q8
4tQCJFTO7iOltkuKwYF1oRNU7hSkmf3iNCr5FIIAPa7E8l2xhBRZHKTi1+3FY1qmug9PwRCmW0Ev
EQTs3bw5UOcJ1OUNOA4/er4TY7fe3f6SaSVpLp1GzcYWHuXYROePcwtcAQUFQHy7ccMw9DLXtvPz
JcBb9qlQ4XtAe4okXGUyTIWb+GPp7FrpvieBPN3+mmEoetVrV4DAKQ3T/NSt2EF8FUzHcuPMYijD
4tWLXtsJqhE+ycRpWPxzOADNORdfeBTuG3e1xO6mAWheTZeiIy2YEU6ll6cx8+rzMkph6b8pTNFL
XjteinRZ/PyExEMZT4t8dpd8jhtGYgjFf44KFcVFx1E+ENY7p6RfBx48356Za8D1yqVNr4clbKkz
MORnJ6GGGM9oeTvjuRRyYm/4lgF53sVuaEsFmYyoHd3MS7tIZGt2ymmTvgeTXPglV2SwQPhMq0C7
OfOpA7VsxDFFuGTFa7HtRequsayKpBpsoHbTEDTvj6REiU6x5KchbbY930L+kEXWArjrRv7aZGge
j/Q3G4EfE6ci755V5e+2evzY3ntt08tkRzEXA0HF/Clv+Pt1q55otlxo6VuCSkPv9RrZhgd+0ARN
fuq76i0SrG68hEVSLMqx7FmmD1x3/heHVFaTrC4rmIe64mnc1v0mvcta2ZKhhi1RL5X1VSuGLixy
5Ie3mOZdvLn0stRrDBDUlol4G23UQKaBXP9/MZAgyhgqFwrou/ryTTa2EJBFFajHbCVNhlWqF8y2
TRBmDupZT4VLwzioCwICszuTSHqtbEnI6IyFI+BngCa02a9K3Pcy7uvlsWBBywmY+d2L73pBorxx
Saqu+Hx7pzMZXXPdLVtSPLRHEHbJVMzX+l3J8yMXNvyTyeaa7xaDXMOtH6C+kqUJUeNnwop3t3tu
2Nl0ZJWSBUfxWA7pJCcr4iiUf3oolu/80E8ISS2RmWH166iqKBv8oaT4CF6UngYmT92SHoiAILO3
ndwNsNlaWHZq0+1fr5TlWz2lpZQIwJ36r6rad+FymvL2Qcxsr9LhTZ12J7CBfUkZZDfC5muEi9ht
U5pycDoGCzAAT6bz5F4gSvJQ48VvncCiH+SxV73ZnE9h0cRuk3+tyuzQhY81qtolFzG5T9oJior/
ev6wtROZkTy+TH0GBSDS4GqTChv42LDEdbTWttHaK3njIjuU/QmaEDxaoFdt2z+3jWdah9r5nQfM
XSvWuhcRlH8Xr4vzINvAA6x2wreRuhviEb3mdkRUWkROhVsg9wAbEm4CRo0jU/WHNctiuqqHoRJv
+WSLg00m03YFCMJmpWIgvJjIp0YE+7D4JOr7NJ98HczVzHxQQxVepfSewFARK1w1y/nzXP71bKJP
hm1Hx3J13KF1dMW1+PK4lG8amySlYTvQgVwpd4BEvbroMHvpbg39N51XA/0nN4gzUU6geeCnj6Tq
v91eW6ZxaGd75PaoLkDp8AXqwB828LGBz90hye3GDVdDHdE1ElWFeU0H6E1EYIuVfhwK/23Qijhb
6Kla7zzX9XJcv5iCblJsuATu+6746owQ4r5LTglo+KvhXsQMocuCtWthoC04jc6F2taowQF0mQaf
dovwazj1Kt1m7zpLu4OosPuAlWur0Td9QovMm7XM1Nh4w6Xy9hN7cqCGnFuuL6aZ1dxXLkFTXfMt
Fym+MDnhXD8v3tkbx6SP7jt99VJcHOu+bOl1UlGKOxESk6mIF/rNW+7TxfR1iBfrwOlWgCXhEvX7
efna2OjKDD6lo7u6tQld2sLued7EwxDEYHa0eJSpac1dJ38qeVmg6ZGecWB31HKHMLV7PXperHLC
66V2susqH8M9HSHHLrfj7U3A1PR1db5oekuBSSs9dHlb6Sny1vcRdfb3NX395IumXWhLNwhZcYjM
X+roebIpyJq6rB24WahUzje0m0Vvi+EPFban2qt7vHLR1IUVRqcKIilqF9L00ckvu6/VMB2ntX5Q
JUnytH9O23kfkfStL/M+lqG6Lw/0vwTIC0NB1bMNFJiPL5NoQbLjN24MOt6Pt2fBsBfo6K4sastg
iMLhMjBUdvlvVnFs5i/zgEdEmxas4RM6mssDWdPkRhTPVu0zePmSjL0tsyMqb+J5+n17FIY51zFd
0bayQlGMYnJ+BWAo9qy3TlPLms+GgMPXJUHn/aD75lKZhDOzGcYQGupwrtZnkHGvg+HCqXfw6u5p
baEOufkqFsBdWO7/po9oHlxwp5kdDwMYpkubxoSJhLnHNv17n+WvdnuxOP06n/1sjYaLisSUsGAY
UFoSWFa+4QzUQVzj2LadCmEgBQ7lqOO7LvtaSBv5iiFq1nFcixtuJSWje1HD8NkNoPKNGvd5VrvM
3Q4e/V6QYee7NtihyQu0QzffxMxHp3cvY+C8i5x8N3Hn7dR3H0IGqQjRHm/Ph8lk2o26a8Q25iU8
YeG/Cv4UdT+d1HLMGG6gng7x8qKCVtCGcy/g2dw3tAHNg4ghqb0DuwyAoMHXpVsOHIp9VREdF7ad
hnmyrOLX3dDTIWAdnyqgG7GKcTvgB2dzo2PExg+3bWZqXPNx1EV1vGvRuDu4Tlwy7xsVrS2Oe33e
PR0G5uGJqESBCjlOdXrsR3CXiQNJo/3yPQxsrPumb2g+3tWKB2TBN+qyhs5s3EOzj3ns4A9kV7k2
rJxx/jVfTxueFyvfxkvBkvTI9+Bxeih++m7cPLh75wSY7u35eP0a5ekVu7Jk6YYL+XgBaOlnFXwX
HX1Mh2hXSpJsc/SwIs1/+0ummaf/7l75xLJik/hSNdV/edr/TSPL1ex1P/T0+tyRzmWwAPFzkUDL
FNC1iaIk45Z98fU93dNBY1PTM49M63jZouz0f5x9yZakuLLtF7EWjQAxBbwJ9/DISM+mMmvCyu6A
aETfiK+/m/PeIEoVct3LwCc+kIRJZpJM2/YeaAq0WMO+JVMbVl2qCeyKD5AhY7k72lVmwjQ2Oabu
p6T56K7fHltd1fQ272/2jHRMka/P7PEKxn8XnJ9WcVh1ddGKGZXhYk5ldT0IdPDK6AwRcGkHMzD2
LRYZH4a7HcoEoeZ0NQLviETxqeh1Z1aVRbb/31iEtouFN11cl6qJnbMSZawVPXZNp4nc7+90rowP
o6XlCeRDcRtrv5nJS1Z99uov+fjDhpB2daXL/fG8qmwvnbzbCSSmVbng6tT4RnMtbT57Txaya3P8
uAOFmTxpD4UiVO2veTlcgymNXBZ8h/JFSN3k1+PmFW7lSXunmFMiVobmjS4AipSGvM4utkGi1J+P
j7tQmUgKOPWaZW22Lc+hbLY4zb9yx/+8r23JOqvTC+FvswwEFDQZXH8OQeKuWUIK08vCRE2Wmmlb
YeD1xK5QcgoDsj6jFOTweOyK5mVomzvPdQO0NLIdTR+BLvZcLHMoun0v0a4MaXO9pGXJVjeU+E3I
+jn2Z93jpmrk0uFh7nq3yfoVAafDrtiWp8SYIPg7aEK9qvltrb6JDKsjnNla4FOiYWeWJS80d5+W
VCcuq2p++/9N826zlMWS4gHG7On3ZQFKvenzLuyKJT/tm9nNE970EKSBMQAkhnQuR2pa4Ln+v4FZ
p7yhcChZ36EkLE+EiTpCN+hO0Nb55AyGjnFh24/+feF3ZXSbkROjm/K8u/atFzduH+YCv6A6cEhj
laIKTbB77LOS5Lu8gyxXPiMjnTjJcXK6SNj5eV6Sw77mpchmUnDc2qQero43HMbePC42PzfUfnrc
vGISZLRbQIHzIC7cq83m09Q2NzNwNCNXHG1lLYduBuTFqAFtHoLQspzYTaEcvAwngRQX0VFIqDqR
fNhrWpMWHfQ9WX+f+WuQjGFnpkdL0HBNdRdABWDFlUUcggWp7jkvQXM7FxFwh7fctcPJ/On4BKTq
d0SRmyFWCO9+ZYPuKK3a0iT/rgG46UaeInwQep0gognF5adm8V7aWoe42pp6x0tkFByFmHBfz8aW
IRkPU9ocqNUd0mlfta0rg9/M2kkGwyX9NTWhARDablamkQO+eA1ti2rtSjsyo9A4MWvkkefRqsPM
YVk415q23zWN7co4oZUwV2RlRe7F2sTZ7Nxqr0TNnq70892ho3npvNXngVvmZllc7Xz6MTrglXZo
QzVxW9W4ZJeuQ0187hjOPVuPXvZSE00aVdWuFOlcs2xTaNsVV9Pn57UYu9gzHDt+HIje9zGYRAp0
o5/aXjtj1NOxA0I+Oy5VmD7XTzWqaQYdO7PiE2RIEDS3+pSujNybpGz/roqAvQTU0mkoq1qXbkeF
XQUc7/fFNS3JJy+Y1zhPFxo+NtC78QBCDlKkQ1XkjPRcQ+7TdF3NeEWgafpjafx+3Lxq7NJpZbIF
mXiF5u0A9Fe2gWKvXaXfGLkUyfohzdvWdp07g2ortOrjytWhj99PbKDt7XPenFFSnhmdb2Xkzqcg
RAyOjKr5bpf3wWtCP71Q7h2J/1EM4BZZA9Bf7mIKRr+SA5vJUi6dFzj3kf/x13vXO9hvdk6F5L9O
T4VZFwO5m8wGtbHdU/LRBkXSfd9MS25cQoEZWScMfeovpf0DsPx97UoO3EPlhbmW59x98Vfl8hev
3Fdqh5Wy3Y7fzDIvOpOsNdzW/Dge3GN/6q4jKNnCNbLj/0X2SuFiMiaot2pfpInLrubCZ7eMS97P
3UcjH4FTRX5GJPTkjiIAZvWxxRSbjAzOocwmgdUmzn3on5qRhbkZFURDSfE+8gc2k7yu8vOiBYaJ
3Nf87gDFMNa/8hEFBkHoJCTG1f5seyIssOun7t3FS2lK8yd71AFNVJ75L3AOd8BTbw/jN3KanrOo
Pfl34ys4N47VpzLqdDWMKhNKfjg15Tg7ebnt02erPZX501Qf982O5IYWo305pdiQcDWPmvybs/wd
sNfHbatWmuSD9STA+0AwOeP6JNhXNntRzzfdufhx+4poLiNxginpuG8C9jr6ThdXM1s/N5XjftrV
ugzCGacRXOCBs7XehiMUUf1i3HMfsV0Zh+ORoGBL6w/gejRiMnuHarQ13qawuUx8P3gJNEsbQe5e
MFRQ/61pDJHp6Zq4ox8WBJfEx9Z59+6JT9j6fxusQE3WpyU+YVq8g+XeM/oRqdLTOF+tIBLLrtdB
dCP5t4V6CVuYfno1bWgL9cYRbEhpOHZ4m025jqpMZTNpe826FhrvaY8AUSBvehQJCyf/ii/U2Erh
vjIap7cTK2u5l17XXDzPBflYQ8LaBu3q46lQuIEtuXDVT2medAZioHFh83XUHfRUw5bcd+QkYQVN
yL1zfuVOXHWbYrJmG1W1LW2jJCGJtfAAiHXQFc+gpQwL+2fh6RQWFSaRwTfg+7Ug7ASL83UtD4bX
D7HftevxscEVg5chOIHjWtVKeIZ7jQc6cI89lQJqwGbPNVhaxYKUmZbsGhDVfOL51WhGfoanLaeq
b/y7N/MfYHbKosffobKS5MPIhA+QWWHJZZqrr6S0viR2okkLqpreTPcmPLC0QdyfG/HktGvc9V3s
urtSsdjypStCPRhLMljYcsf6laRnO/vSGPd9Btm+5s2oO+HTHnKfWDbJXISsWcdwRgFBvK91aRdn
FkkZFNNwLWM8OZKsS1+SqSo09+H3hW0g9CaFATMrl5UORXCxhx8QKAkFu7QpjQsxRSCXD8vlR9A8
k3nQRB3VGpWjw+gtJqp23XtvAC9ckC6P187KQdrieGuUinnRbTWqS7OMAZqt1rKIXwcXo0pO9fhc
uH3sAYliBG3Y1XVkNJAs98550CGK6CoPFStYRgVxkfRclMK9d8jXIgMTcWjZPl4Iivgho4Gq1jTG
LAFNTAE0fjEPoSDGsw/47b7mJQdZfeQvfFonl2xOTgN0yXozPzZUR7ilMowUNdyyMLvVwtMHQ425
UaynBML0+0YuRY0cMKml6zPj4pjuma/sw+pMkVGTnXaX3Jv4Q5ej0ty45H6KS4ibDKFRoZ7G10EG
VRMreThtx3leZpZdxyw4FYmInMV5AQz0+Ng8CpeTAUFzFkDFbh2LK1RSc1xq1ssKxtnSgySCWC2N
kVSdSH7tODlBUhtGYob9eZ4JxIODeDWKszfRnQtU2vxnZjss7yoDKi/DU+NAwcf1Xtdx0kTC92eB
yDCgxi6IZQbJ8pR3U2Sx/mg11oGwXQXbuLtK+a8+EXPXUN+9j3Q8VGX9oWl17+DvuxaR2Z5IYwmG
A5F7L82vGR5bXL/7+HjpqFqWnDaYq8BMk6a4JqKuh+e5bH36Mk6eFu6suAkT+YV0HHoj66F8cLc/
Or/Sc3+iT94z+UWO1RHSBZqVo+xFMr5T5IPfmDjrDvH/oyPKhzD/OUVz7ByMJ2Zp+lGYS2b/sMlE
jCnBx9TIiaQMLPxk18GX/Isba1zrJnVpckG173Top+UrZPNgoLT59nimFecAIlNkFWRhxjIuwcWv
+NUAuTMnZSRa88isFLXGebQWXjhleWgvPx93qXI4KeyNSOOVeVobF3zciRj0PIj0KTFcjcm2fetf
DzhwOPufp7IVFdPEGHCYL6v1yVti217OHr7Fx0MwX3ZRkGwpqX/2kvfOzNvUQ+a5pCEBB0mvy94o
FpOMhrIHf/aDdnLvlUdCh9hRmgbxY8srmpZBUIlrTT6ORtnVxd4D1LXlHgbUyWvuB+9vBUSmzhpw
ASwCiHJfmF1+5kv60a6dyKz7I9+ZCSEyHCqYgqye0zW5BD1p2rBIAhA42eVAj48N9C6yyCYyJkrU
eeaSJkivou7icjgTvoZGDQZ7rJ9knsMM3S2LxvVU9tr84831wafUNBwKOTc8juNotA6XpZoO1mqE
yzDeH3+Qasa3/9/0MXbuuBoECRHbh5DQnNf1KWBEdzJVtS558sJbcIgjpNyLYDjyaj3OQnfZVAQJ
mT8r8yCWZW8htTTya7C092oK4rwzNWtVESSo7L5IaK8T742LkbEv1EBivg/CcirDKnHC1Ndso6oZ
lk4uZZNQDkfAySUBKp7SczWUh5Z0oTdVmminWLH+1vWbCZ6RcBmmnqbXcTHASQFE6fRCkIoyvSL0
BxYVFQ+Zse9ITGTOqLpjlSssnLi9vj1P3XBgOJIVtQ7tvW3L74RuX1qt4IXgfM6xXc/Ba2OFOXnq
8TgVFJ8IO5aWTjxNMSsyxiZNwOAwBEFyKfv6smLVlv58ILyK6tLUvJQrHEOG2vhL1xpdnZUocqtb
I2K1z+poAghj182H+NLydYfG4VOFPCrIbuq47yAQC5xoFpsZ0WE4VZ8grd0WtGNWWo3IcvJ1PlT2
ws8jCM72xT4ZYjMUhl+zGW/9BmjSUSMyRG6aPbkMAMiJFfuOZTLYxq1slufN9vQsoO9Ult1fOEnt
UlGxiUwgNXaiKyc2ePeqKIwv1MNJOTRy1B/GuyK3DK/J5pyCaJ9m14FmT7PBjxXVLE5FaJUppOhs
Dq5jNdmV+8FFiOxTg8RIT/clU4kMoFmSDOX1LHfvHJfPY9B12QtYaR3NbU2xLP9F0GGlBe8XnLu4
HRf5gegehxRGkd/joVHqWkU7l1fasTNx+Y0WxmHoded4RcyRYT82OPZ4ThbvDtDpwRfFJXGCPzO0
m3KuE258X3cDK1I6+LZrWeRTDcOTkzg4cX1it84P23g68IM4B024/n68NBW2knHLExmT1Sl9vCDY
v4fSDQX/Xua75IzxFVLcQUEiZcQs3DuEOkPTwNsKu5k6Zl3FyGXGKzeAviLad+9Td3NBaokaL579
2mUVmd/K6aZ5aFY4bB0IvFwKsB56VZdEwJCn4eMuFItfJrlK3akZOycpriuArlEt+jg3C13eVGUb
6SRhDe26phUldzIf5iALcfSlmS5NpBr51umbY4rhZwKSh1ibLsnCzrUjKABpjnKKQ4OMSquCcU2K
OceZnX8dyB+z8ZG8/l23y8kDt7Hp+DuNLx12V0u0C2rvsWXZjvGBTanvh2JAp4/nVmV+yXtFk6fC
WQE7ALN7f/KaCdRJghmQX6OjxlKqLqRTA9ItuZ/3FbsGsxsX0KVtRzc2U/v8+AsUZ2oZrObj4h0k
rC+uTmeMIcGF2Knbi8nHlw4FdEC4xo/7UXyGjFfL686029wld788DvOzz6JkOD5uWrFMZfqqFTTb
JhfYXZg5Id27jvXYR4mTTboaWYWNZMAaB5Urq3tEt8Ix8ciVnSrh/PCz4YAnwQjlm/fH36HwCRkB
Rp2Eg94YvlwhzeK0QPPXeVyWxRPKuI+TFzz5Lf/+uCvVF0luAY0k2hA6IctMxM8BmkCWOx/Lsvzs
C3EuVx3wRDUzknuUCfFL5ozltR6NKuLDYka9jXf9xx+hWlKSZ1RuvjgDpPLu9dBfOj/7zFewaxKQ
nTxuX7H9y5J7a+5mXZDjdFHOy5FlxYHy7EjLJhq7fU+oRIaDrXnTuBNoNq5DzpbzEqxjPAeJZpIV
9pFBYO7Y+1DuwZWpCKabIKwPTYgt9NaoCX6KW6z8SJszwyBrwdJrvoILepoOlKXxlPcbD2LI/L+p
NYR81OnYKtaSDDHjJit5MbVYsoB1FpDJbYdd4ls2kQFmhCWDaGZczArLjruAZoe6c1FVnNFfj1eS
aia2b3qzkQZza+OSjMM7iBT/qhwQg5rFl3zS5UVU6WBZh2+omWX1NXbTHKngxQzCuqlCy3bCCsU0
Dk/ABptHltOiemEXVTpsJrk2JMahXpjZ7n3wT1URD/nTY1MpIpMjOXUmwCdU8CK9Nmt3aEMaJF8X
4R6YVUFeMNi3p8qgss4i9tLYmHDQjRYQ5RVdOCX3XR8gQ8oWZ24Lj+IBr6vq7BgU3gKNemTiU0cw
VJVNw1NQCB7v62zbSt4sLJTyG6toreIK7OATJN+fKltE4L8m9fw5TXVvkgrXk/FmhWDpIqrCu/tJ
Ea9Neu5mHUe1wjNkiBnLBrtyTO7dDUx3Z9dRYQ5gSNYRT6pGvnX7xj7gy8iDdDXdOy5vLDkPo8bu
qna3/9+0mzmt4/sODmVOZUL8qAknONzjKVU1LW3NokLWgvs1LDJGS3Btco2IkqpdyWEp0nSuWWPI
Noo+06yJynrUDFmxEdiSzyIJxNyxrtm1yIY4X4sIXRzN6muGvcAg07fRuJmejipP9R3SVbPLE9Qi
Zg27kqZ8aZH1bVJdEuS9xQgZHjlR6iTmSpHM4rfWco8z3pSrLm7qP//3ed0al5YMB4YSSvUOv/U+
yhCvTEeMqBq0vF6AA00TTqrbjEslBj0RCMToTr7vGXsbtLRokgJPyFWCxm0PenE4WP+H1HvoNLa2
pVXj5b5YJiDgbqMxRawnyH5nmgWpGra0Rqysy7xNfuG2Zisy6aQfI7LoJOkVjctZUCBJPM7tlt8y
J/mLguYqbk2hy9WrGpcCOgrVxUIyjNzOmte29WNq7iHbhr3l3GcD0D8oRTCX7WCLQ9uOn922H8Im
oJDYsDuN6d87NG+9bP+/iYysnbiTGAusYz+77nPGfwfW2TA0pwPFYpezoCBx8l3L4vzW9JAY+AHx
jtDyNCNXtb1NyZuRgwI+F7Mj+M1E6iepYnDcC/N1l/PLmUQoCyzWDGTnbS3tU0HBHdLm654c0GZy
yUnN0fIr4ZX8ttAPpnl2NwVZHd+KyiiSky6Lg1dCrPfbRq3sZ7Hb/6hNzY70bmHHNnDJTR2jyuql
XRESD8Oz96OOkjg9pU9r5ETsG4+C2NIsG8WilDOIVdoljV9ugZ2+NI53aJkZLmyOgunweH5VHUhu
S/rBGYiXw23Xp4wem3NFvzi6oiFV49tR+c3CxO2zsX1wvN0aYcVO+bEH1S3zf7rB18eDV8yxu/X7
pn1vZpXAzs1vDv0A3i+s+35PBhEzLPPjA5liT9ibsHx81HsnPMTr1OnxqFVWkdx1NtuEWBxN0woh
IOm6FytLfnRef3LSb4+7UARjubaVjsvS5zkW/zJYYelMIS/ifS3LLmslZdpNaBn8nX9BD+0wTovG
LqrZlDzWNFyjTiyGpQhWrNAoebRA486cxY670zalktPOVZelyYgdyuqdC0nMV2rbf4JAR2WhmFY5
TziDSaUOEngSbgVPU74V3C9fpqT/4DLNS5piVuV0IYQFm6aoEXWG1L96ThU76Z6iXNhGThSOAwMt
kg3bZyDANM3hUHQ791X5CS0wi9RhxOa3bvi2mCSiyycwIIeF7pFFZZVtOb0JAn7GV5DBgdW+ckiX
Xf3CzMzDBK0a3ZlMNbFbx287aExi523Hb35SR6IpI94ksU++zboOVF8gHYRtv3cyu0GYNDgqZj0L
UtV7IFjbvEruOlIoRQy+qG6NsYmQQ2JnWTU7h2rUkrsmjgdyFVrALHTuD16ZGOAVHzQ7rKpxyVeN
mlv12sEkfoHgZblRrqNcfC9NA4vIiUtqJrW7CVLeCEoKs+LzWv12zdsSHArv4+MQqepB2lKDxWBO
OVs4MuUkiJYWrIWTmKswmyDmTXPA3vvc3kPqtH3ONog3ixOaUtOymG4FbfnXLgFX2l+drjRWMQdy
3tIz7CAzqwRNd0ivNwzJOVDYPraRwqfkxGVTWJMA9QW/zckcNukzMb9264dVp6ymGvr2/xurWJOH
h780rW4WaX/lHf+WcHMHA8NmcMlZQYrNGS1g8DxFDS9Y7/qfwm6Gr4/totgD5eTkkuQJhAoT7IEt
a8IeCQ+XQ1pmgCjC4w5UlpG81p29JisTRMsBeI9z0K/ZBYz9e17TN+NIbrv6RmKvPXYo5hCkbl+q
/HWtdx495PzkZCbWQBfkIcrpNM/XdE8lIQYt17suFl50QVxS3XD8OPk1x0vPeOqMNt5lcTkH2SVl
Xix1ADdqUifOyOze7LHb8zq5DX5zsDcrnTjjinotXBDowkPyxzaBPNZhshROKpe3ZmCM80Czi1Ok
84e5bpi532bxH7GnVGcbuuSkfpW7bjV75U0EYKZp55jPulIFhRvJNa1JQxZEftxac5uFKN/s+z4y
dIXjCheSK1rziQL4wmAWG+U57tLGnWF8frxWFFuHnI9MVogCtlCEvPHViigK/Hz35A5fxiaNfEsT
wFS2kXy07/qaJ4uBEzzKjETKv88IBMCS7DukysWt/VrMAaMUOzdrygMuyd5l8Mv29bGBFIOXi1vn
ZugyUJ5WkAp7AqMkAmNEx9+P21bM67/qWi3oU40lsFhBUoLqmdMgNFv71+PGVQOX/DSbB/Cs2Rh4
bx8HfrH+MB1xoarl7f83EWBqvakVyLzf2FLeHbeMVl9cmobE+wa+WetN83mC+oZ6wm0VQp99dl6M
12QPAxMCwH+RZW+adktcxCAeg9hV8+pok+rAaq24kMos0sm38No8cHKMG1J3pxrC5oASv/aVTntJ
lQL6bznom8FXIy5gTYDj7/IBj3D5K4naCNJmr8ZXKKGe6NU8U81ZWPUlksNajtmh+APxJm/4f8yS
HkU1/J3ZjibFpFj2cilpl1iBmF18CCbjWFcUuJB9zipXkgJzwlO8viF5ZX73ph8eSvRbHbPju/BD
LB5TOvgW6dA6doplb2ShH3ZP/IgnuAiJ+Ploo6orPersozC/zDM/4cW7MliDr0BGfiTfUX19SBZN
Lb3K+JLzCmimT+aIaGnRv1GpfOTQaXrst6qWJb9llY3nwwHX7iqbLiVSNmFLXV0q5b13s8340iE4
Fx0Dnhqnjk4wlGtNBXrIX4dhOSDMxaDQ/b3ggXpu2I/HH6M4ici1pd4496RwkShu+W/vD8RRQn+F
StbpcesqU0ln4nR0gb5iCBWr+4u73xrd+Um5RiXPdVCjX4kFDQ+/yGlbotWJPqdP1mU91HF50gnY
vz9+cGH/M0SLhY4g48dlaiyd0BntuO503I7vVrd7gSfXkxLO+GBuYfS/cub8uJzXl4KFcLGYHb3D
ngnAgvrnB3h1RjqeN9UtE9XPqixQZJVDs2Bf49LOO08bkgh6Q7eOmf4xMfrPBpl13PEq00v+u7S8
86mFpB8X5JgXKyDQWfx43O/HHU+ulEzYAAq4GcltYiL7X4YAwayjJkXxvj+BI+2fBl9AyZyMPe4k
XX/x5ifDM0KePeWAPz8e+5bqkCtrtlUjbb4tNnRHVD1sXqW/BDNfaLVcSodBgCD90GWfa1cn3qb6
Esl3wSgEGrUekaHIbOtcFNUc5qUNxja6rM8tnf48/iDVZEie3AxBJVAXg02y6yBW9dXpn0u6a5v0
5DLJmnAAYWy4b8XscLTdsBJthCIrzVwohi7XSTrI/DHXw9AbaHQkRdS3lynbU5KHiZYrJKt6zHFs
xtkE4g9hSfNnZ3TOj02ucC25OBKEWaDMMLA1Tlx8QyYkD+tdmN5t2Jut3hzerJQOE7TNkH5yG1wg
foohO3h7CHi2xrcPetM4aBxrQ0BW6kby+Uh48OzxsBBCM52KBU8l17UgI994FBb3rP6jbXtPqMOI
Op4tYVaamtCjMr3kvjPtJ8MctjtcM1RxRg03ctpJM6+q9Sh5bNCwanEdxOMkPQv7ZYTcpw7XqRq3
5KV9wiBflOBMuDopjlL06Lb+p8erUTFqmUAAi+X/vwemCwriLQ85OeiZH/1FJ6Cr6kDKGldewMu2
xcPaNJ4gCun1B3PfPcuT+QKqPGl4N6f1zQqW/DN1QLfeuaLRXE8URpdLQlMnyVkncG0eVvvcAkiL
5/J9a12GNbmTO80JHl9vZPm7HKLJ/zwhu91aPx7PqWrk2/9vHJUsFSoBGXYpD+WGcbtQcSgbQ4dt
VU2o5KiJ4xQoLjKQriy6323fnoLC/GQRnfiKqnnJRxnnU+7kuFzNA/2E+2EZ0nE2j44z6hAUKvNI
jsoMCLwwF4d8nJmeUWaHy4+hSRKpBi85Kiqfe5AmtOZ14KOIQWK1hNCkNZ5no+0OjydXESdlsFPA
624FG2p9K1ke+UkMhbDQtz/nOuu8n6rz5GrPoPUau96AE0NGQ1QJQBp8JX+BG+DaFJ0X11QLUlTM
gwx/quko+ASxixtUsNazmRdsjczVrubosaVU7W8WfOMG+SSaBjzY245CwsEtDrargzwq5llGPQ2k
T6quxBmWGYX9cWBe80Hk5hTaAW4q+0YvOXFhYQcGowcuKG7J4sQ2vKemJLXGNqr7z7/wTy0x5mks
698+CuxAGH40yYugQdRupV9ne/klymcbIjmQttF0qZoOybH9rKy9tCjqG9hQltjtUJc4suLbPmtJ
Pk3XIWjrDnNNAz9GmewLjoZ/9jUt+fTC/Rx4S2y+fWVAWp4HZfltMXodvEJhFhkJZflLUE1jXt9q
h4Ys5/EiNDZRLFK5kpL3yPRO/naFMM9DhmeUJgleiJg12QVV89Lltu/mrra7DAOvU+TDbwuzTrpC
H1XbkuumFfcrlmHvbfMzwHPE/+GPmhCtsvfW5ZuoYBdgl/UYhp3h3XcOF83qVo1YctfOAKV/nWIa
EzO78T67mJDcKVAj8XgRqpp3/jnqfK6G1OwxatQPRVDmTdIxHnW6xSqTSJ7Zg+i4KfDOdguyKoLq
ZFiu+04iruSWnhmURo0wf+vTLDKbLwykhY8Nohqz5JXJnFocfB31rTdeWfbF16UXFdurjHaiWTpA
igAvvWML5o/pKPDQRtOTuUdYApcoGeu0we9IsAFAxkDEPM9OZNyHOvVkrFPXJ6Mx2zAJT6tosPOw
HNiRFLqDmcLiMt6pIiQpV444yFc8ZvR13Z3xYKibT8UCl4kDTDvLSOvB7lOfCbBYTOGSjZ+zWVds
rxr99v8bt8/XucvEBGw7hGjSkDbud6N73bUUZb7+yiksj1kYepZn31H4+lksuiOM4jAmw5ysbsoo
6DCxWpL078R34ywTMfDot6wZYsfRcVeqjCO56eqbBdjIcaQ37KmMk0aUB1HZuopv1dRKrprRbA3K
opo+dOlULni3Tvy2+nsxUF37mnql6D4/nof3k/eeDEgQ3dKAmIDZJyKSoy0K6DyvZTjV9GvLs7gn
4kNWgQDHW34/7k9hNRmigIISZwG7n31KR+fA2vZoLToOMFXTmynfrFaOF3jIPgn7ZABS70/xmDjH
x4NWTIYMTrAg4Mh6ttgnC5r0WeuFBeqlAmMfZN+TAQql6F2vqIlzrcsgAgv0OUXFdGvtPHPIEIW6
Deasy13nGlT2ISX10ejYoeG6/JDC3WSYQpONNbUtx7nmdf7CnDVMkXrqhvyPl1RhW+vA76puJIdA
PsEG1r2zTxNSyYeu4q/g5bRDamb/8d3yulT94fFkK5aRjFmwA9NbghTLaAmKNcz85E/TlvtOlzLe
cDEap51FbZ/aovtUQUPa8pPtHXQ+Px67YiOWa6VLxAfD4dQ6iTK7Z0EVJm59Gdb8grO35lCl6mKb
nzde5gfEJEab26duXBAw6s+V65848yMTKrmPv0IxAzLWcAEXhQvWT+tUmai6y/0qXJxS88aqcGUZ
a1jRqqtNE1kk37SiqqmOBmQM84TvWzyyyAYrqhrQaTRfp+W5ptkXh+rkXFSGl0+zVSlWEA3Xt3Fs
jRhUaK9NWr7WfvKp0QqgqCwvHWpHAGoKv4ZoFwSiT5AMn6J2nNKdtpE2zLExPGpCD+FmgekldNch
Hj2iK95UzasUHmoygtuzRON9uoSivOfNa8o061G1R0pPqk6TMMv3J/uU57UbDQDEVwG4mvK/xqH8
jbf1v0acMwJP42CKL5ERiMFqLGLpsUMGDDQmwljCoKl/DnmnuXRROKr8HOdb/9KpsBd7gupuh/cx
18+OA3XHqGtaEhkWaWIPGNAoKOdv7TztwTxuHW6L7U3EYPNqC7DeWWfXSn9yvBGF1pp8eRwq3tsV
trYlp4C6ASnT1SkupEEueIpt67fJvnAolemAie+53daD5BLtMlTNiNe+s9VVZ7r4R17TS21DhEa3
vN5zuq0H2S/cjlhTSiyoflv9d5q5M7jiy4V+fGyi99bT1rzkGeDP8BwqFph/BDqRGiGK+F4mK9c0
r7CPvF36hW+YXs2ci5eWL44P2gzX/AQwTmw3Oj5OhYFknJ9AvtXra7+8IM1dH6aytj6s7qoDbyns
IyP9LGgD0DL1i4vIPaDP5z/JOBysut+x4cD81ma3N6u/X0TDgyEoL8MIwo+a3wcoChdevwPZszW/
fdWb5m3qAGbt8OoSjEE4pfSYFWn8eOGozL79/6bpdi6Goqum8jKJNpnjzjNYcjKaRPx43L7K8JLv
dpPwm2Vt+8tq9MdmEr/snBzrmux4itosIznuOJq2n419eck7/4PZlRAqrneE6K1pyWNRTxfQnFIw
6dmGewAjVBsbjd0e02pwNXuOyq0kr20JXXPsBOUly9kXP0hASGBfgDe4zJOvOSwq7C9j/UDxPCep
ZSIwmPSeQuQt9IV3a3AR2ZFugplkyF9msbay+9y8BLMV8haPx0V1eLx2FGtTBvy1ZYXkIS+qC7dI
5BfgsDLLHZDobdSSw/ocijajkVUXm3XgqR7OAu+77aDTD1aNXHJYn66lBcKn8kItyCwPhfVU0Fon
4ayaUsllLaNo1qFKq4tnTi8ObpA5TY5WoNOwUyxKGeknct8vGshznu3uZzOlYcW/9/nR/R/mvm3J
UlzJ8lfa6p1qCRBIbX2O2QD7EkRkRmRE3l+wvIK4CRAg4Otn7Tw1czKpJJjeT2P1UhkRW7Alucvd
tXytPWH0ralZWWxhpV5NbZxUiZl8FUwj9z6g3Ui8uW7PrKzWlMKfZrPQcyrzNvL8qjzUI9/ZNRtR
FVnZa0XzybahAXL2dRYNdVQNKnBzN66sixzLAVT3V523f5OMKDujx063VWzZJsydA19YoPgba9wZ
//db6G+aESNPXcdzmypeGNhxZTvYILIHJeNgtcWOb9t6xCqFRC++WsY5KWKAD8IiIUHlfWZ8jp5f
5q3RV/Yri3q2Ko+4MqDTrSFvQVXAl53J+f0O/Zskgh691NY+1Oomazm0DsNNuLjKWf5NCyFJZpvy
yZZxpfNTly9pWNn4Ds/PydZ7r45adFI7S+kr+1y2/K5U40Ol2z0Zv62x11Yre9x9y66NG+18JFLe
LmWyJ0e3NfbKZBc+1Cr12XgGPCCoKitoO72zCbeGXhmspxblclrb57wVL/PWhIMz7Qz9o5j59xTL
XYP4jCONXSXQrA56/d7yFlQku1An7xzvFXjBArFkgVs+0vlVyasDqmYTrkhneZsuL5V41LQL2tQ9
1nUkZnEGO0tdlcFs8qCrPozqU+k+XLUp1ljA1HHMaBe0iLOGBzbUKpJl2ckxf5+W/U0rgScsm8WM
deNNFy5g3CKfbfk5TwuobV0VV/9NLoGCQxTSTi4yP1KDL/bzojJgz18/PzUXX/G7Bbz4lp9C36pu
HCvxTBnbPvmYpyZiubhP3eGUzR+ef8LG9lvjAvMi1aXFUgTXZemFeUajok32fMnvDyN3DQu0ZJt2
PkHwaDnLOeHiAELA0V2CLnm3sOSll175JVamn+t6EXPmj+eSeKHHVSSvujiDLshaJMF0viemBPNT
9X3QyT7iV+FQLkOvLL9KvaaYBk7PlehukqF534zipnWLb8+v7Mb5swYHNlyOIDcnRWzVl0vh/N5Z
mrAe2M5V/MbW9C9r/tPWpFoMjpvLMkYr+blhya1h5OAk/JXX7lEsbX2D1fnsebVX9T7SG12hVcos
n3oCQTnj7HmHjb2/BglWqY2iTT62EJWbj7pNTyz/+vzc/7YRC2u7BgmaIfGaBW3T5wVGq8R733xN
vM4OhM4C1n22oAPXJ0lYyz6QtX5KQamVUx1Vck/gYWvuLt/5p+VJmJajqUUR15k6pvlXF1EaZdfZ
21o9osgh6MX1QM8S2VTQuskcMLGH8djw2WuSNFv6ZlBJ28YLeUlFHejhnKa3evniTo/Pr87W3KxO
czefrMpnqLTYerTRsdPcSyit3JbwtTsp7dbOWpm2mxeclqjhnJcxixruHEW7x1G5MfQaQjjUHXQ1
rIqea5N8p8OoIpHZV8Y5a/xgZdreArEWPfO8yTDzwP4vjbl29JU9M2qWgia5jtU0lYHbaBXVcriG
XA8mt6ZKu2icNoOay5iWbXZg4GB6CT76ZCev2nB3a9Ag6JGQLl+Kx4aoN+kMpXLNn8Bxdhx2g5Wt
lV2ZLFprOK7YGxanSgZNXUXaLnfioI0dvwYMglo26S2fd7GYHqzyKCHX3Ns7UeaGva750iD66RSJ
bllcWx8HfluOCYidvi/Z+67ZozW9XHD8Jgxaiy3khtWN9DoWy6bHVWUR9E4ZOmh4SebD3L4qsg9m
cHemamsVVqZLgadKHJaVcQOitre2nOZH6iV7dFIbo68BgyIx3tgv+CbF/Ea0QzhMe0QUG0u8Bgyq
KlGZoFhim9wP7gO1T3P++nl/ubH315ILtQNvkOqiix3vTeXecjTqjOZNdhUtJix3zZhmK3RJpR5e
PScqYk7ycjTDVWVpd82Y5ihP1f2lZImr4hB8SZCGMtHzs7I14Zcl/umE7UQCVms/g01Zr8bpdmF1
oPbu3rZmfJUnL0xTn+aYkaJ/ZPOdR75l5Xny99ivtnbhKl4mfdaxfLC6OB3z2MnQeGHvRIVbI6+O
VmW6tOmnpItHCXiKbbdfwZK5kyduOJo1VZpIawsXVFjLiXS4i7yp5b2GQEFW3Xr0yiNqjSCEOepl
4rSNWQ01l6XWR8n9r89vmI25WaMHRZZQkLQKLKqeg56rG9NepQ1P3TV6kNmlTtGu18XMjiQ62i8N
Kbuh5EYWt8YONhYkRGkru9itX4IgO3DM17QTh7pKgtR6bTXzzt7ZWN81itCSLqv8y3M8CojsuSqX
wCXfhLoriY6uW4LL0vxkswtjjEopdezYPW7BZpCNDLy8imsaq7CyWlVZosycvIv9xPui5qQOTVtf
g+CEk1yjCW3OczeBolq8+AOJag54gbLVddGNuzJbr08NkNXwN51/pvRzBX7A7uXQvLtu1ldHKnDx
dPJxyxBnS/5oQHKLrv9xD7S24SrXUCbFKlaktdKxVvzdWLPTtMz3xhpeOeM1zdqY+jWaSU0pKWVR
6LhuWvBN8xeD3Emktl7+Ygo/7ccOGD5IoTC4hDo70c57AZXHO0mSoGX01fOTv3FMrUFMNQcWK5e4
3bRN/5g0t04qH3ogvp4ffcNm1zAmDpEqmwKNGI9DHUIs1O8B3NTBAn54983zj9iao5XN1l1RtRNY
62Kp7dAlZ8EhUU1eXKeqgtVdWW2vpjIdyMBiu65uVIXGc7bH17o196tztsngHHk36Hh2kzCZeaB7
J57oHvJ3a2ZWVtv1ijvqcqB0aQ3BzocS2BPq38pkJ3jaev2V3RZlrTumM+RrgG4Efem+XuzFRNbY
XunU1uxpCrKBuQf5rjhxyUG1OgJt4OGqbbOGL/UpROzkDFffKe8JVZ5oqbo5aAXK1/Zeu93GBK1B
y1Y5GM/1Cjcux+L+UqNCL+vbZdjrNN0wrjVGObWcmVI1knh07ixSBHnxXi/vRIJrYH0VOAHtIb86
IDMWLF8mpOSVco4LSMlK7ewUxrfefmW3qikbr+trB/fX6RHwdF7471Sd+Qedp2FejeT0/EJfxvtN
criGXtk1dIWSmbWxqptjzkF/SHa+wdbIK/NNRU81zt0upnwO5mIKi3Jv429Nzsp052JGG0mrSJyg
U8VRN2R6z8Ub2z5cp4UEBZaV8ebNMCfKweZZNFoyTBLM815tcWNe1lCrpAKHTFYyO5ZjE+Vo//Tq
PebAjXlZQ6yUEp4/Lp6NAG1CFLtEjqtDWn/35uy0D9LccJxrqJUE1eHgQQMaUCuNKtcjG6dwKs6N
um7jrLFWtuxz35QYX2fsVlJ+U843V232NcyqB2xYE2kDgkPb913ifFbpnmzT1qpefv5TLGIq7ZLR
cu1YzVXQuSbC5X70/Ftv+MkfVEQ/DY06+9InI2KQqtG4RVEvbH/KA8u/RuYBAdoaYoWL3z5pOQ6q
oeugRN8KeZzmZa+y8tt228vwK2OdxozkvaMZwJ0+5DhZsJRH5ETHIXUCz13Oad6EtHg5debQ8e/P
T9nmQ1f2mywTKypf6HhEQ9hQfm35dyXe1oUXCugdURTapAydzA8mYIGff+bGMq2BWMSerIzZqRub
1keCWgUjYQ99ph+eH35jg61hWKgtd+C+Y2VcDE4ABM9hlteQTWGF1jCsqZyr2llgcJMRAe7BwwoF
wuve+uJDftq7Lmetl6QjjrGZ3pc+e5W0/c7Qvxcaw2uvTt/UV4TaBD7a1Cpsq/RYaRU2/osh/aKa
e8Pnh6S5T+ROJrA1/ysDX6Bl7WTERQbpftccIGKwKz0/R1sbZxVCi661m1I4ZdwB1R1MXpoGBn48
AivpXnfPhstek60NfSEomL11LMSb2jknUgV9+t5Qee1arIzcLURnhgaZjGjyw5hVgSoAosJl9TJp
4Ow/pd5bNY4Raa8heLvs2ZWBe6zwspJnOIQYDwYzRDTbIwj4/Uo7a+61qa0moMORaxRAOlRZ9S1z
7c/PL/XW0KtrX1RnmadxCMW1KUKefhvRG/z8yL/fRM6ab20w7lAuBtlMXc13gz+fph4FoGRPlmPr
xVd2rAaou4ke9RNjg6pZe4zENVc73npr8JUh46ZXZ+kEJyHQGEYb757SPHp+WraGvvz8J//DiBRu
mRAHpb3sIOd0DtwKopnXDb4y3L52jWUXSGCSobrxiMnDsc/3uGa23nwVPicNbiRyB5OyzM0B8mhv
wbt21VHiiJWxFmPmsT6BK+Nd/8VbINOYT9dQQYH+VazssikaOlZQsY9tbG1dqRtq7hfPv24515As
gT7XGs0iXTzXXei4b7JpjxN3A3PgrHFUPUHLFFdNfyvfNq/HhzxSYQ/qFLAk0NAO8oNvBXvfYiM6
cdYUa7Oj25n2eNYc02MDAkZ5t4RNYAe4ed05VDa2z5pqTc5VR0toScatTA5pMZ1zbw+XtDX0ylzH
0stsdbml8CU7Eboch2rnjP19/uKs4VQepZD81XBiszO+GJn4VPn5qeybx97kN1UFprvnDXfDWa6R
VSyzxQCApgMZxv61Vjb0MPsXlblGBQ82wFema40ZrLdnTmygLKLnIep78aTL4uvzb781S2vzrVop
OPG7uCzHwFWnvn3qq1u/fPK7PTTAj9zi72UBZ42u8oEA1QPHDmWBd6JHJ5rO88MSAncTFpG42Wv2
3liINcqq6Bs2SxT54ikZI6vIIinpi64tT8/P1O/DHmeNshrsKWUWmr5jUaJQAJBNCLTeR0nLQ8uT
HZe09RUuq/TTCVN40K92/MmJm0UgbuPnqXvrZHP8/DfYGn117koCMqShdp2YADwHHxV4k30u+DVc
p9ipa6BVydpCmRE7tRtEBCL2I7QSduZlw0usJSaVyhvCC41QRzahW/JTO+/J1GxNyurcHT2I6wye
cWLNkrBL84hqC1emzZVvvjLfEaGfbhuU3ij8WycWiEuR4/PLuTUpK9OF4mGdGeojHCHvlppDZPYa
rsHLSq7PXT3r1IzYhh3xDnIgoZ+L0EKT2vMvLrCbf+MP1rgpVWXDwJTvxpYHVvT8RlfnXJuQd1m0
LDdUf5yHa7hc8E3WKCqtZWeyZHHiUltRmVcvcyS8bWrvgMs2fMKaes2zTK0JuqNiQPBCo9Io4fXD
NNkhl9m75ydr6xEro9WVtutl8pwYF0aNtwSkurPr9/1V9K+XGbrYxU8uZ/BAWOS4sFqItQUdSgEK
RGZWau/s/9/fWKNN5NfhW89m4KeTLNbF01K9GYvX6fS+RJpFaRpy8+X5SdowhTWoyvc6kJ6OtnOp
0ASpqA+62xNA3Bp6ZcCNRK2AgyojFoBWNq4fQk1hZ262hl4ZcFGwZPYyeLXJRZOs4lMfSpF8fn5K
NvzaWoJS+i0YEmYPUIEiDbzhriafxvrp+bE3goY1dGpuOtZJOInYV6/a7IYC9KjoE2/vJ7HHjb6x
7dcYqqHJ3X5CISDumUU+FDl6JKQ1GJD2KBFkGbmG/Rjbfw2owqvnLtDALF7yEVAqHfj0Nejvnp+n
jQVeo6nSZPIKv8YagA/oDTrVT9Kl1+2dNZqqSTPutWARjpW5h2o0pFfZTpSw9dKXn//kEJQHVsYJ
rDlxZrKIluQrW8yH5+djY0+uZSfha8qqmhcd80YiAEHBf3ZCt1VXzsnKVIVMra52p/62akrcJiwF
H06OZad7d8gbM7O+BLSSStG64+jgE+ZAhuZjt9tFtrHd15d/9eioxuZwYHZGT15hh4K0NMgKN6rs
cuck+XEp9Jtzd80ipwSu1A1aWW+hD3ufPSxRHfn82H70QnkwEO6NxAnFtvxgv0sRm7+QdOe833IX
q3CiG0vf7UYs++Q+LvNbntw4/V0N2oT6qkseZw0VU1mtHT+r3Njx7Vf20qugLfqdm/eNRV9DxUrb
IvVkUhYrmcL/2wASXaNCB9+zhopZyZh0CcFr+4uKeDEceOLvTPnGfloDxSbg0pu8MDDicng5gFer
a/p4EvRWjllwlTGvMWKe5KissRpF044eGiazoJDdubbYTmy14SzclR8Si10Add26cS+XAKWgI9Vo
iaP2jpvbmiHnVzdXWUNZp4liMa9eQkoWldRwlDeg/dlZga3XXzmjBY0BNmpV5Izz5TbPxnvUTw4s
mXa25UZctYaJQfTHZw1XbtxW3wZ6YwPpIM1T5h1p+mSbK+1qZbhoqF+AWbKcOHM9dPuiBgfiped3
z4ZZrbFiuqSLW0yNG3PGwjQpDzTZE5/ZGvoyZT8dYCXkqr0U7CkxrDXI2RA4zafrXvri4H4a2Rsh
bIP2eTdOGx0MvAjzYi9P3Ngua2wYkK5lwTliwSU3n4V1b9sldIv4zkJujX75+U8v7kOCwQJw1I1H
tFdTAN0H0Oxl/h4B2MZmXFNcIUwb6cjbMbbFu57mgeHLTd89WtObvBhuBrIz/T8ukX9zgK3xYVLk
hV+Zbox5voSuWsK8LI5Do0B3Hef+EFwaxxro25CJBkNzo/jr59d9a/pWttwg/xrGNlnO3ALlTJPR
D7XrqjdOiy7Z656wSgUqmTJVDdizlRQhmDuDxgGF7LLX7L3h7Na6m2RpS2Z4Qs66LV8UjIe4Qb3L
CnmY6F5wtPGINX7M7712bB3coflpEwrVHaxcPrDSC3Ju3j4/SRtxxBpHBoaqNDcKV8uVvhP2wXer
oGhvUoPGuj1N261HrCx81twp7BnfwnHR/u2BiK/lp7oFiEHKAP2yDz++yX9+mf4r/aYe/rVn9T//
G//GNTFUr9KsX/3zn/fNt/qp77596198av778tH/+6e/fvCfL+SXTmn1vV//1S8fwvh/PT/61H/6
5R+Hupf9/Gr41s2P3/RQ9j8egDe9/OX/6y//49uPUV7Pzbd//PFFDXV/GS2Vqv7jr1/dfP3HHzhO
//Pn0f/61ctPFT71v76n2ada6v7T+jPfPun+H3/47p+cc4cBW01cGwTtcDTm2+U3HvmTUZ9BDFBw
NHg7lz0Apv4+wxP5n66ghBHfJjZ6eC8Bg1bD5Ve2+NPx8RFBfRuqsx4cx/95t1/W6N9r9h/1UD0o
aFfpf/zBfogm/9v/QOTKZj7jBMM51PbR//GrO80ZmYn2rOSADsBFh9XkWCYoFSnqQ8ZG9FofJvSi
mfKUGUPk8qWxtaPHIFGUJ19AjghNeRAENc3rfFBl+cFrSTZj1pe0Dcu6IiTouinxgrkRRp+nFHKi
YQ+yq95EmQWJ9MASlpq+g3DI8x7RV8eyB+EwTwY1Akjy0ZnQ1/PokaRFIUfgiuuQ9K2qg9IBM06M
nJHr+6rnHKUk+l0MC1wPHugGBSAu3ZtlrDLrJuv8ETWaRTv2YTBWTQI70V0bJfNUikAyopowEd0i
YghbLct9bTVl/c6ZhJt+aojMECsvdTpML3wtDaSdGqtCn17J0bdQuMbLH7zWJUiiLF81r0oQDc1B
5iqD/68ySA7Dxcoq4g433bG07EEcSobO70ASrtNDzTq0bQh7TEMnTytzqjK3YZFDi46/wm0DtV+Y
LEvD0iWZFXl1lhYfck8l/UmN6Df9toBkRN4lrvbkvQf6xyWafTOlR2547d2P+Gz+NIJ0bYg4ZrQ4
oj5cQT5nlPRrO3SMRoyOghzLtDR1KH2SlacpX7pPCoov7itF0sK6IyojJFZ93Q83JSGpDL2e1GVQ
+bwcD35npiqou6UfDx0m/LuxdJJEVdooKBTa0vY+ZrOelkgPmdM3gdSA+4YFGWl7GC0rySKsd+2E
BWMeuU07OfWIz5w5jaQZ6up+nuu+jxR2nz77RevpgJmCdid07bTZ54KhwOqH4HfywT0tbG4IFHCl
O0ZO6yz+J8qgYR1Clli7Z2Pb6k1R90V6uvDMkLibensKPSujj9wTFFoNLeYuBCtMUoZeu9jIJktb
ZgdnrsE2hDlqvGDB/HaRN81FG0B8m7BXY5qX5ADgHxrhy3ocjw1x/bEEm0cKfgjpJck7zczsHUDK
UYPc1c+W4YSp6z5W9ZIVZ29W9NbrZCfDjoiBPIq60OpV1ZM5geq2cOlNV4BD4Fj1TtadkpH4Q9Qm
JPFeEJEofUxtk2fAyQ+yeWhqlzih12UAUbpNWuDnU9M9yNJMOtJMZM1ZNF2hTl27zE+jNu50CxoL
2A0rF9c6NawhKoD7h9pPymZyZ7vCykO7bvvXNFGLF1hWWbRR25ac32KhSPG9zZzHJaP8osdqyiJi
g0mAK7ZNl5wkKKoF0JCj7X6YFHSuAourrIuJXRoVeR51mlOPmGQIew5+fGDwszp9nfaz/20xZpRv
XEi6oRErI54PQ+yKCayd9ZJClY/4wKklk48baJeib/klKVqdhUW3uCO0xCfZ3pcdH81haairjw53
EnrstdTFS77MQx96C6dFCBpw8bEpdQ129FbzJCghAzidqsS3x4PGPC+3pPdMd0BYO9bHsXeG4uD7
SjlRoWv2krlLKoMuAykKmsdKPVwkzIc8QvsbsSOmPRSHQPIHkB+ctKlCCxBaFkLlC3gmD6o/PJzh
M4sDrwv8fYUEIg3tZvbdW0MhXfRCFrNWh0aIdHnsBdfdu6Zb5IHpdsAdQJGaz1Cwkm/onBugIEnq
QiIUVdiburX8Ly5uVr56aBr/amvafGlzyERFBXy4OOSEoOWyzQbeHt1x0vOd3bl1e8BJlUJGxhTt
BycHkCzIsTfLu86DhEHoTgmA4rYCHelJOuU0Bw7XCMLcZpB5AH/VfWwVKO6D2Qd35YnbFTo4jKG6
CvwSEK4XwkxN+ph33tI/DiBXvhuFA250wuk0QmXa6TGWIbUTJIBl9aDcGLLxqYfDq1RgUmEcG/yn
dgse5iz12htHpMYLiTfneTjBoY3fHZAXpVOYSgjWAF8NTQrvKU9Sbr8cwadJj9BPKRBjTUOFmGup
e0rPPdAp5r5dzFS8GgyuS8+d6IQdk8XR/QH8yOh/m1wpl8esM04SOJXVp0epDZliVqL5/GwLQAQl
hJSrPolqb/BbHDK9VWOFC6vCvXBXorvBlnUzhJW32LACtIy+R0fmVMXo5F/6+0pnRehnjYlyMPY7
gZCDApeoa7tRPnt9j6MC8j6RnluVhU5dTDpwugHcOQJmlR5tyxnmIG8HRo/wXL4VgvK/hNf1KChJ
obTStCdiUG9Cs0udyci32OJHumSNOOG0pt7HadSte2gdqzZRpXr6xqIIUQOVVXN1cut6Sk/OgIzl
lsHY2rsqpSa70RJxQ6iHzn2bVKn6PM0+R3m7GlCE8yUY/T6PjYFsbSlJZYdW1jW4degZb0JlV0oe
ujLPnBd5YssiZlRLpwtrKy/oZ5A6VfA1Ii3So3YIRgkW04BfN+jtRl2EYmya1OcCTefdkbngPT4x
009uYOx+Zgfs3IVHLOnd5Di08/Buapru0ellK0JWpaAxC5rFm6eg4S3ktjJszv7UOlNW3+BMr8wR
sudIjBU6B+nntLdNeW/rXhQ3uDf3xxtOPcfE2lK+/ijwJwh2OuEXN7UqSPkN/BVlfublrOZI+qKW
oDU0VXEhPYcCJSGDI85DZlkp1LjoLO4dibaSyBI5Wi3bZUj6d+WiHFBODZMFsimVtVqd6yIlWWQ7
bgs9WBegnPdTnczZS9/B9cLZphadnwAdtrDPek17EjWCoPcu4Kg5iSKE0g7roeRGsrH9gDaWFrsF
BNRe/zSJnDWB0pa2jjMtS9Dy8oYm2ZNsyEyjmrZ4lbQHjPtRW8IIUEo5r1NZ6O6mLyH3cNN6xYgj
UdTN0h5quylwgIAusdOvkhH42QAFHWzWpRsK9mLUjQHJKZAy4q0UBJhwwtGBG1hm0Y8+z8Ryr7Rf
zIBg0WquA3KRmAhaH6Jrx7n2qLjXegJnTlFDmyCoDW4BT0oKfJnSs22QPJZL52QHAM7bNIZX7cU9
7Qtc7ODqoqA42t3MOushLdm5zTD0Tc28tP7C7bFVI45NJ1egeAXIHrD9ZRgOymuZeskyy6vC3JCq
PI85HzpsFeyhQ83nHLwEXt/QSHglxwNKECYrT+v8IEtR8xdaJ8QOmrxOuiPsTw0vRVIP/ORi3Dms
WlPxiNh16ryrCDzPzWIneXlSPij3npRijp0FbZk17Vdf4Hu+I4s2WuByc+YWeo8mNt3xhPv+y874
ddIEjeEtD2tPZ1NsGAhgorSUToYWqLIR1UvLKUd1n6closZoWJSXyAj6hEX3ONBuAPZcjUZcDttq
ojdJMTBIBHWQRC/fyEYWTvVYu5zPL5RVpe2p8Kohe0VK0fdHgaVLYrHg0D+BYtIesG+mrhO3Tm34
2L7tmJVN1ffMI4uV34nZA/z5kyPLobaiuh6yBzTCiD7gLAPxBS8ML6P/eXq6mXT+kqg+m8T+f5ie
orLzTHq6fOs+f5L5r9kpPvKv7JSRP7kv+AUWRW0O7n/kuv/KTl33T99zGINihUu4TRwkhn9lpy79
UxBOgGEUDkEGe4EP/ZWdInF1hC0Y/nN922MY73+Qna4whz5hnos+TyTODuXC+/Ggn2t9Drd0TrPM
PvTH4eAcC9R4YMIBj3REwzRU99kUVp9/mp+/UuSfU+IV+PDvD71APX4qMDpuV7VInGw8LICdHtTJ
veFZQI5ogj/uQR1/Lc789TAb6TcDNsVxfszATw+rhjzLIV9uHxiZ4OzM0coOBYeL6pFdJHsluR8t
SP/O9v/+uFXxNF96G5T3iX2wc/4hWbR335iiDnFcH9DofxrS+ozoNsyBH6oXF8KiywBY2zjgFq0A
DlOk7xrZ5KGXTm1oSm3vVMN+Lbjh9XzhM3LZPYJx8Tdcmj25CWt6qz8Q9Z1PJBjUK5OVUQZe8p1F
Rg6JZfxlKjhlHodqLEV7vkfWaPZykD0YGfzm4CpR5SHYKYv3vdPPWdj1cx5NXTPE09R2d63x23fu
wr05SCRDRwICEdf7xCsHHPKNHoob2qXOwXFH4DNdVR1b5Iln2qefx5QASiNSJM+ktG4dvxcv2CCq
M2lsf76ZXQGhQFI3wTKO+hVa2dVTQpi+dREdz2FNM/KJiwLnsbILQ8NlBoO0VL4dyonMt1Khilv1
xnszGKW/V35Fnqo57466cDh20YXW7DhOoMwNcsvNv1OZzh9HoB0+m4KJ5ehaSP3KfGDV0c8mGqFL
xO3QoOPpOqynZv5uejAPpwBeHFy50CxYhN+eMynFK5L0+tj76BkLJj6xd3xZvBPiFvfQL3T6YqWA
QA1u46UBREbaOTQENKWmm7yI5kvTRoTkSkPEVw7WsUvG+cgR1YCYv55ivvhdOEA57djRJX2qKwv3
xpKMPbAwi3VAWaE+1G3mvWc+4eGQC+8+/1Ew4s6Q3owUV9m6yzOQ6jn8PpktecCRM0QZym93U24Z
VKRZdvT05IamnroTn/JvKIxwP2C09McAmUD7rnQLF+Bv7tv8BndGTXZweVJ/xJHfvOt4XnylUEP/
sIy+FzOmzdFbhi5FOA42a4SnQHw1rULR3q9Scexbj9whto892Q8B7sVdiWDdhjQEItguMPVYH1Bw
dnDR67L+zk5B74bskt+4Xem+H/rcfk1ZFc1L82GqsyPzewQ7CObEQwdNPBBoj+Jpofl7VIJuG5NX
JyTfySsUD5MSyWRWfOgmxF/B5Ux9aIcBgvMJk7QKbMMQCLokRoOZd7DQJxHNjM6HNqkNjB/908jU
bR8wMFwMkS5tg0q4LxXy9pDbyftqmutDKuAj7UX+b9K+rDlunFn2FzGCALiAr1x7k9TaJb8wbNkm
AYIbuPPX32yfuOeT233Vcc95moeZEZogWKjKzMrau3J+FbJ8W6kYoyHLkAToznq3pk7vKS+rIGu7
LtATJmdnegxxHbkQTUz9tjSHVyhwdlCY39R62aAH9HW2sn2GsT6HFZVnIlN7xtnE3lW6GuE4bDvK
dytLyyBzSBNoUvEEsI27dwsgHNyrfY9zOEUNYmcuw7ZY+4S3XgnTe0xMWjQMi6epidC7mnjrIPw2
Ja2fGjmMUzy+xJDpd9GQu+iFhAgL5200gROgzMpzZvpu04GWZGz9bQxMvhA+EF+k9T2ahB8lbW5m
g2xnnifKFJhin4PVMXiUGlVSUJXeq1bdaVI8IOaCBm5huNFmLKjbSYTKLPNwsfqYDKjNVBfmnfXW
DdUcExdDaHo7cpr22zAL2+9s97WyPdilG3PQFDJoZ53HIu8EmnFRuQPgUL5NDXKPCYGJM9qoGXEA
MsPbznZz6NfqzWmbNDEFYl81hpMlbupV7zE/LPbgN95L53UwvNdRlPvFTkMNb5NE1KazUcglDsBi
YQsgRRUMJu8PcDp+zgb5XMsqhr91mDdOZOMo7E9yQn9ws4NTyKRNBdtyi8IMtsA36K7Ld6JgbSTm
GgaChLym1HvSjDX+gJuFNWAotGcFAH2wheZwb/T0sallvHQnLg4Ilw+YFawPY3iuwdfN3MWwFVhD
XXi/tVjvsWu3WbU8cnuGaU2tvnVACQF+RcNIonRaAw2laT32gKz6nm1woQVpsb6MBjl0RXGY+/rg
emjv52zRAQc64nuqe6ltO1QjUMpm7TYtdw6uWHbOzBzQm0PSQqhnOdbNrOpjz5tbadobu3K83Uix
i23e+oU9f1u9devZZPWnonhMUxlOLgU4ou2bisPJccm/p7pqA67cndVXj8QZF/RmupiO6kV5KqKO
qaes4Lu8X28za9x7thvXgu5Hbd2hX908OtMEnDdbHoZOyn3qeoPfjOt2muuXRZSngY53ODASwyBa
D7vXqkABuz54ZvPYrelDb+nbybJvMLYpdnS5r+duDFTX6lhM3nxrthhbnEKC6jcDCynQAwDl1G/B
+PmrU2EQJWPwDsx/WaUlIVVNnXChcsKfLPJ4IiXben33weFue+Rtha7gLoZ4IXG7JZwhFC/nZt95
thrDVkzGT+zPCyCexrez+cWh/MYWzm+37d7YYtzNlDSRZ+bpO6YzWjvMm5baX43G281d96sc2mTo
7BP+aYYEVQ+g75tK8AN8XeJu6W/NZX2Fx6EVYajREJVswTc3BzZ8ZHJTjD/mwrUjrpetmElSdCoZ
7G5nTjyaWRuQxWr8mYhvkjfsUNDqhxj0t5lQGREN4sKfU7bn4DGCvm3XoFWQQU1tkWNWp9UGGFEO
BgXgly/IeNRjDzNvQww+yZbbbLBuOq+OkXYneVtEQ+McMKI+DQ1I9n38tZ96gqm+Nb6yNVtCA/N/
/SlfJp9hgGmERqA3Z7D3yGBIJAGXQSA8y6g3jdg1R4WV27tBr4AomwYzVG2CSr2gm3Rt7+E0FgDo
TzoF0MBUjB56tgj49o5ZAiir92cAEId1qEU4mrSP54JPPqH5LqMApddCCQArZRGgVzMYEG+DaXRg
PIB2u6DK4ain4TPkm5ABNC26LJlFX2RWj4NvZdAaC2npoMnbYzq3xUOvGzi9kCpKpRvMmXIa/PeA
3oKUDMdlUcnEnQB6xPIb4wO+4Darn2AJXGyBUYwRXQ13Tymvdh4olRA3h7wvJx5X2kmPaHDJXiya
v7eCRflUB/gLd9k47WU55b6h3KM1DjtSAlPWQ/dImUp0ai9+sXKgWPPSsrseP+8Bta/6XRTNEFoI
t7FbNbgmUoXxrqoKByPjdzCyS2EuSuF1Kdpiq4xxyHH1GvnvuZ97+IWM3nifl2DLytJrfhQ91ACb
AeYicwTuVZdBY40WHL3ACjmboSvoewaW0dt3abY6mKpQUL5RGamLg3SzEYam7ZrT42oKmX7MWWZn
RciQf3JcPR55dySyhhMaditdAYBAEbr1mDbE1m7QUbc3Z4n8djbq8bHSg7JDQG268Sshshe0lvEp
oDkt79ARXbuveEnd+5jN2Ua7K6v8XLT2AaO65kd8UxQ5p6vAzndrSNVsfRi0VxgrZADgY2a9H5vG
6jFF3F1THO4u206dxY64z43DiJGzz60U/IEDgTmuUoBoaaYl98tu7H5gQot3w8e0fqcNGohWYU+3
rqu0X7ZIVqq1LeMRrMbd0mYL8ZeSI24sLkbRLVzIF9OV3bEnDAFXKs8KgYDwXeYY5DEzvWY3AkWN
2TxPv+21Nm64nZ6iO3susQ/ZnUv78qjaZtpR4LZ7E84vdwtrK+qbGFpz12rkASaAJ1/3kseTIAPQ
ERMAc4OZrO9TzdVHU5YYfGRO06ZnqRlKhLa4kqUXGStKisVoyRuQZGEGGFG5Sr8ENLe3GzGzwCi6
NMYQK8x46Yb13vQqzFGU1NgbiywAMLFhP0BB9eilsCr1xVL3ty1ye9dHYQnBdOotDdi/DCUe0u7n
qSPrY6mQ72AOr2h8EzOr7iGAhgtAVaiQpVm6byuRr2FNLSPwZs22i7E08EszT3PBhR4EPM6a8bAo
VVo+Xpz30gM4PaLNXx9XjEAv/IG4CnGJdjDHqSd7RGd+ZVOQBWuNe7ke6K4FxT0FWdV5Txx03p6A
gNixkzhRrYPFE7wYrnxSmWWICwamBCY3in1VuA3zoRZzj44Jx4d+MdPTRCPvwcim9R0JtRk068RD
j6s28TCvbuvKhSB9l1ZISxvMWM2coO+yagZzcfJ9dsEoZMBkw8GV7RZmBROyDAM2AhUSKjZh2L20
7THOMlL8XGzgzyxvAN8zBB7aulZiO+NxWnCFV0Xdh14GZLlQhgqAP8uwN7hxQF9pk6ztWm3HjGmf
oq4Lm5Y4fpk39EFWFo0nMK2BsOHQmjOchtGRmAqYUnbbwQM+GGc1HUC/1L4UJSomDJiIlhwAYO40
PIEZsIoaOqVHKyMqyFTzViz5GApWIp3sJjeqxFzGBQixyOBVDYifNwmmcRmRUaZ9oByvCac+G9B4
vWQPfdtb/prDPWZRhYrn0sHFeMLjeCa8cBp6xEFglDK0zLoIIJTJQk+tTwhq5n0lix/w02qTboXl
gGQtHAO5I2dEHvD2uJtH0+9zCwnCqGUolB72RbuKxEF4ixxV1AFmfGPrqK5+T205PhBqkbhq+BIg
w5Yb1N1l0MnJ21Ebre0daJWdQx2IEV02b3tPOiFsn8oA/mf0Cb79XdikJO98qSxcgBXxfFAa696d
WIdqYuh3NsfOrGC/Qwtujwna4tReodjBAZ7seCm71M8N5T1AK9AGOKYzkpnBTuy8mYPFkyypuIl7
w2HIK0iVt2EGIekzH4zhaHGj/4bRUvXjXKalu0kxyfjJ4evQ+Nyal3eq5/ymaxrjAyW2Hc2GXmAW
TRrzuMAwGQL+vK/UprQyYKh6QgEySuZuemtBOlcXcj9UkF2gi3WumlCjF/oJ4LLSESlBAyeL4KIN
+UzyNSoqm2GkjbvGMz7ILgAqnt4zNaFppcuroQnhkEiRMAqQRUW7bKvRXXF7y6b1ooxY6ps3Fcam
tUawZg6f4MMG5AT6iQo39zPP6/S544a8h1uSvC88YIy+yAm7M7O6uW2LudQw720kSNGUJZqq/njy
tgqYKJqDiY/8ZIfJH7Qws2SslwWfRjmVpy+ljRtKyXOl0yp2wSXtPQ+ZCXPrPIL9+RiRFXSYty7Z
HsBCnuQzA7fl2PNP2PXvXFmjjkTEBYZx8gSZV/04zE33LFbZNzBzmbqD0xpNRJDh5z4qX5EYoA63
1WCUu0KY872g/fg4aIO/eZqQlxwikNov+mqAzoDJvYHBZ8kKwUQAmgu5PS07HdX9pBEy03bTO+kY
rSbYbdVzZBRs9XA7tAvAFTCCzf3UztmdM7tg33AmHzQ+lgg2fenoE7MALQGrAmSFBQPuMq55hZ8o
S1EG84yBhl3h2PvJsqyNMRcOKLq0zHey8FSyDGb+5lauccRpU4msm/QWyG8+RUYFREfidQWeU8HY
TUzM+J3h9yYTSJyoNGb+xqhR3PQ5KSKpPb4t5t6IWwhzfHBhA8wNSHubVqX7a2q09eDYnSmDvKXW
lsLJ7UYaKOzSuZk3LQULEjiFN30sCLx3enSK41zZYx/UXYbzC4IU7ZQpILIuyDTRd2BikCZ6Y2OF
btoZQU6m6RajF/CmRo3Je37N+vnoihzakBoJANjbytsqB+ZTEYOA9Yh+5a7xNfpNA9GniDoe6NeD
A0HQ3oFDNbQFM0Jj1br9C+uz5Z2LoQ/he1nBd7RX5mayCxfTKFeebSg2OihTqT8cmc5eWDGMwqS1
bW7HRY9bVXnOdm4U6QPMbvBQDlbu5A/SahuQa7zbspEU39u1Fd9dYVgfzjzkQQaCKplQdYfobwE/
mk8Q0cD/2XuHRAISBMfKgAIWoHAeNO/WPcYjZk92D0YaWCOxQbCq3vm92CD2gmqEOYFkFftuKfRU
gMnKNfr1xvXextDRu/mU1AXDKsbtgEToZTDdOlj50idFnzICaJd6R8e1q9d66vPdCGuJO8J7fZjT
KXuaOG8PUhdL7afpCIwShYb6DnhJRO6AkS2qWdrEcHX/6LXkx+y25b2VZRWSqaW9KVShn2pL6WSZ
Whg+GU2hThmkFjEB3gejM5HyW9GX6hGWtb87TD0MVvydOshrWy6+Meo8cquVbrwFMjFVmOaBW73e
GFYK/8Qe42ylVwwDRme1+JgG10k3QADgF9uYUwC6Ale11bAdxtD3x3JIp70lTSBdZQWwAvw3ZBjr
iMJbpgXu1Lw1Pmg6TQ9FaWi/MJTEoBJelseph0YhBFzSbfCWpx+WayDmDbYrtsA1ihmRueCB3Sq9
GyryIUavA+PqLHC3z8w3JV2y51WHWFHjt+HSIEY8eIaxX3GQgrUDIU157uLa1XbQpDNUzFQveusW
KQb5gdEFhNiW6b7sFifMbG2+FS0M853RTTcdhEyPwu7lNnUG9nseswbJprsCe+xKKbHZ1fSeezWo
UadommNtN9k9Rzy9GZh2Q8CfbR0Yo4s6GdI59ztks8IOhnqpdn/wwbSw1hcTc9BiulpIIcYag6Ck
C9dWUO56b/f5dLc4VntSqSqI8NYRJCFsw5ScwdWPrhkiMitkD5Xz1CFZfQbilfvcyNZAkMnze3do
9kXV2HcFdb0HPVcomClNOcDQdU1DZ56hK5PE6WPXaI3trAfbCeoeqO9JcVjHTq1AdWa9GUlkamFq
jZAW1hVGRqAtDbI0pbbrUM6Jm7LuzlMawXkeBbj+0km3tYnxwo7yyr0QElle5vSJ1MjBfRjyzFsz
a2bAxkR9eOvU762FeM95M9k/hDmgy2jUxRP0PvkDQBT7DkVl7wMGWe5KLze+TwVkRnzN+U06aTJt
U1T3kPU0+Y2GeAHhqEsJxqWo1Y4hGkDWDZAYNXtLZbkluMI3DS+5D3eud+gI5lg4dPQxm/VHobvp
AHHWFPVDKrbE5OV2LUWzRS1u3pSL20fGAIVNT1A7Z8zNglyv6kOXzDg20p4BpeOHOq+Zao0B5zvN
UWeXZQlNORyF26CqK+/Y0gJpbWcQ0+dDW+9VCTqjdJEAFRBaQPBkuu+QjLV+nbUQhxJT2iF0rvjk
LMjBTqrLzdIVcrOMuXWTlp4NRaSThRa036Gdg6yn+Wlo6sIsP0/p5Jc4vDQsrB7InQT5LH06UjH7
Vj84G7ufZdIjElQhpvxZKaj8DBcA0o/+xVQIOD7yG8g8bLtZwp6zNsdtMWcfzBVNXBoUD6H7iW97
ms6QHNqrDZrcXbfQ2ZqIZhj45ucVA+LLu+KVA56N2UqbcHUL80ZUM+zdKjq3j3StHO5XRmfdIV9q
gh6FQJzmBX2dSg95ZJ3nmEzntGCJglnOJhQbIr8h3JZHr7PUL2kqGxMEWPEbtv8dkL+uRI/dzJ0Y
pAJYD1y6dljPIFysvoBkbNGebKKvSa4zbS/oNMhQYEvmEhveZdD5nnocPpGLhjf0PaQFoNMmg4R8
aFgECRsc2LxcFrcVXMMf6mauIGYd7Th3RAEB52oemrG8g3YKwDC8+JES9ME4TYmaDJHAM4e2wek2
vqNtZYezaXSPGOLsbCEZmLYLuJYOvVNj9jvtRH9XpWkJLGoBgUSqgJeed+BjvQEt98sZIegypmWI
Jo3jOBVOlfQZU9uhhbj1642g5t/9M9gJkNIMHB9kOYzb/Lw1FqoO0bkZRBkVbu5wsvPpBo01cucW
E760igKPRplcRBat9E1Lh/FFdm2edJWxftDSKzCazTyVjKC0rNvTvOF72ZR1kheT2qWrsewKo5cA
QuwVf47gB7w4WtU/vG5YHjPalCiZisXY11ygUKQOXZIRoldUivQUwU484bOHKXY0ALiIuYe5xmjI
ol4xkttzg9RSEqCnZTxBislvF0adBQLaXEaydcadpdzqJgcQGY0z5ZHdaCTb/YIRNJDsfuCTN+/R
9ofmaYsAA5om0xlR9U7WxwAc52D0S3PLWkcRvx/Z+nO11LArs67Z5ekkn63ezkmwYHxfjkJ+mJ+1
57nbUlTuUzFZbULYbMfjoGrchTMF8QXl4QEDgooE0P8YV1RBVguxLVRAq8gePbWMrw5zoYsC9BEC
+rBuzYx3OjQlV+CZCG6IWAOQiy1vVb/A7TQ3QLx5pNpT1MRdZKPRc6p+LMpaY2PO1z10P+BSoUy1
98gm4NxfA4d3mLYSjIBjcT4rE09dORtt1M4WgncXSSay1l6ObIuwMtyW9mI8Ip1FddpWlX6u0iIN
CHDZyJoBdPc4HvvWMTqAPfDE6Sw53et1BubWTrJ6h+d+n6C4HGOymvqXS+X4VrcNSTLbk2BJGY0X
oy63ou/STa+tPsIsPvWIILTsnZbkB0cpsKFcbsBMzg/lrOlxYMsUeY5IoRmjb7B9gNkqnlP4JSvz
g16h8clMUSS0bLzHqWvKg4SoL0hHi8CZo3JuNdLvTe7U3rZvMijSCYVfa4cNQe9n2zwsUwrxnzHT
LfTZPYNbDkl/lcwstxZBryyGOKgQfafjscV8P+nn7gxqlLOZfkvHfrzXGY5f5DVLszFzl/x0UCH6
BQLdwenSWQbQn06RXZl8Tzoyjn5fDqoNvAwt0janHETVBA0tqavyu4FxQJtG0u4F/yuAZ7OyvjXr
wpK6JLkdABWiB9csy2cE2aNXVmmsFgjgigUTBYtGpLt2NBDdC67vqFEKaIdWkwQwhYQhJDS532gu
ZR8xIKVvOXXTl6btZ3+1ND9arLJ+YJ7074ZkmFzzdcj5R13gWdDGeEDQIYSxCD8FpE+hVxegceG+
TqPJWvaGewqS6R18C+MO8/D+d0udaTpSWtWNJ0oareMbNigw3eU7K+pn7TSbr1c6a1Y7hdG/n+r0
1J+eCmAdE8LEU5FHlE9JFafb7n0OaKwigFFXovbpdvpLoHG22Fn/0jhko+EVFY3QVQ/5I/qh0S1S
1voeWDa6+Y0pO8INhaMCKq45vp5ZZ/77oGc3JyDodIU8gQJX8yDrHwfufD/5RMQ9WOtgYuX0IeT8
g4zU/Na7a/5qLK6n/0uy9ldD1V9KpFMv3lc7cKZE6rN5bSikkhEkH+yR7qxIRDwUkGlCi1TE/Eq+
cPn1ghkBjUsJhTrm79fbAA91rWqgUReR2I2RVQNPBn8XkwgG+fiO0ytHl0Be9u8TUijKGfdsqKDO
PpOmlMRwe7xjsMAxeVo3RlQEbJcFS4g8bWc8fX2AT5/CPxuKhSzGXALxwtn5bdqJMbR/4PwK5whF
eYjQ6bvZ8vPrZf6VkJ2O7qd1zo5uMwuUvgV6yW1/DM2oC9YN3boJi0Sc/3/5cfw5qRTAF2cOwWN5
55ZtggEoqi3sYKv1dlaYLGMXVxRxf3sb/bvE2UviGVTlukWXIizdj/1kevfzpG6XqUkDW8mEUkwi
SNfIUtS9EkVPf/mf9/Upip4+kE/xBrrtzrFsRUE4NwerEkme9a9X3tW1j+x0RD+tQUqOVqTTEeyi
KbICFUM8lMYINQkGaD87D18v96c99fyRTsIziCdNk0N5ebZct2pvGSsSwaDlFSwJCU0b5q9wWrej
oQOnA/diDN0KoIW+I7IPPE8h9k0JBcmus591aT3b5Qrk1oyFVT4jOzCc8aFsOVhrOzJ1e0/MNG77
KjAwU3exAU5X5KdqZxEuHb3myXDpBRHu8tNgPPuk1fz7adahtwDnuJBUYHCMDdLduTI6hp7+wj/7
9WmFsyNQ9UpAnG2TKOMLrLXKbqMrZtwpXum3gSlQRDkk4E6lnGQuWX1oFhO1imKlb+VosGF0cHzH
mdcbtbrdjbOiWSs0697c8MWCPbutZ19q/HhnzfSVeHrpAsPhdfipi8n0zq08RF+sAgo0EPHlhLa3
GtoIDgi48CE7CtP8bgat9PXpuhhPPy1pn7kcVMbEANljSXJnBjSoYvWYhuOyGcLUr+Npgy62Kyue
/uL5+8EdyKjHbQtB6OyO6mROOxvNGpHcjtvqMQ8/yi1KyORanLt4OVkeohFlxHTZeWM+kU4H6h8L
YXDFVud+HkKSELRbEuVR9pheeXenCH3+WJ9XO90kn6JCw3sGARtW89o5ttHs1E37orwHxe6Py+h/
vYmXriXHhErRxcB7xz03kADk51IoskgErSVkNeiJAGZcuE9fr3LpcFiU2pbLXceCR8vZ7WfPnUJx
MeBWIv6K+316BgeX0MEfI2ipY/0srx2OC+HBorjcUVMRwk1+tovFIpzV68C/ToERz3H7wDZGML1b
ProKbstQhM6VgSOXn/HTimfPmDYreu80O61oBidXoGK+Z/XOC8YInHu0lG89ufLRXXh7fz3k6Sh9
Oio4VWtfCbw9zTBCxfgl5keQTFeOyKXj/9cqZ/eGxkxkUM7Wn+8sxDhtKLgTL5gDKy7jQVzNBS+8
ObQnEkj5GXIlfm6LBusbJgbM+Yggv5/uSUaXBwOThK+cyAvB/fMq58ZuyhwXznqswu6GKNsg4QT2
569BvgFBnV95TxcfieIqQaO7hbnYZzdJo9K1n5baBOttROi+iYilH79+oAtHAeEJrCRudyxz3kzf
aNzBjq7QDLxkkw9D4BYTBaHubDv0VX691L9SfhSXn9c6exzhDEZXQYwYmbZvHKxkDq3AbP1xUwTV
b6B3S+zETWJvoQGb/8vq4f9dmFx6b8xE+weQNOj1T70hn488KTBjsKUlttLbnVokTmWJ6SZol32C
YPdaFLlQJNiMQqYPhArK4PNBaWvXQ33TosXaStASWGZ+9ysPnZ9jGS1hGfYOOniD4cr3dumwQBJu
oTZB38k/k7b5AmHZOuRYMyVoiuZd+T0bsuZKuLq4invKDUyUW/jn3/sogJGVztSYkcrlPSnt+1Mn
8dfn5NKRZP9Z4k+l+yk6cQEcwhUtlhgAeg8heFE/m658Wpeik21T+FJgywDg0LO8Qw7OYI4QQ0fG
BjZOu2wH2a+f+nYgAQxcM0W+UI8AiHA8k5wajNzz0UyrC6KgbgZEjfx70zoMYwvjVD8Z5ZKs0HL6
4wB91Lj9eh8vJHOO5zBkcYC4Ted8UCKTqpKDUHMkRwzCXKygszKIOx+RoEKM9Vv345Vjf7o2zjIQ
FwfvpOlDCmmf39YYDF0uCh3W0SShsoYnBJpRoAVg5lHUkDuSa1Z6l9ZDtLcJ2gxd0zmfOpZCqAbP
G7FEWZt3D17OqgjegGMCXWUL5wJ3CYyGFtei2ClKnT0lOsko7BlcF/I/7yyK5b07O3CiXqJ8q7f2
QYYl3OXXIH3rkyq4dnAuPOJfi52XemjdSD1ItlEmWR/KUojOiiz+OKYPuHvv8yH9+fWhufDxcUCA
p044zlCcn2UjDryKmq5tUVeq9q6znGSx101ryyth5NJzoYUPdQZi5Gmtv8PIWtuO9GB4EFG3TRiE
kD5c9A+TMe+d3n5H8+g1Y6QLz+WZUETZpmm7+ArPFhyLwVtJk07RWMBpoVxjOVB0//fgMr7ewH87
APHBfV7pLEKadqZrWDtMqM6XCARmbBqbFbUdzsgpn+t+iLiurnzql6LZ50XP05IFsP7iQD8Q6XCJ
SCgi9NHDlCS0Yp14dnBtvNCFePbXcme3qbQLAbNZLMfWx5S8jnVgG9MtbedwUE8lfULnd/j1tv5x
sDr77P5a8uyzSzNYDMAOA7RyOGFbRVSjQ8fPdiib7UjeyXcIc4DEWeAlQxPIFSq6AAReUP8uTB89
F/E8XvW6v5S7//Wjzj7PMgeJ3Zz2AQgrkJgOP8sIikBHZoxWo/harXDlEJ/bOa+QEtSmi+WMDLPY
VTCCmhvItULy2iqnf//p/l1aRwoXPS9gXuXG6hByit5fxmvLXD6ziKCUmqYFN6GzT3Jp0qZHZ/j/
3TzQN89634XttoxTGKEGXx+gi0/1abWzz3IZmrEyoJOJtBNNoM3GAbYpnF/5EE/h8Z9T+p9Vzmem
rNJANnh6plo5B47cZdiu0xaB+wrIdHnz0NNMkMG4sBQ4+xz42AiUITgKJ+A7D8imsrbwrgvzzfhs
j5tru3d1vbOTjrESIs1PUe1UpVpBFULXJpIxMJIyVpbPr7yty1/Wp+c75aGfDmGHOXbVMmEj5w8z
IKEF6cEvJ0R/T6ygzR0xXuVaX/Ol8uQEcf73lp6de1xXwiEaS45xfnReuht0cEIntS0i48GNVjwq
Nve+yTfD5uuj+SfX/OfUfFr57NLtBTxTitOpQe9c3PkqpFEZ5Uc4NAd5bB751g3y78NheOSYJ9YF
15784qfxafnTZf1pr73RrUFQYnk9WE+pUPtKPGapvoYZXSgd/trfs+8dqmYFGygcoVRizq2+Ie61
8bN/pmJ+tZFnH7l2OzDpp410bpYg21RhFunNLOIT7MB9aLB9CCf3HnSXyTUq6vTrz5dG2x94Gtsx
kW2fbSKBq5HwXCxtT2LdqZpAHQT1a+PwH2qV4TKswUKM71+fnD9jLr9a9WxPZQHrEW/Gqig0b9Eg
HbBNdg/A6oP7LChDVfjZ1WKGXApynx/1bJezbOZoCsKLRB1PYqjdiqS0wzx0gzWA7xWLHqtv1RTJ
52sl7pWFz7FiKmqIrNjpoNrQu9v5xp5veG2EtE7vv97YP26WX2zsuVu3Uzam0Z5eZx+SmL8QHxZc
OYezdQioWu8R/CKjTXjYo6Kv0Srpp65PbxvoTsI1/+Wc0q6teHWvXC+XPqFPO2+fRX10qNQt6bHz
hrf67ZgG1pheWeJCZu7hGMM9DjgaCtaz1M4kRgrRMJYYzM0s96YXOdrZlN19L6/CJJe/mf+sdfY4
aNEYmCGwFi6xNzOqwm6GZiNsQ/QPb7MAxkpFYqEN7l6E8te1K+1S1KO2B3zGAtqLgvXvqHdq/8zh
WTFHDVqfPCrCrBSJhpne1yfp0iv7vMzZxwI2JSspxzIpfOvgLCuWKUDjK4xv/gfrwIzCQx3M4Sx3
doe4ainkYjVz5JFfAs3asO35eoGL9yM0rv+9wlmEy3qjhIYTK/DnJXB2VZzH6bRrXsntUiG+zhFM
qaIcdY4BuujKqfz3ZdkmOBQOkwCXwkP07G5mJ346V5D2kjyhRh4qtMhM2fvXT3jhHv57lbM9bLLJ
K1yKVcwdi7sAhiFJm4xg+M3tvIOMNaIo4IBc37Jtvr32bV98RLAdUD3iE0dK9/d5zBu0z/wf6s5s
u20jC9dPhF6Yh1uQFCGJtiXZlm3eYNlOjHme8fTnK7k7kRCBONHVOb2StE1RNe6hatfe/9/q+nzo
iH9K7XVnja7Tb0BQv3KOMxRVsQjPGJy71WXMhNQoJZIbQsraB+XKuaIYe1ftxVtbABuYsRF1/afs
v+xsoWI11VTd6NBZSoaeauU7bNf+8p69ct0GqJYXIpODMFK/JMo2w3acjCyROTvVZFJ/UQdPvLOR
CHelYCfNj8mV//DfE9N/kXvvfjuCBVTw4q/reMD/X0MziXDWOjbTEfDivPlzeo41LH7jNzSTpP6H
RFFHpHTYOhFiUmT+h83Ej3gqtC1ZVnSeGngx5Ef/A2dy/sPjqMxDqXjkM4mR/gXOpAMd7PA/9pbX
OFKDlX8DzvTE4/G3U0dIdOKTCsFQRRXpNMsnor62AM5xqIcIi2AXm7FrqT/LKN1Hzt2sU18HKJ5v
PibDqdPuAjt2HaqvjR99r+4qhzqu6D4mUVWHPS/nST92TZ+aaPkxmn62Vr1hzoVqXBjqMqATNFIb
JiV3HbM/N/WpmcHBARWHhHSpOylUXT7bxv/K8/PELXifXuuQ1GvH5JXGIXfjpflJJz8rpzQkt4B1
oSbMo4jk6c/k1u9m9ZSf5Mzray+iVEnPf9bl/Qg0StKfnPDUpF/a4n6qfmZl4kaWOzecl+oTqVJA
r+4nqugfh+jLMEgUOZ38iHI8GsnVR7UFbNa5k6rwMI6PFBTvpvCLFZ3IVUv4hmL8HKhpCu4rKd77
FPuRA0Yi+GlQSEjoq51opSsf1XA3Z6cq/cLxcGd3CcjKXjr+HLP7WLqdIr4778OPVXtVR/vZ/NlT
F8m+q92jbQQHU/2Zm3fD+FhMT22DbktGLWCb/nDV+j8ZXTL+DPw7BlJnXMeouYqKoyS9Yw1S7THr
TlpyAhSTcpaACp3wUPY/FTjdZdpJycOLFAUso9sSp5gWj6b9qEb3dgoq0BjvkwjcoVPHZxqVVOSM
vvd/Ge1jYd5J84kfpmBG2sO4j8vHsBt5Nrr1JypDo5+2XLt8aJkSxc0HOMlS4DeQS10if2Z4DMD+
CIJTzmbALkc5K2IdnNrqVFON2McsrPQoNVcduE+DAogurtT+obTxUXwzGyWCh62b36b+bTz9HMqT
0A2xjr1xG3DmprBKBlykfqzTL+I3dP/RDz2JldFkqrBaVTnpwM0q0y0IpI6LRk3KnS/tewqykz04
gW5jc682b6mPdZXMY75ixTTGAWAKic+AVfjxUavJLc/GvZFAC8W/lfxoO2CA2LdUkxnhvdBAMX7Z
/JE7QEsFO8m5I8NYdFgpj+0okUtUUz57T/fc2WiY5dJ+1vqdUP+SrxT37H3d/RRdU5i8S/RHMFhd
MS6+NQQ0WbFnvmtGvGecmAOSieC01IGaPzESETnoqeEOveryceLf5sN9Jbsl1oLG4+aT+iQx6AK7
xiegHrsN12vSl01146CpvvS2v62bTca9Qso5CflPrv/ZNZ6TNAgsDbnCikmiAtil02fVOfnqWQB1
6C1DyNEvrF18agV+B7wrfQ6aUHaukF+19j2yqffsRKwhFfnJt89Jetb7LVsjTrxL00amoQlevAqK
mYb/eB5uAJQhJiMb09YDml40Z/4Z2wdh2lprh7nTQ2PDuhHmf61PG1R6EWgk8Wfx2te2YLMA+g2o
lHwjqvT93HSB8qRI5kgU0jXizOMK4Cqt4WZljhfIdoZOQpr90BoPikUW+/S0Eo1vAPNLNjgwTJoS
uV17hsejplS/mB7Eb/E36n7TwLNa6r7Ft8E/coKcaqwHaUjhj02pXM+4JLYu9UV70XbVEF+VDNfq
DCoWKOV0DGBxDTdvzgT53B6c8yb9OJutm6qnolB2VnkefJqfz+N+BDc3nIx9Dg5Oewa1eMev8YXU
P6tWKoYlyczTlnc2Wey4WNfw5V2mZrvQIVgeGK5NnCuxKdQNvospifUItIc2YIC5AW4SGDtnS3mo
0+9GxGiA+hODNoyTgWjEOo1Wyg6oMHeSz32p7BC1uQiv/dB0FRmfNT6ww2J1axg1+CNLGTMtmwWS
u3SP5RvaVvg5fhDG+V7uzuIDMSzWn8o6N6tOhvXAj2uJiat7RX6I6jN7x+aIBbPLc1F1rhiP3MpX
YtgcRXhhBV4NWBIj/MNWDl2GcZTTfTkxMcalJBbnxQhAp9Ytpwda6+enrc71B3bRbI5iNUxnV1IY
RssQBrpiURgeiwoGgMu3HKqIi8rtxmz3W+MK23ANBDhN64NV0nqf7QLi53GR78BCeppVOBhuF2R7
saK4AmkGznA6i3UHbnFXW5OrHjWovMXYGcyTgBJqSakSSGpq+Phi1qq7RkJjGJD4XPx9rKRDm3bH
fDqXo/0p7HmU+e4U1HzNP/3ypg6P+R+DDDtC8F3sWq3Q3HCqQlX8XyfJV2L9xEzYb9GPEMEBvLy9
+IP4NlwFbugwL+RUiECTUboSd8J3sa01hpA/sYjsWkSJXMFC25z558QVPwAAXy3OYm3E8SXBp8ho
W5wrO8qpdkgJmzCaZzMF6MR8QLGEcGRUNrcMKVE02A8YMCXmmnDmXv3ej8+4vr46luVRK1iTnu/o
AEQBWcRFjYafTByb+kVvzmLAfSM2pyPvNN8hUBYQEVi4Wc925HlT/ApFOKqJMRIjZLAtK0xNxI4v
qYyVT8SwA+chV9V9yM7m0m99AddPZprccITxEpKWosOilbHjKdoAZzvwubvGQrMESgfSZfS8eGB4
xbfKLBIplm4Xsa2sql2me6FRQnLqJtsz2LQGVgXUAZhpmLU08Atsx0TZOsRFrlYFV0NGgm19luxz
oLJhGBUxq7zO9oWt7dF1GUvBvlCbzMvHB0aSQKpZ9K7WPYgBiDZLOfVEe3p09qmNAiWHEwbe0Pa9
jvNnWLP8gBI3wE+AVQAuHbxdBogq0ZnFQTPEJFKhKMNRuBvgYZ60QMylQ1TFjzMgTMRW8jtKDZWB
6Q4wJIiWhFESQi0p2MHpodBJl8wxztgrP/gBNGRiKjuxmGK0DF/8oJbf2eovGfQS8QPh1xAjDZYO
BGrOPjKqsMogXKJksD4JdycsFMLVSA8F5VFiA5AjsZSSeuZtfYcP6viKIQH5ge5088OI0bD7+iCG
KbxUbsnUsilPMuM75cG2sr1Ye7E1WCIVExyUH8VUxX6hFQ5+QfQgPG32JEJiz2sAp4RBZVxNguNQ
K14NzYS7OAufnAaL2C37qOGmYS92jeqIFDC5UtfBZGyOtvM9lu4irT4EPiWgDEr8YkcqMToieo8j
bc99CGqPT4Z0GFQK8bHDTESstXBgegA3hGEI6CzKItP9jEOspmzP0qY25RqstvAXQsaE/6B8+cCP
hFWczTsd1HgJKQWkwwygCJjfBc3XqmIJCpn0PvXJ6gkBZAvEaCY6EkbQwayLlY/8Bhl9EDbSZp0L
vG6VAWoi9CfR9qzMUbhPOnzaDhZKOAS8RK3/tsPCdf12Gh3HVeGUDbB2hZ95sq98JlzlOOJj0V3h
jcL6jN4Jf40x41elFIgzg0VXhOv0ywzMzQcK5WWM39SchA2UWX3RND8IxjP/RS4tFEIohfi8NPhZ
DWVyxdIwxEDbD2a6lzmbzkOye0R8DDoqTkKW8F6iZ3FMiLBOQsyFixYTEXYt6fS9jh0TPpzOxO6w
YSrLLQzH5fvea9c92+ScqNpw9pALvbjujeABDtDFjG7ut6CqYYBxCeIgwhxlvCOAHcLTieUUxzQh
Uzhb8UfWjxln3ISn4OOsn4T7Evr8pNtTKpwz+vXbnToKLbFf4te1fj4LxRW2owq+O8ZtJiV71NQW
2JZMFrMmpFCY+yqrD8LfGiZag6dNsRk1dnHIzwCO8jtiVcSHEB0IKQpaRJVFopJ8I770lBi4OK2K
bHiKfSzyjChXf3laBUMs1+UAwIwsDK7E/HFwyI5wum3MC2j9DXgc/JYxnzC++EHhRYUdgmflyQCL
PwvaiifbxAJjbR3QEbKY+gdciFBIYfTEEYN1tWYVlPOHy7utPAWz/zkLsqgtcgMhb1pst9qPWteb
+uAKwWK3GWoEj5p9tKyncxu7HnYUIXDv0592maIO17DOMNlQAY/2ymfh9fkaJ5XyD8l66AIOKEIc
lAfh76yaQwj2WxxouDvQjTqB26qehYYYjfZkXAQ6bhNeaX0D3NJZfH0wz2Kfh4x9Zm3Ev8JiivMf
HYGuvLcILgvPxAlCHHzET4SHRL6ESR0YhThnYBoB0nlyicLPPNlgjGeafKLSY5R/iBZyvGBhSQdx
MhCHwA4u+NzHvpkP4iwqJiO+Jg6TnGaQOv7E8YYLQn0QQijcjfCNwoc+rdRv5RTHFBUGaUnCRP4+
4Gjme9XGRvx2mEJwhZNsM1I/2WnhR4QDEH6DkBR4P3/UYOZUxhlDJK4NOAk4IlxxXm+Zn9BBKeYw
zL+OdYiLzDW5J/eOf+BSIVrGvoiDiS+fhIXH0gizbelP46FgZ18kbmbdCT3RHoQPFPYXbH0xXA47
RaxTpHsSVpxfb2LC3fIDXknM0WD1+VCKPgpPLPZysBNPHAOE56R7DKfYfmEr+ZXLYvtKSMqWISBD
ZlXeVZ1FOJ5Kda33O0JSmBxsEf8IDyc8Br2Kk+/l7l67QJNsZxqwl8Fixk36parrVRjYQG889Sfk
LCD+gsQjamILuNaIM2SbO/jkkATpG23yihrbzdLbxQcOUhxpxFWPVWYnJ9z/L9bu8iBfWxNyHcki
JXSDVVqMMfQ7TU98bRB6Ks7psLqIw484QbD9rMtTd/8q0P2pyPhnyXr3Isr9f0dTcPyzEAx0zbIp
MZq/WPf+3yDQU3ncWg+Dv5u+U+ddP4+Ci1/4HQUn/PIfHlhg7kCETIo22cLfBAUO8XHwt6l55B4n
kx9LZOS/MXDV/o+ocjGB0oBXz+Lx9a8YuPMfUzYVk/A4Ka6qYdjmv4mBvwwSASZCENwm33/hxuYZ
PAWt6kqvNtOC+3mSfS2pJo82glAv4yx/N794G8xjoHkTOSk9PYhLbifOMOzSKXWKfZ+LQ8Cz1X4l
Wi1a+9ub/d3LwiCEamH1ZWOVnqGSorpLG7v9GmaFkezKRlU7r6sAT7mDyypINua1tmxLvznGBnwq
c+GFkuODv64q5S2kzvm8ccxY1N/+PSXR8bOgXdXGdahDu+ONSe30XtspZuPBz1V+k3qp9W+UwBj+
pDwk+CSlQ/tVIwpU4JjCuLyWdbV+vLywa9PUXo4CSF6J0FlXeT0gquHOIKaRHoChzLYyONbkY2m2
+taoKdUuPC3QwGsdbOVXnFa2Di8DZIob4rHWySJ1YYSyxgzNsPSqKMcr8mBsf0jqgVN+Vg/z1duW
6h+RxA76gLCoPL9V+g82AKt3xpyrG8TSK1NY1iaCs9T2Lagfnl1H+udkyubsGOc2tzgytKC7eNMc
lm+mcuCEKmHtwkultr+aK8D6uehED29rfWEL4ljKlciKSw9CqO6+Uqhh34dWbW4Vqy6Cun/pjLIw
A0oOZAv4JKVnJtM4fAgiSP+uayIs2oEzFsxJFHoXt3Ud54T/ZfC3d6QMhOYN1ZORfGtkjR5Rni1z
9MvnDAQtoKLhQQrlxAwOl5fgZaj77xGK7X2m1VNUAKBrYah8QJhb4MrkBnoLPdCzqyCRnOIMyW3Q
HxI/Lzl4WW1CFooeqfNGFpNYiFfs5BKjwNDDobeToPLMorZvhsnX74F2LQiNmOWtlHfOj8vTXDEb
T0mcz6ZJvRFg/kNceQBi5w+ZZGeWGypFuZUNutb+wmoEUTknSuGUXmqkJUF7Jc8+W1lob1i9NWVb
2It2MLtRi8PKG+qOtO3eiD9C9xb/HCZwmS+v0FoXC2vRKUFN0mNSeZIzNbqbSrQs1/NALCS0rLep
87ImC/4wGNtCu/TiSOX1NTJ4i3QBEuZc+KZZ/OMOXFWzz8mz8vSCksrDPGTgQnagh6YgZ8nxl7f1
srAbIkt8SkGF9kLuFrY7SJ1i3zaIcvp+bMCS2/ASL0/Sf+mmvLAenTO1lg+HDQ/cwwh6vqIn7UdL
GUfrXT450kQYbczrK6kgj+C+p1S2eJssLF/Y+1CuFI2kd8/so/yTFZFLurPaEUqDzAk2IzxiGq/o
/hOu2DOd1OpxaEdtKLwgKXPiO5OqFUT/JCsr91mqRBMsTWY7bVxLVjRUXhwceAwqQa2rKuDeSxv0
+5IK9ANViPnnyzKx1v7CAoylJWt6oXJsBTweWsmyKf7QUznYoplaa39hAqR4LCUIxksvcpwIFhaz
EvG79HB59CtuQF5oPzwUalaDYO4NCksCAEAAcuIBnP/W+pzOQBFCBtkYFK5wnLPBlQY12gf8fNjy
A69bH+DJX7qhXA1A11LYHansna9+pqk8AM2kOEJALW34mtdXEGLwl32YkmSBKQisFkDjA1k186Df
ANVl/XrLEirOwihQLpxQUZFVnh1NSbPTu0YH4zmFsNkNigioTq0BHQzoV1shJTiZkm+Wb2o/L3f+
ui4pywBEOEJkW+kcNGRfUTMAt5sw9KD6BEwvKqVB+miFbVE8XO5sbSHFJj5T3FKCR8nKU0RRz+Yf
MTeqz3I9zlsARmLB/mkXqNB82bxZqTCjjy0wz+lELgb4j9kEunHYFPu8Kj6nZnS8PI81oVuYBJgh
wm4STts2eti4tLHveNYvKnDoIkWe2/3bullYBnL+KlOve5ZL5j0N+trPkKrXFK9vRYDX5rEwDVpK
mUJVsfmt0yoN4VxlhEfXgS/8OMMz9uPyNNa2ZWEioAUGQh/mLW8w0iz/DDRMDzhIkdnajnxb37qa
B18jwEwQWtpYuRVBsxdWIQPRsdAUzudyrOQPlAkr3V7uNbKbLk9pZeGWdV1O2cZWI3OHKaeADK0+
USyQZksVUNm5GXXj7nI3a9NYWIYg1Uq19ZXS0/rC3jkNTD5aV5VvnIQwCc+0schqcAqFNuZ+rt3m
Vl3sS6iXPxVAn7zprqcsoUZ8s40S2ea6Crp5QHRXqg5GO3yUgCG9etsSiaV7NomQNP8KLpPSK8eJ
xxEiwld1Ffw7NJH/HaRAnX/ZOvSzatYHNRsASuOtijUBLRii5yLdOj2vbfFCx0NJhZVHQlKjJKy+
Z7LUF24mRfnj25ZnoeF2VTTcekfOzdlE/NaAOAPMsM2T2IpqL3OOzFlSSpULpkfK/6/ZjwtY4Jt9
Go2Ba7T+u1wKt4oChbF4xbZbC42eYEFxLOgmvDKP72Y1+mr74O3Z9V3DqwnYuDdlqP7CicLWDTiK
+6bVW0L1xvLoE29xiFzF0Y0TSz9mP3m43PSKBbEWqt3qlP+NcL14oaWDsgJ5yE4pJUAMpEja0O8V
124t9Lsb+9RXla7wGl7MeamhXFprzGtVdfalqVffLk9kRYAtMcFnCtgWUg+NOGtkh7ypziMwRlGR
VfvLra/NYaHeltNHtQY5tVdU0W0smVSZtWq8Z7MzN3Lmrcqgtd1Y6HluBn0/Em/xgmkGuzrTh/JD
xQ1DJEzLpNtenszaUi10XerJQ1Umo/AUuz6oAwjhJqf/N+72QtMrrbStsFHZh+BDqcy3+aS5ilK6
gLhu7MXa8Bd+PMxbvXcARvEyu1Y0N5v9sb/NM7MevMvrsxIp5kHgpSzZRhWXQ1UXnpTN0q6O1O6m
LiHqzio4jsZUTR801Qo/2A38cEo5mx9rDbIHo2vGL5dHsDLFZcGUQZ2FUucAmzZtCe1lUzQP3SSH
G49+K9bSXOi8Yo1dX6QIs6pl0ocg7lpyRPJilndd7wBnHrWF/q0Ewzh7m8CZCwswhZ0za6FMh4kC
4es8NjE8Ny3aenV5vVb0ZlmzZNRWMCvCxDhmSyq9D35TEbXKyYjtLUy7tS0Rnz+zLyGpZCEgUYTV
bVPfT3XmuE2bB9eXJ7C2JQvFb40yqQGfzpnAHEPUa135LaVXSiVyDHOQ/jerHlYsmblQ/rIcLQDf
G/YCXsCjMQCPFFnacGoDPfg8cqA4XJ7R67EfxVzYgUKXQyeFVtLTVF8F2bquXe4qX3M9vDFa5x7i
39ZLqtbY0Jg1CVgYBSjgtLD3S/wYFNTWbhoVOEPy0R4+S1XrN8fLk1oRgmVVCxRVSR8HLN4II85O
LgPIv3ls3LA7a60v7vdto4OTnyBi6L51VZZFBx2mn7xNR4yF1stQKWtOjmEOAGTfd3lt7LkRhZ4l
WK4uL8/KJhhC5p7piCoVRqcpGJYJSP+TyfvAHejTMjkceaHsL/extkii7+d9WG2saBO4p1DbwVvL
NfcwWnmzMQPlKWD0ygHPEP0+a7+0VbPRoPLw1NTJ73sjoKe4S7xMtueTmnTNsTM06Iig6uKQmVrk
3TbdTh6t6PsohdTpOHZuAepm1TCLJDWgmC5k4GQQwNdJAg200fGey9TwqZ9r5Sa2E/0oGXFyY81l
9zmN4Mzw5X68jVJ92AdWo/7shqb+3NeQ37kT2WXkEbacy3e9E5MjA1EgL7LQR76LBI+Gm5azBURs
0E8BxLRpdJN3ukztEK9dNwCizjfQqRQfFL1JyYOOuq9zbqXBTlba7GuVjdoHcCcg+kpN6Vc6VD5E
s3Cj3E+qZFD2DmrxTRpY8OCOVUu63VhATB+o5odkmNPPwWSca2DYfxQJtLf0HZNkHtpfQGeTdnJj
BF5YEJcAiKjcMUEOgYbjH+1+kL2QlJYjD0zybQGx9LVtQn/BlXzKYd+Y1Qcr1G3SdszysxmrTuVG
0jgQo3K6jvw+nnLdOYOuxKUgzfpETQmpimYyN2RE2W1Q7hoLciTyiqwbiiFAr04luyetJPYpRdIL
+yo1ivA+gJEFXCRYwR8zE+j9awmeHHIf+8z/s2ijcCsesKIgS9DXsaFoYtbLzGt5d95LuaXvu9IJ
DprUtBvnr7XDi76wItArSPPQkFwcRJpk3FitnUS7ebagPJSDURHc76QtXKudXvvH2CZzf1/M0jB6
4VSMyKzm27O2MRhxYHpNmRZurWxGLVGzDAabYG4/gaMcvSeA+R0aHIiWIhn+yXLIMtXVoZN779cl
5N2XrcTKQi+r9ydCB4KdFDaROJOPFg900CDL0y6L02bDWq91sXBwBkTh6ZBEhQcEIfz0FiiYe42X
zm92E5Lm9bZ5LNxaU4PrFWhJ7kU2xGtqqrV/BMD4w2UhkbJ2uY8Vi6ovHEOqJIbUq3rqzeD0qbtW
szp5Z3V2+babmb7wCm0B3ZgeTKmny3ZyBJ+o3bVhu3U3XhGxZbrl5EM/Y01q4jm+AVE4FHbt4FSQ
/5Bjp0KdseMNo7tqxF/TONM3BHttzRZewtelCEClJPVKuQ+uYsjfjgbcbxteSKz8K2qjL9SmG2bJ
rJSO7BTIicZdB8jfH9FQKfdhpenH2oTp0q06wCE3JGBFlJcIR5JfjVA6w1qujwm0fbCh9TYZdont
8J6epY9vk7OFwihGNCQ6UXAvKTLj1k+t9I43jvLH5daFNL22ZgtNCVN9pGA6bL2SBGfN7ZV6pvYi
gb816WKqRYoyrruN3V8wQfwVj1tiMuckS0OdlUpHOVYL19FKnuN8PHMafh/T8DOVgVdjVJTXHafd
QW/vL09xRej+AXWqdHETFiPUGlM6HotAko5VZNcbk1oRAm1hBhKjcSI/V2tPlscGFigYkqE4h7FL
hxPMB3T+8iRW125pDsrSSp2opOrZMbvboc+qCoY0eHNvgXe1/JtBRICvUhV2DyJ48MFej5BXx3dk
p9bzxiCEL3xFWFSVz58f8sw863iYgziklqj8m2dYgCxyUkk+JsqdaW11SEx45mLiuuOGUq/tnlj3
Z31CAaWAetWEXlBV+ielKvYwTW/p1or0L/HP/SLSuM5VoVeNprVLCr/dA54cHToe3CPJ+XJ579ZE
RHs5BaOJIDoEyNpL4D8BAAkz/i2tsoGSTD/Tb97WyWJv7LYzVKIEzlGPCvqoUg2yx5Ek60wv9pe7
WNuKpSUasimDyNg5jn7eP5L/K72DzNPa8Hdre7GwRBD6qpYuJf7RBxfha1+QdMS5X22T/QCmUH+l
EWAtN2aysiNPUI7PhMqB4iuxJdk+QsoNF0vD6VeSZjAYHW2LPmDFGS3TWRWNVIa2HAJvlH0j+tPq
eTy/IfMoH46SnJftoSKS312PA2eTy9uz1uPCEjVZkMSV0/vHCN5zcuINylrKpidroAeV2dnJKQT3
vA+a/VYS2YpAqAub1I92mIZGLB2bRIALtNQ/lTsYr5otbNS1DhbKH9ajL48JBhv8b5uSdPLQkn02
Vtn8Nhf+lHD/TBBidVbrMpb8I7mzVO85EHwFIBnc2nH/RgO2RFauDLWIxyljkSqKy5p+UvaxrW4l
cKyt0EInDT2yqGCXcs8e0y99H+PgzCHfiHiuNb5Qybkfo0HVp9yT5Kn7YIB2eNVkzr8jpPnrNLDM
JE147TETn5ABwAz1bQ8yn9e2inK4rA0rOZiAs7y0uk6QZobsZ+qxC0wYCixJ36klmbxOQjZ2WHEW
nKyR3EZN0LmUinpbzKkDx3Ufe60dASMyJjaEef2XOpg2fNmKiVMWGqpVhqwFuZ15hA8dlBOg1B+t
GgX3iZKYf/ZBlGzxmK0YuGUCqp1O4JbWBGFKvQLhIfDtdxRr6NeyH/lvexx+WvdnqpND5iuRRkOI
R3cAD5al9pQOsvopCObm1+U9XJuFkMtnXRCUIdkAy+npA4GY1jJzUoFhlp46p9vYkhURXyaIQp0q
g71uxt6QkwZylacUDbuBlQfqhoVZ2/OFX85g2wWAlw7kxuoejd6EroPj0g7yV+MDaHlbSS1rE1kY
gjiaVYyMPx5bKPpkF1LFodqbcjdbGyu1thkLY1Co/tSZYRN7/WyafyShrJ86WIqI5GZAVbxpw5d5
osS3StNM/ciD9z6/6mSdakv4TI1pVxSm+f1tnSwMg1UHFiE9nx1RipC8DDOPI+rjpijbaQA4b2GX
rmyIvFB2vSLFRJXH2NO6Uj/oQxfvBtmy37YbyxzRxNTToBjr2DPs2D61/Vx84J6o3KdxZX69vE5r
ExCC8Ez71N4ZkyGnC8gzv1chgZOg0v8V09pftn+ZA5oGQwtKYBZ7edOUd/Zo966sF83bTNMy53MY
yVxsajPCl1fwWoaFThFjDFskpYqxUm1Fy9YWaKHacaDPVVlKkWdSPUuisW2Dx5NLmr31ZLtiO+SF
ThOwtcLYsEPPD/TvTgMNcJ3EJ30c3w/Q0m5c6lYiQcsU0NIKbXuiKIVZaO9nZfhzyHULfKNuX9nK
l0ZSLYGwokvzp8ti9bodgT/4pViVsHqToaZFHuW+pMyHnaLdynoAmsbUvy0tH96Yl30Iwqu0lnil
GWcn383+bB2V2p6vL8/g9X0HFu5l66Maq6MyBJGnFgpQMzk3Ox6etY31eX0/5GVKZyBZSmCmwFhZ
c+Wkh2I0W/0mCjv9R6uQYvw+08PovhpD5zxlikwB6GQTrPcuT21tcxY63wKqXvYmt5ZeUcdrte6l
+7bvo9s8iK3Pl7sQe/DPIAIgfC9XT9Hq3khILSJ1pj3UtvVnPoapG0ztd0efAneKiWbr05hvuJS1
zVpcvk0zJ6mFoIzHSwhoi8rQfYGUejNXf635hQ0oUkmTrRQJkPTYuTUCjRea3i828qaERL22VgsD
MPqVEVRlEXhZotzVY3ZnNBClBbL2NZytLzlE6pf3ZG3bF769NEc4B0PiIIVkFvumFbgSPnGQcQir
jX1Y6eIfOZ3d1Ea2LHO9z8nQALUo89+HlaRTNFN0jfbGXhaKXwND35d1Q6hFlisPFs8mOcRO1jS7
bkqbjQPEyp7bC/0f5rbsNXOSjobWTmSMVidtmN6WNcw7xUv1sHjOjqy8k468QmWuX0Uf0kyP9/Hk
b+jf2ujFBj1z61WP3Y1tOlCbItzrilxfN9DgHC9L0lrr4vNnrddpOfRKLDnHMKqikzbO8nUl5VuJ
u2utL5Q5G4N0pnjLOXZtZl5ZxmSS8AF80NvGvtDlKDMNXorywNPa4pddpMUOgJKt2Ona0BeqDIE5
BVZSIx1zMw2PpR/lriX30cZNfU27FgqsVbWSd/7sHOtGk8i4srqx2ktZyN22Da1s62FyZRLLNE4e
B+eBKhpiGdAPe30/BIeiGbo3HQo5C7+UnY6aXs2JC+doxXF88FsnOA6Zmr8pQEpM/GXrij22c+v7
GCB4d0HX6uN2hBG2AhkxzHELG8eplZ1Ypm0Gs6oCk4ydMyfrV9BniauWyrtSkbZe7tb2YKG/7GzD
u2wUeHWcAJTZDtRB+/bbCulkS/T6TH+jPO4rCcIYnsuU4WuidzFQ9tARzKHW3r1JzayFEltza6dR
rPnHoRyIT/fll2YCHedy42vLv9DhojQojZtpvFKCz4pd3uqZ/6iT+/u25hda7HcFiUwO4IklucTX
DTmNt5zBZm/sp61c6bUZLFTZmYp2tnLVP2rdfB9O+Y08VdepwB29PIUV+VlmabZ2nZgwzjtHZ4iT
U1HCiOZqtQSi6NvaX2hxpQU9ZSl4xyoZjcemjYyHtmqGw9taX2hxruuDM4Ym/qWeg5OVTZUXwpO1
v9z66xcueZlxmdnTMI0jvlHKh8QlQYhHodIad3F5kwdKsWGJ1nZgocFqruqDEpXIKDAGZL6XMTRR
0TTKb9yBhQ6rSZiTPVLj4fMkuvaj5N0wR9FG4GFtiRbaG42sturjApRIYLwMABZOvnnfY5F2QGt8
vbwRK0qwTLdUSzuWYuoTECK5/VaUStq8a7JQtU8GV5+tirO1jVhoc5yWWj90kX9MsRYArXUGoVJr
3NhmIZKvHN7NhSKbTj/p1PywUkarXxt5rd1XkQSInB0f8sxOPleK7W8c4IVyvdLXMsPSyHTVmSwy
k8I4ivallNQ3DnlM1xZR8IOp5MM1iC/TAcJFbUMRV+RgSVc35ZhCeMr9o26YD4bGW1ObgvTTVneR
o29hja9s0DL5EhQaOXEy3gRVO6oOUadE+9TotsLxa62LqT3zdVrEUSzWQ+nYt+Dcxo1j7bW01TaO
ZGutL7S8GPwKQLmW1uvSOvomhV893JMbnBdrrYvPn42dBJe6tCue3rQ8MMYjEeV8ABnSt+KNIMdK
wgGEtC97CAChCC0fkdL8/ltXOF9aZ64OjjTfpsPk6Vle7ctB/TRN8Y3sj78u6/2KziwT0KqhKpw5
9OHs6oOiJkWVsp2bNkiCZh9noR4C0ggv6y6ajFHdmOiKqVny6LSOZEA1PcCdpfbtneP0gyfrUvWg
ZPVWfcqariwsgdZG2kwI0jlGU1o61Fap2bDL/Mb8BtWG9n7I53pj/VZeveRlqmRl+9jnmdNDIVdm
+FBNap0cyPHPprtSrjJQzvVSuS6SvJwBQbJKoM5VswJ1OqLw/xhkvIEdpiSX+4egi/R2n5phJO/J
M9nMmlqR3GU6jt9O7VBYhnPMg7Z2M2WsQRWctwoKV3ZzmY4zTm1t8KjIRUjrTjAU3MpRdzP1wduu
KMss0bqZCJYGOvJJ4v+5bhMq1mSrLR4vi/9K7G+ZU+goRaAoxegc2wCW5Fn/UYOd7fwfzr6tOU5e
ifYXUQVCQuIVZgZfYie2Yyf5XqjcPnFHIARIv/6s2VXnVDY7eOrMq10Fg9TdanWvXiuqPleuhfJv
kD9NnVWPXjlfVSmHxtB/OzlVDW4rdMgzHXYvrlgfo3h4XIb6/0/75//W+f0tzDBEH71V7RRnMsac
EWGugTJBrC8kOjubvRWkGQAu1xKo9mx10FqYxVPUeE+4WV8q8O89fxMCwdjFFsvnOMuH5tkE7a03
dyeWDxecde/x5L8XfyknQNxFjTwtNxHIY/sKJEdmTNZBXYfQ8KFO8l/HRLTMIA/v8QUi0D9LAkOK
xgvpzd6v3wS1aYZmlTGINF4uwiMf+vxmpl13LG0sL1jn2Qr/ktVs8YL9DD663O9wGV0K/pmB6vsm
5NBQ4OP6I6rDS83ynUMn3DhB2OeN7hTQQNKX4OIcZnAdDVCMDUk5HUmFiU4izaVzdS/8nZfzj4Nb
FEU+0FGheKiK4BsJeftjKHN+IenY2ZQtoK3KNfp0BBMCDKPUB79fXYpaYp+5qLmU+O19wMYpYi47
YLhzkSkaqc80j8hHH1Wh7P0IuLcXG58gEe2WzoNVjW4AWYcyXXyzylGjiivnQ81I3SSDhfDL+6/b
+5iNf7QeMXU7wwVlFFloqylEwIb2x/efvlF9/H/hL9z4SDmjCbzIBvHc7/VvtqwNu6V+uf52NXoG
p0raT8RXx8gG5ac4HLi8JQX02NI1tqQAdb/7yU1cQ5tD9exD7IFVN2kjaqaDcyP7XGot6IWfumM4
W0Rc1azMqLUVGdqkEMIZqvgFUFaNQr1eu5v3l2PvHZvKwLp6pq1LnmdtSc0ppqDrXWk3HwfvIqZo
7xVns/rDuxqwzFeLm+HKS1mmMpaP48L/JfKSOvhORNoi3mpBlWM2wK1nlMe5KRbQggOMVs/zkwEh
w+H9hdqxyi31dT0HLhcVihw88HhSs7U/+iUb0uuefn7rH2s0T7wKgpblGUodyCVa6b/kPh+e33/6
jgNv4W7or3c8VybOalqBox66k6WMeLJyZ5MSFyEdyLf337S3SptQwUFlXrYrwja0ucR3v5TTiagi
f7nu6ZvIYGi/eCBDxXdI8caYWj+aXBSf33/4nhlt4oKaae23AY7lqCD3tls+hCG5N5g7W3J6Cdq4
szxbeJ2OvN4TFqmXhzmPEwf91cPqDHt9/wv2nr7xZXDAQLyvQuoVg+03a6tCJUrl8fH9p++48RYo
t7rZY1QZQFnzefoSgm/yO3HGux9GKHFdCP1779ic+l7Zu0gvscjWZmxu+7Zzycp6Ay0Mdh1Fi7+F
yNVtbru+YwK1suYOaj1HGjTfeDtcWKW9PTj//Q9HXmjA1DKpOGtcxO9lMzW3uar9C/fiHRvdIuME
RkGGqEbyxaua3q1gRH1YwNB02wYWYBcUkuILR/7eRmz8eKnQRuVei5Ku1N/bpf3q+f4HDLtcAhHv
XKq2erGmAQwrCmpEU6W6PnUM8PWzbgjvMgiQxdAkX8OS3WJ//PGUY8oAohudQq3hfVv+6y6RON4E
kih3lAVrwbOeILuMW+t9aFU+frru6ZtIMuRxWFcF5dkZhQnVAoiCOK8OLpzYezaweXoc5SgnjAuO
U09CF0VzXFPWqYPqwfp5RXnxim8I/S3qzzPRGOSeExlqWuP3ZbLuxnezvXBP2fmGLTVkuwZryQWc
kHrNrazWIo0g6x03mECStLgO5ulv0X529khLa3RViOw+jkv8GrfDo8rJZ9MA+HfdOm0jVhHNMRlR
rqZtDM2eIY+yMR7H6yqKW/JH10cuGHONYDXIFS3wlhyLqHy77qdvQhUGeJaoJRPP5qXVdWrbsoE8
SQ+Czmu8DDa0uZXIZbbtTI3IinnNj0Wph6xo6+nzdT9/E6KU14yzI4PIjNXkA6tdd4zm4Dp2VAiQ
/nccR3VzlTUHqmEp+vJUlXNzXDQ0Rq777RsfdvmoTRxhX9k41hANUyQ787teaDz81bsQ3c5B948z
SHdgHx+FFFnPxaewCWbIasYPlNcmtVH87YpPwEs2yUZLNbKNZuDZkOvqS6CK8GkxSl0Icn89f/D0
zZ1hDFG7UFUUYZbeW584KcaDBxzkPaijxgtH3N4ZsPFc4ht/UX6BCKdFqJO2X4u3qC0Bf7xugc6f
9scu+Bp3R03DKIMYp5HHdRxLKDSzYrxg/3tLtHHfMC8CTiXKhJ0w7JujPb2xtZC3anXy6f1P2HvF
xoEhljFQzELgqMHZ+2JomR8x9lVBxExdQp7u7cLGi3tO41KEuDDkBIp41aKhlDarS5XnnadvAW4z
NKu0Pp8AoeRQ3Ir/Icy3F/Z3x8u2hIU0tGtTrbg5L+1kJIS5SHFbBrPJ+nVKgzVu2IVgsbMLW2jb
LE3tfIWPQJH7xq78aNXwLW7DH+9v8t4abfygzldoq9UOV08Qh761naiq0yTI2Fw4688B4X8KhhDR
3PiBdl2zeBVqUxEnB8+jHxax/hxc8w0965tG2GyIg+sSL7FxiaCSI2ClEUfRMKzbJPTGpklsV/j+
lVuxcQju5ZhI6HE/GdZgSOaizWwgjmseXRdUxcYb6Bp2i7Ec3rCiHnMo4gmoKBD80quUKbAZm2PN
1KNoplEg8eJzlwzK5xD0NJfIsfYsdXOs1SFQMkLCmdHsLlIj6q/WZ184RscvrP+Oz22xbjo0lRpW
5L4hp89rp+dTB4b+forCW8/6F86eHYfYQt6GegKPxIR61eQ8DFGNGFLzc4hOvO9u/xn3+os/bDFv
+WKjps0XNB7ruJCgx2PgdFoltyqJIH2r70UArRWAljmY3zsBdoluaKI3pWJv/BfjDeSrXBSoX3Mq
1G0FJMxPSsc4OIp4aa+ak4GW0sYOMfe7TAIKD5nwFncXt1SsybIuy6X5hp0l3jJq2ZpGbgwrhjJR
jeKK8C37Zpqg9Y/vL/KOIW4Bf0Nrwrl1q8i6HnOpB479M1Ci6yKTDByKIheOgJ3P2BI1MpACrhjp
Qrmim/VrHpL5W+uW6O26j9hEMzGi9islga8OxSNMBgW7sLwvyun5/efv/fpNMNPWepHSUHPzGxuB
8yNq3zSItS6E/b2nb0xIQHwm8IEXyopwoHEax5VcUrVwF19wpL0XbEJZaSLSKJDtZCg/xb+RGNrP
ogvn1/cXZ8+CNqGsqfjiwCsZZ8oKdRcug3+cqxbwwlxE11yx4WSbND0HzQ7mEwqU6/JaQjesAjA7
GeqSievMc0u9aAl6cjFm9rMejCgZX6Hs0LXlJfaLnRXaUi/Kgcd1bgCq7esprWWIS8Z8BjZf2N6/
1qyxOpu0JPYbYrjfsSzo3W0ExdS0aEjGx+GuaLU8FGq5LsndEi6GRbfKOfdYhrH5JWs9ND9qSv2P
mrnhOmOKNp7cLpXnymbEsb408yubvaBOmnKA3jsCiPf1fYs9m81fzpVo486NdjwsioVnRHXsdrEh
/U2mUfupmvnRiyfMUi8vmOzKk6Vvq9P7L91xwi2eDhoOwKIIvNTnK5qz4TCloacutbN3PmmLoBvo
QFdyhppNwVveOFBFTTdxgdL2TI+gNj9wXG3H4CJGc8eit/C5xpLK6h6voxQKD8k8LaAU9Ubegi2V
0wtRfWfFtvA5Z0Zo7KwYxqB9M59Koccbpsjyz/v7EZzD61+sYMtbKNAGprMQUdZDSNNAptYukEdu
vlvIMs4QzxWG3k9E3bpRJ72EuHHgroKpk5idl/WPC2/rcI1bKn5+tQ3QJQjjBAoWILHSY36duW0Z
DSNbNmoUNMpAqK9QKgx/5XV8FWsQfv/GgcopHPpwCmhm2mY4ghVTp+OcNwkOlQv3kz173pyJau2p
ncC4BJ32PBlkc8pDXyU9q24q4kN7Z32MnTiU4aUSxK41bM5IJI7TWIyoSaJ+VUdZU/tdf6xMqVQS
Om+t0pLUXp7UqoodyPbHfk1t7jAvF/lt/7rUBOKh/uLn9hqoFpZ4e6rist9i0h4lxwjgvqoCMTSu
npc4O3dca4uzYxi5AEquiLJhGU846N6gsXmhpLb36PPl9g/bxlhxPDuGWmkTrfYIsqM51Xq5hN8m
5/34i9duMWaR3w2WOqRimGET5ihs3cpv4PwDgYsA+++QmNILPkWyHL0k5zTPbyEGBHVhvxh9nniR
B5F2aHUF7FA6TYLTWMTgp6tLwqa70dn1hx8KfvBI9Inlk5OJQ5bapwsoJqPj+4FnJ3ZuQWtjCUCZ
VwqW9eNwE+TNW7muRdITdsmW93ZgE13KHvqmcUXPLzA/A2xzgprIVQNCJN6C1upzqU66iIHnSIOf
UPxsITocB+Ln+4uz99s3kaXhU+jHI671s2Aac7vjcvAa/9Jg9Tkj+pvxbKIKqoAk4OMYZZCFmD6i
OFQXyQpK2UMPirWjbWV8XfTdAtdYqSvuGEemNFPyY0D3EZL2oYRNvr9M/2mD/+1LNuEBc6LAxILK
IpMEEpdHj3WmSQMgOj8HYEt5bNfG0vumnbrpizeWlTw2jnSPVYTIBT30M7UKA0jHQjHJCi+dpBm7
BHqRcwVbKVoBqlSkxAdoK+kIAiN2uTTgtLMDW0ycVxBZ0pyxDGrdb2fjP5sPl/OQFNV83X1qC9Fd
Ze5c2RGe1RgMctB7iohJKfGmS9oGO0a6Ren24RwDuIl6tZ4oiHyR8dw2BQkvHH17Tz8v3R8BNK5n
CREXn2UOpUXQ0sXdHfh2qysbuuEmOlhw++GoO982/Ur+XNSImhZqyf4l1oed8LbF8HGY0jQvK8OZ
RXmyDGf8QMPjJMj9q3pCBKMf/71CIJfGvFE0RVleIA9JFrASfStUXl/TSsTjN1HCcijv1XrCBrRy
uA0LNqU8mroLqNC97d0kGgqaSv46aYYBtnC6c+vU3GDDr8Je4bdv4gKU55oOuGKaqYAWh9yL2UE4
/8qL7BZmJzQ0aaYOthOCrq8AU3XVyoT0XSnvamaif98PbjsWtOWeAwjeYeIO/TJDhvmFSu4/c2LL
nyC6k93x/XfslNrP6tJ/OhmYIAHmrhGgx5F/RzLXgDHU78EV7NqaIrMr2G8Ty/Kr4UswX3jnzs5v
0XcAw6HNjrM5W+KiGNI2AAM4UuaR/n7/m3Zi6xZ3581Dh7s+OoHQPBxEMhrNwpQ6F/+KeE8/W4AU
3t5/094Onb/wjxCFsVrclYoRRcm6nB5LZDT/REDSPud11F3nhFsgXs0ing+KoCfoReaWoaaH1lpQ
X+ho7n3AxsU7obRtfYIPWDo2psW85I8gNxP/COT6F87oPRPbODrGT8oIqqEM211xDLJH0v1b9ITS
hDll+a10sskflhE/JHGAJl2Sgt4zg00IaEQVwrAswpekHyPVP04NPzgcisiHK5m+bwE7tryF50Ee
UMRlt6DmFAXxx7A19KQadgnOu/f0zR0CWWcLS0YG60xQfBBUBjemYPUFP9ypl23heYVu17nrgjCz
HTepAc/oXUTj4AT5bHMcpzg/xSKvrnOVLZVdSKPKdiBlB3RENTYtirJfD+AhLUGwC1jGJamiHYPe
YvXAMmZAXi/DTMAZz7wbL2HdNGm5iuv8cSt53FDJXCXnMBtZaW9VVSqI4NBL7Gx7G7450fMmXwMT
dDTz+1qd6hkgcr74w+k6Y914uwLvPrR6G5qdRyaHhJRz8HmF2PGlQZ69X7/x9FqB7NWTeH4RPlPH
20fqRH9dHeA/841/hFqgIHRQyApp5jhHQB7R3/osdHzVwmyhayh4gwFoRKazlK66D+qyxCx9H134
6Tt+toWuzf26Bt2MurSv+9alVV47AfRa7+AMlFp24v4UfylmMv14/3P+PrBA4i2MLc+j0jgI6WW1
KXsBXLsBMwOKrN6cnOtVD6YXLeQHCCQa9UGFBhIYYGWFXNChLw2dEwo1An0kBe5KSbyQyKZVBMJy
JAYjpGTzygfTE6ZGwzvRTsXv93/0341HxGeP/nODy7FDKQPS8xgSmo4299mhaYerKE+wIudD4o+n
FxWYlqDXGmYLR6MvWVVXT0nUV/bK68QWd6cbtKlaf0HgmarxMASapl7XrYdrFifeEu2Rinq9YzAY
t5D5BkOR7RNr66vEcbA4m6jTLIKDN8onGbhthgPEOaa7zqF9UjfVJbK1nSTA34SeReHSP/SUoIxX
f7SGAmRGyodo1J/zDhjCls7kpC7243dOgS0ULzSAIUW8CzMQ6oS3i/FIuua0vRH4qguZ0052seXb
myt0TkYwxgN8HLc8pV2tvsR+3g9p2FUgEKR+pC8dan9/l/gfdB4odLRpwyDrWGMOwm9Z6rfEPoSQ
Qfgh5tBesLK/L5vYAvQiOeXVmnOSaecmtDDALDIlItZFmKqp0fNV0VZskXoQjJ9mfTa3BS3eG2hv
5IcC2JILH7EXRzae3hofA1g69DOvFSItaMQP2JtL4N29rTi/9Y840uhV6ggt/AzyVx0IReyT9ufl
ALUINEovkcDvfcLWH72Ga8j6EFy8V/qK6f0+5XnYv14TS0S8cUUripq2vR9k0VjNr4o21UO9tpeU
4v5+2IktTn7uRL26XgeZiMcycWpClXHSXm4ST0v/s18M84wBdS+/MCq5t1abLL8MCbPVvOB9ywJI
AjVtijbzdPv+Wu1s9xYNuDAKFcpqCrJ6Kpsjjej90LDTwgqbcA4I6Ptv2fmGLS7QTlKIZlVBNnhy
eLHQNf7I9HKpRrrj1Vsw4NhzEvMW32AbWz6spSfu/T6wbYKpouvQP2gW/rdbOExdrFC1IUi7JX2W
49Q8qIiQ79etz/nL/nC6wohZIW/xM0i0N6cWta5DUNSX9BD21mfj0iEO7YBHws9W3blTE8eNTubR
5ncQG8GQxHWfsHVpK8BNFhg/W5ogP0TQT7t3dL5KO4+ILQiQs1FqoAMCTBpS9UV6rnvFuN7FUune
Cm3yerH0rJ/7HD7GlhHaZEwfFojBYQiw8i9cq/7e5xRbDWPOKlxsuwVb7Cn+2iMnTdd5kEnkLfO9
V4YdJNf8+k6ruX41ob2ENN35si06kHuNVGWLWFhCx4Mk4zCwH7ENpiJdIV63Ht/f/J0osoUHFlR7
EvRfOJJsaG+DYCmPHqZXTouT47GbJ3Oh4L8Te7c4QVdWAa4Tnp8FNSQab1wLoVsMjnemPuaGd8MR
vAQVASHwOUV9/9N2QtcWNleDGW9WXednJRQ1UToCm9dkivF03dPP2/aH4zvOZ+HLM/n/quXHXnvB
W2PtcsHm9n77xvFN2UrwwJUkC7gZjwMrfkCW011YmL093zg8GwaiMf8Ln+m5ylbfi2/arnaYS+Ti
ESRSVxHGE8E3p/nQYRKBtJJkY0tRPxtsf6ZCv1ToDpk4/+D/7bAJvnF+T3R+Cx5fkq2hlP/6dGGo
qYrJVo0B2UWj64/lgHLCLVvreU3W0VpccQevdC95p5v5YIt89D+yhccktWPXzkdwuK6A9+FGnKdg
RIFqRKXZoL/EmNv0k8hWdD74nqmSFdQKU1H4KRWYJViqb3q09znP2/slDvMnERr7BC0lnXYjn9N+
LtZkFEONg00FiSfUkmAk524t9bdg8Neki2Wd1sU8pBGzP1XtQUJxpMtd5OIekPz+AXWd9RCjjXXI
6/xmoaZIvNobkqjtc8ipcXLsYqg49rZJe6BxZ9196Znvnepa/ZrDZQXVfY2ZRE8+lYv73Q35WRgv
eGN2/A2Vyy9s8l8nskRpTYxLZn9a0gBcLmk/LR86TUDDFtD25GEAmhHo3wLm26WyYndz732KinA8
dHP0CYqrUzJW46MZguc6YK+NAtcII0hCGxWxdOQDxJgjf0llb384uQ53nr9+FRiRPPIYYp1T0L2K
pn4r4vrjjP8fIbc6HlayzpmaujgdGht2SW0NhOq8uk/CcrFvctIkkxQnSiXNw5qzl7xcvdsCXMao
4YcJifynKjZNApLu1w5SqGnvhERXdRgOgjMv0fPonXppf/YG7NAl9fvE+NEEBIu8M/FaJiUHQZwO
f1QsX0DvTn73OX3yacsevd7cIUMqwUwWAvxRhr994g3gWGmabJrj+1ytd42J76Ds/ZM17pen6e1Y
t2G20kkkZdRA4Tt35LAiMU0w29TjE/s5HYv6+1iJ4GBmapMhB0sddIuq25aDNx2FfXYDQZb2rlh1
cQjKcj2GYf2Nl8UH3WmRRFPAEsYgw0FJ8e9S0DqpSCOfjFTPIIeqgEFkbVJPfEh6NKETXg2/wNBk
D5Nq5iNv/FfF5zXFtq3JNNcmsXG/3qza5GgQanEITdMcAlztkqma3ggzL0M+fmReAEjvhBot/Eig
lwvAhBHFi4TGI9rTuj4wB05sH+TAmXTTSwBasaQfwVbXF25IFA+mD9SOD3Cq31z5N1xykY7nEf8Z
sk2JH8bk6OluTkg3fW5oi/tToH4axr5jdgtlIcP6FGSo4Bsm2EUjxbe5a/Wx8+vgqFCiSEta9Ald
6n8GEkMv1jOotAwu0UE7wem637THPQ8o4seRBk9zIyC4ObtbK+cujXn9gdH4BLKY+t6NRKYsRGUy
n717WzTuZnT6Y62LZ+fRZxfBbdD477LeQ8Dzh+5XIE0IyHA3nnotkNv2LGV8ik9eVJhD4FUuXRqg
l5SSXho17udE5jrxzoT5ED/5NA3+a8njJ0XsdGyhO5kUCE+p8QEaWTTQ31pO9BTl/S89LhUwqyOw
Mapk0E2jc9qA5SRxppMpsZjcFcSSm1CVxaG3tDhN1tg0gMTA7RBEI5Q/rZ96LX1so6JImoj/7G30
Ng05pk9A1A1LMSaZQS6TBRSksLFYyxeUk9idMp4uk9HH6IgKY/9LAPTslzGvoFoa5AH4R8ZhLJ9i
qD7SlClNvpasqTTQUlP0YLUY70oTVicNKMnzOCDaGH9q55RT1LBTDsbnIpm9SJ7g/tKmoT97b9UM
OW4uw1FiG8iYNcFKbxSYZe/8ofdvNKRKTnNYUZw4EX5F7oy7q9ezVnweIICugFDcRpROL8zW45jG
OWbNCCCSqLwp23/w1YhaYylZSZNwAUYpATtt/Oibrv7XFQW7nxQwG4nueZ/1EJg8ULy2TEwUFvfM
kPJmngg3SYAr+ScvpMG3tpj1PXD77b9xMcinUSj2EkhROWhhB8GTjLV97EJks6lgqn2iQnq/qF3m
z7JbOHZXeB+ZK+tsgQyLxBnHqnttAeFOOtXZBz7Wun9QEOSCFA+LWi+ZSBh+iPm03OiwXJuT9HR4
E7vJ3hCj3edZxOZ1gvzxB89iKD6B6GMVJa1c88NIzloWyjLXHkciht8cTOcmKcpVgTvfgmRwNfmL
d55/RYR4LBb2c5gAQWkH3aZBE1eJmtRPmw/Lc61WjISE2iTE98dPClpud+AJesCkpU1CsmYiIl/y
JnwRMKAE5H8jDi98E5TSuoMyw5tHSnIAxQ1q3hr2x0T31RXeTwdDuqdSP5mqA3IKpM6faz+HkUS8
vIMGR55ACocclR/4SWsxLIEw/sxqfpcz8obJS3MSLdiSS9vZu1JzlQwLq1I9QF63GdCTxzD3irBb
jp+An6YHBoxriiPvu67Kj7WHqnU0cpUCKBzcWzpC8lNELg1Z/1T1ELRs+wEg+A7NKjn4jywiPc5y
OOsAncvbnjePE2RJMcuRf14n1kKwmhwpSvyHySiGA3weU+JKmxDd/dQyxrirjarU2HlGUG8nnP+4
hDSeztqwL9M+GrwEQqqPjZtkmteNl6Jl7iUuxnxa24evZWN16nykF71Z29u+GL6jMwxBKomGZ4vs
JLHhlC0REv9BaJeWjIl0gQDaAXjlz8pitrxqHHjD/Oa7KGdIRveTPKoqeAMJbJ0UQdAAW9zRw8KW
DsXSeE5bb/xnyoNfoA6Qia6tPcSjdxMxJaA0X1eHqQISELyEby24kZK+Ic9+EPZ3GKwAfHRi9iFq
G4GTNqwsyIK6L5JPLT5t5KdiDZeT6lX9QoFvTdy0Zq3s/NOM8w0Yk/xhBir197q4McEh798AmFCc
PKKi0zA27CYviIcaPmZa4ki0TSq04ifpT9BkhJKOPEBju6wQ5W2lnvrag18M5YIWXQstgfqB9WE3
3gjMrZ9Kd3YX3AvPSudWsk/h6g8KMwNgk0xZrfkzjGw+EKLFbRgH56t72f2a3VDdRkXnboBEtUe7
yPG7HxUq5b0wn8RMwzuSl+LGlq6/HWLmXvyQ0I+arP1zDp3eKiET837kpe6f14Dmj+DljE5ePBRf
O8zK3kAtM3+G6u50mFDv+JjHRfcbXAfFsS0G9yDicLoH5aIEo9CAdnOXtyrN/SpukpEsiBBKuJc+
pGByE117P9t50TiWISO+OD++92XuZyD2WY4LyJefrC2Xg4kbRxEZB/MAWydftaz1Z6mQ36imQiZe
hQtG86yCC0fFWxWM1cvkGnJsZyswHRs2KXYFeV/VoSo26j68F55jp6lmAUzWrg9Sq/xgwqh7nYNS
3DU9K8pEsAIzLDjJP/SyVOXJhX19kJUUachzkmJAszqAQ0yeQAbF0PIm5khcHd62MVHHspi+q9zL
f3ZmXX82i8Q6yZAcI4jT/oijJf4YoyIIyzD16wS9muexrceTiPP+WMddkZVTrQ7nfX7oIOGFzIJ3
AIjm3o1ei+GmGQym2OgImp0wWu4wwdwg2XGAsKJJfixUhGxn9NbDqFr6Fvouup/huwehw/5RzdNw
KL1pQR+iDT5NQOqn+kxIZ+qFAycYkYPhkfcUcxbdNBO6UInrYoRMmefkTZdTPNyAkAeq71M0LUeI
+jYllEy5qpO40P6XaAKbUeIwQPpQVdy7a/2qwdSh8peE5LP8VLmFPaGDbH7RdfLfloCF980a5N9X
kgdfSOnHwVvJZI+Cr20IFAC0Lb1/eI3FPA2BzbvU8/RE/qnioLGHco2LH0XQz+qhDJRSx95iShDM
xGD1S8uCeV8h85o3uJ/I+ksZ1h7mICSKNnfBzLzmWErT5QmS9ZAewlqa9Q5m3gx3oYD4aErGrmB+
osK8+pcCnINQ7tWYOGwKXtobyE/6NNExG4uDtpi4R55K1HBcghgTEHVfyNRQM5AbqBeAp8NA07n7
TWpon99DO7HKb5p8DryknMv5Hw690481nxhmxYe5iu4ltZE7jasXVEmJvK9IRkvV/DQ7Ssy3CbXx
NQWiBHlS3+mpuhVdHwfJ4vFWA6pJcGZ1EFGD0GR5HtwbBK8xiyglrkjQm1f+wa75CvOrsQXPHo4h
MNQWI9QVMBYfd1mgC/6rAaH6kmKYMug/WEzF5oecFnF7R00turvem4RKutYLpjRWbnCPNA/CGuOf
ffyhDwYkhuU6GvpEmxCTrFD5wZXBxWzCqcmn0m+P3qgrNGMbz73EQ9dCJ4GF6GuLkDpzKr0woKc5
WtdnjOx74Q+gUtGSJmyAHjbkeWl1bJG+9ydFV69+qrwBfZRurfL80I9BVELqfqiGdCZzNGZ9oML+
h1+ZyUeGGYYBrh6u9M0zSPPC6q4eVYn2zgCGmDthggBp3AJi2xdbN6u4Gz0ZtNlg9YBNqNqyWm+7
uKHBbd6oSTyiDMDLIGn0QuJ0iRdPJybEtiXAEUUQarRVX+D62Y6/CsVt92AZm9wjiTpIiCfOLwr7
I+zCqkhzTyAgeN0YiLtadkYkMTMrEEJQqhvAh4PwfiTrhJuBDxqMOqm9orkZSC4BTEeaAJnHpTWI
XWAezo8N8YAaxUkIr5TljHN4XtD5e3Ey9L2vZ5ns8GTI/+HovJYjRbIw/ERE4M0tpnzJdEsatW4I
qQ1JAolN3NPvp73aiNnp6ZIKMs/5rcUwbVbSYe3dOvdJ59ohHxn6IvYWI8zvzubadSoU58apHfdl
jiHFm4qnXS48VGUR+dk2yNEA7fBUew6RIptfOTUvd69qzDF2aAVmcAq9SfAzdeQR7bUVbQeTViib
pd9SJY/3HvVz7Pc6Wnh7O7I2OPnn7jBa0/RvLL35axpIUk4XImvzk1TIwh/81rDDi22T7peg5l/n
mDHOWW/0f+1WaoydUPdybryJBImwbs5qyhsr0+vsKErUhk6/BXKznFd7dDjDuM2XLZnHIjSp0qyD
4uJ7DvHGrsH/ZDnh5/atEGb7PFYRvCbrZj4euJXZ+xxHV/Iujc0ILpqBSxJpUNEEzisYzGdccvol
H2v/P6MsZgFSY49eMps5ZERCh0cxHtiku+33PgvHfYA8Fd1fikIs/ZfQdT5eS29aZodGVP6291p9
Wh77YYoRanJib932+aE38Y89Nitqv2T0w9B4ov53GNMwL3XJSGUqyHKcyRuXge1yL6D+BmFaW4nH
aBlVkW7MMhwFuhTlE/kY1fBemIS4XEpVdF+rjMry2VV2T4uhN0xN1ipVT0m45e122cOpsviihqrG
6FluTrzZi7M/7Hm3bMe5UZtxqf2t+q8vyql4npdhdmKtl6U78+w4XbztZSRS+ky8NbP2pV2Odl9Z
/5xOmH/HOeTfayyGxCO73RjchmC0arbvhbNob7T27v2MT+Osvak1L52zr/vZHaphPphubqg7T4zl
/YBy0GBXeMXdRHv+4ma+3Zc6rRaTXd7hVf+gaXbc/pomct8Xgahpj4GPK/cYOn5EJmKgSWqf69o3
ETqZI/nFlWiGqzupcE8tawrKzF/Wbrx5vt7LxPFdIzzXduObxOK1oX3srJllIAK8YfMwxmU/CGr9
/vhjvbSp27WDyx2kRX2D456cy7h2E+/wzn2VaqOuvCwPdhFl09S2+ggwpznqc6/iqSfuVcSiG1c3
C+UQrRmWj54lgVAHI4ZRMIdY18CwVyYDV9yKipUikcMy76mpDdfNECEaD3Nfl+UxKrCjxG25C5hK
ZIhjPCrTl1em5m46sRa643F2WrGlNSc+m1iwFuW1VO5epUa52jtomcr/mY5hLJkve1ulZVvVv2pP
Fm+YdVsrEVtr/wsECrW4mbWc0l4ETp8KvTjPeBj6v9//kLmXfski84QwqtR32+I9IFnWinff935N
rlkN59UWfpcOWz9z9orasLrEq0fnH67+xctmOLiBNT4HVbMdwXQELlio60pMQXMIJi3lcRy9rryQ
seTzpVA3qu1E5+1UHtogEv4eS14jkc0jQT0/vns6xHkoSE/iyPWL4VlHlDclkEKWf9/XFldRsY2r
gehhNR0MFFNTz/aFRdgL0iHg5z2MxNkygofNwP5UkrzEA0g9ClHS/f7WzVJQ1s7G78dG6a7ex1Dh
dHxyiCJcDy4xNdVPNKpWUACVkX2QDOWkfwSyRYbkeWQXvdTSk8OpLrBCZXNU1/I89CRY/rG8IrQu
ESHDGJ+sppLvVF3XzYHz2QdyHJRNFD0vZJsZhTTdVC66LR65wKiNloYRtiomTpVceQYQCP9bjmx1
STZqLXgxIhn1v1Xr+O1pX4NyxdjS7u2VEMXV+T4JN9EkPtfXEHOpd2UcMW1ycctWLs+smzb/Ry4h
Zw4NYOIjE11bHAYgpinW09puae+jjz8LpkXr4hoq6C8tyKp7aezSOtE/Pd5qomjVua0VZ4+2nZ31
s8fJmTnKolio7zwH0qH1cnWahrEK0EO33s9l2zvm9LqtfAAWbwLuqOY8j6W0qyn1LdcDal3qYfgz
edo0Un6bZf5Mcx1QoWpd72eLJb/lCgHlzNBZFNYB4nTiVMQ7JlPyx8rxsoRd/l5ynYp7RaOty3Ja
9kFMQvIePXhR2SP+3qxOx10UzqlT2MuVPo2liad2aU/9GFl/QMTNJ8Dt4N1uttbn8lz6bK36mTT7
ut+fv4fcNt6EQqhU+qDSgZqiZ9FvSxvnXQB4XLoVxaSe+BF5vkPAi7n9DlRYvHOtzFdJJ95Lblgm
I26p+mO37z3zpBz3nAWaGEPZWMXBNkSQ+eRg3c2lzaeYU4m31+XMp7FsMq6DtUjzG3+sRDbUufyS
/QJGUm1TcBMtiS9JqQ0P+DBfzazJTT1yx0ZmhgFavzWWrTRL0eC91SPYRT4j+szkII0smMbhUvG9
Qj6Eg8nDk0cw9qOkg5Yg2eDQe+vCbk1JD56nUT9ujt2/5lWzHzwwCnWp8oKgdktrkCXXsN+jQu/q
MPZNDfMgxtBmKVjBhe3Q1hsTT7id/J1V7Llzm/7iWTl7cWvKF6PNaR4xSvmUq8k4r4bNYxiF6l5U
i0dZiB9iaRyXYObMU/aDW8IgFLNlftIKpY/LjOX6+8h+lXL10h3y++rtrbzZ/L2cNZ34GfSr80zX
SP5hDu0/1YUimRd31XFELvyp32bTibkAF/DfJeKQMAISlB0uKTi012p34YiF6Wtivvr5tks7+Br8
gQOn6rxDVLjjVz2p8UP3qrhMrpj+1EEIEr+G9oSTlQ0oXkO13gOWlE+CdG3OzHUZ6sM2NviQiRQt
nMQOpm5Lix2bFkNrr914mz17j/vNEuKsy7AOMzXk63Ju6blfDqzzv+VevsrSHTJ8ds6D5e91mFh4
sbIOYT2TIPvaIejaycx2LJBBzPtmgw9vy89wL6r31XHqNJqIoCrCWfwkM1r96+Bgfof7ZP9R9c7w
utZmxZXkDanZjzU7Uj0PZ7GYP6bQgOQtnd82F/Ud8Ricc+lu/zlVOSTmEI3kIrg6rR2no3WpiRJr
MfJXJyi/22+rbc+GTZMaKIijgjWa490AWQpqvzvVtRMBLFC9y8d1DyuLWhap/KMztxwycAkPq7mX
gEdlfeD+nd4xIzG/oOl/KPb8FKyemZkrtQSesVfx3GjM+XUwf5hVYdxmfm3VZC7X2tyWk9Zq0BmO
AQOmiDa8v98SwS+bUPFsxFKYjSOdZlPYegffMMw+9lQY/K5dMjPoHh3aA2eMmw2Gq2+a8pxzH7TR
YSp7lCMqcBN4SP50XleXqvSNi6/D8Qz7Zp22hiiulUmLlJ3VT+06zF/9LtLnyLR8XkuPpdz3ot90
aKsg5u7d3yvD2WmGo5qDP7z/cRSHlaVYXgIIjjgiwjqGgtyZGCYj3ZkmjqZgOZ2cbnzyTVeeR72P
FMCsvI1G5T4qiqVqeLawO1IgtsYNyZoNQoh2/8EI76WKT5zpZRaCrd0wnlTfz9cwKpx3LbS+Cpas
ZG0MGS/VxAJtS7X+3sN9OSl6a26GbXw1lgze5jlfX9RYPIeuqTH1Q3215VqyA9EFVfKZfpq1V5w3
r+uTcGj6Q9f33Tvofvi0eaJ9h/QZ3TScPe4VCjRTf5j8Juu9eTRfWtnwLJnzUB/DwAkz4jdEioRb
kdrphUPGMOVms9E7P6bai1Ksm+oipN6ZOaMyliqwSJj5xjPysYfKcde0223nYeoKnTb1Uj0ASqqj
sJSVWtH6WTAV3GmuF097NTspPgN9EoO9Zo1itVGWESVBL77yzXkQY88OY1VOUrVrldQUR32HchdH
186bdJhkpWktD0CKVQ6wCKa+wWyYiGbH2Fj4GlPXFd7vpTfEPaor+zLl/mIDO3+D/oudH2ykxWkJ
IcdHK3M/mfUg/wy+2GPfmaq3ZbA5l2CYzk4w5X+FtMYrYQ7dpRffDByOD/ct2FYHnmhmlU+CriCT
OV+s/b5+N/h6a41uhLXzh6kc993zgk6zS2LZTwKH5om1tF8s2f5sPIbmJAQtAuQu+5niKAnvEqwc
L3GniJuNC4cwr9jqek0kRk3886aL4Q9VDfvVnmWV9mvra5i+kRp6gJfzEDo5zdW7fRBzfQ5NPf00
fDN6s7Zi/ColXFvPeJqGRCYdl70xMPaVw73VvIy4FNW1cY3g3GgpeEgmCI4KSOanGzk1n9Cg57Lm
P43GY+izvPah98J2zAq7+EkuU3RYjNXdIALD4KJEFAFGGNLJQuJfP1rXIveMcq7EA6kkoiIwHnjR
hzgAyv+9u4b5s1eOf3INDsJhWaLLTA/EYWKRv+6OEdyB/cZ7u42QTHZ1orC1SIht2z9B50Rm6lk+
mU792jRWfVllX8GVj8vH0NfP+ORhubqBsiy0NsdWGfOZiWyTcWHt/kHu7mvLuRBLp89Pg+bA0tFs
/xJ1Y71u1WIQ2N5V774r66OqLYvJGFYDAdr2mRON+s/0w78T0c0wF30fpN/ZCrA6Edx6JJuDVuZ4
ry1vOXh0VCWR1zgPmhOe26ktzJOUY50imMHuVEd+dwy/m3SUKdvrTp7bGYlI8REBcj3PpU9Oc6+r
j9WZ5qOave1nuPjdZbcmI5Oq7B6jbjTSrTUxKldRWo3lngVticwoku90DeUxQo8yDQ1eVrtcAYYF
c7XtyOARieF6yMVS3Os8+gp8Rz0H7TfIFNn9cjWKwL9WuoL4A7d5dstuOcxyBuMvTadJWkbuTBQd
36xfe2S1upyDYHQgapiuxoxog/EPnij7wYgi46D9sk5ltCJZZiK+RJ7lU0wQ7G8W7BzbnAxvgsj2
t06ELW28RubQfpY2dtTcbIu0A/4Sp/itwnDHKu58zrJTD+1SPzfm5j5Km26aAazpBl3gZUOziJPr
5d4bHUvRh7eP+cNWQU42Zd+ecVHudyqrxQXlpZWZpsqQmARPklkwM4x2PlqK2zG2B6zApoJWaXX+
qwkiwMN5bf+0A0DL6kowF1UNQImzyHZXWdkyQP8pMekDe3F+Y+MMTiMI44H3grsfIOrci2X7u/aa
8MRh965LA40tFfe5WbiIAnrtn716UzAm5WHut/owNINzcBFtvZfjBPAkwzfXr6ITtqP1ASV9lO7V
IONeo7tBpQBrQypmeJhRHDI3bvMdILJ9qBw5noywqK7gFCIedd2xRnc17wNpai1q5mSMZhgHfy/S
hsqzX/0ANTKUbZ3aOQMQgQRWsmxgCoLb5eZb0WtNtjcCnHG4GRAJP4uZ0s4YKFDfbBHJ29rtn8Eg
DAJd8n/BZmXt4NQ/LMfaidyC6zBs04ub3WoOqD9A6XfmMCHGw1rm62nw58++i3rgvNFO4KyW4753
/gMuCwMcrJrr0966Rjbs/m9eGkkW8drdotHUJ/avhVGiqo+gy+5PAzrqjBMe+qAO3iuPms8c7zqr
A1WKs43neDO34WzV38TGBm2yrosC0/B0nLPqvzSNPcY+o+k5Yo1NNNjBF9gRdDFdCO9BFVZv27c3
XZjEseTVaFxZOcKzx0z8vMyFdR44mA50c6KmMVg07/MUyecau+t7sOryqS7pwBy+FVd50aszdHh9
L4f+0Ypm/E79/l/PIJCBcBZJM3jGacqjh9HfogNSmd+6DJbULGrxZjB1PFbEmx2qAS5zDer5skIR
nErhvhcWr34+6tkmBqZqUkjvLg1Dh3tITPVfhFfDUXhwVEY4TafNWLgmMDQWOQMugoH9j25r3yH6
QAaXMoxUvOxS/t07ODCrFSpbXILIfHuqDxZ0JpOIlJzubAb4/Yqz6aCAqgFiJEusUI+L7wBNF/6c
oN4awemcICkt1d1U7g23Qdb5eVvn9WjOIdnxSuCxwyF8w2jXxaFLi73l22syF4Z1ZBMxn/aQAqHF
8/0uDgAR3hcJHR3UykhXof7bN7v6HZgroTjR7BZXs19CsJHxGVVLEPt1XqZB7v11VqKUfDvYj2NR
rqmcOObqsGYoVdN42M11OLh59KsLUSQNMloSg10LKKvTj/r7J11L9V9YtuYhJADqR9jk0X3c/SHx
pwnCrdy9S7SZvzxWJbDREYAhb84m/udkNMoH8iOZMK1uSp1mARglwZXpTL03IeOs3oeXAcwxXRdQ
LMT7e5qrsvkkQ7B9DLsij/dwXt9kRfi95TjlpdqM9lyH1V/bnwsGb/9VRp6dBc7qoEEJ+9TpQHJG
uzUzu0OJp4i9ua25Phmkbz8rWuhSMpklVxav2mIWGxIODpN5JmDGF5HDj8OaAbtaJX43i1NU2Ra3
i13dHGMFZrG4x03TIrbMk39Hy5gTT4bFD8vk/CSwCm1dvgb6sOMjS8d2gCOl5i3dkSadG3QMCVCr
H6u6aS/jd+LU2K3o+eBcYpBmdVZLrY9K0h4xDh1GG0W+izDFD/LYDHQjariunmvepnUuPmw74o/O
PXDbQJi4cov8sFR+/qYb3DJ5LkjC9KbpWXONXwqj+egjuN1p2vFdlDVv1m7Wadd7PgRMWF9rw/7y
V+8/x4ftWQvPii0bZSqCgyyKciRryJ+5K4yOXCZlzRfTdfxH3PPBffYq+04hvEjKyXwepT+fXVSG
aRlFbboNrrpOJkCFq1cZYyrV1N3P4BwFWnS3amzuydqPI2g0BBKmOoPtohSyiBh0LFbUIhjnzHRR
FSiaQv1FfeQSHQJaNzMukJ7EBQqJeMYekRj43xkkm+I+ljq6SS7BR+lX3kms+fJutsQUwXZY7eN3
C2ysh2b2OZwagMzO0/trYJZsaMVsZ6Ag5nBDeBc9IR5DhGHZA4GB+XLaeb0vEHjbE0kaAuWkeUDL
MNxVkf+bpVW8IMXx0kBzGc62Ja+C2iWIRnLmimkdfpTEPiZjR7L2JIz1ALaZ3yAtrdj14NVKy/gq
RgC/eWnZ6tdCtUQSqbVBLkW6KkKML80P+wMarT8LXZSJJ6bncuALk2bzWi2Te5QlKnmOgvo7V+8T
/kImvm9cw4ZtCvofq72Lq2r9KL+lG9qfp6PoRZ3wW6uhfT0X0af8+mZcE6rmHa56/yNc+i8XrvUh
9GXDANpd/cB60APpTF63xnXVvW7O/ryTRZbaCxIXJxwOgTH9Nwbma2/OZHKtjBnbbjx1245xqVYQ
2ZHSDzxSDsyA4yRe6/9VQ18eh9CwEtcBCKcXcYoVssijHMW9Wcv/goXVaJ+7Pg5cv/1rUmR4Y/al
BxMdxoMT9g3LL6Le9xCT64ta68lE6RqxnlUY+2futP+scRqPYT/3J68uowxGxTutQxQmlYEIA8Em
kvJkr/byT1t2ZCbvYjESF77xaExApPtQaOvBnGBLBzaef9Dq3b1vmAqU6fhVnBtLl0b/l4s5qKvE
NA8UC1YDlJPrp8jGbPAPrwBT7YLpIzJD+OBJsx5sav5hoiL8JN+u/hyK4fuqn/3rUIC6IQDMjcvW
Ng7DzYY2c7ZG929E88i/tmjp/mpRBXOB+fOb1WDA4JAxKKM3Rm2bKWd9e8ij3IXWn4lZcAy1fs5U
Wp1COsPIjQu2sytmdDr+Pq7PU+f3EPVLf1jcqjrme2EmzJX1DajTvst1KU/bMjSM2NWIqpkqEnWw
nNz/h8KhPE8VRJf0u+F1jkp9kkaADEVxtA5V5Dy3jPKXdcThuYztkrp7M7/4i7kBUfJ3paHHq2qg
6n8bvE38gV0kCkQ2kQmQSUj8f1A26pWSye7NFF6UOdqVqW6N5WqaZjfF7VLtcVd045852rsh9idz
sw7OViIZoxB237MRlSrBY1XZN3Gh8uCEt2P8TesGqC1fZ8USzTLGJCHurGbG1aAH8gYmWSNYk5ON
rHuP7M8tImoYuapcCHGqysfch1Lk1umQWTBwPohwso8NOb4/in40g9QjGhlESYJzsO3acShU/YYa
qVdw88HEMr4Rd3fb9taMEiCeNkKuUanlBJHWfq6FWb+1kanvJUoDlrsdaSypkqCpCTQkemy/b4Il
a7wtggrxgv7qNhNbC+SdVcRmPwlYHWFGdSZkXUxJ3/Tu9mYuzLxxtFpFkGyANlm1NQyFgldtStyu
cgB1PekeLHuZNctJ1f5G2Rr037HNNmtAF2iRmMuiKSQqJr9NKzWV2c4cCPRTT2wKDMX61Lu6fcpH
L8hgGp2HtoHDOud7EAVJhzDBv2sTYJrRlJC/Q+srM4qHMaoukSp4gFcHViDz1QwY5lBJKBmYF3hr
XljjlwQAbH5UuQA1HRRfSjKC+8xpX3dem2JbnMPDQnmoPnxPek+j1bpR1g/O8ITQPTpPYxG0qVqH
vUlQvhhRKi0Ditiey9phnJzKT5diFC/uGMBVttXhuiBu2TcsBNIfo3NQln5AFjTGVX4hdZf3Ocfb
EDm/kZZO1XMJPLbFyHhs97qFrW8nSMzcOaOVLW+SOZDgW1M7SQ3LNzTI34B+94dSV+1wQmJfrzGA
Gr+nnHN8TX2/dfLXqbXH/Oeqwq39JWQzOw0ihaWWB1/BGr7Dsa76GJQMQxPN81svj2qv7DDNZ1W+
yaLun1pifV5KJYI6NkDtHwaj5FNyrjIqeaEImrSxWmBtp1+HN3gip0xBPYf9PNMm0iXNNon3UVp2
nvR0vMyXfhHDlprNGkBtR8sof0Pzuu5zYAVm9+jkZl4fF3RgRNCPRg1/4PtINimV/CZKFtxklzxf
v+XcG1M7bZnd/uqum/m1tFV5FEbvppbd26TPTj+qRvCTFKY85ZFqUmJ2ppcAeWg6Wf0zC/d69Yl4
yQZ3HRk4xmdZtTnC9LBYMQZ46rBqacYKrWtKuzEoLB80AT9uH/bVYqComo22P4pHH1evs7aYiQ3M
Gd44g9Fef3nb/MyFWJ1Ke3ZeRtdbL+5chI8jZQqY93oUTXveH4vO48jVzvS6A7FBSK8f2kQAVlQI
k5VYRBpCvyLLXI1YhLY8VgQ3fc+IZL5VbfsTHopx052r59UyuhQ9wnwIA7Gna90a98XtUGp4mLGX
GTulsSI7YZpoD6aUOaWvgcvsGgz29jCxXzwW0bQsWdQH1i+oSpMTtoXGsvOuf5/kNp871CAEQxp9
f0MnaQyJQlltJwzobSr1GGZGyEaAE4bDLq77vPhA4jncyoqtD0WRtTxE7tYjvF/18Lc0gcwtlJVW
oqOwtDC71BgK6nJYEfFYK9dENC4HZ/Tsxwg2A5ySBwp+dv5ZeOOUzS2dNfhmXLT/tXyxdV+cB39r
zsPWeX+q1mYotFX3qDbR3XK0WD99z/Svtpi5NRa7HrnUWFhia3Y7cWhLtyNRz54PtH2zsCGjo6ya
EHfGf3i4jzWwK9aqsN2vwzrvH+4ApBV72xatMcGceSqh8c5chmPGrvLm2X7ep4Ovqaijc+9rqJDk
dN1k/XSZPNmPdJBaq0debYCS2ivM8C0AlT/aJQV021T+yCPjg/iTCkquEgeydB+alvlj3/bg7BJq
e+BkPAfI3lLiHPPMBLlky2v58trHYJA3Z1ZmJk0EhFItCNjMcrqySWCLsAKPjdX5bMsSWX9r18d2
HrtYuuNT5LY63TspU3/WBN7o8L4rJuY+KuqLDAM/6Sd/S41pDDDxdA+htu8Ih7KudtRpn6rTIJZU
Bgj/2mF0HsgpeVIKMTVFXm+1aFyCelvrP+rWPje4/tiduzAxZoFCKvBe4DmXzCBQM6N7/RNh0d0f
96OnVXD2jO42ef5riLCV1KV1gOoRd573DQxa4SUaCjvecms4OWBMudZFGjoy85b6RRvV1yBMpjMI
EdrKwEvF2fbELR8RXOFFu8M/B3HRW+Y57Da6xjjqphiOMEjJJXEhrtwsd8qJUc94+tahonvnFcOX
7PT9WXdCvJR+++Dsk04owq0Syykk80n7nK+YvdpCwIfyzccrWCv0yCiaWPZumbk9sr6eGw5aq3AO
4/h9+niVWd6ZcD4btwQ341bJYO9mVGhjABLNnuZUncFtBfzu5vNFDe69a5fP0Cq7tIi2XxEqQQFx
CjddOOcy2kH5lsA7KDFg4Og7cAu37JMNVvgMCe9keyiaTE+YsZylC/5ECmIrWPH+ENvrXEm76p4p
Gphe/EKCds1rmZL/olOxuBsq1egu223nZXeL6E1H3lvn1JRKsDTpA+qZ22xa3asR1Pdwa4oEjVVE
V7Nv/tr8pfsSYbEwlSnrDn1dyxveCc5CKOlb0Hogwwaj4pZv8mDniPsnbADbWP83Rv36hO8H8hjt
QrL6hXdZndk6OZGzfSyc/i+QaEUqe3D7qLQfNa4qaLDFjCc36KGlSxuBZYeDqBefDNgYwYpRlD8G
w7RwpCH5H1Ug1mRRyJqvQAqwhYP+mtAsXlzsfNPshodc2gisBv0skV5wzYWvzK7IRQyE6HXJux7A
9Bf+pk/u0o9/1GDvp84uzvjc7i57y8myRf0gEZSgB/sl2+rVzLtfVVtcFRKhY4Sq+E46s07Bo+c0
1O32i1+eddwZqFOjmb79Ot1kXPpKtzo2N8++tzamRVHxlgbNhoAPzYO44RfnlZx6rI2Tiyg7cOx0
qyPvVBmLd+vDoL3BbDPlCz39DjqzOBuj3/7bPZ4P3w79h4ATKcEyZR2QXoukmg0XPFJ3t3rR+98y
GOVADDZwHiSlj8QhysUldGX5MSsyJ5SmtqlRTvveSA5EP6hgzbx/eBeK6xas9j+o//XSirw+KbZF
ZJNkdjuEIZ6mVVSJR03Mwwg9yV8ZeufSwLaIMaOo45Gyzlsw5yw7Ztm4H7O9M3MIal+P+TSG8t7g
YqkTusjNf80egLa5zdLrH2s1WAhHZBS9rc3ovQaU95Zx33bbvTWa+RTBNJbHqgcPgj43yyfbjdQX
D05RX4PWCX4UQbH6KA09jHQ5OW3aX7BsfOenXPO192+EkFnPJsr9NlHNuhJMVJpL6kWqx0DgG1+t
T73uioFiY98qvIrsJqd5KutGfEzs1Kd5nve/4770tyqqpE7Z2MP/5nLvzKMU2wbIINHEzmbwZPPQ
jvEiNfjYjDWBedhyX1CARV7Sqt1Clgb9x6wmeg+8YOgfbFR2L5UB8OKMXX3DpzCewWpQj+Gduve5
bdz3ivaZQZR9jtltUOvByoWfdqZBa95oBPYPhk5/pdEkKn95KKevtWuO51J529Em6RplzhQ6d0S8
zbOjQ5WG/YK5YWqduzEE1o0RFV1CSUgC6hXEMQteSez50fiiGHBTYX2jeqYZdk8desUqWbrZT0c9
1clu25ALUwlh722/XJv9b1z76a0UoXHwNvntm1rCZ8nmy4rjQJYs2OUPql7/Sb8vn+sI8y6UYt79
lVbHNDGipmeaJxujMPu7ZbvlxRP1evH6wSNWyMVV9z/qzmy5bSzL2q+Skfdw42DGH111gYEEJZHU
PN0gJFnCPM94+v+jnVWVVrUzO+uuIzIcdkqkKBI4Z5+91/pWWM17VVmlDddI5uuGhUx5XVWvBzhz
n+YLaY7s/0cG0Te66JIAJe+KLCfpRJDJ2oh7lTY8quw3WStpssQcx1Y9n1xrpKfXYMRwRG7cyJj3
nXps8PtNdF8aVYluEfbouyxalRuALaPfNSjgxTT27pgLhkexhj+Bcgh3cr34aOVUDmu8Dy3thZNS
gXZew2/GqZzzA8v17ajKhRdXhJD2EUp2avOKkseIdoIRK4sGDVVVUZQdUcA0Eoyld0PEqpet0OfF
QWgivrINzZsuJz1CH1qamBKHdNK1Z84V+SU9X2vDwQzmPjMgtIMTogvbuEg6mm5NHNtv5M6dumLh
fGG38eiYSshkliTlDZwVqnSD0Xe8DodiXRLEvAbFA2gfj8SflHO5zYA1EeERvcbk8snH2yGWL6K0
PTJwTmmHosBKu46S37DUG+000MuL5GPkeOOUcwbQfIwFt2OXbJexUB0Z04rby0ibUEoLP8KAyB+h
cagrpUAyaZuHKRN3tj2aboXK6nLi7XtG+/GhniwqZcTRTiTy5aiX8cY0kfrRF6L1yYnFEQ3U6G4c
Iz9FtMmBwZLolJjL0YCIWaUrGlqMmc3JrNGJaXVIStadVuay13J6c3k67qknCqeNJhC8U2DMSNEi
HXmeaOygnTMepnIQ1fRTSP2s7UlzStx6xOipNaBDQ61m+6jNDxYCgp2KuXgvdGvcaqvxlXq4PTZq
wtu50mjBbdGfjxHu5jaTL4lqsYK+sppdkoSZY9VVw3FX6djqkXtZKtIb7E4URExxSikPubz0Thxy
NIDbFD2vm80LE7xTPnkywTGa1/oxG4pTxhIlZFFqtz1HQC4QI91OdmIzwEGHu3JEPiNN7hFCoe2y
uZ3Tgh74zaPSQ5xQ+KYgQQb7X0HBrzLEJz3qkCJ6fIkHyUyoUnr9XDWn5hpEo3Rka16CpB1aTrhN
j4ox0lkMJuRbJcLgnrP6Fu/elYVe6FzSrZxOfa5R/CYc/+i87oppLK9n5FVDJOucklgj7J6O7LBq
qmvghXCojxL4XDryBHx0W9OKJe5eW1YfDHkpXGYd3OllNTOtxzZQ13JJC241n0d7yYKJJKLDimD5
es7HwZOIhDoYs1luIMySTcpBjVZC3vHX2RjxWhVou8N4cQnsyA6zPEcUbmnpKda8wkzp1QCC0c2w
dsKTZ/vEJ6j0vYZhzkXRTN9YwcfGsT4+a5Jij3bqqGd1vkm6KNrmoThmRbOXULO5qsAZZ80VGyPN
mV0nI+9aEqt/ULDGMWgoOuRgRRrMWmI6oxkuxzSsUlyfJWXhNDgJCk5WNnn0WbX3U3lq/qOs7VqE
M2WRmef9aiq3fcyxIR8J9e2TmtHQcjJMZxWt7bakoZxKw5YuVb9tUWVdlgaEk1TrRycVwxF18YM0
SbLf5aHkIEXr9irvu2dqxVmlxg+o3jtXnlFf1zrlSLv0B5pu601nmfVFB+OxVrrn2bCbTYa5l7Yb
ES5zR/cz0siKDxWqj5BFQ1/RieELuZ5ZQl05ne+ItnzVE3ZxI57rDbKX0S+zYtyqebwPNU31B0u/
0aNh5ORhB0am5f6a2fJGjqqIj6O500y+XpNhbBflQ5uhypx0ZfFbegW6iWGuIVbAV1GlBOaSJWhs
s2IXdnF3Z47q49quGXoGZg+l1iO+HO2vgnxkSjlRuprJhbesGf52/L24w3OWCDuqg1qz6YclyY06
z+1LqpVnhpIsLxi1svMwU6IzoaSWh5sQjm3VvtQiUzi46S3T1kU9kisxvrZzlW1WjphPaa6O5yWe
h02FMfEmb3HM6S2i7EiSUcmouoIbQzvCCWDEbTP5YwjvqJzT2KlwC2qDcBVDPXK2KOAu0CUcCbzG
mxQYoXYJ9pR6Z97WsnIVSf2GlfEMWfh928UXImWPQzuXuF2N7NjkXUda1/v429+iuczYRIvTTjU6
lsg6j331gDUX1amcHhRgFxzkWFjrUMYkO0v7cB29Oup9Ox5xmgzSgeRy3R/GjqZsr2CejLbGmqLE
y4cPgx0YEIc5+wu1pjdz3zvEwyuebaVfcU5xsM/B0WI7hA+SZ6LyRb9kl0nSX+SFxRWgcVVFEm8E
XtXnZlXuWAufdSapm3Cw8fDFkuZ1xoASi+MtktMi2bCPr8w7s8iPIttJu1o92GrMIFBEd5gtuEny
YT23MuNGrZdpGy3LlUBpB9ChQtWzMnNcsyznyI79vG5EeU7t1pzsNXlFyzEc75OB4IBOQUQglBXV
9tw8WUn3AU4EnywSTEsaUDjkYXSxhhhAUSetLuZHvD8NqbcmWbiBVhqzO0SFzCiQAqbIMaaItULe
hFDIUSs5YbbV3cXRmtLJWw8cw06l05i6IVp0X8c57cidepH3UevEGTNMY5Fqt8QI4dC1vq0qVTh9
qFwSxI70JKfnmOkaLhxadG5UxE8R0/eEjnY2o1VvJDfh3OVbmWVtEKiXrl4U72G13q+2kW8IEzkN
fPKjligNgtAaqV2GjjXRMZHaYcMYV1k3Qlvno50thhtTNt236jq4tTSG3F1L5KkN416zzawNDJT6
nMma4uDDNzZ1i4GeIS8WQls5X6LWPEdZMDEoi5ONjC6QVWl6baYpxGg251tV6+/HLL9saCc6I02x
kxs/CRSleaks+S6OByyJU7y6QDlzrmpG2Yt84mZ0d1Zvtr6pjVh9TkL9WuFcXRQUScV6b00AIDjh
kQIRSkzodbndriitiNRMaTFrY0GN1tarts2LDg0w/kBb9aSFasGZs5WbRBJ5coxNmQ8xVo38Dddl
90wnq2wZuesR4NTFPMczxAqIP1K8Jazpo9eqWltspaGRhLfQn6q2SiMj+4lGCeKM1do9syu9TMPd
FMUDKNksMWM0OnPD5yiprb3V9aGyD9oU6fO5EO14P4VcvreZMSI3UfKwN5zKUMNhw5w86Zg42Cu3
Gv1zg36zjOgL9UfyZ8zvn6GVPlH5wkEXqmJyuDakBpm4bcvLq4WP6uOPuVA/wXZ9zsFbpHWeZ1nH
Ky3WAn3UPF7QtyOVKK4W949/hDgBlP4H7tHnKLwoV0Z8u6jcElmTRUBRnQquOppc7oKAD2xPlbRk
8JVG8kKxX7+1fbMY9PRCpdivYijqLbiW+eqPX85PcFKfo/OIduCWpve0DauK+stu2Nj06a0wxqdV
Xf6Es/cTftjnAD2JkiKzGMNvm1IrKB/D8F6hWZM4eaThza3TjHtcNGjP//iX+slVYnzCe0VxY2ZI
UdctNjeaF1K+eoPWKjf/2bN/wnsJWZ0Yz7brthwaw+PIowWyXCV/wvf62SX4ie9FNSBHSmrwXo0M
yNCcyviJaHaaZvhnfPafvT2f0F55a1eyhbBkWwm7ILsMH4pCTZjGf8Kl/tk19ZnsVYoSQxxexbi5
ipUhyLTaWyjHJunPEj1/dkF9WgYYouTwuYoVfpv61oTMBMVBuleVTZO01X92EX1O/EO+PKCDIBS6
zQx6EIsu+QpTgeCPL6Kf/AafA/5m2Bx6Lacrxdlp1K131XYBVLFFMbF4eitC0CJN7f9nP+z0In6H
u8vQSyZ6zwfSjToJhjJelwEywtkSRcnGqouS1tUYfaff/dfb/P+i9+ry+1LW/f2/+fcbPbc2ieL+
0z//vk/e2qqrPvr/Pj3sn9/244P+flsV/Pf5W354BE/82w/2XvqXH/7hM33ul6vhvV2u3+kA99+e
nZd4+s7/7Rd/ef/2LLdL/f63X2GFlf3p2Vj7yl9/+9Lu699+PWXt/Nfvn/63rx1eCh7G0LZ/+bfv
f3/p+r/9aitfaEuRciBr8GcEvrBff5neT1+xrC+mbsmKIRQVKBvQsl9/Kau2j//2q2J9oZNjqbKC
6owQQMGDumr49iXji2EDUrYtwxIGzGf113+8rh8+mX99Ur+UQ3FZJYj+eGLzdMP8+2akfIajRyGO
eUA2SpBFzYL2RoaD6SZSUwSxlbRnI20f1IXDSR5s6Soedg4wxuIkaiF66DRoSK1YNpn3dpX+0WNX
vQ8XLH0IMdQBfN4w6TTjizFnQG6OdJpWnpbeoZzbT7OoY2YArXFN+1dGz5+1tNsLO72EQRGhgtaE
LbtCHQQAoUGKPjIa8wxLBM37C0mDa0LJY4rakXMOWY6JcVx3ozLRCOPI0/oE9lHChcMe/mGHFht6
SfB0E8UwQ+HwopVo7fkm/uw7AQwPcAJjAF9al7TE8r30uscpHC0lVmmkRnHYzJ2ngnANEmh5W3U1
yn0s5vx5NKLljB4kWLIJdFSxMFyjZF+x8wm6Q69TlttHJpQcBOJ86h0Bh8t2eouDUGMWuAkEGoPI
aURRvReQMC5APbSclmt4UXkiVQHqI/u5K6XuHbNBtDewoh2iSrWvTZHnd+GooB5rJsQiGsL4zKkt
szyuOr1cZwL5s1UN9A+FNTYPfS7rZ02etvSlciO9zqu1eUYAPVwjXphv5chGqgBWwKRvbzSvsG2M
r5qWw1uqhdUija+YRxBYdk3BOwgnoo91iRUXhZqtaA3u1lzzTMmSmRwnbOglsqAdxysczxyxZwNF
Wqu/EbSFWmkBm8+UnuZYZaqQfqYqCuLUXvxuFWJnGkhqcGFLZeoJS9Be53RwRpcRXpReSPySkk7h
QuPUCkkWKI2MsVDCvOsC6kI+ezIbvuHaM5UynGv9I1taAB5JM8lKEGdKiNxPM/oH1kE9CxifhAsY
llxo7ho36hEBKJzIEcwNKm3W6Jc+V0wLQ3CKYIIWzXRexoXY26WcJ+zKiAXMtT1xDcIarYwVJbm5
QQImPSEo0m4T25DWLT0nmkZ5NXdnQhLRh9Su9EM8ACBKv5GwFPduh88CllSjYFk2+QzpmdLCH7O6
ljDFxTmSHPV0JQ9TI6MOUPKrXE/Ma4ZiFm0Whv2dk+hCO9OYUu8gWMCyifpGC8pYTnYNla07VEr8
Xqj8dpCso/GtJXvpQbXsYkRqlej+xPi991W7Hx9DdZgBP1VClR8LvtnY0ifjKGTIVf+CBogzbCwW
y4QuIiGtW0IYgo1uIUqC5nvq48W1km0lc5jfaP3lO8NasZ51vZRfWvk67BTI6ZMTVxFTbrkOoycF
ANeRo7F0pemjGkiAxCKOfRFWegitMJ8LQ3eGdGJgCUZuCOxyUncju5nHdBRZRaJG4rm30qp3p2JN
TvgwXW0QPci020tluRgz4AwOtt9+b8lgddw8FvRKi17YPvm0sY64oI484pexMBBSfdnn6bIPjUbJ
obWcTrtDHGbXQNnweZnzpCG7LHpmLmqhX6QSkCkXiL61adZyuYxTWgCuJdfVsz2jCXSUhmAF3K4G
QCGDFzOV+caW8b0iMm7pIZRWct7NqnmQrSU5AggZRwxoMUO6JFyuq065U6J9b3XhI67r7q62uD/H
woD/2M+Z2CK0n96/bV1/aff+n/flHzby7Xt12vy6/wOb9wk8+web90v23v6yI364/Pr7Lf/0qO9b
OAhM4wt3j2ILoZrGaT/+xx7+/UtsxabJrsRurPxrE5e/sHvjXLFtDruarhJ09M9dXP4i2MHJXYDn
pqnobUjh+gvb+Ldzzb92cQshsalTE3AGtunm6Z950G0jjc1cqOq1Zj3M9n7tt5Z8ptf7oXuVusem
2yxiH9PglFc/HK/r9d4oX1Nx3dQvqnSe1RcauCVobI49vEshOl7jasD+ru7t8MJc92HkQ1/oNC5n
5uz9fDf2ldvtGCTSBInGbV8g5XDH4kaFWbE6Jiv8KbrcL6+xxz3XbKgZwF3Hfg8f0it690xMBxIa
GFNMwLAutIME+CargiFPv0cB/qWL+X9Xih7r9/Kmb9/f+/1L/X/golZO5eLPr+ob6r1ffHqtL30y
dL+/rr898LcL21C+2MygKKfgWBi6cipzvxenTO++4AjketJs3cLkfEow+q06FeYXpFEUH1y1unqq
af95XfMlal2uP2QHusYT2H/pslZ/bJXQg1Pwm8oWP17VdPbEE9z9d+cXc+hrW5mE8JiOT+mDvATj
EOTJocfqhIryeYQNW3hjCzqrCwgRFxgcWp+FtTaDyaedmW3i1mNKi7hky7PANe5pomwWOEyg7a66
oPe0s8aPAP9s58E/fTME2ciDFJfmG4Ba2hogSGMALsG0opsdj1t9OJvae6PwKgHz0EOWi7eqCi/q
p+paNkcHyWFFb+1Q35anJ2OC/bVgPP+VLh2S4Ay0hm0cbZAYJbcVWk+/pjVu+FjOWy2Y4HHpQX9T
YGG/HzJkU37I85VAXRxaqvLkdJBHGm+d/f6heLawFaWbVke/7TeM0+GuLd4kSNZ2AFW+qoF6wZsj
z25+ZGJwAxcVB7l5rZ/Hx9mh4L+QnjXsQZ3LUz2t5qb8YNtD7U86cPwQMmsafeCiDc40r9qvcK8A
VcZn1QghDQF7QImXy8CjA3E4ibNvo8pNj+UNY3ow0OarKjucccfKO02FUDUtzlIcla/GrtgjGJ0y
D12yqB6lzlXkx5HISHrsJ2/vGc8TG3t7vQZ5LJfuMDHH2lT6Kcz9ZsYJ2eKe3zeVg9ilmBy98gux
gWbVRWc1LAT7up6+npYyLBmV5vA7pNrRqNA4bqGHtRUq/I0ZPyX1ptC93rrqDFebAnl6Wu7MoNV9
eX0GBIOBw9pqvtmBMt7pfOwtYh/HtoKIJU5xpEfyt2UGoLvJRzS3zbbkeVBMg23eRO+z5Wgv8e3i
l155ZD7pkpl7kTc8iSv5c2C/5pfRYfaEB0jf6x0GuAcs1Xxg1Q4EY/lg4/16iKCXjE5xve6Sq8LN
GNk7RraRxFmMdfzDeuNKQCRRYI99SaSzCM6B/mgnAZBKvONr6NbU/8vlAB3aYth1erExUz97SzwA
r9iB4+ihq0Lq2LmpJ7lvp2XZwQ7tWx6xVrT5X0uAjyjS7tDOBZEP65zO+FFAhsQ/zRN44c64kbjr
fD5OAA0BCsnKMa5sJ3Z5YW77EG4gC+z1oEz89qLonOyjeCn6TVVR8Punb7J2yQ6AW+m2vn420B9v
XNq7bVBtM3xNkoc8BBUz6m0OqR0jaiJ1o134hEvuSo9dKfcarit4VNJmvTL5EaYfE899p0AofaY+
nhn7IzUZGM0AKfWbN+PYvmRf+8ad80AYm/W9eGsTrHHecLPeq4m7FjfI1CrhnIQoNNgVL/WtKhAi
iLJrMd8JyzspG0k9d2AdZ29Mf5k1Rfy3fs0UF6T8Et4ijEMOXjKDcOhYy+2Vmjvqe3ap7i2n2dUQ
d3rGWi7qYZ0U7hkFu4dqUMOgzBtQejLqMVRk+dlaeMxXoMY0dYC/XuM8bJ2nLQM0eGcvrYv1C4W8
r3vpVmkfVsao6ZNs7Ivxsjew+zoqwE5hXSIPYYw7qb58oWVue+jd2Ld3yMGUcKfpQToHunURNv7p
7+PRmO/L7NKSzuGat/NTHwe5fljHfZxegsnVw/dx3NuS6WXx0wRzA7EPoRPAti9ShQnZWagdFW0H
EPmV5px9ZUY34YG4oZapDoKVB/NdfUlZzDfaRnEEcE13CaqAE7q7vI7wZb2VA7ljbZbXDNfsufLK
o5RqZ68ctuCsOtHbOAcG0wbGY42f1TvoAZEGmOa1SY+TibvzokSimiHH8ano3HbaqZMzPZBOCPwe
1BKuDke7qnIHjtjbSQbCrHT0q4y/BMuIb/mQYNUW53XqRSY4i2NXeYq2rQCODbdRemV0B9AFJqIw
vHzRg21uU+Vm+LOGnfixRfvbzqeqslDwhgpclj/ufIRrZPxf1ubi47S+ZH6auX0wu+nB2LTudA53
63si0V+qlf6vVUEab8vPiyD3pXitvibMKr43+U6dvNMjvlc/Qja/YI81hSEbGvX5qcn2vfgRsvJF
VSnOie8zLaL9+Mo/ah/tC5USX6NssijcT2OT3zpzQv6iIUcybR0OgG0gKfortc+3IPt/lfQmZwLk
a5wQuAZMoIOfRxmKSVReOo99UDRsoAlIg65obmdzTi+GVqt2w0RvQoQjxuc473bR0MuYW2dG/XIV
tJzJA1ANkxNaE9LhBGcWyerRpp6LS73Fszn3Ic07TAE7pCkNVUE+bqkkl5Mq8RGQSX9HjrN+Tu3o
L9psn09ANH2IOEypyJdxGvR6bloZQEfqZKsJ0rhwuOZbrUNqDg/zAUgHeg1dbH73Af7WwPx9w1L/
sV/57W0x1VPxaSk6747+qaM9jPaAcy2mcJN1mP9GEyQ8yGOiRqmlwmjMpRE2AwoFD9u0fv7tvSJ+
WmeEOSIaTZrHEbFNhJEF1ZIEcBoFKnbQhwTxf9fl7Vmd4DrWBAF/jHcPMMF6TwYwtglFLIMLE1cx
9Mt9ZBEdkZ7UagrBLABTFNMr+BwdYIulX1RTslXH5XVprXkTTdLjaEv5hS2jwNClHR3VXaTRD7WV
OQM4/r5KyTbN4EfjBrxjgprhBjb9P37rlB8nDt/fOl0RXFQsfDAlPk1/+EQagunNNtBsUz9XhnKm
5oTcRCSVxsfoqhGlgGH11Q7C+rhZh4KuFxkikvKi5om8of+5F2afum003tnhFOEdJWCC4pf7CKcQ
MPIt3sHcQxNegRUu8ZoALARdwjIGKS73/vgX+jHZ6fT76JrFnaEJlbMGPbAfl0gQzClxFaILzNNP
NuYkaIxW8mSlwnFaiHsY445U6Mzq21H8ScLPpyDUbz9cR0xqq7xXumDC/eMP75Vh6E2p7oMOnRwF
dqGwqee35emD/3bhLOsjkY4rlqZ0BmKSapdRb2feKdAxoOH2YfAB7DL0mpIkjfuyWWSvHNY/mzKJ
08jtx2WEl0nXQrcVFGLa58E28YuQGgnNC3ijKE8macVkLHlxY6BHWMNzlMscCKyFz5mBDjQEQL2a
nLh//FGxmP77C7E1BhqGqVjCVHWTNfX3RzmjzrXSBrmHIDI/k8sD84rZAYtiecMspz5X4SVB540z
D4RGC6Tx8dq+t7Bj8PAR2aL3N1GGITZFc7Y3VkFq7MjBRGEYYKTtIwaUVMs3qrk8o+A96TDxDkzt
tClMeVdJ46M0qcc+My7GUxc5ARfiDCaEeEU5Q3s30WgF5zmXdzKa3vMapdSuAz9PrqTlr7nauvks
zB3Q5QcDZIhHmEPskR181yR2u0nTfjoLcQ9BnOJvdRlazmI11GWMHzDerC2NXcmsD4zevA63ZicX
kOLr5uTDMcROtVBxIitSHxR9IdJmRKyDzWO74D7wmxVpaqcq5bHK6a8mUZcBF4EKMSHl29RLDDcQ
s9lSdOe0otIrGz79fRVOfsbWt1lsFMA2FqFx7T9UTbnRDJBWrPM7tM9XixFdqgOqTWWwwEPJ9VPR
cqAtk/kxlyN9o79iBMy8xe5UFgcMsxXXqltYmAtXIcVeCjYYnbiuEQkiEvr4huqFQ0VDSWs24GVG
VxGZP8/IAYuO2jemWltAD4LEIhCmlgg76ZDYpjH0Ja0DGhDpFqIR5UPL1cap7Oiq7ftnNrYUOkiP
CJDjiZbLZE7o6mtabdEmN/44QVtZdJr/oXSV8Ntp5s1C4SnZyo2pLv02l5EvJiOeigIxO9CBZd/z
89F1qseocw2SqHxCZBCiht0DQyCgyFP7LjfDS2faszfmoNp0Fkql5lwcY0Bx+xBnXymiQ3Wa/jeG
9pA0W1VZ7EMKRt8x7WaCs9AewNXUfl9INxr9shJpfLSsjAtUcQcr+m6t9Ys5r4Owfw0V/aUgJtAd
GI15wJzPYbsfWhsSS3zEBBygkgb31q/4/ofOQBGt+ZqRQ6+aE+zbIAHUGU+FbDwDxGD17uGO4UJY
1UsxLPtYahlJ2L0rSwnnt6m8w9Y8bNPIl8r4otaT3CVOwNzlUA2XmjN8IrGL2T35Rtp1bxAlMUUj
zMZ67dyoIZqhXHsYFWu454/qnOHMRkulZ3mqOWMqYBDDuIsvQbBq21DVOVGqoHtsuxVn+GSep7Gr
jmnMJm0QxjBgDw6iRCgOUSrPS6KOxFVhltZAKgGa0y+bYTk3UbazjzpyIa3cEOYexavwm8oeXIWA
S2dgHrbJmAcEWR4hC1MR0Vidfoxa4m6WGLe61FhbKxbEeuT9hdy3xOFg6WPsoNP2XO5nnWyqWar2
YcHrsouI08GK1rRuzAdtRC7F0jORL9bPDi+pnIzxYBSEK0BA2IPZ4FhtkkdAh2ggMsOVh3lXlf2r
ZGO4B7ApHCzlqRPvwKHtSD5zUXnCgUvCNkBShsPwPkZWusFp95bG1XuXRvONYKlCpc0ESF4f9bl6
0JK+2OZSNrmwd8dnaWd0VZB14bArl0b3lAiAaExizSzkmQZWep/Z+YceW4C4Ndy14AgDY4H7OlX6
wItC+QvTCs1f2D5kcvsYp0gnZ4UQrKIwSJgb9xKTPzUGLJ9YQnJ7O6kP9ro+zVXrK8o6cYSGa1NU
8pVRVhVsOdSumTY8jPVEMPhK9IrVKSg66VuAAAjMFE5Oy3XTP+Ylfs2kl7RNmMSwD7UTMUaMjWOS
aeiqowZ0p8qeU8pYKFPxlZIfCFAcz9Wy9OdSd7L1Spbb3C8aIGWLgpyUySuwyiyeNxA1A9IumDOW
GSe9bvwKQJM7R5a3eWU+k6RSpOojhnPoY7ZceaSmcJZG4VpHV0RCXpuVdGcK7EzJe5QbHrks7XZM
VN2PwOEpI2dwhdP8spRABPVwvZwqF8eb0ib1bk70ioAaSJ+3oIZNwiuYqZGbgbtFR/pdvFF6Wo4F
2cogccwZEFS7k3TVl9IKrc7qPUgjQStldCai3mJnNPc5irpNiM8AMV29Y68kwUkmQSizAeooGnep
PRxSs4p8kY7sg2SepPbElD0F9W9h8kaZ6bVWxEigYfWMmsfIB6E4ny3QopJqywiK4Kg6DrK1zc5C
TC+9Qa0iR3ep0jv6kN/Lpnlj1uFNYYcvTXuIiMwLwtV4zkx7Z8Ptv2Rv8Lux60CsmI3XtwRJmwhn
42MC6NQZ6uWrVWPVzPviiaxYFBP4KZeRoemg00PLiFzYiNJ+l9Ne8wUUGYU4hG1XRdlO1Gi3wEsW
s9UEl0UzqFe2xcU2nukTwgAm0V6dafeSws6D9fWomnaJplIpHEvqb3Wj38cItR15Ch9BdTpWqe4R
z8vnRMGv6KObvNS3wNvFRiqVnWj0254ILQ9d2uzCU9lJo3mjqcu0sbPqMlve+loyH1e9WDwB0ko5
cRtjhYMGUBEV0DEdwbX24PNgDAG8hLv7usJtf8Cnr9sY4oBKt15diokguHjY4FGmE6cvaNZ1mrMC
JGptP8d61261Ul48xbBQIk7tWbuxmUleRLnAyBOvd2PHdFZPH8yaZiySjBMGLCr2lT2bnk11B65u
6nfIu3CCGcUWjbhynjZ24xaRcVpEt9OoEFeUAo8dBbl7axpdTCOWGB1MWBCSgbJRikE/H6dVuxhQ
RiMxTi5iYwwv8rrb1tmEUmmRQi8B7oySWd2xrr/Zsf48VFa4LWSu2DKyjHOQ+rQp5vrtFHKYobbA
Cn9WKeJDilfLTSWw761m7hZ5rvatNdxZkH1dy8RyT+Bc6aDgjjx50FH6VmnQZFg59BVtrZl2Jp2t
j3Rmg4M78Kym+W5QEgIfkqnBc991vp2XV2Zukax14gisOSfkevpYGnFpKSxVde7KrfksZpxMknQO
cwilF6MnJ1O5ZOFrkEqW6WfwGLp75nfPXQwQWAMnm6TSelmRULkdJsqKWdsgYLwx7OzFjug0GxyT
HdWI71pllJzQlr/W3D04CQZ/ra9BRdLPqsvnFpeYjboGV7QS1PM5yX3X0A2mQA/J3tP16Mme1TO7
zb1eDm+hK3v5sAweeFwqFFPN3AITpgs2DP4TrVME9F5pgviuBuU+4gjgwkG7siruY215TClUlp4P
o/6wRvWhNQB8TAPIQcCD4D3pchrispGbI9iC53Synxqruq2Srxndc6KKnnpbndiyaJmtctKcgff8
uq4VpweVcyMgo7Irgfa2jyGQNlcJU5A7Cp52TLEfUtG+yUP/lMXq7HzbIxAZnIn0JJOPcXvpZBSE
xnIuBsAr2jwdJCE0HzPc4rYWxWoTH+0ifg/XoySmY1EOr4XUhJ40SJYvKqgP+lyCt5hwT4Igi70y
vW/s83gs7wiqcjuthN5Z5W+c+RdLv+rzVeKgkUHSBmzcGFxYHe0dajX7vMJsIiR5h8vVMTMdzUaD
79PoSrr+QN3nsoGoislDJuXRw43hKVW7Tev2uhfwGfWMJMUk45JWvq4j0FF9gg8/3AEwfpxXDYdq
iH6iFBiwu1lsdEoM+BW2tM2i+VK31g0yCDZSzTKdQRLneHFZN63ukERwqhDmIHyhWZnk+mUMR3Wc
zYulWV5D5A3JLN/k2vQqm+JsXKGw2fZ81hQhhw1DP4M/IhzoWCpA/1Oe/ELMxAxH3hWybLr5QJ05
pE99QcYoWC2YunuRqpeGHbI8VGyj3AMf1KSzUw/NPjO0S8mA5r5KGp96djH8f+rOY0tyZMuuv8If
QC8Ig5o6ANceWuYEK1IUpEEYNL6eG9lcZFW9Zlc3Z5zUoCIzPdzdYHbt3nP28bcxRTndw7RjH/Bc
WBpce/LG28y0NpY8s8DLhc1TX2peajRfB9HSldWxMpgJjX05js/EHgB3IM2Ih4fiMu2ql67s62jl
svo0iOnmd3C8ZnwEwdgzu8DqtGt7bERZZ0Fxm4qtE+xOZbH3Cuwc9eIqejngRbB3B1kFOaozAKL7
/o8ymaxj9RMt2GVUo7/T9fxXU+hckybnIHl28AyM1a4dNT1UKTBEs7+0ZTffFr8MsWkUoeU4RIr6
py5H5gVkCSROYl5qUy/ZxLxzz8/2+YIXbWyATdlMN/RQSxumfwkAfQ/n4l5MBXGqFiwN1n3Tym4v
hftHCd0nHgsGRnOZh2alPelNQzol1wMEL89L0r4XTXqXs78ChvDue7f6MJcXoap2D3j1jKq8gi2R
/wSiWjg5+W0jAxQ7xUrfZIA/sP55tt1GGiN9BHbd2bdpZ8eMImFvB0MDlIC/fQbwcvYRIBNpcpf4
ZrPD1wTvY0tordf1OxbLn/RND8ukPycDduTVmC5sjdBBVv7tAjaB42L9qWzvBi2gCSbml33G1Kb4
TYz17HJXAZEjHGGBZ54/YI977z3D25UEIYQTpKyiWR/k2aEL5isfbIubNGfkQpw3yGGwgBIY6J6M
FUeu19uUy6MXNmxfcJx3Zt1vudTzndbW2pkQNLwXEJwwveFKLomDC2VVXqxW/szJn9nzFZ4cKzmA
nL9qdvuKxIv0hWekSPAA8ptrOl0ok/HEnscPUpqnY3XTle6ejY6t1poeuGo/xa67YlWxo5IoiWdL
I2gxNuFJj1vvIeva+Qnw9vwk1kCrRyZLY1UefBMGUOvZeLprj9ZfOReQbyEXJuwrSldqn0mnuRhu
R6iez1wWg2J1bMqueZjhfnQqic9i0wxZ2hkgvhZ5uuOAF8EaLOz0oZi2psJK3Kss5tBbYQlBWiFl
OJ/PsSvXI+kDX8lE0BP2zIRPtZgPJETkAZ4aWpcc09dBcL4NloN1juK4Hefm6A3WD1WybxYGPFfP
UDep9zAMB3mbYinJ5suID0QkJce02avJYxsHBq2Y2dBY4OZrmveNPr6U9UcNHO8R8DGsvyyfGHDN
z0LFUGEzPXQs7DwFndBp9hIw0aP7ZBn6FaM5Xba+BChl30zgO/iModlWLkj3ics/OwrjVZoc0UpU
DY2aEqkcpXCzGO/OzP43cwAh2Oc6k8UPYCoWbjP4SBrGYlbmkXuYnTTJV2ZnRMQmeRxNMc1kH0ep
JtTPSnfjUPZqryztKo32ANSf1Acyl0Gx0efBpvfioI4EOujijlMMijyTfFO1/iGUc1VZJ3cwnfh0
OVJI4rQCTTQqSiwqdoif30y9faQjnRE7ozgHupzAaOLeMKAlL2ZynMBIcxNM6cyuMAp5HcMwn005
xvtskKdmUIpuM/PFpG1eU9OtDqpN8aY28tnVcpNTJv6maIZP3pbwlLkBZotPnkiCi2Ng3NhuK3pk
Kjvo2nhMM/sVEPEUrjpYSPo8Lz08ZW4y7KY9nbKOwruNnY1wCdYMc6MipGECKF/yEbPZU8bSKN7N
rdh3W4CHNWJ617jg+iNO0dTHDNlDm4jS34RmbSJAKw+lXRAuRbToOlJecV3jOLFORBGU5znta6Bs
681oik2FAGcfUsd9VWnR6G1nr9fp+FdiI3BwHBfqlzRMhtD0lMyUX2ExaNZnD3lH9yaZXJc8WQRP
PwRBz0GZT6fVr7AQLqgvsMbvhIaAospxzqXK+UytVZ2NpABagWDRrWcuNvRmCAeBQDwKLRjwLp+G
mTjkrvAi4n2Gaw7n4UhCNfP8dIy0huBw0cQQ4mJ56AV1Z1VnZzeTUKKaz9YvSFfRARLXzL31GGwh
XYFSxoGLkHZgXlkCvOZuuX4NPalkreypfOfuxN4AqEa4L3LWwj4Zv7JSFhGDgy0qrUSNaKKKGUyU
HBqD1na0HiU3oZBmGcQT6f9o+xmaUcr4N/bQVswNw1bhRPn8NBqEVQmdRG8CutPVYpN4IillQfVh
2sy4s5NwJzLidPPV6AVSm0X8kLr5XJV4iM24+sOuLzUUTYIObsh0sUQjsA5aTR5hV5jgPGfm1Zp/
1zrLc1864Bc1+2zp4O1rIvZwZFMsMNTVm9IPp5TYsLm4S43WvZJH9d1DkqIPMGO0hPeHmIlNkyIj
XHIoHjjTyDRlANB74q5YTFil69ZTXahVOyye0LmyiSzHVsof5Qj93dHiZpdWRDBjXbN2q8LHt5Ww
ZdCWTnecW/emrchfsv5lreivkvvK8UcUqUeB3XCMVPBYynFRe5uwxBCAt0/q2WFpH/vU1mlLsAYb
zXxp7fjZbMU9vMhf/QKicNT4sfFEcIuPTByED+L2gRomi4zBfRGioB0s3eM6pQfP7L6jrsc3CXg5
teOjbu4lCZeHPi9pDE9gLGgC27vVQa+xqBitu/eKCZ1E7RnGnJmad6u1QV8A4d0Tkfh9AobKtRDb
EljMghddPos53QNCUbTPJIjn8nGmE7RL7fIyN3eFo09MtsjxxUAPjplX3dyl8QBXABzATJ8HsIzt
pi/IxKhDlvwOEJpGUoIBlA3qr5lUILwt9PPE6TBj5HvbNDmFz6v7vbvwnGhL4PX6J2vHZswZJ+ww
dOWOnlWUxyZt7sxN9GQQ0GfZJYdzlSegzq2QfIhTZzGabxOOGa2wuCXRsKsdlzLQzd3H0p1uAIoI
T1sGNFMtt0tZDjXFZkmhmVRPI5LiyG0hF3VkSUC9sqhP8E2uU/mVpHIN7D6+0gWA4VaLJ1TIrya3
tohCg75+OgR4yaFPJWfclNSjZOpEyQK5yexcShgdvy6pMYBb40NDZEJAW6ELJmZVmZ0jpaz6p8qA
g+lYvxajuPOwG2pzepAjt5Ree7TWmojodXzuqwQOhEVou9EWP5bkPEngC8dsMCjESPXpU/QAdv+L
zkId2AYkI/RPzdNgXprtKr8Kqq4V0SoW+JwbD0Wtz6+0c/u+uNK+KuVGHmMOUsr+XAzrup9N8ZNs
r53VE/Ng2BDUs3HLUnbH6xbw5ybZD98d97JAMNLMR+GdZkxldOB8Ohf6BpkiYSNQMYHp8RAMVDQ0
9ctfDsoNcsR/ZVRmkGtgM29pzOKJKF/sC6khdrU+myHI6bx/HImcDJqOssZwinAcPBoDVnVoQC1z
6DbcD/XH2gR1N68OKjKiswgNyV1qmOZEhosGpx5cBmsAff8Ted9pGE9IwPtimI8tK3KZxgOBX3Y4
MVwMh4mrOPEwiRj30HAu9ZAdElag6Wv6BZsWcUILREuPb05/re22DhsNQLZFgJqbFHTclFEi/nlO
BE0lraJU0dBwe1UOKInpxcqcMGIvxVYuom4TlRSUdubA0i3yEW0h4qCMa41pNgvq+CfatswWCKWK
ZlbTCBuBmQMrP/ZBhK+9NaL3G14USMqz8sgAocueUObax3YusXYv+eOyrnaIde3RyNxfqicBw0uo
RyfnM1dzREAjHARrOmO7prEPYLBfgBvrjLaM1nmKRfYeOzSnZu+y+mN+mdUW+tsPp8VpTPgT7VOe
wMMm6HGXkb131wGUyOsWl0VsYIJQ4O1MHWUUNT3mIbVjIxshMDa4HVbYxkymkQhq9DTdCnyZO0po
ygW1VRfONk0RulkbM2gjj7Tta2kMoZ//tAvPD8cJAnzpjwrmWKkztZNoQHXewziB0WbMyRRoieGC
VunpyHwBmEe+PNt5D0OlOY55OUcKVkkAHeHiFNQlSi2E+fr3LHII54q92XHwQA0lE1JZIrsiKmHX
8+DAAc0rkBomWRlILFz/CI6BLFh2QXjcclciGYT4oJ9Wz92PRtwHA7RwCnJWsJQwn03n5Pnmg556
v6hCFqgahF7EgI6ZDYIF0Ty42kNB8Ws4btDPfOCNlrGxemNQrQjiaE69WFxlyP+jUm/LKXLlMWOk
tSd08X4w3irF6CVjHB5UOZABQuDOPkHWohU0XFgIrlN99PPP0qj2ECfT96oYHhpC7WFP6O99NRHv
Eydva40/n7tujZBiwo2u2jPghGfTV4959YFd7KWStR+VnXMevFE/E2AWuGLS0I0kL7WRh/bQ/qIU
Bm0MB88V9UNmMQAjy7CG4DzR5R+gAg+TdZZ8N+EiJLi/Jf1wp/Vc+JqGApNOQG8X+X5y2/6okytC
Q20+yYY2iOZbepASlgJ0R4dH4L0q64T7fAym9Nmby3E/FrXLey4PoD+fkTqEld89dnQtMwedOQIC
5Ah0CaAhPDqKcYPJzM/oyVPXpY3BaZ1B6hYv6eyaFN/0zVySUFL0WTwLLGZDexANt2Klj4duvbMB
B+69odCuRGjTZiZOhdYJkWtAFAqZPySKi4TC36338Ru9pEvHGw8ydNhBL44gBJgzaUtxMnPzSzeW
21KXH47VvY9jR/XqToHrAAMgAx3GNkVeQAwsmYI1v3cxDy2i2Kp+3yo6M+bEmwZ1ix/shjeUZqQs
ltXrBPcL3NuLnQKrbLP2eUoYEDEHQ+OPIFYO/gshuwrQfX9ZsyrimeNBqQH0Vj0xfpYIGp0TxDAG
kJpQVrd51bfqd/aHRs+m0unfjkv9qaWfPuCCnfCLj7IgP1a60J6aobr5fmIfsu3XaGzISYtZIkTS
0g+vWX/UPX2tWXIB89i0GuNN+sMUeplW7ZaPacBuaE7qp64lV3Ojsa8UIbtajntqa+0ymhh8GI3A
/AfVx806myiLTX2GbhWnewvo907zVifQ4SqTPvHceMYfNDsbAg3uDYN+c9WIW4xLfE3IiDDA44QC
/eUkRuuWyo9MK8+wO4ywJFP2MK50CEeLoLCSeA2TNgfTnqDxpmNW+ooRamIGXu6fOKmtMDf9T6fz
vtuWG8K6ehc0SPReo2uFgLjOgUfWxvwGhJ3Ixy2CAYnZruA6D2vDxEvFIFG9C8kuVo63usfal5i9
GQAtWeilr+NxJkxlpw2s2WFFM7syZT44JjmZTj1EixHr94szXhNnqm9FVVCpL/e1zSFPfau5KGHI
t6I51T+1pn/uxw0/lAp6YHb9JOLJObp1IfaOV3xkAwJolUAL9fsneLPFYaBwC8xce25dBL8L0mPb
aLyIeUmQzgmPj4Ts02IB3Q3jfI85qo9i/YPYknnXacVIXytOAqWsTzKHPEKbSjTXVsf9MkcJgQoU
lzvJhC3lHdmWQZpa57WjoAOIUqFAIuKJTmG8iwQTsgt9O5Bp/hfQTHb2RsLp1CQiJpr7cyy90O26
giYt4uXY6PaigKqdxJjfJNBwerY9iuLROoh+doIkFZCiEv1XStMkGCQ+TZUt6Mni9nNGuLrkn83k
XTq9e3I9usdmi/BkmvzdqNKAMrDCwe0YQR3DQeT2Rb+sBZeZrZAdyaHiCzL27jx8rWivh5raYYCF
Fhq+QQSCgI+DhD1N6Y8aDpzcFLF7o82PjuP459UZmY7LjIDWHpK+OzW7loB2a6zAhwzeO75EmijC
7MrHhE4vVzbrmtjkoCnyMNJ3J/1R9oV2SjPGoJp8yb36I42dM3JqmcShI7at1SygkusaR2i2XWNX
/VUyWMfC401XPb3z50o/FAjyuYt3Fx+rgYqTr5EJyC4Tixm6zvI0pNYB0NbjnPEuZgKV5pvwcVY8
jUMzP6XzK9kioMYXDO4lx+/ObkwV1jxoATkOV7+eqsBw57fe3Jgko6RIKAi8yFHtS7rtQYd9Ezcq
cGmdBQlF6mutfnYle8XUs+ozj8rYR8gIzAAKPH8sqyqoPsIAr2ldW1W9tGR4Rk7B21XZuu8JZTsC
hDt1jvFZ0XmIMAd6B+4QxlGTyJ4mbXyr0o3WSSIwCe3tHSEdK9u7uPeJ+TmVituENyIVrDoB61JE
9qIOi7+dfq3+nsw4UGrH32d5mUe5WcFzGXvtYMTGA1rBX3GOdRSt2DXJ/HQ/TsZP23cZhsgEVniq
5UwQaSytC4RRC4CqVz8W/cjD3TCg46Kx7zI0/D0KmrrkwbeS74Wd8KSk7ttKyWuN83DUmctQO6J3
h/iLmTDTv9c6sDbIn0dg82dEUFzoEWg0ep/vY9wjru7Pp86l4wBEeV8Jzh1ldj2Rvsu3OqPi0Kfh
CpiTIDRmNhuqdOh/6gO+kGbGl63gbi89ozOujnyeqNATQtr32CPJFWLYVRsPnaNmRFcarl8dX9pv
hVMN7Q80EBoEj2PYbr/JdDl7eIdD6D/Hoa9XVCX1dSB7eWfONGgTMTFyYDUVCdOT1KcFWDk3zenH
S1F8w1hMRTwQ1tzmrn7g1hAqV3+EsXAtNRpE5jQC4SqY7CIa5e6jiOIYflkjXLcO3r3hwJBIXGNg
OQ5MvLLuQROsc6qHZXBoX1blrayUf+my5jgX04HQSY9LQNpdLHRo85yflsIifBLRIt/2+Ow7o8Yd
XerXer0T1qpjYqkeHARnuDESkmrWYt9Z/h/w6aIxM37xGO4I32amnxTaZaNgsXAPo0BdiRTgM/E4
QkEGR2WZvFXcMpyUHAUdFhrsGMKah/yHl2B9R+fMh+Ri8wG0FEysX5g9JEyvpKTUeXuYMtDQXvej
ZN2DGxzQUjlY7lf7GZUCAaFVRfutpXcBAgslxzeSoo0DJxLOG6+io+Ik36weijEnIp3AMWo9Zs6d
YX/qJBUEXjrokQAogvDBjx8Bq7uTSgg+JGhl6vg9zNl/zRwETCa+oIYkUOloRMLDEfRXHjrW3qvf
LxXBA5Cj1lhRITsuQy2f65uH5cjlbvFpdCnmKPlzjafu2KlHr6ru1EReA6Fx1PeddSJn6EVJl7hV
W1FnpRIHGHaCeTb+qJb7Tq8cxL90W10DlS3sPnTBqhe7yZDqWpHhhMsnD7qiccJJ8xF+9PU9vbJu
5w6+H7rfNItBJ17dBf7S9EL5fmOgYO0+KWKBSXI392e8BlrePi2zDIt2OPgp1xqPhicLztkBcPJ3
VUakl0ysAZiBE3Vafh8P1ebuItB6UQRMKg8d1KBiPh/qxNUdjUNxmsrslfP+2Hemdct1Zno124Kb
Ko4CLHBav0CT8sZz00C5szoisvvO/bZMULglmpigFT9IYuygMqTkHnUnRt1f8TIXZxCjn1bZytBm
wphVIPGpbIJkrd6aEnkAt4IoXUi90535Y6LJgSZa/kh67qhFBt27mr56sAQcVBQYOm2pSCLhTDrc
TDFMuFExOUXbAtws+Tpil/203Lk8Fe4GIXMYZ484+tCpgXGZAGyL/McGtDiwmkMdKSKRsODOyJmu
9gV84V1TUwH50qegzJk62MjvOLSRQkiXZDhURqoh8aXomICSy/HFVfME5IbExDK7aGOFistB5GQt
qBuYFtDteU2dpHucp0JnEoMyTGhYVvU6fvaLLGLSvYYMWJMA8dtOTOUzlZx384vI8nJrvy4GMS7l
Z0ymRDjZnClsI8OZiyKZ61D8xz9KQdpQpeuPUJaYHdogMKomdMckf4bYeSKA/SlT2PRqt30nggs4
neOdhGo4+wmmEBPupTGDKDDNIQKUg+HCSWPYlUeLl90qb7L2fD43I9FoHm1FjfCaGQFCj9HeU/B5
W/krG5cvkptOjAGQZrvtH35NCldNgBzAYD4OHTi+VXy4sYZ0Ac08Uy/281+0Wp/VFH+hCblBiO4O
KKHR5S3rW0Zc0qExss9UN86OlOicJGo2lzTd1LVJLY25qmQifXWb9mu2iDuWqyIBInvTBYBP6adz
WFsa1n/YUNOn6awX0cj3YWmv81zTDUhp1Fj2T+aG6NWbg3INprk6t83SwQoZdxy0WFrfvCO5vYLn
Qt3pFQIsU76VC46pmosoy8oApEjGC5OLvSr6/uBKWoo1W4EAzwY6wTiCprPDOesP04Kmp7btH4tI
rrQwZ5jYRJtadjZEgjOXALTvrTebh1X5H01lA831ZfkGNiDu5nw/ZODe5yV/J5QwB0vAJauMvWCi
zx3AWmBgmiPp0/gZgUB+lyEsq9tvRvZ9Fuy3IMEDubZnq5RwC1L+4gjGc/Vn7c7J6TSN3WuPsWM3
1bLau6VzwLXBs+oVWShN75VcZ9ZrsT4JRnfspQw8UqRfnfHWb7z97iBTkJ6zybXWUe9TZlZQiZnn
bQA7HuPcIaeAeBG2CK5BFUEgOR6PpGHykdncQK0pJ4gXhKylF/uhHcDhm/3BcWAbt6YKWiAwhKgR
e567l8FI93ZTmCf7y1xgxfs06Li8ZF+LS0u3xWknE8IT+xVZTWxzjWzgkualX0XFuAmm0wNtNRvD
y0yUTRUhH8KCp1B+zBm9eS0/j1ZzPzA3hOOXXonSpC5Os0tuKA+yewnBDoKIPqVBLdsqapr4V7Zm
S6Sj/vRtle9XcMTsUDnmRUYwRElVwK21hSSXuLxfGw59x2dkBxv0YLljkJu49LwOXMVaoUUgnrAt
NDDkBL4bpUdT3GPqnjEbRda1+UIp+5AY09yozmZS/jCnsoIUuW49sPgUV3Tg3FX/miW5xSOBJEmS
fOpWTzwIv23YO1mC227mjgEZ2px0n6qHi4Y4ajakEAs4I0Y79vuYZqBoweHr6XGkYkBLqzFNGpyv
xRre0PVdrOnFUmZ+9ewJbaRA7E7OF56YvQcuCOWGciLkoufOFynJZjlpkB7tplqkm2JDvuuo6UNG
fdgtY+vMHo3+ytLUlW+Td6lKPKLNhEyMxmC8ZvjnNFHsEV6yOYnkuc5oR5Psimxl9O8Jtr0srd7s
RdlRg010adB4xReG5X+scNF/G0cIDLifsRDdg/rtAw3ZWcS4HhdyDA+kqvuc1KwjHJMD/G7zsb8l
kswuN/ujXO36biKXzx7NF6227Es+D9sWOCAIII8dMeGpSX2C5UtT3pTVvLQZHu1qMttDn9Rcrove
fhmUGZFQxNf8bq8cTImH9smE0UOu064a0vr2+8/+/k0JjsE9k6JjGgVztIwnA8HSLiHk58RUBHc2
Z0CIZC4whhktRYpioJ9uZocivJ3JdB/9hPgHv7h6BPvIztVOWr8yCsSjJOaBtvuw6Bc/PZfV0D+B
bAx+27FcpA1Bu6b5uUk8NqS0Oylj+QnIyz9DTdlrwq0iVSGM0ioByWfza80ph4lvJu/O1vvOhllE
/kCzRxZ0tdAkU5QvbneV2FdJZkFo4yDiQupQJy/8LXFIETxS4+Trs5LV7aPApHI3piQn1X2JN7nP
8k0SxttOaLfOCcFEff4IHedJDtl8oNfJoJLeI9I9SplOxuKKtq0KdEYE9TJ7GOi1IcxpkmImHR6M
Hpy3I17dXJYHbb5Y8+zcljhtonnKVdQZag1M0RH6M0piCjavWzN+GDw4D6gr7X035T9mz7sOrQUE
t1i/ady/LjgjTrrMnwkOsi8yL+zHTOKrbfvygUin7EBmW3MuYomQINPvXCgE51o04pAQs+BbXXlq
q9hn+ImntW3EXQxEe9AGk/IOGhF3kqjS8Uz89r1VAoUGf/xWlV7o912x89WafOioiwwrJ+GBPagx
jSuxzkPoKLs6SW/aa/Ui99VgYCEWPkZexHWXytRR59b+oSJ9UxqINGrGhgPqfvRDlbZPwdojZYeL
GzMZ4cPzHxapvmYa/5NP00/pfB8UPL3o1pNabZ7Urg85j6w7g7xUO9OdswbMm/Zq2e/1mX664bsU
QLj5i9SecdVve78V53stjztExLSDuVAmF5sh4a7urV9rO0q0iFN9sjfP32IzUutx/rbzgBhFs0B6
+HPzCUhpDbOSGWfL9tmNQ41gHREwjy9XPxghPhnv/faBDtvPCIe39lU2fvvt6fI3f6KWJ+du5YTJ
RZw8DQo6lj1BNrJybA54M0O3HZpTrj+wXyKKsdl9a6PDQmDYP37/w7OieVI79Qz2sAGbgIVtF1f+
ciAyS5BlAlEVAF+05ByRskEAJtdJMRPiicjIEgktaz6WGC/hF6QES4FvaLmPD9rqXOssDseM6aNB
1+iE4tLdNc44R3ZjnGu7zm9is0eueYNGbinYSmzpnZI5juh1PI2EzVUtkWR6WjzZJpSEmetmEvcl
5mU1P1Sud+UoR/Mr1JMPOT38bWGMGS3TiEyOSrEfe73cz9uzTroZ6/u+pqUfLTOhpBCk66PWNled
cziwrXa8SF+QOa183IWJfTTQJ+eSeZk25PzvbF6uMP73q5MxwSyLJ0fDkU5+i76JhSAZqNG4E/RH
68Qc7pyB8X1WiDtavREJCe4j6/icbF28ZURiNefka8dt/nMtXEzM2+pa/U7s0jF2Qq2Rw8ktfQhb
04PM9ewuMRKaZCWS8EYQULn98XYWCKNTM/qpseguwwAosV65Oc/+kz3R0HGzt5o4k5OmkZqj1S1n
bDk8uGRRXYUim7NCGgOQHJp3MtnncmovWc74EVFaFwifFUIWwEQsW6pzLSIhwkJl0XtS7L12ebGW
7ntdVNwA48+CqfS/G+L+W2br/wJl6b/Grvn/iMUkMJ3+3w3bzyr7H9evqvirY5u/8us3S9Ez/s1z
bQunJ65o27c2BM6/O7ZdHySNCW1JJ/7ccf3N5vi/HNv+vxFW42FpdcCum5ub+387tu1/88EwWTpE
MBcH5/bv/TcgTMZfYTUOULft98KWbANv9PW/W5OndULKMqM3FQf3o9nPx3637IuHJEC3EA67P30w
/4ER2uC9/snYyavZwjRcw/VBR/rAIv9mQM1sIoilK1SEBS5kQn5bguzYHcSD8UhWaDTeUY/9g+H2
X9/hX1/T/xuUAGEZiW30VCL3HihBVB9QBhyoJHiHqKv/6R3+y+f5t1fbHKV/gv8gKEp6DCUqSk/e
oTgmZz/okAioXRFydPyDQ/WvZuLfH6flunAwt6ViuJj3//JiXkbV37lLG+Wn5Fici8NvQsUxP/zD
17bZXP+PH/f363gC6qcwHUQxrLm/vo5kep5aHXCKKdCDNYRoQhmxoVeWEGPRsf0Hyuzf/L//+nre
X18PgCBegEzUvB5DmDcKzoPYEeP8SX/3n15r+7f+s/f2tyVZ4d7QGXvUETz7khQ0ZFNhudeC6pLv
CeQMgNXXOxTQh/YFacw/fbLbJ/efvPoGevjzciGDLHPthneKlYoHwgqzSB6Yw8Ch2V6aucZjdj8d
839YOOZ/sEz//I3+Bjn8aZlaaSU3WUsTOTcPxhTuXbQRDXXBDu1NYAXGa3ID+XliwHNOyYoKq2t+
+395WDwb3txvWBf+6G27+NNvscgUuWDFux/3xt6MuNy8I8K/rpHcd+//tKqEt3nr//5hg1/Aqyoc
g8Cev71cQ3ltZkZeRzndF8Z0mZ6cpSxqqMZmcxrmxgB85LjpY6skhq6Zbonwy+lcenqxCW3pMDSx
9j3JZfGGG5XYsBwjcjCptX80iWGxwjXtstMyW/aLpG3/4XgDEJwYGxd6S6b4BMfiWyZx69uiBJFq
dsnNz+tdjn4629JO1oRox3EbJPWafS3MPs2ORSPb75D8ChENxFjFuIGrPt4ZDUYgjEZKMZvTN6CN
m618fYZRvC+8IeJdbcSJprk4j563YqAyZe8NF/pMimlQVpB5KeLVIxnI0SHzDKq82T0ZxfRSZP3d
WSm0usxaHiZV96FHOcLAIK4fa2lYX5aeNslp8CxKalF5Q5RxUaQhTU8NJNKKVGLHfyCBFZC0TQSo
Rtq+JpJd7KC73Thd7EVXtAJtsmtor7JBY4pZ4iPz7dLddbVFwtuE6euQFh2Rt57l3jNZcAQN6A4n
w4iv7RFhW/ZFeBcie31ChL4byXK9OSOhKjSNaLtC+XEh/NajGB+EP8LOqgnfoSObbc2p2GKgbRD2
To3eT9nHlIvhSsNu/maJrNqDiauf4qG0XgbSHu9zw1G00tdBPDhGv97nmEVfpoHsilGK5CBrevIg
iUv68SxowrFFRbDwSHLDUDj9GUNGEax1U59VX1ZoFGlkN4VhhhnrcctB9ej6t9lVNIj4RQUzrFIQ
1AZB3tCCjj7YPsCwL5R6cYbYeex91dzn2eBc80GznhDBkKZqQPNohtm4i+1ufYmXZD60LScRvcsC
K67eeLthiSlXLXOktTnESCtPCgFKdYSCIsnsQ7uKhFwrp73RSfwNcT3ZEDQKafz0HAgnoVFI4rlj
S2/tyLWApf4BSaMv+Ia7ORneKn4b921o2wwznO006S7xiZbD+6ZLrGFzyZQk1wT+0mHy2jJAvLxG
yVT6B+RbXHA63y2wR287v51r/WPJ4v1WLQ0a2J4A0BZY9d5cZhi+ReN53/2yRwqfeiX3TUXM5c5I
c3cvMwej4BQn5hslu53iqLPXJeTpptk3M9MDyYqCHQ/AvQfXAqA83SFbJtnFWkgSbBvgdpPmTUHX
rzVjcb056G3dpYEh8sFC5KkaD3xSkYjQI+EZcazrMuLPxXNi5Zv1iJTiQ4/m8yYK3PrxYqzRMvpA
ohwGLClRo1pYcLtFdhi39HJcpSj3UYXFy14ahJzNuja8dUnbBoz8p5DrpHGqzaz5gGMdi93oWAa0
QMONRjS1SBXj6kK2TKqRsnpcdfPmD64XxVWrjtk0jMZz6qQOUmrHxj5XjT4MCo3JRqvD/g10vVtQ
6sPiCOTsNNdWFylKotycPmPDcV4wNWHH6JfOZz6kk1tL+gGd1USSRYVGdg5SnnsjnHR3fSHiyzqD
JnYiG6nEGYkKxlyN/Q3ZQFJdaWRuFud+/j4WhYGRC3yH01qzRJYL4TziuVSXOPc9LaSkiYuQOHHm
XwRkkfS+ZjOyRdXU4oHe2v8k7UyW3Daarn1DPyIwD1uAINnsWS11S9ogWpKNeQYxXf33oB1hkSB+
wva7cbRDi2QVsrKyMk+eU33Kciq8x0ZhaC6r2ASZcUN4qkezobZcZkX+mJZKJTFNL9SQO2sSJY/E
Sku3rhIP766YgFLKOHzqW4ZV4MqSBb6cBiEOTkj1y1HkIjJdQLnZ59AYBsB5VldsrLDrIPmDYzCF
EtgdBDXcWhYz9BpwgqEZwbLJY7VTgoBKKqcBbXChRwqLqoo4dTMteeScMXe+CcjrYCUSP0uxn36n
meVvyrruDrRJ7pXGpE7fgXAbOVybwhii+5qTYQfJVC/OwgGd8Xzc9VZCu1KG5SGVzJuo0KXb3io+
14MPwdpRfgph3t3Ahn1g9OhbodAgGRTe2F6sgvILVJT6uggxY2sq6EgipHCiDtlEE2Xas6fm5pFq
jZb9bBljfArAuB6iyKJzrOZUxNqWdNMyxKfM0mAnRBTQrRF9Q7Bd/Apf+UDMrsmzO+rDapYjF+cl
wkt7VL0/qbeiTyZZf44SsPQwE/xd2QvpyzGFSQ0+4wxoVGDA03T0hAPPJZpClJkhdJTMl7wE01X1
3ieKWa8wqIfQHJcvcjNINz0eYQfA/xxN9U2E3wT6eiZEJG5XgHiSZKjxVI2N1wEVf0P2kjqpgP4T
bHljRP0cjLLxhzfAZVf0ZfWp7aNub6ZHBHBUAT2dUaD1Q6/H/9WrjXcLuE/44Rm11T+NjJEqz6qf
xuMd+qwpUPsREHXV9U9qBPMSKlYJG2dn4BPBjqv0fHJZLzYxRDxuZ1SS27acf0o7uk/RFDq6EaRG
jhLVF0Ir5fWIGyqsh2lUlVlbK+7qbZ943TY0ob0bAoo6wGd0qicgpMvwUFHXdWSzE3dHyaKoMwni
tYEa/xlyjihZUI2gZzEQTCHm/XH0h/g5rBTv1YjG7C1monpfM+TntK3cEOIZ8FTKGkSsQufDF1qG
RhqleMrzogPiX0VIlpvjLfIWAfRUKOEJd3kwePGzZDVpe+gE6OnFpC/emjZjGjAhJudxw9jgqFlJ
dV8eKYMOle4z22DpiKqClEaot6JqonpVAMleGMXDPoOEfSd4De2ZvCgPVKaSH9UwwNPflqrU3zG1
V9/BR8M1pHnhPWAvcxv6LUhXo8jcQIK0h4ZDET4MRb/Kebf0NuJFJMs8wBi+NWdvoyZJaj4lSWXn
hA/GzymLFRwVFg6yaHgzN2upu7RoEDu6bkx0a+L07ydJM2gQsD5lW/KGBm3iMIfiwD4BRTgsjSqc
FfaqxctHiiaSMvNkJ8WCMnq2RAHSrVymMEeNoOGg3Wtv5R/eN3XTuvIGstcvoCUTZXt8Er6tPd7l
c0bB6SWIaUonFuRVmqXJs+c0ZQsGV9CVd5XH42vLKzf4mmzhr9hJD8ddv/8JhPtueq/0X0BGFA/p
Rn4znqxwrYZwuefnP2N6Tp3seVqIWQE1eubSHh/lje6E0I2C8uo3MmO5G4hVN2tLv3ysaCRsQGst
xYTEe75yo1P6IgZ87IpxAyUNpAte9MyAw2tnHH9ef99fVmUwZYpg/qA8Y0tn3zc2ehNY4zQjYuRf
ByqptNA2RLeX62YWVmRN9SykQBRZhSTwfBPh9aA4nHoA7hIoMcNqw1wzMMtdQTvtuqWFBVmmAa04
lbKJimX20DtWihIpUgmlrPYzTW8NqC6EYXfdxoJnWlM9y5DQoLWM+du1H9ETUeV+cMejRPb2Z1qv
GPj4wufPVe3MwrSfJ07X1UhKH0HWE1n8T9UGsuB7cCMMxwa2sacz5oD3T+Dn2npfGyfcHm9L13Sv
L/LjaF/7DTPXyBm4EMaE36DuqIxwpw5u6kJx9a10UMlzWldCtmCEJT38L4W78/XPqkD6GKI0j7KD
W7tMfEyVO8tRds07hE2ct7UoJ5+TNE6hxoC4VIcVH5ZGVYEF/Gy7uZyUY94zln48pO/qn/5t/moc
7XZDCgNp4qbaJ2DNcactyQloJztz1n7CZTmPX6BLMjVdXTFR7jj/BUxYZH4RcWWJB3+v7MEvQzib
HI5rJa/L4s+5ndnGAs/rdCvATnKjbduXYDtdHsqBEXM3fFwtsK1Zm+2r10DOpPpYgw97M95Ne9nb
ya2xAyLxfdVhLyM1xKMSQYwdnEjdZ3to8UIamJjNcFhv19/Frg9Ln124wBJ34q3/uKYatlBeBoWP
sJFCjNQoos+Wp3ZN1h512ti8BDc8nUAu2eh82N7j8WnYp2/XD+RlZDuzpszqhWEcVU0+Nc1z4zaV
3wog2fGKDtraij5IEU/iTiBS6QXBOK2oc/3betfuafvbiiPvu1vTub6gyzB6vqDZzRoEkSRkAsai
8c841b8Aj//juoWFavK5idm9cywDBs9DkzrSwdxZ2/623gafmJD8B0FkxrD5EUROvWHSJjiN2Sgp
GfoxwZZmiw4VPqe3ntVhh/ILwNpN88o4gQN3RVtsJ8VQ2V0tKK/t5+zq48bgzVXyA+DoRKrlFzSR
wKq2hiNuVXNPHdsJV1OVVY+Z3VTMw8qCMHnM1B+YVg2NvTM1ksxt9H0tfC0dAbpmtJAUIjaB+nyL
Gf9CmbYAZdXXrWOmn/TwU9fpKxnE0jaeGpl9xyKVfWiXJiiX96WPn5Ph24pTLtw2yqmB2Xfqw1H3
EhEDU04NTtGB3PE+2It7fYX09bK/YZwZmn0bIqQaUF/E+7MXvbuzYl64heR0w5Op8V6X0t3Kys45
U/86Aqcrm0XgOjj6qnRkZZ0zbmWHXPmgPRg74YB438raFo/2qa3ZTXZE/yxg1CUDIWR7u+Nz8GI5
8U0UOhA3uOVK7F3oXhoq2iK4HXnylF6eex70iE2oMznsMgnCOL/4qt2GB2QPIMhPn8rH6H10AWve
rOzngr+fWZ25YhqVWtp3JuIDLrhH7rNI2WvISUmugUAD/Na7vuXNvvPklTxhKSPifQnW1JINE/Lo
2dWWRr1SjwOWARbtvfhXIL6CIge396xPWgzPwSPyDq8hzWKGDcHnNV/a6h0as7UduMwg1IlU/O++
zcyFR6oyWRN/tAM7F2qxDTO3KA/w3tVvh1vl6fqGXx6Yc2sz/1UTL8+kEu1t+fiJSRPoyt+FxtvL
6k+rfMqYQ7pubsmHT3d5fqU3Q6TWArj5j+A5SVz0b4YrbuEgefov2dGZrdlzOhBqXw4GPPhIY1Xa
Mrbj8hF3vQOj5FP8uGZv+jDnrwf6UoosaYqoyhaVg/MDEzPh3/dHsHBUHC07OX7xm88xqg5qC4XS
9W28NIX8gEjJireyNAlQnpsKW8BJkqkUrm9p24gOgxm6YpgwIpSvZCwLt92ZqY9jc5IfpbmR67Gi
FW4BoxyMmDdSuhc3dDK3hccsrfEI7XhwvBWan0a7chQur6Vz07MNLUQ4A0qPVcI1ZlAipWvtKd3K
Ale28qN3fLI+Gou+WAesTyzCjTqU0B75+hvfvYRUK1r5bpfR7XxFs5hqeaLPjCTGICFkcJ2Wo6sc
v1/3jbVdm0VQlMhpaBzZtVoCkUF5NIK37bqJhULV+Tpm93nAwy05Tk4xML2S29bPdLSzLY/jG2UL
1cZBcGCC+xrsGU1x4UWC3+YGAZov2b387+/E818yi5YwayrFaPFLoptwnz8HG6Y8d/oW0bNVtMva
x5uFymTsR61F/NMdyj+SPtsG6S8q4ysBcs0dZ3d8WQlSrRSTzzO4HYvbAe2D9qPc/PX6N1xzk1kI
CTKAdjIwWhdp471cNJ+TcPj8P5mYx3qNYWrNnM5vFkivuljew733l3rcmY7xqdjEwioMKqUUDk1J
Qqhvtoo4RoSzkrLaDRszhCsth0FW215fxkINmvqzDIcPRROYWPRZHBraQIctArb42jWfzUNr2hRn
XIqxn+tf8SZ8FO5WDF5eyucGpxThJCbluZd6EKfXLkSWB0ShP/N6cgE5UmnnIO2CBwCwm+A7TdV/
X4c9tzwLUIonHJMwxLJhfVFjARJKKLkMcOfdt+tr/KhKnt+WJpUnTTQ0it3TZXa+RsAWnsnkSk0i
0Lm8aBhzfIkRKNsF38Y742tA0XmS3TKZ0DY2d8mD5Hbb5l04rFeIpnN77ZfMQohFFzYzVZVfEllP
Kcyhtt5rcO0Yb6LaMwvkjf/+XFDkls2pmCpO3nu+dPM4GkpQGRS5rQfVZy6lfr++uR/3/3xJiqjr
5CKWBkvtbHPbjGd7o3u1K+60xDF+Ktv2c+qienYvfYKcyiaPnWTEFDd/zO7jZuWWWzQ/VaNQgFFV
UJ2zSMmYjhT5Zdx8JPHG4+CWB9F34kOwpf9duGNF/Q1WdMBBG4yvA76WTqw51arBX5LS83w+32GJ
9jmUEUUzFXK3MOr1e/lb61i7HOZ+WwJY8x+qmeapxTnuMpVFz1MSLHaVYScG6JnmOdZeZfo3+kPP
NBojVtc/sjy5yfwjnyxy0i49jRKZIRWZDFcCZCb+W+ZLL5oY/wp1dZNp4aEI9Fva7A969sWLoFJE
msLOUOYSGtdSb3lH7mJJf2ADh33YxjtoIRT7/2W9UKOdxCpGWpl+ejNYqw+AhdjGRoF9ImDzvJy3
XyJNy5JSLxtQcIz+Q50CCAeBia3lIKt4UL53G9+JIOTZauo/KVlNoXO+aRrATvCj+IY1r5i2nuYN
dEgbtyn79zqQX+BQ2XlW/ZAr2a/AB6buC+VDyriYE3lw3Y8x03355vqnm9zv8kcgjaRMUrXQfp5/
OcGXm9ETBlin8kfaxTHbkOfvckYopPpYQfUCpuG6yYXkxWQw5m+TsyBXJFDIMaDOl60oD8Pm2TvQ
AFy3sfRWODMyO/cBrJKq3IiNK+/yd2M77mGgtKHR4eyDB147AKvmZrkStpQcLuvGTVATvZniW/YD
6tedcpBcNFfc66tbuiZOd3AWU3yli4+8Ffho0vAVPeqH0TTfIGeB2mCbrHythcoqzXUaM5yUSVV1
XnzpBaalgvhYuyBRP8efZPpQ8XP8B8qh46f0DqAspU0wCMWGoaVgd32hi4Hl1PiUdJ2kH6hJAUTw
MT5dzdaH+Cnqqgy5PWeb6maShJxuZh1aCSY4HfjroKSAHoap+e1ahXfhpFAJoTlEdAWuP0+9mNUU
LRCmNYE83Et7RkPcqWy4tuSFNPLMzCzh6iCBYVQLM2gYdQpk55m0cuQX8vop2EEMA2BNNubpjlUE
sTh2IxbgQ1OhpZX8x0oEseqvHMKF+HpmaHbQTXhaUqMUyeDgBDCMG3k0b5u6ejGDXeZvoeu47iyL
O3eyrtmRt4KGXGZgXV2q/coz1HdrdaVEtRC6LO45FY1umZRmHrIHc4iMGEpVRq7kz1bQ7YJi2NbV
uPKUWDajmip6DqKKHPi51+uFWegFTJFuKeqfFMgUeCDBrfTtP+yX8dvK7PN0quVBOIunWRKjYXAY
2IGYZysJ2OJHOTEy+ygi434Qnku1m3KJmsaX8HhzfRVL8Ylv8nsZs9ALHgEGXmb4QPIzRjC8xreo
Gd/85MrejYe/xk2ON0x579YeKAsFRJohJ5ZnYdiQumEwJCz/1X2Bt/PgbQ0yu2Gvr0R8afHQ/rb1
oXR4Egj1PAqZSfqwpXyNoXkBh07sk5/AIkSfstLRt2WAcqn8kP28vsGLp5jWPAm0QTHxI8E9sRxk
CG71iVa7PmJkY5Y+hBIUWt3wORYQCslB/zKduZq3Lx4BtN9QoVMRvDdnGWVdq2Najjwb4Bqwc3sa
W9K2x3v9KeUeHykk2etDIYu+OsGdwJVolzAAqY1lGRrz2j1K/o0ogwqv05Uz9/HemOVbFmXuv23M
vDWPlNDPRyKIvKtumjv61nbx4t0YdE9aV3HgINgxv/9fCkZos8M+oJPn0TKfRRTfEmsuFquG9g2E
uIQ4m4Q2SFf/l9N+YmYWUnIjgSmD2ShXGN9EkJM+hCnXvXEmdTt1uTh0iA7o6M8rKgN+57FR1cW2
RlZtKkhk0OLbxTbfZbftgVnPg7kvdj4C7ismF0/AicnJb05OACRsYcn8Su1Gd9ZLi0DCTnb9g/g0
jX1FwNMPR/rakhu5wmZtdmbxGJyYnn23IG9zBRE7WJ/Gh0z+WSjfcu3L9eUtRpYTE7Nv5tdlJ0gG
Jo4wozZk+5X0HkMdmmje4bqlxW+nifgHH4+ccl4LiCq4dfKGUKLuxO4LWtiHadoqTrYMqkOXbacb
EPo/VowuJMsWMLsJjsZ/GaI7/3oyAxhWzDPYbbYItVjIucBqYkMAsIM0dNIz2UlucvAcYQtv1Nod
sRRSIAOzaOYxZqrOdSwbOWM8o4woP+j1QajhBpeNYiVAL/nIqY2ZezK/opSQifLeP97VjNlDOAPo
YuXcLS8EaVaDjHFqSp7vYiW1EpXHpHEFaz9xXvfeioGlQgmR6bcF+dyCWAWJNuQwQbZM3tjxLUKp
2RbpKIcbhimIfJPtImHN6JJznBqdOYcpDJVoIWqLmjlKjcXw4lVo0CXtM0JPGwH9OBUyTLWBVFSr
Hz1DebWSfm+lcJrGWXYfZMpDn9XPTTKsHJXlb/p7M2bf1BiEiCkYfpecvOXdczGxTB1fr5+MZRvU
HQCFEk7norR6VQBYQWHU7dU/8iF/Uppg10drVZYVK3NpctGvI0HPsQKFox1b9caS1M1EFfM/LeYj
VzuJ0fkRtYlmEGq3j6ovQa66SBgxf9LCfnvd0LLH/L1rH5WAU0OKII2+hyElHW9aHdUQUwUckAQ/
/CC7DWHIWjF4uYGWwdg56Ei0OkxpHr8qXysFeB0HFzYdxzN2YwELkvp2fVWLRnjQiBIwTAUdgPPD
1+gMXhaiODHo1VsdMq4KbHmvrbTILveOpejgnEFWa0w1z4JIyaxm2KGk4iawKARDuTG6GFXFYTNA
POplz9fXNKXf56nWuTX5fE1M+OZlJGBN7o9OlL1X8O0JvQmZjMrUDep9vBSKP6/bvAyT2DRkEWYB
C733+ZmqSx8YtjkOCGSoblA09nEVVXd5X5+ZmB+oqDckzwolVBnVrWLuYGCsnHp0dSfaVreV6zUH
ZicVR/wcrKOSpy2bbSnJOLyTpg64QJrrQ8MalPpjZ07I6GZjVBvVHW8Nt/kTyaOakssajGHhbWfB
bqtNHbWPp/DsheWH7bEtgnpww8QWv2uPvFO3U0u3OdSMWzQ29MQOUkA/EtLmtdRr4XmHcVXRjQma
THicGYdBDfHZvhtcvrMT982uV9vPnmLd9IbILNlD0EV/DElwc2yFN6Bxn6570oL3WtyGmjGl04Y+
byeOHmSDHJfRVf3O0ZhS85XPanl0O/ikpSG0u0LeMka5EmwWoFZU+H6bnb8zj7nilY0VjK48OBKD
+b/qZzRGf2S3WruBhuirH6GnZSc7iG2ur1e+8Gsd+IgGNQUIbEukHn5+XE1uf6Q0GfVgPmGH2sV9
s805rO/xHm4xHn4DrJ63Kqz2dGx8B/A9E/PiVt8yNIq830qh53IfZr9m9k6LazAYUafyHvtpPBpf
64cUzQS7t0d49p51aOickYFWugW769twEUBmdmdOV0lVpGcmJ0wQoI5CsiuFGPp/MUGF6XyjGcUW
0ohSFnTcIxQ2L9CNrnzLy1zubBWM8JybYKK8a4zUYhrxIG1Vt98rvo3iwfNfsLnmm7h2/V/WRyaL
081lIeYjXhQ1ERdittuHHRkNmlfetbVT/pHyvIjp5fRuXdjeW7Vbf1cv+8mJ3cmrT9IBzRKKhMIJ
00KHcG8wFfs9dIsfHSScLrD+A7kOr4rhx9q7YnmHT+zOToug6gZzNvrAaZEgeobAYhpMiUM7eYW0
yhH34lqP4yIgzXZ4diKk1h/r45GVRjfNzYRNR+9gn27XUMaXMX9mZ3YCGsD+1CGnO+agHgDKHaS7
cmduWgeCAu2BxxuAePSxn+liVmsIrJU1zu9WdA5g8j5iW1R6J0MxOk9uUk3bGfo2Pm5DdMuUNUDy
ReZ1vtx54howT6wJHdtaGMk2aSB+o+5LIW5z/dBfFp5mduRzR80CHQ14JFRd8/vItQ2VfLWB4f1W
2dP2DN0JROJZSCyA4BU2a3w5Hxt3ljjMrM/eWZ3XQ/4oYz26yR+ybbs/brMH2Q43a/HzssYwszR7
OSHEHkXwJk+BQHSSX9J2OhmIfB66jb6twEKvHsUpXs7XxrMYrDDzQya93NnOMhYPCpKcr0++iIW8
aTVrNxicf2g4guZ7geZEhVa5HCgrgXzJdU4Nzz5pkkCMWcAE6cZcz+YhOb73a1nImonZd/OONUS+
E5+b5bU3jRylXzX0R6uo+3XdPS9KbHy106XMvpoMz0Gn+yS1bf08mgA6YYOZVKy2yvAiFzECGMdv
1y0uRtBTk7Mnj9SXoSCluKRYOKh5bs33eidwCoxxD7qUAeLVQzBt1jVHmd0VQWCasA7hKNN8j3IH
FDfYwnkJ2ZD1inLl6szStGmX9ugKAM5VqJjOHDMBbZHnRg/mJU9dPZW3bW2upCvL/vHbxMwF/SJV
4MDDhAeoI2/gli9uVeXx+qdaW8fMCfU28IJkWodX/qyTJw9G5usG1lYx8z6GrgjBHR/Go3uoG5Gr
qhSfxq/XrawtY+ZwbWlGTaV3fI6uvYUet7UhzylWlrJ0gyFe//c3n/mYoFrHMp6e2OUkPX38JKKZ
IPdf9OSTON5VyD4r8VqqvJS4n5qcpSKa3+sSpMkM/W7ydzHf1d+ZE3dKBD5SkRFZW96vAy7WbM6S
kT7XUbTJCH1VD1tWHrz5YhveMdAWbqF7XynGrX24WUZybAMfMDYLRCka8YpvE23HdddYTF9P9tCY
5eQFIjCtkvPZIKlGveNruB++QMAf3w8KmWQp291dvp04k9e7mItbacqGCp/dR2Hm/PryqFkcSwO3
pEf7IKQOHMbKJxgyNsPdsQVPQWHeIRivT68tbuuJ4emHnaTOWS63bAlr7rRkIw0dCh3dSnhazHoU
i2luiB51DeaGcxsILSqpHnKyRbRbbY1G4ru2lfax8zN5t3YBUpgfeKC1UL94Ck/MztyT2R3krUc8
hpT50DKZU/bIyAWPrYIYHmrMKPcmr0Pb/3ndjRZ39MTszFHjkZRVNlpyvOCmbpD2gMXof7Iw99Mo
DQDljjhLEdMo6hKnL75ct7D2yYzZrTUk6aBVkwk0JXN0fr/q0OPYx+fxrboN76J6W94wyQKekbCy
VoRYTApg9qACAlqTP2YxuhhKs8x1dnDCG3kJUgr29HxFLvJQp47x/h+zglOTs2PQxip81RUuOqEQ
+895506v1vRGceU3CdWi1anRS1AVyZYqQnzKxI4qXxCZRF6c195fARtZhU8TbgFy4p38R/8DZrbv
kMkXtT3Nq6LwCEXxBtiXbX0bV+6NxYLP6c+YvPnk/Hct6nvdVJ+lK+0qG98V8oOhHSZdK3XX2tYX
XaLT79k5cuy2tdEoaFobtN522gvU2+FDE66UpxffDlQ1DWrTBqXwObxHDCMtihk+oD+ZZ26ob8Pb
hBZUa5cb7wW5erTD1lEHH7MH8zTNQnmdL8I01gULyLERwyJG5dhN7rrnfktBd4+gbLzPH1K35sHi
ObENlduEeovt9B4E7c9pmhnxyU04vCCVsaHSu/K0uCx+4iOWJVIABSamQh9y/nFSOLo8UeMUyozJ
arcoNoC7gMfuJjqsPdmWsq9TU7McUoAcCPoHzhykyzeez7NUTJ9jQ1kbr18Kyqd2ZmkkGmBDlDcc
NLyrtaOb4qY3b6wjU9PJNtwVf2bv+ZMk7aQ/0cHYracsi7Hl1P7M362K7lfWfcSWcQt95V8lm+Nm
hKjenlh/126hS1SqzkieyUSKZumwfV5UsMewKJMCEO80RxpozlRHqcnLAk718zor7sL1MxEjU0Cm
YI/Bmc9YYqF3tcYCRR3lnNT4Lioo1V+/HhacRZIkE1QcbDYTsP/cL+UiD+JGxIakM15f/uhF2Izj
8vm6lcWdOzUzu8BRJBl8hKspw6LhcwB5tEPK6pNuox2PLvpqEnY5xcaXOrU3u7l12EOpWkyxEMov
hretrfDYb7qd/Jps2jcJXlpoLB+CR8s9bmA2e7a0TfxzvZaxkAue/gxzlobmsZlrGZJvwJhju0RN
Oq+zHQRfG3lI9te3eHnJKjxBEArINMtmSy5SoHPjRE8iazZn0pX2ExikvA8cKJXdYKtuum1640EB
jOIvHNX5hgLuTf52/Wcs+pMGD+4E6qSxNbvwjawuR8maggK89kifoCKJroqFxI75b0Gd0yc+sTS7
5/sK8Uzf58mCChqQy/f4mLjy2lN5KcjQKwO+xugvR3DeRWnbrKN/oE2PMWk73nCD3sb31S1fcJtv
faSP1zLsxQ08MTg7KZBlmXUwGURvdd++KLf+M6CNO5NukbBLHyMY/ter39OVMLsyz1Y5850Shksl
tjDaOfQXnPQwvTibw4QS6X6s3oULdZsTa/QZzmNOipxD0kxLnIh0JqYZA6kEKkVQBiIeZ9eSs2Zy
imIX66PppxnyNFA4p9oQtLjpZLh0XSn/rPkPA2p3vWraTfDSHX/9hwNwYmp2K2mCL1S+hamyH21y
RjvIaS42wUpCsXQ3oBz994pm50yXIjPJDQp8YOsfDbF8S3N9JaFcDtonNmYnbMgqKZYLhULs1qcD
BOZ8W+4sFzCI/3kawxjWhmcWw+WJwdllpGuxACc1e9emoiNp38f2+xC8a2sQtukIXfOG2RFLUzSC
UhEzuWA+UfQN7ULmgs0QcAWDctS7fdqvhefFYw2GwUKdABkbcZaUpXqPotGAzdqqHQG4DvygtmRK
K9f5crw6sTNLypQUEdQu55t5XzTFURnoCGJHeG1d41B90m/D7Rot1trC5v5uGr6mRxgsI91GXMlN
EGUfu7W59AVnlHWkCWVZsXSD98RsYZXeDFWcadPcX/ea8ob8OTUiuca2/6ALeXm6MDZl7BoJu0HY
P49QYmv2YiszEKQ9ertsC09czljMxM84PQ5CyBEcf+XiXF7gb5vzXpkASWqfpRLALonBYG2f3qNT
jUaQwdTcP5mxuvxwMhtJZ3diw4RnYrahXtcHErLcnYu2DSTncCyFYG+7m+vhcGknT63M3CMO9S5N
RB7h6CDaovCohK/XDUyf4vwwQ3XHAugVLbEo6UEcwMsqtdyX+uGvTpi8VdelIy6vkHM7s4V4ecTr
rvyw02+y1lHdjCc26FAqe90W/QhkOKjZr+eyC69o2ZAVCCdZJsPw+izUq31gwj2OY9TG0T+AwzMc
3zRCGzkWz8kCoXP1psT0sYIDCab4bldFgv8C7XK8zeqi/GKJybg3c6X913cQXCiMWhrQYGLsIxad
FBzUUqBTn4m92yuIQFYo17pZrXgrY0hLB2O6tpVpmFy/hCI06NahiqRPQNbos+yOe58xeZPJw+qf
vPEWvjNSDirYB4a5qHHO7qDMMuiOlBUBs3GKG2VTlrb4raTo/0t8Ue2etFm46SOm5u1gnfJiwZlN
jbDDYCAefUHMNGllKcOIcc32noEEITzv1p/kkrqZI9m+a7jRe/Xq/wpGKCxpBKwF88ubUT6zP3Ny
JYi9SoOT19W85zgJwD3D2O+nX/1YdmQFSupg+PcX1mRSVcDBKTDyzgsj1lFF5qtoWuI6MGXk/HZk
njTxFNb38YpfE+tYiHsk89C2EpYMWFxnsZ3eHgP8cQTjp47TZihR+VKAimi1BjS9zGZY2W9D89pu
W8SIwGdJS5kLGdisPFSW+dko8tGGRn4lCq4sal7khWg6Grsybl1Bf7c6dNV80xbXuiqLR+NkQbMc
psiVuBpGjEgWwtf5Z8B8sHq/GNmbl5b/Pracbd7sdhKUNDYaa/pKXW/LyHjK0UoXdGnLTPicLJGe
CWyls4Neea1SqgHqmWr8IhtPqtBssizbXL+dlrbs1Mgs1QwyoTDVI0aS6tkDYNk3UEzHPVxc/M3/
X7e2gJ6SCZKQLVNvVdGFme2aEZS+gU5gy5SX/wkVFzvYmFB4wm+9nYSb1jOl5U38bXAWMDy0+FC8
wGBUPVvWczAK9nD88/qqls7R6aKm33ByzZSmUaimgI1cKTahmDyLZbyJ0uy7OIwrdarp586SiWka
mfyZ7dMvoCcocFdHGaIUt9Tq56xSmJTIj/+jjdkpasVUoRQccMFoyEjIjTMI/orXLYVxExkihIgs
ihdzvrtKtzKeoCwj9xTHQ9qjM9o7MXlXmzcAZ49RK26vf6KlHIXM5G+Lcz4gMwpK1DaxmOX2MYHC
UOFF721LgZn9YRPcVs5RXB0GWoC24e4nVmcFUl+XWhGZlyOgvUjefCheIf68K6E0vEnvpwr76GgO
QgBkC1tpJbNdONpgqcmbQRMzBzivt+meZXRBVvdukgJy6WHTCbLyFzJLqdPnOZ8XPaiVoLjwXS3S
QFppE4T5gjogQropsCQP9Tcr0256KQncLA6qh2yUsptR1KJNm/v+XvC0tfmZhXclt6LI8CiSd/wx
r4NBdlcVaHT2sBY0d6KLHHu0mSggUEB4bxFRWy22L6RCbK1GaIZHR79A/kuylkqBUGLQ9w5NiUqH
h5Kr7oUHpD9+jpXkbYLW+lWMqJpdd+aFmAa7jaICPWO87SJBmLgxR6WOe9SY9E1TFTt4OR88b7X0
vgBSmFg7IExhdAOa5znQzarRLEQ6Z8KcqofmRndK9JBt82miw8w3dDAevTcQfStOtNCKOjc7C0Bm
l4xCOZmdiJ7bGyTadoY7WQwOa/nkAk7x3NbsQuq0XmbEoaIccSxMNO3j3WgguFHdF8LXpE+d4+i/
ap7wksnC/vpXXAjlZ5s7u5mkMPYTKcGyUX41PHnTKGu1loV7adKR4LIlCKA3MEsgjFHTB90saOkJ
4CDlRjwcLeW5H7L0dqzp+P6H9egT8RINVdrMs1tQibrKDGW+WtEjqiO2b7VsrM0MXhKl6gqob5Q8
J+AKipozI6nSdXkQRlNLz4RnyB3vEKfwNkUKUj8/lH+E9/5OtT/KwuEWANR6M33BY6afAEXqpDRK
s23mMUzjyMiCCICuJa20u0TXHkZ0PfeJXPt3dddL96Un8UzIG2l3lEcPffG+/9f3J7+BGRky0Kmu
MH8iyIkRZ5accjC1Y+soKuWELtyqIHyRqLHHGOmpPilXjC6E2DOr8/dC3op1xHAyvXv76E58w5Jo
T9P5xm64qe79rbZi8NJ/z+3Nbk+pMjwkw7FXDuomZbDQqZEUAtRjyHZiglW67sCXYfXc3Czs1Ed9
8LU2ZvbIND4XPvLnYhq4UmOsTRT+fzaSLhhsLFAIzgUQOlUoCkvNgO3cG1+VO1gVHB2pVP/XxBq+
LriwkHVPK/vb3lz70u+i3EBy8a+AKtUUDSZ6JKSxTaeE3m4ivbKe1sL48nYidkJthOfzfMKwP+Zx
kPps55gptC/HO3RObCvI3etfbQE+NC3ut53Ji06y77orVEHusTOxNk96MZW2k1End3R7gpJIr9wb
rtLZ4qes+08e89v0LMC2RSugrjSZ9r8agJYnNTGlVlesLFzD5yucvdHG0oILRMbMdB+GEDKJsTs1
TKcqBFJ2xUcdInNScyVpXj5/v5c3K0Q0cJ1ofU2wTeSH3Nvn/lsYiHahrKBwVhxlXldG3y+w/JJj
DuXuwZeN237UN/6aJs5lanq2iR9Jx4mbjJGIOqjBYlK0Bik6Fs44lFvv6O2EXPyRaEHrtPoa+8d0
h58/186NzkIK8l6C32V8uT4O3wQlNzeJqK5WqBa/E32AqXVDXW7eeZCqRKnGlg1EvmWnl7ZBpfkb
VIdO8aCkFOcrx7qRd4AQy7Uz/hE55gvkOc8sxPQmRRz5/PClHszIXsNlKJlRfBd4R98JKh8Zt0Ya
PEeMPKRsqvaLOZUV0Hy7z4I2dpQs/yP3i2f03gZaTCiQph5IpyDv82eSUIRDJbgARlV60Uux2ghC
JdlWYnZ2lhoJ8mQVMppJOem3Cb5T6upnsSdQq0nsgSod0rcgnYTgx6Z/gYp4tAdJO/7sRbqcqpmV
N77RqTaCP8GuCAXhT63QrZUE9vLhRdUGwTAQtuTn5OjnmyImfmMOvY9Dxz9Lz0MbdHBys7KTkAnC
hgx6JQIueRmkOSZkfh/s3zN7HRs3avGxp9VawonkV9ZDJY++21dC9+L5Xb/RZKU9JL6qb+tsCOxy
2qDGGsyn2qzRQM664bGwCn8tXVs62TweJjJQKHboEJxvBJj1Kuz6EW28orCzwrvxM8vOtXFlAxbX
f2JmdspMXY9RTqPMr/RhiVZTY24F9HZX4GRLAeR0MbO876i1haT5Es2ERHBlYABl8a7B5a7r7hE2
ye71+lddOtSMaiqGOgF0LjJd4WgU6VGUe1eWcVRoGRMq7H3klE27kmYtfSVq+rop843IaWdnOCfP
LENx6F1fehYTxS6txK7M4T8cCk0FJcaAM42SOb9THP4fY9/WHaeObvtX9ljPrd4g7mPs7geg7naV
HTu24xdGYjtCAoEECCF+/Z61ep1z1kpndE7eHNuFixLS981vXhycbiH733TDuk0QdarcLQkBTLhn
Jn9ZYf1sSfz5aj8siXVIM2SR4WrXLRGaC8RuA9REF8lA7Qxf/ALkCrIcfyUN++mt/NOb/GGNJMZP
l7DHZesAJeoC0Xya5rr7xUr8aQsSxRT+NnEI6fSPyI5GcrzV/6KtzmiArvFV9kZuf207/u9uuui3
/nSlH61l6aDomvHf7+NSwmg9KNUDbD2uVucjTBxysCzK7DDvkJ61YVvy+J+fgZ9+iv/vff7oMiur
rhfEq92GwR0Z3eWZzPHHf77ET2txrHnQGOE6EMGm4q97VG1NhaBHnGDXlYLQ5K2y7wDnDteieOTb
KSxF+IsH7qePNgwVEmzYCWwZf7gkCQ2xS4DuTYAtQOZ1p4fkgUYVfAyrX2C5P8FSQAu7Gqp5SM6C
p9sPDzcfdc0njbfXoZA78ooPO0rd8DT1id462fZluMbN92iq/QPPpuwTwQN8M5Kpe//Fjf7ZqQim
NVrmBE0P/bFv9niYcRmlOKXATXW36dfoeUs2M4OAGUrUPk9PWEolRUhx94ut52fLCEQmDycyYitA
JfjrR4w32fRMYytNE8c/a9awS2bi9Bef6vVO/lAKgXsLMBCGa4Bb/w1tGQAG+jEFkcD61Z3v9PjN
rWz8XiMHWcBGAKYWk89ruG/CwCkql4jo7S9u8XVX+/FPwK6HwgMnBmgoP3zYcm3HjoGQu0EM17Z1
sLz20g2T1ZnC5adzTbkgywIByttxUTseJZ+Qs737z3/DTz5lH1AztiagoleB01/vtZ66JG75FRVd
EE3PjYMjda/OLmEn3gwnaMp/JXT+yZ77lyteP/0/FfbT6rN4DgegoeQZYbz5KD4p9iuDg1+9rR8e
2YW2vagU3hYX2OakfA/5wnJBP5sUBhlD98sL/mSPwGAEqDIaCFBgfpyQ2KCGmWrUgbrt+LJRJptv
Ak3JfQx2d6G4/lW67s/uIigSIDBcwd5/o3J3HRXhcK0hO0cuIO89DSkexUEgtv0/L5CfXggz7AQe
9HCF+3GN1ngr0WxwIUrm9hNUnvrkKtL3eRiu6hcPxE8efEBk1wcihbIHm+1fl0YggFchjB05qF41
5kaBGNHhSr+/of/+Sw7E+M//wddvvXIDZ/X0w5f/vOVvA4wvv0//c/21//tjf/2lf17UR/cwDR8f
0+1X9eNP/uUX8fp/XL/8On39yxebboKv1b35GNynj9G00+8XYR/99Sf/f7/5Xx+/v8qjUx//+O2t
R+j79dUY77vf/vjW4f0fv/nXKdl///n1//jm+avE753cwOCuO33991/6+DpO//gt9f4OqsLVOfkq
SgB7H5+P/bh+J87+Dn8+sEiw4DAgA8vht/9CwvhU/+O3MMC3rlIlNE7XfIbrgY0Z5vVbQfZ35Gwk
ARBW5E6iWvV/+z9/3N2/tsF/fS64GX98/ef4jh8XImJrUyRYBlfK0jWU94cSkXG/9dqU6X1HbXIj
pco2a7hURZ0Is/nTffnJpf5gifx5a8Zih0YXhtoAyFFl/16G/GmXcqRrlIrDej8OQ4dKlK/rhiOq
fYehEd0Haow6hMCH5LxMq9k3wWAPKoBlOhgi8rh6NX/MIEl9aRUlF1NVAkSbaqo2k9D+YWqpDfI5
NtOtEM3wXTKhNILNrVcw5MWLfFTt0hcdJ+PzGoqQF8tYIwMeMR/DTi7Bk06dQtcd8/BFrGPzdYw4
Rv+RTqd7o9BTQZifkaP1h67Jp75NlzyaSXUBGdCHeTz4X7k/071a1nRr2vacIJncQhweITaTi/DD
55ztRswitx6V/YEu2XLQSzK0RVx7ApLJJL6XdRLkGafrZpDJ+DzMUwjrjbbaZBgpoHPvFg9mjUPT
Pq4MWEo2NkAUZFMvdbnSbLrXs7d+clXnbfu+VQ9TJ9KyM6ku06yXB8Kaxs8DUXtwpunWEQkfPnEP
POvZxyKi/tTZwSFapUk9yKb9sMtT2aUYbZl5/TohO/3YLTR6yobIlniH6fu0BPOjNy3RRmAMesH5
4z+mjoS34whoPp/7sLttVZLsey/jGyGkPbCZdccp6f0P4urpWOMO5Mw5uJfHY2NFbnzL3xE0I8HS
84ctQ9QpUoepN+BEq5GOpholTqF09Y6OiX9qRqlOCPQeN00PfkNeLSHiV9uK+i/ZQM2WRNfsFCFH
cU+FN56CNJu3wZosUc6z1t9p3IfvvOcEUKnESBh57tPZDhkk/Z6l40sK1epOEpGUkV7m5y5qsrSY
EWj/Vsdjd1ANtFtB2AQItLCBmUriGmhdB+H734my8dF4idmnTe9/VyH6BypYAo5MJvtSJ9KcWNb4
8Mt3lTpgrkAOseumx8mE0U1KeoVeYxpSpP8l3rlNk2HTzybZorYQpddXCMYznhpVvsZjum200KIk
lee/0nmuTvXYVW3RZ8p/QZEWwXmkxdMBbNFsx8nV8CKNkdqTk5R7SBNMpX6eBz2UWiHVvumXEOYo
rgn3Nlu6JDd8ZICiFtPtPcJZyRMZIjkCq063nbhd3Zy9uCSbS6bV0uajnGDSzK0oNURuS87msCmt
o01pmkw9rE03ZHmazu4ZJ7hVhwYIjVfWowcSQB/y68frb+cZZLoJgMYLgmGiOwKtM0ZaIbWv8dpW
d5WuxX2SzO1JGQ9IWN8FImcRlZs6kvTYd7wuaeI8kPtn0t9X2sxH0AnpTR03rgAVOrzr+nE4j7Hh
u2jpgSWP3bTH/3k3NG6SGwyWopd2WsnOaexNvZ7C22R2ySGWUuzqeuW7dfXrneUiuKulsR/MGjgZ
2za7XWy0biKbIQ3LJ/ppJKs9kdHD8l2Dhu4WW9mzFIm47Xwy50vfIRPFE76+p828PLsomjvwc1b5
ueoZlv9YxR180Cs4kHmLUXHOeqTNpZog9hVg6HdvzuxNOmbi2LbxcqrMEh6bGTGwgWqexWQV9H0z
/dylpJLYEI0uhD+nG+K0wC3FrA7GhNW0RQ3XHOqq8uEcSILPbcOrYiWNzkfnIMZQVN30wl9L4jXu
xIK22qee5FjtI4vQvwTwMFVy7l9To+FY3eDRBhSXZiVpZkCSitZ32VC526XyxFNN1/WW1zzBHTf9
Z4jr6HFue/9m6mfgnDBDyt7dBDNGpEu8VGoMNnF9Xc+WJE9Jr8ItShhzbARi/uRE0xNCRYbNglNk
GxLWdbB0X6ezMcQh1miMxSENeYqUBDhRlE3FkzuqRfRqez87i6oCobEe23VLxKz30drxInNhbK5M
XfLCeZVtvKEK6jzIOncZKR2LpgbZoARz0H9VAJW2acuV2pLELVvJQ7DhKIsOc1Lbe9bY8ZjxRpc1
ydgRMBdiXXTf7VRYZR/wpGuLSchK5Z7fhvulmeM9a4N4S9ig3rjph61RUbCPsdnxfJyX9CR9PO4J
65NvGVvW20imu9gMQSnipS1TloSfWCR5XplePgqy+hdhYvoJiyy7he89afKRaJwiNOm7AvkWV43N
lLaHqfLhiEQHbMpROHYXRZ14UQZmfwiAiD+vYadfw7Cbsjyc2ZVxpYMEqY6rhv6IuOiZKBndIlGK
FFFv/WBjwM/YjKKPTlkv6ru5W0lWRGGqx7yvafzWyyr7hP2TB2UXm2qDJ7I7h8iBCHJAR+5ghBnu
WaW4yfuhzbYpqsBNF+sa61T33/U8s02j28ngKKK0bPFcb7F5IZMVZTeyMdiECDyE/W3bOqyONGui
/TqN8ik1zo15ahHRgFwrzU71wseLW7i/a/osOtdVlm41W78MrezhvacXBqPbqj7WisxfO63HHZUt
xdE9mb20QVDCZBmim7lhXt7GKfDuwcBAl1TZbdaKmBUW5t44ICNvF6yLfuZhaza+9PAMUTLdiLhS
R+EHdrfyzLykATF7svT1Z6Y7clooQlBpO/GLlDo7aZ+SAjbg1bOHk6ZoZNDBMjBD+uM8TcEdwaRl
QyILIx9OgiZv6NJbfFJp+sjEnH6ZQts8ckCdUICEPQyUZJKuhZTE3/pAXR6yTHVeUbVJu0lNXbc5
r8IBljC+wkZhpBI7MmfxPa10DK8uYROEg4V2nyGtqwQ1XO6Yy/RaxnWSHEXax/Asa9x4juFSBx62
HBYMXOcYcQELLXQbI1UVVo/PFrOcMBda1eEW9oPRZTbwfvT7YDmM1RruiOvnArWx2HpLqnNmff60
eB2cyixiFUzsze+haG2NxGHrPQXR0uUt0AdWIIrH3WeChbukkrQuewptO8GzXA5xrbcsbOmOrDJ9
6hKL0qNlvf4OMyZT1iHVCCBvsvhgsqx7TgdNd5x17a00kTzXTStvPaEhXWYugMde0iaHiFRTi8DK
oP5IehKkN31Xg4u0JkZP+ZBFTampsDd8itgDHV3EC4ju2ZkODWxnwYFBOmNovWMSju0btKgazyKt
hELOZwwrRK+CN0SeGT98njzHbD7jVNz1AvbNnQymE1urCQKYSeotX1C6Y/3V5JtNU3LxR0a+Vq2o
bxPF5xZDH8/EG8nMQc4u3sS447uFhRUmM33SHPGSw6mbSPcoEl4f4o77L44G07mW6/rJ7zL9oH4/
xHoL1ErzMXuooB28o0Naf+Dkt1vsHrUt5qFfd3XnDfsA5ZfNEUPYnSbtmjbPfAqOeueLDYVLyVsm
pgBptGYGdb5PyM3MDQGBdGA7YxtEx9pQflJKk7vAgoqZiiUoIaQYPmsr6edmaIIPkHo4y8dFsy+E
1ck3JhsE29JQ8HyRdHjyu7Z+6G0dPWkY2kS59PzoOw1Ntq9bix3DJrjdoH6J8yAy1MbNyg9kqOot
sNf0MoQrzrd6DLz9ghYaF4pdu1lj554nFY0l8yt66GjCtigZssPAG/FAonEoIbHyvyFhT93DhI5e
wqkmbyaOl3pbR3Qu4XStUPwmat10UrOHtu8IvJudn5bMLVGBYIbWAl0Zu1sZwIZjCAZxCy5pd2+9
uvLzhrTBFQ6pH/XStne+VF1TzqFa9vPA290we/Oxzty47y0Pd+EwII89dHZLvWYuryH1Z9kyDvuB
Fq6yUid+vmBKtsPTCAFaXMt7RGG2DyAgIdcMTlQbC612qQCf7JlOB6idDCrVYtGpvHMLXb7wipFv
Cbrle5a66WPm8XBMiTWl9mtUEvVcPfVLNrA8BCD34ITpHoJg0LqYILrbajy9ZZ/I9gjSJNnrtEn3
PVlJGSiydnALiLQAcYLzXTvyuEgNiZYt2LMIA6lquifU4oMdTTS/tldpRAFwB8fhOsCz1qQ1GJBL
D+ZFO6zdzqkZY556ybyy96yJNl3QjWBruqVuHyI9gYeK3MBa5BEP69d0jc2yHcY2OjR0mqoirMEI
KCv0KK/aWysQS321FESoCVmy/JouhAqHx6c2iOxmIv5XS3uzX9ehPo96NMVIlnAfTX54QTSy3S9c
fFlmG248N72aTNwb1z02A53wCU5qoyVojaTWasbM1wOGODZkR4gkZ1mr+C7TEbsd+Zo+Db4FFQK+
48dGVhH29rAuOng/bDhJVFHB2fpGc0dzHWYoABc/voHhsr2l0QTWkvazKvcCzTYdVlA5DOxLYAMs
GLXi84nnqpinbr64tr+rYgxz/bapX427ypz5MF3Igpjyop+Mf9s0sTzNSSCORM4SD0sTV0cUIxUs
QdO1PnArFdiTWLxkZ8bI9jlPReUwn44DVvqybe4moUBUHWX6irJnMjhQ3fiAUHl4e3aDQBJ61cPC
HeWZC9btSK1Gln1A16cYPfO0473f3WSRmHdBH7T7xk/H71Uco5jNsHkteWXj+sbTWfKQNmMjr3/V
WG8gWlRD0ZmeDTmaZf890s2wIHBFghDpJmOwgkM3v09BON2g6MHTLdoVBi12VsPnBdyNO0y7VpNL
njS3y5TAKAhrH8JV17vgIAdoqWHlOeLlx5ARA8sXBZ9sMKNnvxh1j+4lQ+r6IV581E3K53D8GS0+
902oYqhdUyG/hDQRcZF0ls7wqlkC+HK2EKPZHF0yuctmOn5pRQK7aDxm74gSx18O2K/7bptmgGlC
PQWf6jSY+62aslnnmKLDAjeTPDCFWerpHFQJmC1ZY8O25AatY+EHPL60qgtekDRUJWVfBw7dQizU
zdT1wavnO+SBwGF85zWeeqKKJEVLumybKZx6kXbRpyA1Pui/Fdjfyl+KOe2rMo2lymse1bKgOGQv
aVWn54bXPg46Fo93Eoq1Y5VZkgOx6nOBf01ehZ7zCqhmur7I/DR7SFpQrwtvyTDDGRRpbqFFYRha
sUCA1I7q6WWqa4c+nMYPQdf4iAIn0wuWtTkr/CnIMBnaV0ar5oCeHbJHhEhkO8PZfMoCW92nKXrR
HMJFfQ/wTJ/mthbH1SJ1noMk+04R8nxjRdVtR2flqdbjhBsPeonDx/baNuHcbmD5PJZ+H4v3OVrm
Iw2VPQKhfWtSVAaemv19GmkQs9aZHc1ceRUU6MoW10qpGPBEApRAdMgrZG5g7Ec6vEOLFN42ieRn
wBwZ+KU06r8NS4ZIydR2hQ5Xd2Q4mQqOyDaeG6SFuzw2tHtjjZIbaZ3c9p3yd9w6fmy7IDwpFqNw
gAPgQyilKec2ojdj0k0fUU2xdQdQKlX9AH8iip5zAEqPrW5h0W1vjUNOqzfi8IAkFS7Aa4iekuqq
y8MgIBfsLtmlRSn7AokXTGd8GGrmy+qT0kFSc1boBNIczN3oLKa6eYhiY14WqqO6DJVxa7GAswE5
WxY0cDdgcYNvQvLNzYBLpVSAtre2Ben87qxCTw/54rv+4AIGRCThcnBbMUf2Sc9+e9DUzU8rMsxu
BqA2R22GENqD5EpCcfBo/eR1DpYNQs5wLg0kLEUD6x/x6PRbrw1DNN0D6KTUYGo1+ywqyJjwQ5Z0
7S4E7/XkoWXcTLHTuzDR/oPzZX2wa+Ae48w1B+GP+nWJV3WBryeKVM/1KK1GGu0jEbbPCoPd23SZ
fRAEsUQ9kEVOPgnqz1YjC6NsgK+UOmWhyqN0Dfqi4pXeiLACadG4SX2dE9I/oLpbT5hQz1+GybUf
GYHeB7hmgpKRO/SBedIn4mMZJwFjLeq6ne/X7rnuzPcULeXTqiQvPD9bIA+yUyk4No42XL09DYM5
D1pJLpV1kG5MjRR7YXywppltqntAxpg0eYaVnuj8m7Gtx3JNvSRvVlR4DqzsA0CxQBWctbjXgC0m
dHP1yD5FLhZ3IW2iU+CbaK+TBHNJO5A7k/bmsybJcq94NT8RzeW9ahN3QD8TotYdUX2sKOkiga4Q
ci3pf8Z8WbiiriHIbhiYTnF3rgGeSirFTVDjsGkr48o+W4dnD/Z0sFMBjfBSr9l8O9Vx9w0sLXsK
jRgRyhDEtKwhB7uIUc532WojVIODPKu+jwtg9ww9ZQw6bDL1NxIgQd5Dyr+pAZ2chhkOjAH83HMf
WYP7taLJNuZG3lcVWXaWSbEVfkef47VPzj6KmBOKyXafxBMtxBgUiwurwhhX34x+qotwmbHSYsGO
3RjSl6wJ2aUfutdonDU6/IXv/FDCMR7oy8MwTtm3uVqqB9LzaitIllx6rbM3xqPoe9Mi2GUByHgB
8tZvolVN+2GIGXDVCNHwLorbvWKACvORqWxvel0D81kYf+2xc5iyBeKNCAlsipuaCHLKYOl0DvsY
kn4EDH0VLULLtpXfLzeBr2WJqIThvY1adXFBD4KEHPB/8EjaWrh3HzKf0McYu+ETOlRkcmmOvBLT
zvUNTbtsQm3dN9jrrUpv+dqH+54GyKMN5ul7hwnXFq84HHHgt7KcVy8rAiW8/eQadeMGKfOgH9z9
OEPIR5I5vs2WGGH088qRfFFb+gmzxvHSRN26x+HT0gJMveQb71V/YE5UCTZoKxeIvfyYwSF+1kEe
I83jpEIf/Yzq/cNKYlOODdXbPrFqi1MUVFe4gx8VjvPttAwMgb2ruQnnCjYLGtUo1HBTuHF2mLfW
YtDgdUwcbWNhalkzswWEc8+XmtPCDehybUVDOFRn0I6nPZeuZO0aDBs90/QcjQS+wNEMr/MWJuhg
DqV8hnVPJc9+5Vc7GECDG65cT+/9WvK3tsWnFtQk2NWjQi/fGdduwfxomzzms/epQRu3m/yp2bUo
Yh69MQ0vlg9DAxs8pErlNWm8z2MNKL8A9TB7812XsnKu2NgWjPX1w5JG7aZxcnknq1mnfIowY2/d
mpVs6snzVFO/bDNCD2Grw5dxHsVZLwg6aIVJ3+bAb1Ux8oWGxYya7p70wLAwKUu/RYSqeau9q1MF
Sbz1GK9u+saToHtop6rdmmDxcHxSBKlMStXHdlJ+acH9K3xZLWgk4amcD9j4wBZjyVf0pBUCfjQk
fJHXig9eNbRcuQ6KeQlid7K1QAaktivrSxyvsvC6jL11gpoHynkIxBTuXvcpSYLNODjzee54dgax
aj5VI7M7Dc/mNvebSC14EeXOIWbTb9AkARgF5/3JcF3dVgR7RyHXGp4U9ZJMX6pWxS6fjWcKggPi
0wLh0nawlSrZ3LsCBYl97rELHrOVJVEONTKPczpW/r2fduE9RlVBCff0epOM2XrJGkXzFIYiZwTN
cF5i6WZF0mTyS9+4YI8zTN6GUU/ABl/RjBSqC3HqjiLaBhyaeW0auZ+QYHMc5oTi/2JxEykSf5mV
glatmfiHRRJjiOAHCNjckriHfgIusg+lSfHQ4TW+A5gGfd4t1WG1UKdga6losPcyuTb71Prk1of+
8S1q0/GbwmdzWOck3pnaBm9Y18NLM8FxqzFd9eBMmqVnmKrR21qM9iBE/HuiESKgrWvq+ypa0mOV
0rbM4DNyoXULhq8Cbycl6AGL0EXq3tXzIvbJ1KH6WVIsYJVChQuwqo4uWWbmkwVptbRt6z9iv8XE
QlbNMuSeHv2lXIZFvg+Rw3xyzbL2IipscHk39M1nDHHHR9xIbgqGlBuQBOnqILoBxXS67Zph9LZN
NbGTnyCVF2U7qW7lOqbmUJumOUTdENObiC5PS8qqU5KMidlM0D7l4cCaFxJWzU3lEX0vtUnu/IjP
BHRR1r+DQCxvaL9E99RxMeeY48pymHyIwSizl5nV6DPpEB79SpOHRDbBnYM85x1T0Aq+TUaGD0MF
dUzcrjHMdGxzcrxW3xifTLGkFbJsEk8+qzXC2Hfqr7PfCiITQXGLWORt1nlqgHV36qvE3yzzVjbm
k2ZU7AcvGjemHbq7hvf00e8Zcml84W0XaBsv/kT4oQqYO4IZkhaudnTbKtcelmlC5c9cKus8hVXf
F9/gCmHQtRcA3NMexSm9RWW4XFiqqxujsv7B6Ui+9zMG4kBvZgicxOgYzA4y2JaPXghV58q812DO
zEViynAiJHBHuKuj2gvMuAXb2f/WzmY8LZ5tPk8jcTcpxhaIT+6aA4UNQZkusT3PbBj3ayf4LhBs
2gIdr29661qEP3iCspxRmm6CpGE3k23TrXCUPWoc2s9KheiFg7i6QdPLt2u6To8tj8SXEG/mw3bp
nLezzQDMpg1w4QYrs2UyPgduTF6HBoNjtrbYtzDmRXJGKvp6P/h6vgWAH8DQ36RwPrId/eSi8Vrn
+9UTJZIDMQvSZacGwV+IHnRhAS+9ZBgzXrQLCCoBm+zHzmCYEWnpfTHg2eXgoOmcRES8yYEsjwS4
9iMUTXBHgXL7yDsYM6qplec4na4QObI8ogjarW7CkFY4IDu2XsTJomJ604MbVsxDU++rTJP1mo8j
Olic4BH/xoJ1+D6joLzwDAxXxaT96rcZf4/RjmJTzQY0uNGUy6zt37w+Gk+NwQAK05kYChlgxl7e
gNGCg44MwxcOKtAes2Tod4Hp0DnvpmneqgY62hC8I1gGwg6+3hGZRQjl9uX9ktXkSU1VkhUZaeTn
dsZMdvKR4xckS1i6pAdAAHn5GX3mslvbob9daAal3Lj0BOR87Q5VnPRlJKMDsPaB5g4yrA0LbffW
BUBUEEfuf1XJnIGbb9Vw8ijxL5Fg1QeMucMzV2zGpU243KH6jt9NrOmxCo2Prk1nqcqVpNWF69B+
J6lOCz75OKSNFxiybxjxkXS7rJODnmWu3ztu+wPvI7Ol41o9zA02X18gqw8iEW/XAZ57pBWfnwme
yNfayOYwRKE5mcRHEg3qGAGQhds7VkfI9ltSFBaJqeJySVL9Dngz2SJ7JN3SBf5Jkef8TxYzhKMa
luHyt0AibZ0hIXcXMgYQkNlhswoT5HLh9mQ7Rr57sfa+zDJy+xleE5fVUPGsACW+9FMD0TFmPEAb
aObEwca698uFGnVAiLDY2Am0rjiTwefRdPTSNpODZlIyMDaarFRTEhLQylTwLUDJdwNotD8Jqpv3
v0X9zDAQrchutg4teC3DfQr8cxt5ogElQpHuA1UbBHoeBgHEVOvG6AWcMTOQXTMEGjsCTzZqxGlY
mfVjMHN/RkHa4YeXpkqKGD8k86qzNcMvRWZD/LmDQ75XwS/RjSTw95nnODgZMSVdCQeW5XYwMfeu
8nJ4B0+cvkYB6IFlhVLixosMSn24VGO+JPwX39F563E+q7xP6/pT1fb10RBhCr6o9r4P2S0FhPgl
DJtoS8KZbDByWD5Hsg690rei24pAmxupUb/H6JvKpo6RC6McQFthGQoAhlaZW5SCkYm2WR0TZBhP
6Rdl63qXCHhpCMOWL3+bukay0U84yv55KgJNsm2btmK7EhBegtkuT4DZbYHpAqqcqeLwB6jgt12m
oQ6+ocZatlxPoCKNDJ4z3LPRXTR45mGxzO1m3qwWLc3/sndm25Hq2rb9lfsBl9MEAglegSAqh03Y
TjudLzQ7C0RdSJRffwa579nLyXE42s7n+7KyLaeTQkhT0tQYfcLs8n+VFMwWNBe7MaZdCEsMfdTY
lG1sGqe/fguN/r8WDVo0qHYva9FuF/HY/zlW7c/XPxVs+Ff/EqNhsvgvhiqODMAJi1CHQHH5LzGa
bpiLrgxAUmTwAcVn+Jt/xGhgq2GIQ7sFqf1vWuj/iNH4f6FQHLJtIL4B+oT//iditD+VitrCqDJB
eVle8r14deiTpB7iMb5HunrYqdEGPC7q5RWHHV7gnS74n6uvOJacRYRIrIzOVd1i3Ng3SLdsC3RI
d8Kh/7v2/kDj9qec7t/3WAtVpd5BWodUwD3SoF84m7hnwI6FXG3y9vkNLjSRsXI/UlWrpjD66CxR
G3nhK+i7Mga+4u+uvpaI9jjdSCI8vm1gT4k6bKck6tgVAfqltlm+yzvRH0yvZq20PL43NT3CcZ5W
vRZdV25A76O7z5//T4HyP82/3PrdLQbcQZtn3KKXAk4Qa8Ci3DB3U2I5QSH6M7JFV17m0p2W7/Pu
TnbtZGOc2uBu6dVWGDXOF8ButPU3xxjDWMuuYbAudNrfMPt395FI38+YXpwz71H3pWaGG0Oa7HXF
lHu2uAaGufRpVupPVY3jXMI4cV5OIU94M+thtBJ1xyxpPH3+aS69yGps50AHjFhN2ue0625JjbVs
nmMdIB7y6KoH9NLgWI1wSPCBhLIYP+P04JuW9xAKtdbz58+vL5r9f7Sr/+5bv81B775EZrd1x2XX
n2UDZVSTbAZUEbOjvaGe7PkL9tYetHebDHM0R0E6xu/BBrjS2X7bbz6692rUY7GE3BqTqMscNaB1
qr1W3A/picVLqvJttDN31Ga3N/a9/ZUPmVsy6uZNc4jITeFk/v/7o+lhmTb2hZ7i5Awb3CHdadUv
Gjn/0oD/IQF/ryVe4YX+aaJV+CB2GxWj6Psz1cSe0rcm+Yb0pRvR8diWkJZMblEAPtPafhLTA89H
zzT7/UAT//NvtAJj/PMAqxCTO0WqtQZWP6SYXDU47oD2sgu11RmaBjsUYz/Y0JGdIwCGqtEt2hq5
7taLzMjlKCwclaaLX82yQFxFovJlEH308VZBqZh4lnRanZxFP/zAyvs0jOSr3aC/0LR2VU68oa2Q
Z5ucYIiVX9MOupxh7MPISp+AE6gBoOs2yMvdden8vWbszpi0U+ckX0cZf+GZ9k3vWDDp42GQhteK
6Wgjz8I7nLCPQu6xUn0YnfRnVhB/doR0E9ibENsRG6GL85Io2rV2ehDzfMtgEsbC4EBItEU286hh
0SumJZ+qzbeyBwWeDUfViQMC+DEpUZa0q56duNtSo4Gip92KJD8nzOncRrMDK0/80mgGWP8yYAhS
4amhCYx8PFg9QgslsauraEf18j7P6wCJIwe7ueppaljweX9YWQT/6Q+rKK0PRdxYKmvCdGbncQZb
V0J54naiQF2huLIWzVhxQngtvWnqgfDuUfHj83tfiEW/w8i7cCFhQuYWssnh1NZB2xV+2RTbzy99
IVr/JnC+u3Q6GHCPFUYdIk39tWPQ3Klib9T1y+eXvxCp12wAsyoym9W0CZvGqJHAq/cTr7dGhU2v
Ev8RFf6fD7OK1L0mixS58iaEV0JKt+EaPUNaYQKYjm3glU9woZ3WWGBa0omb8STDSeW3rVYfJxBt
Gyb+7jOQVVDmrdQd2fAm1Bqtc+e8uo90bDLjydh//iEuPf8qnELYYmspDjLDHqe6HqjoyAXIjGxR
AcLY/N0tVgFzBG24bpjehqgOEs6ahgqfrbppCFIQn9/gwjBYc086nOuWsLm1YZmPHVInJA2GNrv2
CS5dfTW+R3tMcVyRy9CckwdWjC5j8c/PH3xp5A+iNlmWAe8GWeHAakZE14ZOGv2KjL4FsWEOIxGF
vbB+DDa5siu59ArLrPHuPtzWctUPCFF5pJsexh0wLU7//PlLXLr4atGVUpw3mI5qwmx0vivuoNRE
NV8JEytT7b/H8LouQG60Uwp7twoVCVSv/IIHqer3UQ+uBRwQRvQW48i+gaHWjdQ1KPzHbwQ3yZ/N
BZ2rbDIbNzWcKEDaZsZZmZz8v2kuVFj58+IxTfQ5a21MF40+QnksuIcyTezKUFge8X/3KOy+/7w6
VFDYkCRShUgGIg87V0GfZw9Nlh5LwiDkNdyqsKfbopTWFXbqpcZajW7J2DSTDI2FVentrMuHwUTK
9/O2+niWQAWMP9/GqTgk7aZqQ+mYP7qy88yW/2g7HfUGzCu7uQvLOVRK+fMeykjsOKm1GiuhNv2a
2VrzHUUPi13VyWiTof95edkYtzaHoQAZ8whlmiz9nkRafqP6qUIojiNgAfXmmRXlvK+NVN/06YiV
1xDTQJ9z48x6nV3pPZdaZBUxIIrg46gRFQ7VENQaCsXS+S6py1OHwfF5oy8d8aMutAoWUVdE8CQV
6P1Y9u1iS+cuL7VdR/kTgd1ARc34ypJE/UcVIP9nhCNX9Gf7z2ooHGhRVTjmxNVbkmHBJsSVDnSp
c66WAKgoHJVtp8kw52mBw3QJsYGN4g6ft9THc+f/wn3qVGvmHMqY0ILGyq+sKkWbwTCFbXsSfH6L
Cy9gr6JFl1oSVNqsDXEEhnpt0QQ16nIe+fnVL73AKlpEDYWOFIeWIVcQa+q0/FpEFHocblwBtl/o
rvby83cTj42yxkWStJh4+rY/2K3pvE1OR3a2LbKTNGV9/3cvsgoUFc+7jLK2DZuZPuZju1WtCmde
nv/u8svXefcalYZ0SFsoFdIM+R1NbEsHXnQi+x9Xrn+pnVbDGrow2kV20oZpNXZ7HVXn3ZSWjpfU
Ot3BCUNfcFhY+7wBBEfxGBIwIwOErG8dyCZF42mwsHqWxVps45z8qHq9OCKRWnlNz/KbIrGjYIAR
EDukSfO0KAJDkErMBVozbaE4MDZlTZwtjqwfmz4qfB3gcF8rbGMDYwy/LUlkYA8ppQ/ZKA0ybsEs
iZIpN0kdYT4WACBmNbFuagkEft07OcRbUXai+sQ3LdD5AVw5zi3K3Z2biqRbg1ZxAATIdICRpPvS
Ui3dpwBFLaf/8QZKRbjpaijEkYVU16gCFxqYr3q6HLR8msaqCbuK3pQFLJ52UrwtxzLLvubzr7hc
64PAyVednQlwvWHXrMOWy3TvFLZ5LOEK+VljJ+XWcZvBjGXSK0P30guterxjAnnV5lMd2ia9nevx
K9Ixt+1UHQE2/bvwxle9PqnhRDdyzIywcjkH1UH34cQxP7YKa7zPm+xSADL+HFg9CnbJmLA6LGxH
boHuQf/R4HUZoNb+y1us5hcD5uGM2aQOE13eCtPGJGPnj9ATffn8FS58iHU9N6VgkZODiQ+Bud4T
Tjt4vJHMa5NIbBl0kVcWKheaiq8WpeOcFTXhugxl3dw5kXkrx/Q0sehK5710+dVEMyYZ1oXN0OBI
zYq+iVHLQnhymg3ElNcA+Bdaiq+CXEeNjMN3wEIjIc4NcDWvfO4RZzgUJtpsDn835/xOkb0L1h04
XlM7GSzEsm0/lcl9FcnNaE5fUjhX/+qbr0srzJw1OE7FLQqubce5ve/S9qTl0ak0rhVUufQ9ViuX
bBq6GDR6Fqa5Z0hXpKD8XRkRy/j9IE6teSBwC8BDaWYsREHsY6rSnzF1ws8b5sJTs1UvMsaRNVAm
sTDiqe0NGvwvXQ1P/CCvIfguBNl1tenW0eZosh2YtPO2c8tKCwedPBYKAlEn2026uLIsXZ74o0Za
BXOK3Ghj5QULeaxtqtjeRPb8MxL64hhC7ls3/MmJ/i6Wr+lU7dgoo5Mw2KRZrU6zwycvdiA9r/IE
Nf4kvcaQvPR1VgGdUBszU08trFLhGgVC+S0irX4D0VC7/bvvvxrimuNkBugwVjjU8Bxq8lSWIAMa
zs/PL3+p566mi3gRa9XtZIUSmjM3Bu12M1r6NerypeZZzRRzmqJ65NRZ4dzZN3lj3cCH/2BX5Erb
XEgUg1//52SXCYc00DsiTZWCvdNYiyk0mIeAzyCFSHvbqJOGTHYNg/7nzWUsT/5BJ7ZWcwZgDLZI
LZuFY3pTsi9xVfvEzrx8DIzyEWkmX9anstU8O7odi58GfcvpMzHnI2V7LGFgs38mzSGZs2C+VsHp
0nbbWkUIU4zVlKUFD204Ttg4wmTza3Yezdh0VVvtSHSDsxGzu+NNus/627JsvSrq3MGEEX7GEVQT
pM1ydtKw8korraC//96BrplFQ5pWM2Nwm9kjcjECIjVI3eIJJuJ9ySrIWIE8NV/KpnWb6AXZhy0A
Ul7TohZUcTCj0fv8Yy3f5KNvtQo4pakS2PTLKmT9eQZiXKczimDieA2WGZHGvtF9teoi+PxmdBkx
H91tGQPvJkkRZWwgCdyUqk+jDXT99AAvMwO4pjW/1jPcXnDHTPsxqd9E1D8ODszQjainO9WiejQ8
jzhXsapfRi7vi1ir3DpvYf4meuShiF4MI+H8OBYAe1h1mXpZii33ghvwG+jLWKMat9WMzCNOC/Eu
FIK+HQFbO1rwf9dirq+06IVoYa3C3Qgdg9UBXRsCaPjLMGA0cGxIEj9vwQuLmXVZnRm1NRsYaIrQ
mGBsmyyKJSzsVSN1Wg9C2Surskt3WT7fu880GrUg2KHnIbWaW6frfrJmx4YnBuzP569xqY3WMY/L
CjqsvgjjYtyDkn4D5tq1tDx0OR93slXAS5SYGzHj6TvDVHsBPxbwwnO751qG0nh5EmOTJOva6zU7
9yHmRxvWsBmnVtEezFFLtkCX1W6Kmf48I1lwnGRrBHYisFNFVc5jn0Iz2svOxEqjQl0OCLzH3V81
yxqyDCdEBBxMn4dw3gJsA8pPdi2Dd6HFzVUABIWqpDk02CHYApCTqkdL5V8/f+rlEh8ManNZM73r
LdyGFmVAgbEwh6mKoh6LbgMkYql73pg3fXoqxuzl7+609Nd3dyLguHCCAmOYKtsfoipTWMmnYLTZ
KYF5HIaDr0KTV+bNSw22ClUU3hJh0iEJK5lzX4d92E8a7VrCnF6Y9Rdi2vtXoaUG37E+JljLB72F
Is5wDg7Wuez2TAWFRWALGQ9x8tPh+jYaARAClUbklq/E4FL2ZJsisHAoFDvAbQ/Cq/QHjSRwoD9m
AODY9TNXAdbybkaNh6iHnS5KtwP+31LBv26hx/zv4p25WnwNyO6nugl3/jiTt6yiniSoCPj5B7/0
EVaBKEUTQfRbZSErjOMgx4CP6koIurQuMlcxKHGymGlZmSGChgW5M3UJBEXYAKjQzGHK2DZid3V3
JaJeepFVTKKozCCyucixrgdzLIb4vh7NK0chF7rSushEjqJ+Ag63IrTYHt7rrNk31yRaFx6brqJG
VeSlPrARm3InyzYOWn8HeTG/8gkuXX0VOJCsKwvsm7MQdZTAiUrCmMTf/6rj0FWkKKumyIrWLELU
ZK19avTOBuCxZvP51S9EvN+D+l0cElZls7E3EPHs4gsyMa2roY4iTFsnntKbjGXf61ReudelRlp+
/u5edWUwjTVdGnJRPSa9o7mJQBL28xe5dPHV2I3mwaYD/PMh6n2i1rV4RfW76i+/7mrsZiaBug+G
4FBPHbnpB0wKhRMZu8+f/FKnX41eMAsghNOTIjQb87lIyzcTTj1hoOjb59fHBIIG/mBaWxeSi+I6
yzqwYUJiaNuGDzcIBhZ7Gow9eIl7krfA6e0lAId8gEdBbYR6ZmhEY4LRMZ59mDt8p9DOKKLqAURB
O7pd7JuD/EGzR1wknyE+z60bAxdiCh5k1u0UTCwgw+374XnSsPOglpdptZdxn2EpSzPiKtW67Rwi
zjP4K6m1r7o9augtoV1ybOKQ58ZPZrj9wJvbY25pqMB24lsPE3fEzZumMA+tOuF3jAz1fIzW7+sc
3j6wVkzzDpv0G0wcdtS9Jfo9Z8LHfKHhwwF05DWp2GDuqDpQIoW5xSM0XD1YcQMdKkruTkerfU2L
PdSBvOBQFNTu1FRBa1AXl9RH1HyMoNFLT/gdm5gbPIKlj1Cw8aUdSROBVvhMWrqtQQSqpfSaMmAR
2GU/mdVsuP6EWa8n9SHKTb9LCI7kIzjWmgNO6J0oXk7ol7kQlUzcos/vKr07IsHxHDnC67JTpt/r
+eQD5u91FnX1ItnEBnvGM8QO9qFCel1ru4b+tcXxBCutl0ofdpU5bAt4BxlB+alYd6U6GewG/BW3
xE6wWzyiRN+MswHZX7dbmlAfiYd9YkeCDpzr2UpdfJuEfltekgwTDsNhd9fvx6n3UJlh2VvZGTsh
feGSmfh44c/77oVRvVZqiwHH1w630lCmYBrqkfUtRmb482svAfSDUbEWaWeFiMFLxAakN50npM8n
NHtO/Woq8WolI1ducyHCGqupwa5a1kI8nSJ9zrZUlm6N1fBMZq+RZNt3dUAi/UokudRaq6miyRoY
/zqJNUYnzD3YHRz0Hj5ceZELcWpNna+70WHxsr+GSPBBxMg7d80uU8W1SgFLpP7oe6ymhwbH8hac
TElYYjwAkurp7XDAgBNg/mBMLGsmmYGmFMSMBhUloa6ePu8Jy6f46M7LE72bmPJRQfeEdWXYdCZ7
iRxZP9ZmMSA8Rc0jIEFwEHdwjn5+swsSZZQK+PNu8ItrejuyJLSthBwHx7LORAc5dJq7assr8EDi
tIFSI+oc4BFg5t7PbTpvitxhLp/0epNUjn2lx1x689Xcw0Ery4HOK0OSVvUJhpH8Votn8gCaKPdN
c4o3HYgBVzrQpQG3WjmCImTCHJ6WIbWzH4Vsn6TdbOGB80glrtziwvus5d+5onPRQqwT6nEGIzbC
k0tS0/LkIAE9G7DHNXSjunKIcSHh9LuS6rtuw0fUC7LHDLtzot4qU96CvwpWYH/XOnB9wIjtWlkE
t/K1ktEXhve6uLKNCgWFlU95mA3VS7k4fInx7fNOeWFs/87svXsVKlqp2WaXh7Wujg4qIums/2Yz
daWbXYiBv4u9vbv81GmZSk0jDcHROsWFuUygQEDHd1aDZOBsfAOr82rd5gurnd+693c3q1LZKlLp
OU5ndtV8KJq9gMAXf9TTyRi+E1Am8ubq3utSj1vFDj0CAiV3zCRMNcEfrFmy7ywtyS+ttAuQ6dOy
NrGAoQmcLYAnCKmDZRwjnEFRUG/xLMYNHIFIl/bVHPRD1fvRQJXypDKTKxs2eukR1wFHTv2g144I
O8AWMwsTPny4ZYbSoeUZa58JSLtlFda+mmbsL0szy0LFqXKbLon8zAVwa5n85RzW2FGm2N3nabbF
T7BTV6zYZLzYxNWzaM3Nsr6o4gRrqAKg6/tO9shK1UiR/iDd1767MlNc6qyroAVwGKktcDSXkz2F
9Fbq6VcLg4Le/vFk8HuT/a77AI3WAmAk01CAs3wyUCXXtyuUFkIR6x2jGj+bbLB3oA6/ZFR2gQ3A
yibTC7LRhzze8tK6X7hLzBXgyG91mwyerUbpjokGQQapnH2KQVy5zUiKpwylhwGd6+PHKgW+VCs7
rASlXvizSA0Xld/GQJDJBogWhldU5xjd1MqaraoAcnB0/Xs1WRmYPECENrWldk4l31AcBoRbYywP
6cCMbdu29DhhWeCNpjYflD7T295CXzNm+VWmZR8I6DMPkNtpX0w55ruF9ww5ubBcNcO9xPMaWftZ
tFhTVB1gPE7qD4mDcw7Q7mxLo27atySAYjgOCEggHjA7qFsEksmRccA5YSnOwGgpQWzW0/Zt6kl+
XxGzOHH43mv4IPoYBZyM9B54nec4NgpQgxh9SgsNeyBdSW+Y2bwQCgxXilzDmmAEDTtS6KTzcEYR
nBzU4xmeEJPuVVElILjQsyVi7Bo61Om2hNn5RC6+egcoc8gUAZLNYmBZAEQ7wFIQb7OmeUV++0dW
D8neSHJoI1NDf2yqMb8jg6I3Do71QenL4z0pUniASzr0dyXJ1XZQY7fD+dnDyGzpiymKboUGlpXZ
aQyllefymGpgcuBcu3nCHgwwcVjJ2WsqUGZ1hhk9SAon2ZoAM24mlJTDGXU1g9HSgQKscMAPECRE
TKzF6ZJSPnzz86Ye0mcY0N84AVSFZ/BmyQR03yIHgL08AV8uvEZrfVRj2Au73xk9f4CxBZy09Nsw
gik2ZQhKcTwqD7VWHxbuX9eku1lw5koDHOuMJs9x329QWA2oiOZIBEXmzak2AIX5LO9/ABW/qXnr
jQ72TUm00wu+sZPIRWxNS3iXVXTfQxIFN/1tNKmjPgLsm4n5B9Rf5nbCom2Ogpi+EhxU6NwaXZMG
lObBhAAZg+aClV2EW7fA9Yzl5KfNbcmrnZRAxMCAAPy7B+KBK/CbdVZtCap+ke55jEB7Gl9Uh5wi
QaDt2w2o+9BRvXQz32rYSrsOqfzCME/zgLOxaqngBdu80dya6MWsYbuGDtBnFtGR5v29gSw4qr2j
bmUP9kncgxwN8pgpXexNb6LFnZ1YM5BPKB8AGpiOyugFFQcTrLGuegXc9gVsAQxItpnRzjMUXVYJ
YI8OprTCqk7zmOW89n3itXniOhMYT5G5tF+v40sm0275VXTIbQ4+Rzt2PtpEYgkTZyBKwabjAE7d
yi3c4+4EwCCqyLi6nu2b9AVky33R4kTUkiekzoa+Dafc8GVubCSluxr/em4OJbYeToc8DxJso9B8
xR9Q4wfaxd5NxqAGEE4OPfj+8xl/Y4kHJd8A5/dGmDLxHqp4Bjr2SIqfozaCYKkJz6JBbfzM4nT2
kbYrpbPtmbwpbb7v1WQtj2+10GjPQCC4IrvD1zcMvmmmky4gvMO/NoCJkHMyL2V/dp3mgAgXuSOL
7lTSGOC14KWbPYH/sGJQii5fjBknW0N9NGpqG/RrfITsIMAsM+fcnQtAgQA4wsofzjH+re/aG4D1
yA5pcL/WzSNY/F5a9zCdJvZJmOgtONnCee7s4VghSEoLXI78jtu0CwQ6WxXR3WQPYCwmoKHbiED6
DqwW1+4QRGMzSBPQJav8l8qyA56z1rNTG9UoZIjRPwZlbOwFy6MtsKcl1M+nSh4dY/Bpo874RlkV
gQNjGR4GLIAWy4+4Jm/xR5RaOwKkz32U1BtYv290Ui/9LUfiHlBq+OZkt3ww24wHn6fDDxVHv5CR
9Qcd3lD6A8RreCD40Ynb45AgLKCzxR3GT6LtRRFtajD28j4CaRXUYlXv8OmWVUrsYOdBphcFhjJI
Yp5uJKiffieA0EOfGcZBIhnAUfhy5j8ZoMbGnGHGLzyAY7zR0JYeMLTmuVbnYQ55WSOID4d6RPSe
9gZLAooWi3n6RcMyguTZZooeErCvHej3hdWD5YyPV/yUqASJ2k9uDxRi0+2HJHdjZJFw4oVaHiis
KYVfjrprF527jLV6fBkLa4HFfEFNoHtFIVIW5HXp8M38BTTHh8hBWgoRNic/cHlzfs6ML7B8+VUB
f2FPbtH8DfrLMtyWR1lukjVYHGl+mReYykH5wGZ65BakadZOFs+o0/JVYZzgE6uZvZk88rsCdd/h
CmTZD0ZMd8YeIJ2/Le0OSqsLKvd9lz8KNp8hEd7lpbGvbP5l+US24i8anV8NPbmJrZp5wzQnvhTO
mSIUpA5ZqjsDKZgZiSvycdcxIIsB/clwKJVQhcLiovxaDpo/kPSOG+Vdq6cBlDdPOOpB6t8GGNXI
cDg50cbXTXUAGXWvSsBU5Ci1eyDTAUTOyh3PBkQWawY1jJGT3veeNkUEL431oa23vZuJ/gm8GceD
4Nx0m8wCdL9AoEUtxvzRipEREuh/KL6304qY+UkCwH8s9O2g98c5Z+Bc2EdwnB9aMj73lbyfqQal
bhvUM8E2E8MXVXXDYRgx1hPsccwvSEi95M4Erll8yPHzburBJJVtd1Mz+/tUTLdtHAVFqb/AJ/mY
YCqD1KHwwMQFcZXkG2ukwoNKg9+CQAsfPtMSODTre6uWT5g3y0dkXHddooJxcG7SnPJ9OWD2mUaW
BhklwzGPnHmLdVP8HbXVze0IVz+A97XeeM2Qo166w6EtA7ETWtgWxZoaMJNATE+9hGL5gnNE5tpW
jUmKtgCFAghW+WCL91tI0RWKdM/APbUD9+CbsA71wMHiqfJ6DOAFMg8Dr/aQfKPbdtXk0kZ3lfHV
AgfNMcS+bQfhF0Ag7ZqEzw/g5DjnKRco+eLM9EWShJ50aHBQl25ykgPkGUBxs0EvH+K2iLdksCXO
0RQvnoBJoTeWZrbbKulNaEJyFD/DW1EotUzxzHORfB3gmDgsPLJtVigUG6pL5HghnQVaXThZtOv1
EnS0mozZUcHZi3HNx3lPaGHd5RG4WxvN1L6XZYcyqrFuZCBCkeiLgsjNCJSs2AP69bhzdBTGcasm
AXFnrmBMnoWBjF/TFvMDIH0M5Oph/iGB+USiFVwq5itrJFOAdTNsfbZd6CbYKhq2Kgbm9zNldQx4
ZTKq76nGIY1oUHX+qXOyIiRZO/yqWxCnoM3WRzAiDdqdgRVmGzBznGEDyk++6cwGQFtszUZQX0vk
ldOBFBjASbufqmqC6iJrqwBkbeADgdkCN7ZUp8jiJaTf9iL+mQSkrIA/OzUY1v2ULbh5myjU1Umw
ZVIDCgeWoJkTHEL5dCw6iNTn6gsUJeWXuIVSMePVT3sskaItBoRg+qqUKVytKq3vowAFS+Yyf40F
RU0C2Rk+R9Fmf2IQrJuVbfpRVOu5G/XMKDHBFx0AyRpK6BmxcR+pKuMunS2GdPCyj+hgByoMjW2m
ejL8wrRHP+8GsgObHfr5Ptd8gNQLHyAFB69EmF8LvIydOKL1zVQqdqvLygAgX6pvalDd89DNKO0J
+V+g0YbeJQtjPYBhS3tA/RPzhwGA2snMmvlYtAZqMZhEoBaQpg2TVyIz5Gk5pgvNQWUgwJX1V+yb
jG8dCHWetEb9pohJ50etbW86y9BvGW+B8LRNCGBrQm7GkSJ8T9EwvPWsjAJCU7YXbV9uu6wyDlNL
7aPWxiPiDp0eCtE197DnwFttIHXq4hWoB4t27U9Ko7eoNTKde9N2vFwC1IfCOh35qnNNbaTU+r2d
K/nEUCAlIKJK7uKUfAMI+jsp+F2pY1OIl5U3YBTOLgIuFjp6N+A34cyZqcq8wszB7pAlwi3w1761
6LUZMKZ7miscq0rnDlbS+9TufROrE2sAtMCeHwmgeRYt4WER2uwXhR7GLXP8yMZMh1E0OcCVmVXQ
zVhf56w8p5aDNaSxjRpspaTRAiRkngSLNtShjyjj4loov+jXM4PFF8uO0dlJLO4JzTZp49zHOTBJ
oGxDUTecsYD5VprAXlL8misI3xoG2Qrenm1zclyrx3pP16HQn297LrcogrpNxRREE4ozDI5Y0j44
5rFV6lGCMlqVTn7GtfmNE63CIckwhYYWI3XSPwNWDqw1ue/tJDDB3XSnwoGTvkfRG3Si+wIIwQJm
FT+vLTsgysZb08CxnSenybFal5uhSCxYIfimLxHXlWJoQiA4WzM9SZB9tVmcbI7yBnX2KIcqyAwH
U3sP1BUhdrm1TcVvp5LG27QE1K6KiQ0GHmqvZ2ZEARAlGd0aVofVgoo0/VCWpH6kOC4pgmLu7nKO
LcPk1MP33qbmbUdr7A4McVtn0S2rxD2sSJknDMwvYjj2SK664Oef2DiDqa6SIxSmLzZNUFOiqjdW
ooNkXBY/gCZdap6cMmkBUov0vhGNbmWoDFTw6gxEO4zNvNvViwpRMc9pss2IuVBN3dOEC7Z9931w
er6xKt6ivBZSCzFIeu7cFb+yvkE1oHJEra4IS/8ypb/6BixWcziBLbZbhFhdX27MIvlpEPybpG2P
CSn3HRXopQ3fLt/dzlGRgfMIS6Wa2I/SaSKw2AEgT2kPVTH/OrR4P4YpBaVM+NZk9hawhQBZ7/s0
L3kQVabaYKH0S0ILYlQAtS9WfIfxVydDsSy8NTHqc1FOLzOrDqpA/xWoVXEPY1d6MHnNfnECwCER
RfpYI5yjnky5jzttQIkue1Fsqse4ITcoU3TQVLvTsuFV5f3W7rsDA+hgEnO/AVYTQa2bUT43ynW/
WyrO6fGPvOsSD+WqdlGlISBowsXYf7UN6BLUBB0f9ApAIfTZt67N7SNKUQEh5tQUZFzbbQEd9LCx
8cp6WcACw6fhe+FYdGxwRFnFLp/1m5ZoKIWlCiDZ1D4DudwW823KxS7prTfUiN+WZrmlrSXB+81v
8U6B06XpBtBKLNnnTa/i78CcoEKrEQHAPgJmLqojgfpyw2aUaJlrlD7ubIlgitJ0HjchJs8cy9yo
zLZcjY2PNc4aUBwVD8O3cykPCigS8NuOmTO/xsiPSNFCnFTFd7bCrsqqq97lMT/b/83ReSw5bixR
9IsQUUDBbgmAtkm2dxvEtGa64L3/+nfwNlJIoxk1SbAq8+bNe0g0c7zygUTMm9SjuwuLCzYRDakx
3wtDPyu93LYr/sxecizWmdnF6H0B+aMmypmWDhatJ1C1DO/Ejm/T04KwM9t6MLbuw9iZT4ayzgCp
ql2vuadc8z6ddb3Xk3gw1fyb6vbr5BhIAdlwJtvQwwkLELGe3qDmPsjRuuIRqwnRQBoCkHNKjPnJ
7D2C75tfF2TeTqj+Eb3mG+8hqw3OvcuHL8ujFuedAPv9WjhEfldAJKgyd/Oij3xs6nVW4q7G4phk
2XFMYHTPBM4c8F9aPLYydOalQUJpX+zWufcU8bsk1a/u2P1YUzYfLc9c/bI3u2OBVHVk3ix83LwU
Cg1cY4z3fU9hPEcHnuiEuUEHANksyWCiVLE1YjEg9/xIvscFKXY8S4itHZ+O75aReugqbzglg1WS
PWo2ftE37bPmAfvTqqXDOLUQnOrZdf1oDGn5krgWBB4z/btk4/swJ/nVKsuMC8AwLuXmQONV8qxr
syQNb/BYbxtg3jTALm65nOWX1lfL56Qn+Cm9JT8j1HlEz+nGSRlLHnR2PXw7hUnQ92pbkIOWwY5/
pnbKfFnw/NRmDo0IiSvbzwVo36Qwx3PTcV3aDXC3ndLH4ZFPtflDbiQO10wQnkvMpt7s+6XM7lZL
HQMOIjqmhSEYnClCU/RyJTai6/0BI3DY9Pa2WOeu5Fsa7nrrCbt5imwy/XfFYKpPyobxxV26EiVz
WHYGx5UvE/cP5YXzPBiq/RTDSj7P5OoE2k4tdJ9TnVoNwT6WjNYdS285iLqE7jd3pjAnm4lrsx3I
tCV895DoZBES1dvFF1nb4kz0Zn2u+9Q9/d9oOVl5fFukoYfgIQDIdGN2awpv2OtjzXw9cdqgSFdx
W4fa8YU+Cp/LK3/2wB/9l0ziMY7WZfEr6Dr+oiXQGjOrHyXVmdHuvVaYwCs6aHcuHZuH8FuHho3f
2NDE8hC7IjvqesSUsfQ4aOdJkJYIlKFSNl5RSBzOUWVD8tay1HLADbnsmi7Rju2aEvqepfj7+EfY
LwuzroatFJoe/SHTZy0wezM/ySTPSS5ize0j7pT+ZTfW9DBMhfGeygnMhJbO2ZPmEFxbpUVzW9r5
RzYzIhavoH5YBViRjt2HL8IWukAbp+FQ1FH30Fu9dZzJpLtBOylumK6tc5rl7fswSvOtrfr6Ye4S
b9eqPNpZ5lCFisXZHSyZPhQAiAIzKyXiMC7s1TUzxHp22BAuOaAbUHW5w26eZQzGuzsRSp+7tngo
p64MXZWVQOMxpNhLG/uqq/KLYNvkPrXkVzZm14cmX+GgbKnOi6Yaj5lFsmu6OGRLmg6tiT3KU+w1
QNio89p/WJSIflr6iAjuTtB0uOzGvGu5hdOwK5cEU0w0rXfS4gUmmK7NjJ0Rb/jVNtE9WHeyqv9L
1VRhb2+J6bVkGyxV0Ry6THXnNEcWzoU5h04lx7ATC8n+7TRmf+TAWp0oNcYCLa6unSzadQ6ixSpe
SlJ/PoXt6HuuIv3e1gSI75xmm/3ia/Y2tuF4aFbv7xTFSVjoMU8JI4DA1gFBRe1Imr+nqieE93W3
9taCHlDXgb2lXJcpocXIHVttlNQkaDt01zVcV8+mB2Bq0n4tBkHXcRrP/N+mJFh4H/cdTAPsNqux
byPytFuluqszOmPgYXC/kcc7nzTh2qHUkvbcQOTdtVVKImop7W9rmhktpiILZUOlKBniPNZdFYfk
DSx72FYD6SkgEpkbdVELuCbhHdK57V0WIva9Tmz9GC0tZzJgQkernY8e6rM/wBSAOaJ4xXE8fBeL
mon0X1ZaXGsgQIkCamzteScYn+8EQle8lAR9ruysFrn9TyvS7iwXjVI0iq5TV/8qWtikLK5l0T47
nn7tGuM1YRwYksH9VKfzmRbuOiTFLxDn3i8a/UtmVNJ5NpVB0yjKiNpMd1OeloFmGXWQTY25qzpW
q3i7uPRM8Uoj9bJo2qWL44SVlewndxv2feLuFdwB14Yb6yBYq/8y6ueKgN91ikLLNo4iHaDj5taB
5+c/TUEn8oxDpkO185Z72Vgop1AWJ67gYiIhtAZ3UeI7Msd1Y6+d27Q+Mhk/RQLFs93qcid5bcHQ
UNUn72ytbPVO/lJT4wgyrmkxdX7oPn6ItgTdbYBPA9fRQ+XvRa3etMG8qbx+zy33d2rkyXKzj3wi
5SCLNGDBNoPjdm0abqj5Iy0pqJuxRJiys+uwncEICPXOM6CfELOS0DQ6LyOQt0BIRFe7fl91/UZO
38+STd+Vmj+BmZzaSR574J+cbc4zQbI3dsl+1aw9G1Ae7C7Z121lvznbxUHlDNPPTf41egkbNqn3
K1UtaiQTE5jD7kpZ0LnGm5EW+NGA3DBGZRR4LKJmr6fRuycT4pwZv0SeceSpYsAq68avCRQM8PIr
yHXG56w5H7JLP0wH1F5D1buruefR9c+ylQ/RiPKSrI16wOZXBE5V7J3S+QFOS2o1pQkZ6S07u6R5
hkuDiazUtgy1lBJj6fpLOtKRFoXlj5b91cXaTQjITV6sD6c5Hfs995xBBJn1DIknYgrAjMft+LyJ
UNfqV7XGJHhbKXTmsgut1NlSmn9LD32+NoK5EreZdOqdV9v3DEQPsrH71tfJG5H4ImwybyDbf/7e
HIhxQjb6KA90HbhPLBVCD4OVxBi6VRRM5PtrKqKzXdwnEFSApycchn0lao6y8moiauxsKUXA9+kM
/CqcMoYtmnbLUz4gRpEHVzMCuyq/VwMZ1Z5adPdaBAhQAE8yBsgmsGcwrd7ZIumScHz1nNj959qI
HEE02gT3ZDp4MXdm3w5OMFZiu4Hj166swcsM1yahvKwL4tkTug38dqXzawM8UMb6xrTuJjD6e3jA
dpke5QSceE9mrj937Ej6Rj58Rwmx6HaePPGrrZ/m6bnW3T8xu2w+CQQUYG3x3I7m3c6QsUtjYwxX
sHNU/xeljL3y1f5ahXJOsjfw0S95T0p0lPi1U0t/M+AXGVVEUhnc2CP96WVOdY+nQL1r7fpemHMa
RjPpiHG18bW3iRewqhgtu4cekhX2fnY0CHs1bzrKuxPGEcOLxnHDKcl+RWF8Ujd1YEcyWHukov83
VWl5rGI4VUSt2oHsx25fiy7Dsz9oO2VBO5FTezQS+caB1NJMTd1d6XgzqlRj2DVvSwJ2sgaDite3
3qJbiOEshJPZdK+GPvxlg9h7iBzH2LVj0oWY6OR5cAh3BvKDsRi3483Vyjs0vSmmt5XWTrVoVzaq
yCGWagypRD0umRb8sAudU+8NB4m7ssr9mjUebLM25zHRi1dhLTOYj+ZfGivuZehqapLtmcp9vnOF
O3/7pbNenELD8NNGYtmROJYFLSHTF7tp+HfQ044dS9WhC1LMVwZikGA8eKLLinwLaf9RFtpXA84D
HEsM85PMg7ASDopX7S0Bosd0cQmdDijP1b6bWweeU276kdH8JYIfYEunCvqRuGRykXIMGVP+pYl6
vumD/ltORcVstmLSPcWu75p1jTejGUNjJKteZvAFRsTK0eL5YqLB083RLXtrFxPivustWrJ0NNsj
JhfUHA/P7JRO+c4i6tAfet3yOdDLUFQMzpG44jCODY56suOgfgAr3fc2mI+mckZfuYQb6tRMz6Jf
erCetsFo2xQ7Z5Zz0MIi4mbkCcjG3oo31OJ0A9fOtoeFl8vsSSjvMLDUuvKeYLvTwhtoyy2zRvwa
60nyBB7ddrT9EQyJTx2nMwSMvceI/GyQi2YYpQNMwVqCc1dgGxnSNPeEv2AVsM5Yb2bO1pKqZyEf
zkjjr2ZbsUv0RpyZ4Nl0KcMYKo1bl7wj06d94xiVJQGNdT49N5naWhrUHdO20rAkpS2ozckkwF3/
hc1YYK01pJ/22GNWhzqxXwXzbk/ckqTsfS6zZ2WNcidkxRuH88Ofbe2WSoATSHEYlQsLpGhSi33B
a+QWH97pMv+kQGh25pB4e9zaj65aksPSJWeZVO9NPP1RCvmxFnHtF0lNp+x1JKjHMULk2K1+Ryvs
67ozH9Q8/dUNigevRG/vyWxyy1GCSkrB3NhE2o0149a2EPPdmem2+5HPWCdTH4oCb8iieaafltFM
vzx0oWyrye+UKvjoLAU8ff4jE2GFDvwEsCRadOjBKoZmLt4gtFtnLB5loIphDZqOFxBl2hP5+8gO
5JlUeyt1Y38RzX8JXIYDSRoT1fbC7eVBlmwo7QLkki8q5U8UIuqmOUcvV8Z/uoa6HastTUpkDO9R
JHeG5EzsE7M89q3zMS597Bvd8IBLhkB2K4NxU/Fy6HqQ0EHjZKPOH9NdSmMBLuwmV63qoIVut3Q9
Hc0qRrZaGcXUiPz0BoDfVC7esxxab+mKMvAgFjupIc5i0fITPUv11BbSxnhlP3swHULZp3nIjtS9
ruz/+h7GUpvCzesNdI/YxpARmcTGrtVcBFU18iJ0JZEjUqZBi5fvDQsRJypy/W4IoiYcguwvKGEy
TNY83s1wSr8ST6tR0yWiTr38Sy1qljgHJ+bVBeJvxUQKm3CAPFEFpbTqixnlyG2jbnBraGZQmTPX
iYY1Hn1hfrfM9lsrhP5URZEKzT4qnorR5LaPjOGqO3F3sLGUBo5t94dminFCTu66y3CQ7Kd5HV8Q
qtt7QmjfQetK481BumXw0S6BbZI1oSnP+5xS2yXDEuv8gNZ5bckCCXu9kKc6z4pwqur1wq7z5twH
H99nKdilSvCFnagBVTW8TEDIzv1UpvshE5FvzDEPs6l1IUpbxvBOeTtVrG3g1NzFXdeZD/SH813E
Biirthlbv+fdep1ru3kCUdyfNW/UfDMzFOYNpzmpqPc+jZ4cUivrzCBXcXmo1jF7W/sCooxys/0I
efEpErodtqwU3r3akCdPQ1vTosULYoLBb8XIz5H2ffYbtxGwoGVovkfGCPtYdfULgAP06bGGXkCW
MDaOJWdALQeDc7eY2n3TZDOzoLE7iGITEjXN/RFwA3CHlPpr1ZFRFE29GUzNvDwwh0j/OFGKaQ38
bDCX5fiYZeKCJ+IWgZxlwjs/NZLK0NJG3hI3QiVYyuU/1VvefSkYYFfR0p1aFFVKoSH/YSbuqrPd
GZP7sbR6xrHmoKfWmAyHUwnn+KtVnn1BG5WjDyUC54BobRmIypZPqifaTU+bNrBhiWBhqNTJpokK
9SqhWxrdprl2sHFwdyT0kVXkQgRyJu9mz8bfVfEds3Tiij1mfUHWS1ISqpTssDZDf9MTAoUFNzTw
XWRtLUG7nSf9NJLaGCwTWBdQ1PARZNsGroGTxtHJfe1qnJmTNk+hk5nufmmZUcxxFHHCAS16WKGh
H+ze5lD3eldhPGvna2fgyEtFbD2SIdsdSpX172nrbTJVJIdjWU3rqx2n5UNNk/dXX0X16tExfbLu
6T71yRqHVJHv8IxTuN9ZcRjKVj8YubU+8FB5H0vaIlksZnOYnXYOOLbtkzs3+GTMJQkXkVX7qGuG
pzEhR4MyGmW+jIf6JWXi9gx73A2E0vBFDibMzdXSD7ptyj+LWRp7rIVxqPQ59W1No/ctCUPrGDz9
sQQn2UgKe5CqIv5xm7I70rVZQQ6X763y0jackODIqk7HlxSeSDgtWvwlnFHe1VDYn0vSDbfKqyZs
LLBJok7ykBS6Fs5Fbj06w+g8ybISr3UXOz9mIds/0eo4D9A+gSTX0vxaPD27L4mN1awQzCcK5b1G
Vd99mZZaD5gaq6PnGhQbVtzvcY+Nr01dTqFVMDUkTWtxgZWsyYPIu/bY56YetEPVAUNFB28HmN5W
lHYH3bLy90mI7iRh8B1Y6TVuBTPdkKy74Z9Z5t3Js9FeIrspPouV4asYmjkQ4ySf26xHKIshEdVy
MvHoVODuzJhjMqvjC26JjPWmAfGjleoTuGvEeTVJfcek0AIJlzGVYJvgQvZhf3YdaPMJNLfXSTjV
YXFtxXd60sQ74/f1gXX78r6ZzUiCASSF/0WviOB1Oxa4I/xPqelY+5J8E8a8vQ4dvnayo92xIjj1
ecu8vtKu42jV6U7yOr+M0mXTKCrRc4y0GSGmuYMfA7o7EfjNKEcSKXQizq65MYtgDYz6WX6QeAZ8
16om2kdJeCRDfJCxC+dQIONlelwmuZ4iU1/c3VhN056El+46ynS9i1rRI4Bwva5L9MnXG/adu658
8esIuvIIlC2q2bPwy8SuyXisx99uZQPaz5dmeJv7OT1Jq/L+uRJ0mkrj+DLYyF8oN0z4CfIdr4sF
G6VPGDhk+P1DxBe+4rHmFRyyvf4Y96b3ZsFp41RbKt4kAeTJwCusuj9lgZ1uosq5mk2ZPMR1WV+i
qHIovrph+At0BSCTkdWmvzKqqXaGXWEMjOX4kULZexw8jtdq1d0zSxz1j+lO8kfRIYa1VNaLmTru
31VOfWj1qX52KkUY2/Y90RUxjQhkRenH9djcHHIzkW5gAXZukj/nHErf5TK6h8Jy5cc8TN01js36
uHSDcRF1YhOQTJJ04a7jtxoNoBVdDcawhoq3B9m0vhE0WQauUOuT43EEu8wUL/pqid73Cn12d6ln
RGGKpaVkMJflgU1QfrAO6El10s1nTWQWCZyx2udmwszaWPo7GqMIrBYQ9Fqt3j5D+7mD6i0OYCnn
gGizCk+eGR8Wgwu1miUG09r919sYeiqq4mvT195PnHuHhUNzly/CuCeymgBAZ5ZvDEN1Y5AqAqel
wAVcOuBpYRxZM8KiOxHYduY5A3fLaL4z6uzgksuOQ5PnIOu6nyh35HfXMAwnnwqT/Wg7xCEU+Cys
bN2DOEUwptEJVUrNVGnFEnrj2DD9nuynpEqmJ7uTw0D7yOYjmkS/nsp1dF7SDDspnAjpE+IxB2pd
jbfemz+aFDcnHQxWkJL/Cc5WCrNirA4mnxASVIUDNXee47V6T4rEeNaE7C+adOVhVnEcJNVUBMPc
nlIE812Ro4LRu/yVVfEa43EmwiG1NKDX6NSIciTZVLDcv20b/YQ86WH6T3Np4J0o0oMFSu5BJJ59
HDVnOtFZstY/lOuAYQ3npJdAV8QTIccfklXxDixxfp+Xwjjr1dCfy4gzaefKzj6DxD6Cbqn8Vln5
LjGks9M9Aj5ouak1G6/Td0MuC3hJMLgGUoqf0sge/vHmrN+pa2GY0ezRry2iZ7y8FAHqSeUjGo+n
zGx+CB9kHDZb459p9SyWIaOPYbH+RuX6n8eHRmfiljvLzuznYfTO7Pm9LhUr/nbx61Ho+HEW7ZfV
uBLjku7ikdmjMRWQqSR8LFxKENVr033OCr3DHp/lP2qomA0Lyzx4zlr0dDIRGrWAiK4Rb++D8xQ+
VneBhkXcIt+5q+rJArG2MUP1kxvlASIVI41E7gA95n7twSp1jBM3m0YFjHmbovIQLalvNBz9sXzv
4pUrVp//cYif2hRPlVuuf+e1CcgwOWSl96A3A0tA2zovVkHpRGHC3520PZf4HcisPI8ieqmM4a51
dhuUGTjltsGEqZg+sONwdtJZ+m1P6LArC4cEohgfYCc4TT08fycPrDdFvHNlE247yvilqffTsZtC
c+U32QM9ukfTPzE6H80oDr1U8EOU7rko4rvsnTsZCwcRmW9gqK+OHvOAe2ez048JcOChTm5Zyb9b
5U4Z2A+qpvJRbHN/HpKDwU885waE1pqaLznWZXuiDcDGqeFmb/ZFKlHNVWhsw8yVNeK1MtgrHdob
Hoj9xNdtjaa7PkOn8nDgG+mya7EU8e2dBmR0T93cha6skuYlZg6JXDC9Ybdis2u6OjY7DiNvutbt
SPQVOwW3HZ6ssRycJf1qhPEOVl1ivFsJR9ixtr2fZATdzBkXgK7YqYMU4XMXNcxonaX50irOYW+O
L7aM+cgJdX+rwZxTfUcPcaTuq9UaOxm7T7JoGHAU9kfX1xqNdz0/96lt8USqc+dYWHwb8LplATNZ
IeXVzQ7vpnYUGUu8SR+2+oITYG1OEqgj06n1qVRJCKj2LbU6xn3NdyqXP7kR342kq0LRTKxsYME1
KJN3regvsEUfBpmrsLL60OC82hlUinonAjmYgUP3hg6vXuw0fs9LfpLWpol33oCFF8z6qsFPtfGi
zQiofWHMvms4Z2LkP1RVgq+MG4E7PRN9DIA5Fe9lG18TvNosqLe8TcMKQ2d50F3M1qw1+quhnQHI
vlpu8rOkxrM7jt/MP765RPe13r7NRLPT5JclJykzmgKKoT+2c32XUj33a70fm+Qr035MImF5H8vV
DZgwhzUlOVbXq45+vgIgN1T80dF3tquBoNN8levyKD2NiW/GF+23Mb/WegmmtMXUuxwyltGzyUJ2
s6w/k5n9B+XnJ8pWPILmV9vIfZKSeBfXByCuD326Pi9r9V3wOVkRUke3/DaSWFei+7Mqf7H5Pejh
z4PiFF6ZeycQJscspQewQre36CnEs0VC25Yb2vURQ6VW36/deLNUjLQ+TjsHLqTP3PxPhbyBpWtP
o/JgOIIQB9uvV2dHQNe3VeTP26jOGSy/xkQVt1NgVsNjJTH8SCu0rfWf06mEpQPaZ1rUeZHfWvnp
GoNvsFNO7fjcOylY9vdkTg+OwLWj6T5brfsiGc9mufHVyxDj2/MKkVDDrpel8dMwJpcGtbmwZ5Z5
jXs5G2xwvM4sJQ0O864mWYLIgZjU56d+XqFCOoGls7UhrRTLN1G+ejQ/FDgWcT7NRfKeM+pOM+9o
xCyqp+1T6jj77aNKluXAnO/iwtxp44FSew1Eg6rUQmU1x0ufWacij04FEmpiDafFUlxrlK5a9c3o
9LKy5b49Dnk6hpZLygB5MYlgY2GZFaNOl1am8Au54kh9aUmS3Hbl8T4ENY9TxQ+9fTyG7J7iUgVW
rH+QG6DYyPf4z5RV3VwLma5mzMTntcrlZ+wchmZruL1vqmsOBtRmIrbVrrGbwC65NHkEukn7t/2M
WW4flKYOi0pDUTpvDkdKZiYp4TFot/H0KOziLIvuLwtAF2PsD56bH7ff2OUjYtXyvh236MR7zhvf
gxJJGPwDY6od1MEDg6ZDRuCNZ6fHsgPZqA/+IGrsqfkZAf+/NTKP81RACDKtXVWJRwLr/ZzTOJvn
g5VSoqQG9juiBKBCIr3FQTM3F6BEBU/W9m5XAzXbMJ7qhKkeRvlujK7cnC0/fRvozMhy1b5ntfVU
zxDJSVWTpmSQW6Om1k8sgPfIg6+xY4I67d/YohGcCul+7I33KW2Oc5KuaCzbu1SJhzEZoBCYgvAp
57BgfttRE1uY+fL/MDqpXZSwpbNoTWCtmseks8PILgywbKCmtfRQxuywlN5x8haTs77qfDttg9WJ
n6Ryj2kSvVOT3SPF9JoX8IOJ4KbSfJ83SULLFLdHq/d0f8IndagzqgIbg/WQbtZKgJt6l4Rdlbih
VljPZTteCtFfG0u+1xIO0jTVYQsZdsmHt3Iteceah3xM3mSRX8Zm+cN4972tqzdd5RLi4vAO++DI
Af5QgTTdaaTAr2Z0pi/5jfXoFy7Pq9AmoKfTa2P2N23tD3lq7/PcuCJLovK1Y3Nh/+xq6K7BvG49
CGftSEdi33DCd7H92IjUuEBH82ZrDba7mEJjg112ScvKyqzoyJaJ9aJBb3FKV68Ya15qa31sPIWD
e2ZHL5mHQ5poN6Zm2pHK6jZzwLErZzF9zNb+Ms7Vac7RVzyIGh4pXg3ft7htn5vJ45YjUYNb2cfT
jge24Zuo2UydDXVoi3g/L8yO3JxljsjQC1yK/Clut3en/JwN0R1p+RXf53HlehNIWyzLMJNTjb5g
zmCKKwaIdjyc7gAzXmTj2Rbzc6MPTJKRXuksuL2xyzZlJnmF8mJq4jauCJVpq7177IPmQ372svaN
wQ65IxVGOp0DHE3opRHtweqMPw07RhxJctoleQwtdkr+dJrG6IU7yuiQF2kaH6Kc7/mgxFW0xrM0
S+7hydwnXf4voiSSnDmxaw3+ujhLUEar2A3ZtNfI6xjUtCIe25Lf0JbYuFquj7X7ior+WBTGNzMY
PYwFuzbb9xBQMhOq4pjVuGt6R27StnpL2L0gqPVRms1vwSwJfjlVGZV9o09XijC2VfTxPA0NkU/9
U1Rk75qWs30x/JfyOy2ruhBrEBDrdh3rmJiWCYxs22qhloy/rc4QzE69k55279vQrbG0Hg95vuXA
/atiFz9hq12KaT0bi76Zpf9hGj5kcb2Zhw9Gbx5Lq3xC6jqybbo9d3rZ+Q4X4pBMZ4bjLxanvsmN
ur3fBVwc4eJrwrtfay929umNXHdqX3Uwd3kOePcpNrFOjZOfQ58igORhCyPZykk4lnu5RE9eYV7Z
UTgb1fCqz3FoOV5g4SXDFcPyiBNobe1r5RRM7FvNW8V7llr0GeEzxUlnFkdn7F+EdRMTTN2y+MIR
EC7txhywrxW9KSrrJ7911Mot0Wbb3e8KYn3ZQyync4xFJbKT82aEwYsU9cjSefRS01qz/xh40YlE
l4x8lbxq35dMP8kh/SZR4RjhaypxVpR98VCi1zTOU6RbrGf+9Ok1toB7lWzQdowB54bpdKcu2eL5
JMvYrCXNq3ufKKUoWfeE13iJPDhOf+VXt8es2h5+3nyO3OOIklk0XPh4tEhSflCy+2mpydmNK19H
rsh4rK78t0oY7M9tntAHRPJtzyMwdMRA7VSN1fZAC2eHr7MIVOJC1m17pqA90ZI8y3WHo0cdvLIG
jR2VePjKemfyDbC4yvmjU6f4Ugbbftw/Zjwc42G5KjI8MFd/eLF4VObEryHgTM4FY1/g9M3r9ndT
FIeCgx1/SDAziGjT7Jc4/UvWYaDnpWGh1S4z2mjv5IfRFZfGBI2+mEHnYFKvtJfc4PPckHn2x7B5
Qtm/2toL+3X7v1nUWOVYnZnN4wGZAqOVt2R0zxEAcAo+8VWXxV4OwItL6+hGkKXnggxh7RjzFXIo
mW2stiJKX3IOltmlyyaih7lAp/ptke7WOk+V+VWMN0wh+KyM3Wp8GCq6all0mGxsKqMflR92j2hG
l61Fp0Zenf6X2YlfIuby469s9aGD+zjBgzL+JQQ0YAH9zWZ6vFvTDh3aC9ueBjIqfUnn5cnmtCb9
//NR7P63r+/bpT7VUUBlHOtYR5BUocfxTV2WT4MkOH0tT53bX6JMJ1uAUyOue2xbmRfWKuPc2qQ4
uTD0ZvBlZ67+gHqCXOx88Vpn+3VDo7BMDlwMC1zDrGH7Rtl8wjNf2p5jLGopbHtLHiLcZwG7VxUA
KZy7zJ+wg3apH0FfzPMD/wRMtglzMQEat7odb0cqzBeTxwqiOxdzuld8c9HxsEg8W0To4v6j82cg
Q7HmL5ojw2hUOExEmGOvjjBO53zp2DTySRpMFlzb2Pk93KeHNmsm5keV2LULh5lDUOuOTSmiCzyc
BwnWNKqsQ5JWZNASN0dr+N4VNm4h9gS2o8wjRhikxMExbDZ2rIOl0vfZkPcC7jUvZKYQsuP6cUup
ifNsnwzaeTuA+HJZTLG7IdkLZhdQa9ikZmGGjmYwaP/tYXhSwnoloTaHaOMaf3NEYNz8Z8XIP+No
3Z5SXc0ILYKHjz6fKMRlW3uZpmdlj4hx6ARVherY/ivMzZlNuQ3CPNgOvOjGe6rXzurbbV9siVeO
bMsgyiRuMkznnuj/5HmxHo0p5VAoHLZdGrbXRKS+67aPmLm7j16BE1Z8VDkJUESTXRfV8EfMyafg
xIY9MmNexOOWjlKy41heLGU9F4LtbNt5ziTuA08bfp2seDY2l3ciPpbVPOXlW+t+WsbfbCx4WLJw
lEEnx/R/jJ3HduxIlmV/JVeMC1kwKDPUqsyBa0WnlhMsPpIPBq3l1/dGVHZVZ3YPehYMPip3AHbF
OfscHco05tBm/9Qz+t0a7B+eohmwoAyt7ktNTCIzY0blN5XsjyeUt6nnNU9Blcf7esCjben2RUzo
5UaHfFeSAr9YaTkII9t+T/Bu+jlX5fxcoAjFcl9O1Bshc19vdD68WeItEUn7Kaqw+jCcBmGVlZhI
ycLOZLDi99Wd5wyMEcq6Y+vSUqmgAqu25jR1Z6I1htW0VCZcgB2rNpIp4ikNDzO/+X5MygjFbaXi
25AV96HNxoBuXHQsuwu6MBfUbcBudav82QLQMDvvIePReN+Ehf012/2cbup8ZL4bS1IbO6u9OHHn
Pi0qD86gCY2LCKlCZ9notZPWuB5t9dlHPDpr8hSJUEBFhwQ1JAa9tboPMnW/VBDCWaipS1ddF4KE
9srht2kRuLgqY8/ea4MkQceN8lUmfcwgXLH2Pivc+JiqkEWz3UHJWllhaFfr3E/kYyUdcU7TghPc
DZMDwj8UlLpCpjpPyuS5FhVEp0xijz8P+y9KA1j/vXuNVDfeck4yeJRRfd+Us/tYjX3EJiunYIfC
elR+7R7shETL5SuaDUE44ZnP6A0CinTnDAPDgDEo9M1kuMW+4ykVjukbfVO2aorxDgrMaWRYkTMz
X7tJjefT4tYoGfDNZ7MuXhwnOC/OtzEozzkV8MyExqqphCX6U1/c5kpoElqx1vSyvGfEwVhBqRc5
YlHt0+Nyf4rcfbMrXLpGv8P6tye5beOaar9QsGtMeiA6mjP9+GHo3UvghWfDU2+qNrd+GO9dMKBG
Et55hbcSOFV0ZT3WnnzBfXOwHXG12/Rge8bRo2Sbe+Nzue6WEYGPmHllWQzjEa7VeXubalJ6dfiB
GQe3kM/B5sfkgFaa6pS2cdWMsuNQqhnXm+6N1XftrTVYVxJpTtgj0n0bVrsmrc9c4jg03eq9j4yd
QMo6dyFTPe0fMW4gLJJhsWm085gqDT3PYjjqghogPsNLjdtWxPSk4jZzQKBXaB0ivrZ30/ZkEmhw
5KykF3G673gCh9LnT8QaPYDthULj3Ccxs3w1nse+fc7SEZI55QzK6Gvv44ECbrJ2zGav0+YevQrC
VMy5WRPvZ9XvoOT462py6xVGwu2fFZht34SCswqfxREo992fIwVO9qzFV5HWbGWis59nz75ZvvdF
yhvG/R5lRMvE061azomx6nZ5pB6CpLsuhVDdOdPaHdtNPIhiO0rzc/mrk0o82xMovdR9N8Z0Zzr5
i2yWx59uL1mAs76VBvQnYZ78qvgO3OpuqMLTEMs7hsIIU1KJhIzrY3JuqxJhmWCsQNdPZQLA3P2Z
eIVSWb9qttm0m3fMqW/6tkeHbx2aqULT4Ri4K6I3Xq0cLIyFg7fdB4O1aef4OeZEh0RwyLg4FpCg
DdknQ1VAf9Vj7LQ/VDI9xio9dm30HET5b1R5BY/79JgCBJzoBlGzHRNJty3TO9Gi/cePgjHUxzZC
Z2T55VdVjWLjNvz+Op6Z6cT5moXoEZrjemG7S50gpCXEwhNoboBynAYzZSxDJ+lHzUUi1+gUJzIn
wq9SdWzgx8UJhQd8JQaems301k/ygv740HfACMNhayvj1mzbV8G9GtJhUo+zDjK+lhGMl8CuMdCq
tfmxnsh3agOFsKt7G9rwIQvAEyC/uS8NODr2pGh4OvvAaAjRfVV85sgPINMk5xgR8ym3iru2xJk6
JoIFbkJCb6bvbHZkQrZvqO4om6vinhd/h9BFb+tEJXcLvrlhXcM7bpSrctbYrEtUtdiBsE9GyA01
jfmsf1pX3bWa4fMM2a3O81MziFcU4/uizu4q75MSY7lIk/WIoGycIvYo8jQI4xuX3PPyfuISfTB4
tiFx6w61i7InS+S9U2dXxUvfLWTB5Z0mScV9aGRxE9Xjq6xpww1PW/eu0T1nNhjQ3Nssz6EwIvOZ
OY/AlJ/V6l3rGXe9Hx+EiQC+qut7awjf2zq5IqR5SqviTfHkWj4ueZnQsF1sUJQL0L/sCvYO+XgJ
Rn+DueQczA4OYOetsCMYJcsEnHX8WpXGT1j4e5l4NMZQDLLybFQtF0IubqG7vGM/yLZ+gS+q1vUp
Ip87mDW3U9Y6qzA3YCAZjcKO0V3Ru7L7q7eGP91re9qXZXMpw3Htz80S9x6U62AUX6bj+YsMCGRH
gLbcw8y3NC6TUp9wcj4yTHpt1B3bVp1S4T4UgpsatfXKjXn4Ow0yOMOf75jy73yRJ/z++tD6vMDO
7OzrNkIP7WCEpiJmq41w1d0lpgZpZx5K7CTLd/XK/IGB7c4IGbtkJopeCbmhwKwAVpbNtLAwkDoA
VYfmAYQcYl63u620/nGH+k7CK5VlshnFsM51cFkCi1o6jbz29uYUH/tk/g4d791fWvvOPlXFwMEz
xr8EFXiWc/tZmpKNI2v2+yOqP3ahiIMtO1/HQXRQiWSEnLLx1P5ZTu0xZFzPG3ef65hRhVQUEoX6
bau8+0jqvH+amwC9iNvhpIyO0ur6nVeFDNKKk5iqdN1Y6AoLMd5G87AaUavs1TQnP0o0F6sKdzzl
fuyMXqerrNsSvfoKAX+FgqHbD6AW6sJ+mHuF/hyz3ikH5vCYN4W8R67JClhO963AOJTlS7BCHnzO
bRyuMxlS5wwB/WUnMJZQGbmyeHCi/tfyO4Cl2UeGvGiByoaN9ZfGCUflPXAd1VO4iUi8nhvraqlG
4P3GJN/ocTOF+uh581PD84K1eoWXBy0ZwhVMQv5H5BoPaTYcIR6tskKy7bSvIf/PNMaHWrNArF3K
bp0/yzjCjke/M2VAXNolKIRtDCSPUKN+j5wtmlXJNNX6xpayDaPopq+7UxP9KtFTNgWm2RIMru0Y
1+WJOvM4spFZJDy35dDtWuEfvAFls8yN+9QK9hAEmEZZ8bNjpO+Yq5/zPuOxivFX1Ac6olucEScz
Y8jk1W/QQG6GqH33MhZNC1J/r1Kuq8EZgVfnH1WA7DH2kLV372YatNtIV3ddBeSwY8DRhvFJhbZN
F5zKfdwk5s5qGJDHnkNqYHKuJOL0oec0DToqkmBaztHIfwzs8LlDacxGGSdDPt/UpU0AmyrJCKhB
kc3GzsinNz3pF0Mr+Bv9Zhz8MyL9p6SbnwdLMZiZOYZtp6wOQR50LMGstQe5blUQz8sttgjILyqH
dmcyvatrNLVI8fJHo6+rXc/ifdO74Hw61xj3fQEwa2578tLrErRX4BfeLjQqsn2Ccj4FOGwX7whk
LWSn+HVNN9hJMwNZZPSMpyaC6D3Ja8MaPMUhzPE201Ov8SJidOvnX7Jm7NGjM3gAhDG/h62PfMhx
gQyPg+TADtxTjeztp3Dt4dPv8mjjePXwUtOp3IMpmA5ekTSnvh6YoMlYzstg8NQRxXnQzewe8PMx
DwzYgu48Nws2QlfJyXIZFbhJh+S1D4byEJmQyIhjafsNrhy4YBPLiryLccfRqVXvSUsVSIfsUE82
EKVOJR4gesYet76Ioq0/hOZeddo8+wgPqAeyHsFOHR5L5mBvrJm/e69vznIu23URGcE5TgDJFIKh
xyzC6LHNu+Eydviwy6xFe5exjGdijK5jQExFHTJcIh42JzNnDs86/51ocf9K+9RuZymNW7aS9ilU
YQqPWoijV9VPtTsSHOMn7TuignI9F4gFTeqNWwyIBCjU5v1klyydO/SEFauRVTEA5+I3p+kNvGLL
ZYbw3vTUOhBMzXQI9KYayvg6pDYo5MJOX01DxVTSrf2rENLkrVeNhuhQR9uxiX+b3LcrNmLjE50R
eGTNJE/5AP1NFw1Bgd1gzRSiQTCjmaRmKsaoq6C3LesdayjCdac6ltMme7ixBCSukWShBWfyG5Q2
OBqhvE8kedz6VTwcQjge63EOopML3GNfRUNyzJd5ejT742+rnJlWmjwmKTa02kyLi6r0SQXBE4fT
rqhxSBlNj4ChieEqRXpuDgiW+1PhhtMrNbVcG27wJoRTb/sqsY+BUi1+zBFol4gdf+t41YfLwG6D
KC/eQjDK9MrxPbTtUyYlZmZoh3FtatTJcDgsjYwwHiKc6y6sehS13aqKreyQJtaD2bvOvS9Aehkz
3YCMro7jEw4iwk9QWE80GdjDQ/elmRjEIOhDo1KqeOfw4WNqxE9Jkr73wnQOcb2kV7fVQzI4n26f
dTwZsZthH4QpF5Yv9mjFcC3M/CGxctI15sh8mwgpXqlS5lzuI2qxwnVIGXQqtf63mo7UaJyyu7NK
ca9nsVGufVxmOEwFD2FW3qQRvpNZ381YJJwA5zZbM/pmXYVAzZP1v5V2U+owwbgshH2zDIaq0f3p
GL7WfvahGLXObcLunKp0WuavXAH44YbtmOF+64y6um1jxHl4U1+ShTxmyxcbS/Oqdepmgycj3YQW
83O3LJ91CT9hmRX5zXXKMgiE+T6PyifXL8B3IlJK0zXA9y263+ek7RY6GB4wpCVhvEkQX4NHaD+k
ZjkIkuH+T4Dsv3+N/xH+FHf/RUtu/v6ffPxVlEzIQ93+y4d/f0KzVGT/uXzNf/+bf/6Kv+9/iusn
HK9//Uf/9DV833/83M1n+/lPH3BYUpvddz/19PDTdGn75/fnN1z+5f/vJ//y8+d3AXD687c/voqO
A5jvFgJ++uMfnzp+/+0PsURF/Pv/+f3/8cnlD/jbH5fPovm//vnPZ9Pylab8q2c7nmO7XEngef/4
y/DzX58w/2pyqklpCkd4CMH/+AsIt1b/7Q/L+qtrQvnwTd8XljCXNO0GWRafEvZffW5C07elMl0h
Sf7637/VP70v//M+/SXvsrsC+0jDV7ve/5vDrLx/4acmDIWGuqNJr2aKPdMvxicv7EhiUIWoPsIW
CHTfWvFXoq3hGg1Gd2NbhpNu4nyu+uPcjtm4FlK6E7qGcPyICnMkdorAgh9IU5j8TGwlNqc7oKpx
nt2NQcAtaAKHFabTZu5TOaWCCXeEZAdTNjscnK3WhCp/THOkaEV6HS3cGWYJ/5szHPeYn/bXKmYy
0jgz4U30PDSSiM0JLvDc9lHVKnzy+8S71JHXbSv4KO3KrIPkizkhXNJuKtNDKAbrNzNklnK5nMyb
rg5xB5LR+zCPLh1CgeuIXKi4RdJbVs2LMy1Nmkv58mhraYs92CRYGmWk+scyZXofWy2TdjPJm0us
KvveDvwEJmrsMPnKRv9i2iPyeDWM0HIUyRc4UALjzotF95jaTfRSjUH14QwJmDG/as79VLEaseWC
9ZPu8JjbRMyvuwiXGBaPgY34jO9o2xsFQ+W0t5DWZZBsoqIrftkJf/J2YOq7dwaomOs4a7ydW02E
EyT9dNsrkT1IHC173zXLneXnxdXofLHtGO7i2rY8nshBXoq3iFXsQ6Fq58XOIS+QKWBrVBZ9+Twr
A6Vb3RRnamG9pWgll4yNwykbQKUbOAq6bROYLBzcwb91gzQk9Q3hzENa5s7FcXlQsRqu16nonZu8
KHmq43+492kpNyqFDmozuD7bUZhfcFohZTUYJvXrqMv9h7qximvr4ORAqgI5E3k4xBlj4BLDliPE
rjP7cY+3W9HMMo49lSnZkkmYZqh7jWpXpSC9KsO27sKxaRaVDlDAFRM0/9gNicOgeHReIizvd0Vn
RR9IqdprVXHR9S51MKdnrBn4GMHWz+MKKdHYiherzZJv3hxOHW+K8dbGIxtop/KCQyAKCGK5AkMn
raSJd7Y9encOmtOzm/kId5HZfqXQXln1UwRepOzCg5apQI2e5h+RM9uXyEvx8hrMUllXhzTbAnO8
rxCkph3uOMvTTEsY6QS7uXL1kYwz47fpCfFTzTiYQXfFRCT5dA1+liISiFIgz4I1CahqhmiDF8Xn
1Iuqkz+p7OiUGTMRCKZFuME9Mq4HH7cZpklIWHM0fDCGD9+yUvTb2Zb+N1gWWF5YmJ+6XseXqu7N
51G4/ctgGBFKznT+0VHHBDieB6Y29tCdMU61KFoM+xwr4TwYU2l+qqKnZgyR4m/SmoIw5V07DQnV
beJiaZpjHFRz0KTXttXReUh7amYvHhi7z43Sz82ss8MUlVjpXGtkTusODeCTMeWEEzgx1KqAwsGy
dZA31tQMN8zX7bVtNUASJ4ba0m/LtexrosKjwS8/C1LTUipn1d7FcFB2LdCSfuOFqjlMOmoQjSXJ
J5+uXrt4Ypho+uI5Q0W+rWXLqiStumVnFKVbs1ZiP5m8YRiJvFtabYddm4rfkiLT71ai4kMTD2iI
6yxNL7h83G08iWYzZLE4T4IYkIyJEiCcqUefKptbiobpKqyOBdMwhGd6V2bAflB5F5q94WciuyB7
DHIL9y8iqKemAHM3R7beV/0c3sxmLcuNZry27nmIIjiDzjI2nn2VeJzclTLleOcrwztbDlIA5j5y
09rBdNdZNQ88dOlTSNgLg6FFO0XItMjgxUou/J3NQHZmLxD5R/T1C8gA3pw0p2rHj0wvpSPs19xq
+lNTSvqdPop+9FD1d005UZqUMRCtuIXOF6HvNR76TIiPmdOM0pUGOpi2aefBbcX8wkTA9SSIZX+G
RjZU4gOxJkPbtspp1HnQ3bbZzBVf5lX5kzVGtEtGp7s6amrbfTRU3jmm6Lk4joIONaYxeXg+Wuya
OvCxnMPhkDDjvBruNNyWQF1fg1HVxsoenfypoAhi1Bhk4wGvU47rK4deNs5ar/pwLH8NfThf8jz1
73vDweYguUuaInyzvKB4lCnaiHF04ltD1tnBClL1ga1+MSflIrypZ3B+LUrvbWW1CJwdo7oRIfnR
6yHlsVT2dfxVlno45kabMepiKzWCVd6BvVarDIXPQU+p/yxE0B5x37VAyC1TPQEOUw9VSpwv9Crm
TtXkX4g1M3d1m5jXclnkIwVnAlKi6LUW1CAtth7lHs6JXmg08XcVjgtKRkWvwrF8+oK6elSzI38K
a2Y1HTaB8ZxB0t06UG8+U+2NO1EmzcaFBnmZU6u/gQPPMGWwnFOvx0GhkyPcLuzpzFaxw7Zk4Ch/
1zaGcWA2SHDSyDJ/VVr1cCLymLlYl7jgJjLLug7oKFjrJEVynQoHgOzYiQOir3oNXGWTSBlunBKm
Fe1NchjGUjOxNtKftvBltQoJDORyxeC2ymUHSZq2ROJKC5QDiX+annyw5Sff7NC2NF5/9Fid3AvN
3B6vonXMHKCk4AGtR88p+Fv4QevSanSFNdop9hzdMdNwO3xsbVCnWG3hfSG+nl8tV/SvDTfxA5oH
rtop7gpQ6r0h7rEMuUh+IqVfYjK2T4BU6s+Ie2Rfx1DXIfZkwRovG4BamVthsY7r2o43acXOxtBG
ddV5z/Lc0N0FfFZ1FovTveo9bOe+OdpX5Yf2umQDysqXjhrXUJFd4HIFJzc250/msfMx7QjFTrzC
/kCNC6fVS4Y3EuPcu0xn9TELg+k0lgM7THRoaKcSb4H7sSDrTh36mAUvOH8TmrIJz/QoZRGzhgEw
EfWcuxA3EQfrJUVCO8ZLmMXyS1ciKcjDtdUVF1Z+kcYktgbh7kfsX4C7OzxWTIyqoXnVjjIulRN4
B4DvMLaCsCHDNoSBvw4xq25ILDPPTAyzPXRr44DPzb6Ehed+NR2gdMa2RXMHUSg7s3U0z5xs8XvU
WtMTjlkKlaav1KkIp/AmTQE/ytSZELI19s0g+vBUhzmappiISV66ER4YOHy99RwR9CurmNR1zuME
w6hXP6kuCZ+sCWJja2rSDYJpOg6UC6+cZfkRgXCHXnRIoGjZgUHIbUUHjbrGKJnsNyOTEIn3/WBz
qT9TMcUvGVwbdjaCOVMaesNd3QKQqY3SQhmhANd6qcptwAZwNYLSoRvHdoUxogZTYCfNh15mZWmM
c8BN7HZYFVkXbEKNatODO/jaZMX0WtlyfDJn1HeuIl7CYjKElI9EZb0n+egzUH1yGJ3mtVLDdkb/
jjbOtjdlPIPFbK1CPMGO4nFbAmyn8/jEI4Dv0EHnd21DV+/q3IHgZCgsWxYb7AO6Jo2LmStpsGxE
um2f518pLLV7Oar02S6SdF9Yjroxmwx4DenEwWXBLd7aJg6zug/GX+loRC9RHMFSNgv81ShrJ+Pe
NNz4psWdCoikcUc24y41TTUv+vveiJgjweeDMygTar28r6NdFAqTnCxz2sLYYTPbulLfELXTI7EW
waXse56nbmdusB5Z2wBMpUReOHiI5nWPOkN4FlRL7pPJGaFkOc7kHpVCAUGkjLfOhq4h+Niw+c8p
de8ZI1OiaTDOx4DR1hGhTbiFLFzh5QvTs5fr/i6OTXEtePEKFN/8TM+XuUAOaE8vvYtSOBrJksU1
Pn/nHaZhL0bzn9dxcbZjRmEpdp77TNXJp2X2+aPyBZJFW7QAx722DSmKG/YBOhHi3ilGDtwJo1xe
ZNahi+3gZey9mmVxlxrPXpsMR9kJcTMi9Hybcpl9zg3Zo21B6te6JMf1oIyuwMgQ91xMfud+zn47
HFy4FszjjfHblagcONS6b4XFFpV5XFxUSrqVMlocoPXMMDvIFmQQPsCPoQjIAPWs9qkX2L6EldZ3
tF4SGazAwsJNQdYRtfberUNGFIEcAYn0rkuXJ8evoQnc3z6qtfuOyelT20I+78QUrpGZA8AxgF3X
uhCfHjO4g5tNWGlDbu5m6abwbLE9iB0D4qSTYVLsQozEBjk0Awr7kCTieWwgtkv9DOgpvFdC+qyZ
camBrk8+HTjJp8xpnNu+LeGMjNaSDCLn+0qo6qsLHefFFJP+6IbQ+HbLuukx4FAZFkLR1kK8QuFq
lVs/mXqepzzMqbKQGbHJQ64oImI37BgNlDeNNtotEgDY/lXOedCyvavckguY18a5YokQn7YpYnga
Kvxi6ETESN9Y3nrKlHFD/diTQuHiNBAO2oLOs/i82WXIJc3EoaC2rK+qa+Vm1GCvwHaCJ/DyUGzZ
V4Mrnrz+iaeTTfMA0ykKq/TiZDFIM7fI1W+nKDUm7Hn2NiZXeY1/q8BrDND1RXolu9XWx7VaWHLT
iJg5JKjHHBXZ7P0kwWKfm038Pqh46OmjQY6rFvfxbdCx5tzCjwkI9hPAVgSO/os1u7zIPgdSCYpu
nUYYaei8svZlsKnn+opf8oaWi/A6lZYoBUud7ybcYbcRTewdLl1Sz9OsY2NQm0a55dWqt6lso3to
CiQxWAndcmEa8vfkdFQmST4idjWt02TphRCC7ltlheAuM6xfbW23b2UUBKxtXO8hUF28kSMPTbTq
TXEqSqcnrSBDqWNaSHzGaBGrotaEJTnbDgBghqu7FsgCkigDKlI5mmKnitn+NSQYHVddTuAE00uD
fMQ2y06u23e/tROCou2rwEDfILMDP2RlVJY6FBaW4viYmR1/ovSa5GOCjZPRFs0hSBue74Z2Uzyc
cTffyqSskqM5NuqmhHy6ID6MDNtFalsPM+LIM4+s9GIrZQGH4Ro4ju3CvCwZGfu3zmh2KE99+8Uy
JucVw/eMirbUNHDSe4amObDVV2BqYygOrHC7KvyoZpMJOU3Dr8jpWk4SOjYadGM5EEp9JHrYfDOE
ZgnUTIDWyEGyXzANNw8qYS1Ab6+9BoONIR6NXDb8j3bSwypOS9Lrq9buWWmObvI7dideOGwA5Wtv
i+YnNnLnWycx0UMKksl3FxYTK8aZ2Ee/qh/nIpvQSaCapUnPekQ/npZf0+QZN1C7mWXjIOZxNMk5
/YIWUJ01ICVAX+3wiqWTNw82+j6Ou+6m5xj9yfwo6NYoVDVcP+zp+TrKBtbosivHkL48RjwaECIY
rrVtzO9eqjMqxCR810nRnsaKbYzbyfwh7emnpYeoZW3pUl/Y1kJqrEsd/VLzhBCxQU5i5ZZ6NcDq
oZ/xwJIZXgbngr0K/SBjtHWfVfBog4oM+J0LkY9gD1nNvxLmat6unPL+uatQhjGkWQwxgXTFS4tp
dNhao119dzrjaYBknSUGMTTMJ2Tv2ifuj3zcQwxmaI4c1j9kdDpv8bLjzDyzIEsBx7RAeFOa94bb
NFuwPVRNMdBHuM26U29VZQZnPyjGCaisPazr0sxQNxt2BmUitQpWMpFj4v8fccigvBW/yyhJX50Z
SdI+ChMDyX4UND+eHPEzcPGwsBxTFPFdEwkeX7R83wy1prvCCVCNGyLxOLWDzI3ZqSflR9AwUllH
FSl7s2epvVd0JuTdqEdrHco5eFZ5WHzEY4iiJu+95zCIIeZLQ55dlsWnksDRXRtBKV3pypuvkzEk
F89unA+VottY44YZX2sLcAmmGGXeQVHWt3kN42NLWxVs8ypwMTwOdvyUsq2eN4MOHeMEewikOpT1
/OII5R+SHh9e5w3Nd2AN6DLGqHRQMITW3otqd8uuxHouxGysZUGJHsxl8tljFTqwgREX8ArZQpPs
u6cBR+/e6mt9rZuyuqNEJ7gvLG3kEFM235cCmx2GbWsX6QLbDtaxfGdm3kSQQNMaD7Bg5tMYZ2Ld
yqLaeqOEPImWJ9g5SS83mQto55SjCFpFQLRZjIPdQL1uLa2sLF1cJhVKCRjB5TptreyJiSjo5qJS
v1NYSL9dGZm3xkhSNWrTAo+5ZbbfWcKslIY/2kTeGHwY7NFxOhEbVIaGh4zOnS7AMO0jBybHnVKz
/FQjstsMptTKInD5G/XogrnsNMEgdjki/TfcR9HZ9tscGdUPOyX9jsVaH0KkLlNgRV9sF6ej48j5
rapzcCGlT5BIbTosjpskmW5aKIgPiC68j6E27HiLCtxmA+v2v/LM9Dd9Loho01m5pvlIGZ74bQp3
mUHAtgWs+zvxS/JBBqwy1N7WR2KrUeDIVdVT5HOnu7pEdJpDinhgkpZtzICE01VUksi2HpI0uWTQ
O/GkSWgCeUJYK5Ht2BXKX4XhHPAOwa9SGe5L6PzGcDA0Ul7kfTwwLM/fh3aaP3rLX0t0PSZ5aFFI
ZqyIr1vFcsg4h1pOhJVv0zouxHP1hmPK+HHm2fgsdN8eA4uTGd82YnVeAuAYdubQJeOWvzTVhD5a
1KMHT5yfsVK9K7eNToYO6VypoP8EzS8gFUzfctWghWW8drTLerx0SFGOU2xYyd6HxzSsNU7nLbgn
TUsO2H87Oy3GMQOWDXFidlQdhHLkiThnGGJM2ED2hynBMwHQ5l3pWCloDa9GpUCs4CrTQXozFaPL
dYV4farQTBZjPCJkUVD/Ywt0qslq9nuJT1mnkINxGvEwRAhkzNQ/I265ne34mALCCQlHBnIhoI88
Ka/Ln6cZV0/utijmmQvtRVv2W88y2rskKA2qsjA/5BBUdq0bGsz49HDPg3XYMuwhmisk3Cqrhb3t
TKs6Ncq0b1Jhxa9W0wDTiJG4HESYF2u7af2nMrLQi8x0l3iZLY7fpP8sh0IAR48knGNQE6h2Kf3g
xaUHx/aDXT/mLDXdeVH4EtLNJiKETgND8OKHEwtRAMk4lDFZpDVK60QkxtqVTvOYlXF39aji1hSp
XHdOmt2opmwOftr42wKAIUliADZ5qTlbI2zjY2wDLm97JDRBH4WnarC827RouXuN1rhhhMcuKEMO
uUZwhtrQG2ucbbnNpeGqkHI7c/UpjUk8GyJRnOHD24/kGvc4VgzAKjjAm/yTcz6DLe6oDIZ66Dff
WegkEPviLjo3vgvHEvQEs/ZEOsd4YoGFw8yF3krbKJ/SdsnHKqQ4hINL9pyno2GT1INR3g9cmQ8g
0gJUuYNTpPuETjPGyW/Yv+Ko8W6ruYzfssa10bySJXZH61JsW9wo3gHlMFRbI8LSF01G9wK30ntC
jsnSvwfO/RDgzhp3HIQJNvZobN+kveiIpNsg83V0ET/bSCBPjHJafyMTGR0nCMIhJ7FpgGJiBP1F
dTeTJiZIEyBHKidKIWqM4NMdPd6CCkrcuB37gVPemtz+ARGXvNe+AxJDGnF4Ley6IzJjgmS8GZ3U
ag+OLkcyoXUaYosAwZJu2mDqTToO4gouIbNjuL9jE7Vr0ypSZgRmOX2N2nQmwAaoD5as68XPFwUQ
pVP4GuOBbWGwL9LED2EF1oH75rfa/G2Ws/Ifh/9F3nntuG5kbfuKOGAOpxIVulude8cTYkfmnHn1
31Pbg5kWxV+EPYe/YRgGHEqssGrVWm9QB9t0WbnoQ12PIcpoOFMgYVepsF+eagrS4Q8o/c2EJixJ
HY6Ydvor7CetelD8yUOviSp4jz+Mn1lo84zkCYjaDr/kIYfY3jpUg3d4rfQVRDzyQ8hWovI60col
LQGb8WOASpnuTdtGTq0cEDyi3NWaR9RQ8mpn5hJ6GhRozMiNQFYCaNYt2AUZVpbqPlft4jZvJJ4X
/gQTvtR76UkDTrFPasQnCft2o3xHgSh9kWPkamE09K/IDxb3XdKAbSg68Is+/+54q3Wa8bUqkujn
BMoROudUPdmTRxboT0dgRWUJo8EG1zx2XIE4STQ3XHfwHA1ZJWE126jZ1FxIDaZWUvC5liLnV01G
+6vXwcPt2kYiriaUwkAcRV35y+994CFS6hQDCKUSbCMVuk2XUqoeZSP5Fk0dcv8RjYKH1nPsuzyx
m61UZslvy9abx3xSURf2Bxj9coVpW8UZ2uueisCUNMWf+TB9p02V5vaTqj/66IPcWcgCfwJbUu0j
dZIb6j6SdIusQEyjduA/RlzgW0PjtAYrA48h40nzjaor6TYdj+R3ixjklxxtscfWVsJdpmj1jxHc
5b4oTGRk4qgP7it6tqh+os/SGgALwTWRyjV1iXQ9D3b1Dn9U7SVVtfa1GeAr1Lrd3gaFWZkbcDHh
Z1ONc3oOFlUlZawf06C37zzV5KjD175L6Gy6eolkqWFLeJ5VyvBhxKLpBHuzum37xrzBZ0o6JFmI
C9wIILlCGSLc9G0+PqgROIqe59u4aW0k54LCgfPJvGgvMaf6tbMAwBs2siUojxU8fvFpAh/9hIhl
iVtA1n/kdWhT4W9q7RjHkr+LEBv/SvLvPBU4wx4UKfOPjlf3SBqWiYIBbKh19MclWdxs9VThzdho
5gdvQs7IjeUmRTcyt5CDxZtz49VR89Qg69CdaCODLAmIMlAjPfx8cnIjcg+cj/1evwfeIrkFDRIk
wI1B/5JDu+94yrbGD0e2mTTEx1Ue4LV9q5SBL+xC2kRGIHjIClZu0I2dqmRAVihkddLu/3vwiAno
4/8NHrn/lvwMu1/nABLxn/wFILG0f6FkomDgqhmgPv6DH7HUf5kOrjSWIxtw5nSBUPk3fsT6lyLj
H+nQtLM0R6X09h/8iCT/C7yJAbDEUA3dUExTVv8WguTcYNnSGV9neH6KalOe/IMveeeUi0JCCX4C
WTHNnigXPmd167b5a1RARgKYSbNKjjEWTNr9uzn6N5TlDLpyDlz5a2AqXIot85WmNbfo5RVCKtA1
Mi4tn+kD7mRQ6MKxlgsK84Ro29bscdPYotiJ4zK3LY8U8DTgGFCzahDCdW5XftHSVGgAyQHzIIAh
i1l/7yCfydCoqrpE3hYs3KQ28KNMWiAaaks6LmKImCB0UA/Bbfp0fWR1cWRd1SFPmZqlqGKu3i0C
OX5d8GKWXerzh1i9bVPrSFIPWDL/lvT2B0/6bSsGXUWMt60O4o5+a5rJsS14Zan+Z0sf72Hgb+XC
bQaX96h7/feduyj/tVS6Y8mabNimZtqznydpTpcF0Olc0tbN8KrJg4s41j3iH248ZqeWxsbkVJvr
g/7ZAH9B0wRi669RgVHppom7iCob4le9mxSUNmi5eYwai3pwitginrb5+JRARsDIMHCgDhkHxxvu
/reBTbFa7wY2HQAbndzJbtFNB+5YqLIJFC3rs2nw+AjbbV8MD7Juvw0Qaa6PfXEobEVMsmIqKkHB
VIX797uhVZrpnSxcwUKdWhIyVQ3kViT1wZFL+/9tqNluNxuKkFHDUBUy0fR5dypEYmDI+0jpV5aS
GFecrSRfxZlRTd22TRFxzr+qK+RpkMNAdgd8jsEkQ6RMEaRMTte/SBGYtyvj2LOFs7tWc0I8LN0J
JHkB6iYykiNp/x3wF8SvoPEn6B/61bYFlA9m9fX6+BfHRHymqukUHgyAespsRg1dJ4eqhIQaZEkH
kwGkf/PRP/go82RI4hFEt6mtH6+Pqgjn94uvfjfsbHbhliWOEqHAp0J9QX3Smly4oTKWG5Q2Gpni
AWxuXdG3RWht27XDIj7qYnRN1hST+KBpxmzOzUiTekNjbT3rM7rnMFW0YzMOD70qIVDKe9q89aTs
m51+jX75ZoMSIiKgWg1wp9uT5R2F0gYNppU5WVwKHgGOaVj06J35r2I7gj1nJyAx2AGBa5JghxLy
sRZmN/F0Ww43ikzdXUIaZZrio6Prty1F2SnJD0CInjrbuCczD5W7VPvwT34bN7jGBW6CKp2tlxOM
vt8F3LhipbQvaf4JdXfXLFBXQjkKqj744INn6VvEAjeA2LbAp7Yjcn8OUxZKALYxYMGMW1VXgo+6
tJNUW3f4USrpx/xKBk064JjMNTTqNhiVjnbOeOgmbM9VXBLau1x1ToZmg6bxX/IRbYiN8EPO6Gw4
kYn2t3EcVQqilv0BNnTTPU5Tckr/7l3EIdNkaMaG5gj87Gxl7dKb+mxCg75KpJ2Fq0oMhbRxQGhj
iiZmiZLnvaavbSgQuxfbXCcZA7pr/0nA+OfvArNpRCOy7EyNXzk3dP4fkxTRv77dtYgjVDmGXQ66
8nWAfUGN1Ar2iT0/w/E+Rmt7e2lrm5amyjKAVkMX2OKzX9IbHpIpHUJeXnUcuvoQ2v6L6TV3oa38
CMNv1Iskxl3ZtGJa58cc7gI3k87VZJF0no2a4iZZOVMzudjU0oPeaIX35hBVU25GD9dSiTerAoU6
qJvHlaGXdqUlWyQBmoyJjjX74I4nihIpzuTqU/C5a4e7enybkD+2R6KL5aDIPmzMGk5JthO/QB+9
lXOxGGEtxbJN1DpFtjwL7CWKGp6FXZeLnv6dxRucNtRBUsMXHcsCsGHqcIeMz5/vR/rYkT6vzMDS
5kO42NJlENkKcPPzyU/CIClSoeAyjemxuRk/Ihd4BBi1GTCYtNLhAUjpowdMEqvZbZcXpxA73TKr
1lZiaRNYhkC1Owqxa7718DDtFNx5ZESBUPBog1ua6UcEOU7Q7F+k3MPNJjk5QXoaKn9tDrSFDUjw
UTjzmqqp1uzcF5bcA+PmlpMAoZQjjTngAjrSETr2g0gHOl51Y1jwJVDoGJQ71SxuouHfb9szXsT7
R8vS2bMcTTe4VxB9nW9Fmy62DKFxghoT7Hr07AobAr6fuOj34iTV3tn4OGSDe339RdI3P3s8BVVZ
47hTNRfp1bvYI2cG9DmJTK3MhOX7dFBlaUfB7SjeIj0wyevDKeL/dzEeR51nocJrBIrC2XhBhCp/
gpe5GwqFnBrPVZSXmrscK15Dst+6YA+14ZBBI8sAsxrOSfWdNynOn7Ri7acsZXS2YVs6C0/Qm79O
My2oUZDGRmaA5WM56L+k4E5VKt3wwYv6Ue6HhzaGVpidRsz9ViZiac/B+HBULhz+KpvnE4FCLqIA
uYmJ02C7QRceNFO/sdMftKGfS3X4QWn75FUjFN3pJNvStzHqvqN/vPIrFk4dR9/mpa/ZvIZs8Svf
LX9kR+0wGTrqjqUbmSjCYDHolCm6+ZDB0H1HsWIrj8Mhk9PNytDiA2c74WzoWeBBKX2sRyEs2Ugd
IifGNsKDLTBbsPZPeqrdA++47TL/PlTCWzwAi6Z9axwo3FiXV5HzqiurVYOFE8hUqDIpNpQ94vH5
ZMQoxwOVif/9QBqi2xqAbFVBRmCZPMV+rVPz3oRgacGhwlMIm5b4WOsSFsYxHu0t9NroGWfnVx06
3tSvJuNLi2WDkObs8DMxvzn/fZEUdVNq8fvqst+PtrFpG5RdE8S3nOC36e/M7ilUEVlvVy+JxZFt
htQ0yk3clecj+6Pm+7Sx2KxV8GLG6Fc23l74nsSjeWs5NZCBZvt7qOof1zfJUtaItJPDsuhwZw19
9slqEJqh/geBmfK6oz8H2m7fF/3eF5ZikXmUjOjZ4P42sDOuadH63WM99jtfj+C1ikf876LsHyS1
+Y5Gyot2mFrscngWXP+dS7e4QR2Ow6xRXOPvzidIcnpevK03MkEbrUJhEfmbjSxQ6HL8JZ4s2h0W
gyvjG56RW2wf0RtY278L29eQNUu1heijuErPf8NUg39JdNKoRmc+ZGh/cfjcZbBNxvZojyme7+ot
Kv9r6atYg9lBNsSZ4bNlnTby7CAriWpi+0XSWELpVANzL3+rFf02cVQKSfq2QXeBMuV2Qs7VGRGy
Q5JmZfYXYiklNZE+Auzjapl9uVbXAAfhhlNi8Pdlmxz7NH52SumU9AnagdAWEPlHwhWLkWPGOwOr
7BfJb1dCurr4M6AZUImF5GLrs5COL7USIOXEhQJjVC9RS1MgbigVzJPAQEp5Gj9YpbzphDx95H/D
/QJbURTVi+7OVqKvtPgPSt3uwrB0sYVLZOenlDVYEqkor4y0/ZC/Wpm4hdtYlHsVSsUUS9V58mdQ
nAXvJLNdwKeXTn+qDQNtEbBCRW/+NEE7SNOHiLbxZggQ/0FVPqApHOvpXaRBjTO3K79n4U4wFMXU
ZIc6FY+Q2VaKjDjshcC8q2RoLeNsZZvpI4Iz6qZTSsCAUvnNb9s7JdPuUwdSOhiZr8GIOVDC6zXR
7xvke4ew/ic7nN0FGYUpIleaLSxCtTwZfRTK0ZDVIGHQ8g/1+DjZeMFgemeXnPqGHzn5xTOSyhCU
46Mvp79XZmdptRTHIAaDBKHyMMudUMjtR2TO8L0r02OppSdbK56szHkzvW6fvEYTEiGTBCcNrlIU
269RPZ2cWLtJgGUNxlrME6PNj71KYZ+3g0mEnt9GCf1yFTe/ybXCCtJihy+p/TOA1K/69CsJN2Uu
/7g+A0tDaryRRTGbavF8yKa2rT5WJ7S88eeoLdkVVVuYjxyyA2zMLb9obekXkkQDhi5lHuCNxJgZ
FbaCJ6/RBoUCoFifgwD+zGAc/SY41AXvdL969EoJ9RGsgHpmv7b9tSMqtvx8mkGXAF+wZWpN1qxq
WwJqUpqKH1BDF8Qoy/80IAWgiNdyLJ0sIz7qJohVzIVHXaIm2B5aqOUQ/Z6HL9dnf+l+oS1ky6Yo
uF4czjxXVEzCJRQh8T4oHLeUu7vMSp4n+8EZj4NsuxSV9tfHXCq7GhQ8oTXzMBOrfn6pqSHWKNAw
RhfG0iuyPY8Ksl3SFj+a0vpto+IuDM4ExjJBwmtl7KVohHrsn+eYY5oXT3MHirk51aMbQbbzf/eG
/Zo33V3d9HedZRzBUB8tOiV0TMjEILw25SOuMsdcwjFLs+/A/6z8oKXNaBqGBQjHgghzkYYBEc96
R6GU3iGH0QUvk1o/6sCOhqR6NCMscQtnW4zpTaZi4R1OD9fHv9wAPBPpJImmoWnRpD9fiyjq5aFA
dsvNS3A77IMpuTV879Xrgy/fsFIDpna8PuJCXsWQtqwSdx3bufjixAzsHOeA0W3y+psKD35T+zdO
Zt5Vo8ZD7dYo/D3kFxQWtDuqwqdQXc19L9MbXgScPi5JVaNjOgv+0M2G1kuSkcKEdhSRVxs+9aje
ijIZkMiDzbwPeoxtFs6OxseoT9yVSbjMK8SbxNRVmxYql9DsVpx8rUrsgjoE1biDSHatvrn5q64b
H8ULTS/SI6pkxc9ShfKLKX0AFuT6j7isE6gyWQ3KLiw8id5s7TP0xSchBOB20LTjCtaXHz+HKHPU
xbirCcPXh7s8eqpMUsgtR5mddFpsxXfvUvSLlZpUe+BBSmUMPaayHvALRAmR8sT/NJQ+Sx47GQOm
qmAoNWIBASBFxVODkrds9GvBbGkhHZ2qh0WyxXNmNlSu6aBkVYZSvJZtWz3bo7XvKpzfs5Lbg5KI
vJVhJEmgQlAPEFxr42tUmQ84G3+9/tVLZxkqP6gBqEawf2ZxlWpCSl5o0TxCgjNz6ptqst8CW70P
Xoruq+X7oAVXa3wLR4nkSabKy2OOmudsE9V5bQ1TgjFUHfb7pmMjaT4oREHmgzgOUx21tGMnfSrY
vnKRbYHBfrj+2ZcZBKGE5ohJS5s4Ks/2Vc4rXUFhYnBbAMz5ISJnDGJ0vT81XF/Yyfz9lwnjUdS0
SLD5q0BuvN/Hel1WYVaGAOqC1M2sALsvDwcwKm2/AloaEgDQ0cr2mJy+VaaN+nX2IrBa1z96Ya35
FbxH+GBaafPWi1WjM9/nUu9apbSTsVaBKH+nJ5GrFMGmBspnjOEXemv314ddCBkETAVvDFMjeZon
8xkcokGLkFk2KIdo9AlLmLGV1iLqhyICHLTrwy19JXUR7ghm3LTmpYIud/CgdIbeHe3EDXlwWsiQ
tqbhxgo7Kb3L6dkqZbx2Q13eyarIgBXuZc2hlDg701OG8VoYpah40TNqhzcT30RAugeStQxFe0ha
vvyShRTy638QJFXevYgpUHZwzHm9yrFSvcGOFl27kGxbTU497NYWwTI9iFfa30uTaxCGBXaA99m8
rwhFH3NnoF9IvAjHpcSVODmYlt/U07CP4DIEvXlsg2El4/hTNznPflXACjJEScXhK+e1hQqitwJJ
G81z/ZcnvIwwCC8RBg2C/GtIMyC3vmkhtFbLPwQpWFMFPItiv13fWUtBA8SEiFk0Ji6SkKmsQ1/P
0d32k+AQ5EjJG9p9CFgPJs12cqRdAxT0+pCL843YgC1OrDiz53FDjUANZynf3ZP6+vRmCwMhzPY5
QqbVsGhOwrpN2pWbcCHZVlUueMgogs0FsPR81N4M4CuhxuEqTuraHboLvlIfce51Y+kQi9o8Bsi+
72BtQgYQqvXN9a9emmj0kFRyPraYKlBr76Nl21m1GatM9Oh1R/RCuZbGLMAcwXfNu6HXVs7uUoCi
ruiQWYGtuIiLk2bUDbpeBKgStcWgxfJIvbfkD+ieb0TD5frHXWKOqCibBnNrcvXR9J8lkqYR2HJr
yBzXAdHL0jqWv5TJxKXcbcdhP2K4WDrPvamu3PQXk+qI80qFjle6jNTUfFJDyJZeDuKogp9f4oid
RciS682d6QsIUI+R/FrCKmLe2an9MyT6VSpzC7Np9qVG74etVo74Nkp6AQ+nOkj5cOeg25TSYyhs
84SvWuWibwShbFiDyigX68rwREPe7ZZo6M/TDBk+FxhhygOSXMKNx+4NI6cGaQUu422BfeA41N8d
236ykUlLpU+4sv7US0D5WoK06mjchcnwCQ/mlQvqz/NsPi3gzVh7ygkWmKXz7V1LSCgQR8DwqM5P
pAtepfYwts3RgD231aXK3g5qM7pKWJgbB2U+KE2ZGj1mFl4Gn4IECv7HpEtOdh88q478w5K9dFsq
zX1kaceQFp5QsSQeQS2qY/0Wl9VD4Fm3GaKG3Jdr/ZulSXZkIVJGHQbRgVmEav1I75MG0AJKNVuU
DnZTOrlZ3e8HGc3sol+LTcvjCbKxKdKp+TMMlTtzhEYso9+s35dVj7YhlKRX0S0XTdJMwa63Gx6y
5C0Jo91gQyYHOlBB/k0G/800bbzHlJUM57KbyU4jd5bJbmhnyqoI4++eKX441lY7MAmx/IYErOzs
1Sg98evvgE8nao92ervXc+3W9LR7jIiHEhdrMJZrddOLh4X4HRoNfB7nQBrngVvqDGRsPJrnRaic
FERaizq996BbEUx3Xjm6k9ndOUb4pW7tD10N0gYnjjJdCd+qyGbnGxwMgwxRSQfNMT/3WtN2vWII
LKeW3EFe3pZ5dDIQGpd9zAIU/wPM95fQqW4bv9ilhfRcmNzbFOLhn8CnoU/DA6QtZNe0nJeOV/8g
my+9P97DVvA+VFAEN529ktmo4vU8+9EC+8Ady/Rdok9QCi0KJCGAuGEk47OHNkZofAj08FNV15Ra
42zrWxoNP5q0cI8B/UVOsTH0+iYgp28kYAGDfdKKVJj0Hau8/Z60Q+gmkrWrJg9iQiI9OR2XJ1X1
lRtFBIzZT6cuQWWCQwG0c14Y8LWisPWEhiCUqG1a2l8sJFOU4t5ozI3WxF/yTL2BIobTXYoOr/xW
6avYncufYMnAdwV0gPIED4zzEzCWsYOYsi3qc9IHyAs3I857XotATN9/rxEhauNTr52GDCNBKEZN
sJIoXd6qRFIBVyecKlSh5xmi2SEZlmpotKCT/2qDtpuyk+H1D3H/yZYThJbIVQdXj8yf1yf/8lpl
XA4/CZoiNvvsjmsCq9bljg8PVP2+buhEBtIpNr9D9OMhmbrauApBvbxWGRJQFiVYzbyEqTR9XHaZ
HtHgC9QfjTqc7FJ+1r3sKRjzLwU6ElP/2Bv6cTRxprj+tZfR11IZ0zSo+KvUL8QhehfodBREuzAZ
B7fk/eZNIVxWPIAi47ZAqiIElnZ9uMu6n1hVPpPdzR0DL+Z8PM8vUMux6LhglvQTAu2rjm5gXuLK
l5iAxMBJt6gMRUH8rPVc2k3zk7f3t5UfsTjfpMIEBoudNd/bZRS3PXa3o1tgjWN61q70khMCFi/G
vYdHZR03N/mdUcQv18cVO+f8VJMbmGAlKZEACZs35UZJkQzNgz3U4jIoupgNDqup9Q3kwf76SIuH
B+gLeEeeVow3yw1HBCYTNCJoqHhgV60auInlFN8z/RHpG4Ctm7CTkDAJvrD6X66PvbCjZNMh0SdH
ZGfNC/u+FzdDM3FucZZ2IfXt/IYsRvktA4FTEPK8Ppq4iC/m1CF5AOTERT2PEhKi7JLucKPogKkE
+wH79mNat3fO4J1E55BM8r5dq/4sxQjCIy0EtvDlwxHppmFSJmJE5GG6aSk/oMN/w2oeBNjHAp/u
uthHff05GJKjOUiuP3i7pgf9NnTkc8+qUiMkg1tDKzt//zjT9jUpJTPzijIvWsQS/GI97oEr0M/o
++YRt5xjUj4YpOttu1YFW5p8QBzcrSa1CpLy88McdHgZD5jyulbe3wA04lVwX3jFPnekI9ioDXYI
NyUwm+tLvhRD6CHzAFEFYp4OwvmwA7tZliV2mKlHt1ii3Ui4YA1oIeIgK7gm9idkEY962FCZmson
GfXlENzlyq9YCCIAZsjOyInESZt9fEpLsPQanF6bKng1Uv9X5X9FBOgZ1bG9pe1l1MNQsO02jan+
WBl6Yd4pOhpELxoH2kW5Fan2MK0jyIg6ZiFoc+w1PF+xiZZr68F3tGNiDt8h/X4S0HovTb6i+vBr
kBsEZqAiS9MpqKMbvzdO5vAk2EArv+6icCYwB9SSQEsojsbb9Hx5cmBOU+awB8GbHVFx67v4Fypb
I+ZwzeNgIRsboptg4gtkZCNgGid0r/+ChQgEWETjTU5vDwjk7AaXK7UeUfygs5rKDxhZ/OwxtpGm
Pdf6Lp6klY2wENVJFKirgDKVAejPdmOJWJmOdi/xTjc/GEaDj87wIEXKVzVS1qpm6mW0o1tF7UiE
V4gKs7HQTKz6WmGsRnkqtAD1sumArMFtkdK3wWKEmORqiYWL9AdQnna8lpQtbTzodw5xHa4hWLXz
pY2KME9xQGRmS0QpqKoPlX6YEnbZWLpxPTw0+V6jrXF9PRdGVUHQUymkeAWedXbSBhtzJqmAPzak
9aOhuL3xqkn+3vH7u0H94sGCHyZn5fWwdIP+odbRROHPi00k+TUwxrId3CDy71uU4vxAepO6/r5K
MWa/8ZQXMwFameGZ9g++FrYAlW7it2PP3t9m1ndIudBL0gb8JNrPQ3E7ZYje+PqxQJQ1gDTxz1JQ
qt2wceBxkO7PEwZPb7VJ0lhZP0GiAPW6Onjr2m6HetUNbk7epxYdGrgMN9c/duEiReZPgMzY0Fwi
s6PaKxXiLVlOKO+j20DTbjWK6agLvCqTEMlH8Eg3VuZ3eWUBXNiCS0OBY9a6Ucw0xRipG91YjW5R
Fjkw3luYIRAM9LBqIO5F+l4Lf6IX9fwPvvbdyLOvHTQ5lQqTyBjxAI2mTzYdurzcYiR2GLDsy701
kMlCJKTayy6CI0qHdx4vBt9KPbOnxW10PVWU9tbI670xQeQ3uSm0lbx6IRJS07cBEQCqADI5O6dI
XSihbAlEi2GgkwtiD0znID15dXu4PpF/tuMs7aMMaMMMtG0Wct4TCofAwKsLgFgjhwc5GKctXDds
26PoMFTof8jVeOspqqDPDSfDGrampN6WaKttgqo7Km3xeyimjVHk9i4eC9vNp7/dJCMpBTEI2o23
Fe+rWajuEJLCrIjJiFTtloT4APr84FEugRuMLtlaX2FxVwskEW05UMTWPEh20RQmiYAT+ZG/D430
hAPG16jPvirVaTBpzGJuOH2cBh5V19di6QjTbeYy4CmlApQ9vxNUO8XyJwhJOS3jTxkai9Qdyruu
ZZa7UOr3NTyr60MuXQgG8wsUU6c84sw2WjfZeo/k/uhqXb9RRyAxxcHK6MOOX4ehoGAyHVPImtcH
XfpOE9o5VE2FUu+8LuCXQTkagFZcDQkYxU6OsV48JprsZqq3tdvhwWKBrw+5uKgCqEQVyNQvS1hV
if1HaXB+mxhUNKpQFnUWqaUYM3xCqWEzRFDtMH808AW5PvTSFAPOAvdLnZ2HzmxVJ2yCfB2lbMJU
fDAbcKroFmPhgh3WtOmizxPGO56x0tFYCiD0UODLIStAsXEeH4u6wzeLQbsivBWFX9KdTZwjKvv3
W6xsH54OUE//kBbndY9haqM20Riqz8E2g6jKDKySqLWotbcS9RenkoF48UORBHF4fkAwdu4jZC4B
d1FWlOGNFm1/J56GIy7iTD6r5+PJtZaXLj2TVF6B/xlXPR/XL1J5wjmHDRudkvyLZCLwI9tIjT6O
OscGM6cku0O0dpM+Cv7h9f2zeFo0qud42MEJnb/RmkiTI1umQF126cmJ+h1KV6cYedigfVEnGgt0
Wq+PuHxYAH8IptkCLKHrcLvqWm7XboTVWSjhAZdVNCmqx6T38UXQbmDoY1SRfdWKf5QuUrwGLyDe
AUSl88me4lqVhKMAavtwqKN9HpiHIpsO8U1q4/GNLWmEVlm/8ta6pFGIbUy3BuAwPKeLQrEmJV0b
ZCDICg1Xso7X6DhZEzLGmYvJm+RJdNZb9R7L2R8G3Qo/aG8G3CVE52Jss2pTY2fQ9QnqioFr91gf
8niptgVaYWgKIwCII/z1VVraF/CSKKyyLeC8zOYpKMsRN1rqjZY1HQpfPhhT6nZTfwir7MmwXBU3
k38wIl1Dgau2RBv8fGV80OwOLsqDi+gv9mWoM8Kmb8gEUCTWGRzlpZXy0FLWRcXcYWFotnNhnI9Y
a0PtoWRK7IR5qVfyg1Jj6DFab0Go4BW3tgkWpxRBFhnUFyjCeY/I1rWp7/WeWnho3LZNe+NU2alL
ykfjIDzJfLNcyfMWv48Txli0xuDvnH9f1UyOhcTk4FbOfeXhsJm2WyHOkE2PCebV15dvKXqSUKJv
IlRvLiD6VJMjqEBsmCCAv6g0NxVxLMIkrVaB4jzKqbU3lLWLd2lQsTlFo5sG0vx28LwGPfW2YgUN
aOmq/xJUoSvHGD978i7PHGRe1Wf06/Z//1ttynesIm0Pgtj5xBqI6eFBybApqshhGT9LQF4QEz8I
lnwWJ18hlpiptxKqFy8KoGyEEnotNPlm1+40Rr4Ro+/ohq26Lepd5H9PpldcR/YOLHXIi3Q9usTa
eGa1xR7u+jcv7V6HhErXKZ7wvp99c1ZmcZQh0+gWP/rJ2Pe6TyhwKBqDnYwxPh3WWPlLa+sACqFV
T2v3ot9cpImuNrrH1wK6rSRyjehIcee+lLXbVPowxHjvGv8oPac2hM+M2FfmPHsEvgEP2geWqeC0
ioxasgFlnOZQQAP84eT2JkqSr4r9K52Sv99DJlN+N7Q4zu9aPLEQeR07ZniCDxSPm5qjOo7CJRdR
7JjVNtEr3DXkQZp/80egDOrd9UW+BCCJbJ1kHdQg7J8LwSjb6FTcbzU+X54YRrs1vPSG57b1NRYM
CzLb6kMz+U/SKvt6MS2gIi7oR0Kqap5UjnrVQBMDGZpbD3Heom4yfKxa+VNZ4U6O0EgGJNjJHbz9
QuPTymeLSD9/pjpg6ukmYux2iQwqFBKDyQf6MXqv2Zg9CXaRSP182fugFJ/o5z7iQutpPwfMQzie
P8ewho9QreyBhUNGpBbYqz81tHl2MtaBEXvNABTaoC1Q0ylJs1Pme8cSx7CQHj2Kx8fr376QyzMk
KZFodkGdFD/p3a6TkSYswa6QYJNvDPg7YHK6aR6irF4ZaGmBqUZCIREtIPlCaCHxW8fBDosL3oIq
il2iDE1Tr6XNhOSJLxUHFfFIE3EDHHlW5vUSxkjehVsoHyoI5xdpbuhIkLMKha/UvW2ZGrdAzzZD
c9sX8q9hsN+c8Wce+jeJHbyAlnpuumLv2d//3kzbogfB3Y/2EFgwKBXnM90j093I2N25nirfWDaO
Hnm/12rfrayVz52HTjGSqogSLMVJoudsTScsia0mwunT0+VNgicKGKJ7x/qZeHfCD0TWoqe+S9fy
em12iP6MKqr5nGG207ycD3eYdhfWU7CQBuCiw2EKyruh3KUSkmfhrYNFTOZ0hyhLd14T3muSgeVg
v/Lpwpjx7CiLX8F3C8oYQYT07nyW8YK3sg4pDUAHittmP6PauCEjd7VA2mcc2LREuXd8sZXkRpvi
HeBRSZEP+NyjVTsd8zBdiy0iy3ofW8QPAiRMgxPmDvWI2WJk1EUk1OdS16nbW1M33TJCkN7UhaII
gqI6MkXZxjKwTBvlw9/fcQLmDx0Wj0vIc+dzQaEvt4pJTV0FoaFewTDWebJEQcAPn66PtLTjDLYc
rCiVVHNe56sLzSc0GamL48xNO9mfMHD8nTmN29adtGksO9z1E6LJ10e9CCl/5vbdsGJLvgte4FEC
BAzZ6GmMM4Cv07NS44ce15WNhDdP59QnCsd3va2z3YaVLPAC5vjX6JjhsdcXtGsiQ41Uo9IAVDY3
JVLa6Zh/z8JhL3nZj6AbjwabPLqP1eALBMJtFYd3VV6dJlPZIBRbfG3z9OX6fIitdLHVqESAheMW
U+3ZVouSulLGEOhwMFSYvd85bYBOGGrljreBZrMpPONvZv1/puDdiGJfvFuAvK8NsyxsPIXLh1jK
3yQr+ShVP3rP28hJdO9Xr1Vp/aMT9d9B52/TdlQSMjI+szbdUIIKDARxjOHqIMcmWQXKEOG+iYJ7
TLZWPnd5ydnooGMQOL9AW3VxbFheF2SAvwfcCtJdXzenMp12RmhvJMW8jdMM5fxqWxf5Ywn6yrKo
6xQfnTb/ifrfAyLCr1purITeCwidWAYURERtAdQ2SfP5MtgGF7fkRbk7GNLJD3FFjREzRCjbhz67
LeB7HCZkPDZ5uPXQrQtL56b0TpUfuI7qu1iFfwp9s3Xxw2vww8wxbmxNoa934xj1zymiowTPMWxX
+oV/ikvz/UqMFokHinpUTmc/u4z1HFXdHH2fxh3sD0WLLdLBN+SNleK23X8vhuYBSJ1n3cX+eIga
f5cEzsq1fJHz/jV5//0Vs2dVECO2JJtShpFkt2O9Np/rZ2hKbk0OngkV73DaRXryIPvRWgRZuqxM
weVFXkPmj9kEoJJqY64a5G65qfPqkPgGKswjXuZ+/ui3CNRrzr6X7Z3s1yc5HABKO/tAOUr1B0XD
3i5biR+L8VRcnVDEgElfoL4GJavDOrQy9Ndqt2CwJG7Id1N8Kn2il1O8JZXz1Lc2lmlGsFIksxai
FxwAUf+h6nTB9h310DGDFkshXx4PlS1LG72obycDR9S4fhBGliu5wlK4ZNmBIFAkEbDZ8+2H65Kl
VTYluG7QHusAPIzZvnqGcY9B2lEax5faz26uR+jlb/zvkLODGkMltUZVxzUVG0cnCvatkm7RVd+l
jrIHpLsypRclA7G3YY2ibQe8FoaSePi8i8+ObwxF7WDVi/3bDf1dZNnNrdwpdwGMnU2mVKAB0I/U
5N9Vyt+PCX51Qb/2rPlD4ZwddAol1NVpWHPM573yRhv7lOw+cw0zvU+09oAy/n2X16GLze0RjyYn
R4e9kJKPLQTEqAi+jFr7ifcaPrASCsGS8qOUB3wuEqw9Kh0MQ5ngLGdPH62kBMXT2JuiCz9HxudB
NfZW0e5x3vycaQM+OylWeaU+niiWpgeLdnmSRNoWg4f/4+zMluNGlib9RDDDvtwCqIXFnaIoiTcw
dauFfd/x9P+XPDP2q1A1xPTpi7Y2U5sSBWRGRnh4uIfMPzR3SaIfsnxkPi47GpXxpCvLFnRygf7y
FUCKuJT56cBw68GTAErWiC9OQXYUvd/Hi/VmJ/nBbB3TLWW0wK2gBhWefyRDd6sIq9Ne3Q1qiNo5
FlG819ZLXiqQO68kqwqU2sPpJzzK07iRL14GZFpmlP0CDYUoBbX2fLsE8VKpUqok8AHnQwvjE9PJ
Fxqhj1nR4F4nt98LDESY/srT3+Fc/2Vq4c9Zy45LHGyExouzKZ6EYTeuBXJmktjzJ4mzvtPtiiex
RoQOmv6m09THIlVcua+9eklPbRBs3KIXZ1MsCd+Va50qhjvpfEk1CKJhKKwE7wUYxIsb4CmVD91e
uAGbzta7vvYDQbmJdaAtgkN+vlqi2kuBEHHCdOR7bhruVKM9v7w53ePwc+z++TzsiHvk7Pzx04AV
uGhYivJ79TYHLOjquF4SX1Pf9AXKf9+5+D3vPl/l8voQy0CzFCwrHWr2avu0BsMHWVyl/my1pxS7
3NJqIfzRo8iGl0LRj0jq+9GS3reK8mVj7YurlLU/BtdEJKcEXeW+Dda6NZS+1Id85enJfJuo6WlC
1zkulEfDwD9F732qodsZiUHJRLdLS+/rCR3TqMbZGxHwPtqkP1x9KCZCDDiXjKeu0UR1yEMsEqIU
28/sFLcPILgu2tMu3lu7JDCO6tLfFEF9N+uO60ijmznjDn3dp0xeIALPFYMD1hZfX2ys9V4AghA1
C8XaRRvCanO8gCUp8XMZCNls7iR1OiAM+xpF5tMSjQdLDEN1CmbGy22JGcZG0Xa5F4Gu0YqC8AIY
xP17vvGxsDcoFasElhjS1Eu1k4InY5Q39uLlm0e/gKlCCmqTdpK2WmWaHaNSpyHx5eqtr14qmyp0
ubfabr+x78SePn+dvEOkEkjgGE69mO6TG4lh31CK/Qjh1AYBmFx6a8bAtZm3xvah21lPXRBtrHoZ
PFhUgc1B84ofaa3q3lIZ8FOVrdgvYInbOLvhTOXKkjBbr29znbHnYCNXugyOrEgTXpCIAdLWNJm5
0GJ0GmLicb3ciCFGSa2e1WDZY3t0n2+O6l0JJcy0kXdQ0HCeL/qPrR23pZEFiY/BCyUJchtYCuej
/FSP1k6Y5XROvXN0oYOhGm8b31S98k2ZOeDgWtwEF42zJcQXKW0wpMFE28+leqcH8iP+MtiDQsq1
1UfVbPe0825jFVXpui9p3qYb5/QCUQEuA4SHrgNrW8wDnx8TOUZ6sZB5hmiu3YYLb7b7L3ZmPlix
vYvT+q/UmZ7TZiNhvLbqR4vHgJTrXBBHs4bWpdxwByJ/6FdQLepJ/VbP2LlENppo8lOeL29D8Pvz
F351VYMESSP3QG/EPP+tZa+iMW6zalv8xh1xFxfTm6JOz0lu+046vWCz+RBZGxHi2hlivJvQwH11
CUdHplYbdsAL7ht7r2SOPyGGja0YH5wPq/dfrWSr0hTHchUrBHTAxcixZeJt9TsjJyXtrvEJB7s9
pb1zn9Uk3Nw72FrpN1o3vM5yexidI1ZZvweZHETBr6xo/os7QEwR8eOBxOmvrfumjYWjTYeVrZ9j
n6PL03OzmL/MMr2XtPE5GmTPnPQHNvvXSUl+Ts7W9MNlyc1NDecFfA6YFmx0FZ1VHLhseyS7W5hn
N4wF69pjEdj7AXPI4IDSzqGk1WQmjgutfuP+uZLkwn6jvUd9S65wEcqQXUkaGj5kXmQpYzo9V+md
U7f72Mww4dAeldje52rk4xO341zey3j61Y21l6ItAvxFW4KZPfiOnDWB0RLPVwmTIRmVFaGv5M/y
fHSSl6KKjsBOD2pBBYyOftrLnjjvUVFjoO68LbjUV1SLnx8/9TIlgOtP441TgNDZRXekjeQcDR47
guDR7LRsfsq1wK9MfZdheZvG87HNly9pYP7Q8B138WffN+ZtZXtaHUJRuVFn+W/mWd91FXfoyNC8
lL+iX5aN2KSJ47E+PiTnNJDEwAC333mYwOophxgdRL5ZO4/YpT5j6PrUqubDEE4PUau66QiTNIsi
3ygU2U1KAx8vGiFu6TR/263s6k15S/JYu0JdeJCqhzGuXjAdu0d/Z99O4W6e+NqPThe8YJP4j94H
ljvP+a1itr1nm72bR/qryZ27k/r0oVAZqLTKAls5p9y4bq8EJxpkCLfQMkD2df1TFXDVyuwSplhR
lipHxszDemdg5Ng0+2DCSlPZoltfueC5ZplVYVxKMDhW903oSHKBK2SMP9A/c5k+m0SmukleqCae
xsXawEEu2zTsfKyzaJUio0aRtwqFmT6mKbowsW+F2vOQtT8tGt/d0h9LbUiwGHS8pNcPHXoBoSGM
YQosr1UczmslY0Aq9VJ2ZmNtTdNeuYhAzT8a0IwsQU8732FxGZSJbS0xRZnE/nlP8+ok5c2ur3u/
HJpdYFf7Jjn8F8cPfoOG5LgQRVrTSVQpghBs6rFQZTpJVfBbskdPb/PvQ242fPX5HdK/q07mqbHz
fRdMXheZuzxCCqTr0ULsj1qK8XRWq6ZL4L6rKlTSy8U1pQ34W7uSGEFRgPfCGAAI+JqBMhYdHWpk
kqDuPcjW+GSHwc5Jgoa5EkW+1bJ3EMyvdt219x0Gku7UOF9nCzmExpCRAnKcyQ2lwKNlg671K9xO
9KZ7KfC1IOb/kZeRgjFd3FgbO19qDLRyZfAes3XTQMtPzpIkrtPhKJzP+7lQj2X97fMvce3UiRFm
6n+GZsBjzz9/HaeNsjBl7vf8toirwTfS5Zue529pX95KI2an+mjuP1/0WqpLb/B/V10hAWri1Fpb
MrGOYJmnlk+VXJ6EmAQM6dFpma6oX6xqI5YK3G8dSv9cU3zoP3DBRFoSrLLGmIsnu49TCQRny8ri
WrQmngBxkMaS8aygR0xl2toO+VlKnnihqrxj0oiVePESdM2/u8CAq4S9GfAl2Qz548VaTanmIWCt
SCADwsN4nxf4iUvNtzoZ70fYO2pvnabQOUl29TSM9YuhqI+aClta+0KnzlVHdS8HBRzQ6j7R1TuV
qSxFibckO1af+v88pxgsYTQMtGJNATQNRAnoeZB6zPexflLsv5rmVFs3vfFPT2Oeqy0aXj/fXitN
iMs1V7emhlMznpusKRdE9Lh6KEqMtf7OynKP4/u949ZmdarU4jaDXRRntRAweIiWl0W5n2ioqZjr
tIGCUbR8UOJ7eGbHVv+NVS++S9OT2W4Ew/WugZqLEQhyUyAmwghGXFN/bEzHTJSFUSAU6pToO65D
TnZfDumDLmm/P38v67P+sZCYLCf91Nk54kH+WKjLbUWaTIheWJMPLiaOvjw4mavMqd92CXMo1uBq
JvXl58te3DBoRQgOKP+m13FBHcTTUsVhUx3wVJEPYgQkMBEHyYadbqUeeOdhxt1Khof6+bKXjYCP
dS0AaAvwB0LC+c/NZaO39YRwqnZYzwpTgTjyAAVdvUYtxsSDqH6VDm1bISbQYclnbCQ0l1k3D2CT
s0FdpBtxWXLII+LRgzb4Js7UbflQhrhZge2nWGoZySsOp3XqKjUyNim0N+wr7ezZRGrh8/ew/upC
qkOU1GQfbLCLeaQmllXJjnEWqU08oJFSyzD6bOT2pm3HG6U29jXjKZ8vuTr0kKjFmqiH2uZHD+Dj
zfyx03CXb52ysQc/SeOTEPaaDU9Jw1umX71MPtrJV76Layn/lqX6n3XJscQxkhG8PP/ky9wwWq3y
xifcPrQFq/IOWr2m0G4IHoTjoU2FAaH8X57gj2WRp2WTA75BZDtfdgxq+lnIWvkqN7jwfOyL9rFr
/4p6dWv28yId4c3SWUH+mpUu51DUJC61OpuxxoHj4ggP9b464E3xKnS5S/VXOYIZpVhb6c2jNrZ3
ab2J8F7Afx+PQFNLoHFEktVLlrq0aehujX7xK0zHo1i4UUGKFPlV7b+oFclLCfkketvYVCJqn13g
Yl2a/SiBaBCfjVX4YpvqcdEgnRZiVpykuTtmNePF2Z3c/VgS50CG48m4XBpM/ZvNsGOezINEvXGq
r0WzP59iFa1T1R6iRG3HD+eBD8nHeqF0H29K7psQIQnhbCj0hTZ+/dW3zgwHySho1UXwThHGr2ju
jSSHjIei1iXM1ZpJR5yk25d5essgsBtJ00HOio1Nd+Una4x1M/7EqKZAKM+3t1xJ7ZgaKFsZ8uQ2
HfahsefKhXZ0zFcjwUpZ2xqYES9x9alZEQK9hs4N6NGqKFmsNoU2G41+NqM8s+j3Yw/xXNotlrOz
4q1wdXU1EGVoCZSCzjpF6WHISkHFaKZwjpxGXOB0jE2Ku1p+q5wthe+rLxPJLFpTdMAoBc9fZh+r
dKZCQmOv9jeC511D8Zis2EM6AY9UPGGD+rud/VvLSkKUQPzoDIgKFDz7fFmlpEtr1BK3ADJmqWLc
tKXCh+s3Tse1yI/qBLgKmKYBwmOcr5NISmctsjn4ehruP7QrsRmqrfiUJrReDPRsjM5rJImfvFWq
XX2zQEsU86L3v45LwZwsZZU6/wn+Qf8uXLSyMr9D2Dfnx6Y2YovxluvoldsVhiu3PGgSQ05r3qnk
hNKAQtLot2j/Id5+6uJXy6TFld8KgTHnv8oqSBf5iCyKQr+2qp1y8M0yaNLR77RhZ5SlK0Rs6rh8
Sqa7Tj9UkXIQzqcxN72V9iRYOHUCNdZbiOrVX/7Hc6yugcmO4pSBqf9ISxbFd216i5Rwn3RvU+GP
yRZYcwkcih38MXtJa/FyWCopGtjMJqfUSKZbMSw1gIkIvbvUkxTjqZQiMIL8AG3JF95dQZN9TU11
a39fuX9pPjGcL7wgLuV1hmoMDQQ1Bx+k6lCA0wS24UWFuVNLyV8MCppE2lHaC3dn2ttB/19k0zwA
1RTUClr369BISou46EA6ZyGlGdJAHRQmFFpPVr7F+Opm5PAFiOXnt8+1oyX0BtEsEVNH6+hhV6Fe
F0s/+Bom8II1H1Ex2IdZY/UchbX7dFw2cqqLOXoRsWhTICQjClwyyfNIsqh1KycDtw4z3E90sF+d
5lgnqivFoxsMr1PzhXrHyzAMzKwbQSyWzemAccYusmw3bO7tZvFRct3oUV3i+OKxkPEmm0YrDJGd
88ey8xzxqNgY/KJHfdG+qdXHPrnVh8GtKvS9qWjkdyH7LIyjPv8I1w7cHyuvRePlMlEyMya5FaPl
wgmgDv8J4r8i9T2c4X43m/XLlZSDD0An3xGdg4tbOCqUGG+cifol1o/aeCvM2fqR8mncOV30Eszf
MMRx+3xLY/rafcxADt1AcGAhqXr+ivUsjMcmHwY/6pG5w3dMKGHEpFRN0L0o6Rbv5upy9LI1bkfC
+MW90SeTOk7dwNSV4WlS75V40znqs1FkbtVvDQ1eXQ1ddAMRLPLZdVWahk2u9vid+nkSHSSoaYuh
njDpQvKM5ENxXj7fNNdOrtirCI2Jf63DhTXXpTrnbJpiYEQfdXIx8Dl3P+D5uhLikqGBBWO1NaR4
9ZSgkCjCFEGSuHH+CZO+bSSoMQOCOPtQew1wh4l+OZFBmSvtuJWwITzI+mFqnQ1c7GoCQl8VaQuZ
hglg+/nKfeA02PRxPkcolaEg4ASY5oE2LElwp71PbePrne7R1dl//qavHE/SctFPEJI8jLyeL0x+
o2tFi11iqNJBMhiywD23lWtUIBS3a/WTkEn8fMkre4lvyqQgJQE9+zUnAtQ5ttUaLXIDglyPvKra
JLuou0slkzmYrbvvylZCuo2bF7oYyl7rgFyE+tR2BSzhQmJSOUI9T6QXiekpmIlpByaKvV7JNn7i
1UVF21RoqlzSPqw+zWcHSRz/3rK6nRoDlmD/FFLKNxP2jVK9//X5O722gaA/fAx8MrkEknD+HRtr
WCYymwHhlZvB/EsIlUVcJRqUZUN7TeRXkPIDkjj/zbIQhCBFQ8G4CLZBqA/aFHJi5IEIhFSAUH4I
xuxuSr5J2S0TvbDzxlvL/NcDkFy0mGICIQtiHtyAVbh1EruTOpuIpKiLL8zFm8BXx+EAfHAzJ3e2
AOR/dEN96NIticRrcYK6AzBb3PLyRezFXhtOoMznFfY+IpkdUoOy5Jsj5Tu66K6KAbxcvCZILWHh
unFirx0fgBTgUEtFEWfNR5Q6bVIbPSUUN+lO0YoTN+wtjtODio5IuuVkdHVjgb7aiEEKOen1tWan
oZNMUUV9gux6FTq+HaIzh2yssjwm6S/kKJV4Pizjpgi82LGralrIGljixjGEKPv5jjbmYQwRQsey
oJR28KMxjA8PKTo/6D+4CBsI03PhliiClIXV3X+xs6ECMvWAQg2/f3UXgFlMptQ07GzN8MSNF4/I
4pDAG9E3hDjwJTSw1Qx3KEpv0Fuv1QywHf53aRGz/8Ah1cLkhaPbBWkMB7um8xz7xwh3yWjxnu7q
0yTfmEgR2eW+J8PR+lsdYeONny+Oz8Xbh+fAnURcuSAYz05f17qes8vw7DLxUWD+4zDEex2ncT2O
ET/xo/wkZDjMxDyZtf21L4Mbu9yiZF+LpNBgqY/FICZI5fm7UBCtHSq97CFmDs+lNext6sZpPtrO
4gmP67juvECqtn7+lSQSMUCQAHreoHbrAnnStDRjKo5Jm0w9yV4s94ij/y7bwtedzsOwhcygu1nS
Xxuv/UqhxlYH/BeDkbSdVrsO/ZcUMZ++95PeOHYaco+obNfmlzA0jzFsAvb8z9zsvKnNjrm8hQhf
O+xny692ntaVSp2Ybe/PqXGSKxTkEL900CmSm70zPs49l1gPyQa+2cYPv7LfWFl0kgQ+rK0JNmnl
WNXYApjFqDNUBYrYXJQLCpf1TjjHxSlmtpK0R9lnF1ev45dcepaWcSMNE5tptemRnKRqIzuh6fMh
Yv/HwcviIV6aJOj9Kflp27+jzPRyeqLb0UW8x4uFVOEjDwoj+q7nu9qORzl16Pb5Ep/ZBiIMgvjU
4mKlWpErDpXBMdt4w9e2lsLAJ7wJkIAL+W/GLGUykmTwnSraGZMBA4GfpurHYbZfx++TZzWRW+ju
mCRH8rcvG8tfOVH40mjU4dQsDNeuDrKdYoCcZRzkVBp3RfMYzs5LWbbIwNc4eGGibTf8h6TN3mhu
Ln4liqACQrYgC2GMi3qiwX0uSwcWr4foe9QO+15Kfkxx8WzVzosgyXZpsRsWZiGl4ilwuts8d+6U
Bh7pogBXG95cdrcRLFZP619wNtwKN5d3OhgcY+AoNoqK7mI/1KE+Dk3Q+iafwdY9JqO9tI0OgR2+
9FEE6dD4MnTFexCgCGraX9K54M/+rrLloQulNxF+abFsnIbLTUraTO4sWkQIIK9rPhk9/HzS1NZv
yh89QWCMxj22TWH+rlrpKcm3+OZXsBORpzMTzj8ghGsdyXFmjzrK1AqPiFj5YX0ZWsMV8k9G8Tyo
nvDxI/nwFxdBQpceMDZhoiE8uEl87EP0JrgfN3btZVg6f6TVrlVoZ8fBODJj1+pImZuurvbUvng0
1IZrW3iqtvUNpf9LCKnc/J5E2Kag/JCZ+XHjSS7PD6RuAYZzB9Cyu1BdShcFohlzYMw+uQke323V
e0nBU7QY08T4HpXVTRvEO4LofmPty1RMrA2RiKpYTKmviouuWEyp69TGz4pHQ37qhzvBFrH3TayQ
G+BAF90V8T+SE23cCpfHFptusBwST7T8LwC8EIk8PVu6xocJ6lpQ9psSdKzh9w/M7CI8ElLKjc8b
v/Zy37Mq7TquI9oOcBzOgzNCOabS6kzZ2bHpLrTmuhw5MDieo7ZPtaMRLNDe4o9d8H+VGUdcLzSn
9eyBcF6j1hhGO63bup6ucAOAB4TWP+ML8LvXOlG6LCHqG4SNL5F81jlgcjS6HcOC0xCeROFjEtbF
ulaZHj+6NNaPjZdzeSAoYJCcoadJmLroy8+dZMxq7CBNjvZN3CFGeUrwcinfxaPkeIMMSoovj+EG
IPkiTxL6N1KxaSanXdygBlpgYuxMUNEviMlO2nRjW2uNn8i0VdvXJvuJKzgNVqZthXN6yNyB4X5J
0p3u/GD3fP4aLuM1qxMRhZ8GAWLdW1TlPguq1G78yER9B2ATy9WpebAQiIihSny+2BVGBqtBLeUC
Q/cGTZbzDZnJaVjNcdyy9ZsP0cpSpxMF79pm1lp8fkc5SfdNCKzReKmeHRUru8NsfisYXqZHBgrO
gqQAKEePc/UctjHrZTkj0vwepcuThBh5ie9EY6H+hq1pO3WPgkXgICIrUhgLo+shkHZDRjOr939v
vBQBTJ2nUDyMwI+ErJdprzNluzDyNEjD2tdAtNFrc9sHBS2tPHuzw38spsHLunYzqsXqJuxdreld
1U2qrch4mVSdP8UqVoyDxP07U3+0/d2cpW7evA/zCzvzS4PvcPHc2OhhSYYv6VD4h3ZjG16Jj4JR
B4FDo7sE5H2+MeYiUJZBsSp06BtPQD56NH+00fIYgiLG1yR8+0D9+vmrv7oqc2l4TcM/vhg9yecw
KcrOqPwoPmQTdkR8fOGUNhWwnlGBlvD1bcyNbv6Vohi4BWCLBUUfa4332NUgwU8g9tnW9/oY/hWn
DOmeHDiBcVPhzvZrro7p8pJKzAcq1saLvnYEYYMBRXAfIde+Lk+4f4xQ0ipuXxsGGHXJ9Gro7yIR
EPXg3NK9q3IfQbmRRvxs4okr7N4p2j5/9VffAnsdZSSi8OUNMDILFWtJ1nwQaUQTrxu8glsYcU5P
WCwLkpi4IEUjz64RPMFINGm2gPLLOQQFlRzeBa0ubiSSg/ONlzhZYTpT3PilgiyOAyux81B7K56q
hEHwFAuYozX+XaaSy8Awlr1vadp6+fzQvZuSNzIpUsevCHNAfNn6Ulcub1JpLkhmJgWLS6RRf5Rw
k55niAK0NYPqhtsu7+phsRXanO+krQ02cRvf48pFIBJEoZpMnsJVdL4cLXRprJSy9sehfkydhfaE
jP5a1lh/qbP+97IYbqj+544WOULOTdSqBeXGtJNS6y4vZ5KqANRkVLYe7UrCKOoJSmqI6hBhVo9W
2F0l55Na+422HEYmEsQZFcC3FAOYlkxcdIdhHNzR3BLcvzB7YyBdNEERC2EEhHmw1UdQ+tpaJnWp
QfY7d3lNSlSOK24CUFpozBQ5aC/Dg2/RYHZANMRmTVpMCKPwpqheNj7RlfcgYFqRJ0B2oP49/0ST
M8O0hDrrz+G0G7MvSzu5maKebH1+6EOwPdhHcV3cmUa4UUBdygkQpyjvmdEHqabDvXoPTTm3RtkR
n1Ur8xFtxzbzlBVuG4UITYMNz4kn15Jf064T5B2Abs8q4dVML5qZ7hg08CwMvfu/pND082y4berR
BT3aCipX7nUiihCPJaUU5vHnb4j0tlVRE658B0VQelyu1o5uFMIIsJ+6XtrN+rBvpdKX44fBbG7m
GVeBGCA0owChYzTr2hYCeiXLPHsicQX9cYrNeMI8fba5YpA9d8B+pNKzs1PhvJtUP0JrVgQ88a44
1rP53pJ8KuV/s49RSoUvCJ+Lsnu9jxs5Yb4q5nbvmu9L9Sx1fjq8C6PAlkgyDR3Td4knvpqg4tZS
dhTkGfRJEBjaSjSufSNQKXxg2MdQlVZbSR6DPE3kqPY7PeXWdb42JL1JVjyU/WOhOjfyFH8TTzIP
htfH74JHA4WfyoyRV4Spw018XBybVf7FfCR3MYGW7NRahZfZiMdoKVPOOC7KaM/kNlKfmRrQBzng
noc3Op7D5u/BdGK3Cr1so0q7EueByKnOCL2UIeuhhZ70WxkzTrWwWR50pLOQU6/Rw8QPeKenmh9t
isleu3y5WPDwAxZm5Hg969UywS4tmlb5sU7gsn5aYesJyu4Yml7VmJ5dZRhR3I1RubeV+oa3yRTY
hqL7FZAEoX4gAJjCDFJcxNYhXxqMWp0S1R+TBgQKEQmiRPPCE0G/a83XBhlSmgJeapKW6f1OEIiF
EUaQFLRqflV5f6ME3dZtc+XE8lhClhOZqEtD4pbeJurcISe26G466yto46keTV9SuA0ZARMoRVfF
/tR/HXT1QxuWfo67HXSvfSXBu2FTCgbBxYxyg53OJKVN5Ydz7Gld50lWfmgPc5MeS73bVf1LBdWm
mMdd6qinmF67s1UoXTkbPALtSTYL02Kadh6+1KWcSPazytdVxqWK/CgytSWA3FvjoIUQrxlL1KXS
Pm76hwKmW8Ugw+fX3pV4AcwpxD3ASOgniD//I4I6JXBnVcSVL6NdGdC+iFouHan11HmL43blKJ4t
tYoEWjlYgYWaiO/035owvBeEG+ER7YzhrkCpq12+/dvfZiKCz4AEwzkk5evsM2VGaEbfuvQFDCa0
slVF2mO1ftw8bZdvUawk4j/DAYJoc/4W40GX88EySp/r6Ag5U/T/kMT3pGTrAF1dCVxc9LjQhVuT
IlSpStOy60u/IIhEqnqaF3j/oPP6uAVeXOny8KsEgkR/C2extZpbpld61hZz6Y8YkJKPMVB7sI3s
VEFHC7g0REOXXj4zfpL7+ZfbXHq1Lc0pxpenH0u/bZsPmfOlBHxv4MfJPw10o1otc0vFQQhx8zIX
2/D8wuJXM9ECaiQUaIzVoawrI1GGuip9jmC772bgKosB4wk6862VODvFfhi7Q9oMDwbKe4LXZMf5
MUf7JCmj3cb1dQXKo58paNvcYVDUTQFv/HE+ZQl+0ygX7CyMUCfMt7v8TooPPdbtoqLUK8nPDLxn
BL2qLlyM3ja+hABr1q8DMFkw1Rgn4DidP0BaZp0d9AGHaPriAF6jHfFxgyTpqx5nUGFpDqHhXBGt
xn5LD/TablcZA+QqFdtwTcoxIr2scoy7/SblBOukxNSpoImuzAHb+KHiu65/KKx1EidBlqedv/qh
aeSMKmxMTL8pl9n1UnsS80ytejuDyohEMsAWu1GIVranUBFNyQaZ4OLnqhp8QOowMQFDeboKIzNX
AENVUHHSIdxFXNMCOKCFr1AAfP5rxVc7+7FiJVwSmEjHSkBbQ3RmZvWllpiF3xpMAXb5kx6iyKJu
URQuICCWEZYysEJAAi66tfJEs27KWWaa6FVGxU1s2l6GvdcgO3eCFFNjsKYlW5zHy8JSrAsOhBUq
8rUXd/vYhlVUt8ge5pJ+Mndl1dIh7r3YlHYRqbcE7K7KWJZmiYdX1WmM+lsy+F2k9rd4XB4+f9cX
9554GEas8SyFf4mJ0fnGkiLGyNBnKvwifHKYEisI1mGB1bqb58//HynWtW/753qrQnbIKVQQiOXH
ty/YhLo2x5PbxK+D+SCn/GqOKrpJrpPvPupa0RiL4p2T7rQt1YPLJIvfDvwNO4L5AXbB6s6vtbJM
sSGHXJboroaCUlGwutYlz8qM9EXfZUdrRm4uYzSkGpSneYhuMxmRgBKpkM8/w7XDhdAr2wKoAQu6
1eFqkqYAjuLmTKhY2yLesTjZv+ENpb5xujaWWsP+cF9mHavhkq0t7bo28XoaUALrTjbzgUvdBfGG
hagEyiUAKesCpy5wwErapgQ7wEQvl3Y9G6srip/yjGuEXnxBWuiFwOJLufaWWZ3tBd/Tef6ew+5f
IsmzzGgjrb24QMUTIToCUiDYSfbqxoiUwDGWgitLlgxPUJP6Pvkx99avhVFjK9xCT67vMSGXS54n
zFhW6/VRWyT9gFZuo3LM+3hXddhIV+Ee44ddzcUxlqDc7D3H+VL04W4wMWHaoo9eXtT8ahQGQG9g
+pFurq6PmAEcMzBJGyTpXUxaBc2+nRZXRHEbNyYTy6mAifDQuDMmPCg25fLE37+K6GQKFPwk8fAX
1hh/m8alYY1pCQe5v6mwa5laK3CXMoGEFzzowWNPE6wJND+MlrfPT9YlzAuvEv0fDL1YnHaoOA9/
JCkqbRSpHAL0m5u/Q6LNR2YPW2IOx70qDftEzArJ/T5jSElMSAHGQL3fiVHGYuhhg9EN4iCCfh2H
+j0PUdEc//n8GS+5mB/PiAaIkKUS9975M6YA1FOBIKsvIE7hty47TBrCJ5EoeGZJ98yMByUW6gZi
JP1WSLi2P1Ctw5lQ0F/F+ThfP1vK2m473tEUf0UnxRUgp5qkXrL0+5TpBhWHQizaD2EQHWT7WWry
/edv4Mq1QF8EbzcsehEL1Fd5bRelc1oZFg+g1R49yWddDlxNzbYaMBdFLS/6z3VWL1qd41DuxDpg
DBUKIJoYqhlpL4yImOBY2zqJoKg5GUFewA3K1n179VML6IMWKKqfF0prGoyHKBIi8intvXpXZrte
23eYIXY26RxgcpT/Gk3kVHLz3wd+Ol2MSDNIymtesxDrztAHo2blOkL9d4yOWWr4HXlI0aQb2OeV
rIL+OmpZwmaUrsLqzKF6NJuEJOJ6LD8KyD4EOaFC47hz3QNnxMXGih+X9SrEsKRw1sT/EavA1Zdd
gmW2otoU2vClh/uyUP70rEE7CQPKBOqrCrQq+sxI7nLLBgAn8UlQymE9ixZ/rOPGrm9c61dSzLOH
WkX/RY9KCiC2WwCK1E69186vHxhGzsXDlWs6GBbXG4te1qds8j9fxerta2mVG4t4FaVcuAZy+QLT
W74p+fc0mF1mYN1kqVy72xJYvxLlBcAMxYUReXS9xeH7I9KmCOb24YTkQC2/F4pxNClBxbiAPhpH
i8ZEoL8NdsTMyxan5GqMZ94FX0rAfxgdq/dsNnpvhhIrL/TQ0WZxi/wxiwml5NKOwlQxQbwbO8+a
sTSSKSYaxeuSG5ORqo+yiTngIdKPBtSHNh5wqQUVp3HxeYxTRRC72KJ/POXqu6h6l6S6JmGJZv2k
q1fKR3VSQQkwnYvhQdBECgzV71A4K908lel5vnnhFOHFFCBKLwny6iT9LvNbsWfFnDKqcp8/4rWE
jeCko1YBRkyPWBzsPz5hNTP22BsxjgPN4ImXucCWtVP13lyknSinY5gqfZb5gigU4VwpGEzzxMnC
mEI0iIpY2qg7/x+vDZwejSAebi3elet5FJV2ivLZ16yPD7pJ2wLq5UhGCZNKPKA42rI27BXFw/LG
z5j/W2SuazM6ACy6YkYvrE2vMR5qI/3R2YCVoxzs1G7j5IkPeP6BhVEDux8RUQELrGKQXGm1lZoa
0lrNHfCyr+slwp2/dGdrNOcyvrIQ+l2MOylCnW71mWqpmCbDQTnMypD3bXpfxlkmSjAPbWgaLN4Y
bJn8XNkZoGwK7SOgFn7devjSSEy7p1OCRhyi6jG0vVg1/SGqD2E9x26AOFpS6Q923H9Jm+LZAQ7p
ivEo15Envc6Fsms2PQCvhHwB/KFxCSiCysx6iEQt2miK0pxHsmjmzfIuraLDvFRv9qA/Z5N0NOX0
mEV4WiG0o6huqzQ/gyj8Eqry36HqBjMQnb2Va1/5NMAJQgefJiZjhqsgWCO5U44aWlcaDhhRELu9
nHvK9NLVnW/kO13aWvDqlwFxFUUsnwfu+fmZ7Qdr6pMB9T6CCxN/i5vbciRwv2Q3mQlsoiQA4ogO
AzynzjKQlwUeNY3hFwxygI9Q2yvhvTUOW7nWZU6H84BhkHTT8aMMXAXlnlJCUg0pQjajOsmt/i1R
5L+H+lsXFrsy6V7jut4jBXlquSXm8R/4uD+QBYRFMPyNn/K/DmyMGcki30KSXDzP+UuCCdRii0o5
KS/szKh5yKX2wIbu3NzTF8Tt9MoWzLvUM5VvXzFNulnURHbbhG5DZBcHCsctYuiVwMYzCUVO4R4l
rIzOn6mnwzLio4THajncZDJGvMLisFa/NSlCLl0acrbzBtJop7rRfKcPy3fdmSOw5WInJf3N2ASP
rX7TavabSTndyJCpJY26mukHMM9Uhe28hbhe2d7wMSjpVWpZiAGr9zgM8iQPIeKddqXd9c5MTbR8
nZXgNKoQ0mPt73q2Tkqu/cYs6RnB2aP2jL/pbdcUNOPnX13bZF45jzgFBcYGlHUFWGP6EwUKYEPa
D8Ap5+8z7rsuTxFH8IdAuStj9f6lltWHNJy+MqTyTXMYfUINKnYaX530w5LEP3L9ZpTrf/CX3oLG
L5Bp8D0hSYTrMK0z2G3nz5LhFRpLLd56S+Z8jdvoBRHMN0MX0k+PVqPdyUnmp3jAG3LwIqhWG9td
/PWrm+hjX32YspEXrWKCamSOXPwPZ+e1XDd2retXcfU9fJDDqd2+ALACcxBJibxBSSKFnDOe/nyT
9t4trrWKOL3LLpdZlDQRJsYc4Q9VMvkaVmCIEiGJxIRZjS4rhodp/Atd7V0ccWoqyXauQ+qe9BLt
6x+9Ea2x9o+zQp4EXUTLoO6gADkIiDRXYZB0Id6+qCZgdn052N1Za0b3yVLcyjotACe6tiM6b8Us
Pa08B/GPHz0HhxmRwLiSQIiU7Ld8JgRKJTOhwOIQeShrpPEA4rRVZ29J+y2ZWFTrnJkPsbErNG3l
JZz4VIR4pZBgFufU4RaQ6zgxpdxCU5JJexRml0s5uk4xbNJkFhLqfgvmcOV+T207AEJCJYmern7Y
R6TLjZ5jLKFRRdNA6KKkaPvGE/JY4ezWDjxWayu6GezKfS6t3PCJNgL9AwBKIhW3rGOBHT035d6Q
R9g5GidQUDWwHKzBHXocj/u59rLexI84RXpNrr/LuRCLKJj/zyuR4LjsEn0MhTYqgYCs5SCwDm0y
SUZujr4dlLdAXe7GqPNRXNyEdnOu0n0D5gng32hWTpljrBRfPYMLxgkC4kKJ+3G70cHRGhk91Xeg
02KTYqblpsqvkOzfhJp2DqLlVxvFX9SerNR07rsFy1eD4U3UvRWV6klh5hWtGvMpDDupTJ7qbPhh
aNO1ENX6fKuc2p2OUIqj4SPkgg4CuSLVGOdJzugrDTUR0WGMk/MBQYnMZJPGnpGkKzHxuPXKw/lt
xYOYROmoNcAukNHSAfjSeetZNTR/Ir7vi3T8b98fZ6dQd6TZQqPlYDWzM6UpzhFaTMrML1X9vNSd
+yF34XjvFNO51InFn694avu/I8uZaFOsHJkzdEm+jEqHuWnY/tAQQxpShaM9ht45nOcvSkjalak3
VlVeDHp5z9zs1+cXIG7pINgBJmc0jGoLNjayeAG/BTtbgs+tFtiOLmV8Tm52ERqAd6xqn1nl9vOl
TuweikSQUzC+wBQfTvrzumiXbMY+3SoTTygulP286ZEATpv6thn57NdQwydqfAi0eMqQu9ElJNf9
eHeyOiGWO/F0HRhLGSMhqz4rUrvwhhBNR6zrldDYl+WPME07UgzpaUKazdOG3mWHuxPd3qXKVDc2
NVqrvRvkurFpyrBzQ/vt7z8cBHtIRERL9WjAFxVzX6HsMvpWP12zUfbKoF3VtB7CNj236LVjv7WW
TJ74uMgj4TRoKAqoRwPicHBySTKJPJW+7CiZL+tOP6+mFDHjbBvpa3bZp3It2ul0eyi8WPKQWR7J
3dTJxUCCoT0VibUtMM0Y1W6LlQUPf7iOz4zx0cRDqpC9bGl8BedE7EJCFwb6StQ90VK13onVdM6F
6OehGU9X2TKm4NmEf3WCWXd5nWlPbZjdTfaZ2iIAXaubWrd2jtT9SOGaff6yT310SAMKgxvR7Dxs
eg1DY4SlRYZRKsm5kOVYJPWqb870do0o8a5lefh9v5t2g8si+7YOhoTVNMRlK/yarbS4derpokE0
v7GbR9HskOxhqzrJfaLEe22KztRyuKq68MbghNXTbZmVD1YbXLcQ0LrktZKzFUzfqQ3428XZB2cu
0M6oKIIRKd0x3kR2vw3iGFStBGI+960iWUkrxfF0+CyE3RyPHFLfEa+zKkv6VDVaM7mUvONFA0v3
IJ2vNJ9OvV3aHWAuEJGFMiTi4G8hNWmyqm4nJAPpus2WziymY14KBIPx7N/fR7+vdPBykW+I8qQj
WxRcUcECc8x+oxr4IRorj+5U7P5tpcMBcBpSE4wVKw0lfHQUxUYFUV5tAMxBZw1O/oxy6+c3d2IM
ijKtaFSJ8hve3UHw1vOKyWSKdpvAr4gOXqkmnqH020R1djUcAvvXNL/rSxYzIBrO5npN5uXkjqE/
IqR4aW8e6iKNMTmbkyDHJCJwCCR9UvqNxBDg81s99R0AaP2fZQ52TN+XRZdriMSJvnMfvfXpE3go
eqjbeHWYdCLPFdoiUEtRJwVQffDNNXkYDZ2FXo6YcQgwvsXQKKulraRddd3MPBfB/P+FHipIEZJG
tGsU+LRH3CmnR2NgGlCtifPhQjcZCwqA/9xfaHHxIsWd74SFJw36uTrYD58/3VM9P6DjxD+AEvzn
MAuAAh80QWxyy0JUAi4BQ0pBcR2ypnL7R3SS7pPqV5Nmd60zfs0tvYem447x9CZJ8wUdqadIT79F
qr1S+5x4FaSZdJcEFE4YzXwMFOhcW3UxUXBnDNgKZ76zpcsM2YU6MR7S8auVBG5bDytnz/GWFuBp
UmoFhgz19UHClwY9XZgEESrVGba69aQS6+fi788NGSbBVqMuhLF2ZOdnJPIUSDp+dm1734/3Tofs
oPw11VcmeMcfDsuAhGU/ifr1sM0/SxpoX1XpfRAJbis1blX+ZBRbTVd1tXZLJ0Zkog1IzDFFmQqo
7ePrKm2lGu2lRiV7Tq7lDOPOsL+cnABRw9feonFWOm4XP6kANz7fwMcHCgvTuUccgFYtimUfFy40
q56CAUGgvgqwzABmtTiunm2z1fbiiedJJYBKKCw3kPaHM/1BLtRwUBEjKZWzZAoABH5ryzsGY02+
5jRwfKIg/I8kKvBAMfY7xOI2JW5KxoL/OoIgsH1etXxm3Ca5dr+Pc5w8kzWllVMLmtR0BjITQtLp
4Gujwa62S8qCU/pihzeT+Yy5NERFswPF9PT5Gzu1V3BFY+ZhvNOvZNFz+S0H0JxFn7Lc7tAo/vbS
BHdO/5p352m6rVMP9ZOif/58weNQwoaka0FEhxSCDOfH9SIpoxACDOXr9Ws83fdIVcl4BQT7oIAX
Hv1qg5Uk58ROEUQD8SFgYUhl8nHBxBi6LMeO2i+Slsk8wuaTwCoFO205g436+d2dSAXQXiBPpktL
2k6z6ONq9Sw5VdUg/aXYOF476a4wY6TUm72ZU9QlGA7RcTeMzWLYFzku4NPVoN/+b64BwjVZnUCz
HsaaLpftXA2RkYni+7G7HKZgF+XyzoqDnaHm7uKkW7mytvKcXuCqGLvqGkDiRBiAcsmcUHSpUCI4
2MC6RB+ySZLeb4rCrbMfXfUU1fcLM83P7/TUqxWbiXOC6ohZ2ceHXeiNptTBgvJUY3thm5812qNi
ptu8KLdl++XzxU4UKEAXeakgW+g/HsHMgqmIJyPXUKhpLE+FKhgqd1OA3Vx7Z9a3+aKhsP1c2jQl
wmeYx8WCo30xblT7p8obGPej86yr8UrEfXfS/VgqIINJtBVSC3xSh52gJk4Ns9Bjzq/kvBgUVwlv
IUpgB/EwBk+teglUxc00dOz3Q/e4jC+htO3rb0F5ZS27Xr6r+runoczdadqa+U6uOleLr3VsZlce
3nHrlofH4YCykaDCHyZz6WgUfZoN6DYZr0o53sMO2ebhq51aFwFWRlXf4oGCaob9NNMw/HzxE/H0
w9oH22QM57ZSZs6KrBBT025nDS1j9Eelq7YThJQwWwOpnF4RaVS6SMyxD2logbVUdR8wuTZm0jiG
WrQZ3LhE3na4NNrB7Up5ZR+cXhGwL+oj8IkP83+t0e3Bgb/q67jOsg+X/jGal92AjnOO+kcwvX3+
TE+EcZ7pX+sdxLk5SZrWbFBBWzIC2qB5piODJFyQi0425WvEAGIqvn++5qmziq63AgkW2jKZ1EEo
78jNFxi7nEqqsS+0H3mlnclB6hnNT0nTtqO5MeQFjIu6X1n41O7VREUgdDQF3PdjoNEzGAoSYpa+
SqYrg3SaKhmG2K9sBBxQoYeVDcyliaSZ5QfRWhPm1LvV3tueorg7grapbdYmdLNZvUpcM3sqlMfI
+QratsuuE21t755ofhFR6HvCfUHqCbDHx5stmsG2CrXo/aG6cZAsGelBtMpLpG2y8iyfdkHBzZqR
pw7fGoYNOy29nrWzlSd+an/xrpG/RzeUPPbgiY+plsgQULCZnm4bVfFi/MIWmLLmU6oGfmnpmBHf
myaa3Ji1BbK4IIhCCupolWvu7b7BXxac0byy7U+dbCikMXnh2hgQHzybLIMIH1RkS7HyIAqgNOkZ
qSvAateU0U/0/XgN+JnD/6HkOpJ3VCIpLAYmrf5IpfBLsAlQBE9SCKQ0/ZkrlriryvfTuFKDnuhE
i3VhC1Pk0+F9PwZ/SwidWG3jKeTwjgavL3fGQvCA6LRXR3yDz/vn/qcBzK7cSfILndAy3pJOOQ8O
QAP5PDL9tdLzmE0LrIEDA8QWWT75vv5xO0qQhiR0RntfzS8wk0deui8X3Aeiy6yQ97F1q0KNap0f
prNsB1jOmX3RIs0WjF6BKGm1tVfRFmLFoyOXHqUChZWK+LD26KivdMSFSG/EbHnULs2pvpyIgzih
tm6R5GeyfB0qjw04mcTI3UTKz7Msc83FWTnZTqab7A1RtyJ5gn7yx4fTRqqZUbLwcEIUJ8PWl8OR
Odx9GuVuUbZuqC++IaWezRnUK42rnVfhyidxlITRpUTPmENOCN5SdX68hMgoGAzlc+fbug7ugXUL
PkU99WQmBCtV9PH9isUQc6IXwVeI28nHxeawa8MavTG/iHyJJpry1Wnf6uDcmV0l2+C42eL1Prqp
zihMXnnY72foh/d+sLj2cXE1nqIQExLuVDnv47sHK3UFwbvxx+jLYl0tkUfL1mt42tIWBYJYvhrt
TZW5WnYn296ynzEJlvvnLhk9K8SImwIrQLe29Iofahp5sZ3AcFT2kDu2anRbLTd195A6d72MTaeO
dnOtukP5IGu5i1OHl3PYFlHmaUvlKfOdkm9Ca5PZz3ovuzWptoEG4qi54QPPJrJr14y2EL7D4RUj
K9dILZSfUONx+4TZ4b7Lb1rQQZ8H8aMYzvMieAnCOUykozYErgK5FBddh6XFo2BCCZXgYvbBEjAq
RxuCAJKbm8/XPB5TQjbmjGZQT3IC4+Bgh2SS1CcJ9pK+6FAKtL8QXQKh4VbgN+mXlelLgpjJHD5H
xkrhdeJ+mU1xx8zG0dB0DpYu8tSZndJ+F0dUtFAw/XXnl6TpruUxs+jTNbiS6IAebMgPCx5sSLlo
KNxjp/VLjugYBrnZYYcGRbjg51DC0YLPQkfbBg7UymM+ioHiMaMRKvo9HM+H9p5OFhYcUNxrZcSu
FV7kpekiTOsJQLbQlpPVXxkP3zAzXxmLfwtPTeOmXksUTj7z367jILdv5KlySo3rCBZgvT3aeki9
VeOwmWXEhaQJd8jFr1ZC3jt27fDBAwIRmb1D2XUY8+ZWk+siNjt/qJ+79kuDy3j6EGTerH+R7J3d
vw3khZQ1SRf7xq4N3KDeKNM2rXfAtAVBzFprUh3XgbwQmioCmEvPiJPyIDg51eKgtkHTaNoqzd6y
9s58YTbIXHyr9ligtombhi5USDrmeedr9nUj+2Xs2l9L7dLYWSPiVF79aoyeE9xr2dnn++W9vjt6
Yn9d3ntq/1tWUTZ4GAwxbZ8k8utlY+RbfNaa2yTzmptmRpdjO9WbxOa7vMwvZTA0rc4Xe7GU+6U4
uyywrcUCF3MceRMpIAC8PQAAZ7xTrJX48Q6rPbpQYhW6gcCq4E9+fI55kmTBovAclVnf2Dy1CLEo
GDNPeCm+JiGce3vKzxw8eBdL8ZlPbqZRPcucvoRq03xD7s7F3sTtg19Nku6W6iu6Wpt6IIU2pJvU
/GXIEBWsfcYY1byq4poZvh/L9t4ey72RoUqPYh4pNpYHqrMtgmIPgOjMMu7IATxJfemGhVnIN7QU
2+oxrfXbWJa3wN3SBq/fPtt3kvLdyRuhba8Kl8KnJPXr2byI+sekeDDNsySiAWBc6fkO7XY3lS4j
qd704N4D+TaUf/XabcxGBt+Rmt/bTNxIfV6S8ZfW8hiV6TbTmjMtA8iD8DIH0ufbxDwVVpT37BPo
Ba2CgxBqOEE4TaXKkSGuctt+Dy/qO2PcVmhDcTpeJP1+AesLlU7dKyawNiYzm3Hy9BCJFw9GRq2e
K63n9LdnuJ/ISepGCvpWxSsbfGMY25hstjnj69PulKvuJd/OHbFp43A8/zIvg0tJuobDk0xeo6OD
4tPsUY1dlVxU3U1gb1FGy+6V63rr3EYVKOP+Ca76sOZhbR7Ve+JTBvBNZgtn7QjgpdfSGGq13vlz
X26Kb31xa6OV+CO8kZ5bvpLewlL1e0BnaWJT3eX2hdKcKfpGz/Y1WJD+2urODPMpKr9lzraOO7ht
Xtv6+lS5FcPreicVmzlUvaagP9AB4ThzohsVqvai+OQzi76FMY1BwlNkbK1WcxHMDb+ALTFurOR1
HC+K/jp0vPwxr55VZ/RSpd7W4bURYFeVEgIZBYFYudGC3YTqnxqGftm/AmC8jMO1ccOpBwU6AyAq
UsTU5Qd9xllWy8BWMbhGadKnI8cnGW6ECYFbtC9giFcOvVPLMQYj12YeRbvtoBJJc01JJKugdR1N
Gw73sjf3wuIgtX5pCXOxdA38bpw430E7QWtj/MVQ8iC7d4Y0kkY56/wKMt9cvQi5FqF0+/lHt7bK
QcSb8O+omTzSXoiIPrpzuUwvs9KsJStHpTO7mswIniodjOOKPkejL6wyAVXsHyvY/w7cn4UwOtGa
VtLpIl8enPBmEAR0jnFlhrQ0jdeAPDZ6QyHXrU3MT2WK9HPJEBG5gNVyqOjtQJFNjALxbMpbgsuo
2ucSKqiF/SNLvkWD6lNUhoHi147iBd3d5w/9uJeF9gPHDIMJwToh1n08ZwKSZjNKNIr5sXZF7iZQ
ioKYrwa/AkASWYSsGnCCsvny+conMiYaK0DJMd5EoOdwU/Wjkw9JQgfUjkmDERlU0ZdJtcIzIaeW
r45v9GuT3JM3y5CJL4e3TAfvYIulc5+TRyUt1CHsXKNHwQoTfiEiVxVah6KPxCeA/Vq3srlPvWU6
BzTtCaiycWRnHtvlIuMQwO2mXyvjNZPcuX0Uz9lKHuTuxo5gdUlgKHFWk9K1ruyJ2vgdpAswBIWA
IwccczbMic43IsRO4KbDTSbaNygEGsOLYdVrt3qiHIB2S+sGh8x38eePW6pC+dlOEwgACdB7q8n3
ar01lAVb6BtBsGtbVBQt2Knor36+pU69X2HyQ+qJawHT0oMsPEstZ+wdq/FRmvLM4UWowlsCAx49
EUzelXKUFyGUs7KuSAcOkrUP6x6kC3gRqz2MSSpwpObH5rXTL5Vx5xgvWK+6wYJnLs89zj3B4wux
ivh8+ROBU0hbMX8injFvF+/jt5y2G5VmLGk1MoM2z7pZ31fjczDFazcpjpXDm0QLiWJaFzyjQyJY
kcYFUaQjUuhPc39v0GpMqWCjpPAHvd/i/bM1kU9WuxuhLV6E4babbNeU7z+/2xO9F4AYfEPMbqk6
aUl+vN1MgpiizOj5mbQVEuR5dNQljeZrSbZut3ei6TYYbuOgdW5ThxmSP65Jxx7HLi4BlwjB+SAz
OhzFG0FZWpmtV75gUmmIJgoSQJ1DhozJ+9C86Kv4fMlWqL/HX/HHVQ/SDByDmzQW8qRZle8xMECu
AF11fQ9O+bKuipUuwomPSbC8AaPQX+ZweG8M/7atFDvN8yiF6RlgK48psds0ije0MPwyGx8Fr2lx
kcIdOSK9+vuvWMGhDMiziXIwstUfX7HRTy3Rijnc4pybqGolAK/QTejV/LKoUEsW5tfgynS2YAIi
U+iIm8uaa/JxmkXK+9dFHH5WaRVXUWJEjS/LIVaUKOHGxl6GzqPiux4s4L/WvAyPRx7wKJCmwT4B
0RT6mOJL/+2R10PdFZoy136tlJs0BDRoyn6idWdWLW2E+FUlhHklbC4M3S1Vye/H4rbLsn2EgaS2
xlM+UcsL5icqr+x0MT88CGvkPWPaRFPtD0ZEo790uyHxf2Sgewu0zsIWkCHlcYiMtjFshfOTOEeF
XrCJlR3OP36e34zAinp0g+0J7QdTA2h5U/bYvFUuSFafPtHnW+ddzP1jlOJSwUojtY+qI/2+j48w
H217VuYO9dMp2cDRQ2EDwjqNByFA79iQM/XQbZCkUe1+Ey69m8m3wi8iPiv67/py3XNk2N3DNGCh
2J8nIUogUBtE96aJonMzxRVQrc8ku1kLryJsHV04Uy6BlqCOOFQtr3GUVAcLldQifQnI5k007kaE
oJFoFcIVZrtbUO4cua6sX8uJj09s8P6g26j2hFTW4bmJGn5vSlrNviOOiSRQyLeki+FV1U7NUXbQ
sCUs+q3ZroS0U8H8w8oHWwwvwp45aVP78YyFDpoCQhBF2OyI1S393M65e7JQfoox41Gh8Fuvn2+Z
4wmXmJ4IwCzA/hNqRb2pNVLXDJWvjVDHRDkAyLNwxm3Zp3uZZqJOL71L512KeoXxsLL68bNndfzD
gMkIqPUhyWNIy6K0EpWoLpnbdtkbt9Ii/DQTL0mv+mCPrd6urYbt58seB7ePq4rD/rdIk7UQM81Z
qZgh8Jb7q/aNT0Qx2rOsTP3eWoGtn8h+Py53ENiABU9apXGTixq5wGXcOUIcBU949HAHJHnZZ0L/
M0x5zcGjwC19frun3/F72gKP3QQZ9fF+66RYMNGWkXqldm2TBzXcymnuZ5ntweeOjOzdnnZQgkuZ
rvHK4uJhfvy0ufvfFj+osbp4TmAnLmwwpi0KMAX0FXLtygkYGucSXRKiuXjN+AacZ62+j3I0x7Hk
LOq18HjiUOdSgINZkEQhah62Z60Qx+Ohm4VcduqBDu+Xx3IZkMYr9mMsrNYforwlFK5BpI6rbnAS
KjrvcKZABx2axzJrAdS4oAi2hPWuWd6WyHFrQJnwhFZavCd2NqWdKKfRNBT56sc3HVkl4qhJhxYY
dkNq3HhzrWNTztSr2tHYPE+XHyuv9zhyc0AiM8RcmGQFGbKPK5qVFdZYFJSQCqatQR4CQXM3DdcT
frjm3LjGRB+MCXW0LQf78fPFT9ytwNbScyIdPpasz5tAyUEDFD5mP/sq66+iwEVhKcK3eizjX1Pz
9vl6J7YyIyVeJEAvmFCHs6VcV7NQy+3Cl8l+5Rlpo7BZOcLf39DB5wJcEJoLMrqgB48wFxwJiV2g
Zyfp03bWUINOjKuoMK4g9W3n7CsqKHskvaG32o9CnNXM7S/x1NKbLH84+vBap+HC6MnU/SA1/dDB
Hcy+Du30OTUQIuiX7Rw5D8E4/OgxhvHaOtkbxtC4NpKMPgCXbZxIIcIb6t0Q/fz86R2bg2hI5wPZ
g6dN3+5IgiySkqK3xrzAkMRENGjYqM5lVdHG51Snbyryp1bHRkqO6btn7mTcgvRzR/X7ynWc+Byh
DtMDI+FEkPKQxKhhmA2VDak4CdTQ0uX7KAi/NHV8bo7DRZPdzOPg2grqxVN+KZg4IjhDl9m1ZndR
UedYarvy1k8+GkEhJT6gMUtr8+NXlKAJDvIO9bw55LOhhZ5NZPxz4Woj2QAqbZDP0JVgmpYUUA1K
Vwg35rO6C+VVe7kTZzKD27+u5aDEDPRIjRTYT2iJkG9PJI5l9NyirmBG2aUZdBch0TnGod4OV/E2
p74wwZwhkvC/IPc+PgfSZyQPsrj0O2TK5jzc6sW4HTEEqqS9mFwLRyf9uQwNsm3t/agopmq7yOHa
CxGp1+FnyGCRbarQ8zKNgzO7nOASL/NcAH2CTGlcMGqlhZ+isGW8q7lV5uAupkxfAysTxJOmab+y
S09dATFVR1VRYDoOQczhkinL1JYI9sk3Fj0FBe0pIeI/o4mLzIgXYPdgTOEms8Kdujfwnfj8Ak59
JQ6tWboMCqnZodKQkuuxoaUGUSFiiK3B7ceDM6Fm6ZJqZanjuoWgykIgFUD4Q4MT2+K3hKxomz6V
5irxl7m5nKPpbg6ki2YsUmaNmb1ZquXWVmt7Wzfydz10bjRAXxpOx1m67ctp72jVvYaECqpXqrZB
HuQusurYq0tn2Milumva8qk5H0B8JD6aVpoebT5/Vh8PItFr0yBFA37WhOSefjiKLot5nutOiv0Y
RPKXWPqCfhWTeMVjZ3l2Yq08r3cN7r925/F6By2CoQiMarKD2B/zlkHZ8kiddzmGiCFMnH2qVJNq
LhfyEmP9HFCSFuVwb1aMvwNG3zGaWqEc3g9ydKfVWgUhb5eEj2M/+xNwM6EpkKDs1uMVYkYRn9zs
oylnLcMm0IYLu0LlIqG6XVQCof0lnL7OVvMVK+bn5LrrZL+Xxl0cZs+j3l1jwav4ZQtGx5SHh2HU
A0TTG0AZRfO9p6HQ4wYB/OQ8j+uLoeVqh36NW6EfvRsIu2ikIIdImsCg6iBBWQArMWF2Yt8pnG1V
R1srHn3aBuAXvcK64UFtpmVgPttcVJFyGWn69UPXj14/VjejjPR5YfWPhjyjF5zfTSHS73IA54qC
LdIY0JlfqnC+SZA0jRtX36Ir7fVK62pK7s3Tr7lmyi5dRFJxFXXNhRIUVxpSZ/PsXKAQ5Cu17LeV
tavLswECPbOI/Tgr21ndTxi8fr5HP37P7BmhQy2mHGSbTDbfaW+/fWP6lOi9I7FnwoWUMAQoP9/l
8qvdv36+zoFCxb8XImIxZiCO8zUfnB8a0lhDqsZ8zC2tonNdsbwINR6raLeVHN878+Ws2jfCDa2x
nS+mlL44jEhfJvtawsQ8z5CJ0M7rwNbcUgNiheNTEa4JRRwcuP99kYxDoBIAInnv/vz2NOq0081l
ShMfy/atnHRfTbzo8myBxg+rUQ9omZiZq/fXMzQVipEixR2iug6keqX9YH08bt+vBOQOyQh0Q5gi
77//7Uq0NsQTFRdIv66nW0mvt62yl4zqy6hXb7lsXFSOfq0X4ZlFYYyl0Lu4LH3LnTbaZ3mvXfXd
S7Y8lWPDGN261mblKyoo/ax6ytCfD3oHzUC9YKCKx0rHXLkH9pYiYvgil8azqvW3uCZ6Zph72uTQ
d8DhIJz3amNeo27vLkPiYrxU2s/N6GFt5FqKtDF6aP9pdW7MmS9+pmDbKPmTZEsIKuMhNibo8Gy1
poLj0PsKENlKo0HXpndy09zXfX0nGqfLaD2ry3AbjtFzOGdfygQ8gDa+OMNKSXTQZfnPAyZEIygl
VAcPM2pbT4NmNkse8Lig9H3pSJ7wGxv7jVZfxkz5yuU2ycFePMgl+LDi39/d//k5/d/wrbz9d1hu
//Vf/PyzrOYGz9Lu4Md/XcU/m7Itf3X/Jf7a//yxj3/pX7u38vp7/tZ++oceypz/Hv6RD/8sq//n
6vzv3fcPP2yKLu7mu/6tme/f2j7r3i+B+xB/8v/3l/94e/9XHubq7c8/fpZ90Yl/LYzL4o///Ors
9c8/GND/FjjEv/+fX4p7/POP67fqe3b059++t92ff9j2P5HLQucHRAGwYwibf/xjfHv/jfxPNF+Z
9DDBZP6B9M4f/yjKpov+/EOT/ymA2kwm+AMYhIi+eVv24leq+U+NJtM7AY3qTXib/fd9f3h/f73P
fxR9fluCi2z//IMpy4fkUKJ4oWwQTMSPaQoQYrCvYwKwKzOauzav+5soCnJU0iq8JwBCANVxuiFX
3NEalKepl7FuUJtWQne+0GK3lst6EzR5sI+jOd7UCk2vuurqyzyPTT815vTHqPUDXS9LydyQAfFb
FsXGRu6IiuXYq/5Yo04SoIz0s6gdeV8HSXsdlUNKT7pTv+p6Xl7BqC49tR+nKzunrlmyYqHVq8hv
KYxTxleYo7qNDPpJK+P0zpHz+Lwx7PQ6Gcu2dsOqxp44b4zsVjjb/iyMniY8VfaPxZiSZxqUjbEx
S830xw7Qi6QoSNiBwoN3YTdScW4Umn6O0VZFt7hWL4pY77+OkZI91sBEFrcbHcINs+LCYqQvNwHM
NGu4V5dJz7y+j6RnNW+w+WszhYtBfDPeLwxEGNjGqXLd89fu7UUzJjdXjfCxz60MyHvZJABaI215
GcpOeJJLaJ9kWR5/C2gpTxvmWPZOrdv4Ph6s/Ks2qY2CRm84XyZ63r+mSydfKmYOoC2UEEaPw3De
ZIMq3fbpoJzVVMVfS12pX+apgigZO1hnEQjlzEBeYILyUGlx77iTbk3bQZnVZ93CMAOAfAtIuS/l
l9Cxp8RVy8j2nDit7odoMm+HTB4af+4mNPQg0abzxswzy3In/AKIszXmUa4aKhTzRpMr32tbHTKA
eU43evqgRN6ojtlXfcz6e8rD5i4wjNZ2F5qYYL5Trds0MSlPnI11iswfhWLSDM1lpUuhRV3LFMUb
FqfPXRyQFVeNgvnccspwl4FULTeZppUKfcEe0cIwjprWlZohw22FmaSXokf3LQePihFJbb3VYV4i
AVPOZe0p5rCEaC+Z4ARbuwT/PSyT/KtE8JZ0CVefXQDd/ybpoEhNONOi65oZtOJyJwh2Vi83F2Za
IYo7V6P1Awsa/VvM37pKIqf9kY4ikXViI7+ygi61vG5UW8udKVMuNB0SgGsFg9p4idrOF12IcVSl
IPTjtr2R6V5eTdUZrVfrrKkaRnbZXMDJMrLgYsJjJfCUIskWLx41AOwIhY8g7OrhaxpGUrmttS5M
QIeg+kPJZ4avMYTHbeao8kbpZkzMEtWqW09qOODB+Mv6V6tZaL8ZFUAcLw0TWrx9o0WIvFPmVFv8
bOxNYA/9s82b2BcSqovnC//3rtQTysyobqqLUbVr5U5yis614qm+aUbDeMiSkjRWqu0YtcPcuZ4C
Xa82qd5wlrUTM+qtZYdKsMuKsftlNWqxaZqot8hSHWlxsxFi5U7qHZWm97gw0TJCdUCKWIJotJHt
onwdl24otvoUK1v8GKcHZ4jMV6ddVOOsjEPUw2P8TL9msV2352ljA+6KB8O5M5ekwfOe0Jx41axK
0wajbWX04qx0EEguAb/r0NNAmJplfqMZPR+lGeXx4iVyPHbuMEX9G+6OqewuqaZ9j9HaeSzSvnku
zTw/kxyjuK5plVGDTqp5b5RV8iXPe2N0i8mIHipYRm8gzIftMkhVednmk3lOv7uxXStSRTgzyvRG
rvU09EOpjG9wIrbTzdIscXTWEGvxgA0inbN/5pIM8ATgjYyyeVBgtbzFctd86+hC3oVaqF0kRWj/
1LM8f+qMvPgJe7ykJCh6c/FChJexDc2H5aKOB2xskM5Vpy3aXKRu6J5NeGcybdvp+thPbhnEYP1i
yYwUr0cTWWfrDmQoS7gsP5V8GCQ6Y5b+1dYT5WLI6wo5OSDvN5wc8pXUaOm3ptVqGHgZGJ4iGoqM
S6+IFKaBxS5yxm10NlvS9D3MdWhrUlAp5IQC8+gpWdyNPhUTYg4I7YUXQerAoklKe4BHmA7LsiuX
drhA8xUqRxzqCnTeMMCwtpQssMNLmNQJWI7AOEvLGlgo/o7JfWxnxXPaUcvtg8mRLv8feeeRHDe2
tumt9AZQDXsATIFEIi1NkiJFTRCkDLz3WH0/oOpWSSyVGLejB39ETxQhiQaJYz73GkPgf7sZisFA
al6uTW4GswoyL9TZSwiHKLFfIWUs+RoyO3RSoryX3FnrC3hjVqKjvUEPmYu0XIz6Y2+05SdDqwpv
MJV2s+RNc4hkKX2ss15yCAaq13WR+SIXC3jVydaeRClKX0TaqPCjx7JmhttZz5ltD3eK0ugUJQMx
YpOYbQVlBtKAvo3TRTS0zVvjqdDL4iXueu4KamypcuY6Dl6SudDVq9pKstlZ5Gb6MvQZJwg4oMXs
V12+KpUeFDQe8mmb563YppXIv81Cks8WLjD3GC9qnizH8y6TctqcUpOtPPjAsj/RYZ/PTVCUz0ar
M5RoRdzcLR23zMZuI32z8Eo2TDe01EukoSBQVEJ8VuwGk751hH0z9gmI4FIGvrXNlr681OFgPoZ2
L/aN3FlwkhNGHKGYPyxJXb3UxQLPONfbxE9QXfCkfk5ha3WybUOVL6oKqJRV8xVNVKjubAWWV5vK
5KEMu6CAZVIAS+lkAscQNbq/enQtTbO4iwzJ3op6lrfFUio5AHyRPydmHezNcUFOqkusY6mFsWd1
i3I3qWgKS3x0QNJ9fNKrVD7nXSRdqyNuFU5EOwDdNan6MusN4sOFrWwK0axGwU0Sng0B4GTMwvTK
NGP5gpG6mbojMhF7eAhawjC+CrA2bFq1wfhRwwmhXsZtjbXEx1DU2V6JtcpvrUrddwPKrUY8yYeY
trwf2YgVuI0cyNgPm+V07rIQ6cRAbaiHQuLatJ3Gov8cwdG+0kyM7mQjzq/1pS8+6FExIDpZKc23
UV2M0BkKS3HzuF0ogYwigJwRSp9kRTIf+6QesTrUs0NeqE2CYKit7fPaHo4EGLEzZAniWBtOeudI
YzSdMZCiRbK0unLq2czbSJJboL5htlV7K/40R530dSkswMaaPEl+lI7JTk2hmEdTEGubWQSRZ6TJ
cmVU0bLtkIVYDdNS9WnKlem2VPrM05k8XJWGCK6b0DSuynbO/CBE5j5V58kz9WrZZr2SnhVFKn3N
HtsT70Q+pagd7OMWIWYdKWjIdpM5bjQk8bdKps9bvKooBkGUfjLn3j5ZWcUz9WjNV9jGysw/22Y4
Kgb7DfRB0WRkd4NRXwYt1p6aKDGvxBD0e50UzmU32JfSWorZ1freuCnZxyEZTsQopLOj5qxHVnY9
KqV+VEa7ebJtir9D2hoyrhtSHkPLKsviNmlkuXhkthQ9xEuGz10pV/m3UKo0X0kCdSeXM5pHtMHT
AHi2glL+otgRPT29GR5UKmAvsIOZdU27BTGHsa8611CZWIxmNS9HDddVpvmijrHAyLuKq480P4Qk
K+YCX3QgTKMOnmfo7BmIhaCpT/ks7wZZaY8zjnP3IhrSSxy1AN0zRhEkyeG+rtLpbJeTXDpKV2ut
U1fW8FAF9bCfMsQHw9iwpI3RxdFtmw517dhlBxPXFhJUh7zLboIx0m7mLuZixOklCNF7HgkKSBcZ
pWONo6jA4Q/2PtMCQpgWYRTU9w1tTGFBedhGrdlv+i4PL4mM9wPBV613RCaTJFFGBzFriu6lIUOL
vxh6YKoei9vCRLJxGnXYJnZHjTQPuoP5jfHQV63xSFQfERww5/EAu44AGbTdfpCl9tSLJqBYRGJw
aGbN7QuFSSbXc/u1bHL9xJisQzcgym/CSugfcr1PL+ZQ4HIEHLGKndDO9I8WniD7aJbR9zFR4TVD
S7oe2aHHNui1D0k4hNu1HangclCbT9ogYAqVvSLR+ImXYKcPopBvlEJq5Uvd6P3FTkq2odkNftD1
1sFmvgkiXx9qoGBwhHttWQLHTsvwLp1EFdwo2L/fL1oEaaONauY2M42PmsTWLWbR0zJkIuYMDVAi
KZ6wbs7ttP2gEsZyp52q7KONW95l7krpsQmW1IshebpV2AIv0o2WU57Y/SbXxPzY5AX9X92G5yhJ
QXosTTzt80yT3YGjcZrbJYi2PTXtkxxZ9uOSFoGvaO0akhECv4SlCl3BjsRcOYuZxz6uxTSRUlGm
M/CmJYN8oyf3Sso1ThqB8KKhBPs275LakZCG35g1cAKKUexlwHlcF4FmO3aiUN+kWXDbqmN7P0dh
sEmzLifI0Y3xtECkH6dqgc2usTdcTCetqypVMzpwRamlDiMxGTRj3/bnWK/Gc6jI4bleyrDalTWg
HUeL9OG4rLca3gCVfuaKD8iWIyO5b3tdJZ2fY/MMIhip8gQ57pNG8XUs5ik5p1W/eHZkkO3JZnMX
RnP6zRo7OD7Ifb0EEp6pZjQN1xJF0bNRDmiNUa1gSdEoswXtvDLvhzJDfpMpLldKRnh4FuNi8rF0
nBnLvCV+ymNny642xHG8VUGWPM5WYwMZpao8z80wPBupot4m0I1qOJKWvkUcb/yYWKVpuhpRAinh
tLmOgjLIr6sh7lV3kAZJgsk6zXCaoNapErrWZiuh/ZZMxcFWQxhd8dKCxLSxW4YtdIOWQnvSJy3c
yw23FhxviufXvs1/1eD6dVfqp17Xv3W3/ie2rqzftq5unpvnz1+z/7Vvs+fiS/tTE2v9zu9NLAC6
f6xCbShEg7lZNXj+08QCrPAH+Tw4lHWuh0IXfaQ/m1iK+Qc1NMRqjgmMclAAfzWxFOMPqLQywEgg
/EC1IMX9F02sNw3w7z0sJHveqmhIRPMyDYb2YDTJVZLSPhH6Z0FWBg+DXF8aGLqbe5V6FQ5543Nj
PUdzeFOO0+QQHnc/9Pz+7K392Et7dTD9e5L192O8GfRORoeHhTm3h6SSD5ZUh1Qs8A86Oy+OVtST
LVC90SrzmDx2J8uAlVjrLRITS/+lTtSHTI+vApAudLmVZ90ktiqSZW7MluI2zs18qxTZ/djrk5tE
80OGn6k7LaDr6ANfVDNEG1lHxyPI5QMs6Ke2Xh60Kd4veXKVSdE+ynLdUadm3BVZG+7yRkIsyio7
j8wZyUV9+WpYwZ7OB5CJ8Kae263GlRbJ2X2dQ/3KU9Phxp+cwpokZzTkp1qilca4mEnlaQrSzlNL
LIIy+W426GqUK2x0HuFH//7tautb/NXbfTPzQlNHSF09DQc7gWsx1BYzKT78HKuXwGp4DIqiytYA
UUebPqZACqoT49ensjD3ZZjiYIXIw9C2/mCOz2o1GJDqX131GqdvyMbWGfhU0qfMwq1VjHRAwyrF
HARcR9WebApZr2F674yYQPPPU+Yu9Zw5mS7uTaWgGDaH27o23+n0v9p9/OrjvhnWC3SCh1Syh8Mc
jDdZFh0TY0Gpw0ivaGfIDvOoDL2vwHwMNED6szk+MdxIPJpVnWN09W4UyTauwrtkzHzEUD73Vhf4
S6vSUwqzj1qJOznNA+MQRt8PQx/W78nNvZma/X0Q3oy+U2bUcyLJ9aEBw2THykFLxmuMXX1ZDy6x
WdEbmB5MO3sahPwg0J228wgJbFSYzTZzs5RdrNQ1xAv2roPq88nWoF6a5WUqeodWxDvao2+sYP5+
zje976ioIvQKoubQ971b2MJVrHYb9NFFjxQq4Cn83BhsHqu8z7TkbmlgImCEI69JlNuU1aksAS1J
onzHAmZd2l8t+Yqe+GFq1lXKOHUiZ6qfI8oZp45BOUbh9fsD9K+r8maGWUS0skKZHoM+V6c6q0/t
irWqBboTxqDa7gAD0Y1kkTqNrvgME4jrUQz6TM3vwrylApKj6yDsjn3booKTpb5mRNisZPGTnKV3
itruysT8+vunJaD88l28AQ/NI3qwS1w2B0P5OhUILIRfV/ZxSnJpGCFICe2d1/IGSPnXJnir/WRw
G8YI5tUH1MP2qkAJqM55RaE/qJbT9MZxlFWvp161kYX//Yf7t6V4q48cFGFbTFlRH0Z7udNn65ik
NFvwfsmcdhTfIOYEm2aepA8pAgtk2LtEGNtGFpc+FaSnTdexP7rEmQYAcFkof0zqPnGoOF/sEuWo
3JobFxJI/t7z/svOfMW6/LAzhTFLIpit6tCNw1MVz7TxY7viAulp5RvhMziBXdmV9zmuLWSgk2vp
+WMD5MqxQoPOdBt65HGQrxU8HuxgM+qGm0biOE7x55oLfJwr+mlrX6hi+Nrm8jvyLm/AOH8v7pug
sViQ4iJdqw9mVW9Do7xKdfyxC0gEmrhvovB6SRegVoda7f0AQcWsZFYydIeeNkIPr76x6h0cdpjx
9ZNEW6uScq/GiI+O606Xp+e+pIBr4tNsJHdaSMfv9xvkNXP5xVXw1gSqgDk454Fd05HWvCLXAGT1
qnVaOtwPFwC/V/a4CC+c0XmJpn52hhEStgjLr11AFzPrcbOnByqcPLMWR6qFY5ltj06DDuJDrfCT
7EiFglzztDbzszTLt5kafJDG5EELlA9zqX2ylR6X3TTzgfM/y62CDL/dXIpIfqalVG4Ucz5aObXz
WAwfVqP433/wNwPuvxfsTegIADEwZFGqg5pErijioxDBIRf218FQdiUM8bT5yHoejUXb6k13lAux
LZDf2/z+9/9bDvd2HFpYXdOr7NkDJJFVgn/OXW5jCDBKi3IOSYetp8QptHE2TSlfUk3HPKoGgNSb
TLhsrfGFjkiJNYdwfw3OdP9lyimGJlS7Vw4Ag8Icu0e3algnmDg5FOzu1pyLcBur3REl6o1WNcc8
G466VISOXkQjmkSWgZRAjW5Dr56sakxR5Q93WaA+L6oElswakNjIU5BI0tJuaI6rjtZqKEg2LQqo
tXwpaTBuh6j5ZASJRhYR3BhzhHt3KV0NRfchzczHSEufsrg4WVa507PylIfaDtNLVCgQ+6gj/en3
b/iN1MnfK6z+HOVMuR0tMaj9QZ5IgFFdum8Hvd5UA22dXpNp10SrIUKjlez5TmPEU6ie4MrcEKrT
rUWiAndDf7YjWlAxlrBboK6Acrru0BA/nWYicf79s77KUP/qGL4JmYxew3pgen2QtfHU5Rcw4LTr
b3QtO5Z5f437rmeL5qTmYJ50CQN6I/V7KlTLAq2GKbKt7mstuZqA/JbR8q2Zjc/IPF2SqDqWRbur
ayZVlozjkL5rFs3PdGhBQXBI8F2x8tRPy08zyho1HTYXQNolFeaR0fsNptOepN5m4tR3jcMPNKpP
k2puQ8HtFWXe7z/9v67UmxiMNWzGlGEgBks22Bz0pO/qhB3RKU28hxxruoEVW04pT4tbCstlP8ob
abF9SLLLcyw14Q6SBCT0vEBCi2nJRqut3FNU/GTAK+q7dp6W9x52XZJfLNVbdTkJC045JMYckjw1
VJf5XLiPRTKf27Q0H1DiHDfleuZkrTcZr1NlhXZ5AkkVXjCOB3IYGVF8Y8VJfzfm1gqn0ZuzPTAn
YIiIM8qo5YjbglkQ7TspzqvXxa8eec19foiq8xTiOWXYWPkZcrcBxhQ7aZeKXdoyqxzQ3fG0COOx
hux5M+vluBnyAv5tb6ROHtanZIkvDCGujWV5riaytcoglUYBAemDXujuIAeGE+vIu2hYJHhZZmZw
+lTZUVVYdJUJyrdOTaQ+lPipt8ObrsxDZDVUnfFtmu40tVYBSg2qm0X8R63kuMDIMxJ9+MU5zZxc
jIA8cE0kgzaDK5HSo5mzJ6uJbuJR8SsGimeA12zf8MpCGkRMSykxMpcLF1G+ds/sLfWaYc3zsRrz
20E8dmlHim2WSDRYrJCaZaNnjpa2/b/b0W/xgkqdip6KtjoEUserqigv2nakwTrmwbT2FUM3DNGn
Br22eJ1ULa4ytZVnF/3olYw6vLpUHtO5eYh142G0V400eqBDmIq93kbRZobs+U4ken2mX+2ON6lL
OVaFbiZVhmS29YhhwSesY3LHkOUHvTGeS4TcoOs/qqr5mKvRNSqBnZ+VDVeigPy4FMBFajW+acFZ
zEl8+f0L/LeK6ZXv+sOW1bhbownU4yGplfgaLyZ5zZfU7i7Qil0kifEBrGaNnuhsoKekMwtOsDPF
W+HQ6GVk+twpxtqPNZRziGG73/TBe7KB//rC3qQO6jCbXdvJFSUtqiayhm+bARLR1zJhMApUpz2A
JceUxDVWmkzlV+UPqJOyZ+ZUe1M26dcR0JatBCiJ3gIwzYpN+E4oecNb+yvsvSY8P7w5ZSliq+qV
4VDo6b5OG0etTHcsQ+wB+o/NUHqCU94X+lYDjp4r0e07K/YvbZNXIt8PvzdXc1lRM2YRQaz4HaMf
OV97YrF1jAILXIvst7YNNMDcpBND/yT40LaBr9Ird7TCsABfT8dFI6RF3Tv66W8EOP9+FW+iKotv
jLWiTAdzGD5oCbh/rRtmBPSmmyCZKPKY0CEkWHxlJHssuCmYut3p9ALcRF8MT+ukxJuV8HMJEIti
KHkWlvQOjfXV9/xXp+6fMU+uemnqD30ECoqeTvgpIFn+hhOufWCZ2p0a1gpMN20bx8MRcOlNR6Mt
pTRu4LO6g6Ix8rKGajsPfXwgnxxvu1CsvrbZxRg0bxHJk2lS3xXy7BV19w709t+C9VseYJBJmBp0
Vn9Q6uGD0dkWpEjQBih3OFWTPylp92kMiQ/6rB90vXs2aEQSS3R44H0EqF06t+gogQ42ccNd2Pe8
BNUtJppLsSXeCXlvJM//Wvq3ImiikhaUh4z+oCpjjqxzclbqKUVisPii1X1IQhpe40CCjs/yYOnl
SSkJdqiT82A5T1drxv1iEa7qAEASyVg/bqRK7fzXw/L/uvv/rwjY/4Htfzwtfrgw/oFcvYuL8Lkq
V/LgdyDsinZ9/Z4/G/+y/gcauSa0xFcY6kq3/Y5eVWTtD8jWBlMBLIuRr+I0/6fx/wfQZDCrNpra
q0C7zI38J3qVYQGQVpRl1z9XHqny3zT+ad//lPXxWCYqKfxylGq5ssHs/ZxK5Wls1DFYTX9clqtA
AwnYlA4Yk9mvBhhWSMa4dmPXWwGq1ZkyXUZKpLpDwufYWgiyQT4DgbmrgRBObeGWyLP1dnZqQ9or
QyxBrdC3VjAWftjgllFm3wpp4kfA5o2GeiNNgUZ3WWwT4rU7iOyEjPRuAXZXxaMMuKJwmcUCackM
f1Ve0vrcbQ1+VYzogi3Rt1m2ypheain1GLjt8+YuBcGYVvknawKdYQYqYAuldiLJ2Nm5tW+bFwhn
VyC+YreSVbJBTCjCz3iNS05q5O5oIpcWV5T/abg1bAEu4tJY6q0WqAxAYDxl5laldl8fdX2YuhY4
qQB1NzpcIwq3tdbmeO5ZvEgDZWT0boLY2s554cZYAA+FfmsY1UeRlXeFjRVngIiyDj6yQ7xi/VlS
D9W/zT4NldjV8rNl5l5BXye1ldswGM5ifulqpiBS5hWrE0h8hZctlJQPc7wPtcsqh26RkMvdpWsQ
ukcJVzX38uqKFxm7Sb9oRnDIol2tLEdQnvdAQwsfA3HmxIOe7efIcoxpclE1RrUPG8F1da3+BsCj
Xwb6LifsAY3fLE1vbco51h1M+D7GzezEdXGKEoij81g9tf1LKb9QGG8lJUM4EuSEdpFRoxbAaHjK
9cnlSnEVgLNSY7i6pO+MpLwZuuJmni/rP61Ls34j8AA4jbqvtJm3Poyk0RdrUfapwy8iMW6R1/+4
fv0gMQzWpY+plLtG3cGQ5WuZzrg5a7pg9WklqsOFjmYlCqgzsDMeEsLhDnLnBlFprtEL2NmivMjs
vXUh6A9564aQS/aBKbnFPWBTH+khX0wmcgTRcT0nKjLPo2LC8xFbne0wtrUPqjI2jf26Y3pJoVPB
Hs5dOERkoCvAO6YlRllu8Xd7L5ov669vCsOX1ILxVYa6BebbKWeQ/b661RYyv6NhhxWgrzIP1KZr
VipkjEvYF0BO8KCc8ptOEVdFMpzrvvhEwD+1gdj1k3mvxNERMtpGN482AuLrnkjrcFuO7AlzeqhB
Pq77Y86zM90XhR0PpMPru9hrGvxYrPAYZqx8xLeYZYQ4mXSQpczPwR4UhtiKLj8tFsmh1k1nLq5t
rGOlEEyoHvNZC/OqSw0fyDLYaIGKaeD1qbVdV21d0bgLvFrV/JG0e+TyqFvJm9XhvJ6YCh+DdR1s
JFsBTm6GyRu4NNDB36/iEIDJTnYkeVMVbVeSrKZwtpnFcTh6Zn4VAKTAKu4GRJn6wt40cn8WggJa
lz4zFcmcuELGDfYoZ78uOdqC18Le4a/lkgMzuGhYGixldMT6axuFV3M67JkjnprG2gP4xlpN1lxr
6WU3FmbJYRCoLqazDbQ3d/qUajlPzE9BX/X+lBunpN1xM39pgyHaciGfhJ2fmBfOfl6iqNIH0Saz
Ib7ha/kJeX+BsiezswhAtqZmMRz6qGCXNlslAjRfrYOeso+2iloC07cQxoxM1bVnyKFDWPEHCtZK
UbtBVV2rFiAIq0MqHiTDsGj7SlntdtevDZS4BQYY34OvvcGjLPJlu4lQyabwV+1LkSuaQzfG2Bgj
stgh7ual0gjkVVXXgArrdkHIVY9EzDhRFA+mflNwNznYNe2GNp9dBfUIxlKml8PF35hrmQ0ACpwQ
H/L1OTsDXpec8zlVlpgZmpKLAlWX4psocjjP2FpmyhhDf4rOoRw8aRZkcS1qMesyhJMYBuGm7w+W
qKqtvSBz33UFNr+xvYmb6KkeCj+h2bytx+DbCPLciTRV8mP8RoYMCU3cml+yVta2fVhMgOCDTdIO
uILM3MBSD+Z26YQHmuxxpo2FwS4CRCgTerFV1OAm+G3Tyh/UNxXdmLIr3KyJt2Wafc4bBQxL6i5F
8LHKQtAfEzoazKJpgCjykSbzXlLfmxe+Rum/k+4/ozjURsTeZJzyXsclP9QqUoyuSghY3w8kE391
rlxuELPMCSZcFQUdL9jj5vAS4hMYmAE2hMp75Znxq0xCg1ypqRAr5X+Iomm5GMysT0sftIOfw/mo
EBZA/svaRrhEvMZj4lcWPKfVlzWOTq25XRK9dMBNnTGXeNYN5SHJ1VtQ25ojRdPDmN1WI4Aswxgj
V6MNX9vlV9WXBPLrkHCvgaJv1guaY2sm9Q1AKVOk6Igs5lXc6/76SxKEPeT8HnOyaM0WMmcNLeul
GC7SYSAQ0Krz1qt8fVH6gm5Tq/tyVdyBd703dPxMald+7DJrH3HbTux7OIT7wkRLAxLeUHwauZUE
DAZz4Pu56CpVbJfO3BcAqashPCZj4DWT7sYYFFvwU9a/m2l4lK3nWFGQo4ZfO10axFwFzkyrMDfy
P/she2Favmn6FyjwPiWwU0JREomAAHlZGf9rODDXvhI/QxeGHwTZabSY44/lnW2l36RKd19TBYUG
gnYIJ3Flt+NVza7N0HpO+1MoTbupEaunoX21jnCbnAFSmn0bZW+xtV2Hel6CpWM5+USNPbzJ+dzl
AcMdo15BDxt7Nu/Hjq1lJd/isOi8WNXdMLB9fVke1kSqpj5do9mUEY1jxPBxh1w/SkN2ALo04P5e
35RB/oe80YBiuCmKlzbPT11bPJXG4un6C3jvK8kytiHm7T/k6TffT8ePaJOf6/rvZwYRShnjGg4s
G/fnzBeaQZvlxlz6YzDDWoJhUw5QXGKRAW09RFL88vvf9wZk8/0XwoRFChIdAfD0bypkuY2HPgQ4
4ovSvOrj9hilaDJa+m6E9Srr2q2+KKShzSYkbKzBr0glfyackSW/09Qw1g/39sKg+kNfDVjRP3nQ
dhvqYIOBfk7A2V7TDTLROa1uRpoocx+iUkxIZA5aioMU32WRdFjSk6x1DytSNcHsBxqVa+B6CUel
tPZ2+WUuyHnRZwB2+LorIzAAmi9Gycuq1A/GQ5WZEDes/aToUGebg6U9dgr9+4lGfWfAibK0cygg
LugvEj15QVLVEhvUmY5slHtop/ot52QZ3UbYToEuhijCI3uE5tpdZR/W5Hn1PB/4CGu2/fvl0371
ymxDRQABd8N10/y8XwpFVaNBLkt/TeuygKMdVbsxnBwdHN9QPbKtR4hxWrhdD2Lg9+FHORoQeSaL
DDiNzQsH3bRzbxLBazoHB3u33st9KJGgkuWp+nay3CHJ/fZjrU9IfiBlHi1XYzuC9NQh01PbSOaV
quWuZOn+jJ/EOx/yV4cCix+KS6BoyDy86ayPNhIiek8gYRHWimOadV8A2ym7tdjhehuLbVYho09p
1he5F9n5UTVerJQiJXpxLLu4SRQMcoKL3GSnjAw6nTjqbK7XJcQgiCVbK6gMDXYr31dzcJgGnO+M
s0q/CpnK/fq/tEq3c/XeEr6BBH0/gfYq9YQPHpz31wboD2FSqzC/GI2JXZ9kL21JIqPvLfqYcdND
dozEvtSDA/msY1Jocf+xt3rjq5Yq13pOXZBwpc+SF8CoUfvWGbTsVLNB10u7nNaNaR6rOn+n5f56
Lbw9qiwIWEyUlVC/px3x47BDy2pNNGHLQ3PvryXeBDMeq0qoKAwcuLbmAmn4fNhAIIKRznwiPWkK
HC4bArjJJZpdjXq8lyC5IFPfxxzAXpyt62Z6iT8EQc1ZIRBTaSWoKipYrqZM6jn9ay0/ptE5aKKH
kqg5L0C1bG4jBhIdh1pQgC7IrpiU0HypHIFMiM0tcvdOqPBv4P3nsv24nsbfb9K3fkivPQu4Lauf
IwkPst8/v5FMLEGq5Vnpr29hLQfWtFxlFQxlRWC/SB2NMdCLFGSjAdNddZKscNeKdP2Icvk0Jh/W
28pCwXJFJPXUbO884noZ/GPRTGFBQkZQGiHenx/RqCpo0gqPWE3itRwhKri88bUsXGvQire41kDz
lJ2SuPiep1FzasZxmj7VLOFrO8DgGiRiS/iZUSRNJuVh+N6U8k3bfz0VukwLCLWBV18Y+c3rXHhz
Q7BwKrTouHTapUS2fTVVNBsKLYI9bn07VYbAZ/oKtH4NASItAIfNFZt2V/qYMp0s3gnOvwiWPBSr
i4YKz/YPW6GxVgNpbgx2PTkXH9xd31yOsGZN+4BxpbfW2+zW9eI8LVV5I+rwKI3inXa2vn74nxfy
5+d4c+vXajjltUKgTJfGXfLWRcrKD3OaMNaF9RwNxSmTz2sGWQhyONKddSNakti1t+nQeloDH9bW
sUlGChdPyGb5VKanvMUXTVzH05m9fDDbF/RFN918qMTLepaslAZM1fp1F7lza16t0Nf1CK4fdmBL
DyQMvdE/vG7a/5+bt6tO0v/+DzD6H71btyzTX+G21+/63r1FCNH8g4IGryRhoT2Iu85/2rcSzrV/
rKkTOqE0aVf9sL/6t5L1B9I/Aq0CuA+EUpKsvxq4tPD/WE300D3XV34lg+P/poOLDNVPOxRfGQNh
+tXScsWCaxiz/3zVaHYD4QNg/x0UgEPAOP40HkBQYIkc536dMxqHTX4OX2Q/ip1ocBgE2ExevS7d
qshdMOn+Js+0Vdf/C54LLIs+KNIWkOycKl7VHsplF+3tese4OZqUjRXUjg4P8mDdNpsUv3d5k1p3
suzpqTMBgVQ0b0DMkE5Vtplv00cIaESE/rCaNKSO/kncJqdM7LJTA2jsREyJ8cL4Nl/CB+xSswb5
Jq+eIV8DR/ZQUBhvF9jzs4Psqjjbu16nEvBruOKhk5z4QNrn6qOVnDXUazNXLQ4LXbR9jLWu8OgR
o2Kk0EIjL4Rfo3t42ByTD8Zekfzxthi82psPSHWfLVd7ss6yH780yJXsoVXUR/V2yrbSTr/0L3Pn
iItyYxIe6w16kJmbb4JjvOG6RjYEnIOLw2b4YmiYxPP5N5a9kbapvm224075Ou7Q5j41xWl5AubW
FjuIzRYjHMSFXPC6WbmNaB4lhxqds6dlgkvOh4alEj+gHIWK0Bnxs4bl+licaCQ2mlsEh2Kf3IQX
O3zuk71+sK+Te5o5lt9sGF55uomqjxPcogp9xYS+2COAntlQlTaoNYfVcUBDIttZfGgVEvomUP2q
Pasu3iGsHiUl5oG6qyH6S4rTe3W3Xe715cMyuLKOOa1jYM/QYqLsddYXa9orrZ9FNwkv4gTiIZ3h
SfjY22nhA97KUuAsFRndo1RtKnkTbcRNspFeqsYbv4a3xkUAwaLnZcWbekIjwY22sMxMWgeKW6vb
/rzsm+tkM2m7Jd7mWGFs9BvUvuBNaS8U9MEGSpDfYEWJJabllWfQnVCEoS03gPfsF/sqnXAAdqWr
+JafHx7a8T65Tj4He+Mlu87PhGR+XT652qZ2h2OJDsEjfb/uBX8hvr4+Q5p0aIovL6SH2m4+cwI2
xeNqqwKnyxV76yT2w5GO0LQrtvPV+t/hOT8vipt+YKLAT4sO0pV13zzWKEOvYwg3uMlkHjzQNzWf
/ZHX4EnAhatNcl3dLZaTHuRxP+l7nlwYm+UYoShBTwAz4XHfGD6StF1LTu2YnTNbXgaOJEhoMmxr
P/ZCaA21F9+KweuWz0BPmG7k/4ewM2tOHNuW8C9SBEho4FVbMzMYsP2i8KgRSQihgV9/P9W9N06X
60TXQ5/uYxsQGvZeKzNX5k5NnERZFOpmli2K8EmePOtzZ8ImLiWAX6jawb5/fW5mte/xxkD9s8s3
Pf6wkcgPvKGeOAjatoBvw7LjC+mvGMkXzuOcBZKA/19E9nWXWlhtOlyr2MQcsOpg483uqFj1U2GV
Aq4gCy5BtitX0jrGr9Lk71cFJIijLpLdfKEsLq6+wndocVtfd+H12EriRkJea+cHekRy+K5utsid
cMpc9paxsXPoYw7tj4OeE3M2ZZ7NknsX5CnEX+XA/WUxNe1GdnzOvqrz7aWx1eDih56+v6zm68gd
RZIW/H2SmPUbG7ZFCI/oxXWJveM1F5OPTLZQ61Z28nWzLn76ro9T6lbttaI+1TXUsNkHydyUmXQ2
C8+w1HW0ohEMl/3FbgPQvhEEfuZ/prt8/QgqOz/nqTeMr8jmZsOUfu3gH4Y1XBWLJjfnK5llLZuv
csYdecoguHCYWGvm7Pma8FlFuNVqmyclXgNg89DMHKYrtGivWcDsWJyaNY6utXXTvek4NxBc8JjB
z63qLMKWSNobai+L3gpsMhhGZHwNizUw8ITneT+7DSIfXhtYlEtrTmY2u0ZOwku0ypmevDFSWH3J
yV65v8vz9zb3Sv0zjXcI3Eev/8arZrtChw3qrf47fruGZrPG4otw0uhJmWxCzAAav9P3Q7ROp15R
HJLEZqrymrOePkQtQz0688mrITPO7RBj2spjPpsWuQ2fFJpGbAGQmIaK+cI5b5f1cERvzFw79hcZ
o+OJWa2z55xoQQUfEYu0Gv0LP0Y+k+Ajo3UZe3Zum5xWCfWUozHrDEP2NFycx2v31LAloJ700wlr
Op4bL93ycWSIQDaDe2E2u6sfiQZxl1cH2YafTFfxqzbz2lXukdf0yJCE2YMHyF652UcWM3tsTs79
8XEsXrXFNTbT1ybjfeWzsUg2BasRb3dlGzGHRbWT/O7QHAfPOEcs3IWYgI0hR+Vxt27nmNDcSqQr
NbPDtewVR/l9tq+PxfGC8EAy78auT0+tuq2kfVrsa37ipaUgnaxGfswuiPvGY8sgVXBfALIPWHcP
+/s53kWQLdlO/UyvZrOSrFRIIOx8R0+uMIkXqXujp0uRKJvFqthFTupm58togBakXyHvmeJRF+jU
5LO1ofjdTbBfOumKOe9udLl/Juzvel+z01WrSHUfKZpGofYuhnb3hbI19gA98612ro5zfVlCU0jh
t/JyJcZWFMtsgxGQXTFkboKDfNSuZM3RiJqq2ViZE1lk560Z7Vwk5/j4QIwdm9HfhOM4vv5ZT2nw
4Cq0OAHp2E79Xk8lFSbGSpNOWI0pGpoUmN+/g1xOHlZqzEQMhdZBz6Ahc9B2FuSWN4OQu4s9PPze
mlq5Fe3kq9Dv7r17qytUxPuwsCOmYXGyjVdXloQhDJlLCx7he5yOis5lnR9JqGvugRJursqToT1L
imYOsycDf0Q9WnYK62y3rVg+8d7UKyvzrmue7whhfb+4sdgxfUGypBMagi150Xht5WJyVoq5I7vJ
zIVyCHtT3l1O+KYMdsq22juzr9HVrsf/X0znY0VVPGff7TPjtzModkZWrcfHYwNrWsaEoq46gV+w
ZmJOleM9Oi7zmFYYkKcUBUzrL+NihW2SeZuiU1ObdVQwtpuJ/L4grUnu8Z7ks8St3Rj5qZFEfHm6
lRgnH1XpaY6cGYfO3k6V92aCHTl3p6UQTZghFnowbzW6RB0erRPLtqFuybthHFlc572Xq68znuIS
nyNFEXrhZ5FX3w4hEeSNBFHbfYfN5la+RQleDZFfl1511j41CRuYUrcTRpyn96+ZxJfIgF6nd1cu
U3uMp2OFYfgYA0wMCBpZt6O4dUJqhGR55ba4p8fLkbBYITvMj8fW1H0IRfQumH3P6n4rHV0N0myX
8UFhtwsrs85WiKGfJz77Uw7FgCcSwW6LeU5ILRyaI7m85oXQFpBHwdBymNrVFkd4vCCNsUSRNhvW
DTgd6GQrsrmb3PgpfJ17FNfybc1jCYQvkfXcO5i4s8Mu4Z6t6EijPilwK7Tyhz9+7Wry/iBmqVaw
8y/9K/kNlQvg1U/E7O7Nj+quvq2LbnnB72ipE+34zRYybd8Y/GBhrSF3csD+vZrsEOoLLXGlyCF+
274n3G5rbVnQdZDuU0U1kKgwmAXLrRCrkUvtTVOvKtzs4siXY8lAaTLZvkTkmcuhk6aFc9WZwCRb
ISY6lwCsq4iusOiX6ogag2wWbn8Ftwt6ARb8m7qczF/TmpG4TaS86zH2CjK2QguMMPYzbVNfl9Xl
NOmeu2zu9FSMHVamHWPkDbxXCzpbcI+2Mi6jr5MrfQKMCMUYeCC+MDE7Yub2hh33/n204MpD53Hl
xo2W0wyz+CGIqb2TzSTboQi4J06OclzAJ98acyzUrZlGHd+/IG9Ng9TFKTFn+MqTJidsLdLbpiqP
yKWj9pTGnzXlf/WaEo0ab8op7MuulEshxdt26kiK6spaYOSrAg8pHvEhXxmGE11rBjZddSPHtY27
J/jyezKCkQaTo6PCRIQAfYU8petyLuHiPu52MMmQ1o+JQ77a+DDrdzMKWYwczC2idIoPnIVGUI/J
zaPaXOYyoE8ZGOxY7FfXx756PGvcJFH7Pd+mvehLsrXfccSDq9pjkeBAbE7LYzf/i87x1zTXf8CX
X60t+XQ8uaNESuY/fl+Khzaf1jr+Hod8Scfz2T5JkpA1QZwKNbN0itEYvUc76jasQNaJ39sR5AEZ
s6J5BLPQgm38QtDaRWa//QdOsP3fQ/gnd/QDFvrzyEYy9B9I8kMvcAdttMdhehhikY9+P0zaPRPN
nugoZUVLdAdqF+xfZyZdiVGZtxdmiPBlntt3i+v/0rtIbaorDbg7nNPXFsmhW72pE5+beThEL8zT
UYeEZ6hwQ8c+7C8A2w/X4D+/wQ9Y+SF1cnLtZ3yDq3UpP+Pk2M9xdLI13SpuO2LmaQ1y/Vtvg+tc
3Fh05vvWRGMaKgyULi6yRRwS4aOX+af+el3Ov3O7WeWDq9GCMau9uG/r/e1pQgMPAGH4WmSn39om
2qI52Rrvk/fZe/GFawhTtcl52P/71VFGhfe/3Tfj7/9xde55Iid3CMQDdHce78MpeRJrttko/4zT
l1wPZun6QsWjICD5YChpTaE/JmoCJpuPXCBl6Xh+sVD1ayJeXyefU9W80kGIO/MME4ucpRBbuvO/
H7X6C2j9/bDx+kdsCn8OR0iy1++HTSQaE9pJNd9rrxfdnB6iwuW6p5I5CTrb+DKO1ReO3wEzY0Ah
iojlrzR7LcJNSuBzGK0elkJK0oLNG4AnnK9L+YWO4lZ8h5WIw43REwVwF5UUEIzQD5jxEKn6xfZh
fGN0JmUOKazMLYG+mBNi6R0UxKqdLu92ChhTak6r2d10hdVlEbtV+Tpy7zjT9V459fjwkuLGzStr
VooaK1fR1xYWFaHDNHzlyEfcXqLSbtpAkS0DMt8hmR7Kouookvbad/whR5v+ZjEwGFaLqKndWcTw
heifEvyhUTmZaD+GYz0TENYQD/1n/KG+N5+KRGzyiFhMLfWdmiTZ3cARcLe947eDyseNr56yCGsz
WTw8Da3hzJy2Jsv1JnqVGkqzsbToWdnvi+EhZBsvPuxjMnPIYFj4YMYHEa2hafsqd0Aj0yc2gvrA
mFR6N+k9bZB8fQGiIVS72Azfklk50wUuCk9Uycdc9fAZTIF8KRHP+XzXaO48hxpMT+NOHCZoyQJW
DjKsdHNm5iftZXR0T93wc7q/sBvNeTCFhswxNWuD4Ff8d6y8da5TRwXtUQXu3tXEnKRmk4rL8+M9
7F2Z8OsFFlZnDjunjtnV71HPe5rKa/aaHWWfcf5+33oSifVPjbqCvjSYhuVRP6DLjN/V16EEmPKA
+9VVeq4ONGkyf/6W3kT5fH++EBiOwVDhT9dYU8t+R0rndpDQ7gCDU0WM+It+nD3RbnLoL6FE7quo
zh9Td44O5MyCiMuiAiRzklZd5MVnTbeNTwTj0s0kNiTKuCDejSyzyfiV8Yp7hOyp2KsJ+SOfQ7uZ
NZhlAnhOKIMVGn6j0vqLGKqYxjwPeF5j/HKmJjaVdFkdoEhiN1eHDm2GGoabLl7fpGP/ahDFnTqE
3Utk3od+se9f57oVU5QXFt762PhN5n5NuAcAmi35tRtu6JWl1J/2eJgjfjDxWc3bPZg/zO9mjO02
34YHsIcjEUiW2Gm1hXuj/n3VGv+hCf1kfBDEi+MAVBqP6NXJ7p70fb16jWrNWoFyqzOC8sWgl7zA
C1sVbeeyfIrE/GpO3tW5fWHC4iH0RGRMUAp4heFdPzVvkeCLaiBA5HNpdv46rxw+s0XTJKaV0yQY
/JmRKFOH3lTl9MzhXcUVgHddY3iYu6OvjpUcOiYfxYTOAsMfjxHlWfoyWnAgMzdRNr3PT9NT3Qum
VkpJ6EymwPqQnolZHktT6YU3YkLsOh5Qv++Syr8x+Y2fmIokTeD9ONwO5SFEo2vheasaS3VwQ5ua
KbnS16ncz2j2vqL6rMUviuTV+DQZy1DFYZI2RAsxxx1ns2+i7d205fnlhE3R7gXKE7XYYzV4XSpk
zrNs1oxDDZa01f6ypczG7fC3tRnXFmJCVIZQNVo7+ceWMlQ43ZXMiR0aRQDTTi1O0ucdl0Zz7JRs
MLkdNQkP2uzrxoKHZ2IP/o7aDZcrJzrWNs5nmC0yp2483Z37stdok83mi4h3JuQxVuRkK28Vw5k0
Ehdr/nI9g+Uzxfnvm8yfhcuP7zEKAP6xNT50g+DTSskOtXO3S3J2Q3Tae9qd28XOHqLjBlPtZL4g
0fC+wqQgAeNjKn3DA1G2IpoxeQO4jyURvl1melbdZt3z0DLuQlu8oXZpUIY+mKkVaS3AD6z7X77B
jwkICpcf3+AHtdo8Zp026HJ2aD8Ap7Rg7iih1VTWjancRbvAm0XUb/GieIyFiMymCKL8F5+JH3q7
/zsGXYE2RTKv0378fhYRMxpGErbZ4fbd+OUu+ZI/43g8TywWA96BfyuE5f929/3j837cfXo2h3Jv
+TyoldaKvCyYH6LTINJtLK7icnxcMPAX949+sKf2xGvYdATuZX85jF8pI388BP84jB83Twr/lJaP
LuOzL6c0MaebzEKDvGg+brRtB3ldYDgidGdsPTWrei8s7fXxDNXjD6uplx60bcj+2C8R0lutB8IS
KEFxkhpGfrxbFADh3kWIIte8LbE5GexheftMd4PhTH5VwJNUJJv7OXr/92fCGA/7377WjzuqLSdp
XRHtzdcaxbfhugW7maya5+wNVKbOneY+0mkXQxBHHAfsXs4k4Df9xLlzzV/m1P5zUrOdnBLJ2GJp
86AFafwYbin5UpuFFoJ4LHDeB/eQxPVZLp3ifO3g0TAKEU0PmJJ6hfHr2cKh35y0oInXF/wBxA2y
aA7sLeaWxrxzZZeAa7dDrDG8iNEkwitiuz3WcNrobOLcJufZ3C+xZjgNz7fIQiII+GJllmQRTKsv
5d1Vh0b/yzOp/NfV8R83xg8tHSpugljaS37IJm55cVEJjW1vPRyKYaHPqXMEGEkoiL0fPoG7C2ru
3Gp0DGKtHrkhqSOFxy+RWN4+rneBt1IXuxhUTgyzY3UEJiq9a+KENZ4ix3+/+n/ifeN68p9j/xlu
ip+AIRlKRgHE2COpClT2axXvgAe2Dtgi53jb0f00WiAXy8YsBnvWBO0Uc2x6ej/NfI2F3W6/iMfs
w8MdXMGcrgmxMxVbXmA80MD8JE5N4Xkza4HHXuz8+xeY/i5R+GMxmv9oGxSjwz9a4/ZNfZhBOKNG
N6PleFSVe5naf/m0v1zqn7FndX7vCbbjdD1quxwhR7CzQPP1I934Yy2tmL2mE0zdv3zsZPa7vnhs
WAnoGLNXlVHzAyTw+5rbXh9a15M+dZhGdhGTqG3hZ8CgdvUkH6nJeD5P9VLZSBst6AL02u1z4Ve+
hA+D1XKRGI50mL6xbraOg+Ynhu7lqV2GO+bqdRAQelsLHzAHV3I3H/+8V9Dc2Jc35TBzwUwBNvul
YuWQFMjVFdE6N9XRNyCLUIexPXP1j8nUHVzpUPsTu3CoOp9x+fI7AWPlJfvc74LyQhaGrSDf6gYs
wbwB0SSkbPSWc7E2RRNk0Qo7zcit/dAmRhaKPfE67y4GUfmXqSuvBlH7jdNYqc+gZ7crv2HEvw2B
+eUHXK8lBykjNILf7roASBd77suCU+JXVuGXezI8+s39u7Nnu+uCw1mkvr7sn0dlSoBd/Vz3Id/L
Eyg/RJd1eXtunSltI7Cxvqw+ZgGeNQ/rbtM4TrFEeSM8425WsKSN/VjeTjNKmxp/M3P6TLw6I1+o
tG/rZP9wJAfo2PDH79HZqoP9fnDjqtDriAK7zNQ3tAUGvM4vMj6IfZbNIPHmzxlDEKrN1Qhkt7du
a2IJ/PgiLmtQ7EBhI3wkqEMxwsZP1NQJkcE+02K0/yNm2sfPD7Fol+nTzC1CBH1OeXpYwxoK/Qan
FvAm9FOn9ImuNySi23o8qR6Ib/o8n3vNZwpgY458rrJPKgExXj+WGBpfyILN3RK6GW8lxnxhNe8w
N1zhix0imGVPZNlnS06BVYJsP7XYIGB1k8XV5nCtmEEYPl+ojZmtop2+kNbXQFmWATZdtJGJ0x4I
t/UyNwrKV9hEWtHOrT/pgN0Sed3qfgyVRb6ZdTCz0n7ukNUEkv1636UHfvWSb4p3iOGLO8X9RYDI
AZIDaaYAsXZyLL9m5LvYUOl9y/3J70Ro6QDJExtAH740BdS0dVB2R7f1Ncyxl5ViONKUaf4FtvYO
C8cnS4LmUpkKHcfbL968Oly/QOCK1qn5SSmm73D32rb3ExvoVevGn0EBgNiz79FR0xQi0INtByZ/
TEz1ndyZ4gBElu2uXzqFfWz24/4JjE4HYw9HBg1LZsVuI4vQAOieL68XjwklXlv4RuQp+3koHmd0
hzZmTtFyAulUigccJF6lAMmv0QKAcCr45pW6Ialxqq6MBvTKugSA6Udg6hn/7sU+hVg4Vl77jjtR
QgMDL49pczXz1ZnfPKxreopb6JAM2kSx88eeKcJvbBCz1pOnCxWotoWcoOfNdngJs6eXxunBs85F
mOC89w71AwAbRQGX348iO3yRBJyuLBD4xu9cyuFTJneXSV5rDtLmPAI6YwVLYW3cJvUCe0+zqOzr
c3oatvlbfOo6M1/UWBWD3Dk1dtITEqa82d3WDvjBREua/W8lFvcXcPnJdmZq9Hi3zRxW29Vd6buS
tgYaitKfUK7dLUhXC4zSxTd0Vdmyc3Vw1ndHmqO3KTyWUwF7CbpAjo9QbALC3GtrykuMBW3gC40D
RpfNIN+KFjwReD4LLjC6ttPkSQ1Yr6zUu8z42bDEHkIghHTyI68ymz1ihP3/AqNoK+zsBco1NN6n
YhLbXQPF4ReNA6GSMJ1qThyEMl/Dk4zWk1erNmW+0unmLdvfNB8y5tL4SetOV9We6tRVWGhs9Ox+
xFduRH9UNBoYp3wpZyJkxVjlx1YOFMYfPK1124fgAueBuqVJVr+j7eAnn1VpVz3pFaae+eQiXT8x
IArawlbeYs1iW78ZJnOeH7en7APS+wRDp36362o9W0iWbrGIruKFLtDXWwiHbyKkYsZ18TV/0wMm
XVWrPGR303AgWDL4DfIpHGhXnvyn/CqqNdDDfu7KVho8jugCCb3XMiHVJkXn4urPPOrF3KtFTo/v
GOSmLEOuSWpTKR/6N/yVrNwtbGYXbVDA3vSYVltCKFo4/HNatHP00exBfuwYnbN5XcLAC2LJsBIm
b5tC3L9YzRHrk+gwsukMiOLa8ZXvtUUlpBeo6uE8+KkujHO11hZN5RQD2R1Wi/zrXDqSpe25GyK+
UbOvmSeA+sWjYWt45eH2dHHgskS40o645iIY9yKIGabEgI/t2JfXDZ+lzVFCMk8KGd2vqsy881+7
6RGDGUt9UoFwue6hRS5HsY5EESBKsFvFjL8um4gbCRGGl2ziYDwLvMDqzsmmX6eBge4LiKNhV5zt
r+/t8e4XQfM1929BuNbsakVSe6ibjNIo5p3UEBxB3kkPjL/usk1mepy5pKePfE/GcWeN2WCAWIrb
4h5whh+n3E53EOO5QEPzwdxKscvd6KT71YpJOIrZ29N9Iy/ui+xcr6qjuq1Xnaccm+NVdbOrLXUe
L56+XDaal9rlOyqzGQuRqI/Q4rcgX1WrdM0U5eAydSa01+RQB7cNDKj0AlcAyFOtZotJY5bE/VFP
P7Vs4KHF550Z3gaakUmgA6GK0SL4hJnNkFpVpvEubSUvZX0F1foaaFKw+DjzZCWsxOx+o12TAOop
ZAf9AlTd8M6Ny+3av1U0+RDIH1XAULMLNMDGTETJypAWEG+7tlw+JovH/S/GdNM/mraxHGQaQ9YV
FJbGL6DjH0DGJM0UeSjT+FBbE6E6eOHYjX93s9WMFWK8F8b1R/b+VogyFv+zWxw/2MDIF3ZtNieb
9/c6dIoFUpEB1e+xKj8ovaNT/cMBUgpzwWl1c+4pY93t+L+YlGm7cDXZ3U6aO3uluTSO1zfdpNh7
6p2Y8V/ENXbH0sgaPZZjdE9vQ22SnmO89k7hM20geST/2q0PM2cNQn+OoRSL2AaxUT/yJQjIYDNN
ZquKuH7r2zvkHPWaTMV0Z+c7pT7wXDDhbhbd6W5nJy1QN+qzvKt80g4H4kh+VYtso6F9QVSA3hCx
xXM7ODiD80vogfxmV7XV1F5aW2nt37455OsFBnL2OnPxLb8H0Zp5a/QbpakclDv1X/usuVP/bg9u
tJddxU/WFEbsg9ISP64G2IvxZg8qNnyLn6JTPaDptOIamenjmXNFqf7WoG1AQ1FuEFbDTlDCP1Hq
YyROlQmzK6KFEehm7cC3W4zki2apoqwSD585joUiBdX1pQHHghcO7muMz5+570kLaU26FfvKX1Ij
2/izT46kN1gzcdtJ5vBdbJEyZHuFKTfu+acJbt+YWlLFdqcJc+BAwVZFR+omHgmQyV51+oPi4fXR
2HPQAACXC06BphEM6FUdOjG4B2YxVbDYdqzp4cT9zu1YmT7gBwur+UR/obYuBehtxxD1rV7TbfLn
3StRFdmDP3/4ZVBtoTMizaKezqgFEvOBPLNeJaUNz0LRW2zjZwodAjRXBQQM2kBIgVWyIDXZ+FaW
t1fVaZYzZKNO8UlcdMsJSwzrJq6rDdSSrSmOgZ9NDmgtJsf0c7Kq6ai0t8vuina09RVPe8ktzR1s
+ahTcGfme7zlbH01vjY2xmc0WKcK45+14r03y1igTXdHsYegqWr8qYkd0Bn6TzH7w9SaIpqhAbCz
UfaI6i8YRaeGqb8DmuYwMzcXbghhROU1HguXPQsYurWRZAYVH8cLVoBHXPD0iVbEZRrb4jNnghyU
A6gTiokrMkQCTURJeZwjFqSOv7+BTr2TspN/UHj3vLxyktdilN/nH5FtWJTZUJQltR/0Uek2i8RW
lwAU77A+53n+fEFWKztM+oatPWova3wBHMKY+gtEGmKIjdZ6+vSYU1mPYg7W6TL8erAUhfuqOld3
h1yVYkp6iFPfnRi3Fr1eFGQ7pKSmmAj4DL9sbbWy+3N9dal6pXX4RFEaV7YKmA1N/wnFQmpWA5Rf
Xc/VQkJUiYPuUL22taDmTZCeYCSmBYzZzd/wwEe4aizxC4uW2ZI6MjInm9Qgfekmou7QqgumySfF
JoQmUwhmwrSeMVcFMHpB8VJ0x4kURPUqz/xcc4BhkpcpRRNM0FL6TmHX1mzT+cNUphv8+XBjIslV
OV636nfu5ZVQTyFvWFEisvnMBQ6UQLFe+6Vp7rVmCtDOILaZWRqoFzUkcXO7UlYTtJyNP5kcOjSj
LKE8M9UiozbFlTHbVzyjqg2XgQ1TguUAUhTi43SoEYZ4rBAcXoPj0Lx4AUmT7vOT7OR2/TX4Mwro
SF1iOsY4+bV7Vh5HmbcGjVkVpQ1yPWg2s+HUNpQsmRVtkK+u269GSA87tw1oD+I/zv3M7ED+bBLz
drAyTmqmNiYIwPilxcW/jOzxS2GngfRUrEqrWDdQKqHIDtVu9j5dUSYh/4tNefFYJSBx5YKZS7N8
Kq3LwYBBQn4YFIFiU6T41OlmTa0koS7/5j5bcnGd2MVZ20kOhjf+uBLE5Y5kjSlZ8apmi6kD2YEO
pGdBvZ5ZaE41M7fvscmOf2d435LXu2OxpoO0UBx0XvnEATqFO31Bu3iOPRwnbN0/9m5yYGfn9QD3
WxmoU1petjIlY2ynqzqgqLIiixI36M5ScEP/ZcpOTZ2loD7cQGPkoKGL+HV+GrXxlXgcKQDXAHiZ
NVtmjraPd+pLvQrP0aF205XsNS4v6q+oHMI95QqFoq5yfq5e5MT2WFek7kGx6xEEpZbewj8VQuUU
PVaccOexAaVxK3Gt3QLl45kqsaZOzqz7YgrtskC7Qofhlu/VUbpvUKU/9TxavGe80zAlttIl1l3W
fTNZoEnUCv/C+D/EkbzH3y/aAK0u1c3puukWKtF55mWTHnl8wE6lJ3ktbUErxai/Un2cuVFR+upf
ZjF/IWm/wdIUGtpoBDTXjDF1+wfariPkkbtKig4pwGREJjET1E7E/Hv+ytRemdOSNKsqBJ1eXNWD
OtkPGbKwztMVb6qyMrHORH2QZ6uyE2WxLBa1TbLr/KivVBen7g1Oqw8eFaW1RudTgSS5KT8RgGVB
CQXl89AHUxdAU3G5GWSTeKzHNCiKBa9rBosM2cnmgr1UcowfrABvg7LMe7Qj5uOt3SUomGWHvgHJ
1Byrb2xt0BWVyxZ9KZ4r8wYim/BLJvOSbUMVObqV4n/BZnZnIYbvQ3zmIFCqL+x4khv9bUBP+QNN
xChhqhCuoCGok0mE/r2Kq5RrHHV41B/uQf+RFTabX7nXnW6lUDl/acZydK9AIfAEWflKrkYgW2Rl
9F9jCvnY32KAmO7rE32jIAzaSsHQQlF6/456yj8mVkds9/fD/EH8FHjpTpqZHh/k2aKbPefdYWas
W4S9+aGAj+v5ByC0v7tVhMYrFvWy8ZtNtuhVhugt+Luy+Lg/3PR5SpkB7YtK+rpnHIDbpEmcKeAN
qVzQD9Rmu8uFRWa2oEVrWAhpOmSefiVAHr+/JFjlWpIhJN0aYqvcklu0iMgCZdw0YHhj1D+XuHCI
xrAGH5fIc68s7gkGSKIg2AzBxcXqYeq5XyY3DDXNGheEydOYIMYcMRd/torBOdBeKmusHMwczyQw
KN1MRzEk1pLo0fvP6YxJmnZLlIFplA72KRiB804vZSlKxjFoaiBjGJhQs9WD8Tvi84yH3V5EsqbW
nY4aWYpFCFsDtlV3L8NLHTo3pvUyGrzkcRzQxxirSMeMBj8bO4225aXDg0eoMe48Zjz3lGXnKudZ
c7ejXYYdmFl7BC/hQYPviokZCOCNhLDCV9b5AvV+P1ihE90B/Dwm+ZOZ3ZanzL8tkVDNUFGNCTIm
e5f08DOZFgCnFbY+M5zieexMuLKjq5GyDKUAvXtEeYhRdezW8+ebwqCvkC+75oughZ42udRWHV5X
Qwxvz0RyFX2nMjPV7kXviC4YLBWgoo6/avqTCHRtbFkjFAz9LmZJRZNRLbPHx2RRHroJB0KN3mzq
/B0yvexBJKg6SmXziE/kPKp/ixD4U4j24xb/scx1KolOl/oRH0oacxDYcuITtCX0uhU5rq11QUUR
P8wo+4ZPqzVfvXHWEb1UiLGm2YBsmL4jRB9jRE6VIJlDMKtRx9/7XQ4RZiQEs8cQeDrDT6nLncSF
IOPBjFmq+muzTKaEGzVeHeHtER5x8bGL+fYRWvEEgsEkJ4P+i/w6W3/Ay186xg4crMe60GJ/QQkH
RUR6Iqha8VVTbZaYXoR3jACXSrMxKldn7b07EviQ4spqkKjIcb1Cp1lJNvpWYT/Ltjk1Jbtt9tmR
FUdWyXJgtOXmQt/dq6d6soqnuzJdTJS10QdhupZUV6PYESE6brd1lOfLvoa3KpHYmPPWkWxUyyB1
2TxAdQdwOjvdRKdtaTn0m9UhqiAfl4K2s5lTmovGRoSiLjWgiNznlNa9L6ub4nqMNvcceJGze3ns
a24MFKk4or8OF0oI3C1Phrabpos6/mzTj4ppXL0B6qC1q2KEtsOzgeI5Pv37gvhfyP9xPYRzJ6kJ
i5efw46Aq5gD3ScxpEyMpwJoYuIZJ+ZJ7Bxws16HTTC6o6ChqIKuwpXFVj7//RB+GFz+/5L8n0MY
ufp/AA95ovaVUXIIeUJUs6XesaXjiUOTYzIoCOQhmpuXE3lohX637cnMklDnncBw8bQxseoSicOM
xV+O6g845NdT9J+j+iGVDSdGWtSzaXy42fTLWuZn9fY2C1BtiQe+Rrrd4mYEgBd08skAwmmQB0nd
Cccqq6NNK+3UnrJdTEDpp1PM3NYz+W+H+LuBxp8nbtyS/3HitCvpmknNietKYmRtVH/0P+fUSr4w
lWgm7+1sAxw+DRLDw2/MwPDbTD+igJR7ym9rYk1xZbGTmT/D+wrnO+Pr30/hDwOj8fgggpnMVTUN
Ny7urt+PT8IUNdTuMyQ+DkoY8sq4w0hrNpvZcoJAcrKeCSZC7dou1tkq75wCZUzl1S9I+vCl50Fr
FqjMPsYJ//8h7Ux3W8W2dn1FSLQG/prWXRI7ff6gJGuF1gZMz9Wfh5ymskgUS9+Ram/tWrVVYOac
Y47mbZ76h8UdGDaGGAFnCGQWvXdwegD96Z22S5W6B2214vwnOtPdtxi5ybmdMbfAFe+NCmQHVIqu
4qXuFZok/Ih/ksoZemYmQhOLkRJ0lURpQnuq2qr0hTBYfaGPxCQt9iuvS1BJXPJPq7f2Wb8F42jz
h60DuaW0ezcYaIfumZcVjBsf+LsBUb2pKOaGVCbV/uV51b1Uf8HbkrHCSaVl0V4rfv7aPfQoDi5j
DALh9ZaFvowBgCIms7jXKmTzrJzORGXXt9ylFe2XZy27bmijoNx49kL9hhGMltsVPdfiUTFcOfQb
cIIf3VPvUCWZTmZuEXYC4Hdzzh608FGG2nyumCpGMDtwAdJvRewbwyf99FH2G8O8Vs9+PfoZVAVF
3HdMP84vyZXE1D7xymG14HZQHmVe0cR02UZtLLqP9jSnc0RZKFmujEP/LJ+t3zfh97bmbH1m0cXM
otrUj6xPZ9EwO1LpAb4e4Rf2GR9rCSeAmiXhmrJEP7gw27+4OWYnIG6FUy7ESno7oip1dBI+CSzI
nrElYzdKLPv8OCEgaEa9HVfnqSOQOAw0aL8HCB9eqH9mgrz/5zx+gdzN4kWrtHV6MkTOI+Qkemfx
slks62LZqbBHAb4Cc8AGuRtcUQLcMt14tt5B4qGVahfCBYjLz9Hhy9vMCgYVk1XEzYGdMZEQMyTx
XQI+qADhnb6g8KQ+dIBcrmlbbZhyGvENc8/zo3gTUXUzaGEQ8lz4VYL/pS3gu02+K0FYJuetnvJo
okPm4HuW0Z7W/DStIP/ZgvXqqH4SGhQezt4YRTaoJS2sE3W+dGHfGeo32hsbD6X/CdsI9lxUZmkY
nrnKucHY6jbBtMmEw7wFSTA00wDUsXWVGX+9Dl6G9tVI19QbJixOujG3ibKlbxzkD1I9AdOBJcSv
8vk9npDRQMA1tyiua8gChlURU59kCAZYf93RlPNCWN2kq9seUixXZgj08C5JrmoX4Uk79+JwLUou
++6qWJ22kFkcAN6nqaaRKljnOwkjkRLLasUlxJRX/eqIVAGY7ey2fqswGltP9PDTtfA2rrJrc4O9
h7mRHsO9cVNsmh3kZhdD2rfuqrieJtXgnDvFE1+l5JAXG2LXDl8bL9n23RKSfu9ChbLw4hGYzqLC
Po1xjdXw0m5jkAuNFe2EVbApmH4c39QrmQ4npuFWuI/vYYGg6wa0WUKkkmE62IHcCu/TdaFtTzeK
H3vB8/ioP2Ijlbwb6+h58dregZaHf9/1S20LB/6xyrcIc+2YaSOnZJHnvdW3ANG7+3g9sdKrEMdQ
YDCpb+ibGLA4nzWUd4Jsj4xn+erUPaAmpj+ZgA4ot/i0Qcv7IrmeKLibas8kH7T2jUakeaNcssrU
wzz7nj7xegLuKduQSerzYj01z8G3tU85fOl0JdyeuCFRwL0Bf5G+FkcL3YHqgfIsB7rq2sK2tnfm
koYeU+ytaIFkt8hBFoiXTifHRIegxIiPIPvWHOQHTGXzQ3NFi9JpDuVVVyKa4nRX2mbcDM4EuSMC
AOUIa7d67ZgISDfZs6ls4TtMIyAJ4Tna+GBu++EWRA7OPNH5rjBXJ8bZRbVEPF5kklUOR04rHE2H
Wxhy1zJYHV/L0TLyDU5RsuijfSDeA6agy3R3ugEPvjGvMpm1TNd0iJVoefoDOja2VIvBIDzee2bk
Di9Ki3nZ+6XNSDxco3uQrqkGYYNvxJVyaDwwFUxhgAdLGz4rrB4/fqDOZl4DeCR1qr/9I+Cfvfqs
vyyA8WHsSYuVtEfRrUWxNGuEOa1UR4FtCRGrBomUuPpVu2V2pL3b6r5+RwgwIfV8F5j9whze0dPS
7mo7ulFfdwVDqZbBzCp+BeGGLEjK4IkWnuzf309dzTpEvgkV2+WwF1BZXIb+gnyQKnknPTBov6NR
LVEck2I/nZc0nIET3aub/Dl1A/QmeipX1Sk/EKmItn2/Zi5Mb16yVF9YEdOQ5zxRX9qNn6ReF7tp
TRsUFvKpOGSIEi/7HrqQYFebxXGP0NCjOZV2djgsiOsWzUPQ3vF1/Zdu5vH9VP1VJH8RQXRkEFy/
AAAA5YGfNEWegnN2tWo193TyBGFbrdQNw2lwWhNlMiXLvVFx36AjMvgkOCQHwStUOATlBOZP+K6n
flbZ1WtbXtfd0+k5go2y6x4606LC8Jgr7I57owPiDt7oKhi8dgWBJIHL7zAls4q0tLtDsvCMG81v
GXqcmRNxaJjXy65SrPtxS64Ymlt0F8I9fxa+dB1atcjqVjYcZW+IU2eSuCCpjFN7ZMzVdc9tdask
15PFXFq8njkYBeGUf5cdIzrATfzBFsOHiI2CRMC4x/yEXgqtP2UnvASusGu7bRLc0N/BpdnoQdmD
FQG8Hct2DFNBXnPz6Pv8LtDfgoqXYQZntVdnitgbWgwhONyjcC8DDRgZMDAMgsYqVsDfGfMXwW08
npzmDJDzFktot8YjAbo0Fc4QvOrCjc4c5Ek7SB7T/kcaCIGJPhokVEdLqDKBvnKSAHMYT8JaWlD2
Gm8asmM987IBYpMnFFdjhhwMEj47U0Mrgw+KaDJZ37J5i1Jby1CA/Vz46yx/hCmQ3zB5kZnt3eSw
99Hu9cSxtIdqV++FD2pVAIMTjmZSExAKwhGZRLNtNUZ7wqv+Ye4VTwETAQbJ9BfvleGbV4oHkIKh
7pJnGXfhHgGDG/WPyQDnGmMTL6Gr3UlWTVF8Hh34L/iZWYJH8m93fsoscBsE/oSeb9etQ3x1T/da
h4fV8ngb3Rsw396yNWMUHZWOcSP2hn96CPjwSrPloaktcSokix5vVNHKYA5GTWQtmsiiWlCPeBbb
2UsR+c3bmfnkbbKWMeAEgOVhi+HLWeGATmDsgGtWDBOxmQYBwdVpkdhHmnabtuc6sM6xDzuDlBny
SI3Z/XsMvR7V9AXWaPxpc1Pdyhy/fU9Ll878a/yeX8cGnG47lA59tmEAMLwpuA8D09A8wBll6aiF
DUhERTJj3ABqaRcUmaxYxwupXmfaUnMhZ9Uv5S0z8Da2KlKT9Q0J82SpQ6vHGj64ho4jTUUrFCfC
WNmvNGk6bPqV8SymXrkz7AaMU+zR5ZiEWopNcs3oOLXzv15MR6SzJedI253/mb2J19CjatWtIvDo
yQYNlLvuFrZDqiwZI2AbA0KbTjvji311rRCK0HIIb1E0qEE/1TZYicXBONORmEDYyYW8Tf2GRpil
bTM0Qh9Kdd5U/PwzLSUEjz6OrwQzdc9gPmNA4RAX3xHBh4kyybcAwkQTRX0e3gM334GCIp8I/A41
TULI07mzOxsNyrXo0p78izzECsi6BXSH1Da1s512oZfyCdKYV6Nfks7PpPRLS6A4ntMoMOv0lgsp
fmXBKCHjA6Np8OI0qjKP6Xt7fWR8CegEVXA/3SKT3r4hfdMl3jHx5GvjNv4TdkvAS9kL1CQt8QaA
gqBX9DWXBwQbJ3Xz1h3ejpccaX6kQyD9JSsyZkFk1LOSQNOaNiqFEhaIY3gjjJeTxWi+2aNMOk6o
UhMV+/vuL3Tlc4r48zJ8YbRisevyJW1tCwSVTeNdvIF/SBBJ/KyzgVzBDgRUAn2NmhQBLgTwl/oz
3XgGeVPtS2bLONHn8lyf/9J4hyUE/zw4bzvEyEnnIIc8XqhJf6wLv/7Q2RQiLUUzF8JzehvDL1lp
5So4XYHCTj/4r97uXvU3I0eUDq7tMi6xWWR2a8OMwi9lSmLL0GoOKpOAZglGNhu3xwPXKa0wYE3U
mSw22j/cr2Zu00cRaoQ0gFgSGZfV31G77/gUm+xdeSzvgY0iA2ZHD4gNM4Kgl8uW7R1qVB9ag74a
UAEbrMpm+nmVHdI7WrfHK9TB3dEXHJw/7eJVfCrt8M54mrZ4CsrONm/yG2CZsnNqMK10+MRKbiUD
M45cXrYP/WvE1cCPOO3Ezh1RQjXdQXaYtTIBMpjdjvSk3ZJ/BSNJZL9gorVA3MSlsvp9FRbTbvp+
Vv7bbbMC7XxMFrgqFumtfrtYk75EGfOUZaW6nB0RPA+NOz9aOOKD7pIG+5OmUrlvaTwTqta4VnZ/
45eJmpPug+fzG8mFiqCFJT4HfwI8LCxpXwZr+JUp1ShgwfajfpDOS+S0O3egObQVN4WAgweitFuQ
XY2BsP5SeA4OhrXYgfAJ7EtUtZ+Pl6xSjUoQi77140pRE9RmyFNGdFqzRP8yfYhHuphuSfWYrUbQ
+CVlifjQPqcPKp2oh/GO9Cq5TdkCvVO6+l7Yw5QdKQ9RpjjdMF85Zi8SEl2MP98XcIbHHdqz+dMA
Xwo862IT3kb9mgrBgLkEXjFyK0ZJBbilsrIADJqBLyEFAtHhQiD8kVBmfPmts16HVJ7ULgBXdrvY
nbYwYD1uqffRGp0jl0bk/b6Vfj7PX542C1yRgUU6cuPQybCLtE83JoCXCYm9QUUMWRN9L1mf6Q3Z
+Jl+BKavNgP7S2/x44b+8hazqFKRR47NyFuc3ZFaPHNF1Z6A0Ypv6kuQueuYy7ixtfXEqUMEL39M
Vp+0NrDyF65RZeps/Xu4mL0quDbgT4A696fI4peLqBKyYqg7UQI2bQFGa5h0DgCqMQCv7QHFTvKw
9lbNHhIkM0hek/eYK/6FEWTMrEUiGQaiQCiSduRZyD2I25ouVTYSJbBLABuYgxlaBETF1vl9LaXv
CcC/bz7bOYkWaR3GWhJKFNmqJmWt3KSdFO08fVKTZRLE3zl550KfuvDVFt+byf8+e7aPUlkotaIe
pNsqxqwQLnCyVSbmtEayYfoM0KrQTWVvArM5hekCzc4bpGsQC0bAA/xKSGNpwBfG1RfEbNojpzu5
21W0viBiuCoeHe0OuFG1BSJvwCUmQY5Wg7E9k5eW8mMTv8TNrqI3nT0N4brJXdAkFmDWiCuh4BbW
DXRgIL2UKQAGqlfpUIrbqAck/D9aBFXVRc1EdHg+luLzG2jSlnwIh4KbTsAwjaFx6+h91RbB5uR4
5/V+RSZJvm5cevy0xt9373+PnzWNjwLIibbvpKlp7Og50Itlvu79AWUzoPoMNikFANNcWH55unF+
e+x0qL4cmmOUiHp86qXb2qZNflceEIPKvTOotcf0HmVEy/T6qxos5IvujQ7Npx5mvhW+oUch+GQx
2b16Qa73h/b5tCP/+xKz09BmaplXGl9Cu83uwDBWy8UrSQaDWRMZUEaE0oQcK0ubgghZlUufRP35
RPz3/NmJMMJTFchaLsHFK4IloEq6nahhVhrMMYfPI5LHtVSgdvwSMjYBTS1Q1dkSNGXgfagN9aAE
rXIl0eg82fQz6nwjq05eOROoWWd3e2mwWeh71bxrQdAcV7nG7bhrSu/SoPOHWeu/33IWnzGoGgQG
8yxvje2Rp7u0JSO3HewytAF6mVjRbGVzKemTSGHmqm6Chh3Kc/+fZ2uW98SCqBZNwJJG5pJeK50a
ekbYtdDnTxwwLlcTlYQC9cQAYLT77v/3+bMC81SmmXQ8s8sNEB34+ZARXZUevU7PaJZJYJW6byy1
h2R9Jv48X/jxl47YrLxTo2TAm6uQmHfnbF47dWJeoDcbXLqoYQVv3PXyJmLcEWB1k6+osC8pBf0w
h/lnH3xW4F+O+bnOg7iJ2Qe67imMWoBvoRFxkBOfns622U/FWs7MY2BF7NH4HMRMzI4Ln+J7oc9r
cLJ0Q5PFSV3532iTDioO3EPC0V7SObuig+4jYuPk1/qFTFv6MZx+edJs4+v9aZHnUSTd9oggM3s7
eafnypsmv/HioJ9dTi0z/Evzrpmr5zTv+vcHzjZ6O6aYPhiBeAv+3lbg9o0dc1LlMW33Ct/aaw8x
8MtT+CfUgTzRZ3EvfeMfEsN/X2G21yXcAVrtHE4RHYjKeZUiEcHQoQi5uilNkWJv0Jblku0fJgSp
pG/rcAUckP5CuliPwvvva/7z1vuyErPtv8iPinZUBJFENfRNOlmWcXybBGhAbJ2zp6bd14D7Ldpr
Km2zCHsxRAX9aYdGiwvwhR8GgP98m/kxUJpRa7uEZEdf3Pe1B30BAedGd1VAxGcKEuoPxjApIjUx
0n+uHnmLv6rsmv1Hzmwq84LGlon0uc98EAGd4E69S7dJtg7Ud+EleiuY74WIO+d2QpGNtN6yv8oy
Tw3wnSUjP/5R4XOhxYK/SVLYtfpolF4druksMSQ8lt6FL6/8dLf/9+X1GalcPCplH1TTlzfX4sQ/
xjLsBEs0y30R9Wy0OgVfa9xAcZrBHelm0N2CQ9lcoQFWJRY1aXcRKnbpnWZpTmaGYG9KIkCqcz6O
TqddIfeIYTwhB43VehMKFxETP1Sh/y779FJfo18eSIHZ8SHKdF3R4lYNOjAZHJXUPz602N3GezmH
gAMJWLs60rc44n5Hnn8Tajc1jUNH+YA4V6w60N1/azRoccR1oqMtoTYkewmzSFTtnOo54yKlReeI
NjoSXrMu3WxweiTEq3XNfgitWzKW2hsk/pWqmy9WdC8uLfrPIdaQJYhN0wx49ltHvZEQtCcCJbA6
7a5nOgULgXPun/2YEV/zpKQrM/XVbsNkiiVPXui0NRdOmvFjEgXF6v++xiyJk06JkgZnPrlWT5Tx
EqikBYEbwXIeicAh2EDHGEDcoIs1yYyBeqx0GhKaq54pfiCp1+Se6lQySDLmM5bZfSSU0cc9/iSE
NPo7kiUo3pnDC63CrplC+gPtW6rfGPQeyss+1I7KHmFFMNy6ggI+XXLhPQCes932U4/bCL00fzk2
Ti3vjGzL9KTXcOhwdWDwt4YNV2dVrqrrsUMIf29OaEvhcNYesxG8rGFdOK3T3fctE//yxeZ3Y6aM
Pe0S8bbRmKjHELQh9kh3DJvx22Jma58QeKbFG1wvYOHbtEYQgdyjT7WBMkgfvwepf0moZ/Fj7vLl
pWbX6NCXQnuueSlx3bwaf0sKOUtctR9MxIFlFjdGu60yH2JL9Da2nmpazGXC+3AFlNdk4oLAt4Xo
K07K9rB4ZwyliaBtYYz7/Wt4l+6ODmNkg0mzqf3h1zz2vvEHsdJRudMrt88/FjWsXqgn2GbQpncx
Mxh0WGqiNdHw0Uut/5ZnhixQ31Bfoz9/d2FNLh2m2XWe5WWqyzmHaSrKRkRZxBXD8HOwYjTIsNVq
nTC7Zx3ynsOEnbnog61u7d/f4ueC6MsizG700zlNSZp4C6Bb5hWa9H/G2jkx/iZ4H+ql89hQsEPm
9oWTe+HRP25KYyFKokxq803OsMuSY1wFPHronagswIasQ24G5+idHYX5lDbxee2Fm7pGv72UykiX
nj67LHDyGDJ95OnYGQkh2ACQQwoFDMx6q7TRmBVND0dhGs42ukK//3TluyQLl8aXnz4LpMewiRMx
4uE1hLfhhLsBonFuRGtEddGoIMpnV8FNCxfccOTIh+cAdBAev7JdgA2P8NVY8lco0nq1ld5Cc1Ws
sIu72IP7NLn7Fji+vOgs1GopaOli2qQNFzZQP2bayBRFuK0jnN56+VVUrcJ8U4TeAB2zXTL4PqFv
1LeQ74f3IYHdky+DgDy1yuwe2Xj4881WGddleCUKiCE7J8ATWIDl2TYawclqbidGlvE+ESeg/AD7
MZlrovmT1fbxtDpBWRYHKIGnu2P75/dV+fksfPmxsyh5biuZkQ0/FlHeZNWTMFqZffybcsWsan0/
NaYGmxaeH6FtfSkcypf2xCwclppWsi2mDTk4abrKGbY5FY65MJexoGKqRcvRqlEIKPeZbiOnoFiZ
tmzvp3lisbigYPY9szZQ0FFMWTGm7vo315j+pBaxkpfyAeRyZwGMRANjmuE0aCMvBygFFXWmybLR
xGF2jS4IwshKiB63C9vr0oH5xNb+sw9nrzM7rRUvc0rHo3yo7cArbipvAT1UvZl0seWNol4hK3Ap
2/ne35ieqZqaik/PQsWI59/MzhwEvQvjSD4kq+zGeFUeA/AzG2Q+eumzxpma7wFaE/dATBh6m3Z0
sXk71S/ffvaXV5hF5zaqoyCfXgHTaD9BihXeIuYc7YrJJWOYcUfur8KGC1ByAnSjLpHZv1R3qt8i
5fQdNBkXI7y2FFmdBSs1VmK8lBt4byQwbv6K1I4l/iUIeUa7o0uFbAoyLDJKtClYs5VS2TLZt3pL
HSZxVI0GMVVmeUNyU3ZrxUuAXsQwvlzt+GgauCSuYluWHCWWNiUC1dmrdjosjj4V5rt4APV86aD9
vK5ffs8spqnxeAwLE6PU1i1WINNyw1LhvoLLQNTb1WEET1ykkXYKGhvgkNIlgKHVpc+qTOf529p+
eY1ZtCka/s+yNkpsL1qBdbFSsFY6XQG8OSM9gTEPU9vFYwTSp+c/p9Em3Vn2zHytBDMlIEUwPlPH
SG8C27Q0qO7QFvH2GK8FqgcFuX2a+h8y4B49ODSYX/8eLOVp1X97/Vm4amRRTEyllQ8owapO3Xii
Vd9Jw5Ukb3WV7MGSX7FuYTpEy8lENmZQGELvx+4ejE+uoE1SXSgLvofv2T6dnddMF4JMEFjX2ib7
B+Uw2vJ9OckpqRQCDggjVFgFLwB/8pahQXfhi3yftMyePzusajwoZynupYMmAcUGAAj5xwoNZ1o3
UFXJyRkdYzP4+rMqXkgofg7XXzbTrBHSlic5zLDfOsCbACqB1iQ4rFWMKGy/h91dYedNQWZs4Oed
UBBbYkDiYcxxMae7sKm1Ken9Ug0vjKhSs4ZdUTlC/yhF3qQclYCWEZBHeGh4B3iRi6vICSylviT5
cSFQabOeRHHKS6M3Pg82CgtNSSaPp9f6aGWbgHsKXDptgMsYm+/9wH8XXptdTk0SZWM4BRR53z4x
aK4OSFQpB30H6i54am4mxNfF2+nC+fukzX350lUuDcI4/VjccMCg5cvUrywDNril0Hi2GlRjLjU+
9WkHfzvzJlaQ+tSKxE/839XV+qhOyp5ddm4sLBeP6aOQbkHTYMx1LUBR0bcl5NL62gSDKuFXD8wT
oOoOibOPga40CdRNsgYdiahYAPbRXkS2SLuc69NDU26JqEcE2dDD8M1hTvUOsDraN39QRZxq+2SL
+RcuB8RrGPCGO6IkSJdxglXg4b2uzzsNnNIdpBzzGhsCCjvNAbAI4E62FCB6xB+g81Tqj79Hwu8z
nWn5v3yVWSTUQmNsq4SvcnoaCXsiaPRgg2LA9GaZRcKyB/5PPeHkLzoEF8xCsH8/uxL45S0yCOfa
zaj5o13rIo56ujsVy/wVb5VoQipmrxWOfB9QEadXF+5+f/XPE/Hbgs5CZqTlelkVinQQ1woihaCW
kSlCAzED5QJgzY5RQkquTviKdU7i9poPmv7YboW8g/GJnz2K0edbQh21Se9IrxEzqgHjPFuVDynm
fdWDAQF8mqktWcoeEBaiCxNDWnySxcNpUkUCe/UxSptU8yHrMB64hBL5OXM0JytFbIvxgJ4FBeUI
dOR4UqWDCcvteoLBTAogQMvR8XdqxAkuXuzfEvnP/fDfE2fhQFN66SjH2XQzDp2dco2j7EmdJ75O
NDCYpwIqIqqAKCuHttslVJ1om5VPVbDDIyZb4Sygh7dIoQLKMVt/kdxJ41Mfro+gm467y7y7b42I
2fvO8rvJC6FtTgPG8ejoAIsfk62B5l81GawhayJFLiKmELOpPLGuBpSKcAU0gQvX5+cM/Pte/O+z
zdKyITSL+KizF9HRLVYD8gHjUsM/zGurBZK0oIwPA944S4Y6sMvTTTmCoVcI9D06ewRYfS0l18f0
qpYck6bPDguKGoDSylgCaUWhitmI/gc1jMgCFE87XrqNbxEQCc+26aFARt+UQFHkBKzuDv6liJ0K
rEecTwSUIpgbLqX7FGgRQuwH9XSB5fx9VD5bg1lkrc+nPghD1mAaXsHGgAyT9vb5T4ahxMMCqD/i
H5HXu0UNI94+OoA0UTLnXT0tWytATPDdHe8Io97vEUL5OeT/tyqz4KYWqtKUKavSASSTcblduvgw
fDY8E8ESwzVGgEHqKI/AZI9PypnycNWYCDQ6gMenrr8WrkssiAjNcLHAOkQow32CYhHFavQlsnSh
K3QeVOLf3/ynNB87bFXDnVXSDXwz/r2sGilP8jqQpYO6S8DqvIuFB8S4/LSNQFQTcphz/jCROZft
5rxSXfDhpCXO72/xU5r8z1vMkkLUGcTzueMtwg9jJ6DOvTKTZ8Y+NWZYnoAL5T3wlAd94faxvxAs
g2uDKs6i5IbdCqjV/v19vg8RDeWf95kliopYtYJSU3XUdincHIny5xD22RH1pU0IDcOrqjX+6og5
1Lgc2qcCSQU8Fhby/aWt9b3h8e+rLGa5Ikt2FpuBT3OaRMtF64yMjey3aNQ8jXaoX0loZz1nH/kK
xuxwvC8ru33RMIawlecLH+WHxPHrR5nDc9QokCQRmCERsNEgZqAu/WT2SA1gM5I7ar43vSOHMHcT
MNP6qWfE8PsbfBc5mEzAoRabC0mT0YybbVaz6BupURTt0FOoHDeytsFWVzHu6cnq55Vc3ATACzO0
i2VPbbcSMqQZXBlwl8W2xuajTB+Ks5cbW2IIpktrrQ8wE93IoNwBlgnySsu8xHxUwbaa191wVSbg
pK/Dxqvrgy4/ayfPPHlXyCalT4g1HhEDz30MtZ1B6dZaKR1wmaIqP+OCEV/SjJ9/e4kTSo9F0SX+
MlDr+/eYhvq4CPq8UKnGEV5WLfVeLyfxgf7PQuMXL6m+MxdFOuu8wEjCQtxgOHlDey+ixEgGiHGZ
tjoXaygNaQZX2afQOem2cPyTn1ctCjXV1gx3QuqTWmUYSNpFv6pomZhoLlyjpkikV+5Q8aABKziQ
nKTExg9qiF1QZ+rbxRp1Hk7nv3Z2yWVDn5hNlquH9MPIPPgIVM0BTqvozqFd5qGiSrv0dI0mKylr
bncb+VKR9K1Mnb/C7KpZVHEXwn1RD3mNBtwRZ6eXcRxtswAsWyOWlT9Uws2o/jWUfXr0z+zHyM+L
AyriVoaxqYQnSq2R6MWDJYFO6jXdr/EWKY9vYeejX/93odp4kAPJAxwsIXqVLCw4XP87U8esub0P
NuZeAOeXM5y7Bv9VgSA42iIETJKzxa5BEB+PyWKyUtKGdQu9AAEaz6g3WfaeDWsRelasXWPBdmTu
mSJeDL/ECYLrVMABjWm7/pbrflo5g3Gdips2ckuQUK1jwsZKb2ibKJkjSHfn00bur06qJ2EKm1wl
+Qp9ZbjlCl4/sR+ipyva+lvkqvbpwaRtJa3b8ToeNxr5+ninZA8lB69BYaYNP+q0seoOFTxEHeX2
/ffgIF1cstkl3CtjdI5idk1NT3jCu49uAigSixoM96hujHW/uMYvWKowWF4H8ubYY423F7InUbnN
Uz4Hugi2hOs11xzqYkyni/sS3kOyLVREendD6NOmq3P8ejYF3U26Sem6DHb5eRchgwZ7H8YxEuWi
vxhXqokzjHN+19D+G9YsiKA8DjgrIitVewqipB1GLNaAEwygmHanIBfGyRz9Dh0321T9EucsAZMZ
LyY9M/AexJLOq+Mbo3HF0gshpo2OoOwnsSin24AfLywx8TEp1SH5Tsb3tqj6NVYip8xLI0+FyIlt
DeLGcKDDLWIKAmBlEAY2f1wgauuUud9Bn1a8UlwyKgEcOsCZuHSzToHqa/46P1ezEK7TC+u7iHOV
badJybAjwFLpabt8ZfiovF66Py/uillqYeaKUcvxZ+TMbqA9p05JV1b+IyOcWXvlCsGlm5yBBaC7
mws78tJvnWURYpSYqZyzIalZn0QWCk1wNJ4+tHWKued94ZUXrolvPRa+roKXiinLhomo66c32pd2
hySYAuPSk3oI/mJS1tvC8nwbuRlDW0oRtBky/+gWuXvhd/4Qrv956qyUS0up7FKw94cGuULdb5Ot
pq+A9XROdlPAjsKvSsCVVBeBHCCM1+4AQF3IY/Vp38z21T/vMLsg835MJDSc1IP6Mvndf+Sn6eE3
CufkMc6cUwdzeGIaQ48Z0X4vynVlOGb5OKC2L2DmUbik5nRA5T8LMFmGBwPGyA6D7gGgpz2WuVL/
UmC4Ia31wgoynKYQugtKnygh37ZHREiWBvobu+MK6ejNxO2lAEQ6R3f606txXA3HVX08SLXFCYVD
RQ/fUAAArctkQj+Vooc93PlkxW9S8nZUd2azMir4NKvj8CbJj0l8AeKrXPpesyt2PObdmEtH7jfU
9It9frrq3caPkFuA041Fr69xMwQ3KgqvVtR4kouYABg24VV4MW4jcRXXaxA4cXwwIGtDkvaYdFih
jgztdfFKDby51Fb76SD/s8KzGznoFqMWpLJ6GKwWuArizm9g42H6GuKmeRqt+Bm8Nr5YwSG4pCfy
DdE3P1ezqyXsmhQAU6YeEBEUShsrVulJYPSQuAKeYMsUGn65qfEMwN4N+SZaqEcb3nq4FC6NHD/b
pL9t9FkALRVTSxqFw8b60C6zMA7sqEMyWPdehMqFhvPK5MI6ThqQ6EU4Eu5lTqH7dMpeR1vzMUaY
TPGwepeyvUL2pFltZgsiprS20W0KvKjvueI+SSJqYJ3u9R4rHXi0dolG5SSuDm3zZA2BlSTOhUgy
RcTfftwsWA+ZXBwlPVEPCjk4c8NpoCrAh0VeCWaCZnXv0QHp0MSl1ZcoqAmeXjrfDFYXXuOHwP3P
VpsF7qJLlZN2TNUDfo4x0u3bwm030gviMfpLcmgh2KuHC4+cYuQvv1yalXnROCTxomCHTckLEkk4
O6F0Ao90krGXLvzAz2Hkb0+bt/tyVa+HE0+jkKrpQ64X4ipXPLOC8OGpC1S3+vZK7HdyvD/B6QuQ
tQXsYYloQCxxeKd0Qh0LKBeSmkz7ZbtFBvpDsSb66OCZwMGYZCFZqbjmGpr84kmzpL8F5kuRdOnu
mbfl/vfJ5NYzDB3dqbmfjVZl0pgeI07mqt023tFrXLQwEXW/OFz/OWL+vyfNkatBb1anuBaUQ6jb
KiT8Z2SW2ZeJHchXbQDwwNxj5gCPFBUGOOAiYhj/s+Px3yvMlk0oFpJ6zngFckKgJkhZ1zeps8Ar
nvEiSvu0/4jmXnoz2XGif6OioqvalIf/o83633tMm/lLmpHkx0aSjuEUg/Dtk53RN63GbR9C4Ch4
M1kXHnfpy8/udjHNzXih87Oj1eQhxGAd3qumUEa95ysEv5gW5Hb/isEZ4K/fn/1zQPrvl86uya5N
zCJJ2V7k3hOlzuncyL/M4vvcPN8P5H/PmV1umtZrzeIcKPRWmO+kQ2O1Mvdp9X423oRGwvk7n/6B
ktIWRFVdDjQIL29nbEGP7Ztq2EZvxeYWE3ezvjLbP2L0koYgbJGoE6gf1Qg1zTjZnhmoJEhtTpGz
wuD7JQ5BG49/xu7uOPhHgEfyZC6EaAf6nVjzGH+HV+U9Bxq9eBEPBvYdi5ei3MePoXwvRetF4S8Q
AqWpCpP2z0m4GiIPO06j2QjmNj3dZdGaYkTML7SBv9E8Z2f+01vg6/aLSzlWVPbDxJjqXnGIXg/P
n1sBPtKlAuLb0Hj+tNmFuyiOTVrLbPYWcgYeSZaO5AtbXoAf2yCIEe2M285GUAxmYPbUo019KfTI
0+r/tjtm12IgVIuQwT27I3Dw/RXB1CBihhy8FrlHRIFBehVW52Iz4pYkIW/yo/x++lDWqBDcN+Iy
f4vqC+fis+342yvNrkhVOMvl0eBgIOw2WPgm8FVGw09rN8TSFY+rk/iQND5qdCFGFi/Y6hbLUrPO
OI1JHop5E81pl972L+nz4gklEKcnLcHf01UQq0MGBDkii7HmbYaAXO7kN/FNcN07zWq4E7AkhvDu
JgiFrEE9IsqwxuLwZpLOoEFzCUd9abcZs5tZLJTe0CPWHxgZ5lMVKOfJqQdpygnveeE+k6dMcvZd
FxK1myIudEVfzO+z5n+Rdl7LjWPLtv0iRsCbVzg6USTlpReEpFKBcIQh/NefAe17bkso7cKOs986
qrsLBLCQK1fmzDFPZamnqSodP4lAoX/ryRkqaZtnqeTbzl/66aa6ZQjSi7JtE+x0pvX7k1sBrBq7
HxVD/qsEQg/horn7eyz8A27Gl/D1t013wCgRhfiyUKRjhxY4vVyFl6tLtEnUm1Ch8YXjwQmOARsQ
kUVZZe2q6JYqLVnfPWcblVw4d09O3a4EpJGOUDhquJajWy17Ts0lwBgByBui5dQ+v1BTTYtVcqQe
MEDFm9lPfjr7fLuPyTbqK4u2LQRJOgrnrZE4UmmlvymDclZV8ZdsXR9qxjgoOGpGNYd69g0Oy1ia
WyCgI88SIy9HUsf8NOf50NaXbEHdrm+9MgGvLs2c1P5oek2f+mSzjROYxGnAihgV0DnP0VhigVLr
n+oZNOm1q2vLir7zSrfPDykGZGCqzkvIx2qy1gvQN9a5fMDLbXlym7mM/Y/2xPTXTfZm/D5roTrL
0rHk78c3Dv9vu4Y9UukbFaMcwMq0Zp0T7FyvvRLxtl/l+sinD25n5fs/pILfXutkr67rrgsXSDKO
ykt5hZAHgLFxdbkHKQp97IarLguvxocLQA1AqcoSP3hKcxWYH/L4bz9ispG3J2SAisw3MkaLXLFz
3svIzEhxQ9nTtJmJw39wdMfnL8nqSPI1VJP2wPdUzK/EsJIWgnSU9TXt2mCFLj7OvfTF+ECI0AE8
4lyujoPD2KbDpNvHkRc/YSDG5Djkoe3cD/rpmP7tB03ewkW/RKcu5QEQwJzi7Ih4ljqJ5yv8ju6G
hrINXVpMrsda6d/j0x9i9emzmDx788xC1BWeBYCnjlANPXG0MLcNwJa8AkzbQG9RpJ3lPv60R3y7
6Ul9oC40rW7Lcektx3A92LDa991KfsnZrM72Ajv3mRcv/7Tav774SVqSXdKFEggdwZj5UcYoe90e
4CtmL+wNz0Jth/ddZEf4tAOLzdwAquKh3lUcKRe0667bXwt928ewXuFqmk6hHf/+Lj79m6b72Nef
N0lZQlGu84taSEfxNripm6sXndePecerhDHcc4nvHzolugie+OjfRa+cnArvJO9UYW/VF2LuiPUJ
sw2uIOfZ48sP6dS3tzXJXUxdHzKlHYhZ9FORSnHChTX0NsLgqMg7nGKNR3M9V6L8qTj79bKfieaX
tLWIpZPkt7wx5YXOBG5A2egKeDNgNjfq+OP9LNHgh9PLtytONjphME9KWzXjSxiJXiOEuFsDwAT2
DyyRoHQcAVE6NFykvtieRB9zy1QcL/GXdfBZWfty03LV+kokieOXQWzaj6is8Qg11oDn0uS57/9T
ZfDlWot4gbm8wrUq3uvgJM5lF9HnIE838Ec0P1jpa//17wv9D+XUJOh8BugvF23CokjOIhdtPOS8
cjMavjOXxFkKi4fqOvVMR5iTFc8upUmky7N8SOSUeCMxquUxqlbtobfb7x3jXLbBMc7qH+dEGn8o
3Kd3OglyrS+f26ImvDLDIB6UI5Vz+d3AQchrXQRvqVV/CDhajYTV0bh8/JSGHWNxkmBhm7HUeB2L
0dJorX1cOlvpl6e9aTP971tg+a0GB9gX2uqFtu7uyQLnz/I/5tZfYtJnpvXlVallMZxEg8+hRZdJ
19WDW/iRGBZyfF98yjEpSNzicp8sjiKo6IFRHGYlzwuRYR6AWwhIFUtplqbE9IYwFzD/0GVPn+4k
YEqVVJ3FnDSPSgPV1vzafDo3EDNJNre9lx7C0zIv/9MKy7gp/+0rnUREPa+yLl600jFapzdSexP3
u3Z3ckZsleIpGfeN2dLs9/qH7Gdyz5973JcXkhq9kTc99zx6SI5Hq4yuiNUC9UDrV/W0bFdZR0nS
Eh5GBD/fk3W6ri6ehNozXPeZ2zN+YC7RBowkVxOLVQXvwgYdjjUMqNQIcCpewrDQmAMi3I72rEyE
VdiHPEMgbu5Gs1vNGejdRI6m3OG6thn/AJvj+ikvxsEmetjUYkompatqV3PE2ow8wzMhe4SFbqQI
0b66pJ0KMjeAcirv4uJmWI1XwglGjVfMyKnGkxpt5HIbo1YbpwaNq7EZp0gsNx8CBIoCG2zy2Wm2
DTZNRCvz4qWCR71FF7fQSboyQN93WdXKvq6uo/w+6WukhQx5FY9zb0UaF9pf1sLnVN6XlzKoCy0v
svEEutFGHh9jw3LyQiNIX3gngJrIxR94ysvGxr898q9T8G3vQnQVnPdIfnC0ot7kiRcLt1K8MGdy
vB9PQ1++YXlyGvKVqumalE0UxJR8chS7f+mxT/bqG1CoyfCbdUKWM479qCNWfAQ3bcK78vFfvKTU
WyxW2H3ez2wCMxnFdORbV0/p6XQho8AiZQBFrLhEENS/ywWq3xaHbbvdUxOeeRhz28CnPdOXVxXm
kS/nOg8D8GE48oqMB85aTneEmoVUZ6yMzgv5fyqIfc0q5MnmE9V+FaVSP2b4otesE68Z+8ubc3g3
UA1YuMXV4EKWCLxjpK0MeiUEdcNL/y9lwG+/Y7IfaVVJalHx0KMxdmARgfjaxHILZWtLKWQ2lfmp
NPN16U0ybjTgSSJGGq6foqNjjXInOqH7CS9r8E4IANvpWNhgrjFbAPxDpTkNlJPNoeJUGZ7Dz50L
UgeFaBiRHPQG4iFj0Op6pKqMOu3GvIJUSxkFTPRcyW/2R0w2ibaSWskYA0MmPA/dY6J9JOkdp0k7
R49oVyr5+3NX2NJwjfGZo2WrBQhXwtTMtzaTUU5pp4PYFH564YBJa/qB08SY+ODh5fYNBsmz1b+Z
nfGTvfrlE9MbrTtXCU9+PM8DSRhRnCMekRSv92RXz7FnnjvIKnMXnQQ5TZfi/NRexkTlkjrG8AIp
/YKDlrqOCSV55DXNQVbuE30fKEfIDLq+OyHJuqYf9HsorxR+Gay0h3Bxf6KGxWi8itrITFYwzMol
PhNxtBEXq15ZJzY4qBNMMckyf8m08uotsGOEgfJh5q2NdYi/7CrT8cju0omNmZM8KsukctHhjCgI
QG4pUtFlhnwWG+1mVt089yDHf//l7SVxky8kgRBRvY+1W+EeVP+C4i2Qwev0oGwRV88sz8/o97cb
nUTHrhCrgjl+6aiDVPGwXaUJHz+YmDOsR15+xZRZCo4PMTqFUiw4Yju9r3ecjoWPgJUMJ9TRaMMi
23cW62z/H6Rdcw9lEjeHoUlgHX9WaLTSOw3eWJ9BCICQYUzLPf8JE07VMWYKmXO7lTKJn1GaFlEc
Ej+TNQYEi3cZJQ59Q0c3bH3zaaQ++yXNXnMSONNuqE31zEHp/xXvR4zueOYlb2TMipb089wx6Q9P
xEms/oQFfFlzmTIYamXW0jH9zVQ/QpVrjF9OFnYXiXw/AGT8raKHOjDgEzjiGtZ9MuamhVXgT6xn
m/Pimdo9RdzPDkNdDZ6mrM/hCvjgeRnO0Zfnjh3TUcQskVqzG1OI+PeIy0pqtPcwHkLqESAmyPHc
UlyfBFdY1au5b2WubKZO6hPRQkqbxRjKL8hn7bEkAifGFRQwfWc39IK5u52rlk5nEJuF32lVxRYW
0Q+9OTNX5mvbGGks5ifjCWNhwxpULtZFu4kYfED5cN0grcSczt8zlIll0b1g3s0umZkt7VP3/mXJ
UL5tw2isIaTR2hQxJT7+q9MkvzWr99rBunCvKivALn63rCRbZ8p5+X56xasD6D0apA1sYRQZ8Tvk
ei99nAndM/FCnQRRQT7nShp8VjjAYkMC78EwYmOk3fVefh0UJHhM5s1l+nPVHHUSSI1TEzdJzGUz
qD8Eb4hR4SZmpifmJdVOeVPqcBxns7yZVF6dRMc2kvomOnNZHIrGgmrUjtj0bpW8ierYA8LP8B1f
ApFdcuY5C3MPehIgF1kddXU9nrwY7GzAxqlmvk6XF7dSoHmvTtj/JpsOtU2ImdiY8inZPtWuLmME
ZcPAWrENtgtlP5Lfq1WA0epaf+xfK2xrgA/30EWs7rIa8YdjCOyfdHyFClsz1ops988qCuEDvDqO
TeUzpRpbd6PXNnyt+itRCazQpKDGf8rBdnD726gBjZ87mn+Na4tCsPAd3QVuJ9o5mxsG5i3T3Btt
dBXHceOFQif4fPgrqz5YLmqvGv9GjB0UJzgx9vwqYhvNSE+fabYBot6IRjeU06w319x+8Mkp+/Kl
6Zk/DHrP7nxxOdSfGZbxvSYf02nDEd4lb8EoZuQunDkE5dyhSZ0kz4zDBHik8W6VZam6TAM0AQ4j
iZcj071Cx09po8zflfax07eXgeYjjC6MXqx+tnY4UxSeDhSdgzoahPGXZMFuKO5aYV309+oJX5Dt
aBrEMPwTgFSx9IIzZRaCHnj3Eo7I7Hqf+dKm80S+eBJ0WSXL9e/LK39jPqZH/2ACI43vypt2P0qJ
/ts09JPF/OX9C2GSMUL5r/d/cqDxKO5lh7AV94rUuUBGdkKvi+a+7JmTozYmx1+uerlQeUwqshDG
XGu3ody+LQ9w5seZ/9HwhC9XfkA28R8c1n+S+n09JWuT6C2rCzloOFEcu1Gou+rkG2xUq3JV4szF
+HToEk0KwY44QJoeLsEg20p6BYmn/xauNFrcK9w/MX238ARdLxLIqPYZe7Y6onR2dozXywuzYJih
dtU6Dry6uMbqN78LV9K9esVwA/N5qQceHfzngsHBzFYCu2Jy6nUBchaV6ivMLsbqgIhQmMMr5KK5
GeoOw2qGJQ4BWKLgPlp2G0Z840fz1s8+oEApD81tsYvv+4hkwanj64IZXL4W1fGjXzHz4YoyQmD8
eFnuC9D0up3hLbKiRlKuTS+/la8YixXEfSuuDY4+KZtmaZ8P0muoHgXDaRT7JHjaJly1hXcZcGAA
LIzeh/kQt8Bd1yqvsEtzT7fqil9CJmE9ZY+V0zmyQ7ct3uLnpeEWFaAsf4+e/M1FXJtPTNzzH9Ia
xIejBuWVXmGIrC/2ZUh/wEtzG6sLA+e6p0ywQSPIlA8hCDFctDWNG8xZZabQVo14HZ+d8HwbGo6E
kxv6BNfoMFZft/k2aN7azLfOB51CoTVcbFwktIPyq9XvpeiqN7G9IIWoKM+3yb3cvF2Md2J1Ltjq
R9NhdXOHm7e1MJ+y6ti1Nw3QrP60TXQ78dnz0vsgSxwTxEoGxGpfB5j7GpYo+I7vvyXhU15+BJKO
FhJ9z2Dl5hN/r3CXFSuh3ipMcPr5KvevpMcTOxkGg8fLI7ksgveZPXQupkySBs3X9ZARoDG+X8p3
7INX8ZIiyWsUr2ukag+jwcT8kWour9QmSYPZa1omj8X7i0tMj/xlKxzlgwxoyP1005ObA6YSI/kT
b1ZX3XSjYEbqRt+L0XYD4vJcbv2jMONLtUqbJBNVr8aJWo7dxiXNGY6eq/5+zJ2g47jyK9jGLVBN
2AoqnZbV5VFW517Fzyd+Uxyjj2kIxuSZZFHQNGpf0o2nvL48kbPYxT11cqqyo9Wz/xh4c1qZf9Nt
/Oeak5uOk+KUJ1Hx2URZt7t/5YotbThhpa5nltrP2do/15ocLaH1iaFZUgZNnioqQ8EWsHe2xF10
PFuikieiLGdv8Of1/c9FJ2lEFhSLXFAoR53fUfk0y3GClWwPkUPtMQ45uLBROdXMU03/Teb0/69s
TmRwddrUbZ1X3G5Pv0+Czo9D+OfoFnI/djQSFsbO5tSXs5edHBEbc9EqPQioo7BZPEHUwoZlGSzg
ehlPo9pYePsvFAL/3OykABfkizToRFKTiApZsBzFYSjyRZQk1QAqAZvu8bMxn2cr+jPvd+qgUQaV
qfgJ+cli1YBdZTP5bFEd6GmZFlizVcRIIJPvM2v5557PP/c7SRKCWK7rIqFORth8WFgZXi/U8K12
N4qXwrWIf0pKtFCgnaAWoec7c/3xu/yzaPbP9Sdh+9xLl+qcE6yYGl37y4GBi3DDsNwqdxc7iRyE
muW+3qpzidnc457EqDYYBd5jfbC1E9xYLZENo9vCvtVp8mHYN47jwor+r1f1JE5RIDqpus5r1lDt
QJza4K6KWt9jS0RifHaZo2KbwqZv5jnP3e8kZuldmAbBiT5va8NzGwCmWuwMdEs+xgNa5wLiBbXz
nzhmz7zgSdzyi0vctzWnar+zpM2phptyYi880RwFdefOK+r/TaPwf5eUKEziVaosJK1O2AqEzQBA
yGIf1mjqYzKAZcbeWA8qEI7lebAL8k7q0CP45K6308L2d6nvBE/YCgZP/3UgFaczmli1iVmb19Ix
9F1m+UedClQoA1GijZkSphU7YOSr2dqXavx9QxaFSVAT+lTvhoAnEq0LzSoeorWSgFFYbZHpO7ge
4monoop0ghsB9naxIwqEbrmNnBcmDwYnejIfmb/3FvSDPZJZKGqW8VtyczD+qD3Wp+fuVjIcvOZI
rv2ODWJYXV4w/JTHRJx0/EzOfgk5N/RLLXpoHo3cYn5BFd6YvDS6JXPxhFW3XFGjV2tmcmH8mOJy
YIL1TMvffEj6K924G5LMKXAEYveJCwtHwl4VrcS8O4cIFbxzjYvG4kbBFTko4GqBEMpeK5WzZP4a
+w+dupTlVwN8jai9UL44k8LW15rQI4889AJJ+qvafqStW2CO0EKGA6EMwVNuPEV4Si6PBnIWWu8I
ImrVkQIQCNkNZ4/sXjtQ2r+N9mXuiORY4PUp4tKSwXuVJ4FNskwcPYanDfz6plz2MADUJRKYEsIC
J87CzSXIzBagbXp6KX30IbJF8U1pn331umMcj7/hUXwL4qX45uMxDKVde0RjG1QvurYTYdvofk2D
aJmgN9CeeUB9YdWGu2DalL4o9JkSyy7LlNdpYd3k25PnM+76q9rGmV0+kp9X0HOJ+u+Z6AzmY9A9
nq18WDO8JQkHKb7ysa1GbX9xkmQNhLjCLd5plvlSVij9JVgH9/aQesbyskmWaeFWH4q6hry4PzUO
rkGrWFkLW7UdufuUkZicLOFW9i4whfrl9GssEaXLOwi3XufgbUcdapReFESKYJtcmU+XTXg92t1l
D9D6GFSlKvYqsSsPXrsx8M5l4n2VWZyscVNxwEUM+8G01JF4VooAgYSNtuv0ZYCl9OAp11pkw1K7
ruwOK7uduh69DSPbXOEpVC0jJGOfYR/LY17DtVhYxMPzsee1BFcZ3T5MrdY01lkJBuMVzbG7zzfM
BNmLZ6GyNOT3AN0BLYGzK5dy7JyOmJu4/ahwcgP7cgufSkfvtOI54Brs22Z2tWDo58O3M7fYLxzp
DSV5IFrmodwIK/5h4RQrNEd4/laZncU2pvXdBw5QDJDzSzMbP1Q2KeBBWDp4KE0r8qLAZhLGUHE9
dPBwRqFy+mhNr+KX8SVGe4O5sGWT2YVgpfvEdLVs3b1Iq+i0UXynzzf9NtrYvk9d4JM8NA6RnXeS
5LZryZIalg7iTLlFfxJGSFyWarCq0jeem/a2QKJu+zdMcMAQXOtrebEK9wOrcdXTlj8kMTydz7oO
JhyVrRBVPlrf6TiS7nn8ABFwpwWTwT+3AjQqqxYwy7WbzAtG4bJmHFMAFHjJaaItLLZm5NQXagLO
+Ewwx+qX/sDU64V/CWNeXRrqTsFvO7XaxhPwjxwfFqbOUb9UF9Z517VrE7rjVbDnX8YN48MEBfV6
0binzq7oEl62ESdpyOZSd5XY6rMYbc/ZzQIdYbBRzut6AFnYKddNfq9SIMMfs8vvT+0dZq3m2mDa
8UURXSAdQ+OmCZ7aTykjRN0Vf3hheHZxw4/kTzJljeeD2KwEw6vauy7zqHcvoT5jcIE0yO6WuD5T
bm5tFq6KuVt7x98Z5V5MxKMKXx9GJ0FIpy++tu/8KyV0U69kHox2Egrs2hKMzSLZRg2lrdnEcdwz
/n3iJgrjnvOlsrXQ4vaipyQy1RMf4/Wojjo9jDQxoFbeLIHo70cuYEPfr9aGpZ/kMukLjpk1tSHP
+Eg8XHSMvWb5I7mQVbQM5lw8xJ/Ld/+kEtPsND8LnaJyBlF2FS4tdgR+SnPHKjqtCAKfHdGUz23A
VPNagJkDkChMUtRLUqVJVpEa67dSynQNLgtvo5hJ3QCLZM4cp9zZ1suPzxnzCjJQQ5TFKcFyIZe+
Ohgcf3p1a5SeAHAIB4QATG3v5MEOr1ByJtqR6mzR4MeDwJcrT+42NoRIiGOSo9OaqL3JD9lmWPnr
EOaPvDzdRCuA6sd6O+fl+HMb9Mt1Jwn5WQiFcx9x3cbTgB2Eq7MHbhHBYOk2brGWMXKn17SePe/9
+P18ue4kIccUty6keGy/9i7cdg3vHYoIQriMIcbbkjEGiNnC+9zrnSTjsbAIFuWFIkKt2wv0jpty
7Lx6IiO8KSYpJtLJZf02Fyt+zsj/uddpBUFaZEZcj/eKsJOhQdeHA5rDYlWY0+jrt6aFzuEN+qbg
jB8hlNCkh0Bxk8Xj+exiDj7kh4QpNyU4hNp9rK47BfpjPmtU9mOW/OVXTgoOatF3tX/iVwqNk6yB
ZyEjx2wQt27OwEvBqV5y2zh5MwezmXVvTnLzPknDKj7zSiqPtHyT3bRLcRVs6OIttf3lCm9cL71t
t8Vq5rozS2Fab5DEQAoHhS+9gm7nmlawjTeGo+6kxM5fNS/amI4+A81Xf7hX5pQkVVRVdZxxnDzh
BAOoosg64WjiqK568h5q5KWyFtvTXef4mxQJrn6d3re75gq2EnwCCv6kgyenXXByuxzR2EPexAAl
dMXmoWTOBw7ZQWYU0pZQr4BqYb2M0s+IVsYFuotzGa4vpC5M6LolhMqabN8J6Jk+RcEqePv7I/1p
WPfb7U1eZT3AMjROknDURvdlerNLiaxQdQ2g0r/oD5g0ljms9LiI4HJVOFrgkmYLpdMit8YoSLcQ
TyoNrso0SLxudvrlpzbztx842bMLXciSOBOEY4mzCxBwS0OHtFg2gqPhDnqg74C9SlZep7qH4Bnq
WnLXPeGkZlPglK/M1BaVqzrguHClfbQvqvAe5GNTQwPBwgkCwwH4reExwWIIw/OzbYJtg0f6KjvC
R00WNFaXYoZ7n6g8MMkeXjOBySHcDa4pUe+MzeW3AK1UcqLQjav36JmdB6mjdB9KL+y9MZ48JUaJ
nB+kB30LQpoDTYdNKyzSXejKtOtx+D7tFaplhsnhWgULnwPM7VgKEVjx0G4ueDIzQj3+MPUhkK0Y
o4TQa9VdER9Lcav6q/OsePKHQP/toU9Slywq0jjTWfTjFOfYL6cFv+NY65HaenM0kZ9EaN+uNs1Y
sjwQswWveKiWMEyYcaoOIcwEpsbPD9g2iRCp1L2QvovlhukwfcG08AGb2LRZD9ExYuCfolRyxSx2
p45e3RlnAYa0ZeY7Hb+/SivO1clR0DaLep0sln//gn5Keb79+kkScApPFdQsnpV/L/3OD/FGegZc
Vj4qkHUUrwTF5imp9feL/mE0gGzr20UnGQCmDqmIO71w7DDJEz6EzNboz7x2+z7lWM65T7YubrBi
oQsdRTPsr9rnuLXUm4S07xG/9Xhb3xvPpi0f9U1ibtNyUw4bjQQ9nTX6kOdW0yRtMLROMFuDJ2Tc
V6j3agB/K+Wliyy528SPUP9C2oDdr/revGl0a8iXlBNykSO6dfqtI+MQHSYEBdNSbkdbXWXFSaTP
nNlQ+IOu6dsznSQaSruo9CruBXaXEfaWOL6j5FbzaGLZg6wGwqutvqRXnZvRc0WeYleRI/QYY7p/
f7mf2+fkmPL1h0wn1xPfrwJMO4SjhOdcYu4W0LkCdEUn1lUvPgvJbebfIgXz6xtDhMV3Ewqu0VKD
DdiPeU6J+X5GLTACwkzs6JLLNubAF1ROra/k85IZg3P0myZqEQJSggl6HfS3ufSc5w9NhHpuFeb7
bLHBh66mCV9yHO6W4MKLdi2fVw1gRVAtza2h4b7eH5iXz7PrUH+TsQIQr8oeGpcn/TILz6fKs21W
n4qB39FW3DDqsC2gcplokYXKzU9Hg9Zs7WY1zMOnqnXVCPCfRftcZVsxQri1EuIaDW+2etWFM9/t
Ty3Hb095srFHjSZUQSILdBFEb6hs7Xf/Wt+MjKzGjq7NJTtxBJaZE7rpqHcnd17u+TloMX3RkiFI
+I/L9B2nJ5f2Igu5H9N9DYc1I49ktxkmJe/yXawuzVV0J7wyyIPY+eQoC1CxqU+qSUngAuG6fleF
20DYqOK7PIRW2Oz5wKygzaz0rHoSvH7+R7nz3exCRc24EzjhB/5vMySXze4j8d6Qrov6mJ7upfZR
ZrjaPO0k6i8p5TGz8aQMOIbl1965eY6Ua+kaS3Q3dQXJA4lgRMuIavw9kNA7/NhC1DagECmQsFtV
/DcbfbFrLmssQxIIXEBclXUBBHKxLcMHWKxYb5XSrdzRdrZOm5ouTcGgMwrX0Iog/oW3Qu4K/FrD
bnFG+aVHFgWIjnWiLHUzckvEGdAfMcahqGPerRZASd/6Ytn7jmHe1VQZqdNdmDC+ycU96oDq9ITd
lVVTYeji9Um5U0V6Rv69KB+VYIstdEAZK8HQ0RHmLDx+OqjpX1/wZG8oQ0Ryg9EIR6jj69OhuMn3
EC31FNNAS2Fwa7QxPh/PHxSeTvd/jyI/DUB8u/Zki/C7RelrPYur8uLX+AZcBKK3tzM0jnDpr0r3
ctXD/lMeKYCe7+dcCH6oQnAc1wwWNpggRfvMO7+UWgQ8t4Kq6/TDOXClzeibgt91/tgf4AhCP5Is
7THez/uT/zDg+v26kyd+Mnu5iWquC3DOhXkF6e/89o5SHDRZ+zZ3OpB/IMt8v97kKctik52bfNAP
7SZ47X8vMivcIks+56uW5gOWkQ8yoW7to8Z0wq3ykZFl7i9LGCkadft7mgmxjQQlthv4E9kVnkoc
KM3FtogiC/TrKWNiSfgo7hWkWKOJITN+245EEQmS+iiBFWfWwt6Lj0N/lXVW+GLeAMoP7v3IGgSr
7Ze96vSj2RpMptEIAumghssiLYGUvEBEY2PBaXdQXxa7koGkx2ENX5qucbxtaIDogdW91e0uxhWC
s2480AW4K9HyKCtIa8L5TSVUGC68+PM+4hzAlCxjmMqe7YYi+c3ItJcO8T1jP5xK0xd9S3PL88GQ
sa0Gp5W2FvZ4iLzJj+199C579e/xFg3jqkt3I9YEI8hrYV++cTe5vhkutyjTFUrV8GzAYudeMTZh
Kkt67/fjX7mN72myFOO8brBhuFcLl5F32UF1cLSN/5IZ1+G17LU34Zkku9jQxKDVITLZIFjx8RR5
QnzoTxsz3emwjAengbvBA1adyvcKTLHGJkW5v9wAMotvmOFaxrvs5excLpa8IMyNnOHT+YiNXKGy
Cb5kzFZaPJTmUX5Lj/llKbRufKR5NqzC4tVv1zHc38yWOBkC6vpA6BTH7zznglGK5jBU25a0+zKC
Ol8uwpOJy262Ho3AzaLCEwYPitWix46DuYyNIG673E1OzywiQ4Ff8ujT9UFeZtEySpe6K7wn8jP2
XINGt0C11eJKeyzv9ei9it4Xz5Thi2orLbaL7JXyu6a+xA0nJGCLiGCEmzK+NpXCkqOHCL1IGdwm
mBl0iW6dGDqWAmQ5OZekSZXqln76XUTqqmg9EXSt8E4uKugbBe6kRnthO4AmVKyAzwL6FLpNiv80
fho4/Y4hv5ZSshZjxsLfGo5DpKtD+naRXFNgWA3+MYz9SHcEvVzS26jTHXX4VJPHEn96G4V0orvM
SpKHjHaJQsPjSZPvKdnH6Y4hIS4ftqDeWcbtKhNuOoZaTY8Cf4eNOrK9FnNtXdryB1S3/e5KcxNk
9MdyjkDzKcj+vuV/jxeTXFgxCiOtLqV+GMSx5xNc98cSCo702++t6FcSumdzjbHw+NFWe90TedLr
GL1b5zJ0o7/FijUOoeCEcwo4ndrn065KHf2oHqvsYTBuJSwvdEvdiaUVHNJDdjBWxjY5res12zNr
5fmc2WcX0rN8K9Oyv2nAGTkzG8+fVZrvtzjJo6N8UWhySQiuN8ImvmH8EKHAxb5BLgkT7pUFoN3M
DSXM7TfT4Ww9VhdScxn3G+nB2BDZTqhFYYnuo7fLU/MwrnmreRFrWkllN5NK/sAa+HbH0yFk4ZyE
pVr2+kHRHNXfxOUDN414jKK/nZdWJ7/G+gEEExFAxicIYSdsMQ4Zp2cfk9I4/gWLfRQnAZ2yDeZJ
HEbMVHlLWySrrYHFMCo7ciwhAee/6Mk6LjdRDiAp03azNPtxw/rLAv08zH3ZuFEkpmcj40H2x/hB
fSfY8QUWLtThoFnjcIOtKsWKzFNw9/D54OdWz9z1J/UeVaHoGmcFz3J5GfFMAOTU2+4OsTecIPsd
R+PBxmvOGK5CvuyZN/mDJO/7m5wUPuROas5lVOkHcR81Vv4r3hC60LXXNvHak2Z7F2Np429Pe1L6
SBXdXKgq12OWJl9XMpvOC2GfyeDGjYpfXX0DL50X4OA3NPOZjp/h3y49yZS6rjcy40TmEv+uDfus
uoB5Id3E3dpU1nlz8H/5t3jSpzabRhEcWhkt105t3Ga2xvfjQ9BFTTdVwZTMaVm3V6qwUEMeQhk4
l2BHQyPcKTbgsi5bRbXHCpQfYh8TcjBM/7c38OXikzdeVKZ+XsipfgAu22AxYGxLvIUwuedEY0nF
6qR6eAYEdI7dEyJte+YtzN37ZAGY8cCgdsu9K7THQQgbr6OETqVJjMQJXTlsNwsu5iyfeu66k7ev
C4WuXgJue+RTw5xg9NMFeZfa/cIbyJZPcPyBwdTnuRr++Bf/sey+PO/x+/8SX06LvDwNFRtga0fV
xhB2eHsUKNG5tH52zDPG2GKyUkfDEh2bwbnn/WN4+XL5yf4L46nVQBaOl285IeASrV08HeyZfP0u
DivRTgRXe0w582dzdz5Grr/d+WRfVBpB0KWy0Q8CuwSikjvBLZBNri6iJ0lXKFT63X8g4PrrDcvC
H8oyPT+FZnbRD3L7eMqedX9viKvECauXU7bq5cNA7uzE5lsgXaPk6n/hueDP3fmPGcH/PnR+w6TU
Yg66Vkp6zgfOsZy5zZECbFNGahgrLnkSTA+bznxzbO6yY13yy1IrA2kwBZlbNzqrFZecB882+oZi
WVfLAd4Pkxwq3tbzqJgfQ+uX+53sYVUnRKSaCRkQ9iFLwTXzJ4I8rdLuDO/A5TR0WbfdLQpGJ708
noNfigT3TFnPRpdxNf/bJceDnwQ3tckXgqGz2svhYCw16Vmqb7LRBs7MVn7mhdhJFCTbd9D8xT1M
sz6+u+3D/UyMm/sVkxi3MHX/nEQ8jotrQOHPt5fiEK8Mw+nbtZB5p8VTjUlSfVUfFDpKblY+ntuj
Ntu1nFsOk5AX+HXaZh2RJ4hWzLWJB9xuEq/vNgMwCtc31rhXRm4DhXFu/f815vEaJjEvuIjAP2Cf
HLLSy5JN76IW5ODIaZnzLu0jzIyWskGtUcnWejQ/JfpnAZ6s5st6HF/Qlw8hSfXEbPSzfpDETSvu
Kvx/gtVZtaJoHdVXyONEzrluUXszL/6vmwz3PYl4TVX2phhx3wt9WRNt84ECMEC3/gkMhwo7oCu2
42B50s1Bl2ee+BRQrydtr4si71pZpvQUmmCr2brpcThWBdvEwJWD33Vx9qri/jxsAqfR3Zl7n1lt
n5nml2euVXE0VEo2Lvq6usJ5CPHmiFJITKehInolWRfB6bfmYv1fXngS9f6HtPNaktvI2u0TIQLe
3MKUa082u9m8QdAJ3psC8PRnoeb8oxKmp1OhidCNxBCzAGTu3OYzTV8WvTkPPLq87+Q7tVplYMF3
2ru5349BmR+WCtMgBPQ04dxQ8MEv3bmrh1akZhzmjLVl+/Par8L2YrmtPA2VMIBpR+i2rpTfg+YT
5pCCa+4ypbtaWdWXJtYGXjdphXQK0T2jA2XSH2LlKT2sClbgy1qvr28xJRVlFaLnXv/8avW2chpZ
iShazitAnvs80M21rYQjlh4QXF3azFBk9+rsC762aKOvf3618rj0Ujfnl22Wycf2WNI2dKv4hLBR
v8ekNzgngcq3jrN7YakmCCuX7vfV2k54rlaasPWYpMcwP8HXljxVubEY06Pgjk/HY76fhT110bve
BLPJ7pBhO/Oue7/uT1X/I7J2wJNxzwTF50nlY788WNUeSYgMay/R+xYd601I08oe5YuafH1Vc58T
+rHKa38okFFFGRC4ONjtnSI0vBXcoFsxTus8SEnYEcD1vbw82NqznR0TED8AMXfDyATuRZsf5B3u
yBkxzfAboKRg5IX+FYLddpmpXX3xYjY7oysuT4/jTrccbIQPcT0OItOLU6/oaRHDBi+dQK1Bm+K6
J9ju7318TQbrZ6iqYshbgaNaTsZ0LtnuaPDZxzD8rHtphKMldj+NfBOeb6ZA73HbvXWO4rMmWnwT
WcssGeTKANBOjKHL7Z2/rW2mvEeJFVm50GWW8w3Uq4gc+c4UyZKvH3qTTrLluimUyZ/sKUjkO3kc
PL4/HeWcBtdu6h87/Wdr7NL6pgKCNd602T4EsisKcu99/OufsR6Nq48vSWPRGGZMwwC8Urirqt/K
ru2eu+XUgxSOM/cWQ6u2+Kx5UfxNoQ8uDDjvHb7rX7AJs5GJl4dtr/lEd1qYrhzowdNN9KvwBGDe
k1WvB0ksLBrfkUP46wfYBNlOVZO5XCgkyOd75BYlTKcWH/AQcpzD7/4VSbG2QBqHEcDK3nTHhnSq
Sz2xl4loC24yySbMpaWfI+sRuUeAYR7GwcO+yZBiavyz5iX/CvZgzP/nd78Ju0ucVnLXre/ePI7R
fvFh6S71hSNchIdCo4CNZ49WujB7Xrf3toi5/uqbkJtrvTKMC89cUz/sdTj4CD+Y6kUVyVY5dbLi
iRqBF2mNDxbdKg2NQ6iamWyZjwucg/bYgCtmKubcq+3P3v4RR8DV4QsARyt1aOjZN72+L+YvanLo
z496vRva2G1Gza2ZtCXWIycHzUOQ+xgTVY/1QcaDrPKHnbQvyAo0rINjjOd8m7Kk/dJV34ay9oz4
6OQvWX9nRIgqTXDS3xTrpimlIMeux1RjN0EWFi0GZsgxZ1BBDyEQxh7By9+KHilGMvaLccmrzkH5
iHuJ4RcgJJwnxZtjUNWzMM6IltyEWSVKitis0zWZkj0lu7VC6IZSMFG3xt+nIGuZX1TNZ8HN8l4y
c7XLjPVXXUU3q0zm3uhZtfdTHB6Qn0Owx1izx2Jvmp/wkcKiTAQeE0WWrVpRfJ6aLDK52IcZ+M5e
zg5NeJ/GewkFaKxQ7MBKPXQjEvpheKb1pxy4dQet9zTrBwZ0//O730RY3BiNLlGc9Yqr8Y3d4+7Z
ovm2L9bkfbYPyu/5cC5EJYsgqm1VjAo1yvuu5N3b7Q/9VBSHsXhebjLyiFcEotunFh0EFVfWv+HW
JLhSjE1AtQctaZWRuxWlP3hc828udDqueMyruw5rrkp2p7ePt9o70PK/XCdbWZ9ESiW9nwho8xO3
iYyICVOOlYAoUZ8oHtNyJ8h438ztsa3dZZ+NP+iEr4LBiodq5l1owiP7+De9gxb562/aBNmxyZVm
wc3lsey+qslrrf2RG78T6x70QfkpSx9RgjBwxn3rz1+kFlZk+zCib0XtXo6C3fAOKuovP2Ur+TNr
loSQFhMzUMXSnQRoMPd6P5FAPw14UapHdiS4AsBtUAi/zvwuW35Z8rtF+6I4zxGqXxDr6CtjSOVH
SAI1t9CSplMSvtXma4WsfwsHU9hqe68AvYof/4ETj3XHkddiaMp2cQxoEZPtO8051m1QGFCidkDj
2uoRBq98bxWnxQkG8Di+4DMKTtJWMSgN83NWJ+Ro1ex1dFiCwfZhY8YxBoSIWQU62tB4NAeUpuNB
+A5Eq29jaDIWTqiysc+e9JD+Mr/nfmEH8lsHV53dvHzpUIFN90JeimjdTWbaRJYyFA5tzg4CBsU/
fV4ZAAvYw3Y5ToFT0mjF+g/Km/CFC+KHuf60q2tjafI8nNYW19lDsIel1yEvWgBuOQfdkdwg20V+
K2y0CO7IrYRLrEhGL8UUYit4ESAD96PyqUVHuqeB6vjZq2BfiR5zEybHvk9lYyYDDp3Hc4/czk2r
BdqKQ/LMcMdpk6qbyoEmzNAmEN1Kl6rug2TM3OaeRVaYeXxen3bVe7udZWSO4JatYKMIJ3kE1AcG
6eAbtIMO3xI8DdJgcC/p9gOhH6bnKIjAehDXh9xTul0130RenpyiXfYDoMqQforyh+H8YkQIRwCi
kf7GUED0yTYRtqvHZjmn9MaqEDogI86VEmLSRmDCf4MG+XSIA+H2fDcqKaqjKIpjaPq2Azt0k9aV
JduzA0agYwJctncd0vIYLRFEpUOrPpzPr4nxE6ObuIC9ShM62sWidPr9EvbP37Htx/ZxaNZWRp4T
grfFCAKXXqhKGC7FftP7cXmDN6X+hwwB4jJ27IR9sndDxNUP2IygUrUqOkmxzcfmEhgV+v7+Qmbz
+99xERayRIOQuCj8Cu/mlleLbzJaO7TNrp7Zv+vQEXxd920V72xhr7E7YXHvBadV9LCbONzmdV93
K4ajaVGFLMP9KvVFqQZWF6swdMsgzQEgTIThUJVFS29CsZrgv2ifQRWY8zGuHlIdNuaoEo790Khc
a9x3Xo63E2i+9rWFW9Q2pwaYy122L//AuffsDqgty7Cz46x2hyjE+urbVHxN8p82mt3sXGl/zn/Y
6U0yvcnarpqCED3JFpemtP88j3cjjLz8fqmPaCI0sBMjb8TDBTJNtOowzFbgOM9V/rMNd2p9O2d7
5Klj4GvGsYiOleEvsTv/TiFuvDk4lJJi0MLKkJdlemfVCEpqewM6tZvFpxkNS9iuj40Nojr7OY73
mXmf4CF7kxi0ng3+x9Hkf0x20jD5Utu6DnarzfSWjX6o7/gmt8mTBDSbyr34VuKM2nded9d8aReg
jZ4KWmqfPjRPdoSAkfF5tYhZn2Fv+9Jr2HhK5ZpSYLZu6bhOBMrNzx+NAwJ3LysDLTtoN9FJuTnX
u7j3wqNe7ow7Y1/c2rd2juXKrdbupG8WA+db6a5SXd5zs+zi8RNiabJxm0X+hB5nHvTL3u5vZtzR
0Eh39M9q+BZHx0Y3H0yaf07yazofuuSt6m9G5lhO/T3nraQNZDEQoFkCfUDSD4ucPSfRbZkkbqH3
p0iZAoQr4TshJwgUWirN27Lg5cbkuzDD2yU7RGfJmxgGjhojel8GrU6XEZnds2hOJIiPF1nXq+v7
rLdxtDTkmrK8z8i28xMfu/RVdaevFmBVTrJ0bJAhVblZ5/qACLKQRfxec1e7ig6b7pLT9TifGkQH
+0vzXfFRA4QiqPMOIe+Uu9ryzzHWNPPBeW6BuNLrYILmfRwx3rHRIOe++g2b+70ZE/SMLM18zJAU
xhAErheAkBrqEpZw466uA0whEGqvbjSoxfFvwF/q7ap5abwBZOSdNKBCkdXKT0JN+3fbjlc/bXP5
K018lseFT9QU+8yAk4KhPZhRfxh8bs+fHcx9/I2BjDhBPdGQqEWCmO/Xa1e/YHNzy+N5YahFTIut
46L407xD5xrWw/ir27eUik9m8dnKvegAhXBhju+CkUsQFWhuzssj0x96CRiOvpg4Sp6Pdi2K9oLb
ZTsc6LuxqXONb3f2kIdEe3tvHhFuV12cImGviLKxd6GWV3tlOwQobfk8yCq5Z6E+69qb7slo40JA
oh7TEcPUfzfqSy0FGI5Swe+L5PnjvfouxP96/c1tOlRJrU4Zuag+H/T0YEV7pH0qbx6DAXak/SVb
h/loeHRKIFj53Sz4z42gbu5VTbWLqV/7wHVyi8QxPj1FQIEDkAGpScxbvG4VQIHiImzDiVbeXKus
mRaGwughlgic98puUI6WGozYelpPZ+sIoATzp/B2kT4Js5d1e/9H9n311OuVfx0j81KzR4NsQjrg
3mX7E/oCvvRJubH9ldy1vKToLNzHaMaor/OrcHnB+b/4ZF0tr8ySZkY6jw5MXLudAPOH6K0Fk1sn
x1W8UDF3aDr5NqxaX/C9BcnMJTBcLZ1nCE6ECSn7SCVdREhVU9hr7s8+UNQTohIzxRY9KWsnWPfd
UuHqjW9CXjY7XVaU5vrI0k/Tqz9HAbJO3xY0Q6zfWNJ++ni9S5H60RfeBLjSVCyn5TU/yicIBmlx
Cxo+Z00/UvcJYLHZqmhf/C7iQ616jrnHGA2/bQVjNf9svtYoIYMFfmtv5JIceodQFgZW3yN0+X/x
kvAdni0XamnIdDL2i+yLgjitcyjzWzIlm9lFYH3h7BZ0si0OUx80zrfS2kG6nt4S+VNcQOSekDqK
AR1DBDsfJal1871I9PodIu9f7sAthFwy46ax1iw9vTVPTs9jrHawzyt0YIGY/0d6/oTqkCh6/yfr
9K+rbgqTNk1qO1RYVd3XR/jmKz9mhPlirh64ItjnJTZ/8KW36O7JbIpRN4lgMpyC6G6VnlXuEkik
7VHbzfcUpG8xDg/S4yg9ysltmn828HE4u+06URSeL0FUu3QCr85XZdexEhZ0m1cQqom4e3bhDxlT
YLrwByf0G2u2v6h7InwLm2h6nqsl0my6ZKq+q9Nvsc0Xlojg2Rd1/KRrN3D57du02cOmqPTAwtW7
RgqhbF6m4Ycc30zjg/k3oo0gD7zQ5K/eRq4vumKH/Ko29/BVQIY6wwwZ9qOHPJtNBk77TvMGLCdW
nSQqVfjcZ0/UTBNlOxfq+dXPkBKzbMNKX4NP9f1fpDNsuj6X5x0cs/n8HKu5e7YCOzohf5e78SHN
oSJEvjQEZwuvn2MFmRLoz4KN7PHjQCVqI1y8sq9+WwRc2rIiDkvvI8eCWx4qIJg117ftj1lzdXf8
Q/Ekhq/1CeKR42u/BOsLArO2Ccz1Ockke7hcCH37ZHrzyjRLPPRHzOphddOCwiz6IO9YS/w1Qmyi
c19EvWoMjCKRc0IuxLfgJzODm4oj1y+KJAjLLvQTQNGJYpMgs9yaVylh1zvVyOOmx7bwhv3yKiF4
3+foGhQ+zC1RMHxHCeIvj7qFd0Qt7o19xN5rIMIYLhRzhuxydDzbQW7eVdMTpTmUQ6pG3V+UvYL8
C9U3PSuHgWriD9VjRuan+n1CMqb9DiNX+QXLCsmBFumBuxrZs2aVM/t4W1iCk6tvMtKlG5rSXOD/
oNJ5TN/io/TrTESzYG5qCMMhN6hEewbWJIhej1sOHHN4XHvtpdRPdWDchNVe6w+oR/jTrrDXif4X
8Fv+yu966W4jD06CuXPyE4Q26yRDH8K9MXNDvzyUsRc9rYx19WePOl+KzEP1FZYc5bf+O41vum/m
98a7+EjVFOgWPqGvdhx0D7DMWo85sjM8Wf0sSJTfUZX563fcJMqVFNJzxKnnMb+l62M693NgfieO
TV75A+g3Mkqjm/9h8umGx2IXoUEJ+5W+rcHOin7mYmNfQRJ58TC7Chxa5UhLGbOxSi735mUVJkuM
V5qPvlEmbnUsFPqOanlA31/s0vIu6e+qYrnwx65WL7NMqpz1daAhREw3MFp/GA/JMaLEbvbFt/TX
CFkfjRV6D7sSnb6zy9dHom5c7XH1szeQf1Ru/Sb/hvOIsv/gK38s37GqtyADZjCbu72hnHo0KQ8W
DmXN6NW5K+1JV36XXeVmP9DjyzFlc0fNMzEMQilAERyCd/xq//rN109w9ZB6W9WZcuYhe1+ywYcM
n8aIDM9fq4T00wT/HRn31sW1dm1+oniI6R7kzXW0K7vOW+5NNPxiEfZcELH1TWMja2MJpxqO5qoV
jVhQ52U0X1dbZ2JYhMigKKlR3w2aSKEpNN1N29hiYON+juVGImh2AeN8RW1dk4HpmH2bfLl41c9B
taflr9/ECcpAu7z8GdnAZ/5I2qd5Iawm1I+5+3GAen+6e/WbNglP6CR6nQ2kfR1Evsnv0G0DQ4mT
16IfnICqHb/583eAexYKsMMBSImKlQptxVJwg19uyP9IQK9+yaaYNM6ToWYqg4AcKE/6OjJsTxeY
qF3ujqAom6pz9eblTq87yNeT11apN2LZANX7iJx5eSrphO3a6MmQPttW7GFW6yALrVn4QASOhZY8
edzcPMuo+06vUf2wBDoccPjp/xAPd/Uomw1v4zNUTybQGMXC2+O1zqlgfKZ/ZunRiGgHLKZT+WLQ
ZS0PxeDW+6Z5TWJF9HHfzaKvfsdmi0/qosUdGP9HLcHWNkgOUNbJpY/IseD9C5BgFawGSeJ/vKne
x65crbtJhlQnrxoZXgG33ogH420rPzJtQnjxbsa9HSUuLIKTHTq+jWEH3HYmQrH3F7uiVPAK3o89
Vz9lkyJJXdGc9ZQCVv8me/XzcFJ2tML644xcFyx4mNO5n/5hH2HkR3fm44CSVR60dy1GUD9yqO21
4Ae9n7P9+YO2PbkocSZbzQEpj+ptuFc7V9ZuKpwj71X112R7sp/t6vlk6Pe5F6Z3gg/zbkl5tfim
pKx1vQ8zh0ICE512F3a30AA49NHOQbnBh/YFlEQ5TavCz1juS+UIbBEnFG4IIfVLFX2aS7i8uhZk
qxxSLALMx+5EJpbKj+mjGmg3qnqT2m4NbhFh0NY69eRlFdD9tfU+9W6kosyCpuJNo9446I5P5xel
N3fmGCiW27+G4wFIQ3Nn6lAzXWAz049V/cK4j1HP0Y8aAmDhCxzWKfTRrJYREOjig0KGIduBkj7M
MbTOY40mN7oX8x6fGfTf6ofsad0f6GI8IMWWaTuz+WL1q59aa59kcKaD3+lu/Xn+To3+OOyHxXVu
6s9YnT0gBmmY+/Pd8AWhhAiuvu1OKC8A2ns0oTwgrffldRgOOoZk1p7BFuJ52bP1zZihi3uWpz5Y
XzIFG2qPyfWuOfJb74bj+K1Of0eIPWTY7hy0CtFgF94Gtje2sgoIA6aov+HDZObPZf6Y4LQw80Ra
YB4s5L5sF7ndmu4Kigb7BiG0nLf1gHhzJXlydWTQohdPiRaozq49kxCaK0PDLc/PGS8PoobprVmC
cXe2USr3QZQqcEcaNxnuR8xYL/+RuY7zFukPcv/YdJ6muYuyQ9ihND1z8fvfCAMaVCh3YeLGndt/
mjCl/5x+y7Mg/a3f46aj3q3IHpSZoTzB6M5cxCQp6NB1fFGRRHldtch+zz+U8xGpZeV3U2Ps3t1w
mUq3SFYwzC5SsOduVbqF7eaYNWmHZv3jj4/T+0Xn1XHaJLNDa9rlOWaGXoenISCJZKSJ1d3qwGj6
9rRTzJs+A/6xIlHBHIgb7oIAf/HzuTpCjTXV2uAALaondJjk/lZhTI8kn5J6aY4/k7NHf3DVkxbV
Y6IQv1XxybVq7I2SEI8IP7pg6l4uTqV8D/Z/1UejyFDZyzuj/Wni2uvleaANt+rf8d5c77AP0oZt
E3i2hmIpuugyp7PON+VwMiiOfEzALnO6qfbgsuE5v6xzunpiTheKiCeO6DNs7tlikcZMwqfh0fzS
9vsEAcjOHR/G+VfWf9MMhnIoW8B0dO3H9rDsoxjE6C41XeMpqtz5rQ9mgmyLOjbbdXCVO/U2+4mZ
hE1B/Wk+rp1F+wuG2MmuKI+t5iIErwTNj/OP6rNDFLceEJW/P5/ZXWtiVty02NCmDTfJ+q/8x1t1
9m4+a6eIyuo7NmhP0SO5AKJlyfqHcuv+UdARqf369hdu59QCAMFW4u3fSIzebZtfHZhNYsDtszga
SttgKpnW0ck6UPSuPpgLmBtv7VeUqMq7wkbJest/tEk2WUA6GHY952TeoX6jn/g8AGysyq+BVt7M
UH+rYPhqoxWpfImagJDS/RDOaQQ/YdtDLqUol0cJxPdg4kzwkHbHxbfQIAXZsu5UJ4BeX7RHedif
JRpGWb/2bdZP9L/FLG2TAiRZPg56xYyu9ZVdrvl5d2hXKEYSJIhxW6hL2DBkoP3TYqWp/j+/B/Wv
xaBZLvSOmstMckK7kZXrh4josOvtA4YttK/AN/h6jsQDZr0O5p2iNyDYhNomareh02m1CbB3bm8J
3Gn9hnVgFlTqLtJ92cZW420JnITN6EQHIZx2/ds/2IoX2+WrkN2eDblmZmU+5sxDjhFeleuIxG/b
HaMRNmC2Ey1pCULktn1cJLmclRIppwlJpXpou2M67jVC0bTTh91AaYIQeVXgApKfQss3US9GgCra
JSoDlVOVHerjQBN1Uj+F0a4PH+LuoO1SLdCBk1jgtRBwe5Gkh8hyKaPnFeRo3Y+ebn9JRq+cfLV8
CqU3rfnSkbHku7baI7WXq09v52iveRJ9C2fHP635eVmgY0ZUx7taOXYQd2gSqfsu+uT0t5j3Fc3d
bB/t5gkpyYoNWnt4LohutveHyH/GqG2Xe1KsXk2jC4ASM+eVEm+seXGJ3hYfCOuovzNPFCTm2/Z1
apV64zgX6qL29QKwkN3h5+JhyLE/i7qS78+zrh5xE4bPiTU00rrasjwmzX06HML5pEanynqBS0E+
ax9bdE3iP6TpZImmae8jSq5W3wTjolvaQSsM87FWX1r5RR12cvJqfEaFIlzAaux1ShHKQyeYvLPx
SUpAFQVN9UU2D3H1C4iQRbcoWIJG89VD7s3948cR8n2Cz5+/b9vbBoSfwcjhknLm1tVUqtX5UZ4P
KKtiOTxeeE04t9kSTbibRDoWEjoFN6avOneN/Kirv+3qbpCwNxgfG9NHGG+UXxPrpl95geqXHOop
+mxwVk5R+9U64+kBkQC3ynY1IUFr2lPqpxAFXm3f1KfFvDe7pw5/vPt2v7Zl3EzCJuO2Gn+1mLLr
ogLxv+wM0zTQ25FN297eDlUsqZ3Gt1miAE9H7CDc7BTbu54beuIor75pZzF97902ufrnsptLoa9D
kybhuiGruzM1AkYmDJR9TOfdDm+Ivf2sGF+V8pFrYQmMiFRaeCbevxX+/AnbWwFl63xB55eeBRTO
c9DT9w364XFcLdQ0r8P9B8MTBOPEovnvXwl/Lr2ml1dXQjgMsab0PD0uffp+vEWcMvKSfZfTwpV9
50Xcd/4vXYg/l9w028J2SnNpVEAGGS5y8945gWjCnmVI5lWOm9p+CjWc8CrqDQl32KY31qyoY6Pk
dIXtrS69Yhexi76B6ZsPZfXo7E3ygb2RilkYoi22zdHltpMti5cMA4GjG8hopJF6Fdl9f5g8qd0t
2WmlIrTTsd5DrXJuPg4rwle+CbpZpYdLnPPgAyofq6Gw4qYrSh6ZS68s1pzbA9v4N4pE0c7exNsl
1vt/kZN7vzBwPBuQmlj7FdZM2/RmNrBzYhTFvHJXi1hsoq/tbNzrJKuJSnmgOmPUFTiYcwODC6f9
GRipJ+1DJO528KJDx/v4ZVuCZ3Y2cUw+j0mihjJ2Cgxgu13B+K2Flr/4avs7nO7O6W8lfyi7N9Oi
K1O8TMpr46Wr7ONDHq6DNmfAjYdWB1DHKX9S5vKWttRcf6rrQ8VQ25dmf57QHzN/DgBZTNfJmbxo
cLBspDjhP+As1/lqwX6iw5lkb2CqJ4Yd00Ey+SkzKvC4QSJlOf3W87tzfdBrX8LSqrsgtfibuPz6
F9T2XHyjfpRZkKMEOzp8J8lnev7xy3oftvdn9HU20ddKokg2hwtJppMe84I9ooBcZhrjeBkKqYAJ
vq8+SAXSQIIPJVx7E3ZTWQnlYqYjac/YFrxqyXctuqfpaKPAyvzcMkMw2oGjPMFwtcBlJw9N9lXw
/O+X7/8Ohpfy/ir+Rl1iadLEyWTusmKkG24d9iki6UylTHcJsFD832Ows4nBUTPP8bhqQRUYZXHX
pTUhIeZkAi8ujpi406/Yd2hti9656HBsQrBmE/t1g+9t6WTWX8dwL09eussZQTORmhkTRhREw7H1
Gv04DUfB614/6X9WQH++7k0kpv6K5nLguR0tSMoAT8sYPucOLVosxvuAneanQKsET30p6z5adhN/
owyd9VjnysuP6a9BBoxCvVkWzwqWB1QTJeKoJc4bjE5VBtK4TEjeT3twc4bnpr9CvWbIt/VtEn3L
oZnjz2edtOa2SZhTCttrynrkPvqxm5httLliLSMdJaCNj/gKrYNR6WXyCBk3YSrGW61/339fz9lq
wZWyHJr5tHYn7Pu6OyaHbLxts4fR2IflbYGX4vBdmrknk/lGKxmED9rhUKjfZyGEd917H/2QTeAu
47GUYX+sdKC9jcHSThuhOyBaDHkshdhfSJgUquWFPCeGV34cCRx5EwlHTa06ZWJ1R3HRBHpecyKE
t4uvyh+hW/k9zh3iaaFo0U0IXGwnTbuQjkg/4P2IFjozCTrIdslxXDwGAhD6Y+GQTpCPOFsFOFUv
/j8BrMe7h+6D5deo7kEHIgZJ6iFZ7gHv9vSw/0ZOon4cA5wLWegq5FYGI7nFIAZMEECbu1DF25G2
S/iw0Lk9hGg+Zvuhuo1D4DBDe8xxvJQez8mnqHvW431owPSFYSxsTn0cGamA2J1XP6uzDKNU1uTU
cKXPGO6MvwBhcAvCNf/Zf5+P/T4Stmf+S8Ph/+KhI2/iYTbADq5Saq4ce9odaA7kMw4m+YBbHEek
F2Uxcvr9jtCfS25ioeK0ZTuunO6eJqCGDP0OTfhF3zujWyIOxMbT9qv3YZ18jnadUPZPdMg30U1V
zw4SUbD6Uz3ocT5sV7gcyPHqBBV6nu+HmIoLrv0q2VLRIOvuBVeQ4MhtSYfwerTWGQD9gHrQ4XXu
652ieKFf9PsVOC7lpzwAeDRr/9vdBw7krxvMqK1KMWYg63UXmKcZBe4dAiA2NDg0i9xmwJ8vhzni
C55XEN4v183Vvh7SLkkT5aLVETv7c3ockmMiYQMEL0XrXecTktThqclu1bW51gEagyUBulrwMwTH
awuAgclUmHbNraY0/mobgkYNwoq+Yu9knDnIn6OSKii3xcFO9ALWDXH1AsYEEQ9toPoLax74zqxe
pO7rgOSljfxftZywXHb0fTY8J+HduXmOwofzcDJxZ5gYFgcfvwb148vduUTmqx+jJlK5NCulKko/
F8pTGz7IL2l/7JZA82vnqcTAy35xCARAWrr+tMR3yvfe8qpufx7uwfZmGaWjID0SXQeXRP3qR8W2
ZQ2dfDkSVhcYuxJlQAZplrsOZxzUbALc6QCuiPaE6Chuol91dqRzFhH9EmpgnMw81E1oA0KF9c8c
flpOmb+WiP/r825CoBp29tiWq5YEmKbV3C1hblr+OL+ZFITIaeBD8gOT5EX0vIKb7wLIunrPRWsm
PUxYyN60uI7Q1bnpJdi3VYfFDwZSccCYXfiWBSdvizopi9Ggw0QAcNDIiX1qW0CnXqx689lLkL18
XIIeXbwdEjOiFy34wBfI/dUDm44c51bFkLzAJ97eT0y9dqanYILudfa+Ojbjycn+BtxOkEM7l2N4
tXDiNG2rZhyzLkifo4Oyqmd/oqfsI7H5T+c6/75SLxnP1WoEtjKPUvbTtDzOgYb6nMpMbcEXC8jc
bYz/VtBTx4uCiSh72EIAhiZHMWaVYUpyF4NnD1h0ukvuEtRNPGdv77JdJgv28Psg3n83DJzt8H/s
zsmAV8W/oJPgOffaj4TOzi26BRGiRPfOdIvbDN1LHFTGTynZa47843c6/YvuK6I7VZBNbBEA4WRo
3VzBFQEajlaSdKeBnfSUg6JgnBB3QN2WIMOJ1o+cnXBaJNrdm/DVyV2pmefLzXoZZ0qudiiy4Nzf
McT8irmE7kpHo/1H4NWrL7CJXpps97ohcahK86DZjJJL39CPTpAXewVNWUb/M/7mgovrMvn4oDhT
11v2ao9HmpRNEqq5nKiaS+sJT3L6BrN1O4I8P7v1dMKMQN9r+a7D+uYAZsoenzV8uNx6AANCJ+fG
JLAH2T2NOFQGMgjktxbSRmQ+e73FsO6YpJ/w3nK0m3w/CvnUgii4ncGfZWexperysdTyRvHRuhho
wkqeAh1/Ocg+CIqZsbz/8YUvOqPbmbsyqvI0nSkrV+upFm6wPO1Hb/7K8fgOvAOjGxEkRdBXc7Z0
rrwZxlqpCEe8dmPeLRBRveyE3C6Qk8HvXzR7lTnHqP0opGULjsSlEXO1S4pzszgzwu6PS+5Rz7jM
weDCmH4frwD0X6uMyCKY2Snrfv9gZ26n6sU57rJUJ9a36a0EtTowDDy+CiewMKlPA/QM+uUIRLAM
6KnWeVB6pX1bCNN70aOvG/Dq0ZXOdAzFJM2MAfYAdR1/rYTIA0yO2MMd8o0hXyyenolW3VStaXkO
tXYmGEw7+s4AF6lZ8eQl8jylh4SeIvm01Ik2tWjVTeRTW9WI+vkyUGnZYLtuHZVHARIPKdxnXL87
xbX/qejjn6Fvy7RSihy5lp7DhFHAE1JKXvkQ+8PbSoFd7srfQuyQKGhsgl5mFEW8VBQtq0RL9QnO
KwydAI10oApvEc1K6S0MCmHaJMgTt1PooZactFq1DpGfY8RwZhsZDqyUsrvwuvCrYlT0j7TJtT9f
rr6pT7G9rJqyITuNgAenRy0OZEaRjB+wQt5r5Q2DUJIa6AD7Uri2oCmx5UrpzpBAo6cCadujMRxW
npQKywVmVLozy++SgyqOWb9hRENzWBG2pQX7WV8/yNXZTeR+yu2WsKWP4KAOVYXXygE6SHPhki/5
QQLiu9f+hvOIYIdtKUhFiKdzo7Ojh+wzl3kR7SS0/vwleSZbrR5Cl5aXnMD/yD2xobNo8U3IGq25
lSP7MvwB7rK6Kqm/MXzxpAXNp2C64MByxD2FzYB1K21Dtm7puoxopGFa2xZgYslpu6yiwWaNQIZ2
iH0UNdFZ9OHs70Sn+N2G4/Vqmxg5IYf+fwrNhuOusDMNtDSiZMrPbD6MaB+lEKyhnxVnl4TxpZh2
VflsFMDPd2FxF8F0F2TRynv7/fonbQKo0zr9PJvntT4J9wr2iyc9GO7Co+SFB+spe0YXCE3NFR0i
cK5/t9a/XnmTPaqLYdVFyDfPdUbRJeC/A20/kO10W8MIQqVr7iBfdd4/ouler7wJpmfYRs6SkZbQ
YmieVsmGGD5bMOLbXKMccGO7cX5Q3QrkyR5Gf7n7B5nY1frbxt9wXqRYtZlzoCDr3GcHJKBiv413
wIStfVi5tIGqW2H+994Zu151E1XPY2Sp0TSZj6rhapVrhAz6qrv8JoXoiM/N4lrf6xX5KvrO790h
1+uqfw1pTVyrklozfcdjFDdw3EdTSHfnny2ELnDKPsB8wft9L4her7gJooqcOnKlEEShqy6etA6S
o0CG/1z4qwrKKuKG8IywpfZuhn297vq7roJ32rdhPMWgKnW8g49qccrRj0vLo65/YnyL1w5WtvtG
KE8retxN8JwWFc9N+bKdiu+duWNeBLjL05+L49m4TDJN6UYoey1adRPL8nMbmXPP8b2ozZ9RhOCG
jDsOLwZ4IRDuluHlPyMbXL/jTbyy5twx5YxdTBFxkL/YE4RJOoSHdTgyLgDYQQwtwppNECUvmf/V
l9X7ZkiHlI65UT+hGZeAHzG9tt3Xwz3krfi5lAHQG7Zn7kDu2LBSlh9O+E9aDNePvglbTRySXxvS
pXE97TIAsg23xXkMHEaS3bAHOKRdJJVMSzyuF5zibe8uGswBRiizsjUB1f4fc1/WHDeSJP1X1vod
vbgSx9rOPOCuKlYVWRRJiS8wiqRwIwFkJq5f/znYmpGEVhO9o5fPrK2t1RQrC0AiMsLDw713GIgi
Xj2BSwuOPwYG5Eg4cb2lf7YRs9awHU81OmuLuNbCm4ll2O051R2Ophp0JcWtZ1wuGaK/0Q7dWngd
tHKLdZgMWxY2Jn85qdOPmU97ODF1DBYS8QHTR4HxH1XM3z3jNYCnJoNSJNOS+i7mb1h4xKtEnNZl
gDE8UQSlDLUuC24eKHN++e1a43gSxmnsGljS9WCCiQRNAMROC6A0unJWFym+dVDhtfnr665CGAEp
jpIFKHizGRz8PoZ0BsyDVUgcQlfIRgPcK4pNGf2tiL1G7UQZN2NHkP4xnAmjt4i2lo1HwJMC69fn
CwkEhCl343za2lyrGFZNfVeMCk5EHc1cb05CiPmA5lkeEw0i2rW80zHrD2I5+xuCwFvv8SrrahZi
Q57ibBxctdjLMyalssUvu9HDej63mc+WB2xV0cY1b0TQNWqXAhiJJx0Cp8RJ6pDyAD03y7lciLqD
Rpc7w2ZgabYSFBjmpsHfxkWvIbeSVWk8gnCOhCAOa/CX/T5imgObAPgQ4yFP0H7YfMobV7zG2+LB
VpXGxJ3uPBlGZtmloBABhpk2XL0heCn059E4WEhBl+mDwg4EO2iGv3Hbl1P4nfpmjcDZemnN8xJA
iUOgrLnvrxUHg6wS+PUZijuMWEF0ZGExkHprl28kCGsEzm6aPjcthFBlDPI5MAkUdRl4HG4rLc5P
UP8G8occYddSb+OqfwbEfRdF10Act21SxSlesNg8VcWtHe8HaHkeujpIp/s8PxvlpbDPYr6uy9sB
VmsHgx+U/lNifdj4Ilv3YBXXJp6SNgPDA5VGl8JZEpse6ip+B9UYxVsG7ljhyi2KjI11tzb8Kjnr
kjTNtQ7HCBFg9c1edlCQEYpPpHMWWL6+26wutlZcxbQJPiMxl3CltRlh3B7koXwIVOCucNvxpUXh
HHT5Tdnkhbn73vZeRTO82Ilhm4DF1JsSI8/9w0JWij+W+1+tGbVV8pXIpTZkKt5m5lfNddxe18EA
HK5B8mUvHHJMhV8RDBr5Y3EatVPMg2ZrV2/c4jUYZ4gGzMESSSiG9wQuMejyALbc/S42d8LDjG2L
7b2pMvh2Br5zj9doXJH1TSaNE9gi9rklB4pg7amYQhegpaa3abOjd0DZL8PzYplonYVnThhRUiMM
MdaF12MSa4asfglXlF/ddGuwjsmiGTQL6G++U1D2wH7mtYDY0FLPyh+KW32LsbNxcK/RubKmedNm
MwrLZ3lyTMxMunaAKfyTfQS2XlSLHI51aEK6RdvfiCNrcI4owzDqNbLvRR8IpSXgyAFR2290eDic
JDnqXINDdHDb+2Rr060iWNIMttDQO7/Ohdu8uZnh2EavCh00OL4Eau9CIMnr+q18YeuKVxGsNRQb
w6rAYXsFdGhd3kHOAIxsKYIieeX38D9BgtQNu/+ol/rd2aGvApnG1BQ+EcBBeylImhOGA/ykuTI8
Wbkage4DAuUp5rc3yRFLAHnvNVuFslZYqhR3SJCK6lUDLCi0T0i/s4gWB0k/mvWzTT5q9YupQPFR
XiZjC8w97s0MUrp808duI3fRV9GOxNpo1DruvgUZAyvs1GvTCJUZc7EU9V+8RNm0OWQv1LOhMge3
VJdanzbOsI2XjaymNlgv60JhqPSXfmX6qT/TO9vHsBswMiswHuq/BS8sdd07T4GsQDJt6uOq1HFw
AsKRfK67UGjvFAiZR7GzDIp4Ha63c3/xUlfVJtHUnnQ6UqW2uYdJHN+hdwUR0Vlcs/qudLK3WWAl
ouxhBkLZy1vhZetWL0HgO3ij45mhpfoy/zA6RpglQQmbTrQdwHw14GgDThxE71tE8C1EfAsEXhtM
ZeP4NbxAb0n4OpzrQPrfLxL2S8+j/Th4FuTy3K7Zdj3eiGxkFdmspCq1LEfGguMUoh6LG2zrwioQ
swfgA70MKeCrX03M1lZSA49pkS8+sOC85mAdHAnywTbMIIrS3MNwGBrVXZh4dCsT1bYe8SqsdTKx
U8XA26Tf9F4G9ap7/RXi6cPTuCvbCJowovTHWwYEDXrpUf8ZCG0AAbQYU4hQ8vCh4ThEPTgtNrqM
DqsdtXA7pD4tNF6k7WC4Ef3XFlTgR9SlQlGwcaQ2PrdD2oGAn0xhAg3nGNrGchoKyYWTzOYczkbo
I6vQl6h0itUU26JAQtGBhO5Uj/E95pBCGY49Y9Du+AUWivANajE4sqkx+dNhte/On7W9FJMEFMNM
1C6Qn/HsDpwaEBeoK6CrDT1CvpzzfwOA2aiY1vZQokBzAGItOObLoBxvBwoSZHMNRk+gT3sN1lbI
boCcC4jvuvEMdaqC3UIe6ldP37VBlK6VlVI0OH1b+7qdz5N0QsEM70Fo+qR33OfmoYJI1x4aP1vJ
5BuW+E7oN1ZBkIyT0rBl4hr8n0iF10YewCJ5gP5S7M2HRRKz2hkfayT2WiBJTis7JuQIBkeCI9/W
gbCx/43l598F5GpkecdTQL0lTDt3Y+YRKCShNZkX+0WVsnN1mIX/DcXjDbjAWMXEskk6yDS8gfrw
15NB3guKBGdghE0HMSGw1N3hnPsVbH1hCxS8fwy+iRq89wTWOd+kpynpl2Moi0CXBPRWms84gglc
Rs4Ffx6n2xn7Elp82IHki4IuJch0geXNUJUsU+d60F7t6XGugakMdFfwqMMEAf9I9MNYvxoyhtaP
U3qSEL7k+fP7X34LSjRWAbZSta9fXgbJyMvRvoWcR6sDtS26SAozkMq3J7S29skqaRzVsiLMQLDS
MCG5H1+WRpc+AFxYFBPdsgORPQvIZoNtI0YaqxhZV7GGYSEsO+kBoWe9iCzTU33zIXk1XR3qS3NU
KzdV7Gg+cGr9b5j9bhze5io5TFRFCN1Etry0I2CmjhKzjzjgcgz0vvX3Yr/L/V97xOYqOVQhUjl3
HMN7WhHUO9VP4TIc9pgNTYCkwd0WXmrBvLnqxjM2V8lhaaAYaTuU/QrETuip2xUYGffaZI8h+frT
5FEvUy7/ofXkdweRuYqHBnjLY5YhFnCkIy4qMNlXIiA6JYQY/GGZgOtCzA1vxeGtF8lcxT5KSarU
CtbNp8AK4y/L+FsO7B8qb8xvgZQDrRyHX4y4b7Pc30VcnUzzLEuoeKBiLcI4nME3gp8O4J00hkkK
SmwajOphzML3N9UbRvFO0DNXQc/kmpUwCHVep1fL2C87tffTQiEevfGDseCkizzQJB8HX2JHFQ6J
L4YaVm2w2MthWgROOLgrEPsGvOjC6YJpV5Md+lCY1gtoxV8RFkDd9ZhAIN3XpnCTZ7kRCt5kf767
byyLqUwTQCJvYloLBThvohm0W7yKCYvyi+qhTfqK4Qk2e3a/9di24sAqALatnsKtFJtlvp0/Lkod
1WMXWVDUQlcSEvTXmyfzRh5trkJfY0lZPgwA1BW2XyZDMUdQwt09Ve9sF+vCiymNyAip9Uxs0Us3
rtVaxbw6Ls1ESRZ6KaaWOPOUKHkFW8llUDQIwGjIHXgLvr87/6I+My3NtDUbbbjVy2gYVlFKi7FL
nqE547eVDx6gDhnoTr5wxZ9goaU6w4esjeL8/B9mg99WX6UjTVfUcUdBqFDgO0UPGWQxnyzo+gXV
rsgvb4p+jdvz8+ZT/nk6/G3h1UtZtZpl82XhhF88RuFl3b5wHtVwq/MITjTiggDZYTZpV0PUvM+O
cN+KMrZVl/889H/7GqucghDChuIP0DkOWQ+1ByhoA3KuDymUcHwYjnyGQhLfEGj9KY9ZN78tu3qp
TOhGx6oErFvUp7a8HYmPJ645+fOwyGVnENBmVykNTQieKqCCQiIgC0Zpa+v9PLJ8+xarN80qx0bP
F4W0RoEzrbM0TyDXvWjrw1hgrLyWQkIc77iH/KbcbqEsx+qf4/K/l1+/bZ0+ZaOeYOePAdTP4RUb
8EiC5ZyfRsahgUjNRvb7U7L8d3d9rXo0WXWmNIs2H1RHG/gaK2FF/e4TjnoIlnoxVD2kPTEcU/Jl
7Mft+YC3Wev3rniVaAykmstmaUvz9E5O0ZuC5K5weern8NExHQ067/Dyu7PHExSlrTmy5l2N7jFz
x+cerXMDZRE4k9DPLS8du+obWJKwSyNdxdqlyq5m6MmbdyN9zvVQHRcvPfPWgPWpgCBLkewhpGta
H4QYgDGaoITpWeHoMN2J+xsqjpMBTTYI8Ne+jEJszCBiy5wvc3xPC8xMuAZoCuWhkmBWX9qY/TC+
yPDY8ocTOVvw5nMk9bYj0NLvHnuI67GDjhlfKSr7DyW9U/rdrDkchHGoUjaBqD7y9i41bYeot5OA
eVRQS5jLfRDyU4thURChpZ2oD2Pu0PiAaTKNBpso0c8PmW97bzkJvjtU1V5jRONouVBQUZEJpJ8q
yJHN9Q582MV8B4J1SHS9nm7twa2FV+Feti1ZZMu0WoZZ/FAqruDvokSoKLgIWtvpfSr2cNhza/HL
wd5aBfupA6m+p5jBHNwEHRyM59kQWt5XuQdvPyQ3NspB4W3pEv5FuvntXq9irNaKQkkEKolyh4QJ
E1vVET3Z5waD53+o3W/ENf2nk7ffv+ir8KoklUYSsI6v+48U4K59C5IiRN7izlFgINxF6nxMr5Qd
2BiTD+NM2sKt2ggpDAkgiGq52jU5a8JJ4S0s78ARwmZMnirTSyCa+NigFwPlLLCWHqUx6Kxd9jSf
4YbIBwevcJsFPA/rV4JxoyvrVBcO+5yGA6jPlivc4gnaav7wWvnWfVc7qF1r/Fs7aBDGwmj2Db4w
iGXCn7pz0zzb0hVT7uHGpBt3YQvQVNjH2AyrFO+vuGu6BTCYQHwUd0skSGElYD9wODxkD6L92LLe
MdtAucCSCxq9ENPrKyeV4ez0UeFfKA2U7pDlJy131d5vPld3NehWcF016gr6tVN+gG4qpCkK4GJ5
qPe9s1h2cAguP1vxl9z6QOnVlEPGOoKkJ83DPPZKmNKLo+gjlC8TPoW0tzblrqhG166ccfb6Q2zd
G5IzJ5962amgVowlMSJqOg2Hv5KbDJF9EblnCMuxRQCIutOeFGizQJHbNp1RdpTP/SG9xX9oAHQT
V9HPMeZadQcICobQJD/e5SnAewy688/j5+KoVFDfx7oFLkE/obuiKocJr7kGgXBXqUHJOSvaTulf
CtPnGGaEDg9UeXKv0XZ64ySvdYwodGPxY2fcyPSImap6wsS4y7T7PHOJeYAqlHlfPfMb/ZCd0Sii
wA/Z3k4d/VK/qkfIi6Qf8m43tjv1lNoO/WxDkPZKhudpIEUgxMyfFJgkSbtBdkXjY+56PptDmLbO
DHtNGZJWpwk38kP1OdZ2lrGHSAJPor4HkfpsS7v+rj5afmE6OjC8T6ABIzk+QEYS7EzroplXCUSx
YTdsQHXbgtTDsBsO+bHr/Zl7IrIlB1PAkAZo/MQK8H/Lfkeu8yPVdxCShnHODH/43IW95ydb+Mo1
xKwY5MNNv5c/igMyAoGRK9iKOJCtauEO1obQzSu4kw6uXV+1D3Z+gpQxeZmv4ceZfEnYgXyi2DLQ
FcRse5nua+jQAuj+TB9wvbgNCZpAJ6juDfCpf8An1q9aHgrTYTaU650OCMALpBGh8q19IhIoTk7a
BHBCrZiLewRtclrvkmav2gcRIVXSGodGS+tufJ74CWYnGgYXj1gpQeWEPkSkH8V+6Jz0CvOH0Nqi
WoQzsYDK+RDqj+S2/xgbXls69dVwkz3gPgGVvNJvpIMUTHSvHiWInV/j1mfQ326ehxsGhzskEyNY
fG4B3LDb40Yk6NMPYb1VSv/FlMO3iLpK3LKeje2AeQs07jg4RsbzjELe8KoRjsRTHsiulC7U1RY7
4QhvSkWFSfDtEJ87qvhwTYKrDOv28Me0tk63jXT6TzpwdNTtvsMXg+wD3JnmYLxVIghOWYhpU5Bx
MCvjGDwVTf7VlVfIkUHyeNYZkknmCwsHOmhQSJsW8kj+BMmPzCF3uODGf796eyPVvZPR2auMjjek
4+OARN64417ZO4RFluVCf6+Pj73yRe9Ut4v3KGIhkcseWL8rys9teYmbD7IVYlISslJGeunMHr1P
P1ustfz9VN5s1Xlv7eT3vucq30lMmIcmC+rPYj9BZRVIMZwCglQOdMuVkNFloPD38GC2r1QI97rF
GMFIeyRdyMhppju1P5ftXqlvtPl+GncJJofE4KaQaoIdqRPjuu/keEfpDbJHG2ls/CkGXdrAtGBA
Wevqw0mGt1UHthI5acVSTmhbgrN/0df591ux1ndjSpWW2WKayeE6fY1EI/MX7cWCneX0gpTOTxRk
9Up2//4e2Cor1gJvc54IOsJUEbKlXl2+zWZ6KXRuDO1WcpP5eskmiQb8YER8dd9f/I0V/t6DNX5M
ZOO2HUdrEdZjfgkl79rXWpTvHjSaIY6/EItBKEC0TPyM72VP5vAl900Dulqb/K2Nit5epXl1xzuz
lBaGcagFcnLmsGcY3V5GfAo5JsKHUMt25ZO+wGhtfTSli4GzvR43GO1vrMf37sgq+atVZupJCbiP
ewPIh/BpbUI4UsQ+GsJWCIyO3GfmAykgR46kY8pCiqGscTo2IGJI06MVh5NxVnMoKkjSznJTcjHo
aVB9pURajvRuU9phK2iuonmSZ/U4x0jLIdz5xHfYRHAOcRe9UJk63WVR6Ec6sLFvlnj413dJWSvB
Faj9e7Ko8+lh+6T6lvAqaCGNaPsiM3DNLEiDzLXgdl5EKqABdzDCpjwk5r6AJa3YCKMbIJgir6N3
osSWOuIVostj0gK7WkhBfltfKmjlOhigh4IJnIT2W+/PRnGirKXg2mpSWy17O0rVIopnUGjTAIlg
DwqUX8kBLM6DepN7tTzS9+7+KhyXhdzquY7uo9Yc7SloG8y5ABKHLxyMuZDh8BNXz5MFT7cwEX67
OH4SqG4EsRa+7YP/fh7/J3ml13+syf75v/jzM20mCFqnfPXHfx6z544y+oX/7/Jr//5rP/7SP8/N
a33Lu9dXfnxq1n/zh1/E539d33viTz/8wa95xqcb8dpNl1cmSv62CL7p8jf/7g//6/XtUz5Mzes/
fnumoubLpyUZrX/7+qPdyz9+WyLlf3//8V9/dnqq8GvOa1eJl6f1L7w+Mf6P3yRD/93Qocxka5Zu
Ymp1UT4ZXv/1I8sydQsIna0TePrhRzVFq/gfv2nq75qtyIZJZN2y4AyNp8qo+PojFZ0e09LhBweM
FxXrv77aD8/o2zP7r1pU1zSrOfvHb2+dzm/bhxBNNmVM1xmKpRmKQd7q3+/Qi1ZUktGMvAtGpdil
pAgbRNIBBr16nToq+NbkAkzT64vplFiwoKtYmI7E4TP4+KlyzM0ipBhzbqf7fi5cBQd0DV5MWtgu
5F4iSCZ5FhwBmqT0bO1F54+2WTpjKyIrTR6aorsTog7iFnZeaR4pnewiwzVzdG8auP4YmSvFOHFy
HqY8fUggkDsanTdTqHDklRNDv0YytDAftatil2t21BlQR7dgCmlnU+KQKskctc4/aDL5GNv9ZU5R
P0PErLD5wSDhkjzwCiYq+Bxl6LzvNsHXO/3Dnf3hvfzzjV29l5Zs9EYVsy6AiNK+mQpnwKkucr9v
yUbC+mPQ//NKy8+/e4RN2xTp2OAR2uq1pH7qlQ1kW18O/h/3iGWB964oiqkb2JCrBVpTqpmaD11g
JcdMzt3Kup0hEqSAcIaCWf4AGg5MjAbYHBSnJj1otAoK1QB7/syhT9yBAqoBVehQqDGJeEb/IDQG
iub9iI2TYvyQccxN4fdzDvIIPou305VNEscAV9LUbqQJzgbw7st57cQT9aeGQqGDOUJP/E6rYbdc
QAm8cDRAJHV20NgmxPfnO4wbAA91vCO2Zv7hS/bdHZYVw4yboe/gOJHgG2fh+Jwni9/pg6B9VCjQ
3QTSDY/pDg2XGjelVOMgxtf7v26pH7/GKi2qZEMzpgTPIbdjGKGCYqRBCxMJPyHqxp5C6PnzI//u
ileZD2303k4TmLqN2gJ1yE6MAruXt65olXMue3e5JENHhYlgZ6xzBzvtmpIXuLNM/ZA2ZJfLMYAG
uHJVTSilD519ZSizy/V9J4vLLJ0opvrY/KDCbGXWca8bGciuH8ef455t5DU/Hqx//mqrREJnYuxZ
LrpANjGNPJpeAeexQsjw7k5Q+LRhb0i+1CeX/+Qhf7sjqzLQBns/bno85BbeK4RiwFxFO7bpgxLs
jPeX+vm2/rbUKkTVJMuaRGCpaawdjFBCxu7x11ZYRY5UdHJhd1hhmB478wMTG6Hpp5FJsS1CcBXo
eS4//+7FNGTNguAJgqxQznx6FiZ2ByYw7fj5/ev46eugaQSzSJqBM3f1OmQmt8eKYZ0WzCUb4p/i
Xp5v319DX1XWX3ecZRGTKAqO/Df5h++uhpFEluUKO67q4MiHkZxmwkmXWTt1lj1eyMjmYwcjYo6o
hiAzDgyUtxk5P4Lk/ZjAx7kxv6gE6OEgHKtrckdI413PBQikWcccBYqejpUNAJV6dMfIVTXe5YUc
6SVGrZTCrdP0LJWwgxNQnWtIKDcvCR8CGTxCYc8nbj7L7YsEB+HCbPZSI++V9NRbpWOh5Ur44EL9
dph9SXth+p1C3bnbccKcXC88yDvtoNLs1Sbe7hZvjWRDHQY2DnMcDBV8uOdFNxONeNn0YrQsu/m+
lZS91udRKYuID2HTwH2BlSe1fpX30CX9nHXmF6L39waZb614vHAz5OppyMYbVCJfcmF7KfwJe6Xz
41y+TTGjasHCmuPGsdQ8zLTzwF+DAyHwikr2rQZ4/HDdAYGThseugJivroVkICFtZqepwKhMTmpr
o+KzrytenAoGy7X2RSCFmCG9wdtn2LbEOBuXSxhqEsQYupiki6BPtfGczI9Cf+gKe9/SJ5JV1/EI
I4BJeDpEl4ph9uam8+gAvT8brl6jAQ/m/DiP1kGMajikd0MLCklB9wamfGFPKMMJTZ7zY45CRuX0
atkuUvbSZjh3LYx6q9INHo9n4cwUOCmqiXgJJVdTqr5YAg5OVnw7jAmswmQTFqtKcaWpKsBa3XCk
ZDhp/XDbtEMkTBaO7W2MroE9HSqVeRin8YWKWVTZOFQWXMEhOGwZkQyvhGE5HsBUzsfOwXSwq0G3
QsSdN8oS9sZnCY2hKUUcl1w050f8payqna6ePOsztyXfSAY/s5Vdy/WdmRwo3jJiprs8f9I0NLUG
OcA9rxPkofyoy39kBJCYySURmUnudgW0R7LEqRrNr2jl8d7+UPVnRgYPeYg9MY8h7ePis5qCaQaV
FPVERTDI17KeOnMruTlLLxRESU3TMWGI8Tet/5gnOk4/3aFoEsxLa0cs0HEdqDB7iQWcH2Kg8mkP
ZFcFr648dab+VMj5Y6bP5xp1Pp2HCxugGYZUVtaflTjZQyzaMZGEcvEsdBu4SnevSXCVNe/6FsVa
it4O/cyn10GHjRS0tfUxjzqzRiI0wW+E3Woy9RMov5WgGqfXAuYDLH9RYt3RQCGaoV6Y4eubC+04
CfUB1Ma+AXKGTNrOTqOEQaACLtkT3HJgh6VIQHnmq6Ysok7lh6pdeDHNcUzqxwafJlRU8vRMMcTT
mU4OUN1K+JkWDPdh8K0cTuxGH2RAh6f8viSoHdoqElKFDUmConmMJwzeCc1PDT2gA1iwSYNZifxo
WcBRqB9D4UOSzbDHyPxEVJ9hgmJJJqEgYyTlTVeR3YDuCCR4dwX47hmmQUtDcokc32t6Fxk5CK7Y
/ZCNc+rUr6bM11t0XSbzXAKOTCGBQ5qqcRrA8X3FdrY5A5CpoplCCaKc3eUKC4vfGgyyeupjPyR+
Xt+S0inwcJrhxGgNddlsl9bVo9VJNxnv9iOL4YuouHkyhCNcQw0oZ6JHxObHXC08DU+BIFzzqfN7
Alv6+JY3aI1hIaVpAr0adnoMKzOmR1oswBKGNcfcB7rAmAx6EgW1fUu+RqLpae2MWmF2Mglaq1Ue
JTDwSIYrjM75lq6HcWEe0i55sBGgpIJfVeoXGZLoTL5ObXGY+tSVjNaZkiuSJTem2p+09pGoyaUT
467vjw08IrXJ9qUC3tYqqEFl6cj1rkZjj5ZFqCHcDfl4kvL8vouh1aCkh87oz4pZHaHCEwmiujHJ
fFUqdxm77ZJNPONH7A+HIIpaE/8YMrGA3lirI50h/lcYukDKMDf7XEUVAAE8oi5DS1BhUqF+XaMk
VHNvnCBXJyD1K8N13EoPRQ9nYuRKndVfS+l9lxvR+wf0nxLC1Tdbpd9mAb1WJGRotsPuRVs0mOPJ
UfMZiPV9iWdpM8xI89J7f9U/pR6rVVephyagVDOxpgsk9HVt/Z4vTVR1y9XdXnK9H2q8ZRlFNxCY
Vcuw1yLDqckUS1aLRdW/gTuxEREJ2bbg10LufCqZHh2hpjYM5yUByFOMeUGA357FoW+tjwkeRQmq
gdq6PQbMTHFQeeMSkr7V6DJebLRUwBDRYWmsoWjkjo6yApMTXiu/kBRwwmTsBuOeX3j2gStg6tto
w0INUFMw/A+LBbe3oN0Hyc20cGRa+Ir+sQGbQ0d2AvM/0eiOquIBaFrIjOnUafxaN+fA0l6zIrlO
JXa9vHOG0t+TpPoosQIU/eS6ZFA/tatj3NfoEA/3qQHNDBv9t0Z9rBNo1CgXI5nRb+4gTTTNt0yS
vbQXEcx47qfB+Fjy5DKjNJHVLpRgcl+iGmvM/MuIXp8QlpdUGFGihQdBAyfDQaJB33dKNff9/bGC
Hb++MN+e3FrsBSEQUjNyuWzLk4yYmHa3mHBeYBxrtq563OP5XuwFoyFib2xvZMbLpv9x36jAtxYw
yiCKjn/9mIGz1kJnR8fqlIYsExiASE9ZRa54/XXo8v+EL36gFf5ZQ4Y/QI1/D4IMX+mC3rH1R/3/
iD4uepV/DT9+EB2GTOuM8acfQcvl1/4AIQ3jd0CMKLUViE3L2ptJxR8YJFF/Rxligz4IRJEQaxmg
+gpB6urvpr1U5RqxNNvSl4/7FwRJfgc0IOMjCdENC/Tr/wMCiU/7YQuZMoBHogJZsoGCYhOtZXRy
KWnVLlYY7K2yGJK/edyiT8ANKZYRJ2x0meV8BGGiYyOH3VCK/3eOmYyOOaUg/vld3VQarKvjRkNT
UDLAsbCUlKJ9ZY/aGccCu+kkDaBlbBVJg4KE6fb9wJphSUMwRHq0Z1tHTodbgSAlWx27MRWUK9QZ
xxaDY00vD+DjZOBZ0le7nTmDCy6x97QTUhyNxdTwS08zle1LZjUj8s1K7W4LfZZQinZcB6GFtcQw
zrngDB2I2W5ohWhQSMNTRQ0ClEumtWZjSK+RTCQeXIpZxJjCZU/QKodOciwX+nQrpwOYcK1VKxi2
0rShD9VWoUsurdrlPbPKhUudWXLqlWPazmAXpDKkgouZau2+wD7g50IewF5S7JbcpSmbuI8zGB4p
fa9jbJqllLoNjWX+aubIUHYGGSuyNxKhQG1+qLkVmsXU1pFg1TBcAVpl9UdDajF0OFhl1Xtp2o/p
XjOQRMyTDpfkKZ4goV4xCIqTeWoxvjiqJqhATZK/FMkwitodBdbAkQZt6vGO9M3cg45BZApSYBlr
NezQlHkkJVJbmlc3NZDEyTH6VIrLPW7QmMM1NoYQExIgvSrHh6KXlKH1udGLLKxsiybHxOhRZzZW
a8RXJgyViz1aVm3iDU1m608xmQX5wCS03jE3JUA58JNK0e2jXNEkdWqZxxXKKJ0U8LaxO9UXszGS
z1oywb+cK0lhOylX+8bPRSaVx2mq6xPN5kIH63pUxp3dFpB+KEWW8FvU87w9j4ZCMfaDx987E8Nb
9oDyAm47aIwZxmJjlnWDFZF8jElktTKn+7TJ4bChkF7OXvpk6uHzrJv2VSOb0q2p2nQX95WWfamq
CdNnrO94c8xoIWsnOS+54ooEqICL+ZBugMdoVw4hS/O+cUWJRjdO68q+aUcgDzvdoDGBl0oMb5dS
FSCzVWoRP4xaT3dlak2QOY2TyTzkrV5IYZoXOHBLFYLmikOLtphdpPGoIJElgahT8my4lIVidB8B
PLD+EqdSMd1ocpoUwm9KA9KdbW3XDdB6GVNBlToy4UlxxYZIocaoVU4XFw29hUg+ue0mbarvmzzX
GLhJtRo/SvJkpScVwAyIb/MQKzsINerWnmLPgWXX4COiXifWGNKkblHRGEg4gsEassrppxkOgkre
p4kzxs381GeStSPIq2DlEtsdXM2NYYC0ZZOibJ2ryYDjoWlONEgTgVm6SUwt3D5TfX6ouFyamGDT
GWQ2Mrl6mIrMOpA2tsxdmfQlFAXteW7BgtXbmh/jfGwKAB4F77qDVgnTDIy4sSqwyhLEGq1kU31s
Zx0ElzzOG8O1uAo6Vab0Su+2lW5S3zZrjDFanY16scx6k6OlXALgSFk+MhepnYqqSLP4qMFntpds
jiud1b4NSDb2B1XNSRrMGpMuTBR5VMmzBI3JvJhB/GNGHRnYVXCwxal+LIWIb9DDyq7q2kCtg7IW
2r4pPJ3Hzp5vetVSIT1m1BoYc7b0/9g7jyW5kS1Nv8q12aMGcLgD8G3oSC2ZydzAKKG1dDx9f5Gs
7iaTtMq+1qsxmxVprIpAAHBx/D+/iC+gZo6PgbAhRI16hn+dhIZ5kS0RyMwwwvvKG50nV0MjJbQ+
LF7nfDPpfEQRpqqoK8X1FCp+y3lN/HpvzgNeSRdcu3HTmM8Uii7N7L7q3EtOnKQAruS0OJzQfTsk
nb5PM5ZxKxClu/UL22ACsNgtfeAyF5tI2vmxSwOscrPcs3Ne1hiOrMaeSzUo/OpmsFjNRWt3130e
2QfO3D38Q6W+1FIrlPyJbGBrWmFi9BdHD/a4bWuvaVdimTgTdYl4EMVY3Ill0O2BS1j4g+VD/zJG
9mBvJmssqlUT5zGx6VPhhptoqgN3pWbKwhs7G/E3Ekl3ky5MFTY5O36MA6d/CMdGdyyecbSPHdk9
uw6R1zTOxpl3FjTlykrL7llOdhffN76q9b3jhfnXqeEetuFQLZfCnfzn1ll86DQ07ykL0yUavhgA
JXNt1TobgcUodL95jewwYcqL+CMLfvhUdwkUOfy6C87m/tJ2ELGG+GoR8vTkPR281G5t09xJ2vbS
VKkHu67JUuegwsaFDZykzKOimcriqGcjvGM9tOJuSWrcQZxcTCz6pRL2qjapdTGFcqHbuFipt+6G
1qhVUNbjXsYZrNCkgEwJxKQf67QUX905mNv16Go63C4L18FuWv95sFT/HASZhl94msFjGIs7nTr9
fTuRHKvnZj6EXuPdtn5grFUcA++vajcdn5t0wiCo7JfLsEnq69EPkDBYOgzOTjTny4J9V4BHGX9n
vKb/FudkDtu1Kb7oIo9vQ2UPL6qZ4ThldvfgdK51dNt8zFdpXeiNQ9TELf/BYdfRyb6ZdHgvEhTZ
ATiIICI5nA9uU46XTR1rAEVfXhZVyVoaLqYrvrVLbd8uRd6GV9VYt8E6UiM7eAOc81mEdV0fgfVY
OlZlUATYf2ivomebkcMbxV4YIMDXE3ukyvv0wi0HH+C1aEHLgpHoOGtCntDB6LGa3gHJabrOWg2m
HO/bwjWfgi6X3LJRnzm+eD1klqj43k+hRRB8Qi7CxspbQWVAYEu6doc8Z4RFYoTf4gZCgKRSnW2q
cSGkGNsnFmWAhzLZU2WwvySLTC/CoZ/PmxAVPxzfPvROyI32MN0vonbj1kn9MIwcybbKTgEUVZmz
avu03jhgjcHyXMLzaCBE2TlwVGaVDSGMA/hXH6TiMXDob8BON/lTz/J5X9QY9RZh7nzWboFCQ1pd
bVaFzpS6dbUJRrNqUyWHAzgvismpmWb7oc4sj8DXTLaq/hilppEJJmy9mL+HsW+eHBmWT+VganvN
bIYMW7aT60AVm08IBaM2VceR1iEmetApnMfY7qdin/hT3rFuuMa9i9JyBsXNFhWuxRL57nlTzx5R
2okAC51UOGbhqtVJ328idxnH8zmP+TeQ68l4xbp3xpFCVU/OPH6ZIqfu90sccjyPVNfrVS4zv98V
eTMDMamCQHIrES3ygMLNSGeNcIp6BKIa54u282T6GMRZfF+YHsUATU+xsuUo8yffcvB0H1UJ9Ztn
b+ZvOqHftiUEdTI3VhI41qadF4mrat5J/86kYRBugi7RZl3lTVduYjJb04+mSPxoLYag2lRW/VC3
VO4XBf6K48EURKdfoxSGg5tn3pidL+Uii8PsiKr5oo2W/cGJyRkHNjeNwQsvzwb1VYg8URfVlIwL
wGjlfOurElfKigThal3NqU4Pom8XswJRcuK7pk6KapPbDfXo4mSZ2BkdACfJsfHzfZ4wCWAF53H5
setnK7n3o7mBg6lFl7Ld98PQMND7THZi3nb2FKWbavFFvZ09fOBXiy0SduSJumRrTy65SV3Uu9l9
JsiH3HudLLorT0v/0xR52bSd41G3T2rOoDfK0Wn0Q+V6QBFTPjosCbFX3HhplFMN89OfMnuACrIq
FPPoC63B6KSq6wt18MPOCy6pCRznKjJZr69jauTwmKde8a68+dR8/O/TPo7rEnSIJrikF4a+5C0p
N2fP9VjRvW23nQgP2hG7tQ2unfXJc+R9ldOv/UmupgS8FOn5XiCVo95CgZHpmy5YTi7+ciwuhqZv
txO+F+8AbK8Jer/cFJfhFCw4ysIE+S31iaNSZhZvJPkjrmc0uJO4mQc5Q6rXPH3MCb0XOXfumRgt
+/NUyOmsQPz1JPvIr39wqH6hUP1MGnmTk8Qtc3CE3kNNxZFbuPYb9DP0y8DkynW37aY4968vk8O8
OSV8DvvskO5OVD7nznxJHk7Z3zUWq9NFQf7Xu7LuE6j4yyPheWvaqp7yXRnwpn9FdTJL+VZT4qra
iXL5nEcyehJ+OLZPOko6zawMZ9A1q30M3LreyBZu/eAQ9qycbHlMlIfOFPP8+r5N6XNcd4YoXU7C
ds3iqZz241yF4p23+CtM+mOsSA5JPqwoz3PfZnyweqSu3wd6Gxa4/61aqxvJkoGaRGoNOMB7eKnz
20w4DRpktg4jh6u+fVG1t3RFOyuu583O3o1SoHV3WXaZ1tHe2Ph3Nr0fbyjYx32/4LlsgdNtKEvV
JhwEVJGfMJ+bH6/m54HzKwz34/bBTrSnT+it99ZEM5N5JpaY7mHAKv3QqqQ/+pksn/qljM7reElu
sm5pmn//qr4SjuD2maT+24ee2CMOh8oLWe7saJeE6FL8QCg421mx66K4u6QNSmzTP9/rb8uCZzMz
gKOVUI7/2yJkYhVZZSSDbW9j22EIuJjydHkHVv1tBrxeJPAAxcGlPPEG7I90nXoy5DRui2A1Zz1d
Egt4KbSqu0bEj2VeF4Qtlu890T/em6shwvASNePr14lH0KezpBACtyH58E52ZqL3XGZ/GymnG/vv
K/xmTAlI31szV0j1qPunYpnzOyedoOiHIqOXmrnLjDkB5z8PzuN/4ZJ/GKO/TVG4Y44Dh4Ltw8cS
8A1UzBsLVQ8fclvbkppkWwT5bvDf0UP/4QFKR3jQGllJQSnfrFyqanOO/yrYajf0kAilDUVZVCXy
nUH4hrnEjONuXO7EcV32KPst27cMkhrwcNJbmt/b8WK60rjftNfNHluVR29VfkpuECVeD0/Vvf/x
Pa7xr7yXHxeXgingOLa29VvLrXHwLMdxT1AV3cf+XqCemJtzl57yP7+y13SLXzYC7lIqrbQXMM95
c7+OR3qQOXxyjMTQ6Z6Ry7Y9uQmi5H7Xm+KPd+R5JzgZrNp/6/oc90sXTn2Gf5SygnUWh5wiqsQ6
y0vM8mdyX95hDr02tN7e2WkxQuRxGovBm4HS+kujbME88O+nrdg2+9e49Oy2vA9u1JXcUGtssBNc
J/dO+H1+z5Xn117ijxf489XfzHMP/CcmDyvY0kY9NJfJ3uycrf1+8MPJZuIf7vJtwSZFmrbdcLpO
stLkuO2j7JSbIuVWbOIziLbvjJc/zfGAYWI70gcH0G+Wzb4yEvjFDqhf5N7ZORtkixvYthvv2vA4
T1Ee7xq9it/vka2Ht0jBCA3srR2a7Sl3kHXKVnxZXEm837CCOcY4ThAiuW/fucM/3CDtEBe3ooCi
0VWnZsZPHK0oMVbR2LW1DfL7kJqRs9MqnN9pqv2++Ti+T5XnM/EYmW+Li9iflzSNFutEAlsbhLVz
dZ2HyTrOL5caoyb8hN55b78vmw7dHsJ6+QOmr/9mNvRFMmY9KSG702oGaO2QpLOKd0QIH6cHards
Dz33395iWcCgt+MQAAwr39YsU26CUPs9yQzFWRyetfA1VD1czKXeL9qmNRtv3rnL30eKE2jenJbC
dulgvaF0+sGow3BIEYaSFIZNBm593OPW7Nwt2tztO1f7fagIl4HJAcZmgfktuXuI4yicvDze9Rso
O5jrbKGKbS0a49kBqolLvgxU+zVg2jsXPo3BXye98GjM0VhjiAr5dhL6kz8h4ACl7bYxtoAd0q3w
GFz4e7GpSGd/lx793vXeDJ44TtyJmizaidvsSu1Q5a+/FCTTcyx8ze555zX+XsH8entv1s4kTyZn
yLlcgO9FXQYH6SlYWVf14D8MeO/989P8fWb8fDX1lqHMaCpSUfAwYUzuAfQ3YXr3v7vCm1GZiiGe
I0tHu7HuHpRlruvJPP3zJf4wFD0WR5e9nCMd4/HXVauS7oBFTsTAr8VZYtBaLkRXD917Q/6PD+un
65wm4E+r47CYxXJAuhjyBEfYa39nfU62wNz9KoeWp8nINgf99fXm/i1iwP+s6///nPDoZGj9XyX2
Sdj0i/Locfn8Lfu98X/60I/Gv+/+BTEEwYZ7skj7u+Wv/jqd7BEWOT+4AMzm/2z5q78Uq78PIT9A
FeSc3Ov+s+Xv/+VQAZ4EIAIkhuXz3+r5/7JA0RnwKZ0pXD32T5/y8rSg/DRM+i72gtjN4wON9fR7
5Jtsi8JEPEyR+54R169b6elSUB6kzw+HTobK6o0PlwsV1E+lnxxck+Q4xHJAwCCns2OIg1pXhNVr
h11VNl51GON8dt5ZPv50fUFtAq+NpRhm26+3SocLKLu0U6RQ6T6p3FUobPwgFmi0gdt+0WV003Z0
B38aB384anm/qckD32f3EbTQOCQgFDutCD894mquOlJ1B/qKma3xHQwHjyU5a7V/knl5ToOmeczN
fTR0GFDmUSgPIY6i/r2gU8QchXwxlVB5e8hM2IqpL6VSpnheSi+prp0oSJwnssymcjv7uUw3foPD
JExR29J3o4nt8mwpluDTOBIJdVGg3Krh1g6Fs6mEqqbzxXPHD7aiL0/YQOvF50FEgx0bjNEVq9gy
CRF/1ulQP+pysvZLmGXeth3yRZxVo1OdFaOEDZZ4fUMO4lihBqmddi4wocl9/+BD6yTsNLGFvwo6
Y3w4vU5OuIVdxNbVQvDvcIRAAjUzl0SAYZ5uI90tIiO2iT3jZQQvZuh2hXbKflv5VUceiQ2gArB7
6Kuwya+aMrIXoqBHB1bAIHR4mU4Dbtg0OOqbJhp9iNHBlEHT1m66HGisVfG2ovU8rOfYsB7GAXlV
Zzbkjv5a0IjK4PdnMy2ZqLHMbeWM5pNvGZ+iPY3c9F7AN5vvOKXZ8yHPxujzoAG4LhuT2ma/uFOp
tz1jL1g7k1ME62kKGvxW5yqFPpEM83Aesf4/hLoa7pgymNeA6EXI2iu3J5QigbBK26dKPgZNVbvX
RZgNL7PdiXDPANDlMW2LQpITrGn35ktp7F1UWLpeBxVMmzXKKGWvnXHIodFm9uK1l57K52s5BQZb
WFcmeAPhTb+ojZSZGT9HjjN093luBnfDoCBb2QrsC+AHLGfQg9HMCpo0wdMK0loNgzstX1w/F+6K
2etxXJqC2N4PHhEmEHszG6ZdUmE36VT5dDSSYX1W09gg7CDP4C4Potdw1VsH5HgI4pbWbmem89GD
C7ITtYcFah9nVf/U1qMDY72zgnA7en2IZm9W9ijvq7FbbjWNmmoj+n4kSDd04eDvZRTn6TFv67A6
jsJaYFhPDMbH2ctcnNgWrfNNkorgwS7E9BCKLn7Wyp6bq5FGaL/2Mw8SYxUnSrAX56J7ytsKhnqU
5DK8daOiaI/+LFW/ciM3w94uFSZfjXHaefdaD0V7we81BYNzEOWtlWht7eRYWeWhJDvydopCnn7k
l1Ox8Y2FKs6xlpaE6SCviu3QhTGq7GRKCIltZcNRt5VWvs49Grkrr9W4O5g+6i9E0Lrz1vKCetpI
QMx4h+XUQk2pdA7NZzT2sE1Vp684zUS3ixwIOLGGJp/PEog39sPYdmr+XEdY1m+NbMt7OfcT6GgR
Zd6q6gDELzLFpN7SARMA3NoavmkkBe2maWPnOmyUGveqpqu6oWNrXnKlrHbHlhF+mVsZi+dFR325
7dymyCCN0eze0kvWz/CLJ2cf0go+nWW8GlarD1Z76FNdzpusZKJcZWnZnOVNgsAQIop90w5q3Fpp
5URHRZsLxwpaZu1NnsweVXpU5ZE5jwMPX6c+bab7IZiM+xzyUfWUtfXQr1RamptM5fW1BsaLNxn9
MHI089z/1GunQ7U39vg5xVO34OpUCRdLWrBTwP7QNT1GYQYuQTtWbXTDr/eKAz16a15lDh1LhJQ0
+qvlCEHdE/RePYer9uVz4qVa8tl+QAAzV+LRb8rO3du+U6rt4ndLu8+UqPDhi/Kb3LWhjMcG06lJ
6+QIawqGkIB5Fu/yYkKP32dqvGu0xL7MiePA3k+yiDkqeTCs9tZkUrFJqthMAPrab26SEfD0PAOQ
C3ewNCxsp4vB4EM0h2W/D03+tQ88V3xwYj8OLzIUwtDta0mCgAjxenaxl1sprx/XU5CJTWbnVnDV
OGa+68quii56Upa9XWLXTQPluKnbs0r2ZHOxoMNON5kJLqq8WmgIlm0Qnmt28+4o5FziK71Y1TPl
cE/vqJ000UpOoy6h7gHajU654FCAhR8H7G7prI2TO4t9tbSsX3S20gT7FCvofYG8mVf+OcxL8teG
abSfGLQjosiBogOXprZZrgDP0g+j0pazqhqkyzdpszj5tbYbnIgGlWe4MOJHjODJ8UbWokoP6W1j
erzxhE6TF6kqoXGNyHRxLOop6D64c6M/aXvqMEXSfnFRl9ZYXbeLmsy2GQTt4NUQ6wBK/+w67NCs
qxEmW14uWNTnuNyNTJvryKZAWFujpU6EyU7v55Km4c4vu2LZDeHkh0yQOuJVVk45Q+sOIyZ24Y0v
DWt5txFx0NwPUcL66enYtVcGnplZGULx5hWtWoSabBsD2iUZt2OyimmGdpdaeMGHPHJxuRVNYNNC
y0jDOQYKv3h+9Uk6XtSthVO+WVS7Kn1ZEWmbR7RYReW33524btINPXiI3tl4UnfjWaswLaUt7O6G
XubhZu5N16+LJV5IPsYoAMl3HLQNVLeCamTu5TjjiDaEFT5kXVoh8/KxS9Rk30zBs1kq+8kL/fpl
tJHSHAordeCQhQiXNxkFzydfBSXS17LpBwzFRjyqNe8vPixZIxtCrlnpLrkNezpMIy/tHiP0GVra
DKFnvhkRpzY9BlKlgjmgdFvS/TH1iWe4rucllmYfeyWc/o0TtUhI7bYTiPfM0sW2WfehVizGE5Qz
shsW2EZdvoW3mg5kSupwGLGU5yQqo80897G3ZZp6dbADSCGK4Ay6C+4xO626oN8o1TTxybROJIqR
li5dNQWXExQg8ECKr3a41bWD0VNWofyRGE0tkYPGeaAor++imWNv+ykbaAWUB4opcJzHcuqSarmV
oYy9+LpiBHrovPyi8Cz/UPBElnolfjDPwtSCm8ASUupig/c5BLW67IV95Q4QEdaqaMJ+45WRijey
EBUwBb3u8Tjq2mofpkIP6ryulrbaNf6si31r8QN2AZzN6jBUURvCDmzVMN3OA/x+2D5eNwVHbfVs
P/OJgdcS3PwYdE2FkdUrRS+ehuTTpCZ4HskriS8wkV3tuCVIpgYWRoQB2IRx4mnPiFc9nSu5FuS4
nvWzXD7VQ840KAYZy5MaARJh/0oorCwit3DBTMJ5b1Un0mGi8qDct3at5HX9Skwc7BR3vsg5ERYr
P0lumUyRRr0l5gLXvXAa+HvXB9a9zReciI+k9U6Hoh97nM3iOgSBe2VKshPBRzRZ53bFVhmYWQ+e
lQ3jXfbKswzRMuLMxaPdtK9MTHi21F59NC49UY6vfM3SJIW1l688zhYGEf7kuRPW0C9PfE/oFnBp
MwGx7qpLoeEcM9XkWAi6qJEdtaDVdGVVBrsY+nDALg5lYGUCYeJN/Mo4LfJBjnvfyCbe52EzXYz9
ZOyvsxrHqyhzA3yDwuhbkmdVs2cMQmgNovrkxVz66a2eJivc6y7T6uAFViN3U9NS/rGaBbDf1vPf
bNkTcxZtG5YBbm1KczmXxTI9qrHqSDXupRiOQ19iGeX5c3mVvPJye+NO9bZ75etCy1jczRg4wYK8
+pXUCwYbpGcLRvnyvk7sqFxDsMkrZ+W3kD4+8IqhCvu9Mi/uYKAFd1NnaIcMRTccVRNbKTQsp4D4
VfRmOUJ3qUROtLGuiv5D7cUuEOMPmrL9ylkuYe0mxIcvnH7OI9hA+gFalcYU1cn9PCTMZ0laSFI+
RzgH/zxIebLeT5kecDDu5jH9Ok8DnorylVTd21GO/+EAMwgzi5jKCclnf8bBoYSx+8rPdl652v0r
b9uaIBodGitJ0oN65XYnKDnVGQS3RhwquMz+11SaU4UynHjhBLwkd3KOZklJ5ltf01cOuZ+7IZ1R
p1ncPWtP0MKidIy+nhTBoRdKN0F8rJ3Jm4iswUVzNdnLIg/0pPNmu8xT8l4uk/gVe+LYEmiFmACi
CEoCRF8n2PCnEy81ZNTDO7L2Y2/Kaqumom3P0hy8fuUVsbQ37pRSSxckbLLpDJW4hpLZThuM5N3q
oxe2toscybEuXE9Y5SawTQKG2Vmuc3BtUONViCgg3Xoi8RHmZy3TdI4oss7IEW/4UBl+LM3JBXeq
/fjv3PD/j3H9H7Qf9j+iXNdd31bjv4790A71v/7vv7Z91Vb98K9jl38qgQp/WPicfHr+/qof2Jcj
g78CDqQOnCWJkFDRcfyBgAGJ/YXSRSKGgdjrvipbfkLAlEIOAzQmaYWcwjL+RsCk/EuepE6IyADz
TwPs30HAHEgSjMefUHrEM3TBuRiafnoE4hXB+Wm8wh8t24oq/rFVztcBSqlK1YNHNbDO/UKig+dv
E0RaBA7xJYfg73FThkfbMjtG3YpMSWeu8l0YFxdQbdxVMkdnUXYm7X7ZVaO+7RjFEHar7WBBAm6X
KyxMsICaT9X7SK3Si1uv89OV6IMA5ryGrmiGVasQb9tqiPcgufuC7s1qbAkwqMoFBKsgS8k4GLja
xBruGzHHB9T0V4gy9nPUmQvu96LOsge5FBfdmMUUXTPa63S49qWEeBzeRBoteW6V55Nyt7nt3vp1
CvF0krd2fVfgQrATVfaZSLvz1JAyHCLbTyD0gimvZ4v1Rgc1/MToxOT+6IzurTPIu2zAcV54ODLG
znBoi4wK28Q3w1TfqMK9jfL081DlL4vvngFH3ZggSUlCj49uZ6/bCgm841jszmn4RVHEhTnrbpnE
lxPk+BB4xF5I67TQ63vlPjXLVjTRozWsUjd9riI9r/wag4bC+hQ7/lEO+fe0e/agrA5heZ/a2Kku
9EUstz1aU4c56dHlnG/aOl6lthtvaunBu6guqwq79KLJPidO8NAZeShi+yqN0fwIfu3ceVehtM6c
SOEp3quPblm7K4T7onP2jaU+NVH3YmFbsYmRgeg5/m6X8UuRmGu/uk4c8ppjMbkbjv/bIeb2UgcC
0jzbHxIwDt9ZXvIifBi8HCfnRW8g5H0Po+AjbZ3npsy/hwIzgSTIH1rMPtP4pUoxOTdj160Lr/9S
OJex16Vo7+1powdnNcn0a5RIxPLZY27zZO0Tqdph2M76us8woPWnYNOq8qZbkNYbijOIt/NVLBtk
/lVwlcJoXcuhwl/VJmU6ahBwuHBwvaCCUh1gMuCZ9qzz6rsmvBqSMWTvtRZOP1aHqgYTIA3uhFVg
RkkPAXto0JjbU/KlnDTUJJHf2nGJWZErbvUsb6s5J7duSV66kYOn69sHjsJb3WNfoakPV1YOfbVZ
ceJCdurxDWhZ0Ff3FXXr5D5VxV51qdmPksiPFiWr7URrq/NJrRbJGfvLAc4rZG6vh+iOKJa0yPvm
xKX3KH2sXN5q3zqLDOkfGrg1Toq1VcXfSyv+3jbJt+GQ1CACNeKjAUCrMjPK44Kn3UXiLp+xqfVl
x7w6vbl4DFb9TCZ6XN60SWaAb5bPk3KGFTOHIE7H4fEkzUWQ5N99LW7Vzs+oSoHCF5BRNm5QD7O0
uPG2qV41HypH52dzyAHKiudD4SjsSFCyZuN42eeJWcVlKcnFwxJTnaepvY0EHmBBLPdAUAGzwjzH
D4h1cFwoCWSJAiZdaWc7+Kt42sZ3usLNa+J/z43AhSLOX4rRfyCfBBdae/oQWjmHoY29RPEGKuJt
cuhkqCBWlw/dWO0rlXzNE5+l0LuiOHSPVKOHJS1Iuoy9Gz/45EWMhhJK+KoOWhyBa3k7ebhR1bU4
smnfZlX6dZTHvg9v0wa5x9R5d7a/+AdkRUTDEhPS+B8ED39rFvsCzeC+x6gCDAmriQbC31I+YIAg
tq1pzkt0N1vf4zKcTm5icx4O3WWijKZnWN7gO0JQX+2Uu3liqDdtcuX3Zlsb5wOyQ2yBo/AhbNLP
2QSDduz25cCcqVJehF/BKsa07ux1wEAZ26at/MBWd2s55bhqgj5dpU18PmX1jT2Nl+w4azfzQfad
atPP6mPYewiOQs7qU3kMtcCSvGTl6XrWADWrvS7TOxdLA38YzmSY0H93WI3ZfL91Xsd5sMD0tgiO
dlDdKHDFFUl/N+NcTdgIBiuUbqs5ri4aOT4vqXclGLir1tTPBxeAb2WNHhKVSh2qvrpHq1+txr7E
TnepXppu+eB7pJXN9pWxxYewZ6swE4phfHaAyMgqTPrygoZDuQq8GFFjdTKj64NkDaLppIjWLLxA
NIkTq7oDRgTybpOq2cSyeLQKEp7q0l2Pk7I3nA6LdfTUqcGc9SXuwZY3YDRLe2A+hQ8E5Jxb8LTt
S2Q77H72cBkF+cVSB2rtG/3QifrGcWYAquKxiIavVJ1XDdlDrCdAsarHlDVFUSMaVO+oORCsz2W9
GUi+ECBaGX7QWVvdWPVw2eSMd5eD/rqZyeHF58pa9a2FQMGvrmKTE9w2Yv1OsVRt3BwgvPUr6OVd
4a04hncryn0c2p1rEyVYWNjMMAdMu/pgeUas8XHCXgW8ZWyh33bo1nHwXmdptlPRTCrIKakSFtma
isKf6o9tEVw405UkiwZJ7UsBcrKqRv++QWPvjMWmLEq5xsAMm6GNnSj8RxQyKsdq17Zld7gNtd/t
QBwLC2MsB1unZrIwXk9O2vzBTIdIdFj62fo4p/e9oMFS14hC/ZoVhU93eRXubGIJs/6sDBkyhV4A
3Jr2uXTaZ2fqv3hi2fgDvzVxByZtabBULe/9tsYMaYHHFMnx2o8ZDHqE11vmT2VhgK1o88CO3wGw
C9xwsGjoxm4328BdQPgwPzZB5iGnolSyF7Y/v2yfwXfwaPeuOGF/kl78PVS4ileSs0zq3MZj9dmv
RzJEfIWSIlbns+cdxWlY2wuyDtgGIcq2rVHlddfBFEdB93l2u0snZduC+KvWQn/qomoE5IP/v/C1
8cRA7id3X5JtHybp96WNX8bKPCr/uUYJtM1L80GP0+XcwJ5ILQI9I9bcKcP1J5p2VZxfMNQumoIv
pVK9InTmPMOhPOSjS6tzxIvig/I3pWyfB2QLe90HSCGLA92lD7a1fKg7TBXrkcdu5x2H3OUqc+wH
g1zxMEtMi6Lu2htwDbArUHwnila5J7ATtRmLgQlSDkiETQZpn+LC1u2ok2dGCF1UvOmQrGbJoU4n
50gyI5LZrj42oDuYCucHiZYrD5fw3OBojxWO2dKzZl2S9pWOd8JgR18iCN2KWNGDA4+f2D4RqwZX
bk2RmKpDFllndlTf66J8CVx5O8BgbcKBFgLZB5L8z6zRmBUjsV5HMvwmxbRxJvY9hRQXHN67skNH
bSy/P7CJrhI7DtbsM+6+USwkntmKPkUWZYHHCWqrUqj7JjpGWoBqeu73LM++T0N9jFoCshwI5s3Q
i7VGJEmf0aDcFe5ZHeYv9Xd3CqNNBAK9TWrrUCUnpB04U2VLsaHjrtaefnTiqF33i7zN1NdOVvE+
ESGm8TgT5d0dEOY6GlmrUHmK9eQSNBZ6D5m7BbAjvc9s57xmSNHVQG23png89LI6Ipu+X2R1g/br
pXZwmyiTgwFZ2aQq+RwZvq79D/LObLltbNuyv3J/ABloNrqXeiDBBqQaUr30ghAtC33f4+n+Rv1e
fUkN2JknbV7LipMRVXErKuJ0eWQLJAjuvfZac44J4V42SDuE1Sk1BmVWdxkNJSig7dAB3+rRz2Ny
hzyuCYA2snmqjCcvSXYkzbAgR2xvdKi+4rXrlzq4IgJICVRKXvS+euqiY5+D8BfmnZ3aXzwpeOPQ
8+ZrCltO0uMcrJMvPZihPOz5bKPAdoycZEc75EvtDdkhiceHUR02rRWtmyReNrJMgdu104o+C3E2
WTkD0TVQVIb0Vc8j1+q1a+86TdQ3SZYaDE1kHiVp+sKXd9mTMlMCD1vmd33gv0l40hjYFHeeZL7o
RZAvwkyVFv1QPw09lLSYFJnUe1H47Cedh0D2Db5I5vgwxMmB4GFUUySp5ErKwUeNnvQ6f7MieXAJ
zJFi0k8yxd9LJVuY0KsvHU/JxtC7Az16ndxRzJvsuLoevyWD/z4OPogY/22qUt5euig85agmrAll
E72ngUdycwXvjAb4omSAtXQfxeAd5u+Vx0nDMywWhBCVfWUWEsG+U7nY5qZ36mioLEo8G0gDeXiT
cYfl7CT7PYkVXz07BAggRe/fbraEmbi2fBgAPWUpnUs8gfctmEGEwM+YMSN7GYeJmwKpI2tDumv1
uTyX6wfAn3u68HwMBmVHG7EsKUUYL/20Z2lik8hGDouyUZGLUAx3/ZjdFyyhTlUac3dW9whJlwkU
GEFlZg+JKrCxtlW4wQe6iuRtl03+TmBX3qRK9FJe9FPc4xKj5IpK01rUIMMCyu1hbGLKAYAqZhFv
Qnb3bRxJZFZKGfy1ICSZwbZvifKw633XXJSoL5xGSg4UBMKRZeYMWtUxVKfY1qThIQ5pq09quGeY
c1VkKgRP27yjEb23gpcmBF/Hd+1SpYrhprwljfgiyksTrNVU4oWjZErZyZkMWnBu/YYCWxfxscEl
i8a9BQXuiy91OY9s2P2XbT086CHP98hhKGcK7+RxcVF1hoUIon5Ks/IJONiNbUUPIG8ZsAK9Gsry
fUQ1YXGkY5qxpCjgTiub1n8tVPY4ymUI7Dntw9YAtZ3DZQ/XUdRz20KMreb8IEPtVJPkwoADo7du
Psa6E3X5C3yBu9GO6iX9jk2MzdaRqbW7zH/DnYq1knoPqwnAbilYFOWA7QEwVelzCM9ClW1S12Fp
j6Dn1PrIqNdYsGdoeMyLh9EbjEVrUL0xi+c0pFlEL3f8RynDteJsINi3I5GYK7Mr0o1k3xaDHS76
smiA+stHOTLX0DieBr3vMUvGL30+PulYMOixEV3Dub7rvWwB9Aa7XnXb29ZryCg67EI6+OwqYTDv
0Vp4om/6hFfkIklrezk0Oq5fj5TGkFXbaiRgs4rBJ2xiebSqd8yJG0VIz2PFQtCIknSZGoMhq7Gh
+W95Eb+0tXI5NtrXCuOBIxsxVO/KJ3s7MY+mz/OiYf/LU9htkQALmFwy+giX3kAVFXjW3WQ29cIu
7AffyHJSEjQ38wl9Zbo9nSgaq7CuFr1KAaIbEXE4dtGsDLaaxTzKmcyRILsixWffkw5E0esknqCy
mndy7A0MMPLg3vfUXRro74Yy7KKZF1C1arkATLCJmvFBZJpFBU9B2Q9UBgnoLGH50hKHnVimHX/Q
r54hPTUweEd92Yz+ox3YHLFQZzC/Ui4KSV6ZLVt8kBwnv7rlPLSDuHbH5PS6meKtUCjkYs8pQ5Jy
QhW1RM5gLzBZCDBSwuW9HnBEKEDIIdJsQvmIVpdwaGF9l1z9H+iVfqganK/1L3r5fw8I+Sy9Qyf3
sRrwzz7pvs1e6yCs6JT+9T/DX/VKv/+6v3qlxqz8wxxO/DAaUQ196F+9Uv0PfEgyWDB6qTRL6br/
1SsVf2C/QqQ+C8dnKDIN1r96pdofiO6/QUw1fbZW/luMcv2baefHVqmKEYqGqyaY8ZnQhs/kq2Vu
GaqkRBUjHg6slctZ5qlRM2sT+KbCgTD5QmjLSbJpNtoWAjLBjjfGJuQOOasWRS/Igw+OicVAT0T2
bR3gNBfSuOGAkXEIaXbK2OVblSjQXlhw+zPBktyPt01JiCTWvlccMC9cRnY6CBCT0lKb0VmIp1Im
JlXe+0FJKw5+CpHoi3mdFRqHEK+CUiAppdvaZDJVTQt0VaOYV8YvKWKzDRPsewXzs2PXNWFBjbmm
JEdUpVbgBFtEP0D8MqM9SixBk4TZO8lim9f8EntV4vi1OFKRF8teiV/nfxcGXVXm+3QmIUgUTNPT
Opzo0eEKDPyrtOPPpkZBQd7qWEflwLE4OoEn2KQmfRm5Ti86CvNFX1FeMjyd+EU6N7e8CaP8LrPf
SPqFMpkH+6kuS0cuHrEjruH7vmbTFxtsZFlzKmmtai8FRr7r+C2FOSVb00pOyqgdrenZRwM5dMHa
Ru6fTuEpNOlyWFl6YXvygwgoLiQYelY+PXPIPoVjuKxjBAh2csH0l821CmUamKljDBzBOyl/MSfV
pl+VXHZ5w4v2xFuVA29VWwu5TxGnLJ7i+L1hVoqJOVBD1GD8rlrerh3oe8kN0psIakid5W8YO4hn
1uMTVoVsqXskPgXo5c3uciho+ZlhwwheDa9TIe1p3c8benTyKDCUsH/lYqeQ0mXRFsQUFf7WrMwb
s6NpB9Jhm9VHJaeEJ5VabGQyIytoFqvSJGFLwbzuVvCrhK+sg7BDPT9NyjLTtYmc9Og9CWSwNyvO
6Adj7NSlTJHfie4hn/ITkAHhILp+VCEmOKnN01fOOwLtCrHmhLyBwrJo45JnzRgORfkiwzHmBJ69
YAB8idXgMgU+pcvpF6lKOco/RQQkfPt53WHsrn0XWtRtNvp7b2qKlZrxt4NGffO7m/GhlVp1qXXS
l2/tJn2obrpE4YFqLhlB0KmfG3JF8NYq0h5kU6T3D+hAkaoExl2b0fsEwgJ0OnmRVLb9rJ7QifQR
kVhqfdVLbDW17Dtjo1dw3/s33UiIc5XEQyg8oolHzVgWpZu3Q8OxSBqXfmZdmTV5XAlHQiWsZwlb
/Cbz2ImSHS+lNCh9m0ZncWgnCZmZn18Y0vigDjdF1dkQZKP3ucMejzyRuqTfSsa1bceBw4q5QDX3
lMr5IbaVnDn5c6Jm7RpjBxUXGuZeFSeY3YDt877edv6G8RUSR5p2mnLhJWq0LR6gM+SMg7VuIQ/m
dS+px3Du8s3dApDTVBomapuy6OqlWgDvqVQ+SV/jqG0Lv6bBzIvAVkW9NJIiqIuE90l8m1nuKt0c
9nVfvERxGm2MrB+BoWj7AUDNStTIGPKodsKpfSp6faOGNJEmW9v6eujm8bguEIIvAt9eMwUh4ofy
z48L4RRD9lJ7fPB5Aa9WvmeOfFtzg6KSulBOD6EYrybdX2VZt7IMyhvPSy7aHBMikpGTNqU3MaK1
IvUebbV7EyIJnFBgnmUXcUGkyQsmR8xYeHEZlLK4pp0WWCycSXgysSsj0t3Bhb9Njf5ZCjTHRqKi
jM29H3bHJovfKMfvFFq4Xs5BSj7myPKQk+QkEljlAdjWqig4MWhYzgGotOux6l0UJre5nAKvVXFm
t1q7RQuTOBwaxjUqxjaMsouMUTHjfgh0KelDi0gN85289mLqRM7uW4lGulrpW8AQvqP5GUQqFlSJ
/MVIdc2afLpROY4ifgbTsdK69hoNL2SJCrh0mL3rxZxWyJbEu4RqAymIxsXQLXUpOmmhfCG0zNWA
qy28lJ4gIKfYsdP+UhrSawsNGBof2ZH8LEfb3FyXU3cTlvCPESgQzypIRWy9J5I88qWHCIM5T7QB
GcaCWCGN5f+1m54IxjKL6Ona6SIaxa0x6c3asBNSKwFNDGV0MdksqsAcef6tikoRONbCTwnHQ1Zw
GYpGuYhSpzUzjnxJxfIzW9w7aCbPrAjzkTo72jE3r9Brf5WazCjCKLmo8hE0GEfxXqGlCqqCYKIL
RBin2vPfIttH8iVnrAMUhxJfqiwon+Z2QMyi1/v9w6QbriaOPutxIXv1BhH9C0cFTseJ5WKwp0s7
twXBxV212o0nfx11Wj4JD+jSk8J3zxIb29NdwA4Xitk6WTE9akPkrgoM+9cT4YEmdYMWV53rk5Qt
ynYBafgmYTHaxExsF8FNa0FEV31e/LwDqcCyaIJOD0kAQIoOsQMdAFKczxx1MEkiASySWzOp3Rse
BKfbQFcnBGPBWxf2l13XH4JCXcYK893GYIPs+ASwhtGEELTEPCbhCwE5jJZvSswgR14sgDYd7J7s
i42C9NXxiufMaB7YGYKFplZPseWf5Dh/ie8s3PiO6clH7pTvIKaOVkoabquCGx4bBqNBdiqNvyZi
6oNYAB9KDaD/qKOcKjWfc1mFNhZCXvJi+yEPLc6QFgfKgu7gThTeYyMhnO2GNN1YcqUsBtHsNZoc
6BHvUcuWAJXRO+sZLz9mMcdHUjuxlg+OqFitkorGcmLqDsNWzZXDO/hsLcjwknbFtilNBBQzYEpN
inktJj5L5fvmT4yLlhHIO2hIO71UsOSOYOgVni6wPdnKlvoLyaJdaIgYCklvwIRvvzvK/z8/TmiK
MYNQPj5O3BbVa5OMfx4d6h91Fn/+3T/PDorxBwFHjPwNPI7fJRN/nh0U5Q9bweCDjEJQW3MK+Ovs
wE8wEmFNoeViQXzWsaf8eXYw/tAIFOL3UO3j08TY+2/pLH42QPOUkJWkk3F05rupaBZ1qHFMUFy7
Ws++eIDgU9W7B5OzkSrmywVqyf669e3vp88PES6cen6Qdfx1QYrqn+VHMLu6REXQ506zjqizN2or
Uy9OIUP24vTDJ/ELe88Z8/fvi5w5LWVf6YNE9kc3bm/6SThihl/ohuPD8OqGkwcBrAvVfQXIlC4H
wPVsIQgf/eTqfG6/fItnCqvESJUxhPzoylGPX2buQUjLvGJ3rrEYMIMUCd2EcME4Dzl6epGl20+u
PB/0/j4I/v2+55v+g1ZGs3E3ZKVUuxIrupVvmip09U4hjHDct3J36Etzb8aGM6uKPdK+P7nsrx8i
hvs/XzbGFsGks8zdcVjZ1+1Vct08BsEyeyAuLfjkIj8bxf5+axywf3xrkhKoTT3lnpt1GnIQgHF2
v5lZWIxW2pwYC8YXn7yd2V73q7t4ZrsLx162oZoNLpPwzTTadPtp9iMu1f3wAHUIIcG0AchFX+FO
J6IJA8rqk0t/9AHOj9QPH6AxSRy3GO65IlGwPBya3tzolb8NKf50KrWi5o6KfUn0LBjuT27t/NX7
1fs9axtY9iDlzPQbN54pg73taDIa3Y6agK8MjXX0l+oi7MXmH77JszWH1uVolbOcqngqbsOvkk+n
DUPNwnusLtErk0Xwzy5kna01nP8jS4u1Er0zFgTtLkW+jvXs2+MzsaL5xGJK7VqJtHv50wXug7t5
Dsxgzt3UdA4AAvD0BJripEpzaEflvpwfWhajIYpPfRUe/uGbPFttFDTgfiKNKvxUhLCN7fQiROtP
GLHRRQe0EY7iaU7aqQTQWA5Dw8/u7vzt/sVjc44dk7S+LJEmqG47P5iyikIK44CuYt18CYj/zTvy
q6uXUFGQik/ITYtDGqobjoBIwj97ds0PvjHW+dpjDCwLKuImS+xlLV/Iqb1sR7rNdrSrJ3D6nJj8
OnmEN7f30lIDnOLvpoBYjbp2dMEoqS4UTtGZuhgIux4EfTEq2ZDZNC4jiQlCZ7tlWN5EIeEcdoz1
UO12vaWE61SEqzKsHFb71inV5JrjOPl1EpMOlWNA2pMohLyWgVwXLUBSwmR7NAFxN/J4H/kK4RZk
b9MfRIPRjs9hFlzXsH4jsKoMDcVhUPTLMdMdK0rKtZbi0Swnh2FBZJrpVdBljsRBIw2D2zyot75S
4zBQ0q1sxuUaP2GLiEm/ypDvYg1dNsXJt16U5vr3D91Hz/jZYtwGvtzhVvFcxStP8zOeWZoTamww
numEvrmnSEa28Wd05oc1w0f7ObXOT8sicwI7EWXhuV64jcon2/ZPFikDQ9gezIIPbFpxTLgZrUsL
hmHFA8aC9g93A+tsSRaVNYSGnHpumW24lk5PtOAhn/cDwOo3AT6JOrwJypGFi3aW+Slk7oNd1Tpb
lid6oynAA881aGVlMcG9hbVIEs0JGFfbUbEX077Tj1l+8/sP9cO7fLYuCy3tIEdW0S5zmQ5Caa/u
pSbYznc5yrGsSpdAsQ+6wh5kqHvmkLb7+yt/sLebZ+v0yJE2rgsj2nWWvS8FQ6Ow29c2TkZj3Bf8
87zB//5SZ8Smf9UR5wSXXO4TC12eyoBPPgSevLP0u1kg1fr1vWVkrNrA95ppoQbJZ5v6/KT8YqE0
z1boYSIzDrW0AuK02UuM4Lz+xsJsngbxCrnhPmQ19IjkmY/hOi8lHs3PFmmI0h9c/KwkFPVoaNhh
Bhemddzbs3t9bbE5RDkDZmUg90rLaSonLFExMTlZEO/TxL6GZayU1RXuv/2EXTgpvedCy0nAWtYB
8TeMIUt4O1KzVY21VeN13ZU12Rb7cWIp2pCPIvHpKWt8Rkvs30TobEeKbfitSMtYZWUapPU24JMl
QrUcGBQYAfzQDENHuehvtGnfFyfBPJryJ9h03aayXQgmCBAHcztVW3NYy8Mq37IqSuHGoFRh+joi
m4mfNNyd6d4TT7q4adU7e3gsxHsjHtLsVuk2sbbpzPeu2Zq129WurK9lZZPGhHNtlGF+0XWwroaN
QvJbtw1QtuiuHmylYk3LbkGYKkoENHuFetFZIyU2trslmPFtpGnXcdXeRWp1oSECar3pivbN3qb7
2tJJNMYS4eew1MJuHbekvPlO0JVXwxi7U6TdGlWzaUdXlqcrYT1qxn2XZ5twHLcABwg1tJymEPso
0dcBaOTAGt4UOingmW/tBM1trVnvUgbwsrbuRXNF1IGrJcadrWWXmZZ+aexgb4bDjSKg6deBO9bG
KoDxgAUQujNhtASLKWP9pZcsYpgzxiGVAz/6dZJnP3oYHEOLxjhZWHYk7tMk2kwliqiImyHV9KQi
POlyEN+hP3DnqWzyNaDxhJN/gYW19t5DfwtJN7GdpBtxbGn9ZTBrkvRqI+f6PETqF3lvbEuf4woC
vGHKEAFZu15TXV8qVqmKFL2UlxbNmK7oaXaMG93YlWGytwrrqATVNmsGmis0QMldKxhmEScB4n7b
1TDxh+waAQ86NUF5IiPuzGlmbbyhnG/NNaeluyZ+1OIR8xDWCHRRFqVSdBOn/ZciY/KdyWub1D1T
tG6CZ9NI5NUYkQ8ozOFqDC30U8NtW1yWpP3QOEUfGCP7MVPjshu3qhzueh/h/SAu29G47X3zZGGn
BWqGgVfdBkmyHnX9okGzPR7KWEKppR+xS2ImJ6J1IutHbjc6J3EtVbYS7nldgFA3ra0RHNJRXs2y
Nqsp9xFJhIH6LBUe39/hGEAtWIRg3SNksyIOX4VdExzMWbdmXCY/sbIuYtNcZuFBMcLPqvqPFpqz
QgxPU0WvrG3dcnSneiCSoUNOU63CwHL0+SD1nkYevk1KKmPa4Q37/YJ+lgr594J+VouYGBEEI43O
taDee7536Td8wQmpy6NvJkqeZwLNa4zAxVWtY2RL0b2A/abgk43bcuTRMq2l6ZcOWQvEyclMu1rH
BGnRpeUy97YRwY4+4taULKYEeXYMtUIgr86eZZny4y1E/Ez3dN0rgj0So4Albbyc2Qkl2gA7qFUZ
FtpHv0NdcxObLbr7cmnepf1nLE71g56KeVYeTQGZ0l3nx64WZAxA9mR+JOpdJj+zw8DEJ5NuaCGe
kvriD8thPNRoXG1qVplmu0x2+ODK2XLoowX+fza/0LFV7YJS6iotjdUxiD9DCdsfvdD52fnheCsU
EUwATCo3JbAuYBM2SWhAf7VBZNqIG9m+qkjHNtGHxOqxUpULhp5unEFX8MBz9yby5YzP8RCqlx16
bh4ydQ+melcW3OagAom9bFtBvPCT1vC4ndoSFXribZiRLeISvslMzbdxVMeZY3jEefIVrzuU9CSE
5tiJM/rIeoiOl+kwK0aZ36U+gYtMhzVMAdqXJH2fjwC6IaO8nlXBc+ClydQFpIIgUptgbm8eKjev
xGMqfr/s1YtCR+AKrKTRRrrNDKiqY9wQE+Kq0TVBGgsYhzSGeAqlYcnk+CJ/HIpmnavW2kKoGUbl
suzt5RjV64xfX6k6SRwJ2SsG44rnDLtEat4Jdm8xnEwW3Xb6zDGoz/XJr+qWswKUjB14GrVSu9GF
FSkbvE0yMSbGAVMHfEQkyrGrN7ctMqyeyIbhuQyOego+BjndaEBjbq1l0tR3ovXXVrKPfKeOQ+SV
3w5Zu94cb/VycIYyWPoEI2hevGrR6JpauxxtbxPF1bUdZxdRmBN2wjzRQEmNOg4iv0PECgiZdlnT
x+sbElljf1V201Yg9IxwWk9JuottcxurpROl7Ku0wKcyX0WhDzPfd7CvLVTKkd+vQN++Zr+6T+d1
s1cp2G28ChjGs1cztyiNSzbvvdyRk+TP6RiIy0P7qLbiDZLCXStvAhMpPR9c7CdXWlW6nVEelYro
w2YdjdL1ZOBHxxdUB+JRJZfR8JsVQlroCDm6WABA2XyI7nzOJM9GXV306IawnxIBJxAsv7Z2trTZ
Syc/Jv5P2iDDRNoAwSGTSK4tAacZ+O6RW5XVsmzbrTK+CGT36VQtsC2sjGa4LMzWHcNiGzbeJk1R
+/LfyNKYIhtoRFoneigRJBrziTm/JYAF+5uOlQDjR7ia5BiShuUMjMc8Ziy/v83KB4vH7Dn8cfHI
fZV2OIOZXViSamlX1Ok18mbUpl63H5vrQeL/TqxN4etOWdv3sEIIQGT+RP+lHG1oAp81HbQPWh/G
WX95GjsPao8iuVZk40SptL08gu/OFRp1GB7iqT1pSAkTs7+j/Ha16RbQQWztdYRefCALu2yOBMDK
6nKCDrocx8cxuZ/QiwYGbYU+PaXtRKiBsWO2tvQSalCruZnyPNppJSM0e9vrLkmvn9zYD/qdxtn5
xCwE8I8+MdzSE3tvDJ40f2NheAd4IlDGRsY+a/wHVdb2+bA3AMxMDXLQf3jxs/MJ2iAltKqOAQSt
zhHBYJlZ+7ywX1PR7gMA6dnYEYjhr+aP0Y6SfcXHKgn9s+t/cMo2zsqWBP+7pFZotKPUvK4Kb6+h
dPfa+OBFdK/BUX3rXfX6Ycqjh9+/5w+6J8ZZxVLFEsjNYdRdhWNtxhjEsg7zuX5uZSSUJn1ArJT+
Tz/ds+JABgxjzaIxNzLKe4O1WSdftSATIrD3unWX4onJsUJAJjlI+rg3g2mvcw76/Vv94GRvnG34
XZkpqG1U3TXwMvapsZnaq9FAWMvbrGOPYLZPu8rz3fvFKmyc7VZqN43B1HBOLMdrBRdnZKX3Mu9x
vrNSC4v5nRDG5aAgGhW15mQhsF00lXr0GbN4ng/+8hWc7QMZoqBG0yaLxAnOlKpwolEjSxj9APcT
2bnTNOgQErhjlB4xL+v39/ij687hhD8ujAlBGBUZMpZb2wWF/dP83S29h1o1KXCmvcKtNzLJGYr4
UOaf3u8PPtpztrYdgvzXmU26Q0uICI25OnuwRhoDEb0/ghEWBgIvYoVprEetv8tQmA3+U+81L60W
HXz60VolHIB6n9yGD75V36qYH2rLpNTCVm85WxeJ+up1/qoW+j6U0WwTP5un8h79017x9M/OOx8s
HLNv/se7Xmop89GusN1ejU54phxUArsSDhHrlaVh0cGpnOePIYfhf/g5ny1V5N77QL95wgn12oSQ
GlS9cLT+CROyE6j1oSfA3CpQs29kyf9na5U+f9t+uKtp0OpDj72Air3bgxfaR8yBWr7B87JoZeZe
ZgynsOt+8h4/uqtnq1WrI8GvYiG5BBLt5wUj53s6wM6YW4Gkji08NOOiVhxd975f898SMJCayr/O
005/VDn/j/+XxNDqjMT+jXbhNcya/ziEX6vq638AifiPy7Bsvyb5zwGp8+/4rmGQdOMPmfBsxAaq
ZqOMBu7wpwB6/pHAvAZNeSaLqDybf+mfQaIKfmQbpmJoMkSJf2kYAEyYiA6EacCNMfgz/5aGQf22
V/+99OsaUiOArQYYaRkEK1SLnx9WIbVaEGZdsInyDBlm3l+ZffjIddclqt1vwlQClWXoDfVsjpkt
R+0loegRVr8QYkAldzinS0LL6mktjGRvKOMdwToEf4G3YpbDH0KtsBIZqcFqmO5Jn7qaZpXNDE5I
E2ZGuY8MFpfRoGuOP2QooUmNAToRvbXo33qCqa0A+a/GCQS8VOt4Gr2kKr+2g+nBVgpix8R4q2A2
8/GyQxEoCLf3T01RbOwAY7M+vSUy4WPsXMOi08wTV/8KWksi4SC5IjQxQwrMJFUHaqHGISllCBwV
oRy5NVfIdV9i7Aae+lZxAFkMZn4ZzQU6Z956EWg4wkbrC2LL2ySbOHX1mrwaZHK1wBVP2yiJL6tB
oMxTPX/hmQ2n8OIhbd9yiyZqO12KGE2cr5dPZH682INL6tkyU7xd03J4Jq12N3bmWgmkYZU28Skw
kjfP9I8kZX6lUvdXPc5FhyQytKMezmOOj8O7qbmd/tXy4IJ3SL7hdN7b0vVQaIdpskAHWPkL8V5X
vTksA196r5vwbbaQlFprbIzW3NHpdyaZt5wZOJn6nukjKNY2wTCYCCE5XVIuvwnJpJnpOECUW6jo
3wpFvxiE6XgDQR9wNqoUabnaYJnxDHibXZK65LRh49OPVrervwVXx3hp8P2f+sl0p1lvDidtKccF
aEslhRYfvteecVVP6apS1ZWGoX6ZZslBsqfHqcd2A+8VryoiPWbUbGPHrobNUMqAQssagB/v3uvp
5oDeAos5cUOK9GsxgIrOyyZ38053cB02aynDYDdZPbPKS7x22Qotw8jrQKJbIeQ2e/rkIAERxeXh
qfGCYCWCcVhYUlKsJu1YqGZD4pY9rCq6t0FOFE6NvX1+Khdi+qqb+boi+XcRok7b8STea032xjiF
qaQlVVeg51wRac06G5gUxOjUjG6XeONlU8e5Y9Zs+DGmI1gBtEqxTmFFjG6VyaC9PJ+bM15qG1YH
XeNHagWTAuAluI92QCjoLz3U2Yus1OrVhR8j/6zGBExrCsKF3ou8z4S3S5BMEna2AsJE7mp1lQ/F
uqNJvoiS4jZozXUo2VDFgAnLDNMaUVJwE+sZTBIsVFYFaHSH5qsW2e6sgxRK9jIVXe9kGKY11dvh
VNo2yOiSqDqALEahG/cPA4GHahm//LASH76vWj8mFc3lw09rGS4TWRYqibmqQmTR/PMfNl6DXGXh
tyYnsYSHwsz1zRiRNh/G8+knufj9xc5KR1bO+WoaFDqhclUMCT9frQMNI0lgDTemlTcL2T7owr7T
uK2iNGCHfJnAJhAlfR2Z+XG2vX1y+Xlh/i9v1jaRxlnAiXjHP18+SxUtz3UVTXgcn7KKfixEVQ8b
1EZieV5+/yyIvLMRUM8+CGky179/CfMZ9/wVkOqpy/O+gSv/rHYnwUKkpa74m5nbge74wg84D5fp
chTJKvfiT2649XN98+2G4wVi91NUmUTxb5SuHz5esj/qqmP9g5DBphKYkPvi66bALVr19AHw4yz1
YHIFbu1lgCfArBVCnWeZQbBrrZexZlTYZPv8oSWy17L0l7Tdl1H3gMZj3arxVivKK0kSYK1RipZJ
A9q2WCnT7EpsteM3D+rUm24polOthDu/eMkn/6SbMwRDBvaJ+WhVt8nLAGeU9E/lYixzSNLjdEWK
+P1sNUFEh/A26F9LzaZNSiezrsIGaGccrxDQ69AWIN+o3qGi0wG2IKpxNgoCdTdFqxwhrzkVhhRB
Yx22ZEhkAOrefJwe1NK68y31AWTpHSuN3eh3YxminK6sK1W3Rk5UplsDRsCxuUjaapmztJNBlCy/
PRH/18rBn4rGzdf86jX9Wp9XlvOr+W9moAN/jaaUBeDjuvHyNXkdX/HNVWHyv/7zf9bx/E+banx9
e8VOt3095enrX2a6+kdF7L9+999+OrxquqrpBLiY8s9+OoJjWIgQTIAem7n8f9WTs2lO1lXT/pNX
xhHhbz+dZsiz+82iEsQWKf4dTezPB0nQPrYBHA2PpaESF8fi8POiNNpxhYNFru4Nr9zopbxPheEA
hnByuXX4y+s4Lag0x080NdD2f1qLvl8YAK+hUmrbmqWedRcNbLNl02jNPQaPPuiXFXYIawS0Wgbr
0I5XUkLFKSvp6hsqS4IWkyG+R4PZYSTGEQPSvmJapS8JZN5gdXNqUe/EYKzVIH2JpnEV0NjN1O4m
wnWRRC3ghGbZAhIoIEuYxuT0+YmaZQN5bWn4+hE++F1enALm/EaZXsBWXtWpcReN3SV5nBeSqWxk
DYPEkMOINxzZBi/kE9wSGc89AjAzvJl3E4iOAApKuVoQtcv4LboIYDXKdXJlT8zuRfjazcwtNVe+
MMy97iqWAZjnflU8kwm/r2qxqPmDkPUdofuLLH00ugOZw49B5i3GOF+NKECNarjpDPKOM07my4gl
A9fxHWGKS3scNvMF8Q64XU8XtZZ6N66sa4jH3sIcg8CpKaTYHxk3CNxuF5hVllJcr+fT7tBKu4iO
TgP6bjWE9tLW5GUme1/AEJs4i1EvDJOb9TDFpehNznAHK6Z88JL6WrXn1l5fPJGpswKq+EKhiV8L
NVcdLLVkeJAH+OpTtzIH5X52rdEjNgugB/BjpGUjjCs9tfZFdRFKkGDwPCpe7JjISRZzHxyJToa/
mY5PJjAwWNLKYPSYeFdYIJnfwCVpP+mvgOT7r88nmxabtW5xdMN0+vMXo6zLtB3A3Nz3PaAwzPWD
vg/0em2XOPhD/Sj6+J0iTzP6azUK7zrD3wfE9AE1X8aJeRUyj8de5GQxgircnGEpAaseH0n0fvK5
H+ADnCYvNoGkb5n7OZiP4Hj9b+rOazeSLMuyv9KY57GCaQH0zIMpF3SnJkO8GBgRLNNa29fPsojs
brqTRUc2MA+dKKAykRV1/V678pyz136NJCCdsbo1cvkusQxblfEaD6zdTCTGzsvsOjJ2fTsCJdL4
2x85FPEoYoIl+iFrx/0MYkUKeuIlEBZIl9RF4QgQNiD8pd7CYiK6TiB0uGmBEgPgJVLY34v9QHYK
9LpgYjWKWW8T17dZNDgZJjfcZImaZt8NslA4PxzqdoTYXHR+lJUr8NjJIfja690F4+NvmdbslyG9
Bm2y7RrNzpZkayEpymXjkOACECrTDfDuBysMIM0KV4EU3y7DTQTHV7HkpwHPKQlB5BzktwZLeIrU
61QG8K5OxyH8SXW/q+f5LYco9/zCyazUraXAq6TOV3iumEW/ZzUc4EBfssT6cDpIq9cXtxpVQdB8
Oh2GtGnyYtTbp0a0HivdekzEzDNCr+PGMffNVxDfv8qBrUyabuJJ86ouOXYjieamvA+GTYloKdCm
G0yjNw36qhhzUrEM/SopbbmSjxUeUGNR3eqB8KjOvRtnxqFaKKtRGH4RAKkaPwjSdNXU9U4D1qUi
RM1Bvs0aNBNj9LK637BpeAG7dxuwNSnqpmCFJwYAsuh7at5UerkJsmZPRbyrNMkPGQsH8QpThe00
9V/FCJxPMT43YH2qXuH3UXgU557eAkXqOt+ay40SsrlO0AVE2R/6AU9T0FvT+jlgMAzFNpnHY5wO
zlTpB+BuLHWebF1BWWZ7DJXhJudml5A4zlEpys3iJZnkmNFtIo3H3JI3wMgWwHQwsRqqa3vmaWld
R/Wzqg83wVhty/QXBi/2Al1EmAxbNH822GorMjpN2K59W22lSTg2oZussYeuxGIeFGUSCLdvbgEf
vFnWW8KbW/Tvk0teLVwkzkvLkNYo0NtHS2LouQ7Zon3Sw2xb6l/7ju0q1DYhoIRWLbaK0OJvQnJy
1LZUrzpRC2DBCCjzsvATqDad0LvCxLiuM4hMpKylu6phPxx8sdtPAuVRjUzxUrmtFt1fFCjcKoYs
OlBuS91KzZchvKuANE9l/4Xr5k5WlKc6iH+uC0xmMwBA4jdojYPZ2vUGZT3Kl8a6ZAZ5+pT4Mwhg
/A20Puhy8GQ+HQQ1k2tDT5fuqZDVp3U/VGh5lHsXhSU8tSC5tCF/2KCqaTAGgLiCGjhtcBAaRagA
ID2pZbdH4ekbtuEqQBSN8KqrtSdAklfzoB0a9DwTZ8KUfrHGxtd77Voagsg2gsL7fCKs17OTicBz
ae25KVmSxt37vPJe0SiLUMZhfBr1krrYeidYSAjYfBZd3daFTvkcyuSKO1WmbhpD3Say5rbFw9hp
KCM1P2cpYslrd8KXhkqlxMQdS7CuisDreMyHsFegovCeP5QoITExuE0QxNbs4PJQ7LANOMpDeWu2
GQeJ6UGI+aIu4dVQa9Q8yU8qr3cUmHqHurSY+y95n1znmrWPtNxpMuUAigeaQfgrz+vNQDLZnPuj
mGlUiTiJZr603ExkfbppE5rkOojDulcueLjNIHPqcObNUsCkn6hXNIP5GRfWCcJm9S0EsgqXqgGV
yWkjC4+tqB8mJbqqMJS4MCfWOfZfz1nS4IRgVWy6FZlIqEbg9XRKVFIA2yFi/HVB2ZIc2ihZ8Ocb
/6330b+Mhb991vyPipivMeV//fBxyzwu4p8vxb/dv1b9jyz++fZ1s/7ZvwLluok8T2Xu87pZwR6r
reoftZ9gyP/gm0BVtgCCsEWsdQx/PW0k6x+WAoj5DyfkTxT9r6eNZKAeJLQNekTlaWAR2/6//84o
h69cCLHqLQvwKyf//Da4dFZDwbtClhQoaqZFaJ55cq6aCKxEmMVELr0m6qhGWTrdGdscX5kxECWY
EXJXvZTiEn/Le0kfvAZU0TUGYYWfGSXBPnUExwPMN0/9RkK0hLQkXhRHl4tw92Z8//rlb3/paXbx
zw+VJSIklrTak50XfXQShtq9mQLYjA4tRS9B+bOLFa5ZcI0V+djk/Y/PGzzdTN81aJy9+gQDKpJV
02AWXanlP/NpM8TER+crrbtgwXxWZ/9XU2zbkN7pGL08XaR1T24rrmhKo7Z/F27bTfODMkVX9pNr
xZG37fbzrp0+aP+jPRPn0vU/2vlHH0KAD2JdVd7kh9vC77ajH21T/1Izp3v/X83gTczDlsAWf3Pa
LV3PKm3I4mpFvW6tOb83FJALmnzBmfh9b2SF1xahijXnxD532gz+20DyjKX2NAkOJjFqLg5OqsZ2
kSwu3EinAmfXU/D3+SB+sHRO2z2LVc6CYghhRRYIsoPiVz43uLs5uRrsn8YGpfXoRHcrW8u/pAN5
P6yqzPK3uFuJisjfnva30FO1jRWl9pJB6K5YMstXESewLw0XqtcLfXy/6lRARiYHB6k+KjTOPmHd
4nclxzLEV2/2QADCNrabg+oo224rbZJrAgC32TbZhzfJ5kLTp8UT6+whv8hzhRCsrku4sp5205py
ueSD4yW3Mb7y1t52e2uTbCEEuZcMWU8Pyd9NES0CXovn4HpNOZtBdWjiYTT2eNfxjNArPLOi+FKc
l1/7X+fw+ybOJkuZBmWcYU/iDTWo6y4VvxgWaNYhGp6LKHjGUETxEIX/ujCI643vvFkZnJQKj2p1
SD77fjIV5lMQZ703+NGtcqhupqvIrX8uDtdwEO5c+S7cN+QPPpuuKMxOEXG7rvz+92/i2RDyBTOj
+pvPpviqai9btIbHFJfp1CFstOu5lDu4T9nwLm6S8qAmTm9/3uvfr4uzXpNLFgn+ySa4rfMKoESg
OFBYyt6Dz3tnHktP3eeZPXsWvAyb6phvlmd8N5z8kN42JKfAOWB93W+L419Xo395vH6wVE9+yNlX
B7uKuEbkh1hp74bjzVp/CcHzwk50qZV1ErwZ8giW5yKv3a1RZalTQ24aahVG9JdcMj/Y8liQBneG
1QeeRXm2JoFCUrit1L0HRWz0FFeeN+VrvEl36WPABy1JrT6k/nhlXFg9p8/J36uHjYApxXbHSfI7
3/+mh808w0UZu96bRayu/br7pkebvr1QGffROJKHWW9X65X5d1nv21YoXYCcPvaeQAGpNer+2Gd+
XXbe59Pzw1HUuA+uIDg21/MNHM8rLQJdw6zonOB7eC96FK4/wQFkBDNn2UvOuGvQj26tx89b/riD
/9nwbyncmw4uoxgFQogEALcfexhINcVbsJSXAkHrrD5ffjqmxjw8DA6q82doH8xlVs/RwPKbXOWg
/Ah2ZKd3ikNdPjStC5eZDzZvbDIIzq8FKQAyzjbvUCzgxk2wJcVq8QzkHTXKns/H7cMv9raNs3Ws
qlpFVpg2EPc8q/tupxwyN3IRKTnTs9HYvFWdcfv3/N7/zHqMhRlGfH9V8r+n67qv217trHLwLGhq
VXhbmwByx5wAigoaH5CyeOEmdWYJ9KdFQ5OJ363n/bvjXp4WoxTWmQndyLfsY0tZsjPtEp8NM3Es
hzien2GN4GDraOvb7jp3qw2ykuDlwoCfZkXf/5D1XvJmplozzw8yvuspgkTCTfx4Q6mFK26N3YWW
1i3rfLIa67ThJUW+91xcG6VGE7aV2nvFgdoXBc3Gbe4lLtnKK/0QckJ7omtuY7hLP4TbfqtdOC8/
WpJvmz+bWWUzTKnSar2XQl1riGw3ZGYTyjoudPODiwAuPf/VzbMzIkyZPFaOGGNdk2DKQXrjE+Gk
u9FdYkfcRq+XZq/00cJ82+T67998w9CyFD0BWuRFh86dPYklg9DQ8kgI7aPtgtWqe+nkv9jm2ZKJ
KamGTb8O52zDibRlr0WY40RuZ1PWBRj/++Xb46VPeBZiAUOYDtwte08P8BaeF1uwCCdNd59/wY9G
ExdyIES4UqjWuXbYKqi1b0Wj97R09ILopVWCS7vcpSbOFh2c4KRpYrPnsl/sJjdy5NdB20j35Nt2
/Y1V+hQlmN7n3frg7asab/t1dqWQ8UpB+8UsSXbxehLexd+pbttMz6FDVh/KwoXj4lKDvwsy3kxL
XRnaAe9nfFtdTJgPQNuC3UIf6534SOHbNuwujOuKbXq3xbzp4vkWo6QUHvUC45rskl/Vr3Q7X68b
mn6ov5o3ijNd75MtGsRtsWm/JHi4XBrj9budb3Fv2z/bY+IYzooQrFNnWp3LIyhpx8XUb8zqaCzS
JhvUCz3+aEW8bfBssxFD8BWdzjeVOuRdg6OGL7Waup/PnEuNnG0vcxNXcbHKy/JlZ1Ih1A2UpTRf
Pm/kLKf15yB625X1V7yZLV2PWr3WGbvge9Ech0dpa3nSZuoOLZOlfLg0Oz9cgr8jtspaufp78r5p
LlezOO1Upgoe73aEPHfKqv/OuL1p4mzcgl5WmqimGlTQ8YO6r+JjpF1I/0gffps3bZyNGjqEXlDa
YH12Cj+F2G4eVQcCryc4htO71j9XgOjm0jT/6OlpADbm7v5n8M42YjPTEqEWaFXeIA0cnGqH3dAN
Mk7qJl1qn4lYCERm6of2cfzV3Kf+pZjFR3eJtz/g7LUdaVOpzBVfzwgWT62VzThYR1ODOG6iQjZ/
DRFZ6vQSweLSnDnbtjMqQkrMUnr0qaBXl56a4AuXpEstnO3RYjHX1P8zsFHyAhHLUeXuwqS80MJ5
1V2bmYaAPSbLTESRrXWOJTx/vpI/nJK86qinUSknOo9LlBSrL4qJXbeEMrtIblLjV6VfmPeX2jjb
aMU+q83UoI1ARPa/+oylq1nG5x358I6DdydxVUIsvIXPZlkph5rUKeHAMT16wNWwlrUNT7Up9bUL
Dyu22/LCmbn+P747QN60eDbDIq3RKsxmgNeulX4D3kHyTTrs4NwTf78w1y61dTbXJrOUsSOOBw+0
Rj8fqX29LgViRVQlaZSDXhjLjwILb8ZSPwvyB2GSC3VAz/p0n91GbFKRa1x3s1sikr2hSIS3DimR
GrXmJRjZx5PlPz/jeZBKj6UpDDQ+Y5bfRPWXsN9ReHvhIP7ossMbnBT0GjQRSUSdHl+CaMSC0WuD
FxyDzbjBMcRtPNOW6BY0QufSW/ysfPj3cXnS3tkKoHJHWQLcvb15LxESLzfLRtlzt7EF99L74new
6WxWnrR1dsuwIpxuwKmuj/I43Y6e5FaO5QrbapcTLUavyssNk85Nwc9IHeWOlw5VSXZyjQ2Hk3jB
9X9nNp38onWXe3N6p9ogLYbELxIwIb2TG0KOxXrqeR0Fb8cGIokT2O2DcBs9fT6PP5jGa62yjMyO
ZBcPhNOGWzw09JCiWy9pk2t1MCGSYe7WBy8VAvDPm/poSp20ddbJkiHPK1zpGXZzk98jQsf32DE8
+WGM7fgr9oewDT5v84OlctLk+u/fjKtWxqkRjjQZYKMkWXeGVmEcN1xo5WLPzu4PpRyktdzRzOAD
vrpVXB6sR3nHG3m3PCGIvXDmfRBVonCViAN/keiQxbPF0gtztoThOK0jeRdssDqIPWghe8vT7fbQ
PAd258Q+1mCfj+b7Oy36KBivJE8Ukh1Eck+H0+jqWs6zZiRHNZQaOdyi+tEu8Xgl5UbtmVQ6wCNK
Rtym0B3dVKrcuIEWo7aW22jyoQRFF37Ru+nLDyIBTkyUUkId0O7pD5rHyQRkPI7eMuImHyXwaTrK
8Xx9eL7Q9XUhnOwZZy2dDflkLr0s5D3FYK14hVMa6B1gT1C+hnbin6tvrZS5tdK8xt1wD5/+ZZyo
YxUL//Pf8e6QY5FSFcMNn2pnk2zJaYcHhNiRUg6E0Je5tMdI33ArOYZw3PS+Ppb/UcL+L/MQ7+8M
BGMZXUpM0HcQwD9bQXmuzsI8RetUGz3VSb32OHxhrjnWBiHPMb6pL4QS3z8Bzlo8W0xsPmIkL79b
FJ3Fbe36qU3twKX2jU1wfmg2PEQvPQGQw7z/wCoxU9jJioQf/XlHe6UpQN9noydQUN2xWfQizeBV
/mPuhSX3wR2hM6hM2bWUXg7sGHH096IM1QcwltMN8PLSXwpyc/aoTWbnDKJWdRDCo/TYtzVCwFAV
ZB4XUzvtAQboEE2MWPKVRNMpIzXi/pvcNrPuzsMAV6cfDeNblMP17QzB+GoI6vxURFgVOSP4E3iy
WUtmLBC650mxqr2VSoOXBNFI7Wkcb4kIWzuyhO1sW+mETUdfKfKWauF411Ls41j1VD8GOYXeoBDM
+2wMddFt5175RknHSEFrMuPvFUlNnzrsNeavYqa0MkiTZfIKLJ4oCrZizZsJMSMDC6DAY/KYz1dL
Po8Hy4gGdT9oI3aDI4rGHHOAKApgw0mrSwLKx2MnYwWZFUG/10wxnjxZDEFMlbm8n/TUlI9TgEsU
9YhYwnZytR+VGqYF4lCKV8Fy8S1UNfWK2Gqgi0ltKBwFSD/X0VgpGDvlRpcjlgt7dwgX60XoWmNb
hsWE8m1KQ5kqlV76QYQ8IjWsqku668mzHfPI0myF3/+QBkMOYF6Zcj8c5MQv6NoVg2hgmTUNIUBO
Y8lx7FIRJEL1uQN7AUdHKO6ncZZ/CkkRUOsdInArZrxGrEr9oXcWjsKZ6ohG99jpghdTjJoI2pR5
iqqNh1npqx+pkXeipwtR1LhjHcr3hVVEG6HUTEc31s7ITbs1kSxsK2p8rrA9Ve7qopfBNXULnoth
WbVgQ6TheS7hs7ljoRek8sbuiP9m9JRYqQ4abw56Z9FiMCyYbq/aNX5A4KqpjqvGOEnqSnsP2q2W
5Em+jSDs/DOasZKpi3QBDICzkWaXUcjzvMvAv8cIAkN7SE2KS2dxhLyB/PMoLNBJBaxmc38NgYT3
U5IFVF5jTZPvhSTV78cw1a7aRkCWhhgbsHxaRPdhaciugkebTzFb/JS0S/qQSepyHZs5eeAgFwfs
Okpkf3BOO682y96PrHHsbJyIRTdTY8ELhiHdmq0efNODfnIQLpbbQOrIJqeTUFHtPTR6gWtREVVI
Y7vmJapTJLdCFy73QzO2+D8EylS72iLBYZWlwLgqZNPcdLg9XGVBEz/gWiRty1bitgIPFje/uAxf
m2iaOvSXlfg9mgEO4vtTQv+r8x2lRzNeARFBmabQRa8qmuQ4LPXsaEkofK8RNGI+NkPS0ZcRCQZk
C+qOu7jeilhQb3Apyv0lnKMO3eWIhTfuYC5yQv273IJni8LCOoaBEs22nGC7hwukssMKzHgVMbdA
obqYYkFyIGy8qMEOTCoD43ngHD20glVS2Vn0ELvaIl5gqCukZIAObystwcJsBKaUiJTkV3MRHWtd
yx5EU8qx6pPjQyA2rLEmj4VtNseoaPFQdql5sb7GganvM6mMb6cyniA9htmO+iQYWHqlYVWTZuZj
VKQUeqEXtPt8kq4TQUSvkCRVf8dgADzqQT7G3qDNoYS9hzDEtlbqw8+Q4xe3v7quCpjyffTY5REX
R7FL49tqSvptVZoh6mk1wpm4CTd4sqScG3gSPmB0YdqTNZCVmabCup6j1S07xG/tqzyOOk5QrDsc
hNOoqTfhgrfxUGhG40hi07eOAKH3MIRqlfjRb24Be46/6GKJeFNQgxfNxNx5kZafnSrlfmBYD1FC
RlbBG92hqvY14NDBz8K6J38rU9lZKrtKHQqQXmZ5JwtpdNXMQrpXJHxidHYYpwy7p2YcvmSDIuGk
lJTXloQwGzQzV7yFEWK/+CmV4mOtD1+RcVff2ege1/Gxa9l6nuvhaGIav4lqTXD6Wlo7onII1GUF
Tnnq7FlqrgYdgXsUld3NjI8GkmwEJU2Uv+KIeQckioYLeH9pCYKykfLaG/Og2CiD1MEu4xatyijr
hBIUCoZFOO0KbKSlmVC+hIYYXV6s2UNp9FfZ0CH7jMXHXDSjHZdWCpmtIHEysbhqrCjmj7fiRqgp
ao2pIbSFImvA2jcrsiF+Jt+NkVHYLQYHiiXdDAskPqHWis7GkA/PrKhvb61AR5gTdcst5arNdzWR
Mt8aOh1aCyzrTjHIgY7s2HyxV0ORwi9w7DTcp8dXkGjsaiPOZVieQ5qCTGSXzQjOhsZXRBasP6NC
Fx1j1qkW03yQhEy0QQR8y3IpQA2CLecAM6xldlUN9WLR3shqmMrR8D3Ht8g2LThi0xrJbqVbajkU
NNZW/dIIIlY78tLG274HrNLn8UOmWZSXK9grtWJp7QUVTBWO6B0bB9S0vDaizM4EUb3HPcfcJfAJ
b8WKZ2nfonButeyngebRHhu52waUYDgZxR1eO6BGmurp1hgwqcSt58YMxWzLfNHvwrGXtm02wiNE
SvoaJ+p4x90rc8Q6A1lfjFK0kzB/g2AI5lxthMDlCE4cTIMVCIRFd5fVVnDA/asnOZCWt0kop9gy
FvWdog7GXuKY3HXZVG31AZ/zvE/vS7HrYK5ZjhJ9qXvB1yzPah4UNfqaa0r0ovWieJVqfQ2aFV+5
uO0dYs7CNwGm7Ibq/uXYBWO9bbGHfJTnnKil1JfqHY65gp33rXEIFOQZqaoH/6ySGcfJuJSh300x
ujc7X5J55RRwde/j1JWlPrctZZkyX2cDJkFe6aNriVWF0WrPhSbtcq9I5cJNgIbt+24MdpqwLBtw
uFVji7hNyk4468FDt6DDQISn7Vp9KTCQm1t3qDq2nTkwdtXSVa5mqbVviaix2tREjlMPOrJdwG4I
eIftKOrxFcZCFcqGstyJPVt3vszzTpWi+kpMAeRKk5F7hGRI9SIL0Iv+CIFyp83l9RIty/fW6GIv
QOG7LwxMa40YdoQg4HmqgOVyfrtQokHCrwtkE4C1uXPrbu7space1lSb/jqMwwipbRlgt1yNuOIQ
915a+BM9xQoVxPcBYBaR6FolRFl02waXbjdcQY+iaDU7M9KM20AcZE+UNaazBTzCyhPTVSmhxCWU
MmHRKEWHWGDiy0qF4VtL+f4cNtpuzNN4D24JzZ/Z4qNqZ6UIQS6OF0TAll65oxkmii9IXcrtl2PT
7yfTouzdrKT1xgZpUc505SmWjXAvG3go28GgRFhyJFzLsVGF6GjMOp5FQzpATp1EL5TmaisQQnsy
uPr+s5cKjqq+EuqrdIhZ1lpc/+j5Ai8cBRH/c6JhGxEs67GZW+kpbNF+YFwEC6LJR/2hCQd0aUbc
6M+iGLUQQIEPYN/XTyB2kvmqLNP+Z5zRVZjurbuYUvej5d7lYq3UumItMkzqKB0jPckfqyiA75oa
cv69sergwUjL/musYG3nwjMcZ5uKD+EJNz5p2xSBAFxBD/mcqTGIt1aeR9s6GRdA6pbxoDVp/WiW
knSXcGjH2xp7sJupqfvAboQRlrEsLdBx1zrK7f8epYQedILijfF4Z0bFVjRHL69N0v0TNm6fP2Pf
Re2pKpTXEk1dpHj5XSHTFKWWwpmNwq+E9ijjHzZcKMlay+PPH+ykc2QcM6n8FuXzmiyxq6s6CubR
k+/GdN8ozoiD/SP8VTfyDXStL6AqiGbaVKju5Cv28eXb3+7jyQ84C3dV1L4X4bSMnig8pDJAlOxC
2OmDWMBJA2dP8ynNlaDIaKCNksqvQQGmdfLSxRhTlkpHFlyvL1TTfRQAOmny7G2O5TwLzGRQW6zo
Glt32HV4mGfcDAgMX66QeB9ZI/789iueRZxKECjc4Ghw8iF4cOz8iG4sp/Mo2Jqc4nvhXAoOX+zi
WcrCbBS8KA1aBHjwU/aWLduHH90rhL1Z5BcieR99Qp1wA/WuhB7479NwTpVNpRYX0uhpXJ0cIVYi
V8sCdMTczSS58iuOowuz5sOF8bbNsw5GXLPActLmwgXcy+8jp93o+Lxt1loXzAkXbMmptJWc0hd2
yrdo8/mykC/1+SyEpZUoB821z+IGh04iPPKTrNrKD8i7iF0rr3dJyTvdsfRfGm+Ne+cuOYBN9F14
xCLvb1dwrwkOmWgm04xM3nlIMx20ekkxe/IKI/yl6txOu0uJqXdB6LMmzgYcfa2oRJY4eiHczkK5
FYzAGebHC8P6wZZKRxDMqRCyKEk7n0pW0qh1u3bk0FFnn+9h52Ew7Zm34rfJ6cH6+sq1tmHvR16g
3M5fNPz+3OjYX9jaP1iyBq+JVTNmrpCF3/PvTcw9q7EyxM0ayvm+2emva+4+3hXXsKKplubpFl6Y
0L9hBqeh2ZMGz1PAlGwHJaJVALW75HHcgw12yds/5I6KEkb1qet05u8xP+NnzSh8G33Jy32BeNkR
DtzGvHTwrJHgdz+HD7CiH1b15tn8Xsxam+Q5kzyQTfyUNRXAeWPLfuGFfnkpWvpRa5TnrwCMVQN0
XsSahI1UZMookdNFhpoSmVsTkU7wEPzUnmL/0nL5YHske4ysgiSybqwz7XTHQrWeRmlrSZ5xkz1i
v0aFXHMl7lbhSvE9uqBver9y2BgxQ5QpGCdkeZ56hzuuWJ2SKV5XYDyqHtql8wxk8Z8vnQ8izoZO
DoHAOiIqDebWaZ/iUpxVbnoKSyfYLDuU/69SaMs7hdUieeVNodrJq3x/odX3AWfDlJT1doLo1kDL
d9pqrYUUXwRcqNd5gr+vy41uq210nwfz9vO2PhhHk8JcEVzQWjN3Xn0fRZMal0GvoiaIHlpN9uNo
fJ6z/MLUf7+zkyIglatL7KWGdj7zhSqPUKnG9Kit8e55xIiTUJw9RXd6caFH73c7msJhnA0Grfg7
4Y2aJQn31Fz11C4/LOnyFGjFpWr0d6XEWKGbWMFT26uzts4hFdE8RoKVdCD5u/sYLV38PZ5aR5W+
BMtjuijuKN2jdPxvjKFJgoct1IDefJ53z0KLd2mo0Gj/UgErUUfLS0sAStzqZvNvX1HpoYnkm1lI
kudcT2ClMhWNaMyBPAyuES7eogu7vzv1EJzpFPUjn0fac34N7/toGkhmqJ5ZzfDvQyfEDn1pLqDO
PpgOsH9ICGCCQ5fOd0EBYKzZFrSCb7RbUvm2ltx/3pH1anu6rbPlSSo6FQw22ffOlmuQDi0UQUv1
ButnNpKpLxbyLPJB1KULLX3UGRJ8K9cSge8fRuWbA5S8DL7hRqB6UijCjAtfjCxPLxya73eEVV0p
mWyu+HYy3043n77D9nahvtNrQgKu9UsmTU4FGev3mP1/EHjfVK/FQ9e8vnbHl+p/AOKKsXszfdyX
7uXfXosu7uaV0fV//tcB74b+pYhf3oq7f/+ZP+puWf+HCbEKUJxkstDfYKtk8R+o9QwwqFygZD4+
8/AvbffKRyVFaVmYXIjcWf8TWqUp/2A+/pawgAJFPmP+HWW3wl8nc53blCpBYRFBQajsfcjxTmcH
hQcd5QwtkJ0UMEb6nETti57jMhFE6oNsiIegnOywhhNSAvYKzM2UCokjTzLmMHDWyhZSTa5uhyx8
VFVSJErly8JyEErLn3gUe4b+ahql3SmJ3yAmjqvptiQ3NHbGs6nObkDkDX9vf2qMn0thktEwrq3e
Jtx/nZMyHch0q5PhZIlxR4TcaQmgSKMKpkW915bbvrjqrel+wUepUIrHaDS32MWvCKtqP1TzITSG
fZ0SuO4Mol2kPItxwyqpgFoqX+upe5KTu5V7V8bBSz22103Tbkhg7eeAW2WFsTm3+NCAyayYNwOZ
gBqbhDSHs2T9Mm7knrqLRLsq6b4Y3CbR/VBa913V73Hb2aV6jtdTaWt1eI3fvL1ea8yhfF78qhjs
IDMcfWkPOYSmugWE2iS7fi7ccYg9nBCxbjC3QTt5us7biZR4mOW3xPs3Rbifpe6u6FLi48G+LXQ/
iccfyiA+Rlj6aVa6q58J4ddO0o+pE+QlHjq9zzvsYA6UbczV3WypxN+r/LZJZj8tgG7LWXcdZRv8
tglO6yEpwszNIsUv0/a+kgOf6ftNjnAZWb2jB5wfsnhXDRgRVvHKMkI/rVp2F6iPRvYtZdZUPRzU
2LKzAFOJTuvdMkH4Z+qzz9OMoQc1FsjEg7O7dGAGZE1Lxqs+atlo+mWOxdho/AIy7wl5/KTQi0VM
KPfE+EDAPuRLoC4H3Ux29WA+wBB04rqkpLsn2Wp6EVUnRt/+wPV0ApNYXKdR6WJgJHrWYrkBviJT
Uu6HqL5tomwHvQetIIY+y5dYC661lsL30k4l68ZoAAKbzR2ZIE8LOq+ttL2YRM48jm5uBVeJ8tJo
+abORmc9u9v0OyxdSl+GfN9IwlZQlJRixBIrd8ikYbOJS20fJffaiM58daKH2MT5eM31+1BiNoN0
jNCK6i+D5uVtV9mLISw295Fj12kP3H5syo4eh2Zwi6Z29GRayRPOktYbdYpdrZ4f5voQBaNv9qh2
4Jf5hYzJIflaqwqv9PJHP8Efaxc3WAx8uITkJlKerNX/K5v3tWG1ANAIDsj9UysJt2N8VePCldcT
IHR9Z8UFbMfyOk6zq742/SQjlarVu9Job42o9Nv5p5jpv7TYAFi05HYsBNd1G3zN9QH0A1CLx8QQ
/LFusPDRyPfIJIJmjVSDEjZPU9NFTh8oO0rNRXN+KoltK8ZwUNqOIji+rAj6S53bvdQZN6023QVp
4VHn5cF7RSXYaF/LvN6aY7gTjHALGlW0u/g7pOEW66VGT7w8755rHXvhypo2SYVTrfgMguKqs25S
2XCE5TZuhNconw+1ohxLWXT7RPIERYdBvDWz6B68HojTnKC0gid8v3zrJKRCOoQxHfImtVG5M5FH
aeLhiNnjU6cDdTfrPclsXKMLS3Lhkxfu3P+Kq+CuxpyXPMrPQtdapyVVW6rEv1U5xH6teUH7HdsC
CFW1rH7Wya4y9CuR0L7NXcVLk247ZxiuDb32benbTdy1V5kiRt6gwK5K5n4r5xG4cmB0ZXZljUXm
ZWb40AXFvq5/YZizk9P2KKpkZcS91khf2jS9s+r23hgjjCWM4V5FHKGlJTyr0lsy4Nal6C9p9ZAm
1dPcZ/czSSYlyTYDpr9lE92nCnZ2Y76VZYyhOmvbKJ6aDy+qUPr/j6jz2I1cCbLoFxGgN1ua8qWS
N70hpG49mqQ3ySS/fk7NLGYjNN6DoDJkMuLGjXNLzyAvxoo8s3iyZvhCEqywvr57aU7iXUWcUhf6
RAIqMNKqkHpcvE+4cmLXLbTYGKx/jc9tQNyHzmiIuDW9l/lOS9MwU9+NgWQUtKe5/2myf4HUo6w9
5iM3wvraLCS0FftUqvt+LlLIxgjCPPdGc9JRnFxOJdPMn5Y+gHnYBxvxA2exZSYc5TtlDXuO6ayn
avhkMzdqyj+Sk81ZjSgHH7daFlPT+U4Y3s84fYdsDpdtPKmNTs7pLpPSv8wSR7fdOZ+ep136KWXX
dDipyXwZ5Dbvy4LbYwt+Onf9TzjWw4hxOdx0kIySAYOXMrSyuZSxEIAuyUEeqZ3wvTFaRxBFdXpq
8vajZspvEJC4cLIF5ppkSzzbQFtXY5+3WWQsJpF19vM92yuri4eMwaTY/J1FsxZ6aviy/PY/rat+
M6/+xL73m1rsYwuoaZPoX/R1ZDMNSp0xdKeh4nO0niED4B3BhGMPqwffutrhfvxus/4nMH2DVkIe
7MLDfM1n3PnFcVty0s+aLwt10Wybsz4hNpbafql5wUH+tgCAVGbGB209D75+Tbvxv7mfIl+HzZy+
iiKrQfEBwaa/VOzrqv90rSQhidqgz//O49qF1bCv8/WnXr66CReVI3d2BoZtVABp8qRXPstoffkq
3CBsjeZ9AfTU2xF2E9w2w6ktb5u3Rm4xKBIOtW/g6sE0YvLbjluKAboRL5lBats2/oXkDD/K6ZmG
aRcJZs7O6N9J74P7ksVtN5wcWikSqYiY3OgXZf5dAyPr+vW5h2dXjdOucM1vj3xf05YfmykeNAle
QGjtu1YZZ90vzytih13XMWBd+FPNjsPU2YHtAj1g/FiukZI15pw1oq4BqNTx1Lcg2NlNi+BIHlxb
nTIry+POxXiwBtV+6Z2XosgPftOeGqd9DWR1G3TrIM36lnrDEovau2T1FsuhDcINOAjj8A9/QjHw
n2LX234zzT818kmUR2V6e3c1r1XPnms9cP0SjtEVlYqkNs5YeKvX+0HuLS/mDP0ZjjxRkEzqy/zX
z8Zjk2OHARtsL89tmr4Xit3cVD4YfZVMPZdxiQ0Msr55NTS8EnVwITXzS5s7IGzWqyXmP3kg7Kho
tiK5H5O5Vry5GmXAnem1kMbsU0dAzzPtCPxh1ARvi+3h8h4jxfoxUSNB/ev63b7wi8iefo3eTGz7
2qzfnoDzsA08uSovJO9jX+vbbayMmw0308zTQ6CRPZk2JZ6EbJf7zmPVbUeNUKHgrV/FG56/yM1N
vBL9bia22my1fcDFVPcinvgwNoFbw3yY6/INUjSgPfOsmfgDeZCMWrpLq+Da1OJUnNbsRZv2c18c
4D49E2V7AdYaz9manVpgmUX7mOXTl1011C9ptnMppbyhviExf40YI20//5dP43gk3jfxZw/fAkTP
adkFWq1z0LQ/nRmUUV+SrtJIrGUM4etxt6Rg9CyPaOvuD7eGR3KYZzkgMFXFaHuJtS2INHt7NeAm
Jqnb44Jk4H5/WTxFSbTUoZv6hXojrfTNnVwQqtt0yoUV21bjRqm0y8Qau5ioJDRRgtcSGy8ODoAm
ksWuqYvsDq4/6Hofbd7GIefhcHQfar7wo0nqDOPwvbdhgGhYEYxzC+MRa6wfdrqhx4DFazE1jn72
Cgw+Gnzvoqft84x5LEpbRLwqJ6pTJRWE1LlhCT2LlUaJO5pul7jEXA+YqUD6U3Wr8m/apD8ic07C
WFdMnkAnK7md1WqDkJP/SgFVcYbi7/UvcwW/Z7T0IgL5FWGs3DeOeVSGEVldAXleyznQWAA0TLKn
Mh6+USfSR+OQe/5bOxPoU4Mu9cX823t6JMeoV+v1HldawwSNzOC8pGCBGNr7OH5K67+exw1Wy7BF
ERq3e8wicakOZ07oLuZfZ10Y7/sMoluzT7yeANp8VKEaPwPyeKdPb26e16k8VbXzXFDzmkP+6vnl
BYQY7Ppyt3l/pWgB+b1pc3sCaZ9GatSOwsRgyAPNisHBcRNl6QlxRH1OG5UptqFutU616U57sYDg
T6vYn4jKsORnapHCQJulkbxlnajokkIWZ82RWA86ilLD4SHQH6a6ge4gpxPxGBD4t+nbLm2K8vXU
FOM+82gsQFJ6aom61Ic+TC4mGbSkvO4wmxmTtkONUVt+EaQ99C7PI396ZwkIiKVGsf9CxE2yiSHR
PB5muSCbt87ecn07bE1P2O+zvrJo1c9b9WS6W7uje7vUqfyc8/aF3POd4Ysv8ZTlLWs9qXjqSMgk
1bF8tYPNB6iPc4aP8NUbvDOBqe6OKfuuGeNgmk/9AHpQT1Pn5Bg/W+Mc8snAF6icI+Y6kCvHsgRK
AgL6uVf3Mj+PXJpc0+r/s3UyDfxDznnkTN5pPBQeXiR3eqsy80gQL0D3F3IaqPks53WWYzKokaFV
FU2WuPmYuyRMadIFkgrXBpfrqIOTDbYmhGp7EW72VLH2Ohrm1VXuUTc0HFeR58FGvEwuf5JqmE0U
IJnvsIuN4Hd1uAGwgf23yHt0nAB4Snli5rGVgTq0L3jNWjz3JiehSSa0N+aJ7nwMFV8a5exc47Gp
GWpa3ve96pBjEK7usnPWJlrka+9FnvtTefrJQ3DP5+xllWakESVqz+uhQ8sLKrnzSKbIs2TVDNJW
yKp39HDB0ybF+pBZ0zNe4ZeUdzAvBV2qiAn09LioNkoLZ3qnica1PSSi+Gc5wT71ukuvnKdc5RcX
xhhNNNJnmjlnCgMM/D0FmMHYpIKnQPvZaPOe/yv+FZ6aDiUxprn4WcSL1UgrnKT2hJoJ4GE7do4u
qPXTeAYbDWz2n+dMPBqWM/mnN2VZf+ouuC2qPnlT81o73XnYyHR12v7LwLbkwNvdMuNMdKJ+Y2+Y
q4EIv3Bbe643waAbZ8Yu3+TFKYmDkekeINWjKVLSlx3rpvvTTZ9b3Fnbv65aL27vvaITOWGgI1mP
5REW13UO9GQ01fOs7Opcy+kn8we+7hquypQTQOpW/on3QpSqm7hzs3Mnqwv58aYZVLaT/bc0t3jO
u2NlD68DhG/b2XQq/jqp1/5DdvqXW0C5BbyMRY42VZAmaR2KsaCB7clu3vZQ/g6YoF9cQx2nR9xb
W6Kn062crbPBLoVQik3s6bNG7XCIcA6Xjj9qObE5WF+j1RwAXEPB1Iu47vrnvgaxnA/XKucQKtT0
RLSoCbR1OqdBcXaWJRwnm7CH9XGacIHKRXv0KAhCjWIwdDLxueTma7Z2lDyaW+9t7LzkylydxrBC
Py9O6AN2TCLnWyDtfadY7s91LJ3Y6vLptCmXQ9e3svNQt2vY+/ojMFLvUHRudpnJi8nXOexmcbPk
rlbVfiybji6hj5uyOulBZVCinccWTPDivazUGiaBB2MVHHAdE7tc1Vd7dsgxJWvU8etHHThwSi29
WQ/eNh9kkWsUNr/CEDt7I4td1GK/eNZb1v5zq+oBhTz0AfbiuefXuz/GuMZd4bxbJXP+hSdWTvRQ
yz5Uuf7LdD3GNrtv9ctA4izmysXVnoNhsul73svN5zpGDcvtOZpte4rAOP2UQjsW44iSv+ahLl1o
0Wh3yvk7qmmIFf0Z9rH5NRgHWlETyDInBAOcq9C1b4OeiWJkInF7eDJzM3SsJJ/s6zgXsZG/dwOx
RSWHkf05jZjEavqcokgvvRMWdb5vl0vJUgHlf+LiY/Orzy790+kfLVP8UBTNixLmbliYAARMvNlU
inImH6RRGGvEae3sZHoiV22I2wwydFEbZmjPb4NsROLI8TlzaAB7cByT01+NyrwwxnpiX2MALeue
jEIrYkE7oRvtEXf0pzUGtyH90KhwaMa1N8F6xg5y8aVK0//UsUex0OaUE0430e/E9myZ+V9fn3/9
rqb2KW080aWIU0B5ZALcd0BKlB/PD9duJTAp3/4TQ4bQZ13m7pFzmdiYx9rPYjbViXvEqEqEWY66
uvlWLHDBD17/OBcuZ/H6jX6bGLw9aNHEFqfeW7lmP1U7RhaZeXVxEj5JxWIHh/A24fCDUX4lbvXV
LquHWnghtLF/ZUHz61PVXCrSfWTp4xbR5Vk5BfJc6SBP9tOho7EZ2nueKr0Sk1rq2vU2DB98xVcN
9aEC1A6Newdc/0xN57dL0pfWHkPgLm39yHSp+hsMNu6aOFhyM6C3WkMy09UXkjKij1fsd3rxV3D+
l/lwI4yMYw2YIB1mH1dzSVit8YJaA7qac8PO9EQu3UMdqF3fPStvQ4LM0Pl4FIrCCitEjTsxkxj4
5lKXEg3nVmvqZFb2r9moU0CCdewK4q9qIXBY2om5qpM1IvZ2Ged6TzZx7W+7Vlm/Pca4dYmV/+mT
pbeVaRVqpFHzJ0VeJ4vXR3QeL9N0XMYpZpeFwmVMRiyf4gFnY0vcunvt6cNwNT565YJTnO6yLo/t
aB10asVeYyDjxFp3kfObXKxQQgyfy4ByJZFEFcBVJAU78HbpHBJcTA0WtUtOyd/hWj0UIFbVlsaT
wtNKMFJHQsFSkDI2j5GBjKb1nDj3fTnssfOWH5RrRY3JXrit7VQG7hzPONzixcEye69EEK6s7sVo
5720k54VIV/fS71JhuW9R5Hgiba3Cpcmq4lW1UcwmBI9f6vaPRfkwUm1c6a7EYml4ajDz66X/ao/
Kv1p5s/W6aeYukgh5lK2x5qj890p4mN+0tKMSszZ2QJhXZ5Tn4zTcYctmBLjZyrqY+WmIAGL+toX
FaWu+ZZXZEo3/ZXqfOuapJPrXpdlVAYr/04TjJlkBoh95Zpce9xGpFQZc3ozrP/GZkwIVh5L/5A1
gKGtIm78McryN7hvLwHGJK3ltBieFwsYoefuUORPLA0dKvHZz0fldbR80w5KuV1cyvaHvRVteutn
cUXqOhTVYzFW+x480+Rur5M+hRPPqMUNLd3H2cDJLA6mLCJLr74avz2Z6k/NNtjewH5P/eOxdmVF
crCvbYOmszWvanCePc96XDTxkArrcg+kTwdCz1gjCCI2OM1TVnoPhmm55HuNX4ZbPNh4BNlN4jjq
VgHwn0d+1rVYpzcu9iZ7bZGue6QuFkZC8nIfFjGmSTZn3WlkCSTE4h92Nih1sJPsERG2wdZKvbJ4
ObjVqR4U1+i92Uvrv4tb0Puw77JVZhCl2XqQdUl5FaygsZZ4sqs0tN1pN/lqPzD22JgabasRl50e
Ns723LQpAXiMQNVfPK1hoGSylX/actvXab3rOD6yaQqbbdwp+aVNVx8YeeeLvbNS6TEqsbyDNX20
OYR3luPqgxag9JCkUKAU+BHPz3rpOMiv7vTs/ymcT8qIY04nxDLnri3w3HlDiabAgEvL9htJdibK
Ulk96Vm9D4w+doMPY1gj0RlJ1k2xw5RMGt5OX9Zj4eKQ51xpMkl29D1sKiE91XDckPjmFoAE9PbN
vCuJHms7tVX0yaD116IYpwtc1vzkaNa7747PclloMgbjdSOPbUQ7PG0w0c+U7EsiM+ZXBsFM54FL
3DBGxLxhYzWN5bv7le3sq7Tzz9ZQvXuKFFUbjSRMa4YAg1zKkPoqZ41CN+K0N2a211h5mFxgt27W
yXAtDdib5aNDvoWzqfannefYL4b2MpYO0p+G1JU2bhgMYn1t32bHaxKpivWpFubrYjY/kMmyeB2V
d/BnNlTlyldf9MsjS4WUzoIDizS8k69lzMjUUj3l1kGZrX3RuK3XMfVeCU4eH1PrxU+1o1N7zm9n
FdcyqIYvb6nec9v562NdkyPLQ52V8YmVxBSu7as1b+Xj0PFtGyYfSeD031iNx4PmT5egnOuHVKYa
QAbOt8qcUG5h24da+hS0FseiWU9Jket/6rGdYrlIP/KR8k+5GkO3H64B+RtxMZGcIdnvjayWgnh7
XodSP0C4Zq+8kD+OLo9U0oTTZCbjPTcbLnP2mzEA3TtW8JVCT0SN2HZebn7M45ZQ64/xIC1moR1I
x7qqw8ak1LMGmlyf5cp+moOIWJBXWx9SoGvB6DW7omT4kpsHb64OQVPqp94w2Maa/WMt1cdKGJex
ZexvFoFxGbOTuIpezlEvtDHZ5F/bDPKILBwCLKd/qd+cRzDexIU1++yOs08n6nWRvxVYt2OvQSNV
OhW9AZQ5MRfrNg86e52rw108vORsvVwtF8UaPGaiNpz8JRFw0gv+6VZHIdbVIhZiYE3Alc+13YDo
nxrCJ7fuT+6tOenNPGzVKMnILL3dut6f2O6iQtsjfoRwsyAkL4XLsHxlj1NFVo9JqyUSmOCn86C3
Vz6fleMkw606K8raqTUSs9BKzDnbQCdepKeSr3uqMewXxNjbaIW9STSOylCT5nT8Z2w8FPrFDZJy
KHcK61voLTtURyfGX/2bSl6gMbbjxXKuNe3s2LX3ZYF0IByHT4m5J6fY08a1FkNtOafLRrbO2qw7
plLkB1Wa4KnI73UIl1Bk9dAfYJHmLcMOcitlWeN0nQ1z58uvla3n//LtUhTt3lzb+lyzDkbICQcJ
C7kJ8R1jWC/DsnOr7NnMV3nsyL/RRxgRqGX3pQ2B3DsgYy3R5jf/AC5wkxKIMXIdJxtls6YP9YH0
lHPjTH5iT/i0ZptShaOXTvA7q3W2RcyJcsfu+pMuWLNgN+bg8kFGheel1Ad/tY0GuQamOpJOucJz
9R24meSgUpmD2kb08VFRKG4BbR3RxX+Cnl0GN71kwXSuR2u8lb35zGoxmqlUxC8QD1eWLAu27pTU
AaIVSQMBdbwZteRHhSKoqv261O+DNagj65pqH5jOPdLuyQA9fTXVzvnjFDN3vvQ3tN4NAmUTF82M
EuXqvEM/fd3wJVzcTNtvNmeFtw5pMtTji2d1NY9OHgirXhF715F10yh/3zGxVmVhoG1dChTGyK65
4KXKiR4KrMfV0PIEWZKtOP5JYJ0XHIpsEcmCrkSucV6f+26NABPg+xzt3TDgHVhKTyXCohdpF42m
3EHIypqNgSX7c7rg6Tlv+AOAkhOX6LqRqeyFp9iLx/uwTKn9h2GEqfCH6tL8XQYeB1Y/HvXa0COM
SyK6HwJBdd8fSv9WLt/zNs87QkvVsZj80J37B6n0WCuM7jgpdoPZp8qYxbHLrwclIkvBgjQKYWgN
hZEABE7mgpVQ9jRclP2PRj92fLQ39uJLRiNvorP+CZ+FJnPQv9k5YQCTFu3Osn+JkqVVWK0ENuaX
C0EavU2/2K8riX4nv9MZ8jTG0U/tY26PPuuWm50smpaxyOZqh00sDw6Hd1TKziF4SPOesnXznqZU
/rcG9RBPwYA3szdpOIzuvJQN+T7NQVge1oMxwB9aEmw4LpOiI1jXW9pzu666eC7ttMRfUIPQ/tQN
c7vOc28+KIgkCdqpw3ufh/1itZfGtV77LOhi0TmHibgtno9jlvjlonYugSTMz9f04Mh0N8yzunT3
H64r1EVa8r/OHd9SZbk7qWvFgeQdY7cqJ9a5Lp5Fvj74zcrGpFGXh4bQLlbJizYaJlaWBkBBmrER
yuotUd2i41W6GM96wUDGbexqJ4KVwQTr552B54HsdBpgpo/JqJPY28ne2WvuENPYdVGT+28ztSoK
gh5wZ3p8IJQZs8+ZFsyoyXkxM1wxvYfVYH6ZQs1SgGoTU6pfX3m33O8upWoZZA1NmWiDk4ZpX7cX
X+X4V3zFXKrwW7K1b3MxgTkpvTLJFMMfiwwWBkPGb2sWK+aIPxIbybnV6m9VHH3W1Nkxr5lnyqc0
k6dOb+rjpmfkdGVIjz4xauHcXPrKbO8d3L6Z1uNaTTpldkE9vfq7THlDMq8eO+e6O+6qTvveWqt5
KI1vtx2sixDOjovlHPSmn7j2+uBWExMkopAW3sqRzCU8KZhuY3ua71pnKvakUswIQ7fVyW5uReZR
7+HTcLK5i1gu1cN66r2kRw1KjIL6twEWcA3yV5ET5ZU2TKpzDPlE0t5roAZ6hNg0aIIY8aGyWM8B
862r0aTHHpZdGQQ8q6z2fghuBCXXKN9+zq8szMdqh9gYVSJx+SWHS2FP2VmUWGL0SSLiqg+9Czgm
ysuCZyyRHWl5HUvGHkKZXm6c86RaAqdIKocs6mLKpiPuxiVczdK72l2wW6asPqzmi1QqfxSC6oTz
cTgRALpqktai3qL+rnAon6G29OeXynIvwu+50rvp3VB/clZ6n/TlgxBpcfTHYYlc9gbryjkaQb7s
q2KtaZ0J0zSJSdMyzTlTZUa9114cGUx73jcn7Wwj/c/Bep8xlnHl8AVMxlAT7rZI5MoNvLwkBMvX
XC6FqUoglGehNi4MdHsdfvGWEpYzXnIMXiG2FAD/Pm05Q9i31bev5cZdVEmsQ01qvmoNAki9VGCx
s+lrICE6yiS1S42vA528O9qyRUusNNKYXS9elZvgnAmejNTv7xWYlxTtMsWGKuw/Pb6vARDA29Kz
K7kg17kMCxnFGBdrwF8iWcTFg0PI6rx+GWn7TXTKR1sU9q0Z1tuM4iD8snibiuXTqfN0p2bG0KzB
dGHpokcpmfoMzT1a904EoSLRGWr0I6wA9lCJ+O6dnMf72JQ78BfPle5wyE5y5y9WjHGNqZEb523+
bBReHrPZKu5CPiHhoem4VZTNkB/mjB8Vku5Ueh3j5T4a62KKepqmuLWL4SRL41Mi2R+dFMxGlv5V
DauX1Yj9b/6ocuO/RYuMdfYi526vXd36eVtFgZqCqKRWSb/AI5+JehUV7tGcPf1cEd4teLhfUQsy
4X0icmMUklhZU7Zcr4tBMeP41AnQE+Ks3eJ+q3Yz/Qxym/E8lwIbQMGr7nCJ3VfzuUqIuo5XptJ4
kBr3TLGfn4X+4uZd9+Da43plW3bt6a/8zJwSTbXmU77yg2OBnk98B83Yn3twWG+uVf7vTv2hUX2K
0clMb4uBlMteZP0tXDTlJteqOJWtTSahSA+8Rm/f3iOkYWjV+2rtUuwxbABDxSRtL2NwFFRefsko
gf/vX///32iQ1FlhQOEDu3iMtPkix4O19obOoUg7Jrx+PSvWMXf4tCPEOC78zFx20lpWFmGVQZS0
fNZG/FW61K8uOWiRXgzGgYl9rZSdzLYxXAJn/W6GLU3awimPOGRYt62vk16WzzqD6LFpPjXiAymE
1Uoh7SjWlQsYxy3+M8foWPwaLUrZt0Cx1rFRX9fjxca7fTRzCyAGO1qdqIhtl2RiGa3xxjp1j3Lt
/bn3+Hu7wALpwqLYZ2PGCwMIEmTE6PkDtfYs12ufZhN7idup65VxmrzmaueTOunEfwa5/zRYKniY
l6aPHJPGwQ6KDkyOSgKznJ86V17GomHuqTPVXvICIgewvzBlV/ZCgNUN1BWcXOMqhaVd5aSHrUNp
wURsPzT28DTI/ijZSsJYwLJ9Bxtxn902857psGGIs22fsMBaHrdhil2zxayB9Bp2OFfCbCxmZnM2
DBS/ZthhOWu0rbM8lfZwcivDjH2HN5t5qQyhnRBzAgIj0cwVQkwqSFMXGq0hSyeHYmsOvV/9ERoV
db4O7sFcD/5A3GSR2mdVlwFzFoIJJ/2g2rTcV2zfOT21+Kh/m/M/QkAJ4/P1BR2GFFeA/E9ia50d
pX0edkue7eEDOYzFu3dN19m6qrHktn5q7AVFRChl3z+laBOUm++p8ggKyAfgQR6/IjsGTqPqkV7m
P/5INZDlD40+HvR+9N5B+DTXWecuDmbE6SYrnmFU903m7HwYJhdTC3B3sjlers4zebEcCvN3vdpc
ycheNYoaYnYldtlqUGGW29UxtR1UCzx+lftE9M4cjhU2BE1WabSl3ee2FL9umcctkd6hGTA8LS36
ysH6a8HyD/ul+DAsO7Qt7Ucb3XewKWE/pOK6Cu1voFmPW9CJQ+5kQCpa58Wm3rmvMjsTGfB6xjQN
VQYC0mIwztT+Iyb3xBQL+IMYh5D6vxIpF/lkMjTqMbeaa1mErmslGkcuG646mSgnJp195Nn1Lp9y
nq7ZIWhVsQs2rK95ln1nLPsTy2vE9lBbMQg6EVOvvAZVd9GDcQxL7Mjh3HJgjhqVcDdhKMaIUhCR
Hq2fXT1EG5YrOVpHqu4ys4bYVg2rLoj3Y4MjyC46LSLO69uRZpzOYxDXDQbEBldmWAJISNrhPt6h
W2nSriLytHocbI9MSIsJfG+rndT0o8UKJu4M76nM1TMu7SXSMXV3WBvW4abw5Fr3L8bdIm+EEGp6
jLl49vZNGpUmV1Cl36CFJGM5P652jqa7tTmOuPqTHvnvaCkeQ2r5yMaF+21r/+Xl4jG5pPXIm5tR
zPrNfVHKh62Aq6C0sGe7jZ/uWb7FbhTSXq273B4wixnsRbnFsqOQU3szl2HuGvpB67uTSH1tl9r0
0dKURtjK2d/lrvvup/Cz7LmO/XxFYZGbHUGzSYAipZfBBJjBk/u21Iv/EkzrSQDb2GtG+92Uxs2r
AoSrWtePC2M/SfvjNsK+ZJl6tLOAuZZRnghmPDZi+OJr6rAgYnXqcjdZC+g2jbMc+qp5aSyxUXsH
Y4INHG/NQKzUMCwawiWOCnWfsjUS1ElxV8kQq/zBa6K8z/17EDk4o/wwNJMXBznkknIy9+ZiOmFn
QqaoHI7hXGtPzoxBtx+Ya2hZjgtMlbtqztdopvmOreKxKZwFRdR4H7kCzfmOMrahSqRtwxYOPuJZ
VL/gAdYwHZ1t788iRn9Xp6H80VeJWyUXfySvn+FEmeBOaKNAK24ZHstWe/WD2PdG9G1ZHX2/Mvbw
JU2uYPETrEN36NIW3Q9EeMuNiUfdjPTGBAp/ygsm/1W/YIGueUHp5N5gKNhhw7A/NBuaIMw9S5xX
k7fvluw5sB9WrKmEf81GSI904c0tED8GIqahv1zFmr2LBcWWYjgy/FLskF24ENa0f8AahaGuvMhS
9x6XjbHOaPZO0k41812grEbXqWMDhQVbde+QwioTIo/cF24KEg60IMylxyXY4M3TAv2CsFIILdhr
nNreNvh7e7Ywe/JmbqOGAXv9EIrwUa1xnHPh1vlunpB/p8UGfqH3LNqa62M5wFCpxGVgIix4WP0D
aBiOwKqibRYHBopT492KweJo79+m9nkot6RxvzqNcprxWrpqkSW/3OHFKCmPOEsBWJA/nPRehx4t
kmz9HtJvg1e9mbtl9GOf/l8L/ksrjFUq8QL5WPob5e2JxIh4MgvGDwsjwP/SATIRaI32V7FgLep5
H6S/LVO9nA/DD9qjgtzcjONpzCAg1fbZHT3WFsSpBinlY6Tr8/H4NLc8/ytvN/LGoZokOYm4coe9
AHpZUq2vUwv/zL3WHnFVOPwX07zZ+D6KL9MmCI3uEpdRkmbmH8/Mo/7u8hY0SXb3NmZ4OkrtwXf0
R1eZ7xmYFowJBX5S56+xoiZO4kezhlPmy08XFwEBoagH+b+mnE9++iin9pbNTKKUftww89aifXED
9FVn+JXDoR7eRfVXby8Fk5DAfh/kWXYeowrrvfPYiwdPsq+a7NEQ1i7ImYN3UdrgPukBlZTYnnEk
WwzJ/I92zg5iTskYso+DLi76KuKVhVzVk66OzcaCq6r9D3vntWS3kWbdV5kXAAdI+Ju5ODjelC+y
WDeIooN3CSTc088CSUlFiiONYmL+6D9iOjrUwaaqjsNJZO5v77VXba9WSfTkYoRpM/wyQ76me3Xr
e58HiqGjXHHoSla1buzNpD2iAxzJ3Fy6mJGntiuG6rKEKCxmGfQgL98XKEI+0QZcR3Dl8CVctWxH
x/S2bJ9K98Osdxuh8CRLBP85AVsYIxkaQGsyiQDc6djZvOiAGnnT5vXRsmj7us9HNv2NvQytbRTD
PsPIDado6nYzzb0BddjPndedWHvEcSi0qzImHxJ6bCKUVizmr/0IBTFuZyDPnnEbCuYXja5hnXC8
T2YueOMsWpL6LZsHnUF0xyhzDuniNa87YXxwGpaMyTd3bFnWjtmfaqmv6rR4CTF+a92TzRaqZucm
4otjVZexNoiuLDOTYpvjuyj4Tktnayv+6FjPY4nRmZhjg5sqmBgnr5VePkVa/jKU04056MGwbEs4
Kos2/6Cp9OhN+Tlt/X1h8MXq8bwmzm3PDjWS037hmAZ+ggGJGvFBcz0Gpaw4zAJP2Ico8uAevsI0
ROwDSwDwU24RkX/bNbVDXTcu7M4cAmkPhzbkLu1FxxHTfjdV16i02xwXmF1MNy2d0pDrHj16vxE8
CBTYdOlIeYlh87Ye2z2BDpZgI5FMpymNPtRDE9SW9k7z2y9GgWHU3GOdRP3ELLm4W2Sz9wkaL0Aq
kbSnVKUbB4pMw0EfWtK+bVljVA87HQNrJbVD2ZfrDr5HRTRBqx4L54h+e+rAqxUqOpR2wmaYka3K
upuEHXDRu2/Nkn2uT6+8tO1zJ62nbPq4oBCbPD/YgvGiufZD4yGUw0m3MOZO2vtsLBAF3YvGWs8Z
9Mm04ZEnYWzsKMw+Y3cMirxaJ1O/GTXtBGpz63j51phCxtL0wKfO0SL7H/Rdf6Vzdww8WrLr6qUb
mRp09bTcyenAbpOnV0m+m2+Rz9d9oj8hUZd0nIV7yvAd2wNNYjhLfvNVPrPKUzHVpTWvmUqN+zx9
jGISN02IWavS7rIsed9ZfPhIvz5QMfj3F7N2s0D6XPH6lKy/Pp1/lLEkwcF/f45NAnn9WNWo7BiC
/+sG3R/+rd3nagkwtj//quXZ/P67qIn9/uyW3OMPf9h8zUDeqs9yuvvcqrz7rVF2+Tf/u3/5PUn5
MNUkKT9WquyW3xYlVfk6TemC9qGd+NVntzzGDynMh6Tgaj1/brvPv/zJb1lMQ7hvTIi6Bsl4j7ij
C2LhW9GuIaw3uiBlbi41yIQx/8hiaks7LxAE3yZTr5PU9ciDfi/a1fw39O/S+UZptcmm3CE/+dv7
8P36+sum3Z/LtUADLORdyybZSVwbTvePF9zItNXqahiyDOiGo18qe5c6eMDggd0xyAmMfOrfuV7N
xLHRJ8aI1M1WY3EwiOvMVnMzpy92S6sFR5nrJdO+Hob688xeKygbpzxhiULdUkczt8+j8rdulhYn
zfOJNIWCmmvOpGCyTmUX39OPPeJ2bo0g67vppA93c18711OYfhjiJziJTF7rGhkjL47K5c7R9gjm
yo/ERqvKo6MOckhipElIjpx6geeBLVlRGBwYsjQf8bE0fZrsCD0fJgODUI5kPFEAztaD8aeuS3Y1
eOmqfpwvnJ1Ar6kg0fP8TlMOI2BO1UQAmnytlUQ7Y3bcg9KtVacSudcmSChhC1KmQfKx0uStSuYv
aKboBL59Gi2ffsloJK+S4ULLeGeIaQL70/t3dZ69aLyTh36SAO1uMrns8CyIjGjM3cbrjBdv0ppN
ueuyjzWcJ0MX4a09WddRiFysizLZ8nYFY9+rtdHH56bV2TozCCYdyKZcJNmJMvR9S04YGYYsR+Mb
HCVjvdlVGSpR7bmnTAH7Ir9J9jXvHzVZNduR0U+I25ZkHWMNplxwJsZN2v8NJcD91QW4dG5h2DAI
J5A+/vECrIwwm3uvrkmcpMQbsPjt6x6fXzLLdlvhjz9Oc8VWYZlhm/l4sr3mrdZxhDIT/xE35LAX
MrnKmkStdNlUm9bq7DUz6ujO7aOPRjc8lGowFxwcllL80HE/05nu6be9Kr/gqmTokXoYlliTV3VR
4ODnFjwTN3unXbdwtue0Nx7IwE4H4m67HHv0OoJEaWj6PQMEInLMGaJWv9U15xFqq9ihDdZrqFn1
2p8LsUtTtD+Tu6LKPfMpLgHRQgZcu06cbjygeDhrG5B8TuPvktkZGDOnMdJhWOy4Nuf9FEcdvF0g
rq72bHOhtoJwa5OSs/BVXnA+UtntLJuVr3XlPu/Si6bjGS4dXrMTmu8U9vRTw5E66Gq4pNJDS3Eb
QqW2te5yZ5+77P29qNL3PmKKwcjxxtQ7dlsKfxT3ShJyKphmNnSeoburgWw6Ou+AVdDSoRtOJs6q
MUHRrbI9bJfyOhqjc9tKaxdlgvxoOFprSzOyExDUtzLR72Z9FIy01c5gGdkX2FdPme0o3E2igJ+P
TIE+qD9EecKdHLzuyiUseciGfiar/WVuQ7GXSP3XnBBxfTGpcY2GzRbS/EGBESSY8HmUsX/J0WPz
NJ9PUcl+PjOidpuGtU5slX801TJHmmmXHvpLrdr27PaTfoeYfp/KjI4204gDv3TZB1exCZFxyKlx
GNlkRfOUHGRuP4fYRgypxpPnzPe65OrJ6lIcZ6ntPX8gbW0VnG40niQbiCWvjg8vUkDra50QyDyj
XA45iFgsMjOzkSE2tFuUYE586VkWETFiZ7liiQpQE10UZ+w1Yq1Nk3jb+Zxz+gboU56ePX76GDlc
ew79T6lvMuvu+ZlZY04YTekDM1bKZJ3KW0fNfbgYVYbMokBtJNem2rG61Rf4Zqe71zhKvE3/FQ1W
YWozfYVEOTrxBgfztE2x3g2un+4ZrIbb0vDOGsOd64HMzpwKhkNl+DhxdDoPEa1adkOrXiQMBgm4
TZlFdsU61kgHZEyrHVk2B07E4zmy/GgVJRxlNb8p74veiXHlhVCAOSgQ9dZHAvuWOBpuUbzFzLpt
7MbbdPAUD4PAt9lOunakzeDZNY1uU7ZknacWkcoZSbFyBrJWo1lhJnHpg89M6+zXBNRzZSO7RLiT
I7743sShJw5B4/Dk95TYzLtJ+t55sK2jbCzMv7PozgbfVI6YDCNn7JiMElzB2BthkmZE645rytzm
CEeroY30XRRlHPRD+16F3nOX47jVklFsmCvIlTWG9oEzFtvJxjjlyz98TDsVo7eLmpY4hPSuG/S/
U2maj/DBMeaHzG7tXG66Iq6QAMr0pDdrDb21tFt5a2cYtOBwH3i7P4KLHVc43dx9n9XTOvZYYHKN
kHYJwnRlK+R/Jn/VITGZvvQqCfowi/aAEYZ9b9sdL3bhpLVptouLbu8Z2dkq02nXYR5RYrqyZjyf
RoTroOpIGtedEVABOFzbRrPxEXPxGrjxoQ97ChUhqayViPptatTHPMM2rXV8NInveRveYb7GPlF2
v7+A/54348C74OnacCUwH5agIRvrHeS6/BLGebG1VPShTZDv4rY8G2Wv2B+YL4yKuivzzlNldoZX
SYox4otMQG1J02w4UCKnpQ91+o7sRbwK/c6+dZkOBg7odwZ+Ou+2m92z3EwnL3G3TsVIy22LZyqF
2wPiym3nD+YJBPNacXPGBPcut6ybwqXCfTbafNNrA1uBeHrMBfpga00Xveec0WnsQ5QnH/wk04/A
60mizTXWK4vZbCvTS+iaz8DJr/t0hLzsDU+6eNtkpHoNTJxazBmVaNRhFAKQWITfhHRRzpo/szbG
3CJmMXJl5ObKwBMJt9tuGQjH3SrSokuPyVHxBfRsS9sY4SxPce8xx5X9ru9Evu7tOVyx/wUbyVGm
iFx9G2cQvlqJm0l/3xWMSDU7w2mSFDhNMu4FiBeQKEwHN73J6NtfTo3+1DG8c8K1rMx+Zc3GJyVI
3NAFaa4xn6ltnRH2CCv0w0FOfSBNDK+ifaqr7pxV44GzWR30lcYdQrF9pK1WmVHGcc29g72kn1Ts
wvZPY7DeaXhN43GWcmHXthvUmcHko1W7gYwmQouZrbUKcbrJITZFSYfVjOlzULmkbOoSMnUlRcBn
954NTLwa2M7yPFCne/GOG+KMYIXlW7hsJbUC77xpCMES997LlXPssGvEwtY20i2OPeE/9ET55HgA
EtKs2ZZwdFnG0x3Z6W5dDlAG8QJhwZkGpINxnbDQHdxae5yyDGiF41SBh2CEAzHHVyKxJpUUBeCa
YbyfUQYUXpUttpxSIELF2VY0uCI9rTm4oao5XIv5CGacEIzpKlxNtTrhsNbW0mCfl4UdqlbeOnst
9NtdGyGSj0grJ2XlnJ2BoXOzIGAHqVewl1XaCYa92umjJwLbwLxdcfbdjY1FesDQgHi4i3e3aiAj
gMjaY+w9ZQPDUSEdtpkmYeSS5MqdOUGKGNjhSvNqYDXA2huSuHDZveDclAenr+SaEPxdZaQoHOIG
9wSBiK4VLFmAO2zZrpt+V7LbXFdo06UB/SOOr5tiutSTeAzhY+iKiaT5ufSz21wZm8Rw7vUJekdb
6EE7ueirdhZMllSI186+9PjMHX1Qu1omm1GGMFxUd2r8aDpaSbm2Fw9k3RP94gZ0dtIOJGXhnOZQ
XYBJedc2TgjcTjd6qX3SZuvC4L3ZmI5znE2lOBSGCOyC4b+ESXXIevQRJsRrEv33ZWhjuHJCvj5G
txcZIdQkDz+VKPe7QgFEDo3yjEDVOQxQovhWS15oYsdvG7ufSNHvuzgNjGw+E/dqgqptn7oBv1WR
YXjyuIOm5VKRq3p8CwBLmJ1EUULxgSMMzLclFAIyBqiUiDaTDxZcM1kHZhw6WeKfLUjIUSUOsqkL
DP3t2S+LaIs/6Y7WhmPRMnok04Lsxa45nkmqhKOczgyGAixpYCX7dlfW00ox58SIGJdnFBlAiOmj
KzBFzwVA9iaCnez2V5bR7LiF+G6NYoZNHoIgFF6nTU95Asw1Oh/SsjmOHXO9Jn8kvprS36yB+5G4
adcsJMstdTpWRMMQclhDXKPbYflfRynuI4fJ6KapiJ6Pg0h2mE9IUIwp74m5IyDZRMQzcQ2Ah+h5
Fwgi0VaUYndy4k+4Ncqtpi9QnUL7WNjRmestachkGa1zKKV4GwpiEhYhOElFQFYXLzBTN2g1G1Eu
w0nV4La23ecsiqBZ4111Bu3jMMaHvMq+TKHdrk19/qynJrjttcXkBO26xIpt0GSKoDNk/IXn+qzA
JJ5eSQ+/kI3Eckp/BRBzfPCuCAU4PygS1A39p0PUrNsSBnTTn/Bu3xMzWOYOyTjr+JDys5TqOevN
djU1LGVtdB+zK4wsHX87FM9y2QSQspwIpK6LiWmlDBASxyTmLDxyPIrq31pS/09X+htdCbHFgsn4
6sP9k660rrJP1b/9+789vGSf6cwpfqB8/f7z39Ul03jj8aFD7YLO6usOitV3dWn5G3zKQrfQEX24
ib+Tvkz3jWD0avsAaSFXWybI2O/i0vJXjLktdmag1E1+4T/Tln64KGmQskAiIC15Ouw8GIA/XZRC
9+dKs/PqNiq+pNbjqMuVzNq1C0qCLA+DZNoo4jpwKWWI8U+UiMKv3rlffC1+wsX++Rmgo71WU2N6
Ykxf8gyaOkQjX4wqUDQ8HNyX6WCDwvKa20TRprD0KeJw1T59fQL/6Dq/JB9l1VZfup91z9ey53/8
T1TWf0EBVaBm/vtvuuSfrvFVxVr/I79u+YFvF7Vmu28sMKJUohrQmnRhcu1+u6o1x3/DRe24qKkO
jCoaZ36/rBFGHfh1pg+QneuO3CW/8TfRVAggdp4AFmmjqqN0mf/kwrYtftWr5dahqYyzAzxX4PJU
ZXpfqcGvVHqiG1IMJlTgXsmR9CAS7hJO4hSpLnhYxPCgiWxiAgnrwFzpMTBWNsqGNX2wp876EEV1
6D53RpdygvU1DiRsMPDudkzoHUKgU2U+d8IpPoRMoDsyqbRgcKpIfZvcP7cwMqF+OmpXMP47iGdj
PbA/kBh6zpzciGoGdmR58lbxh084dBU9Rb20K3PTxIlF9YxeRH2x1cM5cklKFCG1T9aUMIGx9JaO
U8eEFXbyZg0TygTVCKoX41CL8VDHbER3wqFGzmDstc/NzmdWPUShlOfYjFrnMXQzo2QW5eBaXXzA
cNQ+WXmn0ejQFVTG4JQJS3E11c5gQBtTWnIpdeagh74VRRPIlFYqJm1silLfWtMJ403q4nVUSd5Q
LeF7FW2SQjfSVaSaMWk/JlXf2ek+gsLmi5vYipj4RMhUOkkVcF11ua7aPK939N3N6QbmU+vfeJVu
YGfOFCAMhpdVj6UrSTHlpnzY0GSoXwuyjusvMJNZGZB7Oiar2BzdFttFHeZa+9bMJsh0QoW4pisT
4QjPCGcCqrHntjqUBvjTiOWGHg5uuY02zgQvG6wWno973Ar53UMTya05OZc4CZv2PNCK2VwDQMby
taqyyf/gQ7zdG70Rzzs5qaG4iV1/yWuw7rFqDkiSGC8Kz0LpKOM0feCtJtCTmRBHSBcNob/SRzhR
Gy8bsMIrE8k+cqfwOiO04K8GM0uZTmYGjoNI9pIE4iSqiIhbRwim8qUqKMMrx4e2QUnAyzxkGPIj
9siBMj0rAhnbmH7zjg73IjlosRaBfHP4nYexmk2SUI01o2FqvWhBzM6Q/bGJmyGhDZuGloTauqM5
OjVDNtL+aWauslJnvMVugwKVQnFg3wlfT6eHvvpKJxniOt7jqM+y01yFMQ5Y1Wg76EyUl4zVxKDf
QV953xRsydjgG/2zPaQAt5jaE17AjmhdetAQamW3ofa+BuCUQLUWU7we/NK5a+HEMYIsS9c7Sbtb
8oaMX3qsu0l3aOiWGneQWScSlJC14p3umxV2X1B2TiC1FsU31cbpQ4x5DIt0Tnpwxb880mOvVPg8
h9pU3ZJx8R6nmv62l3hOGC75haZekozp6K6eMPnx2XkEREq0kM8piYi7sGbDvnZDB9dhL0dBej1k
/7dLXXt4mXW8nsgCoN3oE3LUJHBsF8YXk85qeoJHAj5BUfAZAamabX9bCwQeHLSTx1oCZEtuYVvx
8ZZ6jtcZCxt0jH4CBJGGfvnSWk1K12Y++gQV7RETc1lxEVKAyWzem5ELdUm3Dn9Gy1ljcsaiP9SZ
Ppz7Io/ILyMkmIyLfA/gUDxgv7Xwnn6yo5T0JkATbMuzI9kaGzqHgf2ktfF9odeZtprZo78wEPAz
3LfCGQ/5BGaQA6pNI0zfWwbn1Fml8ktaMKFcOwwLaAkDHr2QC8YMjJVb4lAposhuH5umS+k1KWNc
AxqxiQmzUQs5kc+5CQN/iGx3N+qxQnoGFmgeezpq5w2NOrbYz5EOTzRuQxYOwZcXg0M2oPuFbPE0
cpahRll7X+DtdtMpxDjGwS0JNFOn3rYu0QS3mh1P8b6S+WL7qyztvi2F884HvkOyCdwmxmxncr6E
xhJSDpM+95aX6UTXWRZmMSQAHJGrafShIoxI8NbOT5ZART1MqdzKlPjUEQYWlDy7STt/a8LuA/aY
MsIKhEn11DoK+/IDIhzfwD4rMNuRncA/VijXC4/SwOlEaiIlhUaCGDaWJpFAzrOme/EpGgaruXK6
nH4u2zXyT82k5u7S0LqjHXnT0UAIfjgjNg3PUcduAn1JnwKFnsUpomkMx44tvAqDFHbbXVtjMjhY
JAFZYB2D3EMumoUQ1yMrrpM6D4EOqGj4EvlfWS6i6/ONQVVGiOCKCLru6thINkbtLOarFGQjuJWO
Yws9UAtZIW77cZ2FzXg9JjP0DaetOMfJ6rqojP7O5npPNz4WknPSOiNVeUZhKrRPaZlAAcZe/0iB
OZ5WT0Jf5f+hl/AzLK4IxzkWzE9Vr5NMGl2vGPaIlVGAly/JuIUI7JVCcufEnguBcCKxGV8QziYT
lk88lQ86UiKlT7oOhYXbDTxO8veIAEyahBkw7UAAknHCW2rrxCvOYy14YzuSyO15ZOymPuc8o+yR
0YJen2wfZzta2tgV91qtCu9suWZRvLS8vRMkI1YlLJbKHqHaDWAzyauUCfBQv6khaZCwWeW9GG6F
oRMXMq0QMGJUI4YEQgtrnHkEdWhrdgurukYh1bvjYBTGZ7kAY0DTOpG/GWN87gw1DXK7G4+Z53zh
DEJI497KstrLr2bYfPpNkrq6CizmbYtd0uwgyDYJ9596SCai844LgabwlS9PaMJ4eVilrOKgSW5K
GzeuXQqJClWW9wnpGFIoWU8+b03A0XxJZZLHvIm9joWjKyv9dqQKDnlMSJM9PgohR1nuASPQiTkZ
j4mJtnbRUqmnp6j3ii+dNbvWklce77tRatbJyyuMkVKUmYOsrWkG4MEGlGiLnxGXoWLZpuarKgle
hRO59pWp5U0OhJMdzCZrXd17zKrCh52qylps3Yp6rrumj9x3cYar/3602zHbJrnAJpUbSBRPJR0W
iupFEJtcayrCvAaIr3kwIuI5u7QrxwgXJSOnvN0kcspc5jpFwcjcCsetDvXAW3V4+Hm5ILwgr3X6
4A13EbCccN+ynRMfPfI77TbpHaaFILhC0hEud7PxUrt80PdeL9wC0F1FOjATbKnZErotNISmIq7A
r0289hosX+0FLqrY/DaeXcP/Upp4yIpVVxUEoJvZLOWTHKzxizGEfRwwQGXJa+dGOldVTX7irkWi
HdaYv3R/09t5TFUF/7BgBnRSboY2NNITzjxLwZTCSsPVjZ06NCEnpY1Bcj82rJjWa33ERGd1elFv
gEfi+8mmxmI0XjFJE6u51ZXxJLAgQqEFNW7ceFO1vHhV5rhhc9k1+VVtgcfahHgNaOwYp8zYl+Q8
kWvxmegLNjFzd8Dfu/Ck4S4PPznW7DRBEfkWea4hBKBsWQP5RS+yTP+tb1DCsTe8yg4pK4JTSwWf
NlCLO3ejAocmPYUVLLKogxNG7KlNStw+2Y7cF4t8rWeR27wd5EBYZDWX+HkQqSPddd5WhQuQgO18
Pp+jPNfVvd42/GBNp9yJ4Fwz7zvDLgyM2HobQXzm0LrBkUr1WDuZ0P4o76RUVljCfDdo/ACdaFrH
d4OFS+xyvTP8IHejCHm3nc3ie2fU/8Jp9/87IjuCiAMw/68OtfcvZfTaCcQJ9PvPfDvXujh3iNhY
OnsbE5qr//ux1vXeuLbhgM3ShbD431dijfHGojuB/+A8XzqE/jjUovDosNzhGfu6YTp8//7Jmdaw
kX1enWk1YVCZZuFVWmj+r86y7EUs9I8k5BCQiX0fdSzvqOa7LEJo9tMl+zkA6+YM0QelHLuNihLJ
/hcRs+YihSsB7jCZtbedZ6ebzImfIaM/18KtHubOSN+xoogg8W36vGCKbg2bnpVRtxB8sSfvRwZ7
Qarl1C1yT6ogXLtyC42uvlI9N50obMOjYY/mF1MHfDyNId+GJhOYW6UzfJg45x0VlIIgwdFBAwk7
c6kYh+AA9gFNDw+Tl/awxjE3dl7u33mF5WEFr1LIv1AFuB9RLtu6OIRHt3LeNolQQZdNcj+6o08j
ssO2maU3cMp5PPiaTyWsCXJaS/3uHuY3O0LRTG8Tn7svAY3ps8vQfOtLNwIFUmKBgq0KH3w0A9S2
Yj/ICFZ3z5iYdgbkJgox1306VV8YVu16K2cWjWlW2Ua1zSYNYCZZoH0Yd5hSHGoEgTLOYWBQ500w
OrrLLTuGJVNehnkx7I+NUezZQeV7TUiMpNC4P+VdXTwz93HvvBIUGGiJGVqlr69H3y7PUBAHqscr
bet5fXuc/GRfOuLJG7N4Y7QY/hGq24DM0GK+JCU8keQ45hrnkIBtHi6l0X0yhvEhbtKdN04Ajqus
xD3mn4uOyKctqX1ExnH2vZlf+DjHQ02cA8wmRBij3sqouigom8x2WdK0hOlzC/OMpDqCIKdVJ7Dt
fLovkgHQBSSnW0d2dqC14Kz8LvefW7Mzg6pW5jEito7EXuGyCPX6be8O9X3fFz1kP+Uyw/Qc8Ewm
ZCJj5sadD8yw0zGRb5VijOjOQ7uxALXt/ULk7/7fCoD/gtLe93WN5eO/FvjOL3UXv+S/WA75sW/L
oae/EfgbHRqKdGYXXz2O31Q+FkqsjXglv1smWdh+a6kw9TdUymCRFejowmHV+13j469s13UMH1Xb
gTyk2/9sOfxR4vtjOWQtfr0ctnjVMuJs2g6TdRPAlV2sHNmxzOgZq8Eq1WP8fuCsq5GrtiYD9pEP
RVW7U8UA/JEMUsu3OwH1mqFmKbN6bxjRqS3G91IjzeCJ58S6NzFe7IgeCrS6VW8UX8JiRjGcnuJ5
eGDNxC5AGHU536/wZjoBOUHo7WZ8RVnuYinCO53GW79bQo2oTL5LiqBmj4Lklq3rCXBR3MsjPcfn
uZar0iBWMOdffJ5xVGGt6afnvDPQ/DDmzJTdtg6dudjwAspv9g7fsS7t75A57iJDPtE5+nHsrPeT
nnxWfnyahMKbJ8S7FEMlvJa16rwPOQIXo1+MaaT/drpyr1MvX7cNzfR1fD82PAsqWTFsEjgsXEiq
rryrcuOBymYOTWQlWnO4q6fm2Lp5dhyixFuJsVTrrJmj7eT3JBLijjKIEgOaALw0Nf2VbjCg8mia
WSVJ9AkCNbmKGg6bRgIJexUG+YazWQ7JqZiLI10PEEKd7tabgR5kzpWvZcbByUz4/G78mPkz1nv/
vQztYRMyUuU2dFUmurehnZ64mZfFAGSmbg9HZB9NBP0Yrj+4WF+2pi9wt9cRMODGncHkq2Q8x2gV
+6bNdnpfgBAGjHA900f7aaQzFt7ux5jgxl74pPuNyA2i0dT2fhiS5+uHgO3yDYBDEG2ig9+eRzLw
JmaP6fLeVKFo9laGv5NkivOFEwYF6ZP/rSjqf2En9+u5xb/isvWXm7fVS0zdwQ8ecIzV35cqm9oc
qB2YtTHlM0tbJmbflir+Bj8IAzZmAFQevR6z0cJD1Y75x96Nke33cYSwWapMYemCQZu97N3+yVLl
LEOsP2a/RAbYhQjWRNcBDbcM/X5csTI7iVI02wYiUXnyO3yyCo5o5J9z6w5CWQjsSLL0qDJ+9tV8
KASOn8R+N3ZkdEy1NcJonVnqvFx+HjXsDvpQCgyoZ4odyfyQ9wt3jIpSx/9gjQ1Oo3zV2vaqbD8M
FYUgGIEwIS/LE+AnsiSVt5F8ZaBe3ReOcWgikMNRjcGtfDJcsem5uWd2eUjRBxCKgUiEB2UY27Gc
Dm6hDsbQrOMu3GmZd4HovNblxw5O4wyu0MoFvw6PRWz+TR3b8gn+4j2kqoobku5SK/3je6hFZqrX
HPvXdvrYi48aqrk+R4fOJMpNWzhpIfyGYp3Y7pXn2ITLIuyrMYCRjxnO2DpyTiEwcwwXaFCcrpoC
czyvLUfHIL+U+gOgxALrGzU59kNMDKyBbe4yfYjcQw4uJE4vTrlCfqXB2byxVflRT/PNq1vwzZ+z
Jcud68/Xye+v0fhpHKsPWV70Jq+xnm+4wfEp/LPir9+uxD8e4acrcVaDnZkDj5Djn3FuHO8xBGr9
16/ip0LFPz/IYoV4dV4BsCWVkC0PcqDmCYrfnnFy4K3Iem3oXA6StX/42+Jevvt/eu+Il3NA41vm
M8v+8UE5VU9zZnFpWjsmMBDly20V1O+ch+ap22Q3SNx7t1wV7+udu/7r1/urT+31I/90ZfZOQsdS
At9XOFezRleSZm7/+hGWA97P14XNJozWLwqzDe+nA6BpZ3ji5rxZJxgCFVG4Fka/l/2NReVXr+P1
oyz7rVcfW9aFOPhsHqXiUYT2TLno37xTXy/gv3ohy4f46iFIYyVMcXgI4uaBcU6OyQ6f8wZk9+Gv
3zHBmPnPbxknea5GUjNYL358pJDM5phNBcvFasIcH0Sn/r4N5j3J7evoaN4NWzTjh+FgnepL/7l/
HvZ/f2Es8+y/ehL+T99nBt229CyYYENAzGQLWvhA3H0NSuXOvFB9tabbGMXqb1aRX37/FhXj+2v3
f/qSVzOwKPRgVulyusqNEiM+YEFzN/l3skGeNVdFOK7JQu/ckFqKW8sFN+EeSBb8XT3tLy8p9Dbd
sdBHHPunz7vP8tAyEm58BCR48cWGhXqVnxgpBXLVX6Kt8XefOwaYX7zn3CEYsX411iwXxqtLTBQ6
7j0tIio5uguY2Dy5VJISEgqAtgep47AHz84F0cFVKRNquEhiVgB1Y9jdhQuyVd5HOPgZfDIPYsw5
4te038eKWy5tGrOzODypxyZtaNEqxDTwwCNuQo1qJefFX2IxHKG/zMAoSpePWxRnPSq35fiEt3PH
wSgYMIOnMHqj4e3gUqAC7j70o2PcAOFrrdPgTZu80TdO7zw4bX5yOlazUvAEOXwzy9BjZ22JZD/G
9aYt+ssI0CeT58F5sipBw0aznRm9u5W+MtBM0qm5SjV3x5hmIwfA/iGjGBeOsT59wOK5iaAqeuUc
GBVyi5q2UkEW7buOHwYh4V/X1XPF7LJ0zVvWJ04Rat1P7kupjjXxqphEuMOg2hL5UY7hhjABFmZt
X5b1ruy9Y89v9tw7jICrclQrd5GUJnnDoAwW7/O0dAPi6elMqMFOVa/AaZzcVF0S3aR0tbmumNFg
qz6n0jv4ZrntAA3mfnnAz34v2lWGOOV6eJ4plChj6snA84Tj+9h4dNE2VBRvS0/DTzz5W0VyFGDN
Lp259iVw7ASJm4lt1zgncvinUXkPQ/5YSY9NvrljvHbI9JGawRtHAkcSxaYvABKapI1httprKuNs
tmDedo7fxa23mcMPevy5dNyAkQYvmRKi5HMcMkJMqoewQ9KeYCgy9QAulvFxVG76HBvRppkBfzt0
t4Wnui7uW+MdP9vi1A4bOizeq/FDb03/Sdp57UauZNv2iwjQm1ea9JJSSvkXoiRV0XvPrz+D1cBt
KaVTeXHvQwON3bsVSTIYjFhrzjF/VaW+Zwuyj7XwVaum1KbxS+cA44UqbYXU3Lda+1Km8EITmfre
oADACbNVYcinaRQOUgCYhD69m1jDKcnnl0I1/yh6e5UKAhr7Qb2QYfvdIUukJdI1TSSVUsH+ePb9
j8W4nmm4s90dODw3iLcTCpVRyxKgVTukocgaDbuTBTeEhBJH1joG9ZYhZR3Nh39/B871ZWy9v/6W
s+WgmEF18v38zxenuFbceVM+RY61tnYIK9fZ24Xxvi8/jMduX1N0/J+6cjbeqFK2V/T4P+OB78SX
4jZOti5iF6D9odqSlXIToUVYXxj4+wcPmSHFFVOHhECS9bIUf1r36t4vdSFSa3Ktareeg00q+FdB
Xa0F4qz9fiNEO87BnkYci+LHXlnKrto/XvgRy5P9+n3nR6DiEhFyKaZinK33sxyZVSPQ1YYm0Sin
Wv/TJLqrZEdqQk5PL0r40+qnKrqbqtO/h/6+RVpG1kXFXM5YFOu/Xn6gSU2U9SUjW4iLQLchHLbI
2Rlu/j3OT5ObgSxK8Zzj6AmcbSxUWaLD5ItgVr36UPNJK/DXuIkDgdwLOMLZhNXF9oVBf76v/2dQ
42wjYVIg6vp8qF3zSnRUh03EjeANK2E9XvH1cP492rePtomlGU2qhNfYFGl2fL2VYLbJ4EyYwjK8
L8l/w292aR/47TD3dwge02K8Jrz2bJ6wGCJNMdkYheOptN6R0JwAeNkqdHNwgrYq8J0DwR1hhNGU
DzPT0TnX23wadoYc3RAS5jWSvsoa8enfl/7z1unT7uHsLYqlYYKXxw/rdvp61VxXzj1iBofMlK3o
tv8XN/uH+cRp5dOIZ3t7mGxWmk+MSDNjXR4bZ9kiYXtgi6Q56U5wL56Uvj1fqhEavTLNlCnr/hVv
fl4pfNmMcZLwfOGleLWbXXdrKB5Pra3b3aG9FjeXDkg/74MNCYWAZFFMOc/nDgx8QNEyYuOl99Ee
ZOC+fTpaTreSV0AYiSW8+XNx0OWd+LoWcZmfBl3eqU8LYpvVc5lFrPzxFpCY6s0b/ZBttV/ggy5M
5zNt/38OvJ+HOlv0y67XK9Q1OLKuZF5P5d1f84quaFuvQjfiv+F0d7ClvMBwgYSEgL/ZXJi4Pz7U
T1d7NnHbNM7offET+lV5D+vxJluT77SFVb1Nd/kVarULq8T3D93X23s2b+e8hmca85Gn67hLpgdp
Bo6lvBjC3YUrW27ev57j8kM+PcdAaiCOFH+fI4Y7F/epG7r1XnWLrXoo18WlM8v3tfbrhZ2tTbqs
SLkoMd7g9O7MeNXa30ZrY6142U14deHqLt3Gs7KFWU+aWEt/X43Rlb14NXiSK23UbeNObu6JNiDl
9aXT8feP5XKJfKd13klRUc4usQxVvKWYfNxxOEVs9PXxFMkXnttPF2ZSrFA5iJI7cL7E5xqJPJY1
cwBHajjTQkbmBwLoSeZk8u97+H0ktlwMpBk0nQztvDoS+1lfWXJF1awgkrCi7D722168UpX2QhFy
uS9fp+Iykrpo2EVRs7Sz91zQ6hnycVe5M1Antu7ddB+LtERVzwDa+++r+v5Cfx3r7IUu2kGwCqvl
EykgfWr+hNXh3wP8fNv+ezFnL3A4h1qTjgzAmZAjsBd0L4rKhvUSMOfbt37ZgdMLFNkYIls7rwGg
DZxrLaIw12SynUaPM22wBPCSVJygb7rBKF+YDz/UfpYRaRkbfOQsVT6b3i0S1wq46DIhbPE6PsCS
s/HIrcan5ipSbfZOjnUlrINnPuhec0Aitrq0Hf/5N3w6A53tR5VKrQOqrZUr4SmkKt04yWzdSBAl
Csu0R/IIo9J4QnxHpy6yw+F37z/JHIQz2u+9bG2kSHHZZduqNF7FJL1Jc79W+w8pznYFtIN/TwVe
y59m9qdjy9lskzLKqnE31qB9Q3DZKUrjpC9yGyPt/DtJiDASr+ug2stWx6G9mw+drGFRHD3ZMrYY
x2kmhPtSFIprwCQJVDQfIGpOzJZkDZuhIItrKMNXIh8AIikcOjthEUNWzxk1kiGGhB73tpYhXsye
UwBoOb213vxgKwZFlIOKHL5KOahhsFlZhG98ShXifHx/VaigXjhskyyfh8cwykFCVle62fxKyYM3
o304p4Vn5o8siLae3mXZkfo3fEQT2d6bX5F03/0GN72bCk6oRvSRkJ2IcoVcWLSsYEteJGG6kQXl
Vg/vwjLxxB7MC3UirOn3otI8xsJDX94mWrwTuw/oE25hSHd+22xjoX4FrnujBb8wVq9baV4FSXg7
JiUxLeOt1T3Ho+RMZeQMAOuy7maWjuXElzuxXAwaXgk/BSAuOjCaqVPjlnmOrdJam/q1jLK/M8kP
lOM1qYYeSUWuqPyx6tBpxyuLGE61JtuskNYzfeW8fDNIwk6BBybGkciBVZlLq2YqVtzRVVzpdl5Q
AKobW6QbTO0whF8LFpYSIcQaNysGylYPqlSsZ17eorlP6CTPUf7Y9YrXzRTZdW+sTrjd7bpGjeh/
tNIxA+gtBjcLBTWQbgviDwHXA8GqpJ0AtyPUpk0kfvgVzFUyW2flveqwSihwx3Tazbgb5Ik4mwyK
C5+LiiAoNe5XMu30HE59KVwXmeYNQeKUEiGnQIm0dPSGVrGbDuOuTvxfkVzPIG21MSWEm6BO2vho
Esmneydveo7Bl1qvOXacwArfJSAuWaveJGBqJ0HepHO3H0Xdi9M9py6oATPx0rUT85W2AnLoInE7
CbcGk2eMTj0NOVFv9iohOlpckhpIz9sU90YHb7TAfxOv4vSulIi4Fyf/g7CFtVDMD6YYbmRTAReC
nRogBRqsExyOdUR+ZZlj5q3v5fBGSmGRgtTNFokgWBttKvc5VDRLyfZEGEJy0tweCo/N93ywM7Pc
Gm2xj2uYkRpmUu01wxdMLBQObWuLitST4gbQwbpFsQuMEnyH5kBWX0sTmmXEiEM8H0Q6jUmTHpLy
Fxoisl6UU1WrewnlTVmTk2gRJe+XGI8Gop6uynktMtmj4XegKXt/ek7FzMPC/laI1bUfQGtKm/vI
eBzmpzhgMhirwscADE+nhgs4hrioHhT9XkZklLLMiLnxNCtLAycDmgq+ZkJK5Svqg8H/OacxabSD
O805EO3iXs7V16EqnkbmS6Q+xUVC9JbliUTVmAkk20zgo+P7L1X0NuYyeuV21fcvShxsxlFYIx0j
UX22obK23J/ko2qLU1CX62SKmED9KWxBVvk3gRQcCvFdHJubBJVEJQAvL5kNeKUxuL9Fmv4BQWsF
JAe/C+/IVZML26Gr9kHXrNDBhXanl9ueiSm3RzxOV1YHRH6WvDgT3WTujqr221+S6RCM+NlSMCOx
LCkepiy6j/zbXv6j51fTsO+mO9CiR2PAIzWQI0PGX6VMK0RpSBuCdYkwVv89VPpKMBQbvwxwUOTC
JGucLDDrCnXJQVRdxPh2DN24o4itReqziqBXMQUQ453oWEYAOAeEQrbHgmn3VFKM8tXo4KeLEB7w
4KvZbo6JKsGtkIgl6jXLNpLrUBdZzWknRNZWiV9rld4sImCwp3uTUEhjOsygUFTfP819uirpidhd
WV0nyF3gtjoqxdu4WSLhyVZ4ovjqBvCAomorlyeF2LToVaA4oJGsYJiH5TuI0G4oXmeCZvTkTpTI
Z2OGKy3MC9UJ8luFSeAbf9qmWE/xuBOUcFXGvxHao5QDTFa/Ei9ISCtzOa8Lh2iE6xrKhIiNf7aC
UxIq92VYSCujewWpb0fa73ogg0F5gHx2GBB5y0kKBJxgWTiMSfSWCfJuMn8NyoC7P9vPsP1RpHjm
6HVW9FrwfBa7XDE0tkVPVNTyZ3Ixro0g2ht+esDhsUkWcWBo2OmgvciEHltsyMv2ZPIet8FDKt0V
Te3kMWL2Wk9XjaSCg+pduX8fdAMLWAGgNxZbREcSeQmtPg2OZhIuV+h+S+DSaIPUfRQiAgTVOf7t
D2bpJQBPOhy+XMpOSaiSI02kNN5kT7HwGpSVHYjxpbKw/H2Pga0ZOSwbM0lGVfH1IBdXtVyN2Mpo
BhELiSFjI3g8M1d61PeXq1jy9/M/JLNPw51taaJREHIQXjgA17whrnYjPaf0n13wcF7k1I9t5YS/
ojVwBG8he18qCvxUeZZR//51astLGfzr5Q4ZxxICipdz5OCpTuqGN4hWaYMjhNxf7nz9/XtnhxMZ
tIBm6VjGNZptX8ez0INqoWky3q48tAcWuW2+Sk+++44UimAUN/WCm2Zfr/69d/zxPluSCSIRH4XK
afLruGUTzMqg+Mt1yrt6W1N5IFyDaMN9sYaYsp4fcXXjnXL8d9nlu+j+e/ylGvn9sv87/NljLnxB
T3rV4tO+IiVgzbds3WwJR7vQWPzhFMP3kZKZqcrURM2z/XxvEOlt8WVCDRzewEG5DgNStkq+qN1A
DyxnM3bhfVl++LcLW07oOnxoqqRnz1PHWGE1oHHcqmFj+aKbt/++cT9e0ae/v5wPP9VVFDaoilQ1
wF9MHJziSTQJambjmcvbsiz2U9c6/x7wh+Iq1KKl8kAJhdPz+fFZEao5wfBRUwaE9Z4dEmrn4rFx
Zy8h8nslbvgeoG66cJD+ocL6ddizGRJOUQilCC9Y/dx56bGxIy9az7eG0zFy7EU3l6bkj6/+5ws9
e3R4Z3NNLBgRgrCr75BXuclru/nb9r4rTpcOm8uf+z5T/ntfz54k/yp+pJbh4k70Qi1B9GnZeOUu
vAIwci4MdLakhQ390jxgoNR/N/ylSSw7PTCfklgKrb0XgjusWVG6tawPY34WGvSu73jUUZ2fhIzw
GdkrgasYELBAHcOjywDQa6epw7cRu0Vbb33pSdMf8+6x7//UGofGiQiIdhXXm6R9tIxXvxX2cDE9
k3QQ42ZQe69sb9PytpuuJgwDXRXgRWSvnBaYqiJSa3uYQ22/UIgCjHgJSOqgv44nxGquPujAu/vS
CxKflNunnF26+cZ5IeJ4F+f1myI24BCpcPoVBm5Vf4sKBPr5SURu7ywoFj9WD/1Y4yzMt2zwH2Ep
5y0xAbkbLLlFwlow3uL8ytT3dY1pD66drGUPI0BzcTxa2XVmAK4nC0xWduZAryHxKoKZyJHr2eOW
JGLD8moFJ1EJfAHn1I7+SwKc1a5IbguF/K1s3iKFCGxSsqXqxRxJVa6eom6bjU/JsNZni3N1BONK
edSNx9jcT9JdjQJm/shVnFPTq1nMO6GSsVf44wYjlqRWh7zAGBVF2wgyiCuRJ2YXs8wakQ7tJssD
oNAl/8JUHcwe3mjtsJnzxMQ2CU2sw8TrNIEMSezeyeSaPWBv0xmN5eiTxwRhkZ9h4cfq97Pi3ynF
Bk7sW43fauTMVFWgpDI7xO0hdI+GhmYn62cFqTLgkQ6jY6sRsSLvR5JuJ706COYviwdHNYDqGGAp
6SDWW5RtTh3NruKTKJzRxG83DRFnEapw2EWEvBW03sE5+p03cejrguegGK9lazyWHHdl6KaznN7l
MRlGPMiyPsTDFsW1Yk0Y0aQGM1hZHkxs5I7RvvnlbvLfpIYC6r8XSvmHagx1E0XEXkZzjJS4r0vz
GOEUqSraqObI4dxWVs3dAKp7Q2r0qrUjKLf9CmaBK6+IqJhdSfCYec6lCr906Wcsy8GnL4QQ1qUR
B2xy4y1KlltCZZxhpa66U+Re6jn+0CJikQZsoyLXAjV7rtdqhL7LVLSPmGDh6xmvTZfBpsdS9zBZ
5MZlf+ruqQnLg6xQmgnpjJGchz7EWc4ouhpd2FT8L5cO5xC4CZ3e88+9Jg6QHDN+jgblXlqhYdzn
m2LLGevypf+4qi79VkBgkgLW5+ttTsaxk8Z4ecmukutsE+zQ+q+DY+AkbnSx+/fDtwK2imFB+0EU
Tb/862Cx2ljjWAM5tap7qJnYGtdGMP0/TGAK8pCFlj2Tinfk6yghCYbz6POhaDxKTQFNDdUJ74UN
ZMFNceUfuhWKtOo92+YesPtye7kn99M3+Ise4uwd8geOQERYIghweH417toVHUB3Ws2aj/Juubfa
pVnzw170y5hnL0wId60ZAa24+WHiiovbMFB2oWs5MhqpFTDKEmLfCzb3rbBp9g2Usot9wOX5ne0F
vvyEs+drTE0pyqD2/t55KjGeUex0sj1111hrTk0G+V0m//r3evXT0UOULAVHD+wsE2rU18edI7yQ
0pG8hii7ngMoz0W164LZG8gDDCxxrQ3qfTlz7OuJ5Ms1YHFiZBdLInjrBYBBxwUMmvYXujU/bKDh
CCEVFzlrWrSHvv4qaMaFQF+WlihxFVU2boAZX7jwH96mL0Mse+xPK6RRC3OdCzzwxsu3bGhcQ57R
OL6bNzDy7PoK110Qe5f2e9+m2aKewO9AE8rEpqCeLRhGmeqaLrAxyY3YBh+yrSeVGozCoZ3QqTKB
OxgeCDS8JH25NO7ZPjOT/GrOypIahnQr+odwftdFDYav6mbkpVFTdBZlYSb9oiL7kIEmLpr3UBd+
GW10DdrvuhwRzAmEvGK0vPAgvh32z27J2bMuSxj5QU4PUB2b60x5zmrrEMXCRsT4XUuZRww6CTfq
ltjZCyN/+0iejXw2BTIixwRN5aYogGLF8SHKm6M2c5QZj8WYeo1cO11WHbv0lEBV+/8c/OzFm3IC
EPqUmRBbCeDUfku69tU8U1bDfR9W1SGTHmXjBROwJ2jmhdG/b1O+Xrp2pkqqAGeQKMVNN+J8n3WI
2sJrtSRtZnGDEas9ByQHAujRVLBuirp40vaGWNtTgq6T8Ou2dxVVdDKl2jOlVxXc4Av35+cZy36C
ifhXDPL1/UyGcGrClEZ3qZl3kJVXqQakuzQ9owTF0+kgdFM3nYeVX0uOX56kHpo4O4tIC9xSgAQ8
5SuZPaVRtscCseS/f94yNb6s1X/vnyHq8M640PNNhih1rRZp6LR1TVuNk+SU5n06nwR/vJPbTVpc
uBv/y/P673hnnyeQMnPBEwMtT26U3JAsH9VOWo1u3eJXVnTHgqSpJrtYAzxNHzJQ6FJC0wiD0+A/
WcZHBSFZmjEckt05pF5UXVqxv62n+LEAEZomvERRJPXi6/MyDKUQ5pkdZ699DApke6rnHOXcWBox
AAPByQsVCaNMv53MW2hXrY9GLTMfmoQEYWqKsbwhImcV8Pzon5PzQHW7+SDckE7Rppz6lR4JHPZo
TuHTHob4Wiy2YQuduxudFNg0mXBLlMu+btN17AOBSTMnbFUP9NHU3sH94l7BXPI1N+w1VxCM47+n
xPcj9nIHcBXSwCZcxPprJfv0RcmCWoZKgcRAsyFb/SIt0NW3qU2w+Yu80S4tXj8sm19GO7vfWmSC
8k0YbXyevMYJdvET4mSqdM0lVc3ybTib64zEA2Q3jQZMPlupiErrOmOiJ6//VTAaT8NrtU7W865Z
NQe0oesqtzmBvly4nT9OqP8Oq5wtUSqYGTUtaMO3z8EdMED6z7cIoZFjqe/1L/GQ74jke/r3oD8s
OmyFCJRROMxQBjr7IoytAQ2kXIQV62CjbJL1cmiSN5d2AT9dGpQK1DV//RXndVeF6NlayhHYxMY7
9toxe8qVCyXI75toZiP0aBUlKEczStlf38e61lu1NRkjPwDRK4+pWzi0Qt4x9Dvta7i7WDn7aUJ+
HvBsQk5RRNzAohqKt+g9VzQ3ttWWUo57qZ77vSq4XBrafrJ6aBN8Uw0JgCDb2pAqd9phYVy2brGD
w4IzNY1xx9jCI7yw3C+u+G/vAP14zQSaaWKDV77ezSxs+6EtZZqSO5FDpeLGrnUH4m4Pz2OvecoO
rd5G3SSn4Ea4sPb/OFk+DX1WAwX7LKPmZWgxag+GPntKqRyIZfX+PfUvDbP8759WL7OtfL/Ale/W
41OsgyWZVj7hkv8e5KelBAbuQsGl1cGN/DrInPmGRu5QDXryFM6nRpfBBqE0ocDz74G+29WWOUJL
VqEAgPPufKPdoFlJ9YI6zLTz18pm3HSrwYVXfVGQ9700voxkiSj3DR3kr3J+4zix52BA+fCtetf8
A1Bg538sFer8Ovcyt+QkcbEuvrxL50vy5zHPtvNKMM8VUM7lhKzuLKge63HPi5e51jr1po3fXLid
P2x3Fh82mnJDErFWnz03sbSCVhI5LEXlO2G4hP3CpyHVSItqm/aHTYP9wvP78YX774jnq/9gsIMJ
44bz+Fi/wSzZ5F0F3lHdSCl9a818Int0Sxot0QUhHe+7HGxXinG6mNlZtJC3GqFaD82pEu/76MJe
56fdGJs+GoQI1ZBF/+2rfXpX0hREgB8yjVOLiLtIJkCYBnVHcvTUq7spRCFRpoQiaQ4Es9VgwMkM
g5UhJOvMeg2o2hZatYoa0u6twhGwbMaatNEL4YJCdTk5nc8SFWg5YF5taUSdLVqBzC5VDvCUpDPd
vOpGKWsvZh84UXaG/3NpjUQQ+H1AkWVZRitOLexb8TMQS4OFKuLYrj00lfyS6Xgs0u7OqrVHUQLf
mMeUdFMdwUhZUgBUhBsBU4BJtmNh4ChtyQBGFCaOxMhER1H1STAXrlIypEeAcrP0runFLUR6Qs2N
jcbVhCizA3+fDa3DkcaZUO0QALmode6G+Hc3GL8IN8dQ37g5TYzZB8FzH1uWXYsNJx4Nq+AfFF0P
IbZ+fULtXQi3MhEjaaWehqxxpuiaYzHIr/ZODP+Y9XBPg3zbqlf0wrZQ1X6F1msHvFFHY1Fldybh
JpJY2UUFna0ItgXxTTHBY5OW7UO14wIepUGyVey/pqQ+kzJ+H5G0hjTWVjUJzQYyAAUHAUHAaVsf
yYX60OKGAI6ZgGIoeXp8GIlC1Y3pqAeRKxHr0PsCiMCGzFbaAoAz6m5fqANBsuzWJNWuEZFZdDLG
t8yMiHx+qqM3C6lYT90ZD5ytpvsejZKFgq4IyGXtDxk6eCrws/Gay480ZQjtTtdmOa0kQToI7IwI
rQRyRNIQFeW+hTM+byLpXlfvp8HytERz4spEVlh4I1kUVkpyDWZ8ieM0mLkqKeyh72250O156GyV
olrb/SaAwxtVlb9lXalD55FL4SidAB12PhkhDYJB4FinIh6iOyE3a/QWu0yrCK/ijBAoFaHFhZ2g
nVMMclPy4b6Uliej5S+iDg6V5kM1GravH6ulvschStKFm8nSnjW+PWbDx7Td9sp4ZeK0VKxyS4wp
jODx0PuENNMWE3pen/S2VB+B0JLJW47X00R83Szc+0L+pJizN0OilkS0b/6pYCUinYuMWYL7hiW5
5FpKD0E8O8S/4wE9mhUwV5VoX0kLbZoF6xB0ZJv8kYVr34g4LHkokBQJ+Il0FxvjVSr9Bu+4yav5
GJfIcwoLzCqtJ3WvK82VZLxo5VYb68eK6FNLGVeadJyrxbAn3GTEokeQ9YSy2TSErKWlf58xwcXK
2KnzbWFr92MrX5PuNECMGAzxbqiFtdHEt2ae3WA2s7M5OZbzyQoeuGTEPbypMxl20UYX/jTRrajR
LmuiCbcsHTmLgmWw6tOnRP4YjddAs2xJPWSdiofS32P2dspeOM7asE/izZB+1OUxJwh95C2Ca1BF
YeSMZnwfN8PNOCuIj3awTMEV184Embp0DZKmrSh7CFrfW6Y2iBiPxB+7F7Wnud4KVdqtsnnca4NE
zKylOG3Yr62ewBurvfPzI1Av2FeI16z5WvT3gSz8iWNyQehFWaStC/paR9OH5/W2p+EZjo9SAElS
nvcNJ8dCu5KUk5BbBD3521Iz7oji3puVdDMW3ZFIR7sxH+tYuk6aY1C9N/GfLHmSFPRugbWppmaj
iNcGqN3ev45iWKTdQz3fohPYAJneAUQkOxVXa/mBLHYlZ/VOFl7GHrKo0lF1uQmjO5P5VVpPVnA7
pcNtFCqrClqQoj5K2tswP7flTW3exvWtRPSRntiFf93hHRlyr1ce8DJHSO2S7F4k7dc3rmblMQ/D
VRxmGdWUXzRGuYsRwOGIm/ORJWBL+js0dgQ7YSseQ6J5o9JWhnFVm+JHqRDZYSJ40+VdSfBPiJBQ
BmWb8b4BZuWUvbi/FBsBOUwjgb9xpNi5Svr5FEnBswrQPJjvdeUlagtvlsJVEQUrK25XTXgzikSv
9nBMpnQvaQ8BDeo0PKiZsipxOuej/J5rvadB9yTDzcHI4sKVWStZtyr6RyGmZR00z75gVF4ivWnN
U9VFq9nSDqY2rc2Zd4dkAnFypQjsngGvXe90js+5VSKobWjDIuI0quvKAJwLIsof9lk4uD2vaIEW
ODfTTRi3V7X4JBN+40/I4qLTIPyCafleL7BsrPK17i4rXM2aIVQHsbqNjVddfRP7cZU3Eao7Aob8
fUxKuDru1PRjpKhRiB6NQzDdxDyNq4pG+NyENi9Zot724lqlEauxaTDQhkmpyr+O3hddoNXlXlTS
OQUHX+o6WUTopJQDEUjavB8s7FojafOTeSepS2HP2gxWRxzwqdf4KvW7NsaRLm2S+NY3TUcw+RhJ
d8nwO5HvjSJx4vCXoW71KXvssmanBRjTo3gTF48R6/lgEcpnUCq3xquxvZ5nZWXApJvIQ9ZFYxWN
Fp8gcQ+Y2puAhkeEnwF+ol9Pdl4r3RhTvhnR7bFy0R5fJUTT+JZG09S/l0gzq6znGLyO2TymaQ6Q
td50irHz1aPS/0obEpIJVknniFBhwQYHyV9eKkBg84THQPiQY90W0je9fav5jtsIKwAjz8N6NKme
ySF00Z2i+1dq1W/EKlgV40auMqcTj33y3jdgfsv7sv+tk6bHBI7V1zpdh/5T6t8TIcj78TZpsysH
H1r2JBRPgU+bGhRAmGBPAKurJfOOBDe7ER/hUZuBQkAl4tOGMCaU9+3SP+EjYABwzenblw+12r2M
Jn8jnSeWuKbgk90cVcOydRSL1giNX062UU3OW+Sf6j50i/6dnsuNYIKbl4rWAwVp2Kqhp2s+uK+K
mM92mPevUkArQ6g2RpgZPFx1FwSnbOofCi2gautrLGTHsRFF3Ar+RhtSmhDIsutwOzS/yHC8nX3/
ibuInDGYUrhE0uQKPvpTQV7JiMHrxkMnt0llcSem18TE3TdQ0qv44I+Z06j1SGxCtZlpXKE9hkj/
XCkf3Pu4hYE0F6MzdA9tEG66WXrVjF+EE9kaGbl6ynLRQl7FhlwTXhmRhojdkHylJM+cWF14SchM
qxjhpJ4B+5d/B+Z7ZGHR5hkAZrUN4aYo7ohKcPrSXFnTnTJmN9PQ3HTGHz9k/urFxkJUDG1gEFNP
qQ99cwKht6tTbxxlV89XHbzCInNFpp4pNfz4Q1M266Hw12GfuoQPOLqSQYuJ7jqyI+JE2xrTulGC
kz82z6nR32XlRkjkO9GYiF/RWJM69ABhRAoU7mYNAJsvP6mybGvqptNEW2jDP1J6RaTKyhy1F6PP
2DkmiLxzHzH3ptOtnQINzp+uy+rXJLCbsNyafzgTsiRJh2E4hla/CfujFFWOGCWvY8I3IV/S5wmg
E0lPRBzc2rK2lyQdj4D/Qr68ExnTvkhw5GXatkV8GyDvDoZwN4NYmKL+VhCG1VgcNXTpo54B0MCT
k71oUbXy6c2gtfOkMENttq210VFalpKA3EZiGmJpLXMGbTvxNhQzgHCvMV8xo3lFve91yb3UIEiY
kmv2rcm7bA7HQp62AwlzQ9B5morJZGz3vVAjQGf3Xt0LRXhF1i6Omuqh5/2A1ba25sgj3M4T4nCt
pShmw5fKv8uCvS9atiKODgvSmjCsNHmaR2HfFfQ2q/tiJtIU5AVRV/gzum1VbYs2D7Fm3Kh41O3Y
JKqhNVseu+CihXMHUSew/MYysPNliE2FE5F6TiIeaMeTBfqEXQmdrupE5cJ1yFAXYcQSkg85jYjZ
4D+mRAQngHgB96OWXMWkRHIniL6CYqJAhc/AcMly4ZWZ+CCSsW5Iu3Lc6N19oV8BxQOTOrtmQCxc
up0x5Rjw8pYTjuCaxnhnBX+kdnTIZod4AkxRSMTjlDzIqMTb/EGU432kCk5oFavB7GwrvCKWAiYn
+gRaPnp6WyCOqfzVElUZtfusOLbBs9g9RFD8NEJ1Zd7hqRdgXByT6bHSZ24L+m0I64FOYTvYFeJV
T/ZjNqJ0iQ9W1XjtNKI4fy2Efd/dVuHtxK8a0hs8K7hNXy1BpVPS0/nkn4YdsqSPWAtQizwAfl1h
HGAThbTZNGP2ccLBiCZ7qO+0Am6GKtwkWf57sO6bSN379b4naCDyh5Vo1es6HzZSVTszm8IofBOL
++UQRZSk7Sd3ei45fUIW8/QQk2UCDrVVE28e6SoMG63BCTWgeqcT6E5t/Sgoa0u/VhNjJVPM6R+Z
5W33QTPaM7QYCOFtm9J1mZJNpZgbnJgPoYkgqp8/InVDEBvGtfYYCRN4ysTYiQBMQjOGOnttZfty
0bqj7Krrygsg2kgR0QB1sE+4E76RzhxRBmJV1FU++Y6OyLnUDzKC7nEstlIHb5LUM7m7HsvbjDhU
O8tEClodLkYOyUV+FLH8hOb4NA+SkxFFmiOgGyfDgdW9U7KnJGLTPPZuwo4vSJ+C/K5h754WhtdF
0nXXPuRCzFsZ/Y4WMZdADKhbCaVbNvhKxMKp8N8IxeRaaLMyC7dmMS8/ziMH5NqPeGvGWo/tplQJ
L176PsFQGk6eZOo6qkXej1Z7qiXOmZVU7JQIz88EKBxLBsnSks+OhRvchsVjOtZ7Cib7MUwv1SeW
csdZOYQQN/QzJBVRxzrHPzSGKhJwTLu3b7BriP2VqeC7QG9s3gVEfcz4gwziAdL4I9Wm+4rdf1dc
+g0/lLU+/4ZzGkRriOksJBx2sK5wB1RyK8er/2HvzHbkRtIs/SqNumeBi3EbdPWFk/Qt9j2kGyIk
hbjvxvXp56OypivkGRPRnY25mwISKEGZYUF3oy3/f853tIRMGmve1H19jSOW1yEB+ctmB/mP49Sa
MwE3hkBLen+ZZvoFTb4swz405odPym7vFPF/+/1OugbCLhxwmfx+8He8sah9haTNCD2h4pqeHf/s
yZ/so2ACR/LxyO/V1H4b+aR9UORurxHeQutlNg7qZHtt/tID0UtQjMmJFp/E1JYZnmrje1IyEioP
o/ElmwiNIydeG47kSnolmd207DGu4cvrsk/qfu+VevnxJnukQ4TWn0CGYwQeRkR0wsw70+8DynzY
Ew7jjisIUu+jutX97O5TJth7MgWbwpJwQJTjiT0pMLdxKmxdqvQe0F5TUAP4tel9Z1NS6W2NTyq9
7z/jm9FOSstJ5syCS/nK/RooL20w0XuVJ+rNirVgjdI36iby2dU//v7f61fB5f7XU57IQOhkAbdQ
GXfVnSFWxeLhrxAEzXP26jmBAF8+HvBPEiM6+G/HO2n10T4Fc2TzqQ6EWTul4WH3+uxt/2yMdTV4
UyfWZ1VodG+gKZ7HiNdjbzmrvq+fo745tjvuFLuPn+ndDxHuCxoiQggxbp8MmLaUyEqHAel7BPIH
JxSPa80X1Lzn/Z1yMO4/Hu+dArPqWJpF6pvmQKY8+c4WnTqXmHjfqup6PWDlJUxlroSc0oMo/gtf
2NvBTr6wtEcQHWkMVpv9dtLDQGuth4+f570WPmx9FW42D6M6p7KOPgqzsC8QnXTB5LNPro1M5zAd
OTj2m/9CW/G9V/vteCeLXj8DZJ1qxluVjhiIffvWvFF27c71lU/a+OtXf7r7uSZIB7rCa9d03R3f
zEV+C8Nok3ZtbctDcqRWC72x/XwKrr/yR+Os78SbcapmWvIiZRyOBO0vZmL0KjYcgF/aHfz6T16x
d94wQ9eI2hQQy4jCOZmBg2jVMI3xpZAD7pnK3fSpIPazEU6mXZtWUtc79LAUrklxh27Uf7ZOfDbE
yVtrNaKZ54iHMHBNC/Uug5308cR+dwSdFApLFWwWpz1KRY2FXlophLH+q2JfNggNPx7gz6pruqC6
/ktCSsPvT+JkvQGsHlo8g3qkwN/vsgvSo+gQsF8k/qeSlHefB8gz+gkLqssv4vCbSWbMfVI465ci
/fW9SYKYdIJv4bkMZl96NDaMauv++PgR3+tdv+2mrb/TmzFVoTiK3tFNq5J419S3k5ns1YgUQ+Pp
44He1Te8Helkww/j3KXbwkiO3R5iJD5i5NK+Zro16YVKvgIYXW5w2gPZafdGPnPf1nZp+UNN693H
v8o60snLTGjJvzqIJ4cBrUqzOTbWZ14WjMnfZzpyyWet3ncH0VEEQL/TVPi/v3+w9ZzMIQHaa6t+
8KN9Ae5JCeyAPOsXw2u9cW9dfqrneG8C0af8zzFPzrm53puEEzHmeIQxG5R+duTS7Xfb3je8+qbc
Nfu/8Em+GfBkpR+MghyTmAFL5SpNUcCVT+F/G6THO/j2oU6WeBXA5gjkhn4vAhHrwmkuUucTMcq7
7/nbMU7egkXpE1stGEPDPRWRsZcp0D/TL5gT/KRRiYpvKBA8TpUZ2Oqw/Z99iCcvxmRMiwlMpPXD
/CehcZQSAX2QffM/G+Vk0htkGLqEtIFXK4WPN5t/4oOwPznOvLucoHGHsQTKHn7L77PeMcu2IewS
h86E6ZwO+IgLrhRJ0Lifao3fG8tUV5gTdMsVWPf7WOR6KWVSsDi7d+1WHNcjfXMRHrj5bzkFeOle
7sb9Z4fR917rt4OebJx5LVCNwBrzZT4QOxluLMzE6fyp7GCd1adrFM/EsYbpvxIsf3842JGVGNx1
gyY4J3CO9IdXixUhjV3QHYqtku7+in7PZPdBKEjaF3eW34eU2tRpI5ETfje32yJ5jVTNz+Lrj6fh
LxXJ6YOh3CDe2EbF9yf0HsSKNp9IpPDVr13g7OAIB1CYt2ICo0Zo0aYHKI6kycx864w6YfDx8O/N
mbejn8zPstcBYNBc9y9IIUyrm8Q+xNPtx2OgHXrny7NQ8JGPpZO0flqT0cwCTQHZJH7Wv7gQTZwy
2y6hhSwk+hFLzcsijZiY+TCY9Nf1xKMovFMVhL1NukeGsF1yuoNJvHYc6dOj+lX1jvzC+DqS8W50
TC9yzIve0o5hcWyy/tikoCN6AgWa9qCV5XmWFGuEH1169y7G/rOBISY3oW15KnZZKqc42tLrkgDl
7AYoqTvdWwA76KeYh6TB36cvy1dzojcf/7AdEEmNkubnvXZe2nd9jMuxobnc4HS91blANLI9RphZ
FrgSA13oOA8vVvKxM58N7qMrHnGSwkLdALU+73tULiHexxaP+jRu9MEJnFbZ6wuaBIOWXdQc1KbA
uhBSwf025jOEHiyTZEi30rofx3yrl8021Zwza/nhVi/aAjSmcJcLcmb3LUU7ssEOWjLel1rqTyRD
kTLrty5955VwpVafHXJ/iVr/PJ3/86s+LX0BX4kWUlnXwsIYWB7EDgB9jtcEzeN0MPbYI/fYEW6a
neN/p911A7fPW44NPjNQ6751Ky+LbeQX2ifz/L07HwHgaDpV/O14+U7WqV4qHbZ3BDPhRXzdHKNj
4lkb8+cfdY5+88mMX1+bP30KlrmybilDYgb6fengLRdusQg0KNom3IkgPBRQs70pUP04aFbYtP/x
iMY7Fz9CUACHsvzDIjh1eOGwzZ16FXZqKR3v6odcsL9K6bUhteDuutEmkqVp+FRHypA1dX2Nuuyk
PCjAwycKwJXzYMWvDrom8nY9XdB8cB5gHQXIZtAc1Z5TPVftWcvEbZrpq17vHbEr7f2iXboNfBTb
M9PXtPuuIXuJFCIfP36+9wpWb5/vNHmjiZyyLGcWqvigArHgZHyTPVQ7y18LLf0PatqHT+8f65z4
07dIsYoFjRMXEVu/f4u1ChQHd9x6bx98et2BfNIhWJFiTfz8fr4GJL6RXhwQ314nj2r7yV3+1572
0fgnc9ZJGtvoIr7T9KB7bOc7m7CqjeDGtUJokUbM9WYtna1GVOeS0M5us6JMsPRtsamrnyzj7+9U
bz6OkwusTQRqji9iLZusrzbUTVro95V2ph+0inPgL78zAgUvvXDqnd5dptX2U43q+pl/8Jn8+iXf
3M9E1NI67/lMUP4ZOU3AnlvuVN3PWfa9VspPDom/qq4fDXd6g3DswjXW4TgK/7qCOnSHLlYZDZH2
PsTCb3+UWPR9/2T66ibbdsiM7lKc/refVUHee8Vt3IyOjqbasU9rO1rW9Y4y8PkrwBEn5XbSzWMy
zkGsXcSqwvZj+vro/PwLLx4xcoTFMSJL58lSliy9TeQC1lFziM9RDO0jcUzn7mDk6bbtEB52d6pZ
Hcs+CwyapYpd+kWOTMJC6oK97OPf5r3jCpVP3aJEbmG8P7n7UJwRdQvkwi9qhI5KhLaQ3qFOslJh
bz8e6s+Gdw6aHMhWFrPmQOE8efvbKbedAiydXz9rz8m+Mv3Qrx5cZnlzTg8iEGeOuglvP9073n3G
N+OevvWEMDTUfdcpNwbzi+Da2njOdeatpTx1dVq8JNvP5ta71oe3T3vycrtam41Daq11V8UzQRnK
tPAE4rqquc2zGz0BjpXE/mi+GtmlgfAxGs5C57LIrgyjCoT7JZ0lDPDPzqfvnRzxK+MQJrDQIFnq
9yXYmaKxU0uHOZ+lnqUUG6fe/5XvGci2oG62VrlP5pRpJ2YcrjuLebe63+XVeu4eWFinIDvYR8xW
+88rmu/V8A1e5P8cdX3wN+sYQHVSnkxGnY/imO2XM4v4Afr/LOZy91cYButsfjPeyQcZKp3qjjbj
2Vcrohmf0EWyW21r+nl78Zltbf1hp6smVzTHJmeS7+7UlUTu6qAVNpMJaVHaUUa7t5bPShTv9DB5
oH+NsR7B3nyAiR6WrhHxmqSHcMdCvJ+O+hbto/+pY/+d8r1BLB1gXEOFo3UaDleOlU08xq+jh3Ws
t9mFtjOP6z5HKtkn+817053z4gp9xzmjnpYL8rHVZnjTbLF9flFn8a5EHvjxfH9nAxXaGheKWYDT
4unTDEB+kbhDXROr7IL7iWk+2KjELG30Ouvm48HeKyQJjQOwQeNojf07ebnismnnaq1/lPlyrYjF
iyciZFHaYzXf9PJyRhyRoWofqC+Fc/LJs75zgKOuSbmMj1SjGXKyhGtOD0k1QXqow5MB34jCMA1A
JHqFbvuWjL3C/guW4d+GPFm97bpyZiMaWqjQLFY5NoeEh1ZILgfBqK78YMJIf33I/w+SJq/q1/JO
tq+v8uKl/vffEib/4/c/dn/8OXqt/Bf58tsfglImcr7pX9v59pV5KP/j379P/+uf/+Z/9S//7fXX
T6Ft//qPv32v+lKuPy1KqvL3wFve6v97RO7uZXn5N54nqf/0H/0RkGuIv5OjQPnN5cggsKPxvv2R
OsnfkANCEC5GV94G02JiUlKU8T/+Rig4jUEiwYnCteC96HyF/0yd5K907gE6aAcDCwxv6X8ndVJb
f9LbdXINi/sFBKT8857ntuykZYd1hLfb7sU2Uq04wJc1+JNiAZlBnOPLqrCCIYS0JTM98rQZ8HHe
WMa9grsZ2wigXtJ76jZdZVwGlhMzVY+5JSHExd80RJN9vxWo3llVPDKp94rm7EuzurLcIvGjskVH
1RleIY0AVqs3ivksnRMSk1J/7Ixmq01PxQSxr6/vIjEWm7pW9nXskomkQ8GqO6SZ2Yz+Sp2I9R7a
9KLUxc92QkxpEDd9WGzzC6m6wndzDTVZyqqTOQqRwLbeXDdL/VLGrePLriP+AdNCMDlcTFOteHX1
9HnKm200J+hn7Pu8mQN9wFpk2grx1RG9J7XzQDpiUJYOMFij1LfOYGaP5uCMM+JVdaDiMz50yg85
ckurNeUm0X3TmODcDHV8kUFCnrjMphPqF0c9KGpxLCwkr6isUlu70htjD1EQzFe60mMPka7vJhjF
1tIcnQHSb2QrBFqOhXVTZyRBkiarPo/1RYPB6+CKNHqaxly7aBOnRg4m9H1p3zfihxplgQWutVX3
SBMOSojaaxMitys6nVrSWJ+5OdWbKBH2rsNe28kMR0XTbvu4wz5pafXNXKChbYa8rj478a5b5ptt
+9d0BAbkrllw8BpPT9c4IorUbUqSMC7+OCNQhjwAg1nVIGf/3Fb//6r1N4RDH61ah/bl90Vu/df/
WK8s4++GwSmXKimGQxQKrEp/rFdC/B1Ijq3D4OIgvN7+/rVeuX8nKYKyD148uvv6Soz653pFSi4r
DNdFNl7CnhyCBv/PYn39xxfPOv/H4v3PP/9b2RfXVVLK7h9/+9OZ1QAhiiKKDp6z/p/TFl4TDhbo
ZCf05XbZmtt8O+ytAzdx3PO/inZPbz6W98Y7PXidjndy+S7KSlPjzg054pEE/TUGC7CWO+ZDdhcG
H4+F7f9k9quno61//+ZAaaWTDho7rlBUgmWWc2WSAFgvl7liizVTNp9xIUXxMbSSqN50JEztFjuH
+pZE0040JYLmQTfR3Q8G5OvIbIbb2Z1AIG5QYBrQZSn6HsLInc9mAq1vo8yug76S2dVIXsAhrN0Z
T9eyXM6mkXfB3Jvtdd7Z2c95UuMfIsuHLZbraDtlhXUGtMc55jgpdmLoWdFFpnldWBIp1040SJZx
FcaVhR9ynP1SLLFBmzA29nkp8++WVYzXS8+sweexJH7D3edulBbhh7E93gypMtwOCLu3jZqr90op
XR/vDgLWXLOmn5EWw92Hi9LNXpyrjXkR1YphX9pWvfTbqNHjhSukMRcbl2X2JY2tUHj0N5bbvFyA
JDuZifaRtBh9QmkouiTzzSLP7d1cuKTAN1JBkJOVeq48RUUWh74hChUgVxou7XZ2lkR5VpdBtl5o
YkPC3skO/4gY3GEGDqX20ln6QGMIeVR5b7pKSzKDKl072fVaGDaevoxhG1ROk/+MTKummqZqbY4O
co7U+6bJdCv2spr/4ZpMB9vdC1XK7HaI+3p8FV0dQzMkl2O2fFi+sfBzs0sRK2Vjk2WPtl3aGrBs
R9BLN+KxcDB3GHUz+mldkOHco5gZqJsONRx1INCKJ9q4tS9bXR0xHA3gFP3MHBCab/pSVV5ntzPb
gSQAJ9QQhhoyquxdP0/S2S1uLBBDjmVk4pzAi3Jt4HhadiQHOvNFWieZUdxWjROZ9WYe8c7D/0az
U25qM7UwJJI+XRk1MyUsMGJlE8ppe+s2qVJcRrJDrutVaa1LbzKjrvcRfSTIo0aHVJVutMuwBhVU
aLY/1E27vCjW7BKqtnQjmvVEFJF8Ksvccn6UlWno+BBndBy219hupn4NraF0fKMxK6Q82HEHQPd6
kaMqjqBbj1/oHrR94JixUu+WvMyzfTFpqjWx80Ztfd7Jak6vQdfF5m4GwNs+9frUD9ijWle9dwwu
caNnlGk3vC7OkOf+IK1ayAthZWSpwN7WOrAzVUtrKQu6cFDt79OCe/q4lNoISsdqxz68Ksw+Ms/1
cCqnO7DmLQXyvtCM6WbW9Kr5nrmaRMRO3zPtv5dDmw28gjLDX6pIsQtHdOEWcRBREVC/LZsfpdmK
MSU9TU3nfdmauvNYKXDHr3K3nbqX0HLgrumjykeRdtVtPw4OsRO9Uo7WQ6XY0figFMrQ3M55URtn
w+xEXUA7bGyYHGQBx9yfhqzH2isySybfcikLCvjdpCnOl0GJtOpM6ZjagFBF02uHemxD+eAwkZgW
ujM0+ONs3bQjumBh3txgUXLHCPZ+bLcvnZbUyPDCrtJgmIWLmsRnqdXhwrosHcS8PVmmCp+34tcj
L4ZKAy3CL7vtJ3joZtBl8EitTRSZHQbo3kzzkVTJOKZx7JuyHh3Vk24dQQdqDb2nyFYVhM8FPEFk
PCe1Q40vSzKouWP1bUyyAbN1nwHPR5HQW+Em60Xc/1CiolFf58nt1XvVzLiwe+Oiptre0Hl5EH7y
Zse72GoMQf1+pPSiU9fSRxQarTOz1HvlWABG5fXpZMLf2Wgcaf0pTnJl2SLWjjJSLAIcuqGssfjU
qqrz3J3osw6O7KTWM76F3lkpTWpCJxO+/AL9Xw7J4PexOkS7qQboYZLnYNdPUSPsdN60hey8Lqq0
Q5Y7ZgLVtWudCMtEl058v1alxxGugKgFM2H1OS7t0CQzORgaY8rKDYrT2PpRkXuqXMwkK6WRlxtZ
W56Fmlot1zKzFBarJLcjiaMHrhRrchZlmRN7ne7K4UrtsOM/LZrKwj13HT5HhbBcWzFAldXjbBI1
UNfpdMgWK7PORFkodmCQGKs86N1kUfJt3ERbQxOMXj8nmEIhrZOTDf3SrnMN9SJu5hQuh9Xa9pd8
1F18ZFChbkEFOEStTHY2B7PZS+exCNV6+WIpIABvGyGo9I12peAVcjs9upVOOGSHhRRWy+9x0XEu
V0XaI3Jr1fRxUM16eq1TKyUjxcgmy7kgD2Lm0zV0XkvyAaDcqv2i0FFN+3DdCTN07cechRJv2YAU
Pt+YrsyMn4YYCH1oJfvxPmqrdLpK0n6xAssuhYKXbWjNJ2Zz1J6pMaHARwHPLUWjqgHpKuuklVcE
yiraQRRJlD03qYufR7XShCRchYLMcixD1Vb3WEm15Nw0rcg6dFWSK0c1LWvdLwahzAOrdV0LT8UZ
L/CoGTWu9Nopml2kg99InTh6lWamXMcG+pUN4RrU28esGHwJz/M1bFBhOPjIU78vdXPXhbFzRSIO
K+4Yw8kNF619WOudByGiwkDeo1cXWsqycS7rnAhU3ZoxW+tzm2wQGvUdTrGx8WZHGoceWeQN1yXm
fwl51h+tNH8wolkyYxcRHXBWhLcTdyZagYtW7tqxKWNPkMEARNy02jO3KfigVEqfm6SbyheLNAR9
Z0sSaqZcH1uOLNhDy0qfOGiN8pARg8HMNVSShxVFkrxh6XHLNmrbSbHJM+YUPAhdBPlUyPvU7pxD
a5MHMUklPzITKyLNrMa8K9tCK45isDBHYcwp8WkDilZ3fWjk5wXdzHtn5jR+yC3yjcGt1dDTclDU
JZ8Guoy8raL+ELapesFxAq1jmbbGkxKJBf3aNISaX7MYiMeEpqz6UIpCj7m3VvNPZ9aMQ13yhvrT
NJARkajFwWlTJbkU5RIeOhWWWTgk1rPrKPKok9B1GY/l9N3U+/m6FQqOvmJKL0xjCD1pUou35EJw
2jAoajDlk/B7k4dJOKhcTko7saR1OGLdRjGPqV2Vex2F9g0HOKz/xmDtWf7w5mZTvicGypJBX1gY
1JIi2rPqxE82X8rOssdpV5taBqFtTP1cyGGXLXO97fJM38qx4XcHEa41RLOAJ2AHV9IzpBo9qOgJ
bEsZ6XdGUnLqMuZSv62JPTy2SeNcO5EbPhpun54Z3YLVvIta6SGZoos4N+ZNWS+jckt8G7uDHK2Q
vcLkSC2f2DBs5bmPUEKAws2jCtKEAQhkqlwlu1nsTlO83Gmjn1nl8IrnqnSwH6Uh+wUWUNns+3ls
+D6LsPo2W+IysQacy8os7jr23vvZWtRv45Q2qr+Q3rzt1UFg7lrfvQE+RJkKcVOx6e3GISd+w+nI
a2S/Oquptij30jAihxKMyPZOqpS+Mo1LUBEUvrUK0yHbJesk0GpT3VZ9zl47zGZ+pH01XuR97e4m
S5++GgVAgq4C4QA/Ly6CMCu6B0KHpt5TmxYwrNY7L02BvznMHPs8FwWuLCP5jsG5YVFSLC9d5vha
aJiaOLuQMNUqWPhadSxvmqKCET4bJF7m7mWS6cZON2Y+jbh4VeLyR1NF9m6c1MmHC5U+R0Iztqzp
1RVIkG5n5TL8aQPPvCi6nOcql8KPRIXVHFaD4rd6nl5rgzGijeqRZClWvbXGikJNkX6LJ3O8yvTa
Rf8Qu/bOapfBGxMxgG/Qs13K+WzD2sP5eihVP09MbHHKeI/N4IFDNhlgtZo/tuD7Dlpqtf4kK7Yy
ZY58s7G8mbynqk1fLFfangu7HptU6jUyPDYzJZpxnQGdnr2aygpuIfHysZ5T9PaTNDeLwGU02JAe
8nkwNqPZfiWE5WDasdfaMtpEdRIHFuyxbWHMD1IjDKVu90M6PjYt8IBRK0JvmELr2R6L9kzLS7EV
ZdvdKSxEX3OlxDhehaAzakzFRZcmB6s27nUg9Vwbavu6mPBCQ9BYbntzAbXcx8pD6Bjou8wFxEaO
4R8cnnJOjcA9J4Yn3eWCzrrqWl+0brknZ/6u00C3u5Hm+kJUW6dczyPpdKmU4WFcsp2FBGcDTOcH
R4pjqOjfqUY/jioXKUvexUl1Kyv7ueOcE0iAKJ36HPED3I7q39Dy/KOBHa1Qu9syd724G79Wjvat
jN2bNqfO52jE/oRY0yNxnSL2M5dXSoLXqeZexsvkiw7Efyr8VimjTWmZcDd6LxMvCWGdFdttb05H
EkoeCvEtjefNtGS3FC680HlaXPvZLsdvaaditZRfefm2DebAsGXx1DW4NTdzeTGG43Masy9Xye3U
1s8cGAPRqFhsBWl1M5lL4WVOqldXeIr50rHcRTrEVdXX3UvZfdGc9qxWfrppuZny68ieN3H90ygc
P+egvVUKa99SsWvsjeLaRyX8niVAD2s4VKB5pDJs27nZ1Y1xx8nqkqPaWdvj+hcOXTs1vuLqhN16
MjYmsURZrmxlFx415GUBb+zZ3CkPWZFcz432UhIgFE0APQjh2EQd2du5e5Ea+hbjpRf12UtS0Wwq
RZXvTJHknu4ORztWrlurvSVV7siqzjreO6h0Ei78NSSjQj+o0BYcLXpsqvlLm6IaVGVznuKUnaT7
6LTislmsmJY1oI3ehYg/dvmLFaov8aQTkOk+jyQi9axZpsvioZEvMBDt5+hemBIBlzPZyn4zEA5c
VwciyzDKn9djQy3zixXflZqxqRvM3PO1OuVbuiubZdnNasUrsBtLYyuS58zAuOxWRIxWOhUCDP85
59rZOYat8KVq/zCMbluQRdHqZw5JUjXRAHEX8mndhSLxwnLcrCeeyH0pVO58wlMAYVjWSyULf6SW
ARXWr+JVfFR5cpHXXYdDqbrOAT4tAkTX3BZek/0sOYNQpjkf2ohLqHKsB22rVjkAlrux4Zs0rjvO
H1nzbWq2XX0/2E+1cnCG7I6a9XnTETirv0o9voOT9qyrTOK4gKjE8SdrqiBUwl3U/EyMyEtSc/Bw
bZcXlTP4YdaHm0U+GiPPN2blPquVJKgzEWL1zYA/ie9NjqW+a8GszEAw3VoelLS6HfX9OA+BnNxA
B6VUdMt+JGBr4qa6TObKd1FcS3pQk52w96ckoGsRE6aXXbWxom6KnO+dPWtJ6mC2vi3aErixdlfP
syfT+2UCs97jz3Z/jqIjTIImwgiVqx7TfcWJKXapO5XLXk3t/TxQLcgqL7TM+tbqwvHBYt9mFEzO
2gWas2gIrc2ccth1OrI9DC3jJaR6fp5whMmN+ikLt6ZR32ojsSS9G8hIP+roynQ5BJX1Iyp/alJu
OZv7TVwGpkr8mUwvs+mgzfrOmua96K/nIV+Xtg3JnBsuTr42QISa89s5igLNIaarGwBsTcmZWK3J
fXfIoOFwcdnMyxgTpRVvWnALS4/yjdWEMmgwthlxYZV+0w74/bkduK29U6tO3biz+Fm7+l6sZiD2
ftWobofOgmSo1V5j9tzj2R9itl9enCQSW26crBDwrFhAhI4mmcLRJurlTwpMgDqiM5NepxI/k7z4
bYYn4Mb1lYxd8AZn5BliDYZONmrb2DAejZLmjPFT04cliGzI8HV0a6mFr9XKNsGqXifNPWEMi7fo
FZojmDucN743yk1P7SIXqafTRNmIBoRDVSSwehyM25hlRr0+ssruVuhEGxo36XxfT/mhJQjYU4Yz
s0Dy0cN8KJZtrCFhSkJuLnUgJBktdX+t4vVGD+QpUh4MJ+K0ZfW7MMd/OOYvE1kxeMC3HcA7KiWx
1xN9mOsJs2u8SAGLV5V1RbCxvcmk7tmVyWs5nDt8i8jmj21oHTn4b11rIZov3hOOcOmA1hJsSYa6
GyY2o3k5Uyiyui4tZLtNtnYNt4gDp1ep1bYpKSG4EqiSmW+t6otWaFduswQDDmuhoNVJwPko0jfq
xIfQda6Ec9DPTNS5W8XFNd/4yhJRtWEbN86jm9/Fer8KH4NxJMk0H7c24ZfT5EpPlYEh172bvlRm
3EMg9jtOJZHiXqclZzfSDYs02oaD+13IYtfJK2doPYoIY40T3y0pu+a7EViLoRzHeMUuPWYqH4fB
qdb4RoxUU19yy41Fu02tIeiN19ncISCnYHA3RMb5wgdr1GSHQkFpnbterBF5CEwvu1ILKvu6TS/b
7sYtRipqwuvICbQ4fki9Bzo++/UAte77MD5oM7yWvDpmw3PnXkZOG1DAwYB03tEW43tBcl57RgQ6
QhLaQ5vM4uMzVd3DKO45ikrfq/AqR74WrdjHdnlOk+Jcs+SZ2k/HsU2OHZOg1t3zMLZ9GnI3lV7e
JXP/pMQcQrrkWLelx3IcTFEdSDsNRv4To9gNRA2Zi3OhlvMubXvOX/Yuduu9iInpTVkLkvwqarJz
YEhntVbeWVn8bWDBL/DZ2wPwtcYlslAd6m9Dbl8n7fwoDBcYAhJwo4ufFnaQpKDEoVndVnWga/QL
GKNo7zbkGjlPQwhntprtm3bS79NkOotN/ssxBnCUgk/hPQJss5LuhHxEnrSxNbBCejjy8dxhOd2N
NmGD9XKhFuHPXnFb7r4Tjy89qX5xZ+escNtXTWkQrc6tuYm5Q7l6czNYyjqZLlrBFjrrV4rod2Mt
z1UALS23sSJ0d2LOfEF4FObVQzG6W4ptfqWzYUwDMFcl+1qnEcUKFbzD8NSryl1qhshAF2hoCIFD
CXyoaZVAG6Pr2f2WhomnQNxMrWdOLVupQdHICdqUQvqO1p/hJDkbwALUFc4+vc8pPgG1yNwl9hh0
bzJ79LEmlDQJHPWuiqdtOoj7zojvIvNbLRxKxNZB9sOu1I0LalCcY8bk2k60h0Wod7OpPRpwGAI7
peDuRC8O36jeiEPWGucFMAB34BgSjpd1b3KsyzlRNPmtbk/ZJsdOgGTfBAVEIjLPB1E8VwKIlEcC
TB+4bcGkSXYSXv1EO5VbO9ezMqoPitN+SYR+FYG4a/rjZFCSNSGucRC5SIvnpeTKNRNuI3JeJZgz
UgzXA/CnclLYRaYJMpTxzY1okSfabQLWye67u1riY1skAMU6cIHwPQhipC6GkmjLJLJeqI8+41y5
zzL9OZrCq7EXFP1ZcdxQPGiW9V1O/WXhAP0xewgklNqX9mKuNK91xbmMx0s++f9N2pktx40sy/aL
YIZ5eMVYVZxFUpT0AhMpEfM84+vvgo7Z3SRIU22d02/dMnUWgMzICA8P90DqhkC0Zm6VxFZoLegU
K7Vo3SSZgehht37f5BvEQgmYP7qdUOYa0upyHhn7HSI/q7/NXKy1rBySLLmzpKxGmiQ+hgmtLHkc
nD6KbkYsfLrN5FJuqvkoY1cGNFbqt0qvtjb9p/ZRRW0xGZsbIUlvOrycVmTMcFLAzmF2c+FXWQvu
sDZeicSNfsix3ivm+G5S5mM1pt8nUbvW8p8IzaB4MQXZtFzUa+eGMUpJHQJVCerVKtd6cWXoD9yL
rkIn3WiAzzPLETs1qOLsspxuiri57U32NKa2WYh4nYDF67z1hRqHoVWf250qrr5DKqrCpkqrMSqt
1OsKKbcEKRUQeSKeDjY/ebOx3CxqhApJQbKqcMwH41DpAlRvo7hgHBXNjtxBEtONw+GmHaZT0mmk
7bOvjwLToKA0y7PYrDeW2d0vQvhAFe2sYnNDgQ0+ZrmzuICAgm4nhhPFBHuTQZN6fRy0/hpLiKOY
D15Rig/rmhyLaH4tjJMhhF7VQ2UXzIPeGycttpxlgGWaNo+FiXhJAU7jzHL5GydeTxurJ2tQuUnG
UzqiaJIhstdnUIKV17ZZAoWrRW6OjTA4TE8Vtk64GLrYK/GmLXBNXjCWjZSj2sIoNURnnlKnxI0H
9QsbVkpgTvV3o+ouGRuFC4JsZOJS4c5a7+X1bzo2LoSv06D3dwqEDrGt3QVhrSXEfZmqPkHWLEMQ
CE9ip6OEGqUcBbDLOm39fEgdEemladGxjeuvYtR60sx0O/jsKxqNxrr86hX1uAGfUvnNSL/FFlm2
lASVojideF3U/sIo0DoojMvAQEcrMQ7CsXDyqnfkUvMrYPOFLT8myG314ylbScDNX2a7IiXa3M1c
ERIGGLEaO1RefqaJGEIL+vdixJV24MELp6XAlNAZFsPyOpTCG8WIvdby5liyB363iNxZpSXB2OQX
4Cw3+qhdjaxi1UixiShDMacTZs2pUcUgTCcvGoRgWiyvgv+ljSRYVUMLVbLjBQh3pf7uMwToo2T0
e3XAO0F8HRLRqajMyk5zlBTkc8h9sUfRDCFLNOLs2aInWrT2gJ0N2+ZYqQdzRYEQU/hfcfYD0JEE
+VYy0IVQb2LjQLlDuXiswWIX9dAOlxWZIGI0qckglVW7+VS5MVzqyoIkt1gorLnIqNpSHd1WQyDg
8NYmuB4vx8Kktam2eBe/JkJO/wV7b0P2pJp0nV0+YhQpZiDApmCX+Uxz4Klpfmbt7wYANGqIcWLo
COpDZaXQ2OH+0HoqO9Nv1IsVxeRyAYFBj3HmqpGj58j6IeIHrr0KWpAS+g3wHrUTrpI8PZjFUSs9
qVeI9nAJ67q67QrV783fGWKBM4M3YncAM7mkV3iBoY1X44JHbXCrhi+MsPtmDZ8gMi9Da75kbshp
qixxkKfzQLycvlu+IT/tVUl9zEVwV6ayuUuz9UWmIdXOCyFjq6wRhFFewNsfuw5EXvSSgtkIkoQ2
Cr0esUtNBt8sLHvV54vBempHeunwCIzpiWGxBj2qyCjgZiE8C1YxG8OFbNwBChf1z1DOj/k8HWgW
QJCE9qA3NzH/tzbTmRiLPZLgE5aGdl2KF1mdBKXI6IFUnqpYs9MCSnEq2dPAVqRKaCR6pVruGbLq
xj1Z1cxtPlonTQmPadOhwix7Q4jI2mpcw+H36qU4LSBfRZ/6i5IFPSqZ+DEOfx77ItJRd+RMSyUK
8vJlof2IqQnaTiYi3Ax10NBeburhwljAXcWMY22a2m2aGV+TSA7tAuCqnLvygkbt9wKlQWDr6Pus
Vg/50sIgGLufiDZyzVcMuSXN2triaBzMOLfHRj6piXYp4k3iUu7mSAl3OUe2mm3FSqxAk+T7Aooh
qXT3Zc7z9lIvK5iXTP89L6lO6W1R6Git+FPScDXGCjqS18KhXzt49QqbYM2yK3k1fhJB8DasT70i
ctkglcOxqle3goRxqzTNepHEg+kpk1WSHc4MA0gU8iRLCQaIYSqfGCy+H/XoKp6iH1bJgRvaBgxW
XjTcGWBG2/Kg444nJeGBarB7CKcuNgLNyOPmepZVVEWZJLc0xmqEgfxbUJHzlutVuS/iVX9cxUr/
jYQh3Q2urmJcGC9Eu0dSfo70alpDL21k95yI9B0/mPSwZusRcOWrBYXlMGXWq4WKahE1hC7VnTBC
9U0Fv6i52TLy7y01YjGHd3G8uCkEhkXU7ya54rJGxXRtQeE3uz9EQmtB/LKW9aVk5cfEzLhak94P
a4JTK7bXaWR4nbk+SMlyr0/ZURjyl7hWX6y6e9EHy8fc4SZp4kul3eDk8Vebvc6LSpY+Xi1Zktqr
0HnVIGRfREqCDMeYVVL9GhU7Ws1UjpELBcaP5OcxVbcPeEzVCcZg9lR336Gg3IR9dLlZvGetTBd5
vpiW7CVa6zt6eBtqKXwFJvFDC2XqON8qMO1BinAhDSOgNUUsgriq3S4arsQo9id9eTJhXtqCAR1S
65+lpju0IYq6WuFCGYIkMR5UuJtGZfpLMd5MxIZ8BA5qlYNlKk/Ao5FbFs0TpICUng7Z6aKPYHcC
NpHS2HLaQqTyRMgetlCOXE/65FpsE82KBceKajfmTxqGNXUdva4YSkfX1HY69gehWU60oZ3JVIm/
fdBKCnDqNzlM0XuLv+hqgcx046R5gkKy4q89vzZ/7RFdnAWyLf6T3NcBTVWe0iRcWTeCUvjrPDqI
rruKNlxJjXoL08BJpvhiqZJDK4OPyyp2q7FDMPRi+r0hebjWIoLHpIjUSQf0hk+SkKGna9jG+LwW
ot0uNW23FQvqBIQJ/7OIO73m/1KiSRr9GFftMFTZ0SriS1ksvwOeXptJ7JQNYGFLN2lIgVy1mzLJ
t0J9PfWV4qjc5opeEo10P5HnIESzbBQsWtipY6TCMYkeeFnMR4k3C5pFWpFdSAV9FzwjXoGht/nH
/pfOcEmewMrMx7t1juZj3NCE5Fb/MmUdstDKD2CQkyXXo51Y5kPNYQQW0B7FuKEvSclcn5IhnREG
jHxIFuBtGuiCLPjI/th6aqRuSF0QjGYMuaRWjynb0Wk1GgXJ9q9r8Z2PBbxiyVctlA5XSZmjryXt
rjNAJzIxkUCvw+e1IiaG9MJ8uk1bz8YxcefCXuZyiebhYHZmeW8Zo3Bo6ENVS+LXgxRMmXTdG5p1
Ec+5+hRtf6EFgDEKCKuDXpMWULG4IoPuNlShR0QeoeZKqAEi1S6vvzM2VTPQHg0FEIdU/6ECZyEO
C+ZnlSFep7H2tTek+3FJn7uQzlyyeqUoX0v0cpn2DnQt6gGblHXOHMscGPDFh9wdRUX1oilPItQu
8/labTrVtoyJTF+Vv020xF0GBrCwtZBsVWgDydWo23mkUp2gcavYlF2I36fyWkybCYSCKqY4Ilki
LvOtgcT0abaQUjS6NrxMW513owDA5TNhLBS+YIuFt32vtMHSTI9NmeIfpSPbYYdlSCdCpxyVcERx
lKlAsrCIXyaNye8oL54KOQyPWjONaAS15J+ReoNL7hjI69AFy4hp8BTl94iWo34fdwiaL3Fx7EL0
o/siH5hlb6CbRVL901AW6aSZ4fLT0qrEHuYJVlVU/B5kDIhVvrWit21QTJpy16qqddvkSD0KyvAq
ZTBeVgv6r1bWEmh6Z2y62zDilEl8rJbKxNtAf0Xfkn4FBwGDBhQh+bLLHT85BBNJohtJzYYAXowC
2af9QcMMWkg0kEmAaOOr1g3iqerQtjbkmUY99JrKS7pcvmpSvCXWNaWS0BKDeWChTT0IYYBkqWy5
MYmhn2TVqxaGtZdLUe7q4fArqhic8XOjeawpHrUkWm9FlLEJhz3M7yqkzuojja6JUKAZIadKdDRg
NF0ZtXIr6lQQDf4I15WIkLI5kjHD7r6gm9b6aN1TXZvIZWrZpajqTQIUqNZfyFoHT2igLyXFcA/N
AAk/OcWjWVzjIE+3aktYWtAdCYF5LdavVy2xbmcz55NMaurr+jLYYbNld0b8vbZiAz8EvbjPtRU6
PCzw07QaGJIIzWC4xtwpcDFp/9jUbYq7NlZ1g4Ubo/W93hffMcq4h1yukm7h4RVoiPk+gOo/0R4S
/LzPK2ap1dKDTK9ep/WKMLHYrp42IB08JGT6TW+FTjSVDbi1gXMCStBWY85kClxRfD5N8mBlxCmq
4XWy3pGyIO9c6c2YXWj9jEyzmuZL5UtJqTzqxToqlz19K+QHUmtojwvAKyyLpKsgi6nyGiJhmoVd
Jqy2OMFacYGMC51sPUa2PMpKdLbHGnypcldhRDMeTjxUkq8CBnXR6IizaH3t4POkj8vaNepJlDP4
svaIPm50MpUYugAN8YkMvEh6ObvTUzG2DuZoxYunQ6MwJTtVQk4ujK6591pxydQbY0BqzGkVJRt8
qCWDeT2vMrOfYaH2kFhylTiaGdM0e7lgpZdE/X4I6kJfzAMUU+KQPHRh+9QiY226gGjrfIJ1Urd+
KTJO7olSp11WYsHMhKyIaOgWU/ucQxfh7wEW6C2Tjn5lpjKy/ErLUAB1FkQ6gQl7RLTRX4uuOrSs
SVDiNbF1jYSuS1eKuhhDO8y4xXsRrhiWNWVS2mIrJj+ivszuSILKk6EWo933XHJhqWlB3hHX04Q2
46IiaD3nmuDpvLXORjeJ99hmDZKxRYUA8Rw1vqBEuGDkaHZSaC6BZFrypWyugPIoPpDWtSUd++26
II+Wb1ezoC1XyHToeyV7NeJZOQyiqbh6BCWY624s6Heby+9hlsbeHsu+/9KT896ZXU56W0fLaTHB
MSt0gEAPhEp6ysQyPkpKTFbN1s08sS8T1VuxU72SsnF2YZipYOBJVHqtSksfkK7PcQbPUBaylZy6
MaUAfBzSkEY5pFfyklK3i4wC0kjWzp7DuHJauH8O+PCvpcpb8L5MfQgRL7hd0/JFbhPNQ4KB2J6T
FMBCZlxB5KrRy8ks7SlpaVq2+ZfRkDASb6fTHHX4cWcQlNU4x9Ugn54tHcRI0zPcEwh6TlSTK8Wh
Il0XKorZkSCrN0XZMutH1DyIsV6TXK2jb5n6V7gZ+vdIsVbPLHrQX2KRS19LAZqMittZCRXSalhP
Uyyvphe3ULjaUv+a1TNyV6mYfMstrIW0oXwYqEpsLaTASHR+3Dg2v4ZV7B6EGvTZ7Bmxj9vsViiM
HtSwTTnVmTSlmAQkxSFewFFracD7w0jckhx9FNOTKjUpDaZqpbcXYWki97rmLgw3voZrLwUVmG+t
QBdt51Cj/MdZZM1DSO9ZCP0aokL41BdCcs9mDLRlu+v6VHTKOI/pqFo/J3V50CuuDalKllMEsdZv
inokMZhfhCKU8Y0CSWgUtLf1Ya43TIEH1fjiyLWYHvcuLLdYTY/dnKzfwlzGKWGCNPN10XoMl2NN
CTJ6466SAdut/Z25ZF/NRk69WloeB3OK7oQqUXHXUWgaZFZ62thLoxJdYkZJvKlQiFbl8FtYDoyh
N9J3pVIeVTXPnLLFikKFh9Cn9a+W3oozafHkVbN6NxfFdOzKWH1mJKw9dGFhvuDCFiXAo3V8KczG
Qz/G46vIMAAK6ygCARiUohNZRX2TmbSMC3mAHLG2M/4tIdhUO4VagMjNq5G26Aatok43f8DBSMnU
r1HeF0dlk9c2lZG5AnEQjTsYhMkvOFk/C2o4EAYz7l+xCJmulmTOkI5OBr8TBdTkc/VeEBCndqAv
I0hedXDo4HBjpehOtAodUx9xlY01VD0kVMBjCeqJK+gaXfzcEnngQeo1r+nwtzoIokHxy037NY6i
MTpO0cS2TPWo/gYmVuKhkCFPs5S35qJjYQEPW45G9TZckMFpK/knnsOYhHRwSZ0h0pEBp8Fmxne5
kCCNjgJKeZH2K3I8pWzmbkrrIsDJTdoyOVE+mvqAaDomNIOTlwpdiea2XkfeX9R/qeTN7mWdDUo0
qaOqRJTsue8lRrXUqr7s1am5U6U+95W8nAOlg3ewyHl90sVQsqU2ne0W0q8bCjUGPbkGecEUfglz
Pzlik+cOc3c30rrMnhmrVz3q4k6kNpaX5714TJa09stBqqE/9mDxmVS+jOAJNpzCm3VAg0imUjgx
o784U1iUtg5OQS4O8Z4wdaUNwwvuhegvmqu7pAU5WxzrB6VtHuLEPJlL3j1kdZl5adXAVlrbhVpB
YBSNmYCndQmB1ZArfw1LnBAEXBzcfJlw9ykixJm1boOZF/F56Nm+dYFudC5OrypFxaE1lZ/cEtot
Zbzs67E6X0p9jFhImpSHsIEo62h1VkY+RzM/wYai4GtM3GNrEYBDAsJVJPJWg0rDVcctZ46pi6oR
Q1Zl0NB9KWTpGHbQ3e28pb2CFaT6mJYbWDPpSecN0TKitg/2VAL/EvDwTyzhg83Qtb8tBkZY7Omc
JE6B6gW2A354yIRWvxJWeC74lkjaLzoaT/PcZxBjUrD4pYPovMQVfd6qgL3E2ar0lyUxFg/RFsjH
xKT7fNUvqloR7aVUIhVumWW8FpWCa8Mi0rtXBpylmQQ5NUqX0aDgRjGEuidqyKmzStLrkG8q2wyt
4OeCf2zfg1IBEoWxPYX18zwO/Bq1gn84mxXmPOEiFtd6AhgjDe2VmYR4gMwDMwmLyRZvYgsaRd0I
7f08DM1XkPLBkchiHXWxJkScQlg9s0CRFUuTctXV1os5QMCr0qQ6FmMEx3mU5d+aIamnHMo1iVUS
Flc6h+q+ERrQ1gGcomv6n3VM6qCI7U1nzpexPD9KQvKYhI36XTCa8CU2ZKixhSQwOBKqloP/e33A
d55apYwHtPJnkFyGvKqt6aN1uPZYwnGekuVBUKr2BnuLzDfCqEOvNpQf8KfEBcySfG0Ov9e6di+s
6StQG0/Uq3drbb40HRdNNN0CmWc+fVp5ok6IoG5J+QojoorF5BdF9MZirzrofgbV4TPtNeVHV8XS
oxFV2Y1IA9XOMPJA5sGMvH4JGXycIu2pbrrw2DYCJfsYxl/rXuwwOoBuo1waeZqJBBl1PFSdCUMY
mw2jyahzoEJPgqV+kbuN54+K8ZEfRKG/mLWq2mfmx/aT+9v0mKWgeKDjw2ep4m7UXDcKBQF/dI9q
HCKz69mV3Oq0Ps0RT36Ygk1du73oGttysMlyI4ctHUWXZAbTRXNGN2gvILL/KbsRdCFiACMp+ClD
htdYT3hHw66cC6Daw9+f+o8C0puJUbjX7596pxqSMUCQFjoTgcvJvMutYLQCyQVbd0daK/dccYF0
Wr0+iE//KgyyW3mvB5XBikKNdi69uT+1TLrl8ln10M8GAt980j/aBm8GAstezGqdESCv8zaFaIYd
RdNpvdXLPeuY93RY5HPvczcQvr1PNC0QvNVVCTPmD87EiVAaIyNzbuP17upafnEXnYRr9QjzVb+x
AghLFyOo2Rfz2jonqPHJ475be/ct6z4UFQ0HGA8dCK46H8/bhCEiV/Qj9FnLK4Gz/M/bBzkpTdcQ
LDZQpNiGWt+OXFpWk0f0R9mpjh5AfXLKGxDR7DEKMFCcfMlLwZhOA7PH0fPfl94rlCgwZt+uvJ2h
N9+WxESVcKkNXZnyp9HQhUdOOE1f/r7KB9Wy/TK7qNA1ZP/1bOR8zdFVndJdp1fBQ6QNmZcV3i4M
qcFliP6siNDHj/n++XYxIFSs0UCnAgv4vnXXUrXzCUImcGzTL4Ts62zFkzHCXH4Uj51xlC3/70/+
MQaxvs6ksGJZCiotH74spTDyT6FLdZG4q1XJQWh0xkEsEsWumEI7M7/7+Zt+s+Dugy6LVVWLzgN3
nn6Kfq6u7oRHayEQiT4WCheg6pF77jV/kERDGk5DjwlFKnQmEJrYrdqZoxgJLaFWsycPRex09RGD
VF8ji2+NeTT8WNoidvEQLvfxF1JxIkfo/P1VfxzL3v2I3SYTxV4wcJ5NOLiTpyK52GrHIkic6li5
enUU3LMm4B8Gs3F+5WF1E4EM2UQNY3d6UktPy2UJUZmH4+bNB+nHZjiOK8+/+2JgvfturW2nvzmp
s6QtfdiwVn60vtUYjosDqkVY4jiJf9afQv5wjW+rqZyMTUIfH/DduSFr0SejCy3kK0XHr76UD8tP
umeHJkhlLwlmZ3EXrjfIspzg6oY8Y7HpogdnPun2yd7dq7ufsYvFy1JqDHdvCO5L+qD5tb/5ZCjX
eFjkyGDZkyu7ywHzueJZPOco/yFyvF96P+Rfkb9qOsQ1VP7QVXJTaoT7xh09ZfMhGcmfz0SKD8qc
fz6wRrpOQJaYMt09a72uy6CovPLOU/xN+lZL7zCg9bjrqMOpXs8t+Nk31kU0FGQ+NB97+/M3O6oN
zQx/Nw5ttdjwZrLDdFX764HM2zXKYLvshH8Wdtoe8u2au3hoJBgCprkQupPgxYUEkVFzz+yZLdbs
9wwZCDtX2Y4kWg/vHispJmOoQVDR5i/NQ1z46S+N9xl5DER4BTwsG35eH8DsOhOAPtusbxfenVCx
kLPEClkYxPVUMj/YRr0vj9wzMcJpnfjPicqfd/mfB0Xv4u33W7oCQEMiImweMvCvffN2+b6pYiKP
dwjFM0937rXudsta9VVF5o8IhSRDAkEYRYzcMGKy9Jx2rvT5xvzPg+02Sb6OQlUqLIXlYnVR0Ms/
dsF4MO8hQTRIA1U26gKHs/pmn534t99vewNvzkMt6ibueMhs0Pn5QiPTM13VxhIRizxGNs4ehe08
/22f7q4r6IZYqOcspwbzZRfQzPRlXz0Yx7+fh+1l7ZexJP4RMa/ZrHLeP1UCUC1KzMS6eM7dFcnk
GIUV2ZLxz4kHu5Hp0C2HxXbD2ptu4EFqiM1ANPkfVdSE1ig9WMAce5uMR9wYxZLKp+iHNvz3J/yY
8+yW3n24HL2nLMZFznWVe+ue8X7kIzyOoYMab3a5uCXn4Zy036eb9O3z7j5fqjaS0FKZU6KIJwnQ
7SuWh67gbH7bF0hJudAJz4S2z44gL1aChsWlLKm7GyIq9QhVkITaOjd+WdAn7FQWkXGKT4uynime
P902/1lrf/0ljFfwNbn+jExy8XIIBCZgeegzj/TprffmmbRdtO6XFt5fqG+3XvVV9DKPQYHJbj0h
KPyut8+9wj/b8MNxePNcuyAtmOXmcYOeyqoy79VYlxZEDJvmFYmMVQd6xIDlojMy1BvDZiAjZSdT
CA+iaQXDJK7ofSy/LYVaHgBWFmJXb7+j0xA6Xa3g09Sj125BLR1EN4XtPC40QOfMBVi8rlAskGXs
nMUmyOtIopM/6YfFUOdHRIb6y2WKjOe/H4zP4ujbd7u7ICoh13osd9EpmtLITjV5ue5nQTkTYD67
9t6usgswKSIraBLwRq2+fJil2BHl+2mGOBHhUQ615e/P9NmGkUiEFYTiDNyr1N1DlWUngPr9SZPw
r3cTT6m9BE3YxZXtFKLAmQ36yTlAVUUztvTewktqF1viIp3kOCV81tUNukCuNSWOWJwzFDq3yi6Y
zOpgTHM+sCsnGP6xOGRfaz0ZflhVcmZPfLh1ZDSAdIwhDRIk2fyjf/vmksvFNo6kYgrdNiuvlhBx
l7bSnbFjYAMmBxTLZf1aDYn1smSxesZR8MN+ZO3Nt2qTEgZQ0nfWN0wmAT5aJH+Zpk4ng4G1frM0
/fsG+RAk/yxiIFdooSKh7aEjUxSSTl7WEC2j1Fdm7Rp2yBfqtGNsiMHfl/rw1XZL7eJxpY91q8Us
lfblN93Kof6N+bPSmGe+2ce7Rt62PEqLdEotGaXG93d4tojzXNPQAVIVuFoSxyBPt5zOxQl4Ru7j
v0rVPxb126oQawxTwgfSMnarztD6Jn1g1d6Hxh0o7oTNujs8djM83qDCsGDxZbgr0N08mvDik+We
iy0f37C0+Wshda1Z2h/dtncpWaShMDWF/ATUlH7E9ddEfAor5Ywl04cAtqnMiXhyqDJqI7qxq3VH
7DcFVEI4fLTe7QqVMFQViluaQynUurm5zEWpOZNN/8Fl391Du0V3eyct0QIrM7K/XOhsw+qvwgxb
Gl04JXV3NUyqbw7LtzLi5smHw9+37fY8H5ZmlIFkkDFn4sD73QTpxUJJGunGXqNZODGq6ksFt+Go
Mh7X9rLmNkm/Oks99GeC98ezyZt+s/L2ud8EHzMpEL2SmQ2dmJmzxwIb4cUaTjS/IJEqwzkw7JPl
UK/BK0fTJER39V1U1cphECsIYAixt/aYzqpvYQztCCLDi5CBh38OB6RkCPwalO8GeN/u6WbkwOQl
A8UV8lEZnWbdzOZrIBbL1WB81v96M2Fw93a57enfvExFVuRkLULKFVTKEEW1V+1Zh/X+983yEVXb
liGcYsjKNUgS/34ZRBjktFfYqGjx4TlDAXY3BEWwIRP58thgEn42zz275i7yoL4J6SYzt3gnDYFa
AGJS3bpItbR3W2r9vyjGZMZYQN9NXUHamgLm/VPKNJqRy2BFIzQhZf5a9esxs35AjnVS9E8EGJ31
pHj//m7frbrbMYin5JIasWp3MgOLZJLH1N3ZYarpv4vpn5yIdwvu9kzRz+oi5GzIVozjwdNrs0GM
TFFqOAm52UfkcPDyz2yhj9f+9m5VkltlcxHQd08poC1SLV0EODz/Fsz7Fprrmff4MalBuRikh04R
ILSpye+/npYZXQFnG1QJY1Hctz1oVKaLIcb/Ryjphh5h9fnTc3h9Dvf5g27vAqqmy7KuKBYZAcaT
75fvIrlPaokH7P3Z3zqe1nCfY8rVerI/h5fRL8Xpr6LzXgXbY71fVxFlLixtw+8U/YOsd9/VZhxu
6wLS4swAWYPhfWdwt1ajUV2eEwf9oGK+xRTuLYyZtxLf+oMavwk5WBdmPbrw27m0XmQvOqFYgZ4x
tiuQ1c6Et4+JPoupEgK8MmCeRu/k/VuVhRI1G9iYfFSm8i4330tAjGuD5l/+49/BH1bD9QCvdORl
DUXbBYAR1ZMWqSlCtT269a1yMR7wlaH1Nj+ivnLu9v94JN6vtjsSYYG+J2JB22rVq+hseG/iiZOd
XWa36+/z4e3certzr0pxn2owQ13EtBzTujGF5zNH8JO9+O797e7atdNVq1hYoXidPJT1sGy3Y1c+
Lt+q2/7xX+2st42oyyJ+qKolwQHZvb98hP0t6KblDsXqDHCGqvTnmQf67JUZomxSQdDB0/YdEAkz
qC4R2Ou9C4f3NLsQbBlogriARZkP05k5F/fMmlug2B1omaKWBpopSVQw2296c76UddGTuv4TSEwI
BDCloXIC6Op+HdSjd2a1j3kvSyiKytHa7LL2iJ0Odw21A5LrTVYYJghj9WJ2Qa7tGEHlFs1J0R3V
rwCy8sdzj/rHNHD/qG8X3+1IRu2gBUcsPjnqCZafSGt48vLVN2K3RdTGRqvdgT0FN/E6OUHDDwS8
WILwnrGVQ34qGchHE8TBAhd+qiP+F/is/NmWfvsTd1s6ykw0e/N4+4kMjLgdcqpHnBZRcIXN0npW
sN3R5dVa282c2mWguZloMwC3jt7ZK2ZDNXavSyERo17n/kQLarfhzTAx5l4hGMbH+ihhuFQE6lG5
QvnEK/zpUPwvjvO79XafZ0BNBgCG9bavsmJsvVmry/dCkHvD87nN8Fmof7fa7k1TMVchiifb0+HA
ER26AB2Dh/5V9RmlPg/dfvYyMUMwLVI9/Ej39/WsWpOuNsSqyYkfSBi8JojdNWBMzMe/2T8b7T85
aMrb9baN9uZYp4x+xOj8bdcmKfSNUjjMwG+3GZvbbRdbOU2XijdGDvyEc3f2J2EMLXQV3w861Dh4
7tbWZimjyjQsVy4YR60eq/B4JoycW2F722+eTkWHuxnl9H/uaZnILw+u4DHETnN6/QFTnNruTKD8
9IW+eahdnFzSuAGfZoi4kx60RfV0ZDrjUj4pU2kn8ff/4wPuzh4mUEuRdbzC2Y8OBkxhW8Lfy9sC
M0jB45gF5w1wPoF8lHffbXcA1xxB1HXkrW75yOoy3G3aW2hevsHRwXPHglZ45kt+zKLfL7k7hXG5
TugoTRb9L83vgv6wGW21/24nqyLSD9Si0icyFfCH9/sFB+5Iy2TBcKWe8U5hEbKTYNUFExnWuX2y
vaS3UZOz/W6pfQrZd0OZWCwF8PADXTEcvWExiwgfZMp45u1tu+DDWihWq5QfFr50uyJACrXSCOXQ
QCtUv4Vx22IQ3V6ryvj09+346TO9WWd3oAdByKHP8apSJBqZ3BziCyFmkkCN5lPYMdD6z8tB6QE9
obQyZdyL3n+tlrkjuVt5LPiTaLvfaeY3pFku8urL39f5QKHkW1lUM6AM6nbD7VO6di14nkaS3dbN
rlVnCJiGwrlZgG2yBoOrOBZCK27kCv6ZhbcX9v7DAa0ivIupsqVtGdH7J8yyolmRF1T/ABy6U8G5
80dnI3qUVyMeaGcaa/twSccCox2Cl4XINvrYu++nmkvRCzHLCaZx1VvCSWge//5E51bYPZC0Fgaj
BLKEZ4vKNBazvJHChMeyZu7fF/q45RXqMn0DiNjzDIS8f3M9dH+tGky2fHy5Lv21jPR2VMVnDtYn
j/Nuld0Ly+O4r8ayMunYATLr9zOJ3//tOXYvrBjCpqYxaLpWODjl+LWYb0H5nL8v8iHJ2T68vFUT
mzWtTBf3/dvCr4AxwNmQaRgvDm6VTnpjXi6+4iV+5J9j5H3oiW+rKcB2sEotDeRuC/ZvbmUmD8xh
7VlNvRIGO77dXNAj70W7ywK0WL/B7jkb2D/AdqxJqmER/tjidAx2+yHWkTJn2FFxTQTTzCAMakAQ
/IUFn4Hq2avA7c5F+A/35H7N3e5Q8aVWtIQ19avB03zpUDjStRJwMxfuYTqcTcQ/ht/3z7jbKyrj
/qEpR7IrkqlCifGZtPMTjD6V/0faeTXJjSTZ+q+s9TvmQotrO/uARMqqIllF2f0Co2porfHr7xfV
PctMZFqBzTtjI9oovCLg4eHhfvwcZu9CpustCS1BzTr1fePWZXKf6cWfkwXlmKx+a5QJUep8JYLd
OIY0tOmn2eIQInNz+amrRrKrOdcsb1SgENnnVcuwWQgTvLKXVcYgVvz41g5QcbKodREzKdFcmqvV
Se9hJbaFguI9JGgJk7YuaHcv238t/wTiybSBN9390pc+t7v40ghSwKMewZDUepbro1MBuQHgbKE7
C0nGRvXiLWwY+5XVimxkcTtQDPqx2sXmFqEejW2IVcg9DsqXZM9N+7qlSTsepA3MAlxMqgsL0pe2
XkNcXWuRcp7ObYvIeHaGtazLDBmKU2Dh8272si2qKvXr7kk7FPtgD4kmxXCIG5kcw/VGd2204KZf
2SJaWeJTq+LXz8xLzDAnJdh3L0g/mvV7A3wG/ruyv2L/rvb3zMgiKjrj3A6hhhFohXu33I13ooBJ
b+GJMUzKiqsHWLjnSwYX6WeadHGAwquAXclbyIHCXf6x8qojL83ZWwOw3ri7QM/+2MJFApoYbdOi
FOJ4JaTRbfKpbN7/wv6ZKqokhk7uAkTt8iOViRbVNUkub1mFHdxkW+DWT3MJQBc14BYJbATgVmyK
k7bcQipiFhZVzZCXN1kM9VQIqyvVxL22S6y3ApRr37dbfWc07+v9am321i6e21t8sipqrGEKGGPu
d9ouvR95DYHvgmF8K2wWMEB4q2/2W355bnOxr3T4UqbTePTFNcV1dZvvfM/fma+ZugNoAumq9/Km
3lojYyeGThvD4A20iKr0p/Ohc0IUgVRl/NrXtXUMlTZfQTXfit1k2XQL6FVYcKVeessE5XarWGTz
s50gvQG/j9TcT8m465u1r3Yjeuiy6pDRQ5ViKdqibxjLVdHwgIVtQDbrzWQp3btKZVJbjGKuHIKb
pjQTTBDwYmpji1zHyWa7bWKeeYns7/w48uTWep1r0T9PRHVZPE3AYdhQSyxWFIRyESgaZoCPmUyG
9to2CaXh8LIj3FoMEhfEW5OajbzEN4HNyaK8k2yYRNTd1NWbAo5BKVit/t44xDp1bfQ9bd7gpA2X
rmBGGa1OFTaIfmefRM8s9Mo7+y3KjwcIJT++vCjxBRYR48LY4hadqNfAozgKYy0jZALrig7BagYq
DuVLZsQhO7uxtHqGRCUpHC9h8N5Oq3sI/Deh4CRDg7nzUwQ+pZXPdePc4uCU7DXEfQVM5dJk0vuz
PqMI5GmBDP8jE+/bqqek8fL+3Ti3BqUMg4olECreqZdW6tDq2sznpRVZ1MWRLJ38Zg8fwGaOlRU0
zA3/u3huLfZwzNDiyhny8ebJ8piQH12YgpjE1mANf3lRItgsvtaFpcWiqtwCiwZ3mxdp5n0062+b
iFje+rEBZ7b5TWuU9y8bvOEeGKSATpOWmsZyzG5S1cl0IgwaVmseoJ6DIFoLu/e5lacfA9gzvNHJ
0DabUEh92fLtpf6wvMhymrmaAlizLA90GioNzji6VRf1e0QLGJUe4hhR+UJZMXr7S/4wugj2jdNo
4yCx3DiNs10Z5yi1qb20bxNkXV5e31VnmGeYAegFiLnDcDJJwaWD2srYdih24jVFZH4O4fZ7MBDb
u0NHKX4oi1m7yxE5A0qb0EqZJFo7VlseLUfS/nl55eIHWdyjeVw6EJ5wHtNI1k/2nNdfYYsq/3h5
veIQXLnu2XIXwVMeyJezZ7bWWg/emVMbnkIDBaCXrdz01zMri6iZmxle3PMBgyIuTraslH80Q6x9
pACYPuTAAqAYlfs70ODj08uW19Ynfv0skMJ9W9ejuFHHwf8ADa+yYUZ02rxs5GZQO1ve4vzXKHsM
40zKY0Sq40ZTNT6pcScfbacxazeyTD1ZiTg3TwTvZKrOIFBph1wuq+MbN9bEMRxr/y28P5vQNLZz
kv/+8sJumdEQqAaxaVLnMRYLmwLVqsYcM9UMd2GTnPLCcrO4/udXj3FuZhFUdKjlSkV8pEn6Mwqe
LFgnXl7HLS84N7AIIGgw+nYhohYEji6QblhAHn7BAhgPMl/aU9AGXH6Qccgh42xYguEkr+1YPnap
tXKf3fIyTaEahlqvwMosPoadqH4eMATnwQy/H7oKDrKhfpUXwycHlbiVHbtlTIcQF6i4SBCX0wy1
P5uNauDSgxLJd8pg6R8ozyFh2TrBthnm6N0/3z9Rm6B7T+zl7XC5f05b1FHfc1mbmq/CY2rCWQln
z8qqrjrhIrobQGNMG6QRQ17awoxU5qOKxOxzMyo6aAcKEc2jCQL5j+wPCHOhyjK2iHshCnNnI0pD
VywoSSPXqpo30siLn2MRluoCmS9V5k3BGpkhd5LkFIe2fdCnsX+NPF2AymnV76Gck+9Ty1nbh1vn
gRTMoGcMBkpbjvuGcTXZDfIunt1LEGlU77rCWQn5t0IHqT/EGQBJHdNcfFCrb9sJihPTmwNE4SEX
FoID+srtdaPXwsz/DytLTKfe9AYYlMhkqMGVvlLIrN8N+2ArbY2HwUMlaqfrWyZYtuFpjZPjViLE
Q03VRYlYdKUvPSn1EXofZxRzJ8g5HlIl5SiWc7QNzDo4pWQM3hSYa9/t1j0KtgvvpT1HLFhsKop0
Yx6MM/G4KP19WgfTJk2lwnNs4xFysV3ZKsZ7M00C7+XTeSsanNldJkVdhhqhP7HYAOq/TV0PX2EI
tAkGBqPLErKCL5u76Ts/lrkMPvAMZYzCGdxuoVEfxrSU0Ilph9eMKdUrbrq2skX+4/TRaFkVKwNL
UYCACRlTNkfotJH57O4CPZVXHkC3jt75Vi4iEKMplSU35JcdElkH2HGHzYzG90p55ArJKQLduRnx
Y5zlPX4now2JRjNAFBvNMy+nSe0W+948Ccn1AaRRO1KWtO3HNVD+zQVSTQNIShHDXg4h5Kkcm1qC
ZaMdjvYQfqv89PMv+MeZicUxKNLMDkdYHDyQ8vUpmwHAG2lEn1quspXZ5JsnjqcWYFjZQO9mcel2
KDbA7Israq1kbqsuGCHUTYdthMrQUU0zoQakqFtonaR3v7LIH5aF5559QS0aasfp2ceMsY7vZT8k
X1F+Nr7MvqyvLPLmJyM/AldjEaqX2WShmTIKzJhydPPRzCX0QOC8/YXlgPeCB4eqIPjmy+Xkla6N
dkPo8kdz2o95Ba2SbgwHBuvaFee/GT5oGTIOzEsOY5em6gLCJFnqLa9WR+1JZZjdq+xSc+fKD96/
vKrbO/e/ppaB0VJTtN0TPFGmhpYxuqCO1a9sHPRTlAVlYE9LOEHRiGIN39zL6eGjP3EY+uBQmatz
PCLSLV+CJvkALRLqqQBaLnct93sJtXhB8XbfbS36j/KbbidG8MOf6UaJv+3amgVwRmayhaxvYS3T
UBSqSsLgydwnB8gaJNf/hlKh7tquGPuvrRUnvxnp9R8Wxac8O09o90jSLC7sMlemU1TH1q4eUJjS
x6n57DRx8vSya9xqegkmJLJaAXUkMb806NBwY5TcQAAdTkeUivNJqe0KglM9cw6pqXVzhzLgEEoU
plTguL7Rd4yYwwzrd6OpH3qbEo+6yaPOit7OsmZGTxKyEzJiCHPuJQhy52hezUU1+IhGtPa0aeq+
jrYry7i5b5B4KHTPGNY2FnEIuiP4aHNyRcHmAav0zFyCgDXq+a7yTFffMSlsQ+S/2rW7WYoh16E1
Y4tRlmVFsoFUDj8HYNLv+nvaFjCA04mGrqvddwef/7+y0pspHb4PzEAAaJzFSuFp7NKcKijwuOYD
Yu8PXfS1vav0j1nSutE+fKVs7Y8JHIVz+A0pC8v+8As/AMslu4MM0ODGufQYyRnkItY56vExoBNa
RXAORVuS29o13fgJ4ZjvYQlL50/1E6+jpi4A25rJGJdBW2CR0M5qnJgmYxpeJ09+T8ctKW0XdTq/
dwMptwdvZbHXfqUziGzK/AemBcLA5WKLwUz6SUVsW318sPdsN723+pDt/xpW6N//xKvralZR15mJ
oMHII5MpTNDwlzYDPm8kxyGYh5PA5trH6Bge6j3o+xVfut5MDIkpM2htLS6hxRVkjM3UZozXcQVZ
Sr91rLEeUV9UFP/OiNuoWYlt4q+7jKZi1oNnLZgJMq5lljLo+WAZrapuNemPLI3s/i6jivnoKKX2
akIrUD2kkhWE75DolqMnIZoSr01EXj/FKBZYPIZAvykULpcPIr2tSdGtcfLkR1XfzfXW+JYf+6No
x2jELKgl5D38gcCgwZivYdGuNoBBl2dYH21HMW+wuE6GwJkReDcx/oz4dLbDTgSmtS74NfSJeXOB
jKRSQS5Djn3pQDD8KaOe5rPAdzNHPB4SZped/c+dyKu5ZR1rGjksNX4TTOFy3gzJ8wZy+WamWjFs
BSA5BFJQucWpfVO+DXcWeby2sb6DFY4f5Y+dvApPvgZfLX6C5YEZgrDRW34C+/1Qu/4joxwbJjmO
wyeuKeMRjStoXtY+5jUUamF1cXPqmQRRt1g3JJRMjzR7SzuUd/Wdthcf1TRPFiNwK+FIxNaLI7Sw
KR4CZ+nBaGSKqnXYlE/zvXb4CxUtndp1EMBVooUlEfZsUSwE6bQIfPacGciOaUCh/2Y7kn8XiRaj
OAd/M64UDa8C0cLYwmGbsuPxnmIsRte8CVPow5ErD9cefdeR1RIcVcAoOP1cI+biAHaDj4Z1LGPn
iJyvdTceeohyeEUwv3d8+VOJ/Vl8KZtRfptSqAYb/DItCMt0sroUjEtrDWjTfbL0VaLQq1cfVIoa
SQDXE1OC4IYunaGVyOai1pnBohC6YInylHdUC5+hYd3O2pevIhTmdt3b9RmLq2tRmHYA1PJfoCiW
Z96pWlktJomNLMzw0IkBWkX5rGmjclSq8f3LW3ntHZfGFse7Mn0pn4Dne1lvs6AACblaq92pW/tm
tw0xjkjfl0k3bZFcaHaO2kgeyd5YDl9hfD/qvvkmmdbwr7c2j24Fd7xwRh6Al9+tUfVJzwt/9ipA
it/JOoLfO1QBt0lQ2Xsp0po1UPnSFw2Zq06YM4jU3ECL46XkbSPPYOS9Yqy2VfA4KWsMsleXACbA
kQuQkokhQKmXaxpGcMkS9EheGKKm1UNQDTGuiZYzUoA9omNwaL+P1f6I/MpGH+n8Tk9CUoA+e+RO
ElJIAYL3k4/ygvxopVl456Oq+LIbXQdskVed5R8LP5LrRDFDjVyOMfeCCTg4gZ5RRih4MdpWbuT1
SavlzotUjlADblNVRL9gcUTlWo/0OJC4HbbAqJ7EXNfoym9RLOdOhPDvWHxZWaQIYRdx58KiunQu
5GiVMUD9x0vv7dP0IMZqk6O4gVUmKNO9tpJCvrxAdVmjHwBNhVCR8h63+uOEpJyxCgm9sSIVogCB
x9Bh0Fimw8OoK3kYPn+24FAG78Um6kflZO6K1834Zh0bplwFVlJvAdei0UOMA7Vz6cwZqlaKPbQK
gDuj9h6aD2IgaL5LPw47Ua+v99Yp+FYDQ13N3G6s9cLywkUBnQSpJdZqScVmfuM/Rof8tX9vPGoG
4/THn8kWr4KeWCzvDGopIjosM2L6Z10XDyUu2jLn5WaaU8tbox7aj0UcGt3aIbxhjqBnCiokeku8
IS/3NhyRFArhmOHSQhHiKbozvzcPAqCkQ8bXva2+lfs1rN9tkyS95MPQoTgLk3GTmXNe+TJ3FKLx
EnK8H6vSRCVNlerfXz5+a6YW+ZkstVUVAVvzeE4mm1gqtEMOV8FGKUd55eTdKJ4bDuylXCLQv/MR
F7eVgxItEnPsZHwvaBDkLQJsDxZvivIAQByAdvI68KrDywu8zrXJM0CcwDdPqOd/F4GeJ6M52I2w
eiyT9/Spt8haurEX7Kv7uPsiolr0z6kXiKOC6EGUtukoqcs4qiQoJDgTVrvTX2MH0sbYJsf/D2vg
v2ApUilpXrFIi/oGKHRL+Ojo1W/k76FnbTu4d7X37fs14OaNAhI96TNrizOvy3GkOYkpA3k3dslW
elK/iTjDPNQenYOXP9+1f4r6LLOAjJbBCbYEtjW1bYE4U7imI9Cue/JTI6K+J0upeRBYTHn7sr3r
pyj5AMf9mfaWBqssfqCzB0tXGXMYMNm8DT70HuyloPjN+78+3PpBv7ZG0YTWgM61RzeEFOPSmh7Z
NsI8Aco2W0FJzWYGrrUdN2KOGjXj1efY1e0n6DepnVBxZArHXgYzOdD7jNltuqib/H7YSq5xp9xJ
G7ffIG8S/MqrYmFwscBsmsdBkUbZ06034dC52aCveMitPbxY0yJlqWYI5eaCNYkAnX/TDiKF6LfF
m/EBrfW1ICbCxUW6crmgJWw5AcuZ5SI1FbPaYqqlP6hvtD1KZ7vg9ZrWwMrnWkbMJPVRbxDGtMFs
IdON37R1tZZs395Aps4EYQtcKksaLAl1iNIU38h/CA7ta0YaN/3Gfy3t1cNwt+qCVxmD2EAHZ8cJ
SZOek97zAwbfljo5wiP2yMNsqr0yQaP7F0ld9Nb5ttaguLk8Xps0vgXbM7Ojl2fM1CWtTSs2Ud3D
g7NtNsFJfoOSJhwWweu15O956OXSP6iVkW3RILMEbnoRP+Y4zevCYHm1hyYL5SWYW07zsT6mQlzg
neDbhzH0VO6ireCCdfa+Em/FwHa6WfXVq8o7bQXajqDMRAWaav/lyo2eZWs9wVMUuqKD0byV3+e/
IwssWIBatzr6d1n+gLxKsM5pcH1OsE0PyhSiBtdPuKIP5qk3Z9kLPlNk2yoH7ZVokHdHrltvLWG6
vpLESs+sLa6kUqukoYlAh/gPCizwxd4/FEdDEO2v0jJfJxQLW8vsbNYiXSbqUNKKDmXpMaB0NxYw
0m6pN6F5Yg7mLpM2vVUeEKRcG7q64c6XS11EVLpUXTpULFX52nvGLgJ5YG3CV+pOEP2vbuz1acUa
PRPGUvmI4CIvXcgmE+0Hm8WCzd33R9FN0L3iXrD6/8zmXj3LeTNhD3QRLPdQ+Cwh2BnZtm0yEvXc
FnN8V/28y9+ogzd6Qj4hglunB5U5u6o3QI4Bm8O6L930XIZTIUBEbQUs1+WSlao200zmRyBe3CMm
utc9iA6eF/wT94k4g5fxAp4Ri/4C4UJU2BfxgstfMmu9puzG1GJwJ3i+Ra92OK4/1oRnXJsCbiED
z1cAXlwuLFDMrLIt5BNtX39UuqHxCtpeRTZom8owv8zq71L85uV06oZJB5QjoECRxV1VjqaW5kU8
U9hvjeCQQVXhE/Xr+JjnyUatzLfhMKz0bK6LJjRMNKg6AfqpoM2XPAtI5TlWkehcKnsxSiI/xLtk
M3yyoSFTD+FJOq6eketPeGlRONTZjWaEilpDWjd5rQM3Tb4Ldy36MV7+QdSe+8F9eUuvn1HPC+Q9
AzmnCivTohpHqBsL0CoTR0RQICAq+T3oPAf8EeKK1KU2/Xt/K+/XqFavLxOxyh9mF5dJ30OkQp4+
eVnr1K4con0EY4DihTla61BEnKJMW7vBRNi+9FiaX+Am8CBHJCYLjx0DRabjV09IE1toCfozuvcB
DZMyPEiquuY5V70K0WpjekuUOC0mJhffcaqGoUH/bvKkUZ83aWYMm4he1V2aoyqVV4kKVkSP+l2E
Pq3jpnPs/25bufy48n3Foq4WTTsMhI3Ds3U5semjqliZU4c7xfmxUvyTmkYbrc4/ORGcQM2fcpxv
tflVEt63beFayL04JztTXDQk13bkKhRSNeffgjgRll0ooS89OywVo7cC2g8wXBWumJ6HMvHe2Ptu
fLd+2VwtfGFtcbMpCU3YbkBZMB8NN+/ao5wBQzPW8l1tbVWLB0NcyzQBVOyI17JI4UWHXKSgggOh
/ZghcmLss0frEHv1l/7E+Pi2PJXDwRreET/eieYFE56ev12VJln5yezF0ZaQxmw0g59MOkivRdJk
bR0Qt0Sun+Avu84kxH4TI2nYw+CMoszl1+3Qkw1AbaCky9BdcSpICpN7HxwErfvj2lG+TtEW1hZf
V3PIWtTQ5CrYmScDREK5hUNl0+5/IvG9yloWthZfWModhlMqbIlvlT11XKqVp+2rY8x3G+5WG1sr
9szFd5vaQRuIYaL3aO7VZ3K64n17cB7NXeJJb9Y4u25/Obi+4ROlzAwY4vLLRU08FlNeybDR7jC4
FW2BxD9Un6y9hhqQvqqgcXOBvNjg2aQUejUXLCfAHKS5FGmZfkLgaSsbPCCgVmQsPmG4el6j8Rdf
6CIIii94ZnDhLSay3FwLGBQj5PnOPtbbhpRotZZ188Sd2Vl4SjI5cRal7KT5SAGGZG98Ml3/mbLU
We+GX2UKl6t6bveeZQpjWDTJVGJNoZh7EppD5ReEED7JXrZb6w3e6B1fbOHzgTwzBu1H2/QBxsKj
eUJO+NgCd6qO6mGtS31VpWBV1LFgZgLOxnTL4vGV1UqZq3rIM9O3sy+N39CIiNPSXztmN3yC8gRq
1UA2yEOWnSLTbKOosYlXrem8S0pUnuG3vTfaDPKYvHtXDsZjYZJQTt2wAme/cTOh8Krj+zKik8yH
Xp63Fm1nn4oabN3y27gP3bZ6U0WG+/LFv2Zkcaj7yAqsCdkQz8/RQLW1T6XcHtrYXkO+XtPwkB0L
nBaQVJ4dVDovVxNmodX7uSbKAkJsMdwM5Y6CMbQa2iaoPOk4Pb28suucnL6xSMfBEsHqploLD5Fz
WlfIH4iUVZQ5jbvo1N8xIo87or1z57xZO9dLl2QEh/RJlN4pVUO9vLjacl9J9FG8O5r8yxw6m2rK
9i+v6ZYFQ1YBFAhiDbojl5sIPbxvhQEy9Ikhm5k31UjvbKShsOrdy4au6g1iLTRlmYjhGaVfIfo6
XZVkM40EXEk9taoXsXth64pqivU5OyrbclM+/OPG3rNVlClNHqWUzpZo79jQ+sCIeZdOQzVvasc3
H8fRMQ6dmr6p0/YhRZzZtcqpcada4ciZxZchDN9aZrsrAnMtJ14GziUgYLnbgZbLRU8Nz0zmTX4E
1givj60NG7F++W6tinf1xnpGB9B5F/0qlCtlcR+exU5LK/SszTjwPiBKiyZHtoHS9QDn6HZTIqko
f0H4aCXbXp7/pc3FGvsuCqRS4vxbuSuaf0Yo7Yy0ffeyOy2fVEsr4qc4W5mmBUraR2JlyqPJtW1b
x6I6yenK4OaNxQDh4OmvCRo7MpVLM5EZ9UVP1ulZQ3Cnl8qdbkqHCu6SzcvLEQf5PE9gOcRlwcst
QJIUjy7ttH459WnryJ4TQP5Sq9/gMi29brYbl8LoY1Gu0QHe2D8Msi6Vi0480C4NdoPWOnopURBT
35VtvinGUzhFm3HqV66DqyTvr6X9sLQI03EymrkpWrP6o2CDi7bZ+2hvkOD179f5RNeWtciDqlDO
5DjGWBHNm6iSSzct+6OsF2/MTPNe/mZXTwGxMqGYxFQMs0zAfC73sGWOyQikUIBMRLVWOdjH8IMQ
9Aq8VaLiG5HjwtZiYVHJnE+eYis+8sh5FI8cDYbo/HGdOuqWzwvGM1yeiIEw6uWyaD23SlFSEhnU
R7X+o88+BvZuZetufadzG4skIUghaDC1WKH43B6lj8ZHxBKcp/40ePouPuh37YMjudXHta6NiD3L
Y3ZuVqTRZ1HD8VMo4nXMann7IFmK64+rj5o1G4uQofR9184GNvrdvBPgAPTR35hHwYHsnKrddDf+
vrKZt4LH+arET3S2KniJ5DGDBs9LEDgFYPVncKcdxtYNHgw0d/4w8BP7MD8Ub503q/Kxax9yEYdT
ZcrNQcK2AAgAhPS6PY23vYUohLV3TgL8FOxWwRA391jg3SwApaDrFlZzw46tocJF0+P0oW8OYiCp
PUT36qfcdOfP4z49raViVwM74rQ/Y+z+til24myXU2PW4OfEphDKbdzybfHEZNJ9t58x3UDllsWu
9sG+i08/0W28uc1nC16E63LWrIJyMMf/vvhQHxGKRxr4rfTK3ymn6Pf0g8ZMlG652ptfcS2DoSNq
3pBCLefyArWJKzlFwFY0pZunMXS7x+rR/i7ylpZZG/1+aFFmhPFylZlMnMXlWQU7xKSLGC26AtNL
yQgQ2UrFfov68HwYJNd+p9MSF1MC4aou8bVPgaKnVinegIy4LAmp6qY2I2sKZnIlf18FbhK4juoO
e583+7gt7Tvl/T8XrDBkeqy8KuiZkBLDhnXpVF0+xkaWUKutzLxk3l91UtvtjKZfScrEVXS5meC+
GOWHjEb0F5dYPtMq1CAeVYqxQ4Vgud3cN222k228tkfnTM0N+L6dlffS8qErFkfN1SGBghH2CuE2
q0MnaMYmL4WU3Xd7Ix3BLbWppu3idiimV53TDNmdCU52RrZxiId7kNtjs1aPvL7QmMmggUzDSKGL
u+wfh/acWBrT8PSJvg3zXq4M1ylXC4PXR/TSyuJukRJkE4McK8wsGi76dTL1LGmbtV6zM/YyPVX9
Pns7fFwrJ1y9Stnmi+UtLpw87IrGEIYFlKNh/iM6tV9s5JVExTX/I39vrkzQrlpcXDiQfPR9UWCx
9pRdcki2TJ7AeQakH+Hi13Lrpvs1Spur1/5ylYuQb9phMPYtNkU4UAUsVBRDO6+7t2lPSfG6KPt1
QLjc10XAl4rKny3hNuER2PJ8H52cV9YWid9p91zJ/j18WFOtvO2pjITCZwyycPkMmIY2VvKg4pja
9Rej0v7Meqt3HSde4yS6ZchhmI8zwWucAaLLuJP7OmUa1Zk8O6m4SmBSKD5lIO9tN2qrxndfvkZu
Rh9GogiwQnhMX/hLEka+32raJDAGT40+ZK5mRTAGNX/oRXYgXT/WamytGL1xHgVJ8P8aXThME8fM
M/sYVZpyP9F+0Z1jCmVNQs/25eXdcJQLS4vNpM6MYrRFcI2n+FWh21/zIQ9WVnPjgwH64WYSA19c
hovVhHXexlUZ88Ekv9r4Q9vSKKvMvdJBMvbycq7TSdFaZ+YSkkm+1/JOintfSwwDJ2x6+TEmuXS1
sAhPcpy9px/f7BKZpb5s8sbqQCTL8HUqvIGvBvQgJ9GZW6T17Mcf5fBQzQlJxVrx5cZn0in5o4An
rFDkvfT5jttxiu2WUtCEFo++RWki2LaBa36tvH5roO4Vjps1nMuNzTw3umyFhU0ZIZ6N0QKGmzK/
awITyobXvv1ZtdrDy7t4M0YCDbZsuDVACS8Hk5AGzx0ri5lSmx5SFbCJeG4726n/OAOMrE/Jbq2+
duOQ6XA2CISwSC/UxZ62tdMVwNVnb4ykwxjk+6yTP/RW7nXJ/As+QsZPHQtX4TwtrjlwLhJVUtxS
rqr7Mk66XTTnk1v76hpY95ajsIWkZM8472VbypTnwopmAn9VN65avhvTtXHYW14BOxsnGhUNSjCL
tK9MYBqTioKAGEWflW56O8ANFkkdcBbj2+Tbv7B1z/0GG6wF/1oED6pHWkqCCaOvIeRxkrxnJF+q
jKc6QXn1F5yQ7BlqJzhWronI/DmwhjB5vqhBO4EF1geXjMAt3j3DA/f92vNXJFaL3JZ6/A+Di/Cb
BGbep9mzwWEbfxJQZ1FWDt6Yu/q9/vTy8m45/LmxxUNMwZbe9RiT5je5s2v8PyXGi8q1mambLni2
JnGjnj02I38uS0mSRi/Lpl0bHf16XvtOt2Lu+UoWR7er40yvRULVfh1AALdvU8mDG4uJ5XmLjPo4
uzJdZmXlRbmyf8vLJSnsYapFUmVWkTso8laH/asq3lX+KjWFCAgv+IW5qDH16SRnhujWDBt7Lxwx
2NJ/PQi1Sv0Q7JxvL3vG1fTSc4b645uZwk/PvtlQTxUMG9jT98GhfyvhhOxgBRBe4Kqno6B5VxBQ
27TIh+xWn+pry13Ex5xHTmqJYzC/RmnuMzoF1AgbrzSfu8DrJHU3yp8X+bG9cCAph61TSiA6LbWv
knOs02KX+fIhcuZNVv9hFR8mBRqMZtzkpbFb2evrcqitkw7xuKRcTvl1ceanyoiKaWCiv6xnRm6h
Q31lFZ2/SXIlfyXB5LBv1Q5aDrmnWCL5lINGhhzDMF+rZIqDuHSy8x9kEQ9KJNayoDIYK0T91S39
Kt9KaWa5XWgGj46a+X9GipqfskBVjy/vwa3zyywQGY1FfYZy7aW7wZ0dJvQueNXqje4hEr8NsoqP
3a9dvNcVfEEWJhDnotImxmcvLaVpEzj1yBCQ0F+lU7gtvotxp+qoH4Ahvnt5WddJDLNwQg6CWhsA
dKojl9ZsM1RV35DnreFOG5W2rt0myMAHe2vPaNWU7tYRW9euTG+HFigNVvq6YpT20qbf/WeepPWi
V/ZJ+uhTr0XfpP+JUZLr1/PC2CJO2Njqe5h6IJJp72kCskRxWJ3mubQVnvqHf4yhoLdrUMqnrAVt
DAPWi3wj7XWeDSF9R31vn7JTsv8qMC8/wV5wdRyYhKAUbYvBKiCIz7josxgo6+EEfX1UMQjUoCZq
qG6zib1kH/obgZNStvkJ5auNc2xOa6no9Udc2F58xEKeciU0sC20HO0PFUqO5n1x7N5Mh7WBlivs
nSFsActFDRl0yhUdVhc3ANizsNqm9zKFnpzxmTbeZGnmRoX0Z1/kp/FR4BAEwG4cXEoi/ia709LN
/HYanE38YD4MxilUdvbDnJavQ2QnkcwZvkah4q6cp6tQSUeRlxWQExJnMdB/6duOFEwd+MdyO53y
d5o3gz5vAFgZm3C7OgQtXPciGl7aWraOMivKiyYayq31lprwJzGfWB9sBccW07sQoK2s7bY92voM
Xws818Kv56qws1jGnvJ63lkFzgbFJmx/niDMYLB/dfbzKi97XuAPgwsfm3vdsdtsLLd5Z3jQxwl4
IzPYXvYQf/Gn+CDveEeuvrKusRMLs2Ifzo5VEzVO21is07c22rd2ZwMedj4qO3ULNZqnDvlG3qle
uf+7CP9/vo7/N/hevPnr0zX/89/889einOooCNvFP/7PQ/S1Lpriz/a/xR/73992+Yf+53X5PX/b
1t+/tw+fy+XvvPiD/P1/2/c+t58v/mGbt7yGH7vv9fT0venS9tkIP6n4nT/7i//1/flveTeV3//9
29eiywFWP30PoiL/7e9fOn77929EoTNfE3//37/46nPGn7vrhs9Re/UHvn9u2n//ptv/AkPMzcu1
yPNN14iCw/fnXzH/ZUC9L+alAJIxK4CRvKjb8N+/afK/GMikd/SMfTGR+v7tv5qiE7+k2v8S4dKw
4dZivIkC/W//WfjFJ/rxyf4r77I3RQR/xL9/E6nPxRmE5wlFDdgm+Evhml7c1krvdErWDdxkVeQ1
RBapedM2xaZv8rXjdxVaMAVXowMmFJIFeZkBMser+fakN17U7vTAcUOt8EYjv4fgdlNpyiaeo02W
D67WFptI+Xz2Qf5e9/k6rxOF5wemyvQnPQ3gGYuFJmndVY1ioltzCrp7oZHFtNKmzryOl8W7nknG
tWLOTZO0M0i4oL6GXmIRS20/lEtDChtK7WiZZ4dmMxTIzbXugIJ67d//xGjtVcRhlWcml1jLqbez
IVYwqe9Lgwk0IRJd6ExFq7vaBbW6s5+MtRRszeYiytVNE8yKgc30WCgP6mcxLuWgQd0dm/oBht9N
sNruWzO5iHDg7YYwiiPeKxPKCVp7KJP4wy84DAeMLhCUnPSDFhmzHuqlBVq88YzOjZ50sq7+S+8q
JJbR74yCHNYmaq6mwMjNIbKg20byrCrq85DlWdhu0RfwZfHtivxVYOwYHIrrIy0TDZ6s0T3q73yV
iYiNVbxyUF7fgolbnXwTHnkZDYhUwDgsXecHAeF3eXNElc2Yh94ydeuYh7Fy3GJ4mCZ568fTNqC/
GeWfYmmtenH9YuBRgv6AAy2NogHNXLyKUjiZ49jPG9rV3Mtk78lG97Ijs4ZISq2BOm6g3C6tLV4M
8zwyNpoWDZ3bZ82sk3UXej0lJ7e6b45F6AarNm+4qyVo3miNk1ZT/7zcVrWNNFmQr3kFNJ16kLt1
cFzx1hsmmFRiVgRUMhit5QBYXTqWP1ot5Rj/JL3WmekId84mQr5oO5+cR+b6DqsptAiZC2+5sLk4
hVqem1FRdpwQN/osqnd96Qmoke7qX8OD7JrNZh1vdCuqXlhdnMtePD79jpWGx/HTjPh0g055Cy0R
4m6ZF27XOqbX1Vfrwp7Y+bNjqQxOTX+DVcLyNbiz0u/bMTh2s7/L8mMw1iska6vrW1xUg28kkzKx
vnb3n/UhOO/qKeqdYtp19UCIz/TSZxQpwtkCy15p/UnD4MAVcQwQMhAlUeyJ/fwlqMblhi6Oe6vM
XRMHbGh4LOxNzbiikPDOYb/3hBjqGjTklpcCYafjILDfPMAul2cVuWQqU9J5ddm90nUJLSX7MazG
lRP4jIFcbqOoQ3DTQ2FDhnNpR+V1EVZm2HlNmpLEpMpDOw+1ZzUoHMoZLBhuHDrxZiYVPFr/j7ov
246TV7d9IvahE82tgOqr3Mexbxhx4giEBBIg0Tz9mZV11th/nIzlvS/PZWJ7UCXUfPpm50NIWDsI
ZauYAb9sWN9AsPQza7wbsWKWLexkaiyf1tnGjThLGYGwungXl9vpwRPLYUjWTceJoJ7Pw8Mc9WPB
AyZ3yxQo2g4t+IyqdWnrNwi5L2tGHdHOSAVMUFtJBOV0xv9k4v5tnJEmglPs6hoKv+zfv3/TTJBo
2nSE5ysiakLTvAbj+Dwu7Wfu37/Ogw8jDdQPkgTAw3A4+MjnQkdkbhoY36PIMUgXK+TBTHv17N8g
bGOz0MrfiEN1HxRq+ymV7C9r5bdHf1grnpiCWPceDo/XfxmlRD/6X50KmU+7zwrIv+zpCKK7drbg
h3S16/59ROfRjSwSwHAucpm1k58L57O0sT/Lf0zVfzziwxbexjLxumtN3iQSelaelfaORQie+FRM
9UevB+lCsCSCgzWckK76rd+/TEC6epojgm0N/ZYqoOGc9dG218V1c7s267ykUHfVawrDCIjsN58y
Lf/26v75AT581SYU4cQSfIBGQAFCNgMuAHWmwYBEi+l/oKj/29D+83kfzintgWdThnjeNZuzysoI
J3ID6n5J61toarJ2y+9Y/tlp9auX/XFxQAMC22nEtqOa+nB8QClUumaNsZtn5LsvqL5HjppNKJhi
rkMjYNe/7AwCUD3TbQRsA1Xkvt/MG28zFLowsGgnnDov9l0B1vlS38K96XMHtb++DCiPYS92LbA/
amyXptVL7aYDXFk7EJ5AyLxCSTPZ/M/OnF8V1p+j8t/P+1D0IUwuALZTDnnwEN31NQ02+htIJRJq
037nnNfCwn/W/hy+/+o9ZU7+GavsL5U1br7//QE+VNZeK5SvVnyAcDvDf9zuzEZd/N2nvNPrMvrj
i6InAE0arp3IRvh9mUlPyhJhvuOvO+fVaCYF8p1de6nubp63//uqE76mCTBpoOz/6lL8s3QI1lTD
zYmBtAaJU4QWeJ2NPYhsSX7FzZCgKsbN1WD9Pz/2z30RwDTak9fWCU72j/vi6AvetBHGsl9v/RgB
12ua/ecn/LlZgV6JGxjuJCgbINP6fRTRV7Vra/GERPjUc2taE0JJ10NesWtDj7oyLP7zE/9yqP3z
kegW/P5IV4TIaIWMEGWfgHQxzK4SAYvZeeUDXleq3FQHs/tM2fHXb3olY+AUgNbqoxzaEwgaSiI1
5r0XHAa9CNw+QWcdCXmqfQXmO5rW7vjZvLnOwt9naQKzU5jiglqDR5MPh0EXqlmXCpuUAqwRHkBE
xIXFHtPiSpdLkAOAQjdn+Wer489FiMcSdM6AOID4kn7Yknlaz3bVOO3IJDzaj7CKG1K6tLzwKneT
jiWSE6qyUFH48J/f7t9GOUKGTXrVnqMK/XD2mCby55jBe6QKBsBgifhScijpm+jeH6sXvIOgmBMn
/88P9aM/jyCQd9FLgFzverv+2NwLqngyruAmn0Zi9mnI9JNZwxTk+9omPu0Cw5+9Xidvk1nIoa67
8rXzlyn3lrWmkW/8vVcT2DE0SaAylFz9QZTkyczikSX2vk2nh75Ru75271AXi6NuxSHq2g0sddQJ
8uP0wfO89mhl07G9JqRCJEUTOzfLvCbFGkWimND7yxdbsZc6RQ8y7bunOU77PEJiHNV+JKlMZHdA
qNKSGZYmdAmc76EI+K6sYxzfMwcriyz3ImxE5g+gssIqLF9G3xa8Zl2uyHgop1AigYmE1LX2e1eN
F6f2TmU9tBtnSDdNN906jH8RoWwyp+5u0QIRWOAu0JaAiE0YTw++N25qxz3hPdJEo4Pfz7uhbx6i
MriBGcZNM/n3xnPvOUyxs0iQQy/Ry0zD6cLb9bUa+G2p+xdRuo9tFYDji/Eb64giEPHocNlSa7qF
lnDFQ9lc7pNe/DCDf9uR9g4nyi3T8ocf93XulE5eNUsxO+22alIAQ2iqZANC0SJb3ZDGbWk7Dztb
ycsSzmfRyXNQi3NM4lM4GNpFY1Eu+k07I64Q5mubyO9eh/6Z290Tth4YbyZaz+bOteTen9PN2MDk
JEwEEuFZ8k6S5aCDuc+R8Kmp0KwQY3ec1bodV+d7vPRyu9bD12lMzvE4Z5EPyXDEmZ+NnUyp6pEA
wSr+Vk3IpGg8EEasG7NsCMNHp1VVvgTmabRmw1cQL8ZowbuIWF5px9Kq04US7kNtQ027iuyX1ZyG
deWUVOVtM4bPDiQe1AalLKBt+aod9RUg+Ek0Cmk9MqiogFse9QI20TgFn1QjZSEXvAo309zb3OfT
czOTYOvpJs7E3JyGHvw7V043aNWd0rk+TTKhvmb3pG8fEhx4dMD/ZtWUnnXnSTr6U0iHid2XLWRC
gTM5mXHb+7rlGxupJx42KR1k914y19JYjycnDvhBwhoiM2H1PIz+tzAak0JH5sfcpJdKu+G5DPQj
4/XzGAxegZcjCrcf+4sXG5hVEPLVFyWn0xIiWWNAZ8KyAZFBErwKEcws66rVzTpjDnxUbx4kWptk
XlF7ch/mqrXmW9ZiEGYBO6mRpTsMeb9dcLPN29U+Wd0dKz4kVHNrYc9oFG2qZd1D6zUXcSnaLB1b
meO6WkP80Ffgrsh+S0p7spwcTSXOTHkPY63q60c4NxUJClbWSF2ZMEnlkg6StkHT5rEH4stA1LKx
a9hd2LSUGxN3SS5Coz4jE/2i7v927ACAuVJGwVfF6QOD0t/P2KWJTSh7HGseBwdsR+pmDlH7Gy/F
0W5MEjzF4SAfGlE/LOn4Ai31azVhnxFl89a5DSmkUntL2jcezDrDjeLQTN1tAP39Nh79kyY2yKO5
3bAo2MNsM74QC8WYZ+I71Ov1zksaVVxtOGmjyouM5I9uHR+XoDRnb7RPc+rdAjO4tUtzTiYpMu23
O89ExSyqCc7N7fcqqfgzj4NhUw5lt/GB8uW+UvDECb2mzhTCjWs6xDXCt7Q779ZG2y+qMtXNskRR
BsJRtx36WW7SdXRyGN76Gz6TbWMiQzExa6g8iH0WUttnMKwDm9WLVD91D0+PTvzA3V7Tsl1/2lkc
V18htAcmKkNSIO3gFbzwolXIsY/FRSvbgrI9fRvi+HWsUDxpBNCb5K7uSUzjLmho0oZvXTs+VMga
KlbLpiycol1lnFzV5jbUDRcUXaIqc0oZbxtXfuXEPw/lfNON+lgR+bPn9b5z/Q0L+2OJjSLsGAaa
H9O12ZJ4ePDL7jLy6+YHYtXUfYWs9UzS3oPz13CY0QXx10pTO/KGRlO4Q2TDdtI7XoPe62PD64M0
dwek3NUmF/O6ndKR+hXbjyUKwboNczVcg187WttgS9xnnG0oKgbqLHc8JJnn9OC4fvOhGzFus1tI
mxNiThV7qxLQQ1M4LUWQnDZjdC/D+aHGhr6S9Dg2864ip6Tnl9JJ5jzl1akepu0gjzEofbWTgAfP
zG5s00d/JUeCJp1Vwz2rKgqPJPBuaBy3m04ue16pLI4dKpZmK8VEaDLqYplM5rWHaLk6KM3PJYrb
roW5XPy9n7utg31lHkkepoxWEDGzAbVfufVaks3rcMPh6zfAdcKtapijN5y6pD42Hvw1SFxcQW6V
ImBqIFsFpqopH8T0ipvoIwnLol2d7So1bYBplAwAv2fp1HJwc6OT9eEW/hj38uSnJy88tqyMCzJP
+I3ujF88R2WaQ7QIHtyUDdAdwKAqwv42VE1RqvoQIl01XrdOqrfEVBSy9sxx+uO8IBhG/eQOfI1W
lS1olzk6PneuKUoQJYUTFN5wRngGTi+sGdmfS1FlnmwOpcsyUr4583qQJqTEuenlO+qgvAFmWbuI
Z2kZTM/MlxpkOTBIsjriW6OS4ronGGUKNarCKRlaCzzrEKe8tmobLk9B0LybOsyndqQVcACNiLI+
PvsebMzmN9PA/kKPhQ5D2i3oDqgvnRoK4mD77aJinJMM20TqopVQSRpP72Pl3qQJ23TmMUhgU7Us
mxZfirT1Lm3ko8L35438CkSQVuq+njya2lc7trRL54du4ZmR0EBW1bZGS7Se9cXqHh27fk+CdjeD
XxnJ4dHlX8isN8GI2CHfZES778Piv41X1t6wynz11HPbDHScvaIh4xHmxDeRLzrasXhD5JRpY194
ojKSYJ2TwNmUSt8E8Eux83voK9pDk3+dWMHcFlN1CBPcvxGQ1ZoKk+bUyebs9u9DB6sJ5zJxljv9
mPHy2zRhwqtvlgwbndy5/a2tZdGIQ9xU+Rq8ey6048lbgI2QN68+J9CU8d3YNDTtboz6JhDHWTv1
rutvS0TSIKNi3ASc1bRcfGg1NValm6AhsaDO4Q05Tn76JQKLwnRffb+/B2Pr2NdlnvD+kAp8tij+
aq7VSu1VeSfIXs03LcrFVkLkjcotTxby5Fu9sQq0lvC+M6qoXadwPHngU/S1QcBRbEH30bo9Vgw2
C1jE8wTHZ+EdDeG7qodFrTte5l7jKAcAuR68sMwEJz/jMb5d3DUj/vsUYYWxhiKPDyE+Ed+sy3LX
hDbrar5tVvfRExy+6in1kxE/f1nr5H6KgmLt7UaVUU/V/DMY26IdEOs5aTor9wtqVkZ1nxx9AMtZ
68/5SNpDoLtND5ZSUn8d9RckjJynfr5P3SflvY6mvAwR0o+jZT90qCh7VPGtd6MZ6j+QmQRmtR5l
VpUPksNCIPnKLDt1tb+B9mHbBu2WRePF19P3acRYT07f5uEiTlL0Uy5iBMKgU75TwpyXGalqpfma
qj5n8xTRniPEznjhFz8ieZDWr7Ne7nXSJlmiGc9aoVe6puAV2aQ2G+IvhTD2OI1DkSK7z0+Re6HZ
LmHt3kngvMdFs/Okt6l5c+Zzu3X84MzcCDcjtS6FVl58gCHVt74JOQ39jhScoGXmkGVFLHjVYG9g
EoWavev98Ztp9b6OxS1BMWD80e64Uz/W45pQ7Pbfo6AOvveIR78jIfNPrfHKzOoyMBk2YxwW2vGd
JJvBYQB5wF9jtBM5Avry3oLQlLu1dIq5nC1m4jhkkfKR61by5MRXC9clXyE4OVjCAq0OXB5ijvCX
9ta003hewrHDNC0f8XmhqiJ2Q6LxzhkJo9yNQQFZWK3ySIphb3SS5g0YKnROkTIYajttwznUGxjC
vHddJ3KcMNexMfB1AmNzYwcn9xsXWvayh2kK90HtSJLKvA5T3Jw9MnU/yobjEufxgQrmnT0mGtpW
682cTvfKOHoLQ5Dpwaauyid3jncVa8ct8oJc9I8XuHh4MCjKbNO9R2I5pSP2bRazfZW09Wa0OPtX
z5fJNhlHHmRhr1n0wDDE0w+ciSIqJhk3m3o0462Rq2wLOxF5tkQFFhtwhQCs2ujypisn9rykfXJX
lnV6xlW7ObZVPb2qpOMFUjz0oV1DflNB3MAxA1fg96Xh7cltJu8cG81O7SSa27Typ0sbdmVF6ypo
zk7kYAGlnlCnqemWOxwaGgbeZVDdhLJaT1Fagcc6szS7Ap47E3TsoiYWBLCm8bBJBeOC6AJmcXvt
4WV4wWT1Zrq2zN9Kl/nlLjFLjADywfR3uNLPMfWtuxydNhpvPTuWl0AuOI37oZcX0Tvvvj+3y3tg
m7XbENWW1TYdon7TicriZXM09g+RAH2a+l6bwFlZ9zLOUol84zeuyZkEyzdwYGqHci+MWgrQCrl/
QZ8YTjWc4kAg5f5E54gNl4oovlKFZECPylSxu3ZyJBgVXl36tC0ZebYD07u5Gep0y7v5s5jmP6mf
aHYBjEcDCM5W8R8sB62DlHtJa/K1xQXMov136lPpIO2ma/fjaFaQskcN1TE42cQJjgmX5qC79jPN
4S8i7W/3kesHQb0PeheISTg2fr+P9D0BtzfQJq+8Zj7BluhLTFasN0MWqmfSZxGoNVnSmGKa5gNe
8U09LelFeHo4hPNYNE6TB9KHt2Dte0XgrGnhxeyu69qWmmj9IpuBwTd47ula8wUs82nfNM2wq30A
SqhgkahVdW8xU+GhWqOXT9pPf7ZpIYiCTh26HkRBoFn7+7cbTeK3XeebPErXKENoblLMjZO+Sgfz
14GIlFZR61ykDb/NNb8LOKKQE8/5iaiahaaRjb41Mx9uQTAwG9DqTqFabgcZTvcQGJKss2GDvNW2
2psqeVXByjdt3DuftGX/AhzAyjdGIhGkjWCXf+RVtMqZiFIrCFS1V6MZhJThIWGDygxUjiF6Aun8
aMLuO5S4uC1Urke9WPt3UzfEW+0E6i7uB7HtVgZTT+48jGweKJqTSMQNRPMWMIj5/b56Wr326T8P
/5+sGhgDwVEaYBscuyB6+DC51q4e3CnoAbFkFg7wIncuYS7oNWSBbZxPHAP+ZC1cn4bMESSdIajb
//Xzf5AI3Dmpk4HIAUhACcvs7nCtO/MG7VwIXeOMf+qw8cfs+vDA68//8cDUlk7gl2LIffQSovBH
pT/V6P+BpXx4xAcojSW8ErbFdwq3+hvcQzbN1jXQil2TCslnEU2fjuAHaFl7xnTxiKfZzUBAawl2
yW2a/aJ9wLP/RX7KE/6jG/7h631cnyTs58Revx4ZCjY3uIZMFJZI20D3eYtUgnmmwdJ8sqL++lSI
TeG9ek2H/cjDjKwEZajDe7vqnq7G3/8KYvys1f/34fzHcz4Mp7dUFgc/njMd+r155bkDC6QZONgI
yvX/wNL8D0TzOpr/eN6H0ZxKU5JroQREM0LQwdW2/YrbXFWMnxtXXWfebwfHh4dd8YZ/TH4CLDHw
Vjwsao91/816L1H5KV/3D5Dm10NAlf3lthp8XNLhCnNG7EvXJY3Qj8cqyIOjfbtSyK+iv+CpDuh4
5x+Hf/su/a945P//McQx0f/Pv4nYfzDET+9v39qPnHL8xb8o4kH0X9Aj/JsWHpAr9xudffAhk6uG
ClP337Tw8L+gIvEIYgmvCTq/QrL+Hy08CP4L2JYLNA26JGSFudH/hhYOBviH1w99BNBj2HsiURkh
a/5H9jIqNc/CYMbL6hpgBvwtu9xWwYQbTuvwnypk4Rb9q2vZQdKMWBy9OhjnE5viS+fZXdtBxWNr
gcwYY+E2XTlqm3ZmmTKkNn33gw5zCvr63O3Ks3Kxhy8eegamU28xevEZQRJiPi3rd89MehvBOQ39
fdyErM+rM1psATVxNNMKApq8CXvgBzyIvi1rsl2YOoaN86WW+kRwtYRL405p/NYSF03j7/Ahj6g5
gFQhwDSB51uiyGHsu/IW7FtzmLy1oR0AiBdSOuOLaevl7Peo0eTUKToIAKL9EIBMIZof7lqmN7FQ
zUz7QKxoUZEnC5o5Ur0XnRZRNONqyGpHHsbWV5tFsubFD7THqKc8++CkENGuSYwcOf96NXWCaq+v
SldvHVaKjmW373kES6MqIBR0KMTmVuN2Lss7qPbTE4AyKEcVL0XWeQtMRgakzzmLammkrUtZ4LwE
nd7DLeE0VSj/RMXhfNqHfMO6xj8NnmMoaD8vFWybAP3qIXNL/8EJ02FrXfuzcqZ5b5gPdxqg5Jks
9fJ9bcJD03h3+JHemJDLczy1QaZ6XFYajk+p3Li6k6lBC9FZcO7HYw2KWlKV78Tq5eLZpNrXg9Ww
0idkyyR/A4dtzdzRHY6jU6pbWzlyW5mpKWotbNYC8tgNYJYBuInLC6n7JEfD6jHhCE0fFSO4tkko
06pFUq9VE00XudK+t01Byto+cIHxS+IJLPi1DfZ+2NhsWXW/d+CaRMdFyaLTUu+qiMBmZE6fEKnS
bpuhlSi7O5at3oIezaJN0ddjU1jBgrMhPe4pLd6YPy/DCXd1+8Ii/zmtcYNbhjp8KvXUX2zjxXeD
TLBVLlfZcglH+/euJgpFbhwWVeRdPAXvH39OXpxgbTNSsTOoczaTeMzuOjaubd5CR7pHhFqBJRhg
ntmVjGj8w4q/FOZHS7oR/arZyeVAECQpxhjLRM6ZCvpgT8YBHQuvD7J24VPe8fXtymugS8XR9lQB
4BjB2y9IpzNZoOVbV6UvM9yeir5ZX+vUlTuT2uG4Dj3LGsvQRKyDm6pO5JZ5MINxVBu/ArFhmQu3
WVT0GCAZc7y5lE+US/+JE/2tVeJddRbIJRvWbdgLpEMMQONaHoc5suLMt1ApcnTGxt/4HqvQJmx1
1noDekOmhjUvyITIsQc8CmrQ4NzUIxrIzPaX1tHHVMbvQBZOZYgeEPfFfdhdqZFk0/LomKZzrp3w
5A3eQMsghcSvJmiyoWtAPZagWzCp3RzFp9hAR7egks7Ksesy13pgaBtLsqT0L2ENMyqoR34ungJ7
M9HyxmdxhKus6qnlTZA1folQHILV2q4jh74KEBe7Gq3ULfM2wow9+tbsmjti8X9s5Vltozp3+ZU3
46lkwxmMZqA2Bn8G37tIyUIyA4p+rgwaMZ4IdgqgE1XEMCpK89xXqsHQOYJO00LjXg8AfeZbX0sf
cMPoUvROfoqkvPUB/cG4wdBVOyfl6/Ooy+s/4ls1t/dCyDuWwOcWCCmnXnf1AzTaFrL0WDb308Fp
w++hkjN0CIN30YkFm8hfkzyJ9Lx1WfAQxWtE5epltid+nlr14qEl2E7mUrv1C5xx0Wrj3lsrlocV
VyBq2gHVV+mcZEnOoyrvS1nhOtSUmrI5OYfheExCtFDd6stAFn/j1Mu91AZIHQ8ew761VMb9lCF4
BLdF5z1M9EuzDG98rNZsls2ede7B6T1DHbt+KWGEoEX5OpApoM6QPLEVzPswmm6mECm3SLrIGoZo
S7bajMExnNZlwLLFBPGmrL1w4/nV19bnJ+RioCafHRRbJcZpks6dQMOYxoAQqazrI9KvHh3PY5t+
tA8rOkzXV7JDp+emxkhPSbebuHMryhgOceog/fl7YsjLSOr7oWv76/mwCwZE4IHTdCkZuwiZnATv
csIxfqBv3JdO9xrV0mTYbMNskMFZcoDa3tABgPDb4RQP/S2rGBzh0viWOVdIDbwH7jZUNdMrZL4/
5yR4CP3qm1onQMNBdBjZUD51Pc7ddYhPTMfu0QhnuY2HidyH1apz7rC8J0HWpbbwE7G3sAEhWCp0
6j03i6t02kRMYyfkTgzEnt9jRRw91Wz8bj4Gpbg0yXqAEPzHpNKI0Vb4uLiDisHUwLbC2rTQYNzQ
iJFMC8bpusKvdFLuRQbWoJZwejoqjmYc6R5FzXFkaP1mQn1ca/ct9BTYX8mma+SDjvx8VSWOyDrJ
hB/skwB8ZzF3m0HOXzH+CmQQjKcqQ3RDfPGoFDIf4jHX3bIdr91agoynVD4RF8tKDPeVhyu79ZAd
FiQPSRoAwYlPDQIq2AJBpQFhVUTgqsANL/J3LJ6wPbg3ybQgEWYYAFiIm6rVaHZ4JJ+Iv2sYLv/J
6m/heIPduuo3redtRdo8kbbHHtLph7ISW9cTT+tsIoA7fKsGHqNpE2DDT5JtoOofpUgvaKrlvu1v
584tZlmdHQ3vWluN62bk8dlxloPBqbDtG9FkuNtN+yrs9rCdfUHg0qNZwWODOOxFjTCxLlmVu4m+
E7FfoMO8HZzpNFbOvYKYahLRjxUILxUR6ABDAGpDZIEJovRBekbeI9he2/bsKvecBss2teMzolT2
AFAaqh1YsaZmfYcHZZgFtXqCbV8HAkYEfLrlKbqByX4wpqRd14PAgUPMH53NmHRnUkKgaqrbEZ4p
G8g00QxrHxjpdymqL905z9w42xZtF2qjVO/QEb6DnGgBrac/oPO4rWpQEAT6Kb6Te8TZxU2Ivby+
VCpQRQOuxDIdzFJusYdnKfmKJgyKCpKFYUCVj+/YiJwIqB78Z2RQY5MDVB/nV2w8dKEt8cv9aEfw
+sF/gGERB0I9deS0zgALnldsMcF850n9WKJwpV7/2gFVWYabLp4zkeIPRHconaPEG9Vwo1QCbItI
0MB0kMnsJKzNe7+hpP5Z+diE4i8NOQ0kPNchnJCBgxP7ffXvMN+2U/gwrU4ejurBToCVqx8DaCny
WQ9H1wsLfwwviXwS/FnJuzBhO0d6tzPARSbdDEDhpu3YwblyAEp7G/Zl3vVzHk1utgzQYLsvzL5X
4F6JMqS9AzAtKrcm9I6Qqm4QybvzGdQ24Aeu9su1S+cPik7Ji+lfFlgV2kOzfAcTIfOCmxXlUeyc
fMQw8HtRolIHbi/TbZ88LsDY2zOWTDudAtjMjj/L8oYR0L8WQy1UPf29xDEFWAAEXSD2c/RQI/d0
3IX2Ze5+Tvq1CvEVTiZ893pZpCmK9JKGEwBPJmC9CfCUkdyyN+0mm0rtWdXv5+599Bq8PdA5kRQ/
GyACuBsY2TwqeJJEiwd46K7HhjW8gQw2p3sHh5FblUdO+g0zt6T6WmOC4I2K5r4dBU2Ed6jkLrLm
S9RzWO4DHfejLLADJSnYas0TTv8c4H07LYV1C4QS5qUip3Fhh+C67Udp5mD/YxHLRh9MnBnRAOuc
Nzba+Gu4iRs/60GN9E6qeq/5t3DpoOTEK3uybkcBQ2aBjHcK7B8NohVDoeA0XyG7pcqr7pHOtemj
9UeDsmMQmOPkvauGLADboYEqxJXgLglNR7BCEmjBB36ncaAsoV+CnDPmqtKAYuVOOsGFrd/q7hQv
/Adw3fwaO5BHjrodhCvxsh5DN8U1zVxagV/ozi4wdVB4Ei2Kto+yFngFIcuWsG7ru5AxTjWtnLRA
nMQzwJ/Xzk5UumCAmeAyQMPBboSHRRGvuRJwMoxQRiZPoLHk6XibgiPH8RPb1482lHtU6/vOvBBw
KA1cA7xscJIHUZ10hZGtmFfoOf62crgu6Xpr9bitFvJ1jcdDsvBN0oi9MPEORV2GqNZr8D3Kjvg4
SAm3/eprpWCb56WP4KDQOWhhtpGE1zPFIuemY09T3W9A5Lhl3rpkigwc9XMLbkOafvHAgljsuiMD
25XLuhkUUHBVbTiOT0SuIMiq/sZgPh9ycjFJdFqr9gUA0ZiHovwyqAguCCSZcZGSHeDOeZfEwREp
x5Dz6K/hGm89IpPDaJFVNPuFdMezX633so8Pjo2RAdkAMxxn/rKWPjYpdgPPWAue2po5fjsXRoQA
giIHOitvOPR9+n+5O68luY1mW7/QwQl4c9tA23HkDMkheYMQjeC9x9Pvr4b/2exB9x5Q2nfnQhES
pVB2oaqy0qxc69h28Q85txNPDf09za+7QQ/dJuF5ZYddv77JnI+yBVzGbp+aRr4JYAZhfel3v0xJ
qfNtmVif1Km+TQOQerkaAKMJ3UQJDkVm3UwTR1MLNv5w2zkZkx1VBq2dv5Gn4GYSUy1TEd5IY+DR
iNx04xP5uVu0qeuk4u2o3aSubqzJ2jSjtRsrGuGDfydrBGHVx4HCpdUwnFDfhJ22tfto39GjJ4T+
WhpEDQmZRG4daGJ6tXOvaRkd/uq5i+pb+iTapuaWNIX8pbIoSMCViKybxtBbHh6mXP0xR5ZbqOpT
zMT4IdHQL7VzV5VvfQJfm1wm5ecWQGTU6ucsT8InQyr23u8dHON7GeygaSA/Hw8n2Ym3kK1soO3Y
ar303GvHsSk/znJ9oxfGBqLbT3nj3+kBuXjRMRpPbqKZT3lmmluzpWVuKq3j9XK1lXV/0/TOLhz0
fQ0eTOrASjfomJqncIgJfMzmvigcL+vzG7/PCWlB4bSgQGijcXoK+64kUyamUE9SKu0s9eskd3sJ
LzDHPxOS+MG+tex00/bvWB2To+RpYQ1xWU9uUCZb2yCQ009G4t+FSbNTjM85xJUbx4pgCAl9yjOT
/NQnwW5SaP6Xcbkxe/ljOKTWBmUbOk2Nti/071P+TWuKrWE4DPwMmyCJ9olm78cJ1quoOw4MGYe+
vImb+3rub+wqcedo+ghe+67VBtVVrORDVPJOjKmZu2FREzIW4A8B70TbNgVbVUCWuonGsvSyoPvc
JGRftTU9V3VXP5hBj2CxSWVpTIGQjfVOMSkQFfPfgTwc6LEdjMr6S9HKr37ogNJrSi+xqnE7lK1/
1xVR+aGTCW/swspPCiPjXsk3wE/U42ZI4o/5NJGuKUm2LYcp2kgt5I25ku5NfLpbZ/VhVsDQ6A7H
IwJIBXdqdUgz7cOgFPouopuxmUHJPvt2Wh+t0fyYGIp0w7Tr+zwdQo+I8A59+r91mVfC0eCXzXH4
tbYfasveFJZANjVGBSokLzejH6o/kmb0CSka62A3EMYEcvix7Rxq/C3il7JfWFu/qydS+4rDnaWG
V3d65LW19qNOSBPQLkspOwWrLPCLvgqVReqJFr3PF3LSi+GfjNphNQSS7IpeUe4V+46QEcU31ZsO
quye1Vnf/SqKvyJ+uGZNzGVSwIY5m8mo17VyUA2BH46F4oZHImkvOOWo5ILiYtR0rWO0gPm/LAy+
VfhlxPIuaFf7mBqkVXUq1dJsO4yl22+eR/1DXX5sgmAF3b/of13YWvQ3yIiKME+xNQzEjfKdLseb
t7/cCyfYWZfhwsSipZGqfojfwgSeihY0bNHd+3BHFRVuPADOyCdJLnoqm8mLjvWn+EY+NDdlvrZ/
i8bKxa9Y9Dpkp7XsmHFVd9rnRwvp335jbKtbQSyxzrC+HMN5sWbD+kqVHUwuk2mvT0tfgJ3QJ6zJ
J9Vt3IIFEw17YkK5OArSnNpNv65PtS+6Yr/MMkrFjKRmGhcMAY0l537JsXJlarhoaW/SFKeWfG5R
C5d/Qim1Ce1x5cuu2VwMpch+XvZxZKluehTTkO0Bwd/tH6jNLZpVL2tj6BMpXFwvwtjid5w1qyyl
TCnVG4qrPLxIgxNHQRNAuI5269/mzr6JvNS1Prx9eK8aZeCOvZQZu1mSacy2rXehb8MqM6LbkT2G
I1Of0uFtI0tyNtaj2yr6r4if2CBL1cUlzEYpVmUrN93hNCGrybydW9xZ96SJJ22bPDDiubJnL023
V3dyYXFxPhO1aEspaE23ZYxWkJIUH6Wt6Q07aU/2S7y8YnAJgHhZopD6orHEYPvFyRx4xcFGWAbO
eihugOtnnnKstlDD7UskqUAb75O7CF1L6U6WgZs1R/vwB1w64ksu1y1Y92h6MTbGfOPrQ1T06mSZ
TYryL4o20bb/hrgFlQg32AsxDeEMIgqQ6zLH2tt2lyNjLU0ERKzZYaEmLzwCYyyCHkF4PU4uQMv9
ypm68Hcm7b0XDg+GOFGPW+4wEE6tjSm82R/hYdlTzmlhxM1unX0BSVmzIvK3FCphfzHH1D4K5Ogv
XNAWWMAXm7JURCB9qKqY4mU2HoRA0XioPCOXkAjQt7Z6S58FNODWTl2g2C7tpVWNefXi+Vz8lIVD
Ulqm8oJaheaCUacUkpT6/ZQ8F6N0Uimpzw/SE/PMgqS6/Tbz7GjJ80T0rpdQc1ge3aJdg3a63jEE
lREfPsFVC2vdGk3Pkrj15YNBzwPnJDSanMbFSQwsSFhKM0PQjzFyid9T6ZvoBr1OL9yJ8epaUKhS
4dkj1LZ2Gy+8Gl/ozLazGBLtDCJCWEh0dzQe7Y4iC+Mdp5Xzd9UGj5BjcviMCxEzJgp9uxxC3a29
aSttEpiqoHMa2XYg7UfyCc/x9NUoTZzq1/dboJRgbdeQODGc5aji0CJ5LBCvuBkYjx7KIz0Nt/8m
rrfYx473PmEidO2DLtmAXnbTArXEQ0GASLXitV9xEpXZwkmlRLKPDkwZoFkjGCgH9F09Qeqpuf1X
qXhcHwi/blmBlNY0Qf+hePbaslU4aqI1WBbqsoDLVWbRExcaoqZznb3sJTs0gt1VGoRr22spFgqH
vMXmBaAttpi8lek7smCKgySsSEGD6fgQ3KKF5KrUzf6EDOEiWuXgElXJUHYQg0OV/nqx5tCpcQ0M
3iVdmlzyP5RgEcvxqC/UXnWrbP8xvOnXzv42aSzuilyoswLqAqRgRuwYdowg0Vqi69voEmwz7yK5
2eaUnP/F9Tlb6XK02Q8VPQ+C2XD7nfXZSV3Gcg7pLttHrsJ8ycBpzjz5ZtUrXXs1LNWCRx1JWvy4
2PazICuNraZQAlbLMJin7To4kXoLtrIQebR0P6+M0ilXT5EpdCrgmFDh7Hptrh3NzmysxHAnNw32
6iPVhWO5C7aiwbFt25fo/A84NS5yOXGMzswuXogMoKYPeMxwmewQT6Mg08sHAoDWLfdrVBpLQrZf
J+jM2uKG5rDut35On1AIaotdpLYmlNMtGEtditPFx8xNbzq2tN5kDwZTvmuH6ep6AbTrOuTGTOkv
YoG0FYPq4jMLr2i6jHT4bgVdqY6Ijb8mq7HERf9a75m1RaY1jw3FxdFGHJdMmVriXmTK6kYQ+K1l
yupVh3Bma+EQnMFwOtNkZf0uu1e87JQrruXmHoDlwtXf1VvShU90K1zbBVVRbMW7k/6M369enMsA
jyPFvYGaQyBYl3wpjVkxhhIx4zYAkxXPOWVApp4J8IjAbsJt9bziIK69dDZILVg/scnevr46cuEM
uRnG+otB2rlU1x6KvwL0bY17Wqo0XP2NH3rGp/Ak/Vixfe2rn9teeAlkrSg9W8QP9Pqd7wgFuwR8
zOT8Hf4l5J/irRNvVr/wtQVzdiEUVOCkIU96vWDfjtUsoPqLr+i97i/TTd5bj+0mOdqb+VO/F/jI
bgNbzfHtxV5bK4o+iH8Q2wqOo9dmbSmr5KbhNAsFoTLlusqPb1u4kowZ8rmJhTtii2WgLZj4RXXe
uM3P8UYcHmff72taimv55jUvf25w4ZFqpZoKUDfi7Iwe+olI0khbBbkwbsp+jRpEXMFlSHZubHFQ
pxCsQN2YNFFPQo0+I8ezTu1+jW78ihkmsZG9N9GhoW62OB6KE7e42VRzx119/AUIFmWI1bxKvPeL
5WCHQwipuaHIglH3/IVkCtCU0qGg8bdPHoG4wcAz3CLtsOrbrryNgk8FOnOFCOuihFTniZPHNqir
QTSylbrTNmEWzBszddTdygm8TIsJHJHlglsYyUWe/teLmssg7qyyxRZPFKM176Ri4+yCE4BNRkI3
5meEc++m9XDj6hqhLXYob+hCzOe13VYONToPzFWJg5hBQoHXTj4msL4C90fFk/Hg9S28cqNZ7G+j
iwPp1/AGzgmIKzP4kOW3fb32Kq2tanFEhqR1tOplVYCeJKfb5y3EVI20Wdm1K886/pAgjVedI7J8
AkyjQ0cxZdc49T4vrSiksixV0N6s0xBfPSOw5DlUqCBOuggNgfvYeSFK/nvru2CfL/b2BzXe0MQh
paPBCc3GfjisplbXLhzp43/bFb/rLCSVgZNUudRrbgyp5HQvasbDbvxUPKx5kOWoiwhckOMieeON
MayLGtWYpJZdtyKneT8iKht7wddob24UNz2k71ed8JVT8srawusXcsrQcENFTHj9+EtwyLY9aP/6
E1wJx8zL99atthZvX4lSXtlc3De4ocwgJGnHZn1L0ECH9XO4qzx5l2/l/PMfFMLXVrm4bM5szyMw
aCL8vbmXt92+7e7nG/1d4wnNat88mc/OKkvalRv+apmLCzgDemiHQRj18zvbhtOmWPuSV4pMGj6L
p5nazeXwX2uNM91XTKSw3rVecMi5froHULsgHwUdvOMa7mFCXE8oLpsL4pz+tv0yD3h2IybYMZw2
w7a+13aAep67+xDBi8ydH6Hla5GqpSd1CG+1HysO54oLeGV4EQs1E31WoOSGC2YnvxXBfbyrD7Q2
dsXRuRu3oh0WrRdXrvi5V2YXN2WCldgfmFogfcmP/l47OI86RQbGu9fJiK9Ema9sLW5IH1dWNBQs
kfT3cwavrCD563jmaRY7pUsT9/ifOvG6h105U9rirtRZEualqKkQZcKn5GXlY3vMtoKBWfEhwit2
QUhcXW1D5zZ31whu1zZ3cWkSa1L8duIrS9X7cYbSo5E3vXyQnTX1oqu38+z4Lhx6Xs8KMyMYcuTK
NeUG/GforZzUq47uzMYiGpzgY7IhYDBck4qCgioBibdyyKi429ZxpkykDCuv8UsraBEYvjo5ixjK
yHhZqOgabnzrE8/MO+dJkFlDlRF7+ruZGmRy913UP6FG2Cc/iqMQf8zvwEWsrF1ch7d+yCInrqLA
EAylv+oN9Bo2+ZNgtrYf6CXtVvPQK3H3+bJ18XyfOSPbCiW1yFl2yYRoe2vgDCf0muYjn/xr/y1+
lsjMvih3yY62klauLXZlo5d8sGAyuLDC/HDKTGJWwfqe3aKYu6cG/PAH0ggr10QXX/9svWmj6kCm
+Lph9R5htRgpJRjLY0SXYYyb75XH8m//My/PwVh5ctSrrokWiyKKn5dj3k1UQ/xB7R436O8Bxohg
GTR8XRA16E+Apx/8TUulWd2oN/lPx+t4m2BieKc+Ngf5ZjURuuqVz37OwlsNdcF4Ss2MlXzyT4KK
VN90nr4DbbVKuHg1iDgztXBNSpepYWqKE10Ez4Mi7+2weQjD6vPKzbm2JEopIglSUTJdEnuFtGS6
dsCO6Mn4J+XgM3oc3gMYO61SQF/bzTNby0d8TqtEHSYm0IWqR+jOYI82goI+iPd4CX+TMhf0MvQ5
FGutmWt3BuVSyq4OgJaLke4KTrcaPXLhIETzt3GB1Am6/epYsX3Bbv6y8l2FD1h6pHODi6MShjY1
e+R9GbmIDsH8PQRwVsybCBKUXCgxzrelIcb0vq/YvfbSnNtdnJuyH40SMjIcraCkn6FPzh/mg7Nl
vN7YSyfItm/+E2L/o6HT/0/Fi0w+7/88mvqQ/fVa60j857/mUg3n/9Js1+i4M2yokcnxb35JFxl4
z//MpKqoGFFNEYUwxYBOw+bU/mcmVWGu1aB4Tc+SywksSvsnM6kLZyITsOuyTkWFnJmfsqwjZtWY
+mULTahkfWtT5jY7eGK7f5reYQY3TfVGZK5o9ix9SayH1jSmaQyNaL2rx4kmTv1ttiYIyVTlpATg
eQH/f1LjvL/rantrTv4P+EIe8lA6ANANN2W0Sg5wuXSb+45fI2hDl2WJQqhC1Uylnt+kM65SA8Ew
E5uBBc072/h3vy72K6zcwsGItcPZQT1JAZ3H115EIG076LUUxSlSPkA2rUOwFZEX/EPH6TY/rYeu
y5bD0uBSr6hvZgmNHQxaT+ap288HaQtV7HG++4Pm0ZWPKPiGhQ4LbdeLSr+m5HM8jUPKPLuoEqS0
yYyDfdT2zTE9+bQ5IJ13Vz4oF+Tcgb6s79zmImSeHTYJkEKK6tTYb0SPLHyI/zY3/ibftnfj/g+W
ufDZFyYXEXQxgHuqJ0zmtyIBEmXbcUuAsVq4XeIDf1mCzBgtBhta/6XGduYYcWOZUEYDLiVQB9za
qhug5nm/zw7RiZqW4HTf+hH0WIxsugGDlGLodqu5GenmWr/u6mGiGGrqSIuL37TIcuE9curG0RKo
75WdaG74RxPYTLqN1vlOFhEHa2c43mY2HtZu4rqXpOIsmqwYcIyayKCXe4oOL4pXW2Pvb2BFPIT7
f3yIBKmVQJRiUNz/15ErFHI5BSAfcZuj0F7Od4x4mkdKy67sVU8MDr9bK/0v+7svy4P2AScIhQyO
d2FSMo1Qbks7e+F+GI/+JzGiubXBmaWP7WObbPq7daWdJbTmwqq4TWcfdSayGhvd4nknvtGMLeMx
Cnj42+K9fbS28s466e22fhzvLcpt+zW5jSWa78L8IuroyqrzrcoU5hV0qFCuNV3rnjYBrbEO2Jfn
b5Pnt/f2BSF4FmH9xyY9bYfOh/C9r5dsD20l5xofWsAx/MRjclo5qHt/bw40eBpSUN+THyRQT18E
xO3FGX9ofkDFWjDIvVq0vfCRqOO9iBQaqALSO1vse9eUAWrzvulxJrYwLDEmNLs+Q29vL/vyUws7
HCx6oCAWLiJZE8Cm3Ma2+aIGwtjfEbjrr6dGcc2D/UwRdeVtu/DEC4uLszV1emD2VclIeEmDwo5c
TVrV+1ykBjJ31LSADotryj+Yi+fTKRIJSKglVjV/NkHcNwzbgKAqXP5oa6UbNdrINUKvotq2+tYs
ygfCusAwkR8A20KrfbF3RlD5qlqGpmffidS22dtHYpadvoNUdRWJdulsF9YW37MrIC8tR6xpDxO5
SHSK7gTbk7lr7/55SIYtVFRJewRQyll+17SQNOaFOS357XjLumCJgLt9IxWk7oj9bIeDD2UvNKZr
Fa9LjyRupQIsTfRrRFz0+npGTu53WQfa5BdbkfMof3qRKBZ5FyPWymbweN6Uj9GuZIahd1euyZUt
hQYGNi2TEhSDBYsDVRZjVWhabBGPUXLTt8Ve9/wnxa3vgWXcrVYGVswtIVOGMYeFroXzi/8VEVJy
R5EPyjDGRUH9rizuym05X9wSKTXKfa74dJmxJlSRRTNb5SNu25PCxJcXvTPcbJfupR9zvlsxLa7C
K68rOmG/v6vIZs4fGq3I46CAHvAlFARFLRTI9hYgRx2ZDQSzHlfsrS11cTXN0JCZqXxZ6i+Vcmps
74eRA1vh4YOTfFRO0kmBYVBtmc7crJi/vlzgLSroSnDc4uedv6uZbAbzyIijeFfFvlLgO5Q37VYs
V1uHqV7xtdxUB5w24AsZWcLX9iDwkcZKMk3PyrT3kh3cokf2dWVNV16qVzYW/qduRtsIQ92Eb2sg
njddidEFOD0QPJ12ytbXD/Sgw9MaqmQJ2xRelpzwBTtpwOm59EWVzrmFuMj0xs/G5/YoNKTHb3AF
c0+Mk3xbQ7yPivdqM/XqJ/1t1lpUawu/T+EY52lptmjJHiIkOWEa3ECSQsmpdduf8AFr/+KGnq/V
Wni/YrTMdqghIoeyl0iXaTAXdov5+TvUJ7Nbbgqv/dlG1C2Tdbmuq/t7tuDFFXVkBoz7HNvV39SH
TUb2KRGbXoJ+lvZXpv7nEV39zosq8XJ7l4FvxhMqM3tHAwByk62lJQD+IVQq1KNWC3Gy3cRYVyd9
NULrNho/aUN8X1e7xoYfpfzcS2s7cOXmvtqB5SnXh3GQI76CEWxBH1Ke/5A/OdvG67Tb7pZHYDUK
XiLzXr6ABvGXGJoxKOosLu8wVM7sd8qESMe0S8P5a94ln/3U2EZMQBt9AUXrczpPG4bAZ/1ZL76U
gb0rp095vUvh6IF6adc75aYsOS4J1TqlZBwzPXTyvC3l1f0Sx2DhySlQ/f61iw9EM9eJbDPiiEIE
IXpFImKG7+XrcNt/TO9Wg6xrG3JuTxzbc1fahOWAFsHkmXf5sX+YIbnsGWRS/v6FT19DpCwhZhe7
sSggKHVs62amTZ6VlJCXYKXuHuuBurM5HgeILXyrfYSqBOFZ5FVuZT1/1PXIXXG2FzUFnN75qhcP
CETcU+eorFqAJGFXAgzWkY39QU1hbT8XzTg9RLyBOzjRi+q94n6+nciBkFqYXEL29EdL0ZnJgL20
1TfZkXBaKm96/WZmyHsdMXbN556vehF99RQTxnYUydCJeXTm40VQPd40Owsakvd/tuErNpddOcsq
fH2WWH+oxbuB+fqqPKxs5soRXqacRa7KcC9jYn4w3zPiKwICodjdwfPIqEW0qiq9tqaFKx+attUh
EOH0mJnr5O81pVjJJ689FlSZLVt9KRAvpzatEpazHAyoN84Q8A7ZTVHIkA+a/+bT8VMpHyJxCn5r
cQ8g8GtlqcIO8h679qhsom10N54Ejkpk52vDWS+15qV3O7e3uA1ai88dM9y/mPYbddcPPqjaTk5v
pOSxDe6LGqK0zXwT3Ik6WwVNOP0Z7dEathZTedo2ZALgb9VTkdzJN+PdH6CErp2l8x+4uCJS4jvT
qEaTp5euCYc3NMPhDrw2KOZbgcoPT2t5/JXSgcA7goYHvoOa6BKwXYXjnEwZief/A2wX9hZ5R6Qt
RTwrHyKk3RzdW7N7ecTAlcGsKaI/UI/LTLC0Td+CNG70Inji4mxryrclHE1v383LmwLAkRoCVNPU
3i6GczStU301C2GvUe5rtN5riOHetrDEyvGgoFMNCpBMGgZ0dZkLMPxSJjkjBR6sY8FWUNVme9MD
pmLtgQKsll0uK4ncFiFr7zATz+ejBfTqwUyGpk5htBs4wva+eFSR+gu2+lHMVnXHYtf/yam8TLde
2xSf+eyRRhzAkDsHm822vYXX8Tjupi3iRLSFg1uIJt5TNPiTIdWLojBrNRgjQNaOCU528bVdyBXH
drLHwYuP0mfxYSNW6X9u9/8YZCy28ZWphU/Nk9hu7Jwl5vBMzdMhahsvz769fVjE7X3tfl4bWexd
CTlFmMMK/VL90G7EhLi+++dU3su1LLYrabthQili8PrJ8YL03umUlffh2ql/9bnE7T47EVllGRmq
HWJnBOA228sP7AyN+nDrA4B5+7MtB4cuNmcRtOmpMznon4jvZnxOHv2T5imSV91JjCv12+QDw7Zu
8pRuNaaIn/5gWFps/lv7tnimIjPXyzbmg05UVtoPEETEvO8DaXHVbdbf96t3/PzcL56pKQ5Q0WlY
b8mKfQYpu333E0A40AT+bCY/Dbfh3f/yIy+enrRD3UEXN6DZNp/UPYKBn8sfIPvRSTkah2qP2nHv
Wvup+2zuTDgG/sWDcH6klhm5WfQGTMYzBcAcNoo0RlrP2Y5huVarEh/vjc1cJuGh5kMwg4THSwxQ
fik/SJv6QQk3Ag/Rn2aXsIp5+PfhNvDW7v+V8ucrB2AtvIwZ6XMKw6uwPXr1Bz3dQI4p5vzEkMvg
UdGe/3JMeovlPr1b7XutHONlLo56hI6IBMcYcqzBo822l9zvcKsx5H1L92nNR6x96IUb0sIpcQqf
xUJZ/AIAfIpOyIG9swksJg/+yP10W3jZw7ozX3NPy9mUqK5rOG4xnd+mH5LDfPMdaYmCOXKZrtNq
znxZ43i9qwv3ZMFBnOXiuraeeUq/jE9QKyJN3jOAMHwYHvybei+tXhd1bTcXTknTKsOShFOstvPO
+Cxvy4fQM72AIyXyDzgz9hHimCdzl7+PPPQnP3bu2y7jf/BTQgpXkA9d6D8q1lCgTcuVFTAxQeag
HJBbCxHI7qgn9V/Tr9NhzU0sWQ3+8xj8t9ELvFgh6YxE84hqG/kE8V73V3dvHYpTQcE5vIcscSPP
m3hH3XtrnDQXQbl+3+6jXfM8/6V68Wmtyn9993//nkWQ0qTIoBc1HyGYzYOOBBcUKht7Zj56VDcr
H/wyPRAn7bethf+ISlTLUgZEXj44KbSbIsFHD4MEepuOx/Traqvoegj22+IiZJEsfZIplQ4vTQUe
3kOy1zf0bk9/UB+4fqJ/21o4DAv6YIjp8U/6Pv9QfqEmy/wAd5gHb/+vOm6vP+YihkHaKSxVn42L
j/k7yLWBOGrMd09P6yQX4pdfvjm/V7bwELmZk4NVmKojaC2a7/OcrdzFq84WDgKBaNJ5qRensGya
BIUsmty50dM7NKCZ0NS/aF88ZLKPeltYPWoyYnZvH0jxiS7WdWZ1cR7RPurbILJorZvfrf5+hMez
GH++beO6l9EcuI4cTGnawtFNU1R1U8rHEzij/AtEkl72VTi4zpP2w0Ndbf6AF+j69/xtVPz7swDX
akZ0IXOMpkdYoaN7JNUFbRUimAC4Oi/5UX6absWUfHdYRcRePS1MAQqSJxPfujiYjlmGrTzZcBJS
fEl3Q7DLYAiT37XbAkrI5Ki53VP78V/5sTOrizNqFE2uTDUJOWrLXqZAfDrfqZIPDWq6clbX1rfY
ULvsusEAxeXVJe+xDUFX/+XtM3P1XJ6tZbF7Wa/OeeFzG0J0rMuq3o7GyS/Vw9tWrq8DeBQgIoRC
lvEUXIgEVL2DFRpl3fS+rRLvbQtX3xb9twXxC85OIfzoao22MAryqXrsw+w93Kn9TWt2OhXU+NPb
xq5AEHCIZ9YW5660jKryp4CGH7Vi8ZwLbj95pzGmsXbGr2/Q74UtDls02ciGdCwMYdsoizcptJIF
4fDKitZ2aHHShii2o1YUmUSjtm7eKz38iCGxGegRFtUe1P4PajRrVhenLy3BnJURVtU68eoYnVPm
I/6XK1tka3qQyHpq4iNE1Q56Wmdv7eabxI1uQ0Qeyo3xl74+6SDc+YW7/31A7EXT1EzNdu4kdm3c
kZXS9kZeeYeUCUR+avu0DvdcOSVLAOIYtfD3F3xIozlJ8DFKybPePL39JVeumL14wnyG2DmIPmE0
XR8fCU8nuSv15q6K2uPbllaOhcB1n19mpajtKIr5eoY0PEP5+xUJlPJfuFbTEewmlAYvyc4KOyTD
1FgNDBw/Mk2/64fuXywDRilwD7oDanxZlJudMpcmmQRSdcYjakPfIjVfS6mubcq5jcWmmGES1Imt
EpohY5G0P2omDi3lDl613dt7cokXpO53bmmxKaqkS3Pbkk1MJzEIHH/ub8UwqcaAdfrgPI83ticy
8/pxTiEGJ3+MPP0x2Wl//UHZR9haXi8BfRVMaFAELpHyehNPekqDmoAUEumXgBRq2032IT6oB+m4
9pGv9EJZOzQRuCMw+hekQ7Fv1ZYfkUEKQbL+h+CKoADhlvfaltd/HQ51dX1n9ha7ag2WHapJDaDu
q0zrXf8ZetajoN+Jvow//6AKcO3Cna9vsbdNoyNiWGCv2Wb3/qeBL4pO8jdos++rXSG5/uPaJ9Wu
pUvnJsVPOn+wExNpYZvL4TzB4zx1t8qEvobXajRyBOdpS8VS2ibkxwowj3irfiueqgcncKWTlm5y
/oNml8J4/6l5gP11JV655k7Za2ZH+EsgG1//uGkey6qXuFWTBLF1P+jfbCu+V1vkq9++VVeuL+MA
8JNqMkKiyhLTE3VOaHXMQnox0lyTICYuISMJP+TT2tjjlSVhiSFZRktsxVguKQvlBv41LGVgFcv6
bp77k4Hw+NvrUbWlHfpHdI8EepugXLvoRCTDqA/RDNGP3nU52lEYHfzbPGr8/DYOk354b/g7Xvu0
3UqSJ7XFRs6jDeraUfElnqs4uh0CBSWxOutNazfMSVYMbofSBoTc8lB3cDSZZpecEpmQG6nrJpWQ
yDUyZu7RIkjAqsejNsJCUhTt+ATFkm18qHQr9k9NElvDc6iVlgOMsyysgwnbvPYRCdgmRn6XkM/f
QS6SPJROVKD2DQlWeDsHhv88+3UefIqBLoM5yq1Af1L0fogPvq43VIx8NWRCLJydbqcjkUFZ2Gzm
ZzScmij0aquxbGjD+3BCW2LyDQtCWF9C+PnvtKg75L5UrZTdMRiZOkvTQdeO8ZDY9RbaQi13TVPr
cy/ukSPxCjhR20OrdTGtBLgg9k0dNXui96ba0iI0lWeqK4gzpYpcPIJSU09R0ETPteI7xqayq4aL
YwPd2BRSMw83/GlErKBYUj2+V6Oi+migaY0OSTVqw8FBZya8Mwc9yjZOEDcQZHfDt2RuE3pLY9I5
DzCUZfpW98dc20bRkA87J+ryU+uPBoRzmhR9oeGn0B0KRzVDmNkwbvXRru9LX4u+TkUw3xRJoX+K
tCo8hkYbHFNrLuVdMEvzaYqUCoE/NX+eDctB3TvL9XHT6k7/lCtdPKDDHs2FF/mBg853hJzau6CO
9HHfz05uvNNmS+2+Rjn/F9eUKiu9Q4g9m/dMkiM1OsT91H/K8qBXWjc1s6j+LqdlaP8YjC79MXd9
Ho/IY3TpcGfpSVxFLl9VMR4MI4o7eVMnspG9qzmYSD9oRp0epiFDJshJiCgQ4Mtn66EPC7k/oJgo
muH9FNeolKcotIRwu0+2deBkhEq1kaWsy11lrtPixhyV0HGLySntzxq+QHmEtKH+mXSx/kFHwO9r
HabyeFsoMXoiljo+9MOIFHZSFz3Ioyow4j0F+zQ/5OxcZ22Gro/bv+M5r7T3io6KtKvUhi19BJOZ
ZAjxQhVOhwapLTtEEidQuye9z63M3tRdjlafpxYJYoZDp8XBPgKdP0Lwo0ycj1qZHagbFSMu7yYA
lvOmH62g3fhlaUQPzN1GsWtYdt9uc3k2eySuK9QjGG1T9r3mzF/Quc4ozEmTkA+qc9/ZtJKkWdtW
saXYrXOEKXZB27SoHsIcUU2eE9RGskmbwPe3UdKhSNZLjdF8slukVLZaZdXhExN6uXnAoVrx3UgJ
6WiOmt18tjK9zRGlj2DO3+VhOE2bqZ3M6aOTdGnwlNB1Dz4qEtN9G6eJpXKn9EM/HILeMfzAteTR
/9bbla3NgpXHkh+CIJCsY50EXfvZyNSSOa6sLTLmjbJpLJJt0zn1DOkDEjtath1LyVGazTQ5Ix17
y0Irio9IXbLUQO7Bhj/cBl1vqkF1qjS1UrPO6/I0DcCzRRUCKmNWlvpe8f0Sifn/o8+GE/Fsmp4Z
RuhZVAzJQh4ixXGxkap4vlMkqf74tkO/SHWpoQpUAE10B+TyxQiQqqWcEDkNPf296F/675rPs/sX
wEtP+vC2KZGInQd1WLKYsNRVmB0phi/fwl5rUQKopgAZYtCthFgDEwR/UDxdBjsAOEDRQM4NwpC/
XdLoqkonV6M+Ix1KLT78IubQW6YVxEwTGnFQva72d5bh3C+LFAwEB9gleCdy2qpLJ8VxEVECRCt4
XxCGceeTIHxx6Di8/SEv6oBLe4u02nLKqc4y2YH/qNuWHxTPuUlhG7DcekszwNUSZsXWug0XMfLS
6CLPjqcCyGjMIuOjUP1mWGGHYN/tCKVsfupuViHCIgZ+dVxetvG/P6q5SLGruMqBKLFIkddX9xzN
o75ptyUDCqW7hoe6iGqEMZTkGe1D8JIJvNcBIXKGNmBUzswQ1ptQAemobpp/yuoni08IlMxAzF3l
ri2tZHqu9zpSK+7gwMOvPerBhznZTRFSrn3laoV5o0R0y1L9UJbDFnJ7oImrk7jXrsf5j1gcnhGY
0xh0gwMPSg4PSvWe8Q/elx/zfeeFh+op0dfzq2UyIBZO/Mv1oDrIoPHi7BRjInVm2CE6vvdPTCcE
W+dlokf7CRfSduV2iAUsD44FAaYYfLPhIhZ7fZZ52EOj2N0oqOOokkc3kHpTp76jYI0SFMkGlAM3
wY92H/9E2TX9vGL8cqXM1FBvlR0L0izYAF8bV/LC0s1itrgl0aF+EpC1dhse+o9/0LZZ7qTGoAlR
OABaHe1m21wsNM/HElar0PLK7yDk+t51nsNdv9Ea2lJ03wRTnosw5aonWLMrkp6zD8w00ViVRmq9
1BKVfgN1/k6ooFe0s5ujAsHd6giauH/ne8pS2UyYai0LSjZ4vF+bJOPQzKBmqX6POJE93TiFtW/N
EuG57MFX1qrNF1DApb3FErM8VizwSSD/dmKuhX7uN1SqGcbgAAWuQuMv2/wXaV+yJDmOJPsrI3Vn
P5LgOjLdB26+hXt4bLldKJGRkVzAfSe//ik8q6fcQUowq2dE5lCdVWkO0GAwmJmqKo8rvrOwrzeL
5IKQorciiTSqO+Y2eh0/gf/dFuzI9u+Fb5PLQORrj3ReggGHEdtqqgxyDIAolElut1WboPVeqlgm
tJNfJa97VkXL9O0JOckGzy27wOhpKlp14WYv8Wu4/Z15M14ngP0IE0S5DPiCDETmR1+HPJYzE2k+
Ck/sYkkc/IIAzPdIZ4HZYpSn5sPoQDQJGYkUOEPjrOw7f9PwP4CLiE2V6Bkk3jR0uBgXs3+mdgDx
RJyizB23YmWv2Jt9Z4gvXKaJUdpaGPhElZCUII5nc6a9a/ovoF92Ogx/q/swd+XG7TDVt/apZweI
s8n24OrMdpFS5GUVQF8TRZUIaltyZ/k+iP4g3tiG2koMns2pIQ8ycNdhahrqD1D44M6rSvFcHACf
QMFJ7F4LKL+J/WvXWZ2xBfWWy3I/4wsdDwX5CrkxqJW9At/xG5oKqz+EO8i6ECiFz0BVCkRFlJ/g
bhvd/FFxYwdQ9zeGdA9ADgVF2PSr9jl6WouVS9uOYgmyXVBeIHBxhTeqoj1Rq4HuqOZDCbTjeIRO
pzMRT5OLlWr05Wq5jpESUxrAqDrSF7Ah63zRtKrKOI/SAWXZTfSoblOc4fwZw2Mg/ltxYP7A/LIE
iDW752RcdZwzQVZ6hPogiBaOwYkp/PhOdoBKi5OBEGFtC+fZLtYF+hdccLBlAN19a01NFYPGYgno
212xowEm40NH+lY66c7cGNt4rzuVt+bA82yXM8r5zSCJaayg4oBhZm2jetLWcIrDcJFtiF1ht8ow
wTsK29LrRXJbqhsU0/9SESEmQDH1k7Jn2Incrg7BpnLZDJHsDO/9YS0ssGXwPnNtlgt9YBGRJoFg
b7P4rgaPCBXAxgmm/XQVbrTkM9eWuBRwSCW8mNEMvAS9aMum+dVT6dBzDiTuqooADyu6bCeoQ3Ac
NAIaC+7cFXjk+7KWRXhrdnd4p28DOIuyXYdPLm7glSEW66/iatsISkV0ZohAYnMbJnH4XZdRubEw
RhDnd2GNmudKdJ292S/R9SqqcEaB0IcYnI6o0oEorMS8VwXdQdAI+odxq2V/+3pELMfBAwMj8gQc
ec41jWHqfLWg0+UoyG7iqY+Va1giAvZvjJssXY7X1jiPRHhDtY8hiv8tQ4XhZuibA43KQnX+lL0A
LPg34xnbTzzLiALYrTJXosrMos0HMdbZ/BOGYPsjYydiA1fSa4Oxlo+tMUe/PnLMGPAlmoHLH5c8
/xZKCupHioiPl4/3yQil1eEEBVhbgVYsqIbtCPlWE5krRmcJ7eVAYDyREWCCoYjnX6rUOlBb1EuB
LlT21bm2Qwx5dXvWfREddjBWw/bSgdcggANaLfBdgSr/9mQEQZRXQZwCu4SemvGJycDldyaQfQDS
rKY3i/GarQxy4JDYU/lMttR8xLIE4UXeKHsZpMKMv74/axbjSB2/l2slmKUAA50FINCh5K3PXrSj
rA+qoCTssi1PLYpZ0gaoxeP6K2+Wo+PL4f+wkyK8Bq0q7vjlKf5HNdBCrMx/6GRL/Dli8AsaNyAv
fQmO6R1ByVO2spP0KdlqB/Hgr/LAXoB71z7L/wbuUIaDJuelhN8QiWh1oDRzH4cgQizJcxkTr6Pg
wq1GzzCbeyVCfyKnxV1EG4zJa3ri+lKvbmlBVauujMeiKEBK7pNtXUd3U5t/bQf1u+JXzzRTjrgf
NqpvHJoG7bIgbM8hIZ5U989JpH5rw0hxB5n8mMZIgRpXszcjcs6S+iyHylaIIHk6ZruSknNXqys5
+wy7jB1AzRLpFYOUsH+49eYki1M9VtDuSZqpcFC1/VoU1VsbxNtIx8qj0imj6bkkmLE1+jeiNdsi
DQ5xPrlijGu8NvCE1DoodyGsxLmndt0eUElXEcih7cCymEW7rpBXkAxLKSGrtGI2AZCv+dNKhsoL
HTuK4i46+cj79xBR9hjn61r9bPaI+7U/f1niPAT66A2IcOIQ17sBviH9OybcUXphw4l0l2DwB1o2
wMR8gwxI/L6KJliINTfr5L7OWPgROjhY5+A1d2xei72c+7O+yaGItMa6uhRLr63xlcmCxFocm7DW
ouoCnu8Lb8tm2DNCXREiTOs5MIuV3PmDTqKqo4WMIcjZTCtVp7Qhg4/olue2KJdWF2jAwJcrF+FC
MmOCIAmJvYQy6Gy+dCrksqhTmCEiSNek753Q2ckITfj69PEdOMtg0AtgVIAi/p/BLfnj1JoG7ZMG
b5Vf7oIa/eFtstNzs1lr9S/cDCZEevF+AEUJ6nH8zQd4uZlIaOggfkJn8TJ9AIVQxcos1n1oD6uU
LHNnhEEdoj8gt2Qtci5gj+Ukd0M6CeALR9f5mbHPkEd10++643q+tHA9MNABgJegrcTAs8h+zVUC
2kQ6NJfVBHURLz9BgtwjTrvJj+EbIJhO7WDG6hV0Dk7qFS/ydv16mrGWXGbwdRnKa3BMdTYPEFRK
G0hjFoCtqQO3tWbXx9Bj2RNAuqfQSgAe+g/eElgzI9LE3YuqFeGy+7IJKuDnywBhbbgr9yGGWQb0
WoC624KwaSX0zyA0lxVeWeOy7VoZQOHdwppqMRpryCphFOqNEVKJ21USmCXnYQVyELaheI2pstvP
iVE2IVVxM6BSziK2/tk/qyDliB9ZwXo1kjFXvI0rKP4BT8pq8shl+ByNkiHrQoxF2Oq95Mm2/4lx
G5YbZadA18iC0LoH+rjGClYrjwsxFJ8OvTLoFoACdkbkowBO38QDqGUYLXrnGHvqJk/GjtVX2x/U
2a+GgYWNVVFvQ2hDi2eeRgVKIkx9EiE5+mbsWcT2zx2iAFQ1H9eRMHyOD5fBumTVgP4Xatb8V+yo
KIhDTdlXbHbkgKQGAsjrZhZKI7CDaIN6D/QIZy3VMZR00qADCoJ5HP777gzScVuxRq9CIR5KoRQK
LKuJ/fyWMEGwByEiiJQa+iyxH2s0AtNKRQdnD6fZT2BIao+s/t+AQrl5HXfsXbh6CmeNFWwpSHpx
BaKDjA4ad+alvDFhN/R/NVYA8KK2cAy31THZrMYXlqzwx+LaFnfiM9KXNGO2yp+GCsRedNh10MlG
b2WwtS9QWyysu2SbPQB5+3nlYpy/K26XyZ1/GtUJygcwzcipAbR4AnsYfIf+bWkbcMbDEhhkcSJQ
JkEV7zbSFKicgB/SNO3uy4DA/euaYi357vgbIXvx8/1lje+LDWaQiBXGaOE01Q4NIxDAmUcoS4PH
YQ2+sXTjX6/sknxcXYlJbQx4esNWb2fYxRQzJVaxHX4ycljqtAf9buWjMd+b+QtBgoEzCPfkmQ+U
KkOdOYBBMBFgigL6Kwd/x8AxqLX/jg7YLNvmagi8Wm+i13EsMe6ewZO8CAx6YOwcjrrsir3rn5MD
4ykDE+STnD346UMt/EZKOpsX/vUbDGSKGCBBVsqlOQLid0tlEBheII8YQzC9ckMOwYMK0SL6jR7H
r/IT472rNtkm32bH1BMjr/y+ngMtlYxQv/nfX8K9PYa8SwOUvkeghMT8HKhifIzNPsyslc/MR3V+
xdyJGZI66QjFiomvfMo1jM3pB7mMPFML7zKi2YFpbA0l8cCq+6B36UYGqKelmAsKTvKAobxufPIx
OS1lqpd30xqFPx+WuV/Hv0py0RSgOIy6UvNWeQaElUbFkmqbddAw8nXC1HZgQx2ntFZDM+/+vGWu
i+i3vl+idK074oO87+7IVrC1H+EnvFBA6WCuUgjP8L68PS7lNVof41Yq7EWj6kq5YREwora+aKv1
5PgtiA/92vKjOxmo+a7wTP+t7U+jBAnklrpSE9qBcB9j0rghqpUpIE4dwZbQva94y6JXMmQAXjho
x/CEtzk8oVYDtKwpGrmf8Ep8GDVU3UI0MnfhFl1y/XUdXjnLqy57c2WVu7riUfYFM0ZkYGx+Wb8Z
v7ExnQG1zLyz63OYAMK01kTgX6e8Te7OkmrSR1mNlZryj2LCzG620caVGLvw0QkAz8iKWaUBqgDc
/Y9x0LKJpnHEi9F/kJMn9Yvpv0rCHg1jT/vKUrniU118re+Ijjiw8fUtK1AHq5MIM+YCjIvjESmJ
kF8kuDV51EeQloacJgCWjIpU6l7QF41+HsK2DM+0CJMEjAJjIbwQrSqKu4zmReOVJZW+5Z0pNccW
l7F5aFVA1l0UgjFt2mrIqKzaUKvB1pumMjbZSFMMcJcyJMNXnHJ+VAlIgAyILiA5XShjlaQrxwG9
9gaiPExZPvhGTqzFDlVwXBLm88f25p5xY46/p8osM2TK6HVrJYZaKuRnYrwlghUr87h8a4WLP+HY
pZmWA07EqHTJFrfPTvPk7epg0fxEI+eFEgzD3qKxxNeYjUDxuzT/s2+v2ClIc4FkuKvvmMgZQHTu
aibDZ4PM13TIWzDhCIWVSm5ztLEV6hDwH8AHduWJ7psDU1Lvd+Aj3X78oWYFGd4SF1N9SJg3KuuT
p2in7tjMZP+19QaX/pBX0ReLR+h6WdxZ9kvfTPAmZU35+Pyr0YmRi4ca2nGpzayGB0RJj2B2/ev/
cZ1cfBT6Iu66Fsx7tRue+80AbSh6aQ2u81Lwj+vLlqLfooP3HOAw/gJIR6OipQ5T6jhgJeUUQWmM
7tNCe9CBKtDqaIW59tLhv85DeYvc4vQizkK5h0WaWG1imZkl76U7RlxJj8O2/wZiF1s/+ndg5sMY
XIxBk2Lz2u5Ez3wQNrGLZvdK1F52q6s94K6GAvP/5lRjoplJ4zLp+BTP0wks06i8rbkwc9HZ6gFN
UYwLaIyvCjVC2CFLRRp4YX3+VLJJAf9SAkvAd7ZqbzEaoGoCCm/01NDMuz2bahBjLpwR1KHJ5ST5
F2CA3I+ddSmuGfjJkJ4yUU7kqzNS2fdT0IKjj8lp4fRv2etMOayKnC6tBHKxIHGGqLUh89WKJkiy
rpNFvAIRP9tp077E9/5OBW9b5gaiM4GC8H2tirBmk2WzV280ULYMuVHBJlThdzXIN/1c8T7evtk7
EMcBdGkKSrAYiFE0mXuhxGqZp2leM+eTPBav2yMrGxBQjQVvwboky8Jthw4k5HRALozPdemiXa2p
nGgTaD5Qdqx2Vyau+A5kAqNqg/KnUwzW8K4OvyMFs3CpQ3oa8CUkYpBEukC2ru0GfVDWETD+tQti
3frEhlUqNzuEp+Qx//EbE/YLJ+3GIPfxojEdVCQsLAX6QsOfOfIXWTctyvTKAPiqyLkaXVrdE0W1
wtJcCyrzlw4WerVe7rtKEylQFcM+Q/XtIUCdcofI4sWNNZ7pnb4RNsUeAoPeql2+hsH86dou984E
eSpNWw12K0fyjE+MAYadSBUc/Wsp9azoDFsq5AhMzAegd6fx1ZlS7SYtikOE8k8i2G2YNAEFz5ri
FQ/rw4GzPuHFmq6hfYBBbcxBcGG6STAuk8l9D+BJgaJCgXfjQJvaVuXcFczISQzdGyvlS9hqnyot
7ZyVk7rwRVUMMqPkhFY3WFC5hCDIcppCIGTACKixaR/N7zEq+k794O+ARQPWDJkBUqy0WJURZJ+M
uzNuDLMwdXV0JL1sisLowL6AxtoUNW6fdd9IKWUunSLZUSR/p2vVw/9xudx297kS9YUEeokO7JFR
ANZh46xDfutPltx4M2yYA0efP7a7EJ9uFssdW10D6jRK4FPgOXX6vDtlnXGvNL39sZmluHtjhzuf
SoZvjKYzm29lAs+JM8aaw8Qw2SxGmxJnvQ21sDQNcr8Yp8ERZaWg2+8omGMdA/sGB9bjfRQlNvV7
W9DaNUdduLZA1YHCt4T2jIZ+160dzCWQemIkUP/uBZUQBnAjO991J+qM278/oYejCRwB2G8AG2Go
EW5latyg6JRSzSnk7pM5YUup9DkbI1chgbfy4RaeGxBDIZgEhyAUhkm51dFKHhuDlPhYYbnRWtMC
oNhOhdHyzed2GqwEsaHDLHi/qm+zcIXdWOZCa+xnkiIoQIv7Qv9Ae1/c9SxpTmlaWokYvplqsBFG
4dD2/mmqi4eqnLa5UOaWYTTnj3dh6RNfbwKX1wUdBmlNAu6BlObbsKgPtbJaq1u4QNGRZpAYtL7Q
aeBsUMWoIrVMNVSwzDdi1ts2ng7CWO+rRnqUzc7RfPHRCKV7mWYbIxmeIj1dUydeys1xtYB7WGU4
FRQFbn05T6tKMEb8iM4DyRiYS3Vbs4oTe8yuPi8Xv++VLS70lCDqFXX0qZEamW/tI5M1U57Z8Fl7
xoTy6tj1Ugi6WRvnyS3QmiqtLmsLtuJkSWDT111B8UAF+xjuW4vIK1FvKQJd7ybnwRAVBcmjj3Oa
9L2VRJkLULAtgLzzY+9ceBNoGBTGGDRU4hgSn/toZdfkdRPho6Hgn2XBVk16tx/LY1+2bphFxJ4y
HeJBbfTlY8OLW3ptmfn01VU5mV1QySYiefRz8AZo4bL8p46BrMweGYXlms8sncNre8ylruxlja+Y
co0NDcLnPPrWoQO3sqKlU3htgf2CKwsy6vlCJ2BF2nGCKhvre0e7CXLJKUCiaw+eJf+4NsadtiSP
SDOi3+9k/Qk4f1eMoY/TrUVw9vm5fObGPbhzppSg8TNaLKnP3wC1L9uvA2QOen0zqU+mUjmBAlrX
+Kmgbx/v5UIeBRQxxo4x1wOaC74DRgcgAMUOq9PKM4XunGVG8je/hWijkT2J5gMkTn58bHFhP0HT
DqgDnt8gbuFDqNT3Up9lkerUQrWT0tIZxKG3K8EXVg72UrXq2hKvXYUSThFFQ1M5VfjKZukkU7FJ
mtljEtq5nkAwpbCoDqixnu6p8paLT5VRWJX6WReObfculBP4FWTn4+UvHcebX8UFApo1YTbWYFu/
0F6FmwrvdS/fAPXoqNmmnbxkvbG6cCQhXSUDJA69NAgicNdWVPiKkAmyiraj+kV2MWzwGAVbBY1O
ya02amwBOqCStWPKDjrn07AKhJqqA+04u6dkM1KSUO87PG9Zo1rd5rbxFc0cVK0x2iuu4xsX4oKO
tg1GKlSQ2aNVfBsX+rhVch/i1JfxekY4mCEV8b0cWtiFbTpmuEYeubCvjHgIiSsaHBht4gwmupAK
GQE5v5CDmwRMBdLqZb+wiSynwxArZifwquTcJc6FKDF6uXKiT73L8CxMWArPHSBLKnsdr7m4oitz
bIuvQiuYf3SzUQLVkeu3IZCtkfwnbnGzIm7TxDYGdyKBCVa1qm3y2YTGCGqLkwuADsZ77GElMVyI
ODcG2Zqv1lSPFXzFhMG0Re/G/DlW4Cfp/DV3X/C+GzP8RQFxchDK40vJm+pOhTRVBWhgjhE+6pi7
VZzTmjXuwsAYI7hNMrievEmBsUdHY2tY2EJLxOjQGt3lQlUDRUaA1NCDwptmNnOih2WlyqGosEoV
BhXzjYrxeadzwaGyb5R1dbz5dXhjj586AZdHnDbgBwT9kiPvFZchD7UKhU0Zb7XVvZw7/WVCl2mP
gvJpxiol+4ibUlor8MhqR5zYy6HkZYOW/wcTJQ432qbodivXwPzJBpsqtKcRGxcqN6hXiQ2tYNOv
450ip7sK4k3STp3UF2QcltZiRjkisiUMawnvwvuBKVFg9gy9UEQvvt6uVjSO5Dxjm3sHVW8vYUzT
1V3jsstgtRW2tLnX1rjTB1tTgfYb21yDbjUJg3USeOobVwRiF1rbSNrWCc3ZM+H26kH9DWEZHiuy
KWLuLBZZWfQjFYljoJLbqboF9WJMRn7rxe9xsJZgz+MLvqGJkWEGMMAh4UK0UWCoXAkHOM5ORslv
HDBxRm2LNWuSLbiEfkMkfX76dfgpALqsYwK2Pe70x8ToQGstE4CtOif5mqaXlglIYt1ExLDIWotm
AY17a497lpVmWU6QHCBAWoepF58j9KNUd4B6dwBOYbwJHfSi5E2cORST58n2lxLWWnF1YZbg9mdw
b7WIGmUZS/gZbHQpOFDTIcZeKa1I/gLVo2hfHcimg7J57mT7jm7I+GyC0Gw8/oagxtyt8YxT5AtA
GLMNfK4B5q5BMzNCnDQBMjlz9DfGXgqiDCtSXbb8dZ0j9lFvnfrWJHeSRBoHQck+ApilbGNKrW7y
t4UqbvRqTeV2Np0OvAKWhzlYdJbY2AHv06mhtybB8hqUzIkDoW/ymTjT9iKhMdn0nLmCQ3qLuMWm
wsAqlHyM1luJkfPHye2PYKfg6uKW41oOcszrYkSdIQCY2EPp9B1qyx22OPVUW9xqj+wIAB+/Ynse
QW5tc1mKlIFqbiwVgjS9dycmkDr2rpBa6illMotO7Paf9R860FTC+pz8snP9tfvclzanFtb0y8KN
jfKJnbDIjsDGxwSZ7ARSAGuv3IXJxNv1chETDWgM44G6HIwSBWYvCy++x5Vrx/eMLVzfgJoQah7V
CYrz7qqqx7Jj/7VcLpoJBehkA6AFLsc6P6FvsJ0goxp6wYbBjwQIZqP0vKo2vBREwWCB6WQRTj5r
nsSTHxRpBbOdV+wY1ti0yYRJYTDQQz96nT5i0Z2v7HHLNMNcjxPmzuxMQb7dpfmd1L7jSEHXHqFb
tlKv/5x/lo8GRuLCNUrLhXsfrz+W3wDOjUcLXwPvhhZ/aRwo2Ga4sgXBSIDU0x0BV8bfhkMgftzY
4iK1VPTilBoCOz4tYKQMe8FIQ9Ndv1tnBV14UxsYtwHLjMqQQiofjBOw6+FZoSlO74Pbd9u1glpa
uaTFwbanVf+5JFrsZqlwaORQP7WYfm+B2rK1JNI0iAPqxhb1imzl2SFdyKRvArYMwhsInRGAskRQ
mnFBNGr0KGY8l44gGvkWtBua13SGtpVAMfcD+IP+MQvI8KZNkll6bVDlMUgKqxYkguADjKxE78ND
NIbRBqye6klXWJ/Pj/SDGBbmXiUNYhGixEui5OMRlXgVDhQn+k5Qg/pZShoBQOFU1qEHaqTnLPWV
r3pVB5+TvtQeC78YIksts84VBi2E4WYwHjsgnN2yn+L7fJzST3poEjsmhfEwmqP+1ORjjgLRSKv3
HtSS0K4nBT0lflruyFACKqpJ0lvdErLvjQA8OyGavWCVB9PeVkoheGKPWt6fIz80H9PE8HOQi+rp
pu7GGhSFsjGeY23snoWokTytCac7UhnqERJ7dNNGeR2Ag0QG26CB8voLiPrMZz8oMZ2rTSrSSmTw
bmc28d1YTfpLTrr0K+S1ExeI9Q6cpSJJNrnUGwctqvNT3o4irCvicBbQSXSblhhfjUJM3oM4bh99
Kpienyj9RoUFNwaZp1uTStgpnaqeIIcePHXSOJ2mTgEEvDDixz6k5mNE49YGsCN9McA/8TwEsYA5
XmN6jlA92Klwxjej7xDciBHCAcf61LVpCH2bUmwzK2x8QFqGqrz3RTE+xFKfhKD0CeIv7RDoz0Lh
o2aSEHqiGHHbGbWu3RFTHs5NMYSJQ0p0XsZcSx6lydDtPKjHc1Hl4Q8S6SDA6OV62yOJc9pYLo9m
HtZbHRSrJ5FKlRvrIwgk+kbJUituqHKnkUg4Y/hPeCorQ8psWsvRUUmKco/0FzPrshHu0loMN+UY
0V0d1P5WlvL4GMRV82SODcaX1AgEiVag0Ho3ponkMCTcydAC362VVHKkaOq+9ClpIE8Z+LsQiPOd
n5TpvijN4WHQsd9DeMZCXehatuETPnNVbYJ0SJ+CEHjkOA+KzhZkTRxdren0koIstcxaF6SfWu4F
QpG99WKYoRteliLkobJeCfdiPgThvREH/eSNPgo6VmzmazMOs6sbZx50SKquAmUOB+YyZTlSgTdO
UecvE6AIdUzGVd+rQ+sBloWJI9ze6z3U+RQAZ5MLtoFgpmNdwiZLi/29tNV2DLck/336fJTWblbH
FRKHbBgbqLP8spT8yL8Zu8E2LPqjsovj2nzTLAUDIYCIDBu6lJjGnsl6golJKeRwwLh4JHkNlVy9
DSwjMTCMGtl6kWxWUr7ZO47ZAyUbcNeMIYAf3QgAi6dR1ulMuXSqnMmRLPV7ADqCtzgB3iyG7HAA
HZ+/3S9hZpkgpkJMPB4vl9tVlouD1Uqqj2XWo2xL8ZfUT62PVzbLrzgLXDoJtk2hpQosxPTFADWG
BuZTX8GkxKq606xuc7GEMhijjwDhNHfjtUlJwMw66ngngrUJeO7cLvAm07z8/u9vGwj7MKyFSi9u
v9nQVjzpAWr7neGIU/BFKjBkF48PH+/bvOzFpoZQ7pIxnoUxPv4VBFXibNJKAx6xqV/V7bBtvdED
TydI3f6DmgWMoTCDvExCVxeQx9vXTjbKo1ICKgyShTB6aaXwe6XV5NRpw3A3TVrvdpq/Olc+y4GZ
UcZgBBQpVsnXgtCDmUS5LwxHTWxWXWbZvnLfOvUObJ2bVbakuX+ApFNW0T3X0f6Z+Qf4JMvcF/HR
6v5bamUmRnjT0RWSwmorMEf/aGRylxqdu/aenUdl2MUUBoYxUPYCDvF2bwU5CSUlNuAsGrG1+BH6
EytnbAbpxPbBBOtoYbTUnMFGKipLQdeqhuN/yzoLKxJfhi0GwD/lO1aur8/SUfy8Vl2bh0gYBRG+
eiFwAMfP7br0MgpSLR8Mp5W0TamUG3BtWEZT2ohunpEX7scHYh4hYQ5nm2gMIzuDrdbpIKXAshtO
qeYoNiUEZJlpB2aDavC9j03Nc3q2nyamdXD6gBCbDWV2yRAzNkdwlREMgZKtv6O2uklOTALxNyae
50GS2UN9iXEqz0vcFUmSWhN6dtaBSkJRBfhRwaJ7Dd6IYeTRwfwT9YKnNRQW+0S3j4Qbu3ypW4K6
e1olLDijFPs32JWXTvrV+vjHyNgbYz1qWF+4MzamN2xV0JMxaibGFblWqVuMnDpmUwCqxKnALNSt
Y0qdmE1dqP2iGlXsfgM00053852xzd5Xw8qsSQYX0fHswzsIdAazirapjBDjVgVcoW6HTiOjOL6o
q3lscA1g3xUSoaVoggOO2hg62Cjic4vLxbxShU4Hbko8ZeS1q1eBzLPuABbESPNQg0NegCH12+0L
MgL4ER5JjNjq3G78HVM1Sc/rreGlE31liJei1NDsI7SjiP9Zc5B78iyL+WjRvHv++Dgv2mFpAQqm
lwHZ2wWhFu/LnRoYTlD8HDLgiDHbM3RrbrdoBVuGKA42MCBRbq3EeiZVUmUC2kpCq+lPSYERuHSF
nGcp5uKj/NsIf2DFYERTNPN1R8+0z0Iau1Vtvo2j7NU1ADDh9uONW/K1a2tcRqVQjdRxD2t5ifpf
p+AtIzkfm1hYEDhdCO5lELqgxcfVpeSoFrUsrAyH5mIGAnlcKhu9aCerrkf/oQ/qfmNqXWB/bHVh
YZhEQD4DagycW350OYWIg0gTRAgqtbgu0bhU7z+2sBSEwGOKOx9AFgzr8XJVdSE1YqfjCsnehjfk
oyAPpXaRQGsUAwGrefziNl5ZYwu+yuPTsDCKCO9/1GhA3yLRU6zV7hSJp7DLnTpec8MZsxUSDnYb
IzUFtE2b0WVPUJQIGgUgctWaPGWTnDW3dTFXdpi8yYEyCZR0ja/Rpvb0Tfojcctz87Beels4cfgV
oOeQcdxQSeVOHChGda2vKtORw9YLw9g1BepJ6uePv+SscoqlAuOCniiLirOA2/ao/WHKElLwRmmN
EGNWoNoQ1FsIg1qi8VmU8xXnXFwW4z3HmCcGHHnEYItSLfQ1BMMJ4/GOCv6LL+OtGwwrSc7SGQCv
uoSMA5M5s/H5aVTUIvdL00nI+CC35o9hAkPax3u3ZANQJCTdTGRoNkBC2o5o/iAZTuLLVgn5TUNb
ga8tOf61BZZ5XDl+WMWj1IC+xUkDebJSYXjMKs2TKm0jlagsjajvr6zpMpbGJU0yKAMZrx7eZzPf
D+uhyFGIwLX1NHnRQdqOrmIDQF58f0Nj2emO9O23mNuXlgoWLwYhxsMQRPW3S61TzRjbaQJMBw0v
xrmTPcsvxAMtKvhbYFoGMhww9v0qhJXPTtFqlMFDDNUTCQxKs0QfYvI5SgSgbu88VLk8yaEIZt2W
KUdMYGwCNz7IGaWVCjZ/CjijfHLQV51CYgFGW4yLomiKSbnYGcWVw80nwL+ssAEnjDSjbc/tqUGG
KS7ygCXA/qbddNvKRYNtu/ZUmlXJYIehf9H9QPsD0H4uPkt+rYtlL4LtYM9GEHwMHamAT8uHPysT
/+9t+O/gPT//8sP6X/+Df37LodgRBWHD/eO/jtFbBfjUz+Z/2H/2v//a7X/0r/viPXtqqvf35vha
8P/mzX+Iv/9P+85r83rzD27WRM340L5X4+N73SbNxQh+Kfs3f/cP/+v98rc8j8X7P/94y9usYX8b
qD6zP/78o92Pf/6BIHwVfNjf/+cfnl5T/HdP2IvX2b///lo3//xDkf/BLnkkGBIknn+9CPp39idE
/QeorzVofuOP8XokiP5ZXjUh/kj/B3onqIpI0INGysXM13l7+SP8faiVsZk49p4HdOSPf6/75gv9
9cX+K2vTcx5lTf3PP1Aywsm9iigyYiMuGMjPMF0GMJ9yQcyXMnARFoJsKxAUHOww8Gs3o5Iy2tog
9phdSfNqE0Vd72EaWHSM0dB2IoEil0MDcyigSKHVSW2no6w94Pz2xwgc4tvJlLuvBqXinoiCDJ0s
UtSJHWdlolu0CkBSJJTR+JJXvf8cGL72qOO8NZYMMWynCoSQHIqknZ5SeWxfC0OdEjsNEuiuRUKI
MdW4pE8UTBWQLauJMQDtEfmPkR7Gxq5NtdJ/yCjJhxx9+jD+TPtaFQFaEmKSbmsN7KTVsW6DPnnr
y6TQjZ/4+B2V7LhMlPLJiA0TVXVwHijUbfW0THVrFEkh/8xlX96UWTm91LVkPmVo5MTQXQrVgypA
u8lKIO1RHoGwJdPJGMFaf+hFppKsioWMMuqY6dk9ROMyiDT3g7BvBOiPPfUjBI8tIrWdEdhamwnp
fUnTsT0FpFYegnogOzEMI7DRdzmmeZNISfFMSeiU0U9USgTlRzqUgmllatOJYKWfymI3BlEwhVYs
TrGMDrIwmF7a+OGxrXrjrauKCk2DHvp1lgR9rPdRL6e7oW3Ip2KcShfsz6MTT6b4HhKzOfSKXrk5
acWnrMrISxxR/4ummdHntKVFbdFEUO2w0eiLGZv1gxID6nIUk0l4NYqies7NoQOhECL4C7ygLJwm
CbNDNXZd8xBHlQDilbqH4IcJDrniKRaFHM01MGkEX2KzNHZdbQLRl/h07w996PmRP72pWpfYUthH
gmV0iQRqZT8vSIAEKc/OSoriuBRX6V2exck2lUZxKwZ9uB+EVHvsa+iP2CROoMOtJeL4lPSVZrqk
j+NmX+b0HtpbmaXpofDdSCP/E8qwSYCnh95JD2afBoJrmqVYHSNo3MU28ZPsZegLPXZD9AboVmyQ
xQHCnod0N8V6Inn4t3VqKWFoyvsmIkWMkR1dGl8mFe3Gn8gshvEO/RyQ00ok1HG2glKm9+JYS15c
lcaxVnzUCeMp/pLVbRv+UOs8xMUHxJHgTQBygyxNDmTKDpRyDHpVOotZFzVWGvjkCNmv4IigUHyi
tEs9U2jqDRx9OCjUFx4TKFt9Vosm0C2A3aufap/L5sGMEvUUFIWkukI4+GCHbchDkuKA2KArNepH
H/3G3M5FUdnnEP76nqV1Bup+sLbaAMxkSPfz/8/elSxHbivbX7nx9rzBeVg+TjVpKEkttdQbhFot
cQYJzuTXvwPJ1y6hGGLbd/u88MLh7iyAiUQiM885TgO9rGggb4Ve5zcZU6MLvHflmyqezesOg9Fv
oLXTXDJoeoUgoMuPBo30uwh6ixcT1clNNiuEuabMOt/uDRoOQ53i9MfTNla7eHSbQh8DarVvldTY
YT/LUYs7GmxWu6ZMiYLnVJLnLnhlwDbK5CK+m1MooRdkWwP//h3aj82hZGoSmBqbHgeZtIe+iI2t
oc5TOMoalBUyvDyupH6sXfDU9iFaMWnlFaU53Zio79xXSgpSpL4sxwe9Uop9PbbOg6qb9DCnM/Ql
O82vk6rz5TIff2iDOe4yO7G20IgFjW3mpL7SDuZTlarVdWma9EggWbDpKjsOtEiXXUCPICDIiL6Z
gKff1jpjF8aYSxsTNDmAZ5dKdaPJ8FAPXbzxaKjxD0WZUEDLFdWzct3cY+6X7qLWaLZ2RFsagNDw
uS1qyVemPn6NJJ0+KObs+CQDYUWba089hO8uMfPjhH0PNZe0a9CumxHbSTZmvtqTMtBI+5ijn36F
9jDSWjntCl+eHOJaqXw04xqDDrEVeznm7V3cabZXA8ph5RWk+PT4riHWA51K4va0Mw9lmvycEwjP
Wf38rLTZjaGSSzT5M08ZtPu+GTqUFmbTq+3pKkogDoa9t0My6G9pZQJjN6Wvs2SDQUdKus08a3eY
ZwDMUK6eknKwXLWonnNKZ7d0oI0FLtUfUtdOHnAAv5TERJO41a/G0fgmk+rnUDOclwQYgGhSrmhE
6tuyBfGQldcQU6HmHNiFUviA6hve0LMHkkrgRFIK4nV8ktqZptjHj3oF3vhFsTDHYEDKca/hJ/xM
CgvTibbePsRJpW9zlIqhamh8s9CvuWR5atyb2EpPVXJQgqZN8cTavEPnDcniltRkQlIv2WnhVulc
7kDbXx6KwQGBZ0PTjWrVnWcrjQynmIa91jJlr0IWb3ChStpeSlI8AVmv2pj6npw7bdSpJ89TCQzP
MH7r6+kIo6XjyqXd39VKkd6jLfbWV2m0y1oARCozyq9ySQJ9YC/FfqmRA2bjh3soteqFNxRZDTxJ
9WJNln5PrQnU+lEaXZCIju6s9IBdarXsSqVOwzZFbT6C/SupobbvDNTx0JXJAuCJ78gk3Y7QLLwY
wAXwzDB2Bo2TujwO4CkKYkdq3K5BdSYu5ue+6tHj7VpA5ks1ui6zVt5oFjQs5TLSghHY5zAbusFN
VTAsNZF8b+a17k2SA/xAYmsHFJrfJtmJXWOc0NjHSOu+AH++R8xS9ohkYHhEx73YZGOLk641l9CF
/DGPxkFToQDT4i9spwnfT0OSko8MEH4SXWsR+cmUmbipZF9nUW960HC9mxiwdF1pPqtR/MQG7c4Z
tcKLmrYHOl0v9z1UobZp0TOPphpowQ0KwQeTlQE4qaztZGeFtM1a4qQYSIHiY6c60ktRDy/j2MjX
pM9TjxbR9xTPQzcdchUypuN+LovITdmQhiAv+WmAV/ib3Tv1LkoBcMH+dfgmRvLT7qwQnE76dWGM
oNjrUJbUKunYttU9reLqurJkumVAXnhgOi7dWYMQfaYOV4naYWwKWk8uRrevjWIC+2LGIEEz45Ii
kXzNp70PUJd9o2aUvMqlBgS8U+wLa2jxSTWJk5npntpXoKSMZn1HOqU/qn1zbY1J5RYjKDnjbPDb
2QTpWwxNcjMyO28uB4wQO5abYj7HazH5MeARVkxREei1aftlOStA3E43lZalgVlBqGaSbfCYT6NP
mRJaTX3dTOB2i5vCLfPhepSUb8iG631aMNZto0lHfpq3x27A0BnYjK6rmZJgLpgMeGJl79GlIS5t
lZeisO+ywX7Ddj5mUZa4UZpt9KgPwEF0a7ZM9WlXHSOVNhckQyZnOOjYQ8z4itIGAKCk6LxuqH/Y
NL9tCZrpk+Y8VQq0fGXpqDYSAPXKiPK9kdzKxHpqapBlx6rTumblHCmJrzEthbJrZEehVlFwyycH
pEGFm034vEMZ3xqETzLpWeuTUW9Qazauk2y460DQH+I+ssKYaBCqlpCOxtEMLfSE3SZ5YXiQnQTx
1wADKUUybd/PstlsST8/1IYOceCpjVyJ5LPnOMOTXaiSj8QkCnWD9a7DjG+UdQWcWcYQUF6HzGAo
FimVZ2e4wuHCqV8q9FFW4suWNq03lXPk1hF+WKr8jCh5i+XkaVZAAFKCWLcD1AKpAwRy50i7s0w2
bmwVJYck0tgmqRvlSquK0QVveuEZLBmhLq+kQcSK2Uuz6lthdzeWNKFOMDpQpogcEoztrGxUyDoB
CA5IQRNXGE9m4/ec1BhoYCp1pSo52JLySGWHBWPSGSA7VJog75PZk1p0OiY1wXNgAkQREl9s8sCm
WPtVWoEHlEZKKLXShFsLeaM1TagROHm1S1Ui77s00zwnbZFlR5bpamggXo9KlXopaNYCi6hXrOux
/61kbkbdsb0+zRVXrw0QIZka2RLq5B44QRkGIgGIZKp5YTAV9O06RRO3AqFHbt7NbXJh1dUhVmfM
Y4PPTSUgoaBQde4w/79XlCgOVAoEpTPpd5NdRNRjFquYBwYfY8dG5NfuMHVdYDm6+UOSAUhiMoaS
3K6Q4cW5ilqrO6d2/jCaHYglyqG4t2QJhNlTZcZebDcMCXM6DLpLdJpC1bbr5B9m1ca7KS1xoHM2
JoYLaWZJ3rb9CHq4puzHB4rncoJUOcX9DOHa+AoY/gysC7mePvUYFeHTfv1db0btfpKxrcB9N5sh
6ofKRRmFXCWVKT8nbEqfKmeujnVl149GrnR3amPXb7kBR8eIXxRviELsyMVQZnyTlfb8M2WzdadW
Wj26adpAZEcaxh1PZ28z5hj3ymiMD6Xd2fu+kosLMDSQa13uIm+Wa3yOFnNrKMH2OOp2mWBr4hj5
TSqP7XOXN9URJPUa2Wh6QZMwGZS5c61qNnWPYdPB4dgbUNNFYuFYnt4neBmwtjZvSV4Z36ACrMue
xOwhKCZ4gltZpZ1s6iST31JEUtgeMcsQNiYdanTfSJ3iNpSNVxwiTPnHYw2etdEi31odOYFa2pI7
4sGFq4x0IZRiII6sSgoyZgkOIUskRNfweUR9PqB1SR6ipupuW7u/6tPBuKslGh80qbBbr2fTBE7a
1DQLb6rrFuoEUkQfUSBr7xSjwhBppZH0uxM1cYgGGG+ddDawpEprJvfanHfTJpOgsrGVjSlJfAMK
0NRX6qbu3NSIJGSPDSJx4PTTnHpWTwBawJP8tSBK/UKqulBW6s7itDdozXTb1KA4DwJY9MpESV+7
QbUYZGomtERRpQ3lh+kSF9fASY82FcfmgFzTt17VreSbt6siT0I5X7Ru8e7nScEYrdwI1UTL9OhF
c2U8QqbxEnxfqBh74LDy9ZCz3mchuYov61U8pVBIPbMt9NO61FLolMK2fVnDOhLng8On+pMLoNk8
ismeGrjYw5r0r1BK5WY5372OmhVabGcd6r5FE8VOHNOTtNd2VN0xumRgLz2ptv1R1TqtYokzKB9W
wDmCASKYM0U8qp3Z2RxbiQU+4yEwn7lWlxOA0d+Tw9pFZ8+nr38UOz/VOj/ZFFrVZzaFsirqaflo
m7DJhw+TLbu3AsxIgfj679bAPyzZ4DpC/RZVcHGIx5nisawMZKsd1udc9KBQRirG1TZjqLUqNfgH
W0gRrtoVpgvO7HKXOnFXGkMiJZNg17iLbvXcpRyOsYmmkOMfq432VKzMF4i1SO4s4PQHKw74KjFT
JPgoSOjHVJJKxMcJaA/lh17ekwgCERUJG6fyv3Yaofz+vrpTY0Lh05D7HsO7leXlF2Rjgf9ag/rg
evldaEO9mwHOEf8YGKTTbKHKb82m2hQxgwhse0ukX2n0/etliPNCMIBxch0qPzCC/RMxAHUxp4ms
ENOT9/QbUGHAc4DJO4xNl7hQ5wqLFYPngeSzPcHvU8ymNvYEe1Y5bgbDujPt7hJsagcr6XYra+Mf
/LQ4jbWBMUTFkVY1C4puwuY1ac7yVk1tr418zniBPrbumuBhgX7U+kyI2DfnW/nJHI/fJw5Peikq
nAnmlDsZwhkxRBeSVw7RprdFuDblK9I0vFtzoE4Hn4e+9tncY0LBGBKPGOu1MKj/MoE/DK28yyjx
dC8DDyRY+PRA4wQwJpr2tbQWM89PNxc5QzsIwyl8pkfoYGPOXkX9r7E98155rHfFnvhVMFuutqFX
pT8A/LRy4M5PAoaGOPsFdHPRuBcldMY5AhMh0TjY6AIoQldWVoVxF0xgKABz07jg0cIWEamVXsd9
HA02iPQBBwUmFVx+nM/Q4v0ul5mb9Mdqe43Hic8+asIm5h/RqQFDkphSWFZWM4LSOmwiLQeyH2i9
zGMYgQiKMPLNNSWi87gFe7gFIIGC/vlZX3uYUI8Ek/O7Pe21x4wHcAFHTjIheekbu+g9Gl1KNUCC
kLXw1j6iCKaC13LjYNBHgwoKOuIMGDTuTbnLJRsKHtxhMem8qQ986j7fr6FvF0LbZ1tCqOET8rJa
ERx/XOtGAREGslOg+g7G1N18X23W5GVE9OfH4jjrE+KVci7yYkqqxmgN2ffBmyBSF/Q76hs/2Wuc
Xluyl+xAOrvPPSlU2usEz1mfx9fVHT4PsFj1yY8QVl05cqpFBX5EomGedscVoNJrJzACPfKlZ9OB
BiLS1HYz/IcY//8buP+DEe+Tq+esgXtPk/b117/+t37++a+gSOrn9rX53M/FH//o5xrmvzEewxv2
kK/i8ROf76Ofayj/1qHmyDVc8T/I77Off/RzVfPf71Kk/M9gyh2zDH/2c1X13/whgsOEqQqkPobz
d/q53DdOghGMfkRz3CcIsmf4+Lwzx2xiiuHXduzm3ZUDYsyTjVnKtfmdK5oAhwIirAzVSjwUhUsS
I40mOtXgDcs9BDmfDLcZKGeQewflr7g4mPG7dl4LpMDq0RAeUO/LO7UtZKROp3Wo9xjAO3pKSPDK
j5/6a7bBNb1Bscx19uSAstis7DqyWQesLMDwoVp2snQhHTHHCOjBUdX9MpgMNPY8E/0FKBSi+bGV
IHolX/dv5LHaj/fqFEr3PFD9DsmDGBfPtkHIU9LI0Gd7VkAtcckn33DjBNkAAC99h6UTb7r9+psv
eRWAIBj9cXCtIvZ//uSNCbioXYLZrFZeEv1hYN+//vvF99vHgk4MCAsqHCe2hiHntPHJFoDKGyv1
kksZAAI9tA/pD+uoHZOfXxsV7tEzm0L+g4rE0JQF9+Md30LgaEIz/A0eECE/+MMOmhoYGcCxFAcs
pLlqSD/BThOQDd4BzBu3XF9L9Qf5N2RuzsZ9eAjAHAdK7hj2ASGvuC7omtQjBecVJ+Hm60qg3gHk
QLia+Sydxj8toWQolDNyE3DEEScGQ2EjBNGKbZRAslO/GS45rZeFrCv7NdqHGP9Vv6g3q9Fg6Que
2heei1auEvDwAmb8ke1p/vRmhOOueeCEDdEGck112F2wsLhDT2T3973HxGChjNQZ43jvQ6onTwXg
lQxCczDifkg4OAGnOv4N71nc4xM7QrQdNdSzpEYycDLaHcgYbtpjEpReAkRIvx89NUF5o/JIIG3B
tPr1EhfDzOkahWhrtJ1Zti392N/RV3x2EwHLzokCuuP6S3nVnhBmeiTYY59hT5VrDDduP0bVNMiJ
AYwd/AaZjPC6fD+Zp+sTog7UDMH6q7zv7XiB5nkSOAjic4Anym98yTVrwrlM5LzuzXnQQRmthZy9
tN87kBOTXWedR0OoTYkrEwcY07gk+Uixk5zEoz4q23Y777tdcbeaoi9Ft5M91IQziN6XpFL67iN0
x6mTSzx+9DuOP8k3dbjikUI18Wxd/NecnLoo06zeILmBPez9/qIKISwN9bDczb45e17ny73+6Wub
S3ff6QK1zybrESrBRTYgnNbJVuqsH4k0f/vvTPCfcLKqDiPeI8aJYGK0PFvt3FJnK+FqbRVCGCnT
fqgpMidfKfJdFqGhpKzN5S9e4iC8wjsY8/AYexZsRHwmg44O6LXM6G5gauFKCpkwF4JOSa1Px7IH
jFOlNYMcWfZrHhxPTfPR7VIJMxmV3bqOnmpe1TX3X2+vWGjhvIichwI8n5DVRTFJuKe0ycg7zEDi
5G2qCzRbgANLQMAHhLOXKP50PYRzoG7ZTzPwv7Z8tuuCYeFwMAxHNXqJw5Ho5Sa28JrDnPjXJs6D
pmBDOBKqGTEjKmCDq9abiGGFl37nqCklkLfssEoew4P+p/RfsCc4K4aH7GJOetDCXoAfaMcwt0wu
yscOVSoQ3oM2jgTKtbbivmJl7uMTIpvh7xoFVVQheGYo2wEMhFSDX/U9NNNdPsbMJW3H13VE8vKm
gncSYqGWBr0U4dBTI4ulBsgabGqGEaRLHcpJYDAOGum6dn8HA70w2A8fBXsnVwyzADUVDk+r2jVg
b4jYPAOGEF65x2UftAcr0F2QjEOWGAz4rdvq7moad3Yx8S96Ylq45hVDzSyl6T6IWdmVcjB3OpiP
uBbeavGKL0P0HrC140NCzAtYXOE7JnVtDhxb+P6Ak1FYeZfxBM40ZLsIwG/kMr+h5ck/15lVHH+Q
oTh4aFvC5hqzhvE1Z/pYoeppfgXeEfgPOHC8aZf/WC3tnt2K2FJM3f9pUNjSDGKsrKyRg4Px6BH8
aFv5WAfGHiRWm3wdXL64qSfWhLzJ6QprnhtQYvIQMCNLbLfjTePzrJ/Tv06b36DeWAoDpysUcqde
mwtHx9ykn1+0obmRXO2CoVzeu/F3Lt8o+xrqc2t41/MHuLCvgvsUA2awmcKt7opD9RhvOjDsFuD1
TQ4Ykq18XjXH6MzoWw/jpRxCFGP91XOWW/HfgI6mrgC3BIl7IaibLDOj1MJJVTmjI6SqfvvluHR9
cHkcTngIETcRY6aZpWOkGkhH8l155bhFsIvDxOt89o2Li/zGR110278MighPYqJnXmYg45b3yVbO
EICSj2z/urF/h1118VxCnUJ3QOgIKQzhXGI+RaMMMCd/fBx91DmBJWo0qE1yil96v06Iy93jLA6c
2BOOZcx6VSksbCiHnGsg4/y9R9uiGaA3UNAAvw+0N/AzTvI5bSRm7dgwo/M8Y/NhRl4F9iweQZQN
IQ6OZsCZ1h6GGIu4RWnRByMWZjQ7t01BJyGDCz7Jg5UsY8npoXrOyWl5mUbU9eu0ZHBmii9FL0At
dtmCQ5u6LUTR1m6jpb07NSSkMxq4S5MIuAXgvSBEjncL/0T/QIic54SndoQbPrI1Mg8V7PAXkmqC
4eZeNuDwDh7WSoDifhbdd7+q9aLF0qEGDx3aYCaaf1C1/OwcsWYMY9TBcOvLXv6ruuMq3Rg43sTb
PCju1kkVxdsB/s6rtFyAQcFZEqMIqqSOPncxuKgwce9HGuKHSjqvauj2aycRSxUAMPGCE8whZcCI
qXAlFEmbxF1Rq3490SC29SugRXbAaGwSTKVhtGob9XDSr22eLw42LbSBIGhnAikrpPa0tSBjCup+
v5rupvlRq46jvlac5NfnadR4X9eJDSHgA+EpFzWO33uZS3/uoH1k/pLvoOVi7BXO3Y2UN95Uj/Ma
Y7h4wD8M86apguKaYQupdjMSonUUi0vieV+ZmyZ+YEAidPMqfZHolKIlwSknvZGyMk1VnwC941Zh
hP4zCpYAjCteCVTpeoq9uDY0vjm601HPUjKryHN7trE2KX5Omv7KGKmfg8BAItEKbYHY1EPFHj5y
YkoIx5NRquNc2Qqivr2v/ckDLaNXxwFmdjYFKmnpQ30AYoRrAmjMHXb/gD5M/AlChqbEUPc2Y7hQ
9Th5kCyEDCvGae/0sN04frlyDs9eL6I14SBO82yBWY8ofofHEgZCwVQMjs/A2KTbarOeXi+ej5P9
FZIypcritCz44qR8K2nqlVX1aFmWcexZerqfs3RFOXzx0P9l8J1+8uR+zaPWatoBH7RLoWyAGaXN
PAB1oORraPizZ6ewkyKtl07rvJX5TvIGtIQBqBlKhX/Rwn4dy9Yc1RbuviYyumnmwUxpBtph/L5n
vtlgSnguyBTYVQEFi7ZxjpGejy92YhebfM7l7608viSJjuS/Mewf/QxohKlSVFBTVOhdfcjg6lrM
0Pcs9rOR7pUqHvKVOLwY+08+iXCd0soAJnHGJ3HymyJ6qszSA1Q9IE5Ii6ciWyWd4ltxFpNP7Amh
UcpUYHM62KPNtgSMgSiyLxfATRlPhQQ2yupKB1eeGo3emLzlced9/anOal2iYwgBU1f/c8S4Y+jo
wWWBnR65bvn4ZoAEOy9vc29tYm3N74VABmhdLKtxjAs2Ih4pgZlLt+raLb50FXDyN2hvgNvC1MXb
LnU6q55wmjsDc+EynsprnGRLyzi1ILg5OHb6cmawkNhl7GYAeaXE3EZl7H/9kd7lUkUnOTUkOKUB
Ur5x7mHIuubdCxA8J26F72XvUScbXU7Q11xw4jdeB5j36k7Zg+gZMztz6v5Ge2NxZ/kEFGZn0DTS
BJ/tSiDA6hT5EdeMnH1tiyFVGIf8AMioVBf80is336JByAsi/bMxC2AL9wCz6jTvSr7+loVqj7JH
GXy9xYsBEpWHP00Isd/BhDzOPfAvxjtT+bzNv8t3vEGkgVy5X0uIlhcEnLqMMi7o7oUPOkVyV00U
p75sJXdmxwEPnq8X9J4wnvkMmHm4ro0NLXPBOTvgx/RMUkHVSmm8sUsNc/otqt03OeAH96NGlcrv
wcG4kelghRKV2W00yOCv7nWAiDtp8NqO6QfDZI1bOx0HVEcKF5nFA7qQ1XujBF5skmrmjiZlXulM
oHQrI8XvSzXejkqdbhUnK33V6qBql+X6qwTeVleyYmVtN89TMLB+QhXeQTUDkDDxcpsNOx3Y0ONg
mCCrBgipMH628g5olpVNPSvAAzn6yZKwqWOZxIWlgQ538LSX+Fd1MQVFkOylq/ZAwuExvnX29ja/
ie7YWip0Hms+WxY8xrE6NQUIGJLtj+pNxTVOIOhNDRfTXLyuyr0Uh318+tqL1qwKJ10BTlMeGHa2
KH8BO+x2qhoMVrX72sri94OLarw0hDxaSColmaR9Y3doywKdoTjFBlIublv1vp3dfG1JOTcFVZGT
UyFso5WnVdZDFsnv9vZNvWO31QVYYiEYA9TE29R5EoilsutmZRz8bJSB37JA1tqAbIDwBpfR57dy
z/SIDHjWoh7FrrQDIHfoa6gYJVirOiwv0AYDIoZTMb3lCO9IGeBudPMViO5s8p2OJTaQfnc888nC
1B+nmTG38X4tPi8m6pzdRn4vKYKJQ1ifXCZtHU9YX4KSP54+T0ZcvHQThIxsO7TGOdC73ps625/z
/hnkDgVAd/0ry5WVodKlFB7FCEdD1QqFeV1YvqF2LQQ7EfXyRNsnjhaa3W1s7dUs+wbM7xr56vnx
wGc9sSakGFIUzW3cASo/mM0ejPUHhvbqWMl3K17Lw4oYy3E4UF/kFTJUBz5vL3qRAGPOo+LPL2TT
X0f73m18iMP+Hhv10h6eWhOclTE9mbUce5iYzUPa2N+iWdtnXbrRCvNKr9bG8Bev3lN7gvPknM4T
9z4nFWc7mkgXEm0DIim7JE2eqQ5Bsdl2Nbv+nlEgi/IEVP/D49c7zG/38w2GERniAyinCT8B6mwG
aQY8WFq5GDfJaJXA0ivpZkJWDqB/F7JCL3x0tjzA+NZKP4unBzCRP60L6XBhMCeaAKzEu37MLmzI
Rm358yzZaeTu99SVzrp0PCDBlQw0uEHnI4vcfRBww7iRLqFp7Kn7aGtvpkDzAXDH4Aiw60F623rt
j/W5x8V9PjErrLSJ87iVO5jNMQTEqVI5s/RvZKiLB+bEjnCjAOwHNoUBdpoAz93Cm3epj5I8NI5m
NOtXC9iLryi05R3I0GE8Dvimzwc06hNdAtCe20NGELnZtoXSUmj7OmjHwb2SUM95WG/hLJ5UFLLB
pIakGMqJn80mdQHwJ3za19ThewZcoj1gcqWoN3aEmQA6Pnx9SsSR+fcCFBKtP+yh7fnZXgGgjBlH
OndU6ZFi8scAd5nmkQNm8ryvbS2F1lNTQmgt+6QB7BJBYbReJHMvJ7fa+E+SgVMbYjYXg1olAdcN
7spqlxzAFHykW1Vy+TuKz8BJ6Ez9IN7qW4N7w1m0OdlGIZxnOa01gqvUV40OEhEK+GygGuyzKHnq
NOVnVQx7fRq2caz/UJz6aLbK5MZd5aeWvNHNZNfZbVDlZOXqXI7DJz9LiPsWA+AFW8Lfl/GRDwpA
peJawYMO/bNwtfCwuAmgd0F0B/OkIk4mjDmoEEDCjZRhA4auvb3nejp8kmU6ooDpqb79fT3+rBkV
lpgpeMPMEd5dCS07V6I1OEEAakOjFUwYetSsXCvLB4Y/kQGX44UI4Uvj5uigroJFjoA6Dvqehpwc
bw56fb8ehRaD64kxYXGpVOYthkD46Uy2XCLawOjDupllPzmxI1yW6lRC/BZjEe+LyqOHj0WNgQMA
jfw7jerFaH5ikH/VkzJpa8lpP4Fl7n1EVQfiHeJ8vad441WPO2ot8qx+NOHyAHWIMlNeAuSTqg70
IzhrOZQVYWvt6l+McgagsJhxhtaIIUQ5tTL0pG0RgSTTuGrl1p8qemNM/UowXf5kJ3aESIdnXFqB
rRcXhda+Aa02qMmLVRTHcS72sR09DJ28z9Ten/T2aMjkmaSrNazzjwg4CZINEGvJ6JacZRxZ38+q
E8m+dKAXxVWxneeLZAyqu+im2sZX0t48gBML/zpgKuCAuNhcq6B8WakknZ8R/itwFg0V3S7El8+u
1IDqDxpAZPatztoqMZi76gwcCiqkmDylV8DO5xQZqq5WBYIHulLuXzQOYDdafGAr1EQR57bWZQrx
Ghl+/MGTqW2kzd/HY+KaxiL/smMI1zS4C/XEqO0ZVYoej9sGegl+ca/kzLUvnJsaYNoJlJlSaNvf
NOviH5wfbh5lQUiIoU0rBr2WznnRasYMWmMOPm3c8t4I5JCXKNZ43BccG7bwQXFRAEuoG0IsssAE
oMeZPvvl2wQVbm2bvDLfAN9ZyIfbip9fJyUL7/jP5oRIpIC6p6jxFEP+Ol5QEOLzd/ywK8I1UP75
RfXZkBCDSk3PygxlQn8GPaTLOhrmM6p4apm4Tb1ZWRWPMp/zEW4MEQgnAlT1YvY62LWmznM3v8fX
9CX1bZ8PKyQvgOL//Uj02ZawsNnpBtyW4Eni4wocdTm2roQSFlcUp2wVqnseYD+bEyrHlYysppK1
2Yculw8lXQ9EypDa6P2vt3DNjBBWwMdXNI2tzL7TM1dzvvWgDgGc3f3aysJD8dNqxLGmcVQIATBn
xs1UQNuCSCEXnHCCLpwNuq3xaKP3q+AU/kW+8I736/Lk9rV6pkDSDkanG3KpTq7utUfUey9V9BaO
+UP+TB676+lg30prSlyLV8Zffvl++E8sQ2CBSpMGvzSukS+hzmpfmBjJM0MOyVtT8Vh4EmNzoSGJ
2QtMxIHr4/PV4MxTA6LR/iNqSi7YTFHXeXXwmNs7AdphgQWm2JDcTtu1iMmdUNzhk/q1eCkZtJWG
VEVtt4lM6g0NBtYs5IpDFPQUlE9lOoHIyIpWtnfJZ0+sis3nWE2cvE5xHBRV8rpC9ZoaUMAhXjnx
i2ZOirvCCQQN7azmJi/O94oLjt6NXtluX9OVs8GT27M9PDEjnMCpr1SD2KjMK01V+QAc3+RSOa4Y
WfxQqOBi+B4tFYzpCC7CyUz7JkYfqi70sEoHKG5IcXRfQNhpF4NnGyRsUrtFH7varhz9pdyBUw7g
8Y1qDYbxPpsGpZiD3ocl4+j3O73jQ4bghuFDlI6yIcBOJaHjmzegLjtUl6tRm/v+2e6eWBc+YjO0
PUsZmjvQNOfD+ZFmPvAsvHtxAP+DjN/DP3mroeMBdmjULywUcsVZZzONq1S34TiEHEl97OUWxPev
yfTy9c6ejeK+93QwIm8DLI9sRYxvfdmwqCbY2Y8bifrsvrEDW/e15kBr8Ci7vJ/KtxjiCz/l5Lo0
No2+o9N+NdQubvPJTxH8i1U6jQ2iye8ygJycnhPj8CKStaFBdbnWVHoPaWef9cQe/z0nAbZncZ1A
kpIvvX+nQIh+ZB4wSAEGMr4rNxqGpiiyNojZX2rfBug1R9drsW+hdIbPDDg56q7ohmLiTvgNRm4V
3TzJKJ2xBxb3rzrYLtLr3uVkF1lcvoG+LaCrjZLFeOFwXRaQ8UN1VvDo3p6kTiGt7GcFmI2NnzVZ
e/EsvCOhCohBY54LQzNHvFDGKnV602n47kINOASiFJ15rtYrH9a+5NJq0BvAcBiqyDwyfd5EYOQa
vYNWij9G97lhuy1YSb4+JksJ6akFwVVwY8a9mXYyGjrGE2GP2TRu6k71Zl3zvra0FGTfQyxXSwAz
vBDJMVxdV8yaASnODXaFUWDNBaByDKOUGIGWVOAd75r5aKOQvGJ5eRc5surdsjiDaeVM7+Oxx/tM
icHC3gaFEgdfL24pmcL7DwPIqga6o/dJj5MT14JEP4FmKxqqShIil/NKlblUbjynNF2Wffva2tLd
ywXzdAe+gfqwcLbSBooJbYpn/wiIP4aRPTCOupmztm9rZoRXUSYVRs9ytMHyHNx/dR+UDMMo4O/+
ejWLLniyGuEK1GcypY2JhEVyXkAzDzr2H2mWBfKY/SNDNgIDukGQjhGqMlorpX1ioJvZSN/tqcCE
8TFl4KFfdfWlS50X7v9jSDi2jFbyPDtYkVHd1MV9nraBpTMvUVEVZhMIcQ9qN6/0opd38S+bwkGm
oCcA1SQWZ8xvWjq4uvLQtvdzOflff61FTz9ZGz9sJ57e02FC1gCnUIxfeq3vRzD5O+Nt00B2MFvj
11r2wL8WJTg6ShsSoQUc3Sx/AkDkDs0mdehKeFgzIrh5GiXggIe2DIYhGpdMlTsOz6Xz90uCuDVO
9k3w8qJraa10sGLY90MMTjJwoJXsv1yKcPtRWXJA5Q0jZdO6df7EHDzF7eS/tCJE8g6UiaXE21MU
9NI4PFiXi7L/ipUVhxZBsa1R1RT0pOimNC9QpYa61MYsU2+ka0Rja4aEsIBemyRZBWJ3ZT60w5sp
lb41bmNi774+OWt2hKgAgnSwxUXYNk5DOvSY7K4uSfGDdiu10BV/FvMTUNTbJqlgh3RFYJmghC9D
lj19vZjF2/wvdxbpJZo2rWNiIItnRvrTiODM47h3qm5bSM6tldsBq8ZfX5tcW5cQDNLJsWqDj8BQ
7Shlr4W1KaVy5Yrg0UvMnE9OqYiMsqkEhZwOUTTqsCTTcfO5WvHrtWUIgcBUWcmkESac+FbPjjGg
whB+WFnHmhEhEICDvzZnCTdQUb5JUELQFEjeY+D46y+ycheIKZ1CRjMaBhxRVh7sN0Ymr2geaY55
tW7F3VYsiSmcAUHiPk/w7VX6f6R92Y7cuLLtFwmQRA3Uq5SpHCtrnvwilF1lDpIoUTP59Xflxj13
++Q1KoHul0YDtoslMhiMWBGxloCWjJfpeVe4UTpD4MFn+sob91dA7ixqBLQd0RUyqf/9yMWhKF3M
rJ9LpraB4EV6JuA5z27KMDcrKJfuruWIfz2wP1a8OLBlrNkAgTYYHpQi3OjVUwCgl9//4Lz+WOTC
cRMe+lXRoyFviX4Fy80oxmxpXjyi0oCK9fdr/fUm/Xety2IFD3nkkOQcj9Th0fHtvgvK7fdLXNmz
yyobuhZKtPRgCQW5m7N2AuDuFHjRP7lLf3zJhd92VQvphHMxb+xEHvhgES/L/tYY9+HffQ7530ZX
Nn0MJSXcptnaNIxEBrGctGi9K5f22q6dD+6PAE6LUhFaw3MPHIPQkU5BgQzhh2u1yWvLnP/8j2Uo
gK3GOUf1c9dkS3I/RG0WQ7Hln+wZGruAMxD06VzsGY262IoSJiDkkrLhB6uCtFue/t0iFzvWw9Ca
zmLHRPOVBNs6+OyvgbZ/jQ3QDvc/33GxW2ZoGEgzsVtQe80WN3eHm6F+rJrH77/kr270j2XOv8Yf
h1ISA5nmc5LQVFBTuaVjk8rlR9Hv+LWS2t+P/78fdOFB3VaRkvAZuSN5AWf9OMwpl7++/5prm3bh
MwX4C+rAOX+Nu2ToztSDgZYmhlapXH2/0rWvuXCcMZjkp6CBCxCY0Gg8lskBWizIsr5f5syy+P+H
H/89n8su376JSinOaPeZslsvH3rP9vGan0KbieoowezBrvZFXLGJy8np0m3tfyTEVomTd924qRfU
uKJ1QsSu8vPvP/DKiSUXrhTddF3CnLPvCcHN2r+UBDym8a+rAsNXzuuScjpQIySwzudFuT34CV+3
ybSda3vFY1/7nAvHAA1OMvQtjBz/RV9BmRsTr4geUz1dqxFes4wLB7FI7oGL6Jx2R9NDbOWBDuTt
+8O5tmnnr/3DOdgWzycp8DWQwVgXM1jclxuM866/X+Xanl04BmsGOU8NLm0gH6n+UmW0BkFXCuLR
f/TO/T8PlFx4B+hOkNrR58MhaC0S8crzVIoxxCvfc+1gLlwD5mGKhJyfU4YhBzKCP/3p+w379n6i
rfei62MCNVThG5z8GLwJyGqwBd3KEKII1A+P/5ORm7MY8X/eoXMP8f+2AcqXgUEEBy4V6mdu8NhP
7nYCZXPk7L7/qm+NDQtdeAIoolAfVDuQyzU29R0/7xKwBLbdldO5tsxFfDB4BKKRFNYWus2+hj51
G5GjLa7FVNfO6MIRCD+ZqYvCA1SdbixvMFil0ln1GdcfJrr/fue+vUDYufMn/3FNTew2fh8jVPCT
NoWcKRmgMoqu6+ZKV9Nfe3D+tIULf6Alh0ycRfl6yqE0dTj3y5VHNDaBE1RtrsFj314jfNWFW6g9
xiDdhoOqk/YDQs6rgHf/BCH9w7YvHIID7QpoGuKQYui9RsLPxhIzCC6y1S75l2Z34RSMdfuigGAf
xmzfF/tpwDJnyyt9vVdM+7JpZGyrsi8a2IGgNNW22gxLnfoT/3cX9RI0T3rI1TrQ/Vs5kHAyBUtb
EWTdNK++t+prX3PhD+rOxjNt4UZrD1plwQBVs2IVl9cmlK9c1P8k/n9cnkryup7YedOc11BADQg9
Eu146uOHIWjy7z/pykX9T7D3x1oDcpFINfikRNLUOmMa9mytMGoDusHvV7r2VRcuYVBluLBzYUMv
PyKQTrORAo97rekDma4hZH9bCxKPFDTLPtSdyYVplz2pxuJ8UAJBtwP5x5L80hGKoO5jea2G/7cd
/GOty6mvafQD2SywvaqGaCd/95cTD5/m5pr7/pvx/bnOxavX8Y6XnDHsH/TA7nwhwNonyuW2n7tr
xAB/XwpynD5NIvR8XNg5idrFVwSfVIJB2obdqosaKGi+fG8Q11a5fPbG3vEUHbBxTpU20KopZJ0V
4zVZo7+fz38/5uLZswFUAeMEtgB1T8Pf4sWkIRKkyvknVeoQEhb/s2sXBs6qhDtLcDY6717UrwRC
vhxFB1UkV27StY07f/Efd9at4mTR540LA44Z3J9eA8lifWWRa9t28dZ1uueUoysZj88NRY24SX4v
vUgDzDB9bwbXFrp48UzR9GgGg7F5oBbsY50Kf8ga3FlxrSL9t+f7zwO68AqsmwSdBFZio8g8O6S9
ffn+W86/6yUy/8cKl89dWVYTj0OsIAH5Wuc+DL8K/1EKiJMPQ+r2r98v93c39/8s7vLZo9ouMZTu
4LxFkHIF5cOyT8PhS1I3k91y5aCurXbhFage/28ObqCQKRMUUX7b8E2wu/lamfiKgV8+gItWsL1z
Bk5CmfYCIodTsAIr1pUPurbMhWeQUS8iT51zyRJCu6yBcaO+Fl6DZq8Y+GWTEVIhh44+voa1p8V7
IIlYB/qWNPH6e2u4ts75z/9wC+EC8qn5HN+71knL+mUmUbq0ByHe/906F56BgkClhtQhtq1/c8Ld
ZLvNXH64xl75nmvHc+EYAoh366rHvkUG1DRMpqLpIWp6bY762rZdeAUX8wI0MvicuG1TE50i9zcN
jn73+K927bJSzFhH6gKQz6pugyxeZEoh0drMd1y8fL/QlW37Dz/SH2ZAzgQp/vnyqOJDTXR9Buih
2H0lFL6ya5fdqDP04klLsEpLWOquXQZBnx5jDzz+d+/QZaG4EWOpzPmxm8KHBbLoLuWrcfDw7lX/
oCf5D+d9WS12ZyFGEIbgnhZ9ZsIZsuOQ1uTX6LAgh3TlIbpkL3TjcYYuNxtXnQJdwSlmAlSkFe3K
jWfrGIrbql9+d7YiEPGlvAQLNYYwfiyYGH0tChrcMXSp1cjf3WQ4SBivT9M4pupG6FE8DVVvG9RN
TIesEQxWkZca5YEYjtIS1Acm0HQEk/hSb9S58XXVQLT1h6Ry8FMj/WAjJ6oe4p6dwKbKtmryigxa
5+GwQYeevCmWskZIXUNPIY06NwI1r0MeYiFfookeIj3NuwR8YieetGZJnTH5cic3XksRDVsC7qU1
eLartc/k9BoUpnmqa/ByAN83wzE2+C6I7Gp6s4x2tzCUmvCITqg1QP7jtyMk/eX5rN9hiqraNmVx
0gGFbKNVdUqnGCPk8wK20472ybod/XBXKm98ULHDH2obHTSYOTakKzEjwTow+yIXWbWVh9FBOeCf
FbTYzgTKbTHKTb95YwnIZahOcFGnAN3wmDb6grx28qE5RDJXXjHpKROOE6q05aVTrAvWhWVq3bBd
kAoU9VZBV2NfmkpuaoiwbpbaVJn1wvE1nAqyKUKoiILA76Hr7OhvVUiEynuPOhITYDKM1313jhy7
hDg4xpAXO1bF9lB7gdkgj5pkVjEGMgbjBpvRUSb3zQKWyGmW8Qa92vStM4P11wunUarM4K3Rd9Od
OHSYs6jQx9gH6ds4FLt6joM00iw6MJVIiLoTEKzX0vsxhjNIXqS0T7A52MZY0S0XbfI8zDUcZUhe
3SqsDqJPOlB8+CBPTk05WZ0Oi0PSRZj4qBiTr40+S5GTeXT6rFW6rTLa2XYvad9gMj7yxm3AaLKq
qZhWzYLSmAAT3ino2wVVP+awVcwrUEMuUHfuqIxTayK+jQvN8pZBOaiuw3bv8gl6CUJLqARzTJ96
C6gI0bDupWDjhWp4wCARMVQ1fCLKLgiaKqCTFmpzwoCTyMV0vgPBpdqyFbKhXEBHOwUo/+R3Zhuo
6uC1MwSklwxofS6r4WCsyChkfwFmZLWsHni3HHtH/7aSnUn4QYtDfX3qRNVnQ8/vEuxDxoy/bkqo
myZDVvXFKmRqtzjTKorlymuDR2Vdfz1a8V4EEVRkI3IzVcnNRKr3eRlzJ2rV3mcEmaw2b5M3g6sC
SRP6mYYmDtfeQttViWffU1XmteHOupgmbNufk10eaSlgd4ylNm4PLmmaLLCg0yli7mODw3zw/U0t
yLFOHJAYgUASvIN9H+ezBxLcbmFp4xYLDAujyrD5r76o18onb5gSX/scFNVq/PSXEoyaS3Wjhgma
0PWNbNAMtbgTbD8m5qhG92bWFdqWbAbicpFS6R98Qz5ZWL6rAIWxZv4gpj4qPWRxpD7mFlretuvW
oDnbx12S+tBRbz3MpUsQhi6Y4LAlvYXWNmR57HLDvQi3fd5YP04d6n0QKcvU91UWGHU/T/0vo3he
FF5aonKpi+XA8SMZ83fV4m2Xevkduepn7IC2iQ3FpqgjCJs35h40ZB+q6oZUOFW+KM9Ppa/2oZhv
+yW+DSu2n9GoG818CxFvm1alA7GcnkFcne1E5GaRiV7oUO3CKX6CSOoRJKgrq86kDI1NMRpwqAoB
rsyZAnkjrk4r7mR1WPh5mTTHGtr0VToMxYhuSRllg4zAQh4xsesTVa7LxUXJbfZcYO0d1OML67rY
Jeh3I4ES3s0M3P0W+ukNDmhCl7lvntFBmBzHuFF4qpW/USxw08AZbzwRQIJ6ECLXaMzbWO2u+USC
bKI2dwASptydb2M6rqOk2zeu/6ANarJ1b9q9lwxvIbVbDPbdLtqA8xfJ/Kp2MeAOnQEALvCTWaun
Kqua4s7vS8iLJeW78ZPdWJa/u6KaVm0cV2uIutg74s1+2jnJsxS9PsG4wFyhwmLTi+UwCfJAXLzG
2vpfTb8sq24REkLz7VfkOTodS9aiYW0EfybmW3k9rWcXk5khbn9BDmMwfACSfps6Wa7Cxun3s4nz
yYIsm3nrQXe7CrJLK9KD/dxDE3aLHqFYCpAfSps13Fn5Z49SLXXuOI7OXL1AKYy4z0vBN/D4cwp3
ZTJeM8iZD7zd4ms8ZC2JTrVTb8thmc4Byzamy8fioXbZCHda++h5cjDMDjnn4Fh4akgbZ46PUVQ5
XTrXnjnYPnqMp1KthiqMU9P7za7A7yoaqIxONUhIE+iQuB8dm98LH0pyroogYe5FD7ou7oshpuuu
07nTOXvopO5Q+PssC3A7QvZShXpNmv6lnulOSZ1bFZQrp/Lu51LnbTXcFKrPKRNHh7p3XjzEQCGT
tRwTXD/VLXdFo3bK8m2LFrTBKY6ycHna9sEbesp3Y+vtY9/5WgaFvsth2aERXL/WCU8QxUkwmxYk
1WoBo5tCW4eZun2NcakGUOfc++sBnwpVIXTKnMO8nq2QyMB1DqnfOneubdeckYwqlnV9+wwE9iHC
eDeeluqsx2LXMdjmVh6rMDgSyU051/MqgEUPHlSsDYPLd1HLmchdOAZ7WdInORXTSlafUVDlMVMv
GFN9KvxiP1YEkFS9fIGd75dru8NQF0+ODtQNrZwgHfyJpQtnj4tM7lpC0prpDxHHnwvOBQ7/pV9Y
l9pp2DQNzlkvMXlqkjLrwZuGIWXc7Er5WSlxE/S5Mou/iRnRXq110efDwNcmJthzvIdF0xzBUpS6
2uvTvgy6g6ubIIVswH4S87Aqu95NBw2ZgqgJD3qix66CEAulz3YaX+tJvtGY/LBgiVhx2SFWMy8T
4RvWUeAUBFo5EzojuVg+ui5eRwpRvCB+n87eeCqaIdNoZItYe/TYuGUaAtaxz7Ze0AcrHYusJvUX
bz+hX5QTj0F9Qq96ytKx6Pme8GB1fuI8G+87gUdbx5vE804OQ2Q61CoHk1ZGOry1tOMp5M2H1TjT
TTsWB8Wqg4p/JTUejBDxKFrR31hQH8Ya2Qwbup+6Vutai+gNTmI7YEQ084LwFDAyn90wy2eB9k6E
wMvJUhAqBdgfsBWjnOLJrWhl7sfx48Rpg8dtnjL8+lveTfA2ZrXQbq1rltdTvWqDYAUGwx9j3+34
GG0BJ/tpz1GWAZ9CvjR2NfgiL63fZLMTnkqfv7Te8sKb7kds9GZmhu4JRTOWtuGhgc7btlThc2uc
PVdlxkL/SNAyEdvm01rxJmbv3hudH46SgHGIBBQ2FfEKiFUeJsVqSXjm23bb1Ga7KHct3W6LWcE8
9MoH9IMeXRZvZtU8xdLcRmHdpVVlNzWJnzQpKBoQw2Wtu3FVunon4gjPMxnbVWVAZ+6X3Y3p+YMv
zcHpwKgTaSQNxZAvUm9UX6+CQqW1C+ILqfDeDoeueLN+9+oVNm9c5+CMVT6AF0ZPzQu0PBFP9mY+
TiqJMVYi560g4c4kCL8C/CXTmkx7ETIRB4YlkikLdP8SMC/KgmDC7Pwo4GCtd3DbRqcJSfLSbzYj
ZcgaCuimezw1yXwnpgrmOX20MJG8DwIoHiZFsI8byw0GGBQvs7g0DwgW13MZvHQtx+Uh3mvbxB9G
Fl9OYndujxAIA+gYsrDvotAvs3U3PSbsjXGqDCKgPEsS9WUHgalnd05Q64G2GemfPaO/ImJyKb0F
r2PIMfRkjzFZ3Gwkw03TVE8dUlZFSZVKB0cBSsudqLtPjTyqNO52lgRUdQ1qvFFRnELHuxFevbaS
79GWfDPapkonFYK7iUyrOKnf+75HPsrrJi09/xcIwcq0GtCQ23E4jIRCOrPytn3v32MO9OjOkXuc
XPIopbuqZ0zXOra7t4L81GOFEHmBTZ2bWgpFHiNUgNOql++mDfZgA9p6rFFpU7b3TNuNU8PTx9V9
5MW/0UKQI5RfsiKZ2q1KTJF7WiJDUdFNnSBVc+kcpx0ZyxTffVKVHtK2NWLty2AbDZgZLbr7RCcb
L6haPFB9c9PDu/Ku3HLWN6mKvMyN5S3CiWg1xuPvAso2VcUfSbJs3KbaYmcfeON7pzKQR8y/ro2M
1nXrrJ1lHFNEnOAK7TANbmuDKXv9yGlyG3jC5qSdN6powm2EhG7F5/lEOt2BD969JTKsUQrotxBJ
fueJRtyXzLD9GaGD6/KV45jN0Eq2GmJ9bEjvH6n0ngMdIo4xzm1Yz1/h4HZrsqhtGbNcUXFw2rZ4
5eCuO3rWdzZNG62L0tliIOpXS/ppiyJPkyZ2hipIhc3CM1Ct3dLByCG3WxQXbMan4LWpnJ0FN0I6
R+ijaJjaBqP5MZnpPKTte9mox/vW6e+Dsla4l08ISR6m0f0KhP9FuroD3TW5kX6/5zV/Jm6XrIg7
BjsWku4BPf67OIFXGUaWmQ4Bbt2weO2Zcdf0zTYyYJ1N2gef6o3D9bGdm+0QVVBzkDhvC+ByQD6R
GyJXTVQ9qDIYN35dki/4mdvZBAAzpmJngirCrLWtMpC6dKsqgiS6oL+oDJFt1LtF1Js4sN1OtfWm
7w3otSW8DNc0M1WbiSYU6VKTE2+GJ1/0r37nPfbWf+sSvPMDKd6kYRuCBBRE3OhlcF1zg98b2usB
f5AOXAuwDESdjt10IrmfTY1tjUMNPj8AGrrtvwqX/pi7/mcfSpZyJOw3NYe+qF9UXYYprC/T2jYd
hPzUZbUxo7/BmNmrF81rAaoc2YV70yHi80D6asKtQZKD9zm+9zs3i4dmj3Hw9dxhgDZq8tg8aa1u
ovg5OM8Tumat6Ic1VSp6uEEgNXdCDttYdVngaiBPKkMsj0TT37stZIH7HirvDGT74JITPLKr1tyz
gNxW9U+3C9s0Sqo0bB776D4aD0GvNgo/KbJ5DMB8MdEKJrMmjsHkIuKN6ilq38fmPSE7f172Kugy
Lw6zGBMEta/WPpX1KhyfB5RGRpBwAWZourtFQzSr6JfM8M/Jaz1owD9PTZ0WC1o6lkc5LatxeqMN
5K4ixE56nRTzszVyxz29i1qbV7O3ZUVyZ+HFFnMvED/V7XuMMFclbxBATTHNno7BnallZqId/q+0
0BEpf5rOX5MRrjIIgYqplDU+RDGKvMP7pWQBmKG69wbx5tPlQANkHaYD72gM/Nsmzz4qInXrIUCl
JgfVOJiv2L6lJ6MikrkiRoJjMoolsiBBetm023mc06G8h0zFkQxlf6KqOEz1VwTvhh1KJfqdBcLW
qR+z2ECobZoz0d2G89PM7xqcnVzeGahEav4EhuXU6HpXCQO07NRLlU4tkuUxRtc0yLP76LnTv5qh
zOyUu0tYvPTDuOm0s8Lk2rqCLJxWgJdufOfdn4+jTHLq7yyKpENxIsMP5ezmRGRBcSvoD+Skgk1p
a/jdAiWPVHd8Vwx16i7jfD/IWKVVUcQvBvLZaV/b/tX16icXNZYx9eBwzzCFt4gHJM8g5xkS5xZ8
sbfFUOL5nzH2wVgez/1t0q6rdrlzSVzcaROJFExwN60X7JJoTNmssx4d2rxHINSkdgS3YmwfXPfA
zZfBLzf3/WZaQLqOo0cD10bNI17eD1p/JBWuGaVrH5KNTgUGb1TL4sBdjY28Sxz3blxO9ZLcIFN+
BXldzhmk+UrvqSjjYw/UY6b7YoDrCQBbIfLQcfwiJhhCHHfPCeWvAqVrtJBlOvqhI5sZvz7Zgj8w
2h1lUq6TxH2RrrmfbfR78ovbSTprgZrxyvp8XmninaACkVcECh7uNAKI5a+qNx7IiGGNhac/m8Y/
keDIlEl7hieIz6JGzZejcMUBveoZcy1YvqvNpuHVyo5bcMMf+lDte1P9tJgUTPuK/8SUQDZYYEX6
F3PfQK+7Ycn0FAJpC/leq3BDB4saXwMpAncF9BdtTsWPZdC/B9Kt+qVJCx4f4XYz4onxmKhoDb3k
VYtMaQEvddIXe3QYHsoZTLiRAcFIiZl+W8INsHzS7a/SlpuleStk8FjE86l0Ac/U9W8fkFIX1wBC
8WsGQO9SgCiPzMNVYB2OyxF3Mcq0xpsfoQefGmbOWPMzOsseO2d4pRXmhhZMKTZFJ9KamtfeiFvD
1Izm0xHOCKzgsv8Rgiw8jXz20xmbzwEucezn0wJG9DSq5DtO7QszXCmUghFd9HesZL/UbOd0WtDA
SlHGj725RBzPdsNIAWpiSgUg0E9ffga+k0/GeS5VrVOw5Fgk5yBxOU9HePgxeHq7FzW/eeNvAsZV
pPf8joTFWwICMMCIz0h/UyK9OxWBkwjlwdG5AYb8Gzjq7eTdzsvnFDhHXvbP6FjPY+9H488vGs11
cxt/8u7ToKN8WUTaGXG/dN5LWcJj+vw32jhKYAO+BkJVZnX1tCQPkTLvIC8D38sY3o5e/O7Vv4hp
n6IJF20egHBj7Aat1W2V+s0r7RL44jF6GGx5q5PkM6F3JfW/WIGu7yUEbYwHhDuuXlqFPhsIEKfK
B3kOHbpHUK2fiADBWTRuwgE/MnGCTzm0d7hAh7nTWVD99kpZpZFqn+WIFHZsqlOFf2F6+WR79Zg4
xYMzmocYIJSL+DmgLTCBGMBfnLBHH4ZSTvLOLAhKh8LZz0mXNZCumCeRGd3ueykPfjl9+RSpFghm
WgxkdUBMgZrGpxYQHQo+q7E9Q3dJKmzzZhuKqg8QXoQDUOMc6a2uulVolgyK0iwlVXHvhstPF8M8
6WSLWwX/xVwQqtkN96BMGLlr0dvTwpxbYflTkixfNe8xLeVXKzN0YL9LnqDB99Dy7ldVgKesmBGz
6gKXCJtnX5RPt45A2aD1pq0O6ntJF/zrQfxux3CvBF4vB54kA2iIOxL4n6AKeLBB+eSFd339GwLp
q6Heui1c4cyQbrQ8TD0jc9YASA7oC6RAYwQr6hmPfhY3h6o2XeoMZ7vW86Gkdwkgc+thNKHmU7bw
ss46NvA0lC8F5gg4EonA696NWFaLSb7o2OU98W8xdrCpR3eNoGRj4MqUGFYt9/Ky9V65720wZwWD
R3ASAYqc1A70jfD1KqtkspGYyfRL/tU4gY/pHgOoG6Cul1uvBUDpI5eYyJQx3n/YqfgZ9f4PoIKb
aoA5V/WSQyd3P1QzQ8aKB3Ku2E3Ve3nFhcnjsEPEyu8GeR5jVsbfiBDqJmLaxAnPe9dPUmD3u7hh
OZ2jPE7ofjD1bWPDdLD6hkqZdw3PWmtWNLF3SxveazRG2pq7uScB9zvR1g+CZxe5H57rclt1Cb+h
znQ3RmpHuEQK0z3xQb47iO9SHc7OymEczOAaD2jkHaoGWjtkvp/Msm9r94yEL+9OIJGs41jcIXpk
yh69kByw7qnRFlEqdZ4rVq64gShShaLesrywpiwfPeGX+y6pT17P8Oo5w8ZXMic1PTlS7/HAbOlA
91VfrtxovG/O/1YPiP40D3/VjQfQoxvuy4mPDNRI5BiF5WYY/LwdSe46YT67YNhUXu4SKPBaBrZx
ecub8pdoYn9FZhDIVhwGNzqes57J8so7+6QgcHEA72y/EZPf3FINpMHxZ4wrcvke1U2YN8Tcl67x
Dk7t1Hk11NAfaiE53Eb1cpBqWbLGS5LMtNPPipP+uJDpB0XQnFcGijVMA9tEvQhz3X2dL6MCsujV
zTZshgVgMWqUbSnYepkRGSADunOohvBkYHjO/HLeBOhH3RVTIqBHFDkHN7S/tA2CLGHRkppB92ls
qNgU1ldIo9GONHeAWVhvyC1KZ8WtA+Bui1exv59pdE9R0NoVxJ92oK6zuy4UkPS0wsuSoYuQK6KS
6DfjDsw8dufBjWE4SwU0a2j1WQ9Jv4rC4pYRpLKOsZtB+yWAEeTcfuDrW23N59yingkhuhfX0DNM
F/qZT6p5XUZVkxsxTadx6p9j8LRj2sfiJdR8vmGggcy9wCkR/jiA/OSyZyjbwnNAd6A+N42pKgw2
hDrjM4i5vlAzgtBCLNiuclHfhGfokDiyGjEl6c5A57lHZmJWnWgVNoeZu+3BbylHXEkBhk5oH0Y1
2aJWpMIsLBLxiIJidNN0Dv80VSfuZoKhzlT1iEw5rebU86Egi8b3NXMNhGWbCDQNvL63hUakkvBu
DXGEBtVEHqypIucyLUptitRHVgbPk1EPWqKkEJbzY+zhxxE59psKugdf48TNL8ktJNgsxd2p6yLV
4HrPZsh+pHED3LMIVIz2laUHC0/sJnkl7I0Stj1JCktK6gU90fi1NjbmEkpFNbBzKoW8i5aZpH4N
5lAEJmFyooVDX3vh4vEs/HaCenvbk6cxULBJ66L5izdQVue4VINM3HVizhuLCPPRx425N1JHH76H
3LSoKkgXuF6I+f7yXZJE70Nm+luaDMlGC7/e+yoZ4M9nJfIwIP5dS8vTUpCfvE6SXISKpsjGVKpi
ggohqm6kGkbEaKivAVqa70bpoWt0xDg/MhXr5YpHoH/CE7v2A2BAfsHxSrboR2i6/qGZZbGPwcNz
bKdxPpdxm4PwZwVhbEpvhhH5EI0lOTkKIEE9ti6Y+gkLbhhKiz+rQHfrMZ5/TR3abWUS9UikoGCl
BXuzUsu04SNQWaA+K/Ckw+Hb+jMe3OgNtOP0YIhbPQQCCKRBAfqA7oglb4FbvrZh0m3BgvIqYrQa
gM4tKoDoNwrN+P342nmV+39I+7LlunFl2R+6jCAJgARfOa1B82zphSG7bc7zzK8/SXfcrWWIe+Ec
66k7ojtUC0ShUKjKykQxeMozN0UHl3kMLoEWSjDdNnFg7QxrURxwCmq3QxplHiAQ7UMT6OB+XpJs
Hy1tk6MfT/GQ74ps+lYoRfoKAMhVmQ7It0MQKdsTCyFfiz4Ceock2LMO7IeVhpCZZv3bHAInocHz
vWGmSD6n6jbqIxXyfM1dwdSLkuK+V9MCqtAD3qLKkD1mWnBndJgG7oKHZBq/wfcxGTom+yDS8c5G
RyONor0+4CWf1CjkZB36/RXOvR1G1lOmgpkQehuH2TS8KkCRk6cQwelv+yW8jpamPtY5xJlnZMA9
0r4Ejxv8lWOp6S/apB15p6OvBdZNqOPkZN9rLd6favBqUOsZiMzSCXn5ZJQqWsFJeBGb8UXDxwSs
E/E+HfSXJVi8gtb7OimPDUowmqJ4BZhrXL1smZ2kIUIfH5qXsVOOPMksYJC0y6HXULHTMT9OmvGg
gcnJzjv1iM7izVgDGxASAB04hfGkVns3n8zGyxgWgKD32ikEXzHux51ZxdOlokUvqBN7SCrt3rRm
dOW64DI3UuUuYkMBygo801ZuwaKogMFMa727DtEP3uXMaBQ7VHG99GFaO8TselepeOGEi/kNMLBi
p8ZGf0wnHQr3GTKDIMHbL53ftX66BFz+GObhm4LqZpZMToveupZClbS/HAb1KgrvSTRfqNpjjGAG
BP+bMlgvCyQ5nKpjT0253FnWcNXV3UWFRFGp7uJ4RmuUfTMhCmeFAAGwwqfRN03h/pw2/ohtBkUi
4ASWejkapl9h0nJgs6cC05WNlwSPuRYdZg4i9QB9W8AolOdej3ZoernJkl1mKOcUFr9Zcv0GZDuN
TXp9dlOU4Tv1R0XTxO7jh3KghTut0YOrZK/ojcsr00uTXxY2Hk036lGeOGiVAhq57PpqBBcemMxK
1PqjYMer57oJwSJUuQXS7RmptkZjt234HkqReAhpCN/KIUHlbQ+KMt0OOW89lYCQuBysnxNPHrQ8
hYaKllyAcdCLdZDOaBrUVYEDKIBBR99o8JdVStNS4+Qaoe6Fmd96rdFt3UC9P8++kSh6B6ogdMoA
V2D6T598M1HhLq7pAlBLwudnvFUhDm1bMV4P9ejoEySpNJO6yaBgss9Cq7+3VetbTJ/xkL5eSH7M
BrT5uOIE5vBctPHo1W2LlxR/BjnXjq6cTPlcHeoWhBXtnCPevszD8I8RaIcQQgU2Ty9mNNlAnHDM
TNxoaqv6uoY6p2Ucy5Jcl1nogBnsvhnQb7XyvZWZP0v2Q0GkSSqMtyFLxqF0imAHpVh3MafMr6f5
PVPM+zroFmcan8C6jsYA8ChaeMPLyiEZ+jRFcg/25eWiJ012qaV4TsS1slxBVta4mtV6x0CKjW7e
z4lpjbvEqCKOVU7tlCmXKKv/o6aT5nT46vsFvVkzHC2nUcf6IghV7mdh0vuDiepH26hv2tLelHGA
9EVb0LuuFJT3F4CK8Hx3VAXNzyUNhoPSEJwTlOhYG78lunYJqJPXpqaPpzZuhgANoWmc7up8RnE/
fzS6CcG6vdfB3Ak4Qn1J+xpzvhqEJubqB9Da6OBnI0ZUphtUBhRbSa3LoFGhJkL5Cy/W0D68VoWx
n3W0+MMU6ljl1MW3qOsbj3oXju9Aqg0PRjQ+lxHeOzGkv+wBWJnDqHYQcSyR6lR5d9GaFaip+hW7
zXM4eIFD3nSo6A33gVZeA0s1Hpu8v407tDfWjB3ctA9ox6C8pI1obCtIP+0iHDAdX971pXloWdbZ
cx4B59N9w0iPz5LanUq6Yw0dX6jRlT/yEG+Voo7u0sKirrV0CscbcYIKKsOtr8bDdQTwHSqOxpFM
CPBBeavjZYjopcMX4f1qU6FCZjE0yBA2hzLN8PSKrOQ1y8dmH1l5e0n0UsdIfXTZhdVzEs3xRWyx
R73IE1RcTGShfWurSZbvaWnoqPfooL40+UoW16DIzRoFtXXFXwKCBue443mA6m1kPuARPvlFWqeQ
sWRvhopWQRiz2DNDHQ3P0orcQs+pE4BZ1IvQTk1t1ZyJM2RFe60hc9oXBOmCPVID8coE15nFawAU
CgVTxPrArvD8G20WG8hrADRDSg39BLXwejZdgIv0AYiZ67QbW5u3w7satPFV3023S4BubRGbD7pS
zTcRGLZvlgIt8piYAFMAzoXuTe/NevgC1SovyDsfEfEfPD1RRw6G59BCbT5MfpRa1nhFhjrrCKQX
aPrmt2zk3DGRknlUiQoU/tGPy3t+B1COhUJHUNt0mi7qgl4my+hjhCb3qWEOtqIlDaBTOaA8igF1
UJQprfifLAsnV1UTy1Fi1D8a2qMOX1XMGZMemiNx86ir2d1gDe8hjb2KljtTT4kD9hLVG5dwcIcc
gZaz/nEYIixvCBuX5krjlrS51bTgwKy58cuchX6Ig3PJo/g9VlAxY0po+lqM5wT6HEB5tb3hDFP2
pBbz93Y0r3Nr/l5iWBwvTgqBjB5nesh11Y7mwrIn1CvsnHXmrmnNENWiBFrwHS4KoCle1BwXc6k2
b9EUPfUJzFvoqHnFaB1BczjYHXRO73pWtbYFiKENSCekDgryzgs8O1sUx9vFuOZtd6cXSn0VJiak
FxuUCFQkzPif3wHVewNP41M7UbpPGL8YquYhQ7UFVINVh07+fAHQ3gGQ1gsyloe8zy9JEV9SwLz9
KuC1t2hl6i0DCqVNy640SE8hzYi/lVGIxkAKBKHaYGK1n4C60tjr1FWPE1V/RUAwIAm2UDfq/pnG
qqwu8qEttARTbWZo3eGPLiNz0Ghj6YSKSYmG/XVXKqDPvVcVlH6BCEF2Zao/M2Cn8fj4f1mAzLVP
DIruKyluGZ3v0Xp7A2ME4joxHidiVjepUt8xjT8jYVO9XEcvKm9qVCnnjKNtBTRvr9TRZZkrF6SF
Zre+oDCXE+tq5VUKlWqtlxZOgPwajA3dbRuiHVKhLYHg2X9XM4oJmLBFBK2S79DgusD3RZM01o5R
OcUOmnn/tJES4wLriBeiLu2EZjO+mkEBGHuVVWHpwGMR3M6jy2W47/W/n6DLJwMtzVxFb9vMX8ny
wwLqH+1cW5nDrw1niGSVdTsDrIMKJfSsgRkovo9W5quVIbEiQ2ILMwZLpbaErCMgBRpNY6zd931z
87UvJswXkISm4J4FrLxGLzxgkTsv18AD21H0xb0R+aeqStFbsgLYTSDvML5sK03oGRD4aSLJZ5PM
GBBhFjHqeZMMPdD/Op5OOXsp9MnBk03iazIrwsDRrCZBxNYZg6hXX4GZPeRKdxXRvyEBOsH9E/Kn
S1d1ZjKULDG3R/EKR96xAAfNh1/n3YDIViNMG8WF3sDBUswoD13hjmUw+HOERy+URfEw74piT0hc
7wGXV47QMxwvgIUugCe1qquZsupCC+K1hIzCX5G28S4Lq9rplKhH8wwYvKwnuRNFPXokLVD0Jq5W
xLvZ2IXm+kcrngF92g6XTaMUlwvv2suYpuNBGYAJWJKi84PeBI7Gmgg6mgGQ6VAevz3/BSTzY78/
0EnoCFP09KF8hO8cToA37utBRf0OyM3oO2vVL3qoEKf0CjDjbMSmKikA+sREGeYBqhYSK5vREK8Z
DupuXASacLbLsaZNMoLCZVhu6+Z9wWOrN1G7QhXx/LeTGBKnh6oQL6aFYyR85hjHgC44IHr2EtUo
bhzOW9p0048lieNDloL2oK5gEC7pEpdFwHuggUprRbIgmRnhbKPihtLvqio5kdw1MhPzFailEBmf
s8wM+fNsa/2gYCoCq1GS+QHaQNdQUPyl0Fw2+yuzIxxuBnqiPCG412mi22X/pk+Rm4UP57dG5gTr
jzg5QHizDuOgYjH9BHXt7jHsK4+qDzl//Jod4exg3EJHLxJeDUh2lVa2VfwY0VxT21HiBLIFCZOE
eK21er/yBaEU0pRXhQbEa3k38eevrUe45HslHfJiPaUzepALKQFI/1HUFxRF3/OGNrOJk7MjhAPM
vXRps3LOavNzwBq7BmrzvAWJn4lXPM27SlNaWMjLnwnBO5mjc2B+bf/F2x1y3BVfLGxLYM4uTZ9r
7ZcKUFwipeaU7D8RgkAMNhUUJHBqChY5I4pmY/uKWXPbjP+GMoh97Ix4xzcjyAZQ2kY2iULOzFBY
ar832l7Fc+hrG7S6yMkZXVBPaBUdS0qzYxBnTloBlxL+/JoRIRDMZqyOtFuJ3Mf7MAVfkPkA2Mt5
G5uj7CdfbN27k4XES6rnZYGFtEBqxF150SyoZqNWN5MWd4KfW7okGsh8W4gGla5jAgjIQteo/pnU
71X9rHz1wwmRIAxbFGVCmNCgwtTktVOrP9PO8M9/OtlChDAQozyADgS2Z0CdNlEtB69Jm8SSDVo3
4BPXwMcGibwjIYFGlzkjFLT8OoSiHd7XuQYU2izxaElQo0KuP6Vjk+JND7aJmD0qY7Cv5/FrAYcK
cQCoJPTO1luaLbftcqfH3+vogg+SU7OZf558MCEXqBNSVjSDR89h5wAnidmntzS9j7Mbtf913gNk
eyNEARJY6dJ3MEU6CznuewVsHO3uGJWk1BJPo+t/PzmkRcX0uatWH6gBIijRYAFoqrW4f345MjPr
ck/MaIC+Af2D5WToZ9Z95hpoCYXgMThvRvbVhADQz/nUWRlWM1hPzHjHgChmjVDgqmXZmsyQEAYS
NN57dc07mhbFXoKyJuY9aHbZE8nbX/bhhEhQq91cBCHKC2qLF4iV2yUKdm34dP67SayILMatkaZK
tnpbA8YHFeNp4TDaafT6NStCHGB12oeK1sAJiOEw9Ois9NBjmvhrVoRQUKFXDegDtgZoXjtiIE3B
EOA4hpKgJvtkQizoixbzhClcLcOf14dXDgaQOf8rop6PiMOEMACEEIM0CRbT17cDb5wZaCMgdiSf
TBKg2brWk9PZjllljCu/SD6HiKAZyr8JhBu+ti9CCGCQnPg3J1yA9E0iVCN0twe++rwV2VKECKB3
ABLpfC3FGI9t8EamVvKtNk8+Ad7XwHyDybjgxMDxjnOyUjEDTouZ2G868Dya9kqJ7NbcdLATQ4If
FyqbxqKHoQ5VcxYY7qLeBM1fvaJPrIhuvCxpaqzkwnXw0DNMUmFc0Ipiya7I1iK4MdAwEOpaKcy1
+WWqoFDLB7uXBuXNvSerBiLEQA2VCh4W1QZGXhpUBMg0ASGkXBm5KhGd2N79DxOCe9XzoEAZBucx
YeByaI/g3LSX+B9dayRutplqnKxFuGAwKs5H4M6Q0AyobynQcF6eIzq7cfeCOod//tBo6y5/ygRP
rAm3DGTbk6q2QMjcepofOfkxcSMXk6bub93b78nuvL1td/jPVxSvGyPvFTMysLgZ/fUajAw9hJ2q
QSZBIdkskThfodqs6Ssj0xADzQv4tR49WejE6oGM1lNmSTirGNTVRrQPUTfXqJdPj6rx3bByQL5n
iVv85v86s1NMOK+5VcSpWcHHDa28oAAAB2rjm6lylVQxWBeD1zRod0VlPmG6X1ackK1SOMWtsUxV
jBF9KK7EKCFi2Ii/E/rIEpkil8yQcB91dRCUagf/AN2sgynwIgvs2Lyphruv+eH6O07uvQyoywBV
dPTSBhMDo71rzpXbAtB13oxsOULQIHXe9+lvxukRSivTLWAIjo6+ZGw07nlLsoMlRI1yWBgx1nII
FCmcyHhv0VKPW0kaJ1uOECyyAMxDykrin5PHBRP3C79OwX2yoPl4fjXrHzrj64ZACd0bYx5ThhTL
HHUwR+jHTI28oSS7hoNeI+2QbY3W4KGx/bXPaAh3vAnFbtZizA8NN0g+YUadrcNioFg6vz7Jbomy
hzU4RvNlLSmFmG3pO9XONcxJ/BX91UdsN4SIMVV93cXrrTgP0DucnpMmcAd6kaDze345Er/4zVl1
cpqSqSYQB8RTBbBvJ257O0rvzABjON3Xrg9DCA99UreLqcNQDSrgBu3yBZTnXft2fjmSbMIQggOw
aWNXj2g2ceAYOpa5FPDu8yYkl7whBIZC7bN5LEA9zdh3Otw0xWuo7/toHVL8u7T1P1euIUQGVOOn
gf5O8fvGaeMfAD2ATvuhy2VSJbI1CdEhbqOagpwGtG4g4Zwwvw+GETtpZuDobmft6fwHlJwgU4gQ
QC0VQ75KlizKkUYxECCgwYhy72tWhHCQdMxKqY4TFIzvGKtxCKx06RcvPVP/8zKKjDKkRg0rCnDv
2ZMFRZxWuQpBqnJ+NZJjaorxYMRdxEbcEWGNWHA0218JvdMxXHDejGxr1uN1Eg2oUeY6LxC8qxX0
Y1zH4DmoE8lVJHG2TyLLoZlY+nrfmdE9wINNsfgjv4+mFSB9f349MlNCOIjHPI3J+tkqQCPC/DoI
fy6gshlnjHX9lVYjhH7+/0vGFAODpeYj6O/gCww8HlXmR7y2E+Xn+SXJPEGICXWUKHrewMqYBkAN
7PUlWce8gTWWcLjL3heiRHwUq1GngnjDVY/Mbw7jdewpTu3muq3sGifyQPF/fmnrTz+TOnAhMFQp
aEH0CAZpeEXmyJ6mm4kTu6ofYnC2ASK3P29P8inFqkAKwkS9WUNEV90MqDkZmNYOjJtSplYgsyME
CVBjQN4F/BJujyEFLXkPMeQ39tzho4zUVHJ+uRAmForRr27t3tAKU5GYfh2NX+FfEcESg0NhkVgo
0AseOFAypDWDESVvkWxd5RhpXXrTiVLTOb9B28f3w5JwLYF2bqANINBuHF+BzcMe+g6kXd/H9An5
/l9F2P/YEqEWQWiSJViftyAjcermElptDrSgI+WvapAfn09EWjRdrWXLeoADYAYwl4bCPfCm+tP5
T7eZhjOqGhz68uBpEYLRVOdpk4HF0yVG57WgxUNAB6MyJjYwS1yifQxBXsnx3XTzE5OCX2jlXJp9
i9zLYvdzdl3riRvy+7abJDu16eQndgSvAKcSYUYEO2Bxtq0VL5ncr4wa5z+gZDViMErHMDKylR8Y
zE4YCbjsDG2XlC91w73zhjaj3sdyxChUthVGa4MV8UgNvFvALpbdmQTTjQSUO/sKlGHn7Uk+Hxei
0TKk5b/p10hfF53YrHmXQgl+n5ZPofxkUUIgIhGoENha0VWPmBBXyDOBDEPBDFTbXd1LfIy0ehP+
FQP+C+6RqP8O4YnQSV0gYyVB5PeBOvdbhKSmBQOW3s0tdIN4fKN2uTOq1a7u0AYuLIxqqYZ2T/Vi
vyTLfVr33w0++QBgv1djV7mWBjB/WGO+o96B7fZybNMdHauHKi/QDeOSQyvzuXXrTtKvfOZqaK0o
2wx0HnqR2VqDEkf+CDYviRP85og/91HWn3JqSoMkt57EACzUkGNOrGXfYszWGgimQUBetE7l5Es6
OlnXuUsTX3JQu0k2RpN5ohCjFDVJwQwW4l5s7GBnOBaI4niBGURXcYpf5q7wQE/oqlG/h279V40L
0Yp3Vl7TDpdydmgXT53eo+KtcAHmd8BWB0LOmXm6DZZNV2p5PWDipzcscMsQBCpLF1VKZjA1LHlW
qtAuWnzdiz3kOPqh86iv7tuX/OX8cd+USjKgPgmxWNUycRv8udMtVzTg1ILFHR3Npw6oL3MbBH0O
9XN/3XrJh11Pk7g6U9M1nVAVWvZiOMPC43LGG8LVe+6amebRQKKVtHW1nVoQAlipLT1NM2tx8+gO
1wDmhWqc01UOw+D3Mah7kLZKFrXpqqc2yZ8f0eRDNLFWWbBn4X64Ka9mzIFmtuoX3rwHffKvZFdc
yT7lVjg4NSoErtIwOkxTthjuS0YnURfPqBjYyQmGAAtP4iXrAj5vG4YO4JMYIRI1JVSMReCmDlWo
Cms+8/F4cU0vvPzXTcxbxZfY2zoEgM8CT2iYOiOim5iYCu4sg4FJ0R1cCMGDZNkBH7ML4qiLHlUO
2QZufctTe4LTpAYvB7WEPbqbn5lf+do+uG32rT/6mNk6DrvomO2ILCX6/IZCBgbWIgsk6YxgMks4
fJ2eaFWjgiir9SAq6cRe9GDdY5D/9+kzMMYpWeen0yfYE3KjsQvB2xNhmjiokp1Ws5vZgizW+b37
FLZXG6bGDaZpnOiiq4BJJJkqDWx7UTw8FRhQ9SDmDv4EZOcSS79lqP7wyt+m8M4wVYNZXCy2YrDK
6kHEOSON0OEjOWjzDGhddza17DV+BYmjlP7/udMlWBUO+5DqdQ6K6dll47d25dsOL+oocs9/xc2d
Mj+WJhxu4MRmq1iNpIEBDsHML7vDeQufEkthGUI2YeAiV9MBFmL9RrNecddP4O60wFOBi77sZCda
tqD1BJ5kFFWQgb6/Wl3vje8w13RdO5EfO+jPIM+DOmwhdXbt0/tQWKGQQIBAfq7wPJwQlbtLsOT0
96XpZK7idfbogp/DBe9Q6wYXzU7mIp/zJ8G0eLBbdcpROpjc2RncxdXs8Kgf1pSl2DHJPso+rHCm
Q/B/8ECHKQ1UXTkbLwBykIQN7VN4XJfDdc0EGN7iui4sp8kzTpYEZxrEPR6oolwjPEB6HXNEbuct
XlU5IF42EaKlEr+bqzuxLKxOH1KtoRgJcOvSeLMwtdcmspmy7c36sCHCp5M6BBQj/L26wZ3fyZ4f
KDxkfOzkjvHpYvvzS4oo6jky8xjKhxO+pOp0jwWeOj2uGIQwu3KYBAgo2TYRSR0uq6BIiY83sipy
0qX+NrQKSChqMAGC/+Z8PPmcBAlLE+JiQqdYiazfS+MM3JMgvQMdqmXn3po2D14MwpTQAYmn1En0
TS+xdMpVy9AIEXVnoj4GPWyNiwCUcdqN2WM22Q+u4ms+usEdZxfZoTnQ3w+H+DLH4wnj3lXumcl+
8piT+rI3+6ZHrb8F6TRBmssErx0CC9RuaY/fswv35bF0Uofson12BDm75BLc2mMObiWDmwyafGJf
U6XqPESsntEKrEAQ0Yeg6ywIGEvZXLoz7mJZLNjyYL6m7xSZGe5cIRa0kERB0Q165a1nLPtw3+4U
D7OLv1R80/tuZ0rcaiuI4yMC/mOAPZuILbuGZwHLdKyv0zuvKcHzziMgtCvlMS5qzZ/DSJLrrnsj
JhUgj1F1la3lPhFBzZKy4XlegkpszK7qEAwZyrIcoal2XbUq6EiJS0ztO2aHC8mX3VzpiWGxJaVo
fW9pyuRysDs910Y4OKxd3s1aUw60JuGxVqgq+bqyxa6bfXIrm0NrTEaH0Kce151Md2QH+rC97D7c
ygk5U7mlY6SSMbFXkIO2azCL1Wfy+VlPyCFcQHCUmVyynM3D8GFHrMotdRC1RFEhtWOhQx235Tsr
yCsPUwgu5uVOEvDWgPbJU06sCRumdksVWgY+3oxbkToaZHl8xQMbn4cwN4GK3yav501uxbmT7ygW
5yJ1SpoaylegmImfOAfCCrM/f/NI4IDW65xauO5FfCpQajRjVQIdpDLcsbm6KzpV9vLZSj5PbQjJ
Z6tl8VDPMxiCYQmk5vxYgVQgYOq+K0Ooqg87SChJcH6br61To6v3nDp7pmI0Uwn/jcox3soed6tf
mgMuDvBvIAOVPSs3T9fJlxQSUKseKbhacSPSXXOAANH/8nT9bql8dsSPHRNCcpqwJg9mXH/Lj9kz
8IzsLtDcqW4WW/GYB1UW8OcjMBuBEz+Y7nmXlH7V9SOcfNWR5EumcmwleBr82SNu7OU7y2n9Nd1t
riLZLm7ePx8fVUQQWb1uKOD8XN/M9Tv1pv0PsOz9AAuqE0oTi83zZkCmRqWEg7pHWFvJSA0ec4Tk
kEOE1migciE7CZsh6z8mTFXoagYBTcBQDhNDEL2XbBjAl1IfRwUbqFEqmTzYvGJOjAkRax76iFQ6
jOUJZNii0k9TGgL7kLzqueasxNUS5zj/AU1VuF8MYiSM1SPoy1zQW//qd314TFHf0P1u17dOjMH0
ncwjNy+bk0WuYfvEIbFhWYWPiYdtO4OMGESsNRh78WEla5Pt3Lr2Ezt04DS0ShRvkkN3WDkpen10
tb3lTQ6AeqDaB/MSow6G+J0GHODOX12qJ+sUYiiIQfRuATmay6FeVCvgxwbfXi95Qmwf7xMrQtDs
i7IGhwl20Lha/OYRMH8X0CmwwtkEy1Kk9W/Z7gkxc4DCGphIEaRn6lvdA8seyHw8v3OyjRPCJfQT
hiZcnXLRwSk3/qyy6xyjpt0gCVUyO0L0KGZTAfUMmzBmbl6Mk+Ek4WPTNE6et/75FX2u4uPtxQ2u
mjrhzKS/HyQnvpiqdIyM2ZzcqDngsD1WfuhBjS712WwHNs7aXmJwM/cx0aWgBJgWjQprs9qcNVCI
X6Mw8afH1Csp+jIe+JNQdzOhuIhy6ePXbIoQcxUEtJVlwiZ6Tuw+eoXuq53uWhczoYsH0SxXxq+w
+aTlH6sU0eaqxRM1iaAqtr7Wh+DJ9MudgeaI0e6r3NUcBpwLypoyu5tn4MSsEDUxIIQbqcTJbrPm
QU9umwI0m/xO8jk3L1KucYiTc3RiLCFORkMRkNiEew4+8QtXuwhcywGP9oHuLXeSxJHNJZ0YE4Il
tO/Cyohwa0OdlF9T+KqdT2Wzt/qK/FVefmJLCIxcLRIwEOJ8/1tVz1yQVAZurNhrYF5LcLms57S9
OqYzXWcUjxwhaAWaEVLNgGcG/XsD0C8GYsFMrchunO0d+zAjBK6g6XtFBzsoXmvZP+UxcnOH2osT
v0LqQZr7bJZPOf+wJhzxYiz5nPeoHkWZvxYxW4fso4fc6ezh1+gafn25nrrIk3k/WZfxKZ39MCxm
eOCxqPtAw6krGIv3KngmD6PRq9ea2RqHoQLBHZRLH9Xe6B1lNOLjOABRF89luodk37sSjN31WOtP
6RLewxEsm8ylcV00UDwaoUVnB3kFtT8lUTG0alCHFaa2Q//6GflfCr4+EHOWnCmO0SkQmtLiH/Gs
RAeaEojHlPXPLqG5F7UlFFQmXT1GlQb9x7TX9oz1quSi2g7rHIF9rbmahggGmihCQdni1EzIrNnl
smeqE17OPkFbkQGAJImwmxfWiTkh7oCUDpc9R9xprKcqqkHJSzGpzsDpTtzzwWczEbXQBoZyqo7W
jeDJ9RISMwsMcOTWVmSDtMgdlwpV5eoSolT+0BtP5+1tpzEWwwiZZhqUiGUyrqC8bYLlf40JsZ1B
xvIQHy20H/R2D83A/0XlenvzTkwKX9PqoLuASeXJJTfWTbzX9utpraE74oIi1pFlvZt7d2JNjOZL
ooE1k6P0obyF7W0Mcva5fg0ySU7zX1aFTjCo9FCV0wU7rGz0XK0Qg9bSJjgvE5+7oLG3owvIq8iB
GJ+hQshsLBWaqquzaKolBPMcOtY1ZnLXSx9FFnIMrvAPb22nKE8YBQevEmQf/fyROTF6ZDbambIv
uxXcT3/B+uVPcqsWPPZ60+MQWkNeOm2i3SRQy41mXTa3+fvbiYHv1JJ4jcT5QjKOU0F3wQ7K1Vcg
hDVuqxdIYe3WjE5xGs86FqE97FK/v6ghS+2aiR3JLtCtAAzoEjrTKmUGco0/VwzY6zylJZ70rQeF
w93k5/cgegHsZrxVHzpPdY0Lxe2dYicrZm8e01PLwgN1msD6DdVuePElhhYNL/Uif+0d1NEO+mHu
+H/Ho6zudbJU4ZC2CyvTAmLBrjL35mWA4pqnlGMjwaRsnhpLw5lBpZ7olsg0A5oEM1EIEgS6G58r
ZJGAE9vaLx1Nn1Catm6FglNjQq5lYoqKGxRHRrPK+SoC/ae23A0YqNkPSyW5MjZbHVgPYQzFcuPT
y6NNa12ha4mEk2hfG+0x35ECug/99zKInCAkoMH3xkhfyXf354P65jpPTIt7ly0sm3PkeR3Y2NN0
V6vQaljlGCRVk83jcGJHCHlmCBCtBo0L3E8msCh8HI7gJYcYKyUjdlFtdAIJcUXxMa/ZSTxn3atP
IeHEtrCXQ9I1k5phL83ylZsgYZdOMv6XHVxH39HNoaY4cAFU7qgNBiI6ChnBju2Dwwu1i2t5K+fz
oOt62MiHJSGSDnU8IofFHWWCL3kXmDzbI/Nh0EFixEFGll9aUwxVtXyYFmgrI1fr8iaQJFWbXxTt
HcCYiEE0sb/D5ygAnQROvKXldxotbzuICJ93zM3UGQA+wwByCToQv9+VJ1dGMCSQS1/7EJ3Ld4uL
KOZGgYvZxjzcY6zSeqsPyAF2EaT2gj2RlRQ3n62n5oXvXFk8a6P1js5ney09Fz5UfxLvx4zXebez
XOWyklbdtjf3ZM3C5WUuBFKEQ43nArxo7XnmTu9XcCNZ3Wt7AyH0YWEHkToKGYHVZnnVLIilaOs4
SvYzDRNfsn+bkYV+mBA+YEAw5wQJ8PUCBGf+1eCG+8zH5b9qYZTAFwGofNnsWHcj671shpoTw8JH
hDxObvaQRXFxTl/T0c/q5G3mKJSCtNdVISXFUkmA2QRRWScm15904qsddHyKJsWhXLEdqJbquHTj
ELsHqdyd5vWKK8/q/ouzfHxg4W3Ju6IbuQJn0UqLvyImcB+89CD600yommlhDuHU1KoOmLlIvGlW
lmu9nOpfkm3e8CRArCjH/Y97WWfCNk96UoWJ3qxLr5/XDk14tyaz1TP6JUgn5wvZ03YLSPOHRWF/
gygbU1VFnXglZRjfynulOejesgcTCHSk+l22eOja74sfskOzFRNgmQMjgRBsIhH5c5tT1Ygys8rX
anW4z9GimQDPaLwJMGbkkqhh3S/jTqvsRtYD2Eif/zAs3NIUzyCT9yGC/vSytA8hHtlT8nx+J1d3
+XRLfviwJSSsJOqJmWbtml51iHbdvgFcGmO3koRjOz1lxDKBhNIMZMZ/fsQJGhtFR3E8V7B0DIFY
Z9pD2gXMCZ75a60szbKAsPH1DIBu/2NR2LbRKKA4WiMV56o+g0C+0jw9oLs6hA75+W+4nQecmBI2
KsELTNX/zVGz29wb9j/Sg+7TfejLFrV1DP5YlZBRQa62GDIdr/EouKoOlX8oHctRe9tOD0Xucox6
JJ4cELjxLTGSRkwT1zKU3MVbWVOhbzlbdHRzztCN0vvShTbifLAKzOqf/5jrORYc0jSQ7qO8wQHB
ERuHPCalZULPB5La6YQiCgc3PRko1E1BZvNChyq4qEkS785b3QqrJp7khm5xU9PQtPzTP5slpa1J
Y+j61Vc9XcYri11MpQ7ZkBbKqjrfDwg3aQJFrdiRmF69Q1wx4IGgbkDl1cSJ/9O0Xi/QIYPyCo5g
dAtSoH31slLNRPvoOO5lT/Kt95R5ak24tDAiSYPqX2v5deFP++G4OAF6wNX/opKz5TenxoTLClU/
UvwPade1JDeuLL+IESQBuleaZruxGie9MCSNlt57fv1NjM7RcCBuQ0f3YWM3QhuqBlgoFKqyMq0e
S8uhdJTNZ4gQB+3gCTaQfZsLG8jHsEyDeh/p3jZwfGJLom7r9i50XW0M0x5EV9HW3bdalMUFFnQv
rQXZ9ug26u2UxcikUkPEQcbuT35JaJvLePKyQVCD84ku1vW0jMPRBW3oXZPUtpk9SLm+h4aRwP22
VrO2xPkDaEerJWKWkhlcQNNLGGaC77PlBEgUMHSgWGxkktsvSJxAJa+TBhc6hpDIaR/T3jqC0eZ/
f518SBA4M3LX5gMjwnDTMb2VIT9ZRJXAxBZc5IMNLtBbCEGmpcMG1WyMebIiT3lUPYzK7JnmH0Bu
O2jZ2MuP9HMqRM9vXTMfrHMxKlKAEtUHJCIs32Sw/fBYnMoDS3tqwX296X+r/I55zSq1taTYoNBZ
mlwNVxskpLN9Kc3nLg3voIQiIv7YjEnrbJJ50NpaARB2mhK0RipHRukDJTuGcIeYz4Sk7g+S6K2Q
u07puJ3EmH+kqyoyq+QA6abOZtYgZGyb+xpiXGI8/VaEWtvjtrMp0TQ39Qz2zvlTuC8AdotHpztC
dmVX+eRz+k0QEjdP9Spn5XZUz9VhmRsYZNky2uc7zF5H2huYmIEPwk/VIJyq2j4daIqaFIhTzeLL
IbGcLKVuYlfl47w4kdM+Vjf1I01s3TU/QVwUOtpHCLB+Cm+Wz+DvvLzkjUTWwIsWiCOU0iihXMRM
EmjNWwGOpnyM98u+2c87trfCCu/mp1zZ4eIllNUa6AIhYWaHsLxnh1DD4JHlN9esMLF8vrws9rN/
uwhW5rgbFGABva8VZF5LXS6vcaxb1+0kUy/tLApxpyD/ulTl4lw2+i9f8tdm8niBIqfgc5310S0j
6hjasq/OKGc7tW95RoUZEEUFFzsElH+Y+Y1+w15CldMKQpDgg/IIAqnRyyAH2urtZUL23X7c9YfG
F5nZapMYJoq+eMXiX+Cy+hh8qAIhxWzGUWEflPVqO4jb16DlBn/A03TKj9EuddATyg8qAm2sx24v
DLfq5h0JwKhqomvAoCEff0SVKIUmtTg6rZdeL+dUtzWMeDvxXoMv01vobe7ZUwlThLXDiPAfajwv
orv2FO5EnYQtj0MrBSyYmDLVFb5IVHfT0EG6EKEfBAcGowGwJvULMPIvcZaEdjXXIoaIrcehsTbJ
VROgUqnIYIQDngKMcKqdX8PVMOMkH5oZ3LuMFcU3RJjxfzEK1lKVQo7R+u1NQzNIcicgUeiw0cmr
7gCS/yNG5SZ46Zx5n4tKm1sh2VJAxAmgOvq2vD8PFEl3EuIFnFWfKTBntNMFIXDzEQNPxjAHhpLx
rOViE5QGq0YPShQMOqP7pyr7aFeNMDUVOj3RpWn2TasPrhkE6X29QJmy6f93ClUqox7+/hu4gNUM
I5QPR7gP/ifXSoebsZxOgF49Xg5Rm8cW3RMVfXBDA4qKS/cyUkYFKWQ82IgDJfA+AlHnaLrA46Bk
W7tNZpvRfY4eH7T27BHUREyf18EwBIBHokfV9o/R8FzF1QNYl8Xd79VEqj6vEEMW8phqrRcW002k
d440RB4p+5exe2JCmHJwo0AcNmnjU102T30ABdNFATnAXRhkfgQ5Nik/NsvL5a3a9vTVr+Mi3AxQ
JzYBJUMW4apbiKDu5dvv5SE6YXjQ/5/VLpgDrKxxh9kMu0ZCPBvdjrTpSUom6J+DoQ76ruBIGeRI
EZRhN8/Vyh538S8ydDSUEk4fokLgRWOSXen1bJ4vb6LICne0sCJNrhUEaD3T91NyiCfRFNjbqBV/
1a83jjs5uOuo1LP0KTUdDMFfNW412GyCu3T0BJKdQI9SDMYHJ3R87iQ/86qrcCdyZbaOf/8RaGN/
vIjKRVv0vIrgK73iAZ0T+0sR7DA/A4rJUYOrgqcqnER9l63r733pVOYPszWn/Tiz60++UZPvAH1C
2UsUHVXB0tifr14ZSwEpazmo0LA+FYx065g78iE/EKc6Qn5SkEKJ9pG70DMlrjB9hbyt7zECX/Z7
a4YScT9D57K6riacwYD8uOyiok3kglARlCiRS9jEGXeoql2bUBsCJ9FlI5fPAW4ybhMVI5ly5qQU
RLuohfVUJC0jWgYXP4JhUPUlT3GeleocDMbneTZuxkL9fx1oxKyPC4nCQCWLgYWQ5Toz7rL57vJG
iZbBBYwIlM5pRNhGdaoTMVQj6DkNUfDb6peuoi3qpR+X0QYWEAsjzJhX9DjeZ7vAXXz9VfPY03J5
hJi02+y0g+5dXp3ADd4ykdVZCvS6bhsNZg0dhO+gUs3E1CCCI8TXjSIJzBnQhscX+rS8tE/J7XDo
bpR95AavZHbLA+oRut05HYYFgKo/XF6g4PO9lSxWC1z0sAZzGRbYRI8ke+iq73EqAEeI9pALEfEi
WbRgRYgih3pzPTt/gFBgf8eFcP7Wwlwtox50kofMC4EBM53FLdwQvMF26LNGunlKQCLgXt64f8k2
CMY/wWKhGHyEoKSozFqCMDumjNAabP3l2URrUH2RfHVfPIrsbT5XwHPyX3NcuCDKQENFnUbXiqcf
tMhzByTCL/lYzzhxk37Wwlrg+/9y5t5NcqFDCwMjTjVke7ihzxCp94odGgO3qZPZ0bW6U4FSrPzA
+6vSAzpav5bKhRRwmNMxr5nD0NGRNNWem0eigkgJYrEY+nOULjtkVe9PIAgfK/Mg66qTSp8vf1+2
n5xHmbIC4Bd6JXgf8qhCtUAKbATB6BrB6MzkOQk/9dIMjfvdZTtbNQg8YVRNszRwOskGlxMMVkY7
aULW+l8im2G4nSmYE2J/Oib3nSPvGRYUwvfVeCWand44/h+Mc7kCGRtJH3QJ17d6NwJaa16X7bNg
gWwBv+0kILwMeorqJ09enxp1UOcT8hFyY/ryVXiUbww/dChIuUTZyNbLEOt5t8Vi0SoO5AvkNocE
trJz4I/+tO+Oll9hqF40uPkm0XlpVWxnV5b6Zi7rtoCTsuNvvNAn4zk8hhDHtscXPMhu3x4dX8a9
fFfuhROOLDu9ZJwPBnIFzcACPkN9dEid+IgxXJ94f1AG3AjeHzaUiwFAw2v4ptjQGU2m2+yWoTwB
sQcsuge7GSJALAQnikxyx7/rwBiUFwisA9Sjjm1noVpdRaK6yLbnv3sKl1AkOtTQwwCeXy43c3Uu
5duuEqRe/3K0f9ngxxTaqKl7K4GPJAfpZXoY/f6qvBpO2XN20u7Sh/ZhutafM19/pEK+sY0LEdUR
HWwsiCngx+LcM04UEwrteJ22ngmocO6FnhbammfhPaV+s4TX4eZHAwgBNQEARy0e96DKSQEmHbQ2
5FTxQMTkh5aoYLfVF8Ka3m1wkbIYxgWarCh9m1cKeO+WPUZt5U+Gr+IaEu/gxjPqgzUuNKooHkHp
Htb+Q3sHbZTwUQH5Qb7LrkrB437ztlktjcuR0BhKkb3AWBlVV3Na7cemuWomLwqCh8vhWPSh2J+v
4pYFdKdShvhQmR7bZvwjG0vnsoXNk7VaC+d6fTGlihpq6HKlM0bNFxWMHIpu2X06DQKK6Y2k6MM3
4uKgHo69ZWRYTG5ZmPvJDrSMT1YEwTR9Gg8xaf/3bBlgDR29XcCYMSXCLQ2aHlmah8wD5dTr0i9W
2fvFInrsbG7gygq3qjgfpUmScHYNkIhKJ7xvNfrp8jfaKsJ8WAkX1yXJ7DF2jZVgQHhv0MJVzSs9
qv5Jo84xg/5GLV718aaoP0lgWAXhkzPHRylr7UnDf0LuZo5lTBUXe7NFWJmb5bMCGJ7Sj+7l37mV
g374ndxlEIB0T4K2J0AIvQOJyvi+v9ZDVM1Djx5qN7nW/mlfq3sToEQhlmvzTGrA/jPwOkYduHBT
zkk+RW+fYdJcAIAcpQB9jr7YBhWtcvOLr0xxsaZqFKLn7VusGb2oQknXYfGNjQMlYJn9qrrLDzFz
1qZVHSV0BSNbqGRze6tkAxSZZLQjyIBm15JkXqhG6IILabi3xlaAvXi3xF22cQ/5mNGguNLL3jUj
3ZZmy0213tMK2Qu60p663KvL5GGkspfmz1Za2hjy8BIDI5koGQc0uImjXZtpNjBV4G5qnHE4D8Fr
SoRMZptx//238iibXFHrMh0Ajaa+fpTs5Hvopc7goAAfYkxalIBvhuOVNc7JwqUqjIjtTG/UXjf1
oI39KjhC7K/4LVlcmeCcC72vJqgWLEizB1c5Mw6fDDOh0UndC2mtNtMOEHJi7EujBiY0P94uORnA
+piiSK368bWxW8BoMjjLG9/NX460YaJdBooe049AMnDxOCuaKo9SwDfUBELTwZu8UtRR8M5poF0H
PFMXbebmjbOyyMXmLEnDcuzQTdPsF1SFVBuUv05+NdmWp9wtbNIstiEBtu9Eo71vSiC/fcaVZS5i
m0OfySRDvZDoVYo3v2pdJWGm+pXemS+4WmdbNybpeuzr8ABdT+A9lEk9GW302iRL6IUZ5Mlqc1KO
phXqXqfl3b4szE8Kpq53SW4pfhVHmBvrzeimUkdg9NrsR6RE8m1Khi/B1JT2oJHKpuos7dRlmp20
blOXRGbhahQiwlHVGcquqtC2pdas+30h4W0QsYJ6gFYqiOZitymsyAn7QXf0hcj+ONPWyRryOEb9
Y62D61fNjU9RUky7cUzzQ9cEX7IsMR25LmpnjNoWkjwG3iJSA3HPDuiKfFSdIBh6O61aCM5LDbjA
1aWLfiT19K1qo+5YtITE9kAgqa5JBvrbYWqMNoE6UmZry6jFjhpBL6ux0q9SXag7weHbjCarr8bF
WGhzhUVXTegzHJddvGcTpYtPjgy+Kh7r2gzojC0W+Te6vb+RaNGmHWiNl1NfmUfNavfSlBwhJCLI
gthv/t0TDTwqkAOpFj/L3oxtOy3QvXClyNihIwjCeQ15fxk5UTE6i770dkdK7/JObt7GSE7/a5Tb
SFzPaZGrGrpGUnsMw3GnBN0zHnFHDHgLssrtbXw3xd1WfTHTYNIQxOI89WQZTrcUtoSh/csr2gz9
7yviX4eZMrZalOFpPQS4fadvkyXYsu1qyMoCd7n0Sy4NgYZBJs0ePTbObKBczsAlIobRrWIoAvGv
LeN5diUy9lIN8jGM9hQH/UgYP/KJoc0GbwYfgJBdZPMTIWkBhhl4YmRnH+8ZYDdi04oAMjCgxll9
nSlUMES63yIbnMdlY5WDpBhuDrR4Z+Mds6tI+miATFXgCCJDnL+1fV+b+owLuhy/NjIm+AJ/Hl8v
O9v2F3rfMZ7CNFygxoLI+FYhB56LNceDh84uD/K5Y91xkb3NEtXKHud7RaZHZSZjUaDHB/4aqgfI
OcZD91fAJvBi//IFnsO0XGJJWxr4XnYuHtJ9+yX73l5J97rbo0nEKlWaM9WoVcm2XLnSQdRBYV/n
t2i4Ms893eVEBWG9goUaAf4ZdDs1Z6/rQ3vMIaqEuZkYU31DkLiXP+gWFgPLBsgGDO/EAi3+xyMQ
qKVsBgWOANSVVBc8CWfL/oIs2g+P0nXsyLvG7m8UB6SbuBnjv2mgfzDPnHpVR1D6HGwW7AQmzQME
aGyJYkJj3vfd3goxGtUKQT+bqeVqvVzmJYH9YqhYVMZtP4FhXnlIAC81C3vc0V38Il7hFlz3wxK5
IGNVtKYSWyLDk/TXLHEed/WhsfNdKNST2LzfgJ2lBJ6MWMq5UTsHypIEqBXWxJwPqlGobtTO6Ssp
B+V26ctINE6wHXXeDXL+g0xQn9IKq8uiwm2UAFJ94DBK/oIsFZv4bobzk5lEVbUYSIDYVFnvD3vi
t4e/4g/9YIbzjkBKaNmqWE2ePKvapzK4ynJBjU60YZw7mGqkA4qFOANlJD/PyZXVLBD8/XL5XIus
cLdOaQVBFTGYj04etOq5T8+h/O2yCfZlf49Y75+Eu2+IOXaTEuOT5APuzbytYjsJZ8Fu/cuF88sK
z7RasDQq1/8DIAaP9duFQ3HhdNcMjiUCEG8mpe9+9pseBJ0bZX6jGyOSV7SgU451G8RAdqt+rqrJ
scpCcG0LV6h+DIEqMERF2Ly9BQE2/IchK4NXhqysHxiEVjw0vrlGxkXB2oQ61bmzVMlDpNAZvsGG
jpnWTLsMTmdD5sdp7M4LbDZEMEg2xo6N5jiLdBu2F7yyzx2ySR/Tqg/w3P6JCWdNdnL/M4f4E0z4
G47zN0fF5DFyPMrKCdyJK5qw0UkDeDY0NzzzSen2oEi1e6+81p1pB+WzHOSesZMf0lvNAYj32EEA
ivjprbQ4XeP8HWv/27w+RmQtomi89OiYgH6zTDGaUkdOdci94DAXKA7Ju9LNvogg22x5/PIZOcB/
jXEpFDrfXZ/h8ehOWuVZoN+cGmLHynfk2XZdK4KEYisqrK1x3lyj1y8FBZbWSe2uJlDylWkmSnU3
XWhthbvmpLbJU0UBpiA7xPsCaHN/gP+iundgIzDSIRHVTbbSs7VB7pqbYo1OWYll4SY3rkM1jo89
6EwdIzTms6nrzwRYTbAlAwdNqWkJQu1mDkEZR7IKjiJUWjmcoaSUcT5I0ehK+t6yITl0B545Zzb9
yeucyhc1wLc+IsXTXzchJAoRHu7EyGYe9m2KKbc2pQ4d9CfoBN5fvj22EpW1Ce6CIvIwlakKEwaY
I3v9c2SYvlV+myRhxre5GEKR2FFNw2wxd0+Fcax05cAW483/zF7hjuV94LKqf4M5zjy/y5zMuby4
rdsXnxlz20RDWZFHfRApkAsVdLRulbXP5bTLKuXOEBEqbIXxtREujKIiBAh13KCLpBC/qG966XUA
lGVJlx0qVM5QlYf/36o4r1BLKzOhkscmOV9p9hQo50hEDCc82NzdFCQYTy0h4YK7AVSAw1tobr+z
kdvOod9ABmVfXpPQILeLaW0YtdrCIONwhMKnF+pOte9Af8VgSf0+WEQWRfGY20YaRCMUkWCRIXXC
xa6fmFNmuy4CKOKHgVvAAF3NXsx4K1wrd+b0mMZGvbxtLuORT73lFIFkJD9Lfg6aL0kEXFAFNw93
8pJmSYogfJvAjK9B+w9oNrlHyc0brv5galAQovlMsZSj0FwCjDhgznS5jjHh0AefBqPzYnCqMPrW
uG7ROTpZ+omWN1M12zMDnojRQ4Jl8zmkpk2EBD22mfpkN0R27XT7+mVxwGKJnr8yihxqK9qs7qbf
yPoLLUojxi5C/b52KN7uqZOO4I4ZIYOSutkjHtKukOdj6yG9tspdwUspV2FuYruBa5vtBFzNAC9K
TuxkYKf4s43diuRrk9wlXA21DhUC+JOM0uD8REEucviePFk+ZnYexY1N0XnhZ7vSMEWThgAfxWJD
cGyd6VSdqG35yZ69PVRBwVi0PC4UQbBHImEPEHzQlI+t2d5UVE8FN9PW6Nw69eSTYeR+sxE1y1sm
QWhr1171lofX9+VXycYS9+FZ/cxy0fkhuTdmp7Ru2uSsOOxRIOIG2LrC1h+UC0iaki4Q28FJyQiA
17oKWp7IMSIFGEVMSOa1O8SCPd7MpNYmuZhUFE1dAiz5kz2KeVB2KvDwQRYFXQbNFdwugk/Kd4HH
NImjhXXkS/RKtfusP0Lp1GMFoAItpnT4GYL+Cka1WiQ/7TWYxqBWbIBa13do99k6BowFKxMcf4sF
wVXhbpJyeVg6mGCPyOR7tot940rz0JMHblkNHNFFvR3kwAQKZgTIiFrc4RgMTK9FKQ6HFqCr31fp
NYQ9D7Qv879bmQlEokVl8LdwKYhJO2MYLQCP3ji5dDtUb4boml0hjOxnhAaZuO60RY6FY/lulFue
SrISeSpiOOuu03/eqJoS28JzNHxliEwtETJSbuch7ya5PIREYwyME8oAUVW+FBK5qvvq1Ab9SbbG
2SaVlu0u+8z2YXg3yJ32aVpIHdbMYFaftFRy8P4QfTyRDe54LxHJsy6CmzAidYOcJQVaGrsaZOrz
Tm0S96eWgOi9tO2cv1bGpx65EZCwnnAxgWDZnurXvt+36cPl3RO5CJ9W5E2SQGQQLoLRzAdWBC0f
JRQN4gdGIlb50kEETt6MzphKAJ5cAY6MsL1eHfE+oGVBGKFWPD2UiuZnVblvyic5pedIPY2B7gtW
uBlTVga5k7foWVdLEVbYoBExHBhZALtvywPx/uS+3fxqK3PcmQMZ5RLqbGKmQ2m8PKagghVNKW66
o4JHtAzSUk3mJ/WkJay6UEWUtLrJBpzCAeWCYNdEJrhA3JBeGRIJ1S0lDGa/b8hpBDuogMrld/Fy
hEI0SX8thH26lS9UZm9WAIygNRXZ5ZM62+3TAib48Ml6GX1UXxycs8WjbpXuyR0rSogbKaKFcu6o
KHVhFOzdFA73DVJOqv3Ns11RVaAewNgJ5jXO/+Y51LqwRA9OzQKyq+XiHBXV7WBOvSvwdFZz+60m
t7LEuZ6WGW3Wpm/tjBkvMYAiwYKoHBVPPonKf1uEfOATel8VF+dbDRokypt8y1V7nB18wl3tDDLE
t9Xv7EuVN2I9o83QAZ5DYuJWkzH48tFdIPdFq6pFH4WMnzots6v+mFB6KMOvkiTvs0ZUnttO1VcG
uUVCfVJtUXxjT4P+ibGCDc+Wo/nJPZNd7J9FoXHTF1fmuKvMkAa5VTOsr8fgVBiGqGAJaX42w5OK
ch9K1phi4p91Szc2KZgr/8vJD0SjF7ihX/zDlE8kV3ObR9GjbvMJvTLJnXKj14xsVlkrgo6Vn7cR
3c0xST+3Va+DAzySo8UzwX+Y2pBt1L8ZNRGmX8wzfj8Z76vmTjkmtrJx1gE+MsCTCSkgSFkq/Tls
KgG//PZDaLVW7rCHViVrGPHBWm/S++q2InZzYPy5qTMmrvlaf2epbL6LQEBwDJzZl0/D43SlniCs
K4oGm6eFQLIQdCoG4wP6eFpqrRrSZEFLEEqXPsAHIcpeeMT74+fvBoRid4xvLrobyf5ONCS36WMr
y9yxSQw1zKsEfowWyUGnqKTL83I/lsvj5YAnWiF3Xga1MWqNqbJkdPD60bCT/geE3m1FHewY7+la
YG9zyAOAnl9byuWBcdrnrRJjS6k/nHvcUItfHxgDqVgYdTMWvJvi2X+yfhqgwoyrsZ2zU9Box7rS
RE1C9h1+OxUrG1wPh6rhUMjQ8wWTmnIjGcUNHY2bLp52YVb70Vx/uvy5tsMpwSQhtFAVkJbxSUWr
VaaUo2dUZY7uazsg12JMEpaWPbPyXQqmQNFkqtAmF3zaogGRjoXbd4yfSX3Q/XifHrv9kOzV/PO8
Az+hLwQab+6rRhQVCrpAAPM0WGMV6LlmzKNLOoj13JoQ6lWBNNWggsL6sBQ1wytK7zGG4uD94P4B
S93mycDsm6mDCAWxnuvsoIkl1RWbUm297kwbO3utj8VNFNmoGSa2dBXezuf+AcLlkx27gFYIPvRm
uF2Z5xxrSCnpExUfOlIh79C5rBsJ/Qe0YxvPtEDOx4SU/6BYyxzoN4de2eUcTBqmsMyskQ1hhdqu
gVUG8ysS9O/+tqEFOkVLVfGt0T7jlonBXKsvLKg0F7N2nTEu5PDp8k5uRoGVBW5BM3j6Q7zikfFE
WnxTZsR0S7ONd5etbB+SlRnukMRKK7cUs1FvdQLjBQ2LY/eMTuCuhDAJuPESW2Bw80OtDHL3sTrN
8qRRnJAA03KsUT7Yrcv6MSGYgUT5h3B53KU8B/kYpqAD+s/ydEfZ/1ze8MTcQri87XfNannc1VuA
tWtA/vbTIGZBDv1dfwXc33XxHOy0K+U4eWBgv+8/NegFKYodiuC7mxPAIO8F5bFiqpif4RyHxDIZ
igGuOeymAURqit8fO/DAM9bD+bb/DmomSX2osOU9OghMvV2061uuu/4FnE9ZQ7Q0JtQmXAnjUCBo
VSth1Zn9FfxxX5vgvAis2Zm8jDBR0136VXXiE9SMU7x6Wje7HjziDEfMfLrDleWX4L9HiX3wxTf1
ZglFxT5THShjYB65rADBLppHNq0rH9PYaRb9mem6UhfD3Wr5eX5TjReb3UqyVlb55v0wmhDtKGA1
pnUp2zGJgr0ppfJnfYl7UeKzdaOtjXGRLqnqluoZihps3lRVKjdXDhZ9IsBNWcAULfIXCGrmgcdU
bv4grm+b11S4MvgQwX39MZU1aNnTro7ZO0wh58TcBwPxtF3rm8DQVuVp7lHgJA+dcsUultAVPeG3
rlMM8RgKGzfHfCUXQHq5rtqGWKM71z0oUAIoBjsYBkgSLFpVD01jLY9LL5mhS+tUlE1vgmnX1rlo
0pNJMQsDdcApc5RPHapYGO3p/ci1PG2x8xfzofEWLzj9xK4hmol+weZjf/0L2PdZ1Wn0JTV0KZ7e
KHc7BZLT9y2aOozibVr2svEt7n2mJvkHshyinedS/GTS9CFh1ULN1r6PmR2eupvsU/M8fyZX1dPw
VN2XLn2WXOU1/ya4o9i2/hZdmH6UZgLmJPN9Oqsy8nFUsO3FuUIdqiDnECpoktdCtOrQYfJRuapa
lkCCs1uUQm4ue2Wb++RWrktQ/OsAijBSyV0stJvzPQAg38E9HNlmP35v6kEA7ty8JlULnMIGo0HX
ZC5iQxkticCSha/cDg0IRqPS/JT2emsi+5hmjC/L2T7MIxl1WmL5pKwDO6pS3Yu0ZvE1ec6/Rmmv
Dc7l77B1j4AH0zRAJ4vSvc75ngbR2Mgi+FUJIniiX8llKchGtuoTBGzzuCYpsFB8gS5UNKQiUot2
WltWtjLV9xGpHjIrfpkj86BIyT9mI7+iuylind/yMMLuDHCOEqLzG16TzDCrCl8ZVXjD1goKbre2
OTRa+9AamC69vJGb9xR4zGXUW4HwMd7+fHWKpShIFQkNGjfQg97t6FTdj0aI11fXK2130mlCb8e+
a9wZEwUgbUfCGziqQUjiZkXdXxVg905sVU8xN6CpQSyonWztBoU0LOp7AInJOnfU9barJ0oABJpA
ZSMXlduVUKHOQs9ohUg/kS3uys6oGvVQZPnZ0AE1mJNVbvZt2KdO9KR5P+m8O8DBXwWfQGCXh2ia
ydLMeJhhst1VdlILOt/YGyd/bjywJu5xi+PAnyNcYTtRRNmsXay2l79D1UAfum6AafnIFtw+MilU
MO956klEAfM21cKHzrUtLvtUit4qyQxbTHWbsSdGhW1koL6SAFsJPcB1voSprQCexHR6GOl3siD1
x0P4Mf6EOgAIGVCdQi4Ruo0Q2LIVUIDZg9AtdCYImEs/XmZdVg4JPgIu8z7xUzr7RRm79UI9I2iv
1KD1e5ruTdBE2LkODtMyIA5tK3AR56dG7xvBqdyK9PB3EB+r+Od30mEtmjSEHfSFy1saPgAc4kv5
gVo38xw5Si7kzdpKG8lbJwLVCYbC/Lj6Pu7aFtTZeCIje7CXCGzL+CRHYp2+y5bdHsYbpkERt4Io
vmmW7bqiQGtP53mWsnBWR6VCFK/icxt9kjI/ywUgjM0wvjLBvQa0OTJmMuHx39Dkehw10waDQOKZ
LHJVNAUHbX2PqcNjlyN9unyu3wQQeYcHGBQEJdD4BAsaF08wRSLPVs9sA303PEROeWedMpcETlW5
yXN8VTqTne8x/YS3CUuVGl+CMka+qws7u+pGJ3mUT0YP7nLRud9KnYkG7VE0CwnuZe57hzHINAai
INLJhzr6R0F7CDDta3X+bqUg3b+8D5tBhmkpgtcH+HNoyHz0Lr0gADbN4DwBp/8ZB983rtk4f32r
7oVJ6dbrb2WLj6V9osySpMJW7Q2uhgemh/6MLX3V/KpldYSjSI9h04ffF8dH0GaytKGMYZBUqpeZ
wZ0yVj9KU/Eub+JWfFqviwueZkSaBcJ/OKGGbJtq81kKA1Gqx776b/6qgwgBfTSkVXzlauprDNlY
8Iq5G64izdwRGuyrsM69xFQerDHcj4V17roKXOx1eKUmWeNeXuXmZq5+AbfKUe6Gos6BYYJetpcp
/WddNu9z2v3VXAikDBUwmIDzAQXRjy6pTrSP6YAkq1oQxcELkEx2IdXxPhpi/dYyi3LXK/lwKjNk
TLZcm+FRCdC3keam9rS+WezM6MNE8JE3wz7Ir5DXgnGeEu6gjKSdp1JDwJiqTHIx+6q77WLilZEP
KsYiAw2dqvzQBuPu8rZvaVeBu/AX5p8vVshWETRRjSRQCQenbV5NeguRLtw+1j6h5yI1MDC/s1Cz
SfvQmcfFXyiQr/ROxtDoEMcCL9jydQaJwssevggF648fh6RdHKo9SxTyofTVcLFcOhvxo2DRzJl4
d6c62BIxGwCxU/4NIUW13BUaLj0y09TppSn2+pI+gdQWCJeE/DBp4snpAHRBH7ygapW6eZ+zSQhR
xr/12fGwYnSKBJkuv14jT5PBrIACi9VjVlDPzEo7zL4V02KTeLaVJhd8763w/24Q7YiPG4xjbhb6
CByHhR6v+lWXrmm9nEkzHIciFHxMkS3uqhnJUnZ4SuM5Ey1XSdf8gCD6Q6/q3hgXgd0nkcDeVghZ
r40LIa0uGThHsBdkYM0o5em5rNSdkYI247L/bBsyZIJiP5yVT15ma5g6uTHwMI4PFiS7MSjkLuPh
shF16yzgNfvLCvvz1fMsCdRCjQisoCtU/GAI8vCrfuz9ZCbuTzUeAGGiBtDS8FAepGMaQWruz5Bn
m+SA69/CdmT1W3oVlC1jjspqctbvott439zkX6DlvZdvpDvtWCzIzSXX2mu3IlLjzRMC7TcdE3Vg
0+PlE4oRInDIIUc3WpA6AXJqeOA8L70iTiCm0OTnJk4SJ6611r+8/5sfeWWYC0Xh0CZjPMKwTquj
YppP8lKfgrT5etnMJlRYU9CVg94CYQWNj1sbWEmVdOxEMiAoDXdya2c702UlPHk5sYbAZYPb63q3
x07t6lOWGrRXW9BTu3EMZVAF3Jh1fzSWRuC+mzVC9DyRZTKGJdQYPtrBHFluzhNSiui87MZrxY7A
lS89QWHaYYQyAeQlRQDJrdf02iR3YiTTymKMtcFLjWLXokyRD8X9HNY3qtEIvGMztq1Wxx2IbI6z
MClgKoSIEwTm7QVs4nOwOFXwkiihIOC8jcLxF5aOlxITBaUm7ouPm9mStGhaioIr8JOvlhztIHPt
5EiZXEuG6M8YlpUzL9JL0S97s4I0XaApKIoX/mRoUEcAiierTr3e3xqT8emyP22WCQHAwtSbjOcc
LrGPv62G3lGW1PECEISOaZej7LC6aOzTT70bY+RXSKKx9ZkReKHagozX0vlcKW7MJdcKGGyzPR0z
31xeOlD1BpXgAbl1UlZ2+Ka52hRgAx+zxe3a5TDPYLqjEjZeBK3cPClrO9w9aRYS6g9GvqASk91C
MeWYuMM3zQsfiCPb6U1wz4irL3+0zaWpICHDbDZEp3lEQtHqbTLMFnpRbZeBCmMAdBQs3Uau/sWd
bK0MsfC+ijaSnnYh0PazqxjD4gcxgGy5XtJdHVJBZrNZzlyb4vwwUrpGBT/YDGqVXj5M5/SoH8oz
AYRzh+FP4uSoHokQepsH0yKWhQF36EKStz9frW8GTK1sgwFtxgY0slNwvQSqDGTnfB12+bGVu8Qu
ltyZKuuepPlpkNJTNROPKo2fkvSpwXyTbVHNi5VaNBe3lT+sfxq39UU01f9H2nUsSY4ryS+iGSVI
XqlSlNZVfaG1pNaaX7+O6n1TTBReYrb2MGNjPWYdCTAQCER4uA+ljmNCtZSqCvp9xY7O3+ddQBV3
8rvuhygA0y1mw5RNUL9WIVIiq+zMf45+XQHVkNVLwvDeVtfnea3emiS8DlvNzQYpaKf1BoMPovBI
75Jzdpk7NLOrvJ2MbkWqBNFv2ooqTOgHhoEclL4JDiTx2BZ3dzdLZa5RCWGvHUIsdSDyQY2tB3VN
RKkBj5Zou53MF1zxTk1m6PQgMCT7+iYEarA4KH5+JyJ25CYhtNMDYVNIscts50HRpE5uo4r6SntJ
FQnmvXb/ThUQlL+FGCze82trjbmni1UjcwJFAHwu9YiJTUykJleUckmGDL0Id8C9n2wUNqEBilQd
mchpCCpHMiTDBGu9l133h9wLvRSa2lSLo/8mdgzu7bQxxyzOapCLVnQrG8mPOnCiltDXNUpfBhnt
+SDOdcGNJSYHSedhbME+vnpR/zMH3W0y/jlvgHtLbAwwx0qXMTnf2PQCnK3LfqGay/L0I10zkb40
/wrcWGJOk6km1tSk2DRMAj4roEtK/AJDntALvhyf/xb+RbFK9J2YwyV389xaI3YPOs9O3GaHejFd
G5jxKU2D8/vIvyU2y2OuptwuIIWWwgXJ7Js35aMddO76Yt4r1/aV+hrVDlVrhALI1wbPcb9TzlFi
o7rH5Bb4k7JIWmysfOyDcEfc7go6Aw4BgZKjQ6tBNED3X5b6YZB5hGthWfbJiKV2EFlziuqCwjIk
t3esdl/+AHcgQF2QmEfLyRfFFe7tY4G710IYQxmTWesAcRoCFhY4UZE5pv1dk8E+Unl1n/ix2TiV
uTjmJMoA+Gfkwyiz3jQ2BrUOYVQf0KFcjmt+mZfCKh03Ym6WxsQweQ0xJ0JgpfU6TCSjNHagXTKC
mazYF4630Y36dJ1CfFHWVQjHWixYrKmg7afUJQKLctUuBchW7UAeE3+M0byYs+MyXWDqYi/HdpBL
tuCwcMFy9sY6s1ZjUAaQxsCD9F1/KIHpgQIomoLzW+pJbhh0l+m+3q3mbdTt5m995mXqvxBJ59FR
2jLRiIFBUCQ0rNh3XC85MQdkT1KtJE67xrlTRaEfhvN1qM2BPlZBK6m3g52AvoSIkNgcrzqxzgSn
dZSk3tKjFVLjYwCndgz7tpJMwSOWd+2fmGHikpmHq6SkCPAUxkVpKdQK+NjBw6zfblLc7OV8HORc
WFtz7ABjqdXa1Bvp6mkl8J1G40WpcMqBkzOd2GCCAHAsABrG9DVahdEuldpmrw5reTubVnkLbd70
qc5r+0LPO+lijoe8BLuvZQtejqKFMkGBzKGNRAQLrZWoB6Fjh2af3hn789vJucFOlsoclF4PceXk
OKZ4+rg1+TVJYHeeAd8YH88b4j2tTizR9W5eORPwpOVqYz2NP/igspoP6wU5rJUPQU8H42R7zfRF
KhO8zgSM4oVvEB1wahaGMxI5zPIZF3TvDbmT4R13rINeBYT75+ymXaC43S+KtdJFLSKabDDh78Qw
3ffNakljd0pF3+NlVrhL96urVQ8UoU6oHaAV4Qv2ln6lc9aY1McyJDJ01BqIgzAOoOz1t3o/oCkM
vMFN7iY/ztvjRhYon0AMHHMOGHI/XVyl9pEFHnKcj/o6si1XzQHFmEfnvBW+x9iARiJ2ojYkM6tS
i9UCdRA8Rt7lB0p507jpQ/ZEwaGKv6KaLbr8eSkklHwxSYIZWMzMsRJnMYhZ0sruFsQyyhwPXh9v
oApOSCSjg7TLStyUojIK3yhkBzBZAZgS6tOnu1kU81LkJF3w8d55fZQ9pVkbwSSsqTsC3gUDI6r6
/fnN5UUXaLj9Y5Q5jZAnWKouqRevrVEZAtWz3rYCGTzeowkqzJhPRf0WutPsuFHSzFnRroBP65jL
sS+orEDnLR78kg5Ju18gJTkxx0RtKy76bFnWxbOtJ6Od3D4V9Wz4m/axICYkm0sVxfZcLd5oZocx
ty0nRvYjcntO5nSyDsYf6rGzlmyBlaUG5V4dxIFxTRQIxFbgWBTedSJrjCNYUaaMvZUs3to3YQ3W
bz1/LCfb9HRUFD2ljSQfsr+lC8qX2peSIn9aQm1wOrJAoO0rPvmxvTTsbGImWKF7K2qxcAOV6LKA
flMosMALXApqEzqBxgrKlkzgKgoyyd2CSqIECEsQqQ9kLodgyO/OL4TX6sIn/MfOO/p6sxI094He
LgfYiUFErvsytANc1SWucVHtypfRwLiU5k43a4Y5P2EU47vph3XmICjmYC5kNXC2vcnvb+UME3GW
N7uWU98vD6n/LwIn7wLaLpg5GdhXfU3B6e1luQLFgX5oAzshsrOY4AXKYwu0R4s2ulpUmg5o6MbS
sea4cWorhop5bUb1sSokUfdT8LXfRVo2X6EhemNhHgiureMezG4tM3NkUwR7oWk0e/cCAIupZ9Ok
PKXMTR9F6KtULb71mrsp2lSqj2vqpnga93QwR7qaDtVN+1RhnFNUfeC+LxQL+CsLGlaYEmEOzGLP
YxtqiHgZndmY7TDxzD7PMVGgHephBItX24Z7ED7ca0NygQq0aO3cz775AczaFwszHKmEEysfbYdA
pWjtXNSxdfB5UcbC+rct7c4fLa5vA7eNLhYUJJGbnsYIO4cESlG1ixdKbXYjWSUUn1ep8L9gBd8S
KZxt6+AVYaysJJFzCzdXpFR+N4B9e3g7b4Hrmx8WWLqlpdCBCC0bBHkreq2G8tD15m062vfnzfDv
4I0dZr+WsjTTdEBGE37DXfKGsenMBR4KfX4F2i1QsD7mIhgS9xNtTDKxAJTEZJ4NbJ5s3drGawiQ
z/lFifaOuSALY+ltkmLvmia9rMryZ9xafxI1E6bVopXQ/78JIFo/pkURZrQxAxJe1UVX3Ssq1KFy
pxkBB4TsrSs61HybOkptSEMB3mVcr4uTRC1s7N48xJ6ughxIRI7JfbEreG79rwk2L5P1otVNcK1j
UNLadde0mD064xFE1Xf/gsqRvyCTag/RzvN7sW+zib0WokCCZpaXfEdbIHHorDTV+Vp+pter3/+L
xiTvTavYHxaZwgfU0oHC15G9zBrIzMx+uS7z6K1Qtd95I36l8GKgCuIQaDxiKFJl4VdDEqGUGMFJ
wGmIshodO51diFi/Mxp+rRoLtZv/2MMUy6lTqp02VFoNBxkDaQkoY5Ttr8e8eD/Qqb+8iNC+vOO2
NciGEL1PZ7PWQGg/qzs1B8Qkk91lfj5/qHkw35N1MWHDlNQpDCMQL2SkHfd62uf7Lunmn7jHxstk
KpS3icQYxCwrMOENau4ih6sKJ4Hg6Ivgp9CHJXulb1fMBBhd6TWlCeGyc6AEI+hcXXKkt1vs1SA8
7x1zV/pLdPmlvs/JHjABh+itNHeUXkNu9Ie66V2k2hiERHGyFzzOeGdku0T60TencrKXwp5SeFFt
favkx6K4WEfdK1PTPb+XvNO/tcNkCErZh5g6giLP0KRvhbze1GKhMMHXYsoExSLBL1o4DoS6nKzs
nXK+7NSfqYqiUiYsd1Jv/+wbEHXWwTlBY8zpxlUFECwdvRNoP7X4RllpV1dx16uvaRHDHT5sMX6Y
zqk0lymSHfMB5Cq+fTHpTv5jdicUk535KvPS341AxYBeL+eWx3igYUtlXy24GypJ2hmYznLMJt6b
9QjerFS96KP8W1XpMUgeul7gKtxcZbtcxidnK5nrpMByDeX9ukXKui+uoOySu/G14kNuUzi3Q7/W
ueUy7knCZrTBuQ0sA/ANkgPgTObnQ6A7yI78Zb/0t+ePw3+JckAhAntkEcAbTt2nMNoolqnBad4P
1ttqWj7JoQB3M8TEAc84hMTepqm5sHrRPAnvnQKozj+WmWMyAN3YZkaJW7/orrKo8XVU7lL8ktlC
kUkqr0ksC5Jcbvl1a5O5iVMdxHykgQ2qZ1DSlvnF7268UyCbg0JQEUz7CrJ62avoyuJGHWC/FR1N
RJACMms1o8mUwQS1eBZ5SNufViRYGPeC2Pz9zLoma12qQe6xrqKFxIsym94KWIqTGqA11/TC8uIW
ErPnfYd7D6t03ABgVcCumEXJVmsvionXXgGK+Icul0o/A3PQm9pMoiSUawrzY0BVGZC3ZsvmBULf
Ejd4ydVDdbnMeYIeHdlrRt3vzq+Ju5GQCtAsjILrkDY+PQ7Susxd3eCm1SdiurFi4O08FJdmljzk
rV061RjenbfIXdp7Zo36D4ZUmF3sM8jmGC2Sw7Y/1sZTJt8a7dN5E9yTtjHBeoc5ZuvUW5gvL8bM
DS0pvpRkqXrO8waTH4sazYkzzUoIdqJmFMRvHkmHjflZfLe/62PeD3NdjuWsL0ghUDTvL5vraafq
ju53FBIcetou/Ekw82yj+tRegeNbEOC4Jw/Xoo0ZIOB12fYckNayseZIFjtlLTw00iLTBW406gWH
gfuIgYov+JAwGaeg/nHqOZNmRxhoAh9Y6xFKnLruiSd9A24faqTLXlRT4/rpxhpz62M/J3R5bbBM
KdNjuwLHGXcFZDpLzdWmOgIPvihB48fOjUnmaCSaKS1gLqa8YP0h8VfAONtLY/lD833KMRUvBwta
Z6C2gcKwf96DuZUlDHQaRIHsiwzc0+nuavMYGYWJqnBBVunYN1F+0WGIwcmtUdmbTRH5Y5qt7lJp
vTsYZak7YbcowtE/7vX88TPYOqoCve5Fo8x38lH/Q2UAlNIJ34hXtV7yVkdu9IWRUqwX5FYKXnOK
bdDosUmLWxAWZSl68wjsL8n4aOPfy/35vaVbx6YcGNAHEhsT71C6YRy3j0vJUKLu73ftdv1+CjCl
vf8KZM3WMJ4JTBgdSGbFrpduiOqY1rr/9gQTH03eGuJ8aM0PB3lvaQfRrcFJ4BQZPADQ5rOBqkYX
7XT3SNlOmkoq2etaE8To5LZM4t+TnbxJOVSC17i5mk37RcNMmFWl11oVfk8GJXKUUHk+v8efgzyG
LlCQBfKEcm2wFY5kactlpkR3ca5cJS1gRJq9L1NNcEw+B/pTM8ynnMbaXMkEEsqRWC0OZHybk2gC
eH68I23VuF0v7aUo1Zz/8+pUcBkYgMob0Gpn8VjmGOpGaLWjVyRxexs1KTmksW37WTQ3gpycpqOn
zqqcmGLiHjKOBDM7zehNQKgCJvCUpaUfD3WQgP3uK6ui5VZdBbckO08nF4ABKVmNvis6CBinc8b1
W74I8o3P1xPWo2iaie61DXIMxkNbTEZEIWhOPElOnSm5RH1UsGMc1zuxwEROhMG2XVcsoymJU/aT
O5eZE0ki4g2O68EMgWCOBhKTT/xQZVctkqlMoyeb/eBoJjDxjZ7fDgawKU3/VrSJH1pzLfC8z9cg
3b5/rL5fG5vwaC5RGivaOHroeIBCo/JAr+Hk+YstPUuaqHb9OVCeGmNOl9nIg7QmGCtID0aAEfu9
gba/eJaJ7xIfa2JcXK4TK4NyKU5TrgUovzhWoQtYSLgmqEK1DWQ0QjFTsqsyE8oRwzqCu1G6W6fp
qMXK/vzpEZlgNqsv5U6RGhn+UBzLGM2YWhI4tsgCs08TWSMpSmAhUa2djI7F3JY/zi+C616YqMUQ
m6oA98GcziXv4kJR4dRmX1k3pK6syTW6JbmMI3lxwn5OZZB65KJ5Vu6R3ZhljiwJJzucdXh1jSm2
mcS4kJajUv85vzhOQgd//jDDXkq5FqHPGWN16k4JIN10Y+dX8wJ6wqfkEq7tWkF+N0agTnZFQp7c
KI6BcCRyeDt+mvwyzAYZXtyPXgeN4os4b6vDoNsonqIZvhxwSWeC+5eDacFa8XSUbXBcQc2MSV5j
vSNrjdkyiuAN5BLC4g6UDHe6k6mO9RpfRDk41fIdJlsEm0z9/NOFtTFMvXgTocKqJkMadnAhG2DL
7oe9voIgx52Wx6jLQfwCumJrVyQXbSpaMt8yGsG4lzFfx3abK6tM5EqiXhTdF4N5bOV9pb2QBliJ
6L6arvVM8SZpcmi7VLBoevQ+L/rDNLPopCvMaE3gWZ0/+RrKLNn4ZgI/JHugKiHHQsQmwXlk0s/7
YZCeqM0u91NcVl2KmFm/yq79WoBtEwLFQwvkmYWdB5156Eyd1/9Z/emhdEWvsfdH+qcFEwQImm9i
gpqJdlaYxpGRIhahfEQbc5q37tvMje4aEH5Oh+lSrxygpjCsVYv2mu7lOdNMGMyHIhtnHbGcVgzz
Ny2glM0zmOR2slceAdC5Feltc8PTZrHMWYrWYrS6XBm9rEicqtiDXSGcGtHBoX/L53VBPwOTOyiM
sBOYkbLaOaq8SL8eBh+cngDb9fsOWmColAB/JoK8894KQNj9Y48wd+K8Fk25xjMySxPSptE+zsHs
YvvWCOdZ/YVyqArdRrBGwrhNoldJVnVYI8ZoQEBxSF9zj9KokyyQdvUxExNkcW80ipEEnhAUPjrz
7awFdKJSWCFhmqEblc6Tdh3rpfLSRUq+V9pE8YcmeUVu8KNO6tCVwLF2ESvy4Jtm+rhWC973VbQE
czdXVwQcX/uobvTD+fDB8y/wWGAsHuSAYG9ifqOaZvIwDvHokQRJN9BCefvTGHSBg/ES1q0VJkZF
UadpVZWgj5H/NlIMammg5le/55m9W/oXMokmF3nfGi1nKqWp4SnPatD0aVpZSCOQrjwbryZOaXxT
4qkNfXhPfqx3onkHlReDCWCOMthE8Q9bj0qJQZpRw8sCLGyv4dMCMLzm6XeTD0YyLw7KC8x3jylm
D1ZXDcZ7JDLE/QKUFPWwzY9ggpMxQY5Kpj/CfGieZb9zs7v0RnJrf0hAfkYCiAjeGIKKH/ckb40y
/lOkem33BFduD7iZ7uZecmdNjuV1HlUlsHVPeI55MRgk5JiswBy7hTGP0+uny41oUkiJV9xF8Qw6
kJ3kZ5JTpT4FHqmevFdS1KcEDsyBI9PNRV0DTIKmCebWU6ttN8XmXGFzx0ALjNDJjtlvrFIDri5y
+6sckIYL5e382eS9gbY2mYxYNvMYFDN4TaoE0w7Rgw36wlEHF0Ho6GruyO2PDsLM523+lw/6sVAm
H7aVcJ0qutD0UB8UDHKm3nxBBb7ifQhaVFHZiPs1dVSLZM20EYCYfbVAAAmVGZiT891oT04hzYIV
cSOcAeZqooFgwGSrehNJEjlN4aF1k/oaiNUdbaz8CaqfAh/hG0L9QkWdC7rhzFGIljxTZZJjKciF
mqi6U9XcH81YVOSnfw97WYN+SlFR2AM2nq2VqGuZ2oWBYIryAgi4YwgAkMNfXIJ88cUvtDHHeOFQ
5kPT5SluMfXHOKWOEdqewOe44XNjgvE5NSsIEneYoCB4GkSKpwhCqM0B7NqBaIaI7+Ef1liatwjd
OyOm1ihvZedOaMJOII2cEZr73aC4BVhi/PMr5J7kjUkm96jLaU7yHibT9D4truxVe8r6KwPMysbS
uXL6UsaZwCTPG8FNhslNEzy0BjvLmNTyHC/1AFrWuYPo+DzIEFMaa9eq5U7g+Jx2jKIiEqP6Cw0O
AjTqaXBUpKyborkd3p8g9PtlA6ikO687qHuIj4vYQLlL25hjPBLjw2oraTAna6FX6qPqLZUd+UuX
Hc5/Nu5TA7xaBpAelHuQpaDRLNB3yLk+ePFhArlOn3h2UAZJ9p449pBZTABWeCChI+9Feli85HFr
mkmZpqnOY63SsKfhdV9JLlLmymnspyV7rOpRhA/ghWFQPejIAEHD8qn+OmCoLicjuHwSy/hmo3Hq
YJ7iKNhNXuAC8hByGpjGguY44yZ2CyLCsTSom9BBJbDruOkPyuZIAoyhuMnLeXu8pHNrjnGTuVHs
JqHmQh0HwP6ppVIgW8RTJNAHoUvYCVBVfG8B5gBD0jLGh9l+djqRSp0JDNIBInBVOvOlso+DDHjH
CtO2HcJZ7INxXeSlvOiCejZomNF6wRVKz8vmQV53qy4Bij2iG6oEWeUr/cMcesluPa7QlnaAsX+X
RllcLbvoG+AuOsGX5XgPyksQPUWcAWMpy9qRlcY80ootVPfSx7IsHtdWdIuLTNAq12aNsdQNTTOv
g0di44iBg9iZjfTuvMNw4grSZ1CyQUoIgHoWzFmv8VQu8QIbZXesmjRyms5Knc7u9+cN8QImLKFF
TpkyVfQBT1ezoAvYqBE93KiQ0ZqNBhAE0lcqoVr8EGevnBrg1h575RVKZqiGpQ5efgC1EixWu1l2
1eU1kUDSAVUWSAb10TEcxJh97qail0wpyVV4B3P16YumAgUM3xi7arqtpsK4lNJZvkyLVjjORMsG
TGZESWlNShaLa4jNwDCp1MxpKw2AbLcPyjoHiYp3kF34fVneKUl1AEv3j1ENL0vSiRgoeA6KhiB9
ldhgCdHZdQLnIi8mtjjNIwzsAqTXFIJ7lreVWxM0jdqcgS7O5HSA1KlnTI1+ny1KelzmhXiDRETU
6aLVMLmsMWjrpA9YjVEbu6wbr4lcPZw/BBxlOwWh8mPH6G/YLCchI353Dht0dryECEIFAKeXGU7z
rbuv7gGt2ptXcpDdxhG0C71ocBC7ArAZ6q75XUz+wDsj25/DRFGrSNW1AHeoV03f46YGqSfGt9br
aVl3goVTV2DddGuJiWWrPICQt4Il86Hv/OKPEgBMeox8clulXvcWXfY+nc+ghIjjPUpCR9H8J9+R
0IoCWSxiEHtRyaVlg2+NIIGqR+VAkrLxDD0GwNmYC8HlxHekD1PsR1bKQls1egkXeLyOvaOirHV+
PzmZEvzowwT74UJAjCmLhmdn3zBjHqjGuFvbl3Gcb8fB9M8b42A44bV4fKFRhXYe3pOnXks7G02D
KTuvkyy0PwtyXAposeGJua+z+gm+Wi/XilE+WtP8LSpUkdIA57I/sc84z1iny2o1+Hb6LtprF1Sj
Pd6rwvSTe0Vt18kka4ZWqnPewQ5VqMZsubO+UH7/6oBs+0VU1OF6yWZTmVStWNukXwZsaqVeDXXh
UBYdwXejwfHToduYYK7cVNJmKHvT7+Z3z3Uw79fdjPJ2Csp0Scyawz3iUKNGpQgMORBAOfUSCe8T
qUIExe5N/nCtXSS7HPf7ggeRiI6T7xAfppi9a6Nh6lMCU6p2USt/7PRxKW9rNQYkZXEsk/gmoL5f
2UxgNkF8jLIKxr1Ol5c0JJHwPPlbgqCP6NTLrqg+VYUao4glnX/kQDlvWYRAr1VnYshiSFI9tSG1
hoouJMudyLcBLERNE8QRQlg455miAZ+FSh+Kb/Stc7q4mHIOjxbM9aDetzE8ioF82HLsBal0cfNV
b9lYZD6hJs2TZKuwSMcKpqvQ+yldxeComfaizgvXWTaWmFPQrWZeZImE5wmiB8WfaTtQAO1EVPoC
Myx0T5pqY5SjjZkpoIwwojcy9x5Dt4q2XU30mpksJS26JhvbFQ8f8KZWcefY4zcdfNwCb+ce5o0Z
xv/CaKjCpYSZIY8dyQAlRdvfJLirIUTuKHALSS8cVZmdJcZgoJ68fsW+BZQa9EVM3HNMalkQldLB
YDfTA8q+mhcdE9RjzT/0YSeKJvzDtjHGJJkjwAKFrcJYO5duhAsbvAfHCATmdfE6GeO9Zo5X63oc
LSN1liUThWneXoPtUwfZHp60KtuJVLN+sbN4QLU2bYgDVI5jJ/d9ejmDErc378FK4qBh5ZBoJG5S
fmHABwgJ0H+pigZ+E0AmTs/+aMwmxgfRXMiMLGhRZomaWzlt3KHYj6XimeaDHSu3WXg3Wo0n+My8
SxBMUeDMgJ6Jjh04ta13fdFAX4SGOeU1DTEr2ewsUIHAfPtdxgst8nQBzRANZeylSADXtPBo0jC9
yCQzQyitXaFYg4cZv/wyiccodheznTJ37Iretfs+d4YS4hTnl8pZKXh+KVAcHxjWmZUqfT+pnRkN
XqGRAybMwVg/CXaThkxmZVsT7Ih13GlTtVATi4Y3ry2D/+qur2YnHFB2wnEli7CTynFdPHFRN1Bp
Sg0B19Pvl2eZauRph1SXqJjOUhf9Fkyt8a1WruRqMePpqQnnAiMvGMC9qe1qPkbh2hquMpJhL+VA
cEiWmT+NqSY7aioXGMs14mJ022rM98naRlcRuNQMYCuSFY1yEJbu9NySd+lggHggylegMTRlVR1b
yfOdKRcFkHpy51r2Wh0z26x+aXmBaAXE7XTVq331EmXlz77Ox7eFpKBklJZslpw17PDXg5RWOoCK
Y7lGL7W67laQI8eE8lARDcdfX6P8MEakTY4KHv6J08xdqDiyGg64H0ejvO9Hs/u/I+nepUXA2Iyi
9ieCHmLGmaYvVu/FYDUI8t4enFlKK8GZ4NxdULJHpigj0UdVm7n+SRxWPXi5e88gv9r8vh6fZf2u
tn/nmi+VPyMlFhwGDl0dSI42BpnbX07yJm8mGNR3+W1ybQblQ3kIGwAjFn/YhQDz2Dtz9fW9uQNF
eP8vBEc596iOLBDYdxmly08tsmywutGaB1C3SuEdOq4g6Oj6yNVnNTh/8Hm3CwZ9wAtkgL4VJXzm
5GuJVU8lOGewVuknzcJ7R9uZR+siEXYWeTC0rS2WfRuVIIXIJWx1PgZ5f7U3lIOo96NfZe7Ee/q6
Vq+1x//fAtky0DpDg0bpYTQ9tKDDDqJj70SH5HH9Jq5Y8N5oJytkIk44GZPUtzCWH7J7HTPK6U22
M3Z6MIKW9itJ/4k1JtuaqlQp2undGm31N1Cao/MLJCiPYiYEkaewSX879ynaCO/W8lvFoVchxQZ1
N/+Cg5vn/xuvZKlUCgiN1HkIWxTEAKDerrgrdlStmuZYlFW1Er7ahN+OeccXOrgzbSjogbBWdttH
0Lle/AU5hy9izNx75ZO9DrcrZIKaJFmhVOWwRl/zEUEFmOyW4iG6UPbE6/21cUPbab+3zvKA4lPu
1ImbIrv8EoMBRe5R3IZFketsr8A0JE2FMAb9JdOftXJQWnDzB7CR3ijuUkDG7AuzMKcWmZ0eTbU2
kA5Qiy1m74AYLL0VhRPTTR67X+Jjyd9sjDFYoASivEjU3TaFzchK1LWyCTWInP2N6pFXO/u+vLD9
/uibd8p9gSpKfje9EF89zrdN74jyaK5Hb34Cs2bJxPCPHpm4xFKkEdbgxP09KQT3Md8IFatHy4eA
Led0nWrf2WZYwUhljYHSADyvPSmDIKJyUlQdDLJ0FE3HaJHBeO7YGxXyfKSoptIXl2hBk93cj8lV
PUqt1xRr7UFWaxY9Q3jpIy0CqOj60iopE1lBmZ6reToMnlQ6wN+42XN6WwcNFIrn+x6nBHUj6UoP
oK8ZiIbwecnx1jQTZgmSclMvYBp4OcS9Sg5mJNKiNy1dABsQtlbor9j4aNHofZxTeEDnV98pcYl2
TYVVND/3JSFmi3rbJ2NUMRAjhQpufuZVFY/pqhSkH7zWPmjxWw+oIUmh/uoJLl/e1mEoCoN1yN4o
V/vposA5VlA8FUB4D4YT7tBY8wCpx6UPofbKmyvEsy/gl+gc1j8mmX2so6G0MwKTTa6iJPxNaZud
YFX0V7O7tzXBhJMqzpIZRH00nFCOXSSGF0YBJqe/LLvG5BgHgUXRPjLRYyLWnE0SFkUzJ0jZBjoY
zNAW9ZaATtiS0LPua1309XjvJwwu05Fe4PuAQzj9epoGbIDew+qaPIU7GjMT18ge1AAS7EI4MG+J
JoqmGAMDMSyAZ6fGQLhgpShRocGV1648vvWGsOLMiyHbyMWYSLoFHMG0UwDhWncNCXQzIIkM7uKk
cbqaPBW65BtW7jbLa9i2b3H0OtaWV6GOZK/Svq3xukkv8ymORcHts0OhbwHAHTAKBmbeWAHDooga
mfSd4c0/Fxd6BgHlMalei0sSpL7tiQZQPl8Tp+bYI5Kk0ShBRM0j8ni06mVf5MZj22uic/J5v0/t
MP4zxyMZNRtdZToznXvpQ0Hn3kHds0vQJElui7f1Snbkl/JJmBp/dt1T08yBWdu8wKTyZAAd+o5s
CfraTzCDAU21m1R4UPjfD5cuVR80P7GrA4olmWOFDVXvuj/5re43O9qaGQa3gfqymFOS/wE/7DFh
1S7CBkBU2IshiFfdJwBf6LMAsv35isAOQugWEiLQVcR/nJ5HNQSMXq5hw0yLH0kGqswYes6LfZCt
9FUQ3rj7Z4M1QMaANCWGPrWFfl2/dHNqIN2X3fLX/EB54XVn9DPoKFx96X1BF/dhkD0BXU5iiEJA
xuNqvqyO8U3bX+sIpgrgHs1L+hvoYftRxIjLeUFBDBS1fh2wdKKgV8ksc5mtXCtteh6gvnr1PusA
tu0YknCiej/PQ7ammAve0sMOhTVieBFZAr1uj4r2cxJqGHxOBU8XxCRlhj2kbQiAFX06ANTuYvBo
PwRJ6hdLYBz7Xb4bIO/uhqtDCkekS8FdIgh9kdOjbw448eluRlazov5lwUHtyS3Ui4lAP2EUwOm5
K9wYYVaoVFnaDhj+9qIJpA/kOSlvrL5DhU8B/vuH4Bh8RstgOyG0ZKGBAsQTyyUnx6ahdutK/SO7
1/Yj9tI8kgvxW553treGmK1TBkhEl4uG+CFVA47YpGCCKdLCypVKEu5WVZ1FdFKfi3ina2M2crWt
0UrN5a/v/+VZUHx1L8L1cmpMp3aYUBKlda9mi4oP9hxdK0CHQqrEz1snuuow60Fba+lvWYQD4i/O
gBoLsH4gQ2UW11VxaqYghEW7kDbxKARA2qliEgmuNwL6iq4TZpiA4Dp1+Smp4lnCHyMNbL4vfyYX
ZebkvdlrI1yqeVA86sFwI07OOBBtbCvEjAHaV6D+yLZCimjRYzONUJpAC1bxFIcWR0YHYXJXBdOF
cIqFc7gp0Tz41wFfRo+Necl2iQJwmoyUdv35d4qlmN/VJqdgfK7vawwThr4wy+acP/D2GuhvyDad
lGWMRp1pJmoZ6+9lAgiVBCO6sdOl+EN+znURtj4MsdN2kwY5qUYimqcp1+vw3S6/CyIJ50I9McAc
cJPEGH/NLc1rgGUC29CO3jWzK+EcYNL3XxSRRCtiTgDoZ5YomU3Nk/bWTvVNEIvelwA1YprPadWj
6tW7XoQLENlkjvqSaiMBEZDmdTJkrOa3qJRdwT7Sn3360qMfCgxOaGcDIf3eKdg8yrvKjMopSnRP
xugYFbuvnqy/fMr34uY5L3adWGM2cSKD0hsLFgTEHcApuVPcUyBHtJOuup/xNTYRNWtRpsDLShQT
E2MoAaLPasqMVXmyzXlRCtBNXs6XVBeAHmuQKD73O5EoHSd+nZhivlih2lA4aUrdK+p4F0dX5bq6
tIO1dIqThHVw/utxnh8n1pgkL4/InBPQR3il1BoOpH8C1G/8FERt+jwe616HRl0peeeNcubS4DKb
7WRi9Komo1lqsDraQE3t24OxDw+gNyle0dCrDvZx7Zx/UVPlXOknZun/33iqPZhyM2XYWpqK0YkP
oBdrRx32qenYTyvQi0Uw7Hv7vjIdwYq5h2SzYvrVN6bbpDPm3saKaXFC8/Ig25FHOkWActxeE9Ht
8E8JXlogY0ZihkT61BxoVBKCm5Cu1LAd0/mPGllXYXtrxy/QRxKhdPiO+2GTOSNT3ab6Qm120ezo
0kVt3rfm6oRZ5zbak2A/eXcfqpy4blGTxxqZ/QzRF0yzGsaSxY++N8+L313XDyEAGO7yiv4/pum7
W/GlxDUL9KmK6Wgb1QimOgLNnlRSIC/qpcDajvpOqUG0i8b8+dVxg/bGCnPHtmjX13aDxdXVaoCh
UXWtWJiPcU/+hxGWGGdQ/4e16+qVG2eWv0iAcnhVmnhy9ovgdJRF5fTrb3G8u0fDo2/o9d4HAwZs
oIdUs9nsrq6aAAM16BkseqdKfsYj2vNg9IwgmjFou6LiTaNyVnWKsYsjoAyg1LbooRfyL4Zxp+Vc
7jXekhgPDJumwqMDX4c+kZvr9mH6SRzzzXKS9xkIAjDxBM50j5dQcM9z/vUTt9hOJmx3Ytlh8gm2
tZs0dtDkr3fNBv4IXSMVMDz0qqSv7SbhNDNWGFoQSU3MFaM9haKAyIQ0oo/5mAoCisYYfBU95aBA
Y7F5ggw16hBoGCdeAg0gmzu2TZfz6dJf2GXOXywPci7GluJOd2jAIw0kjr5TrkZnpLX4HQ9qu3ru
KEEbSoAYkWCbNkOikhHjM4gtZrk36tArwsrWlIfL5271fsAUBuS3NFz0KrOoqO4zc6oCLArZTJb/
JOXW6B8GuXYu21FWj8LCEBNGMHouTMAqqG7dxBt5SCenUNu7MtEi2zTJ6Bhju6269EVqhGMQGVdK
oUZO0cXfAUv/Duxg7ehG8xZI4wyu+ODYkWi2qQ6wnAR7nSSZM3WZac8CqsQhaX2zAK2WXme1o4ZZ
5oz68FaJ4rsSlYNdauWuryAhDX8B8Ys2KOXm8mp5i2WiGVhmprwHtNhVhPhVVqSrJg9zzo6uJ2gf
O8oyFQlWZA1Si89GW8XNdXGD+XqoBsuu/sLDb66fuYUt5nKtUKKSSQjfT45IQYUd8TBgfxw20YPp
Il7X75A1dacD7wzQffp05BZmmeiWVyJBuxGZb5nkzmBFbk1iW6q/kPFK6w8qSKDUYnv50630+xFe
FjZpGFjEbMhdA8Fa4I1En7TjI322157+SpVSYlfh1JH+x8ZioJOywaLUz2xsJoSa0kFnxLUe9PZI
x/jDL6YLLFm6JTtICb/IrgxNa27spqv4vLMfdpmdbQdBFWIVdqf9ifwCpLOW1+9TiE7XG8sVOVit
9fSXDq7+tU5mV0FELmYRXWf8bN4F+2ZjXFeKXUx2Cg2GzAMdo5dovBOyHtw+jNJjuviUgZiFmFaH
0WgHyLaHOshV86S/IfvGRHC7ib4EoW1xm6hrRRF40IdZGtkXZi0xFIkpwiztA6pA30R+jBaZblOm
jdDn1o/Xo82HPfZClNpQhK4glhnbuIV1iCeGnrpDdSvJbOuODu0au+Hu8jmhF8MlB2Iujl5rc60p
MyQe4AadstiRrciLo8AZM+g3BbF/2Rxvjcz1EYRinJQxzGVxktxiVlGWnaRXko5jZ+3WBRspLaZh
GB+0JeffLoiUuQonRG50UhTb1KtjPxUuQNTvl9ezlrct7LCwVwUYCdkqcO+qM0S4Mute1INHVQ5d
qbUegLMY7LTTv162+T9C24ejMIuThUIjWYhNVG4KsDVSGjDlC+VrpJBlrqonDSEXPORTpwhDnq2V
UA9xVYxLkNChzS9to3hB+xshbW1HF6eOBfRNeZEFbYVToMnPcrQtiq+YdnZDAyWusfAEnv/zIhpb
3E2tKkqKFvZA4L1TvsmqTUGSmB7vKX2e7NOgZogc9+QcA5apiiSKkNcB7vxuijFOWqP1pgmTfdlP
OEebRfRZfR7FFijY3UQQryooTJizdl3r+WYSprtE7Dg8KWtHbvnhmHDZmlpG8gIbaY0J5v6hwxd9
ncqas6jVqEwHKTHsBUo8UBucn+xpFhSl7bB19F4fRlc5Ul6DyrXu1NiWC1B087KXFQI+VP4XJplL
tiBjTLTxlKGBleUW05tzBH53y9MxYhYdxq/j7ISn8dHq0P3BrB4l1MIT6US+Dn6R8wVrtRQMk4xQ
ZqrkquqHN6Dr7i97yunFzJ7xpQ32FpDFoJ7Ax+Qac+1FeuQ0onELNIU7JJFHZQRHUXdIZzrCFO8u
215zG8zsgS8TqBD1E95sFoLOMGqYzhJhl4FWJBzkjTV17n8zw1w8EViswHeMXVTzxi66aI+Ba1eU
eaF5LR9broYJzYGa1PqU4nnUnui5Uo885Zj6qj2aM4CaheubHINsr2FKuhayEjBIC4P9rgB5VAyk
pYokRT8A/cVJdDlfi63O1SqZ5qLC1xrDyVOMwZXMO77KI3XpT+744ROs7M8QKhkpelgJTacOroIa
WjESGkT6LZCVdQUvdITSmT0ZcEDejq6FZhNs/CAQNsDgajIZbpH2sxFOeDcgmD3UgvW1Sv/kWWkq
AOUDkasBK8Cc6CLSZWLWGk60hXFAY7LjnEcAuPqqXNpgTnRT1ZnS9AqeP3HoxEPpKNVb0QB2Eet2
XH2pJ+KKaW4bFtieG+X98mFbvVSX1pnTVll5pkJZF70bMM8Y/nAFqUqttSF958zgBBxHW+x9HvB4
9csttpU5e+mYzVZEg1hfvJJaslWDp1HIscDSesxBbs7ZjE0t2sq2imjfNrzMgP7IT67/sQgWumkQ
UYnlBC/0WFNeAlVo7D7Ir3QhOFjg9reDAqPN43QVJNrb5W+2MhaDe2ZhmbnlMg0aNwbwnAhd5ib6
IYPbNsWTx8LoL3ktphv6wqOYDxUUopIt7Yxb3tFbrURCmAYSq1ATQcOKcVr4bF9BxZqWJ37xkoUY
yKFTJKhCOsIm2SZ7XkBbzycWNhlX1fOpm40Ch3FwlFcoyLsEsfOZ6vcqzvgU36TfLu/zilwx9nlh
kHFT3RA7w+wbus9o5TzTCuS4Ve3OrXrwOPZOcZ15oW862Y68XDa9/olxzQLCYJqQw2JiG0STVHks
sL/qRkSVSUG5TtEdvcD0XNk8an68tyAanhmHbqq/DemTbghOUN9J3X0NLpAYP+ryD1o9T4vfQ/99
8cJWhiqs2wm/B1BURwJMs2t2/80Ck5TOQ16naYPNTmprr5nNFgGPF+xWr+DFW5MJ5wDRlZWiILXQ
HsLrYJ/uA1fedb74OqMGM2x17/KS6CH4FCEW5phD0mMGyYxymKvFyGmV3M6MGOIU4zYVv2sAsl62
tvqJFtaY46HqFbpVKN65vSb/lCalsIWZ98Rc98sPIyzDtDgIDQATeEX3r21sA2mmfLds2Yu93NFx
IkzFib62eLd8B7YXjc5sk0BUiaeku/qsXr7lmQDYCtbcpDFSKVXD3MocgtZU1nagx/AApZ8c8CVM
6Ji1t3o7p7sxmITXIbRwwWV5xDkXp5nHC9+YRUzmcdyZJMY3phzjERDnsq0dQ4+Syw4g6DEwUHdo
bsQXIPDsy997NcFbfArmSJqQBCwgLo4rbmhrz6o7zYfeRXQwI5Pb9KIbemmVzOFEwX5U1A6rpJFQ
cmOvjEHehukoIMdA2Cs8/relMed07sUiSuhDyoiPRXFVVt/VhvMGXr/BdDDxY+SKioUwxyUqIiAm
FZr/+zOIa3VHOgQ77XrwRV9xZDu5yzaEc0LXH28Lm8yFIlY9xrlpI03cG37mEqfG5CqmBK949/N6
5PlncWwlKMxHTQ0UFd8LVAUJaZwS48tV5wnxTY5c8k++1ocx5p1vBjl65A12sqFdIFDUWMeI1zX7
H1t3og/TAHtjm+KCWggE7088ZwILIwPpsci1a1QdbnsSfcmgnzwScOsXHeSUMs4ZXz9oH6aZrxZb
YZxMhYwj3rTNvkxVTCYOIV5t6sDT/TsBBz8ftH9snbZhcc+KM0g6wgHLrMt5tskQXaU9uSuUynAF
Mut2UBIIfAWpPQ36dWeR3ay1d4aBbKjVrtvUeGs6+bEC3MZG/dZDu+EgNTraboZqY3DKjxLFRAYx
fgcojgARXL/NWgqpjam97oruJhvN53g0EzdqK8gkDOl7YkTgRa1sCDo+TWZ+PRnzbUboL8skWxF0
dGRDNbHnHEJPbVQSvycqmtIIQZyPsP5M0j92hvEyVTBaqEkh6dUalJGSlyp+LmKgPhK8PeN3S0d1
WtP8MtCcQvhx2cFXe0agIqTcddT5TvfR4qvUcUEStUfmmeyGbG/eRcRW95j+cccShCMUrW6JOxLT
3j8nhVj1PSDeDDpyD3dmVt1LFWniGKs2zI0UgH5XeEtLTrJJo+knn1vYYG7TSp4kER6DjnTW2HKg
2GR+CsDuOKJZc3kjeauh+dliHzVJHVI1QopSp9Um1W9rjXgGHpx/YIUCt+nQPnq9jBVjUrtEyXBe
a+0olYkrqoMTiSJnLesOuTDD3L9INKKojxFjjdh4DcERBySr1yjZq9AOkhfL5SbWJJSLR/OQhN1P
o0t5uAy6kE8fDq4BFDBICuAd59tJFUr7sSf4cM4EIjLJBicZnc42UPEHFyJ/XGPNUyCeB3pOjKHB
JnNninEAhRcj0lxLmUFZ1z/LgWhnKM3YwBJyxl7o9rGLW9pio24NPTcrFdC/jIbIk+Ky2xFiqJvL
vrKaBizMsBpUQioacdCYtCqnfTfwrkokpzXv4itlA/nBg9rdBk4qcKuBpxGTC8tjhyaAmwvzAchy
2IUmmrjVfG0H3pDdfMid/qRRE2769yp3gldKZsTFF6z5znLdzKFXtNYYWivGGABS5Q2Va4nc2Cne
y2fUDn5D2ETm+A5brVMrPcN9EwCOAsnuAhW1dxpOA3RuKq/zwF0GGfkWgxblszbNeNGDExEVKLRa
wsTGMeKP3lJnvfQFmPOr1IFeyhYcTAD4zQ4ryOvJ6YBhMWDTlCJ30Jb0u6HkzZ+vvhiWO0+D5CII
QhY0kuUWO09fDGloD5vqi3Qw3+AKmNVR/QqjhvI3YeD63OoXADEdnRcDWRbbyooqeUwKBYZJ9jNO
BrAnhd4c3pUhL82ll9KnnV0YYna20lJikhqGkl122z7QslDjgsPg8TfgtqthYmGL2c2yDHJprjBA
lh1rQGXey13ugXLPqb4r003vUfpeXnK9dotBjvGffaT7vPiAilZ2mTghCqokAT782kgfepXDG71a
e1oaYWJ7pZdJF2vYQzpbErxL4CDKnCsZA42GV+KUBjfZdfVDtMGVzynE8JbHBHnSmyTIJPr1zHQn
y7PbD0/awPER3mdjonvSQEbbivDZyKi7Sl+6ccXZwRWuCXov/vOZWLRWOLdDOnYwYYKmYDP75Dq+
BqGWuEHOgV2lA+NaDAXoyFfdVADbzp3oU3klHvJnPfJpoGjEjQnqNvaKEUPQSmklQj1FjGJ2AQA5
4vTb0h9AtyMTJ9jV3uAWXvhGGYyUnZU+9wT0dZDIwP/TKju+4U1nrYaCxU9i0kqzVpM2gn6mmw/N
LcmS62Jq/XBO/T7NOA/t1ZKRtbDF3DRtAJB/BBg52vbWq2WCbsxPBAfgIFcI7doTfQmiuF4F/s8+
3EeDJ5p2DMggd659/arXNTSiMRxM6TLPz22t1oCy0x/yC5nfOEICcQvaf0vAeVRsWpSreEWatSwR
fP4SFbnE8Aq0rs6NFkWqZR3UmPDkxxWPy52WTWQ/wegBt6RBd5KJu7ClnuQFMRzGdqvkPiMZxH+B
tkZBo4D+QmVTAMjkKx4RAMb/9wwPwOwoIKnTMW2HJiAd41oEQlVDRTiOJnzZkXxBFSy3Sc3jwl6J
Rmc2mP1LmywtLVDSuUQvA1eXi84tA0F0Q1LkHicXXLm3zmwxnppH1lyo4+lbQTL2RLJtQh+qdsQt
bwBnrZkhi+D9AAaRcrKLzB1ppANyiwC2wFrn9YFN5fJKb36fXNlWf0NNiGuQbvTiYwn6qAtaB4O1
O7pCDN1Jwev89BFlWrhGyu3xrRVpsUITfzAjCXlX5svFDRBfzawB1LKTHSCLMTjxPd+BC3pTbHie
yDXGfDoh76UxxPlDUjW68YHW1gRHf7DQyweG9I3jKCu319nS2BdmEAVpHYmqa2b5l6yMvrWZ7FmJ
5SrQLm2I+BBW4z4NkvtIrO6ho3uj9NZ9lg4PSqS7nN+yeugX28w4kmz1QjZap5UjnTxIduL2tvhQ
7aAxltjcjV65Oc6WzrhRqSbziIlJqJfdBJv+0RCxZn9+0ZG86r4uOeCiJ50txc7/g0cxAVxtDCkl
iOEnMmDj5dfYfnCDWWKoePAkxnjfmEnASjPK5LZWVFeuDkp61TU8fBRvJ5k8a0oCKKNLMJDJww8Q
pW+MwvQ6RXwu9YCXC/GchEm3qrxCf4BGG/Mqvp8au4O4Bp0KLbfC6FWZL70rjohnZuZgtMmJMZ8d
2sKt8XjZV6mVT/fTh6uyidCIcs0Q1fgVvyiW6XQ25T7moQvol7lkhgk8NWkq9IrhJp36IMzGt7rL
vyl6+nVS4ndz+HF5TWu1weWBMJnIU4ajqCUWLt32hCOCwtNox+l1qjyou3RHocCK5uTzfdweeAvl
RT32Td3U6oD8Gbap3ll33XyhTy0KLx1ToOt4PWDe52MiTVVK1pgH2FeKvwQ7HlgHJY9/Na7e+Asv
YSJM26sZMcAm60KY61CpitML/b5AR4/z4VYqIGcfjokmQURE0phYDp3mKG/pkHnyTLEENJp0B27k
5JxBVs8vbYugK0HTCqqToHqmYGDdbVy5faU3MIUR/Mf1MfGlNqJ8xiwhPW3qO+Uxm088ZjI8g/zG
ZCbXGZkYE6RlaVagvMV9r/ntDRBE9ugoe1TR7MLhgkFWKAJkyImCKhl6RGAnYK5gXW6VigwNvfAH
TzvOWxnuqGB8g1eBX+s8wRKdCDMkyFezZROMNJm9LHYA+8upPU/m4zBuUll4iOJx184zCEme6zDE
oBhPdIlrmTlwupZVoyGMWGPYbjM12oeCfpTrOnQqofVbM0a3ywxfVOiz2FGXfeE40PoWfyycOYhy
Pc0qIVg4ZY2SqLKA9wu6/mfJsI7XOt7I4AM6udYiN41QUw4mucYsKjj3oCaneilevSjBNp0jQoIp
f+AVOejWfbojFhYZ9wnbNBMUHbQWFdQilS63C97DhWeB+XhxpxBVkKmFLrXL4l1POKJqawZQ39Ag
LIYhH1CenCf0QReVtVDHOvi0MdtdJPVrrzfPl31gLUexqN6XgjfeZz4oJTEUqOtlujv3oWMZ81az
9J+a1gDBwqM/WAv7S1PMfk2xVDRlmOouRFzvVdU4xLr+UOY9p/C0VngHidbHkhiv1iytqKVJpAQq
YPB7HYmNVMiPv6SnsqGywZsoAq6Bzp4136KUK3jJWydz7fQl6MZDgi2tMswM15nfTl+UcXAvf7jV
usNymUz6SqDLECFCYTs3J7rHm7r0WhB50YSkMf3L1nhrYq4aqQcSXLCwpmKajkNvoDkbfYOI1Y/L
ZlYSEJRtQI+rYGzWUlnQIb5pVAalKZ/yR/o+V0DozJeNWUvpdBwshRZswP3PvlzNop0zJdExX7kP
7lqfHAan3Kle/1Iemlf5e7X7HSqotWh/ZpVJJGdzDAxQP8moCGAMEoPd6YYcQc104PZ+Vk71mSUm
+OVRqmlCo8rIfOrj/F0BO941VTM2rsMdFLFbUB7b8pEP2F5zShDzoSyLjweCY1ZG0AygIyYlMJzs
pufcyzfhUdvLtnzgE+GsPAKgFEErU5Qq6ZMpkpij2veD7MbJaEOQahcau1J7tFpM7pYVL9daqRyB
k8ICCS8KSMCMMjuq1kSfE6Omnmnum7u/qVuq22zPvSxX8sgzW0ygbAYhJ6HewE8eqOZPhkFScSdc
zV4CflpeoXitaHpmjQmXTT8pUy/GsntQN/2RUkYGO8+4Gj2aJ0OzE8Rylw/52gyProJrAFpeYIhG
rfb8XktaKeghCiwDmEVNqk63AYsjbXt4p9Kp6OaQMrd2XBr3lSiGuAJ9UghUYGRJYzY2MgO1FsA5
4DYRAIOjfKym5jHrSs69vXr6FmaYHa1RL4JAai+7UVQ6tR7bZk4O7Vg7skp4e7nqKwbQbThu4JmT
mcAcZlpCzKqTXXMyIXdRDPmzFBXqjRFV6IBESX8sp970o1aMj43RgrhFKGWHhGL6XFeTeHf5035e
+UkAUkHKAjZqkNmef9mobglR0GJ1dRX1aBO5JdKu9hjWwWMqN7wrcP1zfqydsWZCEqNHE0h2rai5
17TyukxHz6zkf70oGV5jSCdmKkVjn3VDmf999PVDEhibtL/rw2mXCfeXN2/tfQUFTRXlVBGMhJBe
Pt89pKtNK8US3BPsPrrTXNESZ7+3NoVXXHHfV6ues7BGv+UiJU+UKBnVCNZ+jVRnronZHsGr0btA
YRF/595KK88NrM/Ayx/pJmg4mONXlRbGSanF3qfVd3OnbKxN6MhbrmoajcZM8q8DWA/eNw19C7Dt
n69NGkZRTtKcDhIMHsXN/NJoE9F6j339Dwbxz6wx320kaaUUJqxFYE9JDwDXuZ2f2b9gpkB2HDgZ
7prfL1fHfLk2bcJaVWLggqViAE5f3oCH8RalojeOQ65uI+im8ADHw/iTVlFktBBmC5CwID06Tl7k
UDw9JRRGUe+O321aPQDahz12gps0SjObKjayxXhz3zvKNr7qwfVd3ep0mJR79a0dASi+YPYbyD+M
PTIbaXRCb4klLnXqJlAqRMNEBUvsdFS3v6HJwrPGJOyZmopVWYcyitvZbbWnxLvKhjy2Dr3WecWo
tUza0KHUKVIOf4hAMCdAr4aAFBWkFnbBPt7XW+0kdscj7F+9y5d2mBgMgefWarpSRtNp9kcgm2S7
AKfIMd4WPl1h4wrzTn813iEOihFBl5ss0YWwR33xA1gQQAdu2jKaLOnUF6ruVU/5BvvbzG7tfEcp
VGon2Qu3nc2DsPMMM6/zQQTFXxYji9Glx2gE/AXkOnGAYeTw1irabZTzoMNrk3wgbf/nm2rUwRYR
W50FKywyQu8H7XU+gvvaIQ4mnx+6Y+H1T9hc93IAoGHy094iWtMSnEJ18RiDhpGIqWBKrl5Bd3J4
DIKnywZWTzy6y0AbYghKxeV3bqEx0tqwwLaFR2wK9acRRKed3xzpBDefi3clboJXVdexiSCQRdJ7
biy3yt4KSoG4kvZM+rdBPYogS+asaCVmQmkMAyggl0fphtVhEKssa0LNIohhUBkHFiST7iPfAOBP
g3v4csA/AjyTzCYGqlG2IBMmJwb24q0DdaZ2X7mYqYZT2tlPHt5lJbacLZHZR3GaUEiFpg5Qjali
y4JxJJL1NZglQPTLN2IqhzA1vCzIZ97mrjgkLOPFh2e7Bk1I5syppWHO8YSV0llW0Zu+WCjugL25
eQ1sYR+YkCjltWDklbB9ZpM5dRBYqUUdcDc8adsdGDSLh/ZlAmwHgiFb65o+4tO7dNO41Q5sHAjk
42MFsD4XZMRbOnWCxeGflC5Qxs4grqW3diERe5wn77LvrryoLfSS8HqXoCeqsfRoRmUoYPbWiCt3
ppt23/vI18rQVnUgCaN/n8PAFg6iBuJFyVKYyzAHichoFTgmUfOoZrmttfeGWTiXF7RW5zmzwtyC
c9qpkdZhRd0+vx5mWzpYjjDa/YvhjfvqSB+a07YTbVJytnItsJ1ZZkJnV89JMIawDAXGbeqFqW0A
2OcEN5SpswvciXco6aFjYvXSIAvVqeQ40qG6TECq8LMXHmW1sWPp/vJ+rtqQAfZQRBOUXSzfhxXP
8WDO+GhSeVOEb3q/KXhjQJ9fkFD+WphgThsGX/qgnLCMsld+inoBHXrV2vatsW0HsXH/7XrAdKGA
qI+q8qFXwJypkRhZaMRh6VrafTdsu/gpHJ8vm1gBx1EbgADhZGHmhtX8IkrTxGIBG0pnmxsKDkwP
9W0GGP/w1ibOcDs69L6Dcq8MHFKA7kiWcJZ5ejie+wYtWQEpqaPPBeUxJmyKKp56QoqArW7y63Ar
Ag9EIO2cPVj3jV8BnDi5ite400kKwkQGnHlqazcQ/HU1zm9ZAUef/xbmAzdS2gkRvazEfb/T9/Hk
dE8tuk6HAGzPmG64be8k0xMhbfXCTVY/X5QmuF4h1nDi/AeA7jyGhnoay1pctLibB4/c68/DlXCd
OvQ9I4y/IbSzEgXODTLxpwRBcQOSDphDfdnco6J9kDb0XtYP/JR/JT88t8bEnCyuQrXNYK3x6l0g
mBB6zWxKyt+DTzNO7N4YwaF7+0e4HdR9QBqD4qiFiqzObCxmZIc+lTK6ThFzKkh6BFq6gHjnyZN4
8KzPqTfMoXivUOZexWTnf0AQPDWijjKTGpTqXSMPogfBTdDdFQbmcubBfOxSqBZnYaxwrq3PtzAs
gx/nJFr6WSCVDKWU5xF0miKp1H1tzlM7aIhuXw4aK2V0mAEvMLIcmQoFMl9yIJ0UGXWCFBKYUvkp
8S0URlU/fP0N2sLP2dyZLZZIQw2LUaiCuD11JbLcT7sjaOeG2Yk29VH25NEJ91T9SlefxfQJKk18
PM/qOVmsl+3HUKGqWmixXlqLmgN7uvpFJDV6CZJovroDDXjnAfF8zUwQglPVdUVSOBDkYZJX0PsC
3RZthwf+/p44pD/bAkkj7WdByI+61CJxk0gQFA3IQ/Atxed82z2pgj0MQAl3LvhWyRu4iLwKVNqx
mzkKcFvpPdU5M96QGnn8rskKSpQuHeVMDbOGnwUa+w7y0/Mc0q0G5UXlUNxIAGJM4s7PeHb9CUr0
3CBTZJGFVK0UCwaVB/MuPChQs5A2+nc6hMTnB1vJ1s+tMZGoNaUKxL7w5tGX/PaBDmGDhtOxQlu/
be3MHgGNmezhG+axYF6A4Be3IkGd5/MH/9hhJuhXuTWMhhVhh/fmBqyHUGYovRyvgxpyELy0b+V7
osADrSNMQSLBQCp97l5ROlVFXGN7+1fK01I5jQp2pu+jIzndj+SOW1r9nKCd2WOVleZxDkOtgj2s
D2zpDd5fUGnLgbKH+LdtfEXhbPMbjcXPteNzs0wKk85T1hUtzNJXWHkzQgNQw/zeb3TfPof4c0tM
bAiM3ujECJbkL60rfKdbGrky6Lehpx7bNUSoeU/MlcbwuUkmDw2DRtOD0zf043uqDN3vCVrQUBPn
XSyfffPcEhOMJolGe7q4xgP5FGg99qkTH7VNeQ/JW/5Axuc4e26OPigWsY9Y+G69hding0J6C0Fv
1zxWMSREf+fsr6SWsIaeIrDomMVBk+HcWjxoYlYRq3EPuf0rDSHRe76hlRDN0UanvSp/CuE28NzL
1/Wqx/xjF0ri53a1ShuVuoDdNqn8ekoOhhT/vGxiZVpsuTZIiJzbIHU9Su0IG/TGgmSU+ZPcmShW
gy4ItFCTj1JPtEO70dDc3zh9nxPnc+vMmciGqsgmBdbppSGAAW5OnRAqf60nuiJK83dcTN6q5yz2
lDkSojyXmO6CRXrekcomPr2iVd8Kf+PWWOmBn6+PORZjVpAurmCNzmrMbuYa/a2eHqjv9JSFW9uJ
6lZIuM33zw/qc7vM+bDkMZa6DnYNwc/rrwq5TbLvHM9ZDdiLnWTu37BvrYlosKFiCLgHpaRjNk+Q
FHeTZ4D5nXq46R7UAaAh7jf8nFmer465i0H7+5fXUJ+VR3uIt3NxpwM9vQ83mS05QWyXFdDqm2Jf
3/UVUKS8NshKZnn+G5jLWC1K0VAirJ56LmZxM/C5Y2LK2Mhu2jq/8b7lHRUmCBlJZA5CDIPyFaYS
HcHOXMCKvBbJ1e/IQa3UF84WeLpbFiG2FxqpAniQuu6r5Bc/QP4i9LMbgxdka3mda9qqP16XwXEK
v5TZD/Nb6N/94LgYZ82n58ziN0zxMEtiftpkTB4hPNSlS1tplF+wuJNFbit5/dxQKI6sA8nBvo8s
wJBrHY0nN2/EO6u5VtX2Okq4g9yrtyWVB/xlhn0a5cC8pcHfYU85FjdIrOgUzPzEF1NeefPRD/lh
jInwcg1K4LbGmsQ9XtB2+uVvP62fun/9ij03xYRz0hWhIEVB444GeL3qlxLUhn/kEh+rYeJ3ncuT
kTYnt6QRFRWB/jryQQ0MMeq0v/7T1Gaxf0wMTzIQ2CU6LPZ+uC0Uj84vUFLg8RqsKoLLQzOsB7eP
BTKhe5oVVcipC6qbeJvu481pVuLA61HTGHn+mDj/VEz0TjKipq1gNjjQfqMTu7NUL1a+htmR9DHn
o63nMR9LYuK1OBWDFtP8aZL2uJiA05UdjlusX0YfJphwHEn1Xwe323cenZAYyxe4oVfbKRTCMMw2
7SuUl2+nDccwbx+ZsFwVrQQKVqyN5hOKSRxp8BN9l91QWjvKMNnchlbmiMN1O9pCwpW64ewtOxkl
G03diz3sB5H5XFTGfdNjUpqzSE5YZClH6iRIJ3CqUJ+skTTte7GxLUzeg0py8Lud8bMsIRbWPEUe
965fvwL++bDskFQCNZM2o5nMCBVowS5voCKZOzHA/YpXo4TEf/iuZ4imjjYg2segATrPiBuJIFjK
eMrQmmO8LR+okne+iw4lXx9pfXUftpjYghllCeUr2NLsCU3dyOl+0ugMFVzAaKM9F1FEA/DnU/9h
jwkunQAUWEKLNL8ma1tIL2FxOlKm9j6+4Y6V87aSCTKT1oxaPp7M/b2RGoDXNcpBEY/SaPUhL30s
jQkyZZrl6qT8bQvHLwW91nQUt9xVrZ+GD0tMrJmUugznCHWYms4BvGkA0lICGnE3+JITbftNtJf/
QKEP8VpGV1MC6SDUVBmvzEgfmhndyilyAMvf5gBoJMDSubPXboor6fbykV8NKwtzjGMKYQRBV2pu
1pLrPsoPEtcXV31/YYLxxUQZJGMiMCFu0mfcrEAjl9v4CBpgDwn0jlfQWv1qC3OML9a63qlSiq9W
VHiD5SI4y6RHPeQ1aHkbx7ihYAyAJxSoTBRE9IgI7pr25fKnWa/MLVbC+J85GplcS9i45t3aTs4v
eTOQ+qKo6wqbepPyCMt4a2LuOLFLEKRUGKzBTo38xNZiLk8oxxs+3WNhgAkGWs1VN8Ozti1FP/Uo
aBTAW3A73fxGV2s1OH1sI3upBSJEL9FKp8cYBeuvdIoTuiCe8jXn16pXs4SFLRqXFw8ZtQ2Nekxg
q3UNaIqGJ026yM9ehsRLryj3NX0yW6VfXnGLgKsxf2GbiRyCKaaqgjnAUx8m2FPR+t6mJY/m5jfA
iLxdZQIHyLDAXEzrqcM+ulW9eTve5zuFwq6ueCea45YmE0Cm0shiK4YpsJfYpNgbIy+t5FlgYoY1
QTTJyhEz2vqqFIOtVY87zmFe3y+AutA4MSDPwZgQK0gzAeFHv468n4/5vj3Q92193254L4vVcjBg
aqJsof2nYQL23AtlLSl1knZg/xZLUJUFpTFuSDALqg2aGSI5Oej17xqhIttE6EoX09Txk9BpleFc
XvTaEwfgX1mX0GSFPCrz4foRcP64Nmg6ScfBW2BIqa4Rt2Gy9vlAoKNTDkxZVdh5kCKIx7of8MZR
N6B5lebrMNtSHixa8WuK3rYwQRSjS3Z5dSvgIPT5FmaZAzdOVSZMJpZHm46keS79fNP4IrGnwE5v
M6/YzF/769TnPelWa1JLw8zZq6KsVXPztN54K2puMO0x/YJmOXFJ8vYbIXQtaC8NMh+yg2JMYs0w
SGFzOtTTOhXpJMAWP+gkfOCUPOAVvdrY/HVpkDktZisDw2PBoCA89XVrj0XrhGK4aabJSyLosATS
lvM1eU7EHJrZILraq6c1nsRX/BpFsPIr2tWY9cy8ubtRMy4L82rLYblQ5o7HpxzEJPhrZ0M0h46W
D7SnFw+enF5T5AW+qh8OYOvlQry5fsTc921WKupowIF/vRIs0RZObWXJiV9BSsFJNVdbEIu1skhr
pet6NU6x1toFm/aAkjE6VTEoHIfeFsxXObYz0dEyu/sRN66CVzQXj7waGZc/gUbpxf0cSopZQfqI
HlnDDoCnoUKSwzHbc2/jtWfK0hKTCcB/tdDIYCnbgbnyqt5OPubv7GjPa6jKHMdlAcOSWGoDEHF0
Taemla31mT+adnqtemQDTCS48/JNfxqTr/UXWd+MqRfInjZtOjDN4RLYcI7SWiaigIFbVC1KAsvC
vkNJ1pTSwls+ORo34bbBpE5t2MpGBpWLoNg89u0V3BIC8Ye9T9BFrfurRk+JqyR0X+L0AHZiipCQ
HBAwPkTAhrv/bZEslnGakvj/WLuuZblxJflFjKA3r7Rtj9Mxkl4YsvTe8+s30ZodsSFsY+bMxn24
EaOIU10gUChUZWVWwMSRmPhLrVMu8aJfHSLW2b2tvMNDIt4fEXHjI7WfwAmvNiOpTnZgPyhx08iN
avcFCDSIVmcZ5MWTGjrDITznXDEFVu6yXV/qoiubelDrnpR7v4keVKl2UmFfKrF+/SJwSH3ZQWnj
KHW5aaM1NiGpQXXe8KpdBOFIjLB+4vBARfo/fkXqZkvCxMrKDK4Rfhz9laCxh49EAQ6Kq5/+856h
rrU0VNoonGBNDOq9jKRZuRCu/NKb46XN7Pxks5LUjSYpLSClxDdhJx50j0AICw+abC9Tj/ky2Uc9
Aej+9xAaXh9H6k6LxLpUYtIyI2OIw2PyqD+Q3ZJ7RQZ8KucDMqPfxknqDhPkQgn7BcYInEQqHFM6
E0QSmZfITXfOd9M9HyVEdsWNw0jfZGYsFeuyYGXz1rIlvXDi6Pvcvvw31zTqsoICdzOowHa4vY9h
24uOu1bswd3oKR5Q56mT/uBSAnFCNz0iJBuquHTNZYcWYCDqgsIZUozUqKAcLl+4W5Rnjooswzhm
jbbi6xE+ygJEq4P52qCcj4HVQFTuk6+cJWUmsr93Cz3AbbSimCK6oLkaQCDqROafBAfKSS1IndBA
4KZYvI1C/n2TbyTZLNcpafLkkFoNtXoX4cgl87u6ZZsIrVGBpTMUvMdr+BWex5OxC/ek2Nvsiaoe
aRpzG5vMl91mHanQMg4DCA7JjUAwAZppl7U9f9A6tMa/qUDnrJk9PfevaJH7ZmTXs82N25xjr1Ex
Rm4V1N4kLGzjVSgqdgEEp8KT9KijWy3vLBcEMU+cvcPbq1SkwXRJ1Kc6fCZhLVrcDvQiszNBjcoJ
v/K3DrOfu/mmf6hBDm1daAR3ke/rZw1DSiS7WF/l3T9AOXDOBS0FmeWtPqTkqiDkmCpkK6TQCT+p
z+VPgwyPB5PKKeMzvx/G9UB5i/77H5OB/TxGmKbTMPWYzsfKEpFELangvueTgVgYuowYpgPZx/Xx
U80aXOoDrKjB4hXIhsFPtaKWTriUyyDmzUkwT8Vvc/S1QFRZohLNEJgjYLUsUAIhkHfc+g5zJ27s
UBdDW+aCuhK3UswE1KhnflsPmMIAHxFKw85/W0P6Rhgm5Ei9CGNEhoAMnsRuFIQfSGIt7niUmkwg
lSrjc5mgS8D/U4FF6KasadQV59oqpdbRMXbjjoLc+6BmjMAHU6y5V5mWfF9ZDbRfodntmH0mOmm2
Fi7yce3UZP38pFvzF7GPMOXGWQ1in775wQsAZL0EghpVoX6f1slNPo0TAq0kO4247GNFc/tevW8l
UKzlcnIvh8YBhFxnS1L8eGw/KIL8s1Cz74u8Ps6h8LCibmrXYs7Z6yTg3fphVEAMoyacQ23s3KqL
Im+B5CqmCzLjOPcW2IJyEXy+Vj2EH2Y1KZ7ftSjke0HY2ERx8/qYgQXOAB/IjEc7NMzB+Yo0E4CG
BgqI0P9CwxiQaZWAUd/D04CPABKm/7VMTsrmfm2NQtSzBZZ7Xz2Q526GoRGCWbrgAbj8L+xF/m2O
SleiRIu1Kl0QtdY5dZcuHBxVGvaylB5n9OvUPDoKylK/5whuvSTBdOOl1C2Rkenwkghj1DVGcvrj
jPd892C+8ctCrJxla43KWaq2U6UlgZOghfk6pENpj5MFrC+iLO80sR61qNeiA49pQPAoUKbkATV3
LUNsuQz/u8g3cfXEQGqOjnAmEa24t1ye5iKzr7a1SiVLYGJeql5TyWW3eFJ0R4i1SdIpR3cAMSNd
4qKmyQf643Bu/KSiRt9No5BF8LPKL/hQCEPdDwFg2nilqAUG9/6BfAvzM25sUgFhlKpJLtJL3O5P
l6KBu+JSIs0vJEkok7/8g0Ix62ZCUITmMobxQSlEOTrHaSUlK8J3Boay/pn02r7lr2hWArvIuytk
poeqhEF8EewiskEZE7M86rtIxl3xc3Zlb8CqOtNF50g8oA50avdEssZw2uFL8lw+gb040PbJa8wt
9jGGRhCGNr+EWmspNNVSb/FLCGPg9BRjghu8aYZfBRBHFrGf8dkBIS8foYGmeMJePgu1zSsEMjcZ
7k0FDIsaVKeo4NRKGKIbSBQ2NAyVJYttaKV7O9KzV/y3CSoQrZpSKTOeLy6Q1U6SW+feauy+nN8V
8MC6A9II0P2gXHgd8Mou0tdOQAgC0c+z6kUHdAAOhOYz8/nJLzMIbYxR4cBIGkPrezhVxsMR7ZwH
8KcB4wzp4GI0eIyprBQRrEJ/e0bt2UKAqt5qwjNUZH6Cs8INPTmonzsbkui+FNnzI8YbogfpvGDM
4F2v+611ap+CqkaIFA2ukpql7uT+2DnK04WOJ9BDh4fVYTBp4lxsvKXyb8NqFBAMw9sYoLnlvKi2
/BL+RI+OPDFiN/4afljQLnOn5/lFtPwcKcN/3EoKqdNv7s48M+pFHPATSE6uO30MllpE3HvSLOsr
vmoWq1aKt4ZpWKaOZiQ9Ep7gVSzowApe6lHTHeZjzgQtrnhFbPNguMxa6dYYdR4jaMslbQdjkwOV
20vL8zvpKoNTBvnWu6o1W3PUsRyAEbLaFebI9sk/kepJedSAhK8/T9yqPjPWbBaSOpYAwS9dWsKY
KodOSfhrJ3AgtIN3O6QxW0Jbp6gTWbX6Wo0D7BDO8vIvPJnk9Wdum5rnEXX6iqSWymaCJVKqrL8X
T6AweyCfK/s+YXa+cOsXnk1mc0jVQU4FSlRNNOnC0BAr0YLeOOC/r+DuS570R2nfeSbqXcDdSF9B
wU36QifEVwfDadYj9OCdoUD1m7tXyfXzRw60+SXUOs+NCm7BHr+k85SPpESbOfNBC6D2A5Rg7gj+
u77rb8+p1RbboRKKFvb6aPHWZJwPUbzsFTUJDGjDAr3+Za3E07QI4JAOU055g3mnEM0bCUPYFvhM
r6POsoyVLOiIOlZUOHgpjsUaFMKzAD5Djps8S9QLqOi7CjoUsNR+1APR6x4TT0/BsRbe462H8l/5
OfGt2uYuLzPTg9IpJoHB7KaZVGjP5SquZ1LA0e7nE7BGSHKEz+TdlXrJPY+Lm52y/7ZGE7s1Q1UM
S31JZiuUwks3eRyP4wEKtBAKxdgPN9Sx2reYhhU18Mbjma9QHzCKdQUDawopsbSE2HdXe8lDD/Et
7gdknouNJeoDDpbSausISyAieFW/kHuRNC5lzIyCz4P/vGNfyhuD5AdtbsSugYLIpCJZVc+DR0qn
oTs9kAS1CdqjgXAw7YFI9vITghQXm8RMUjfGqRtraaUZSsAwPsQ/y+JHs66cC595HjYGqDtKruVe
VzCi7pql4TR965hrbQ96Z6davr999limwP2COXhIW+EZQkU0M8usVJxw9Iz8Ze4w06jXvrrMXl90
vEuK/Ck6eIJ4Bc85MLWTUe3rb4ZiWFf1pgU8dyM9K2YtETm87Is0aC2eNcYHtRihqwzajvG8Ds1j
uhSVYCeWeqyAunDEVMXMXK78AO35AXp9VsL5fcyVMEHaCpYMUDGp5N83WyqXZoiqaSmEt0bl0Syl
1Y4V0zfT9GM35P9eFccSdUkRgWkAxAAkedfGQGiP0Ap5A1cVE8dSljt9mp9rWfMyvXdvf2HWbt2a
opa9FASIoMph74Zy/jTM4aE0Fs5NwezSbm1QJwIQ22rtiI3Rh6yB097P6IX1NpgyPCtAxCltc3VR
euFHAmb6qCuGJKmaDFkFuomilEmcWhB5dUfJrfcEjbM+mfcWqJu1f0Jmw9rEW3PUlSH1Dah7Jphr
2j76VEGu7dhIouF1qjbsVCGvnlU1FAOhaZIK/9FYMAud584QdSPmacA77FeJiWFhYxz9dU2B8ctA
IL/WHWAQ7/juvxeGbr2AsDdtjQa/dMWebtPuc56kr7dNsI7MZjHojksPmZeuEogJubVb+YvSvGbZ
o6ZwtBVZOSfIh0GpTsgRwat8fVjEQYmLIYGZOTxr08e4f5rWH7c9YdbsdZJcmjCDfg71Xeds1sUl
lQhBx+yDGwqsAF6/Ux4XMEYjr72gU1K3/3TbLPNs/rZKP+wkeQVD0QomHaGEBJ+x7+Rv/80AnQIo
YilaIQwUeuepmALUY85dxQQubVZOoUJZnNZlGOlYOeh5ArhkHFsLUdOGfJlfesmHSn9vwqFDYxQq
3RCdAl3u9ZbodKuI9GkkFA6Lp0DiyzRfCVyCgAqq3hZrTxXf5Sh0JbERdQ2wZGotidpw0iVd70av
6iHFYxGkKrWX3pkfZB9tk8P09i6sDWhHLQhrKhaESahdOYCEozTGHoM04B5GmoPHqnFHBvUm6Ijy
+tEMBVcUO0HPpikqVtYyqC+ZW+WUDms+uAAzGF4Wd/ezqaiRO3ZjGGhdWx0iUFl8THNcvrZqLUpQ
m4IeNOVy7qBG7wtZfjC1ZbbNePDqtvsqJ+rkgk3xxVjDJLB6A3TociFqTj+ZyqFY0WUytLjWndCo
aqcUpqfbu58VrC0LlM3g+AHt0B9SqEvYt9pU9W49TLaaJ248546quUq6n1QunoAsD53fbK1RqRRe
GYrai7BGSE+hZXyq70dUx/EsHh0+QJ4ROpCvaSKaVeA10GgsvpbqI5Y66l2r6Tt7XORjGauJe3sB
WdDeKyuUT+s8WJpkwMrsgwxddrTTACDEB8F58magervals4jivC8twsj5F/ZpR6+UqRjJ5LJDDDZ
91+tuDX3s5hrHmYTmndsElLoAnMbtjwS4etQMvXzCmGAenAHiIWb8c+42K+goEB22mm8hxI5r/QW
MTWoPZC+K2GPvLYl5+B1NMcRtozisAJ+4gl97y2F6AxWhcKptATmjDk9M4l40Yu1O7emqegFVeC1
LwaYHn29tQ2/CQRHtSvZFl0CGuLVLMkH+sNTlL2JJiooF2nc15xnnZrGWFUJbZosmr1JT71++Nqb
r1ESDC0vA+XZI+5vsvc6XZZqKWCPZKCl25xT7TxZr+F3dG8dVGfcGjBB/JrJHj+JqIwZHueksB7b
SD/Ry4eWDlymtlEnxXkqqcOAJAWNGqk9ZUi83TlVnDUe98pa3ZWtYKtFWzvLtPq3rZM/Tq+2BZpz
VUVEwKwKdVzyNIvlYugGDGw1AFCMYHk1h0XdxeaQBUVbgE5aw/PxtlEG7Tn0NqAfJKsStG6Q5V6v
edUqtaBODQb5duVHKFp7NWD/2lNvC5ZTYEjyK2lIEjo1pfLL1G013p4mt/wfbhsQ3dXgvKHTwpBD
Gvfh2DZkDq/eg2/4PvZH+xd5fXXPb7Iw3xrbCE9tslWXY1mREeEJjGQtHOMt3BNaSfUkffkHjFhM
9zbXF/n3zZ5O07LoKx3mUG2EFAZ0Bx6yE5Fq7p3Cj3z530s44Htu7FGvuCitTQVaeOB13KsH7NUv
3Tl0pWCFTpK+U1751Fis98PWIJXYx6Y0tV1Y4HZpTaBrm0pxwsJQPmt9aR5Vwcg5mjSsOjmqHGA+
xUklYodUPqUJYTHIg966tZTeKZMViOiiu2I3xXZSAPAx6WCgNaJTYegHI6qs4PaJYdzZsgQFcQ0a
NTiqCuWvIsxhHo8JGmdy5VvWnTpKnEDAmk+5MkGWfLNnIilO5GyO8WY5mIWHubFiRvZzAJsiULDf
5hYafcEQe+PrmDjNAz+JZMThK/tUTJD1MV96ZMnuWKF5HfaTrSzWtxUjfHYRdx/NcHahdc5ZV9bB
vEoXqO8qrWjZiwPSBUJNkOyKxxh0h81J9zPf2vPolFid8q21S3Fys8ahkGqLRKzJgeQTbkNRsNPS
JsLtmGomFOjtmRBXWm7lkVywW934By+V+D98NtGaNFC1MungN9dIW2YRw5gE9X/h2AdVsZPb1X4O
BC7s/8IkQcVaOP3bHBUcwr6IFjW8LLHo6IU7PmcehBdgUMwD8QtkUR4LIJe0x9UTUz9SAA9zhgzk
UrzlZz04r34JdYqWNkFbrYTj5O1XgDX9SKrNpPhbfQc+/wM/8DPStiuL1KECzMaQcwkWf82AZhea
Gz4DLCMcXpmhzg7wUeKydsQxJXfl8a4pDqMpeWUn87Il8pfoj6kDmADVF13CxU05pKbZkBUJgHZE
hG/4oh4U3ziu+8QTwFaSVLZ0WFzZBOzD5s59kjzzD9M6eYzpeJTpNMstFLMkFKMaAh7AprVLHxR6
AYh1/fbMbdcxcl7knr9tUfe1lUO2apxgi7jZP4/3UEACtm5yo9T+B5BWnmvUfS2rEENtVpiLw8KG
Tpk/qrJTTJZdJ4YTC4/IpOxax+z0ci4bHqyF1V66cpY6oMOcL1bStKSPLjqVJPxqpQO9qC5vy+DM
/4SzmAVfujJKncVBU3IEfLhMjObWXjWhfjMEkXSOlIOQf06bT6tsk9uHqOqms6uJ+175JE6Nq3c7
rTrqzTnRMW3GK2Ywd/jm01M7fF6zamzUGoCYMrrHvNLkKqs22tmS7aOy0N1iWWr/9u3OjMjb7Uad
37LORisesBgEqbaWtvJG2Hj+YtkrHW51iCzuraNEZf2xilJKK+OLfyTqp9Md0dwiTfDk+y+aPX6f
j7eq1D07RWChi2p4mELQAUPbim8+YprOz4L+EL8aAQYKeqcCgTS6tbcXl5FXbDcaTbnRGWstpmSj
hcnHQag/qmW5T8P7shictPzcLZNz2x5nbWnCjbXMrGltYE8WSrcLI1vBvOAwFO5tM6yQjxiIcX88
kUk58zpdK5AclZGKTziUstNG66coAg2/IR6V7Nt/s0R9uq7Jo3TSYCkbpSBUf8rhbEeoOivSyFk6
1m258YmeZM11uc1j4hNBK5FhRNBt7vgnnDVbgmf232tHD69CMEXW07xDdG+BrFFrJBuFMQa13D1l
Xf8ABgvjPouMBs/R0YYcpGW3lfGOSU/8CJMk9eDEh47a9QcUh2SpCh1xJvu5gOuIsPu2UOJB1+uf
dJ+Y2wVCr3i8GOig/tGlCNemMFd0a1M8d6FtckCUif0EeJcQdZwxkN/agJ/+sK+W32bpNoXZxGuh
EjT1Lwhuc4aspgr6GTIbZTzHL7ziEXMHbexRtaqoD8NF+eVmspOOv/KtlA95ZV7YGztUfmDmWjkv
0sWv9Fn2cre6I4DC4scCROhXwxtRvZi+9+f2kN0Pb/wfwApqhqmi22SYGMaguxhhEWZ60kfAvYiK
a0insf825Jg10wEU0w5WwxOwZq0rSp0qilSmApoUqvw4WRXIoYUK0H9dAbZgPEbgvpdHkO6P8X1j
Lg/J2r7mRcIJCKxda0oWQERo0RogpabOSGuscikXQI5Xr0sF9Rf5LlHS3dxxJ1tYH3RrSbm2tJRa
LEdy2bl12B9XbVBcCBA9hlX/ZsnVPh/wSTXLlaM0ssui2GVm9ul2lGW88KXtD6CSsMWMMFUhwFVV
S4MV2GV5id5xE25NUBEnEdOpy1SYqDvAlNoHCRJu1gpqAqm0xew5Fd/RSAY0HYBs0vpCmKNOY5Wh
Dh6pGSbnIYjcy7aVqpxbkJU5yVBTklESgcTeH1omZT1OYdYILYBY4k/CiGm6kXRhpJQ84HgWjj0W
fOjKHvWZ5D5MQYgMe/k+f8BIFlq+EAdXQH0JaoAYQiNh8vnCC+0k9/mOT7vDypuvyiTUvR+bcp0P
Dcok5GWC8gCIxNEznfGYLezK8MrdL5ItIn5RHVHCOJChOON+CUa89ifOjiLeUnnk1Y8hYWNTzyjH
QhiTAj9GTr6BZsyOUar/18cCFkyo1UgG1HHobGosFx0AP1SlBnnFgG1ifewavuog4/RfWaHiDCTd
urGq8VX/tyKy7sqdAYz0souD2w4xd+zWIyrShPOixpGA0K18IOJmZMa8fOsXTO6CdMHtDhxz5M/9
+Yl+LyC1YeduHJZ0gTkyt4sZEcBcMgfH0bmUuFzxiWOPuZQqumkg2QeNI83gKIvyiCJi2OKV/mug
iVBUEuYrvtYEI9NG9vTbFOXaMkEMWRtgKgmrh3gMDyiSnnMlerztEuPukyFFCRXYi7QaPd+Xt3Et
y4vVXrJSaZf9EvDlYgNZ1akrO9QmjEWwYywZ7PRukh8EiJ/4A9SnVFspvL46dicNwGReVYW5hhvn
qN0ol+DrmxsYlTqQ9+uit2bnVhJ5D1zmLsRUjgFxbgmShZSZrs4jVWkVMNSAZV31UkIlCjmZ6DuZ
VOTDSpmfbGOO2hmZUNeWRMzJYPIlU1+Dbxz4nXTmbYD05G+3qBu10toY2tWw03lNGWh2ZndHwgkw
BOsJ384BK1n1YADPunrou3zgfTz2ltnYJ/nTJv7OCRofC7GfgmapvCdiK5FngWcxvYt3dVDyGTLY
HxLihTqGlBFVKI9LRV/6dF3/ipSvBbDB6AWfhEC02yDyed181lMN0fe3PcrDuombRJ9gTw3CA6nO
9yB11P38kf9YYV1mEI6HvrouI9uk9dVX0O6gUC23rpksxm4aoxIqxFO2vx1NWE8iZCuSKkK0F1ea
SK2g2iarCJTCrxUkYhnRcgA/Zm8TDBI6ZdDWHHf/0Sa1ihAwnKZpgc0LTYyb+x0UWFGidXFz+30Q
R3teFY0VV2SggdCrIvyHBpWmmFIy1/jPuAb63MFq+2V/gtQ6xzGeFTr/aBcJUlEYK+zAKtm9ZdaT
WTUOZ/EY/XnSqAZ+C7qdBC56fcikSAilsddatwgBN24H4V6PFb8Z0rtyKX2zil1By49tC4ws4HIc
46zztjVO7RZtiqIqC/HlRr/fT+fqXI1e+5MMAy67VXP0J4m3PxmVOmBhgTnSDOjYQib42l0hs5ZC
hVoOLKJIB3YY0S5LOzqkfi04y3i2UDMgm6adzhpUEXkzO8z8CA1WBSShoCa36OtWyCQ91on9FvSx
sSMdzcnpD4TLTLblt5HHWsG1R127amOWykzsAT++jwcbsut3BIKoeLoEekdeE4q1ZbfuUTdhJkh6
K+YwZ0mvALf0JqrrhczbNqxYhs4erlvodQOVSlnRjVSdgKEB/K8DS0ZaF/Yk34mzHCTRsQTRyQy0
vBHFnk6KXEq5B32DM4kxiHokDgSX9UtQNVDBf4pRVkDWr7dT3pt524Ktwq2V+UelGB+0hDdWSqIX
neICdY9XoApUPORGrk2gFDqKUomyIdj7/WruHsam/ZBDRGXIO//2eSRhizaFmSa4A9iKYdL1rLWy
ejG1etRBFs1O1A+CIttm/ppM6ZMyKe4wj95tg6zl2xqkntBdW9T1KgyoEq4YekgLZ545MZQFYAYS
EMgCDC/gK9FqMItVK0Y0waflUJ7Q1Lsjj+jZsUO/fVWcApTG3P4D64ttTNJotqyXU9HoYJI8SgA5
aiyHZGmtN+aAgHqTLwQQ2XWV/cp7sbKOH7RMIVkMBUcNypjXe6XvzCntC9RA8nCB9qjlVHWKhhKP
wZUFfwSYC3vRIG89iOZe24mapBXblnSRhLx2YiMr7SJCxztR7utC/DnlI4h51XCXlO29IJmuDuJc
sAW7IQrSY7ueEgFYtw5DggpUS25vKdbib38a2XKbpBG41twQQ/y0RqtP0GF0jXh9MczMx6wPDxhE
gid9Xra2qOsrLVA3rEfYkh8nz/ChXJV8IzOXZMJiNk5R5d72jbWZFd3C1XEpGKp0EtelVbsuJcCK
kfRcr3Igq5/UfL7vZNNROsOeLdGpc2NnRYkbrqGDcWV/IYqpquRomcJ76zOWGq1yKDZjo4HSR6RO
L3BJlVLOEqAdUuSMy8/YrAOrFuwmgXxmB/LB9ilTkqPVv6mThtmE2DEW4TCoJVSsU5vsEc7ykG1H
fQ8MZaOCRSgjLLSOrr99oaWVFTUqRnrOEDcmAoaqm34hospkDrU78urxrGz3yiBZoc1mE3IlXocB
BkkDoHk0f0wN9DV7m0jfqXgGHnijmYwlvzJI0puNwc4yo8jqYTADc59e7hfhQR+AS5gr5/Zash5/
V5aoFDdUhKJciWtQnDqJP5OVdKshdql+z3brLn+rTsCuJp78FUM8dvnCDaKMs3Vln0rU5FqsU4CF
CYwnDGJH2UXRngRu2a98sT7wHpuXu+3G3qGDdmfMw6RqCrj9kyfBBEcNiL5rTfX0MrJTyxvNF7CA
OIY+u+vys0AcC+vU7jDusGK2Ok8HG6LB9moNtmjJjjwcFQyxDfWXqYye5giKvrpyTLLRL7QfVSfu
FEXwjDTixAeyJrd8oA6kqVVQrU+wZmownlB6C5K9EPwD/mPOOaMHIsZBT2VzvXwbE71MbQehMGe0
RyIr+/APOpo8e+TfN7u+tdRJ6Vd8G/EgJTZ4hDBA8At/qZ7Q2At473L2OkKn5YLE0WnZXC2U087I
NPJIMA+EnQ8THXcyt1jKuK1VS7OQk2BGEFYot4QGihJdt2IMQy33ohS+xGZ30Ibu5fZRZmR1GIMg
AREs+lBip04yKK26ZjFxaRSiJQVz202OEss5gvAc4TVeCpndQGDibLZaJXFCMiNeaToGMS5QaAX5
+vWXGxKtz3Qzgm1LwPsqbyEJ3KraeQVZiauF4fp221fGkgJnrgA0gCIHZqBIVNnslCQX10mNcCWh
yiEXdlEIlb9WXeZ2kWXwYiRrvBOvOBSCwWWHAV76MTnqUEZq0xl1P394JVDDCIfaMYCsr54jJz+U
QeXlZ94bi4Uv35ql25XxGrZmHMPsX6TgjlLZaHsH4T73BU8JzNwnmS3Rrw7veNYZZ+PKOBVj8HYo
J0uZUEeqwVS9flwLETDo1cvq+2ntTTtWJzuqeQx4rOvoyiz1YQVB1IuILDUhsSS4KZTVoJ5EtG0L
X6/c6HsBZKmegiZq9HH5V+JXnuesrPfqN1DnVVRyNVTJb0j3uumsrrIzHwg0UAkG2SakrOBAB09j
03Gf1Sz48pVpKqstliKfB2NsXVwwM9pi6YNk4zYugWxVAnVwQBTeOovtAJDDvYl5X5zKqqTCakKB
2J4c65705EqALJTd+JUMyhgBQVYBEnnqg0nkG2eUp64cpwLIMiZjMS/Ybpe9fsoOLUhpJK+454Ii
WaFjc5jpeSfI0wFLVVwOM3ipION2OcxRMKOQDz7M+FH30hfunmJcbfAPvV1SliV6I9cBC1zohtiB
ShKTjKMb56faz+8J2HT0FvGux24qvt6OkKycdWuRTnSEosmQPQ/oKaPFKmSnDhtpfiNDolZ8JgLK
BScmcy1SISMRijCNO1gkMrsXHxsMUPzt4/+DRSpaDHkYDk0Mi6jQOql6itE6KH4Q9siyuYscsKY8
c1aV/EUq9bpaVSo2xIkO/s+2Jz5C5TbDd8ThJALReXNXYI7M+P4fDVIRoW0MonsIg8hS3H45gir2
K5FtUduzDDL9irdtyN/7w0G0IwGTIbcrjU8ey37pZbn75WAZwV4RABJ0UXHUpDPRbOcyevNsUp8x
zYvKENqLzb8OR+RB3uKydUbxnvi5fuKsKzMMbPykPyRIPiaA6Mm6XrbOFESPxMvRg0UcSNAZ4QJw
OFaZ20fXSdENPCBoLF+HAcj0FckQX8Lc5GF1p2B86+3FN+IzudfkJ449ZtjZ2KNywjwb0yHpLjH9
sl3JAcleiJeZeiLfkndAmJ9yY5CKc7qU9k1vwMEF8KKhWp1SVniSVOxA89vIJYnYZH8gnF8aRb54
JTqLcSRezW8Jjv1fO/S/riPNBaWocadnHdwiu0U0jqRHKTwZ0LTAOSThu+IEU5akN94Lf++UyxDO
xseoSQGYk/+y2CgHzNlcfFx8KcU2NQKAIUDaFsQvNXi+SN2D9ylZ+acBcSxCrKZgipWuMnZdZ6TA
GhOnw8fyhPa6cCJhj6izqIK9HlHYcxJzFzlyaQMJ6f77zXtln+y1zRIIiVFgiLYhN1i+V/z1OfFi
V3okyh7j55jPrMjIQa7sUQnQUCshqG4u9kaXAC+J4I/uo5u5f49nuEdAqIOWAnBl155h93aJWbUt
QE2rT1ItAl1X9znSrBIMDu+h3gLPDt6ehky4vmjqhkXGKCA2MPpvkYcmo+ITUtdhCjCb0Y02SCPs
unJ4zVPWMb2ySoX1KG3zRgYtvSt+1j7UYOCaYdPuNXJ7+eJusrXvnHVlBPUri1RQX6ZZRy0Ufobq
sVgcHarcpGQxD34muaVJ8ldXhIwcL66T70VdmmipggIZJNYWqDGo7HVo0j7B/4DhWRrZH6w285Kx
TnatMo77NZHifaunC+8yIfkUbRU0UpjoRK2YELhd76ImNOImRwKEMlC/j3I39S1P/BjvJA1vQp6L
rA6joaBfhHkpBSwZNFMvOIaUukxSgmEg4seFAmbcBLK9kgcVMBBbeJxvybi6ruxRV9dSCUosZbBH
ho1lcUeYwcEj75U5ol0KYCBvopC1eYDwNC4NOAg8UulrpIVSD5W8BuDZzNbEb1UY2mv087ZbjPsR
LWmcQaDmiagiZQQTi10WjUB7CR2GscTWNk0OPS3LDbCWSggrkqZjM17vCqOAkJiyAk1Tpi+A53+r
CgWFnya47QfrkWxszVDBuYeDUPuGGfNlWpyqPJY44LgUHR1jr56ku8IPonCbolLCJS4kx4ne+Bg0
IvueyEXSwzA5tImGbsIFWIsZxF8y65NZrA/NKh8SY+HpirJuYgMfC4oBOGUgyaCOWVRNbTThU7kG
ZrSh4YtItmJyj9DfJE6s+XJtJ3vZJ4WY5kgoQPlaRSyI1NVvoAKMXpdmlDcSQqmVHyXxVdJ+rulD
k4Tu3CUgTTtrrWav6V1eo/CW3q/Wh8bSOSBM5sbarAN1aVXTAPJGASAmCVgGM9L8VdqN0+Ld3lis
A7JdberYt0YZN62M1bbS9bO8CI+q+B7ihqvVpJLUcR3yPpthg3Dgxgl4G8p9H9oQ1gJJtW7HnR0e
oVuBCY9QdvnEBrddVP4AExStHokNFrJK8ASI5CLxpirVv9xeyNufCzjW6zgghYAP5iWc1M07YcVI
WvgGMlX3thFWvQ7EE8ASYLqB1GOpO96UQUYtaUjFuxZlBrEMVNMR68U2s9XrXslsXHPOguoE1rhH
acFBQU+c6AnxrifWmiIUoPJsEAw93RJE01EUQhGVgCjy8xxqAF21u+3qpdxKR52tCeoMxn0V4wbE
JQ8cf+ZNrdCeqmWAAFUhxH4j6KqTrVbhrl3eB4Ysn9IcLaUoHB4SdX4L51UFcfUQ3w8pJB9SxXTl
vBw8dejvxtBU9gImMr1+lTJbiKPR7uomdZpmhd6Gooe+ivrYYs+5Ftlx34MPwxpLB+nOsRLAfrQ2
QOJUAOvZczqGexAHDW5lqMkPIWp1r2tE6/sgia45WwKnNf7HsmtoZyAhkNDWABcTfZ0pqTaYlVbX
bm1MQTc/pMvA2WF/5h3EhCKSfq8CRQL6IWQlSRubGXAwaqAvNqEbAMziG2YtT6knuP++1w9zKqrb
YFqWsJlM6itrcbX2cQz2o7RL9nVdKXa3ZA9DJUF1qL7LsvlTnaNwp5meoTU7xeoXpxlKTqiVSZS7
tdeoWJtYZh3n1qWwNXmri+0WHdRPGMEUDD+UP6Rt7AxAmoyxrUkvkeyrgHqhGe9BxETs79QaTMWi
rSr3jbKf0XcCSRsnTLMgCsb2NFBxusgBkdfIgSPlRdITadugVb5YHqELBB0cWNDKfZ3xDTPyQrxW
UEeFPgIZcKaWpgFWvhtlfCDrAxkFwMTh/tvs9F+IAAcf6EauAupDEJgNyTJMwlZKouzmDbqaUt2O
1VKjRdjuUQxHi7AD9xx3noLlFSi4JGBMwRELtsdrO60uJx3UhWq8tYkSaQbxneJcoPBOOO7V3ubq
T/EMUt8vndY6FgcYJHqrGNP3cr86Cw64A33FyzO+2huj9GVaCqC0BqKFDrKmaw+7ts8nWb14KDoY
gnOKs+4S//pAQGHhdrC+BB76u22tUbcfKIrlzIQmvNtj7HUPgOu+3KWvi1uhRsvVr+S5Rl2CkwkW
WyW8rOUCfFDpz28mckNCAJm+TzfPUjEzSVToCWkb5Zsh4/j/D3PfsV05jm35K7Vq3MwGPdnr1RvQ
XS+vkJlgKWRA0IAOBM3X96ay3kvpSq1b1T3pQWZGpMy5JICDY/bZ22sBsxKy0IKKcYcGPvCuV8DB
9kFV1gx4sHTMgoEO/e/WGZ3LaVD5AzoQZJ8Pc3Gt6Jg/SUbthxOv/cuuOvKeR9t4nqtS6Y1RgxJr
TmyQrJWhP4OSapHUJWt3c3JQ57sLCKBJ0wVzExq0zvL1D+ez7W0bOCkYtM/rjb7vDxkGO/dQ51o6
hlkM+pB5ABl+8PNzfomt3h/zL6tHXkHZRUVUB6tVrd6QCF2MFqo2GogOf7Zz6umOLiO9oGY/uWYd
pU0dAPMUTPrV/5uF4wVrcFYHDgsChJBFe61Ye+ICP/UMR45mdjrusAIW9GZ+q6s87Hz2/PNDfBsj
fNwFRwG9LvKu4CNsDKGekEMzBmVoxyQxIlDwsJPlnq+V0WX9PQ+siSAABV3okb25GYWabaz/ciuw
LASmHPT5OPIy9rf8ubmeD8sluFxIWtKcwCJ/d/X64OmFNBNISgERXA7hhz1PM944A60R6/6awnfJ
1WgAnxYSlgXRboOMKYCU5ernd/xdpA8QCyjSMRCBusIx2TGdap1PUiz1mDkxkDO1tQjFRRqmBCOj
1kMdL5TTVhOLPMi7u9S9mNYngXjfeNpPH+LI00IWsBwHoKTfi0LV1aKhrcJ80+BK1k4SXS2n69Md
YmOOZgk+DWIR0Kof7VzBwO+nRggWkNwt1m0p9JXJPBr6GZj+O1mTi59f8deTQsBFtKwqQWUDbIaf
17VuLcbM1umieRzycIYQ5Vnm1/REyP51+yCyBZ4e4ZONWRD889mMgRpe6xbugmbtQVpYbVtvgRec
zVtIP4BjP1h4ygf3hMv87uE+Wj16OC6xsUQOq6ZbBkXRBVKegnOdMnHklXsrn3Q6wsRkAKrYnUHK
88RDfEUCHb27I4fMiq5lyoUJO3ALtELSUF4DHAnExNJzPmMUA7DLKCA9NbL9tZh+ZPnIUS8YqIkC
bo40aARa/1cJWpaVhEb2GDt2jAjgND3hSZtHB6AvSIUpcWxIbb3E+PNGX1OgXs0VVIkPWnSy4XNq
AY/c6oAJ6c7s8YyL8pza1Ok7yLb+RQMDRXsvPl24/3rEF9YZH/NrmBSyiH+0KyFRNs2Dp3A59foz
W7QIUgivNU4d2+zUOMvytj67k8+2jranW5c+Zi4G8Ooy18OUe5keSF9D5kmmz1x3mqCrZnWXmWkT
/+xXvlYPP19Xx5q2mAwyZ/fP65GENg8WsUQrAL5moTnDLeVfnCrHfLN1UBB4Z0UFLwy4zo6cjC/K
ESyWfo1xjOyiMg7qZqmXuoiJ++6S3PwLJdIv3TuY+2jxaCnJULWsGukSA5BQIeSX6yHpN/+CCtIS
Xx8t5CdLRwuJABdz9j0sLbmauS+3Djp30JBei8tTncKvJwIPBbkQYDHAkkKMo1MPPjzhty5MGeKZ
2a/mcPPz1vj29wM/shS2walzHD4Lo2pqzXHqiMyAXXfWJZCqJ0hHTx2xI5fpTNboanqPba9k0Ezm
Oq/uuf3K9VNp2PLaj5bl01k+eldNwZWobZyvup1Cpc9rWzqHYUxP1GaWX/PFDNhADMxSLtnsUQji
e2XGuhTPk2VlgkAwmVoxBnNtbVIyPaQ6rref12jxel8Mgu7IsQEfdvEHfP1DuMeFXatsQsFjTKqz
ZVS5TwRQyqe22ldy2IWB64OdowOkNa4EhTLsiL2O2e8SiL9Ff16elBH7yqX5bgllYyiaoYl0XJo2
hqoomDHWEX30z+2kSNhVdwY0ZWSfKUycU4hTL7TCEjyi2RxkV/RuWp+6bL7Z+Xjavz7D0TKOVBDG
PRQIOEeLWN23/JTq9vePiXk+08XKWWgtfl44QSs2kpLUkVNEfby0jubI39XXyOOgY35wLhZ2Dg2z
Yrti26BXBq0ovOtTrvjb/frhUxx5q9qdZu9dbIhOLrntmN1s7LKj+9q06Io5nvdktsbJzfTtqffA
So1qvA3c45FVW4h5TpmNvDyofjlbA7wyC8ZhAZG2T8uj5tHpYt23a4rhZrByA+L+ZYSyGMVkNJgH
QxsehhEoQcL157P43ctcWDQM5H6Yfz1uM9QUfGpplmFJxY7YWVTnT6V1ppdDmOanWIG+82dwMiD2
tkHaoR+rszVuK4jeVvBnVnm7cG+HyoEgt9+XxQkP8xV2jANpguUEYGps1S+80EM3zF4pRqhpRu3e
NxDWIvZauL0XrI23BjTWDIuYJYsi5an9+bVUtxi34NpQzoJO2zGFXGMye2KYHMQ01xJQQ0QVUJgF
/HuacOykraPLaE57TeQabJkscrZlTDfarxqkyUAxtCv9ZLrwTUzy6dGOriRCnbkVmV6hTlCe1Qnd
uAcfe78OvVNJ3eKuji8JFI4RwS6Z6hdEUT7x1p1yrUJLk10NkKUm5wtv+WJrOOlSvgsoUaZ2bfQu
Cdgz3lPMD1eSx3UDTEawRqURunvv0gjR/Eexj2zmiaEXQYBMO3W/f3P2Fq0bE1Q5i2TQcdGlRKAp
8x69JsdVgfT8VevmUQbaQ0srV2lTnXql34V5H+wdR81zyduxdmBvKSqVLNDX/NDGXuBjAHb97+Nu
Ebvq4EXHHQ/XAo/5+bJogb3POwprQFRAQiyPNRDhAVa3WuoqXtKIoEf4tP7ZnX23kGjbgoEPeB4I
sh0vJLBMjs9JjuAsVvtsA37aZF77sXXtXzoJQDbJqYvhG6cGlBRAaA7+ZQEC9/kxAb7xbdlTlOHn
4gzh1VmrpYeq825PPNg358FHQof5WRDNg/Di+OTVnifKyV3un/f2VFBBT3vJXbfjqjw/efyW1Tk6
fp/MHWXK1cQExQD6UhDs0a9z11lU3tJkId/iSXX+f/MWPz7dUaKsqCPNykbYzmQVQ5Y+5m4eeNaJ
l/jNHf7xoY5hNjWdHIcbeCg4b/+WVtWwtodu49DKuOs61Zzq2Xy3Zp7lL8SM0AryvaM1syfVYMUM
KIRDYMrFRlzo3IcKYxnLuM3JWuLXNUNdzwR9je+YUFs/9idyMvR5cNzFZS6YVo5mwQ4d1gLNigWe
OLLtyfrR193/yeSxS+mNihgYq8IYkzU2Ma4OZwiok0/bosFQVfDzGfi6fDAGRXtUNnCyEUR8Pmpg
2m49jXhg4p+uU7DNqd5dV8avvHWvfjb0TfkdlnD7YLegL/uFBFYK5qBhjUONRtOf89gLMhjFMAol
WRYVJ4Kwbx/MdgE8QCEaMwpHl/gIeBDKNou5zApLq00mzw/61lv7+r9fUlye7C9TR1syG/JyVBku
ulJnmL6gl43NT1R9v/HBsIEhRhOqm0ucfuT502k0xaQjSFjuGbrNd8v4tXMDvXFwxWib6vpUKf+b
KOizxaPEpO+hHldLHLT5mQDKiQniV1BI7NO1ej3lqb7JKj/bWo7Eh1Ch0ylp/BG2kJNHfLeUZbRD
vyHrkz74q/v4bOloW7gZ75VH393HEkd2YfO6lID02Hw9HbV+TTVgzAWIE+nNEjAfPVajEHiUllVF
Rv3CXDNM+alU45ugHCbAdLqwHppocB6dX8Y8fa5qu0LebyagpawRGXuBM0Jloo6HiOzVYWTobmk3
PA1EHp1aum+d1Qf7y/v+sHK11pu8y2Hf6Pa8eK6zDRX3P3uOrziXpewEtt2FZxH5xzExpjN0rekX
DI3U2DmIvdwjnFw3lzPiHufcPJhn/FbKgGF79tG77g8Kp9A2JrvsUK35m/nw8+f57pE/fpyjR854
WxuNhuM+5XejLBLZcmgOmyf811fs7PLUBlowQDWZhuUdbZ68ASzcWJ56oZMYr4skTdGw5Mi26H5I
lqg9e3QvxOHkTOB3nvOj4aMjMo2tO/LF8DKhZ8T6OttIFPX9qzz0H/kFLtqVQGF48/Nb/Vr4xuNC
bQPEY8BWY2z780aap8FZ9ncV6Zw0gdAZtAhl4EMAIydBbwBrAhXE4Geb7xR+nyMyGPUX0M7CqPsF
maYVvc2FhdtvCLObcjehWbMM7fA8MHkwafF8sySaKrAPMhbjrX4ALiRskn8FQ/Sth3eACgSNHGqs
oCX7/AI0r2/GqV22VRsYWxKjQw0XDxJxGecX46rC8T2cDG++28sfjR7t5aaTPpkpYo1lkxF/6VHz
Aw9FoIdwKcD8BAayea89sbm/wqWxuQEMtwEHdEFhc7y5FXemtu+xx2QknlW05PQbVPkump0dOCs3
MUmg9JCv2LjzjGAK0v8LqNHRRzja5qKSyrE7fAQB0dBFhdJcnc2xtYMS+6mhge9OlAMqULB6L9nw
cZCVCm5W3gxTjDzo3WWa+oHBzkxxIjb+7ggBYrlo84LvAJODn3eQ5zktDL0n3HxdjDSLKtPcUDI+
izZ/moziyR97Fv98hr6BOSxL+ZfVoy00WWVaTwj3I59AMoSmzq9OVCwEFLgJ+sI7U052Ztv9S8NK
O/DL3IlSNLgCpbUPk2UgXeWuFUC9OA+YKzMwvA9lNGSaHtbzeKrW8v1C/PVZj5xMXjhk8DjeEDFF
xNIpmHJUCTj62dr659fyTV0XrwW6oygDkgWCeLQYuZV7Zd1gzbu43viQdwkAwV9pt/2A9mgd8wux
k7EZtltwYb6nLhQ1ksw+FTcub//Yw+F5LYzjIAwh5CgJBCQ466HvMEVNvAyR5TGL2UFtFwzIaVzs
1+ILJpv+MvYe5n0IBkbchO7cgIncSDP7TTYp2XtZV2ykZ8O7GLJcNdLEGODPr/qbRQU3C/qzIGJ2
8K6XY/HB6jB0I+TquiYq7PFgEnDyOONVJ7TEF/6fl9T/fB7/F3utLv58cd1//gf+/lzVEMli2Iuf
//qf5/WruJbt66s8PNX/sfzof3/r0Xce+HNbddWbPP6uTz+E3/9P+9GTfPr0l1hgHmy67F/b6eoV
U4Xy3QA+6fKd/+oX//b6/ltupvr1H39/rnqAz/HbGK/E3//5pc3LP/4OV/zhrS+//59fPHsq8XN3
r538W/Ak8i8/8/rUyX/83bT/QF0W9W7g+IE6REPg738b8DP4ivUH7le0zg3PszEfs/gPUbUyxZeM
PxYqvncxThCHmYvSYFf171/S/4DcC2r0S+8Fs1C4Df/r2T+t0l+r9jfRlxeYhZDdP/4OhOznYwAh
Q+CR/IWdf2G7BVHZ5z3i5MqsUw4mJ1lR7XclHPOejCmEOKti3s19SquNn5vzBSFKbEk78jtjKEEl
P2bFK9THjZXrdzQDbHI0MaXQl9uqQz62N2q3P9BmcG7oVOnnhtTFXdFBFgcUN5jID2wlc3DVi0mZ
oa/a9E4ZjbtrkYsHpqiGwJ+H68bEt6S9e2WhZBKZSutDbrb3TqnKQAA5jnao++Ck7h731WZohlWm
5BbMjJfjwM/6Xn8En9orlBSe2lZsK6OPeeHt0ik7MAkYeNVf2bS4nOvhph3YG6BKQTbbK1C6Qv+b
73vDWBfQYZ1Vcesa4qYiQIgoem4IF0W3PO5qE8xiHFTZ/sGp9Hth863yzUOeemcYAhwCp9Ie0b4T
AefTvW7Pt/7UQjnXzh7l2FzZsrxzvHmf5u4OjJUPeTXfDXAIGKJb1dmwGzSaoCixJbV+4dFulRWT
EwjGXPCwihqjEuyGaf2rGtWK+bkblBW9zSz3hfjuBWYrts1soX4gplt98m6p9BKmazvQCfHAQIQR
SFI0keuKRNPHyDdAMyerKbHmbmtkaail7qpm2WXP7Fjj3atiw5Nw0X3rukQTKs7SPB5HbavqKmiK
IiwMFpWdjgmq4akrbCvgnhapSbv2HPVQeN3GqusmyDhbkaFbG5mRgG782h5A9KgVWtJqc1II7TfH
5AYKm9pFQY0VKbMNZL3XIq0uOsNfg8j0UvBx5wp5qCz7nvLiEcoSG6OqDpOat3SSD9xKd53Nk9lK
rzsjnQMi8iet159axvei7O55oekbpfmQnvKgU6IXEMCBYvIWt9EvpaPGWXsjsDIse+LEugcz5Ao4
sLVX6ted6F8cal+w3t/M0CMIDMFfWaVfQgZ0a+VQKasm67rr+Kvsqq1wcqyyuKH1tEISeO62NYaT
me0FpTOngat1IsAU0y/bE0nn1vvcrp9NV8tCUdUrw7WuGy/dTJlthX7DXqRMz7POvhLdsLEGmfiF
wOOWm3YU9x0ZL2c51GHRFLeahUGYfHjiHreCVIl7CNSsifRuHBPkmgxcg8NIftFGneHOuMO0yHOh
TyoY8hlqAJXxBJTwmUDeHHBhdAl4hLwAal1sAwFtKyTFUIVUTQ8uT/fZkO6dqUa01jq3MuvGwM2E
HQ6+ttNbetnXVR3UjO7S2SsCOwWCGOfrmmbmWVl56zKnidCBLJ9VUhlAmtrVRhH2q+6qaw4a3ljV
UxU1jUxvqgE5j19htw60TVcGLcG9YPh5rOv96+DMm7lg+8zxLoSkEF/NUnutj4192VOIzONuTFe+
xl6ZIv0rLdNLW2Z61DruWjV5luSKPYxu/SynZtz1hdMdsJuNyDJSUMc6lrbixDO6YPA7eSkNbT6H
9GAe6Si9Mz8tV2JoAF1WyD+KovWDvC7nLVsEVHIlbmTZ1atsqm6zjmF8ulyNetPvaOY3Sd9DukZr
zLhNjRTq1v4Q2n7vRJ7esZVFmwdzNA5zV7VhlVePtDP60BxKlDprEwTh/nRoW/1xdtw7P0XQKvqZ
XteGv6eThfyIUyv0em+TpfS5G5szZVQvg1LPc2/epK3aiWxowH+Urz1BzrPeexv06RF9GvpUVVKE
gwIWlnb2tWi9l6ow5hCdD4za4ZKK2xa8SaNXyHBCMRtgR+QjvX3dUAmqo1LQfdMhOeW+cambuRE3
bd2EEy6xJDdMmUxyRhPILs7SnK/aTDw4hR1CRo+GyuB6YBm0CfIGMia2idKnM7Y9Hpidp8ZoYf7W
JaFfp2dTPf8SZn7W2/1aieLACFublnwpqbCi3q5Cd8AQqaA+XpmtyHZINS/g9aCSnJdjkNZOudcQ
Qgcs69dGw/M1QKpTqPnFtVmwMTCHBuweRXc2ZbUR5l3/0PbtHA/UyiO7oO16qPHagDZq9xYTB26q
Ni6E40FpEz+I6Wi2b3t+3nXCxTHHwF3od554szTcOBP8W2j33RQWQ2GF2UCGg1LzveWCpstWFqSU
WA1urk4/E9TO9yAhN3a9QiF91tiUZPqUBgALICGf+yaupFUFacNumzLXsBYGT1Q6J7zIRERwZ9m+
NkfaXG7LuvvlgQV1TdLGCOgs6qCzrDdHzWBr8qgKgGxTQQGfEU5z9gYOvDwYtApduly7zAVlsWZ7
W4MXPPBS2oZ5ow9xn3kvouhvuoogF/c7fg70FdhVs/7WwUzbDjrFssHCEveq9rrxUEEC7HWs1HQn
28YJh64BRgYN7RWT5MqHFFsMX1xuWF2+TJ0AONr0UwySO9NqBrHu7WxaWLM0J+YYkHEAsavWqcex
LbSLtDHvRscc4kKDj/0fZYW6t6ZMMGuAZlpTcjMRLLynSRv0ff0Gg4ZRzqwiGOvpMNaYj+8RfFjY
hQYXq/dA8N+Kif+Pke6n6PjHyPn/w5gYDFw/xcTrSrz07VP3MSR+/5E/Q2LNM/+A7h6wLcBrI5ZF
h+W/YmLN8//A6CBUzVDRfI9uEa/+MyjW3T9AwL/gnZDC2wvVyH8HxbrxBwJs5DkOqMFMhMvWvxMU
v7eu/koN7SX0Rod1IRhZekjIDT/HxJZn9kWaO85y0656mcdWwyPDDtJhXHWjvxbMX3c1j7PSTVRW
7Sltd8qna6vc9cI/Bzv4Zd1D803n5wj+fqVlF06+OihxCVG2OEP0S6rQ8LKLMp9iNvO7flAPdltf
mQgXadHHXkkfa31+sPwxLvP2d+X1Kxd+aO4RL+BG0sUvbvervE5j4dqJXRaXGPSMS1NPZPrajicE
f9+xMp9eCGBIaHFjagKSH0goj/o43O0GQ1qKrfjUolgP/DviYrtGoHzGGTFeGC1ARzJYV5Mk7DDn
QlwQGxO4ed+daZnuRrrF+LWd6/4G9+V5KtpfI4bTHzJiPxRzBU0bt9DDSZPpJYdrCSZbIgJM1bzD
/XHu0hHzAzZi39xq2is9T1haDFszrfam/maWk9qAW/MC7LLDzuBWOOmdtR0n/2Z0LLpt82k8ExU3
rqxtIeM0rbUNdaBfPndmtmptfHKhhB1XObjbhQ/q5UI1cZ0BPeDbbhpBthp4Atn1IVMC86Hw74Hs
Hf2qdDgP7EzzDw0l/sEUuLpqJz3DZ9lDpBw3EJP+tiEmgtOu5VHb1Ek/W+2ZOzpqQzOGKStXNYlT
I/CDcF95PuvzU8o7b28gtopbn+crBr3Nc9wSL/aoPWKUWX+qJnnP7n1h2zut2WuW1f6Zyn/K5D/m
hNZSgDlabegFYIYXWx+UpMcpYZe2ZpmykSYO7+pwzB+rlGNSlCLNqEk5J6NeRlPVjGFnVA+eMUC+
Jysf/X5MMKNYX/mVRTai6sKZDGznC+26LNzbrui7ixSERJhcEG7QtPOrWv5QcU+e6QpFZaPzr72B
WPFCpYho2XBQ+HKuOGXaqp/8BvoeMq7TtEjq2QF9tieysONlUpVtvrJIZUdyhoidA+DCiTrKUZ8F
DgGFZ+hYwf28/+e4fph6jaGIz9OVljGczoU7Q5gI1jQbCZHnoTruc3+F0EzueacjOfCtZ5O4/KyB
UE2WucWq6vWg0yAtmNdTHcjRTmNlG92dlUqM3Vn6GS3b21YDqpeWpb8ZvGdvInRrt9jJTltHH9zx
P8sAH5cYWf7n2hAeaSFiXapfwJcjDj5GJ4iuwhx3yzD/xHLIMuTXMkdIy3lz7mAbrmbXUDs00LQ6
eP9jiV4atus4xiMizF2ZecU2BfQL9Qy51UZQ5A52VkMnVeviDMKYiaFPG6c1sI7ynMhBBWwygdUk
bswr/9LSjGpdMLLuU0T6tjh3DXY9gLs0SMHBsTJddZXRN0Yy6FAXxQ2Z1crX5SZreRbXlcJ4CrmS
KiCVcWuYUyKQpWyz4pZOTRqOOneCeSTbuub9qhkyD9K4xQxG3aYJs6xb+5lxz2bvN4qT1yCrAVpv
rByQU4/XkMi5bTEeFmic3ijnpUZhVurd/RJdpv209ziFnyhuMtc99EPGY5qNt93rbGtd6DRGxDEl
EbTSDJuSzGFWDmLNh9+mBdY4wfZ4ewi5ZtCf1Cr9zbymCjsXBL8+NspI1O+0qxIPTLmgg7EvO8g0
7imTFyjBHJDPQY9BcopiQhtQzXoizUJKzIeNbhYPQB+C7cCpMUA3iirIyjq7AG/MlI33De+N3zRD
3q/l5u+2yd5U5T451I9TQnnYzOe1RNoCQZsIk5LqPO+ac6shT5TQSFQuoLYGiLutgWFoRo08NHNv
b9qVeXAgghEiHrupFdVAV9k91hmtg9FtQ0/znUSrDY7J69+2hewAqrMywCA42AACI3PBb6FLdBRa
fm2VAP3giO+GuW2g71eBYQq99SAzOaA5GfP2DeloAvk/HpiIn40ZxZ8CTnuXG+3OmsmT7NJrQWeI
rArdvJhbJhM1kkOaTZeE6aB1cYwtlUOkjPSyocMcjoZ23yn9CpmRDCrTimRnryyg4K4mB2TllJwj
USQjah2+FGcecjxZNmi6SZLjOZtiM/Xmwcs3g7BZjP87BNM48qC0B2h/YX8QxuCc5IvkTb7ySBOP
GcEQrU2dsHY0dwei6zJBrx0yQrOGH5ao7SuHXzbgPQqglYlQn4NCVRYvENrqIslsfUNl80ZLlkx1
Z4JBp2rpvU0G6LyO93Vdq1C4fAu6uxVqb2XcUZNEneB2YBe/VWt70TRl6DtkKJnNbMoC02vcUPgU
DQenRFXHDsbRZUk5+avez39PCjUZkLlFs/Sfxny4BOhshySPJ6X7oOeF2Ndyiq3KAtGLqMhauCJs
0goXXClCMIlc5twAJEgkboFEV7mpf7AXR2kXzwJSF0HXFhn+T5Z4HRI/9LCnmOuQBBipnwZN3rsr
z6+h1ABFsWK+tHoLWZHfXRhlfaFrBQY1betauVW3mkZSbLQeS+9O/XYA6BYbiCVkaK8bvfN3mLmM
VdNuke2WuuQ7cF076Lw0VoDr74WPBOZ6/V6J3Ik1UYbQuL5zxaKJaoCh2SiQnFe5G7Vpe+EMt4Qi
w5HT9NjS6TKv3Nu6TM89V52l8yBDlHgeUE98GocUcCSQ/YF6yU2yTpbBDC5MMbG4VXq/5r5GI7NE
9cm3tYNGrU0Pdo4VyRkPWsYOQExYCa0Be2uGFrvGaBLXq7D5R/Zg0ewaUhGPzNCMoFQY3DRlva5m
cgstFe0sl+aFJRwnKHsSWyBws7whDfSMXbpm14SOW1YHPhEfq8b6CwtjlKvCpNt6Ls3Yp7SEYEAt
EwORVqCEV0SeCQp+P8dAl0dRfHTZoXFoGom+lqjbWY9TsXIseWf0+OhN1r+k9nxlg9EmHAh71Ifx
ujTJsOrtESrTLtI3KNcggSUSvkGAJkjNiOEwwIV0PY1HsEKiAbw1phlskKxGWU7IQKAwEfiawECl
N4iomeLZ4pcoT75IJ82CpsTAcOSzDhkrlE3pQEWA+gtY+Tos9Dy2W2pmQ0y1skfUQQ6UOxtTgG1H
Yfg26mX25nvtChiN56IRY9j3EiHmTK7zUV5ovTev2rlnAVFVFVgVQaM961EKkCvU+aEKlbmgEKDp
LzLY9ymYGwJ9Qg26Je4Tg86ZUfm/5xEs36mmqyAvUy/2oeURmUV3U4w4hD7e4ADEFXSTXrra2OWE
7jNfXTFh2CEIY3BW28YNWsovbWtAKDRnm9qeE1ro5kHLH9Gm1YMc8SvgdxqPhhHv1ABjaKNDzpsd
tLIYNjax3rR+3PqkiBSIL+kMdzsT/8kbUR0u5aEgzu98UEaAYGSDjlhIDThaDB5YYTvkdoJgNLJ7
9dDyWDFmbJ00vWSVXDtuuupsMQR5b96Ozn5AEyGorAaAGtVCpaw2f1tmcaNMQL+04c10u5vMqfbK
Rg2/FcN54WCaqbXGgLqYd+4NcqGMF05LcGXbbO8YPUq2Uzx07K3lu2aYgmGMOhzLEDT6aTDmGPcz
ZY+F5nLdTPUGOdE4kdvG5X4wKu26kApO0VEvEJ/JLlUmAqv0w3koM3TPya1fNjSce8wEDNXbWBhD
4HEgJTOnh+8t89As/MBy0H3QaxTbHdpsGyd/sUURpFl53U1r021+u012o5d8K4we0bGZgkQmX2uu
c0ff/Hnq4dg90Bl5hAOrId6I1m6mCiozEt8aYwA90Kp0PxbAFUA9mQZulcVKz+W2xXkCyIJdaWY5
RFIkmHBAXOYAkgXJ65iSVYNEKVFdiyp23h5ABwAM0AOklcu49MsybIklt2JsosbIhhUd6jdHZE9I
w8MUBzm0R9zBNfhOG3SX4Q6g7MbEVeeB+cHFR3CnZ3QCas2PpYAsmBpr1KyHB2+u7rpcXeclquTW
RA8uSe+aFsWk9M7PWhbiIqyCAUPdeTUhgpDQ7qiGmNsKN7CBa8Cwq5Xt5mkErqIsYk5/x/XplwtN
nIDxiYW+3OoobgeyJOpC7/mWTNSPICUGrXgf5FBW5zxKD3/z0B9PCJ9vCKZUDIZMAMN3d6Mmi0BZ
/k4aUxq3zVYjZ9Be8hEpVokr4C/7rDHDQcuRs0Hnp8rUBtfQlePMr1nOeZI1/XrQULWz2t1oqDT0
ZJGFbW84MZLbJ41nRQiW15smb7WIoSgOqeNQ71FbqltySwZtwpXb36XmDPel61Gtucb5VNz14Pgx
WIOxLJNduQNKtNM0YqtXVx7pkcj3ByenRej4CG6kX00BkqoNrcU659NvzJtc+M1crfoCEB/bcA9G
N19PvpOi/6BjhzfMD5C6RMqFa2mXnkaj1etlwUZPnDuV8dY5ZIPBNSseylYPaftseoB6/m/mzmu5
bmbJ0k+EDnhzC2B7Q246kbpByBFAwXvz9P2BJyZa2tRoT99NxDk8JvSrCKAqK3PlyrVEO7D/xnFt
yOIhD4bD2CWzG8/R7A3x4KkyfpDNblZqy9OVCQvAhKkrxc7ClZGHp1aPn+ZM8s1ZfWjozBdto22E
rvlDiZxmrahim4VUhaZ6quI4JaOzXsxwXnHokj5YScC8KP/NSx2Ur0JJOWio1t2ZFQzzpv1qh816
bkTu9WXEMY+175mqh26dBi2AeP61xDkisD0R0z0w+lKAMZvfDDm3V1DmQYOF7Jlpw2eQnoJBOuJO
/UUeOOr2yLBDYI2PSRscgjnyoxhitFKhekjrpGh+Ui49VyHdsaCNV3nEAMGmqrMvCd1QOwJ8LUbF
bS0uO7VS78tGPQ2FXnLzYCAG4J378D1Stxvbs2SP39WSB89GxhAYhPjl1XaPjAuud7FKfqCs7bL6
1TfGNhcm9+GQMQnvJLjjNPU9KoHvqQnCH4m9EtVeOOSv3UyfRjUrqv/JTZTqFRbFu43gv1snzbEl
b4obLr82iH8FTvmSUvZx2gc6mtFPLMeoisuVpNGG0VL7JCzA/+g1F81eF5HOO8nWSdv+SOqW1lR2
nsyImFXbtRt2XeUZ+rxJxLbs5tptnVild8vQm4WAWB7f5Vl7AeN6LMRXVEqEl3XTI9OWe70/Z3r8
1eq0r7j9bEyH9lmkfG3a4DW2qXBo+2W2ROME2/JG/5Za+a+RR8yq+m4CcVllMkkbk9H7vDJGj/kc
r+tDhhHQ/dw0gVLRdzQudqkvAtbzOYnUxJ+NVvdQFDtMdhis26wP10pkpl6S7Rs7VDfovZ5kq2YY
q6rvcX/bKeQqdPyU72ke1JvUfiFbs7wwCjdTGdruMPAPt8H8fUyKlZJMm2CM2JTcyp7Uqucp5n7o
I0DnJZ4MlMAedLl6LhAlRaYlMpTWU6LsGEdZ5rYRn79HsM4RLaNhADu6oKJSZtNDJkMHjWZsX2rj
d8q/bzm9I+JWcgRpxxLJsc6WjgSTpiMbOyX3iTTg0dgIkkuxbi2KqiErnwtp3GkqWaaqTk9GBsxd
JcN7YY0vXRbR67OODF5ztSvyg9YCwphqsU7S+MlOisdRMzZ2xmR7oQ17UUS4dhS649rduNKNSSdh
r0C/hLJJUnL+CjbeOpYYuO/qyTWC0PYl83sWQ19R+uK1mpKLE9Il9vtZnmn+IbPdRb5oLT+Xh28f
L72nfyKkhqQkuSvVFuFxu2WyMTV/xLr50k1959L/0lwqM59gcRBWN7mhSvBUzHRfmCVtw/RlLGq8
ayTjrJrobsX2UoXEl0z0T62S6X6dqju71R8jW41XtRwdipzcISs5BVmmP9OXBaGjIdmNABvqfgKa
o8jTeIpMPM2mee+oyV2gSs+yxaHL44lyXKyDybGYxc7vygHlGvw7iyJ6yGbnR1PoymqK2m1TiR3H
9A4Q+3siGYo7zQ+W3dyFerajS0SJFxyyrGW63qHBGjZUGtWpVR6TqQg8LVC+F0LfzgKVR1OmYsud
OPUMKb/YM8mNMZarKUku+aNFH2VWBqBPXfL6Ytwv6/VsozkJHvDT+l5H8bakgz+GUuGlFHlSGL/3
Kv2hKejAHtvuy6SaKS2tSvGq/CdcYmJMWRdeYscMA2j3mZ1Qy/0MB4l7Och2fZn3eyLtMRPz9z4t
Yo9r6bGAEuwJM7tkc/vSVZVwFbXyUTF7VC3ju6I39PR/QFhA5QN1ac+a4ndptlfdDNMiHosfIone
1GF+EsNYbDOD60LMaE5Z2yAInhM8Scc8O8MiRyhXO6fZt1Yb4dva0XsVRhsb69QiSnZWW7hGSIER
T/qXaB5fg/HZzGiathIcj64h52nlNcPlcmash6Y9jra5T4aQK9g2Uk/+VajlO1wTKpluOIJgv3Hh
C7eEU8G5zeDdBkicSi0iiuHikMr/Lfr+qOrxqhjYM1FTJzSogl+9kdhuO1SPrRguIlMftTEe/Q4m
1ko11o2pfzdjSIBRoR6jmKu2sprLNAOtTpQsdph4ca5Bwyn3A2pjtd6/YOH0I7Blwn6e7OMvH0tL
6bhPp9KGHTjtHTG8JTWClljOVOP3Psf8q8jhhYb9fQGHxA+66aXFUcGryHG7tH9t23E/TVG/mttm
K5rp2Gp96hXRtB3xnoJpQ+RPs+MARcHrBlr/ofXLpqmIanVyiWyMSKMJ5WBbfRWW/Fa39netZ+qu
UQia/VqdhnfwcnQyQEsASGzeF4qaQ6udp6wcvCzNJ1fNOIaW01+ct6lgdjxRq9rLa2DvvDBBRTWm
SntIk7ld0A1oaNMXx1CQGJTTUUuIzlpqpa4Soe0gh5eiVi76KrXBjBBaAlgewVXEZK3NRqHvysur
Q7lBlCQ6BVpBoWeC1HSDaw0yPIXGDN1ZG9d1DN+RQm7tTFgG2tq612PbV4NDXyghOcd0RrHZ2Qp5
ug9G5oHaelWGypc6Lo9mMH7Ty9bxVcbIUi07Vom6ge05eYOibOpOnjzLuctJjJpkCnfh8JXJUHPL
NOpLPpJ5KRakvEKSt5WJ9FaeQt8QTuKrFh0nTY9f4oYdXLdhturSBKqBOZbrdkYsNteVe+o3bc+k
rHI05Ggjj7Z+6SzT8e3ZOmDnRefB6KSXIVUoNWbrkXCorRH76J7mQLlPlOmbjQHxMQ679iGD/DGO
72XqRI9ZNk8cyvtUT/kqQcI90EQMuTj4aPWjIr4Uug7/OHeEC9lKHOFsTF6Q5LMPUtNttc5JtwiA
LTVWTO2ZdtLPOV+wgCICjZPBzd1IjvL7UGykhHqchJ88pNKqp0quKt9uI3mT21X1VBa5tHWicmWN
Rea1WiV94951wygTPxnzQHxG13dIMoUHqyFLHstTHQbimMbO9JAFknnsbfFo+0FKtykzDGc10mUE
NjEMmCMkHVaZIT00Dr+Sqd9gaqeGbjIJT9jttB1CRexhZK9i0ym/OxTpIAz0rEEY7PVILDtEceoc
+2kCz0yH6NlWQWDHOdaOmpkij3xXCbo3g4JXgFUM86XqlWmbOR3ip4mQLqmko4XUqObPgPtGmv7z
JxX8We+V+SGMxmwHTiWt50DqXmIbb5Whyn7ItrSVxyrYm/UERGMp4SasiockktODHAyE88rEy3TK
y6OeGM6+ASsHaklPyvLj478hEy251IAmJR+tu7A8D7YM8NoE0XzWlc5cQ5yd3SZ70IouOyfZkN59
/LD0PqMk7w5O3WTbXlI718wG5aFs5/rQNOI9DgsVR1PpDfoYXsJjT1ybRbOrtZhNRXw8KZHy+PG/
Pn5MRnTn9OG7NgAkz7xJzklXHUAWaLbJMg5e4fKjKR/r0E628JSbp3xKvqlDWa4NRZp3om0TlxZi
cEm7KdpaybK1eZbAMIpHMEjaVXIkVk6mipM9Fak35Q60BjufmQoeiAuy3dRuinOPO4hZmNSAnB6R
qHd10g0rabJLjz5Vv0/CB1PaFOpjnSfDOUsGeVUlWu1F2ObR90OT2h6scSXpsR86anYv2VRIsyw9
FLOovDxTnXVaFOmrJcyf6PLCuIMY4s0G26ipGmmlWG4czM1DJdXawarVr/RePHoXyom7Ub6zgbM1
uZnPfTTOrqWOYmtPqCaidcYAUNrCAYrrYK8AcltJaR+MaHB2CWw3A/x8AyLVcJdVEewZz7Lb6jjB
2RtKB5ytQKnbLgCoOdgPUjy2sWdnU7tK44I+AiGzldpg386Zp1hDs0kLYjOiirsCfbd79mbgp5a1
0pUo2UNKss8GY9CF/Fraobk3Q93Ydwi3sZkix9dM4iVltb2tq2lXAYwe6Onbm9Eon5Q6157JOlz8
NsYzI/KWG4ZS4KWWKp17YzoIrHS3wxCoWwFvbO5lezvbznxmkvO966MJjCSK11YRRZt+BkfrwrE4
G1n1HvHFXKZxoUuqEimeqKaN5sRHuUziw5hkO6wzgear9hwkYXWGjpj5Vpjqq4w8uawS5SE07j+O
XDWO3amqJ4LpCIKOOGO2J0rtJJHlq5g2hqtl6QPpf8VUfTcfcJlofbzBMZ7Lo/GUOtVmsudpWzDL
uw/zERxskMq1pObiNNK6nEAwD2Hd7e1WDd4As/bOwtgspcFaTbkl+UFTwsCCj3t2ivbFriPpCWud
X7zr4jAPxUvL5NROH2frXuMm2Wk2t345HsMykL87afc2W3VxHq0gg8mWo8ffaNK+qRvacMx8U8OA
QwbLD7xHpkNEOdNNegQKm0nbKRbJ5eNHYmQ/mPa1ZjnfR5omLk7JEWBIzS1Kpz4OJpOrI4raaWJy
b43Gvq8QNxx7rw/tt4xp3Q0AuhgdlQ6/dCdqYFolto5GMGjHRsB4C2w72oqaLkmvJdZmaCDCRrK4
w3ruzKkgqA+FfUL0qfVQBoNOZRJyRzAXpIRgDMZad8/ucMj3KhA83aSiF3Ny12jDceizASqAoh8w
2E73Ze14w9zHa2NsjxI+jXtZkVa9qk+XeALP1c8DGvPv5p2pN/kuSSRlRblWeKMR7qsgD/ZO3fsK
9deGOeKnSJ9rbn8yzUAE5qoaosxT1VLZ0K+hXgxmYyu1ynunVD9KQKO1rg29RyVt7kWtP6qOG9eZ
+iBXvbShzt81qXSi8XCXFHXkS4FYRQIjbSWB6lXsaOCaG6cQpYelOSaHY6ntddbrUjqgOtttbalZ
cdZjdV01TvyAHJ2nTxpHUFOOUMGBP4qSgRN6ClQPWr1OzBJSiQLlUaq6vVZwiJxxZ4XAO1ZtEKma
eN0OaXiYTWjJDvEOrXR1PUZaeiqb+GsBXrGJeqFuCmTaA2w/XVkacJce2gclSC7dnO73LdufORbl
JZ0GPAMgj0+h9ciM213dVlzrWGC5PUm2iDR/zKrcV1vAJJ0GFOuLXVWdeih7UOiAtBIQma7cZ1IH
QzrZa+YQrTSZNnIfT5c5b2iYOSvRWBmpruU2vXwY5K4lw22wKyyo3zSg4cr4laqA1eik79UwPaqw
NY4Uyi+mJKduXfTAbqoJvX2GHBrrQ/kwZtnXdIRJVkfOr6YWT7oInS9OLU9+F8AgtoJkWqfdWG/D
xvaGoe03s2pGD1UKVCzCNjlmPSqclS62vT7Ux6aUu3WjKd6sK6prdqO5MjvQzwpbGgWzhW0rZYiC
93r2ZUCDxW3spnLTwDbuRCifszLRf8Fnc2PQt6JIgqc8HbWDKB3HEwWoST03zUnXw5SO0KYjHaab
58Sv87ztFy09SVeSQ6jk76WAuxCXpuwb1bBuur78xeN+mRNFfxla/aFkp7jkB/PJ0AOgU3AjpXTU
jaLKwT1cW/BFbRiBoucTMGuV5hrxZExDLwsafRuHcb9zhgTMoGqHS0sPulXgIkdjlZwGSToG2TSf
TKQYZnva6wiGkueaBiUpFGW+/qpxWiT+LcuXOmnw46p50Czmh+TFtJemQoHPtIUuDZAjOaz9I3OS
X0m6eK2KNHQ5zrtMDY3N4Iy4Ro7BYYq41/qMQqUXPYoJgbNLKTPA26QLMwZr24JuUvXDmuAd+F03
VX5QmoAFEBLtcbjrnXZT11a3dcYg8KHyli4CPTAap+quiALhSRQXSg1DXxP2uJL7oXOzRI930wRW
rXTOtzLCAV3VSKc0u/WClH50lyouWoM/FRq6BujmNkGM3rGyH6acr+t03MlzAa2++baSRBFQEkWa
K00Em24et5ZKSd2UXEGDlA3riCgMLhhm614SZBYYWqyrcAwP/WSjL0B+xSGKPUi7Nj5sjbhYtU3g
7UmQ9DF/iCciUw2RcwsUyhGUfbVGP9MZvqhtAcyrx5hLR9opEMA7oP9vA7j0FrkejBzLMOdlXMxR
w+PRkbCOKnFYiefYWGsAAS3NkAqpN2/UHEIbzCkz2DA9IO87va69oQtP3Zjma2GvSnsUG6V3oi39
nlU9z2gvZuNIsQ/WHZbFrpLrd9sx8i0Q9lf05ppDJMNbgD9AZl9Xj6bO0KplLLf1qoMp95IYzc4g
n3GjEEx/KCmMQ+BILmzYzfLwzLTRObNy2iGZ7SeZsiYilw945hRe3tGws6tOfcjkad2narSJR8n2
88Z5lbDVe7QisdPhqR4bMJPdkgcPPxWn2FdJtmTZXlhO+Zq3c5CKPPDrDKhB17s1ZHM4RJG4g3zL
SIVTNGdtYc4nQzufBTY1VpTDDLJzc2/FxTbs5oq/bVtW+Q+ksx+FLN/pAMUocfJyzJz+lZ3vzb5p
/cm03/sqpl8gtH3lSBQ74T0tJp0mX9z66OkgL9n1nlzYk9svHV1ZD/dRNr68t6keeqWuGr5eOgXw
gBPztvhj6Fa6gQrruCkbL3mD1buhb9IVbcA1Q3dpnhDAjyaJXteURdCVYDta+ozNHsWiVxhR5ttp
fGkKepxN2aV+YYyVV7dGzjE2vooqfjNi6AdAh8FRs/IXSW6h74BHA964zBcVbiLLO53W2lrOJOjq
c+N2g/VeqzGNeNk4DzOFMmBBAPLdhr+IQ/2ODNTydStYrOvvZRvYugeM0IL8OWx6DTZhTFhNwQaV
6glkHahczX42JDSihcA4TM3FCuQFgQa7ajXV9C3hbAOAipXV04QqVJJjYZYPUdBvi3o2AHKAOBx7
wfhCugdyVOxswj9+9gp5vzBXUVj0fqL39IkLKBjPU8TJtZ11W0i+MtK2GoKnEEZoP8Ig6DnR/tL/
TSq19avUN/o09KsCBp4Yv2bJSYvrtzKA4h1pveZW2iJj34k7U9vUSfAVDPNLLLcIilqPiuKMUDmM
A+J6nUt2YD1Wac2AjunBya49ZeyGfZB1T+OoQQ8ZqzcDOwBXBOl66KBFSkJrtnXcz5uxY3Zh6SXR
ZY22mgPqGlI+pUoZMXTU+qAq9mFQVWR9svKnDacSMK8ttry/19puudHGpypPE0/JAlj+RozNThyd
orjQ9zPUCADk7IC1sdjXzrjQI3R4AYa0IamrvaVoPdYlm9RQhulkqnb0OOfDxQzeJDkaTkXrzakg
QPQwszKFOe6KFeVqxwajMxI4HtNZIFESt1gR/hzt8FGKW+ptJBPULtgNsOMhLqRvek8LTdFzupHR
TzvfomyQ6+141+s/HTm7DC2dniSxv1TBFzWVEdRqKmOlSMFlSiLw3ZBWm4gsr62dI5IYitdMdHV0
ebxPZuWe3qbAlA0yqByWu7zRHou+1+/j5YOkOXNviaLk1KrKW2c0ExtYZ1YsrFezoAlCMvguGyi0
h85OCy2Sp4bxrbJT04VCG7qpwxQYt4ZvGoZ5gFUWdpDbiJ82HVRNcyOT10oqT4tj7Bmzafa9wShT
DyYRSeEDI6NQUJgBcPPq0IXafVyK2DWtELxELO07NZhdECYu+D6ZD2yQndC6cReV/U6ubGkDojjH
za7p6GsatVWdvXCqadmY/YMDnAnSHvi9HXFfdaSBGimMVXbf0wYaZ9zAyKjEG10M5grM9hm6LSh/
Vu2suXutMv3Jsu3ZlbQfMgCgRHm3orV2gqT5CzMJcp6EehTUjx6Wsk4rC86gkTP39JA6GRZ4kfxa
mDCQhIYpTt22q0ZUcHKZc3IUWVuXENyg5LiVLM6N1OChl+k7MycjjrBJy8P+wZz19VBOr1MTZSgw
vE5F+KOaeT1WobwDIX0dOkVdWVOaHpx7GTKaUZjq62hLAnFwxpkiU5VdRdKsUyw3+6oxQo+/slnL
WD0ds3zxyqEfiuvkOokEuIhmbJfy+ajo83MzFCPpJZNGMUYxZdJ8K00h31WWxCGxR9DzpKUkmQNI
GkxU2KXsXJqFncdxhM8MGARFk7ljTfrRyaTnDGlLa1WVIew1jKyw435ag/pQpiaohl4ApBTFdBxJ
tHy14rIQcpR4rZgR7U+ku74OjN0Ud2S3fQbMCdVZUZR2JUG+ccu5rU9hB+QVORfCv7aNdTl6NJye
eZoaJFSCV6rpsOliWeIdNSXxdhR3Zd3+KpTqLdGUc6LCZ5FHfSWXVBVSo/9QJrP2WrumsH7T1GB8
ooMeUF9t7Dx2/HmqFm87Q7h2o4wrh8bkPh9kzeeKf6TEie+7XH1tzGHYaT1+pX2cWHi+JQ+1UVR3
abzvaIx5zOwXqyhoTLdF+tevy/Z7EdXzphicLxOjPcdSLef1oI5Um3CRZrmtVp1uV36uZHvRaowz
0iMLpRr3dzrO+74rDnGZIxU/Oa8J52cNBfsxVrEfmq1kXtPKHWx7X1LxGjaDMrC5vEgt/jOT8n8l
d1+JEnzwfnGysiH9ou+hMn7852yDWYxmSkpFHlb0XpqMB0nlMwSDPa8SuJCZM2nbWVtSA4nWSzfK
myEZt2NKkRmKxF6pgptpcqZX0H7lqNAIdeSud5UKwvf/fnzmqcj41/WU+B+zM/9vEzabX8Uyr91c
/1X/Hw7XkHP9xub+NHD+9iv79eeA+vLn/zNZY+j/BT3QADxj70BYX9SV/zNsriv/BTqoOhiTWxRF
6BL+z1zN/wyXM0ejyPSCMYNBfgTlpP/NGI1yLfKECwPyaTK/EVqyTPkso+e/yQ+YoqzGyDGZE1gF
lwCDu3tmMlHrWQfbwZ9Xhrq5bQ64bN//mV3g2JmOoVnmoiayTARpV5MqhCdVwbF7hOAzQvl5qfSX
Mv/+2/smHZ3CIv+DPf8nd55FlnVkg0kY09QN5UPD5bcHC9V2bOYR2m2oyekI3YhxFHGwKc1MhhQI
sI8MNaT2Wq14xaAjNOsjv5MbCFWBktmvFQaNEVS7aGmSlVpvbi2O1nQEDdYNnDKsWlupcTN87RQz
Bs0amFYSu8SMhvnNskYaJ0PVpGDSZhd06zFrnIoWsRWB8zhMg843nveTbQNS3aqGFSoZNcLAuLv9
+SGLNhtboMfeg321qV+bVf2kbRe/FkgClb8YPWYIlt6SmP78lrFoYjxMZS9Tt2lX22fOQxq/OBJ7
GUrkrlBnSEDNLMdwbJJU2VmBKOYbgx7XUnyqgi3NcnwsRBnYu8bV9rGmXsyaUElhj4vCExJW22At
XpSVug08+YZE6tX5+LTYlTxHHHdBWhYsZgMl5VtQiBtjHtdKWazATBypKTKGKuNs1x8unaBQDaK3
3UVqxfRSP5z2zYaO+Qall/hZ2ehrVA6eC2jCt1Tyrg7isjRrcvbRHkE+yrj6ehPCFabDrmbkFzUX
pj0wKfSDSl//+yz+bRkcFJcj6VB3Xp93MhTEuZd+8EQvIXodaGbM4+Xfa/ztNSq/L3L1oQbGihyS
bpCko4GOYYTlW8TLrKWD6beu8k6C9F17ByWhLXHrvr7SQP54j7+vfXX2nJqkctJZGwvdFGmCxvBy
9AARB0pOQsmPIxzPMp6e4kLaZ2PzeOPRr5bnvfKh0NVdpMCWYc2rdIERnUE2U6vz9E1/1LbSavxQ
yAnXt5Sglnf4R+BmIbbLIj1u8yk/7Re9XsoyrfPk7rntz4VjrQJmy6cz5fdmBFD494Nd7ZuP52Jy
HT9eFiOMXz2X7iTgHzmNlJ7LIofnESZMtCNEIjbD8kvu/r3cX0KohcMrzwc1nK7+tRMFHl5aP3Zt
62l3/XHcOV/CVYI8K643h/FDJry8lM/K241V1c8vlblrJF7Q2EIU+Xpu07GmrIJc2HqID27k1SLY
nW8XYev5GYsr78Zqy1b88xPaDIkiWWZqBt/QXAL6b9diqylNB9O09sSx9ydWMxp02gLfwebcQZB8
UdMO78TeYelbke7zZfHn2leBG3aOlugKa88/lsNpbOOv1X7RYm5XHJb2AQHo1NNuavP95buyrk3Z
riPXZsrXQv310gQRLUNPpZ/u7I3ptet5ba3ji+nPe0bg/4+C1b9ftfrXx/1t2atXrUUpJISJZRuo
LbvwW3yeVvVRwmcoO5vo9PWH9LDcy4O+asFd8dfOV4s2n/aWrG96Yd76Za7evSmKEjo1v8zisCEt
PtArVEpXuj97OEauo73lJ9gP/fsVfI4XHzamNrpKFnnJp62dFKktNQs+gdX9tCqhLDwzBIIijT5O
mbTpi7DHWnwc6lndac3UNjcO19XtTQSx+egOfBHGJ41PN0/UJRFd2pLmv/lD178YN80g//Ja/1jg
6taxOlyZbfh4ZF3JN21tevElea5IIX1U4XzZby/l1+mLdksX7XNk/PO5llP+2yku085Ok4ll9U35
BMWVBgrwZg5A6RVPkLpxhvAz27XebokF33jeDwPp3xYOFMkheWfhsT5ZFeCdeNX1ZwOU898755Om
7seXI59lfBu4DA+3P59QigKpUnUWkveMv+6TjXVqdovpn34jwbsqtpdCgXeJFDcjGpRjuOH9uVKp
NgEkmeVdXoD/19jSMuXGTA/p1qPpj56CP8SUA/0yrQkZ+9zc8DpcTt5VRCaFpqIjInOPf4h//fZK
K01tmO4DK9FB4dB3YZYJPndgbocRnS0Yyzfe7F/2joWNKBkn0VADMfrzeSvuILPMiQQTSHMwq34N
j6/P33JwuLq7DzTTZa6cGQWBbgLj8v1zFb2VsIQ16eHGr/LpeJLHO0wD8R98hk/5xIwSkNV01uyZ
F4WzMzyPW5ppG+ixvPPwh8RQxo2U4nO9i4olRSeF4aLnRlj48+lbiP4lk8gTty3HFRcCNJQ9/d45
iQfNk13spW+d1euHVKFv8q6xU5JNVr0OgokiLCdm6AdO5fto6GtmAwOrODFy6XZytYnlaNvpaLkJ
sHwNTvWgbcrGWAciu/WbXIfjj99k8Y8iYSTT0a8uJMYIpiqo5IwJE+eyTC4m8MaLVOPf0zFMLYY7
n0U9+zPJFjAnA5/6So2qnckofZLVm8mUPSiJGxozN477396Rin4F1TqAFzTXP79KZBRhhhhl5hWz
jXousXPO1//ebNeJz/Lwvy+x/Aq/HTOzKMdM0liiRLtCjRhTae6ddvRHJI16OLRzxI1c31J3/JR7
XC97FcdUretmgtzC9/AdzTNhMWcjGVeMenwCa1fzpI3hJWvE629l639dGw0BajwHvAoRwz8fOevL
0ip1Wl5ZTQNaOKsCLTQ1KNZ992qVdOrk0rPqYc9o/cqRh7W2jEHBJ+ymGSKA7RnRLYfMT4Lfy+v4
/Ve6uriCRJaaQGULOo/Zu76H5vL9aTqPW91vjspLfS6e4ArgzXkz772OeqjF0LZxdPQCyESM63PP
sQztSO9bD4khG8GnVb3rNjCIPLk6LSlQ5kv+5ee/t9xfPgC1C84LWLlT3hvXB85obCmOZwctr5P0
qr6IwTUkLxtPAifbxf3HYD7C8ZwX+WZJ+nm3o9D4obX/gScuSOLvu33uiiIMZLMgQWh3zSbeDOvF
8OFm5XtdvCCI+fs61tVlkre5xpwy69B98SU38iDUrcONtanW8d2tdPJaBxMPP1YD+FGJ4SCo9tVV
nVYVojB2UHjRLj4z+LpH/taV+H6LfcZtAfxPSciy3gLAAyA6VIXX8vSobRYJPOSSJGQxWF9s6Qaf
Rtr6lg79NXrx8WS/r7S859+iU6zlUh45Rsm1NPsQ3A8RPxc7ycViXVtNW9QW9rfdxP62TTgQDCVS
CcJmv4q7amWNEaMhy7LBJse8qVsvbng3H+9zfOfv/22dq+Brp87ARa+WHpMQr+EDdPNNuGdczLcy
3mfJt7sZ/D4deErqJXEEmsTuy77eK1Or2XMzIhwijuZmEUYXr5xD3idTDhkbJvER67uVW12nx+qy
qLG4KStcYpgc/fkZbXNExcVmUX0TbrMVsojcsDV0u3W1OEYF7nC3+Lwo/ekWEKt8fl7SV4K9iSQA
pnTXz5tNyjSoDYP9jP2+Ksccsxcu+qN+1/mTLw76YTgou3/Ht09+2bzaP9a82rXGKJCJqFkTevZr
fI6/6V/Vk7rRXnWQN+lcg3s/1HiUwyhxXqD8+v9e//MjI9XC4cRfwER0//ptm8qsm1ljwt2QpOfE
7A7KpP/Qk+6GMLmyhJXfM3SQIGSBwWfAtxWTb/znV+1F50D81RgZwgx1ODebxbmh2bWn27ZjH3/X
p7WwiFtsN5cW0FWIq/BojDubIZ1mZa7mO7C20UfooHCzM1sZurObb4ujsY/O4qF5MvY0IdaAOfvb
UNFf3y7OUoRZLjH9OjaQJKd62SKHGjAtlg0X2NuzdePV3lrjKi5kDATaUs8aTnVKlBI64nN2Cx79
FHuWr/fbc1x9vTbIRVr+N2nntRw5km3ZL4IZtHiFCEkRlCleYEwmE1prfP1dyBqbS4IxjOqetzLr
6nIC4XBxzt5rL2NEao6GAVEcNumvJ+KnW8UyQwhIUSVactDo1jPEHNoy9alB8aulmUgYwT9ni7Bp
7SS5ClEMuIl7Ob397Mx8P+7qRB/Naj80HAPsoHKCnUSalLgHfebbyPs2F89Q6t/c9Hez8283hHB6
E7Q1WGR5zdjyazBokYZcvFUVGARU+1lGp1KJbuP8vgzvTasG3mxucQf3+6xPd0YkHLtIeyhm5d6I
C+4VFg6GXM3QYPTpjdpLv9osOZjDhAq1xxA3xPJdxWUUJNXCUWKNVtujpQ0TnDqDk7of30qDv5mw
R/SViOIzO6IKuUMh+pPg8tALM0tyQ9O6URr/B6aIATVEsNPBmuI0oimgTydDxIHrQ0nbm3LA2ijk
b37TgwnyjafKLIlnJDMYg1d+b0aoNlW5uct1378uC/2hiiDk2BaQ5XijB0Z6I4zQwW5RyEUAGboC
bXhBlf8xQOBPIKggEKCptqQDTMAFN2Vq0MGfTRn/XQRuC+E2aqlaNocF82n6V3qdhr8sM1cessBv
PQzLltf3Y3lI9bw4yOoce2hMhd0w6fD6qPA6iwtgp0xi/xrnQEkFtWpuCQkabpFFy1sdNyzc0CQj
VzlUi86Wp0nTbVZ1E/GyCGhCnfRbI3mWOrG7T9pJQurTlveJBohenwgLLwEJ6YqN+F8HZ4pcTI8V
/yEEaXLTCQEYk7Qf9CvLz25hh9AFnIvnqlv+j1JR5d+mOhNfK0GCJqXUodp998PGGg9VqCYt9mkt
CoA7D2jpTIMlIK4x4gY4/WTK7UIm1b8jfNTRQmAg8jREKZb1lWC3RRbCsYgiLYr1TZfKRX+djZlW
XlkhTp+HHBpX+hMig8q7BaEWnsw8rxfp1FhwDMbmE6HjUnq3aZKGhMwkMynLzkLEvp0auCYdv9Oq
4mdg6U3oVa0UlT+Cuaq5EKnQJVx8gAkJahJL9d4ncLQmvJDTDajFQBOb9nketDHEzxeWkNH1ae4e
Ed+IGUCN1lehmk5x0sTjcfCrTMBCpw/icNX1ldbYpZ6DxxVDiBxvbRf5EmC1MBRskrPygZJxicto
G2pYPr+NeTml8IeMLr8Z4rzlZy60mauzQ/HDl0vsLoTn/ZF9JjrQijErS3WbmQiyXT8ooVTVilxh
8HTRqE1ovWxrkmJ1moG9GMCKYlueZ7/s/yyx1sjRSkNqdZhLpQ5iXMoh/D0Jg5/pFYrgsEUolPdJ
l2bPaQWMiT8lr/zkdRyESC2drG3VbAf/uSbNqO1N4oCjJrWorXUKs0rozfothG9+HKepjvZFm9bZ
dQWPS3GpYdTKrhNIubH1ia8MxE6VpfFJTrjQ0673+/65UOrsVTZhtTmq0kHclcWu/q718zg8a1Kr
lI+LUz5zBBS5aO+RyI4b8BaB7PpKpvluksYwW1JNkB/ifCKeck4JqvR6uNusOoFpYIyit1cYSPsi
DftNUGFonlrpBa+CfN9KQr2tmWJX5Yyit1QgAQbMO8cPMfnVQffNiHF/Y/iCExZXi1wxUnd6mjRO
CfLXFQS9uWsaA1Fo096EkwJGoxHAUZWYX1Mpqxw26NKtQNK8TRYQimWvIyLXwqCcNPNh5EBqGzqy
75nv2pH54a/xt6A56wcIVK1qbfLWBN1Zyb6y4TN8nECmHvm15VPXt/GVMaFsHVJRdIpxSHchAG2n
iVXLZebTGk4aWEVGcoxFc8GPBKAFbTUZE9Ze/JbwVpIKrm8q/8oknQOSJkUooUMk0po2lYe2VjUo
F37lNEWLBR2aoZPTL4C4ESu49GofSZ1mWNtC4H8xrFzF5QCnAzH2eK1WvQinvq3hBRkHX9I3QeYf
JaVu8On1hyLswbwk6nMlRNdKoxwWaHw3R0gQIAupisFXDbthejW0zptU3UnK/rcSKxsDtjlgaTcL
ij2h9Nusi72q7A8GfMqUnaSKXqS4ZEOLfsLqA2+YyA+Z322hMDs18rK2DFzMud48+iIWaBmRbqID
kSgroAzkLIAaS+F0CMH8aLQi4NCs/kbwKd3SYKTPp1YkAxVwDqV4DxjVo2wBlR7WetDgbZdKZDjT
kBKLN8/U4JAe52C20XRHmOLi0XikRuMIqrjrp2hv9sBsWDgBW4/yY1u8+IbkyKVi83qPLZ9QowF8
U/PgqagXAvabkUDhCjpgnqZR3ek9lKvY0pG/+jKY6UHJIEjPYADMRRCs+MbPRDDeCkXvQEUg9W7z
zGIFSbi1RdGNAqvHXnprsCoIvonYTdy4z3M3aQxAJJ2yr0hLhGmANL1OO0cf9GKnG52AZy0ElNjk
L5WePSopDMi4HrZaXqceB8GHqUPAPU0bqJTRKQmGeBupWsGynQIsg6RCQvWjkOXJd6EpNI/FglGG
OT9xLhGOsFGs61kJsYw1Y7atMUfbfelnR18z72NF/85NdUKskmGh0LetPt8ZVb415vKk9NJbjPHK
jgoQbDj8qQgDUoIJmD6lmLGjgiDLsG5/GTnExanPh43QV6e8Gm6wMrx2jSh6ut4gcAcQCv1G+qFV
oRcbxaMQsOQajbnXoCcOEIk6ZfwhaWRWtIgJZaLEPSGr7nUsNGFh3TeafBejQIbuiX5+1vGPpoLs
zk3YoWJXH+tuSWGKwWBF9PWcWY6LEymPsEPUVMIO3wr2lMvGnSaCxRDn/KapLWhaWdG4XSOl90lB
jRd8IYgpAWGkoIQ9P2jwp0qa0C3UJPVMKUMwT+yRbUH52CaB8pOw1MX1Vd7zhT6YiMzzqE6cRtAd
o2Nf1oXsGqeU7NRh8CjF4S8Z+5SE22YJM7dTIYNkY+7MrsRfn10bWXAQOOQ4A8ACxwoKxYsC/VWT
8iepqRKnzwPc0SN+jB6FFcxLS94Mk9js9EC4qsPxiSMECouM96vLWX1UxqY6KXF8yEztEVzdVu64
QomQvaogOCmB+DNq+9e2Sz2sbax+4z6tQLfH5ba1Gof/ggcr8WXmgKZZBWcFxWnynhSgCI05nBIl
BFCe93yjtXWam+Av9N0WjOBVEqbcKbkEz3L0FCfia9eyBgghTEldv81T5a5Uyx/EX163ZXIcxfq2
Tvk4UjhmgyFW4GKUbS8PD3PTPfqmcKuU6Qkp2bMfT9/qmhUuXugMfaD/BDLrqjpEiUC3fEI+1B9K
KuLz5XA76qJgA7G7zuK8cOqiIuCgSh+6UQCgLu5xd0L/C3f+QgoUcjrhUwTvdE52XZE2V0WgskZ0
gbivzKjZyjJCdsX4rudG62rjfBOm/VvaJRAVpspuy+F7gNDMNtUZCTdb3SaZspPqS1fFXJ3wKB7z
vHipDAyfYjHg35+t7y1UHgWLupqj72+FEi9WZDxF9XRqRZa7xphow2cROmAWIJiPozOq+rwbA7zV
oTwQEJ3L7aaUAPwZkfIjjqecg3twEgXhegC5gB8nrzf8WdmW2mEKHXTQ7R4AAERNedyYQAHQ48H2
Gbo68DI9fVSt8pGVxNwM+VC60LhwynKwHHzHkktMBXI+xbvCz/Wt0LfBTRoqND+Y9G5b14BGC4Ex
pYgbhVZ+I9oWAoYIzycbczcEEtLkvwBNYRSelptOpB4IlnmaUkB9cX/VSMJzIuSK04WK4A2FlGKA
0X75A1cLiku/w7ztHWtUpl3bFOjBZH0D5yizZS05kL5W/sBHU6OBR9lXcjzd1kPkCIjWwV0U01Np
gYWMVc4NcjGSD6dN0Gva6igWAGY1kn52QiHlOxCFr6aEB6CVn8YO9kIPtQPMEwIpwf+mQREdx9mT
e+Gbno33bZVf60FnOL5EnyiJlK2pS1ey1r5FBtiIqsBy1wQvKYYovqUhgM1NI0mZaOdEyLCTqfkJ
Y1YFyoKni1sOm+SiQSfIjGLnwr4aimCvNumfzhRCDEflH0M2d76Ohr0iIMUuQ+Xe79XvaavDgY0r
T07jW6O0/loWoHEU1EYNoT0MFtihIK62PqwtJ5qkH2WjN8dGlCp3zq2f8RxFWyRqtyYWnQ3C7xrf
cX5tAH2Y8dF6ZtVewYL+Xen5ldFKT+Agb2PD30NKPtZZ+6aktIiCthDtpClv/d7f6arpKUp0amv8
Sa3xyxr0W7HKertU0vtJhjIVkL2E3aLD8AA0uwUqyp0WC3GPq5eM1e+g9X52giF5WUY0Lg+18WVQ
v00HwlHI4McK6UQ0UE2yEirvoG7h8AYH5u5DKvv3ShNutTQPyVtOHjQ2Mma8emMJQN2tsfbg9M/A
OJEG9Bq0h5EaJH7qeduMknLfWnV2aPWc0n2E4qlnIVHz4npJcmRZBrQSyNk2TYMdRpz9ciLA4JVA
37L032GVbuqMO1FuWuB1UCq/VNHUEGsxKCDwJeJNk6jzRuy/tmAi8++n8UnoM9HRMv0+pTNy2+Q0
ufGKshGVhMwVwktVqS+Dr7mTZjx1fQJITy6PSQ8oBoUddP8J6GY57zlO7idNPaZV/RRLtbqFt/BI
OIbmjhUaXFIEN6FM3A0GEoxweq67pdpumizaR5FpPeeJyAo/WGqPwaquPaNE8tUZmuAW8dA/6eoI
qy8iwZ2Otzg8RFGjgX4Ww9uA4KFjo+YNJD6JE5dSGQ2NM6OkoapO37o5TnZJHFmvpQ9QvU6rUben
Mms2BITg3QD2qsXNq6aOWDRy2XJyzX+KNOTCGTTivEvxX3Dj8IVp2ADEwwOkCy9JbR0AWCquAZ4F
Ay1snI7Uwablq/NlwFjNnwrGTRrlB7P3oZpg8IvFxrFyIgxGob4Ts3zfoR0dg3o+WlkLp7s6xOS1
RC1TOQ2xVhjSM8UrGCLc2qs3Q8YWLbBwsm4sZ0VJOfYpTFTOWVmkuYII7jWHBYhCoroCXG5PjDhl
m2AaSJ+5DZT6ocTT70uHoYXVIYKFnASO2li7rb2uA3YJXUN+bhXOppgOxYJHERfzYqcnIw1R403K
28QtMBLLgXgswuyHJDHFFAQZxVMt7eYuuvKTClhqx3G7A36OOLvodE8eJydKJyesfYCL03URFPc5
0OkK81OP937pvkvdTTnUp7GcXTIReo2QFgkFnGi4clfeqTpxTIeuEj3c8l6T/wnLQ6lb+1bxr8K4
ggkzXGOJcTqR7KwMIIgWEFwm4LFLTpn23ALmkFpSnORCdPJQNq4ozim1XU7W7BqJLB1zPYBh2+Pi
iyPR9+RWMl0xBSXkox14nqxS2BFDWOwbQIC2YhAPY8TTszkaJ/q2tyVIQFvL5iM7c/SYJXDJNDXu
nVFUK1camJKjrN+LoI87TLt2nfUn0xgOTQDkYe795ygHsZ5bWAGXagMO/cPYtM2jyDF+C0/hlxWq
xypkjwd48x3f170vT54Bi1fkvMRxPr3rJpMFG8C+oxSxcczhsVxXnTFB2Sx+dIQnhb2xIweGmWC2
O/wPCKeB3UHbyx+DGga1HlQax2m5dWqFeOOmIT1BPVVgP/0GlmculhMs4JLI57T9PgXihC4sdlvq
z3GncaXyFcDQRHM5Sq7C2RWpCTYxq/goyY+jZJL1BHfrhtJJ3Xq+L8aSrclCY3EWMPFdJ9TMIG7X
E9EzpfQCNxz3d9LeSyAJ3b51WYpt0+fajSpN0YjzbgxPq/aWz+4hXU+EBlk7A5tglXERHPSbkUwb
mE1XIfFLsnIjRcAguEznCMWHdONnhgsePSF6YbzWFWOXTcAnVXPYTo18IphuccRK7miZUCd7l1oY
fGwoZhDw0goYlRriQ4NXZKfzfFTL4L6AX5Yk+ZUoV4ehqBfA8ylh/bQ44mVi7KkyjPy4lsgv8Q0W
oOEOI6/vDgAjcNrGUfE2FYrb9s/a9JZEP4kieQpG7MHVfdmcmiyBlyr+CmXEiLAkh2FCjhQ+9VJ9
w3ZoWwhFdGMjCI94rpou2KWF4UzpH1AzhvVW6S80griSYJQcp9ss36UYw8fYOswYmzldUQ4OnWK4
qrAHw4iaHTKTYXSQtJb1Anon5UTATwkNPf9dDNSxiU6TdnDejuV4M6Y/mdiuFGteC0DaHuS3abRu
1NT62YrbrM2xOGC2G8qNtDDN+HjQlIrbJopEVMO7ZCKWFzzJHKawFrKDX44d/q1rviLs8vdzSIKe
nKGZE7jJbRbabSc1rtXGW/7EWX2V5Y3QVIcxFG+o4yF5Hj2qDfwndSgJL5VQ/6o42anpN6METCHK
ZO216AoKsgxRnfMHmSMnH/DzevJN81/1Fm1XmREsIPExBYXhxpi185RMP05DMTxMuNVQLoQfPfon
M3002WtDv7uTpc5jtzn2DXiaOTpFQrKDHO7mdUeBBI6L9ljxr2Bnr7LoMaKIF02I2di1UHRtc6ma
HTNMWLTgiHndNHmElXNAYO9NWDil7jZINY9aoluZV31/L1XcPLdGdRxB2daB8CYYf/LZ4sJ3nZf7
3pydbA4ANj0GJUkflr9tG2FD+Z7FqmLLbk0uISA0ZmyDVBv8TnXI+LKbsXhQpnZDmclOO26zue5Q
Z3KHpLoxEk7bJVS5WnBG34QAkV5HGScy9pOyAzUhi89x90q6i6OEh2YUqDFRD/NpQBoR6VSalzaD
h4ec39TYQBYmdbx0pWxwxOFkApAf0f4UzTGvRycW/qgpYRrzPmIv4FTFjiWDBIqheqZblXujPhB2
hp++HH9Nqei1CaIRi07ymNoAe+2ip94NFMqQICe09W7mQrzQWZWgtyNJgC+WBZQSoQAsfnaNcpFv
tTepAhEeVKGfHNNSj24ywcpOWmTUOD2pKipTn4L0H/R9lY6qo4vmILhJp4u/VZ8+987Qp/FExTQN
tor/Ww7iX2x8umR3TR386jm5bPvSqG6/bm+tOmiLvQF5Ik1lpEQSgcArMUmrdCElOTpoQXMSWzwV
hXZBnLXuXv8zhEz/miYZTpG1CSZo52SMx2FpoNXjkRKzLdE6c6jiIZ051Fvf6zcB6eVfP9iqXb8e
VVupV8q0F8ohZlS5+u0HbyUYPnMppjbihQbh2TdIR5dGtUZ7/m920zt5ByWmIp4gmNli8Ufic1Qi
6cKjnB0BKY7Ku0N+sFYZzrJcgdrsTL6TbwLtpKVY/fXLWjcb/3lbBlIVxEwimu6VWCRNjZj0k4ZK
/HWPnmK4Vk+vsyNeXTYInrF4MePeDbU87bv31RulkoG+RwtIqMIm34zfBgTWDi7F/fgUcZL78fWz
nZ0I78Zb9Yj7npOXJtSmXckGV+nUqxvtW2ylRyEv7r4e6q/x8GMPlSsBBk8+KpSvuKI+PhsyA6vK
LX6peC86yY4ECJwQMvnWS5I7tGWXOKvB0X9PG32jKMfLsonzHxu5hou+AL+FsXq7wSRTwOKUgJ5B
dPxD46Ssigqez3pHodQj8XGA3etd8iCcnaJMTzwuimFRB/r44KKBUI6qB4cd+c+QP5EN8vWbXYmZ
lvn53gG21qZTF0olcXGAabf1XtmZ+2A/Xf0LrdZKtPBpnNUPiKSP+aIzDnYr2aY+hS4D0zXVZLv1
JEd5Mn03+I8FTUvSND+XyLtDvI1db6VcrnNDTMUp1ezABEkm0a7cVUN6qkvVfItgsv/qFKAxhfo7
la34Rmzkets0eO4FH/JQKUy7ukxENyqoWf2H712T0BzhAxURlVvqenHLJUaVjE5jQgc7ZdfuFq3h
ZZfdp290GQaXosqmh1B+bfsMWtJnuXZq9qKvGrRk00/EuxIrYlj+4esnkpep+OEb1WSc8TgiSTHE
Ibl2RZOiMcCcpI7n/4xeckqdd2RNoG0kRInusDv9qFzLM+6iEzduSlkbpB134dtFveOin1r9GYjV
kZNYfDIqdunVF0OabmuUpW4v6kq46S7FFOCqtnTQN0AlLqo5l5n71Xirma0Y1WCl9d/xRGeZ2MEh
Pxrb3Mu31e7rV7zSojObZcsgBEjRZYNHs1ZnitCQ+OkA69tmaTxphSlQIBK2fiA+gzncFCIcz8m6
MFFXTou/Y3J8QaVjagis1hK50FK7vF6oxeWsTtz1wmEbcQTdKeRZ2IgDrNdQrrULG/PnactPyM5v
Et8mM61Wn20aC4k/KgIJG0ns1igC5/5G4IopG9KFx/u0vvJKae4bEq4GHe3HahNDMk/TpTSpMtYv
wfxN6+++/sk+78qrAZZHfbcrh3ozRErLAMLO3Ca74JA43cZY5Ov/Yr37tMquBlu/N98yxpyVgHbF
ozb/Ieskz+ULx7K1oPifGfHula0U8lXUq3LTMMii16SZnW74wgFJIUrls86pdFxWop/5yD78TKuZ
T42+n9E2E1oXuOpBvA683u4Nx9qmu5Jz7te/2bnPjCWM8qtu4XNar81+0QxUlUNqicZwClP1Vpk3
XaiRpaOi0aawnYnp29dDnp2GmqQoGicZNvrVNBQqvEJIwjXbH6w7Wh67lOrE10Oc/ZDfDbGaiClU
ezHEqWwHPUHXcx1wUZvHB2TGxES31lazou3XI64Vfv/MlHdDrqYjddasycnz/KsBLQK7uMk32bZ3
oB1GTu4lbr4N/7sxsetKyM9xTqwOTLNQNpM8MFN6rBnO5MHPBATpiQ8d1JkddaGEGxHEzQuPembX
YdNByIwdDkHTWtOfFAohhvi2bFQhHm1ddgHcmQcgVc60u6QhPv9i34222nMgH0SmOjGaf13djA+x
i0PH8x/o/TqLF7n7dunSJ386Jy4ry7sRl+d/t4wRm13NtAA07pqDp93OG9VLfrKpn8Y98ie33Bk3
/o7qoS266SFwE3t87Y6dTa7hrj5Em0t/z+eFDpE6BzvRkpEwfzI1yDDqmxbRsR34OjH0Mzir4Tqz
9NjYj3gh9Asb79rvyExW8JpjrUTZIomftKqC3mrDILDJkwdqbsvNuDMHoNlO5kS9R/4NduhxK+5C
XBZE7zqhh7Dtwgz7fLz6+Cesvt+a3pdF9wDq8CteYH+beZygHeCZjStv2i3ZM5e1q5+ONgy5IGHI
jIZys9ZVm3VJdE1HeZS1PiRE/RaKWOqmDwIG/3He89TVTbu9dOU599u+H3U11bKwrYME4owdktcn
U340q70chd7X7/PziotgnJOFyMcKQc9cjSJMSleS94dKD5CIo8qUA8VGvzDI551kGYQVQcHjQAlg
tW1ZtLDyXu84sNEzqXXZyfvULupvSfC9zO5zovW+fqjP56YP461rM2lTJkWX0AXrZhR5PkE228K/
LaeXr4c5s/58HGe1/qQD8cR9wDjhlXpQnf42u1tsYRgkHxWWdf/m4lS89GSrn6tuLDVUdUYEm1vT
1N9A80uO4F48P3IbN71pMKsQejTaQAMvLO6Xxl5tKYIx9FZf8it2stnZgtwQ1FoGSCZLgq+VJOr/
m19RJd0Mxo3C1W31dgVLCuZE5iIl6uJGzfu9bk6lA8Lzdwlr88Jg5742Vf+rTqeGKCrLd/JuYa8I
a5PnCHX6nGn7Mv8Orn/bzo9fTxh5+Xk+XpKYMMDuubgAIdLX1dAs0BSzC1i8NJvECfxZ3rAt3ugz
bazvqhd5eDu3BHldGxj8KuhsrXO5hHP2Z/zfv+Gvce3dk6pSge5fZw2nsS9ekQDdQ7RvpmCLfqd4
iIlOumBSP/dq2S9A0kmsAXicPr7aUhkrSgjM2YRs41l9KSlwC/2FCPtLgyxP/e6pyHzN0o5mri0R
KysChiYDLuxfv/79ztxiFIzYEiZo/MC0+1aP0qlG0IUho6AU2M3afjlxjHfLtgcwOd8Gs3thwGWO
rycMrlfszfjNqWGsBiTHqR5qheXZyCNxIEt0BhE/+AT2OASaGKIboJcVnWhUYTlr0QSQO+ezgW+V
5P0vRcouHQHOzR48x6zlC2GQ2/fH95xpXK2lGGiiIMUnNVJezba7VioN6W9wqZJy5jeFqQDHEAab
yp10dW5GhjDLZjpxAdnWey3cZgiXVCcQaYHSycY9gAbTXayVCy9DaDYSGwz5D91O9LdB7tCTes0e
LhU6zmyYH/6o1bWvjyzZrw0UYgIaL8oQroam4utf/fNzwwXBU7m0uDmkrWsNtRrOMWIocFSERDQ5
JqofenShL7N2U3OUYxBTh4xETQOU6mpPnkWIttVU0L9I3QlyDnk6jZfvVQ9zihs1nvmQHtWOkq7k
JZtLV8uzT/i/g1ur4lQ/LQtFyuBQT8Oiww4i/MJUsPn6PYIzXH89eM90POzw3hSsv6sdRFLiqZol
GGURyPNmAMfkz/i3CeZL8BnQeZSt7jEp2xM58I5F1kBZU/OELxSiJuBnjepi38u/IiO7MtQnCSR1
2UExtnaWhmaqCFHnNZtG1zf6HF/T875JyQZ39HJ4sYaUyLL/Q8z8f8I9lwn/cTXQ8VUZlJ9kgBDi
emKgXWhCBK60gkySn4LmSqz3KsKJjANOKz98/fbkzzMd7/JCduT2iFlzDReZhVAb2X9ppOjzrWhm
t70ENVtQiyONgVv8NvNdOsrVVsIz4amdtglF5QitJKGZPPK+YwtJV5P/SBr/d5Wrp3A09tDpHyS0
50irBqDh6Fd3TMLoFOrW29d//vm/XoEAs7AzPl2NTJ04Ud1kioUFqNqx3rRNd2FjO7Md8Ib4RXRF
5Vv9VL2WxxmIapr/0wyRXNovm/rYbYRttqENfAE283nlZTA2UX4P0aIfuDp+mZWMqkah4agHd6qs
HiWZoHqAuN3d1y/uc4uHleH9QMubfbeVGjWRAg21g781+fzWOMYuAh5bvw322L82oJ6IPP/x/zno
smK8G3QUNVwNy9M1nrSBSrSMKtwgD+aOZWwLsOObyxb2z8vQsp2zOFgqHQh53czKoy5WMiQVtiR+
i4qrzHwVpaf/+MGoEXKiXBiJhshn9PHBzFGsFmIosl5yvNtTfeqeIsieWwNy2ezFYOaLf4Ef+LxS
MCpValkld4kFYzXq2Mkjpis2xBilaNs9K322neQriRRW8RJR6txbpHas4ZPnBvmp4dG2hFSMGBzR
KhQocyzCPF500kC/fpGXRlnNSvbDEbclo+iddkTVfSOm8ZPWShdm/+evDLAsuAbmBIZtHPEff64s
ixOsXpxvmvqqV1rH6mLXMrODoX3/+nnWgIi/tZR3I61LZUI0axOpHJzDZTZBLdxEXfFE95woh1Hd
iZVxq1fmS1Jlv7oovOCdPlO8/viNL6/h3ec2xSoJykChCZ1EzDfgnpKudK2yRfmuHqNTrN9b+RJO
TH6aTgQrautpuHACObtAwyzVDeQhMs3kj3+C34RlPs6kJ/SyhLsKXdAla/VfS/F6v4SM8X+HWM4H
754y4i6j9cgO7XGDwkj3ysptbpADXWkbpOTiy9C7qIcjDwURbUdgAGp3rA/NY39nHEKYTgH20ev2
Dh21erxU3jm/ebz741breafHs0bKCM+/UTZF6VjGwnbxSIzaSNMPyvnO1xPus3hgWdffDbj6gtLZ
aFJ9eeEtmbuOBMWw3peuvjU21VaF6We65MHdD0RDG9Dnlr7MpT/hzJz/+CcsH/m7H6QyhrYUyIfi
RF/dIJ3dJNuFZaMeL1JDPi8XH0daTfBginR8ujwsJ9nQER1jox3BRULwSG9ENG3/qu90ZkoTZUct
lqPmIlNYPV4vFFU5GvgW5P6FmiFy0EtMqDU2Yzm2fxhi9VxqJpkpqOR/jhykEzq5jHogcebhz3gM
Z3C1o6Nusk0jOdnwJ73Op+2lG9C5A4Ju0YFVuZzQVl9/ueGE9YUAyr+Cq/2QeipydFfZLYCU+SAc
RPHK/PUvMExnTvMfhl19zZi6MfPOSMkWlEYIfC2ideNwEdv2W+PHpZrl542AhWkpjLKxLVvb6vKp
Dk2XSYWMrEf1HR+Bf04ftqpg6Yz21x/mGvW0/KYMxf1WxqFDUWG1EtQFZOg2MJf3iSkg4r77J3Tw
M3m1l/XcMz3SX72F/XJpTz0zXz8MvFoRCitpMNryQyrN+GI05GF0XDzcC4935lP8MMrqq8hTIWxN
eNF89KG5K3182AUg1WWxY8EJ7jKTeKiCT7K+OFXPPiCSNnq9i0RofQGEixTpdcabRdh9FHvVw7N8
4dc7+3TKQglZjltUuT4uaUVa94EFk8Uu9GyjG+g369IeynFz4S0uV+LVXmbwIIrBIAtGeTVJIhMT
vhkIy6m8vdJ2Izyp7HHpcl3cmJaN96uRVrMCa2+tiIK/bEz5Ywd/qPQSRvrvGvVUNwjjXTILNBGB
48eXV7fNmEuDSbmq+T5XWLWyBz+4cLU48wN9GGO1YvoCYfXhhN5arF7z+boRyGDCyfT1z7P8yqt3
9mGQ1WphpSRhTS0PYrXSdWKwMFVvc74XW21H+HAX8Y+aemFDvzTmqhKFCW8IWDZ4eepv3E/uxF2t
CUFFFthrRlfTa1tueu/rB/2s5KQmJWv0QCkLMBfXYlEICNPcwLGx0/hnnYqOLvdOtZCqqnmHTckj
gRTVc+pI6kOYChde85lzK1VQaq8ydXTsZ+vRJRCAYqbE3DEcHs/YzDv9Ly03OmmOaP8LjNvyWX38
Yalcm2xzEJXo/Vqrz65AtUaUO+HO4nbemKmNdZSaLw4Ya4u22Jl+6Reu+WcKc8ZCqOPyscAGPzXL
iBc0JkKPLT50DCKi7lZ5vlHc5EA27735mii5Nxj3hXHfdlf/fJXmhYl1pq/14U9Y989KkzLz0PAn
NB5arvqZaFlb9ebdoqKdiTYUYoyJ15dZb58/VZAnikh7BNQik2t1JZiWctSiH7bJZnqqLPO2SWkg
xyE2mAuzWP78s4LjgntPfgmFtLWQ1iTXbG4BSNl5Vunyk2b4IGT7PpMIvlOCbwoRU7/1ca5/TO0Y
tF7Avh0fCcZqInew5Hq2ZQg+l+qVZ9rrFPYUKlZUCkQ6+6vnH+GCEHiQ+naZOvNGJJ6iIJT9yfpV
OMvhXMF1wO2AoGtXvDdvxtPXL+VMwe/j8MtLe3c6L6xZH9QoIwF9L+ZbyU0802ldn+1ms+ChqLID
v8Hi/7iotohBg6TgVXsoYruL6sXPHeOPf8rqs0PYMCM/4k1Ez/AeSMm1qxfxuX8ErbKjzdlsdFyC
DzO5JJdPRWcWGUR3bEoWtQwwdWsiVy7OExZOHNKLdBKkIhrdftfbqi1u0p2wFy5s7Z9PmksYCRIO
lbmPkH91guhjsZ6qGoRHa3ZZZpfEc/+sdDXZgcMRwDZUxGx9/Ut/3jkY0dQ0+ljUEz8F96iorHRV
wDiU/g93Z9bcuLFt6b/iOC/9hNOYh4h7bkQDIDhrLpVULwxJpcI8z/j1/UH2PZYotnjtt762Q+Uq
FpnMRObOPay9lok4qgDTwmSuOkTQ1Qy+SgsNQ3qDw19fD3rqcCviXNegootawdHmDrnpk6arLFvy
b3TBsg3prsiUMzP77PAZ6Iz8OcjRFkY7PRaVkkEmGusghoIJ+cwIJ/C98xDUbtkdCn01R49rjEwp
yQfaAlGn3nS7cGttO/q6F4IzuZk7//pfGGbRHfamRzEu9c7FYCfnyTUIIgVkKNb641FNxL6H5CKe
c22gNtLHYrr+G08LXTgIgeBHBLz2cQDkLOa2cprjukS882vxHkn4DdHCmRT6573PIr4b5sjXtBol
yRWTYVoLgbwsiH6EoY7mYJk+4LSda6X5bFU+jjZv0XcGjj6q5ID8LXjsWrmAUW6PRlbidqUPgTqs
S0hTB4u2MO//xlLOyVgdzNRn9AtSzKIxJcyxNrnMrE2Tvlrtj6/HOOGWMTUTrSqMCPWa4/AgIwdt
ygcGgWPmKgVfW3tkctBOd85H4icuCgZDMUYHlgxm4thAyjV6074Ai8zMEFzdwuBPK3f5mse2qrqm
C7ZnnXtwhqp2fBthNleHh2Slb+PYiZbnUCmfM90w7tARwwQBp1EzPXqm6iTHaRBatpIKixiiVnhm
JkQYpXig7GedqUmfyNqZc+XfhGucBMgnf9AYZb1ANhV/cBOujO8B4idA7F1lkXrZsl19/VQ/n3IG
M6gacMxljSvi49xaLuM8S7iIELpFW57mbjtJDvEZl/7tcX30cT9ctsfD9EaA1uyBe9+4PQx2v4no
tIQTEh/3QepsfXZ6IXyBBnqaHERB76MLOo+zCUWyNwLezDmXJzw17/d+0FF5GJXrvoCq7QBbBpLE
zQvihd5fX1lEo03SWCD6P1H5R+JBU63DgRswgLNc2ontuazOZ8vGHcv+AMpMZucTUGJs/FEe3oiq
4ETwa2upWxeGdV3o3bnb/NxI8+vvrBo0fSmMMCG8BdDCzUoMHE1bGmhSqN2vV+3zFW6iEseFQ3zC
yT8GZET52ImjFfFc4HHrsl9JBheRpi2/HuXziaaaxNUKTArBKLDnH+cjpJVP1zBHLIO/YBFO8I/o
ygC7ZJ9TxAojMmTtmVrEiYkRUJLuE3V8sE98tWFe6GJY4xCZSk4PsQmvxD4zpWavam1xLro68bxQ
SySWQUkDDbpjB0JKMq0XBYVWdKdfJNDYBy6cNjGOgwFhd2uuglWyIvEYeucCuxP4MwwXI88MrNjL
Y7dBqCw9s1R4BGd4Nsw/UAg2OGS9Xbizp1tuZtrwwbfHwSPciFdqB3BbcBXBPme2TyQ9+SqaRnF+
1vCg+/ToKftDpEKvM68CctngaQNX15xBWQ+jK9/ma6Lc1SjS1u6N+d8w4h/GPvI6pCwp+hDtFlTp
FxqKZARaSLA79eihJQV90+pcOeLU/sLdBgSLIQeufeT7WmkVwSDKgFL/y0wV0NKCHStPX5+bU3cT
0/pzlCPnV8oV4zD1jJKsm7X4GhCjgWd0yp90GDj5Gc/tLQF+dGsAhSY7PjN5k5M5mpPWBDQVGgPo
WrQHAaMqXrmhy4b0dbgql2+tZiTp6xXsvOLZBT1Rg6Cn/N3ox3OFVE2pDvPo6SKAIAc5iJmiPe1t
cfAmSB8Xv3PDn9238wd/Ne2jfZsPXdlK4QjCHwcACZZ9oVwWi3ydsF+DbpX+jbsQfAmarSIxh/4p
RZocel80ou5glwYYJb12/OzhzL45ZXDfD3F0gaTFEB60lCHSXyOte93P9jVdGk7vUv69KnfQHJNm
Ps9XfuKWhxaA1lRk1UieH1uAMivoF0yg5FCm5naM8qe8ls9EMZ8dfnYJaULgriDKUK75aGTMejIi
iG/QwxNyVMbpIaaEA39DAY13FxsQ+uvRlVQ2f+M60Y05SWqQPfwUPCVmHpcdjTC2lkcXWRXJdikk
r2Ng/vz6yZ0yKwxDP4YEAOmTj1EV5qTXEG3aWW59O8gzQW0I1ek5POJJw8JMKKHMl+SnWpigRrJV
6waGZWciexQv/E2xaO7nE3aeO/5E9hGwHullnPlTTS2lOk2JVUOjN+jPEoSUm5nSgYqRm8WbTLoW
PdmFF3P515eSzk78DZp2Z7aKjztFzPxDceAf6Dn869D3HwJdW4RB5H09zIns7jw5aERo2CHN+ams
GPojcnM65uO6Nh0d9EVZvJpI6q3qpeA0kJLYWWl6MP9RlXNmZZlzFuzUpjGNWdKGJ3kCtOZrgwrd
3cHOJ8hLpNSCXKsItnV1TjPq1OEzaTgny0pN8xN8V6nGLNNFzndgxuvMuhlLLyZtJ5RwYME7agj3
X6/tKXsCgH8WCwGTh3v68RG2xcyCIiezE6dcNK2/Sy3/HG7mcxWOTJ1ImU8BU0qm9sj6V9KhgP+W
vEs6daFLy4w/izRnnhFliVt06tOQVMm1jDbBzz7U6qugg83u62mesNYcQkIWoPSobR7vIDRhh0n0
cdtI3s3NHmW1iovGcgHAk6wNg0ejF/96HAo3CPqwWNITqbskGrtGD0h5jW30PMbxDQb0zBAnNgvx
LTJLdEUwM/XIm5gCKWhQtTDthLCFilYuchDoq76K0g6i6FwItlLaAOPVg0KVzizpiZ3DqSfCJto+
kTwJS+qtgkjFM7RUWCGn5lIZwnNbZ57BkeNAbobrgIdHO8tx8KQjqJUfegq4CVQH1W0AVCMhc5Cs
qv05Y3bKhH4Ya17tdyFhgxQaLICMpS41D+Lz/MfYXlo3xaJ3Z6DzAoaOhOz+4uudecKy0Epmwk6C
bhXAyqPb1lcQP4jEmYu66rbmUO+1AZol8RCdW8pTm0VG/B3sOj35XLMfpxdIWpSFMvWpErmMpLC7
K+N7xorC/ITXkj7GnWN61TLZqxea+zfm+G7oI1/JyiGHbYEQ0mmAjEJtwOZfCIRJRQ1l9N8YCow+
bCt49WSdPs7SSuVEnFRKj50QJKhbyGEWb4O4gvO2D3L9nJj4qUNAeAJJEc1JWJajGzAux3gME1Ii
mj64M5HZZDx8PaF5bY5PAGaTNiuwsEzraH/kaBeEhN+sXaY39qgdLDdpUtkx40Njy2ZzJsw7NSH4
q6CRBF1I4vVoQkUaqlOsUys2VGmAIzA+BC+HSvTHv249UHChDZfoTqRudDStUfbLzh8s3GeruTzk
1iL1kzO77lRJ6sMYRwe61A9a2ViMUbPjM/TdS8kLtatZGYoc71JtLrR2/fXTOnHPfBjyaPlClE2R
wMIjioXdFGcXeVhtkgo+1ER0tfDn14OdKn0yGtUvEREcOEuOjnQtldrYhLiY7abZpQvpu3ETBdDV
LOCMc4OVvgIgqdgghL4p6/zyXHx+YmcaVFF4fhIIm08J7d6iPRV9WuKEXnIysKF1JN+FELcFo/o3
diUJj/kiIMX5KV8ta6EmpCQmoeZF3yIqkhs1k+6+Xs1Thhi+nzkZAMb7U/wxypU+dIlG3lgF09vF
/aKMpdo2kAf9eqAT6wZC4S0Ox538RBHRaFY1JUjd2Sqs8U5WB7mbNbUJkr65kIv4ry8dfXDyG0SA
vOAxFqMahm7wJQyiKkQbTctcs2vO2NxTB00jpYGKBHAPlJmOjG4nGX6hRESMmUoCLAI8et00Syv0
HSuC7zPaG8HzJFrbg744qKig0+l5xpycuNxgv5ib/bBcn7WzpCEkGTCnc7lSRKdpSpiEVCg9g7Hf
hIryo2jrjXoIva+f5KmECvVgniGcXkTkx71FeZ/ouQFjIC6Dv+rDVRfYQu1Mz/4SImK3+0H3zCj8
N9pRT1SuEPp+N7D88Zoz+1jIEZEgxUhPZfljrqjM7a/697/FgzWPhRgbPuaM2DuyadVQRnEZTDCl
7fKVYhdrsq/Ss7D4XSnRF91A8YSzsOcTx5H7G/DQnP2bCYQ+zlBUc6MIshGJy9J4HsfyMoyya6lO
f3z9CE8cRjJEhJWkBE40CInRAedLYXKG5qsXbSWUV5bwgI5Vc1NZSfDy9WinLDbX3Qyr1PCaoaD4
OCtfRr08ixkOIZLhW3yhXyfJG15CsksHHjrNUfbG9QBV56yweb4KeeJ6pygGckInhfS5Qt3nWiP6
QSXYRezvxyy+krPyDBZrnsKRw/JhiPkrvHOjVb+J/JGF5EwclsqqW1ULpPvOMj2cenDKTGjFviRM
Pm50Vyt0lVuD26cT/MuoEGAipRVcqWi0Es/Zt/k0HU8JaPocPiIs+8kpGszgELUQS0Fluut0yc3j
61h/yhF4HR8lpMvCNLKVUfE6cSlE+bnRTz2zd6Mfk5KN1RhR2mf0B4haF6hSLXOn6Wg4FfYSMCKj
W52DOJ84e7Aj/3u+x6pzQ5cfBLMPUf4y/W2mRRfWoX40U/nMRXhqYio92qihzpnUYx+wRLZMzySU
U6rwG9og3LnPZ47bqQf3foQjDzCWM20yC0Yw98rL79miF1zpWX04AKf19WgnpkPihigcbAk0Psf1
ijGXBa0QtIM9Kmjat4+d6p9ZsFPm48MQR2b/QLNoJSckwmaPtlb2h/in0l9o0O66+jpd51eHdpvl
iypcaQnCIKtuD8HqmWme2BwfvoPy8XybBe5ocuA7dKLm6jE0vv5Tj27J14t5omdjToORCabyNoet
s6f9zowM1XQIIovVnBsXdEpdwzTaqSQsopdp1eSbzukWspteStPD2N8PhJRJ6/r9/Vk6gdOP9c8v
crSHAKFA6NjxRaCizi5LmJ4dNHDKm6/neyr78GG+RzcDrSF1KrYsK+oKXrwo91noyY8NpSjRBTIL
zTHVr3PYnlN+BD48bcqyONMFfLKiCQw+UBOhUSE7OuWgfGm63UhFtUEi/ZxZOeUucc3KFPdnZj7Y
UD8+UzzEMhpMUu9ROgxQRedabHdtknhkefJlH8fWOooVYysoaBAG6CW63ZD5HupEktfXyUufpfLr
VAi9k8Z6d8ZRPrWvSS5TNzJogP6Ebmi12Jh0HeKbXnsoG8BpkbDQznajn7i2Zh3P2bhCKvqp+uCb
mRSoKSU4UbrrzJtBYmuLlZdpj1/vp5PjwFxKn/VcLD62rZNPLKP36DKUSWysDmmOIBszugcgLtxM
BSTiX493qtxBDDjjkCGh+0x8h/xSrCYJBYgwQFlLOLh1m90OfXajBIm08A/jZdaKL5CeSw4EA7MK
n/zt4Fv211/j1EOkKYIWJDKTc3/txx12UFN16nzS560Q+9/Z8TUyQSLlOLEQzxjjk0MBN4dYAP/j
EwK1RybBV7Ruxh13NtJYDqxenTp6X0/olPWx/hzlmPSB5u5IzEpGiSW/Eu3ayENYtAa9qc6s3IkN
wxUMhlxl05ifzmZ1GGPIMunxsOog26ljdd3GlbEIS3mRl80Z4plTg0lg67glMe6fsnSCb9ZKFgOp
GJR2crukEjcWFb+bSbXqFq3bKjnzsE4sI/SymDiF7mTrU4dyYcQCBMntXDa9EKTKzYzS/fpBnbqw
6GUyTTrjQeCox8n4Qi1SVS0A/feOhq/h6+74OtyWGNR4pkWWaBO2KxqCBNcEjd5+P1eiOhWFf/gC
R86BWoltb9Z8AenSXGZXJf3y4M1v0/UcSozbc3QkJ0Juk3uDf03FoiPgyJhrgWAGyBVxYUWmv4u0
4uC0KAKix6zouzEq6pXKLl3HiTwsvl7qU7bGnGmJ6XfAgn6iqagDcmF9xkyF1eRBIkiLqrI0lnN/
6nm+g5N7lbSToaEIQzXsyKQEqaBLgsql1RjmItBfxy52YpIMFVXHr+c1uzRHYYZJBsMAiAqEmFrA
R+NloKOr5MKIZ5XnxlL0xQtLKvZ+XjTw9+QGWmLneJfnZ/RhRGq2QNMsANEaeLu3LfXOyRKUyUrT
eDBsVMFFN1JsJZn0RVSLxkNMK5TX+alyiUxfhQDpWJ4rkX+yoG+jw80KKfuJrJ4fTYkcWK2BSHiU
eb2A2khZFZknGbm1/nppP5eQ57HAqcHUO6sfHlMUhNEQx9AwGbb6A1mwMXXnTo14iYaNo22qX9a3
YtW6KvWP/lk8h34/Oc8/xz4mLUBHIumsnLFLRaA0T80MYTsATZ08nlMl+LRZ52lSjqNPQZlb+I+c
89AcCKSE3gAGIK/qMFrLcvKzLGSYps6l1z/t1nko9usbUTbu0vz6u73jT30kljWzimNWVJSnHwKS
q7apDRd1k15Hff3zzDOcDdin3UpNh4TMfEcdZ9uaoE4Ci65EgHiio3igAJxha9D8ryyi63MdnSeP
xrvBjqyprIbswpajkSj3ISRaJB8XY5A6ipnbiGfAcSHaUTidCa4+GdV5Ud+NevT8DAJIYRAYtdfh
O1HFdaE1676FDl1rfsaF+g3tpcXXy3pqd1pz370M1xwVpiM7PkbwBRrlZNiK3myjQ/jQjOJr2atn
buCTw8wIAC5IkjbH26WdTF8VMSxgz2J3KMI7KPIXsRz+Vc+CBcSi/HuYo2jNT63CF0ZmA/eJB+3j
TxQffyISedXkKH1/vXKnTgDbn3qBgUfx6RrSufD1GNFXu5EqUPQh8imH+Ap1dQ+5pV0lnW2b/hwk
wqKLpX6DakDhfuzeFtDkZ7HF9lC54I3LboeAutt8h0bvflqoAejXszHb53PwccjZ4rw75pE1acqk
M6Sf2Oay0heUwDtgt35ogxusFvC6O9VrZyzgE9jkrticZ8n/vM4QoOLR42VQ7PoEwNWNmqwLaVVb
2NawrikwMyeiN2dMhUWNgg/gg9UYuNQS3WJ5rsr1eXAstwXijiNiqJ8iirDxMw3VYsNOC6W79MUC
YbrxYHggZ/ynrtUSr0a874wz+fmw6MCp5iQSyAecyfn1d4tu5VDc5P3cw8CFuIM+EVVOMUi2CL5V
vw/1vz/wo9X/+R/8/iUv0HP3g+bot/+5D1+qvM5/Nf8xv+3ff+3jm/7zsnjNbpvq9bXZPxXHf/PD
G/n8P8Z3n5qnD79ZZE3YIIf3Wo03r3WbNG+D+K/5/Df/uy/+9vr2KXdj8fqvf7zkbdbMn4aodfaP
P15a//zXP1RyGuzm//1+hD9evnhKeecyT56y31avb0vy2237/DOsEft7aU58yutT3fzrH4r2Txog
QGPQaTx3hPSvf/wpe4Te4zm4gKNU44xkedUEvEH559zMMANYZrQvIgj/+K3O27eX5H/SFE7EQMGK
z/qvb3n1+433+yNiXf74/W9Zm17lIYXAf/1DUo6vfXL5VEexB/xk3xzfjGFRCjMZpugEmo6yJQU2
1BVFeF8blOH6JrbLFoB6mFRkeMTxcgiLyG0r45vp69eygiiYdWh/VErqEnr9FKb6Ji4NFBoO2nNb
pTurU1N3iEKFBv32ThMEdSllUgcoRw6H1TRVgY2UZfdSdF0d2fIkS98GBHeWmlZmF5qQa5tOaetv
Q0CwICLDfB/XVpoAW0fUr9daKDr9Ct+zUDW4lXyrh0JBM4LLqQqHRTMhkUfCrS++qVFS3WhdaKBA
Aj8dGDJB/NWgUujliZK1blUaZeCY0mRdSgmJ0W4mfEmyctEWwF3kiPygnKrDvsz68pFgSXpUxR6x
VFFqN7FyEG/zWMKediq8Vd02iVFUGSEcKwH3tzqMe81qlMx9Eg+PaZmuQI+ujLCVVknvm2hNHtQL
Pa2RdRf0xy6JbilQXJPtoO4qj1cHAJKuUmgZLNiozRWRTnOu0kF2aEsHv3iplUlzI43MiaQW9VqS
s/i+wBlw66lvbcrFlYc2w49BRUDwMBa3tT+Kq75LhZ0Gd7GktLe5ol2oLQqfoC/VcLqy4vBBkKd4
Fjq+lbTxsJhYeh9peO0BMA6q5MOAFDYCBXkWazz/blmLNT2XWDNnMugc4ZvEHs5qsY36Q3FjoHHu
WOEh2CvqqDqhqE6OUdaEDo1/Cfp0Ztz0ESptyj/KBH/JQv3/ZntIQX1leS7y39Kn7H/Vv2GAfr63
Nm/v+7etAaqPeZj5pzAgczPIH/ZG/SeAQhJ7c6lhFnV5Z2+kf+KN4JXDpURNk0aZP+2N9E+gq2Tm
5hiIi1Q1/orNAft65I1zMfGdyHvNzP6ieVwWTrq+FRDIHpxRatdRuCsr5cIv8ue8kCfo2RIvO6CY
qOjf2oO5QZt5Y0ztvkCDUI23kgKV8iSKj0Yhof+lI5itDK/+pHhj6u9Uh+6+yc3NgyeF2GX5h3CQ
kO0KkYFoxwT2lhLtcdopd+hDUCk1DUdWyydZRUh9Fd1a0WUdL6vC7VXUgD1kDfXcyTdW4Vb1UjM3
pXl12YClMoy97DtBsBsCu12W6oKQDCFttrksEZLaQuONkU3KbTFGiwQyEiQGi4WoukXL8boOW7Sd
bg7RNiy8MkdQ00XqHbVmu1zK8QVSiJa6Tm4TBBYiN7k8+L/Kb4p4U+410U59h58K5y6ZdomXeNp3
EqbIwKY/zHFZ3KITjPDQnSAh1uuUiC2Gr4F0k91Wpn1XJhe5cC9Td9HMyYY5lTOtQCE4S6juy2gp
VuZyitCMHBD3QUsx7O0gndx1Muwqq1zp7XUuLIPWQ0R220t2ks2ko7ktLWtQKLIzBE77ML4IP4Qf
44v49qv49uv8M3hqfv3+M3iSX5pf8st//dv9ip40aMnUl+6X+qLRt2f3gtzb+njR1d5h9KxlGe9k
I7JVK7YpDthKS7ZhkxTpj+Qiqj0RhIqcP1IFnAwXAif5IXlSCZHbxI7veje4GcR13CwCeWlLTr7G
Ug6p2/tLC1zf4TKG5kPz+oBUIqxIlxWB4XSpK44iX/NZhrTkJzwMaX5pVitDyW1qSXSYy/zIoGAV
kM12HwfH7NDwxTCPUHIhkDv/Gt8OzkBLh2VbP6BOvsTj5e+ZFH8X2WgbP+BXXkXFi2xeakVsB9BO
iZApO4bh6IOnwBJ8xTyDg4NMeNy46l3e2+rdeBU8H0TPqq+QNDayzSCvsu1BQQkjQLTTrOf+0Rtf
ePHry1Tfyeuk9fwlb8+D+2G4GZQfaCZfwe8eCQ9sVR8tYgqSjuQ3rgyjtRjxDUeCEMF3/QDHFUKE
tlvHsTtSqla3lUbf0XAVoMPULUUkSg23FBYZE0ZmkmCm3CO8iihfbDuFv9QOe+WwL3YkuQdP3eTN
zrz+odEsZEkuwg7WZdVsgmDh5xxqZ5TvauGq7lqUSqkeV24kXtEY2/8K7sKLveu5ZrIxf3nl4ObC
Rf+0R08U5jxEP51MdabJC4PronY71akvgJHVXH8LS9lVnZ3cCZddsOATEUjW/EU9LgY5sJvDJpF3
cfrrEH43A4hdxoUq7HpHbZ4G4bCoYfZWRWUpawXwJ/RVEJ0tpMAuw8ypQtE1JmFlBdsEQWwpfPbN
1h3qTRXt4maX+S0YiZ0FL9VBEOfvhjx2cSU+oRweIi1xb4V2eZOWv2KEGPyRm3RYGLKd30x646A9
74qTXUB24F/K6oaE2ir7GeZbGfFUavdORm09byxHYks5jfnz0vMTvhpPNLKHNaS4ig2KQTJ+xAcw
TMar1Qvfm8hLNLR91qOyTRFDw6cx/btA+o5ryEyXmejF2X0m3ovJoui244X5JEdo8wZg2ARHnjZ9
slXk2BbNRav3dua1yZU43kWyoxYk+nbt3vjeYw8lO79Or+lN579RxT2a/ye7bPf1/u2P+bPfXxEx
r1AYZfY0G7QWPfG3/7TaqV/zfYh2ZL/GME7b6fvY01JvxwOq2Knkmo072OZVCdD44EjjM9teCV1h
eK5p2M7qC21M2EnfBXHhq27YcqZK3W7EBENHOkZ8ljL0Y4UbA9Fa31/PYrgq38LI1nXU2Kiw2H2f
cgI2B9kLinWlfUNCmM5NEvHkjiLUzDHW+kMtYlcDWy9uWNUMBGPLxuhtzWdtnk10aTDwFqS9Flhb
JKTsylrmgOxR/rUPVvGQ9EjCQaQedwZY6sC2nvRd9Nz2TklDsVrug/xC9+9z7sSDb1vZyoxcg6xE
4E0XBYVsNCgnxMMfskp1myl1fDSZD8OwCE3ODmzQpjwtxli+IunM7yMaQJ5gO1lkG41DGzbfVTSR
C9VaWI3myQacuPlh1mP+5WsJ7iUmVk3tqM2h1urdmEqbFD9zmz9Gc2M8CSZEsUMn1GK3asWrFD37
Q6s7Ijj+aboWkaw2/c7xwY6alOtaVVrXmb4QkmKbwHSnjcjmComb5tWi73/1/s6sv8dCvwRXHNsI
RXmRdYWcOj2Gkhrak4+hGMPrUAMdKJjWYgjRNK4sQbWlutvK1mU63Er+YAOSJyGkLqh3ubgcGRoZ
fmr33eQJ8bIVhh+a1F3EkbQbtOTSSIb7NNF/ypm689XLIHt688f+RzudcyM25DT0UPy/Y967Nnv+
Deof/M76veP553t/9z417Z90Axno2tKvA+xPIxP5u/fJK/iWjAP9HP4pFZh/R7uy/k+ZGrBqwn1O
KYoA+Y9Yd34BerOZ6Jg+LdqN1L/ie4Ln/Oh7wmdFIoZxJDjG4NQ45qBuVK2i4cTXXOW2qNb56EhX
iLuZlZP0sNdsaHLAb5ASLhB6N2YvYpPmC13xQrVcxpWj+456PUttabu5hTo5ONBJO9VC9lpPf4Rj
ve7wJGg0153GQ5EciprEg0yKPT/YbdY6YMqlkJbd6LEtnQm3ZGaepAMcWmA6wumanLFGnKZwpV63
HBxoY5G7d1UirkV47W/TZCHcNqlXBVSUFumF7NQVVybuI8zWtnqfXqMOC4OSfF+Dod2i4D6S9CJw
vD24gMkvab52c8e6mb8ZAa6yirftr2YXRk6yFhfRw+RNLo0s4eLgRtU8S09wxqvQciGA+patYfXF
cK1SXbD7VbM3F/31gCTNddXT82nnkpPoTi44SOaChB6Wak7jxgYfGHrdYNPdzD2uabgcZbtfF05w
HT73MG8JdIEHmZNeqE57XQ/rkWqZ5dXRhXHAK31t88WQ2Uh2IzrmwXgHhumCDvK1DJKp8MbQkbby
I+sSgRF+A+sbHtLfjraNX7PCHr/Jm3BbrPEMlljH+mb6zsowHKK6/oLIfJ+Rfb0t9/4+39Twf1lI
MjRbU3fMpewY33Nw1k6DXGy1tVD/6z3gukt/Q8OG1tjVTlyQ0Z8/R1z7P1JlG/g7CH7f2DbHbz5r
QxrBTjX3EI/LVJNsHGw0ztvBQwKhCRwlvxolt0jtACbZNaqlhPWraiXcJL+yp2ab/IrYPeHOWBpI
JEAzY+58+GeHxG0fofGUbmqXzutd+EO7CLzUwZDTia053bO8bl9Qs69jD6mOpfXUe7NQogalquxi
i+8LUKL5rbAfnop73SueWlf3Ru2nedj78S6+EpbiQ7YSrhvlWmcHjI4+K/RCP/YgoRwbPsmwZ8mb
InByHLVfMEZA33bbPobfZk2d4HudOCEe8m5G+pY7hSIyG4H8Y946Qu7K69JfmpLrHzbCveHbZomT
gJCTb6frziE3QIntQlvODZnGUnbHF/ITlxIC9Tt8g2UFjXtMeVp8AMM8LX1z1Uy2lLr1z+iG6OMJ
f1t8bF9S/goBphtc1HfWHp8YSbi54pzSN6jeccQd6b4UNsoNBOrpXbU1rt8Y1tbqyliq6zRYqVfq
3C6W2sR7KNT3ZeR047cy2QEzyLqdaq0K34shR0NoZ/RQY6rgSm/WabiQZZe2nmkZXapXVbqcSVw0
tNnS5wFKt9vsRutJOJse3Qiaqz74HY+iu45d69Gs4QeH2bFwk9CpPW3TOPr3elUBYxsu9VXoCYUt
7AYvvyCTLT2KBK854sWVW4H/1V3lpXgxSfATPPYLOXtIFpS0l8ng+MU6ixdVxlpOw0LX97QtFzDC
OvJeCTaRtUCKI1pFG2sDkfH30kDrrdzOCsHyDzFyoBGqt7LNw/+urlC4F/GXaNygGazEwdvVgQ0T
jzM6Q8on9s7gggcbnQaC63rLrNxkMYORe91ttxE71wmu8u0s59fcVTvFlTU76BbVA4388Yh/YZfR
hltZ+snIUmErjSs85gf2zybLnGwdPU63knkf7MN7KbfrXyhHjW5bfA+tq2K8kqMVYKX7JrQD9UYm
DiASGYxv6rg35bUgl3a/TRbBYiyXzWPd2K0/Q+NCkHK3uHfv7sZTmdWjJMcfFw2QNVqwgDep3HXv
E/HmFCnNMIU84mtzKdiS2y4hK+OwKgS7ebiE8MNJMIxlcKYbXpo/+V2xcx4ZvhNqgTQ+UpUz5yvw
XQnAzNEKaspOdanhIgwMInA5dz8Ke4iyaekxrs7hRyhpnBnyaLJ10oIGtFrVncnVq6vsUnrJw7vB
K1IHzg95r98E6zZFhEv+5UrQRyh7CdwztajgigxCswuWPGc20TV/MiwV7kJYb8anIpzFO3numaNc
FU7m6HAxto66mdb5UmQL3hx6tzGXVmCPFVaGFuFvCoxK/YIbsUcnKmNzOfH2MBKGO92u8PyNupjP
06weAuqaKzrNl3wtgqnERbEm1aCu52i4WuSE19w87VP/2pouYUS0Hkeke7iL74PInaE6XCkOxMDE
zpfjYzgjTWdO7m5RJo4xXzczyYmegBIQLyf4pHgMl2w6z9wRaFgcrOviefpekhsSnwMuNlSjt3M7
RvKLcDzvVr7syfNX4QL+GanrCJ6x4e1mk+zgtvwWI745gw1f+5ty2fe2cnC4mK6nuwjHpLmSVoFr
LKDh9YJfInHGsItyN23hCzNvqy0GcDPdzBSLMiKeq+Qi3E0XM+pncIr77HkqnDF9UrMdYUwCyR49
IntDXUaZTeapJEdh1yQEfLtaoweJAXhuNulSXA9I4xo/xscKQhBp2ZV8w5nH1LxTERXJIK+MtsGm
XCUb0go70j3ugIj9TJqyED2wqvcR3Z3TohmBWc8CpoJXo7t3M7sPxm36fRyd0HStzsmfzWQvu+KK
eOZWuFacmYqW/d4sIZOxS+4G3l7tTYJtcddzgQ6OQH5JWkRQfJMZw3uC+np86HepO26DLfQG3+Z3
Fk6yrG9BWcG+MaNY88aOwWQhcLXM9s2jtW6viO1nMoROXLRr5Jr6+dpcDZOTQ4x5WFBPBEjUbotv
BySeuPyRx6y+VZVzuJp7gYsLvMcGcx8t9MiZRVq70jbY0MJdeCm70TXLQndh4rQbfdOuGs+/1Bdz
+7KynmmB0EJaWOtD7ejRozbdDTTfrn8n5RTW6oPI9MG+plcznFt01a3gjsse0dlHYw3jpCdfROvs
RfuDAfIvRTv/M4uAf8Q1X2bj/89z+9u+rYkQf68rzsXDP9/373hInHHLdHpB4WxBv/QuHnpjmaE6
DZ7XguPyz3hoLheCrQAiAz4AOpU/s/EyL5GDRxWPviN6Dv9aNv7EbTH3x1MGBHxIE6N2hFYZIi4v
esYVd9ykF8Yqwo1sPdnrPeX/snceO5JjWZp+lcbsWaAWy6EwbeZurt03hEtqdanZmHefj1Hd1ZXR
1ZXowSxmMZsEMsLDaUby3nvOf35BqG/i4wAQ/MnJ+J8Pi/WKkF81TikU5aty/+/OpwGAAevViIkT
dsfaxlyNPAlodt7ak2AV4jB7+2euPr8zHDkT/3jN376l3ItM6RSuyYZyCLcWpTQRS65479g8/lws
Zf3pBX87hK1CVieFSAwOCnqPbXwevfBsHjCiUrcTkLIT5LfWLrnLsp3Y5A9L7qUPxexKdHvrAVRn
XndfXZxNeA1rr8uJ1Ehvo/dkZVI4G/GQKNs4OTnjNnlvWtc0AMUBfugMOBtiMp1CzVVBf2VSgjRf
P88MN7cKwZd6wrk5I26/kdqGpuOgtIFqe0uxMQgdL6+5BhRtv+VJszcGoBjHq675Kz6rk2vhdmcf
Fo5K25/r4+RrPpkCXhbdtb+eYl3vMuI+fOidbs3eH1Le1J61T+Zfn1nZKPuoW83P4t4vH5fet676
Zjb39bb/UH0bIKvbz/vpHSZI7IpH6zY+OTf2ob8yW5C1Q431jeYqbOj0tYs/MfWoNorjkx03O463
6Mw+0Yjem+NOHoO+ceWzQkwsPfV18vO92GuAdFBq85t4vNjjq3WkL9yBR3b7xAk0+izpaZ4eDLE1
3+mw98r8XU637dMCouSbT9FRfloqN422azctHyYfP7dyOtYPUDt2rRfuk8kF12yywPpQA1m4axx3
ta13xdnq3IrMZsuLTM9xACBBrJSFkviWIY1mbvu7WPfkM3bnENOwuLKe23GX7NZyIo18S/EYkSbH
6CI/OT1lR/pYUT7PTxVxprq72o4Nt3wPBUeuYVe9ZI/lzYo/rF9W/Ao5Xd90+qey2mVXNeBaw02z
FR9ACp4lqGDy43BsqU6r6LB8rI7rC4BEuq3mA45msVvRCIyH6aC7YXmanpXQk5S71O92NeE9kQdA
utrCp/c8j/5z8Yin3nQXceb/dpjM6qqfibN2ac/J43JHy2ttl6A+qM/NadxbV+mwHJiVYXYSbaUz
Hqp0NpGnvfenblte7GfKl+jsUJYI6VamVHnXln2cr+2y9FZ+SE+1cBXhti9lGYj2A8TyC7ReOkcn
rNODnDTF5TJ5vUr/rm60mKnM3rnmth9+1pRAhc9vgwVEqm6B0Xa4W3blsz26+ZEpFQDLBXi890y6
9juGfFQOp856cSjPAok0woXTX1yTV/PTxm4yuSPT1UAfdl47xyEYb1t/xv5jdYTtthoGn5PjS9lz
ryrrlComttsA92BaToFMFCLmydWjwV+AHWAxg/F2+lRfpPN8oiqyWreuA+hvoR9T/HjUZ9R09M5E
AYqPnqfB6P3a5xvFi489BQURbvFb85q/tfvyaHJT1daPand6XN1DzR1FkTtdlu3oYzSwGdCPMqOh
cjX32pY4G395WsuyljVJZ+lP2yloABpUt6Dk2Uk76XY6V0mQvBBWuQeOwdlvp3YHzTOPyvtgvXQ/
1q+4NXFo9tZZsXxtC2M/DxJfEW8C7G10nREqtDvegAM0yV06+ViPpsm1KR9acyuifVUpCIPpCntP
+ZS9/l0+p3z7pvOL73LgZc830fi62t7l74wKcsnnv6wCyz7YFwa4bK8rtFZTcOf78UwJ36l+iTtu
t2H/WdOm0qDcisytL2kg+TLXIvEu9CLtpu9m4SYhMTccDKhQzNuBN6/gflMcZ25quMp79RCN27R1
J2rV0/RjXCHJrgFzyQvYlvYW36kwSymUH01mVPQWO9XN36KbKtAP6lmP3LXWG6hhaZA5ESy3Mm6k
YSfv5nvBtkyrvdzos4dsmiHlHHT79looRBaLfSzfzszEvZGG+4Z9v3sVvJkcoj2O+ufuoYsDOQya
ed/TpQvrpBEzbnQMJSB0WN1NUftFBwrCLN0Nw192V3ReR3NbjlSsve3lpKo8FuXeTHGp1OlXyxdd
vjPUTaK41rfR+5WxS+4NCnpsh8ngHUbvn5cHv+R5f2xfYZVDnLPwLUcMYa6N9d+VB11mWIUzSFhl
vgwn50G8mJfuZXqJnqQbNRhOrXtTncOH6FSdxNF4c658JM+VPPkGGGqNBl7bQJXdg9plq/4JR/Qf
Huu4BeD2Q4gQtgW/fbhZ0QsjnmPNnzYZ2Kux646fZHPcqe5aRvwflS1/f7nfOKkxOT7J4HAv4hNN
sqeRQ7MAjambnLxztpPNP7/3KzHkN+hgvff/8fV+Y/RapRzKI/oqX/jmoXrSNtoODO8g0TdZW+cw
XGjLXONPghB+QSH/+Yn/7ar6b/7DeTubVrNetfkRJ+sFS+0BtpebXOJXzHdYPZv1A8Q+Npfb5vDX
XIz+BFEjcLb9vniw1sE6rde4sQ7TVj7W75GXH1Co05Q5+/lPBeT/sGbGaYLYMbjkFuS9P76icisk
K+wSjdsEjvWVBMOx8AYPP1MSC9LDSMP2zx/MP75F/3HF32+RuoxNk+DS6xv3kDR87Qh6f1N9Z2fT
B9LYr062bFEcxN2N/ep4+q+VoKeu/WCxra/81sXjpDyvKPAqJIoPxTPcmQQEr/TUu+bDePj1if9/
X/g/iA3D/wBFCAMr3Nj/amvxX4/N/vUuuA/ungL/f/3LM5zPb1H+yz1c2j+0jP/wV/6Ny0WzhEsO
tkqQ04mj/ffuEUbpGouOC4yKWelKLP1b9wh3FAqrs9rHrf4+aB7+Nk/T1L/g1wfjlPYRU4KVVvrf
4I+SB/PHHeMf3Yu/361F12siL4TiRQVaDpRNu0gx4yBLDPk62tpz7YSJ56jFo5FL11QfnhgX+33E
XNjQ04OsxZkr+nKbC+OC0R/dCviJ016yps3fbHsKvQE7TLeYERqraqRuhwmnEpXDKKtqrKNLJZw2
iCl+5kmDVpEM4n5pZVLcMHJ1ywk9cl7cjTWD9gJzpStHe+ZZQ6XvM0Vcpqm7aGa+m/PqaR5Lf3Sc
GFTGSZjnD5Vo7oQakxc6KaSM9cm0nUd467mlTJ5SpptqssDUITcUtr5xhvI5S+N6zWifPcMGgpb6
IWjFBIdHJJcGRxmlNrdybA3IwYWnNeQk8i8uuAhflip56pzkmkrKSZNl8Hl1K4yZvJWs7U/GwHhy
MLTRt9MaG3g1hbFqOdswNDEjaKG2aXXxQw8feiJKFVLa1VPRL6d5kWnSVi+bYrAp3GT5u43z99Ym
gSSyJXymdSnz7EkYm6IIExdb/NjNa6MPFGuOTmUNUUBB0h23GXyvxvESMd4j+f7o1WjZ4g44fYu2
+Zl7xbVxSfOgkCtwzsrjNM53dm19ZoUOgg/VYAytmzLJf/pZQPALGWWIkBC6sqjcWBnD49QkO3Op
NlGf00KlaU7FGMtQMdqoa/cotls3NeUJyo/cb0sBZ6ua4vS2n+wFZoVi3Y/Kh2lG4QPG/cxO7ZJi
TbMgfcn5tNBcJBF3EIV8UGPXTccnRqrzylB90ymUbaSU1bmo+RZW/tmpkbWJsmLZZJYVv4pmKo/a
Mi4HRYcospAbOxgGLVTWtRumY1Uqu7Wa7xyruLENcdfa0aa06M4m6Bry6txlMhgR21KKAVtj547A
26PcgsSrP9JIDLyGrZKItt2yXHLV3KdDe66dZGNq6VnE7bGf1ECnQxnV5lKTCT7Z+bbs86NZMo5m
ypqbTDhlyDqNxsA1y+b7Hp0vjL55E8qtq1fRX32o/+/s6+tv+ZsG4P8NKj8Vzn+9N//P/OO9/ONW
zM//deNVlb/IuDPBizeIxlqp9v++8SrOX4iNQudMkgpSy5Vi8G+cfR1iPpza1WSetM4/7rvOX/gj
Dakklgm4fKjqf2vf/Q1Dw/YRMSLyfCSYCiyL303t57yfRtMI6ZTz+Iji7Fsuu1M+2+dlLnZqRt2v
FbcS/HjDKJCYkx/QZ8l32OBCk5gfnU6/Legs12xzOSs9Z0JZaFXmyUmeRs18KfOcKR6vlMcM6098
kxSEDb8dGkhVbbxUoXWofA2MBv5YPy3ZNDkizGMSaIpXPdJOtQPkAEyip/NuLLVzNCohHM1hHbUW
oEEJQ3KJ3BMp/JbmPDs0A82jiSXZtEg3TR9drZJ2Th6/Q5xSw9ny0mypXTkqwb8rKHw8LkKP2+zJ
bkL90OF7Z1hR54ku9RvZ9suqfHTS9fixS7aeAaaqZDbbtoFSMSvWBbeZM+KxD8RpADZ6hnI/05km
Dg2ZL3n3FptYe0jOXLtCkuAt3Qui+MZGU/xFsuG+59mdObVV4GSG7dZhua2igayvxpywGbvtbY6n
Jp5sv03Tr0ZRYYqMrPvaYNZd2MA0YZp6slLtU5nNfsZM/2Q69ZtMhPos4g06I45UC0CgzjCu1Afz
MkfcmyYDJwvT6jwsBSdyDWwRWoBp0oealZwofdlyU5noDnzNeOjtQIrCez2vLvks6ruKXXHRxd00
Qy+VY9gGgwohcE79SF2HwGjY/DRuCm82GvLycnFPmlm8kwzlhPY3OQxqSJdiw9tGMLGtyvCctwp0
7RJ2ScUApu0anktbuCJjNCj2ZURf75jM79Op2Zjqax3iPyuNaQkluVqJt2Bq2cYxQJEa7B+Wpqwg
3FrHkD3aTTKIfOvf1arY6RL4ltmWODzRLYj2GEY43pTyd2a017Q3fF7OXde2H3JWmHx/fdu25qZL
VNmrTfTafWk/yXr/1bWT6jqRRm/HMZHB2Jkd6cGu4FoO43OY+0si7VE3pGBHubZTHfCKpFftIDTb
5GgC23XWR6l1UK0HDEuMqgJQs4sXKQNSgWFcN7Q50TIfiB+Dr/YuydaXImjuk/Cz1Mb3xHHuRuRy
peU8F2eDYHB3EdKHHjk3eds+R/38mA6HLkP8oizJM+5BmymMnyxpgIw7UXhJnXysqLMa4Ko8ZQxq
VMPJbOsKc0LBPCktjhg2be1IuVEL5Y7YD2h4fEpXUjhdDfQbzZNa2xOXBWCWlvkydcOpS+q3UGsH
sEv9p56bc6LCwpmF9hAvz6aDKKitITRpMRiBTDkgFe+GiE8zvq2SYR4HAr2Yg4GJ1OMpNJ1TpuS+
Mz8NbfgTjwr/uMaUaP01pbjO1ggd0QjGWnpr+vFNqjEvpTjL3FmiLItWMqLZPk12cRzq9Forl7KT
IEbM8r2RE6huitsxupFGoppEYZwKUX1K0dQGs2XMjGTPNuiMNsnY8JswTSel64NcwltGG2VuVniE
m3108CKpwug5r0IGwoXpxepw1YqcqXTSvcwVVILaNAe3mKCLKOYJ0QPRTA6yR3MA0RvG1rPU/iwt
46ONlByaCDRIc/7B4zlxe83Zx7b63okaxCXjDRnrJyqFbVPCfy5BISnD7Fk5jk17lXGldZeqDKIi
2aRDCa8B3trSja5aQmRpet5MNWs1r56QD1XhWS8JTZshvkQwml0SiJmEzzeDFT5Lc3fsrWabG+QQ
5xBJweX1n3LejFX0OOsV3JExvcZFs3VqdpVunm9FLw5DUny0UnEIh/jByBvDw7iUBZ2cSyE9N6X6
uqyJmRGF35Sli59a1Hh1rB+KLoHVOVKHFaF1jE2z8eeYTchM0x3szOdas5r9LO3bxYYQM+tNYKgx
tZ75bmfRS0ZZjT2M+tjUTklCJc6BKg9WKnrKujJ1BUKOfoEwoMmXkBm+UdW7cS5dM4s2Zud8cndW
O86jQDjvNi0QmFagsY0VhvRxzFBDznfyhLyEvr4NJE2rg0Ezv+xE+AuEwW3uTAvRbBHQBNIo8mOy
fd429V0i3aUas3k4qx4u5J03SZxZVm+9SeXwMBStFkyGctW0wZ278q5LoT30zQRTKIJAVkmHSeif
nXQbGl2QFBl4ce1lSY4bTHWtlskt+xCwcmbqzK1mMDKEmMVkZuKq4aL7o6puZJVBiSl+SrN5L1Oo
9l1pMsvLwSkX+TmPnAenH8RBKQh4yaTl2HTzlzXaFA5VgRBB1k9SmhsH1uW7VVn6vsYxHya16Qma
kI2tw58oW0zelyqlAaixVy8kUIhLQnOz2F/ayHaSyhsptB7rtGh2xtS1cB0TaF596tnNwqtDf+a3
tnUU/ZgjwqWfUxr1XjeGe9Rsm9mOK8RfkC87sc4bYmuH4CCWJSkgmW7MrE1dRVQj5fAWDTepviHs
EFRIqzXXTKrGrfC8QASAiawlzS4R4h8kEC/BmMJHJ0fBj5choKV41WdWQNyoLSAupP6l/Aqb+lQ0
zcMcJjCKoU7Vg3rNyuRGU4MJDuium8dviQyffZP1njbyz0q5GT00hoW3ONvOjHaN9p5qKFAwMHiU
wj1qwp94Ykw3991rXVmfvTpeDLl6s9roq7aHxWuVvT6kH4umi00kWLlLJV5HXkkEjaiBjIMZTxik
WTe6PJ9HS1x6bdgkVcZ8I8qhdJGdCmAcdLrFZAZnbjcyq5ZAOO1Hm6FgVVcnG7XDuKTvsYZ0JK/4
rAp0cbxW4J1OaFmi1jhnYcWgRSBB7oXhVXYFsyNHqtilslc1icDK1roTgHhwqvU20Ef7VenErS4z
ihQalub1AhvfKoygmAsMkh352jdaUHVIn5YmYVdxmEEwRLLsGd0AMiojk3Z1o2/MSH2Mlepe06Z+
U+r9Zgid4Tqn7bXXjHO/OKeiM+5i/OkGTXyNTXTFZJ99sIHophd30qy9JLr1qPQpqqPxzulREKQy
QFYTPQ9qiTiqiCyvXn/egM6ChVMQ9RYSIbRltT6MfjX1nTcsS+OaY/9g6ckPZjWbRgsZXzjMdLIi
B3S2MoY0XRzLMF56yD+GEbGbZ+dulM+z3K5SGYiDGKz4YkAHMqy9nFk3vvnOW04AuiM/mpLyU5R5
58218GsD2tPYma7aV19FpDVuZyRM8xrGn1YPBtfOX3XTXIRCM1fO901N7TpbhFbMgjFgkYyeMwrL
68bksW3CxTWYAPRVvg5/29pTH602b/B5obDPbXhA8fSYV+KdAifI9KwP5BjooBwZ6jhq7U9jtCvN
6Uf0reSW9rAfo2V1Yp6JXRUM4UIJHVTKKGKZBMrOiDHfEgrd1Zps22VJ4RqkybBNqJ+OlgZL1SOK
clBG5Xp9nynFy0Q55ImJyRnSWy8z0Azj/3VMlCklBEuy/RgMQm0QDiUGsiLHKj1jsqWN0QRxpxmB
0TBTqrLe8iaH51ji9E1qqy8lmhyUtr2JLSnbtSmKOaWQNlmGzmbqjHtcwc+O2RRns3tNZYOkpCF7
Zhd+kQr52ZiZu3ZZHdjYlLtJKkEnuzXyvD1ys5gpvhRt+pPo2tfUx15UhZmfLyunWbJ3uIog3qil
wst64yLs5ZKVqu7VNnuJMUGIdc61guoo3SWpc4+i+S0dKHtl9aNUexnLluZLtyJkOXMFlUyXd3kx
qkxbuBt6MCRh4mfh+BPW8w3+AA+CE9nL5HL0KXt9k7ozMCXiSlpD8yUHjUgXboY64jrSvVmnzW60
nas8UVNRxfr4xDaBGTrfmV49sNMFTUnTQTJJgWyQUWJot+izEVJm9Dup08nuoNbnFAEJHkLPZgmr
uehJktT7o5bSbgxF85H3YAm/usgsGw6JdSosczrj+P4WjZNyQozxHGGs5OVKsS2SbAriKv+WyuZ2
NqSfcbKew/bGzGGHJ4VyyJ1u3d7B2Jzc8fraeIiWhpKqYb4aWehKjOVdHZFN1Ur2PsnM8Bz9Q1e7
vZ4lMnaGheK9ps8GwYxe3XcHoyshcHbDvToon8rEoFBntNh397QTl7Rr7zu9bLx8/uwy82uoqSon
O2FUZ+q3ppop0AeZKY4yw5S2xkOwf3SMdNtogn2VvbJVpZ88fNWzrsf6R30OUcCpTbyZmumqY+wk
t8e6M46FlivsKeYJb3E7hMI89N9ZWSP4Wn+J0tubyLK+6jDo0FdpAv8gRnKGqT+HmtahMrc/Ur3W
dm2G7kaJ1dvFfKtKxo1L3cS8/jalXcxcIV/u27bcEVfuxq2lswB19h8HwYFhnsuqeHfUBH5ek79I
MRrNNDk3I8zvUuoDrt/Qy5avIywGddQ/U20hfWpIYFbDgEiMoxzr+6EEEVwffcZLqqdViiZCaQ6W
Xp+XZnnUc+1CNsJHNC/nWNS79cPkU/MMs+hSwxNOpge5pUIVWvky5nXkzwnyp1kq3NZuHsvMprg1
C4Lke+MrsgAnerpD4O8bOxVfTkwurFCsp4SlJyX5ua+s9zGWwNkaJQDj9uQpKncORKZDXv1UQJg7
0arVvh9ggupP+kyMt22WB01bXpQYwnPB3SziaTO23Zka+FnKxyKYqu8yBJlLw0vKbrkPG7gydrFw
EFnaVm7R9cPnPU5d/zWE7KxpVoOyNredYy+ekj9Pdfo5jQOEB1psg/dgI1avUX1BNSDxUrexOJtj
6juR8d739l2saJKHopCdhlmxhsGSqmU9Du4zX8ygdraap1i7gnPY6ABk7hCHisvK98oG+pA2QnG1
xMfATxnD5KaqeTd1DuJkyXjtlWVxO1uQD19MvKBKCM28IJG17VUqORQlepzeKB3iWdPO0Xs28mOW
LFdDb1nYuNNguUDiQDTfz3245Q9RD2sDFacDU0Uvilez4ly1k8ckyd4c6b5pU8gKeX5v1HK9o/Bu
z0bZGJuuT6cbGe8DT2rL8IkD4lnQfR0Tc20l6yE5TQ1uLxGLxyrS4TUL4bUQqdwc55RDkHCNh2FJ
X6FRzCK/t+P6pdKbo9q27yKzX6WETs8a7IMqFxxB+ZhiTZDciRCzzeLVSUq+y4h/Q9vmh3gGb48S
SExm9Z4n1TZdsMsfZOcUEbrq4SG6oB5Pv81iuNKS30YTMYwLDWNUpEQgo8PMuX11TupByMyCYBWg
GDifzth7nULwtFTJ90NewlnV88vQxTX3GrxJKqGQChsRIWz2WI6eE8HNbEMdBkn8GK1RElJSsXJN
uPN1s8Wa8bEJJy9poACVY2IA68s3tUYYT2/WSCANfi7a1AIeMbSsQu93c+08yZK16xPjnNpIKYtn
G7VoFyZH/DdOQ5N+LSQVuUs+fduxGPepVO360XzTEFr0UikO6uikmzm+ySuYvYWi7xK7SU/JWCa3
GV2MOxnWvNFViA12bOxrEBo+mjScY7AuRa8KdypmiCeq8tbp41O8enAm2Kpq7IIgQftcoEh0LJge
jvgS2TM//ZRk80u9TDvbWN4s9niX+ODNkug76PEIhGpY/omu70U/7HK1WTbtQAtThRMcizJCMj/R
aKFS9qzOwR1/6Fx5PhISKoKyonQWsX5RQulbzxkEaDJsZNT8FC/wj7upRzNkwBrLpJY6UHpsjIFn
X8yya1fGs+I0Othfe+NUBeFjbknEjY/PiBUo0G1s59PuTHA4JYk2uJqMrg3nIjOi+6lTm/UWXNIU
0ke/uBySvbekHWb9lH9Ycui+ENbZUbDFEiMPoKMVNviyIuez9eG4n9GlFlYZAbgyHZBk2p9oSeH8
bcsabo+QiTUZ2xsjya7tEDYum7Qb59pHFFoegFO0l82rEhNNmMlV4ou6gsohx88deJwz8p6aSoqq
im4FNw7zLpvBdxsdUvQYIrwgdcOTQ6lmlbwUs03FvdqQ97m0L7qywMt+eFkqnhPFiECmogn4+XqT
JH5TJ9fSTK4tcGrDXdEH6UZk3S3mKKprZWwoVgHffpm0pzyiuxcDJU4UVqfeMvbR0geZOT4NcbtR
Gm0/pN1N1k8v7RK9dypbSe48mFa50dTxqUmml6yHAMcV0d+k37Kqb2pdfRzV6BjbybczpK2H0rQE
EaRSRFbdT4jtG1hmtDA93LmJZAw3WdB8jN3NVBl3woHiZenPfXozt0qMk14fdLaswCccP82WxAkr
uTqaL6voDnowrsBhiOagIa50e1e3Rb9NEgGSofRIAVRl/+vakjVB7W5E4eUWwItWcLBXyq1Uc8xI
poYW1dG2Q2U9Zvr81i8bIx53ei8/AMVWbuNIkPf78mKVnElGQ5zZShIT4gA1rNMQ3zl8Feowa8X/
lvsMj51azA/MwC4OElZd6ekd6+4hHV9l8TxLy8O8xN9OqhgAqFUEPd8vbXK1bEfZZA5jgRKxi12D
b2RmqWNoA3qqooxjnFnGywPpDTYhQR1SoFJlPYRWHEgI00Yr0/3cIo6CyYE3JVEDKQpaktxOL3nW
bZktNH42ca+Mn7Q0yMpooD86EoCudLuaC3m4wz5So6ASKgz4S0Xiz4NJSZDnfqKzlOMG8lSd9Z8C
OyBZVSGoGelDUk6gASF/n2LXie0P0dTmuhonqFIjasCqFyep/xht875eeN74qiIzMghA0DP8BPJB
gOGMYMwdQRORE6re3AAwt2O+kXWWVzWOgbMA6GfJ9CybU+aPE1DbrKaXvKmRJlvLRvR6FJShfSsk
k5ldal4mmdV/WJeZKj+pob5vdXFaio7XH7DEiyX6Lyk6N0Amst5t7cQ6D057UvPpxTYT7RTdJLS+
rXk1UwaKWBZtW7tvfVWP1c0S7Qs9lS92rD/2UTwC0VffAOKHUObprYgLpDQFbQQ7BLbMt8w0DBkU
UrTaft0xZKdB6JFJ2zTl0lYMwUzDsUJJ0mshbJvoQw2u0mLdq90lNFldduRcJUAE1m8Ue2O53LXK
vOdwPmpNUXqTvm5mZekXWqRD+pzwKNJ8M6UmlfKPqSxBkrAXV0a2YoI/j7UznMP8cejZ3k3cMOS5
vRkJ/G4K+yz6+Mroxu0Fg4uGdzprZZQ8XC41LksZX81FS714oUpVNZ4O9lM16KgqoesIjellcEhj
ryzpXOUQFtXhZbZMqKfVTQe+McbtAmzskHioUTzbCTLCwrQQ45hl8t3r7SmW2w3jYiwj+i53xcir
Mk3xcWHVVI4GdXh+EWWEIYsFlBQd82gt282tg5r4UDv5Ll6W11yEXZCNGRh/abyhhVl/cZ/w6rmm
3L/I5QSEPe4aiZ+YCSLNxm4bTcUmiqWHVImvpag3ipIcR2d8MutywFBrkDliaPGSkMEDPk9munVK
81wjaTQaNgsuGJXNfTE8lIv+MU4wi/LSr2esOlQDIxDjQ8nltyGpbVe0N1GJZVf6Yg2vpmTcTkO7
02XrjZkWyaEpR5WzQkCmFV/j3BeM5RXU/o5NBRT27cYyuej6JkVsb2OXf4eCDbykhS/t8qlnRXCm
sCEp8frI8yiIMmczquNLaEXfsjXuWgp+r8zia1u3W2WKrrk0Pmlqe2KIslcUsZFGtwglUESJ7S9M
l7eulf/t083VXsYKZLKDiGJsU1vt7Ek4b1NOoVjJNkNm6F7V8lckr7+Cov5IpllBpODdNQvbDAZ7
ovc2EkwYdkpkxtsk5TknJSw2gxFLydGbrjspXSYmOor2qIfAkWm6jWv5zRzp8yej+JwzVmvJA7Uo
V6aMcVn+WIWBUJvrbK9nbUoVYM45/bsRb5n9f4ZOspNTfrsSpYchrUiDyZcXMzGDsddyr+QoYJMr
O+awt/i3o4sC/HTi7wLjbizX1I1kYnliry/lYJHBOM3RPQnQ5xwBPUt5Nbfozk5FimA7fzvh8lb0
3Lxh0YGQlflQJhpnHNdpDOxDFr/rJoaorWS6Q/zdRfOG+EUGOdpeC5unjtcRovqSfXBunTVTXNYn
M4wWv7y5KdPpjuPR0F6hHO6bRZyUKj7h1OBlTh+QgnSKpXHHTDYYeH8rVLFDOX9m84IvSvKt1MuD
U7ZPOC/9b/LOazl27tyur+IXgAo5XLobQGeGZubNKkZkLOT09B7Y0tGRfEply1d2uaRS7V/cP8lG
o7G+MOeYl6q3P4XgVota+9pNI6yH0v5sOvN1YODBTfuQJvGlFc2tsrx1nQyQMF2btHuxG7zVPCwV
a9w7gnerAxLX9/PzqIHeG8yL1TPPd+zokthGdlBSxh00SneliE+q6MdzmUUTnwwAJWp9tCsuqjNh
0Vc5XrcDrCXHAPRiuI+5kZ9Vbb3m+tBsJNrx9fg09bTbM3G7j632M7Nnjflq/JNq03OjWtfI7IKC
O9oU6iVjHa0O44ExxXBYL40dtWe35sapl+GZdJloY1YF/JromsfslgxLPjZDtdUU9ZGoqXUcoT46
gPX7Unu3nSRE7rrroz6QM7/U5HDt1qdQmiVvTOGHDYEWWy3GHxDP9iW3+KAmMwYwmHK0Dj9Jbxy8
xrqyTNzGRXpv86xkv82v6hlsYJonw8Xv72gsUHIsafn47LHlimgRBx21Cu572O7M/HgIzLl+8KxH
aVm+J2zGAzpklAo3r1qAzEQw4xbdbVOOr+uDIrUo+lJjfizt6FHUe62N72sOwqrrfxO+cyuWIuhT
87q+snxR35fJAtSCtKnLQrtob3kltCt85jxr2K88d/rw7tZime7P0YJQXAfYwYq9WHAJl1YdYgCB
u0NhcLVYHMTWh8LY35qSe6tN72mGHx1LOc4u8x/iPBh2Acb6bLupZUdgXo3I+uyaQhJBRUOnLhcx
DM861DCaMMvzR9n7a2la19y0Vbdj/P5uTNPzeoX7livKeoGDapvRgGcTn3jqbbbycXQSQkLwcrfZ
IiXW9uIyRO7iq5bswiaxwAmYPkGMSOwL7zWuo/omn45j10McT9zIV9N+1816v2ZVsGZp7RZvLKeG
FTkUX2WrhFRUt4i5/3195qMs+O8f4ObfVTt/xID/+U//e9a+3Y9cuZjt//yt/i/UA+kr8eNfK4Ie
Pj7/SZn556//VRBExf4XBL/AZMnMJIHgH6SYf75kIRYCmwfTnvYQlebfNEGa8xcwd0g0UbsQEaIZ
yIX+xjZZv6SZK4hPQ0cK+sT4dzRB2j9LMUHp6yujj5him58DnIof9M9STHtiQ4mMOj0IVklw3cLs
UvvFIcEROoAu+kke/leQX2t1L/6DZPw/fqrD2I3XoAJp+eefOuvtMsXS02l2LgMr3P5bPDFFhVcV
z2FWM2Pu2bS48ibp0VMiZiyBXF308qaWN85bRlV9wpV/kUFy0/MQxFXwDH/pSbtrg/a5fFtAdG6S
X/U6VwFhJ2f1yObCx+Z8wJ20MZgBYOu5wkkxi4c6op/bjNfu0CGyPCf78pA9N4cWR4170HYsyK/D
p/VinGP6eX2X5ucsUjh8PyOc356xtTw8UhvDPTjQj6hQb/64wQ1fHPITY6o4hIE6v0++jbGkO91C
D322yWV4nuHB6D/zTfWoFXwp9UIb69cNs8Y984T6aekOVnNxtNXU7rLgZeTUPOh5INMDeNS5P+eP
ebqBQPJibfwJvjwERP5jbi/eBt7KwQqzo4ZdfgqhO6DynvZUMwd164ROc2H5dsn6W1qnGAbf53Jl
nBmDJXzqnzmPbNzb1/xQbOrn6hGY1aHc928lRvBdcoKh4ouw10GppJ8Rp+2eSYK2L0PWQQsGMrlD
WI8ThjUJotkpmOZ90R2zIvRgCm+7z+nauVuD4du2PiBnqtxtbzwI5VrZl4xAQ+Ap+ZbcbLFzf4wQ
HMUhT3zVeBw/ygfzl/UN1nYa+XFXQUzhgr60Ewu1LY53kDOsLS5FQBDFRQHa/kVCLirXfjved+y2
N/ldfkDWOnx5ZxHE7/q+/mx2iu88imvxkrOtx+Gyw7LPijTHwBTQtBztFVGBZ1HuJJbuj+x0672W
IS1kaO7Ym5q/5pbler0rw/RB2wvf9OdLfcFl9M5Y4pxAXWGUsK9A+qy/OC0/vnJam2N5u74DbrVh
h4x9Cs/ji34LvyTa4Lh6dC7jR8x39QJr3kbn4sBz/izYglub6G4OMbvvcAjpX4b2ZrNBVM5oyPQV
9DcVgR75iXZ2rk7gXVpUVxNEleLdfIvu9W/lOmxFFAzSZ6pcA/ma/VLg7ReheZcCtrkg+EPq7+7N
EMcbeBr91n70uH0Oyo19GE4RF+kRWceqkn4ZtjRrZuMzLjcfGlz9+ORGH1HOUO6TJ+PqXfG1yVe2
ATINzDcdZyOz+yvlefygoZTYW/IIPUdByBF0xSv0M8owM2f5FShYoCpr05Zs1N4aJSACD+9aHfuQ
gPC0rdv/vZceFhTgfPRxU8XcV6NP4SCiK3lrVbbXxJ2JpMsMACcauBlQkIDTSLf9j2IFjMecl2Lr
bb0ZnUJoFMHAr50etHInFqKokhAdjwc6obxY9UesA2I4FvlZcVE3bm1Wh+K4NJv0Cusy0jbz8jC4
r61+N5rncq2yvC/KFr16S/DVQp6HB3npskNp3tvtY6bi1AJHtq0u5gmcy1W8mucEOLEXmDx86n2c
7yrIBaxc75KOdWs4L3D4mE5sh2hLelPBmliiHN+nYyDR0FS+4QRou3umKzJ6S5U9oeFLeioTeCnd
mcInDbyYuvtGDZnuBlHI8BT+hX12Z98t98aEjO2u6y9ee2tOATxR9GCLtumdkB1/JXs69e1iXJv+
QM3fSr9VXv/9ouL/Nd4u59m/Lgf+e/ktm+afKgL+/l/rAe0vpHZTOnuECjtY8bW/OzM03BfYLwhf
claVMFyzv1cDq0LYcsnv5EvwzICd/b0a4EumQSIz34hwnD8QtH/DmaH9sQT9g6uKml1HuIwIGVu/
xox0LRf+wUenewQrm03GwQIzKBfyUooFGY1pmDsZO6yE22FGWVvCWVQRYLZNLg9We0Q8mNyLRdkN
Tt7t05bPsGUf0UnLm1UvkzautmkqliRergSzCcIyik6uUlcndexDL0o3DmqRDXr6dSKKpo62IeEc
McECWsuFOJVxy8LXBXKL9Sidhq9Cbd6Nofn0lpu0tp4HZcbznhMKgMQuyD00C26yb0b0UqqZ7RnP
iRE6S15mDISsSb1X1Oq70ZJ3xdR3pY2nvPZAY8AwkuN5BCDmpPcq1qlQxub90EN7Y2R70txCYSwu
qcRTZi9af0MqyY/w8k0t0cJJ+JFWxfBsyBWOsxXxq8PCbJRRxc3SIbjQZbfjsuMB7pAFKL0TCBeL
SFJ+ZooLbkQZwLW48zUvv1U5pAiyGWBKmmFvpCHRbOU0t4B286e8UtWbiKFVWGg4oYXVE9z3PYmo
xNQe+c0UUXqkBT6MnjZj7E6NZp401dg3zsTElhFywGYh6ER75JrADRibKEgc4zlxH5sWuHDF5ULF
UuzQ7m7rRJVXb5F32pOWNL8iU17KsTeDOu0R68xTD9rS+u1Fs5tSpjLAFsdt2k9wvHToYRlzHk/i
d4CFiR+U6UtVVMtxGdzy/8Bn8P9lf4LS/18/jzayxa/w30AwEj7QLD+RHJKVT/mf9BGdf/9vzycc
BxjUqNhNmg8eUDxqxj+pAxrOMYPcJA+zy/ooWgHc/+FgsP6iO2Q2M2sydNT5FtL8v3UrPJ/AmJBm
xffziF2ix/k3nk90Tv/Fw0BqpctTUNM9suP+C3nE0ed8wmiRoqxTlHt1RfH21T0LhidtZNEvyvoV
ndQS1nYvDlWeH+dxHK9D0xgXlQYnidDMFW3rYZKp4SxLvdhHWYXeD0330qtfXSypMGejOXuzveFh
vexrxB0sg9jG5avjwCsi9VbS4C8j5fOsWtcREegmQZt2RGB6G1OSRpUrnx07+2q8ArEVRvFBslKf
rQf2nZ91hUEqmTODtLK7pM2GB/xYWijiCnMRqHEliodnc10TW5IqsylKkGdjdTfxlDktaYmYFZPb
uUo11hMNDMBUHR5shNOhlSYpJbeECen2VLu2c2zmxkN11B+sxAtL9nqnSdOIafCSnylL5p3LHonw
mIglicam3JJWe9uxv0ZlVoq11Wi8Kf7gsfYjiThcqnF4iQvWeUx6zCT7ZUJ1yRZowngeaZCWjHlt
VB/bpP4oiPBFgI9lQqZ7VelRI+U8q7KiKdhE3CUuNKspUp8K9WApcDxyWaZ7Bd6C6krzLltFcAi5
du6QINfWYxARC9A8nVQJLglTYz1fs8OSJ0w1cINd77Hw2oxXLmi2tHtbSmSnqndIZ7feOxr9lEmp
qAxe5usy+5YJDArVyRjqGQBSxnmEcTyIcHT3bQyYN4uSyVd0LAylk4Poiub7zEkBKjccIQJRXJB4
SE8nnmVoi12XVSncq8Jt26MejSc8mD/sRDHRtl9iNFiKlzNcZ9EP6FuTlJGUAT6xmLOQt7EJ7aU1
g9yeBvaGKWLgqs6eUu2q1cN41iqM1MacQICwaaJG9VGZ7PgURRVY5qWs/NKMp2AY5DElGgY0Nm3S
VOm3JmJJv7N6ki8cO3RbG04UghuEoFDwJOLZ0DDylAqQflupknkfJVZ7iL0JsAlie1lhRxsGaOZe
WqIu9VRgmnG93LLZB+Le/ZZThc5XMaGlrGp2o5+0oHWr8pxiLjnLDghkOaAF0frMvcNyGfDBBlJl
Q2AUaoobEXq6I8sP9kSk6SQCqpaA9Nj2GCINeCthJ2Da2zGnmNe2dZD3vXLsa6I8lKboQ65Re3KL
9uJ4066qjb0qktCVUf8Rz7kPT1x/s50B2ASasQWudenNxo7lZOTXBkIIfA+3BR6aRW2yQ2XgMZzq
8THvRmg6o/4SV656aIhPxzoT2XDhmCYak/XkFrXq5+3k7sZYdTeL52UHMkBevGj+MAfAzEq2IEYY
7HeA2TxtWmw1zmGusx8jBURdxLl9RHfjDzX2adFE+B7vyk5d7qBZN5NlBJXVSl5bDzoa6eomUdJ7
4jfSD20sj4uyUt6LujpQEj73zPErfA/PZk+/kBot1o3cQr7R0iVGkxqINVF7RLWhS8AIcNnv3bx8
a4zhUDpi+bYKYG5eWQC4zn/slF5gSOorarg2qO3y2YpLeVSi0sF82R7MnFYR4zCDz5LYACP5MnPm
l8tDFeMmn/vqYnViW9prdGjTolWLFPTAA+0V7ikUHD1Dkmm1jdvs+wnMOntpBlZWGI4/Kx1Uw5EV
XTJ1R/S5wTQlzsYWURTURkvbhC4rabSf1jCee6sAnGll8mjL7rhYozzkr0ajMLoX2sSufcZ30hfs
2X6nHsBdoyrcyt76TEhd/EBpVfmiW9AIr7s2n+8W2DE8GLlkz5g32dbzLm9HVx1CsOyqZMhUeABf
3eGSVqhsZ4WhB4aQp7hO7puIhZgn0lu37Pd9N//OYn5wLCYWYin3WT7s2e7jJXK/zQk1RCS6V31E
16LZD6mnXau1fmT4JJrSj+1+ucy9iqmq4e5okqstrnU1mhheSghBJXLfRlru1oqbR9XAITxMrnbO
I+w9nZrovjaO+1ib/KgDIp608sjZBuqz8vvGY80Ij4hJsUj00hezguyrZkQGNBv/KsCE2SO4Vp+N
FcqzzNx6Tsy7rWkfyKoYKNc82gkQMHhm7EpVa7duYZOikGfbojf2XgeRaqlYotTYmNUxCw98QKsw
X4BAYELncrH8MhtwizrMmYjbt2bHycNYezF7iT6+6RbEUNpHO7sfRHic2Lxh26s7xR+N4qtt6oTD
LiKGr4ijsCe6daNWZFRVEsHvgjsk6vt0M+LO9psxndj/1XdDNSmbvCGOYBo/45EE5GnSqlWheldR
WJxI7qVhJ9U7di1UnMlyIB/yJ8YYM6mE+aAQ9tMcnfNCBT4Q6LYprOmlUogBrJeH1FKWbe4Wv3Xn
fcsp+dRzHUiiFx2qEn8cotcPZyF6wxUg/qY8QYorbkiHI2hBwbPlVc2LYjqHSbW6Y/7mJua33eWo
Je1LIrlELs9qH0fOWyqRV5iORQc+/Vk5VPeDWutbLeUGH2oVZrvZHKZmRczbCgdErHMD286uszyw
y1mP2Um2R8XuqJCGo2i5vVINgg/A2dzdo7wtjhjk4cDOX7rVvPbekpDP0M+HGoGUasZ3YjLOaV1n
Dy0Nq6/rR6nkxUHj0+prateexyBtUuxuk81oSShPC5KMrWd5z8kyh03brPLEPg1knjKwKrt9Rq8T
DkvLekpdVY3REvuqFOc0NYD1M9fJZY1CsqmfuRK3vZer2wzdadmzVtaMnMWKW+3pr+ONXiAQ92aJ
4toyfiav4ExFH7ztS9iK6vihqe5+8GzKp677zWvkUI1mPZA5fHQwbQWagbENo+lGm5GdivLOUCt6
VRpGiBnPLna9rWTf81CjZDCbHp13J7D+oNXsBaEaGvf0RnQsyRe2V/40VLCQuuxJxEhClCpud66D
sr1tfruK/WGLLWtHjcUAhV1qq29mm8yYoWHcaSR/crPmnWKpAEw6zzdzWGSpy0OpKyz7gKtzlww1
4xiDUIa+O7IkPg2NTI+Gi7YQ2sOBsmrX5uOw9SLsUWor31XGaHOspmGtNT9xGo+hrf6MRmSgr2Ci
1CB5OBZsi6vJkKdxiSoExksTirJ7z9e/7S39lzezR2qXrbkUb4KCbNLRhAm13toNECNIdaveDgJ3
mXGONzicRJlRjFaOulcyZuYmO+M41m/qon43FndveNNlEON3NjAuLDMVdWNZ5ptxemz42BFF+Vlb
1rVtUMGnpf3oxlMe9ivzLLbAwalq9y0G+Z2uHiyp8QCEI/Bk1kVznJfVYQRDlgF+h+3LSlizpwdI
EC+WkT6Ic6uWw751WnbHOgkaKmxd8ktiyY1riHuXkIGlysFfquLGBkqwGyhpJsfj1UYXcod9r3HT
oz0AO5/MBDiZxQqVzXI/mafBSu9SA2khWz7Xhti3gKqI5wI/keMGA+hktUx/wb1GLSZVBfj1Ytd7
dJ7nXEO3J7WGoUhh3TWVd2tQcON2m3eljD7YJvWhqSz3ZWbfKZ4S2hkhNDxFE9HP2wrKxLZOtfd2
3pgJgiWnq5mQRveRlwfoe5Bediw4E78yvK98aIO8Xj5JZrutVeWgJvYNKgdgcho6DsswNqI1vllR
oXRZvM8lJlJksI5RUxhIIyZva2cxIWrLvVIj4SYrbesmSoLo86TqnbVJHNgDc9zdIjKQkrOlpLEa
MGzZ+McKdR7JNVqeqkK/ZPDLJcXfpip3hsRQGo0Rei3JB2qVArniI+LXi0fIDdT2RKszLkj4YpIg
iUsecXTA1PbYPHjYvqdK3EtveR8EbVNdfuC//YQJgTmn2VmF1WyohVBCtDFvZkGYWdPfz7JGQa8U
Du0CtZGwrYPaue+90yZHVbyXqTGRzqKD3R0sTqfG+7RmAzKuOVC/Cx8zCFqM2pPbAW07OiLweEnn
J6y+NoMJIYy//Nst0zkfy3E3Z7vRVLAZVjwJaMyuKud8kArt6Djwv+mWD0puJz5oDvRoDHgbNWLx
ReU9afNHjnDKL4vlwRxW24Uy+AVRNVpP5NTcpDGD9nhTNXznMe9wrs8coJGBR1LaYVP3TyMQkNAt
232hoYhDrgHm/rGZu5sqabWTaZtym6a30cQpmjruFdnPrjDwkCfVTYm6jZPCl2PxYHBuuqjgQRNy
G/CcuBnnhZckS3RybkkvYVs3QqABVWMMI73Bo80Y0nyHtuo5y9o7dD+fxhRjShicR4nL5BTp3lMz
o67tor72ayGVoFJ44R0tseoVu1Yk9sacgN3j2ZVpfaOY7OC00UUZzePwZnZQWbnjC36c5UEi/F2y
xrvM081sRohtJpjOOSa+ER8+Q8zI3rcG6OyFCsZoR6bZJJHshqKM92MD/NhxGrIXvKhDWun9lHpk
ohvxymOx4GnLLs1CrlWDyXabiykOcElSvDZsynKNAnUB5EeEH4L1Zr+AdosrzWJyyOe8c7VTV+L1
NlCybPTZ+kXkE/fdTYfBNRwNfFAcM2iy8i4Es7rhN8P1Ki5uqWV+KrtLMQmcGlZ/mNWk2FfoTsBn
0jrifYqbJxNfLK/bReUUkb2sTspZ6ID9dPTRGA2VbZc6VN91c7V66tEMHXGW7oURvQlngIeZOOCH
u459gvcdl2hWOqwsqcLRSj4M3hH2mNrEqFPVpm8tiV9GEmm2fcpZWzpsnPhMrxk0y6fRcAD11Mfb
0TTf9dkrwpixDT10eYeWv6Xyi/XAJb5GAdTf17RbOeFtld5uXBcIyUTpHzbzwI1evBgJzw+r0ZG7
LVsva/a5mqFNipONqZW/IkJkypsXWsNMqVZAuUlqersBB7Uy/8q82NZ2rGJdxMeGUXFrVDhDXD19
d1L2ZtVUfWglu5hJznuYCwfVitB1FiRvyMg6aHXC2qiGRa4sWqDjIr7ERRekHUhLbsxYOu+lCfaS
bHL5ONodI16dpkQWOvunHKqh4y6ETartdxTj8FgQXasjrRC/NYb5rEJ2Ldc/mThb3XI+9fQrHLE9
3sqTt+Q5SzxrpQR5DwMPLj3rGNio7kEsbIA5exBDil+1Me61NUOjnuQr/eHeqXsDUgV4TygXOLLy
Rya5tArTahcQ9SvqVDDpBQOizsJZv5jiZlqqb7zPu2UAAtqVGJbspD1zFTDpKec+jTmfpoRz1nnE
52gCBnBY1aFYa+mtJP9OWc9YwpLsqy5wWtMUUyE383FKi6M7KC95waQD+T57ax6yrZcfKwuBY4HD
Lk9JRdBzUogU46Vv7ocMjRJPuthvS1akzHy2/ZxQSZhw/WFsrL3KSCEwR5uuE2dXOPKwEFhQZUO6
594Pia5fFeeIu5bpc+rd8VKt9WlZD6cmbvYDGUt2ouI1n7LSb53YL1zo7nWcuUENsOd2GL7IqccQ
OnC/RcsQOrOjh125FnbxuyOmjmnGOPlxZYe6Wue4A35N26rCmOJpY6jxLlWVxyh3IKHjGdeXw6J0
u3gkTKszujZwLLIYqkUNWg0XTVHfV42qnoTlMNYCXKtHZYIWlZyQXmTmMUeEtBjau+RHkhnBESSQ
Ky/aqIWeGJuwqhD6RhCjt5PsrLVir/xzNEGJGKLVdo85EJyDjv8+ynb2EluBmxuEI/cNhwOiZDmV
v+7ypQ46S768za6RN7By/KqVetx1KU2ArbIixafZ+E5KWsYgHl2jIcJBJG9GHF8LL1tCu7KTQ4qZ
Tp9sjHmYdjddXcEtd0LRCGpjrsOmFmBVWuwU4swgyWPUkgDWZ1C64Tfyx4LiMdJrl+FegkoyJ3xj
yngjGxIPaUNXuo7fx9h3Ze59zBr3kp4/azOLBHdZmMTwW6aa90ILRvFdHLo8Rw7SGxyAjKr0WG18
NWsrHBwoNTAXOUjLN+qgPGt6uoCoIMq6zUsYIOfRi79rzR5uyv6nHxGPVnb6YHSiQBVOlBcf9SAZ
CfnLJW9Hx+NySCLM57d5luV+jtQLLcVoWWXojTFur3j8iLxmU3f0EEbiPvUtr7hB3rWJzfxVHXnF
IKY+2kYPNFzs7tBau9o7WpinMFc4w7ZYeSlWqXyXQyOCPr8uiGeCpYIsoXjiplhiwjwczlJ9uXPr
pgsHu3xLIuc7ERwnC/QYPAhrOcbIclzJnUMByT9vMYV4dE9jS64aVdY8Y+QQHatszLw4h3oSv3iD
cGSDMVPHX5szxKOJsqNib6T2bnYYKpoD6AGHhEzD4IeR+VztnaIMFe4Q3zWmlvGS8I2Sg5cD2GXf
Hj3mc/Tqcvf4bTG/d7Xxwn3LBSkcsk1IIMvMieHbrB1LwRIdfNtrT1HnMF0iCazwMyq6qeRmlBAu
UlV/U9G282zD5AMm+93AMFaAUlyiFzK/KIavdKALtzt9Zmv4TmkWW4O6elN6hGF69O8p6zx/9vBz
d3BNEgogdyauCSASYuUyTjkz+4922NE+QMfSe7q9pR4CrbFeZVS+lALrdkVB6aZxu2kiA0UDxQfl
NGTkgfSCWrnx3PoWG4yPlhM/untDi7MGAXKfel0KDgYb2aBShlXtsZXer6HQjrud1gdOwXbdBMTP
zJqURYfIiNiAIzvm576KRDDq1hdoAhLpVOIIZ3I2LZfEAl21vpLsUQUisdU8CoYJfXAF2GkrSgVm
M3VIFI3HP/+T2qgFBj7+Pi5NHEHJT75OYGo9+xZNK5B2vygV3xiWmL6ZmP5EDmNPc4Ra1ifcMDrP
R0QK/QAKgWhybMZOJDb16tGPFxpgD181SfTSzDiQ6/HkJY4GBwrpf1Hqr85sPHRr7gQHH/IiPn+y
9zyg4S+YffPdaCMFGo2S6sE5WdL4yjp92hpiVQcRCFxznm+8rHtMnPFBzAx8CrNI/SE6quZAD6ei
4KjdHpdy86umGIj7itcwUNvKrubcopbA1PI1Nfi0oHD5UQrlI3XLT0LOEfD05NIJ6xbOUu1jXcLB
33p38ZA+JApgJ7p9nLLZnZFF99gJduyVUJhLRNG2x824NQrRboDSkd7X4XeyOi5+Krfq0EJ5gtE8
u2HCLgNuAn7zSGdm3A3i6JYKAJU6qTeDq4AK79mxknDcNezYg3wmzcgeVHgblbPvbO9el/kCSWDh
86Mpz57Hp3zhabY4vFlViSldU5PzHDXnaikXiHOU8AUEi9wBRY5EO1Kqb0zmDYIsKpGWvVXlGoRd
VcmDXcYPS6XB5M4eUofrNloKKZEE2w8mIVr9zsv4ZEOY4TsWZO7o880f84fZDN+IC4OupSad9QZw
xIsyoW6h8fyw7eK06PJFa0FEMOz5GDNT3yjYbgeXynXcZ1PP1KnRfyoXCk2loN+i19mYZXLfZ2lQ
RF6yc/FZR1nHVj5ZwsjM8DaN5Vta8WqdWP1dRwcmA1OoyJHFaNP8Yzdx6UeFtasa70Mt0mU7dNkV
1JNfW9lbS+1U4qHcWAaRJgoVMmsUB1Iej5ySVMwJMsPdTPg0DrT0SyygeGjZeKJPP1JOTC6r7kPk
LPhMrrqIcE3isAztlovWThneBgNjYd09WuKqUsUAb+FO7ZiMbFzRb4Zk+C3c9VkQ6ywRbetsx2x6
KgIXGfvHQWvztWhOHkctPmbQAOoVJ9ijg+IYpuvADwMF5w1sfUoQtrvKlCNEZLe51zM9jnmqUlD6
Q2Lo2yp34X0ve9NmTFlxbmCQggCgJIy3Z2w2FvY80VrofCI2QWqWSVRGJ0XljaZWvtq5uKMYJ8fO
y88LMgstN7eTk53sUU/pxXXuU/x3PoaAk1bBzVmMb5WNMlNAoSDOEMfR1brQUmzy1hNEz6ZzD89t
AFfRattmIa53gIwTiwIF0iIfFDX9iOLo1sXJ4ncz56SWthA+HST7JG6Z5ZPseYNbq/gtDP4QV3xV
T2nD1fxiRbwZfcWbNg/jHrzTD6ZPPhQjB6qaKmD004/OvuOt1XkKawThNYAcFiPeM8l8YRV+99fP
jwHLnd6jdiJ2BnX5nRd4mfB9kanlGE/TxBk1CCLU8MWlMXf11FIWtdl96v02UfKTzXAWBCZ8o04+
5yo7ou146KP8TRYg0qi37M1U9gdqi34dSGATQ+qnrBlV1YQIlrqni7nKHnFbiL1pkpUPmUZQxWk6
kiTnAaXkN16KyIuTq6e80m8S276FZuFnKZd2ztF4cRfyAFvfLDahG9bab2qlvIKfNhDlDQXNOrVd
HqGCI5m3G1V3uyhQfnJ5QmHubYxqva/dmlsihqrv1md18d4Sj6f1zK5hkzTJcXKMmzG3dkOeQ3Pj
7QjcDmo8vFW2O3HglBz+XjWfaugq4EsellqROAJZruW879qkvo+yTSmJDdL21rtBq6cDywKfD89b
PbLGalyyetYGbgToJRdeW6ykQAe04lpYoEawxiNhfRRxd+paPkmy69wAlseHOuHgVh0RhyLnOo88
rZjMPAAixTe8ik5qDiPQr8dexT+a8/9wD+eL8UnTTDOfgTey55gaymZyxR8S2/rSiV7dpC1PeG3m
4pQQMvLxcYB38OfjytZax4JTEkvRFg8eK1QbFqy0rfsuxiOSORny37bds6BXIHuWCk0aqmGaJmvx
UES1rMDGUfmWOZ+XyZS4nRpyWWc+9F6b7xYNYw5CcNS9nqWFK6tFxBJp5puVYL1LjPilXpZA0p1t
m3GYApRI91Xv7ub+TpY85cmCfSoE0InY/lYz8ZB09Z2rS5UuiPWG5JdPWmUJyhjtj+T1mw4tcqZE
H7YB50MmsDFkQkhApHykbRU6KqGT7dAdnBlsL0Y/+ibXfAayCm4F5EjgqRW0lBbKTi2Gr34i84K9
Q1i688uEJU9JDmq9Ykcr7FVdauzSEdVY551MZwz1xskwsKj7RkkfnYHlKSpRvVS+mFTslyG9HWla
Ooh9/mLU50r4xSzuWo8aW7eHcKK69a3kVh8YyRcmJr3BuySNd3YGcbtU7qlsOA6z6aaNoTMkcALd
klGKcm7+B3nnsR05libpV5kze9QBLvRiNi7g2unOoApucEhGEFpeyPv0/SGzpierFtVds5szy0wG
hZPwK+w3+wwoy4k9DPCD9Tv3bXhOejeujZ+5B/B6ju01Z9SffaLadexDguRUp9B+dIm3W8y8i4n/
B2756OWttrMzZ2+0Djk8t+NvzJ25FDUXxjxREHA8tPdVp8V4oYuBmkFpXpGuPlvmUhvLTn8o4q7k
1ZAkeuW+G8NW6+oHQ7SK+wLzUA2KD6J13xyFYTY7J/cCK+1+DvrLyP1+pfX1g2p5M1rK+TDrYV/6
kK1KK79No3DIByN3WC5lWzUntVTQbWD8USkibkbxiReDgxyPKe8DTvuuOmo+ntkeoiWGLRb0Ts5w
M7j2OPDKnIWdaHnpD+bWb200y3WOpWQPvvARH8FZ06qzLAoWSjlHDIEKTGjs+suaqzsDi2/iPNV4
F6q446psTwNBW8JBLdUHCZCHrWw+J5/DCqn/buP64bYI8w6PMLP4PCm5YUBd2irqAivxrANU3fqV
zoXcG2gwM4JGzuM6oWPZZMVrYpNkb0t/zKD0BzvqD9qwjDfj6TGN6mOtEM2a2VqXkf5OITOnMWJJ
iBzRUnSAsbnSPqTqWVlHXH1IC6TrcFRzBztI33pNUxR8U2u50Ef8b4JXPCvPSQ4ILRF5GejcHyzf
gK7ZLAhOy6ViouesLkKTDhuHKBg9nNpA0ho/3MY1oR9W/XX2Td6Opcc7ACKlVWQ5V/y83RbDdzIu
x92QyVVDPJA93D+VaUsPErrLKqvVfnZZDE1ZbpxRw3HuWsRZ2UEyoE52Pb0kc2JA0YGzFuM//Pdt
vP8/eu+Mf+kFXn20nx+/KvlXt93yGX9PB9k+rl/dELpYgjiuZ2D6/dNup/EhIkAUH3u47XxINf9p
tzPMv5km7dk0fQkDmrvPJ/3dbseHcOaRDMK+u1j0/j1g8PLd/yGmA4LHJ2DEvNZcvqLzT5UFY1Hk
iuySto7P2F+ix+GQB1W2XQynP8ArDJskcP+L0gJT/GMHJl9u+aa4/HwmtHDL/7mJssPH0acKEVsk
cN4Np9qPWdcHoUmIntmDh1vKLy/a2GzyvtN3i7l9zI+eCUPOo60ANchjIpKpRyG/pH7vvGxXNv3R
RucwcN0nR7sJd7oAi1MPPYsW/KDyMpm3ccg+Ziz98I45rbClML+TfvhomDRwRd6Hb+GdqhHhIzlt
iIWD/L3Fk0WDcLXxIeE4chowhtWHWdFyatO9pLF5cJ2sgAUrKXcJ541YaYfBQnVhFl4pY9cM7tpr
dYaBpD89B+CkL/ZG38Ic7MC9o+aHzSFnIAZWbz32FPD4/s6c2ZOpzkGYAfYyrUaLRsb4miYhgrj+
HLlXWK+lCaNeOyjOGwqjgDV/REg+BbnCGg4q2LzVBALIHsg95q8pa6UkseMmpyQegtrk2OW4+YMs
se+84b9YFcv1o9W3VgKYo8HUIqanoY6fbfxeiSc3kB+fksYPIMNuGo5pVuge4ZaSyKhJMI1bCxBS
6ddc2p2jzzF2yig5DeUOIFRd8GXm8h2a1X0qrSdADSeKwBEjhfYrnopvlYHIYyZGmpfWX228iKKJ
7zw62W6W7UE0zjdNbT5XabU1CxqNqwSWXwQC1gVHggnRyGeKgwoeXKJCjHFH/FCG/WsSKvD6fJ1L
kIaVy1yk58HoERQoXlT3blY/a+NpIq6LZZ7z4Gs380Mx6HV4iKZPXEQlyew6Hh7xm39ECjmQSWDm
7n3QamwfYxQY/fSOaYAz3XsaluTgJw4Md9uMPpT8hkBxdCTzX715rNDLh5n0SBSjHpKlseAD4VOT
sgtIyx0M88FxYKP0Nfumv034ZnE4HUR0jmd5aNqfRRae5tHg1Gbuu/YzaqNL1tlPSAGoRmRup2y6
G3ZxtqpB2wgP9gESRVDr7SXuxjuorSPiLRSeqnmUnf+uOdamMsNtabrXMGsOjAUY2ToH17Mekml8
8HV+LqaKkK6wa0wHwooncn7r3I9u1qAeVeQ+xmN3/mP3JBkMSO1gUyjsRcUHRL5nhkNhG/8ITedj
EM4uTDgzdv0uM91P/AY3gvVnAtAHWYmvuNIPtTCOTegFcq7OlW1draSkIUx+z50ijivfLB3nkuXc
xjAK0GdPTtw+tvox7x7xx1+c2TyBwUaLqLn4MJNbPJDbCDEsyYKQOQ2yxA7YxS/JFEQzzC+70s9c
0TYdawFP+xrwMaIEpIDOtVl2/POkcu7u3kcM6XAayOz07XX0PfRgMxhhfxXx1fKibTqBwEqcTcfd
yFumnJZV/TbKiUB7/WnZ+lXZvKXErc7Ja9Xy3mb6bc48iq/MS7Y0GPzF9337M8fxP8q+uFVJ2cn/
9T+X9fr/pDv+XFqXiiRqiDydX8c/ref9PAutN3Xyw7TYFUcasQ9W0F3S3b/+NmLp3vmH70O3iG6T
WbHYvsDaLybuv6RIuhYOcxNV0cba0YkXna17uMOuQGPYV3IgqLAhEbYCi3Us1REk8fpff/t/jrR6
fHfysabuAJsXAPT/8bu3Ud8N+E6ijWFWPJufQxr9X+Sg/3sh5//Xgk2CR+JfJAl+5x/QPf96mFk+
4c/DzFIS4+oklAg7c/JASf3fZxlh/o3nwOR/Oy5rgGXykb9HB2yHDxkEC3TLsHWT4fB/nmVs42/C
dqj0EhZ2f6z+/1bQ2TVMolV/eSqJM7i26XFcosWGD/6ZffrLU9nAaY3hhtkbBA5RTJjSfuBudC/4
aR4obGoIBlvR3tOp1Yy08u7m4kslow/MSOGWsLMTopdBD6dPPZzRilMOgRLMLFTzlpk4DOOAsB9M
kR8aZOmTPWp7z6MUMuxu+eyAj/cfBZeUdWjOuMJLYpQqIc4DzNCRFm2BtvZJLc7CbvkUvXFk26Fi
gImiD95z40jYfvrk/pCqE9umgus01gkGCQF53q/pa7NMWOspSQNHMPaxlxjlSJO5a8hX4adxAPqS
4kD3pfJcRN6iI/zTcIdo55kSdd16MMmsNjhEO2AduTv8au5wANu1lOAJRCL2FYRL0xtDSrftMaXt
RQYQrgByO92vxk6f51bexvJzdMj4cCejPRZLuC0k/O5qa+jQDmOTpGflH82Ru7NcsB79aO5Vv5gB
C5Q1MR1Ni/nHULx0joOXW5rnqoFarFugaQmOThl0FJ9aFamjDVD7cIwqA0iH+srguqS+9xtMBhV5
jbTWzAEpBDc6zCRJGB3Gunpd/iJ5Hn5bJbYZFEiIgJwGWS6AGbrju+WdSLfoW214KQ31/aaThAv0
iLgyFQNyhkpRjd8GG9N66tuHqpa31oP2VhP8ZAcNIMiGWwhWZxo23S5s6GivOa0Ad4f5PZ1eioGZ
cGkMEkAv4q2rPYHJRfZHvBRcc3vbWM8jkynXoSTAqR8nOPKxm5Ip1hXGDzk9oZDv0wSGysQ/5Bxk
Pk0tpjNTnrHIb/Xe/gCA3O+ttjkmM1OtHhCh7+EKxPywGKy0GzsffRLOgkedUK+jNWYqfF4mh9Qc
3FIYyhuGzKupJf5ueqgU5Xhai3F5ShCxkzHydjJJv+rQ4w+KxyxM1KfmRQ/g8eZNP9ruuauKz9p2
kLjiWznioewa1KuoGQkp2ANjojaGj2O5Z6B5EZpeh0UqOiK6Juu+qPx16C+XfIt4gTmWq1FDM4n6
F48Whm2c8L7LY/unGXpvBk/bDgyiS46C8IaBuUPHYN6mX71B43r6a2ojOtyt6Ln14GaC6XsyYmLl
XgJXc1DemYko1mcHNH80QtuIB2tiABgXILgTHDkgT1Lk9LuMu72Wu0zrvbGiq+jFsEcaQJLJ2qmF
jRlj+rF41+eg1bdykSGG2FabUU++GruLA7tPJJqBDrJndr7mIfNOvq/EyXmno886D+Rsjji7t6Ex
4JOUtFEJpXGInvUNA2PzQa+OVVrrO1MYFDLR5FboboOcF3RQzG9tO9MNOcANrTA7mB1UXWWU98Es
5dauqcBIc9xk3RjPxDXsuzU2mIJYBmKtwhg6m0+6M487rcQsgLPgh74epWM+9MxRk6zxTw4s9crG
wld/Q+oLHzAKnacUnBnDBPAq1ivSpL4dZH/StDk6VVjqZjWPT07pPc9dU2ysyv5MlLKPnp1t6Y2y
N5kY34DxOyddhTZMRlNuOFCmyFqjdurMnly3Nx5wgHbnZvQnSl6Njd0xJ8hMouZ1D6FeR97f2BHW
8ky7135dESQ0ige/bQL2/HQnCjJNadRuIMdqK8RTfd2pb7sx1KHGHl8w8CL1nvZBM17aimiCXTWU
xXdZutZirLyEsKig77PXZnl0y6R5wfb3QdhGrfB4LixEwBRjfw6HtF4Z8MTKVvX7tCBM5ORt0NgI
jFlKk6TRPsVWIJG8dlpVnKv+bodTHSwHUPCdRRr+HmF8rIccvhpjw0XpbdWaiXlg8C82nVtfhRG7
e5i1Jznb9caZcIT4xoRsX5tvno9RpU1VuAs8xNcTnihyAUYTGO3R9Vm5c5t5Jork2lPxV8vkcaVP
6nVMWxZAgDZewvttjDjY2whUeNC3cUuvrcU9yGbovRrGnopmvA8os+9J2qDKR+a8s7z+VVXT69xA
eO9tnRGPpHseo/ckcKYLAyQG1408oA/1VR9rfgcQ1po0Ap8DLYoNS9/WhvkSNU5yCjukQ7ChFza/
awVS+nEGAOCNKIZuPl5pAX8cE+1Y8KfFwYvVvzAwlbYr87N2zWgnlU0MJ234GTQSp1Ej+oPbV3uU
Efp9QufmG86vJN8O5uQevCX1r/XFpQh9RD1IE1Rd+JuQeWAW4xrwLFE/FAnHgKTJXhqJWyLyEZIb
09zLCnQfNMR+Y38Oos/WIe+NUg3zyU/5L2rI6xRz1gCvwp3cIO39k8QzvLVhLkIjANyrEEn7dCST
U2QXIUp3Z9vVrXdrZICQUvPUmwNfM1gB53k7SW6XxU6lefeZ+a2zZAisXVYWPwomqjtkPS4I3E7Q
EAlje+BykRfod+QyWA9tfajeNR6A02igVZh58UAAxyaKq++nahbrHnK+FUbFDc/FzvVzSmpIAm2s
Of4ahwUyoHm/Hc8O4Rb3R7Ouqc8j3SLC1N3hs6BcE91H1NOd/W1aNfTUbMue0b6v9xrDAfrTCM+g
kcRyEzp6wI4sj8pgF2Zuc5ZM7nSaAjYuV8rJGH/Xi6uhR7Z8Uo35OC4vyNbDYhdFLe3NlXzQE9u4
lK7drPBvvKVQD6vYCXK2FByb6BL4YL+x2+EIzd8HYSxNVQi0pR8RpKqOfj3Q0uaEm8lLvaNloNyL
2Ji2MsM/0FKDtWlE+OVpZIry3h1OYQn2W1JmEpR4CY1I/GK9+9mGurWVC9WsZdTCvGEj3M7ZhOCr
mjJ/qdrKggBFmN2l68Oox/6KWYP65grQlN5R6CQtZJc+km/GQj6vgJ2vC8w5G618rD1v2Eymag4A
gHdGkls3b8qZdasi5LeQmht/EGLd0Ny1wMYhhZSiW8VVka79nqxktoRwqhZYX3IdBxNUmdMw2df0
h1AQLeowP4AVVYeeCd2cTQ3PeQ/dn2JBp79lKgOMI/2NMXCwK5YP95b4njJcmv6s7/tUBppVTgfL
LZi2C3sKurgBWEsRITtvLI+G5osgnR3ODQonaqM7myY/or3jKbfnp2FoZyjmRMireD0n/cx+L75B
6SF6qAZusH4vJ3/eCq+I2I51Ra9S9tGbk0YHgA4FMV08kk49bN0JN6AXwYKWo9oPxbhQLkifW555
mOqHnAnDA4czGKSZBN6GRRAr7Xky86BWrTz7kY4mp8gRDelFN8FCDnkS33D/MExnbJpY9OZVlRd4
VD4e1aznO+gDLpXwJGqa2O3Xeo8mSKgDeOwi0wzdl4zgteQaPji9WUiBOeMZYNeM9IXJtAZrgc3S
hDsUx6Sah4Oqn2b2+XXp7hlTZYFZchic2onhO+5CZ9lh8sn6brTxNmblOWqdhTO8sofsSlHI59hb
kA3o2O2xU7gKqkdLhUyMlObah9AvgDynb156UUkY7hOdpgcjpkuqipAn6RnPsUXl2OrYErC0seh1
bXjQbOa6/fShwqnY24m2V8I1t6XPC7AQ7QgNvOdGMpymJ2tugAJA8dx6vX13aC6ovZi2eEX0uUvm
++hq44r5vYyS9Iil9jGauzmQsW0d6753tnRRfLZVTR2xyMfA7HzqknTs8OCn1kAw6ZwHv0TtCAXe
2CY2zdCBi0P/JXMmgjEFN1ghvyiKCFZcGYH11nvKzw5aQoZLzD1UydjxL0i9QxSSz6ynbRo1t7Ks
kpshGcgQte2I1TXHQvPK41RhQe4iA3QMoRyRwM4TlScuBDa3msyhskOVNIng7KqsgwsqteRcEO/S
YqgIRUzMpc17dmQBxVglOX7F8qHHBxHoA15gReWGAeZ1V0dEDFshox3dNqvWBooHdnOtm7O/0TEo
44pP5nWIWKS86ZxMWB/omsTkM3T9JVpAm6UKZlOXYCJcng63eacDs1jhQoEn6vlXAQNw3YoaRxSP
Wum66jx4VMpnRvFlM8WbChJOTFlpoNqZObVpygsLDLczhMja2AzEwVeRpf1I7Oo1jJbGDygP5Cez
zxSReyYCyrK7qOkgqcyOa1g6NDAH2+fC1ssg8igw8SYzWzXcCzaqcjH0r4cMHmoIoEaIh9LKol0o
gSlZOOJdRvKNasZHpfy1sDtmxY0w1mk7QWfyu1cUOOb2TvzRtyZnEh7Homy0fWdjBp2y2IK+3D0V
lT4d/PLmtBI0uutsZIyrIxca4donm0sHA1CbsyftAsBa7zUVI6uYINpq0IZrogVD4o/bgjs95sPm
Kc1535cFcm70Klp048xz3C3j720eodUWOsn2TM8f9IX7TVjGEwrynsfhlqkJt1ivADXk7JyM4V1f
JM9+HS+QItwLwv2lEaHneEnAwCDCYObZT3fooH2rH/Ewv3UhQ0EmEnNZB5rIzraHXmmqJ8sPX7yU
GEMfd4+e7nO7g7bYDuZxdsyarZchfFhesavRNvFHSqB5lZHJGMDVdg7sEtkb+XqeFwYpVrc6wzLP
MTvrfySeDQpJH3XwYUCIzCKNsOpz/0qKU2bG4J0H+mO03N967IVpbh5zDzl6gAcBsEWjwoq0buzN
bxjt0o2QI+fr3OYt721nKFlg6zAnWi/kAV4QIJEjRlMdOTAeqh6LcuNRIaIZeHMqn6hiWn10KRPo
vJycDTRdayr6lZdqq2go2FKM6blWcPnNClpKO1A87dGHWBtv4wCJzSdVDojA5YbBq0v8vT64x8or
vngLceEiKYNUgF2SA/3+j39dpSNu/I5HNdH7nvEsFl7cfPUFG64PqRr4r+yBSWmsZ1zOSwxptKAc
ht4vzpocKbbRAfoCD+BiSFTAmGIuJsnE2jGmHA2V5xPte7J0LuSx5xIiDSXdGkCijKG4honGsDa3
3vQ+ATdfyV+G11irIkUEkiOlYyWFjLIrxR735A8Wlp09WPYuIWWRhcq+y7rLdrJFl/IZzv+RQWAv
GK6/RTFcoVbON8b+WY7byfaybTlG05kR2gkfBTVJdIRVBnZHUxJgH3iZrlZh+LYedIfrYJwTf62j
oeXzrbvuL6XK5rDp+uIX1ev92kiSY4XHt9Mw7KDnc+oNS8y+zb1qZHmM/e4uw6Hc6kV2N8fi5nsZ
aNaO3wAeMObsRrIde4Mcd80ipm3RrfN91MAdw1GwckOTYZ1u/qwzv9hrnNwC3UZX74X/u3YIhSuj
JQ01pdF2bgfj6A+/ksz3rkoz9naG4y61LnJgBySk+x5S9cPnROe8L2Hb4TgSScLjkz4V3PCYxXB5
muOLYYACssUz1k78HZn/rCQAQToQWGF6DkKco/saBCFxZgc/P6RNF8CfSC8pEfK8IP+uY5oLrHHG
IXmim43Fcc7zNbbEp6g0vgeSmiE8ViurdhwkaVlg1+qHn7w7aFq3muPIB+g4JqnS2iCDlIGO9oGh
BjUqa4LI6JwH5hc1g6VsMJxtm7ovHu2ULcyF2DCJTMzQq5m56HQHzROmNmY7Fe0xpQ8kMRcD9wmo
Z/ZwN8PQwiFC/D3zDpDC43Vrsh5Re4AyRvVdXR4qvW439NrYVbHEY0HJegDNx7UU8jHFk0qOgYdT
tZshLs/LMBHPzcFCr5tITcE/bNdaY0imSdW+MrmIJ9ZLWNRHD+FxD93/lUES/Q8jgceorNN1EdHN
VPiUsKZIYEQW7PUcgVMWC4+ca3SEDrdsNgZzIll5dy6wjFEsJBRr7GBkVNHNS5Lqqgv3lPdF/jBq
7T2vu+3sGM6FGmdSqZygT46tDrqo1cloufbgbozGi5kwwGz6bA8m/mhglV3x5fDWQRDA2OrH8GB8
HuVi2HW9T8giJKZhK6JmKmk/e8KPweSxKeWu+HDDYvphT3SHpEptCF9aG8Ox6PXIoDe0QNRGCeyi
S7F79bU5HIt5fkhT8skiKdy1WqhaCLY4qYzYYOnAx7rklanAuA1lSuIWcRdJuIDZNiQcyjmbuNL5
iJtyOOfdyZvwGYuXuqZSUjrTw9g3fBUsrTwOQ7FJHcE1ZfbCY+6+IG+Dc7fjN3JKmJiFdifiSrOb
VdwMtkV+TngCaNNBKvjl9xaBahO9JOu53s7KwaYrmeEUPBH4Xi6eTuJVVSdKI19QlIknD4hvea3R
aFnEh0QYl8oBmW6lLRismMCdWzNmAm9J4ORaWK7L2DI88mtyFlvTWvUR1qk2agiEg/9j7/5gRfaP
/qz2yaD3K0FQY6vYJUhbsF0J6XH9sAB/NgSbUoKEQZua4abE4w3IRO5JoCARRmCJy4n5aIv3bOXY
/EmdTHJu5nG6EjU8xbQrsEBzPsPV+FENxTnix9nwiP3gk+EeWBE3jHGmmsqyiWpTHgB+wtw5Rafe
NVlc9RZsKEapi4ZFuIggH9p+rwcqtR6HeEAF9geyh8WuzWw/0FVDS0ff9JQ6FoxIa3m1reKp6Z51
ndms7monJrLJPqEDa6OZYl8WDHKTqtwYCX7NEJt8VlfWqo6KaKuwKAwdcJqEzGvS0Esv2IFXMakk
T3nAgYwo4AXJi65zwBYovYSUJjABbj8ivlKdafokV63O3ipxNDVjJuFvkFtFh3TC6UjbSUy8hKB3
zK1t7cBk85MQ5OBAJt7oGE5U02HMZX8LK4oL5s5ey7K6Eb6HC0Iodu2QTcqX1oOKWXpP8BF0NHQ3
Yth03iRMP5Qd3gX8tebeWv140NAKoctg4tNLtVGj4PepR8daM35hvn3yuBPno/mtcdgpQjVebEu8
M3am1QLDVDj4p3a5tFJjI/fUIF5I1g7HuZ0+tal5TElrMYjVOJTiONm1lvY4d/i0utYAT4rmE0jx
VpbAE+lARN1zSHgWKVIIfDvI1m0m8R8+0Q7oH3TzFomJI4YpADlqLMUTCls7++s86dQlN6y9nqgM
Qk/pbaf0SUACPtzsmWMw16yHuE0e8yI6DTl2dvI+V4NL77qu3beiHr4xyRsrmp6aDWI6mxjqgDUn
8mBGVFKUGqXatkqhQgwd0lkSJ3sDcwMtTYrbo9LjY0vDymbEgL3lFr3WspR8fC6fJ5eSjpH7LTHu
Szv2j1TGiUBk9lW0pHLwXNLXac3WctPTA1qgjUCI13bK7i11pKFZO0cvr0C9jBzHasRG9j3IAb53
rPMw2ZugLpsK+KgT2ShII+3LlerWqmx3HOUGlr7O2ttAXHAHt5vZKx/bBb4/CnNr+IyFatlgvil+
k7c+DdYxcQQ0LVgqWxVzcoPuPmzGTHEktL03RCgugNQMF43n7pJR7xh3kc+JYRM1vFyJd2B2tnYG
GqonPeIVNCybW6s0ycL5xzZnwGEtuHIuiuXetqJ234zpe2Tkw2lw6yM0Ph4i+ntS6eZ7zjyXoejq
XeFUCfeRmtNfzpOeJ+O1Jva5ILjDwK+deIsLvYGbhUUPYFMc1CUbIUOtS4k7GYBUfYhGH15CpweW
kRkg1H/1euFz4Q3bDRBcLSH34tFKt4X6/pEs6XI8hslUrRZFzbVwyQo8A7xCnbMMdxTc99+T+pUa
X7L6dD3S/z85L2XF1Ylem64kCO6hwpWyZv9s+dl9jRl//upmyUcbRliWTJVybuUSO4nUPuu6eqVB
+05qwIAv0f6SZSRWduFrm8qOFC4J57nyeX/rxPHnQetQa42al85buiIFuoHIE7QFpTeDnu087g9R
d4rcaW+UNMPK4au2y/fJ7vq124u3pawj+A1c6QEjQntJfZPpRYlfd9JiB1VsqPdtW/80EjXSR/pW
LzEazYjQhOp82ouk3M2R5h4pQKLdxSCT7ohPTKU2KcnI3AHkwGGVveMxb4NkdLl4TL+8jkNz4VA4
S5F1zTAURMRQ1ybQLbbdgtzeZUrqbT+LV544dqyWDBp8mZ/pBzIPBm37TrPFF9Idvwfrfe5T+rMx
0tJ8uIrZ82isUJuBSD/hDfeg+I1EVZWfWU5gDinvR0/rX+kmP0pRpGewYtGxb2PidZF2RUBn9hJF
zyLPTrNuKQYo8XcTk861JfVmE8agYhzwa2pK37lN97tq5aOZWdfSrmjwphU0l3PN3NHfFqbhHWlf
gRvZLJCv6Bt9/ImjMfxKArQnSma25IH8vexJ6wxmfeE13jUOyJtemEEB44kcLTwUna50Cdfs1DkM
vlB8o8wqvyLGjVVWn6cpbI42BjvlkVoxmoehthHwM2draljQOXLtxwF8nm+Ra+hw8BZIC70+Pnf+
7F6E5ZREqzuOenrVXoYEupXSQhtIRsP90/7MczUwzCE9kGeMccuCZc3XAEbDl6xGYa0dGFSBLwtS
vmk8owZux8Ij9YzG+jRJCPzC3y+EOzRerNIaUspSSQMToLV/aCgXJ4yTu7yccQ7jFrcm4E2VZBub
EoKJVkMQNXPvIfQ2hmpczVonz69url9y96l0regii6w94v96yDRPP1RxdRl6DtupzS65NfphEw44
9P9oBgR4UL4jttCHUewsousVX7W3svOYvODcXvVcLZyyC/K4pky6+IzHmYx6dMBZrGqGRtPFlRL5
J9y66VuevxSoxI14jHvzzMwAZ9ajhSiMQajQiL/QuwM/JcZMPQI/4shCBJXUL4PKlyz6lCbvIw68
y05YM4k1mNIXYPrah5BmR0ojCZhGZXbFwwGjJvsx8UelyHqvWrRlNtK9isVRM7TnwhwXvNO60VIR
9DpzuzZEHjXmkJEX43LStRr0gKuLpXkgh6cjdPFOgyAz2xv26J+l53z7MOHwyO2W/2cwWx+RFWV1
B2FJlLfb9HpziSd5dX2AJig5u5lkb2T+7khqe7lFlApizPDLJ8E34NdumTUw+l2ZDkEwT7/LCQKb
hFiL9a0ybzST7mpotroVfc3zd2NSnRZ9y/I9R9CixzSgVGtXDW/pcNahJur0DiUR1eY+23eOKCu0
97IK32yRbySuV4bVSGUvBvI0dortlJHjPOAbJfREvK02t7GHi4Swn4t8k5W0O4w4+eCdCPqXeVTA
2po76TKb8LZx9iX6Y11Q9eeBPElutLi8zPjQfC/ZzlV6lZC3Kg0pEkUy2kJeoyv4otpXi3FlV76V
/kgomZu1UR50SVl8Pa+ykolN890TeOuhd4vhZcYryDtypsNVGs6RkVJgz+KFcVzKbZbxCXMemEHB
0IvNnNGw4U5BRels1UxPscheDfJVCGrFjN5CPzV1v/gwwOndZv1uljXUnX0cmR38vX6F9rSpqJGn
6gXXrb6y5M+WSUYMVKA2H2ZixUUUnkxr3nEAYUXL0QCNwIquoeBvxwXAeHY6EMM5+TdR79r7XN7R
7W9mfc1IEfnMK+vm5A9PJkZagw5aUVFP9tMeayov3rzmXrjptsfymeOb1xu1653HkTyNzmkEVsIK
rObOrsetSuix8W5UNi+XCMqMipVmhRvdKLdVj6BLCUJVVgcj+yLAiZLZBJb9YY8L1IaBsKuT6+Il
oBJ2x8Hwt5oBXm2NHwnhf9zIUdDzW68HIz87RDQB7FEb/MzoYwmTUzWA0l+Auuq+l1GBg8Id2ZI4
yfDMAZhJJH8Ocy1be+/42YngOZdMml/Cy1g9JkP81XMh4ZOexh5Wi5adsrI84TmJxU+oGauMSYZH
m9wjl7gRlkKGQymmCC2Ou3ttcnkExFBYkfVDsic+laH2pDdZe61pR8ahnPFjTeJS84z0puEfJNH6
TSbLels0fnvI+2G+I4AN/N470KWQM1NnTK5W5ieHBr6VGj5JEAr7PcTdCvZ0EQlUX68t/zBD0epr
DAn1TgcIVxv5SbScJBrqBdco3vy4UxPvYqWfOTExUbANOjAN6z2ZwNdQcPqG6RWyRMQZ246IUGgd
ESIr9u6aHyGzK7xGTjVt6yW0kS+9mTww9Gt9u4rgEAJ6EDVcx2l829QNLKeG1aTHUhNX0Uk+59Pw
K8sVILUPs+RJ9z3Ky5qvHvwQzUSM51stYmMSz2VrnJJC1qs+Fd4mH8PAYbllk2GDMNVEqdEcYPn8
0GpGsqaNOKjmbZxaaLPNWx4Ou7DAlJyVBzAeh1H01ipObBTV4j84Oo8lyZEkiX4RRMDJNRiCZ9Bk
F0iycnDi4Pj6fujDzq6MzNR2ZQJwc1PVp4fM4QIVX4ywZQ9D2i9/pm/uZN3kaAPl17qjRx0UNWQJ
NxSA/Da3NwWxgoAquFL+HK5MmePXnrcU0WSsEEyonjGuqHm73jCWA3sh21B9gnq7iGrlwRH4DSIF
zVg/KdlBMvb2akhQzvwuaYVwPZzoicajNBwAUWzacNy3nrWyy/67ZlE8xPVhdLNLLYe/bo8Q+4qp
/NXOap9NHsZnbAgDtgAmgyz87gi0LNrIAmtFR49BC5WAQr0O2+fgur5ViC0+DLbI1rqBOrMwO+2I
8k5E3Jj1IQ+w5DD7n5jwgDhS95E6NCOH+opf60wv3DTlW0s0CQ71rlSAIOjplbn8rHF5sHDZNpg2
RuerAqy6GDIylm3PBBdO7KPyj4aqyAhJhIqUcy3ia+HEm6wawVS1QPVsKHqh0TzBtmwmi0eLF92k
gleNSbxmX0VUfOmT/a3O91Ho+NHUgNUbAAIA0cWerb4PJhYQh2LLTBC5dZWjxRlseMHBCXkjqqCl
Cq7TTtgn0L0bMF5lar7linuvKu1UAQw6zAhDqwATnIyeT+tAHTk1X0qFXyUl4VWkvWVS1oc0DO1l
Za3HhP1nz4W7M8RGrYmTqlrybgnwp7b+kqWp9ppTMqWFD91T7H2XMi/qLSJSOCHSpR4AU5eLmNLF
dAwXNZcBADtTh2sqZXOwoTFqHdKN2/b5rW5pTt2xg1xaqg/bAMwsvjbvOrABBIL6iNWaP8Oub6Zi
vBqBHu6rPmqOeV6eUgN2T0yV7UIJeE1kDMrP9ExIGeRkhbFKIr6q6TFjf1ObyYsd4RDqx12vOSj/
Jpj2GsYCljD+f1f9m2WW0IeT2UN+NcZvA8RlbSqbIXWgtMBPdyCxOlm/SVN9MQw2Zvn3+j2CxyVP
Kah52lwIRljFtGxtpDVviaYzlnsYWRu9eYP/XHfeqhkqPG+x72IzEu1p7D7iVm4EA1jqEL6wkJnj
ye+0D3focHMxQXyOjIbStHvCdsPNUGGPTOpqtrXVqbOkxt3vWf1yiQwYPVdRVtrHNqN9CpDslkYt
D4GecKgNw9ULsp8WRSKVQO+wg6T7qoQxRbRkhU3lS9Gd1zRQ5462hRyZW5WGaNuADE7oQ5zzVCzs
fNiLGjxgDpZjSk70nyls51J3X4zJj4Yhc21UKs+KHZ3zqv4og9Fe9rl1tnnf9tKh+UKvqLnMBm+V
tdqxT+Oz6xiXUVo3gqoPEUy+HPWTgwMoLyaE7yY66EFl+20M0QYwcRZ/0Fa5rDzfNmvfJHoMEMBy
+f2qpOvs6QEoZxmSeQ3Tiw7bCAPWab58Buek+C5qKr2WGtVYmAbYpXH2vKchsz4ghTEiBuk2m35o
bgU6GYc5+cy72YBPbjhLIcAx6tW9tw2ih5yNcfk/tQ1eEkGs0lZWia0vs4TLq0ZbCbu7jjwsadNl
Y07+WOZru7qrijx56HuNZj5LTtUxyk4J27Jl2TN6FT9DRDtqWm8891J0B6VzXyIIeF7Mbr79LhES
mDI2EyhQbULspAag7d9n/EoqbrZyybvBV61mo0LjEKSBvCnkXG22ZYeQ9/RUZR1VctmzIdepUm1D
CQxy5OB8neg7URtfkvOV2D9BNejlfQZMSXiMBd41VcAJ4r8qWt9UhO9QGo+CiBsu3I4MFRLaDCM+
fwaV9Hi9OqjU/ATgSbBEAT7XTMrKnlhDyG3SV+SUozXi51LiM+Du5WyGRGK1XMt2XeECxEHVRygc
jOjSeYrqWCEszcMXvuW8Nra5muziOeHr9RQTyEvZpS+C/nnIvnCWjq4qt7if1+Fk+wK5skyJSTn3
zqmWuDLXNnJtwOotCzNkEcVvqo9oRBfEHlrZf1mkbUj+L5scxWxSiUlnybRHOVsTBTmhFFEGMTCc
kh8n7U7MVxn29fDCfMyWKj+a0CaYvCCgRcjZEyHdmpacWSEuy1vqDZu2L89FrOEMjglm8mWctHtC
Rx2eja5auT2OynzmIIbyJSZKPUVQWfBH0OVbV3gdvFM8XQSey4VpnRp7XNd5wtudgjADMZnPywjD
dwr6XFhLJ4TxXW+TdB0lqs227ptTJaGkoPp0+GrDal50hnttStZ9IKnBoeqyh4+50kV7iFuM5GXQ
L1RDakelwL/Lwfmb0upiljTUWu4jMCj2GAW5Wu/F8dZ1iglBF3sm1YHAr4I3Lg2cp4eQBvpRX4RS
4x/zK9MxHRlucUkACxDZW1F2uyhrbeXhsYxlgLlJrMr8wuZ7y8vlatoxkUwXef8vkvirC668gROr
R6oKeN0kc0AeI9eNYl3XJMJVV/6ZevhTEttTPJ60SUOqLh0Uj60Vu/9APhzBknqbUAlfA4gd+JLf
YQu8dEHyPmnFDrvCcohZGCixtacrQ27NurqGnXosKQ4befRFZ6P5dPWtxnuzFtETCAV5KodCZbDD
1WrSYDZAsyCuCYnQJFfe6aDGS2pBugnJE/6x6yV3IfFG0qLudZ9e+u7A2NHwmiQey7/+yNd6A03P
rlzO9XppUTYADfs9iZ11hTyph681vDMMwCc8aLOVzFEuLbrDVg/1cp2q+EzHVsOHDQCQTXNQy0Mm
6kfqsldQZSHJI/0YbZvt656xEUZBXNeA8GfIfTx9d6bJFy8yqQa14msyub9h82pNJWgGW7lNSQYh
66tUj1WBa1JDuRp/MfXzxJvz3U1ZSafyKZl51WuW0G75CXVynZjV1kSCAPmKEvczOCS3ssS3phTF
oY83hffXE6Pnq98wYGpnR0CfqiG3J0h1IFE67LIIfSeW61REpd5WS8iPaoOv9c490cT32B2SOFC3
eMT20OVpS+VWmQ6pD3AoHaMXdCAEYbyObi+OYNydbeSNF0VNyEAHrTiQ1gIQl+xBmXC1V/mE0Xfr
dqbv1MGTIhJzlfAnmznXs5lqYWCqaRU78ws+Ecia+oPv7bsYYJe5gcbGtFcuZcOtzMKF1TQmeTZ4
RjI89EVzyPMJulkvryHEmUVclieuGDs6sW8VBHu4ZgNxvWybueoH0T2uzdoPPPmckswQ+7p8V+f9
SQrB3dIObli/RIkB0hUUa78TQr8P7bgN1dE3qnITFTgCJh2PE2Xb+BJA/a0cPDb4pT7ysXrrq3QN
W1AFYzOurKF8tFO+MwyeMUP7kU3jO43x5H+YfNp8owl7jdi4QtPb1yg7C03H3FLYpBVbp/rW+y49
YIm9NZ66dkvGmyDcuWr0CYDMgoBoPZiZj/b069oRfWGKfCHT86IlgbkgcnPh1+rbsbqKpu44YQDd
JCgYKniaGZ7IcWygKfVDob6gnB80K19asXeUYfkBQhJCgQV7OGeGCFOWo85Lk2kEUeyXsuzggNfY
Heb1KxytAGXOqxKG5V2vYAAZGu86AfFkK3OLkm/8ACA0B9aWIvldEI/1cxPvJ1wmdkIbpuwztmCc
WrVxEC5fV8uifsBDfbM745plBQlnz4+j34S2hQKpQKqvIzbproHRrPPr58Ko0gFv2uvWLO+FKm9T
2Z8HJGaTi3NDUNiuAGnajHjcj0S7aUzI0XTRxh5oSk1bplVwMxjGBrpvFPmNSarrHjOgerL7jdQB
fUMUwtXz5YKiabgoGiMR4IkfoPVmsAHKWAgbikDbpwOtOxntMS7BD9AA7YWw2YzoUCjhvjZ5Ifmv
7PFQQEc3g2cn6H6HTlpzfCQ6DeWIeHQPAe8iylsj6pbGsGOeuRijcWxMnleqwmFWsdJjoxTLdZuV
vgsCpXSiF6GzEiyk34AUlr3xKA0XS4F5C3GSh4O6i8JnjCNuydegcfYRk0ip4kgg8BTk/6qG1m62
QeM8RtrmLWdftdamYheNr2lk7kB8Ov6YW1tT+54Ckiljzy7Ocut9nPO1CjdCmPYmN6wDvRyPLq1n
WykSZd6Fj3TOuIogutITPa4ob3KTj5i5oAuLu94371obHTV7KjZlO6XXaSQGMQS3EblFEB11A+8h
EmUVOKwVRiyzoamuxT0YMCjFSC/mKF9HJF8CnXQmKQfZ/qiNQnT0HcMRpVQsdkLFLwio2jRVtTS0
KHa9yqLabyWpJty/09R8OVkFkqJr9rzVLHmicstd+mDH3QYrGvAwVxxyNnqO0PejaQWHgCaXBY3E
715jb6AAQdKzfHYKjd/wH+mIcUPQ2PReO7ynrbtvm2B+GCmLqQfmNto2dqVqByxps70yPKd5ZVr/
eARcPG5CthvTKYj1r0wOWWbdKi/cd3V6C1/DLjp4wVs5FNzPSLgIwlbDTPo2x54rda//NB72BaJZ
FGRAcc17uHBQLkqd/5vpmnTVZLWLPuCRgu3iYZhcBeW6HMYTY2aFsRozGrqfs8lbRQE05z55RhIa
+zSmgxLP1jqwmnUL9Hrh6KymGoeFpKXvGk3z8yifAxQg7rpJrD2nujvhvAtL8EN2vz0sDzNIp8No
efs67niAW2MPTuV7dMVPVsYrQ4F973DiNboNBR77Cf5ZJkecfwDTMmNYe2lIeTaCkmuZLG/5uLvO
kZ8J+kZwHyi+XxpauzJx8CRJ+K7pOBQnO62ZlbGypxOQozLhtpy0O7o+zsx0eMrsJXbbZa7JbZZF
8zKExxCOmUGXhKGbAAA1MaydslrpRFPWhsFtD/EXDkyztxp7uLll9XSi4Zm42COiac2EAIQ7ww0f
0I28UkuQA4E5PQKMlY49rPQBCyDp2G++H88OxqlVfg42PHIS92ZWb6KYsvOwp+HdWRTEA5ejkn5j
g59JxBuAD2unBX/uxiWHTI0S7Ya/Eicgahs9oMWLZdF2QNJaxCGvycgwDm8AqZmSIhZlzCmlqR8N
27sFioAT6Q/iHu6zLNl7qXeqTQJOjJOB3lxHi+0ZKALWMM/S1s9j8qgdGH8Ny37ABlrBqN9RntSX
m7FRDxoy8FhFz7J/SmdV2sNOuNaltwREiPjVVUYYV2D/TaU+ylR7aQftJWHWqI3QQfqtNu5Mqhff
lnkKC41L6l/sUi2UUlum/yXZfsTBbbuo6mTvZf9UsAlIZKc+BYYAWZFresXN3qaTAPw5SyHWU/kU
0QOUmMuYPjoZGI/YkM9EB5ifeUcdbUYtwJ6b2LjbCpkirEjAx+25ogs8D4JXkd7s3tk5SbLiwNyF
dfBbxFgdHG1ltOhjRnLn9o8hJ34AdIEPGaXDUulISaC5+BmVdLalnrTa9hOCQt0VWP2+ioe/hftC
YBQf2Gi/KayHelnATcPakHTWEfJdz7aseKnpgwu4hxVW8VDNcj/W0XaorLutJXT+4NQEQklCopow
dNvbpnHYW0CymZ002SolQGdq5OpdGOG59u0a9GxqKWaiEA5kowE2z7LVZJlHzY0PItOITmWvomdB
AY3ujL7/xs70aNfWF90Kswd+3TTqLVCzdR+yQuXGzQdnS+E6WqpdY1ZJxSpj48OZusYavuGqexKB
5OjEUWY4P6HG9XLIk7saBH6qDzvSRVt4TlqtfDkRTxMfJh74l96p963NirdHquDV0PJXtow8+CkA
C8HYH4Rrg+uE4GY2WN1Gqx1WvR9pOH4n0tcnja9cFf6wuNnVRnpi/P8nA+4AEbVYAIpYyjbBo9aK
awfCQynrf108nQzLuI2YBzFl+KWuPGANrtpY8dUy4tApDvowLTPtwxAEhioXxq6W70UMQ98V3TbQ
XQ2TZvWNI/gLo8bGkoh7FnEAJeKyq3TGjc2JLsu9iNJPiiCmRZtUdxAbaNxIg0mf/4k2eacg8c90
i3/uID/MgNhiXTtEMPiU1+Ic98gg9S0MJ3QlBK6I2GEm2N4T99DJJM2r80zbthGL2bB4y+AVR2mP
f5bfE+veLLe4BECJ6WNlq5AnWMW55it2hMGh5q2hwfLciJ6GHPvbQEqqu9lIXah3Bf+FbFi8JMHR
dPT3wGxr1uLjR5QUxxEBsI8kpUC44bBEIm/7RtyAADMW4FSATaIccMLELN5AdQ3eW1YMezJ+ZHS5
/KYTV9gE6LJu4XbTHJJjenh1ZgMv3kvJz9gwcJ9gaxEC3AYEtRA5oSDCOD5SJr6w2AUdZ4/41R3U
4WIv+Tr00dfEChR6X7jBkycWakZ3ROE2QFKl8evYrNUtNYPBdPe0Ul31BtxNCuuIei8gvq3w/R/Z
C7yyFlzKjnlRF0TH9GXnsh6k27VX668KwFXjbTOhLJQ03aosTYpSuTq9u4rd2K/ScY18dEuc7Il/
454UKtVuxMx6ah1FvinQ2qTZcJV2KGCB6CGT5Kop4xtdVbJslm1dneIh3kXOD+nKfWkGt9IM07U+
S0oFp7VQ7jhgtlNBhCwMu3A9WhU2eek7gf5RhTxTbBi2lCOssRAC6cmsQ+XQ6Fv+kFo5k1vDrZKW
X9yr7vDJi3Uj5qHaqpfSC36kFNuY8oap/a2xF6z63NMYrNlceTOEhGSXl3vPOupOY0gzblfQj20D
BG+i4Bcv8VJrpw8nCb5q1mpWifSDa/xKNlmS9QbLuTYNLFyGcSLUdIxG989hbUFOE+OsHXgHJ3/N
mYap+/QrywMW51avtR2zwYuXuvss1Y82NGYljJeTR1k4xbb29HfdtvCqI90qSb5urOEa9tYLAfl9
4mGDGSlnAkK5MNlYiCZca+74DFqQXToyMqGXySyeg4Wtrtbh2YvIwoJbEd+ZAoSpwX3oTD7k1J33
CuEClDcG0Oj/r+lvM/7kYPWhMV48ipM4rL70GPZLkjKEFmc3ytcYJXZ0rJA0FFtGN6kpmNXaJwmz
W+mwrzHSce/W7lMYz0CJX7zJoacOn3ODSmgV326JBob9M9NBCSLIOuxymKT7zVAdvbS/m1q46tzC
zzNOx7RfZbJatkh7uR48Iu4aRIvvbtyciLQTUal5DQy8WFLZiEYJ8HBh99XU42SIs0zxOioRwxFh
a+Ma6YxmZslGOIDOXCyFiT2ffO02U5J9bscGsZLkU1U+I1bXlUX7uPGFtncY+n7lsvfAfLRPPVKo
wuQHLq+2xPZkOC/zGGaqiwqnuOdMbyyWpWTBPcU7CG8XYpx7qPGHEipTwum5TvmyRU5+LkN0Oret
vyNaWkJalcekfkT8Zms1XNqlfXdc/oRopE7tlQ4o8hBLFRlRUisrFUDwOn9py/xFvwTsW7oborRE
DzMwbN2IupFiyIYqLk2YiO6CmAnBuAZreaqifEdI23yVqjamfkm7K8Y7rUGPgi8bpphVRf4lTVnd
6mO8C6d5PYpBjwq8MXU/GqphRN7eSIdTVputglgRq1zEqygl8tOc05ya+DpGmET3mTy4tNQfXNUW
xBF57pDNc0C1GOzPBKh0CoLvkfZUYQM8corxQbTzu6GFuse4Gw/Ry6Q110LsOXPZ1GcXlW2PbUIq
rCHZWS72H48tOr44DT6FF+4qAokBVgNrqnmWKEUgBqxukix7tQiPIP2x6glOCvmEOsrIRJPRNut9
X3i3TrvW08W09O1cd6Tjo1JOrQeWlT5dqkgkSHxnRhSApjYxVxgSg29KYHl0EUalb2sVgWLnS+oG
B8Y1KuXTMtT3dmJDbAetX5UfYRosxtmcapYt+8/+CEFgz3xCoVTsbOMhfRissVu7u7XBXisuVqbf
rMZYu6qzkrNFPCRSr+Oh1Pk9u9OmzdrzIHE9WGfFsHcASH6QmTdZw4qdkRxw1quZpfuo6i5VyXVo
gnBBBU4u/yi5IMuAkJGV4zE2yo05a6ipeOQmvvqePDeXcmOATKWxXluOquMj0n0Vqk0XON5nRz0y
IdwjQpEzBvLLZYDWEDrr6H2C1d+W7HvbQXizkfgLA6TGTW3ZN90ZW264TGObjSk5ixFyV0iTPbOV
piJCjN06T4vVnCyr6/A4qrbqmxblJ6UZsTITt6l1TumQPYpR+dCgjiuyPwSB9lC4gnriHEHnT6jN
ScefVprvtWUdQbSuYgHasE2s10rns59KMBpoIqT7fI6dbetijLeDQ05NYvksOSqoFUaXAHXsIHLr
xqGjjKepFUKM5pbuEBdshvc0moivbXUYGTXCwlgT99jS1B6pMwFsjDcCo4qeQfus/lWm8uYZqDAJ
gwp4dNucti1Xr0RkMxceoomUJz7Wy4YSMAI4zUrzxmdDJ4SZjZeS/YXCSxPq2UvKgVjUyi7xSvSz
bhcGHUto5qeyp+DHDeyrzjIzEOxWIffyOaN2A9eG0kBDSwOWGHhkBsqoBKU+A4kV7rqk2LVh22Ns
SCP72nfXXCPskdQeC9L0KPkwGjUR+bmmDjusSbH0kI+XUEm/SFO+T2MIOGD+q7ErGvOJJ8o2P+02
I87sZ8U4c+34XoOYN17HUmMfLvJTrShH1xQLzfiQ4t2j3rKIsy9PnykQ7UHSMxGpul+xouYbNX3n
tvYy1t5myGiYEMtCOwZ9t8lYd6aUoUS2+ytVMrEk2sJF7mrXqJ4w0tesVWS7DegE1Z00XDqxRrKg
8s48IrR2FTUavfEJEd9YBiUugjjcBioM2hyEHP3e0TpBVhd3bg0bmTLnFsGFTodtyNU1ERoDo+be
0zDzQQXPNC+O9RkXooxsqWp2SW/ZEF+bgMQ8biPCDSXp9BkPOMG6GGdcDsrv/AHOzOxED3fLAlgJ
zVM5NHviJ3v8pVsX+0CYtjzC1SVw//CtsQBP4ZqxlWN5NzJcuc0iagmwQU6DE4eWN6r/tBFXfxAd
ZWPyMnjc+8VW1d5ccyBog38q9lnl4izCHJUugxA1PpkNmeIysGavsA4spGe8xpW9YgKz5GvIHz0V
xzj9yYKnE2+RN/4iRiaKze8qc280NxlmuR8P2Ys6XeKx3idd+KsoxhLD6bJvm3dhyj0JT33EEZPn
FlgSlZlkNhjm6itIkEtSeOckiVeDWT7dalxWHIKKgrVc6J9ilGve+WNrlGs7+hD1fiDnGXDE5SSH
ieGEsbXMxofDqJSxP2KLTyk7LjS4QouRBEdXKMtbRN4dn9uSBcfa65K9DSo4ysxDI5AU6no/4pqm
3G4XQW4tkbuC4C/NYNG3GXap37nSMxM3R/4bWJ1aabSICdNb2p4+0qvrdRdVrnW72IrgHyAyjlko
qBNnb70xQNHHX46XrCWvFTsXYVOgwpukxxp/3t3sPhTgikLW24ovjCw+jVQF/HPTwupJtwnzpvWi
JAT5ElruKZ4Elq1pKW+oaXlc7rydgZtkEfbquY5UrMzZOlf5dpmp01/igay0EWb7zslXqFnH2jXX
Tt6tVEmELTrzQwTkgOfI+0TAOGfDq5qcBEeyMkeCeTPs5K5gEOrNnpsJGywgjbHVrUEUbOP+MX8F
wQSDyx6XBq2xTvrLAU+IYoAL2//LitxXkHo7Wiv1AX9AuRqK5GGUFycm0fovQu/UjQG3yqHIbw1X
71j9du0tqINlaN4bK/c16k04GxlgHnZwjTGYczoBay9WdvjsTfZC4wszt44SKyvIv5xC2GJ1yXoA
L6Mhs2ST9irTUUjuhWrYb8yFH6K1+U9K19cj+855s2yutYV+HsXk5tNyfIvz7p9u686C2Eq7An+S
Ll22Flsj/eHmRX8cLOWMbQS+VnS2pvnUu9h69oN7hlrgd0Tajk5PeLBv1XNYFNeqLeyFJ8BadnN1
rZW5r101/mqVGLAZkxILIg/cJFk20DY713pJWgvcKfQCchj8bHXV/JjS6S8GNBMqDX8glXdBTUqJ
zWPoy1zH1uHkBW1hdF24EHfV0Up3ua7Zu4EFGQuV7kclZA5lXK23TnGDJ1ResvSB2j5ukCgxzFZS
pfi1zmArPC0+rmPw3fMBhFpROD/spovpU3ZbpfrTE6C8ux77deY9dUyKY851OMho54Odz/oi8JxF
rv5L9fd2zDdsy6TKhQmGpbeTNtiwZAN1xCq/Jj78dDyDeqd5B5mdDtm1A0pn2mCgQhJusGYWJsZG
fuzCPgjrnXSiG2/1GBJH9WLDlwhYQhbXnqdZMZTdaLkbTfcBbfPe79NyCQxlGTZ4nIoNYV4Gpavs
2Q6+1FzsK+sPT7EZI90TC7e7J05RD58riAk9mZYTHgnzmRPws4OdzAErCUgQPaUJ+M/lX4w9BEK3
T3h0aQHkV9oN+MFVgmcuK5Gyap7bvyEXq5lhZm/NkLdc3UiHGRcfnMSZPd9oBZ9jbD6D9xeDGA2f
DWWfZbQvw99GXpTKXZkUDPbruLsnbIPJlOxZGcUeJkANKIAb8M/2COShovYtQDksJgp+DQwKKguY
g+h3Lt9f2ipJr6z6+hQTsmlpsGrO7UTbyF+lHby/buTCq+15U5ZKvCvK96yUWLCiY46SBzj/0Mgz
AGs6S95oVlZ1ajHjjq8oSKOKsm3eLVaR3NVpIYJFq74BxFs45Ycky6mMqyw9eozdZlRtGvb2Vtit
WLYsZy+BhlJtc9Ut7FtZsd/AOi4XKjt/XZzT4NyWHs0HHyAPgMIsBG88ShkZQ7fFpM2lRY/xBJXL
5uv/J4dlRtCTLFQLX8uYGtw5UL61qw5vl7EomjWljisCnT2rzqYgOK/dbOtT1O6qN30P9tjc825z
IHnTCxcJMHmlcbQ137Svyd0kjVhBrm0YQKZ4D+CIbALFOu4ybuOdwimNeOgRPiZ8hUYOLQeNEV+X
hc9vr06EvfnRZERrRtLb9YT3gLYhPdZXDj+apHi35wBv8PAGlr8s0gTzaFy8FfqA/fwzpQ3SY0yU
4TV0jrlaH52aO1zFtxJIcvfR8FM2OaR0PlIl/7snq9c6V2GRdC0gfTmLVq13LmaivHzD5sfOxW3O
HQ7yzPrCKRConBAVU2cPSSwi5UvAI4EB0Ve+zkY/6jcRrFSmyMrc1iWCEx4YLomg14jYUfbEkNM/
A8AEEo5aVv7mRbtLiRn01iflDfhetr0Vb8VEGxydBwPG0bnbw0GqNbiO5Kif8wNjrlybVTFN4khM
xGqXkfXl8FMr6SYuxy9V8peablQFLsAZyJrqa/PZcSYPMc9M9w+bJk4TLLiITOhAMP2hxEKWn9nl
KJU6MqrRJuBYQCCOIIoAGXcgF9HxpwFj1VxCOq5di+s1XxJAp3j8uCciMI9MaYSKdJbSISVMHu42
r3gUYf6Q2vxcEyu1coYQLVGXXY79D7WG95raKzNRHnkIUoh2NAR2N2R5pbffjWIDBBmnS6+zMCxW
E/vLEnGnbIHm6ncLnhdyxIbxLpL0fJfkUKqAsh3ySkuar6lGionq5HQSFJ6cN5EsXIMQi4EZDu0m
pkqM1VBm+FWcEIniL4pKsFLgD+eR4lcCUi4YW9lTvjiw8glFnq/xY/dvsCwJfNY/RVoytytVuSoS
KzpHrfoa3IPSaJE2YvVVUOoSYOl/tFyzDpbT3Q3cyD3IwRmmEttsLm0UXlyzmAMs2TOwviVWiCOY
Zh2LkjZiShl+7m5SAPsdtfgl70xM+Y5v8Itt0eC487EqKpejO6yhVu0mBCs+Jlghu0OYXsvuvSXI
GOhno/glGbcQpzZ4xYm+V2lHdKZ6F7DFMfCGcdStaXabFhqxQdWi7VGDDJI5YXL8/19oV8K93lFN
ygVOQyX3DPLHamH+S4q+XuU2DmGhyhCyofZNa2y3sSokJBFAQLJ676baFtN9JH89rnzQtevVoOnd
dR7PkAf8WHTq0mggZygVtBLdw/BKx87GqMKLYyRM5fFHYuOzKE2CjoTvSDC3xprHuD1lHhskRyrm
Zwy9SkZMPJSuDMRBRDGVd0ltGj1e2eCQe2roExCXEUi4rUpewIbtpjOSFlDBStE1im9q5GNRZ+Oy
LyzAhh1xxyl/C6fgvW/GY5Hpvz2P76tCdhOKnPBHO40OSlle4qQ235yqz9amkhyhIzEN+D3PU4zB
h8w/WMIZaTlOKVbnfdsSC1JJbtWrGqsW77BnjIfEpJPL4ItchKdmqqhPHS8Vc7ll8rtrj5oKpA0n
qRq678BvNGI6GhUxWbsMLOv+D2nrrE43mSenPBMubMf6ewwOtEF8NmO3qdLgGhrtKbf4XVYpYiPN
8rnr/eHcaRYCs12RGMfKCO0Zc/KSWuYrgdFrxcVubvHqCxiV2qljYmj4S9GiiTS0NQcc2GRJVMhv
odp/DF39rVsxVtmG1il1aRL1IBiNXQElhodVZP1B76x7HhpQH79qTJVVxb/dcfCzKayVP2m21447
9kBWvCHxnnNicE6zNf7L4i+luI3qLWrOgYw2qWpzkImdVj5y57vFYVi5xS5Vu82Y78g5GOJeEWog
8beywhi8oL6ss5OWoE3goy4FRqwCkQjbZrkqjZhOF2tbWck14pAmOQXx4pmyW6Rne1Wq6FMhlkSK
aHufGa/gIz+b3l3ayWu2/037aih/g/k2Cf6hACDZ6nuDHTPOTS43v7zl+yI0sKvl/mvG3WZMNF+S
JrFk9MxGSQVzv+mC3zyp1lTTsfmih3ae+2nLETWVRtau4rTL0/FsgEyg69PYmKn1RW2xoXEH5XwU
OCD1EgdDwnq8TabtwLHaj4RqR0BEEEqqkTZ7VV1LfrLT4Phtipo2qdZH5PxH2pntRq5kWfZXGvlc
zDZORrJQmQ8unwe5ZoX0QkRo4DzP/PpexluFiryNvt1APySQuqHB3Uma2Tln77XHh3ws97qFwqqy
/Y+izY+E0z/Fjr2q6gsDzXWPdql045fCOOkVXVDqBCsS65GZY4WYr3qb/Ddih996Md7AvX+sfUg1
LkM+zD10idb5fYZbPjXJ10qim5lGaGnJh55ynJkpDNr7uYEWl7TV0ceAWusvUVz/iGz4XJJQFhZv
ByxG9cvLgnVh5NeqkEeVa1skVJwcWDXaXmaEi9jt6Cj0HBocFMwBXmFECIND073fBtEh1PprnMDB
m9bCp7gwrNuaZpbFWN7C4ekGt7Jh6dKHTZ7gqu3WdaC9+Ew+jKrcFxTEIQAq0hHWDnqKjqw8oL4D
vO4OpXQKY6drw0tk3dt5QzgQM6cOGDl2p/A6kKXJ2LXLNW4VcLcNnr6m5UClv/U45opmwNuxs1ua
TSA1G/Z2w+7fe2u6iXfwKdi2+3XqORB8qUsMH6cw8t1cWi8JFyCnjLVrBUxi5Kt5N9o8Ie0lKlHE
F5MinDKJoOV1lhEKXTcvHPE9LeQjOWUGaPqhPar5e9wzhDRoP/c9J4XUx51AaqSGD2b+nKYvpplH
8hJRflyE3u+j7+8wNvlhdoLmGQbBJswYsBfmOUNKWlqnkIDDXOdmQ0aS9uUmDD7tbthMOZ0xqFRT
/Mz6v2rc4IJS/K2NHwcCqyQ6Rrwfdz41izTGu47ugJXIe3ivGy3Edid9zOmc16eCoSuKjJrdsSPU
LJmZlhrJm5I9dUI/SMffjFp59uP8TtknE/++hPBYsJYNtX5AQrt2Z1BP4meeTPxdRLpCm5+inuVg
Ho6g+X7oHIViEiIMMlFn4WwrI9sR2YOlvHkYIcyxp1RETtJuok3SMOAyQ3p24qRU0iL8NUIRkD21
TVjdu2Ay+glYj3lPrOIKj8JhB4Bw7Y3dR5jXj+popSM4uQn97lDhv/G0DnV4GaxQ3a8N0oFGzP85
KAAtPhnIddvAPbC4cN8ATNR8fjrj+e9PMHQuDc9wDovQCU+FjTgIMkrhWoessok/8m6oMeuu/tYQ
DMZtc0oM/bGhFpj8S5BfXUiuo0h/klK4tT7H8Go17cEdu9s8h3WIPQkj6cATB1eDmQ26MGM6CFt7
sPrxxJztTMLGJm0qiGLk/fikM+dVcciHPZvW1dGtaysoaAlFFuOjOYNHSHr3K6SIjbpXaROEC3QP
NtQzPop9hFCibbYjjVGbIpIgbM0q4T0xudQe6OnlnrklvOk5Hqb98FGYzs7BAIQN9yANj486mfaN
BBPp1G+dRy9mZlrzMoq9R02SWdUp1AtoHOY2qu/j0X2Np+JSmaQUqusDF9lyj7b74nOsHPX56iin
jJrp8Hi49LeYmuRae9XcYZ26P8JiZ81f6ZRte6YVMgTCEGdfcZc/mdz8Gu4GHjyO6gchoKSgjQ5B
3CRTs5sE8X9Od9RbBFqt9gFT9Q6gEhFUj1qCIcwajnqHhgYMpt5H+95CVNunt21KihXD6ADZKgaQ
S0GfUhaocpl6x3w+1dYMtadwAEBk97veMrCDYQmyUmT54Y2e32UdPUMyNbAgMeeCj3DU2QTMr2BQ
eImVSWkuNbJK4mc8hK7p7JMSQhEeFcLbnrzB2zV9dduXH25NJyvk0ac8qODt9MnBoP8VcKI124e2
rK7Am6lGu41sYKLoOgHD0zXT4x/9fK1p1BfGV909J6GEV5MoHQJr6s4Iy2NrtXDjSCbJRwSy7Nfo
eUVC/Dl1SVIGnwGxzD6HHy+bX4P5lsTZL7veAr7eEeWFOuzFJs7MM1As/0KgAUDIvyMQAtyz/xlD
Pynqt5xQLaZv2JND9Ih9lF9D+KQnOvT7Nshu4grd/ZZCKscDHZUvg34PXArAKuMa1EdG8OZMquAK
NvKXlrS7DuiPQFcWpN3Ojvjb+jtHvveKMzrGRww+0MPxPua0OjP6ofSxmfmxFd0WM01fgsBQ7mVW
S3P7PSHh3crejQJfaey8CgeS5vSj9r+aXF8TXA8mbe81v5Jy3Gkdh2ohHjil6gya4HAfHPmKUGtb
F4z5PTTEHHuL5FzU97OTPmjycXC1n5q8S8duw+B+FXQIY5zvJLfPkGpWuCvLKviZI5M1ungjSg2Y
MGBtbVhNLFL+/G2wzY/pwR7R7gDt4bi9q6zvKdRwnWoHiY0uM57N4glgJRQ/DSWsD56RYS1oR5hE
yAsJGaUOhbuG+jzeqvF8jxPEq26VzU3qOhExxjpEu5wSYOxO8Oia+GdoQKPPhoeMdETbQVjEAEIr
t/7ASGHCXicfm5zdzb0zU/te+ZbyCkkqM/cRJIQomq0dVXswMMfxyy8BVXaAN6KxWQdYEjq7Xgtk
dCuGkXBnrC1SrkMSCFp9w0cEKINaDy9y7SUoC0GUQxTcx/1FWIf6mUGLxgE03ff3vFJ/FqfxdsQV
7MR3UXqPEBz5qVbZtGNe/PAa94DwPgUdt2BLz3bwnsL+Os+7ITlHIX63tfNOvgswrrcCYV5XM/c0
qo1Ws9IdoRceTFYa+W2M3tZivm5B8G/Ysdzp3OvdjQSx3DfcW9cwUsN6j+xYGlJjcmZ6OdXxqbK8
Hfi9k9vQT7I/kQNw86C/9zgeaOaqJyrFauQ9zxTn457nKtyRLkCDprla/XdODG5tXiz2NJhY1B7m
c6iH/Wqor0QqtEFzctjQqxGr7HBjaNc2LLdjq926p7h9lkA8EuM5oK85Zc4Brb6THQEurskqZ3R0
qhk5ZoxE3duWvz7W4weZweT1hUZzLcb3LIBzpo3BLTKJnJzX+EZ2tbdqh/jUk1J7jMIu5vpQpeTI
8aB3cWp3ECRMqb0RKFj6aWpfAl4J3lra85ChJqJYaQ3BCULHkcSZsdeH/IkwO+0kqmg9J3V+nYNG
3KOqW/tzDXsDy83GjsnFCxIdUqLlkuM50R9pdGhXCS5xgratAv3KjeblG69BwZ2lNn5/2FgT4K1n
Ue7wvLYAwFkRGtcxjqMe3HYS/NgIpY0lW7OidRhUP1uUd0zesx+G7s/bxj7A1om2fmh+MxP62XV5
fMmhUrPgB0cBHv3sQ1JkeOdRNQJcR91wjAB8nVrwaUjEy/ISanZGDkWTMtahzDX9Pni1rR4WIFyi
3fJl44Aci7wSZaj6V7wBez2ezAeyG7IndO2Sk32DeOYjLtAC6H08XUE/yVPSWmiitZznx6YPZqvI
DqfN7xPqlAO+GOEeQ72UVzeBxtW2c7zNbTKaLFno67md3V0xeXQwctc+0QL+jKwJepzpvuukNHC8
GtyNMIV2asoQCGJCCG9FGgV8MT2GhVLZv4Y6FSfSG+eTV3TfOaDMbdOJbN3pMeLRecDlCa0J95c3
7uuSKmIy5mY/TMzyRq+3956T3XnjVPFHbRilbuBvexskf1ehSDFQNxKElnIqLitUtzXRRU1c4nQo
HTovpnZMu07jDfb3tTkW24x0yCgE8Biq3pxwQaum7WQcgzSX+xocXZJp8uTgXZg6yMmFY58yZLLc
hs1dlYcFZl/8k5xHQc9EwxXosHtsa7rfPvGpnD0Ma5eFQXQOo1t7mPVT0b1ErizPIBiNLkI1Y5od
/lb6ZHoOFNvRI/oO/oz0rauqQx7socnhBsJstLXy5t2LevCqbLiS9Ku1FUT1jSu5sQWzyLu5u+eD
s0+ivhmjqD7M3MAQOiHqG4RzGqieCAq3L7b4hm/CIlaUb8jMZxQw2l0DfJMjYMBkrzPc/eywDWEO
usyYdmZtm+j+xyhKOJgttWRYDsfQSljKy+I9Qmp1qTV/r891dghk8TVMdOTRa0MM8qNTM2pH6WDy
k35VbGLD2hAdam4oVWmraWmya7P+yNb22ELE0XyYGaFgdBb2SXhisAfzBgyORz49Ibu4OZOOupaY
mlXXTR6qqN3sd/6+1TixF9apmm3Y9rjemMTbqLAyn5PBiBACXN84J0pWCNUgrNNDiEcG29dwwSeN
4YmaoTrUKX0wK1ft9giz4eBg7Eg9gUWESfxUkLEM1kmIycf6cg2YVe4dA/xO5ry1iuLtKgujNVdP
tlYplE5v7saqeXZNzGxxVl6h+zE2KEbiyY3cOtv5cwMd+9BLhJs0GHdFSnutAL9YFWD0AuuSdmLa
lzYdJLOHFAsHntwEdlESLlirMov5qwYgdZ45FckOSMQI4NRqii2zN3CoUzjStdORgUZoyStUmb7l
16+SA81ehPZ6UEbYqKPYS7JIhXowug3G4tZIlQiGJVmEXbh1BqO79mHTX5EVf1h1nBxm0BxBblyy
Go5L1k8RVipUXhFblpvezdwMK3RaHpHpyHibCK6gV7gftsGKnoS6qhwDjkoZYTqZA60a+BAjWalW
h/Sp7rIXsG1MNrHNV2E7bl1jwH/vhIR3aMOrEcYSZnsitl73VEaiujXD6MtKrGgn8JaiatWcddPZ
ANkSGhWiAALQRc5+wrjynGA+9JxhXhtagds0kg+exhDNVC2L1nuJmlpuDKv7rNKeeXQvCNPZI37N
bsxEt9cC6Vie4d8HVRZtR1I/ODt5PL5Zp21Eqn2S2EC7wMBLCKwiQlmPIKWZBEBYHyLbZLo/jK7F
LgRk/OBLvLG0+lbxUQPKdaaRvq47BjheDuTQao1nQoZxZXjDuLLF+KlHJsS4KJeoufPnmSIspVEL
1YhrlQf1Tpsveka5NpRI9aA04cIm98fsPGz4JXTShWmfd9WpDMefbuOkmMYpT2oT+WqmzKFzMXwO
XVBcmDUXl1j/HoPRPfr6KHfl7NzpY5IcHQnKVuvis1ZX9IF0czMBD19FMyzfngEcJ2Nc3N00HKBB
niaaXucKMYKPOsRvxGNI6/vgtclNXWJwLwH1rKxfmJfclbrHK3/4TDT9Qyv0oxmAF3YbWR5mZtQJ
WqEgsR+RftgJfPLQwQwktekBUZl171XvU2Ds6eNZmD9hvgUjNVsX6oRfG/UGJ9YA9bH2N5Uyrwcj
W1OX7XSzlcDuxJFrJjaeyNO1S5+9rYpbv6xQrbO5bBzG54ZJ7RJmHTFX8JijAVkw1DOLQqDuj6GE
fZEhWnPi2dsGqQcb3tJwlAOOMcmBJydhbEjhHVahLI7qJiehDmyXRmMLVVqD+++BGO1gr6Foc0rg
/gXp2k6qnVGDvrlOSWs59QiMLtMLrcj+xvSukWenp0r3GUhOVYVhgXSPWsBK0F7laB2zvHCxWzns
BUFLIjTu5UnrNt40+CDnspKqtnYxiBCiaDsGZXiBtslzRHtIPbSC7XtbOtbFKsipaVCs+U55W7nk
1JsuBzP2p2LNACqjHx8Em1QrtWPmR2+23uP0TVk5I03ZxQoDPh6jnHps38O2/U5thxN0bgEEzpu9
mDhZaDiQNiDXEwMcWeM1xyxApa0HTbTxqPetPAy3wpRfZeC8xrVBXCDFMGu+u/MFqrc003FxMp7F
RfqW1u5wmlv3AQGejX0N3qh0PRDrNs9S10t8iCgAvYr/3jK+nNySzRMno+XbclUlI7gKaBz4VHDL
u25D/RdWnzSU7pNUAZTGwN53Gda1RCstmAtOSU8Rh2sIgfRjgr2lPDV1hkQyTIa7vivbXZgYT02Z
2JecSAUQNwhh4WULWkLMGO/Q5V9AW5vPfsDkdbABIHeN9QsmlX4oGtzl4xx4l1nJsAeKB7s39mnp
mycblU7M3ziXKE9uLL6fuJapJZcU+x3JJC9ACbNtBfMXR1pwFRXkxzmZuTQlPF2j+SU87UcQ9xxr
IADKoqrRQ9CHrKtxW5n4N+IWUSR9CyDTnQskP4IqTM3c9Hb7wNThoBOIhYXJO4YxAH4zgvZFuQ96
ltJxXWVygK88atvatRW8zTwLNCFMWtsV1BgqaUc/8BEiPmsZkztRBCQyk+Fajj6O14S7B9gvBkDr
qtM/WUUpAfQQZLOtnl7rqrSeaxcmWwFgNTK0eDNx/PmRiPfQHsc3WvcaqQJrUSA/q9O+OrY5agnL
MF4wBTxWnCuvc0LOKLXDLWD8WyY//Zaj2jNqeZLcDHRYRcMrKidnO0vUAIC5geZJp+HRkswAmktv
FufZxk4xgV+9cYTUqUVTE1W0Rj/Wn813mKo/x+m1b0d5aWOnXXN2LyvjMx8zcZkQMeg240tbBBfo
Ec2JlNZ7XVbIrQsJ9IPCIBqji+MyfLRT76QL7c0fUe1RZNJL1JUhwXueuky1CAfoilPyQJuHxqao
zo704SLCiwO27h3LQBx6jboFHXK3MVJ2oiExT+PYJlcmrTeV5r+VkNXR4xD9DUtvgE616j0NnXOE
Wg4Om9d7dCtIxbtzZuJs8dm9DYOfnb3pnmTCAB2JCkZx6DRlFORx4hlrq25xzmphf4jcdG2BxELn
dcYsAMdH798wwB+mKDW3jT995kKzd0506km5yi0GOa1rrjpbMlbPu2/iVfC0RHSZenS+uUSyE3Uo
f7l8wCGM6pzBXMU76Q83iVm/D65FgVH4gM6Cd8Odntk7dw3F+F5OrF1DBxLNbAl/M3KyYDE/AN3q
MbgOTaldaqaGOXGuMK7lIa0nVixEvcKdH6VeeNdsNNbgEh028AkQb0szH2AJkU+cWoK8RsQE1wqB
b3rIOldpI6K3sAvMq4PAqdRCgG21Pu3xrkEoMYeXssWUGVnAZXKlc3T18eDGgHdzNxv2zCQ+W0FD
H4EImOpYl+sEc48eNg9MAIEmAYrcD1xoPPhZ47Rnx++2ZsTLJXzgYnVGt5s7O0bt6yGhictpr2W+
jq3TZGBic+bjViZ8TZi7vIu3pfGI2h0FCRrYVVIlvxCKM6HXPCLmMu9a28ljWCNTNVlk1qFMiS6o
BcjAEQKg4dTdzvXsT8OuaWOGOfz2yjvnbeSQX5esK8KA16Mk7oFu5ikw2/ItQpOXeFVNEZAWiAC8
O0PT8MIfRg2TQ9uCg5nJZBprFIV0YtcRz/MqyxW5Kgm/STmCXRIjUpodmL0jbtxhaHYOurvKtG7L
sXkRgUa6TxneSwttYhJYDJzR7LbOOLy6kPZbOLBDwDyFIohcC70ZsVuFwxatNPbevD43HfoVQzYH
fZbfNQS3dTDjaqexsw68vifLklJlHLvV6FXGhnoGGWd8GqYW9k5Y3AKF9IEs7JLJxuSCZxOn+wfZ
XR4sw+LEfWJu/02QWUDGTx9sQv1B15xziT0R69y6xmC0duYWXUx0tOpu2A6skvsCeVkDpX0dTAgp
4c20a3TI4006e/t/K9LYAKpjzYTQcwpvPA4VpQPE2gZTLtHf4khtHdTSSfSWaw+ljzCliBoCCI0n
z5fDfgkv/Z8f478HX8XdH4m0zT//g68/inKC9x22f/ryn/8/kfXqD/3+i//zD69/tj//+R+/fbHh
Lmqn++6rnh6+mi5tl5fES1Tf+f/6j//ja/ktT1P59Y+/fRRd3qrfFgAC/z2O1SGK9/+c37pp2iKP
fv75B/7IbzXcvxvCc11kGK5h655NGvwfWfSG/ndX2ESg2h53uW2L3/JbSamXnsljrDumi8uAH2oK
xpD/+Jvt/N3WJS5z21l+G//0X+/7Xy7Nf1+q36OLDf4GZ8UpKPLD5z/+5gjhGCbJkK5u68KzDEfF
xv+W3opMItYSGWCEtKbxLutrb1f23Y9YMDmfnQQ+P+3HqRld9KXuF2T8Z6t2EVZkMLMaWvx5b18n
jBk3keMVG7IHgOlI2nqaJNVCR7KVQZGyKmu849R7iOCyHfI5PfsWlBuj45je+1Skv336//km/+VN
GX96UyZBtB4mPIMP1ZaeUJG1v70pF7shexVp5AEJj2dbxj9mCMZa/RqbbJqm1xJ35jWUrzWiMN0Y
yfLkWSRJi74gVRnqwjn8Mkb7XLSN+wLbFxcxahkflHgBvxgSJ/NTN37965ftmH9+3cIxhW1ZYD5M
2+Ua/+l1D05bDSOO5nU8ihej7FHFevQwLfpU6PdFTwBZA7PQ945Wx/Zjzu5V6G+zjdS4D1yOXvk3
7bnd8q3UM0j49OgxrXnPPZ5G/N62jdaAOjoOYjLaMwN3GQ7Z0tM3Lk5UVJ0VrqeipBytCSyyerj3
jsFJhzl9e+PSFqWvQFhJ4PToQ/m1JPHgv6A3tGWhR50zCObtLJVthbHQAbZM/EDpbFJBS5A58kp2
kgRF2jE9vO6dYfYacbmD2AujfPIjuBJ5oEomP/0VRUGKVCUM4GV4zc4moZVpPlECZthMNLqJ5mhy
58ErPULiRlSIehptQpbBP/62oENOBBpQFItKMZ1mKG1dsKstBJptVc5bKWsQBUb+RTLaW8iIdVfj
KZtSaqQ0Zyq93BVxfHZz2vBVmb0azG80m+F6XHaIPAO0fepOyW18Y3VTIg0pU6pBKpgmyTAno/Il
i7Z+6X/m4OaQCrgnEl+WKJIXd2ihOM7Yo5ePbcLFhc1vHakHJ7Bpwhg1yvvl7gwLgrJ0DTnhGE9Y
ODmfA/3oH8WsvYeI4DZV7nwtlyHu+OmyybGQMVoeXUAvbuLd1ywvCASdfifaqPzjD8Y+KS8+kTLN
NEMgheCf5/0vH4MHcI0KabK6fIR9BkST0OGm7XaUYV1CTUz29gDwBnA5Pfv+I5U4DZyc/9oYrwRZ
YkNrMnGyKx4p14wPxNd9mA0BNeppGwtkZROcjZVddSQBDR44QPUZtoJ8Zs7Gz1FFYASn1PpASp29
xgf/sVw/Cs9fkv9NFJhcx6OrJ5jh1PfpGauHUSOgrtjKKVK8XVAZ9AvM/pmuEoFxfcHgs0gwvY8e
6pgExlfFeCh4IugLjYlPtmFrqKWKX+R4ot2Ijqh7TiZpqU2oKcIXY6Te6AZOryFJIiBhOLKjmVmh
0H+ScXtc7uUqRXeb33r95K0Ae3MRRkRiqVKdLo9vFJOetDyYrdwTjMGpCYPPjVdWKKpQVtOscbll
c/66FyC7Nv0z3dLP5ZZoCxdIo6JSqDWAUBF396vISsLkMpYl0fKhlEwi/A6Widfxdxj4c5zrfsKE
cDa1/K9VraGont3u7r+/Z7l7Y7NgopbUDeMQHvjl4rsRGb44qZKVPCTq30stnbeore6zFPBp13ac
xH34mTkbQdvAMB26HMhqADsQX2p/EykI0Yx+crn0ywtf/l9aYq9oa6byHEwuy2JEowVliVp7lz+9
vLPl2+oBh0xCUT2YmBbGgRG9MPToPiJvx5mEfywqG7cccs0MIRXSQG0Tm4jiuhIx9PLty692Ek7B
aYq8oK29J6zvhSqtoaStGLCDnA6yT45sT52ptLtR8iijqT446k2YJSTKEbMBHGK+FCzNKChJzvLH
AfuNtVtedaiJ28C25k1AL4Q5rLfzUmqrpHF/+Xr8OhXc3UPxHLSTv1meaamTA4MlEkOUyeAebCTd
QGU/07a5Bi90yonEiWrAakblbdmibZ7yCM2iIPMrA41tMRxHlakpBj9Ctz4gkYgpvDTlRkRlsVtW
pkK0NXZHjbk5eHY7l5cERzIDH9Rf7rof6Tcnaskgev7cxe5dpZYO0+t/Jm3ykDLsBFaDs5vHUD3N
aZc8m/P0BFWLwXxbNq9ZJWoAWxMKUsS/RWTn29lz9HNWnnHu+OFUXpOCFQWmba6eRIBe7Dl6o5+X
l6fXzaENgu9ImutQbdNdiwLcCocXGT3HVemzIsTeRtHEl08Zt1TCjTDT2Asq7ARMeMCaApEDYcAR
nlJ2hhPlCpjbjUvQEE/Gcgbxe6Sx8Vwp/qtLm4vJhUPsQpLyeNqZ3q4nLQI/pt68Vu5KzcEapY4F
JX7d/Qz9eXlESY6hLPVi+KFhwTrEqhX3/hP5gyZcOqz09PUa7q6A8CIE32wTltoaG8tWWIvxrhRk
i0SWdanVPon8zt01xnyXqXGj28nbvOZOg6HUbmQ+GQ/5EF1Qtt0hMkXOAL5iZRjafnkylo1r6OeR
KnkT+mxs6u+OM4H3g9pUXUhAJHdMHrZoR7IYGDy1W1/ql5kp5oYinyomZRLokN1XVeNtWWGcFhPt
jJx7g1V73v604RCg5GBr85Ps12xMEQaQZrwl3kjDlAPzrusTeajhRsiO/FyH8TrGpWGNsy6k0chl
b9MEG6NMolUpGuOONGKe34pHg8MX7Z7+0Mjw0OHo4ZGholGPfykzrAZ5BjynoognyYKGgSWflgNl
gZ9uj9lns3wrQ2B6LUQz6K6lE/4VrEWF6KIEqrLcXQiCr4TTbUT1Opn+sJ86DfitO+4zW99U47Sn
Q0iDiN7Gqta/l+VJszwd6BIjE6WYZUnqieojf5eBYN0M9cYs6fmPnsCHRyjNFvnIfd3jNMb1y7CX
a6A9kS9aMfY8NNbsokGEfZuq7ZSpDb3V5j3U2VH02B4OjK+RUbWcOkIRQ0JkVNupTbCxUJEw7I9P
BHUdgHPrZ90ZTzqGLBiWJZmobvZAQsBDMsrX5YMA/0DlOunPy96HfIw6skAf1N/lZcuymvIBw/4I
Hwd0pJvlk8x9NH6SbLxM+SI8V2D8DYQN/Hn8UcIH1Ltqnwh7XKs3xa3e7PRyJOqtnrGRpPpNlXJd
ImIkkG2CKUXu3t84DXeDwalB/QxLfEt5TvGgvgpiTlodqGQ7DMzlFCYd5ylSJ9CkgpcQhvS3l4NE
ZnZIU3QbJgU/15fvyRi4m+WIsDyEy/8LQwF9zzNg/6nj0jDwrBpDuicYhKVW1oe241ZyY6jJNDYh
hg1mhxAD20sZizunqPvTtDJzF/geD4fjsDhGjvkcNI+RvKQWy4CjjoYFccIoNFUvF4FrXjucwGko
ZSaTYj9hKLX8mWX/HNRa46mtuSiOTIfeetsxcVJG5PsV1a4Z/Wm73GF2Qn5v7vcwbw3kexMd9fpX
5XY33KH1BjTiJqjIgUisB2H2hHU1Ek/xpKOpHjnaD/XB0uk3ZITVRGAFxjElUo4PyohdRlNxdAlm
1ublrmAq2mNKld9D4k0I+PlqWUrsvHutzPqhwWm3HeNI4yYf7yrrkyEh5nL1HqrQ/Nma0baRLG3L
auUnVbtZ1h5dHbkKDnihWtShklgK0KW2B3M5ibATdxau12WTWBb9WqSnskehEHesicvaRXwnI8gC
qoXbqoBMrh9Q2Dc3Cge2QqvdlAUFUMXs1OkYl83uU6NOFXnE1f7rgsv4c71FtWU4hrQcU9el6zhU
2b/XiX3FqilrQtaXM9RyI4MNeQxcv1uPmvUaTriv0MP7O0bIGLP1GJYzh4M4Qk1TBNlaKM+b1bBW
Cft7rgxGLyxvWYNOrA3yPdaKa60U0H/9uk3rz/WtwJhJtw5chGlgNqM78fvrDnMsEclA/mPTWacy
y7HDouwh42atLvxW8+ZjQrwq5p/Tcp4vww5dB09f03b5Cpf2vIPZ5e0GnYOGDX8bs/rFcDjr+/aQ
7amEaDZhWlARLIMGjJfIMRRxbbpLjNm6SSJAvRUPgud99uw3O0QZb8uxeA6bzV+/V0P+7+/VFBYd
EFQShjQs+1/fq0etYtchvIOlBg8zTuhaQE2XqwOwViJrZARLDateLzXCH6WtLelGBhaCBnXeSURr
rZoyRmfUkCaSuZxqgxpODOfIuh+Ju1BLmNDbA6fHm76laR3k8iSzsf2/vBtTvdrf2y2mIA/AZpBq
WZ60pK7uyN86E5JMMW8mShoT5bqN7O/OagmUNnzmlkjDgiG40+uO19I4pJQUfXRYFo5SuIdOAswq
pvRKBvVzpqnBiDqKLc92CtyXZAv8h6nxNqE7dUU2cdwLlKaU9CpYMjTJmSnqSluoTqjtZBZrhwQX
1dhAX2BhfdsRhPHXF89UD9Cf3i7TQ900pC4daVuq+/Tb2x3cIYl7u4o2gwWQXXd6sOFXE49PU2fd
CUt6u6nRmBWxf5tNQCDLmvOFofchr4ntcDnAqSVuuRSZO2wdouhu7IgA+AmDid+xUlcTX6qDwVz5
+koZ+Mz64KY0zmPPMxG8scDQ/5pusAA/GgwuB9f4/uv3qdpx//o+dd6hblv06piRuu6fbtKhFTMV
cCLXyxblKuxk2LNBQpynT0DaMXMGSsqw32JDneAdD1pAH2nCzqyn2stfvxrTUX2if/nYeTkGvT3b
0XWPW02tH79/7Ji1vEBP0LNK/bPzCGiJZo1Ko1RnaH+AajbMNDr0kSl2QjbWjVVOE9QteLa2L3FQ
6OnR9PXbOfDpa7Qi2DcuOd8+wxHfsupDaPGDPXGIqvT0k+i9iTkCA0w+U6ZyelIbKJUnrMHxj+NR
X4Gmr2b2il088dyWpTttOtgcS22xnPZgZFsH5hj3llezPyx1MY19YQfG2gBjJOaUVoP6zcvj79Jd
IeBDMOqkO08RGsQ2ptlqFDez7f5MLOrAiEY4gGT4+KoEVuf1WLlIChVVND7w5Jz+qHWhz3Ag+7Xs
4wQsqpYgZ/daZYCMCeW8ZKuCaMHz9Lo8L7VKpKhGWhoeRKotjX9W1nnYYW7yj0trVMxDvbPc8/IB
LU0Go48e/ILziLL3JGmA9KlCOdL2U3UzQAUqTe8pRYIwkv+G10SdvMsekrzPK9FGFj11JAoGLNSI
LgCbtsfBUlGBTfOyFGJLIwmf4e0cU0kMGX0dwpI5xwzRV5BICLT2m2mH0TpxaPE2cXDAwGFsy8xP
t9AO2l1SSBKhDFJd2/A5kLvB4kouR2Dsnpu0s37ltLfPmYB+UGfRXR2MzNjdrSEZPw78slWdTOMt
CFgaPTPpKqq1ZMj4m7zjtUiIHaztY5hCdDZczhO+ek9BOR1jc6C1WCN9zzjq9/oM8okToLpaHLj7
fcKVXsuevckh5vGuCTihkZmrAa49F3jB0l7DgoW8jEC/KrvxRcMR/M6eWLt1Qsq3IzFdA5JCvewR
nLAHpITXYcUvmxsjY6qCuOBl2UvkGCmRYvy5LLmJM9FTIlZkWWB1n1/3RRaeBR4Ll0sXsXE2DlER
vqjuAy16csjZW5kZFodxjuaV40wPjGocJPodMPpYoqoTrME2lGVlxW5Rw/IEKTCXASRR7VJDQcU2
03Nb3mzb9Iy+xnjrTN6IqaF3z9bnckCLNJB6DWl36vyqFkdGNLDSWFtNeoyEXz/80W5X9Wcq0LOx
0Fg1TCOwtxwycY6mGThVJC6rjsnv8v5k2F5LjuU3tjq/2KpsZFXpmaXHOUdsla1XuMYOHfzN0ldJ
RmLFqv/F3Zksx5FkWfZX+ge0xOZh0wufR8AxA9yYkARh8zzb19dRRXRVZ6RU5r4WERIMEk53czNV
fe/de24wHPuyfvKj1NoFZojnuME0sMhFobPEXdJC91RLuPCEdqxwls55EZxG8G6JjQEYQsifvEZX
CMsH3g0sERKO53NFioJqFoicrdklIc5p8nU5uzOEXd6e3mAF1KY6UBW3xgkPQUoiXS6sAiXWbgKn
e+i1dxUWTwPdXjgSx+K2BWI4WROpZ/i/mvmqXPzu4oZsR1HSvel1B5R1pnS1ZtPG6lzhxlEVSsKB
iSNutat0/4Xa9ZjJNkKZ+A9VaROdWgTI1yr/Q20DfcYKATDnoel8D8QJxp+2S/Jjx1Ba5LBQnGbi
6vpI+Sr7ZpSkEMFb++5YWs0ItN3FI0pj4lTIjVJQmzBoZPor9+zU6+lFRajBKt/3T548q8QT/bIp
dC7a4t77SQfnq/hSbUZN3r89W3zoNRpnWCJZzeGoPvooV4kY//XBS+y9roXlsSSEQ91dMBbhi/a3
9tcQ3Lyk+RXL45c3xm9T2h3UXatOhuqJCWcWHkGBtMIDJtX4+sGzHf2iCkGrit9NiywXA+lvzzR1
/6/3PF0Oy/6+53FI9Dkjep7j0+r6xz3PRFWUGUXkEjOv6ZfCgpGAbqWUJ7uudP6an1hyyzGy4ALm
KgQGoL6nIqIOL12m2VYWaReChlcNBBa04qQZytGLB5hpX7JIE1x9deL2dcCXyQ11V1N4X+TKjY0Z
/n5UXVTryEu74MR0FhUfnoOlBeHllC/qQSuipzTt8BNRgNI769ABGXwxFM69O9DOxpYfJF5DCAXf
iiswMOWoOXV0Xid1uV35PQsv2+ukRkrxKwdhk5LVR51KuvpWT92jAQwWF+Wblk76RbWhJqKWXYck
LV0vr5M+PuW5dP95L6ogM6HRbWvW2u/Zl6rBJto9G3tEleRhExYWDos+QpNiRAe3yo+9OfR0eHD9
UFHASljNFe1puUXJq2GN4j2MvfF7iPJfv3XW6bnuVEfbh68axDiBvnvC6CRWbiyIU6evFtcWbaiG
rOBkr8nDMOXtuCltvEn/5p75p8O4bniuXB8cm4OQ7/n/eMvAHzMhaCF2NjUmVarCNbL4ySXtWh4a
1b1DSMSPQZt/ix4gBMy988jnoTJihYwDmi3NkB3/zdv659ObqWkmfWTN0sESWn+bApKEMo2Ti3kX
ra6/9iOxHQbr2bInOpDqTpHfOsfRdTY6PWrZiAxqw+h3/+ZtOHL0+4+nSFMzOOtZ4Br5lrW/nSL9
yCPHZqEB3OiJT2L61Ug6sdHG6L2EYpLLVok6dYQ5B5WghQJQ9Lacz7DPUVwOYUpAga1jwAbxJY9o
6k8vk35E8YK61ylAxnwK0AG72U5/5BqG3Yz7Q38JUtx38EiM8QOKL43ZmUqnCQNpGH10euOFwpWW
0jV0aCp0MrmWNPGV6Wt3OK8XWmzhecj16g7Ib5x0811IKxUpfHHuGG3Gs3YYepr4k8DmthDbe9KD
+aXXNVbcwnc3iSv4CTob6olVnd+kpgge6XPUxCVtYzlF9sdfswtAXrfn1yk3X7zwo7ChealFdSgr
5CpF8jgJxPtjg9JSvjFam69djyPLLM2Pic7Ld53qFnsAnyQuyFG4jna2mCymFGpmpnf4ZiOE51k8
P9YjXTlKoOcEltj3mLcHLCQ3XxyyyHsNOdqezdTeEDwFblD7w4njEmNKL5h5jJyN9vwPznh6EuzU
aC0JOC9xVvueLzueiRrrQia3flFrQxWHz3bUfmSF9aCq5O9HtBp+zajTZXOGVvUfXE/qY6sToBr7
Qr33w4lVdqJXKOD/E5Ly3TZXT1UYHcLqUmo8U+qxkwVuW5M/pg74qmTT5Jo3lmdCs0IcYu6x72lI
qb8tcS6JheI9aQ5kp5cdaYnqgVQTUPW2WySISQO7YpTu77a2kIeztPSSUj5bdDdYqeSYtvXIkfzX
z80/KSpM3QSfz0ZkG7plOsbfmjMBwcSaGAdzw1iHY7t8Yo0WFXHjVGcf8OLk9lRiakxk90Sny0pf
7lKAQBiSdNYjXpJlG7nBs7r1qmU4+zZA7u/eJH1WNwd/CGP3e/bc+eN9ZRUvQd5t1cSTQee/a1vo
/7xSWnKJdIg5cT3Lsv/WtkAeVvQojN3vWXCKMxw0oHMTMRAde5ReLItcItXfbsmGHSdOTQi5bmnQ
MP+QgxcxGy8tJ5fNv77aprya/7hIWY7mG9jH6fTTDvubfgVpNjEV6QgUIChhx8/Py8xD5Htq1FyR
bLZMdx0j9GSgY6IKtyRhokEGj/pmlpEVqyjBeSIpOeYMZvfZlyxE1EqrOixqHFi57cOIdX47y7a2
OlOp9rNuy5A+nGQtao7Lv/5s1Oz/1Fegd0JXgXa27Bg5fy/kw4zgohDhAoP6zLkGScOsrByP1RIw
09fnLyJmhoPLbAfWjRFZkCdi98FpSe5Dph82yOjG6QUA1YvX+T6uI9LcGqPBzQjAqLc166z+FY4S
qjhuqHLaHTaMH3mpB/d6vdGRol9qC7MLKdWYhk7aqQt79851RLGqHf+3yIZdHwXOIwDMriUTwHfS
eWtdZ4Y7Oy5Vsi5kaLKeO4c4xJES5ObjwLbFew6wmU++vR4GQbyGCJdjS6296APKYhMYezIyIWHA
8FzaVwbbjCEnNowJBEA26/ozDD9fR8nXikaqucd735KtZq3ziYsqt0EUBJey5w2gZaVbVItPqG0P
ZGWH+6CG5qzxJJJKiUuQRDBjtlfCq5PjLNJrPNQhPK4SJL6wAcpwJtzUPfrxFC/JRhBnQl/pRP0K
qEGcGpEdGih6w0iY9Az5A3uY/xjDgoyTbD27AQv6cp+26bWjI6VvAnQsKcf6OCw+zRBbi9V/Laxi
1tRvcp+ebYStakVYNtEHXx4AZLiu91G/dUduTXMg9pIYz8QiBMxlAlhGx6TjDoSbhoCHCMTuoRCu
QA5AkPoEL4YTZhRgI5jN+zbODrFMCtwsjUETpCbqMDnMUKxz8bvLj3WOsaBtsx9e7WirisU79ux3
pti7yC3eUCD40WZ+MVNc63SeVlqcP7X4SxLpD9feJkKTV7EHozs0tlVl76PSvTZn46u3zTttkkkA
1S2apm3tQTpoDrzVlaZf03FTcz4unE+ibq8QUJx+We/0nKlgaq2uc3L1q/eRNh8OJfMuwMxqhv2G
NGV5HbPwdeggIjvQCjg4Lx7gFH34cseKwe3FdYEuLe7aga1Cq+NgpRA7ojg+Lji9Skvnag6/+BvJ
cOD2LV7SZp+fRelvtZHsH3kEvesYjXuzeTfDyY/6YceojCgh+LaIm7cuAqUAcH3BS+rOfLd0DKb0
DNDIROBd7frXsM4vetzjfQsYSDvn1hzR8YbMpaxfdp1tRO/+zKABBOXn0M7rzEqPM2SMIfVvmPao
5Axmlfb4NFlQQlI8B64+HCsj2kDyvbr4frtouneM7pD59iuiTob/2Zm39TGn/aPNp80AFJXpLUvI
Ka3t19mO3kULXizxDuXoOavFMPYh4YrFBBIsr0LsZFCpCKDaEpSwg4wED4dK2OjuQC7vJ285RQR+
6o5mMLQ29hoej9FGI50HxPDilimC8cRwdQvUloChlENaPUTkFOG+J5vON+rHudyhprnYxHW1mf8Q
Gtox925CzPeIytdV+47cColy+ZiWMl43/dAsQSATCT50o/CwOC402Sm6M0R7q5bqPhDFhw2iLWwy
gJWMnqy8OE1OuQ+K4t7IGGSW7bUTA9qMhzgI7gqc7pWn7+t6V8baJfLM+zhLH5YyepvIavJJToo1
nHlk5MhpuOWdWUg2bPKcMINdijFAMLaOfDYT0Vh4IG4zwKH0wW/iH2ml//Jj/IyWhk2i8s+TfxER
3SgDW375VOo7OHdbfXgzoz969IJjpQRs224NoFR1Zm20JzyhD+AU743hJ299CsJDZdI1fumtlwCP
f+Z+lUBKC/p2WXhYOmxB0NUgPXBsMLfVhS75Bl7Cyrt2xOT5xhNwUxcj0/xoNL+16qY1E5qeu1Dw
yHfzkdHHDjo7KTZY4OfsIQWCnZRy/QzXBKzXPn0ujioBQQPgNzZG1zz1NLKAOdzXGLJDsBjDuO8k
x9Ind/pEOAdErBgNTUU9GFNhpyso+Gu9q+6n9tTwQFciZ7YOzRvVYTr86kL7Ea3zubXC3SYCy9IH
wHxIG4V5O3buIarQy1kPi/l7Ev2BJMVH25kOrWusZ97caFVn/AEnCOmrEZGb0IeLJyDqh1+1T7RG
fFlqnEbI8vOm2/hxs/PcD6shYS9EK2NghgKDTpt823t3LaawwW5XOvXmgh0K3y9bfQ6UqFhrwS0K
rjRzDrUO5sxIL8m813SOzF51I07maOoabm8gCYQF4sOeiuZoykBiMqYbvCtek54mGYtgbstIgGIh
IXbjU4TTJGYXt/ZJgAWZmujYlNmeDJuDIEYw8Vrcax3H8NbFBkvzyhZHt9AeDfsN181GMGMch6MW
h5sg+CpJcJcrScAWanZQlz4no1sbJ92gjEI6H6QImcwYeT3jPdv53ZsSYVeeqUKJQHzV8eAxwYBz
ea+PtJYRLTrLPprf4H8PIt2awHriWDu605dNFyki08BeaFXo3hvW85VtB9umbJ973qIegp/vcg2V
BB2Ksn20mF4LJBLkGCP2XYgpLF5CbX5qNGSKJAmuuHQne1hOuAa3iPF4xui9ZfiaGkismEI9s4Kk
pN2XKSaHlDDFhtAovNWW10LxO/RYSroFZ4fh1tm6qICla9m9Zhq/Hfremlkdmtlic842C8A8qi+Q
rueg5Dky3YSkBNjj6e+pTVOEEx26mMKFzoSty5900vDog5aflgYxAYzgxjL4PL37NvrlC2lbJ2yR
Esn9tOCzHjt0rbqe3IzXPMkxJj5KFb8RmHekv1qbKoaDrIe3RgMnP/rWZ6kTkhUFWEVsbmZcBpdB
cw9mmTz247XXTcISXgbnsxqKsyGAinBGNRD1DzKR1eJc46BArE5t8dYXOFggsWGIYefctXSs5rT8
aQ76jsDhj8Zz4DWkEMA9cTBILAmH+2FJiEqkXsxTSMT5LbIsRqUZkOiFjHb/pvOj3ofr2ttUAgi0
fh2dkaZdYzPdO1z6NKhvMhVSMEuoFxy1XneB5YkzZLR/YeH5RYjkiVi4GNs9XokQd1kdeWcj46TD
qWmh20modhPqj0yy13qQaR8LCnq0lRzbhqLvHxLroLMHjX5qc36MZ/IANEmk1n91mYIEhuvEKhrO
AZGJ+o74DAdbNP2lwCFXYPKz4BS6/Be4fUC9Ha6OsfMG1o6xOFfEy5+iKJ9Bh+sx6pmwPhgiEE+N
h7lbLP10quomfHYc4Nhm5lUYhfldJxPjvdfNpyGfw3YtOoPOblawF/GbgY1Naikm1KjylxCRNVz9
kL2+/3Ay/3HictgMaGd2db6kz44LYpUmYXbCkGgwqsdGy8m4vBD9Uq9SB0R8WLyCHc5OPLz05kbi
HbSx7w5kzUybMciqI3lugiQXG9Rz1dlb9Ucave23GDaKvXqBiaYoC8TiHsZpyV/dhAWtFRowXPny
ppyd4moie1r+rp8ggRZgUDpA3ynCs+DNL41tOtYMVq0AGzxMJ5p94yExOVEE0OPmX63Guy+MldSs
VyW0k/Ypc/LHBDY4jwPeuRkNXO9iYUeSAupqNQ8c+Id4q4/Z7+Si6/VDlMg8D4fMkgGHvlsOu7G1
T6Xe7Qqv2ViD+eS5uM3xIjBTZTz0nkiDZzLEb2P7SQ/2pE3FU+QFNTITVtKJqKXW/4LN525QDuC6
FcveEssfXFZr+Y+OhyitaPKPHoBFLcXcUMHMm7cxFq0G4RRiJ5nwnB2i0SDhHN+pDZsRa3++8mb9
vnXmTTZOxIlqzLWi8IVUrV1vtDANvEPsBo91a5TA0haIBvdBP417geagEMT7JWG4hwF2mo38R6QR
ErI4OynzilqQy1pfwTYEPgo3D4nw2q2QO0ZLhHxUf/BJMSDG9equ0LMSKmiQ0eE6EI0iF/lug3je
wtJTjDBKa28h8y35YM0B0F08mLlTUeD6kVTAooNijSrozi/NrkNQFFustmUZ3WyE5xpOZugStJMr
58o4EO0bM+N+9Gg3YvmGQPrmNB47P8MdJGnT715j+mmm/mXy7g0HkIqob6XfcVuUy77TzI0Fb6ht
DGSnldvsswWPKbPaDUf4zoDTXJagzYgTKjge+HVCzXlso+wxyT1QPWTrpvZrim2hHtHIlrihDOfS
2CaORKLLQd3iWH6y6lvkfla8aFhZfxjTkkEZrGLs/hS8L0WR74zEDnZ5KvZTSENizGCCiPhg4MXr
OhpE6QxTvyuXV+mNazTw303HxXbhbxWc7UbodtHMfmtaPNChjfAWp9sxY0Oz+vRujBnj20Geb0uz
ei/ZCLeIWm8wixGM4p7NtvRp8YdLylIw+KSpNRQm7eMyhxeSR7PVVEcvYNDWc9WerKQnejhJ9H31
ambCOoVAkYyivAPIkUJDITba8K/CYY2oEeRdkV3c+vrBdKCe2ORZE+cU8zSjh5QDMsdwFvoA2aau
DOesY7rFoyu8fad38V4ngEZUeXR0DYQwBpBKvMAvBpXkBhHoY9nh4can73YsRaOMRqlPaTlflRB0
kf1+4SxvQZzn58wT2NBD09o2hTdece3jkkyoPwYyrN3U0O7QljrraGmDjxrB3jHXRXjWMgzXnKji
fSbbpblp19exz5tV4xEBssK3ANhbWstNREybiNoVjELwtKAKl+GZ9aHOm/M818G5HtyzziiCmo05
Mu0mc9/VGvk2EvAY9nWyo7k2HCId+BdjkPIweLD/x9Ilb61Mbj543jHUuhuMjj+gKYABWhPiaM7n
QxybFyFjnaCLPow656B+MIeDUgAPGWyPpgjP6pr2xi4h97TKIQn2lkW2xwRwOc0stAu0a1dVt+B0
d5cHjPlT5WPuVOpv5UbyoD2TcL+sKRtKxP/iZ9F6D8UcAHxIiAT3kRAuofZnCYsnziakVMtLWaFy
Bq4Y7Ura6Q5+K3MuIb5644vydaj2tVICuP5GiwWCiI7DpeUyfpR/2kuduywLxDZwKBBNegnfP1Hy
MNTOZG4dCwA2nfBc2no/xoE8VvB/x0GKwYbebre/c2UNSAEfLyX8FjWi0mL6CGE0IzofiDeKs5zH
MB3Og28eMhOBJtn1uBZqH6M1f5OHzF2ZI9oG1SjT9e6CXNCXcy4r8g9NXGO6FsfQF+22JgpnJ3Lv
RamDVKc3j/Dpz4YHcVbOduFIocwm48MvELEBogInyLREfV7ARH8MwnHPE0Ax1Q9Wg25HTH/cZJQe
aeyvMS+n/nKldlBz//9uFKpPXuYu7BuUA2pIpF7ZWOCUm8UAxBLVUmIU4lkLp6vdYbmX7rKM9Ay5
nHyrtZB85fSkcbAwd9nHRkO+JEfTv5QL6juIdFwSi4dc1JMTbyF1Tjg0ahY4OK1S849Vld1QJwGL
4UuWQDKonOyNOHU8RXn7MMhmuRqZl6Z2GKOo2cXj0e7DeD9NvzvZatdp3n/bLEgnkEsYcJOj6mzK
4WSlo6KSyJUUqMoWRfuDsIjgUtc8hKNn5O1eKRlcLF9MGoltJaqo8QsewglECNrbDQPwapW42i3I
PaUpFc1MtAvaSpYpAUEmlYdalwPK2L6r0X7b669Lu5wTv86/h/3QMxDo4leShtw35RdZlkfHIfxR
zjrVR1S9WqOpfP6Mtlfrk/LzhVP9RCcCAAhikjFHrJiw+qsrFpp+QwRivVVKWDXsVt32EBOBSVwA
jRykrso8pMYes98QYNRSxJDlrfxKSoshUMGj76c96KIqWZO4RY3ri4032q9C0KJXklx1uZU4P3CX
Q5gvR2IdIIB7moMY0cdqTauBhCm+UlSbG8eOGO5kxrxqB0Ht1+eXqTeIbZVzWjVgVsOkb4OLWL5w
/Bc0vMTz4LfftoKiSYgBE7S9C453aAaBWRsbUfs8t7V1lFvUptIYiochI/IAHdHAMkIh5qymCMA7
ed9SjyLnLR53SukV4y4nk0TpNJTtM5Dik6KIjoPG/ll5pOyoV+1s88WOG1ZAOfegE02MArMbpdaj
JoajWc73tPMbJfFWo+GJYgl68ReSHIYkPdhtnfY06AreQ1RtXW5ANOKDTgtH7L9HZA5BW1FYb4a3
Nm4xfsuhnJojOVCEgPPsR4HlI983EIQOcUPCmLpvG2oM2N6YJKYeaUoTP6vFwfHlsQ5L+KoR3HVa
cZij5rPtJJcmpqdntPfKKNMMjMjlpKqa8vOylN0uq8NzNM4Yz7DGgIjxD+rryejRsRIhkP3ehE2j
XbGZwZOTQmy74sw+uVCbQtqnPhKQMA0F85RwXNlt9dBUrEUGKYyP8OtYZVimvyUraslKJ8yJ0UEN
g/yp/eyX3F7LcVbp+89abz97sbsL25yjsBR6pe4wr0Q64ZqZUTFLB0gwlqRtSukngxLG10gkpYil
mBGia3mKd5wFRc6/vxdNaYmDmLr2uhLLftZzNtbhskUl87eOxVYt8lYDCShrgWSoG76p2feX6F69
ehDjxbSHdACD6zCpHeggG8nwGZbWxxg6Yp2l/lUNU5JkfmysMecylL90c7mr8upDp2kV+c17SYrv
KTaYuNt6cg5S88kc8uigWZjZ27DaCK2qjjUKsG8lfp1HFLztTj3ff+1LvXE0OHKqe0gLKenlcWbI
kh7u5vLah8bVJQX92hvWjz50iL7uc4YD1VghJ5JGrQ7XzRorAMROOY+WTh61TKjbPDE4cwX4TzVP
ByGMXi1CuLDp3Upbd5m7sN26xADW14DM9kNnRhzi2IRdZ7q3HPi70m04kEa4atEIEz5nezuvrqq1
WvLSAvJF65LSLmdpCFmXQ91EzJqtaMfAIN3MA6mSUjMpB/p7pogflTzIpx72TulGIgPga3Rf6qGh
xdDYvy0BgSoY+x+NR0CFA3rU4oleWcgl6SqjPoy8FNrnTPSV5Rvlxo4c5HSSPEs0uaQR0XJLJ3vv
6RmjE/lB1OOvHkKNJLYpNe6VTknMe6bCBz8sSe6RY858sBa4YTaw85KwTKkSTGJu8cbitpykVy4w
f+b9sm+6NP52DJg6pB+INql0m2pkIQYejxvX85ca0KlBuVou1JKnvhcDu8TWBF6qvv88DT+Fbtjf
h18lYjIBYBTGR+GMgvBWTo1dh2LMwFaFxMm9Ux9EjWXlZujYxrFCs4GUIf7jODbyIvJGtSV46aUc
sab1PUlmVgtDSSnokiDCq1PQwsMppJZ/tSFpqXOoQv+kHpLIsBEcYEjiamP59vQA6Bczm1Ja0dWw
O3UwuokHJiqPcRm/9UILdhbaSLWMpKnN7hWJvYgZNUsx/PciZaK/AL0HU0fwsLtlxQ2fc6gJERqv
1FVSN6eSA2UF8BONrsypbw7qSKnkr2MRwnDvv9Q2o1adpPMfNCQQ37sPSqeOCVa6IOLJ0CxKPZqn
/04SItpYvovFd3bJQp0rhSqxGb8XrKJqV1PfoNIEgBH5VUDfXKm9V5tsFnnnjlP6439vxpKxMrfx
sE8auq3Eax+UC8aUmiwn/YHZb+0WONaX3qcVL03P0iIKx/cyUzJR5aMTbAvIlVZpXeUa6bYhTnUy
q4UMevgWEyMQgJwG2Zn2Azl6HwPutX3Oc1zrc3FQ1yqphnmXTsFRPegDPTTWTdSy2N+KVQZkayOK
FA26VE0omWAzUbdPIZhfpYzrSslEm/sX9Ssl5stKum9OY9/rkQ2uRvrTx7j3ycbFiBfO8U6vRveA
03/jmeI8JsbjjEVeLW22FHYqm57aXTK7o9F7D/HG3ysNmVfxRSOq/XSTJNpqbo5kDc9KRNTDKIN/
ueo7tTsvTU+nGDxojD26c1lrLEB2uC3Z99GHt5z/xVE9YYgiq63xu6/QAYVB/EoO2hGSKN21zIOO
bFrFWt0ZSmzm6ixDkQmhS226TsZV0dzxlrTRVtmFpYBlGTjtxG3y2KbRiwUgDT7VXmlLzCnB6p4H
kDTHcB3PwX0t5dZSW6aOC+DgjgsK76n1t/GQvfBJg5NtOUfbnp7bJek4DvA2naB9m6m6jV76dTj/
5YZACBruLaM29kODXliUv83O7Ih/DqTVi1UyBMW3L4gTgECw9XWsBqMRd9wEn4V8SpXdQF0Qdwgu
NGvoM6Xvy9iPB2NAFlDJUgNZ7CW2IObqUgerzG/qRlO8BCU99Q1MdLkbkoIEsP8jXLB1NMse0Aaz
rab/owSTfSSNqAEScVMDpl6b2s1x6Z4mdsSooHEuAMeudcC9WhIj2VblBSJ+LEPrNq2UGsmPbHYV
lhdyPdVN2RH5Tiyy+2zDniBxulur6235/evQOge1p8mHROn/1CmpCJ+tpWQN0xsBJeCHujPU0UBd
BHXQ7mTVpp60ubQfvcBxlLhGbQl09ehM/yXxMezoy6nKd/U7wUwXfs5SBhu1fmCHAkonz0aN7HQu
ntwJNMoWIo803znVbvek6cTN6GCqpBSoKTT0JU3/JUqOoSSioaUkfXYkLAs4QtISmsLLsyQqkdr3
Ciatzl5v7co+W85CMy51D1RfyR6HhrG4IS9WzsX6PtgTdEfnABhWnMw3VQf4hBGuR6LJV+oJVGt4
4ubxtu6+j31t3F9FG7T4APA2wjW5UOBdnCS/C6RhSUlNLCN5DWxGUo4jjeq9Rvizjutu1J0HtEjv
Zdpd6AN8i78YN77Xgb0nJoYSUis3anXo+uaX+uYMwNrZpB9IEnF5TjmLKW2l9DH5S0lSWmf+Uecq
teyoc0TSOYTwFd1dCXtrNTMgl4IxJXJd5hYuxYjxXDozlUuDxJkNWiN4f9J2oeTM3SCdrFp9VnWt
uuHVBlaU4c0LK3ImtNfYH6v18qp+aFwobUBIEgSVWd8LAkjHPuiK7Us9EWXVyPsnrSh36cDuUzMn
h8tEt5Ugp4lb7W0MvC+1a+DtEsCmmWN4gtwMKVFXiu9Ay2+BX/xYChT1MfzOG2OQED2eUkRrOfjz
armSdP7ILQ9tX3zBkAMkQPGovsc5dTAiYO4b5jMnFbFWRX4wuJyo0W+ra0dAWF/2D67U9cINxvdX
0MLSATgOVKdK9qo3ASg0RAXR/L6ERM+EmDUPvRk9FLLaMrJWWyVZelYfdRTes5klr07UglcF7bpV
f1eZZNqptwmYAjUNL6PlZdQ3PXTaVyN8Smd61mrpV/+79kmDLBN3RSinLZdBAYdqIwbrHRyVGLX6
pFZMe8pwEcf7ZNEM2K80HPsSuYQyBFssnHKpUF+W/I9E1gKTtChU5MOPzLwaK3zKp4X0RCmh0wxs
CMw6vv2vamHpZ+KMLT/9oiF5Rc1THDVHJwyc21odJeceFESgVQw/DLK9mFapTxsKEj6gcTGelWtv
AK5zjfTkouWWfkkBxwca+R5ByJZto5nwWC+Dcpp3YngaKJ/o4hbJtrMHsbOG6jkE9HwOPP3RWzQC
BtXRg4qSuqVvgV2pQQxHTbWOq5tevb/ErkKOiRQoXipjyqP2Pai2uT/TDC8sYoA660+4pB+EMOmP
MbEcoKe/qyjbKR8IhjplHsEEuWThjKiUKPNwEKaNBddQg7poc3BwEE4xlg+g7fVGTHxXTswxtMWo
+1g6EocDZ6mYchNEEKGSBDK5SrzqURn6KRXGs53RXFVfliOQy+gQtdUSq+SbfUJNOvjefWq5V7Xf
YgGk7FeoInzVo0Xkx2I+11b8ErXGV6TZZ7WMq5rZnWPU5zHSArV8lK6Rb91oOWcJB/rU41PgbQ2Z
JopbY9PnEWn1YFt8IVmhMQ+o2Ccdi3Mu1dBUM2Nn57XWAdrlVZmwx5jbrsAz6lavUaHb21yP99HA
K4c9LZ+cuaY6j7necPJ8Wvs2Go6Jc/lBmDlOh6F9TDr3iTYVl4Z6NYPwfN9JyVdNpIRvkuQkGFDl
ddEeE1pjC3txW5ANR7aszZQeXyE8dmfTE58SEPdNrznq9zqEq50LLYlcc/tkoytgYeuzXZOzCI+M
TE1vIJgbpS7TViffGm57y6o62DE4/ikmy921Bp3+wj0UHuewfEx+BQFoWVzNH65N/l1hkESLBqav
YeykIi12fXPG2XWm5GK586APMim9D0tUzCJKQYQmjGdzUvlI6YxCsskSk8dLkPG30a2+39Tzekn6
EUGA26wCvDFzDb+3RirmFOnJaOgBZ/3AzBo3EfkIIc1dtMumF569GXDiCPvi0Qsd95gszZ9xnAME
AIBAxjY+R6G3ItEEFBDoYhiO2yWeGGKZREIY3InroMAS1sHIIFXCW9OQihfo3EMpYVBpdWtzaKm9
UXlbOOb9qHXXwARdbQc2ug/7AbNGTuFPd2kqOnK/KTA2+swyGU13XjRFB/1YN3W+mRfQ4CV39RCZ
TzwPYfvVxcXvqOEpGfTJOpujdeum+n0JiMEaRlgI6l8VHZiyrViFDVESxT3e6DDRsO7Nr2VGY5hW
y8YUU30MXG2Xtzo6O5SqTu/2DKP5atscTypXpsCMO4K/CI3+OCFozSOSCjLPvjmW99TalYsJdyZF
kfl4N4xvdZtfCpvmEBG+YtMa4r1yQ7BXNpTrBoNf5Hr9D8+vf/phW+0at0DelHHWW5AaGz3x3XXS
Z4fWB7E6M5Zi6kbLwUR3MpbRi09W0spDGUKL2bilRQJs3IwQ+AYzJ0sAMq5w1t5UYaiX9Rzjp5+h
Gz4wEkcNOGMsKdr8CQ/YJ/ZNkqegCDRpQ04DKUw+qmSsMHAkvTZ7rad+oF5IJnJJzlEOftPufcbN
NkxueMHXboI4k1Bnb83ESg9RI3+ujk05I9knydDt+GHSUHSBEcLH5DaN2QfFhg15snkV9FlBrV6b
pny3GOns0OntkN3R6PKfzPDTRUxxqRIy8zA7nN2x9V9746dfm5/2REIQqPxfsTYZ1xinmrEE0d0r
SuPlHOAybPHgwLWitWW6xJ161N4IzREZULiQcTSgNoLLT/22uIa/L9zoqWcKAJlGktzJj6t1QyOE
0/ShkMyvvd642w69YwHl6GhVCcwVrMKkTRGrXevDVYexQPQEqTpkiCQRinbfKi5uZb1P9HDOBYhn
hs2MSAD2zes2SH77mYiBoXbeyTXH+34Z3V3MKQpBCCXHWP7MKyNcGzVtPC1lsByVX6k7ZXgD+iO9
seQ81WBWh3gmUJHUQZpmrG1Um4AwvAIGGlotWRWUeYGaMfRwEabapTShpi6JvaWLYWxbu38NJpKj
WgdGEe7sLVik4OLRI7Iitz6OLgFMmNBMC+ktCY8EPQeGg1M3Cve9NxKiS49etOYMsZ9AwKRkcq/R
7Tg1Hnz9gbuQxQ2NRXomjRskPvfyLvcHVDw2F6LywwpZLtErpayMXJi1Shf9F9nx9q3u/htQ8m+/
/L/7P+Xdz/xPq3iQv/8fhfIfmZT/2yCUEgf4P0Modz+b8s//ObbZz+Kz/f9RlPLHvlGUwvkPaBGu
K2mUum1qroOO/5tFKdz/cHwdt7iDff0/STuvHcmxLMv+ymDe2aAWr2YkTUvX/kK4pNaaXz+Lhe6u
CMtAOLrnpQqZkQgaycsrztl7bUSU4BP/7//JqLZBnNTl/1BAQ2JFEi3qjv9NotSl/1D4A0vXKZ2p
Jv3Y/wmJUvpdyW/KsmlasqJKogTbQsJH/7sbK5YNpU0V6jLBxlsVLlodl1PZghVm/ctz+c/h8yse
8nd6xj8vdAMl0DJwUZbMhdTuqoYfkq79YAGRfrrCjbEsUzIkBjpXKL97B7SmWy67tfqJQmdVb+Sd
JiyMH3wQNw6N25tSxBvXyYwRFRSTS1Y21CMncUt2E7Z5Xzmj3ZB6vYgc35WPf3+S833823zxz4ve
ONVMWULKXMbictxWm3jb7HpXdZuV8YMjDnbBPy5kibKhySJ2CEgt4s2FiILss0KkbFIXja0RbiPl
qzRdFcYWkBIa6W5Nld4Ra4mpljaO+gl6f9N2b6loOKlsTouGnLOaxkbFhjuxaIrlb3n5ARh96dXp
0kw5QyEGEQIJU7a+nMaPTiqfBmbssAnxRWCs9GgZP1Y+PTpqmlSPhmraeBPNmwiLtBo8S2SbDB0B
kpl8GSLYwFK8LHxlq3chQAEvdkRpWCPVQea9qYddr9QrITePmmC69WhtiuqCE++TXwCGTyJNYtoI
EwF5I1cnMZyU6qT0Vnn+0Rs+emRlE4OtETBR9LC5dOU5rD8mYa2126w4zFjyMhndQrxHSDo272J7
DiZ9WShQ2K2D4m8MdUtoIdJ33xHiGmMJ+wlY53L4XDVok3UUdydlgCg/Fk7XfM917VT/0JDAFEWK
mMsDIiORFL1X2eOPd4hrZL4iSSufROFSiR9heB5wZyWmZ1uRYhscW4OMc3pwN+nKQZxe63jXaNuu
ulgJ0S3ytumePStY69Y3oFxbr8q7xgqxK7iqcUz61UQtJ683NYJmT/xqcVIn1Ns6/0xaspQ91hIr
DuInHwShBsa9VrNVaJFQhjkdkoGEw5wcNn818TvqMnrVC3OvVcZmlFiqaBJk0wYvakiQYGYq1LPH
RS6gOyUqsdbLhRHpy0zY9gjUWUWnNnORI/YlP6lh79wqxDBaCJHiJSJWj99RkOub86QaGZDVxGE4
cBNaHSlFBk+cniXxIijrSn4k1cQuOpNz0Tc80IWmHwR5E1pHZullyY7T5pR1iBN7SDeZuRGkZqub
04aeFELwYCEFpzx5bdK90fTbpHjz6576ZcHNJxEycE15lOovOqmONMakYMKpblSnMaVtohfIR15R
Ly077mUKLJuEo6XVsJfoow9I+kTDLARN3initqCEnmXnwn8SLPpFhyo+6MGhosSWkWLfYYGQqysM
DprTh9ADGTzEbhRRRfIRFuf1CXUyOaGJRFpPTNGz36kWBfhX1YxtjM3PPalPUpZjMyBRPNO4Lhmd
BMyd/BiILF3cUjc3RhHjBuHoniJZR9+C8V0HCMV/uUUUupCrwFHYW+foUVPvqmcnv6QxB0yhgLNo
VKe0O7F7WRo0kKR+O3ae00+Tk9Rvc17pIAIj7p8UKsO0G5bsw9GRw50XjyKqY2ajF9Qxp26sdhNk
O1P5IMEi42Q/yoQM0GU1jF05B1AntPRoXzzTQSMtoMJGdUos3vVLrzwqIj2gx8mHe6JFxH8hOCKI
eBtLLtJoiTqhDuU+sN7KsF8olMpkcRvlqEbEHepVUEUpipZgkZuHTpWoCeOLyue8nM8xumRsC7WL
MQfjMrs11YfKQA4kVH8xQoOITl3qmpgVdMHuaAJ54jvSBJyyPieBb8qhSM6dPlBpOezlkc2qncRr
lYZ7icY+U06ce5W6ca0Ikbny3pGCgS70vWy8dR0SMoSgsKM+njWF3aivtfQ4zOMYwElL5ytmvLYH
k41690meB272T1H8KEgxzkK8DFR7RSW2densp4QnNcOiZmCGw9eMV4AQgjIPTahqbA1Bs+XxM8ho
VOj9wSphJdEDSyK3ye90oGFw3RaJKuO7cmMqVFX8KqIpbLOQN6/bouAtRdTRCRkBBdOhH9xp/hdi
G5Tq8mYk5Fq6T8JiiXqwtp7aWPzyaUnLj2V55ysD/Qlvk5vDNYqORfMct58m0Qzh+Dj1BfQpyjgS
Lb/YgCiX8Vf7tFceWBFXJnyM4L5u6G+ltaOJX0H+ZpbE2LO314mLS2R9GSGQ9ZPnkLC9YoUBvWrX
Cpl65DuQYbKQ1HWRP+QWZ2nMU5n20LfSSgrJ+yix1lXJNp+YcTiQhCkOLXpaZfeQKU+6aGwLlPh0
elLVNZPN7C+F/3WoC+MxEahe5x4+Nz0r1kF4tqRHKbnLQKxmZkzeJlTaBELQ9CHWHDW0hyy/L93a
3DTZOzZUP7wO5UOMM58iCVzU/QAXoNOfO+VcNduiA8oSHMdKvyDAx+K8m4ZypbTvgQqDcS/kD/yr
ekBXOQs0iXHz81M14UrWL/2wC7VDina9RjE/lAtqNxHJoIj9zeq5Gtb4TxEmTxgi3JAWPwFRanRI
lC3pL0sNJ7cVbglNnrmF5BhJfgctrnyt3xsJJ48j5OfSKmii0QDTHWzpiPJAPJTPobURh32SNhym
c9fwEBIqdtSSKNttELq915O8YIp0EtjZqS4hMVlN/Tdjg1gFMsoIYlLQEIScofNx2hFre+YsZlsE
PrTolTIz5CyMhqSWNpDu7IHyIAbspZzHq7o+qyxiHcVywcS5aRx8kr//vjnDdvw7E2Pen4Gj1EU4
8gTLSso/2Gm9j9FcQICAPL9gjmGPZCKtQQoaM4PPRaUUWjgO2FbeRkLimNrRo0uOQ5wUoLWinf24
3ZMBaGQv7cjzVqk9If4f9j7VXNT3iwItBzwJOkT3dUqezdwOvRbdQRweuoGQKP1TzCmwjRev+MJ2
i4E4iko3EyMb2s4+ac8pz4yjazbcFepajy6ReQjzt77cZ8QW6CEQbPGhnKBK0BeQEEOEj8hyiPZr
CBfaxW2+EEivNAxp1aQj5vDPAp+L2BIELCTbFiNaXGDufyiTrwQGcIlsSGcmncbPykBFQ9na8N8U
42C06A/aL2v8jEW8UwWiRzQKiNd68a1IHiqdjCF+Txe8E53nUOZD3MIIPCuD/qZlgR3pxOdq5SWS
3mTWvaZrbKaao1n297NTQPM7BBRPkdQsqnRLzWtlwCGp8Q5aQImt7E2bHtXi1Yc02iPHVHtpBRaK
jvVX32DPEjk9MHYKEXYBbeaie4Jjmgz9uk94A9prjfhubo57uC/T9t6bUVXF3qrRIEn9BQ1iOH4E
zDlVxqoBgkyrVBuVgC2xVQbiDbXnEIbk+o22DlUd6ZNhuFJ+1tGkJfL8HEA9BwDAd2Z9P1Aoaoqc
tUF+0LJ3GGMho0p0CI1kH+dhI7gExWOdoPIve2eI3ogqXSQ6x4+cLeRERbQtn0Fjuka4r+J7L12L
RJXKD1Xz0jePGtRhP9GPKWU0A2cvKsFOY01mK6GJz6TWPJhj8cwWkt/HJN3uq56aJCkwaXXIgkMx
sC8qyn6pxeE6MF+neC/OXmCj1chR3mg+/gmXmHEp0xBY7OryXBTzNzmLEJ57wly0gDju0Mn93M5h
JKuefNVCz3eRlR/zEYH2RPSR/NkUr4W1Avi2B9quse4W8RWxz0IRcPzKOeT3c2uIMMNeARcuaoWu
PshPgXw/hXnao0OY40mNs5pNNRtXK3YGgVEStjYo6WuXogd9a5CjBSqdfZnVtFqOAeqwPoaLNxDc
PHOit5lUreoEnx6CJAFDcCd8ReYJJ50SY6ul2p+6+fASirsw/5LkE9uMpnr2eoO48nmxwCbIWqQW
e0m7ZuWrFpIXNx9tFL4RaT0WD6EgI3p+jDGXA1II8meJirBJ/PfI8ovQik2Yfmw7hM20aWMOQbK1
TShxSyZbDmtg203ZrZ+cfCgoUGOtG9ni4ZgDeqD64oNgksodqucZKlf2b0mxLVpj3ackp8NqRYC+
1ix2dXp2T2bW0icorpiV+9a67+slpDmxextkEoFT6EjbCL1/iWUSixNNXsg5RFfx0XlDccGzu9bR
vaeRtWi8dt2B/zCjdWEcLGPu1yBGs7RLDhiMwG4eNVBv9ukVAsKk+wywo1GA5TlFwaEc1jL3QKfF
hfy1YOwvIPoTDbkh553Jin/E0CeB/TG0g1yd8JrPIhLHavzdkASIPinW5RttGmFVxY4H+FfHLYW/
CazUIumnRSpgqmVNNbHJ1hjCVbo/7WfjH8T8Qcf7naaBq4LJUvD/AfEm+zDdJhKGEYH6m2abnvFe
Mc3Hyn1cNo9jc+rMdRnXjgrhWU3J9Yq8y8iQTHT5XswtOx3VAKlZuBxib8ebp/YufHlpcpXzbkPw
GRo3GnY4KpX1vANVRsztyeMIG0QSVxltNnF4UhEQjkG61NrKVRgygCTQrdpF0qCUJ1h8IOCc43Nu
ANQ7ByWZ10w7Kok4Em1mo+0Re1zVDjG4ZPuclIGoQqhMqd7inJSbZOMlwX1To+/JjGujrFJ2dcnd
BBRpMquXgRNDnKPwVTjykKWsyUuTY6IVuuQohwNxntNL0l5jjg5dOMPTsSVL2VekhAkzgLpJ8VSU
+dYsNrGac3Ti5MxG/EEt3sTqmoRQXIcnOfpOOTeKkXhIRXoN2QqG9FkaAGM91tadJMTLKQPdmxPl
81Vgktf0dZA1JyPtMckfxWhj4venhbBQ+eiQtPfUgqw7TpYOYYu2RwBhMQYUp12ZJKEsvpo85iDE
/mw060Yv31RjYzHPZZX8muGz7GHMWdRsVYjissHwnZ6z5tk3HxUk5erMba21bpuQlC0Spj2FxqrV
h08hzfbIRo5FdkjxJPsbNNVEK92xUZp5fWsQotQrmoB4jiDj9CIuOr56pdKveuR/UE/fj5KAw5Ux
rNUYWUtY32yoogxzTyRi2TV3ba0AlsFe7tO6985lcN8HMj2sbmuxqRwDGkuvYKlMnRI76C3rayAM
ZI5tgNM6oE7yMI4KypcOudR6DgTWw7PR5tjGELB4IY40bzcgdcTNkhgKm20NvwVKQyz8cnbycGyS
EcQDsC1z4ND2GHrlUmsqVyzv6+5p0HBExfey4hjySjLuObo6CmOtrzaY1dTZJku+eGkOLsqJAC23
VJ4G+SH37nSB4dWEy0Y6FSYHd3jbNSlxikp61iQ54bjlHOXosKZtVPersMuWyZA7ImupwMNtgpdA
/Y50Dw2mLevvERdtKaSkyUmj48eDrZKV1T1EAocMPhy2h2tYghwCK2ao4tKb5GXQigZ9xMY8dDua
jGSmOf0c261h6/LirdeB9/NWJnwBiVOqPhBbHywioXWlCTCwd66hifmgVU39vsyQykF21ByTE3D+
KVSnSMdBm58U77XxHhBv497oAXcop8x7bdt9LUhkevc4BeV+E0qXGlCDcIEyoddfnYJqLmZ3n2GR
Y/aLmdziKVqxjgFfdT1m6JpeDEq0TVqLCPkPOW/QYk2iKc72dSlmKcHsLGGUS/mUBxdi80KLpiWT
gCsgABHUj6i7C5LRyaduUcPq7+UDMqO1SXdkgyELnyey3ACPlqBfaP7gaElwxzIt9SIxdHl3X9NX
tMLpEFEtqMIZLREvoxEzWEiWIwnZnEc8iHpAbUTR7TP07EPzWSTbZhQJEZ/stiihNRHVJgT5pxde
tfhSKghQ0+5F9a/URhQFbRQQc21rehXlMXhsLM3v3M5qyPet0Nm68Sm2X75YO8RbL/QeG2NCyodx
n5YncXiv+0eEJOipl8Y8gOV71ANLoQVsOGf3Ee2JS4A2UBEANc+osujd2kclPMbPUR+6IyUvOrMg
1NA7y4+0pYhjJT+aLRaLoKHTVffuS0pnkvRSJ2DKx6c+IleYCGK5x4OYXoUIPMa1nes+nkKuPQL0
HkP0aDXoVHxbVQ40wyhnksztXWJrwz6FKAcyaeQjjSQ2+NdU300SuvLxY+jv5vvrtZ2Mz6NmliVc
ZpsP1xZA1RhGbqmQVdtRHAe8OQtD49qepObS6zH5kK1dFI85+3Hf6uxAk06A8JYW83bX9IALna7q
2SXRICsbsJEB+2xxpWJsF+rvYCaJ66Y9VM/K+JQ259ic2+vvk0SCWLXIxKOfHYX6VZYRj/i7KjhX
/WEGFlTiplVXDWAP0bho8cYr7+rxMYDaJWSG0/N6QNVHVO0oLTOgSX5yRmrKSvCapF8BcnAWmkjd
qaZma6wiBUlMebRvOSr5AufSd5modvNFy1aTPx8obZPzwWCcVXM1zPvX6qI3Zzg5e0Cp7HNpYFMX
mzuSvIDompLV0PA9dNydqG70/kkTiFuO7wf9pVOgAuAfHdsdJ0ynGrawW001PAzld1mIB2GMX9mp
2eYUXDiunehBPxVIhk0uW1T+NQjuZYuzDeRSbrbVxX2ocVGKKD3FhTyH9e9brseMNlSQgqlmDFXt
jKXIJlZGn8TBmTKIqR866UsrOL3zBklHxvVY0gCOw/uJ/UUVHTuT3cVLGglvLQE/EZnqvfGe04xN
cUPq8kMrPkKXslEAfVUyOAFa/igPZgRbLrBBnz5JGLsv4uOQ8dJ1Y8HX7VTCK3VkpRnp3mfbQgea
owD24uQRj+e6O8KDoj571KhNGmq7imZmVoGjzxqGe6PYN/60NdRxSUwGqPaNPrAuza+0dszkkDbX
lhJGZdDzxReTauRrim4rfgsYYtU5+1z+DNmm6+2Scn09kqjDt5B8Gf5LrtaLiKXXIN603ngDcT7i
Ok4OfeYS/lwrmaskHp4eco6Uax7SZc5T1PHuFAIPKrHGvvkdSsBNyNl2ysZrQA5pUT4O7IE9rhY9
d91eGJ55CuwNgpM1ELUCbRNRM9y3EDNy8hjle2U4ZRYzUXavys25kmEyE1qZa19K/ZJ2X4qUuC1b
HVFmC45iO5IPgTLLX+tdOn56ioA9bTtRMG2FEnNXtpjCAmQSfmPgl4HuH8BCW6iGupyyuG9ScLxP
vR3W9L4jvQW3N2hMoBNpeqHUUETfIArRthf20BwIgcNvsyibkE862eWYYbJu33B7Sb8VCQ+VOcGH
tbyI++cmE7dl02H/GBaGxH9vSk7dEc/E0ly+9oONUoP4RQlM7XbMWQXfdRBSXhSeg4KYEpGKVnLV
DePZCNi8xgMipWNRUVhuyhX1xrzcaNGxEV5jQAxDDqNsoBBZ6sRQf1PNk0CY9BZdpJrCwctIrTe0
0qU/O9YsSAUqb5Hx3gjrht65nH93GKDjPndkYaeqH7q1ST2Fze5xiDDgK5TFgWF7Q4Y28bVly222
26m6SuI6VJ5UfL2tuE289xnPk5efurwO47ckJjpS/UirYyF8UDmI+GcJynuRnczpamkfiX6X6r3d
9JinDDTYGGnklEPQAvXOJcKMnCF+0ZykjNcZgCGcNHkB9ip69llwp5FVM+KA+d6rIvnLj4MsLv3y
ULqxGB6qllSlADnAl8W23TI3fndXCfuQxBBtfBVwyyfIYYtsU0iHUNp5M32q3QfTykuB7Hh2qiGn
QzygqU945I5ayZ423gT9U8ciA55i0bSYnyeSRzZmxpxHjoLyaSRXfJ6LzDinLFyVsfc4g+RUNTiJ
sHar/r7UXuPgYPI1YS9HuZW9ttWerDTRZw7zPubu31Aw3VbmCvZz7xFzhkCj5VsPxpXfPmbJvViG
yC8khuFLPS2xB2COpuToJ/GqRSbenCcFDSopNg2YkGht9I89YBurTUjmvnhTvjQ7Dg7TJkszqgQH
KQeBuPEop1H7MzuSOvyXpn0b+lOPyFK11pOAsokeWPX6Q33vdyjff1b3iBe2NHrmsOFuuswefAIv
iCpxKa5aR3MTHgkCJRdE81J19d2QL2txwb7j+vfr/nBZ7abTXBZNVMgpRUUaYAlBqWFzX0Xnv19D
+h1891/3ZmjIEVRLkcybHv1IDzJv2f4t262+0lxlDYTJlu+0lepWK9zMPzSy5bmB/Hsnm0opPJP/
ut7Ns8yniT7lxPWiTbiuX/Ml5gJn2MQOrnFcSov5kRordDssy4sIi2K/iMUfZAN/frD//Rusmwcr
FVXYsXxQzJOvBit0iujQaJd/f7Ly/Lf8404tU0KugdwCzCx//ks2QBl5LSfHBqFAfpDD2V5Ka2Qi
y5pcYhRWqwmlNw5WZna5WzdUYeKjp0JryjGv6duqXUESXebE+fz9d/1TMsEL+OVnzX/+y8/S41IY
x3lX2FlvvHiIfU9/v8Afn+4vF5j//JcLtEaHTDhuRTLEXtroGAxvYb37+yWkP46iX65xw6D2E0Fp
2GygLFkpLivIGh431Oil5ETb2vv/fGI3ehlNUApPErhYLp5AES8UOIc/3M/8e/82Vm6+wljVJWj5
vBRtUezTR38trdNlsYOrrS4wpdqcFLNFdPB/eFV/ELP8PhhuvkZJq3QhhHy77Je9oy6rjWKznaLR
5ugL4gVWyTZ6rX9ql/xpBOoigbGqqYqIkG4uKkMwGNmFi0thDXLMJebGiUjHYUFZsjdGhLEIbfmH
ufSP85wumqqFK1Th/25eYpVgGivLEYuoXfJ88215EJzWTe/JWLyDqLr64Y3++Sb/fb2bN5onqmmg
4BOX1jrZV/lC36bOsB7P02o+cK4Sxzvqzt+v+dMlb56r74Me1Aou6U0nUbgOP46Weca6HaX/foaa
eDNv1phT5BGr9FI/YBVwpXX2zlaVGDdbcsQ1qtOfVsA/3hEqDFk3TEM39ZupJEs6vVCRITCFlnRZ
v2B4/vBtz6/9H7ekKZJmkk1lyOZ8y79MVkrbh7B72I+Z0xq5OccxZ0xnl347SzXt/8ULYsyz6iqm
rN2uCAmy1rztRBEh/7sVPcvEtv/9An+aerkJQwWxzjC/zZiOqSrnCpC8ZavKR6IIHJnCfl+pPyzi
yh/eC9pBk0/YQMQrazcfUxroHFs1i8ENJIttuEaTHbl7PcJZFEcn6IApDf02FrSNIKhYcSxH7mmg
094b4CoW3l2ftlszfO8sV/GOPjqVwRX6N4HNq5bGtpXT2NDZRjqKEeM3MLZgZKiBIJ0/NSnq6h8e
2x+mX8S5IJcVxQBwrN6o3jo9Y5RRGaXFYDqE3a2wtFFTyMuvkJO7CpRUA6ZeJ+ep7cgT5s8maowR
qgrEUOuW9BGFbXkRRM7cl0mHg+eNx7rQjxk1JFWzJVihmIPR1HspOSrSVsgfa8IYJwwcIjWWoH8j
4wRJTmGTC7HUlPGQQ4SpjfBqFLsAQ6BJTvNLE+2pyk8wN9UPdtCKACi3wRVefKvtmxHQWXb7ENkz
lcimOPz9Gf1BamnxjHQdaSo0GlW8mV1QFbXWKBviUurLZRWw9MLQyopNCFONLgvo4edS7Ry92VbV
g6lUIMmg+nGg/Pvv+NO2Cm2ioTGOJaSK/6KC//LF1pUa58RQ8q42/rp/8LfBMrKL92xnHUbbdI0t
+hQbPvNL51rnH9Wf4p+GimaCtFX4EQyXm6EP8jjRw7KX6BRjFkKvUDKgQ7XjDIYATmbDOhWruLyr
8hPhnCQ6YM2QLJoxLWkn8kUsr3mPSei+CZVdFaluLD9B0b/zOdQClJwQNDxJ40ErIG2NshtYTzJ/
kKBRTxPUjD4tQzqZhVE8mh2iKsu3LkKunYg4VILsuabCLcYfmsjTr1MMaijPX6X5nI+nI8+Xckz4
DEo6KHxgrYmQUYhOzORoSzwC3bOHxh/ovXu2VvIoZ8nZxEm6rig+pU5AR87KsBdSf8QBYpBIVA33
ucHBb9LxwINn0UZgudYCRr4txbtOteySzyGSOVSkSGjGY4bPMRPPAVaEyHg0rPEu9vc6h3MsElL7
KvArg9wxp5dKkx38BW7QH4Yut/XmCRxaXX12Qr8OOQopxWc1bv8+suYBfLMUSLokGZzyDFWytJul
wJ/MscvI+eJkAmV/rW8A8DryOvpf7AxguytM/yZfk6LNk+svAzgfEZRqUofE1pFcUGYr1IvZLty/
UDeyQ/sbUOzfb0yS/3Bnv17xZhltw6mtO5Erzrs8yaYBtNEcrJIoiC07/2F796cPxFQknTg0yzJY
In6/vcqoU9LseYwoID39PIQUdlahevof3pMiKmxFRENDS6+jaL+Zsi1GCFzEUZp3zBg8HFrJdvGE
jXfDTWFA/mGJuF3xbi83P+JfXpqBU7BLDS7XJt9S4HR86P+LG5LYGihIiXSL7cHvV1Cm3Iq9mucm
rAfXcMtVeJi2LEJLvmM7+uF2/rHxn+/n16vNb/GX+ynkWo55TyhF2Zbaybld+Y66wSkFXFxdyG7u
tk/j7sfp83Yk/uuyvDADFwMb8dsdEDzC0YhymRAAwZ13xIEtLKkk+jSv9oySk/RTeeMf+/7bK95+
bVnVaGPFjYrZt5UeOmDR1cEYjZXSmJ8acKAkCVzyihdlT7rPRCNLaKDNdi9QCd6IirKLrLRldbQ7
M7lrBER6wHk8/LDQehCmuCLQYHSfYA3e0wyBIWLENB8Z8Aj2TCxE0BOn/lOPlDtfzo7VGH3FcuKm
vVUAtlTxjxJI/6/6YJSjhu+3JtP9GBzaSdlgOEXt41oUDabmoaLg3qMsLYfUTaVDSqIHvjwUdkcL
Vaghn2oVkSxdYfKSnVoV3BF8H9kt5mYA29zRtO9rRA2R4eIgXYrlqxqTdCGuyupQt5cBR71wN0LU
IwuWsjJOJsONqGxn4eQM0rOZYVGS3Kb13T6+RFTnUZn58b7r0N2U1Bu9oxSekcdutUT/HqxHOaXC
Db5U/NZRwIWagfzqbkhPBu+6R0LmzalK4PEN6VtUsSP/mKozT9e/Tue3L/7meyoKXJFhzovvXMVt
TvnKWpp31kVxxnW0DPY/fVHzX/f75VQEI9SUNEtlf3I77ZldNww1grJllL5Qryvib0/7aeX419Lw
j4sQEoS3SJFFVbuZ9HJAM3mYMgsNcrDU6nIDw4lj84SVsu2cjJ0kFHakr1h382HhY+tCxhs30McO
oXZpUMy1waYk5R505WuTRMuq7xeV9RZXEIlAO6kD7GbtaiT3aIWkZDyy5bbCC6hk1K2k3I7jAWH7
yjTjnVLXr4ogrRIwioFHwi2nm0WsMRibz3R2juZyvjONwDWq8kmerR8hei1PXdDfverVA6bTrYa8
f9STO3VE163nyyh5EPontX2pqfnLIrI4bR2Uq1Y8FP0x9nonoAXaYMUY+4Efc0mtEsfuKTZQJ87I
7Vx3VZG4PFLmM1zHEEQRvY7Du8EUMyGpFdiXQGCZlFfKcSWNuKw7DyRgkDOVq+NdMh6CsflSvPaQ
6bKjKJHdpMEh/jB0oOzBuGyZHIv+hccd4Nk0QY90wjdKVy+7b9vnquicATtCAC+l6uVlre2lap81
lL7JLsnqaaEr2S4e2xVgm8e4Ce6s6K6RD1LRnAAWuDohaP0EO/QVHyYdI7COAhzmtnfKsd6YRGBF
A+qdhrffRUuh2sfCCwVE6qT4amm+Zz2aRX8SgyXSniUKpdDAqQMKNbIeFZ8SZOD8fcm6XelJC5Yl
k/8VGZLqP8riRVFrfgUAiDu9wzPNERq1+LiZgs+/X0eaayU3w/7XC90WwiHMmBL8UHnZx2QODm9J
lCPP4+RT1k86GauheKcAUhzRTSScOWTrOuKTbRGeAOEeuqcITqeh/7Sr+ucEo1LEsgxZUnDxUeH9
fQkVe03zxoa1TFzNO0ZoJLZynMt1k8OSvflx7bytec4PWsO3h7bKNDho3UxoQpZMKoBeXr/rrWL2
jWLroC1d5m6/tsIf3i1uwH8+dOrEmi6LFEZMjju/315Hh0UqU2jEzaxpyz446vhYkYiksJOGblf4
Vaf9Vssvark0BMkh6eeQiPGLNDU2zg/Sq6El2EGNwjTEw7Hg+19MOVr+Pl8rQn8Yaxwr01lVYHAP
8JCTj5Q6pDZ5sAzAyUkyUAwyDEaC2QBb+Qp+ru67GRBARbCSNWVBil8UR2sNsEAYG3sf+kChYDQY
+PCrhNaSAcKEWB9U0PT8/P38FUuz91fq0FlUZFTqWoJ2p0QyXOyzkiY8cvoHo652CHbPcqdxqOuz
V12Mbbn70KSVJsu43yM0wMmm6oc7q7SuVr2lZuBJaGmyrkTqvWKiiLNqWafTOkdTGnAmoy/Mcdmb
fQ95nN31BYiQGPv3MpbXUpy+98Y5hpAvr3Ijv3Y6shrNQImzp+10GcNvQ5BBI50yVQGInUK9ODNh
H7y4XyLr2wke+Wum3ShvE4x/Zdz5iXLXycUl0xQXoa0gkvnXkqM4qj3rPrQd08OrHMKLbF8LFXFo
klys0iN0wUAjbiwnZMBVfRbkh7LqnaknadctOirt1lr2k13kEzorVcUK/NR1CCBEK6jcZWzzE6e8
HsIbMWgrYV55e4Vb1kg7kF46FXBEb9xJLRFrpAD2lC5QUCWQQVOai1QRLqOuOHW9HvzoMU8EBjZQ
n4LN2NTtwS9dPA6+CjEcM2mmsjiVNoJYo+znKNsoe43wiLEsziS7OY3nnzh+MRPsJW+XGJu6T468
MAQ4nc3G1JGUb4j54OIcwiDuK7qnRbaL4p6Uhvmdrynhbar6WqGmg9GwaBGgGWhMlTE76drwNAzG
umbBMLPhvvbIbpQmANa4zJzZzNik8Wc9mm9igK4y+E4Q2/lFuRrgIIzDv5JZ19IEhK1sX3r8hihk
ULkql1ao7iaZggCK2FD6TiMoQ0gSkSjW7Stc6h1RRXvIEqsxL1diYCzTll5+R5jSoh+6VVrTyjdS
+mm+Sls/ehyNqXTRJgPyk/R7uZq+Su8uDOaoR9j9WXIRANZNxn2gByuRfSVrZcnhO8UuFEKxDMrZ
sLEKJuWAAgjPibCy6nxV5/VqbIIR6Wt71IxuV/C8k9Zghnj2FGQssWs2JCq0vt2q7ToIvpL8/3F2
HruRK9u2/SIC9EF2k0xvpZTvELL03vPr3+B5wEUdlVACTm83NopiZmRErLXmHPPL1q4WuRngU1dq
EK+I/tmUYloY+As44RSD424UzzacHvbUt8qwyG9NTIX5vIUmpLXJASCxPER+G/T4zNoPYYPeZJQ8
oSpPR3uvZwZD75abbe405CiFkbbReT1TaPdSfasjfi0Ud3aVlDWL2rvRIAdMA4Ck+Ys2NrV2UtAn
jxFxn+nG8AFhNu3Cm+1PXrnuWmCaHOWyPKChYUlIQPrDF6tIb9psl/cPsnJrdC+NahwbPj2sdmQ4
7vSBoqbeDrbpdiRjp3QXw5ogI/t1zqerm1slujPDB1N5GOfvsZbw11yrrndsa1r26a01ldexxRhr
FcF7S7sXgoa0iSLifquUvwkZryYT+5X7bihsfiw7EcKeQ2bRfnGO7H2UKVy6LQ3BB8DhRR0n9BkS
bWvoFxEPD6nm2i2eHXx4E0gEvlB7UxuMXhUgSWFwHwu6H7W+1UDjcXcgzjnsLzQHMehKPfEesEiK
fkvs7zYhmNDqy0fTJ7Cn+6XvaM4Nte+HP6eeYc19ZjoK3wo44JRG1ipgTdr8YhVfSSqQj1xj03KS
OaE+zV04p+tyXsEQd4hiD5RLr17Bgnul5wSWuhMZjuJDbT9UqCvjWxvJga9fkpKRwkwRqUCfmv7D
EErDwu6su1EZrzamVxEOXzp+0/iJYRYeloecLawBGTuan8X0FIHX5RCR5UcbwaOOaq14Ktu9QlST
hhCrPiRENQxydhOQpBY0PszkHm6PfApBspZ5eNs0OH2QsoSD9ZDoERIYQGVJcay7hyC4/vsK9UN1
oqrQ5qgaKL2N7/4kAtCjvvQ5U8EfNvg2lGDXYUX+Hx5iGtwFZR6mWt96JIFhT2qS4bWD0zg0F4yV
evXL4Hf+sv9aDH884tulZAK52BjWqPK9k53xZXB5+Pc7/DVZni+1WKj/7yW+LTfRo0yXcl4C+d0S
k9qq5Trj9K7qBjt1/B/ukP/1tG93OisIzbwyeZ/okNzR8twQO+OgoVkbDiNf99c75I/r4I+3+9b2
UZooSb35eUjEQPos+hPhaEt1O+y0HY7qS7P2z+UvDcG/JgfzR6oBwbDgChg6dIn/vkmOidVLJgm4
jncMT91BXeK0fgydbll7tLcK3rP95Vv83sr9zxMNRZc1zbR0/XtzkAhGe6QMVB15N7dykcutgk21
/o1v8VdjdX6ObjME01XEQTA7/vvNWikZTRu6jqOui+0839WOk1MsGgffqWP8tlh+uJGrBrugZaqK
YCT67XMMva72x4GnGQscNztlU/FebNL731rUP60SQ+YmryqgSv4ah4VmWTZtio2lCm6Zw8Cd2Rr/
U1H350O+7RYKZfLUBhltsqfOlZf1WqAfdcrdsDGO0vH/q4+SJ+8xc37Tc/xU2qgGOi7GNzpb4nct
gGJPdt/AwXCyg7KaASj+dm4b/74Of+g+sjIs3bSZLMum8n1aBA9cA/rraxBQ3OLApuKES8mR/BW9
jTUIdDd//Pf+9VNNzlKUZTrjqqJ+X/lApj091QONUqhb4penKqnQ0YGp/a0ZNa+271vxn0/69v11
harlRs+T8KKi5V0TZUgztyNp7CivDId74PLfr/bjr00oBhMu6lJF/54iPlRiUvr53WbpWHnjXYjY
0dZILV3yVE6h8svzfjpr/njcd5WYaqKTF4RegRLHBQn+7rdR5k8vpPEeBmBv2zKs72N0jTjdvlI7
qtRX3AO0/C13mkWF5I/RQAAq8O8P8O8XYrxlsiWiueGR39dGFzeTUcW8kNrf45Kt7bt///tAYv5e
E9wvwMZobFKwzOeN5Y+pgixn2FYDrHpagI82E9Vd1w7EY6WbxAckO8BdDXBtLxLjfZw9jha1Z8op
EIN1pFWN4r8Tt1TlB1MwYOFKiOx3DLjYTukiy81lLklbuwgc0V2sNN8b6ORS9bFsY5ouFd1Nk3YM
WmkLzWBsfmVF7gb+sy4fBxqNfg6hxlaOvj3cDQmxrrp5jisZwmK1wcS3slGzx0KFbUOqkPqSZyM0
BuyCptetPAPv0FlVrmr7mvWnCEk6Xfg5Jo0zVCrWhs7NLQKDGFyAdyXmTpLJMSVh1IsesuYmIF8N
ZJicveoKN/hsK4mVVWEzpRD3Df5Yxq5zfWTf5t1BU6plItv7iQhTcuS0wXjTunVBZFTIXNWM6IJB
04uia98YTiCTZwS8iXZlaqEbxB8aGsuBcbHI38cRjfDnqMnLfOyfa+KMjWKnCXzFmWtXb6Rju7UM
UOBloMyv/dtEqtdtqC+N8IrFHW/QtQX8B2zTkTGdykq/6Yr3ibjeQSNFAViESdiOPbxqDf2AwiPn
0z970XMGyMfkL9BSWtGEF1SkcyTBRmsxs6F9KrtPwrsWSv5VtyaOmsuQMArR7rJ4YmF+AHNc2PZX
2WHUeBVYYqZmhRphIYYRCeVEcn2Tzl6nEBUJ8YZmv+vCh1JslFB3y1g8BflbFPgQabLpYAs4tI2J
ZSCyxUWehkPW5um9PMY1FpuZaxvl9NETmBV+TtJQs6j7fUflRxjrShiFGwUhLNTYc2oTpy9jvxQo
WGZvWpAsZd44Y9tYyz6and8DfpTRkl+Vtnj6988KAcpPPytg3VydGHf+fc3w7H40ZhBonXt0Wziv
MJjHIagY7dS2ylmBkjsOIX2ITl3D4b8hpABSJHO86F21FQ6CNLg0FoivVF4EEchU2Cqd1ByaNFyX
3WuhbVTlSGKdo5EoUGgN/aR2GVkfZKw6kk7zyRjXlbFlptOjxJeF7LbtszAR7ZpEGIbVeZx/ySQz
Yl6x54IXcEGyKWlUBFpxmojvyqxrHI+rMbiVpjez25cWhrowANeLbeFm0nB3Yw631KeQOrwLrU2a
FisMzpheclr70LohaofgSkyIp5oLbuqQ4E/0lFdTB9G5DXSU755DpKasKmuoHfiZiabd6BPLs8Rv
OpwVLMs5GRYqXUyrvS+ILUnJY5MYpQTltMnK9hgPhGQC1XHKLLpvCmZeGYIKA8iUHO9LUrSK/lqo
Tm5/9jAs1M4+oN5/Khr9lDX8Jnvam3Wqf+FxdpMZJGMjud9o5bhQSWeN6M4pus56OqfDPimWTfkl
V/lIaM5ZhMpC9V4ADOraSy+Tl9d4xCsF3WtOzl6WeMdC1V/jIHSk1FzZDcQHnCD9th/o6ZDB5PfI
iw9EFTpTchytr4Z8FQFIwe4HXEfYqQrxbIz+zvpPYpT9YqTcUz3zkPQvp6Tz3RoOPtTaRSgRI4bQ
HtTSZGX3tV650rislOZVC6KFPp6R2Wdx6+S0TuqkvSkJOez1BxGekuiaGZgNMpqrabQc0vExp3Fa
aLtCi+41f1wrQXT/yy9jPk++3UFkIHs4QBW4ecr3slYqfW4JhTm3xIlScyMGKItwCU7ZMc/kJiJK
lD60j18e+uOv8Y+Hfquh1GqcRJ/zUCKdN+06XTcIj6V1s/5VKDtfof71et/KiwlvvjaVdPxr6Hbh
JtzZzrQWaxuJU7H+TeGg/HB1RFCByBJFhcH5+k3gFZdyqUxkvjDPwIOMoCJ9gcO8BBriH3AEutFN
ex7fUHn++/P88bECeTwaZyqb79q7qIthCc3fIam3dTSLYUprE/m/FKFo+X74MIkz/r/nfLuvKk2j
l0PMPAOo2ok+rePRDxtk83WcsD7i37bPQnx0/lTyK62zZZ2H5BUa5kEpLOxY91Z/I7f3PWo3/iu0
aNlNGeyAWzm++PZrStqtLALXS+rlRBJQB5mLnyOoz3tFvLTmhlSnRUWrWpvc3ngjF7Gg6xz2zzFW
1IlhyZxZY1fk7RgnMdgOrj6S0av+PQi8jHEmph79vofV1WX5W6PA3ZEe0xZDaEAuOiQMjaZ4IqeL
PAGXpRDZrlgHlY0zkghCAU3nTWu7pMP7DGgG21DPSZc/IsS+D5v8Micc68qNIW5M5WXwyGY/J9G5
Ui99fC18a42lDQir/pAk/Wfe2NjbSeUsCHLEN6vb2dJKy13Pi9fRW2LWTqfcW8E2AQOhw4n1zccG
FWSMKlVJE3bx7hQQMKhCuipN8LnVc84FQW3fKjzcPbchK7gQb8mEYV/mMbzufWP1K2ZALoZaTGGb
WPMhznTcFTGURi9dsI71FIc6f66AspxkbqhyCfPuewN+BWyT1DqE2SHBMZQaT0Z4l03mq+pZr5r8
3pV3TNHUZO3jIYV5JQW3Wtnv/Tzg6oYhWM6JQRjv4/YM3CaoaSPPDVrtpUiPYNr86FVm5bR25pDv
Cr5uJwDj9GCMSSZG04r7sgBGDsK3qhTyIt2sf/dgbgxQSmQkJ7NIJAV933km97ZdMn+HyrayyAi0
TzGkBaP9VFVpO0V3keevleZitqUjj88MyDZG+W425goUCymW4L0ER0XhkGbkRspdlp6SLN2m4YOh
r8KEcIOVUKVFJ4C8SC3M6nxrhuo24gYbemc5Tk+xuJ20R4OsR0BiWW8cJ1rY1TWH2dBH60F773C1
++Cc8DluLEbsGJALXV2SL+51uoNF0hVgcXoO6JDBKwK7K5Bdty+XugSgd9zZYAHnkPVW9VeFGvIZ
GbuhndfHR8DswfT3JUx9uS9hZOzyctd2e9Uk38Q76VnvjoNwQ21ajZaHQlHlnKvkgzImT4NiH2zt
kkTbDhJXYVUmpv/2IUjryPU5SHMQUxYp1VV5X5X6jWftlIwXsSIk6yOt640nnU35Tu1W6nTROD/y
didl9zJqm7b9yuRuDUR8Eci7XjHeABm9Zi20ini0rIVFODNL/MaYKE3aDGoWdOxJYtVNeGGbXnmW
gQFZQ/FW+yh9xnUiDLdRDzSXf9lDf2qxIcQWqspkihNRn0u/Pwov1uwYN0lC65UziUnpWVrUTu4w
Uzja65zsAue3HtHfxaSOc4NWoo2Hg3bpt1IPhDZHUwdDL+7PA4So6BeB3w/Hwn/9+99O2dozRvgb
/Pu29qFYzxA83do4J17u/vv4Qdv598GgIBbiDqHpKPO/H0BdkecdWEOudal28KdiZ+vME7TM1cjU
WESlxoBNt3apSSegRWGhfSHTEiaR7yNh97W1rGXzi7xPsWyT8ESy3R5NROTGfnAcBWsNS8rZDsw9
2arLQrR4kQ+2SpA3VtuQ9VDdItl3bKPf4UpzgLivRR8ee2sOOS0I8TrmFRxSPWC9YUqQ6mBrIK03
an+v6vlyRAqiMuA10+kxzJO9XmhroP9XFd1liJq+7xCeBw8x80MSGJwW8IthbeoomsdURLmKA3nR
Onc7GXsjh4TfEe8TkenyJKqroFT3pIZcg62hvdgM9vWhAjWUrYwC9311MCaKj1GwF5EM21PpyUDv
PKbvYCqhW2VM7ObGV548ykmwjIfHhq2ib3A0gf2Che/apGzGKdE7frFTyU2VMKm2x57dzRQrCVSV
Rd6Z/Bnar7J9044nT36cige1vRT5R+wBSRiJEZ43ZxyyfbOS2Bg8iVpVwP6F2GMaawo/02eqKuAB
C7YZ+dLrePLFA30Kjo+1bW5E/TYV3UZ41zFvD/n0HmkJMNdmSbzKOe0vpb7U0TG39U4V5SO6/cFp
lTtZvvgEGE4H00fgr8tcIkAYpal3jUfu9Np2SpAGyP9BEcrvph4zvbajtZnaCxlRgmQE2TrKwzd6
JnAmkvqB6m9lxThlDcgLbdXGv20SP3Ts/muhf7sBkdg9SkOLjMYHhrPWXG+LwZ5AiaXhjC4fxvq3
PYLu0g+deNSeKE1nt5egA/rfGxO95ZocKS6VETx1pU03I7N6qThHsbRM042vUFgWs2f9uSS3Tobc
WkbjYxiF+zrX1iEy/xi4Ur/PApzV5MAMASgwjOVJ+ZGGyEhRWuCNba5GC9EzowTAWF/yn1x9it4j
abU94kknlPctyvWD1uv5Bq/HuujqVeEZGPYdLoVHmVlql5K78Bnn7XIA5KjGLAY0qTrcduzGtKeC
6jr6T4oqgas1MdW8q9mrhWkuYFE7AT4bzBqhYSym4k42/NUgo8bMIaSmyBA+BFdCnW7O7MdWw1Nb
vKrFyfaDfYJ3ZKo2Xhk4Q7P26CqBFa6qF1umdLyAE/KyU6t2W183nlmwHdQurBFnVS22vqw8avgr
TPM2lS6FYc6yCBat0ixKQ7pW3nNewGfRHQkjEIknesLUnvqz0oixK3w3nrh3CQ7b2L4EXPK5jJAb
ERSQUlaEwZGlfDK049yjq7QDAGd0hYprhSSSp6ugqUB/2btKNAvF9xzDgNA/7H3MtL2aO0PwmjYv
naEgDdDXXv6mIbtTUzwGNFhMycDFQDuwDLmr8AFzOVNg5CYmmCZUHelZU10NPuVEE8mzTip4G6u6
9fimY4h7QQkwg9ZSHHwC8rGtE/pcpo0pMReJACg4q81LCC5cPkSuLQMsY9Uo0Icc8KqTI4TKNxFH
VIguDpO9JJXncdDvtc74NMLyS6mn2inDvRp9tsP00nrEzvt3ECf3So9+5Z3IC814sZNp3SNFYUvc
GOAvqjq5V0nJA+ra7+uIeK7MLJwGBttU1Ve/b1RomOQ9AD2pw/UI7YYP+KRqcURipX8RXX2L84ha
y4PYApusBXTYn21WKqqScmWZxGpIj4p008qbsj7Z06WqUb3on7q4Dta2x7UGqsEOTkYGkvVBaXdD
uFbjDXNfLva7KPhQKMf7m1glrm06+IN/Y0EUAsOGFPFgjW+xqa0T9jl1aNFu5BubrSwIwIUVZ1IS
T1YaPeiZehdLZLLKMFJEbX4IwsNhZYXZnv8ldyff3uVcCMOiDFENo5MoZoCpJOqNl7NNZ3H+DP4Y
yU3NtQxrzzFvnmlhyNIxrMlnLNJDYQ8VB0jqRDWqrXbR6QzwIwhW4PLyPqXToGMGn+0vz1GyAgm3
0EIBv5QoEzvtVgpADJTnFwAvftmvMk06xl4MYjolO89QvuYgmPZcCcTHYm9ZyUtB+5TAw1UU+hcL
KqNGOTFkyXtgadhUiAcppmVmkpIaMbG0buBF0X/sXRI/lqryIo/1YaxiDM4KQDEogl1KI4w0Nbrv
E1UMh+Bo1I/QH5Dohvq1bOS1FgRPtMOc1rxKSBWD9mIBQyojQAnyVp9vn5W2Det2mRgULoWJSscG
46CbUbZMq3u/T85zsuCARc7eWPB/i/pigDppFbEi22MJ8iujWapQ4ztmwBdBOMFB4sAdDDAx8Bos
hTOqsZdKXDzG3V1h7n14FtC1TU26isrfGNN7g0YMUMOqbgvEaLqjqZ8qxOBUly8psLYYQEcZsqVM
/oLfCNPBV1mO7iUEV5I/rJo5/rw71jCk5Ir0YNsCPD2BNTxGSFi5Sx4N5VaZRf8lqXTwOVSycXR0
s6GKSOwIjqLPIicfNqld3UjWSA0tGaijypUow8tEHip0kouN9D0w9JOcUIIq5xgUbKFnq6GVXkN5
uOulBsbMHLJY6NqtlpWXUgZmXTaPvuBulG/TAFWjh7M0SurVqLV7NMsLCuBoDhRWkDdGAMZkea1I
NeLj4p3JwGHS5I+IcEkzPYzDTRZXyxJkhucfzcwmfe6t5ZzptklxCf2voeIDEytzCq6iTddqT3B7
GbqkfzBcyG6hhDem65Xg0AVrnAOlIVpOSo5+/jkPRLphVaF1zhTHlo9GfGins57vaJFfogiFWAGF
SjidfoZGSmwhJW60L/rHSXZ9Dj7dO1VgA5TsYkR3fbeX4vux6xaF8pqCD7Shr42kb8bof2qWYtkn
W4n4rhGuTcHCk6W7mP54KOMAT4dN1qVnMoZOrbEsKSaaV4XMTA/KkwHrxgBupkargd9lMkJKa475
eOjqtxRWs57sraF2rChcJ4weaNoOGMvN5hWQTsWflnubpC9OAqG6AmrTGNS9R6IbzLcSkXibw3vb
U2Ws2klyBUWyPEW3oRLuGoWKW12WoEN1+dFrhp2Ipl3gn2Uz2Yw0tNXqaqUfMbgF3+6B7BWEyBkH
/LZhvZkFcjWQ0jI51vmjrD/Q4Xc9ou7pUHgV4ZhP5XDGCOZgPd6wFaD1elQIkR+6tzzPDj4ga1Oy
9wr7kCIgL69aPk0g4wG//ti/ndKHXsu2em4v42AplTVtbIJngmDGcCGDReZZYkcwaFzHL4khI9n3
UG696JVwU2vjS95RNzpXAQY7BuhS2eTl+F7FY9eCi8rr62hKKxtvnD3cGPPNX1/n0aPvs7jsadux
dsz1EFzI5sYZ6K0atT0OCiLJjM3UT+4iKac5Q5ZsCXI1qPEE5DdmGgNWovViq4cCHIRJUlZvqGwz
bj4YEMDRppCEJQdnE2Z2zv0jBIxjq4bniBTEFCL4fNKXmnnSQnT0gsQlBCZQwoDn67znEG1slnhG
gJUdRogsp2WESCvNb1LzA0iZE7A0y2qnp8zXbkX6FVnLGEulBOMs1WBMtwBCu3upvG2SNwN9XxTu
SC2gE9QtWpUs3mkPnBNK/L0hEjes1iV8OIrygPtzPJa3E0tbpvbg78FMiIaN7Il4l4bGIkWcm9UX
IbqnVlaI6oN+mAOW3rMbTtWVL6mfcFiM9Q4hZcrWFJTvXc5v0/+Y4s4dYSpaDY27QTkPyNOEr97i
VGY7vFGbvfDB/qnt7cxhlUlVLcbxjlRuxJ7Z/RCn+8TS1iIFoAtkiOHb+Kal9kEzLpSDzMmGoTgV
NHUY3Efpbcfsoqlo3MSOKMAzDOTsqcRoEaRGPjUdpGmd9uM2E/fZuBsyFh3D09R7Lau1nth72xjW
glmeB4nq2vJ1jvCobFSt/ppmmWPIX0l5Kiua+kHu+uN56F7D5iQp7VbjzIXb+mAWFE4TZsUGzeVg
3onXWjt7KrHX0DEVjexX+RLG1aZOX9Lgmbhz4pmOQ0Zh+2EDeIyyD3q/bgncTZDUOomHMLw1+5wD
PSmhawaPYSnSTcD0hENX4QX8Ij2XFlW/JQFWfAwK8HPAsXQSMrVJWWRw1PzmIVFWEksN+E+hu6N/
kZkW0TsOaax6+v1kNs4gf0XEXPOycCIlYi1t1Ycfq7FyGPYZ2Uw9Dxz+FJSzw1qyiHIH8Ccdq+IQ
NsBveJOC84J5CF0oRjRe4lEthis/rw7c4etuJ1qTG0zghAqEflVbxe0xj+4HQgGEdZlihgOk/MXN
kwygZMTouxAe7CdLPWfMsp1s4G9Jyqnj4vU2DG4wpr2blMM7sXgEgn6wJPU0vYNIIC3aitfI/NZ0
MLLv+wYzVtJvEe6vZc/chGRUN3QqgJybNOcyyHhp3OBDaqJV3S89T9/5BmJuym2uTWboQTHJ2bNa
t6/pEPT9MdPIJ5e+dP9ejDcG6Vl0oeXktVDXaZ4ea3IdLM6nsbOdGlbtoPgneuiCrgHB1CUgKOkz
7w/MoSth8zO0WPE+DC1CLMxlJH0mY7jNUcYTx4UVRjpl8zUblBqobK6IMcjjO8/eG5H9QYqrUb5I
00anmDfsiwT3fVFo6J3hz+cEXte9ROJqsGcwgjygHC4lzJAKAbZOFDXQv4zDVdF2PpQ5FT8AtNFb
awBOEDT7jnxLQp3dkpFXYMcLLLo0pVOm5Ul4SJU3U3409dStwmOnUO9kR5l7sILAOwsevKKuGaD2
d1yE76eCKGpjWk/QKUMv/wwteVVz5If8yiylOJhY+uSoW815dHFP38Rk5HZImoPRjgzbgKoORBfo
L6m1NcdmcCbfdAtxIkVkkSqUnMGJ3JDm2erRA8JBCtv7MHTt9ETidtWzX0JLQ6GaFuegJ9699B1d
3+Tl1WtvjIhrxLTIh5MAquJP6BDEntgY05eOfTQcIxb9qIAiQjHTgX/m5LGjiymdwwD6MW4hZQK+
xJQnGdVTa5Kkpu46Zv0ivnj9oW13CelrJbxvIjRKqz6WAZt//RwSB61ZX2GGvdh6lfJ9k5HEVwe7
mEuxHJ91qtKKLBHBdgwXocAQ0WmrkDaSOdjrTifc3Of7wBBVvQgZNPtoPpEXcCfXJ7VZlnJ0ztJV
R1eA2glw6y6Q5cYxpZL0dS9nHmzgb5S4Pxsw9tUg2sjqpqWTEsSHXLkr5SVgzdz2XJ+Q5IROxCjf
NxEfCrE5EcAKqR9fx6J7C/CW6VxIOgkIVWSsLOIItOGGsM2nzqxv40RzSVV+NrgbUo1W9OtzlADC
qz+h3bmZ9ikHDWdfKh67sl32+M1yNuB/Nyx/alfi/kO/Iwthqfq3xqjd6FEqVQFGfPVCju18qf1F
J/STLkkRpoYL3UK5aXx3wkuyEhMH41FCHOe5Y7muNsp6cuBWLeln//K0nxq9fz5sft8/WteKbLJT
B9g9MgIZh/iFeMCVztekkPXx709O+WFcjL2fsCxwL7QA9W89a0uUsmKnfHTdUzzfs1eTW6+bDYMU
rgpXHfoRZuvwd9Wt/Bc1AqEonyV2eAXCGvlac2vuj5fM9RCIX8VLJnJ5Y0bRwRLF7WCSBm98BFa3
jYHGVyldn3noP9sykSyk9NZLfqEwK8PujQYbM7uXKF4ZzCkK2p4oQO2Ujixy9l6VXsrmo7RPos7d
Phkhy2rrDo9MKa1bZTfhRVBsUkjfa8NYRnRqiAe9aIR8puWbyQinkdtrb9601Kx6huY/bE8jBXka
RfjPM/tGkEjpNjR6IFsz0dBORRs9Bf5eAwJeNcQfA9Pt/XeGgAS1t4eBlltMDlZKvKxCYu/AdqRG
jILa4KNS8p7yLgMBPx718sULvtqk+EpL5T7rlVWsU6EKg0MpMZnJNUnwiKb4HJHlkXTrTH3N7Lcy
2kllvzUt9a4XzWMpMjAcja5thhL4YpTTdy4zdE46e2RrEXxV2uixlP7OiqdngquXE9Em8IK18RRq
yqUs3yT7q6v4zIuACNWKLlHn8itGlwTlP+H++5/sAc6jGsylRUhz6yaoLEKyS5h04fkIRo18DmD4
RVLS3tVeEy2m4iozzGHK2lYYwBTgDHA7PxMaLiBbmx6yE0mcmtTe+wo6L7aisKnfQ/KRkjGgcm/V
s1+nbEYyxTwtiaUdEa4cxtZN4HN36nJynuLydk5FMcJ8VUTBeUqPsb7ye5+2l7mLrafS11YJvIKm
xhCTf5iBvaPOiNN4zZe/NT6LRrxCJ96oHn3PWAcGzskpDcZa1K2y0Mzs5Nu2fLG85pDCQplTLe60
aTqjtcE01J4JS8dumjMs66z+2hJY4PQd1yUNUk0MrHGa/WeC0wTJ7RW+6dy7sRiwYKbylWBj55QW
TeKWVeQG1tWnDqYht0iZk4UdgRxwcMcCPRBkXYXSNeieU/WJSB3HD3dFTnwENB0csBLCHCM9Rl62
T4xlUMD6j9vdSHuqnJtRMiHBKp3lKq+WLQE2WTzgqZWruwL2Hn0WQo14S7pz00EewxtVhX/m4x0U
db9pcv/LVKpTp/oPlemjhlubRkhElvfWJg1DPkafUbIkHXcLv22pqA8kCGTttO7SrZz7T324qVqS
4LHMTAj02gGk5ovsN27KLwzue6YRzbFHonZq8dtMJNkIALtySavXX5ZaeYiAX8awMAs4Mn3M+LD8
kH2cZVNPXLE6Si/NxF5ZtXQO8nUldc9wApCO2pugDh4lxk1YSo9z6ZaN1Re5IMB5pcp0BNVsKpgE
iQgav9o1C0udW6J58GR33dXT1ZtYsmnkekuCLTKCKirGP0mvbcu4XHZwEyqO0cj/SGftIvRY3XqM
aQFY0mPdW7TIVtCjGOscQvp3nvfR4oID4yzRjvMlMvIsp6GMKScaZWVLwy+ozw0pV7i9ipVsif1E
zypFmGm5SqK4UWqhGBDD0k9OUdY+d3Z3qoWPamHS7+VAp1GiX3r6IEUW03FCWG3rblW+VfkmVyzH
6zMsma9S561CmoL6fPnATyfv5ZiYN+L6guSoehE3M3snSnsvFIWvoXZ8Li1e0i5zwYV3pNWOounQ
xDH+s5iU35uot25aU7v1Mfzg10Vm91LlK4NoeT6fpqNPAkQB0v+6UcfV1MHgr66tEqEm1i9UI/tx
GE6FB+hf1qjjRFStQnJZ+DKBCW1aZCcMK1GV7Ng1sxwvc/NJR+Uj9RCxzQq+3iQ+4ERwcJt0O10o
RNFGD0Vu7whw6OduPqmE9Vbnn61DuqBkAJt8npWuuW39LiI+LpUgasTafbkyUuaLNr42w77VNJx0
nCryVJzVrnZM+6NPCDPqxC5XmvdYTZmRqLnhYLJ4qXw8yKO8M8psX3qnPqX/TckL0lIzlp1m7kVN
j6wg/05Mp8oQSD0nd+hIsA0doRH15DFd19N1FKyYtUvVtE7iJxnotwqGeoZ8+7a6Fd5SR0HWpYiD
0lIm9HZahvxkyoib/qtNLWTl3amoG6dDfNG6hi8tpWxTcJz1mgFmmCuMsdeGx0rj5oqVToqtpRWW
1xyLaJc/AbVeeTByKwq+jIIFFgIKUUrEvoqWUdvsGjDvVqftW3vYawjeoyHb5Gb85HPcVkPFQccf
pZh7MzcoBzFhpqj8ERXmZbY2O/1e+Uy8ZmtrAxZGi91lW1Jock/fmOMlm0gb45OvkSXK/PNwOeKM
0U7OJGsOsgNwA6GpQMnGjZaQMwAlBH0zaWkIlxupvL3nDjY/PTugyG5reLT31K0e7L32OUT7GBof
lNf87Cm9Jc53YIS1xVTIlPbm/2PvvJobR9I1/Vc6+mr3An3gzcaZiVgC9KRIkZSpukHIwnuPX38e
dPdMl1RaaeZc7UZsRzsVRSYJJjK/fL/XxOZey4JVRMpKmMykFo12EtI98Ms5Fw3Ctl1U/QLPDntK
R8gAhTPutnAAfJakfQF8E4qEYxT3+ErPNDxNCqi4FlrG2ofZQRY2Fu0zo7om//bFzKUbyXgdTe06
Fjxbyck1UldxHa4rHMPKBtJU7s2H7rbN6aLhWWKwHmAA3dByE/zEIQOVPCprhcuzkJw6plEFySrs
dEcXr6qqn9fmHRC6XZPTKaUPNdlbemOrfHnek5XfGmJ341pgi3rZ7VRIOoYg3BWj3QnBbVnotiX7
66yEOcgruXzdOhZJPdYVbTGTmauJcTHSbWMGcz18sGiPCZ5glyqTnygLJygO2fCkY3olLAJ6Xeit
F30+QKrMXjD7cSLipyodww1FGe8bn7BRGAUh3rZB0d6oU4hBtZezfAl8CyjeEJDtFeu2bq8gJixj
jc4ahNs8zDdi/yJgU6h0j4rYEZMAA53zopf2pCieLbO7TTJjneEa3uec+rjbRHC6gPwZqg1S2LLi
EhAu1sXCXsd3XfC8TdueTCz13W8W58VxMi8f0E86KgmbYodcGhKCCFofh8EizKRt72pEN3mvJon3
iUdNaNhNtcpy/M3ZreXsKKnN3jUkIE9/2MTRrUrSl+uPpzbVFoMnL0OvP/k0Ngcrv3ElLiyRSSaq
AKdSv3caqe1YXq9FM8Tv2rp13Xapcie4FHFVlK0CCPkdknOaDY7Ht6KyhUIFr5kpmsK2PUKy8x4s
6S6XoQ/45KJRiOaRbeLNYVZ3MngTNO5OvCVMoJSbXZCASbc1PAuwBKlXSrhUUk1GH4YlkT+moFvG
OQ3d732Do71I41ALqmezw7VMVwkMJP9wWVcTQt1jsB3Ybn+u6FoKWbnWLATkXvVN7dN7yvsZmRAv
lnmEYzkBbbOGurCSxd0UreQ3Z7217vNSsEUVsWGQHqxAhJBQOxFVvXDEzI2UiU3Pe4+4ORTxVEuv
NWHhoXCC6cSbps+XEjbDipAPhZOpbPOZtkv9iajvmMU+hEJW7lV3m8YLgWjAuFlkdbwaaVoLZCpB
fgwJSFW6bGGV54inC1E3j9tmmaf6NrdAyTzt3IO3ev03A8eFGBcXGdxs1K/j2KAyyZ3UJfoE1fbU
sOrNK1V4Rc8PYD3PPfV2snNQ/NUYL0ps3gV311urVj2NnuG0IYsfWUlmsAX+qmYNqiW6MU7i3/jy
jRtSmkAkdweqeiGRLCQdyR32k6exrTehotxYEakJmnDK6iYlpn4ELVmm3AGxtujD63yYtBc6dH35
VIRY3LpIKiqDuDsU+qpLRAgunNi+9MwrN5lznwHhltzfwQi1PYUzGSTm1eAKNJy3GF/MEGXMulSd
hP9nMWmfUMUDLY9wWDDNE9UnSd6SNpJh3VtggYRn/zgeU0wdW3AGtZ6XcLgrv5V3Qa5zrBjmZkRg
dBnvoKWsRZAhX2tpd9MpqXZRsY4wyiBO1o8JuaMiiX3z2LiHQnF5ziUZICNIryHk+nTa3vA9FJ4g
urTpDarwkkOH5kGZyx6tMseZ76zH2b0skefWqfA2hX0SY2ne9uwXEn17j1qMJVa0gLlop2n9xeoJ
tHIXKa7ydMrojE0hXTg/GqW+IrRGpEaOMB5kcootIcvIq2t80gmNGM6jLl/pQ3Cft8VZRP7iFoQU
extXvHhAsHzF9qDAwe8KALimOPsVXIsapXqmfEH8/ejMj6UDfV/6IvzXfHvy7nLBrDUFZtyQ5Eis
nwMq4EGQvwAxPiTgmRaWqFDIiHQX3/FcBtomstnBreFO1JdTLHiAhzM7BJoRh8sErPAVcPIRtcaa
7JMh/GmACu8+mavBWsbvFfdNYtyzTbsqnPSq/lrk+gHfHTfEScA46WkZ6+0V5A8hp2U0DpiXm3QR
Lb21sJRXqf2VF+8HHwhJGYWDggPeZC/7diCjzUox6VqC3tb1ulpGS/wMUO1+ZR7+4TDT6yMl1Pln
evwHLCYqpEaJKsTBmLisoRMvy/k0zJfiYPUDxrksmji/o0/CLc54NycMq0Y/iRYEF7dmPgoxBnGW
HTbHLD3G3m3F3h2w+Iv0T2I2WDdaNWQacbQgfGnUTlQ00Mjicp52wdHDzSFjqRzuK/04lGwh9VKD
gmr09Ja9Vx9aUcqWJuuzoaHRWBOxG9cv1cg6jqeoyMpbatU69ppjyi0+WHswbCNZeujdwDtmEyam
EGMphKT10NNKobhh+LU0en9ZIYNqcicjtkTR7nUmAVYLRogtD1TjVBSdyryupF00uEs9rfeVcbDM
WxWOQFiJi/p3PpNEyQZj8OLVAYFWr4KOykabontY0GD9d3GADdilth78xlyK5lnSj2pG/mYI94f8
JgNohWRblnlqLWhHtPp9lfyQVUCwXUHGicV/Y8z1dFyXuru6JnzK35SctwL6W2airg0ab/0JTEDs
Dw20ccU7VGnvGC5YiBggR8RsXbvk4bEbCQNW4MNF6hT3jccOYXm0V0MKQxMbU4VkGKD9oBnWjXEW
oZIYQnXn1YTNYEk2LceQ+PyRnhKNKWJR8GlZwmYiaR21mk1+Yu2RGsaxJE427H3/DYBTxoKDsyZ6
ex2k8e3UloMoFTwL4JBDVb4mym+OBNG/MuzJ7BN1z0I9lcHyc1T1AzxallB9oiiVJzvTd9CmWQdD
HGcTfRZ3W8qyFh+5/8YIkqqA22JFJb7X/ZYCQ+g1IygiNJwrRT5//vof4cJopSdlHf+enLnfXrZq
bCKieBB2/eGCL828VbpIllS2TnRBBY+cP3v8fMwPtiWGInHDwH3H+EmCnlS9DGNi4mL6ewlzoHHf
dpfPh/hDbvtWP6RLqkUlyq1o4FT2bgEiGReXogGJfdflm6BTZ7jSzuKaKOU6JcONzEjcdd1NNYXG
59nadCktE9rtFlFUMbkKmXkgTXGNBzgaha7cTU39dMTocTFWBXn2ZN21tZjaelsuzNw9BfWw6kgg
MmTYGD6gSyqoy6K4av3+3uv6S6KV1xX3QTPAiKijEWICryxpJ1E9KZB8dMv2+53Gwc1yl4EMF+IJ
dOi+FB9LXbd9/0E1PdvXvBz3u5fKWKTlNzE6Q6vYyWl9ZWn+ldcuBmrZ3tPWAQdLkSgyGbcL/JaI
zZSXtbUuI9Dasl4Uajz3DRRjnvA4DF3OMWI6dno0T+Wm22kmy2anr81+WITmrQTYFhiEs/oPuTXs
QiwYkw68oPweV/EhCASsh/JZwinI1ba1u1ZhLRCpM7Mgygzx2jIPtQfmGMuHoh4WcWYsoyBxsk5b
aPJt3twFSAIqy5qL2qWypG1JXrWQmzTE3AfPvOp024PjIIv7aNzUIbwapxbWeXvVhRuXQ1bXLAh3
tRORTEn1jm9qlgqO1S01TiMwsTCnZn58t5AoSuhRfPkUTTVrA9wjDGQwCtkyg6IBXlO3UP/kZJli
SWOKRIrFY7eXPQ4WJh2LjBY9uOxN06MlgrroJglwk/ea1vhDFQUVsMVQKMzXslydVDm8hrzX22kn
3ANdeOx22EvKQJOueSAxuGnbpZhNmBdqH9lD21TWwdENw9u+C1lB/Qp5LxhVbYF2LWQ6AkhCgzyc
dySoe4J0iegTonHa1DU+XYlh0cSRr7R4vCFcsJL3BnwgIy6OQrFtiSeTCpSNmAJV452XoCtCTN25
4VEZDcghXH6lgZYoJjuB4MO88zYW3HxPwhnSXbL6LwrwLUXbDKF2MTiAhyUJyDVsIk+jQXJD66qR
yFNVzr2IdfujJ151wrVHNLxv7pNirzIvlfbU0qCRAYmue+Zi9cq2DwyCebYMHpYC/47BWSMFKUGV
rm9DNb8th2cDiTfGM/FE5CpfS189morllAi0VXXN4jKDd2JwtvZ7TuNCxi1wnOwzW1Sw1iVwdQCf
YIndhQPl+nvp077nLmzhF/Qi8vq2h5uMoBkMyH8eYJWU3ZWCAX4J4iQ/BFJI/nVBT7/aC8lLKyMH
1jHMyNW1gC9cDk8fM70CkUOIDVJwGeTrxF2Z4z1hn4l20axvtXiU9A3UlasEtMPD3wwtBSql24ZW
ayPiaTk+mSmRxv4qIsrYMlZxcZdod3pvLKAVieFTKIOb0k3No4KahB6dwjkF5DpEp2WWr3HazhMY
NKiP02zcp82jTlE1aYQ9AkNL8cEQv2GvH1WUAMITxuNDL84DpGQSqWMjsnMXWCyunYkiFQioNOAV
BZRaPtmtYC+6Vjh68t0IALNlQGtmbxsvUy9xjPqhsRY1LAcf31Drig7NIjbvFdjirQ5uou81mX6i
HNyN8mHkLMrOn5UYnqprFSUw9sEDEriSO2YgaEnImcovIUK8nMrKJB4NY7pIulHVEOif0zw3oUGl
lom7gQImh3dcHnwpX6GX3rKeLl0aT5K4EQeExIjahaC0e+8UwCDhHcHku7IayH0KfDtOXOKW03Dc
FStCKdX+u0s4r4K3YYeYpYGPqgCjqAK1DcwLwGZwnm9Gu0lw3ezSHGc/9NXj1hRHOkw1+hFjkSV8
CfXZJb1ND1ZwV3cFwfGdho8DvHjlSa2vggEgkJN95w1Hi8aj37MNcUPpZGNmZKWVSHijYKkRb5pU
9XNQuZD5YFga+aOQVo9xQnNfZhUhLBEej9doT0JICFtzm3QvSdR/D+J8mSm3OaYIbWTSRmzndJZ2
g2rOEz4aiZEDrgMtbnh1f5HKAKKfiDtx/tiNOoG60AaEzlrlanyN0RykFiR6+TDOTWwqhKJnMpXr
yDPuYg2eOKh0mQnwy8zxJlRgTI1YF6i4/WHdoBqnBOEBRMO1LOwr+aWIr3G4Qx0f4Se4tbCLRs0i
JCjYMvLZhPCpJ9tcxDKuHreqqN4heoLY+OzqF9V89LuDS8r2SIRwFl5qt2Pl2HvkQXvQ5OHycTiP
tgbpiooQQsFqlnqEp6XvvsbeMOvJ+AwgzxtaeYkmQ1QsUrRROSYyMUmGtyfUs9M3HVp5nCyOElNc
0hr0AawCMtTiBoZjM64rttekpSVRbyKkqLngOWKzESrzsea6qil0HjqdHAXilwj0BoLGlY480TP8
SwWnujCDlTq4czyyUQxJ1NrC0cABO2qg0yQcLlok9gNx2To/G/miFj2iDPajh9IKBuSg7fVwoQSe
k7nIduCcjvGqpqvYlg86b6UTL1V4UeWc7eviZnBEsBGAf2GWixpqhlrqhOytNIJEFe8SY4VBzMza
t7pvPezZz+utn0s6HUGcYkr0+jWVU+zbKhLKbSDEGF1RaRiOZ2WOAgRbfJFF9+EgRNGZsoJlFpSC
t4OgEsh7SMSKXbubQjs31k2QrT//HB/QP/gg2GbJVJTwx+R3LtOxGgxtPNJUrebdXLdjJ9rL63pO
KjqGRfLp89E+8PdjNAsYw5RFZB/auyJViyTTT1oTVxpPn4FDzGS5JUvVt2OlnmsdzH9EHwn8O7gR
ArwlDlf4Q/oE30qsNZKx9AXu34WQQCU0bts2uouMeVWGs9iSVkqgPgYolMfuNsfvLoKxM+pAv9E5
KRyqoBkkbrzggdQG5QZ2dVy8tuxmQg/xPwWyoRIeSMv1aoJtcDcOrFOenSS5XxVy72QwTav+JeRk
HNYFNPR5LxymJrq5arMTUFfXPUuaP+eohvRpo0ivSg+8Tm/380v4gXJ/uoSmxFkCZ3DDejfzWrcI
fcVy0SdmR9DDqrNsSB8iBYw1oIZFHaijjIA+GAcPLaBsiv2onJgnIxLshB7J52/ngykKeUDS+TZl
FF/6u+lThuaYmCLTp88vgoLSayXmX0R1/HzmZPL/MMS7cy426J0ZY3BiA/Zj/hhqX6YxTJfs3dGJ
EQiFgigE9vXeIkzMGt+S/AlmuP3DmokATm2frWEa2ule4NSS/rcu218jvoPzFK82TGPkM5Glabe0
QPqrNH/9/Kv5+Lr9Nca71WMUjESUiWeBxhMhJxXnJbzDz4f4AAmdvpt/jMFW/naFktxAquD0Yv/8
JDwBhDrut8RucCqfDYvpLJ3e5OEXY/5MIXs75LsZ17iJh86KIV0UORxDi1MIcRFL0C+w5N+X8J9m
hcxfksUarLyHDtPMTds+ZiBY5AfoujZ2Tk746F8p88gRvn3pePbhLIQ2xtldl5CjTY//AFVaXiNk
fhCptpjMLWtG8bsq79gYMT6A1XDPaezrxIzp3vnpM/4w5jSHfhizyXXXzVw6JfJ1A/lPWolIhomb
PhvLdE6gQzj/fMLIvyc2vR+RYFUcR3BrNAFM346o0ByORzNmxAZTYHJxidzG3N3NbkSN8tHy15Xm
hLjZhMl3Le+g59KSqjsWd6duVhaKPGScVuRIRF7X6VYNwpOMIgWkeZXSEBOzRzme3HyVVWWhzcf+
tPJSssghPuyq/o6zsd2rMnROKNpUvtAq6kKYeMFOAS0IohYG5eui9I7ULHZtXSfytQqyqrrGGjtV
AyIqnlhd0K+iKHTM/Hs9kKbAsYJ3nVQmxhP6LO7PrbnPMUIqmn2YHZPanKHX4pvc5E3rRDh+p7gs
1oTawnLBdlESAHiVQ51f+SUGD8UTNaTT+tZ1Ku3d/ujmG1gJYmf59nSIirXvWNLAh2qchpNeJi6M
9EZGJiRxYguHYg61Zl1ICJNgTNfm1sopsqmh+l2DsmbI2PrUvdAlm9zAs8JyufYaQQsQuLEtYu8Y
YfErOsnOry0acqJGEMCE2WvKzswOWbCzjmF8lYmQBqcT3RyL2bka488grqBy7Dww6aZ8DIR7ZGMR
CA+W4Im+aYqDZsFxfzBaDXHvtivkuQvQ2iuLLpGWOv3NVgaMq480k8b+0SDP20h3LRcrmEiPytwo
a6QfRbTtudYyrXkfxxrq2bZfpvGd1li7xkvuFXKajSjbtv1Kz8FAEdpifBIBhejBKQsPAiCNG94P
fGVBrSxyPCjzdBZXxbbTgIxuxkTcEngHE4cquDl7nLEF/N1ZaWLhQMhGPaSwgbZtAeOkMx4wTRgh
6r+0QByoKmoXgjQp14Z6p0KKgNRLVQqkOIW+wEbA4t0R0C+hgmFNhRWl26Y6oOi91wC64UvxLUER
GM2jmbqrfrzSklNWdegTdDrU+RelxAd79xvE8N0mFEpGWCQhVwYwyKxb6EAHyT9+fsN/NAaFHgFE
hkzc3vvy0k2ssCuznqYYxRhuNQ2KQONLb8WvRnlXIoxVIMoR9ps4YpAzvBS4brN8G9yoh3bu0Y/r
YHp7MA2/uIDSzxaIumQQcAyUapm69Z5jLJpRFpTWMBXPykK3w0X6GOwgBs79Da3pz6/kR/sRyWzA
4qIB8P4TMm5KXqDCzeQ04AxYO88mC9opQhlPb7IFFv+Coel02d6t1TQDoUkTL6loP1HD+9HrUm5K
zLUkRy1ncHBsZMtOhhUtFsn/gunnB1vgmwHfbUdDOxj4vzCge2MuJUfbjngk91glYR0cOan9lUnm
R/Pmxw84Pf7D9qcUiRA2A+NlSMU4dy6ghvl0lD7/5qZ3/dllfEfip7ZIjVpklGKKFVDvB2vx+QAf
9DRI7hC1qWPCHa2q72oiyIKm6BG9R6nSO5PxLF/TukLmh/Z+ZiwnO+tSWihffK6pgHz3uWjh0gTH
ZxQCzE+zX2wxfws5ngYEEyY4Q7kQfLVwPpbRvM6JwTpMLKHPP+oH13KK7mR1VBQare/jhJO+TUa5
sThAYngpjtjDG/PPR/joRKxosqhyuDcItns/hKr1Luhfr9qeO9eXxiJgyktXOWAe/sucP75oqX10
X/84nvKuhi6T1lNbgfHQLtrYFONsR0HbwZN5AgmmCgNz+/wjfnAR34z4brqAbxJ1k9ANKKqJh+47
Vm9/PsIHN9abEaaV5Ycbi5Zp00ceI+CApPpo7B2l+SIr4Pfp9W76vRnjXSXZpnINvWQaA120SrHX
tvseHQtJl0V4l4CLGmFiq94307xD1QB7mMLgu+AjK2pmEiRIAba5JhazJi9BuvfUZrPMDO24cMyS
1jTIAlDAfVBMh3pOgXjD5NVykPWtqpBquakgd5pmC93+IFJ1+foVMZl2SDoLrg11g8QMHtVXcp0P
L6xCB5ZoVlP9qXxG8YJZkc5kyYc7Dzs4UL9O+fdhp2mD+ecY71bhmKQ5TnVc2EFMNllzSTI0dv3l
8xny4Rz8YZD3S28tlqOcMkjl3iG0UL46Tn31+u8WXUF2vdCLef0mkchAFZwx+uLG/WqEd1iWnhVt
4InTCPIlL7dEBX5+hT5eGDSJ7EZS5sgoeHebplocIQpngPIJPOLgLolQPJN7RODCHDvBxZ+BAf/x
1P8v7yU7/nHvVH//T35+yvKhDDy/fvfj3/fBU5lV2Wv9n9PT/vlrb5/090P+kiLOe3mp9w/5+998
80Re/8/xnYf64c0Pc7yB6+G6eSmH00uFgOL3QXin02/+qw/+8vL7q1yG/OVvvz5lTVpPr+YFWfrr
nw+tn//2q2SyqP7Hj6//54NXDwnPu3qgNv/p918eqpqn6vpvdNSnyC+FO04xmKjdyz8fEU3+DIEB
nk86C1DK8dX/26+C+Nvk3Q8egjpMxq1UE3lalTX/eBDIGBBPg5UkG4b06z/e2Zvv6K/v7Je0SY5Z
gALmb7/K/PqP2zCmbLyIBiBqwmgAFHzf+Ee1lGS6n7pHehQz70GfW4eGlFS0whnhkMpFOeC5JGzr
YKtfSdJMOivNrOAkPfP32ba7lrWZd9sQ0iiaV+K4j7Ij4kfBQOlFBl64LhNs7jp1Pi7Uqljh44xB
KUR7G4ualgisdLKb1Z7L6Ab1QeRfY6Hco0hWHP0lief9ORivSzO2J9unUTyj7kjXxiKaC1g6wFNe
A2rP8XuJ2xl2mr5tPYaOdYKf1OUx7hw4C2rlAmfGXJwX2Fzino7D88kUsCaROP8RKxZy1rxSTYTD
/cKqkLpE6hxF1cxoX7DydQSZ86kIef7ieegofI02/CWG35lluwp+c3DQcM1J3JeAcJ5kR8tDSwgE
g9uKYUWziJSrlk4k8p7Av1WJC3WLVSMs8hztdbr1pxShBpXfSi8d7KoSdwaNqXUaRbLz5KyPV7G0
x053qYHeS09SAwcbg4+ghUXVOzkEFxWSOPgZBlTfpRJZird070vvOo/WCg4xPvvPmteFSFYNW7PZ
BMpzYtcUdMEUoQrNeENmUXpt3ba3YWm3p+TgYbq8UJfqK7QpJPyLTLqSTpNlbX9r3WaH9KZd1qeh
vmTPCfWNXZxlp10WBBOuA6xmgVHSJ0sC6D7Ue9xdqudmXe1QTl7VK3cFAVh0ajtZBE4P4DaXN3RO
8RSbUIOzKc9Hum7uJS94R200Q8yMS6ql2wpt8/GZNCh8DpCxbmuknlgnuhyQhHCpeStZWWnHZhtj
kXn2ORCHF5F5EgWLMr8Zqq2C4c4Vpzf/WjVmY7/UmwX/Ywkn1W+um21oo4V3ROkmufthCfjzRvvx
xnp3uPvHfTUxhGBdwvV8t76HRTZC9HOto4FWY1Mt6ztx3UCtGtb58v8vvdPaPi291qcr7zJ4LB/i
+qH8cfWdnvLH4itov0FCZfWFVImOlvMNGMUfq+/0kK5jBa1rumJghyn+tfwq+m+SpsFhVSiQRLJo
WDL/XHynh1izdRoKpBZYEpvqv7H4Aly+rQJwJpy8JDmMUy0hTSVG5W2lS2yYH2p59srK6q/HdX5J
TtI9HSSrtjF9zB19/owDCbn1405aNcUsW3ZL/CK21nZ40Xbtc73Oj9VVesGX5xA/h8+celfxZfTn
xlN3C4mneKjmoo3lO/OcSD4bK7iVOicxYN0+/86+mmGPskFVeV1s9Af/qL4Gq2yv7eQHy3fwZ5Ew
7LgtL/Wu2giLir0BYd8iZa2N19GtfJ3v8Iu4DtfKIjvJNmk9x2FeXJewFxrHvCRgwip38SI9ZNfd
DaxHHqmux525BE28rdfFSTgoT/IGYtGiW9Y7fYmOawGB36lX0VzcGAu4Pa/hMdvwLq+UrbFyb5OT
gFf5k/nKykux7GP0u2pgrgCXgp1WjrkpNqCRFh4CB2uhrcQb+LDFJreOj80+IEeanJ8r/4jJ7GG4
5RLu+Ayv8hza+Ro5wEa3xbm2TQ/GzJjli/jsXuR1tuQNciy+ECSF13W+EzfKDkjUFhf+lXlxJ6bz
PLNVp54ly+4ldRdlM/fvtVW2kRbWQpjXK3Qu1yV8b2HrfjfgEavnEZ+wax97QtDrBd5niMioyjD3
xemH3/f3uEF6j7G0VbBN32rrxtZtTKuQlGG4tRvYQm3zW30esDnh7KfPtPtxl6yC63xbLLFSDtfF
itQFQCWsG2cxlyVc+2yeySpbYge6SS/Vd+Eq2ZtHRrizFhISnrm/FgcWK7bYJdpVxzgpWMjNwmfP
soU7BEuHbmm+DvuynrV31gmrsjtlW5/Lg0nT0l8CKqniCvWSrs2EFeFlHHhFJ1/Cg100D+Zm2NSp
7Vj6nD3yIJyZn4CofnoIkpWxkGbZnuc7eHzNAFK2CHJBpvlGlrGTf6tm0qy4bo94D/n1TLniooHA
606/8hvQeUe69C5Bu3R2F2Jg57t20VG5z5JHzQEmXyLuCW1vf0zsmWpnp3AxzuIF9KHnRc3OPtNv
5dTxQoxUuUzfs7nmz4jphLNezWUieFpoGMvie7Ift+mUDo0eGVdfXuI5ZBqJdr/ujRnGYjpayyjd
ATnhrtgsJP1+kqdY9asgoxOxXmMXo9GZrgFar3plX8+OT9WCfkI/T+Hjq45bOaSaKjft9XDWbqgi
EHjmyXZKOo2w2LAzNOVPjYPs/CaeY06+KrPJpAXOos5UjHe0qVPIF309I+IQokVnbfCNg2cpPvUq
Ll1MXXHuLoHihodiM96lIvTNDdJhgmFD2IFP2aUh43jmp3O95VNsinU6jxB9b6hzLsVrICPlMM7u
lcGyVC+GTbpTl/VCEV+0G/bzyqkOzRltj4ESalEd2j0qPcTHe+1WXWDZDjlAx9ub1Yi6YgGmBTFu
FiMfIo1DgBETYpLlr+HBdTUfeK+PF5WzSrtULuWGO3im34iwM3H6y66R3BsgzvhMmsYs3GdH9ZnE
Cn1OzVHZ8obwB79fG/E+fgjOwlpfWmSxzgSos68C4KdYzO8y9IEA+bPoWphzT68hmWoVrjgPXF/x
viodWb3THcu1E+w67gT07k60zJFrdTBsVqo+l829Es/Tx44ETmxhkYTjk1Nu+2RWfSP1BHi1OxW2
6UAI132qkJU1zqGPMyFqLh98JuluSIg+yr4j0KZBHGHm4z65QUwCuXJuxhUxHD1G4O1Gnke38Aqk
b+rWkPfpTYFX9x000BGxpzcz6SPYIlyppbgvTd3+bgA6Ud/dRv5C129rMuHFO0ruDLYtRDJbDOC/
4XLmoC20HGxpMnoD68F64FoPZ4VW76o7d2fjljllp0zuq/ok0p9CHaDPyk19HTlnYy1pdkMUpJ2Z
i6HDlWIHhOcJTndX3YnXNJnahSjPKXXDGSITwV4pWO3cCEfzVK2eLUiAM7zBCO7M94L6YOxFAcLR
fXFokCZUC83t9pJ3giZ/aDzUWrP0u9HcNEmHABIwUsfwrxXs/im0hyVCO3J/1/i9A2sHp44cPt0d
bGMfEvAy8y+8zn1s+9e+oc2ybsHNITkCaOa8yfcyhkOPyYyXdcJ5a8ETWbNs0EKyU/1OoUZWloUO
Gl8QiQMbYmbuu0QlBxM1AecDR7iNkZ1/o+rVyZJO9sG9mN5LByJyJG9t1ERK76pXBa1YkT9p5Y11
0KJts8G5SxWXTjGHQXjQGho29k07n3dPCbaKIawqm6CBYqbeUfS2ewnbgDyXHY91cp7vW9NmbbeZ
9jic58uIB66bRY1qHvt0vNQD8ciGhTn9E2ZwZHLcqoG60KPkTnDwM0thqJ9d0sCJCyAAfonNADnC
687J7eLRPJmYAHEpalqqdgXJ8pF/1ft4M+zcA7xVp3jEMWfNUHypua3P4x2c46pkpc/XOpuL+t1f
N4/U7922eVSOBONuoVpgQNTjmHLMdmbhFPeddpRWujPVwXxWQHNpYfRL/gelsLiCaODSpqK8T/0V
czVHWYdNXAcna25EyyJfY+jmjg6mo7V210GI54TxuxWfbQjzNNm4tBXIKjSWG3/DJGM2t3tokhrH
vFXgPJgrHwPBDCsf9PAbt8b8DkI0ZrrOM3RoUf0D4fm3AJFLlvD3e4zjDTayfMkmHKF6/0v/FwIh
KvXz/xkHsbOnrPrlf2xfXuIg9f7nL+uKhKPn6sfafHqBP2pzy/ht0jRQfU+9LxBxiuw/SnNL/43s
MfJbzd97K9TtfwEjkvSbLk86LB383lRMk1PVP3ARSf4NJp2J6Azu+O8V9b9Tm7/jmukWUjWaIQQ2
cg4gI296fz9i0Gmv+GJqFBo25/W4KXwPs/K2wQbTHus0JIBaby5ZWkj3OVbuJXFKKq1Qz8K8fOaJ
gbvvIPhtwYa1E7xdnErduDS/DUoX7DwTefuOn0fMdjSKvl6UHwRRRHQBw9XbGJnm3o1Ro2K/qkkj
sHPf34adwDTuEteIZ1Lc4+DujihtG7kUnjqyE+8srUVWEHjQ/GD9mSEaU6G8UVsJy3SxUSn281Sm
/sbjoX0J5bEcZoHZYUGFsp5wbUH19CdLiLTlIPbZbRnn5BIg6G53Ax5P3yPP7beNKWDbaNUmd05S
BuMSQwf3uc0Ti4Iv1PBCGeIxexCxGnkO5KHaZz2h8GilxRS+pmq537xqhPkt4GM+M8xSvJLEHhWD
77Z/5jb+W/fe/26qmuNh8JD+Aozz8tD8kr3+cq4f6gB39af/F+43xDKf3XCbl7J6GX68v35/wp+H
X/k30DxQRxp6sPxV4y/oUZB/A/Ij2BSXdVEGmpxkUn9ij6r1m6xDd4EZOGVCoq785x3GQ5JOWq9J
DiH6J27cf+cGkyYA5K8GDICIOtEQEaOSGyobojodjX9o8hh6WQiIxeC0pxxQxltvNXm9M1tdkpZb
/aWoYP3L60o9Y3KbpCzVqbTQxZMiekuDLPAfrtwHeI0mve1H8n64y6HvkbFIZCp4wfT4D+9H9soU
ijUce9wAzySGeHXIW0NmVPoLyMS2mz5pFX6AbLC4OU9+Whk6TFfsjmWd3iaGi+IG3orczHJ4wxLV
tTEomyDUMBEKrgtNvyJOBdt1/RCX+uPg/Rd157VbuZJl2y9igS5oXrc32vLaMi+ETIomSAYZ9Pz6
HswCLqoKF43ux34Rzjl5pNSmiVix1pxjljdzuGCB7XM9hg+cY3upr7KfOHM/N90v4jiYNzVgH+xy
ZbcuETwvgXzmH6cBGmGj7++/0IHB4E5X7QrwE0UKPb/m2tFfjFpUqihnMHFZbrvJ6FkuoKrY4tTY
c7mDo92B74bS1Q77JgMhpejnzfNqQFdVQtdULWU8nyHhOycThhXAS0+vM4hb+cJGGot15JGeJfm7
ENm7DgPbxRnJiQ28XTF1m6kDTY60P1GcbvGnBhYWHD5UKAxOsD+wgDSJf3ZHR9I/QHHtFeTt5K5r
7jxEQjkegBS3eJjeBR0mUk3juAZ1a11hWK+4VSvy6YnxbnH6uSsUXYLVh3/TnGATlhuJfXtu1zUT
PehUor7O6MOW6xeru7b9SINpNWOpKfirnEUm7sHNBSTQYdPMcNYHE/p3rnggr+nsAG/Y2RkSm+Cj
CnCioU9v1ZXPHMl78GspeQAt7gU7/uNyGJyuRASuLD66gfLYG9t1iF5d4CqpUJxXE8zrGOk8V48R
1krrm3RAltVgAIrCtY27I6Yi+rHhO9bVxyR+qgC+LphxFxFmzK1YfgW34lal3RoKPA6keWXatFYX
oCUKMYsokjSnh+TuqtgBj8843zUO7AkPy8edeV4IneFIg+Qfx3GRwn3sMfUbP/l8o5oPtqiwf5Q1
Fs0Vbp51xFl3BKSREkoS1XfweVYeWW5l+dPPoNImewMeZak3iZC7c4xbW30I7l7JfZowI8zN1Zg/
LCrovuRJpJ624j8Wtx3oaps9NQOPCfelAdrlAfF1LB5VkLvhxJkKXmGGe2n5s0EjT+P/W+4DpuVV
D63L6R6b8s5YSt7okUciqgVWNdCAQG0zgEFGnGy9ot4CguWYygAXSJPJ+dgX8XaGlFymehsF8qzG
/QyBJ6yig5ACYA7lLubGgAttho/LJ7SyPwl3uXG5zElEjJGxNZeQIjM/uG28twVwfmPnYpipeGc1
+UlNnG9ETu9dFnDLYG1AvUyyP5qHuEBjNGD641Om/R9L7UX9M3JjzYRCn4cv4rHhUtaALoocgS8q
85JDVYQVqJmjrfKrW8hSW5PSN0M6VwtMh7659ar5pTLGb0vjROuKS6vHF0fBT5bupY1xV9r8aNve
C+yEGQlbIXjM6jDDOQ35fZc/Na1qC+Ztrf33oSLHnsezEqQu23/kPKxl/pGCeNbVSBwCWrP6alnj
uuo0JsUfVdGV44q2J0z7W5c3ZBwffPfJ4napiEZZzC81/LHbdu2DCka2gOOaZ4q7lDQuSvd9Rnss
xt/UMKoZwdgJnssQahu/X+cBaY6Do1kT48ESQrQFS9uyS8A95wqVncu7wrPIybfCXOjVfyRNKt99
jGwwiJ9JyfVXNcbv4KvU7kn03u2M7bJiwYuqALM1BNXdmLzlWMkzAjyWZ3d5UXkPqBPXAERXml9p
2Z0sxWqHVBIF7kZwcLc9edA8w0Z2nQA7MeCamYkJ3kVyR/yxXEXjtR6vmpcoZS21SVnlBfT9Y8Yv
6w40mWhrLOu4Cbdo7FnBODDV4zEBdA77aKskKXIx4iVi7xpAqb7LtogizZ6YgOgWx9Fd3cW7sMaT
NWJLLBIgsPS7d0FJFwZRks7Hb91w2vPx4ORefiLYhGN+3ryFnrHpyJrwG+6Wz01pUUsSwGvTPzL5
XdPij9nr/RDxBHNTHC5M4T8qAwOj/aiBrfCQKszrwNw2FZF0sASXNUhyj4d2PrQxtuEhP5RQPFBI
bkaiXZYNqKRnt9w5yRqGspNY3Goho3P4J91t3+KeGt3xYBqwrWFQTTp8r0SzMVv3pisitLRyebTj
fx7W/m14/a/zmkWt+J/VCJ39kBEtsiDX/4+Bf9clrQiHjFSF8o+FTVcQatmtGnbFaAky43n+7+uN
/9/fh08dCBXB4uQs/0f1A5jbyuoxAgeT3cz2z2Dezf11sn/GAvLw8M+/7H9VDf8PTqL/s+n9/6Hz
KmP1f7krizDg3wb3N59tn37+W/28fMM/62c7+Iftgl/FOoJezFtgMP88n9rmP0LPN22OhlhoHPtf
Jkci+IeJ2woJvs3QbzlB/r/iWYh/8DPI7RbgDzwK6//V5GhRq/3bA7vUyygEmGpRinOG9v8aff6l
XDVlRo4YB+VN7877pOyqszZIqWzsfNwaThufTSHjs8GKAM3mNIcPE0lVCVb1HG0k3lIYc5ruyVQ9
tpxsIy22opRM5JvAoJ+Mwlg1QBubMlg1RLPIEBV1PHfeFsi+ve7ymq5+aHgnM3kuquI+z3PrWnj2
Hey99WzJt7kpAYP1Tox7j55p2nGOJIUj99YkaTTnqXNe83TGPBknh6YCckltXE/kU+dleZ+gjZrw
dJ3rzLngPHqyRu81t2f4W5rCzZbCukzmcNNLIhU5V5ITVG/wZF9KCq/Ao6E9Khc6lfPmewYdxcl2
1x7hjS1WiIa0tkKFX2WqPufic86cn9htkSeotYMK3gVt3hr9i6eBYgzg4ewExsdgyJ0Z5w+kMN56
XgmhI/9TWO9j7mC5DRl85AkgENVz/XNs+El19qqvpMQ4b8A5tPMHCO50t+djS/O1qV59P9nZJnCr
mI6VH0AYcPYliPOAjCsPxrczGxdFZFu8QB4HsuYai86yJigAFvzGVfHBKiLyyMg6wANQTwG9WQwF
ReNhcCLcKeq/Gmi0lB6DpxmJsCfWfbsPzeJal+0VpnBGUpqv7peLjE9844XTV7vY2AGxdVG1K63x
jERuK9llLOzrhuN99WZyqP38kA1nn4gDN6Xh68cUjyNeVyMk981k9R4PPRl1rWsfte889HT1jWSm
oCafRxX+3uCpc6k/g0OUMkZxvNk+5fxPQdfKbQCfn8DSm3ryKNYA28jXkIa3RRFJvZhk97kfQ8Qv
znEqNr3ND8rhuEAyOYZFQdk/7pX7FmcuXb4B1mU/Mf9a4Ilp+QmxdYeAY9wAJHz2cm2fK8fYFaB/
kDD2nHe0de5d96Xv0xM4O1ndFnLJcWu/UdJtfI4Fk/6UgHDl2P+QrqPic9uMzyQcbVQdZKcJ3oFR
Uan1jtmQ5ZLdCbP7jQy1dSVkNYXcgqRSlFeNTS2Rp8T7BA9RiwPXpV3ESQyfXZkw9s1N+ZaQ2rPW
lvvRoN6BMAx+Pp7Nm36sk73rCnOdCvyEBWDoXavKc1OhmRn2fVWuR9wDqjiZxHsOut/0uCe6/pMY
qhJLSPSVNgN+hr8BmOQwm3DmC5TFxyGE8VB0/fRQ1qEGhdFW26ar8WPlUchRlqkaXmKzwR2ewwXe
NBayGTj4L6ZbuM9F3LrEv9+2kAzPYdI/tFQIJr6FPiUuwERK8hhuc3KIkprvlx+zddN46pwYeDE6
gMSJfO469ER9QmbGY2JeWijKJUkqIpRnSTIqXgeTEN2Z6kda40tMY4BvWk0UUFP7W/vmygRQ6GXQ
QTsGAP2LIGJNcNQZrPymMSoY2TYjw3GDcWqZWsT222CF24lYRn/bAgstfPOpJ/M1h2MpxGdk6l0H
BsyW32UJ64SSvepszlhqG7nRJggKlDgsjsDrZi+675uLRzCHVuk+qLuVZLozgufriiernveEbOx7
X29yP9s29gOEP2+oeAI+HHWwERf5c72J+mcc3RXh8TkPTGbeRrF5P5cPDQiUek9L8SQwAbnWiyH6
DeCmWN+S/g7jnkO4Zez9xNwXlnFOB71Wzl3o4Ol39Mpp3smb4l2bHrhNHJokyE3mDrHT7kvnMFsY
VauHxAzulYlvh04CaaViRssFNo9ZZFK+lvX4rDwGkP5iuZc73cJTjPWusogLhZ3gGFOGc9S9ToRs
mWVwGqHMl9kmzSPCjqYrEbw9HvXZ+4UscjKwmM5M6OqsOo5tss1IM2zKN4Xge9KvqXcJCELP+IOR
dIkMAQ+GnTS/DQBpjtCOhym+xgCu5BgeSRDuaK7I7zrYtpzk5kzsC8GcYjl4EvuRE8zeLPlzulmz
L67TgKFN427TkfEyWT2tOuaLSR0K99L4gBIYpE/tlK08O9/MdvxedJ8FE/ikIMXHwwoc0Ig1+4ph
O7MuWNlq36f9riCnju5onPzWk7+ep9+mzb7hnaym0dsP6UNq+c8aqE47AsQL7QfdW6uRQ0RvW2tu
PGY54kb6n2ZgoOyDL2U1cYtfkrzZAcTeKKd6zWnu1gb5mWRIKkzG+o0CJmxsxmQTTx6P1V60E3BF
O/zNRP7+97+FGJDqaCLEpb73emvn3uqZgVZmkrdlThEDn8hmcuYiV4Ybbe8ko2V7kWcYybWfnZMO
9WHSkFK0DA7txNQwloTcRHujkLcD6Vej9xFZ7xFpNozl7PKrxdOcsgeT2bZqkWwF3VeTXssWoiFh
Z8JmJaWoZe2Ay7D4pQx7Vbcgc/21yp56JlOhFDfafiy8YVPkVy974w3aLjZ/2c4XE5bLeLQipsMD
JmVLfeFmAv/Q7oqwI80YVkN6jdriRuEZG2CyjEO5J/33phfvhLWsC47+Xappg8Pa2JY9XjqN7EA2
PPSENwO8NwqPfS6XzLeLkx4dgCZM+ZEG0OGbnWbftdWu8FqU2u7Gn0ay086N8ROyuia0KFrxh3Cm
lUpJgWic3cipzNHTWwE5SdOnc6FRhrzT1gD5iJ5VASox1jjvoJIF5b4jPmwaq0PewGhWkpJNrANV
HQubAWDEbTO1/IpA9Nf9u8CxV85+jYsQbEIfPqrRuqk99qCCjRGHYc3umS2GvCL8jd3pEEVPWZls
lDBBk9iPi3EPfYTr0VMFoTYNz16ZfQ0dD3hikZo2TuuEPIlLIcP94BvY5MunPOBBLRT9urksgOcU
5gd1DIVklMUkUS5Jpk7f3TtJ2m+VWjJMiFH0DThpCmSsX6MBKH/mbPzJQwj5xIC91LF7D153Qydm
IEvvUMwpfv1InMjdvulKD1Wi1T/G6by2mn0ycfyK45vc1+k2r4I3o6JdiUbroIN5QzzhJqWX0lnp
UxeUNSDh6SfvGwRA3VLNBTSSwhfyBO6oHg9xOT36ZnJD1NHT0mLooZvqcNgRG3PuWB3n/rY2z61j
/8ZO8NOCi/EbhCQaOAzdMR2zSgKIrWqE86pmOejOqsKmnwZv7jBQ4tAEO7XY7ioPeamiPxEpmqvf
AsJMCEzVn8g1DepXT/50vXNwIAm3pCLZDS1WoCNuzw/oRvK7IJfkZxeCv4mLtF8IsABxkuJunL4M
ggun5CGfqn1UgnOh/1ORANfRO+dUi7yqYCunKWhBhcdYtwkK8R6FvypUN1WO80qmKFpvhdkeiwkW
AeELCoFiXOqzMV/TxD4P/KcZV05bVQcWad4C2shIVZckaj9yLoOD9IgPAFhptAk/zjAsqCeCNw/K
GK8+9WHkI2gqN9OSYaCsNYSmS+J46+5aJ8G6py+bq302ECs/DYe5Ro5lftSZt3VDIsmNZzuQh7HO
j5E1gZ2dDjm3sQjoQPSEc9f5s8e6MfHMpeJTle5Too6zy+pqkYtO7U07CAbFPJ4L/ylXBz94ngmD
mgJ0OCT+JL27FpO77Qdom6l6Tt3sxDfSv/IePF7/VeTq3eBPNLWwSJjtpnYrZtbGJoq/eU0J+zbW
zZytu8E8GJTxidM+hB31Q+QeS6sSx5qYHdvsQF3bEsQJGbPB+Lg04eOBzSQtKhqKVDGCAD0nA2xt
GBh+u8aXDx0gjV3qSXhEM8slmAL35OXGG/yk98BPii0b/H09OU94bDdRJLqVsTTf6vwlQMUcQbwi
jBERXDHfLXisasly9mCutOk6DCH7ojpJo6tD00tRW6vkhygPum6g2uV3OKJU6RDmcO1YOsGtPggX
3S0T9sT4KeVL69NbqxAh1kinYHaZwdHl4ZXsXgya0JXEn22LvDZy2ZMWqu/Brh/leGp7Z4v9fx1V
gLPc6SLcm4xuvF2eQxXcejVJi/JoTMwgRQVEVz0O0RLxFK1lS+kijyPZLtLsLjztW1XyppBJT0Iw
yCZ7EyKBi+azzQTTdXoGEtFLPfa7ORw2MoPAzhHXxpIMmPmOgApcwOZuTtsLirf2js3yL9cuj9KD
6cXn0XxtvaX4PQxz+ynJkWyi7ojt9jEW1o2ofuOsIpng1FNtKDa1lsWiL3/zz5l3M+UDzhkCtPjg
iGSfZJhHFcFQZXDbVNElDrFsc+SEcp9b7cGip1xk4tzEam15xHpRpBTzyR+cc25fUzAl0n+1OCzl
0VeB/qiV/cFSAk4Zj+owE2j0m+UScHh+S1cTztMjGUoNc92gJvjB+dYlaM/wE4v0FAV7MkBy6v7d
jBb9mViY+6wgvQ7YXSo5b953/bWiBhMCfDDJUZr8M/HW0zQHycv/hnir5arS/uvcYBUyUy4QWBsj
ErPnnrLZBHwUs1Q0xpOY0G0h9siBaVsTSVQka+eY1s38da4lm/ISzsCWOr4bRDJH/d3E/QEstJtN
f+9GwLFAHONV5rRExzLp6awXew0PzQy/+pnSBXD0VM5bWR4yyit7ulQyxp74LKZm7TqXrvzyJB5T
68cRHhGNyMebQzprtFDpcSqH3eznWxHGF80kL2jJAlSP6YBs3NsK1Z1mERJqgTN2bvdLxo03f/qU
8HZOzxVsqkeBRXDMIUnheQak9bacesAQe6QikzWfTzdB+ShS4yDpG3uostzwXpOWRU/91hILTz+/
DZPwvTNJeI4kW3KAzZ/TC1ocb7ThDuqd5B52qjvOXbdz8qvt/up8vkyFi4xF76tl/uIqii0cwt0Q
rYkUbretyo52qEm8Qfuo64hkauNLZCnQ/Go/RqySqAY2kXBpGRsG8RxF8DSRN28nxn6s+1dfsBbU
XMEcVQHQG4jn1fCgfUK/Ye/ZGJ+Nu6lDzGXW34X/kpa+cWiDcKus4gFFwDkwyNBrzZconzYo4klA
VduxQ4fj/Gr0/hSmu8bvHrKwvdcUnGEW7OZMQn+G/Tjm87pRd6N305YeG2e7q1j83KDZxzT+xRCy
tRiHGuQMbYOHid1HD8gNga3GU/lAv2w1fTftcabv4nC6aohJWfS1MNA6ZX0HMKwKmZ8cIPV9ieqZ
K7QKx/eBtZUQ2Y3ijBCKswWoZ56/nZxwC0Lg3ahg7/wceTYg4kRVeW6XnMMIuwWKBe04t6ZRvLIm
rPR0tJPgj1LNfnBhT0GWrclws6piM/e4J5qCBCW9YLXQW+FnZWq1smdyZpJbkku9ntTNHsdDWb6Z
bc6Zh7CbZlj1braLfbGNnekZMM4xcYCERYh3xXMedHs616thQHL2Z8p/JjMDdC4PjRAPDQGWo5nt
RNdsYJ8iN2EDUgxa6nufblBcArxQwSU1uk8f/a1Nk2vVTy0Sxdz07zCW2MNWhcE6HT4HTq/aemRy
X5+MVhxklSHiM4vdMIQ5Q5R+JkFgGxnDb6n8eAPl3IPsi1hQgC2aXMs8X5CtZL/Q02LDPD579Uvm
/ywORzVQdmrG7CgJGW0oDq6JPSO9hL3kxSDkFIEbSVD/cdw/TmZhdZY3PkftsUXS5UzbNI44PXDu
95jahNK/9yZof9ToRTZ8pMq4igxiErGJktd7ZHfQJj4ia98NR5U3pxFihKwrPNoLDZMKY2uSLusV
097ozNNMskrq9b9JDOFMu8cOewq64tihBqMZOhRIj92n2pFcvKe5VAfL+8kQy2hxEKFHHGS0oTED
uezdc2uA+Bm77kPe/M2uXI0umzxTMziSqB08dduVJb8HIcKe+RzZyMxjSlp4XR8TvqYwOpmArV1f
we+cgZDzaeZyA8DjWUd4bmGq2xuvuzHq14ptP4KdXzY3RfRmG8mOI/bfndLEw2o02T51OXAypBQl
2BmXCkJ82SmUuHza+cOfdCTHofGpEk21Tsnc7Nzfsb94hg8OZLCW6dye2v521EtDliOaP79FnJ57
ynxwIZuyUUeOQyvVPNqYJVdEl/ODeBru20rSU0vGz1DWL7HRjyxc/F2B4b9oZA5O1nxqOfypmdI5
mpMZ0BA62A4OWFF84LoajD3twQ02zHXhEvNjoY0iXY53JWpoZRjFVs7FaRDTmYn3yqbwoA2L/EC/
llV4cSfwDXFxNjN5HTgymvbBJkTAC2+mbKEQ0qJuL2MhSDe0KWjTTQ3/fpzTBzd6KkR6FtTASftK
cA9aCCIUfYavRX7Rw5XMELf5qXVz2+vnAnSy4ExbuJTL/ky8q/tUAEHlsOUk0dkmsANBeI1a0u7X
UyT0OqySgx33CZEo8qUxSdotxH2ii7PNlM/NC8aZ4ovJ99nIw01Yq2cQQj8VHR/DVk9lCIcijbcE
KWbfHdlfFt2zMEE7r2gj0QEoj0ljbvseL9YS9FCFhB9PZ1cEFHmachvfsk0B6zmcZSsk3w+uvDYm
qK8+2dj1VSX4K8r6eVQD78Z3IT4aW91W+TuX49x6+6m8CvdFCt7UzKXx8FmoejuRwtERVmsnRKLB
arST/hIjtRjC8cgpORq6p0GyTig32AzBOpeLS4Os7WwObwNCR0T4kXkPxWyuAv2d0fTIZlxtXbv3
rfqPKCBHIEGNxsPAUNVrwl2jgxtBFAjArY0dPjY4LVJjeHH6vYEIxMwBm1KcMMSvYjSq6AWmtNpM
2UcsrzNnjkR8LKHWxII/RITcNNmfkoFClgMFF0Sjx0xEAlyylfmTDunRazt97EKNQt8SeiO9gGgA
gI6Nv28sUig6eU3y8TRV9oUa/b5ZUFl57A/EPLL9gWs9NSV772DPxi7PSWmPHC6V1ZBGW8rAPk1I
5nrLuWSBcVvHwXMyM4XgIM7bV7h3mrCNzigvqm86mnmBf9MZMRpYL3y1slbdphkrQ1q+FX56bbt5
YH0p70kEGqc0oZExfQ5g42ddntg0p4dmZIEnYfvVby38mD60VmaTxyL3HXazEfQ4VXORtNYWFP1r
AKOXcrKmLZRTllj3hmJF7pJdOh2HpDnlJAOVOt2XKZImGiImXoTSY68Z437P3GofB9PJVT5C7/jE
1HZtAAFpfIcDqP9Kt7XRM+rpdiCFPYJsdC99oDq2cXRbGwFwmdOu0PNrRTTSmOC5//uFbipszMy8
yaLwIXVQ07v2jdBaHmKnx1eS7heiYuznmFlmQrq6g+yTXe18D+z4jGlgLGvcKBiuEIPYd6FXPXus
KhqSES4XhTbA08SDVWOz4hyydqb4N+t58+W5Kso3nRrfsp1IKKH2oYNr0xKNDUYYBKWze2fjyzgG
rwGBPGu7pwScEE/EFXaIkKZT2xy6QOzMbYPUcsSOXXdUpGysTrJpxpPu2OZ0dk48lqBqxNQ+3HDh
byby09L0rWTiFmZinRCB5yT2Nu3KbU3z2eZpqc1uL1mHgBluMJ1AHDM3wiB31c4hTcFbjze0eC4a
PuvRCIgzt7GaVByWHSnjwzQmZ+GVi4Clf7Bq44eEMSTnHfuXkUTRjR8p0u/a8CZyzfzc+cNdS+zW
IbKwqFnyUkyW9Twtb/HolQfa/egAxCV3AyCiQ0MrSdIVtnoGb4QWCCOej0MPDkmNIS0uL+LNyAfv
YBTOY0Y61s4uvIOaaBjOPr9AmpjJLr4ZRTRu4RuNe7Fk108eQTDdrpb+t2MxHBuZMN3KY1uTWhxE
5c007oSVTDfgo4u6ju7UHL2PjW52tWY3r+G0D9o9//1C5l53JBYWsm2OySE1w7M3Fy+ufIkrP38y
/SMezoqAMPHgJG62J08m8KyLM/T9gSDO39b2Auxb3bGwULI0nS8uQe0ix+rIAoTauqpDOkaeyNko
w16f5gYfSpsyqpgYbPS1PA09tNMmKLeWOUcnqaBY+T6R1HHrTCcJnKEPBlZ7O4lJqWEX8LkWxPdy
CSVP++hXLyLx62PY1zfSiaMb27F5e313b4wIl/nVrl3b2ZCRxbbC7IjFxroJDWwvPNC81jmnWqxz
IqAAH7w52MZS1xs9zfQOUrwuU90Xq7mXGVnu3TH3x3wHQS0gCG2LaiNFOuPRdRzV56L/InwQQOs8
+LvAGe4E1LJTlBvpsY2yb2TWuMEbLoTqR34uj/05qNy3gnTHG7Kkkk1OwdcOLuXVQJfBYg/xqJUk
1abqu/l+VoY6JjTPo2D0tz6hTKS/QLa2bDD/PqPp0uW57hP7oPyEO2eH+7BiqucPOe6E5S3V28Fz
u1OVoW3JHV/RcQ7DfdulFyMJV1k5z2f43gQgIP/ZZ8u4K43TLwKHHfJonJ/e/uRWhFcJFZqh9F9J
Dvan+CePjfBJYGknvkJ0hd6VUf7WOyDFBTuArK5BD9g+TLL3tLcQ+3Qe+Qp47lfkqLVcTn7ROnXu
U80662auPAAKJqVvLNO9vCQcPQuaGGHmX9OiRxhHLrXPnAtna78Pm/zaKb4vMg04dQERao3EgpQp
HEoRHugy+VFN8USlTzpjTA0W+9F9HCafhsVIMhzR3wQGjbmap7B28c24TnKXlwzOwsS+Dws0X9Bs
kNOp5KV3un7twd9i0hLdtyEyV51hEHU6CoBkZuAWx+iDGr+8j+KmIlWx/kz9oPtoUPNWomJK7cfV
obUBvPstgR6CktKz5c2Yda+lL3d211O6Nwlv3ew9yUDc50lFRGhJJGxsd8eshBjsxwzfNQq8VZV4
xRZ6Ln0wE5t4MU2/kQVlgCf/mFczeeysLEnn/LqMyKlEh/vYwVhSNRVrp2o5ziyBf8sXJ0E71401
PVz3frBG99wuvc4uLb+NuPldwp6cp6lhNJUm0UlrAkZtiJtUck5CVO0Ukbk4N3Qn2sWIR97eTNLK
plHOw2DQq4pQYvLT20uP76XLyBIMXCzyRXmfoS9cp5mvYCavCivyyVoj/7voJvAIKAYzFRtHQ2p8
aa6/jbwSzeGgtzmfR45ZenYK40TMXnQwPEV+y+jTlCvrx6Az6D/Wxmk2Y541BLw70yM8O5Ht1dHR
wgaXwM6BStddfTaYtcoAW5oh1LBBkjkOVbeZF8lvSWIamuIi3gdZTKHS5esQ0C2fKtsrY35Ror9z
VBSyn9T2qjDA2ulzbshyx9oWbweiVOl4Fae+qw+ZVu+RSSp7FMRfTJaoORCI2QUpWpPr79CJfBZV
HeHrr++jxMKp2CUM1GZdrWOx2AU5SNsOPfRcIsvymFE5iHQ2IxreHXtIC6u/IVoRLV9WdFzoKlBb
3aCrlbkgVClO34y2Qglp6KPWwetIq2lFCpM6dOxkRQTU10KlYtOGQL7mP8VD8xi7JBIX1XCMC5S6
vlNyfpBIMgbP24XKMZmE2EgfdcZpcZTJWjNKP/j2juuc3gayPZrJVJ/TtBFbTwfLu+tYzx5pXDoa
bEL7wF8Yrv9kGOUfo5fdo/LFxHBJcklUbHNd/HBXBEb5ZKeR9Sg4wKzrlvHAYHfeAdn4PiyFOFfk
u3MFjf0UFWhnCDtNgubFyIL2UOpiGjhQOIecoIbDyGqLXKcQJ38maa0pExTHpR8+ZEt8rKCHTsvB
etaoojgHyrsayNXWIF7ojcSAjOzNdztsxKFYVOx9pb4xbcTvM5xNQ5ELoMBpzPX0nNc5OLmOOyhT
cW177T87E2t21CcIa5Z/rZZ01Hzq2q3hpk9p4bDCFBmlUdpUh94SBi0xxnNVk7zxNum9nqpgl5le
+ZySJExRzAjNaqqTJyUfXQ5YI826vq/GSq2lCMUudqz6ngp5kxKQBL3eTS/JmGYXUUTTJjKSYe1N
JV7ZkoZGaCTW6e8Xf/mn1CuMY5DcCqH8k6lLJnhWT1swSpydVZhfBbx8UgVLZi4NI4Ap6G7deczW
0o1ObCrpvZ/Zh5G+8ymG0Q4mdE63aW2Jc5bE/RmFjqT+8MvLHMT1xVq+FA2R0E5mpocoY7ftssm4
9Zq0fSZibpe44fQ8uAtK3vt0jCx5jlyXwXYEtiytHLUtSg2TxJK05z1lnVAkZCt3EuN+EGD3S1Xf
9xbB0YKxydgS1GLbp0rTFpg0R8d0zuWDldj7ui1/jLDWF6CkpyrmqOnbxAd7RgY6MkuQzOQH3fX9
rcvpbu/U8n2mvRZNdnFfWA1yLTMp7+dq/C2qpNrEuc0+nZbldSZneCPjwee1EO4xToIOwP7O6Wc6
fX7sbu1q1M9l7b4PDiF0bSnKY8s2chXeEuqRtdbRS5hYm4V61EaWncOW7lDglY+B7MtHhrLE04VE
oLumPmRi9J8B8dA97QT+Rr+k+RgN+VFhqq+0HcTEpddEymbdDsOWc/Dowu5UVQFf9DzrVDv57+xm
yTnDK2i65V1j1/Om6OdLOk7TDnxjfaJceyiGwd6NDbtPZVaM2lQPA2D54vXOxzza0zZhLNVoI7qb
q9q4s5Yv8r/YO5Pt1q0ty34RPFADp5kkCNakCqrsYEhXuqjrGl+fE/dF2LKsd5XxshsdN+xhgQSB
c/bZe625BiJwY0W/izgaLAdKqKs6kIcrNTLpPTFJQinaX/3697Y1cnjtjMnNxpZAxBrgCVm49Lzk
mIjfMBY2R3wirFGt7fkthmvT7IZrw/b7vSrp91MdCYhjbCJxIZqjng3tsVBUNFFpGq4jE7qfkMaN
alp0Q0gAPsigahkBtOlKtTG4AEADPdtRaLvVZGgnYY4aPWJPdc1MZm7fjAAhNE/QH0s3WRFZV9oo
vVsMTNm1CK0xBkFKCUz1XOvy55EWdNkSTGZG4yEYRHNQyozzAF1PhmxpviFWOVmZct0SFcR/6BL/
gQlD7faYyJ4aTrPRVJ8KnVK272Gw03lhco8+oPR8cj4sKd0NdeRf2spARDQajPem5Eh6uFigPKCp
BlHQkTRUOXatbpWCMttsCw/xnfbYDHhNcps+FyEvJhVS1h8yg5lGoflp4CCAtAibLqdTqbWbVgcb
E9ZRf66LUF2iewvPWus5cWHVTjCl0wu5jlB1Vax7voweJ0ZzyPv7CkWLMq3Pz7Fn9vfWxDbCDrSJ
NLCULMbW1Sga60p4NKr9SKLBBw+E+YGcXnxtMG4Jkie8vSYSVJ/2BpauSxbpG6y/qN6gAdUwFEwE
Ykuz7jj7tgnFRK6PNPQGn0O3Xdpo0brYDSKTvEG1Ka/Gri+3kgeOtwgUhkM0gHZaXxWP1XwoE4y7
UZEfpzQcryxCgjkl5P16sEftmIbDuq5rfxfKlbKutOo58DTtKDGhAxOA6UAVUXrnhVZ1TUl+8UOp
2Dfo1tzCw1OsZFWyHtCQLbyWtvXoeeewpyQl7ALHcxauTC1KN3023Maqd+3bFXQfInShA8T6YxgS
BpvRgx+NCrJhkdDqUb2KgWj3ZpWJ9eiL/lh7JiQKDONBx4zDH8J40wykL/mxEbpJGXFwXJnqNB5t
8uLjQe6AddrvVaLfpEYTueWEoVsjjiVlS1/kg3HVi+khLTi6muTKrfrOsx1NSitSnJnbNCgoFg37
ohv046M89OEd/yOeJvlchKF+1hXrQfXyl8yTnwAa3nODQvB+nkw7XjuMNsIQP2c0lif9KZMLcWem
GERErz+PHdYhel4WeXt0y/20FdembK0mTbLwPhf4D8jCkFWl2KoQk6lHArezQ0bbXfek5u20q8hk
R2JmXAKrq5dS2iuMysxjxGeUInDUcZAZa8wFDF4VbNwxhVQpoyWre5gHMc2LlNVAblGnNz3HjyLT
p2VTyejaVDndG0ZCrM2s/IqDgLNCq/dureXpQe9Esy6oZ3VGaJ4vMV8hfYOze7UsYg13Q1z0a5Id
tmS3nmq76/nXdryNvQchGgOHxwtS2vvaGr1N0dqHUc67WwH0ZgzYOStfRt0iExXQ76soqndRPKeD
DgOcBPU29/MUExnCA6uxjkiQ+sU45dBx7BSFbhviJQAiLGgiatTjaPHwXdEqJwTXXMXNwU5ZK2zv
weJ4upStWHNHVfX3NfP4VSLT4U67TjvEBYfHzs56KrQKhqhHz9coy72WR5NTYEmUM29rIzE7Ihq+
CcpaoZvJYb3Nkn4VBVZGNhaJ6iLTMNIFjAzs4FJVXn4ckAswP0qNlSr3KMqCVkbzgoazsPCwGwmP
86iE53T0o3Nrn5qSH0CnNbwYiPCmIMd7k4sp24bMK42Edo2hj6disu3VMFl75hSuwQc+hMrLmGvZ
KS6kl1Y2yZ0fLX8h9VaFQ2q03SQIX4ekkXcpcKaEiKUioQHcZAerF9gifZPOheyTnSNn6Vb43U7r
rrshHRlw66ajlNt8KF4mExWoPTzns2wmLpV3NVINdEf0MKMIDWQTNhB1hrMcJ8Ve8pgi2FqSYqPp
8oNVYt5KoiZaSclQ7cRQHeROnNNcfm9kjHHeOHu/aFgOozglOlo+I2BjRB5nQHpnxBTQ+zBp5Cwa
vZ2jKu27yGYd9CCs5R0tkbgBQWM3g0aiu8JNU0bpltYTHJTRmo3QCRqBfNYcxPWe/lmDDphubi8R
xIz1qGzojOhWyGRtwqWWZm20qTPqUc7spIpP5Y3JC+QR8OlOHKM30qCZbmnWd9Uw/izbdjiIQB8O
0vwPoc4gONPblD4c+Zjy3i2i0V8FukYEtWJuwiQsndTULp2WHyiXq7U+cp7p04Ltsy2hnCvqdKzj
R13AWdK9yB3k+IaZAUSYbhzPVQ97woxqfZ3XollFmgWnmCZdlJEKpBR7z/fqzaC3Pg8evJNCH3/q
iWRdT0ZpX0tz3JzSD+h1pOHUYiPa9laIeVw39JWSyPaaRsY2jXtlaxVAQmhu7rSLL0/ywUjaVa63
T2pH4ymzlUVUvLOQZ25pAxFJjeElshmtAw5/M8y7QAwMo+x2Ok/2Nmoeg741mVbYqRPWFCQVMUTJ
iBHX7MIYeaQg36fNkCVyPB5kZBVWJuiIs4WXRX1iOV8g/R22WE/d2KQ+mbwfdpLn5IMrC6AD8XJK
FXKM1bKmrc95u/CCe01/kA1EE2rHJK01XbXBbqDTwgtN5ONteUpNFBATfHDWDARREm2OyiBiKuul
aIvNcFzSg6S/UXk1Ug7DHXL0huSNLj2JWOdex/pU6kq80gkHp7/JAUdJShq7dRKuSjXXkQpEJ9au
3glTxt2edBB2qeyU1LxVSddbNwXeNDmxXdEHeDO0Ij2UaX3L+NNbjTrmW8Pn+KeF+aGxIeiZMpCk
jC9io8GCL+9KATnMSmhEV82PVnfpp6vHBLkLTVsySOFvSNJEaIGZ39u0lNa9ikJTK6GhI/7mbsyb
NIV7NqGkzD2iFRpC5g+Zmt51jX6jRmFz1gmc0wb/yNr/rNa4oOUp3HrUdUMSHerZnaDUNHPjecYd
55LCC0OYjOdCu4Wxn72xzM5IR9wWSWdiSYzFgVhy6m0KFmTPDN1UbaKd5OAZIMFe7RAkoohGixPt
EWunm5H+Ul0pqA/kuHNms5psZ28V8j481o6WImXRQ7Z3peutRdOuSa7otkbiE2xWsXkpKf3/ug5X
gkrR46iDqzVngh/CypoOwxQMP63uKWsVTsZR2hyF/+7nWNGsaqTSC+SFmNTY7RNMCCENEAIm8I1z
yBz5ydD1W4wQRmGUc/xtkCYhlXRwV5Hgu64KXtf5f2OJlOu8xngLyCXRIEqqKfiuHlCJqaDMidyi
N8l8nDTyHL36rfdBhxWqAv1Gl+Ql8l5pXcOZjNo1KasolZQJqGQoRU7W5Mqqt5g1BsydiJSbsG7W
5bGiptpHMCUmMsM9vAxLPbqUYZktheULrNKM02qTH38YwXDhjLfcvu4uSskH9C1S5IypeMb5jvYy
J0NYFsONzczM6YsqxtPS5k40EWyA0yGhIbLTZWWlmoAYfVFUx7q67W0eeJragZu2xlk2TVjVMtog
k/PgMjDRX9jNneehSqX46hZyl6/jMqPP1LNt2G+dZuGC1klIH7sfRSzVq6hEeMGkg7N3KJSDDH4e
H2k4i0ofyrS1fy0CdhbJnADm8yzN4iBaFXaQu/Iu79HUhNN4CcE20kulpYz4ol+kKqIn8jdhFWEm
ZyleDBrNvrQcV5oyPXidyW9Ml4Dz25MUaMW68d9r0yf/VFIQPid2T0Bbt1XD7rVRTMKJq0jejDdq
roKxMXPANw3tXjthumhwAPeZPVl9l+/aHthPUueUhIH8LKtps7KJVV563nXZlFiUVb+lEcHPLTqP
KOGoTU8eCXt9ENcb2yiBcNTYigoJR3k78eaP+UWXWCtoG3CDulo5WYj1SE1Fh3AfiqR6yrUQWI5l
vFuetBXarYjy+mqoPetC4+61Z6E6+LgGhj65tiRf3yR+ulNjD6ZS2Me3QdlftbgAHKsNzPVQD9Zm
Znjj0slek1i9tEM4XjcGNVB2Z1fxeDE9pg6C2e2yiowbK6zyQwYxgHZK/qpnGfTtqyFSpo3h8+vX
8wTdbohe9TgKLifdYDDMe8lPQttOgElxNVOS6RyZykatkvsYW+9eMSVjTXxNsFSrCeWlwi355Rf8
X2Pld0TkGWf670lAh3Z4T1+p8Py/myv5n/5lrjT/MCBtgNFUDZKqwIX/iUU2/gCJacxwEpjJlsx7
/ieaxJD/UGzyCZAokbOFS5c/91/wH9AkuCr5W8ISulAV2/6foEkMg7/0wQ0MBnkuZAzNhEtkyTY6
af77B3PlWBiBr7VQGtS6ISQDS4+jNtWySQkDGqj4QzXONxE6CZZr+sdKjitfPAxFn9Lp9upVWiBe
14NupVcTaARPhxCpiR+SVz3Q3IZ6i3plVRNgg/g3KZcIPU9eX7kDb5qT56yC0gSZQajJa2vV133c
OJwjMoyVyMwNuB413dhqVl8jVPCLsgKs6Z1GrHx94walxgzOCH9mcrU3IcnRi85XSoA/vtSGQ0dU
pAIVI1QVdev13nWRYP8LekRsPtMFLazvaotVr4PJQ296WBpesdLb0akS78qal5kuiTiGqmdTH58E
NrIwEVurzdaRRnc4g6KfmTuJidC58cyVbyCCUbOOCoR2cVtzkuP0B0yFw62GdHfCkpKGWb4Ksxpb
g3QjWoN1gVmEjaBjmflIJrtUpdeTEWnq4bIZmOGgsLXelIHTgu0rsmNNwWxo1V99z8anRQW+iaX8
te3Lihxrhg2iYhzNIOGGXkCw0H4mYevmcnURo/waaHq/rpp+G6vxtTbQgmFO15dK6rbCJJrM4mQt
BTnOsZpec1Mz82sH7EcBzRG5p4aqKn+pp+OdTtROEp2YffQMSvTHxBTLMA1QCmEgs/0ab0/w07Lk
V5/9NZCkc8eaF4flxSKIGMdlf6kH815O/dihT6UuJYvGvA8QMVL5on1tTm7fNodYmd4qjy6YXm+q
pKaNyzlIpbWhzb6Q1GAVNO0XCNfem2A8CLqPpqxl0QHW3qR8kJet3JcuUNqHUK9eRkFAnbCKq9Yv
dBKpOKsbEs98qhLnzAQBj0xp6zckPGNbbBvdTdH/mMJoD15D+GdCRIcfYtSiy3uXyZC4bWZeJXYt
whBQMyLyypZGBaRElaPlVFTlovw1VbYgcNcKTIL4WpaeMQyraZW5UzPdK7YmbQJiPJC5By5aPL8X
hIOEu5Dsbac2ipt2UNCAw5IkYAFlpknbfOrWqujqhSb36wkv5wJqFxNKHU04EBmjQHI2QuHsusBc
RD+yYry21H4TivJOo7u9QAeBXBk7i9wa92abX2SaPUtGE7uyFwd7iG+SoLtX6bjbs9xTqi59cZgH
rnr8w+hhPnQd3pZp4Iita8jR4JTqqnnssvrBhjpupeW9QF6cBKjjQ7qvoYduEbXpbLvpHoCIw3CU
9BVD7NtaKT0AQ92RIyye17g9ZEO5owX4mhVw2a12cgvIDsb8sSM7eVGq7sqTW4AUonyq8QkN2oFI
zFOCidErO7A9SfwDdIO5ajno4T9pnn0l2nF7nMkIX2JVYuqKh7eg/gHaI2/w1+7aRpsP/BAwMqG8
ViQVLOxUXQ7g0SU/uzNQa6CHR3HUleuxjV7ymFNZMhg/soS6NBUDRk8VuMpozf1mUtb1uHqsVAzF
dRwfjbxT90pPhtkUKku9Iza5GR/93khQE8SU/h5SL12HjJq8ABxiohoFD0GNUj2xIyDEVfsU5/Iu
xICYVEhv0u7K1yfXkMpu03G6MDvwFwieWUfGiVhfdRdMZcgNQjwXSnN7tSfCTPeDsyKhHorm+rLk
+WPQzeyX8aFIgKQGg8F7nCQ87gEtv20/UYkHQ/ooHUNeh4WNgwgXm4TsoP9Jn4xhUo/aUpgA0adh
dHTPY9oQbquCgsuTjmljMQEbhm3aUdpUYDErEoMX9NzUU5XiDJjytVbVu6zKr1tTIfmZ3yPvc9tp
ip9jM2xECVoVdQB9EGnC0GA/17LxFPv+K/vOwbPCazoWaIr66VLjk+Bmjmw1NSqNRajpLrltFoOB
tCWtrdhIMoGecaVzJNZJyabXvZcKZJ1GaXrLKM6iw1KqXK5lVh1CZGYt8JVlNIimcLqwoBLN5Qel
0jg8+jh/CYJOaYRIIJWU2qq3dgbPSshXZsTRyy6pEgPZu2kCFmRlehmj4aIoLcOEUKGh1/aBk0XJ
Y2hAYIIASRLBOLmsQJ5rex05xVTb88pFlV24uTFbz0IP3a6Cv90O8/bEoixtjDI86MwyHEmptl4Q
OcXIAKdh1IZ7PdbXMVHIRtgSz14AFy7oFaiWj4hqyHZB1fcnLbXsnaalHDFke2PPniMGMhVCJZXG
P4yyKO2Ts5QoBgZRxPGKMu4NBcNKB8BF1jh5yG2/HO1y12roB9QiACoMv6a79uzwKgQusguC4gm1
wkOE0AsKKgCh0k+2aiF+shWc5LxmfJ1fvHTyF+E8nh2Yny8VHTUwlg4/q89mGMSMHaroPocm3Ert
leF5mOvs6yZWV2JqYftjo1La6NEvAb6qPiKrsJ3uyMMD+1tse31YJfMZ05+TDC0QWgamkbDWEfvG
9CclHMm90d5Mspm6HqbkzJacVBnOYrDWzFx8purZzzzB+WMnFSKSUEAxqEJjrVreD/hMBuDVjgbZ
+JK3CqjCZvA3UfDT8P3HAk1W1Jn3vqQNbMvd0aNzpTISysfZUyKQ0eWifhLMB+AdWe0qMhGot+rh
f2v2/6cUk9+yUP5P+l6FP0Al3iLb/TsT5U8kiqSY9h9sYKpN4U79Dc/kv6EokmIpsE8o2mWZsy61
M+iT/44zgdop65bNkw1H8xdR/8/CXVL0PwydmgDcoG7qDLDM/0nlPlN6/qL4mEKey38NYr+myfhU
TT7Ex7rdz+Bk+T7AEHPI1xINUDy5Kxri60l/+HCg+YoX+NWV4CBSJau6TXvi71cq6EV0kxdKty3j
kgCIkk9Lscid318FrMs/r2PMnBdVVi1ujjKfVD6cRDTdt9UajfuFg8DKQ0Jf4SLESZ0gX7lWAwUf
I6V0f8pVY6WPrxzKYbXwqs/qU+JXQGQEiGIUPwaEts5E5BjUGzgaYvlWzeN1bT42ibZo258+hAVM
Vxv6MIF9VWfrSoTLrGN7s3a+SdiIP6xC5Q65/zGcfdnKdehLS4Ycy1B+ilGs5/BHePMZODta8pz4
PzvrNQgGyNaUn9rdOL3a6IGz4c00daePuH5DB4L2W+ur+Dmeaw8yQnLjVxR2wVGynn0/JKR1+Jkl
N4b30rSsPREdjJ7hJzQBBC+Mf3C7aEVDKsqL4s12GrhgyhynPXr3Ewmw47a2rqRp28I96AHETc2+
se5w5So9De0IAvkNg2/0So8WNkYwGaF8oeqmSam5Eg5XA6tA1F3p+VuAhDenM5welB6biRrvQ1ax
bNDpFwJjxj8gjNuux04mypQPWl1ZTe5WJlp8wTqsUy/gSE38dUctr1qNS40G5OK2LW+agUlEbdHi
0sFbW6sqDm4NjElxZb+W2k1o3EK8OAAIJM9GWuPsxINyyVGT+0oAA97bVl4Bux7WizhI+JsyXJET
kjYJXFu1C3uC2Jllz0Jqt0oB59O/KuzYiWi9BBOg/l49T41Lju+97GtHuTRvSA8N5UOF4U/pMr6h
VTg5ZUFu0I1HdDNB3OjqFyN7T0hfqapgTdlLtaEtW+a0KWLsScZHJ99ZQBmj+mIyTRzgRVf6aTD9
p7y56gBbd7MYuROvDI1AXlHK9dccr7FIXEadVFe2MdFzoOmUbQ4zX/hMT7GHSC06T2Efaju+Nsb3
wDQXni/W2BCuYnNEx0yVMPbrCD6e3UXryKfHXuALq/CBDaAnFG9j448HuEOOqu2ktvkoe9qqBV1t
vWjVUyHvY7PeTRmgWw4xeqecvaLYQvHbJoJQiLC6mo0Gopk5Zg+drTmBOYBcvO87kw3tyovOSacc
Jk2+DHA6gwEpuya0O/RpO62QVkobLEMRHPvitk1OkvbsEY820Z3l/LWUkm2PIRryz65I0ECMHZ5h
Pnx8aQoVLUN6CCSqEgyyLTBNDKmSoi5HDM1ZorldJjY9gneyUNYpJWuRlwt+sU3MuTHqPY7aO8+8
U32xGae71nuJMXipzMa6ZB0XT9EMJ/axN4jVQOkoKsjo+OnsAKaf96OpeEXVm4lBUYa3wqgs0Ggv
uWKvO+O9ApwXaSG4l2kVVLZLYefQmj6XwjgUQt9gR1ubdn/djp5jDt06oBbP/XuF228i4RHGhDIK
+NssK05eq9GHpScWlqRg+eK1nYItM++VmRcLmSwEvX6u4Xvq/WsuwrVKylMw9Csbfn6n0ost5+Eg
VhxaD1Idur6HoBlXn6ka+yDyTxlQlYInOh2h8RO+0b9gW4zQhaGfXJDWveqy4Zik24iDakM3OwLn
XAFPYRItJ6g3eM1t80AFucP+x7w33qR5v2OodhQaR/++2wiz22QeJEfMB46Ob39QyU+atFVGmd2g
3VSBLmZeuwI8sPBLQQEaXjX6sFQ4QQT+NXvkTexDEBGoxJhiG8Gy8JGolAHKQs7S5qOieEs9lNes
1ku5v64R+aTnpIc/Gj/Djluh0OFc1EMSAqjIYokArJB3HBUDIWOqjJYWBVZUd05VcbqvNRzhwDjD
g1a/+Um3zOW3wId0gJ5yat4H3x2YbE8kD0wVBnXO2gntbsDvLYiZlAMMKh5AtQE4HeswBtpSGWgh
qP5ORwZWxgxsPR0/BcHYFLR+DKLCrE5jP7h6+KSODzL2iMncVc0bjlb2NUgdAg9a5djIt4cxdWt/
dEQdLs0EcGh1pRmkYUs587iLppxHilIIQyCMynHfzAv1kxo9temNBRql7C+Vjvlfi9wICnygyA9I
opwJAaClIylUborG2DbZLsT5XxMlYGPHafpzPwQrHZ9hPtwGXgvhYhaGQr9Ij5zvlgNSZxknkz4+
Ns07wVReGzFNBjVv00Pg7dcFSnWODBapF2UI8xOcQNfsUSisR4tfJL/wtSDAvEi4ipuIP9yYDkeH
WYvNbO2JEp8Hq+NAxXJD6Z9Lb4O6Q+dlNTeM6dngwLHK5w6II50cR0Jr4WPa6rbhiDNdwmtlE/je
YNEhGyMG6YW5pe/Q0YY3QfKY6sNCan/GNZ8q4QgAgoV21gp3aGTmrq0fZoGhnIPdN7WtXCNtRFBT
W8lShrnaYNapI/VJou3EwQoi17UqH0aAHXyHRcHNHlQIqlg0Le3c9Olqat/qAQEHgIEUulEFoUdp
1P2k6LeNUJCQ4ViM/E3MzL0gt63htxwzgtyKaquUF49FxQfRlAVIr5AQCYT5q6zfF4NH6olwdfVu
1H0m+7RYfXHsJdsZcZxYNW5kyKu2wLQI0WJETNgipZ/0lMCLblnNaCcj2iP2oxoCsMEpVwd2I3CK
tcmTHFgHWWFIxgFFA3U58aLkbpcUSDdHpOw81RK/zPSYcQ9xeDiM8xft+NNQVJ6gANQXWvVZLPCo
acYxMyC6mcB7tXvQanoPjykKlwZ6Um2GOui80bSCEjs9RIXvTPDg7HxyEv4W02JEIfCmyubBbn6m
KHkxKmDzUhWGpjLZL/RhzUnnqNrw+xFNIxfOwIFVNX9qYbOm77PCGs3bcggSi/5NjeSfyv/Ptv4X
VbAyF9SfCm5MqlC8bZWmOb6Kz+Vpa3WSSXmKNXvbHwMHtjR5cc1J3pSb319LnbOw/nEtRWFKqMA9
pPL++7W6ZCj0tJG7C4rV+wFi6JnwqTkaa99yYd2RH+NteYhubDc+Rxv8vO5/UeX/LSRU+aoaRyfw
50eYP+KHajwtsrSPEz6CbpCT1F0yB9LIdbepHWvd4c/RF77zn10UxR9BCbZlcJf/ftFWdKIIMy5a
OZ0TPCkIBVdzrnV50F3tPdqFjvXNseOLYxTO/7+uOMNLP3zNUrSIVg045IHxU6bv0gb3cc7OoDff
/KZ/Z67/Oq/97UKfHh8jiJQcyEL76/EJd2LVu6Ybu/U3l/nEdv/HdYxP85y0tJNCwVZ0abiFcJzN
ZeLajvTcbeMVnsaldCQQkeibCNzrSfpXw+HfPjW/Hsx/PLh/3U7j04M7SI0uNzh2LuMOOrl1zvfF
sd2grXHyU7wXr+Uu3cVHb9NOp+zUnapvQ6KZmf3zzfnwAT49tlEZGhUpEzyv/b4k8BJKl9r9axT6
b7/ll6/Gh2uQXPDxmemHIpKj+RZbyPJClPDK9vfv/9c/oqESGoLNDr7dp/dARmRDeS9a3oMRTjZZ
5ebAyy9Wrcscw+VYtYClf/bIs5e+fSW+fvU/XP3TO5GD2KkpsuaVrjs0W2wnLqvd3nOtNb3AfJkt
v3vx1S9fww+X/PR2KKqHYyHtmovW2QddkvYppsLI/Ik0xbSvEJnQW8bcY6H8BNkp4awL2v7QF9NW
yYO1P576nDL1wHgrUfdy3OP8iV4K8RZLjYu9CUKf9s3C8d1dUj+9aHZchV0v80Jb54GUwPDZ2BPm
t9B23Sl0fFfdfJt//uWu8NdN+rwrKMz3e8VCmdI4g6P/yj/vNrqTb3NnfPguFvrb7/fpKaeerKPC
9ruLf59t9aW2QXm2DAh4h1UGy3bec1bfPPbzn/zH6vHhC84v3ofFGBXGJFIpbi/1anD6U3rdbKSj
tqT4doJdsk6W/5/XmxeTD9cbRr/uo7ieXzOF/MU5c9DcErW3xLwKvlW8/f56vx6J332/T500VRR+
EpVRe8kO2QUrGL76HbDcTXLbHv1Vs8AntLb3A6aCm2gVovD7bl35cuX6cIM/ryuKhBwPf+SlX4an
zFtYLjvR0ljXBzQzLvk8/2Ed8eGSnxYTnAD5NLX8puOuOkwOnDCH0dQajctC7KajRDDu7++yMv/F
f9xlk84t3VGVkcWnPahKwQOZltdcwCisq62+Kk9Ez7nyk34ZlogKlsx3i112BGn33eYrzzfwd9f+
tP3EY60V5ZCllwpKshoqDg0OmGGXtLvjOAr8w18JGlLQFDLSPu3o0bOZGmNPuDSwM+2I3Wqqd3JY
nKRxOkcQaSOwjEiNCb1QJ3HVhfq1xHBOCqJ7IQERENGPlK3OSvNtzBDJKkjg03Kwl2MC/kFfBXO2
S5SVW88M4JQhGJWGt7BMbz2ZME9aQfZ1CfICnLNG4Gq8pwMExAFNeWtbP2zKXeYaGKRyunqp8J9C
fdhPcgzbtfjhkapHrs6iIdDa19EbaIvUfw2A3WSasp9I9fMx9dvqu1bUblDcRskNVLdN39JSAykh
VQRbgxzxCVFRhEHQyakoXoVK1Fsq76v2fazfY8ICbA6JjYDKp6VubPuu1ekYdomJKcDLkUyBCS3D
fz6ep8BzfDAYeNzgbwzPUoV8pIdlSaxEzugXKEkVkHQXjt88cep3v/q8rn1YR0IxSlLbyu3FfM62
GUGxPOWuta+PyVWwjFeeU6xinniMCCdpzShwLT31WyzZy2D3XT379dHBNFWNTrppkiz298+SmJFd
9HHZXJpHbw1obFx07BXTNlzR42w2EHo31SY9cA6+Gu6Q36gb//zdh/j6rPTXhxCf9kYrxGQuND6E
d5zYGzkSL+WttaYztA7W37zuX1Z8H6716XX3BmBanlk0l+HRcNqVSa5tuRz21s20zu5VFzzd+7c7
8fyD/vM1//Mmi0+vuZekSpf7xb82jvnH7mEDcxicC7LwHNypN7//kvOP9rvrfXrA5GJiNB1xP6Nt
s63X8bpa1dv/tML4cC8/bcCpWYvBpiF8KVfYON5yxrgL5TnfevvwrO6/Oy18XeZ+uNyn/deQ/bHX
FKVhvycdcVPejMfEkZbSuy0Ww33uBKtkaTnBVlwIBfnmpf16l/jrJ/y0F8+6SiOJ2CXU4yhqEpBy
mu3ZeSzLU2KWq4HO4+9/w68Xib8uOP/3D4tEXIx5oqlqc2Hj2s4qszi9aa0GXfsAVfb69xdTvntC
P227osf0AL98fmLiG32JNOVZrKSj6qqcHKSr776c8lVtyiySljBABhO+4t+/nQo53KqhanNm0O2l
5RIxtGxWIb34X2WF/c3N/PL7fbzep59PGo0mBsmHeXgpLycHDPYZ1f3yRz4H+Z7N0+9vp/ZV4UR+
m6WRm0YghjXf7g8/XqvQoGs1K8WVTA8rrZOLJTcEOukjsgzjxYKmJQYTvzvCAllFNG07HhFQppfv
BBAqNUBPlxZ+RChtOrh1q93qUiEvjBG1W3FtGmcTPVncEd7b3U4MJ5CqbTuvO1galTY0leVY6C7k
vwvWPJzCw3ffb16QPy8wH7/fpxdf8XVVq7MhvWTWayyBxysaFFlGdIQMTN5T7wyJXRDBFK2GsXSC
UCAtaX9IWXMco9cpq4+Rbs+ZZt22EfUVrgYYVd067kiazqc7kTUPPOo7w8+vtQZAquffD2n5rKbB
XcOs4Pc/1tfPxocf6x/PItLuKeTHQil/5W/Qpqxwmm8Bq24TQJLL77aDX62/3929Tw9jKiTEhJGd
kk3vb57NGEb1It1pD2Jf3MK/lJY/gDisGPpurDXLDNS8K11eZO8UgufbaIUC3PlPbgFLp2kaCBFo
I356XqW0U4v5eW3Ena1gUrsxyktmN3BkIRxBYLbrYy33m8qCI93DNe3ev/kEn5c7RUf3bKt0LzSS
FRXr03JH9J7aZmNn3Q4GgJXEJMxNK/ejD2Y0gYlJZIpaabemFay8GPa7J9THwut2Cm7zQUoggv1f
6s5st3Uly7ZfxEKwJ4FCPYhUL1uyLLl7IdyyDfb919dgVoPKui/3Pl4gcfJsHHvbkoIRK9aac0yK
t0m1wQ/F23/8av9PSvb/u/yfc/mbP7f172/78Fn+fxBaq5psy//d1P4/QoAeiuyn6D//Sai+fMd/
CNV1NOcIZ3GnmM4iBDd5bP4zBmiJqXVQnFs2vnjVtNj9/itD0/kXGmGE75ga7VrLcNg4/kuobv6L
YTma5RJfu4jMkcn827/+U4+t+V9//p+hVSxd/Z+rIFuYqsNfKGBN8YOE/r9L23kYw9KqjNjXhyFk
kKorSNWRW+dKK30BeMfP9aTaNCocGTCl4C31BZxSRummrYbG12H5eLKLVN+uK0xtY8/OLE1E2+Qn
HqxJhaKQIMhcbhqqPVzJPSKybSAxAhDIg7VESNpO41esaD+YWnQGmn2pkfAidwQRnJNRt3AI6jfX
tq1DSJae5RQBPg5pewBqeVxy+KYDgXn9iC+9qQ648TaaEoTEy8LKKmznVXmeIyZwZgr/GfKrXFc9
qvlRJr6uIb9Bc8rMyLL3bquMuzGt9i1aRKufu8UT82uYubJRguEQqPlPkamIz8DtQ/94SG22pWoc
3kvS/+BWME5pb1aL3VptX2IQ2qoazbsiCdSNCDDUTm+8n2z9Sm17dhXfkxxmf5c9Ky35iWNG/p1i
OLsQomc/RqlXaSFkq3qZfapAroXCZdCojUvWhWfNIUtUt5CyKwnmuqLfFkn+1kTFu5OU2NuAE0a2
mvvcfLN1J/q3vqzbTY4iog6zeaHfbKJAzGtzrCZP7Y11AbI0t38NKF5zxAAzpJHSjfCm6xeZODZh
fpyZLlr2XBtqX+nFjSZ/tivJx5F9RYajxJo+5vWPSmbAqOR/ug65qSimLwqKz6mZfqYIa2cX7e1A
qJs6YC4I4j1e1Q3ouahi9lH3hyIfJs+csUnUxQRxNwYElVYQqhgKh4AFVwk+Br8bfAFGudfHhSUK
EXseJY5+HHeVqW9Ezeg3VWPGwTKcyQPco48g9T23HqgVHQqNhimT6OU21cZ9l8z6PpqWE0xdTuJU
JjuCB/i9Asg7TUIa3mDjaBSWpu0mXWlIkJzDR7vEn+VCL24lnOMlvZDhy8WqwGm1c/re6/N8yEhm
Uoyi3praYsngZXntnG9ixXmdkDPlJiPyVuUsS0iL9iOFB8nQyolUTbNcw7dK17WJ3rQ1me4nNhfM
TLT3+hQa8UIUnPfYSkiIStrXYR6/EzEoZynnBSc6BpCNtOQIFrW+GkH3YaAtgDPzSejXqkCXwPpw
SWjJmfRHWk7DaqSp43b1m2zl26xWYAER1gZFlnnmKF9rCZUCwztULDB4uYgO8qkKe3EwokCFK1LP
VwpxlN9YCQm9ypEoi+RR77WnQtA1DuQV48mLloJQ6bHSz1pWofy3i00aiARNdA9ksNBPKmnRdVX8
aUP3bFKK+nNMrKpuQQhLreFETA2aFguRLeqmTRybBwX03F500Ihne68MBtwkgjYQXt+ipJZrAkci
lOVeN4MvtQYQz3nOFuXYWY8+xoXmtvyjbUuGKpODA8RA5dPZ7k7Li3ubR9DRPDeASKtO+l8ny7sa
xr9ZkMpt0qNMSgmxLBNwKs5A4kIqoF1JRG/goLKPtggPQ41ZQGtMSjN315G1vLHTFKX4sA1Y86t6
hFxhEB6fWTqoF+vZdQbciF2Y+0ku19ZsoiTOFcuPpPXRjAx6HfVMwuGnYjZ+I8bTrEKBjjLx2VW9
NytGua5+kkaD8Yy41wcGQumoDY8xYRZNab4EXf1lW9MLGiuLH5MebKcND7Zh7g1cyQG7h96qX4hN
9ALPTKtF46GMsnM5EV8cmiXqLbKuVCXYkftCA8mRgm9KVagPkZdluliVWQAgteGlzeWCXu73LDmS
IfOOmMjCOLhudx4a87OP0Z/UoCPgxpQxAMkR40VrylukxR86Keht0f4NOlqZyE7BbfnqgKUnj8mb
jfT5mKHX08LwKc6cFw4kBCQWgsaMZ0nl9+90C+J58j0nRLvIHPxPmLsGImjxp1U5dKO2P2kgQVYk
4OBD3+ixcsSnEGyhZLw7+jh5dtqS/iqRS04D5iKjDy/anE4Ev9F4KxOt84wQMXQY9/MhN/Bw1eBk
Got3Y8aPoUsD9XEBUWmMv1u3jW5KcXfdket+WPOtDgqPQekZxEOw6dGpxCT1AGG2nLXWyr8x1pAt
QAobw6tjqFsUBF+G0Bu/7rWTDNkzW0m0R+XGCzXN2KGs2E2ye1K0MLkpXXaSg4SMYzTSH+xgPoRO
+wpcSAF8r5mbprRfyh62b9PilTaq4kkt2KQtW3FXhuLAqywu3W84oCSQGSAJpaNVaPY2rvGYXumk
te9Kr6HUqtJbNZvfNn4c/GbNx2hN5CMlPTKguPVp1t7KstoUcmDKkNnlNtL1t0k1n7oGFEXM5Qww
7t0CvVQs1QJh09UoDwo4ac8xqsU7RqBLGYk9NhJ9Yww8gg4O1zZyXzN1h73oMvCCeTb7kzGJ7yqt
dxYvfgeZLvYB0eG8qr/CLjqm0dHWkoXw/2mFTb1KpXht4EWVEMnxF1xhpvRrCT1k/ZMEDlFwvfmF
zHCrLyQdJ7IGLzGwr3H4GnV0MVsNiIb7zNZPlkolPaRyuPgL/LxWXoAQQEFX6jVrNeuq1QCzzdai
52kE6h9F9hO08rOpAyvJG3s3IlOsVfJclp+EUQzBFiiyrdsKzPMjM3Nho5rMHT0AoWB4VW3Ik15A
ttflcINYbh6qNt7E1UXvmmhvwahKodiuIwQ+qTJflL58JIv8OSZNBgjCCnvyUtFAIonUMFhr7L36
AAg7ghsdFgM+ZiIjrAIeN5jnnRPVT227nLBh9FpUMdF+qPagGnghuL64remRc/TICMVgqA+7HvIH
Ern5iejzfp2qhPIC7RhXpS6JgEbMZJj1owrsFV9b5A1NU1G3qTelVm9G08t1RLpI7pSbsRVfmM5/
6hkgqdNfSLz70ev4EBq58KuJTzyuz8pcXjFx6DjTZ6y8YrF1m36aWe0+TMtLzsdBB2qnkiCrZREE
4r5DVGQrRzh1iydINMjnRtrXDtBK4saiUHQe7RfK29poeWzYhXULABQQCa0hXdW+K7jTFn3Wn1sX
82a2im6jIkTlauVLkfzONsWl44CAr4buGk4JdU9cTP5cwERF82WQZwZKzYkVlIPOEOyMJN4UIZAY
B3iYqLX9AHbOCpgZ2CaVoDIkt7PZEPw9qsYpljX9jPDMoQe8MYgJ4oV5uO1yzCeplvykGXm4sZji
g1mjAmtRUkW1Muys3FY9ragmfqt3YkL47criDvQ2RZu11Fb4P5W+WOjWyg/pKJjG7HsHxgXWIqus
+nLbl1BDFqwnabDSGxt9tuF3VU7GmlHcSVFTiFSwoceL6zxF0Wa0Ybq2i3eUuOQ5SgtcmqySUkfu
nZ+7exeXt8Ys3pv0dcwoeMyxfB7y+BxU2nvBQ+Il2fA746axyILJOgFi3I1/iI6LdkUGu1xJeEAq
lLko06c3iED1Pim+x9HIjrXqZr5g/XrT2JxoJINhpohpuvwwFBN0dNtdM/YgST1E4Noj8m1EzsDH
fgq0mhaMIF18VGdGWMFrRzuRc2lgg5irW6YsCP98AJdK8ulyJlkFwA7uBzOUQt8dB1xiebdNQqKI
dfI1eqGAfu4+BULJqrwJo+dkcDqwXSORSgEaLNOYyN9wwICEnXl05phovC7ZEtSKSk7E8OgA1BJ1
gqiSuLp11QXfqqbL4wSChZ9a1D4KwzcjTp6nzvARZxBo1BFGWWuIAae04HQPqzdlbtKNZScoh60T
hju0dUJ8TyBKa/LEMNhjvGyG14RbGvutAcYIrpe06tcwBLqSKunZBu9tQkVYoVB+Udq7agapFyb9
Q91wfraQkfwkSTaKhcGr6EJ06JQt2BMpL+O4J/YC1kewUDO16Ts2mCthANtgjGV2o/N+DwGfWSWB
c+SujVQQNtIwTLdIz8DAxugQdDc9K7W1rvQ+v5hl9NIq3UjUCta2EvSebVcjlbN1IPIeY13OtzkR
evq8p1Tq4nFj9elf515gIH5NrPdizsC8IRRubNTNYVa8gACjqwrVwK86s11TCHvADcGDZuUtKSEL
ueWCT3Lqe9QQpEWZBYHfOBNennttPp7CUH9GxMeOO4fIhhNSCYkPHMLuQQnBU844FMOaFFC9I14F
x1McZzhKaqqdfnY/e/GWpFCS25pm3SRjQnng1Qo84p5ictPTzP6lr6LLYCG3dbJlOSypisNAG2zW
j2bS7mbZCDZ06t/i9I+vUOvhV7jQmoetaVTX2ZleAixkgj7QtPw1s07Gp8AXTTDxjKuiC32nCsm4
qMZ6I5GEGyTSIJQh9EmkgY9AvnP5ON3SlB6tAbqtcBYVSE5eE6VHfSq6rQzVh1ArMAPKJS+D1ebn
WXp2FXDOjtXjrwQi49HMMnzdPBcD1lu94OLe5u43GP1rVcMwH/hA6dlSryv1vkxC8sPTVl2VtkvC
42zusgIzRdYSJNwW/X0yDSpnp34A5UTFnGMEiDC0DAgkx7Y9GM7YrRAbNylpexoVGzji+ZD0vblK
gmzydBl+CswGs0uwoywWMD3/CkuMIigwcICMxh3S7tuECZtuh3KIWkzUccRLUcPqZCV/Ydr9Asl4
ntqhWY2SeU4a3VrLfsLyuZuGbm/Xw87NAoS3N3tqHtM6/8wHAGCYothzEUCnJjrkxDmg6C1h3YP+
tVN26ERJznJciQq6W2Cmr5mBy7MjF7BSsQRb9hTuqzb5pSHB5lK8BDR3PL3itqOiUcbN6Zv1O5fR
gLSP7Fr06WdqKJBBrK02E5IZRL2xaTK5xTh8Hx31d4qwn0fo9D1YZ2vhFt+prfmd+uAEMsYkg8vQ
6es3q8FX0STypghFEtzgboM5oUJJlVvZznfLsggIK98XMIGMBfC1VAx7p7e2hQPlNq2IdK8zex1R
MTgKAY1de6nAMR/Aj/wAlSRjgTI5YgXQ1V81TsWCM/gwhmJxg5LgUZtC9fNBcKlhj6oa1O1tyl43
RhIGdGvwpUF2GINbxUbuGQEJY7iRNk4afBuOXnnTTD50lJ76mcCo5CaHQm44HBWwV7lvJfVbG1JI
qlj/U019UnTjnWiailvMthVhRGOFPIpgwfR0sYqk3y6ilW0KzxoJRGtbfQWyEg3lWF2kgrEVrXSy
zqKjQjiwp9u19BVoqKa2TpbowFDXnxWdK5NWZtFaP3Jhxxk7JX/BHD0nRb+Ol9g3TWB1KtOdOaJv
KNT8anNXdGyMSDyfStCdlQnGIpiiOXyIlNeAPM9eYP01iV6EosKD+0Ar7OSSkkTgCXA4U7Q3+Oel
NwOzRUax6t3qbNT0MJIMn0SHf91xziSdSk8R+TIdWSLbcvjKzoLAwXqv2XJnV8GTjqB+2yugUMJ4
AmR6xJRqMWHhkabm/+0wVecqdUahLgHSQvUSR6f+R4pB6TgA7eDL9Hs6HIwUZlozSGbJzTOdGoBh
Ge/jEIwISmhkrXDmah597O8wzYkGeuxMlZ2vzi6pNN4SF3zCNNTGOuHNlKP5EzWxfnCRWYdj8mzN
qYCDZ04rNQQgaXKXnojZ8M0li1gIBvUC6ICVZuTx5S9tQvS0YUz0TrjEu4tnorFlR0XvQhQ1gq2T
MV9wQiIZEQhcKPQtL+zBGiV6h0/D0sjltkgzyP/GnqQirZ4e9Hr8i7K8XpNfe0onC+F/7f7l6ndQ
Fp+uLj5La/5Wy0TxZJvC6C134Ux+mi2yHLIET0wH49adwlMJxBSPkL62C+zxlU2yQjzdYRv6Vtod
ACpeWonehwIxLAEAD5IUbuwSB0A+5Rak5XccUJ1O3KA78jdpyA2aX7O38wTB8w+v3WDcTFu+JQ6B
UCp7QxwcwyQ4YjV5icx4WFfVwD3NMbZBgEbGdLj7gh19ylMqfUk4p9PWT5j7IJNxQ6xBwbcTzJJa
g3nHJe1PavjEZu4oabIEhWFOJiYgfBKm5e6tQtkqtUvACLlrMZ7ujJ5pmA1v8VidzULXV32qvlic
9CurQ80u0/6PrM1tKq37ILrnOgf/NNHZBKs1v9F4ylfNNPd7G8eNWLoKrkTjEmr2OS/0GzbxNX0T
PNJjNXrByFLk/s5LyvK32HDTpSGNawOKuN1RAotar3AVaywhYsx6lTKrY/+VsAM39ZSXXhpH20Yh
HrfPlqTKIvWKuqLyrTFYGmp7midd2zY6HUGwz5/GaBFDbHBladxB58ihbZhaBPDQl/VNp6TEJhbK
CsQVvizlFQ8rDIQlRZCqFSDVxlwq4rFmS0bwfK1sTv8xOaZt8uAwPDiAAHwSUQtJA/f92qSJ401N
cbSIKcK+H176gGan0Oie0UjHocFBPttltScz59yHtFUQ3640yXXT4SbmTgAqqceDo5kGZ6tT3mVJ
l2gqCKnO1Pk6NJiRxk481bz49SRFD/YyhKornHVCF3K916W8FPTF0ZIGu1CQKW03Y8GdCILl3OHf
6yw9P6pkA6wCqABbCOnZnuYbOG6FL6EzvAQUUDcpwzsJyoyfI4vYeRslKwkTXgnuzcuMiZp6jOmK
jMaWvCpAmxUBJ4bBTaATdI/zOCMeu2STMRXSTYkQqLeh2gc7YtJXy3Ma9ll3VKKztImv4ZNxvKFV
TzV00j287Av28uEAIYW706Q8BFW7T/Bc7GHwEzI0M29TylcYugQmVQji3PyxcEipGMilQH6lnDs1
glee9X5j1kfQbVcl20qFU0vta5p44fynpZHY1CbvR1ZWYMJkSqiTmznbGvdZpUzDPjYY+ZdRtVVH
jYC9bjkeyM+LUThvJ3eg/C3eajiRIrkxEsbd2Kkj0xuFm0+KIrFHrA3X+5pWHBDTUB1pVRCZ2DXf
7L1MCCN3reH0qIe6vMZqce1NtL79/MZ2lDNuFy8np0o1DlMz3hkqxVQUkdmcw8cjcoHHei4AQRQz
p6MwvntD5PuuNv5UvZh2FvkAs5pkzB6x+jcLDyklIvg0td2xD/LnPkq44zkOXECJyXUMpnjPAAty
YXRV6Y6vAT94FFGVwXyoUHDLGADUpsjd6+gBSNJZUmWJZ9dq1jl0311TxNiWe0pNglE/u8hhcBC+
A58ugW2zgxs1GerEeJCjZG/Bp52t0g2PkkjcoVRo5+shkgdDl15oWRecsSewRAYVDFTjzFaPo/bk
5u7ojboa+hyZ9Apph6cxeLpU2ZeajdI1IfmhFRo0YPdXXyCOHXEK20Szm01A31YBG7epW9h8RbyT
ykgc9WQuRYgBMwjJG+brVWM6SK/1jqJtcvY5uEYu3+N2Ho1LScL3VnenAwYdEJU4x7SCxqergtx2
WupQIXXbcyNiBQgKsgC9E2JKMGQ+cvTpnR901SWZt6k92X6js9ObBJnjG5NkcRJTGxtJ489L3nRr
ABYUNqALtRv1nQidTSAqnWtTlm1CZ5VrZ3XSwDLwKRV2zqVgtElHz/MH1j/Dm7z7FSq5V1kSGxtq
A6gOmLA6xlnxRgu5A7RqwHBKK3Wfd+MhJVXajIkWNFwr9TRk6vNiJXTpOHegnEmF4vMeJC7UqWte
JosmWReLiyisZEfI3YZJKpXiUj263MHL+E03K7JorfK3nfXvkfUdpBUjkuBTasa9bOzrlKwDdQhX
heRQp/FMfCk2wlk136pW20wlLTSby6SjYtOT+kuTO6ZXtgm5RwXSyWkun6OoVhezFZw9+TlG30X9
DC/EbM+O+JqdU9Kf0/RsGBldAPowzrurPYcdjF8iVLSblR70ECnHaZCPKZ1S+9iRB2Bdg+oRaWp/
GKznXL1m3FgLbzCfdfVqRyeb0YAVPg3alu/lKeiZKqnm1XGeJznBUX6NirvK21wyqciWKF9CiPE5
MCnhJpv75cjsq6JT+uVW18J6mLu1Xjzl9rRiukBD5N2J0DFhzUtfxIAZOWg8ukprPbjPAaFdC2mH
TkPwmMfXhibo8Dzlj1n10VOOy+k7N0gKnN/04ZYbz8506ox7MP8Fxotpv8X1rUijnTt/WAPDPOuq
2McU21WPO5DE3ZOFD8IFt4TrLHJOY3ioguMcc005uvVbbVyJZVtZFVrA0t2QbzEF5FM2e9FyF3uF
PEYMzm+ZgupNVnZ6aun3lBdhHbXqWxQvtvq7BN8tqGxLPk7NX9feC/E0o60t/xLjJTcBxvKIzCqk
4o8o/GoDRq0UEAoCinQmiY7x02Tx/yzp8N2UXyK4adpXQAsoMO6aetUDoqdoViaVz4vuSVxPmWqp
OGd104vZpGI571KypiKS9EbCMBqVN5YpgasQ7ISdUgy06CYOgA+VyNsWEDgx73bKU0Y5Plo/uXIv
sr1Z7DUkfCo3/u6YAorrt0Z7rdrThGu8YIE/ONo9ZrkZpzzcOEQDH1Ly0cJDr7+2w4PFrp3mA3fh
vYOONt6N8U4P97nxyHemhHrYIHTPPR0iGgEk2w2+O9e7mHirsC/9EkG1QmNlGD46bqIqvmRyAlYz
HuiAUCxb+TDZ3QXNf9eFmM4BbdC+5u4HQsY6tk600eBVqzSQ5oyjgJ6Tzd1DI0QO5z4V8Kq1PlFL
UJGypKv3sXdXsUZGGKVURPJuC7x5aba7OCdHJs4Mv6HFA7vn4eMhcKZ2W80hPWSA2ZfIIOEDWA/D
s82svrXaGxGDFsDoc5ZesvojFBHZV6eq2LdQd8kzp0Kb9HXSnYmI6OPHiog69ZaFV6JOSH7xEuXb
7aGJzSsQ0xFRCeONzxlG5tQ870yM7on2JuoCVToGGggbmnYN3VVVN14d8B8OQXrOn0KTBoXBvia/
eETU5CirZ7X8cJLnUfzJ7E/VflLGeXbyURN/HNJsyPQ/wWQSUAB52tPwORLrJxC+Q2Zd6D5knjA9
iO8cnKp7qKYvx4i9iGkOinWY4wSHWR/TcAHWB3yLYA2fjU+b/kZqaZFhd+S+ol0531aD+M6ZYRfg
fhbrKPxjL9ajLcoV7j+tV5CslcLtAHVwi7XPoWphOFyYE/u8FUKgr8BbzAQ+edGBiOVKtGonlvzw
i55kHY8/Th+skjE4GGVM5AfpKtiaWeUlH9LyXDbsOS1/JuuM5ELmpcFJYETSWvhm/U+QPdj13a7+
TOfNEa8F4u/qpZzOpXpL8sdwfDWCz5r3IqJDPbqv5aCR1yL9DmpR4y/u/7AAZ5c/sdxp1kE9+FLe
G/JCSb6hyiLC4G4zc7KTpQUqVpqwgX8uaWtE2ANwqGFdDdxrLYT8Y88q/hzaT2bwa3pbK0oC4zrZ
oATpdpeRwawHG2/+7UhGBfVWKJDLauIWKv3YIKWI5lcHgEjOqq8zDz7WimJrZQOX0uVn3P5lzEQy
lcVTffU17OgEDzxCe/Yex+wYBuFDH93tQqiupiuA85TbS9AMns7vmrO5T8nAbJMyl2hNNXJ8M+b9
JWEgin8r9CCMlwt93T/2tOgl4JGiFGu3YLjB0Ry2ckdwx7rgaTKokhTCPTPS3RO8LJQXLPwKiQ72
5a5c1dwao0lS8AWrinzJjLcPhEtBLUSC3xQhUpgwUgXjhmWHSkRZd2QNpAlo4RRbr937ECV57yqz
AdwQrYW4T9p0wK/B0gcjxrzfAB7fKzp423LT6q9pgaIf9WtGt4Fh0doyas/iVA2Keh2ROdYjkWwk
pE1b+mnxjq7kbvQ58A7YH+Eapts64S+sufMoggOCaNon2WqcjnHnuRVh3lhECjPdxtGA0uk9NHmI
7YnEwYnULyQk6YuJb2O+Ks0HWHHqEo4ilcxJE+nL80DdZQUKKVfTRmtYveNpCrl/MwOU3Y8bH228
4Ml5MD90nuOi/yFUgJAh2IxITWYqpsloN9P8PhlHEc9kTe6VOdrRzfNZ/GFKph20dndewFbvYE9X
BZeenoNWsIGWMPTGkH5T86WRdjOxSmi0SsCNbojMSYWUBrVtqREysLpu1vA1lh+XSIgtejVkcQ5O
4ul0aPoFQhnzoNiPDe/I6F6Xn+NkbyApdJ6U5e1tYcu70ti1nY3eh9YshXHRc5yUEM0hwo8Xo34m
UWmVUEq5P3X37qDOdQxeNaNxrbeZh6IPSllaUNdclpTJOLDXf0pwGtPCCP4SxmcDoaRk/VghSyL4
k8ibdLbmgDYy1pmlPUcZmvo6CzzmFpPN1bYF4cMsmnm8JKORPrgOfkc14NF0T2D4wRbMTwpHBSMS
mjqkljHFNwJS+UR1QlD1PITjY5ot0743bQC7wInDZYQm8YsZH0SjwAaiSYQsIoOBsABBrYxmZGgA
NHIPYUKaAaDLzjIvnZvwSiSRAUXKGbQ8czjebHIUSxpgGuo3ExecwgNM0nWBAEKE5GNIouSJrjfI
3Cv6GGxRfiq66LGGuCFksAt6pqvqW6N9zSEiCbpumlFu3TE+Bqq4pXEBeZpVRP4qWgJe67C2whHc
aHUAmAm38hoO4BjE7NnqxooJdcfSFJnztjfS7USHNswodDTjwZHukwM4L68HQBrTER01I6rA71pr
M6OnEy1sCPxNufsIpfvsoPEqHHtLqswpHOet3afXtC/JrVBOBXGsVQCLsmc43Iu90QRXy1W3ttk8
gvx8XGul+kCuoifhe7bNtOl6eLCM/8zZBvaByErkawO2p5FPJ5XI93FcWmoJQruGEQg6g7i4l8Fw
bQXcjThvFyj/PRLdWwVBJJbyIW+aU1iFR7sCWGi0Wyei3+vor5Uq3kXqPtaN8Ywu8tEgxaTIPuJM
fplI6+3msYLUA6VHjZSjmhRHLaLxTmGaCQmrUs4vmIsvWS7+xpSpCJeAB0Mh2paxaKY2u+zQ1tUH
QVN/lek85kN4yyzfKutrZdm/jcORHwKJTZKHMJj2hAnA07Wqz8yli8z2kdEGRKVmIVlc9vbBea9k
zu3tU6XlK5FXqjqf874CHFxUX4I5etobHrzYEY5V0f8S/xo0x2D2JbFvaKxcGpbOIc9QTTxN7r4B
sjQ/xx3TkS1ppYl2KyglmlOdPsfGd2yznQPIIQi8N99qHhcJan1JoE/M41yQIRRvnfIDuxrjgo/Q
eGzilxzEVMxQmJBOf6ChpnhM4eiqjBQL/KEG8Os8qIeVulW1d/ozvtRRSkfXPv+FzOKRJLWWAWT+
yV3dqVbGi+gPuTgn+hOzVc+KtlKeY5xGmeUtbYnorxyfSnLmK58UdaHfk+aDp5qN+AEArQ+xU3tI
OLRVkECz/ujGF2tNZ2obNo88StuZqskYGJQjKEXzuc7BJRHtxkS2JbhlWMGLWOnhvdF2hn0jIw5o
IXwU/a7VB5UGabpX8+3QbZHG8b9YP1mQ783xo1TFXmy4jhR/evpax2g7YWnskB3MyT6qYHbA3agA
mpwdkPmrwY/IsvEI064Ow4rMavOB3cVxt+xpgMg2Nco69Rspt4UYtt9W2YmOk56vk3Xhj8M+CVGq
+bE/p18cXr4SEeWyTwLYV+WDjrRT7Z9L92AxsdbQfMTTiXhXPD60a+w1MXTKj0bP2/Xzhkjx6Qt/
jHTzlbQ/QDmV8dPSMuhYFdArx/E+zEcr2LvqOVqjUrQuVPyOdavHg4zeR+3Z6F+qmXvgTSrvsfXC
/aieieXaTe69pJzP1Yd69HmBXGd2TPZBo175zTeReZHpA9ClLjmMG+A+1tEhIsa4llgkbSCszXQW
XusL2+ciMo3nqtz24jj0L3xbqu8n85w7F4eM4mZjTmeo/MJHDMqDQJ0uD8na9GZtk21ZOMTZRKeR
KWWZ0Vr9lvOvYj5Xwybz7hMirN8oeGnUaxT/UawP7laPntJ2N5lXILbJPTR+hmlTuHfqcIjD75b6
aFlbZbyxGQvnyfYV1v0POPm1sB/xj22U/GxXDyG/i0fTLXvm7/TgBobFb8z5pxbvFo3xcdP6DIox
IRfMcwqO7K78Hoy3qf2tla3d+qrxaI4HJTnO1Sb3Qo9l3smHrjuK4Cn37hLCrd4N67b5KE2qq30Z
H9ruu19Mx+01hiWao4Vz+ufEeNCqXep+8v6vbcK2wqdR3S8fxXbJmXhIk1s0EaywTIeOzjrbKvmG
XFsvZS4fpCnH0Wu/wc9ALB8Fq71iP2p5H2xfW15dEaxq6zfHilJeQorFjkDxrvL6/oks4oVHtYK5
ZZEUPwBxIyy9OpkuA+Udc5yVXb60wVpSJ1pknS+s321J8moMQDfmYot0oH8Nmq2kK4FyeWU/pTV9
cHFWM8BAYEcjEm17qjILVBDBsHT/5volaB7G6DVvPpeVli84rxjkLg17q2fABVphKUpKrDE11L09
vbGVufpBVc7F5C03LuTUxhlwpvMCsM2nJ5eQtvASEVFrK+u1FnyG9QNXIu5NhJaD+qr2/wiLeexQ
WA6nQhDOcW3LkaFktaoRNY7FTg54gv9stBi1Qrc9/hmUXxJ5t5n9PlFhdvqlLb6XF/h+EeThVehs
kViOzbXML9W/k3Qeu61j2Rp+IgLMYSpSVM6WZHlCyPYxc858+v5YDdxB30a1y5bIvdf6Y7kxYNtX
krYyLUjLXVV91OW5Ymz6RI3dWRwvm1p4EBuwYK3rDuyL/MXHjlM3bi81UTaT9Mq9g1x9IrlB70fw
UrJgcuEoOgbJum1XvXnHRUaK6sPHZgR6wOdli87Ipn8dqw04m5uwFpfeJhCOfArB+P6Pn4bTIz3H
e5vyXoGNj5Kbr/x5o9tdKRhCEZp85mCtYFbNDjuTWA8Lbxm6RBkyIp89bRvOpAw7NVPygvojnLRX
L/yQukvA+YLNj0mbUrFZo8susKWSadKcFM11pO7ApxV2QRSlub5p2m85tct2a/mXdtqNi7dYYvkB
G2GZqHf0WkJKfHbxyltytCI3JxMGRVZOrSibZVz/1cvCqYKCGC6aVel7RCVLSNlxQrY77gXtqGsb
PWXl2ZZskb36y64kBleP06Bpr6a/KkR0sJCHOyPZSd4+1x5KDMC1HrLVYB018qalrYjmoyOSZsp3
Ub5C8y91J9LYwYGeMSmVQ7AlLM7ig8+FnVjvBPbmKPrxp5+MPFtBfc7KcRYU23dkdvEnp3N8UYh5
sZxZjsofQGDFivHO1vYY3dAyU9PVLyeTPL+aG5w8OOwE9vxpKncGdKIM++KkwO52w30MlqG1eutg
4kxtK2tTrPTRGTnP9dXvne+u8DekcVrF1cptTaAz+048FbYmJNWrrjiT5GdIW99fHc/81T5xQlHj
iombocKkYCXdFgXv3axiWIXVylzS2IxiWSDMb02sYTg9Sm1jVccUSNlaMOcsggsAX8nau9DyLwga
2GJyPx0p+5hTSKpdAxWkbdv4MIQr+rO7H4RUCywQLjliw+LbdFRIV+ra1zWRexrxIe26U4DRN4L1
iElbSc4RVw75PETC7U2yXkQXVQcdOr4DWMduFc3DRHuWjL3FQYwCi0+C6qeY7tP4NBigIAQiKtqz
Sc5td1QYeIynrjAhEWjduGr5ahrGWbB2zOjW/9GQminR7B6tBgjLRjURi9bMq6yQsaetQqKYzSXH
Ir5HJqq17yq4OWq253VBngJkKSIqt0JxdpY4DeKd3twSig4cOMYYOfcxIdOtuDdIuxBUsUp8e3zk
tbLO5bdEn4MJCtdq5B58mOOVA74fHZGXXNlU5gMF48CJke2b8Mybibo+VXp29od81QI6kcgJ527j
9UhLex41WuMlTDsKKlPSO/dadKSn1R0jTufdwEXhcWBRGJocqMDhacOmQi5ALGSLUDtNw4cRbImm
DJJng/94ILlwySO9yMx9FmwEmGHRVZsbxDQooEIVN/MM6IWIoE4nuB78fJsF65jTCZNCehR4YTRe
EIh4hdFXEHeBfEuZd+Rs3StrfCQMvZa84mGMUxe9SZdj1Tv2BGPYMSDAClEAD2fIJ2t0vKBmSdfj
rzFsLWPvZyUSV6cnjB9OxW48/l991ulhEioZlRAi06FBqhrrbHLIn0jQLX1fl6sYSlRZK/wQb60X
K3EgyV50ZPgd0dulnWsil3CMqLXLZqc0p5Z+IB0VRs2KVS4JtjP/Kd7PID8befa+mlu0gNBR13Q4
Na6GGrvCd4WySk53yEcq/obklQr5Qs+3JSTXMiBW/5erXCd1pHezknBE+pAdPYvsoHub/VNkXFVm
oAzmRFWvvDJ2Ty93tZlC2JV4bYiH4W/gNA/e9XATpoMRPUendbT0Ng9x05dfX8wACsaNHfC85Vhu
5fQgS+Mi6E969slxqanb+YXXvZfYAn/oX/ML1Tb4D2wNmW1Um6RKQuTrvCweYFf3tIJ9ImzE8apq
X108z5CleBzFcyZjaj3o5gnzlDKuk2w32fDL3oE1gSIlyPwGCcPTtzuuPeIxViCeJrdZRrgHFZrU
kyE2ZEwn6NYZqxXToJMAc3OMKJtIeeasjBokThue5t3KAH5nSYh8moLNZ0+9Z3GjUBTE72AOe7M9
K9GuVTFXLlr0J6nb8GY1BGs2hD1KKNv42ywWaO9v7C4hT1joreVyo10q4RyLxyJZzx+g6rkYLXxC
CLvuZXUXbcPbKGfbuV8zaZNN3f6boVOhfcXTT6vCBg8vCCZbb4+sPap8L4QrcgU8SjyVTmIzQWNH
mi8HRbkO6lXXiJ39VOUPmTmty15N9Vn2X5GwmVoOzIYs1lPdHzlwmXEVVhSZztkNzXPtePb8a2Dd
aLNrRjtbdGxE544tXtqzDNbelr6qhRE8CYVtHRBcgPbsNG1NklsJXicvYSHZuYKbgsY9i6CbzB7D
01zxxIRMlzIPqJ+g9ucTaP8i5r01XKoMl60xVTwkf9MkO1FfTsKRsspFK3z4brDkeNGZSVvhk4WX
XXm0YVnRUwhbk9pGfH3lhfY/FQ4ggScYJSA+hM+ydVPzo0w2R9STuPJdqOcYDzvXKDr6fiklSy0D
1tuE5ncl8ug+hmhb/hCZiWtnIxoseLtaY1TClSAq/4ASe3Fg3KN2EomClf9LtX+5f7Qmsv9tljWc
QFzlNLkZwa+urgd8Z902KQDyL2F1KeP9fWZJD36zrpSLhqMmTk4j81A77sPuaAW/KAHEb5UbYpJc
K4ORAczgklApKKam1XxNCjVd+R4qsU6QWZz0ejUwkk7JU/Vpav6ua64ujsz8yvhQWgU4CgKHfC9X
N0X85IrKdMbRYa3Wq2SuDODpEq7zLYNmgKo3jY0e8uDeqbhw0ISLQNl0NQrivi+/Z+9dBDI4QOoU
6lUdCFdI/pXWOe5/qvSqm4wJpBWT57oCXOYof1PPSrjmZPcsPk5HXibk7iJ5T+mKPHgm461XO8mC
pDzd4dCQJ9cIDhi8lvncf3Eb/I2srQSdCAXAQtBZkwdJBEXF2wUjcS8MLAuuHqF524FWNe0hLZ66
hU4dPa9OTi2qzkWs4vaXX5ODmESJoU0v4RJtp/XhJd9xeW+bL5PcMt2NfNJ8/vrsD61SB7nIHKsp
v/PCliYkR3VO5q2S+tCnW9U7VuMtrr+18rOmQVq684XQfzbFq6DaS8o2pA3IoPaF5R7uQBWpadgo
5SNrMS2N97C5sAL5ObBJLy619JEWm6nY98bWk9/KIsTUg2p0T1YtetyfdslzHN1pSeG24MxQiGcn
5YWiUEhju6/8RV//k7s9Xk8I/78+3bEYtzrT6UiedIVQq/8NK3OpkIMb979sV+Tv8oksfgX9QTuo
E8mPARTEX+tkim/k8KKiOsn9G0ZT22c9IYdM5H8wWA6pvIF66nhjuU+gxeL3ABI7/xp8HVKwTCbQ
OuN7yl++cO6lCy3A5ciZxZiPHXfRgRlL0yrFIePNohsCexRX6lHgf+tmMP/dCLO+Y5334TlR6tDE
+TLICVJSV/OypswxukFr5426Shd/Ur8l+pVI8UE5tt3D5OnIiRH2+ofpofbI7iQrqMmepQAZHNfy
ZdRPrPkMyZQgsxjxE0vYwDL8SNWDtY6KgwG4yBiM4EJHZAopEwFrlQcmmNzbxcMv72U2fAgAdOzX
mnEeFUf4Myc3ftGAPhbrWtskdbqYUYh2T5NqYzrTX0rnR76olANvgiRvK3FjeifOAE6FEYOGxMbK
9lVoPLPlj0y4lHlrg6tJ8rq+ropVwpVoqJ8VUCtFj/MqJ6TsstqnCZNF+7c37Phhne/6+npklysZ
Qf2/FlyaIpelbiErMw4ANqVLY+/I0l8cWyBJaVP4FwTPyGTptUlfRX2mJ5tr1CD092BdBMNBwy2M
YPtQXsuq2v/3wzF8DQ8//YjGQ5D+lP1xHpI1P0RT3aPLJD00v2v9KoYCDrKrxQWjkUo7T/mw5C3D
urHqx3XDbFNxyCxAPQjLJ3rADjzOWT4mYaumq9A80t+TdOum+pJD5CxPVV6W3aq27u/JTssTJ0qw
bPAaXtgincJf9/HnBCmXcVYayXe/JuMDFjMnqzsFFdzEH3rizp85hEVoXjGz2IFIEjJmzXGd+Te9
+9fwu3Jv2DJqNkCAQOcSLfC+P6msJE6bj6a/i/GmhZahuOerpTGnQTLzKYvfjOwdxd7tmju0iDcw
c3i2N/PTLMi7ats9hC9Ocy1ZN9JJqRkylRXqaY7kVZOjA9zPsKYhI150zXozJbdAejErSONaDnfj
3F54RrcEdXvvbFbF6rvVfkwFoASuZCYwUC8OwrJRLvO/WIQ/iKYX34yQ3wxrD19M6smgXEh2RmPO
JwLkMp+yjYtiGdnVl4Ggp2m+uAYHY5daG39yA/ifN2FV2DfQGTCqOh10nUPgdMjFkopXVT1FxR1A
OTdQlg5nzIahcBpH8LgVYfLFCjmV5+TmZYaQyvgTsE5XDoV1yKWXlL28Qw5yUF2SwCDKGhfq9BXB
x0rVhxk/BetkNCt5PFTdTsTJwYTco/EJBzvV/PlVSYJDVPyOasgn+FCASpL6u8TKaYHWWtWePD9b
58b64pZCqfjka9f93bzjJUeaudyxfM6bM627A7NBANaIlgwzobxBV8axuq249NLhq47WKVCCQFVU
9vZk1DMYc1r2YGPbLsj58tfdcOG65ofNN2fl6svOuLPs4P8lbLxj88lpJRVP8/GoNesgvxTmtIzJ
VLPu8XRC79NITiyvdWzWnTuGboFEMv43xoR4t/sZddGCbTuTAd4hDV91u4A0E5l1hHfFfx2XLzP9
QpwMHbnLy1MafOsorIbokAHQGP5HjcJdNX4EcZMLJx1qL4BHYVIR64MoX0PnPUBZ4q+z6/JZU/pD
Lornn7rYne8EfdqkYENTq8GMfk/KP0/7DL2n3t4tfVPK6yb5bnymo+1QfE/tl0BrBCYUvpoZyybb
nXJRzbsFGM5ndCCWnvMqr6g3v9xW/g2o2c6iHfshOWnIVN9IwBYmdWEGfHkhcvFw26bE5A/DDVye
XFISnMZy5fnE3lB6V/DcUCLiHUsp2+BDtVNO6oSuDANndcek64F7GOksufibOYV2YBy07uL41EWa
+6J9hdiGY6787gN6jIr7xmrPTUGoKWqb5EPgdUW0a2N/bIVVU6HO/BebM6NLMXjGe0OqhOdNduTz
ePLjBf/Qa+BKrpy4eumEGJ0fpDaD1WKOYuWYn7dR/ZKLW1of8+zX8nK7ZXNL45sovjT8fJ524UEb
EP3IPr9wdm3ic3yLposxcIWDc66HMce94wTzzoOEAY2bD5rPv76QYUOASZCtc+4NP6iZoVWBNxEu
FtFKle7tDBSJaKa7J8ouxoKTEVxDESfhBg/EMskugfOdeBhEBIhZLAAc8cmyEo8GiqdhoB5EIQw9
J7pSlRckQlCyjINhCM4AQ2y5urVL2LcrnXG8x1BIMMd4kBTOGv6uYefnr/lNzMWjaAHhsWvWQKbx
+Kw49mr/qHqbeeWelwSuCR5E7nyAHPoHUUJiNlp40ssqN5PgRp5lz3+ADCqqQzf3syh8vEfWuhtv
SJUXSnGaRg4NJL4b9oKUYppoSc57Ye7TeSRAm1C0J52rKpe/lfgH2N4g2Tc7pNo6wOgoyp0z3w2d
TBJ+sBml6wDeYJKjx3aYSW6i78UvGhptub4i3V1aDLUFjpyUF50JzdDX+rgp9HtXwR/x8cfpRWke
io5J0k2Koyn/zZ+EoXwo/T3zP6t3qNN02HNFCwdWQk4qQdrA+8jPWNgBTj7+hhCb12X06OroO1sy
WDz8X59uFDyvcfI5ZXs+twjmqJVhABY9Asu90X+WtHGPLpMFTZGCTinN0ayO+B5R8RkLfG+w+2gV
42OFyZcOcGE7bkcBNUNBKxlm9BijkBpe+HolNHw16wNc/IT4MhM/feviVTdIBkdHuUwvHqkFB/NA
qFvd7hvjNw0/h4+yPGPEN8c1TSyQTgXKBCqq1d1wz2yAMBEAFiFOvWJSsmQmMhFb1lfa3Ibxw2OE
iwY0BwyvGbvzqlzTYL6Yv3fEhTO2lxsias9vw8Ca2VwM7SGaOzX8y+3vrGfxHYEXBlzKh1LcaLNf
7xCwyFdmZkss0gnrjuGfPJ3o146eBH98VNNbUF4t4fbyikwk2ftWClwhC9A/7SlPV717zHyO530C
DyuUdKBRg3e7hd02Gpym/KW0Y0Dizg1aqYgEzENDwGbIUaXOZN69NSuHu5mykDJ0WwZ4b+dFFxR3
M+djxK7mbcelvkLvJhKpQmxqei/DPwVqGO2/xRMyd8FNsCBxxWvO8l0FMhEd2hWJmV1J+xbbtnQZ
qe0Ol4mrcud95IRWGMq0JD7OFic6D7KvrHjNh6vevGm3W/QXueHNovlUxDzc1jJzo49f9WpqINEi
9RHoZul4CpFAxwLHwpx87f02LndE/GdgYZ0ayzF9tmR9bQ6nQP4tjYXcQvscrA7i4D0FTFMcXWNK
BlfGi+q9JPITtILIUAo7LABLZcTpffe9CyPDZMJj4JjCjttsJJhpskqF4q8KPizS/9GHg06C+nrG
bXArZ4jD7ex46TCJprwcLUkt/jZudjFqutg8cCaK+NrHnjR940dG3pPrHF3FsTaoa/ZWQ7wRoCQV
p0HgieUa5jPDcc/XoTxbmIhw1quAuiO64P8gxYwI0A7YVFQQm0xX8jE82KxOm/sbE9I+MgKDtpJ0
UVk7Ve9LKL+riWty3zu9G7V7kUuR+zt0uVCohWHzAP/SCI/JomPcnWeBttc0tlhsSv1BxTq4bWCr
wzPxnmPHDv9nCZ9C8pmVSy1EdrEeRFoXV4zMdGFva8RL40ZbtS7V4A5iDOwbvALPN4eu9g8VIJx5
Qm0owNZsoxpxf3VcFUiS1Oqpio2Dek8bP+e9EGeiVZ3mvbOsvuu/mBNEA9Ka0ApV+UmhxZegHgiJ
/CqVu6T6p3lHsKicVKDspM5X93zXmj2XW+2UxhX6TSqvJiLeJSZW4AeAKsNMwCR/ZLp6JL9zJRo8
LPT4JCjaFaKlRkHy1/144tu0doEiYXL7zvQjnww7TMhZiwPYmeU/oH7RRMvffUCRFnAbzIkG8paQ
EwcHi/xM6bJQTkV7oMWJFw91cf4M8dBnHQXyMOOayC0WMAFSJhjNCXLjXtW3irwzKyD1FaI4Fb0s
TneQRCW96eFd6Vnt9B8YKmIj/t3RoxqfVvcOtd++RPan/bbMWKTB2KPH/QVzr9kCO/JqXJtY/oWV
mkC3LkEoGa6IDaKlqNXExeHR0DxVgLEZcDpe16JIvmFnaoz92LnQ9BJWPfRnZPiTKcx3ak5QcnOD
kJU5VPQko7IoXxkn1hD5fHSdW47/dBQxCShr2Z4rtv4W6Z1kQsQm7yo9eekZMLNjyAtIo2iQQvUD
+jWiB6vpPHNh0Ucj/Cnle/I3ERci1aMc9yA0MePGmCwjUFbqFZZBHNiklrMc8apqg+1LgKS7Wjzm
H8xBMaIS8VZ3ECvFuhdeUgCDzP6QkeAxX1RRzsH40nOnLTAO0GtidOMy4qROSiaQpEX9tCS5JvDX
4OpzFZ60Zp6av41CuXRBzdnus36wO81aWBNNJYRz1Oz5QavQW2Wm01MWx0Gy8PCmKcR42aO2runI
WVqqC8BtabuG4Ts8G/j1Ju1gMfCVeMX1npLpBcOZbZQ7wBWd3wVXjI3+lMFOnbNM2DC88Sjl5/l5
T8jpSMuPki8/78m54SUoPJ6lFV++f5vv5VlvAnclj5v5y2+9Z00KWpizyQY9CAUhCCA71k4WWdkD
vkYDUIdph6tat17itFeKayl85MTNtFsve3EoKMpKDh+U3FLYzeiRO6IFhFkEdo6dtikYcb0cO+2L
bASWPQSggJmz6wUHrVKcseM5WrKbp66g1WwqVEEYoLF4OycyxWYRdl/N1iT+8Jygmx6SHt0lbj+N
XirV16m4soDHhXWhEvsb1yu1ppJHm0k9BK1wQBlZPtQ/TbEjN/Ki4iqYtyy9tWzymrekl9mFoO88
MFSLmWlYWqLDAQ/8DQsCZwYNKUgoo6/yXILg7wrtQ4zQPbzLakWZIIcE5/qsXgGsp4TcbgLS4ebH
BkRRMDZfJm4gOf/VpUs5HYhsUjVmii5xZlFqIvMdoYIuzdZOVsB2lLkhDVMJrikhjTf8K3BEV+m5
UrcTmK4lcvvpP6wOqJUMXtzOvDXxn8+1AHWgnf3k3KhgrmhU8TIFxleJRV/BkGKN37Msqm+XnM7s
z24ubD1GXp7Jwj9N6Tocb4N1G5ElBh1UGvvAOeYIwK6KMO9vsi1OhN0oPaqKKO3qJ38p5V0rkIaA
pOkDQz7yQG1KNtH8VgGLiSaZEDFveUR7zLkKYIe8XQdm1oEQZ4aBMKUFKzsn3pcG7Nhr4PegpsY2
obuv3WZ8yxiLs39eImKfWkvebT5M51/UeYt1BaEj2qI0wdJZQIYoo1BXpXDcnKW82WpOqtFbBpEX
8tM3JugJ9FC2CWcPnJqs9fMYP1SKtWCZZztJYP41ZCMIwZkLZwqGta98SfSBWRV9ja4yR13dahQe
IQE4Yn8LZz8BdL+JRgJky9aQxM8AWBVWhEDLbpGsGNKXo3YIYPYr+clLvC6tY6t/VogzRsqWIx/1
OK/IaPJLRiNvXLhEa4Ai4U/QmeG/g+wNAVGra6YHwYNS4nBJxE097Gp+CclumYnf5QzZGTvFZ+mq
7J5VomdeAH5S9UvZ//Ami4mDrVoW7OQ/au3eGhfNy1Yi0SzUKduVyjA6EcJO5zhuQkJ8MHbB1Rkp
vMOhNohzQa2CRpegACKZu26JRqui/CdrVr31JPgUKlhbWNx29drQ+CTjL4bIcFpPwTnXDn4KGcXT
QcAs/1DrGEX94yPINvkG46ggovDXW/pumG28tzZrKXcN2DIfZ4TMD9mLSKY7ETZkrC4Nn7/Qc9bY
E+xWSDcFyn8TP4qSw2wTGJrAEPRL1qC5qG3BPmZ+cgYuhOlBFIsMYH4mm25yBpdiHJWXHEp/crIZ
c9vFI/s9K7JEeXvEdDgwGgrtwWwfDX8qJcGcRolEp1VpLbWRdkMAwLoUbIu3OCr22YTW5EcmzXRw
heoY4QgRuDkTglcxOxR5tfj5V9VniFl+1ivBAdLlD4rvYpxp8S1AeGWi3tDb7XxaywSKM+xTwSZg
KsGhbv0pRA0Rdcmw7o+Za3m/uXif0SGpGpmsKteiW7FVuQn47cTAlrgUIixK+d7oAAEvPXWhUe2O
Mkg04ZD/MuOVdsva9VdKdp6PgiA4kOdYkWCuWm43bmVCLIKLHDpiQJ2JjPyfhBSQzVRZS8qCeWwZ
pitwx4D/igKxcVcanzUQsB4RXJNsLTTaZvawMhQJfPlImrxrgBJ5dn1kB9m86LSWJFe5Yu6UrrFh
QFyjP0E03yvFjkBPm0UoOKkrirkJR2r2/ElsKstWPqQcgTXzpJz8Kcl7Lk77LbnS5u+BIdzGzDYW
n5LEh5kSvOJIjOj5aT43mvxmlfv5gy3ilfHieZuvgKS9pOKlkY9F1TuGOW2CIt8YlIrGk0V0SMW7
l7s9d9fib4qNpZcRAlCqDE0oAmfRqfo7Lgc3QgOKg3T6V6EiM7RN7X/6ykeF4DluWuTIL1H5QnT2
30cHroTi1RLJLB037G1K/i4xp5BgIYBMhx40HtjSYDzH5hJiMsrTD0O3Sc5fdsW97f4JCIRGhXGJ
JtPi0S/bZQz4hpeE7Czo0lNRiItBv6rgGgXFYQAZ5TPy/7KWcx8dCWd0OjwyXvaELMyhwiQ6IXWX
1lW2LM17Xm+l6BJ0fwqu+NxvyJQguUdqnGYdsWp0RPmXSrgCoV3II1H7ImWS8JBKsy97tCsTno4M
tixfZe2+o6adPYL7UTBJ0XOga4DE6yXhH9Ki/StrVxfXJJrR4ie0dhDdy+xXDz785HPEqTCBH3X9
RzQQ6zNeGB+sf5L4JY7HCp1CQR/eGbXg2iTc9U/1V+Fna15+sfQoN9+4kNSD2eNYj9c8vhBMqbaD
08KGhujLu1p0Sx1MYfGrMd3pOFKyBxeAJGyB+zgsXMg4bLk7k8IbArQWCetmPG0J1MjFL8s8edEt
qU8KxDu2ZcwubGciQqyb5+GMl1datJGrjQLlj0oeoWqsbgz+9BYbrEVHgYwjAQpsfrxGU6MnT7V1
0+efRXExb7wNM2k2SyGpL8kDWxtFxNTkWZ3A4Hrvo4KFLl4qNV5gVpaODmreFs642BbFdPLqJVLM
WS4kyK4fkAlDauhlPsEM70vUHVTti3i2eyDSYM0wGK50POkVR2AS/VbDZR6IhxQAseqAHmJcwC+4
WOtfYd8nnWycZcHENKFkOFpIH/SdD79Wqr/ldDayR4b5sRT9Rc1L33ECZkw9WLwBSJnJbZMQVVK0
DjJuJhPdBV8LHerIZNhO5BQoaYdyspK3Bu4omIX216xfkP4WxvcFUx7wf1109psuxvBAUBUNo/vx
G8zWUBl+q2eFNUFVFiNyNT2AHyxTZ4RMm5dIvf4L+IvJUV8QXWr704YMKixwaGO4XNvhjC00uSot
jg7UnWgDSbtl4CSPwYAQ1l4V9O18CHYl5jLE2PqWe4bOaUt+TM7kyuXZw3Q0R5qN5U9Z/MjpOlBu
Jr9JAXyLv9GrDp1ywBrI7ca7ghQU4Y9cbFgEo3Td1D8TNsoO8pYsQOXHwo2sV199fvXDtZavTQLM
a3qeINkQ7brxht7piomZD2A+zQZQkSGvlwJmvXALFRcPqC1bhiHpozRPoXr2l/IANOKK1Vsi4CWp
/yNStXyr07bQwhQsVacgiagCp+bHLskhAz+IUW+RmIdZZ0GoGdIbhhzcyeCqAzPJRkNWleZbEUtw
fKjrcyxt+35PGDB5SXeScQ5eeBk4VsvCNlhYTAZ0Cxcho3wuIXdtMYRBokvg3fupdof+jo2f4l/G
9QYvLjSEGyLOV20jpX8s5d/7z6LALvBf8yLEFhRla2VFE7jgetG+FlyFkFyTbZq4EjcAwAMyghAV
W5hHji3Ystxc5sHrIQM/s5+w7TXhoyyeafIJbpgJ63nZlZZcfDp+X1AZqeJPKeGadGYXkvY6CNFZ
v9wzXCTVz13H95ktwU579rB3179T5c8i0m1cyieafct2LbT/aki8SPviL1kSLuXsocVvpn8FfHEC
41M214UNr5gsxScohiasq+CPrBu7lynEvAV8H2W4EgNylP+i7ldETA8GlCq3Uj+3DN58Ik6ibIZr
qi451ACN3EFc581arC7ExpGu+TECfsyzoiUfyOe14/qGaIS7Ucd3RW6ueNcUmpwvETMQmlxyeQlP
FgMURMH7nbGDL1X9h+0VZCoYlglwWXj0/xoo2kkY+FIwkqFpSMbPtHU760EtURD8NfpN6KnW3o8i
o+FpXAluqe0Ked+m2C8Zv8hAqoDedTbOFk5HgN9Rl4W0D7Gmcq/1a2FcFfFZV0+yeO1rUoPORfCn
WHvArbzczkHH32W5IrYLY92aMdaBo5WjjZlychcbw7w2U42rXLO95Dh2V9JFTPNZGHuFlD8IT2gl
LJbTo9A/rGGNuk3TPjRALq3Yaf17BLgv5bORbuc/nHmszy6zlI8E30I9VgqgwlXieB6CXxkqtUMt
Zi09isNDeAkbZ7iJyrV9mNmH0Ly7ZbWkV4VyhxElJSYxNm2V5zQksDWeiIVTD9NA6LhDPEzDs+0v
2n5lxQc4agcvIjqkgXRtZ54YYxYz4Ja+AKQ4DckajRRPuRaeZzR+IhyA4U8JjnI7YruqlpTVm+pO
lk9WiCNgqxARA8LZXImPBeS9RaATk/zB5+AI8NFM+P+m5pSEvzIxT53wZ3VrhNKzJjoDsDH7Xy8F
Yda+BuB+tIDqQNoMF4WnfVndSzpo6sJCNUNxrX8QSWtF0iJ8xdn8ltgTbzXTpgMsh5TBCfLlTN23
eLqQUEXCX8J0ADZrG9ZvvqzpdW1V0pkPhSjMswuKUpkDY47Fc8fgnUOzomx3fELS+viumJ9AJKH0
DF/j6PaC6+f3iDT06Kcn/sdS1rgTl5jkSCD9h0qjdot1jlRM+wS7QhdWW8ymwSGDG2PcIdesrg4I
UXlhBsI3aAH9L51CPPKfyNToSyayTWS9vOIdTb/R9I/3j87mnQ/0KbdroF5b4k52C2xgjAD4SOfQ
9mQ9Y568QsmXqB06rOVsxfB1MSG9q1KhDJvp2p/FpLTOkL+CJHEjJx9lxZGZo3tOTmG7ybV9SQCL
5R0n5cKvJx0MJPJoDkLrIsKoS721n5nfAoIGJEIvdzLMBBdaMONA5UOFqdKit2V+9x1jM+aZfEkm
bmqSSbCYugNSzE57ZQ1XtfggLWoRSWslDOa7S5JXfXUgRACp4i5bIZ9XNyX9htDszcFQqnMt3Xlc
YPYjZTuL+DXreJaKcyGexOQLEgnxOXVfPHW7Hvi+Ev5GkemHEuOQi0VCZ1yaH4awIdsTRzRm412v
mCijOwTGP6q27Skcy+0qploY4TNGqyF/J4eEudmzG2Idkut8BIzRs/MOtf5pVRvNwgzpqNKSABsw
cf62rDqXH6b6C8ARc/S0PEWoW1CU2lqyZVWYHWgrKG7rxT++CkkJ7NDx5smhlBUycDYxfoOcxwhA
gJxuIQGrnEjr1dKVsWHRz11Ex+mfmp/lP4+j1tohlRzDCwjeQpHYk6xLHP6rk50SLqnHhmHx80eK
wH8aONBLpmMQX6Sp9Av4INrGjwfdkFXYmnH2qtqJJJ+AstQJD32D9A1xOiITB4ohkiG5qTilRs31
xWvG0KcMKM16l0BICQyOT9Rnt78K3QNhBTfhB9pIR1G+rJZ7QeaaXNTadx/yBaegxbRsMmGM8R7C
yWl/RaSBM4wx/lAkbrcedm3YS8bZmI8cbJ/6PnZ9ZqBVo/5rgAFmzJPrAwd6DSFOmCgsJgr0QF6b
3r3q3lb2G4PLa+Cjy2ScOAfQOjebgs3TLzZj/9eq5KOjAiDjJb4QzxUwUTBYdKgZJtTBuHpUQvHF
BizSr1a9vAmJtzQvsfwtmWc9xVdMnL5ZgQB7HVMH6LV09MWnVf215qJd0z0y7AnXicVVPx2oyIW9
uIrzV8tM1xFoIGZrEQNyRgcDfnIHYP9/jJ3Hcuxalp5fpeKOhRa8UXTVIB3SW2YyyQmCFt57PL2+
faq6Fd2KUGhwB+eSTANs7L3Wv34TKK7hqtpv+M1QTYxudO80USwmtxFZhg+sYK/sbpk0r0Ln4qcw
/H3wgcPApwYZmiSIcMd+wcio3nTWLil3ZXSN/GfXMyMwlxoWY1xrz983PeSUYAn+jcxlSeFP9RFh
w8hO1e8q848sxGNjYgAGfH/LmDZDm+IY4JrDHTk4GxJdupckWkpcPe8cs9blQ9S/0gTa+VIyMeAA
FQRzyUc6jWRjmSvYVJCqQS00BVtyjkKpfYCsz81y3SxLJI075nwdwuSYdgir4Qayg1+xg+XKIrhA
jG+bXcJ01HiLORECeTeMZ0FxjDjjgkYi5eqXMXzQbPG9x/ECXDXPNioE5xYHF3rd0EFigyVmBhUd
Nk1l7WRrXQ+rIcoEPxlTtWba1LZr+h8jlIpQOnCkJOmrGl4B4KHF013C8Eipd2ZhebMbCIR4LNca
935Ng50MzzQ8FdK1Dd665BjxbNTTHoSjXvfrWndFf5AnC5heXXlQ53DaMzfTfmxambz5aHrmkdUu
wY+IKr5em526NOuD1fLlypUn7di7GZGzNhPXkVdPTI9nEqA8axKcfRb4mwDTfWXZ948euKvvoGv4
J+FloZlHx8QWbhvjl4eR5uilC0t9S5ghGuyAA94DOQd1MXttxne1fuorx4UoJUgrePMDdMKxAiKP
lN1obLsK/qKZLg3eHjktc2Ww0UtFlz2VPuLLtd9vgT8s6YjWGJCLJYdTRVRjJQ6dqtlXDzRYGB1W
DWziVawd6xZLLDYud3pwFonixwSdziEpyhVZt90PhRcq5fw12vBX1SL4LjKDbF4mrhDIkNQ4UH+a
RWoIkeO3EDFh+Z8exu4ctq9J94VnIOIBHwiR5wxeZS17M6l5j5r7MGlc8YPXbKnjqwt+2T2HXc80
hbKBBC0aut9Ag43Htuiqrg96O9CD+emrz35D4QbFHZeKe0TuYA41sjtnJrpVaR3WsxwEjJ4oulE0
4nMaoV+0Hw19ev8iOuC+O2vWGUGgCHkJXN34aZJtArai0FGIvjpFAsUwDasRb2SAC60l8x6Bwg4x
bQP2OLRFzXuJDFdzBwTynL18jQB4Ml2P3XJQ+XI0XDkW9eegWE7D0hdT7hlP4HIYmMUy/dBvxHsI
jkeXfJUlRXlwZJn3CtVsN8yGepg7zbsPP0bGQPZbNtb0TmNFp9YvWmdNmTDUd5STbM88AJDI8K9b
hNI8KJiTcxuRURZt6Sb2nleEO6RgSAmQZX/YzcHRBY3JW4zamQ5HZoKI5opaQ4CCfrB3WASiNMTV
cVFVHBLYj4TAuF1+xUcQB5Jj2t6G9yZx+fp6dKVoUOsNz3OZv0k0l131WUZ7MZ+yIRbgoD+jMEiD
HetL9NZqe4xNC7CIy+X9hJ9kmwgKljRyfBSXQY9IOQnmEoTw9mz3v0gUJEga0egGsXv3LVfoKaf6
XcVHCCPSlvrehu9N0VSbv52WzRILywN6IaECoNiNYogpV9VmA8JCuA7fBIHrwwzTOb7aqXMK4q2d
vg1U3XVBtiN4gJO8CtQhY1jMlTAixKj+QiuxxOtbZohfMsuBg6u8AR6j5E/CV+J1Zr0Tc44hVeCs
CVFbKW8Vp1ed0Yb4F93AzAmnKh9xuSg5xQgMCqRebCNkwWoHrHKNyruq3qVyr9i7Cc6lpi4oq9Lk
PaPinlj9qXEtGALl2RvzZtNcyw6Fs7xIOJ0oRCEZFO9M+I1Nu1bade7sgMUyKFJgqd23VgIdGAQJ
MRubFJAUUWYHxTEsaAEUHTFwhTSWtrx9mIu2Tuc2a6aM2yUhILPJfEvtj2J4zxiczZhF1ODH48LK
LDghTIk17gm7Z3owTbRI/UHs8mx5QiyccwyN4575FjUMNknk+qiraGBP2bLn1PoPok2hmRlUfVFd
wuGnhSbJ44rlUVjc2KPnWm2hZXOoq67INBD+pdOveEpgkcb2j2H3HP8cVixuG9cf+NIVFXuPynwe
97ug2lEnjA00pQ7wDjxLmL2OwlePsFaJ2g1gPFEuokuPdfY7zK1C0HgfEkExxktf2CLD5kD/Med/
C4RE3NTuwUekYvQ+OZWZ04zN9qNGe+gOkE6AVbwWAGUdmQSUd6xFCKj0JaicNIfhX3XhSQ7PBiRw
ZUO93CMchB2Fvby5z0NmPldR50QgOi+C6Km/Dnjn1dna1rc6/SssfkidGOxFC+gshgt4VELypFgZ
fLfNz5jJN8pqCr9CB2UfG015hIciIz2CqJ3l7mTvGGv2HYmfotQVxLdAWoumjNoLBAExIq3xLotw
iD0B/TPlylxGBa28UNrFW/3MMSTRoJOr88B5ShXCCWwZZFiOxgAZcghYF8QFyCz/c2S9tDjMhd+B
8unZuKevolWNUT3T/oVANNTw2A5PyQelpQaB1twzF39jKxW0ZFYq0kixxUnW8mGSMdDwv4RpXfiI
iIgwQd0C42aaJ/1VRh2gaLsUE6kIN6CiuAaszeiAkruUkLFsmmrnlCZmUu0yHV1bX5TR2Qx34Il4
J8/6lTUHXuJzMX29Ddkt4lurgTwnkau30oUeCePSTegfTQCz+QfFowF9w1q11kuEiQ4wgQkCib8D
5QeuOM1KNa9S+jsZdN7pEpcXTClmGlv3kLuMPIV9QfhHmzyhXd3348aZNEhP2IxcWiZuNBeg2Muu
3UYifsFkjz7b0lk2nx6Df+fEUIDAFGfY9mxnozxnRN+kR1NmJj/t2N98A7IbuYM4/tF5/5lFWAvL
+nDI1fJ7cG5saArXq486JytNm3A1XChEUUfAFEq6THWMioDykDDDDGFp3CtHWic9QUHTPoLEHXLA
Ye0WzOiT/eDa1EijSTJQ1b2en2i1sLXjIFXh8J5k2EHZBmMCscR0ZvuMKouODdZo55W1jMBpvGAl
RegIGQJsdddcArgaX6PhrQrcOSKwkAh7tYTBRHqVBdDL/ttXNxmIL4BYecXmy5eoYeJvlrtcnHzn
FHv3OvjMu5pgttVR79AKAFAZ5wyUJS4IQ+CztBP/DV81Yjd1Z8BGrckAqOlZSxjgdPfI+0ptb3DT
UNMWLlqi0YW23Q6fYmNtiHUIylMmofogsyKjRMyhrpHuskdza+IqUJTfsfYokR8/zP61tOBtY7qh
TW8eIzMj+9YsZtPqtDiqjTKzxnfRqBaWsarUiyNvwTcsN94w72jm+qpw7Dl1qTFshuFN2LYlMT0i
lHJ7RQ8A6YkH7tFnDw+NZWrSuim8rZasApwSJGpddR30ywwzb9Ofl9RuWfOuWhbGYnxFj8131csL
VIEDVRC9/WCm0Eow9m62GY0JkR+8KGf3neXGfEnYeWn9m6E8MefhqfNoMuGiQEVrryDXM5o8NggD
Fy++Sk2F0YCvWjwKNiY1w/sfRDS9RRJhXJ8pFuDjwbS22vgGy7S0Nyj9Devmp+ls9IH9RE+Yfvjh
lyaQXf8RQIFsawdNPuPv9JS2l7aY1eQJ5DhYiJdG54LkQK9f4hH2GLXg2GDWEsJeeTr6zaJxMq0X
wfN10pMuv/X4H1luWeJcis2wstK6AzF0kuIyNwrNr4Q9bQx15st3jHThsqQbraP0Ll/NbwT1Om79
dUhCEL1178ssmnpBgNlcYEkgKBLlmiI/eQ5FTQaAAe+D8wljMGLHCkSoqsUYBm7XFL0X6i/uIl61
r+uaI209ZR8pAydD6/gbYAygQyjthNVcwcgoFluhI9105AbmZO+8q1ANQuPLjN698jKOsHgpr1rq
ZNntHOAUMtnQ37yG9Itlj9PwjMFnu8A6lOnNxJagB8fS5NYXr2P+UZD6FsFDVJvipHSPXsxH1mJ3
VJjvBD10WOsXGAU1JWyQcFZ/xuj6PexivYSYY5VgAtRIHTvrruvh81NrHV8tL1loED34LU4UyLAX
pdhV8rwAi7H8tfTtlVQwIjJ2ARwzuHm1ySRjVvpfWeRQE0OSgtDfruuFAzB6EGMw0thnTXHO9R9l
IFGNTDG9cwN6dG9i6li+xLarnvXu0uinPJNmXzlmVO1G6JhUvL2dV0C7WZ2feMot9WJWHZZ5YCg3
s9gOEryvRVNv0/ajxK4tTXPuE+bh8CYJlcuFmHwpC0rszmjvCD6Ehnn7ymxdaPh1NM3DDAogo2Rf
f2cygd2uI8RXW4auOve/GL5KGMGe9KVkawEAA/4H8W1caa5PhfVCjJcY+ETBT9ifE2fXuX2EvtMs
EdjQCc06awk+VMfrgV02Min13VC5qM5Zz460PBr0FgjMWCzA+tBZvqHtcWiDdEF1hDDPKAiPahuP
QDZdbxJ2YFTc4UnF2Iv0zBieB7ooaDTxezfDfuQTSM8rF+W4Qs+DJ9BZM2lcq59Me+YN+K7crkYp
XIYo/CC0YRFBcUbBwX1vUZ5Vwjq8uEl0HbK801QFxf6ENPYhN7j776RPUHhMZML66udfpFPyVlzC
uYUqDc9PULXmyJSI13wU6TcEOCgGpC5JeEmdfJgMLCZq3/pGCy4G0F5zFvNTH+BkCPdO8lVML//C
+wJk10FEPp6LWaEUf5raxic/quBQUN4olaPN6FrjEcTUYfgzuYHp1sk50525ZuzxlmsnMC5KKzeg
O1XqZuV0/cJM8LJQz8jbAL1TADHBDRKToy7lmp/h2ueSR90I/yrc2gL65WRu+5q79yLZeyk54nbB
1FOIndFe67tSuamQTyegwqpolhGEIJUV4i8j3INYu7RgLc/AnwlhvxLxUfaiwLhKgoxaoM5sStEg
zWmiqYEYG0SCei59YZYLIZ4OiGlwCk3Psqn242NywYA/wSMkZtDZ3wSPDzxHjXEtoeVgPxYCrJoZ
FhUwbAqNAzC6pLMLJYRG+k34hUsMR3gXW9A5YafjBMX1FXUlWAuxawupXFCuLvN8J3BpUiqBlxLv
Uy154H+G6RV3XKZCOGkkfJAyfSrlXaGvqwkQmIQkjIM7wWqLiWuGenCv8sL2scGxWsvfc8SZxZ6J
7pD/GDVCTpepSe1NKy99j2W0jDR9TOksnmhtEt6ZhIWZSIsxg+oGDA9hkyqYYTU5J69Jwwp9ReXg
+UPABM0MXmnC2cvZJXDkGix5rurUYiTtxMx0fOejyL9Cish615iH1MXAK9sQj7fqLIz4XDGLA4pR
AF9Fr5fSFIyY92SsUKiCykoocwzJTbXNRLg2R3jMVoxpFvZZaEDMfJkJq2csEfaSCdVm1ZaYGGwT
9B6ycQ1QAOF2CqHUmXeDQ6N7LXHNYGAKlFZbG3yoEOUv63HX3tCN2rRhiXXGtn3mtTvQJQMRks1e
s46gbUk/dV+vgyKekzMGrgOjHI0GUof8ysbSqi+h+cwSe6NyAyMG5SxO4EK3Lfa6DExguDorwIL9
pNqPEKmKw+D5yt4dh+lMs9hP1vdpPnTXIMCK+dPGTTur1QWRXstSZbcj7kA22WCeY70Gdwrtk8bh
FuNlUOVfsn2Se1dSoHkvYvtZUQy3LWtM2+M+tyrB7igPVxlhrUuey5XTPiKiuEsLJ7xmXuDoOUXM
YfC6WRfZoXck+KOgnJhzlWyN2DlvHPk+/WFxiRNFd06MikYPGhGbqpiMQyy1hHOquvNRxE4jMHB+
CbFItSvUuEinUYLIhypaa7LFAvuOaQElXGeqkzk86wxnuSdzbSmCkK3/ZhrRNgCQwFOh/+yLo/oR
FGvsNrBv5xigF8mxxlvVUgAQtkfIM/O63Rs0gc9wOjMyHBmc12yNTsi0rr6MxcmO7739HXVfvTyt
CQegWCsSaF7W1fDZBxRsmY5y69Jlpx6FOfEhOooAKCv/PGA67p/H6SgtWBA4DES1Jlw1F02kLD07
QFl0aVdUe94ZJniiAVlT0zN4ULufFHuXIPvMwzcJE7jqA4gU5ziD+OICNOFizb5H+4ijWqD8GmS4
OrdInhbh8G7gfd4cJOfXaA+quVXRBHgPR7tp0i8LdcquUQzpZ2Ojuj2p6hIhoYY+XF1Yvb/REooA
WIiE6S4wHAmzk2a9+QpPOCwiedxKy2hVRi6NpDhQRVfHJ4cPtpS82wRxo+7QZMHXN8S4vXnK0kqI
JFRpy2xfBalRYsx7T9IFsW+hDIzQn6m6ly2IPlhq7IqhZ/tlLARBiaQJprwb6HThPH9TGUm2AdGg
M5uJSYUhw7sc7vXe1bCGTMNvRUOIrlzNqmVghgpqfBmYEk3usC5dyBnFmoVobnrm+mF0F8DZSDEa
Mva0aK/lCRqtjktZsyqgBmPl2ySAHSHFpdmAvN/xeJ6HyrGXAaEAGZ0Bh4ObxUmQs1QStHOckpBp
KMspt8B6nM24Zo8WPZCWrVBGC2PNGqSE6rXYciZ04RqQPp5e6xozyUOmXZL01uIlEO5R30jlymC5
M85ZOi5duWiNMLOnkqiLW0rHTLgPwrkPPYvh6q0L2m2FRckMaIEJBXT1Af9Nmro6umPuMuS/A6iI
RZ8hlCqNCtqXLmzycxSePwOun7apd+m4rshjw/ansdm7mZt4zWdaf3XmNZj762H6DgIyVFAfxEvH
+Ehh0VYvf3zudvADW3EAUXbarpdQe+wgMRD8ABD5E9Cr2WRdtseapsrW13HxDIarMuU8eduSxRd1
e8V/TsHBfurORp6CvalWS2ckEuu1xuNWDKiZJLPRCrtEuYZNaR4lB2KtcHLjIvfC+EkQOJlpkSBF
GYkzp/+Rkl5WpdQ3rUl1zt0hQi9iQBGsmNYaxGmCZceUFljt4SqA+h8tTDeeO1j8OROxolqDGBnq
Sme+k7YVmdk5wYogn/X6ji9ou+SWFeXZQKCFW7q1b+Gfq1zRlCZe7l5kbBFCGH5jc4DvOu9oR72z
6F5wRxb0ZrtzxbSlIhSyMliHnP+VUgAT9bMYEn4NU9dhJhtLPJjYPQEHTisuFV4Eer3RiSjMvysd
2wwJ4hXH18SS0Cyey0AnJV1af4FwAzMvsYD8p02Obn0KHl1DAAd8EnDouLnFFEu+oc3o8rFYndca
AmEfERG+IO0AAYM2hLCEpnvTYAwNFw3DcJ9gj354VNj3FyiCN9ojx3gsuhkqONx4VouLQg9eUCrE
7xOWgXB8qTvhcFePiZwd6hxwao093YnWerUcmrMuBhGiQLTfzryZhqPirmOIq745PGQo5pS1GBzE
HGDYP9rGg0BI5s075nn0VYfSJm5+UeIXKpALT6erpanTxpdE3zF8kEm2ePGLtz+bjzzC9tz7rCRH
ODzQPnOnsBdM9JUaAYJisNhvvGuFIn+VyTtYt618ydrNaK28Bm/Jdenxcgv8AECZtGTrWbFrFMeC
XmTQZNjPK+DXCb+sbN9xPQO0gMhDaLqVhfyV4CqIhxcO3wdB2VCEQX1gwOXzXpzkaA2HrdyvMN4V
di+QM2FoBAU5ka8+FYx3qUZiVtcpVJRyPd3BZ8hPGhag7+xHNHJRcGp59Or40+q/wmjRIdyqgR1e
quAgm9e6eMtK+FKuMDnsV1RrLbOnsu6x4sOSrHRze4VfVVlAOl953gEwpI/fNaG1Dpk0I77VZDa5
X2O4Tj12GxJDvU+N4YeCMHQTWxsx015hgZoMi1qtKBkAr4PDWL/YiDXwUifx1GOZYMyQ4CKx9VmI
+qHmGFzi0xl8AA4lDAKI4EAyBE2fTU9nnCssbootIpmweamV46g/LNwq0PbBDo091+eB7YDyNnmx
nYZtFj70MVmb+nuu3lmdqoK8Cian6GAnqEIlZ7uFKgWXmmFaY3uLXcmJ2ROnqWi5JrQw/ZzUkNmo
flYKuq5VW1wcUptD9TYoHypck5pnO2wXkxnOHfttpBCMCU1ae962CQ6a/qb4F+xfZW9b6IfE3EbJ
wQwfjvUCga3Fo+JtUjaQkYPgFoPjK9bZ5wnQtizrwrkFwCo+oKjxxaxorA5SszconfGTkL0NYuZy
IkNrVFaZD/VIH4FEYV1KT5vo1AF14gqgS8fzqCLsdqHTECXQZXTtMUjnadpI+lOFDJOAXMkSKG3y
NuSPgm4r32GaFreivugCf8n4eV7dB+jCcv/NBZVaUiR2GXQkGfP6iiwIO8QJLH8J5F/yurFwrM1t
F6y9cpnrc5yqt9hCJrD7chicpnz2MLltNoL45ZmnsD9OEE0MN8s/RmU52i+5TiW+4JBlwmU3W1vZ
yzeMMNX6TQtf1Pw+YcXFgEVyQ32Z4D0MX3bJG1Dstj4m5W/gUFNCgF/ruTn3OgVJHqHnO92nF/Ak
LKeEgI43G1sCcyGnq95ElMDnLDu0fVg5gHBF/TWozgPaKZiaHUwa2kjMhs1xPxBaXWE5ArAqtQjp
EVxFZ+wN/HZAS7t0rKeSUHIdghjFFhqJHA8NG+mi/6GrvxGftUeAJ1ufQC1E5KzEM19YePidExhK
gI1LW9uk8p2gyLE5Y/xcGwdgrMk8k6EIAouWCq/7P8Tt4DfpeZgnzGA/8vE7oeEzU6Iy5Cv0Wbg0
7SHzmvmilp4YJaESyfKrjM9J+mit74lVIFHBp4LC2N/hJ4QhlY6yJSg5Vh+CUmdjrXrnLcnhxGOZ
oRwzAYb0mLAU3RKL9YXXn8TYItXSeaT+iJyQSHmMwQtcas2HnosLwKFTTlUCLHLQm63UUGkLrC7/
ThG3UOib1prNQYy02hDDzruDJyqXWpmeaTNz6p6gIAY07N9BwGHgAO3ae6/ZkUPD3dJbVzT16ssx
SPEIwO2fV4y1PU8OligeXo0n4XOFJVYjJg1JOasByJLamDccK5FxBOEZMD1S+rc0MmaJMMbwfzn+
8PkZIrJJ0gfWn/4UktFwNJNLIj/1CZOv4SXaSny5fpuTYMsQuyKkfU95FZTnESyrocnNzW+H4qr3
j38WDtBfs1N8gHweeeIuXxKo6IP3k/G1eizsxYC7kR4M7ks403YJtYWOHJy1U2eD0gE0YF5xS1fV
cCgz0qRWdHFsVy2l1R+Yr1204B4pZngY4WK2s4uZbjCr94oNQw+yUafiXPXw+TkJ4V7HyTvarzSB
jO2SuePp4maV/l7HAyJE+y32O59REldPNU+Kslbp2NBJIzqp8DRg4zio8o8AgjGGq6KnZh/Z22pM
RPH4dd5VpJR1/gwk4HdM2oevREdoiPFbsK6Aq52d3j1tPpnyFKNJS+ydximw5gZ9tblLqdaQP9fb
XmW/E4rLI8tkijdMl9jYMBGhoiEtFzBnxEqTPBtIingMPxC0Yfap4Ohks+U4oNXZVpF3XPB8eJCf
BhUo4Ko/I7jwVPcHvf+Yhp1SEde4pAC0ZYA44h4Y9VU9r93/lj1upi4gj1fCXmRAto0pGIadgan2
fhrgKVA+A20ClDiQDNfWJuCR62558mMot6Fb4nvi/IC8WvlPmZ/i8DqYu7F1m2YP076HM1jDAZMO
g/7iAIMSEFe/6DwWaHKjX0UGAMyBnerHlN28L6Nf2CGT9r0dnEFMumydUNO0gCYhSUH5FzG2jKkT
+ijmQLoOJRFfaQYbHT5WMBuxHUg3EaGDSbBSUziZ24j0EuXSjMBFqylzER20EhQcnAOhTGn3DHJ4
fevicxi9jVBH6hjAYepmlXFsJEhBLxm0Bwz9cgaUN5H1AswjNddy3AmzdoqegYCiLVM/y1rYFVPx
U+hfPfnRlJ+1dg3VbynEKx2ifbGL6b5WvGUQnSX0elW3nLq1r69Li8c2xi3+4GXYttyTEsYkMk0w
627DA4lnGBNwLIuxrx3r50BBX2HK0rqoM5DH+/NGfBCzC7YVNha2fO2wyWEzGkFnjl6BI/LGJKub
+zPMGjQTK5Hs23jDOiPYEYiIESQgDOJdde+R8iAfwhDuKDEl1tpSXyLp1WH7x2pW0A03CqhePfDQ
9O5ImEb9q0fFqmJeYo5r5hwpqsMec6C16r0M+bKVydxx417CrOdghT8TfLiuWA0jy2BeFHPqP7RE
RbJh9zWdT4/JZHS3kxVBLWa5JbZ+1XAWh7gI4MMI3RYyGNEbYfhR4naDcL8vD2Hr6ibd4h4xqple
hzpFpSWoeqssWBV05xZ18nhv0q9e5SC2DLomYQ3FrJ9qKyKCHPQ1P1jdzUTBXlefkra0B8HThOxS
4XlhdmdThUkTHUudpWWj90QYtVcwB4hxXEb7iLQa6ykeOg8ufAelXt/go0n7oJPr0EGQRAqCrYuY
OqYnSYrIYNwPTEhatMJhd2/4+JOBjnOBb1V3j2KCUIECayz6JsvtcNAu3W7YYsblR6vYurYOlQ/1
hYKyBBVgh4dYABkTUYtxwL43tVwN54eu20vaS9F+pgaGofe+3kpjQnf+ZGAYoY7hfEqOEGEb7WDA
r7GuxBAwIOnZO3EeT0OWGjXJjiAXffyqir0Nwlxxsdx+2GnToRhOo/QliVTvz8Regd+TQT/Jaz36
gKtjyRibIOPGw/XkjG7O/pghMtAQcDuPsr6NuzB79oAWYNQy6DsLymx+8YQ0Mdaslhyg8DdAjBKc
5MdX3hTkAyPcUKZ17H/t/ImctAUBCz49h4W+TTDI0GF6rQqTV8JHg8IyOpKfaTHtiPqTNVyG8p73
j4wnpi5wNho/JQsXRvT3SfiVFkscay3uWbD1mrWkAs1YX7Z5NYAV4ZHTMkCfIV62oJFdqMF1aj8M
jFsU5YXEg8ba5dPO0bZ6Vs/hycr1Yg55iCgZGfK9gHwxmDfsE8Y1rIYMygVBLw0kiWOBUa8PXFfQ
4Jn6o5dvU/ZF3J6ocnptLXE4CVvBCFkO8+uKsShfifF75r+M8d20PsUjCxYbvQodNfGP85J+hWER
WLtRXStjp6gXgr8msUegkbHyVRi+tVCtUk74lu4/CcBFwzdRhaI6oPnF48xvYVz8erTZuFwox85/
TcefxIwWfQjIMtiE7p0MHuJ8OWColaSYgJ8LA4tiu7qN45Vk15QAj/iTO4CfNkEOPXOagcYKVRys
EDxDYW6aboLRNn/Fgw1dn3EtPg2FTZjupifWmII09j8dqHhUo9DdWa40RNyUSsUfxvKAPW9cdELd
qJ6ZcqR8p9Zg7myISImP2rvgzJvW7Hab2LmXOG3hIqN+V9mjYExhQaeVX+gbC0wgmaznGxZ4ob/y
6ZNwRwo6z2k5nPCRbhAe+m8pEWAeLspMsV8cH+U7KoGLhtoc81sxRYm+6v6Hy9j2Z8vehelddlxA
UapNO7ym6plLZUsHANLAx9jjkDm4Wh+QY0qrvLyUYL1ev2ulE6jeCPpkV8us81ZSfcXit6W3yo9s
xQRjgwNDFq5qMW5B7CwWjo8skD1A+2YbpMP2iUkNF7WBaWo5a9Vi16UfE5AkkiR/PfXYK+xD46EA
p7QMGHrMedDEWZxguKYdgxhLgadkblM/BwyhgcHUV2PSwGBoyTfCo1Vq7n23m9wp2vLWyXAX1Rdf
EA8K4XXCSK/EaH+j6ueKsOTuRxn3nvQorNPo7Otib3YXhgiYosbjOVR/jLjhCbxU9TWqr6r8KLJz
0i9icKoMSuOCZ8QfyIj4VbyHmb70HHeBK01rTOar4jWPO9ouxlo+5r2ISBpmgNrdzq+jfS5A/KP0
ooJBwuPVPwO8nyY01MDy+Oy/d9MmniAtrel+0O3k8i0qjyKT1yBpbgJXo6qCzYzLsgJ7ucNvdN1a
dwMeL1eZ7TRJt/JwVpUjAT9+dNe9yXWKYqXGEWG6px7qugaCFlEp8B78ToCjWF+CPqocReE2Nz6S
1Jp7vX1U64HOcKtgjq1tjPJdw8Le0aWN1YLMW5eS2XeBWI7Tj84LrgtRvewkTHn73066YtylB6cR
mgky32VZ3Yo+WUiNzeC73QCzmt035n2Qr+Ju1YKNN5h/uTGGS1LVQGH6HorvQsMXYtVouwQF3Tgi
xfrVIQJk/g+sfMlDev/eFW9tAw7MVweSPVG4G0y1YMrFrhM8Zfz5VNBhisnllK2qaN/guGXzaGMz
apk01hefrnScM6AY8EnWN7JCcxGDxnoXPDW1+IgMoK72ifWpG0SlwGNM9lOx6c1jCRQtq88Y+xC8
93Ds1JaJ8ZnVTLFAFyFDOXjcUs7Hb0PyUCxc1NG66VT5I9l3jE2UCEgWGr1yDfq3Xl07A73QPf7I
bUhaDbtOgFlU/WW0FC3Sx4ToWIdTYglDoH5HLjFkJruCvLMK+chGxTlfQfz5qvFdjRAP7dmAigLW
H5xLNpl6OvrlJcckSTJoiaT3NH6HaUajUoBYQNkDhXFIHmA2h8AOVkIZLWXmR3KZsHVte1K9+nWj
rcZ2W/QfpcBuGrh47RWTQ83pAJn3nH0ewHVC/dZqHx4w2ARuM296BvC0UUH8GNFkeDs7XVftmnQV
DkUOVc6vIIOgocHwUFmGyqsxUijG1xbHGc4tRsu+fBQixQyqCLNaHjIViJ1I9JUw6ObcFPurD2df
8OxTYxOQTEEBoW3pka+9+RCqCHmNVxg+N8xD+Wb+cDGHbVG+5hQmUgfJZ/gU1JqoXhGmCPrP0eDB
a+8B8U0I4l0ghL6vkrDJkL4i79cCzsrhHx3y7jkhkpJAU1u2I2+46erDsm65DJrBtVNAZNgASR4t
IcoxUtKPZBULmwCPt7WcBnIOJGThkkQoQPKsJXLhNlH6mk6vDKuPU7r2jYJW9K3RL9RUsKZrzt5p
Wuns9gHuFcA/gUNQ6MdUnUJzy2ISZHPFR8VtcuySemZLZI5DP63IF2fRao0w0iiB3H57/70KgW4h
6Kfgys7KIQCATKc7nLVofA7DlsbN1k9Sf+nH76r8cMIfjx6kNMkusLZZgbzjlvNz8kM6B4NnmTsH
cVWcYiYBFW4T7vzmKCsfwGACEyN6eqZscvFzT1s4uk/MWQzJ7VWqFGg/9JoBJh0SYBEzESZW0fOv
v/3Pf/z7//wa/pf/k5/zZPTzrP7Hv/Pvr7wY+fBB89/++Y8XjATy9M/f/Ofv/Ne/+Mch/KryOv9t
/p+/5f7kx4/0p/7vvyQ+zX++Mu/+r0+3+Gg+/ss/llkTNuOl/anG60/dJs2fT8H3EL/5//vDv/38
eZWXsfj5+19feZs14tX8MM/++tePNt9//0sx7D8X6p/XSbz+v34ovsDf/zrk2cdX/n/9wc9H3fz9
L+vfdM2xHMeyDVPRZUWz/vpb//Ovn8iO7DiGZduGpauK89ffsrxqgr//pWv/ZhmKzV8pcIpt1Vb+
+ludt//xI1W3NEe2dEu2ZE356z+++H+5gf/nhv4ta0mmxw2g/vtfjnj74p83WnwzS5Vt1dB01VA1
1ZF1VZX5+dfHNcx8fl35H1YgG8QPj2DI6qWmZFq0u4uxAOtfBbCEu/WBZO0WgpJ/s+cwC5dMgdzQ
JVt3XE0RFlzjbPfwO3UOycnV3GbJfIOlX822jDehPa76J26KW0Dxbe+vDXMrt/+bvfNqjhtJ1/Rf
mdh7KJBI2NsyKMOiE8miyBsEWRLhvcev3wfqnh2yWkfcnolzsRtnQupRN1WVQCKR+ZnXrAgz66sj
wouLdJturbXtCsRJCwlQkDLNkVZGSqCHvukCRDgR0GUHeJ0yAFc1IiberaDKUPLB5eDZQGDjtuUS
bsnQ1mAHNhg1gc8LVxSwLoJb2S+pd7YXIV4ziyOKUQf1SrtN6Aaqe3SXXG1P5AJBpFgZTyDuAKKt
IQw86ttqjyHBa4i2Z7s90rq9m9W/5hGQPrGuAazIA3I/wJY4xr52T9olGLIFugj1WiDUibLQcX97
PDqLy4v5XwCWH/BEWD/jMYl4RHWoDoj77OFZcO1ouC2+uff3/uKVgswBzZB1+pVS2CI+lhD+LYRu
rcWFumFH5VmECCyBYDwGLnNGF4+vew4X98zVgnQF1AyGwivr5IDCMhGtW7xWT3IVf21WCC0c0gXV
PHQ4wgehZV9DExBDxPnfYvNlIQQib8vTtFF3xba50CNA7YtcuoJB+NwBqu4NoK9NvWUDvJ6Y0bC/
gziERBh3hi8l3k3A7w7I9+wwoUHdagAG/eAnF5AV7b12h8vyJnTWj6a2FredclGvzadhe3+vbAUE
ug2CwThBhPtoF63sFUTyXbAbNjM1eX3UCxec3mPiim28Jz1xzUuSiwYcAjy+vauj82aBLwCcEK8Q
VKe068z/GIgVadYPW3psBv+AF/74kHjretjxMRTCSiCrO/2ufyCphiEa0YNbwVwbgITNyoG0KbcB
nBJolA3syH5TqivrUKuoGz2SdxnJlXNLlQaAL7Txy+CgXco7ihWblvztBlfy13xSV8hbsbsvkJrn
D+o+vgpWyjWH1jJSLvt+TVMiPuQcH4Y7HyL2kj8TR8D1wnalP0AbhbhkwLnDSp4OwFoTl7LetSac
QMRRqCPQkxI07w23uG9fKMYah+a65jvyXT/u2xY69ZaTdR/cMLEHpNHaN++Wr1y9Yv+8uLk5gMQk
VaI5AekowtRo0VCr/gYgubif+SfAz2mfvpnPoJQuZl8lD9gwAt5ruY9dhRVVYXGmrI1TzaftldjQ
7bXgC+Fn6/q3+I81yA31KIQshm8ss9JYhI/ihia88bQCZurdqafIXTS0rLpNu9VRwFjiqYuBwIkb
w0nJRenavUFT3Fks/fiCI5LZ0UEgrmiTXHsPCgYu8yuLs9z4GMRwxBb1K9cFnI+2wDeDjcJadt+8
2+jGvxi+m/a6/KG80q9Fy5hEqpYu64O+jf+IoLc23hOGiO14mSFI6o7rEcWVRbObVteFa1y84vR9
yXsSXkTfCcH3BDTmSwanIv7hYSe+Vvul/ZS8psqCDjst30vnBdAcIMPoRvsqb0LnQUa7DkcHFPWW
ZJmX2pN9KAjY0Vzt28VJ3QmQ8de4Tlgb+xtct8sUbiiIz1ftZie/gk0RV8GbvLJvuiXmmXdyf4Vd
4jYHL0lz5qsV72ZEzlGvuCHonvUClyEAEdH65QUT3moJBmFxF2zzG3wF5fJxDSVtcTWu1gbODOuT
tqIHvqy/awf+hHa6/i17eYKpjVoQT2d0GzC/RJsv8Jho8hMkAe1G7GELeW/dH640VyyvcE081sFK
x1GFW6C6B84lP/Cqru3rnGIpYA4+S+13aa4siDT8HWeTQNW8IkpecUH8ekQLEcAQASIsPbnTQcxd
mk/A2UmX3wxjwR+Ttye4XPNVXDXHEejBRbLBVe9orTHcgxJN26c+oHvitsixLFAR7d4ibQ+8mviJ
RGcJ42lRAqnjntIdfzw4G1iy0uBgoseDLNx1Ai5l0YhNS6t0xWcQFIV84SrJasLznuWpXuonX6Xx
Zbhy7d8YmycFc9CeqIyGALgK0lk69NYGwOrqRb48AMjd3y23b8qODpR2gU2k+3AFp4j6v0fi92Is
4x3Vsb11Ka5i6pc3IVPUgurBHnQz/waIdIugFZr83+bLpx6rLfz77AX34ZoE/sBF2d/ARl8hNLKY
lQpIGig5P49UN753+go3RnAGoX7trW+dlTHj/hO6T9fwhNCr5L884Zq4ovggKaPZbgGvp0PKTTSI
LKAB4yiL/5Zg8v+lMFE1fhcmbn+8VN//sauTl+z7P+bflydYzC/JP/9b/SGCnL/rzwhSfrEthCxV
27ZNS9gWP/kzgpRfNN12DN2yNEd33keQiqF9ccCDWZYt0UgXGh/6M4JUDPlF8DO+VBW6gNlj/p0Q
Us5X9i6EtA3dmEfSTd20LEe1De1jCNn4jql4jQ8XUjlMZQZf0wHqDo3BLazyts4q8tOYhprNyaIE
GvBHPSQm8dVLywfPOSoohJkN7n89yjGOIJ1N1V5AiDmMRQkxtU4RiqzSbUlpynMmRGlbGmGRAjsz
qhOFnr3erjUDu8mpNTkkqGNbGEcnkwZJpcVKrBMtcssRpT1bjV1pANmFcLBOTGr76ayOWpsAp5qQ
hpuhUQGxDNxXhdFdO1mOOaBoLkp7AienSpT/R4pJpU07Mck6hJ9rFMiHp1jJ3aId7xWt2ys98Dkk
1ne6TQiRB2gtIV3eIj10oaZ+tbcac1c36HpXKadU2Xu8oMAQCOu6KzsNoF7LXah2wGUzcxmPcQib
lNxX8+VrBI1qqysqqBew6OqgO2gMkdCXVUqT3yNe02iFthleu8V11KMgNfoZyNCUg5iuTwXkqY+G
fsUj3cN+HBal6OG9SAPyco/LRdb8mMaSnbTInqExHoRJBBVkV1k59bQQQQcJoqBeE0/9XMCuMzVd
mj7Ya3wUgPC1ECmdqcaIMb2yBVU724erogOIH9QOQE6hvaSqZWwoiyCw5sdyWfnqq+PgD9GY/Tel
y/ZAUBDGRr/kPkqDbbseZgGzDPXexK8u84AOpaSfPmIpY0+wUMeuwe5SdwYotP29ji82Zh4DJ59u
IkRNxh9DRPCh2aOhoaam23IpRXGMomabUtrL4CFpJW2vKlRPIU5qIc0Of422LYV61D3+uKXAqkm6
IRkkM8VrAHxnZQOAAeI5KX1M+az1lGbrgRBGzg7W1bqHg1vX6lNsoRSBJQU2RFclNZtOLy9igOe5
R196bOqvRg5lWEMFrL3KwD6M+LwglD6NykYkj7aoMmCPJgKYibpONGUz5Rw64PQXajEaOOfG67pI
BrZrE11vudQUFOJykijoWdTocI92B2OamzFXNsUdBVCCg7be0m+LeB3p4biIU/uKuHQzGv2lgSJe
5pTgzeHmYUph0KhZ5jn9v75srsqWShSpjuFr6yJOTgk9fZl4VzKhFOVI4Mv+tkY3roWg2lrNhaIi
rZtiAmyhDBJFGC6snfoppijWgPNFBYK6xbDDiDNJhCs65i4HAQuycsZJoJ56V2b+Rd0W2jKfcQ/C
Ntwxo6jYKAIXxkm8NjxWq6ofjApYRzxdxiknnuZBAWlroAkK4NJJpRTqdCu1zehSVtpWnyjnetE+
D5BUnjklvgZYpou+Z0V/I6boxVNBIA8N9R1DaeAxgQxMqGmXmo28S4DZaual0A75kebBGVYP0qGp
FjZIwI9ZqoDhLPeUvgPaHbM6c0ZlRyk6JBmmt7rsl/8tJ+j/f+UYU/7unL18SZqXD2fp/Pf/OEuF
/sWwTJunQvFEE7qt//Ms5SfClhxlFFs4SaVNoeTPaow0v1AlkapjadRIVOn8qxojjS+2amqGIwxD
syRg2791lMqPRynfrzq4iZo6+A7LUDlVPx6lau+n4Afo3wQ5fb2yWyLYWZggD81+bUzllQ53e7BP
ka3tihieVfCYBCdt9uNDia5w1irSSGoLhyZEqRd9lJ5eYKmWy0o9Jnl8MdnBLsd2Rt8PHtBvzouF
LW4nDUuq9qXoL2BxZO2Llb6pzd67yZQbY4Q1v0/ufWQEPLwhuTJoEGh+ptbBUb9G6fXkXY85WKwZ
z+FGUkPljJ32An0Oc+S1BXFhmyC6HwZkUaCYzYxJxJwcUniIWGPH6Z1yDISIQSBvaYaIs0H6IkZQ
QAPJCNL8MkmRAiArRoKuAFsxQMKxSzjQUbzqB0S0mJ5AoaVEmjKCKBg7hGriep+l8QbGIlx5hFX8
bWVIvEpSN1QgKqbf7Ph1Waokt8yzCcEt96BeUPGN4fqBG15WI7J3BfKiP4EFAE2jlacJvMRJci24
WcTPan9nJ9HK4LoHr3d7DXnlPNilCZx8Gi9dGG8EWu8pNkd+GawljfDag22IFo9O19mbdhleIZ0v
lwW8+zaAk4uKfezDOu3KZRye2vLgU6Numw1ofhMmpkDUtke1SWJWp9DjxRlhhIUL51M6XISPOzRA
0Pk6FeOISxJc69s+ejTiZVGiEUrbHz1l+6EdjxoCA1d++JyrsApfLGhGOjr7oRD08TVw/8eqGFaa
sugbXAu0o4HYey6OXFMmEfrIJUD+43yVoYGztlKiCI9go39SdBzEaVB7+eCWAmFIPjdBKcH5AwK+
2KQDVO3omVVVAQZCvXkV6qhts1BjiYyxc1OBy9MHah8N+ps8qBJ4Qgcqn5o2XmGGqaJ/6SNXcepK
stsAlAQM5VJ5TSFtgt1GWnSpRHQ/Q52nR5N4wp4EQAuXlfBY6ha9lxjBJpMqHhHi4MBGckC2ReAC
rX5VpFs9hyFSPef1sW5OAn32WUm+slgQLK/el2hrYaTMMKo6rJBmWGQqYuE5FKPgq1lvlFxdKd3T
QNLURopb1PZCU5/ggoq5Qj+xeFi5EIsRnQF8WLNqfcBtkEMbGhy+eSwibamSaik8iRalmCxKVmpx
wnWj5GicZdxjGymnY4yyt1X464o1kFBvsPCIR8mfHu2mkwPnFWCKQnLQY/TScZN0YEaYgBpdmjiE
mGRQARLDKi8HcmJkYVgr87+HAK8zeSq4WJM4W1PVQwk6YcAkPsFfUKt5xdC0KQd+3oPFndeKdWMC
UGgV2rJTvcQY2Q9pCl0G0endJv5n6fp9qdpia36XZvy5NxqqpmnSUnXixI97o7RszQkapLrQdK7z
ajVdOwUoh0Qi1sGS80hfjWM6+ztTMstL+6JJNF41BQsJ4A5ItkyDO/LEO1VQGttEKzKVwSzcDsei
ls5/0WDLDpLRoAwOn21jI0ZP44vSeFPNy7+ED42kUkZNcTzNL9kw/HwH6vxWBQ4MFsmBtTDSldSB
8afBiYgNyNZRn1N1jBx48iViRlp79MYauwiU8tSTHj2lrsdoaC+WWM701akiZ6ICqUQnzwbDzVyH
I84IBHTIVdTB17QZIfNvfj+74pcnz7vZNT/ObmuNKZEpszslDzGQ7Bg9DgkpmnfUijCfodbVlG9S
R+fhalQ4enTYK9XBwNL+91fCkfnX56xLzfzZFNE5cD9eSdYpit3XMc8ZXZnBRfBTstpH4nnEUmbV
QLekUkyj3L7C2NyDIVHf1GjDg3CKDLiiUDY3JqTfdlOrF0q2SkCeF7dxDuuGpPRUGBelsgO6p4Sg
mzcxGEbV3BYq8XF7/ftbOe+tcJo7qqayXue7oY3z8U5kJG1VtdHCSHW3cl7bJqGVAqHFwo24+iMY
/NCae/960Cw6fzsYS5qW1HRNF87Z86tE4gTBLJzd60j50yBcJSAD2o0BIOq19v8o3vzXo8n5+973
jTRBIKSaxEqqqRtCm9/Wd32j3lYHRfMCurvsN1Ok7SyP1wqZpbiACYCScC5w8hpOmlJ+QzfA4czo
FQei8bHv6ZX4/jqHRUsP/0p0JHTxrKwTXGiivZx3eTieIOTiox+R1SvFq68/qunWCYOHSEabjJe8
D5vvBrZjXnBfhVRoUR0QtYYlTLX0qYzNV5Ek0U1t9zA3y62enazBWMnRrWw2Cyyo4ROrL+Xkr8sW
fjM6AsAXOFznMEKxQOpEgCHxQa8v+MXxegmCdN2PsF8gfkOPGIgI5gTTEqC3qNxXre8Cw5LdVw+N
4Vp5SnWBF7yybXjnEXyOJhzGky1b6JKVsoi8YZVaN1pLIAMRfD55Qy57Ph40i7OMjlrvCTR6lMV8
t35/r1EI8I5qy0GLdEas053mPGHLm6MGlc8o88tRwdE3QCGy0VdetcdujGQLOlgUmOjvP3YwwUzA
Lk0PKjvYaBx+OqDFpkVyQPm+QZywLm8ahNJAckYR9VWrWxccEj5xD44CFToaYw38CFXzLp7dHH7o
8Q0ZDpZcdCIaQhiI3yJ+nu9rPlDS/HFCMdEqMTqmakIEiT56S11iEE+2SRuBay4580Zgy3PA1pF+
6tftiKR6YK31GN1Jex/7BMA5XxYhmmAoS2uhZNDlOCZbtBZK/BxlmD4aZYXpQH+ZwygFi6fKcBfU
NswaBdEOBIzoVWZ0N9tn2cEPzGfeITWmMFjnPsEi/DKvxlYFniJiSAI6Vzi6ZJ5odnZoL8JDt1Ae
bDcTll+WD3MegCGHpq7x7UDDbTPc5IhtpHuOy9C8/Hkur23U2+v4pQ4AoRDAeuZRwFEu8h8td+ER
bZqINdX5dj6uZQ/Nm/CoiGMUYSqsh+jLcCIZ6QmIjzolxwmEt8CuYcSqyQOhUtyWEVKcBEIaGbUe
+fdxJgkVLzo7WkU+VuSFf58IbRnPC0I5jkANs/prJ4ZDEQerzuguG5/YANWyrj719qtGdC3AHNfG
wbIPI+WNkLDWfpX0JjIBWppyCiMgJmSw8HMubuj2TurmNcrzFuh8ollQnLmPUbHPUWbx4Xo/7wNd
jwYfytCKrm1aai8mfsYSnRFCEaIbB0rV/FaGtK0mjJcKjjzAXayARZFvFcnRjLobcj0ch4VGrBFQ
FMi1XeDcYCSynPcLiz4kYVGO7eR8WrWGwCkIFrqzrfpym6bVUjb+z/i2YrmMc1Q93KfN65xEWKX8
mWNUZb+2tFMM62a+iiwCaNLh6KWs48hfy/S2rU9zENXrO5DlNsPoROGBE6wwDFoEVrAOlG6NJ2yM
at0cFJsmwpboczYpmN57c8CuDePioDhl9WMRF1utR8qMThH0o8hB9qgROxNd3joiGuB+OkQM0MCr
nXUn0K5CMi8Q9LcoRFW1ty2NOxsGWtge0/LKjUBpzT+dM4s6QDghobwIhwUSWWIiJc3zmqtiPxML
VsOcOjicog4LTTcJYG2CuVoB1IznC5GlqSzy8DvSqGvxzQHN3OAxMeAiwiZtvc5zLouSJOtUZez7
xJk4syGPSJAdV9s5o2pFcm1Z5HOofqgIL+ulAWkClaB40wImLH3A9i0Zi2gB59bXceVvcnaxyn72
2uc8ROZ6Rg7x1lfPaGUuO+qoUZBueawImB7bCHfStzCDNAH6xzATTJrHVcE1qGgJJN7KADDVsHyD
akKUb1sQ0hcorC0jqP3z7wFQsILM8yAvwVonebBPpnYph3BZglMsgCgju7H2tJ6wx1hqEGlEg+gY
eim+uq3FbYn7ewAk6t5pL5LgVZ/Qd9943jMaOiGCKf59Q0Q8P+s+CzfmXUJRsdXf/nmxOfpOTvNV
KJjPJ6sSfbnQUlw7n8kfnCXapkwi9NQQyhzGjU4BXHb9giJUJZF/hWhYGgilz4euCjPsTY0PvsAf
hSphWV52CURLTAOqtU+nTLMeM5QrRAT4jd5ybdK8fO2Y2vDBbu/ZWX3oU60WuwTfG3zGwh8BrX6b
Lqt/3+to5NYXCvumV4C7hyou74foRWF75gTweH1IVptDTDnOyHHANias8w5Zcl+iWNkAgsBPduuh
Eyf2mP40+TUAJu5iDoLmRza1dOuanD6olax0Ko5dWIITgNC/HFWmAqvn/sUxEuqwmHBorhHA6sHD
IfYhhbQApxWxR8bEsaqdwN1PA6Wn+OX1RBV2mjSUWon6hIpyTus2JUAHGF1U8zmmg/Vc7yjp8sUG
d1D6biCd+xgko3A6mHusKPrZesaLxPYn8PBwUJQVyXNB4N8gdVMH+54mKiDCCHe5Fl4TB4KFsLKY
zSV4IsUqFo++B6YxXMbVvICoBveY1VjIQrFJZunFoNRsMKDM4WD6iE1grOJNj4Z2n2nQsLl/3gO9
e7K0h5FWSoIWE0KHJlyjELlDvVtoY7SMOxxD0VM1EQdxtAySGS4vQBQ1GHOGgRvRqBEeYMIT1+vJ
0W9lBhd4oC7DJpmC5UwfK3RxByh7mumvPYXToWV1wbbqkde3qJgHxI060mwWEEWTcHLGiMAMnAeu
SEXLgBJxWu9SLVlLmPBYS7TDW0sNRAWKB1knIHgBOBv67Id1/DZz4vKtlPcKxKC2RRpPue8rqOXa
m9TQsQZLJymcJyMGBBpiM8bbvFA09ibhvQ39PXXsZZqCpkEGyqrpIkTL3HybZLeYp6Rgn6M4j/Ax
FwudZouJKCS2N1PFN64m8g6fM3BMuqMjEtsvxYg2jHjOqKN7PmuiQqGd4CiFUx5RatAFf03OFzOt
VLDaFXiXWfl6mCj6g+A1kI3OaLj0eKNUwI81rVhjKPLz7yeUaxTmKIIAjLyCadH9Bo/vj+mqAaUc
Fyy7ABJG0vIC4LYboewV69u+40JjfKLwQwzZ7RR2h6A3SLueRyC+MP+28yahQHNJxAEQ4cIYdOyL
2d4dhDZICQe4ECm5+/zXHEiCoY3mAW0YNetcRKzw8OQ1UwnCdHgDlf9Vr/F9NrPncWKjh3xaNa5R
vs29gJqqVEjxIEoxHNM1toAZAq4dMD1LEjhbZPvSHlxilAFtYKWO1wl1tUkq26zuaX8Q+hqIttLh
aSF2CwS4gujY+aMbRu4UIyxT+bspVJ/D3mNX79fRGMEGpORpQD8jHqunr2YMl5TjrPOpOFHfC/Vj
nUYIqBOJUjasYZioxHlNfusDAfd0sekL1KuswJ0Dz7jmKB4Gdy77ZHHoppzmElZIogBWQPN8otHU
i5fK4JUHJBCpBU7Kcj6yF72Nx1J/j78HywF0vtEj3z/XIIdmDysIXCkVEKK0EBHSrEGPKFiVGFrF
EWYzYtWXF5I1PfanaD5Pd1hC4vP3vUa4wsK0xwHyE1P3oeMIZP44TQh+pAG8YrTR4mnxfbJOtQ/6
girhHGRh0rhtJtDYdQKMtLrqwf5MTTmLSB3l3G0JULzIwq8/89b/wXl+gvOkIfAuwf8LzvPuJfvH
5UsVZh+wnj8/9Gd3QfsCahPcpi7nVNymsf5np15oX3RVN1T+Z5maIx3KL//CetLhdIRNi4HUnf//
X//s1AMDtR2+CoimQ89O6vrf6S5Y5yk77Q7QpqYgXwdAap03F5rIyDSTcx0RmuwiEWNwEcUG6u6v
gNf3vVXPPggUN9HagQDQHVBEUXRUuTIgUIMZqC5GBK7SGYgTzJ4BnNpRU7j3lS+vuzDd5kN0SKsf
Vok2oFM8lo5zKq2h2sY4Zui48KQ4SFkGnUC1wuEr+0n37M3yFDiIj1fx3VjbaBtqDvnHVB2amBqt
NwOvbd6pQSjr0uDwzZDgT9sEKkyqrS3FAoeJ3oFJm2FQrTcLlGjYOelWFLDFy7m8Rw3CgKLkVchX
VGn3HCpi69ybfno5+M2bWVYgjWp1UzqhC13d6dsLrTJdA4ximkqAaEZxa3rolITq6n/esf8bLDUt
rt++Y91L8gpO5n3/7udH/njDpOQN0xxMjmnGCfPnGv4DCyPULzTv+CVV3VYBVf+fF8xWv1B6A+9C
6Vg3VWcuOP4JhbH0L3O3jXeW99YwdNP5Oy+YOQNd3tXEdMHX/IGpkfYMxznr3lUpVtyNqgAHFZq6
FRb8DD0S07FTnYqihUCFycx08hYlH62bIqVpExZaalK6EcOuKLzWTUPcoXvR+gjalpp5k2OF4mYD
76WNkf1eT1XncqqKchH0eIFqfUbbxlDKkgDRsdprs42gtoatnmVgY+JZ3K3WrONUMyELtdDRI/E6
uLt5dlLL2kZ1QjHHm3gocDTsPBthVbO21ho3oS19Df+uvq60paWq9UM/Deh4NQhGyNXQtjbMiEiA
Uaxl3LheOadycYlTNIxRe9AIl9KgM1VXwb1x35rY1xiKD8vSSC8DhbfORywngMtkJvYyFkg4iCQA
qjek08279XPzx/S/L4yelZN5KJZq2LbDrmfS6xP0gt8XKhX4dvAwO/TXaoKMrlPsH1k8IfqG1h+M
E4tGKC44XZCLTyqy+l9G1qQNeMNEzhoMFiv248h961DZSD3T1SdDXIsqyW89CnyHoUgqKiSmuIyz
EbZJpnXeynEmCjrCi8FpD32TbEPPM+5IysclzsXjk1aW3vPQ6/GmKev2u9E3BRBK6dWPVI/sLVbZ
yGo6jUqdb4yaqFiPDr6AReRR2UqCmCyi7vu8RqXPoknh6O1D4GfiokpM89JSPGo7uSIrCOmSbNWY
MLi3vVn0pDdrPwFsEwOr9JUQnRChDOgC6RpCt0l0EKOPCHLq2Gg5YTKTShxkcqXrnyVatdUnZee5
qPzhBdMMwXzakhqDAIg2z/i7onOGSRsqmKa/mfQCyQzkfYnB/uZyORtirrO/G0JmA4WHliFGgZ86
eJPk0icmVXe+/9TE2R+nwH9ZRz/ruujg8t7fkHnW62io/wwysDCmBEjdH9rvdX/4/f3o8/o+nzPT
YCUaGiA9Kc9WYdCYCvRGFX33Ej0FR6IyIU0geuSnRchOFd1ldCuHTr2earHT4W41FH3VCEUJX4VZ
rOCkOX63KNB3krwL9xF/MN6qAXGhCqNsK2271aBjKwRU3JkPbXW4HpBLGyt0TMDdaGq8qeNTMRav
ejNN2xB7Drjqmrpq9ByCoLLGfWKXzpaLjacd0i6O3AhPjt9Pw3yXH2fBskxdAnaUju2wHXx8rKat
+0VaoiWECu/XUkXLJ3sIrOStrZsl5Ji334923k07f67zafR+FdVaZ5t+ZCDkidjVUCYP0TSiwChW
g8R8pZPBJuurTTFa2wYbXxJoMsjU2JhRcwEka9xCQtP+jaVmmsyrJMYE/wKI5f0l8UZzOvnSR8WW
4t6mfKot95O7/sv5x2p+P8T883fvTt7EIyAphlC2lG9cetELDpedWMeuv8q3vx/tZ4fp4yNlNFsH
rjO3oUz97JEGXlCoQTixGRhVAcKUZnpf6texpuyStHCdqb8z1e42SsVKt5M7Ib5J0Fk9NfbE/KYU
5jW1i0UzWetxiNZpa8tFaSFfmqX12uqG73nAc6DKlPztPcwy52egOab58538OElRa/Z547fSJWNW
N5bTqjtFSABNMPX+xr7CII5qsBA1kETG+aFX4vQMrlFC/+2aXRKEHm4A1ADj2VHl90OddwIZwoLZ
xgGnAjVGqfRsLEtxqOvGiaR2YMHhkN5JsdE4mXzQ8Zns/Wk5BcF1POnYmkkIvvpU0tjygGikRa7c
T0PlLbWYJmVE0ccuBwRuOg9myKhT/RqDh7KM+q0doATYTxbkVj2hRGWNxB5mUFdbqUb59zhUQb7m
OW5cZTDX6DPqbW2IwFGgcvQpNAao0KsY2fVadmPEgfnJ2v/rRs4kWFIlyXPAl9nzz98t/VELqC6o
GWwSLJPDhCxGKsfBIDr7/Wyf5XDzZDMQkG+HLqGQ59FMlIR+Zqm2cAd8Y5a2A+PFxkb8Ry+E55ZW
Gux/P95fT9wP+6ZzdkC1Ht5ZgFJmbbY1wm6B+slb/It5e78vz9C69/MWOVbvZb0q3IpCtbGfaKo4
F7+/hV8PAVOSnHdOpc/24qFQiiBrAXnEdrytzcDtEvrBpbX7z4Y5i0089BnrNDDAkkh4aDSuxoIy
7tB9MswvH4ihksBL3TSBHn6csGHKSt9MyCzgLw3pWm8/WchinvGP2ypP/N0A8wp8t5Ihz+vKkM0D
XFKmWoqL7iKEjyTXmIFufj9lv1zM74Y6ezJtGg9YEwwcyqWzSttn1ZpuaXDjhZet/7ORzh7OaCQK
IvhIDAr7BQoYITtNi2WrfbKaP528szPJyZWJUHnm5a+l290Fd/4BatMSCf6t8UlEI+ZX7zcPSp69
mgQyij+M3FOOlVt3R2KF6iT21MT+UA2GH3F99ftJ/GTpybN3lS1+KltSVbe2viWBwFTcXv07I4Ar
cUiYdMc5O0rGVBBFNkwfOxzgfhNgnJxmsO/fPBuJUk1gK5YlVMoIHxc4u7TRBnaPz5G1i7AQQAwm
vv3PhjgLhFSKcLXuMYRv3VVoeJjjXa/kn6zpX+1r7+/jbLICcMJ1ETKIY36VFg3OGFwqhr+/v5X5
zThfZe9HmRfFu+1AUUjQ1YxRMsRFbIMG18pQX63siHITpbJPgolfj0Z9B3Y70K/zMH3w6inLS0br
rOFQae14YWHEvAx0f0Q4J9rV4fTd8hz1E6DWL6cSAjzwKfhV+vkRkRjCqRWtFW4TPDSQAOXXbvjk
4P71EOYMBXM0zu755+/msfVzMdkRQ3gShUy6ShGQ53b65Lj+5SiGSYJjSHAP8nxNFMZQZjGjyGLX
0L7MMDor9L+/bduUsZENECoV6/PZ8gvTmiJwYS4MLrT5rHQ3Owyp698vvF8cDh9GmZfKuwmLWiIg
xkcmzgD0ndzq2nfnh/NJdvzZIGf7NdWmhKnUVdfsLof6LfTcNt1k0et/dCvnWX4c5ZVnT9zKGL9h
T1GM+TL/3tSfLOJfbM+Ut+bDG0EJHSDgxwmLw2Sq2rZV3QETorAA2V18FuvPB/LZZvBhiLPNoMtU
Lwz8humKUaud/FtZPvWI0EPwobPo5Z+s5s/u6Oyd6fo8HGq9Vt0Mi5rh1s4u//5zoSliUhuhOOKc
B+0tiAhLyfn+PETYDHud2qH9BtO8ImP5ZGf75b1QtdIYigThPCMrUjvp2kioLliPLnAt/ZPv/xn5
/+XZvBvg7NnYqYm8dsoAnStdRC037ZN2j4wOTPGelsenENDPbujs4dit5iCKyni27iJj/O9smJTl
/zVhZ3Fo0EjAtTkvDWVoYB4ICSTiR6KEfz8a+DDMWQyatSTgsuU2wHllhrUMgbTb8Seb/x/53/nT
IRXXaE3A5SV8+fhyWmXgq3ZP7KQ0M1UyIDNU9k6vl29WX6MM30HvBFM6ODeNjPrbJncKoLxBrulu
UufTuvJrlFyD+phGDaJusflc6gJsgYKuhJx1Ue1oOw4U4GO88Vyncah6FJWeP1pm2q78ur/wx9jf
qoryVjcOYqmeP+6sLiR2LPJUvULIHvRFlIAjHe0kF5eViFEVMIIA19QgN1pwliJC70xowKidNtHw
KJn11JKw6jGvmLxHM4zDdVN1SGLa5dh8dUardDMSraPaTfUpHmIIlaAK4QjpcpaMVOMIko9h+NDy
41ZxdkZg1o9AQdF+1qLOe/A9LCMCT0yPHU28TVqA1lO7bLwwVEJ3VfcAalhTPSB3ZBTxTZnTIIKd
Ujdg6QIAInmSwcb3LaQ7M6vVb6Q25d+UBqm5PHGym7puUVoAVtFn0bBLLDCKUrPdOu7CQ5uM7X2g
RYCCa9PboRLWn/DawzFJS6ixguKnfkF5anJpqMQbXY9AeiWh2MpMg0pkKR1cS7vEIlwiDxobeeeh
d+5p0g2rMEG5BXghPktjPhYMqPQ1ntSmX+6wHRqdxf+m7MyW48a1KPtFjCBIcHrNWalZliXbLwzL
A+cJBMHh63vxdj9cp9xW3IpwVUVU2VQySeDgnL3XXpSJalJ5q+Q89SG3pymL+NSm5fSpY1U/+boy
Dx4DrVc8SjawFQckMs4pJF9JVH2rFbIHXANz82Px1fK5aetUf80LRKtqJkGpiFA/jUnGDEc1Y0jU
ZxciLssR+HvJmiuNLKm5UTHcyFQIddRxJp7aEJIeRmP7U+uRcLpUqHrapiuQN0LGtVUYf/Lxni62
6j9J3CMnvxJ+cYLADLx/yOsviRi0QscoUY2g8UPZQm1eeT/S0As/t4SQPheOiuAqxugmvR6wgsGI
sq/KERFTXXfqCR6tLY6dDhv/Kpw7xjllM1hvtAiTJ99gNOLjhMGLmxInpLq6eo6VRl7XdEb9jBen
fU6wcFsntpTusUgArtPRUo+TjJHnS2RolJkDTX98GvmyhpRFBuCtcXzzyR5Kkq06U7sp8TO+Rc5O
jHJ3EwRTeJsXYwAA22ngii3V4CV0eX1E3Z1TfuqytvuJdz6gpxjKfT4Cy6/yqfwF5Us+FC0RlPS4
oIfM8QQd1Mva6cHu7JGvs8Svu/ejyq94vCc0d3U1p/Ve53WU8O+1s20Dnf62KptQ5N4qrtvOWRBg
ewnSJCLI1d4JvOjWU6hX2eW9Y9wip+tTRFBzUvqH0s7RrPV29EO5DnTeZHlpSunvSVAm57ee013R
kEYQytVVbKmrzlHNNo8xwo+ib3YLi8pm5HR/KIwT70wrwr0XUqO3i4fQRZmkPXYzeidCixhGWrU+
ShHIHzVxoBuJzXIjpvytzyrakonvm2M/pRBb5jR/qtV8NIEhj0/EOLo7zNZxIJP7mb7aj8D0y2PY
tgm/wXLvJ9fY+yWT2aewctD79GU54wEbAeIy71i900E3pIcUHPpbPc5eQjJgBA1omJnRYh1ZQP94
cQ+xOkjaZvwxO7rB6xJIgZiwRHJXhCQuFRLrnC7hy3sjDPcxb66It6dZzDnvWgEyHbdjybv8OfaJ
VMDBwnhsVj3z275CgJU1uiWIKOqH17yc2+OwqJCY4zHR+0jkoILLyQiSDsRwVRc9uUqKAuuEzdi/
zlilNlUIMzNbhrdBBOGussYCVqXlbopOgv6QaQ4Wr+8OPScP0EA2WYhh9kiaAoaCNP6OqIqIDxXW
IPDbFs0Ez1FDulabIpS0SGYY8I+p7Fh1qsUiViFCBVz6YqnVQWZF+la5XkpgZHZlcpI9x0JGePkH
63PmlOYaF8hEuEgBbbbliHVTtdg/tUl/6HGM+1scqMSH276LQDlD4adxCRz8gFjUqpDT1Ri73zsT
WN+KyR5uGgj8/nlkG31I1gwu+H/dxNqNrF90mf069IN7X9jqCVQGQXkG534p4/hqqaaHrkDfOLIo
IuaS4U4NvXM9VjVyy5n1SbVksinVe1/nHjhK3FRoyGLf42yBSZTPszR4GbKKUJMgmd+SEXlulSQd
0NDSxS46uTyww5iYF6bt5UNI4+Xey/32ex3I6rrL4/SDZsu7k5xEMOSgFQrCiCb+5agzTOaICVo5
I9RDBOM19o8lSumPZ8v/PJC4uNLFGciTigNJXsxHG3RDGd5O2v9fD4x/XuHy/GOFXedYJVdQ/bnt
r3PxmH/r2w8u8q4evbjIRYU1sQVrXxHQXHUPznq+ttzdv48Lf/1KXFdwvHaZIF52p6ZgdOWIepHC
4qFCrBc7L6o3H9TxH13kooyHytEnS8tFmuHJlPm1hwq98z5qtP31Kh6WSQ+VGkf1i5vVJ33busaZ
j+UgabyPchUzT95T5Q3287/vGqvU5akRuGFki4h+deTId02JMYrNoPM1XrVnaJOWVFFYKFnb3KIq
vot0GvQuhG/rbpLWxR81WTrC4DUP+E6iWdi/RR8g10QXWePQ8YJHOY/t7zpdipM/FzW2ac85+z32
V8KswicFHYSiNmhPM3Gpj7LHQ9a5IqS0LwFiBSlg8DkaHBC+ThA9l44J3nzHEneyorTmOEvMSlrh
6IHx2Tj4WIpWI94u3PIqbGN+s4hGD7+CFtsoJ+jCSZHZlmbhf8pLX6DojwiA9wWCzzhEx77Mg+qu
RrfBGB3GSRTxhAbBzdhbgrCAWNw3KnfuVZoVv/rO1b/HWDOcTXUDhDFuOsH6x54Ezix1wsfYGGys
3uJLrCCjhhddzLjRltQbKRAiqJ6gbfPhsZn1V/CSBKs3E4FkWRqP5WaiOJwP3lj7J5Y2yrJ8FDe6
nspbfNziwckcC0YsbcV83xhvRBbXJd59Sil2E1n93hsJeAgzMsF8U1l7n09wSqbCQ2dXBLXA92Q6
FNpc5NGeMvEQFrF5sWZ4wENEtDXm0+Jpsati2CfDQPixHFKx0N5Zwb8cOk6SjOvnuhmoruN4hPvM
kA+8XtpX3ZVJ0ADiaQaEYwrtMUyf8vSDU9r7jnoAXAn+AkWL7wv4C38e0uwkQ/M8E2+BjUK/pDGy
+7mw8icH4+/BjRaU5JUOv/SR6G/tNP1d14vzwev/vgFK0wvLDebXwGW6c3EcTZVVF5znSJyKspvM
kFiSqNM0uy9z326WeLUEpYd/v6B/uSTKN4AXrAYC8s9Fo62NdQS6JHT/7+DKKTd1Km9iRcTEsO+b
4tyRb/3vK76/0Xy+/77kxZYzR2mVxGPgkj1WnWUjju2KeHFI9bZBxYt4QID9JJfhyZ3dhw+u/W41
ctZPyirOigTm4/IO+0Psz+ACmDimxXWdh1csP5jxIo468rtXND8HjdsvftZpc+3p9tsHl3+3TXF5
+pYMH6JwnZlfrLw2SJs5KOhwDylRr2ktoivQrc7zLMhGdD30P4uzOK9tv5Bl5YXEeGVBeJoDl0Ca
GoWsKJyvNVf4YG8Tl+gRKVzm+AjVwKOwWoeX4sUKMjwJ73F2WloPWT1H4k9+Zo2HaexPvQpxDAgo
gXXcPth0frZt5ImHfKbSMh388NxJkuzEGXq+rxd79XrG5LpQMNvgCpwUFGik8XpONh2jjS3HkVyT
RFGSBWHtETFm+b9ib4lJMGwnSwAaWY1XbZ6PDIBCVRHz20QYf4Rf7lu0l68TR5aSXlqZnyztO7dt
lQ0ctjhbb/whq+Gqd3J49ALD1lJ7HmCPzrGPk684YpgpA9C1BAhh8tIlYKYU/QgrRCR3GUaMvdvW
LYin0u02tktYbtrkSbCd/Kp+YBgOlrp25uTe4AdDxphykqqITf1ct1hc52CeQ8w7yLnGKOJvPRuC
3aUuFoK5Z+Xs8dzc6jTPv6Myiz4vDnJpb3DRHBMBAchhsiQ8hqbyoZV7zAfKnUp7hjqtrMGppAXn
mH3dJwE9FNvW4YFuyQBjRY85wEu3jL4HuFVoMg5y3TIcm7Cv2QsPmVuCXrSD8SCLZQWjBnCSpj5b
0Yj+SiZZBnKKFqeobj1vqYBUxuPOpRV19pTyH3SUVD9AGrXkPyJZOzSxGOKt1A79EK0wzuFSDMTX
JTHjsh/qJsUAPTR7ORPLbXuKKFhHfrcov3F4DRNYkupn1gR4dRbv1i6H4Kbzckx3nRui6HPiUzFA
6M4BiKjI2yPebHB1LpwQU+ctNJ637QP8koOXrzKqoPghQgttAqcwDFc6UNaVTZ/io973fyY0f7Tw
EF+wNdAr9gEvc5T5c3fgXC/cIvYlPmDeEq21C9zfio+Bm5JbOrXxtyGU89e8RFi6z6wEdnhlzd1V
WdcT7Pq5z+8su2HXypDzTju7bS2YY3mpj0WBfzGdKWd0ON1rW8xHR4j5PstV+8kvZjNAopoWvIFE
NP57PVp/6D8/FAUZtYgAXYR8x7/Y8qZgoGxT/nwUXYztPsdkXtp8siKs+2daN9z0Ys0TGcd656ch
9ca/r/+3QhSgEqJser3rpvfnTZ3jxOpqP+OYs1hWcTc3BOzZKBCsY17m+e9/X2z9w959WGZjfFzb
9t6JZ4xTYyikRDqm6UKehWUe3D4ontO2iHaJNz7wIM8ffL53y/16KmHey1ov118XD41hTi7LtpmP
vRO/QCw8BB/K7j64hHehA0AFlvW6Xi/R9T/aQMDlWKr06t+37n0Rv34QgYo+inzeZe+iHY87JBLk
UM3HYCaqSThzeJV7cJ5zhEi0D9roKY6ddJdZNsnv9F2vaw/zaxcJ+fPfP8nfnpj/PhhfPDEdj3GV
00U5omi8T5xrRYQVEagf1IL+u6oIvDqTmsDnn8zS/It9OpnSqF6ytQamy0zDGzGPGcTb3C/lkyb0
+DYXFQCqtXfY0oisJ+AH9ZQ6t9noomilv1LGxGpS7rvbPhyumdbWalMxtH9oS7I8o9q7bRSsat/1
rzqZew91ndqbRZLY6c2Rh4N1LO4KDN2vVVe/tWNP5qeaadwvg76lUzFezQvohiTmCDok9bxP0GWn
mAqfS5d4pbwOFbt07/bXQzLXu8EdCLeZ7LPfELdLNIM6OwNDIa/mWRFp+1RUtX9Drd3Uh37Ajxsl
JM4U7vLiSqv7XLuGVr2TVFe6oj7ylZa3yWRVr/yY9p4qGTSQbvVzlXbiZIns5Obw/PgjicpR3Ufz
lNWX9eebHHjoAxijgXKjkrucc2f+5EX2nExHx52++pH7Wtn+jfytUYdvZAKWaZ4rbgEhibGBVfjZ
QCzsCTWz26794A1fMf3vfhbPFgGuL5+f6rKiw1Ul4wQMI77tTu+WSP0ytnoOZ3ffWuLTOMKTxEq0
KVJg2F5NH7cK4V3a5aOH1jrsp/C8KEItBRZQBTiLDCpgRcjwP3ii/0Ob+WP1Y/BE0WljNeMszqD4
z6U2iZDnFoHQRz/G6d70cODwupUUeALXvABEgD/K1sFhKrNT0sFQrhyJ/7ZiKw3o6SUmxJs6E+Xo
O4+ut0cK5G8M0IFO1/5VWpIRKx1clWMJXasNhoch7g9akcXXIMUldOODSv7dQsBpzRWof9E6YPq5
fAbmfq7Yg/k8VmPkkcojgwTbvNHBKHf/XnL+8rihCkEGjnvOj/x3u5TsYz+1ikIfOxqUzlYL3zrZ
Bmypn0DQ0FOTnSp8sbvOcsqjv9TqJcJf96tYypqaPul3PmMRLMei3f/7J1tX3T+/02g1l/DLZpGS
9sX2YpUOSNvY7Y+5WzU3vdNnBDsK3vY6+zZJu/rgWX//2nE5/gDJBBuhzKV0KpA5TUmWomNiakin
tjeeMN/+PzL0/1e8/H7pXdtE0sZA5fGwXn6oNGmTKgk5VDRhxVxWu1+tfigKpiCrD6EjCt4ds/sl
aO0PPt7f7maAdcxZRbZwIi/WfKdSQdQsDCrcCW5UNHnDbtbwvlXdWTs/Fh98ee8e4BABuAw9mt8Y
RoVc//t/KVzadpYlI18iqgvOThEHjKOMTEeJ7ny4YL479YZo3YBEc7xCNRpcyg/UOLhJBJr26ODw
2HZropLnFGB1czrkqc2sRrla7oVPh4wzKbgFm3z5Mv/QI/D+Q5NpQqvHc1CnE0dysQpZibKVjKPm
WM0Eosbl3GB3M9ZV64/PoUX21GL6+taeq/GUTaN5iAZ8bs3E9pvFUX9KinE40Tkgaa+UH7lx3n3/
4X+2eo8t1458+3IlB66BXJ3X5zgE65MN54AReUzgaD5+UhHhfP/jy7tezgvWnYNKA1jYn99/1Sax
U/ds6UCSM788h+TKyf66D9SX//1CNGAR1KE7CfzLIt/uIjOVTJSPLjtjKgjgaglSSU+wED+YWrw3
vtBcQRsWOOyImEwuF+Wuz/tGsyEQ+Um0rvoxk2821bCT9VeogTD4NMTFhzlFAvAtrh7ghuP+AzlM
stG/P7NwLpdGfhLKfN7k0PUR5l/cXatJcWBIVR/7fXys9tOpq7fTdtyRWXiKbuLv/77cuyKAqzmc
KDhGYYV4NxtYct34k4WuonSfakHq38vo3zTmE4rWTfGlKP5X5dJ6OVSJq9kAQ+zlk1r3AWFRJZdb
2ukW0AxMD5yYzT4rPxDIvVvxLy603uX/WqO8uqgrWjL1sXZ1+ZomTnD2g374oDZ5dzBbr+LTjuNw
zVJ46U3KJkfS/eFNCOdtS5Ib5lcyVxh8Ov7Xf39Pf3nFVx89Tg0Ga4G4dMMxVQastT6fRh2pD5kU
H4PyayI/+H7cv903Dg0R1H5gvmh+/rxviUBX1llVfWRLRs5c+OJuIDOHULRh+W66gHmxmw1PanJg
oU3RS2F0th/sNYNNRrBrpoohK13J5qas++lcZz70Xjij92mUJ6fBVuIMTob80lwi7xk1mTRDpoCv
WsFj1UwAdLqsunYBaZ+SvImflplJwyZCqEOWj6hJoNPxEJychGi7UZHL+O/bfLnK+ygn1nWNVwws
Jw25Pz++CBsxLI3GoRyMwT53AgawmbxuTf/27wv95fvkhaNTzkkNQ8SlYNiZlg45+YJoU3YIptZh
LBAqeJWu9yZ99EL/vtxqVv+z4KJ7i4+QUhBxMurXyxLB7fOu53x7jIbuR7xitwwiAb6GCVOjqkF8
sdGCnAzVj2AIxBPN0TzbB9hit8qCalUkljwMXeYyFBnUY266+jrwtPw2BUl+Y1Wiv3fNh72r96f3
ix/74jWOqkgSgsnjOB3EodqnB9K0+x2jpT1vtv7gJl1++VSGa2VjI69Yi+XLMqpuvWgIFyiIMz5v
htdZ3W6ajzChf7sIlQRrHw7av9ha6fKaSOY1oPyDTB9gtNjp/yqo5XMwi1mfZZYk51KzNwdsnG5v
VUfaYJueoPWm/sjEyIr9rtpFYGzbqxWQBzjgrz9fFV2IatC+To5lXTqvmWTqvxtMnS/4K6j4EQaV
wdbuajKYYOuTNhzL+JpB53i1qMi/QhJTHYYckbfIfdJuTOI/jKNcPoE9yM7SOOGLcammmMH144vf
Sw8xjgtvZ18jF03uS4anJWDmJXpLwyZ2yFxsdHzqnZHgq9KOQRrWcoBqz6JxtcQJrlVXQACifFq2
+Ug5xpImCTAq+qb7GcXwGY7FlLLM4HUnPcLRooUVFo15RBhDGt119G2mfdv2yt6nLaMwoIGeebHH
HjwWsRkQj0UrFAyezAvv2nZ0HpzSCa7mgiYx6BI/tO8WO07MdsBEmO9BHyflsXaKlsjOAU5ZoewB
B1aqRY0cxyOpEn+7Ai0Q+vdjSMN+I0ZjYOcMzvwFPVP8OrZTgSw74YRO1Kd2n5vAsQ69hcWZxThi
mmHnIa2tgGikOO6+MJnSPmfcYsTgkXpny4b437n1qoW32pvFL5IDTbl6GwWEUBUhHtLCMqdiEtVD
G/OBOKaLTZDKNVO6j5g2FQ6zZXolI0GtW6fS1wy/Z/ChSIEQuzExCaKHYT1wzkRw5kuCwLtuuwPM
3mUTKPErTzP9A1FPuhntufls9ERmXQX/KDSt80W67S0sTZqPYVPskLd+MUHkws8m4Gjmi9wkkwNH
MZqX774NN1dpznQw2j+5McS1aqLHleZxBDIw3+qEDsHg2Q0ECjKnIzU2yP/b27FP5R7xZ0m8PENx
mS2kYeVGjXeeHquD0wbm1PgYj1343tRH+BQYOowFQOpwgIDoT9r6FfGyiaHybpUX6/3UgobXVeZv
0q4EQxb6hbcPity59Sxm2Lswyqp0t3Rantomknt4FrIEPm/1eNfdCqxMMDUTHLpgFc3kybDi4AoC
VmtRAGGEzrkqM+v4s1O50VPb2OYWylz3zMCq9bddZw2/0cYGG4Eu4DbTpiBlZFnjXGziHOkfy7z/
IbXSxbUo2K+Ptpt10T4Jsd5u2roIjlHiWLt6SeTO5Oa6lqa4y+1EPPNAEBgxqnqhJzCdG7SuKcB3
QN1lpXlUy6C17gtvikhJWTezwZ8D+lpm6X4VdvvUGjHcp2UxPJixi55mZu03fbGicbyg6p6WKMxv
lC+/IkRN9kG3tK+R6j5rlQmY42Li1axnq7oXzew8ScurzrE7jj+91gpeqiwlXphGMk4YDlr2NItX
p1/6a7oqFCXLFB9iu81um0iLkw6ybmP3SUgohwcpVeXPVbkE9I7M/KBi1yclwP2udLmAVzPqmyMI
dSxsYKdZ4ji3ksTjbR4l/RfF/hihrixrboM7fIPV4h+ZVnifIHvLvdOBFah1Hl0ZVZyUo9rzHNAg
2LT5khHw6VzVYR+/lt78o8m8o6vK6FNKmO4jiTUzR1oIZIswzx1oy+u6DlB4O5RSO3ftfFZN0hEj
NLT1my5N8AnEsDqlWRnDYeOR5fWrhumnlWhUy9hUAdMiyGuya9G0+mGZAVOCPwG0IXUe7JwYbij8
efZ5jSzTJ13XAdVS6mjYp4vf3aUgNT9bRWkeMu7Uxllys+drB79gsU8i4nD3VAliz4SYHEyPtlYZ
VcN+QJ6ygSauIdoDgcHRI7eJgQopS3gmW6Qcw32nFk6PhXytkpmRY5VFB8dU4i4ItHX0iYvPrD7b
OTTn9l3R31eVXlCFWE/IDxGsUqUgpZaxe9vVcb4vbcd8a0L7C+ktKPoWdy+VMI8yVvl1aZRi7QRW
3+VYmcKOlFrbm727OXXlLak3ejsNdXQyDF8Jd8nSV45oJL9VvF5JNKDNtkUDmtuGl5qDycmL3v1c
OChKTVLDqSeKmDMbwopq8uqj12mg65mRDVIMZW4EVvYvSZ/U+6FHhSEx3QJHRv/bsLwf82kI9pTd
zrMkOYEJITvRAfjNcDZJBjxunt3wPpBRgYElW/B5+Itkrl1U39qoZRrdxu2ItbGLbicF69DqKNu8
3r5qOG8RwDFA+O9D9UsjRL1l/PtASzR/9MQYE0o4yn3rDCbaRskAo39c2o3dAMNZIpcoDeryGtRm
Rv1VdeFZ8r1GW78DNNwUvvPcRXm8ay05c5HxbmZgeG49bbaplhIycjfo8Vp7QiBktWdv34+NTQaF
F+yzAbPuwQitoATlb7rKCTNqA1RAS9Q8GRHX7V7Ns7peEid9sZngXMFugT8b1QPF2djae7ph/r3X
Ffldl9oh6NVxIv6HCT3S+uG70xmeKVFB0i2d/udaJm2105Vn0pCs7z739bC0aNwpkMbpAdSOOVdV
K29QdzosX86U3MkxQE6xTOGdlyfmFFIw31U4ScmqrLKAHkBeICrt+HlsOSmAer35ofWSXvVpHpEn
QLJ90deo4MNltK4U69SvXsnoya2zlO8wdaGC1kBe4ZLJmRS/gbQGbRUPdSdACiX2SDQhRCmy8xrW
HkXH9JQbe36bQilfooLKvR/q9oyy5p7jabtrvQAko0pi8zVy/OVz2xXizsl0c/KZQJ98a2FQ40gD
eHGEFp2Upj4Ggk9mcVd3AWvy0R4n79nY7L3IxyGaLmJ8mqL5urQVGzCCVCClc3VTSec0crsQnLUm
eYJxQQQ4OnDiKROm71unrkA2jhANEgCLYbRl9rbsJh/6J6pfLLKDsOo3u3LS71AAw41LstPjQFjJ
r8mnYdr2zXhdlG350yxAo6PKkFaLxeGH9NP2apBVe9UFfrTF0RdvS6coAIQOuSu3JiMDgVk1OEmJ
usx22yDfDmbxjwww/G0chfQchsrcOkvI1xhNpjqamGyapOD/2urcvaaJTolhuwvs1YYcjX4M1T6K
WjhUdE8gT8UDcW6C7eOmH8bsdSirgch47uC2LQAkDuje75Mum+WGF9R56JXbXftNRFlsc0IiwM2e
ljMQrvQ468ndtDJ0d42lrKciQhAfQO+4qVPOYTtmvm19Q9+B0UufzohTcj/vd1LphqIvDGPCq0QH
xSjtmlhuewfmoqsMg6IsQQTe2Pq3xcN9Z1A7Hw01B2R10qyc2JPXFCfWtjJosyZcNddQUIudi6W9
2bJu2VdZT5AZI54ErI2jHxfE88gjUm9dA+OvCCHRAQTa7tmQ8vjZa1y40CBSETzn5zQoCgBflSHR
panA4cu5CU6qi4sHD6An3YIFqfwo3PR7Jq34mu/IuYNu3JzDdGnvZ0ARh9xnNrJxVec8jjTbj03X
OD/L0IdH6xnzLY/Lrtto0edPrnHD2yTv1mBUZHx3JTPlmyD22kNDlh5ZV9U4XdkLpmMa4cUyMNNp
KYR7xhKbwoFUCQe4PnvzNBIzGmiFrVoTs9clJjsrfBN7N6k1rQ578He5l+LisKvyCDDE+myp4HOe
0WOl1oufgrgjD3SSOto7LlBfZ5YTeGOvCg5oOugmjjwHnl3Ioz/Z8Xjl9DQ7ipA4vbyX9bPyE5fv
PSfKIwviuxAv7JtNO3rHPNLdSWn+U3qm9xWJfDyy0c/YH6YCQmHwaHXTCIR2jHaZR3zxMlmf89hE
53yU6TlTVP9w5813heHgVsTEfjqeNSCkVNXOF81wdidYo2GQm5PXRvqY22XLvFFnp8nxlu44JIH1
eQgJCZsKt920M5SfUJYYfApEO3N+m6o0PVRdDNe0WNE09KmWbVjG/l7qIH2wcy9C+iNQQYFCvJqd
YiRqjAxEZlDVbWSbV7uhdd0ORUiQdj7dKZSdZ0S+C87wPvlezWo90SkADxvpjUTh2jm2ALucbjvB
NN8eW/9HUBW0SdN8SW8QuAyPgyrGjWnT7E318FvyscqPZq21dcsyomNkO7synSe+OvpgwLUVT9rI
DHQblyY8jSm2h2jG3AH7biABEunZ3VIvwW4cU//M7/kZ2FBq4sy903k63FsizJ5qr42/dFVMhUR3
K95ZCcIwYgIYlhutMY9wFDxmHJufYlu096H2vtUpTeTC0z1sdVud5lXcCfrWNWfjJe1afrrXWZXc
+m7h7EoXYGwoFAOzUYUUlGb+1tmtt52H4SvmI29jw9q/HbTTHDXWjlNTOONNIifnVGjp/Mhatahj
P4f9Sy3DgdcC1a7AXrXPoenu3VID+83hf2/T0O7OFhXwdlmCmHCJcQq/lK37u0Dn9Q3XYX2VhsQo
qRYK82gYo8bQbNjZqdIaLB2Q2yJOImlmv1SjN++LdEh3ow8Z3nDmBFDN+UcNerlaFjd8yXBSbUo3
MK9e7hakZUz+Kcdr9D0J1sihsF76kodv1d4Z+6FKHfPYo/ymKrW9n2mlvoneZFfNapeLSpjZCqsh
rphwOkaF/b2qAhVsrawXVMYp40xLzaQoBircx3qkqxB7OrkfmdrfUQgyepykcj5FDpWDln73a+4K
HwY1bNwlhA/eTxLhXOWIL7ZlytVsFTbQtPN62tsNp0uv4DWbOA6/1rO614yzr8diOZslCK+zJXjp
alOSPJHBuS666C5D2nisW/RSo6OIDC6dMftBPFiyDfuuurdW7fi8RPqAxo1KV3T2NrSK7t4U41Nf
2N3rsmCgsQW8dH8J/bs6seJDRvgiHcxgNctExus3PWZK0h+L4SmzjQd03R1/q3ERj00TR+2Vr0gw
oA3b79cT9DUZn+KceGFwnEcRPxormM9V0M4JAYl5gIpzKe8AXRftltO72505OaY3Ikl6hTmvy264
WvbaRyEI9gkRJKRfP+zvmBKFG76jHPSxNTevXVJwZCxSt/majJGP5jHV+6AU3mlemuTN+Onwqh23
PBi3I0seU1v7H7lKdeOwJIA8FfmPJLHNIenm7G4UYJcTVccH+irTtygY0tceRaHeqaBjq7OX+iyy
3gf0ju5nbFcFd1OWDKDjJb3Dq1k7xzysmjvHEeauSGbz7LRR81CPpfxE7BQvcrD4/cmuqvwEeJuT
aqSqz6IUA4Dtlq7qVk6k2jW5IPxl5oQ+0Cc/CPQSJMyFS3gKh2r8PKd+gRXSavcVZrTbcAz0Y51a
+Z5jBmFBS5z99ILiUdLpoj5zbJLEmvizF0VvtjuR5GCs1VWXp/Rx2Uw5R836XFIyb+PcHk5tDyne
EaxixvXkr2FOQXa6QMzDKd7rWlO665ro0X2V6fhB67G4CUP2VLgIr2Ya1Moy76tT0cZYCYzs7O+u
hb69j5DK+LMEAc43sfGzeLiZe+4lqrd6OuigyPSm8jP/KpgSfAYGGSPQWrIHrlrglq9lN0c3Mz3J
XU3Y5Vvn9t6hLld4Wc3mTGLOq8zi6cxXX55ynjBOUCErwKxHZnATV2SCVZxEHr91KgEy3fdkmbW4
aH9Lj+TdgoEknhaP0mzh4Y5S/1aCzmYM29/HHTA0nP+/rLkezlNTFTf51GWcHrP7mszcrWUiaqDJ
HLNojQvRJd/gBlmm/8mzvPwXeRRrOar1Q4cKFo3hzDmWuqI45zjmCoA1QbPRTcMO6Sncg2zguDkE
rgI6hcI5pbZ4TcsUqWSZHVpXVzM49Sn9KpNS3GGTeRPJ/JOOzloeYOwYOS8QEyKb/0PaeS3HjTRt
+ooQAW9O0QDa0BtRok4QsvDe4+r3gTZi/ybY24jZPZn49I2GySqUycp8jQd5EwMfjP66KPY9kPUF
3eO+fRN5m9nDwC6KePXYQuQnqIRVlUMxsTvosODuDJgLqJW1Or1SOcJmNZgHgzfKKIuNE2Pn5R9H
IQn3pBLh81w2zUtHb/uP0eEsHuL+8yXPJ/5KP/wpNWS6zcl8EmaMj4sCXl3YzY9VBYx7FgrloMrI
/lta2d7UU/OgV0i/Y4Qcv7a8CL/0c1kCvhl/hSFHYp+Y4pMIDrXANThqQCD7VpLvCt5G7jxMrSNk
jMJQF8F5Ac6aGMoiyqxUWSQrxkU2075HsU7zK6K4MUm5fu8r3byHK4yBUqZJLlhv4STnGAlpcD58
C9HnRupvhySdfmJwMv2KRs6qPsHKHtHqyBUVvXloelJwWILwFRpdfe6B6DlSGIr3eBnMlOSGH2NW
JQ9NVYl2nctwuU2DvpUKBLrIZbyKMu2HBdTYyUST3W51f4YeGIshDurTlIw6vi+GfoxMlNvRZvg7
FSIMxOjQo+21U7BmOwhFiq/HVAi3eBUrT7mIaUcVknfCNhVus7R5jeD17QR/aF0/F7yhUr43C0oP
vBq41zp91VSB5rhcvNGHbI9k89xGNW44Rm/dj5QbbaoppyHGRBoMei0N1gmhcNpAGFuHbOnoXyon
/CWThYcZkvRm+WugPklSAJcpS0vMN8WbikejKfCkL00c8pru3WqVaTeN3U0sdK+o0zhlhQ9G0R1y
GrvY/h5yqcXNpyt+x0PwUtM83QHHO0hK97vvvicy9l4lpcckqMG4DTxNAmZkqgEp9Ub5O8WaWAnB
9DZT2tocrE4c4onW4RgxGCOe2L64q6vgfi7M9GSVFYY7iOlpU3qLBugJ8ZWFoQB2LbLmg6bgkR2A
D3MVozvymggxzYxbm+b0m6Jav0ksA0S8pmSnzpL/J9XksliOsNLOA97C1OsbHVVhwdS/RRlG1LVp
3AhFy38rHDvaN3EgfBdS1MmlDKOVeZhNFxnAxGHLvIRUNTqt9cJAcwdFu+cWHV0amIdhaO+LpvAg
eiuHsur+TPXgFpoqun6ZnmiRe3pcnPB6/Bmp5u+ukkrPVKLTbM18ByM6SEjy8LySFDc0/T1v24eZ
eqArxwGOmH3yfQRQeEw6XjIagnEWVs5D+9zL/Q81xx8Z+cldXNaTLVfNofWT6CSr1S2pg2Z3sTo9
yDNZgFTN2qGSqGJPAekCbRJxZ9DmeISlIsBWACM22x1PyH8m2L0X9j3WExYl/jTBV7CfIjQPpd4a
TrplUTIZMA4UBdN/51zFkEgHrF2ZuJaKrfUwWGGK+Ugb3kyKn0P+DVQsJedfssSU+uXYulAqbij5
yU+jHJgH+MKkcFBoX9RJexdbNd4r4vDdmGFfpaM5OMDVB6dNqHlPcYgJjyothQKxvk2we+8Vvfya
FAa0+0kIjrx1saKWxfYG/+qK51Aj7iReZn8bSX2jzxzdTyh1OmPN42wswMyCeteRyKPJ+tCXeENY
EDlQO67S9iGr1IzVJPv5K6Ro3NYAstoC0F8vjzFyKrP8R5nL499kUJUnoyfSaKLkGk4qJEL0KA8h
j/Xd0v52NCvP4WJHeue0mjodAz9sXEsPNTI7tLnVbjTe5wb1SF7Z91Lta0e1Qw5mViNy4TAj60Dy
0Q4qWgjtEDbPIb8aD4dIRtCg/SYJzeROWRB9A0jfHjS/ahwEJkJ0KwbOC6uQUsdfeHhDUHyrwbjv
YPwq2KJ0/uNgZtKtmklYsdVjc2+N0W1RN9P3QW+UQ9rCqDP7Ae8hy5cftCh+SLU2/iVRdLbjpjc9
pVGcYSwEjGt803CmaY6OJTeS78hN3dLTKUdcB41lm0oSJodDXe+rUuvfzDD7IehWflsMKNQKslX9
GLh2MXTqcoQRo/nJL5sRUG+VHwKZWg+eAEhHhGPwa6Rs/aedes0TmlT+og84pyYqllECIP6HulKf
aqGm6JYNvUZ6VxuHcrZocPVzYBealN7REMPANglJiRTraTSENyNOg7tMoUiXTPkDlqyVNxvyX6go
qkPjUUFhOgWnHAwVchW8Nbm3e3HhRSGLEtgT1rI3Umpip6IM8z3aexg+GlxLSW7RMQqoMsulEv1q
m7Q4jWMZwq1BtaxJR05Ty6huVW2Gvi1brukbUGhS1hlpR70Tc9RCRUBmdim1zDX6CULa9X+NMH3O
6Pl8HehEYtmZB7flWDfgfkRYG3pXO9GIQsAkwN0rzYlHsazQftxx1zV7YDDG9wojUiePQ+VQzIK5
6wY9+VGJRs1vNnUHCVcZmggmN09e0WWKE3pxQWF4+az/gvFDrjKnw6mlMXRCVAyrwbTLPc3Mnse+
XpqBUe9IdRu7tR7yQiySwq2oQPG94gkqVBN6EZYwrqn2gP9qIX2Uk/5Zr2lg2T4CI2TFvkDq1pXQ
qwo6Ns5cdNaNWmbyjTgkIgVAhGL6gG8sjyOmwuHwJkAhp+QwhDAGTfNGGaVT17URL2R0lhOf3SfO
2RctjfivQXS6RsEtCBA+/F5rEE5lrbmfM1/YCVryVe25WLmpRZpe2FgOZb8gm0xz6G/7Tql+lEqg
/RmN/o0qWvocVFqY2XoNOlDIMGCl0oPaEcUSJUJ4meqo5fqNoHs6RF+7zYd7AZUsuDrDz6SjLpKC
u3xQZkX5GZCZoJwwpi5NBhH2Eh3/0ooerEBLT7pJ6QIPwb85KDMuEzN5NjuspHsdSKDcp3c0M1Vv
7GT1az2O46Gd2vZHVGfCoa4zxW0TftNUsFJ0WTTTTssR30Aev3GElaxWFY8W5NcT0GzT0+RY3/dx
YZ0aKFN2W6J024sQaJHhk2kXDT5SmTnoqJwOMy1ZjILDGr1+gEG2Qjv2FmyetpeFuZgOVhA2jxgf
lbjWS1U/ejIlasXWRiOKqKGmeLAlUhi/R6AKfhW1BPK8lCWhw/JVmR8Qhw9fR20YXqycLjGk6OTF
FBU13HVzNWGu0ZWYwdVy7s7cGq9xl/iFi909Lfq6nOY7ozXQgtHBBTAFg3KU9cK8seaArC/lz885
qoIIL7OCwiF4F32KG4ZRt78nlIX+8knoz1s1gGswGN39kogUOzjPPoa7YvooIrK7yxKk1IRsyPbC
JDcHulV5eqMWgRC6Uqi17UmfTOM+GVH+N/UJWcwxvTeCHPvVIAwcajtqYJt1ggeP6pd3waynTOG/
aouAvVVT3k9L6Wzsi3RXSG2z3FuaTbXP3HGApGzoYG4cWaY2Gs19ctuJ3JQ+xF72jknnhjY0aimF
5j+naT19ScPR54+BdSOG2SNIQV6pAa9hOn/YdElK5f9qZg6PEC7gwQiz6Xsn0C4uy9HcKb4GcFHL
afwlKmJLAccnRlPRLCDAozdf/Er2j3KNbnXeT5RPVJKPwYZETL0vilJTc+Ykj45d0HcUz3iEmjtU
ZLP5AcMGveaUamBmlvWA7IkIhe6FfmL/U1LSnOoDlNBTnIdTC8ADVNfNEOU3WjTM6UFZeggBeAje
GVP6ooQp56fRWIo3FCZFhHBuMzy+E7pAuAsU32KsJRVYbyCr4M2rPkVbKThpXSR4StVIe3q+ySHK
xmk3hDleVLX1svBfPbAZsjMu1GdNpMmTZUXr4e+t3fftNL/QpDVuRsCoSHljUvqmxP5RARXxA5H6
/k7MYKBXgRK5PMURzwgWbwuEFy0poPvZCs1fOdYUTMVKJ7O46sugpDRo1WjQQ6NXhfeErmrKs9Hn
oTBo6ZcJBbwBoAFNFS5nozdtXKDmX+bcSgN9nW7mXYLigjNGevmAaA+k+DISXkYzp/Ud5BjWSaWo
3PhWH75x+AanzrcyB7RM+jWgv5Y4owaCdqdhkVq6GFF1pZcGXaWRLWuWf4NPLS9JVQ+6X6joL2Uh
mUecMoWqrca1igK6icJV2c7KG41Xcd8LaPKZc2h8VQQN7bFsMl+MGk4Rb+sWoKDffi/F3IfokQc0
R4pQuU2mtNhzM/r3vgAl3zdyGmKdMc/OPKkVDl1d1b/VUojnp6ItDftCbmfYSu1AFUTk4Ea5GyEd
NLc1nvh91IYvpm+9aFJEkytFyEKh1rVrp0qwsBCVzX0YmcFfXZjIhcdamuZd4CuQYiNKlv2dWqDm
RZmwE1QH3dYyoTwZSOV9QTeMxkM/tD5vGzPMYZL32i02FDHmpjyaC72mDBMaUzjeVBTc3/OhFPoj
gBqlc7IlO97Viaa863rW3Or0Be9pvmtfQ0NvJo9+vYgpqi+Yd704z6ZdCy3ZpTpOzS+Mu4Q/NM8F
0db9QX+M/jXMoD4ZN9oUgYNpfR6iy+0MDeshHQv5VpXBnND+nH6oba+GXj4I1UM8DzI9pICNOviL
yZsMLr+sk8yurFI5AAPA7YhSzs5q5M6Lm7LdN76v3AtWrN0kcv9TjwZwNDUbcJ8gC2l3DZgpbPlQ
tGkkY1Dp1wXdrVjJSbjDT0S60fqQbjZgOlzOIn0/YeD7s2dd/QZiIH/tzQg+dKO09JT6ot6ntPyw
GtTCXzrH3bdILVHsqZTw2C09Kbzv2jC45S8K5NISsuvXcZafQXH/ZPJ48OoGoOC1MiPf0tf0CMvT
KUx+8KZL7XKElSCTxezDwf/Wz7FBoz2UNrTCL8eFXAaiVNJR6f8IxhsypVCKqsFqteXcb+TsVA7d
W2v60k5XZ1S/8JCuIlX872FNOuf/9GcNXA1WcFkkuir6ZVOynyyj2dUjSKMU44jWz00sHOc/6dzu
i2zewEJfGKwF9RbsmAim9ZM/jRVaPQ41RrQfK/Fd7cv7oRf+cp0XX9Kme6VQjam6r2nH6592jfUG
TimZgMokeDao2K8R2JTtk5pW7+wJ4yMttb79UmQ/km+x9ff/L84y+jPkeohsBbxe4gCxE+yWw+1W
Tisf+0EN6/dUe8j6LtuiP6zhwcvgQD3DswNfTuVr9SFB+PWGQtnCkxq3Csh+M1yXclvSnihniJXO
n3R7Hjbg82ss7L+ocBywkYP1/4meBoSwAytmTZ4O3AlIBAKIInJX1+dTZb7OqWbrIKv5FFqo2YJl
Tl6qgNSIklnhbiMPux5ljedeR1lNYA3ScqaXMi1FXlI+o1CduUcMgeKJ9kVq8V6+Hu/i1EGRRuoH
6wrkRj+ukpHmCazvCpVh88GSdkb2WFne9RCfwNf/xnQWYwW+FnxqjD6UYa/11JPqjof8UBxlmxTS
6TY+0j8Rgk9f6SyW8nE8icT+7aUCVVZleKzm/BB/66J9SdliUnfm+FjOPxu6QH54x0PfHReYK689
q/qqVt/87inGxDLPXa2od21PA+xbaFpOo/zOpc4u29+idWNJr/4WKePSkYAYkYomjAGafy3JUoTA
4M0yRVCaHuJ+0tgxA7JMj32ZtuhAVW/lhIH0f/8qlCZR2xH56ry3lpVxdj40sqlLOPOInro3T82+
P6gP5B47jJt3WyrTn7hIrAC0XhichcqwZK7Fv1Gcm0iplBlbAH/fPEVutB9+6TYlvifLGZ6uj+zC
RoWBpOiwTxDzQWr+48Ckjuygk+jLTcFJ7MFz76///E8cr3+jOQuwWs+G0jQp0kQoW7GClgRGfDLi
h5kCmTru07h9E8TjlOlASJ1RTj2ej0L+3KDycf33uLB1UcGAXwOfWYMuuhpn2pctgHo0N4F22dDc
9fyLzkPmepCLn+48ymqwUmjqGhb2s0fm42pe6iV78WXcCft6T0K0kQdsRlttX5rBpjYtY2rwj6Dz
j4MSSV5qzzvdQzbS2BjdhY33YQqXpXS+BwwyD3D8fMniCZh7pN+Kf7TxORh/X5/FrU+12mttRO0v
Cv7Jo+IxTN/bk2otdFtN3+BdXZxAOPjQKRBkRGx/fX+IyCqpFqpr8l3HXuv27UG/bZzJKRzBMZzr
w7p0sstn0ZSV9Mbchr4Z90Tz77B6dIu9eMzvSeM5Q+KN8+rSFJ6HWq12Sa+apppyVjuud91xaYR1
G3fh/2U4Bvo2cAvFT0di0DZDN6YMBwLaMnehB4HpNLqVF3lbc3fhoocDrEgaxyKiY+tTKtUSkW5j
NHs6zb35p15lu148zsa4cVpdmrfzOKv9C1Eu1psx5hMtuZFk42MH5mljH11cdudRVvu2hYk0VlTO
ueLFU3So9qZDT9UTHWAyztZSuLRrz4Otdi2vV61L8Qn1Cu1mah6hBkQmDuw50qXv1xf41uSt9u2U
IBskLJNnTN4UvvHOB3d3PcTm1C0L5ewMygwznauSqSvc3sHlw4mdbDc+FccUbpqwlYstn3uVH31Y
dsvcnkUz0MhS654RqfvRUZzYM55RYPaW01V5lJ83xnZxkf8zaoKoi9/bav6aFv7xWPEGyQOUcp6m
/LeW3Q5Y2+e3Qf6Qg0wLh9axkNpSHpFttEvxqXr3637jnLrwGQEjgnLkIoNmq65+DYR5irEratZj
e5sm35ZyJ5SkjbFemNkPQVbfUQD5FVmUOrkoJU92cWoHFGiPO9OWXPFQDxvxLkzth3CrD9nJVh2a
5VKsoTrmQ3xKjJ0qN5jhbARadtNqxXwItH73gMVBC45xDXXkJaG8A7S/cbZvhVhdWlmaTb48ECIy
QEsehi0fjU8SNWRsaHth+6gsHRAKkB9XfdIZhVgL5eSZd/op98IX47n/KT7qNDf5PqKj36C/2NxE
X+N9ur3nLjyKP0RfVs7ZnjORWg51i+iy5tTlSyHT1EARTbLe+zACe0HNVPuuSF83FuS6vLEe9OpM
hu2jD8ZE2MrFJMELd7GDcv4ucrM90A4nv8fS7CHeY/K48TkvLk3mGkNEHHIQ8fw4XkuR+lLTU04V
gFQO8uEYIojMtYHa317s1a2X+aUjFCUk1eQFBeGcl+zHgL4RNWZUoZMhPbROcGj2vhN/HbzZVQ8Q
ETcOk0tZAtHgd4saVSNopB+jaeDEZpB0ANYcw56dxo5O5SE75m7kNYeNb3jp5DqPtVo6sdngiq2b
o6eSzqFQug+eoi/Ne+tKOx7Qd82BPtd/f1Z8GN5qMvXewiijYXgaLk3gjpR8wbmgPiMO1sbRsuzr
9dFyPrrlXDjbGJo+w1dofFTrj8tXaw/KPjyIh61Z3AqzWo9xGVtgKAkT5fczyJ/ksVe/I5Y+Kq+6
f9P9V9r0su9Yhwb5I6KytEQ/jmoe0xZgOOEk0SlAuSkbtOxL+/rs5/8Tl/0wa9QPc5+fb8bznTwN
76LeaHRB6lcr7i26/z/9cYvSfnnR/8+g/v37s6DpKPQSbaDRwxDCEWxEHE/iUfQUcpRwIyO6uObP
Qq3WvJLAKw0LQuG5EBRfuuZgjs/X99WlE+p8CldrvDciPzBxnPA66zES3ACkfT9+n4Z4Y4FvfarV
ApeMCef4Qhg9XzgU6reifbDSfS08JjSp5eP1MW1N22qVt00N8lojVh+hciMo2slPo68jmfH1OJcu
6/O5W+U5DW07RGKJU2a3ceO7ACk3Tr2tkaxSmyECyuUvgCh5lgE1gM3e+9YYgK+VgU9fH420fOr1
GURBSgGrSY7Km/njbm1RSFbbkoKrOO3qY+bGTrFr7Q6StD3cpm7gbUkeXJq/84CrNUHtnGqsSYm8
DZGQHGAOQTTeGNSyRdaDOv9Gy7o8261Ihei4qkRc/YVfe0Ikk+sLyW2SFL9SAzpwp5hBZMNVe1Pa
6hsqwv6fYapFmCZauzHBl4Z7/qusTsNiajBQUcPJa4LjOLnmlhLQpS3GiQsRURUX37fVz1dy39Tj
zBg91CDAsNavotC5ZShw2IOoyhdEef/7+vReWp9nIdeCo3UH6S/ItNGrAltSb+bvdb9RB7s0aecR
VinG3JkAGQKdax+Eu+8mpfP/N4Jl/ZytD2QNo65JmLS8Pib9HVBmRHWuh7h0xJ4PYbWvtKyOhC4m
ROuf8t7t6u9FdYe71PUon5QJCYFY2f/5/Noyk2cjUSFhRuUShpJNeQs4eKfcFHthB2AWnWVvehWO
Wxv44ueXFs0dRHsNeS0UPoRDolk1CRLa8EC/hegob13xy6Jd71/9LMRq/wbFaKTxTNoH8nLUvxQU
mc0/ZYt/AiANqbjP6o0FtxVwtYuaOBpxGGBM0GAOEAP/ZWLZZj57cV3/z7j+qQudfa1ZrcNhWtJZ
s/bS0i3a3cZyuHSan03cup3VJRkkgZqLvf72v18CoaM7MvXq2V3O8q1U5eK0LSr6dOvRBV6/K+s0
rnpjkAiHKNKfzKojbCqqe62cy0fEaUS7QHjVSUTjt5/61cbJevHZY4h0y5Gck1DZWhbq2WyifQCv
scT0qaFyxENkF7ijjaC4t6gabVWOLq16WjfIFppojsrW6lI2/bjBxpMylT8detmd40M7uNe/3laI
1aqP/EItByWg1YC+iJ0Z1iEb0KEUpXbDV/PS2XR+Ba8mboJDnGsDrVwLJqQHMkVdsEnhHs5DvEsE
wE/XB3ZpmVg8BJZWDX2adVF+MJDIFXmLA3n8wu2EUgw8QjSViU3TCHmQAv2c6yEvXYtnIdeVeQxJ
2k6MGGI3PpTNMZZOWMl10l/pj6k9XQ91YTYxdKT7DpDCQGpwddJbfQMgK1uaAPEMD8pWumkfI8mH
Z+L1QBfGRD1BMVDwVEV0Ble3YmGl3VhKIYHUJA1sMcdZLx+64W8TBMldq4rxTeabfwzJn35dj3zh
3ELVkP4l/UQUS9f7XC9NPzJajkffvBeonCbH6z//kyEIV5gK/gVACGoTGrp8H7eyLzR1k5cKbx4l
HHZjruzGdNxVCn5olYYsjoS8P8hLVal/hOLGbriw7T7EXl2h/dQrcpaTznQB+j+v4PFq/3B9fMvh
sLrPYOZYtAqXdjOiBB+HF0RSlU4SJ9UwRQjdiNbwzcdcwRt1CKNmVxanWonfr8e8tCzPY8qrmKjp
QO4lZiQjqT/uRuNFx4JP23itXhzagtLiDDbxD1idiwLCJpkp4UkkmvGbiVzSTh46hM7T+gtcvX0W
bBWaL3wuUh4VEWIJMWtp3TjKx3oQ+zYcPaX+lkS/E7UBG7Il6n0xCN8L8Bk7+tNWy9IIOivwZ09t
vCF4RqsqTTZSt60Qq+9jBtJMvZ4QhXJqO88of/XWn+tL4MK2hXWv8lXIEZHbWH2b1kxmcOPK4Ekq
6kIx0GdF2V0PceFM+hBi+fdnd3BZmxNC8zLFxtm6h0RiQGjCnRCOTO+OCmfuJE+4iM5xs3FkXBwb
V7ECbsf87HYNKjMs0NJibAYI5IG6WTe6/w9jOwuxPhiUOq8bvDg9vwAxr+FQBFnW1WMRV0TVyeAZ
oBjgbwS9tCyAK6PQLGl4U6+PWiAk2Kv28+Ap0mSnuu9kyvSYquXWNro0f+dxVssPdDCaRuM0eKwd
uwTnPwv54/X5u3A0IG34P0NZHepjOSV45hAC8eGdqTpaD30tjexBOyrdxiV8YTgWxiwa1hSLmcj6
GEKxDSe4ABa1rKJ6qN7mSbJxhl84T+ngofCPnumCDV2NxlJrUZlGHHT0Ujr4Fb6UPTxVd1xsbApz
f33qLqyCD8FWSw8fWryOTYLFPeo838XIE+aNJ8/nEDgnQM1GEhxXD7ASH3fuRJsxsvxW8oxYvTHc
IUMSIQ7ndOOA+JeVfLz7qGXqy82OTr3Ohv0YR9IQ2+mtWPIsFQejIUxfddHvHez+4LHoswTnwHqY
x2YfjsMhk4sQaR/92Gc9OnfqfSNxmQxKd+uLwk4U+ccwDY7aj1/1ctz3XQ2XvGluehU7UFlEcjoe
T1HQOWrS/NRKtPPGkH9MKRpnST1qN2qv2Trewa6+nFUiejz4OLmmGXzJ5vRdziGA4mcfVtoW1ObT
QUm7hJVpSLjBkMCtm0K1xIuWzwFMBKoN5PXgVGKN99fqQiqiTZLd0sSxVUFsmo0PcCkwkGIQMZSh
QDSvvjPurFAmpl7ycqO9Gw2MfsP4S5PEzyhQeaUu/xyErfLNJ/VjDIW085irW4HEXA95FkogxOBu
V4u9kDrA+6MHbVuzqe5mAbmATKwdtECEHYqROT6G1lNRovzRSOleyZUJMqYm/VbLEL5jVvyiSNdA
eU9gOlY8WDJoK3YQqcYj8PXXIECAxOyFdzExfudReYpRYbJTS0PqpLybkN3BSDN9UEophtkpVP/V
tm8ZMLL6CMaC0eETLy+gs2tw1Acg+GIpUe1Rb2uxshWpgfrfR07UIvBbICY3ZihHXT8lPh1JkoIC
Lm8qNGpB0KwNSdupqKY5JfdafLjE/r0wxJsW5aAprzZy5M8J+hJKlhd/QGixn56/samklTkMtKqK
MMFZRRluGoQMQFOXkTMbjWkn/mILLFba12iCG6wNk3N9tPIn8eWlsqEAccaTh7bjpzR6iALUMRIw
UKPV9MiCSXjvVJriqUMGUT1ChacqpfS+nVTMcoI86LUbGTG3Z9koU7TCIGf9ECsBiW2lSuTJNtQZ
kehgEaTEFSKTbcpOEfAgfF5pFwOap6SWGipiJbi332C9nKu2Xsozrm5Z5sIEMm3s1atD32jigxBH
3TuZGAaVqA1VMPviFgvRPvan3lEw1fyGQEf7GlrIde5Ss0CYUIpi2GIQeYbEC7osCe2MggYaUoPp
/63b6kuPSuFt3aXBH0q/vqtYeuZGPo7xCBGrxzGtxLspjZ7kHmNulNUg2EzKDyVokt3cABFCusBv
H3UDz7sI2dMjbqa909H5uYUwU6soCaO00WVYuyiREiNHGWsY1KkD8jJxxcqtE/kWXS6kKbClaW5V
vaAXijVu9tDG/c959CmTDbXvJHH4qvghWhZGDz0VW5h7Q0QsD6GWAzqZbj8giqvVGqTPXE4ltxL7
8OvYViqcst6XdwqEpROK4fBssvgdpRKoL3OgcFAvDN+daeWvs1x4YYg8i4UdLvzlylFR1g3xzziY
IlReM9dReuOEr77F0yQuchbpKzRi5dinwcLGQ9HjVpMnBK7Kv4Jo6E6SlJBDQ0TppAGCPvMfcipL
3S5v+0lDnq+Ivw0IfD1ObX3Syxx+2VD98cVM2YM+NN3SSMJ7q6aqJRatmDsmjoVOVnPAg+FEwaFU
2/yQRnVYHSFq6qaDXJt/HwaitAtFlI4R7UJ2M5mqW6FqhG/dWJTPsWXJKDS1ouzJ9Tzu4gDs6S3X
GkpQEgql7LoZNdH2axPihxsq4s+wGKd9GWIvj0ST5dtkqfIbdqXibRJn0U5me0B2q0xkc33Flfxe
es56Nfhdwj9EHE1Cp0sf0IauYfzkRYRmkTa96pGpv7eY/7yb9Rh/1ZXgB5I3CPcFdYVjI1OV2khH
SN8NGKg4K/IDJyhrVWaTz3qQwvJ7DZkspnGnNy2iWWh6IdgceuWQ3ZtBoHqAwbHfHlEewYIREuaM
+Exa7tUGEYYi76ujHhnp3zm38G0IuicsJTJbQFnnpx9ZlUfeXP7SU4QIJ1/8IpRwkNLOAmUkI50B
TQJFaSk3viadniU7a6pCwyn7Cg2DZkhGqNl9916rguxkZVW5KFDPT7Eqh5ig40OykWR9PqGp1OBh
o4hwY3lGri5fX83mRlVQnKpbwxHT9oRww11cij/MYRM7LH6+6TkaodTIgNplFARXwcLWyJt8lHxX
DeLoqHXYYlYDvQexHdLHYQrqA78BKlJt8ojyTO2OUfEcGgEobZWTNNMhG6kh7oqxj4ROWwUjJFNz
cIWeqRM0/r9u1MOdnCbprtVgpZt6kHpTUj4F4POPJS/+MWjb31aoYIXcssLcuUHPU4R+vIinCHY/
df1xaqcag10kNdI44bmIimSPzRki1enwOmnBZJtR9BPEwi9f0NldnbCPVLiPSCC9s1XN+17QDKea
2+CE2ZxriWHygpDirUxTym3b0nct5Mke6W4jV4LgLgpmoejkVQihPk4ChAEWSw5ZkH8vd90hQfrH
jUkXHsKhTO5krNwxsOvkxNYMhAcp6wiPnDrm3wEUlW3w3WylnGkqymW5a5H0OKjQcb1Jmow7wxhF
/kqcuRI6uKc2hzrYIk/6mFlS5kJNjQK7rLL0Re9ia9fX6OKZ+izjcAk8rk0xgRzlrvWssIMkVGBK
KJrc5tWCIkLVdz4hxD3hbi/9zGeSIisoX1MrRSIcEsuArE6X7yaUou+KWX01Uamyy36MNwDWSyLz
IZsnrxNJBXBAIO/g2fAx0bFC3AaLiLZ3Kv3OpvAlHcvanpXqW4lMbRQ4ljWJO00WXq7f/Z+WNmVH
XL648zXtAoEC38G26pGz9nzjBXEvW+FmHX4Vo4igyaMSvl2P9rmzQDh05C2SDYKypz6OEkYQec1M
uPDYO6ILu9QR3ztP9govcIqf/z0az2QKNDIpjfrJK6QRC2tAECYAWzK4CJDuil1yV7rWPnWnQ7Vx
In3O5DRKPosTFO4JeH6uT4kOfYkRIU0deXWkx0fhJrNu0C8ovKKLD8P0FxG5r4gX2bO29RE/rR3S
N/rU1O6ol5s4SX6c1aKDqF61i50T6qx205O+5L4y3clylRx73XxRLAFV+kQPjlkuYHh8fZ4/lQiW
8Ly9OCChGGnrjzoaZqTPSEt4mTwpdlPKumNp04/rQT4f+EuQBUKPhZb6CYqXAqFvcoEgoi4kD3Jf
qk5J1wg53+q+Dnn0XA/36REvydQjFBWEKuoLn7BWdRkPFv14uD7qqO/D0n+sR3X4gtKKv5F9XxiY
itsG1k683j5zDNtoKIPCbMSF/vdIZQHxEYETHV5YU26R8j6DUiQICMbCQODFzBJd3WR53jeY7NLV
HlM82KSgjty5R0qlj0nbERsu9gkOBy9pW9OrnXTT7iFoB4ssjvSWzjra7rHPBXd9rqULUwBnVeQV
BEeXOv7qtyIrp3srm1RsNWVyLTU0duEoZq6pV5LTTGr7sw2C96Aygz+RuDg618NdEwrHGPrXLhMs
eZeIk+SOWYkbJMqI/30tgGsB5bscy5+taeZQweJAq1gLKCa8oaZQNfYwmeiyjQieX5+LC+sOE2Qs
lJgM/se6FaW3+FEL/dKK4vkXdQUsM9MzN2F3W2HkjydG2KW9Vgmg9UUsUXciRigo+1kOD67n6+P5
9Gk1Niv7ZyGkUC1fF6nkASketrTvaolqN0K+lCP4ZsX/Iuw8liVFli36RZgRaKYJqdXRoibYkRBo
HcDXv5V39Pr2te5Zm1V1pYLAffv2veB1UGz882v97UP912vdzqn/pxXMdTSRC7Lc+jlSVCnJ560/
pp+EbGr/Iv3871cyb65gtqFgEP/1lXx96d2F3dM19/QBIjtEans0CX9Ymub7nz/U7U3/tS64fYHw
l26LQwZS119fqk5lO7sp8ZgE2hD7Zb6Rwv9vUuL/+pFsE9cJxBzrNvb/62vYjtLdPOc1SsuYyP/T
metWBYlsC9Sa8QYR+efP9D9fD6FX3KzzfzeypmNSsf3fRiAaaiB23Z9+JEunYnvWy/+lrPofXx+p
55zg5u1oYTb/14/WJwYNfqF56zk9DMw6p3956v/9o+AOJ6rLNGDAImD/V9lW01lpbZ6lGDFZ9y2J
c5XkXQSD/kUmzPs/f23/mWb+9VrgxczbsXATHf/2UBpUy9FBmgS7GNNF6/t9RNld+ukJUewmmRT7
Vq/CxR5loMUfZjn9umogVqchFXCS06+Tjn1omO0UslZFZ8ma2Mp3XqNs+i2t+d+uqr+Vlsh1/79r
+i+tsjHySNRI0mvvFkDSrAgHKuKHaOro2B+i7vefv5y//RC8GtUBuFouKrrg//qhU39aXDkrOtZ4
a5IT1qgj86Qh+zdzzP/4EajxLPRmQSfo/Q2M5t5k5kgM/nrI9HS7OMSeSFuRUl4VwymudGM4aH1U
vC5+Shyd3pgH6euE8jSecXCVuplcdEkCyVBttERB2tYGgg81i1CtrH/Wp5vkVKbsahHR3YX//CXd
JMW/nSfAdqHHCUINCEL871pRukSIxlnGIdlj01z5UXmTlsqkr0EptUuQOWW6NorK7CE92XkwIwwd
DGnXoe+240MBueqZYDknRBXPr7nwk5Ip4ezvXIAzpDl2mQmVTU9Oharwg8Z5SQOrSLdPSru9jIPH
wlbROSuCumuYL+nsfo25ah9uDlqmGHYynPvJeo0aq/7FBdU8VYNOMBDxeqjNU7WZesIWiYtfVs1o
FI9k3OSEH2XTFMzEdAd+H8lfACcyiKpyedVSXz7UcKxXksT4F8+1j8I25SWR1vDbuKINlUe6JLag
6GMh8bdfG8v8YsJmbFZWTwZQakPtvbR23axTKtCTD0/mKB1/n/WMFZaUaG5CjhM7jIuF5FHd7z+S
Qie6MJoS7aW0nebFwAR8LdyyIJA7N0+a09tB1Ij5w7NH7z7OpuxI3Jr5HOXdTEL9YH8vrKSm2PHy
BmqMxa7Xolk7SGJLGzR6guxKZxWvm5RAdlHnXhiNhKEb6ShXy9gO5N01XXEw+sHNgrp29avKR+66
Zeyi0LHzygqEI+WMKDrmD0PivSST+DCtQu5hmFlYGlICnsXchZrSi13v+3KDEGedJIH9xybW0aua
ZCj3Doltq6mLb/Nv2zhnXZawdDoA3NFSo9nESWRdGAl90MaLIwE8yzqDi+KtpRVxIsxuflKCuLJV
M0lFyLwc+qDziWfy+WHX4zjUxmqodasIB602D6LWt5NFsLHq1HioTPFdkUqE0DnZ78kMIFwvh+oo
sym0CM+qd05htp8jo6CXtDeWvc2PuhortFz4H/fQVcQuz5FnVotRfHtxezfNUUwYlbCTbusS05jw
F2sTV6SepZ+Uf966NDt53zGZtValoxkbXCDkYfZs4xNRfybNzz4stNnrIfGRbDPgI61hEMSS2fe2
p4C6Ed68qmuzenL5sbjYoRzuiKWyHoi5euiWSpznJl0gDpEyx1TUQ3Xpp4dSlq+mXUU3Rhlhz0mu
rJ2TLs4hRiN+aXM73TUFXC1zhixPaK3/QXabG+bF6BzY44/Zqb/ppCs9tzXgT9J7aoRZ7NzJ8tf9
JEGoNRigVkvegl8oSHLPZ/8r8qJlVyyL2rnEBTmrqG/hcRuAnkzJysYKE1jubDR96mGtyKUMKM6L
Q6Y5404UdUa+aSk3qR+JXdZU8alRo7UuKqnW2WDUh2aGq9F6er7LJ2Xfk4WcrFo3ksaqhJgQpNrY
3cMnu1/iVnzNJgHoc6xVzxilXjSSRAnYVtNBd8eqDvICfdlpJJCoWio36Ba73sLEM7ZgoO+dRi/v
NX2xnFADrfUxevF3ypBFkN/WkRI4R/1wT+rkjSCPsn8QxmI+m/Dd3mez7/5MZNG8d3Wn3ZH/Pd+5
RGyFA1l+m0ZyScPhzO5nHgCnMZ6NvZjG3l65owHN3VX9k65bFXQzt3tXwwAAo7L0aypoKZdiABrQ
Z/0p03P5FKkiY2aX5HWgA3nZpZwDV7eciNz2muPS9vqfhYwjsrLxKowcPbHq1cF1VboTUfvrQ423
g87NawsfhW3tC7aL/ZWZyvjFJaTqZEaVo1ad7p+9wp9WpsFdDfOJqYGaho+hr4qTBm+HEP4YZirC
jQVdw5H3DWaMBaKFMVzghUyPSdLbn05umGvTmGAVOJDQC/BRoA7qdY0leyMV4xli3L+6poJcoRh9
oNO7z/XgU6tUVS9W8DhcSEFDu7Zuoet9xm+4mgnGivm0cChknDuc+4MDFqfyWwJ7Oaq4THUIC7xi
+eEinV8bp3HbMzgIO8fYZjJP4hOYVz0hTVqQZf/Npg+oQpFpwgqkqExcJY1pvOV6MgRVn2bDKrOj
9mLH6Zu3dNG7l94y/fIoy7cLTLvAxYf/lKLjIlG2dbeJMofoKDDE+j7rvPJeqlm7dIkt2Ogw2uop
n3HSBHOZszObpdLIEHyUfecbi9gihN/HTh5fycbzQPBKnGnFiAAmbJyMYD6J1u6j/A9kBcLzZjmO
b8tkuWE6eg4mnLgOpVV0+8T2um5TA38glr65Pbkjuc01w3s3vJ4xaNro7VGRP/9TjB75jiDQRsIN
CyINnaQtCcrFShkKf1nesTkm7ybXUx+QsCv2pUrGj6ov9Y1Rubcw98aP1yjCiJ8pXKEfpcyLqmLn
zC62tgKLMVMMKPupJfLwvnWFos5UX0NqA1q1y/Fq65raA4yZPmvXm3EZwH5SXUJDD35zzbP3ICa7
50vLhQxiogloM0TknAYgJdvBm3sryFRe3EWt3sE76kx/rco5SUNynpNiVxr+fFa+NwVZ7YmPtEhm
sE+dMM6GAwcKfhIjnYrRbQORt4mvLVHSIYQdM5CTYNlnWN7IQlKYH3sVQ7mw/W/pWzLIotRsV7E1
OwfcV8OxG1NSZGO92BdGNh+dVtx1CcMRg1ELk6JcQAYtvTWR8TxUCIzcWAMQCweOKGQZjsd8RUhr
D6eSn/x+JDMo5DnfPfR10pxa0B2cuVaVrawIBZ3tnfxdSypyrTJZQxIEBOk84ntUOzvGRbFyJs+/
1EPcHCtyq89tDwUmXVJdWynfbkKhz+UT+odDYHNCWkx5GwsQo30u4xuHL+mi/HOw8vLZ0MC59smM
3F6ktX3PqJS7ziv0DRpPsVEcyoE1gD7TwFRhMRiSNnCy3l6LsU3D2c71R+k42dr1JgxHS1M8LrpB
nmw0G8/W1FIQlHW+Zu+a4rfS2EIyBrveZ37fr4dGN89uFWFN1qypXnFamCTb9q5YVdpQrtMkOTJN
Evh/WvKTC3NKGzwlrXcC9UgRCurpqA/Fr46e8Dh6fn6J6qx56zHFP/E8bdecTd6VEFqIAmiJV9tI
vIfc66ovUuWpZvSmDnW7YWrrGqU8527mvguwhOSuj9U6te0ppFJRW91r/JdiJqB/VanGWNaikoB2
c/egx7X/BJEcTRcdeEOA6xQznBX2ukiN6p2FodvI25iHj4awwX2eccuG4y06MEjtCsZBBDTkQbPK
E2yV6ISF6yFJ0+EFXk8dWFFjvox2qW9VMRFIPnp1/TQXXLuTS0ymoWfV1RnVeB8twt9CpDBY4fGO
zC7bdxrgh2q2EPDrUcmVY9rFqjL97pVuD+hT75QhCL4PUEFz2GoMU/Jpsn84+9M/wlHlK+Gd9roh
rnBd1eUsDpnvkY/tMosCm0IHExcWjwyX3F6nIrnY7bH0QLN8rlsGXC1tyDbz5whqadk8u0ARDq7G
QyhkGtY8zbFX3g22q7YAUustWKb4qx+MIdAjkwRF2Av8qilAPEfl8HhdsAjxLA8D1fiJnE55IVPe
3JJLYIOILIkYT2EF9AMvUpK3GGRd++WA/Awjd5YhXLOYC0ngWvTkKVniJbRbHf7Z0JnPYjTT+75Z
rI9URUkYe2YV1pwCG83247ehJ7a0iWZxxo2ebQmx+mrk6P5osv12b60RidvHesbOnzntH2ag6grP
Uv8uo9w85xDYQCLo7t5zaiJx22VXJwXpQjVJnmlcu3uWOOxP+MFev4IQSPw1sOsCr4B0vbvSadIr
/Dz7BRv6noTEalvRJR5Gq4QaNQAE2bpOFgFWJ7ywsqB5xCVMzpTMH7POsd8wjgtRdqK93VmgABzr
kUKWU8HP5wB8lrmipyIG3yNtFJuG8R75IPxWRMg4GYNAEwsmhDJtwyxbE+u8tkszdBt7cANIWvN7
JaO2Cm13iJ6XtnAPWe6IoHCcO8fRHnThl4gRdoc4XpFmXksQjGuXU37exH3Z0UNVJQYjYbbH2Z2o
OnTCieGuiidalHprUMpulWaIU2USQ8skkm6NuLRpZ5pa93HDYHMMSXux7nXSQA+EgMMuIOadN2T8
qtbgLPLT7DOvM/vUWzNDQt/KobXBR8kxnSVzWExmE2JGZjeiubWuVmn3x8EjTnVlluKLHGmYjNlo
ErodV6HbieWJAjIJueynoxYnA6CqpQhvT6o7MfvW3vTrdF0BG98IinCyZVkrMVztLJrih1BhrHbT
YFcQYdx87cBEPuqZbW3ihZrObxA/9P5P1Eqf2eRkRmE/NtmG8hfymiXytzZflrXjye6+sodXvyzy
ezImnN04YpZJzQX+yNzSGZrOsG6d6I5BJeH8nELgvqq60Rj5y7ZeyxxsIIV/vk5EcanbKn61LK3a
zQCCXyHpaXHYOf70C37I/Xa4xQgcBde4cfLlgeil8S5jxZc+rXBP8FzjIyULVy6exiYgKwF7gezU
prSt6duXZbaWs3/QuoHeUGPbWXA9XBjolNde67NLokz/ySAu9tBmsX7PiQNUxI4ZPK78TtcO8G2c
nzSvf1KlV3tTpOo82TytYGvrBTgvSNxFr7w1f5pAKgWP5Y5T9bDM1AuRLfuXqtQIBwY/fFtQltGn
nXcPQnTyjnY9Z3ek0QDNVTboCScLtFs89MCdeISkWe/YwQDeUxJAqmC6rC2hjeGYE8DIIVitqrjr
t2JgFEOZWXI/kJaqwzeCaunNDy0AACNMmsV9cOJo2iuXTaNNb/B66Vybm87KJES5Rdtoyh9esAaX
UGLr6r0iGfejxMx3NYyWrk4O2c9sjE10K68uLoSrPUmYye+Qtw5b3Z2+6i0aWM1P2nvldg8drrE1
z7fmvWnqci3aIl6PojECR2sUmJ6ifZZg6TaxNAjTXqz54Jeuy/OHvD/QyPmWmz4J4mpRZ1X1zZ9S
juAeBxAIttXgmVRJ8hR3g/UwtTVB3DwrL6nmN2HC/E+GXp60fzxLjZsi87STTgLflbnOZe7oB1Av
LKJWsuap67ERJYIMO1OPkgejqK1DJWX5q2Q/A7hV/aNBzjpxxaV/SPxo2A9NAgfDGpY87Cdk71Ve
p+1PrJf+NhoNZ+VLWf8RvTY+1TStMsQG0rdwSRLXWmvLLEiq78tPaJ99FnRk6O5L299oLME8eplV
HnTZzRp3atSVkCJqWKQTWeO9dJJPgD1wtxiwyvt81Mg1QcvfsLk4bMbZIHK/hFXogfxZFfjojl5W
lncdJox3w4Dnc0OHJBVQvNjyGaWT/T73zH7zjVLdIW9hIuMKdrdxUuOWSzSye5L+YW7yJ9AyMx4b
hcwWpaE7NviRaGJ1OFCYriLrEYLa7X5vfilw7izMRttJX3hF0TRvdlXBA8/dZtXCGox9VlKKW2ef
6YNEAG2GVzetFDhLcDqLnmXvgNHZ+CXBtL2LqxKgrmeZd4oBZ2BhodhAEyIaOUXujyoYTHqh35qw
+WWS86ku1DGv/LXLD2wuOj959GRFnMyD6bbrZoB/Zen4LJrez47p7XhsrJ7gm8joT72qn2Lfv2j5
cq4wU90VUtjX2HR5NgsfPrcPVsiod7J6zbzk00RNwGSKRJiR1K/aHVXw3qGA4OpdtmLyH62pOQw2
JZIa/JCJ2QUCMxvN3lvWwAVW3sDjB0yTZlO7GqZ9Mpp6BbIJImfOzTnISybNe8rmF1MvX+Abf7Tg
GVfdVGwp6K6ZkOdMpDtQNe9N1e2cBUcjdRc6FUSwKqeJ9eLr0HMnUetuC9IdAgVdJGcpBEM06tGY
gpaWltqOJWGuQ23nYVOV9jmrxfIaD0N97OkOtk6cFpdhLB+YAO/63DsYmok44L4QOxtYs2ufPa2+
XzJnwEwItKO2zW2hqGCWMXASIvg7MsEX4ax9QQY761/fLQc4jaH1iUkH6uItVCm27DugZ4GQ0Xfl
WJtlIKQ80pqLFZc5i+bRRmk8F7VGOME0kq7WjW+miahr0TaRU93slmaJt1mVPsBfHrAHdx/t3ACC
j/lsOGo2GBCveOptbCrjIwtZF2kgpC25Nq9ZkrmQw3+w/bEKHEPgHO7nGcqFv6vm6gqc6m0W8XnB
qqwb4JxK34fTNl0EIwweY/Ssy3IdqflXXEik7zLv7+38qHcN3ioXBkKUAIKzE6fDXQiSXRjv4MJf
2Y/aL2r49Yzh1isHo5XygK0IiZ+UOtUmbAxPAk02vSawC32fLvQyi18T0x8tYcIb6Hr3D096mK1l
w9GZxPdlnH61rfbsjIBz/WRGEmtFF8gajcQTiqIC5Erpdk965nxHPCTs0b72c/TlxPPbTRzxIp5n
KmNibVBdyUx/HmLwGiQ2f6oRmpw1nLS8CM1IvhCg3AGYFNsZ1WDubzCjadhqaXdq7AwUTdzSA093
YCI/3WX88J2aQpNjJqzyqQuazEQ86Oqv8saliql0V74HsD7X03gt3H46Koyx27Fqxvsag1RgL+OB
bODqTvk51CLZpWfq7vI1KgfdXYOldzeOnhvb3vCXtRJasxk0ybZp3bun0fWbS3qTH/uoGtai1D8p
lT6cMtsNc7nPLVYHxoQjivjWq8W/x3AjTrYp8EEAReLcOt7etOWjVwC8iFH1IaguYa9bH73uPsqp
voxkq2nR5K4qqDIQ9Nh7uyVBI+6wccAt54ZDPI2h0XM0LvJxlO6rqMdj2lg/k7lgbTDKFzWJNzno
n8PUniKC2fEaBGbccqAPp6yy95MTXQaNXg4G2le+aAf8bV88tyC3Rf3tGhl+BEz7Mvev1TStC1Nu
Z6fG7+Ic9M7HRu/AaSh1jrPuUGjahWvYwUCF0Ol3O1KQ4c6Tp18ptldzjckKA9A7PW5t0p5hmQwg
aRIE2k6T7/44CUzFE9kZtgl7YLiz8jQOzUJ/FxYaXa2B87Vzv19J17638uwbZNdan5pTqi+XdKD9
X/Qb1bCDbDCHVup+c7o0Wxy3r5XZnMa2fOEZvmcK8MjDjyosn7eMlp84gC+pO71lLZkeder8KW4L
IrGrYNA3+yZBLoSNQoAxwgENwqGawUg43km2LlMLsty5bbCPGcnjVHsHsWg7kzq98HpiFLt9VUqE
NxAuYkxYEcGaGrhDJjdRbPzInh4hVmJYj4biRBEP1mQLzOBKHaBhjfe2rcU7zYr7I2pEzkjGfDXa
Qj+mXM+zUVgvResJVjywpzZd/EdyXW7GWBx4R0eS/l91reH8TZhslz46cw/BtYcRbljADpmGH/Iu
u9Y5coyl2e9l18ShW3PcaHZ1X6slCpNZ0hr4ihWLqCWhWyvdcPG1bRZ5470OAWzlWMm4dh1u34Va
PiDs3iA2cqzCTvdk0Aq927jWgANeFS0csmEMU09xl7HSt83HdM9s7GHhO9pgp7fXoLdfNDM6Fxbi
gmU8YdQoAgVqlEnT8uYp7YoJRx6W2L4CuIPzBBubBxTQkjKmxwVRB7S1OmACPcVZ55yHfD55fXWy
NCLp0TOZbKSA5mLHZ0XW2rrUcn3lvrLiAtbEcavQyAuaXbBuMyvJiHKsly9pUJYY1iuZhHmPlJZ5
prtq6iRcTMOlpESDdZV3yBVSpFd6ZxgWd6UPswyx7j/ouTXBxn9S0Rn8vWRn+9ayXqbkqbObVzqG
7QArInDt6jxpEXpQ2h9tuyZkuRFX7DI9aKuZDAKf8kPlHKaxdlIgj/NETevM1yp801SLYx+nwdy7
e7zUJCYLrEuOHMDRLLjyZsu/7Q7cJ1kCwrBzz7rIXzVjLnd6jzSTj7IKpd95a6cCHFx19hnqeej0
LJ/XtdMS/O3uWYoVK4jwd86M1hJB9Q6Ftrgnaxo/x6wk9m92h7U+4z31Go0UF662baZH723e3XXz
xO5mPOeh1zpaKI3EWNXkWgd1MvzUQ57yv8cx5DvGQq4EVod1byt7XwWtke6z2BWnQgfSBu2o2zax
S6WXO8kjixMUIG12NTUvVG3NLZ09JVqJMo80dynNqdy6ig9Q3IJZ0knka40ljHXrkpXhah3RgUYA
gA5+c5XyNM1VfjX6ftw7evubaziTa3eZib7h6a3nDYwVqFuVZT3HdcMxqmWviU3NyA7ExySmbLM4
0UPsIX7j9kRcmO96rUTg5KSTju2tF4O5XzsabBUV02qoAAc0HI6tk24wdJfbEnLvqo+AanED9uhZ
cMkYxj/Z3ESTANmks/dR+KMWOLP10Iz5T5z4+a4cExh2s/GDnWbNnCwcjZiKu9FkqCECh/BHnkZ0
JLgJVHUZC+k0JPkQelNz37KXnrTIfSikf7TBf5w78gQnGBVLx5B3VGCAi4WGyi9DkVv3dk1f06Rq
Og9mPR0rnZ0P2kEWprpnQ3UNBSKhsWahgSdSiFis80Sdu0/nzjm29qvjAM812KqFfLQ1si+9NPbF
0EABBNuMzdnYI6kTmW47ayH6O3/aV9BejibKRTkY8wMOy+S0NFCasps7X42Mg+jDuvViy2s3gGLU
IZ5zpPJESv1KC8rYiLf47zjFZPRYwqsK6qlC/ei6FvZblLgOfzvd05GVe83rDbZmsk1U1NAJiwgq
bXtKCxxIC3/Ab+Z7MJV0H0ZcEr8ZWvrazoPaUXWweEMv2hvyQq6fCmKJ5MRGxug1xV2SenGQ9xk7
t5mmrZMSw7zyhHO2cqbjGgNbbWbFp9TqZ6rGDzTyZzf2T1Vn+A99oZeHqKDKK5q6JVFNuavSr1/Y
iNmLLrqaig/f6rYVeqamAswC+Nk679dn1cOOjQ+JFkW1gXbGdtzGWn6KNHvykGLD2TPeJkd/kH3B
v8suI2XoZfDM7dJWqG2CoWr2XZl2UC76VVfPE+7flY1sONIDTa3+JTonXiVEEVWx5J5stwaJCiO3
JQM9JNTR6I7LCHlp+kaPOdtm/TU5cbZLJu+5G7t2l0opwkaROjFH2Z020niK+b7UKCDbprmb4ykN
/MUB1QJjpo1IGdQXflsFTTlbUddaPNm86bYMJ1bGBO2pgOkTVMovoGlxWNpx5+wzA6hLZRXugpwr
6biE+Ebk1iBUasOXzZxjRTOMFbtl0ww1R1/bTCzXvQOyuMxJOWArYbxRy60wSvqW9aGZZ8gQ0eSV
xrNTymkLlMg4alZ+GhwbbCLEGwnHNygYhRDh8VSNFNcOt93Apxu1alyP1SwDuxqpjTAvI4nKh7RK
9JU38S4bKB+aHr8IMd/xpLx6rdraPjVNBpMvqG5bf7af7WxPhi4bG+w6xDhV698kXqBX+V+e4ucb
jSU6xE4MGx2kaFfVV1y4cmXMNucfWcHuknXbMgUv5cQXNf+ZhPZeMrELq67hM0aWtvZqyK2i0ybi
HdQ7nTK7NV39zpzhUNblaVqg2ZVR+xRX3qu0IQdbMn3uXfO51lqglCg0UfIZM3Bew1m6G27zjtlb
9JBJyGlWJXOjgdWhkMekOsQuppVGB1bUSebk8KuPcewz5xvMI9wt9D+T/JjcHWlxnF01JqF5gzew
+tCEeIjoJEz3Msi+XiOCLjCXEwBuhixwPTRtBpPT7B7dPPtyHRbYKj3rX3W3WfapN1Wh7+W/nsr3
zdCwr1KyJazlImi0wdzXVc1aXzok54rslxVxq/ZJt+lL3Hxu78cknZ/E3F9yPkxQmhlNKmqz5lpe
AKtUraI5OkVZY4VTP1CbYKfQyhpblv4bS7P8gdkW/Yj0hta1W+PY6cR2qKhuNtRlXPgAigL0QabX
qkrCWnTWVivALlsO9vqR6UkqDH5oX1an1k3NE/ROVM6y6tzVvDh+aEJ7Cm0qfyrTfPAUkNfOPhaq
06hdsnE+D625SZ3oSaMtgs83mq+CUKVzJBX+gc41gnz02e8brXFLnK5/7cA8Vystm9CJe4byPyO3
1d6KmwN4leEpsd3rQF/6UsV2a8LrArcI5s9e55pNi+TAZAvqvnG2mcXw2R4hpHeEQO1lxFbhSo/B
isCAaXmH1mFo2Th94WR8m3KLCXPneJuJ5cWc8RhoX8qfOr/5xa96EVsrFzvAkfaTASawdMbPncm4
UZRjgDbtMe9JW7C/LLYmK70Qj4PZaRctHqKgRQmC55pYn3XBlydiHvZwDT0sa/4YjdvEm+191y35
w6IcRlMlS0pTzzVn50X12HhLIM2bnAauVgBMdSb3WDkRS40aK/0r6CzPdhSBujUL+wGhMUXmlc5l
YR3n7OciCltIwU/VnHsPneFcjAQScD1Y6Qkk/G0K2omMlsAb7+LOanfLUC5nr1+8N6ucKSqceRlY
X5zK12pkwufK3ApUPDsYc9P+yg+43HXoUGd/wgHZK9c7lMZib4R2Wz/kGF/lKKsHM55LpCNG/nxk
AIQMXbIfqxfj12jn+WPfLkwLfEqCic27p0n+5ySGRFyM4phlmXtmB64GtUjsazyJ9gUT1fBZMN2G
X9v7IUEdA3YSaKnhorqCO5uYJlc00WMndOOIW+NFala1T1vs3i4y/rZWFEt5rGePiW7MT1yMzXrh
na8SU46vpBdUl5z9UbrB2OhzEHE9OMtGFo8pOeFHZuvMYzFxHYtZIGrzLH7B83eearsI0rwxKBa6
/FCnXsIjz1I8hstl2yRZtikSeayjwjwy1zOBSPOkKXzIn3AffuMUzhnWnBSFd4nwVcBya/KQiJKF
9B0n2VAReEHSSUCKdTE+joY7XqXeQ/FUVr5W7ZJij2TGtXVEBuNSRQTU465Krb0XOSP/acZQZOe4
SEgHdmb3gLJmBrMAQh6JkTfXat4fn0HbI5lG2c7tBm/vF5kI1C0cRys7+WOaErtTrQxU3SSZh+c4
Q0mg53RWypDjCsV65oxlZ7+XfFPuKPm1vWlogmKi8C4bTkOWMYvu20SLf/I7+JYbSIj8a12PncIt
MYx58zRvlIiKTaLzQQKpLLHwDKd8uaZzmt6+Wt4a52YUNpEw1hlr+F2YzYb4daesdFc4DLo/A4yg
j7hfipNox47RCnOjMPOy74FslG4NmvcV1O2yq0od1WupocOao5FugSgPAbvN2TEq7ShcojF9iRPn
NpYxYgfdztFn+MoVDsgcmHHpjaB+Svu+WxrjYgL9YWcXASpabtzCoYnfsGhm2cqM0CUiP770sEsv
zGOpC5fb6vbsGHfDvJRvwkZ82A2R8vHyqm68DjBFnzrjNkkaxDByh5VYBUVziyLx3FScHU+pq5tp
9cUx0g3KvHXq3EgPuzpLA37Eb2C23QldrPrkUFf2q9baX+QG3UXs+MJOtIl0KmH6joPIg3oYlnD8
P47OY8ltXAvDT8QqgplbKksdpHYne8Oy222CEWACw9PPp9ncuVX2eNoSCZzzx6WmBJtibAxmCC87
aFSugZ/wHaSG6HTZ0gTZPlOZ6/9WKfXefUxSALrw9eCRRTl7Y3OYkYpZloyemrb7Mq7M9sWExsWO
yNhbkG3g3m7Yux0MxJGuc0qmuxg+HNhDL3P5nqIme5fCGZ8LlAyfjFLpbg4idRqGu7YwZBXwlZ89
9rCsbRvaBux4jd4WP6QjY25y7pQxaAEAncx9xNO3nMDk8ScqDLSg8OVDFaUpPem+R+8OVcLu/78q
p/EJwUMAfmoc/pLIpSgP97YZf7VL1cRv8Z0aDZT5Q6h++sGGKjJoHytGMOTevUX0Tm45QtB7V4vh
s6zWk0G+QDi9vXS7YOiyTagyeYVXK7fVxLmEOzl/q30zJk4t200fDRaqkoKi08HtNsDA47kOJaU9
FgwxCs7hfW6pnk8EWswlyQFmDmVtPzAKmI2xaVtdZlVscvRFHDfzhmc8aX1GctdmcY84jJBLzg1M
VN+7nyLHnCxNs6vpuwOVG6qjH8bDbrG9+pGpzH+oGrHuIgajY9pH57WsCrLnR6q9DRWHF1lWf0p8
oM/4/qPPal5UMgUe2fhokdt/MwkD5yWH8YhjeQvSDnLPL+gxX1R401lVv4BeP9WKKXLX+83AdLtc
Mvq2kyEob1WBJIyrZwmC3djzIGRFRrmgb6FtMrRf7QnvztDVF/Wp11bz3Fvkn0W2Kak3LZ5JCHR/
jHldNtuVckLwGIvmMlQF3YYWzOpA2gD8zioFIfDM6A8uH4dEbyingjfE5l8DMlWbSPOUCMCJrYsL
XSB+ntwXrkwU/dx40LF6MZeQKeQHEilCtlIz/BxNPzImR3UydvUrd8nwDtNlnzl5chZxgTFQ0xa6
qaviLBhnfvYp+samdQ6F4TkeIwpNtfbeHF67m3bMD6fp1gNErDrFAgF77oxfLQ9N3uvxGgVxteey
wSXloTfMFzPgSC/+cPd+kNdQJrgS2k3kVLscT8N+KhcqJu7eoJBj5jCmvLJDKbD7kahyH2SyvV3Z
1558vouKtfN/dy4XfkFIxtz7O92A33WYIwiJaEpypGJ6Rv0F/37n6fIwhe5DrUkvCZnl7SHNtqKc
qDEvUu9EF2g2JkVlRESsep/FSTqaiUE1DnckClTb0c7Mk57jx9GgdgUaPi929sUbNrAeN97OpNXF
Xwe9YdyWOybiAZ55tuiRXmgDaezIPsG2Vm+pqv6wx7nXNbBEEpCHfwvrYn7qVF3t4rFmWCG8Z1tQ
BH5wKi75rsjt1yGbu2yrV+q6i3Z4ieXqkCBRWCd7kd9Bh/G7Z5razHhCNhG68icVgp2lTJ5zNi8J
aQjzubQBhQOm2v8t6AcnHIrHrGwX1LM9hwrhHNXvUJo/LX25Zwoy14voVvfntNQMGelQ9DfPiccz
EFBEuo6b7yv0ZwnKDwEF5+sbofRLtgGg/9tBg0LqzyHMpN9L1i6rvMSzUBSXFStMR+hgVAFK8mEG
t3VQhEcfN9CWIjnQcB7lExONi4MeGskwZICKFqcpyNMtTybDUkfQTR2nL3ZMnX26ohsvdH3vhc3n
o22XNqIySDUdtvQ45Yql2HYLa8MUPR9IvWsPpVX9kh3jR2kt9s5UPA5jmlMuhAXrYVh60tUWsIC7
SqbjnPUN4ktgXT1QnZyIla7WTEhzjrlEWqPeNd6pTetTJTYpn3FXNmY/p4Q7JEYr8vI7i6iTsb30
uUXOhl9/jz5ouBjmNlFR9EdVdstLN3JOR9oO9wQ9pdsQHrxdHWrDMBn6iZOzPvZp+ywakJ1ON8WT
zgsAUeWoW9nBhPlTpnYORTQHfw2PgTcE27aP9CODgDxxpVB6VtOFLMV4NU3/kq75R+qh6UCmj9Ai
82d3RwSmvhSrjm7atVnZ+zjeam/It3Effkc8YOfZX4ttOdzP26ppv4YqlJd4DMAZGvT9JRiTh/HD
c8cdzMvFG4rvKGuIi9J6pKDZEfPOm2O+56IM9qHqLpm16k25xntazAOMhwOhjaK+HxSju2sXt3q8
cybbZZjFA0k9MWJGq6XT/L799QON76u4giEPSdcNvPWp1OEGeSgyhdYEB4R4wOF6yT55hwiJYMLZ
NkEhgf+IBhCpRtLANDzn1s1ou7qks9PBEBZYW5iZNAKEdxPcXVPELG5r5aP+GugFT4LFyhERdezl
gUrzR9/K+23cWQ9jGXMripomiHqKm4+V7yQks7exYOejKr5mPIdbNMewSY1odz185dbEMv2FqSB+
nmbrnm/Tzs2n5YTxztGcXFmLnHfrtKSeoFMn1iGYoLrX4bv0LQPMnZa7gp9vo0ZZfwLp6tPA2kxe
D3dHKv3lVFGofkV0ZO2sLG8OkYNVLMyno2nl1zKxWdXBUv4asOyA55PvhsA59ag+51NldqgahhQd
vau1QCvWhFXz4OiuPSBbWw6qMIe2Q6VgQcr/rjJvvNBjCqwZtR+ZuEMZOnffQcvpOo6tbmeBIz+Q
FbPwvHTZdS7L9Vumc3nfPgid8tAW8Pp58rUQ2S1GQzA72S8um+gw0yqfFJODvY4omXxOpBbDxs5x
uo1jiYzXKvPpSjUsp6y0m42z0mUKIAlqEE9ZfkzHIr8oItL2keIl5Ka1vpY24LsMO2iKqCbN3a63
8HLiw7esl3Cw3WNdZvWJc2o5yhbpaTbg9DC9FgzosvoVtAbSK607fRR9txejnyaUGEUE8fHjdXOV
OMoafs6o5l+rOwEtZGZuFBEHT1yn/bfJ7eCoXQIp4s7+y4C3/uHBHvdCZD7xIvHocGlW6oUBjU3P
zNEjWaDtenBFhwSmyO7WlCy7MIr33nYJsvUyhZmz75psuqQrDdwKM+SXZxWDeGakDwgIs9ue+6iK
kFuL/FkpKyUlhhJ0JPQFaLtwj1EICmM1dym1BNnr+hVkk/F52Tpgcpu+RjBC2iRT8ir66WFAO1hv
ZDwE7xpB/fvC+RckrL435RlrW0Wdu+ldrY/kZfBHkHL9zP/z301t0xmgc3rvg9mDT8xMx2q+Tr8Y
Wp3tHfSAKGnrPe/ndKSOpExWSGTgS/Mdz9YIogTZMIzTB5AN8dvt8KUxzomkqVErVb40iAcNIjlv
ts3TFN01fqFd868plHapvtk8JElY1r/WlBObgfIkSUeI9lKh2Vn42RMi5s3rVE35V2mNnHwzrEUz
tIe4WdLjPDMFCXrLt0vW7JBW1re8Rd8zGyQ3kXKPJdrErR2WI2mJFWiLFQ+/yKX9EL1YMCWDM8sF
v5gdt+mZm/UrdSQUuRdVRzYEseMybDl2CEzPIGJpyiEdU6z+Ke9z/QCkGOzLWGO8W4Jmk9nuw2yg
GTuTzptc4eGnp3z5MkEGgJi5cJi9RbwQj0j8NvnNxamaPKktaXFdsMnjh/Jv1lijebHyF+mU1Ttk
824uonhXudoGtXHVju8Z5VTfgYO1vYYpqvvniJnkRGZ8jq+CHzM244eFBO8Y5AwaFT22sNfePleW
+4SWUP2AeWQW8b3yxdVx8e7l2Vc0C+8PxwhDi+kfW+IeD5jdXrXtmn2f1mQ+GVaCvA4sFEICQUq4
xj4HAU+uVQi1G7R9Ghx7OTKqnF1Rm20o2RCrvG8JuQqwhPih9aqi4OIuqJMiNXnXYMUDRBSze0AA
7GxVaV11uPxll4DViKMVaiacNt6EhccvAwmf5Vs/fbvT/5pYmUtGZh5ajLVGet+NRIzRAQ7v6Qim
5WTMRP8g/b77JPJLMTzcM7uqyRdXU9SoagvIJIis6tK2gqBTj33F6+03L5fmJ4ilTDzZyf+1QxtK
StqN18JHTk2EoKNS/pMbTj9xiTrPa7Pq91rknwN5QAz7/iUn2nxDc1BxUREYAh7E9doVpUjQubnJ
uALDtg2mXzGN2b6bW3GaiPzbSrf3iX/oLSfdWKpWTyoqL6ZESazKLgNOttVdDIoFdCxoCKjD/F0Y
Ne3LeexruKp1OQ+qC99RoEE22aj+FyfGkDVkNUE19yOiNeITUWJB5vQ4vgTSqX6O7brLHXs4jSsb
NYI0EoCziaWDhPhrBdYN4HDPv2rgnhpLukfMKNlTKMNyJ6ZaQbzocfpesGruo5YZVOdNfalcBWbr
TQiHszV7dmSan1WJBJhJ+tTGw4cMQLL8SHh0BHZ/Cft2v2Usy+9UmXnT1bpm/FJKbUIZhxkVDz5x
cOs6kLPkhwurwMSDxfZ0aXVFKrI2fvidzXmwN2wK+2FwxQG7antOzVr9c2diKooQAUExA1ZDVzM1
7f1Go8AJGCL7QdMhUpjwgLH/OLga/jEk8W4x/ri3GyjPtFc2dB0pRolwKtzd0NfHPF7U1cocw4PC
ZZL12EnWbhIH575HNQVArOk42Yh2kPDLceUdurYYTl3vx2dxP+qIF3tV9qC4gKE2pYXixCWNLd+N
ult+5p3rFqBCDKsmDKsU41nB0u60MV1kZRY/kowWPjDu0oC9mjfVqnAHBVQeGrnU7+TSoEsZuI/+
FVbKItlw7SaDFSB8WIk6A/EJEgecfDfWvs9c1TEd2WQb/OoaJk/ToVVAEUZWaVd3j5iIYO7jhWnU
j4YHAFOeUNeFzJf+/fgMrTcts+YNnzRM9OCXl8HLYTV4s/LEa0na4kGEOYr98UkRVnoZAc+Pvakg
ofg5vQuZaXrnD1THTfWUbvqlqt9YgnKy99qKGzwqj/Sls5FTsPeAIHM4gEtXW5Qf2VZm4VHdGVzK
zohpdDskAP7CfFipK8p8FMOcfzvbsi+Bk1/b0EKIJ3FeZhL2w/SwNEmHEIobYNLzjXaAvDtP8yyv
SnMnWt0g8WsG9avjjs2lCBFXhGFbnJa2a7dNHqGBWkCaCPyVzXHyCvcpiz1/U08QGBalmCcnquyL
xLJ1ZCYqd7xm0c+VyQr2PYuybUTu+84vjXcgl3ZJQKic46hZg+IQKt2RMl3xi0R/S8CEJKjS4VAE
DDQqqGWziXyOkcyX8YHrnovVcsmBNb3YxhzY3CQjKGSjh/h30YabdZk0iCsWOTJkuluF3fi8aiLu
zdKul1qkIYJrbe8W6cw/1r6zD1Xov/FSp2foOVzPTRG89egjz1McT8eir0+S7pLdjKZ742Ag2Q7K
xYLl/LZEcSuYPFlV4/nc4ghO8ql+JyKQ5jyrj9kbRoYdNL31eWyAyzcIMHDXshVcXRr+noOs/61D
yMG+cODQyCPL7FDVUH9ESbLaoYuljJQz3UKD7ZnRfY6dwYWLHUpGFl2pXyAz3pafGkiuqMTPZsh9
0h2drDkIAPWdGxXLyyKUuE9YLliKRAejHYXNpbaGBDw9/SFI6sJiOwS/u9aGlImLPHquENyjNPT+
rCQQQqx2qJFwr65+3e5aH8MM6u9TORvqW5RgWb8LgJEItwD/vp4npoUOV9uZYjlG3GVe4fzdxTnr
sbk3JmK29viDw0RG9V2WBst9Qrrg3uYRfQUPP0ESVuP/LcPaSnI/Gve4f72T7Zfuo+mB6LtgHVmH
aLtISjmXD9hkYI+HKB4fCiviA10GAyFJB8FTNAiPTpueTzCKC4+KDLxBbRrEn6Wxs38DT+dD2TpM
y03odwjXEVPIoMP2aRkoBd8XD1PTPa4T0og4+sVUO724ILoJzpj1Dc5eMPlJvBqNZbe3LG2H72wy
4wFZdP5hC2Wd/JD4mXWSV0098v9pcw2+Qq33mCrkpwFbxgETzfDDKRaQf2zO8aMZyWDbtxE/+E5l
0fRocC3tcFWUURKMzg3vXu6iRQ3W9SAZO0+29LBlpkRwYJ/SGChtpyNY0weadq1foeOXZ68ucdP2
ZN0VqsPPVK/ek1tOdJ8Qe7m3sqolIiFE9iI6vsZG2Uic7IFpLoMgf2rkmIFCZBWAWoQaNkOrdDd+
Q6StX1XvmuPY+I2VBIOFVmuW/or2JbSCQxpZZb8x/OOxHZ1mI7J2gekTJ1AnWLwFCZtOM28bZPn6
q9f1citmb9iYPgMhWhw2jVjO22BWw97JHMocPNdJn+JRda8S8Wl88INTqKWONh3CkANtRubSpD3C
QaPc+qUdUZ8Fyrb3WWeqgzOyKwVlxv3vRBI/tI3GQ4AMbEm57cCCAwZC1xnrzzJw79yoi+hK48WI
R3xmpp+5WYKuSOo+Ul+6UeZcoMS7TkRR8Hxl5lkW7APtFPh7ILM/K5/i3idWZTNHgTigcbIfs3m0
n4EXg4PTVGm1RfyLui+onSf4iekzZNUmwH2diGfgfm4Q1f12FYmqHQtnnwSN0/CplzFOfolsZe/o
QvEJ5g5eA535m6ntqvc0SKfupOGav+JMhn9cz/T5Vjsj+tAmLx4Lb11fptVF70gcbfEWZ3F94Wvm
PwBtG7xPRBi+On2KrxAQ+2MJ7AAdvEZI6gE6E6aLYmcFd/8wadi9dJW4hW1qbWGcDjTbkQgXF9Xj
7OrATZD/qtvc8RG0NkLLIm2qF9N45bEY0dST/CtOQT2SItsSGIuBx0kC5LD/2AYh1pvoGladebB1
RHQ+IeDqiZvPBgBts5OcNGEHmF0vYQAehrWV6sPQBD/QRI/c177conn+tF0VHO0iGo8mkuDofFck
10wIV0q/2zKilFwmpj5Zg4qTsEE5REwmC0eLDdHzc6xl5q5AuAsSPNIGAKujP+NScCMo8FTw2N95
POt9xR2ZLBp1e4WMiY8CDT/RkWgVVlJIlIpAaFIMAZYoz77NaovHsHlyfGvd1FGnnhaQMr0Bs4kP
1WoTadnbPEOqjd7drn1XwSCxNA+12VsNqqW+ZWNAj9t/AnNXnwQbQdTxVedfXlSoL9cAWx082/H5
XUMUPc2Ra94WW95IRsYez1SXYU7ELs8O6t3liN2KnJik17JxGLMHj0QApbAh5tZy7JCsbPPcqY7W
vJpwN7bV+EYO7ynjsoUXyd6WVehtN7MJakFOVIBH7m6KI8Q9cMsdNGHjUfgy+Hutlk5sPOTSf0rc
zY/ZwkJiW/hy+LklerQl+FXI3iZZQBAU2gP0jTPfxrDKb1zUOF7VQIIGcpkhAM1EG9Zy2ksG3qYa
3PMye3A0XfEIK7yeghjdQWYTSkQwfHhwK71+4l783UPAvspe3n2+q6UAsav6Mto29lYTNsfOSskj
bokVcesKZYgk6lYUUFCE3OVMyCN2KcuukRmWuSfOvd023EChU5OG7/e/8cGPSTBhFG0dsIRo9FmZ
y1FC3oYLxOhiH4gReZtGb97io++ubiceRkSKiax71HBKYa1ADmmIN/GXDfqI4XnFW77jl9dD2Fgq
TVzdN28VeRWA1Fz2Tdes7+Fizzc6eaarbaqXkEV60yrig8vUwcZPNu+uLAyRol0cPsYlrgBXrajA
snWVL3Hjc5Eor/rNfegcxmnNT2ERClyJWfvcowyPUU3BOqu0hT6vxIQUq7F9Zl6jEEJJrV+ktMwB
UQaWFHAo2uqKTh8Yt1D9uWLeuJVDU7V2+kMw1j9YtZanoooJ2mZmJvZzgFuMnOnDJ0fhDVli/LjE
FHPXq6q3aTY316gr/gxiMs8l6O/F66nuaHWvmIc9eQDyQHsvyaKIcmKOIjbfBDsQ7mHJXTJ1JOhh
4/GRHgAodC+1jw5EF866iSh85mOq6+e8kqUD72Y1f+axI9u6wx8vBsPMEEbqmyD4NkWXx5IKYW/x
1qItIaF7jsXZmSNrNwWa8MSs0Xh65jby/wWUGbxiGbjDxIv/WaSFTvBWjSfwbvZuUflvk0QSxgYu
13DTLrYPMr10p3FqtjXtSptiCj70iNQoszQWMBfaGBfHxCQzz9M+Zt2c/VTcVCdyaHi/4ksIB3b4
aHScTY3oEluNyo6q8n9Ll/6lEc32Y265fwvP9t/rtpO7eRppt2KXevYJ7YV6qFBKKvPegO3sDOm4
qP+i/uKV/nLOIg001CwDmmT0KtQyvLPl9Vfe8688D8rnkkCbf0W/pO+BG6vfQdq8z2g+wN1StrIA
6/lAAepZQIofhnFOXNcBN1jIUZzYjhCzY6Pw0yui8WBTQVSwX1WEpzlIRHwSdb7IWUOglyJcyXwD
EjPku3BC8AQEtybD/YoJiGXdpToG5IjUmxaRc+yn8dYC/O2IwGiuZaBmKiLo09TgvnfEVDCEdAhH
SHevjnZH9EYXD++Nmtw/PuowoBEuiD5GhNrwP39W4reOcDPv0uBApHQSBLB8CFafqFcQytc7Knu2
Ozc+FiD8Z46xYF+Qjr2v0WSciFfpTihdwQVSyp4uEIz6I4SqPLZW6e0lg8hOFBojpLlJ1KFJWmEw
adUdidQKRMXSfAetFwbPol3yHbHzK465DovPjMzBNiRg5O1QYTdYsD75HqrglUCvMlE44elmH8+q
oHehCLz6S7M3bvxliN7WeQivFfHLCCKD8SlXXrGVIB7HaCK1GA9X+kg6xrHUQ0DSCkE7B3gG3gN+
xM0I2Vrulmlk/YHlt99MH84/goaxN/HU/Ts1c/tcYvZ4Xm11JmFcAICw3/Cn2tsKx88WCKD5NAPZ
DbFGzzrMS/fk4fPfkCbWU+Bl8IjJ0QfYy+afzIT5ToygvtNQFt+svS95MOHNALe7rBKVcqIlSTSe
i4oizr1/g2cjrBeIKwHyATfQ4p3rEQWoruVbVPUIsyCDkjnUJFdPuf8sdTu+uCjwtpge8kMTuU/O
6skbIC0XOKysv5s87T/5ZR2degffMaZNd6vSbNoqEkxF2I4QFAzgeUrbgBlKwtjzFukn4+pGBBg0
h1xBYQNM7zKLjzm1KDiAtLd32UQGikXj8S60Pb6w1F+Y0Lzp1Ss4sWNr9WHa7kkWMo6eMtfyP9vO
L3Z+T3I0Ejv88mgn7A8qyNz6KWfY+sizkElc9Ij/gi/GZnfbp8RTm5VvES8VTH7ZMu4X+neAKv6Z
8dCcU+K0sBLqfxoLNfZ0664A4bXWoDJE+IVnvxxeG+P4Ei24wqGa2insd96+zYFfHlOSDH7QcwSB
FI/duYe2XTHoRyx3JH9j10S0BmgGjIQJvbGmgxDEZDdO1MwJYJ7p9n05+5+rCkF6O4iNrxVbIN4O
0TK/di7WCpfzIyQmxoh/BXHom//DINoYvG+Mp/l3TZT0j7bocxax3ia2e9G4UxOHUKwf2kGoUPTh
8uFUJsRUjLOzr9ynmrC0fV5VNwXjdYxqIJk2kuJQEET10tb2+sMlIWTvO0G+z7MeXdwcDOKxQQv6
jPQuTGKfnEPLxeY0GzkeCqt+zblp7pwdWFqyWkPwcxXtiP9euuVbQMLrhcEz9O8xV0ruVNTJOSGE
DxmzTIPmkXkBVwuDWwZB/JxRY5HQfZwdVvI4MIdgZOoJBdy5OXfpACVxrMEgyaIbP1UbErIDJECk
bwn9hkKl+ZKoe97zMe0/Kji+Iw12GQvgwsg/xdNVFHjmhLdAU/VF94STZTxQqDFvp7FXv4xvhy9h
NCn+miboNvRo3O/Fvj87VjlgCyMg6MFDCXoJxkVf3NSxDkRpOSf4vrviUNwVza1s9mM9Nt+pbxdf
QxbkYh9VlrwEtp2eWxSbW89O/0rVBUeH6k5+n4R7rgYFHhvCIdhuWm8n0V0lDr/fvNwZ6GOrdnBV
HYnCiGLp/BjJiHeXLI+O2r4HrFso8o75nY50ljA4sbQ4pdmrlPkKS+ON/i+9wdpXJsRxYetcOyAA
RjEKQBJT5fbPbl1JF9PWD+z2017Eqth66BJUQlS+ORG/Nu7T2ZTPhDe6vA/z0D31unMuw+pCUJuU
eSbqMctFjfenr7xHE5b/IDvxxga4EW1iSZ9qt/8W1jy/ufxxrwKy55pPWD6Tplku4JMhiCgO1suQ
ReMlhR25QomJnSpEddRWhvm6GgqBIbBv459tLOTF1A6rwRIR+jSRBWQanu1UTRQ9uKP3a0b+iAua
8fCvFsLckJ9XT66AVOPjuxsOcTJEgZcTzdB7ZM/DHDDwmv2UDsu7xYi3w9d2KfO6bY9N1dV7ogDz
l2EUzdEJAwRwgdNEZPLIGQc5FONW9Iv8Groh/Vbp3aPiIqtIZkccdZ6H7zPREy/8lvQYrwO9QgKO
8ObYoXdsDZxYEOf2M/WHMfH9IK4pbMwS4/nmVUIm4tT+Wyjm6GOBnUgqiHx6OlClvuZB7DEqOWPz
N0QIcegDpiQI/D+Vsv96tnG/uliXz2ldl0++7pdT2t7xLNdFYYF6rs+RWNK2mCFJ5MgD1W/rmlCi
sMKqUWYEN+mZ+XyLrGOmTGSYsW72lmj2BUlM06HVoPYXklDASCy7iWgSEry/lY1IfNCVu7cE49WG
bcB6M1LIIxu/JnHNR0FDCuadHK53Qa3HoxOLCVF3XlTDycR4cq5568V/6QzNPYCAXhcHtydCMYH+
rudd02mag4QV/AKyIt9Hx2u/ScPVfYjc0T0Mnc4ErBEJTg7FNFw4nfNZxk169WrBGjNnj35WrgAl
CN0Cd5iPlhQUesyWlb3SjVpthZ7Fj1ChdJjvBh8d+RY+UpIrI6uf0P6nzwP88mEasvRv15jsuxf1
CQfVeiZ6BhVASoOcPSOsn5gsU3xVkKE7PaFHJK2lbo7E+gQUVFTr336FRoU3A5q22vVauJXc1VYe
Hwjie6+HgbOACtXtONjZh02m3aMY1xz/4hCee9WQQML5fajX/G0mAhBXfHeXOS7hY9Y1/jae4vA5
bhxIxSk+e5mkxquoUgwwGovIKMP7yVc+EJqjX6dmlC+Rpr2mnwoQTY+PkDyN6tEv+4IPqAGIHPpQ
7rqiT78ikiKPNjF2J1Nytky2Ox5h7Ij6pFDtp12kyKpL2k91vZY3kvn6Uybq/sWu4/qjCdD9uXat
Pj3CQH66ZjBHD2L474Jd5jyPEYUU40ziacXlsM1k4SQtlPNmbYqYS42QQgJIP2bMOJbgDndLAN8g
XNQWr36+gQC33gTE2gMq6me6pdXF2N7rmHfZM8ke4ePo0ci0ScHSk+DuxSiXqnim4qK+pZFTf/Af
eI098kg6jcOByW95oY0ueOOt++FR9bHXjXnxy3W8zIsTfi5m5WnHDIF/qPWR6QEri1/FPM9b2O3q
xS/wBm9YQ3ssvwtVprVLEkXfk+lV+LbcG7CCPaq+j5Gcq09ZsiRUpLAgUyQkQ1XNj0W67qmQzl0E
LFOBDzy/oVOQLMSBtR+8aNzIxaoDejjal6ZN06vyAmffCnxtYKPh2fPRhInAzg9TQRxB1bopqmUE
ZBxgPkE64yt6nAgMIZ8+rbkAmaPIb6x2Qvf9HyQaUNKF03mvovPCLlnIwqopQsi8nwRqBQ+dvHtz
NXJqNh8AXEpv+qLx9gGPs4v5K8KRNpNstbwVHKX7wZ5w5bimbq41bpkrmo3iZjBv7LuCJ6WrctpW
/CBHyosqdthPZLNQ1jHYw67tMnS4RU3aeeo7LSH+/4s6i2r6bbkEXYEvn/pcTPZODRbRpggzzJNe
xvWQreoDvSa18qlfHVd37c/LkPms1ZP/zPljb0mKmnahGZwt8GK/qXKE+3hkRoAaTA97YiDFgWZS
kp3dboUAL0tXntKuudQrmDmSMt55O5cbe7LTB8am9GGuOfisEDAsquPNpG18I319yCsn36haZB9r
662bPvCKYzBkU0Jr0oBCIbde87VtXylIQLWU+wvudxmTJEpw8ncUmHaj5GB/EQFjbYsxLj6HOg4O
Ye6X347rQSWgXB/eFoudOCG0TAsm0D49NyWJEusSVHtqxY71GJGtR8sQ3JtT7gnFRI/CLOtdMw6+
H2kGvL3xBaNKEAI/IEFXhPsVbj9su3rSO0HiMvhtS1Vqpl2PD24pTvzqLrCWmgELHAkSLcoLXgwo
mrOIg+WXnFV4gpzF12ANo5dUGTxtDc7xN+3n4smH7HyYEfM8ep5V/a2mO5zAJ/4r03ClZISygnjW
4j1ihPQ+MMFSVBa5YfrmpGrh0PasG7IZ0C6UpHdz+4x4rCnT25hP4qGf2vauyXMJk6qABMiyMdH8
sFgzsWh2FrzVHW5ysickkT6RV3Ifu+t4+4+089pxW0nb9a1s7HMCZJHFcKpAqYM6d9vtE8J228w5
8+r3wzXAnm5KkLD+/2Awa8ZYLpGs+uoLb+BSRkhAkzM9crDb9jc04/41G1I4hX0aWtpKs2hapw4m
WFzYjvErsgR0SX+KfxrNJG8ZXUWwCKvguisMfd9XQY3OUUBPtMmqRndhb+k/egC277TOvZ1UBsT1
uf7voNQx0kS5L350YhRUOwEG1u/S10jVDFKzMUJmJnzpHMNxIV0D2O8AHuwskBhXyhQNwKmdsb4i
8YLZ4gmYWDq3n4/8D1TkNEsQk4RzL2ITS9Bg8sZXNUAnnr4Yo+d+QGSM6WS/ZqBXvCV+AU0aE7To
sbWsWCIA40UPuMtNQOkgB6p0diDndeGeE2+wAcEj7eoRW6smdriu4gh/RIQDEKbOwnj6wFuX39TG
BCGqg2FjtejPbBU5yBfENH+HwH4Q6Gb8ANXdeQmzUr9jfBrKVQEDcNzIWvavjk364thjjBRDPit2
enFQwDjK7Lnte2eEMXCyOnPx6oqgTYQ94irChzsxmMrwWEHgymeqY/gLgab+wO0OOBpAR7XHCIwY
JwYUu1o/L3ZR7fcfErVE5sF00mlYaw1tnqhI/tgejYbGK7HqFBy8q2EqoSzSv2ISYDvduhboekD0
ZWZSAugfUq3eaGXxrlTcBDRYfvgRIFBA8/06DBCqC3AoIt2QOog3swZV7wfCeTDHLrgGhzDuOZP1
JrWIIQrX8lM7pWgQo+Gw0/2SsSfJ2QvSN8yvAK6CaMSqO9r0dh7edoyIN5JJf0SCPaFZP5SW22eN
FbrtKN57H7ox6sI2CDPoyUldNXfQx8UhUdXXqDCLfW9pwX1Vdir/KiulQ59BeG8MfUcPBaM5iS+V
apkMnU0tqN+mdkShIimVHbBU9dnUy/4ZIf/iOUGy45nqwPvhkcO8M9hDyVYfuhe7w8dVkAesAoW8
m87GMAOCYZJrbc6YYcy1Hfwi8CTU/YfMGpS7cQBBvKLFG95P2mTsxnb0d2o99Pe+2lA7p12o/wxi
G5G3NtuA2kIjxIu6fTdkQbxCz1gF7VMjHB3kwwoylnFf1tV4G4fZTZt41trQmnoNhNp3Jx4VKEQL
1raRqK3GQEVRn4Zy1c0piGDm/VKBW7qC6GHuSiccblVEcSRFCTp1QRJb3wdsI/cjyT7yifi8pn6j
0S8UtL+a8aDUAPnzEvljzfS+W6bxZtKxeBqD4sfYwUFnKtJdNXUW0V3LsfhiC5cu2gz1msmj8mLT
HvjO+Bm9HEp3Eg3PuPaR/NhMc/mlBCR27WBcoyPzyLVD96vWKc6dZhbdVlKmR3MOHmvM7CsNmr8A
BroZnLJ7UpUJjTpcaLOrUGfoMfVN4rYG1S2NjQ5DUx/B5hYWVZhWaU4rx7N/FF75BHaoWBXTmKGh
RjtyxbZ9tUY2Q5mVq7hq9wD/7sseD8ApQ8XGNMQq7CaxSmpLvcLU/ndY+MMt5VHJ4eAaF46a3Hex
wQzaNscKyIM/DvdWhUCWntbhUzkInOnIn7Moj/cok2eC0XNJx37yHNRFLOhXWGDa/q900p9DCkQi
ICgJxbIsCWfYb35a3IJX2PH5f9rGecd4woHSRVcWIvgslmSmaLcBxC7vSrWMaczS3++mSHmwzdzc
oR0I5QEhuts+pwG56pOS4q9WOxehaf2BahIkwOCjEy3T6c6n1YxA9rgpUq9jWBzkTzkgDVRkZxHP
ZCwg2kJRyzyt2HU5dxIoKf5VUBTGLhyt/qABZXNBJiD2Ozao6KdVZL9J1DJfJqeuGH8AQ48j5S7g
L7uhY9X+yEC7PQCqQyg1Zmqu5iJ4I18ssAQBQmz5sPzVLtTu/WKK/hap3m0hE3cwlTRlrUDnB7TV
vhdlvyPs6dh8FN+qFC5FTN22yhFAWXvSsvBR1BL91RoSlYlmAqMCJaQWYXTVfo8Nun9mGFyHQRve
jE6Zfc/tmXlMUgvVodWDQ2yML4Tm8FrmjDTWqO9yR+CCsE2RDaMdm49o2ZMEg3eBmG0Y8XxEEwWM
HfyV3/goTUBkKnNHi7AAB8Y/PppaH27hcDRvcdlEr/CR6Ou0minWkGyAiusoBzpTZs/jnqemAruQ
6SpC1L7BrF1zlKcOilCiVEg+0Ei9ExUUh0pXot8RN9SKMida6/MQrTPQ+VmZZq6l607KZo/ZRHIb
qp5KVE3I7DqrZCoJeZy/K4Ns7KPv5FnlG2OT6X6EwbmOxOC7BQLZaYLgSdpl42sdjf0b2APoD6Kb
TIQ8umE7abSNSH79mKncmDwOppFDUYPCWpoFGs5OH5Kn9T0ouKRIFDB0iBMkgYm4URjndGZgkr9X
kEdxcBVT+1Q3zDlalFOyskHiylL0e7p03jaXnWSWlTBhiVRTuTdspJknZ8KOQ7efFLABkM2BaWTb
zmxmqpEayms90rzHGikY3BWMp7qcADmpcUXHRha+t7dSDdie7nc6jlim/E2GXW+hIdiAFMFHuT7T
94++YyBOYtrBrXMmN6uT8Dbk9r8XHBmETgnmTznSDE/MmtEWjlv7PhQZ38AfvB9kMME+acWVX8d0
FELVXjeV8aGDUlwHQa/eoSdRzMPvCVndrlbgwzZQmQp/1G4bc6xvgjT9C3gXsfjY0hE/rs2fqVX1
V5ruDPsYSdJtNpjJ/ZDC7qm0FhFoZ/yQaZvsHR1me0AgIFpDjC5oyt57QH0J9RMHpB8tfJ+pdbea
b2jfMLnq3bTMtSvukuhAVSufh0gPb1HOsfZJL3pso2ofuW7rY4gNug5T2ogfsRn6t9nsTFFr4IGh
9cHDaMrqqnFQUeTTls/JgHmF5qRA8Me2/Zub4o+0bIO5HencKsDCdDcaIHhXmV0Yh0k00YPZAk7p
5+FVr5fVuusSsTerDjcQTE+fYyRX3NAM5/oE9N8K7i64G2ayt1Qm7XvLkdkYcGNfzQrLBtCMirX3
UWdyZ1LPVnWGxqUn7t2pkCwShrGyvKl6ZrGtWhQ3BodmmJG0aOdBnk52XWLAlICgGEoQjPR0QHSi
Y+4KxfNuW4nOwayj0b7YYBfwIwm8WYRoUOWOzpz21kM5ewQNYAC+LIS8r33GX2saUGOwQ/pP+wk7
fm4dm7Wz1aoaokiKdlzejRMSEqV8jROs6PJMj27o5DKwbwf9qRij4QUgsPU+VklE8Kuzq3nctSl0
AcQBFsO9Osnioaoj9aMS0t7rKcP2MqJNv45srb1ngFp8K+0Ubvcgy+wGiUuITxFVVIin4Tz+PNQS
ub1/OP6F35HV0GTtBRlMkl9y2Dlh2aQ6WK1KIbBuMs2Fk48zVCGUM7ooEIANKpbM2di+bf17Cy9N
SMtR2VuWyab6v//ns1kYSrHWKOcSE8SK3CcoxW0r0Mi3YxxpF5aa/6qvtk0W/STKbx3jHSSgFx5R
PdoE8Pwg9Aj/uUCIc6VOt145bCJF3zC4cM97/By/vq+rzX/+yQVNG1QsA8CJ4kzcPyEObqzp1zgX
HLyOvJ3AjQjk3XDOwf2KEcDXRbj4jZLxG49EI6L7SEdSRwXhOvqFOhCyGEr4+aea/8LlO5SOI+nn
O+Sg5sLiEogADradBiOz0IetqZXOvux7ELFOHe/OL3Xq2chgDXzQdFMY+uJzgVbqsG0ZLdRfouvA
UyY3IcW94eD+1b0oX5HlPtaGKa/OL3vCPxQwry1VW7IthWksnN7a1gR5J9iHHrlUbdtXal/dwSC7
7ih7/DD+7SEtVyn5BhuSC498aod+XnrhZ4fSMncPiqNbc3hNfWuN2yjSBa8AvDZUmBc+pTj1LS1H
c6TFiG72ofy6eXw9KEu8pKytlpj05pDHua7UIHm3Z+m6Gmun35XfKT+6zDRoatsvFejtlV3o+hMN
gPZXaJnFtz7urxnmKKillSQh9giCopDx46Q3Zus6TH0o/iu62ZAnM1JstL0Eshhw2VT1wlk48TgW
VGxbN1Xc2ZzlWZi83AMSE5lb/E7MNZSXB8BZyRUO7NOFQHLkccbGIIDAAsVSQGXS9vXFcafnZUF7
cFv62J82BZLiBYS6eOYC4IJQXfhQ2vF6tsrZRoXLwMjt6MlaSnUUZBy5RVpsdDFWoppbA6beNCvs
d9xWQ1pora+bXb2/cBZOrKzZjs5okarTFOriuGt9zIVlYeXo4OXlQkwND2FWty5KyMOz4dC3zh1c
HRmilzfQXeRe5MxZcwulDh2M24Y+HZS8kC8eVPlhYor+cf4XHp8Ye/4Ks5WxQWxf2qjlwwT9b/I9
7mfR/6HHl6+TuCsfEFuxH9QGkSxm8smFY3q802xdMLzU2Aawxp3FwbEARtIx4SIp4qZ06x6lrBa/
AA2nl+vzj3fi/eu6RtWKjYUU+Bl/3Wlp1tSDPxlQPAr7TxJQi5VhfGP10OS6YroQ+U49Fss4tm3q
bO5lwA1iSLdWgkdjasTf6t7Dtg82i6kCrz3/VEeR3ZQmbtCOqePj6hz5XMYpBgio3zPkEuVvMQy/
q7lnqq7NOqOJ1lMtahdWPHo0oGwGF5ZmOtwoHNmv7xE3LyPEbsPcmhJsA4yCsEneJ3D123/9ZKyD
f6eNlfDx9TgNAuZDO5nbXJ2B5tiAgeE0WnrIWR1jW1+sHDW75ItrSIOf/+VWNvFkwl9JnX0eARos
7g0VUdQCsX44HF7orBzdR8PBBPQUDlP+amphjqpy5QGPLz+8dKjvh0kHcKW2+e9+rJXv3uyBM3oM
IYIkQEJd76YHO5LNlRyShlpZhAwXM+iis8ZtmI/fghzIFErs4SFQfJjzcZtoP4p4VB4mw/Qosavi
Q6kqwA41iNokLNE+9vsk2raaAo9CYhIObxcOmnIj1DrHXw6CpLLGzzV6aLwM4YhC9+3f02RBKHV6
EF80frVfgwRtZcRpO499UeMsylnUU0e2JMeOYQ2BDImNwrOdK5v647cfR94GGdn4zqOV/jBmo30f
5NSYGlywLY4yQBYg4NHLLHU5Czv57wRvZcfQDPlnr3ADE2BMJgvNNVPVOzhhr4IrEMlGigIU6dg8
lACFf+PgxuIaebkRmzeZDzebt4yPo9oNbmtjWDUYvGTbgxbKJbsSyeiivo9XYTkGQLWZWQFrAizu
adFhrmFWOiosyHTMWvWFRJKpzMUTgjd3MA52fe/1r7rX27sUwa11WM4ogTGrXWhmhwKm9S4FFLGJ
LazKkETyKGcjpomw76pQeQsMr9tjlAsFCi2AdS7BwwnRYPgmdXD9s+YrCDt5Z4O8fRymSvvWiQFD
NE2QI6f6L7AWxnMtPfU6B1qHloOPQbXRUBUymQBtODT3sG/7ay/hh6BqQjEHQ6O2hRvas1Z3Ef3q
MzrzfHCGJbMgHNTOgEIzCrdCZBOdT7rUVqD/AX1ms/c8BlD8w1CnxRYF9Glv+DGzdK2XGwAwILOy
+F3B92CtWZAW03q8bYq4fUhzuPWhoxSgSiSiYCOo+qmSENY72T2rUwpWEHElSBGoEeBpVPXIRRoa
6YnOFGfUFQsoER3ilTEN9pMfGs8IBMptpSOiCxAq5V9Tt5re4B44qt9CA+1BpXqwcnq+bYUxoQWy
XLOHp1HAB0+9Qw3D1tW97ptFcN2Ay4EBU2FOAzTwrvDkg2J5t5AKQSdV9l8v7Nr1VIE0yFVnRVtN
uZoG466qWzyiq3SlVrQOEbJ5hRV4W5tFvskLYOGZ+VzqTOBg9L4NgXgWxpSvoyG94QYER0YEoE7E
Q1AB/74aR6QXs7gvPxhCWLiw0FukPAOvV/WuGMFJIVt1QH1JWQ+e0mw931TXiU1ZjxxVfZhaz9/X
gqlf7oluHYKxX5Wo2b6F+Ey4JnpETgI7EuDhi90CN4OQVN5adcGc05f5A8zK8W1CNSqDZ+hi7Qig
vOzrQ+NDlwWPBopvLEGwMGAB/gDvG3gf1AkOGpAGGTxDgyGiQFh9h+gxgZeHDql1maat9DKLsE8E
EdiNbXyYkrZ2NTQuaXygqOzb+rBOUzo5kwh0DHqKW8SzqnWB49y6t4WynyZb/Ep0HGL0VmKskgYF
omOoeCmFc8UFX7g8poHMu8M9GdJUxNW4XscNH1TtjXduSzgLdlnCazBfaX6gO+KDerJg+cFQa15R
b7auuTz8W/4vwI/aqMOCV/zrEaGFCaPFnV1pfGsjaNBIEObOD+vple6neauGEfjxVneAzjlNhWg3
+9XU8+rggRm7KxKfiXQfRx/shGsoRMlW7ZkUOPhpXnW9DQWkxG/sJWvr7Ds06mhjB634GwfObcRu
OCAn8WZhiOHmIz4w7PLqPbX11FX9Wlk1KjM6LY/HNXVhf5VkHcCLRi+wq5vMTd/QwwX6j0L7gMiA
iuMb1IJorSS8ON/DQEBOYXVlCRN2bBNjSQb2wPXLBLJPJklf06hZW+CT6H5p5WGGvY9KLwEv5f1t
lnnqruqUP2M8hVu4D861iTLnyIgzM/cWLGFQGSBnx6wSrgX44xYGHD65A1Ye+HxqyATWTUm/yRaI
Y3h++zdx8l9aBPkDDqHJIHnS9pB+dWycc/uQJZAHqxBVNumA4FhrkRS7fIztx2Qy7efY6/+kRfMD
m9FkDy4F1VjgEVjeICIboFiwbvy8hUxfASnjuWbwlTck1o1E4X9vOlhTZOak3iCZK19DX/vo9bja
28irIZAB4MI01PolJaZwNut0zZk9oAwBS2/I3xwNNuYokBh1kv5HG9UO6CkFur1WbOG+Ny5dvr+G
VVv3FWxXNHUZmSn0s2+qIshd1NRuokr89KJ2r+rgqxwru/Lj6j6J26dUzQHck2Qw7AnSTQYK5LYV
3hMSLVgRC4nzhc8UXwalCaopZNDUdM6WAxxiO2l2t4EgauJu+AH6t1gBeHTWjTJ8TIEjXbsx3inw
K0jVZnmpNJozm0Xm46iqOf9HdVSxLNYVv/E6/kzbWtXwfcCBbjP5zHRQs8hWjeWHhzZGEyPpyp9+
ZEJs6EoCXtrFKPNZ4tv55E+bs8ivP4Y0nerT1ChuxNGPaUJlhjGF6HYymumR+xAmiv+6f6eAPyhz
xIVQQ3La6LqWaMhTs8UfzJAvvJKjigjynK7LOc+lXlSXDbUS4+tklPyItMbtmfEqnPUYihPITxgu
osfCqYSlcv7Rj/NrFrV0Cytu2lGaMf/5p2aXzCCIhI6H3bJsnvwYExsYg0gbKDBIz690VBFZJPFA
hg2VjpAGBenrSn5kGFMbm54LCQ1TE638poXYk+Fsuq1HkH/nV9OO3ibLkctTfxt4zB59UnvwerPX
Rs91sJVhoj9hadgC7C3hJAxxA9GX2mIjOm2E4BpajCI8y1VL6RwGckD80YAkMnbSSCNn4EQXWOsQ
J5jzv/KonuJHOlIVWK9TqPNDv76TOB8tVCIcIiqs3l052OE2BLV5Y/Rjt7Wj0Hu15JTuiwb02PmV
T70evrwpVVXMG3/x3VNmklViG55rIOm89XWUYEq7ZmoWo22u2PoaazDnwpraUbVjUcDZuqpRJ1AT
y0Ux53SROoSV6biEsxBIlhEfzMqvXNHjz1eolb9XPUTZme5l21ENx3uBS8QfGee/Ehwh4MsW4VOO
0c6FGlM7ikUwEDTVgL1qGnQOl0XmgPxxHheV4XaAz9YeZEyINMhGkF9d66bTYpViTYdw8m+hLcdP
Yw4aT1XKDwzrL7WM/ol7X0LR/Fsc1aAjQvvmqHna9qKKOiM3XG9Ej0xBSc7Pc+1Ra7tkbRtVt1e8
holBVcTFi2eXwYNmZtYO7BaInaL8if5Gj+d53e2AsMySKFBcVl3tkCTV1iPD13KWxYeBZ8W/yMzx
YpgTMlllNBPjYthqTDhXJuR8Rs6wWFUUrFG3a8YtLzDciEhvvmOzi74aM8wdOlf45iGt+KNRoXzp
E6CWkJbXrT9azquuKsWFEHkUrXg5QjCJE5akJbSMVmUzIYtpOJg82akNh19PrxDupWtY/NuwyEJ8
WVaaWx1sjK8H09RrJiilrbuI8YEnyryMnC47eMCkL6x0IgQYhk3UF2i72aq9aFoX8Av7yAAllmWq
+TdNiodhEvC188mAexN443VldwFOc8jMXIiRJ2IAe56+JGgyoSKO8PUh7aLoBJxHHRI0pW6twfxJ
Qx34JHD1yrPeB0YUF47apSXnS+LTdQMgCMBnw5LA8YB64QBEGgznnOmyMh1kYnl3/zLO2UJVIXpb
tK1INsRiQaTZJN5RDZNYL/lO0tFt404EW6fCHyAr+poxZ9x+P7/m0SdlTcMxLINmtmTEs3ivWhUZ
TmlqnVvVA0RjemVbOiNXamvGO+QeYFono36dAvO+Pb/w/DBfYgcL0y5T7bm9bRzFjnGyrbbxZOcm
mGys2ha8QVjbf3y/3TcN4lnnV/unW75cju3DhFFoNl3cxXOiyynbuObdgsKqbhpUVSHVG+ZTNQko
ypPdAqwofoQhewrLvkfMuVCl0FBWwMkHbQYJ0YrjN60DDQtQunPhChQoaqGddAksczKfFPVjqSCn
ocrefBC53m4AbbRv6DiUK4PNuh28afyWlRNy2L3d3dciewE/5V915N8g7cadIcLkpzdh4cykv7sb
ESnPLmzqo2uN124zb9VNm1korayvm1qB/xyNVOQIV2p3ZqeMuEFM9RRfWOYo+NEwV8kLCUc09ZmP
fV0GQ+qmoyPRYVqMrqOjZzSazJAWT1NeSEtOPJCgL8QoxsGtXizTEqhSSZ7FyIhBnRXu0Ap146Xd
hc164pQQyVVh0SLnjC4vXYElRjo5nBLqKOC90OYSHXp6PTQIEzCCX+PssBJ+Pe7Pb9uTDwdWSTJr
YnpmzSHqUwjK0ATJaqXr3LaNQfQA2VmFvnFzfpFT30qaJuRgU+OyWt4fRT+k0h7RMjWQOs/RbL6K
J/VdRllyYc5wFFDZFAyY5lErs13CztenqTucPbpB613fNl8LIW6yrtpVHijJUr0xjPbj3z8XGHSu
K8vQdK7ar8uVkaJUagPtpTRhzVat8r1GFffaMOhqnl/pRCzTNRRldXJjS1X/ye8/fSZ7RJStATLv
YuUAj6M2rY1A7Pwa0j6dKCRUzi+nq/zyRTDTmQlaUmoETzb91yfTfEC/peB06VqZgSpMdAr+RnMO
6L9H31NDDisAt999IQ6F013HaObcZAwSNn5SkEB1otynWV9cc5+FN7WePNQjKp9oAPzxSholRml+
VN54I1PdedB8LGHsWOooVqvaja6AMqPNWG48Dt0GvfrI7Qv9Upg6sVV0Lob5speSkLV4whqmUghP
pneRoAzWzZjRdVVrhGMk/f1Sw3BPYDx94b2eOG0syo5RAaMglrE4bYaOrjovtHdHP3hIDe0lDX+d
/3InH4siymQyJUzi79cPl4sx9mJsYF0pjWrrZ94hGlE774eg+y6j/rYq7fj3+SVP7U0qNjalQJPh
KODXCirYmg2cTUOycNWG6CJ0fY3i5ICqZax75uH8eidCJR+MKt0GbmNwGL4+Ih1bfCwnG1KS4tyo
6BqNinxTJKq/1k1SpKvSKy7cANq8Gb4eB2SKbcF1Ywumpcu3ajkZzbG+G10MSJyVaH7wzOXa9DyQ
ts1jpw8TxBi0xGI6aUwr6n3oaffog+ymyPvOPe2jvOdtUP3PmbACQDWSIUCRVAYXwsTx/gJ0x490
IH4TjpbHNiziFDCfx6uJ7BXz47Xd/Tn/8k+uYNEbAaLgEGwXx8avKJ9tK5vovuBfiLI14OMLmdTx
fuIh/ruEM8emT7FOgX0WIYQ+y0zDszzYchNVcCvHC+/q+FL6usxiG8E76VtGipOLp8hqrFH76hB6
MdoLT3NpGfH1aUSnljquSZNr6U890S34Fjlv57/J8YHQSS5JG2xJxw6Uw9cl7L52VF9NJmQmzGZd
e1gqhhNSkNL1gT173n2PMOf5JbUTa6KgQpIH2ZbCfJl+2WC7uYLH0W2GNsHCMbwrzDfbUTCvrOQ1
FDg658idTGN6jVo7dgn4mJmidtXQwlGeloIZaPAU0IjOnuqsfT3/8/QTb52fR0CaJ9iSgfnXV1J7
1Hmp1o5Iv8bNWpvRpT4OV7a+qeJuFZQxA7e/qZM/DLL+m05AZEfzoRu7P3pQu23kHCK1fIHRjLSs
dt0LCcAOxgIumWluP/V1dZukwTUDxrUl8r9Oj7143z6jBQQXN2nXslGuJzvYRk4AFhWjl0RWF0LS
iUOi0c4zhQmkRtOX1WoJvQzbPmN0KwXVn6a6tSZkG239b2wVF16mNr+sRfQjsnNj0ag0DXuZm/qw
O3PULEfX8HukJeybzp/NRXZWrO1rM9jUBs5k+bs+Oxtf2NrHKLYZovJp7TkefQoGYCFGur7RiESb
3MQwu6DYrYKoX01Dv8taeKB2hzbABy6PFw4uqcCJ58YgybAxHjBAKC5iXapp6RAYNqzmysGpZVIx
ZPfK+r6HEXHn5X66QWBnQs8dx5ChiIntkkoOeDjmhtBr6h288Vm3I3d2XYRzUwFXBylIa2i+yQmT
CUujUFRalUFlRqcNEclvI7DEHaPH4gb6aMtYX7x5eTTQakICD8/a2WiiS65pS86+gYFAQikbDmM1
aLAiAEtv9Gz86zFlcZWyaK/wBgyw0UPlXDTpbqz7jz4Br+IgWvJYS5DQokQIA07FtKt8+9VShOJm
inDrDEFDGCLm/az/sKVnDgWlD+qtQKUFcrYBZtLvxpdRa60npm7hLXZp8ZU5ak922mE/3LV/+hS6
w5S25luN6OEmoo3zk+khHwzHED3VCLZ16t/VVekdMjE4bxYTpXWKJvBW93KQs2QT91UyOqtaIFbi
D/DAUWzE+tlPAGgpAItXBbCcnWNgjziEMQWzB19bG6viWpmESVFd4pLi+HmcrrViQvrbCRjbrXIb
50PQIbAF2t5OcK1W77oCV7FOIEfeVX/PB6NT2QPTBJpZxKMTBaQdTFkokRh3a3T7IQ8qjKeSQ4JI
BC5zGBsm67ZqwCDco3F5XTTPaK49VujPBz28CGOXoYmg4OrCbbU5/8uOgwizFWo/gghYWAj3Xw/X
lKoW1Fx0/+I02tVNOx5QlfZWgQFAT0/kx/nVTgRl+txAfOh7k8AdpdyJIgDp+w6yxDIx/vr5uK8R
L30aB1M8KyjiwRJLmXrj9pFtNYMh+BSo/dYOUoe5uaZs4RjLxyxPmc4NydugIe5jVh6EHWaWKB1A
gxcTsIAeU2VlrMy1xstDtaMj/oNn6Ptg2DsSOdhujiU9NgJYe42/+0AFSGXZSAqvY50Da1bUMQGa
xdvzz79MnYgk9BbnOxpFcNOQi0xAG9XOLLGmczFEL7sXXcoLLZFLC+hfP6dfIbFmBEPiOvIDQ3gI
dt/OP8EyDV4+wfwDPgXjCWWnPubdu2JnX6P3dtW7hlvtLk2rjnML2tpUMHMNQ4dbzjXOp2XoYzcI
JUCIQfCacNpj/a1coxh4oD/yWJu/WyW/8GlOHIS5kS5pOc8YzCU+MZA4JfQW4tu2h5ovMgLqdTEP
f2vFBpoQ9OaF9U4+oSMkBBKmgNwtX58Q228ZjwYNEeihiCY3lblJk9Zi/2GW19WY3eYlQvUJDuKb
859wPtJf73Le7aeV51/26d1q3SAUC9Uh1zAnAw3n+tVWR9tFfPf3+YVO3NwGJYg952Ckh1wRX1fK
A1/N0YcCZDt1N+BPo8fG0pXrgE4d7e2C+8vQtcOAbksjLVSpILJfKBRPJC6AaXla/nY5ZxGLLJAq
PkfbH1Egjni1t6xK3QxmiAad6dzUlg/cFRSwK6NpAIYfBL8n2EyYU9ZtdeFknvre/4wWSJd5E8tM
AjkavytHo3VDry6BmYz3vd1mMAIMg2+OYUlaw4wa1CT/fuErzEHl6/eW9Ej/ydQpEIjzX7/CmEIs
SgmCbrPpt9om2fjbeC3ulV3q+q529e9XA+VLwkSfHxqMWJRu6uAEZRDZcHWvKHjcyK1u7FsE0bba
ttjRlb6w3BzQFg8HNoCQSjuFidHy/qKUaP/TTslK3GBK3NUzMKKNBotWlw9IEf1RcPBsfflSx+NP
PFPXDjrm5lyCnP8ly8BIq1vj087QVaC5R99XKSSGEV7Uu7rAowOFWPQnwyu0TtSVZibtFkxfR+aK
T6LwkujCkV6G/Xlxm+tQN2faAO//6yc2kjZpS6vsXUQQ9pbf3zk4RZ9/vuOZMGv8gwfm5taRkl1c
LQHusH6fQuErJmRaqp4cWN0GhgQM06xBST/q3XuIPEdvc3XKdwREL7SQ52ix+NSMVXg4m7IH3PXi
KOdmNYZBVUGSjG/jHHZjrxo/DN8ckZb42w3q/fkHXr7T/9x08+aC0eXwv76+Uz30/KhQ1MRVUoIV
3OMLF8ARF2K5wBynP8VhVGQH2YZT4jKq2SJyuymuCnfYYyPwOK1RwlrFGyxpLuyU5TW3XHT+80+L
No0XOCRRiYv1185O71BnGDk58s//5OWxY/6T6Czb4v3A90mYXYEiuQnqW8v4Hz3G///75SLK4FOC
navK3z9O8Ag3+pisDbGKhXXhVC/vyv+8rv+us9hzjcIka+pZpxzq6yz3rhTQ8EF2Cel0eq/9d5nF
VkAcPA/QTkrcKb+qxPWgXjg6l/7+xVf3Bhj9GUMsN0P0tHL1/sLQ5dLfv7joJYjc0FD6xFWxLtW2
eHX9r7aTXKQstCGBHwE+RGmNaXyzEcGldOzSh15E0IRudYuRAqc9X1HHb5AuNax/yxBd7CZzsWtH
A9EyMc2fIbxFwXzUny6duyPg3rwE0ZGbV8LH5Rr+er4RODOZh/Mc/Xq+7LWV/yPbUxHtxAYX1p1y
YWMts5rlcnPu8SmclEy3LcXhiaT6nEOJEtM9mhDXtfmkobgM2Ga8cCCXl8A/C0JYg2kLeYQZ+NcF
U0dpCjsifjnam0DBJQxeLQTlH5rhwpY+FShhKVlAUfgvWv5fF6oZw6H/xZaO89/G+F1BzYdug2a9
nd/Zp5/nv8ssdnYBlklp55ODnN7cHd0YJkbFJZpSYfhENnhhxnzpqRavLwKVLhST5RzD+0bNgV8S
Mn2KD/U1uPClTm4N7k3bABGhHXUWGtx0Q2eOOYDM9l2U/eiqAmvNBJtmZEUs5SpTlf35l3kqDDHB
Zk5PRxpS2yJFoX9X6dALuXWwpRgH456y68ILPBUnBKxaSzp4DprL8zXkqegatSUSaQg1oJngWMMb
5j+b809yalt8XmZxrkROa6JA6x2zWrHGLAh9KtpvsDEUbXd+pUsPtHhnno7/YAyNyB2bW1NFdv9n
2P45v8TJz/Lpnc1//ilIqH2n4MbEOxvwzzkYWqBulKK+hL659CDzn39aBQMGGdgDr2xAicAvkPX3
VnT6/iePMqMiyUDB0C6iAll2josCikDSRoERhBaiSRc+/enn+O8Si4ggYr1M5Sw6lBZ3Vv0HX44o
vBB0TkUBU4BW4BG4O4+ewk+qvMGXyg1n/tG4HbC1LkFEZnr3eP59ndrHQGot2JEz8mOZs6MGqI4Q
FufwRnyzUuvabuBLYKLerBIEPleDig/f/27Nxdlp+sDEKzNKXCNGyDUd70Ifp0/RW/c9YjEWNj4X
Fjy1v/9p49Dbo5OzrL4i6aROAEmR7OeukD/q4e/5B5qD8ufCB/gF+jyMnHmF/4+082qSGzm28C9C
BLx5BdBoM4ZuuDQviCW5C+89fv39QEWI02jcRpBSSKGHlTqnqhJZWZknz2ET17+fdTKUl0FQeeJF
85gsOkkXmEMu1c5dvmGG/qFuUmwA5nRDKpE1VhQD8YSVuQ7dYkIx/rNoMTRLTPjXguxpHnf2bSNZ
oSaDAwLwNcHBr2tgKTz0HWzGpad/bL/Xj4zqOzCk0wBwRU9zyuPep7VlUCEvon+PwVtwEKTSzAUj
E+wh3ZWfUUk/qT+ACzATZiN6dLTcvevi5tW8QGeo+1vkEUwJ38wwdGKTBkgNIIvqio54gHf+HBwb
9z/Fl2znBG+qXQvKETgLT1beybfVLgj80imMCH4M/jmzy2zYA9JsR+UwnfYS5p9BYuWV7KBpUArg
A7/pr+ZikIdZqhcIXD1zy4fdWwP6S3SwTbTsNajM4gucNw6qShkcluHz3Pwb6E8B7RkBodH7X8ht
zKSKCrEGwAeDN+e6FRqUemBMjVx4TIpW+qNRMbXo/YEJqiyg5JjAvhmfABdsFcXSVQOPHwm6owTO
VA0767iNJKxjweGJNP6YflhdL2pS6fSvusIzgyd4lsU9uPjGJ371+6u7xZiQ08j7tvBUxX/OTdVp
IpTk0uIEO5ebxJB15LDqTof7W3d7CWgqYQtFXnkhXFlXjhB5oKQ0jYmnTB9MODSDwyQ8mNYbKdrp
iG+5wWtDq0QDFtAgDyoMSeOzL3yCS9lBnPL+YraO6LWN5W94lWbUlj8akCcm3gR/YPwW7ZT/7feX
u/vV7xdFrDFpx++32lHLjmW0g/+W9jZp5WODpSeCFWDA+pA8o77mIML+JH9R7clTDskH9ZQ78c6e
bbidxucpK0CjaXasi7SWnpe0GQLaXjIE8nR2dAiBy4X0W7EhoObREzAPWUXwCci9ZZzv7+jGgjXe
AgtqixoxpEnXO6oGXWpNKFV7+fiQd3/5xklK3983sXWx/KRl4JYmEN1gd8ux08N+QCCsOUD+8NfC
aCKedVtyZDdzmZHcCUYbTrhs45KAUpok3l8vKWsDJIaiLvZCBrrOCsCoImi64/1FbZzalZFVHqVU
zL3Weht7c2TasDbCpG2G1seawZ/vpfjvHOs7rrlxUFcGletV9UrLqJ3UxF5fMeGOiBmobnWv7Lpn
ZBUjkrqFTNXCSAKbMWPLtYC0297bd+vap3DMC265HEFHrXyuzPJMHJIy9uCD97j2PT3mAde5S680
+ICW+P2juum0cfEvpX8ZjDrTHbf+N/kQMFRF7Glv6rNyMt+qtm6Lj/s8Olvbx8sXIAN9WeZ0Vp4X
KK0oCGmceDr8CjCffB0V80MMO9LOim6rB5ohko6S8TIXB/rn2hdg9kRsDqJvjxZT7Qlx8MSc96PY
kV9USAqe+kZ8LP1O3TG7sbwrsysXjFW4D+TOj732hxA/dT9i/bfrB9frWrmf1FWVTrc19or2b/Nv
3fh7rwK4ERpYgWEAsgD8dtM57wKl7OZGj6HrAMmTqOwe+h333W1rl5aGIhBcJonENfIPIfa2tfoa
at7ANrszeh9RsXMNbuQMZEG/TKyuQcjJ6HZBh+0J5ptJfpjUCXbUhRvVjvKdYHozhcnHc2VrdSOm
5HZD11UxwTs4hdyHy51I6IHXxZYOVMyZA9+5EbdO6fXyVolYp2j5oLYszxh+iKojRi/3T2jz97lq
LTAUFq/HJba/yiLSSS/HgtFeRrrezCEz96f7v7+1Z0sPjoYynX0ejSsD3UTzfErn3Gu/Mz78mB0q
pz1BuDN44Sm+pIfI3Xu8bTgdbzZZWd42BKC1RUhnRRS9etjNtaM5fgbiGsH1s7OspQK/etS8NrIG
Hg9SNArD1Obe0Agf9bz4Dqn8KZI0RxLcWhAugdB0Ti6mD3Hy7b7pjRO7srwKrARCtL8kLLex7KGc
+2yqwZ6j72yhJV97hdlNMyKYbKF45IFIeyB2RzSa7dY26A9IDoSxl3knJ99b1yqiGil6F+GITb3+
qBmpC8//739L7BzXxJIMofGxrPqVrwt6PwZisJxZ4PjBoYwP909me9d+/f4qFLXtgBZBDa1+I3wq
zH+j7iKNn/83E6sI1JhDLIZtxyYV7xWUUHTkqeYd395chm4x+QleGAjvclCvtklCNos6GMuI+08T
qkb9d4YH7y9jKw3mefzLxuoo6oidkoo693qvfwTw6Ylv9cfeGVzpEF4Ygfh9PN3yHP9lb3U0khLN
kQ71uZeFDD7TngV4cH9Jm+77ysLqZOCIDEIxxgJiSh5CVW/kYd7xr62qDaANVV1QmDIvpJWNpMtS
5H3L3LNkxzyqh9iF5yVwjSNEk8e9+ZANN7AkwDkMsugi/1rFmTaSVIP+We4VMVNqdgEJ9N4Tedn1
VRC9MrEKM5oMQXU8ZzmY0iNEMFP3Ig4Pqvjx/slsLgT5zGXUlHLe+g00ZUx+JgInw6x0IT50P+A7
u29hK4tn4v2XidVCSkEZjFjjk0EWlXMpjuYjxF+UChMXRdvfD2NXxlaBspDrQitjwpjiuwvN8x4j
69bHCYh9mdlZssObybN0mMsAUYHcG9+0rn/sjr5bn8RzdP5PMXJvuGbx2hsvoEdOr4RGw00zTm1E
+JDpliCtUcECjgD4BK/k26B8kZSdh+Omw70ytQptiSZoUxBjSuk/DOnZimenlB96fyfp2YgFbOCv
FS0e+SqChmgfTHRNcg9RiqV5kp/v+9ve76+iGQo9tVWhnuxV8xlROmF0/7ffX8UZAxL6tBX4fT+l
LkvzVwh37rHtL+bVFpnXWxQpSWEoQCo9OPEWOFPhQKmKZJVrHQvQhn9QB7k6kVUWqusQOmkyK5oQ
+Q5O+uTd37Hl/3/Hh9dgxjaGEq2a+P2l8yKd0K896LzgzcN9Mzv+uwapqk1bRGPOrgnKwfAZhEUc
uIfW8NN9M5sR89fhrN/UclfoQYq2mmf1CMfkyAk9Zpb8/r6R/yfM/PcrkVdxjOF2NOF0FjO9Qy/g
jLe5ljMCaZO9zA28vT7E3qJW376YGkYq+RwRb9HZepi/JvVOV2XPwvLPX3328Br21LSxALf9nF+6
H+1eaN47/9WH7yeS3CI1nXuznEFDrLkIEukQ1g7K3rjHToiRVyGgVOUpRDQ290y0itCvEg/3T39v
r1bfvzCYocqwEWrw3TETH5CzV/eA+stP3PsmV9+8xUQAKqps1lC/L317NmxF+Vz0p5S5IvnD/7Sc
nzPyr45elf1koTIl4pcoFZzlT8O4s2GbR09xnCoKo/03eBL4weo+MMiV9PYjQ0GGdsmjs1kf769j
Oy5r5P6wwOu0W1fnboFYQXQMM3Xq+EfFHU/6C7yNTyj5HvdB4NuL+mVt5QU+6t/KhNahpyC80/6o
27edgdTazoNmy5eXgidIYJqr5LPX32VeKEpbLrrDSFEcsk5EDrr7g9N5ZeJn2fXV+cPBrWalgYmJ
uqP/1z+KAFfN9z84m9dGVhl5qjCQB0g/99T0JwQ4dHu7glXPlr3WkR+60469JQCvP6DX9lZZLTK1
k9lOLGrJA5cAHfLeUJ5GZ3IpABz+oG5D3+W/x/Tzvni1h+KEsF637KHgqw64lrMxg6OTyp1lbV3V
Szly0QBgzmINkiihNI76ceZTRUTb+DubPydMDBmHSD9JplvF7+7v4lage2VuHRmgzCimnKk+MGCe
GD+E1AgNBoXuG9kKda+NrDyjs4pUtEqMVEgtSeFBDD9WMRR9SCTC9hPtLGnze/q1g8rKL8I2E2HO
HnPPKN1+OvTjXhDadDyD4WGJciuEIqsPNuqsLurFCUc/BqfkMD7UD+UptSE8Poin6pP1+6X2BbYP
VwqEKcypL3/OK8czIMfT8kICVJ04EbG1SRwGW3eOaDOyLlxHC4CF2cZ1y35mMJqkCvyceOxd8YDo
3kmk+yJ7zN+6wh8siTIX81sQ29P4W7zy1ZLCSpEbaYGjB/Op9N10foqDncL7rRdQHgIbtrzZWNGa
6qgyBB8KWgDEE8LQKmPJO9/pRn54bWBx+ldryM3WyhFdXTbMPMoH6aE2PaQnDvVz4gqudVYn9/5X
dBsZrg2u3S7t2spYMMrxOTpJJ+uw1KjRuNxx79uI8NoMcz3X64K9GSpfCTNa9Ch0XuwfsmrnOtoz
sYoHCeCDNDAXsM38bJUfEIXs9uLa5vHTQ6TcDNMQYft6FUEMWTFs0akntZdcfxd2O1M1m0vgMljA
h4DZ1uUnKMvjcZhYgp9BM3pCSnjcQzjcZh8cxCsTqzhmTmqRFTEOZugfp3/09knLnxXhfN+p9tax
2qceyWLE0VlH2R1V/bGpz+reUdxG/+t1LEf16kOZ5nKaQ4F1DMNXMXAq6wdydIbhjqBa9vZso59z
bWxZ7ytjSVvNatFhrHV71/CqY/QPTLvMz4NgkE+Rqze2ulO12WhaX9tcPXumSpqkYZm5yKvKjfxP
PUTo0WPSv9N9RCgptXbPvrzjf9v+/cv/VolwoOZE1yUYTPNJl5+FfscvNu4DHSIkypEQo9B+W5cl
MzWtK7VLMg/9xp/FXK8+qefxXfWoe9Op2Hmb7ppbOXvSdxCEWJgTj4h0e7lbOZlDsu1VHiTdh/tO
v1GpZnF8ujqDeNyp62cEfINGr6MeT0F0Ge4sjnns6Pbgyi4Aw2bvar3NF+j/ShQQ6TGDUl6DhxHK
6EJNUBZQDboVDmgXz3KMJ4RcvPLoO+KeP+7ZW+3lPDXUR2Fv8aZjd2AvSYyN98ahd4RjehDeVjs3
4VYIeb28VQgJAjkTpWV5fuDJERpuyWMc7Q2wbTrIayurKKIqnSAhtpnSkhkOs8t/n9IH2NSZ/k2P
e9O/W18X9FhsEo9ZGJxXV63cyoUQiUznxDJTcidt747d+f111j1BoDsVlZwypP9Jy2tbnL7f9/DN
M/m1AGV1w1K6CtNcYuhzTnonSb4nQ0G+vfdy3bOycrR2LvUMnRduKPMMZ89lbN/LibUTGpZIdv3M
W9AT/z2L9U1uFWo9+ypL6YcHuX+BRsU2/pZzlCf30Ld7llYupimM+Yc0xT0lOBiKKyE5rwSeFvw7
zN/+5HgWxPEiLSqvgSddoKJwoBrEn8Qb0ISOL2i03zex7WK/TKwupVCb5SIeMNGj/lWfTXnnq9/7
/dUF1I4q3THEqTylurTJOf6zT+TX379Kr4VQiGoUKpnwiryoO/4BMOcnKOe/R7D6xAc5ba0uXY4A
QZfBD78o6heh6o8yd7ikGDvoge0v5b+rMVZJdSCGQxMFZuoV9TdT8szinSR7f3DgigqWyUQT9qYh
CkVRXzZQBXnIsZrRUduDlG0e+KvfX33sOQyho9Tw+1Xd2nU+u9Gg2/eXcJvxmvrPmgeDdtDTr9GG
vhahmhQYoQeTsxNqj32XHfLUroW9gsTtWiDz4OG+wG82qGKbGQKdLDRDr6wOkewin3d/IbfHff37
K+dF2cUa+uX3Y/iyEFIbD+q084TewD9f21g5sNqpUwx0LvRqtOLtBZsZqPaCUVCeIeUErrugXZ29
QZDlV6+j8VIgIGLJGuwFN69DpILqvMWXPRC18MtzIau1S+NCewkNufseJbMJZRHa25/KERyLlgnt
1/t7u+zd678AfKiKGh6smehpLBQk1xl+JAtRL0cSDO51cdST4egjby6n0HXSdIiN5yjM/r1vcX2a
a4ur09QRNMnqQFa8KqP7M+VPqfxFTMOdgsV6Z39agXzUBAK7qEquruxO6Msg8LGi1L7ywwes8SSM
I1OTqdDYcLCJL4UgxietSlywZX+yqYCP4P5lFgaM+fWmhnGixMHQK+D4ItVRm8BDliB7M0/oT6G8
BBmwYLnd4O+8YtYfPGvWTFiK6BfIjPyssXBBWAdSLdQLR/5UIEeAGpiP9NKbofEnJ60na2/uceMo
QYssMxwLoTpCANfrHIVqzswkV7wkQjhBlTPaCH2pnRF8GH7fa9DIpciFi4JsX+eQGd/DJEWRjGgR
tPuVFX0Iy1D4ZAhRtXPVb+wi/HWLvIWka5K4Vo1FVX2clpaM1ypK+sFHfPyLEqBqV4w+lGDll9/+
GpBO4CpbhHhvdSzKvhtqeUQ+zhTVt8YgMKEalsNFSEPp831L6yiNdywDqtxolFgwtfruFJaDUHgn
w9wMR2AshZ0rSOLemOUtpx0SAvgDx0RQux17rPQwL9vF9wsTAdnESB/HFvwk0LVS/m5OvfUSSUP3
NMPdaNdZUh0CP4+fA73uPiKvnrktRFwXJKX5f4Rh4jRw/F3MrEvceKgVO5VR7by/L+s8lX0BkA9c
1YKbHyLLxclf1TgglfXnOR8Qy2AeBXE9/aBE6fAhibvqEiVd4yI0shedbs9CWpBdVLtgK4aQYfXh
MN0StFqAyI+wSAKYUaw9pJa682q5De0SWmX4FgEMwMN6YZYSidGio+iF2Vet0U65qRxqjZIUgoVd
lzuKsTdBfFMJAFu+KPUwZAgTA1wTq9tEG3tBEeAr8/TcH92q1k9loKnnYjY+dZFlPME9rbtTEb+b
fbn+NsEuCfXRHqD1Z3i9vtNk8F88cjhZZEnWvSUjKMRZDBUqEZLcfat8Rr6Tuq8fkeYUH31FoPmc
GSqcf4Oqo2DTzIdGirNzbjJdYqZ9+qyLCLdpQdg8xFGrJo6SiikCoiTRtpGm5udkblU7qdT6uWjq
8Lf9kb99Cang1/Tbac3czFWdOGN4nZaJnpgClZkS9dh1U3vsclUCxGTFf93/Bm5dhekkeLoRe4bQ
9IbGWq3D0E8i5J0a5I7fi8wun5U0ZJaRrOUil6hCFbI0O1rX7vEF33I/Gki3AUaH+pFbS18/3nyq
mb4a9jDN1Xp6TK2IdLitkveKgbSb7TfyizJ3wUOXt/JRTiofWcFEuUyE6FMHFeOnVFekY8nsumu0
vaQ7Q2/VR8JE4WpyCY0FbeLJaYzZdIoiN0SnnmvrQtNx+CDV+vgukTL5ibfN/D0Neii6Mk2I33Tw
4KWOEcsmukYa+OEBShBbS9IJHvFE9MyxbQ73T+D21pGXkSBlEXlA0GgNwRBSRTb7SpE8a+r19wuF
y7kvFP08K7439fXg3jenbNlbSMmgA+ZKvcHNozSdkg+qy+NJ7L2myUwXhS10dCM/fqimQPXmiied
bQYxQklt/1KqUFuEQFIP7dyHLmT9JoyoxneEkXTXHwS4+5JCe7baPDiISmdMdis30UsiViLkPKEF
GS+Dsp42ogvoB1b5kk6icZB5pBw700/OY16+hR+3DuzRUOK/k7AxvYTbHbYGQzkwvM+MrbQHQ/8J
blqFCuIUOSLDHtDGrIuJip6ERhv0bEOsXcIhRf/dD4dFVQsy0jQNvnLPvZ1S9KvkeozsZsgLO++F
8Sgu2rtFPo+ekiNJrKQWl0UUnhLoKN/leSe95R5DFTkJIxR7iy9iFiY7LnObfTG3SJqnU/YwKS2v
gm2K4KJWminKI1kwH0czBFyHTrurC8OH+95yUy4krpOiEJao7wLaXM/qSiX6p6g+Sx6KjhBqpSHg
PQ1+ZeY6k+9BUGSZW4XGxe988wLLwvicSnP2lKiAY8yhfLn/1xjL2/j60BbqZ5rpIgRy3DOr9LpV
SHLVoIYHHqJJSgy5+thnQ+k7CjPkX/IcgWEpDxX/0dfT+ixJQXaA8Ld/p/hxa5dZ8Fj0emKXXViq
TilF9ddiGEhEymikoFu2Phxyk2pERzEWxvA4B6i11r2Uf4nzoTupRmN+S8q5OQ9W9V5c2MNnev52
LTZoR8tF/dKbQ4RAHfSKzPbLWvI4csu7i0r74oquTnrkBGoVHotOtJ4aIZUmG2ri2kXtTXP6OLEY
KOg7ehFt60ZVo70UaEh/nea8/9YmcXjI4oI5/k4FRD0N8WdTrv5CCq07DU0ZuyivUqpOovhzNA5o
8+YpD59yfKyQu/ynTVrlQx/m00X1hRcYc8OX2Ii6wp2CXj+YegrNVWfyN/ro4855lrtWHoQ7fnub
/HAnizgSiiz6rRKFkoyiEc6B6A2R2LtlJheXQe33Jjq3rJDPGRArI/qirFMRFEMga4n02WPj249j
U8BDnmvv77viDVufzk9TW0H0gDxueZ1cJ49D2Rohl+RM/Chay1Fr8cey62lsla4vRIXbGHXwbojq
FiSiKXwFh63YXIMtJcryU8rY+FPKCIYj5X76HLeptcN0ehsjaHnSeCJOLHSna/7a2qSF5zf+7MUG
uZaVHlJRPMd66N3fh1uBdvZBg7IDaAXR4QZ1pckgSNGXYLdLCMKDJpvcmkByZK5IdfN++CinErIN
/UWtgtBOEkH+kgqxQmevgBpfnhHZLjvr2GSqgNCtgPyzacy14sgZerieNZvW9ykXpYPJHMnL6Hf9
afKl4jmU2vl7BnPhI8R/+kXqB9ew0vQ0GaqXaIlADiBXF6mAW4j7yyTl5YRsxBPbi9yZ+mOXBvpH
ESnmj77U/iuOoeQWcSQ++7NUO0Upm086uJrn0dSbxJWRlipP1axlldsnRnyYknZ8H0x+MjuK3irv
lBRB0gSagBJJHHMPRHn7TlF4YSOwIVNUgNp/Fe71FMszTOieP5q+66P2a/sjXBx2qrbzF6Mpcjvt
iAL3T3bDKnnAgvyACxyGi5WDx/1E9QCyEm8gXiI5DSVtP/n9WYBR+wKFrmybY7AHSTdusxMFVTiY
WxF4xWvX9w39nKTiwYaIxByLbiMK7cWoo+mUj0L6FAV5i7Q3ii4HoxACZ9SqyEs7lLFQgpdDuyvr
4yBK1bGzxLfSYE6noYBdvTNn0ZU6uT1SsvlOjeGlz42/R3FEw35sv7WIbD1kQ5Yf6r5TvzTKnLgT
46xvWiWcHGSjtW+BP4RPeRX4oz3PqIW3WTI9pbneOf6ka2eIi5STYDbvzCqClSdUswPzZ6YTW7Fq
S8MsHjoeT8eElNdTigI1pEGUgcT61RMSbc9KUDdnqUICvemQ9Sotv7iYuTg/oLg6PRszMnh1pNAF
HypbnPPkoe3K9phFcUqnSDZPZTh/H+UxQuJqrNyQt85HRZW+ZUnQPuQQ+7vKMKFUGU7PdYb4cymo
2vOoFaMTEdb+aadW/v04z06iw8YNvcWdbeZSZQ3y5MlpWjlxoRp2OsvV+b6DbkQ4yKSBdizKjMyx
rJKBtBKspMyD2St03mRD/Q+kjc5oNDu1tY3vgIxj6Txjh/+svr7JAvMrhuXkBZZySozgq2G+A336
tUP1KjaLnXL0hv9fWVvXaop+mC21wpqCaFLTMEottrnTM2q4O2i2tTIZIj7m9mUOal01LGTRSHoh
nbyulUV0wn3LWeoWNkpbAUOt1RtFTP2d58fG5UzBi5ldQHgo6653Uxr0sG5l1ieUw49gFtA6nPaG
nZcayipLJMMA4QeBO2Pv605nARusDCXG5BmNnH6NRt4haFSgmMBj/xANNdEsQGamhyMYxYw23Amc
NzgWUgP2lCwH9g/euOuKZdyIQ640xeRJceqfM5/ZPVR18695SQi3WqU5pBZl4D6Nf2RpURLgULK+
/23cdDX4G5CCochE9WdRAlpF77pKAhQVjNmL6rEuD6qYXeYwUP+S+Mse6rAI/spGmLxEA9Imxxrr
5LFV5I4GnvFZjJvUzYuaNoAOXZWTa/lurXDp062OCIgkfSNYwdFTWdfJixn12LIW0Ywq0nd61TMv
7jfHJAq6MzWSx6LLaruDQs5ddCpcsdObve/s9inBDYlI34JbYQBunSVG+iS3FImANkla5IbZAKGZ
NJnEREQgpBY168QqktqJxTJ9K9aGf2wZZDzOs2/9o1pB1Nl+oT3kkVS/URq6uPZQ6dZTFqbz0Qho
hcYWYtpVa/YXpddjyELN6nvDwM1zS/k6tfOQa4QsNrmYs9IVNvJd9TnLrMYR/Cw5q7X0QBqkHkU/
Ud/5etDZbSVA4ZE1uW3VKAhPmQgVoNUb1nOFcO5DKc6xk6Jx/1JmuvxNUNpOtwOtmU9p1nZeJ8bo
80W1j/P7jBOmipI/aLnBSw5Wl6c4rESIk4P2UuO4B0uM6jMC34u2z6wBFNDNJrZHv3iuENh5MOfM
2gHb3AZznrHAsFAXxF2pU+Mwr2qxObd+nESa7jXD6Jh/U5Vw0uG3r6UrG+vmMX950C7ypF4tvi+X
uf1kj7dZuQ091yZWd5I2CXyQCM95dSmB9mqD9k2Mbv3zmNX6ORhC00Z3pLKHMhcPShvI7+N6lkZb
Dazs2UBt+iUhxxjsqRTL2pkaNf2Qi+GM1riVwq5SSE9NqCSHuKjDSy3k4J6aOPonzI3Ykfmc34Zo
Wz1awFsj22+1zjWz6gvNL0qakEj9aMSu8aj8i6Pt800w7502b8ZJsE7QsApebZTyD73OC1cdkh3w
yUYdgVbcQmRGf2Wh0FVW5yupQ71IWXpJnoqJnenCpReG2PMpxb2Norg519EYODKQw+9mN4inKBnH
Y6/JwhNv/WQnddg4JngNVZ4rssmE9Tp1mNPY0Dl9FSIMvThMg1i+DfVUsgdY8+1Y9psnRqb1T3I/
fRj7Vt6xvuPrP6scr3xd+9n66XASfzoY8llCpUbZuWb3TKy2Ow5EBhVnTLRZ7EAF9KYORsAGyc4r
eM/Mctu/WsmYlB1PXczM1an5O1OeVdO+f5FtWgDfjgouqr6ketcWTBnE61IX92LNPITam7IvnvS4
2XnFbrknUH3qW0CkNoCMHVGHCrmoeyje+scSpF9vS1/55g6yu887ubUoeApYziJ7RAPqelG+0lRB
qTREifBj+r3pP9F+uL9tt2kke0bmQVsFxmWSkGsLmt9LQVkKmlfKlewEfWO4eZO2DK1JnYMcmX68
b2/jg0LZRVrIlknvboB+YpoR1vSMFcH+/Y1povggVMND3dbklGQGLyUy4+colh9RZskPv22c1yLk
39wePBzXXzOOE4AxBK7TDtVz+h3dt0taJBd9zN4p6kVOqEWq/k55ZWPBS6uTlYqAem/6XXnVtkYd
EoHTmWKH3xWRnfjDW03qVFfMyT2TtqmdrOrfF6of7CQvG/5zZXzlP0ldiJlfsdtpHGa2FheKJwQo
yYyoVN3fWnUjTYLcEjFJXIkscl1xlfJ4GOUQZAGcpdYhNyvDdITaFC5W3k6oT2t/F7GAbJmWW+k3
xnyNt401KnZrTXFl08fwQzjpQsUx5rk/WkaSOrWmUUQoBfkgT9rJt5rQrmi4qkn8NdYF6a3RIHnD
09W0geU8B+OMfMiQqR/7NGoPkc9uzyUkdHopl09NlkTe2Pq+Vyfp5yQVfgB2aO05scZzlITtO/S5
gULrU/3cBQDJC8PYS7SXSHqdyVIkAUhjKahK0lZZPQ/5wq0BBnMFIflCfkwiw/DEIkr/rfSlUKwp
34k7odsp8psxzqQT2pOBG2twukTW/KDkvbVzYje+8fOdusw3obVBPFv++auQXHVBHaiTMHoqQtR0
zWFHCjm/xEZwJtiTF7sJMxjjkYFnLCMilKaujclGrgVFo4yeMY9Eztno0fDrggzx5jAOXWsK9lgx
blEGmIR/X+VxRx33JrJFaZwFWaAgkOgHZuyanaW91AQfJ5jiuXWrSvkr8Enhu3gWIGkxz1Foqecs
VAo3KeE1t7WIJs6ciJ1blXrxpmB++NyWEb0+tUyOSSnsKT1tnYgF0Sk9efqrN31OLQu1JDH7kWlu
U7pkka8+z2UBygGR0z84fGreyKpTTYY9ZOWMpV/1qZlyHh2VDKcyGdtLAJZkIQqd9wPD1snziCcC
0n9aGGqvT34Aw1jJVjd6jFkOn5NasCGy412jRNXFl2GSvW9uYw/JS9X/kO1Sr1jC8SuvVtpBj7tW
H7148v0jhZq3y5Puca6lHfTY7eMdNjFRXMpKOi52U2zVrKGrjd4fPeTWDLesUG0uhipFoQB5VyOi
O1iOPU8p05z+iUXcnat27za9xTEsf4S0TEbCJABN6eq7Arbih5HILZJDAuNMulXzgLSmH0Ikv01y
k/aS7EdvkkxTjkZT+05SqO+kIbFsMVZkROIaBUGRsuldZt2aQ1dnwaEuy9ErTVgE6D3kx6GSvk9i
9/3+MW14BdgLXtW0eSA/Xz+q5bbOMjPEK9oaDaEJ7U45e+rBuapCs3MB3xSv2CKJcvhyNdF7WG9R
rvi+1Eesib8mfUgairZ9CxezOnX+E1KZk9vXZr7j9RtuuIxaLpg3atPo2F27IUPzSIBUCRupKvql
o8z8rx9nOqAtS/r3/lYud/jVvQKU76cUJxkGlOHrucu67LNWS1AILYd6+Jgm+aFJp/rM/9g8RP2g
PajstJ1apbpT79xYo2pwoYGeoEd3w+OtyKIAnswcvSAnSJkm5ANMcZyMarB2PuqbHAqSK5rKS0dX
ole3jla+FXV6LvNRl5lJnbuTP8ziXDxJlR6/4fqcPshmhLKvLPnvcmNSPv/2BqsUB/nSYVsAJ7X6
xmh+5m1h4qvdmMNEE2ZPgSojxqspzSUyRAaZYBh1kUraG8TY+EhYMIXkJWlYQB/XTjQ2oRVlIRGm
bcXArsEXiU0kX4JR7O2ZLrt3f50bHwpvjKVIzrWgk6Fcm+stMjMgFTMkgpr+ZP7dz7Fk+0IlPKSo
P/WdMe482ZZH38pzF0gdxT2aVUB8Vh9JhuiwAOPc7KWU/BPZzJwuqX5fER6IFFPjPG9Y2Y3uDzmX
KoJkBJjSzm4ZDw+zUn7U4sjx5WaPrnrji3htay0u5seJ0AU+jQYxGyI7p4Dh8Nx57jOx2rm/12fF
W83k32BSQHbcogN93qFdjwztQZpDR54vnW55scDEpS/YAXSA9z1jvS4GZhSQmjQXRbyRrbz2jC4Q
CJsD8cRvwtEOg7G0GwKC7VtCuvOpb5iiJM8LDbg7wXrthHUE3zuzG/7BjCdUFcrCdEUp8g+V6Ge/
u4e8P7k3aUkzEkSEWf6UV6lCBRJ2ktTGP/R++s8Yai8jqjxVkb9HNTjmafDbwxaLPXJ/QABLr3SN
N+9zPbSmqWRpclh6g9p0p1iQ8qNktqEXNOb5/qGtv65lygnvgOFSXWA568RLN1IK6hBfHjoa0Y4/
Wtr7WOr2BOJup/IXM4h+WHzBBOn1CIkkEIio/1qHpqoye8zk5tREFaqdQm7ZNTLjTkA56TES/UfR
H+unyGjdBN3YD1IyC8dByA73l73lQFDX0obWgdaL6wRQhfkiGeUO2eehe6xy+VPPBwleUPhdON6y
vzRP6FERNcltV2/reWDSZUL75BDRAIEVM3YzhS5YbBqQvaY7SczWqthg8k0EETZEJAAsTSEiFocg
LaEXVsRTPE7ILoiwft3fv5vIwrKWkaal72bdKknIZZODoRytA8+4lzpWfEftohM+NqPAzuic5sfV
TpXi53Dk64sA6NgSm5mRXeQe9J+p9qsvkYyTZBRY3CEfmGVNxHB0skYIH4LKMg5ZqVv2lAuGnQmZ
5WSBXBy1XJhtXyrzbwWZgG302V+KNqvvDYUooQ/9xzxB+Ltp++plmAn9c1eJdvt/zH3ZkqQ6su2v
tO13+jAKuHa6HxhijpynqhcsKytLzEhIgODr76L27rMriLSMU/fpmrXZ7rLMDA8Jx+Vy97WWbkdG
aRs7fer5ija4coKm6bb1MhEhkxgjKE/WYdIVj3ZNX7XCTZ5/d2tPl7k4YC0Lw4pUQ3XEwsTNJq9a
Foy5HHa+oBBOT70mGIz6EvLq3HNgdM4gwG87E6IvDtmsxAQ9wexh3E2SRb6VkKA15gt/L18/X96H
ltClA3QdZwRu+6fxtFN+2fgD9+M0NZ4ZK7YmhXQTlAAukS2fuyjyyrlliYnM+ZBY7GM61gyz0dSP
c8KKIO+hAwF1aLX2hqR58Prqh5YX6W8m9HBRcKziFgHDeN29ufz1i4sSPZ/svmFuPIKSOICGG9Tv
xjIJOgOAhN/exxNTiydWW36hbBPCbYk5GbsOVFKR5lRiS2rMLn9u6oOdxNGOHBNNcOR8y5qU7UFR
uBKVG08T31sI4FFVE2uXNH63Y80kMdBuXqIUWybzP3cSBY6Z+gbzwsurX0YdszUqn6B3iJaDoZEX
w4JAou4y76kx3TScdB10Yxj3NlyQQX6+4HO6CjxHeA+4feZTH2I5p89xIrgnY5TBjekPzHduq5+c
ufaDsdZXTZTGlwgaPzgeT+3Np/QvfuN31gC9HthT1x1I4kFmFU936hYtfxAbAxF1+/n6zg/9eXsh
sGABZjnjBU/NcXRMO00SEqdNI2OfozEMGMP3z40s7yWzCYBS0JbAxC+AgQsjGsjdKYIKiY1+z75b
dAgQusil4YzzpXgogoFifx4Dse1lJljadWZZU2/FdvuOgeFIyuq309pTC4t3mucK4+yks2KndniA
GeAKSonTFAGb1l940S4tZuF2Jtr9UvekFbPpOybyQpn+NsUPsuZft2v+Br84WlandcU9LMZKjn7+
koxXvfb2u8/91MTiuYthaAvMKWC/sqBtdsSIrCFsL3FafrRVs1grrtsAnGKm8HQh5tDIMrFhpZ3u
mi5Qlwh4Ln3+4piC4k6LGQJ8Pk1NYB6hRxHC4u+2bl08DtScXYjF/WTMXpxRTIMqc2/gcUy0KAID
AxRXSUe+211+aYr5rCW5NLVwY9Zits1gMCXiMSYhAPYb59iBOb39X3CdnB/yp+taOPJUeFCx0mHM
bXflmxQ3+qXBr4vrWXiy7itvLEY8oP4Nb/3W2MgNCpZzxNQ3ZZg9f+7UF80tvBq6hTXKeHg17aOM
/ozQ6bduZa8q8A5bFy5ll7Zv4dyek4sWrIZWnMvYS/dKBNZv680tPG/h375CCc3VsJ4MJGwC5Nmb
iypFH6zCh64EJPzwip6Xvkk3dKUcWwQC3HhXZg/kFAOuIsolxvQ+fzwfmYJqM5DSMzcM+ken0UCV
Bjp8DKbGTvuaZJhFZS5mnDoH016fWzpDJuI9gnrl36YWjtDIqXZNjVmxRyRqfW4w4sQZJ7GyXLWt
yFfSYuQcE+SgdNXIBbqK8yP11PbCL3w11E5Wc/hFfW0Ut7nzwhSGsi70LM5Tr9kKakfo9kF+ccnj
7HRNBW0wYcXANAWFCJBjcVoEPH0Ep/fI4oR8+XxPP1wWMA/AFQBjepYpcD+XqZbA3es6BzUk/UIN
Pe4L8FB61bT63NaHnvKLrcUWWrkpHUcgbDQ2ZontvLVXtrKqaErHS1QsH2R12Ei0FmfuDFTcl81u
auQKWFW4inXPf8xjIDNd+fgnXXkdX54D+eDMOrG3CPEG+uiWVcGeD+kVI54u3QM+CoInBhZhPaeo
m0gOA90YzARWEDHauo/Q11vZG7qqLsTcD91iJglECMG017Jl0Sd+bugqt2KVy2aTKnqcO7HXYPi7
tW1M6n/uGGcjrsBuI90nuHEAKKCjYHoaQ/wy10ubZjhQVtArv+VrfQjI9yycQj2StywcNpgcvYQZ
/yCcnFpdRC4sn+WJluKVPgDzssp2ycG/tcI8rsOLve45mzgtoJzaWoQuZRZGwhLYcoI+MsM0zHb6
Fk1BuOJvk4/Nm2no4CLALQCHwCKxcRtJhsHAs7ONYuV05Wbw+oiU9MK4xLmLwIyDNNDx5x7B8pY4
dm1fUFJh9xKwUCX+inNz3fYsqpPfnSid3QMD2KimA3CGGaiFe4wAx5Ac+Ii4Akav4hQY4gO44eML
XricZJ7NoFoIuNk8yHXWL7YMkToKk5PxyK2DKr1ro3a3DdVuAQnigZLFj74vtyaoWStPXJqO++AF
P7W+qFZSR9aKutyM28hYWVEGtWTjylrPsoIgxLv7fK1zirF0R/QKAPgCZTjGvRYpiCxSNWh5Ao5W
G8JeWWcGeQWE7khdd8+aYTeivv+5RfvD3UWpGwk3Gq4Q/zt9xw3UEEewhpqx7k75uign92tm0Sky
xzakACHFfc4jTfUs7Fn+QAvXuRamDrwSQX4RGdTxI4xBprFSQxNIr7LfensygJ0Z8hi6Xs6Wo1Md
pGht5jxLNu1kj5sOtHI3jkuTPUYP5TaZiuJVbzGV6ykBFhch33lZTiuNy+/JBErcTuRXnibNA7EV
OAnzgt4NfZWEmV2VgatQPv98Uz56hzDag/oC9mUusZ7uyeQCD6fAXxW72d1UqtcWBP5hVUw31O++
f25qdp/lE3cJCkiY2CU4SRZRoTTqWvhFaiMj/FZkwPuaESEQuq9voNziYDr5c3PzN1+YQ2iYCel9
wCrPGsLCaXuejSbKHClRAWrKL2bjJFEFHMUFx/pgYSeWFu8NmzCmnXoGqlWq3XTou63TFsDb3s74
gwYkQg442WF+cT9f4EenB1CSJrAvOLfO6RYE6dzJAZ469txw1kOZ50wHQAmurfCyNudH0QGtNhyS
GJRwzseBprRxAeEbnbgd9gVhEZ2ODkiQTEi9FUfZFMHAv+r+XWtXoXGJi+M8t0GER8kKbyfKgYgW
p16agILE9yWAm9xlIXHaHeYkNp/v5gfxaGYPR6I2+ybQJAsTdYqZU60xYwFm31a/0kX3AkhHLAgG
T9SlaYUPFnRibeEynKJdn/uwBpBgzBAAyuYSOecH/g9WMDgGytEGeoqL3GKojMIC/6Md+1apwp6a
Gxe6vmFj8guR/JKh+ee/VJW40WkFwjYkrNyVCwxt3az7xrnQ3PogTuEqOfeXUU3EsMzCA8yhY53s
LTsWmr23UPN1SBbrFMh0+fi5I3zwaFC+gOr8jCVCXWaRR4sKKVnb2whTLoioeqQdgTaNffy5lY82
7Vcri4TCaYcOM5SwInHrwSB01KXaBrqXF7z6o2371czSCRrWGGjy2vHIyFrP5PtQpyurRclMb2//
H1bkGT6AGTMRy3IAx7UL2WGAAwpzowwJWB10ZGM2ZG0+NzM/6EVYRxPQx70K4B7Isy1OETk1LkfB
3I5LRWKT3iPyRwUUC4YpeTB4sxaWASZ+eSnWzk99YRY5wzw8NXc+z1rYRVWjDjyVdmwn/Y57afGO
Zjm09BLcjUnjeVddCWoIA/rtIWQ9RDSMjRumkudbcAaZv9tompvW6CajO2KDk3E59ONwKzFAhGTG
DXF3E9OrqKceDUhykV/yzH9gCeM+HrQvMWVzNiqp2gpy7qOyYhC1BCAMwjj01G8mOaG8Mo6/OSwG
QM+vxpajMU0xoN1JYAxqa3su+brGiCsQYxc86MM12cDcoDE/l4sWr95IJk8zOczUZbJOO74qhjF2
qmzjFJeml84OlXlFc8Yzj7+d1wB83vjcngvupGe7CgOFqHbc+OA+N21tZaf+l8/fjbN50587CBQk
gG/GB5dmPWeZMTAUbzqRXqWgOwKAueNfu2FcUwHVbr27KQdtN+nV988tn4Wznwv92/DiPHNahUS5
hWFznCGoz5K5DxPo5D+3cnF9i1PAZiXGn3tU+pjnPCuOWaMG/bEyeTTVFs3qyMplpOM0He28uGR7
DiwnEQBLBMsR5IA8MEGejQIV1pgTU6L81ro6RKkpm9qjmXTepsUtB0/W9NlWc/gQILTbd0UHHLnb
ad6NXpnFpVrMR9v963eZXfzXI7drvdzSsQ+ZW795w61Mi9cqefh8ty8ZWWREjeFNZlnBSD/mQ1Tp
dR4kY5mGeLXizy199Eb+upyF9+RDk7UuhfekGMtQbIuOMyY4QTEMSqTPLdnnD3F+M8Bjh1sgTC4c
SK8VknVqW3FFKHo6qj0gZNMLrjJ/yMJTYAT3SzgJKAuWHfMsL5gPTKAVD30zRqnU3ZWmY8xEL5vM
DGbcEQ1n6Vc4kdfhYunxS0OG84YtvwEgWxiVQdkC1er50f7iH2TMkoZOphUXQKZWDSg+gNqjGSTz
CnJnkzdJxPvnG3t+PQDxG/g9ZsJQc+aRWuxsgfEDe9IMNH3codwnzsxK2M6EKbXVB0yo277p9W1r
8i7Kwee9cZJsPzlmum+5ci547nntFV8GJaGZiQtlm7PpD5uBS6fVaytO1ORsQF62GzDZggu01TJc
XnoHaT3L7uxK5ph5qZoj78Cvk0ydDHhJCjcYgIp6/XyHPnBy8Pv4wLfMGDpco06fCRuILwyOCiPG
wGK/NbZUtnfMwJRNlb79pilcX3BDw2GKljgkGhbhAeXN0e25DZml70WmR5obSszAOJe0q89W9NMM
2IAcMFADKLJYkVP5XVKZxhjLTI+pc59y59ohN5iXvxAfzuP+wtIiJ4cEhWN2Oq6a3GAHqynWBkRG
jcwK/EnEqaFuJRI/Xu3d5FKkPfdrD2MoM4ocUwZwpmXlj7KWC7CxwPSgbwVm3hShwAWQre0ekAbu
M4ffABsTiXoAuwZUD1t5oSNz9jLP3wDvFWqDmNTEIXTqOEOTlyDz09G3ZRk4ea1wfK9ZskmNfkO9
Xe5fYq49Q0W5pwaXo3Z9VfX2oE8j6C35mqH/SFQNOJa3qagdtt+x6kBD6uTq0eTyTWEDQ5CL2EzN
YPxa5SrUC3Nrmy2ai97qc8ee49avcQ1hZVaoAivoXF32l3ENd7+6G4xGjxvpRWM9xFYDkEatXcgQ
PzKD2VBUYAFemLE/pzs+dqPGqVXoWAGNhlSPp/bVR0Pq88Wc1W/m1SA4zck1FE2BfTs1o6Xe4FMO
8L6QGRBCXwst2Rplu5n8ZpPYxrFMxMakX5mtnkvj0ujvR2v81fgiRoCzTWSeja0stV6Lhkl1mG2s
htAhmvm724nZYkxuzrodONswWHW6TjB+cQgfoHrjg1ozSj0QIA+mFRhT9v75jv6sApz4ByzNqF2c
oUDqnKEFNFBAlpgIMmKArpxoBmTETAg9aqENNwVF3TohaUGJnFeqCJO0tTWwKlLrXi/cbKMYNR9K
1A1fDOFWgQDTZuxltn+L1tq4Kyfxpc1N7Yqpstn0gJSEAAqy+8EZumKt6XJ88cEWCxQthoEDQWl3
oDhZdHAITmS44DrLyIvmLLh25umtOR09O0sq1ePmZ6HLBxk6GcNTd/5UKQqOd3Adg36s3Hy+sR/Z
wzUQIzcuCkpnxI0uNVRV8c6IQRy2qcHoijvMs8NSjDT/LmJoXhoaIBigxGUGV9xFtIPqZlrbmTTQ
aWmjhjZxkUBwG975+YrO4jrsAJWE1AhXpflutnDKyjc616yJHnM57v3BjYRZH53RfvYdFlrvwB5s
u6mOlOevWk7W/bT+/Av4y1R0/gIuWuzzBR6BfYnb7/opUVmbGbEz+f674zK6y2TFWWCiXtcHJanl
uvDoj7rP6iPnIPqgTgbpKrARQfF8YnsQgORhWlQk8lpwgejAAQWF29ZxlWZbmdReNAlz1XmDFXAG
TtbMb7/UTGsCjOq/StRIQqOx78BZMYQyd/Ro6Pk7huLboGn1t8ylt6jA3IxVcjW4g7OWWanv0R4S
EKVE3RKdv3E1NkMfUCsvQwns1X3i21cGyVlkVlPzleJIxSpIsgZRCr3zFVQ69V4023YkqgVrSUnD
zuzYhk1gTWZYTJx6Orj6ytEIlO9xfD+rFiLIFXpfWTULC5huvmtTn2+kgK2qAINcN9QPiUF5PGnF
9Dh6tF6PDu66pei2vqalG7cWzZMoXO+mtdj0Ij3NiT3l1WGWeu3WrQzj4II9dlTCiTvfInGTTRXG
u/MpGLlbraoqfemrzNhYIJM94gQi+17Y4NUdTDMU0JSIaFaxC+55Fp3hHGhD456JfuPMxH8aMtNW
GJUnwfUmcMEz6arpvVf2u4VbeOBP35tTdnS8lzVVwUWmwFY6H3PCiZAVH6GrW4BitPlNPp4/DSF0
oKSKdt/yoOt0UFBbaa/HrrABbf/qjA7kfLILQXF+YxfBHyOgFmzMPCyYMD/dM0DUM9pqUo9x91r1
313RPamRHQzvpkzcbz/f3v96U/+Hvjc3f36s+Pd/499vDRvxl6lc/PPf1+y9vpft+7s8vrL/nv/0
f37136f/xF/+9cnRq3w9+UcMkkE53nbv7Xj3LjAS9dMmvsP8m//bH/7j/eenPIzs/V9/vDXAGs6f
BtLL+o+/frT9/q8/0An4JUTNn//XD69eK/zd06vM3l7rf4T4Pmd/9v4q5L/+MMx/AjU9Zy0oPKJd
SHBODO//+QmIK0AOOp+8eA//+AdIvWT6rz9s458YJ8LxjxQH55VlIr0VTfc/PwJpDn4frW6wVXt/
/Gf1J0/g7yfyj7qrbpqslgIfvGjvIkUG6zUODtTaMHiM+v3p85dggaCDsowA53DQdrcZuK7ka5Lw
AHAiUW9Gfe2qe52ATWtzvarYnZ9dm1CVSlIzcsBpoFUMXkkCzeeB1z7U/MliT874mA6P+nSV8ptO
8ihf+xhEz9WaJOHo3ZLmzXPBK3FwkzvHuP99J3toKvzv1J1O3fLfx+ytbUTzQy5/68Ql/z/xwZkn
67/+85TPfPDY1PK9fqdtc+KB8x/96YGm/k90q2c4+E+dixk/8pcDenBNwJJACAz8LSjQ/3ZA658g
dCQu7qn4I9yGEWv/dkBk+HOD2ADBhQ0H/R0HNP6EbP8SglBxAY8vbihoO6OBhBvKqQsmsh/KzCgL
gFTze000B6aKvV6Dnlh/7pUTIHU9Gpq7IQl5qu1u46Xs1kdTTqtWmenVQU/YkVsZblymfs3g75gk
0Bs0/8ew0OtHnXGQP1t1QPMGd79UC4ru0UPpBSBuSIuUWvbspX3c2RpShCZ/lN3ohgM44gJrrK8m
jZMASpz3nQF4io++XYgrZxcY2rBvKvbISwsjjByyNq4ZAN74Iitwu3U9MgOnuCE1Sjiievd9ewKz
34S6q+4fiqlJgipr1hlpXktaFkFZ24HnVTtXdWno+IwGmdd8qcUXlRV3OTDvgSm4HdRZsvNoNQS8
8L4kSfdqt2KP0u4L6et7UW7yrPpC0/GhMX0ZKqQm+zLJKTjI8v5LCr0jnM1jRHmfHXKC3rNwyhQs
KNUzqFKTJ50nfaigwHJtpMqBQpAUR5m4bJOw+n40AK9k4iHNiq9aWz9yH7Cvov1CfUrCTgOVhz1g
M4mtrSf+AEJJLehwRKPU0NNA5MatPZqPo2JIUmSSg3hD5NclHSIQjWyTDrFjMpI0TivVBY7W52EH
Mb7A7L0vo/TZqvOTO4NNoH61nizyzcVUUQTOASviSDtVwyQeDKQiJoCsIyO70/BbRu8FmXLEqisw
655NOtIqqxkB9l4ZytPCakTsgSp5JotId8Qx9RS0Tu1iVXt+EvgVmGmhVR2BXJZEMinf0umZzKTi
lN9kBasibzAYCkTquzUkeyEnlIpKZy2I00E5MgNRrzCg49BcA6WlR6X9jipfFU9V8qyEPNapAiEz
OAdNENPb1vTik3pHbVmGY/mMYkCAD20wwlTQbWr/cIzC34Hgv95MJkF7zIypXmKQ1vVfXVIdRwKu
SJo8KQGuRJ3I78ywrn0JtsBBV6HtJ997Ai7HHDoNKDLIR466hMqaflaFoRG36hdkvAD5q4emKEKX
+FeF4s8tYr+nV5t0nI6+Sl6t0roa+fRIbAYUhMF3Vo4qAohuN7ndQSFCg1zMaG5HCR5Eu92aE722
yn4ME2K89VD1UuBw14jLg5JNXcyGAcBcemyls2e8BI165gRVU73a5Mh96D9UwsbMuHDtQAcgcf4y
fTndszTf2XhAGKnlKWDgrgIzx1c9NW/aAruZ2czaSOZ9G+D/MRqrzzk4jFpRxswf9piqG8bkuzL8
VWZDT6DIBA1AsPCOdnbopo8T9w4J50bop+4+bbq9DWrwdro1UVP38e4AgftsoV0Llqkvran9oPOH
gCI+UGCX78XwmLt822Bq38kHcMcX3IhqQm4MArzQZMKxRUG+F+ObsGuOdELca1V/BVGe+2LEMszp
1eixVaO6t2UNmrBO7uwygU76MzZPVkYoeauHTdlvDeV+8/U8Luv6FagyzEG15qtIaRn5rDfCoW1D
c3AfIMARGgO8uvDh42ll7JyywerEda/cZ9Ls0Zs9Vt3BNzjuR9rO0dXK6+lKuvXOdRLwOwO6MzQb
Rfy159Mru7hqRpS2rGFToqXLKV3ZUxt5br4ekRBoGDNwegA+oTaB0l8gwEUuARAu/IiaoIFmNyYZ
I5HTx2xAKyrrD2KsAltLQlNT2z6ptz0gauZT4iWrSskDXutNauk71KJBQTpGBrrXngMl3d6JnDZF
zyxfD1O2J8ZtPtWh3UODWcOI9yOxvtiYIUPdYu1CQQj2cfuIcvai9Ho3pvoNz7R17azNrmlBA52B
l8qGNOoUQUti1yTeptfNa73f2p7aJPm4g+zEPu/JSi/rjc0Q30BaiEG8eN4TzFcENCWRa5YBU/Kq
A/8xhBhCAEHX88dhdjsGawALDFnvJguSsrkNhZN232nOoZzGgNdTgNLh0e9BY7IHWDaixQ0D7b89
0ju85iCqGjad2WzHpsFMirst7TFoEMzcfpc6NXxA37T5ELcFDhBGVxBL/blbiYfJeg5aNPy319LX
rhmuNMiHiJee63tQegU6pY96YYeVN8Rana0VSe4VE2vakbWXPw91fij4sJr3NRf4sRzDeZ9Hf4hV
50QGLj+eLUIf3Dd62qKQCR4nd5P07oY17JpI3w0Kw9xzXQbeyN7SpqSBWzQ3uUuv0trYA2i3bnMO
OPv3Sa0Hkhy5gwnBEQhvWrygH7lJ2xZX+OfWxAHpOQw6OE332FjlizUMj1Ypv87/bovmpSTjjaZb
1wmxnlmj3eOphE5rRa2sjlJVN7Yqbgqd3klR3bQl34PiFSfkoZnJzbr0YSJpKPx6o7Px0a39K2Za
O9+iCDLlTdvru4pUYZrWN8AdzVflhwJBFAxPUSMl8trki5nh96b+UXPNG7BGHKjrBYI0x4nmiDK4
pndOgJLFs24kR1N9awlcTOproKO/yrH85icyAnd4RA16q6AXmb/UtXbLIHfk9ncdMfaanoajpe4s
fIbWJ/cWr0JRaFfOWzbSeMLknKHGEFjUXS4EWkdeAJZP5DO3td/GuV2HnYAQXjFufaaDQn9Avu4f
SDkcx2pne/naFN1dD9aoEEztK3Qudbtco362hiTXbc783ZT3dxDiQBClTz6tYyKH2KcgDgXkwC6a
fdVCtAU6Cn26avDowY/+rn/xWHFX5t5Vzdwt4eOrbQ93pbzKmAQAPH0Gn9uXVhQMQ6z6TaW/pCyC
Psaea/XRRQ2Dog55hJ7KDkf1XeWq59HLb+d3hhgiIo39nsDtKtrsU9244ZbaTO20L0KSWfdSIuEg
xhHtpG8lVz8GVMGSfDowNj2BL/C58MtdZXdfgVe/UVXgU+0wWPUxa4oMXUY0vzJx8BsZGHDuFCMA
rhg3LaOxzbWo7cVVPukvzbDP/Few2cvpmID1vqACXDWYce62DR9ijk2Ro3Y3svEIhuWdzb11CVg8
UhsVgpptz936CAElMMJl9FrZ3ZNbFGlY9upHUSZfefnNs/pVa4SesVcgwNdx6x/t7l5o+S3Vpxc2
JdvBzEGdPblbzcWkeLqBmHDYtdY3W9F1kZsPgIdgTXjnkt5HZpwPIsDhONndXQbmiJx7VqCoNkEM
xUL3BdmAVaUy0NziG2ePQzkFRlPvCBmuEcYnAM1RQY6pa4L+r3ihqb+hgl2jeB0LJg4iQVPw1RoE
6tRm92i02V3WFTcjJMhy1IRpit1L/a0ujP1UWPvCb680w7sap+JmaMhWk/c4xg5Vph5T7l15qNyP
WlAL5x4H4GMptMeG9I+2wktRS0SXHyLV7gfDiMZS27Spe0Df+BEB5L6kyLYBKSKMhsRM7vPJuwcz
yLPp5TcdJKqhJb1NTKRseXWjBsSOyQ4xhHdVDkUe1qJuY8becFnRtxk3X4cMKaQjGQknXiLlQP9M
PJgJphaqKqGgaG/ClqaHkqDkVXi3rQ2G/7pzD1VeHEV3C7maokm/pyOv42Z0SWgR5kV5Ya+aBMew
4M5KKhOCyWrcSws9DOEe2wHyqviSTkmOid5uaurcgtvDROQjZcgh8TF57E457Yikw4RCF8AeQWqE
Y86qADm3Dheo09DPpk1bc3M3+sh1NJXtiNvCSd2wHHmHXMctIBPSZdFMIxn4UgW5xg8KbOihT8Aj
h3jurtoxCXqHH5BYD4d6AK4pYWqKLGYZkQ5XAvcIJr7rQ5I4B6PJ+ghlTTucwA9L+ZfOoXfQIbHA
jCmTwGwf1YjGPa6gfpBRdLupn4SOXm5sZ3gUpD5WDK+IrKuruvFSnDPEg3RMvmlyQMmrNsZNfox0
LWkPsscty8qu1IS6g2eX1co22n1tQEEbF6+4d3EgSw13mzRzKC4V/WtC+ApSfHuhE+Q5klN8DQyi
p14XsgJ1S1OP9Vq8CcdZW729npK8vpIFXta07760EwZSJrOd1j4ec65Dz8JrvDKYdP7qDyXSCr88
qs5DIdkJ0wrDGAqHesnrdKO7zUq5PejMO96HE9628ptpZWY8jbqx6lHChff1Jn/KE+uH0afvOoRS
I5doAeZsOwS+Adchx72Z3EIPGg3S5JpvVgeQV9aHvG2NePAQpfJphlUr1odS/shsDnLPlE/XAyhe
IbUCafGhd401iOfSlQttPjzfIbbdQWxzRdSmVXUR4FKSbQZeJSt0pRvk5+hUehiVA3UqSH+F04Eb
GTG0Vcy8tsdyw1oH4h8J2Owtd4gJlBsju+nBGaHybM8tdIOg8BRiiiyL2obHOu+HQ2bcEcaLx0bk
yJ+J6jfOJDD7mhvtyqnGYgXW7i5yeZYHIwRmwqoe9RBRW4aV/w2KJEkARMR7Irp96Qmx8wQBoryy
PLh6znDrhC9q9UBiB+lAULo5fIiO4BoFbQy10jwoaaYifZBDMBRbPIRkpQ9iiDO8NgYYUQ8sS+a2
aPGdDj5quWoMPGOS22L0+KYrvC03iylwjFu/0lXkeFkRUd/HfcnARa+gj1OPaoLVawE0TFCL96G1
lpm+Fngywduoy7VOqAxxI7Ru8hR60JaWbaRji20Cjndzwq0KAajyrwtFoVRb9TngkLVY2+66BmQl
7KrcDCB/9tr1zc6diiEAXmPAsy8h/dWzI/LKHz4JDfC2BL2X9c9t5z4RZr33fZ6+2mlUeom/TZNW
hVJ14jpPcEHlBk57VzXOYShQyYf43zti6niNp1Hj6gNcULclXe7t0Hlwd20r/vp/IDDsoOtVIwP0
Mjx+iMyjbdLfj7YIZDeYYZ03yaHXUA3wc23cV2N9Y1mpBSdRVQitBxYkNO2fnLpd+Skz4STUWKWi
6O/z8oZUnrmFH4+hsppvrKyce9DrO3oScr/COQbJM63xmicqgOI02+sUvrnroeAe0FF37rKmRRmy
ovp14U8Ug4MWDxhGTu9Q0Zo23kiCbLTag0ibPBo7/Q3NRhJpaL7Ixqw2VVO3QZXm/h7CiDIsbAjx
Nal1JEYx3OHGtRvbKoH6Dp9Wfs1flG9Xm5zyRy3r2K1nvk/upN3ioy1cfsx2IxXUYoYENxti8RDb
epemz4OJmeLSTd/ACed/QZ/tyZJKvXNzCkU/PREr345TFhKCfmEP2jjcUJJdzYsNIFB7EKl6yATQ
Zm3EV4LDock0ZOlrrpdfU1a9I9cJ9KL6KqryidnZDq/3qhHTujGlgJiCcTvY9lq2OljGymPR98cx
bfPAah30e7TYZa4I7J1HKqgaCP9BaKMf8gooRZchP3C8MdQGwQMgQjZNiw/Q87Ujd2jaEkzRjvXa
Ydpb4mq7jKBMnIt3A5TQoW43sN2VEBvrBkRB1IqTVub/l7rzWLJUydb0E1GGFlNgyxAZWk2wEBmO
dMDBUU/f366uvm1VZtfs9rBHdeqczMjIHeC+1i9jShCoVnG2gmGWkVPvpma9JsOV7jOOlETn4Z4e
lqP/0dOiigbs14jaj3BxXoftptjSvp5+orr4obvtjYtj50rvJOi861X9WC9HepI+1qwvYwswyUKS
ERur4Kva4gnH0B8jk9f5Vl+LUnep185PBvBCsoxmHVONGE/WetMszRcCmoPtbbuijS6nysHfO8UN
YNQuk9nZ9MzXfjhQpfVLrv6tG6jEma2zIfWPdssbs5SnwLBUbGXigdPkaJT1hygpPMmGkIcXTCRS
+e9cO1jVO+e+CLKny/86mR3rUTzU9b3bFl/kDzG5yfFGZdVEAwXSJ8k7nlSFf5tR8Dt4A9PSYfNi
Z1n3DbsnJJmMu6+u41cFUr01RRpa6nk25fWogyeAmMfICPaz5R7UGN2E3p9m5q2JSm+IKQf/zUK2
5rL8bmf3AJ/ax+62geiPvNkFT09bf9TteLSbIbFyDzAV5fpOqPzL3rxTQd1LLLLqQywzSgL71tr4
Luj+rJOcqH2VN6fGbIc0Mp8pD9qouQt3w8ZnIhsi4pScngyT5kbT7hxm4xxvzmDHYlmrnbNR9lr0
/UEFQZKZFlMx5qdNR6fJpI+6CJ7XSzOmolhZ8cOYCz+ey/qL4LDd5W9K+ctdVahH1ai3GbWIIaIf
a/XfG374SSUN0oBcNnaATjt8WhTVCHxUuuftCFt/H7RAe+30ZeXG1dS4x9Ka7idJmjDPXGQf/d7Y
+TOI1NA010AE31HLX2nt8q959na1vf4G/AqoT0pHSOovhvzUWtU//zncSOSCkQ7+rIvY9+tZKv/e
DBsOHh9MbsQ4WXje0aUaq3TDzzQc5pstjNGOiXjsmBR1+TDnzc6Lqh3WphupnXtkhLejVOdKh6kS
LgIrmjwXvldpi9vSoJmir+6r0DlaI+6r5snhfSaVNtZum4R8o9LNzpPDnzxLeUflSk2TBeNf101H
oxZPpcdpSS9pGBhx23inEj6U2yQ/5lJNcQAeHDX+aZAXkR6npINKwKxeCZl5zNwauHv5s6n+TZg8
ZdJoHtvWuSc8l2F2vGD9YfSoBR8OJYgQ5GZAUhrLyVIHF/DdP67WzgjR1C4L31+3+KfKZwejwccI
ly+ygUumP4tvld9TdBZOFPdb+MG+2/jYPRn3a7iHjL52rDkeM9Uno8Vn5WNgLKox5jEl0sEGFVq8
W9WNb+tQ/frGJHZUtbwsZv0HPO1Ao3Fon2er+rUDnc7GdNPzwQ95/euM0okJkk3NrDyNim951Zwz
hnfsTUVEWvTX0Zey9l7eBWH+NXyhdIHZMFgYozMFx19iCW8Lp95RKveCyzkmj2FS9rtZUqfM5TBG
Bgl40bnX8qMQ9r0TGigIiXD0eE5Xv/oaBk5XOOObq3bkEJgL51yXip5Ng/iDyw/UWx+AGxLDrbHW
+bc6k4/Kdu+5Dx8jEZ601vs6zFO5caaZ7Wc4k47KM71s0Czl2L9lpqaaU1dfv63BXb6xFLjGea3s
+4YHuzYNSQw9n70Y7Ht0tktMfAqJj/o9CF/6V0tGp6Zl5ZibuU0ZV2o4hOKH7rbD5BnJEtLjlokr
tXZv5Ta/uCq4XWojHjL29CUkJbV02juHTdIv5pcAQKFH6nz5MEaAUNrp+F5z+ICStiWe6Z0at8dt
kI+udo4FNqu65RWX2a5tje9p5Oldl/ra6edEL1NCYcvNWDbngoJZAsqLL1DeBlsd6tf5Zcq/fa2q
fTBwGDuz/5Q181VmDafJ4UrzafQJjb6PPYd7zbOma+NpXd3bdm4fp9zfI4Xc1YV/+BQK6UntHnug
iLDaXtq2JlTIP10e2dYWX+tmQbNyXS7elITrnHR9cNtRRNyJ8KkgcepyfRfZeOMW3nGW9j1nPPNA
yIlpTCeEpfRmt3dWA3Br8qXo6rtbc+eAhfbGn9G5uIpzfhHrK+Mw76Q/xLMe3pbe+ZGmgE7reXr7
MaWa76Gwt7vJWGvAybCGFfL2ctRQaJc03uIge+/oGXyjXng5qF0qVytwxNgF3wHJYsGyiBWRfwxh
kgk9Vdeq9J/8kjwrvWUBw1M+MYHIRFATELvL0ByHsjp4bTbcTdOxEEObVF03J8YmzVRXTjpEoDoT
7+aurOc8nW1p75jK/rcS7l8qgn9jx/9LdPCf+oT/AXV8+NteyP/hP5njf9My/P/FL6P6+O/55ce/
6qv4/Hdumd/wL27Z+ceFPUaSiT/5X0qF/yKXSdIlcp8wQfRaaB/+L7vs/8NCRkl3IFJRhOYXde7/
YZftf5BegTsrxL/Hf/5/Y5edKPoPFR7sMiF8SCWoYkExRtv0v7PLmsd2I5W/T4LoRrv2mLjavoRq
W1cqbPt0hALVQSdju6m6tBvPjirZThuJeE3jcm8NivI2WJTGlqnfLCqRnfoRa18kZuF4cW01MNAR
a3TLaJwX/mu4llCRpZBHFEp/qnmYiPJ68Kld3UXX5D4cenuiG6M7ylGw7EdOxdhS17Gh/MeorKMk
lPVRNtmc4BgzkmFUaeNy/ubVx4aKMrE2BlnSwRNDZH+9sXz2zEnv8oz9JaCrPLSWliyH8KYpw401
2zyY9XKbXeRgylp/cFCqpO8QdmJmfIiagGzoEbGgndmpMS8hJ0n1BKuw7XzhevyrjmQIcH8KZu1T
yN2HLLC+wPEWbHRwRYo5pNTRUL27RzMALx74NZrRLNgZmZNzXDRxXQm9M/LlyPOzq7boUCAAwztG
zWsj/7Zd/0cZtIKsdjEkxAgWu1DmH5lXNvQ4+4SJ6GVJdVfjUJyJRatccT34GbCiP2sYPaPYZVv/
V1VMwVakj8U41QeYHn8g/7MrX6PlxSis20GUV9E6/1T8QuwK1Se5KAI0wP8ArWni1l0ul1F93oCg
IRLt32bKGH2bcbeMoxfPbnYbqtmKBT+gxlddQuvMxwwO6YW4+tyhiN0up2rUz45+F3WM8BXgMnGo
DXtsv3pVrK5zMZeJ26NTzHE18MXLWAXKTfwxE2kxtTu7yT4zqPcRCZVmQXCGhg+8GJCnZjd6tg5h
rffCW2866CKL0K4pf9GTy4DmlScnQGJPVa6cJKM5gA6u3+2TmhqyJiMbyW51KjL2dHu+7RoS+S6/
T9Qlq8P2XpbTSEYqq8gkrdu5+B0K/9o03A9jNH5mJz+Oot7xKNPxwa2WrMoWCCecl1NFhzxMqsgT
cLo+7gfmTce7yYzwBpUr1QypLyI+Pq0RFPX+p9FuLyvZJMkycGuVcxYz1NyGxXztS3EvvfAWe/Gb
x0jLet/8KRo3GWb3MVe4b2lAyeMA9WIvp19p5adFV0nYbREbEX9lt9EPyizj1poOyhpv0Ts9Kis4
jfbvKJovv1r/yNp7Fkt23U3DH8f49P31MIt5TRwvf/Xz+X5dzp4WSEaHh8DqvpVAhgnkrMv6Bs3w
fsmf3bnf8eFdrbJ/GPvipKfrJnPduNkImcikslNwxhvYnifhM5xmuk9ygfehq+23XokHftSJ/R74
3Zd9wWzrsBCxMxrfTli8iQGisDMhrK+08IAUp+wjBH2NjXHIE3ggCco6DuB9us0TBpdPil9O46rv
itI6OarBPezFo68+DZhkz53eAbwImmdf6jiSIs+/61obfed2vOi34STPvuBhdEx9nTfGvZqnLQmq
4Mo2q5fSkonC2h/nNfFLdt6scGbLe9P76SKY+2pbu0m4VF9HEECGzmF8ow33NQozdlOaif2lS9vJ
fSxqP4sHmlrjIicYa75XlkMSks2ytkT2SXkkqTU8hkm+LK9g6LeTSdelNsWLvyLrRZj+BQWyrwfo
Dgx7T71Ph5bflj9bntpj+a0bDISuexM11W1AsD4fQXhX9Co1FSmrfp4/6G3m6wzeMarCKtYc/PYY
0L8uX4sZhQq5JH/cBFpptAY+fp/RywvCj0tAZhzQ7RfLELLDOpSKzrOgFTeEipwRTFzNJn+p2qup
8hudm4ydCmPVadD6x1Et7doTgFi1UsxE6mWfdCJLjH4FeTGNKxGV9g6JyosV1l8Ffayw2wJnPngF
a8P9En6Jy7+sI/ttiJi6becVpe0Ye/zxaDlzBAHedWB0B335HsJi2YE03M5jHyXraN1PYX/licLb
caI6qGDqhz4wE3/yUbqID6usVo7jOGitLPHrOkDZ4ITp7Com1e91cxqQ35lynBnHHYr1qUNkwxIj
Y2KWYUrL/nXdAs0bDJPCxicK+7l3jQ+1vUbGTV0vP5nwb9zK2RkAQ8ZmnfCeo9CR/mdBuybwR39g
aXtrQ9anmrYJ8E7EGkVStAW6rPVzdlcrdXP3vuBgtheS76BMOXRaVrTFiV5Rb3f7ZXDq1EFsMYir
LgifUMdeOBn5U+V5RDEoawdcwPU8h5zMo3+sevRZ4rI10l9Fs6nkwg2poN3M2Y6nMkr1Fr1No/Pb
wFYN0FKJzEz6lKiHjdv7Xq8zz4bzMnnrnzEbGIex1MZ+IO+z0nihzm2N/UgHu1mEd2s358lY2DSV
WmM8eiQeFaJ470fXYEcPRwT6P6FxQtAEyWAXY6pXec/buyttov7yiruNXshj7Q0X4Iyp2+KAoIz9
OYD3s8sszYep4vg2/LiZoJLqcN5iV59KHnnKJZe78rKIm2PuJWquUkxtZ00KdxKW/VsxdAv1M8GH
bfWP1lQ/L4D/W7TIpJ3sEAUnmCFIjC5hNE2Hox5pHqtIfWhos4zJZvF3ui/RbYjwyrRmdVicbWeI
QiYBDs54MjXejcmmbgsOucs4fbg5E1eATEfb9YBTjOPNkKm7q7zF2q9TwRo/I9bJQ5pqfBodSCUg
Zv43GBYolO51YZskkbqNs9q/NuzgQRqem9rFd41+P+kHc7+Um7UXI4lWkZF9mQZcCF86Sj0mgwA+
6egUWckFqqHpgGZD1WOTGM3UqdTDIHpmDqxLMRK5K7PNliSPrM8Wx1ov1mPebUwForLivLzcmBk4
YdaxR42vxlIjpwN/TdpyYQt1auwsMuDEsZ3Eofg7LrGxTFK3yYZtKCm1+UAnJJ5Wh2o1Tf5Bn1s7
OdVny5qY+RQZCOEGiQRdmIccudx4MC/tzD3IPrdF3OPRZdZcHPfGqE3gMTeO6A+JWzF+SyG3xMOx
ahkLtGj2TfvCX6790xJaO20ZU1xttEwX8Nf91px5iuPcF0d3MYs9SzN3Dt1GMeRmtLOUMq5KVe/s
3nSOpurSwETfno0cYlTUJWpCIZFPh8Fcv3KwUaNm7+NPA+0+dVl3YCCYTvBHD2sNQ+cEOCeESVfB
JlJmyCu11WiEgNXjqlaPRCJktDCrd1jCoM5/K1GADqFlE823oGsyKLu4jZYn7/JwGXU9JKuXfwQw
91NA4x5CfI4xdc9UfaLPtUnWxfspiwinW3c3NDmkqwVw1kVGcrkJJcFQsWWW9bFhqV4r5HHSWIEs
MoA5kqlS6dBASp3Ed5RbL3lRH6LOe+bJv+TMKjvxu+6+D2lSbLxL+lZBI5Slbsa6+TQlDUstIHoc
gsBOrc2wunJm5cX0RBDkHQsUj1/fChoaXvrF/1ZeHjHAq93EbXouXWs3NOV2kxfzZ2fyPat5vI2G
3jkihWpTuzKeln572FZAgXzD6kERBHJQr/kts+5mDOp6b3v9GtMrY+aTOpYMhpZeQb2r8SPIOC65
fNFBrc0+UjYnAJwDBBrXbiO8OaZTqUzUCpuVmTNnrosjWYpgP0k0ZNUAIi2HZkvzznRjt0TbNZd0
YuGIBAI2cdNsC56VujsMS/tdbhnzi3Xy1c+aVZSMrAwAo8EDv4LHqQ5zCACYPA4TpAL2YicVLTI3
CQeemLNbHlrhbOkaofGFb+UOoSLYLhVKdPFOSS4lH45A4WFwcAzzJo4DteJEDfcHykyeMub4fWMN
RmLK4sqrhgZVUejFpeyYCdv6RNjUuVg9qoWs4nLMMjLnbrouxaW/EcTBt+TfxQo4k5ybZXTa2MjN
b29BsWehh+VwDh7YQY1d1lybLfV2ugE86dpjNFt77RuA/FFzTTYju2JFCPLm5OyQnv61Co/RxrAR
8pK06veV++rPCRwkoJWP65NI0SVlVBoSYu6qk7Hzumnnrfx/0pX4CwJJWZqb3oXydfjgZDtniXPY
Sni/qen+jt5wJtrXODj1+p4Vtku9tHGY1m1jX8URQ5b4YVUBtm4pNSK0FjXvzpsjatQ8dZxR3yZd
KYMkyswkMtgOrdK8bQPv3fTnkBhv+Yhq56NTM4denTOAzOXjOlhPGzRH7A+0dmuDsS54M2en4CJT
6w4a4TDZVn62h2NQqGpnl1t7K3IkcuVDNZftIyDlve9Wwzkw5YwwhsDIGT2wkmuEZmBGLtPeITXg
aFjGH7xLu1XmQdqPqkypJvyzcMemHb6OpLRh/P3SRl1cZ+w9qIky4mUIGwSU55H2kVIu7+awTYm/
usG+EahFs8v2YVHrQ74328YgycWv9bHPBWbS3CmZMq2rsjEQiyG4O8+h+0fp9pGwmqs8aNuTsNfH
1Wzrw1g6vNxgrL6v2ysbmj12+wK98dJ/6oucbpyMB2CIEmkT++vWyyvLK6/7PGLVy34jOwjO7Tq/
5GG9xl4HFmEGPJjzpAu0CqI9uLPa4sbl66IIgKEKOZONIThpDFw2CqlT7xIaztOVdLTVcW+nKNMn
Bn7b5pgSvPccTD4ytaSuCPoxPc+Mm+E5jz6Q0qNEn1q5g+0eoUC1h2fbnGGyedWSiWanftnstM8M
XkwX5YOLgHKdqoes9vbM+G7aW1j9ivBgNU5HpnhtJGGIAj7X841REpFXhuzx9GScVQZZPoslBTI2
we6dm1DqY1BxulTe8CQbK0pM5XeontrfVaO+ncjOoeqU0JcCJYP20DCZlnNsuZYTK5r8XZ8bL6RZ
dQXy3NxkblmLsI/HmuNZ91dziLBP1xWyHLSaILzIZiyWH3Za8t6oXmI1Wn/kFvAukMnmINlK66kY
4tCkM7dfYIaGsJv2smnfGurI0ARgpqe/FyBheq6NcUn7pmbypNsvyEu0RHxfgXXxCtqonFip8QVb
drJvHbdNWWONmD6RN7UAQ/N77Zxykohi0ITbksgsPhlzI1+jnnFnB+CqUAvBkZjEpIxWdNBRezZG
hk53kfdLZf2dNVKFbl1guIt9lQGnolXHzyAcm1tIXQ2Zc2eL46SCt2bpfgmWsuJGtuuus8fURYo6
gCbtN7+0kB7476iJEcV756Z/8aMJR0HWXCmUUWA97W2Jf/fYTg4PX2e3ZFKjka/zT8ayVmZLXGFx
iqsu+y4hTLt6fs5chxm7tocUgeWdC43zT1BinOGE+kLuevhtVh3jKHX3uGjHBDLaNci4sCrku3rz
UYPXi5vMAX9kYaGB4DzcUzh73sby3lbt32C7Dsz2eClpSjyPcjNvgqfRWXU1aaViQK6oQxNbzyHw
QABfOQ4vDsmGiVPrKvXncx5Vf/N8Nlg7DFZdMzi2Qw5IkW9W7ETi0wyvpwxffvc6RmXOrRQ9W9X4
vVoWRRq8/3Ev0Ojlw8egQ5FGM8wL/KMBCGO2Fmh6W/CQeUbq+ciEfBLEkuWeu5dX3spetd2woFrf
NJ18hTW6rcU0f6oI2a9j8FAwxHOmzYfe4p1WuqoQSRz9nOMLPgMdFZo01+B3BZ7HVVByVulWvtPD
epgar6JqRIVJtmUfRCmls28/hJC2Tu++O9X9uLmvDOk4XIT6mUv1bNXrAPtQPA9trBwIXUDOv0Uz
vgXMhHFFOBCs82Ou/T+NWf6Otvk1k7tPQRYMW47Ncs2P9LHtHYQYsU19Bf1e85Uzet+usJmUzKdt
dR50ISDRGeVLmR3b3ky61jcJ1zCI++ndA5zHY+iUr6YikOufv25t5JdyrTeT8z2mU2kvTYcTDV9u
XGpxXGaGGNvQiuXHPYYlC1dr1KCxNVIAp+xQurkn4M54LMcIRqzCDjSVY6JKHodl3XaDm3a5tq9D
wJTMSbeCYz4TXKzBvJdkJzMvEsKGtGlq+5e+GA90tuCWxRGVFjzwzIbWHnX7e7GGbAtEowTta0+J
GxaSf8qA7iu7ypLA1Pt+6xG2iC9z9D86z/kz92jaBj2wzM9DanLeIX2i5rzsaF9q7QvAimhm+Dal
zdtFAmFseNV3wWpBle/jNluPUYuSb5rYd42wSDMTVG7RnkrtqSZteQuvMAWHmf2Nyeajr7hHFRqy
OM/Y4GtdnK0VcE2uOWOcJ842QhOkMF+DD3S42N24c3ss6oFzrUBYiBdqYsXVj1nEi/tZnbpG3A7t
gZbIeJs3qB5r313+u2eYX1mm9vaqn7oR6b4pD1RVR7FeLm4p7R3aqRwA4beUKYi26sz9nfk5eNz1
0TzyWdslhFfznA/uczOSORABlyZdMbwZAPtx1+LWUHP7TojTe7B+buP8pvEe431MTVj8uMCZHBsg
0HPuP7VmaaYTQWiL4YMI2iN4meDqdM19UcmIvUrxlufRb43npB+mswCuyLaWGyrnh7EiRrMX56vP
VZ3YFkfwZB9na3NSpqolsaogjYQ+ZnPPcjpC1HpK3tdyeSMMO65NjgIdYkWzovEUOKOdtnI9e3C8
mzOwpkWzh4ekeR9dsQ8zdmyndJLBYVZeDYQqwuz+jGq8sRpNwGGA4s8riBCYjCRoxmSqXC828KGg
ALkOubP2vs5/1qh4wVYA3z2GAbJU3Dis8PnJw48CMI2s1BquDD05h6wOgZE1J07bqoNh8MKNi3u3
lSbODwYO4wJcdBNsQT8i1a79e8RK49nKCGbaNkZQEmkpDdM/5QJo1Pk2LihVofHozA+39Z+DVuu0
UQTMFIiXRrtiz0b3BSpX/KnVyIRX3ZgZXhHUtQg7q+XWydYsGTLrqQkvo16b3ZsTP/4t07frUpG9
ucGfDK8+Av6lujSeo4FJ+Mx5A6BNe9kmLQo2xiV56bwO8T+UBxOHyN4tU3c1jGM4GERHyVszEH2S
FWW/54FK4bQp4rVWbF1WExdSY/aqjD4tdLM3PO7gIXD/dJpGln6VLSnH+WuN74sGlc86UoBKHFh4
7Mr30ao+hYMwYdmM55EgzqRzxjHJCP/he5+Z4XLykhb53jbm/TIo5mUfMbUmipq5Gjmi47wAV/Sh
q8+b9nJSld0uqXJEPIE5JYU1lgfK7ZlOveJRdu4XudpR4iH8QxSgZ/Adg0Npk6jjlFenuRMdR9/7
64isZncjeswmmYZPJkhse5XHckF3002MzkO/gILkbbqiW9tLa/Lj1lua/ST6F1OZKq0GPnuswNuV
b/wU5HdLmxa1eQQFsEuZOuHsp1FY343R+FXArPWQWnkNfrjmEgFx0yI90H6zm8z1da18ta/HIc69
GQlqLaFSVnhxZEeJZ3Vnu2nstOrfqXe+qWakR1nWhEzlVox0ko/do/Jz8tufzCBt+a7Y91OPIcRF
u0lk+nMd2CkFoTaEkougxicxTIVbsXduhhAILNqyn20LbpEcTaccMUrf14xAC0h3xGrlKAflZn4t
QelZL80itg2BxWbFnULJV+zpfuH8sD4aaEF4bY7PIm8T3VVPpRHdZcb8PM/+SzWaF47tEjlduEkh
/ZHFvVwQuB6qwmnOnCsLKZ/k2uzoUSSBxOmYCPvyO/Py2MzeBzgCU+XPRL8Ahinnd8nGLysza56l
NnVamtFywYlvhtwzOV7axOyja9eXGVfa9Ooy6jI6uPc0xaHkvzzeyGHRCuIv6bFpJ36eaexfQCXl
GJy6XiHqByMkD2xJ+rrYW6jWQwcmK1uRrvQUdsZ2NxCMcZYLg/hgsUCEpUehBYrEwhKpUF28oSE+
24axz3UU7Sb1HXXre7h0pHx2AXrwEjS2tHG7uFGRtt58IoRlxNLb3HI0/9pdZaCW+VglAzraMS4V
jesf0Vw3eimXlJUIMXxuHTlCS6Ofqj7/W23zcankexQ0Hm29U77rCExFIELmHsr860rfr3p+7/om
P65qDXCQXTQFooy73LLOPq7JZkvC3J2uyjm4LkXxUUktWFsqPih/NA5ezZAVRgUlxLyFVtDY7A3N
smdRpANjqlK0sJYzXusmeMzrK8mhjVpGxnJGJMdU3qcdw9RaNU7crQWQ3fquAnxbq6wGyM2I+9a2
r9xsfqq2HG9wgYK/QPPQdbx0yofE8Zrwq3ThPYbZfOVGnHeVzx+OHOKu6VCvbZt73IzyM+NW22e6
+d0uei1a7QB0hhA/minw0Do9RrdV3QZr/q0HVuGWJJFk8qL7wG+X2K0ENybePN0Lg+oGFO7b/KfL
outOXoRUbMKgFfYKPG4/RBV0xtJ7PnoMM86Hb9+InpSO7lB7A/K01bUNzUXm+2ESN4a5SiLifLXL
6+lm2fwX0RsW2UHcm0NEMpQIdExusU4yhyfLY7DtB/pidUW+iu2PYICbn1p2+JHZ1Wuvp+K269RL
mZtHCkr9JCywrzBpvFee9Rdd8a3D7MVNzP0WAGHX6IvSleuXjaw/e1v+RwdUhHM3HmTOFqYb1HNg
VpNtgrCbTZHU8gJ3urvRUUUSVeVVWA/qmIX44yoH848IN16Evv5pwvBD43+QQIe2gMTenGvUzVh7
Kk3lXT19IHkfJlC60W3/IjyN+0UALON7de4Je5h5kiZ1zZ4aj3rVlDAsD1rkX62DDhYKYh8F7ncu
nVMeejdutM8cKuRtw2I6LS4MI8av4Y0GFt6loH52JEjW0E/lh1A1I7/p9ftFu/XeLMUfH92M7WbG
7VIVu4UxcdddMC97WZudj2MD+153Iixyfeit6JCjJjy3brcnXEVemYGbNiOvL2mW+952gQSr+zaT
wT3y5LWq963pXXvb+kCDS3NgX60xM3ie/eVx4O/LHIxLrB0f3somPRjMLbNf1ns9jj9FJHl7vDk8
r7hcvKIP4qLGJrEOy7VbuE48GX5/zicxHqasvV2y7VaYOmIfJKo0yjzwySXIMFUN4iuUyEybwHif
wz7NcyNPKarpU2p5P3wYwN53kmIx8l2zlPA0Uw2zv844SViDd5gLzv44XAspw2tOxnjy5vHA6nBC
CtGm5Jv5aT3b0w4NmMBQRE36s4VSPFJD8dAZvk9GQFy3j8iuECR1UIsUFOzxw8NeChECmN9MYllA
E3Kro10Wo+vkYcYrCdRJ51Ifa7FWQO6ec5SLiU2kBY3VOjCu2sW+ryiYjyNdL3B4mBv4a+G5GyOR
5gsD/Wyh5pL2TdHN5t00a4+zs9r4jPUzaz7R68O1gzIU4IrTfOu8g4k/nggBgA4+kmEL7b0Ns5Vq
R37WhjvsmzH1M7fATOjnO+G81KGP01Tpq8CYq0sUf1zMXGdhAwrs+9upassXaQ9+Ioj3wFCiCLKv
gzmlDeSj88P5mgs+rseLQESvCkSmD26qsfjwbc+D4u5w8Sofa27/IRsEipXJoON51QG9/0nlG8F5
4VyeRYk73LPR5NT+a2GqvQicw7LlwWmqR4iPBjNL6NJmvWkLDMJbD45AOh7UTrKwzhzIOWQOABAT
IrHHfjrk28Y65Q6/FYzZptvhoAsm1NFqnq1omEDoR1b5UfLLG1Wj0uCHYC2If+x+wYKi9FsnZSpz
c3sMwv9F3XktOY5lWfaL0AYtXkkQ1MJJp4t4gbmE1hpfP+tGl81ERuVkWHfPyzxVZXh4kASBe+85
Z++1ixjfVfLkVIgkVZkwcj+/sO69IJNih7QZCJpDSTOt2lWKcSsbvgptrr4tVc2WpNZtBnkAKDVt
8rnC3+kgBgmK6cvg33R9Sm1XkcSg15JLpP/pE+J5PCCY6dWKlrtZyWe9rp4Szr+ullobqZtlGjr2
QY24HXOjsZDa8Yka2m9eZtebusaVWmVdvJKM1KaJynbWW0+5zYor+VjsZESQvSIpi4Ew96Q5jEmd
IuF20q3f7pp21DiB+PEts5SDbEpnLHFf9pRN297BrqDBf4vS4cM3paUR+ekOpyn4pxUz1HUa0mxt
xmHnmy3uiGZXqpRNIxaSbTuY68zCdASxPHIngHPLqqq2cdHNq1Fi57SkVF1OZf7Qj1Gw5DQ48Jzg
gVCSBklpY7phoeLkYB1p0/LIsevTeFL8od35WAHssn5uTWY7Bnv9Ikqc02SyGDi6wWnKKo5Y095U
02ahGKRN5wydm4/Re9k6n4mdfUcG7si6mm+FBJ/OGJ+7bGQEzlOFjZ6RNMuNO8g4hph/SdGMOSma
t7gWDLfXeyaA+qWQTX2faMNlGBl/dq1BqzWd30PqVLug0TIHzaUaYvahRKldqWVkPdm1eGh9HlqY
dKrNHyVjHiDKjY2FrM/RodeyD79q8aIqfeCatY1c1n7zc+UtQ++61LqiXMjPKLmmRbn2g6rcjjWX
SEwruyDZ8DyLYWa482uG6Jt5SLy50pgNR8QdxAOeXSGWbYCxsGOeMpmNR81bf+3IHmxUjEfYTOiD
Km8cjRi+zxNtic2oTgxfJ2b7lhW+1qyAFbUoY9u4Z2xr5S7mVhl7m9vWzotS/HTbLPM+pqHZoIGZ
J9dK+k0jU5MkgRTRMrCVw6yNGt3m+rEqDHspMyNfqmOsL9CF6nBwrx2iuqAe3bGTC7Rg3XxUiwLy
HMr7ojv1gY6Ex7xZhbwZ6uGlGHI2PNX5TOtkwza9mf0ZgZ4RuaM/3bpc+Sa7emP78bnXGP4GVfSQ
1sWdRJqQ556qPkq649Ar7YaFCW/HgV2yp7E7Gkvyvmn4l9GTEZYcXJNxxSyfGf8pDrrPKUY/Nzn8
jdLxRzdDwbxMpWZY0J6pGJ0oST8uom4S2ma12klPMib4LVlQu9hICga12eS1FIhxrXxZDbSQSa0e
zNKSOB0ROF3244qEpV02iFYu2YTLzNcs/M5gOCl4DsD8qNadnOtHdYxZHWUwnVgvDaQaKEqWrCyd
skKoksKpA6MDyyDRQFAwqIyDD1ONf5TyFNA0zXHS+RjWAhpRPbrxHYCLJ3nsQJj2UXU1Yvzzefql
OXn2rmfz1co7+dMouq2V5q8Ne/RDylmSk/OQH/D4jAEEtbYJLswRik1E1cGta1GANmX51EbaVpft
JxWw33aSzNGTh3xXB1P8Vknpw5hTsJtlZ1GuNoUHCVlb0bFjpj9f2vSSOzIM96p6R6rmqqlt7BhD
sL9N4RdAmG2kWPVJyMt87YefzP2imCmnxq5/s8vxObeUZMsjbZPiN9rwXBIZn79+D8yJYqOks9PM
PL9RactA9NRnoy8lz4m7RyUpIDmweG99nsDRb5KzwMAQ0xe4NYmOa/qxhKLSWbN6ZRU4iUrvEGJH
EXRvik89y6zXdsa13FXHHMzo3tKllmeONI2s66Sd3zQVJhPc4CVz2u2yqDXoIX1+ARZYuLSbpv0c
0bGT1OStsXo2L93/jLCWdmr1JFYy4EeTcJ4qwoM6BOk7EgDhTB2ER5WGtpcI1+owT4tA+FiRIgzC
1xphcLWF03XC8moJ72skCxcsxcIkfLGVcMgGWGUb4ZmdhHtWxUZbY6elJfFBAuiqwGbbCL8tI4wF
bdQAe6mPLg5TroM5d8Kki1hJzHSZ4nXCwUucyCoTnl6kOlwIXL6D8PsGGH8bDMCzcAJXwhNcYA5m
qs86EW8i4RrGXoBECSNxKhzFtZkfNWO461iN0SFyk2M+hpPlLIaffuT6rgt/ci2cyi2W5QLr8mSc
c+FkloWnmfPmocPkXHEGmzE940tSoKzgg86EI7oU3uhOmKRxqM7CNW0L//QgnNQRlmoba7UvPNYS
W5trhrRhE+HAjmngGliyQ+HNHjFpV8KtbWPbboV/exRObhrC3KTwWoTHO60MKoi6nxa5VF+rBMFL
R3sHjLrKkmw9dEG7SSXrqINbRru1khvr2GAqZ3eZ9g0G8hq7eS585xEGdNXEiZ4LTzo6ZvQR2NT7
blN3DynW9YyWoySjBRoxtSd8zRUmdzydy65ituH7BI+VweOYrCfhinfSjn+FlK6FaetvCEGVbat/
xGVbIxfF1Bpjr4eeRduvu6vY7h3s9+JN+mbmmVZySUvlWdP9m+BqTKhI2XChWs4PRRA+hq1z73X7
YE4BXB32hjx8TPVvZ+o2+hxe9Wi6j0r4hMXrngELGCWcCONzAEIgBSWQghTw2xvthu0IaMAHOBAD
HpgAEMyACISNRAqYSljUE7W5CQEWyGJLUXmjAyQDLXur/WsN3sCmsyDVJW4GZxOCP5BM8tfo4E1g
EaZsYQBJoPrf4SBkc7r7VvKuCpYCKkBIOJrGpIXnL6ooWUPQC4AcroW2ARLUoA9mz/xJRmnANXDM
ftTAN7RgHCpwDn24weHHZ+W8K2gPNIC2VP4vNRiIUe9uM9uSWBAYSEItskBGlOl7DECCPeXbFESJ
AbSECWICgQhDB6ATUlrsdTrYiaBRaDwhFXiKEUxFA66iBFuRC3zFtDWAWQi6S4dCbnRgEazN+n0w
9lKgvUhld9KrYNWX4UrSZ3Rq83oc22VoI/IDnqGyHIeCpoGH7GgLvEa2SHTlkgLdwC6/gyX8XOCA
cYBy9BjLEyAdlqW+16ZybLB5GEA8OFoD9CgBewQyvwnoQ3BmDMAfhlBqAgIZ7ZjO9Pg8AAiRCnxz
QEZdE3RICUKkASUSlG4qv/TgRSrBGVEAjviAR0IAJEl70nAPIZh5y6j3EjAlFriS+RXn6VcOwqQL
vRGgSQrYROOi8AiubIAnBuATUKmrAhDKBBBlAowSlc4uA5RiAUyZAacQdZELY3Xrl8hum2uhRFh2
tlXbHefSOpht7wGa3wTqsPVHbYlwa4lKgUyOB4tDVEs4rtbV6EzmXUgnM8/qdSTG0m9y4ZzYCVdy
j/UVA0Ophm/Y07h9iFCTDeyztfIsSDSF39JJn2+GZq+SVNlUEKZiRb00lXSXTNpuTD74+bNtTM82
RZjE1yjINs50caYKxJP2rPBAigcQrdq5U5uVqSZe6vdX1Zqe8wQQDqwN8XMHsZS/61oMYmr1apw7
PXhw8vyST/G1j4enJolOfVJsVae7UY0sMUBugbUfaqW5oce7Al26p63/MAl4mH6SJiZQCH9zubtL
ifwM4krHWScH8kXOEcinYkxjHtIxuk4hb37qT+i4ThGTLK1rvL6G/KOF17B2TnJqv4plxO5NhhnK
Qrz7sVumZQR9KryKlcSxMSrBPrFc23wZyktQJ0+Dke0CkHH2shnbe/M9O4hMpmXAo8E5OB1OU3Fp
FAx/2cpuLkZ+p4g5DlHh1nSdwBrMSHZoOdTeGE0HGSxdm8SXEYtmJU27n6K+OHrC7n4Jle5UdfZr
Tc/MLputovNMMYIML9KZJBbIi67dTVexzIm/ymzrkQnQXev7e4U0JB2MI+6RawXQiMHN1ZSjq4li
LOiDJ/zQQzSAFGZlbKNnJsiXrrdOaRo9xY5+1Cv8dt1J8Ix6a7rkmvTzgzVNeNUk/a4UzH+lk3g/
jriepDDpnMryAbxgvtN6xkxDCrXllvrhQYvfwqnetZNzgov+pMXBKWtYo3kpoq7c2ASvUZ7mOT4K
MpMxdieoNDfxBYh/P9MAA/drUwuuKIn26NDugzY+V1EEimRCVB2/aFPwNJpojdn1fkSmiV9+uIk7
Sunt42h9CEITRfO1zXTQFNisUdg7WcYpsL9S/FN8oDri5otwvMf0qS1/xDTZXWWb1+rMk/hZqvub
qn6ruxztcvQ0RfNzWswP4kPNenShfGvUaq1N8wMjx8e4624odF9/bjqy9aqqA0dYBsPhk0AzRZb1
WkXh1ahXhtZdpq54z+txZwGjqQd1Hdr9Cg6eQ/dPcLRkqfoRzh3aZJA0vZc5KSf38FG8hSxJN3Z7
6BX/VTxRXKuT0inPfT88pt067uOTqkyg8x4arb8NtY73FbOf0t+YDcA1jElUlIFqFJeft43c38Xd
GxgjHmDkC3RwbV3aO2V7Q9PzQjrVNZbkZyQ1r4XB6dXKLlWqvyLXWI+x4XFnskHALpvIDCoyeE3d
XeyTg56thT8h4Yks4wFwbP/YtdHVCL7IcNnpWvCkS8bOJuBB/BqDz5/ba54Ej53cnoY6OyoFBLIo
WI9V8q5ryY/62Z7rB9/zY/9eZ9+T35856N4E/Cf0m1M08OpGd2d4eBLiPgZbTTkhzwYbZfc3WY1f
gIheJN081NO5c4By1eOVcrdg0BaOP48h4m39/Bod1KANliQNZRnKWl6fHzj+08/3aao7qX8MZvkz
rIIrDQTOeT/EpzDb/IUV+EE3d44dYPJkLQtwRevJixrKzxk3RT2aqL27e9v5GEbm/YBkxnHTprnr
lnquWbcqMWBMJuc22vI+Cz0E7hu75jeAtCw0E9UI2G9+bBV3PQjvYvNSiSAkjESr8/e2bD6ULMAc
H1xMKiqGR8GTlhlexwoaaNK1GXOvQWtGPCJXi/Nts86K+Ui2j6dJ8rGCtmA4wSYG+xZzJrWo2GOj
OySW9IiwYptZxZ7xx8FQAF1gw46w7VdD8iB29trJNrAdPsKuXBaRtR7M4EmREE1Jin72DTJhy+yo
WcLJ0haXIX8ZYuWzSyXOSSrLYvk46vm7UY9PmWZ9NUN/ztLzKDlXTLRQUjT8xP1jrLLaJvah1Oy1
XoAmZmihBFcDMoOZa65vWhsLaGQ3FZu5GreTPewilJUZLD4E5/jPFKfc2LJrjbS8OrgfiIvQsaz9
Vj/0Gb+A1MnKJ+ih6tKdkFdG/sTaoC9zpzvMaX7RYClChztYsXIMivYwxdva6tbos88yg7wx9cIL
m0R0ooG6SX1CC0zzAOxn1dKobuV9BPTODwk0GD7LWBgF+2tqPPPUR2dCuHXOww3aFNsMDnpQ7dug
RwgNw08mQFudtiFiGZm2JGBPFFlPQRAdhiJb0qk7Cfmfb6vM5snt8xkgqxlqKbyLqVvDoc8YvWLa
GwKOMGg9ZbnYVREIRfQWJQrPIhk9cZ3FiRJZouwEB3Ttu0LgZXuH5WDaGX1yCjhz2MZ77DRXs4uu
XTw9YDZA8lquHYM1jUF4X57TPLnYiBDxhzHMmVF1hryTgFECOomlbiIk6j8C7iI1ZkXq+nvR9jdN
QhYZA6lzGiFoJr5YA2mWstzwcslLNkkZXwY+LikiQ2U69iHQUx2F2Nl6jQIL9XS5r2htjabzpTf5
zqA3YRrKeqKBVmBIcpxP6yAOrkEcMIC21yrLWS9/xY19EOrK1lrHzlE1kOaY4bYlzyJlSIlOg1aC
D7cg9NSmWEniXfLnVZdBdc0WVQz0pBxxMj90WbJsrXHDJHipABcVbybAJ5Ko9xw+SkvjIEOjK1Hr
WxmdsWDw+FeXppf0qie83tEES3G2d5qUb0JlPvY0b/3G3mKSGqclCNWVasGXnLAEJXRm/LBxASC6
zbmMe4I1Jrf2J1dnROP74sGVluVo74AA1EudlKyk3xaZfMYgtpuHbKtV4bqZKlcxJhhx6bZVCsCS
HgSTBQrTVUJqNacWl9GQPsdereLL0XAq5ctB/rSpwQ0eoJ6P5Lfs3J8aEleUAtynSF0BW9oTWJ2j
uAL8P3FeFt8CaTc0/2u3nWaXkd4V2/6TlDQAOOSjAzmlWI2ys4tmw6OrENEQja49+DpJy9dU/a95
KEq18CFL9NfYv8ZImfpC31mwXMezb40XlP2vPg1zqqyyl9HZeJa8N3j05wLYXjM+oiU7wEi+9KgL
SoipSfmcVuk2jokU5i6AUXBkvSGVrfgYTFo1hoouR58eEMgzpKbkEZNRYlLFAiHub4cjZ1I4O7Hh
tWgwg8lfBaO1rRMa9oPkDX69rrkLw/pqJyUTnTg7gnJ80gcook10suwE3N744csOg+Vpp/Cucc7r
msWIOaNCN9waa4tCuer0yQaHB57bc+UPNwYmFyWRWALlo1EOiFR1YjJRs7I6aTh2xNG0CmhwzB5u
4+NgGJ74MTs6CFp7axGSq2B/ySxWUyg+Ew6MadBxEFIo8N9RBh4U3KOdD17f6isz3pS6dKQiWcQH
csSzKaDLEZ5Gc16jo17V5ej5k7NhB1rBulrhkxIuIdzDq7RJXSmbXPHHwPK2kuWveTRPzNJ7FgMh
OTend6GpmBAy4gtei40QtvXD1GeXqdGhvRre6IR7iX5f+EBHYDfp56BHLFgg4W/sU6ZbYFfKcxRr
Z9Wu17LvrOPwVjLB1QLPCDwcdKuWhpXUXAf/PE9Ug0a5nqR5bc7VK8lxDyXbXgRwKzQOCDzpoMEH
B3qRS8G65kdNCZ0zX5oW3AGTpTXCc9nXLs4pt0cYqsW120iEuo/9SsvMg8lgfMhgmCXDSpWSrS2j
YB3DQ8wlIN4in6eNORgutr2nMuaL44AXIZEX1RwVC+A468ZI/zmak10H61h9FzeVXUH3QBANrMUe
QTuH0VpHjhJP5lecbgeZ4dxIEntebpRR835Wh3p7CyhlklR7qUp530bhWlKAg4dbfchXpUEfTz1M
3Co5RaKNw9no3zJDAlHIBKhOjyB+NtVWTrSLoeJA1o2NJrHCdL3HL2abocW0xrID8E2ombZW5qyz
yt6Ky9R+x6dUWkkWF08FGaUtfl5yXqvRZ9dnKEdv0e1iTgqqK94kcFeWf2dNx2HBvfKj488ICFmP
WCppUHt+rWKJ4hDA/8aRv1IHkMTFa6r5nlnY21EKHlRdOzey7oFsf4ik7lDhOaRDtmRtZYJAUAbQ
LtO/SzNKjHByx7DYoJJZdMKS18m0EkpPLMx912/CCCIYi2pS7X+u1TJfuiOvM7p7OQB0WvOrLkRD
C9+OqzHFoMmL3BvM8ECIzxow7lqygHcEA/QcFEpR5+m9vE9b65Tk6S5R+3vJGC6Z4UCp3TahVMak
z3at7kNfRzHsrH0FsY0CdKsavSk3TimjcbSKhybqIaLNn21d8/cyOjLRs7iTE0C8eGzOc5keh1J6
MB3OWjpCWpQrTR0e5p6bDjQGs+sNirGFEpR7tXlRB0ZVfbPOldLNwneLug7yQAqqOrb3eZl76KfX
dJJc8UVXFtKNKNtMRr5LHwAdrpP0MSiBWRv6WZY0AfbYWbW9hrFzgpizgzWwIb1u7Ud41XzbhQ2w
r6r6jLT77KfHuiguUZSDCcp2WTDeyoSiB5jvGDnbWk+36GUPmRS5scYrIbKZ8XWmSCtkvgaQ5q46
25spZ2TKkdueD+0EC3nG+N2kqLb0Sv9M1VhbozAq4rJCqgJLyrjUMfEBae/fNVVCt19qjbf3RzsE
I1UyIM6oBHw09T+pGP+v8SH/P5FBBE3j/w4GWXdvn19p0ZVwVr5+hqmIxBTxO//JBpFMBTiIosP1
NC2RVKIQMPGfcBDxI1vkOlqqppqmSTTF/6aDKOZ/GIrObyEiN0X4BL/1LzqIYvyHrakyUAxd5Vyn
mdZ/KXtChNv8n+QJW7MtGy6JiZ+N2DPbEe/h18TPKmXTULQAYQNekDVONLhBbruLLjTFf2TPv1yb
f8Flfo1aUf8atfLz1Sw4KJqu2UQHgTb566tFsYxqXLUbV11TUuzMnb2Ecb/p1qEbLTt3XtX75FAc
IG/sy/Wfwk2Vv311yxBBL5bGJ/4tZaNP5MpgryZkezms2ouySdbJtnms18blnz+nYvP9/H5ZLcVy
CC4yCQqxHJHT9EuQqtQ69eAT3OnmhDLkkLSFJarM0HAA94AWtIZ+5kmduk7Js+iNaJ0ZCOwTfSPg
QVq4neuzMVTbMFCXVjni0ihvEpTUBVk1ePKd+KUiR0aTaYWk6rbxe/o3DN/gPtyiXjtkyKVT7UtH
hNUCtFCLPVmhbqkfArTs1fTNTuFV5fNQfTv2eYpr7D4Wm8C+CVV0dxmDF4D7xbVpnsKiQpP1GPeQ
t9iTlUMKMiOClGEyUTUJWMhAvszOo46GG5LkCubuMlTOasdhGwpatdeI6pDZzzqFZI2qRbL8Vfnn
wIBxjD/YLMFGfcfhS0avOmBrbJI33VJcS+CPOLjJIQQ4hCpZdXCGHzjJVi1q4kKuGOY91pLYdL/S
GLqnbLtmdA9sofW8A3tjvyjA/SIRCUDRocKeH2dKS4WuMTIC1V/rIxBO1VzW9q3Vd8gkSoqKoQ09
EObLuPjRxw9TfJcYswbxwXFoNKG0wcOOZKFCxIoHMNmXpb5BJrtxgtuAfhXtOD4wE/0roLOgfVU1
CannkXJg0fkP3fgS9Kcue6UDC3TEWPYTEC97HaCFC4NyUXcHmYQgOj5CwtGe8Ks4hgWnrMbgtwlq
fETKJ7EpZ73aNUHGYQ+UKTYFiX4lkLilgdDO8b+wf3ox+QMFKAyL5NokoGE/fI70Qcr+VVLWmDNp
8RrRH6K6FHFH/7aQ/OWO/+3R1kcm7tXAw9V7modOE7uRi8v2rfKkLYIQTz8h9V/+83Om/jUL71/r
iUPen2LoKuuhWN1+ecyiMFWd0WD1ov4eVs1V2ZfP3TpZYwNZKDuCXpaEw60KDzv/grPLglpo4WyN
z//G21A1y+SBl1VN/j1eNJqjxOd4zVL21m6VzexRhqzybXNCi+46y8GbLtVBW5r7ZKus6nWwpEfl
2qt/fhd/+w2oug4wlRBpx7J/uxg6rhkr62QWV2wkM3cYZw2cKz59X27bRsUiA6OJyFBGK0tlhBPC
JHdqLVIfPuGHZ3+IVVP/Zmuxfn0/6l+/nBR+AUdl3k9c+wjomlVLfd4Q2ZI4eyCQKxkTVVUDPK+X
3aTvHPVRYfYFLPcaNcJdnvvrfCSEYtb2r6Au7gb0lz/dQGL7/f22dcgXFduzbrCf/rYnFHLYmHIO
j7PV8UdHDMGdnpP+d5zeYfoS+IfOgkewIVjCiD5kC5ID6E+AN4QuHpQMfwwOHSHkYPGamTfp3ReS
pRo5XE0Hs35SzO85/JgnJF3hvSaaYgYSoMzJ2VbL50IuGbjbK7lYdSygcRez0mo7oOyrQZvcOU5d
azCXZtKxehlbxfqRhiNjKwebp4zFfFI2jMXdPlHXhTZtWlRdSZ8tK4KDfJp9sZ8+ARL/jCL1FcC0
4av7vt9JPo1XfS6ufqOfTdgnOLD5UOahBSIBU5YNwtpNzZc+wGrndG7QyuhRN9o4aC0H2gD0UQU8
pZo3O9XsucMQSif6om0zpvn4D+TqrCbKvgcwFaGUTyhDYSkAk1gEVuiSauQqFTRHdW9gLp/ml8y3
oRWcTeZYUXx2MHAo/YnFdN8liKbRD+2r8jPW6OdzTmClHJAC9gUkMt3tysENY92Tpmmhqwez/sIB
Ds1nF+BQKMOTKn1m6Tt0P4sSUmreBrhYJibP8TFEvILtfxT8AT6EH18K1OFmAWMpzPBs1IsgZwZG
sG3qzADijX3Q6R7r0CqTHNqqDVsdSz5dzoRkI14eDRTmXb+hXRweyYZfyF22wQvpZokEIKikD/dd
t8WpGR1PYRgTth+FVl+JRklQfrercJzOgqxRZ/E6C2ym75LG/e+c09AetnMs1fvWQHurkWhhdggV
goHeeA7sK6KY0LZxky+S5BoWKBPUgdKGa3Ap7QtWzLch2FsjA2XcVoGGlDYpgRqXr3LXnvSw/2hw
JDJyJsEHAT+9i7bnghAVwcXVFZaKqV4NU7Ode2VXpMp/KbFSLOHMjlF8qqZM9KKl/bZvtMjapGnI
OjdiHh/40mZW7EWRztd/Xh3Vf9+f/vo6IgXyl62iaIcmmBpeR19DTFiycwJwvSIeyd15kyx1wgMW
BrPrBZ6Rbx0JqMEq3SjLeVhm7+ofdsu/fzMc7RXWaRG1/tc3kxRKzaSZN5PTznGwvROvc/znD/w3
p10+MKdsTSNc0SRE+a+vEY2EW8gmr1EQKAHTwEhf7YREdwDPIavZCETKsO+S9Ycz/r9vyQ77Dwd8
ReeAb/yeOh6g9EWyaoH4IcKNvv08vv7hg/37vvKXV/j5wX/5JuWSIJsAvJlrLDAGLJtl9IDyzkN1
cAzX//xaf/thDIWLqMuiYBDf4y8v1QKVg0padm6rofEpH8L2D0cH8SX89dTEZzFwzRsaEYSOJran
X17AUOu61BUASPQLQVrdIu7L0oSaUnBTaJwRTTdT7//8oX7WdL+/qAqVkrxTHj7D+O3OwJMey4Y4
rvSe9GEuqzXOZ48s6vvkact6Kb2G6+nPNZF4wH5/VSovhftdNw3b+u1a9soUQe4tOl5V8WTU8l+x
56xA169kN17h5nAjz3KJi/vDd/h3l1gjcEDVWV/+Pa1WV6EOGCoOsDwqyD8pThNqnc5UD5U1Lang
1m3pg4QJ//DN/t2tY1DY6yaMT86Ev32zNTQ8nAx5i5TcWMYt60r8P3wF8Q5+uXdaqyqSsMCnO/XX
INqn+fs/3yeWLpah37+yXz/Db18ZKEFnlkqetN7ahobjKhl3jJR7+aR7pClzysyYhYTGVjLANxSq
p4Q5AF5nRcvhE0/WgfCHXZ2O9yH5znX8Co4ab5SBLXyqCD7pVgpCERIyGOPec0A+44NZ1zc11A/d
PG2FpJSTkAWdJsg/tXRw65piejRJLZlW7E4Lw2BWo81ewFrmmPDg9K86il3hrFR9x83h9PokMTjK
1aRTFjoDdKT+K9S1fZV+41hrX6oqWcFNXYcmYD77OSD3Mq8oVtBuSWFwzAZscuU3oKMFJxESMh4m
Q6YXWrpoaJmVImcXBBXjajQtAXYBpzuLKhN3EaVuIDB1adBfgNK5ca4c00FbKobkGTNhKh2G7wZE
cyLXL9o4rlGkQ4ayj7CML43Wric5Wo5I4ETUC5W/CJfDgQ9eA13AOwSZRUZ49KDV2+Jqa1m1JHZj
0WbODpYnAh+yBmpz2c4qceiCWJE+aYN1dIIR7gZEEOJLdKIdc0Hlk2Al1fWucMDBzukKyfiq5lrL
KrVvBqZfY5iC4OSW9qdR6Mw5z9n5OXUeZANUWExj2ZdXYMkWIpBDRtqKjGgVYZSszH0I5A+PChFT
GXgj1BegWKMXA8t2lQSuUSoMjeznsZQOTpfcZl/iv2FUfsBI06Ay44hhiu4Ix4oKjmQii82R3L6N
+CQUB/l87UcAAtoKDPpCxn9sRY9q0X/laQeAEilvqlxIt7z0LcHOTb5VpHavW43bFSa6f/JBJ5lr
2MsHC7q9prS3rnonkRicjbmBpXvBt4EnMl1bHKgCLDWIC0vEn5J5I9ebUgYXrH9HdbbsJBoZNPo1
R4QUknYJfKSu8URjeDWfBie7dm3qJXN8bhg55T1BYzFq2P4WTv62k9GwBbBxpdDeNY3jkdwAo0s/
RASWjUxW8/zcydKOG9JayuhiDUvM677t4REXodeiGTc0iSkNLTTf5rDMTUWTghCmFW0Ib6zbFevi
VYGBBXT1IU5VWJBYMjMRgs7M2um3LdCvqnnJ46+iJekNyntmwfdLGbvccildofFGpDmiCHYWpsbZ
Vxbq+7sg71dXU1XdnlMFuXTA+JtbpiWIWWh6gKSpEDWXIFnokR054TLywCxotV4DrVTCwT4htmwa
YxFOH6XwPM2odN5CwnMME8+U+QTXYNXG9GdKlJ3tsuWlHP2ZuNdBRpHirHz03Au5li7wLV5VgJ2o
1ReDJL1r7VfFU0Cm22mY3nQlPKHFXA2JfmEh2qLAhgD8o9CxmisYSdrshz7jJagicCzZ1umw+sc/
eihDLUQBDcv3HFMsTOcplbfh3H6Xzg+fe8dhOpXF2TKF/hcxhBy7S25BsCur7xKPblUD8ZtdWQEm
BEZPK6hKssg6tBG5p0TQmsM1Vw4FCyz8G8yVGKJL5YFk262s4N2gUakjz4UU3FoqAP0swsx0bDXp
nGfNOSNPR53ey0K+ZiPOjkxELFKalI2XO+EjXLtzpsVMEGwTMJixcAzKu1F5lUt5a00ZHUfYaCYk
GcfrsDh2aXiUnZciBE4Mt1WmInOQC8witbH4CJjLDmLYn85bKBYrqrhNSyOREJysPMztmyVvCzgx
dXgZUK/LzTWnBPLDHnyy5yQ+Vr13uUF74byoBA/8pGFO1wHkPUG7NDKPLRVX25ygjbppewkZzmja
va+MW1K8T85Vb58Au7u+9W7Q2AunaNNJoJmnbpFrZ8UioFEOPcvBO4yZv+9Hd6YtBrT5xSkyl2rV
U2AUR9FxTo9zwjtv10Ot7HJQ1LEp0+9D5GvHTLPxCUmIm6pP0yw3QTrvaiE4D/xLp1MHmJc5e6wG
G2/mHfzUvsveO1jKEqNUB/pImJBI2l2Shnus3PXqOa0wBQTFMS8/QIS6WHrXzqhiUkwWIEFWcjfu
Msiac7WUovRk1e1OxIlpdrmEaEIgpwT5BmZBU+xqDVWFeYkae0NQ2Vno2fsYZb2ubpqOZjmzvmAQ
BsxYcBGafSkjZoQbIwXxrkWruYx8gc2uNkoUf6iZPCyNYXpqjK3efY5gZWD3YzqCc8+loFFA+5d8
zNoP1hlU1XQO/hdzZ7YbOZJl219p1DsTnAegqx+c9Fk+aA7phVAoJM7zzK/vRWV1peTpLc+8/XKB
QgFRWRnmJI1Gs3P2XvuuUgXkFartle1DjmnfQ6U1CSiKgqzFFOAOq4sIzSUie1G03lVYUYQg8UI3
bwL50IX+iq+xUuVNHu6s5l7V3pOyPQgV2zL3QVZvtOEqrl6yPLEDsZ8neQo8GxYQ4lAFxHjEy2nq
Mn4qeKyuftejQ4+DEk0URM7ex7vF4g7LxvOfuyAmHPjWrDuILZxYcxdIdOXvZDm1XWmcj9GwElvY
o4KxmZx8/BXXI++sHgtOmFeYoqn4YKavBrKJmlfPdR3VRERGaVgFxYix+aah+R73rkM204Y+6BWQ
iFutpnbLbs8MQkod/QZM4QzI1tyFPtKU1kOndSuEgs4IKERH1tuZ14mKP7OgqBJ2U+YauxvCR/K1
LGl2PMSo9zpElTisWBoA5QKbBhJ0bFhPCitcyEFuS+GhTB71Blxm8EvQsdr4bxBEiVsTwDLpB0Di
1x0O9NAPME2hMNApmHsgrzUL1CG1QR8NiM7XOcAeEsz0Hh2mXHM6rGYpj1sn5MkA/Jh61dqnTqTm
KGP7CXsGtJATsjgsvfq9Fh5kGbSypOwtjN8UHbTwl8gvJNAb1B5b6xxfTiPsYUjaBQtuLaE8xjSi
1sJPzvs3Ui7btUcmXxBvgwwnodWvqlT4mZSvuH7swevWIau2Lu9lf0T9toFkhr86OXg4BzLVPaRI
Y+zIIFohFqy3scOQ52KHpPphsA808wUOhifBiwYU9fU+TbOj5u1l2iVW9YMe/rJDk9DymstKtUZ2
gZfHK6ALRebWIw84J0k1z7gDAjqJimi9YFyOxbNa0wb2rqKWmSLW+FuzC6XJM5VJSzKoDYiWLIHY
kKfz1KftvWopDV20scHgOauJlUzsek3/+F7aa9pWecfFs9IvlCXOnVk+DXl6Gk0TmGh5I2NIiH5p
7mMHu/f7I8Wli9JPasKdojR161mcKH7om2YZXIMlnZkHeZE45c5zmgvjqecOf4apW6KpsQ2RP/p0
n26iDpq4DOW4hsKP6pB9e6I9t5LOrJKxOapzaFl7/mc2RuM8j/xVxHZ+St9TCzTwJLn7ElE6/T7G
tmXCl61kVFa1fo3lYS7ngzNE3TqD1OYTxqQ0AysBHB0iQrMqPjRSsE4GjgO+sNHINzIpLGLPCbY4
t59UIVnlFkJ5o3wgEn4pkM/cGUD+A4zs2GllKV9rRoSFSIEK3asXzsTSdJ+/nuxMi34Jul4NA6Rq
nJYAeliBnUFWLk/CkRxpNj7ydjrWMlv4m0vT6sxT/zKaOTVmPz0F3mY8ICqjhetgRQn8UbkRmgV0
w7nELE603aXG0J8fOwPSa2cySwY1xZNWSJ8OA1EMI7xXin3pol0pS3VRLpvV99P5XIvD0hVZQyEH
sUhTTt7RpBAUs4AC4BTzbg7vB8WZXR+bB2hEc+++3wL1oLk3S9b5Dbzq+safG873P2Ea4euDpMpH
GZGyiomK4HSVCKVUzVTNaxzqOdt2/KUk6woRiOQPy9p8+36sc8vD57HMr48RnIIyuRTJ2IFCXFqP
unehbz7VE/58MRSlRFERFeW0RAQb3YNAmFIWhTAo5akN/xNQUnFhVZDOVRA/rwonlRP2iV3S4k5w
oHHQ39VXenuIxG0pH7S5PtzmHfzK0neGQLnwtP48L1nTPy1HJwUVCQu3mVUVmVkb9K+retssrI28
ulTyks49KdNA1cEXQiJi5uT1DnE1KZkkMo4t0pef+Xa0SZYY8rSZZPurZJHuxqfvJ8e5WtGnIbWT
dzwtFavrM4bM2d3SrUsCDKDiXlAufKPOtDmZ7H9cm3bybqtjDwio5SMVPNRX4ty304XvRPZwkDaS
rczZF1xsrV64ndrJV8sP9diTAFY5clHNytz8UL9+f/suDXFSLsRvm6iyx5QcaxOsY3ybJcX990Oc
e7s+3Tj95AkZQMwpf2I31N29It+bSBaIrP9+jLOv1udBTp5OLWoc9zsGsaChpdWzat4Sv4ndmScE
UFz+kcBvTaly+whILow93aPT5cNipyRZZO4AiT55u0J4fo07wqjuX8dFfSyWplM57kHbTA135HWX
xptu2HfjnXRxXDwwelixufD2k+ShXaGuWKaby9uYM59rixLNH1d28p3RUZaJMcUch5zetbZqV0TV
LKwlkTa2d/G6zi1SyNJM05BQpiEx+7rMu0MSUcPiNgJ3XSuIpLqFsCyXlxapM9NRpiLPHldHuKF9
FJ8/bQpCT9CrUctrZ0SiAM6WMNpVmgRXf39SyFPEFt8T2UK8enLryhDagDDNerrYwSxaUXqzmycI
lqwV8ja9qDIz1TPTQlZB2PFRNriy0120oGaDXIkTYXhU9hURSy19/IhcagWKpqC/KchSxQ6arVht
KvO61366mfDWYoavOEAGQkjZB3hUrt7CQ1mkBftLAp1QkgEMQzmvDgG4MGo/JLRk97gLxeZZNG8B
PMwwlwIg3JaG5bTCeFNSsJEy3NfBbTRkRMmRQ+geCpq+6nWN/omc3DmgmrhqkXCRAUiwDYQGFoW7
KIYJCTW4J/WCCq/cSddxLz7U0bDzouQoehJ6CSz1sraqarYb1OdmQpgsDDwUKBY0utjGCz4wAx2E
e2MBeNap4vnldTlQSuMoo3dg0xSZREpsR3q1dOXnqtWoUNCOGvrnxLM2MEfsTnvuRTamvrYtofT4
Jk0yTP/9FIVQCE4dcY6Pw32dcNAGL5BSpy2IJYEyxIlUzef+oNuVFhx0/gIhV7cmSRyt8O4aP3wB
Pj8d5966cwkINE3uQRkve2qGFAOrOD5WIXVVOaSRLzS/DEJsTFchz8qQSTwaN3ACZiERUMBQIWe+
VcNrxhMetOpp1KOt5xtvRtwvx0rPZg31lwz+JuTIlSBGy1x/VUdyADK4zT41UEONtr3WbON8mxh3
XLk8TBVc7oSGlsF8NvF9J2REosIH1LWIjMgmkmlWKjonWrfZYJy66ojOxc84T8qrsXlPxqOKeyqk
GB9w4nahqLaq8qCT3er2TxgnZkZi7EAwUBoDcS2+eZq2DFFj60Uzh3EGBsoVqOOCuqhLdy0FI4Xb
/qr3Q0ggPwbORFm/Cii+kaXkVQkynqj4oZEpafQF6u3nQfLmppgsehEWgrAxc6wumBkIUEDery10
ClwdxMWh3w5VvNRcaDk68pYUHwic6cK9EUcNLQUWI23eVjclITpW+GiyLcNP7gjKDmAA/htSWOvy
0Cg6s+xWsZ4a5eNCCuI9fVfeSCPlAv1+Ep4Qir3EIel4usHEVfZCYTpCCa7al66AS29MDNSwg9di
3S+7ykAVJe9FazwWjfSgtPeSIV0nQfLmRmTQTeJsaVh0gkih4L2kOaGQRRVr0rrHIJUkrTeDyPzY
FDdZdpD88hBWfIOs1jZ6YNxSgxMbzDQxbH4Pm7ldioD0+hrJYE/y6HhwQWCLw76JxtsSoLnQqne9
dh9QNB1poAV1TO+ytXPVXwalQYEPkjN5wltPffSNQwQvkZRnIPmImeBKCv3EWnUV0HnHFoV5QzlH
D7AoFfVdpSh3Q6/MpSZehDRDxIRIVzlZlCZBzLwN/Rs+ak28FYtsm5u1rTOF9ShfqKKIPbbY+ipV
P+mpqEQ7DvHZtOEiNHCRwfYy9BtBbxa06VekTHsoWmTyiwP4XmKKkrJ9JZEuinTqVc91PqcKPpQ5
FDrcmritDI++PjZ/JSX1Q3tXKEJLakkJu9nm/vNoXqvSr14/JDxdaFwA6tQrMmxotL0o8OxZNebA
vmZVjWfEKImp/lkN4yyNioWklDRiN0UWo/MhVFPhdmo/W1AytWsuGxIJC/1nziLZeHdleJ2nj0oK
wqxq5rL03qrtWslvB7RSsUalDQ2VJRawt/HkhI9ddkObZZZEDf26Z2X41bZchPUYVM8eSKo6eg+Q
YtFPHAecQjdjThajd7SMHLr4diTzKhrMNVTIDDBer5HK0ek0nHx7SvNyIaAIEgodUVsXDXGNvrog
Xs8mq2Kvs0amurfIC8URMm1TBqzqLJi5RAqrR1h5T+OqsCire9eWKjFtXofyXYLRiYdjlWGEjpV7
t42Pw6BtK3X6y6J7kKgOpMBZlJULkeuYVLVKAj2WC6FOrtaPrMGOUaR4oVLbAnE7RvWmxBUDlAYG
PquHh5icTn/hhXxDXKfvIWAIRxhZm7C8bVtljxjvQGL2QlRI3aXTF+NAfPINIL0dWRwapI1goE76
GLgryKdEOLxWbblRWFcG3IjugJpZQ/RMrhSHyYWcAiLEnEHl/wUaH6Lneyvd9q2wyY1olSOD1dUK
ggw7Nb/ZsZxthL755SnqTedlJlTAHrKIgIaOGm0aHyIZgg6f2ls5lJeKViyNhk8TbUZPreaN+mKa
9yGhesSvRMjlyOTDMfUcArXxiujKqsfNEKiLCv6LP3SO5z0JIGRxRo5qs4NSRpO0obvRUXJWTfLO
r4Vkp7dAL3R5CSEYwvBU/pHWwlSVvQrNBzXbdsAZQ+tGNlcp3ZWobF8jo5vHhbII8Qr3GflxELv8
dqaNPzzSpg0mosaaFvBZN4C++6TRVv6Wx+eYOaYyYxcjR5aTpWgQEjb8lJGceOlETtYorUINEFny
zZiFpN9FhrnyaMV6zVOYKQvc+jPPyvALwCaOWo7pWwWWtmZBNm8fYILPmnZrgbjBtNJl0XK6PWrW
2mGCODKHOezGi4SMgrEaVnxM7SyR5x7F88Zd+MFaTYMnIdg0xWNGR75Xt5MPn0QuiOREHVRxiy1e
WPvdQOYT0A71xtf2YoWXHr8tfmLDfzT4IVbsOTUkMkNayaBkUV+P48+u9xEwvJakSOkED3+U+B9d
lHtTbIuMiLypEQCmd57wlElv1XhL5Dy1+XrW0D0iIySlVN9gk21xlJbBe1uxmmeYOm8GE/JG9CbS
cBgVvtggflAbePTjLAWzKa2aEaQqwXX3JmXCccQ0mIDO9F3QOHtvfJ76rAYJI4P6YI43Rb8xlass
ArggDbvapbGbl05gqfu0tpYekSSU7p1IAsNF6OIAJ1k0q2XkEsldXOWoetHNz7LsLWi6tWlcT63N
qoOaQ5BxGAM+zt8pfwAz5RfoJR5zjLVB5VRZjpsJB65F4WVivFgrqX/O4ntDpRqceEu0c3SIy0fF
YylOxnlg0hqPb6XgQejAodEushUosmHuIv4IVnKZr4TIWrnY8UMD+5fyqGr0q0gG8dznmoK97JVX
Ln7lCQrUdtd8SYJ2r+Js5ddQgLHhSeAhDq8N6k09CaFNqWLG3eV4UlPxuZVvA++HFrQYC5J5gks5
EPGeEznTMpeGEMiQ9goacubidSYjJmvg2BgcfbtohTHSNjpU/M1OEAV2FhW74XLtaoAAP97papH5
mEGNrTfcMHeImp7VKF7KCSvGQ+XB+vgS8uHRYqUMpGBbZchFlZz07GBeqcWiZrrK7VuIejSIUJ2D
KYxx7oMwnBWTsCtdjlZE97E8lhGeaCuy/STdDuFTRs4a9NvAFa8EPXgRrW7hKzcJjRjycQG1kDzZ
4AMjFzY33y8clM4dWzRR0hCkoWI3TyuJBgHV2qiDOBU3gLIOic0W+lqnHJxtL4w01QlPzs3y55FO
6ohGbqaNnKGqAyi8T51gA7JlLc4rOz74jviL/33N0kP30lu4F87sZ862MvGpomZgr8WYdXK2bVIR
wTZhKB9nW1LgVt2iWtfL6kJh+ExV9sswU7Xn09nWdWNXbLH0ODpNA/z9BlIRPmUKG3K3kS+VM8/U
jmRDQ59okCOtIPX8Olpf9ND2rXK6n2TqPKQO/LzH+MWdkUjjuPthe6noLJ29PqxNNFZktLvWyYhC
b8iZWfCF7xfJvr5TCxswyZyP8nbcj9osfYmO3SF8rihTeBeuVp7+7pPZg+mNjOXpelXdODnQJ1Ef
VuHA2J1NFo4jzAo72JRbxSmW7pO6Jiboh7pIFoQV77pt4iAKnV8qXZyZRdxmQxSB42MeUE/qgWnX
jB4RbVCwN2iJlzWzyF9drpCcv1QywI1Juqj/qb3QgvpIfAiS1C70Ze+wCPLCgE2ihCHYfJGP5ppu
8iw4UkCx0528pTFqX3hZzywLypRD/j+/4eRl1UZXNMZJtqkupQXUjqW5Jpxtc/lqz3SJrC8jTXf9
00uT1cVItYiRKpop5ka3xxWKB9tYKnP1518oqp0pQH0e76OO82m8sKbKhZiOBW+Z7IMtETKztWHP
hV3nkKc2T+1LDp2Pys+fpu4f91I9LY4iXBZMg4UP1ZgDHMIO5toeyZEzXnE23Wj71jZn2B8eg13h
dA4Y8Vm4CQ4Gd6S8gq5frfVtfQ9A+8JDPuOjsqiXSrxUBlA07bRfRrtF7HKFWz9Jqr1V7sgb61gv
UFauumW2rLflnF6oQ+1iLi+QUVEQ/Atdi3Nv9udfcfJa5Vkki43Kr3B3w9zbBnNCUw4IHmccTleX
r/qcDpqrNjUWEr57ingytUfcLWou8jiwjS+ClfiQL0InsUHTthu0a4BG7Pg5JsHwwhJ2roXxZeCT
mS4lWsLefxq4uyUwORzXoog9Q3mKoztrCvIhK04UDslwlXQcO7EeyZCzlcWFV/tMy+bzzzgV0ucZ
ZDRX4WcMLGPoksaf7i//HXqpky+FK/EqcfJdfD/cXBh2uq2nb8Gn2/7RQvj03rVNHrKjYdh4Xb3A
vFjA9Vj4twFmXJL5HFqZdr1HEb649FU+f9+xJeCaVrHqnVZmw8wTQeowwcIr2JJXSBxvsbIKNr1+
p38oZ+o2WFiXnvaZbyWdTHT2pDlgzjs1RGgklcshyR2OiSQtJpw25vQPCXJeRR4K3/jC5Dq3qn0a
7vShNihG8NmyaQ6Hh3okWVl98WA8f/8Mz+w4sDvKmqVoeJ9N86TTQngpgTqNT7cKyZgKSqZQXr4f
4exlGBbNez49mvHxKD9NkqpL0R6rjCDGm8YPnJxyTwdF7e+Pgm5MZkOhIRA/NW62AUyi1sJ+IQtH
IFbUtX5YFHa/H+SMSoA1/9Mop30iN4tCksRrJ4HS0ftUgrv7IN+gjbX1gYysF19T9yTB3dSIJZPI
3chZuXHhQBmhjMA8ssl0uSZcdlEG1moAKFFkP77/iR82x9N3Eku+qWHDwrSuTUvzp9stx1qpa8jo
nUF64jatKCnOoyybe2wl2z0rUKYqdtQfx6AH+WLMfZLUdQW8EJ7nrGWhYJML0HY5ePH8wk8Tp6/i
d7/tZDPdiXVbiklYE/wAMekq6ALOaR0xNIu8lyGZlYRIGZM2u0qPhnCo69xuyazKc4IdiFB256V6
Gxl0I4WbsqUGAEnDJ2FUJsM1AtqRS699y5vowdNqDWTBJdVCHAu6DQPfDvs3s1PWZvXQJuJcxh9o
poS6Eqc45ulRttD9BOLKgBMcPiPSxj6KECSjQuofurInglB1DMLjTbC3LSUF/xChwrQ9KDkaB4GO
UqJM/TwO7jSDCCCYdf5DXUpUmO8Hodiavr+FZI3fMp8VQu6UsLAVBdzg+Fb0hTOMDwNJDVr10HUP
A66+EMevLhS2RqQzdGhqqDDUJNwLMiV4yxAxuQFMqtI9PtKZDEUyw1Y6ADEWQOHQlKBvg25E8fZB
VXKCrdYDRY3vn6d87s02TUo702KI6+lkqjVtEREC2bKh5PYmQUFm1zhv23RLhPZar6zHnnTYZHwe
kle53Rn6riaqpjF/GAZHmhaPQc9BXSRWcIh+9gQv+ABiVXOYhS5svEF6dKllff+TPxrHf56Bf/zk
kxnY1si2Gh/CjL9O18qs+Fk61NwkZ5LjuSv3F61S6oKz/qe346Bn2b1tbOpl85hsm6vJRmg5U6c2
v4b9tWoXxer7n3fuNPL5hp4sxkE2DkA3WcSSPpuboMICsINFswqpsE9tKoJLl2JXbP5vo54uao3U
4rxHsABVdG50ryPVxxwNJnh6RLK9ExB/GRUXnsS5HcvnSz05++kgG7vAQojhi0zy6lbT2CKKV0pw
oURx7vv2aZyP8++n5TCnHAZ0fxIIubwbMmEvl2yvl0Y42Xs2Salo1cgIQnndlwDPWUm+f0DnZy2q
AV2cagOojr6u6R6YtVKetne1Q9ycXVz7x+nMUSzbg2z7nD1QMItO8dauLA6Rkk3izwaJ2kZ05JX1
BI/jB26hfTxP78Xtpa3YuT2g+cdvM6ZT56cbLFrkLQzINZxG3FgEKEholDKUzRJronHwlHL5/c04
/4H7NODJ0cusA3EQagbsY9s4aAv/x3SG1hABL9x1tci3vT3ank0Hwn8ugOpdWPXOVUxojCmSJOk8
CeQpXy/YsGJ8HAHjYyN48VaKU91j7bgn82FJWsYMv9HW38S7Sye7c8oRVVSodkkqHlPlTwWvMqgb
X+DjWc0noWdEkQZOKJmsayJEnpT1hds8XcbJSvlluJOVUhsVj3ze4nfh2fCirVwKMpSq1/pC3f6F
I9yZzbUqo7NQFHxZ6DBPFgRXkQElRNLHHH9/jn8R+u6YR0z5GQ5uf+XZHKRm4f2lMuK5WsWXcU9e
X0soW6stqY2bu3ztE/U9wzhyE2+VTTpvEW842qU7K5+5s5+v9ORtHvNJz1sx4lQdMRb0akja3QH7
WJBb4c/Um++f5Ee59/RJfhrvVC0WNuIUxs544ZVwCyccpkmExKm/9paWRzNkXu0meRUNLhtIUTrn
uLhw5xCQ7VX4dukTd2bd/3y7T+sTAN8yqZlWS/xolQq8vMHDWJIy8fD9VV96rqdrppaAQ+zptlEI
kTckZVNUNKlB9bawNLfD6tL7Mj20b27yqTC6qYgzTzyvRRitLX6XWv0VnfI5FoCKztvkm0a9Uj6t
mQo9TnAilpEkLU1k99GyWUwPDvPQhb3Imc3dl4FO3guSFmKST/lA6y3OSqZo01qOJv/9z/OXUU7e
BYNuSVsOhJPk6kOoQjbCCvT/MBE4FYIJw7kCgu1kiDr0vKYKxN9xEcmcppJwY8zJXnog7ODgqzPp
eGHEcy/4pxFPBbRNqiaGmw30DHZAOlfFUsDWBEJpEqp1NNT+j1d4qqMtzJKOJYaGDwtAdNMsk90r
Lfs1cah/pdh2bqX+fHnT5X/64rs4heFZMlwxH+zkpthEm9BhyzgH0s72OTkCHnBIs790fDz3Rfo8
7sk+NRVVvQQ717J37+YgLRFd06PYTK+Zazf2Ra/Dpcd48kVSEqvvSL5vHVFIrlogsoT8AGNbR8Nb
Qv/PLCK7HJ/FlsC7hl4rmrOPefS3EIyH/C29rcu3t3r3kv/n9K++smEtA8+v/+vrH6vf/+y9Zc5L
/fLlD/MPnOE1WbPDzVvF4vBf/8lf9K//51/9h/+CIt4N+ds///GaNWk9/W1ekKWfeYkSiA2ey/+O
WVxX8dt/ZO//sXs59+/9C7Wo/kYJVzdFmnsaxBN2BP9GLaowE0UktAabINo11Dn+jVrU1N/YHEsi
DCjFsKYayL9Ri/wjuA38pfxL4sRhlP4OavHrNwwWioiVi42KPtE+8DecLI2l0gimUk/UUS91Ou3R
FKCAQQXUwMh/ujfH378fXzCLZ4bCH44rReFW6Gz/vr5rjcxnxagYqhPYknTkvMc1iYyWevSGbCkH
CUa7cFkSEmj1AP8L9Tau41nSw+2Nta1kFKvOK39ZhfgWIarwo+FxVIUVWCmQz9HWyMNjjko1rrKD
LggXNh5sF798FD9ulITaWcahg6bJPP3Yj3nS9QFoVt6Vtp6bgnRoQGuDrEoCB3dyDGKwoTSuHnK8
rGpBXnlm2nFEUMUY3HQyBvj4UcyVK6Er92HkL8xntSEZyQ28tdLAHBNqIbRFk6BuY8RkhcSrG4iO
Iqwhv4mNsEHq085DGaxVkiOz1EvCGYd0kiMNW29ymKaFNBMQ0+O19redBLZksLZhHB6LQaA8pD8P
xHCbhX8zJNbWa82tHxkFZQuotDnqE6nQESIL7S7v8DLXcbkZFAtZGQdn6OQoBywUTOAbfUjgmAup
ABEZYpF+V6nGdsi6XUn2yyxtsgN2BCLKUR+SbkMCi2W8kHNc4grGheTBxo0DRDlSD8B/WLiojSNR
WAqK96STN1j6/JRaL7Z5ZBzd0VvXqb8ICRvniE3EzhTMpyPw86tN27rXLGkYdUE29qO0ThDLqqCq
GkO+EpTw6PvhtZQKKwsFUST7+7iLUbllh3QA0pyZGCo1QOIE7s5U0MxWGW3btJsPlfsSEe2JjgoB
h39HFhBoR3cyzz23IlntJvPPzORZZjh+Hd6UcbyUrH4ReP2881UgWf66T2TSZ8d9GJPkqgl3MggO
N6mPo1zsQSLj0I2WY4xSqtK3BcKbLtdfzN6/zr3sBiuHhgg4hVYQysExB+E3qzuP2ILMu3GtYuGR
ahX4IOHcQFiRTvbs9tZVhJCrU6UrINSU7jKqb+TF7YruqVO0HSh3CFokMkphQxwYAquZ39ZInNCN
5g0k9laVHuF9EwyFKJOQxvGn5vu3nq7fRGqH/DEhK7hoY0geZnBvklvtKqhmkpQJy/LiLWTI5Kol
9ktzkphAxiQcPJEDe6xqZLSNRPwFZIcQFc4yiIwEVgjCcVIHMxLYR1tIoinkDbK2HmaL0q0Feyzq
p6HyXjPtlxeO72WOMxiwWCUEKhkJj4S6Ydj1OoqXxfCk1+aKkNhuBseV2NgpSkGPLfig1AimN9QK
AM8VhUSYR4hUWuiVKzlOH+tU21o10fFtIdqWl++TGnA4GfVWsTfJ3xBDJkTfjjOxJiLRzAjr1p9d
BG2jDrkzamB7aDIaRHlKB87AbnYumALuBD3LH7parETZust40nUS71RRgmsu85qnpnlbEQFUIhIF
tveKI04Yq6fMdI/ADg8NXDl1KiOTWTFIhGgm+V6LVlmurT0xhZGmvfR59FD61rXpBw+eFDltU6w0
v4fjXf2wFAgb2cBpPma8Gq2yKFy7qvsey8J7W4xzs6VxQSTmMJo3ODmPRqi96CrueKm+cmeFGPcz
JHQv9URkt4ztqKgvghy8DnCzK8l8K7ti1efaC0kIHaJ415evwiQ6inX+i5BYOzfkazcpV5InAi43
trHZADqPH4v8Otb0VdxGD3SaMZ3W0UGFMh7nt8B/1yXgA29UIW03O3nsAR1K64r3b4RIwglhSRbd
ONNQ52Wtt7YwsUZRsdLd6tgMh7qrM+rEzDtB9he0mNYZKV91hUwRxoI3Ao3qwq3VCUejq3+wsCPF
jJxiQk0aoPHLlSlVmzSKjtUI/oU8OpWcHl0v14IO/jpAR18AgEiScJtCyyMUeQ/a51lC1D645apH
CEf63n2becRIebOuYMXK/WtyDB6rn7GSAiDsmxJxdb1DZA2eO1p6igazWQBEXyLNs6BrEBhRDKiy
CsAPwUgkDTTGmRno1yUcdnj3+b4s8r3rQlRovUWDI37W58bLIIu/21L+1i7tLkv4z9f92Mce64/N
2v8Kyv6ypVu+ZfuX5K06/au+bPz+P9npWQDAPu1mpl3nv/aI0yX88x/7rKx99nmvb7+AbtA05AkF
9TBRtaXf/93fd3uy8puo4PAFgw1kCwE+B7Tfudqy+BvMLVisk85LonfIeOn0t/7zH6r8mzLJldgJ
sq+je/nHXk8VfzNBcLMLBIOFqgfv6f/sd/+14+IG/r7/PbMDg1k9bef+ONqjxMKBTOmV3RdOfX7f
ybmjkUKlJXsen4fVg5ic6Jddrc8MM6CnhxSzPBJfCdo+PIqqudXykoaPuYyyBgFtiPSViBAt0zh2
1h3szaw5NIL/rMl7oQ3vtXr80RpkN0G62Rieuyc0b4GSF2UohfdSLWboQ3+YY3GFJaWGIEQ6TjdL
B5+YEHcZJ1AqIx9+/mitYPC7M/qT1ryNFp2oj/PGGBChWP3ehQGzbgX/pQyquy6Uo7noStlC1kCe
eDJwSGFMHuoeRIfGyo3/RwT+GdX3cK9flGHiG/lgQSXSlHP2qTNCE8HQ4rcxBjyog/QqFvmO0vV7
bhnXuR/CQumvggwmKKGTRPjWE6Q0AawCmURVkPP7mLpZgJAGAtOHyKHiKTSeujxBwjta4DeaDITj
bTMlzlu9+xR0JnzRDKVnHoxwbmZd3iXERVK+Gl89LwSQrPe7IEAIK/rE2MAXgiQkOQLb31omVJOe
oVRWh0ggWqgOr1OJpo9XmkdFA22YjebWqGnF1eMuDdpjKGSoYgMYGUJAXsQU2hSmcD4hHjzrRvsi
dmj13W707YziS2RmGD7iK1ctCFQjAKmNDrHwLNXWg8YHxY/5ryB4LPPyZxF4V6LfbXozvUmEzHfM
Lr3VkAtr404i+m7Wl96hrRoiS4Urmpp2Esbvaq5tOwXokWR4ZDMAReJ8dKcVsjUb9VfNbR8CA+qU
puLJEPqtiHsDPwO2s8RDFMvTFNXqmJCd6Kvqg5Cm110dX9ed7M+0AQIWue0GXiGU87ojETUzs0rQ
RnWZobJPk/u8jW51g2AD4rOg+pAn0R0DDJ/Yd8SrRhynnlR9S36jLURTMFOjiLOaXaAPKsztzFsx
DVaTdJYOaThGEDZqKbY7NlycDMJtIsJTl8X2Ns2gLwXSM1s4mHDVhpwFWELQToibvpVGIsdSF8xJ
kECv8hBRC233yGnosZCnrXuz6xR96VYJmQvNXROAIijSqyguV0YLtUdBSa17L4KvrMcpYT2UzZ9p
Kt0nhjcXQvYk1BTuNI8N3yB2JIq0RODoTsw6RFzsgB74g0CUHipAeTO9UF+FHkBu3aZwglT8b4pm
B1V+zCxoL153//FPtVqAMMOOQK44ECidlTuuoiybPtkIHXYQ5Ku/CDib4YPb+oEK87bqNrlo2rkc
/wTn8CSa7bupDj8DXn9Cjp3Iigj67YxyLWebVCdYV8W+57VVRc56f9BmrjFsQtCTmsAXsqwXnKxj
NqdchNrAw1Ui3jaxpdfK3mKwhnnSulddOM5lrbuGpLbTFB+arb/1O3GTq8mL1pKD9pCNBnNYjq76
Qd0hlSTEylzj47f7qnMkV3qgrtzNlD63E5XTXNpSKJQH0ihML6AI5KnURmTH7ZTHNgJGIzI4p3ou
n23WOL3deS3OXQHTj5p40OrYHvdedZB7gOOWZYEEwgMeJmx3jKVFnJrNH4xZk7XzwtJA/Gjdfa5x
UBJGIsFdAVlDW96Ehg+7XeRIFtdwbmHNtI34QD24XQlcXY8Uf8lRo0K6PIfMDLAmMohCyu9NK8Rf
Fb/LvU7fv8ebUFUgjHSgNBkOQz8q4Pan6coY1U2oh+9qwV4nkgpilQmuqxMRiRnyLymS4D0ZmMKq
4Y2cGfJflPJmsCXOMkmrk1k4asMiy8JDKtco99v/pu7MkiNHsiy7ld4AUjAD+msAbJ5oRuP0A3E6
6ZjnGTuqdfTG+sAzu8slslNS6qek+yM8IkgnCQIK1Tfcd09uu1M+emaT55u+lDfJnNgOLMnXvCw/
ZnDsZJJ4bsyDsUlIjblF+OuV7122DHBV77lvfcMRF6v6Lo0p4sIGCHWjliwqJqPa4oKBxjm34XWz
WR36wFBX/hh/t4YfOaIsVxFnABMMvGBKJL/EsXKYZzyWLAWv2SEWT1MFdGasVdUbcdurGYNIGxLH
qZA/J/3Dj+kVYyEUO2TjB+gy0s4usQfvW5mTJO0Yo3DaDsCAOaAizqXxTErPzp/L376ePPI+vVtz
/zXZ0U6dQO/UA51uTryC1JnU1WJvsdXmJZtNOhdA75IGHjJ/LIwxOn90Ax2qBaJssO8mn0KLzz/D
XjdpY/eC9e4XxJ0ZFlNdlq14ZM+24Ssu28K7UmF9WAZOKaLBaay3ONM4QrN2VfkBOWHsNyuLUTFb
ZzBWU+R9YygXDj8sogW8aaF9UmzLXXOEu9rA6UmrRFrpvX/OmR7SbFZMYxpeNcTH2gfZ1so/pKD6
2YV7PJq+rerSatrbTM7ezQkuUpmK72L1oRgtT8XIXq1ueDZUUA7me2vML3WZvSsColYPaILXz3aq
LHETqXwu/fRLBe5N3xX4u6XWBgUglDVqfYyx16yU7CjVAzOOLQfo0JdMjuQPK2A4SdTckagZX+Kw
2/YNkOXCar7MsSqdZa4OoSWwQvZMhzcAWRFjQlSosO/Kz72J9+escGBbAiBxKpmeUdo/4Pw8Yqov
5NPts6kz46PgPTnq+rkMmmSNAC11+lQ/dUymMyk6MJ6G3eZQKYd0ziDfZq25A7vzBYsBnMSqwEjK
gPOdGSqRfqNRixGIZ+W0mxxDBktdFxAfFWwR2e0uVoOPWm9xzcIYP1pTPihL5DI/52rM05JCENra
qZcuwSyeggJEg2KwwhgXfBGZ+p2TXjrCzm5MX53Y7jYU1MZG3saN8YIFxzNVxf3QESsh/+J0Kq3w
GY5XhPcWZgFSQ8qoP+JXktIWwZKExs2sTWpCzE3J1t4emTBugcjwCjK9KsftRVM1lnDOEouILSeD
qe9wFA4r9RQ0xSuSC3VjJVicqzIcD186DE23b3x9V2X1TijzBhXiLlDffgdlWMX3DfJ4de4cP5fX
2K+t09g6Fmn9lWnwguXSYHQuXPv5+LNh3KeSS4b1ki87ejFgHWVd/KttjMrpR9Jipawv7bz4r0dM
zNTGScsa1BPEsMJMf8UxTzywzWXPt0GBxFAs/R5ztAAPt1ytjpZa3aouIYZUpJ6KTc8uW5U7ory3
esgvRSf5XpfXGITVtHvoajt6cI+64DrIxgmHU7CTeUfrtacSZIBAsvV3SY8vShv84uRbxdDqnFkt
P32hPA9TeVnCxCwyd4OBn1zB3jMaUDbbCmd5SOXoWMbPuOAgJ1dYJRnjO/x+TB+ODzkMglWNyfWq
jmbSTl3x5tD8aqPstdfpLLQczEU4f9t1x/YVB14e2h+qtsZ83oeqItWEuGVWM5tkYSFfdMZt7vUd
EGoU5ykOq34Zv1oc7Eq+jxn834Do3TbJROlurr7HSWLQwhy6dWv6GQdgcCwGjU1szhHPEvu6VU1B
SA1A8tqa/85UfgTyDThiH8rWVqcsp2pfijUwC9vgLJnOYmNBgI1Verup2Xod0ZxFNg/pTbOoKWBh
2udMLQdNheBuO+Sz7MzY4SdphmeoDmpUbgUTV74KIJTR3yYp3WqYMGdMgUEHQ/IcjEz1aj4moa0/
OyUMGkeM5W1SaxBYnVUvJNAvaUxwLUrHsznLmzy2523h2ydByO3mVj2AxMy2JpGIh5HAA1Hft2WP
jjoHpaOVIe+u8p7NrLRkqCCXYRuHNcHgJCKmiBIIfIr1u1lGWHAKLWGGndJ4XG5RoY07QSnAP1oJ
/qua+iSHjCrCGbv0kH23dkdkoSiEIQF7ed0QeY0URpOSGRedMp4zT8WXaTUALAwMzLRuCWOgS855
ObvCTze1bHVbJdmrEfXTTGMfNiZp32tx5cqFfAiW8LSjKONo82lccFw2XC59AXRJC6prI2tDs9Z/
l6IheTUL0qswrjG1ssLCFqlrN2NtqxvqgF9Nl+MxvWDBgMKCwJyOk9k9MQfqT+nsWPYMDNYIh03X
GO+GNrMj1byzLXaZpU49O+hC2Ytn9aHOnARSN+yz7DZVOvmNBf16KTLrnf42F/4TxLOnKAy0VQSj
TmcEOEzrjzaqMNq0BoKO5l5Ax8aZYDXrReToFc9FbStqQGyoHJaQCzXGgkSROAn1JA/fhQy/Wxkr
JkgXjm0Q8eNqhCFFUhpO5U+YhErT6EUadfM6DtqtaDkQxEKqiCwyVPOoddYZVCkaJsYAtza7ZqLo
pyHNX3ym20erOxjQK3htag9ijOxFabXD6i3GDKIgddCkhxaNtZPUPEr0KoJFHaYQSrTkTbI70xO9
rBFNmWBWmeWFXvs9U6YFEBfNTtj6xJb9EFGIS8hQvG72MbsdYvrrxlju/F54IkKtUDFIg8NAra+x
c9xpRQ/bwTYOeRvHh5bGhp4VDPUnSutFuulFLDRgvIM3zktdvK27lZ9Hj9x8K6dcuPNEFzrHHlaP
tOBSkzTlEkaLFbhgs1/kue0mwyobBLEfMMDZK25py09jTPLbpN3iskEVVOmPmOXUyUMZijp2mpq1
G3bxxs5JVQKlic+//5hjtWKWNg63fgsu1WcIFgtnptPBqENgHN60Xgl2qS7jTpO/MvSNM3fM+GYl
DY4ztBxtmaDg3Cl4iqaZetLTxPzIilOv8kaV1rn10x2sUixO+qOqtelLow2fPNp6owVjuQb2iUR/
qk52W1kuE8bxWgZgFfQGBs8+pq2zmAGbTtNT0AX1nrQ41yhS10ZcffnVk2rm5UMdqnMcTeJotcZ3
2ImZIibDo9IjCeJn2vx4i2vYJPSlstYk6buqmueYEuxqSCqKAF01uB0T0ey0pFOyXHlQvVIcvFdp
R0jXqbmM9vG1MQOZdl4UOHXV3cYpcqPeeMSp8qaZxa2VQbQKBkz7KnhqquxLg7ujD9Yts3EEpnvA
XNsTesMeY9BurWrYQQRKcTcC9VGw9VIK2yYyOa1WkPdV0cYoVWkT2NKaEmfLCDxj1PbEvC8gRsYN
DY83ym2YLfUI3lIn7MtrEJrvdjk1npRJozfp1i2vopolEmOBm5pbvMmWKkqN90aNJ4SPdYzEMR71
8IO02I5W8qi+jSH7d6BVmLPN8Q87GZA8PanTCJ1Z1n5JBiidXAHfQ7MqJA73MoP0sgrS1AsLINSt
1q+xujlr8nSyVOPCmPKqUrU9Kw/KMxuhUbzri7e7lE71erCDz6TdpVXNGKUqfqKW+VCt7sw47k/0
0e9Kj+WDnne/AgkTh/KRkDNjjPIjHCTm6DdJM3PWJBR81YHoo1x2Q2ECZpqG70FJmy3JCQTwS9Gz
82PyamYS3Z64eIZ4edTm/KsnxRFiZKK8xhYWS+X3YMa0EK5bH4cK6Wo+ezmFAaKBiYIUiUpfFI4R
MXisaaW2UmKTLNOH9HYx8v6DdJBgdEisNRU0WZK8OHFpAFnbBmP7rPVjijwhBSS55tG39zGV77GO
lUPVYTtR29YBe+QZ54WZO9uRdLYid3t9atyCiZqt71sPA7TDWh2O9Wx/hb2nAyfV3HCp6k8F1sBZ
Q5hk6SG+hGGE6WZjsmNSmjQLS2cA2vzhx6mxz/AeVwvArib33ylb7CwSaT7IGTykDhuGJBDP0Sy/
jin9ydzUXCpOPfbE1Y/ArH/NqnUFAbhWFu076GBMq3XMasPOp+TlgxDNAPm4LX3X2CCTmrI9uTT9
i8mVjNbjQ21o/SwKtjLyPX8ZdIfwE6+iobzVRH+DoYCgbjScPfpns7M+lAZHgqLwG8fXsGDoZX2X
1PekqcpbEie7vLZnTNW0cZ8I9p/JqI2NhQVKp5lf1ixKL/frl14PvVqbsWjHLBuWne80kSGtjDGj
ITUZa6tXf/pT1UCQbZ6jcPzojQEEW6txA0a/9kZrfEuDuPu7eOW/rUvw/2ADgNq7btoU6/+12ONQ
NEVf/Fn5/z9f9I/av/I3iwI+SA9TwdqLcv0ftX8mZSllasg1KMAvcyz/u/av/U1FHGJZNuILJv4E
ooimwNOBtsDfvx+f4yUH9KLp/6XaP14l/1T7ZzhKUwSUE0QMtvaX2n/bl7ae6XqGJYL9jThJHLO6
OXeTXD469amP5+przgYyaXHi1cDXxBYcXlRpN1T52NAsQL6pvR5bmaNO6i1XrppTbZcS4yhauY7y
qNk09fyZEX6/WPoxxskLqTruX9Z5WA7VvDgZvw9ZTtt+OXbVpipoaKNTXZtUeZVA53juYTMq8is9
gfSI+1Ows+bpjRtEbtFTP2FUngrvoHlSWofbnDwPsLYan3//kWChucJYfdMQm61HDZtdcBPZg8Ol
lfrjJK6ywHyrlcjJFcH2OsuKKypsNtSQV5qaYcfUxrAgt+d0ng443Nx1JQwv9FUosCJuaFPc7GNc
/fvkUZi0RcTIXjILmS+SGW+xLI8YofWKtAefDGIuWwKphIgKBIS4qMRYOCaRsyxhl70EYIJITFlC
smAJztolTEMbMBO1tUv4FiyBHDjU2ZmW4E4jyhuJ9pa21MZeAkB/CQVnYkL8HkyP27cixVDJpKxW
qbmn0QsyCdNJl8AyJsLMfoeaS9BpEn1ORKF0LxiXKl/wbD8lJH/4UfXbKKoVIgZxnlX7yKlm7WK6
kmPK8jHydjspQNfSwKDSx8SVoxLBkCdGwBgyppEGDGEYgSB4npYwOl4CapvIel5C7GgJtv0l7Par
2tV7myrIEpLPxOZ4bNy15q4uIXsJNQ4rsPZDp35m4mxtarG2yojzJ+J9jbg//60yWVKBheyQZjef
DMFvcAeSLP0BZhvvoiWNaMgn/CWxUEJjcIls3rWgHDZaCTbFT2gGU3ebrOGpjW6VlC1p6lYUTDxD
OqYdQMCNXAECcqJVmxy/KgMycgMheYKUHEFMxmfsIw/GewJJOcbzvYGsLKUn+LyXGt6ygLscwl+W
qE00jHaRQm5JlPYVnGa7tjcz3GYFfnMBx5lD0U3TZ4K5TfZE6rjvIT5XduHJwezq8L/TudlYbbHu
02MI7sJXpVXePPv9Zz1VbqC3GxXceme+MYpyWKDzGrzSqdKwGZm3MtBQjeHFGtkVupfTUIe3PsyX
CPYiz/HGLMgkRPJqMDuzRExprH4tEHo/io+UIfZRzIs8INopMPWjRWPjzRZAzE5mZvwhaMeQtPt0
AORe7tLFTtCnLKHhRl+Ic5CohzHv1zKAl7IZKb3au0KLcayHpN7Hx5bfyVQ5MmV+HmTvPvwYyVoK
eN85jwHLB9gzNpko/jxJdRDwwSPaMR15FR8C1LruOvnaQxNXKPAqTQkDFTlRh8df/TL5xto2jTU/
dEvJ04noQVXKcLSj8Wn5eEbIp0jR06SLXelLa1t971SwUzDUVaAbNQ3D5d9ZU67TstjH0L5VcxEr
RT8UMS3ZzCYiEiv4GOVT1WLUD4ExPk0rHDLdCrcN3qYNvRGaNxQZe29M1xJCsVWlMIxniJ00+Jsg
mnYaperlSRdjsB4gpK+X2xH7s9ul1lZopZckxtXcl2m5FVF+SmQexhSSqvxoFNYeopHlhxXBKZVN
R2fwilr1Lk4+jDLiySqHZDbelqs07f4+d82GPhoeeFCPZtwM5MjL251UiW8D3/0ZiIgYwZjj7zVr
K1GJfThaO+2z11uX/tfeyrPXRFh3nJncaIK5wCysXmAAKnS6A7TyBtOtpXmrYSDep+sui49U+byu
zagDjN5IJGehuNEz8yiNuORIDMzFtWvNFZ3UGXFV4yoGIrJR/L5Nalk4DUkUeSSSO7Y+sYOEQY8C
F2HdPFbzLuVTrRY9mVH7vizl5Z5ro+EO5dXSSXzEyhhCL83Xcb6u5MZJwrvii41m4xoRa4xAlpdc
t7Z1Y5/LIjuFPS5f+kXX/f0shU/BfhIhQjdWUaMDdM+uU5Q8GZZ6kbRwM9fFFnvFxbWqyNn/Zg36
zsacgnNg+xu5ouvYS2AIJpdgdyk5ebTcnNZk+5M8CytGP7W3WjysMWPx2nHaoJY88Y9T6F6/n3ES
4lJP5NEz7/JCoc9K1TPtGbg7467B/Ipn3jL6SstHghLfQOMxt9T0PBYCipjUXajzi8YmL9ITB+p6
Uo/ITByLUTWLeP83lD6hA1giRy7kk5pIm7SNrrU/3Ml2Lzld0j7Zqrl5bFLzOMaGK0S2wxxkVTZ0
fRhyTKe9JItNUo0/ae06ShOdjUG9hErwosXZidJ6srLC+tYw1erzNgzSuklialdQvCaKqKLYh2r3
SAux9xPzKBprZ3O/DDPy+oLWVNA4aEA3vcY+ndh75kJhJRufimTGq9EUNIipuJjsm9zstHytELYN
k+QBebr6RXOk+/UsF9MJ9iBUzENvryuu2k4+pSokmyjfJYuO29nuVHzz9H1ix9QUbnlCvVYJn4ow
ubbAKQM93wwDcUca3ZqZEdap0dfsdXsdh2nhScl8mm2QzmP/Ihf2LZTBN0MSywOWjFK7U0A/ZLrV
MIeEfuK/LMHjlCXPniVPV3h04ZfUssmi06M8iamTN8pfqZ47VaE7GtutzpTpRCMf6SLZhtSFnj+j
qMWwQC09Zp53RipDEqmZSYk2vZ/vAqncI5O41POww79vSGLuY8xGbUtONoDdKLBKIxlJwpmTBwL5
pVFTV+KlLmM6SEbfuNSj14mieQn5LhZZtqCFaVPuUk5WxUaU+vvJQLjb2btG0bCsMLDrmoJhvezM
gTQ5sI1WHb9SgUoxVR/clNVyB1SMYPMsdzpr3PZZ4gz9k4ZXZR0jFCFoMPH5HGm6xhV+rTU0kTgA
tMUYa9X+/nhoUihD75X5wpGmEx1pexzJUs2j0nx3ELqazN4UlOeXlWMfffFVYuy1PAXLUJZXk1HN
fD+Z4nu5mNQuD4v1qP0+dfQY70OYb6txOqE5hFjb3fKJyXca12/1Z5hm14TJ8qma1VUlmueFRWuV
1moo2nubtQ81lJ70PDxa/U/DlFYqm0GoADBKEROCtqLwtwq+l/Wd5ckVGcBl7sJX37hK+GOCBfT6
eHqyuuiWiOYW28ZnWG/MPjn75bTXegFWh7wzzvaKCI69uTFma2f54aZE+VgpvoPGhRYADb60guNj
bQNRXUzNJBLPHMn4Bgzl0jRV4E7hCrEy5eCBxhWfwnQlWHpFkDuFEh/z6WU2GfHGsDWKAk9Rp11D
UNLNVBKDnvoPZ7AZHFuU2MasO3W0ji8xNCDjVYn6WwX1qx2+pNBYxQSBnXwoiUUU2HpBbBzDoj12
DXENdTUnpRjgJYu+UNUuGkrAiUue6qNUzaciNY5ouzGYTa9x3h55G52pGfeVPrpU0qhasEHMeQ5m
btxJ9FP1uN0I6jl1N29tXqBZc1WB5xv9AAojbMwxY4azPezlaqS4x2BHlb5JprW1crZPuimDgsqW
Wgk6mUqzN1piHxMVKJjeP4NDWS33eZLEDTvGdugvuWZ9m/WIcCCnMlg+mypxmURJJsYMFGATE8+6
xUoMy+wkGTUjafpFldAiIE96KSNrE6Gy9+PmZyOyrWYQYQwx4KVkh6bLEf20lgsafTlD6PmwkwHa
S+CdcyJ8ib1Uk4JNiz/kpNIyzJbyorGm/3eSBFGqQShtrVpgiO2IE70m3Xo87/SMURM/eLEaWvxD
E1zVDAejsvmp1/mnGdNqqG6YW70bQfiwi4eCYMXM17opuZ1lURuvu0dj4vYYrie20JRP1waWo83U
n5eDMGuaB7aaVAONYT50nf+oW75iNLFjNd+1UH5N9ORtCoLncmjuvh2cDXNfp+qT1eZvWpFde+Mj
0vtjVAW3cJa/guE5NNW9KQZeBf/F0IIXNcs/cbn2WppDkUBrlnTdffnEOHQPso8yTwg/90GzEIGm
Ry4u8WAf1Si9ynH2poXTHcTwqS2np4GEoclOcW+fuVuPeMiuit6d9Tm85fZ4n6wRRcOvqYA/urHm
+ql61bTkY6iSz67kZQOfOdbZqZd5ZZLgeTm5lutcfguBIYghGfvlsoZi2pvBN3DAm9T2z1U8YFkd
3YyEVErPNsuX5XL3WL4smfxHi4zGkJrTFPMsB3lTp/p7KpJrwCLye/M9NGa0Qu2NiPmtTOu7HfuH
fICJhQtuUQ07v+rOddM+rLF9RGF+7fSZiDVimaO7H9p7n6TXQlM+5am9C/+qhuMBl6VzmG9wuHoe
o/lVtavzWKbXObXfm+TYGfF2UofXzPfvKmEE8mwi6Z8tGWDSFx8TEWfYWivDeEvBOEkLRnC075bR
7yMr/RTItcQC2Zaeqtp4J3W+5430QB2jat11WRR66j9i235fHqOE4Gkex6darchirpMeXQ3V4uLG
p+USDEt69Gp6Kusfie5vFdHd+8488zY/VLu7mf74FI35PkTdtnxOpAmnakNfob/ZWXa16uCmTSys
Ur0E6XCr6vjaNj9L1TwNbY4obLiHpvmeSfXHHPqdo07Bi2+mbwMMpjKKjr02vkr68BgbBUR4cLOK
je9Xp9DHY66TCATte6o1Z7VTXiUrPAXSSVINT4AGXC68y6R7XPm4vAYvyy+VhtW+VkBkB8fBvmVT
fK0zZl7abD9E3Z0uVqkohzIT99/fvxbnETdOVX00PMjlIc8g32t7uCqs7HFuzoP1U4q10/Kj/NlA
oaBgihK8lqP0oBB9VsRr2PPeD+0Z5vgNx69b3WRXWo63bDBOdUfrOP/7sqls/96azVkfpSe7Hm4S
v8HYrONzeg7AIy7XI1vVLsc0kLTqffmrQThfJUN6yFK7Mttx3yKhLrPwKqsI75rhCOXdnNjpTVqv
jV3vxwgPZSU/mflDNFdSB9tuT5O4LL+YUrNNXpfQVJsu8s+krB8cEkO6Dsp0PyB5H/xL0r4Vqhvy
lvmDS6WHfrv0hIMNohWkDO0NASy9cWOTBqR3CtfYW+dOkZ6sVNzVrlmHIdelmSj6gYeG02vCGynF
5jFMCbVzcKmBfNXM7jTHnp/Irxkv6CCzGthBa/08SnQIW/+JKvuDmdxbpTR3qAVH1uaunQmuWHzL
igI6eq6N9iUewtvyRnW6fxUnJS/efS0hGtyXE7oK/w4l6m7h7K6iA1yufppixmJqSjrKZfl8ONv3
IFNeR704G/k1LXlOZeDJjeGCk3vN7fkVVym64+k5CcUDbc91aluEPrAQZTod2njXtfq5S1hj0vRq
a60nRqQ8EXdBSaSPSabdC9jP0vFjqKBG8pbO6vQ6yf0t9gNsfuSDpLe39lcNXnUuw7fWCxT/2uqD
W4atqxXJp8BSemjlzXI6aOOnovinnG+hUnpRKHbHjGE05KtBauOULx1mW75KVftYrim0rHc9IRWl
MmNb1cNU/fvyOy4ru4uoNolpv7yrBrjLNlH3eWPxew6PZuLIjFH5FNI9t81zroqjjY9EWh0aljYS
1Js2Iusfsepts5Nea5jvMkUVLWtAeV3ubmgNV0Nkb2XRPXCq/GDYhaJR8vv/KdrMKyJh4IXVa1TX
JyWdt2HyNlPY4dADRWj6JyRaqvTVxJVnEJtHOQm2FZztpLhGBRJFMZU/a8KfVFER5QoL85vyQuF0
W47WVqOoGOIEjo3+EqAuXuttr7vLjpqjWPj9BiThRscpX07g7U3hUVZfioRlTTy4LJo5CDcZOS9K
PicxxPNiN1Or0wFGWk0Vou3OVit9ZDju+gFmgvybcQI3T1FaAUjOexxuacaEFmNmeubl+X7wzVWC
TMTWrB2z7V6rFrsIQqA0gyxl61zMjSWm7MzYFfEBUSciNKxvZ4x/JrCCxrFt6kOkXyYtStBf5Hup
5dzCxtHLIgGMjsvufOLCBkf19myi6ZQQp/JUqIkEZyRb3pTThi4lpqPybdSDx82Lg4gJe20qRoBh
ZfWSUz1bvh2vn9sGuqsP0VnpsLrlhS8jaTOGMtqbfB+Vbxr4stp0+7GGZFpudMpOZvkeYl0vk9aD
6OE+V9WTHoSHrI42Cibt2kA5i1VnUG5c7lYr81gAbtLT2mYW3sCKWHNKoS6bh2znD4DWEt9ZtMZp
0x4rGtFwpJ6Xr2SfCqpxy88vG25pSBWU2S4T2/B2IjsjnZrA4zZytBnUyi0ZWklSHav1YZtPuCwn
5+WeDKbAJAcoB6070/C9xsr3SSN5aT+sEyy5RhzXEbTKKZuptB8NIBJ5dQ2K9DtlEMpLlGwjAQIH
3Nm/Sv0I1TWLPtJFYB5aCOp6pDyQBZNOblZdVn2qeNGtYh3oQ6evItnGN59KfDSOXqeWp0iggmQt
UshPDllZyovsAbmRsDKIuQr5XVJ6sV48G774Vuaw8rQGJTYVP8zpjSejjCtc6cW9K4N74699kdAc
awzNJeLZGEECLaMo3FjOB7cycKGrNOPZb4ZLk3S/usgHpOG19hg7dE4xLtJJc6fCdocuRfpTDl+F
iuH3LKufEapxtYg+JmHegybe4jIuheKUFpSIlBbZnak7vaYg3aTJP8Q5Jl0SxFbJ3iYzubSU+wnf
FfsMXftKm/hXQIoQjCiF0+ZgXMNYQk46U8hDU4TQBNWsn8mv1ty9VX3yGslG4xntu21W2YkpBoIL
4x4n8JFLJQOAGVurwJKSbWbb1FU1GZ0JRcNctJcB7+88gayaMkqGfJA9WqelP9JLr4SVMzJhHgoF
3nMgUUhQJdsNFe5Gy0zvITZiV4uBW4+mshp8/lJSJG/GnN+jBuWvpFbTyteoaITjTz3Hed4IEYqp
VbJhiklf9cFARzVOs/UQowATeHVpNRX4TJrQnaIZdxiuxOa/gRhsjr+GIdjWQgVbSEFhDqF/xzpP
b04yrzbbH4PePRJ72Og+QjuTNHSlPMyhQGLn/z54RyfRTCxuDOtZlIMFcRkMhVkL9I2MzEY8aqeY
7qopkKFVTEw201drdTmSnXIDNoXQTKNGmOnpF6sSM6nJX1ecX6oZgINIGRdUpoeEqHSFmlhJINYi
HYZYIu27vsOOKkMYNlL+awb5ZPTJKTKgQdt+Za5+twf/29qk/78OUxmLz8e/7qPef0R5+z9WPxg5
+J//kX5n058t1d9f+/d2qmSqf7NsnJxtxbSwZfujn7p8Ci60LLANYZScjuZ/NlQV62/MSjFbaegK
9qnmYvT2j4Yqn8Id2VYEM/eWwCn5vzRMtXyjP0apbA1jn6Uzu4xzKej8jb+Os1vYsnfDoGJ90x6T
H8bF34SLjRWmudoBAdBPXBW9wpU+9J8owNbDNruPG2i+/2as/p/MYX5fh9CZSZJNbpJYBtf/sLBg
JKaLpK4FQX5X1kioPsZD/Inf9JrRkVWJtu3vVg7/copM/auXxF9/4F/clNCJq+kQ8gPbdbnDj/AJ
HYR6DUu3vLev6nNOIelHizMvQf4rYos2dhlfBuuWfP6xbv5v42z/ZJ/11ytZHtEfvzqKHv5GypXQ
D11Hh3wdwBMcD8Y52TcVHIiV7KWYgdM+eYpd3y021Qld3SU4aIeWUQGv3TLzvEu8YA9G2pv5MHVq
DIXoObmBZ7rJiaHhT/EDS65PCGduvkPnsq2P40472DvD69xgN7jQn74R2zrU9t3EPdOMRDxarJo1
5JNzcRkOTGb8WCy//Vvr1CT4V+wPt82h34TEjdRy0Pj+RsGZ5+JODrARO7GnL7yR39R18LN/KO+U
Oks39MQOkgKnqSNtman4dx7mvy1u/3M48B8r+o+V9BeBgMzMmppo3E74pLfJw5Hn0a5mJ/tK9/9u
EfGW/NVrbnl4vznCDD9rvOHIJf58eIPfGpgL8P60a3EpXYptrvbmO9pK30xefo1SF+pXw+Q3Rgte
mCEgXaG7doqPudvk36kjb+yN+YLoaPzKe2e8Nw96yEnNse2ExM04QVlbc2+fwg+bc2+12FXzO3n0
Ep3YXZ7g+IVimpER7Q3OQl7v7ClfwYKynhHj+tE63QSv8hr1HY9JwUcrPCMJH1xjeYT9NxX5V/MT
koylvElYonq0FTUci3+GH/qnvcYe3AlNV0hbWXEsl8omXawfQoVLT4NvheXR3v9lwDOC0+QyVKiJ
n/+LujNLclxJsuxWegMowUgAv5g5050+/1B8BEASEwcA5H+trDfWx/xlvmAgmA7JzK9OqayqNwQN
ZqampqZ69d5d6hMRn2ank19Q5y3cVTkaPJohCzSgf4ycuIOG5boNhaqr4qkccR6I2w+yrxJKLp8Q
QmhBNapG6a0w+/hmoyAsXzsbe7lHmUFg9vej7MtAvVfxc/J/hYc2TTtwjYGLglksueZr/oqOReZs
gnjjwunqnufnADSty+WYLul+cYwnejOoyPG/bejIkYn4NL9Wjv0AKTUJdYwl9sqX/RD8HppOe/eU
OOsXGy5zaa5Os8TZvWzv96Miu4k9+XZg0jPl5J8aELCl/bwJ6C5zkD6xLFcaS8MB3HD7V2BYxtPm
NUPtwluFx9steiebqLkxsIbDgn7N29QjAp+eg2YGjAF/5J7DfFk9gOjzZN8e61+nE9zkoO2MQPa1
yL4dfGJbXupKMxStXiFnWwVDoJczofiHHeZr53CHXe1bdwDAD07UFXbhVOI3KF1QiAZLx7YlyxwY
h4NqpGEj1e0cPqS3ikap5ephy8sMjPEJPIiXoapkRkkcKupXvnkZNB4lSwTdUmSHG4//Rx9A8XCg
89u1ikVZAS931rBci6ti58Wk6RHQQYOQJPdSbTx7aLn2kqb3k9+iZL9oXJ3FvrNOc7oRBeb9Jn9q
hMZSUJ3mmyxEsMb+sAGQZm8GJEorb0f7+7P5BZ/sS/MGrG4xgFTRU2ephGNBKZqM4UJ7rpYHdFxo
ol0kQ6TcYUA0AVGTsZB8yBd0SjN3cSQ9NgOogyd0NxAz702XXoRNNtvtfKS6MhYZHtR3/hV075K1
WKIYVQSQ+54RUPxDFgJYimBbdVcr//SVjFb+ekLNHyiIPGs/pHfrFfDw/iwWklQvkHIEkB5LFEAQ
G1h7ZVQPce+PceXUH63ktciu+KpLwUUwGFMwdVgZevCCfPEC4BHL8GlV0wIEiPzd+Jw66AbAKy+H
9JPSVPgGD5IK2+J4G9SPRxRAiik5b6plwgcKXjLl07jJ7kC5ExTTj8fZ5x2yK8Z7w19pX2toaiz3
kIWQfVD/oun3wDoNpRlCgfCpvMbuqfRgEXiJnwDnIr+8v9vdbu7494ALaKabHYetySvS3QIM3N4c
N2AfHKUO4RhB5vuA8MkZwDZCb/wPKH4kLFx8l1VR1IaJgp7jx+oTGDVdf/vP8+Ph0bxFD2z22r7C
slJnocUj++TS68zzzKWVupAImENepTtlCOxecY+LLdk51ZGyEGjXYJ7M1g/NYnB3oMpW0ORDBvLm
WNzKlq/RUwaK/H5tcwC3qle8wrTnrY/jeOfwkGyzIIWpxCOnSKErmVTjym8D+CnoCU6QhBpSM6Zd
6BBT4vzme4ObWC1IEzhJ5a7iW9qNqpBp6EggsvLaV4M068MmpXcGvg/Aa1D8APBwCn1iKNH2ls71
5Av9Q3rmaKA4Pbf6fNP4DbK4hqd/cnHoXzV1c06sjYOMofXK6LgBeD5c04qKhp/qHFbCu3KmVMsV
ZKS0cCWOvPZ475xp+F5UhA8myLeP/Jm29xN/BuzTewEm7jO7XcPgJQgeJVIbYzoonhSX3qPD3oFx
UUZGPoVK2FOdwWP9xkMD/dnB3QnsDKpOlNWo20q+jBYTw3+BGpYXMchtCWlAR459/bn4bG4xSt01
EGL0LODNbv1FOXi3d9cbCHacXHGOr4mrQQ1B4wk+xlF9ITFLCIMAcepun48hlJ5wBW5Rk0C8IEyH
bYpt59HRA+1KdtuwoHRzUiIZ7rYwnaIKBUsl6LzEIUDC9POZPET6ercLUDiLpzt/R8MMUHdIn4MG
kZEK9ce53brW3hO68LVLtTZTIdrzDcPZEg+hpl6HJ64N/uIgDxPLU/iFAuBCwHEqLc86z7abqN2h
0zdJz7OYkFoJlRLlTax93squlDyWNEpRLiqi1PDWc/At2P7hw16uF82XtFTD/E5CgxM2UZCGRH/Z
hmySC8uUYM7eOqtocEcLSVEAWw739HNobv7AMdh7x4X6DqSlvUHgeyaYs1mUylUeNABssz1rWN0l
tIYVM4VjQcG3BEzv1SDe4080Eovn+kEpYCYRB2ePRsBqcdqPSsBAILLHzVQOTafFc/oVXRif6TSe
CCt32vD8eZqvH4wXMHoS+lNNO0LLD7IvWs1dBMrW66DgmocH1vJVVNR2D9m4AS9Pi6NzeH/KiRsC
O6BTjSY5a1QvUTK0hu9YJuyQ++kxPB+Ge6RK5IfjVH4QHq2ZAnKESd1w67E+BCInvyvcJDdI+N2c
TW/9AJYRehwwRukmZHUNYB0FySXsvb0DBKbATEWeCvdT0+QoLp3DkxQkN/bw6Mg3a2gL3rkV9jCO
Jt67OB9eNj1N0QQeIc5yU90eX860+2Oz7+XCGhGqY5SDxjlgePY4Ha0VzkXyUD7Y9KPpt/FqSn8y
9YbcvoP87Z1kUn4Q90hZRUeYyZ8pnySOPZNftQbsqFN+qOdRBu0RfClvwLU4vzWhh4fI4AZ3vx6M
GqCDwxPoRwcpM9z9DkiXk0KZmN6vJkfd39zlYxHNDxKvICV1JgdJa86TzS9BY6RWUXEcNvI4L0ZG
HtnnW/JG5ttqHSrknGGfL9zqE4kjdwf3EWznQDBxYBBOPsGugWB7+9J+AhwUUpNOVjt44yNuOR9X
yJdgHQQASHOKFt9CDeQKPOTj1g5smewK+FAyTYJlPjfAv7sgV0/fngnYi0T/nD5dxSMq2yJ7RP8R
EabsHwy/TUKFtglzhHyuSseo4h+pZoCU2QYEnpFwDfp7HRnROuBX1o8DpF1iL//CJ2MIqIUiHMgn
4oJFfcZZOatHDq+JbN1WxMSQEjkUZQYB0oBof7qQhjQmMmB+ogYAnI75kO4OWo51riPFbTchTekg
N5x1mH1JdwdyyhSJEYx7WoNTjV3wZsfU146TKh6j2dZagEKi86xCJ7L2ybBRx7BdNjo4Z+I8IwJc
+zgrt4nYJ47T2iRLS5OzUz3JQTJWn6hvr5fEOtTiQSh9iXA8VpxtSIO07RU+AsujeH54II/o0lzR
zvUbgkWi74w2PGfzuEHBKXfP9+mcUNhjPYL9F9jjEvAAjCVHT6GXiBwYvM3UXVeImuLXHRRoonxD
B5kLPzWpXmodrUOb2OoRSAX/2HL5CBf8zpu1cge3xVc924XwufGmE6xub+f5wUT3lHiAZKQTL890
eeS34LYyySWUps4+VJ34jjYwPdKBKjxuDvTkunyXiEy3Yfqsj+3n87MxKoLUo2rBx6vezgfihqb0
PpJHcNGvZtncHO6mBgSbKo9KPco8XjOVU0Qbp3jgWRkOZhxyRyNnUb5YM3PZLOXoGAHn9MjOjuQ3
+8BbthiLleHTk2GGmbr7Ye6Tzh5L0YlW5nCLUAp0tXy0BBnvwc3mTZQ+ai7PYHflipes4ZUuraUu
NOAOl4A8Np716eYV4J+bzlpPI5Y7jSCWiTYQ+G6+qkjykpCShVd60iIJ1Rfeg7th8ZBjjYHtaXcZ
d/cyfRj4ccDLIciHa5e6DHg7d7CiYzqS+fpQ5lt4meT31QKoEf4CiaxiefaBnTyaRA+BGsCA4R2j
7QRpdoTKUBGxZgeeEhJtM87p1hgi38V5mG2nxhAb2fA1a57jglEhzFGMad1GcmkGs4BwLRtPC4V6
TE0z99k3CPpHpqAWnRxCofGt3uy2M8Lv1e32U7pLDN6Ri9S+21cc2MGimmh+W07MoQrPCWCtoezR
DLhMqgd8i1MiM3ZLmgHuf9lXnOzl5BM5JCOtHK1uEhfnP5YIXY2wOoWlOZIPkzjaQKm1oHKMnxdq
XbY2h0dEOkXKOaLuQiJ7eWJNskAbyV4LWo/lym+khizSIyWsIyE2e1r7dhFk63nS+OKBmD7GgPYx
ONtwJVracqp0Y1IleDU8lauOEu4Sr5xsZtVtxrMhXagapI0RC0UW1wQPp4TNnf6k+OWoJAo9AP8k
+PLWNI459BcFZXiaN+wL9O8wsZac3x1iBZXkNnfspEVyH9kvGwbz6nFLfPzZFNS5nM2TUjl7c7QB
jq245wWRmH0Hfs7lB7hgvWRkQP7imHdnhaKuw5oseQHbZVDdrd7FdMzhnggV53G/Jhrw5QiigkXx
2Li7ySk6MTtyPRARaPeIIwJ+mkphFhyjsUzo6mDlIaIH2JQ1LkMaJcIMu7YmoBN8A4oRzEZ1YffZ
0lrbjlc7KhuULssZK+FJoywoSW9IXBRe6mkLaYie84vQ27LIIAmXQsDq5iE0fvkTr6nNW8r7bT3R
oT9YsG4jMMweyYBjBFRjlgzpx05wrzAI9mUe/0UKxzRRsKfnRR90UqBNKUnHsiaFo4fmU33Hnsdf
pekDP43nm8c2WIUrv/KlgFb6IVwEoAd5hvmUsUarFzsCijzmjzSP6ZtIzdDpHOxvzmOD9AasKmRw
eAb4MMBNhfjXADk9ZLejd2tZD5P31G/H6a3myTohB4/Kz/WcviwqGT7PgSKkM5OTJ8iKATj6JPec
09N2afs8syb7iUk0DBrWlSOcQTwFIV+7XNXwTDqDp/1icOZZ7x5uEBlJ/D6Rwj/0D77TXtbAUgXV
F7XPTs4SPP7WAHkqcpbnoA4Go4r+b9DgJqs1cJUoG0Hv/UL+8VtpDKiji8zpsBgCgghQQrDd9fh8
j782RvhYPFpPTvVaVhtVhr8/r7Ol+UneHqQ97yN7uf0A7uHZt6QfQqHaSEDrA87wlD6O6d+JYf/K
O16OKUjLLtK4cGvohrVnSY648nyoMP/t8jDeuMa09mP3PK2nebh57JmpmEk323k5aif/SAkqQ5ic
mTZuOUTKbpiRB4Y0IqpHtf/NYM/x4/D0JezVq9O1NZTgNdmExbtjASZ9xINGVuDKGg3u15P6CdZR
OgTMgPdzFR7YcgB+L/oToAk1MF9VylW+5ifR1m9W3qEg6OnTgfgXn2QqGpRx6Kx2dSDaKlWPNrIF
nhRlM7i6buJb1d8uatYkC7fjdDiYHycHZAu29wSExBQ0lrjkCobnHlv4rpr8sSuQ5P3zSzrFhVVi
y5tY40uyByU43wFcdzXIZHhf20HlJoHuyQ+ZD/bK24yKqcprBhC3l3Kmm3fji0TGTTU8vRdDqquP
nBLtw0D7QBpKhAgVqrHJ/RaRtYG/52BDq+Vow9Tb4mKqJWepzz9eK5TA7vz3XDobbZ1pt1cSXVhY
cncYktbzyjd7anPPbZb/2cm9GK2Tvc8KiM40sXIHZBFEGEUnl4gAzPA0WTtluOXO6J2iOCTd7RKG
TMMj9TR4Kn4/urkVQ1mXc3S3T3B7vu+ej0S4HFn062ZktUNAYYlnImKSEMdt9aXWYy86tcUfP6Bj
Lxv4B1cJkqie+iIC2vWzqjv5R4K4OA89siBKZD8dZzR7tE58U76tv5IHcGNfFtiyk1cE7b31XgvW
NK4DNeJ9Vi2h+vouVynD8r7P+3/fiD+tV8ck8tJQShiE+dyw9hoyLZH5JCPq+FAu9i4opDn0FtP9
p42SBvkkEn2mX4yFoGziAi4uUSKGzQ1028R6Ws94NuqLXYSvegL0HjvaDVPyYLi5EWKzelTpkVm4
Kc9R5Ggbx7w5+/Ld4X6Nqro2pKJgkenPSSiMrVt9nPjiofOzj0Wy7sr2mLKqCmpLQ1W6RZ7Brswz
hb/v6SfYYnHvu5pcCBTI3mEyuGkn8j2ZWjKDu2EK9ujs76Dzwv+Q5luNKhiueNkQq36tYkcKileS
eOnsPEkWIiaAOZV6J+QnQ22xnSahAfwBiRxXeS9kp/LVkT5Npocpkdz3iYAWeGQhyhakIyGrKZ5M
64XqG1FKbEEngjbh9vHq4WFCWthdL7No72ahPmxdZADC1IVhiRc9N+FkNU8nyczk78NUHmqhMS7u
d2NSZJOzyE1AMzUeeLRzcGHK3omH9gCXKYLC0zgn6QG+36Ub3ivuyyibGrMduj8km8nZEavcNZNm
TktElMyOE3tEfHJjEpsIZ0umM9RGtbsaItkc2jfigbZjDOtJhJsSrHlRQdaBTA2R8eodhug2iqfw
MxWAy8gmRtZHS9bZs4mqEL4XbwcgHlaQLXnXeFsfiGyoe9kwHuavah2SqCieSaiiNRFQ3Lmhs3/9
IvG6iQCieahzErRulrjYOiRsP/Rek5CRXrMdOqMV2SJSUr8L8Bdhwc5MD+n+BPw0od5Eqz703jNE
mbCXvUjU81gl0fcVk1IkIEbyWbkjvKRO0rZjCogUcuJZ7W2fkzuydwHp0dNDsjgMqeFEEu85+53w
q3boHvNX4Wa8q6n00DklSl3lR7FzoY44RmSuPbLvZ8Gk5ki1yBXXS4oF5J4gBjrPpFm9drcPzaTE
rxzE9eOnw5VXodeK4wUOgIhoHWzcfQwOwOBVBVCumOSz9QwS0EFkoF5LgW64CoxwQMCK7CZXvQvf
BGhfDgUpkGOwwSbWEX9iqEXtxIjq8T5oyX5AyIJlrJzTcD07h/iwOJRGNDbxA2pE0oZUJp21Kmmc
o7Pbir0mp0vRYpOGya3yCkkAHUD71AdCR3kie9deDzeJP5hRpZNCYFIrD9JukP9O4e8fdKJs8ji6
t4fR/eD97CbMa07ctCxwFOy2onW9hGIUsdHQvO6pNwnvbNtJb0tPvS1IQ0/tJeQxfvaymZ4ejB0B
R1EH54/6SS5d1HDgt0C0g+L+Yvc44GnxTAFl/TZYDpz1rUVV/XMNaBvCI0d5I7Ai03V6BvwE+wVJ
lMfqTX7LZ7vb0k2X0Gg+KGR906dd6+j8q1TE7JFyI7JLCEm6WU/4qV0rf1/MWRNrcmHdVZ6e903F
nOEg4l1swd3kbsbbOT7H0fgLX7gf8dBv/f2Huji9lIvj62kGl/39YGnfQqoRT+Pn1RsefAA3VhqS
mfp5W/RvEdjubWUBLLFpgkUlrKs7dDRa5ElzqtYCX6HeIgITbhc0CM5XNye/uR2EqjsH7TLJJ1Se
bw6Lcp7xYKuj+LbGi1buZpq9puNNOiIpT+xGr9hMeQRw8ZC+UZK9W4d6OBjRRgOsAsK8sfIEX/Az
kDZPo2vBab7SwILyPNi+JPerVzhs4ZN6pByVz0XJdz86BJuZSnJbmm2Hxygb5xMa7H3yvumt4ikR
DcYzmYoAhGqjcgHPf0nmP/dj2c8D7Ux6+jDOBamUI+o3OXq/ospS41vpTCI7snEpobP+xu3OdPZP
K96kYNiX1J7vRf0dcirf9t+boHw4hy0gEopvJbm2SgGFwonHz27n8D95xkiwG1UimW3IDmr0kTSz
XXp7vPKB2s8r1ceA25n8hIEf1vz8gW94/EuJmyR5OJjnINSd9BPvTc4XOq7jTbIEM7CZ6qWzezT9
gWM55iidrgNa/kb0jb6f5hQV6QccinyHBg5px11F9UnzSPfybXh5lyiCO//GWLvOaoLwy/nLfKl3
hGp6YJHddPQl5AnSixpQ3vGk4YaeMTxTyQMQfKU8HsxpSWhHgF6CmrrNypG5KptJNaFxlBTc6nP3
QgMvCc8DM6juVJIkkFGeH8THar55s5sp0zKEJGrtZw/GuzQUQl3Zo067CE+O4e5uSz6RtHakTnah
5TcjkRskq/UOCAMaqFeig0aUe1RHfaV8PODIkA1/h/sY6aVDQI53uJ4kd/aEhBKpEctdD8m7rH2y
1XQNMRaw54KMYTzbzI7O6W37op49klwQK73ahAy0Sj6JBJg1PlMZAhngbF81P34WoeJTDabxiwxQ
sP6EGaOYsGRvZGTA/IjU2SFUbjZ2WAimJWacv66Y/bs+Xo/KimxiEQG+cJIR7aEj4wMmudAYwi7n
s6YzbVk/WWTUSQj3xZ7atQevBWJN0wcoL9Ka+7vH2ZzLwaHOOM3qtAAQMlEm+nQ7tCORYKw5cuvh
yZfGUNBH5uM6ME2H+lk8Gnh5tH0zbuJpa9BME2B+XkLWrnLVMbd/tXKzHh2tb3f/h9sBuycPQAih
C9Z5VGgJYqnqEWo+aYlcFy81MEGjeliqLkyp5q02i19Wd9UUnYgCQ+JuXkCY7Vm75cFN2Vj5Jp4X
UZ8vvBKM0Cvy9zd13hkDqAL2+5rS+8ED7UHuGf3bcqjxPK3H6pI6NLCxhJten+fj9o6XKoF65a3u
9k88N9zBE3WCeXp3HIpYTSfvHy/lFzqi+p6cV95jlm2ZrBkeWzEHHUHJ81axz0XJZzYEs2cyN8Qs
yMeLcs9J+BgzbIaUKur7NbmvZNRnY+qVmO238cWT+OJWq497Oyn3jK+e3GQhlB0lv7qhg3ssg66Y
V/id7ai+SSKhpC6S/73P4CvZld++oGM8a9mWBigriI1K7gTCRNq73P+6R/+p28wVH7gAIP3e46Vc
OV6/DdyxkLzZIagipi7cUgzsSPXzJWQRwWCovTTEy9vR5olSTt+Mr53r3wbuvCkhv641s2Lg8mmH
ejxstLFfTCtPG23CNhK1VlBKsg+gxNUXmsL7XGCWRIS6+6LaaXNHEBNRmgEBhOTLfkxkOI1pfRd+
8/sY/VuY6P/fZMBMXVPIUdrIOkDSBA3TzzxR//d/t6/5x/9BG4z/s78EN1/9ob+5ozR1MICrEUl2
fJ7JHv6lG6HY/yOYo1CHEARViDdgVv/gjhrI/0PyEHVRRIo0kbfjD/0D6mzY/2PIumrJsk0yj4Te
v6URJgzolz8Wn43b+05jKSp/0b04Dge4dhKDqjggs337BF5E1qc/+9frQ1gAqWVEM7ijfvcbENCr
a8gjKZTDsA6pmzfY9Izwu1/45yR+jdA5nvEgqQzL2Gre2aZae5Z9mU4HlAKCg7L8eS6/++A/RxJz
vfCBWq7lcD8zUr26S/X3HNSiNrtrlGVxAilJv9e/PxypN9M0dMyHksLvwxlWXMF0sMHlhrvhMYS5
aSiFatTnZhThurtWcDHO9yPuYlrGHuIXpGqEfxOhMjUeH6nVgDgniCnI/TypDrT7r0W8HK1zkRnF
wczkAaPV7/kEeG6QhYfR6Tmbbt9WEYTzYKjBU4jL9BbM4s+Dq7+/R78Hp73EMkjOW5b8B7RfPdir
xkhOmrcj/ICQKVCp+u1nGgkWrjEdFDB5gNB6gpIy2t73rfQVS1VNmcQxHoEChdqJ0+JTfTyxNDBR
G9Au16AA6PgHspdv2h7TUfqG6lReYmjN5BSf59GiBueYJ4/SiFyUmz8iLZ4/tL7qgd3i9pj9vMJX
jghTtCxqhjLZ426YQu+qTpeQ/JfNlgGJquF+iDZ9nxVd28jLcTrhSK4PFChSFMaxIIhb7MzocL6t
CbXjqNj7dnUEy/WXhtK/bI8QDrl7Tn6bW8eVrWkn2sY1Y6JtLWDCVahkTjaRlwLKfYqKsXSnDf+7
5ez4tlZWznpSMCSpjuH+W0hXp17eZ5hXnPRvM+s4tv1KRcwLPlVvAImgGqM/T3fnoWcuwuQ6bua3
QYTJXrgZjb5gUoEQd2jQcrfGx3aN7JY+XpF9W5PbN6UeU+y0s/x12C9tpHPc7FLdbKkDisWznyg0
kU7QQJLb/NecZSRLDz5MYUF+c25c8w4yEuL3n7evz2I6p7DRz3uogVnXenuXbEeS9fDz7/edNvHP
L5e0OlcbveD3DwBjT/kr/KNr6VY5kV+nDVf/2NU3Pw941VDYJYuASbesbjlxJZmrbX6wNI9L8JTd
mkisaI8/D9Fpv/rHtl2M0bH5Td40MLQzhvGNJ28p/iRPlZu59RzQqCcPB0ORgW+Gf2XwktGOstse
qNLi5w+5unkX39E5FOamXrdIN2hemntqdqvUzz//ft9ads7DMTnIFs2MLKQiCBPadFTnwc9D9E2h
cwKg4F5VJ56UXnbc0XgC8a509/MIVyeBJBrCtbqJYlPnNrftFaThCSO0xvu+mSLF1WQ98d11v3sx
RsfXtzC0S0oN768eNg/0wU1pkx5LJNAF6oc+/m0IWu3naV09WBdDdlz9+ZTT+Ar/JV001KbmawGA
NxYnDfxSC2vXx75qvZ9HvBaFqRj/3ysp9vLiLDfVKh+sSlYSpcWwCYsQOc0AfSpnNYYN8j+KDy5G
6xh3muwO6jpmgoNp68EOF5rBORJwmkIUoYB0ZoAAi578j9JnLR2T3zW1Xh2OjLp7Qj/yjow+9RTb
NcDBiEQnD9XA6FtXsW5/XDsXM+2cgdOp3SdJxZin8EybEFx0YIfjcO/FC4GmXE/7Ity+ATtOvzif
4McVk9Tr55PqnYv7ny2lbxE7Tn93MHdmUfL7+xYpYkjXaIKb/zyE2Icf1qyrDY+aDtp30FZ5pz1d
7VRxz+spFO+r08fP4/QZvdFxH5kk68eDOGeiNbAJad95tO7+QhWsRzu9zxb65tXxJFDM76uyYTjU
3mbi7UGrSADvFCD5szsIdE6atgAd+PMsr2/YYID0tKrQwtzZsLM50I6W8JE16omwlWUxfCY9l9XV
MQxZppZmkzgwO1ZeHGNNgvGBSGA3b5MS2sp77Vz3XCfXr+aLUTqmLSOQoasAAmi9XYW5d46oa3n0
lfBebMfl2FoIAN5mIcDXx8cEbNcx4p0xVrSeFb16xC6+o7OipaqVObBFkbeg4fEjU95+3jGhEfrn
Afg1gCWeHxfOWD8cc3NwZACKyt+NQ2j6Ltbz8lGb0SRB0UAVuHBtId/2hYw9G2l1TkRcx+u2rTl6
8Ul0JkL6dXT3h6bP/wt7+OOEX0ywcxJaDSYVec8E9xTJ20VL95w5VsaJR4uSPMyG+S24BCDvw6rn
Dri+spqhqDzESXqJ+V+srFwpoJnEEURjwpZQJ4A0tf5ID1N48ZECTv4jS/k1XOfGga/IaGvh/Q1U
C2S6Mp5/tpTrlvjr9zvnTt20qIWo/P5WXRzzVx2Rop8HuG4PvwboHDlkWYydJrx9AihCT6MSPMiZ
/oD/ZBQ2xCIPqBrfVAQXu6JUzeEQ1yuCDyTlTyfgR4jFbN9/HuTq9W/bsmGTHbhSp0LDRcnP+UHz
JGpxARHH2BiDnHukYzC9g836rZiDd+4x9as5H/KrskaMaorhf7e4XSPZ57NVi7NcPVTU2eMRVACj
FQANARUzwm86BZ7wG6CE6WPPnMVB6h60y9E7BihnibyDG5767DCNDvPYF5Vny+EVTwJm33O4rt6n
l6N1zHFdy1W1qRiNwj1d43hooNVfFph2ClO9UeQ1478crWObA3R7Bm3KaLsttKLzc90T+V+z/cvf
77h5iD4y2Uwbdi7/HAwCKIXwSX0xQc8GCY6TS4dUZZleFiWTAKpOZacK43AzEV3BIjrsK6OJL/7B
GpSOd9+USZNARifinTjKg014pE0lC/ZRj9WJ3/lpHDHpi/O8ydtdm6otXmOoBLrfRnlUDBFspsbf
+5ToW0Dt97FkicMFAz7hDe3BTbga6l46zL9hxEAUevzt93b8NDNhkxcz22+astkYrKBIVgO9jfQh
YKtoR6n95zXU+ubV8RuKvEpSW+zVaaQ81aBI0FhbCrzmkeJb7cEeAPyKvPxgYfrHAGQPPUGACVc0
HdX0BuUPJ2/12P90u3ZzXxyK78zvxQIU0F4O1hmfJSew++WPx2MVaOg3noat2hPv9Zy/78LoxVCI
g67rY4UV1ZaOlg+gPBlMXm06P6/0tWhLQzMCSiAKccTJnVNRxkW9s89MqQ1OwLdck7bRlbcd78ZN
QN++Wy2bsR4JPPeuZ4ZXPNhvI3fOSQzbq64mjFy2yyR9VKS+gyiMv2Ouvw3QORxKnOR1cziKgoMS
JIDdv4E/3gAkXhZIvR0XV3bst+E6p0O3z6pcICAKlGHUmqOiuGul2593q2/JusfCgu3TMpjRSjuF
O1SPB9vC+3mIXoPoXJpqdTzWq5Yx6II05hATBnUkD+MwB0RnuqiJ2Kze6pbuLJglfh67b3qdG3SP
OmCuHlnBlkOsTc/np59//1o2iy3SNc2iTYgIvHOpZTtVLyrhmtWwpfdwH5Z0TAt0r2hc2gNS7wuA
rtvE3wN2L7halir5EIu7IKYJbZsM05Q3jdFr6tdX7tc4nVOMXhWcWmJiCOqGaIbwWsqgHDj4wIxD
a2Y/9z0l+ibWObxIhMBrrDCgHD+qBnQH5aRWjD7nJH7lzxPMi5qZ8Z/uy3qz0ePzGTkeT5kfaFdj
v96ADoZnXwB++uKD62v4a7BORHWK7cMK62FKh9uVOVGVnoLEtQCRP/9rgI71VVp1TE47BhBYFhAk
nsjAaVMUPL1y2rdB16qQGiRqqkLwbZL66PiKhnvDRoiO6dy0AexNtPrF99A96HMRYO1c+zkJt5O+
nPSVG/K3UTveQ0HC7pRWBCQglqCSPL/si3ycQSafJglS1pseC7lqhheT7HiMtWLvN8We4TKYIFDW
jc8LS+rxiFft4mKMjl0UCP4luXjDnCEEsr+a7OZnr9T3+x2z2K0PG9NGbtJDkFQrH3X4qv6rAboZ
xWRAK1G7ZgLK+aMoS2hFk553Xs82dFOJ2yOSEakI11qF5lBBpkND8KAnXrh+fn5thCG8xUVIZO3r
Q5uVYqHIm8A3FgwWq4B+FR8la9f8+O8WrRM8JCfqomnNlFJpaRxeV9bdz7//L2YDdJQyl27p3WST
UZXpev1NoAwcQrTireC+23tqcAhNWLp6RrtuZL9G66ydmbfyWpKr75cWLe100g+Txy0UA4I9oKSF
7dyzfr3z6yzg1jwjAW3tSDbReiyAchu6fP6aH9JMfbYhfu2PmwI+vH+uppj/hW3YsbI1VavkcTdF
DoN+38QDILCKEI5mQbWmt0/7usn/GlD888sB67KqWpUFlZQH5IOFfspJ6ksp9A3S8aZyxqapDYMk
w5Ku0SI8cbZQgX9DnVxwLrigSFqkoPv2rm81O251s22tJjmyd4KjgTRvUHxSsR9Bsubt58eoD7hy
dZqqYgBLVumS1jseUNtlerKViftW+7esnBzosazWPWWVDoj2u7Styb8G6XrBE/JXRzRzRIhkobka
qSOBY019gKRhCW1TEqlzcRy2kcDXy1FfeHH1ZrwYvxOi7Wu7lc8m45erF5Ayp3YuN8+y9YoKVs9Z
F1bxx1m4GKlz1nPgjUdIecWTTglE5a2Bywp2RojQHHhzoDIxQCkPesKbnk00Oue9WMcrO9uKTaSx
ebdABRDxjLbnKhN37Z9TI3DRVRBkVHR+P3XtRlUlEywgQuYf69LbIipGAtMEKodiSm8l+jsl9NNw
nas/Bb96MmOGa0aCAm8DEeo73CMQv/ShgK7v2a+JdY/AMbP3tsxIKRx16+JmD4+PvVpKTY9xXN+l
v8f5TtheuK2VLid5IyChhfKsV/e6fpvXPSftWpqIkwa6V2DlNfCfv28SpZv8fIjxWue1hZxFQBsV
Mh/HNEAkwaQDLtUObp2Meqz+umn8GrXjK+HsNwaVuOFqDrfoChftT+fInO1iJ3vaT3L/NIYkVJ2e
oj60yvW77mLGHbOEgbtRs4SxG5cGyWgz2o3pNSQ1JkMs2xfZX9/CXxPtGGXNRDfE2IRzKW04cJyE
Zhn0LObVcOFiQh1zVI7I12k2Y+y5vOGThPXOnIme2+NkB39Pcm9HPSMK9/fnUft7VnYnFay0kqWm
q+8RBWmtCO4yWoU0vwy54XoGu7qEANARFaah45vp+vLy3pTH3XGdkOMQkaQNS0gV0shh3u8DQQ8E
V/BdEkp9l6pwu3/M8GLQToiSlLZy2h2JKMWaIjDqJYHtbyYiPomD3taansE6Z1CFPT9uW7yxCtXp
4V7fPP28hFcN5GIy3dN2PpykXBYRv6Tfm4fdstz2pSb7NqlzqLJit5I08YBtjLFU+hL1t6TP6vr2
pHOWpDRr9qmo2expxxUBljoUbWmaL9Or2pcM6pCK/yMEuVi0zqlCqzo16Hf6tgD8Q1CE5fhE7xfI
ZxiG+ssD11CYGm0K/7TzQedQmXquNqqJnZ9gQ6B7O5nrhqt49dJawExHWySII0eNVv7Z3/qCfLmJ
2uefDaVnF7ugZK3kjNQxc9bseSsh+zhqih5bvH7hXExT7PLFpaYMTnmy2TPNnX6rrneOWX9K2mgN
H+AOEUgT5KJ6Y216btLrwcHFqJ2ARxkUZr49MaoarvBYbbQKCrjkBAFbX53naux4MVTHdaiFVNoW
YrletYIlU4vOJ393GJublSMVPUjrq4HIxVAdxwF0/2TVoq64qSZr9aFIH45K62TlrscHi5P1gzcc
dBzIztCqxhQnz4LbxHo2gPedj5/r89Q4Ijjdc5+Jg/XTYB1X8v9Iu47luJFl+0WIgDdbAI027Kan
KGqDEEUJ3nt8/TtJ3TsNljBd91Gb2WiC2VnIzMpKc47mIyHp6Pyo9dds293gUWGU1/rjBEWdiSYa
6BgFn8ogbeaZwl3GrRms62Fii0K0sKBEO1NLQ/cTVc7mmd5lqBlMBxEQttgFvKbh9Jge8zQ62O0C
YO3BmXeXHflfotc/wtkbWhlbMUmkhh6F70/sDbqNjw02AAGNcAUUOc7jd90Qz+IoYVg4tSFnCYi0
cIOJDS3yu0ScA5aieeAkjvL6VzsLYqJHGvpVOI7IPOJ9gN4idRkBgA2UH2yu73y3vFIfrNO8QUva
0wgKDpAuGkbVLp/u+vMUe2r/+bQs5k/biEGVJzjdXHIB12zTfGbipFfaCZARWHwF4rJdRbYEzBIC
vxueeTFmPVCffwATYwrLbJshgW0VNUAPoikGX5M4bOKy2F9Wdd3zz4KYCJPJmSFWEwRFEkZeo0Mt
7q0AcJXTzQQQm44Tpnlfl4kzU5B1o2FBmqEHN4LW3OZ9wQlla7M1uGbPGjHhpa91VY4j+nZHwQOe
wzsQr7GZgVhAhZoCo7W8agJPLSbUpIqY6WUOkUPxlubXveX83UdiIs0oDUM1hfj7GlEatU8Qo/he
pw7OnFmOnnNsgv7cHwFalSWFNhUN8R3AbOHsCuhba4WKB/IWEMv/BGjeK3vVxlXMaKIJqKGGwJhe
b4UBdtAUvBH7gzgc8nRn8NZCeCIYe8O8kaIEgCl0pWDrNzdKvp2Vz1RaFlqw5qYVelLoEBEkB1C9
TfmLYWwuf36eFqx5RaYa4x2PrAa4pcWzZm7aiKPFqgUvtGAsrM+Fwu86iBDGdFObreJYKfDDL+ux
7pqqJYo63nkYQWOStEBPQXeUaxTc5+N0wtK+p11r3wiYksZWCHgDRYHLQtc1O8ukf18Y81DkviQK
KiphcrKRzNZDYN/+nQjGkFuhr9R8xuHJ6RXoyXFTcnRYNQBNMwFDqsMfWfCgrojFwkhkpIHCRopu
inBTaJwJs/WE4iyDBetJslRrfRBUuy02EgyMBba7ckcDelhUvuLPf3HlMRmFbIZT0fkSMootjS8R
lH/+Cj44QECrVyDr4NnBalBb6MckFpYi5WiTQ17XH8X2ZSp+RtnrABqPLADM9w0QJXjWzpPIWHub
DwEqQ3SiGJminosFUJwGVAXlK0hksc8CgKufljvf8kEq1vvNC20Zqx+bsZ4Ekt17tE5A42H9c7ur
fgin7Fa0gZ0NVPpnY3/ZEdbtFEepYMrUNC0mFqba1LelCP+O2teyGxBDHuqABwCy6tDaWQgTDcMu
l8s21DForL/Jw0MVcN5c72XrP66/hQAmFuZSrk3Abfk9qUTLrZSGApRsNx5oVindErQdUFh49kKn
8+9yEbE+Riox89O5p4H36Iu5Ha6zO39fXsmPtJ2Z3oNUxa12IeoCIyfZXa+X/qMv6sQf5QZKXGaK
D7kDZpHBq0TlxY11Uj0k157EMZHVfJOWvrE5iRE3dm+yGVJTlUaEYzBQO9Fw1PsTypDAuAZ7Y31n
8Wa0Vt8tC3GMH6Br1rTagNAs1m+Nfx8X1yO4uNC1u2z467WdhRz2CsAKQS/QPkgHIL5Td6AtHtB3
HKjVY5b2j4CehFTMAp3OU34IQA50+ResGs/iBzCZTpHoUzSYdK4+8JPBSdWawICRmx9KB0j/KI8e
L8vjHSzj6k0dzVnUwmjkedwPwVdNGwCdDois6uWyoNWYslCMcXd99KPeT6GYKt6YVm0r/RPyLY7v
8YQwLt/pVafmCoRI1akuDgX2oiXOC3p93O2syDvM6yIRqaKq6YYaMlpXdIbvycHcJ854oN3d8CoB
vrnB+UTrw4MLiYxjK9aAopRFxl+iE1J6Eoh+9oTcOR4sPGDHTbpL3HTbo+I93V/+alxtmetWB9qJ
n42QXYPSjDQG2PdBfkzxZtY92U6A9f6XEpnrNm1UsRYoEVcASAUw5+m+kW6L+DkU3xT9Sih2aoM4
g5wmBQD1q1V9uyyf44AqE2nCQStKVOqQpE8g0+6ARns1WLu6Og48IJn1gK0DL5SgM1SRDdh91RnN
iNiKOjnQ4R5pHKBy1a8AcHNy1eZhldEP/+NaWkhjv2Q5oF6nQloMVJkK6PeYTL58dGuLKRiL01VL
ARIqAMOZYCL2tVF1BO5Ao+zhkUjtGqC8UPAE+N8p/q4Cny/CmkiFzJCH4Luq30I4E2Ba2UjSZAQ4
wlCgJflmRG+XteP9fSa2aIGetBqwJ13VAG1NYTmdGW0ui1gNxmcV2NASlPNYhxHltuAajiMkteIE
DunC67uE81BcQ61Zfit2RL0fVGUUO8hSkVVOJwBB4qUw78rn4itIYzY9oRHv660BGMetxElVeHoy
ptjKGLcOUPxx57q0A+0aiO7AhD3GvMVinhwmlMSaLzUgroYvD5ZdmL8iEMgVb4LKG6ldvXYW341M
Z3EllGYTJi2grbDS9hR2IBQDkWHw87JtrN8CCyH0IxZC/NYAvXUIIfLWOhIRAIqKWyl2gpO4T5+T
PdprhI94H/40ObfquuVbQPYykMNJ7L5Z0oR5FPQYEVTV8WWQx7ei6zki1mMhltn+K4M+5UI7DLca
ajhChrXr8IwEDRgWvQBFA6JaAZVhzlmuG8ZZGhOo6lKkSTPSCMZfP5gv4pv4Ah4OAPAnXu4AmZPm
sXhX29q2MSjOFQAeGthoVlnoMHHUjEi2MN/dAPITICAYAajBE0uV6HfIww5IrOZDuSFgZAw5nJJn
A1S6gcu71Vc/KDodGCVRJA2J+sfDNrU4nDsfd1xa3KRaaYcdJ9njCWAcvCyyIigoVvaN4qhafmc2
yj3nG5Lz/nGfLZRgnNtXUxMQjpBBiL80fBk2oBykYTOshT2BgOnxssBVJ6eNHgOlG0xKMfE/KOU2
L+lpUJsnM4ndSriShP8wsf8rJBNHCLvaIJWiOta0B95MAPuVNVtvHttx+1easDt78mAoc1gg51el
U9ECq7zfWoBYvyxk3aPBHQJ8T4OYZBgfK6JRUPT3eHWH7AYgxCEwRpP9CJqU8MAb36E/9ocxLIQx
l3+nS62cE26QGXz1wakUtz+F9CBbgMsFN+llzda/0VkxxhDGdjTFAAsCrmCdxOTHXPxKA077jP7E
BXXYbX1pzrHXrCCXSS1k9/5d1x5z6REsnYI6uKlwnUWfGi87HyA7OF1EpZBkCZTyT1RkErDAQ3vE
/Jk8nmpMaBDLSZLSGYKmQwtm62Sb7DvkGbymxGoEWujDRIfclxtMiBNUFqic/J9anXOsYPUKWQig
H7C4sLArVgbmBD2awHAM8RDM93eF9KlxnYUU5tIHwqdZ1LTdIqcHw3yUy0edOzTAsWeTuXqNUUxM
+X2DpvKyfldFG4HXXFmtFi3UYGNBkJZzO0KNcnpQ8fiXUX7znyMN1A23as0Jb7xPz8SCtJUtDGNC
GPgka2WfRC+X/X+9KLvQhgkAjVz7gCehT7+J7gmGTcEQsAfCn0fsTWDyH5j8OuioXd4wMC+kssMC
lhkmmDyCUWvS+6LuCIZwot1qvwDJ+8QbvOBYuMVkCWEfR4oUQ824+SqVewOslJG1lwef40nr9mdI
IhD6gR/L7lQJrZ6MYYhsJJN9d2hF26pSZ5pmTuFm3SzOYhgzVwQgYHX04PElMI2U1XbUGpdjGevB
7SyDsXMhTcQsorzHPJV7MCPi4+zyZ1u5rmEYxNYI2s0N6Mdf7yxOtXvNw/Dm1lRNBwwJKvcfw1E7
6LU2GwCx07A6LeqC26rE7ynczaIKEuEMdKDx+HRZ3TVtlzKZEFhXiqKWA8ae1a1/AHvRRtlSA5Bn
h2sfbimGiYFqjjg+VVDNlx/F/LsgfLmsxtpevLIUwFiGqPpp3ITQI9wDNszGiDNoPMA/7Wjv2Bb1
HlyZ3g8wdRUeyN1sxRZBXKMAFVy2H34FLm+taC2XWf4cxoi6IUu0NoG+VnMoxK/BdA08GTm90Ute
trk6H7MUxYTKNksLMWkJ+vCQP04gIZ2cidamPIwyomgD0obsSHwCYFfdAe3xU1ALH46eCaVxP/aR
7uMH9NiqkNxog4YTuGaaPU1uJq+XP/Rqr3KhLjunr8VGFEsCpIVgY5WOYLDbVeCPx8fE6uZ0xXvv
rQW2pTgmgEqTXiQJwRC3GO2Kr8rW03gXK08Ek00VaZpa4QSNOvWqiBKQxXyReMMXPCuR2dgyy5Ew
FhAi7PStAvYAglPWnrNt8GRsiEkDt/kJ7MR4qxPNI68lsnYPLY+RCTOTWk2JUUN8Jn9Vm00X7ETg
7JScui9PChNlhs7IxZRAt3s9Aov1m6EdumlyDF59eXXCdakOE21k1TfiMiZBFtg0O0wZ0sAfZoXR
FfxbC2RCSaZGcZcRvnc6Y4A3flSlX1bxneNVZGPsY2WpEBNE1CwrM5/iM8GbgvjC6X7+JvOTj+WJ
mwNxoiM7QxEFdRHmJK3aGA+Sh+wE0yf4r4f2HPGPgR3AC37wX5irQy8LNdnBihQgsV2e4Zag9Ybi
C5iMd8ET2NO+6W67EY/irniVOUVajncDGv/DG6NNfLESetJVvpt7sEEod/3wqYf6UjEmhoxSmfht
B8XADb3VgJpZX8EeQQVdw6V53XGeSkwsyeJRLwIVMVGzniJUE4Xvif/IMUhOwvDOZ7V4mk2xPqqZ
AoW0G9mRN9YrUcN0WAKO7XgT78QdD1lnddoVL34QL+iEWMi+nv0QZAEpZKLx8RtdL7sucYMWwPgd
wcsVAUZQf6OVBKKlRUXvwdzoJ6m0Lyu+2n9Z/gzmS2ZyHSXaCPaDcG9il7sEOFf+mp30/Q8dXcJ8
8xJ+kb0Ckw8dnqycU1/3y/MRMB/WQibY6gaOQGktuwE5cDV6SXYvDLtsLpzLiq5/4LMs+vfFBy7C
OMI1jr0+oXYV+SZVHi7//dWH1vIgmcsgT+qxUSMIkCS7RPoHBr0SzFrY7sAwONFuPl8WyP1yzKUg
WP0QKGhdgz+IKKUbMJL5rnQFclJzn15NP1DWxAaVel89T1fKnhdU1+++83ky14SVakBQaWA3VU4N
ViWwbFl16oBXzfiXczVUCfVv4OmzO8kFZpkCqYl/j+TQBpz/loMi4Z2zfBO9Xj7U9efJP8LY3WRZ
Cs10LBFqaAS92YIZ851tgvc8WY9oZzFMkNYCPy/aCTol4PtGc1NFxyzyLquy/oHOMhjHBkS/EgUD
ZAz991HbypXolPW1NQYcx+Lpwjixj2FRTZwhR0V1JghtxGqn70ROnFp337M2jPtWYjqOYgkpZvIg
BS9JyHkLrxZoJPEsgHHfuSiwDh9AQFCFtpYlO1+NY7vrs21ZtZmtTLXXpYDxkbBhJ8ipIxvZSYrn
67YCU72EfYg6mG7kstxe/oqrBkkUoQphU8AJPoYtZRyLqmkQIkcs09J6yf+2MLNaCliIYfKxpkGx
s6GkT5KSfTpVtjGYX3w9fOonZQOijlthkjknvmo3C5HMM84YEz2viNilNJ9ia3QkEDUJEcds1jPn
sxT2+TZoEUIYPXbaYKMfCARwvm5SUAa2Tnz4TAFZWghj3DqSrLrJIgjT/MSum1fN/Lszex9FW1xi
TaGKktaSNQBp2DjkmF8N+p+XLW61abzUgnHoHplyKlC2HB/Fg35SPOHm9/OeaB2TY3xNUB6VF254
x0e2/MejYHF8jI8LuQ6SdnpOaWK70ZtXqx4Oon8wpsOYcR4g77OGl2Qx7g6wy6HRTVJyrx8UOwd9
5r71FHAFgo/VIaSmafMO33WlP/QbbdO5yZFmP+WH6kikx9KBiGwFLjbmatSWwG1labIsG+zK/ijE
qunXNc5AAlBUedXFt1La2F3Nad6sx5WzHPodC0vC4jquhr763VKRdjrwI5FnclsqPDFM+MLYUDMM
WoljDr7LsWKn1Usl6bY+HxNzLypPo/CDY710rf35YQ0DnRpLl8AD+VGx3AjHXB9xgIMzObKj4sml
7nVQZSBhuOIl8asxTJYkXVJ1C1+McXjJKtXYnKBelh6i/i4VNxlvY3I9/1nIYO7xqtOLuAyR5lHP
OgSHK7gX98odbat3zzyqnfVrcCGNOT6lHZIgSJDWBV+ya8trTjKqmr6r3NcaZlglp7YHMA0C4uPl
8nfjnSTj+36QT7VpQMsoORRo8cVPVrD7OxGMy/ehOdS1ABFte0i7t06yzZi3SbEawhbHx7hVFKjx
1FSQoQLXENRae9EhTonEqdyiQA0YfexNt6O9wcu60fH8YfULuYyfRdYMRJYan82ozJ06Na6R8VrY
PBFMioBJOd9Q6fiqdDOrV+r8elmFdQtQNcvArAKoo5l8QJo7qxVyOG4y3si6Z0qNbZRPl2WshiPw
BqLJAESUP5jPxKHIrHYIsR+ogegs/BooXlY8GdO3ILiPpb1sGs5lgesVoIVE5tQGUD2pzQiJloRK
l/+LeOUEJ3ymaoleYA0E5MPcjd1VNRWKSRi9Ah0uY+my1hezpiGXletjoBzU7NUfvVj26vFGa+81
/+2ykquWsRDHGH3lx3KhGRBXxKoD9DlnNDeXJazaxkICY95S3Qx+GlIFyNyaynVpAHaIUzfjKcF8
qKKNQjMqICJQxb2G8d2hbnnGsHo3LdRgTBwVs2aaqUsjHvJb4vxDs2hPRAqUSfAo2FdD0VkYW3vU
BAwk9dRJCKTkTgy/TrV8HeY7oY82cSK6lz8Q5/TYquPQF4Nakwl01Q+MbQl/aQDv7bhFumKi59Pk
CZRJ1cHxwYYFKwMw02Ul1ns9iyNjLj8fLGW1Rt+HsLqqa2JG6R3zqGyFbQ3WavX+sjyOVbM1x9xs
BKNXoBQsTkl/ot/ayZw0j6sSEwrKsVAByQGVanckICbaSbkNttY23tUO6mychjlXHhsL0nmskEBA
p5N+AIETluYJ/bZBS5CMnOe169nR4pMxkWE05mosLBheehyPwyk5NQDLlpGoU82Upx3vgzExYo5z
ddCoDSPMElb4MNEayimwHz7DCIR2vIlbSkEE/4NAUp2jspxTaDWmDvhVMQ/fePVV5wnbcctPHlYX
NpbimBTTwNu/Q7WDjMTU7PCFrKS3W1ug5ggBLQiAqP2M7Z81ZFwNJY2sl3qIBFbydR9oh95/SGOe
NZK1/ZEWLc6RwtYibChAqZtnGbevb2C/Db3iw5zZ83Nwmg+q1wBhKkQdQACerP0J7ZBiGJiVxXQy
23Cqir7o4pxq+zXGfMYGzcHYKerny1JWg+5ZChvhxTHRap9aPXOmPVry4CVdw/lMqwuRwAr+ryZs
YJ/iaFaHCJqU7kQLGk5ySJ4yvAnQrjsk++iRaswiKmA88rn1ys1CMmOU4qyNQZhAMm26dHfjjhjn
rW2+GV552fOqXy9EscYYD50o5DhIUXps9NuhBeg5xxR534qxxNGP4640EBd94TZBuVebvl42hlVT
X+jABPqmNZt5outerI+tptualrqCfFd8qmej4qkLTm5Mg7N7viPYa0q5wksDzLOuXnR2Js6ulG5Q
a8YCAy9jogf0Hw6smlgPkkHSreqMVlYWDGOeIUxQn7gHIAU2cRGTABGKfaDLB7h+lSxkMVfXUMpF
XIiQRZg+aDS40U9wWrzjAGsvXBAfnmbMxaULjT/4OaRNh+geSRogSoYfVGHCtcWJE//ixOdTZO6t
KpPyUCO2aXIlwSYaDxl1EcGRvgmJ3WK6WraFW/2et168uhorLY6USXhDv/b9UY5+fz5aXlDsapfu
zV8AgPAyx3CsE2B1HpIjagrA9SmdPnY5X3XdL/7RneX17gUC6aCrVLspH1Hf3mVb8VYhRGLhjipe
lmI3Oz4O8rq/n8UylSEdq7H1SGLT+iCOV3rBmfZeD1nnv89Ex0IwolQVcLJYOazam1q/CoeXy0fH
U4GJikLdYiGDWi5zPN8BQvpoJG+XJay3MM/2YdBPWNzPSWtq80QiiJlb/kUObrpm5BYnAcbRudkj
MLEB4iZfN8/pNy4uxHris5DPhBc5nbAPouMU1W18i9oTKl1FbNNIIgFpCbvA40IP0oe5ENEMJsq0
Q5slHfm9iDdGhO25zGk8cH9imow/ObFeflgoyESZLtBFdCUgTd7Wx/nYYLygvhprbAAT1GGO8bzU
iQVO9sNzOSbcRNLQ9JGJU60K4Gt0vT0BuK4qD6rPufN4TsCEl8QAjWVNSWSC7nOGnqMefS+1wrts
pRx12MUKXxqTvKcGtJjsLAnUPCHQv4LnaZo458ZRh50IEedSbuIIglr1S+P/mrQjCKwv67Lq05qM
fqKsqCrWyj46XKDkalTQxEUtoGC9i3j5Iu/vMw6dGaY8xwL+vjB7YXtv8TDiVo9I05B+QAfQBDNh
tRcjtE2mHm3gyb9X5Gi2FV89jFb/mQFzaSGIia/4p3EONQhqREcJ7Fa/kkROwsHThfkWQiirKUo0
iK/hkzg6ZXynKBzT5YlgPkcXK1UzWx2yTjG3QY1eGK89Viku29Sqf2hoWBnAN5U0nfHCUBkkPaNV
z0kgGOTeCDZa8JiEFkcO/Z0/IudZDnuTa2GnlakIObq07boXWXpOqqd5soBpbU8myFfNeX9Zs/Up
1oVIxtxQcDemMcEnonGQ7qQcaT4rcrRv6qOyzQGR9I5Qb+c/yx+aO111POCi9e/3z9EajBWmDcF6
zFDZTAM7105oLtvJ0HAOdr1os1CTsUQ5H2TBpy8I1Gx0mADCbNyXu3aTPWIxEpNnvPfW+rW0EMjY
pSrngjV0WGpVt/WeRrjl2M4bp0Uumr3VoFNInSp2eJQ469f9Qiwd9yLd0Eo0GAYB7qDfVRvAUuyQ
DTrlrtzMznTEqOSGV7ZcD4fn70eusxAILG0AQZGede+oQIFJ4uFvvx1zw89z15W4cRFxKbE+ZJhw
EG/7Xe8Ue32XPPDGvnhOyNzt81jIiRRBI03OgDdjyz56W6Jsx+JNjzWcWNr2vLEATnwxmPjSAuFA
yn36aoZoD5K46Xo4m5ntQNgTco6Tox571weYAAJmzrth0kpjhHEbeiR8av7rbIjsTQ/sf79IAJHi
BuImHt6kbLJzK91cjl4c4zOZ4JFFWCd/X4/vwb9e63ad8xI9XuAwmcABQHcALBJzYLXx7/r9fBVt
o3deK+KRDVzewtL6E31xbkzciKupsrDOSnFD8Yh6W+m8CFTU7XV4wE66P3PMgRN/2WmMqRjA3lxD
XhXPTl0OdmlZm1HmlQvXu+4LvZg4URbDJBoU56tNB4bN3C0cATAoGFlyGze8xzKNE4BMlHO9rX8+
XVaw+6VpFlAZmfAkqrnRKmi50nGW6FNrYLfUnMYd8Ri39mPupNx4RQHij1t8IZMJIGEdggBreJ/P
GF3lCOLrXbUFBfbjvJ0dIBjXzq/wm5rZn7OdhWAmjAhiGEjZO2SzB4q8PTXlVTfbz5iuBoWi8wnf
OwtjUVmGQZziom7Rj4+/VePXpPrM83/x95nEZEymADOXiIlSW3lTCdTGVnclReSEkFX7X4hhQsiY
q2ks91BjKrYRHnJBtW/an5ePat2pdc2ULdTKTYWFComCIs7z39D/xCZWbUNP3/+38mbknC+zXgxb
iGN8TW+MptHp6IihMXfzBy3GUHHmBJj1tX5lbuLGTyCvu/8MEYS0kMs4Wx36uiW0kJsUt2kXwtE4
vb71j3U+R8azDJP2SIn2tBW8sN6EeYzH96/LH2v1Ll4owTpRnopdpkKJQLuS9JMFEhkjeK5rlRN4
V++usxwW08LHy0yJiHLCT3aN+UXoXy7rwfv7jP/g+jXrlv5+h0s+flIEXmjlCWA8R+hqTPcVOCj9
2whIqxytp/ZZ2fo3tCKT3Aw2L+Lw3Og92C9yza6wpjQQIZGAtAg7o3+1nNTWDoXHXz5Yv7EWH4i5
iXO9xYPBgrG9A/njVZSD1Lc17O6FSkuVl5+MfRc7vCjOsfH3h8VCyRTIHCMmhfBm9vdN8qoI15rF
e3Stv04WujERoonVuUyIeSHe1/vcxSPzNajs+jdXwZ38bLzo11zaHUL4/PNe/Md738PWQjNrDo0s
mXGgabOLhPugOWalo0WS7WeBI4RfzRqVp4QbDXli2aCh9K0xE8mwZs+e4ik7omRo9i035V2/98/6
MZFj1uVA75BtuILm21lmR2Vu57PdhLejuJ+Er5f9mxfl2blvoPy0MxAX4A0H/xS9T84D3X6Dwn9u
2IOX3QKH0A1/VjuBu9BPSe+fXxINKw3rQDqwbD5mVdFYTq1BsCjkiEQvFD/o+3pjbdEke7CAEnpZ
1fVIcxbHeKIsJtizzWYscNXhcTTSk6LxsMr+JbacZZBbLowzb+QhT3TIiI/lUfOoSt94xh1la3g0
f0YhQzZErGMYmsgiTamzpg8tZvhcSwtsa6iwo5kX/WcumIUQJj5nZW61ojwhPufbMLwp5vvLX2X9
yAxdUoD8RGj6jL0Pmi/LMYGTFb96MCYru/pZxUKhb/fXicfj66bc4Q+TOwtjr0u16fQgoFJiFucP
ZRhvisF/mpSutqOmcrRsCN2/U++9e7+wCD2opL4mrtzpIHm0VuF7v2Gt/ye+Jvoal/RjvpY+BKI2
U+lvuGuBKdptfVd86Q9YTHSnHW80Zf1uW5wm48BhPIBPCJNZaJcqXrYrH/x98BPIqU77HYUOwDBr
bnrC1s9fHinjyKE+xWVOj80eXJ94BHqxJ2zynYGRh+SG1+1ejRoLHRmPHpJOaYsJwqraGafXqOJV
hVdv6oUA5hJNKgF9VyJZy7uDpOzk5FjzBrrX63kLGWxKLVp9kFqQQTze45HoYjKHAFF1u9qjBHHD
Sz94p8bcllpuJloiQGBq7dRhO4icqME7NCZohI0+9SGZwJBtC+PWN16FnLNCxFGBvRhHqZBLP6EP
3z8VyJ3ShAPUydGB3YnQy6wJKhIwKaPjA6XTAiui3Fic7sl67/j88dldKF3MRrnIIad0Z9CqZ2BB
8ndxbkv32dfRMd9HqzXB1q+nw7QNXN4tta4mmh5g2NRoPurjlViLqEjGNZXwqtspOBjWg8plmVoP
62cZjLnNRuiXVo1LiiZSoquUODPQiwJ7LCEDiXbgphsLSJc8LP/1DNg4C2bssMvEJC9LCBa3OTof
QC04hTdEVe3v/AfC65FAP/NyOf6tG+Y/MtnSqyXIoWEJyDEaTXQrCThVVsqpmqy+Xs9qsWVXWrmq
wx7fbDRew+E29kdnRmO8G9y/U4W5rrpQ1se0gRylPZT6qa4/48OolIimZQGzn0W/GqKgqVURy1vj
+Fy0oiMaEScHW09fMF6iqhhfNJHBfDRvKZ0yo26Qris3AyhB5h3mQQ/ZnvYV+EMR72gwf9zvC2lk
G4tsIg3CKlZySKtd2nGSsNA+u8rOujZj239En9ox7iRgdKZ3+AEeRnaEq+CG94JeNcDFjyCPX/wI
3xKkqRoapITlUaiuis9diQsBzJXYh6U+6gYEGJkzRF+ibjPpd5+wvIUIJiqFlT6oQwsRYnmtaLNd
xLy3APdbMUFJMJIxt0oUcPWTdkNgKrKTHg273Sd3pjtv9QfsmWy6l97pN6on7vRr4YVbuCYHumQv
THzK+jafowy/gQIjllNRRC7fGeYzb9h9qnB3PlP2xjTqugl8Cd6mtQch/qpZXy5/s9WotPj7TC3K
qls/CIiGTUs9Mf4aTldpZDlW/Jl7eSGGCUppXJRNGsHHynzcdnVoi35+EKuKEzl42jCBI0aDFQMy
sMA+8VTNRSrtpPPWH3m8SBxvfYdXWXgr4FrkTNVwakazS/0rRf/L42KigRT7QxGQmQeVF4deWjuS
zgnjqynE4osw8UCtkO3VKo6qxa4vBnPcWNhUM3eQmuMsMhMTSist01CFJrRAanipRwzLTrYnBA01
wEDmZXPmacXEBxmc5qnWwV3A125HIH6oJicSeZ9/NTVanB0TAYD83SumCKXa6q7MHtOsddTi65Rt
04CHIcCxNHbMPu3/65+Gcozi20F9+qsDY0fss0HM0oqIEVNErzyz2/RWzvZ/J4NxfoBYikM2wPkj
3fOte191Wt7DgpcysLNl1RiJQl1ADxqWSVASQL7qWo75oHqZx+/jUFi8cAew21OJgS2jyYe43jO3
EqiaNGzivI81ijt0Li+f33qr9GxvChMO6kQX8raFtNLVt1TPD93oZGwabCSgVXrLw69bf90s5DGx
oazntO5AxYgMHCyWbvogAFkyfy8ItPaECu3vKRmwo3sBtzjAieFsX7gexDCWKIZjIN7JZGEnzIaT
J93BSgz78sHyRDHRQmqwFGEEEJWYk9sYqpNnwjE04oMkCQ+XRXECk8KEDDWWSyUs4ANS5mTZ967a
hM1nWnCmZWIvQtXB0Mxc5aKQRZGSAQ9ARHu5f9GmG7N/+4wWZxGMJ6eiERuWjzVsM95Zyi61rsuR
80xaP6izCOYKnwNQiVgCVjxmcEGH3c9OvE77TwWkswwKuovr2xdKXeh0DIqKqmf1nlieJh6V6Xrc
PotgXLaU6koPUqgxTCbEYIJTD73LH+NfwsJZBuOmqRQOyaxBRv+j0m0gwH4LTsppwtbeDdExlE99
614Wyfs4zG0uJzqWVC2asC3ulO5qaIAizimt8EQwPjnouhpVJay4zLRjMhqeLCRI5KztZU24h8c4
ZAfYuUqzcHjqNn8svXFX7+rJ0VHcABSQEz9xB9M5irFY2EJraEkgk+/kb7oBe/CxlMeJMn9anYnO
riKDrlPRZUNjDFsTmiYPCQbOVLtNpRiBraT6l8snx5PBWHbv52mP/VDUVnVAw1SDXSnfL0tYqQB9
VIMx7HaS0lSqYWa9130BkAUmkuQX/Qg2ga2K1QhlzydBpD/58UL/KJKxbFWpS5ASQytZOgCzOczf
+sAZfB52pcyTw5h3rfbVZBKIUotiQ/3WbeOH+qpyiOk7fIhO0dZyqH6oYIKSxl+HXYWCF8i1avwf
HE/j/RTGA8RINACOA5U78WZEmTSrTrN8VXXj5vLn5MjRqQu8iLa1PCvZ7EPlMrwvfS9A/3UIN9LA
66qtMER9+IY6cwHWhNcO06F9EwkE3CKgNLO7+dV0kZl5PQjvYD67wA1P5VbjPNg4TqEzF+M8DY1q
EFJaPH2xxlfD4vW86GNcsE+duRbTpjR9g6DExu6rGf3Q42u10myjOob9XRecgpm3D8L7akwoGbp8
6rUCGiXJQclPWes7RnbAyKVz2TpWMvePX42JJ0E74RECIlA3LGziTB+vusEWvkTApjA9Yd9qHIG8
T0WKL8wxMvJkygiLs8JUZR/Z/sh79PK+FRNLpgGUchkZPDX/o4O6J8DI+MCb76ZQcckkmFASjKY8
WAEpIhfgj7lTrKtUvlPFL4bpGjyYlXVz0A2sWEiiJLGNlWAmiig6NV1rHEsovcAM0BsfUA3VTZ4n
r5T5yCbO0hh3EuvREksF0jQUY8OX92FbwEcEm2BbOCjNBhiI6TF6GzjzKaEl+urKDOyQB6hETvXn
CZ9/BuN0lp6AaSRGjoAiwjURKWPgbIP9D1fYtlt/w6OoXWkpflSb8TlflHpfp/Q6Pprb/LaCwr1d
ufOByLAzjz8pyvuqjO/N0qBl6gCB2fQNJS1bnV7Ale4Nyf/7afJRMcbnxFkMMl3BQWrZSzWcrPgw
V96n4sj5YzFel/TtUKctdOm96rvlBYfI0W+sbeuIiPk87kbup2KcTy2macgJgdb/ph401LWSJ/8I
9MrrAE2K8K6zeS2/9aByVo+5rQH2ZuJB/J6vEhZniw2ZcFdveUHlX8LxP3LYglMEvPKsaSEn3ivo
bEr2jKms0TG24S4+KJxrcwXu8YNhsOWnqTDNGIPgBACNMXDb3xQgmgNsnuRMiv3D2GoAywTu4c7n
ctuRaV/wbRbUJwX3SN5m0HMUvikYJo3vkuCJY5I8GUz86GQtabsR2jXQC33iL8pOfSl3jVsdifiN
ljsk3vXGk8nEEERVTVf/j7TrWo4b17ZfxComMLwydlayJNsvLEfmnPn1d6E9Y9Ewp3GP/ayq3gK4
E3ZYa8G5zPRTYHw3jI8djxFgO4K+qQj9F1YRFNvYnT5GEGF0qTWO2UkRZs6qKEfbFcZhNDIJi56e
Yuw8TXiPVmZhPgTleRzOZOmtCHxCt78V70yM9wiXTGgNCnTYtTtF2Ufx/1zW+FXRGX8BdOkuBQ8A
aqDFJTF3UVxbgvp6+wy8T8+4CJS+Q4LBGnyXdF8rtTWK3iJ8/SsZ7G6BoUxGldJvP82arXWdNy5o
uMn/OyXWL9fFjuF1E/bUAw3XNWFprZh2IY9RknNXKpNh1Ekho+sFAaF8IIpiadNRNHiUaxylUhn7
DyMllLQQl4XG6D22inem0X7+u+9B/4WVLQ4UCl2iDlTsT5gEUc27LPlyWwQvJLAdf0PTk7SnegVy
+cyqvNJPUSjBKi+NdaHDa4XzPg1j+3IZJ5Mk4Uit8CoMLzIYR5u/sxSVsfZFqnIjoUiZc2c4fd8c
1Qh5ZhY6t29u8yQgLSXgLFVMsEz/+nGKWY/FkMItaNJeFz+p04s++rdFbH+clQxGAcxhUUtdBd4B
ffAuqJUEiTVgSIeCFQn76Pm2uA1QFRjmShw98krfemEmqlIDzcV8mhzNxpPNHY+iH31tLcnCyhi4
WV9Vq7jUgClwMzT5MlvndC43Sne//g+MgkT6pJLpCl2HxgDIDiYMI/nTwbhbXIUuVP3BuNWvAhl1
EWKhELUO3zHoF6vPFGvIAiuQOKa8MTb+qxgmRuhJaJhhj7tNgTc0A+6q9s0LvdUcAMIX3acFoUwF
L5rL84abjmr1VZnIMUcEcAC0uiCBscF4icnuttrQL/JbsvXz94nIlIBkgCh1ao6TaeKHunrsytzR
pshqwq+35dw+B2ERGtRBLLJJgpyyLe8LAXtcQ/cngXx1FDZwLFkqTS1EJHLzmI9gSNGzS5dPnBcT
R8lBwferoQVVIQgjRajH1PueYPc/wnyL/F4C8HfsmH+p4hh8/1VcG0lqrUpQcXHZS/lDSGILBKG3
vw73TIzzqDE4M0wLzgT2UTRpw4/yvbRL/fikHGQH0zoqxzlSu7yldoyjkMZO/4HyT5p3A2gTUh2h
5KED4h5pP9w+22bCulILxkWMHeb7TAlu+LqS9JMqgbeOzlNwxkUYmIwcS1p8z0vtrInkuWlm5/ZJ
eCIYX9AM7T+XprTvu3KnBpwQQj/yjY/CrgsYySzEC7XRIn0O248i+TbyyIE5R2D3AwQiLEtKQXOW
dq91dykPy2GjQb721OQalFdRMBjavtdNnKH6MgHPrH4cCmu8gNjLkWjkm1zD6x3Dkq3GTlJr3vFI
qTa2BH79BxjvINd9OJuIRNc2gmbHrv6o6FYM1CrFPkRWXlh0NJfHKM67V/r31bH1caynOYCSy1gr
jF8wOWnd1r3tzs+bGV3/vpJQxxMxCyoh2Wf3PyYrkJx14H4IrALZRGCPx4KT3/IUkvESZqyO+RxS
bYldTTtJxCsKTkeL4x3Y/bqu18RUphh4qt8BZiz1KaqvzKX14iSD5FpuWV2fWI1Dl9Ggke27PWpS
PgB3nWIXXTRv3mEj8vbX4qkD4ylEs2p/kCNVwl3XXibyevv3eVrODj82SWRKhCL4tQ0yIgogXNvD
qwZcZPOhhn1hl88Ln3gkdrwwxda6i7zXZkDc0fWi4YT2oxc5xtf4FH9NsLYXuB2vX8BRQHaZwFTz
ZUkoIZPePCx5YUv4VkLo3r7M7RRMIYZOQG1vECZAiWEXj1mIpsSY7kTziDF3UfgITbkt5T/u7k0M
E6AyQ86MsaDv0cP4qT9jI8ZWfNXT/8GY432rbcN6E8eo4FQpchKSq2HRNTdqWLQqyoNM2db0n2LY
Fibw7OtYp3CwcebMwW5JXm5fG+cYbOcyKcNUBdsTdXvNPj/8WIOVd7zsgV7+76H37RhM7gpwrL7U
EqoDyWsbY8oJk9P1i5Bc4uUsTP7tM21r9ZswJkQVQ6SUFe1015k/iGA9Si89hsJvC/mP9+ibFCYk
qUYmL8YVm31fX7oTVnEONRZEAy8/gzHo/YR2zeA2Vu4gVkXPNRrqvOcoTzfoPax87tQHOUlTaDxm
itwuKI+pmf6d7WpMhFK0Phtkqh4YAk/rHGTtnRVJ58nkjRTxvhnjJIowGWczx1mKdg8mZ0H5oMSc
yi7vuhgHUUUdeNkp3PFQPbTiezJwHhm8I7AeQQyM1JBxV2GVWLEKasfYJfnfCWHR4HoxCMzcxCGy
/K4FLFrQPkXBN45q00fxDWvVmXGGoSTakMjwbdV7cA64iYMZJcrPHsCbTofxfrEr5ESFX++CT/Ur
D26e58lZ+DeylJXW0L78dc3hGQ9Qr8E+qOTOjoyUlsco+R+5y09LZjfX5wZ099nVjs7tC4WBU+/r
972T7DKQ1vDmxLf7d8abNMZvAJd0DssRX/DHnnyLCVNbsAe7+tQgaY8R5vmg4tTj3fqgVHVXnkKJ
TalUaLAiT8X+OvFz13/oXNrGTrE6wj0jxxRYtNdYqv4Z4RjtAcjLkV1eUBnxBwuYr7Mteoor3Ks8
j8wTyriQKAwEYmZQm0Ts7FHajzGw9GJeZ57q/q2rZLxIOi//lCGD8+S0Fl1O1PZ0q6A584Lm9ljR
SlUYj7Ik6TzUDZziD7QRrEG+Tjv1XjoGTuine9UbzkZuGZfcK2wuSvD2KMSbdHYzsdeIMCSUy5x+
xOlE33rmY+8rnSWOKPMu9nDQMC4GRInICr0BkA/XCpHy4bY34nxWdrhYHTpDHShlXSe/aNNDthTW
wiPm5oQGFjNOmSowXNC6bhb0djg/zeHMebH8x4vip9mzmHGiAOLjgGqncld+Ut3laF7Ge8zuN7BC
xc7ceTcROzv/71tc9Ln+JpbxNpNQt2NBAfjN8Th2dzOvvsq7OcazDEZZyTpN7oPGU9X7ZOTZG80M
b9ibwWQgUV8XuVbgAMmeIqmP37CBYIfvkl3sjEfe3A1P1xgXos9gA8no+GcRXrSpspJ816UZJ3P8
j2r72zdhXEiiq00X0o5s67YvCLJ71U5dsAo45Jy9lHsKtqDvwyde6YZ3OMablPlUGREtBXTj01w4
ffSc8nCQryW0G1+LHTUWh6pXCcEFigf6tRbsJ87w9pXPQ6vgPCpNJkUxhSgDHS3usFbKR1k2rahO
LUmUMSo4fbntgP6jNPTze5lURVfRUwKzjyRQduQ8syj+YnyIz/IHoPhjByYGIWjoYYeN84ahmnbr
Ipk3jDDpCilpwZqEmSMbwlOntrYGcOFSek/KwuEckRPVTMZN1I2g5gXlVKGzN62VHgS3s+qTBAgO
3pfjqKHJeAw5a6Kwo6LK5hJHlSOVx5aE3u0DcdySyXgNSc0GqW1o7NIuGrB2C04azvt9xlGQMI1J
R2lHZHRxg11Ucn6fq3OMj5hAkGSGEwypdsNP4gulJhJs7R0Qe53eG8FOlHr8NJGnBYyHCIGTrrT0
caH6xkGyEofyLkt2YCUHXl2D4wRNtjFnNiZINwPIokg6dNI+ECzBDk/34Tc6oYQCm1N90ytr4qG3
cvIaAAn8as5iaUp1Soe1R5AjAbib4tR55Tn1tVMA+JnIC/0Wc5YZqFNTR7+fPsg73ull+vl+N29d
lBWiSJrMUhU2JCJAyqOrZt/p5n8M949ReEtE6zU+FHeRk4mW8cE46Q+z0+GFAJ6S7Bz54keQQgCq
EUCht+3l2pi49Q8xBlNGw5AvFPISwBBobOf+cKj3CbCh+ZB92w7g7eyM7RgTMLCDGqLEGvlz/r4u
W6dPG/f2iaiu3joQY0BJ3GZBY+CG/22LKXhAyjve1CLvQzImo2RyK1U9DlOEgV2HT4N4bpE4jPJL
0jxPJsctbLudn1fHjkgOtYguSEWlLZc8vtd0Tot5O6q+/T5jGsB7AVQsPY2oH+XmTtcOcuSKEQ9M
gaMB7ATk0sx6T+i3GYlH9MKaAN498mY1Ns9iKkAhV3VTBinyr2YOfI9hlijKb3TqvycfMge7LmA1
bBrrS++0J82r/PJ14Y2V8qTKv0rt8qxPiwhSKecQ2JQ8Ew+0yhqu/TENBWLdEY7jjofQtF3DWJ2W
yRf0UMzKQYfc6/YJYClpS5C4ui87sWdwKmnbFZqVNCZdkKPG6EMZ0qQn8+4HMNkMKPsrFsXgV2de
Xr4dLVYCmaShVkktJjXVGDs4d95sd/vyYQDFdfI9xFT84nZ+9DwfebnK9gt8JZdxiwCo6BQlvXqR
9pPs1n5zhFN+1N7RHQCK9t08oGJjl7v5gVcG23JgwLrBLoIqa6bGMo5JuhAn5rJQB0aBHAHiCAcm
civzW7aoiKosAqxPNESWaqxrok4ogxnvUn3fSajuYmh9/HrbF2+5rbUM5haNbgDse4Gj5NI5H/ci
4dj6lhNe/z4TUeK2bctiwO/XqieHdxm5M8yvkoYH7+uY1LxQuZWar6UxkaWPC0PQGkgTdouXfaWp
meHEJaajUMWjmQt4hkQrs8Eq+SclrrVoNtqIapiB8AdmELiVikJMcSdmvIHkzRmDlRS2xkzGf6Xo
TxRirPcnIPPRFK171W3jqwrlp7uq0rf2tTkDSuO2smwqpAQQTKKohoqO/K8eFKvqZMiw3uMk7aFQ
T2p+inmbvpv6shLBOGkhiufJnKHzs9h4Sf80Leeg24vTJW/3hcELCdT1spmIspLGuOZkmtU00gCL
NXghIBoslNHcsATnx5WH7av5gbewsamggMeSQFYoI71ktKToq8as0KB0GvFSDN8q3ROq1xz7UhIv
kG8Ws0FD+68oVlVAXti1yQzUk/EwOCWog/Nv5AhE5F3/pT0hEqQud3GDfv/fr/NNJKMf8xIlaTni
dONhcrAmsgtgfgSd3oz7SNlWxTdRjJ60oqYMYo7TNfOToj2Q7DDzmKl4IhjliAE6IEl06RxLSlbY
32nxc5VxwvVWTrL+SEy07ou2GFMDMuTkySw/mNUhlEe7C0v7DywXDJlgqNIoQhs966pOEmlG1MRo
NDh1CicI7BuBGFbFY7fdvLGVFDaYBEKuhiFOo0iVr9WF02SY91V5HJybRrQSw8QUpasNJQKojxPp
z316TIPHNnxMu13Q8hzeZmlYWYliAkoijyG4RSGKPlXAv/mxO+qPnaVZFHg1dgQn7iyHVxjefPEp
smpIpqwqBnb3f/1aQAXplKiCcpeJeIEants8OguG9hymqaWkk6WQyNX18J023edDwZkyvY6y/GbG
xJR04IbIYExhxCOdy+tWWMBY/V60gWPzsBxpiIm8GK/v2Yv3NMSkwLmlRMyZzyMHvb6wb8lnjCJC
viALoSQ7x9wCJxJQJqedpexKjI1ID+UB5RaX1j7oCljmN9iBrL4J3p8sbyurS2AsJo0UpRIMXEIi
F7Yayc7Y8iB1Nl8GaxmMvehGXgD7FDLmB7rgVt2FbpVbwChFCxdESY+3fcBmqrc6EWM2otZqQahB
mqZNdjOVfhtxJ302TXMlg7EXvRtbucYj1jElK/40nHo/9+V3EWbx95pVYTeEgjGjo/IqcPLMbZtZ
SWYiK8FbUxRFnA44oGCxpEhPzXH2+r145JWItkPrmyx28meeGzEUqYHMB/JedDMPBbLss/Y0OyXK
f2j5+T2vQ7BZvl/pCvtmNjAe2yz0Zun287SPDxX67hRRmFc22fZ5q9MxoXUKMq2We0jC7j26i9gZ
tMvnHCRzbWwB39rrT/W1sq65t/WT9wlZOIO4APjKCAx0DCr+6FAYDrY9FfTfeI/HzSxzdUTGw7SJ
VMYGSMKcAjh3yQQsvc9m/63Gc3y+jAMvimyGxZU0xpWoJAE6Tg5peXgWtI+98hJnD7fv7srffsNn
stNAudDWqtJCxmgD4gL9ndLqQVOrQFlo5TJxus5KnijqxWJTHKB8T0ca6hOq1Q7YbV+Jc/sf4moR
420kPU11Y8A/ZHykgJi5m92hhoxRPAVrw5RypLBDj+dReTfNuJ+50+q6NyAUg1FWm9zn1bmYeG1P
jh9lc/hxlsKqplcdndCADHxakpX34xcd3Ca0Nh16XHTRramflfGzubwUS3U+qhDZYZGrrcDyWDyQ
fNeSyOqqU5jWVl3eLzFvBnUzO31TXHbYSEnzts0b+Lmur61Ue6e2H0ChOsQNJzvlBUJ2rKhtYtGU
RJyPAkKq6CMLtvwkQVGH5+DCU5Jt1aRlG1UzVUQF5pmiqnOIjTUZHHR3vUv35gNHO0UOwO3t6GWx
afkRrQ2eRWzq5koq41YFYYjDAK9CZxRcNb5XCtdoOOA9215gJYPJ3PK51DGTARmJWHzPlfmiJbo9
CaqXKNLnFhAgQjA6TWX4vTw9aqiK1Pr8tSwOdVQeQyJaSj99bKdQtON8PinRMWhlt5F1S1hGF4CN
uyRNLEHUsKUs7tGOOs/TeAJ3lXvbd2zdFHCVZEPWJGgfS1TRJsBRDU2cokhPYv5JmJyl5xjxZiFl
JYNdOBlxGVjEVOQrv123pyRf8v10UkC/qWOP1bDmK55UtMsxJM8LsVv1w7VwRgELrW5UvcABB6/Z
0wHl0RP8xuc1qjn3eLW61aNvFrOJ5DnEZFV5yKNoV4yoxirEv/25tvzh+jSM0k1qpYthCzHYYxbM
+1bmeYetaL0WwERr2M2QdBIESFXXWIkmOHlPHMDdWwp8sS01so2ZDdDvhnckAVxbb3ox8MfFqrSH
Ot/3euCkevSMrp4z17w373ZitrI55r9rh2oQxwKvlVkFKF3QiHt5li+xtFj6PBympDgA7PY+C8Od
oOvO/371yko21YDVFw4XVZ5DHbIjoPAvRWwlKadAsZnQryQwTxRZBxkTaJZhi2Fuz1lrlfnnCgUd
ovhh9v72abb1FfQ6IpAqZYUNrG09AXujgE0m2LuPX5Z0JwycPGkz0sDl/yuDjaRqpUa6rkCGIjkA
CD8YTuWG74wnGIZd+Dyfv23ob9IYQ+9mRVFq6vMjjPDTt9Di13t1x2VH2MoP1qdiY0urkBavOdzc
PvBHf9iFe9CNgKOTBw+3GTvXkhhjXzoMvIzUbxLLvBveD071NcPuf3UMCiu6QD8yV3DIhz8LCW8X
yRgZmoiGHlBXpne1FWc5CqY+4eIF866RMaclmcApVUPKYuyS5K7PZksyHlQMdOqnNn5GyAb5hfVX
Ss/O4w71ULcJVXohOeUysTAGKPTv/k4Gk4v3eROXWaziASK4JSjOgsA3y+e/k8Gk3p1UiHki4O5M
CeW43pa6U1R33t8JYR75uizIgRwS5IlSsQtG0Ram8JDXnXtbDM9LsPO1dapVgRbjMKjFxhYlmyCP
FIGxu6Dq5/G8+JaPXdkUO0YrVJlekQCfZ0kTe6l2pbAv6pcmGK2oqzjBlBoK+05cy2I8hTGgsBep
UDejbo/GKMZWFfDQejdD4loI4yTEWVumQsT1UTL1wht2DfjMQ5tP4ce7OcYtaFGatnKLmzPL5CwW
nZUqxWx1QuR00/Aszzx/vtldX5+M8RB1Zc7SNEKgCsjt1k4fKJ548lJfwa/rVy74G/29W5+LCb9z
DJBvNKmgiIGbv1x5zY5AVzV1G7wWqMYAce6RLntw9J/GpVtiGYeh9ViCwHIqfY/Rx3vrTztypuAh
eLJzCne8EzJ+gxgVaaYZCtkPladMGNwUUC0IBE4ewzVpxnUMYzxkQPbFlzv/ePRpHygr13z6/1g0
51DsrO0oNVUi0c8W6rPTtOChA7hpPfLe59ti3h5K9O/r9E/AYi+h8So2n+TS0+JTk/q3VWGzGbBK
vkVGA6U66+uepha1Syw6EKfsqM5nXujql/m+d3BAzMlT2jvtsQ+tP6lar+UzqiiJ05jOGhJQGUix
hhwclyXn+ETeNTIqOJAsWFDlQJlDNL2k6i4hiE47pX28fZX0pn43qp9fi11j10ONFBN9hCyL9Lnv
NSxYmi9anF9EXeCcaFvb0aiXDHC466rOaEYCLJK+76jfAA/d4qSucW84EvbLKVQyb9928/5WwhgV
AchFJaoDorIQf8zJ06zilcArcG4nnishjB4ohWlGmoATERSlg+8gwf1GgTenB8WfHeFQ2emTfs/d
wqaf/rdvtpLKqIYQz8ZUpzThEIiVGLtAfUoMTMN2ipWO993IGfLbji8reYyXIsqg5EOPUzZOjyk1
uN7n8AyI6wcUpbCAJnK84mY28CaOzXPaWWj1psDxAr13e1E4C6bp3db6zXFpPLf+VUU2u5GxpSHO
BY4UndSDas/Piafu9QeZXLkx6NzUMtpoo3LE0hzjxpdj94bUulnEiloAnfaTHIzxYni4dgqUaBsf
TUtO6Y335dglIlXQ8ba8piI7bPyiqiPYyuVHtT13hD0vZ+ReK5P6LLUUYJcP55s8yVvQ1wckVOzr
D+AUfgjBgpudybv8M+dSqZHdulTGrYRCvai5DKF070y2AfV+Lr+Zrvoh+z64ip0Dr0d4l/ktD1SC
J5fxMNKIWDrStGtZ7lMNOCb5u7gF/nmQOWb09fYhOSZvMI6mieO51WLYREVcUd5F9b6XjvJ86ebH
KOXVtq5YprdulHEwoTG3REhxsh9Iba0NF/pQnms/VK0M5CrhIQCiMvb5Fpt2Fk3BUnfonDiNVxeW
4UYnA3sg/ZFXoeSqM+OIkhyouVKt48EdWbPd7Mlx2JHLfJfuadIZOjz0HF7EYlMmRRjDoqUPk+xE
lzehz5GT2uk+2hmf+XCCV5S9G/fOLikBa6gzSIWvnIqAOB5m3atT3Q6Ual+M9XEQZzcryL7tu3ep
Ot1lWf0SyMH9mIbOXAyWmuFiiurTVGVOIwxfskB+FGPJzpv+u5lLryQF8GJRN5Yi9i+kNS/gN7WW
ZXEwhOyIs+DOCz5iFruTgqRQKlqrKQ03jBrfTLSdhqnkSESHbJoOwON/0gLTLubZrpXsDgnlUQ+k
yBra7mVIEjcKTd+sVUcRiEvm0h3JeA6ztgbRXnWac/FIBtTvU1AF61iiSE1crYayembYqREex6py
F0N36tF02l4SLKnvXsshOUSj6ZIKbqTF6uOsuElb3QWSiqZhrHzJItCwqLPxXYr63qrk9/G4DE6n
GrbWGnYZiB4c72mZm1MSxPt2Ke3aqI/I4oDuppJdZYx3Sqe7t+12OwtRJaISDQthLJZJoRe5WYwG
EtXqa1rZyvRRrDnhmSeCMdZ8CIzRWCBiXg6o7xroh6uc4Zv/8Os6wYwWKMPk35ofBMu9Sw6HQFth
mFIHkSCdF1fB1075JrtzYee8YLl9rp8y2WZI2iC/RmqFWGLUF9Qczkumgig34JyNJ4aphhZdbOq5
DBOXi3ujPGnj08QjYN5OaN5OwpQ38rQhJqglkNDU94X8Tsw4faPt4PD2+0xlIx8roatR0XWILCR2
H1WneCQW8EY+hd147LPekWBqtxWbutrfXdWbTCbSA/1A6WT6ck32dNo89elEJb9btDlQr0pvcujn
W70mexOIvRjgk53SnTxhNzimRcvJBV566h4oYu8Nh5aVs0P0wM1m6He5dUYmwBdpW3dzCdmUbpXS
Zxp7ed+5dHnAdLi5Gk8RmRAvFkUJ4h3cKHyrO9v6F7T/7OBD8lrGluInjyWAF4YPt7/idgrzdruM
7xgxmVAHI2RO41Neuk0buHHgLcGhi3hUudvH+5lxs0uxCpiSAjQ5UBZIs/NQljsNNI498Ixvn2hz
XmeV2bNItmRJ9QXo0lQxy8sPtmuC0Q46GMkbLd62gZ/OXWX0IxjTQVwCeN4kag5yUT/Jae7O+eSb
VWzNebDPxsxWDG69b7MjIL3JZTSlKStDmgnkAhzJnAMrWj4X5Zc4PHZx6ATR8zQ5ujHxLnbbGt6k
MroS6GqChp6J056KPTITQCt3B3KFei18Xm79H6nemzQm1Uu1oc1pQ84JM6t3413lxS54cx/AHrMA
jN50Zv+24mzr50+BhF76ytGQum1FcaBhdDoLJXZnMc0Zqs5tIbxjESbajP2sVAUGXK8PpMpLPMqa
0exGz7CuwHe8PU2qgr+7sLdT0Y+6OpXSEpAFYprXacV9HX+VjW8BsvaZN/z8H4nymxwmBCVVoZvA
csPt2bPdXjKsk5lu9AkhAZQn0j3nFnmnYoJP3ZZtZjSQVn6/jvTjlUm81B2O6r52ACyZYaYzOeQi
xwQ49k6YWGS0yT/2Lh6Cg0LJJg7RDiuinPrHtlN+u0vGrUhJky1iAkObl+UsS4Onhp9HsvipojtF
MnCk/cene4sBjKWRasgFk0a5aG/4srvsxns6akJsABUAmZPz6bbv8Kc0Fiixq83QSIGFh8e64Vej
NXmgI7XxsJrw8SY7u1RucWyd6SVzs7P4yJG+XX95k86YX1UuUJsGZ+0PnRPuCs+4Tz63wGdEH+gc
chWV6uHv1vcmjrG+XMEwPbCioKfjXbbcaca7vzwPY3Z9I4oTlkdpXj671+3R0JIuQNAAys78ObMJ
RyDv69EDr9xJpwfyiC10Glzp7Q07CaMDWHfn1K22ffHbvTGGVhnZaCq0VZca9+LwkLZOx6XR4Mlg
rAwLFFEyJZAhz7FN8n1QnUOh52TJ/5GNvJ2ECdWg3mnAKI4Lo3Cq+QEtQORyM2C0wFCz5ygD70RM
gO6NPARyObRN2FHlBmo1hsAjJ3r9h6bvKcRILUcmz6AY5zGD2XESaR31R1Kw7Gg8Gz3aWKWen5cW
bB5RBiyLhg0ymejMdY6YRdDNDsldm4IxubSr4j6KecMPm/4XMRHbWoao4vHxq5LPZZHVEm1gGZpo
pZgsUvw6LbHe4gTi8+372zzPShTzyXRzVJciQB8pF0aLpMj4jf3MZXnbzjpWYpivlEXzkot0cmC2
CZjrsD1jl3Zqx36+J3bxwF1F2NSKN3msk69IHRkaPZbsJ+8oGG54WHIoxuQWbvLRdLgvNc49sji4
o0riJIlwwByNdtSAg0PvCxcMLbw3z4ur7uKn0OPp4qZzXx2Sce7Y6sjMLoRMpbwT9QYc7hUn39ie
B12JYNy7Fhf1pFAR7SEAmsd46E54bINrTduHBwGtiuhSfkFz2qnOfCTZTTNQJU0F5ogq62zJOVgE
qZpol2mJnofBHwFQKc2FlWVuHfFWiDfjykoWYwfFOPwzrZnsiUerCaOHzWzuiOu2O17JYQxBmsVS
7ie4YxmANVg+BWpJf6IginincT7ettG9yWJrx0LXhUkb4OMBgsDX7MRTwHF7oRvfFN8K5TKBEzU5
l8hWj3sJrL0qLZgN3g/objrAyydz3NyEg1v8VzHYl3xQSkMV0v5cXBrHNBIv2M3xhCFwZyk/jDMm
MqfZU4vcNoLQnwtlj47XXTKWh34JPwvY75zU+UsimfuoKo/6JNtGap5ltTsWav8U9YkXav1JSbiI
7ZsGu/q/GWsCqbmUJTPup3ECPzxKu2lHKWzBU3FM9z3SmGq0b7v3TRiK9VUx+ZKcqWPQTxApHmaA
BpE7DPYDJglsxxQPAvt0d4pPy0m82ctNf6gaRFIVEbuSrD+UZy0b2xQOuCyPFfr66bOmP3DOtvkI
W8lg/F84Vlqt01yQoq7Gux/rmNMRXIaWZGs7UMBYzTM3yaG/+ltKvZLKfMRINcURBSu8VsofLaBd
7o+F3cNfABnaUR85p9ySB0oTlbLVK4C8YDxGqg6pmQgpfR1pB31HMWEqt9wH6HgJfK5G+v5gT7eS
xta8zUAajSaAtM6hOKgaAmdxLPelU/i8HJu61N9EIcfBxgmRQZrDHCwfwRWEVXxUIuLKVpfHNHDH
qd3F6ccqQDEi5ajLlvFBiiQSXQbjN5tUiYYwZzNdgjKyQ1U/GTwm7i2NX/8+E0HMtsqq4fr7MYrE
avQk1F85qkBV6/cbezsCc2Nm0Wa92mLxqD8s3kRJCwaA3lHc3+6M1s59+HpbIOfK2CwqauUAAEuQ
F4mPTeg1we72728F+NWVsU5C6hfRHHRoQLJcGh35mfxNlXeztpdi/7akzY+DzXEQ76JZKrE12Sgo
iFoKLSQRwVPaxkKL8rHtxz850EoM4237rtCGtICYUn4gy2gF4VnJBDuXv4XRhz84kSYBDA7VM6Kx
KDjEKJepTQK8UAl2c6LKbeTeHbQ/4WIEjfFPMcwjVdSMRm4FFLrkKrN7CbNEMkBGhcr9u9NQTVk9
6xMYbFSJtHq37Du08s2LwBu/3UKwU9EA1YDcJxuIiYyBVvWcLqaIG2vdJAff+RJZiae7g12edDsH
AFXopshorxiZeDfKVnQIPbKPwCf8/3lJbhjXL/8OY8yKUE5NIgioL+ejHzWCPY3S/36raxGs/RZx
nqfphBNr2oy9gNwZDZCJ1X8yFaGigUj1RNckiUVGKGRABpYB6oWd075Me2mnYSfJRmXeje8CG3S1
f1Ax/EUga2faEFTCiIPRyK99it0cOIwl4KXBIfTAk6ZsfimTmKYOXsLfc5m0JwOArQC/SPqhdDFB
9XUYCjfLMr+Y0sc20qyU6AcF4whLGh3SaXTGpfR7AQv9o+SkQrAXIjyp8Zyx4rzC/rGh2maDnfGu
cLEc5S3E9PW8dci0PGhyn1mzDMBWo/f1eMYysjnsS0l3Y02HksIY7SBNOdPGW6v7uNC3IzKplFSo
USFTbMvWNXxlAHHlsMuOvRfcUQT72ClUi/dk3sjefhHJ5FEyKdUiwF6TU2M23Ug6C/P9WvOqhJy4
z5PD6EpsDvUoUUKIZdQ/NV3pKKPwnEgJjpk5t73Y1ovrlzPRMLRyY0s85agTQhathuY7qpemW4B+
2jx0vnHhzSnyjsY458lYguAKTKuqwCQIAX2pfU/LD4HM20TmCWLccxeFepNQAFJpFJwGZYZpvtOr
70TiFRx4psb4aHEJlRBPB3wsvbHT5FHsNOv2N9rIBH75RIzblUtZLjWDfqImtSriL8aTzoUA59wX
i3o5zY2MuIlj0IHACGNLtnI09pgpsuMzilAZehuppwCTgOcY6f0wGeL6dNe5upUCJgXA0xPKdZYp
4edQU2LLVDNPlRQr0wAWNoyOGs4vQts+xznYRiXxK+kLTGqA42BKp96eh8maWvOO9OIDFkd4r9GN
1wX+PVMFFrCs6IbBXH48SnNiNkBCKk6SRwECOqt16n3nFzavOLY1Gb2WxVY/qlwutIASitNvQDz9
PZ12hQd9FezOmtHuHB5ig+vVthRYQ36hmRgw11AM/tUDjFo0twXl2KnrECihYIbUFt4t0t9gP/Ja
BmMkbW3MeUIZQltXwSxU4hl7oCB6BHO1V2SXnQ7knOzMc9jXt98tuczXExdzNPo+oZDb8a6409At
CyzDE7k4JFvmszogCyQjdKpYRQC2d1INWB2YrtNSLNbr1UkvTM7kEu9QLIDMPNcalpMhS/WnE20o
odvvqBjm5FVEOF9NY0JsBKWJBcoaqgTNY4PZDDOAF5DK4f9I+47lynFl2y9iBEEDklPa7eSlqlJP
GOWa3nt+/Vuo+26Lgtgb9+hMqgaK2MlMJBJAmrXsvl9+hEb6dD3Q7Z7pgLNTZfCYEQ2++N4VF1o1
Yykh0qkT6MdL5VzpeGMNU/stUle08crn0Epvok69UyJyrEGc25pN4iQ6ke1EX2OB2+4v6tvnsL9v
QlMr9ziHF3htMSReqIDIlCQ3dU+C2ZT+vq76Xozfas5twiqfgSDHTpGhmvxUWu7oWJ7lWdgwtdMG
o1EZgyTE1EBZymPQlyWZtWoAIBkrxzPfSY6TG9rKWZQq2VfoTRC3lGPSTD3tIKgBP4GCHuD5u9oL
2hD3I9ebDG59xm5oiZpBhpWA7gwTUwPKCtfXZa+L853BuIUxrG5WBoybuXQAymmEZ2SttrZJ+kNP
QZpk9ZclpJeylS5SEqKTFNyZa/5FzkcvseYnOVanz9zYtkvIxdJUHVCOn/6gH4eBVrrrQUXfM7CP
q2fVm3VQtotw3P4l4rwZmgujg5QWVT1AZHo0USXKgv8pYUcoAVw39x+y+Q8Bm6jI0aDMT5Dzer/l
OiMJQzkFFnCVjMfELPwwqgFqop/ogFtiswRqlaBRK3FJK3tL3jiKFDrApva0bPpe6LWzyvEhCVUQ
4E0+9oEd6cg1VPLfWqOc+7J5CROgx2KoSW3rm64yf4xmmzjqKvvzoD8BIL/UzrLUesC7BlKkcddN
630tlQ+5nrtGI19woNj1rAZVqx1Va+5sTSsOZi+iNt7dPYRSojJYbeMPPMwm8tC4SoxZRiBM4WQk
/CrlqW0l/3ntAzGWWgpBsNWQqX1v64RaszowbnlWZ89O2nHxGWKOsLK5u003ctjfN8okUZaaDZPD
yLgYDUvqZ7+zP1UE1WlQZTSeBV6EH/zgRBuBXOwZilSrxxECY/VFMtw5fLz++3slineW4wJP2E0Y
BahwMKKOvjjjxfIZSp3x+LNzy1tWnWBUomJQ/93H2nbFuGA0NVOep8ySjEGkvVsP5jOwnAAERnGl
yTqnEniIUCAXaxYtMcclg6KjXx9jp3xKXWCnerJPvDGQjkI+LJGrcIGml9MZ+GrMJRPJWawu6LNR
cH3ae29sbKhxPYuAAV30QoIIq3bn8rVJUWhKn4BAbvcW0Ld0UQ/vXq/Y1lk0LqS1hVxKMRPYutpJ
9hgLkfxKgj/TN3eiIWyBATXuyhbpUUMTCmHR8DhWOKjwlBM4/25settdGhc2NKmmqM9BxPQw/0xu
2YaOgL6iPFXHAdyFGLcC/r5AJttQV3a0xtTehBDFKlWtVOCHNLOrL8nBOiceY8+p2DDFiUHRNb4k
bJEQacrFkdHokYBXoSkhvwleX+WXqhFpxjz6mmZcKMnnZJJM5h3V32ag3/d+esxus0N4nF4nADSi
6omzze4uSGf/EEZmkVm5eJInxhBOJoTLgC1VvMTrscFBwYzxANlHSaC0R9QHRdDZwh3BRRUjLkJD
ZQzMFYhhFoAariDcA9C6r3qymF5AtIpcTBnmMo9mRjMdX2a/vNcPxYvWgwhs8hV/DIrYVnG2HgfB
NtmVqgOUztJlHdcZzrQyTUgZEdbkBdpxCZztePuOvwXbYvc2vxHCGbJe8jKq2TRlHBc2AXDP1Bxy
cpSSu868M/NLFxM0ZAUCqbsxZiOVM2hVmSSvC/QyWAcahEHm0TRggMKMrCEGn6fk9qlgmwisyY83
k6WIVTRqoA1h1vw4AdITDW2rlgVi9npdNPqmGj/iLMdJokhsFlcLFEeyG7QN9YfiCL8UZgz2z9aN
LD5UVwuqlTL6DTovDHC23o0/wgPrImZ9tXmgfQK89J1uXNwu1DgJ9RnyBjXI6alUjvF4uO4au8Fs
oxLznE2YbjDvPlDwYLiS9lMd75FRs/Ess5vlNFCQ/J1XSfOuSxRakXnORuRgWX3XM8+YfzLCEpCq
gSBCva0uuIR5+YswR7e75TBFZwKQX0GzCGdFTc/SEBdzBm0bnph/JJjiMv3M/9QD2iBAfcD04Mfi
fxdmWj7jQ9zW/D40t0U+OuH6KLAe87EPp49hanhoKGAn4ctgDdWqZSEjw2JY/oDNlncMH5g9BOSz
KJ20u4k3wjjvqCpkd6V+hrCyP+pLY/fT+j3ReoET7m/ijRzOJaS2zcZBgVLLaQRWm+TFX4CVCZDc
xBflU9gnX7Mfd3rPS5qvygiVaBQ7ZkeAYyiYVN13cJMgN6tYSIvxHQd1WXUl6IxZmCB+2DiMCmWY
nA61bST92iBeAtH7iR0bH7TaiOQiUxrWRVJmaKLI0AlAZSALD/kxGtGknOremEXHuSAiNXctuZHJ
7avUGNq4Zo0ieE+5Bhtceo3A4aE+mLZ8SU+D3Yi28q47biRy7kjHNsXgNAxbm4u9jKmTyV8nUe+V
yJScL6ZzWFTZBLUI+buMA2pg0A3PNuWFhKdQFo3/7t+sNjpx/tjqg9nHMzqGJgcXOodNQxZOeGH7
ObsToZLu3h43wrgrjjkXeozkKfazHDvxpNjSpHtRfehDURuiyDmYlTdB3gqzcgKDAiTN1ouuTt/U
0fomCIWileJvNc2STAPTJj+yzJJd3DLw7dQvHL0CfkHnL7gRKwda432j318XLnBFvviWL/oolwu8
pJgy29Buxvq+zERzFSIh3DvUmApTbzL4Ow7hAaOqWXNY0x//nSJc5NAl4AqrPWTIw0tSX4r0kube
dRECX+CzVoMkSxkaaBk6wNlS/8qoaPxvtwxH3/z6T3PFxtsqazZ7HIsIRdXsSWX+UoWhXWV9kJjd
7yjJLjQr7KJG7nEyfARuu197LzQqtHmTU60XN9E6vFxXWuCcKlvbzSdZVI9UtYLSEvllKhGqBC8q
eg/V3iHpaRK1qYpMzEURNWpnK2arWKCLyHidFBE7837k0IGZijyCIfNF1aLSSZogYgDF+mEaH/Tq
J7oE7b4UWE0ghq+nAuMmxcsMF4EqRaOUQmw5PGX5HcAGj9eXh5n/44H5jz58F3mCTEFodAO6yJtj
ghxnmNgyENSuCxFpw+0tCwQjip5ASCgdZPNG6R0MhCfy9+tS/uW+8aYLdxBn0gq+nxZrM/sDiLNT
P0yCwQcoEIg9E7dFv9RBIHHf3d4ksr9vnFstCZoPIig2nIovqs/qC6vhpD9Gh82+lMGq2uvTdZki
W3L7iZgTyaoFImvyRQ9fLXA+j5FfliIe3P2KpvmmG/uQjW60HPW162FNeqOdLL+NbcnLJrRerx6m
Db+2L5Y7v17XjR2715yRO5azPMf1V4JuRUfdoVz8sai/TyVYrZP4MSpNgVuKVo+Fro2GplpXi1FC
w1wa/CVvb5Qkdq9rtNvORk3TQK1Cw2AN36IAEFcM27KrWloYD5aqPNQritHpcGoM/Zc8vY5sgL8E
nOasNTcGoYdymL8bIXWrVfO0FJ1oqvk1zzGm28V+26m1rdSWO5DYDfPhlJqJ1zQwzNC2Xsuge1ql
8ccayClh5lkMfHyWn/PMPMoGJlDyRuCM+9HjTTvOgtRKDC2c8Yio58btSfyQIeunF6Kh5f2FehPD
XXASKYtjMmChoqoIEG/dIm786wslEMF3QZBenpbWYrFj0bxCGx/CeHm4LmL/dffmC3yFMFwsecQd
F76AGgh1kofMMTKbdW4uh1q0f5lNPu6lf2zGd0AYxlQ1WQthRX67Lve5fghp6hnyQe4mR438TBe8
gwS+wDPnLGEKKsMJno7q8VHJpbvO+sssCsGGEq0T+/tmz86JEWWmyWyY+nL/qlARh6ZIABdfTa0D
9Rcq525S/poKyZ6NT92Y3xaGi6soEkll0cJOoMYg0re5cIdZ1GHKDtRri88FUrm1jLReoQTm7U2H
YUcXDgGkjtOMoPUqgykWbJ/dxbeQiMHwkYERRs5qUiIv+cpGQLv872I9RdNXVRWI2D+QNjI4w5Ew
N+aogQz6Yt0Z/vSCwUjXeMjPOphvYy/9LXpmsx/8YMWNQM6KUYd0P8FgsjsAcy5K7JE+hxjLRG3q
M4EBjIgGAjxy7nxgWOOqDZcOd2SlT4O6HZ26njwSyXaaZGc6mXaYFgelw9xTo91VqRlcl7/r8hvx
3PUs1w1tpIxmLps7b81XL4lFT5/95/1GBnc30ykQbAaWbkJm68IankdMxluBYmc+Jjec6wqxhfm4
cG/25IJEpZbFXA9QqAPchY0z8VdaAchJaROAc9PE1opR0Gyz5/8gPkNSFfyWJhof3oeltZfMcmUT
eLRXnLxvbblWnUV7ua7X3ltqI4V/bM+A1JVCCX7S14sjgROw7YZDqpb+0qe3eZagY6kRmHLPN8BF
gTSuhbE4THRxiilVIeeqznyj8oo1v/RJJXC/vW1m6DIl1MCwmMxXLsxuVVt9itCS0A1Ob9W+EXZ+
0imBmneCI1gkivP0cehkTBRgDKRQqsCIVr9So6cWF6kYBfvra7XrERutOIefu7E0sx5TE9KQ/tUr
oFNELzBVQ0Hs2HUJ0ArqCpikNI2f64smM+6VwsTTqjVstbzpMU+gaRghwJs+C6r66bpW+wY0NNxi
FPRQ8nN9SpkpLQUsiBuqmOoxzpFWBkvhG5Mo9u76HXrFFMaPRQAh/d7vDEvtR9KNaGCsMUJrDE6V
iUrzuyu0EcF03VwlTC3KemmBiCh6LjqM9ElPQyucCRYpwmLVRsq8ZnSe+p41vjBGyPBV+aVIaHpL
b+MzKClZwVHrBE6xu0obzbhr+ZCOZdRTyDSLr7ocDNGvid5hPl0gZvdENjZyuKiXlEZjtDIsyNqj
VL8DIjtjvGRtPaFNz2UQCzpgBMbk0yKp0U54BkAgpeeovMyKoGto33AIdhiUNSydLyrRvpklRcPv
Kwm4DrQn9EbGyeQAIExgur0TyqBvgpiiG68I11Qa8gYs5r0k+cR6Bh6qvWZH5IbrQpSy2vdzw7Ao
1Qia8rgQTjCBWQFSFa0SxUlqz10cNIPgTrtvtzcRynt1ekWR1nSCiF77JcmPGThkohEUEf1nTnbc
khRk34hOFT79lg+pEcoRFkiii11nj6YJ8C9yW0l+HgneM3sPKNbLKTMsV2TPuQiktalcAO0GzRe9
5erpBMza5VRSYrfNq5IOOHyT+NRGVHB33zXlRiz7+8YzpKQ30eUMsVU/2Ja1Bnk4fgciZjCG5Pl6
MN91DIzp4vRQDaLyc7pd1lltOcOYGHs/5O18O7XFoVGX438nhvP1dMoHpRnh62iPe5LX+AmMcA7y
gZ+5qZgaBkHQM89GI98bjjRhN6vywppV0sCixLNA5nFdk9212Yjg3LwIk9SsO4io1OUZdVpnVJSb
dCQBiAEEovbX5k0b7vowZA0Cz7Ciq17PDlZunUjc3VidJgh4+yF8oxK3OJKS1TWtZhxPsvxYy+mZ
arGfDjMuYKun5rlPy+oySdRRqhQ5KVAzLjlGF7J7qyGfINhCvzPa+9Hgb1Lo/n4Fk4EoyUjQq63W
+a8S9/ROyn8P1o/ri7h7Y9pI4Q7HIq77xKjQp22o0e+sWL051t0k105SZthTj+xbowmi/a7fYJYV
g9CMUp0fHx+iYRkaHZ34c2TaLWC4R20A9PWNLjySd91mI4l9ySZ6TFKEzIKBOayiemrIWSq+VsLk
wl4fiQGuM0XWMPCi8GWsBJFiRL4Rwb6ffsjr4g0LfbT0yG+M7KmyVldOjN9aof2tya3gUr1nSKA6
IPQDq4tQnjU1MuZq0ZoB4V/+kko3sx6A19AmuWBX7FlxK4bb5xPeqvAQiCG5/LgOzWkaJLeuysN1
T9wXo2OYG+0rFggO3y/WOnUVrQoExow8I3Id+2i2Y1P676TwbIMtDjEzBoiKOxTxo0Yrn6jJz0bp
BFGeBQr+zW3KFh4FKtCjVJXbvEU5Uytn91z2esum5mdklaI60u40x1YIt3fVsIkXpcfezSn5IenJ
bJuR6WaZfC5Al0Pr5bmQV28MQ0c3R8EdZ3+13hTkVqsgWU46AgVXq7wAhzdoFiNImuoT5z/OZIab
YOi6bHCBfwkt0gLbDAFZAb59fqJ96tTGuU+/fML5NnK4wB+qk5qNEsF0aBrddIryEwlDb7Xaz1ht
I4ZZdROQSG6NvZxDTJf3rmbFfjwOTicl3nVtducatmbjAl+v034FmjZu7gWgpOK+OixTcUxH7UbD
hTpakGqXwdmTZedukBzjKD8UsnmQSR0sFT0s4WLHqfXr+kftesxGd25LpKk81yA9xg2y0oM2tew8
qo/FtAqiFXO8DztPUZA8URSVYHu8N3Gqh2bZS7gxrlQ/qHlzh3vWhSTN89osN31a+RHBxK+sCu5b
u9opVEHCBoVwVKPfiy0wzNGmKsTSinjhWDhdWh9GIZD4bk+DqeJSB7ALE2cod6+T26HKWww5YIbc
bi+S3TnkXATUVe5MGxTWTupNB2H//O5Bg8lp08RLEK2snHIdeDkA94KbXtPcwqSOEgeDntoYZnev
+8hu2NwI4iJaX44qTjQIGvvZXy0S0HYQiPiDtfLBQTYyOAexZKCDFQZkyJ3hTFFyU2qGD0CUxKY5
2iRW7VCvmadE83EMh0uzFn4aP1Rl/AvNez8tdT0tjQT66/bISPI+40UakL013CZkgOu896KkLuoW
SNyA+yhkjyzIPZPKJVYsiA8KC5sfbACSYJXg6q8D3+u9HNNKjUbPEB8mzD2hbx9TT3er3T+rh/A1
C2qPoZhV95O7epgTdvMX+qgcBsFJ/AcC5spHfEhfaIB1SCe4shYAGQ6gnBUYkw/0qNmTO4AjCj0D
y8G6pBfqhf8HJuDdiVCQkvyvEfhmj0w1ayWvIT/7mwbEHe+SEyrPGhq3iZc9qcBwxYSiwPt2d9JG
JneXmtdSxxMGMtvpHBt3c/89bc5zIsBi2A1GGyncqUnCKBlMFmrn5qbR75f5KRK1Fu22l2ytx7by
5igrG6PIOhaI6m/lMb9n3ayhu9TIdNjxIfNDIeKIUCK3OfpKL9d5hkTpUB8lO8fALEKsVwMkSbYl
V5Rc2S3S4OGF7WYh86rwKY+yUNY56rAZa5yLGPC0taQ7hmv1jAl629CBYaG1R7zf7EaWj33YuXkj
KvXvusvmE7hzfK3ChfYz3r1lVD6AucfXpuGgZ6Y3NOPXT4TejSguxk9FZhlhyXwGZyRKKydSiQgA
2E982PAbEVx0H8lIYilH1CmMKihpHqjDfGp1w4YrFWi6m0UwpLv7YCOQC3MxtYapWbGCuDmaWW4T
6ifLz8/YDZ39DCNR1vm0EfBc4jVt4ZXaUAUtDW8aVKA+IQLddQaDEDMRsd9vtaaJ506eMHhkWMVt
UZqgnBKh7OwevBsRXFyiZbPI04iXchRPt8gFf48+91rdiOCCEjA1mrkAIqqrqz9R69cD2r229eN1
U+2uOBYDlyMVrwW+8qgAK8hEjxFWw7xVKoc0vvWpO8qbCL7sKKthn4wRRKjWs2kcivHLdRX2l+If
FXgcHaXrlGEFbLprmTda789gwLkuYHcbmsxCSOgiacHF0WLEJHDOEIKUwXBytbejCDksHEe1PQnh
t3cjGJtLYUibaPriVr1DkXQEhxXKmVZ1jJTFl0P03UgtevQGwTbZ1+tNFHci6T1F8tGAqDRvBzuq
DEcJq0svdx5do5816nPX7bjbwWRudOMMmZUSUv0LBLYALGUUBPOZXoyg8f8P/M97aaatLGbnzXFb
z51EDAqvoJWVO+2S+rWmOWqqOUTK76NyPUaJ6mXZiI4zNRe8wndd0iKaRahlsX/eC++HrsrLqcYx
ZBY3tMj8uhH1SwlE8HmZWO0bUrbQTw7pYaob18hEfs++8sPx86aFwYXRsNEyDc0lyNThUl2tr312
itM7jCR6yhzZRvWM7vDPeMhGJBdWm1alK6kgMjLB2MhgWuQn+ecCbuZSOFstsiC309K6I4nZQFYx
umt6M82Cg253J2904bbXpC0FyVvE77JRnoYSTlCSwDAwTVEQ51N20yzFoBggRj3mvcPlIYl0uAO7
wGLYd86ORjofy2J0uq7/3k/TRWq7w5SXAegQ/GYRtT/uniIAXPxf8dxFxdJpTpUepgRPJEme4/wg
nLDcDVYbEdyWahRtktYCGqqYT5VbjNxcagJM+xnDnA8Ca7KV/+j4/6jDIyWsjdGA8QPq5LnD0AE7
W27sEGwcGj2g6Qg84bmoortbSTHf9OM7ZeKqSlI6Q6bMOMotf+3BzTKjEbxy9VMECLrcaQQPSoFJ
ecgEpdf6RGMhZMxGx0B+RJ9KG2nrZfwtl4IOp139gExrIFGtYPqbT0zSfmozowGQQecBBhTjWWn7
FfQfqk1R7mf8H2VjJ8r36yu5twW3QrktKKWatqxIooGxDpPTuWobpP4xR6pXxqJxxb1oshXFnW0l
aDDndEpY4VV7Srr5piWdYJeLtOGONDQTjpFqQRuz7R9A6303aGirb5sOM/apCAJszzks2aQYxKUW
kfm0YB8BL5Xq0EcumkM2tc6UysfE6r5mefdsMATo60u1F0I28v7k7jfndauOSigx/wjbF2l2avMp
G0UHmkCnP/eTjQx1DfM5AzKVOwA3Sa8PEzn3a+uQebWzz0T/rT7cSWbRUVkNBr4Q0uEIbidXiatL
AiTZUdjVsPvwtgiYboCYrWBqmum90WsG9VdHTQZhObx0bWqr1Jvn3yuoL43croZTJD9OUzCutrF8
+8SqbSRzgb+K016RB7y0ZMsZyouSALlV0Eixm3baasdF/mJQymqsAUa3nNrj9AiGGGBBhy64MRa7
85sjSzvNItyF3e38phiPuzAUs94sGkxqJOuD1CbnWba867bbzc9sFONT00bXEHNsoZgWLF7zkLuz
jabMHhGxA79EFgozNCKlOJ/sczU1rQECI1n1+rkKxBMrIhHsaN24IkEgGhUNInpyr9Q3VDteN5ro
99nfN79PydRLTQKH09f7zry02mfOfovogJ5HycAw/uC0bQTkHQWbJCuBaxnIgcBLwqhcMXPzfcgd
IBc5gE0RzoGxizR/39jK5AI70JWRNRtwEIdA4vbVw6geu1c9qO4B7ujqIvSzf/E7zNXjuoG+2T9/
36ho9KlUhjFCE7vb1K/IQx7l4+oAFttL/Pi3CNruT7Xjo3pv8rg1W7S5XWOGs0rxwrwZTowQNL2T
HMtJDG99kH3MFLxETo262nVn2T1TGIDA/1eUO5OVqSj7jKH85K3imSDKSFLgVqsi3AWRGG75Yn2u
jIwBciPXeifH/d04dmckvtzr2uy7/ps2XJQHRoC6gLmKNWeApSrWj9YiB9dFiDThwnlTSVImZdCk
1B/VPrJD82DIgiyASAYXzuVZGgHuAW9Yu/C1SyKvaKo73SoF1toVgwQKqjWssZkPrhEw4ClZsY+p
Mh8XlT7XyfKqtOuX6xb7eKWgKJoilSlbGhhm+ZrIXLULcCKwdUmoOa1xM4LOVHkl8bfhP0dGhCRL
VZFNYHMyH1q157CP1BwPoFB5jcdfc+fXIoLnjzZ7J4JntVWooQwpQ7vMzNu5QFn/txL+x6v/XgQL
hZvYQ6tWzQ2GKj2aL8XwKq3HehKE8I/75L0I7pSjJEyHqoSIzDibxSXX/+Ni0fvf5464BHewdE2Q
xapCr8qCIjzpIjihnZrrexlMx42Z2p6EE2YxcaNbwHz6BxXkniEtlofwGZwDPq6UwGZaDvq9kMNI
ZD7mJBvRejuoliHBo1diLycF59/02zwaL4NrnTAM7aBdXxCmd/fQm2frXPxMh05NVabsDKQVrV7c
cACWVjfb2fQtBr349R0rcnIujIIJOyontnxm/2ggXrc3mmirsg9+f+C9Xz0ujNKwNkMLlVLXKkHA
0h9I3dtldW4r/7oqIjlcKC1IJYdVjf3aao9K/b2YqbPQmzYSoqsIVogfby21NhtUJij8C1Th7Pxe
D4aXlja7N8iu9UJt4wQSFk+I3bXTv/HOlnwtpwXbTIH0Jrskz5f0OWNDEG54SVu7c6eLcoiegKB+
EPGIMMtdWUF+/FVHOWHu2Qoy6lr1kAVqwCgGRUAyO2+b99pxsaRbU7Sj/8nb5Q7xiVvGQBi367Ph
lF8ATm0nd/PLdBZ1ygq2OOWiSzyNGIWYoR21vq7Dl0GIJsc++6P5KCoYSGl9hPCSSyWONBXNbuWl
Pxo/5vPQu7MT3TPWcv3VADiaIITsPIGZId8kcltOizXJKljPZXwMA0QSDAi2nhW0gKMFaMh/nKt4
L4zbd/3cTGHFBle6MjDNxq1zDAXq2uEzu/sflXhGINIkad+WUKlPXgx6mq2vbev0Il6vfV94k8Id
yEVXETMuoMsyfW+nL4P113UtdjewIsvENE1gy1h8i05oRv2SA93WzRabBii/2F1jZ0F5Nh5Ngtzf
+J094NMgFj3h9/bwVjB3rGCEcsxnJlgGGlp61x4MjMrLB13keh9fb2hj3ijIHSh5NVQJqDxwVgPA
i1xKIIckwcrI3r+KWoD2zq6tKM7LrSUJW3WAKOCuOCV8oQYPSLaI2mF2Oo3eq8Q5uAI6yFWNFxZ0
GXd99BfDui1uRvsnBsG+YOrWLR00GXn5qXREmOsCHfkuJzNbS9OsoOOiMeTZb9X0pJZfrzulSAbn
9FITLUutMxnAUigyp1wDRRM4/t7G2qwVT3yqKfkUU9Y4bXXHkp7y+Om6DjsZdbZIKsVIgIb/dabk
5qJW69ls1exQlk8RTsUssyUnP4cX1pClOjlcvRJRv+1dOLYiuS2V6jMAiU3EdasPuup7Zrxksjtb
v/9Lzbgd1dNYieWmQw0c6KBHzauC6KZxcOz7DJ63uY9PolLI/mK92ZLbWGj4LbUZe8ul5q2OJEgk
eJPsO9zb73MbqhqlaAzZOb8Ypi2p7VGSnnRJCa4bjn0lf+xulufDNa0waQJKUDQqRL+7THM6oCZO
rwWVHNUqHbV4vC5OYDT+aiYrcVssCZZpjN3F/LJMX67//k7i6J2H87cwsHQauZIxfW4wOX5RvCYo
v1Yv+ZnaM2CZamc6tEgbCfNxIsW4W1lIs3XpVCjWeMpJ93O/+N2f06+9t7garpyh0xiCG8VOa8R7
VdknbTYzgKeIMRsQCaIpB5O+T0nAekrzwyLE3xX4It/OEjVGksUlREXLQxy9yroXIgQKlm7/8P3H
4SkXKeJUbqLG/KOP+k35Un7Lj/BHe2hs09W9Frf3S3+7/m368UMupNYSrR8XP9o8pKRnGkrtCmYn
qtl1G/+8rqHIilzEyFo9y6YIt7Oo900CyoP5tRWVPth3XtvPXNTolzjToxBvnyR6aLXvw/iV1PcK
0C0l0YiZQBu+m0TtMBYjsc6cGn0y5Wyrs93PkcApREK4U3ccZHOsVAjJlNM8X8L2oInSS/9y2/zH
7wwu+dMti9VnOk4oxg0PfP6/ZN0ht8Uxef2flleQNP4SUQ/sJNTfbV6+tj1apOvqHnFqQrIGyExe
ESwpGqNXh3htMBwW0SSTwMENLlpEeTSaywoHb6pzJxUHI5YER8luBmpzlhhsMTcBCQltjPewM7h1
pbv8iMZdUJFnv03XAPyu6vSASmZcq4lb/Li+sRS2RFe83uBCR6aW/Qy4P1RpT1S3jcHObqcAkLgO
CVa855zY7Q9ApELTu4pe+9IZg8RXBXNHTMa1b+AiiDQYhRyyFTXn+Cbv9Kdool7bg/Z4yQ/X9RXt
Ci6QDMq0NEMEjw3nwR5TYltIAhiZwKoiKVwoAdBH8j9thWEOPPJvqeWMwOa/rsm/bD5DZigsDLGZ
Ozc1ImXD3LMXqzv9TdzcX10AybqFA8MVR/NQB+PNdBb1ne9HyTep3GZQUjlRgP6Lx0rY2Esd2Yt1
VwEpcpnttP7P2xTYVn8Txm2LQZrQ8UXxXEZODKia5mGadHuYRZF/f4O/ieH2QEiSdTQSiGmzVyVD
qHy6vlSi3+f8u8102uUsTK7xZejvKrIIfGHf394U4Ly6mGS91i0okJmVH07dY2vWB9LkgrYikR6c
W4+0Dg2A0KIrbLlt50tL3et22r/G/KMG37ucKGUIwgV4tJ6PdqG7kvk0ts9W89St9317T7X/0r8+
NDPnS7doKRSam+W2k8rbuKzve3N6va7Xv9w33xRjQXgT3qXIajPKtirDXmFTcdFJPhpBhQSd5F+X
JXAFvqNZWaYEPVFsjUDfXTwusluLEhb/8lJ4U4f5yUYd0xqHJarhbr0fBoMnHXo3OpSAkykc6UV7
BnLdMxiez5agz/dfTv43uVw4iPI6IglDLsFZhaEsgkyx5uKcQlK8cC03Fp3KbFk+nktv8ri4MNZE
Bmc15Jk39GT4M4D5Gjd7ZsXzRNgusn8IvgnjgkQUKRSwoxCGIvoBcIDeEtNnYnQPUx99v+4je6IQ
VzUAOKC0+QHiQMJ5ElqmjHjHelbnDujL8PzIrjTR4MaeN24lcRbsaFJrJCZo7JmfhuJxkm6UVlDj
3N1cWxmc4YZq7CY5g4z0OOMEzMFWnwTFEZfBGxGfu8hwXJzttEbKyAJRsXUjr6ckUQNJrm1NFnVx
7EXarU5cpE3UuAIKnoJsU3WO5lOpioy2r4mBLD6G1z+CMyh1WC1VDRfQI7c9AuPvPPWufN+5jBem
8mMPTbBuHpBf1z1vX683sXwgTGkrZyHEAu58US5VIyg37oYIYBr8oxd3KUrXcra6jOllj64EemkW
lixQeDHWp/hBlLwQ6cP+vomENY1lOpQrAnsN0GMcuIiM7nWT7W+hN424oDeluZHMBBrlxcVIHhI0
/QmRSERqcNt0WrtEV9gsYRiSm4l+n4pIcO8WSeA3Ke5AbaQxLfSDlZ1yInJotrB8rAbyE2AYTGMH
n6MwMtUY2VDp6Ku+5q3nETXT8jC4oKTwpdoW5TB3l+VNHv+G16UZJDMddmgxvIyaYdPpa2WWgnvd
bqFtoxU/FGKipNKhE5m9CxdPAamf9QiwbV8K+iB9Eam0H0k3OnG7Mw4rModM2uizkefsIXxOLoNL
kNyORO3Vuw6xkcVtVNQdcr0y4BDlGIzxHRFBZrBQfMUf+Ee7rtcTkIeZ5WrJbZP20HSJYxbdl0Yu
HTAPXAYinKcR+CD/iu+WwhpN5hOtC0hYl7WQRC+93XuMQCfylcfrkWG3JqFqBMA+DP/uA/yIHmWh
YbERcUbthfU6zQf6anhgibBbu3/JA8zMXRe5my7YimTLugl4ALcikllBpBaoPmj8fMljU+mT3Z6b
l9jVXIbvW2Am//+Rdl27keNK9IsESFR+VWh1cDt7HF6E8QTlnPX199D33m01rWlivMDOw6IBHRdZ
LBbJqnPiPXqeXfDKyarNvQJa3b2Qvchgu11h0VBM3w/nFmG3Uq1xg5XxPUSPg+BOt+pRvB330Sta
R14lzjXF6pI/obJF89KMa4mPdme/Mg7lNHtGOx4VbXYvj/H6ol/gMDd3pPbRTxfCOppel0g7ZxNK
icUOOfVW/anxCChp6P20UhZwzKovfG3SsxlwZnzfyjemfsyrB1K+yl22uWzZ6ppfIDFrPhKFUe8H
ilQjy32p0/cvfB+0vjqUhldYTiYx1VGXgDVfwCvLJ115uPz91YMPhAEMERIBogGFgHPvVwSlKIQa
Bx+htVtH3mSuusk3iSfuSt1S3Q6MFL1XHs3Y4tWurE7SApnZoQvTF2siAdmcGsvUH1tylytvgYz2
WDlyOGauxs4FGLNZa7KJqrsQYKXTuYYXbXHHeqwqSITiaimCzBNln8ifZpxknyvORr7qIwtsJsUW
xsKcKlohMRTiLiSFW8iDd9k+HgSTXPuTr2h5CwhNOorKvTxyklDO99nCzk6Q4qmn35d6D00vU/N8
+e9fjX6onEOtjwbG3Y8ceBGDtXAIpqhAvUCv7poWNyWCBdHDqOQ1Ja0n0wsgaugCqK5kCBOoAMIN
I7rIUD+yFa4jr7cFL3XTXyonvq7vZws8ZnmRZi5JpgAv+a14tCG1sAU7/G26tfshY+xUnJFcjegL
QGZVqfqopkkNQEn/3gYH1JlafsdxaB4Gs5iERG7ABg2Mmdwj0YmCQ5vxdBB4GMyiCUUzmks6cAT9
SH0YQnvrURJ7+7LfrfoDpRFUoBG40ppf67pQgbEQp1JPv8Gz6UZ57WILMmzFrkBZYPLe8S7o1paS
AtFIiXJLi6ARPPfAeZwyEkL9DcIYWyP/LgS8W3QeALP5SUQwO7EEgDlft8JVHG4vj9nazCwNYLa8
StRDELKruGEMBGi6kLt2Lh3wEDxdhlnNGZY47FLV8kREnw1dqr1Dy75ix9gpjunlbrDhMTuvBCCF
yDoIvkBTTHuqzmelNhVDVo1ZcQSVYPq3enOdqD90Y+I43MrggcXewPUEytmUTxQ3qRZP+gzOX6er
NuN4r5NDxbs9oquPSX7OIJgIMONZuRpTQKSif4uHIY+UoPYyNmNv7iZ/vPv7aTqDY4NBO/eBIQCO
NgMRN/64nFDvCKpdg43OuS9dS9bP0JiwoCvIuIJYUuAUoj07kpXhbudXjqzdd8L3ytGsCRen5S/k
K+keosquvtN4oWktaJz9Ecxua/S67pfDh8nSJrS7Y78luxHdXZApcGD04+UhXvVNiNmaBGcDNKMw
vtnq0xxn6BoAt6DXC6+agWoZf9f4PJ4VHg4TOPKo0PsavTBOLhDbCMWrQBe2TYwmiDbk5BN0hD75
6MKkTzHEMAShhUloOE3k17p5bpNjmjxU5q4Jr9SIsw2vLgmTGJAdxjr+1Iucly3km0wNXhPlliHk
rjA5uvaSm7VVDDxa+jUwGSQvOgHdrvapcWio9MmcJEFxlDDZ92J3pc7KdaQVV2lADpNc8oqJP8d7
HVkT5CtUCTIWn3KnvosKNetyFR0x2yz2MoMzV59D1vn3mTgsQuzVbFV8f2ivJuOqU6BEk3//WxcH
BnrFQXcugSiHDb9TPY6t2eF9LB9rN1dap+xUt9QVKyaSdRmKRohz1zuHYrx8CPMoJAF9iptBGCAT
t5O70ApU5S0fxRdFT+1ECAgHdHUMwd1K6Vwk7CVMxCBJ1haRFKlOKUKHWBZcyCzbsxztvmDbCYYt
fRWzIG7mNFad2R8dVdWvMsE8pMGwn7TSLmbfEiL1/jLkqveZ4MfExqli/2TDf66EkI1OMXPZ4DRD
4SiC5F2G+LygMGMLCCbmZ6MS4wCCwaum5gANnEdQYbqjhMI2c37riMjZY3gWMXMFse20LVJYJPfX
vr9LBt7txMql5JlBbJklTvRdVQqYJpXY7ZV5iB3BVohteil4/HjH7HXX+2eC2CJLJRxBNg75accQ
kpdcQxeFUVpTkXNGjWsUs67Q47g0qtovjCq51DsyZ5JYtbc5i2qhzxPVkQLpqAigJWx6J4r07Ugg
ZREMqYdzpuUPgluoqKMSUcDvt2B6MbbB3P7ScnQelZldF5FbJpkXoi2uTmxTKK5qUJEqae4EtWEr
cnes+tbNmnFDlPeAQNG1kpDrGrE1RARNKSDtDOOREyx4ttHfF2dUGbWPhanDAZth8rJGvW9L1b28
pFaD4GlJsSWc8WQMpVIAwqRBUI32foGuIUO35tp3ZkXfg7BscxmSZxWblvoQOA4CQA51bpHIVbvH
fwfARKIuj0jZ0HWbF5JVTM19Fmg/L0Pw1hITiWY5qbROgdf5w42KWwrzvuDt5jwIJvp0ZoD7Ah8Q
5nirBZt0vJd4SnbrECAGpAmY9ukMUkp5XBIfG3quK7YgvZeh8loN6dPlsVqL2njsMOlJB4drNu4I
WqQbRU5RgsDOk9mTcMGSP43Zexzx+sXWLFpiMbEHYmu9YM7Y04vwIYjdUvYyntTo5+QYvFgLc5iM
VUj8qBApBKY+HQ96fDNo4Jn5a4GhcxRm6U9wYqNogdI2blM+JTx6U96k0IFchJaoaGJ/zPF9rYJ2
of6W6KPnC86Yb/Lkx+X5580Js97DPjf9JsD8l9U+Fx+zzurEv5cWOh8uZsnrqGAF2waWfCDe5cZx
KO4ygzMjHz0CbL64nHhmzSe9AkNMLMip8ze5Ud11o+wZ/ryLgvh32kTHDkI5Xd8fK7HdNpXmadm0
hdjateo/NqHotMFNYsRuLlWhpWVZb2lBYPXYUYq0ejSi4TAOvRvO6RZiVte+2B3CIPNQ8XQb95OC
6lXjbtS6H9Isb0Bj89wIs1WN5YtRNQ4uRyZLiiJsayhUjgs3TbJdl+lOOGp7X5szq1TrPc6Oe/CX
O5Cbg66xeqPk4lNQ5G+FDP5ywbSEUPaqInYFAf9TaW3ihMr8Nhv+s+w3N6AP5SSMK0WeuPTCffsH
fyvCD+MYQRKOk5n5kiN36ASurml9S/IUHXGE3kePxkvqDgfj3txedsfP248B3mmJiBpCkQkO6nPP
bzvDD41GlZxI2pXFrfYFMQ18H6dz8CepxicVwbEkRhqY+P4EjRpoJhiCbTScY+xKjgUjID8iQQBP
xsmS8fcqiFN5jAECDdBy13nGK9oTgh3ZgGQfNb/O5SFbuec4h2NcXyR5pZIUcPRqh95zFL/KrWLJ
vyndWup1vCaWzyEDF2P0oUSRIXqFV6/zOTLaVo/kOhcdLdyG4l0ZbkXCqfdcg6AHJBMXKRLqhJjt
1YwCVZwDKDCKRraRjdTGgXOTK7xH5ZWZopEJZRs41aK8gKXFFbDAA0ksvpbir0f1f8DYIlO9CAx0
+pbIGcAur5RoOCofBHKcQKKtDpzk9PMAnhnG1pdKfqQUqgDDIn2T18SSTddQeDdsPBBmPzeImY21
gW0q6dSbGFSe4ii6qhxtLjs4D4bxN1PGRU2Xw5ZRTayifdOCJ6giXcaga+Tz9nGaG2ZHHwRd8pMe
22Df17+gXrPHM+Q2rKvffo4gVye3I0TWL0PyzKK/LzZ5sEG1kljCrCBzpXpfoMBm+PsGknM3YIK4
Eg1zHAxwuWJ60nMch1TeOwnPCibWJVVfEHmik+PvqvReNd3k7y9Wz41g4luajCmkKQCR9wRJY3nQ
YuW3UVZWEBp/z4x+jsUEHn0eUWdO141qKnYcavsQOrpBNXO2OU4oYJlHNeIHGU78mHuzsIy+xD9L
LNyw+xHzumw/76hnFn26lk6FrDQRDJy+lO0Q74wlTx2OOtGFtcPyi845KGFHHWHAqBIrViBBuKnC
W1ngCWBzXE1h4gBSpzieaLCOhtQKpdSegsLK5b+m/cF4yZCnEjWiUi3M82WZxX7sz34NbxPnzey/
VnW14fbhfVTsfBozRcXrogrd5E9Ujlo6tDmZgKLpkycY/b0SF6mVgkRmjBNrEKIrwa93Uy5Z8vD3
L4OwcIHNrCd6+Yj9EEGBtBsTe6qOt2fu3rDq4QsQZiH5gdRmFd3syjC1oGbuJWqxEwzlO0izXUkL
OUnQqm+c4FgeR6nT8kxsKtWp+8oOhuNQF1aSfGUjWoAwrpGo4hSJIo2m2nNZ+I4E6iLlK9eoi9kx
mE21qHAEiXt4xlwcw3YbKUdteFWrDUkNTo7AmSKDWU91CF1jnG5wOVdLVmGArQNyEG33rAWdk+Yx
5+2A5/IGs8WKIa76xBFwJjIeU8Or4NRDj3V6yUvRjiMCfChrDCjStkivcdB5/kF/X2y2MfSh5GLG
qFYBGh3B05SEOgSE7r+wpS8chNluRb3KhKKAiVkS4xIf9VLI9ydQPF+GWRtKE8Uj9AGcIE6x6bFP
sqyi6rdOetVfNZ55XUMVSLbJlldlvkJchALPExJbeYi3ab0cOiDR4ubBI27qZB55TK7CbYbG0NBN
vfzHZetWpuoMklllYRcFYTABsgzuxeZJ7nW751F/f7xUMfH3DIRZZWLUhUYgA2QAH1OyjfZkL4OR
U9uV7mhTCqjXwBvtwVHtDE/FJS89XzmznY8rs/bUeQzBgQ/8cSNtNDveqIEl3k6beCtuq23qEc6u
tpIFgDUJPIl4msbTHUsdPEgyepjmCbmMedVFt63Ke69baSQ+vy9gVlgVm5Phgzjxo9Mseha99gq1
JwfyM3HDTeApKNXJXks7uPnS+XdxWGR9dDQHCBSOJvVRXF3R2gbT7TbkddzH18YmecgFzvr7nPCA
4Oh0Ov04VS6CSZHP6hASAPpZYKXkneTfe120e0Hl7GorxTUUCTqmOGsjUWCnLaqGWdF8n6CuG+IF
TmOPW3TTW6ZHhRK4VfjU6c8XxTkamxioeVQKNdBo1R2uYFzlFRUwDq0hNx1eVv959zkHYxKEMBLn
NGoAlo4PPRRd5MkexOeePIcl582Lg8TmBnktxoHZ4DKhKn3ICsjWLO3z6YcxHIovHLjOrGLpSNWk
68JCh1WKeR0Yv+fu9XJwpKNyYYrY7CBJlb6tC9iSgrCOtiEOGxqtvhD3z+1g4lPck6idoXKPg+MH
NQ9oeW6VnymoDnxL9SYHlHXg8rps2+cYdY7JJAiN6guZT8eOkLtE/lHOL5e/v0J3dQ7AhCi/qaY8
HAGgvU1ei/VEXBGXFm7k+s5wO/8Ot40jH1u3eKRFhTzuus/72jk6kxxIqDA1S4pudE9+sFXi3sp5
BRo8V6e/LyKTOo6DrJR02rSXqPgx+7gCb52k33fNXxeXnlvDxIoMxC9JL8Ia9J7Z47CR6sgOU85N
6nqg/Sf8sfUYepEOPRlgzhh43ZQ7QnLVkNHJgvfLnsGZGrYgQ59LtQOrAYxJIFI6bjtROOKxwb6M
slJlfDZmn0iERd9UBRkw80NXWxX2Khsv2K5gFz80CTwX9XXs8hbVSqZxDspkOnEj66OWBGhNCCG1
M3iKYJFX9W20J0d2yVZ/TZ45ZtLYcCFGscpvptnVvkQ3rfJFf4CUrVvYmQ0lIckr0Bvbejxe2fXZ
A8U5FO1M1N4xy9oszNAoMwObZLsToscsvQpljk08CGbtgn3Nb5KGphjzpjUesxqdKm+Xh2116UpE
FQkuHxRcRp8v3WlOQPxMN9+gJXah3+bFaKX+rSh/GzuRk8Cs3HvDKRZgTKhVY1XoIx32EM/YN17o
JHa3aXaUh563lfDsYmanr3D9IZeYnWZ4gwp3Zv7OIULWvDQhZ2tcT5YWRjGTJEhC6acJjGpUPLuU
G/DY2Ilq076w2vNtXgKzvrIWeNTyRbAtI6Usihx43V6+6a86L9yU22CneqPb2iF3Ja8GwwUcE3FV
UhRZqcFB5OplSLfQbbGm6pjyeiHWd8kFDpOYDUNYRjFEkz56+/qbEc3MjSe4wrfsBR2ZYASKwHig
HErbt4sDr3KYY+THH7cY06GZoIAd0hCp9u5gHIQ29oR52xmPl1fbysH2bAWwpYx91Uhzb8LK2hmd
/JY2a/eW+TSiw4RsU9uAsC7vbplnGxOJfbUzkwzlw05WyZCDTS0TUi2G9CDzMo31jeY0hSxBTzgZ
pO1SIFGq0ukbOkBAICFdk4dsp23iPdhMMk46sL7KIXaA+ntU1LJ5bxNIQj3k2GX0sHOq9lsvfh+M
J3GQrLp8ujx1q7EYeun/h2KG0eiKYZoHQJXKDzM/6uCdKziZ4h+W9gmDCcaBqgVxlUX/bTZVD/MB
zNBIDJWNuM099ZZHnbKa+S5MYsLxGExDIuSAK+VvBWqVKoHXz/2HVX2yiAnDemsmczNBE0l+mDeC
pbjRHpUHlOpwgOsrO/kOh8pNdyhfGtd0xPt/N2dMaB4b8EjNKuZszI+SuE98by45+6e0ejRaDCIT
jsEFWHVlDAtrHI6IN9nxbXKtoWpBcBPBko/+g7JB0dETCi/2PMIW3gQysTnLuxrtgwhben0UWy/T
vMvj94e97TR9TFBOlFKPpw7GKcfmN21QQzXks/qGkgJneObdqHBWGJsOB5k8T4WJ2RrSwMLzQxa/
pb1z2SLOiLG5sDq0apNRj/CT2vEbc2O2vMyDZwYTKOpcNVOfBorY/y5qt/MwW2n487IZf9hH/pkY
NtktZ2EMqwogfWcZR0iZfbRAbXLRqhzZ6/fiRossPhv1+l5ygqXDu9gnlViZfDUCbKj9Fg0Q6MRX
neyqimldto+Hw4SNuB/KTFLgd4PQ7GMhvFWK0q5MedtMvy8j/SHmQtYMTWiSaLDCJ70c+smAyhIc
G3qH2A366lHAq6BXyHihmgMa50r0D0nwP4Bst2w9i7k6CzElnSh3mj1vJd0qt9NGQ5RveSzlPPNU
5lqbZIZEshpoCgikoHh6UO+DK8pu2O0ou6HII0BaeSSgGc7JPMb9o3JMGkXBePrHeidv20OwE7wa
iSnv/LW+lE9AzGZZERVl3lTfzNDLq9mQN335tWhxgmDcHQ1+tZILsGUk029dV+86hSe7tL59nCAY
T/cVXGQIDaygDcCNl0EKQvD4IihrdXVn08Jshb5W5XMUwg/qzfwyYZtqPigkfIf8DBo08rfX9Dpv
5sQp3hwxm2OMaoOkor4+J/dzfpjHx8urdz3/O40eswEGsq/VTUa9e37Ns02c33b1m1neKi3nSugP
icwJidkJUw2KDG2BeWpcUfJaTBWIQq2oAyd6+K1zqJqG4MU4yHZb8S1wEk5AXN1UCEEHFO7kTcLW
9hFSK5FBL0an7PcY32eGYmcSD2R1thYgzGj6URuafoujXq/H1tzc56N7ebroBz5d0SwAmEHsslAb
UViA7UP6pQnPuvHc1l4mvOlgMuPzha5eCJ3Q2EOdMoqVqs7YrMid7xV74zZ9l6/NNxHJy7SdX42/
r0tD5FvgMaE2r8pG7Wn1oFC8yuOPQESN7PbyAK7uiwsIJrj6zZwUPoWY9e8K2YvBj45cRYQzTaur
aoHCRNa6FVO5MIBCGum3X1a7NM2tgkBctJG2uRBz4NaTmQUe9ctFViG3hW8qHfwOZe3f1E2EmzsT
b5Noe7LEH8om2/j30uvlgeSsJ0J/X0D2if6/68lQQVf/ILumMblK9fcSStQloKGgEd3QVVadZM6H
Wq8DuGA7tL8FqKRGOZ7Q5PLRNApOI+Z6hF9gMRFe6fQoGKkkbByhclqx1asUZEXiz/R9xpuyD5q7
JrQy0TI5MXh9KE82MjEeFYpiKNEYXMdXTfCQTM+NxrGNB8EEJqVKpmnSMYzQobX8WkSV/KEtni67
xPphZzGATHRC8fT/zgb9ZnBFN91ER3HX4B0y25gOuf93aOxpxxzDSNBl6hp4YxVdyQr29ba3EZ02
0YabdK6HdtRXoaGHqCivP/d3KZnDatI/Ciooe5S8DRu7xykLzDaFEz0oz/Gx5LU6r8/aCZNZ1m3f
m+psAjMz7Zx20UZ4EuKJLvNA6O+LhawGmTTEKESHbOXBN3/pKS1dujxVdN4/7Vo4HEgYPE1Bhf05
RKLUZTzXOh5XP/b96OPxU+SrddHvXMJhgjtph2yESgPeCe+IHYLnXbjXXXAPueT5S2fUhUmsOwhp
VrUtfbvQt9m077UDV2RwdataQDCzrwQ1lHQrQMTZRusfZTzU+Y2tQBD78uysOsACh3EACeRNUtBr
qIowHszoZhaPOi+Kr59pFhhMaAX3r2/4EWyBBrXdWM1RAZkxWAIP3GczkeMDTDBV1DlPQgFIxKNv
CZnX7qsdffXmecD6wXBhExNT1dpXsrLGuMnSh3AWGm1yK34ecXUgOs2D4PCud7iITHytx1lSixaI
803rSBt6PSzf94fe1kHaIr7zxpLjGGzfg6EVUtFWgOvIaxLsQKkd9px+kdVE6TSGbLvDXPd6BtJh
4kjlURYco0kdtWqtGdtH0rr/ys9lJjpABKyQwZeM5NxsUalYWGob2SZ5+HcobGCYg9lUYhoYqiMJ
9xn51hh3lyHW99nFqDGRYSozcTISYAx2dE0ZjCO33xpXugfUJ54XrCeXCzQmPkyoExeHEGjZZNFz
b72r7gq7t9LJJg/hdQzZAOGRd/G8/hSyQGUixlwYyZh/BNgXA+WLEDlze8jJx6kFkVO39KpDvbk8
rDx3ZyJHJBlF2VP/kIzUKkQktIEd82qaVg9wC7OYoCFOJTghM6wpU9IsQb8Tx6c+eB3U98bYkkri
hPaVckmkzws4JmIk2hzkWYq5M47STjsKN1TkJ3C1V+G7qltUNLNyZhsVqNb0DoXLnfB4eUx5rso2
TERqo05CiBctKtSZuFRWPH6WvRBO498n7xw06vgXEgC2B6DVq9kXZkyh6JmdBaI7SjkGVd5nY9xo
lrlvj/JghZzshuM3bBtFkTeG3KFHG8+D11FbWCS7G5J/icFEFdPXq6KgdQxDca2NXqkdNIkTHnm7
i8JElTzNugKdOfRlNX2UoJLYPstvVEsmtsR33xY4L4+8YaO/L/JOX/FJA5kcWkd4MMsHBaf+bnfZ
Hzh5p8LEkBw1NFoCLSKoaIDVub3pgnvF/xVG21jat8EmS17+HR4TQeS6UaQaDGe4TBvtUvxZxYFT
ibez/3NKbiLlXsKmcxlx3eE1Feyaokigb34+iEnW5GVX4YSAjgPf3zYJZ39en6R/vs+esVSUJZc+
moydJHVAxA4FdTsMCCdKrZUgI0qdUJjzgRRnOVEreADap/foRNx0R/+W3Pq5Je1pEav8SvB8i7KF
7eXRWw/GJ1wmI5DV3kiClo5e9H0GFXeJY5ZuZc2ujb+NkXcZ7A/r64TGrOG+NNCXO8PKxh2d7rqx
aXlVelCsalfdCA5PKJw69+dYeIJjlnOojxGKCTB1vdpA0xWVtJYuZlbdl26o5c5l49ZvdxdTyKxm
ZD2DgPJWLOKt4VG9EnWT7ftDcSS3061yM4PhOXL0HXkGz7NXuJfROavAZNZ5lkx52YeYR7F4EISr
af5x+fu8oWTWdRC3ZBpHfH8qb335oW3viXkoeXe7f0h5TjPG5AbITmNBTQHT/xgdza686AnCFKiD
ym5bCIikHs//1+OjCUEHSVckkSWXwrYM/pIIO9d/z+X/L0rmZZDrw3eCYewSwSOUg7ANRzJpT4r7
St9JYEGYOFdcK1TLNNc5wTCxUJzHTpJ7RF/jKd8ROwNbomRRPtjspdymEF2VXMCOFk/iY937/sFl
6abENkIBQQlcQo5tktug3+esrj94xgmCCZBDbAxtU36EDt/LtpWX2dqV5HUOTb59W/7aleRpLFll
zx6FOqVfA1CSbqNpH8zXwfD78qL6Q2p4MoqJh0o1zmFA3cJ4mmxKW54cqxiq4PT1Lj3ySnXWd7IT
Gp3FRbohtk0d9iFmacC49bui89p+x7Fo/f7phMEEwSQP8rlqKQbKt2imPYO4ctrkOK58qXBlMUFM
yJPVSav6CVB1NuxqeSisdOR1xfEcmwl7tUyUhmYeTmx6JZTuB05S+4eT5Wm8mMAA3nSUpNGrR+1I
rseNse9v0027La70JwnqbQ4tOeYVvHGCkcZECWmYR81PqFEqFKBwgxuQ1iWC0zU8UsL1OoXTHLGC
H8FAUNYfw7xpX4NNhB5gu02OZ2K+4j1nqljVj7BU/Smg3k2yadOI8+0IwnJOrslZQax0Z1mj1RmU
BDjniDthxhG5BbvVw+UlxMNgYsIs54ZQ+MAI4l+lnFmCtBUUHkkwL5yySh99DgqHjOabdJ1C/NYp
vN6SG0u9k2wZkgmDbvH4cdar3JDgEU2CnoHCvpcJgVagDAfHHdqQSRE1p3UDt3w3oRA2fogn4c2Y
HBUvt3kXh6vescBmgkWQxlUIalO0Y0yHRLmvOs7bPu/7TKCQxEhSyxLfF8rS6rQrU/zKMWRhABMo
inAY+rjD4IXRU9geq/CpzTg2rHreAoKJC2HZzdLkA2KQN2r3s462ovj9snOvhp4TBHufOvSNBr1C
DNM8PjfNngTbsLjufR53yLp7L3CYbKGpwBjdijCl3nQunG0T7LWdcfU/pa4biLxwGvXo8H86aiwA
mXOUGgxBXdD7SBP1gDqYmerS7swbJTsa+U0wfrs8jHQmLqExMUIYDfRRVxjGLG2s0f+pRMcJWqKm
sjOVfaSgX6V/vIzIHVG6ABbJQ19WRtgpMLAsLAkaHuNBug9vFKd3u914zL3wyDvSrG8eizFlcok+
NAQz6GGljEp+5BLQaSW3tGlQOfDqwNYzsQUWEx9iPxjnfP4oH6B5y381YYMrKoA2bXmHjvXTvgLi
JjTBo6GZrbwc5qz1q5S+RbvoVn1sjv6ufM63wjH8NtvJbbHJvfFGuh1vJc4SXw9TJ2BmFivI15UK
bR3o4Dim8QwaUo6frCwEGaT5Cr5ioCGIvUJDO3A0yRJo7qmW3HyV3Ie2fghcUJ+iJ8jKMpsye0U3
qa1fqT8vY68YdwbN+EsrmH1SggrbSbuDprnZ+KXvg1Ufb9+G8Ym6II4yAcRpIGUfwqNaeoSnw7cS
f2WRgPsAZziimToTf1GzNelDOygo+n2SIt0Lsx+CXvEmaCUEL1HYluJ0BgdaVo+wwhZtWqsqHyrU
npVWq1stXhZmF/OTWyoe13L7CxN0MpDttDBCDRVwCaCrMLKiBnqG75cB1kLGmXFMGI4EqVGmGkNI
U4zMrTw0CkT2f/Xs/rU5TBQ2RdnP4gpgJR5/ksARSf2FC7Mze6jLL6JukftGp6SAQFvYFa3thJiM
rTxUVzLIHaLN+Hp5/FZX0GKCmBWEbH2KzBwTJJW7tAvQ5VNyXGDtwHNmERNoZYiJo0MbFg32iDZm
yOOIlv9aVhDI6SJLdoVdJ++QBvISwLUN7AyYydBIojeVOcI2Y7TQOujpG1odphFUy1iq/QBtWvfy
YHKWs8FkbJXohy1pACjEN6L5ayp2/chlAaQ+xmQCsErVVR1NpCpIDc8dJB/Bs5QWiHkfOwl4D7Ij
Vc/TLFpxFFbcmx46SpfwmOkbQymWY4o3Czfm9EOQ0m3hv4nzIcqKh6+M38k0ZsLqpCh08D0pTq26
qmkg8d1LJi8krV1Jnw0gM0uBpMWmKEzYNK4MDxKYWylG4WBvaz/oE2vslTwGDi4iE+Zl8HmLXQ+7
Jg+qKVe5E9+0h/yZyjVh4y+4R5/1gP/POLK9AoXQRsNQYttSo8YmeQliyq63YrM7NEn4/K/mjO0U
mEeS9VkM20Thue1uwzqxWm5R7nqUov0BBvSWPxGtKqilMnRczTlNMbxonbhPQ4PzMseDYOJuUqdz
qEyV4iTqXdp9L0zeTcJqmgQWpP/bwKzbNkgNsVRKbIWJ8lz3/Qs2R2fWEAv91BWKHsy61cS5bFoP
SCdMZu1OkZZFJMC4Kfm3tHb9sj5GEu9yiTdyzKo1eymR0FIBIRQ/2UE25K5qea8EPAhmyeKtOVSE
ChAzaFDSd4334reeRSAFg2AXfVVk85TUNNARIABgrPCALhuzE4vKLm3k616qvSEJ0Wxu5jtTEA9j
IzpJEHEaAldnavEHMGlM0CFRUqYWf0BvE/maqK4S331hpS4gmOQlHaCVqegdtnrF1rPElhMHXbnW
ZRBppRRNFmUNWxOUcaCdzsS6NtFxF5yCG00r/ZcwD39PmZTZkAC2Jblzcgn0kQGpIDTcFy9CJ36h
mn4Jz4Y+MZ/jUBixysDz6Y299CvRKjvRTM6panVTPFnJRj3wXZNZVGAlQWd0P8+HKnaJ8TTHmpPF
pXt5TOmQfdqBQW4NGRv894mh2ZD7qehlOGcfJm+KKafWGIfgym2PY124XQNizopsctXgXECtrroF
LrPqNGRtXVU1CO3ittOv6vL+sl2r36fc1jqaoHSJLXMXxUlONLlHdGo2tfHoy5yrp7UjPvpeTgBM
+AtSMOh0IEv5SJXodULRUVUUyki1CRNu+re+zy/wmEgoNVUaQ5SWnkUmlz7FNZ7h4IpV9rQNdIbt
RuesttWocQI0maghV2JZzBFNOBuoyxFLmh7zhuMFPAwmbCRFThqhQfqeZ71d1+M1rhO2VdxxrtNW
c5aFKdRZFuceSStHNZbgDEkk2I1I+YXjZyOOPEkQpq8sqAUWNXmBVeitFGp02Op5o4JXvSt+juox
bTe6SA6R+GAa3KSTXj9+WsMLSMYVlYmkumFiFMV9tC0fMltH/Wq4RQnaVt5dXlY8tzcZNxTwJFwp
PoYS8sGRpW/mreYkhUUrdBP0JPD2f56DMGECeruVIlDTlP6p8n8H0rUueJdN4kEwm0o8GnFRzHT0
it++2DjJHFnV/H4Z5LIHorTo3CsqQyqKZEa00LSDXqCJOL9ScsXS5NS+DLR+MP3HGQgr11mr5qw2
MZDinfkyjTZltKlMqAxeF6+xi5cyjVfufjnUEpEJFHqTkTHWMID1SKw+etE7Tqa5fspf2MSECT1r
QxSTAkF/6J0AFYg12Ffo5ZI32xKuLsR304meLw/kultA1h1t2FB2Z9tT8oAYgpbjJGeOz3L02IPg
cJh47Y10tXxeuScQJjDJfd/PpoFgYRTfBH2vxa2Fa2rLMLat0HD8fH2aTlhMYMqVJIX0DQzqittZ
f6xUXmhYzc6UEwAThrShHkhCI1+gvGZi3LmDaux6c3CrKK2tXE1tMkxWpSBBE8v5K0esBTgd6UXY
JUNSRc0AF+mbXVM8Zf7rZXf4Q+A7WcdGolDumuA/pH3Xct060+wTsQokGG8ZV1CwoiXfsBxJgjmH
pz9N7f+zaJh7oY72rVXlXgAGg+GEbhWrW1t7xuvpcy+hvIlWXy8+acwWakv8y0V+B+T8UjgO+LJW
ADg6o7c2gK3TNzkiDOmusRvHehWR5bxVTC9YI993o5aJorEMiFmWnssovVOq/lluo9Gu0uWoRPSY
K8lDSSjC7GT6XICfRY2hYjYNLp3RaRAy1a7I8tx08kFFU226FPdTNBz1fvFpyY5GKT91S+gauf4s
OB3BbeXFm0w1mYslfjudtSsa5KDELjD2ENmTYyIhl7omc1DJ6pnI366+59Kmcd6PwvAqaQaysk7L
O+mXSPHZ59FPPzVoMVNlL2oFkKK1ct7QVONRygYgLv0pTm7L7iALPa5oVZxjGs3JQFgBDP0aGmvu
qtyiUhuTP1d4513rdfhgEGOZxDIUCu4nrsZKQDUfZQneLSteFjspYmfM5m+dlVFbNSfPINUv8GK+
zhOzZ9bYYT6KlMz2nfH7L+BP0kzY1ET4TKaDckfH9iZO1asSFUrNt0gnzLXuH+M7HHeMKutYroT4
AjJ1EG8Rr1r76olNK+e1suMzBvd9KnBi+0/AOyR3qnqEalGeYoUZagtZDuXftBG81fruLmroZNJQ
c8IENee2oHtZUbgMhFPRskA4In+dJMPuQ+LNTL1T5xL5KN1rjBDKmLPHms5PYvMErQEfT8dsU/1n
PMmOzhpHj5aXSJm8Imm8NuptJcJG0fiqmjANm+luomMeLcrcKldt/PudapVItiqDu0ZxI1yXNkYH
ZrHvllbi86i8kqPprqkbf/2PTKZ+Sdv+UCTjCx3pQYnGs6T1QUvnY6jELcaS1eseHTlhCzKoFJTs
Y2dHU/aUttopqfEpXo/+wNTYMQ36hUnU6QvjmGidMw/0y7IkN/KUeoMUntR5ETRmvpEd/+VzDHx9
am+6DHzfQ9nOWW7OFkynLp9DvXoCRxezO7PAFc2VYMxMyOpow6mKVM9MUlclhU86mtiV/rRAKkKV
x3vsOkRrDT9nsVOYyt2gag8sM59yU/NH0j4PZYT/sT4UcKPKYgQ9eDkt4ypJwQqOmYwq7ILF0DRn
ltMXLSaZ20TLTyqxq6S867LUyab5FM/MIfHoFHFyjjT526Iu53EIvWEZD53VPRsRRvy6zxgiyMyH
ujSDMBq+kGZ4jpXyGxR05NJ4apbcnyGQZQ+ZeRvrnWMVOqRitacQWmVLi7G9dDmgb+8klUlqG61+
VWnTZ/QGfask+bVv2M+kB7MC1JMUufc/8OzIMjSgDMwwqyAV+jPqaJE9iTHTtyYBwkD5udIExK7h
ofQUH+D+A/DL9QLvv/clsYHkk1DS2A4I8AGpMvC/TtUta6OrUQ0PBTF/XF7errt4v8p/zSqYcWPp
Db71MEd1Jgt1rVo0hrO3GrKB4Lx+a00DtTJAmOVDiwGuWhuuZmW2Sa9/JNWwQeK8e0W7Kcxi+KW6
7z7rSnmVTqaXMHzsXd60/Y8V3EtIgxkyUpVcJKqpPXzNqP0TKLawfTt2K9RZe98E4QF4Zj9lP4Xl
yPXX/+URNqBcdLr0ZouPB4CGqd17Ky3adNZuql+Kn7vsJOo/3w+GN3Cc3VdxT5MsBtzgRwftKvkC
QfnH1gWrUlCh5PQo2NLdaOQdjg9MpbpFF3oGOO02DGR3VV4ozrrdXmHg2ZZcS5AuWn/9hc3kg0lj
hn7AEAFObo+RfkowJBkhcW/dzHXQzL2dpYLwdf/N/G0yfHO4pUVRBVknvMv4eCHEZjAaQ3qYRvTR
vlzey/07/Q7FRR1hrdNWGQAVZpndLKdJOl4GWC3t0uatP2DzIRaVipE1A0UbQ1c9pG35qSDyVVWN
57igvjGHmBsYpo8UODb2wX3apuNiNZqkqm6eVEcm989xqx6WRfIuL203YtvArM5ss7SpNfRWXWGY
0fsqRJEYSZxCnQSfsiIYzoFUtLToaGEH07r7ZOTTTcakGzqqPy+vRmR0nMtoq1xrSktBoNZop1ob
IQIDhWhinUzCrhNVOEq6mx7Y7B7nM2a87UMjY1lyPPkz9J2S3jhF1oRwi/xaNdNtVVJOytifIEov
SrTsF+F0IsuGjroRehz+PLsmVZSxhSSIG4WMufWIieRcS325aG5z5ON6FexZPbUx8wSGn9H80hqp
e3m/96tXm5/AmU9nGUVC0P7vDjR6oG3ldOHol3r/0Ie9L2fNLa3jF31IInvOP3RDNticTdVEZ1FL
VpdmGV9A/490/mRE2IIPVQ10inyZLiPy5XsRwc7ZZN0oIxk4NvYYQhhHto5TLfpW270jGxjOy7RD
rsxaA5iwzq9yojlhE75OQxYIzmwX5z3S5mUxwQNlRs1soP5MrUfSSU/6omQIstPYbjQVbMxgji10
vzVMvxswhzf0vgEStGahjiGV920v6urb9d/vP4hyAVM9005mA0L/ZjSv1NywZTbdXV70bkxmQALb
gG4rMXXuqhAS921nwFZyK3IIuY0N05Xy1maDiH19f3ffkbgbEU8kUZpBxxf3VLqqfGtqCMmUb5eX
s79j7yCc6edFYU5kAgiDxG3UFx4qyIKrvQthQj0VGrfgiqfco6pZTNJBt4Wbnd4OoAIXlcn2460N
wPoDNi8PZXFrJgYA1i7LBfwUzB0OSIcHQwDihsMHNmwDxp1/y3Qm0zebl7LPlVQe0cbXiqLk3YB1
A8IdvYpidBTqWNEUXpOY2lUSe5CAVdpTqx36Fg/DgRZXDQVHkykcj14vyV8xygacMwlFjsc0iQHe
5NlpqoxTqBTgj1iek6a9YmnuLmrm6F3O7BAad+kk+hbRd6+YqeIhg6qvAb/853laxjBkSHPBJgup
tEFL5HSFZqdzfqtD9A4a2aads/KBkNprtO4mq+qHCDfQspAXIs1nJHE8s0peIdvohgx5iKn2OwYB
Lab8QEU/aJvmiBnlxZEwxR5BPToiyRnS6Wc2FU6ay+dEocgB1T+7RXsak8mb5yEA0z1I2E3YlmrY
6UTPqSl/BwmeY4WJZZdWN9uhOTl00dEGWzrI85wsVrzUY1PYS9c7ZqUGrS7dhyr1rUhHS/bUHvp+
OQ6MPUttcs6k2uuL4rooW69a4ttYGX6pU3Rrjv0hHxaB696/k+9bvBrg5spYUzgroK5ABnOqPbkv
TqEmetFXM/nbjHB8GjSpNIuffMvMSY+saH2EQHkMRQfadM6ifqFKYfeJKF+4G1ebv8H42beu1Oay
MLCeFm1dpIhPbXIiaXoN5oW5O7Dh9bIT2O832OBxJprKZToMMRZHTpYdO4viIZtmOZOz4KvZLmtw
oyuWwI/u1zw2oNyhxa0hR7DPNZ8yexCDg/gBiK20gDrENk6NUziaSOVUiMk57xF5paVPgdlB62vl
rEYCfzEf33jOnCEAY3UNFirn8vYKTIcfmMN44axD3gRvLBtcg46nWGu9jMhIUkH9K5QFT7rwNDmf
Dl6tcFEmdG22SA5YqNob9FbzjGCtjPSdraqB6KN99/5Btdx4k5A1CIc4lm2chj3sdSoGiFzCWSiD
f3kTd73oBoJ7QwhLJzK0WFSyfCUDdIMhddpAPJaaovzK7uXbIHEPRi3pYP9eL19WxlcsLu3cHI+x
xCDyG7a22fQBJHR/XF7d3oAjJRtQ7gOtyTtWNzqWl9Wj3WDGkM71VTvFX0mBgalSwkJpbw9D/2vU
04ehqa4G0nmylLvd0Ba20qtBUieuBvlhq2ycJioFvOGi/ee+6OgItgMrwQ8sCBjK6+JbOpPbyFIw
c24sgrTCbqj4vhlvH1cbd252YWRB/RwGzPKgHStHmqLTXMUCGMFBv31GbmCssmqyXAMMQ82JVqWv
ycOprBJHp+M9C8EMMKgiEVPBTXkL/jaYaTmYsZZiG9M+c9PwcW5/XbakXWeDASCZQpJERpj651OY
SwUjWBMKhgin0vRZib+HYWfLUWKH7OUylrZ/UO9g62o3q+lZbdUmJrnAflm5Bko5RhiiADH8ihL5
rkrHo75knpLkN1EGK64sH++0U42pa3TmOSOgrMu0U6r0x0FjL1bWtXZhVffRUgel3nnN1P2o++LW
GocnWNpoj0UdYADpkFXtNXQ9XSWWbmmXPcVy9WiwxLcYiksWRGhJOXhSN9pmaQxO1OaPSRo6SW1c
k3ZhuCDLC0WWWx6rH0yab8gSOwRferWugYoS0xZF7eiZco8fdzUgQ+Ne3rU9E5AV00T7uQJ6SH64
g/ZyR8uhw+e5ibJB1/g4LkH+ezcvvcXgbmsVY+KSRj0KrBKUM1X2WUnbozoyp6y6I8vhShSoyc9g
ze2K/Is5aA95SqmDdLkv5cTTSzSzXV71ivhX/LSxS+6JSOQhStkAu0xGdmys+T4p2H1P2R2LwyuT
RF+HsjtaUzILPj72/JZMkGoCkdvqYLnQJq5yvUOXFD7X6uuuPMbUsCcEVUakCI5VBMSFM6mkpVWe
4Tsjr78v5Epd0JpMQS4oW4Kd3P1A3C6Ju+JhnGn1YmFJRtn8YIn0La/J2TL007iET1RZy3DZZMP6
bhp5eMoxbjNNxfPl49y7+ZhXNEwNjbEGCvl/3vyuaMIJE6qqGyu6PXaqTYv2Rsqi+/8Ew78ETTwv
Zp4hXmuKWzPHA2g5lS6oAOwf3O+l8M9A2qjW2PZYSiiBl3h5jrvs6xJCszcmgnr5bvi52TXe+/da
OaC/AWlRK27ONUaGiy4JlGZEbCGlqDqQKLP7qL6RauVK6yMvzIpfqMPdGGqJYQjRqMBu0LH9OZwh
GTSRJKnEY9SfyGmdk06hjxT7FpgpV33GvreNYB1itlaKHPIfj5Z7O9JuUkpZxdFKlJ5KOQI9piUH
bI4FvlB0vJzjMUoJvR4FcMjUnJM6P6T5YjOQQS+tyO0KLsUbRfr2OTQhHmt1gNLMr0th4uW7gkyO
d/lK/Mv1f7dXLj5Fb/PU5zNQutQPf+pBcohO5JUQf/aX59wXMvWuHpL33Fsr4UJTE9TJS9bgfqx1
b+0Q+22BITfZAZ/EqdEEzm1/C8F0LYOxHukSbnFmg894CJQjDsbgSvNlDL/rS/chT/2OwS0orfNY
BlcFLK+MnDLJPXmuHzHaEeQaE/iW3eVsegY4qJktMpxnAeOTH43u3BJ0HYvKHQIMfoTESgYyqmqO
5Ifmo0WMRtdyLPD2u3fofRka97Y1Urg0cYc+BLOWA0syHCVPgnTqnAyUw5fNe732f1nbBorzSQOd
0pBI2DHWnGj5ScoFbmdPpwBc6r/bODTO7yi5ocWFhu2Kj/XzfJOfymBmdvy8qt5XQX+gIBmIfBGV
q+iQ1r9vXINGSG7F1bqsZPiUhuoXqSFXWTsEl3dPdFDr3zcwcjfOaMgCzNx9LWuf6AYYB84DXs7L
OLsltu0ucve0tYwYNSbsYgcVKcT2h9C3gggJhswRYYm2jrtDDQqEQ9dhTVVyH6k3JflEDEHKRATB
RTPo6tSH1AJEPkPR7GfYO1B8EGyZAIPva+gXBSHiAgzMipRgUwVTl2hgYx/C1BQLQwcI/7lYl0pN
P9MqRWCYzG45zdeQ8jmEgyG4QiIY5U8jIzpIrXU0+KG7hrhFipQwSeobQxufLhvZbuYcsge/18P5
AgalmbRPMhxL2BynxEIqUh39WUk/R1FyzKc8mGlzS5bSKerupZnBCtDWR2tRPcOKCwfDxF8k/Zel
VjdyP/n1IH8yIsOVs+JpzKZjMiNFzaTTvLSnqak81g+PUTM4OVoOpyL2utFyDKO8y6nqRF3oqUiL
zq1BvYGaz6xgx9rqHb2OvkcmvmakzDfN7M6au2CojC/ZEvqFZcm2vO6PwsZHq16ccTQDfdSdpDFS
26p1wzPL4m6O2GJ3M0WY1yIqrM7yotnSLLlt0gcaM86TPvh1Pd8MwrnePdpHiuFMlGBArIWpQO4e
J62W0NRs18f9H0r8VXqk8NOg8UYoZYNSwSXuKs11+Wh3TWgDy93ppYmkGm0ByCYxcmi7ypk6dqSy
KGm4+5hsYLh7bWWJpkUyVocyRTe7bfvwn5bBSzzRKK/BttLAq0NzvibtD6VES9vSCy7Cfsj3vg6+
X1rJSVVMVr2e0hqmw9TQ/PnG1ICZ4vPyenlVu4/IBo2731kBtbYuwapycoi1WyltvGW8N6mQM3s1
rr/e+g0Qd7+Hosm1xMLxpL90tHqx74kXuyhMDbGj22DOPhCMMJktmqND5/IS9z99NtB8FGCFVUoS
QI9W+dNUl9gOY/WO5fKdOhqegiRsEWlgTkFVNArpy5LjlZsyf6qQm7Iw/V4uzQNLyKcp7E9qMX3F
tXUv/0TBFeGbWKKIpEqi48xlKFSoiSN3fqmIxJmFiaL1V2wCBvQxkJLEuIgdZICKHxp4Xg+WV/1i
AATha3Et/RjPohd9/1q+Z8C4KEWSKLr7VxYGY0ad0wB/0PCRuYltAozza8xcMihBY12SnLtR32nI
+higbha29u+uhSqKgewSGDf50TF1YY0u9TimelTPfSR5S698/oAlbCA4W51qJCaqtkJrrpz65TIE
mqQf2n4U3Ym9pi15g8PZAlGSPjZR2XWLUT9FseRMiXnT5K0z591jXHfo8qOHvtEeJ1U0g7Jr7EhY
E1DRWHiQuMilSvqsnFpcx6Ytgra1rhKps+u0//SRnXyH4TxbvYxzpJo4LLQie9MUeqHxEw02H/no
2yyGc2sSS3pGCRaTR+wqZI3PpslhnSgPuOs9oS6kakSlssoPX5hWWspWhGgvzdUHcE7caVNxSOLp
aZq6R0UnglW9Vbj/8tbveHyHeKVOCNSKBMtKmyCp5sHP0GATE/kTXfpDVauBOcY3RRx/nieUbEI1
gModZilqKJ/QUXObKjokMjtVpH/S2voXBENie6CLp1SzY/RGEC0siEwjsdOmbm1MfjwmfXfsIskn
pXkXFtpXjVoBetnAq4yhA1aHIGaHVFWIJ6Mx0B0DEVart64KPXT7hZ6jbvyZjI2fpSVitcyBlOAJ
2fdTWIUHMkEwTiVXaa/6SpYcDdBIhYqM5qTs2FvJk0JQKTVT/Ucuz27St4+tXKKPrkdOtUogrPit
VGTPCssnddCCoh5zN507ERfl7kOMwQ/IbqJ7xOS7y9UwRzPQgBMeh3urOU3oc5VVW20a+wPXYoPD
RWNtEbPWahDQ68WPeIxRIYZSX3G8DLJrrhsQLhZTx5RobYfFaFX3QmooAVKCTpa6PGi6pNksVX5d
Btytg8vviPwXV1jGRkqM9XNoHp4TE3omaoJEsnQIpxF9fTKFgDSldgJRv5Ji2GcIH9Va8TI1ESx9
943Y/BDOu7F0ZF1R4mPZgIx0X8XemKYCiF0HuoHgPVs9lVmbYK3d/KANP+LsqLLHD+2npeKa66oO
Fe4/YwWMaenygDGof/gZwb+W3ZoQodXt0NYPiS+aMd5dkoZCmQmmI9XiO/PVNqvgSvHBLIWhN7Yz
GOL7YNQb9/Kydu1yA8PtHOYoYtRQcDjL2Bymer4jav+QUfq85MpJkyWRJPbOpbYUjD1qJlVlk/Ik
iloLIfCFZrJbFj+H4mVJQrsqPLUQqReJcDijW9S0KbsZOArrruaa+NYEIYvKdHpVpFO9c1J/LInb
QjYtecYmQMnmSUdLWw8aeln7/3dSf4Bw1re2Q3VlV8huzY5F+miGt2EuuER7HuMPDC7SStH7VdUF
FjIHvbfqla8DXsO5OPSu4mOaRxR+i85o3dhN9F0l1IhyHXhEipypfRim45hjjs27bOJ7Uf4f61p/
xwanr3Q6qRlw1q98SDefMJftTOfvE9L4/bELIp/+EEDuBJN/QK7XbgOpQvpuNNattCY/NoJJ/0ZT
JL70gKUPJbX7+Xs/fhdgrnbGRSh/YHLv2Fw2aTWnwCx/jZ7ht9eSlzFn1UTA2b1aoiXueI4/4LgX
Db1O0lREgFv5/+hV5pZOeq08rkIgrT+AlFyx41NCbGGz0Hp1L6yTj8TyQa9SzYRQxuCHgQGKjOrz
cvcPU+kg/CrYBwNJJIJMTQdDxp8HOSQsn9IpQWgEGZVjemZgPoJ4nRVg5t//gBoItvQdjDvBptJi
oxgB1inRMxTG3Uw3D5etZL3Df2/eOwR3aqqCr4A0BYSRU9dI27NhzYJQ+V/8yG8MXretkNqilfpI
djHzqtn6iVyvSiqRZGegjDIPqS/qWdv3wO+AnLNPtDqyxoIhhxJJh4hKtrSY/kw19z/tnco5+pnN
UZpUsYxWzeyHFhpgAM7jQeDo953i+1o4R5/rrDQxNYO1GKpTK7dFugRj4yVt7FxejWjTVkvZuCgq
Ua3rZqymHWsPIbxTk85hhqBxToSy/n2D0sZtNNUMKB3mR0p0mmkYrYiIiJhHBMO5eDOt5VpXYdYz
xlXm9KYzHurQ/28bxruCotfyTAFGrj/K/WKDu6EZRI1CooVwLiBT9LBWOuzXqOSOlWm2UlquqYiK
wCIYzg1IatZq2giYuMI0WF667dz6lGWC+b691O3Wo/Ej3AQt86UKiQcXU/dI3ao1BCQNr3Xx8P5Q
hCLOAufG14IXNZaQrsXdUSLfWu7yUTTxvP/m/b6cfCV46cYkzms4mhQaD+aY3uihcd11zB7r+iQv
UXDZ4gS+gM+u9dU05i0BnGKOpZP1YHxuxzCgWdrZqUEfP4KGmR4CKgvQsXNXlYL6oO2zVHZV5XUY
PjVWj3Zcf6hETQ571VMYxTsQd1nzAaXVUFvfIMVRT/Xp95uaQZHqQ2+DqeiYStIpiDk5f1qRUNaY
VcIzKKcOrUZ14fetwMmtt+WvR3WDwbnSCCUkMxmAwRpyktn4jM6tG63vfaV5RHXptknoo0lFDUy7
d3iDyp1X3ZmjMVZAtXoNhjgd8pJ9Imp7vGwW+zC6vBLsg12SbyFkWdrH4VTBCDWMa6ePMi1t4SDe
/g6+g3BPa6e1eUEtgIzIh5ux7LUGmJ/IPQhHKOkx+fcgDYJ2tN27jCab/62LM4xomCc9aQBZkYcl
f6mbFwzHJuMvVdSCtbuBkMODTJ6pIo3FvRtyHEpaFQPIovf1iBkh8Vp2Hd8Ggns1tEZvunQ1BZPm
J8OMAh1wl81gH0KH1J+smRjm4qxNjo1Ws1SJuA3YP8tSPSlTKOhVE0FwfkGtaGMaFdx3RRWbdj+a
+iMvOLI3/1sDdxJdXJVJEa3vQ53ZReHLWgGuFYHT3j/udxDuLKQ4HacYPVZYBSr2y9uohipiwd6N
sakMIk0dvQ6GzD8NxTDPRK3wNKwyVOQrPUge1JhPsiOdcldyFYGH2+vdRGXiHW89u00cl5SSrKQx
to41sm31kbOY0pGm2rNlpbcrE9oMf28nqewljeJFhJ3zPPrUK8MT1cLHy6a4G1Vsfwxni0qcRjEU
L3GOgfGyKtmnTuvqLxjhBUXGRyKyLRhnlQhg9cYc8FqB4w/tqcfURMoqFvAcCZfEmWYk15ijA3Mr
vqa7Y/x91X1R7cWxTs1dIvxeEloPZ6PdMJVdy3Camr28NEfdQcOrRz6hMhSULkttEYvK3s3e7iEX
bua0iqOhXMNNIt8so273maihdjeq2GDw+W7TMOekWz8C1SA6tHf/7KDsNPdosThcNsC9K76F4r43
WY4p4XxeL98IdkIEFUoISgdha+Peo7iF4R5FbZSHDK3B/7eioDt0ngpxCtFqdvNjWxzuJWRjARat
Chben2ZnFZiTvyEoQxeM8oBXOHKQIYOsjWjKU+RSdM6lkAa6bJkOo5giVz2pELQb7JYhSZA9z24E
RkH0MH3gm3e7Us5xyIVigeUAK231czXcsOW20gSe8q1YyweDWwzOX7RogZ6XBae2KumYwcrhYzL0
k2du5K1DpatEqeRSm3nFU+knbvntsnEK7toba93GUyPtqNYkwxqtrHVAMY+KmeCF26P32D4GOuc+
4s6U27YGBKujHzkaY6NlcCcLPewK6pCDhNJnc89oebSqp8uLWzfvr81VqIlRGoy0oDby5zPUkKaW
l76RXWnG5yPGq9LQcruJxHY/Lt5lrN1bjs6GlaIRfQF8/ZG0Q6FZYw+nVb4m8YGlp2U6XoZYvfrf
y3mH4DayscKxonGHLyFQZ8bZkxn+nKU71iVOCQ7Ky1j7Tn+zHn7vDAz8yet6Wk+6jQ7Q9mMueZ1f
dN/pnkQK4vs28o7Gu2MJ5e2+qYDWtacsv7LKx1Bmbl8fy/Ap13M7LW+N7P7yEgUnxtfMQOSwZHOP
7Ry6oK/8Kj1V6X8zCp6/KhpbKy00QKhsdKgVeRo6QyYrFTgqgWHonEsuE6jNJQt2T44z1xr9qMjt
EU0h0vgtVARht/CoOEecUb2IZqMFWCZ/NtM4yHX5VBXfULO+0csidYaoRR6qe9HbTBCR78c9GzNZ
j3TjregSL/FYYKHm9exBRfXzgGBOPjU35GAdRX1vIvvgXLOO4hYyUgAbp/aM1IonaclZIR9gcocO
3e9bzXvgUI1o1az7WVhf5+qqGNaJm5+XTX2vdXWd6TPQGWEZBDPXf25ca1h9EZY1fPDVShW3suDV
1+YR+g/QK+++YjDZ0Q27PYiS4Lt7uMHl9rDQGiVUZeAW+v3cvVZFIIWite1jQEBGMw1iWnypvbNa
pSxibGDjsscO4m36JwuiY8aNYTiDF9q5m5uYR3cFW7pX60GK6Dcsdw/Q9Kl1yfq4RLm3SlqtMmfy
4KJ9xhfnpfbj1Q0ad4CZwpoGX7xrnCD7+Ig5z6/s6yqdBT6WJ8HKRBvKHRpK4WSRB3it0dEDjDGB
nvE0vyKJOCC8A8vwoT7MUFDyLsPuRiKbFXLfNMZIKi1JgCqp9334I8zuLv//+xHkBoB7PqW5mZU2
B4D5pfc0vw2gSuKST72/qriB9teRXwWI60b99WBvELk3VG21LtcyHNpbKfl6dt74Jw/k9btuSwF4
dz1y0D/yqv0P0yK8oILchKYmUdw4IgcJe9a7Q2YITurisgDBfdB02dBQS8WFo1Z+XRfDzUIqd0yI
O1QiGtR1h/51BwGl/Om3ShaVcaFiB6n6y8qu++61XnQnl0d7io7D3LpLLCJq22t3hq/8v4sNTO41
JVK+VLMMO+na8qSCEnnOqk/ojD8SvXWTooPgcHmtyLk/haM3Zen3SuvAvNDYGMYDa293A4niqygG
H3cslx6m+QWpyIsXBb+PczxapRrNWGD7M/VnW93Noy8w23VTL2366h82r2yYTpLZNADA11ZxXAUc
i8UdP0nXqk9/Ru6H3tnNfnPuJqqGidagxgc19TM4k2P5WIgyCv/y/r2fKedc2mYIW23GktRgAkuY
GsxQDljp8M2ryQnt7DB5qNgHoo/li54UR8W5HLWM5hRlc/i01svZzdgeoklQP1//i0uHxfmYQlXB
aboAoh0qiMF90mfimfJN1+IT5ExEBVqB7fEz5koR5UYlA60ftVtFWXN3opDhbRDkworevkw25rdI
0GKNWtgDOyrBWgcsXCN0mzO9Xl/z2Ufm0tH9+TCMeNojX5gaEpj/2zuywY/gPeskXO3RGUpb82Uo
+RjXLbRgodjrfyjJ8G79b+mWDVrTS5WlY1TUHYyjqbkTKtJM+nn5RotOjbthpE0hRxitwUN0ZbYB
GWL7MsD+iwAGUdQsUDTjP6WGONYncxhh59lgd51i96plD/lNk0XuZaT9TwD6DsW9CIPZFEPFpvVN
nX+tMkvq4+BMaCBa5a5FMcneACzegnc07i3I2cQWSCmvsWX+dTjWiBlyOI6fS7DOepnn+XN8TR9F
TfHCRXIuPpcsOlQ9Pj2UN3fVBs258zwMmfgPoi6ifRf1vkLO2c9yUtbxPOCFlb7R7MWsXhvMs/zH
Q+MMsFfDgmmo5GIbzWA51k54LA6NN3lIaT2UojaC/cj8fUm8s49JIpkqrNG81k99kF53p9mna4eZ
pwryd6Ld4xw8XSwSo7cN74pMvdEczwW4Ea0mO17eQNH94pw86UM9SVKsaA7zFMQehNpS8nPq6A1r
2ufLWPsh1+/d4/n00ohIVjHD9tbMOPRNjjRgB3EeWbBzBhdEoiWGgjsIO5dkD9J8latIGkzfLy/l
X0L+97VwzsIsSiu1FFzfyddPGCX1ckdqMQ0IdSKYQxPIr8Kru/seo2ZoGCamccGu+mfwJMed1E/N
/E/Mb/kZvgpDvwVjn35Maoika5AlrG8T14zsWsSWtJ+beQfn9S8sNRnCkgGcXVVH7WAeQ7+/6gLJ
FU2l7Z7eBog7vbzNm1qdsLGEBDLzh+K8iOKAfd+7weAOL+1TKk0jMPQ72e9vZEgFhL40QzPgn9us
IMH1YzxE3wRGI1ob5/OLjFbg5wPuGiuuA6QSvu1RtkmuZn+lBWTX47nNbQHq7hu9WS3n8osGGqps
AGrraahSslvLG/3lXgtC5Gbiu8wRdh2L1rn+fRN5pEoepioBIjsiI+TSbxJBYdQIVB+jrNeRX54l
V9Rfs/+ybZbJvQSqlS7SLAN0DuLHNbYy7td4br5SbMiAi96dvcZqTA787zLy/bgJbYkEnpn1KJtj
HwyH5Ij+ZjtxPxTob4C4dyDKVbD7L7h4pnKqoBVLurtEF1R9RefFeRYyLWqdVv+PtCvrjVtnlr9I
ALVLr1pGs3g8XmM7L8LJpn3f9etv0flORmF0xAvnLUCAaTfZXaSa3VVwJpG9sH4RSW6FKU/KlwNf
bDdu5iu4xrUUvuLIEsKnZL4Q1bTG8s73n7LiYxXd68Kx/UJGUsYDKWBP8ig3xnyKC4cqkxm78D4f
LF78rX9cLOwxoKKkIP2INCyiavXOjLmceFefgvvpzrxVz/pt90qZOSYrPYeto9+Bw3I7zTlZrjDY
4s9VMRnv4Z89tuHFkJ+3f3/9xFMUVZTRMqdAM4xJ6kFLY1HA6R0G9d1oQGOlS99aEHurfnhodNTV
ZvFTnsSVNc7kUVBKe8Do9linT9P0AW59qDFc/xYmKWjVW5cUfEiZwk4cAktPHrW04qzoelZcjTBZ
4euRr+PxDZknvNQwkk+zpSYpx8p6/fWXLyJbVstbOavCEDewwTZwLGDO/qjeTjttV5+5xQoaBH98
AC9sMYcrGfIJL0fYQ8pggBLMDpp9LV66KesOXtcdk/e4vr2G6HH7PWjiphynIMUaTmQ/g+Cn7x5k
/hLy3GJifx6CEvROsNKgXk4fukNHeVOs1p3dd6++cVKB/tVby8ieqPMgo7L0fpEtbsPXny0e5j0K
r4/+Le9CtF41XGwaXePFadpIVaYp9JPNOKPK6zSV1Z4qp8IoQwZOentwNDwLhBh9d8vRCpwPEFst
cg3ySr+bN+SkwcgxzCd5ZJHCjs0XEu/+ckUZcAnAtJ/OFFxQP/vU3Pt3010QOgPaL2o7/l5ypQ/X
0fLf3BbZ8llpTKmSJoiYGi0fxEVPxGibmBvqdoLX3MVg2hZ57cY8kwycgDbZF5IQJgMfg4B7Fe1N
24tIN2IjKtkKWtsFbVPSLAABfJSdKiGyGvF2FDjRz0npdzxbhKOBMeyyMbFVsrEPjSdlOsURhyBg
vUXgGvLvd72FjVTWxy4gsNG4PXBKtHq8EYHuzrBqq7kEO/FjBmkzh44GbYzV/h7koUl8oxEAwpVL
qXcSN8MXlZd4oqf/UPa+WwqczVqPhqtBJqsaQ2rygn6kzq2XmK7qc8oH63VpVTEkdGWicYR9Sgmk
OqsM+i6rkc4NJ8XNmvY4JOFrOlTHOpx3VQPx1LE9x7rhEfTLqKHmlg04meJPWQ/ayUS/B+WXwvF7
fWsXfxfF1sXWZik+DNoSfxcUidzwK1UZtBSruvEtyUrvBYfwXl1W43VhkDkcKj8XhaCDwTK4Vfxv
dftFrXhe8WzQ3V44FQM1q4k6JZhHVJSn5i1UXrazG0PJa/m9cISJ0UnPs0EtUWvNzMpKq+IyTxBt
kkfNSgd9n5ihYoVh7811sa/N3jUN6WJA09oCrcAXdEqdurLZl2JyEiv9QZjmycoVYiu+BjHKXq/s
Pp6OhdKDBDUJn6UQQqIpcYuw3jc+vm5S0/Hl+VbWwre6rN+GEuP6WaM/BeX0LdFiN8Z7nfp11N4K
MltmCLKJOpcOI/qxCAafo0k/tpH6SctAyRuQwIn8ydWrBjIOxmipXXWjzdqnaEgLa8xH1fJJcJ6z
4Ds0oh6UYb5I4eTJRbkDe5dTjvNRlmNPCjWqjyk/5ZHmmbL+1Gj6Q6wPbptOhzKEIoTUaXZv5t/V
Mt+ZyvApLNrHIDC8YdZvyBCrVlfJ33WMTFtTmV6UXkrtcRxfFb++h4rofmrGJ8HIDxXpcmiRqiq0
zqhW5rCLIuE044BQ09TpjeHVrEUodkayV0/Rpa3avVaQU9bOD6IqVXirg/KV4Nfnpo3vJBVk8XWd
P0hq8CMz4ts5Vj+3cm3anZpiPFFRT30z5VZWJw8SZMMxTnjXo1vKluVRtkQsvwxhEQ0sUHMXOpE4
e0UJ1RLxRWtAEdMntaVV8XdVBu1xoB7UKXnOai2wzFmCEvMwvM2m/A9+xW3RVGYlLQofchlABsV4
ms3EEVvpGQljBUWVWbmEjjo5bZ5lsasslI2PIPPe9VNyExMfys7m8xhD0CAhLhGeZ3M41UENSiwN
qgBJ21i+n50HDTJqutBZfiV4apAezd50p6w5l0PlhY18DFLVDobyH0HFe3WJ5iIzkexMFW/jLHMm
M7sjPuSeZt8ukwCMynX5xsmq1aTSVBFkCjLmytnbTYGxMKn9+ZDue1pl9S/krYKqIhRQT/G5Pauc
k2YVKRb2mIuOIPqJ0NEkBm+MFci7AM1UnWBve8UzwnweTZLRCWJLjQjnND0X1VMffd02sY7jC0eY
68wklT0mWgB55F7zkn11Tuyv2kXEkycaSm3eS+7qcXm1xt5twrQfQIcEa/r4Qox/MtXjuEPX/Y/L
08IA82VUBWGVCRGWjKBaUO6gZn4a8To37Py97lHxd4jm2P5Z4ZHLrDqmU6JIMFGA35fG5+LkyGNd
1OIcjlU+8Qyz82LUPTm+rYbDwgZzOuWhkYgNbdygdXcQpu0mwdJCa9j9vF9Hu+4UvICVftsszyr9
/4VnoPOupTKC1dzYG5BbqpoSVkXefYLeF/7YuIVzzEUqCmRF6GOYqUGdht4bu/JGS7shu9yNPvak
tTDGZG9OQrVLqbEqrG3JDC1KWpM2nK+h1VhcWGHStwWvQPju0oTp3tB4qPEooylfI3AzBRz8420S
k8XzGOpphKFlx4e+q/KsoEFq+L4dB+uFsas77OytCdHLSKc2RvAk0P5AKHkf4ku+L+wMd3pK0RC7
mMo2bxoXteH9tnmOhyqT2DVpJj2m178aDS2QUlJO4ehum1j98Fo4yFxp1bKpzIzmlzS5av1IBbyk
5KkTU05GcbCCnbVKcJsoZppRk+jhwdyqR97QPyfyWFZmENwZfjLAQogBwboenWgyLfBF2Q14UEnv
c5J3bW8UWZcMFZqHaIdiwC+VwoKIiYxZvnQXTze5dOx4TSyrZculDQb8RjNMVNQ0iTMdB/cC7odd
Tqz0NO1Et/bucTXiBdzqyYheBTAzEQI9R/ZpQJ4mXYCvBK8fuP2ittC/qLe1ixEgq3pMPV6X72oB
cWmPgQtj6lsfOjTEoWoJ+wZfreO9eq8fU3fYCxxo4jrHAAa+OIzYH2DsZ7dofxD3hpOYVnZAwfJZ
votetnOL/t4f8L746GHgvZCz/10z0oOMxsp+P+xAFced2F9/PVrYYZAd04SyMDeIfMWTd+hi0XUL
PK/gG2q9+Hlquc8F61W9hUFm1wp1llH1wngsHZxU7MYO7qnGZFg6iZ3laD2XoCKuynhK9t0GVBVf
ttd1fTxoYZ/ZyN4cJ9JPcLjfnUHLezPcVnaIplXw2ei3tHdNtHM39/LB9p/NwdobHDDjbCx7o6ur
FrdHCjX0UtJgqIxuLOFu7CqiXd1kq1VjKwhVTGCmLO+b2haNtzh+TCenDmIOmK2is2pgPkczdF1l
pQllv51BYAEeolDF8lX6kymonI681VRHDxTIOTVNBMAwUapPYQiJHbBvBbdgXLSjz+U+twAsR9o5
vR0ga9gsXy/ELAtDOgRSqEA9Gg2Ge2F86Bqn55b56MHIJvcCuf54EhS1ehQ7gAm9u8k7Gv+4huzJ
DqIWrv6BLy8UfCmphCHKKutQrptC4+caccrs0jVW0d0XvFL9WrAtTTBghZcNIc4UmMCTrdMQW+sM
FfyK5ZE00mcBvSjbW7QOxguXmHDwR6WA6ATsiReQrtMnR6d+ST+hq/59Alng2Vvdr4U9BrPqMo4q
YVSJoz7SPndxH3nqGU/sDuYKuc27a/m0XEwGoJKu6jtDhDEo29tRVB8zhde4zzHBYhD4ENJ+1Kg/
JuhGv0XxwMGEtSRa+MCij5rFUaYO2CCzxDSRMt5Ps+6J6Sxx7KwCw9IQ3bnFx1YwgFwkiWBIlWzt
aL7Tg2mSTXYfpblaGmOubUNa90YRwJg2XULTx9sJOGgNnku8tWMubqSYs7kj2JzJlo7iTrOhHLYn
F/2eHhO+XWN4lffJyl1G+jctlhFTHPWUjgpxIKjS3uj72DEwKuj0ruTwX2N5DjJoIRlpOA50GcPy
IHef8tSd/W/bCEF/4g+AvSbs+yPBwp8MvdTtXMGEAvKSfrypwKieDV4AIvNtQzxfGGRQqtHXC1Ak
O9Csg5rrPld9W+MJO/G8YRBhFNGXEEBEwSnBJj5VdtMOqAdBXILzdsKB8fcP2sWq+VlIitqEHT8I
XyNoec5hc5bk4oyuv88VlGP/au1Y1m0z1v1Qm7B2OJgqtBio9/LISSbO9kgMPJSVEcS9Do+07E7U
3KS77z7CSrYABYkBBb1TtSKgEaBM56G7JIE7yrvtheLAtcQgwjwVajxANtAZ6wOJv/g8at21K+nS
BSb7R0hoFkOp48OtSr8GMW7epIotPdfvEr1PrVASDLvIiNdzidd5njFQYAZyFOQT9qebXSW76XlV
Z55nzEUBxb9ZxdMCgbI0eBV2mTd7+hF6Ipz+aF6YMSgggcvZhPgjcYTALYp/pNDjksOum9Ax8QKa
IWwIU87J00A2cwMmSjCUj5gJFvvcMhXOXZH+oX/i5tUKky9ErVQwy+NiOlepG6YPkp+5oJPEaJgA
MTQwdBsf+XpQQOj2r19M+kwYbSgbPMg56nwS5os6etu5w1s3JnfImJBM9um6ZdXZJxGojvOnKI3d
bTPrgXx1g/4ZC+hUkmSMoY+BC0+u/BDb6NwN7WHbxOqn+nKpmGQRMz/QtEjCIe3Ou/dun538QBs3
Ws888LqueQ4xmYMrYouRHTg05QnG+asbqFhwjhve1jBZM85ymaIfgDiVIFqK2dqSjtfEVuEc0TxP
mNMzEn0/9PEC5gzpMYW0b8nbFxqiG0nD1nkxHIr2zgAgw9KtKu90q/zR5fX7wK9gY0u7nQZe8oEW
vkrISkle1ihWEd4aXD5qwnGMQYO6zIeip3YGm9jd7bwvT1SRM7nwJmbWP+g0CLhLBvpQTJaiTQ6J
oHT5RC3hHftJAzs0uWst9VgfQzd+5t536V/+x5bpqL4SHe0AhJUqI6E09w0kxJ20s32PtjHLBEzN
0i51pxd8E1kfSd2FPWYlWzP0CwTJT/+o0KmZ/Wz/OOTHgMtAs76cC3MMqMZTnQxBPuPCgNH23Cm8
+sW/Eb3BkRyyL154tcrVeFyYYzB2qKF3mCYwV2gnOT338TGWvCF5/dAiGqqoIU4ILiy/Y2ynaYJf
zgSibwVIjdEv6goP/nsjYPQGvpE9x9zqbRgKw/+aY/ZMTMrWrEeYwzzGrnNnDLnOlvFWtE57pGlQ
nn17fpz2+rdtw6t4tbDLbJ44txDoTpF1oXGIx6+18rj9+6uwu/h9Zre6pMnioMTvo2Q3zB7qnkXz
kUN3YYI5DScT6u+dD2Q3cK+vEpQykGeiMtnbnqzWkqkS7b9bxJyIYD8XJtnHFkn3yrH4oco2bWEL
vqOpxPGt4Cm50Y/KRdppe7Bk7DjG1zHkapw5ISM0AugqPY41zMThk3nnQ40CNOivmLuwQ86EOi8Y
mbMykiso0wzwtKpqR413ZhLgfeqLqe7KlkdHwwsQ5sCU0RpS5DVsFWiq8WjcR5/D1qIyBCbqXsWh
2OXeRDibuQ4iv5ZTo4fR8gYFoM4xZYDvKBkNRu3Rj091Hdmd8bC9bxzv2MFaIuJ7o0TfoGOirVg7
C6Zb8D4JORnMchRNmTxkcwAT5aScDT9/yTTepYPu958H2HW1GJCA5I8/zDVMpAaGLoLnQbgPh5u6
6uwo2TUCB3p5a8ZAhjz1JBEKQMZo9pQqy5n6cl8OPedC+P4hu+UVgxuiUaVChKZC3HAndz7QSqtg
RQ+SG7nGW3Au3eQggi4l2YXPoZV/6m/xL4X/RMVzl4GVUYcqXZUiFFuH2DPa6uX2vfXcgCpgepQx
sJZ76tN2WK6/116xjCUt0quRoK0OvndH/Sv1vD5pd11sdTvlVXKmfXcaed3gvDhlQKWt/DhKCUzG
6XPn/xN8QP/SXMAz+zLUh2NG56BRph9jVyyVQ5rwCM45W8WO1pqhmsptgK2Sxr3ov1a9B2JNa3tr
eDaYewcYq6ZeF+FGLjkBCOeV3g5IyzGy/nVniKYq6YpqGGzJchZS9JfnA309p++Cwm1i53vZo0Ln
pWfwhtJWfVpYY7Z+6gLZEEpcSHX/M3YHRPrPA+/7bhXRFzaYc6Qm0hyoAWyQDo3OoTt191GMCTjJ
2d6f9WvA1RBbt6xQpTByDF85n9pdeCi/Sp7hgWMFgijaTfgo3yqO27ukt/4fz+ern0gL00xs1Eqq
ZV0D01IaWG30FIRnCSXgsNqbLUhQtMJSos9xxh2eWr18GCoYGHXRBCs43d/FaUl0xVdGCXYxU2fR
Izo4mm5q6aCPnbh0q6s4sTDG4GGak6IgAYyVA/SbBn0HBRPOE9t6rFz9YS5TuYA6qoGXeYg/mgJ0
9TKCIZ+QWDq21ZLmbM8JGXo+/nHSLFxi4r8dwjA1U9irdzNoQqnUUr3/KbSEaorDI1DgrSCTCtkY
KWNAYE7O0fIFlbdA5pKCclxiZXmKIu5IVsBG6wyuf8xc34GOABipayu/9295Lq0fWNclNJnQj+dS
rRMFUTG+ojl7L9xm9rArDpQGILd7DNXxemFX81wlaJhSVA30fiwtXYkusKqvq/cPwO5YvJh7UD86
5gkfgq78WbhNT7kB4pLWTqDYO3G+aegWsREDhVVJxpgMuIwJs4VDobRQD21pP9X74PNJ9AQPmquc
yFztGlRVXVUUyvZtvn/bLzI7arNEaZMOTr6KoIaW99EzBKQv0O8B1ULyzl9b7NAXg0Hy8iwetvOC
a50G8sJ6lcgZ+tb6nyWf4UgHiIszenRc5W725M85uA1FO7CzXRSiCm1/6KNq6T2La3ldF8EI72k7
Ug5SvsxOX2QM0NeQIue2rK2dgktrDLC1cjvgawdnrqH0VgLuJWN2Ook3iLP6uro0w4Cb2HR+rc//
W1QM/9jzyd9lB3qw81QLVykelrYYYPO7AaWmHguoXorbxI0Sq2wt5WA+302oFIPdKbT2SmbVH3nx
X9pl0kMLhaog+E5wEuW+xsepUO4abgVodb80YkIpHukhsWU7zG6QJpZGfPXQbwN0faCtOnAxMuON
rrEvnmjnX8WFnTXwVjUY1ERRh3oB4xpm20PIdb/HZHFLeTAxhjpYotfcCEdKeK8eat7NfJUSfGGT
rSnHyRQPJkUbxWsP3Xec7vZ8D0LwQ3IzurkrHMbWEb9tJ/86vl4dZQtsk9ph2XGKOEpiZT8oT918
avfF2XfIQXssXkc73EunwAm99Mwtya7dAJYe0xvPAnk0dI6FsvDucdBYg1d4WGTarTrcacCcamce
itN44R1j6yH1a3PZ3mIRAzhJRGDWxM723+LS7tuCd7dfO5qXvjGoavQTusEqLKz/PNkoJnphaCWe
6soYnW699Duvh22tWrS0x6CoiYE5QzIbWi1K8IhfWpL4STHfwvig6LvtoKHB/8exuIgZBkKzTtTb
UoCp9Ob9sDonhw/3qS5dYjA0iFHGL3XYoW2jgkVb5gp8IJGdjGbNkHPWczJeZUB0RFtxLVCnsu5m
MD7NydftReMFHYMoYx/maTYg6ALtlKueXtzWvbttYiWdRFPRDE2CnLmum0wIVGOrB20vSE6vGO4c
3FUQxG6SZ5PXabP21vCbISYA/LxQgi4JwK/T2eEdJPNwWehBTGHJ3uSEJ/7rl0hXnwm53ywyoZDK
cSLosS+h6lvfSC668c79S32Kdas9xrcS5rD0t/4tPk+e+bS9qCv79ptlJi6ybKzVYoSvgvptDEI3
ygp0R/BSaiX6UAbA3Q+XTBVNr8zFWk+zLNYDXXJaVQNxBJ77E96r+6ojCxMM2Pp+TsZYgAlfuOnJ
l0Z9aIyPrNXCBMXEBZ6rGmZga7B5OcXwT+BDFNA8yMan7f3grRT9/4WNNEF/B4HwDZj2cLNR510m
aM62Cd5KMXmkjEkU+aKBYCOfi+SLlH3Op9dtEyto/dt+MxmEKJiTOcNKdRgQDgo36t8q+asE4nmZ
8OSf38tIfyTPYluY5MniBLyVMvwR9iOGNIhdgWkgQsEp8rSbcqIPGLvsMXBETmfJWn3rNy+Z3Gly
Mc/qDoYH+2f3gp+/f86EYMLTY0s+bC/q2g3qN3sMxhZ9E2HvsKrNkVJVNZ5fWtNddsy82jW+0ofQ
RLQbTkvb2lV/aZWtR0bBWAyZqUnOGONzuMcc8fTYQIS3UMH91AtWn7gq+ZSWqd1I3KIQJ5BYAkBo
GDV1PcDlFkUN4uZP9JTUDs3riNqUOzmtjZcb23QwUL292Ot5KOuyQqgyGcvQR4iginmFPDSqf4T2
S9Zz8nw9CX/9PkvCpxhCEFQ+Ymeun/oRk/11YQ9cyfL1g0W9mmGANzEC0gciDhYC/W3Jbh5AZ3wK
IRwTOpjtNsEWVFvtedgnj7w+Nc4CygweT7GstSrYLBxdfx5GO26/bG8QhZA/s/7qGQPGSVfqxSzj
NiB1OlRN8dXSyJaqP846B8t4O8UgsjL5Dfi94QiZPsfNSWwfZmG/7QtvrRhETiU1yntqIhWOZvtd
rT9v//56Fl3XioHjSimrUEUXniPldxhZt0TBbcXCiqLcKgZecxJvYxg4FkVIZoENDusVPzb1Ny1t
HDXx9MHb9uk/0FdHSQmj1pgEYezMlQCWtjCX3+sqFcS5wNVwk/4DuvwTuhh47FfrS3i1xmB9GElp
nkQQuA4S025BODGMoyXlb4P/Joacu/R/QO7VGAP0fRcYWmXANaGrTgY4L8D3oDzrQnMsihF1CB+U
RqXV577VmmDC451rNHX+TK1/zaOP8fc7yAzjuaik8v8GA+OdmFnBje6lewx12cSbOQbXw/9qjwEp
Tal8kKHCXlTe6v5NonDSaz2Dr7/PQJEwZn7pF9i7TD2pvuOT7wnvargdHqDW/X3J2jnryl7BjpXg
goCcYdiCo6NUrWq+CUUem916hl39YRCp0ES0LtfwR1JfFe1OkRqrSy4VT1aBZ4ZBJbxyJiKhy9aG
Dzl2v5atJLcL8Xk7kdfGF3HBuLrDoBNko3NxpqlFjv5zG4FWsYSiALRSMEEW2a0r3JJDc+PvsydK
IRagEL79B9DU3Qp3BkhCQc2DWYV9uTmq5VGR3UDb5eVLWHrzxMMRXiwyOFK1oPs3KgTKKDmafsm+
poTTuc1BD5Mt609hlmbaiHSinYd0tjA4pieyK5xox63N0tTcWDt27CqEBow5z3TtMLYGGlzcK+Rb
1esOhDvFyEGJd7cXX0atPrSdRsNR0xoX6rSHSuQ9OFFc3fKGAYo4nQRDDGCiN7N7IpcHrVbsNpxu
RMG3jARqdH0mv4ExzdqOwLWHJxFlWKKIJvZLU5kUKIIe95kQW9bu9BQCMHgsd4c3zGm683F2s515
x+M4XV3NhUUm6CWtl0lqxrKjN6/EcMeGc4atxrmmo/8Vfhl/yr/Esz4nIARwwjGxA9A7NVNt+dEb
Z+E4RxX7tKSTMghUHztGn7Ao10vk+ejprd3Bkd1pD1asbYMcTHzfyEUQBr6e9lmD9JWS6pLJuaPk
kOQy/9EKkxMTqwt4RUVW8qHUOqVTDITEBHFnY69BLzNq/9IbJuwioyzxjIPVM9P8VM2lM4CmKZkL
FAl5HSecA5LtBYkJ2MkKGe6IiIMB17Ok1h3DzC1t3tfJl+1dWl07Dc+qGhUyllgKwLIrfLktob09
tQ9SfiMJO/0DnP7I2KsJZumyHCNE2oilGwq3bH+UmtO0P/7OCyZFx0SrfSj4yo4xoNFkH/dOKRy2
TazuysIL5jQqe2noQ41eWwJPxZ6DZl9uwDkfP3fmB2QOf1sx5lIbGH7txxUVRJe1vdpX+D4gn4xC
48T0OrD92hi2XGGCjWEufLgk14c6uqgJ53hdv65c14wtScyZH2lSCz8kyJ5BLuAYnHLcVLCAD5gm
sijNBMRnH35ITuIEl4/h9tU95ogqwyT3ywpBUaLKTjrjJjEN56+CQqeYu8A4oirJSEZqIokdOSB7
Qw9dNVQtUQyOej+42+bWy1qLBaU7urAX62UjRBU9dXfGUd0XXn5qT9Olc6oDpa3IXqZ73nQGByB0
+v8Lk2kOWYJGpkEi/ijqz36YW5PMaTpea/1cBrzOQEQMNmiQ8MFI+3WAkBSocHGu/xTsxfewLXvk
dTxSUZoEHD2WYasX1RnwgbW9vOuu/rpasMQ8Wt218dwCeDMI1MuKYYnBY6FwCgy8C4zM7GEjTVFv
CLhO0Les8g4DGiB9BC2Zv5t28T7+PMfWyFnf/4ibq2fMJhpNmWqNjytGMFnvXR2e/CC94avBlh5p
zVd70Q8t75lh9Yp4vTfJzKZKGEFRcFujFw7jiBIzHgcFLz5+QCpgeSH8gx1EJKPQz1jPOn7o5c+R
4Jkh56ub5wmD/VLXD6o0wBNypDqHkTe88yhxicopIv1xqV6sGIP7o2FW2UBvgv+S6c97wUWLswdm
kCPvmXgd/X/FBEtD4utDEmgBol0jnjIdwWi8nU2r34pXZ9iZVSNug5wQONOSHxM4uyTftEWxtQwD
hLyYYI05/ePrB/TVHwbu9TmIBHT1oRKUxHYq/9OA4Lc9ZWgcyvT7bdc48cDSFxpa28RdBFNKckil
fRG+1sO3Nr+bpJts+j7PvHcbmikbcaEwkGEagd4MEZayktCpJL/1SuDO6i6Mv277xQsJBia0UTHE
SUMqEfmUa6doftj+fQ7AKgwidPj+AY8g3SL9AHrdOsEZedg2sf4ivQg75ioYlXlc+zLWqt9RQYrc
SRNbcCObShQFr9ML96mJk7QKAw5zHJDRpOCQRpDAiPbRsT6Rg+qFe6qgxrvU8EKBgYhWHUUtV2Et
yW9J4Sm+aFOSIhDubq8jZ6vYFiTRlAc/DWHHmC46Hl2K/tEXzb87cNmWoyLojCGieTQPpwRCXJMY
WI3OY+lYL39fQ0JlkCFIWozNUySiUs0KRCrRoXDWPXSKOoHzsfvSLxhiW4q6SevbsIdPTXsjC2B2
no+KtN/enPW3qoVHDCBI09zHRktj7mZ6qH6gdoUJxXKXnJWn0c5v00/gGIZ3EZcrhhcWDEKo8qhm
tQTD+FwctXuhuC15/FjrIHQthzC7lfW6Mfm0spSiiJShQGyQL9vLt35SXC0wt3Y509IsHrBFlV5a
McZ7OtSdwSze+R0u7o/bxnjuMFsVdI0SmxLcCYPAa4Ru16Wlu21iHROu/jCbUui9NvT0q8Do0NsZ
nMgQ2Kl4bru3bTvrm3+1w8B32BV9PflYt0FO7kMl+a7Evg16EN4zOt3hP4+7qx0GwonkSxW+M1D4
BXUq7QXU7sTb6SIfZbQ+ljzyBp5XDH5nTSnrSoPVU/O2tkYhuW0rCBcFqvV3q8cgN6kEGaJksJOI
byKAwfAvTc25c/0HMPxaOrbIXIdRZAwitki+0OE10RL3gWs4xo2oQQZKtkdvOBWucS5ji1fg5qwj
W3RWC1K2hgloKP1jTR6y8EHNH7aXkC7RRmC8A/3iWzSShlhsYgRGeoj2mJHbq7gZx0deA+B/HBjX
VWQAYmxKiA1QgNDOnRvtQdruoPcWww2Q1+RKuHHQiK2T1nIrGFMApwbjti73IkmtvDik6tNHD/Wr
XwxQRNVck4q+qFRt6ZS9DXEFO66+b28Sd/UYmKhFPwgC+iZKVdpDWwWfWGaTC55VoEFWcSJ+FV51
gkkJUzY0mZ0yVGs1U1oFFZh+/NGXp1jghNzq7lx/n62RgdhfMOumArYqO20sLSHdNVptgZRPNhPO
dWgVxxe2mMfdsGob2Sxhy68Sd04vrVBZmPRy+8B3OHtEI/iPTFqYohC8yCRJTjStIjA13eOFCHMe
IQhYx/uU1uQgysx7N+TsElsn07KskUvoTjiSduq774X4Zdsf3u/T/1+4E0O1NQKLHT7Iugeh/dag
WL5tYK07HqN2v+KMLYPFUzXIEUGc0dc7zZ6+K3eYw7fjFyp3rr0Tx4pu4ZQ2pp98znVvFVkXtpmE
6kJBH6seq9eB/q+9bap7KeRViOgptxUQzJmbGgRKiANWUH2MbqO9fJIziz5RzriR77Sv2g7iGXbk
CN/MJ5Pj3npX4sI/5gSGMM4UVWlD21MkmwqEokFefyhP2k12oCIEtQf+aHy4iZz7DC/fmBNZj9Kw
iFOsazt4Y9yAbd6OyFvNa1laB8SrfwbTJJL1hj+ZFewYZ9/LXPrGPEPUiTJF5B4v1TjBwk7JGJMi
FU2HQB21yCob7SL5X2I54DBSrFcxFz4xACKD6jArEviUHqZPoV0+FrbvxD8wA0sbDy58YhTOZr3r
BC1SPAqHwZ8N+GX0z4bh5lrkqlANHxIONK7eMRaOMVDSkjwZzJxCCRia5X2CWp/g1Z5+4AAKB4HZ
Gd5JDXo06sKf6l29r/LMBzqr3LpU106OLd5wH+cgMxgQiZU0FYQYfoWKYs9iuy9T386N9gXD4Mdg
TriIyTPIIIrsQ1JnpqillbZfW+KrREnh9+M9FShMIguiKRfMWFxMp+Oco5zTwGDwBB0Jcp2YWFpF
n9DCFB37QuR8o/CyjIEOzG+mdUcPHBHVzC7wkurNkFoOMNK/cwOT2ZneMhFSXxCxglUCrfWkALny
Tmo1q1U/z2hk7niTShyn2Jle2m7RTRPWTVUvmv5JM+6F7mk77DlZbDKwEYnJ2OBJG8/o7WMsnMr4
WIv73K/+LgLYWeFY8PXW6LE9lXYbp4+V8bbtBifCTAYk0L2Wpm0IN6YQE9YSJo7n2d02sZ4+CojN
TVFSdPZZw5dmVa4lHIq+suvbU4OhP8MZlLP6advOuitXO0yyjPEgSQ21A50oSwDlyvj6dwaYVAlU
Ffdngr2om0M9t1bp83he15+39F8+sE8ZmS4MYd/BRAr2jPxxPJm34E5RrN4dDqUHUfOTcOLV+eif
/WdyXm0yl/Up0Kven7FuPxk7EgwWwD+P9ybEM8MkTBwYsiyqwICfggH0OKLj0H9rhp5Wi9M10Bot
6EysoCa4tCGzLZ6G9M43f2T6l1I+Vzrv5Xy9Tr/YMyaF+qRUzLCGxcGmLO7QIkWd4toV8AFGS9zf
r9tFsW/hYFYLquZrMKeK9R4aTTdJnP9dxrKvG6DILM1egokgGC1Z8xpV20n5/WTY4thzAG4dR6/u
MIerIXVNBK4b9KS1j0JYupP23KJzrI+T3Xb2cmCIfd0QoqmoAwOG2nSXCINFIJcofFbUBy3iWOJF
OoMTmkLZBwpYqpLQUn6MRWIr3b6fL/P8pdfvqvADQ+vLkGCfODAoXypaDINowA+CyAqa/yPtSpbk
xnXtFylCEkkNW005Vdbkssv2RtF2uzXPs77+HVb3daZpdfJF9cLeVERCIAEQBIFzDkYiE7LdA3Mx
PPGNIyrKSY8bSNFBc40RII8c0h1nfuAFe4TDFqzGGM0HQKO9G++XvYy+QGIp4uOHPvc9jZUeed/6
p94kbmUoh3VanbV4xzD1L+spxBDKEtZYBPa/qOem/pjqx276dNsaZZFepGqalSpqVG4kvLaUfsFc
l2e6xblwy7+qQ+Qar9U39qdEJv/uG5GeCaEDLeRtnfFkovPzFzy07KPziJb1YHX/SdWlaGA8qN+S
yPf0KlhVcbqWRgktJ8yLc8BQoDh8n10aFAGowr7d1k/i4UwIJd2UZwvlt2+r1/xsCp+rfv2sznNQ
mTMYeskft8VJ8g1xutpsq15LuD/Uafpo9ASkHU3x120Zb2XuWwsoxJIuzrVwMSBEK2tn+mup/MV0
0bg3pi870+zcfJHchyVaifiF+TolypRBYEN2CjCYhvc0N1yiiDgVnHUpa0uuUJG1Qbdmd9gyZ4ri
g9qVTj7YkqOMm/SN9TOErCOmSksTfr0Zm/YuY/NpGajfRTIIT5kYIWI0iLrFsEArYj/pKKe2qmsn
MoCwbSEmwPUsFIg1kQGHqGPTKyWaECvgSfYWHmR3rf3jtsFt39QuMgSHLXLFjM2ZN2wWsdMU+2X5
HK6B0exb9dvQyYhOt43tIk3w2KzA8HaZQlquPlbzfVEdbmuzhQOESH4RINwJuko3mlCDgPTQH/Ig
5BMmwduUiWsActcGzhg5VkH2odmX5/cdWBfhgu+aOp7QE+BNepF9X8WHlK6YvvMKIhtb/Zey3E9B
4lvZZBb/LCM/S5Zz4teqMz9PaMLjBRj/Xd2Fl0UV38eGrMfEOm+DTvvDbJYO6QNL1gfN7ex3v72o
JPhtOLZDMQHe12PdcWS7MkR1GlidkWztJBb42yyBUi0pmNxxp8NsXfeYy16a/+V2cFGEf8DVCViT
ahmAw4ms6WmF5QHW16fe8HnyGOC9Ik+GPCWJEW9px5U4a40BZpZBXI8eTIxmK9GZ4hZ0261kiyYE
iXZphrHqICRpso9o3AE/dS3LwWQyhNBQ961pVhkMYBwKrxhPZJSRZcqWSogNtCdGW/LSB5/5sX/0
JEjWTLJSUtcUYkAe1f1EK25fnoW0uXM40lN4xwGB+rPs7ivR6C0aXm3+grn2teXB2wR75JQ6HajO
pQif21nWT4N+uyZcCalTwyDweiQIxU4tXhUTk9gVGDbAG9RNksuhTJYQBbpxBlkv7wdRx+rcg7QD
b6eBnYxenrY+GZlEnGz9hFN8Wse5AD0fNsvKnH65G7LRGZUf/8l5RBYcs09plo/YpCb+0XQPa6JL
tPiXnPGyQ1zNqx1KbNZgwhtqrMCaUsDtBraY9FyuvmZ/UssT2tLWvJAYumzphJCgJ3q2rAlkMru4
J3jSGJdlN6BJ9vbiSY4FXYgKxVLpk81bDKywcRJkwgPm56NDYr7cliMzPCE2cDjeWuF5Q5i8ElB6
KjG6XI5Lcgp7mY1LMi4RdAIDja1etBAVaec4O7fheVL+UuzRbUBcjjfz24pJ9kmEoOiXrOojrtig
oKnP7Vvd6VPZLm2/g1qarmvgBdZQ8/3VAldKmzKvkHXzWl/m54B9pJ59jzk9jAYA2XOXgilae6xl
NYrtW/WVYOG0BXXNP/le74Gr2ksDdo9HStWpgZwLmmqnPAM0sFckVrm5qFdS+d+vHK5uccMwU5wk
+bSj2oe0CYrl+fa+bQEiaiC+/LmkgoMt6lIreoLyKQf1WNAm2bjhITliCx20Q/0FHgc82Mtm6jZt
80qo4G7l3FRtx/s4+iLQW8zLTDbIbf2J0+uBhL4Ja++2mpt+dyVQ8Lui6+lqKxAIPkSnpYcGN/fZ
IoE6jpiXGXe3pcn2TTiccbEmdsVbbpj1sA6xM3V+OUk67CUyxCfzXG2Bt8pfewn9RhJ6V1d/daH6
4bYiMusQ38oHxegNq4eUFi8HnLMazIeH5mPmDgE7WkHqJ163pzKb1GHXvyXpl92y+N+v7B7Uzqka
zdgtkvef6ZR+HDXm6hRsyzkJtPpzm+QvahGdZlAhKHHmm3rxRaI47zi49QlCpDFzVoBDAp/Ai+8z
2KyBEfqEHo+jrOy+ncldKSuElmLJ2i5tIck6v2GfAraz3ycu+38xCXHLu6WWEFFSYir9YkGYurOO
4PU5kTfCN1nCyL/5lhghqCQxm/IiRpyO2CubMd8sKSZt336uFk0IIH2dLEbID7cxqPGipTnJkT7C
PrBo40e0rEtSH0n4EN/LI9bp/RBj2Sr6GV2BdWz4laq4XfthGrTgtunJ1k4IHktIUcaqsXZh5NLp
qNUf/9Pvi2/mdtNnFhIDtL8ABHt6wu339u9LApP4Rs4GNW4nXp2oiu8T0GZU5ctQt85tIZIN+e2V
vCVluGhQok782PIr8H5ad3H2IZ1kgYA7+g1TFh/K7WG1dDIiAnIADB4BK3fcm5g5U3Y52I2Vl9uK
ySxbfDg3pqQsMwOmlt+tDwZgyuMg2bW8ml7e0z3AySSTe7LtEiKCCXPIS55SpV2N/i7LjSbbSZbQ
v62XJPDYQkSo0DhnJBXUGjn4sqKUkZNYWu70tUWcKI/RzWkMwGLNH5OylbTuyWQLwULPFHBg8OcJ
DhacHY2DdjTAFSwbF5StpJBjZEOrJlSHigWeamck9f6YSHp5ZXmoLQQHs+iXUOHxuw0orv3gpopc
jI26rH3DE60wJm57xirxNolRMhHEqWgGu8hWLtbTAnj2Tk8d/UA9FeUGUMx/6yVedzsGMlVoHaB1
AkKFFPLUOXw2LN0vZkViFJLUBp1kcPyrJGPFVpmhDRncsakLEPen8jUOLGSjX+Y3mPz+zL70ye62
I0jOeyaiO0G1akgiWOOyWwPeOk858CIFeh5y7d0ohcqWrSX/+5WeUcsGgjcRnCcfMX9X3A+7yqVf
7D+sD5zObzq1O1njx21HYOJ7wqATwKnxZhOSfASVmlOr52KMZTYp00uIKD0FOJxKsH/80ZHbJJ4c
VzR/cJb73l0w+85kMvlP/vtZwFQhkMzWMim4m6DmytvNinVP+YM/zqKPSc2+3bYTmXpCNGmKMGQz
D1qV7UfJPUGl4LYA/gO3lBFCCZmrptZ5hrtoL2G2iyJgIDVOPTxHc+LYhYTARGIT4lOCkUeRMfJj
LU1Ud6bxE5kML7Pm/3QrYuITAlVnBmxgiGFsb5DFHa27JJe6FA8NN5buzcWvXKqJ1n/uzPEBr88Y
lwT+uxM6DO3fkXSgUGIIb7H5ShhCfmZM/ICOpilAXhg0ZSs5nGXxXZywoVFFyozn65wbxQw64KIq
fnTXfuK9ytOevNw2Pak8bi1XOoH3CIi+wICD73KkrwzwbJbH/NnlgCcAQj7clidbQjFUTHTNRg1+
24WFy4Yy0PNMIuKNx/yWTQixQSkVNhJeq5nc6N68A/1AUINjKdn1qpMCnx/cgECxdDBwumtRUUkx
XKt4sixLpqgQNICtazDlLQXRnuYlczomOzVlpi9EDWOZquitSZpnAoZL9pWLnTvPfhXUZ+ndWKKP
+PAQoaWpr3rYyeQuLkefW/fFrneKA/Hl+ZvMKsUXiHw1LCvjMzidz6cQtH2I7dOeOPyHesrdSfbc
9S+pADWYiR5F2xIBIAq8rw5xAjSBv+fAimP8oT9aiCTt07SXPXxtR+CLML6zVz7X1/WkaGmMPIBZ
BjBAMydnM7grK0kI/pfE6iJIKJ0YeO5IQh0o8CPYdanfAMsoPOx+rEc+nqqe7BfpHYYb3e++d5HI
zehKtSTEkEpKExxlAG4j+34/BN1Bzma2ffxfxAhRi6mACJ4MrGCZgNPESjy0gu+KnDrgivNuRyzZ
ZgkRa4h7S5sXaJStIIqy/Bb0elHj3xay7V0XfYSQVVuJkU4hNqopkvsqib+ZeSsJi//iUxcZQkTC
I3jeZBVMfASNGEYdXwsXPIen3o/36VGpnf9q5WJ8ihtVMVS+cCF5LaLKTdblL2Xp/vxPSyd2Rk6k
tidlghgNp9V6ZrNkekIWGn5ripxpOIXl27qxzyawCEeOmvukucytd/OX/6aNEBraxQDIMgcIWpL1
mNbjKaTSieHtOgrA+glIxUFGImxMYnQtswlkqIa3BhmQuQBx9lJ9X90O0Vw5mJKE818s76dAMeNk
6CpdEwqB/H5XPZdedDReqMNJSrsPUUAkdZTt4HARJ1xZ43I2lXaAuAoviJF2qFvDiYzvWSo5gbcj
w0WOsFe1Nsaj2WKIXE/3oXUymkNLJVUGmQghgFdZPM+LBlVMCj7KJXWs6LlnH27bnEyIELNzmiRF
yYfhw/q5LFtHpXuSyx7QtiPcZbH4R1wfDFpnNBVI27xJ746ZmfthpTr/TQ8hUqf9DABvC4sV5+2x
mGs3SbLTAPKT22Jk5iXEahIafZSbENOsmI+kAD3UMie0sg9JLQMLfbsk/X6cXlZNiNlNayxFbiO4
Te7gk6DABYedbSSsct5umRUIUaEYdRuzu9zUbLTSgsaVtIW/1O/CcbR+aiTmkdloLr3KsXr0+lTY
D+MoeY/Y3B1bA7ODaWlI54TdqXpwImct+AOanH4n1uqPavjcYRBtNtTDbUPYXLErUcLm5JmagecN
h3Zu72r2NSyCXJP4/6bXXIkQNsUotGQNU4iwrHy31J2fWebuP2khvl4adj3kdoFUqlqARw/Iy+Yz
jf6bGuLbZaZrRdtX2JRsWfbgOtlbtQyPYPuQuSyV+FK5UDUuMw1LVcVu70X7Yp8DvrMtnOSQPDI3
f5JNxfLt/c03rwQKsblMYqXSYwjs+2NG8fx0LtFQO0V3iYEyomziRGLXlhCkF3MeUpOA8SNvc7+I
w2CeFafOv7eyAX6JyYmzvkmcZrNSwx6y+lQlH+NUYgsSrxFnexVb6UE0D1vI0zsbJxrLXi0Z9rxs
a4QgoNF1SeuW824tOpCJF8eovs5FBI5ep6EHfUwkJ49szYRI0NlZM9U9TAHYYGN+btTgto9unwNX
tibEgSgzaaYtEBD9MfkzmkLKEy9Ts09JIANtk+yP+CgZTzprtBn7M4x/6PVXvT2zQRI4Zb4qPkzO
dVNlEw9rLRJQzUPRafV4k0u8r7zYz11p+45kg8RHyjBOlzrNoVQx70vwX4fvoV4HyDsFyLvJGAW1
0K/5jZ2jKTNqcFLHdHEqq/k4TqE7NPW7jreLGB4mrtMoWi09iyEmHCpfi07dau4AdadMklvPthVc
5AgeVIahnesp5NjaJ5a5ef+HtUiuBfwnfo+fFxGC0+R6PcUpQaCZUutoWDFm79MDiACcrFu+Kpms
8ijTSHAhFLuXteEaLeu5wtvm0joxBuluO6pEiHgZreehSbUVOqn5By17GSvU72X95tsnwc91E++j
zbAUUUTgPEqRHEP0TJt2e4g0VAGH3L2tzrbbXEQJN5zYZrGirhA1VPfJ5DeqZFKIr/kNExDxB+1F
Z0ZKsVzpG0ZWsmM78PzsZa9gMjX436+cpi0b0iQN1KDJ3qweIyZxym2AkYvzi1N3pRnmrLOgx/pA
jxTlyjgwvOKu8TgaboIZAFk5VmYDQhhYWFiPJY821vCR0P1kATe0fs5kPbKy/RGiwLTabZRxF03B
Ytzt+EB3DLIg2ZGzXae8Wj8hFLQ25g1qYHsAs1j1u0/FM1ZyD34J8MMs3zlxqv7a7av9e4zbouAS
0G0Mpgv5m1V3U/SGT84hQ0c07MsA7rY36SJAMDsStVme8oZpzdpPeDScCvAtaT8Si70rWF8ECWeP
UdZlV3K0PhbjjTJysikwZZ0bMmUEi+siVCazFDLs7kkp0JdifzXSygFRiCTmbDdWoAT/v30RjC6l
6CmsVUhajuVBd809Rqqd8lS+0hceHjDsZLggdL9tDNtVviupggkqSWakNS+CpIfFxyVih5EXpPKH
xQMB5UFtJfK2Q9JFSeE0Ks0ct20OAB2CEbx7rvLPEn22XfenAPGeXYB4CV3fML7eU903FuKg/tbs
sn0ejK/6YUG1D6TLD0nspD9yGQa0RDvx+cayRkvXDWyh0VE3XcfzxIbn2wrKRAhH09RGZaNP3Obp
3cpO9SAp7m0ZhA5+G4uYpko0Q7yzliAsVtUBC9j5k2+AAkmJnPL1b0SLEONQL7f12ciGfhEn6GNP
Mah7+KNluTRuseAYWZUWBIjjoSbtS7S8Z5zjF4FC+Isa0PkaBfSrBuJ03eStJhD2Q+rd1ku6jnwj
rw7fxmpJR2f+4ovJRfBq+OrkUMdwODJI9002HLd1lPyilhALCxolM6shjh9ZgKe0g+gYBrnDT5Eu
ACYRzmPAikrOko3o+ItUITpOrJnmkfHdy+8ihPrC2lF6lwAy4fZqyuQIsbEISVhRzj2h6iqglYjT
T8Mnc+jRti+jvttIZX9RSQiI1jgRFO4hStPvNNzT5+pHtn67rc7WHNMvQoQwOCbWrEcrOlTNxjqM
WfYd1KI+7YfDqptOGeEtuyf7KTQ+J6ohG9yTrKV40V2mmq3JgD0b9EOLjsdi+sAyn869xAMkCyle
dqd2jpWEj5yVSXKYs+GuVMZ9x1ZJErB1qb5eS/GOq89KF8ch1tI6c/AO3ohd7NCPiDOzeUCbg+QE
23JswjRVJypo25kuMpDka2W1C6upRwE8q7vDLnpS3O8otH7q34VA94swIYqMqVIWa9dRFML/h8Bj
33dAu8t9nl/L/Jn/nHAx+UWcEEWAKDEqjItLct8sjyr7etvwZb8vxAszTOpqxeHoZcCzs2MnJzJM
/K07yS8qCKFiqtLKQo5LPf2sH0tg9O3z1zh3rDtA2rnof9mPqSd78uUx4dayCTEjroFWvtKGAs8R
LKq0CqYu9qyi+ECiwktYdGex8Pvtldzw4l/UFCKInhb9VLKWem17HsvPNgo7Y/FIm1hm7vw8/F03
YhiGBgBfzLz9eo7NuYaR0bWHIGK40aI9JnV8bu3xU8PWwWF9Eij2/DqtLaBHQZ3oUDZkHjOzfQ1a
T8kxsOXr0PryMUK2YAJtb51MfMzfXWKZb31Jdp3XHCoPiJYeaHlur/IWVvcvAvnqXJ3iYzP3ebkO
1GMgtozXckfLzNeU+tsUd7GzrN1jqw6B2uReN6wPoVK+ognrriuj567RPtDO+khr+q3JGCZWW8l7
70aAxbeZCEV48AG9jmACBptZTg0EonIZn8KRHltDfeQoOBIT2HRaXWXEAoCzSkSUu4JVxZqpMLXE
rJzUSu+W1ZBknTIRggOtk2pElgJVqmz07V45GnZxkGzlxjwVYVdqCMtlrlOamAlsJw5Dx2bThzHx
M4V5VCnuZ/OkKeYTrRpHrzLJCbWR4l4LFpHvqnUptWxCROps63HN1ufFpv4yNye17/bNQiJPoqlM
oOCyY6qvNK+gqXokwWfTWb3OrdxD5Bh/UocDgyx7tCZJikGbMfCyvFRwzTVh6NFPoWVYPma5NyWV
39v3U/Jg2YdVCie4bTAEaHGaplum2OCdRVaiZFqCc9Hu3KKr/mjN4fPtZZSJEM6qqWL5sIQxzL60
PBBlBnmb7W+L2HrfgGlACVW1DFMVp4mHZe6HJimoR1LzFKUMZWfDt9QOPcrTa53Mn0c1Olhjc0zS
4Sslw8fb8jdVJKpFOV0d8FAFQ4lVspKsgYphmu8Lpjymjfp0W8Tb3Ppv58eVDMEujMXSJsByU09T
QI0ZG3uwJPk5eEkajOVZU+VEk+ZpCchADUAkqYNuO3OtuO1ouv3SOGtGv4NQwIusCXgZ4y5K1X2s
VYe5SO/XbHiu6OAyK3ka9NxF6+SZ6LqkXr+9SFRHxxChaB0S4sZcRwmzCq7AVDxWVu/rxSypB29G
cvJThNgopCoY122nDIPkTbIbyeqndPCbVfbEuSkGDoPLBJRh4ltNZK9aqWZIU8JR98xBCXSGf3ka
3N5ymRjBcULaprUVIZhj4smNNfMuH4EoasngrWVihERvrvo4BNc69ZpacSrTdvRU9TVjes/RRCmz
bJvhP7FcCvxGs8IbGvWsrtk3LDqnqowdbzNeg1VYZzbaN3Sx5FItc9ZVFaJAgpKENYxoi60cd05k
N7/NFWMaRSanEmZQwZKj0apR7tMxsmjtkd3H+m6Q1X63MPgJu8gQX4IaNs5odIcMVqpOVgHYRDHq
+4k0fspIkGrNYayjv+KFNU61xHtK2x9xXPnDMr2q63jQo9Ezc3rMehBIDo2P9wuJr20u9tUHCjGP
AKlf64FU5UXlKcYQWa+2oIE6N+xkSiGO+YL+FvuuZAmxz2wR9e0Qi7GGw86uJk6v3GqrG3XqSVmn
fd8YaJ5Q/3qH/11JFXLWsB5GG3gLuODPwE+Yw/0yaHddU77nfLwSw+PmVWpMsqG3kwLKNW0dqGay
wwuwf1sTHilurR836CsRzUgxZN1BhGmCsLxL/8CoZlB1YPOz0g+3RW1f66/UEaIWCa3eMHHbx9VC
+3so7pGcRzQJq/vcJX++Sxq10K1lmrzk/6tmppV2uBdSXh18Q7zY9fvlgUMntSAbSF5vS9O5nf2+
jhdpPHe7WkfbwENJMUEa56yM9tQFW84DQC9ijx7KIA5QmuRtCJqrO1lQP+man2RuLEkQtx3v8hFC
9Om6cK2yFAschpOz5MdpeqIqc0j151RpkivLVjkUYeinMPEZgGh2wSwFljMG82cOarBQp/zWOxzT
gBdDazffxVIeXr6ON9ZZrP+TZMGITwgVk+SskAez2JnWp2Q85IB0NSWJ1WZawjC1QSyGeCr2K9kV
dMwNeLmh7QrjkeSS2+W2711+X/CHkZAktMo33zuk9QHtMU4Vn9pEVtr9F8e7CBJcYelXddF7KNIV
1fdsVYOcajuV2M9TVeybpgB993JXYFyqy8fdkml/hIoMLGK7aHS1mIKD5ICq6ueCfwOmwXS4JAB2
QIhkfrR3pZ89DPt3MIDAPi9KC85Q9GZGbVWFfaq6Y1qJqw6YtrcHic9tFZqv5YjF3kFt7aVEUvPm
+eGxO2c7AtbLAirdjjGb3m1opoHUEmOpYktDbmvYPgKF4lTdVVmSOplpJmDsa85jQgLgCcg6A7c3
7UqkcABlGUXOxDet9RaMTyd++Bidezyx8DiWPtneKnGJrQk75E0XJYXzyMyHYqQpJNKdilGwLsfV
2tyDY8gfLSf7kaL7YXajx+Gl8OpdfZxeAFI5vWfA5JevEDzTKsqhsyk8k82vqv6a5seYyE5D2XYK
TjkaUZqafG05AfZ4aFxgO3LSnyBxlwAgNE+AnPL/H8X1zSLN1QoLjjhoCi0VvsLcEdndeir31WE5
lDvZabRdSrySJHjgMPTKaPHcginhk9VN9+NoHruwf2DTjzUxnNw075qOeaSMP8bqCNAV9rQouqQ2
tIUnhs3kdSnTxu1CPDKSBM+5aWlxk/JIYAL6VnMztwsmj4N6VR8WD4RVjZO6MgjXrX6DXyQLyelY
pFYcoySBpdaCaZf4LTqHw0fzWf+wBAxTt3bqNO+gwYRQy6CaaaLuYQmr3md91HWljS7bZc/Ig6G9
rhVy8LrZ3Q5H/7KuPwWJgU/vwo4oBOvKUx4d2Apt7YGyqhh97b73VQ/IKQqwPZ3kYao85t2W/pZe
/JYIXNQU377aomw6LYGaqe20dzNxjWOJKWPemT0/jfv4k/2U/Nn7mrv6eCCQ0hVupz9X8oW9NYZm
MJQC2qd3g58/Gm6X+cYhcXufuO0xPoLnD0VAGQr7ZvpzJVW4eJR5WS5rBK3z+NGm5yb9WvennAbZ
/DgYMnq8zcvslTAh+nfalKM3GCrmVblbx94tNXLQw0SylfxnfttJU1cBCowRQktEXjdrlWVphdRZ
Xb4W2qdRD26byvYJfSVAiHhMiafZYsgZcUK6evXcG892exf3QTx/n7u7KH2ZRlnQ2Vy7K5mCF0Z6
aDZzB6Wsr8ZfJUb7in14aDz0QjwZlQNgCV8hCDkSTTdvIRepIv76sKSg0mogVcfpCcBYF6fK13av
f073y97+87a0t8B5Y+NENPYysSvDHCCt93Av7YGfZvv6g/XC4TnoQ33C2e02h9Ivd+xg4iVyJwsC
Esv5DZ890eu54B+AuQ+WHadQMlCwXWq5Wk/B3TKznuaYwnIIQtyCXh3m0KMZrHvbJbsVVIBTAOIj
B4CU3uDcXt3t0/NKNlf+6kZJstKIDbwVAZOvOXV+fRh2/ev0SMFN2YAbTdbJuh1Qr+QJmVfbAc6l
SLGYfJRScUqvBujweIiOHAdQfYzvOeZKgWMr8/KdLsmiJe5iCAlXq0QmOsqgbAueVAxRmNVpITIG
dJkQIeMy9bxp0WOP4zhbX8es/JyM04FmyYtk52ReKMQbMyu00RqgzP8ORvJq+0A4fiT+cpLiKG7m
c1f7JkSafFzGBh3IvMOVgyckx3rP88ck6GTewK39hr+LJLAZYLWJnvzUC9n5jmNffA8frGCRA0RK
vNsUyohgLousCu214L8u7jk1UhyU+3Ff40xvnfJJ8YrX/7ZxpnCm46yLq9zgSxm71o73Jbf7okIU
W7x5J5+HkSkoRJcIPXmNzmsZKjlV6r0yyTK0zWwBQyMagX1QXRdcGr1VJLJ05J8cxyOt4dOTHhiK
g6kLKKV6Zea0Dg9jaeSGqSsLKdxpf7eXi3jBqZdYsdbCNFCOyl4ZgKOr+YPSPubSovu/HPAXQYJj
5zEbVXOGoPSw3pFT7I1OdlDv1JO0irHt2hdJgmsPobWGIKnjd4loP2ZvsCjJLjvwqiKtpID8280R
VzsoOHdPkikco3/kZZ+04M0PPPVxRhO74ZSfRqD3ZMhvE9nI8/bD6UW0CPZclgAMnDssqkK+R6ob
kntl8c31U1Xd1drZtk9s+NL1MhK77Rj9c4GJ4PSoN2CEb4HCU3OH28sKuJTku8TN+W/csEsiuDnN
cUfKFGjG+dPJaYY/sB26sR11L2OD33bxizqCi4MLp9YSBnVi8i0mL7EMD17iYoTLv0oS9Ljo1hG5
rZd1xDerxS3H4kWlwyc7k0GWcie6tWpCMFEnq63yEao0DfDM7ezRmLWjFYNGVUusU6uVMh5OmW5C
+MjtDOQHFNu06IUP8BKTPRSq7ViGrPuGO9EtzYTwUTSLQgcNgv4mF+z3E87PdyHmET7C9080JkLs
wCyFus46xKyGb9Rf59Ezlm8S05atmRAvQtNMJ4Wb9vw9up/8bG++Rr7hLUGDg5ocY1AauspBk1Tt
tksBF9XE/hvDnAbwhsA2+MsOBX5q+GcDNrLEzQ4hssbsIbwnTrmTFVgk2orNFVNi6OXUQGxU0n2P
t0VQHOG10fqrm40/b6+sxJF/670h2cRU9BB4KdUOo145RJfOeknskArBYonVSCUx1FGPNQoWrZc8
10F1zs7mx+QjATFeBd6zehcCjVN2c6Qy/YRAYhIrKk0C/ZZ5va9Xa3C1HsWcWG93pBwxApYr8EF2
nOL5vraKp7I1FWetMIw6qM+kzR+stH8s+/KuXwrH7uhOM59n2u2mqgQQbJc4nTnfm3UcxBFw9bXq
nC54J8tB+mcZu6KLT1lqYZakqp+SihDXHLSHVXvo4+67ZqpuzSx3niPDq9GxkaSdAw5nYNgWu2aK
dee/7bQQ5wpKVFMPsRIVPdbsGM7vsiSLz6ShhAw4nF9D9rRWaCoEypSnZXcs/hKnP25///YJevl9
YScTnSiKbkw4t9XeT6fyblzSXVJ3wW0x23djwCJbzDDQsiPe/tG7zaxywnMEoCMMR3HYHuMQ+8hP
3Nkd7pbaiQ78GRA0i6mT3kl5qzZ9/0q8cIiHKt6w8hXiE1Q3teVHSvYlK9yu6V2JopuucSVJ2DCG
AYEQbM38Olcnznz39pz7pfo8g7weXIvfbC97vS1SppuwhRb4I0mxQDe7nZxa+1jlfqSCO1z6BsE/
/beT70o1wdbNsEWDJH+7ig+jV/5J9uGj4ka604BEkgMYquZ7nOtKINf8Kl/JwF/TKzEEtuSPAi1n
6cvtldtMUkBxh35dqtlE5EOxbGWq13VG2W2qgGXRuv2qrE6uo0Q7lo656rLpvrc68+9L+FOimCYr
1pIYagt363TTVVl16tvOZXWHlwV9AGD57BYmYjgoKLLsRzUuh2TO7g2DuUa7wpqAAOa0VRYktrUj
NWDgcGlzzSw/Ut3wwMXzR8G0U9h2p8FWvzazGQwkxUs3uOvr9FHT8fyNDhQT9zcrJLsIU0GNMQaD
CcBh4JNMRH0sFITxjuA5yVJdXVetUxEW3wtrPYFAz1s75PEmc21EczJo+67MdjkgEyxl9Ctqfoim
6ENRaoOTJ3YQK9l+MWynVnLPKuMzLct725iOZay+jr19VkAtqfXRx0lpP3dd6oVK72qVdaS5ultY
OntIu5mzNgE1/VhtMCXfKJ9UPNw4LcPEoNrnIAVpTrQozkzpn9O09oyoe64pPVpT80yb1mtXM6Cz
35eld9twtq87F8sRLx5FjxeibsA+tiB/KfxqR4YAXKOfcak7sFIWPDdv5patM9PQ8M8WUs7VNnsG
wAXePLH4KehU0bAZeuW35bH3Fw9A99/oq+1pCKLSwuLm+XAlWkhD7SjMOrOF6Cp+RfMBbMMzplGy
nNsR7KKfkIc2YRVr0QwhvXVQI3Tp7/t0csz6fduGw0e3mUEoSrG/BpRQn2lhjrgAaRqygsT2aN74
bd86bACcfnPWmruE7NMqPxWWLiuI8TPmN9+/Ei7EaVuvokitIPzvkmnsRqDU4XzrRrBImdY39+1K
mBCri6WtzAQr4HWR4cYgQ6jrzumjZSdxBJkcIUSPtFyKeoYctcbDNMG7pXZaUo/3NGhP3SEFum1M
nXd1a1xpJzhEG84AgTUhVW96j2hh5mZsfOmz7pNEvc0j70qQYP7hMuOhjEEQ3S3+jBllUEtRb3Xr
+xLzXkbhSAv5MisRfKGgsUV0AivhVTiM+wZ952KO6Y3HODbeOT130VC8jHW5zhY7g4aILe7q8T4b
6xDu+fXh/0i7st24dWX7RQI0i3rV3O1uD207jvMibGfQPM/6+rvo4MQKo9s8JxsI8mJA1SSrisUa
1kq8hmMDHG1hn2Cz3GvDPNEERAasWdHH4EczL5yoYb+QvlkS3eJN2KDLkWh2HaRQgNHmIQsSF6if
wgJon84RkbmJZ0tvfOHbdWWh9svaN0osmNUGyLgkseM/6PGNhgVlCfDS+X130xucd/Pe5m2+zybU
C1GNSigHXusCGKpK4QSIW0cLeUmovaBIF01iKOixNkx2kgNEerjOSYQRiFJzJLyiqqS1OqmYrTFf
bdTwQ9557dUk0BiniKaqyDoyzL+fVyIAKC8aUKY2asUmq3ZOBsOLgJAUE6Qwh8RuGv2preXzkGGU
7fqh7W7qRjbjlPWahFEzoGot9Y1XDvGLIWcPTYHg4rqcvdf6do30d2x0spGHtjInyBGPoKk7mu7P
AX5e19du895WDuOP4z6fJ2WEHNAEIbdS+eSkA+CUpn1Ln5cH4Epj/HApx/kc0gSS2l/K8MFcjn13
aLRbCWFK/hAPubWEJUYNfFXnXTy71rY5OMYzj0KHdiiaRKKwCOpz8lB8p7cpernt8gj8u+SOl87n
qQrjmYWh7XpCVaUXbyvlpe+9fOL0kO66LjT8ow1K0VSk/pgNrYrBaAs63NAv0tsSF07aRp0FrP9D
aRJrIVFQTxXqFd0QlMJyyARyDpf1kFXJZRT0ALtyua63u95g84OYba6kZtXVmo5CSK+k+qTGhSti
lrbNZbtdPl+XtXukG1nMBqehWQJXAFM3wrwGgl7YeVJzOi04y2FBJukEWdMWdL7LSG4zObLI+hZr
T0td2jF3Jm7fPADjLmOkDOMd7BxJBEbcSI5hHpMt2ovbAau+Db5WGI5NPF7/3K52bmQxlx5S7Msq
zrCHSIrP4/JtDPNzL/HauHhSGFedaVUtTTGuVsk8D9GPWn6IK47G7WrBZiGMR17rasnnEiKa1R2y
N0n48Rdatvk+44nXNh1mvcX3hdHP1MYKK94rf7cRFoXfX+fOOOGyLIZ+miGiSoJc9UstkDvNDokv
1H6jnVITBZdzljhTf5+I50ZtnetL5Coe40aSZchTdC/8p6cAtffvhf2TC6995uGPcpfL+AjkZNeh
zyGNMu9RFEXhVp4s2piqer2fPzdvPPK93RrudocZV1FPqjjEA7Sd8ndRArbE7/GOEgOe09/3yB9n
yfYtmubcVXqCxS2aR4GvFX2wkAbRzds6/DGMFx1gWsp8t67HRLhMgkeGoyDFAedAOUbB9i8O5TC1
CT1Q1adks92zYlijnd7SSrLhVO70xsNC2+3w2WwxC+PRtZlkpMjy44INfYqXU93SDrHZsEA9R8H6
M8/E69IyQGNCwS945RqeWrGpb1FssjWjjmD06JqbM9gVkUmyNXfx8qD2kW4cefgCu2Ha5rQZ50O6
zmhC+nTQwHhEtFM+JdYiZhagqBfZNZNnoH9wIkOOSzUZf6SqPfCbaVlKqIldlZo3FKI7xLxG330N
QlFGkoEKSthZQy1DXD+iGwHNdyLqy6Grla3P0dL93fslg501jIcsGxtQNCP3TXxzsMKHdxK1L8Tp
jz9h9kUrhs6OZ4GbqNqtMOgq2uwxZ2NI6Az9PcJOW2CFhx2EN/HyPK6Dt44RkoZdY6eYn5qqwVMz
w03W9Cz11YGQFYlP0KuNYImeNGvQYyfRjbthrc+ZqDlRPHB2R949ATwNRQy1qXjEM80KfZyEpZli
uHtWJWcaq0OJlKqJHhcl6fwkHAM6byn2BKFWo1g5MC0yPX5NQ+2uQ10NYERBWqrO0qaY44wA66mp
N9ocxlaktlY4lLZcZBhs6lzOoe6+ztAMD/gxXGhoi/99X5U6zPOiwXtw6uTZwmiQrda3zQwItxQd
25KW36ykwXs6ftZK3iDuvp83CJ3DxdiMrDOHOtd6noxmJsPuvwmZbQif++i1E46Sehemz4v2ZYol
jj3uenwD8/cgpcBr9A9aClktG7PLBQnladEuLsDWd4H7FySH5tD7pS088ajE6SLYxMFG4PsmbN6G
eg8M4lqEwFnurCKKLQODLHXMCX13/elWDKN/mkjStSsg5ifDFrLyKN/QviBX9uSgPEuH65qzp+9b
eWxEmgro96XLWqvaSps3LbKvC9hzN1sBbDAK4u5QIhBAg4AOE5v0TZ0euSHAXgfQVg5zKSTaKuql
BDk/aSEpbYj8Xq0Ub3jJl93eiK0sRuHLNAcDlA5ZQpDlVv4UY0YhvM/wsiUWAPEPiq/isIxX3m3L
OywmZFXWqW+zKALadu4X8qksOVH9ro6jK4ZgAsQw/gA5NbOyG/MUhtzE52IQrXkGzDKPAnh3ERsh
zEFpqk7qXIGQBb1ZyVMRvl5XuN242tgIYE5nTdC3VEcQQJOzyomS4mW2/IgZel9wlL+Spooq/unI
xbGzOXWCGWgzrWQnWnCfqvBDCOIBGgNOazAYeLwGzN0jAqCGoeM/9Bowjr4U8kmvQqjeYoZ2O32S
RWBn8YbU6Uf+8HUbIcxbYSQT6JioLeloxUDBsRHAAKXdVO1DDLjC68fFk0X9x8avSjM4BcHJLYGH
BagmSSDKwbRaXZra+cIL0Kl9/LkuKLasSoAUZZtndSHMo6JKZPgI4sv++4yeD2IrJ/OHr4MjuZmX
P/OMdtcBIp76j1DGaMVx1nE5Q+hynE/ZsQ+yg3mUAx5R075ifIhhFIMoAhLqKcSM9bnu7VwpLH38
cf2sdkfijc1aGMUAUFtPEjkGINyXBuMLKkiu25vl2+QBhdSvb0abDuBhBu5+sCp3Rm3ibxIo2x/A
aAtRG2kF1bbsKJ0D5yGvp672OYvci6U2MtjyfycMwyhKWOT4tbhFpHqmpePwabmnM7KDJ3u0C4bm
atNnvKxEHrvg7kFiGBjRJ0BjTfZFVc2ZLDQkxEVWn8o00AkYa//GzyN1SVRFgwC2zyfWQTkwzrhH
miG/pMkITUEAoBYcDKDdlRgAnkOfOoY0WRC8ytQ7sw1FyVGgCrlrlvdSxDHpXRGmZBIRcaCksjBD
aFsDbjHAe4DFlIH2qvdm2Qv779c1Yv9G+ZDCxn7KgrFzTYEUzJc9aR6qUm4YgMzSzt3Y5aZNaMj1
h5faSGNCwK4TR2kOIS0+lE9IT/l1AFhOoDC24KnlSqPx1zVp9Nds/G+Sx53QFDLW9nlwRwx8Jef5
QbwHaR1AHzCPnbr/cjOZgNAoGxD8Gliechf6tPd9DqIzhq7c7r/AHd11vpu9ZIINU1GXupmwOnl1
Adm+YG40DjrjWcx8M33BG49zm+0OuxsmbEsXVQ3PMcYNKyRJ1LFTJGCRWclFBD3JYNWfVb8+1F7k
GpfMlvzBUT6FjnIpf9CkjPjCjU/3NejjRzBuGsBbQ10P9Eechh8KZl4oZInyEIHZCDDKHBPcjec2
K2ZcMmxcWKscwlbTj9RbIl44CrNn40RCW6UGThvgTDNbmuaKinBolZzox2K3MtADMnd+MW7B+D55
0TcFt3Z0p3IAj3YfmFupzB7KvVHpiwyp8tm4U0CmFqEeqHwRLgYeY91BDLre4oUKuwOCW6HsXi71
lJkihAJd6ZNsl8iZCre9lZziC21lML5xtnYvINrIe08vboxfb5aoXCrIK340AQ2KTC/1wm/x23JH
WyE1u3gEPugrR+qexmylMg5uKptySGZI1b+oIMDIHmIE6GVQnCYnvckc0+HuK08i4+TaOB9GY4LP
eR8HsFMPc623YMUCh9B8ru3IGzlr5AlknJwQxbEk0iW2zVkUHhL1wNnDPRPf7iH9AZuTkwSilgmB
gM5tDxmUU0G+94g5fTc+SqlVcHpCdhPNW3nUSDfyegrEUGW4y1OwLMS2dANeAFAEF3YdNF/pgLxs
kc90Kt900snWn68vl+MCZCaGliqQkAJ+T3Kq+Us93Cbwa5N3XQTP9t4hGTcrDMdZyNUOMkR/cDUv
9yrfuNVPVEdafwgkjob8P/LQKyIRvBpNNhU6NmieAGn1e8JisVAg8YCof58u1uBQtPvwwgNi2Q1j
QHP4SyKzi2aqg3JIhBWI/uoB9S8o7LGw1iOtT+R28nZ9Q/dN4EMa47YzJBwbKCg0ZnnMpYeW9xLm
fZ9x0FGC4t1sQCOX5UuoH7rEvf77udtl/q7yg6TVcg5oZ7wWJS88ll5lA2Twh+AXnnnPpSLYV/Ff
28WWsMZcMLoiwnbJ5wajnKf60byoSMl9qt2f9AfxWXzjkd/u5uM3KsGWrJS6N/uEHpJyRyfEZ6Cb
PcqKpT4u96s9uzQCTGHNk0UHEhVeDZa3ZsYt64PeNdoA6QuYStOHHL3d4Q/OKVI1Y+Pb7QoZT9zX
mkCqGTLGr8JJeZQ82W0fAa0pXYxzcQAuqTffJs5ww+t+3O0+3gpmPDRAkhNQlsGfSHeDmwRSAI4Y
BfD6+VFweMJ4G0n/vvFdJSmatqTPIFFA18ujaLwBU9ji7CR1D9d2knEflbjEcxphQf3X0aFNiIkL
+iAxtVZEspQxQ31JABKf8BqYeItjHMk6VXoz0gAzVy9xexyRk6rif+mNTcabTLksiUmMmg8d8KfQ
z8P3OuitCknD2h5eeIXb/TWZqm4QXSboFP39wBJZVZMowvU9xed0PsV5EPO4bf+fC+ZDBqOAfSvq
RAYhNIIeinORPdA8qOZ2DvVgKGA0nIfAbu2CSB8CGS3s1lKqRRUCKTxjd4HD9NXUouhe6SUCCXFe
2fqFo5T7t8CHTEYp06XVk2l9j4MonBnGXSZrBGXM5LS36g0szeWFQrvlru0yGX1c1LqdSQGR6hrU
0bFcHpf0c1N911RfmxpXKRPMiTxz1kkV4k/j+1gno59ZDDAAImNvWzzTo4Aan/xKR/7zC+A7uGlm
rvIwl18sdlM3DlQeQFIMD825QLrS3q8iKM8jrwxFP3dleSzKTaLoCwiyIS49hP7gFz7Y3A6AW/ev
b+O+C/u1i2ziawlJYRh0VXlU22bl5aWEDufneuLhM+6qJbJeIsCydCCgMqaQ9IVM5goOeR6AQn6v
8jL0u/5j831G7REsVFPR4/uJ+NqqQUsezcr+i73aiGDUvB3AvStQEXN1nvSbXsztNbyNlL9Aiga/
16+dYhQ77kGG3qyIsozYz8PK0jAncH0h+7q8EcHoMpoq8rKuYbCzF98jJeMU31XFal3Bp9ToqHPx
msz3Q8cPiWwKWWqNKqkK7B1FiVvfe59GS36kBDTm618FwhthzHNaTwDIN70LU49J+U+paZybn6Ns
LLhCVdUmkLbpEcmuLD0urW9yA9G9pPtGDdihH2RaDGlAJOqMAL4QLvPiTtNomZXbNE4EhIDOVobB
+XeKwUIt1CImuUTgDL8fE3r87DHQT/R+xAoPiccjld0FmNsukvEKWSYY9ZBALSY7l632ENuAqngR
bEzyP2FEzMPwg51y8XV5x8f4iiLqQjWl75h2aCxDdEIV8JTpJ85eUjv9w4NvtJBxF6Vc5KlGsLbx
6+xFQQcfXt8U/urL97Wr3tFq6BIYT4mIytB10bz1MR6k6kEUkjRQHT17ycgnETPY48N1ETwXojAu
pG1QVA5brA4YpoC5zR/R5ubhQvR1T74xDso3jjxqs1d2kx34KbN4KYDoSWMMuyc/zOwLaYO++Nwl
p361DOWLVDgd4c417UYZH4fIjv5gG1NTNKmqoHTevq6BeI+yqE3zOgoSS9xHL33gXVsm/fvm3YI+
q1pYcixTPvcOOXY+0uK3CgVuQfM1L+berV5uzI8FYygLQYgVAaujE5rNsTiSI56ebmfR3tTlFWHq
re5hBOMZAy6eegOMO47D4UQF74gNm+UmmUn6hGpROOiXTIo/KUQIOJrDsQaWrkIHX1xfUJ8Wo5z+
MnpgRXUHABhnE1pTQo/cSa4cKDXniuDdeCrjZKo47AuN5gd7ZwZmZ2ePN4Y72xiy8qe/IeNVtgfJ
+JqsKnGSPb0sxEucH1bugA7PDhiXMqro9UD2lkYMi6sFGuJfWvILH2lmTqjRTnv91HbD343dMe5l
WsoEJA/YvfQQBUpAewTeGS//pXKwvZ9zVRkamuYkpzatd8V4Hl/ilxll+/WBvuBrH+CuvHchRyP/
oCBHgXhKaWbLBDtv8houtymArq9vIE8G40ikKu3zqaemjabnObQGQHGCP4nzfOBJoWqzsV+1KNNk
oGmWpr3XEJXUjVfUMSdc5TgJjf59IyRZB9SyYwjBdHWvP0jJ13+3VXSRm++ndUjCOMFWCTGxpKRy
8vaU8naK52s1xh8YzZLH0YhV0IoLUHzd7pw6ka86ujWcaNcI7RUhXo3GeIxoHcQ3Lgsd77AYJ6GD
LF4faGE7R4ki/hRNXt+/Xt9K3lGxbmIpzKmg1yXJgr67V41/GXZojF8gUxQ1kwRHly1WeqA15PAQ
h3b43kTZ+tEjD6aEs2nsOxzMYeakETyQI+0mzu1KVuwFMH/Xt20nNWqKOuiUDLQMo/jBxt1xGC3h
GmHfmri1SJ8ioDn0za1WOgoY3EVvIedsPrUGrzrPFczofod6RALMLskZAPyC3Sz8NrW1M72lokde
1VGhGvZ7dPP7MhkbyGPgvU70uo/mCINS+SHrEyfUDFsp5htMA3pzoR7kUj+0pQJWqdemASLM0mT3
fTcH0iKewctta0seiBR1YyruJDI9JuUoOqvY3zVydGrMxu8iYrcpsfR2PjVxebdqq0/G8phKycHU
V8w/ahTO7Q0U2zcNXlNDmh2unyddx7V1MpamdoIsLCbWSdTPy4yUxwi+nmA0eZ2jOzX53zeUsTcp
y0SACuD40Et8Al4KEPbjO8AK4LJUb0ILYSo3aPzTxH8XyVhg041NUdP0RGM0Vqw8hDJv6JgjgQ31
h5Ik6kB1chn7ezkyg7XguXyeCCZDMMXFkhMqQu/fSHqzlF+uK8CfXuO3TWKR1NSq6syGfr8CrIxJ
XrPlpRG5iAF/pgh+l8Lcvmun51pbQ82yDNjTN2V2itW7acYY/2npjlJ9KbgPdnq6VzSbDdj1DmUV
EyVTZwFuRoF2HvOxBWhz/bhgdO4wOdNhBmZ0+yDflDYvJuRYFRvIRyuoyYEqhnta+zaFpQ3muSzz
yrnjeOPdw0MhQgWpkq5pLCLCqgN1iygmYsLiizp/FtD/ldxf1493h/7HPmoivkM0kNC8e8pNzCE3
Qq2poQZPuPSZNXflxQy1wWkEinsixWCnWtxcfDC1+GiQ/iYDZWFhmLE99J+MRvXlYT4XceZVJvmu
deJ3A4gmdp2CJ6QRT21k+NFSYwzVsPN88hVSB62RurIa2+ildMNItMys+ifTEoBcZuv9ohq8mG13
DzfrYxyTAv3PhEmHBxQ6e2lUK85f5HjhnNTufaKhXRNsMRihYkEfhLHqhAx0GE6WJrZe3YAr2RJJ
kBiFVbU6J6LeVf2NMOby0jUh75aVwGeEcOSFqH/S5Ph2NbsgzCK7V6snRW8PaTh713VlV+03cpnL
RNGFuU4xpY3YYAoEYz0KQMvS4sYqJOHzdVE7cxzwKBtZzLGZU0zKasSGRgtyKSnpznNsOEM9YcJL
Oy7JrFghCCgtEg22ImnObACNuC1f23q0W/BbWoYB5RLr9S6ZeGWmXZ+tgaOVdtaIOou3kSYzSboa
PbprUduJoR3E0eAgtO/qE/oUTdCKAPiEzfbMQyRk4Yxm6lgHulKna4dlUH+0Y+vMc2iXhXa5vt+7
VrKRxzzSAO3WaN2cYnxlHuxJ+DGX3wFbxTESnhDmlmjVIezrGkIkozlomNCUpNQncsLZu93j2ayF
/n3j0RLQiwHhHmJI/JiKZzJ+v75X+9/HdDoYNDRw3TFxR6KPptDh5ByMe9ymaXMHTgSOhe/vFEUA
xelrf7SqynOi6nKMPncC9IrCvAz582o2f3UcH0IYE+trochmDeMdZTvaQzoGaiG4SVNy5ub2t+tD
DLNdkVTnY67CWhAfHEyhsEsiOH9zIr9EsKgUuHPmtmuwXcNiPrTa+KhKq3tdxL5Bfohg4rRaluVx
XSDCBIJbGjX+2leBXKLfPK1vUerm9Ljubhr4k03AliqqxEYYJAbUWJegsaJebzRyu05P15fD+z5z
hRi1pk9mjFtx0nJ/1s1D085/cygGLkMglqLK+p6335hhOCSZhiACV6JSQwyQkDXOJu2eyUYCXeRG
QpHMUiO1kGDK3xblSVaFYF2+TBqGk3nkPO/j3X+ESRtZ1GI3sqpu7VBEgaw6A92KuSLLb3zWwQLb
ScPnXh18IZTOkpT51agdZ7BBS5Vgh0L+pDckGNb5UVdXtxPxWFS1N1DnPkTzJVlrd5K0H1XfgQa6
a62IoOfc1M6klyhn7nIjxMVxJt19FBO/6UAyo4iOqIX2mixem1alVaj6oReNw2BGTrESvxwHPPWK
p7Qy0Uc19i+aWRWY3VKPeYoekwGnQNbDdV3adVabrWF0SRjbdCIRwgJBzz29Fp1FkgM9+d9ZmBER
bMQw0Ycqh1M+A7XMyZNT1n6LO3DidQXH8e5Uk6gUQ8eUIkjMCQs5s6qDIhS0Jy36pGMEIrZFRIyU
OfEs+NpsJd7/3kL1u0Dm5s3isu3JSnvRejmzYuA0F317ahIeNfu+sXwsjLl8zTFT0x6DOmDbyBwg
o1uZnFirfruo30Ied8m+d/mQxRim2ADjPaE9wWn9WskI7XuO5e/0M2HXULIUgeipmkBk+N0c51EA
WS/mfpyicEdn+gRYfEt5E1yMd1YxpgWl77HLe/XRb/7hAj5kshl6eWwzGXkzVB7y/jCOPSA9+4tk
Jl6SxTdi3djodnqVB14ovGteG7HMzZON9dpoGKRC3k+0OkAFJFlllaB/vW7Fu8H9Rgyjh2JurAbw
1ZDAkdZ/1Gx0tFotLCmWHsws50T3u7q4kcXoompIRWi0WFLYp9/XyvAkoXCTVKutUIyd2oj/5ioi
KnAmMQUMjWFcR1qsegguNGhLf5nJazjy1JFuzp+q8SGACaXmGd41jBESAjPYTkTDq/riaArip7Kc
b4WK3NRlf1J0YpvhELT5+haFXcc5wF2jMyVV0vBswkqZTc21AiMxPfzjqJ6M4buEoefrGsITwFh1
OJBwJQn0v4/dMn2K56fr39+hX4FRb1bA3LGFNqzpTAXQUpvujycjmIPSM28zE2TOFIRP+m4eUldw
Ft5k5276GRl08POIpqRjuPN3h7II4K+eBW3FKPDPsjMdn6DMTrX/v48Dmxgh/SXqj5HFuorkvNdX
R0ApPwWAlnqYUk55Ys9pbGUwTgPErlImZJAxGroNbl5XMWp7kgzOGOlObfn3tTBeowyFrh1XyJly
pz4AHh4j9lDx8Tg4utc/d7xu6l3Hv10Yo+Ug3JsKVcU5CeqlDp/Hxp/Rd5E4ZX87YKYZo6Z56fe9
EyUHdQarWcDRUbpxrKVv5TNGYJRR20w65Ms+MAVRpWick+ypoFT/xpFEV3JNEmMN2ZoXFDprdcLz
T41MZltw1wttjkOlG3MP9nWJe/fbdmlMHJcLfVkoKQQ25femHqxBaixxXYDd9FaBPVE1LV7TBXWL
fyxRN0RYPeBiVPYWBwtd16drKTr6/CU1LkX9rJM7UzuK2vPEu3N2IzuEJP8Rxl7fehdFgmAU4ntH
We1pHnDWsJ3yneCj62KyeEHQbklkK5CxwQXg7aM0QqB4rICCg47kNyOzFi+0EHzd5Wfd/S86oPdu
oq1QxiD7ckJHYF+JaBOiNLEAPAZMjeqkt3kwBSbP/Hd1dLOnjDW2RM46LcIBUkic5KYDq3ILn915
zaE+diK3GWPXrW3kMdYnTALS4SHk9cNNKht4iD3IGq/ViieEMbzEUNJy1rGFs3BXwz8b9W2X8Oqd
u8YGnheDmCISUuyI2WCqqdxEuUjrZZgvy/wWiHCtz+uqphvyh4VtxDA2jQkiQcwU6KBe3+rdXbo8
XfcZvO8zkdWk1gnJTCxjDo/1cumjw/Xv7/v7zQKYyEo24lmZSQrU6XegQrDZkW/5TXYaMQC1BFlv
mSfufPFeNQsYO7/OhokFonyJWlDwoJaLGaTBa0tPH+5UIIXJycWUaY5hyXn9drtK9yGTnTGb22Wa
BhkyjeZJnGtL7D8vwAm5vps8IYxHmpZJymYzEx0wXsizX5GDNHOyfTuNtIgINgthHFCVzm1hKljI
z2kdCQDllhBZgq0BOgbI78BK8AkGYiuPZ7f7umLiGlHxCtNQy4IxbHI0pI+bBrUo0TEfZ7zcMze9
64PEpmgJ8bHw/gt29z3/R2QK14HpdxEVgd8lDqPRtUKprO+jGLR9vTnHQEnPEBJUHim4lMN75raV
x5hzapKVMmYiJhgydxDLs5bMHIvbu5O3IhiLzuemHkH0gyggekzNc2SC0SG2pPnrAjaRxHi9rpG7
cfdWHGPf0ZiPak0gTvTLw3pYb1Y/ewI3oCU4vEwLb/MYsy7FcdDnEaKAbpWq54iLhrB3927Wwgb2
jV7VgBSCgNpZMcuYO1ljScBVpfEa0nNvnK3bc1NbcYw1ZxoBYGSMeG0BVHkN0uvV144pxkG5ALU8
SYxNr4WsRAPduegW6IVAYY7OGprG2zPvutpzUNslMRbcLeXaT5OKCcbQN8KbqQ96roPi2Oy7F9l4
CeDNmhgSo2qgegTcM2BSAOLIbLWfhq8TXi21v/KGaXefSdt1MX7CyKNB1SbIFI/5NzpDZQCQjkKj
gnxG4BJacRT93UVvVqiCQWgAPcHqzKZhL6EvIlL6G91TaFssKCENla1PSkvSysAwB3XRmVJlC7fG
uTnIVm3zUKV2w3aAff6SxOheh8lPIUuwGDqvE9vFMaSMujQdoNjVozlxuVH2XdJGIqOEJKuTKSkg
cbIpo0dsp3eht7y34HLhYHaPaiOL/n1zVIuZL9lELxBTtrsfq6MjgsZVeU5Mq3F+Ap1rnI6PveTb
dkNZXSxy0qaKBHiffLQ07TDUmq3U90rxT1U8cNRkL6m4lcXcV0UcKV2/Qk2G4+pRJvfyjU7qR4fI
p1Mntd9PFlAp7Otid5B+EFRvdpW5w7KoKTuKEINEkppbhYvOTOSH14Ag0g6BtzMeZ5cyqwObxqse
BUe/jY+8LM9Om+3vP4K52YwW2fZRxD6bwc9Gf3JP8Q7boPpCX0njzeARyzyqAZrWq0fjdeFOMu9A
CPz+E5gbL+7FsBIMetSVZX41vPkGaVaXoKMcJOKnOreotzOc5SF0xYCXLuedAvvgNlLkrdsBui3d
mYH2qB6BrX8kJ3AWwutSF1gcTFcF+53kFs50U/8X9wnHvNj+dqmM9Mg0oQjt9FLlbxLhYK/sO/YP
TdNY7yTPmh6KEEAZCorL4Gd+dJLs0AIL45Fw0sy81TCOaTXyvAF9ILyEDAqL6jTIP64bDnc5jDtC
C9o6aiqWo6ETjM4ye+QwYw7TAZXAHX+Uefe63+we44qKUS6QAaILKr8tAypTz+bkcpbEk8G4oHxC
2QuY3lQLV+/n+Nt8o36bvtY3P12QklozJ6qldsW+ujf+h0UCTQtRDlV6Z+VIZAPPCGQ1FMjlr6Kl
zfYxHmaplKnuS3pahi8ItpigLsQFAeVdwGyjO9rECz2XIcUMklvFy0C6BjjdO1AZYfjsL6P0j0Wx
be5tU5srui2Q4BU8ERC+2fqVoxHUJq+cDjtprockIQJ1Cvnp56UUnnKAEkSADExABMyRRo3ymjTG
Q4zNPHZ5DWkU/JgOKJLUMhH9mT7xWjv35ct1gRwnoTNOYlpUs5dTalPxWQkBLD7xBnp4AZLOeIk5
lZaRZFjSciQ+fXiUgXJETvO/0AaOJbH45VKeNX1Bb/L/kIUDbhGgcjxL2s3VbixWZ7wEHvjynC3Y
tfGrYb3PyOKWvEQnijzb+pPFA1rjnRIToUyjjKdoC3klQILzDq0f4Fq/rgi76ZDtmhj30OnGHBdU
Rn5Sf9QIvlDScptD685uZMdufubGXTzLYuINzLBVyowyJDDrkgVgLYsrn0tA0VZ+G3SguShv8pfp
vnMMDB8uJ8qNPnOCW94NxpK8xWsGiFjqemV/fgeLCQ+QCmujbN48Oj6uNOYJTrSsXpR3tYEh4B1U
wTXmKdZKc7lqCoDJ62fKURuDHsDmuWBUyzooNVY3FY9SAZpvHqMv1fMr3optbY1zsnYlvS2zurXD
5SivkyVXd1r9fH0hPIMzGB+yrm0rxiME9V1ttehvLcLuHpyAthqPgakmnzHs9FkVypc+mh6MoXLk
6GkgutNX0UvR/++ouzQLjzemrqD7R2cLUXFXyxkgcmCO+j96fzb1m1TgtVvux8MfQth4eFmUaVoq
CEkPSZC5Y9DZFF2x8/RXoAS6Teqkb6ol2Yorv42AIUCdu0nt+e+SEZvfwShtXYxr1nf4He9Q20AM
rDEyT6NxwCpzyY12FWojjNHYAmNr+WKuWLQGPOjSarTnJD2UvNnq3ShvI4a59WQ5rNSIQEzS3Mrh
pdMvI/l0XWV5IhiN7ULBiJIM29YsT1GMQl55Rh88x8D3twvcurKMznKR7VSZ1SgGnuKM6EcLrSx3
UWu2SeRHESdC3UsCmKDtBko9IK5Ett2hHzQA9FU9yoSi4HQj0BmG7tjKy4uSLbnV8ckz9nYPoaIK
3F2gMaNx+nfPNWRKqddD+7NSiF6moDqCsvogH2gkNBxaO/2icNZI7zfWl21F0r3eOMsiacZ+CRsR
Rt15RB5vDQzuWHEm+OMQOhkp72ah5D0I98I9Eww6ioJqAAAbGUWsxVBY6ghzgKNELr00u2G9WFJb
WsLgTu2PLBlKazQNjNRIttCBCkNLzu0o+dd1dfd4N7+C0VVJbkkXZvgVyvBZSB9UPbUmgAtkIAfn
pXioAf+xy+g2QgnfIOQPjr65mbWqFScR3mR0QCNiJcf6ho6t09wCL3e1q0UbYYw3kYxRwczkjJJ6
XTtl0gaxnvuRnrnXt2+3EwmEOb8WxZyiPobNFOtYFOZcwY5pay/N7QAEjLgHrrHgV058XPCkq79E
Xu1wZNOzubahzNlljSxiXg+yO8D4y0dKVh7fyffiY3UKrQrVM1yG10XyJDK2mQ6l1k4JaK1kpTqs
aKYpZm4JYd8uPnaUMcYk1GJ0OGNVAN9Gdw5AaGLnq/Fltimwzt/NhpogSxE1HaxHf7B1qZJgpkSD
fxOT73l2EMW361u2m93bCGAvc0nRJGlUB1prHP6hvG4AbLUiK7tQYOjMlx7eK4DW9EpxaGAIvWM+
Xf8Ju+7tY4l/5LbSrJ5WqYMLF6CV6ktYPgna10zSrL79Z8VU4nVx+0rya0fZTFejpgoGprHgAkAs
xmmOHq9/f+/m224oY3JzQ7QViKeikysAe8Iob2GeJcRAGc/A9n3jx0LoQjfXQhjnyTBG2LdpLI4j
ok8TbfpWOI6nLDYvwiC/XF/Yvs/6kMdYVy/oYxkRbFwq/JOUFy28X9OMEzZw1ZExr/H/SLuOJrlx
ZvmLGEEStFfaduONZnRhyNJ7z1//EqPvqTkYqrGrPe1BsZ0DoFBVRFVlVpmURXT8XPGVn2iR98zY
qm4iz3D0K9Ez3cFGXml3fuyANPMpcYsng2Mfm+9E6wOk+77aV2mOhJBU+BPS58GhpKqpHdvEFz1c
QlRzeQ8rPHthvm7N3EiNVKfHaHaerDy05DqYVafidaDINB3+6I/P58d81MZVXPXGiPNDgDtRvk7M
vv7A8/WutoNb06YE24VmkWfaKBq5wb38F6++JvJB6BZAv01mU8KlUNRs7uE5YzV1mxYljUXfXTZR
Y/NyrzCYzYSK+VLPJdYYF9mjSvRdrI73aa18a9rWbmfdUdvSTesa6p3jfbSQnTiXtj4HkS00VWj1
+D8LWTsht3JCbTzKSfqzFoQ9xnMWexbQ3xpFu9oMKyuv5YPaKtfTmP7s4+Q5buVrEZ9axbJYkS4d
FCM5zFLcYiw49JZSPswCOM1z2a3G4HMs9/tobL/WfbJPagKJY62z6yY7BJnmJnnkk052cwnvkhnI
TbN6Pihl7wShMFtza5zUILGTZbmNhcWPeuhQTh14XMIy+bYUnV020ImqZVdKpJ0YCmiWLXaVYVyL
0fzaFIurKZEri3FvTYtwqBu88cfNM2rwaHeNajvNw10yJVf4orVmJQehU1d5shlcYcoKKrm8PGiz
srM2CsYo83pOujzAZYu/KId0Zx5LX96jdAjmfPowazxQ1nfUdm7HTxBp5ljL1oU4GwurTNAYhqrL
JgzSDAVrwZdq1xyX8GpJfxjoFp3Tl8twm/4T45QIqbqCaUgmMISzKveYskScy+3QeAYHpd5xJkZ5
EExIMDIpVzI0bzhtcauHPtEe08K7vIrNBw9ztQwmDKhLgM9gyBQircse4aGhrRL7yzUUWS3J7VCM
DFweVd2261LRnwQNEEMkby8SK5fczUoXNTN6sRQf2smW8aN6yJ87jP2ABqy2zevYblvwxgYWdBl/
zB0eBXleenNnV38Bs7NyORGtWNB/aBTZtaaKVxEuuqwbzuXd5cEwm9sumtBmORYqhaLfVeD/y9qj
UiucftfNmKOqEASAHzY0VlBuVNJJKiK0n+ZhY8WZP87wNcqzDg22v1nPbyC2G1AZMOABKjUAgYO6
fijSfTdwPtw206DzWlh6+XmIFlVrsWVDMn5L++KmKwxrrMC6O3Z5YQU5b6R987HUXCEyH2+FFjSp
2KKvdkTZwPTCg7iHwAEaAqkyBY95kjrAD1FbhYvEeBgd1WeykXASB5LHeG+grMXI83bENw9/V4KD
+M1vGCZwChADk/oMWYhShC4eTnuri6qDIgw8Lb4/7N4ZifH4JFEnaVywoGi/oHld3SVI65a7EjQn
8Q2PH2n7Pv0GY4twhZkmSKvgc1UtsqrpNOefC+H+so1v1idWe8fW4XIjzyqQ0+CzMyj3gqyJTriI
rl4n+5yEV3Gs3zakTlypUL5kof5pykpXTXu0PWZuYIqcq81bMWOceiKZiyHiIAtTtoaptSpJsEa5
4ziq7Vt33lgmmNUNGF+JilMMEvWYT6JVzRhdrDM7aqXdPAQuZ48514At1ZkhgQNu6LJeppdqT+Xy
mh1lTFTRedE7xbFzA2gJKcf+mH7lYNMtu3AF2dodpprLDu2kaNZ/MW/oF7/2GpxGb3rubH6vC2+h
zAeQMJfKrKfYWFooJG8ld0rTyCsU8syEcStqk3QgCsZX6qy2B7EOnvpE9Kd5+BtrhPoAMh4NsZvl
KG91ccFcBbJqiTw3wrEZnlry5fLxbMayFQSzYWPYL0qSwjLK2rRj0NW0Etp8a2jq8CiuNvdshcTs
2ZKOaaoHQOr0fREdZfWrWj9dXsw2hAaRa0XByyvb+R2awtjpEEZ1DONhKjXbjCZLjXhdjzwUJplR
l1Qv4gIokXmDLwYRbexCxrk1PAz676uUDSoNJgZ4kCYuReGXknnKlOyYpQvno3JDKQFswdp5x9jj
D5KqUAlwyJB8ls3SnwLjIHbZtyBvjjrSm0acvtZVs0vASXD5sLYt7wzN2EMmqCHSbVzVMR6hhd67
WngvC44SFxwgeh4fHJBm4mNEkTDZzgYYMQ+FPJhgeLHwqY1/yCZv5HY7hK0QmKgREqNQQdFCvU6k
2DK0vppddqRipKote/3NzOXX3QwgK0QmgARmLKOpDjYYJOZdnRt3kFAcrbkMnUIR96mqNJyI9QdL
Oe8iY/XGXA+FMeG4RBLeFVHn1WKxS+LlSYrUo5k21lBofl91x8YIOd9l20nParXMbejbGR+EMVbb
uiIazwsH0xVoc6/3uQeD4dyJbbs8L5S5ErU+5qooY6GNvpOWkz58H5P7HlKGl82fd4KM+avNPFWG
ApiF3PeQ4m0yS8GkpTafZu2/YjHpaSakigJqJ7heEz0Q0Rd9+DzLP3IE/ZRzVPSXLt01Jj3Nx6LI
cupPKvodWb9W5cFMTXuYvgqlrZC/YDUEM87/32y2yyMbkyYFiSXiY/uidSLmAHdKxFG/2GxzWoPQ
h8GVK9YTEpW5Ru3BoTUg6MjvQesJ0wu9v5n+WkMxfgSjNYFpEPiRQHtBmdSSgy8T/nPZ8OhluXBE
bG8H0tu60wUYgykl7hKZr3Gh+h14jP4GB1Ve0LeZkoii/Pt9i6tSzMUJ5SRpWvxenh90Uliq0fOm
2TYvEtSFiU4wq4e30fc4kpZqrZjTQlnZ2LVuh/JDC9KDSAAFTjNwYsm2KwIfLsAgeIohq/doRVWj
siss1BVJnn6kbdTig+pHO9o5zRPo2zyqFRjjc5tZ6pKhxRYqmfKpxhaWRuJVbft82SI2AyQoH6Ee
SRRRZ7kfUUmVzHmREInzT2P1GfRGHFPYdKkrAMb/GEGsB3UNgLL6WY/uILwM1XeU5TjPJdtxGO4A
YR6cWWCFeX84ag9GBy1R3qqL9KVLssonZR+fNAtjIq58DD3e6Pr21p0RmZXpUzklQktEpxYog8NX
Y+Bs3dYTryRiWh0sNgYaJtjr2poDBqHoEy+tAyuQhRyvs1s0DLgCXq5RX6fiuqIHirivoZPxNlTG
hjG+4h04Y4B9IBVjKOMDhOqFgZDD0+81zNzSUia55SlMbd2td2jMTY5Bckhy2jRBx8ipp02fqDQZ
FUPD29DjZaPfmlB9h8bEebCBmkYSwW9kJ+rXxSvpGDnmfbBrY8wUyeB4Kr/GD7z62IbBvENlTFRq
S8loB6BWSuK2ie71WuxcXtmG13gHwdgkHlPGFtEDT3rhPcH8/YRnUP8yBNmohr3DYJx7WgaTUUCq
1IGSxX1FUqtWoqsiNoklLWhOkKqroldftSnfq33lmGNyzAvxGBN1p03LTbCgGtGWid32ymtXJceo
n+7loJgtXYtvNKl51JXgvh70/ZAaP4gi7EGx+VMJCy+o0Hjetk6zRN8vL4mzayx5YK3OTUUSGJ+S
5D7oTb04Uv04rjmdqTwYJptIhaIy+xDn3wsPna7bKjl0jcq5tzwQeq1XKUveJFJqxgCJzK999F1T
T6OgczA2fDosQBHBZquqqsFKtTQxmIQL2p8SzHtDP47BZKXibVUuPAe4MXX6DojeqNVihAgMnCNt
GUlJllm1tnye6sTT8EZogt81BBVy0EpWF2Q3qUncy0axfVvPi6QbvcLutTlT6wGNRqMw7eUquRIm
nTcpTzZ97BmD8UNlkhl4d8H6wreCOR2skPeZNbjJjjohngPinRvjgPTGqBczR06hBnd5/5hEobWA
TpbXicnbOcYJJan0vxatqhCcqAgsvag5h7OheI0YL+qoK0n4tpfZ7sV0XNQQwoCwjNki32a3uo1Q
zwpute/Bg4jJFNpTJB5NSBX9kzny7Uv2G50d85aXuA+MGehSWh6UuLspg8XLjb8zwTMM6zBKA5M3
DWDG5Korj3nO+WLjLYPxFUOpT0tS4/cr+RSmPhFO2bi/fIveehM+phHnNdArsLpGQdXPszkAI4ot
yctdqdy16jUlTRK90iHjDtOP+87PQCFu8WrkvPUx7qPsmmbIdUSqaapRqh6tPAls0vFYk7b6XtbG
+Fb4Xa0xC+Kw1cFE/9Z6Y2IaprM0jBOltyGdMHV4X3FbhWRJlPB4B/ZDIqtsvEpJFXQZxaMjh5Rz
YjqquhV9lW+0G9nL3HE33ejc8vVmQrhCZawxNNMZuriIkiR0Agz9hC7UhQMvli1INfq4avcc09n0
jitAxjyNaQnVhALSDBSUu54sWMPX7qjbVCdL3IkBr3V3M96sEBlj7ZM47aMIiJE6HpRgZ6Z7uQTH
tz2Sp6C6G+bbYpk5rmw79V2BMlaK74hmBgcGPU35F43DUdxrNxNaAmIv/8TZVN4p0juzstUcb+d5
SnOd1h3fNtUU7QGj9HRDJWi9/PsyBkxVISaYjMGr96HpW5n6olDwzazo/b7MKidXml0h8uaONm/6
CoYJpFVdZksU0s9YMvtLXe7yZHZLzfAu795mAJUlWTNFWdE1lrJJw68vuooAKo6dp6ovLZTJhxDk
938hOyKJKyBmPTNtmdB0AE1LaxXVjwmsR5eXsvXBDAhFB8O8aVCu9PeGMJbdWPbQdkUTtWUcwFvz
VPqDNUBXPrQxlfgPmKi2/SSo+HUNIr9o8WBsz5zrQi3fWkGm8s5oGkeT+nsUOw6QcXlShdI1BTTQ
xQncZiR6JMSM+IR5FDXmBaXNS7D6Q5jtjdspDoIYzRXofTlEdnFTonlXvSKH0queeI/K2xd8hcak
XXM/ZFpPaefIDW2LrH1lT/xfw7PwpPblc6U/9iHersCY5CsOpXLWKN1XN5MjFBrcQohPdCvnsdvP
hcCB27x4KzjGiuLBiMaxBdw017YQ+Ms82XHGeYfdTCgxgInZAhAzG2zTzVIqUaBSu0nLW6L5uA+X
92z7oeUMwDbb6HIWKYUGABAt3pm9VX4RLDA1gJNN3Bc/4xOGqz9TpgYZD33a02XwzR1cYTNhNTKW
IRxnYAtgqoJwVOGlCmf/tu/6CoOJpKIRZWEkAaNz6ucYim8J+KyFH9l1jSJK4vNHuLev+gqRiaSa
OmLMha4qqe56tFOSK2nxusrVq+dAuB9yXxke8+YuLq6Cmeva6JZ9uAMrcCaidkWdDGoHcPFQXxfe
sIueJRszhnbsCI+XT2/zuq2g6OmuwmmlTgb6VgBlzmJsBSpa+gzTtJoW71Zj6bYhr3T60VwMWaRa
PQineGBn69xLSBTINhTEUfKjXGKg7qpLOGkQvbPvt+89BLN95qyI0zSWyLjAXZAeYv+fcRd8vNXv
YZitC5JOJSFdSdTtBuWzym2J38iT3yMwbr6USNpGEhYSospWm6qfm5oP9RQrV0e3Lr8usn6/FPgw
SYvRVfNhV6aF0wyob06Ro8Y8jmjegpk4kI4Z3vujiuDz28I7eMOP6R/zk/cLZpy/FlVz3HXYUqqI
JVg4QSe9ih6q0glLi3IJVf6QoOpoxZ8uX4ONGPcemYkDSzbISmtiq1VMSwlWZIcH2vz/i7+IN3R9
eSPB5/r+0jVLWvZFj40k7b6rPiXhz8urubyNusi45Dhq6oQOsjvG3NoiuslTMwKvhuk0WuRdhvro
P9b7pouMZw6KPJS0EFBjlVgNTmnUn4o6thRQJLac6vblew338X7bajVEpwfFGkBvQN1i70W73Gt3
l5e08Tbzfk2M/wgwbxp0EV0T+C4Eq4BOb+dJXn+/7Mg1RktP0sGwZAi5G/j0NznoPNtgvEqsBLkm
DrCNDG3+xqmpOZu4bRuqDB0YeOAPaXNDjB5tUinBI/5Jbm+a/kuQXdXVw+U93Pbyv1HY2TLQFKJc
3wFFjWTPmHO7X+q7cFw4nv4P1/aMw1i6EiqkSifgSA+aH+8I5O4hBFRaiNtu6PDeH3mrYozdEEdJ
GgOgDd1e6ENLykMLgxuclHQj96D2d14UY+dtkuDdWgZM4ygHkQ5POvKt7vaO4uWe+vrv64Dv4Rhz
JxXkT8w+IU6bPwzQ2Gw4tkCd9sdwfF4OY9HVkor4cM6I06eHGoxdOUFNM/ghj6GVoWoV85SnuPtH
r8Aqp+n72jDqCgvqHNGWbbzZHZtd+BiAfX/GGJfEKYtsPBG+30AmLoZjqQddSTfQJR7SAU+g5H6v
g7XcUeLWeWe01miH3Pkxnjky0bIU025eUmxsZX6NI90O5Ptk5mmv80CYwDjHRgJyfCwui11F+GbO
ftlxNnDb5f02ELZV25iQukgDIDC1pcmf6vTxPzkjtolON5qoyuj5NMo3HTQObWiJPAzeGhjX0IVR
nicjziLQroPiVeK1Im/H2fMeMT5h0PT/uW1z8MVlsCHB20KWdxY7DGvJf+eBDDx4YaDFwMjS+xsk
qyKyyCmnEVDyNFSzJ0t+7azFXtzcM/fy/eUD+sMN+o33FpFXN5bogtkIOnavdc1vFVoE6Kdrl+M1
h5JaQW3TgQaqXx95rm97V8+4TPgoSgLRzxa4YVrfj5FwJzSpPfTZlx4qtnFTyhZnofSYPvrCMyBj
JqYCkuxKAGANzZ/2C30UVl6LXfaFMurPn8qvl/G2M6YzHGM18djP4PnAOVYdMlqI0mRaZSXSYIdZ
aOnhLi5v9X9PMkK94RmTCSdJK2VTGgIzj0a7ViVrihtLIU+XV7adxpxRmKAiVui2EHO6suq1I1+m
HmQGI9iKUl403r7YZyAmmKSCMWDICECTiK8QIT2W0AC8vJbtAHmGYOKHKkI/SOwAMVepBTfbC5Kt
lDdRvl+GK4IW7ctwf4iPZzwmbmBmo9R1aoTLjXoTvYId1gkc1SUqeEwydz4aLgeQWvUlq2fciZhJ
8RKJAPxFqE4JNgTwx1FCWvAmcHbzDznh7+UR5usqg4xRKHdAy07GgYpWhKcFdJayRSmsebUsjnm8
NZusPJeMIYq4kHB2g3jKBLAXFqFzefc4PoowLiOZi0RGMg0D7CRLQMfNJO01bd+Kt3EdcRw/xxLZ
DsFglkmkKcAyU4wFap2nt6q7VCBOHHNXq0J/0PldYpyr/CbvvNrCFhp/AXSiYf6H5LbyhGtynV9F
AXKo5Lqg2ZMNfkvlfuBlNlxDYXxIuAjioCUApmVIsDNToZG9ApK3ElLvGue7i/7YhTtAGD8SqKWk
ERWGEsp3cnpbGZU18qjPeKbCOJKyarIGkgtwivVdH5xID70HPDcXPyNSc5wIz+4ZHyLMILXuKkCZ
zYsBsYc5e7xs9rz9YnxGAv4fKVlwOMZy1TV+Jj6Z4Y/LEBzDUxhHEdZjLBc0y5Eg8Dd3ozO1XmY8
9PwBBI4DZLnGRbNVwpZ+AlEHCJrsNwc4WPmeoGrJo23m7JzCOIy5qie0ZQEsjx6EULLE3I4TieOV
ZI4BsD1UStVOYkTDPCVNkl1QGdzU18pBcacdvkQeWlDSvjWxJJ8Lm+wfBEQWwfmP+ZtC/8iV65gM
ueqSCH9EJGkWuvjC9E4xMBEe2Fqa/zffyFaCG9DIN0WPbSVd5Gjhvky/KvFnIb0OklMquZdN8w9v
UL+DmMK4ix4m0430Ko92dRJ2tMuze6FdC8NRf4KqCqVWD3aF1e6Vo45iz+4yPs+GGE8yBHIYqgHg
RTDFJddDfEgazgDExnDCu0RRYVyInMQm0jg89prGrgrux/o6KndK+Zron6vhh9zuA4zIZLxwSv3G
Bz8sYaZa1WQFfF905SuTyUgpN0VM0Fd1UL3sJvZnL9lV/l9t4AqGOb9hEFVI8AAm6g5dBE1NKOr6
l89o+6tphcEcUl8TUi6GLOOryTgUp9lNvqGGaQe76tl8oi/X89F8nI88QoTtg0PnpCHR8X7I1Lzf
QnU2mqkKJPntrVyxW7StBbt6n7mYKuG0X2zQmMFIVljMDS+hL/5rjb9Sx8KrsE7aKhdfSf6IJjna
MYReQ0f+97MZ75EZQ2lbPaRT81hlqFgJaMTLyio66LqEt+Xw/fJRbl631SoZa9GaMCxqCVjl9FkO
Qquqnkvj8TIG99gYc1EXAQ35uQqKTA+8pPDTyz05hHaFPkPejDE9lY+X7GwhzNVGp/MCNXNY/2Tu
asHX8pfLa+H9PpMcFOqYzPisxbNAXdomCa5AIvxXT8vnM2FfpZoM37hziTNpQAKs2GQXOeFVeqJS
e+OR12ZE9/7ChrFPVGmgj20QAGwho50niKhT6Wljbhv1tKtrzbu8f9SeLsExKcKktxg3pfunazeG
caWYfjzdzCUniPzBQf02gw9E3jkRBOhCU18LCiS7vIOK1hRaCa2hNGBsEfYgPdontn4r3l9eIBea
WtDKzYdFGCYCON/fakXDTXyYVbvBmwfIriQbnnGnXbe77AUf17z0a2M4453jYIe6pmIEXTo1HNmX
8ByceFlrK9+jm2+hr4IxvXpS98HMVczhuBCW/jtvqkRA0gcXUn1PI9DiCAeJ+7TOuXca40L6qur7
UMPSRpC66L0VDrwXMt4yGM/Rz/LYt5BQx4zBycztXPwZGneXbYO3CMZ5mFEajr0AiBH96sldzFPE
2f59E8y3IJEioNl5b3qzXIhBN8yyU8exPao3Bq+4ttHuQy3sjMBcXz1b5EZIFtkpTobdYbRTs8FV
9yO8Q6Zvk0PhRm57pP2Xlc8rgW1/NK+wmeBP0j6ItAjYkxf4KV5XIq+CDgwK2Vehl366fFT0tD/4
KfDGqURVNPRPMUeljwl0hhvYWy80V0OU7BpZaaD4g6gVuNK9RCpOUrppfmdAtpEqiqMgkSZ4rCDc
S+lLmnv9xBOh5mEw9jFMEum0EIuKu/sCCloFeY141EibNrhaB2Mhk7SANzgBRjd7c3BfapzOe97v
M1ZQ9fqcKzV+P5Gka1PtTktccr63eNtE/4SVB1/ibFCHAUchz71tRA0odfAM1EmcULjRW4bLtNoq
+nescLJ+6FK1Bc7wDV9a6Pyonxqw4/4MbjRv3gmnkgp0XjbrzWi/gmTSPaVtxTRVAKlVz6nhNnin
IeKj1vphxXvR4x0U47HNtA1CfGXKeMG7jZabROHc0M1MYrUUxl+LmAmrRMy4OJoxWqhSWaGeeWr+
bW4U//KmbX8Sr6AYZ1CoSd919G4WL/qDQSlCnWHXqJZ8W9r4IjZOlM84Oaiv4SfhtuN+0XEMxWS7
dqC5MpE5Bj55UL+pGAWhSuGK0xJ7samiR+jIf/NmiPkIw1RRUgHR+XvTTBWyKFqPjD2cP0PV2gqb
Ry6N+gY5BrX/Mwh7gnU9igLCGIY/Gug/5L7kG298egnHZ2xf6DMQc371NC+mZGpIOsfbScmtMT0t
3M/77eLGeTls2o6eOa3TGiwHffQgGZMgGVLsBhwRbQkxuS9Q2/Fwhcd4cwnS0VVVA68/9G68y8BX
G3iq/8+UhbZv2+8t1Bi3TqDpq0c9tlCKktu0Tp0oT6DIrdhpNTmXr9v25yLoiCj3IjE0lsBJmNvB
JI1O7WJ2KetWX9gLVOdKr/DnhuPst93UGYzxiIVaFXU7AqwcX6f+CTRi1uXlbBvfGYC5SgkIOMuO
Gt+ggEC/zR0MfMKhcJaxfT5nFOYuZaFah8OEZSRBiua+B63KXC14rIfny6v5g9WdgZi7FNdVlYgL
lmNcDc7wpgko3or7Xy1Ck8DZPPprH9Ow32hsRS1oQ11rUixLDjEpK+ku5n1AUmH4vWnas/kqB4dE
dy8vkR7IJUzmXoELIZLVAphNdTWQvb7chtH3urwp0TZ0GekPjv28POZWtYbYKIRCVS/zbKfXiotC
kCPWjv6kQduvOGR+znld4JgjW2grhdo0zBqQknBo2mM4HTvycHlZnCvFltXkODYrMQMElOAfoID6
osUV54y4O0eXucqdhqxL9GQARudInoKAiNHBnXQHxmILw18PgT3fX14Ub98YP9H0edwJeNl1qvbK
xKix7HOLaH8IiGdzYFxFnYmlAcJo5Oflz2FGyXMXZn4dXAVBZo8ttAueTd57Ge+CMX4j1zutkypA
KpCIb6HAOKKzlU/9t+02iKxrEp6+NZNtvp/6sY+UFMGKTiRqdu0jb8qOtAw1gzHaKjlWvv0UssKj
NrqyD3VU1DKlwXisMAamEBtrfNFL9XmSYyfWtIPRgWVswbeWbvilGjtFBXHVpgVltWyLDeyoD3aX
LWjTRa/+JMZkyRi1wWLg699IukMc9LtcSx0jG+xUEzjp23bGSjQJCkEKnsnZVz2tahrwf2H5lKYD
lUyfPpZj7PS1O6Q+FAgtyZ7uaYtgcYXvGt7z2+ZdWaEzbi0mSlpOeK1xlOp67h/j4ZCJvAMmW156
hUH/fXXAutRCtagEBn2FIE7qgrVcdSnvSQPllP747+ckkayu8BiDmiJ0xpYd8GpFOpIZcwhz+dQl
EmddvK1jjCQsqjklBDBDXloaEh8y2Yr+etkStzOs1WIYZzbWRjt1MsyjcQYIvdGZg+yIuUFcRs3l
YPFWxDg1sR2rUKGmGIVueB+DelewtVNwCnbjy+T+M7X67eLNaoGMW0vkUpeaEG6NjnPoaKHPIRIW
lc50KPegZ8RwuXBr2JMn3/97NrL3dsLkR8YI4oGswAHGw1PcPAlUaG78wdlT+ud/SFHOy2Mp3MQR
VIJNBpAO50ep/Ub7l2AfKD5ujVO8Jz9rr7D10SL7/wjNZEdJXI5FQ1OWzsHg/L7aG19qGy9xu/o0
HPqX+kSNqP4kX3GLf9RrXFo041VKzEHHTQJk2hoqObQ5nVw3brtHjwY3TdqMi6sdZtyLFhttkgew
WhmUuCrEr0fvn1Bgb+aaKxjGq1ShVhCiAEY1vojz3dyaVjLeBfN1yE3c6cFc2j7GsxRRkqIRDlC/
etNbeznKe9OHnUB747KRcK68zriXtAUHW9kBqojuU/XarL4NvBxz+2t7tXOMW2mbYRB6vF5Amrg6
KWi1r/3gkSrb57dv4g3O5SVtyAG8u9c641GqrhW1miZKSPwQb8ixR8t9fwUBsp10EJ7C28WN96I3
+OOOWGAImDl/AG9PGb9CtMWckghXvhT3XXedBNcF4WQNf0jSfmcNLDtGE0St0VHfJfvdiQqOzzdU
4IBycWT893xOBDcYT9LEMmlDikZTeN2j6vLFkfhop/GSQ2bzdKV5Qc9g/MewiG2mCrAYmuqqoC0b
wDUyexQt+psHp7NxGoz36HtiNjp0EJzevE3ByEZiS+B9pm6flgLNTTySmODxYW5ADIoPrazxwFrW
36vYS1B8Ma7aULalDpNVXjgXlqRCn/B7nfOoCbeLnCts5jZIk4AHURSDsJcgJ8f7E+UNHz7JxAKL
/2JjOO6mPy630YEbBTatZoXM3INJwEWINFoFenmTAvGUwi6//RKN1e7Hr381MfkbD2Q17/PMLG1j
pZGA1zV38vhp5BFjbN7r1e8zt0BP6yiLepxiZt402k0XfBJV3hD7ZuRcYTCWLxdDpbcaMBqnR0OB
Aqpl83qwdbSbyp94Rchtz7xCY4yfgK00HgbsGCX71PDVMSoO5cvXvOwARsLvMueybcbQFR4TQ9GI
URojCDvQ8nFDysg22kNU2Xn1LSk51ZNtF7KCYmIoBJg0KFoBapAiu9OReOgm5D5kMPlECrqibaio
umJd7/RWeqqMgjOuxLnyksgEVnXo1E7Gmzoalnt3OWVe5A251UNVUd7VncVjxOAeJeNiIkHrtYoa
P/1qR5A9DKI1WMqb4HuLwV7/Lxg/EGZXO8w4FlOS0d4rAzHZR98lq7a74+ghqaSKTDaP5WozyVuB
Mb5EDAxzmCaATSG+jktMmUl2ay52pe6F4jbLv6Yxr3t1+43njPn276vv1nBqo45EOEJ1vjXNfTg+
ypXpCe1tVF035UlrdDtCm8rl7IVnOG+GvUKVWr0Z6waoWmWPz7SLTXAhtJWfFrd/iL16dxlv80qq
IEQCk7EIWlnGqcUZSmYt+MDfmjilo0bsVnVIdqsGfyHtAoNZQTG+LYoMPah++bbA18A8Ir9qYB0B
9E79zhPG2eZFWKExvq1Rqo60CSpxrRvf0w6bwSoSPKfQulXuzJ+gcHbDDXmb7nsFyjg4fIYsFaEh
4i3Y2vWP4JT9HFy6xPZYjTxb4R0e4+TECsxpy4I1yn79RXRTN/4MtauTjscV0QshrZ3dhV5+NDjZ
5+bz2GqVjG9TJi0NshGwUl3LELCMD6Sdd3lD7gohci/b5/YtXIExjq0dmrIKaEU12Q97fDk4HVri
adWd9ylEz+bDV9cKiPFnWk9ZAqkHVfrSV9PE64qMc9m2m3JWGIwbU2atNjJaaW/wFCbhKUxzDV/3
Sp9OA9P2d6pPTqmp+Gw1G9qZ764f686gy0bqtsJGZnv6jlTsqX6migH1XeDM39M9nX6q7MIffPD5
3fQ7hfsusJlAnVfPurYoLwcTkoK4DbLuJpgeikn2Ckp9j2MynJN8c7ErFyqacyGnxtsuI/Y6lAlI
cGO/AztIiOjEj4U8QMbXJLFY9DKNFPoi6Fal5/t8GHmMP7zdY3xL1iyzYZbYvSH4YoQPUflT7Xnp
J+dmvznV1c6Vity1YYCFjHb0GFwR6G9Fjgj5QzpMQC30LXkBiyWvuLEd9la2wfiUKh111FOA3HlV
aaGR59DtzKfeaU+qLe6404b0Ml+47G9fTauFytVYxjntroFk4KH73n4Z/dA13US3iI/ZLi+9MW8h
IWubr7xMjbfFjJshrdTXGr0EYXFLjJ2EeUClvlK5smOcUMSOZytppy85vQSUoIQ+PFIhRqpCX4A6
k/clsZmenU/vrcix2k6hmtCbvADsLe6hNtW4isdvr+FcAbZrshSVcpDoqQ1qZDfJi5g8VQpvao23
FiZNqfUo7BKII0CBjtbZjH26lzDRzrX4zc/j1Z4xTsMM5CgE+Sm8IZpQaCzIfXId7gs8qtAhVG63
Mw+P8R/VkidCTb+I6BeCZre+eT/fdq6BKmz6kNk8bQeOT2RbQyp5Eac+BxxIXTT9OUh4voq3HsZj
QJUMuvYpNQZv8ah8vI71jB6tKjc+VEYfL0eV7VxLMyQiG4qqakzoJlIbi1qM3ulkua7N+2p+iDso
y9XXcpZ5l6G2S6Lqbyy2aKBiaj3KEtQfK8lBB7WGCeXEQahWHAFM9HtQJ0n2L9pdXu1s+9TOyMzn
gKgX/2uJ78ldYz5wyUW3b/D595nLpUZdXJYoqzv5sifRa1lflc0DZ/d4a2AuFpHNZJJwjE78TF+7
0kPwKN8Y300ohFPf1yQWT2uBh0j/feX+8hokbDE9LykX7iS99kVjtC+vigdBN3YFEaegaZhLLErs
6l3a60cTVG6XIbY7NVZmx9yoDlTcfVPRpnfUqOD77PhOuKaPCJSrXduFN9JfvZKsEJnkvoKgbdzS
kRZaGqY+kHKUhicagYsrXr3vDznG2fiY0FuKUPFGAkU/JZrH3P0/1r6zN25k6foXEWAOX0kOJyvL
svyFsKw1c8789e9pea+HbtNT9/V9sMBiFwJYU93Vp6srnPL333Q7eGdeb+r8XQ38QjUOL6qh7Xqz
x2KCek/7Zh6UnYbhg6/WffqQbvKt8H5989bdip+68QkBMF9apsn6/MQptQUL0WT4bJkYPtZpQTz/
qHXk0wG51ghZzaDwxyumQuAwOpcb2WNlf1R3H4EYfC6gsYLCUFh/UNSdwvHbYO3V8uX62lGGzycB
zLg3m4wpxPKV+R0KGZ0EQ6tZ7YVvm290zpK4TEwOMFRhTo2+hnGI8eOox7aQ6c4oo4Uw/SRTI8vW
twtxFdVCCaqCMUW/QkcQdXWfznjYds4E/VhIqXDYiFI21InyBFftcCGMO2O9OfaibEJYrul2iXSs
jGCL8epPn67v2bocBfTUsiLLisjhoYRwbg2mNYTJUAhh3iXdeVZA6dboRIxl1fz0ixz2O5a4W0kt
pqbjXEUIVEuxW2l7sA8T4E4J4XZIMtoRAxagTCMdLO12Qi62JapVVu+PhR7cvsxiIo0hwz5ZfayN
o0jxLv7Byi4LxeFdqA5qNrL3xo/ytMzp7QEZu3pLcbcQmvBxjFGHg/7hN1fNSdTuTCoOtB5KvywV
H6aIfNnogxxoIN9LXrSbUR0+PujIlWlgmfJvKJdrvQJmIY/3idBfqmQ/HgLMX2H8CLMtPPheewSo
fq4RlxHc5m0CL/P/dIY+FmJh24NgdkkywSYG6UmXwZlaJ3ZjeSE5Km/1SbXQkIM72QpNSxBgG3r3
jD7VID8l2ktmtXY0VBjqWaND6PN11Shz5CMZfZ5Wksmujdpl9TYJqk7ZLGhGXpRvyVIb5hb/Fk5Y
KMihRFkZmHfNDjDrQDc8AOxWd7M9HPgzFbqgzJ/DijqJorSbmCjlq6rv1IiKKhNg9GGuC6sw215P
a8ZKkIHPZzIFdzSKYzdERC6QAHA+PhHOmTYGFfSIR5R5+c/JiNic+ZbHlLfC0r5X9oaPTaDwMs1F
dryC7jnoUgx/PuTjNy1Fg8JZnt9E6zBS48MI3fg4haX3yYQKfyxhtJ+G5yDNXaV7VuOCOMDrwfGL
3X3EfBd71XQ+pitNOFjxifXl9EdMojyhZ9qlQIqwOpl7U/XdpLRZwzQqbtL0KdWerp9Xwug+mGQW
iuQK5ljorG+rVf+p+nNhPgfzt+si1jNCi8Viv2Eho5C7sBs+2tDuxU8sHsZIzepjXtvGffXUOrkz
ti5VYEstHIcMaRYoYcxyJXH0NZ1u43lLaEUJ4PBg9DsjNFmXpXn+AXTzUXCCrXwroeGs3Rp3DTXQ
i91H1w4U50qIMXoRAxaIZuVpMzrsxqO16ZFxKkC0rz8Q+lHSOL8C3XR9JrAWTwXQOp8YpTPLAKF4
GEStVDUQZSN8F0sq63I3se36D8V3sc3ufTdCb5hxYHQEyHO9EBoSO8jTw/liowg5u4atXe/le5bH
Q0LoQd9b5+4pvw/IfjQCnni2uAjzK1IN+Xu3AxxqUmIr9ZtsPskDBb0MFa5YCt/BoplxMWNFYSmf
WVHCfPRLxu3QWcjE9CgFlWdboRjbPn79NaFsuRfHPBFNOSgEJhQxhfOARBc8UtQdwk7f3uJThtad
4JAfQy9x7GDPKmvm7/C899YnYR9vIgwZrb3rO8wOxLVfxAFPJiRK3qZYb3PsbGk6ir5iC9LT0G1C
/a60vl+X9uGfXhPHQU4iIvBfY7iPG9yg4gt5jcRRMMBX3gkksyHh2PFPS1hSGBYsmREKGejdbhS9
s0XMkErP4CCc9btm+KsevQuIKxz41K2GykeW8g5ixzJBaqVtKmH8395jCoc5UdxPCp4yePQJp2p4
ypNDou6JXVo3CgPUTLKIqb383NtJi3y1j60fKZP0JDuCzVIAuVs4phts/cfBlW3lH/+BciD/4Bpf
JHMHJI7HeBYLSJ5vu+/MbRA2GBkX7XEHIu8wURxJpDzO/MVIU4RJ9H8cSBWT3ATQMihb9jZMz+Lf
Yc5FO876IylEBEQxWfpG8so7aSc4bWCjjdgJj/Gh2flfr2/kOnpf5HH3r4h8ka5JWE0/ecyHE6ak
XP/++hG7fJ8zeNWYy17LsHphE720Ywe2hvEf3dGz8QmDY7e1bNhN1RHO+XoGQr9I5U5AO4ejUKGW
1dXPKNVTHMNTdkVl627+KUD9zBMjXPbRz06GTYnl5OOY2twbGLMGwdPB31YHNsOntYUvOUYW1064
8R2KWJcSyGU8BK3rEswHx6iG+GRp99Lf1cldlpIPYKKLc8h7AQKy2mbkfKE3d57hdK60QfdeZVN8
KB+++O/4/3Pv+GjmMMlRKdT/njc2mgIEvncTpu6h6MMDmT4epxbECwjMfZYQ1AgxBYHs6lt32y4/
gi374hY2hjEv4xA/otn4W1DbnwXUtmj3rOcrcCkXijgjv/H1Wb6p1Ah/IvbEbjzWGsnQhUzZsrN8
bWU5bAmFuKkQYf3h+UquZIe3/ik4fDNDRIcwq9cR7fzZeEqpJ/kfQlKX1eRApu7yUksqZqRHnXV/
nkewVElbtAXiVETk0IA/vCsv8jjQCYQutEJ2CtmCasd2l/5bfk/VbK/unCFqmiEZliXypKcmqBbR
RCcAPePHLEKbeumlNWZoO1MbO0qoOmVFNaqvY9tCJjPdhWlORaAX+hii1/K521i2N7uMtw3pEhVd
BhjG7obgRqJsZ/WBuxDKPaBVI6k7HAgQTpemA7bA82RV92VdEllxSgx/7Jo8LGIJ6xn3/rabhc0Y
1ttZmPfXLyVKDH+l57k1w0agTT7vyzo+ikG5i0VyhuEqOC9WjTtwTV1UVd9CHSG0qxSJ8A4FgPJe
/KacVSTCC++/YJNcjRctZHJnTckbjAUbIZPdQGDU3s1b7cCShN3u+iKyH/8bmiwEcYdM61IhnOJA
ceV8k/ZgF44LW1FvdMmwrwtahS1DQSs3GowNlZ8jredRGU2M10INcAXpN61iIjVzp1mPBuU4rOv0
UxQfnC+LUisME71XflE7fnA/B7Kd6p/zZHtdpXXcuMjhbm2M5/CVKYWXF6T+aYwKV/DBC6tU27xo
znmVu6IqnBJlIGIf63Z/EctBRz2MZib2wMVJvpclkI6PT2P7el21dX/5sl18WD6RQwutXVjD8DQi
/9DA5EU0NWKsBijHqXI0SiMOMKYk1zGeCwupZv8omGYm/5NQHuz67bVQiEML3TJ7TKCBQuo2eWDt
oP575fqPH3T7Z9+hHCBKJQ40UIJu4QKDOFDu2GWHCuX8tdQeiV2ipHAwIeth3o4RFs56nDa5O+/E
1/EoAi8wjmQ+C3tQJZjPZMk3JZXDjBFF9LXUwQC7eJd3G1/4olJtTgRa8IF5jFKNi4aZn9kYdicf
LWlbil+taRNM366vIQEWfGR+jjSxzzMoE2avonKIsrc6GJyYnpG46oxeDJCPxxtW20wDs4j6c+8W
D9LOdPuD/JnxL0XkALD1O+snRvwWky/EVsLwDDiJ/l4eHycq2fSxLL/fGxcBnCsBytwEwQMIiCM7
+h7fsXru3MUwR8NOnMYdN8Z9dwrQMMwoTOHaE9cWM7Fr4jnEQMeBlg2M82kMNacSnlU2AiIIHK2d
jqmlOX2UeNfthFpRDj9msxWMvISdjPomkz6p/fv176+X5S/sg0MM3QwKuTFwQWqP5T50svtiqzR2
+LU4x2+NZ21rO3H9hz7GhC7LbXOHEE+ZJwclvjjnAshYgI/nEVMLG3QDyHcdAL/waMCnrheZg5A4
nAPMpIO0YoNKa+ZSmXs9BBO/sFV3tDxq89hNvvC2M6MrOoNdMHr7dZxbWxSIyob1mP1l9/iYvao1
TYZhNcD7z2FvC98YZ431kDjBU3vQttJ31iwiUZc04YDwQftKSls9zaGW9Ni6NeqEQ4S1YtEeH6Kz
9mXGWAMQZsBnfIHVJJRDt/4+W6jM+SF9a4yNkDM/5DCCVSI6YPbfVvfEHdUeRuweH8HvxUozxwaC
EnFXZA9p8XDd9onLhieggh1Og8asYwCVr76th/d8vk3ys0JR+lBmr3AgYo6tEjUyrITVw7NBLqFn
bRrvByU9hdHENc0PctHQF5hJjPMqEG9H67XS3/X4/vrKrRetLWyAQ40smFU1mLB0IkI7uoO5iaA5
30hb0WtvaqcG027U2tdlEhc2H3wXBSmWJXbSAumQZicrbmwz89KeUI1aPQ4ypGhIxhHVG24ZYzRt
d6tHmZMMxKVC6MIPdsmbGmW7jHcm0D9XxUnubU1/Svrv11eMOD98fMMKlHLAjFVAu4Q8njLcoWl2
/zciQHeNjB3YpA3ODuo4meLQRKRNjOqtHM/7EaU810Wsb8hFBHdlpEGlFG0NFBDbh2Y4+8NL6n+6
LuIPKH6RwW16KuSV3I8fAUNGE8e4h3xQ5NSbAYHScqvfDM7//1xzdMQZP0XysWZJRZowY1G1brJu
MxFkIIbpBOnwFHfJsyKZX6+ruH5lXMRxb9bJ1MQyH5k4ONZl5JbjKRQGe/Bv+vnBsGInmSzKtSB2
jg8+S72cZIEFmdYuMFyEUJirCAqpF+2c1G7nIWnP5lgRqL5u9RdNOQ81n8dBE2QcYD+fE9DkSLeC
RZFqUKvJfsPCrxDjuO0NCfZi3JZ7xLVvOy9+UHdUteEf7o2LLmyFF3J0yZd6heXpxO3ksMYZZLGf
VNtAHxVivcRBWwelizD294WwIRQRmkRBvFto3Vc4GDupLl/0UthJeUDU3lOWwcFGIkwI0bCsnAql
uqdAseuI8MwoM+BgY658tYiRjnfjOtz5VfSiG/Hj9TNFieBQQ7L6PugFaBHU6Z2SV7d+mxF7QiwU
T/dudZHijyW0GOMvfnkKZMxz/qtxAxcksjhoEIoZpIYY0wM6ybth2jbUgfxDCOanYVmcwyhllV/4
LB0j3zeTXSLpG7qJYz2bj9pBcxK6u209inoRyEGAXMZ+afXQiBUJRUdpF2CIku7J6IO/bgHU9jAL
WRwZUeh0q2XZrrLZ5e1N2Hi+8ldB9YsuHARESa1LObsnpMp6HqThdpIl9FnMm/9NE+7wm0aSIncN
TToLM7b3MVpfdeLQk3bAn/pm7ruqhAzG+MIawOFhtXj7fSTjUdxExeIIQLM4CBAVsTG0BPKy+KWr
I3ssajfT921EKEbggMXhQBG3baXmkFPrD+H4ZW4JE2Dr8nvQ4z8mYPLcQp2adWLHMoyl3h6bpDhK
s1nZfdvZvhS9g+uO8LT/kKS6COQQIVKC2h9kCOwmx3gSt2xy/bwrX6b3brDlp3rzkUnNbfl/urpR
5PLrcUr0IB0zlg5P/BslfkxKIoK+Xp30E+pMkQOGMa6KPmJP16w9GRito+aBLWiHCbQj8fBJEA9g
XYjS+2KgRmpcNxFT5IBiCnrwAeXI64z+1gif4oIqdLmORCbfkpJI4I8o0NbrZoHXNYU96dtA+Hwd
I/7w6rvYBQcS4HCZQDyM5RMP/qHZZmfTrT5rW/z/Dowmd7lDJQhWLd8UTRSxiOit5kcainOkj4KA
VF8IHm8tl5xJzA65Hu30vD4kc7YlFGSG/dtJW8jjFByVCvXMAraJDVxtbqID61oX0asUHqjk8+qG
LURxYKhlKJULywiUtOWN1NyEyd6gyG+p1ePwr5n9fBRCjJUfzXlXJ9WzoopOOxuPWVV54qA611eP
0oiDwTrMymzqodFg3eWKbaDYsSdErDvEl1XT2M2/uHAxTydXyxFpS1AE7WdLfpcMwWtqzVHVzGlm
zNeW9PYwGxicpYtvcl/3COmP++uKrt4rix/BwWOelJI+KFC0UeebXPqmZP4u1TXPN4O/uZUXkjhA
jAWpTKsAkuLsXOefJhOIVRNovwpNCxkcJmZtJFe9jzM2NF6e35kqUc5FmIXGQZ+kxkmd6/h+ND4L
6jHWvTjYXd+Qdc9ioQP7DUuz0CLJry2s0/yNVRpFm/5onnQU+sY78MmQBUaUAXAwURZ9UcoFxKnG
IxgGgvKpjZ8qikqG2hgOIbIswTAzldU5mHsxfQio2PXK91XkIyVJFU1UJfKxm27GaPCgrgF2+fd6
/GL67vVdYfDCgekv3+fgR1NaowDFP7ox1QfB3/bC0RQHuy7ver+2x4Zwktag4RdxHPxYwlRnkl8x
PqreFTcYlu0ZNzMIVcoDuFYJCFgLgi+l8eGbofOVXERMFxPO2r2EGWMtOg6ljXqk5rSuxaZ+kcSh
TVGOShRgxhgaxzWv+BJs/KficyqClA2jTtz+WcCMxA1VQrdydfwilAMepRfGMpmYbfTNgIkaGIGY
BjvU1J1NMT4bdb+9biuELfJlg8KUGLXSQ16v70PEpP6CL/0XfZj8BUDoVjkrZYntsiRUbGz04lxG
BAitlT7+IoMDoWlSDVBMwQCVQnMTtb1rR3OjiOKuDo3ebsXRm8J4G9XppghD20pvMFT+ThrqG60K
7UCuAltJZTsw6691NG/FtvX0WXerOqxtscPwqkpBPcv1ZV/B5l9+MgdkoporWiRi2cM+fa/K5DyL
03HW/4LVBmJ0TRNFDVFi3o1LumoI5hirHyfRAU64l2XNzpCEbZV+G6NpLxTGbaJSjc3rNnWRyimn
gWC9jntIlaIHLY1sJfp2ffXWD8lFAAfQ44TbuS1algs/WdXBklJb7R+naDPFFrFRlC4cliph5PuN
Dl3U7nm0BJArELqsCtAVNJNjj2SVp1UILECMwci3GsQwQrzKh55QYY0DThVxz8gI+eqGxhfKiokV
V6aG8xGefmQtk8quj8U2OBfP6r5xUWMEhtL44G/k++hWeRVc6jnxkdH77Upa/ATOJPyi72Slw5VU
5qlkm0W9xySunZoIN2Uf3CRJvinibF/E/k4dq5tejV1Dbu+C+WuSJrtO704ZlgWMybswRBBLb7yg
MLdK1Ll9NdqiGe/n8vNoqPepUTuVr3uJEL6lZbaPDahWZ2B/VTpHEdIvqT8lm+vWuLqDhiHpGia/
aRY/9LoVBDWMGpzlyT+paKegJgBT32d/X0AoembNTO+xfdOseEUvbscpIfonKBEcgrZdFQqJzkT8
36jAbX8+pokQKD++3/qP6kgQ/1K/nwMEjK6uYjPFKWWk2tY82W1HEfFRIjggiDJczH7wf7dEnBeV
DvKUldJ/v0RsiX8/gT+tlJ9+p/iDXszMS5vEwh6Fc+ZHdlHl9pBTlw6xUvxsG1PL/baq2KXTCk5o
FLbQUJBGKcN5SXGQaW1tQJmueVPqV7MWbV0N7c6UiXfvqi6mKiqGqZqyzo+Z7Qo1sLTov9/1dXf2
IoDPM1RjGZpNCGBMGe+c5qJvyc4rR/fKbUMN5Vp1OhayeId2yOdUHKCM2hl20fZbNpo1DN6vw+Fa
rA8Pm59rxmcdRFXuREmDSoPToeodgxZN10g3Cfhbyy3mW18XR+wQP7jK8vM4KGUmzT8l0+Pfoe9C
GyZ/gb4YR4kqwhTfz4RPWfnadk/Xf/+qL7P4Pge9miEIqc6+L+VPVnLKLfNQmu6M0ne0PBKewNpz
/Zet4XC4hIM89wUs4Mc8mtQtOiSEWFG9f2TvdU0hJFK7wwFzGUaKUczQTu9fAxEzEAjgp0yaQ2UZ
51PqmEKd0tsSgF/FuJvp/foWUUpw0NwUmAFjiVAin0YvnarPZWR9vi5ijQ4GO2OorElRluCtc2Ym
xoMasweBcivcYiDSrty1R4wLRa/0/QR6wwANW+GzfKNhIDDxpGZr9NvNsBDNraGplVVaN/CmOy12
5KLbpGw2ZdajzXbsPoWK6Mrl3FCGsb6oF4W5RU1HNW+tEFLnCFFzPZhuFSHbJ0N/Ev3w2HRWYutp
5BZy4o15fdTS0vHb2ouT4VPaDochkL7Urb9ro3ZXFskJVHy7SGYTwPXETvTUyy29tFtdDeCyv8Tt
uNGV1lamcCvmjdcGimbjXB8wPRztvvM26b5YfbhVm3zbNvlpsIJ/TEQAXavXc9vQ5m0j1ccgijoH
8yYo12LdiH8uBX81TwWumNjAhanPXyb/vRRuBmq6ECWCg/5QFrpAYneyVu1STH8fbyttS5jwSvIX
XSbsH8PSLJXn/hzbdOiCtMdLRqhsVXlVi3urQTczaIYwG7F/Ece3Fg7Hdamrii2EcoimC6kStlYH
xaR8j5LCjThVN4lWEg4yJYY7nnOC7IvUQkwiHcbygBEWQ+9d12T9mbZQhTuHlZ7qQ9Gz9attBQPR
Ytfa6Kds390km34nbdXPGG7vDLtip9ndJj7SzzRKS+5MFmFilJoPLc0+PqFI/6HJ1Y1R6MRirkcM
L5rytbviEGAGfQBNrR3LcLJubTYZeXIxGpRsLv5gkfkN3xbSONtXgmhoMwlahfvwTt/IB9nRnfTR
d4fXurXTF8vJThiI41Vvn+Sz5ab4Tyzt5vrurntFi18h/wrwmOxVRxU7HZPhMPb32E22kWUnexXl
EVS3P7GRfAFvMPRG7bNTUVgbYTqbpj1TE8hX8dtSMfwM40INg/e7Br+cQz394Rn/N0+6VRd/8X0m
f+F3yRnYw3T2ZDSZGkbpGPVRaYqt3BBpEnZ0fzePiyJsLReCcCH3Vqzgdp/yd618nfvvVW46uX/T
BJpLGMH6ohmGKRkqxk/xTyN9GmtTZjDSY+ThvEdPFEabYD5MA2IUjN5xpT1Vyr3+wMAG/UckZ3f9
iCvVYKbQC/d6jQaRIndyrd0o+rAthcBRZyR4taBwVFSQEuC8HkJfCOdSXMiHS61sskDdfrgvvjef
giPrWUmcPEMUw5YcrPquolLy1CpzplNZs9QoNVQOe9mTqvKroM5fru/k+gG7rCpnNGHcdq2vQYQO
N6mFe6aDMZ8i76aEcHdbLs9JOvRYPW1u4ZSZm2RKnDinlovcJe5ys2otruKYKXM/bKqHFDsUv6UT
hlOYtoJpkQKqVsGtfX0F18/3ZQW5225oDV+INCiH8VBOlW60GmQo+jGOPl2XQy0id6epnaTODZMj
Tcptl7/FbXVCmap3XQr7yu8g8lMbnrtbT2LFUlMsYbxXPBRobDvULtD08YRlG9xVFoxyr0cixMzG
ZOeB6tTd63VFKAkcXNSlgsnHA5ZL6bZGB1/0n+vfX3+CXiCBZ8BRfKkdrQgqDAe1toMj0oWucdO9
gttfA4V74CVU/8Ja9Qwc08vmcHgQNWaBWXzs6i1Bcf2l9ApHcOrS0UEMGW8O1p7knKZWkRnl4k4J
Mag4MTKsYo3RiXA2QJYmvqqouOv2IvqD4q32Tizr+i120ZHDiloLFISh2bKi0WV8Gg4zRjbOu/yl
cnXbOLDBQP4LCEV31+VSYjnoQCP7WOYVxI79S2q+lQ3q9YNw28YoIyMpHNhtce2QcZABQhzU+qG1
FxyVbvzEuL3YVdLnN507uekG+9i419UjQMrgwKOSBkGZ2Wnw0cYm27r/TR2O+l8Uaiztk09p9xIS
9roMKYUxuL4OnrRo3kt6RBThEUjIZ5p0DG8axwDLpzfi52DQzmOQJ7YoU/zulBwOQiZ0X6hGDXXS
+h483q6v7iuyro8SwnkWSjeCq2uGECEHq1ugH0sT42PkZn/dAFbvRhRqWMxZk1EByiFukYS6JWGy
AIobROec3jEmwj6wG5cRv1SP4On7G8d6KZFbPisIBYynGyQ3n1+CGHewWhNWvfr+WorgFi8bI19M
BSjF4ImdI3Mv71sMb6m3zAcllnDtEC2lMbBcgGFZj0UhlVBoTrwsteXvlhdsBEd9lB7K7z3zAsPd
f/PwWzORpVz294XcLMmzqVKgZePf1Mm5mT2VCp2x888j0lIEh7qdogxKrUGEuvUPuccm4LB+Wqod
ha3QNTEcyobWrAimhRUs5xt05Y/lM7FFlAAOWa1BK7Jpgh7WLkQD67+NAsM3HcQG1V5zyi3V80Jt
Does4PGo4zaERD3eW2hdV98H4/W6VsTmfLyMFvuvJtGcq/7H5vzgh/rBPkddgasvLEkCAxRS6zpI
CjlVBBDSd6iNlDDEivHqjQjVGIcY1zwlaX2Xfgrincy06HxZSCGo9M+yfFPU2+sL9gdcuAjgwE7X
ykmRrA9Nyj16nnZxa8soEGhOaHvaxtR0E1IeB3VG1AUl2FU+Vu5keMGhx1s4g70lbu5QZMbrMHRR
jgO9WO7TpK4mEHip36VCcoTmQdGeWitxrq/iB6/E76f1IojDuzqPCz9ndseaYMonnVVFIsYVPUdO
vwl3lQcauBg3iOylbCjXu5m713/BGrOBurBIg0O+vMvaTLWgKuv3QA2r67uVKzwkqKmenfkTIw+z
wC9rPNKrvNbC8ItsDhLVZqrHUoZsdTthDnt06I9scvh807jFk2yDtmwf3A6BTai85oguVeYgEtxa
QxwzJEYR4kkd0B4v2cEXfV9ugrO0hb/YgEsw8UJc2oQLvI5kl+3msLMcRNHoAihsRKfR8mI0y87/
64ZyEFM3oNMMmE8g44UubnLPb922ccpju5ncA1gZrcFGpfwLOzeUfgTq8N5phi6YKDCxsk28V+HX
j8T6Ud/nQCdFlEMUSqzfVNwV6IITqPpUdrCvnEe+G1a1hmoCM6HkDveTo+OaZs8/8RGeiNciq0bF
Xv/gMv40CL6ksjGyPghB1u9WGPMps57mG+XGeGDkj0il2SC6iZ2RIkCmVpH9fXnZTa2ZSGyXCnk7
yY+1+Jk4YISZ80VkejwZps8OmHiYT5glf2zOLGqfYJavtBF3rWDTMSJKKQ5LpC4zcbCYzOQFhMM2
HfuiJHCwkXShkDc59krOXTwks/jp+rJRq8aBQ5JVZoPpOBKir54OhsrE81Xi/KxGVBbQx9eomFon
Gf04Y5XuWzfYARxc3fV3YFPEozjfUrV8a0xES4TnS1Z63R8TPYJObOxFv/fPs6d50UFwyh1CDVvf
q3caaEnS+/DMklXXF3Q1mLPQlm+aLcOpBBE9dmw4mNvgiNAK+I/83XwYkD1K3HRLBnOYF3IFP/h6
Fkwiht2BLfaD1DTHjYYanUOGvI248x2KyZjwUvi0SpukgZaHUC8u76vpUGCIhF6ffYsiu5aIC9Pi
AKMMs2g0Imb593Lv5ntkpLx2V8X29Do+NC6eMZgij+jvsSSzApRozj1pJdyXrQ+DZYO3mo2ybzbt
qbHxDH0FlZXX1x8DW6YX6s2x/iD4CcwWByepUDRj00Iu4zdNDtaGEcaKO4r0k3IALQ5UYjOuwMgJ
OeY5PP2gnQk29cvssvHnptu4wR3r3Os3oivCISLTq8SFx7ffGkGNKSsptlbciody39iNkzznuyHC
kMzSCVzyxqM2lHNPwiH9aUvSXgO7FOM7VpBICDZIsKIbaDyEu/igUpkLhp5/Ppkq35+bVlnWJSq7
H5rUVpJbEfSxqSY6ufAAgkMnLAnXfhXNwfCoKJouolSH29hOjbVC9zvJVaxzbz5lzSb9m0pcsMP/
FMFdGHLaBnWV9xCBgIJ5b1BBwNULb/F9bquErlGtKsb3DdH1s1MhvhH4vGp8sibrKIRWFVQy/eqI
yEorKEWFPZlv4/0H87Xb274n37KmGTqvvoqXC3Hcmfa1VkssCZ6xWB7D6cEPtkF0EsWU2Pn1Zbto
xe08ujOCpMaIEDcY93N8X8UD8YBZPUILPbh9b6IRE2Nq7IsU45FyqMNNZuVOGWFQIFEyt/5CW4ji
TEDyhWaoLIhiJN3JMdqMra2/qiDdYfNl/bfuLXwOPCpUtv7Yv4jlwzFyHZpgscQSskep5SF472k3
HXj2UG5x9zfUF6q0kMa9KiJj0vth/lcaa0wM3fTl2w/69W43E0QE6z7/QhzzIRbudxpn4zzJHz7C
6J51Zz/bbCKPdtb/HexsvBPnjDD8D69wIbGoaiEOMSIHftCEeTzg9wEfaej2GHhWT/a4YZn14oWa
h0ycgw/vbCG1CpKiitgm6sNT1TtWRJQGrSPsz3P2sc6L7+foFLNSFiu2jK9W8lT7L6K8ub5ylAoc
YhhjP4/YLrjk7QHVdmr4ev37lAocVIhyUBeDyhA2PsX6QZG2k0I5wasu6cLcOLSYunzIDEzCRIip
+IQTtbVulAcRIXw23HOiPP51X3EhjkOMUhlGdVYgTt2C9BBOTHMunAGFD6BOnzcY5PYcPosYV2g8
XV/K1arYxSnmuWJbve5S9LAxwYrHXG8UbMVv+c7YtjclolidPX3UzQhHqg+TqfSba3FRmSePraRQ
i2oNu8gS+izp06FFSiZ9RQL2edpYE00xajdAwdLYa+a9iYZ6KT7gErUBlcQVQxgmP81tSoOuSjt2
Mw/HXDvH7WkqiBTj+ttwsWzs8C3O71iH+WjUkFGgB+ek2cGnem8cQ1ffp3a+Y6N1pU1y0j8jpYDJ
a1SIlzjafAVqprZRLhRYzV55102UYeQ1AR7rj+2Fghx6+GYHcrMeIvwv+R6li0cdpMIsw47oItwb
SiMC5WUeTEa1n+UW4mrrPA93loQaidaTkr/KrS9PGocokTx0Ulpg46oNizAmqEzTbiqkf4Qtxsnt
M4K/abUccimPgxQhtgorlXC+ei94YKF/cR/fgDV+Q68h5fDw5aZTXOlqFkA3NFXMnuSO3xSvBMug
VKP1IbwZNwgcPDItr6MXASE8WWwoBFk7shs63rP8U79j87jo+STEsebnuuXmbGlCBxNhtes9CIwl
UI68XVeFct74glIZbVBCrLPtApd2tKtAVqy65Sc2iIQuQ2a2dgV7eXpY8HNmPkovAIpqY8ul188Y
WDfc64JsT63zd7UEC1vkSWKVYgqblDn3lvksNaHdjugjfLi+gqvQpMqqaqExCv9iu7gARmUQI1Ux
Gky7T14yBUxf1IFaXbSFAA6YYkkb1CTB2zSGI7iXN5UDZzCzjZswt/W7aNu4zLtHw3taIVJLhVbW
HeCFeA6o+h58hRmG4bpq6dRgZjTvRsyNUu3Xk3LPRsQH5IzI9RXVTBPTLQxF4R1gGWNUOmuExCrd
i93GoFjTqO+zvy92bBziqO0TfH8IHst0J/7NhHbGrPRTAc4kxAxRTHSUsDBNt5k22Sb0gnN/AIM7
6s8F6tW36jIupHH2UXd9qwYN1BF2JYJ9P3KtygHOG04wdW2tYtJCGGcN5jjlcIEBF13gldGTUt5Y
/re/OVCX1eMurApcRCVKs2Bwwp2oP48x8aSjVOAuqKZspSFO8f0xfs6yr3KwTajkwDqqXpaJd2+b
QvZLA4MDECj8Ua4nPeg2am6R0KPj9qQ07klsBZOozAHsrXanjWB3W9QXbRmGi/a0A7/l9f0h1o/3
bONECqcKi+jm0SluznI92AYVaSWOKO/RNmWq+orAZMhol5TAr5sTsL3u7y22iEOBSQ1AylpAROv2
SCo3DvhAehRy5nBWEg/DTIkH8OqDQLUUWVI0SdJ/K9Kbhtmq20oC8Vpim35oI5pmK/ExVt813bu+
ReuO0UIYw4wFxKljXYZjXbNA/OTIzv8j7bqW49aV7RexihEkX5kmS6Ns+YVlS9vMOfPr74J8joeC
uQfn2s+qmqUmuhuNDqtVG216GtqXZewhGBzxmOxmukyYExetK6JGaasVGcwkKmNasRZ3+pwAtkGs
Seko1dd8O4HEBxQU3L0wq1HYBYwlLov9qdfMHmA06Z+jxFHjkcyPwnhCaYx1DU3SdeKACx5dQEfZ
nbfUluefPc3cbSPrJ6cRCYpiGob68WJfnJwhaZXQFxIcLLI/Ep7GlS3cpOj00O57bC0O7OYhwOCi
c11hVu1tgcr43CAhQt9jq7pTC7et6uU8frf1KGIBwGhGkohFDcXAtqAfdDBMecEE3K3q+Ec6Akvb
0LC/nWPh60/WCybrhIWAEAFBNFJaJ7IxLdo1TcP17JTYw5tyH+0wpWLJL7R1RYktXr1v/SG0gGf0
piZqURu0GNa4o9PfBntyNKzJoTFA9XL9+FZd8gKKMXcZ+599hKAo3EZfiXyIpGdCOMNU/2IGWCtm
YqsC0dk2Ab0JlCGawZRLl6pggtjO0PZUu8XO+B/mFVedpXYBY2MaOR6ahkCgUcH28/HOb0+Z+Y10
+2B4/pNPd0FiAhq/C0ST5BArm06R5GnCOQPH+XWM9dL2QhzGvJSgMxqsVUYnTG1lFgiUt9H+Hyzt
/CLtRafFaARv7+q6PV+kYsxNMbMmwlZlVDX8cyk6vfx6XSL6/X97yF0EYjsF5jZsS7RUwydGRz99
Scg5Ud/UmNf7st6BucBhbChW0ohA7xFJ7ylfru+0WFxJvHAfbq4L9C9+99cXY3sBBpAq5rIBpF51
sxvKp51SIuXB6Rya659d2tIH6o4tB3f1pIgiElBEgZOV5Rgi8TBjoAIpDMqPKtsolnvmfX3IdWvc
j24O0EzlybpaySPYH6hLpioZbF9JNoRdmcQabakrdxm206NrUQEN+rbYoZK3k3Kb54tX9eWCyOqL
n+Xy1CQUEXypcfXaGBo43RADcZeD8ZAYjSmx2iI0fRVRQXPfYidoY1rYZZkLu+vntn5svz4hqy61
ZKAyrgDGKJ8z/SnnjZ2th6eLL0bPcBEHBGSQAkkAQPmlcem7G40GB/1ptEdoYnTL1X96Rfxm0Qs8
KvACT8UA0iiqwNOsn40N41Z3KVMvXVrFKxmu3ld42usKAmFRZjkxwjRupHiAOpBOt7PiPq1Su8ru
rh8RD4RxuqWpSZHg60joSj5WtCZO38QWNtxzLHhVExayMK62rkVzzHzIMiT7rr8bQ07mnSMGyyFR
linxc/hARyqErSCg+Qv6rLcFR6Hp1/jt/C9isAPMwVyLZQOH4YQSOShV44BO7UbrlJth8rfSpG+L
gvAyW2u8EtICkwlbkrH2/SgFJvV99E4MNpT6Otxz+1hWPd4CibEmVUV3f9ngkMwH2ZZdNBw69SGL
8CSnaZLImTn347r5LgAZc/LDZmqDBKJVmkV79yL0s2Wb6TyHNl3kF3khJz7jqQn9+8J+Qc9BxFmA
hKN2nKLCKjorDSP7r0yKUOe7AKnENi2DFlIFnQIyK4IlvsdoeL8OsurBF5+OicharRgNg94VuvBk
KA9G0Hti5M1z4f0dDuMf4izym9igOqG4M3p5R9PWA6/mfjSOg2CnSIYIK1NIgI9m6rtwOmqme10O
zu+zwyOV1BekCCFHkD4EsmQJAa+vj4fA3Kmd1pSzUMIFNVjOGyDj83BdgvUw73LkOuMIsPm3jdUA
ACq2oVeYG26RNaCPeY3j5dbDvAUS4wgwJZlrSozDMDAgiRa60ss21WDl38lr43RgNMVuqiaztNjq
eI+A1Rt2AU2/8sJ4tC4O4jwHtGYpbz1u9P4lsSUNK8pjV1AsXm2fd2iMQzBSUB2VM75p2Lpmj6kl
LrsR58rQGW9AEq1XphYIiTjaooxRvNsiy6zJ9+F9biSJRz+4/gRdfEHGM6CG3swptaQR81i0dF/l
GPUenACJzvSU8HLdvC/IOIg6M8VEymFYVXIOyrvWHP9MJRACmVjFYBC2rB1ObRrLBM80/yShcDlu
3+ieVw2zC6nNexLSOOT3C/6CxZwWPENgDvT9Pu0pvXa7pT2y/L6H9ZYS/YLDHFI9SyRvZAUWlmKR
Zo7MVbJJPeG+1i0Vj7fJCd7otLq45XaGrV+BF2TmvHSxqTtk1NBh+TC+kT3lWQqeQAX03fekO/PO
8MSXSPoj53vBpF99YdRd2ZaKSfcHjf4p1V91Xpp6XQd//T5b4S6aQatznJ0zSdikcjIE57rr5WgF
W8pWs15WRhGn1XvjsdskG2lT7doT95lLr4gr2sfWsjs5zyXwGCOKvZ1cuuG03xLnY5hgz8Xi6AFb
0janZsC2TmDRMQYTSXaHbh+s3fnexCZXOtMivI+8O3IVFG8ZFcl9jb6jPiuCopTEDPBHRzPQ5QPG
PdfgUb2tBkYLCKorC12bykoI9I569PGgD15TObXoqjwqSR4KFXSBEhRxbyY1fUCr0SHpsz3oZXeg
Z9Asvyl5mQjqDH5Ti4VIjFPKRbNVGwL1Ew7Njyq0yx0dauy/k3fVMjpk2cUI0/iUWYO3LGbVsBbI
jJvK6rlN/IYij6HTjYmd8Pi/1z2hoaDUIxromWafVPlQK11Muw+kh/GLAPriW5o2jZ3MrhSrexOe
S7c6UurUktf0s66MF2QmnprTqtK1HMhp9di0ma0nu7QreLcXVenfD++Cwqh82ZtdKI9Amd96R/OS
fWJrrnhLR2Ezz3S4nUU8PEb/Y7CCV5IJPPRJeZRcLjlJN+Kud6lJm6XFnUjiATKmIIblbHZYd+mA
eZIm8aGfD9mm3ILagE4Y4hHHs4c1NymL2M4kmpqhy7+RUsxSbZTUHjQZtiCeYtAGExlPxhS5R17R
Z7VCsURj1GRqh6EtVDjK3stuaCTc7osdnZwM/qhvYAnF6EoM/sFIiOBVdP2271xB/cJ1XGtXmQwO
YpOgdgY2UOYqrqpARu6PDlihsTNz/Z20+dni9v+/MRcw7HPLJ1qAddAfs0Y/4yh6i5UbXgV8Ndhd
4jCPLoIaTGPQERjK+0Pr04WdbPwtbbkRuOt31vzwEozRhHTqgzELRASi5lnPdhM6SOPzWJyV8tv1
r7daCqFbelHeFImCFPTn60WOkrhUEiClGKCSXRAVP/lotIw2wwcXbn2KGvsvIZm4MBUGrapmnNi0
n2HD0tYXLOUm/dG7Gvox9MHKvsucbMza7bKUktHFEWMDlRBDylpCx1RRnYom+MsvyW68juJR6dMB
GDoyTNG2OdF5ydfOiRFbvzu8OZl/0cdfB8euvk7BYy/H6kc5c3ABh1hxvOsc+oYwHd7YxdoFtvh+
KqOPZoc1x5SzxykopUBiheFDyOOPW83RLUEYn1TlaQlKB4DEx+5DIrCZuwooBQI7Q8cvlyOSJxRz
fyVTGwqliC9ITkNqUeehnn0vFFFmKp+x6simXBwmb+fVaul9KSZzi+WGX/UdAay8GVx/r2wFFzuc
7k07Qj8BZQYieJlxml2435YJ7Ka5HKKeKicdLMjc5il8yDFEjIvMHQ7iCy/7ydVOxq2IYizMaQu8
4LlzkXwAx7b0la6PQu92bPHe0qsJq+U3ZVyKmpZjaoaAoxU09LFu6VYs8OvYf9RSI8uGooLHG8U6
tr10TFVjiI0SSHf+He3PRfOnHYF8GTrKrxuv3qFE1sHyb6DiwyYkJGkKBDIlPxNx0qHdhjeSC/6J
7XWXvGoJCxhGO0w9z8W4AoyRxVY4YKnLpiw5bX6rXClInvyShVGJJk+EWBcA0oBbeU87Z+dttOl3
81Y8Z1/wEET3R+iaG9H5H5qG1l5RMiGSitICCMbY52BimrXahC2cc2gZd7MzPib7D0rY+QYMrXZs
xXfzid9gvW53C1zGx2ByiJhGDdy8sPLd7GSutM3st7m2ypsANCm8ysrqRbfAY5yLPOWjXNBe2gk7
tSLyXU8211Vl3dR0RZQIqPTQfMJcpWFR54ac1fQ1L9r9rjlF2Dwtuf9DjoIaLfuekS9IbK6lVVVd
7XMgSbejMzvRt/qxQaHIcEpXuu+c8ZmmD4g3bY35T55Sso6GLwMDyCYhzGcUkFvsNDrY3X6RPGgs
uKbQpOQpe1zmVuTxMpur9reAY+2vKSUMyiG21OJjW23KZEsqzrmtzsovRWLMb/CrUTAorYi6kVPQ
ms8eZecOXGMnPLUH1ZH2kxNb6jZECU62hi1S1BzNoUHC7+d5+aiMk8aKvXEoKMNf9NyjBAcycrfd
a3eik6FpnefS1m+gxTdl9DQo29Y36etUeaB3Xu6RwVJ3xgN5o0y7Bm/NAucI2WdIGZQJOqUhXB86
kypZWW93mBH5u0/I0tI2eugn1QyUEU98evu0W/m2c4iHoilXKz86h68cGFsGGoZ6jguwruEFJ97U
Dr1Z0feoW2j82eWx3VKOK1feDlZE2RUCBO/8c6Rqee1/YILCWZ2MIKS8LqUxWUr9kk033XQ0jFuf
t+l+9a69KIzOuOpB7qWBhECiRa8UFIM0Ic+/ilY99AKGcS1KlPhFTo/QMAK0a8VHLLXmFPJ5kjDu
pPRVo2gom0+MVUe0E5fy8f0PpYXVS3UhCuNSakmrjYTS5NFkjOzSwVE6WREctT1NEtJpB/HANWx6
4tc0gnEjNRjkK8PvaUdueBZAZpKdekt9wKQqBgOxVZ1nczzLZhzJkOu+mVMWHpHmr+VnegcJ9tto
yw/TF/hMd3rh3eKrkGCmkFVFEQ2RzZiPemFkUQ7IPL5Xx83QVlYV8aZU19NNCxRG4VVd0BON3gij
53/QZ5kixvRoRr7edIXDcV2rx7ZAY/Q+CCR/nAmu1PwLHQ1snpJN6Kk7OqpHvqcbbnmX9w0ZIxjR
G6umOvCMp879OjspOrfJq/GeHJNz85BuWo+rmau+aiEiYw+6pGZyTPBBg2fK1NQ+BPvgKNyrzhRZ
2oa+EIZt+5ryE4erN6tBdCIqooq4jMlNaSQoyaQj6msw3hTaygE5e0s7afvC617+iKZJXqDR/2ZR
kYj1ZADHBAyQsgolWzRIuhMuIeosU+5Uwaq7XIAx/l8sZ10JRgqGXpB82zQPHL1c15PLt2OsQDMz
U47n7mfT0+xIVmUjH9UM+H69S0OFSLKx3dnjwK7rygWWMYcJzwIiUfoZmk6cHToGnNgpGPMIaIuQ
zd6Yu9gO97xIk/c5GauQM2RrjQywYnGTTGeFmyZdNXNTlNC5i01+2FjyWTnq0sjEghYhfqZJkU9E
mpRuPqOphsjjJTZW5bnAsWFXMYhxZlCioEDxKvGg+T8458SRh424ciOKkqzAB6PECHRyUMms+b51
YVvg/RCOOdct80RizCvsQ7mRQ3xBStaVudUGnJ4ZavUEOQaQGn4l9zVPGVdtYPEVWSNDB07hp/9R
Rv3oJ7jogq3qjlv5vZ/s8hs4Tg68+hEPlDG8XhnQO0KJeOpm26PHn+SniVfQ5GEwVhaRRso6E+oR
oa3acFvxLkrurmsID4KxqKSc83GmDCGJ4dtDn9izsq94dA+rrxmFrhZGCkMnKEd9NqtskjujDxua
M8++6R4dC0dx6Cg6+R5Er851kVaLAgu0jxzAwsMbpT6PKR1Xaz+2KsTohEEL/AHvfIyhRw/ZC3H/
EpG5wWatkVKfUERv9OisWnJXox0L7aceZbCIbnldCWtWthSRsbIo7pVcqHBlCvM5LEdLSFOLI9Oa
61hCMFalVY0iGx0gem9yKSOd/6i56UeARbnweD396zqC2jbmSGQQ6etM+CH1fa1mBHiUjY4+Dn1H
dYQTjTv4OrKm9iAd+wXGROFDHGhaacCyNOk51Dex5tsNtnZzPuHaLblEYdTemDvNwE4ZtHy5eO/e
owMa/JeY3cYcCPGiHfoRnATJA15bIkc4lol3EoLWiD++ZLRTZPR03Ha8Yvaq/l2+Hzt+qg7BYPYB
vB9B8thszkL2cP3b8QAYBR9IaZoilvI4Jrq4s7PZP17/ferX2GfY4mhY8t14CEdZn3E0qu9KyWMA
eu8KjKSSYv8dDpVz4YuU0ZB8rGuHFQl3uQC6HiPH/tHXdnq9jsM7c/r3BQ6YxPV2DPG9xHxTNV9L
5a4z/vKTMVcFXv0VOOEgioRppugQTOhMegu43bu8k2H8QJH0WlzT8fPK9e/qMw0qdTc46q5w+hmj
a7jN/2SEZKkOjD+Qat0v1AKgQfludugoazYxLxij1n5N5RhvMDSzFHxQX8gfCb3sozmOn9fgaAI7
HIWQMvRTqglF9WykoFsmL5q/va5t62cEGg/0mmoKdvt91jaC7ogyFnDfmSbSaPWmUENXJptM4qUv
1oW5ADE6By/dySmp8MiPZC/TlHMRIF9o+H9QYFekCwyjc0pVKePUQJ4aq4GL6UbOJI4f4AnCKJhf
x402dEAIjb3SnKFfovh0/VBWqzVLKRgFq5pgMMwKGOMbeMMpVW80WuXLfDNjEeix8BrR4lahqR/+
XanRoKuKWHCjf/xPC78zzEJn6jEw6V5y9EK8xi+jXexo47ucWbygezXpo0gXOMad+o0YhFga9N8W
5wItLM2xRbaO32O0ruMXKEbHa0X3pRAuD7wx+7nYGxjqlgx3GLnjvDSQuvYJGR1XsFVSTGlJihJe
fgRaO90t3exjD3pq95ybgn6ia3CMrreiMExyBLhWcyPzn4bbu7paq1keEqPrEagUxmEEQrzDrj4r
z9GnGH3FHoJ6G+xELO4Q9jQxbe7Cjf4qnaNbXkF99ehkSUKLGFYgIcr77J7MXk0TIzcRHZeYwj70
5YPSz5ZoBs51i1v9lAscJkgpmyqgZSm42mE+DWNrB6rJgVj1GwsIqjwL+xLrMc5bBRCzse1xVGB1
U+fv18VYdxwLECrnAkStJiPp6RhLaFp4L390CvZWCJJk5D2Mbehy8yyrbgPdzeBHxswm2K4+I2I7
YVVHkUAfF/StnmHzifFYfaw6EV55mc11dfgFxlJ7RJFcydEAsDK9LYLWMlNwdwX/tKB+vv4h1/Xh
AsTo3Zh2SdFjOgNdwC9hcxMqnMrIujJcfp/Rt3HsO02IIcjob9JiX6Z7kny5LsL6M+xyMuwEeVkP
ehJqkIG+WShfLC1Zizvq0oUd7xnBOxlG8bBqs1HGyqedG++d+lJHxC5Fe67/hJBbQfnYlPBqQAc1
4/O0XKw6lY4zyvqN1ltDel9IFufDrR4OvX51k6Azn2W0SFpDHA1g/ywnocMSW3vPAkwIY/AeltKj
EZa3G5UHydwcchyXtaHirHxtcExN3da5aQvcN8xq0wSY036Jxny+Kp2aUcVic+z7BpnreBgCOwqQ
1hhnKx88cSJuZNznsKzrn5T+7G831QKWuUek0R8EuQZsawx2VJCtpmneXFSbWUCXJek41kt/7hoc
45NUKWuw1ApwAib9y2bXks7y42OGIbQmOUbchw71Blfw2EA9VQclkgp6eidjg2WjG9MOYGe0r4ZH
9c9RFHYZhk6yQRRS6GaLMLrIdLvqxlNScPcPrbr1y4mxPAZ5WdAeDYiUHo398ITmMks/yd7PHI56
f1091uOMBRpzN3bSNMUmWN1Bi2Zs8mN4Ts90FNt0KcNxedCwXFdDP1bmpU/+/7AwnqOe7GaMJuwL
ULzCeTVR+EWSER6SuLBUElpdOHvG/H5dXN4Z0r8vLumh9jGyEFBfiR1VcrJBbtjhj2HwUBiX0pBg
orkXKCUipinU7T74omp/sBV74U/YxRfqUOYioa4yFW+6Iscw6X6QeeuceMfDeI+0KwtfTSGJuAdl
mUtzwXR0y3Ck2RrvJi+/F9GwNw/WzOOZWaWKWsrHeJKiG6WkDQA92L1TnhM3vqWbLshx3Ppe786I
7mc7vqfsKFHhiDxKvfV47pdhIAr+rCptPaV0QR/i0u6bpmwr4yHsb0n3lJWzFWoH3ccDN7PaMrXl
0mlAb3tdU9cT8At8Ng4qBKLLMVR1sOsjWt+s2+xJu1Gt9Ea0Ymt44WVvrntuWaRuaWEa4eSj3Y3G
4ZKBJNtk6cKXvlIsWX/rp9gZ1Zfr8q1GLQvxGL8jVU3jNxPgyllzmhbOO5c2sSFZqcQlbrnuUTFU
8Vm0rIuStotwlKr4dQ7uE7IP2iNBhXW6LSOvk/4xREfXvoy8ZBXnzpfZ/Rxdn2RKLQO4N3YZNtdL
6AJIoKqt5hn5tiNPxuwFEcdo121WNegoB3oX2eAzk6U8z9IQS9j1blNH1YOhj99NbT5qRWSnGe/G
X3d2Fzj246Klr85xJTptFbutcja0ylEzkWMOPBTGceeV0RaxEWCVT5VajehWZLIE1bquk/9yGV5k
YRw3iK2w+9XH26BCFiHErt7ZQ10ea9OjOxKDlCnakAdzU+5zzYke6o0ecwfc6Nf6PZ65/Af0cBdW
qMpKVCkt5NTipzHaxcS5LiLv91mHrmPFNhmhHKTBUnuCjs9U5bDf8iAYxz22w38eWEZ3JM1rqvJI
Bzi6wNLvSJUqhSlGyxxzOIzapomPurC9/pl4EIzzFZsii8cEn6kwhMchDGje4yDG2t9pNWF8btuo
XariaQ0KbIJ9dSi6G3Nzq8zdw3VxOC6B/OZsBdNMeuh1YsR2HepOoiDfB/upy7dheL4Oxjl/Qv++
UOEsKeR6VgEma/E+VuIH0Q84ELzjYbyBrofGRBQcT4r7A3sREQSlm+tSrI4KIyv/XzfKEuvoQZkV
KtWy3qMczub3cWu6NPkme7LzwcTuUi5fhTMjwft6jANoxYFkRQzYaN7qyV3RcORa+X0ZoyRo3hd1
TdbYXHNh0oysHinOkO6D/BhrnDGjtbjtEwBz/FKk1lk+JgpaCmk36Hzot6WrusFeu/nJyZ/awrFy
AzzlhfMfdE1+AmcUI85EPUtIDJI5Bct5RPk2IvpGDnk9JSux0icY5p7o/cb0gwgylnF9J8vjoRYT
GyMn+3ESXE0rNqqhuNf1kXdurF4gHVw3JSCr+ibuI0ssKo4zWiPi+SQVczckdVFlTQUIca94iRu4
4D60CwxXN1/kWxFaP21nRJ68xXJr03CfcJkLoxDFIMLSR3zNL5r1wSLzoj/1h1i0Kgc7cNF/h7IB
SAqvf1D6q8xNu0RlqWjVKA702YAhqBu6pzbbNF61S/cd5yZZe0d8wmGukrb2dXHooZItFj+qduJm
CCPUj2UfmdcdeNzzVPWuicVcKZKu+S3WRyiOru7q/DYPS6uqX8WW46ZWPPAnqZgbJW+SUmsnnBnp
vw9z+BB1oZ0NFSeUWCtVfYJhnEkpNnozUEOj7eV04to/i7cfKw64bYQ8iRjXUUVTExQNoKb6e1tu
lbK1lOLbdZ3jqbrMOI6xr1s5LwAS0302lvSSe9HXErt6KI108KXcmOfiOweTnvg1jWA9h1JEU6dB
0dNjcK95FQZ+yHvrEq95+KNlBJ8OjPEhWpdN5dRBQL1CMWdfBN8S4/UvBWL8hSooqW9QpfhPOsIx
b+pD49EZGKz85T3EOXrBjqAhNRZLI9WLEhN7Ndlo5DWT3q6LxDFalvJHk4gyaAowNPlozscgna2k
vpvN0LmOw/F5LOWPFCuNOilQBbolB+QgH/Mtf9Q9sVQCdnbBqNq+zotUwag9sRuxtw119pqk8a5L
s/a8/oTDeAdFamVjliHOz+XI2Fj2wWwvHrilNuqkr9gQu7XGL1AfJSIkUjCHiHX3B/OmtbJdeBC3
f1Bo+yQU4yKSSp3QqwEHbkbHcLiJkaL3+72s6tb1r8fTBcYtZHnXETmBzgVZaI2q3Smx03S7WcVT
906db1SFk5fgGRLjGiJBycKSxma9eJ663mqrQ6lyriWeITGuQRhnM55nnBMo++3KKvzCNsKjmRqc
KJojC0v04NOsOaq9MKTwkHb/FGA2MX/81fmw5A5oi65EQcL5ZCk6wEG1GcfivtJDd+oFJ0wkO4zN
b8qU/kkrxVIBWaIHEeQOGZhmQZi1pw4WmwDvxFc66Odbxnba8lifOEemMpEESBGxnprgyPyh/+Lr
las20nMSF/u8Kf5IO8CXoWMPhmiwLQ1xIyZCrgcwLTXcJdU3vYolq23Rbzx3nGaof4lcLlhMHDb6
fTt1io+gWdFdo0o3Odq7dFW6adEdlfVm4VZy5Ul1O1tppG3UTuDEt+uBp6kSMF2ZGDKRGe84SkKv
z6GGxJwz/VCRveqxHjoBmWGADu7A4ZFbru2PlMUFHhNASVLYzbpI5I8WnPace1h1K2Iw1NbvaM+h
j9GPEAN6kSe880ZaVs1xAc34TKkcw7zsIeqMR0NUP+kCls8az9cNkgfCOEwdzGV+U6sAqXa6tsml
fWJ61yHWGgdgexetYYyBJIERDqWAvJNL11TRVSOhM9/jDQt+YoPzVAcL3uq1doFjVEQxU3BpiSHe
QLI2WV1T7Oa82Y7mG0ivXpNMl63aDw7oMblvM5RUfe2o++MrqStXGVQvEXUrCjLsIMfLF0MLt4IZ
hVahCa4oY5w8lvZtp7jBjAVIyHOjBfLUjoWDbZ+GJczmP8Uk7ZQZL8qp9wNLNzOsY8aKx9FELUsZ
O6snlRsp/beuzwKr1HVbk+ojiAQfRs08hy3IlOX4H1GenoupLSypbQ6TmGwyyurm5++FiemjObbz
sAWj9DQczDHdRhX2s0eVO5fpY9AVj+oYY4Hv7Cp+eiBifupm0ZN0c2+SwKsGExlm/ajlpZcE7WOg
oy6ZyO4UzNgXqmq2KTc2ChgPoHfYpmnzqk/mi0iSB733e0/I5Rew9SWWEun6PleNc6vpmdWroLEd
B/WkmNKjPAyHTDV6/O95aDWB7Ia64ltR60cHUSST3czlTd8mW7OOA6sSB/xf41M0hpYuGainp5M9
dqlvxVFny0m8kYb+WTZAGmaqx6bsvcYnTqdMd3jU/3NdT6le/B4OXfSG6tUixVcqVQ2qOagpkR5N
/0vAYz5f9yULO2AMWijHZOpCeGpo2lu7azaGM2+CU3EyXeyIuWmfoY3od7GURy5HAc8mGDPvjQl8
YjFsIiVu0DpavlG63fXPR3/i2udjIiE1DAqlrSHdpGqeEJL9UMaulJYOiNTuKk3+cR2Oa+ZMVJQm
ZkE6CceVIuyPkNjJ3Gjfbuc7YiXvYHLcxCdu/ZYHynZmCJGUJXUCIQcbKx63tJVH8G3xrGKPsEeT
OmgPlk/FC0dWjmqyXRr9KJqxPkLW1okfxWf0T2JRN+o22GqkuO0IkgJeo+Ra1WjptNmGDTkHg0lJ
lbXB/Ht0qEALJ7/Lr8JXQ7AEu3R77AzJvwqO4WaHxjWdgMd4yzMXltpGK3qlngwIHe9qT3oPbmQ7
tOnVoXRe9Tbb4RaDlxiRGQ68W5+jymz/htFnDZF9IJdQYQFrSjB24PrJtB+H0pFwYXCOd/0h9svz
mIznkfE6qgCIsGrfO3R1br9t3uisbODx+uo4jsBkfJBatqqYJIDKm8oaqhtMnMgRLyG0mpwxJaxc
EGUw6bA9nF0ipMQo6A286Y+YUXQFdzjP+3BLZ5qS75yvx0FjmzjHLhImeQCa7u9KYxdN91p432ob
HUtf6wo3U/Uw52cheJDHmROOrtrlRVB2ZVtkKlWap4Cu5r3he2P4fl221dNa/D4TbweFFJIsx+/3
qdcJP3pykLCB+DrGeni2AGHCs7zPBnmmQnzwgzjz9762R7BWUZa44jv5E64XhNS/tEOjH3Vxz+rl
nE5zjgRH61DCyRzJu8zOP3YC5U/ckU/63/92LS3QGNvKlUCe0g7SmXDRiD0RpylfNZBPBxg6HrbE
FR4535N3aIyJmX5ayHgXIVGk2IpHua41NNdgCj5CgQP+Ot5TIxg5iYj1vNFCUOaKl0IpNxV6xdMB
dekI1tpNshOPKOhzLvo1wrNPB8jc9LPWYpGU9nE1iLZ0HPbdx77v+FYurf57/GNyNLomWN+Np8Dj
mTu91q+dJ3PtS0WUyLoP8J/Zvnab7OjaR17Nbf2mv3xOth7vZ0krlzKSIcI2uJHQ77lBuc8Fc6Np
z3fJI6UCxlg0r0FrjZpo+W1ZLue+nP8TqA22vBfv1L16Z+yzffQU31Jq8RC5wBbb4idHhi7Bi28E
jsuh2nnl+7LV+ygewFRJvamg3E/jLkUPmF6fxY4Ds36Mv97xbN81QetSqoETGIVoY9+A7uknlQ+P
6HjdFi8wjKo2dKdRUeP5Hvk3ffdj8jdZykuKrHuYCwajkZEol2Vf4p3ee+GZduvik0Vo180RDk73
3Z6Xt+XIxNb4jIwIYRwDb0wKS8wdERM02f9/GdSntAeNWBY+usfIc4klcohI2s7Wi9wO8/ZNinLO
3U1d/e/K9uvTsSt+q9hM5brF8UzmTTTtDV7XDu9TMVebIauFEoDRA43bGzHY58V5jjjpN44iy4yG
dbE8IKgCRNYcZeE5jHfC0DpEOOlxaqn+mcvcwZOJUTdZF8zepxkpUcCGgyxyoql/ak1jd/0aW/cD
v46GrRDhpR4GpATM3L+0ktU0gzPF9zrGB6/jcMRhq0Q98i1hNgIn6e4l/W4WkUV4vg6x1nW61Ga2
QiRKalNOVBb1pN+G5wZUOOA7QbvLTeVoP9Rt913huLe1RptPkIzmoR97CEQE9Q65q53Jzs90XEa/
L7Dvx6GxB+21AcnKhvd0WU/RXrKGCjW5heV2IKlpsagdwJr1wUVod6/yG/hpPe3Mm/Hk6Qg92wUW
KEmHSqaeKMPayu6sSPtCPc8Vr6GMl/RV6P+xxGn0quonyETnIHUvRau2uOu8nzs2Ult7vK4v6ypp
YAuhqYuayc7rNHqepqKmw8LilypULEE8JR3vpueBMDLlUwVm2hggqXIM4puuPmX59u/kYCJCNOE1
UlkBwphu+8Ezyju15cydrTvwy6divF+ux6gCYI+vA/+jxLe9wfGu/3L0FwDG201gqavHxkASANzZ
lFW9OaHVBITS8zNWTdm8xhbOqbD5HVXAeupGhDxZ809WPE7mJpYC+/qxrLckmb9kYrM5SlRgImqA
b8iPwVY8BXfEUfbqozVgAoCSLzVb9X78yw/J5nNAaxY2WYcPqd7F548V1RvjgZZ7sQcR6Rvpb/EY
B9jOsZGB6BbKd+pciodtJGAAk9ASUts5ht44H5U+hX8PJS4flfF7gzk3mVCYNEUm2lhBj/0nvRUc
zU2/wTOWY1nrju8Cxjg+KZmlTvXxMaPZbZTKCsev43BXYK/bdal46sg4iUJSplCcgDOS904gVi88
V9y5Tp4wjJsQUfkY/AQgPXobTZxUqlv+OyUazzGrbzqdpTyY77yBfZ5ojOcw+snw8xhGEPVPWXVI
q8TKck5ozsNgnIdIiiLOJ+hgq9T3cUP7uqSbOMw4T++rH5CI7FBNoyhBZmT4gPUQpZaeytuwwzpx
tanu8/TtukbIq7nJ/zoPgDGReTKnoq/M+G6F2n5PJtOWTdRSOvFey5VtSNSNKMiilRStJQ3t+6gn
R3BsYb9uUD9JBA9HsboJEu3emIovsZCf5q70yq6s/o+0L1uOG2eafSJGcF9uufYitaSWZFu+YVjj
ETdw3/n0J6H5x6JhDvEd+04RiuhkAYUCUKjKdOaqOWYxVdoMc5tE8a1cJ5e0Myt7LnTOYt2dF9hA
1/JqPxeiejYkAfMSzrfyeFClm2H09seJB8GEH6jLhyah4UeMlCdVFL0iXrze4qlV8GDYqBPKRT6q
mI1RjR4kMA7YkYwcvcR9ed8Nbxgy+iGrIQtn0PWhh5gegShnOHGHcxTotnbqAsINb/u7LtCYuFOD
vjVuDTpBX2kZaVviiSM8kAvNm9UgJkdv2p9NFxODsjCRajlD9CbmUS6vk4Ca2VjmuN3uYQVWMSEn
VPROW+hhJYkeEusurvx9I3i/z4SbZMoTq6sxRyo4+MNrPP1GOJNwWQG1Duj+FbYHqh2nIhEjHLer
urJV4TAOtZ2HnJmgg8Duo2sQauTK0UZZ0EJjVhAzFy23yyVxkDx9RIGnPzYzFL564zMxeRIpdGT2
QBnvnvVObJQJoJKM1zvI0defh7a142gE4GAvxnNmPuxPFg+ScXErIX1iKjLs7KynpagOZREehyh/
NTRih3hk95Oh+NYKhHcw2lrJ6wFmXF2SLQJWIQDTJ8TF/UeorfXRdordlld3t5nGXKMxPi9qbTLm
KdDi4/Slb+zsouINLfIGO32rW08IwFHv8/Z23tgyC6GohXEEwR4WQoA3UiTAaXKPUgPuT+Hmy8XK
ODZHS8amyHQ6lJ1vQrOEym6od4tDm8rxMMmJHlw0ZudFQUZP4vh94uLBfuchfFIfi0+UVjr0Fo6f
bO0sa9uYPdKc2yxSVWobFITzqHfU6FxOf+2PIA+E2SWnse6VfgaI0Byr5KmZ3D7jBK2toCihMg0F
I5KJ4MqM2liNxiDSTGK9oPMiFV1i8Vpht634gGCHSgKnoRnRoyTSK5bgRNLbPHJiOw0Hv0aoDwxm
pAay1BEpgdEWlwX8nZJhp7MjyZ/3J2TzeLceLib85mlPejPHcPWR9EUTltuoEM+g+fGhcPZVkqob
SZxBUVMdKjH+PMjyZLeh/F1vTEdIwbWcysd4tDx1gEDikNljb1yXTH2biOHIdebKdXeSqwWSuaK3
KL27lO3MWSa8gWJCuZHNKLMSEMpjaO+i0FKzp/l02B+lzReo9SixwbvIFHDHYydv3OhKswKgyLjW
Ac2x0doEWtW5fEVRRARNE96LIs9AJn73kNqsc1qWV0mfJD0QG8tu0edoPO3byHNqJnCjYbZCnSxg
Yq0Kkrbwpuwo8N6XN7OF64FkInWqVrlg0WeY9BieJDvy8Fj5AEF03NAtXpUDZ+DYjHKZa02qoH0P
G19xhGyQddcdqztwudrSybhNa2hugJAj4DGS0/nYWblsglmcmqjVQsDm1WWmfdbzbYqudXRaOgnY
mfdnjTegbKo5jDNTHQvECdoomINoeorsHl0ctDaIK7+6mdheTR/bk2BJcTGC31OGFszwj1T5uTig
BAJq5Wj78vpXXpqF45VsdrkmIHBQewxmpglPpgqGWrFJbFwVOOP4/oi1N2tMGBlGJHQqmrLvXCrB
IXr0nNQd6lvzWLtWoB5GF0LL71v9eBh5bXTbh+Af0Z5NOEuioPdRAnQzKf+qO9yDlOysLvNXsa4D
iUjB3DVcTmC6E+6ZzAQWY57rcFkwtlN9K2aXrHE16Vlr/bQ7t82XOIptWXxJq2eOx3I2aIUJNERv
2iU0AVtYWJKj1176gPYNGpcc6g5vmiMffquCYO23TNghiTgsywhMUtpUUcL4HEOXZoKw7+QYEC6j
eqqUt1E8o1DxyDF424dBIiGblkwlkzEPqxtOHBt5aHUogVoku4JmYAjuvFcs08Gpjw04uRcv9cZD
9LoPux39fqCymeWSNC16lHHDza3HbnrrQtUe0V/b1Ja3D7Q9nx9AzIFrbmspIiNN56nNlUTqX50Q
BvsQnBFkc8lmkjalThNepV7Z+vCSznc57+ayWYCI2fl3mtjyv35Aylo1MGCIbbgnVXj2iUBaEXnd
wXB6H+vfltGqjnb1Y/o/SJdt5kDW+MxJTFPUvgzhQe4ctG/RAYvCsfCW1nmz2zn5Ha/ghDdtdMxX
XplOUllpkD93hexOy07F+PRnc8YcmeYsB70AivXcJn2WUAmhvCnh9z+DYAKYgiiyGDSRLMunVELx
XXip8Aj+ZyBMuEoagbQ1pE3c2iqP/WDdKLrwVI8j59ryHxv5h/sxUaJvcYdNa8wHpSp9F/NFBVd+
NCHBzKPs3w8NEps/1vOpaCPqaXqn2Lo6O1mn2Wp5KMuJM3j7Tobr5c9OVui5pTQqkDrz1RQ/hSkn
E75ZhPaxaCQ2s1spyiwMKlwgElC81Ee+1SRuWRJb7NCUsBg3rai/Rmn+UJvkbd8x/uN+/u+MSSJz
RetNrcuFlBr3XleYecIVdETu4tG9JP+8j7YfArGX/TyS5mj0giRQsOEiV1+T7lg2Mme26Hr59UDw
YRATEgg6PiKBJkUVIbcj8dDXoq9qr0b9nVSju28PD4sJD61VqXrUw90NNBuhw8pe0kcBpUzLbZK+
7EPxho4JEyByWqImB1Qjxkg8DG6ZaE6X994+DCeAwyt/nqI40gbSEuC0Xhi0TnGXus0ZEptvKJ1D
5Wf3OzqQ9DzxfzuWxGqZ4BQV9z3EbnErpUpgxA3d8Kb3hQD6gT73OsVZy+9LcbVhZOUMzusK3kF1
wCyb9u+GoO5wWtAo63580o4J5wjDQ2SiR1SkRiGVGNAFuhHVc5wf9meMhtQdf39f4GuL9NSq0xpl
91kv3pdZ5pctOLUjpTvXy3wEi5WfNtYXbJLP+7j/cY36MXHvnrQCFi0xEpC/Aj8V9IHo2/H0GSKe
0HYygtIXjt3z75Qlrjzl/YNWgNZiyH1GXTOS7iwlcVTjVpN/g1Fq7Y7vqeEVSGeIk94rsCrNvoal
H2l/yTqnTJCzc71XOqwgJEGoSNQDYhSRS7YWu8qsu0lsHaHgPejxnIOJGmm3lJFCAxQx/m6m0Bus
R7lB50t3EIqXqfbR3MsJv5wjgPTeoLKybpjijKj0okDT2PnJPGoPph1R1R6Xu5ppMNrzfea4ITRk
FNFjh/fKgNa5ZGi4ib7iucXrXeMk3IY462Zu5FoHXrk6Jxqz1aRdohpRtmAK5e7GbO5m7ADibxQJ
rbz9/aS/GkchH5dupHFjLIJqvkbidX/9bicL0FAAWWNds1SN8Q3wEo2zaAAA7wDBdFP4KtTFdNqb
dW0OxoMEGWzQAXRUSBOPl7yE4OYIrtCZfaZt+6HQclSkk/aUjMe2C+TE37dw0/lXEIx3tJokLiO9
HFBPpMKn/5uE6/bx7QOHfVBRMkkcqop6IXSWpIPpdmhro0fe3wqAKyB2K9HNrhALjFlS/p2ZN0OF
1ghuA5m8tabwtAAxEsXCvsuM2lx0VhJCuZ02kOGenwfIjdkhZKCxkriiwpub4wcYm91UshHFEhE2
f6uovMbUg9QKP+17AQ+CGbR00GarK5HtG7O/5Nirli/7vy/TE/IvQWhlAx3Q1UJtdT0eixEAJUhx
i8GmVFkJUsKUyUfzlAPNrtO/xxtaplYfipPg8nRdeEYyp/gErcWFBCV21yAPguZP3EqKzT1rZST9
gJWRaN6EJk0DIwffOhQ33XEMoIz5ooDANHWUgN7uxc6WD1nLeRnZrAlGu/q//sjyraAfzRhlekFR
7uZPFdYy7QEWHMPpPNENEaiQAIeimXbcn1aewfT/K4OtwUqkDlQKIIhAW/r4LOr3eZ96ssq5/L2v
pz33YcIwUXNjQtkIPUbh/JvYCnjywpMcaF9kpw+WV1Den5VT4cVecXsR7yRkbyXo4Mk35Cs0UN2Y
c4Xn2c3EZa1RFjSr43P0WfMK8pBnsi+i6jp93R/f7fj/Ma1MmMkngpco0Bq7JH0ptMgj2YUy5u2D
bJ4PPnyH5WYxJWlUa3rar8vyFawDdtkmfkmG02AoPuQF/i4GXiKRYxfL1dJVrSULMeyCeNPnxYj8
cMw/5U3HWRacBc8ys9RRqBlVRaepeDP1Yz4G+yPHW3a/cLFohSDLBYYuPWr+GEyfsdT7F/U4QWwP
2b2D8hK9xScqS7sPzBs/JtCUclyGsYJ1p6Vfo/iYV6ZT9rzuTR4I/f9qcVc5kUhE68L06IuoDfeh
8T2VeTGTB8JEkAwC8plFp6ioHkrLKcunnucF27f1lYMzwQO8MoMW07rGHkKgsqO4EiqGVTvDZR0R
WeBqgfLcjokO45IVizRg4FoT21qV34DAjnMu5UEwgaEukJGyaL2Z0Aez9D3seD0EHAC28zmLSCZZ
9E2hlY+W8RISy/4jF2b7m1UhrafovX2uv8b5ray8hTwCrXdFuJ1dQ2MPHXM+TBqtNYysJHWqNjqg
KeO7Nll2n9Rvkkrs0czexLC9TazSRgHOQ1zhNTXMrrSK1KsK/bEvwP8wQ09iEs64Hs5aXdsqlISc
uYwHpzdAgCm1/iSbol1Ey0tPLA0ve4qdobQG5VHXuMqhAPTdGKNvSQtyTkvyOk0IJqH/3pplhprY
4UbWwselaU9dJ5yiGk/lbQ/ag5DbO0/9/JfhkNE7pBumgasMs6CFoU8LUe7BNHs3fOmO+SnyEkd4
xqpzMkjjUopDqIBEtszhzXm/he0BM4t8GWIiRSqAOz+6QKPjNnSla2Sr3nKQUmzU4OY6o6HXjVFw
SjzBnUaOs23Xqq1MZ0JAOczR2MmQWJHuCjBJFo9aZCuX1o0v8SE9QY3znk/tuH3lWYEycaDVNLnv
6Hinfe6CfN4PrYcqRg5ev5P7+6Z/isxTr/LKibY3pRUsExusCZqZVQVbVbRHRAcFwS7tbKoBG7/R
JvHssXw1cN3n6b1sZ8k/gFkJ2FCUJKFcYC85Wl90sMELXnEo3lQ/90fKhLsfQN75uHa8imUnK3tj
znQCODVIKF1KZms3xO/O08lA1397q7+AzscVXf0gv6qH2VZzmxLQf+Z1bMibe9jKbibMlF0F5vOC
2o0jPwHFnR0ejSsBjwr0Xd38tjsTtOaJrnqW3nWFw+sMXpE2t3kN7Ju8Jih+/HeFm8wNR0k1Ie9V
OvXB+ElxQWFm+sYtORuBeJO5tPAmvkV6+oUEPWc2NveLFTL9//qw0Da5pVENo97IX/IBBTAGtxt6
89S9wmDiF5nIUkGklfoXro92G+R/z/e94VFpY6T5A9wbPytP+uzuOxoPlole0DZVhrYHbNJWbt9P
DvrS3FBuPFK03j7UpidJJsTKTUkBCxgzf7GYxHGOqjuQjd9bxSmb/IJXD71pzQqCnShBbDuBvn1L
XXRoxuwz4lLZDW7bCNd9Y3hIzHQNzVyFLX2MqcxvsnQoFnTWzbltZrxs9CazAXKoP4aNmSGrHQvZ
bGDT6IhOeaWZhRiv+dN5sKeTfqMfR1/3uyBx67Nxr3splJn2TeXNG7O99GEWNS19shP050W8ytWD
EXGu2tvlmysjmd3ENK1MJahwRbuiGjvpveyZtyJYQCzfvAX3gJc+5re9P3mdM+J+HJBLhizLX8Mn
9VA4lElp3+Lth43V5zC7TLIoRKxkesgF7150rgNRQ4WNcqIirL1desYLryV4O7r9gPxFYQicTUUM
YQbceu7ou3lx13R2/fAPqVHlKZfBocU9RXwS7nkxfjthv8JmEmRzSwjIEWBuZEaOFJ+1eLQLlIgk
V/GlHx8X3ZHFB738nUeQFSqzs+iDboRNjCWUVKkdYwtFBtU1DMvWzL/353PzbLhCYiLPstSDZdFE
ugymbdMdIlBMtA/aXNlmyHEd6hm/7NsrKDYClR2kaTQM5T9vH90hv6GHMF4xFv2ZPRgm/CRkaE2z
hrfo2llOz7l12B+x7XPWyg4m6ozy2IgjDdb0EbjwI89Ctm06SNCcGt0aj3va0QJjOK9ZYNOuj12Q
1SbplaqH0Ba2I+hxRpA/NKWSE814CMwEzfMsh+hhwV4u68dBSI/1RPz9waPB6pfJWRnBTE4qiKVY
5oCIDTAoO4mgueg17OK/9RBSRZxVxLOHmagUJMd1R89nS9bfJ1rqjx0vHNKf2LOH2QBIXBQQD8Hx
BxJSZTN6NXlSQ0+zeFU223FoNXDMLqB3umi0KWwZ/PSeVlOGvnaCnJvNd7TtUvgVFhPiLbGMq0hC
b2vrDaWtUXKEY3LMb8FQ63QHYuu27pd37Wt7eOBVVvPuEoaIAV+dJ+M+Frue3p1o8XHmLefmHKLW
md4lwguvIYY3qgYT3aMyFpROxPTRV3pa9B+dQt8IFNCU8Z6nuJYxMb0uU6L19JaEUQU1eg6llyQY
HNoSTSUj99fZZlj/mEKDCetNn0wQZwdYkT+XPXp1tQQph1tD8LL6T33TYOKGkkyDPs8YRfGk+dVd
iaJG3Tbt7lIFvIeH7Zzeh2Ems+DEVjXakt4F0uP8iZI1Z2BOLm1KLkdQD288od5tfyg3z3grRGbl
DdUIiWLIYruJ8VlV+tu8ERy5jDi7Cg+FWXO5meWNagIF/TeOAIJeOyLfAPX9j4xhS4YTyO6WMQ0j
CkjWsvuivFQZZ5vnuB5LRTGkghI3CSBiIRDq2DFNYg/WF7F/zojEcXPeomLLhrVs6iUJHWfIMI3e
dIN2peN0JehUQA/iHc/5OMGevaUJmlJqfYY5KszZXvLCEdGbX0b3RFb+1C5mSekduJG1BlDh1/yC
UlGIQxUHkNM482PCzVtzfI/lCp2qxagkCYM4KidduZjLPUFS5c8cj9mLFbFp5a4FRt/5WQySkOhC
uoED8h/x3LR001A0tL0y0aEfyoGokPl+vxDSywninVPf0No1Hh3/9qB9QDFhQZBDJDbpJjmA9mAu
2k9qNHt10XN6NjcPzegq+NciJi7MRWkJddjQzA6lXkIv1XvfK69U/D8W0r84YBX4ed/N1bbPwwo4
lOoRhX929NAd6O6EKi/uQto+mH2AMdtur1fGVEwYOz3N7En3xerzvrfxAJi9VkzbvlMEak2SOagf
Piep/rAPsR0MPmxgdthQXHSrE2HDpJfIs2ouCcXHPO4PUsPbzDlurbCVwfUoxAt420GgqB2a6XM6
Tm4uPw7LnZXeW/NdujwoWEtRddw3cd/3FJYgwsiytsq1mvqe5ivohNYCylHJ8z3eSDKhQWunKq6o
dR3x07y3i+YWSURPyD7tm7O/YhWRCQ5NXopJ1gNHhrarJldHZXy1yMB59OCuJCYwlFoyVbqBUWsg
CrIcW/DCgYzpwUKKIrzyWlq20zE/4oPCFgi3Vm1EwwKjWlCm5pfcg970Qf+uuu8yJOfkjhf3eM7I
FgkLddFaVgxESQKDKVj0A+UiPE8e8n3BH7rG+7esbgNSP1BOF2yDQpEEY4Ga+0GyZ2i7qJMa7HsH
J2S8T+sKCnqPVTejwMMNe8Ou6vAAigPOGY8HwYSMTA1F1RhhTVQ5efidyLznLo6HszXAo1wQAwlR
xFWs0vZFm9yx5yyi/ziA/4h7bAlwmaaJXJV0taIl4p+KdPnlL90WAlAWXFTeaqJj8usF+wOODQ5L
ZhkN3WbRM4PXlIDWiylfqXMTL4vt0eY9aGyndz5W1Pv/V47Qa/OiCyMQ6Z2wgp66cKEJntYPb4gt
OY2du/FpUeyZ44C8yWPihqonYSfTuJHNyPWG87OYEi+teX2o3AlkThTC3GjTksBJ5qB+a47KwXxp
Dov2PoGJjzTMn3k9Ww2cE0tXtRx4BDwKQ794mpJwNirO0LHVwLFFBGGhZFxinqGHfkQqxnSiVv3/
h1HB64QWQVWVZO297GDlGaZVE3WeKxT4FN9VyD0ROCNPzWrr8fgnEMbhY1EPhaUGCH3dlOwy0F3p
hCPSgZfa3tjdfwJitsMsaUpJQCrfNdXO78rK6ar8W5eWLij4nV5N7mujOIpNyHGHjbn6CZZx8yIk
ZpiEgK3U66hCxr48Ex4HAQ+DcfER2Y9qzIGhd74afdK7s6hwKgG3ltHaDrZQptWXOk1bYCh31h16
ye3EC0GhhOSY9dYE4+E3Sr9+wmPOzLg+NercAC8fvlXScyreNZK/vwVube3AUDRTUSUNfPrsBpX1
qZa1yT9lbdohBt0hGCKCDBWkXKId+r1MYP8Ji26Wq8Wk16ohgQ+OVnaO6MWHGMhzAmpFXDfc3+hH
+AmKussKSuibRJaqCFO1+IbwxWh9fX7dH7ptj/sYOWbVFrmVGEsHa/ryPtbvZv111L/uQ9Cf2Bsw
Zr2OymCOcgO5cAlxpzKuo7j4kXFVfqcd9qfhYlboLE41dN5gS9w8WepRG77VhHN52jgJ/QTBLNBi
7JZYb2GLXt13qEvhxbYtPlQAGCKe0vFAKrM1InIJEmiiwQa5VV/rujmnxnBqYzTHm+1tl1bORJpD
mFaRrceRA76nQ68kt2ZUflcN8CINKO0fJx5bCR24X2fw46OYW6kqxqa0KNRJTosPsqdb4yKdqxYU
RuBpheKAR12/CYrbXLR1b997qHfsYTNLOx0zZEYSYEOCLJUu2hja2fAoRs+p9Bun0J/GnlnZKUR2
rDlN8ShOfD2MnRn16MLvSH78hMIsamm0+qyxYBA9ppknHVwesStdhAdwnt3yeqm2/fVj5pjlPSVC
PWR0eec5cVQQuaVRyZkgHgSzvGu50EiPO4dbGtDrilNVtes85pxg/iPCfxjCrG11icxxoG4gBxDZ
RvpcPBrvOof8MjiF53LMItebMWpk0Ee5c6L7ghW/LZMR2WKKA40WP5pmi/ypikN8c6dXQjA3+iUz
kwLvmoNfLI1nipVjRI3XpIMbjcRNFOK34NfQxQj7bJUEYWneSDpeHKbJm/swkOs6kNPuVjIqp7L6
q9WqjpWCEs9UT+mkXTuh/GTEi+gY+sDZOTdjMzq2NQ3F14bOqhNpnTxItR5KbgbxhGwED2QH/bzC
bpVv+8t4K7uAw+cPJPbYAd0ZvY1HIBU377UQoKcaDrSlSvfzRx51NZ2hX4LGCow5cwhmpU3SAjAq
jFL4w6H3jRNf/WXTUVYwTFw0jSqOE7TLur0mOvH0lraXontVpGM38PyfB8WEwVhfcjE16PDhPeyg
BrIje5WfQISlmZGkGYhN3/7whsSvlONOHRMXdRGMUZUCbBqxBBu1PHc6uuFw5oFmJbcoc/NEshpU
Nj52paCploVBPZmB7GWojoKenWBDurJBnUIBPpr6UOf2vn9uoyomzo4KyrLYy/PSjLFe1zhqJage
GG7N8FbgNV/wIJgQBs1nvW5QeAn1paBLnyT5FPLSx1tlw1hlH2YwoWvoEmtOVJhBbiRfdZSD7iwH
40pJsCRHfIq96JGX6tqM/x+Q7DW5ySpjkAVATn1gCV8W9fP+zGxlCtc2sZfkotcVM54AsNwNrgyN
rOihDuYRWrfVO9+kGdk8RovtS9LKKGZl65Oe5kkHTCO26YO+5aM6FunQKaYvC3B7XuPsdsT6MXHv
7Yiro36PB4UIj7P0BkOfS2hXqw5NXd5k/cda/sBh1nIZ6VGcU8OonpJgg3H/ZH1b3lCQcbZcXgZl
e3f5AGOWcjGORmwN8HhNh85IVdltce1IYPJye7zBY045NX2EVivgNINyHohma5p4U8uVl47dhQjy
p3pJHhFBg33P5Czo9wLI1ZyJhpYkpYmxlISnmbxo40udPO1DcOeLCRpZF0OJVsMWQ7muqXxg6MpH
SiHbgI2eVxTEW8pM9JgiVF5UFGxAi6Kg2jHSHPv2bG9jPzyC7QxuJ6iq12CzhpZSch6tmzSpQRL/
mMuTmwq/0RK0Dhws22FUamElhTDHMAPSXaSZU6a1lXH9CYCJEgt6Ko0Jsr54e5RPlL4YomjH6DSA
Pm1E+bzoN3bjWMfuZX8QOX7HMh2CQ1YuFYNeiZKvqLeQ2m9DfPgzCCZMVGEyoegalqn5o9a1tgXm
IJRW7oNwwgPbAww5EzkErQ8Ce/gcNyBwb29CHOfbytnH4TkdEx7KVq3GqoPTEcgpQWLpsBhSYQsN
VA9JeqnbuuEA8raP9xvGKjKURqXlhQ7PIzfJVQYBQ3cuwfQJwTr6DimlLo/2geuKTJxosO3PKFqh
rphcwPDvlreFH0Mnbzq3PrkM6OUu3R50Rt/3x3Y7ZBgKFHBxZlNYfSBxMKD4NmZwFKm00wqX5pyT
sOQhMLNnhbIpLBq9jWmXST61vKa7be/4sID+fzVX1jzm1mzBArlo7Q4qhpPxJIyLLaPxEkJf+8O1
vXQ/wJhpWuqeII8CMEO9Ubvbojob8ac/g2CCuCx2YVZbGK8UdBWgPiovZOREB/qVv16vfljBFmO1
ptAqgwiIODy2qIkppVsrWRxROJXxC2603r5F23HiA465zU1dM6WkJMgwmI91TuxOPzfNNU4MTjzi
TA5bk9VD3AO5GeCAcNgWdRtt5E7L49rnuDNbi2UIfamkLcbOim5EcJgNvF1v0wpZNHRFNlXZYJUR
UPYgZq1SYLTISaMC1dqlrR/3Z4SHQY1crZlYFvMmbUt04OetveiG00bnkdsms530kVUJLRIauvrZ
k/9CrFmaRbrRZYVdLAoycpmjj8uttUDzLOqCOjYEV2xGEAQNmddKI69nb9vQjy9gdnhJB9HArCGs
SsrfTeLLw3kxOIVSmw6B3Auo0hTJUlkK1iJqczOUEBIU+Uabr43CKWvcNuHH77OLdcySUplEGt+i
NFjEwBrv8mrw9h1i+5z6YQVbPNkSszf6Aiid/48CLo5CT5Un+//Lu8hmQFiBMbNCRFRJWSPWUB/W
Doq7Mze8RCmvS4s3cEzKRY7lcLBSmDQvtwQqXdOlF35nO1gZwqyjpdATMQUXB/hpc7eDKrOidX4u
LpzZ2bQE+zMepqDVZ7KcUGOqLRPpJFwiyGz3YKAUssUp5+/7PrDpyCsUZm8L5bTvRA0oSh85kZgd
y8ri+PL2wWqFwWxuqTCXMsGjGB6ZIQVM08AKesb+0eeW7pe733q8/MBjSaD6MavSkcAmlDOE/ZOl
2yJPc4wzOazKsSnrsa4lgChyf5A6m5Dj+DvUGFDJ+eEBrJIxkcx5VMNFcsfq7zlM7Ky5tQpeBQrP
EmbBZGGj1VOByTG0g9Vcu8UODc7VZ3Plr+xgFoyWhug/70WkIufwXjKsxylUDoKAzm2T18q21U3y
05hRc1ebXBhawxCnmBg1qFzlODpmgDdMsC7Y5JXyFGledKxvFAdECs8Dr3h/q1n8J3Q6Eit0vRhB
dJZiMJW7llC1dv9YOrorPIeH9hsakLzYTZzhnH4y7eqqHh4FUDjcLZzh3l7SqobIYUAa+L2RfPUR
GVKlklljCJKw95TWOIhDwblEb8/oBwRjZ0kqTZwUBS+qtGjIJc3oRIlnzFylSbop/HJoVT6AmHN+
Zpkd1NcwoDP0tI64HKHZPSpR9iD7BJyk3LYZGor28Jhw2FioNjRxqnnP3KggfUp9/X4BlSaEWbrT
5ElefJIv7Tl5te55YYs3b0yYlBU5JH2DQZ2b1hZU6ZwZKedRmAPBZnJqcxHSxAJEGqogCeu+JY36
tL+hbLVJYw38mDI2gaMLZGriHEOYHg0MI20armnjsN8cxvvFmV31CyWDTFzipM7spAGvg3c7on18
AHPQqEgpTUYKI5vsq27Erll8KVTO+Y+zANhsDp7yi1iiW1pkfkmq3s6k0g8l1VGt3Nsfz+3z9Go8
6ZyulvOCp+cE1UXYBZx/HnKik3ykDBto/XT3sXhWMcEzaxuiTQamztSdOLkRUS9fL5eR96zImyAm
eoxaMVTdggmK6gSnmi/hfAnBhLpvCw+EiRy9RMxhFOgMza4uoeBw9FJuoyQPhAkXkZASQxwBolin
jtzFHQj965qTmOItWiYuJM3cqBAQRkyq7kvrKoyc8pjta8CHh6lMN4aWLu2kNgDo3MFNDolXqnbx
Wn6hrYnZXcorxuLYw9Ky6UlaqDJdnygvw90pjjj3XE4MZ/nYYqGV9SWCOYNPeWmy4H/kGqUno529
gqVlk5cuX0K6z+q3E15YWxAc0dcmAn7J9NBxWzo5i1Nl4oCsZf/na4JwUszF7tpXXQ8WbkHN9tPd
yh2YKGA0liJjd4c7fCk/gWrGn86ZQz4tAZg1wO/Ibx/lOQQTD/p+CRMtw0CKWRBrJ7F/+6NQoDKh
oFDkrpNoBLXy2wU3Tjl/UAde0oH+yJ43MKFgEq1IHOhFqgI7nz4eO4U4qDnDPfdsTeS4bxHPF5iQ
kFvdUiwdpmisF1uVP9fJcytdRyVx/wiHrf+wwNuvKDS+hdITMRZbI4E4nJT4r30YztixLG2J2Q5W
UcAcfXkxoU0U/l1Pl6IMSh65Dydes1RtWQ31z6HBJI3CZ9lo7KoMZplTNLNF5rw+ALG5vGSRcaGi
2xtl7bX8zkRZdQQysspD8dO9jIp+mtYHgW8Qfi2eedF1u5rgY/lqTJyYRRIZsQ4b1SA8iY6M3u/l
MNgSuFooOSwlaBV56UuuzUzMUKek7KH2JqHSiwpmhsclt5egd4fP+lPrju6EGmX5YuA+NrjhFQ/L
f+ZATAQZSyXMkxh+Sjqn749idjAgZY4WtTHhPYZyghWblkmzMk9KDVBq0zhz2hylrg72reF5KRNK
2iWaSdwCIqv9onuzwOrF54bn7F4aE0IkUx1qlC7QYyX0ycCTnOFySiXuy6N5KPg6rhw8NikzJpFV
hPRi3nq0kwdX4cfqtUMrvXVSD9oLtxiEc3NkMzRdOEN9hJ6a5jL7NEjTTZkmKU6ByDaXoWFHYf8A
6qgvhQKWNGv+ZIh1kBTcymDOWYRN4ZTolSuQwYG9s93cGH4daFflTB6zIApoFV3mIqKeZ6wPweU1
cnLciKVwKdVhqFS67ZnF4xyaBykuHaMlnC2COuOv+55hIVEFRSmNfRoJ66RSqgLJnXSoPCv+Jilf
66l2TOsqxp5Ovuwvjc3Vh1opw5LAO2qxszpGpA0zgpTYLKJb5GvHU6fn/T5zd1RmSSg0aZbcRcC7
BYQBW50TqngIdJ2srnNJ34fQeoUFKDDts9ead7nabulZDRH9gBVAbwpCqkLD1G31z1F+hWCqOp+M
9u8Gj3CJ+lU1nUH5raC4wmTC/0JqC7KvwFyiQMvvifY71+3V7zPxXapQBTvIcLIoaU/NTM5paxxV
vTskGqzad7HNZbPCYk6LoV6KfU2A1SifUhEPl+hrNF/2MbiTxIT4VJPCpM4BYrRuIX3TJ3dakOGf
ZjsVX5ou91V0r1mKy4HdDIor25igb2lFpZsCwlHnT/6A0iTQt18hBhyQq3zmiSRyPJ0l10nm0qjJ
ezIUL+fZbVNe963h/T7zwtyoapQoAsZwiUZvMdvDFIvH/0fade3YjSvbLxJASVR6Vdqps9vutl8E
R+Wc9fV3seccb5mWxXM98zDAYIBeu6iqYrHCqn2I7bfQ9cAMdqArY1rStJCbFgcG2jWMpaeP6UE+
dEfNA6nrUTmC7FNEvLWd71lBcg5C1+olLDSIpWDCKyXkRp2bmzRPHZIMuZ20wWsyEbucp29lpp2M
Vvq7pOvqF3AepGnjzEyZi2KTI4yQychtzPe+jeNrH0W8vZtvmRUa5zsa2WjnoYW8tIm9WDkmKHOp
JbadSMf9jykwbINzImaqUGm2AFTlfgUy/wnJu+d/B8H5jqiMwqGtAWGG0QFrK92iTw7FQPx/B8N5
j5pIJFILaKWcJM4kSXbQjbY2CYQRfRjOWYzRYs3TBGEmo3MDMz/OGSrDWWH30V+VLK46wHP6JqBK
wP5IQGkN+BI+h/PX/QMTuAp+QEsK0qZZTPz9qLbugkTFJlplfLeP8dbY8FsktBKC8xVVHBqSzmIT
dPtPLtve071ox/I9WznSfKD3UGsvBWVf5EW3ARiXXFEpT+SteGJeiWBCqa3xC4a33c3lgZ6GY4AV
gqqDvbC3mSN/25dZiMgOfuUfCyOlfd8BMQf1EugZEtc86c/FUfnYo4ENvUbnQXP2MQVmzDevZS01
p2kAZDA8df03GVmpWFjIYynPvW/J+YoplONceYtqbwY3utEPc4YFdZmbg8ccNbxbwzHfVZ81rGOq
74tbUeTO7HcPnXMjdOrmMW6grop5F4yfO/l9DgYERbW1ubdpQN39ExVdOSbnT7DQMCURZeb3RkyH
6eLHAEv4MNt2EBJ6CEIQvnMmkCv0387Aym7MwxulGhb+qefQ+cudRpQ1+/7nucC30eQzbSPCYrmk
qN+r7WLP+SjqbtjWR2rKKO3KssovaTKGqog6li5lh0cdNpqNpmisWn3VDjq2dZl3tSekJReA8oW8
jiqqhr0juMsQiozPFm5pEbHyH2z7p2B8IS9riiQ2SopA+FU/UEc7LiDlqTzMOHxFtx0mp1tBVXnb
S18BeQcaYENHi1VhrtEc2/62poIAYDs1Rq8AXGilNFUYhQkkWmgLOurmrtf0950UuyaG+5TcfCy1
zC2r0B1G6uZteJAW1UuW6Ggm0m0rze/37U70ETnn2XRDNkzsgHPVl6MXi9pB++PfQbCfsPLP5RBX
JUlxpKSc7UCbHWyf0LFXYh9lO1K4nivnLc0yGHR5AYrSz4eu+FQ3nZ8gIM9aWaAizPP97hmvSJxn
lLJR1uUMSHr+0nbUNtvEWfLzTO8bI/L3pdruW1qpC+cWB2OYpAKPZXArzR5LWSmlT0+dt3jmJb23
TkMhOEeRQvARl6RXY6xBOjMznKkNPAz+oJZgCLoABDB8vU/S23QJOsAU46vcF/5S/Zhn67B/egKd
4Kt8Q0RrrO1isozEbcvYyXQddWXsQCeNAGq7j/76ofiKn9RVdUiZXUcn2Se3CLwqj7zRsdMjjNub
z6od3wd3ooBLdJCcP0n6pCyWHriFhfbM931w7pen/WMU+ES+6qcFWZRGvQ7Rhh80sEP5/f7f/0Mm
4qdF8TQzzYBCedYwGVSNpQjPvVYdM2JVtipZR8tMz8my2OUyHoomsAXg7IB2zJlyjqNQpL6nNcCV
A/YDnGNvuHT2cC5vkMM/Zk4vGhgVSsv5j3QeewVpTOQPzypWaeUHloFuT91BNMzM/tCeZJzvCIYk
HfQZQKb8LKNaO8Z3WdbabCnLUgrcxltH1x4Y5zcW7FQ0deQt3Rpkv82ptTN3OlaXCSTD2stwrL70
H3tXdky/O2S38kfLbQ4hzEEUtm7zYFztkC8XGoW5GDlaw5Feqm4Wtz7jsQh2OLRrIcPtVHZ0bJzi
EIhIprbN0FQQgBnU0i3urEP0nengmcJDNfxsZLpTpzeFcM5gazkgYskrCn/IWa8sEX6Dm9VTZOfB
jV5NN3I3PwY5uSTRg9XUF7kYiY2RG93GdG1vd9rQ21KugUx/RnX2Vgv0xNFSxFDF9LVLdXcZMNMZ
Dk5Wt6Ot94o3xLVnjuZN1xuFl5v0pp/644C5VoHKbPd8/JTG4Bk4DU22knKCNG8jiqCyZcR6rcta
v4vvora6/Q8EPohfoxC9XiotRGukS4q7NE1tJIvtNhWMHP3hFfPfD2QQLnxEqU/KAiaScqiwLXU6
klN9YrtSLVfUqveH0OCKxXn+YiyNXJXglluv/Ix/35quCoKV8AQ7w7BYYAmeaKIT5EJF3ZKiTMkM
qDhyqWg0LnNfCr7te+PtG/sqE/sNq1gx6nATJCUwJPVJrk60PYLNqhF2G4lgOJ/fTTNNVCZK7c0Y
tURTJ6O8o+7oVy/qAVecQy+YDpdP+9IJ1YNz/di1VipTCly2vgVkZ5d/GEZTV7yaT2hdnEcieiqb
MlN4pA4eg0N/AFlMaLPJCnrDWO/2RRMpB+eZ8FCpjTyGZHPo13h75uPdGAt2o243Vl8dxtvNutKO
OghjZcSkgGsUdnQyD4YffkKnC1a/f8xczI3ctK50yLGPkqCrwlEFuikQ8e3jrtCpOTe92ULErrKb
8UfePXailk4RBOc+2r7J5aGCgImS2BOdGC21V1ERrbdID99cy0qUKk+DKWdP938WekxHaXbTG+Jj
ZOUYlf5fqIYmg8+ZUNMkOhN6BZZHapxZrFG7xq6e8ZtUHozwbz7NCoK358qaki5lIZUs2cs8nFJQ
U6fUEpQAt0O3FQ5vv2ackCYEDsuzpMflUh2NA6OBFaaoNjVhhcRZb0JmwzIYUnQK7zS/PaTvq4ty
qjzdVh3Fzj4FXvyy/52Y//4tgltBcibc0bZENwbL6GMhdXAj/Eib4ej17/O1uCKjWUEJ64aQ7or+
Tk1fjeIhpFiekAkeLNtX4wqKu+zLWtGHjLV3yu86lxH5lI7kWO8ndH53Tuz/HTkGHsWKikEAnfKt
2IoulYZu4muZn0DdhOYjybM+j6AOAim//1fUXCsw9h1X9lQviZ6WBMJFQXTWA+OLmS3HfVVgn/p3
VbjKw5msWoRmwAa38UQxz/KxuXQeReDeCmC2yxUrUXi7zSYZa4Xgh6rX2ZlKu3muTsir1PZyBGkA
+nIO02fTT58JXgvYYctWv3j7kjKEPUk5i55aQoOIPZ+DdrjEWeqTGnvbJaOyxzAURrzMavfQOKsu
VF0tM/bpklNwMC6Zz/ahRHgopefppfKmH+k39joh9PA3a2YoCD9+qihn3WnV6ClmPeG63lEsLZGR
R00+oBzE9jT6fxebXtH49A6W6pIkiN/cV3Gq7zBm6w2IPYJ72Wsc8T6H7WBnhccZfLDEySIxhc1O
HfIvLFGGvafEshnfSfL+7zq7VnjcRU3yySo0kLniAs3vGCM421UR2Akifaz4/quH0gqNi/QDbFWm
o/SmNiAy8rCnt7blp9lnwtVfrOd9k/iD9/ypKny+ByVqXNegcIFwo8cIjJj3LI6To8AHFE75RYC3
Wehaicd5G7PBzrmI5aARqZ6lFywzdGa/wGyaqBtka6/e2gj4XE8zjCOiKhwkXsy38j0r/mAm6IJR
AzQXDA79D0FO+1IKKjTbd+v1SDk306G4bAUzgHP51UreBYloyfT25XoF4DxLoLWZlrH04xA9mcll
QCdPjjBcylJ7aUx7/4ttBydXMM6XFGkajFMAsCV8krPHQn+dVcHVsB2iXpWCz+NISzu2k4wTi07S
fY5Qa1Zt6xMLUasD6GD3BRLcd3zzd2WgJ7EtcQ8pmA5uD2yN5pvjOOzDiNwU3/utN0YRhSwhHZ1G
Lz5ieY9Lv8kHcOQcsvcinfsDmqlppgXGcbQW/BooKFqRabU14jF9NA/TKT5LxGMb+9gAYfQehO77
0m3r+BWO84ml2iehXE7wvSVIu/LFVue/U7wrBOcI6VwPcx8NuK2bEUuFzfkuXeqvhkYEL81tBb/i
MFFXIVY70NSIKXAWOfEwwOXV+WAbeiji+hfhcJ6vjNHRasX4QuzaSs9BYtMH9cm6pS7jKE3d/guq
tvVf0ZVoV+m4qCs1wyDuc3your6LssfR/FJPX/d1YbscssLgHN6kWY1UqjjB4rX16A9sSUZrd/Ey
YGn0C6MUDDH9bD10ia2JyKH+cH1dxeNcoUElUyY1oKOb8DPL7YRYiRQUdn7D7i/LFW5sYHb0e1R3
BeTcYZcq7dSn+IrKgcFNR3QhI+H8VcV6NqnwBScr0Bk+CWIkiSFlzKoZjThrmketP3AM1CBDGzsy
EfF0DsEOllBQ9hS5Ez7/gQpQGVcSgOlhuAH7sK/eRR9G9581uOrzvpjbcfnPM337MSsLnFtKFqkF
2IKB3QT74w9N7VeYY9mHEQrFeZQxzZVcIm/KYn1lBIqSVx3BFyp72VlyRZzUbw/BHVV563dYidW1
ZVI1E+D+WTrVOozzpPDz77o745GfO6iUXLRbPLfw36qTeIXTHk3L0WzwxD42Hgsyc3c8igj8hOfA
eSIpGmLSMh1m0zHoIAH7Z3pADIEGnNiPBGlykQpzDsgo8RKRzB5uXPImq7Rl0yP6x/0vK8LgHBBt
MFvSd3ByjY6lKZFhj3NoG8HTPopITTlfoxvtkOQRji1DEr55P3Sjo4df5NBw9nH+8FK+2gPnY/LO
1IpZx5Eh9dl60TfjYj7Id8M58zHUhdAcEzN24ZlIDmVefwRjt8hQBOfJs7VOelsXUYzzHB3Dxjcr
3OVFcphGUn96YmO6/0Nctt0tc71G3o5lZS9K07ZJFwF18Gev+ZaewRVVvVC78www01JfOUamp/47
1XljF1iBzlPWVpOBjxoGnpo6sl7YmhQJDlQQLfG8rYgwtKZinmAK/FY6U9F2p+3WqdXR/RbDxOBV
qiEFy/Fil6dHExtXxOCwRz+yDN/Vj0QUz2y/Qn5q6VuReHVy4xhWOWMGd+njgu7T0FNGJ7hJT+Se
+KFTOcV77Xk89xcRlbxIOTmHkptVOmglZNXVS5k/0epoihiSRd+L8ydVZlZ1zUTLlY958MlIBLll
ZsA7N4PCeRID9RMzCaHpge4nzbHU7kqSYGbhPHd3CVJSkSJwKaI4iW8aVEiQYWsuDo0l31CxP+S3
hle72mHySlcCcca+CxMcIN8umHeF1Usa4JSlsOMWrioU2ZRADfhuQUvPy4IyH6VaJw3Dl+XiL2AZ
3Jdj0+XroJajloFUnc55Yq1PAiVn/fWVHNnS7A9B5VrdUxbFAqDtO/mKxCfM51bu6wQLAN7yMNSp
kMXOnezS35TufBEtkd9+cK/QuNei1MeNObP5KfMTSIPcxDfuyKk8lW70KKrFb+r6Ckr59XlFyg4s
RexuVkrt3OmKbof6cpPRyW5IWdlKgaVjNdafyY2IRnPTQf1EVviwcsziNstKzNahROBacfzJlGe7
qCQQFzdOJFyNKNAVfil1TuW4iTvA9QtxZf1TI39Opt5WBkWgK8w7/OY9fsol8wupR5pJlcVouqyp
8qruNjTem9Zx0Rc7nWq7Nx73bWDT0FZw7P+v/Hw6WZUxD5BrAC8D5ka1S5QI7pL9LyXzkzIzDVRp
jAGRRFhuoec2UWPbwtLR5F0KsfblEZoa590jBa8bawEa2/EXYQ7Z/IgGGBQ9mgPaH4XJeJFwnLNP
wGfQ0woGUGWOfsaAhmOemqN6W1yUd2goxUqG6iB9k7CvQCDnphNefTjOebVFUFc9a0bXK6dBm9Y/
lTEsdmbJXawT/yLy+gJN4adqVCs19REjrW6fRo62aA85nW2pVv6mnfQqFz9c09B4MQqCAy0qFfu3
x5MxP7a0F12ZAns2Occ1lJHZSRqkYXvfWb+SAl6DHMMD5j3bP8q2Lie32Ka5/9VEZ8i9URcrw/6y
BMYdS6ZTFdNNq1h40jSCpJfAh5hMd1ZGvVgdZoJ1nGFplBfdoHYYFh+zXnOKMHxBnQwFuuywL9l2
DLL6bpwj6ZUqk9MAB8qmhXSnxFzjcjDdf2yAHJvxXx4lFygORoOuH/YBre6St/e09qL+475MIh3h
XEmN2KCYZmbb88My38RD7VBMKiAc+Xc4nA8p0QFICgWiKITaU+xOmBMujfcDed3HEWkf5zJ0qU9J
wHDkyIvzJ6N2klgQ+4rcLz8js6hNJkU9MFgnYHjJsOGHPEwOmnn85LvIJQl8IM84uyQNWXIJHyjv
bojxQRVF8oIDszgnMRbREkkFzHVWGbP5Waa5U4Uirh8RCucU8iaf6pZZTiu/Vs1FBtNJ/33/y2+3
u1yt0+I8wkCjzNQqYDAWmfw8HL8uoMrIfVFdTnAdWkzWleeppiAPLCxeco3p0iv34GrOVNmzyAnd
yyIXLvr6nAfIFGUyJDafSA6Tz8gw0gMZD1LjhCfrkFwYJeDQC8IlkZuzOJ8Q6CGp4wjXLj2UF/Ye
ZyVj83n8+g+FpOiaF8nIuYZZiepeSyHjWLht/rRIAsUQ6R7nEvIw15aYQC9KrDQbLOWixuk30CdF
go+1j6PwDcJNFvRtgEXwrlL5Mgh7o/BEQ9GVwH7sn0NnEDj8qnwk68OmZCDkDN65c3PMT7qPjq7j
vjHtXwsK3xkcKoEmBQnOjNDnMrnMSeuW410dKO4+jsCXKoRzDFlaDYHEgNjEEOZFffNUYPyWhbLG
qfH30fY1DTfNr4eXRLo5Kyy8C0JHl2tbxb6tfYTtStJPJwQe6l8hVCsxxtgEBGW0To78xWT9MghY
wV/rjazZ82g8LA/CDjzmpvf0gnMUcZfkVste3yxVz+osiRu4gW8dWEZcpB0iTeccRD4Wc2fU7KN1
B608GuQx1QRJ9+1c6uogOa8wzFYZFAG8bHIzIcUvX8xT4j5ZjvEpuWMPjq5wBLoo0nnOTwSjEdSk
gVRSnF6kKjjNgXGawue0TAXFKYER80WxxkrQHMyCLuXwj3Nt/fp/mKgRqDtfAqsWo5s7Nl4/ZpKT
KsNTUhgv+/r+uyZYimop+Ae5W13jK0Rjrebj0ikEtJSN3efHgEROHTzvg7BP/atu/wrC2VQZjVpH
ZEJcGoG7BktFPUV5GKLWN+rFzWdMl3eSiHRIJBhnT81Ia2PRgZkOX8r4QzBfjOV1X6yN/p5f5eLM
SFHMup8waII4cvbqs5ZjkV166M6sbIaK3h1aZ4/mU4dMdCto8GF/ee9EeeNqS1mOTCDPfU4c1Wqw
8S30ZZM86GQ51bLolbEx5/SrqJxtmdYwai34iMD8WdzEd31js7VsrROcasmOb9LSzu7Q6B/ZouZx
wXfkC0FyS0NkjmXixtFybvP+BB/pdNMgyP/8bmpMPlgAqglYbsG/6KcqbIKymwh2L31Q00eqCTIG
G/nOXwG4ML2LydDJDQDUexkbD2Ub/v05PVE/wxt+Xy83+Kh/xeLu5LmtK6jHWw7Q+lEF5vdKWVpb
U6Y7M2h0u8PS10xJ7iYMrNqkMd7VdHHlPv7YTdolkfsfU5N+0Vr5oE6gUoz6I9Xrl6ijXlv2D6MS
ioLkbfdwPXv2bVbxuDKkNbgMcTQ96VL0kKmugh3RaoY9ZSl5UOX+e0caUV59W6+uoJxP6oxWDSYL
oMi7e+OY+/oI8gfl/58p+vVTcG6oAG0pKUvALD2a+LGPsf+cdgIf/gc/ZBGLaqqqKvx2XD3tzaIn
8AZszic4Y7z5yDjIE99CxTT7PLv9Q+NIbvlSufuatvHSYOL9RObb5gIFK6LVHJrGXtIx4qUavZvT
Y3IXouY3HoXrw36/4n/F46JnKtXYTkP/43GV1J6/M3r8yZGd0m1PoTMckrMhpKnfCHJ/heWMt1Tn
WprxYMABDwhzUa4Ab2R2If5bcCbw7Rvv4F/ROPMd8Q4Zqxlo5DzgHayfGA8VvfwP7DnbRnD9fJzl
Jf1oJAM7zuAWrMdIg8gv2l0+2q1boxNDwu4ie7zMwpHkbWd7heVsD698Q29YPNB66qt8w3xhc1me
yFcL9CHVAd3w1lGgqNs+5grJ2aExzfmUjDMgz9FpcIebtxaxe/OEfh/c1p0TeWzQBcMagkfllsZi
zERTCdtOob+9N1bObUjM2Gpzg7iF/pSjSxFbjpxKc8d0EdjiNpAFLKpRU+XZTYvJLC0r1olr0gJM
YpLdKffm/L2OC2//LAVAPK3pkirNpC8aQUJrtofqZTDAS3SuEpGH3mgpsBQKp/YfiXjmS+zcbIcc
azeQrSXO/BnOBYMug2PeS4fGIUfpJOp8F0nGmbkZqEktDQCs6tJONaz8BAltr1BnzEQN1JtGTmXF
VLH8zNQNvtVkbCMjqxXoBTE1y04ikGRJndMa4VlvcicxpctiVkjuz49ZU33Z/4Jb9rfG5uUs5ZwG
GrBl671Rfsjmw7/7+5wD05Umaq0Af3+uLx0oAGYhl++W41pLwDmuqGnAs8iU3dKTo6bW2HVj5Dej
tTzvS7KpEauvxHuqPJKkFIV5F08xL4tD1wrK17afbtEh9boPtRkhrmViv2XlKWq0Gv9zatkpPj7H
5/iQY5YbfSzCcb9tqXTFoMwzEZ6Qag5GPSOKRNwkKe7kKPL6JT1JE/bGJaKtmJtXJ5V/YvG5duyS
azpwVRN0N1WNrUvR0xLobty2zqjpZyNDR5I0up00HWYVvV7ycKkmU1Bq2taW62/gooZBm6KKhiES
A63kjWXvTep8TOpWEOO/Nc3wrzLQUMkUS/KIjLHyX78gHhBS1wwWZP1sehTkmfN7JOBQZ3Kwwgd9
l5FredqBtUPJZ9kZ3yGxcwKhmmuh+yW8F427bVr56tdw+hQtptEtFCefh6+K9i5NRVwwIgDu+dsm
MhxmDoCyf5qlY9oJ3jGbj871ebJLfWURM0ZC8PQAgH4bHHRHw8sJVBeOhVH5O3Q8907n5PeFQ5/2
LVEkF/fWjXGBjoXGDq7vbCyJs3siYm/f1Mjrt+G7k8py6IOqhaYMFE4fN00ofQ5MUSV3085XKJze
52lZ9toAQZJWckfwgwxpa5vlfWQ19r86MpW7UazBwiKYAkhT8tkq7qT0w/7f35jFRyywEoW7Ugoi
FZKBjAc6Jjp0g2c+Y1Rno2LKQweOgfHEJuEUrLEOhcwXolNk6rLSwimpx6QPAc0WmYK0mHr60H4A
qcMFLEyRKxCUfZMdH8Ivm57qUFaSFCepHP5ZsbIcLS9GjUC5iBzEthIi5YE9W6A65HnM5yrozIW5
5iiLfG2u7awYPK0UPe83zUklzCFaWOrIh3F12LXxgvjYXZC5CdPGWTLZ3z+1TUlWEJz6hUqamVJJ
4YkqEBmUsqPGk43eJIGWi2A4JUzN1kx7PD9BnpfZoYLtkc1HA6vA94V56xv8TQVW0nAKJ8dFF+sB
YIiVO9rYSrZVWJch1EEhU2B8MKnudLU9zinIRyMEi7oO1oamoG5Myad8CoujqoKaoqeO2UqndExu
Ldnyps70pqk4FuB6UALyHGBFnhVb7zLS5V6KxIs+BB4GSx6TNHw2TRGf+ebZGVRHNKsZhko5Xz4S
S6/NDsRAha5fQAwU1Br4PXXB2W098+gKhXPdeFQ22TIDJdVfy+lWLZ6V0AcHokem1qaWQO02NfuK
xmc/+oSOY1UzsiOJHhZVuciRiC9McGz8qKA6VXKyoADqlvEPrfRM+S4dBL5107+tpOCNZ0Z7ZDIV
GnaHfpR1TwmJh24cvZgE1rMd4K6AOPNp6n4MiwyyaIrT3ViXxAVPsIKp++yIoppAE4RonBXlKsFK
EcZE1WAPxHMdf0/7526xSemN0m0QP3bRrRQLUjdbafmV+mnsa66uirFQjdzQMw2cFo+Z/G5ZGkeP
Dlb4Qa+O+05ChMQ+6gpJkvWqGBN8NClW/NA0L1TC/C12jh5Kq7zUORV9PPZx9pwSJ5qcKbkaGXBK
2U147B/LAwiM7MlrMB+EgPYg3OmzqZUq1mtQBWkTi28XN+RIz1UTb3HwRtMzQXmlfuvUCp/BKISe
RQQ1mFYSrQPctOgrKh+XWTPN0aIOKaUsvJPk/FwId8FtWvQKggvKlF4zp1LC03Wak7uMKmc0a5yk
jgpUcTM1C2qQ/x4gH5It82R2M7tFOhcrkQqvx4qiqXJ6N7BNkNIRGXso93Xy96ooYrQVImffmGur
x7HGJ5OG0TbDH6GExXDqSxG8S8iFNKdBBLj9uFwhcjaOmoWmDCZCC+NdcTL85RLcjL5p9yewPggz
eRutAb/Kx5kABghqJWbK0XrmWQGbYgqql+S+eGmx3qpGDDrdgmVQGH+KFIYzdc2gy2RUbwpjuOn0
PHaanZb//30mvwrHPeYCk/SLJrGPl2anCTURbRbxkQhMWuVCgDofh7KJAKGWraPWqRMhsdLIr7OI
F2/TOa7UgosCopgGQynjxJY5mm05J+eo0m/zRMPy3iG2G6MRVA+3P5FuWixVqSHM/dUbT7qRy1hc
jmJzg4Rh+ZmqH5pI0HPwB2W/gnDHl6uLCleBEmyDpnHNL9zpEt4OTn3KvOK7KG29fYRXMO4IURij
dR5DIqNRfwR08PpARhgpHzVqPERV/7rvOt7KuL9fL//FQ/D76wkuSx2gLAnhCrDP509YoIvNkspH
4lDU1CXHcOqb2Z0+zS7WjR41EQvxtue6onM+WVV7UMG2QB8x6EgvnTyhaRxNjk/h8kKGdwqZBdfp
tilcAbmYC9y9alq1cFya+UVtsY1MuWnNM0HZc/9ct++zKw7nkhWaI87OINhMbtv0Ye4e9/++SA7O
ASdyV5oDU5O2DOwofVb150T9mLe5u4+zb2CopXDqgb6vSWlQMcqb+n4wumMxjjddWAoyTkI15Hyt
hLS8hOYvZPDq6gOVJn9SUSjqZs8M5nMihX47BLg67TbxhuTYdvN9FGSHUk8uRXFX9X5vWc+VVD7l
KmZWjSj09o9h87hXETTnZ2jap3KTIKZN0k+ybtjZ9InQEE/RRqA3m+e9AuJ8DVFCqR5ThJdEd6vA
T9F7Gfj7soggOA9TplURpAZi5Sa6Q93FKdsJ6wtf9kG2a0iGKStIb8ia8RYlreLkWjeacjEiFNyc
4kQ+sFxs5M4Pg0N81YvfpVhJuY+4LdYVkLOIgCCk64JQc6siP+ojQtUy8mip/UsHwmlCmFnxUlZQ
VDJ1x7zLvLL0ST/Z7VwL7h2Rb+RUIVgwmxEqcCEmSB9IekkqydFw4ZSnaXieTCwOEABuR66UqIrO
vprOMziGQUupPsE5RicLjMI3iFxR5I+xOPt2djXUQ0SsbOywfrt8VoCc1ZOwNUYVD0Y37bBfBW1U
xyR7rM2vo2gZKzurPSDuq1lqLwVYqIGzjJQntE34Vooaz1TeK1npVbn2ObVigUvb6MNEYLcSjvt+
cp/MGdURtX6YHdU3TDvrbba0WcfSZtVrVD/2Hz/s28B2tnaFydm2TsA0E/0TKRPnrdtp9jCffQ5v
O1u3q8/UJ6AuO45gvRPYxXbN4ArNT7H2CUEbKBO39eTXPnbqyQb9cuQaHusSmWLWkucP760HUfF4
86pdAXMxRDuBcVJhMi/kXdXdGKLdb9sV4xUAFzOMxmIVJdPScLkdqsFu9TvZ8E1jtLHvBfStjyg2
20Pzaf9bboulGm+2iPZuLoIwa2oslGW/a9XEHqzJ+NaYteijsT/yu11cQTinaYBDtWzZEye7CQ6M
aBd0II52C5oHZ7qVhC+qzWuUXuGYD19dCg0K/WTUAQdxT5gtOJsN+JAs/azQUFAT/IP5XbE435Ka
C4qqCrCkYwvyFQsPxgyT1emhuJQnFP0/KRcREf9bnXHvODk3k5u4GVoJj6voRM70XDzkXnlQcbQo
nLx1lVM7eWJ9YYrNNnOFD6GT+7EralL9g8ZeZedcT9gl2ZwVqHLNZwWBfAr7Z61Mza3o0v2D1V+R
OIezoGJnVClOWbMXPziDttDRncWWnrBbwTN9RhvUYR5h3zQ2r/qrGvGsk6OutVNswTTAx2Sry00d
LE6YC42D2fXO16ScY7Fk1u3AjGN0WOdoe4i9yS6OLICpbkVcOZumoREdCyEoMQ2ebqC30gbL4+HF
0uBVqyKnb1EP+JqPX/ePTt2MKjRQpekEtQSND+iJjMKnYkrUhddM7CppURPHjL5DQa3hV3n4WTGC
l0BdjkQbHKWynhJV9+gwn7oWo41Nt8Q2+iobu16MA0mLj3ScXmjcvXYd5mlI8KBb2D0+1rFthJNr
jPqpl0KvNgk2bESY6UkT047T4kQn42jlwTEJx8BuJtWtu/xiRMg5grDsfTEpftA1ub8v/Aa7Dq5k
bM/SDItoOGbuixbTpBh6jHREEVg/sEXW70L9OBv9aVECG+lBpx2T78mkP9I2e1/0kp/GyuegXnxs
B74UVXwbG+2L3nceVo16dUSe5Fo7L1YqSiFuat7qd3I3ThlgQ2sM5hjcpWwbEPpJc7t4SU8w4UPw
NIlGozbtaQXHXTW6suhtk+BY5CBzwulj1hh2J5oB3oz1ViDcVdPoTRJLA0A0417Ona4y3Dq5rZbp
VM2C0Gvz6lxBcddMJxGSKEOM2o30QTG+FMH/n4AEerQyIu5uUReqt7KFt0YyQsmbJznOnMX6vq+t
24WUFQp3m1A9ypaEYAVfdtOc6sfh2PuMLhAEyUeRH9+2DB09fwrRFdXkGSykKhykrMKRRWV+HFPV
TmPro5y2TtMYtyEJQfY4erX2Y2hYQ0t70YbGjmvzS2mEs61ruicniINI7+m67KGz1cmrwtHNSTRB
zCz0N5+8+p2cFtGFBOpU43e+lbLq86qUhf5Vd/8LbNrFCozTozCPhxT7QpG9zB90pCCyJ1kVuKRN
VV1BcJpkxVLYLgYgFOtdPs1Y52cKhNhOX64gODVK8KRL8hAQk18uDvEyX/KIih0Yb6OCiSeKxzff
Wis8LvjQpLyGTDD0VMMwXX6rhx+07jXQHpB5ts1RRIki+khcBJJlFSpHEeA6lBtl054mG2xtgkBZ
8Jl4egurGINe1gFiDLZmfJz+giYMHuV6aPzNVEedqaIupWEzcYkJy/5WM8K/8YogrTdMouoKViP9
GnxrTRRWFWZw3CHMfXNpfb1aBNq8/S2uENy9BVUDa1IDjxVneWpPTeOgdcevSiFDx/b3uAJxN1ao
W1Y4M1moPHqYOnTzQRRkMsv73dNcIdhPWL1V9LJdFn2ELLMhX2oq/ehqMP1H5d2AIv2+n9l+q6w+
DedoSJ4RUtbM058UJ3LI9H+kXdeS3Eiu/SJG0CXNK21VdVV7o54XhqSR6L3n19+TPXtV7GyqcqYV
+7AbodhGIQmcBJDAAWrwmkOHeed9YMkWoO31c+CGCh06kEREg6zfTIURYIk0Ko0B5lT09n4YNB/r
+v6+rNv2Mf4S85aqrI6xyPRxJAHizWS5DYcS75InEwSGPa+xb7vgqJ0FMead1VlDsK4IOIBXGjoP
rSWO5lBuH8yKOPNLveOt+dk2wrNExtrzfMilWUQUUEqJbSitn2g6777jHR9j6MNQhZNYQatkP/vp
telFHt3woz3SHRfg7NrJVnH6lGno6PE0TbTJmzpjGosxTEkToEIcKpWNdaVjU1rEdC8bxiZWnCvd
7DLAPgPhoxCg0p1NuMTbya3H5tipC6eMwhNDD3hlfxi7a8oYS+4dsfOK5l6ZrD798meaMBdsI44q
ASsLAfdRsleUYi+X+td04l10m6awimoZTToF0x9dhqRAGgtbWvBaRxI3MgbL6MfdJzRaiWI0SqNp
6Awqyqxqe9AeA/HYTqb9Z0KYOCGpcXDI8RDKEWybLt2lwZRkyYNW+n75AcZXqjC2bGg9ECjGxzGD
R6K89PNXLSRur98ow9+NtI9qYkfJfydteZdnsr33VVllekHDhWC8qRcrN6nd/dHpfWC3WWq5U1N8
olEsrVj3tEWxi47jPJsIZwAGkBFAI3a+UdWVchQbNN8WXe0Bin4uUvH0GT1+iWBb+dCgOiVagps8
jyTsbRWsDIVWKRo+ZdFnMcztUCPRH9AmqzqBqLtJlfp1PH0tBXJ3WRvqGB+tDZNFpoHGWoMdOgua
ucSGNIgBpSGKJQ+RGtujllpN9BNN1hwT2I7sjbM0xoPaNMaYQYGwoXWbfTJaYLW2zc7T0KUlgegh
4jGgb2LpSh7jS20jiEHZU3lN4HRS7mtTbcth5l4+xG2g+6XW21vxCrLTwiQmVokhUJ2uUSlo496W
za+TGH4KgM5yGJsI67IdYhmhiZhdl9GzgeHwgjeqwdOFiRFaszb6rIMuivRjWv7OdN3Oqh9VPTuX
z2z77e78bVie4UwaJ6OK8G2KySv2xEMbh5OXRxN9Z7PT9ha/U5BjDTIFj9Vn6tsZn76AarX0GqTO
VH2XZY4lcLWiv2Elo6xrKZ9oCaTPsWiz8sK76krRnOw5PaJ71S18VBkuHyTvgzG3bJuPpdpOMIpJ
ye/S7ikQJQnFMHDVNdpnpqNMyaCDABr+m1EuJUI9kFkDJhnCswheWR1Pulk67D+h0UoMo9HQLl1u
CATuFD2pdWgFRmqreoTmhafLgujv/QB+JnAPdBeijlv7/cea+lmYjAi3hSneisJzED+FCW8SYPNG
WslgjE7WUKYkCWQkHbi0b+WSc1jbRbeVAOajRIpcCEYBAR97pT/Zs7ASxnwafZLMyKTDLVn0VOe6
VUUI58eKY9LbXrQS8yGcUzKpSuGpyJRRYI8DZy4Fpxp1sNSC9WgMH0JdOwRicldUwamKm0M4mZZY
BZ8y+LOBMPdVMhkD0VOoq5iTa1TggEzNOzPn9V5t2yFqmLquq8R8q3WuQEMxpjg2erhwHN+VeH6u
YksWvnzG1s8yGFzXu7HOhAV5WRiI3pIfQWBvaWnGQfXNcMI8S2E8KjLFOgh0ZJhNalhtNBxMqXa1
1LSi1rCx/5ljKLyDY5xLRz4rAZVgJ/q3CUN/ZWSJ5WcCsZVKjH9VU4P3lhAHF0RfcgG1bBmRBG/P
02+8+HxwjGOJRaJLgYqDoyuR6Kt2cZXv0cAJMg7eDjz6pz6i3lkU41y6IAV1reDQav1BkH/05LqT
iS2Rl8sGx1WJcZ7CNAw5RO7yRoWxOBE2dwRHLA9xI9f4TFft6hsxcV5MImmZaNFhKu9IdEz6r33r
X1aHY9lsv3+mZMKoUTMgYueKdW5l1fcEWUz41PL63bbD5LM6LF18hhW4dUHjPJ10D2EUeHVLuaxB
oF3lTtoXtwYKlfnyY9IGJ2vADMmdCdi+tX7ZCDsSMPXKogn026lj4CRzsctNXofib0D+LIPBiiwh
zZJSGe9fRkTPznb8p5HNQyXY4gqUVRFCs6Ps8hSqekDf2GjuIS7IPQynLbwMe8dkJ8UKn0/cHSt5
bEpdC3hvq+grhtLdSbVixZM3F7xp2i0AXAthMgIl6OZRpD2EIYj58qtR+KvhPYNu+vFaBnNzkCkD
t2UMRT4TYGyB01oYYxSFMCimqMLNcvVLOH5Lg8bCbmM7i3mvTFv+vBbEXB1TUk1l2uDkUMi2yujF
xBRbUfwUtTvuBNbbXkoWcdeymCtEzcuZBClOsMPEnACuLCtGithNtdea+auRIpIW+3rEHCp2cxGs
rTHaR9LlkTV10ndzaf2x7r40Sb03RMGeJewmm7tdEOtXYVAUYAQpX/tJPBSkfyoH9aSao1OU+r06
daB2aRe7zxdf1avTkGiPI/7f8Wzu6rpzS0PE4iFwpGnjU9yBx2dWDzqa2BVtuhqryR81ndPjxDNX
5pbDZoW0xKs6XqVE3NTp9dI9DbwHSq690i+/iqZ6rG2YF5EiNR0e/OfFtRP/5fAgTyPmklOQL5st
vRZw/bhj8S1FB7gcfSbxXxsQc79NURvUUYRzQ3mODLQ8V/LyfvpDf2+jH8Yq4kJZciWHiDx5kMzW
CsDSQ1dggashK57MKuPUgi4fHFKw91+pLcsinmjA82cVx/OpYQP2exGjHC/iRA3hz1rT1yIYuCJ1
XtZ6ABEzGoiSuLDTFPPxvM9/GasUlsxWwWODONLwhuQVuIa/51mBppTBGpMv08QJdzevZXRZ4X1N
B9enRhj3KcES3ukzgg+6T6uMbcUJD2891XTlCgLsf0EuRk/po+2dRTJOZGiR2IjKb0pBOtpyP9V7
v1aScSg5MlHxNqnEnNa7q4lf794czl/JYNmvZtFo4iqBjDkTH9q+rqy8MSYrzpYvSnFn9p3f94aP
fVtWT6ortcz3QRhhnBTLw0KsUZi/TnNgVTLxqqa7AgfTlzRW74iZH3S5v4pa7ZSmKCjlYEoIvk1d
VKORQPfKrrNEMbbygseFv22Evz4SS86ANrVGGBvk5GN5rQtOQ9C5wG3op15/wRI0xmVlcEzmmIiB
EP3X4Pegv2E33wi2Yw2EE0RDOxz4jd7jgyAX8xxgXbBjJmiV+VomIELztCn9FNKdxTCXXpZ2bWGM
cCit7JzICNCVHTmtwYunt7/PWQzjt0tYtk1Na+tLZwfhAx7BkvE4dIPFSfG3UgMinuUwzqoOuhE1
MoAbo+Rj+0p64w/Pi/HN2CBxGGQQoAt3k1BYZu2py/PlbI6jBJvNGVktjMUAGWNTWDJ2svePlwVs
X2+/TolN4YpWK/qOFkLK6a8wOYz5a8RrGuSJYHylypJAkyRqVyPGRLrCGsoYxPecJpzf5E1nTZgr
rtZ6gtgDlw8WPGKJ5KE+0LW1S2VPLhipPN6EDU8r+uVW0Zs5d4uZlzg4c6ItbNnEb2HbDnXOGjF+
ry9NLqghDs6UUn+OouukNmPLIE+TEPjYr2grpej8mTkwGGCgLa9YUmilNG7Tu/XwODRPfyaC8X9t
qjJRowmNTElWseG6DwU3mnnNcjzPYdwfyctYaGAxoRNQKnxfmngv4JtAhl4OQ9LQFaWwZEN1GYAy
fSgRUg8PURDbWf+8gF6rmPjBzqaxrUQxxjYHmk4CA70WY4qOrFw+gUBlX9eEN2vEU4mxOBC9BWps
oHNACLAvLN3rWFZTS2gxXHYzr3rE04kxtaKQwAlrQqc+O4TGTwwoSzoHPXkiGFNLFTXNZxEiGpJi
lyECjtqqeQkJTwhjaG3T9CqyBCTNUoNkV3NKzC4akWJ/wm1WJsDcNpoSatqg4NMMM7Ymxi2a/b0c
ZbbLUuihf4hrfkkBT+57VJvlJTcjBcrE2H6X9fPOjH6MZLzRGuHrZUnb8ftKFJNYdW21yE2Oj4PA
cvFEN3ULLJNykC14M/bY/It31cvWDaLI98oJ1TKgzQ3KLVFit3nlpEZnmfHfifFACI994rJZYMjt
vbAmVLK+pHQ2SOpGxVtgF3/mQSqbbvUKEZqphz7l/KiZk6eYbkV4eRZPD/rvq3uuyZV2zjoIMfLZ
qsn1UDzH3Lt7M5xe2QKDBWNfmXlWQwhd7bPskciRNwrs5ErYZ+SPPEkVGVSQi0JQpBnC/v3NzTVu
BhRKgsnFXMbX/3TTwOZ9tzpCBh/CBoM/egqtBuy4blPih2Gyu+yyHBFsx2keGoORKW9KFS5K/6CR
DHMOLGybGzGxrxIdwjqbvYXyHDV6ASa1JnktGhnUd3hXBxvcZU1+833OYhgoALfD2KQNWKvnQrgi
ivo8YdZImEcrEPv72MyOKUji7UbEtgBFdktzcEVQJZRCxGlD3VbXVIgCHm1NYjmhMDGlllOOJjo9
bu3YjA/hmLm10n3qy/0Sw6YRoUm6MX+7CDEqrS/dfZSG95ePdNs4ziIYOC8VVUbtD/YnBBlYHPjR
MOeo2Kee2AxEJY1xAQbxj6B7rAtvwFL6y0psypBl3UAjlISuPAYaQk3tYonGWSQ30TmJ0W7xCPoz
ziW72VFNVmIYdNBzQ80rHWeVpR5GaG3BQo8ZnWON7bQ+Ueb/2OPFw5s3+0omgw9lGA1YrAKLL0vh
EBfo/CqS6wod9230368+A4uBDVPDmxmRFHb9uwHWJYVUneKk0o1uPCbFi65xCvQb2d57Gcz12pX5
ZI5mo7zdGIUT3wlutYu+Sq64M52O13b60bjfS6P/vr4EtbwnsdpitqfzzOK2Te8u293Hj/P+71O7
XP19kUS1KBr4+xUp3FSUrsUoVK2mSr7KY81TZmO5xntpzG3bh2O+xDOkDR4W2GIIUrDF2+6btg8w
Bqe4xUm6nXch9goInK/20b0gmM7aqjoouj/QYJhSqVEON8UxxBMCFqvrj8HIVY8nhVEvKwxwCYSQ
gojIq7AnsLkiJ8MR9xNKAaU37qRbeeEAB/XY93Hze80Y4BizfGmMBTKFBdsmEjsc7mIlQi74KDRf
SMdtPPoYyr6XxyBILgVBkTaQJz307gDqYOXmrYvP1a+1G3LKsekZXXyRy9tdtO13q0/IwIgg4ZEu
nN4ON73G6LY97ZR7Stml7UIverrsFpwvyTJfKHopF0sBYUYeWlMfIXmTLI3bys4Tw15dRBxryYQY
pTuAt8eqTDudvl9WZeO1790X05mIYw5CWR2pi88HSgFW2/Gh2wmnCC0Exn++it+LYrCRECESsgz6
DKbf1Q8Zj7p6E63ONsDuSi9MbZo7qVeQR2XWPJzk/GhiT5Yhcfdl0EO54FY6/XIrXKxyMzdaHZoQ
i7JjSxZKen64/8eNlf3lT7QJ8iu1GNyI2lxqdfqFVFBL9o96zDMB3rkxIJEYZStVPbShCxF1L76v
wJ8PVpDU6tzw7xC0+Zkv3Wgca9iG+5VeDFYoCRZWaCnEqr4Cjr3Sf9v9+EpEu3Ip5YKwj/zoaams
1uWN+vHggh14IlrRGhrFYrqeWnEir0nsajfZePmH3LjkRVacI2bHSStUZM05pgbzMGB7U+3r98J1
c9V60kFFAw34JZ7Afi/95yieOhwxVFEzZAyBMg4XSlVboeEYN054PwCTo8e24JS3N42TEsfKGt5V
P7BYDEjvijAb8cfN3ZBbi/mZq/n891mo1ZUUnSYzfDoxdpX8FEk7deKI2Ei6cEwrGQzOkjiOei2F
Dtgb5lS3LTYHx/vBpYP36A3zef2DnCNjEbfL0Hs7UpWE/LGq/GX677PL7/VhPntrxmQsVHxwNf2+
pLt2+HEZkDbvJVWTVEMTVUVSGLwQY8NoxQ5m1YUFdkzu01o9LFHnX5ayfUxnKQw85DXoMMgEKcgO
LDU9EiyjuCxhWw8T/kEw0/mBGSUt+hy7SirFiYkXjvslPWglj2Ft86ZQzzIY8C57FPciGTLoPrP2
Pv+r2xE/2k2wLnEnvV5WaBNlVsKYD4O8s2iMtsaHl7IrQdR3qaDfdeg56LQ/FcV8nZIowpxVEDVn
Aa3Im+XBXNDZy+sCpD/5w027UomJ6/K07jBfTs9v+joK343lQTSdJHbMgQNk9AdfEMQWkQRT1IYR
fYZOm0V4lAktUr1ooBiak2MR3+jj4+VPtX0DnRV7i8tWIUSnAQG6HPKIJdrLkYKO8TA6WEJkx47M
6e/lGMbbj1kJi80EjJotTtEIT1X7Ui6Js0xYZzBwkxyKlZeOkcEetTCrRqVq/bPUuf0x7NQHwcdq
eey623HOkOPAb/WMlVqG3A4mGvPoLT4+R5gAr7zyR/A42CV26kV/JW7yF0/mNir98ue3wf6VyNSo
lGIRSmr3OwzuKBMn4+baBQMYbQ5epiJAAWE+GIfUrX+Qa/lmsaNdc9Jv05fLJ8jxLnZ6UZ+nWM00
HCC23O66Ir9usucxn+xq6S0paXlgyPteDGhgMTJlsIU48qD5jaf52EnsZoWlOdKdXFrjXrYEhzfb
zvtiDIIE0Tgmo0RtX64sYUFmsATu5WPkiGDnF4mgYX5egNFLBp4mHxf14fLf5xkFO+CCRlI1WKiA
wZM8ys8P33XqL4NL60r9f6820vjhl42zdbIQ81CZvFC3kp6VwRYizQVziHNZp7dDuYAU7PxiIYHm
oKfOS1nzF4fuHAxeldYeLHEP5kqsOqbqgV4eFjFeiQUHPDiQyA4zyrE29HIMP8NQjx2WfqIrrmTc
RiFHDs82qE+sAMMYo6JUQnw6I90p0zHWOfcWx6dkFi+qoYvDHn8/T3I/E2KPKJgainn38BuwXfpc
TGwx9WNXyzM+l7nrHMXL3RAkwni2dqqvCZYcFP58X3BDZa7hM4ihNllTdzG0ow9wGmoTgt3sWo8S
pYi7WOQEhNsp6cryGaxIqjhtDQVK1j9HUEiSK7CZ3nffdHdAZoiIDfmA5E6ncddxIreN0vs7n2Nf
QkoDL0yzCsmqL3l4DAn26itx38pXWGKHVPgHbwEH74uyLVakTMSmNOABvb14i4MM3MasioMOS791
ZK/0hFdemY7jdOxbSRFkQ1eJEJmD4bhAV2YduyX2BUT/eXbk/WmyUUieVlGcQE47oYBw6CS/0ThX
Jw+/FOr4K8duuyILluQNk2fgF6pOO3m/7JRd5ATHch/6dFSLzuGYrykebDhXzgYP53sVGVxRwMuI
KgYMJl7MXVxrz43Rn5agtwo0N9fzHYnlUxQknlEPPjgDnoq580ggO3E+3ah1u1gYSuG1nHCwTmGw
SA71omxzHHuoP7Ro1W2EiKc2dfgLMMTmnnKVq2nYQG0QJf6U4Cc+LVaFp/IL3kHpLBJ5y6v0o3Bb
c5Cc66MMGGEYL63i7A2Mqj3djKdVlo5+pP3sNRYg8IlOlvDmn39Tnfh1G7/xe67sbBgFLcKkP6rA
6dFQT8XgD0tod92uB+GDua/KL9UQ23182xuDowTPl69pingXzptlXjVmyi5N89e3eB5JikJpZflL
iKhHXpLD1GBmrSprc8HZCled0+ypFyFVcUGdjacR/oYZzq2p0rR9daiRhL5yqYCllmPjGVF6N6SR
H6s6x2Q4DqEyOIRVjW0k04B3xArYQF+8Jq15HsGJ4d+Gp1aqmEUkJwPFodZVD1NiNQ5d0JM9yLfm
SbO6Q7ynTy6hx3s0493NLJ9TIUl5EQpQLtpX+wVLzcHxaWkP5EC5jkse3PIMhMGWpNWFNKbSRD96
nN3crW7iuwGljW+aM9n6QXGDh8ACwa0f4Lok++wg8LfT834EEwRpRTNjJzeyv8ahC1Jjt5HwRDl6
ip07lWr1u5GXDvK+LoM5iRDopZRB7dZNbqlE/T52c78WLLqaC5GXr9wii0/ueIkuD+0+UAGh+Umd
aCwU7ScHi+q89in2jRvtSBnWksMkWLwxfo6uLDNQYcpTuZiw5Ebfa3grl+drWT+05s8Ga1v/CNbY
ZX9gJCdKP0E51Y930i71U+z9bHzelbEJM6A/kEU06tGB5PcwI/WRaZYCYCYYDR/L/wBnsbIPhJrX
2rD9tVaSmGgkIVVZZgMkZV86RwYJOP6XA3Klyp2/t/vqLnZ4/NWbX2slkeq+wp1FMCWl6/EsFYp7
pb+OcsPFDiibkG8Lj8tpG2pWshjnb4ZqmmYV2o32hOQjhQdg4gdvyYMfejzSI+pSH66ilTDGybt+
ylowWaJKIeBBI9hj8Y67dH+p0dXY2YL230eQEcgRDUM0BAWQDyydg0nKHk2fiB/z3A6m/irLUrdX
YueyxW9rdRbD3HhhqnZT2hYIvdVhp8QwySlBVBx8m0Pp0YxyF79uf1nkbz7bWSZj/piu0JIxB1x2
3uLJbuYIbvLSAD7kXebnHA7tbV87C2M8gJh1lMoBFFTjvZiige4m6zlnuG3yZxGMyaPlfhqDEPqU
bWbP891cnsxZsMbscZIfLp8dteiPRngWxVi8JLRh0S9UVHpQKjyvSJZo7ruQV+t5Kx1dEsRY+6hG
hoRRblqHbpzh2NrlZHlNZ5H78C5Gs+vitjcoKuwrG6jvms7C41/ifTfmhovEQJRHCd9tUTu3l4dj
E+nXpsQdI+NaI5Pcl6XSLBJ9Sqh/Dg7xpN2coHwBgmSn9OYrHsH2bxD51xdkb7MSmQqpEhysTrOU
3J1286t5XTv54+DTKmfs8RoFtns5zlDC3moTkcpApP4WXst2a2HTk11d6QjYowMvPOB8NcLACQAj
lrQFXy0srwzd1aVDTvzLLkAd9oJlsuxSaNZT44hWnNo4fwik2SpL3qY/jpcRBjOSbiFjJOLAguy6
jnVQFDlhotmm8nJZFd5pMcCRBUrbNQRyYlDwWoLR7DU5cDMt+nZZDu/IGNSIQzXU0IGlOIW515Tv
NW+BMdeoGbToxqUt9QqKgIzDFU+1rd0aDhpf7PEI0mLbvOWvGeKdHYMPGKufWtA00DoxrX0PjmAp
u8AprtrvmhXtci98EHmouJ10rzyJwYo0H5ox1KEnbYkRLHDvvJiuij1OgTWcCm6cyJPHzjpjaXu6
BNRz5zvclAjeWh8bmx9HT3LVXYGU5rKdbKyNehd0sO3sArbR5xM1SOxu8tQfBfYNoG/5ygTgT25n
T40l+NhceyUcC5+38JLzQdkZZawbI6KqUSM1bqJy3yUPucCJBTYWyL7Xj4k86nwQiRRCRnIc3fbr
sI/Q2Zb74kP0svgL3gcDq7gjxOZCMMW9C6ClMYiijtkcBQoOljY15YhTdbA2f6Gj/8J+GS1ugyfv
MBlk0ccl0hYTIFnoflurVpc+G90PjrVwYEVjYEUTevAD11BKlHyw1VlTDO7eLy257pXnREX18ZRq
dlrtTYy4ztmTTDgPhzz5DOoU9YDm/RHyzWjwIq26JuXMuWx458igzJRGcgFyFYTHsk/qhxA3dsd5
hOddz+zGn6UMCm3Brm2s1hCuu1y/QS3zVNVybulo7YzN6CDPsY8Ho4diIF4vmRwdt2vGZ1Rjm6mM
tAumiMav/c/ZbcEnVlwVHp1GfutBs7WXeRdc84rCvDtDZ0p7eRiYmkKxTX+QPOVIHy+l6x7LsdFZ
6KEy5WQcdOOYC9tg1YgSmnN7+ISU/BW118LE+fucqIHN6oUuqfM5g0LR6HWCF6vXdXNSBl7ph2LU
BShh21nl0tTkaAaGaad/lvMG+9xGDRjn1vj/4k7gQBfb1GpmWU1GRMn/NLUel53gdla+X1zU8w4l
D6F50hhMoaQ/UmNCO9oRSaNxKbeUv3rHPCSHBJRLFgfDeKfJYEjfpFlk1nC+1q32mEQDWy5asXCn
1/vcww4ojo3wbJDBE4wUTOVIbcTovBavEeF/30j07oZjO1ilJiOtQIE/qK5G5VoKT3XIe3vgJYds
2+rY6K1sCvhIzZfqmCKpoFMZypX2GtsEa/UIrlLZKa5zp/D1R3PPgw7OIRoMchRLlfcatcg5Qp99
c6vJuz+zCoNa6aqIlakF+gB0KBjtBxQ5Uze5CU+ZFe8FfziZjnx/WR5PIWqkK3FtOhaKSgG4icPr
XJWuU7lzLovYftY9g7xBf8NaRmhOjRbTQzsAbtFWPaJSm1iSL3r0BXv8ll+1u+DrZamc65NlNsaW
rzCPDJyjCFI14e+g3Q/h338mggGMUB46LRCgV9/ea+FhBp9N7V0Wsf2muzo7BiRUXf3faxcNizU7
ATCh2n5KPDyMB3b2Fv+jR+m29CL0pMsm79txQMpgUENejKTsaNWH1jkXB+boGXhJnmzaQdd/4z0i
bz7urdRlshytUWY1pc8ZepQ5YVbedkr1jHK125ujVwbzq4p9YIGmuJePmWeiLLWjntS9OpSwFjNC
cz8dEIoiK3sxXjOr/7L4g1vfirsx4nzd3yRZpoHFBiamvNgFOHmnJPGkQd3/LYxxaChS7DSLNjuM
O14dmTrax/v7lzi2o7SKq8wYYyB0WB/xsigonHjyrUPqkgAGHtumlZp+ftNHtCk2o4FjtME1VlrJ
c+rTd7HZka3ERblpj5Hvo/xXfzXzuqipT1z6FQyEqkUZBg1tOjbVb7NmldXXNv+6BNdL8p1jNvQv
XZLEoKeB2b0qkah3HGg5Gc829nKd7in7aOjwaIt5ajEwmulTEVQ1vl4pqdY0HDT9WVO/N7K/8Fqr
3vrpLulFwXWF2GMmRrNIRc1+sRcsrFNFOw42qTmCrdvyl0l/K1NqnniFnZp2hIWQPNIgip2XfgGD
rdgsUk4C7TGQ5xswuHRm5QQyFoES6/In3Aacs0sw+CpVdRia9DXTBHtme8yG17B4GabnMsmsXJet
Jvx5WeBvoOYskUFUKZix5fOf/gXjIIFv3Qoqy/i7A5TTbXjJDzW0qhPvPOlfvXSeLLDmnV4rE56Q
+vYoBXuCyCwPYouoj9pyCk3Zvqzl9u37S0m2/zTOi/8VHQrpKFSOJv6cJE68zrEQtgM1i7VqEmX4
3iT9HBX0/eWhPUU7lfBivt+Ubs7KMHiCa4eIBkXp+Lna61cTGtMSZ7jSjr2zuIUrXtFeG9oUevkM
eZbC9qMaZJyVMYFtKmjIp0vZ6EKNeJdhAVflZl/HffMjf7ksk/fdGIwhubHM4C5Eo62mW/ky2HlK
LFOdP2MemoLNe9jfA/IAxuuKvG8EXcBLbaaExyovDuWoWSDN5ewO2n5gWclhfK0chCUt6WDT5AW+
+GOyTDc8YsXuPvWgHy/Ders/PzjZShzjZFKRa4EyQJx4oG/4htNZsyc7ySHyL38mnmJsGlQLUZ9i
ReM/3QLY8eN9124kO7HUl8zmtmV+3F+FxO6sFpv0LJKSFKIMYV30TQoEq0z3c/1lNp+XFC0R001M
jkOsc0yEd5hsIjQ2KNPkLaQW1WOi+2NxHyTHBN1tOgoouTtmlbt8jixhpSp7oWtYAYUuxH+q7DWq
7LEbOMTVfSzww5Mj5ytuxmMraYy3FWM/kqSHNNpLHNnFTeSIiDg1S8Kgn/zyyWxvJZC51wnBoru3
2cUKO7SX5nsW8GKvzft0JYG5tyPZTGeVepzs0wL+tJP8ev+Z9evvTZIBkGkoiDCA094ZxhdduFLb
2ioaDnpsXjCaBnodFSilsN1kKrpXOqxzBOyn6FrTZBfc/VY6SNdylvL8efN6Xslijk3vs1bIegx8
JsfqKHnLY3eTOEZihaf5xjzJHrETt/kxnIzQ4nUEbRvhWU3mKAtJiMS4xGzm1O7n+DYNHi9b+XbJ
RkfHkajKkqS/JUGrYFJfBLWQaPfKaP9zjUl7fd8ftAO0hcW3gjXY7bHdC6fFzR3BmV4v/4DN77iS
z3hZmyziPNFWHQOtsFof2JKa26bhgomME0xu53MrUYx/ySaR2liGqABju/vRR6kDb4QLptYl2/CG
p8CuuQ+DmznISiZjOrnQ9sJCW5z/P0PPT8SdwDPRoRPpUy0tK2GMsTSxPpbmCGGC9HdYP1fF5FTp
98vfi/6ND7foSgZzaWfBmIrGhPRt6sRDkgmNlcmF08qlVxaNu7QCb0SQZyDMtS0qYrkYEpQibZlZ
aaDYetUdpGV0Z6XmpMjbN7euaPiPSUBVw6TIS75kJMVOhF/vuAgld1hHhHbRecetaW+rdpbGhK4g
VtPaboA0OkiO0PF29IP9YBeWgrq9iQdVvJC/8p5Tt6/ulY7MLQr6wLrRDUgN5ug2lDML/P0OCZud
gpJ6H4+3JEpdVWqOcRN+JitYiWacXQ//X7Q473PlUOkyyLR9sf5Uj9xKDuPpRKrMJRmholndDBjh
q+JdwRvB2UTmlQzGs2Ml7WuVRkB6gL2AQXBSmvkz75grEYw/a2HdKIICFgiliw9lFftyqnqX3Xkz
IliJYNw5nVoxLXWcVLYf9stV6Ou+7FQ+L5javEFXYhgnxsoovAMXEKOiyah60BbbKI9JSKxev19C
HmRs5km6LuqyomHjIduKHOYYjZI7hT5y31eBbvfiNdr9nMsntwWEuDFVRZYg6APlnTItWqMnUElQ
j5nxKGsvYuEJw70R8FanbKLSShQ77IWeptxMM4hq3RBkK9OuAPWIgigU73o2L0/asuu1MAYCq6Xr
wjGCsLLJraG+lsfnywe39XVkRQb7ByBWVtiRHIVgwmECH6ej9L4M8hTiBg0HZ7asei2Cseqk7cS5
zCBC9Ye9tNNdgqY2ccdL9Lbwey2GsequaaQ0rTPELpJ+0MC+qOU5sp/YL3Ld/aNDY+dqRDNflEmH
RmFwK2Y7LX/teDkd57uozIc3+kA0uh5V9qy8odUnARMDCmf6lHNi7BwNKTANn2WQgcTfMtQHrAjd
zWOMyVCNE+1xTIAdpRnieFSmGAc2gRyu9bvd6NEC3mf6GlcmwE7TdLU+ymYEE2jITioOeBepeA/7
m0Bz9hc204maQUzCBGemiCiXl3+3Dcr2ootlb5ac8gYdto2AqIaCVw9RF+m/r9KBJdL1oaOz3GmA
4dlUtIelvWv6gjeAwJNDDWUlZ8rVPEppi04nHAzcPPJrVXB4erbuHBnrm/5fFeb2jNRO1KMJ5xZP
vaXFO7XO7XBprB5r/oYXnfe8sv2ZzuIYzJnbXC/mgBpccVJERKoYii12IfGMmROCb98HK80Y3Kk6
yWgwO/lPlIrgw6r9yCEnOrclOAqHFIonjX2XmhNBHGaZnuNsVfvcRX3zqnkZDqJXOuI3Xil8s9Vw
9dlYohNBBftqC6DAZkbtENmJJ9EWICwPuG9cAeEJBXLjOjuVV8G1fH8ZZbm6MhG5AkJVTPlDOH3Q
jWxyVeJ9THj6X7r2clnaNhj+shg29Zb1KlEL2kpfCX91i6cNmYNVhAjHY/uyII6zvXVcrZwtrcn/
kXZdzXXjzPIXsYoBTK+MJ+oo2pZfWJblZc6Zv/42pF2LhrkH3/W+bG2VXBoNMNMABz09ejgMSOop
PZFKxSQ0R+FWjTd5W+uNY6CjF6We5FQ0ZkY7ETqJHvaR8z0/fcbAHDs6KM/XfdrGd8NEm5SpmyJL
qkrTOZCCDsCrNnc52hxU8VbuH0t9F5h3k/lay0/X7f1LaHwYZL5dAmFWkHjp+4GSutEDCLfOdOip
GJvfCJzjaxu8Pqwxixml+dTrCdyL5bq1dFk8SJrwiLGbdiQLx7KfvGXitatwXWRAeU6qQWpU9PqM
tuRJTm0PL+Keaic0fujor9cXdPOeiYT6ZwMZeJ5iuTX7Ch6SZW9qj73KuWpslnvklQEGkJsUH5up
kLw/36Md0Q5uoUGR2oOtHgYfcza50LVVil9bZHBZC2McawQujbbx1idYHTs32iUHnh7h9lnzc+3Y
B4YRg5RC0MVwR69SDC10tTZzSP5M8vMkxJxI5NliroXdCA3fckbch8N93JaWOj6po09yJ5S/XY8I
TkqzbwrqVJpNXSP8kn23jw+xT2/tFbd3fBsNPxaPqX8seoDxkBPMzKUfdOdYcxPeXYAXeyypapbz
QlcLbBBkB9zKSzzzRnyloiAULLT7hvfF+y/g++EUgxdoMMOgxwa7RDuNI1vZCff6vebQ3tvJj0Ca
bUZOXPCWkQGLuIgVEyxJlJFI/Jrns0fUxBVz3u2Xu5QMTgSzYKgavWHPeMg91TfpgfaNQ7hi9kTn
vTXqehjyHGNwo8JQRsMIYRDzyiwj+VSUN0vN+UDd5OKsoIKdjmuUctQIGVaP6vzpXncKd+0nyLrZ
IZqK0Ks9oEi8gPWs2MtTeUl+QC7C5slQcRxlaVVCqAa9TPA3RJLuV5j8JQ6gdte8ggIvNk0GQeY2
M7Opor7eBecO7C3aWmE8ovnfQuHxE3/2MAdITOYW1+fRFCwBkJ/4waHwUn/0WhTced9+vPOSnZw0
1gvKpCWQpHUnR3YTB59jgdc64DngeVB9vB6Xm0yHVcyYzA1kJEOcRB3W8V2EtritwflpjvNlwGyJ
ne6D541SlyU9By0n1zfJDmvTDLxMqZCV9Ui38EClTMqv6Vl+bj36FtpY1dfwUoIkynGX4jD70rC2
yQDMJM9TFGfIQ+J3+9RFC8QxQxM35N+g5aTeqv/tPvLbzITEMKR2grkwe0jC0Yp5MqicC4/J4EqM
IcKYnIE1zCXzpS/Kr0Jq8tZs87AmuIWrhi7phK3hTErYzVqEj9A+sqlcXuHoX+gzebObZrt3inuq
tYEmeIdHw9nEkpVhJuWGOhnCmpZbUrGw1OUkExR1xj95npFXVpijW2rkJph77NH751mPz15IMeCp
pEOLrMDJt839WhmjP199NY25AXye4FKUPGvNPuBKqW9+/60MMEnV4gqXZjI9aPwB7N3CCd3uGOxT
EIfflAqcAJcFLm9pExxXVpm0CtrWNIIAVsXDsG8iK/JSW/GLz+Ie1GFIkr+hyEt0RmemccN7odyG
zJV15jQ3zERS6hGLOtrq93gXY1LWrFiY2erRe3Iocb58t28PK3tM0o1T1xGF9h23LlVez7wMM7iR
CWgEdUAK28/311GLl4DMJ0CfquFs1kjyQsS3RnWSwY0RnbC4F3gPsZzoYfvFJW3AkDsB+zi1GPej
PGjZc7G4asS7WvLsMKf3iGe0ZoqpR/r3SX5q0OsfIzaknoddnHxjW8RRCslGKYVD7z20ILTi5NZt
0HuootOR9yS1faZ9hIbKgMk0ZyB1hAhF8U6O7GafHyKPOMm3waU6BrLX2bHHyz4abr+daSubDKbI
UARTIwKbg3mu8rt+ENwaGkxje0qGx152rwcj10UGYZpo7AONPrUYZ8NHYf+i3+dnEWebTVuhp3Pq
JD963n2PcxSovwEMURt1gNEo9KXle10+q8FfHMd468jASFQHRTyKiJXlUuxnl7gl1B4TR9vnPipo
lavfoWRnd7Vl3Bvcy9C2cVU3JSiBqwbbF5Cq+lhj/CcCxycHiOf5tD0Mlz+/2PWeifdT6D569U7e
/dmVCOrjf1tmS7FRMweLStnJ9PwL0YwpuGjVadwWY0tSHBfhy/V13t7KD3tM7tdI/IRQvd++P3X9
ayC7VcABzO2vg5VPzM0hDzKiYloJrffKIGZmXvAYvej28vcDJ7lf/qigvbLIJH40l4JYUcoT/ThH
tcEzm7eOVqp7saDzaX99Ef/lzPtYRSbpzVzMw4UqCs8HcqChWh01iHFBQMqOXC69g/71v0PMhzUm
50cVWvs5Xc/lQu6a01sj+xlkquyv4ILQ3LW8fN/G7Q+DTL4nBhEakbKSx9aLpCcxeuasH88Am+yF
ZqLYCwONMznhMXPwAI4PgXrfXkLvtfGum9tsr5BX4UHTf3Xvm4LGgLAqyvKt27t0NBBOcTs8RvZ0
zDqr2rWOCMbfvKt3Gj66MGfKJ7ycoDF/bQ+ZWwSGqwQJ2kmA2Kfli+pRsXfyKJypbFx0x1Oe4SQ5
2w0AbgMZ9YYGTHjfyt4cD//DuyINgisesf0AhZKDLhNQ2hjGSQniE8YOWF1om+br9d3jxAqrRZ20
NQYGUV3cDM9v/XOIm8p1AzxHGPDokiFojRLgIcqHohshZlA7XZxaYt1x2D/bV8mfecUqTk+CMEgt
uB+UrthLXyFKq7d/TfPjwOVV03C6tjkMZASLWWBiCyxpqTVCMWVyII7/gLc3dBTFQOLiRtx3rujk
gA/ejWi7qvGRbqwgdRkMy9jQPs2stLrYorzk5kW6kVQL3FOCAoMCWJZxqNuZza+bctBSZrBl1Lva
yAzEJVVKp92vhnai8wDoV5B+mwyuwglQXrYx6NKOo4hMgEEVXyK5YXp4cj9XYcfr997sTUXjIh2V
KJlEYrs4RD3VqiYCeYyecgSdodVxwFNx4mSLQ98lRCdzs6cxsDE9D/0xPAzbzpMP84yfs6ChBEfN
R9l9avhtetPmJw133evpuLmcqqxpim4qssqSI+qmDLu8Q/TI7X0/HzrI/Gj+dROb2bEyQT1dnQdl
32TLZMJEp+/T5tRUnZWNn/oJwtfDTQJORpDw2BGbKLYyyURl1I96odIn96A/mebnsHm47tL2Z/HK
ALM7TdDjBivCAP3Weht/B/I86g4j9BQKd9xxa5ebebYyyJxouhCNQ0uzXP4aok8LHbyeei/dYGDY
LXDF496UOXHBfh3Hw1j3IuWXLJfWzW5z3LpkVNA92cPALifx6agm3kG6qZcifzipMtflcu7GuqbK
JbRhmIqvTidafX7HkwQvgVQQntchwLVKLxOr+MQDcW8GlEZA+1Smh9qPISXeOtlLjlZXqO1gBKv0
IHEu0ZvpvXKVOQbLRJ+Ujjbwz8VrgGEjBUrPgM85/W/5zSquVblQRGYA50z5VKa+WD3GM4cnxEk2
lTn9wKqK5pnmd7i4HflqqJxOle37/2qtGABJ+zT4uw/5LdkKJ3LMm8UX/OLQHwWPk9p0u387zFfW
GOzIJflv8aV3UnmF9rPOop3dxrHiPoHw1o7BkSTKorLEwAoH/T5O2sl+3HBlkDjQoTLQYUCxKq+p
6F7xZbarfe/j5R5D/jw65KazK/+PhKpXacyKq3VFFQkjNUjBkdIgoOlghycq/IIq83+LPlZZLZFG
0QgUVEuE/iCYkKluOk5EcFKV1U8DoWMGEY5eiXELUCw5W3Dv2OkyjzrIiQWNgQS05pmpTr+bJkip
4qD/s1lH642hf8EK6UinCWL/RhoEvhIbk6afA29CY3bnBzc8aTaeOwwsEMxpxQw4GgWma0YXEeqf
1zOVc0SxKmmmnoTLmGJfBjQpSIpVZb4CtcfrRjiXF41BAwx2SYqBKvKIBwX6csGedvxlXELKplbZ
emsYIGiLDnxvame0dYt2Q8d3Mch6GcbC8ljXPDxlddG6NsiraMDO0GdXennBOM5jBXJg6WVnHp5y
woDVQNODLJ0kKo+zlN2xEktXaQmHDMBziFU8axPMWgson5OONlI8pCm08bMjHWpaPPFe/XkO0fNj
lUSBjqsCeqrQtxL6bXAvNp+vRxwnrFliXt4YwlTQGQZDdlIhNd+K3mL+uG5jO6qhyGLqmi5COPxX
H2phqE18hUOxrYz9XoUmg56mDwYIRJY0m/s2ik5JY35XhIo78mcbTU1VUXUimrLBJFQyypWWZuAW
lG49Q54dXcgZesSEH6Sy5Ie/ZeouYsl9YaW/+Pdz/cMwk2Fzp2id1IFsELe9HUd/Tf2nODgHwre6
49zt3kjr10wxJ67WVpJWQnneaRLRrYr4kCSzD7M/wuVVGD/nGrol5dGO0GEjjKkljObTbBRuJTR4
81KOE74wF0G8JTjKaqk+5jW0ooXQyhr0lS2pZWamTQTiRUm1D6e9Ag6bgH2cohc1Da1mfozV4TvG
VNmGUltZGHpV96VKWjeuMb5BzrxwTu2wwvOMZriSynlj3kwPzTSIomkyUViShdhqhpim8F3Pe6cM
y5s+ie+uR+82WOqKrEPIUJN19uWpJFrTLpD2csY0xa0J7O2h8SaUT7u5diED7euGaRml6XVheOgT
g9cJu50+P0OJJf4ok7romRnRoseAL5Rgr/iUH8P7HtpGgg8zzOdQUhKlSCIasRh7PkIcppGfR4zg
4KwmBawr0cqyfUYZMzYiShscIYRjgO+TPJiufMm+UaZ4y+3o3SR5qh9eMdjTd1NUo8eHshTDXQat
ETqhVYNEPe+c24zElSH68xVQqxKZBiGDIVW7J/lFMzhhyNse+vPV72/mSprVGEhW1HitxlkAnVZO
MvFMUDBdmTBCJQpiAS4EsuYMTXSjdyipp4t/PQQo9F2LAAaTccFVitSEmZJA5+1lrjMrNJ2iiW1x
wmDWnscs5kUcA8VaqYFfNsJe6xp4/MN07gTiy5TCUPnmc/hfzxyTwWOzIZirTCOB1hWmU4/O9WoX
3g0oj46ODJkbzF5zBh4F/Xr8KSJNhNXmdeAyqEQASvTLV6V4JRqnvr0pPSD/DHBFZPEhqEVzoETc
RbKUDJ929G0MHag33wfobGpOAMZscDG8wg4hS1bY6vP1sLkenZi68quDuokiGKYFwsHxfuh6u8Xp
I5ucr69/KbX9gxeKyOCFMWd1ZFKS4Oz3LgbXe4lgL/etE79SwWzTCTsOIPL2jcGNKYDq+kjdWqrH
sDotwsP1Zds+vlb7xgAHIYImtzEMUO4qBge8CQO/i7Dwils8XxgAibJRjJUKpprotMiXqVj+ZLE0
2QRbTsI4erZVuBeasM0WgGDUHJbuVPF0sLYX68MAW4jUm2jOVcpiRK+z+75Y8v69yZq3WNtPKStb
TEItmj7kbQFnZmxMfd9dpCPZLwcI+x10F+MF7QxPKYHbJe71iNi8E6/sMomEHgsjGQnsxtLzVE2W
jKL4MN7NXLEvniE2l6Qy01MDhvTI0eJPsvFtSh3NLDlBsc2bWTnEpFBIOlmUKbe9dbXGolOHk0vw
GB6IM7iNZlESv/Iscg7L7c/AlVUmr9J4EEaB0paNOyW2MJvalx87d3YScDsi7sCuTfRbWWNSyyii
YZFEWKv0+wzUh/4kc1twePvFHMyxWtaKPsMG8Wc3squLfhMemmNnvTcVRbUlYoIzr3KzTSlZucac
z0ZIyj7tYJZOnQABwqeScLk9HOg8hupO2POKeNyAYU7ooSsWUaSLCWp2CUVG9bPggqPwvNznJ7Sb
QqjNjn5wpTS33/g+HGUrlcYCQMObGk4wW0TTXYS0hwrsjezGB8NB90JszxDxTVwFr5niUeV8J24f
bSvzDN4keH4MQkoNHL40eNIZPuOJpfcWPD9QivaM9lBOinBili1lLnEWjWoPf9XmPEKYBaS99PE6
lm1+G618YiAmjif07VATVfBNk72s2OnScSFfFOkpUfy5kTlYw7PHQE2p6UrQUnvZW9PT+8cEvlt2
193iZKLGYEuMrpa+oBA9hN/0yjGXJwVtLcLrdSubA5Hl1eoxoDKEPTE0BWami3qhrR6LpYZW2DkD
JXRhOreAukjjVT7mYd1ft70dGz8/3FlJ6VDIm26pYVqfvDK7NYpLqXLGBG8v4ocJxjuc42TWqxDh
p+6mYt+EFxGTM+3rfvCMMJhZRaIgVT2uPG3zTRnwUSb57fiXgf+7bme70fqj0sGKR4NUZcodvSfK
d3FjJXvKf6A14hLdOcWxx6BueY8xub6xG3c8tVyekwxeTnKf4rYN27V2Ay1SrxO/ZUHtaAZPO5oT
FWypIw0zvRtouY50p274kZV+l3ziLCSFhN8+Pz8Wku1v0o1+FCUdH0qTp3itVTwkElqDB5zcGuZt
ZvagckLkX24KPwORLXkkgyCSOIRXqkXH/whWi6+mN40TKwWp/T/6x0CinEmmoCzwj05UMtFIG7qU
F6TgBTNz2xfesKGt70JCNMk0oT0qQl6HsScOERq7h1mCvXrXeZpPByoVUPzurOTzcDScxS9Pits9
ZXb4Qlna8ct1jynmMhuKP0AlimiihUZlFWoGaenLcRkkR1Uw7WiG3uMS82oIG0Hziw3mjoKzc0mV
vJdwY1i8dFf7uIO9N4jKO0pQGHhFvy3dr18sMjlXy20XVyIsak1hGVL82iuNpxCo3tWFkxnyeVbm
yEJYOXGW8g4GehW4sqSsfk1rzAMRqLsZcIZyUktb3qtgT6KVixOvGym/9pPtgVJaPHqhex4r29MB
SpFt9pdR5RQveEZk+LsqjhBMg10UvZOg+/JEGZOz/l00Q+d6HPKMMImwRFFVNC08IaE3p6HTKXdj
LP1HIzQZVp7khZinpEGwN8FlER8n3Bl5YzN4ftCfr0xM0tznOY28AIVgZXGm/K8s4lxwaPReCzDm
bE4JSfWYwI0MZVmq90Ph8H8YPE439pod5njOEzKaZQdf1G46Z0bi4Ry7neIXwSCHBCw+cco8pd6N
unQ7SBjiTUbvelBsVRR+iW8GOcJM/vsv0Mk9CPrWou+NEeJDmOosdpbSvYzGZzOJ7YLLE+UlMYMg
4BCEgh7ReERrYWvRCd5UME6BNiJv1MRWg/TaS7Zukum6EJYJbNGG9nq2tYOOvmHI3NyHbnw20cAy
uSqmjcqW6i52Y+EccHgkJ95Ss4QuYxGHXJYQVBAq1A4m1GAEO5ttE3eiyOU9l2yd6r+4zGBKQDIt
6AJ67EAO8r1UBI0RixaLZu7rAo2SK3HMvkHpRRI3fYr1NXrMKSk0O8s7ew4eU+lgyC/DxJsNtEVT
g3eGoWmmpJsmqywVzjNmaUR0LTs7usX3zkOKKsBr78S3ikvbDqO7CKMSefzibez5MMvgQhIQtJTR
LRyrTyNEscfcSsNnTkpug8KHEQYUYlWc8KQ3oQ8IFLzCSQ/pU4DmaDqFZX4xOYyhrY+sX1aSAYCl
r/MpzHA/Ij5pLeWBIDUSJ3Dw1hGfi2MY41WguKHDe8z9wHGVnga/h82HpwwEpJ2ezGGN5Wzqcyl/
JuT//4m19o3tcJrQcatrClZyaDE0ID5rY20HvZ9K7vUt44TFW+avjqReMBt9jmBH0g1XmQw3mY2j
FvPU2XlmmJRu8IEVpAPMYP4BlPr30nRZak480CW/siXsdbmv5wF6jdgS4r+ffMrbycerIPDMMPeE
Rh+1Ic5gJotdUnwXq1MZntX0Lk8Wa2yeE+HH9R3aqmb/Egp0bVdblGWyEuJq9Z5UkIoEhZ0OOAmc
1J4v7Qlfxj5tR2h4A6Y5If4GZCu7c9dkeZjD7tT7dXtpe04Ri4LBtf1iwMJUSR7MOn7/nP2IUKGU
DbvGLbUzT0QLXc4icpDpDUtWzghDLuqhgABM9u/9z7mt3qh3VNIJAvYczyiWXvOMAYeorJS0pUkl
d9/TKDjlUWYbERgiqiJwrnv/clj+BKK30ujKMVlBMHYxQJA2hSFGbPNex2FJRzPpt7w05lpjKp2C
ruixSi/JtPGSuLUvqnbrDe6bPtGZ20LLCUG2i6nPE8z3LUbJKRdXiB77+vP1sOBsFDu7JJ7kgmQT
fn/RCQ6kbf0pyx6X2gsa4ct1SxzUYJuYenUWAwhqI9jrl1S+wxQRS5pelM7T08iqq50QZ9Z1i9sX
m4/AYGAjFMOkjgxYrMjgQrXEUozBrufXdDh36SEwn6+b42Qz274UDlWKYUgwN3V22PlQeTLcO0g1
X7eyVWpfg6HMgEY+tkUdzdTMFxqA0g7jKA/FJzp8OXb6I+/6zbutycwdI1D6OUJhiwZ8d6JduQO0
GiDM7y5oL6ByOvJOESxe9x7XLIMgaTWlMxRIgSBfzQsak/bLHixfR3fzPR3oMzrxc8pvFuEEKauv
LEpmVOf0UoM6tTPtlwfjroNmbODMFQZX4LGKjj6gYkWlh6GVvFGjmwELqWpRhnyXIbOEya6MzGmK
F1yMjc6SQAATfTmqHHks7CE7Lhh1dT2WNr1d2WMO8rAIJVUzYW/wOjTb/aOMy/uc2cSwlRkmD6Gu
UFfEgJkkjg9Nnx/0ceB4sg3LKxvM5T4WogWTimBD9A1f95addKPh8tvh6is4vEOA/sG/nW4rY0wK
Kn1soNOG7lONkWDpbdWU9lI9Xd8cnhEm72ZlaKWUwMhYHBv1os3gH3Ku2DwTTI4pZZSocilKEC53
BXJOF08R9te94Ow9q09I1LkMVfS8gwZ6aaTDUHGuvBwX2DENihRH0URdiMTGaju0hk6VowQ89Rie
GXq5Wt0xhiHTtLaAG+20S8g5KV2JN0WAZ4Ip8QVBOGqVAhOJuTfRpR827tjzJBy3r9IfocvKEeoa
Chmg3dHiWHZbOMUF9tCFpDlCZZePdM5E4puPIUQrrscB1zB1f7WCRt0Vfa7D8JTZqFZ9yQawKVp7
2rWj3bn6ocbanlQ6ZnbHlRrarLCvnGbAoazrwDApOJBz/CmA/EnkxX521C700OQLK23pBmAU0U8c
Z5nhszkSSYlgj7L0KCs8PJhuepiOtOm22WE4ijv5VFamstXbFFPMNZ4yyfbLyepPYNCjCUpCKupy
tB9OubvsyGvrzFCWijwNEku02t5bCohIoLQ41ZnX88vDY1bVUKzysDJpnHUOOVBFK0q7mC/5vvaK
M09DkZM67NOeLAttHch0f5f9KERWn5464xMngGmKXwF99m1vrueykenhHJ2K98LyUXWFr5Kbe4HL
6zXhecTgTRAa4DKBleNMwXlBU7Ge7WRerYpngwEcJRtq9EsDOrP+0OoNRPh3HVfThbdqzBUjqqZc
IiI+zgYvvAcRESN08tPshHbqhA5X8YRz2pgMyMwBaIEj3SPilzd4vz6TfeOmdu1UnyRQ3uZdwSsR
8ALdZLBl1HWSiTFW8Wf/9DFGn6+JFiRhz+UzbSOZqiv4qlE1jZ1lkAiyGU+ZTJdzfusr1iZoDXVu
cU+OMT48HP2PztcPg8z+VXHb9cMAg5i7mraXObc1/fF6Zm1v2ocJZtM0/P6qWxRARSBbpTihbBk9
XTexxQMDIn/YYHZJVPMm6Uu4IR6603v9qHLD83QYHdobID3zaA3byfVhkLki6nUnxcEEg0EMOfJI
tCYRrYkJ9zWVFxAMziv1nA5FQxcPR43kQEXPM9HcTmfU5p7p8BSTeHvF3Bh7MzaHoYa5RpZuTDP4
oQQ95z11+3X6Y6/Y956wkfTeCLF0b1XMs+mOHhWOFyGzw4kKzuKxjzph2aKFtIA3tJYD1TBvOJK3
Ab8aeEn1C2/x6J7/foL8jAlW1k5N5jhVBTiWKCd93k8Ap/JTWDsxeuM4nm3D7ocpBtsbWRilYoYp
OlCVuMUlcMheuRMgj0l0i8fT4AQ725qfa6XcogkCIFE8B/m3OTi3CQckeCboz1fXx2geRyMRJAkD
sBpLLSdL63ZQ7XM560bT5fctwrMUnRWCsW9MfOuD0WpFRg/5PQS6cHPD6egZ+/JJsCMUZkGf7N7G
TvQ77jvEv5wkP22zDx7JXEhq2OKoHO3epfV7Sq4ZvRGHpXzkfZNvP2gasiZhtJ2C0UsMQPXKUGvm
QM8t6PjqXnjAhJJbqnUTOjxZsM24X5liMArDdrNGU+mpLHwWum9z6HVti/ZAyxx65/oGbuLTyhSz
f2D66q3RwKtYOerKV1HmcvI2I+TDAvtBK6qjYTQ9AnGqIk8ipR3G/aMeGidlEQJLyKqHMk1fCyV8
QTXwAMk8R5sxMFCaXbXNI6vQBleMDWccSzfMgDyC7C1x/AnCpBejlXorkdGpWiojOiqqBoSnNDw2
TXuRWw3jxlPy2JnDeRmju2JoH9qq20VCeltmpacWw02cxU9kBrFygXx3VWJGaT/7ct4cynw4GRMk
7trQVWpo/o6aTRaIASXyTdSivKRFrR/r8V1by6+qEn/voq6zCrV8mhL5QIrkjBr0Ti4yyQoW8aiE
9dcpMXZqBZG3RfkUxMvzIumQy8Tgx+sbyokd9vsel6thEiNsaKAd43mwFGGwIlW1YijF8L+OeZvL
XLtDuUzFqsDm1q7m46EfRwJJrPKc2pI/hBa5iJ4MXh2m8ZL7kIei25VdQxOJpr9pNjMpKWpyV5mD
gfPhJH15LzuiDHgnHd7U3g5/9B6+MsemZTVVUirqqGKpOWauCg9mOmGmQ8A5zzeRe2WGSUmlVUdS
qPAqMB7EcaepLyavVLYNnR822CtD1sroUOthY/De37YK0SqOtBmzOtcvvHrCtkcmQYUW8Cmxz6yS
MCa1vgTAM3HfFPui8NXuTypzxocJinOr4y5Qs7RByQLV7yazYuFTkTegxPLmvG2j5YcV6ujKyliJ
STe1sKKQk0ipaxn384herH87UFeOMBdvMCrFSTKwVpS8Q+z8kDy0SKfKrfeGh9rsbXJAvx/nFKAh
dc0ok0iCiCFywwS/Mqm/nePIX8zQLmrTGhaMlR/zwySGbla0HKzi+cokVNlGQGwBvqaU3GbeG9Nz
KH0yIp7C+hZfm5DVojIp1YmJ1o0mDGEOVzFakxfexH8FPoADGlPSV+Ep9TvUpb0FNHvoinLc/Bec
+hk27IOrVudzqA9Y3nd55srLLtTgYmN4MpSFNM5bMidK30pdqyjNhjGOahne1mVkBcWjmXK6Vzj5
zL6xxkW5pOEMf/TFi8bA6tvPpfR0/Rzj2WAu5Jk5FItRwIYxaft+zr0mGW9EYvr/zQyDG+MgGsNQ
Yq3C9lT0x1L+kf7Ro8FH8MnU09V2TMHQQd2BrlYh2qrc3g7i7A6FsvtvnrDAkRgR5l3BTCDtZ8yF
nZPCyojJ+1Da/ARcecNARZX0PVResWDLwwjlbzRU283OOIV7WsAJPW4BZ5M4CbEHleiioRlsl2kC
ieMF1R3EgYgPimCubpTBOLVN/NKqyu1sCN/zsThJXSU63aTspjr6fn1dN0Hq4w9gj0rSzhCZKk2A
FBRzAs1eCseQRSvg0aq27dCBbJoBOaC394BVmPRNVEaFFMlOLO5Nr4SAaB5bHe/RZBPpof3yjxUG
cpWmkceqDKFuB8ZTiio7ne0p7v7sa2llh0HctumhVpvCG+NsWvS7sLSD0+xJbupxmyw4PrHw2goR
ZqFqiHyUTHeRnd7h9fk2dgOHNksaX+gzf3scd4YtcKmgbxWP307ODz9ZrA2LMgENHLalFluGbhYv
Eut9FZSHikT7QnhSe7Cqif4Mre47tce8SaOuLWkZ7pcoO+IpDmrygeAJogDKoR5DELNcbLECFVLt
X5emhoKFeStXslXl5nHsTCfJWs2ekiV2q0kHLTPRrDqbbyJhOKlTl1h9kd0S0Bk1Jb8TiHgh0vJV
jAarn6vd0j6hl8CbwsbW8vizVKJOHkepVZggJixQCsiDS6YXu3jSvlxPoq0jSRU16MJoECtAR/+v
GBgUaRfpApIoygtfbJRdWvOEPzdP2bUNBsq1LFrEpsJWaLNNqwHB7ZhYmmxnoHqUzrhrdLflXNUp
2LG7vzbJQHuaa8Is0pNWnFWozwiOnARulLReFoR3Qtc/XF/FrTNxbY6BeCWptITk8LARPEl2FfN2
5PUd8zaKgfdMEoOgaWAi6na97sc5p3mH9/sZ/GmFqYtV1KWcPMcXYjseSM7ryuCZYKBHzktTCDpA
XDQf6+Ii8g7aLbhZ7YLGiHvM+lLHKl7M39pOKbsn3RMvOfAglOMGq25oTEU8TAFWaspiXxxzbyKz
dz2etmtaK/RiPt+J1vZh08NGso93OabDDZZ2gSQpJqaVPKW2reAlK1sMBBREjKNiwbZgEvtuPNNa
XevJmBlwV+5LsPTVfa1bPObt1iKujdKfrw7VLNMNAxUhHEPxOShOTczlB2zfT34eqOztbiELqTWB
WshGXwpTd56LndaJfy1lU9nxXJ+SoHczUt+CcGNpZsy59nGuDSyJTtdRKtQa2Ce4LozDYOXtaKko
xMifOcFCU5MFu/VaMtAwd5MKbhssUb1vqkJMuwnRJO+abgt6GcSB9yWqQP8DHYFm1DXLDGjIuh4u
nUTDdEzcLAj24xDvhWbZJVN2HCVi10Vyg0kYjlyHf133mhdADJjEyahWaYZ7TIH5vyPISyGvu4OT
FyyDrpxrtSpaLKs2nzErPBgPquxfd2LzaFxtncJwcIdaD5KIYAFz6O59weUCwmXdjM5yyRYOpVP4
GIj+H00y0DL3KYb+0m/e96eiGOluQB6+wPAccRfYPHmD7YrWB7woDLxUQSQHmoll/EdZp30aMK6K
MjeSO16fJHdBGVzpiDjGOb2sU6IlCCug1xegqWCon0vVzP7kcVRFPy/E2lV8CrEN+hjEpZdlHctO
WoEeEqluY7QuqSeHs2l0U9hEW9thLhjloE+ZEaV0EUWbso2Wz5pDMFKtcMMHnkjbVuCvjTF4oglx
nC4GnMrLW33+PsSmLRm8mu1W/q6NMNCRpeEgRkmC7GqVG1HQv0uaysmuLVxcm2AgAkMtInNWEAtz
i85B4zzqpy6LLbO8KbOLmb5c36NNotLKHMvdUafBjGOCZaubpbPyCHohjXjIy/4ySemd3DTnogzt
ToKKG4YJNjI2UdSti6LfVMk5n3If/8QVwuiuFCO/StJj2Iju9b9xc9ElPAbSCjNtQ//11JXEWcRc
DKxIJmMqqiR7baZzFp0Gx2+RujLBwEvSE1HXJqS7Mt/K8x0GsloF+aKJcJhHktmM05UpBlkWWUg0
U4U3Wjg4YRp4VZz7Y97yLmNbJ7m6ssNgCshf4SDjHR+f5sL3bB/fo2vTN5xktqaDchAOiTseY+9P
ioWqpEEuQFUl/IfJwjQf07BQNZSN6hdSfyVcdsImpqwMMBmY6CQYFzyrgqZpFdCpm3aQg8YU4geq
vcefprkZe5h9SqCgY9LJFr/GXkbaKJ4ov0Ma+p1UktOQz7vr4b1JtVdXNpidysYgrQxBxTNAKOwW
rXsI+9nCcEg3k/JLpsjH6P9I+7LlunGe2ydSlQZSEm817dnxlMG5UcVJWvM86+n/Jffptkzr2zzt
3KWSyl4CCQIgCCxI0pc50g+D2ewakqHOCLm4Xr1JaI5u49aafFFpxuZ5WH3SosSrQFdO52SUkVVy
qkD5npXFvdqYFkhdbIxDOuBznq4vweaZWMFxjoJJldE1JkFvSp4dMITMTgz1dlQLwZkQwXDKWfTM
6EELiPu1jtJ0CbPGQukTHNTDdWm2dcbAuBcCalmFv2qFuVogb4GHvdL8XLFjIEqabp5s9fX3OWMl
oa0mjVv8fm9+moKvGGRox+SpbkUPoiI5ON2ngT+lIzifnTB/CuuHjghq20S/z+l9KAW1ia5MpEJR
LDAfquTu+j5sBnF0tVCcFhvK2Ez+8sLaHTu3PVTgIph3nbPQgEnOn64Wp8OY/KG1WYDMckrifV+P
51GuRZde0YpxChw0VTOrEwRqHf+OeoiCDUtqrPk4odOi/B3+bk6dLVjErRvpehE5g5v5c4dHRGjB
Mvy5/IT7GTr+iwMoHS5C8jYRFhf7aHmfmyixRCGTnl1Mrb8JetPCyDnPJ6qnhcoOYzrtfpIujGTn
PhQmMBaNfhcGvCoMTzGvd0NKyggaqd515kvWL7vEzwt9W2YvE/sUIdWg4CzzhPN+LPVyKS22ou2O
fZF6qFKz0gmODJRM13dSBMWZjUIe6npE4YMTSuDmvS2ag9/hKexDtW8rheG7qOq0zqo8w0GYf/bO
MjIvuASH2TaOKHTfiVqBBCfC4GxIK6vElHUIVZCvjWp3InaZzRb/tTScDWnkVJ2GHNKEh/i29cpz
9dcyGC1wy9JVwLsUffMf0MMLg6IInkVFonEGBbkeA+kmiKZUl7n/1Q8fcrr/uhG+Aq2fepW1IGMF
O+1FMe7YvJdN77rKbTpcDRaWoPoX8QJ3nqe2qhIW4jxPJl4ygtjtJkxhpsPuj2D4nEfZV3JTS0s+
ItmP7M5knxL5/jrE9j3pVRQ+56EMQdyp/mLez3/fZQtbvoSfllttcEy/giXZWp7ftV3vgn+fWKYs
MMSCtdS440v8cga1K2xTZJwms7Lz0QUxvnVdzG1110C1JRNVNk3GeRiTNmqQJxBTxgTY+FF2G2uq
LP8w77QjK+3Bkc8pppKhYjbwRONZNxV+hc15GnmkAUk6KGQgg/nkPIqKejYrm1HxQkF8yNAfxFMv
gmmrbFodd4eyQTNC51sx/aIhT4CaUItkdjKeleKnoYvWdNOrEUVWVU03kXDh4qis8esu0n2kqo8L
L1230wcrk6wEPlTezyIK4OVMvfNhOG/U1HBpkXku70jSmrRKQI3YhyAlp+G+arVzSOvBCWcNJUZt
bLfEtPBidhDozqKB15A5DR11TKDylYWUEaw5yV7BQHu2tAt7JayjqApm8zisxOQWFRemKCOgtXcm
6ts5Ta2WFCdFFpFZbfHJErrC4RyMlvlRaQTACSY3wVuqmztLCKTU1ljb2vdl5lGGIkWMxLy+mpuH
YYXL+Z1aGrRqmCQkPXzlW1qY3lw1z9chtuPjFQbnYUqmp3UVQ7bWo9bC3YCA8n6ZWad7qZDlWCQQ
Z1naTkunogB3YTA3+6Vjd1AbgQaKdIIzIIWWkAk5e8xCmVrbr1R0bo+XIhHVxArXjXNrLA3GOpaw
N5M9gfJx6TDMdoa7DFlahhFf3yWBUHxZuhKSCVN2IJSZHKvkZlSPQSu6V2xjYJYJ0RQdVooTKB/i
QiO5sSRqTdTdQqDc6p9J544gi12K0sPRmqktbLgX4PLxdkXNaaYjcNNaehjC6qFpmx2G+tQiE7yt
fP8KyIfZcULDPDIXIHD7FqNt7AP0peFhPXM0jNmUDmPsimhwN5ueUGf0z6oanD2sDDOIAwbQ7Msy
x7da2Dpdw5UuvqVa8p4dRKnF/6GYr4icUTTSMTM0BYhLNxKxE9e8JYfOQavrLnCUp+uKuXmfWInH
WcYy/2dN1RBZ4D46z72xNzt2A8v1+GdQix6t0lEViqYyo4RceAOyIzX9NNeBWw2jVamloNpxMUPv
nBhFS4asMlkGm8xbKG2oSBKGONumfzbMwZayfavsFamyqMiFbSolFOSljIUpPA9bFIdNbFDc8+pR
O9FlJovPnOsLtxzc99K8QnAWvmmI1ubyMjlkrPalVHnalNtGjeel2D9rUemaQeDMmba7DvsScV/D
5VaxGseknxrgRo1ObDTi2Yb+M/C/yJh4WGPG1F5i+6C8zcZjU5q2n2rPfSrtS2bYalddMiM9V5X5
Oyzod51UF1NBXTkJ7sMxt9QcJ1WfHlKt/YWGBAcXpDvMILN12orqibdV4XXxOHeiV1UnlTG4ffuI
WMnoNlVuBRjMnTR3TS16LBOBcSZYob02pR1WzDQG9Ihkz0SdbitJAiMgvWsyXRBeLN9+ZYN4rxKU
piz1NXRvSv+iMiYryKjbUpHjRaERy+0mEGjEprGgqGREEIyWXD4pUBI8nVU61pKRbodeUMwgq4xz
xnK3GXRB8b4IizNMI1hUo9gAVhXNpyDIXCZNbpRUu2QoBfVH2+frVSzOME1aEdNEfhlPEZaFFWDu
dWi46fjXhJK8OgD7aNwLorZNn7laSe5It1URRMMyWmQusr0fpd8aTXcbSWQHRYvInWC081OGiTkI
5kPJLfrOLWr9ZqizfVf0v65bi223pSu6ZqqKQpHnf2tzFTUY+3C5IFXu4Mpu6iSXct/AbWXesBeV
AG8KtgLjvHIYKVpGQsRTg/mQ9fdF19hy9KPuhKNLNo/YCohzxp2qRFM74URjEsVC5r7TCgTYycUH
Wxk7mpb/wpRqHNLYYY/XV1QkI3cCIj0MUVMGJxZEwdeyIk+h5t/PKXHwwOVch9q0WyspuRMQdqWe
zwx7V2q3Es0sYl5y0NjP57aYBFDLV7+zWSsoTvN9X0lMEmNBlZnuewk8Qx0RBIqiheO0fmZGOCXL
jYjF9a1vKF9Krf8mY7piq42Cc7x9s1yJw7mXRJ/7WGmxSaW5i2/pPvTyrwtHCAVrwmjH94VTfxYV
sG0ajxUm52VkOUQDdAHMMSysDIRW4/g59UVVEgIUvsZd68Okhr0Hz0v1aUa5jHqnt39dVzsRBGcy
aDiOGJuw3IoK6eingVv7/XcTTcnXYTYrc6hOZYMoJkVKjFswNCvVaTRC56a71jGP2r6wU9kyH2vM
kM+PqKUWVTptC/YvIO+YWUdjo08BmEvfOwM1R6q2KzPRsK3tu8mrXDzrKutm1mgG1m8h6ZYrK3BB
53/OT707fmlRr1nJFrJFgsXcPl2vsnGmF5wCZpQSBB19G99rNTk1XZJZepl7SCE/SuhIrtVkr7L5
0LVwBrlpj7S2k4k6WV5/7mlykYJctMOiBefMdFD2Mp2lRVnPo7dMMUbR3BMG8nqty3YgSHaZcNK4
aB0489zrldS0DJCtHlpZmVuR+oUwL28zQZS3bZxNlIEolKmUT/HHGHwaBxLFYMIJeRfpezPesfiS
RD/YIGoy317GVyjOmpVTkcVVpKOmrPpNMxQKaLmFu6hAhTbjLSRR/xGIO45yhFkQQQgUBFrgBTQx
L3WZOS7qAVk+9r2n+ReGbzKH/6w0LQOM7t+Q4kyru6yTLa28TQ3FYsNHyv5fheJ7rAc99lFLgF1q
pk/6cCnQQpH6t/LsFdMsUAjBLpncCTTqkmUq2oUcLSvORjF7ZUyPaigcKLn8zrsFNBSG4SG4STOy
fMfqwo6kVaKSZQEbd5n7VdxFiRXtZgvUL46E6RqYfA6e8cyRnHAHB3jpvgpzIZtZdzyQKaZsoniL
X9UGQwbBNg5R8Wh3wF1gJ8foSZ5e+pOCRrCumy2hdIXGL2yakloBm5+j/MTzIBpBfWfpXlfuwxvl
XtuZ1kJpMsZI+wRO9PW6Xd2Mi1bYnAXLaVSZRQNso+otWcZduRkEGcJNvVlBcBYr9xG1T3jgc5ix
75XW6huPmLngcG/fA1YonNa0ZUm0MYfWFP6NNH5qpVOs7OriTu9LS8Li1ZmrjJecIYNA8t0HFtGE
7hOZEtQZcpYlgAb1k7pERuMDA9UoXIJAvJdSyneHAg9AyCupJsbZcMGl1ilqrw8IlUkdwTaGB10D
UxBpdrOkH+O6PkQ5y6xwSM+NHB6ncdqn6WhNZeTETWFXKbpjFXKvpv3XoZbPCY2wQqo9g1y3yM1b
tDt64Sh/RTPYfpqK+yqsHjt/tMI2PNcSe9QV5dwbHRIsBbHmmdkBbuLaOH6X09Zjbf4Nt/OHqGdO
05huoPdOH7MfvgJKAt34bpDAKVr/pmAptdopOXRRc4irzGF1t6/i/BlDJ71CC854v3tICtXtA+VT
VESfmxCP8qbyde6zsz8NJ1bWTsI6u1LQUKNTq0h7W5Kz77NUnKXR95QEVYlZ87urajQBk68FEsJ1
7ntSnp+iIkAiLrsYSuXV6bSjChgoQCH0SZpLj5nBYzYrVhOZn5nf74YhHgUbqG25BYy6X2JBgsds
vhiwYpGadFWloXezaa3WR+NdfWZ4hO163aFp7uaNhs46tN41hVVPoTd1st0O3TK9yI6HxtLl0MaM
bIvkudMOgc208VClqT0GuqX6IGfLux0rTY/F5nEK9IOcF5h7F50z7GFphu40m5c5STxUJLp1HdpR
A3M6yHY+SO714/D+wCNeUOF2GGUKARMPZ8B7QqK0LKnDxls98BJ2P/jedYj3q/kWggvhdV1rGyUH
RCE/tTleJEfdLrWdTn1rxpvDBzhE3+JxJhrlQr0RSwV1fLA114+Jgdn1o2gG+ua6aYzpcH0ynnq5
M64wvTVYkFBQH2BuoUd72DLBuokguEhrBCVxGiHv5OQ+wtVW3tFmtoJqELi090EqlotoiznUXqo3
3mpAJM9FEDQZdYj2WI/3Ufagha2ToxDruhq8915vcZbvWIUK2czKvKtz6kzwjWC6yTPRmI7NBVtJ
wu1J34Vy5KdA6KW7xjhRZJElUeJg46L4VgxuV2pJi7JuxHLlI+akRftlQg5iLGZ3uNI3GLW4E3X0
bbTbvYXkXBZD4+3o4xnGoapNjtURtsAmqi17ppd4IjTBIvL30rwlWRUrKUWeJ7KKMrMm9Yuc3V3X
hW0QtOWDk9JEsQ0XybRRjVIipK6cTiFWWjCr058zRdRkJ0Lhgplw0Do1iHGARmV29PKHCYujz1+u
i/I/dudVluUrVno9VwatxzF82Z32/O/uMDwSiylvN20pZvr8s3DcIdJA4hjEfgAVjyR3VvdNuh/S
ZzrGuxhv1Ghcvi6caAW5E0XaVh4wT5uChrDxdF+2Epk9RnPrXIfZCAih4VRGR96SGkbI9HYNc9LI
ozxDHxq3PuDtSNmbTpN7KZjFcdH0SlGF0KZcuoyOKJSBY+wgt2eZlLRNP+MQ99Nvv32scsQ0hmDt
lq14GwVCphUGt1Vy0cVdnOAg+RkovsoHpntj7lExJfv7C9ACRGRVwfoR9mKxVgpYaLqmxsrf5qE9
s9P/Mw+LAi7TWq5v1fbKvYJxZwoVwlM+NQADy9TcPpQYYRVGugBkI2u1iGQQaqh4olX5Ox0CEinq
IoI8NpmduDTPs9Lb8lwntqSSfUMwsHEi58ivC0vRJ280ld3so+y7QkjRiYi1FiV/v5GvH8PFEzON
2qFSNOKwBrNv2t7JZd0Gd6Y9tvolIep/zhK8lZ2zjXVhEA1vFwREHrI1mcwK2I9E/oqDl2uCN/Dt
zXyVjNtMtdKrcrnBOIH/4DOQTIyhq+Q/PqIxryDcWWPoNxyMESB5jdkOZWsrypOaibr3N08bqF4Y
uh3Rl8Rf66q5RK9HYBKHJJZWH+Pp1JNvBvU+IMsrCp/wHudy6ktiECdBnUA3W2P4SEPBU+O2McQm
o/4dQ9swx/atMUStptYupbbgLpwe+5B5uO6gOky1g765kGT8UQ9IM+jgyyzm/ShHdtmIehw2FWP1
CVyQ06SplsupDDmbyJkNlHsU/qlSs91HlvNVUi6w6XEnQVOUShxFjvfU7Ow49C9BKnoDF0jDE73U
EsxJ0+BEyUiCFSF42YnpznMmUI7ltLyzE6+Lxrcv5jNub5qJRZua+FcwdqlV5sG3D6yYqahgwyO6
bvCEKLkqj6XqM4iiL9eOBPXwH7p2rCA4o5ClLKMKBiE7WvzUd40V5baE4Sh/JgdnFOhUYa5lDzly
FNgjOaL/uRyc/+3AjB9FSGc5cvKL0e8m/RyHH4qPVmvFHdWwYXo4T8AI/MxuJuOUVKCMMUX+cNMD
rWC44zhiTIVSloBhmIw80MmNlfKSZigx7rpbqora1DcVeQXHH0sQFkTGsGyOep7KH/Nw/0ebzzOh
dDopfBhZghHIx0y7V1E4JGRmFsjA9+YFhTkkOEDEKYpTP/xURUOotq306yLpXFSAvhc9MuE8ncAw
3CGTb+WxcEpEeMyv7ChSPRP5mmKiu4aVJ7rQ7kgs+UiIufoGLlSYlQncXwU2qqLfjHKfBBgvkjVW
PE3un+0YZxP0UR30qsdqmsGBVHu13umiUrJNI72ShbMIiR/o5riYnSy+ROy+yL24+n5dCpFOcBZB
olXstyYgDDacsqg7aEMtSKZsQ5Cl61OVsavcRUYb4zjTY4k4uhK5tQGSnyD/0F68QnCK15G4b6LR
Jw5e3yw2f87Tw4TEwPWl2rY4ryCcZgVSVhhlC5A6/FyoqIiPZZDKeQOdwQwp8GkiLE65DGMgdSEB
q4tqZ2LyZagxWHlqHRogh9xpn6+LtuzyOzdtvorGKdrc5jOmVuPQxMaBNQ9tF1oSBR+lLDicG3Uf
COQZOmwW0jxUFfDOgZlmnqY6QZFuj+fmxI0fpBuGiYmKTV/mVoBb7EMOaYXJeQq9N1sDzx5w3qi7
7A96c8j+O0P8IhbBW9/SOoRo+214OrRhiUKZGc4oKjyNpXtUqd3jL/9z0/BbGO6wFmExKeMMmER2
Q3oM6q/X1WD5zHdqsBKD2x2UhoVlPCNaU/MM3Gugf2sKJ5b/O6fFWzG4DanlaIrTATDScKrTC513
18XYNDgrMThfrSphoRQ5fn/I284yyuKCIi3Bo+C2r3sF4fvuUEJNVSkASEUt4+dSOTHuQcuYIgVZ
OOKx3JsndAXHG9FgHkGIB7hSXp7B6NkvyWmA9yxk+nx9+QRawDfbBbUUSIoELauDU5ncMRlj5O+u
Q2xLY4JrFMUZJuUfk4yS1lIb45LDinofmPOhpKqXFOAan6v761CLMr3X6VcozpJ2eLFVVTSLOcOs
7ytqgD691o8+Ini9bzH/k4HKUf3QOX3F5MxBQf1Moyo2K/c/jRN6mtNWYEi3VFyXFQRUzMR7Cx/K
mYaE0hlzhNsu6/u8De9RrC3IUYgg1Lc2TQ2UXu5bQEwUcwSqcQdtP1zfm+Ug8nuzloLzqDEtykqu
oWkxOlOUfYthQgv9n+9eh9l8n1jjcDowZR0zpAI4jTs6wSlxC1s/5KfRbg7kBK5O4Wu3QC5u/0k8
B+AOwdIVFO+hGfpjy9nKg9FS62Nt9qgg+M6EBWZbx3YtJOcc2jQBfzQF6FJyS35g8Bu6fOYdHle9
6Gyg0mTa91QQEokwOYdB+qoiGhJZTj19CULNkoanapwEur4ZNKwl4/xF2etFXKhAwWsxOWooMDHu
42f/14wWdDQTObEbeINoHuq2+uOiqC6ExUg8vVX/KDarWMuhM1MmnXQ5dedB/oCf0hcmZmToDDSe
cauXtErc1ei/dLTQTdubvBCYvuX/vz9er7/PrZthzKpWdBRGIlC9KShsohWZNaDnICWyQ8rMuX7O
trXhFY9bMrwAFqVcQp5Y+VlEJ3n6okQCXoDrIhn807ymD2orU6StSHRQiiOj+yqZLdN/VGWRid2U
BrcVkB8puLjwDdNtj84cA1zaTpTulfGcgN1PFDZuuUF9BcEd2YIWQVjOgJjCuwAJzNR4BB2SpfWi
AsVtC7hC4lQtTwwt7yiQwrO+848Kal4VeELw5stOf4k8UQWaaPE41cMkamMoFtUu1ItS6ZaB1pox
EFifzRhsvX6cwgWDNvd0glSN26SW4SmnzI4GOzr/PVmt7N3rCr6pfa+ryLdsjvGYzEaCK79P+l03
xk4lK14rxU6RY5poFAnCiE33uILjYr7GKIJ0XDYtPvQHpLkPGeZWgEbkcF0qgRbyrZopySMpGQCT
0G8NsxPMQk+NU9YKjq5AJfj3bQwlrSM1g0ro9Re9u0QksCT/13VRRBico6dJkVbUXyxQfxzM2uqz
vQb+/j8DWT5i9bZIk3aIBjzYOqqPUp1SR0YLN6WiFSjbBh0FA5fbvwbI4KxDH1YzM3Pg5OdlQrYi
WzDh4VfziZ76E/rjzhixsQN8E3kJZvWIyFS31YLiudY0ca3lmRv0Kp8bpUIQ2xeVBya43GrAe46W
TQywH0TTwDe9rfIKxm1cJ+d+PizvBErY73wqXYheete3bfvwvkJw22Zqai03KVyHGV7G9qYwQS1/
wgS8KRwECiJC4jYunGcJZBtA6lA5mDb5ueuxgWR88tXnLDYkAdz2RpmouzKpaZo86QUGU2SY47D4
RHnXF4cona2kvkRZIjK326frFUh9q/hKqExmM0AhG9fflV7s0Xv/Nv3aoKdLc8td8SwdfNEw4f9h
419B+TsCkkX+0EE6+W7hnkFVgh18ThfHdf5gWZGuvKJxehj6LMnNDGjKJ2otxczmYGnfUTbgstj6
SN3AGozTSAV0Zn+vp9Z8zRRq+dm3tBYVZ4m0g1NGZZJKvasgEYhbi+B3pzZWkN3Ns0jphRvFhRhm
PQaGXy8XbXuZtpRisnd0aTxpWTtHerx+mDdVEfd21EGgjwO34Leq2GKsAjFa1Pyk/mdjQFty4vnF
1z/CeOftffCDzR0w/v/fFTc351UMnpohMoJeIg1S42OT5VYW5LcKq/at5NtJ0u2ui7ONxTQZtAWy
xviO+xGT1wtzRo5X1WMQKM27cWiPRY/S47wRBC6btSq6+orFKR0jaSS3ErDCyCp/LlSlSwEOCoTD
H6OLARwY9Chib9rK86whOfVLUMgmzRky5lnzU8IrQIdOEr86StlpIJ+V6WOx50pELsJN1R7DKRjw
GmolNyHyf8Vv/XEp23Ni1Bhpomlmm9sHXQcZL3rx1Hfhk1onkU6hKlMaWEX0RZt+o0zfViLRYLaX
p/9318YVEmcDfSmVJIxLWMJOzDNfcpsh2DsyO0cfSQCCHFDLnIpvC1HOwvwmMorLPl1D54zikESE
6TLQpbTZqfpJkU6+iZGrVbSjVBCSitaUU1O0rDRS1QOrAnmN/zNOKxslVFUo4iPetFarFeV0U20o
yYsGlsScM2vUMwxOO+e6qGx9WxrkAlUDc2FAGf3WJspBHZCxRI03BTf89GUuv7TkJuo+UB8FCrF/
UPha2KyTWBcZKHbL1MyWWy9sDDQ0CEKazZvPCoS7+cxSTKZBQS3iKN113VktQfWJt4LqqJaVR6uf
kvkhi4VHIDyCEUZRmfV28TBMomahjsrERKG21Pl7NVJ2apSroLrSrdikN8HE7qUuPCd+fkMkObUk
jX5vTP1E41roTBcB350CsC4j76CCFY6vXzSlTGqS2FzeyQZXssC7dfQ9Y4fX9F0jeMnYVM4VFHfc
jcYvaN8CqgNtn0KVHRvYYZbDh+vuZxOGahoaikH7Q/jyxUhHd0wbLVZl8Nj0rJjnNLu/DrHRiIYb
E2ok8bxkYLYwX/AWhr6qgPYFV5bOyv6qz6BgwayE7qn6FmKA1fDzaX5hMnV+BV8FyNvS/YvMF8G1
Rm5WE465QxVLeqgPJWbZMGZLn4G4GEwrt5lTiXKU22mdV4H5IeJ5Z0ioggVsMdm1BuY51Z5uYkwT
YfJxSfkmnqiJfoOw+80a84PEi1Ce/YUzDjSx+SE6odTfI7/k2m1dxS5AWRHVVvAsZhgWisrdA3Rq
yugIAy7bh7fohdovQzDIpyWBlXmp/d8JSN+KyZ0KTdLqvmNY2TE9a+VDnoluvJvxymrrOIOT+XGZ
I728ZDIVV9fiYzSmu6XtO44jtwkbN5UHR6ClywXtnVVZYXL+joLNfcDD3nKBS9Fd/8KJr13oLrBn
5ABFBZPLEl1D47yeXydNbXRAm5KbVN0NQkbozVBhJQ4XgjVaI5M5xh5Ff012/LjcObKdNlso+e8w
urx5/Ds+GT1hbkQkGudqDS2ugmnJDYfRfdw2FstFR1uAwNeDDWWtRqzC4sX5U6I7hilK72z2aKyM
Jf+E2JEuLdE1sSjDQn9Y2fqTsqsOGSZPko/EDK8bxdeFgfSWyP6SMWvNZx+03WpvJ63o0W1TG3QU
X4CrgrB3Qx/HsuwzJYcfi4nkMf2vFoTSGZU8FFo7hS7iRt40+Cs0TvcmU53ZMCMVrMfo5J71c2X8
GloRxdI2iqbDhmNey7thNcaQjb6mIeiPktLrVAlMToUVhyLvtWkX9FcYzi5kaZ0ahCA+XYbqoq7a
kfu9Aa5xC7UMCwtRd7huiDaVG8TUMlqNUTfDV+xO6lBj0DtaaCQpOaRa9GkORHTm29rwCrF8wipJ
S3IlB3EeIHQDk6Zar2xOExoStekOFDCCxNjmLoHiWdNRf4yUBBetxl0+FLGJ0GYehmfMYHZVfXSr
bhbcVjZXbQWz7OJKpDJUo3kG34CjkmafJ9mONKLhSJtXiBUE52S7ZGijaClxMzKQMPTEVTTD832M
/exERGWiReM2KI5aFOqqgJpi32rKzmYFGgfRmPYBVVtJtHzGatH0hqGvHE8CcELFHaG6q+mhgHJt
U9VWENzpmdQiNpoOEHhtvaFFY1cdOU6T6YIXEo+UhXtdoq2FM0y8POKagqdjPi8v55U5UYoLWJSY
Hh7aDspQezGLPtBys4bh96etWqJUuE2iCTocdqhJZ/5Tm/3uym9/Jg+3Q4SyfpCWTs56ACtpfFtp
jYU//RkIt0cgEpr8LAeIWf3QZFczTm0iiug2N4YRVVOoSvDOwAUFJmbAauXSNDxUhT2Zxkluop2S
9IKN2YJBQyAIRhYgtIK91eiO5nKM4ACpz8pEvVR6GFvNq9Vy/99XbA3D7b/W+JhkoAGmps9t+hhI
YJkWNaFs5gnXINzeY8o2mmiWHsfBNix/F9pD8jLLMoms3l0YwulTGwsswmaiemkYUtBjy3RwGrxd
wGzwI6rqHcw1inBoVp+CpLgkRX+D4VSHUUIyQ+4eWp9ahEUuOiJdo8s/8maz+gY+izJVyHN1CI6d
sTp28sWXVCuKnAwNdNd3cfO6tgbifFNUgZZ8GAdY9IZhxFkE+nq1t+hMVUsZjU8qLhupzi7BFOyS
PsCLKXg6rKxTd6nsOzGNbF0GVUBZiDZhUR/+csBkkEmoOmyZxudbYjJPE+mxANQa3GWQQDUcTIc8
0h1eNcHp4Ka2sFpJhMkZAYIRUoFBG0S8McNE3mJPA1HR3NbhXIu1+IqVuwnzic7msq/DbDp+3OzK
5lfX5971Xd3yOGsULvjEMCmzK0MIAsKbU6EX3pxV4A8YT5SkmJecC7rvREJxB0ZS1aj0UwiFttp7
c5ZdvWwPdaE9X5dqG8bAixjGEMC+cYatT9gcZw1gomq8UzO9tuoYkYfi/yHOoiarPcoqqjURBU6q
9V8wSszJw/Fb0IWfPyCOAmZjlNWDQ4RPeIVqXqtgDcB7cxd/aRAKjHFwSOf8y3WYl6TWu5O0wuHC
QlMxUqUbUKjGJgMl7uUdYsQOV6zhkGVVZE0EdXlKWVlTF/6kVXVBY76nT8sAjfYhNwpbKuSTH5So
l5hcVa2+ocAKwVJ0RnL8LquQ9ieBO+f6uU/lyarN1DboeNdqhjuWPV5YpNyqpe57YLb2qE02HSPH
KKYLYT54cpIzCO/x2jSZVj/X+5S2O6WcNFvrZLef5s4KZAyy7zG/Sel2YJFw87D5w23gtEora9wJ
l2rmUIXJGzB2cPAfMAzo5/VteOlAvbYNvFYFXScTTDB25Lz7VMqKW07myQw6G7bvZtIUxBypR6rB
DYb2IUnGu7jPQNqTu3Os2lranrGUF6mSRcQ9m6dKQUoUGTLYWr5zFtXclSJr01I8eQ+Clts5+xnr
0wcu+BgU8i8IZ5By2qWkxYQWcK76btREKqiqJQ8zZL8KVnlTGlXRdFAj6LgTL/++Ort1qNTyAM/h
mJ/JUbe7xKp2IH24x+v5MovC9JbK+1mYKxHBcp7DZGE0QBmWt21kL/AeFrk6OO19h9nhTXNYGO2V
p+uiiiA5T6JhmkiInDL2TX0ecITD+mcojQJHshkLIVfy73pyG5cOwaCbMVD+7sfBPB/XdIID22Ve
vpMEaJtuawXG+RE25wVpJxwRQ7oDRUAaPtFWP2T9XzUN3eurt5kuXgn2wke2UpSw9jU5WNoz4sJq
nfaQHP3DTw0ttYelENp0ZUEf3WaR8hqQC7RgWUpfWwCXATCLiijP+m33FN/U7oipSMMeFcq5wOgs
avfO5qjEYC+cHZTPo9BEQocgKI4dOoSNVRqdV7NqF7W0sJK8FUQBLzHpNTTOwgUY99sXAaIODY4G
tau3LE4US9fGm7ycQc8VHdrmt9LoX5Qs+EDqg60E5Y59FXRt3Qw1ShQ7/YvUFa6MsNS6rjLbB+51
Mbkzrs7aaJhLUNXO3Q0pk72UqEdFTQUvjYuSv19FE696KKpToDFvLZjeRa0EF4BsQRWd4iC7yVGY
k6sJRg/7hyjAJKZ2BOGfLLjObca+6issFyXUcxwMSoCgB8Hcp8jvf84VE5w5EQTnaefSkLq+gGRS
3T6wRP0ulaKpBJsKjzEtxksRi2pyFiRQo0JtihLmf5r2GIvskH58zirZRbvkX9fVYfNuiiv2P1i8
BSE+ehsyFViFYjxmCrmdKxD2B+O+7qo92teei0E500i5r+XiEiu607XJUcvQBZaqgs3bPnqrb+GU
pmtCJZPxPU7QqQ6lcWDRCKWFWWb7pZE6jJmVNf4fad+1HDnONPtEjCBBf0vbVi07kuaGoXH03vPp
T0L7f9MtiNM4Oxu6VEQXCygUCmUyC9lP8vqY1LzWmtWNlYE7+56G1tihzT4f+7EocPpKdd4o2gTk
RF7H0OrhkynKtILaLWbnPp6KQcCks1oOuBqGyZsNw1ZE6TCn6fb6pq4ePpw63QBMnSqzc2caaL0z
Q4eYRRUf+wqNztF4IxDtpUgmNytFb2l/wsNxpNJL9NORv5DKOM7a6IIpp9FDMt+QZWcKk41u4XG+
X4anLObNLayekQtpzFJWiCPLUUAsNimaNUepryThwSTLgxG2/vXlXDWMC1GMy0wBwAREJyjWNOSt
G6NjrfJSRKuGcSGCCYMwkY4xu5CGQd0uGB9Js52zu+tarIfuAHwENR6RUJJgZBRFJxtzhPLU/65u
pH06K/wJZsMH0StcZS84yy16rLnh7GpEdCGZCb/MagAdHS4+Rz5hyOidfaqIrMCRbhTZku80a3Ez
F/xTpjPzymXrod+FbMaXBm0xamYN2eqJZmBSd9hEoHKk/ZqCw+ulXPemv6V9wtQEb7k2NCXWWPFl
z/CHx8yZIG+yZ6fYya74zMPsW7XNC4GMywQQu5CIi4yjjs51WUHfVfN23W5WD9qFBOZK7UOjFbsJ
C6g08mAlResZVdFaOQB7wyrkXAGr5+BCGHO5YlY27GOK/mU0XqMe5XKv9xwRq+0z5oUMxk+FcxUm
Oe3vJkfzBJDQXW5Xm+TBcMQf+nEB2Z+4CexxvyRW5fMGhlY984VsxmuNU1rLcYvFpLMu8a7azB7t
KY84Hou3jIzHqnJh1nIVVqEOL6QarWwsLa3lvIbXr+sLZRiHUs1KBvAtLGSF5tBW9gFKGCk/VGX0
REASFuJ2Ce41bmcOTzfGmXSNrhhqhSU0nrKtYoMa+zl+ygc3tusDReDOv8WRpf64fgi4ujJuJG8T
UTAR7YKz4Tj3P3vTlZWv8nIKtVs1eYnnH1POOXeck/3+RRdPO7MJx3RMsbqq4orjYz5yHhscz6iy
/BBJMvzf4I2wEXeUxPkf6vQFncuRy+t35Upj3EhsFgqKU1jA7BA0Fkhn/QBz47Z+xHDrpl24Dbar
jR8Xx5zNs4JIjKQLdfxxhHFatGZ7sZ+bKLjQfjEez9vqDYdsDepiiOwwxfsxsGsG5f+AApt42U56
7+ta409B6evqvBeBFXzdHFfPAGo6gF8ApRIm4z+KG5ZyMrXehNfvMRoqiZs0E9xaj/+bGHY0AOk8
pPpmdH9karhJtLeM9NuQN+OwaucUS1lDNy/5BKesFa26yLQ7WcPccz+BfbVLOZ5q9Qq7EMG4jLyR
xdygffoNQLM6ScQcgvitNCpX60zuDCr9sU9h8IUwZm9avCKChupD+VZVL0OLpPQcyRsg6rsy5dkM
7cBeTmJuVUcekejqWupgNYRZoIOeHX4wgfeeabSdSl8qt0yXQyzxonyeCOZqCaUsrbRBhdPvph24
PQEBz0ugrVr3hRbMvYJYUR5bdOo4i9C5aR3eEwm04ijQXz9E6wGxbgI5VUIh5hP0LJmkEZ11yGUl
W9HWvfi+8iIPGBbkdrAlG37wJbTBqvkg8ni+V6OAC8GMLxyRRMYrENG+GWIaOkvcSBq2YH2zm7r3
o6L3FMVwyjTl5GTWt+6sLxNcdWkwY+AC+g7BqUFnt5zxegN4Euj/L+6sYA4GAKFAsbB9ExUXXTbW
9T1bPckXK0dN50KAgsmexiQQoOrfy7ZAtcetsycS8ArX6yZ4XirGylEi7kYBjygUzzd1fCvVN6b0
cF2V9RvxQhfGzOOoCLRqQp44JOI2RdRUlrmfTNU3UFR8A0em3XVfZlXYSFp4MyqVq8Q5D3Nidb8w
WoYWNUNFazHrq0Q1KaYYavYTEnVf5ZC3X+sC0C4GNGQTdBiMjiN4EzOthY55OQPyX3yelZG3jjwZ
jHfXzKysp5Kepo12l5WWgaHN0s++Zb8aDFC6iRU7PKBWnkhm3boC+V8lhFpDV1tCGlnDZF+3Do4E
lp4oGgw9UnIo1QIUrbxbQk57zerYNcWYBbGlLIMFgDlJQ1LGfahBhc4R7famBykjeUL3k4tbEQ2R
PTpko31jh97fzOGDVwNVLXDvip8wq01Z7oUC3BNOmupf4vQX8lQ/wjwEqvToXV/D1UN8IYmu8YWz
iOgshkEjwNwst0HY7hat34Lhw70uZu0ekUVRlDFPS6l+2XmMNpiSGNw8sIZY3HfdkQzCfTvGrjRq
VtGSk6IunjwCh2KUHKWf7qp4Sa1xKvyi0u7Non0a0/a4zDzw6hVfic8Cqjp4wQyEpMzZW6SwrMEe
gwBYrQCHolgjMLP74KTqJscrrxjrB0nMCZSDMdfHGJKkNjmSrrUBe/Xv9/KDCPbEJWKSxnT62zDF
bWYGB2POnSJOOWJWgrdLMSxeMGB+kjrpIAb08ugK/QV26LgEVIkaOy25KYWFs3KcPWLLJG2cy9Ey
QZ46aPbcecacOEvxs+KNAK4cBeilA2gBsaGCDPTHo5DqSHiggZc2YrW+ZFZHM1+ec5XLpSjid5jg
VxYlBYxgAFMAngzzDhJQ8UGXdQJ9KtMbcrDtSeTUB4uHijkozzD/0c3JL5JKbhYTTuVudS0lHR2J
qP+YSCh+1HHOJZEYVY6HBFEsRVT2BlJUum5YeSByHhSrBn8WxRZNAjRdy4kAslXFBPuZOm1QOee0
267uGJDjQCalAfmMzdaW8lDGpgoReQcgjFDb9bng4pnHWTS6KMyGAfMCMxx0Wlr5BH9hClkxjqME
8svgNiQvkw62qdpL1e9z8qir93Oicix+Ra8PAhmnrLRhAGRxEdzGxpPYnQJyyHXe3UZWlYIdgIda
J5+gIvpsyFCjJjIa7zM7wair8LPRXoLCGw3Ei8KPOCeeWfWWFu7F5O76bbCqn6rgWY6gB3/MCcgi
FAq6cgHrZnHSJltNjlm8uS5idc8uRFD1L+61lgBjRgohIpF+1WQfVDFYqW8i/S5fQGoWRcBi47wc
eEoxL4dCz+UcsBhgxSoe5mlXpc/j8PO6Umupc0VWdRUAHwhJPs31tr2QF2kKwxD0bdzkINey8U6y
qv7erCQbtLZ2EmyrOUTP4U2uH3NZPAh95nC+gm7Pp/Nw/go264aOZ8RFGda2zffy9Nwkb0EjWKp0
J1f+WCWOXL412TZe7jly6QqycjGmBBg2nEI4KroDF3sqCsCtkqoeFKUxqB8QLI9V4yvi/M4B1rSh
FZSJQ7qHcjSdrPKVVPer+eX6R5C1c4O5VVMDWRlootm64VIlYmM0g4war271QmVH8pc+2iwKONji
uyICOtzyGquz1YJVR9d2Wv4g5oPVyUdTAenCwxJmgNHJwJX2o9WRmE2/X//AVRsBaRiqomBI0NFD
+XGV0JsRT2bcgRK4jixRB/RfeJjj7TLcTGJntZ1gVRIaYYoHNIzG7TN8q9WDQI7zFStBArJV569g
zp/QC6M2BA04bqUUUDBA3RYfwrDxxnGwTeVkkh7EKC74V63EfE7IXSkuuy79AgwMV6jmbVLeVHnK
8Qlk1YAuPoo5ohlIkjNTBHFdg355tTfsDI3QYA0bRwC6KXY9vS3GnRzihZkj3g9+KcFid2VodfmX
Ib4Js8dC2g0Ywh5FJ+4wPkJcFXn06yu3ckNj4TS4ZTq/jD38uH1qakySVMPIwybfpnNiS+JOFAs7
FXiZy7XHNfATcNNIuD1X2EkD0QjlAAyEpEUhru+tSQ+9pZisdnqQ4toy5oclQ8lg/EHIDG6j0r6u
6lpHOtADgKgng4sbEyyMqepDTZpKXgigrcPnIREsMTwCm8lSEBwlxsNUusg/gTVwV5KHYNya4HES
cHRaYxunvDv3c7iCRwAN/SQa+mEDPq77ONe1oKFrxpnLt75xScG7cD+fiI8CmI3NO0OISzw1HeVu
OdECb2sXp2VvOLotfl9sAN46yPlbMZeybKUB7oNkNkWdSwGemRk4PcedsmstdY+idgBoPJiwDTbR
nw1vruLzVfhRILOvUjCWjYEJfCfqgBIGVu3Gzcd/7+c+CmE8zKBPwpxh+BLU3c1jc6qfAsf4oTxU
m+Cko4yM9pR/P+j5USLrPoRwSclggmDWeIqT/aK9qML2+pHgWKHORH44rAUxUURzzGjwzFp46yrj
7rqIlaLPRzWYa9Qoa+Q3Y8jIG90qBCdtCmvRXpPe1eJvKu3n+1okP3oe6N/79fzx+v4ol3q+i+sb
MxfSItANo5hhggc4iy9ojdx8qwCRkDgYLdmlfrBJ3gzLAFQUiJDc+iF0zB8c9Tnn8FO6DQCviVFB
/eqlc5JbNJvf9IJlwstbk/2OIrtJjqGdOqE3vV6XTbMJ11aA8TFhiMRKNOEgCgVQ4ALdGmW8nafQ
CoHKqqX/PuXwccEZjzPOxqjUVNNlzDdNV30XZExTXVeJY7BsDk7MTWMWRsgYZdFrFfUJvRZ/AYHy
QRH2nhjAASuPHYQQX39JN+Gu2GsW4t1HOEvenUR905U9YqnBAekyDiW1UjoALVjAO9qJW92XXWHL
q+GQdXsAEgqqK0RBjvHjiSgWNTRHIZTfZS0vgU8Zs8On+kayEmCmGT+mPZKbh8KdrY1+KyFNW6RW
4gb3PK3Xd/H8IazbyY10UgUYZkNu0/LQz7yohieA8TnhKCYgaIaArt1oCKUGTrJhJZSgJnLWgHEu
xiC349JgKSl+eOYs36Z92DvNhg6R5c74LdsVRymx/j02yEexTP6w7ESpUyXoFQBsNoirgyDy+iFX
otaPMhivIaldXEwmZCTbcJM56VcN6BaGjBJc/2TeL/tuM3roM7LrwqpFK4HnqhRLThyekVB38flk
nJeYcSdVYpoA0H9fYtoJoW1Vn85l8toEVnqPPuir0PzZxT2BbZSruYAcil6OGwJE2Jb8rN2mtu7P
h84u0JZmvBAndkJn+XHdnX2Ovj/KZiKXLswwBUEPwtS+RBhI6Ft7DL8a/c/rYlYeaR/lsMGLOhGw
nkPHwNQ9MJZ5KcLe2Wzv80kYrVqtvodDY2dd5pSRclSBAj3pP0MN40FGxAF94hxNhXFCIYAExlBD
sFbpgdUb0SlONV7s+znl+VFdxr80IA5JCgnqEh9Imqj2V+5iN1bn61vOwq67799GypZsgkABJlEM
SZNih/G2IbbWzA4wJbTgfpG2Tfy9q26bnFeK4tkN436GOQiEIoRYTZo9BWRT6ihbooCu2zbk7Nd6
cH3WkHE5k2KmmN+DqCw9CO1ezh7KjJPwXNfGAN2sbCARzHbqKO0wxE2iE8cwyn0WldYyNxs9Mx1Y
Hw89cd38zrKYkwAocKUSYxrGq/ekvEtN77pFrC/X+fcZ826rqMoDPLadXgp3UQ0T0EQ04/GSYjw1
GAsHr4Q8FZlGnMH0ZelNCDkeg6cG/f+FU5zSYAA2PdRIojcMjhIMtw2b6yu17t/PK8XYMBmSkDQK
RATyY1k8dcNNLGyz8a3KvrXms8RDAvrDs/QsjzFkUSYFGsIgL9rSMallK1mlL9+gI35LDuKeJ4+3
gsw1SrrRCIHNhgd+4Zf6YTS2C4+SgHdumBtyAitpGhMYAVpzbhJzPnXZciRNtlO5UBl/uEF+rx6b
hDWStJQAYoJr8JfmL07vx18FW77pTeAha2jPNW64/Z0c9dhmSAl9MegQozZ4MHwQ6RXOsslt9abY
mK7+dbFLoGzFTl371+3yvaD4KfDQCRFNWUOBju3kg1y8ujFxijDZ8NvJqYDunzxoW1Rrnd4ZdpQw
rPH12/IW/eqvvCidmuEV6Wz2ZATdcKwGkC6aN42+WDWQUJPyS1jcjUbqXld1peMAF+VZVRYFWDIT
MZTo+3++m+0OqIWyZOfH1qaYuRq4DGS7fsg2QEX4qb5yRFNHe01PxhF3KthAy5yG6F7vhpvUnfbR
t9YhHtq7Tua/LpZ81JPxyoahjX2JLiUnWjwjlq2xc+e/fDderCbjlMNsrGMxRWgz7miSgSLXLr66
UzYCF3P4vWp7bfkYB12PVVaPCmT9g6GWeSGoLl4Ud9mk9rSbJRxLbN5JPw4uhe5UAS9icXZw9Q66
UJdx4E0FkhdVxCeIPm1VKby0d9Sb3gPLndc/1/vO5zWaU595TWnGhZdIpk9GCIlN19aW2CZWLphe
gRYSOejdVgksEvBAiVf9+IWWjB+fQIwbLxpMp6ofi/Io5ZGVk2/Xl5K7m4wn74ZRbbqeKuZMICdE
gupBuJfBHV/tp31sZ5Y0W0ieooBh1c/mbeLP95wv4LgdNrGS5imoCqnttq7kNYcBpFj1zwAU4Q+R
k/qqa5xGYImS584P3Pn+IUHyanJDO3IDTCbyLIsexyv7/CkBoxcRumSw5tmh2bb+/DXxUhtQFluy
WZ4Eh/cE5Bgym4MxIpTUhwBX9aDcm8tsqTPP2fEUYvxPi+pmIdAM9bhD38UG8ICK1b/GW4ocIAnW
X4GWUo9HIVjRSoCOLuaoFEGvRKgWoYlgp+0KdK5aVeDIIeAp89vyofCXcMObJ1i9ry9EMidFyttO
C5oEFel9DOqT2fSU0QkVThMGTwpzVFLYRqB0eI+EszNMpg3wC7tBRd9s/uoVedaHTQwkTSpEYwF9
FL/bqvvIGazygB078dzaemh6IYlJAyhovpiLd52+0OOf7qpv39GnZklufnrgjadxpRGcvovYvg4E
UU9krCA96gC+OpZ2/IS2WryQjb35ykN5/kOQ8dsU2Re/0pdJrM8wRaWykXP0hNBa7nMfiAgvvSfh
mkJL40Pkl65++++Hrj6cAoW5kc0ObUHyBNG6cAwV05KJL4U6x11Ri/vsrc76MVexZgZBLxkQkr0P
kFGgetlNuU2a617qLIa5bnGYzSKIYixjfVMmrqrzeu/pvl/Tg3EZUxiT0sxgF7U74j5PXfOm2reO
AEQOALPeX79w1q/VszaMs0hquRJICm1y8ZQZhdVNaC8Blsp/k8I4iyAap0UucYRFIP7IQ28ti5/K
2+tCOBvDInBr9VyYGEFGiwbKHkps59PgXJfwhyfJ79Vi0bZTEUmYcqEmdiA2RRsuj3QwIrV7T72T
bobdZAdW4RZ+AIe457UHrz/+zv6JRd4WWkVWSArx1BNmTv1z0VG+6p3AykCbSTaB2/FIJzj2wQKM
LNncRBVN4RXkPurwBOowS0s4aXyeEMY9ZAS0akMFvYT0PuifQ5ICy8C7vnc862C8Q71ouZAuMPSh
dUbzh9ZzeYp4EhjH0FQA2QkHSBDv4i/9F6DoIuMZ+vq98DW9bU9/Q9v2wauyqAyp3ExNKmHZ0KCY
LrtyQjnA2Jgxz7HytofxEUgQtYIgQ04ROrr+qBc+4WI3/yH0Ph8txkUUmKMjE6E2UFj01VbaBthG
EPLuhRvUc75S91f48uu8AdYSIjVemYOzeyzcNiarlF5tsXvB7LbdaVE5Ns677tkGLXGuczwuqAF6
gd+dYldNbBltGb78BRevI7+mPPj19bfE7yVlQbfTPifykkNiDG5EEWR4efzUGh4A18L/6Hs1JrAO
srkYAwJRo3JnkMiSi7frx5e7fIyPUNVJyvP+PQqs30wv3Jl2uF12k9uh8tU+88xhpUvqw+FiyT9z
sdC6mB6u4AgyK7f0CR5h+3TbH0rY4dzY1/XjhNMa4zyM0AzHOcYCJvLixf3X3ugss0rAX8ixQ3pY
r0QXGhNddBHJq2iGoG55FiRwmIBvQL2V8k00o5r5eF2r9aaT843FtldppZCHg4jrQ2h9GWYRj5ZG
YqfB23r5nhpfslZ2k3RfVhFnPXm2z7gTwNqbuUbXUwQ2blD374jc6Cbw4qB3xrHmBDjr3sMExqMs
6rrKTpf2od71sQrrLGW/i08EIy3XV3J9284CGPsAhONo1nmKHsbyRGY/0H0T9H5TCkDHTZ9yto2n
DWMjjd4OsphBWFjt5eJ25D1FeMowFwrwi8c4lbBaCfk1CPYkPhnKfZ7sS3TV9wrHEnjKMJaQEHMM
WxnKVJ1mZbPTBLwuB/oLn4/U771hc/Jmqk7jKECC4ocbeZP6st9uxQ33ecrRhE3Ez6VWzFGZYVsM
u/3VbMejlljitne0l/QwHlRb3HNlEo5u9P8Xj9RmEvUBjfsy6BAxB2n3fn4UbMoa3NyQDe9JvB5o
nBeSuUViKQYY64yFVI2NYqS2JthZ9HfRzFkIXeULjTDr0Xb1ACFR/bjIT4a5a7izuDxFmGCzjYaq
m0fqDtJns6QX772Cnuf/5BLee2MuFJnVEpXcGUKC6anXKntORRAVbqTkNkDn+dDnnIPEU4r1CqM4
Sl2EhSPlj7I6zMhiCTwLeO9zvnaWGNdQZ3orgdKFnqX4nrixm1JkCmPX2stGdcFbvcn9ZtO4uq94
jd8/m5vSS53AbRxh1yAnyusM4Z1txnt0Rm+I44DvmaL7ZnBFSqz0rW6cUdpH2S42eVNvf3jj/TZP
dsyuxHBraBjvCxBuCid6AMfabeVSMPTOLyg+AhfblHPG2ck0vS4iMUuwsY0DcFwIDXfVXrFMkI3F
3CQb4Xix90mLC7Nd0jaSlRherCxCL06n+64DNVCd3bal4c4dOu6G+jB33esITGJLKLSnRJD2Spi5
aSJstbn0Ok11Ow1VMWWySJu5BWDc8izyFtBrdbPqq53Bm95fD8/Ou8J4JkmojLxNsUSB+CrpX7X5
tu13KQ+HjHPC3pfuYmmylLRKISBoUU1f736VeHH1r9edxgpKKY1rz5owrmk0zWquMXsOFjayaZby
pFWpV1SKPybdryJdnvpFszuleIqi1IFntAWt2VVNYwnmYudJsb3+PTyVmbgmTcOlrGt8TjE9zABd
SBEllvPMcZV/eD2ctWZ8l9amRAjpqaK51txFI90tuY3tfyCtQsqefV0tnpEzbmwSinjQG6jVCeUm
AjDYTBT3uoj1Fwo2E+0fBqAjWD7QsShlRVdQuf0fZ0/kBQeMMHidnxx55fCVASiIupDGXJtTGKhi
h6PrGKllbuhkPCUlVFzQv6E6lniCXfwCkjfat0EZBIDdxK+c6wqvmsrFFzCWi+6k2QhpqZW0B1Xb
TeZNx8NY464pY44U/6yQaE5+3lEEX0wcWzSPbNFEMi8pvmojF/owNjlOmT5FKvZPlTOgJDh6/P36
gq06rQsBjBGiN62qsxpblnQuBgvRmPYFCMyOkH+7Lmfdp1wIYi5JQAYVkyBCEIVPFN3e74iVu9Mm
9sODCqwfd7pJPS6NB8ce2FKp0DUIFBasn27e6f3PRHNAhfs35/isGVsBDUy5axfadTeo8rHOn5Sa
BxrE04J8DEdroYo7XYMWQYiqYAHcfmUTLiYndqO29CmsutCDub9IVmdBW0OPJkBeAbXVpP+Zzad2
2Sd/1xR5IYvxFKHeJMWoQNY4PE2ZZNXTQ4XmmaL0r5sd5/ywg/tdaixoGsLKJZJk63pwVMuZU3vk
iWDcAe5iUoPTnDjacDICuJwv/00FxgXoaofUNzVhwJ+XmPjmPeR5J9NgXEBWDTHJTOxF/kUHnAnt
ws19yVduTVuz2m3pZE+88vP6mlFONyD0A/ONKaKmWtbJOfIVzry4RXtDjMe/WbPz7zMHhiRNRToU
Tp1Frw/qrN7KrcljH6bL8vm4nGUwx0Wq5EZsCujQCu1OL9veGuTJMiQMSLRi/doUCI2m3rmu2Lon
OAulC3sR/RlGqhZRgegv6nfj8GgSX405TcS8vWGu0DyZYkmg1b4m2gvLU1Pwni/rV85ZB+bA6KTP
+7KGgAk45nG1z0QdV49jBj+ur9UfLuqzIObkyCEeLF0HKxi8YgvIRNAWgGrrzsSQQHbk3dS8nWFO
0RIWbdDSyqIivUaIsMpjaHB6r7kKMXcoIDMKoZWxcrTbsboF9KqvWKBa9yYQs/LOKEchtlSKAW0h
qBooJEy6nwi9PVTjJkgLl7NLq235xu9dYuulZSdADk02hzeTE4EvIzpVG0pLzEf75anEuIWmMGfQ
ZUMlc7wpSOMU46ugzJxrdD2ffaEQ4xh0ABEIsgmzOxKUYFOMLvqjR0uv3IkG+r1XXJDKeAPJMNNR
oyVzCpecov4wmc5kjw6qy0d1m/MCnfUX0oVmdH0vvE+pofpQmdgqFYk+xVafhw1teJN3/bbygxte
bYrjiVTGUcwi+M3fy7EpeemVQ1dyOk1554ktji7DMgRj836eRjdGX2vgYHIKE6YZmDjMx+uGzjM+
xkHEpM/MSIQwgBeU+m0n3MYqp9+KqxDjIMzJyKKZBtm0URc1SkwoqjcI5uhp2vPQMjl+nK2GRsEg
myJN+5ZtZ0mmFw1fpu7ewEPl+sJxzIAtiqIXyIxUunBScQT7UcyrNKwAkCESPZs1WwMdlKCZzPfC
pP2i7GhCMXICJzjEh96hcNZo4fT546S85WPchBbl4GKirQBtOGwX4G8o+nAiWmPL5cjzsatDVhca
Mo5CHuJWnybIoo+veJM96K6007x58++R/T4uJeMhYiEoco12UATg5WvJ4nV5zDu1dGE+ez0TeHEE
faWfmBnrRTeCOMOswWjTckNry8+gPLYx0mk1uxHTDdfNb/3c/hbHVm6EfMpJEqqYzG42leoTcGdw
M9rr+3OWwcTD+Zhn5gg0ZgeDnMNBRVMv7emqjxQB4lk5yaAHkuzObg0r9IB8+98UZG7FyYi7cUog
fC5uRc02oq/TwItcVvcMOHpEpeBEAAb9eHMgL1POgBr5p2UZrTuxWz6F/uDOB+I1u2gHiL3rSq27
wguJjLtNC6BzywokUs4qaiXhTncVS/eL/49x7dWzfCGM8bu5JstLCihBzN4+aupzO1aWJt1rY8DT
atUYz4LYfEZogjk4pEgh0qnYdrcJqOzhOEDHsABylza9AAjS5qwk3ZtP5+1CJmOc+kJSsRpw3go0
tEV2hlC698GF6meWdqKoCAD3e+A326zHURdyGbtMyiQH2CV0pT2O7U3xEByQPATyA39EY32w+EIW
44wVMyFLnkBW8GTYkydCzym20MPngOP8KUWqKkY9U3JTh5ZXZE5owDNWg/HPXTSpZUK3NdpWW1yo
x++9h1E3up9cGAPedjIuGg1GS1Np2M4+GApLaLM3UyzdVAeMcloC+kh/uG4/PJNlorhorAytGqGb
jASJmFVAviKP0Zh718WsB6cXW8i4mCIBO7SgQw7FEOm/0pxzZy2+cNR3nS+8Lhy1eMvI+JeuNPIy
yyBuUoAdoP1cBFftF0uobgkPXIZrHox76QE7LWjT/1Tzl00rWMMOeOjgvlAx7c/z1vRkfT7xGuAu
JWTHwEH20VtnWtoas0So70Rfk515GEfAFST4jR965J6zcTxpjIEkqFsQwIgjZ3/8J/sEwq4tOdGu
LT6DyGowCYi8/6nGWAlwNZNEKGWcNPmQD3eixlm79Zvg/PuMWSyamJCux9KZUukAkfpQTa2lGOQO
uPnW9YVbP1hnUYxVVOoYqqiKgY9hOAjmXhNvCI+0niPiUw7ANOtlxMCV02fujPn4/r6ORo4anB1h
3/9D3SqaGUMGeAb8CJ1YYpVwUlp/OEAUBlQCpc8n0mApyrKFIBnpkDvDn7bLptirmLZTMaal3/La
AtcVOgtjnHlYJMHSw8k56CQL+s1UP13f93XPc/595nRqpZh3WoHfL+InIfyGlwsow76Sft/PC+fu
X9t/0GQAjxYgNNonduJuDPMCRwbDXc1dO24E6S7i9bwSerWyzuZSBnUPF0mFVidtHJiQAShYV/eM
XeGhZck4TBjebTDyTUd4afdGb2PsdbsXaEvH5vqK0pNy7RPoJ158QhRlUyPKSOH/05wVI18juY3P
C/N5YhjDkIEjV0cJNJWF/LaNSjst0vso0X8uUbkJ+nET9Srw7ni8gDyxjL2E4tROaFGh2skeRdiQ
3/tieNqtmeXlPjJuXAmVCWTN0K7MFwADupPUgIFitEjzkBJuKor60WtbxvjxXEyTslqglHyabaiF
fpRul+8mjNRmVr2l2OuCU28Kn5cW5a0m4+CzPM1bSYPgZBtv2mPsq1hNNPJxXBZvNelnXJjkUmR9
ATxmBPrVqxbt4/JN7B/6ZRvxyF3e369XVpIFY+7GJI4XA5LeWwQOy77a0+xrcsczkLWr8cJATOYd
IUSmmk50OletR0s17+QI43M1mNc4D/Y1/3sph3EodRWEkVpDztDth/IZbF5/cWNdCmDcBSaIQtJR
j0XEwipBi1Rz8ng8DRhHoQDc3sx7CDCWk5w8tt3zdX/HOTwm6xHUQYjFCv6u0zfAgbOC8Rl4BZP+
KMteJvAy/Lx9ZxwDqZYpK9H576BLZYu24YcQMKtkLu8Imm2vK8Y5NSzqdyQGpiLQrU+rX8Hykg1v
AzoMliPYQa4L4lyMJuMFhqjVg0yhO1Q+CNHJFJ4FwhuIW41aLu2M8QH91CeNTrHtzE38RruGc9u0
FWCxArYMkbF7XaXrRgdKk48eRxPrfpzpO01vt4t5mwn3139/FYftrI7EQgdVSzLGigh1KAzC8pi6
+ZNpOu33HtAV8NavFCFkgBMKOUbBWUegQ3/ULKbm3tER9XEX+K0FS990O3XX2Ghqs3nR3/X7QRIZ
56CbvaH19ClPY4kWw0kj6gkNF15Bph/9Z7cNLp2PSumhMQo1lZNsaS0m84QbIGXeU3jAfrRpElsc
kWab0PwtvmgImtTRkh4MAAVKmD8km/gk3aYng1u0uX4yJHbKocqaUphq2g5R/KpD9IFlu3T4wjEl
nq0yLqXPJllc8Gx0hpdmK3xDGswmJ9OPt4JPJ2+Ac8Bp8uDaEBNvmH1ZVDMFeJ082hwYuovkBrfC
W32Q3GjX8ugLeFbE+JeOBGq0NBA3ICCm1IK0gsiPSOk6fTYigEkD49lQFJZ6pej6sW4WtH5IvT+D
Edrsf87N44Rjydmwdav4LYh9SA7COHYxBXlcQCHokC/UTFNfvFXvaFYt2U3/HwWWPzics1Am4FCq
WWrECdpRdEQqcfSlffVsvs1evUVywR6/5Z2lc+oT67Z5lsp4m0DJFV2jAAGpaS/zvRK9Xl9L3u8z
DmbJQLrWGvj9UfbkYh/yEN7+YOpnBegHXISeEemHSmuwV2QsfxDZ+BGHGLAcWt9MuxBdTstdrgQO
SOit2lBvMVHgNkHLiVA4hqlSe7r4BinQIxLRpqdOvl+mB639GsRfReP+vy0l40ZKwLQLmgwphXo/
6cBw4HU98vaK8RpaDf7kocRegRA+CHZD/xfZJk08bxXjJkZlaLJBhbMlGjg65cZu1MlKlSq1q6yY
nf+2Wkw4oqhGsJAaq9VnuxagIUXFq0St5nAv9GFLynWmReAWhojWHYBwJW0MJz5o23SreemD6Qyc
o8TzEGxpeWqUNM/f4c//H2nXtRw3jGy/iFUAM15JTh5lS7L9wnJkzplffw/kvR4apge7tl5VNc0G
Go1Gh3Nc4qJI5Gif7UNtYeBWfUKb0H44TTuM8ctWUipX8BF6FU6jpWDf+JzvfDBei2/lZ98rNzag
g1JUZkHOpDuBrON8tdVvub6C72jydp7AW8Y9IsB6XPqauYmrHXnxVEP5KNn6rnSN16+ynzZqCu4E
eCJ1mHBsWLLTd+YRdAHRvruJPfuAxoRnzBlDsHakm/FZ/liXXDvigG44habac+zNIoBQLd0ye3Ba
Y5Q81qXrKjiSvlQIejQhJz9Xn6jXPRuFZ57r1uGpFv2Um64aA4dOFrKvDgIt91PwLx3IKIKYo4ZP
tTNsONhEyBFU97pTAK+IOOGDLFUm8WjisO5Qmuh+58AjpnpSkn0mGxLnX3wlIhEB/TKkToOO4143
/ezk+guIxByjAAJ8W7mKDFL/D7mPn7YpAvhlet9pWYR+GQTRZ+0NLhmjfniHyHIfErVE8D7WlbUy
lFArMIz3jBr3ddhth8zcVGPiqgGThasSw7cEBzMUmJxlvL96hINp3O7Zv1cxi3HimNfxBlz38Tft
g7m5fkGsVmwX5ihOm9iDqVpDD6k/8qj2gedwAxfMFV4hO3LrOYzL1glupWhzwjJQfXJXdg6/gqIF
kxj+V8AhBwewz77Am90NmHUFA+M7iZoy0UJwojSZ/wPtugVTwdvjyxuJ0+z6PRJbqDm66GrYV8Qx
b9Mb6bAtd9G/HRC8zgkKGSqGeoQjrzDWREnNnz7baTPsUk/ZWJvU8e94xtp3/3eqNhu1sos4IcLA
CF0cZBy3tAKCeWC3G0vJJVu5aqsLEUJcYaf6fyCFs/5TooxOV77DcKcj2TSJFHFm0mahj1Q7FOnc
1vN3OjpCYi+40e9sp3ZUJ3fROeRKZK46y4tm4tBk2MxWF0SQqe7sY7KZX8s9p9JBSYOTSPiP02P0
el3kqp9ZSBTOvWkVbRUXKO4XFnEMYDWZ9i4vPs3BTT/trotaDdEXooRYImBWgtkEGCKLztF4YHPq
2OYuo8//JkY453XAlKoHLqpX15hdKxWnrcqbiIyboug310Wtv3wWKnEbWrw6tIGE0xRjv1IjdNIB
8yggIKc7ozirjnpoyb6MN31zaGSgTTI7EcIHEN3D7gnkTvNNP5+14P11xWRbJfqM0mqrCY8db7QO
QbmbVOqA+F6TzY3KjpjgKwKgjCLW4uZeKB8jtd4mUemh019WMV4Pexb7JHgM5ut90PkQpIP0AxhK
XnhXn34cK3Sx7Mm++jcXpQm5UcPMwbfOIbwpXgTs3KlndZakDf5gfG/0dTq6E8RRpToaoybiz6tm
072gMrLp9+rX5g3SLXzIJH5itefVpBdpgsmZ05TnNMYLxH8OXuwdzxeagDDd847uziNefUy8fhce
Zff2uqlf5AqmSFNSBlHDI9bmHEWxk0ZP121dJkAwwqFSCn9K4JbGbnLD3trXuSbxfPwbf7+CLzoI
5hdOvl1TXp4Zkc9KKwec91pwSOLtLAtQ+cdekSTW5nrGIr2ysUvgUhzIsao+xemrEd3F7aMCaqbr
K7d+fH+qJdbnmjHo9IDX5yrOp35bGY9p9HJdxPoD/2J2TLifaFukQ8PTqLyzaNgFG+q74wNAGFEB
SL+lu0pWKF59fS4ECreURpJMqbS3RGp9ADIJcsTqNj3K4vv1LoaFHOGamqvQKBN+egGyMWy4Txr3
6gHMUQDx6vecPyq/zZDG0JF+RzID/CRW6WR/5aYuOyjcX2HAmm7mJfhMDVxdo+AE+pLKST4lR4wJ
vsOw2iwfOQJyfNaP5VY7FW75Su6BgvqJs740p1bq8fk2XTsIgttIZvM/cN017Cba0/3ogGMTDagO
T4ubmfM3cIML/ygW+MiAt3WYc//YnuPkPdHdInm4fhhkyyi4kWhKRmCtQkSugAuv9A81KHQkZ3r9
5v9/i1DFoh6N/KhuYphll8QYMECL51MZ7W3AQl3XZT2j9dP+VbG4F8xlBrApmN7gzmgZbFB6MhUn
uCFfORBQgOM9fLYOReFJ5F5fRFWs7RWzFWoqZ6xj+3lLNtkxe05ucgQDOOWb7nMpLbxJ7mm0s/8a
JKZF3wSKwi8YPK2ROdhqzOu2tsPHKYARIaNWuO6VVbHOZyo0M0HwAY/J0Bxc5R9BTupl9vB0fSGv
3zSqWLYrLHBcFiqMsRo+9uYda05j+YQxc316NFSJ4ctkCf7DrEcaGgZUqpKn2NijXdIplEOk7BTj
1GWmzDT5nfJn36ESwXeYAVjbAl7PGI5Z6vDxZvtgntnHyUtRuvM31xdStl9C/AGi5/9cBEHyZNYf
afIUyWga396N1zQSPIduBkmF9yx/V87bau/flFCqclvEbpwsAYSJKZoEWmQcw2MGskJ6f11HyQa+
pdWW76Ro+k+NFyi6FpoOfTAc2z5uN187WIPybyv6lnVaSNODDPP1PFTtOs0xSeOx9ospbUOV7Nvb
sV9IqVBNt3vepTKGm6zz3QCdSWEkscVVcODLtaK+xUcLKWNXam3yg6+ED2L152wT3/XI147u9IHu
yj3YqOBHjNbTb1O3k9wG6zqaYIYhlDFDBOpVAdc3Bx1glaz42TB2fR46lQzzfd0hX2Tw/y80LKiW
sXCCjCRobnLaHJROkxjEH6LIiwyu50JG1TckGzg8G28ZDV1tP574bA8vnuinQfr6W0VFBw3xz3UT
HFZezo1v69ApPxN39hKU/+3SSb7VCOxmd950W7LlwxrWvRFJ3hqyLROcl5JUdVKHGZaz2fo12As7
r53+hmhrqZ/gs0yjbZuMw22xYMebDWNJP9sqMNBSgOCwiBXOQTFAAA/fTJeHxPVbuSLYtKd83749
2lN3/oBKPciO/4thIsk6/lZZHGqL6Qa+gKMSGSBk3ykAMT/loWs+9SDH4Om45NWUVvp4j8Hvrvqn
6YgVRiNndJ5VyFX2/JU97+0zwMd4v5MUnVimovC2Ylkdd4j2Aaqh2MAKCl7SLrjX+1YScsnECPFP
4PuB0lkQY4YHNeqdIPJYXUocpUyI4EW6YNaqiZ84le606J1meUb2eP0SWw+NLzvDP2HhRMwZqANv
IGddEe5CKzsoqeXOGERsCdlfF/WHmPEiS3AgXTFUZTnAYfVb/UjhQJLd+Di6+rbdmY/StPN6wHOR
JviMcor1rCF88VBv1dHtVm5azI/+d5jY60Wfi3MUK4Jp00yZkUIa7x9WMXPuH4IzcAG3iqdIcmSS
u0UsDgZpS7uE+6mQ7e00c0BiIrkh/3BB/1w7sSKoV3hD62/woiio8pGD8B4kC2A0bXYcbdzYcHZh
GxhmrRsnzt+MTy/8pFgm7LSJ4XXB13J2CPveR9IOAIltiIXBqVd9WvCDxa9OE/Ql/X7GICeHPPBv
ZWnTPwSql9UUfAWY6IIi574i+KTu8oO1HTYcmYC8NLtowzbNe5DOuPVLPzkDILMVBD2Sg7c2WL1c
UMGPlEVW04JHI+mB13wiwCFkhwHAuzJV+Zm64uctwZtYgGlDXwVO+BAf5gEFng48GZHqgMM1rr5d
10riuSzBm/hDUaTFCFmZXzlkxGAl3avVho79v3lhcWo7AATMaFCsXoQJ2CpOHdDaoUewlxw6mT5C
+DGlRgscRL5J/a5qCSR4OT2HfwPUtbQFIQgZ83AeSgVijP67Te798fP1bZHcWeJsdml3+dT4+H3L
fCzbbyPbzMXzdRHrjSYXZytizUUgVPIL7p5aj1OQl9tqF+3mU4qZ5Ac+D6oc5tabZcXTVc2Q6aAq
YxpeJ0IjpdFbTdbnJer6LPWsYLrvdWU3Jq0kTFzXbiGHO6/FlVw0ejDoNiBNk9qJz/O2Puhu7qFl
xz7n04Y3CRHwl8gbxFeDtIVcwU2x0bL1UoPcajMhvjc5sfs9J3aPtjIPv167WsgSPFJQWOlIRqxl
yd44LEKvfs1PKRp2AMCIlp3clTlBbte/uaaFRL67i1UNtbTMWhsSObZEufUPdDec9b2sM2h1hh4Q
kT+tRHBLuRnHoxn9kHMAC9wzUAJc4BME6IIiXuaxQ3EqEd3nbupqX68fjNXIQNUs3WYmivi2cLYD
ddJJyjGXhvZLXEROwt5dF7Aewl0kiKWYJIw7xexw8rqjuQtOdK+4vTu9/4dQfiFMOHAcwx0sPoBR
6aKbYOrdlr4HzqDE7UrWTKzFRHjUZpOGNauNjeGjm0t2+fLj+rvh/dwUJhyrrMgmPzY46syTvQPo
0U3iNl75wpPB/wVMxfohvkjj6i7MvDS0EJ1jUIe/8OZzh9ELbcd5Z0tXdtnLVk44Ua0ykWHi8IJx
Gnqdme0HMsvsjS/OtcUTTlPf5SabVNgbD9QQuWyynXHbA5HxB5LYX9U7FhYnvhmSwa5yjpVnhclp
MIrjjPb1WpO9TdZvkssmCVd9qEU0UU1oNaRP07Sz496hIJ2RnFXZ2gneQCVjnPUWDI9DQVTHeZ/C
r57IHb8hgXn0LR/c6xL5Z/95szSxzEIUX6uCGKs308Bhw4uhdW4abFlzX7Wn0ZemtFejzZ+7pYnV
FlLbtVoDcQb5lOSWg7JEgC5L75TNF+2Yb0YMtkfesJddJNc3TxNrLTSOxoJy6PEwOav+t2jeJuzD
vy2k4DJspLa1mPtxNXpfonFE1557fVcbXt4/Y5hDsm1r/Z8Y0gP+qKGbGH8R2USroQPNfYiQjaTz
KycOoglx9NZwFWPYgC/XyWLrIdaq3ajIKlcrPkRnmmqpkADwQ7HdY0ZTtF6D8dBL/RtWHDt/d30l
V4LqX35f8B/UqoLJTvD7NfJOxm2AarCqvQxg4bwuR6aH4DiAs1T5elojd5hhCMuYD0TXJFMOa/ne
X3QRvEaOpuDBZpDh32Dcy+FAniDbdeNb9DziKpH2qKxcXL/IE/zHGOo0mCesnR3MX4ihZg4tY9co
qDeV47bvots2j97ZZXyXtPaD2bf7wmaeXiidUyQIcZrksSvo7RAk1Cls5Y7o/ZkZ/TahmsuGbEOt
8nNch06IMXmty+760XrtFf1dYQy7cSi8xKTOoBS3hg8wwrq8M5v0nDaAoPdDT9WYG4+61+rRYW4s
b6ylRAZrMepSfzHWobnK7MDEeo/2eFMHHXGSstvn8fQQWcW5RHFwxnxt3W66vj6rRl07fqMD/T+r
NlrQfrtuYCte55ePEWOhsvXTHBxQntp9UtHeO3RHS8YctuJPf5HBDWIRO4BhoNeSEjKaFugB1ccO
FNnhnWUTB09G2e20Eqj8Ikzwca2q+dSsIYx3SZMbcDa7A9CeMAexNySFurXk3C+y+OldKBYMfhLO
MWRxdmZj7x90J0EDzBtml6T5ZC1C/kUW38iFrFpLcpqMb3rRyLEg7IuJKZpxh46YkwyGQSpN8G91
x8yE8i0b3Pzw1m/zSh9bYBTpp8Ajsj6KtafpL8oJbg5Qz31ttxBnIC8I4Ac33vpfQa7lopeSpwRz
IIZm3fa66Uu3T3B8Wa2mPupoPwKZ4hhsjBrESoOHh+I+jT2JNG54QhQDHU1qMM1gFsC5f91AlVpj
P6QdfwaH9/zl3aOHmEMPflcd+NktlRGH/mFVLxIF8xyjojaAdMHjmN6bzyB52ylui0IeeOkPM5y7
4s2SI7HqTnSNg9oQSzfFl6KRTRa692fYTaUcU6vy6jl7pJkqmcBYvRaBTEo4wjnVVfEwxAHa2o0R
9oIH8cD8TTXJChjr0ctChnAEAn0wWAXSXC9VTsqIcn98F4ePJPFmI/Xa8CZSv86WIrES/qO/Gckb
UTmmD2AlgpHYbUASOuNumOubzLg3wne5trXASSAxxnU5Jojy0NRjU7Fwppdhp8c6TF99qA+8Vl7t
2lPkgl7J68HJgn5wl3kyEO/1JTUuUoWLwFC0pAr5MSdHzp7LAcOnbfdfELXxEOL3ZbwIEpbRL6Kx
qniIkYf3RXKshnctu/etZ7u8Uw2EEfXT9fVctceFYsJJq/yREMblBWSPmM0JAQdwXcJ61LAQIZi8
kvTEDgeI4Pw5GLnb2V+VR4xTbuJb/uxSSseW8enKjEQ4Ad3IAl8xYIyWevbHD43+pVHese4g0Yzv
+rXNEpw/yjKpbVgQU4F2HfhUAUZulGdUsDGnyVGG/lGc4PUHELbFDQ93jbsMuB90j0zyQ7vR3Pgk
h3lfv2MW2yYGu3FaD0OPbau9Do2ryUbHs8szURKqd1LcJokZiuU1u8zGVlOgmjlhtBeFVgBbSOKQ
VREmUSkHLzSNN/a4RRiS0dZHXA2v65unTr9VekmWevUCufy+OAvQDQPTZ57mJCnddGHjlITtJ9a5
161g1UGYmqlzyDqkNQWbm30tHXQTSDlvOFPgszN2FHCPssbldW0uYgRb07QkLQECATeLgURqAn0U
YKCzn0quw1UxFjEoB5qggMP9NbRAQqgb8nLAVVWN27rDXEGcHo2R7K4vmkyM4OWazuIcQxBT143b
56PjJ41bk0jiEFZNbKEN/4yFiU192+lAO8MBTcAsGNPjNEtDv1XXZgPAhfdqmZYm7L9aTqmaoCMY
kXsQufomDR30fb4PP2t4bSEcK2+aE/0K2P3N9SXkv/ubr1vIFQzCCNpeKUC3h1kkf9trw5Ea8Zkm
9rZl5K5hsWQpV3dsIU70Pj5B5Y+LMwzU002ifMi19FQG369rtVbX19lFjs4LxYsts2lY6CSEnAE1
/dlrMC7qf8jATFZ8o5kzP3IUt3gTeMaBxU59g0e45AO4hf++roBT5RUKkK4JJ6BrTaULghrQVABA
mT20gngcoB/sYV7jcGq0bst26Nr3OHzdeBNu7MCRZV9X7da+fINwPLQyqalKK4wYZXvNzJ0oryRe
a307LxKEk2FoDc3SGlrO7G5SK2do93bzF3UF7OVFiHDrl0YDT2JAjcHl3WSph86Mw7z70XNSvF7f
uFU/vBAmnMOommIQfELYBc/pv0Hi4cfqmnkIx67UUoU3umLCjJhOSe+H6qM/PvnqrcVuVU1yha2H
agulhFOXF0M3hNwQpmMZORynStm0R6VxxqOJRnZcy4PzF5P9y10Ty+OpOuuqFkOmpei7rsqQKqOg
SO28Xq0+6pMp0XHdf/40ErFSnhV2UPQtLNEu/A0rO+Jmar5VjOy10iaJrFWrZxTjD0zH5J5IZ4XO
4bjQsx6THM3NCGZvtjPm99fNUCZCeJjYhUlbvWhUIMn4Xpg2jtE99ubfvI0Xegg+qgzbrGh9OMkx
aD5ZtHnCeMo2iuz9dV3Wn/0LOYIfstEW3ALEiJufvWsek037yhtp1UPjzWCwtR/DBxlUhmz9BMdU
KWiHzglEdupNN79XwMsLgPd/1EtwTFkAumVCOz7COaE7IwUuG+eH7PfkUBy6AwDnnmR16VUzXyyl
4J7iGjjdVIVeCVp05upYjZXbWTdMBqopWz/BP2Ut1e25gGkoyDcAncwbkwQkZFIU99WnFjpxLQIU
DKISwTNpgJENlQCDlTrAwMEzvFU2+alGSQs8w1KKq1XffhEmzjHMhgEcWX/ivp2PhfR7ClJ2VUrK
vnrtLsQIGexE81FMtQekLECHrWWn4e/SFgsJgncYMjqWXQ8HpNqosg/TKe4zzx6Vx3EsN9NIj0wt
vk1V0jngmf0gsXrJlokzDX1gR1kRY8sa8DRQD9QelRO59Kjssm1YOTKAxXVL/Gkhb3fbIpIra+RN
aopNmxX0LcbUmazPeWxJzvK6FJsQ08afIba+0apQWWjOuI8tVHRVzdHZszVNm+trt24ZFynCqbK0
JOxyDVLm3PDa3N5i0nz3P4swCKG6rtqAioeN/Br4jnZdFUUFn9R13cG2mm1M/+I59IsIwe1FJu1a
vYX1pdPTXCN8SWS7wb2YEB1Bgm5btq2ZBlK3vyoBHrqgMBqYGJlzZ6yOytw6fmA7qf8S940khuWL
/rswW4NHA3ynKUYOxagk45iWcHVT5faK6QF/yOmLXc9yl6TbMH+8vkMrpgblLvKEwxuqVkmMHPKC
4RMZCtCZT6gayvIJq1KQEgFsjK1jjFBwrFVudqPG3x9BkzpWch5I5aihpEFbIuQ3mEc97AdMrGAK
2pgwpnWyNQxgVuP/fjYNclFFZAwAjHpixCPuvDxu7rqJPoeFiWKqrkg828rdCjkGtU3LsIkuQu20
ip2ONCowfU+Buqvo5UYrm6fU0iK09mab61YgEya4gj4jwxCOKVxBj4rgBJ6iXPEwav3oK9bzdVHr
u3TRSzCF0e7HwlQgqq3sfcFqxwr1faiE3nUxEo3enuQLRw0czL6ap1z1Im3ygpmP1GXbwjKdug8k
Tk6ikdigSvrY78sGohhu2FF5T4zHXlYjXnULsAUVbCsUnoh/w0KdUgW5WdnjmGa69gpusi1Ls33N
lNuhHE9+Xx1qkh6ur6BMpOBYAwa3lbV4MjVhBpz07t7uNN9ttHDvA32zCKuXsOvHzXWhqkyqEFI2
tUnjsYKio996at05Javu4wHIciZzovarOjfHJrH2ZFJObV4faI6IcEYDf2E5FdXujT7YW3OdOUiF
7BW/vm9U85QODK+w/Diw/F3Uk9wFYMK2MSimxPtT28haONZaRuDpCDXRX8NQ7hOU0IvCmGoVdxJG
fvmMIBqkFAfsrzx5xoEO48qRofisGuFCpHCCcc3ausUzdlTptplfbK3EP5RZIUl/rB+rix0KYtq8
smvGExIj2w957hWM82Y/BknyV4fqIkhwEzMbmWVmsAMa4dZtw+neqM0bVe/fXTc4ib391m0Cthxm
YPjc6/TGHdrPrdUhEXgm6As0Q9sp/e/X5a3u0+UgizgntcIIZoggL1IPY7edy9tWptJKXIfHC6bo
bWSJkcAX4pUm9bu2IbgHsyg71iHdqpMMZnhVC9VAxsFEqd4QXV5T+YqpzzBwhCquFRkOyKadoWy2
1xeLb/JvwRAKvRpQZtGpJpbL8T5Ks547g8GMj0Pm7+NqOEWRtYnjbGPp8bm0Mtea6ct1satGfhEr
2kSTaSAk5IGEmh5HxfdMK9+VluEk/SwpF61K0lTNBPsgAPUMwVFQ2/fjOODxcTB7ZRGcgO1/aoMA
TyYZm5JMlHByw6SqtGyCgwjogxZvWbsdmFOHkkuDf/BvOwZEG7QV8nZ4sUDPtIrG6CvE0lmvc4Yg
j2x7coNsmGMWoSRUXrXzhSz+/8WdOLB+BG8lZGUUgDb2dFdMlqT5b1WErpqWbiD+R3fKryLspqdN
ouC5V/XkfZNVO1zz2+vGtnqUdMZ7QJkJBgLBBIp5tpt5BAFmEb6LYqBVRh61Zb0uq9uyECJsvsYo
kEM4jWit5wdzzmYniPttHXU7P1Xvq1wr/iZKRvnTVnWLgL2Ja73YGwq6BSuCd/cqv3cTNfVsMzgp
kyWp7K06CMPUkfbUdbxiRFfnF4VZchYyMhrv6wJYKBUKyGHQu35Ljo2OmKAyDhXSExLbW921hWDB
9nQryhQMdKteWc2HEs2IhRJv23yU5HZXb6eFGGEZAUVrjij9o0CF6aph27NoT8pzmn0LEdGgUu9d
t8VVH7EQx/+/2DXNUslU9SrS1vmpqc49HHs3qU4c7K/LWV89Zhs63jXsN7yeWjPJoPSwjrJQPDZj
dlfr7sdU1jqxKsbUVPRBMbw9xYndzh9GvSZ4uOd66JSASGWNS0bJq3N1zS5CxKaCporrtMjhIkrj
S8cZbACdrT0SVWIJMjGiJyqiPFJ4Gs/W3+mh5XbFw6B9ntr+b0xgoY6QDzA7U0GqH3KCyHdAlLnv
/cizcv9rxaLNdSuQqSQcXrsldhvW2J5U/WZFpaNOsxexzpkUmTdaK8D+EpAL58hX8rYtAfXj0af4
MGzye8VBVAnI3kPkFmdyMNHWWHj9S3Gv7i0v+PwXii5ic+FY1SUQASMeLVVjcVOnthsQvcSp8p3J
GCVVlLXq2i+qCoGznRpJVcbYQBKY3wgbNmXd79om3CaJiXZ//ahE+iaZy90whQ6pdBScE8VFbuas
10yWLl1raVt+jZjkDtUsqPscqpMjnxSJn6KdtSNn5SDrW1o1pssavzUaLVzXFAZpHvLUPYttHcMG
+XMaZgdK2JfGpg/X93PVryxkCWdkmovJJwGUqpOPw/y+jg+K//JvIoSzMWPmoGSEP+c4mu55Lnaj
DNxlrYn5l70R7rA6I3ln6VBjcHsvCJzsmNykJz/YkG2xHfZGJHEtsmUTDuHcDpWf9/wQdtRh4/ey
mN3I+nh94VYjncXeCGctjNou1TsolVfkCKwBRDv+sWagXkE1YDJCiSmsXtALcUL0FhlaBr4S7BMJ
KtQDBofpHzX2VKenrh3BHyJ5fq8vIRqkkbDVEJYKZpFlfcBoBCtXg8RLCmQXIuCrBxIfsn6WLIIp
T9tCD5xw1/htXKjmQJAN9LPboiaHaWAvSgzK0uEveqZggxdRwlECRnU19hUijmZ+TjDjb8aPsZQy
7w8+8SJFWLZR1YsuwugwcMTb+zIPX/UUyBqjcUgIed9FumfVuH/ycNhb+Tw4c9QcS90/lXp5bFPy
/bqF/uHcXb5GOHd2bie2zaOswR0RmrjoZt4z1yBo9uWcyqqsm0td3U/kkBGJm4ThjfFrWKdotFQC
GwJJYyhOrLdPDXCEydju86R6HnLjNGOKJh+KXReAwIGNXj35d1Vd7+bUvh1Mpjh0Km4iXz32xvSF
9N2zUlqOWZruMHQuxm9u8zh9niJ61nIcs+vrtXrELl8vXiFKO2ZzZODrk7xG+vFdMD4kXeU0WuVo
VeyY1dN1eXz5f3vC4rGnI4Vim1SsWXXNkNiBz42lrV3AcH4eu0YSEKw6qYUIwUnRujeKTscB69L2
nOvFnZlqX8cBFIi5fWfMsjh4rcvWIAt5gpcqtTqPKVdpGDH2mowbC7elE8MrRsrstCw/z1q7s2rz
rs5ek6j/en1FV+2P4ZjbFO9BQyygWXaYUUzIA7K16FKM3La+Y3bWMa8xUKIFsgho1UcupAnHyw+N
xFftGLmpLDIdf8q+GIN120eWe12rNdRRgywECfdZW5BIaROo1XXDeQjLm7LMT3nUHToLiBhF/rm3
2qeeza9G282bkYAibvpaa81DXxrboVE3hR6kksOyGnDBZeM8YL0tZvPTtIiDCgCTG22J/CKd/Se7
N+7Vvj+Ffv2dpMmjHY97Nid7KyRnoJjLBpFXTw7TVYqRVsAgiLXLCgO0pd6hEFJ0MXhTfK8YBsnL
cd2ULiKE+yI22ljPC4jIk62uPKUwpTl59aW5pXUnvdBFuDLUKqrA5wlBlAWf6655MrrRrcsJyYRo
B5T+jd2bbuNHW0JmR6vBGl/Um+sGJltOwZCDBv5pHvhymv12CH23rjXJcq761oWWggkbWcr6Ks/w
2gOZrJ1+VrsHn74QQJLZ57iUhGZrnVc4MJfNE91elvaA9IFtKlpxRwPLKzN0aVZWcwZc9E3RF3eM
xK6ZodhT9J5VFIc6aT7FTbOpyuY2YK0kzlnDoccHWSYKrRhjV8WyNPjRrD4C/bvXbs0j/cKnHXyP
PkZn9TBsgRqyHU6xG935Ms/BrfS3K+YiV6xUA0866foJcjlqWX/IAdddnlonuM83yr1scH59j38q
KRasG7QfKnMAYSbAdftdQ2MvtD605f08HStL5hXXvC/YVfnNiayLKZatZzqGdPQTWFTyFQBcjjnc
p+ACvX4yZEK4ygsnB5bDdLAKmG0YEaeoXkY8KuZQkltcu6SXmghRk1oXNNczCImV2bV71DlGxbGH
9xN5nIZJotHaWV8IE8vVmE8waAGuG5Tvtm13X46Sgy5Zsd8LNmpvDRbuqtSYHIvea6npwpP+oxbc
7hf7Qqk+xFUPLQbtwVRfaShrcpSpIXhlO2yUdIihRtNGp6TMNoWWPVCt867b19ots9wNwfOWSg/4
B4xlYn7yxmJbtTBAabibA1lnkUwd/v/FejVtHVdNiVAlNbKbsem3zdRAWi6pYsjECH63I7VO+wKr
VtbkqKfTfs7CeysIDtdXjR8I0astQw9BmxCQFbk+o1oXGYbLzMgN6/DchOTgKwO6pYziOSb6N50i
cL8ueLXevpQsKFjmuZGWDBdLvyXfZy/b50+hNwFzHsxU9rY0pIxq6yt6ibKEgBrgJzOY76CqHRrH
LLO/qBPzFDOSuKDVKGSpmOiDyn5uswByOOIahr22/ecEM9hsl28CjORs/m0dxcJnOma6zngxnM82
8GZK/4P/btiGe86Qy7z2w3V5607v5yqKtfB0VDipK7Qr+x3tX2bZ3I1s+USQKdNWAB/hQ592a6Tu
j0kD+zxPjorZSaS1JW5j9UWw2C6x+lmxnvZqCIU49E+2AefqXXT0v0auhdHNu8BFSgHwY1JGz3V3
hUK8jRk3UxML/mSyaI/xWjxEmvNIH6swdhk6BnUmOWer+4XGRADxobJLxHK8Zhaxje4ZXLu95bXj
dEgJ2f6FSVxEiBY4ZGg5GPh0jR1YezZlx4mpkuhr9eziIWoCZgC9c2LNnaF0hpH4AGVjAsQ9E50y
obXv0GR7XZN14wNsASbodAxeiUP4PaqP+WAj7srPnLQ7vfM9Bv73A6fKsz7IQSLImvtV8brmFTWb
isbXTCFyCq1P36bHGyB7gA4CU5vZnWxqczWdRheShOsxDk2A/JqQRO/MnepyHMjg5ovphI8cPzvw
ZH5pdccW8vj/F9dkqtqhNg6Qp0SPJXso1Qd9+H59t1ZNeyFCuEEG1e/8mEFE3Oz94jlhkjyxTAXh
wgBDcheVM36/aj+G7fe4/NR1366rsJrlWW6LEBV30WwjXcGAE3QM9rgq9v5+djm3UeQ1kr4V2XIJ
99KAwoGdzxA1sudheLWr3XVd1t4sF1V+Y46xG5sMKt/xVP+iGojtt1r5QoaHMtjmUlqo1UD/597/
Vo3ue/QyWkAm9vLIAfQOsAO028IFGNIrR1nkeGY10o1P+U0hCcrXkzULyUK8nPs0txUVy8grMNFp
3v8YtI6Psv1aDc0WgoS4Ga81lmk2BEVjcKyY6cWZBbCn0jOUaq/PpkuK2bPpp+u7uPrgX26j4CjY
lPuTDcQTT/3IkWs0ADPE2wFl1y15zymfAd4eOzJ8xDUoUIOqaECCRug8EZt2mlJBg2gFB2/ezFsT
bHa5F3qKW34v3H7fbJVdv0t30858DTwZcMj6ubiIFjY06q0AbIoQXUWRE5f3UyAFcFr3JBcRwlbm
/0fadzXXjTNR/iJWMYdXxpuVJcsvrJEDwZzjr98DeXZEwfwudu2H8Tyo6jYbaDQaHc4RMOSgNxAx
Os2JzhJTMuv2KYWp0tM+nNPC5vK+0u/+LbRfLSmzkSmJonSgd6Z4t3wJA7QNudUxGhBHdU7scyeF
ecvIOHwznqu2GwmWsclHp4qGwCrEgzI2b4Ja1HZeyhiuF4fZyeN4lxHpnDXovC4qGySrt6ou+83Y
HqxZ2heV6qYqebaM5D6KTR8t7l+6xirtWA9f8mK5W9LqUQDxpU7w+EJn+BRC4NDWh9FsTlOnunid
3Q5F8dBZ1RPI4+yi6z208z3FhfiWRTsrR99xKk+mA0QVQKslvHzK5slVZUVCMhdEuOzoeGY0VSwv
eLtZAAc08nOLxlQAcNv1FFiaKw1PPZeJdNPCEBdpiqErpsriO/aimIcqnXCQ4wlTGpWrqs8TYAmv
OweeFOaolK0laJEEKZL8rEYPxfxVqp/+TgRzVEbNmDqhgIhG7wNzzPZaCUJm0vxJzLpaL+ZwxIv+
bw1YLdDV+1BlvKT+5m24EsAch75XS7WdUGROu9gV1cjLu+9E6p+qzDgruRoIevh4feV4B5AJh8pa
qqZ6wnnXsulYImapQct1XcTm/iu42i1TN4H8xRSZjTo0C2BEIgxP9wJw6rNdYXjXRWxHRCsZjI3p
MK+GtDQfhftVdXSnPIe+EWCa84b79qPf+5uLVNDRpmHCCT1nTIQHWk5SSQSPo1jrvYlkcFlhUEwg
jJrLizVnIt59NcbOyUEPY6eWeGPg20mQ1Qcw4Z+RdyI6h/EBBgCPh0fw0rpiBWqn0R0uAJe44XXc
bFrlSh4TA+pxMucKVbiRv6f6RQ9Lp0+eq/HUzWfDyHh7uWmS6AFHDRF4XMDW+fwISMVkbgqQGmAv
f1Fc1k+5U4C8SnLgEW8sV3q9bj1brJp4TX1IZA4BsbK4AO8d7ZhOlQvB7GzYZ46Yklvkhgk6I4Uf
oljflWblEWQ+cU+FoEey7nBev4em4UypWDlSEr3UoXEuMs0vax3YV6YblTe5emORb9c/eIsp6tMH
sybYJ9lC6BKRk3mn+fUd2ryd+E5+jYHcjG4+cA7hLWC485E38bIZQq+WirE95DAHE2kH1FxBxtbX
PyxzsZf8x9y8RhIvVb4p6+NGZHt+AW0XS3mOG9EUD1n+tQoLgB5/Fdt93fE6zDd91EoU49nzJUtk
dMiBhzPuHEwZ2V3b2egnC65vHE8MY9ogx+4rbYGbaoynTveq/vso3V8XsXl6VpowtixjiqoEvCK8
k34Mw/th4WUqebtC/756oyeKXBUzjVNoU4voKbvqpPj91wSBt/G1e6YAYsNkZwHvlPLWjrE8tesH
oy9wjaQViCiOXXUZeFCHvLVjHN0I4Aupy6Aa0KEPi2EijZO617dnqxIpY1rsXwoBhSXaHOJQIHKU
/AIUDQ91YN6mHnFHDcg8lLl33vVH+T7ENPjjdckb6/dJMGN7cdepSkVh8qf6ZhlBu42HS4aq7HUp
WymjT2IY+xtiMFBJlDpkPoC59GfrlE70RGE3QEd82+E9xqux8vRi7DHVKBqgCIFRk9jp8mXWkD7n
MhptmMYntRjr65oskgQMILi5DgyzW0MgvIWjIQoTVnySwBhfAxztX9D4490AytcchFrq9/Q0eYVX
BLwrfSuGWEtje62WXBsx3gcz/IWiCB6NYIpQRsHLEniohVMJPP02oohPEtkwsK8WJECwgsJOuBke
C18fAfuqfu/92ZVt4oUeEEWRMbXccOHI5pjIewJ35bJAcZEaoQjTT4xvQmzZanTLv5M3srKf9GPe
IJrRhrJYYkWzfX2htBBSkN0nyHxwuV04lvJ+BFfq6MmEKSJK80b2ILnyQPN21h9blyIpJk8az2HR
A3vFLt9TPytpIfCPCRmhF0XRUR1plwZlgB5YdZ9/MQKyIwfyNEdAsP7LTWMcyRSi82ihFjq1iZfo
5A5PfCeqeClnzsFm2xiyok2GsoWYwdpb+a7TOI28vN9nHAfOWN1GLWzPIve9/pT3nN/nbQ/jNnqh
r+OQwBgk2dPawzA+T/mhMDmzL1sJvrV1s20LrVAtBW5D0J74ZtA9pofQDU/qI8DhnfwWs2xu5qg8
3gTO0v3WypCJaP/MsTXhYjjEmJ/UcOAkLjeCmU9q0aO2Mu60SppYbSAC+SfMStyUS+ToQujJsqP3
z9evRs5Ovb9CVrJmYylBcIUljBdPr57E4skyHVVu/v/TLZ9Uoqu6ErPIckhHQ0Dqo/tVscvbXWTc
XddkK/H6SQYTSwi6oDY1ZT5pQAyyfJtcDNkjPanvl6PgKQF9qJFL/IqUIfextvXU/ySb8QuW1YpV
Z0A/enNFx/RgefJDuqdoecqflPY+CWOCCylbDHWmHHid25xQN/CJmzvCE8UAzM68yX7epfwOmbDa
OtNa2r5OIK329IA69umo75td6yL7GswvvLcc73wxroNk+lzNlGtKD0Mnr7SzFluchhTebrEwtkVp
NopBLcW4iXbKrjmiVJnsGuCJuhyb3I4vDAyIAh0P1QBmqxokKcqa3or0XbK4mZu4WmTHd2kg3y53
1Cg1Rz8KexO93n/Q3gMz+ZDNOHlNQK+dQmPQsbpo/WVAfWnpebNtm1EMHg4WhVhCTyETQPUqCVFb
BH1cAhQxxevVbwuPGm9ThKoCpxeYRBhTZtZw0ZUiFVTsVmHdYO5EKW4tbk2ZJ4NZK8QTMUZBCKKX
Ez3BslefIzS6OEZgHNB9Behh/MfxidSSf4thVnoxlm4RDfOH4PxBldEZU2IbKjioT7UQEDiq6kVu
g+vGeF1HjSVqQjZpDNsMOoaZbs+zGLQxyH50Xq8f3Y7/rRZ6Wz+7+n7MjE7qsF1dJvvLTPakE/5p
NPkUT92+7nmJ3O0g4L9lBPTEZ3l5gxrfhFFlsFPQLGtrFw+ALWsxC5XaRtAg6TS+od0h5j3xNh3V
Si4TWhNpVIhBGaGyOJCX277jxFC87WKuzFBOehK22C7APkjSP2Z0TP7wfbdSgn7EyrmnfWf1Oo1n
R4eyu9OH8XBU3XKv78ad4P+dATKXpCrUo1QX0KiXg1b4XinAx3r4OxGsr5jTQTVo4BwZxzj6USl3
Y/R6XQRv3xlX0bajTnoT+y7Nx4g8g0ab88bYzsasNoVxDHNcq4WRY51ornl6bJ3iAQXPnXBZLh1w
95ugvM399pjw5u85Fsc+vwuzyQx5hGZIu18GuQG8juQoasIJ1DgL+H47r2yu75IkbekC9uaFWI+K
tL++QdsRy8f6sS9rMfy/zrz14nvBJqA0BT0OzSI403k8ctMWPIUYTyBGRSpKI/ar9SbqgRzLsIf3
0oeOECnyhROvRM3bKcY3VF3Vmi3BEjbCXW2cSPUzqXnd1DwZjGtYImtEFwO1QlBJLqJXK0+6whvK
5VwW7y2NK1vIiwbTaDOc91gsTln+sxSJXSmPeeLn6ZfrZsHTh3EN6QgwiBRzmC5pDsCXc1oSLCa3
TkTP5pXb771IslJoqdopHSqsWgeQc2oL4MsAmPltGsSOaYM6HWT0pTsDGdw2wAl7XUWeITKOA6jC
OFv06pXM6k6rIyAoZJw3N/VuV/Rjn9xqqk9VE2LDJv1Nj5x4fJwGt9N7e7BOBnm+rs//uNvBNUaB
G1WTrbpVkamneA7/dz3ZsWe+xocoGL/Q3O28a9+6hON+t+3kQyZzSxFSyjWqLoholRJsQurOTEVH
6XhNLTwxjDlKRG91a4KYXp99YYhO/TzavaVxKiPbB+xDG+a2yo1a67MUj4BcPCvZoxIeZ+0t14ht
NZnL2a1t2/+QxZhf3kUqGtFhfjLI3fJDeQYCk/ndul9EWxH/xfgHNG9uIxzThp2h2LrH+QQa7P1u
nv99gkHzoavj15ZLTVQdn0CvTgV9r7HXHcW9FdR+9oNXdOdsocFEujOKTqU1Q1gDVUXNFsZdKWWc
VwJPCBPeDqSPk5im0ki4J8nDotvp9O36qnFshB3rX7R5MYcGIjTxogOEVYl1Z0i+C+Rrq3KTF/Qy
/G2H0CCnUGBRYI8xlyVA8NFCkvwb3FDKHWRt04DezhT+PPkhcabsNn3iSh5zVaYF2MiKTEAzF/mh
CZ7KCwc392f1+/TvK4ubVShfLtAn7u/rEs+3gzBw8hU8EYxHqiI9rPURKqRVAFrdrPb7jrNKW+3i
aEn/2BbGHdUh5u7NLKRw4NEu9Zaj/KqdB7Cyz7vyRb6/bnA8hRinVIDbT4lCCItyXPcpoG9M8C7N
y58cnZVOjD/qJjSHTjXWTV8CwyjsWbonJu+K4tgz2yFnLZalFvRRQxeu/BoddLfz2i+9S3m/pNf4
5frS0b2+cnxYcIy0yXpioGvXlfQZk79jfNvqzWNUNbeVLHjXZXGOjsq6nlmTxLyDrEX3hvTn1Iv2
3wlgfEFvZMDObiCg116s1te5XB+8zWEO/yCYc4wxHLQ2uIuvOrDrt2Gn3jagyhyC1J15OQHe7jDO
oG+jUl50yCsbP6n2xvhtMI7pxAtRtnqD1qdVZTxCJ7R9VNCFo+D9YIHxDVsORlClo+0KV/vFerK+
Fhf0re7noHBA1eaDKfjt+uZtF9U/jpfKuAyjJCEIdf715KjB2cmDtDPBUBhjkLhwwOHDW16uSMZx
5BnR6pCe6PmQWXa1Vz3i63vjKQr6b+0+O1iuxYl3N2OalZKMD7HqTMdlBSU18Yfa3etRaoNtUs7/
KcyHNrwDkzXnTHBMiB3ORkNs2KOZCbnp9BTp0blv94lFfJlIHEEcJ8wOZltoLquRWKX4lV/FPLfV
9ESk6O9csCZ/vh0t4Eb3zQJPX5j3Uv/DUh5D5Y/y3B9bxM6fxZU65Sbq3G6ltOii1pzBmm4SsXWv
2ztvYxhfoob5LC4SPdvdW5MBQgrPYv154CH0cpyuxriQRtBCs6PxitqWjkCmSziGnN5X3mWvMe5j
QS/ZVFl4xNG5Tuo0Iq85gm47yDxrz+M+2n7ErfaH8ROdqrfKnGN/OrfYW7veQ83lGLqG12lIklDn
pPNdBW8ZGU+hFnonjAOO0RSe++Siarvr1rBdbVxpxTiGRtfA4mP+u4Y0ZMpMO3dC39xbT7TdrESe
DmBEhjveCe4flQ4+hOvMM0dtexNz2tRIEHS0aOsY/f8XYq73IcEr0QZb3SmAoiKZC+RguMBf3D4Q
dgv+X/gAcsG8R7XL/DzAv/bg9fv6QTgg2b5T7+fg+mJzXJXOeJGuqft8qugJny9CBUz92K54OBWc
460zsUhUK0aF9mhKEnvO0wuIDlytecpB6fF3ujBuRMsLXQQeIvx7FHSC4VhyYadE+0spjBdJ5XaU
e1rP0qKgaR7ydm/xBtd4C8Y4EWMgcqLP2JS+vF2mn0tcuiVabtL8D3j11sGOzviPRI3LeqHGvvSS
3QEypF9eQJzIWTGOw9AZh5F3xRgOKc6zsfhp/ioP3/9u3xl/kS1LNOoCtJDCQ6LtS/Np4L0T6Sde
Oa1s8mNWonKcLQuQIUnl9OROVS5W9mD23gIbi8bnv1Lot+yHvlRFRi+qXPdrjGVhrI1X+eXsicGe
ewmslmUHKx70c9s/1kCCu67D/7gJASMPYgtZ0tlipdgLZO5mSKjkwpkrMyhy7dLnL7K67NQUA4pV
tNet2G46EOlpqT+T8c/M++MTGCUtq5DCmubyAb5hRr2jaWDy4AV72yv5IYTxbo0RDckoQs8+Bnbv
U1b+c30htz30x+9T+assSBvJWT72+P1JOUWkd1LNa6OZE0xyd4vxagOKLFGBaWy3P4iH8KDsNOQS
X6U78QuGDg6y5V5XirdojIfrMzIVA01VRfOdoAT9yKPw5glgPBvwYkk1vueOZkzYZaUrRRJnzbbf
Lx8bw7g1DcX3SqMXAaiH9wraJGM0JWHClxcObd8GH3JY99Y1UtTQGhjQaL9QAvTJsItjdBq8xpbt
4mzc5kdrzx22pYfjd5f3n1i2ZBmZArEUanc03xvvWifcW17t0lao6OGP8r1Ayv/XWbCFSyWsNFko
IWxoZG9Mcy/JkxPoKfy/Mrv3U7A6SzKaNJaJln/LMgBus6PJf1ToXSnCeIOq0vVuLuFyTA3z5vns
NvHotD0P+XNrIgg398eCMV5Bbs1Q6SPcqbT7adoXtbcXLtVLuK9d5TC7AGu4Kb62b2JuC49/t4aM
p5gAmpWbdA1JdJzao2Vw8qWck8vWLSVBmmOLRnFtBurJqL9V+5BTJt/uUlutHuMdhklopIEeXcqo
qYPFx4C323eItDEHwqNo4Dhwtm7Z1IXcJhKEDboXo5bcTTtuCLS9aGjioswwlsUC4o+mnmU9sEZd
hSD0/VKBfev6rm8r8Z8ANgDSVGkW9S5H/TOfdiRT/X4sv05WwenM2fSpuoRhS9DPgPWB2ZjaGGVJ
o2LUoNtLu+6dnr4JuD5107mt5DC+uxbFSBkGyBn82YNn9Y3FzgAVT2F6M2f5fn3xtttO0F9nUrob
HVv0+Q6vM6PSehnbQ7MC5rP2Vj7ptxYq1qKrnTuUArpz7CpwFDln2zbtYiWYuWf10rAsQMKiwa/T
H4RZP4nl17/Ujdkys+tLa+khIvyB/r4veMKCODt3MHF/MAF/SAm0p0sV8KYi6M/+dj2tNGN2ENO6
ColkFHlBaG+Tnthj7JH+iYyvlnXPUZH+1jVZzA3cd2WhInNErTK/0Gnj4YQRTBeYAbveHU+zj9Fc
vM/BJMsDhdi8+z+0ZC/h3MyqPqL9yFNIDmX51qq1W4ihvwAsgKMkLaleUZK9giupUiIwXuCE3wA0
HqkPdNOWpU2TSJa7cJz8drp5pRg9oKubuE8XeYw0un0HWj7obhI0WhfHwRF9ZLjP8o7Xh7rpwFYC
mYtZi7VcbmibPPhVRPkh0ve5yikm8o75u9IrpfBiW8zFhAw10A/zPXrI9+jtdpBi3qelDXBmoDaJ
dsF1ZzzdGPeSpmXYKSm2bg5fQrDpjfq34s/akVcLyLiSocHoe6lAuSrWHpNytHOrftaaiRNVv095
XLNDxp/kJMu7RYAc6ivTxu5c4Zvq1Oj2EV+7N+nSIsChZHv1CYu503MuEzDHZ7L3dRYpwM+nDi3J
TpF5kzYvnJPGcV3v+c+VmXTmVBeFBAHvKcY7eEu0rIs34al3i4vmpG79puzV8x+V69GzrgErHpzy
bH2zVuoo1xTArTfzS1JclIpTz9nO264EMGd6iEeQdoG/DnrNHvgZA0DzHOuzPjqqO6EHQbaF1+EJ
5bKj+Mbrz9p2KCvhzPk2RlEQ4lzERPdZnO1sTz2YcQl99aF4Ng7Agkv4NTOq0G+mupJJLWm1kW2X
1JX0S+boGcjchqcFsFIRtjDyeYnpzUO+EsYc8lwQ8wV7Syv7kT3Wt2OuOEnKq5HxpDCnfKxTwQCj
PapKMQ7f6ObVfpl4HFvv19a1hWPOuF6IsSqlkELbmfpg2CmBEHTByD3LPHWYKEGKLWEIWwgi1Q7P
S0DUuxUSQdcP9KbDWO0MEx40c6pWirQApHS5mMp9qgXXf387OfMhgC1ckr4XAEmKre9cCZdlHeSO
cokxPI65God7NXPWjK1eigDkANocXbNTsQ8PxQOYhOpvtD2aVoGRQnP5wFBcFRnfoS8JsLNnCP01
nwyAUld/pFNe4k675cKzcQ4uW9fMFy0EFBKlTUBuQ3W03bQz3nMbmZf94B3c7abp1fYxbgKcIHI2
6ZAWPysUfPUQA9RLw7SwjAmKiFtX564l4ylks4JFosQF7ai5FD6NrcQb2S9dYS9wvD7H+NmCpzA0
ep6aEKaWim+JhV9loXfd/jcfhav1Y7yFOpdEiyqIEAF/qBx/PQrlXb+7Lma7mrqSwzgLOSyruqe+
zzwPrn4AFtqt/NrZ6o0Q0C4P4QR+X97RptfSFU+oMb6jK0FhiG5HAEWf9IPqlUGKbk7dBrijnXgx
t7q5nfn40PG38mZKcgyuvbsSNBffJu5kdwcKnFQ98XJ62+HwShbTxDlJOkrFGdaz/DkHsxMGlQ+E
K6fZzTfNS+1qPwGK72q3vL4Sjv9iS5qUSF0HVQEgrvpAW+6z+DxzC++b77KVaky0AQryPlwUuPzo
Z3TBcM89HZA2Kxu9xq4On1XvAUXla7xX0+YbbSWW8SSzlIXaGL+fbOq3gBmBPHC9z7wYkxCc08A5
2GyDeKeqiyipUFH/WuyJ0wfx1+ZF/F7GtuSVfuwi8h4jmyN086W9UpANPxZRTZECwhF80gP9DFRY
RFXVW3coTxg/R4IGQ2eH1B13PD5OnraMj9GJMKQDZcbSyaGNvmdDzgkStjO2K9UY71KL/VxHDVRT
A/lSP/8aninQHxIFKcJGxVEONHAU9rxzyFONcTE92GzafsZGCrNvKTeKzrFKznljU4OCLMpFRK/u
tLx0zcusfktHHj0A57yxFdE4SyxRF7B4U3wSiJdbhZOFp4LHfs27OtmyKOlR3x3ew1+8110ZQyaJ
W3XvA0faM+A2eO6fmtUV98/2hwuZVU6AokL7ReYMr8Xe8POvpSMB8/JY7AA49qXe5y7s/ch1JbwV
ZVyJZDby1OiwCvOJEmcuLnHyO+DUHoWnFKUlBLM/Ip/rNzmBl8GEJmplVItGA3/zbN6htQcpQuVc
nlSfoo0S3upy3KXBeJMwVSK9oO+zZF89VuinsQCxH37L3crROYlrziEzGP+hFmEm1TTmErXHMPxH
kjjzR7xDxngPkeh6JCT4fcPcJcnsqGFnS33uc/wvb38YX0GEOZ2EDGLGuwYhUO4J9+J3FamrAi3X
PPyD7bjONMAcploicFCZ53MvmHJL303zodu3QXfUAtXnZ/7+x6H+kMOsHSFqKWsL5NCMEoC6aSXT
UQLEw37ocU18+wr7kMYsoQ6I22Km7lazm5Nmz2AnyHziU1DDKbeRhX8PJlGYK+6M/fXt44g2xc8L
qoZCM+UCREfSoxQDJz4LbWUKVM2fYy8Rvl2X9j/i5f80ZVnB0ExLBnWEOPWuQoRQO+9EsG7o9v7s
YxbvFQlx9y9lUgNepVxIHk3RWOJIj3cq4mWg4fvK/XIv3pALnQoQTv0xerkuc/vofajJxHokr0yz
oGaq6G9y9ZQ2aF/htI3yRDDOODHKGUcPWolS0CQ3Gjkn3Ktm+2h/qMG43hzt+hYqNb/evPHOeMsd
cFMGuq+/8eGyeQoxnrdfEmNaCBRKu1NmvcbVDXcC4X0e8re706StRch6gXGcUahVmyqM8/enDBKp
b61Hm9Yjr3tRvweEOMNP2rmSOJgcvkkOPBipTQVNTbOQEdd16/3Nv7LDNFPLIml1+JSod5MeYalU
HdRqsq/b3uaJNkFzLquoGsrsEVOMcVZH0cQRSw6p6JVj70oF2BZPYu7J7cN1YVssJ7K+ksYcrqqs
LasfoVQW2/JZPkinBXgd6V3+tOR29iw5ZJcrtsitzWxeniu5zAlLrcYySYTuuqrbdVUw9Jzjte2p
VgKY85VrS9IYHQT0DkWvpAhqaK91lPvWHd3I6X6EF97o+raBfOwcY53L0MULMJPgi9veEbritsu6
1LaqhuPzeXKYk6aJda4o6FmmQIVJgdK8K+d/KYK5p4E9JyAshiqDnjq5nLtFMmHINQqumx/90t/P
88eKMde0KDXI1BqwvjB/KZNLGd3XgzOMrXNdzHalYGUMzAWd5OrUqwmMoXNFx/AxxvpWvYi3FI6T
RjlT58qc4JCzRyz3jUD6QgHuBE2qh8cxKT0l7hDxlxzNeGKYfEvYhXouaDCFASy6hbg8NuCBq3OL
E4pyTivLvaSSwhwAfIwYvrQwXaAJL/Kk/KUqjEcIwSVW5gZk9EDsUfXsINU/e8KbaeZpwriF0CoF
gIvBErL2PEtHPXm9bmq832d8gNjKwBpUsCFEvvSpYANK3L0uYTu3/GHMFnP8owLFynHGQik3i6/5
0g6ovIhtF0d0E2TXeLlsnokxrqBcpMoEFwbu9cwj9QMxnHh4vq4STwTjBiotS8YYWJDukrZOk6ev
1vQqJLz3GuditRgnoI6VhIwCFOmM2SbEM4z7KX3M29Geje9TynFtHJ+jsABRyaj3StPD0iiSEg2T
6fB84sfBdEdBgMmh6ziWcX0ZQYL6OVBOjKLXUnqnxsIlEY71fDSzP+p3+M/4UNr9LIMIiiIYBeyb
llHCnyq0GkS7ATmR5LQ3Ewq+VQBQ8h33FUAfMv/7qoCJfxZsds0sjwp2TwyqfXmYdtq53kOa80dd
RisNGQ8B8nIpSwUYo2Tuiv5nbhQgRn8Is7tWHv3rdr+dml/JYrxFNWrAveqgFAWMGvbJTep0tnJQ
KBwwx4VT6762fozXSCdLzOqGXrVFMIyFE86HfHoxuttYjmwF0/YKrxFtOwSzNEtE44EJKibGc4x9
lw9NBJGtl15A/+SH7nxr3H9bnPj1F2pu8e36gtJf/E3JlUTGkcSKAp6pXsUdoou2qIKPODXtNHLF
eZc2vAO+edxWwhh/YsSt0ZIGwmj9UvsmnagnXgIdjQ+SE3+nuDS8fg66SVf0e38frZ4gcxlWVWth
RTXyFMd3i3U02jdACf3VKr6366ykDH2nJRP6DtxGBDXP+NolD5H5Vhh+WL5cl7RdL/pYQ5lxJ92s
WIleYg3xxnBET/sCrMAAU88vAKXxRzcB0hwKcOTwR6H6Si7jTQyx1QZABmIhjV0MmiHzKW44unHM
Q2b8SCz1hVbrEBEtX+X8fpEfTYmzUZtneqUF/YTVRhVC2beLABGpdTHri6lVTqs+5PJJUW50zIOW
Bg9whH70NQNkvEg3WLIUKpBopQqgOaRgkHiTwTwR9IyvlLKWaKky+iJVIrj6EVvU88C43s3qmhqM
nzDFKCdWBxnZKbyT78W7AWlC2ctQqEcLk1fgIMcOxesQvwHb4JL6vFzCdhC32jrGeSgmKFcMunUU
aSA60lGLZjccrMA8Rr6x5+3bdjTyIY8FaRWnIsNIAjRGYRbt75mLvrpj6nybnNCeLt0PHkndlvUb
omyAdUrXTNBPfd5FuZgiAHIiG9ThrukGJ6sap+exf26ZyloIc8RUENC3JS3J9mEL5Js2GGYee/Rm
DW8tgzljozW0eRVBEWFX7SW3DRS/8tMnnOZ969Z7dRe56n3pV2dub8JWKWMtmTlrCB1nxczfs3e/
0CSnY+gPnuIJe17ZZOteWYtizhwx9FHvSohSFTQjLpUtWZfEuq3AS3zd4fPMgjl4oaT/W5gkeK+W
yjEtI6fned7Nw7VWhzlcbVMuXdZAnerL5Ge3yi50xdvKA06rmxxpfHpdKZ48tsMCwFWhOrSQJwc0
e5b4c3KUH+jcOvrU7wTNCXkI4BzLZ0fJBW3Mmr6HREE+jU1hy2B24Ci1dbmsFpHtqYjaYWiFAiJa
jzYeAO3lhDfMgbjT/eLM7uzTjly0qwRRgbl8jnBqcKyDXgtn3EdnxVXRDBA+STbYnms4LQwOenEw
35g3lSfexnvzW+TIO96YyLaBIsVrKhKAOVla5FyNrCkLcesk/SFUXmoStP0fFM8NCZTLqmyC1pJF
sY6GvEBfADxKLT2OGCGkpd/xjrOAm85jJYQ5aKOuiYUgYgE7YPUAKdhZMK24HMgu45agNls71wox
xy0B/0Hdd6ggVuFNop0M4GphkIC0oxNbQT7othz/U8TcK21bRURQooxOOvkdbmEVKPShPEsNjR3T
5BCH8mu6YBpXVgbbyEawC6MpuM59SRQOcdofUOJ/uL7Em5YifYhn3DPBfGbWIIvvkvqsLoeI3M8D
J4m46ZZXIhi3PBnFImQ9yh2FUjvq+JhNoBwbbywucvGmO1kJYqylLRpxAZ0mzrokBIWueKrIm87l
6cIYCZmz1gIjOO5qA9jmTeLUcbWTktJtJF66l6MNG+tMMxre4gLaGF31gNGFOyvlRR6bb1vjY8VY
xsOyM0EnUdIV8xq0cLTn/BwHqg3IuscOILUNysy81CXH4BTmrQSkC9nMBBicaLyIeWUv2RHQNhy3
T3f6N8e70otxvFUjkTwOsU3JoGNkAO3ZcX+Tt5huacobcZ6dTkj8vzpICt3O1TlGOVlawIuKHLZ4
q5a5LevfSm43Ec8m6OKuhIDO8d+mSxnoscI54XVEbU5CrA2CcQcmkRWwO2HhzHOFW/92vIxPBJR9
6o36XUcXW+RkB6DeH7uzwOVU38wjrYUzjqKaszSpOizhfJAQnk67b62rHTqglfGywZxjrDCeggJa
z3kNIxyXycmm21AI9Im4IY/zZrODY60S4y+UUpJxFWM91YBGcIJHCdBDdE83AUjpnesmuBluSJaF
HLOiYZqWsfpMGzU1D3FbKs3sEM2wqyQEKfG9bFzazrsua/sYf8hizV1Be1I54PoX6+cKHJIZHtLc
0b5NTDtjpRFj73rTkTrpIKVx5YNMSaPQlkLxtGsn8SnYA3pXT+AzvSPPC2q83RO/F2v7yH0oypyI
ShjMQumwqOqsn1Vz2RUFLwbYFAHUU0uWRdO02DBYT60l72kvXdREPoIOv47i4Pp2bTrElQjG65q9
1NaENruLU2+b8Z2S3qjZfTGcyvJRlDm2sXm6VsIYO1SEtqFkXBSPMmiXvSDvhvxhDjmp4O33ykoM
Y4K1WNfdsMA4tJuQOCD2CdTb0rJ7V6QoAn7+wIuqeXox1mg1ZJws2o6VlWGgVvIpzG+q7K0uec0T
PINgbK7t1TbCoB1ia3FnqUFd7a9bw7ZbWi0d42lTk/Qa2A/p+wDd7dqOuKmjfJ2ceo+HMy79vxTH
uNtGRMq3GSBuBumx4VcEqGidrdvRLW19sr5fF0e34bfLf6Uc43PTSAQMA5WmlF8KXF7TPzI340tN
+IoMtnVYmUtFima6Q3hWRrvCJb76WnlWoDmYjHng9eZxVGK7iOsm1CYRkRMeW69Rktp9d6iih+vL
ttmWZHysG9tCDAydOtRpBBM9q6md0JwiADwxBezOr0uQuBj7/ymkgHWTgDUQuTwU2/eE/LU1ZdxG
TjQrt2ifuSXZlFYy8kwNNWHKGk3bX2nX47ir0AI7H3/NH/GgRHmrzDgUq80NaQ6xylUuP2SN9tZI
vZPK3e76QvPE0L+vgriob6ehpFNBffU89o+9cBgEzgHnOBC2fzhLAEup0GGZiWAUuZQ9Pard61rw
RDAuhNSlRYYeWmS5D8RhkccCu1lUWZsj4zRaSyGpQX0UHTbOgB4kHZHPPqm3GXDB+8dfvNFkz+Xg
3IyiVseAcR9DFeXpSDuJ5/ynJbhEvcTRi6YnTtb8c30JeTcY2/Ya9lZb5AtE1Z4ZaKfYi35QrFzj
TgK9KMZUeHiG2++9D93YrjxTKRqiRBBoARH4odpXmLCLz0DKda1L5aHufWqeuP2bnGvTZGKPSNcx
avweDgCfQXYKV2sd0yWzbT5KAX1S5K4x2kCg6LnZP46bNhmX0s4YOTYQgwMaovesL7R7YbCV/8PZ
dy1HjgPZfhEjAHq+0hWrpJJv+8Jodc/Qe8+vvwfa3S4K4hRuKGaeWhE8BSAzkUhz8m7+F/WAbiJ8
wYhMqMlZkLipI9lib/bOS53JYQQRHeyn7rDSveIcfaGn+evksvluibuKKKAFhsXkDEtaz3UzsuZQ
XTftRb3L1sbJJdGmMvm/YqZNzjmJDLQ6taygv4zKB7CpB7Sp7puUFZGmXrXMp16NHlc5F3iwArU0
OXuTqtbY6Ox2ANWumWT2lPvW4CXxUy398ym11E1UrZqMA5CzAFE6axLtUR2iHhJYHhRpBFCTA2sl
ToPiWf8Mp5yB+tX/xeMjPZERaZoWo+KlQh1IfxcpAjuzLxeX77MQ5ObCMeiQjVIDVs4uelSjP3GX
2QnpBSEXEQin5WteLUbEiOEnjOtRURekpU4W/7h+NPuXzmUlnD4Toix6U7KVzEGlB23+ev37+6bq
8n1Of5W+T826wMlL5i99Os5W4ofmauv9pzJImyPnVFWXtTIqCuyWpXb2OCMVod5aqWA1/3G/XJbD
qWpMpWbJ6VvxlvY7ClinQ/TIbhjiK79yIeHff5i/Cx6no6gkGQaCILbbf59d6g5BemyPBfjYWb1+
iuhH+qrCfwTZICr85KfrZyeSDc5fyOKhsIoMi5Ujf+zuoklkFkQAnFlQ26GiNIJw6Oc3vuqgOKto
MbLAkJ24htseROl1gTTyYyRG1H4vkYEVgeG4vwmrRxmBj0l0a+yH3S6yyNOr1GsXJqvENg5J/NVV
AvPIOsdbB/WFgsI7wRby0yOieDUqndGyK8WZSl49CyYbib7P2YcqBoXZwNhuNes4Td/UXpD0Ep0I
w99YUquJan0IIQJWfm8iwSyppzI/mlHpXZdlkebyLSK1GdOsxCwFt5Dv2/CGEM/MgzJ7jLogzR8z
5d9JcskY2iCCm3uBkRVYcpWzGl3TdEqZAluvbtoxsZvWU0KBsr6ltT56EX9NBT8oIq4XU68n7ORy
sJ77Y3nfB4nTexbieqixA+1De2O+zKfwngVLk/vQwUyvypdcKiIqE4kMZzY0s58SlUBk1BwT+pRH
MopyRv/hdV/WyhmO1IomdFAzCHADakH4sHxJXfXBmu3suHoFRkU5KHESrkwkRB/YVwjIJ0iFg7QC
/cBKrN/I7RxG0sC6VkVB9bds0ZUz5flXFHlsUVmFdeLOXJ18lGxU2d4Wa+rPuExls7vvJLjfeFAT
qz6QSndoA3aFeHGTpXH0VQkUpb6JGjCAFtQZDcTyOpT4aI2d9ponyw+qtDzRvvo+J9qDXihPJDc8
KcMbvS89Ja9NW6CF+z7n34PjJ1UM/TTNRMYGjn4UTOfqLHltgJcS+j3ZCw2TfO51b/pclbCBqmRd
pZqu6RYnkwZ6cOJyAkdqemRJb4RePEbmn55EbzP2oQ8ntgHiJBOkb32mxwBa5M6pW5BcyPV3Tcm+
xWH7kOXNPa1UgYnev27+Yhp8RXlZN3NDZ2Cyd/3wBX1vkZ1+nT1WaSocyLtryzZgnOs7a0Ob0YSB
tbcJCjAlPBrc61KyeydsIOT3d4IpT2a1KnDlZquwTbmxZ+O5Ld2pWoPrQLv1fhexMD4Uj1cNfJwB
i5kc6T49Uh90wOfhELsy4nPSlwUi0h/yA3my3N6pHXHabD8ms1krd/+lWlNICRtwER9ZiVByGm/k
BzZZ2aen4cg4gYbAejHvRMMe9k3ZBpid8+bizXOEZJaKvS5O829k3v3iXEiAZaESxMhxE/vXN3v3
WtgAcpcgrdaI9DMAU2WxF90MSDg/XofYd5c3GJy7DEfCzNUOGOoh/sMqy7NDG+C9DtqqxJncMkCZ
nJN7tWMdq1fMDUHr9fVfINRFztDoiqJiwAV+QXhevBjVNX2QOdEL6+v4TCvZVng5U6PMxihJBRMd
vHgyTKTqaef1vZCtRHBwPPGoPCyoyBqBIz+aDiOyLN/cicxRB4SQ2b0nKvMS2Ji3Td7IphqrJe3f
VrYa52RV8IbHGBQpf75+WCIYzs5Y6zTqMRubpE65g7brYJFbmy6DKK0mwuF86C4jc6212EBTd7O7
6TDeINLidS79d36aHRaFH25E+Q2RYXkr/N3soWzFKaj0Aaqe61vrmY0KlTzzRXU7d/Wi44zkbsv4
jQWu7vX7z3jz3DawvVrpKWVDj1YiuajhvwEvok/D9GhOsdOm5WGuFcEx7lwXGlU11BKjqBiTuzjD
kg1lhW7RHl1iTTCaQVSX9pgH1SxiQdo5xnc4nHGR5WhIEV/GU+h/G7eM1wrDo5zfNEYBAuj3M1st
bHjV16V0R/3ewXIWxbCUjMKFZsmNwjZoECWiluhdBFCByppBqUZ5pu2o6KpwHFo4Zb/bWzYstAEp
XW6T78nDG3+lKyor3vECNboB5JYUEkuK2gWAGFz2U8LUqLVs70leBE1PnqQ4ca7v4K6AaDrRqW5q
rI7j/VXXqEsWaQsEBPTJL33dnKKpd7pVOSi9KtD1XRnZQPGyuLZapJg4LDXrETTObqbwtQ8V9/qC
RCicJGY9ErINE4kkjb6ZA0x/t2hunNGn6zh7RgQHddk57qCmfjKSacXOsa4+9EH48QvrWIxO5Ae5
X50CT0k7taWjLqpjFh0Zd7fVJpnWsQBwNX8Zl4doPXRVhy5jkess2En+biMj6B+NATgd5hjLHg1W
iH/sY5zTvybWNp4V6TNEpNtN5W+3clxpP0wDQjbzbGslUhnLT5K9XD+6fZ22VMvQNYuinvi9zC9S
06VptGAD5ZNq3Frz8fr39wgisIoLAPsBG0M/ogBhTcIZ8ZR/rXvNl3VkZdQHxg/UnqJjB9c1/Rm5
ov6svZpijeqypShwpYjMh9bCth7nSMK6cik+6iMmc1axTzTzPpElf6zX22UOv2CW1e0UNwLvcndL
N9CcuzDSfu5QooAAyxy5YRb6gyxyfEQQ3KlF1RIaaop8eWISP9ORnq9G//rB7drezSq4c1OWIZdA
goF6xGnxMX5NQn9n1mBGYP0QipILu9qlo9PHggkxdcJp8aRFQ92FzHxI5qHWczue61PZD971Je0a
C7zpiaZhqoLFk0cZpJdQ6jDi/spGPwtnJ2uVQ4gRG3CMg+tQuweEBBbCCGCZUfgoYh6RUZnXCrrb
pm6rTr4WLQIIZlO5CIJGNxDcFQKqRTkdohrl6+uxjl7V9M4af1r0hyJ/M0UReNFyuIukraeitNoG
FdGK+aRR6cag4+H6ju3fIZv1cHeI2WK6jj4AY0Cp0vSrPK6urNrFuQ+MGm+yyKmewzv923QjKj7Z
FYsNMCd9fZlUCgQOZ1XeU8nJB6SdSswY+3F9gQIYPiZYqfmQzqhdcwdEryx3bmLHar/WwizxrjIZ
um4YIP9R0Ffx3uBO6bAmUQgczbqnxkuaPzf1t+tLEUFwtqHEhPq+VHFUBfFq7TR3fjy+XIfYK5SD
eF+WwX7D5t5oiN5GmgIMzBY7GDdjMPhobHeIHXuIdQg8v73q63donDKlVSIXysoE/Ln5qoz24Mmg
L5XuChAFKOeowOtrfCwb8JimGKYsit/ui8ZlrZx6yebaRpOJIyvjwh6twSbRk1L+1kT0a6Jz41RM
KtHCDw4sFGXU5zI8LmbmUoy0un5yu7bCJBTtTyDuJ3yly7oullSijsudjNmZ9NwvrVJkK9gV+sH2
bTC4K7bIR2XsQ2Cs+eiDNcxZF2IrfXKQkvRF71vEryvjNOjrvRl1T6oaPiBQIJDQ3UPb/AZOz5a5
SJaoLxGnKmsYjH/i8qGbUNIrKkndPTQT1xYmHFmm+WY3N4pQF3OJf4cTj9rzI8oRf8XTU6qPgvza
vr5tYDjZiHKwViwNez6ekrsRg5Sig/Y4ueH/F6e0aE2cya0NWiQRc6fDwbCH5SVrHstMlOnfP6C/
G/cWBNxsXDQMCiZew39uF/jP+QtIkG0yHlJRr9yuwIOkQqaqDHvLF/9MsRmh0RZuhWYWh0nVnSgM
3U/o1AaCM0/huMhKu2Ipify4DC/UFMQsds/DYr2EimWg5IWTZQO1aXTEHD13IMEiUYfKPv7Fvr4I
EQjbx815qJh+uBILIHVa2p3sG3Hm9qFogOe+IFsGc/1x+aGy/z1MObWIQ1ZvT7UFb1GwWPqZo7+w
YQTtQRNNatuFk8HpgildjP6H78bMFHUaQWjFKgl7l7XGV/hPfzEOjQ827+P1LdwTtS0Yp6QJapnW
1gQYiTDctwK7JM0r7zrGXsRfkyklIMPBlaTwzSyk6HQd4xwgbH0fTFroGHV51yvNLUiOA722PAxK
titzOqLY26/T5SBXdWLDwf1z/Yfs6S90SmWuGdEMvjlDCRdqVj3mIs5aYiva2TTvo/zWkp+vw+wl
ibHeCw4nMCYJVWPUEYpkNTPZnexFJ3o3O2BmR0X5W5Oy/xmXcwvJ6dsoa9YMyioMhAZ7FMZX1qjc
QqtwJaJb2lO5LQ6ncoOxztRgOGt6S6Jva6zj/TYI9Jp5J/xlvAVhP2Kj11oCTjSLpaZWlTp6nNim
ntrl/GNez3MsinKKwDhLWGdjsqgFVpQZqPPMM1Sv3vWVr66zrYuewKLd49yygo11Mt/G9NLSDjuE
i5fVXlrRGDWRnHNKXeZgnM4sLKkqDkXyGCZ3xHoVjqP+DzE3LGguhJ3ytZVznSTRGmN8GqM01h2Q
XbiYQnAoDqi8qGzishoPITv//nH9BeULLHUzkcymBqhUJycZqROtHByqZZ4kn6NlFYXpdki+QOyK
SVUaxYQUBLXei6I0drk5vM29nXWnaQe76oxAT0d3Jr1XEgwDKUMk+LQ2yLNCBM7O6YMebMC5c8Qo
t04zLRjnJEb6y7pfXcmuHi0MYUfhB7iIAvk5eQDrqyO5n1LBDTTnT4HmY7aw1fAR89WxJt9KHotu
cazMVYaX6+Zy9wr6C6XxRQSY9GM0lg6ojtxL1kOXCrIMou9zdQPZEq4gPkKyTcOQA/Vbp/66/vt3
tW3z+zlrnxlmHpdsCq6Zk38w9NRN1fR2Ggf0kneCQOD+TbrB4s18EivrKAMLzRIHcl4D849VIrE2
uc1DjHfkJAfXF7drsTaAnL2X1GgoE1Y201X/htWthdJ+fRT51SIQzt6noAkvQlYj0+jfs9oP2+9p
JkiPiISAs/Ja0rRrbWEdfagFoDN29JEICiJFcsCZikyiBklWtoqswxskqRyEZ/4pK3powJV//ViE
gsCZhrjXV0yWBZgK+p/xoTloraM+lMHi93fVveQqn+g63RhCjY+ommZc59IELTUZa3z60mvfDetH
Lz2zguppmEQLFOwmnx+J8x4uY48FTgjeKT6bMtM95f54szzMLWhzxqcqtkOvMAS+h0AW+RyJQbt8
nFlJU6Yk/irX/lqoDqbRCYRl38u/KNbb3zc+DsHrWLHUtwPsfjEyG9a3SQabMfOjPkTkH4qWxRkO
iVKzK5i8KAVKt7MKLdClZ6WNd10uBWrG5/4nmlTjyJ4T3Xqq6K2V5YLj+Q/BVw2TIhlDzA8TgfRu
aWKKhcSyTf3pqcHjaH3SbXNwQHzioZxCYDl2800yqM//D5E3HcowWWsJj6PFa2y5izJbRxmf5CUO
a/8vT2pvs8lcIgaAfQW4wHLmJF87MALqgDXCn23xWPYyqHt/mapI4PedjAsOZ0miXtHNzMJk8Hy1
7H5Kg9YKfyxpjNdR80calh/92v25LiW7PtxmRznnok71Uil6QPY5qPHzO1ST5tHkaNnvVlScvC/3
f1fHN/fi5Zl0RY9djGP5thtBv1MpZ2XI3esr2pf7CwznY1hhFeUyW1FoPWcJnpT+9e+LlsH5GB1S
CLla4vulKgeFXgXzqNhS+zkrcVkGZyWoWYctAp6ACVPbjL8WRmxH5o/ra9lj/sNVckFhm7kxfYsV
z13F3g0aKDYL8LAOFVK4Pbr9F3f+yQYNiWpjBbrET/xZQwJfmhnbLC79Ue1PkZWADkp3x7kVmYv9
F8NldZy5SPu2JyZ7Ic8LmsdnFTTyi60vKC5G/e20VjcZLZ9kHQPhqBELbs1dMUGUHAS+poKxEJxi
gXRFqlZEP9xR7p2G5LfzYrqGFR6un6AAhleqvMhDMzFlpMLr9G5s1Jc4oZ5aiNLeuzAqBYkGUaj8
YWC9knel1DAq+ZRQd0Zjhq50viY1At3a1d0NDHdgeamCCqpAdKpAwUJyR2PBM27X2m2+zxnyNstG
pWXNTK2BYpYUSeL8kNLcNuLHQlIEi9ljh9SQJP67aZw5bwpj7ho8ZeE3pS/TXe6336baxlzgmzbo
vRAhKFSLdUHiytVniNnfYXPiNxWxGuWsEaRobpP+B9VtPdI+5QBcFsg7hiMplzxasZ3TCcMjWflw
Y+t/zOPgo8/pEJueqDRi3+XYIHLGva+RmVxYE43yzJqeO7TeFV9GO/5qnAjovjWBfRSIPe8ZdhPB
/CQ2JySiQYoK7PRLI+ymFsj825I3JlidqVxmbKRLixvR/NZnr9cthEDmeT8wag1Q/TCq+dU4lAUS
ak9Z/RMRmlL+dh1ItFns75uF1E3SGFYDoBABzyT7arWvSy8y6eza+xCH2QgAZyHGkUDeWO8lG30s
/2LUuGptd26E4AuGJU72J2hPtorEZ+jitI/yLoLEmc3DGEq20fyJh1pwWezfw5tlcaZCmipFQ/SC
laCVo82YZHFZVJ5qIzaZsFYtN3QsUTJXdGCcjUgiSW2sAksjaDRQjoZ8MERVOW9vtCvnxefprLAf
spnZQPUw3uLlGERHDar6/5No31ckDUkuQjRK+Go3JZXMdWIV1poh+fFS3EhE1C3/xsv9cTkXDM5f
sjA7c9IlPKpKnApq4FM3f4VMuOmtemJPEeOJ+U4xKDXIn95bXDVodSd0yNNnVO3yMzhVI+aIHFmI
perkLM+PqHxC8vNToSDUN/3ffnKqhlGvVdfVEI+p/pcqQVl/BWe54ArZN04XDO5CJjm4rkcWcCTd
U9ghE2QadgFqEF0+LKaI2Zv94GuHxynZNGaWKrHA05T8K0eBqn8xrcxeI9HL+z+0+bIqTrGkelUK
yiK2s48hzui9xCBnp3CmBzbWlX5ZAvlT8mCaIFUwTAsJgPemt9Pg/Wls8EaX/2PSx8WYUQwsML37
R3XBkN9jSPFU1B3FOAq5f43rwFrOqBaUq2MeBteF+z8u+QsS9/SJQ0rnmfkumi3H4KWLQVZUyRiO
0ntxEDZe7Ike+KK1cWpdWZkhSWCtAHM9sVUk0SpaH3SQObT1Yyak4Nm/wy7r47R3nKusl1SgYejT
LbMi5XPktajALJwSwz3S8/rn+o6Klsdp8thI42xYAMRDxZ8M/UerLn6X9h5L8prz8OU63P69clkf
p9Q0S9XWbABXK+k5QQ451ZebvBKNQN0tA5bVCw6nz6kZRuqSA0ezdVCK0KB9mxjankVv1v2b5QLE
6XNTV0lMW4h+TZT7zpx+RKtovPa+bfoLwRcQ1nJhouiIrWXSUZ7oV8Zt1+LtH7vXz0aEw1kKpZg1
ZWSTckKpauzVBHmFPMJrSrJDPooe4GxfPhrcy6I4k6HlGSk19AG7YXqSusdkCjAtRKkCuX5poxer
FXWpCQSPr3QpaDMrZQe8qHy2VNAhN7fN+np9A3cxEDPBXERNNkw++C7Hw4oRR7hE8qSwo/6kSkGI
sON1kF2FvYDwD6tqKTE0toSXa1aRTbrBo9L3JvyStl/M7BPMwZq8weIkAoM5y76tsGlyUzlKY3pz
kzsgSfCvL2m3BHiLwwnD1Jl9pTMJJwcT7bSt396qKODJnNorjuNNA9J46mUY6HIdd1d3N8vjLpM0
yeOlZF5Mv94Wym3YCWi4Rd9nf9+8eqp26CYVIS2kHE+5clS1z6RMN7+fyePm+4qCKTjzim1LIv1L
ZORBVs0CmyBaAnc95KOaFTJ7VOPm89E+6yECJDh9gdbwryjJnEDYz650dS3ttNXtLj6o5sv1o941
N5ut4u6D0OpSfZ6wDir5JPoe115s4V49dIlhK5ltaqKesv3M0QaRuxgiawjDlvGJqOf0JQuas+RY
v+jJOiEL4X/KybuA8U+pFD0HabnAKAx97U+Scc7Tf4xBdFL7pSQbGM4eNMaqjOjMxhPnliLXl/r1
TXWQHGXF1HvTRuNLQCd7FpH17p+dZhDVQmHah9nfUdTCaZ4zJFGV4oRBXd5sopxptr5lI7kJJwJq
GNmWlPrndZHZl8sLLCcySrSm0ZzkyMXVZ7KETjrKzhiKwlbsKx/uQe2CwolJrvbRSMdScQfQBBtt
/xxa8u9aMx/6kIKpfbDb5M8n1sV6OXXTUOUP44jVLpmWNcO69AZGdehu5QSd79XymXjqBoZZlo1x
WtJMlbIYp0bbySbZ+g96LR6MCnOD5tkppTm4vqpd52UDx9lC1ShMqWHFVGaHrtvXYSgdOt6Pk6hk
f/e8NjicQSzKWl5VCVmR1Dim1c8m/ZqBydz4QvW7dDA/c9frOqGyqYIq+kNJfYoB7UmPo4Jndi9P
zSFawOpVj4G5oLi1ywRHtivxFiG6qmNU9YcBI2OYZ7FR4r6ytMlZ4vTU6d0B8+l/fOKoNjCcYqUl
6lcpI8dTlNwnleFMVncPPo8bK1cEsr5H4KHJGyxOvagaD7NBWB46bN1wxXuqCku76sPAGvWTnKbH
SKm+FHR+TcfCy8ngdglxpTU6jKTxlraxpQaj5TBTdMhyEOb0N2rcemVX+lkziCbZ7srw5cfqLGe1
URkLI6AL9PDgx770Q/M6VNIxzTCEuojc6yewd9AKRcsdQRIK580pS5qBYP1t0EVetq8kV91Wm+8R
NxLc7EzFedu2heF0Zc0beX3jxB2G2td67XdoIVN5fSl77rBCVZQZQENMVeF8OGOtFLnLkEuTu6eh
+K1kP0MSOfG62krzuW1DnbysanibEO76o5IsSSqdES6PorMyS7dgqf9TkUlgyva37QLDecP6FCoD
WQgoEYvQGSbi6XT6hKYrMkFbCW4A9MtyarGimcGYCgp3aEVkNwWdXis9pl11/MThyKqK/4migH/h
vUCPqpJHBXgFUPmPmQj9n6XyMPrEM9vhVMWywJvfFeoNGGdWsjoEVWCO5+sY/zKjU4jxUgnJBOIm
AuE2bumksDI7rMii6P7G5zvUPMfmpwrHFLwhdVTjYxwDT0lAc4TTjJgt5jtFiDB6BCW45vS2dlB9
EqQopvnxmaO6AHK6GqatplM2d7xujkT61oRfq7RzwZFZ1IXA+uy6kdvFcWJRScXSSjKwUriRsrei
9cSWVrv5Xh0ZJRWGnqk/JWQ1rq9w/+guK+TkQxmkyupYMq1Bwx2dFjtDOKU2RSzduxHe7eo4ETEw
CqxAhTKL8KIQ6az5JebXYnmDP3u901egbPpMImoDyccEZqmkcc82dLSOyuAb5U3UPl/fvd3I6xaD
M34wEHmVjdg+ZMcxVa32qwORbNWtjrC9dhw5ote54Lz4BGs1ygTD6bGoRavsZBodqj+koYhbmZ36
hzvqomh8ihX2r1iNGstKwm/x8JyNmOWZPNHlcS5yO4k/cyNu0Jjp39zwBgZozNOKNSndMQyDSTT4
SyR8b6q3AWgnqUxKNoQa3s6BTRYGJ3CV2iBr8TUn9Uw8Y5zo23XR2L2vNoviTIcxT7WiMtNBY7cA
u/4nprxrCkpLLF1B7g700O83TUvStg1LXPFpOzoSqqvqUXe7gQouK4X9zg+ioJgggZEtE4lCTnGX
MYyrppxAiUHWO9Ocj7m0enHfnpu0OJghyEfjAWk8RX7VzPl5UbqHue8OcpZECPatX41cQ+3fun5f
qXaKMukr2gK/9MN8Tq3YGaosmOL2sNSD16q15icjWjFG5JjGqPguEd0lmfSoWSCCpZqrLDko9+vi
MMy9E0qaIF2zq1mXhfLmoi9WrYoJFlrGTyEGZ7V1aq9DJbgq98jWwIBAdXRIGjIuf87M49neVyi2
x35KaArKotfB1E940LjNMBInWcAtoUpPuVT9g55vd1X6Q2gtD21e31ltdS7k5D4rh0MHEhltWR0j
xZhnogt8LXamH8588xu5SyHvJbOj1QKF1Itzmg7n2ZhuTHRCSqpygwL0LyNJn/Oo+QQH6ru94WSN
ojofCwfLBlnTo6wMj23cCTp7d09Z1YgKFhRdMXgqigYDWXotwym3JfGKQj1Juh7MCn25rv3sFD/u
4AWG0/5+WZNV70YEOePCVcvqJinwmkuTQxitNuiBvetwu0q6WRUnVIs5lASdl7iGZOUATvJy+Gec
Na/VBLHb3XtBRZ2ujl52dEVyRgeUV3NRSdg9oibPZkvu0jwJrE59bYos6FTdG9dERFu7v7YLJnc7
VIgEdQlrKB7QfNmls6fF+g06mA4UT/7r27hrszfLY8KzuSdMIlfTMuEp08xuCQL8TuAuiJbCSUVh
JppZVfg+rJe9Fre6kbmDiqnsiai7eHclsC+yCVcZT1pOk9LSXDQ6ML9kbf1aqe8mszte36xdTbpA
WNy7vFDKME9NA/ZybW70qDilyXTojVDwKNvdsw0M52Exx1HRJMBI5WNvSra+rhhtCALcVhRX2l+Q
pViWBWlT36iiN6dfjbq6oncXBcToFBsz/aTHLSo42sfr+7Z/NBcYTgiSGeT0dcou7GxxO5REDwv1
r0PsWh9Tl/FGYqQ7fK9wjACfPBosZKJLfrjmByshZ1A9nXNLtZNKEzU27OGphBCKglY2o5wzC8Sa
5TVn40YwEyPPa0960sNT2pe2ForaQ3efSSrY9jQ8FhT0ZXM62iWlNiUd5KHzqJ/cREHnrLZhucV3
lg4jSJgexJTSe0KoUmwnSJB1Cz3Y7w1DPA15NmRQp7Qgh6XLPQzivUm7xb1+bnvpEfA+sel7YAsh
aDd/j6NrLJlQRWg/zW1GhNpKqILRb+vmrfOaEHsQUa/urOwdIpPWjdBjcmKUNJMEdiFyNrLvtekN
5qETzcjbUS3TslSiqioKovFmfo+ixCpoz+aEugnFkCmnqxBtFJZf7dHWvEPhQkRWn8a0aIAiP67f
rT/xbXlElNIpDolnuutd9334wcYklF78U8RwtfcQfIfNnRwGy6NCZQA2YyQmHmNDtp7KgBGV5t7y
TRdcxHuSgpioYaBWQNNZHOn9jhpDq6rgWwHv5Fc2ozR6RFpYs4tj5BAbbOCrwG3dU7t3eJycJHpq
mAsBXueFh9KPfbCg/5BLB4PYdJs6lV8eDHAiC3K5exXh72A5ba/TvJzqEbDzb1ApYmaT6uS+ebQw
wii8VQ6MjRV9dDfk2yBwBYQL5sy0rMdWEipAHv3uFxIbPpnsOsAUhICe2CaXZ+2hEUVj9sTo3Xo5
R24OQR4gDUCVQJVv+OuNedTuwtg2DgqquEqnFTF27GjmO0DO1V9HnKs6VhQuz32YHceus0n77bpZ
27nx3mFwzojFRqcqBhalSh6tWlteFpF4MtXm/O0tBD+iBOzxxSBjLgoqm5ic4E4IdHTlsNBZeRDx
johOia8eBAPRqFOmfJ23eBQ1rfNNSWxWyMpYVdTUESHunhLFWHaE8vFw4WPsTQKfQUtacHMnlU+z
1Uc3fxCvtUDod+5xC1RVf2E4A6pYZmVIYUNRh2YnXyxLd7X1R5egv0mxBCe2KxMbKM5+5U2/toX8
BnWby7/K/ud1mduL+bxbC2ewYmQIqS4BIPt3xSiPxAsflMhmJcbVbRxkbuRGrwJI0Slxxiqt4j6N
TEB2XnaHVupD5miYtpZ+UzEpcDrWh/jLKioD2MdEapIoeNMafM6iLbVZIUtB3WI07SbFWIsGgQHi
XV/a/mn9ReGbpqSJrnOjAiVtAisN1lTwKt/xQnBYqA2Dz2og+c6ZvTyPo7Ysa+qaS4m029MUyY6W
yHYeCx4t+/fmBomzd7mxRmhOgOrKj/VthBLI0A0D45GNPxEH14VonOWbQgkeSYt1xberPx5B+vEA
dsA7VrYVCpt9dzdRppoiy2Dv+0DYjFmecdEZEnG7EpMs2m9l2TrljNaB4td1aWC/+oOx3QBxVyPt
UfRLKIDKW1ZEKh//x/MW8V3vNS9bBAXsVKbIyn2gDV3nqh1R5wmjfh+e9BNk/GQem9/KHUjgnchB
aPoUevTP9cXtG/cNKre63hrq2ghzyHpi9+7/JComxcbD6YW9L3Jn/CFA3Ds41DEQPDrBw/6h9qRH
ZwY1lgjW/ZgEGjgdXflonJXH2WOcS90rGBAfh0AUM5KZ080f4xaWs5CZppZDEwN2/h4edNyYpRvd
RQEGRB7kZ4ZNbJiU76xRvPKj53kSXAG7Ow12GguvVLixKK7gfFjMEektqhEUOOqH/oVNN5Qc+c/v
+lf/uASiqgcRHF8xLFFNwsxRwI0+9XUnOyVftDs2/ln1C1+b7EYQUN5r5bGQhGcGTYF95qnwcisc
qxEXOmvlOa6B5fwD7mDMLDZcEdLeLbBF4mRWL9fEQsUCgfszuvmDinnJcwDecfd3Dq6d9Vf/RfQA
2bsRtoicxQ6NOI6KBZs5jPdSfK7Uw3WlYHb4g3Bu9o6z00qRmnmS4fua3NnK9NCY/6qxW08/leVg
Cscg7svGBo4TRQl1RnnSAW5yBsyeK+EvSB45MtlXg/IgIuTec7Q2u8fHzhKMHsIMG8ARVmly7Nez
VYFm8DiLqGP20g1bGbS4l7dKTUWqdcgghpzcyihO1B/QHj+kdneIffOWDZBKQSFbfKtMMJJoL5+T
E1RHYuYK8kd8hTmKyqfZqHXiZsTLzH/XgQisyL7oXwA4K7ZIawqKCwCU4anK3FQOFFHpye4rFLMy
/i6C/YZNkGQ1u1aac2DQZ0aFGztKMN+wzcRsEBC5+K2HwZkuXgCN3VXudUXYdWS34Jxug6M76egC
cPmnfDBP03lGs5z6XP2efB2juCJ3EsWE9nXbBAX5G2Xy28WxWa6uN+B/VkPi5tpvbfndtIILb//m
US8A8vv9tEgTGo0OgOlUHkHw5mXedFhtyTHO5pE8WwfGvqbBRZ/PJZoBr2/o7uo0OBQWqj01lQ+N
Y/Q0siUp9nPVD3HsK+v369/fFcjL93ndro28KBLE91wUq3Xzy0K+KtHzdYj9m2WDwWl1LI+FsfbA
YA9Qw8/dMSD3bCSO8SAqxd31wjB25P/2y+IOa5abdKiYBpe3+UPsaDfzq3lkI3ikw3KsnchXjvFP
kYHcN8gbVO592Ms0Jur4ZpCJA2Y+TMwuziPe2NVxPPw/0r6rSW4c6fYXMYIGdK80RZZrr+6WXhit
kYaeBL359fegd0ddQnML99NE7EbMRs9WMoFEIpHmnOUoIgTdNskLeZwbqRa5oMhcshtUdtkRHw6M
WWw42w/LXX+UH4s3Az1G61f9rgWnmTBWYKv46b5jWLM6stoMevb3I9FniH/N3sSZG9x2r+FZojz0
h9klO1B0C6miNh8mAOP/JY67XtWylykOKLteXaavfGacPLPp2sGM/HnkCwyWbdc19bj7Vc4KIDgx
J8bSh+xprE4APhjfUYgarGuuCCRun8JfCvJdo30tSYmRWHAx5eKs2nM12W6RvPw7tfi8dqT+s4zR
7ACW7aD6iKFBHkrgukAkmAjxHERqcYfRzJNixUwQnFd9r0w3lX0nT4LUskgEd/IKdMIPqQYR2qx4
NrrBAGd2E9eWQMxmCPRhgQZ34OCd65W2MHgVGKlzckusL7P9nI8iiNRtd/9hCEzdi8vMigHkLS+2
7C1l7KxL76Si9Ob2glk23qkyYgS+bpgXqRlnGZJzGtishsSp4t2kidJZm481AGb+I4SLAgwiVWbb
QUjnD89ofQ/7A2I3vIIT33gQWLVIIc4XtWPR5eoIWcm+vJFe1rB4af9WbswArBNg5DP84lURJIDe
u2s+O4gP/TiHpBfx0M1sEUFwcGiCMewd5WDsMFQssDvmaa4J4jyRCnyKUi8gKJMRW2Cisql2vRb2
JR4X56ndDdPz9eUUrCYP+romCOBmlohMEAdQU3PmuMPMtKqLllCg2Tst7oWlN2kC7CaWUmWVUeDn
BrYPUtNjHER7w9MC9vZcwrgHZYTtCXMY28fs1/5pnGPKorkq5x7LCgKvgN2fRQWk19SV7jUkuyy3
CkRx3PsI3JWd1DhHhXVNgH88YCdPg6/vgEJ4S4/Jo+kzrr4a4Tgmyo62JwsMaNNxGUjCm3jZyzoP
CE7nSS4lfURKGU0i2hso3k0joDqiFF3aXzedzUW9EMX5yKhXks6MIEqZM0CKu4b85bqATdu8EMD+
fmEyC03SLi+whDT1AXoEutheNDC2HateyOA9V1papaz0LLsVIych3awmBuPWvyswFqei15JoxTjX
1S81uExLKKREwRJbjlXk7r9bMs5RAQMmHVsbewLWrA41QbW4VzpRl+D2i/Ni0TgvZWWzlrUFpLAA
vz7IfoG4QnuIPOqruwYPTkYB1LpDSEUFwe3Q8Jdog4c0BsAhAFqZTcxIk5V+HaQgCUcWqYL3qF9E
SAvXLRBDXb9bIFAdSG5HkNYPgaLe5qjvpoLsmEgE55qabtBRbYIBtsmbZN6bJnWGPwGlsgHq+V+v
gGzf73o0Y5MOlEAPFeCT2l2iv1w3u+0L8kIA5wt0dLPTpoKADEliJWSYgyztnh0sXyBpM9S4kMQ5
BSSF0zWikDS9Pw06Jz3QkBWgl1D3BLLYsnzy4ReyPjkHPS1zDXYePw8+enlwV6VBFdYnAt9dBKKS
wnXfbcice5h6PemGHOIGDIsAReysAu0YeA4PtaJ96bRS4L8Fvs+QOWdh4t0zLguWktD3Vx3DyV0K
9IQAoEr4qNu2cx3jXniuWwDR+90Ek5zk4I1DsYnQuwIXhpr40ZQ6gh3bto4PKdxpqiqlHvQaUYap
4sFjH9m7sQC4emCFuOcFtrjtzj+EcaeqHYZRtWIIM5RDHf8oRIkUtv6fze/j97lDNWlSDfQL/D6w
Gp0hOgFL0UnNxbGqV9MI1UpgD8yar4njTlaKtu+lYDuUrktAV9OzYiD/qjSIKBWsnMgYuINlW2U7
ygSiKnT7Ne1rYu5GaxYYg0gId5wMiU6SMWH50iJ2Wslra3Tui3qOt+M842OTuEO0pLaRWgukkPNg
uurB3KWHPCB30o11cvITa7Eab/pA1NK1vVm2ivKNik48niHCXJZpsSJEtKa1X5Cu0JHtwuy0/VNw
oLZ90i85/PtgKvt6tjpcT8R06R74AR6YrtFTAqZwp3xS/1rYIBGwoUW+d3vzPuRy7iLv9WFSyw6B
zPvEV+VY1oNtJQIPv12AMD7EcP5Ca82xUdl7K8FYG3HL3JEeTF85RFAw8rLv6X7yln1yYOne8iXL
BPI3+7gwyvnPNvKvBOCJTtpUQT46rncapgaBcuMtd+rrO5eNhw628M9SphcyObfSkLlNgavDHkOM
XAQVVRfKZngQzW63H89FoO0lTyRWtKHs7xfBPEgI5jWm0NSwXROcjVm/m0sRtwb79M8u7GM5Ob+y
WnNsTQ2sNcW0Sr08Svn8RwH2hwTOqdBBlYy4w3Gn/es0oqGlSpwEgCT/8thxXqXNk4Uk7FlOgjiM
Bi/+mbyMIUE5OHKMXXu2biQweGe5U36/LpmF7tdWkAvty8iOFLmHcSCJf4vowLXWd7fZ/GzKJmhz
/a2y42ABt9l1uQLz4FvkOqnOqcYOIunf6lpyVGtxkkU0wiM6b3xv3NyghblOIIbZPuMGKAPjLgXn
ixSoYQyjt4XQvdslso/zRjgfU0NoLhlMtSB/sJ67L4mXvSQ3mgtY1eSdpVL7+u8WkwtMQB8tLXkL
iaN0NpIfpjb4pj3v/p0Qzo2YVbFQVWGWon1drNYpzdQxbdGs53aB52L1OL9hJx3Nhwxixt3k42D7
+Zmxect3KxJwatgdwWkWiiK7rWZtPJh+HXPCO5LKTjEQjBVcDmrrsE4sxJFHy2u8dC/5Y+nMh/gu
Rqkleli/TrLAyWzXly7Ec15m0mTMt43wY9rjAkpVELfsyR5tPowYr9wV5z8YRv5NXc7dWKQrVMmE
urZ9NvLvunrIRPB+ogPOORY7IqUhx1BpyV50tXCiBCk4ISao4ALgu2imDmBHlJ3vtDlpalhromGS
/5GA+GUZOheYGLM901WCPbK8nrlTQuuJ5R90lzFV/MtLU+dcR9ZEqUVsCEPzvo/0pmdRy80i0Yiz
IMjj2yCytY+VkWDV6HCk2f1AHql9BLNObUwCpyG4XnTOadh1Xw0LO1fFXvZBGBBqAEfAKQ6v+6ZN
MwALIcMNZl1rnNMgpVnGQ7Ngk9b50JR4/FEaXBexac8XIjgPQZRIXRSKIhRCDS8xUx+DP0Bak/9k
xgDcyr9U4VyBkdBGSSuoQr6x3h/ia7vKi/aK7I541rJWhOSsI9lWuSLjEy0i5xSkVLWmyoCGIDy+
xZhDqHSiwQ2RCM4pVPOAqVMZIsaChlE17fNU9JDYznKYto7xcICwEo2zhSLuaWxMcDwdlg5DZzuG
XPFt9FnGkOoCz72t0IcwzirkYm6ljAnrdb/XvrXSj+tWt5FowwAgQa3fxH+VTwPvaiRF0ioBDYOR
N2Gq9UyPZoB54bPoCG30HPwm6f1LLgJ2S47Rn8JwN5J9f0pOpqfdKq94IqFsY4MZSHKz1jHPjDt1
8jS3P5t7gaqfvdLvH8B5WnkuzLjE8wy4CKNnHRI0WeBZdihdllvEkG+IHHOQCuO1TwdblRUNsAWY
cTOBf8MnqmyzwdQq48WIzFdbe+vLF6V+uK4aOzm/BdnAxMNcG+a70QuNkix3plUpz4rZNFYAkmVO
XyX+QhqvA32UtMpB1uzJKKgKfY6ikCRAgxgSBaauoLWCiwgbayiLxbAhcZ8+GIVjoysn8ZIeUPuT
l4TJUQ3tPTmKjOjTceDEsr9f2JDdz5GdGdbqWdo9OO705ev1hWTHiVvI39TizrZhju1kyvh9o/1e
1p1Dy8XVx8HVy0JwsD9bxe8LyB1sQjDkm8yQpEtvRhw7I6rOlSi42LCL97FRoPyBEBPEB78v16Kb
UQyq5NXLlSeV1E4h3Svzyax/jtYj6rLO9cX7HGWy3cGU6j/iuOiii9qosAt99cxH2SVu56DD+WZE
L/nq9jdtIDrQn+5+Thxng7gtNTIzcXAoIBex9gAD2LeBCIPms8Pn5HBGZ+pzYq4dWRG7M7BxJcwx
6qIcLJTrRZNPm/Z3sYKc/WnWAJQ/GSqtXewu6jFOj2PSAk5TlCgSCeLMz6BxW8YRdNIH21n7UNIP
xMiddPn7uk1sHtgLhTjPNNZIAFdsj3r7nNX7QRKR8zET/nRiLwRwQUWSDKDFRt8tHNG4r27/UyhS
d6qD+SORLGZQn2URgJmAWN5C0YE7TomyTEoHNzu5VmDXDmtMkZ6BZumA4O5nirr/nyzeL3l8b2Wr
p2u+UhPW0No3QMwC+1qxuy7iczLh3bg/ZHAuosnTcjFBUQmdZm8t3eGN7tBu45jfqhT9NmjwiW9F
em36Pu1DJucniFKjDk+gVzNQYOkMoaap50xuguu6fU7GvuuGSRPMluOG5K/F2JqtookiGN+coNIx
TqprDqsXF/IjwCeD2IiedLr4s9nvklxxtWWc3God/HnBNYoU+YkUc2jT+damxk3Rp1+7btzrOfGu
f+f2Wfz4TM6Epz4C712Hz6RJ0NnPMYLItTjG3exfl7O97B9yOPNVzJH2EIaYfznL5L4vUqfOBBfo
pxjr9yXnGxG13OimpsOAfSn7svIkj5WT2Dc9jRyJfrmuzueXMyeLM12DRlmTTNAnfWb0Uk2Q9Wi1
qPeK3waxp+0F4gTbZHBWq/d0ScYBqnX+mHjo3MtUZ/ayrwNotJPvw66LbpGC8yVhAPk/7tVfG2dw
F92UTnqjAFPAGw7KX9bfCYhk+uP6oDZeubd27RdARF7Xddtrfwjkbjw0GqFn10Z0B3JyL4/sXd+K
QJcExsi/qLU4So1UYwGkETt6A27ag16LnoPbVzdRgOADPFsE4OwrLuJF0vXFGKdAmFhy5Zu2tl8V
arzYNvUHjRzG3rjt5iF11bV+BMzyy7SoopBoU82LD2BGdfEBSpFFmdEmMmqGmFVSXe0ErhJ3zlxp
xvx0+6aB0EO/I61gA7fFYtYMwJpAS7A5veOJmhiTxeoWhp/Mf1W2P6bP121k2yrJhwxOtWgq5XiS
IQPl8Nt+r4TjMXc7z0YCJgeC4x+F/hfiuEgiNWK5VDH74iX2fS3vDNHQ7/+wlQ99ODdMpVmLJwsC
Wm/2mtXJD+SOQZpXqwN6iifB6jFv8SmWuFCHc8YJsn59WSL+j597j7WCJJ71hLZFjzWk/58zL8xT
YkrWIu+QtXxxtyToY1hmBEky2jHwGnVBdikALtp+EX7I4Au7XQPQti5SWCAx+dqJtdmX/hgOO3WH
Xky39qgLKGOBnW86KmDxohUZs11A1Pz9eOVETtqkgGKGbfr1PO6oJIXXd2rT7V+I4MzCaKNOmt4D
zEJ7VcZlr0hjIMnpLrFV0RWzeWx1MCUbuoKd4p1ioltSbE4yju37i6YM2GjjeNSRFWExZn+uglXU
MS6SyR3jsjWbSushM1kfIymQtdOiCwLnzaDgQi1ul8CGMkTIaiLAIT8VvXSWuXKL4mj0D1IsUmfb
Ij6WkNuuKAM2M8ZbVi9Sa6c1v0p1cN0eROvFHdzO7kCxFQGWq6utXaWHE/6xroSNBOxO/+Qf4Lxt
MBiBSYbPMtoTEJlpiaf75KY3msNafrsAgHpgBqVoHcMAM6pH+n2zL/dsyFbXHHHv76aqF9/AmUZr
dHqUVjhduflaSg8rveus++urue11L2RwtmF3dFyqCHr2HdQagj5cb2bXbB2kAIUZg8/lWuYIL6Rx
1pFXcyKXTFqktZZfGiYaTWzwysV4fBh9Gti6HNptcaM25GthLd6yRD4IMluHLspzrms3kiVE/Ntc
ZeRnZBkI5risuRVo5oWujYlV7pLIz410X2Y07NdC4FxEYjjV12pV1WmAGLV4tssgkgB3eRJs5qav
vFCFOxvT1BaAGn83WnqagV6UHuIz8Rvwg/SOtIDdDuio33H6r8sVqMbX+stqNBVJYjYUvSXlvbYM
TmN/vS5jO9z50I2v9E9UsXvMM+AOvbdvZ0/zuqB0yb7/e/FYJkh0Zf8PeTqQAjQQP3yiVO7oki0I
u5m8dTe8VQgbJfcvE309QJAGxZ1/Xb/tNfwQx531oq1I3lcQR5QgG37ajVuJIsZN12yi0glvBoVM
9gkXsXCl1/ICLgAM/aEEPtKAmo/Xdfgfa/YhgVPCBqn23KUZJpf/Gr311OChxPrKtMVh7K/i1P62
97pQiTu7ZpKVSVtDYC5N94sNE5f14kGLm926tF4fr6hLl8WBrP3NWCp7dQI88nWdt/ftQ2XuWC+Z
XGf5iEXNjAdCgUGoBmv19u9kcMc600y7nTpoWZpHaTq1eaiPT9dFCGzD4uA1lT4j6ZBAhEp/5BiJ
EsF/bP4+LlKAmuI/n/iDhqIbSpCzYpn0tzj6YpiC72fL/Om6vvh9bhuUIVeGNcL3Z/0cTrT7jtbX
s5y2hbvGbTCtReZOed4JHN92CgQAnshGyuDW5Mlh8lrN1qQsGOZGv7eIUyMz3fvlk7Gbf8Ze/X8d
LWC354U0LgNCBlADNgWk5QoFAMHgLNqzvMzedVP4PA3CiWGh0YWfYIwRqd5ADCBpWFMVGMfqoAcb
XOynZwZnlfnDEePYqUeDTqDipp1cqMj+fiG7ydSuH2fITuPXtTzmluCZtPX7Gi554JSC3OMTCIy2
RMWaK2wJaSBJp2YQjMUJfp/vVyFJ3AzLiN9vzZ+N/IpxYJHJbTmcCw34fpXVbuHftRISWMebfIsh
qjao0fEJtHI3HgPEbcUN46MWWMXWg/lSLmd8i95haqGE3M6fUycNowWQHqarB8auX4M/6C+FFV7K
46xQV/MmIinkDfFtrezi8lTFAmMQLSVnbOMwanHZQQSIzBw5br3ORjP+NPqCpWPOk3dOmqoBkRSo
Y/qnaXtqUKWxFNwR6fhgZbeN5aptgjHxt2h4xdCGk8mloxcirLYtl4ho1rA0IAIBmZe7NbSp1alq
4nUEdAPPyAN7vTe0U2e9rWuQVCIUj821/JDGpx/UGYk8U4E0XLf6/Eza18gSdQNvulsUExgAqS0b
Bl+Q0Yax1fUC2bxsr+wAIhlEd/RIHAZFIb+IKF+3jjKgf1Fg1zRL+wTQPEgkTySwfwEF8VToYd2/
CsyCWTBvFpcCuGhpRkYZKSgIkLqDVL3GcLGmeorks5VQr4mPubYfizBlXFk6IHkbUcfT9nIqhglk
dYCemTZn/92kNXnUqShC3gLG0l+P0e4/U94Mr1CUKtp8+wEd+pc0ZkEXrh24dLmaKJA2HMo38qw4
MchFSe+We+nACgbKnVgo0bZ2USPgikL+AzQIfEpH6zvSY7QCb+guf04XsjdUYDJGxmliXNKxLSXO
0NDdgNw3oJDPmjw+zG17LHKM28YgwVF030CZw8kXiozD6qxN60r28GMZV1dpS2RDu8euy74UygRS
+/i0xP3zoFdeOS9H1R7epHk6qzI6XKf0m9znfmMsD2TarUq3Mxb6QtcoyNUW6enGL5Xct6vkUGty
OJeSqyTzblToUQXVomSUvlr0L7EavyyJ/q0vZJDOopkchHRgGXT0cfaJTsAaF5/MQjtESiM7Ta/5
UQfMWmn5TkbTaZtvypR/qaf2flWGx1o1JzeOgSVKQIRBLT2IJoZ7T27KtPBkNbptDHBs63ru2uqE
z6m9SYtcs/oajelrOmbgGVedUUHrc10eAPu00wbwSeR9QClIO8wxBBnvTT6RG9IOLmm/Vl39NKRt
iHbY/Ty2N5KUP0ioetvzF40sbqRbpzlH5U0BjoaM8I2MZ9JmpxGRDjEidJhaXq9IQVTnNzWY4eLx
xyovjoL4JGnKzo1zM4ylxomaBEwVmEgov9YrCUBV8FIV1S2JpiPo0E5rZYRGYYPYwnCl5Uuf5H+Z
9K7REx8NUk6q/Sht9WguKCdL8snMsi8tUFBhNU+1FYOZqd7bTRUoce7MmRR2cg6qdQr4gCG6z4nh
RR29s8z63u4fNb1F9VIO0zZ+AaWfp4/TYZKXB3Ouw6QesUrtDV4kIbXvIksCVITR3SjyCQFQ0Eyr
E0+5E6EH24p0r24btyH4H5pVfyFttY+WBCGSduiqYp/P9mtTm6E1t0f2u5k9BLn8ZCepV9etF8dP
s0F3FtglLQWIOiOmpuwnrW3dfso9Es1enRoeiaddNix7KY9d8GpJDrB6vTixnVj5pscwrJQ4M1wQ
IBQ9A4RN4DQDkYB6KBkZ9pLtjXbwc8X4Zirjru/Gw1DHR41kTm3boaRhyMFodvH8NM1ZYAL9QDN6
VwfeOGI0sJ7DapTZHzrzQKMqdUABE5bAcu96RKBK9zNOWldho5N5fVc3+M6pujMjum9xkOKJHPKV
HBBp7fH0uE2t2ddMC8kc4uQFTFBNTpZVne12CGT8xpr/lREM/+pkL9PlRPQkdog+7mLQ4xHDfKR4
PyyMi1jRQRRDnVymzihFrpLXZ9KBinA8gaPtzjbWH2qu7kkeBQUBeOGieznGibq+H/HvNIGFTI+9
oBdrHL5XNnViojtq9VWLqzDK5aBt6KFd0bgYkUOaLq4SLafJqt3WLDxMpLiSeh7z2BlqfWfqQ7gm
+ORxfqB1crfalpdIONXm81BopqPj/yJNeOREUe/WtgLa6+mxNbKgk/5SlsirzCZ246xwKpl65RQf
kxivYXt9nHtyg568PQ6HM1eJu6qLA76znxS5fLsELaQVf59n3W0k2x1k4Lahyc7PyXCT1NIR88df
GwPQ3HVz2/WaK2dZYEi9m3fGHdUn8AN9r8hwXGwEOlG9K7TOAd5vMFiajzTcEXH495J8n/D9pr7c
J0a9A+Ff44CU1HYUMgVATvWs/mloB6eXTd/C2hTDzySqqWNI7QlFPUfOTHQwIDebKw5AalDgG3/m
qepLzFwlgDLL+HeW1adyczv0rT/WOQqAyjk2LLfENC4dxlBpu/NiNQ/prHtEV5wBpJ6dqgZN81YS
gFMn5Zs+ADsAFOJLM74Y1ujrkX6fT2gKao0bsvykmnEED3lYZsYxGuyX3tZOko2G+KSuvtZTejMl
ljsuZKeXhpfr1o6UFYMBszPrTEY8qTrjVR5ax1AHl8LAR0pPk/y0TogL1uFR14VM35uBITFtG2h8
OvlM1zj3atv3yKSpweiNT01Y7IFncUgD1jtouxiLB/Qopmd2ovfrZo0K/FHgIgL4Lk4j1zEQgznG
agi6kRjOQEIdDYPl8tfk79lVkJmcf0au5aa3piAtuhkCmKpMNAOJ/E8ttkqtxllHsZ45HPgUm7uq
7AQh/qYIC3k1RTdB6vSeGLuIbeJaKUttnlHEId+j7EujCTJAm6002oUALlRberTzgDx7fYdJwFSh
N4FmYAznF4DzOdGtfejd+Fbbl558jD1R3L0Z218I5yI3aidSuuBKAj/WEjZr4s42xiMUTVCmEi0i
Fw+3tVpQTE8iQCwBazTeUDSAXg+52S/wEfflKnLpwiQmnRVPkLB29xnK5LrTJ+dFlKoW6cHlokgf
JWpPRhQ5SO4Py+xklR1eV0QkgnvbxVKUz4ADQQdXfjdZIRWBWHxuS2ev748tf7fHC4PuZWMeeyZg
3NU3eshGFfWAzdSJmvoEmqicS2h0fVyaHidHmxpMcwPVMhOkZATW+05PfKGK2meZakyQMJohAdFB
GxqiSXuRCC5XUWR2QSVmVyOCnulkSYcseri+49umq5sANUU3DXh2f389RcBdH+Mc7xi1UgJ1Rcdc
jLc2RZt5Ynv/ThSX6enanNqyigVDDcSpSh305/vJUp1WhDKyvWwfOnHL1iZWrFkxdBra52noQgx2
gKjl/4ztC1O+SBrwXaPImdbNoqIHKVIzd5ZbLyn7o5ath35F72Ey7jJNxGywZdQEGWG814FqCFrk
3zerh8zZGBEBWs2JrK1T9IJq2LYAU1Zs5PrAt8WdfwQGywC2R+R2zM5JQB04TgJnzFwh7ypxT/9X
AtgufldBR2uRPoFnHRC3z7a9b+OQGr6ZNq6eiOg02MdeE8WZNkLwiQw2RFWndp8fjD1e0qEaivrI
RRpxZi1HhdFWC9NITxw1/95WPxLpkUqdYyju9RP0edyU2dzF6nGWTXqSGmR6L8QqO32H4H2Ptzyb
70GfkeQ2r8mNuovd8ZsshgMQ6ckZX0fauIlXVs/2WxWQVE7ngh0InWHTafBO7Zvu5sAhENUvhSpz
QYK2dkMDInBcScDcRA/zMb1h0BmSGwezO/ogwQCqO6gI/n/KgNePA1KDvxtrykLdJWLHATnx4isD
7BjRimo545vqyI4kRGXbLDxebjAfSeD9qqkJtF0OGmCrWMd2D6wsgC54osa7zdjvUhYXT3RSihcY
Ox9sRKxDu6RPT+N+RghYn01XO/SH0ZeC7q69n/ZAEvCv2/LWa4GA7QMtWCgZq3wCbSow49GyRrm0
qYOyAPJoU/2ITeNQA80wU9FVZi2i6abN/byQye2nZg5VAdI8NCzRpyq7gc5TXzpDEcbxoWnvreab
bT02YC1bR0/BpWEnP64r/RkFhh1g5H1tRbHY9Bh3gO18jEq1RjNi7zH0fuCzu9GuObNZtQEHCdNV
nrKfQml3Xe7m2b0Qy53dZW4SQ60glqqJs4BGLI0cc/ybDIep7gVOatPtXsjiDuyQ5rU0JJCV7aNg
CGaM7mJSTeh2t7PMF3K4zZSqXjFpDDlG4dmvnVN41l59wlOMjb5LQEcTBPlbUQXR2GQc5uJUlFx+
dwaqiamDSIP/y/u3lLqy+jL0++vbtL10HyK4q2RS5RIPWdasES1+hYxF01K3Ku+UyEdxotOQp4sF
lrEZkV+qxVkkikh6jmaV1VOa4VAAbQU1wMFdR+POrudXS5sPymIVILtr/5qSSdRIvX0iPzTmDHPN
Rq1IRrzck2rwUBcJGq0RVOO2Hc2HCM4eC3uOIpX1YfXjo4ze/ii5ox0GGusvne4X9ZfrW7ipEPDz
DEZqLWs8kxGF5Zu2heXUpK9EuUlFiNCC3+c5jJDmVggCeVhhah2tJA7oUATXVdh0Fh8qmJyhWyje
ZBXwT7yW1rkrxerPsioOA7rrZ2nxh0oS1fjYSf0UqF0I5MyekqxPUIFDv2WdBClFFm9Ctqyc/CRd
/yBng0H/f7bnEzUlsgs1MXHrkGX8NtZ9KLfN8/Xl2z5RFzI4m7aT1V4wtoB7FXOFEvrN4/MEjENx
5LltC0RBGIL2F5PvMOxLhkeO9zq4tpv9MCBZPav3AmU2vR75kMEFCa1cLQsKSYDqbvJjauUvtaq5
64SqAypIq7reZFN3bmrrr3g2kHWf3apGZrvQGndO812q0z95P8DANR2byGbbf/fCRE1rFFV7lO+t
0pWK21QKkwosrQ+NImo53r5hLmRxNwywMJeoVQfWEsEGkRi5ELljaTF05p7Jg2Clt6r57Oj+oxkX
+s1F2lp2DM0a7alFx5ch78v5htKwsN1FwoJrlbNkuuBW2zzsDP4CS4lme/5AULLIvZJSNGhJ7R7W
5E9m9AzSskMS698kQMlc13LzqF+I486G2SU0UswGnXwkR/Z69vT6eUi+zXK5uy5o82zoIBM3wTSI
TkvOielyrs1JAru1pMdRDac/GYhD4fPX73M+KysBYq8uUCSKItQ4kdSubqlkOSqmWMi3f6cLd0Wv
gP2QegPnXFH1UFVokKMR8bqI7X1BqZ71gWHsgkUmF8msKO4tUslAKElp6pXdF5o9NV3jWa2Q+Xh7
Y35JeveeF5J6s+5y3YQk9Pt4JsO79owfSjD7rcOGeyNfBOq96cH0D4GcJaj5YMmSBIG5/kSkDEQA
N7QR7ND2u80A5R/AdTC0YnKHV41GHUTKM2vYYzyrc7g+TLt35rNAE/mlTYUuZPEu2QDNmtlBliWf
u+RgrnvDEHjZ9+Tlpyv5QgZnD0Vr9zKxF8YklTwpu8QdkWbQd8WuUFAYkL7F/uikAK1cTn3QEq9H
n4WwsYOZ9ZVv4HtHiyKaUzJDz6XKvitk+JJpxU6JuzA25TPQgRzMt4RWnrmM0HcYNC8aOq/U9O/X
j8Z2g8nHWvApUtlK5Gia8B3MYjufEbkMgPafKFIBk4dGk1vbE94GzH98Vh75WGITECYQ7p6rJKnL
Rxv+CyWtv0GhG+ZufGpODC6bnkVN6ZuXAEv+/lcY8w4XZ3KVMPiiMAdToLQ45E6dpy5dzxr+EcSF
gitgMx6/EMYdlWlV6NTp0EwvvrVowWi0F70MNPV1bb7Ey4Ng89jpvraO3GGxY8lOwd/O6PK0XRM7
xS7+WbV4bFcPakhFucDto2mpugw6QPAdcp5a0ZoKTzf4miY9E6lGd8MZiWdXoNPmCpqA40CGFrzZ
vEFaqJ/YQ43+wixGGVzK1zuU+1vHSqfHVQZIFiip7CZ9kKL0sVmNmwiQfnD5h1aR/+4qZS8b+d62
k90UzY/RpP0t+LrNOObi65hlXxiTTfu8WbUKayBPp3KaDmW6Zi4oEn2zyb/XRD0NRv0NPuzQjvUf
1GQIkGtU5MeRnOe5GHO5XOQ6xW432T5OwXy53hqimunmVWlaaPxCVMH6fX/XrzKlKTPQa4FWBCBr
DVGYV5MXyZWny4V3fS03zclCfI+jiUiDp140ZUnTlAZLacvDjVauu7ZS/LI3BEH+5pVs6cjGgYgd
VJWc1S5oySFqj1XLdIy7q7XXdMJe1U1njn52wzANtD7y9TgcwwnuGdFt59M9YN2AKgQerAMDKvxP
0uv6ym2r9CGOM8KyRheF0UOcBcoOaa+IyhjbO/Px+9ySkbjuY22Bx5QNbV8D1zXVh2CV5vC6GpuO
GbUYBjEF7Gi+xtTMKpWtGtF5Wfqp+SgrjSOrz3l7mIZI4JY3V+xDFN8DK6f13C86RFU9eFJ1MyiN
VmDOm3M85EIGF4op5WiiUw4yksRj9GAWdbIEgw1kN54xkOd1L38Cx3QpkbOD1l67BP2QMLv5Nivv
++pOGQTIe9sLx/oz8IZCOy/nDxo1x3gKxUtg7u57a1ekj9dtQPT73A3WWkYBlE+czsrYK+Cts5+v
//62jX18Pxfq9VNbEpO9ZBRTclu0os52+7OP7R2JqsVpZu3hurzNo4OUhUkMi2Bok/394n7QW7Nb
bfhpL2lRtRoNtO9VR6leBMa26aYvxLC/X4ipqUYrqZIhRq3czKZeVh/b8VY2UoGg/0fadTXJbTPb
X8QqRpB8ZZq8eVcrvbAk2WLOmb/+Hqw/eygMRVzLz1M1zQYajUaHc9bjw4UkxgAUFBVKAHngKXjJ
7lTUbDr0kv3hh+AdloDdmzj6g3A2THt7GX9xmK7ryNiFTOJQ63soqD5K3uxbFO22coKXorcmRKXT
Xvq8LZG3ooyh+J3WDuIIgbS7LCdWPghWYUR2921bzrrB/6MY2/LvS2paNN0M3z2/dNMnJecY4Hpe
57phLMWUOIHO2c+gSFoAvKM9NJhO1r/M9ujKDh+kgWPvLKdU7ZOE8pAg3o09qbkziZfwLvD1I3xd
MeY2Mk00uEgiViwyOhRnO08xypMxJ7tG6l9AU3r4bxtEN3BxtLI4KrRQxwnGTEaHtsyME8WtZ1AX
G8S4iLGZO8VosEGaNdmUJ4Yc6DxQ4v0OLhsA9P72RQrrJGItHQnIg5wAvOFiY7VdYxXzXVjp7vaS
8ZwEm6vVS7mOTeok0BIMivLqQv6IXn2vPfWotKJ07qH1TeThQ3NOrMK4iLIsJ9mPYBdyNexiWT9X
RD+GvnJAA/TvJXYWa8m4hyGIlMHUYBXyF4ArfkeFAhDchYYGASQVDwCevciceu6aegD/IRLGL9D4
yXKYVWE05EaL3QNMEOar0Kkfi7ZYj1bacO54mZ4g9hmpiRQhDoUd8wbssyaKGKrJR34HoC52jfTs
cdgZh+gRPfqRHb9REkOC8GXWbOVLB6jM4t535d/B/1l+BhPOtMPYDHKKDU3Ul9wH13BynLOOc7Os
+d+lEMabFGoYSuKEjVTSV1UDzbbGyZat79t1MRn/AXqOpOgrLGYu+NaE7ujJuBSAZot/a3psqQrj
SAD9oBhJBkni6GbCHeaSrGZ2to/2mn9fymB8iD8mZl2aVBuzfgkC0wob8hSVvJng9V3BS1AmNL/I
jt35RqRoLbL1jj6ib3KWPLGaeE5q1cpRt8Q0oW4SkYXdaUypSClQpWN8qYhFQWqEJ9MejzWFDCxt
/qD9qiUoaJ02VGAhmKxXzMJwkgowmzp+9V2RWysYT8R/DHvOM2p17RZiGD8oEcEspghihuwYGYd8
4Pz/2v0LBGBTFxUTlT22iBLK1ElpKBQFY/vaFO2jqAQY8YjmB4yJ3Auk+Y0qpgbab4PQ6U+DTQA1
UQXIrAkpCFONvQRd53KscVRaXbKFCMbTiEQatJwOTMvkvVAqy4x5aeyPOO7Gpy5EMH4GA2LCZKoQ
gZgccEijlGASJ8SsoDLFVq6i6BYagjOHemXLWp5YcZBg3gOzaRrasMy5tJNKxFCM2BwwuYY8om8M
tjn0mpWW0Z0BAExwlNb3aSFiRn+qzk3zWdGaH4oa3jd6dQn9EFJk1Zn04OtveARdUhQARKuYhWAe
BCNp4jEhJY5R9VDinpjvjOGPbRGrFrcQwVh0b5Zyn6YQIRatg2jPEfvIy2I6ydM99XrAqQesTlho
OqqTuGyRWmPTN2IjGTouQFg45n0OgoUesT8pRekEQoPGkWza/BeA7H5bS65YxgqDaWxDMYJY5VkG
LTWmmwU7lNwWTyt0+aDlL7UBuRdz2W0+9LmxzYW+jG1KoNXR6j7GRfs2AwyeYt40drHznfQkP4j3
0q5H0gJ158fmhPLfO685bvX0LcTT3xcRdjn0Ve/PEK+p3wk59zoHDmH1zlocPeb/O5KHWiPi6GGE
89RriGQmYstKx3kxrqoBiwGdNE4DoKp/VkMuDF8PQOjrlOL3NL4o0Y5jH3T/b7bpKoCFRdDFLKv6
MMI61Xssp5UmZ0wK2zl6wapnfTiTEJNcgZVpQDTglbLpEduSzSSzRl/JIiODcgkRjnLYH/VBsg2M
9AbV4NYqyFeM8He2baEucxzqudNQjYK6tSxj8m/6Qy6N/TA0PzjLuupdCKabDRxrCfXEn/cNr68u
lmfImTKw53SdF6WJO6LwXFTiWcB7UhPCs6mGjzUaBRotOepm5nZ6+ayC9snXv7Xy+KqJ8/v2Z60a
7eKrGJ8H1z/OSo1DEdb1UYhKXAKDkyTyflsMNcrbfb0qzxhtqQNpI5EghjL9Jmj5TQ5g0uIS83HW
mJ2EwSx+FU8S1liufWSppQeEkK5uRE6kYOQwUkJOG9zqoxrIJH9vKuvC0wbFjAGEBY5+Xx8QB10o
sEd3SI+8Itj6qb8KYqw0EnI/Ukpolg0F+sTPWsepV6wmcJaqMN65iUYTqXGoQjuXJ3DTRcf2FOEh
LTvlK69PejXRtpTGOkstzvyigjTas4uZeQCE7Sj2fYmWaWs6CQdeOXbds6CVALAGeNayZZ9UkuTR
DwoRbAVvgvFUxhiTPWvhfRB+rcXe3jb39VN1FcY8X0jRklo0UGNSu69j21hG6MoK5/m8bnuLcIXZ
sLbo2liIkWPWo9ciCqxBee7Vd6F/EfQSs7lvlfQ4EI7Br5rhQiazbXKS/S8vnwbBxUABJU/Kt+21
44mga7u4pg0gYJJmQBQ2C8EpnnU38b9vS/hFBHSNJZntmSPgAAc+bKFxJc/sLf8ogX5BeRph7eHe
wJMJHQECH5aH7siNF1xEIIxqJgD/ekSY9IgNbvWEyf9db8d3g0fjLsHh1enXV/IaXzJqtgggel+l
J7q4o71HPHymX6zjVQBzpWV4uIkCEOIpOw0gXvIYMCGZDQwU/z53Qc9mF17kDSdeE8vqZbJYRubO
8sccxHQZAtjeI0fwWJ0kNMNTNjqOmfDWj7m0pkCIM8OAHO05fU9oFeJk3gE1Yl8UgLFJgV7OQzrm
aHaTpU9zKQUGHsXMoRCm7Z5OV4lchj2OYmyuXge1pO6LMAzSvKXtuTF5dwnH0Nn0vFSXFB8RKyfv
/N1wF8EqOq9HNxrg5v8fB4unD+MJA5EIgUEB5briDzF8kCN32xLWM5VXi1PoByx8Etqmk2BMoA+o
+p6mSkBiNJmsLv+eiAbylp3TG8EOc1x4NIEbbG5VoFQpdpRHn7NU/5aW06moyidVyA79VHtlWrpZ
KQHFqnANTBz2Sv15+4PX7Qg4d7JI+2bYErc+i8D1ow4uT7xJA/nGSKwkviulx5JYclvZCe9ioL7k
xrUZEvA3RY0oKvs8L9OmHsIOgyMKHj3xUO/jUrCTXICCJudcrotC6waeF8DoYmudkZm1k6ogFNKU
Pzvxve1SKx3BALfbXsNVozIM9NUCbBajlYxR6SW6aTMdGtXig2K8mBPnkPD+n7GptlSKOJLw/1N2
5wveOL5sf/9qDLL4fuayaSepiU0Z/y/ofw7RrmgOTc+bNFlt0dSAUot+Go1SdjIuEpAbYLHXsRfx
QbZDGx0oHgHRAnq5ubH9esh4lcU6Rz1qC001ccr91xbsACAXsvpviQ0io/N4yXHbbK/fqpktxDFP
0SkHeLXc4yk6SBcFKHqGElj6cBhijh2sntWFHCayJ76QTAPNilC2YWUf7f5/Pp+3VeyUXFNrfaiM
kNPUs2hFs2KReDAtXaq9Dlw2lWwemy4/ZUZti8NwlrKBh+iwapELTRmLV4GHWWcpjGVMXtXeAMvJ
n7kyWNvbxhPCmD36vpShJPShpCSeYaKJtqrfTIMH7cgTw8RWyRiWgjLBOlTxosT3OjmNBichvfqY
BVwpwN5kDMexhYMsq0k4dQgGxDa1E+Ep0E5Dd98Mz0owc2x9dWyVIKWEk4wFAv3Pzxfc1OnFqOhQ
hxDfbmbMY6DmUkr9YYpDYC6lsmN2/YmiBde+5hWh7ujoUK403Qtk2TPK8ah1rVWKsaOnpScU4BZV
g5Lzlav13uVXMoveasBt0VrsrbpTvOJY7NQ/6sAKDiIorERLf5BKa3rkPRzX/ADBEADBVSMaOjt8
JqqzPxd0OCaZotLKinY3RgD0MsPwTqx5kzi3Tg5SAKUpE4DVgYTpI+ReRBqRphfBqAWKU77n5+iJ
TmD6zoB6oTc5ylvi+e72cbm5hRh5TAjfNq00zbIvOxUGdqOH2H/b/v/bUfMPAYqO2U4MCYNc6mfL
6vOsLGDbsjPeNxg273bhM3loBCv8QV7o1PdfTy0TWGyWD9p4jno3x5SRzjwVxGlolRExktP7X1MV
Y8nNeyjzXM7tO4iRwtyCZjx3kYkWTUfY54f8M8UNQLUlOetu637AuJ8SrzuJXHpuGoL8FHT9LJed
W4y61CB1grVt3Jm+vzx0AO4Re9rCrt2ll4KTxOMsJjvD2Dd502YJFhOzLCR/USPUDtp/674ZlZjb
0MjlCBCCkKG2T3LwI5MDq8RVwTFKniZ0YRenrGqkQDYnSBnRwN7Y+XN/Kk8t0k+qVx5L23QKlzd8
wBPJXH6NIA1D20CkVh5C/0SCneTzDIIng/6+UAsYKUOYhZABoDR0c9sqHFb6rwHOmR1inLBmjl2A
6WWQ4Or5viParlR9tML3h+094unC+I2hFKIiLWDbQ44m0DuJWL38vC3iI+W+dX4Y7yCledsNEVRp
PUpXiQ5qT9AtBa98zKFoj4oNiC50ooCO4eFfQykxq8i4jLor2qyhZ6lRUPgTFCeeeDnWddf+j+dl
R31Qvy2aKcUKRpMMTq/+KJSay1lBGgRvrCBbNCdqmWBmGzJ0YP0FAXADk31XfWn8r6Z6UsfYEgGM
2M/o5va2Jd/cyj+vn8H4iVGo+rHIqHmQ97E8tvI9AZxT9rQt5RZenRHDOIoSrF1B58Oz07sr+qp4
aHZ1gVb4TXArZ/pOCivDFHLixIlFOI1YvFvFYDyGnATSUBQwEUAInNXjBLnZ47g3DpQmqv9BqS2m
ffGJozHn3LF58rmaVTOvIXXaTchSYgjsEjvlp+/ZAXWAnbpH36+9LfLmAcSsMeNQimkKGjJhK+kD
6EpLz6ug3D6AGDmMRzEk4LkmJvZSQ4NqtK9QejZd+lYVT7xSM28RGcdS1WWEexkqpUXsGo3uafFo
5STnPB15J5xxIpUg6FldYq/K/LGYvCj6vL0znP9nxxdywRC0WKRqYObKmLS9nxo8K6ervuFBTOaZ
bRpiNBgjZAj77gOMCDDh94ELoGN/D6xwJ3mhXVJxZTU8u+O4EJNxIVGPVvpOodopgIZWDyVcleY/
CCOnZvKLmB5VE1SZVQxOM06klkmtm70JX/VxoEBquKN55BHRRuoamfWvKWM/DP0qj3EcAHwMuxLJ
GhB/Awkwy+0RdNZKrPOiqPUFvMqhp2AZbqRlZagtzK/CDKf4dXgdv8XPLdCVjO/Tu+SK++JbSOxw
t22U62frKpVxF2UfksoPqNTZLZRPTeSOvM5UngjGU5QgwVSNEo+ivu32QK61sg4VmjB2/5smjJcA
CGGsZiM08eXLUH0ZGy/peBm69SN8XS3GRfh565t5JsjOLH4n8p0R8hIhHCNg+aQSAQPFMQwSJB3f
q/SQKYY9lpE1oXFke7V+cR/+owqLPgBgmDwsJ5h14baO8Dy4AtDSoi8GIkRbcyuY+LHyhEMqeduC
OdagMn6C9NE0DcD0gpdtgLD3UFeRGyUlRz3ORqmMk9CMQI8TGruT4k4oPgU9p///o0Zx62ivy8d4
hXlo57wDag/6KYF5ZACtO27C72Ymu3GjHzDU8OxHoTVm8Slvkq+dlh0nwITPsXbQ9XwHgtu9IXSX
KqtEawj1b1lH7ivgTbSzfs6S8CSr85fajD7nQ/vaETy157F2W0Xfl6n2BNyIQ9QCiV0F3Js5HSdg
+29v0m37ws9Oj53t1qcxNsoM6/e3k812xAkOwg50BZ7EkcYzesYHDcDzFEBICg9bnKri65j4wN60
UqPihEa3NX6qFbB1RJRVJBMZ9p9dbF1ohWGKkfIRswSneV+e9B0NxP59sfNnSWwuYY4LA7D4kETX
T3RzJxVswe3t9G7cAaf43r/j3b/r9+JVOTafICuJGXY1RKZnFO3ceW+6/l46GtbH6IZTcdIXqydM
xWqq4DYGUQjj1dUoQgOSSV2h5jbZU5a9c0zwZkj7YwmvAhh/LpV+UIoFTlirDDbpznLsDMZBAy18
WZ39XAe/w4vQ8rKiqwHUQi3GRIKhjVMyQq2q8Ur9MTe/jt3DgGJFx03g3yZgf9aQdfZxL+ZD30BW
DezG+iF10tAiD1Hs0NxJvJc/VY3dnED3vb2ynJ1jPf9IxDKM0RfiFIHhNnP1vW+mr9si1o0RpVJA
rZumZrIYSEk5kFmNYsUByUh6pqiYoVeeyv14jB6oPfJe56u3ykIe40IKv5rlSILx671t+AdhtrWW
12C8um4LGYzFAwSuRawEGf4lfSge0+dsF+xIaA3gGJbPMZrUVN6E6LqJLGQyh0AfgDqWVCH1WMJ9
8qYATzVwzScCsgo0GPvW8Nx9Ik/bm8fTkzkCSVsFGWkgMzR3Wn3Sht9x9xjllzTgTwDdk+7lItCd
5XgE6SlejvN0J427htxlA5oledtFr/ibG3ohhjGJUFb6pK4hZrBnz9+F6MAz7yKbWCbm9ADm/ml7
1X6xVVe1GPOQkhRI9aGKBxAYlGcZTRqtNYJaAqhqvp0Bmz7ch8eEJ5WnJWMgvSTVXVppCK698X1y
MxdcnW520b5ox34XhBavfnNb26JOa7GsjHUEpEnHscCyxmfhu3mvP0d32ZOyb/fpj3LfOcVLv/tq
3E8OkJJs3imn/72xpWwOTouTvFF8LDHlHMyO7V64qJ7IBWaX6aJtyWFe0bqWt43WQEdaGcNY4r3/
EtmCVaEXxSJOcc6O4b0O9ib6KvOfWpDOCw6w3Tob9KhHI7B4d/tqgHRdczY9R0gRt9GA7+lD2fNn
FF6E/KGbBTTQkN+KkRayqMEtT2eT5xHwS/ACCV/aWXAT3bDKSHfmXDsYqWBlZvcoj6E3/nsmiZ8t
i83QGUGojnkKLUf/PiXgE+0Kzs3H21fG82TpLABGDLrpZN8Kn0kgg7RlV6mXECAsDe+xSA/8lhUx
DkiaE5L2NEM2jYBi6mOwHcm2XArnMsMoPMixOA6I4woMxgHJGZHCTsXpoDEnHQYJXMOJ7L9I4gJP
4bjx9Sv3H39nMJ5n1gCHSTKoZyKHqj4HwqWoed5t/Sq6ymCcTVf1rZRN2DBg5eyBi/QI6pp97RJQ
dANk6tW44xGmcE4am6OrNV1MyAiBxTxbpXZUgz8JeVOn7/9tr9g8XRMNYFEDpI0jRiBMHdRdr8p7
sK09Z/17ToCwXAFbG/js3TAdpGoCgVAPejFeEoCzvGzOLo3Hsqp6bGExlHYR3knmnxw9OR6bbfvq
i0CaB7DioCYkeao9XMix+/FXriG8N2Gbo5u+tW8NRhHveWljnnb094UnmxCsFSaBdm30NKjfxYKX
iZS3D7jJuJMKDmquqDtRHz9S4LvgNYkQutNrIbVHTsqBpw7jTurI7Jp5xFIGpnwBud+dOPPoCHgi
GA+iGkJYJGieAbvGKRmPMa9Jj3e6GJeRJGkwyAP+X280K8n2ChxiMIbuKAa8a4zjnViaCDXVtECg
YYqPWXsgxjeAibGAKo6pOM0Ov05ObYPmjid12wVjnPdnk0uVMAJvpgKTc2SUQDM3OKLieSgOMjBW
BIcrb3tB0b/JyItimEWMBf0rzVACADZ2Mju4+N78I8Dsx7CvuOHRenLonxAB7TU/S/VDswT6ONb2
r4smdShGfHs0d/2uO/Hos3kq0iVfnOLKB86PP0FYFu/D+KsQDNZc35GR0x7GE8M4i7gvCoWkWEk/
+UTGi+HvzfiTnJn/KQJR2HdxnQl1gxQeYgL02YrFPpnujequQswodLoVBpw7mvMoUVh6CMFv9TyL
sHrCHjST+UtoV6DEAKwZePcwMK+DM5k/N7Z99gDZ9vOWge9X9ksBQg0Db54+Ogmx6mRaxlNuO5xT
RMadzJLRZzWNQNTdlFq0oht7cmyhaQdOGO8unLkRZd0IY78RLzLZvtgUFo02D6JylCNsJEXb9HeY
LXSD/XQR8MLsXdnJH6ODjD660g483muA8wRTPtKciyMRxUNlRjJuAi3xyKux073YM0FRTscCigOU
z4D30buSa+7gA+ABOJc6x8t9lIYX8pV48IFiSC91XzW9vIof/Apc3Bo5j4K0K+r4i25i3mceHsoI
s+6olfSt8axEqcf5kNUU4dURfTiqxYc0ejlr4Hqm4WFxl3v+QXmsQASX27z+Eo5Ff6S7FoL8ca6k
mV6MOvCE/N5044EAiZTXAMJxQhLjhHoiTvUkQ8zYvvix5gkzWjCbH0r0J2fhtiMXZGJ+PqGmYCp9
SyOXwaa1xuio3RGrOgO/yMkvFWfCgB7323eQDsxLE6xQaMX8WZgv90UIikgcCjl4zovZa4GBY0jC
QwOu3abigduv79VVHHM7BU1XYNwZugm5aoWzuk8DEF/pqbu9hjytmHupKHJw3fm03g2+kjD62gTP
yfSuoUYscgcDeCoxdiEaEbqC6EvSqO/y8HObHoAtwbmZ1h3addkYk5ADfUxa2v0QI31F8znA2TzU
u/j3XqlXOfQMLI5S15K+kWhg9je9TKJaAHCx4yfadWwC64Kj2Hq4QsBmg85vCfMnVPOFRCk0avCE
ICjr8QbRMQhmPuUYBRN2mec/Kb8TpV+Fsb45K1NAQYNa3WnNQwQ66elt2+xWQ/TF/7OHKRDABw0m
EacRS2DuYxFNHuLYetCwkMGcIAOdsHnSQEYNUgHxTTtlr2jANYE9dpw838qc9FUCnh9n5Vad30Iq
c6C0Wc3VIMWtovfgj24suRC9rD/mvcgxiPX7cyGJOU5KGA9GpsiyE4L+J7SVfewZD/mpQua0dMm9
geyCiPdodYrP5cV82d7A9SLkQjp70CoA/dQt9CwlcjRAiVFM84ucpgjWi2w/hGAC0FowgXdvYi84
28JXHclCNnP4gKUwBaCnRTAdlY+BGu4FEl7UJOEE0+tt6gs5TARY+xiPAS0sbQ6bPfVLfk5fkn3q
6IHln5WL9tgcRKu8UAxIPpgh77x/dCEuznsRKugYM2h4grIayE1c/4ES/FYHTK84vA4/3nlknEs/
l10SU+ciqKM7VQVIFhJ7e9NWb5rrYn6Y80KfXMpVzLbhQvOn4NCbxgW8obEV1W1hBXX8MszE2xa4
3huykMg4mWaSTN+nByRKUXaiLG8AFEA5w7+v3emhfKMJjurEy71xlpJlK63yfgQEF/ZNkb6pwrEL
Pm+rxft/xsFUzRQBkAxblZs7vTnNKSfO4RmeTD9gsVFtkBWYnMWyVbVFnwSBW++j84BZE9QFXF56
63aMlubLF7vEOJJujJSxofpMgJgQXdWtz5pX7aLXJrFCJ7HrH6Obu9FzvI/vkM7HKyj4xguMeWvK
OJTAmHQzSPENUa/bAXgehLrlWSPdl5v4caEn40zyoutD1PH+6jQdzw2esKMlPem7cVfu0h3vecXd
RuZZ6Zd9PQ865A22fJS8EiPxpSsdJ4cC5fIWcL1rfqEd40AMEd0vhooVHOwJ3grVJk+7C46623md
A2AzZ9rrL72XfNs+DDwt2flPoxkCEXiYH49nt3pMcQWKDy3YFOW9EXMrd+vtwlc12SF5uZ3ySKB+
snG1d4pAnNjNe3GgB4MHAvwxsrxhMOy8fJ0qM6BfIatF/CIBEUV1MVyD+718ETABRj5HAPQG3sEF
HdjfgZmywysdGytxAhquzozDiYiUGuC7ohVh2W6s/DlEZ4e+Gw78kuX6HaECbA+QLAApZM4IeKT9
uaOJQHm0xfEbsORi4V2cPGHgOFF6oG/X9iqIORxdMUlCQxNKqvToS4ck7yylfAAaESdI+8XiXQUx
5wKdieXU0WccpTRRkGIMRYvmdejdI/GAsn5xGv6RxlaW5bQhEVrHaEho7GQXkyt2DwwY4EXUO/LE
47pcH4QADOP/tosd9IgkvdRMWtcSd52LMYiz5KCB3lYP5t33xpmRuMEYhEfxRjmxBG9Z2VKyEMp1
ZdKUSaS+CNKnKDnM2j3xW6sefox1YpnpbBXRa/CvmeE/LqurxsxZ8NMOTKq0dN/GZyk/TC0vKcUx
TLZ6POVFldc0KW2kb+UAbsr5UyPGn4xUowyRn1SAMQI394LmStGCCdtj75R1emhIayU6+VFUvF78
9Vj7qjFzPTdBNLf5jJX2k6Pf0iL6XjDetr04TwZdlEXEQSJfGccGMoR+R7LzPLth/7ItYv2Gv6rB
eBbUURJBSyBCAfBphLFLzluB9/83DiWShpjuWytcQv0lF9+3v/8XwexVAcaRRKTrYwDSwjAu4g/K
DzWe2sIR74HH/P6RoHWUQ/jI7bLjuRS2lJzMqqQAEBfFVRoN0gY45c4/AKvkpXBCl9e0td5xd3Up
bEVZKvKxylBFdkphEmyVAI6r0e/1MTsN0uyVIzA92liyyIhaa9WWbqGJaH6o7FjIOXHwulGixRYk
ooaus73DQ1KIOvAekEkC5CEYVfaVj4d2EXDE/MKJXuUwxi8OfammKIYCFkfyaDcvRqCfRis4Jqgr
D0D9zLz8Nby0n3kzE+tOVAcVlYbnCIIaxpklQZ6Xw4wOSjr7hOFrsC4Gu8mjOB08WauLqeNKBxkz
kPHYmyIIRbENJByPuN3347kVD0XMOeHyqutcyGDyPXohmhNACOhVq3itE+wzdMoV9FGx+4if9n6M
0ungdYcEtiue/iKNiy8TgEW3D+tqGLP4EmZhxa4WpRyQwk6POs6QPAbZXhtQxQEugQLw9G1h9ODf
hDILYdQzLZwnuMvGTqJ5aaFHl0c3PKLb/07I/EPXds5YSLt4ij+BpXlb6qq/W0hlrgV0CRqKPCPP
Ko3k2dCGJ1XNOY0JPBHMwRjmriBASsLDsP9cozo1cFz2umtb6MDcCXFaNX5BJ+UVCwy4nykJvPBa
HBAsIZyXn/7bgjEXxFTEutnFEFbpXjY8xoCl2BawfkMs1GFuCLGY01AJYAjg+3opvXGvHqIz6iFO
jyqa4k5ADBPOvHaO9SzrVSp7P9TT2LUCNYTamb0ZvQIgVPUdze0cwIKgRbrAXAKvFLNuGeDK1nUT
fLws2q04N1M/zXCZmv9ZJ14u8Xzyuiv5R4BGK3aLM6WV0/9ADWjqeDyLr8ERbd+uFd9N74OTu8Ne
+uO3Esf6VSaTreqzRMsBZYTGGK0s7CzOC0sH0HmqFheSBZw4k6cg4yslwMmNTQzXH4MYYJ5A0l0P
Vpk+6PHIcU9re0WBoECtBsZdmQWRGacybzOfKMjVvgtqbw2Y/+YYPl0Z1gMaoFMVdcWkC8gYfq7V
QRJPuoKHMqkt0ZX2ePbUwICiRCZS62yLW7vKkMkg4L6j1xlbBww1DFEOfaqi2yyzc/2zBK5IOPdt
IaurthDC7I9RiYlWShBihBeiv+Vogd4WsOotDBARy0CLFsFCcOP82oCYJfB6xGO07zoHrxkjRno0
EfA+NawOBehJ2wF9JRFsNPZxpK/qpykwC1lSyQ3ppiShIaZuGhXpIhRRf1DC5/oTutpNFC1ygG0E
Ts01E3pob8xkIZO5T8pRqeeEIhQZbWr51Y9Wba0qeNLK2mqEe1ECI3o3WCIP9/AD7mxLLrPSwMnv
U7GDrn0sH9IxdsRa8ZATPUVRd1BzObFSMX0dK/JeV92ui+djVJA30MK+N2H8OlPg/BCRQ2eEh0oP
d+CML11KQaQCHCIdey8Wq+cmMu4UUzipkrDP2tBW82yyEqWROXa5avyLNWRusSCRsGsZdBGEl7Z5
KEAL3r9xbIOux9Z6Mce5M+OwaSLIaNz6APgagNikTrsfH0c0+9RWdh+gA637xMspcEyS9flVEatS
NQClsU7iF7mTzmH/fVszngTGw5dRNRa9DAMsAaVdTrqd9iLnYMnriwdHqEmA+bvhRa21HIRhbak6
5lg+y4J67HR4EBJi3crGIvJ0JO10nPMZHIrCea4Md1SEF7Xvd9IwW6ANPISFedJ7HdmFsca8pnqS
62wv9tLXORBdcDmgppfvyaB9I7meWrLGS4GsFgQMIhqKhAeBckO66stFPqc59l8ZqsyOc+STM11D
g07nqUF0n8+mLfYhurJMSw3C+8GPvbwAtaHU2mpWW1PU2GWNy2BojqRqnGDIgE0mnsxCBvbN/DQJ
Svpte2M/OlpuTHbxyYy7BoNIX3Y1drb3Jrd/aHaCXSBHa9EO7+EQH1Ob8BinVl/Ky2ViHhlhlErZ
qEJmcxy99IGCFSc7+fnvuItXp1k9+QsVqXEvQqIwU8umnSrVSeTcysKkBXdxaY9TPHBuptVTQvAg
pVPJ8g2zLOnEfujVCKfE7N8K1adUYZz4blUXvOh13H+6fkPDKsRyLQNhUXXi+l5QL4HwVZcrjhqr
rwtjIYRZsKRIemDmQQ/xSNPmo4lkrDJbyi7cJ140nXmPTp5S9PfFBlVyMxIQtlCalYdYO4G6RY4f
t+2cJ4K5QUVKh6PIECEgOAX5MgAjPwHagrNyqwawWDjmvlTMjmQRCMkBwfGQxF+KkPdSWlUDFNwq
8OeAbcgC4UpFXYxTCh8pjV6V3pniY1i9bq/Uuke4ymCfRaNfDalPZciCspOF+r3rjXvBrHcgkcaE
RPqsZ/0f8tSCRQ1kBMitCfXkoMXnc1Rqv3PtLD6FuXb0LjGU1MCndBU6yEztkYTZ77RDAZTy7yVl
RzAKIFfpyCbReE63KAzrhKYMNwztBNNliae097zrmkYaNy7XACUTcALR6sFiC8dDMrfKRMNwKQLi
bx7Yk1a7PuU/qTpbMkdXiM337V1dvVwXMpnoZ+xyJZYJ7L+UKltRhHe0FzyqneiSyXgjKQ9ab/Ug
GLgHDeCjInfMnOgkUsgMdgL60rhPp3syRJyTtn4QrgLY82yIYC2vIKBXzKOUTI/yrH3uZR6Zyqoe
oH6kr1cQqbPTM02oqmObyYCvrB5VHdG29G17X9YFoDFTNEU8Aglj4UMni5nUqBgvDh789iIrPABC
ngD5Z98aJ7oglDkEDAikphneL1WNlLMb6zc6Are/1WBu9JgMWVjqioLAdzBsivX+0a2CcNcClrKb
vvLOEE8t+vviyhDrTu7RsKY4BlFsJRktvwk4Sq2JwNy8CshacBOp7PO/DkMfLxs8/0n9NaleJGCi
be/9WvpzKYCx4cxo4qweISA+RB8kMvNR9eIjt5uQLj7rb5ZymFspKmcBYACQQ1+ssyNZMrF9Opeo
2HQKRziUsbOt2WoEsRTJuBu98cW5GrW/cD6oyEhzdFvSUHxHkm//W5g2S3nMw0tT6gTE8XQplfZg
BvUePSuHTpc4enFMggUV6eNaaztqEkP5DdxflpI37vbK8SQw/kCU9AIcrJBQm18U85lvdLyt0RmH
kNXdTHK4oo/SiSq4ihMcIxsI97QXJPIkHioUTyPGNeQA1cJLC/JqBXTQU/ZUpgUHdI0ngv6+cAZy
MJnlVNAsmvlllv8fJ3W1ZXRhXyxiQuNHgjxFkBAf+kPymNnf9cfuMJ1MTmJ/VRNKDikCckK+IW0k
gM+aqwrwmXX1uW/OIQ+Ekff/zOaXkZn8H2tXthw3rmS/iBHcQbxyrSqpVNpsS35hWG6b+76B/Po5
VN+xShC7MFc9EX5TmFkAEgeJROY5XTqEYAUpLDtvWoeViwDVRCa49c6RJ8hSHUMwp3vZfOmFdfKb
r2X0bJK45R7rULMmGRakOur2Q9H7VtG7INndsw60RWan3yXZ4DYS82WaLbYpl37OtGuiFnfjkrhd
VN6qRbar2AQaOXYTyq1t1b03QshMbZJjH4Z2qg0Pij4e2va/1hlFHcb5r+dCo7TPF3CtU5B7lJZd
/r8sAXewyOHEJrqu8v/dxFb8RSEYbpoQm4UoGAe4QwfWmbmIEDUr0pWh9G6a5LdpKkrabTrTmxk+
s5WQhEKbE0sd0b8nq/tUy+3ZSAwOcQuGX2+udzat/K6Mhd1Sker1Vux9boHbdG0bllXdwMKUdLZe
oQq027XmbWzWjmzW+8sHyGYodm6N23+GEtdTuMQIveNuL6nsN2oNHqt+zpxQlpxFnYAq9W4ctL1Z
FL9JCSWVontiSSXqAN4etgaCe90w6AeBQNqEiw7AwTZVVBudgo9VN2Dcs09JvJvoZ15rcNn4Y44L
OaxatdI8+q+cft03HwIpSFKvDGaaqRnc1I5KVhczQSulYnwxdU+P2F7V2qDtZQGGbu6uM0Mcwkmp
0leKCkNd82OsmJ3UewlUGQJPWf3u0nA4JFKIaczzCCsrmQsFG6+D3Klul5BNbQMlDUTMNZub+WxU
HCyBuLFKF7pOX3YvWz/E2RGRAS7QLc2RFXGHS65iRjbDi12afuY6BRWwPy7AeZmCovxZeUWLCHIJ
p1AWXQq2x6BRRUYNKbr1ODhKoqhuswxjUMdruTqmheiuJjLAoZHGoiobYhiYQDEAOkF2d9mtRN/n
NslkWmshJ77fSo+xfESfrmBziAysfz+L9sANR3tUUsFt4/00BWXy12cGAGIs7HBoPPA5NpybDcAQ
AIpGLxuZgR141XeXTWwH4Qjz/mODz7Gp+TyreQMbxAxvF22+Rjv/FAwWQ8XI8jXM24OcFZoNxvNg
SoZA06pjjsW6/Cs2JxIltWtAYtEPwlNLbqLFbMZdYz1cTbw9iIPB7YGe2eD2vDUasZW2sDH60W76
3uB5AYyBOZ5p1zLiUcRtujkkS0EyBRd2Exon731DRZ+hiqgEeQjQ0OWmZWd94X5i1s5McPtnrHQd
5/l/Zm2N3z4ZkpyZ4LYQqpPULqMYhTlkeNWtdkop6ulYceoD9qMf01TRE6x9EOPRO6NHQS7iN9oo
dlE29/FUD7bC2gdDSl2z6KHwFpmf2blU0Sgq6fCPz6h0bZ/08gSjeV7aUjjZilAuadMBzkzw/pag
MGCSYUJurrLkGhy0/3IM/BnTsqXM1DW8mkK3XMLGlqVWFDFunv9no+BOGStR2biMGIWUjn6XVrfI
TztxoQkAYDOeoVCf10EAJMsa52dlExog5F/vzT1xNaLZUagcgRduLIlKhDbWBWQsCpHxDkfND6pD
Qwj5tq4fdaigto4VG0G2iBQ2th4uzm3w2ZklrSsmg4AL2k61F5J6V5DoMNH5Bg8TN22jPMzGcmqT
xI07/amLwNOaraJd7VEsQLUxs/gpxjqtr6cI5yURW4asJjMikfkqGdBfHR1l6THJni5j0euO4bbx
OzucoyjlkJhZBzsTMU5qOx/byXBprgUTXro1uX6iRnMXRsUVkcxfmlU+9IPygOJ8e6LfY6v2ZfAj
NmYZRCp7pFLvLYl5B3G8o1l2kx1Ocm0PBP30oNyUpBPNzDs0zjrWPIy4NNR+nhnHOGsLd8nZ9yED
wWOZXA/oMdXDLlCL5mUp5aO6KA5Ep7yks4KpGBMbCB1QxYJCEn4q5NDLaP4rJXLQFAse5ePJnXrL
w9nkSC1d/KlX910mvQxxfSv37DrPoAasFbFfLXOLkqzKK7XyDmNI7C5in3hveze/3DVXtqxOLlOm
Y0cclwkPM/HkVNA6v7yM25vjj7fwNLTLoM6DpcCKNTYPKHZwaCNKLG0gyvlA+NKvjuTyqCtwlK4K
qih31Dm2u0Qk4bxxqryzwp2NTZlKtbXACgjTZnTTdfexU1s2A62AE/+27OJR8xKXSnbLbMkdBNAs
GiMHZ1OztFWEsg+XaOVJr9D4SdAumHc/L6/WthnUnVkI0TW8w7+PMVpJkaQcm9pN0iJ4pUGem33d
5QJw3oYzRZUVqHWu3AnccOp66nERnfDUv5e9U+ZZzyba6Rx6p3jxoXsxnqOXywNbnfkDmJwZXN30
LLCOQNfaJzMM6kUV4NBARZk63xZlFrBW38t67zas8WRrFr3/b/r/mWFuRqNwkIlJYLgoXhg46XpB
H6Do+1xQkGpSH2Uxvk9GejWG3Y7klsApNgH/bAgc4LOwWyQF3R/u2OwNUO+gwsAAUdZQizrXNr3v
zBCH+HUjRw1jMAT6+/sZlD4OrhJg0Bw/EayBzuzN/TjoG0s2JYuJSRvy3EbSakoeL7vb9kgMXV/V
6xGvc7H6VCv9VCayDlHfH9ZkHPFKYDMifSIfhnG8meEwic1En4YKZnqQEShoY2RX0RdYgloJ6Eci
uxJU6JibIHhmkNu3lrIsZGgURIhL41GpPkZZt68iA/2ThttG/U5u89u6yIJq0OzGlB66HsxRcX+f
dOYTMUw7McktmxWbzHFQlqk/ZtG3XImue6kPLGa6dTrtmYTe6KzywoYcFo35rJTARlKPQVhEx8hY
DhS5HKiZ4UfgxXc0XrpwWNwaJfZWljxO0oy+ihDNhoS5hFqp3ax0SpWlOVlS+SzXn3RCdzVS6+Gi
HPTBdJWe1A6ZtJs5DK+suvHHJj4uETQJmPwU6vN+0LRDr6QuukZtFFveVG2LCnD9+ySbd32sHNqq
ECHkpgfpqGUmYLMhqBp8D1hpN054pMVemJz2elkZBucA0QdKwl3F0dAvDorB0rZEJcCbcHJmltsZ
6TCV6phiZ7Q6A7eW9FSOIn4owcj4/IA0pUvb1hjZ0t7F9SGEZLNQxmcTst6GwferDcg0qRjImv6r
dmaQPndfimC+TX6lL2sXegMqqswQNvdvjAz1FOjbItCcQYUVB5RNx0gV5iN0uKCljcRplXhlKspx
bSXB31nhPAM5k1GPSlhhIB4voeJcvnTpq1tETubSW4Rx/zWYIWYFEyP+QVaV54G0WkhrKylTUJd3
V4S9k88Huf912cY6Ndz5/M4Gh2QpraNGimEjUx6J/DJau1CBppl1yMxBMJwN33hnisMwY4rCGa1R
MFWne2mQA5KWNtHHwY6Nend5WJsecTZ163Y7CzvQsSKlWoNhMfmBZL9rNahUUWHea9r00tytP+LM
iCSFSj3nMGIgMDV88lT61a92p6LPSN7j3uOlnuTqN7K98iFQt/x5eYwbkPFuPrkIhLYLBV0zzOvJ
5OiLEaCrUISG6/JfGiK3s9QytGSmwkb4XX4twbH+qr3FGfY5hibqYxItGrfBOsmguZHAmLqMDyAg
dOiinDqos1+et/Uzl8bEQW1d6CFKqmFGMUpnMc1bsw+dOMu+jpLpNO1wmKpY0Lu3lbLEWpm6gXov
46NGzVyrIOFVKgW1TIpfusmhcqhjnlZejsgVUe5sI9WbNT5pUdEFVzPYg7XZIz461fe48KJuKnIq
tAuI2JK21+3P4HiNmlKLwL1V14obpUowQqyNkmw35p/Ikp3PIV9kEkNCMy3LUkHVGaqL9pMuuGlu
Q+HbMDh8AnuXnGQmZm2WrmmKrsTUSTXZMc3TQEXSnFt9gu8GwwFUgefUjA4whhJ9lBRAh2A4xq4C
n5dByZTtQWDizLItvBaJ1orDrCzT9D6dYLeX/VGtHUW/SQvRpVnogBw0sRL6WaOGpRpa/5W1HtX4
VrSz3A7crTJoWwKhcuU2Gr6tHodUucUKdMpgYAaapfbGjl1ZkLaSfeIxh3mVq16JdCtEm5pweGXm
6FFUe4xy+Tm6KwdB6CI/+DS461tnJnq/3YattwFysAVSSiVHUa3iSglacqvWi2LtoUUe0CSZkw65
MyyVaMuJhviBQSU25gk5UMUlqjOjzo/sVkJaXXUoeJoyX9RVIVhEvi++lKTSkhTM6Jwd0uWl6B4u
Q/8Wu8D5tuOJUtqwawZJxiSuWrXGVeRNz9atdV36kmdkuL8hc4hESOSqBRp+BIepYOtZHL5AG6eL
Kwu2Z93Xs5vK2guZoUUmOFQp51juJh0mYiW2G+mrXj7Ok6AwTmSDQ5CclIkFTjSgfTb5xVDamjU6
EqplLy/V6s4fT+k/7m7xEFKr6cQWmMFN4iY7UE8LhpW5VLAogl31QV5DVSqICsJMjequHGzavUF2
o6zfFgP1rLANNH3+lxPIwQbqf5NFN2ByxoV3/JrRvSWJNFG2Y+232ePAQp4kaa71ArNX3FqmXc8/
i+FOFr4pCfYrf6UcJlwohxH7dTS9oborPlOSj/2Kl2SdmvSjHh2bqk6KlQaxmnxbJAnoQ0enMD9R
XvjOCrci42RAkCuClShN7Rw6UuqPy878Dwfi2zi49Qg7vS0bCzjauvNrwghMGCspwEqukLjSdSFI
GG1v0j/2+Oy/kfUt7WSMyKDHUnLT8NYyBDtne+3fTHCptnScq6Jd3bhSnyb6RZqfLs+Z6PvczXQO
rXkqV6hWxgPahO0yqpzLFkSTxAEyjZpoTCpMUj3e4JXS6bOruZAERkTDWP9+dkls0oqwpYCRnuyM
6lueCvLQ/3ALfVsHDo/jtGuQ7IOBWet7h7aD2+GRejCHQMpHsI2ZXjunrmQqtzGSyHO32F2+NDaU
n+woyUGHhkZRyBecelLZkr7sEoP0NqXkWU9FOriiCecwHXnFLiwodkE3n0LoQEX1iYqYrUQ2uDhQ
r2RmTuuiSjOzRxTBmGBG0neXPWf9yMfD6W3OOcCA+HunhMjHumoFMbbkeSh+aHXuUBO3htK/bGsb
yt9scdCRW2WoTKsDJeqRRrWtKg+svpVk2btsRzBxfFls3CrUCtcDd668IuntQvMiUJ5eNiLYDXxh
bNtm/7kqMvneHA6NUD1CsDIGhxqR0pjavC6/9T0O8r3h9w+rjokBdSnFGQ+DSw65l/ifS138WSS+
irOxun5q1k0Ydi9q/aWtUztkPy/PnWiBeCTJessoLNjQu/t0vpaUO4MJMF3ga8b6E87AqpzMrimU
Fogo5Y6SPxbq7LDi0FiPl4fyD/eKt/nikAA+TSpFw1ga5EPWB5TYzb+hoR3PJ3SvCgIukU+sfz8b
FWvShE0hjI31nSG7uOTvErqX+smV8nvBwEQzyCGDqsWmnhSYwdY172RnfNR2WdDuoj2qh0491Dva
QE8dXTDCf7jXvM0nBxIVHh/7OscQ/27HgsLsodyv2t/pab5dDvOJBKtAa6oLpSMFO9rkuIGiQYEk
kwRM15LZ6bSXWCQ0v0U7fh6d8fV3Rdiks5Gufh/Ur0ROVe5I9/XV/JMGqp0fpl3+1HndzjqGnkin
6B/yNH8m1uTwBKwz5WCs+ZI1cNOd9aKYI/WfXzFnlRpATXD5ueeMt6DX5OISvJePk7wi/mQ2tj4d
WPJbGe4uO6oATEwOTKxUrtN0XI/i6KGuv2X1XvxiIrLBoUmVLa3erDaM+MscQQyJyW4diiQ7RFhi
clhSJFpalyOma6XuqU/g7HHocdVByvzo3wK9yWFJTuJx0VdnJHS/1N8oc5tcEPgKIOT1LfgMrmbW
9dK4BtZSl3u1seBKOj3ken0fF+XLZS8QujeHGzQmqDafAVd6EO1WcpmVkxfltKhRBldH68zfiGuI
wH/13wvRE5+eBtEcJNX01b/ROwpJSzv3KywabnZ7MJv7ov40kYPw+Wk1rJQwXw+b0R9dkE9ATU26
iQISlB7UJr3LUyrAQz5LzdSmT6P1lDbzg0zvpfb75e9vLxnVNKhT6dpHEe4lr1GobuBqT2MbBWqT
Fx5qP/KMe+NuHpDCiu8rf7oqBJ6yOawzq/wmq/slHBLc9C3Jm+Wr1BRcYzax4uz73L6aSWPMoZwj
IJAa1BbcLOXXvBCckiIb3NkcqcaStTVmTrXQCnuF155Q3QtWZ3Pzno2D21ARM1ApPMNG/dOwzUPp
p6fhebyC/PvKXho5yzE+gOuwKWyB4fW6/WFTvRl+7TY9Q43FrKQ2HmC4ddfX6dRXQqdxof6JfGap
u5etCUb5SqV6ZkzvmDanCYyN6fcRXHZsdLJhR0IRLdu6IpcGxZ2+UPpsqyqCnXQy9loMkQCUxElt
4kEGHA8zljez8hOEO1Q5m0ju9JW0UCJ1B5sZ85Z5n0xfL8/dFs/sOwPrVjubPIuoA0sJDPR+95X4
y87w2O/WRtO8K2I02Ix8z8bCncAQf4JTrE9mZljbRYfMPXSS9CBWDyGJPgN8Z7Y4hFDbQcs6K8OL
VvdSQPpwEQa5IhfnMCJFiFuzGKPJr9dzQ9uF+8yZfHpoj8Pu8iIJoOI13j5bIzWc21xWAUddT5zW
AF283vlVLgovBaj6GvqemYH+l5FN/epryhhoZQhGMhHVsMAErzNDSxZlZgoT4XitTSV484Q9fwI0
4NvLJmmRliXCuoTHaBfjBROMp/Mt8i5r319xW51qJ/2iF7Z8/68WiZeWiSKZZGSA3Uhne6bQh1aX
96lE/92x8UrQdrZIIIlromGAL4xFY8+txxq/04T4vRkUvW0fXmZGjZY2lEKs0wSK5myXeDSySeuQ
O8VZ2S2M2maiApbtrPSZTQ4eJrMawD8Km9rDKnS5EqwYNz3sHmUfBMr7vnQur5gAj1678M+msm8M
1EAsMGhM37rhNKJpYIxwh1tfw0zBGSVyfA4t1LIch8LAslHtXkHezBCVv4sMcOFE04P/pFkPCkO5
CfF62LSxYLoEKPRKpXk2XdSQ/nMUGcgcJOh1DsBHcHlFRD7AK8ag7zFqzfLV71ZdnCkI9z0kMvKb
v1n0RWXZgiHxijHmYo36FGJVtOmhUQ17SrwhE9xtBQvDK8WoWRgqWgZcWCBQZnhR9nh5zkTf5yKE
TpdbWqxeHE2yn2WDl1bpl8smRFG+tv6Gs6XPWaGRyoKNVQaK+LkbfU8OqWx3frE3fXmXvUy9rQsA
VRBuaRwejD1aw6YCi1PG+vduIQ85s24JhfE69xe92/Udebg8UMHZoXFRg8K6Nm/XeFnDLrXuQGng
VyqqmkWi2iK/49CglUGXECuwE05uF96X0A7XBPVD2ybQh2aiTFTH0f1+yQhJFWVaa7wG6ZvZjXY3
3nSqIC7ZvsuuzW7/McLN18LGPLJWv0ivyz3xmyP1pF+9F+9qiHqKEqdCa9ysVTm6taoSGZxVE3zl
nW3xNOStpY19ML186tHybGwcoFpS3VTNjAlU49087ObCoeq3y+627eFv08ddz+YxTmdtBjTo8nFO
b/X5mOnfUgicDde9iAZV4A987UylqyAxX2tnGsNn/Q2ZvfZzlX5vU8YXzIw0pFWbYcq0hzT5X0GS
e+04QYVrDCJf1Igg8gi+gMZMIRNfRRgU3TE/QcggOcqNFshu4UquKHbdalfCVenPcvElM4pJjJkk
sLaW69ArKHq68sPko7PcT73SIW7/fNk/RGvGwS4uZrk2rFEYJhZNeTJaOSG7F369bGX7zfZsXBxU
6DRtwNEON5QP/X76VXhID3hVEB3RZnAtu0oAXRenO6GtzZ2D4SoT7AL1tXrm48X6bWI5GIHwXk97
5MXcCQyHemNHc+eVCqTwDNlOSRIkkRkkIUgkawhvL8ZDxJrGlhCGhHL5tTSgajrVzqIMmV3H1kEb
oY4Ohm0wad5KZQpJpqcwbr5KYeyU8WjjTfQwKDMITMfrYT7S2PTMJrPnGnQxkhVETXjK6tHBQ7Rr
ZrFdGLHdaykyrIWXyQ3+e2g3xuTGpLBVK3IKAzVHbQHO8BEqp4NPwNef5yctTR21XjxZSU7G2Dtp
2nlmwr7GeYOOlbYM6qS6ysmwT6nmlXl/nfc4WbXZbVTwn6eVLYd3itUEBIU/RabbWbgccGXGswkN
mV3m9CTn6e+5a3zGjmgcsavyDmxPx6xDLQcFATBpJJeRe3TqHEhtQWms9hTI8JjVcyfNkW1omdsl
xb7RzOdxyZy6jzF5P5I486car5OYgYKMv0Z1ib0coGuXXemA0SMA7dxBrSVbbbubWooDo6mdicRu
Q/XTHBp2E8JjemSzunJ5aq0Mv0btPTOfemfqtGBse+YPkIiwQ/QvesMc+5DPKpymDt2wJk6vFm5F
fuUyCdK0auxsNE+oFHJkrDij+ne9Ka6VbMptoxk1tPWPN3GW40ckg12xJnJlq35ciuFasobAmrvr
IgYpe2ddWxK4uvTq0KLDMK6W1lGaGiUHqVnZaTfs0SW0h1p5Ykej6epWdpDV79ksXeX6FCjGcCKz
eTN0UuREtfFIrNCN5nRHpS9MV55Qd2LryHEZPxesXfYqmVqdFjN8jJLBNfTqXs01V0fn7hw1GtSR
hofFiB5x27E1qqJoDdW9qvwSjvgtuh7hxko8NVKuRqjD9SFz42II1CRyZ1lxdCjUmGpkm4NxxfLe
m5L8yqwLPzXz74kFDuNMCSypd4YSHMbW8kVDd7Ye3lkMz82UoLk3/m400RNTJvSsTtohNWKoMZBT
mbHDbIAdL+9/M72/JssPs7ACdEgcTD2HLjPoskn+UMMTJTm/M9rOq0CQrxjmrkmfFZJdpU0KYqkk
yMrK76EIMzQNNoD0O9fyHbpJj1mue+NiPSh55eWEenqu+oRVi22oy0ODlq6mWXyqFc4MNSdL0vcd
Ue2BlX6hhTYauZ5k84euo7kWbb1ElR3SQoigT5wqL27lpbSnmuw1o/QjiufbPL4Cvb5Nlm+tinXK
6XXNsOPxM5cqsZOeuUuEipS53C1F6Q4xisQtw70Mq5fBW3s9Tc5i5mLpxlwygKpjc1TQFD73Xq0J
4tXt2P9/gVN7jdvPbEyghIy7NfvO8i9j9i2eBPexywGK9qpTcfb9HLJUYDLHGBr1wAbLM6291R9L
8jRbgz3IohIo4UnERXgRkTVdBzEUTti1UBukmrvcRwsVuSl3wMBjtG+uIWh4lTuVF2c4Du1RcOS+
pmkunUVc2CfPcT9N8eshbx2mL6lfX4XIG+Gp+ibcre/WdWDdG+6MAu7aJZC8pehWFKXPL6+ryhP0
9KWlgsMW894x/QGw7tLScCzyzRiH52WiQR8aQWFIz9byC/qfd0Xb4BVhOkiJLLi8rhN+YTb4ksp2
lBq9XctwmHVq5ZtGN7B7nvOB2FUzepc3jCia49v1lCiFEPsaoiqn0QUbCNQq2xd6rNGztFYlCqwJ
5phnxSalnprmiKENB3Ja+XzHK3Bpxf58O/+cXOisHYUcropoOrm7ep/JZlmumLA23qyq8Hgpu6H3
1rXxPb+C7iieiWOv6e0xCS6PVjTY9e9nGxkn2zLKa7V3qiyOHAcgoxf57GWsUCkXRSpgyND7NVjt
/XpfeMsVFALtNLYRXyDcgNxP8aA9I1aws2/kr8ujuwy1KuXix2aI26WUYHqYvoQKnre+0FKQjBCZ
4JBJoqSUcFYACYsHnR2YcaUywShEzsEhDx7rwPK8lrKHiYpAAKFmcV+EByl+qmpRPfs6I5f2NXfz
nJAr+vsqrcLzp0cFrOx6G8Rh5f6blQFzxnu/Kw3Ee1mNMckyc8yeem1FnY7WAjOv74n/PB50w7+3
E4d6Mlprki3dL1BLbI6rVuLKvyVqs7nsB2iFfW9oMMFbqK99L1aV38dLYpuS4qfh4F2eN/3i+mgy
BxRZUg96sT4u0eUmHb6S5eny94UTtv6AM0CIlzDUqYRx9C5iKX+5WisQcBMJRBMmQHXQ/r631Gtg
qx3WRFQVO9arRulYuQQNFKqP0gDZ/lTJw5/bLKj539uralpYbM0JKFFA5R91/Jdg6ta9ccnXOCjQ
Z6nv1BBrMzm4Thp+E0S/Yh+6yvfKTX+oRrv0yuMEiqCAPas7UYvI5Z0L8r73w1OiqmrIeldelq9D
9HvQb/GEYY9URGotyHagvuO9IXksSNEMmMcUdasZ5BeVXeHk37QgtNEk2Nih9+/SHdqrz575JJX7
dqxVwHg9X7VjbI/1baN8gt7yLIkDGaP3w1rmqU3GFSnamGLjkhtjEIoFXEZy7XVLnA1kCaku1WvD
IVXu+/a6lFH+fQxVG9SgApz4hweTtxsABxSsjU0pWXus2GnwZMRMypV5axwHV3OgEXclSlwL7XHO
30k5WjkmDG2NYOQjlO5TN/3Wemlnq3bsSZpdSqLIYh3DhQ3HP39XVV8xY93RvcsQF+ZuFZCbHvpN
uDz74f2nqqffAIR/Bi8sNdJJhSEaQ79Pp8FPWOWmIFu7jCOCk+TDUzjaHmgkwUw4DShGTO1FS9wx
bwQesmUGzHcqpDipopo8Bw26egemGx3S5UkAvsK9FLZ2U4lAdwuVzq1wx6LBpGQwQlgxzJ/dHDnW
chMPp6l+uDxnW8fiuRnO26UQmk60hJlBf4zS2zb5ffn7Wxv3/PvcqTia+lioKgoQJyWYwZJd4mW9
UK/z+rqomXvZlmhh1r+fgYQVzYZRShhLa3jV8sTkHUu+fsYEeJwtC4qYMg/hTEfx11CAI6SP77vq
SxkdmajBZfN4V1eu6L9t8KBttUtN1aVfn4BGd3FLf9zpj3+XI0+7T4ju0HNjHHjHJYEIoAJjRPsr
Qh60s0T1jOvxyWPNuQXOkTWGJ+GUwELPUj/rQQligmCztuK7jGU/al26p3T5qUnhDZDXK1vdGeQi
sGi067X6jizQBEdWVRpxh0NdpGAvb6Lv+a/j/F8tkflCmg7FuLv4Ntk1AegiQDX6Smgt76ibvFx2
oO1t/ba43H6YqsjMzRn2OhUMj4oTkq+kQKGnKOuyvRfe7HB7IevzIh9ykLHETePKoFFqyuTbwBoB
8cW2GSITEIJa4FTiQhqpC3NS1KiGraMB265y9KrY5Z3hXJ61zWu+Kv+xw7+1zXKfhnWzhqAPUCh2
14u+BoLAG+hkOouDPDnoFHLmUHcR1K1ur9ebYW5/1GkM+JqAX1JxIsNNaapOY+xjXREdyZszqYD+
U7ZQFgY9uPfgVYZ6V5oWwGsNAwo8FpH7/Jv11whyg3k/7+Z781776/KsikyuYz/Dy77s6bxoMLmM
QQUd68o6GOWXf2eDi24iWa3MaT3GIqLYWbMvyqfkM41TqkI0iMiCZV3nH0nnsaxTFmnAfeV27G9l
+kX4rrxuyw8gdmaCAzGFvfI3KdhOTPXUYWltvZVEbcqbvnZmhMOiNpnGQW90GNFHL2PpqutpF2S2
JUuUrdg+ZM5scTjUgb52IgPmDCXoFExuKJuP7GiRn5owduV8OmqJep/UsxM1lT8z5IUXqRCAh2i8
nMsPJETHW47fMC+6HU0/WDLZEb1P21+XfVC0eJyfz53VF1MFO73pGcWtFv7+d9/nfLyGvuYAfRlg
hIK83PAV2cDLBjaPUHjYSuipfxSAt9QKnLcSwLzrh1+ZHAUgGPie6PkukVO8ui620ggRd80jffD4
N5t8u2g943l4pGBRIu1OGx7burZrtbdbqJ0kpZM0k11Ueyt+vDzSzaU6s8rB7WD1bOqGGckgmTgJ
Xe6MtHy+bGIzIj0zwW1lfaLNoo8wwbLOCaE0NOHljX2d9PuWCS4kr61rlyaR39EtXh1AMIFdlkhe
OcwenVERqai7KRzBolR6CFiv5L7ZmTGErlSWBrWCtpz4Z981e0ho2uDFPQ5UdvGZ57DVwZJoyDnY
w0MvaX8U1uSpTL0dIwhEW9bzMOOdOnWG3nCgcSdNdjrhDhS1J9p31B6o5DDSHc30R1yCA2H+NbbZ
cx4xL6pDB1eM6663TCcfuqDsSwRdzCExQ3Wl9Igqy7tiRv0HGJ8LKXMNknd20bdfpy69adTRBT3I
Y9QrDo1oQAlxL6/YtlOA/1sGAzxYADmcsMalDhfwkbtGWOAMaa91bRbUdm1m71RNN0zVRLZb42uc
K3nE03IFgM/3/R5VL8imrerbqjDduY28iJQo1Iyh5cC/RNGl7kclwWjyylZ8HWl9FYku6qhPlp+d
6F+X524TY9+s8c9NVW/K9RLBWp2NdpR/TSXVJclBCjNBiCYyxO1c0KNrUAyEoSk+WuzQR4otdw/M
FHWYb0fsZyPi9y/YDuRsMnBjBZW3B1roE3sJwXHMvPSqvunF6VbRyLhNPIN2STdWeB8Xg+GVrlAd
o432WTKjcbr167D32zn0BhY+LNrzIsunjiQ2G6UvlEw+ZFp3g2p9vbysrzT7H5AFsQ6RDUMBZTy3
JwapGGYzAbIQVH9M8wTS9bS4SvXFT3LrRoqXQ5iQ44y2gz4tXtBOc6PNxJfk1k4TeihnyWlUdlul
aJUvtQe9kb4X6mJbaJhahul7PBWdXdPlGOnNVWskjmzFe3NIce3NfPDyg3NCN2+g7fuSa+GXy0N7
beH/MDSiasaqMWB9uFOovamXsYkqVUsbH/KuOTRj5Bp5etcP+lFH0m8YmJNrHXgvcr8BA1k563bT
SU84OXYJq499XKKoKTvUJfTZ0t7tUShBsvFlmbOdKqX7granCd5TLbIXWqGdDIqXSmBUAneBK1np
qR6o3Tf6voRGPDGTYOzR4SX9D2nf1Ry3rnT7i1hFAkx4ZZqgUbIsy9YLy97eZs4E06+/i9rn7BlD
PIPvyi87lKqm2UCj0eiwVn8qSHnLQrpTLP17ZQAbOCFBwpV9FeI4gZ8XTJJlwMcBoTQmFdqmPjSp
cmraKejiQYrdtWWXFOwIxFxJEjRTeHtZSdJ3Zp7+MxeLYuu+uy12eCX/Aoat0+9wGeBRq0luz83p
pgup4nCnOQ1aP1VvUps79JLsll1zIKjaK540Nbrl+C9lCT5lTgBnHnPI6nz0l5xKpCnZnX4Y3ObQ
BGhWeZIhHZKtSIuChd3UgEZkGOI1ME00bmtQaSExOvrpt3gdJUUKOA/4rnpmfuf2hwxYBqY3B8XD
8JoF+Q6Ezx6/MXsMisua6bdClcuvEVxdZo3LMiUYudIo+V5UIXq0Iz+nlrso+c5SZSWs1We8O3gX
PmU1uIv3oGr3K7oBfMpAECpkud8v+r4ipuSulYkRwmVwIxdG2iOyTK3M4TMGX/pTnEkAkrav2Qtl
1p2+UMYsFJ5kdMGjMDDu113TUydBrqC8Awn5XtaatLVTBDkQ1TTAa2i943zW4qJCaRZP6WhEexLf
teGMwQTtZgFw2jSYMgTGrbNPjLUNfaUa1kTMhL4My6yNIC8t4JT1/WJwd5q4a33o/X4hSDDBYjIZ
3DyeHoNO9qXOHphu+GO57K47/e3tupAjXLIZn2c6rEC0na/cL0jwLDfzN2DIrwf9WcZuvOVXLldv
/fuFbYBk3MpaiyNWMQOi3rSN5Arb8iKXv7+egIvfN7quruH1UaA1rC/5PL7wuHcJtQ8kaZ+VZvxF
rVqSZt08VIZtgpNeB70mEw6VphWtwkoEKWMVfiVEcRLA1zvg5PlDOcKxqsFzRnuwe3r2vJ+imyYd
nEb9cd0YZLoIF5vZJK2h95CxWPYruGpurKg+WIBHui5m+wz9d8lApf77Lpllni2liZC/U/zUfhwN
MLgCgbuU5Vo2rc0kYOcFsw8lIoNV1lThQDp4Ipt+M5q/qg9hzeLZ8q8AwW8nUQFO6RHmVn5d8Q9M
gMLUwbSv/ckfA+pqz/LB480tuhApmFupdfGSr1jfOekcZr4OqLjpqeSieJuJfHchXUgRjG0AERyt
VgDuDjOnEzF/aHO0p3V/6NPhlC5xgNj2+2Rkj8vcH1WN39pj/teU526sT/eKCdxPlOUWxXxOR9Vr
arSGmdZNm6Dbt4izE6zqzui7n///VnV5ZwuOrBjBLK3wdUyaGZ8SI/wyG9TJl/pI0dUseXNtWRZF
RkhdkfEZGF9+t+C2A8iSmiA5rdIblu4j9vm6Lm8VU3EDLgUI3n+ypgYcKEjvU/QPrnRiiIdsL3lU
3Og0eukekYiLRnlvxnhI4k0ygPztt96FAQiegJm8HuYVMXx08VR2u13k9/vMnVwS5D54OGTz9DKB
76LbwuKWFUHgGv8tXuFHfnZruRVm8jATsZeNvL/NFosLfHF0LWEHozGfFwbeDrSEJPsJACbj4wJF
M7+4rV+SvxFxfh1PkZsCXh6zKgAkijxpRL9u4rVvEDY5sZSS4+2+6vzPIq8jPyOwutod38tmwNYd
uyZMOB4q19sQXNMrIE2LPEu//0eQrKdnO544W461Hp2LK9gC5ntN/rEcbOSpc6OjjsHX6lB56g+Z
tM373jR026RM18y3x/qFMDujYbGUuEm4VTv2jHnnBmMNFgrd9c4Yhx1mPZ3rJ/N/GOpZpKCfWmXh
SFuIXCf3VGBWpR676zA5Rd3KK29lc2FbngY3178aChENhifMrmYQl6j3xfCYKl+u67NtFjYjhJq2
ivfs79uVAlG+VCje/P/gFP1fzWIzTEfK7b9iBFNHZX3W2zW1kNiaQ7pPI/8GUhxc++grkuEtbo74
kgthgqmbPW4jpuMmGAINuEvVDtUB9Sn8Vt+AkGvXBPNLObqdDGhg+2Y+qygYRgKURw6IIhQjYtRs
qhXNwMr/VIhoDla9hmhQzdYO9fIjpOjNa2RkUjKbEMIavSVmBdA7hIEVCzLGkOZSdkth+tNCjiun
oDLSwzw3L9dNcTMsvNg2IbQJGTBjB0z9eF3+w5zvFf216W8rjJtcFyPTTohtrHKy0lyBGAIi7TJY
LZ4E8uZGmTmsn3HhmohhpuAEXXdqfF1o76UdcUu4pOvKSNZMbFlZinBimQUpXNvFQNFIJ4Ctlz8U
pZOs2mYP5cWhEkOesEiWlGQwipXgDk0AOFYockyRk53UYO22xZBj9ZGe60uhgtuIiMJojrEd5GE6
J1NiR0XUq6bSHoBtL/vv2X1z+hebNbbhGC2rxRuA3kdj75p8AgVR81UNilO8zxBjqZ+u75zEPsSZ
qm4mhWGP2LnYNANDxxxc29wYmcS9yxQT/IVuc0wdMjilMn3tQAQaytSQOHZxrIogQd7pGdTIIzB6
RC3Ao4bHQs8DlYTopORP11dNaoaCk7D6uMnsNTMXI1OMfm/i9vepNyCDDJ5qtrP3wOKUnDHZTokO
I054kk8wDsXEeH5lfUJr3WGMZFM8sq0SHUaLjix1dX8NuqB62yu079fXTiJA7NJMerZE2ooEF3av
E6iQwb7sXZewuVLnAoKYGNcVs+601bVWyT7mHYhDD5kUgX87wjxLefdUUBnIGAboMT4amMyn3nLT
37DviDCD/O+PPUwupAkBktElk62tSFJDQDHnVDyiH67et/464FQ8xZUrk7i5TRcCBZ9XJcuU6SsI
St3cF9aeWJLmD9nvC9ERKshmG63DTQndDdGtlHBPuj/rB1w400ltEtVanWnv1RhhWVFd65vkQIJ+
p3iapE1Mpo3g4Oy8aWdiwuTKfvm2LN0+0aLgulVvYgCDA+nfuth6CV8o1FWkG80VV67z1dlpDyhJ
/B16GLD7zl5tBzMEbnpkhwQgc7JH2+b1fiFZ8HboPlGice3wn8kjsPS7cApmpXRyrfMkOsrWUXBy
es5A9NO+NcO/QYe6zd8m6j353bArXQ4uLVlrzRv+kfAgxZQvsW20L9pgoRDsMMu7rgVg0crWHB+L
ajgms+kVURjYLXBq0BUxm1lQFKqX98ZdHdZBVmdfyr7wm4p9Vcz8wR75EzoXdzSffuld7cBJv/ZV
4i2T5WQ5PxgYpZ7mrsZVwTytS2857e94aPhWHMsqZhueD8qgfUFHZzqlIqDU0igZs2gDelQz+zYa
rPOK3thVeiZbtq3TdSlJhJUqF13r9LgG2/xND0DKwifpLsN4IttVQZx5sstvwy5+Eye4v1rHrHSi
QZwazz+SunYNK32U2N5GDPGbDMHjlTXleV1XOuj+/jMsuzMQV7odSDaA7qkGkYthy5e5cOZZYvcy
0YIRlthKqhDAeBa0/s468LgoyeR3U7HDULCjMirxJRI7EdGnbN1K9V6BqgSUUmNu30y2if8ggI2Q
LKpMkuAYOQnbBuOKOF4nczcc8vvyZX4I94MfIm0YH0N3fJTNx8lsRfCT01zbSZLAVqLYDDSr/VVF
qaz+ttUvBGNhaDhFlz5q74JLtLUK6Aok0z1Kar+uzc/KoBxCLd6bYXFL0evaJW0Q24WbmNZesqar
Ib5zWSYFcA5aiFSUHH+/CBYTlso7WIuOp6PmUPDJ7czTSk5MIP4jkQBwCs7ihPUMG/h6M4U4sK+m
4DNqX67rs/r0a+oIS2lGaq0xBb8/2qBf7/ofaQqwaHAd27nqdsb8UHfJt+sit93XhU7CPWORjJOB
FThwfethZshXaqNyppD8aqrix1BEX4F5GyRp99Dl3G/K2gUzIZec+q0b/beVFWLtHkAcmRbhK8Ck
PCIfpT41dfpFH3Sfm9YRvvzGnvlBnasXWvF7OtktxhK7Wzvivh6Rn3GmfcLk5IPBltdi6SVmtnly
TROXiU1xM75LaiZjUSdgG0OA1u8iy/CMRXF0rd1JtmLzuF7IWf9+EdZEqI3akTbAtdPRU4fmfrHY
l5w0R7ud3VxJEewYoJTNPrM482ltACmDHCq79bNq+kCpDhty1lk4WRlw5pNoJYcuU/2IXPUzunFl
PH8bwdRvMoTjZEcZ7RKD4+bMyjtQmX9tWAaAngZ9oLHkZMm2UDhZDcg+FLoyQhdaGGQ5EtJRvY87
2e31NvH27gRb8EQ22nKRvxVuzmq21DlZad+TqXnqZxuM5GnkMHX2w5F4Je/dSZ+8Ee8ws6Q/x3Lc
D2AJH1R0qRYzoGmi24Ron6um3S9t4dOkPxbFBIwqFnRdHySV7TIePdtFe2uxJWhb0xns0HbAZvKJ
maFXtoUzRl3l0AETDHzxk9D8qtcoplQEGExANALG4cliqgGMVd12rhvwpv1eKC/c3dGIJmkrnHUP
4wlHULMf8gmgRX8mQzgjRkJrm8YLFngo7iO7uKPJz+sSNp2wRVGjtmzNeNdMZloso8nY6UiEx6cl
NTsntfmrjX5BUnV7wzTWvkFJAX7b/52Fik/odXCYDDGOAgjjgeWkh586QFo7gxK9KA3A+/PSL7Qe
aOoxPVAVk7GaeaNX7b4zC9SD67/rRD/ppfIXj/Qvdl7K8Ew2WuDRffbvmojFOQM9/TnaN7HqReUa
9l+5hebDcmr9xcSAGp1+RlrylUfNDgB9sqHqzaOLlmddRR8aNahwdC1zyEwFhORe07duw/WjUsY7
NbIk3nfbeM9ihHuQU8ADqwPEKECwL5Vs34/54bplbYqwVWqZFsGcuIhWoAMOHRjAKsKHFODNlZMM
v64L2FyqCwGCQ6Wo5URpBwGz4uuK4ZXDCSPvkkB202tfCBH2ozGq2UQRHvFe9bkn6JIP96Rt3DT7
0FG/ECTsiD6AOZhMEIQLnSlfFczM/tlyCUEHWvxYP2AEAnAHIEIEY3T+yi0ZF/xbwvXdlXBWQ6wI
JOjaNGIFamRR+cQU3U9puytMNVg66qIpguuPo66AHNFqjqrSe9SMcgcFHteuEfUo4T7X8sK7rvl2
1HfxUcIrkqdty8Fao4NDYfKQK/Zo6vYO9xYfhZdbaWFdYvlvn3MR2dhVbFdjAXHK3t6h0X8/he7g
ZCPm7FGn9ec9sg7Gzz/UUbiOMlrMvcGx8OYt9/tDs7MfJqRSQE6xSux7yZqudn9tn9c1uNARwUzc
mZjf8oZ+r9DdqI9OaCP9vehuSIkkZ7h9YVxsoBCfxVXS0Hy13fYvMLmedLdxY8+6A2qt+tA7ySF7
WFGtbcvxsh/X11Vy/sUCQwmSvjx7O5ZK/dDZ883AStWt4uq+6pDsuS5sPYLXFlVwNvachUZUQc2o
/iuK0eYCQirmzy3w9rXPHAcmMyXuTeJD3xb+YhttPO+WvEAQE6JTUSFsZ4Wda+WL5ErdFkPXCVcV
SD+WYJxJlHVhuRrnUtxT21G1Jy2T3GgyEYJBAqSQDhg+wXUTo/1tApJl2x8jNYk+5EYtNP0CKsTG
YMvvhp+ayYppNyG2ThY3AkDDYBpupEYfWrGzGPK7GLxzhgQsffAhbA/wAXcuRqdPJNnr/+EYz1KE
fWF8DNM5hcGN7oQOwtKLjslu7b6tvP8DX9O6Be/N+yxN2KKeqUOncUhLD1qQIXbfNW7hgk8Cwws+
denkJoHy8/qR2j6/Z5mC58BQSV2Fq5+ypwVAAjct6kJc+VHK6Ju2ze8sRwhGFq0kSsSxX1zbU5b5
JjeBLywzPumGCR5iIlqsYDpP9yqf+7O/blj4eW0reduwT9fXTqaTEJJUE9OGadUJ87NgbR/rfZZ+
vi7if8QL53UTopIpxqktY8gAZQCQyLWV2rXsXOX7ikmzIu+s1IaGi3NtSURvvnxAyvOfgywOujbG
EvZTiaUcGqDtLDMS+IB2pfRWj6abEn31kUm/SLSVyRScBx/zEoyH0HZCa5AS5IfphPrhy3Bjf15P
no5zAMRtzYkwk/R8XbZkM0UCVVDPpaSpoe7U1oBVxjhqfFBiiYLrCb5ywg3Bn5RVlvd5hNOmhHpQ
GsWxj9vguh7bgcd529ZPuLixqjnRZ9uEHnjfO2V/x2a/4PeKus/V+s9cvciaqiyc5Hx9fU/1npr1
OtLnqpUs9yTbGMFzMDamlZpCoSh+KjHkuwyVM8uKHLKNEfxGpKWNGSUQUkSlm8XGjk7qhy7g88YI
3mJmGoCZK9h2HMU3LB5jJzQpClKyIY7tIOksR/AYtcoUYJlBjsnQ3dm9luSo24+K+VgoHgb7zFFi
01stlxQT+P91FCITKjVqnVUqBJbAbUH75aFD1tzpo+nJmDS/ZqiggDYtiIpk19j0k8WIH/L6sxLJ
TF9iKeLwD0n52HQpPmTpbDeruT8UYC5VZMSbq8G9O8TrzLVuGihgilhHWTWEUanC7C0+Bahd1gw8
hAsGybteEn1uX2dnUeJrUSGzEa1j+V7vDW8PM4ba6Vubd7+LH2UPs03veyFN8L7IRhA7bxGFau3e
nB6bSvUG9UDLU539TGVAPNtmcyFNiOBCJQUQz+o91j4hIH8X+zQwLMfyV37KBEB2UlY46XIK7rcu
Y5SNRig4BEBRIu6gYjXxOPNUb87cyJaSBMtWVHDGPFM10JpCYBLdLknh6Hz0xqZ3a9BatQBvtGVM
89JVXc/IhftPG2NSS3TzvsULC+KFmXvZLnEh99TdK6nzp0YjuOcpjJa5bSFQ177Zk+3E5FtrPdLw
LmKPQyxL/201D6Pi9u/hewNEutSv04aZrHH/Gg8tXudyDlJT26vR+3NYBwLwyLVnaTuEbCMF521M
URRWC4x1Nm6i8b7hldNmL6b1rZtumAzpbNOPXegoeHBTwwBzvb46SHiHul8QJ49ztXjX4wTZYRD7
zUK9aBq2qmQ8sXsaUGBuArmHYmoZMytAvpfJk7hNcYSYNTONOcPODUG4WwdmBiRhCrfcd5iucBaX
YvMi4kszMW8mccVfi3R5YWwrU55BMAVG1uIN93Hs6Ie1ccFwZ+rojgbZqjO+KFSm8+rDrokWHI6l
dCCp0HH+e8/4a8100bvx6+gBWH4futrh+o6uzuSasPXvF0fD7kOVazleAnEFjp9ns5e8hiVmKUIr
IEkBDBSo42XLc86+VSYoSyJZTCk74O+o8pRQUbsGUjq833QXrMwdcEZ5YIM+Y9/uchf4lcD+XL79
2eIJAWC/aBYr13cwZbtUyxwrl7qu9fq8tj+CD0EnCbqs2Hqsu0/rEAJf7rO29Pok9gB+B9aGCZwi
aJf6qx0kliHbOcGhVAPQHmITkqvuYU4AaQXI9EZW7ZSdM7H1acjGsctsSCl+cYwWVY8pCCqd+S4P
dBTIveJAXfa3vXhp5coAASQKiux6lT3ERjtBtKHcFugGiMf7IpFMXa6LdGX7qBCvKMjGj/G6fSvd
OvAQDxmG3zDH9Gd79a69oMq7espg/8p8p6uDkxoqnqOyOoTkPhMbnTpe1vrSwlcY6exrxqmZh6A3
kISPKeBcpN1OEj8oEuzNU2706gAXjAYgcCHtYi/8rH1Sn7iH7n3QYcriZpl6QlAC7EVAKaxx89yh
SdEevXLqDlGa7vKmdrKIPGRavsttkGMCzWGJTKdQDV83ANrB2bEy7EPVpw9TZvskHj8wnIoIRteI
ahIdBUzB02jJkpCYo3pqzOxmnmufR/PjdWe2fRzOIgRPA+D4UU0Bi+Upre639XjTZswtaCF50W5f
OKjDmgYDHo0IzWhp6dItvEdOzw5dJBIPKEMEH9HkLELYyLaJM66nqIR3cxswXnyyysVX9FKiyZsB
vj/cZznCpjRNn4ccjS1eOoc3dm0/V2YNJhL9Fq1uqMENfj2CSGqp0fPIo6eI1l/JyL6oyvQcTdme
TcNpMAEkpSlJUIA8KbZzt6aqOw2j35HsqWzn3pmyynSiRPeBZXiv09jX2sQl/fRKWHKXZsmvoY5P
YWvexNZy15T65+tLue2/zioKRjHWbTd0NjoZygSMfHl226ojsHgUVy3Khx6VztioT9m8yABHtuI+
IB0zRgyLEPD4/B6W5HMCnOu1jS01Wh9TxIWj5eOnXB1QkLbu7LQNNFt37DwCP+Xk0Ty/UWL9MdIB
Hh1Hnl6k+76k++trsW6nuN2X3ySESmbRqoOa1YhFDcVN68UDO5jXo4KENnWnSWUdE7IlWM/rRWRW
RVWaEtLAHTWVC8hFpwZYYIyCXKtIPN/WkbxUTDgvc98Wbc8gaWw4hmAIeLOmn9fXbsu5oC0BHV6G
DljRd6iiOolztYEdEZUfQCmGhhP9rjGYRJPtLTqLEa7bfiRdpq6aYKbsZOYdKPIMLy96kJL91Vi2
pIK6dTgulRKMVFuyuB4ieEw2GneWmR9bpb7DbNZxyIsjEM/vIrQ61rgYrq/l9nadlRTsEMiHSjnC
SXuqkZ8oZ67ZTRJgEpkIwfYoic1E0yGig6NqU9OpEhk5q8wiRKNjdB5LBhHGPP8aWb1Hed8fuvnL
9cXa7C2+3CTBSSeAaxybBiaRRs/GYr/WPagi2vB+mJp9nRQvy5R7djvttG6JneuyZSoKzrOben3O
geWHBsjuvrPzU2+YJyWUIfVvpm+A54y6qYGBZMxd/O4pVKsEUVSIjsEWCb8ZuFqASVIiZyoc/hU1
QD/GnInEBjdfXBcyxUJPscR6M2fIfYP0AGyQfuEDkOc++5sh0ai5hltmTnQvo9jdXtB/FTWEXGNB
GsNWQ1y4NYXn1dJ7fa7ue6pLrF+qnOBGNDOxkMfFgt6iyRGUDnyXehP43dL79MVq37pNMjv4iLGc
dROciRKxAUREkGkpn+cwRsB5g+WV+MfN59bltgm+QxmsHNjf2Db9dkW3id3sGL3O34B6a3xa21oi
tzzO+7B1Bxmb/Xqe39+eZ/0El6KqSwgoEOinkROjz00FTsT5p518vr6MmxmqSw0Fv5KzKFtSG3JW
jj7ip4GeIltTHHQgcFgPTBITyCxS8C7x0DDQbUKaanS+DUxanaEZiskQ0Tb9MaIgVdWBC0/EjpJl
4UVE1uReX34FTqNuSCx+9UTvNufi9wUPsjCN1jzH7+vZSxJFThiQ8ltM/CI5EbCZX9+izTU7CxNz
iInGQ2opsEFTGY7gpoVFJDdKnknEbFbB19DxP4sm5g7VgagDXUtMK6oH8G7cpnHie8Ud4KBCYDrG
+8Ib91zWTiDZKzFzGBdpiHw6xGY9P7QJD5qM766v4LbHv1BNcBZqbcZ4G0PG8tR76q+VACkEna7T
zyjwVwFLP5aJvVxNwXMYVmLPqHDjvsZAV/mQexkqdD/qF/shc7lX3oF7tnfZt1z2LJdZi+A32qzI
+25tpipNoDXekzGIKkkcty1Ct6ipgyP7HSRybCUxTQbc01T/VBHVH6KXSGoWW1PuQEI+SxEcUzVa
xIoiPHx7oCGtNEFpkDxnrgkkIsNt3SiQZSf/xwE4SxScU0jKOQIm15o8Z/f2kd9lNxjc9eqb6Th6
0/fSH56T4EMp+0s9hahHnanVmgkuaY2bLqq7xywf9ha1vnbEOqnmBP7pXvkaJ+0ujaZgKabXxBgP
i46BAjXJTnMSP4xqLvHTbxng9x7uvBaCh2NhZSd0bckf3X8uvhQjzCp6fci8m26MTxbQ3UiwfO/x
Vcg0picTtJ6gs/b4D9kw+LrsVz5FRJE2OwOw7AkMYYwBLUtzJyInSo8F9YtQ9o7Wt73Rv3qLpKVF
ZeuLjgZhD1Ck+1iN79NlwvTKdDd1jWeX4yNyXn9H7eTlWREkowoy5GLHkdyqxxDZiOkrW4yHjIDP
lltHRkpfNZWHUA+fwet7O2oDcGMy7qS5+bjYSBeZWEVNdZdyQq9y62gt2km05SED64ZVumleOjoj
WPPC6TK0xk29l4NMPC0fU5sGYz45VB9Aqwxe9dZ2bVULSn26a2YUzkIkg+fKZ2mEuQ3UYabSSZRp
B5ZuV4WBpTP/AmjzAyl/2egQW6ZnaiL+rezbIcr9TsMvj3/Xa7takb+QtPLG3vA18DvPBfGzGGVd
8sqjeF9CtmYW+6q3DrPK/bjvdmNcBE2b3JFGeWmidj/3qZdplVtGK6qi7iQqCXjUfW2z0CHLSVPr
AwMFrdKOvl0pe6uyDkUMrnAw1BXhXT+yJ1ZiiJK0tpM39ktmgXCQ5cdlBoNtjU7RSvsyz91TWcZB
xRLXeGhil+RgN6b3PKJeNAHqviSgbE7bQ1VYt+jZ8MPU2kWdve8SzMtYzVqEt069rewbBCWDUXqz
VRx4yU+anXCfWVHmqLN6Y4wYfG/yyO3jAQDX2OqYnXJQRywm/z7V/Si5uVYn9872QbqAtmNAw6uG
4JLqcVBijq51j0Xf1fHE8kckWN2EPl+/INfT/E4MEqboGaEmcF2FSwPohYNFI049YgaKdhq11NOt
wePGa2geWu5pNfOvS5TcISJdb1J2ICOa4V8SCqNpSjeiS8CNXBLAb4uxNTTO6BplYi9YNlRFlqyp
TRiCry2ql6qfQ3CFX1dm00MRDeO4Oqb53+P3p5yUaggI7mWIXFo0roURnTZ2e1o5hdl616Vt28RZ
mvjaUtueTzk2q2m+8PFe5Z2rNQ8rC/p1Ods38IVaQtQEFNlF6RIIWnI3fFwfynlghK56nwwIm4Zd
5jWq85EqEyEYBdPB6YQWBOHiWfKKUU5GusIQVf3zUj4YiQz+agtHHEPtZ3sXYouib+YiTaHZfERd
HGSY4b46tE7mRZ5Mn80L5UKUeIJVljBjwgnO0+YmjOP9yPu76xu1aeQY04LpgcPpHf5zm6VpaVcT
9bLpOcTITmH+VBIZ4vu2Hmch698v0qtID+cZo9iXRvvGqn3a/PyAEjohK1qSTQwRPWLsurQpbfx+
ixdhoVrHwahxL3aS+vrmUT2LEeunaWaYICbDWsVM/xwb+XdKUp+Prd9b0+dhkqEBbadGwOxhqvAL
6jto5KTkdRWPkBdSFfBW9XGu869KZv6cit4rhnA/zvRYtb1vMKA0580dBSfAhAexmqu+gfa6j6zy
+XOEYHNSeBTmZKbe2EVf+QiAyCTgifX3dSnbi3yWIpzhSAGjcjFAik2P9rw4HZ3devw5EA5cu0aS
NfwfS8xUtiJusncQx5ioHqq6qkGAUDn6McZYzoC4PfRqPweSqOYSnOvm5bqGm0fOIAZ8vQUcBrGA
nCVdabAEpxrH0gnR1JaGX5qlktxem9fyhRThzLEhpq1tNjDWIb5feH2rTSb6lfgeYPC3qV0dZwwU
Y8I5uK7c5vYZBhAeNIOu/A6/H3XGFyB81RX8SdF6Iak9i5KDzbXWiaxsh/+RjJlsP88vBAo32jTV
gFfJILDx7R1G4wIbCdE9ulm/YUYPHrmQIZhua4j5VpRvLZ2KIF2WkquYzMHCJga2bixfm6i81WOn
NzzLaL9dX85tW/lXmDhonCaJoZR1i5q/1gUjkDlCgn/HH8p5GWcxwq6BXghwixnETMmPELxtWSVj
2dm8Ai4kCNuUcJtqrY1VM+YedRvDwUC+xBQ2RZjmyqVngVpGnNeFawKYuDLgXCmDz/riU8zp0we2
40KEcPfXqoX8RYGLxuwDtR89HYjekwxdYzNGuxCyGuDFbZkrvCRTAg/IAAKQ0++WCQbassH7RdYR
JJMkePRoKWoDTUHU05PbDtymumUcwpwdSSJDiJRJErz6xKo8rQdcZVpzn4+dE+uvrPu5LKn3Rxsk
9mOnXYV+TBVyoibMnISMblE0XrVy5PyZIOHEdOB8aIkGY5ssZJXY5EbcQN3ckty5Ept+y8Bf2AIJ
QR+aRdCnCx/IhNelLluxdY/fPd8AA4R2F7AvIHnxu7UZZgfsMAtHv86noKRd55StcqrnOShVeFIa
2wgpcsk52vbaF1JXvS/0mtcsOzAUsXyYIyK2R/coMjkFwmmAAbW7ptqHH1rJs56rp72QWPNE0YDh
Tb2++dqm9+i/vG4QUpUE32CB573iDa71RXPqAwDYJ2dANcRAZgZhBHB4pPhG6ydf2zrBUQzImSiz
vi5iM7tDNDjWYKdOZuAfEt22ACXIxXYJjmJuDBPJD+hWqj/1+WFonlb0aaXcRcunuTyGxS8NdDjX
hW6avkU15C8IQQ1QOGFKvkxta0CmWdaHnCg3+lIGfyZCuJRSnnc052vqQtWPPB59sBfurovY3KML
LYTjpSMMghuHi00YmJcizDIQw4tz7SNpdRsvXrxLbY2+GeeFdS/c4PkUatCkne4bu9xVKnjPlkQC
fLKpDQMXiLVKQoz3+yHKWGt14YKpqKlBMvPJNH8ko6ymsy0DqBsUTOU2inC/y4ACkVXONiLI/BCD
uDMxTjNaiq9vy2YQh/Lef4SIJfVJT61KzSEEab2GBjOLPW7+FY5f8klmx9t14AtZwqINo5Jx5B7x
ij9NnuKUHqYzg8gfMCl0QHOh19+B1umBp67pX1dyayVRkTMBvKlRwOOsf78wipIMHQDdDOqpRf2I
4aHHCclLa5R5vq2DeilGcHypMthNieeOl8f2bkqWY0wNyXZtawJIGc0Ckyw++XdNQjC2zG2OkGhR
QIWg3xkGhjok7cMyGcKVpCZ2Tcc17Job6mjstVRVjxU/PrIlZ0WELWmqLO77ZEF8ou3Bc+i0Nlq+
Y/fPhAgb0iCfX3Q9ggbVTt2wedanCu+HSCJl/RXx9qGYjfjvngi3T7ZUlMyoQHkTMJd0zK6qCujF
uVOmkhTVZi7xUpJw+9hL2MbWuvsrmQqrnM7JvVm7WefsGIhlUTharJOscrRt1Wf1BDeE/heThRxC
+xKFl5gdtYZ+4G640EucyxySuuc2pm4803pKyqe0f9BqWZwq2SVx5JIi8laKDjKQ+8ATNQiR3NPr
Qw+4oetGty3IwsAl3iPIZAterhuXOgIXy3pd38zhyRy7fVn9nBmVXEHb+3KWI9zZxlxNuTkBgS3j
0wE8W45dyNrl3jCq3pv2WYbgboyO6ZzmkAFIuH3TgznaaJugbdLvgM4+FizymmXMnYZpN6Nq7mKq
2KDfTPYMDOB9M04OmePjmNiHKZ0DyqZHgw/31tz4iqHteNV+SUj7UuTZLq31X8vIvXruwExNv9NE
e2zyGI/K2avqbHKXKr39f6Rd2XKluLL9IiJAgIBXxj3Y3p5reCGquqoZxDzD19+F+5xjLHO3Iqpf
6sUV5E4plUrlsNZAC9TgkvjcdcqZ9tLj9Y3bXVBFtjQVHN1oaeMMnWjZ1JcjXjI5uNKtTPJDvT1e
F7GbM0d++b8y+DJsxbS27Ob1oSmx2yIcPCzuQwpEaLBAH8JJseumua2X5jSazM2zUHQH7133W/mc
cTJ0wExZCI+oMfRCreBwqZUfqVmfMqsFYLIqErh7mWwU5qy0mqQ5tGII7EEs3a0l3071B+1PntVb
vThDHZQ4Zi3F3hX17ag/q82IZukEuLuh4HSL9FmNaBNKsKLOZ1SgkWXT/WZKbM180ZgoG7u/S7BD
ywA4LbrRPwrJ534aR7b6eRR3o+6llh5bSuwVWS8vRcBBu/5KeRfGXSplZgAGWl+FReFffUOcKqlf
DF1FzbgU1A1EorgT1kUgqUpLiKqiR9lylLx0mfYKulb7+jHb36QVBpGaBAkkLrjICKBgiUmQLNSZ
k8WW06ILi9SiLqGdbbJ0ipoo/LxhoTrxcZtiOuSWVvcygIqe1PSgKeemvR+zG4v+SX/LB1HcubUi
oqFu2smuHNCT8tXwMRfX2isKmVIBWx2dBWA2675Kz9cXci9k/yCXO75N1BZjqjWyO57WpLJyyH52
APlZAU5GFxT0h8yRA8ONBXfbnp/8IJc7zzpqEeAObDHtfhoArBKdKo89r+jdhXAib8coP4jiTnSh
dGEUK9jFNlpOzECDDs1v06i1DasXPE73UiMfZHGGmTNA5PQ9ZI2OGVC0Y2Gg8sXwWre5A/DznSgR
LFJt/fvGWfUF1fKFwGryMmh72RmWzJbKRzot3nU72TlwH/TiHFY7G4oyojkQxdPFBg+YDZcCJhXh
YOq6F1w88kEO56uGsSqAjQezKNFz+F07aWDZS27nb9oTxpjWGcfMEaE/7KuGNyORkVGQ307IZg1n
THeokwrV9Ml0siY+JWS6VZb46foK7vuSdzGcZqolhbTKYRnxwo4xAoECV1cUk2PXJx7QY4Pr4vYm
FLCS7/I4V5yrrGrMEGoBucht7eWcBLO/HmgR7v/u+pm6jOo9lS2Tv8skrUmisURvEGl/JkuF6tdf
SvIq0GZ1Q5/sYiOEW71ElcHAGMMu9MsE5mHlsAJJLKc3iwhEyPEijbil05icJBjilZEDZDawLvsS
A5t/EAJYaAr977LxdwsgkfSpkCHElJ6a4sViD7nypMn34SB6GO2Vfj+I4u6WmMkxZTNEDT5Y2Tzq
ROjrHb4Y3pBh6qAK0AJ7K3pUCtaQcvdKW5ToT6GQmZLeL1HZbjPNLsdKcI+8tXVfMQyeGyRMw6xP
J8ihmVu+Jgfl0BwsvwwwIfloHi2n8xavv+RPM4YQqkB0je36380mclfLbKSVouewfUP6VqZ3RnEH
NMPFEpUUldXirmm5rvbGR01zk/ZDAjnZzYobYYEtfZxt3W+DfnQ6IFagRdA2LwAm6L5Lf9KcA/vB
bAqaZjQTbUcfpStAs5biBIcvMehB0qcHpos6aXf9/go9rFoykqE8OXs3SpqUR1CwaI5h/qiVx+sO
ZHejNt/nNorRVKkqCd+vDKCrd16pPXbRhYaiThaRHG6p9ISh/DdX2Cj1hk7+VGO89ZTQPwozNuqs
P2NjD1Eoq1NXQZ0Uzp14mV86Fc7z5Kz8s+1PU5CX2j3MG3Hc7a9qMynGElpN9RFzopF8rsbD9Q0S
ieAcfJfNZg0qY9nVekBMroWdvE4PKk7Uv5PD+faRSbq8mFDFJMGc3q2TXiIcy71hIUv/33KhNeTj
7qRERs9sDF1aT/Hjr6mbO92Jgv5JuZWOIjK4vYVD2xSGKExV/sxy0mt63hm5hOuXgRmQ9Q5NbjB6
K3hw7dn1Vgq3PWWZjZIihXCzxe+sedLz+3F+aqpCIGbPDVAZTy4D5ZDPtClsmrQiNjWko5tjoV2y
SXBd7C/W+/e5c1PNU511iy67jUQOUl2f8kG9LPI0CvTYX653OdyBQd6uyLoGcsoitc3mJQRMzIxr
VjQwuRdUbteL25YQL8ay0SFnLu5I508ArjZY5yzhjR7X3vWTI5LFnZxQmY0kZAZugZza2YqShqy+
JN8WMaJLQHv9K2l8O1CEngNGS1iCSprYJql1qPrQj3pQzgzhKTQ0gf8RWB5PJKCkaq8pGVZS1u/Y
4luiuXuB5RlcPJS13TJnA/QBY4wUEaSV7EUWmR2ymHAtfKCAKFwGBoaBSjKPbhLWnTHUKTZJoeR+
7OsQw/0hcrnGX3XXY6JCtk5sSo4L6w8KM0+dpd+rRL/LJfM05AP4HjvMRBBPkmNnoZJHSXRs5NaN
lvpCjfiAbjBwggzMVuVXDMTb8SBdGKN+WQyAUajQzSC9jnEb4Q9JIBPjwAxkFaTeGdooyMs8mBrz
rpeLW8XoAPZQnpEFABVIf2+V4aEDVqQdtvRvddQwZNHNrykrzhZtj0PIjkmbnft8vMOwJ27XLDxn
43APrIRHjPWcQ6kNLGN4DdHlFxGlcIFpcYiL/pbMw5M1grF6WmaXLIOft6GXx41jherKSHLRivwm
TPMg0qazPPd2UjdHgEuNtgackkyhl7bpnapY/NpIPBkJbNrMfqyGiV0P5HYK+wsb4xulUAO1G1yK
jog0zL3R+A3eoLPUoQaRlmEwtvlRl+Mg7hUkuqOgrw1PbaQToF79GonvuUgdZWgPk6YEBMQZGPC4
WQD+YFuj+TdqjoDMixc7zhaXriWohj3NBY1sXEJf86adURlgz6lpeRbVDuNIgqpiT/ES32Vl4cdG
eb+Y9MaIagvkQNEdAHO9SGGJHY7paNdLWzuWNUneHKKlsMRHdNXCZhRPSWwd6ppgrmOylVn10860
Z0YAdC65hOR3ppxd8lH7Htd4h8m5Jxn5d2loj5UxPCu19lzX4QtwZl/MjIHDoItNb47kgMXFuQSM
ASvj20E1PKaiuXxe3LBRj5Wk+pY5fNe10O+K9lsEPJqQ4sU30N5u88wlWvRaduTQNuRLnmTnMmWn
ci4VxwiTW3lC/jSpAK+jWnbUDk40jhgoTN2W9C8hqy6NGR1NRu67sb6JJf2wdMqxqHUnb38MqE+G
JphhZAzCNuphqa2T3JKbpTKwhUVxWgBYSLX6XpItjyrSNyJNdzIx7wia1VlYeZ1uFvYwxrdF1C6u
aoQ/mjyKHA2v/arLn4vEyoE9KtmEjT9U1hzHhf2aYZ1Rlcl21acHZQlfyqK4rAlgaf4yDuQil9l9
ObdHNY48tUuPbZnproTxdIClpDhAIfqxncZ+Suojxnwu0dA5c6g7JK1fNRUjPwU5LqrxWE4j0FTA
7Eaoq8bJqUhxT+gyygGz+TfQXzMwg5vnXJ8xaxw+hpZyIAUpgNir3VoKSvlxmDt9lZ7zKEaKP1Ek
B4rMjs4UL2yx9HH6NE/sFMtMA9Oz7DRoQXYHnNW+Kho7M0OXmMszy0Jv7NLDvKAG0TDVGXvrTPrs
Dm2GP8M0sQsJZGnUPCZDD1Ip6ZA1xK3M4jbJQUGn1D+asXCGTD2nA6b9mix+mub0eS5rDyfleyPV
TijndoXhsXhcDmxSb1B9Dma2fDHi5KWtq2Aoovshw+N3Wk7o0TtQytx2neXSMfa04HVgY3audBsl
fq2U6IQ3j8eYfCeFJWABSj9c2Gloqh+YynDLvDmSEFQYS/1opdODPMeHiq0+DrMSA6Zn4/ooZ9mT
hrdGuBheGiVfo14Lrl+Su+nGrbvn4hnFlNhU1CbCstuodpJDD5h2yVOCtgFhBrqCfdGznqx52WsX
DBfZjIWESvgCifrFDJab+SWWnBzvjsgG/IoaSMHaiwy+WzfyEVU1L9Gvt4ERvxB18+1fqO83HRf6
1Iomj8VEESr2sd9GlSvDtwD8w7++xCIxXNSTt0tZFYhWXRVDpNbfcgzCAlGLzn7s8T9VNO69UFTA
vU/QHAZ2H3eZj3r5cl2H3QcJVQhwPNAuDPIvLgFUpmakgYZadqO/R6e8q/xuZSaenPQuPWNgVmSV
ayzzyUY24rhYRzMyqlgZxhi1IHsGoBH4TdAdGGAQ9kWc3d/doI0wrpBg0JDO4QzdlhkVE1CaAVZG
uEN7jRnWdgXXLdw8uJVxjvKhh5TRMWxgvdoAg4xs6UfjjW52WLuadFHabjeU2yi2Kr4RqWWpTEoC
kTqaoxHCFB167910upHIg5kErQjtTySP8yVt0+m1VENeetT9PugOerA2qAqtY9faFUvFGKVlfabN
qjXZShdgkf5nZroAx0/4be0fpXZ9rP0iEHUi/T+b9y6RcxUyRalVni0ZM/LVTfGs35S31J2/hrVr
BEMQ+eqxUQUPwH2rfBfJuQ0pTUAA2kJkL3t9f5gTV5EFU9i7IgglFAADBmJpzvBVaaG4TlXkHttT
1T7V9fMgKi/tO46NDM7sWU+BRd8g4AaB8MMKcbzYkkOey2Pmxd4f0B5gOOldIc7gY5TKQeIMhVKJ
uZJhBRjD8oBz6V73hqJ14+x86gFW04WIUNRO89O6cpSlPbWJiOd597m80Ya7KLsMjcRMgzamLIFF
56bDoAlpn5fkblZ+XtdoN8EPM9DR4kjNzziOESsSKVogq/XYXXSOnRX9/iUKWrc8zs8NOJBsE6+F
o0DsbiywEcudK4BQNVmWwDrWPBd1khP7Ld+XN0BBcWKGkVf1+brA3Z3byOMOVadLMstyyJPi8JyH
IPCl9cMIDo7rYvat/l2Oyd3HM0a7yjSCHIPUxyFHmn1Bt1pRqI9lN32Ji+Fg5YpfRUiGS7NHysqx
kvH++o9Y1+7THYoUGAZ8NPIZ0HLuKGN9gphgDK1jlqXeGHVf4lJ50BHoSnXrLYYiWN71MF8TyR0M
nRm5jilHLK/VBLGVOjo0va7V7g5utOIOBQitMVQWQ6t0iF0iSYDYXm4zJsrCixaPM0wJj0GNzhBT
LoYzAj7ZIgdt/DrMqR1qr6okCVzKbjcD3ejFWSbBawwc9BC4wtgoNy1uz9HXfHqOhMwB+7sEIkNL
s4BBZHLB1aSYYS3FiHvH8hUdr7P++0+26P373LUCqlTEAWsKlq5j+fOxq0qnT75dF7K/Qe9CViU3
sQ1JZlY2FbJtrZLfGCPA3rWydhMJibfR8NP2V1UjP3FdpmjhVtvcyDRaYKjWM2QmllMkl5Y9X//+
rsPX3nXijk+U0zbrFHw/fm7HwQapBJ5EvtpeukjUJrF/jN5FcceIVYSFUwFR49qDLiVekvenpKIP
1zXad4QblbhzVGtaG49oHn0z65XBQfmCUoZtBKgavwgDw/UV8sn/4PbS1141wJFxWgG+Vy9onSkI
DGW8ZWuUqVcGDvC2BCL++d3uCLqRxWkGeNfKSkemuHV/0/evEbno6VcanUPE2jTxS1Gj7br5n3Qz
ZAvzKjL9jFAyxHITjmOjYCBGOnRHPdI8GqkPUakJRkP3BWFY1wDt9WeMEoap5Exf+02T4YXN4IPv
HLX42SWC4PMNb+yzQu9yOGtnbSZppoTNksBu7xewc8e6W34OZ+RAbgB7cZd66xgYs2lQHuLTgrK0
6V03z71TgGE+ZLIB6Pt5ng84xqQ2JAXWSfXDCFbnDllDwyhe/p0Yzlehe2KJqhZiskU+o905tqci
dMOy+H5dzp5/2qqzqrvxTwnYijGojrh0Bj6ONCW3LM4EgeKeizLWIruGAWgk4fhrqiiTyoqgCi3l
32M6qTbruu8sVu5MhflEyr5cV2l3h4BVAcNXNE3n8cXVWmtSBsAHV68eNBYw8pvogore7qptRHAH
2SCFRTIVoS8rvDh97kVefdcHAiz6fzpwawYCcwbMCugQ39BAxcN4OqSt0/o13kCVZovKuXvndyOO
jz2zrjJqmALKuVlqD+0jkW5b6zmWjtd3Zjdi2crhUkL1BChs5Ef/eYWPPyp/OiwBOEVfE1+E7SJS
iYtYGDDGZX3GCoZxelbM7AEAcgEAbB4mOf51Xa29uGKrFRe8sMaY02qEVsVMkAnKH5akCpbGcsK+
/ypVrZ3H5R9M8VlbmZx/sNK0qjAwuj5bgwLNW5iUV4SU0yLFOOdQRxFFvISoTDUONXvNfpZ/WQ6R
73pTEJmJNovz65YOGtY0gza1Vdtd1x7ihdiDXD9LE3u8vlmCo2ty973UDPIiAZrelZhvYnZL/oOr
cLsxnGuoIlVvSAe7I3N5K1el16jWkXXaiaq1qCFHtGycl5gAaB+3JXRpPSC13qC8g0x87MrfQKaC
hwCmojE374oaFXf9+btv4odN5CpT8YiChqP8LaVelKp2hUbFsXhAykgQPu/7cn0Fm8LEAq7bj9dT
urbCx2sqqAD43GKO/jwUHuhBBP78LcrjAwuDvMvhdq1no5KAQgW9Rv7qbZFW8CQHfXxf9LvWH7z2
mJ5M4PaDPUzw4hYpyG2hrOdTDERQ3PODclvm1u2UFZeuA6DgdbPfzdYYBK10xKTk8wRzr49hOOi4
hVcN61Py0HwB99PgrLxTzZo5UVO78TXBaft/LrJ3sZyf0rq+LIEohg4rXGMFUjRuc8YQo+Znp+K2
BHuZwGD2j/e7PM5lUaolgKuCvDgKdB2gPIIrbH+/3r/Peaq5ysu+GrCMVWse0woLWcnetIjQwXef
Ctvt4gw/C+W2WijkyKcV2jo5accceWo0kwbXDUO0YJzls6UiMvANUaVBLS9UlWdpnv66LmK14c+H
633NOBs3jaGp1dUlZh3433+W8gVzQCACOVvzhXYPivblurzd1Ptm8d7adzdB7SBpRtQba8T5fXaa
o3qIPAs0h0uAgT8v8yJftIgCq+CHM9HDNsVktTpWnmfpUa9eExGqlWAReShmNSNFFa7nN4Ofz73h
vEJoaQdDYN+rXV3Zq7dK7GbpaA7qcmOCGLPOLwnTL30VpTbmuGr8076aLBQ1+e0aIBAPDNNU33Ct
Prp4ZQAiXIs0F8CzvCx8zkuRb9/dnI0A8lFADj7sKF9TMOiMdZtvGcZ+1qZVdOYAfExdsUMCXeDV
dy/mjUguImxyGhthBJEFcE6nXnLmMgtUpE3gnZ8Fxr4bpG1kreu72bFQJZlkyJC1eorWGV8iTK80
mMJ0pd/0AntByST0yieaOkIvJVra9e8b2UZkdbImYe/WXPxyTLwywNT4w7q4aHx/scBCLkrYiERy
DjgimPysVmcyk8qerceSXnJTdIuI9o/zviSvzbyboFeZuVJ0HxY/0FWREtGI//7tuNk7zvmqGeaD
AGq9vofQUY3di06WtxIzggDWrwXZk32lrJWz10T1js90zTNyQTOdYSjAIJZDdFPVX7sMuOvoL7tu
k/t79C6JU2vporElGiRpoWnLNDyncu5LunB8cddZaRbGBGDgn2fiDR0NO4sF5NgVFR/TYc5yKNzU
pcfEqY8gvHfDtR3FFZmgSCznULq8GcF+DLFKGd8MqnaT1MYFuBN+x/RTP/b+9dXcD043anLeZKjl
BIQauF1CWv4GHfgtZc2zJff30Zh/7ePyLunHY9YOT2Mzf1usCIxnFdLAZetXrD3qVYmOdiBB67Hg
Xt/13JvfxXmeaQ6VtkQjutsaa1PmD0J+Xtd812I3Ajj3ohtLkoEuDu/PeQLXpkW/1Zb8nHblMS2I
IHDctVldVS0MnJifx/RDFrdWg1jINau7ojiG1mVMn6+rs7te7yL4h5PVMisOVxGD9WBEt4qo42bX
Ljff57IrEyYASAGaCNAD5TY1z2aUOF1xXoafIHZ3ruuye+tsZHFnAHAx/4mDMS8Rx3dpowAB/dHq
Hmn6zcxFw+SCzeEHdQCWFI1dDUtL88EHyXKwZPo5DiXBtS3aIM6gZUUmipVgg3owoGjadGgGdri+
brth3GbdOJNerJQqGKRZp+K6Y+H/U7ET97vsnpyNmPXvm4t5irUxREUAOdAhvQ2RJk/N1qOdHEgh
EbknkSlwlyVaXanGKoSM0atxCfF2fqMxT14ScGlYmLBeHCv4xxkXolF5kV1wF43V9gyY91AzGn+0
8V969hQtAh8ksgnu8YK6+39ElHoZULr4qiy6Lq9vFnbl42Y1rMOcC8g6XD0fHtsGje/z4sioVTeN
aCKN7PsIwOvLVAdWAT8321gmWtnnCXeJSW4LdcAgKEZNyXGgFVjZs/l+VKKnvJoewDMZyJlTN8Vd
0053etN/o7keYLbXMWvmSKw9x3H4mJvVQyLVZ0WNbrMazXYlu5X7GrXOFyWh7vXDs8cCAkRfGeAL
aNj5jMDQyYuxxDEuBDnoPRWDiOzHcBM7bUBRY/c7TyttPUIDqqjos9vyuhXMnSejbQF6iibUN8IT
oEU6sd/gBbZGGWCnDf4ssN4oyp2pOEwBXzFC0RSjl5LdB/9EN5JDn0xbddrYloQ1/v1n80Yod5oy
de6HuYNQ42n8e3FzLwPDUO+HEKl42aECIsP1/dw9WxuB3NmSStq0ywCBlhyfIjqdzQSsGtdl7Hqn
dxk8qHgYg3MHU9V4ik31S6HovxSanlRWeyOmHtpxPgx1IkgB73qljUjuHo7H0UKlA2qpGjI3Jagu
mWZHQHW5rpnoNPCEzENsMDKjPojwd/E1B6GvH9U2spYndtS+lv54wHzHk/pLIHYNNz+lCDbqceFo
jfyAUYZvZyG+X1z9kGHUcPy2jgNPARKJonB7t/vbQIQPgl2wbSKx89E/pqQdi3YtQ4yn8o460yH3
Eg8BR3XuzjoA/jD975RPmVOekV/06rP5KDbVXR/9/ht4MxrawmDamkQwyOs8DHY+oaj0yiLBidg/
gxs5nO2gh2NsKtRR114lTyWDNy/UTYBDZJMh9AupvCm1526uf+cTmL6BQ5+kwyUx9EMlvCt2zXjz
U7gQzwBAX6prUFmbbttqRq3zuY5igcIiIZwxGVmfFXEPIUn6RW2etPR7KKJg2PUyGz3Wv29ioToD
KIWybp28XOTssSofrx8IkQrr3zffb5W6qiUV31e7U2haNliMbUlYi9vPFWzU4K4ghelDnK1qrJxb
BIQfpSM5yQ1iKz8S5gpEOnH3T1HoU1V367Ykk13iUCfqq5GIOoqEOvE3jpaqZbxWPzoX+SP0ZEu5
DWgl2wqaEzBWv/zBRlnK27w//n2DpdtsVCqZRsJaKAWGQM8wwRc2Zk4uic7wrr1txHBKtUlU6HEF
pcLmfrLuZOv5uhqi73PusK6BWFCs4eLUPYXkJom//avv84MhelZlers2vFKpBSVGeUlRvbwuYj+e
el8jHny4ieeiZ+ytcgl8apjXqTskjoHef2LTzo6EI0SCRdM4ZzaBYbCRgXbldurvrnxdJsF7WKgR
58hU2ps0ZKsXuAzuGprGrnaMbijYeLpAOirH6yu4bvKnS3izgKu+G1teTD2cB0yzo67WHRmyhuyo
eLIQZke0bJxvk4sJIBwd9qnqDqFyE0mCnOS+B9jowXm1RFNKoGRAwNRMv8HvZdhTTy4E5LuLcodG
ZeSV2EubF67M0AKT9Yajaq3AgYvWknN2aPQKh9zAWsqnFdyEBaOPoWPhDMquT92oyvkF2klaqocQ
Y7aJrYa6vSiXdQ70umGsP/aaYazKbgyjTpR2BrozAgjyWtFfERiNBwMsVGjsGWfBwu0GRUiYrdMg
wBTiGSEgRdbrCF3BTfpj6v5WyGC3M6JAtP1fV2rfDE10j6mqaVJ+6qSuOkyErM08c/0YkxMLv13/
/n4obb0L4I6T3oeDFTXIYaQ3xmU8hUHlxz4AwL6lX1p3hTeJv6e/RS1KuwA7xkYqd7rmUstw/UBq
6c1AbgP0Y2H3d60zndc5uckjrvZFDTDj6chnEQbf/t69a8wdPExDdRFY83Dw0uacNJoXhrd6+Dqq
+R8Zybsg7nSl01jk4yqoYzeSkTiqHLlVfIiIqFdk1wWbKwgBEgQymnk509fBBs2iETNeOFc30aEN
zCN15afend0cE15UAOqyZ5QbcXzTHG3n4h8MFHCHv6gsd8MiErjHN5Aj/jQDbxLEWyCoQo2Du1XS
qk0XoN+uBbbmuHwFptpd8cwO5snwwyD3Yn/8pj4Ur4sj/b0Ovy6vzYn+FLf87HaPbH8Hdz4ysEsC
8BJTGm+VFgBFqofUte46DN8qTv2LucVvUc5lz11uRXKHQ5OrWo3XkQO9/RoWaBmR70blRXDuyY63
3ArhTsFY066sQ+jVt+GNVjQZ3uoSklcMY+sTwCWGo0KqG8xgeJM5HLJyuUO8+icV8O2P4E4I4BOs
uV4ncVVSn8xEOrSyCIR4fzHhOU3QF6CVintWZnKxFGpnKkBC9tM5seMysRMAX1xfzt0TobxLWVd7
c/dYNNSoOkHKWJ7r8TTNgrBRpAV3GrQ+b+ZMxvfj6A6oCl5dfk1SS6DEGwH5pzO3QhuBMFIHOSXn
RjRVlarFCteJAFSZdF85SB7eWa1dfdEAeoazeKkC9Qj+G3QQetdXcO/2BtbZf2XzvAkzEFnVhkUE
raSY4pDGU9NIvxgF7qCmOWoG5tV/J4+zCyVTI5B7SVjRWLIVzLF39J7Rx7CsHTn9el3W7u5tdOOs
w2wlfWEAdHKXqbbnyHzI80shFYIazm6P8XYJOSNprSUZphBiLPqaU8Of5DFQ5AmgFelRyaKv+WLZ
i9bfylnuTJUsCL/2ldSBfqQQIGHyRfZG6rS2Rp+Ou5iHgd1GhS+JeGf37znyLoMLJNHxaRQWoM7d
pbfXSCUqHSWy1e8r0mYVIPiyblrBRbRvl6iLouUMNVKe6gJQbKA1VXHyVhZkpj0tOlBicDR01TGn
WWCUu2uovt15mMjBsPZHN9KGXd/GYUzcen5OjMaWdN3p48W/bo7rKn065hsp3JW2tEOaEgIpPT1b
LWr5Bxr6JQ2yPLI7IcaY8rZEn+UBfHO9x2VMGn3USppCUFL3CdBFlhRD/HL+anTWy7x0DwkwpgaL
noxqulNb3a5o6C6AsQRqu/yklfojANbudDIcAKXtkhL98nIf9Elz6LpMsXPDPJltfdBJ6rbUvG+S
aXBIr5yjTJ4cjDZ7sMmbqdRSO5bpfWhUp7zKn6pUz+wxAzl4XpymRHeisn2N0PJfA9mH6sVDpS8O
acrnIgdeyTRErqUTDOUp2SWKi4umxAerih9JnATlPLxk7XIm3a+Szi+ULacJpaOx1hwJ5MRlBTLt
vnk0lOhHXf7Mzckr9LB18jk+R33t9pgKsCsg1ljyeChNCZ09nderoNeu6HNYN6cuqoJcRV9uh1FK
qYsC2YpfddmygdrrKvjP7TDelcizgx/sEAMfhtbW00j63JawaEtfn4xeVuwh1A4xuLltuRxs06r9
FIhMSpO4Hc0D0qGaY4LEA20/QF+delufgJik0EM6TbdWi+nbWD+VxvilkBcvloHxAvZsYMfbRske
9azwh4geZWm4lcbKxnCtZ/SGr+QasFxb88aQE1drR1eZTBcNMZ4Rlf7M6gcmNc8GnQ9Rovvl0Nix
wo7zNLgFtf4ylOk5VUgOSJyEOuAFOtRF5iUkuo1UXN2JoV6qtAGcTvRay09WiGupI6/FMvrLPP9Q
6r5ztAyYVkaGPt+mzGxd7c+FIp+azPiV15FuzyUgxZMZKOZLGmNcNaltM5GDWGfIi83at7Cgl2VR
f6TT/B18gKABaWyjCzO88szvhjY81VP4YBjhGUA8v4p8+k5ycmxSoPlkratn7F6XqmfSlU+mPAVo
5H66foLXi/jaieIulC4lKLKoKXElojEnosrt0kdHiSF7OFqemZrHygpRsWwF/mlf7jr9hYwRAFS4
AIG1nRwnDQKE9Jgc2KkBZoXqMV80LigQw7eLlFk8phWDmMmPDiqwh1HVATSGcKB+dTyfl/F/6lic
YwrLQSHzKqdzBxecH+d/WtBUL7mIwpv9d4RGUMOxLBP1HC7UnTOi1ibF5cxm62cLrCVfz+MXTIcF
ad94c0H8JkwKm8zGhenSIwv13Faj8jbKq0OujPekKgQX9lsz8Cf1Nz+Ju01NZgxdbeInjc5aagVH
bQCQlUdEfU7tKo9qQH35UGL+9FfiO6IF2XuFmxvhnCnNNKqsFsx57jxU4LJ4ApOU3eoRPNDr9bMi
EMQDP9OqjtB6hMBSzQF6NS5GbudLkdutPJ3LJhat6u4VrlEFoLoYq0CfwcfLbugBFJJj5tYFCL4T
aXpQqJOTRJV3Xat9MUAAV5CF0pDS/ygG3KChGpYG9s5sjsbyK1xaPxkbwXl/Kwx8NpF3MVyoYCTp
aJQNRcBlZHaDLhpQqLl1MhDHSpXbVJeOs6r7pEE2tiEvYdqdIoL3Qp+pPjVyh2mjz0bzlAzN7TgX
f1cFBcj3ADDlBI7Z+kvP0Q2PpbSB9Bco6nA7honDitjvohfMsbn9TG0tBXtMOaLLyowbe6KZHY3D
EROXh+srum8n76pyG1crIctbMFO4Faldovc3phG7BcNTaBFx7+6+FrV3UetP2bwWezk2Iwqv7RrL
bwtgIZloDkCkC+dsFq2ue6OBEQJM0m+HmzINanO4YN5BYCC7gnQVOSeLyARR/0dNlrpO80ZTlBXy
zx7SB4xv2pS8ZKL5yd2QdSOHu/DGVDW1uCPwFoB4rsjiTCFIyOrhTu3QIxL1TpJqghMmUo07Ya0Z
tnGEgSLXyhoUvumLFiqaM2mRM4/S1z+wvY163DHLOmMeVElVMLh7awHE8f9Iu64duXVt+UUCRGW9
KnSc7En2i+Dx2IpUzl9/iz7Xbg1bt3k9Bzj7YAOzoWqSi4vkClV4jsbRG62odxln1WsscDgbt2pE
I42WLVf+S1NeNPu7JCqNPXsvKYbJmLsMgt5pC8ULHy2iH/W+J3GHMr/429zs5/mKpNf1/E02BKp6
Z5uIA+JMbxhiWWmYwMM4tW42zTtlFsmLnJkAB8FZ3di0mZWmLZpb5N1QbnM79rriaz2LWP7W5wwa
VpCNtPCA5pYltWbQZMO7eoaioflzU4WIsAw3eXEjB4Ln7JkFsCGphkFUA3FiyG9/XJ4Y9/lymAvU
DRZ3Jmq4e+rM4+M/WhmHwaZ14d4qtOgmVgSMlm7K6aEmu2YQFBqtzhhj3IXWPcbB+504A3lqpfcz
tIU3iEs6UEp3OnSbksdO+efYHhvOAouzgngKq3BAsRbYZqljZcW+V3rBcFZteQHB+ZqgC2cyWYBQ
wnKvGcWVNGX/uvXZKCyi4H8oJMT/fVyUQg2DpNLG2etB1Jkeh+ZQiXix1hYFpGEmymvR0STzuSoy
zm0Rq/WMcpNvMrJvMwTDIhUETkcyCFqb1iZsCcX+vjCxoRzlUmZQWQW+l+ss3F824fNqJEwXo/fS
EPXRkajip8skkRHH5eyldbWbabqtsgYd7d2h6F/lcMaF/Uc8K5s0y9yZhpsUrFVSBT2IqWsFod+z
o4/9EohAYMnQvIKyo49DbYtc65REmXEF28a1q3bvLTR6ple1uy1oJXgTnHdfcmjc3rX6qh+SBmga
dLG6bb8j4BjVduLEirm6hItxMWtaLKFaWj0pQnn2TL3b2gWSOFXpgQYrhYreNzoHoJTNbuQhubVN
UEg3Oto0R7+m9ttcN7eRrCAoou7Urn6fOgiTxeiQHiglrgrKsk0htyXiJdXOVkABbBbTVZVADkWj
btUF+1Aznyu9cUEWe53M4FQ2Z8QCBry3ghT1bSkUWnREQPT0m6F0fpmDcDhrX9Soe0viwElGfWuM
46Pdptu2S99I2m9RaImLuOQHLfULkiaO0uK/rHJQEyTtdWpBaq4tX+Zh0hxStW6nSC4EYg4kD2PW
3IGMxGB9s+PwpVJR0FdHfiZFt/PQf8vseHKa3NrnBlQvO+XJps2Py6a+ug7ocwWVnYkK7N9JgcU6
lBqw0kjHrk0hMrCx+8f/7vvcTtJ7CobmUZu9UM89JUq2Zj1tL0Os79bTGPi217GeECSagNH/qL73
++pa2bOEBdkOHlLMt5EvYhtcuxmYC0Du8pFZSZ7NJgDr5rFPCTJKd1r8NUzvBQNjt6UP7y+2HRc4
3NljjVUwIoA5e0mp3g1SuZlU+TVp4r3UZA+hUblZGH0zwtAbqChKfF6gwmFzh5Jh02qu2Bi1bfxQ
boJ9e2CVrmiW335C84YD4xx6mSQzbisAo2XohPazik69T82lbdgKegstlY/kVyQsKR0J5rJJXNBs
efXozzXoG4Jj1b+YuU+C2sk1UVZmdX8t/Bzz74v9JSnoKe6DeUaURZ6QtWjcykXRfu8i5apsEnTi
Di+i8vLfRblndgPOA0tjFFg49D+CKojldlkHlvdEJtdd3++lKLlLzewllo19g5SCH5X0topS6psz
rrWW3j7bvfkwQSfL7bQh83WF+jTud3ieu0Nsb1rZ3gZT9FUppNtQLnb6VO8kku6mstmS0Dii5WKH
Npvrqda9QJ16weqtbzh8BGIL4FTmU5N2labaWKrQYopyZ6wOtpGCDWNHK0lwAq5eYk47jk9jybXa
h50Cd2hV0MSpv8uQraX3enXMEhEP9dpd3FRPBsmdteh5GRE9gWX08k0aJY6cfusaQzBxIhDumC3y
2JrAWourpaGDmBRplCzz9FDEniyC4ax8MoIGKRVsrnR60rVrWn4N+vfLG3h1Iy2miztIKErAK6UA
RGNB1SAZPDOk/mWI36mos32jqbgmM51TkDF83DckUXStlWFm06Hew+9BtHIDnlVXvx593R02yjvE
PFxksraBK99MO1Gn8nk5FvODix/A+UHQJSkQVMf9S5LKbQz1ZxSf7SUFfK9ILJSp7uhQ7xiK/hry
RNuiI9SphgL0EulhoPFLG9qJH+B2LjCi1U2x+FVs9Rc+jMrKTMIG09Ka6s/RJP6YJceUgAKsUX/E
zfz18jKsrvQCjtsYeTc00BkAHEKEPYpOaml3GWD1To1KKWifMaU+PnpaR6DuUVLsPBJKuFoZ/gTR
lRbHggVhyEo1DgFJP2O9C0huYSeUI6ahAchOnjaFbu3RTL25PKrVaVtAcKuUWHFvWjOcflP2B6rV
vpqI6lBWDQGRA00zDDgu/t2tt5OdNSU7Q6WnMADrJtJwY/9UVRCMkQUX01WXssBSPhodYn52BJJq
eK42g+IKgCDio4Cn+vKsiWC4LZ/Ac6VhjiGFOYrJzNlRySMR3j5EKNzyR0RKJaUFik5D0EW/Nari
5JlgKOuvt8WUcRaABhoIXzSYsgHtUH3SbMMw9nRdc/L+V6bbxziaNrGiHnPaiogj1q+LC2xu05ro
Ix8Jhedi2aSsd1U0Zdn+qG3MreLJqCATWLtoRpmpLnxSVXYNGW3M6EAnR82gR61GzlQKXt//x7BM
KNUakHdS+biJFkPELIoRN6nY5S3HzO4tj3xjRBUzUq7CXsT1TfwXj2+3GrVYkQxzwEVH+5X0v6RZ
dJMSjUjl7oYGARkWGIHhzJH11EC9kXjtUfPsrbVDFYLA054XJbEDzTiNh9vFBUWJJ2TqZ4htUEQ0
6wcoqN1GSer1/ehApPS1AveAW1Q10ubIJCFJ/4ntbcpIyKEkSTVszkz0HCE1NFiy7f3COOEpcv69
+nIZZHXRkIgzIAGGglU+8lVC+rdtCeSiJghDm920SSvr6TIE2z5nN5MFBOdA9GmqpDgGhKQrjmyW
HlVLlIHEt5NMBDvrvMyKrdkCi3MjppwbklkDy95Z94xFSvKtq2DXQeSGetOxEtgIWwJ+aKjNNFkG
iUB1nbvY2WTCed+keGiOo6saFAUob2ZzJdv7YhC1jq55jQUWX2Y4Bk3YSSgt9trwZggPWhmivkT0
1BSBcDsMOVuoTkkAmcYdbq1Omf6gqiD9sTppqCnUDRAS2mfszdXYZw1pQ9hDda+g8i2yN3j1OuZw
bUm5d9n2VsezwGLXqYWrlfB6RcCDYUGcK6t2pFXcqv91GWTNwFn14p8BcVYg0VIJ9BQgg3EsuxsS
vNL8NawF+Y/zzgPYNrLyOqYMdRi4/H0cS9mPUo76K1ySQNw0HZi6NWTY7hBB9Cl4D5vCIS5qoa7T
3Ak9UdhofSJP4GwOFhNJrVSN0yxG2Dr9Fo+IBKRXAwrZPjORJxDO45VFmTWjDpDa6G6qIHhEAd11
OWYolITQ2mWsVfe+nE7ONGoZ99HZxHSOLUVws80ip64KN5Xa3MFT+psM6Ry107+h7A0k46F61NTw
+fJvWDec03g5w5mSaNKjGrstxGuogyK63dzJZuFGUymY2VXHCDJO6MyhGVuHMN/H9TNKFYHqukLa
6QcST9ahuh93kC2cHChMTl71Xm9FZTJs/s584wKRc/vWWCvNWAFR65+K8DEpDTcynTJ+xMWuCsfN
5an8P5bzNEBud1AzrqekBxwk1cAJn3ihH26rKzCPou77MtbamWmhChUpFvyj8lWh6KuA1NfQwHKa
vTlejaYg8HZOmc52OpI3iGnjZDH4YrW6D1tbHQtcuSESAVmgZ81nN51sU24SD1Ek06d7NHCNDmis
PPMuYwTq28tjXN3vqq2qEI1DJokv+kqsNAlgMLAXFvEb3of4IROlwkQY3A7sewuFnzEwguCLIj33
xpGqqcDwRRjcFhuCxFQiG2ZRFHd5e5TNPbR8L0/V6nl2miq+TEvN1c6WJkDAUlwE+KYG2om3SnVt
id6V53Vvvw3j76rwj1i0q6J0KwBU4w8+Y4+INtnLPr9DJesbYzaJEfhDS1F03eEIELVir2+xxUC5
C3GEtsFQZeslH9orCCJAdsG6mjbgGbnvRN6ZfevMeyywOH9lJiHStRJGKh9iy9P8Ga3GI2qbwVGI
cl3h20VgJgbnrFRK1SFl3mPKt2NnODOSov1nYlHWYkzsRyzO0LZOqFVbDCR6jbQd7fD4+4VovtX+
umyRotGwc2cBlJWKUkQjgKrhKUdzp64c5lEW7CyhMXKndaUW6jC2MAdwQXh9Ovikk9/nYt4P5Wsh
FdspKq+mGoyPuWRtoCnrBmR80yUTbKvas9yNuy4PwdRYQ4iV3pNaf9AV6cvliVg/9lCriRu6gXcB
X9MY9SYZTBvlCTX6uylokKZD4KGfEXXUXusmtp9MwoNv9XhYYHKzr0a5GvyuuoiL0E8k9CDJIlGN
1bN1AcFNfTlqjQ1BZOwOE818abUxM23f9OYhRJdm05CfkDsWLDf71WcbcgHJOetcRutZygo99OGY
jNAIq1uHDhszehYsGfPI50BgL4awO8Fjjtv5wVwYBuh4EKjbg7UeqrCvPWg27eO8k+/I1roN9/o9
ei/QaCu+s4iwOTeQTOYUJhWe3KxDn6B8mykbijv0V7O+Fnqw/4yR8wRFkwRZ3QOHCdjIfuQWT81W
clsnuUEXuzu8icQi1m3yBMjZpK38GZiu/+qih1hU0rbqcVAXqmkynkGoNf3ocepY10muwBfUfe/2
VeROYeNRaBxcNo5VGFQBmqhEtzWdD2lNg2EEYwjb6CkohLTvFcRiy3byLqOspjKgjvcHho9kqXYF
miYVts5eWqDq8SFBtm93JsjxJoh40ttml11Zgtbk8zp7drjrYEZlNCcESa2PcxjZ0qxXVo5ymdvW
S+4gtNE6xl7302tU9W6KTV9AGEB0l12dUQMd+qZNZBv/8hHUyjTLLmVEMIbmChRzTtt/rwZR88Xq
DWkBwm2rOEwDI0bWwqMDxH7B/NuH1CvVyungS9LOvbx86wcTIloKeAfQgsuL2E4GyVKpx0QWvwYf
3R5+u4ceOXVjsBza4J4Ci/Rr6A636Sb6SYUtIKu+eYHObjaLwxce2LbRZg50yHJbqW8ha6KjS2zW
KDqw+k0AedbLA15fw9N4uTWM7LA3JI3iICY3pQH3Id3q1iSYVREIt4a50qZdMGBYSn43Dnex+rNq
BREOEQT7+2LmwGQY510DCEM52MVLmLthLIg9rfpBlMepLCqOTi8OIkcRUT5beFl1ceigHoAkouOL
ebqz42uBwHlaOrV6MzCEhvrlnlFSQEEW1d+e7ooZzlZnbAHG3QN6tZekWGNgkKfXr215lyeCx+jq
3oWKHwrldTSR8qw/iVVmVl2Z2Lt64UTSUe7e1CllHXROnOSfeVkvwLi9Y8iZXpIcYCBKS+nsdIaI
cIJNP788towuFxtdLlBF5N6DSTMRaswWEPpDZOnH2L61qytbDgV7UoDDR2tnfdTlTgOOHj5Q/SWc
kDsLvkiJiLhqNXFmKzpabnH2IgzNmcCok36MwXHqSZ12jR7Gq7HstsmUHamhONE8bA1r9KSCftET
07/sd1YfhEts7k5YGyauhDGWS3cyxYl38y4pwdIf3jElvrkVHctrW2sJx62dagTqmCeAK36RTQ5J
AOO9d1k6axKWIa1tLEhO6yhsN9AQzd9nJmTWU4NZ/TybKKRVrqoGHGdNvxXMIHPNZ+ZoqmjPxk0d
dEXckBQpKccWapa4CA5+cMg9BCB/alCbbm9aN9+mb5fxVod1gvttTAsPm4ZlEJRJgIDjbHmNijtF
OLi0EN02RTDcbZCY4SAbKUYVpIZjR5DfTZ9iZLAuD2b1mmYvRsN5iypKCoJHD/Zy50xuf6VsCSg1
6SHaKHvddLUfsw+ePc9+F+CulTaiEt2EnqVmQquO23KZpaAPocHwkn2/1yF0Gbt0r3jKiygIt+pE
FkDc/qqKTAlTZh1Sl7uWsq27u1RuXT0SRLDWTsXlgDgrNPsOFOQ1G5C9nYPOSSLRDXB1JBA51zWI
uaOIn5syOQqMumxRQ0Lzu1YbnSp5NuzJGfTvn1mbBRA3ZZB9ljsS4GUVxLWD8hip2Vv2Qz69yOh9
keM7cNf6Mu5IAthVi1/AcjNYG+D7MWbAjq/GQRv31s/Z3miJ96M/dAhZxekmj34xmcvLuOuwqMRD
Q7OMYn/298V+zopeTmaCqgnav+XZfavet+mPyxBsZTgPhSu0Bn1yFJ6iCZjby62spH0cYuWg5uXV
Q3JTWdFtqZtfhzz3x9TYXYZbO1M+4HGbGvIQIwoLgTfBI9bvKfqJ0NNL981dgqy7CI197dLo1I8T
KE8q+KAGoPWbel+qfgYHnB+nDUjFRlDzifq2Vzbah8Gxvy/WC4RMY5iMgJOsp8l6nkRa4KLvc/YQ
J22F0BO+T8c3Q/tFRJfBlW1syYQQVWMv1bNWcNS/k8FqcdnISOSWpPeDJtumrfJllD/RWPQBitvI
gTTPYyyjrBqUAb5Sg6MelYKXbW11thTNMi3WXoRm+o+roRSpEowUmzbMDzaUcEzB91d2J3Y9fJ6h
opEUj46P3w/jPLP1zGb5DdSPHIz4wRJ1k61Fkj5gcBYlSa2V6gPumYObVm4NXbh9tw28bnDwrq4N
xrJ8K84GrzkFGzXaoPaTIYXDP6Oo1dYKCU3EUMeXtDpOegUiXc3RIEFaCCZx1SEssZhNLvZMFxRt
OdoGsJDYY73+4aHcqYfcz7eico7fxxDvDpZY3DE195UV9iXGNf6wbxkhKN2GW/Na/1b7xCV+dAjc
aK9+zg3ZrOsegThonPFVOFZSKzXOEIxxwxJ+4AkuN6jV2iLsgzCCL8qurBn+Eo4zmgQmSybkrDwt
29vNFZhqLm8stjfPp/E0HM4NTZpKC0UJ8H3N6ByDjoh6NPmeokELLc/VPXhfHk0S7y+jrlkKUqZs
x0Gd0Nb4p6rUyR0oMTAsFlWdryqwLZe7/xAsmQKsla39AYo7paRhjGOihQgUlzdJcLTsrSaKzK0s
0gcIznsUdl6rdIhQ6Ztd6fYNCQVnn+j7nBGkaRzEGfQRPMNItv2QPRuogXAuL4kIgzOEvGjnUR2B
AV94sEY0/2TVt8sQopXg3APpsioHSQayr/NxbG+I6Vmf6aP9sBScW0DCFaQ7I5ZizEFXE0F2UyT1
qYhmijvuprFBFaeFYZhJfj9p0i8j7PdNah20GASjoWm/TOboad3omXEItwvunKR/jUJzk+TW0ziQ
1yQ3f6ZltR0r6xg12c7KxxtU/PldVXjpWHia0vXu5bkX/WjuAK3VqbSTAvMiBZOjJ/ahp6Wgv3jt
gFvOPR9IiQxS4CUJDEahXt81zgApbVf3DYe41hGv8lCYDF57WH7A5O68c9aFesa23uDGNyw9AzLe
HgnoDtKDma9cQZ7vYHq6d3k210I5H2A5p6IEcmWWGTMzFOgw8qCYkQdBDE107V1fNw1RUCYJfNYi
bFTybPSDPXllUjpDBS2C+8tDWbkfYCR/Afg4Q6vGVlZWOABkMrr2RBtHhWR8nclflNAgTptXXy4D
rpUGA9HUUa/LCO/4N7mcD5I82RhSv6m+E089ZjhEWUVc4uTfkDYR0YesHHEf8Lj9qmrqrE8xRqgU
WzXDyw7FuU1cepn81Ezm9WiJGuPW1+w0QG6vwTf0kToCMC/02oGS/aE3ckHQctWXss47lgkiyPx8
vGppIbGDakL9Xa96OQFPG97MuqitcHUgJxCeIkuHEkc4mQkqiyq6M43kVk1E9zgRBLd/i8gum6kE
hNRU4Lnu7vSWCHIVIghur3YBncvQxl7t7JvZOBAquPauvLRseTFL3OmvynVm5RGWogFHnpbuTGVv
BfdtKTg9RcNgf19ernVlRuMYhpHq066jkEPsiWAkIgjuDoCoRa3OCUaiggQxe03in5e3/qrRgkdK
MWwUyVt8ADwpu9roJyy2WtQHfUCw2zSuKBXRVq0OYwHDbfiuau25CJDDbDW/Ng+piCF0/fsINStI
xKKamJsmGQKV2dhgJYLqzhhQ+SoqARUBcBcl9CcMUtbghmEN/a6y02NWoFzsM2uBXDLoijXwiHFW
W0ZNbxct1gJPbmdUtZ0ENl5aB7v/DoYNdWG1fTyPhk0AowxPtt25vQ62FhEr7Op86VgMAw9sctZ+
YZExp50KkFS918DHEAqeEOu3jAUAZ1HDmE1a3ANgOMgHRn1ug/fxIbk13ocNYRLHqWO/h7ciEvm1
migWLPw7MM7Ld61VNikFrrSTbuMd2Rn7YKM5TDBMOYr749nnuMfgAg45t4+LlUGhERFzwGnbEGBM
qcEAJaKo3Pjycpl80r+JKyuhzCbM9LbPt2r775njD8PgHH5KCqlL2TDi6kZvrpR+8wmbBpcFSqwQ
IoTS38dp6kIzjJKZInSX7VNph3pbhNUuQ6xOEWP3Q/cAjha+1iPqR2pHMq4Qkq06OShukDIUOIDV
i5+BimHNVEDac7YKNCJQFISTMYISzGaTo0j7Gc9KYhNnkiQB2qppmYibKGirh0QQN2d1LJehBrFZ
JGJYuRYT5mQiIKLr8upOhVgGYgqQYJQRIPq4NkEfTeqgabgvR5ZTpVuZ3o6xb2iKH9SKEzb3U9n5
83w9GbeZdAiRQKl3dvbWt6Kay7OzDr3RKgEhPChP0OWtcD48yKKyymJV9WwpOuQ1/UVIcwO5J0H8
RgTDvXfnMAnyXgI3jTGXD6k5fZHkZG91wb8uHzcazgHm0liaSoPRaGa2bTXrobEhXIWkTZaYW2pB
Ps2q3FIRJV3ZZz84JA6W939olpzSEqOrh2oTGMFTFqS+pKb3oK3ZZ6QD8fH8z31IHzH5ijJd7vtk
IMCcpcLF29KPSHJMhvL5H3c4B8NdfElRReBIA0wQt7uxl1xpCAQP8jMnwkFwflDL7bSQQU7kpcoe
N+sUL8jLYzh/8TMEBUR8oM/EvuZ3mwXRHTxOdVjfNcVTrtvO6FRp/XwX3uluu7X3oqfVqrkvANmQ
F9cJWalyqR811Rtt+hKU0ztCVttWbgSVNCIY9vcFTF/PcQOCF9Wzgi9p+VQ018T8zOIsRsL5h6hG
7YzWYUclIEoLUNJXl7IAQjQKzjd0dg6mtADrD00zEGZCEUk9yIVIPPq82Y0zAs43TLrU9RAfwJps
6A1eQW7sSzeNw1rdWqfzAkcB/Qxkutz0i/bwKQPUwCplIL1xVvwBcnV5pCiIwrES76p7zW3vWOHg
ZDuDp/raGwi5RCZ4Hvv5Pd4TJret8jyXK2irqeiyH3exHrt13G50vW1cEGwepVzeW3iUoyz1OpDb
3eUBr25ptDP9GS93vFEzz8HKTVSvK9/K4KUS9vWt28wJgNtgWiAbiYR2Oy9R1UNEOkjQNOWj3ciC
O9TvR9KZa1+MhNtiuQSBAGvASJK94kau/RajcST3qm370jxRqFs3r7OvOLUGJqjk2ovuu2Pioy34
5fKEisbLbUPZnkGWySY0RZsHCI32Mk2PWqgJhiuC4baiMY1tbkIswAvbt6D5FqjPkUgvaR0C2VH0
gaEan0+RtoVZGqGNkQxVsw9CzVOCemeO2f4zE/YXhj8eE7BlRGYBv9XT+356QKA660V3p/P66t9b
7ATCH45yllqRhbGgVsjLEElWj8E+dZvftZkp6jPlnejmKJg+Xu03s6JGiQJAtvJVML3O8SH4hNY5
TsvTqLjNO1MVaqzYV542JwcIIW1p/89VC9zEcdu3rQiNpgouv7XodZo1z7L0ORd0GgWbyMXZCJW9
KMwzjEJtIb9sg8kmcy+bGNtz567hhMDtScPOQDVUYxBTNmxqifigIAJp2oRkSlyK6nLOw9FsylRo
Edk6e87x3A3pMA5lbFKsChpJ4ITeZvDDI5B3a28zfwD5o2ADrbrwBR53XBZaT8OSAK+VDnqF3Egj
etmtzt8Cgbs1m2iktGqGUEFjgl5BP8QhdeoEYK+8vFDsQ2cL9ReI8PGCODH0SUI/nhdJ13nxVBp7
Q3mXwiup+T5YP0prFNw3L08d4Z+sik51eeyB12gmFKqz+zS1/zUE+sEaiMwd7k2VB9Uw5uD9TvId
ySRkJkRclauehj3qITyHxyH/tk+iXkqyIVM9RUW3wTYpj2YnSOqIIDg30KA0W5vUFAtjP2nRcxJ8
SUQRivUDfDEMzg/UhV2ZdQCM4MnYopZzx9pcGzSaSm7vGk7yoN6MruXUMlgIWWFdC6ctg9v4Zvz6
GSs8zSfnLjQotYwUHsmrCJpizMprs8C1aHEHzgCXRqVHutgdFP3HZdj1XXaC5Y70LhsJ8jsJ3onm
rpgOUvnW6XtL1MkrWkneW6BXckZ+BKd6/RZn3gwaAM0WTKBoJJy/oHKRNnqDlaxl4to1+viq2Gmn
ndQJAnPnZR+/d9ffOeO1j6WhbpG5AtJ0n+3rfQ55EseInNGNdnQjixoIzsOnHBx3jZjLpIr0EJYh
7ehz+Z76aoHyBqf1pa21Sfzwiy7KNQqWi9dBjqeWRq2E5YoRsyPZ9RBrTpC+XrY8EQh3j2iDOR/j
AbOoof6xvx7JIc3+OweicQ6kMLOIGAVmLo/LXTVCZarIflgGSIcvD0W4RJwXaZJoBhEhgFj/nuGq
x8irX36MLhOFxeNNpAkrmjrOV0RyNI00AlxQa2ALAyPEYPpdKqK1ZXv//GA82TnnG/QW4u6SwXYU
ZLuS2UmbbyNIqZDEaQORhMTqoagxWUgEYHSFPxSzOO6MFklmL+yvwv5F6kREQyIA7kjMFKMdqgyn
rqFso3xvyA+XbWB1shYD4Mw5AOErsdktoqgl+O/7sQH/z/Rq2zcarkeXsdbtbQHGGXYnpzi0eswW
6+LAqYV+Uej7JW+Gk90oXnSQu81lRNHscQae2rkmEXY66eERRBNFLPj+qkUvBsRZdIwbP+J8+L6V
zW96A2WZOvCsXH+6PAzRInEWnZZZrVY6LFrPX6N0V8Stk04/Vf3NHgU3MNGAuBNParrJqtiAUlXx
khQaR8O4qWxVMG9CS+BOvTBLlC6NgUO+TCjFpb6ReOo3ba9v8eDYxJ5he5enUDAwvtJGLuNIbRPY
+SzfZNXWmu9MEUXcekAWehUyyr5VVTe4QQV9mBm5Vf0x7wykrUe0D3nEjWOP0UAHfiOy8PVx/cXk
xVjiyYTeKiogvYpOX2vbvjMsej8UiuBIYoZ85lNPQzO5wzzs226SB8A02ezHpiPHjd91+dZSRYfE
+pY9DYhzeESvIVDYYRIh9LevA9ufSS4YzPqcWWgH0TSUQf2WxFo8oqfZ6rRWwmDaHHSj0nhALsUp
+lhQJbQ+ZycYbi/hDQiaR+xcT6k7V4JmVh5395bW4N3RPn7Guk9QnOXFMy2smjaAGqmTjo+kL3zN
sj61h/6i8BfIPI1kvUgwID0ukHMijlXRTaXX28uDWbeAEwxna/psawVtMBg9iTZ1Ge+iQNR1ugqh
g1IPaWTIf/AJUTlV0NyKQJo3lsWmrYqdOojKeVZXfwHB/r4wMrmngzzFgOim3TS6fVJ40AoltkiN
ji3t2c7UwSVBYM64h3AHeGz0YwPOMvYSmiGyMYCTDZmgHr19tfE41eOhpjOiadr+8iKtHkkLWDbD
i+GFskTtMMI2jbQrvbH8ufxFg68lo1YSvFvYNrk0QLabF0h1kaQ9eHpYnANMt4WN4uISOTtcIYpg
W6jVXtVNQdHa+tqd5pRbO4T5owQEnFg7w9ihcfJr1+ZulJB7sMkI5nHVFy3mkTvaO6pL4MXCPGbh
MUtzF3p8EB8W5KLWzR3t3KBHtUwEqD9OoREPalHUMR4UjfFloM1OLWz3sj2sR/JAxfYHg/PbrTJr
eWoDQ9tG7/ou2JvgobJekXjyzL2Qipj94nOjOKFxVt8GCkFaBE89xvxWPTTbdMvkQOidsosEblw0
eZylp2Gm6SluD17UvBTk5zTNoqljP/bSYDgL7/SxyQINU8eeYYqfbSRXvekxfUwSNfREzc3rW/c0
d5x14yiPLLUCXDIOjxkpj4j4enGYbGqwb1dR5V22jPXNdILjLBwJ/ExPDMAZ1V3TQ73rPSnduWsE
s7gKA/U0hPRAX3XWIY6nct02IH33BukKuseyBQVoaEUrgv266m5PMPw9sizbAiro7PmPgDUIIvfq
NtqJEyKrRreA4XasmpRG27JJK6DYPaMzfKKCOIYIgduvqEmfxolgvkKyI+o+Jg+Xl/28GIjFfxZD
4LZo3Y10MliITnei3pH93KuRnYa24l3jQbHehWTPA9i3JA8q0JehV33qApnbsb1RW6VmArkHKYEa
KTspIpuwNgWOQQTDbVta59pcdjCFxnyp48c4uzXD9/9uJNxWJYbaa2aDkdRG/TiWxvcJEaFcE3WE
iUbCbVGp1k2kqvAa04xNojxVwxeqClu/V73cYlW463DRWdEEkZfT6yjZtMfYzRxpy9gHRLFbof2x
nby4N6hJHWXSBDxwIT6wygiKFoub9ArKos+hKzt4ZD6Et/9cUv/R6n9zLi1QE7OKacL8gx1tC7Ip
ssfLFiHYtnybeVdZcye1sIi21aFr9EMW7VsRAOcXhj7UaV4zqx69gD7k8qf8DspqIVsELQG+AWWq
UHpAWknxggkst0146PJYUEC07qNPELyl1WZlSjkg6vpVRndq2Dp1s43QYpmgAFp6TsLCv7wq67cf
lIz+GRVnbEk1qJMhBYAE477iYvaekI9DHYx29Ynu+N829hfM4iqFRzmQpDwM4VlBQx//qNTvl0ez
fpQyWhdGS0x4PUITtaKoS2cXBO2dGKGT6ddR+Z7kItnNdbdzwuG821Bpdjq3bBzjsTUfITPdkafL
QznvVP49VycMzrUFXQkdoQFjsa7/szCTO3oUNMHxz3Ar387u/DzcItEsrM4TDY4zQglMHnGeYKMO
AESbmheODtlRpOdYd9w8OhHalaXN5eH+Lmw9u0qiwePP0nF2aEhd3dgUw2WomltupB/2sbpO0Z2X
3yI+7TYoBhsewe0BVkjzKwF3g7zR3f9HLfC6H/n7S/h+xNqkKUpj8Uv6zeDP+9wjb1ALd8m95TT7
fju8zKJ0hmDGde7OlIfpZGQdEM38axY8msFd0X65PL8iCM455lU+Q18XbwFiFShYijbaWPs0FZ3H
qzf00yryJOQg1gzqScJIquKG2D/U4VeAMuo58iDYI7griZaJ/X1xXgXWnFVEB1RAvS74ZaOJ9vKU
iQDYlC4AGrs1adgyAHNCKw3ZdUnmX4ZY974opLfBBqlBPI67asb6RGPKotYsr4AiRG/cgY5gm+wS
B0qfDwI0tnPP9tgCjZuyue0qgkcNi12PGyho9I4G5VGX/szffsAhX+XgzJ32EAAdWjSmXAZfnc0F
NjebRaiWcc7yTXZ+bYWxq0W5aDJX72kLCM4r62lORsrSxOTWOBiuKTum6WiPo8tUE8rRMQIhPc96
anqByXnpuZT/N+3AXlXqMd1etX6CDoXAFcwfm59La8d55Qnx2PZ/SPuy3bh5ZtsnEqCBmm419uC2
HcfOdCMk8RcN1DxLT78XvXG+lmn9zfNnA7kIYKBLRRaLxRrWsnMoV5vkokv6SetgkakqiEBE28S5
4bk3c/RxQgz4udyoO8qzaCZg10VcV4yPM63KaG2YAqrr9AfmxywwIazy8yx9LWMR6dh+JG0aYL0B
Ezcm1jjH2kQtWuRXyGKXCjBtvBmpKpfdJXIK4JQaAGzqvf0omlTaDUM2Yjlnq9UWoQlFFm5UqKul
kzMXf9qkdYuvt8/Uvk1c1eO8h17mVY7eXiQolgej/KnTgzwI7EGkCrOXjRMc+yrTQViBiCrRviHA
9u1cC+J8DOy0FoQA+6Z31YbzEHU7pNUkY9WKyQrsIfaLWvH+bwvGeQiqDe2Kqgy7nvxytd1y9q1S
cW8LEenBuQQLzJmYemH58/iiLt9MKtiS/+BzrgvFuYKy7yiVcwiQwYPdPkTHHK0w9X0fiuHHRLrw
7iAmRmRRpsuk+VMaBX0rhbeXa9+IbcPARIhigi/ovYUNUWPojPPQ67U7E7Djb3jxmS64zPdLnOa/
Yviobu7mtq0TiCEhHlZuerIDNqoo/aMBADw7mZmnCq7b/dv2KpFzPklNrD5NITGeBodWvrV8G6Qf
mvkc6wcligUKCpZR53wOCC/1dR4hLYuSsNYUfzLKwBhEVdv9+vdmHTmfgwFmSvu3Zzzei5IDPEtU
h73RtcPKM2QnfhCVVfc90HUZmYluPJAym2ZGUtxIozEHedt6kjqFui47eiX/uW2K+9Z+FcV5oGxE
cT8rsIa2ddS7+1p0ckW/z7mfFYQXtRVDFUo+dc2zJkKTZEflY4xw/X7O8+hVK5eyjIiVjbWAMeSQ
HrsjXkiCIhP7mVtiOP9D+4ZUOstS2iqAF2I7iJGvXvvyLpqtS1cOAgex39a/MTnOQxD081AthzzG
iTI+o33cN74bHsOHqQI2IVSHfxet/ruSPOPLssYdLVlNaGwMdxi/TXUrOK/780BXrXgAWjuJO7yy
odUbE8HZ9qdgQa+FfEgE6yfwDAbnGQw1TQFKBl3M6DQpuqOAqT19vn1yBIfU4LwCVSZp0WxYttHr
/pDFfpKOz6SunCIZBVVVkTqcP5AruZFkpg4IeHOGy7L+aPQ4uK2PSAjnCagCJhfKTmopB6tmOlYU
zpqIDE0khHMHMkmNRl2ZkSn3sv0k10ezEyzWWzT94axaGkaaFYsVazmXMEkq5l9Zqh8D1HfFE6vS
Ne58iO7oKfPw/vPiwjUCNjJVh2rliZLKu3axEc+5igEcYVWWonkJTRNhhZa5oZmDCDAIzUwEYdfu
alqGrukKYCk+IKVSs0rMNBrwrqhqd8qtsMwq12hFF+Cu89uI4TbNxDOj7UaIyazebXtAUxOjc5c1
+9Zr9bcaGfS/chQbidwWWk0E5NYKs4GkmQpnNorMVcruYMTSCfHMHxqrHhkjvKhb9fNIx2+3T8K+
vsASRJuGBgxy/mQXRpYDfgUn25KeFarem0Q990Mng7cXdd5VRHkMOvO968XWiMxwEuUPeLRlIStl
mmGFB7t4qA35sqgxwPfU371c5I49aPetFh/kVcP7VA/M1PRjrfmTdkYg5Ymvd4kvTd3TbOtHuc4c
swfWY9QFk2Vfkh7VlKE5DO1AnaRpgwTnekwmPyPDl7jpzumMuTEdo/211HioVv3I0Z9fGyOSrYVW
OUtVv+ij1TtoW3sqyHJPRztY6bQGjBQ3MmoQJyrfq8w4Zqr1YwXwqBMv2uoS23SobIa4/z9LkfV9
zMw7qRifjSS96Eb3HWQZp26eT3UOeB6avsqxgWSr3PxOJTAkmtljUnxVWznIRvyOMT6i7eKhadoD
ovODFkVhk+mu1aZBh/6SOo8CoPF8klPyVFH5T2wsj+BdGDwd6AbTClj1PvWblbiY60arvpo6emLd
R/Pgp+v6UFHrOFW2A77kQ2F/0aflOaGa05i5l4B3WusS8EDVD5EmYzAome67XnGjibxImnpHV9kE
73DkJ03jT6Xkkj4+L4rljsR4rnVQM000tOvsZcyBdycXYZTSO7O3v1CpucwUozmD/gz6ePSAKeCG
HC9pLEcO2tAERYK9KAzwFbKq2gzxgR9F7AsrRmcV3pmmiSdUqzudUYS3D83ua2Mrg4v9KSn6KRlZ
BiDQgqhxsqAA6nDry4F0KjwJvUeOqLNkz9VuRXLXfKWmLcpTEIk8ryvVR4YqOIB2GuX4v/G0mwPK
SRoiTCpUC7rplMLGsFh5KaT1pNWiWd9dh74Rw3mezlyLshiZmMo69GZ6QQbsLlUi//Ze7ZkDKNv+
dTdcPIHew4mSFmLqCXVdszvGayowB5Em7O+bJ0xmLTG4MtEqNRoPtvJCi7tM+P4TqcHdS2myFm3c
o/ew7fLMUUl1MJVBEPgr+66ZMUmD1woYcpxZ11aSAlIKl8HkKt+ii2Q7DJVFckuGzPLIiALBUZsc
1LOeOaIwdvdxY19lc1Y3D7qUDxWuBWsFsUeDp2aSHJU8CwBk8s2Q4oudT6VjDZLAXeydK20jlzND
azHjEZxXyBkZZ3X6lMlhqxwT0XSfSApnhYMpp+kSMynJH0syXBWZkLV4wICDIJzYs0UCqhdFB1Os
Dnrc97ZYkV5X4FiRZVNRn1n0X2TJ/dj4r+nCUL3ciuHMEbz3E83RquPR7p+oJKcWVFdpKaI1ECnD
hUbrulgSZfPxk1563agdTPi+Ti0Edi8Sw0WxabLI8ZRCDMnWi0JWf0boU8wiN7H7JNwuGvfQZVQX
3ViqaO6N6hBcCudoxqSbYieeZY2+UgMvonmQVOUSL38T1m5uDx4GIDY6eagnuCij/1XRwi+aS5KH
cXxoxz747x3uRhQ/yJqrPfp+ZYjqAeGXdZj5VFRB2+he0LoVwZ2mKWos2ivw6Rqtftgz8QtTd2gL
iKq4LC+ZrB1uq7TrGNFbQHQLwDjAmecMsTeNXmtYgzlrhCyPMSjJAE0NEu2X+oxePjDYkMDoQdla
IG/lCYQzD8S/8QiYBtFFbZumwQOL5UU1xRK4OuGVgYoN0nAglY5Oj65Sza1PaSCqI+5dNVt53Nle
SrXuM4NNpLSy36pAG8Ok322ddk/cRiVuPTvNsq20QzCTFCgPkRzx9+NaqqKVY/0mt1aOP9itprc6
S9Xbn6NQO2B0zDGc5a4NRXjsu2g32zXjjnakG6OesOiMpZ+1Q/+Y+hi4mn9lHdBuINNTnaZ0UHeV
XovEwe0mBCwQ6MrP2ySLEqcGqIy9up8DYicPceyvTVCgDtulmZu3eCvJZ2N4vb2TexfbRnF+/gZU
MXgoM5wEIw+7wnYrE80A9lk1RW16IkFcfDCRQprUDCucJYXTFopTyZWXTn+s4cttjXariluVuIgg
M5OqiJjVsMNe+MAjdeipP7R+frYvqxuBoVl67IQbyBS4YawmO5abKHIc0E65KhDbe/VR8VI/Am83
puTtT4zBdBHKE7gVk53Rjby0UZV80SFPDckpPpdeEQLdv/NWVNPXl+mgCjDpBG7F5NyKPs5GvzI3
tliWszTjPVDUPt3eun23AlxEvLQVA8hP71XqxxZ0IOyWK+vvdAa+xfqjbEQPsd3LR70K4fZpRtis
m0xIoUphFpehnZGg0pG2VtECW6iiTLK6v1FXgdxGGWVWgtIClr+WXUDa1R2G0R80sMjHgDVIE+Vc
r+sxL2iYdKmfWxEgD7JvnaJSVN7Nc1SrgSRLLqhlAnNMcxdvFQ/wlW6PkR8JMLj2Wv7NcDDZrBG3
10oa6XE74ZMHGVkFpbmjJH+5vde7vTVbGdwdkgxtH4069kFJ4gvohr+Vcv1pzSo/T4bQKu1LEWtu
KukHOZGxEFnpLWvhCT5i1+sChR3BNgCMTX6y0iAMDVtFXN9LRhAptp+mWijbmWfTHgkR43NB2nDK
zWe1lASyd439Kpp3+PNkqHGlz8hz6MiEyhk9AB30J1VUUfva7sHdCOJehS2Qg9oIAJroWE+PmqV8
K4f+6+113NcFNDtAHtaQieT2Uq7JmNQWXrfdiqfE00jPgyHwDftaXEVwsYAS08ZQW4hQsoCUL7Ii
ahrdN0jtKoGLAWpLSueiYUosjhaUIA7Nvy4Pszvd9RiWmUXbstsnQK7y+KlHu2mkMV8gr0SqNBzC
JJCPY4tY4/+HqFSwfPykFm3qcRo0CJMXyVHM+kwMUxBli0RwN3y66HY0sPHKeH2olZdh/JsLaLNe
3O0wIK2qrTJ+v1g7d+hPwH9yb5vxXg5juyNMw82VanVVY9U2JIxBf2SjX1PAJqVEdWBmqh8ihY0i
3IVAFr3OVRueLzHNp7ml33MtejIYL14JuENTOWlrK1i73UtvI5Jz6O3UyWmTQ7MuO6z9s5GZTl4j
FqLP6vT79iKyn7qlHecLFlXO5VqCKLl+nFpY83K02qOF1PZtOQKfQziHUGQzGpJYRq1sj1L7dbJf
c+W/5ldhaZLNsnEugVAy5mPSw0cv96CyBVWHKDrY7SPfiOAbX6I1AZlNDTV6NGwQ13CrsD1kD8mv
/qyEDO4SU0Y4tJ5o+nC3U2QrmLsWarAWN0vCTAIhcnrIEZg70R0bdmyd7kHybFHn+v6GWbJJ8AhG
bp8z+1ZTJ4kCbhj498BOyTQnVy6FJeBTeJtT+Wh+VymcpVdD3slKiy1jdftmdjMQj1/UY+xbHns9
Km5yNs6pNxwsd/nVnKMnEXrp7lHTFQvYLegBw4v/vRPJFzoQrY8weCv3xwR44nOM7CsOnLx0DiaV
nm4fg12vuxHHHYMIsIDlUtgI1TrFT9X1sbfKl9si9m/GjQzuGCSxmmbFCBmdv/ho+wcXzwoYsNXv
w6YXP4V3/SMGDRhvnwGqQ85Q5n4xaTJmBHm2IcjL6Fyr6r2UWj9BZQFg5fGIuQuMg89+106JOzbF
UWO5N6k9qur43CrpOWv6wLCli93+16RgzCNsvo0zr7nWIl1pU4JCZRWmNA0mrRGM//2H5b7qz1kQ
0evFQk8V8dbfiEO8pHTqr6MLX+DWPyRPhJW67wg2KnEWtMSICacBy03C7mcdAP3WVULDiRwU0C+S
J3p/7Xu8jTzOmgrbButjDnnJkT61qVM8MdJPwAoDNcwpQYLA0IXHT/KhEeSJRZryvjZOq3GIeizs
/8IE5Z4CZDR3CCZPgSlrk7j/fDcpcNWVHx0BaQmyK4ALezs5yH0EdnkwXxi9KfXs75F6EJzU3bfm
Rh4Xg2V6VSTNCHkkhEsPpKfCLb4xwL4ShODK90XgfHZdugG8a0MHOa3MN3DLidpktSLh8urn0zyM
r0MeX/LB+CJQa/eZZlg22kYYLRLfJjMCil8GbTyKp1oU1BkNoyL10kX2dT2+Qw3fI9rwRRptZ5QS
QTiz6183ornTYSl0yJRVR15O7/1xri9Jah9vqycSwR0IrU56M1oggliDr0fRRbVqgU/ZFYHuXfgu
GUvI8xQ3OZ0VG3vImp6V/j4VNRKxT/xw625+n3OLqDtKZdvg91W0bvd5+ctsi0Or5qPbxMl5GdpH
WSVuI2xHEenFucqkWhMLOGMwwDo9Vlr13JXCktx+t8BGOc4EBqmTyTxAyNsUEICtc+9BekoAgx4A
pj7MK5cIwnWRWpxFSGZjN0uO5SxkyYHpA7yxxNPwttntJ72vevFEYItEG71JIWVy12A80h/Vaf6K
xJJ+H2kOI9tjIO81dRbHRuOj4sciaIVd97H5AC4EjbIpxuKyhV0PyfBH6YKx+BsPtRHBOcSykPQo
SyFiTKNTgimjUq/v5GEWVLT2NdEZBgqGxfQPbVi2CRLMXkN2YlFAmCxdFjs+6y19vr1lIjHMbjYP
1LSeE3OdQZSQlv1BSbUnKmPvlFpwjeybH1pvkP9ScR1z+6JXZUTB9YVCZ1c7UVN9BaWFIE5/mxv4
4DHAZ44UoAouFZ7qTm0GaZU1XB1o0nuq6fdxXnNHXxrXjJWfSjl4pC8Cy1p8kyx+I1VHoxnd3gAj
MNqzHDToF07aaB3azFM/6YZwLnTc4NkZSDJO1FfOvILsqMCsXGE7RU3PcjIf47RxBkt3SGKGs6n9
EwOpe1po2ADpuO7Ho13loEbEtSkBHMMc5Nqxivy7bqWOZaZBm9i5U0TladAbR+1bf0yBvZQA4wSP
+a+3N5r5LX51dKDA2ixDagB96f1GJ6TrpkouiScBP8Up1OilrVJHG9bzMGSPS7MKdnzXsBhto0VA
fWTonLzaBllpMicIuRdUZTrpy0r08wyeSpHPYRcBrxjQpP4VxPlSacwoSJbeAqLuS/6bRX7tGW2u
LwzVh5FudQm6eV3R/SQSyznUdlRrdEFBrGIestd8eMRoUSzikN0P3K/K8W3pukFn4EhhFSfXChXM
s1Wu+r0GLi0uiRfRSPb+ltmGQjQUtmWV/X3jC4jVSYvVwrNF+rmx7obqwR4FVvEfFLrK4K71Uc6T
pGIPv8aXHlDAOIxO4zV3MbCXADz4N9k36yqMs0G0cBpF0UMYI5MCY8SBYTb+BU8Ze8HBt+lAUwSQ
DM9u06R2Mekg4GKhUD0GpYg4ctd5bn6f99FLMq8yhWObrPi+zAHNWEbH295hPyLZyOD2vkvLwVQj
5BjID7i66Ae9J67izIfpe66EcgCgy0AXyBSpxZkCqBGr2Mat4A2rbw2XtRJc1Hsej9igWMagGfDz
+HkLvaxMWVsL4tGp+AEk5Ccjji9mFz+mpuQumSHAI2UH/oMf2ojj4oK6KnradxCnL7MzmZJfZPZ3
S0uPU2O7Sa09DVNzT4kyCRzg7qndyGUPuM2pbZclbpK5Il7fWYc2Nfw4ygOg/fi3LWTX323EcEZo
Uz2hK4V6a/1MrPZ+an/Y1Z+sEFVsRbvGGaJux0Yld7inxqEJ1HE8STne8LHxmqJNSgUAnWD59p/w
NmISpNYQ+PKNUJECLLEob4i3SP2vvKZ39oqqt0LBWDG3R82svWTNPSKREOi8TlLQR2pYjkSmVOCt
9s/Dvx/CtymDy1OOCxsbWY3FUdWHH1kdiWYL9mRsowBuddcqXSONsCjAWsOBGl5dqYJzsLugWxnc
uSbLYEyFBhkTVR6yyH6245E6ANliEBQXqZVeZ1kOyjJ+GSv5cRrSb0tFglRrBOd/pxxmYz9Z9Iyo
UAW70/uTsVSo7vXFpHo1UUO5jnybqk9DRf1+jALaROe5VM6VMl6wJm6sifbzoyW/F8+dmNwo0M+g
QnwMfgHTsh2N6sfcVHzFjn+kEwlvH9CPfuC9OG5rMXXe6W06qp62KG5v2qE+dvdEsgTbKxLD7S4o
rTITve6AXLZ+dcPkpWridouoFPPR20AZTcFoDwgnZZAAv9+6RleUqdchhZHrGUCKzckxoXGQqr9u
r5pAEF8zVxMt6hV5UT3MLTiga3dBYfjJbvL7dRJVzHZX7qoT3xhVNnqCMgKzh0X2dNNwank8IM8h
cCO7ZgdYZwuAVQRTVuzvm/tALceUJpIMkPIx7Iy7DBSdcueXEl78Uipwnh/dCdsmUBsjYESDDV+A
yUiRz1IB/G1qgNx+bDy9GQRRwv6qXUXw9rb2kyVjGAgkrflhypXzksuhKZzU3Zk5hSqEZQMNE5Mi
Mm9xKUBrpoxi2Wr1c7SaPiV27FSl6VIjD2Rb90hq/6BzHuRqCV5t+hj30X23VkFV5/+sGAW6bZi7
el+/5611eLONVtyXzbLge8buCFABrQrtVJATYi+j9xELVNYVGy15BFg0fF2pqLS2N/UCh0z7R7cw
VLm4Wvk66pZboFtKEzWifwyQ3ovjHmqW3hkzydDTmVS4CpT4mAPURO3qu66ZT4k9vSTa8iwnQh4+
llu4pSa3s1Sf4hlo5yoy5vVR9TNglsqvxZEBSkWd4EDs7tp1SXm8s2RMx5YQJiuSfNpHrrzoTiYk
V9s9dxsxXDqlN0hvLD3EDPJ0N9WLV9WijM2uY9yIUN+7kVU3JCp1MA5pRkqiS04Zyp0LceVYYIX7
ugAGFZU53IJ8bW6ZstWq21QFh6Ya5CBsMpZYkEvbP9z6VQbnROycjDKJM2YCSpC4w6UE7i8NR5co
XvIE8KVTdlFF/am7jngjlHPE5Whb2dIkuClB+5wNqose0mMRR24dWw6ZLcE67m/YVUfueKVNZayp
AXFm1zhJhYQSy37avtbWghtm38ivkrgD1ShqrusZdixBTCfF1n2j9O5siqCgBQrxtbUiXkiLVkfV
KzTrs600J6MkmdNIv9KyFBjIvmuyLM0GVKGJO/q9sRdDOze5masYxmE4S2Xr9HHvNensUjJ/zqPW
kbTxUvT9X+3ZVS4XInZ1rWpKhUNWIhwnY31eq/VV6SKnslL/L+4TBiGDoXD84wtroMsAd3Veqx5e
wXfralcgue6QsSDN37hA5PsURQfMO3pY3q+lPlQpOkFYR2kkH42cfDIHzbdkUbp3d8uuYnjraKS+
stamgX+qBzBzZ4d61M5ZRu6muTmkXeeueZQ7XTX+ur2OO5MfuMYMG3TouqKpmAF5r59aJf1sS9iz
Meov7VpezMU+64axOpIk3ys1KRy0dh4iG/WPTPGIonvTqHutOQUZNX7I+XAo4uqzTVtcEkJ0z92z
aaoovCEgk02+LFfaBbVpim2uqyYw8inMLTT5EnT+pqB2sNBt4NhyeUimNlS70VVAW1gYwwETvcpg
nnu0t9xert1DvPmeD563AQw1u3wNtD05ulbfy3P6SY360zpSUTi6rzwe8TYBpzvsj9ualQ20A0XZ
o5l6tvoJY8/WUxmPgifQ7o1lXsVwpzZOJqs09RgWHk8nBJSPad4+/8WysRoGxpYxtMfXMoyWohuk
i0CVneiPvVR/ijJy6dQeAxyLd1vU7qJdRfE1O4zR02oAmoQ3LWiVUF+k4WebCNK+u4cVs0oG45pR
QSH9fmOyJpbkpMWZqSj9YsaPhjG5ybAcATXwRzbKl9osSl/u1Vmg226Eu5HLWd+8JBJQ2RBEU6D7
0NJ4iVtwd9qLD39/0Pr4SbL/6nLciOTcQzPXfaTUEFknFoZTgdMFmKsVE31/s2vXFeVu+6gC73gV
4XJsx8WVk+oTXYtDExXH/5sYzpk3SdID8QFi5lL1i04K1yS/rMX0eFsMwf5/CNGvi8anvsZ2Mmlr
YNHy9hhLT6mIumLXC6GPHMzzGhAA+Ax9VY6ForF7djILd1YBsgykhmE4D+an24rsjArhdthIYppu
nm0maNX0XIYk+ZNuO8lrgtK+5Ne+9Tyf4mf7pJ2sQDqmX2+L3T3DG6nc+TIzuV4SC1Jb5bGSnprl
TNrPt0XspPXea8adJS3q5AKUeNijvAqKuQkVuvi6mn6eM/V+aePQIsp920T3+pQdo0Jx2RS/2tiC
liuVPTw+2MpGV+6AYa6jxAZD1+TOfLBeBn/12oeUOkXj9AfAUmEGsvC6O8VfAg3VP1SVXoQ5411/
xsCiGPkT6tbc+2shSA3LJo6F+XlET6GTI53oOPrXxPuN7n5vDjU/fWXs04YpbGbct+WrbO5hZltF
3Somou8+HR2jPKfaedVLRx6+3d7wfZu6yuEu01Ey9Iqy8HtKzT/yanlZsU5Oiqab23J2z/5mLbkT
M3SaEVsE+sTWEmbDeG5a0TWwU90COrgsA2BGRVbM5HP8XVZIvQI7Beb57KFZ/QS2CjfyANPHUOyW
s/pL1JG/M9r9TiTv0laFYn4Fjdheecd469cDOS6BEdRh9xd360Y3jbPFslVbVbJYoiiI3zDgJvQQ
iUcM9sxhK4Yzu2iVijRjJt+1Rgg0ELfVpfOsiEq2O2BAbN00YIyqOib2+MFqkG9ro5n0SEqp5TNm
9Wq3nlCuKPqLaYAJtguyGtg+1XqM6eAOqh67k5QFCZBdiroxnYnIX+Z++GNEzYsSr79zoA8vs0Ed
uTA+tarxazY638YjXAVnm9wPJxPMqyB/FXTHMSfEO6mtFtz1vAIBMk2qAWHvWn9trPyktK07axht
VrSwzmyBuP3NuS4ad013hUXLuoG42Bz83Igu5aA50mAKAt/dO0CVDRv5VvRSE37wfEWp1Zpk1BiS
u8F/m2gCt6wLnyeF6qETN27v+YatPO7OsVfw8eB5gmWUB3/oEMeZjeAJvgOYxgzuqhN3nywDaa2c
bdU015jrbfHYp7btdMieJJrxjVr6D1C8OTKdbGfVpHMfN4dC0n6gadvLTd0ta90DTd+xzxu/iJtw
zIzn3LJeb3tJZjAfDer6lZxBRbEE9EsFxYM6Lw6d4XVamMYnaZaRH9acZfVui9s3qKs4zqDkYZGm
ZcYpBDDWA9WQMZXV+0idBL5LoBVffbHzvlpVC/aka/5Q+Ub1Yi+vSfeLdJ+Mif6NTigmoSCIIusH
PnUJeFjWECMxAYA8F21v3tpTVhIUiCF7O7URw/6+iQCtaRxR94OYHIMic0zv+qU63t6dvfBDRd0F
yXskqz5Q+UqZTSK7we40iMYNU32pwdjQ6/0hnRKvsFS3nZfnNS8Fu7VrFBux3BUw6CAraVuclCI7
VWpYT7ZbUBFG4k6HEM7jRgoXd1QRLXuth3IKBnvidQzSEjfaWgNRd32VbUAWIruhJLO/YLDNieIE
PX2TaFx51zA3H8Ftoj4peRUz+59U4BthGhpRli3h3Vh8Npa7TFSJ2b0uNuLYym9sZm0rKUqAzebF
ZY5+vD7U1+FACxCapNb4BRPEQn5jkUTOs85LtEYGgUftjeyyNPKfwipKL9aoP9rFkWr1naUAnrIy
vxkZvURGc28r3UHRs8zDMAlmZAh9WqoudeM8FpiZ6NM4h2wM8McDG0mvq+NS/hly6uhD5Nhl59Ba
1Ka4f1qvR4kZwmbllyku5kqCMLMsXHg9XzZWwa0pOjacL63ACtnrKjbX1P50U+bK+pdG/fk3HoGF
TArBJBxfL4+yxshsOsNf08GR+8pflsKNbLC+6ToQJI1DXdTeDCbc22L33iJorfp/Ynn/LelTkdsE
t5LZqcd+AMZgDJhI5BfHmAa3Re2v4lUUF+YyPGBJ76GhSo/1+gszAJNoIHz38b5Vh3NwBdqwo7WB
jOw4e50zXECM5Gae5Mah+puBhhv38YMiyH3stqlspXIOj+S5nhYyFjEHjNDyknjUXU8Mkya/iKC1
RYvIuTWjGHJCU4ias5clTQE4Fjton3Rub5XIKthXbM5UlxBrtEtIId3PqPTVfHZN8kxFg3P70ShC
N3QeqDJgAjhH0TTx1I31AicNGCTrTw38a6A2MzyW3Je+x17t3dZL3XUWSPmrgNfFJCHf7iDTpssk
tlP17/JI3CEEmOgz68m13Shx5ACPFl+6SG6P/2t+5sfoaM3uhAbDDOJDLLj5DM53oyy76Apb38mt
vsgua9TMPOs1h+rDMwgeBRmX/Rt5I49b57a0aiud4MBIWN0XfhWqukvgZqAjsE5eK9EbcPcC2Mjj
fHLRletQmuyVEf1sl7uOdE4+O6kS1rEgkNoZWEGwsRHF+WZTyzFNZOOeH071EYPfQIViaOOFK33x
Vc1lKE2pNzmYXPZE6DeiZf3Q4YExBm2qsI0MGwCTg1/V0mXD0qxFeSbCZuj/cFz+td43P7Q9lm1L
mn6AvOxuDdLDCghHhkSlvo0OipkkhPpx3rRGC+MA3Lr/PZ6zV6LZOw2JYyI5VoaiScxdz3bdyDfl
N8rVdWbkzQrlcgCuWdInW3qsRYHJbhvBxlre0kwbIUBdG7vGgJAOj9/C14M8SLzeqSqHBAWIIVHp
O4gOw/71sNGM86bYsFWJCJZRsmK0p42Zj+LXQZulHE2FMsq59WegHF069GZkU+JHJPl02+3tZ882
X8D5mwTJ2Mnq2CsNDMaq2zlNaHy3XT0kXnEEHvYBANUCkR/HM9+dS77IOq5zX8cssNCc6S3REB3T
oxSSgyh7tjPd/14S52wUQ4/keYIkBtxrHtavjdN6SjCAqNk6KuH8R/GzE5uUzvz8BYG56Pbffctt
FpfzQHE7p2vOukRXMzRC1b+kJ8auYXmdJ3/uD7+zn4rLwNpdU+T7BNfIW2JkY81GpeZd/eZmkcyJ
TgzWNfuKGXxX9sgh8kXTJSJfy8+ADVk9AC8Gmk4ukua4Tfz1oN0D6tKbPwFv258eUi8OgCPrxw+i
JjDBKr8VFTa6ppYFPjLWClz0IFtOPxud7TTamah/Mu1z2d8tkyitLXBIbxheG4ndAoikLoZEZf7c
5AD1BGrc8Hz7mOzLQEeHjSAI8Dpc5GhPUlqtOZZyjeyTAgdQqV3QrqIz8h88+VUOFzZ2cbGgCfJt
55QAXs+LjtGBOFIIINlANKkqUorzd1KU00lhB1LXXkqMV05J2OJpenvldkNURpKgy7hlP9DMT5kS
G02F7pGRvCY0mBPA6+U/SD/7t+XshjIaIZqCnhHU8rnTLfflGmcr5ExW7S4dcbQidRbtrjTu01QU
d++uHGjPgIWCwXbUOd7H3ctKInlJK2QR1vqUyK9xaYXqYAh8864UAPnKGJfAu5nv1wPiQR1ZGaRY
6OtZE+O8zM2x0G2BY9wXQ0wAf2qmgVab98oofaUNRYprrx++jcZpHH7JohHbXSMgVxGcWbfrQmJK
IaLQFo+mp17RA9KcdFGkx37nQ7y+kcNU3biCyKq0XrUQZNblt673q/bzbSN7uw1vCeAuaE2rFzK/
RVqd/RBF32u8kWMVYXPaTUFsZb4kpQCFI49Gj7dsKZ/AXOGMGHzQ6T+WaQEmbvSAnSgoSuyHSxu9
OXsE6aiGqQ/kmApSApV+cuO2eq3mFSkQ4OERkn9G2/jJQGa5jPswizDzE6dgQqdfyTKfl44KEjHC
deLueqC9ZU0ksaweyDcbX3YBjhXmAM+/tIclGH/KuGaz0EwcUTVw1w1sVoJzAwAk/h/SrmvJbV3Z
fhGrmMMroyhNHk+wX1i29zZzAjO//i7MPtfiYGjh7DlV9otVVquBRqPRYS1JEuhK6PoQtpr8IkjD
33mu2Q3OTlqRw2WD4Jwd9mZPa3R8VzQ/LBhPkuwtOhLDwWURuxfqWSP2Ms/XlWSdARGjT8IhoC0O
bVgceQvHOTrsvW1kQpyRiWpiIdls1pjn5r4BeTIYT4PknF4WDWSoAQlVzdZ8jISD/3fGnAHmRZNj
+2P8enn19j0PUEdUCwm7DzSVuk4EeUG/k2sqkGSYTls8DNZiJzMPEGFfubMk5hEm9Fa2FApidx0I
PMO9wYtfdy0bhVpJNDE78YHMLzaNoTWAB+kqVoueLnGNbV1e7tW5AsOn4JF+8T6xdGeBbN9nOet1
pE0QmJa1k+m6reanBCVpaflyWdB+1LORxGQcE6kEHyW9uwfFLG0tMl87Sz9UqLXbAxys1RV3pTw6
4LM5ZWUKiKPC4yKc7W7f5jcw2yc2IIbBmxOVnrZwEqm2O4WznvsSEAbpJnqf0YL//nIaLEnMY+or
LFSqEAb1acuRsOuNwM/3/xIYr6tKlWWq9AFriYJvGb+k3grbnoc98tbD8eES3IhhfCxQ5rWmqeBj
1QlEn0VZfUvH5kWr51fMz9+3uXYaROlZ77sbIvT3RiQdlzx7ImX8ktTaD0tD+r9a7kFbEIgj2E41
KZy14XteSo+roD6PYxEU8+wv4xIa0UTs1EruK2kIMD7Ky7fRBfmoiamiKVMBWAbbw7tWbW0IFkHv
sPE29S8iwXgDWrrcgZEdi0PuJ3+P3xWnfeRnbfbP81k2E0qMajJqUtZJbk5qJ27ywziPXpRjbKYo
HHMwvl0+ZLu2YaA7WsbQlfSBnALEQbFplUA4weDYQSOZgwT8I9DuOBnpXa02Ylit5CyLynaV3Er+
1amPigA43sqr5afZ/PvfK4SQFW3vgK8C2R9jhVNaLjLwACR3brWwbJtbjSR3Y5R84gLZiGELL4uq
Lbm6QowoH5dZtJXmee2/diJnLuItymZNEfQGmEMzAcmlsCn2KSnwYE5ruAV38pqv3d9p0HsisqJ9
gBZHLp7anjlsxTGuIkvAPixMFdRCfXdUC9cqZDuz2k88YRQ0CWLkDZjgIvtuznK8/yS8v1D8TEGZ
9DJmL2OvcmxuTxdVfANsRHEC7DnvHWtfjGUuF4Lokg5tP8PkRObDDJyXf29veFYCYAUjHbjmGfed
rU2XTlEuASZIDjCP46VN7WcJb5Z5VxkM5OIVS+dH2EffsHSwd1JISDeqTokGl2kJ4B04+7J3TFVI
wINPthAaMZEYsaZhSgwMTSQd+VGtGtrzNPFKlKK7qU4WUAgC0ezy8u1KxMKBiRijARZb0SlVeepX
SqhX1F9y47VQvxdpaPQPpHu6LGgv4gPM3G9BjAea9DWu4jfmPqAJDcN9hJI+qUtb4E1N7e7URhBj
EO08N+UkCJJrSb/M4jRKyDl0HK+9FzOoAHGSsWBYNNa01ckwoqyBjDQCf12dHOW49S+vF0cEWxxZ
NQCPWlWCtyMRQ0tfAFjbcp6Du3tvUXMW0RWqsEcn1uRc0mXa4KovpzQpHWuanNLCiKPVO1PMM7W9
W121sFoS/mgA2HnvD5Qib5MuhqnFeuyOpOzspisnINiJfxEhR6eHNIdtlHIMfM8coB8gnyw88GHl
76V2oFb4Z1ZFAwp8Q9rjWA+O1IzB5e3aM++tGLqdmxSHkcR5XeqwiLz5tayvndA7nXBcwX9wWQ51
mux9RIdSJeQ7VQ2b915OJ0Qyhtt1yW2sH9Zsoa78ME+JXQ0/5PpLhUq2jH+8LHLPEjUZMDK4zmUA
izF+fGgGWHduwNi75ZipIlgqtU9Y4kYEO4IjCIOojgZEFHNyRQGYBFW7WdRpAsVVeqwSYAVc1mnX
Ks46sbRuZNIQDmG5gBeu3+bGfBjl1QbW2a/LYjhLZ8nvd6sgtdaWI/TS4ju1/iKCQ/KyAJ4ejHW/
uVtwXkjuKs12NI02CDHsgtsNtmvdm+VirBtlU6KWNcTgOeggZWjPGJ9clpdC6dz/TSHGvjOxKNCm
riEA0iY3TlK7KXJHbT4TNWwNjiq8Oa6TlIxzqmL/13wEoSqaqjEXgyKVd1kb3v4zd5GxrujP6CCm
7QsH0yWJrQLelWMDu+/0N1BBigIODApGSt3G+kRSE7tDpp9yAv7mBp00upLaRpI8xWp2mK3GSyYr
XOrFW/s+QCnl4bKmu34J9AA6gkkLEHvMvpVp0REhRi9pOuOdXuhflHF0KkO8sZrC0afRbUzzrhN4
+HC79g/fDjw/VBewCO/3MWpTSRUoSITVaYcGmIXxqnvNaHD2cfcZoJ3lsMMMsdr1JBUhhyZOBRul
/B8l+lxGJ3uojgIa2zh7unc1b+UxqZcR3SZGQ6fbRPl+JY9yfb30YG55nWXOvcVZQEV+v4BZbqL7
L8dQUz19A/6j1n0vecNCu85js3aMj5q7VpinAiJgOUdDmb1EFENhbAOr4F1V+9oAhwXNSRqGR5mT
kK39KGgzSjNAxD4sYEfMJj0AegqnZX73WKtnMcwrDRjpQtaNEINJN7szv6MOdPk08fRgzNoUKuAe
mhDQVLdTBLJtwEUJBcfVvoWQH2KJ32ogMHu/9+KsJ6DIgBS9qhN3aqcA/+KOzeiQsngm5WwvGrGB
tn2sSMd76uyqCORkvBAxqQy06/fC136dwc2BxF5dR3Y1lUHS/yxqHvPirlvaSGH8/NKD705Q0C+d
mvqhNIwvszIdkUE9mWXqjJZw0yUGKAQyldcyshfsIhf3Wz3GEqe0wKuhh3oUcIP2UM4/CMgRHYA5
uWmYHKQnVPkr0ExzWZF5C8sY59Sby1K8tYgr2s2oL0ddaZ1GEr3LJrrbFANUXkzgAl0MlVDmWDdJ
RkRAWf7TFFOnjmB3UDP6S7UnF93KJLDueF0x+7t5FknP5ebWFnstrVo65Rm3z7XwbCST3ZZ+OR7U
wl8I2g4nTly6f7VulGSslJhqpKCGjSG2Gn04NWJEoKaIikcHfoCjafrmZ4LtjUDGYButnZNYg0Cx
vVEHryk+UVXe7hpjl7PYr8s84PvL+qT0N4oYzjyI030DPO8SY4Cr1KMyMWKXhu5Hqd1UoKQvC975
2nXBeERKMsXywIPyvSlYkdpOcQHr610Vw4VueaDtO4U90/5X0V2vU5/XQsMTyVyVjbDKQ0LgSwBI
VZNvy/w350TtXpQbnZgTJZBJn8BUgVpfZa81iKa1Aw5U2NuqDY6Vxe49coMSy1deHzFPLnOsrLTR
FGAgoC9Sje18vlbmn0Yy22YtcYybJ4g5Tfko5Ws1QFCsi8AEceUUoMFgHeDRWu2Ha5uVZE9RpPbj
smIlOy8KDNS4BUfz4hC1MnBP/TfEY3TvP1ylG4HMsbKaoWxrCQL1e8nH1M5RDKWjCboPcFKgK5Jj
KNQQLkljTlgZExNdQpA2OYM3XulOeq+HrUvRntfr5cDjNaI//pI4JhqxlNhYkO5ClxUWr76RpN6W
x1NlXa0mr4jFOWNs1ktThaEiMURZ4p2y/OjjmBNY7zun336D7QFGCioVLWrroCVzcvOqH1OnLDmN
Hxw7f7tVNvfU3Kh6hIo6bX07rWmwlvf9VOKq4ojhLRbjL1Q5UzOpQYzRG9eleLfwqEh2+1e0s1Wz
7b7V1IDNgB4jNRhD4hr24gFW6AUlbkq13Njil6W3TY9j3dR1XzC3t1+1Wb26MIWlFiGVtkmqz9IP
CltdPMg2yi0/LsvibRTjJ2QziZW6hTUUQMcnY2fPSWLX80slvV4WtB+5nM2O8Q8ot4zZrL6tJJ0a
Hg//3Yz6bjOvpquyCfhy2pzCyImHRo4zCe9U2qmMCAKt/NFd9zTeFW7i0+LpjFZa8aB9RzNeb0c3
vAht1yQ38hnP1HUrWrJXYBkk47E0n6KcY/K7rmjz/YwrSud06USK/bBEkx2j7keWztOFY66GVsS7
rnZ9hQ60BDBQmCj9MNdVaw1VUdXI6Y4kO3SlYSf58DALU3jZNvbX7CyGMUIB4VjSroA6subJTtC0
T+KRs2z7wTpFJKP0E0DuYlxFLMVi1iRYN/E4y/YKHP3MlWJbuy+/iG79mLqFI31GrY1IqvbmGMt4
afUdQbo/W29K66EVeF0Cu3fuRgCzPVkzGXRIFZ03kt39akLKswVRsdd7Eij+RoFzdezu00Yes09G
2Q5aQgtL0xJqcWA1Py/bwa6P2Hw/c3bxHDaSzMD3Ny1ykpJ66OfWTfT+oFiksIk+3BWaGFgi78mx
7+Y3gplDK42RBb5yWph5HsHsPQS1kx9Nd7mdQFdTuvILv8ti/2G1kckcZLPMF33pIFPDu6q6G8AM
SjzlqDjEQeTOMUXOyrKgpFEdCYpRQJh4TA/pMQ4oEMly4N5cHItkIQbrbFUr00DNrscARWfXxxWv
RYzHhMuXhUsevh/knpfQpL9mc8AQxpiopEEagTyDuMJL7aTXjacseC4Y6E53edOT1BA+3MwbiYwX
USRSWSM1FEtBlneZ5BcQ7mI8XK6eSh1Dm+Nir5nM8V2cY2cyfqS05jI2aK11VWiNMLZj/VMSUE3D
wBn4DlXmLRnVaVQ1Cx6sqap8ja3xgfTpj8tne1+Jswhmr+SViEpEMWqUfra7/rVuZ/uyhLee1o+b
cxbBbE4N9aaUQnypmMpcfQssgN/IKT6iRhiAkc9FzsmhNMjdS+4vJ16f6m4khZru/68hs0syAU2c
riJh3SvPVvGltx7b9aTWnHwMbxkZl6+gu3+S0Izlpmtpd+pPjVfYf6tTXFpFxsmnejMk5ohktdqV
4ZIpYVlHV2CIOmorRsva0km03K/Ao6ST7KFJGpsYzXEc6yt1Xj3J6uy4WRxYlIOGl4NhNt9XcfIS
ixyFaLQtEG0nEforMpOTD+EtP3N3mKKe9QbF+cNYrB3Hd5Hw19B+kUGVetnK/uC3z/vM3BVJN05m
kcHKRl/y24fKN0PrO82GYTJM4EJ98fabuSUo66xYCbCqShwOtdqf4ijiaLQb5J0Nl22nlYVkBXo/
Vk6Wj6p8I8dBMXD8y/7183vNNMa/AMcpGnrwU7/Nt+dHy6Mc2IALOvxve6MxTmaOQDE2R5BDi1Rj
mDjzSQ0LzJtWXvKNe9lx9obFGjXEqmkaEdLkYHRX1/Db6/4ldRB8OfXXximclZO6/MOFB6RcwBRb
5geE+mjUh7SJKZTqNUCsv3ZO7OWOkdvKEenMR8vlMVz9IWr+LZDNRtRJZ6kkh0Cjd3p39WUnP0l2
AjwEdfZnr/DIE29Zdx84eCP9R0c2PyFnsYk2KZr/pWCkBryceNdIIAdJ7LT5lDc9y2LsZSzFWpjo
DgrFlRldg8HgMwaJCSkdfFoKoIoZrwSMGvSHJzi+rWbnz/rROEVhljmAvQXqnG995WVo973TRiDj
ndABHc91B4FqMDyvLuZ/vMRNfiCu9MqKO9TyB3EqKmegm1AttqPJyJJqjTIs4IBMhegYvnIwQ0qJ
Xd/1XJi7fWs0z9KYq0kS8rHUyjfXKzrxAVm/Y/o3TBHRXgR6cfGl5rywdk/4RiCzfUTuUw2kgLht
RwOZEd1eeBa463w3Epj9WgarXNH7hYByuaMNlerPWr29bIS7N+NGBHOFpLk+VbGJPVpWIDcMD6s0
HvMR+OZz7PxPktibJG2MujVSLFcnN3hcy45eth6q0Z7YEu+yKM7OsDcKZoJQ+6brZtCMvfmEVuvL
AnjGxt4lIMI0QJgKCYAZ/zYOU5gJ0RW6vr0CVSkjW9FbYqQ/kyx1gF55SlNyN1utPcWqP0nZ4+Uf
I3P2kL1qkh4stx3tvui8CWin00N8s3jitdja0sHyshcM4vt0Erf2qxs6Pk2ZLejEuBDy7tj9BNvZ
nDS6M5tHV10aah6nMCf1ugopSk52FQWNDyQ6HEQdZPR2HmgecMVxJptvxleL15DOWwsmBO6lok8V
Gkz8A6uZvRWX80B3aUK2vcvs5WC4OsfeOOdUY1yPYYBYqafwxNV6Y5WvrdbZfcRLze8ZNWYdRVxI
kq5/QG5v9XI1ExWtX/IweJnVYWZveOJYEm1pYMN7XdToQBFadz8ApLfqkqr5gEY2vNXRkFW/xs3q
VrEQYlzGHqvZbQf1ES1M8Hej8kuXlG9rY52kbPkqrcmrPJRPS0YGu0+Xn0mDEc6peDYbceG85fb2
ePsrGSOTQK4qtYC4QfbnoQWizXTd1ddazVmM3WnQrRi66xtbVjpjTYkJMep17wqvIzBYygAsNI8p
uOpNu/sSvUSn5poX4uxqBwghTP1hfPoDtPvaTemYYYvcunuGMfXZvQk62MrivYh37eksh20qlUe0
q+UNbb4Dxnk5m7cC4bV50PvpgzlRRG3FwnjIB6zWdSGtoS8ypgIMJazQiyBq3VNXRwGax297DNmg
j9+/bMI8kcyVaZViuWJuH+kQU7oiOnGVwvQMy6kB8VolkqcpPCjX3XXcKMncoGj3bMSaKhkXR029
NvtPhBk6FtBA8sAEFQiTuOjlTiEtmiPdrPhaFI9VWXCO046hYxYJ7IaiYqJV8AMRZiwn+SyWEjK3
6A7wVady+ytEh3g/CM7gy4VT3Oh+5g0/eAmzt/Hc9wbyXjITYteJ3q3qRCUfR9cs0Dg4n9KHxk/8
+KlzQfdzaILppxXEyHtWjpLZwP/ghCU7V/n738Csr6lFxiws+A2tF9+g+uTGnuGVIINtPBlXppDx
A+OPL973IhkHVg6YB6KwPXjxpofyPv4WX6eeCZA8ewQ6uOLlfh9UQfmjPClf68PlA/LRXN/LZrza
NJVGu+ZQN85DLb1Vc05ASf//pS1l7sKuXVNJxPiU2/SHub9rU89KeS/dj6/A9zowkfda6anYUR06
YhthnjgVeLsAOnSXA4rrSbsxrnV7CNFi5c5fL6/eziP7vWjGvwgZujNbHVuXoQMFYEc4LbeRi37e
ALn5hybgvtl468m4lzozeg19lP9M2GlXmk8eZxu9XJ5xnPzkoB5SF4wyHC0/1pjfacmOD05LMohx
jQWmddLVTZz42ByMAA2XATeUpmf8gsEYTPpHF+dmIi0UFA7lcx9KpzSQb3WAx2i01OFe1oyzmgbr
cBYpqdMZwtTuRz7dp+VoF9zAgacR41H6Wlq6jGD1jEfJt3xAu38BzYdNnVhzzdNo55X9fq8YZwK2
kn4yElgkWnqdKKjc+ppWApw6HIPpB08cbwHp55ugqK/TNh1i6JaLh2q5SodAXx8u7xFXI9aFRN0s
jXSTpNvBSw/SSfBG1DXCyZWoa+QVLnlnms3DxHE6oACGIePsqvjSYL9KBxMPN2BJRX8SxWjk6Pcx
yn6/Y4wPMQDoQZYK+skAlBgAI0a8ySW2fOBVHXZ9Pa50FeNrQIFmaU0mWKI6tSidNxh6MB61mDtb
QU35w+HdSGCMTy1zNGPnIAf6B/oxBjKiltsdXlu0gtideo7//RgcY+k28hjzGzH5nptUXmN+J+Te
BMVF1dx1vELKG/rWJb0YEyzXKu/lBDMjYmAe3xp3XcNJbTUA2pxb+IInoAHwVgJ/CIFHxFsvo6Uj
zlW9H5httGXuuXiuUmWM8CtmgKiY14CX/poeE1e/mhOnxQveroCUSGF8PucnN5IZE02n1QCMMCQ3
2bdKcNPlpuM9mnfw3t7vJXOzpb0R5QJmllGeHV28EY7oA/cNgL4ZoGaRPCWgSK0UXxO5ct4AyQ6U
71Y4iCve+zFtFcZG6GBI/atk2fo3UD2hQbsMqlP5KscuGO1d/cd/Udjf9Z+/F/YDNLsyoO9DkfDC
7qGwfGy+CDaelddAhL2VB+hbu6kf9/Zlj3P51Mgic+uhTqQVpISy+lDaAIk0G802QILDo5je96Qb
7Zibb81MFIv/4w683qV8I6Bk7O3B7UKQM/ifcnCqKJqKIWqm9oFnxyJiHfeouGfVbaJ/W6Lw8sLt
VI1hJhsB7MqlCzSiVG60U7ZxkW/wkPtwdadJ7NIhpwyMIqBTKcPYEe3poPDsdNeDq6C5BgkvwCLY
Aa5amjHf3KCJYSQveefmOacwyvl+dnBLVwS82hc0Pkl9GFmJPUW823XX4M8asPQzQBkjtVSj5iDn
p954rIFFnPFesPtawCFhVhuDTexck5UMQjo3uOcq4djlK7g5eCdoPyah0On/EcE4xLHtanBDoM2i
/znCrnMv8dUvBC/EMUg8XpD1Vsb6cP1spDGucRaatLOod5qcmSKqOvNBDime8nLgwm7uOoffspCs
ee8JM1VexopSCVJ+oM7prscXvH5tzAp46IdwYrxFrZBXO9n3FBupTNS/Yl6wmBVoqOKCJY+xp928
QWQvVyI6c5LrlvumuWwkgCd8r2dVVVFjmNBTDiRfxjXTnGZcNcJzGbagXBO+mB3H7fIkMt6wMwGo
r1eQqAo363ot8roaqBX82UqAUvleozoX9VyLYJPiETuHFjEleOPZ4YQh+yf4/03/A6p502PeGMQ2
SJBo1mGl4Ex673UN7/LgiWFCrq5IEhX9CxJGb27a+qnsQm3gaMI5V0B2eb9ixbQqlUVbVqNrWv6k
82ZqqAW6D/rq4PLVwVOHdRimNUWGCHWqYnQG6QAOEtBneJeFcBViHEU2qc2gRTSM8WmdZT7EoRUA
yAHZMt6z5Q934W87YMv9YioqtZRCo+GoB4tXevOLcUPR7XMM+tZh4aW+6TU0JIZ0bhcmPZ4XjP1t
JTYPT7kt1CQdsXXdcfBijDNFrnk1+atXuoLLy8Hvbp6GtDUAPlCaZ6cvi7wZc5PgWiSDhFJoapOx
9Fqp4LwEdw/wRgxj8pgUyZE5xu2+CFdt940UvkVUe1Rqp2kIJk2/x4STTKYG/mEVNxKZA9DESdLV
BuKZUoidqnvpxF91jlqG7AhmwnF/+5nVjTDmCHQRAKS7kgYXjzOaQ2SvC0CAuN6jc8wt3cTj7dqu
v9WQygZqE8oNbKY8M5ekMHNFcgkgS/NXK/vJOW37q3cWwDjcNh6miCQQID0aj/TFQK0fY3W/yIvu
GtciGPzoFU0yzjHft5OzXGquG9uXiKFPUJdelvGBjlj+0yHFc1n7Qc5mARl7rBujXeYJnPeTZkfB
EMCdBGtg3NNenirgzWnxtGJsMZ2B3DlX0Go5Iu130MMJrz5+EmT/LJ8Xj7FCaRGHdaGLVxmhiBmw
8iTlnP3hLhzjhqNRGqyKqkKZRiidI0pbvupSc+BnTDlWqDIBmxp1WjOD+svt23tlnG1FG+0h8sXp
qucNKXDWjm39rcrFyOYIehlqmAqlLSb2yG0M4QlhArNCT5LVaqjVTU+q8Jch3y88+iPeBqlMKDak
qzAVMhRBi8QvAyk+wSFe9QwqDSSZuXcV/baPXva3yamMnxjlqC6GDhr1oBPtwBRQXjeHeECncYyM
ovE15xXSOJ6P7bSa17LOdNAwuOt0A1q3lYtww11AxjV08gowqvptAWmOubtGded+9HSfgISIR1e8
n53RDCAKagYmtdjx5ULVtC6LUJtWEWgs1zSt2BwUw6ZHCrPzTvZtOGAa6FO1sY1YxhKtihQ9CLEg
VntV0q9jy7sS9039rBdjhstQRACIQfanmIK+eJ2l26h5vHxJUXf20fbOIhjbiy1jstQCWTULTCBj
MznAGbSr0p7KkybediM3Bbzvxs8Cqc6byynrrL4WWuxVSuzyuf4FHgO7+zYfhGfyS3KILQXS8S1R
6vBT6ft2f5bNWGWeYyTBIljPLoFwpJpWk9NQxJPAXFKgNKyUdYEECS2mKwB2NYkTkvE2jLmfUP/S
hpraBJH/rurW6RvwpNaL3cS2Eil2M/C4C3lGyFxWWSvlDcCfKBZbZneWF8uxPfJI7f4Q/P3eGva1
MBnLJCh0a4hbPkf36YFmzevM1m9NmxKIxG79ctnyOYbIvhBoJ60QIUf4NsaEanBYvuUcuVl5jkm8
ucqNwTd9M8frBC+xBEUoepUfuXKo3mGmwaHz88NJurusGE8g4zXiGDTHUkFP2KD4QzW9zPrC8Ro8
EfTzjU5a2yNnZkJELY2PsdndFoXuXtZi//149q7s4LLR5Us7Z5AxoV4fH5DY8lJPe5hPOpqCR09C
vl/1xQMt2pNrbpl5P2o62yPjKjq5b5CIfJO+gsmno72RPqzEXTV7SO231NpVcTWceNEAb2kZD7LO
XQIqeBwEHSSsmto5atxwXlo8EYwLqSYCOmnqpLTsqll+zNnz5a3jeIy3Ss7GOvRKk1N9wp0y5Y9d
dmfkjyaPa+MPAcbv/Xmzno2MtRdayaRYcMtxpRwyOFXLXX21ekg/urw2UY4xvLWxboRNtbqoIsU3
FMQV4HOWs5iToxX5cSbI6wPv7vL67YyQooygg0Ta0ihOJIv6nBIBIOoKesTo+6AYQMtX3zS+OtnN
CW3Xst87TW7HLg9abNcuzmLZNo62FqsFhMZY0wV9DuNVyYOZ3k/jbiQwadxEtpYioi9i2npsYNf0
yS5e6PMUnBJu9nfM8fE8jZgIrRWWuJ/pQurm4yKf4pXz/dLubbxRiPW1wypUsgABxLIrdGeNNcbB
JbvMbcvLqTU+gM2tDhWnRtrpcym2jXSq/sYuiTyIZULfkRROW7AlOz2Q2zowPEwqXmlBdlCC2atd
pBh8/QGUxxwzpcp9iB034plQru1F5L1yvFuyK+2WhDTTEFX24A+uDsccOf9+dvXdsTAYn5wvk5bL
KdQFgKq9yt7c8eo2PHthnG9T6cgpJ9jOsgEhnVDcIH/JuZ33Pddm1RjvC2741ET9hJ6B7rvutEFO
eyAGf3Jpv5RJnMu7tNNj/37VmPhNJJJmpQLkIbYP6Uw67ULL70ewJy63mMZMHBr4NIF+AwuJ0DHz
qTybDoonTZNlQ2JRNJS5yS2ZumqlvtX1cCHBZQ3ppnw0w/P3Mwva513fifQUyPVdbHxJQCwgngR4
yJwHF7xvHmdJzFJWAONSO526r+pX0vZ4QnC6IXdj0vNSsbmaVOq1SacXTRZSRsgIjIF0FpQ3wb97
QW/EMG64LFYhrVIc3Fyq763pDmQMPkBMOfvyB+f4e7lUxvvKvfgf7xs/D7+yOwrYl4CXEM1mum0c
Rd+WkP8/NE/cxOS+Vz4LZryykjZyRGaE3PDKmDR0gcHwdw4eRNpZYAToLUDFQ0G7Flis3Mu2yFtZ
xiNLMwadwaaAlEB/NSq3GcBhuO2sdNku2DubvYm1OE9ToOu6wPMtQv1I6ZIMb7JsXDdITyWcbeQY
vcp43UmSSdFRDOG+eGqTB3XgwH9yjq9KP99eYhngKku6WRgFstfoto6O8/hXujwS4XB5c+gvvbRw
jKOo+qRCawEWTl1vBcyiy89pfi3wCO32s1Gb08V4CaGbOqBAQSHgjrwid+NHR+UQP2FsQvolupTG
WX6YDrwY9Q+x1W+jZwfmVgI26TSB2OFI0PdLAfzQBrkG9DbOfe2OR0O3/2Q/68mOzamxmUbagOUc
jur95L2N8x5MVwqsBKeL1tl4eUuuSMajIObvBJWK7DyCmYPSW/EaVK7RfuXTs0wCnivhnGd2Vm4w
SZIvPRZVIgd9Cvv6JpM5CR3uxjE+w2zFNMsW3Co6VhGPshOm0Nz1npLEzk/LYeGc5z8EIGdDYcK2
VMNg70wHlWi/LGUni9zoKg/bsHeWA7dtj+Ot2GE3DNeNQ0Hdx3DMQtq/qsV26w6Y1kAvus+zEN5+
Mc6k1YdoiGjiHhDh9qDeDNatkPzrQW8aUJ3Xj3EjRo/Gq4bACK0y8aUudga55fjEP+yRoQGYyAJF
CguWteqFnBY9nujTvR7kh/RevaN87NMVKgLcAI0rjXHx6bCAI9XAg12/ph3ULfjq4oA+ponzXxzi
/dv5rBu7R2orkpQ2ctLXbXrQXoEzfq+70yseD71n2sAfcytHvEme1sfPXABnyczOiXkEBgGatlox
WF4Ndqa7VRuOvErl/o15FsNcAGuRJe1iYvPqAT2pQvu0pgpHE96WsfnSfK6tVq6wiFlovdJOjvle
tyNbc8pHft58v29E/60RmytFsdIwC4zIITsrYeILyH4nMaRIGLT36vIecTVjfPzYVPKQd1i95RgF
6Bo5oECFTtfMFu0q4D2h/+B8z5oxoSLYoUjSN9BMup2RR6p8EBd8XR861zrSTNLMq3/sO6izPMbZ
16CvA8Uy5K2TX2VHU+YPlOyHOWcRjH/PJKNtUIlFFVa4L7pQkUuwpR4j+fA/bhTjNfLSKPKK0oy0
b3PklZ+i7lacAK7upY+8wJprgozXWNrRmlfa3G6q42MrxC8STetUJKzz+K+yUuxcf+7X5stkNC5Z
S/+ysrxtYzzHoluzgYFq5NST0KD53+pOMyz3shCOY2TzpjF4ABewF7910eftkxzntih8SwvUeFS7
4nkpjkpsBtWKSAX6WEjLssoWS9MxBUfpeNUj3nH+kDstxSwpW7Scdd6CYYg6UEMx7Nx/sh06r4fy
D8H3b+N/GyHdviYiQxNmcJuhw816pA3lPcKpyJXuzS95uHrou36JHHO1L+/c/ujF2UGy9OyD2KWz
RFl9ZuQBC0c9ArXYi1wkV6afo6NiwAVZW/iT9sBL2vK2kXEoXUV0paMXQS/9vZhXuvAtFzh2+YcU
0nlRGY9iSEvTtJjZdofEMe9F5I/im9lVHQqDWp20mzm2CYCKEB9fq36L18anwnAwRIiGamDsmAXc
NOsCBIkduvnG0jfTu7H1J14/KV2nD4/DjQhmHROtALcBBcZb8kNjDHZOeGjMu8mdjQRmFdeaWJk6
oCHSKMzrei0OQho5hTC9gpvkIUU332pMbppZnHB110A2Yhk3XQtLsuaYnHEHERSldiYfEl6zNE8E
45tLyVxRD0SboIBWlaqPbGG5V0jFOWS8HWJ8sFBY8drRFtmo8kT1Tqu/Xz7E+/ujqqqCvzISKO8T
EUmnWDFgl5AeCGiDGeXwptAnvHTofmHTOMthApw+j6xCrxGFTk7+vQlpClh2MOfgRm6DU0Qh90en
KYDqRFFYdJ6v2l/Gs3gm4qkKTS80GgRb8clcbsTuU+/ZjX7sSVJNMpiUDQr29mwcYm/Eg6++khzF
o+NZyqcS6ht5zLkSWkWZrATyCKogNN+Czp/UmR3jCFP/u+SpR83go6M4rx9znqbEQmmYiut9M1Dc
Nmhe5EdqKsmRTByT3789N7oxJ2sdSAK6Trw1gUmKyhKF4CodNO/5CjosP5Xp2whjDlg/KiQRaKeH
MEx/xQK5JfG/B4HG23kjgnka6bIYV6WAbEBU/aUJJ0X6qsicUG3/tjrLYBNhndTJo9pDjfRXk9ra
q+UXoVLbho/ZYJwy8qM5YKTItLPVJs/JAUiS/Dl8ziFjc2NxLGVjnMCXlPVDsbj5wFGSGtlHIzTA
IahKgKNkn3+SPhTZ/NYZRlqQ2QeFdszlxBEq77JPpPZ1SQ7jE6V61oxhwc0vF8Tt+m/F+GjGvjFX
h7Hk5Dx4KjFuMYrVIcllBIqKEcbJIe2/FrovCT8vK7S/MeeFY7yfNFZxOwtQCNRZjwCeOBb1ylmz
/dvwLILxfzUoTq2mxd430THOQZmKk9uLzmU9eELo55s4d8yNaBzpg6SqARQgqHa+vDQqx7XytoR+
vhGilH07zLSRo7QA6C8Xdpzq/0falzY3jutc/yJVUQsp6asW704cO0kn+aJKb9S+UDt//XvU9z7T
Ho2v9VbPl6mZ6S7BIEEQAIFzNrp44crwL9WZ+bk0TIsBPOtwPfr3HjwYdbCzAAf779Zs5t9CW+ph
CVZdr5ePpcV9NXoKG7IgZMnAZh6unLBxhnYy4/yjzKudMiwV3hfO5DxxK/XQknwqkHTdPsQjbna2
bX8s3ot+qVixoMs8dzMCYSDLx4IZsQUO7egg+nDhPN5O2My/Tss8YWuDujENARlq6yiXqRu0PSq+
Ea3blepyt/kx9UCn6z8qBV6JnfmB2miLLJrS0gJ9qHZ61OV7WX/LyiXYrJs5/ZWcmTOgcaeO+gg5
IC9JsycrPIEmwyPdgwBDeNEu5r9L8mZ+QZPsv6VcshPbxI9X8WPmsucCJd0AAe2vCfmV8TV149i7
f7puV2jAoD0BT5maYcwsXyioY8fA7/o1dlKvHQXUAQe0zK+XIuibvg/I4vbUdkqsX8n4lVuKzMIO
rUZCENg/kxSQtaxzAraU1dzMB67EzNyFaKOUVi0B+0bxzr/YBniB81PNNqQFNCN42LulyHJJ4GwB
y7ZreZdA4ASj0z/V/uARn25o7HKELb9SA1QMHyYMn8Bfoq1aWNS5VzETsD0OFYTL5EPVM6cN13F+
vm8itxQE9BgmCzQdfOzWzDg7szDQTdxOFjJlWNGarieIlqWW21uqXIuZXVut2tYtiTqko6Xu9tY+
p8QVYiFbvOUbr4XMbqwYtc9sTKGL2RiHsBkddJxs7i/XkoiZASp2QI2ihR4s+KK03yv76d99f2Zv
MVUk0xJ8f2BfAyAId/9uieaQgTYv2niU+H6S7tJ6bywxri+Y05x2OkmGjHbaf81pGjFRd2wFXJWF
c7lgTnPaaSVJaCRaiMnUR6MGjnTxg+XVQgB08yHiyp7m4DvBMBqdlkNK9NodiJ/4w56eS4xETPff
+LX6l0rN7qWq6ceitaa1yy+99Wg0J+VP4mDAguoMlD+AI/zH2/lYjY1m9ADfti6m8ahVT1zz/8SC
f4uYaUFqQ9fCACJQLs+Eb5ir+9+/Wde91mHmsWxWIHIph4mDZMJx0D11U65SLzna6GEy3pQd2BhX
HMnEQhR5K/K+ljtzYWYS633RQjEjT59tDNCrcQh+XPM5k+F2QcdbIcO1rJkn63vDNqMGOk4MYe1D
4qN7FTMKusPwTK+M4Kwpj3gJO00o9PzrfeG3z9bvDZy5uFrSoLZ16KnFW0M5B9pro3+5L+JmN/W1
fjM3l4SkNcDpDTf3rX0l4FxD/NWDBbI6xJvGN1YJOlUWR9Ju+6a/FGPk76lTDRyHKukQDIlv6RZo
/q7uRcDHDFbBM0BaM4ifXkDCXdr5/X5pMO1m2Qg0wBom0n/xl81U5nhdr9VCTBQ9U8sFKF2dBJP+
mF4EQFnpLSywdqNIcCVt7uelapA+bCFNA1cKYMHX+aZF88rUZYdezD9ylL91m3v9uA5MFkwkxBPG
DnmZegrLffg6eummWQd+uwSkfPMoXsmbtL+KNsuuqUreQTs6wFYs09P4mbMXmi+Mjt08Ctguk6pA
G0Gh+e9yGt0IgnDiqqXBMy18pVhr5vP9nZrc4byaM1nE/4mYnTZLkSaPRoioqgetfFKXiNGWvj8z
O12mitrn+H6b7Cr+PeWX+7//ZopxpcD8VIHHW0uVibOCam5zqHbxRB6hAU1iWP9/tMVMOeCd5ZrD
RcV62LZtAAj6DLRaLtuRY+ihMwZz/KjNW5tliTdNTdMoHrlM09bnMYCuZgYfLJhaJI9c3wXKT8NK
nCF4vb+MNy3tSsy0jVcWLfS+tRNS47yOiiPpRx8ajtVHC1fYTWO4kjK7OodwLLtIQIrK122EtHch
el3SYnZFCsbq0pqiv7RAJs2KXVWVfp60/r9brNmxJBzsKWYENRpF9fPqe5M2Dq0+7gtZ2vjZwRS0
NbkMGiRfefSSKKaXW/KQGLkrUCz4d6JmZ3SUwAczp83vrHVfvTTWF31cN8GP+1Juh7N/7T4g0f5u
Y0pDBtOoICY+TBMH/XHYA3ZgRXeBk+6WYZnvG8M/JsDBl9aHmoYFDO1Pkz5q9WPcLezRbXsGoxkg
jVTzH7DXojQKyQXCCJkEe8HlucvZdmHVlmTM7hqeB6CXTyGjA4Kj/ia3E5Cuuuanqe2vWimL/eq3
De+3UpMLvHIFodGxmGQQmKcf3FrH7EjQeKec7+u1pNb051dSBLUMYSO98SI+blF4f7fUdCHXvB2p
T4Rz/92eyUKuZHS8EnlSQJPGw7joPsfDHDuVewOvqYBaXv9qvF6JRTLEJdVmXqhrGg4SOhie3Rhn
Ofa7gizOot427t+qzVxQolWAW9ewfFPEUzv9C/e19xKdkuEm3QBydkXWxsKO3ey0tq+Wc+aRjJ7q
gkyWONWiugOavAB+xbaJO5E9di/Lw4c3p0WuJc4cE0uTuC5NaGlgTnrwpvZ54v7qY/fJRbrjAfAo
gEQmi2R7t5cXD2k20TDvPQdNHEOzZ5Y5ha/RLm5+1MHa4n/0kAs8xv8TMkdOBBkG+J9NsEsXfuvr
q2Sa7TkP6AoqkD4aC09pCxrNQRSF0fa5pUGjAhDSVDq82gzWUlz86yf/Izy6UmnmrAakxjoF7i3y
xt4n68DVnREdvZiQBa604eqbx+EiN9ppSnV0lz6R1QRpHTwMrxNk/VKD4JLOc08WFzFl04XTiSeN
WW7dp37SDP59TzYdtXs6zzyZ1GLbjA1ISeRHG3+X8ZFlhTNwYP1qC5fBTYV0zaKGbduops9OfQmK
WqVOsbxGKdxCQ5t52O5oZC/0207H6h8a6Qx0DjZQn605dhlhuaF0pjodu6km+x86PfJH2NL2lZiZ
nxyzWClIpsGfVNHOsvmmlUt7c3vBfmsyW7DYyikjLTTJx4uSNX7bMyeKnv/AAK70mPnFGrw6sYlk
2KuMndK9ZpiztT2R+w3/fl/QkjYzd5jGrMGeYcHMapdGj4O+GroFXW5XRn4rMx/4HltBZdlBBnmq
RjAHK464KH7pl5vKkyHgFbKVeVriAVxQbA7gT/IkNIwRKziSR0NZC7oqkgXFlkTMPJNgBbGFBr2M
Yj9mIGjtdiIn3v0Nmnb6zsGZ9yTy3h45sSFEjoMznklbrKViX0CTczQLcCmWvebcl3gzWLvaLuPv
IY7SW6DIM7Bydim+1qbxw6wjv+fFuVSNhabBJVHTCl9FU1bIy8RCRO3lRuMRAgKjdNUiRVRR/7iv
1NJezRyDDVJ4qk/mEMhHERcoTXhq2Lr3hdwOZ66WbuYbKFELLa706a7KPq1dvkIw886AyDtFh/mO
5w5biKCmzfinedhAqLANuM85uqDIirQkJSTq6qmpD4tIQ7d36Pf3Z8agZ0OIeGPaoUT9ltXWrlCz
7yrrn+x2qfn9f/iJ37Jm1sCipCl0Zky42aVbR73TKcMqShV0k6JMkfKycro0e+Bj5dUtP1lFvm9k
uhVCB9H68D0sev/+ft7s8UKB5K/VnVkNtXuF46TBalS+S8xuxQQ7anbnyIiCDzPvnKzVHyutPo8p
kJh43q26oPTRfOYGGjgUrP4hoyD41tvQscNir2rJT5WOm5Ty8s9s7/dvndkeBo3SRG+wephGnlBX
s7X1DCwPbdt67UGgSNoTR77fX6Dpm/esb3ZNCaGZSVRDJvJhCsg63m2q7meI1i2xqN/tE/xbv9lN
pQj1v7KmDn++T3z+0YEql/rCb7fGvmic/Lj0fLVwuuaD8gEBy1xcQD+71QBXtrEX+1KWJKh/94Ah
beouiGBhVqEC94o0W8BqPkUR+UxsT5fKGYNDp7Gs/NgI3G7ohcNj6oqwPPRN4t3fzaUDOJ+kr6yC
067Gj6n94lPDW0KK8QL1PJGVUuQQ1CWbpQxwwb/MIRBJLGxM78O/6MqjaZJDSLZNmawKdQmg4vZj
xe+zPIc/rBTQnbcjlKOXCeipRkPtCFJAgAXGu9TVvy+s5XT53zka8/H5vKtR0ythOtNz18Rbljw1
m8j9BZf+ZQlCemkVZ34qNeKkTgl0Uxs8oYXGqqs0pwhTT2uWIJEWjvx8jl6CvMVMC4oLgZw6czf2
nZMYp9KqgAnXLUQitwvxV3s28y99VvcSqB64EbbhycCTD/PCV3NdAKY3+/IvN2zmX+wyLhjKEVNl
Z+rvrlx74iv6D0s699QFz7mwY/Pu4YQMcaXkkJbqZ1Ls0xy919rgtjJZWMMFtzlvES7AY0uNDIKS
Yt+q+0zZpfHCI/+SLtNRuIriSF113DBh6tQ4aMJybPNkqq/2EiTh0gmev/QbualFVgNVdBSLBvB/
yb0FsI1si0nAxe6e25W+37Y3J41VeSMy04TtTXxI9Vo9RE/aOzhGJ2D2EjNWYBKdnh65t7RjS26Y
zuIgLc4SXgDdzOOvzSH38PrEHXomp+ptgmoVbvrDelikBfgfsetf9+t8gj5XqZYZGlZXvfCHbks3
sddtTOkMT603IQiavZN9vX/mFi6/+VskHUUPGCQYztisuvLVshcM82bX51X8Rmf+A7W+OGqgFS60
3mcYJAu8zun2pv8flbinoNi9BA6wuJIzT6IXhUazKSYPjmWHgQC5Ie8pqlMCGLH6bprgWEp2FxZy
/mDZ9mBPjKdD3qOSGeyZuZCn3fy+oQN33gZhKnDM/37CezPrZN+jzYAiVc93cfXyB4Zw9f2ZB6mi
xKTF1GoZZY0j+ZEYS50uSxrM6nYq2ugUxUL3SQBoOxKWu0Gv/+Rl/UqJ6SdcucFQhl3ajVgks459
abfnHhj2ookWxNz0tldiZt7BGmnMuxhrlSTb3rh0SeXSYUuQ097fk5sX/ZWcWUyBNSqCToE6SgXY
YS8fEo/VO9r7lWEu3FFLKk0/5WrleoBgs0SFqNZ4L1Dk7IrvVv8zDM73NVoSM/MGSlSxOs0nK1PX
kTm4Ya87Q/Fq6n9Whr9au5kHqIa6Sm0LCv0HVLS8WFuMAj0q63jX7pf8zc0b/rew+ZBO3hljEaVo
qeUiPsQi3GUVPRBDW/ABt6/fKzkzJyDKPI0r8UupqWN4elvI8fAFnqlV+2Wx22c6kP+In6+kzVyC
mY1N1k1t3tp64mEDB+9mcNI9Q08EJpxPSwAy097fEzfzD/A/A9UjiAv7+IEQ7gZW4KDxb2M27Qq8
mQ+KFm7um+PSvs38haaggQb9mAgBk9Gt+rdcbMol1J/bJs/wqGehPgSurr+frHasWtEnKHtpGE3L
aeqiqckl5IwHhoUzfPsp3vhL1LzKKwdMJJkqRA00LZ1w7I+k6w9xmfuxbm5E0QJGH6RRgbk1Gdx7
FYLBQf3oWfj0J8v6+3fMzFSv7aQADwESFFE6TF3R9sUsP+/LuB2iXSk7s86mDyTR8FoKUIr/UtEm
IImW3AFfyX/oNjr0/gWusuD8b9vMb+VmZhqg1UXExuTCKBCpGvbICd3UUbYwkXX7lfRKv5ltMhoR
LlPoB6bJX9OnAVhtuF9+aRDHWKvwKXXFakDwtDR0cTvsvpI8u95QDyaWmLzZhAGD4Uo/O/I1ICMA
6RAc9PU0WSK4a3uLA8tLSzu770BoPgBqFPF+yl71Wu71invNSPz7lvNrwOGfjub3Ds7uOiJpwmiJ
lZ0ewoY3UNw4gG4DQ/S5geWovg0SZdUFvbdvb8PEoUs7e9uv/pY/uwTVGlQxUAtRygWs6r66T9At
ylDh4e408bGEfLO0qjMH1EWKRtH7P7UcWW4RWZ4ehtumHxeeF5e8jzVrBGIqcIMYx7I2MBv9UIEm
PlobXufSnbGJfyw2S9y+L/5aRmvmZcomC1Q7/mWmwdpeTddhtk732cTAB9yRCU4zSlxzWy5iCU1H
744BWTPXI5qsTbsYKxrWmNg4k+ztvoVOO3Lv+zMXQ9GOUTExHf1CWRthcqpy2yFl7xfMdjuiu0HQ
+mqgXO6LXTAUa+ZxOCtjiUorCqGJ17KDnfgiWkgHl/Zs+glXYWYbazLAqBfSzVz3BwmyDlqeQC7k
jyrZjEZw6YdhdO+rtbRbM68iO4aX+6m+GYS7iPu6XNitm8tGCdENi1lM12fnS4ylKnt1qr2Ynyzc
9eRVW5p/uX0Z/JYxr4LbxtiYVcz+U8oELJdLv1qn8FHd51+anfnLJRv77LG2Vksd5jdX70ry/JRl
haWYGiohvf1gms+t/JPr9Or7s7NkZoqtFAG+L+pt3TzadNUsNcncDpuvZMzOUxcATqRqIWNqq5r8
Q0FRVZz8rXD7TZ4vGNyCQczL3BwGIWoOcXqK0CdygDuQjv/O6Oa17WnkQBECMsbRb5XQKagvl3pV
F9dtdnLCsTMHg0DIFGKBGgEe3doGqwkOLgLO6P1jurRqs1sZFGp2X00lTDU+1PpDzdf9Env3zVD8
yg4m73TlfUC4SLV0EoF/eVDLcoN2XOoYCBizZvh5X52lczPzCmYwJkGkQFYGBkayKumfdH791mVe
ve4j0lfqgL0ZFLkLAu1ip/bGoOXrfTVu3+pXcmbnXwGI+ZCmkNPL8jNM7I09ET2Whkc43Qm7PEqp
mo6isHeAR+F/xk8mGR2876/v/5CF9aQzP6F2Vqeb0xmOi3c9KJx4KaFYEjBzEg26cAp0MuNEFQ8p
XZfZUvI+feAft/rVSk4/4Mr6jDzKVS4hAJOM64H26yEJz1EUcqesi41G00tZUKfslY+gai4isB2N
lN/BALSUJy6ctHlxW9SkLvUYSxmkwhmpgHfKnNEMvPs7dvvp6Erhufvgpkp1CTlk1/uhq26aDeIx
DAKL49Ig8KKsmfcwJKCBqhGyal9doWC/MkoglUl3YnBdLNRPH7u3kzM/QioWCiPATrL2BSmaY0vD
KaOVGn3X0qVx0SWznPmR2uyTDhkmOjzR+ZHI/EkNwgUs+ttuUccsimVo+OdkL1eG2auxHWvERIJQ
1Gs91dZRnF2qwtoKG9TL943itu39ljWziRrNvywCF5CngV+KYunK19YQS5a3JGVmDU1s5iU0RSry
rfXz534de+Y5y11jqgzgIT25sLP5fF+z/2GCzCYAHWSgEJ45EIWmClF7vAAkZbrJ9eQAEvojqYzL
YMNDkj4+UUOe1AHNNH1ce6WaG3+yuBjCxfuvDrAOa/YLeh5WCZtq+Grw0WvrOiIOW4oHb+YmVzIm
e70ylogSbbQkZEyUo9PAYb+qtyC32txfzZs7eCVmZpMMEIA16yGm0g10Nb/o5TeW/0kMdSVjZou2
kitGOQEhELLRMU0YFn68BDV301VcyZhZYi2SKB4V6JGy2OnynW2eS0M6ZgeIndF27y+ayn49Ef7d
NdkqUfFApKpoNgC629+3x6wzq8nNlnjomdrnaYRqY+/ypt4yPBl0zbBucvCQcY7ObT1zi0Y71lFc
OGJI96IyKqcW3Zop3SE32nM8lprLZfu1zNg+pWj31vR1Xho78H1vBY9eKjD5OsUQbyOR+WolASxe
lqC+LYfKsZMkd0MjNVZKQrwU9Uiral3ghnidogR+RtUNzYfdWGZup8SDz3L7m0HNDJde+9kGaBwX
0THp48EhcXDObfEsYpzgo8hXPF8zdmoF6FQ1o3U+cuB2dGujlu8RG/1AN301R25UKZHTWONTGkZu
Tu11lraPVKjHuKxOKpEPdd0dqeSvpvLOKC+cgLQDusyyt7jEQigGVd2WF6HTtuWxVYkHxpifnaq4
tTJ+MxveOWGV72UuPwxZb3iN6XCVI/LR1VUXqUdlLGK3rDs3l98SrVjVZv2QNlCHl3THM3tfWe9C
TOB/QQLEJfJSZJlvt8o5BeG8Jp7QggNaVb09WjESr0Q4bIzeKjvrHBqxfWLbT5FRP7eMAvPX1j6i
AmQAHCD5OXsCoX3saBZ/jC2Chxa9dTjrMMvWBU6Ymnst6i6sJIXTpva2iPQ10P1BvydG7rA0DYAX
o2uO0rafaOJ+CNvhEubKbgjUVzSpu4UA24/QRjcdhnVeYQigiXZhmDzrafWBsi+mcPT8S2mGl6Fm
fmZYK6HK0AlptBspc3lNda+uUehKMGPZwCQ5ORVVf6y1sPRDUTxSs9vmsfJZC+tkF9qlq5lnpewg
GN3VifAM1fyJTNitSqt01JFviFJvaAX8RrPYS6D1AVBRDk4XorSnULSpoQvIxdPs51BhuIWUAOLM
0tpVZYxhftlt2tbY8SooXcGytUytBzTxAJ9IDQ8iktuuNd9iDrqK0oi50+Q2bo828qq6OqpquQ2Y
vcuYvhurSO7BtPYzJ4iM2yR/ay0MYRuB00TGp4jorg1Tf5QYhihKl4zmhwVL6I0eqwOqQDYYrp0m
qqN1FfCv++YSW9mL3gV7C7SjjlYGUJl/wieqrjmihbXXAAyTlUdRDsdGzX4oOr90Q77ONXKS5rNM
5HfWym0btS4aanYxDrU16JHDRXDQlCRysk49tHUVYbd+aH2/STKyJVl8Ccb6VEbEl0Pq1WW1USw0
vOvdurbGPWW9o1T2wTDpV4DXvNVh/6DRCK3X0SvtOgeN1yPSUeZoTbuJigHz7imMsy4vbSXfNQGA
LLHW1dqNFHCXlKAxsRXFk4RrMOmkdNpEVJs8MDGzX156TC87tC8LhyT2a0HDT1O0z0aGns/IzrfF
KHciUfxWA463Hhwp4+9ccGCRyq0GVEhNMR6GPjzjeUd4Y1idEp5TV08Ml5r8hWkURhj6Y1B9w9T3
hgl9U7WV18Qp2N4o3RpMZE43Clfk9TEj+SMKcZ9ZFJ4GSZySmYD80hzTyF6ITtaJoqdOalk/5KAq
TpCPKVpSVc1pK8A690w+lZXwsxHti4I2e7V5ZcL2QBT5aJbJKS2H56TKDzVjgNZVMTlDVe7K6bbg
QeMnMv3ahwhk4qpfS4u7hV1uxxKYWRRZVkhDX6vTH0VgCAczxas+0WBWo547RkWfqNqdWJMeM2Yf
RTQ8o6X8ZxIzv7GEHwfyLHn6pqbJa2DgZcqCUY41kOUr3E4JPWAW7WARZZ8CLAtnbU/1/GuoVuQw
cu1Mx/ahMMeXWrcAtxhIOErzWBpw+70oV/XYX4oE7BaKtdGrDG232VaiCJLnw+jQIvYIXg5Uo1qR
vM/9oKojvIvRL0IBx2lFzmg7XjVC6xyO/KgrErhIrh5pknomM58whvSSZvBepSk2QV3vikjb2Sow
OjTlbOrBRtcBLRZlzjAM/tDkDxUPvbzV3TgLHlVdP1NreOk05aOyxx811SrHyo21JKqfZVHuRDT0
dDXeqVYMAzLR4G/vW5qXzlBh+KlgnprWXijEEQPj26pnwCNpdW+062NXwdk2hhdw7cEqSOgWJsMZ
Krdxz57qpnVz3mAOt1+rMXuws+anQAe1SwZSOmnaXIo85Y6pJJe0YUB4bLeyUAoPb6IfOe/WYyH3
nda9C419Hbv6aEXqrooiLwmDB2p0byQ1v1M1qZyRZShotesWDSjMrlZlH3lZJI4GL9aWxsBo2brJ
gBuTlFtVCdxEKVe2MvopKd+zdNAcg4K5NMxOeYOrlYxArE1wZauFL1kBB6XHPwgFcXDcVDsMSJ9I
1616vXtNa+BSdvlHJyOvC6UPSC3utIzt1aJ1u958HsMBUMuRtjVlehSCPZVZxJ2aPUdJ9ZPKzqN4
FlVC840oxlOdV9yNC9G7ZUY9qaJag1ZOp9CDN1nlFo5W+aONyBMGMj9Dm23iAYxIuv6GFoazQJhR
BGKj9cGzPY7rDMx1DgOdo8FiOPh0cICb5ss+2aU6/oQ2clP3LVtpbeVqpbbNzcjr9ewYKzlx7Qpg
vQP9Kkq2g32sx/HnmKu7zgRbp1Ue65p6Y521Tsgbt1GAShEPuFIpMijx3ETtKk6iQ6VLXw+6PcCA
j8oweqoqPU2RG4lmTTWTu7zIC4dbhZfSwMmt0nIyzEo4PahXEa0Vm67hzOml8VGZxEeLzlsOTAE3
acRRoIwlFf2NawQHzPwOPs6PRjQb2JPLQuqFVv+kZWQTjvygpqAzBfB7RMpNodnPojQ9lVmveA1+
rmFFalV4PM7gnH/qermrkuGt7XDLhQxvqvB2VOeoMOoP6ih9xeKHYQq9RiLW41BtODddnWFiQLWc
tBLu9JcsIJUSme6jJN20GHTPBrlLWbKum9KlmbjYWer1TYCn6eHSmuVO7crHKkq3tB69VsaPupLs
VBhkTY1XUwVDyaAhSh92gSzc3Ew3EQ1wjzGyHap2xTQRe1YQbAmGS3rSg8WVKJ3bWTyFY0Sygm5t
W6Eh/qP/3sngm2nhBrXbLfg9XwFpcmzpsBq0TDpACTxJYaPCrgXUUW3OHYB/uUGd6DgOusNJstb4
xA6b2U5bjPua2AkaffWnWpdPOR8OCErWuIH96UwqCo6Dkh0VpdznTfUlVoyDoZmujT6euqPHsAf5
u4b4koJfNOyavca6J3QGbKiCx2shNxnVP2jTbZNAfdeaEMVR+xvYapO9VRY7ReTvRVoPiMHpd0vk
3wI7k56l6J9taXtBkW+no4iY5wc1xkfK63052ZKJmQjBQkDkJhjBiS04DEA4Y8iRx/CAY2c89iy5
CHVaXxKfmgZjMy3YrOxsG6fMCQd1xQf6ToIMddP0BaMiG2oP3ysinZTGP6s++ayN/i3M0CrcFOu6
Fa8RC7dK0D4GbfrdtICKU3TGseTVSjKyCli+Hat0zZruW13R1GsAvOeaQ7FtZfk1CXDFc7oN6vCb
KtjabuOTbbbnum42ek1Lp86Kb6PBQrc1xcmoojW20Ivh0MORrXHNe2pdXEwe7o14FA5qshfWtatU
Sb9nyI9QgPMsKj/NIHgfAehPwnQd4O25R2d6wtPK55b6mrfmVy0A/mqAkI6i8KO2HSAbkBzEw7jV
EaKOBoiOBH2uE+ppiKuC2PBhKm6HnAVPN/iLEvdWys40LPdjJT8UHIkkE549iL1sQNzZgYxHEF+E
9nuhy/1Iuyc+ANcxbdeyou85qJwcC/uTWXjyh+tvJUBxRuNoaGGFREEeI91wQRZz6EnxLUYVx1QM
5HQkdRiyNG0EZXhEq6dhAKVmYtSKz7TB6wqxlmLwpUJWSd7vuKi2dshdNQm/9D1A+zTruYrKiwEk
eUMED2gI6l29w2A4k4dhDA51YBwAneUUyH+YlgnwWAwfVlMdadGu+44+NZp5MI382bL71G0LtlcM
+UBz6ZcyeeYdCBsAAgtaLJzedqOHnduX7DUJtKdwNC2nSHDthuqwlcR0BlKtQsvyykzGTtNgvjrC
vInSuGllYD1BLCQB5R6ZoPxrxnUSoWFBtg9ZTL2shRWY9FyphYvkwZEl2hiq9CyV4UtuVWuqUEwL
yce6M18y1f6RwBM6CaHMqePWjThZ91myyTLxrbUit9DVB1NXKVyT/tFYIVhRJnOgQXCxSfNDqQC2
grUpfEaDvRIiPInatWoPXjyoWxMmbA5osQxo7DVBdImFeqJj/B5PlaLEAviQuNRleu4yjIvHDa6g
YYejJN1apL0j4QFzzl5F3fzsVcUrMtTC82pEpMFXiC/XVVG4pcFKp2GWfYzrKTliZ4VWF6OMdiVD
2hynQCRVovCho9YlSMMvYQzzTiiqY4N47Gscdy1FkmOhEz6209CpUj6sedQfOlsDBueQH1qlP8mC
uAUnqst48KlxiqJG5Md0/MoDuZKYJLTrlx43sdvr6J5Wm/AN43+fuRKcEXjsedk76G78CSSkk1aA
R46mh1xj50x2z1lQr3QK3981aARR4lct5u9Vq/lVyDAAlLwytYXREHvEvBcG+iZPFBcEEOB1/dqZ
3UaQ5BxXOJV6/4zXP2xEeqnbbIMSMZI+TPCIjL6EvfkjbDTq5KTfUlp+bXRxilsOoDctGBxjiD9I
1/qsqlA0LOp9S+zdwNTHqIAbAfA4MoFAfqrK/yPtunbsxpXtFwlQoCTqVWFLO3Tudtt+ETwOyjnr
6+9iH5xpNa27ecbzYAwMY1S7yKpixVXRbQNn0F7l4qDlNFgT6RRZ+QF77t3Y6Pw2jW/Vrn1CGfXc
DOGPaVwhL61XwzLJqv6aQOFJFl/0pfOIJrnarHxOyXyUZNVZxxZTP1Np1zN8Ckv/kc4xLGPfBbVk
OetsutGYHGv6s0Sfa4E2uTZtH7qm9IdpOix15mm59jMnNcwPxNRu0dZjRxpMdgp0jh4BdFhMgxs2
eOQKieIxKPvbMI5uMgtPaj0HadRPsK+6S2FW9VX28ggYJV14h7uvHbPKcAZS+ZLUeDN15VRZ2qUo
1p9hQ/0cNTwM79W2lmQvWHRuFyuKGqXx3VSbZ6sdfEsqXkIpPVadcTGK+oDQ02UvLZ0NVy8ltK81
jtwXh6xGJLH0p7JF2qfrMNlnevpQu8m0HowKnu0kEw8r1D5XSjQ5VMWgT5H5/Zx4VKsfVpn8KMj0
nNL0FYAdriIbFxKPthpJXmRkJxPrMrJFKu0ZWHhNWyN1mj7kajG41lJ/pishtmoUT3rdmTYZZa8J
56coniS3NKXebldyn3aYf6v1x6XE1u5ZC50mV1+1KHshU/91MUJ7zjDF1aU2SxyM7fpJHwaHOaxZ
V913zVo7RZ7eGQjliiH91ljRQ60Mh0wuvmqFVUEEzIehrl7aJnEtjdwmifRYKNlNpMKIDFIBjlrf
CiNfKbA+dkKkQiLydcZGvCVLfiykTO2qLS6z1Jx72H8nbQCMZzV+rFhAuzLtGMcaTslxxYPeT94c
IjeCJ2dsqJ2oWJ2pNX4bla+Tih6NtoiCfjBPay4jl1n8mCcN85TrMWSLheZlWYKqXfy47l7Unp6z
LrxE6/w4kFF6s/BJju2UMYpACHdQDJPtuQaU76hbjox7jJq+tdNGPS1LdVi7ycdkvyOT8GI0+mPR
qL8wFeeZueZKknTGUj4/GiQ8HtptpZefi1E7RdMYhJR8ndpUc5ZkOJlt/AqkiCC2BmyyQYeujV4o
x5QlPBh16pTd8FQ1c21LdKztdAH4ZoRnTsOuS/SOx+4CI2ibk/lXOK7KoRumI6ZRnCkxf5A5+dlq
9ACUssJuTAv4LPUCuKNmDNgP0eGtamF6KyGpCpgvJ0Uew45IdpMWq0/T/qHNop+hqZ3TFTsLZOVb
kVs3NEyeUyORbK0gt42sPS00egLSjTciL9hnGP9L6HNsoiBDVflsFkVQ4faAvXU0kxqfz/C81hne
26x7WqvpIAHeRxopFhIYul3M44EluvScIj2AFC1wUHwWvQ6wbWGvYtdlA5cZXnuiIkitwgf4Yk8J
JW5RpF+yPg+grcdx0W87hRyNXDp0pP5Jw+gRydFfOPB79vU2LF6QDPLS7NtSKY91Pb4qY3OX5sA4
tshRQjYyyuTHNKe49SnBsL5shzEQza3Ep8YSTGnd2iOVLoVm3VkF/WquSHJkenET9qaXpOTGoNjz
oGEIuVf6+zZff9Gw87GaFDZJ+lL1NOjC6EWjiIwq9cEcAccvqad0zNzKTF5MOmOyczokfYaAbepU
m8UznWqeLWMMlHI+aF0STBWpTnM0IyE4IjIkyKVYkRR0ERYMr8WLPsueIVf+SMt7Cb5BX+oPipnf
DCESsabSvWjVeKuv2snUIj/RdW/oV9OR0uii9sspMugFUQgGRNTJQTHvXm5TD3szaxdb9y5SRZdD
3erA45SQkCzS5kFLzQMpRmSqANhRqedBVVJnSCyvXMnneu2/y3L5mtWLUxX5XVvf90i3qDPKkSaS
Lg5mnDFvE5d+hAThcZJQp28Tb9CaE5Hg7NTq52U0mgNREGNTvJaV8Ypxgxh8jPdFZTyYGvkrWvqz
NMzUNub10Mx50BUA6ZHK+zaavZB2RyR1DtLSXcxJx9yj/nWxjDPFzvawzT3aKfCuh9KX5AGag3KC
Uo9+KE+DPbdTZEtoxioyNP+benI0iZQfGwP72Muyf6aFeUtneNJaVMt2JkFDmvrTQgt4LLUzKvPs
JlVyi9NymipL7dJUfAMuComnc5vPAcVsRqwY5wFBsk2gnVkaHaYBdjhJktxWlOJUqcmnySAUPiNB
vLw+V5Kc2XEaB62lYdIihcfZe+PY3mKx2SNg27xFw5QUouJIbaEukvkZx2dLaXhGMgrICUTzQhNR
rlr8aIvkV7gAXXtt6sFGzPvVSJCrWiNPyjXkK+iL0cJo6u18P0n0WZeG2zoub6pWvsyR9rMcYssm
xnQYTOs45zryxLWCTVWqX9P127zm/hRpz6vZHhQVJgGZ9APibNc049RGJHGw0tVdUGOqS3OExsdH
+DgvElbbxis5NwUa4ZYqaNvwm9wsX5tEPc/r/DLHEyJ4E2g6sQqvyugvqhHfxCW0NSyfEWd8t5Tw
cZGTYF7k75oyB0bR+ln/dUwVryIRqjFdZGdKdqvSFIdnzBeK0EjRTSedwnOTIWCj9DgbnTuo+Rdd
yQ+FUXsJcB3LAYkzZChifbwsqEJLVPqZYePqoR71R1WvgNgkEwco34dMCW1FJ70t992TCqd3MrHm
XmqR2TIcFW0iTkKkm0GNvQTejKDA9nul/GN1javmFVo7jlE3yu4CwIOKfgawst2qjYdRUkEp921k
5Fohj+sxGJKGROYEUrKpe0sxu0OOlGItuamyOGgu+orxNicyzJshnURFeuX3pgPwSRRK0dKIlQYW
V0Wcra7W06mQXfKweB3cakCvsinP8bZG3zebuRQ1cPxe7/1IkTvZqZ/LTpdBEZNVh6U0bJ1aXtWI
eqF/r14zMhghRqsDRun4ccdObZNqBT4RMrafq8a4i7vCjQj8+7y4ydP8wTSMIGpEe4R3Guk+kuUu
c43zZpoQobwNQcZO5qEhACEgcHdaP/fNH4IyMOu0/k12NlxyPSMt0GpQbqxxmEcVRVLl3Aas7QbL
j47XKe3f2t/HyQ89llhoPEcGEt+0pAdS1pdR7W5RoBKQEdwaD89qyuVoEAv8KEOFdMbUerq62DTS
HQm4X324/Ci7DDl1kVDuDK9+uDeDbzpLTTmVdNzbeNAOKNd3gMYbg+UOczOe9sDuTw6G11C0HnTX
zLzfn8H1cfTIPCKJB37l8D6sLm3+a858Uooa0ljr3hUxMbhWDlpWWjbOIMPG7bMzw1dmu34rVz7T
f9ytyA4S2PDojdEJFO9jW4JWxpHVp1DvwZpcc6LPaRza4ZL/464RkNFVxVJhtFSLh9XNrcLMJAIA
qHh5inqKprabcXy4LvO7tnFDgzs11UoME8kn2EbtWS4v2iL4/k7H5UcmuLPqaFRF4QAm1ALzKfJN
fpBuF2DrAY8xdteb/2FaetdebFjizH0T16U1a2ApMo2gkuKbMiGzXaTVKU3puW6lO4CE3EfSeLvO
X66f5q6ob0hzdr/KlTqaQgiGomC8P5vvkJtCb1gajFj4++9I8Ua4LzJUfHCuWpo6BYHzlSLR1rl6
+uk6IZGEMHO2aZFalFydNR086RZqBvDZ6JIIhm12SZgqBrEMDYAA/DQ48jMT6ls5Ko7SK6m/qabI
Bdi9lw0BzvLVVgeYB6awmN9/kqT0h0WGc66avqHm3vXjEpHirF1dG2kV5eAlHrEOrHFZ51H9Y5Qa
9zqdnQY9KNaGJ05zw3FOewODbW5hFNik9gXF4S49dNO5sVCeQtzTK6jmfFEmgeAxwfrNzm7ocgqd
h2mXA6QSHUSNncduFQdKckTyovjelwcBj+xertFih72RvVQeWzItoJUBoKN/7vzCTy4U++LL03IW
IvTvviAbzjjtjbIe0RCyQW7TAvCq8ABVhE7HH72HEOomEa2U3H+ON+Q4De4Tbe4tA+QY/pTha4e+
tPEgA22a3s3Y+Nw7tSPdiwbNGBPXjpRTZ8lYVtQJQDUtvswWMh92tRwQDDaqILoQ8cePka8I+FAT
A6XFJw8MQCzyLC87xW54QXBraw6KPKUtWga67+2/H+ub3mxkJtSkXq0Zg2xwbz4mAYC9PLRrACjS
xaHeRIAhFIU3AqV/85g3NFWSGuUwvF1lgZXZ9A3nil66w+rMHlqtqmPkIO+dCNFjBZbz7fXdEAbQ
/2rREYSr+p5l3pdP1zVw//uWQWXdBJyrxqmEOWohqcwUD1p0W6sPq/QnLg7GyP/7fU4HsnVWJc1E
S2VaAV4dGUe90c/A1hCQ2WWDagpaTHWNIW1/tCMTDeU1XODZr4uOolPtxkklsPvsE7/p1YYEZ6qw
hmw1tRHupyY1nyY62gldj1gtJ+huF3HCXUjZG9msV+AktaznolRejV7UEy0iwd1JLJVlbVUdzGCK
fqie5jdo0he8+PtaujkuzgyZaSl1lIBIHrcqCr2YOzCB2CZn1VHq18nu2+XeGkxAMo3DoxbmPtCL
nVyGf9PIqJUln6/L+f7tQTow+4eomO92T7RkzuYUjcaLZQUSWgNC7PqdYlHot28TAVb8Xzrs7Df6
CvxJ5HI1draaEUxzfM+qjWlj3ltT7IxVFch6/L1ctRulKj6jndtdwvbRmkrF7obyeZ6Q/zUTgY7v
u+ibH8VpR0RyRUt7/KjOGz7VhzlY/dYbvdCOnORgAdLo3501rymNVKk5O+u2+RJOqbP0QVWJphbZ
R35Xx/eD5vREWhSF1BN4alOkuGenQAtbkX3NiMCy7Ge2NofHactKljRuhx6EVNVuemQvuy8UC7Uz
9D5XXpGcE+uvehRRZV+9xh6nPmE85NpAcIbDiT7I3njHwt32tfITTPuvHurKJ9WOvdz/53gR8Dqp
BfgPYM/qyKpxAtwZST/mCK5iCZ2Myl8y/qPPz9clZP/y3olw7nokqxXW74HIZL3G61NqqQ46UjF5
KooL9lNZG3Y4b71DPUANQ0RRWFrJVm2vAdIin5uL7qBDyBX5XvuW9Z0vXvs1rFStI/CVhy959qwX
36+fG7v136Xi/fucIidmstCEvUHmit6VwpQDVMUqz0wzVDtrdzVfQ9oeCR0er9Pdwdj4KBWcSocz
SZYlBGHlKWxt4ii28jq+5QS7Y36eHWorXuoNgUgahYQ5NdcQHYRxzF7d3FkP4xF77Z3w2J7nx+jI
cPuLQxz0N0hK/uM5748Mc1ofZdKwyCxV2KUxSmuJLeeIwhtJ5EPvBkAb+eT0XImVpa1CSIz1lN6r
3oqRQ2KjXZgtVxTvsth/Bf+WH34K10SyZphmUMtM5VzVK5rYs3Od/LwuLQIt4AEkCdZJ5GmLO1ss
L61vK+Jf/76IC856xKrRLLkKnU7W6KQm2tGqFF8ehcAyu+Hi+93w6JG51aBRocRpyafmFl19fnRk
Vrd2SkeEyCUwiDx0ZKvVljm/pcDrGS0kHWJ7FUMxenaXTtW/M746Z0SGShrouDAh6LKXMcdw/LwW
GIlGU4GuHq9flUgUOLsRr9JCywa0uqS5TEp3SK3xcJ3EDtjEB1XliyRVuEbYbA9xa7Fgx7Tbo3RH
vPQJBWLUwHO7x4ai0PmEdsKDqDyz+0iji0UlGCLRiMwpr9QOTRdT5quPjW2Ur0VzARQRWiyOmF21
AQ1rX2d1V0re6fEBd67EMaZHQE/P1KdisFBgIz+zMTujhejpOqn9h3NDi/MDtChFf5La4lTjAuBc
UeMpleQVMYGbNTa3i7nc5grKuPi7kQyZk6HTCG28/xiABXe7+RWcqvfxWtE0gZe3Vs+Nek7pXyXK
0flTY36qp0JkjNlj8tvzuqGmffR94LMWaTeD2vxd+o6dE3dY1uQUzvKj/6U4duUmh+YJCKACfRQe
NVOiTcwQDXRGkwPI6tifdAp9ZmqwHCfDMFECqksgi1bk7KrlhlHOBJhFprcqq9jQMjoMcneZ6lzw
gO6nLzc0ONVfw8xCqzO4mvBwA9X+lPnzSfLpK2rCgovbZwdoNjLW0SgmjwSUEdmo13mGoe4GB82y
j80wCQRx783BiCo20WhIZmAT5sc7quRIkiwF3LTZt9R6XibFztF+f13p9uQPg7BgQyNEV/lF9UBJ
mfo6Zc5q2gd92fbO0Mhfqd7e56FyMkO0bf4rgrw/MDVStmIbNiopyGot2hfVDPqlt2t0iuciWJu9
S9owx3sFVYnWaoWl0Gh9brtHgz5f50X0fc5U5M2wFpmM74fpsbfuVRGM+a5AbxngRGAdtKSvFBBg
22QNR3tNfPmOLYrHUIkI33Q3ZN8SY9xubILSm5mpVhCF6ldyK9no+jy1AebyRqRVC+wFFqmQQPR4
p8CMZkzVGiigtN2a4rWWJycxFYcCkZDhn+qRJHDiRNfFmYdatxS6suR4hpGWaMQ4xFoLdFbEE/v3
zRnSYjTXsIN0l9HZVL+pDUaKEk+WLim6qK8L3w68o4WS39+qy+NGyyZ68YcCtMZDCORvtpTOcpKj
BjRsIDfBiJ/JrdH9W6qcA1K2wCJ784SNB7X0UQStHgpg2JHvHXEapKTT0/Qkdnt2UyIbZvk+CqQl
+npgdRT0dx0Lbw7CoDq+tdkIbnA3nbalxHkhGAOZUJWEGtSfGTIGWWw0dR8kz3rBauVvaKgHOIab
uNWr4DqZLvOewJYuZ0zksKMSVUB3OVF/veQuaygCIO/31mZxWS54wHazpUhYyUTW0ANsvIXBG1FF
96K+rKxK33nm5/qATdWmjScGLeZudbCO8qPxSISo8YyJ35l8J8rFuHprKnVbg6h+hx44xJ4WNqNE
98zAJK6o+Lav7+/EOFFd9GSRIpa6QP/rsUsqR01LUc55/9b+pvGGpLk5xdgae71gCj855LS6mYdR
2r8SByPeh95H77bIaO7544piEpOhnCsW5dyoPDXHSapZ1Rn76+x2Il/oED31FhKCcyKIpBR2QL/f
1jsxzmDGUtoDYBtKt/ZAWEWE42Y3OaD+M6f2Zo8eMC7sjx4MuCN+HfYv7502Z0lHTPEXxAKjKhok
y5YcI4WIVGBfGt9pcNK4zlY4YSERys436olt/Et89W70NJRJxetld925zc1x0hjJYzyoGohl4zeK
mT/6Tcn/MUAcexH+5odfPk8pNUOJkVCr1JZQHu0eyfoksFN7EeiWCGcfs3CJ6siEUMj+4mAzbyAv
nn7ITqH7XV8wjYwuHIZ/S2G8foo0WnCGFm8jhzStRiAxuPEQY3rUcEerutfa6FHA414aZssj0/qN
VgPRheo14zEG6ImP5nkvfMZA5C2YDkQ5H4FGW5zbRWKMdNcyLg3ZaXecfwFQ0CX0lFaFLeBKoFIW
ZzuMCkPkGhxWF5B+5aW4ZWUZ46jfkDvltKCO3fqd4DHdARL+KJGcBcGSzaaSFlwYuZk/a4f6sMLV
x/u92pIDlCcK11LHMtTQrgDXnL6ogosUnS1nRDBRL6HGB/JW60nkOGr1oc3YnrSD4Gh3nwFsnVBU
1TBkjc/bGdrUlznrSEOb0eLQk3nG7siAwFefPTxtwhr9riJs6HFCE06VPk8U9IgcHatp8oaK3vSS
CA5yN0+gbOhwIjMQq29Sxld/wMSi20ETlhTdJEjBnzAdJfKBdiV0Q44Tlx6VzKKdQY61ryjAqAuP
A+q26LJgJiW5K/6yBDmDXQlREfxSRNkUwGAfNR3TysCfwnpnQHXPTjgFzXLfhd90408sM8bo0YeG
Fk+gNH0ko451b6Qsr5s3DyVAKKT81PX/kgb3moXoVM8q5tDpGiBVm05CLkcabNoJu9/V3XvSCMC1
FEPRKN+sOhoZ5vowiw2vp8ckt8+gCw3A5QP+NPLztzXjygkTqqcI/UZAWXLQN/OF3rYitdt9iza/
g5OXUC8HCfO67AEfPPmbcmAxcuimr2EwosMqgWPZOss5FELZ7YrNhjB3n4ZS6505gnCWYlYuPRSS
j5YWzGqlnsCysCftNx9sQ4m71SJJSDiwBCHxMahOEPkkznqasU6QxeSiDaT7GYcNOc5LoRkK3IQV
oaY3REpAET3QY3aUL/mDsHd895V9p8XvAdegKZhoxCFWvwBIY2sBSW1il3b0JT2J+vD3LZnOIh0g
DukGv9u5nHNEA/O4/ndzmh+9lOf/pFKAdPgnVmVDjJNLuQL0eq6AGFu4mRUomT7QWHaM+btAOnbf
nQ0hTg7JmqSARAWh6TQwL8wLa7tEcVRxUKu9g3w8Xye4q/imDkeSsmVpfKm+T2Q9astyxYaiIEtv
9VpwcHvfJ1g7b8rY/QKMSM7xwiBfYhoJesPM5bWmT+MgaHVS99RpS4D9gI1nh+b6SimMBFE2Nh6i
j+92vrRP8aHxKaJt3dc9dnbSKfWSJ+OWRfoiQdyLqbY/gHtRMRYu9+kCDgGUJoUBkY8SyW11uQ2H
27m8j5uXf35jW3qcKMbZ0HWTCnr6glmaeTjIU+deJ8F+Mm+itiQ4IeyLrmjKFn4l8lxSHWA4L2z8
f0eCs4JdFiUdncBFCFyhLMaUaufI4x+MYGz54GwfRu6NDLC/eE2ADBoC1aYPyujHdUZ200sbIjxO
fVSHWi+tIDKh7KK9bQhkG9/CYHJhjQC4jmTPncisC9SKV1tJRv/dmIFoTOhlHitvHGZHwJhACgjT
vI1mpRbmTRQNmgVUjweA0PUXJASd+dVyjLspdqVTgb4vkfu2T9RAtUVWDFnmu/ybZpVbyhrH4+Sb
YV66+UxlQQyh7jkZBCMEJnpKNbTxceId52U15mqMNIdr+PGxCnp3vhTe4K3Y7ohinT9iYSqAdM9K
ELom4pk4SD22/bNygWb4J7q2+TGcImgY1rXUkumaLtklgDAqWjl6k75ev00Rz5wq9PowTm0HMqt8
iZDGMkpfxs6zTH01tS9LPdvXye3Kp2qYioZ2YB0DSh9lp1O0bizYjItp+Trxa5GYiL7PG0F0uEZh
g+8POdLyd1X7Rwxomk7xNOI5JhwB0rTG0GO7rZsOQZ8/paK1orsMbL7PyWCR1XNdTezaiey0XXlp
qvRw/Q52VWlDgpMsecIImlKCha7sv6xZfyRhjhYD2fh2nc4uK0SjlkZlAwvhubtWBjPpIpO9wIBH
U0cZNnYSREK7JAAyJSvo2VdlvqiZTkOMrANI0MIHTkQrEqfdUhl5J8AXMUeTVvmQggDbm2wmNrao
H8nT6mgou/Q3lnDhFBOf317YDT0uStVJ1U91Dfu9FLGtFqfUOKmj5kZARb1+ObsJmy1nnBXXEnWi
BTAoUFQyPxsOcr1ef1xuUrd4kT7Ft8D2cmJP8xoMWfz8k7VBlrKlzrl/ygSIlj7GuebpcttTmFs1
d69zuFv32NJgwrN5p4BKhSmqBBy2xJN/sX2r8QGgWD9ye/6V3APq+o9GO7cUOYnHNHVYljK4kijA
aCTyOgHWUp8ywUMlkPo34OsNY2Wjj40yQkiy9cVUgThYCay0UOw5K9TRMi8jJhzZJyxCh9NcOFjl
HQbLYTkuATBs9GfBZbELvyb4nFHCNmVNlxhP6KXFgvLMy16oyxZeE5RXMHXz4zo9kZ5xz55lVolp
Mgab8lYC2laK9YqJW3eCKERwU3wxcxzytJtmcLXOr1X7Oay962zsBrsbiePHwaW6ooOagoD8wDpY
s1P9qn1tf81e6QHJ+I86B7bkOKMh5RMKNUAbdafQk+HW1of4oD2mhZfeal7t5C9/5AW920N+/BtZ
KX2UmBfUKr9066CbT9kseA7/nzM0Dc00Zbwhv9VHaZ60sY4zhD/ybDhroKLtWHuYXOOwBKQVGN7d
lkLkBf8mx0k6Rm+tumKjl73bXlZ38Dt/PpducsJ4IlaC4BxvSq98SISxwW6/85YyJ/R1ODRDP+Mw
dQxEyoB49RJvlm35PjlOLlCBPf2kO8Bya86iqY19PfibZ754CkA0a51S8DwWD4DwzXJRdXYvw7Rh
jc/uFgMpq5WNmnWedmBrrQBPqj7pp8qdAlq6f6R17+xwajB0s1Ys7CB7V3aioLMTLzpFPrAzvP5F
lEcQnR33VKrApBpKCaxhXbDTpk9r8nCdnd0Q4F0g33LAm+ckqSEWIzu7tRhOqpw66koZBpDNFvPU
a2lnQAS5TnLX/BqYQEaYpSPFxD2UbV70K/D74LdV0+dxin0TeI5hon9K21nU2LrbUUI2xNiP2fC3
1FbTrgaIlcD0XazL2P2S6TFOvmQqXI9PdX1vqoKoavfONiS591NtgITcARDStYBLuU7YAalSwdOy
78BtaHB2JJznhMimBAuy2CyrmrsZplX7v1q02dkLSvXVUUdSPEK3heovZ5FlFrHIGZNwKotFY8Ey
be5jQBdGggThvvv2zh9f4ybymKlJBwK9O7rFI5uoJsf4EAaWXx3qF1ZsuC6UAo4szvcmUkVIgeyt
m2DRMoopR0UXlbVFJDjDMcZTq2PlKQ5tTZxpVF9LBut1nQ3hwXEGQwM+61Anbwc3ebKnudq5D75j
MxoGP6onjLO4AoK7xndzU4zrjYIlixyr1gKCLEgiQNlZg/L8H/AU0WJs0QFyhkMKVykDfCq6qFfD
U63qoIW1AAuGCe5vnuiGG85cTBMwkZYJesW2+nR+5mtvbZipf/3UVHYN1+hwNqJFC78F+DFMH91p
1lvzwXiug9lpA92/7/zxDExNDy1arnT/H5ypCKU1wW/Yvzng2FsADWIryD7enLkY2H7NwjAA07vD
twaAqnD2U9mOfGKPHsBhUdazXKxEsbEB5j47iHoi9nNuxvsv4GSntpTFbEv8gvjYITvuJOfl1HxS
4Zs031IArt6ER8NtPTRZOaU9BtiSk9h50NyF3xmS8zm8/TMr8P6DOAkLW73KrRE/CCjC2MXgj+u3
64fOPvD7vb8T4OSrNVt51SgILGPlZ638MPfxI9VVwfsgIsOJ15osaxKxq5Xyu5Dcz9VTXTxe52RP
U3TNQIlNkWWV8luHx9ZQgVCLVy49RoEWjAFgBoPWF2nKns5vyXBGszHSYehLKKQif0qj7/ISu9f5
2DuqLQFOC6RUlzQyhquLuXLP1PpTK+XngQqnffe0TWcOD6WAUlR4SKaiKMN1DSnoXGbYSWyH8tu3
yiTALIPrLO2e2YYUp1aNqvbZMoJULX8yqruke73+/d1HRjcVWSVUwwAzH3hm3RCuiopFWKZiUx8t
5F7hsdoaxjU1B+Ea+upEc2xvzQa85ugmIYZMFQwwqJzLkVdaj/XCJs7v2B/zw3jOXelJQysAsiyh
WwdAyjt1LtYjYPIcL8OLDuOF9To3omhmz3vd/A6+nE3DeIyNHIc7ReVTZHyRlLDD6hdswbIsQaVq
t0y/pcVkavO2pm2rlnP9xnMSoICJ4uV0MA7lw58NcG5JcXoW5aE0z0BXdyO9skmNOj1DCJUEb85e
tLGlwilb3Vgol0ugQslD1vpK+7DoT/FyZ7TPMuqjAjFlVu6KyGicHkiNjpHzCsen31E/M6Fz9L7x
Ta84Yu0i3pQM8SEgYsWb5ndTaFs+uXek77uMDimEpEwvCTmnyf2w3pH5ZjYPCtt4p7vy4DcjULTv
KBXN3uxatHdN0bg3phsAsx+xq0ReXMmfsa0gFxXwd9MmWwa5B6ZOtLqVSxwteaB+EcznzNH87gLI
+IN4hlV4nFy0g9wNIJGTNz1I7wsPL6fDdppqjmqnHmJHRyA4TNh/ExyKJUhA9EDFke8i6aRkIZIc
4vkMDF8/KIHk6F52ZFkSbEsRUdu1KNjMhPImFmaaBmfZpjyem36SkI70FgeLBs9szBTIynZ0ST+x
HdPkL8kV+dK7QmLpMiBLsMgL3V0fTQu4SycpjhW3j7C9JPxkNOjOJ6Jm1F0N3FDhWIuoivVlSgIq
1PSHbAbSMenvU4KFFjJW+8xK+en61e0+fe8E+br7akrFUHVgi2gMV1vFeh7Rmvt9Eqj/qWjO13CC
H08OswCZAfxxPHP0Js9uWuw6vM7D/tW8E+CuJsyHysomEOilU4ilIdV9Kj1eJyHigbsXElYNnVeQ
IOqzPt/B+7n+ffb/8woEzbHQjMjmTnhQHE2uFji1EYBw0HCvof0YOOy+Goicw72T2pJhbG7exz6a
laqXGJkisNQAi3AMTeBJ79qeLQ32GzY0tH5U5GJhNBzZ6Y8xXpHiBZs1TxrG85I7UbuciCXOeAO/
HVXgDAIcyjcSuZnCOzUT5N/2WULSyVSRgTMVPgHX0QTNt2WmuCoJTW8GlvI8AosdS+m0cjrPZqph
C8RSOa1VPQNf3M9U0x7S/iChcCeQ9V1XEv0Wmkw1wKsDY+vj8RZROHW5luO3+PTUOW1pS57yyHLS
oT3eLOf0RtTctnvCG4qc0Mxzl0drVihuq2VOiK30dXwkgMO/rgEiKpzYGNmaWeEMvmJ9vrEyLD6S
E2DB683zdTp7HpVBoGOIwSwVfz6e36D0dZQBhsktRxpgjY6bzbGrRlj1ggWbCzCk9UkR2Fgmgr8p
9ztJPjcnFzrNigYkWwySafGXsPuikthe+0lgRdhNXCPEub+9gT0EUwg5jQz9QE1AWhmVgMQuLyYB
Jq+sa+yx/3h8Zd2RtFAZiWry2do4TRt+NkVzn+ZZcP2m9tVuQ4t5HRtLQjqtitCigoZ3RMy0sbHq
yR2d/7QTDPH/4IbuyqCJRnQE6KZu8Y7FvJi9hQK04ppYrGf2tx325oQCYdi7I6ogf0QtiilVXv4s
ZR0XLFrA3rT0lQIFPsf6mOvnJqDAi1utUhiIBRRKNbNlbCFJlH9JgROCMc3DnMqgIHVAiaviU5yt
glBOxAR396rZKn0xgEQ9nxNyn/1JTWVzDXx2QVPqeFopvk+s6kZaqxf06dl0JQE6vASntSdVFE3B
wLozFZTBGKsbMcY2z7CelQEvlGZcsKHxRknnB9Ws3evX/tYEzGv/lg5nQcdoiEitjJDeQvYULN8s
18JRWurgzbDDob0tovi51dUfcYhNithUGGD/UzLV9+EiH5VxOmoqJljW9oBVgvhn60cvD15EWntV
ZyBZ6VjU09uGGdpJplx09ugN/0fadTRHrvPaX6QqicpbpU5uh3Ga8UY1UTln/fp36Ll3WqZ1xe95
Nt64qo9AAiAIAge6iPnOxcOohifNbD2jEAjGrhjciF9ccWyIf3Rd0UzcMdhawyxOK0Qt2K1ixjDi
FPNR40DGNCH/Rklqm6S1begl7ofdlSqWvN7u1f1bgDPhZdxMmM+HoioHwzLT8TumJc+ogt3evNVj
fSkhcyyVQ5gWoLajUVPvkCfaW/fKP+VpFg0EzVvepXftHFwAsoF/NIpKQCYANhgtIhvTo9aLXl0Z
jhbJdhdn5zpRP20LuWrTqkbg9lDT+K6cEY+mzUx8IjmTejdpsTVH37cB1mW6ANDDa2FpiQmiDkyQ
AUDc3eDB4CGdFVuehV2LoWDlJ6XrdtuACk8k5m4zx3gmyCUZGT3duAd3zEnRgrtQkR9NVboT+3Sn
lJiOLmEKXdxNh0QfLEysOtJJTUpU3ML+BGE8THNhpYV6r8aYglhpYHWbGgyHmZ70oT7UfXDd+ONh
FLsTeE8xwVK/agf9JibdOUpir1cn8OEHLiYjhtaQYMobWvHssI6fGjPZS7H/ggNt38ltCBoJ2cqm
8iHAJJTtdSBrYQG6HySwpci4mL8+3yxWfp4CJL6FFifCXjw2T+IRPG1IiTnlPdgX3MEDdbaDgXQH
eUe7SzDwxaoOqZvbqc0tQiRrvmLxKYy7bVFzLwiYH/T6EopiYKewjUPliF7uTvuKE6Os+oYFGONz
R9xsUymB3PP0nMo3rbgfOk7V5urSmiAFpiGX8u71PxzLDhPrR/i+6pPix7YfHGfMX25MHufNavbU
WCAx5mOm4DqpDRwgyk74jrl6B3+vHtM9SGC5fF2rDSdLLMZw8rKaR1HFoYiikF9gkgCtA2jWMO/O
wZB2w2kcE1oSu9M3/Yi5Ynv1NoUi/djWWt7KMo5dkus0jsoBjn0Y7UDFe6//GGEopxll7jbSins3
ZFPVzNeMlSzqrFKmgdKTAfNf/bN0aFzjWHoYjn2SrpWb2ZXO/E7Y947pLSCjmKBH7hM1kIkj17rT
tNFVUKkOR6j3lvYWg9EXjJ4KMVIFQtVoG0JmEy/Z8ida1oMXUe7b53tLewvGKIySjmbQZQCTyy+h
vDf0xzblJsDp5fltCPUWhNEIMUf9UIMsJ/p6/V17H7nZWbmdbigtfXGvBZbK0cCVK85bQObYr4iG
saEjpBLvhHvKN9bvB8wHdmnHS3EvODwWT45aGDTQWvhpnPqYYi9CQA2cOPJ1H/IE4ugE+8oZiZmv
DDEAumy8M8GnaamacttoIGUv6GlYP816cjIRtclmfxuIuSUpNefuwFtVg37kQkq8MOV91GNVaeke
2rMtzDGlPSjxV9r4Gnkgvd42hffpuzfbaDBJmdj3k0JCAtRJcVNNjtFuABlqveOR2nIFo9u7EMw0
pkk1Sgjmn6uvePQHE7FSotwAA2sO7W7a86rpqFFt2AOb+ApMPaozBXh687kWv6XpLgVfNwHf7d32
Ar53xVhApD4xwhxzKxW2E2vAmD5M5lGJI2AkZVF8xYxLvPX3MUczVp0IrSU1cA8zDZYmEk/NyCjM
E3ES6WC0op2ZGIvHHReyLswfFJYcMm6EmaBhgICySDlKTuopLRhiMHTVUTztVNq+238R97zCIo5s
r6f7Qjdk4vdTbQI1K9wiOgmj06icYh+yqg+X9Xt95VpizLokhBIwanTo+cfcm0/mJxNUzjm6BTBQ
E+mZFmTmeGU6PsbXiGZBTjCjbbn7xis84a0xY3FjNyhjkmEn6xDj1kFtrkt3hb6bBl5ou+oxFyIz
Jmeg1hnTOKnIItqwq7uu///fL6nuX9SFOaobjNMjcw5RdGMvyDdifZ55tSc83WBO6jGrJBPUQXjF
JXdm/yueX2rMe9w24feXr7diMAd0h7k/SloCw2wlq40wazC70WLQzJ7lAiWWHe/KzJOJOatrE/S5
ajnC55qHIfta585YPP6dSMzpnKVJGLQxIJT8VOnXUnkUwoe+xMBNjL2u7rfBOBrNVn2r7VSYMbWt
UJVvOn+6rgvc/Y0CLIpcBqvVU/qicmwB+JxnaisFEAzz6VH0mHqSbuku9U/1rnvmXck4JvR6F1h4
jVDSBfD/QTINw3Fl9cFXXraXjqMK7O1TKTOMjo4gjlqeC9Mdk8SWhsb+OxDGERSjkJdKAf3uBxPz
oL/kGHPTzX/pbl6rehZrlfdii1m5VJTmaFajJYQ/t8VYVzMwuihIoxmSzpipWVaNFMwgkmyDT7n0
LRlKK/Lv/PjzNsxK+wR1Bxccxjyj0ei0CeMFnOkuPxC0KSX7BjwoQoNwZXCIg5mSO/pXPmwDr+vC
BZex2T7JFRWFrzji2xTm89AMz8349FcYbBQdYt56BEJmgmL1k1F8EtQTlxmHs01sHD31QoarKcTI
phtBuSkM0Gc3Vh22HK/NWS42VMZLNLijK2h1Jd91wo+4u+r4ox94IIwuCFJM+nqCMKM3uf1Dckzs
8Fk//x4tmtrqj4BbJLIakV/Uj31mCUJY6oh0Ix7sVTcQsI4CendIZIMu08mr4CDF6l0V8LpDeGrP
Pr7EWa4PAT1p5TTH9OfEk+bYFefmakrHEym6XdROGBKPfpsAnr5NTgnyeiFyOphz8L3EwOMML8tq
YO63NXalreONObLl+sJYqlMsYz3SK0pOFzqmPYCuKvN4V4YV/tW3SPTsWXiwtCSV77dAUm9+N1pU
jygzgM2rO9yJ0GHR7XmER1R/3l1TLpvNPuaI0mgQQ4E9tinZ6Xm060ADrArBY9YmdoW58Krf8d7A
OArG8tPlcVGMUQFMgsJ3ef9v4bvvcjZu/aj+489YdjoxDiShp8S/ZDc69Kg2A0v8At42+irwhTsB
mMbN75ZSFzWU6dARXmwbOq7vhdRUPU45T/KaT7SSywjBbDbbmlfujE+8MZ7rV1pdwTxKkHmDM5wJ
5NNGjXoNT6KO8TJ7tIXAd8DFcQTfjKvsA4+XtFrdtgUcc4obJOx+R6nxKNZW6CvPUT65E0oLDWm0
xNJ0M+mHoPHyIqshEF6WwYMHllzCuvMxD5qiDpEg6Kpro9unISd4XKkvhNUtABirC/oszoQS6ogr
7sEI68/6KHxNjNwWMmIp+ngKYuK2Qfykdig7nnLPb1qOqq5eDhefwOxk46ut6aNp1GklTP4OJIsM
moNkkxVIlYMCew7cuqNZ4DFb2fhRDN4J4HVHDfnU4EWwlQf/llYIoKoZ47HN2Eq+ccyRPm2/t4/L
RtKjbuHdeqEU4iTHRg726GDogktZnmkfar77wOC2t3tKY4QFluIrmdkGBGcYJlbmDqil3OgnpWIS
djWomLRPyTNHulVns1hSJjhMBkVP8wjShQfKwhMctS/5nl4LcE584eUiX28ZW2vJhAW1XGRdQNEa
d3BDzMiWnGpXHAleA2JPc8j35JZSTQ2nHBONUptLLU33agufCRVFlP32RIMCNa7kISzB9CZbPlOm
Kwyv3OWP2vUH8/KXFWbjAxB8RLWpwJ335JM+XKHCy9reQ45Q7EGvBioJqxZCxZPqVNF4SCTM5dbK
wzbM+ovGQhDG4fSYwqTWIjYv+9VeNeinxINua5nnHNylMSbzgF6QZ/AcJ8oe83OaG9lEw+7xNTuP
it9TcAb9Tu++9p5fB/cRx9xXA4uFkIyLidHaYnYjEAdVtCT1qm5uy/lFzL1UtJEJ42zd+tn0x7ew
R31MpnmaCNAUjO9OvXY/eHSkAa8IdOWdD34FyU/VAJMcXmsZvSdS3Q06fUr5jZOcM6i9f4Ne+l3O
y4yvquMFi6WEGeVwasoYPsyorsZasxLlqlMiZ1sZV7dpAcLUI8V6McQtWEYdIqOD2BDyn+jM8Oas
cJRKuMlV82oYRA6H76pgpoLzTCW09JhZxHQwuoT4GTLW9edSO+uVFxiculMOBNs5YwZmC4YbQBTa
sxF+b4SHqv21vXLrcQMq0WQMGSSge2XEkFEGpJEsRvKR2OUhOQVuZoexjYGDO2PP72Bcx1tsFeM2
YqVCzi7F+xAlhq8PlDa9Psk7OiKh3mkfSfcvwJiIZCIhOELR3YUU2r0R7tUS9XAqZ5NWL+oLDMZF
oI7Mb0f60DqRFxkEWtFw7MPKaoPO3t6qVW1YANH/L6IBva2iwaBvMVlb2JUOwlNJBdG36W3DcHeI
iTratAwEaYZAlGw4OVHy2u/6C64bp9zmMRuvevSFTEy8kZezJBNquJExWP2IoagVb24VD4IJMlrJ
GFqUViD5iOLR+HNl5ByvzXM+jAWhI0bOdAkANUrjTMXuyC803kRagpFn+7Dkwa1G2ZclY0lySkkj
XWdgyeIRDcfpCyhaLEVT7Mw4KonJkW39dmYosok2QpCPvqY7Fko3kkTJxgrhin+ePTw47qLz+Ena
/b4N6j94vYLrOn6BYzZLb1HIb/q4DJJgdEbQ5giS4kgGjz14XScuMMyWTWVjjAp9BhS163m+6SJe
D8TqLeGybGwuP4rnoc8JAIYEU1Ujy9DdBmFsFVupkVmifyjbazN3kyw8cKx33R39EY3N7GddEikJ
TbUZL9pRvsolsK0I9nxXXU0O3m3v62s8gPPJcjgryqb4R2Xs02iAwNHT76TP0DkgVzob9+EeXQmW
gDKfT9uicnSFTfqLvT4QlV6pe/FKxsR3MbkxwLq9DbJubTqdY26g44J9AK8CdRTDCSC1P9tx5EbC
D7GurKA59NwHtP+Iyy5gjOdV4kgO1AimbZzzgwKSHEUAscDokqvp1IQcP7++YxcwxvXGqH5C1zsk
K8URbfvlJzWtOcq4vkMXCMaaZ6HU8pbGflrmiuOxFw9Kudven/84rS4YjCnngt74Db0j0zscaM5P
/i05aKguBK3qYPEYSV5fR95dGUHB848+sNe3dCDmiPoLwOWGZ6jqD6S0HsCfbaNu8zCpCZqBOhsT
5UA9JHjaBKIqIz0Zenoc+/wgl8RTzfGuKpRrU+yuQ3m+IkV4DR1z6gwTcgZ9X+fdtZFo+7QNb1Jd
us3H2MO5fxMlhTePwj7MZdc05muhSD21FU950tlVLV9NWb+PzECwW6U55q36bcga3SJR+oKyi8Pc
IOOOL4kb5VD66BoyFaec9XtRTA652NlFW940mLMRFcXBR840rtNdX+Ps6sb6EURAR6kId4mU3KGu
IkA6qbZ9X7qdcw0NQT6IQ8XyFOiFU8rdvV6DqyVsD3E5Jp5aFSehVZ1EfUwxiPkje3+JXdnNkKK2
TNIueo1dlaN4LmzBDgRwpdPYFe9LDgdv1asv8JhrRtS3TR76wMsmBK/ma6ycTra5Q8fXBxhtcUlb
gJG34V5vmGU5qSHiSvEhNnRLBumeqk+coHL1uFigMBFyKZdGLbRUpGY+F2niBjl5DohxVqeQcyiu
eoMFFHVIi1CiqqtAzyRAoRGq9D102aCcaHuHeBD0/wsI0CDEswyP44xSexYk9WcjJU5nlpyK3NVD
YSEJ46ezuve7BPlU8BSiOUJ8JtFVobk5wfSzQuJsEE8kxk2bsPte9qEGwXAV+KaNJLU6yxyQ1bNg
IRDjqI0pimokplC6obWWKHReECacs4C3ZoyfHsZODGQBEFJ5bspHOXicgp9DJlqtytmdVWEWLpqx
UsnvUJGt0biglew+lXalanCEWQ/5L6cAY5sYzlCDbBinQOxL34nQoPBeVh6R5ziJIsiJEv9K6Hnd
cDyxGEttQS+BKfOvkciZDjKRlOdt41kFMNGkjf52BWQoDAAagNoU/L3ICgVnUrzE5eP2769r8uX3
Kf7COPMy00whxe8L4+0ou7J61zW7bYh1b3aBYOzfx0A7X84AkWWB1c+JVUfPqe41wudtHJ4ojAOY
q2we/AA4RtNZoYQYrfLQP+/8HQpj+ono921mJrilVKk1BV5pauC5/lABwGLbGdufKnOW6giyiPp1
NVuqelfwWo14y8XYft2LRYQ+TtzqklOr38OFdZjZsr1YHO1lr8VJ7WfzSLWXjJGnatW+UEyOdq3H
55elYll8Yj9u9QpZP0cltobzn8YbOP9Fj57/vGw3Z9E0xscMfixlaYPkX53dNCDMUe9kHjs7D4Kx
eKHHQ0SqYc2mJLT69pQo34nB2RceBmP1oxlGUq/TNStDV22eKT+3PH9sZy7JWMbnE5CCdVlYvEZm
7VV1jJ3XnTF36f8QB66LdAFjdsZv8jgVCN0ZQzvhuLHHejgXkv5pW6PXrzaLDDOzPXEVCaFCM8wI
N0XwnPxRuN8BJ49cbt15XsRidqqp40QPc8CVPpgM5us5+qKgiVQcOElZrlx0fRcHQS03XWVU+Zuw
/U/K+X8I2+k6vbuzLdaR8daTWKuxPtB1VK0BhiueQwdJbhBT4KIw7viI677ospKM4x6LScliBQKW
yiPJHxJcCbdVgwfA+GwtSuMcs2Xg7BrZa1RxX4S8cGNdyf99F1BFplEkMMoEBACIOxvhqRpbGww0
WTO623LwQBizRZ68V0UaSAfmdVsc9Gmfj5xQjQfBGGuPUfGFrCPu1Mt9rzlJdzRTjqGuG85lqRg7
NXIzQ3EoIAy5uCvrbjeT4GU0RLcnxNtesJXRs8tboSoyRlpVZT2beE9DukP+TImWkDV4DjGGWXUb
R9jFR/pU77udrR4KzoPXutJdxKQrvTDbcNbRp0rFTM3yLpzinRTxXuR5K8lYahn00zTRC70vYZ5C
BY72ubyq0R2Ld5z99krypGFstKrQsRqUOJeC0Z3JzTTyyuH/w81d1osx0lwd4qymyp08/Z6IM560
Q2thPLcTv/DedHniMCGWqMZTpYQ0xApmOyTCicQGx2+vWBJ4MSRKYqZr4MBhVqwG8aNp0kAxKPyr
XpB24zTtJEHlnOUrkryBYZbNDwLMVqzhrZXAm4Q7PeBtDE8OZqmGWPLNTMFSZWl8SKVnbczuRIHH
xsBBYePRINaTvKFi1MXDpMq2EblaGHDOAfqpzMm2XCs2INX8MRLiAipGotkhpXgMp/nkq9mXsJac
bPAfMBMpdfpm/EAt/Btgxqt2QTllkoA1RKdsUF+po+vrnHdV3gIyXhUTnVCF11AIDYVBeGAPiDXy
EkZUZ7cWkCrjwqfFCpijuhYgRfrURLt8usfLkFVpqd0LvKcEnkD0/wusTpD0RqDXuSRUbKUILNJh
XHjGsdK1Qt83W8P4UCJVYhpmULxJc3zDUXFh7KbA7ucOA+JumnRXR49jOVvb7pQnHOMc2qIKU62G
cJnulTnY1HEvLlWOuvNAGNeQ5GChKlKIRrR/MogFL4PAg2CcQ4/aviGiCiHWAb1zqfmzmX3dXqu1
R9XlFulMbIWCC0nKDYCEptU65UHEHCHk5/+tuoi4d0mOT9WZOCvtxHzEpQWVmXLwpTSy+z77vi0T
Z910xiEMg9zpcQSRlOk8dDeItBqfE/vwhGAcwhSPY6jT80dNGoyI1K/ViteotBJ/vNkYxh1gam7q
DwGkoBdiop0K4yos72te1cNaIuENDl3NhSuo6nLo0wqi4GbXXpknuv1GjxEE9DbCSySsHxKqCMou
hPGE7SjKIiTdTHobodVe1dkEL6fmiR9gwkCFvXiBYfxOMZu+Kha4gicdJoqQyRLj1NLj0dlWtLWq
3zc4jKfR6wA0L02JNCIYztGFmjvVOUgwN326SQ70jbt/NG+5Tz9Uf98fFBfpGNczpH0x1AKko+MV
FJSqovwGAw7NXb8LPF4LE2/HGCdU5imGzqn/7Fizo3WAGhrzeDEj/eYNmdjysqmJp0zzIVMcfOoC
j8i9jQd1pK8/ay1GcfOmO627iD9LKDNOyOhytMYk2DiQ1Fhmd63kD9XHfMQFg3FD2tD9s00mriny
wYw5bwtrVa9L7WMH8cpCi8F65qse0Ofm1Aud3jLuhR29dQke58rFWzLGH7Uz6g+MHGhqcW6Gs2m6
OS8CWveqqBujpD0GehPeuqLer/Q2VyqYU3UIlZvcdDn2um45FwBGhsFIeq2cse2tM7iC1djhvebQ
J9rUjW7+/3Q81AldwBjH6pty1GdUmrbd1/JBBRWDyuk1/Y/T+4LBOLosqoUO055xSX2c7PqQQwU0
R38c0XSQuoLDcwbrIeoFjvF3oTig0pTCYTCa1aT7LnrJo5uU3JHqeXur1t3OBYnxceMsVLWaAElp
akfHdCsNTHGnppHtQbk2qjs/rTnKwVM+xtGlxZxoQgpEszjMhVv3X7YlWruDL/QBk3DfareWB74I
qiF69kWRLTuRa7ozskCH4SDupcEa7rYB1w323yV8x47ZVuokGiOUvUpvzdQ1Z9s0nrYh1mOUCwTj
4sKiQfdphzWL5e8Iu6yiGb0IHfAdB4e7doxnkJW5rqfXzeks0aZnXmGLWDIPMwZf/gcK+G1HobGp
LV+KO3gorJ2PLvRDt6OZrQrNQwdhN54n0eLluzmGrLHTdX0xjLKmgnLQ0qHhpaLVI1f5Vx9jXMR9
4EyftjduVTckyTAIGrU0k72s40JpViC4RZow1K+iNLiVg+SoNJK3DbN+RC1wGAUZSwNV3hOih9br
ncnFsFJPw3tIgb6h4DZ3wfLt22RytlFXtXIByihLqNVR1PkQLq8Pifocl/eihjbXX9sovCVkzhIC
/mqzbXAeSv5j0olWMp0iNbK3Qdb1YiEL/YpFdN4rsxYZEhbQDK3RwyAVq/tp4NXako4Y8emhgJNH
ZsKFpMu7gNTlyUDtFgSjzfKKLVnjtxaar+9QSLaLMJNsW0TebjFnShOr0kxSwIkdmHCORfmop/eR
8bCNwtst5jzJwhjlZC1dx8Jq0FoOHkReO97qAbLYKuYA6SXSprkOiEac9n4C/pQ84Gj26vl7gWAv
6zKGDM8Cij2cXvkuqDdD/KjXod1r19pHGE0UcQHFRMglWtZlLaHbkhwkgjE0jqZ95IBaQDDOoSJK
GsQgcMYvlxbaVoR0N/AeLjmbwnLZi5j3gq5FYKizl0le0nNSXBztZbn0Ul0p4kHDjiTZrypJUOT4
otTn1v/5V+qrM25A76qmk0qIEY61W0o/kFU7JALhmCLHSHTG8gW0RykTzWnl2U0kP5QZOOU/8M7/
Rq8Ycw9lNdUmHwtWhJrVpd819VsZ/9peLd6mM8YelfHUmj10N5mcrjvI5tPf/T5j6eKY92VGL17D
8NhMt3XIobbifD9L6WHEZV3nNH1hBKElDI/d9G1bgPWNVkE8L9PRcWy/mAmOaUFuEd4UDZJKB3V8
kQOODBwI9kI/Y8RkVVHDMA1wCAeFrde1nQeca8L6Sv0RhL3Ht2bSKV2JlQrM1CFzelCD0tteKx4E
46XC1NcVNUNkFuG+09+N1eP27/MWiolW5LYm5kCVNda/qeGVJAR43+Z4Wmq477Ir2Oh/9ptl/U71
YJZzHzLowpcst/NfEphohx/bgvxH4HBBoZIuAoeiF/vAmIGCbfCGn/Pz0DrKvQ7u1NpG/XuvIymx
DclbOyr3AtEf6zxOeiD2MTkIQYBxYsahN3mFyTwYxmcVmOJljvQ2QMrUSkThEMm3shRwHpl4m8R4
LUmMh0KggZBm3ofFoZULaxytdOAYpsTDYbwXkVJpjDpIM9iDOz0pdmXHN/4VnRNJp0aixcMS9zIv
WUXjhQ0VZCm+Z9w45DAGanzoD+o3wU4wMRsb95jbvIiSp4gsgWPeh7UcCq8SSp5gFUfKTZnvZzTT
j6C3rTiZsZW54Mj0XMxLYVxE3hUqHgexc4MdXQ9fczAGoL/vEB2DR/Ee/FLEKjx07/8I3YrjyDnO
SWGchyQVQqIXMAAD/UCqr56MOvn+Vzb2yjq+sLG+jaI4oZnZxsRTRw9CRSWwpukvURjfoepBGskK
UFDfY1X6kznNVoE24G1ZuJrBOIwARCNFHL5qRu/UB6QRRiuJ0dgUgiCSWOWIdhFvG5PjPBTGeXTy
WGmRCMgmhcFF9WHQviaNsvs7FMZ5lEE7Kjl6enAITru0C/ZINp1FY/r/90280XTGd8R+U5sGhel0
26ydJH5KQt70aI6nYLv0hVBLulkDBh3RjuJWOzgS3D5ptqDhWS7HflT6LQvlrpVKBOsY7GfKUK4k
FdfaMBxLH5Wns67spwikDsh7W8oYvyjCcMizsgJDnfmlqEa3lyLuQCVqr++9pIGpL7KCuaYmoyxt
MUVBGlI2LvOf8sDAxXDKf19j+T3w69p5AWT0Rir9UJd8AAYYrWQRE/njuvqiNx96k8cssX8FYxRH
lEBDG4Yo4fv9JqunmJ74IUP7FwINwm/3MsiaWM9iQLRqYmmB12iTpX2ghBgGcAFhFEYAr63qm1iv
bHooTScadmL0sG3K6y+yCwzmOMH4wiqRCATBi6x2TF5fZMEP/LvSlvfwtq0Aukg1cmEBQRno80jL
3FByr/fWkH4qeOxkPAhqhAsI05eGajIgTyGfp6iwktHrhv//3D16Bl82hn7EAsRoci0YaI0oUe8j
+VOUeJ3MM0+eIMzpkWSzkvuygOE50U+9cKvwmvDmm62XzCzkYDyANIIKNYihYL3XXnW7bNcfzR1O
Jpvn+3jCMJZfB0Iv+SU2vg6vkxgHn+gFAi9hxQNhzL6v2lz2RUiTGOQhS4Vdk+Q7MhN322Towv+3
28RsY2bzJ6GdEhObP03h9RwH9lhhNA/JVatIg/3fYTEeIFFLFOVUWLdYia2q+YFyPTdoz13EI09a
f/S4qMLr/xcqXZn6iLdKSIU4iLZ40MoMtJT+pkMJXZ4nWD0LCZFMDH00CVj33i5iMDWh5lMzbbKj
PNd2ZfLqEHkIjP2UrVTK6OuEhybBkzYHVlnyGFB4EIz5ZCV6SBQFu9P7iTU31yP5vL39qxq9WCXG
bLSAiEWsU1UjO80PbaN0qpDnMXlSMGYTdUopzrQHspZ/xlJqScLTthTrDzMXMdhMciwkM6J6IJSp
PR1pnNXc9fvKIT+6z/qxP3+ohxisl3/Ui637EvVWH/roVabYMok1EcmSeC/86wuHsU50uquosCUR
oPyup6E1MQKnesDNxRL8X9sLt779FwD6AQubzGSlwvBkH2NaJu1Q6cnnto72kxLe/R0MY4tqE6aV
nuKk0ebG7jEprX004opzG+LJwpijGneyMCmQJRseifCrrL4n5AMdfdj1y3ox9qjnY9UHITD6wCX6
banfqTWvpW/dUS5AGJsErWMuSRN2XQGDuOphfo/nP5Qu5V3AcDRe/RVv2Rjj9CNlzLoKe4OICXEy
bVLk2T9dlXfnGcGAHlB0aobBDrbUhUBHDT2cjKGWthEgcZrt6tQVRbdKeRw+6+JcsJhoUx1nMw96
YA3zwSi++iqsE9VyH9BnmSimQRSQubLDLIfI6EQ8J/3ut292mN/K7ben2vpuzS4QrEdLQyk2mhqv
vsKgp1aj57ddPN+FiYFXRfN5W5z1EH0BxgQBZUuEYJhR7P6naFKwR1yJX9kXeMUBqzu0AGN2SMra
VmlpP8Vs3BgEfMIg9oo/crFfYDDXALUHPx/JgGFkt1PhCspnNFlxFo1+59YOMb4zzucZTP/YIf+l
d6I9RpHErnQdXtMZHeR5bp1tPN6y0f8vXHVYTmUVitijSMH9OfdEZFPllpOtWD1wFuvG+FA/l9NW
FbFuOuZVzrPozHrOyQvzIBgXGulGmWUUQpVHTNjrDoKsc/IgPAjGgeK636oVbYdv0va2TJuTNhLO
7vMgGK/Z92rTxPRtccpA4SxhsI7Bg1g/By6b8e7dDAQ8QkEVbPQE09IxCsbUvdE2w9fEdlpZJq8t
ft3poFJRwQwDzL9m9kYxYhlDOfDKRYQrMTj4pWJJ/tMYcV6Z12+FsimDVMFA0x1bHtQIQ5soCnS5
xTBgURMccCy7QzG4A7JTSS4+aWphF7Xh5AVvUOZ/rOoFm1FxMy0ksaGBWzblVtuee0Owkt416316
IKOd2Wl8ZyaZqxSHbQNePQUXQjOLO/ujXvcThO70EcSZwZVBMIo0LCyzHL0x7Dlw6/7iIidjBFph
tmI1QU4tu5U0N+nuOl6Kal1dLhCMEaBRURCUHhAzdkx6KUGdkQrPYAngGBtvz9gLsVJW9RSYr3v2
2q79m4/olR/of2HS5OzU63G5cLWVltVtQYk7CTpVDEXaDeqErqXqoEhaCqaglldFsNZ7qogX3Xhd
gAVijFgiLnKqG8f8Stwlkx0/JPsZhfBQk9vaJd7wpfEmL/rCr1Xn7OLrI8MCO4mGJp8jYAdJdjAU
1LPp1a7JS7tTPpQ2XYhJveoCqpQCSR1k7CNGIJ/y/lQjPS3PibttaBzNf21zWKB0UTtHIWVDMqXb
Ni5dcH9ZpOz/EoXxIxNYYyZZAwo6pjr5o5xLb7SC8Rg6SLhGk2Bn+kq1tPLalEpPFhLOvWlV2xVi
iBr4LQkmQL/dlDwXWz+iDYfmKNk5uhQGcg2a3zLyROXn9s7woJj97+rCmHrayiYKoquiMjmKfa8d
VVdu+2t95DH3r2r2QjKqKAtFyMomlALaFlg3DzPISYvwFknOUuJxPK0qnKIRnJqyJmrsA+3YBklR
hC2OM0wHn/XyGrQcdjPnHwlqFzA0IF2IM0eS1jU5YORmXwR70ThMPidyWt+giySMLtRDinlmDSAE
BYyW475trubEKYyvLbjAt3VhNYJaSMPowuhnTVhrDYK0+IAHRSuMfv0dALP7lKSv7zrIgrKpTLvq
02/bv79+Ki0kYDxApXVC0xqQYMChNF/RAaOIl47hPrYi7nRR3s7Q/y82XykKda5iSEPwrNGDvjUR
PEm4FYpPbT24HMnofe/d1WYhGRM7DFoFCgyqBjFmboKAxUaz6454mBp85M3d5NkOE0NEplbkuQCo
UHoOitxK02tS1n+na+wbrN7komzUAJGD3dDcDLyCJPqRG+vFvru2Q276TQ9NKIx7Ld/pU2zVbWNN
0eNAbKUlVt5xojseIuMLMpTsBekARLyrHDBJxlV3dMAc767OMVKWuCxPlJpUAmAImqojI8G4dY7H
4ey/yrgBETRfGMGNrZH8nRoVTiZep2jv2FboNTFkMLBjMKlsyKrG6PNcyT760ZHjapLr0LgeRF5e
kAfAaHGtlYNOBgDoSnSuIt/2O4VzaeJAsAmhIptlrczx9tSMhVUHn4fu5/Yire3EYpHYjHZdtmlF
KIBWnGYQvLVgQOGVmq55sSUGo7ZxhxLKbEZ2Libjz6rUDk1lXElydCJh/6QUAie0WU1syYqky6ph
YNoIS8E/VkHSiDNSqQkaWgULvEQ35Z6OlAmPvP641f25QLGMqUYVG1EtAUpLpT04hG5bEEd8YIcW
EEyaLpgqI5VTZJ/jubYyFNMW8cs08Q7mtahpsWYmu0d6NQ45gS4b6X2Y3eWoHkkwn9Von7aloUbH
Os0lDhNrGHif60IdCzblhT13pzY+YvRHaAS2hHkCLSftxJOKbt/i/Pw/0q5rSW4dWX4RI2gAmlfa
duNnNCO9MDSSDr33/PqbmHNX3YK4jXul2IjzotipLrCQKBSysjoSrjivsXb9EGT11664i5vvrRT/
ZcTxg0aaLKSzlWH12Jif2i8CNuSnRkkwc4VDjNgKXVtBLgFJoDUZJxV8Yl1WxQ5q5F78qgXosrKz
p2En/wkCXYQfl4KgIm2VfQdzRvk510ubitBhk8t5GRIcTlOVGB2tsHi1G92Gge50aFUrAu1WflMc
sAaC0ClvRB1Coo3LYTdJrK6EMr7itqNlJ53yYtai1pDrwafxXB4iN201mGxLjS+r+t5PhT3mR2HJ
Z/MZ9Lx+Gv/QEhnx2sUJ7HReu2/vIi9z5Kd6l2NCoOYtYMH2qSCz2jw0fsaEJnNgQeJOzSkD2Km+
L2LVmbqgUkSn6+apcWGEQworlxalSeEWhNXRp/teRSa63NEcPgaJIapRbKb1l4vIIQVOjApd1XCJ
3BDMHywxLEh9nh3Vz73Ij4PrIKhupdqX1tgCX+BSNhYmqU1YK0/9ycTjdb3P92yMpOSxz9fljm5j
tmPQnDAk0CkdEdv3evRrMochkWIZsWFgbdvwpm8f6bi77qBwOTnUMAYqybkMB6UdRMf2TdDuBn/0
0H2HeZWhAH5FG40DELMdMhAA4Y2aYk5eaOOaPGBaSFYLvBKtGocZWZWWQzrCqZ5Yh1g3D3GmCXbW
VoZ/ERh8zTNes76AzhRSl2nxI7z7pSR00jB+KMzo2NDeNdf6fQhFE9MFnvG1z1CXoZ4SIQskWfnU
LtkrgdLR34UEX+2UxyyKWuaa9oRmGqf0G2KDPlPlTrFnOJWLgnA7LJABQlcajw68TktXzkTBqHmc
XMYeMyfQqPWYazftOAq+2TYanu1wm6ksdR1K7ERh2l1re2DCstEfzGYHm/Zsg9tP/UQ1Qib4EqMT
SUfnZz1A2zEzBDtJ5Aq3k7QBj09zDjN/JSlPNKqC12LK0MTm9THWYtUNJTUwmTDdydQ1il2jC+B1
a2bwLzZYuF/Aq561Szui5dht36rdCJkMOZDuWI/I+mp59WL3C+QyKnfZdQKE2Ny+F85xuC5Ha4lr
LZxjJRQmNNN6DMb/hOV2uYZcxDXLQtYpg39DaR4GDGYnQyHwZBMRLjzhAk6KamOKa5gg410yBEr6
6TocbEbaxd/nIs0Av0HS8Mripq1sj83gSBMSFjTVXzcjcoOD7Lkx9UyadNzPksyDuoMbY3TIdRPX
PYE6xq/BVqqdpYcJvnk1u2nzOnVukj38nQnuCjhT/C+FiqM7KW85kBlPY84ai84e9kl/u1j8/CRg
PP3qCMh6UNtoYAW6326dLI6p9I7SGY99MR6gXftXnwZPHr+aU9OVDOrKPo30ROovcyRiU282ypy3
CeEFMIjZ53rdwoIclPvY6Z9SyBRTTwnY5odmkmj3C3CH8C/ccVTJ3VghFApd38WaYeea4lpE9aq5
D2otBDO98s1Ecia1RS6bHsLqrcfwxpia9xIouIpeOK32JwKgl8vAo0WqmnOKAQ5u0r5U0s2oPl2P
zu0LyEXgcFiRl+VSGCoMdJ5+6O9BXXOTYLrvvcXtnfKL5dJngUUWG9dClUOPtZHmvqix0OWkYsSd
GSRdtE+n3uuJEWS9GUi54oHF5Q169aVPhj0GmdzEU/V4/XdcRxcic+jS9xh+FzO414evs/xVNgTQ
wty44iafDSpdF2UZxcKSHA90xrG0DKdUg47cJuG3svx63RsBkPFJYDqby7Qwb9Zxep1C1TfI9JBL
oiyahds1pziYSaJJVTsTTmXlvaqDB9HalRbZ0fr+d+5w+NLUkS4RCe6YyqEmX7v4cZp+XDchivyP
f79INGqznKN1/Ih8pl6GorydutbtctdVNh4gA/NWq+2/tMk+44XNqkrKVTNgs/hn9Q2/eDDdzu1t
cofrvpNCMOvPKk7n/f1RwLmwSLVyKMmEley82UVuiEZNuzz2HuYnOeoO3GtRj8omM+ICsj6A9sIi
CdMYjbaw2CJ5WzxIEjrm3nitWCsJxkPIJ9ZMwhp985f1s2B9Wfxdi08OWzBaQR2yDrb/HRLe3ITu
t+UtxuxWy11FHcUCIPtYiAtHQ6XQp5wl3P0UrBJoUdSNllvFAEkJLODWi9bXobxHp3svFXafCJKw
zabfi3XmxypKFgX7K0UsMWmj2cWgcB921Noej2hz8mU39Qp0VH/c2TUBiAtw4KNGcuF6Q6tmrRq4
PmWHKAsmSbc7/UuSCnKn7ZScEsMyIB2OffHrdin62JSXQmVJABPBGned3+z7wNgLwmb7S57tcLDW
qK3RajPs9JYNySZvPpZHycOcGX9yK1c9igxuL9/ZHgdvU6xmuHfCXjfeNcODFN7L3bEMRe8C20fc
2Qz794uvZMVKrkc9zICvMWhPJBFtt+2s82yAg7O+TScNbecIA2pr3wxI0+OeVgSr7Cxv1TN1ErdE
EVi2xWWj7SIVZjP9JzTYEl/4lptJOMUtM30Ig8JLHkJX3ks37ElV2oumawqtcVmSROM6WnNYw4Nq
imcC4oEKVWC4nuzHR3FTrOjDcTCmQlE8WULknw19jYZDKsSObZxEkZIalGKmMNt4F6unZSi7xOzs
I+V3zCKn1UuSP2nkK1G/L+a7qfhV89D1u2gUHLrbjv20y4uy5PEQRjHFzZFiIa3xh54J8qDtBwl6
tsBBxpySTtdY4ejfSnBkNzftsQokx4ztj1qVXQYJZBgEW2E72zub5RAEk6ebBdRKtJk0N1XyKYz3
kwRNz/AmzJ+tTnRZYfvq92PubI3DD7Vq9TSr8PlK6z3J3mWWgiWiYfX/5Qp2tsLBR5Uu9Zizu8fk
sAQJ19ad6YbgM2P89c58FGmpsJi75hQHJvGU1qU148v9W38x9/8SJET1F6FbHHLE1Ggr1OT+zYiI
k7uVkwSxrwQfurWPoldmUWRw0LHUcwuJZpirqsopjYO23FZx4sitF0o3Vv7tj46y80fjoANaS80Q
sVWcfcU3dqlb/QjdGmQT9tGm9+r9uj3RhuaAZCKhFkYFYqTR3XV57DRR485/gd6fDvG6LUYzVWiu
AhaGN4tHnOTQH7/RQPH6m8j9o4fFM3jwtMCuR3/I1GIXm9Sn3e2QC/IZwWrxOi0oZ9SGAcF7V2p3
6Rjh/iSAv+3E4rxYHDCkFk0xMRyL1S66Uy35PlOz0zoY4O0+Xv/wIkscOJA06uJxxFIt4eKmcvqU
Vq3XV9ppyAvRqAMRqBMOGqa2G6OcuTU5zaePwesBk6UoJkA6OkiRECaviS+S8REAEuGAosmzOi9Z
/ZEE1Nd2lsfUXuWdCJAEYM7rsxS0Q8uIgR1bI4vq0+J+Uksnr2sBF3U7VzuHBgcMEg17ScWripsY
djsvNojdgWa6CgZdm9mP68EhinMOFUpS5GbMbIVJfsza2ENq/3zdhGDVeIJglIESO0kIiXI4NOQ1
HXI77Sv774xwyURftVFiMuyOiOE1KgrdMrkvOiLo4RLsJcolDzOCe6UVzOhdahPSuRCPtTXdN5s1
+DuHOHyQMGS57mV8GNI9po1LWsXW/0i5E/St/ySXPEHQ1KG0tw7YN1n41Pa3SvkjX97+zg8OEEAZ
TFISwQ9jOg71C2moLcu5c92IQjcRQFc1qhhohiW8Gg6I1doYM4ZYXIQOXaZXRYEOxtyccqX/0prW
7aTquOlnd6n5itlDd5AmsqsVdf66hkSVmdwVKzqAB7RIoTx/S9IcsqygA/aYPqNPgWrRLxW00DCY
dd2nKHhqZHabNsPYc9OGYMmT1XQ7S12CuSP3poVO4sEa/8mz1Fb09SGL1lurSd21IAeydk8abQ9h
lvnLQg+avA52ZJpOVeFeGSe+3lrfirJ/NCeyV8PRGXLVGRX5rsOgDSnvvbaQ7oq58FVa+0tF/T7F
1SaqvbTTEgfSOd6cJJ/mWCe2kUwgNcxF7tRj41vqhGHuiTPWZW/HizmDDTb56pT6RZs/9GN1t1hd
kC6GTaTGMXrdXVL5QZvb9q41h0+Wtd50uYEhapbfryv4qnrjhDn1zVWypyK8w+/F5XX43s41dG60
p7WeH0tJflKg3ZkWiWdE04OJI67JGi9RoemiKMo+jrJPi5Hvh1bbJTT3hz7aLX3uQYrSnpQpd5I1
lh251G/7ZcGAnuVR7cJ9M0uM4/hMifpmmKO9FpWv9rEzzxC0L5odyYgv6dXtomm2mqb38VI7kZkO
dllqgabolVMbyMPzbN1hbJdjzAM+QZs6ekf8ONS/xPLqLUvprfJYuNKCskI9Y8x87ffW4ioNqkZW
ARG8QfYbqmFGfHSa5imYRtPVF9XWtei5j9s3xRI9gW2eC7qlQk3X0A3899erYFQWkklZBjeo+2r2
ielGxh7V+HYoBPtpE7IvLHGZsEkVNV/Zs2Gcv/Rm6Mbyc2+WAiPb6f2FFe6ci9YsXydWd6/d4aP8
OO/U+wSd0UwFctpVOwFIiNaPO+u60Ep6i8BelduyV/rSrbpncn8E9xcmaGi+QwnqgNgSObp5apwd
5RNjuc7CpVPZK29Q2JOnesputDWI09urozmVXwcY3CV6Z9xOxy+sckci+iEXrWRVx/Clhjh34VUB
op6Ar6aeqrs/uuheWONORrmZwyYb4WMBAl4T7+UInKRhcK9/w22Y/7kFfhMx1NQu79j520ivtDnQ
+THqd0kBafPmJLePY/vluj1ByPCKhutgWi0enpGKQR5sHEhArHBnaf50lw/D03Vb288cF2cYtx/0
tG1SyijI4Q25QT0iQAurx2Z0rAcNEu7y8Y/y2QuD3IaQQytPF2gwuI16qCS0YzbPsei5azPB/Gnj
t4GssSZnmCyBg3kmJzX8Zjai/k6RAS7MSQvadoQUx5VxLKFtY1+Q+g/6KLQLH7jYnlY1kROLvcxg
Bi+5s+ix1UQffzvS/pPAUP6dvk9SOvUU+4eCTV/f535/7IJQs7Ub7aD7aJt2q2PqlYFo1sgHP+u3
Ys6Fc2x9LwqMoNrpmI4Kw0ZYvCZZctcO041koKlraVwch0G8lG8DVZ5rA3eeAynMb7PaORGV7nNa
7kgxuBhwty9a/cEYhmM7UmcaVUeKKwejJNFSpRygF6X8ERCcl4tLK8dlldB0go1ZrjMSOXeU3FU5
KZXi9OV9H98M63fB7tyGnrNF7vRdRrNrCkbV6f3Bs9wliO9rP/JMd4Y6bfXD3Es/2k+MYVe8i77R
9kPdxTfizuNW1lqVarCtfFN8NFq4GSQxYle7RUMM/tt75scb4UzwAvJ3IEFlDpXokKSLJcO2muwX
ZYdXBDucBdeq7XzjvLYcEFEwPoeEZe+pdAe1FHvBcEHp7e8+IP/Mb+IWss4xQyI/DJjwLvlU+qEb
Pg+fWaG0D2S3YFMy1nvxaG2Bg/yjf672s26ZQBCrfQulXZK+qKIGlu0k4+cafqQDF/vYqvSmVNg+
lsvjMt3o5j9h+6yh60+wjAzsruDFR1Z3Yac1/kNZU+6S23G/Hs1n9eNRHIv3KLzYiaxx6GTUUdz3
FT5avK/3tT/vMOrGVpzIib1IOF/kv6RM5zXkUIVOZReqM6zlp2hnHNcdpHrAm2XkQmkvTAs1wUpy
iDKWfaHNPc77dL/i6mBTn8lro9hYJTa4p/EB+kp/bZSHkkhOypLlaUyAGvxgF5oETngidrMfgzIQ
UeAFSQ39eBu/CBeMXsaorAb2oq/FkTEbqF/7sa/ddpbNJiTFnqivUnCS8o/96yyVDWmw15TCaeTP
Uvsw5qWTtZGTydlf7gb+aT+W5GLKWWow+t0n4q27+YGpo/fo5i0d4ccTuMY/5heaIqWEkSAtxTaw
/fr9cCM5iRPWyOt1O/nMyCnD3f/hCiMAMJXt04vPaCqjNsoxQ5dgcTS8MVXO+KrvE4ceIFiOXgPx
06poN6ps/1zYDOOk1BYF3hI2sA5dG47lpJ+q0+oVbuL+iVYbZJR/3q45axMta8vIYW2qPlXTztS+
Kb2gsMuOyt+h82yCAzMz1pKm/SBl67lrrLfzcorUzs6N2g7HYBFN7vovC3i2x8HZHEnrMLMkic0w
xNRHN3upd53LXs8sDNoQ7IXtEPlpjS/9y9Qc9IjdJloQgGXJ8isZIqTmHwmzX3wovtjfG3kpJwUL
ixtIA7id09yYezw0Vc8taAyVIPcXLSJf9O87kmpph0VkjYBsnFzqZ1COsZAwJHeiqYnbSeZ5Dblk
q+saRe8TGGNDb7sgCzS0nqtCAr3oU3H5Vk/kYswZ03mNg4He6+kL6f/5ozzhpyt82b+0lIXmjKXb
YpobcbTduFsDEBEDsssDZX/dmmDdeJGAIgrJYDGHCOhHmWfu2QNQ4YtyYbZBr2xgvvxfQmjRsnCj
gejJbpnfSC7KUbeTuPOicSCky41pFjHqG+HL4LHehqixIXhgnlZcAtmDFnVRy/TVx+vLJ/KLB6a2
jlS1xPL1zU5JbyDQ9HfYQDkkSvOQUrDgUGmYV/TwowkBnYDu0FqfrzsiQFjKpVRt2QyVxlivZHKb
5V1BLg9F5Fj34/wfE4Xb69ZE2EC5ZCqF7thUMEBnAEuQTIUuuR981e+DyK1eBdZYJeNa9HHgoMa9
MkqMCgReE+aUsKGgxYkpIqbChvvtROMchxxAmGMoNUkGxzIjdbrqQHKQgJJib0CqZp0FUS+IPp1r
7bBGDK5fJFbUG09Uu8NDuOg7CVaOZye2nRQXkoLwG/Tbht4b6DmVJLBAISUyp07W35PFG4YfvSAa
BTCrq78mMIXRVNXI3ounXAOH6ttgHnJN9PYt+FQ6BxkYidgnXYOoiKr7on4k1j9p99gZX9bw+/X4
E3nDgcTSQiUjVODNmnydisdmCJYpFnwpkQ0OJ6CW+7+hkIY3WuPN892kC8QKRJtW5zCimeZZ6dlT
MeOd5e6AmeHecm88rJ68M6EBLKKSC84mnQMJsi5FZLH+mOXAstj+qAXxThWSEwRHB6/DktDWMDSW
pyyddbfWWQB1tlRW7tRFVK0R7VcOHCySyh1lbAsr6ZySVI7ajc71WNvu8Tln47wii9pYemkxTGDl
UDbLNPNCdwj698yRXmRG+5f2IMTrt6JMQhCBvFJLh9laQ8q2k7Q8pflDqT2o6st150QmOFhIJut/
E2WlkQ91lu4yw/pH06dP180IPhOvPReZCTS72eGUF34t53adiLQDBCHHT7TsEmNZ5hofqcpfG+mT
ZDzjmdVOhkkUDQL8NjhYiMuoSuIZH+WjWQBirehoZp0YULY6lJIAg0ResX+/uHYOcZW2BYVXdfNA
5W9y/GnU3ixNIPghgiGDg4VpISV0RGFmOeTPrHLQ27Wnv0VO7Yjv76KQ41KHOsLNE9pNiOr8y4DW
7KH5PEGG6HrACZIvg8MFTCzXlYwhkD5/SaXPaxLa8n0inxK/nkWgKghuXr+XDFVsoK8CdUHNjYrH
TH6/7stH4ea3ZAvtdNTSqUx/G4lelCaJDfas1H5b/cXT3PrEhlKzkmAPhZGD4S2+7vc/2Fu15IrK
ZpsxeGGdg4gI46Fnid2l1b7tXEXOva7HjA2tCm/ycN1f91X5yLCuOcvlELGFUUUre6SzumlfrQ9m
pNu6vtrGJHtmCbmqEElttkJLQN+H4eIlvebRNYZkQgYaySEC/6RpbmWMWUf2bS9t5Gqy5hTLj0il
TjMXTkoGx8zMQ7h2kw2Wx74fYycpBju10CReDcGsrTiJMfUsvI20eKeTd3m4L6yvcj94WprcS8Mb
BWkE7WZuMs+OUi1uVcwnKX7XjBDvcp6av8VZ59RTfipCtKD0rU+qzotyejBksjPGe00tXHTpeKFx
wigj0CdmPwb5ZtRQyoruxhljgKTowWxKW2bzR8PhUEQYdITH5VwrbcPSHa2p/DBXQNo5TXR6jLvI
7uiPJSqcspkBF/S9MXCwh7MzksWt0/jRqivHopbdr58rtQ5SbX7Wpv4Q9rKbjIOj66/pRByqD/sh
PIGudsQUHK+VtKCP0105ov7bSy+FVXyNoUxYZLNTF4dGMm5ySg9mI4MTGB+yBV2uloynhfcWjJeq
kY9hNO0j8ICs/D1fUndIRjvNdTfUwVTDWJgJz2R06Y9U+p5Hq5fLo52R3O/WxG6K1Y1odSQRmArr
YputYUsom9Zhj+nrxk0JSpLcmh6mmvl12ttWt9hEjqFdh/Ijfp8cpV49fNWNL4XU7KSM7gsUX2NM
JNAk+Q4Dli0B6Hwozl6LXS4tTevajOSBFZhvlbsaDciNo0/2t9kBmeexRV1SXIfdBJ+L3ckdR8SI
xrVijxKtvlPG22R9EmxIduO55hN3BJkV+gCXAgaMu36fu5FH9j0kDsTtTZvnwoUn3CFkJKG8gtKF
4pb52tyaw7O++AJfNs/uCxPc0QPu2lqpFCYoqC+rizzuvj90J7JDGUNwpn5Uoa+tG3cCLbScMJga
Lyrt21A79V5H3bhzVnSWhJ8TJ//UnBbXW6EiurisrbF0REXkzcvY2Vn+jTGeViNpWMlapsfa8nUT
8uvpS1HdSI1Ijmeban1hiy38RZ7SJpR2rca+HchT/XNi7yunm/BgVX+6pU4d0Nq2XFGPxDZp68Iq
fzKpeqhgQCsePN7CALVXZzyCL2mz0b2qPb2LFlRwEPKvjZNa5PkU4YvmiXKDbpq9HA6BBpLfOrSC
6BHsBb7LWKG50uQdA5LWPEpjcdS7BgLvQtqbAD14Ce0+lDOdtrAj7aDQH+3wHIZpXd23HqeJO3oY
e7DrDBFKss9yZWd8BNNFsFharUOl9WMXjm6/Zw/fklOc8LLJ8k3Bc77oo3GokshWu0qox7q5EUih
L2UPZvh1MZ+vI8v2OloYIk0xKwbaQ7/GPwhn85QWGKiQ6sNJnuUdheTDdRPbIXE2wWFXusCLpoSJ
TlXutASTwob3vO4E7ckiKxxqaYWlzwPFLIopvumWtyw/9cXjdUc2U3PjpyM8A3HIwWiWVIzUUPph
Zw54RDe+G3OEo370p3zdT00nWDrB1+EbdKjWDiqJMaVXlXO3NSe3KEVtaCITHBShqTk3WzbRvSvf
JemViBgjor/PZcWGOU1KLLE5JHgfb557Q7BNtq+ApmrpBjVU2eCFTJDgk6XuIHM/vg0YRgVpU9NP
kg8szT1p34jmC38cP7+hwIVBLq8wFlCj5xgGzTKI9S9DdV+Bq562vU1Xr5e+6/0nRTQxYHMVTR3K
M5RQCy79uk3lLC8waxWriGTQkWPQ3nP9j97oLmywHXaBbos8L6ppQsyfTfVa3RIEA8wawYt4e1v4
opZwkUPcIiarEkH8HNs1kVkGr3q06ASKJJsAeuEPB22JThTJYGtWh5ZDEwi9KP+ATj4I+Qub0HNh
iAO41ixQgkC7tEur9lBijkOcrl4jJd51+NlOzC7scBAXphFBUwDsjN/IQQP3KnS13bwzHLKPvOQG
Te/u4g4u3uzc9oZ+XlOwsK7/hA+K1e+x/zMO+YpBEY3SkOKlAcQX2Ul2TSB5PWQDNK8ORFxooS0u
NVNR+K8jlLI/bC1e7KzHetecGDtQlJBtFyrOS2tyKNgttNdweWV68vFJPbAp2KvPiD2NI0GGCbHj
tLg4gzWBm9kPXZA0CV3lQHKpdEkNPyII6T2ex+35nbjdiY3gJoJDTLArTA5JwGaPx0mBpySjRwUl
wLFcg35QX0LhUEWhWxyiZKTSkm5GwJKb0SXOEJifGcOmuBcX7rfZnRdfkAOUpV9oFbOhbWB9P/R7
A1MJU5fezg/0EZUOJ9mbtu4vO2yK4SiiN3xQhq5tCw5qMJIWBzUbhDX6oLUH0Dl21mBiJFOQ7Tp/
dXRfhdUZOxNCWk7r/+W25BGoquRBZeGrBvV+ukVTkZucmv1wJ1aiEMUPB0J5KFsV6hw4idLUmfv9
hLKIrCe2lgiwZvuEQAsZCpCWQfjcR+2SLkswj5fVpazmvRlEz2T/JTzPFrhNn5SYj5tHGEZvPDFC
cHpn3DIwU7ziSXTcbR8RZ1PcBpfTPA2BZxjAkqmeavUBMjuHGJrgyBOZ4TZ3hwtyOFUwAyLWbu3H
fYXOL8yvEORcIjPcvi7SkViZATNVNx6ltvOHUarRrac8XI/r7Vg7rxq3pzui6zoxYUdPQzSo6Rgz
bbpqaPeQqRNYYjv09x18NsXt4KlJiV7HiAVzrj7lEvGHtA3KpPLaptzTdN3RoZfw+kMLOwsxIn4o
IltTNc8YFz/vI3c2pxtDan3LKrAV+gZ9uhARniqQDI09JdFLrWl7y0whbJek6CrMjm1kBIneeyh0
+INi3PdL9VL1jWpTtXuiQ/4GnvVDRyqXWjjnpeiuCKnbR+2+LwFng3ZU09wl8XiYwBGy58badVZU
2dOANkhTOg1h7cZj5ZX4tSSiR0ka0ONoWrsylB/x3n1S9Sizy7g7FOG0oHOyf5EjvfPg4vNMltiO
0thrrLBwMtLvrq+2KH44uFKqnBYpwY1wGR8T2tgRisqxae7/wIqlqQYlFvpzecW7sE6LEJV/NrgD
ffT4FDS5XWSRciP7rb8FztkKX6wq0Hw3KwsCp69SR6vGIG4ru55CiGLr1g8zVz0SqYL124TGC5tc
ZiSDRADGMzyT84PS3VYi/Z/N73Px9zlgRLtWO0JlHAlt9MVMggSjvXVdNEVYZISDRMlaLAlUcUw/
Is8G5rpNT90kUoT6oAX8/nWg0qsQHbLG/Pug0TdS0bOUWZrlz0O32qvVPWO+Ikbuogc5yiMHox4P
arT6lhb96FBYT9ulBtYkmp1VyesM6hh0JY5W9pmiOznRFr+bRk/LSrebMIDRasJA6dZjNZOXWp8O
qW7eV6l5PxrFfTV+S+Yw2qupjPlR4Icb9HMsZ58HvAOVdef0Zv+QWso/4CK/ynEfuzVJoRJXoUk6
OeVJjf7h0WvnMHb1Ce89nQzAgfhsMmt2s447pVYcHf3gEf6UEaaoIsbpczoPjtbGjV0iQpwp6vej
ZYLlRHunCemK5rRwp3b0NpFzEdtgKygJLuC6ppoEm45974vrY9wCbawYS92t6XtPVeR5mERmX9/T
vxuxFBOviUB+SFjigPzVyBLlRIP6KhokVdwCFBnkFsO7buL3Q+dXE9wZahpaGqf5iqYo1pdcUW+B
PntBwRKvcv+6qQ1e/6+2uDWT8nDC+QZbvbv6yU7bVcF4XB/YswvIb0+SPwiQYyPn+dUid6Risg2p
uw4LaGm6F6WZZxThoVw6b8zjIFVRyEwTV7cqW2o99LEJDvSNYs2v5rljVul13SLMYfVh8tj9Ud8b
N8OHGOSyE5G6fkcYGNN1tEuw4ToqfwAw5W6ls6CZUVUQgdQHp0NndCVIubZdOlvhD4B+KWg6xqDF
TU57YhdHDIZ11kcjaPzYo4KkeDtiLqxx0F/r3ZJVTAfEuGs82aE+4zcvnzH0Exzn1FuOorvp5na4
MMidBSpR8lUyYLBJbrr6pc5/kPl7b/0j2Als4/4K1PhWhsZG7aJJ1OJ577Xc1yvuMIycUt2i5o2U
z7Ze2GCa6EOWV9QNyK4p1+xx+yCTkqyfNSZN1Ozl8aQmQW29a6llT3rsaMU7SZ6ve7gZjBcOcpE/
lNE8SxXWUVFOquUk+mnogr8zwaVVBbgpnRF++PSmZA6FbHSoC8J9Mxwu3OCuf40lhVU0KyCB0s9h
8r1qd4p0K5ei951NnD+b4XnvVhVnWVpitUhz32u7jL5cXyq22r9/ft0ENUWRoabFnSO1NEfpsuLv
L1Bx7CDxsViRTRfLI40vaYLKqrr97c/WuCOlplWRz+zbtxAuZd0Pkg2ShTu6mk+8JlD30YHi6jm4
sluBD1PfqL6+W3aitG77251/BvuZFyd0p9IhzhgeKt1DNX4mYYzKq2HXqiI4pbcx0ZRViBLh/q6b
HErh7o6GdXPE+2bb+FZZ78LcdECeeJBID6kQ4oaK4St1faSxdIylaQcZMuf6F96MoIufwOFWNFvI
YM0JUNJXh9BcAzOW3OsmNtfTRBeNSahhQi/n1/VU8T6HkbUzTKSljYfqtbydw9tWerxuZjN6zmb4
vRAi5VrCCmbCttgrS+lj5KE/6a3Am413DUAw2mcxnQP6LUiWf3VnyghUqPXuX0qvdsResE2bKYCJ
KrvbDp0NcTiVT2aiQ2kIhiyMSWpaJ0x96/9PG//VG+7jFJ0+KaQckOi0mrOm2UmLZi+jf/D89Isd
vncR882Kvk36fzubpNGODhhCgCqS6YMSJS6/bScA56/Edy+Oc6UPNYG90TcPpQuZaWdGhRMaKKjB
h5geIuoEFXwtvmnRQsHCmgwYXHIVlZcvvQ4eFNiP14N8c7vi8AeNTIbKLT8H0UpqyUBlmvW2vEQY
tmsVIimXTT8szLzQNQMgx08KbUiVaUshg0Jj3qj5blFRdxAdKyIbzMsLhG2GEU0EKmzgdFzzhyX/
ApqyYKW2UAfiXJpCMKbNVPl2GVO3ZlJIsDFHX/PGnVENqqz9UjUCAN0E8UtD3DZFk6WymBYMsaI2
xgXtsl10KHdMVbYybVGFVGiO27BLH/apyvz6l+LUOTOGyzNOzBhMwgefrXC78I3vljE+gJD5VkbH
mt70+afr4byVX1iqQizAqCzLvJJaFin9ooIh6BZx5pYZRhE2wdhjsyq3CxH0YmwFnaWixiUjJEzC
9yyE6NIu57hlwwOCqvq6LEepE/Tcbi7XhQnu2yhlZYVQ1mHSEodUeq6k9+vLxf7/fDp24QLfqLDG
ekRIiL/fQ07Yi6qdbjom5iwrsW1BTkpU7d1ojLCUS3tcfkLnRV910gBtvPF/SLuy5chxJPlFNCNB
8MArybwzdd8vtFJVNS/wvvn161TvjFIQO7FbbXObbBQKMBAIBDzcgUs23Wg/ASI4T/Z2K2tPnPwa
t7d9KikEZW6Sr+khVeKoMJQCBQME9OrNPGD5fxlikXwtsUlSjEkb0QHBN1Y3IdlHiSQaFkBzX5dP
SHNtYhimQWDAxoAlwXMlZFSuu0Ox0jfjGqhA8ErwjeyNdgGj+tXqvA/Okit6q31ptQiSMHfa1czG
1Z6SRwbe+t5TTsa+ROEsO/xkSzkn4zObGlVa387xxcwMQ03tL5P+uBz5i5sXgGkojJmGjuPvq4Ek
s1V7YorqKfZjNx6T8jYL7i+bWPThzIQQ7FQdqU+zYN5c9pZE9jbguvfvTAiBHdZpTboBJiiEBIZj
Oqz/3e8XrmvBNFD0pfD7O/tnnr2a5tvl378AyERsna2RENFpG1a0m2CgXtV7A6II6ap71u+G/QCa
BH4rq4AXz3CM0FoA9MyGhVI7YWaqZ0aEMzw+Mrt1KAFgybwBI7ikWFg8hyjRNBW3XFUXwVG1EjOa
jHN4jfELpGOd2MAQtBLdkLr2rCK5u7yOi9F8Zk7YLnk09PN1UPWC8rfd35LGcCa7kvgkMyIsXmAx
tZoK+BT2h6j96RuJkzcyI4ub5swTofhpJ+i6dBkGAiZzy7U7IkOnLzsBQQfALk0EghDRje5PZU8Q
cBMoJDhCoNaPjf90+XMsO/FpRIhqWgKqY/rz1+/LdZ4aq2pKd5dNLJ8FBtqAKKqp8U1XChNYAWY2
oMHYrKMrc1+sk9vQa7bmcXIxuXTEw97KepVxuCzuH5NYxLAxVWSI6N8Mgiy9meOqqiAZJIPDu8ix
+2erzrzL7i3unzNDQkDbNh9S1cKZE9VHv16HySmt38DwV8ZS+YE5or7VQGemhLBW2hKi3AN8al5m
qgfrGfRkXrg27uYjNV/zjbo2XPP5TwYxkILODAuhnvTEH6kNH40S11fjV6D+vLyIy9n1zIJQPjKt
KhjhcM247kBdlKwK1SG79Fg+qNBGqg/6r8sGFzfXpz3xTg4oZl1lc3ig09E5fjlseE+vwsSXBP/i
/jqzI5ysVka4mgdzGPaHnL+XjeTkXq5TzwwI56pvtSRLTXya3rU3FegRrHW0t70GOuoNaE/LnbZK
1sFaSvIqc0zITiQdud82cGyma/GfwnXxbLn5bh7Ti8DsmtzLOEGWi7szT+e/6KzQSjHeTcIYFjG9
Bm5XPEBpDt4tT92eQS6+uSVbRarFLAuT+ednNot6arWWY3V5cJW0p1C9Zu3Dv4tEIX+k3BqTTIdb
WgCiDndArA+S69/ikx4zTRCzAJRs22KztYKc9ERKNGg4hitrrFvuGlc9+sh/wnU6p4pPU0I89qmp
BLaOppoGwsiaHe2scKLm+fKaLXcCzqwI0Ue1TiV58tHiih8mr1jHGO6I0OKy/qJb2YvochB8uiQE
Xl2EbRfEMFZjlHDg/n1M481gtZKr3z/kwE87QrBp/hCHtf+/AZ7f4coJkGB/k++yVbwPrmUn5D/Y
w1gkOtO6hbv71+DmVWO31pzV+dHel7ezVDtFW1LZZKvECzzDu/zRFpfRQompW5aFGWjh9LJ4Ojb2
nHLb6VQVHmsepa3WxbP4zIRwTlVjExtDhy8V2/m9HYEdtdOdoUj2ejM81ayRPbUuFhkWhj4xV4AL
mtgwjA1Ft4MYb9U62BO6V92ZQdfBbbP10QOzIO1nYC5SNqq1WAWcGRXC0feHsEgHGO0b9cYYGuCx
rKsiGB+jCQqKTRY7etmuLn87maNCaHYjXmIaH5iAEPz6rLsa0XZROSAAeiyJkuWtfeaekA+zSjVG
K4V782GG2IT8Kr0Z9gRwB7aTtVuWY/LzAwox6cda31AFfiFYnBA1dtAwjw6Te3n5ls8u4CUoqigQ
tH08/52dI3YXZV04NyZ6t4lmUnSvaxxIW8yEqPX1fGDO0+0y75byPlrJaAEzajMLT/Rfd7iSWaEf
22hizYSQ08PfRGegYH37E+YD9sWU8NnMvuEKq2AKuKcWL6UpjpdCUuzMCUmof7/YEL5WpmQDzQvY
0Mb7MD6UFXci1W2UwdVj0w0mjEcDmXX50y2klBmxpEERjhGsoGBTY0PQA5WrImvBjJLeDVNwtBg/
YJobHEeG5PF83rzfXMQAGb4XjKlioKTAwodd0ave4Ht5SVc0NdeXHVp6HiIqYPBAu4CKCa59DQro
95Ch5rr6UUepK82JbtMNQ+r/mCbw6mdZwlra0l8sCjVBWDdxF6ewCJRgdtRATDps+QFwQXUNRbi1
7KBZ2m1f7AnVgWpmNIhj2AuP0F1c2SVkbFPQd/In24F4sqNu5afp4oc7W1UhK09mrJFitplP48FO
cBTEgaSMW0jCcIvhPosSTv0mUciyiStWaoCNIMs2tmZvApad2jz4ZarKJAn7RXeA72QELG72N52X
sGgMXuua6hVWeTt106HUesnVaOnqghj8tCGc1vBwGiBapOL1CK3awE0Nb81c9X716jtpjGtf/Gb9
Kk6yi8RiFjkzK5Q9aW6adp3B7Kyqpx+arQGeqEo6nPSRGb5t5f/a+cbInxg05LybM4emunoDRkES
1rhqRi++Hv4sU+W3XaRXrdJt84I4ozG6DSmOtqWshjA+NlkOiZb5OQhXusKOd1YBJu28ug8VFNb6
0B9opD4mvXroK6h6MP9eG9JDbuq/Soik5Fq+Mmi/sUtzp6nlCm2/G73vDoTpkJcx73uD/6xS861R
RuYEIeSAoxG48NCzq9yL9OxOKc2npqBuY/jJqumSp85Qr/MGfCSq0T6MefoSlyVe/6dsHUfRvuSh
pOJYOJmJhnlNA3TsOtN1IUtRSwOxEg1ULzFVp7SPcYaKo5NMVcmMCIkp4JCMJGqogv7lTutuiubO
KB8l6XZONmIYnDsiJKMRBP4DBWErAJzaS/xrHuUPHuerucGdCYp9Mr6CpSxxbk9IRET31bS04FOt
7kqghQP25JPEzULqXfZsKUUQbaZTx40P4zfCic87LSRBxdE6DH8M013RyFZuyROiU820ZgIg9PG+
HlSaSo0s8WscVAz8Y2Z4TKZxM+npVlG0baSEjxm4LVXTXNMoAwC63ZYx6ilf6d3aiI+DUrthpt5e
dnqpHCDQXcaFCRhEDHp//ZsyTKm33LSwup3yOwvCDYBbj+C+PIV+cmV27A/uhASdU7wBWLppA234
1Z6ipYGaq2iXzxUceowQl0k2/trY9EeyZZ4MErPUqz3LyYYq2EPnPAhBxKticplSPEtD8KBM1yXX
B8eK1bepgdREQsO/ptB+UHm61Xj8K+iCrdGU42psp6fRbFw7sAP38rovxcLnWYHC6Os6qKPaVRgH
UfHKBqafOFuloBECpspMZUQ3y8eDaWGQGWhIW6yZbYy4pJX9cTw0O+1/NQ6rjewUWhArR8GMkfT/
2BG2j2aFOU8r2Jk5TcvMC910cNTYgT4M9dQX9he4zd+aN7YL3tG2luzd5ZvBmXWhrLWy1mqHGrWE
cT14oJDe8MNMLZKCY1yGsV4u/85sCec8sRo6WhlVPXpL8Yg+HZQngJ+gpIEuw73Ms6VAmZ+yMPWl
MtzJhQ2athiz1DMU0FGcHqaw6B0bKm5KVYRuwfJIEpZL6eDcmpBsgzEdAlVvVa/yuxUl7yU1cB+B
SFkWX5VW8QcFIFKBqaoQo8Z/CJtTaUcg43X4houWU6og0ILsxGiDPUomcrEYH9CQheAI4Fb4lxCd
AFuF05RNKNlP4PXFmQUxt22zMtfoZ8jqwPnP/nZCntkSYpHYStm1EWxlR+bM8sOpW6F/AiUmKa5w
oXeCl85Pt4RQnDRzrNUGpkzmBh1YYQCyGG6HKnS68BFzNJIqerG+ODMnlJphXnV+CdS6FyjVLgx1
NwjZlWrUkhWUmBHnC/wmUCc8C2HB9Fe9uTKKq8KUtLqWDntNswD8NC2Eg/gYWeU1xvFwTnm8epji
PR8kLizMRwMMdWZA2Em50uUYkEQ6nLv79V149G9BMOHxa2M7vc96zepPdjt6eCy8nYCXcmVlk8xB
odhIMQQVQn0J6Th4VzhYIN4vH2CL3widhBnEQYxvs8plVpGeGSOqJa46auuB2GJlQvLvspXlfXtm
Rjgnu4ZBaKqGmeyj0z/vW7obgSGaJYH/pS0h1bYMgzpKA1v+CfIAeFXAfBouUxjXk+aIxax+5pYQ
Hd2klbWiIPOpweRCNvHBVtq1FkReY2vSicCldISyX8PhgbEgsePDtY5VUBKcPKC3wXqKWdwB0pkh
IGYZSSSokjkBfEt9JsLB1jVCidjuUaKW+BRMk5hp+VuHYObTl1MfLKa9MzNCNo9D0k5TCjMNIz8g
NMXdIR88u6if6ZRu6oE+gJdEclgtBTyhlOIOp6EIZwJsaSpCOylaVMphXz0mgbqDMtOOp4qkQl42
gyuIZgJjj0b818IQJOaqX9cwk7Gfeaw7oXbSI1OyrRbIP8DRTj+tCOcGjuPOLgDEQqgPqNSSVXDL
18nW32OWaxNtpr2yqRwI23ZguyseZVMZMh/nKDrrHnd9pld8hI8WiMyi6SUpT2Uqm8iQGBHxrhOw
T2yMTRyNxRXLtqV+DEYJKcBSjj1bRbHzyCbGejKHxODvJj13jOzxckqS+SBkv7yNWnMgMIChWzTh
tH2fk3U5RpK2wdKuBa6E4KFTRRUm+lEUWRLFAUPVh7lPW71O2bWthE5a9w5tdrb2QBuJxcWVQz8Y
12AMv6GX/zUCsjHmldHjWjZQ+kBMfd8XzZ/sV9M2MJc7/1O890AXrtLDEN/fyMp1BSBE2EDn0chu
L3+iD1IOMeWRMztCLlIjhTQjdrIXhQwjTjx47Trtp97YLxOvVnqdrPqw3dW1AswThBe6womJ5SRD
ca20fDtM8bavB7fm/G7Is5uh75+6kj9EPSaadTLlrt+nGA8g16b1O1DBy8Pq57EvVq3Wu6kVr1iQ
rYdOqzw2aC+sCBMnnCxnCPRVN/TBTCq7DorqfoZsMNV8vez8YuCc+S58Rmj9qhZBc8FTjO6uMvne
qNLSiXh5x2MDpLDhqK2q2ozRkou3l00vR9Dn5xUyGK1yjoEnLHtL90p2aGV5ePGWd/5dhSRFez8A
nyoMVPOoMmbYZslf+zgzPyVrY3fZm6V6gFjzDZ1ShhuRYCwIwNpg049Msm/UY6LGYOUInMSWoSMX
M8qnIRF8qyWFbVcdEn9D7xrdm3o8EXLJllgaqyJn3ohc+BNpLKbUyCfqvtvVUBqbp4MgRrqvJYfl
YhCceSPkx67wealX8CYtr/R2TTNJDlmCFBBiwxkNxQyGdYUA1yxoP9M5M2otELIzPxxy4jy2aGNI
lxwUTybktNiwOrcoxLWp4vYzVbDYVo6uzzy0m9AbX9HVX7GT3QJhSJzE45vh9XIEzhH2LY2hLUkB
Z5jHkYTi16z9MQrQgwCpxy1T/wp6y627VTqVrmHAKoRjZIu7+PHOLM4/P6sCjIAaZtTDYqHHDl4K
GJVNWC0upq6iIzUTz9rfRqxHLW1zEMjN78X+JoX62zbZKy5/nnnjppXJ3RlMVr5Tyem2tMnOzQpH
QqT6YWdyAETjWHWs5Ahk3jzwd/mDLV6Nzq0IsTkOnOOV+sO5ftXc5EhP4zXb5LhRytKTzCEhKA2L
JrVWJRiviPqNVVs7zJm6aVatLru0lAXPPRKyYBSEgVY0WLeBYcIhX43dQ0bXVv142cw/hAVYO/AP
9KE/dv1Z5DWtWnAbmr+4pejrbN0dmofQzTLouVhu8EDA5w6dQO7KmtFLAQ+L0GgGhAGVj7DFwtwg
PRjbYBaUJWF2ZU0/Ljv2kb3FTawTk80NobnoESykQVhF2ZwPh4zetap5UursNlIh396a6XUYlWvK
yq0f/2Wb5RoEXeUB6hhPuLA5nTHarkHrFWvGXVsX24wYL2aYZk5Iy79YHV9PqgUJJ4jeEHINad9d
p5kv5qj9pNngjI2y7dE9rzJtD+FfL7DCH3jwOtARzXM+grHHckjabQOIQ8312JVuhCrgy+PeGuNt
ZUfAs8fjS2U0Wz0AC3s1jb6TRZjmR34H6snswMzRbripv3ejtfct0B0z9VddNC5Tqq0Z21BlUvqb
1Geg6q9/MHAekTTcc7V6aykQKiAFqxw/GPYcdEV+av/JhgcSzMKFDYlGHOWseYHzewS0fYSsfNw2
bgLuJa2i7uXvuxhAn2bEKyiP0MEkOcwUavyWNZVDqurXn5iAJDT6sir9NmpZ+qla9DWSikr5hoKR
ZwiC3WUTi8mEqhjKn4F6jAlBmvNE4+aclHnb7zBPuAGL34Egufw7M/Ninm3yoR6CJPex29Q0AsEY
pAi018J6/ndGZl/PjGgNILxaDCOVrl11arkP+3FLikZS5yxWVEgcAHbZDJe0b/elCVOQoFNAu5Lq
b2BoOo1jvIlGutWsCK/n+B9Npmy6SL3qiS6jOVpE2GBQC4QyqEEJWvWCl0reB204zr1Mdh2+zrOD
9g2k+HaUOfUOT7LrSiams1SOnJsUvp41dKaKLjAKr2KCDAiZFdeKU6JVd5Hmxw6lP4qpPTFDBtdb
7NvqJsAoNu7DGrpmgq+dYQ944MFKJ/GN3bQPZcFr3OyhVZEp7QosHTcsCd6NGOoZYYvdTkAnN2J4
07L5HbrKd33fcbeu+FVO210H+WCnH6BIFtNbaJdILkHLNYCJag29HMoM8d7AjKKauhwXMG5VhgOp
xKvOniCaWZGdQiFUkJlvWo1dbOdAmKWti8Ly7vIOWDyzP/8C8UIxxLWetgP+go7txzxwymTVkqNR
SvLSXMx8O9nOzAifhbeGZanVfNMcoM/BbuvScOL6AFEZh0gvSR8B/d2ajUFmywQcQCz7Oy32i9FG
8zzk400SY1f5QDmMBeTDC/0l5elVUgDiCDyLY2blkc5UZ0nqKdY4OTmv3qb0Ia1QjlnFviORO3S6
C3mwK3CHnIw229KmWNO49oqONSCTMUZHGezcoQp/qqrgDkOTa9pZO80GPz3X7i9/sOXqx4KYD2bx
0FoRB+TCyq8iSMb852UCRBSApc7Q7MbJj7qLWvwQZY7sfXhxQ59ZFWpi6nOzVmer851Q2wYbY6Ot
wr3MzGI4npkRimIyTFaBt1SEo0FuIOt5pWBEfBpiNL1p+PPySspcEqrioSFJWYJ+AWUkgFfbZjvP
Ns9iq5fNyFya/4yzM2aqWq72EcykGv3FtdALMn1j++SlrALJmPPi0fy5euLD22ibStfhmd+z0+aG
lvRAAI+eVCbpmy4fZ2d2hN08qkVVJiOOs5J1rhncMvM185+L9KXKborxaLNd4hd/Ug+c2RR6BT7S
1KTWsElsUMqf4nptlZLXj/lQ+pY2zkwI5yTe5LUprtAyStUdCa+6XLJuy78fZzAYL+byTFg2m6pW
yOcHqpL6x07LtpD7klSyi3nW+jQhrNLUmK1tDjBhsR9adsvVB7vaEWMbF5JLmMwXYa14C3x1PA1o
bXcK+EnotlFUyekoMzH//GzjoH1XNoTCBPXv6+S9CWXP4TIDQvVn8mgwmwyLFQ4GIIzXVlA7l/f+
8ob8/BxC1uxaQqJWgYWx4Kcx9D0jNPZ5wSQo7TlTfQtcW0P3ByST2reJ1jSuYrBKNgD7jtEaOoz7
2s43ZawcciU8jtq07nND4pk+R9IFm2KuSavGtCYbNoHGDByToBVT9j94ZLg+7Ve4JARO0dFDnkMa
UgnGbZDgWdZIT9nkb0AHs9Oy8d7WwQza5zp0HasXHpNXkHPtag7mFjC8R5117XflXlWNLe+T9zwx
CqfXDc/yMZmWMSevKTggg/+/nj14NsDUqRIMB6OjK0Q2awx96GYo0ti8t6RwePErGohk+RbhVudW
hOBOoLo94d+QzhQ6uvU0HWlv/y545Ia5et8EuWcp4W3k82s16NYQC3EHrXP6Otsbg0Wcdqzvq3F0
B193RlMG4Fg8sj7j6aNsPdt5mGKO7WLEtzWs/WQ/mp3tdKBSGqWiSIv748zQHGRnhsbIGOw0gqEi
eTSLH0r5xOo/Seo2aq4PFiWMen01wX2im2WALKLG8W6sFc+yZfpj+vL++7QhVBJKb7Ims1q8IQF+
GIZk03Xpe2NmTxWLQcPt30YGOEZ4eVUmbGWqHUQIIZLpJ8FtWlk/jRaDRUl9yFL7HgSgG2b1276q
T0Wj/Wit8Rgo1sYHOTYE9+gbNt2qNiYvrWGNKK6W+quJFVtTU+6gH7JrgvYUB/7abkMAEqxXtHjW
l3PaYlMdSIT/rqhQ0JhaThjGDRG6G21N3eJ62Ko31GEbvioe24OMPYosnml47wYcAbMGhtjuG/06
tnyMFXl6TdsVZ1BmLPxiN+TVk1Wla2akh7oNj1YcXGf98LsvilsIz2SuloDlOG+tlZ5HL0pQn1q9
ebPrVnX8zL42U+sW9hKnBqt5bBTXGNrfgrT80IzFX+3I/+C8PN/vwllj+FUMtnmK2mKCjGj1nlp/
EOfnBoSjJotjK7Dm9y5qrEPjlMoodJZywvnvF/aRht5gAtA1om4KvJJvGzBo6qPpFYakhFnaTOeG
hM2kNmmi0gaO+NmVYeNZ8k0bTwO74tGWKTLKsO+xNQ+wzD05lMXEEEXBe9+wu7HQZmqyHkMGfDeg
KM91shpIlDtq1v+4vHm+J7yv9oRVrFJA/DMLLF5QZTuGGV8bpLo3u0BSaX6MI3w9nT8Gc9BZwLOJ
yoiwRwHK1Hhe6PCrzK/7onoxk2DbpK1nBdphtIt9YClbheRvA9WfFN3aKpy6jLFbcMMHa3/M15qR
rCFQ/WZOZev4tbm3s/w+6boTpD8x0pnzTWDaD0mh7AczfyyM+iqukoeOtKdm5C+2lHn6e7H2xSNd
wO/oWmva/SzPnNtXJNz2+tPlL7P8+9GhA7sJgkFs0aFpSkLWMIxe6uNDbrS3zdCvLpv4fuGcXfg0
IUS23+WUB3hZ8KAAsMn4Y8wB0tBXU42pm300VE5PZRSCCx2mrzaFQDCtlDMVp4o3cTxG6ltlpe7a
l3qHsRrpoNviZjJ1kKrY8yCfCNmo7Xl6CqwIXkUBv2M/7fY1NWqnj39kyu/LS7m4j85MCdku4GWQ
BK0P0UbjMEIywr5SZQ90MhPCVo0hq6HGFCYSS9/oU/dLo8bvMAbE+bIri4F35ooQFWbQQamAKwjs
4NQH972M4eh74kYEnP1+IQLalsZRxfD7m+CHSg48ekaBYtqvl71YwFvMZoDG1WwNDDdikxlCLl1t
AQoJeUvoUK001AQ1ntmBv0B/WTZSubxmn8bmn5/VjbGZqX2SmCBDZLto2Leyw27x99sqkLEACwKF
MsfG2e83fcKTIIewXK/0Xs0iPJrqm8sLthheZyaECG4Ais3MASaqUn2C/Mo9Hltui4g8/IkZUFjN
eERApYXbjEmSAtAUmMnsXZyeVPV3o8qGYYzvd0F8e7xtYAhAJ6gBhBCb8tkVIIoBeoCCm68erOyl
UZNdZELMyufvES3wlp6i15v3bqdaW6SJvcLK9cRBD0BCFMN5nqw1EjySKAY5X5YGbgmdGoVkrmox
zPWrtzGY9DwNL7xddaR5dBzaDlAKXbkey3YbN+Y1LZVdrvUxeswlqO8wj1AE5iPlEDSPG2uv1/rB
ZxbqvWLLLfIOtbYjVBtuwpC5Wj8+TKayYRxY1CoCXd+wIfoxk82oLX10hllZQOYMgnlCYaHqFs8N
Okpyj/eHydTxLvGrp9y9/MkXt+KZFVHybqqC3NIaFDXqpjnm+2AfHE0HlDQugPKurDyXWhO6Wm3q
J8nQoKTRrttVsOXrBkpwMz4j20drGSx+XqBvdc1npIldBzVN8sD0oV1DN9Uu2ScbPGIBmCQjUVz8
TiokWGZ8IwPv89f9r4ChNMlnwUxtSreE9ncDg640s/+gGgSnK94+gHEEbaKwdIGfBro2hAQwyjsl
eo3H1onGn5ejYdkVxBzua+ici6wqodFZgwVBH89v7EMY2i5g8icl77aXzSydMvgu/zEjUn6nwdRZ
fodTxoAJsxxf4yB8HmrrihSDbBh80RY+DrhqoZSEZ56vXyfK9RKc/vg6aXpflgpeh6kD2LpjFJI7
lcyQcDTXYxYYcY/v42NmuTGiE6Fx4xSWujWDTEqnNgeVGNvAjf/XLSE50H6sqMLwpWaCV4rJSm30
KJhCZ2VoazduVFmna6leOzP4jXQsbere1uEe6ROgK2KnHp79dlcE67SjkuNu4REaT98ate0ZIqlD
4ET4aMmUl3U7q+q6I3Q4I7QIXeb64BneaE8zSZdyjGTZYuE1+KtR4ZBNeKkV9iz9p+6HY7ErD/5d
vmLXigPtvLVpuC3YhaoDdaqn8ADxtI1s+m/hse7rHyCEqpEqVsRAQz4P9z/z6IOQZzhgAN8avc5l
t8DXbvJ3SBrI2JSWKpjz5RZCt+/SrFNmGSmVb6GmFydPl/f7/P//Hqyfn1MI1sHOqo710G+cxtKN
cSO0VJzdXjC9DNZzDXLDy+Yk7ojQmTaLUxQQiJ7cYFsf93NutN5lE0tHy9mKMSEZx/1YoL3+ESvz
7IsJqmO65nsZkarME6HlGaU2xO9yeGJ1+xZMmqomOVQW+nNfYk4E6LDADMcqgIUKeh3RXbqKvcEx
rkC1veOr6vH/Dy6czc2z4JSApF7slw9F7o9lCXPEXFfjz047NVkq+fyLh9iZjXlRz+rxAKJ0QTDb
MJJjrPhe4qeOXF5zYazmqytCjupzwNIVA2bm6Xb7aTiCHYGioHWpV+7ydebaV3YK5HABHsPcyzYy
5aJ/SJKfaynkqxQPglSzZz+dYR3/Atv3hq3Ym3aFAb1ddYpP0fPloJdaFBKUmXZ1w31E/cybqJ7m
cdfQY6v2JwEXTri3Ymlm+of4/HRSTE0+EL8k+Vhl2nuQvV0rq59R5U3QEItX0bVM63axB3IeoUKu
6ocg5eacPHD5mMVsnPzkr9GBAdePjPJ7uWL4r2/i1FIw1RpL9Nm34S0NbrPWdMBV4FqaBFG2nEU+
7QjJKq8DYtQF7AT5KgxffZ1LdtySOjEYpmbmDlwe5//2dctN0AylvYoii+Mq7CS9PXqamcwjOMPW
4C0g++Q0asZfeRD1Tl9GN7Sp3hmJn5Mx2xUJ3WhD/gMqsqeIla+kAYIjojLuqIWnAWzYeSR8xtWh
cybU6QFYA/o0RNUZa6nXW/kpMfvJsTDN4tvqCtLj7+BH3DR9vqamdlBt5TWbhh9lGDxocfMK6alN
XoPFPPUdlhQbo6pXY1F6LPo14kdRXzm11QATVcSZazT81pwyCWJj8dA5W2XxNIhqoA8blGB/Y1D+
vs/IyX+WL2lndoSFImpHMLQ3NzQwzmxik5v5GoihFcF0Zw85jvfLaWUxX5+ZE/K1leYTxFoRPLT7
MYYYH2m2nX7/72wIyXokFcDac/U6GqxyMnQAHO4Xbtiyu39nSEjKeg1ZEZ7CmZKube1g0HViyKrj
xdqfQDZ6Ht+wiYhADtsWZPEjyqlMazcK0d/MCuOcdXETGv59qJFT60NTejJforB29aI4NmkMyRlq
SZAE/xAo//1DxEIriUpoZDU4D5r1tIYYyB78ilfq9bDKVuOz7LxbzJafXoslVxu0LY8teG1A/G0c
YnfCbuvDdyWSNV4W8+WZJWGfxUbSIWPCkmasCHmm3e/LMSL7/cL+Mo3UpP0sJYpYDB2ryd+bSDZM
L1stYVPFamx2HcUexlMFrvF2Ejtlre+z3N53TMb+uryDP+NA3F2szhKWz9VwflPQHxVaE1YiO2Rk
Hgk7q+z4GI9zyY3LZ+n0uBaNFLrVQXObNoPkWXH5rAB9HDjFwBrxjTlxbCnQ8TX6VI2X7fKrGQWN
2sMDPKX+nU2e6c2qHEDirqAmeqc28+T0asKEEfrXuKQWjrm6HDILtIA4tM7+IKEOChhKWuaDWRRS
pl6wzTx0Ll1+X22pk+9wHwWvkCOrhZbj9HMRhFIoUoIiCCMsQgJwYHbNZSKVH72Xb/dCXAQsNIJB
eyM+PBp2hWkP9NVmoC9UpSnZqlXgJX13rMHNShX0Xkmys4hx0wT1loTjex75V3HhH5VWvYHI3gu0
WlwrCY3t5eVe9BwvU3gM1YC2//a+F44gO+nxEAaYn4cHl1XCC0kWn2vl775/mhA+aN5bNM0gju6x
/NSDVg/kn7Z9aprEYSFxL7vzDwsNqJIBFdLvvFDaxHObQyfSU2+TH4BUrf/m42qeI7db8Tvlbabg
h5KBd9nuxzD5dyc/7Qp7tlZpaI8BwTbKegtICn/Vp9HW5hMQASnmp5XbQuWti0PkF8+yW5pEDteg
GU9jcEoZCngU494F3dOa2L+qOgSPqeV2JHmPwumXHjIw30TKvV32Lg+HX0lCHvQOYAO/36PFeDQa
JXes2ly1XQx21VhvnZGzKyPP9lNceGMb7RjrnMic3szWcHwe7mpbBz4RsnNlYKPRRV27gpGyUt6z
eHKHZLjp9OhXYZnHISsOQ8fuYps8qDo9TQDwhM1QOyUBGiHvk8lTdOOONYovSQWLyZZ+rqlwCUsY
je1YR8MeBwce3etrP+2dyepuL3+7j8337dthlh7jQab2nYxKsQYyjQ0252hM9xUMeeCLehxBCLku
w25vMnLjq+N9GYZXmQa2xjZ9MkbIfw/1uraHVTxA7DvsN3VYnVJrWPFqvK3q4SZph1Vj6euO16cu
Sg+8y39A8m+PWx7mzaZq1fgy7tHF3QzSbuwmIPS+UU/1fVyMEUbmIRgVrAJNe816W1KaL34UjFwY
GPebOeSFVJmaOSAQs/BzHWAqn9fNiUdlBeyOTLFj0RCOpY8XtJmO/OtNi2GwMLWNFpeY6G7QfijG
Oq0ktfLicp2ZEDLTkOWt6WvQKmyzDQuv1VZyuMp+v7BWvUEKalH8/rS407VdHa4vR+7yEoEjeB7Q
w31v/vlZ/ydBD74hfQ++asauqR/tA7/ztP8h7buWG0mSLX9lrJ92H3JuarF2Zx4iUkMSIKhe0lgU
qbXOr9+T1T1TYBIL7NS1GevuMrLgiAgPdw8X55RtTq7LueyTgSEpz/Nz33Gl2FFDk1OJmzjTmzOr
1qgcAD0YmPlwvONkgIlqd8uiXvQaZyLnvT1bWw1YxwJoF6gJAvtUG98a+S6oQa4Ub5vsRlvQ5W38
tbrlNlaFGBcTRPl9QtpkImH6ogW3ek5uSfnmIaJWSjJI0YJDpzGol6x6rrlxUheFKGAhmqcQQUW2
0LhJ8BOpjlBJHWWR+JoGmJhIz6rEuqEQ88Pgm8k8q9guLqcSVjCZLRYTP1TOeOrsCeg65U/Q5mhz
K2l/YbBizmP8qg8v7mmjKmjciuBceXCKZ2ZqNUQm/br5HbjHr5mThdb1DSbaegbdLXnVh4YvlkZd
YmwoRg9XnadOK3l6L5WkQQmBSgVyx+gjZUakdyfBbOr4XtUEq1Akp9O4T5Cg37jvs4p83XUNHJRA
J8NcHPzUsliEaik/IeOP55SX01hGdz4jkSY75uENI3+hQDNLAjoERsU0Vllmr+NejGSoD+jyZL40
+6CxsqJPSaxUZtt020kG24/QviSDGOkso4AFfXSLrj2mTUmB1G9kXoU+9/xGdPfdnn79VovTKWVW
7dFyAZegxFbF5ZT1/3OvM4tQZGkeI9O4ZX4P5LKMEs/VxrHYZ1JK6s7Np8P12/P9kn6VMV+uM9MW
TkynVC0yJ13zJLUYCPDvSvbHdRnzlfiuKr/WsXh5V0FXB4B85nWwZVP0N5WezVd20bwErB3Xt0jW
LuRHvi5pcTJy1TWlEiLr1Jm+DeD4lfjugYFTmHPlDpZ4fXEX9QCz3BoQTHBOy7RQEUQRE3doqkIK
2+ybYF2qqn5dxOUV/ZKxzPjUGoAg+gwy5tTgnP9Hj8zMvMJYuVljyv+Gal+82mfiFnll32diT2oR
g7KYy40UDKmvUrYiZXcDIfJC1h8ndSZooXwFgHpSuYegCBD/PAWRoK4cBKt1kt+ZWmRZ1L9mpmaQ
aWgLv4qHXzIwmPfS2UlztIq/Y4uJJ/0oE04C/PP1A7uoE6iQ4I2MZlL4v6+XShUb1uMAOa2Pdep0
VXgA5dvpuojLezejDbISq4BybHGpSn7wqgAL0Vm1MqNWfSi02lbrzhZibx1JoxVGii6ObUwiT74b
u8G48QXmw/l2q8++wOKahR5XplPWwDrdhVvVba3G1k6A2XIkiqaiG9Iu7uiZsMXxgZrR54sWwuqJ
P6CNxgnb+ncc2pmI+VacWcK+z4aBlVv0AQDMIxwAK5NsWODbR82tiOV7OAm1B5nGjDjM8YglvkpC
NoWt6gKSNHH2UO9QQCLXVj6tp66+oYrzxnw7pTNZiysmxUo2E63zesCvkRlnWCu5NSJ/ac7sy3oW
qthKPDNkbY/ewjbZDqMak7b31zwf62UIqJFpQtyXAJgfSYQcZaBwC4wNFzkou6xEtw0mI8TLVVWz
TdGHusJN21xtQ1JICqnE5iiVwzrRZDLlwWMMqHoCYMOQDFpqyy1jBWpzaLJHzCS/Zlp5vK7jFzdP
RnOpCOP+Ha9eigJpnGLcsQadmdpdK3xw7fN1ERcVWwHbzjzLhkf/Yu+kvCslNclQhgkampWgcAn/
8y5pqNuZiMVFVTqvYkoehUilQ008fQOv5aoofP36Qm4p9UIKH2dxP2odipF+QbmWNaakoXwSmIHq
u5V4a1D3Qon66yVaWoQB/SaeCMWeSZ8UkMnX1HeFw1uOsn9TkluMbhfP6eweLaxDJbRK5zMQ1yWo
VEaCwwmhfX0H/x9LAnsrVEFC/mfhNuQ8SIBqXUPdsCQUwen0QzE6cIIBPGjjbW8RMl4+sX+LW+JK
aDUQKcsc4jKhSWHtBFeSZo6dxuiycqdK/Q2ot5/YSN9t0S+BC7sncw0jA9YaR/bU6TxNXc5ERh2t
Bb6BFoqNpyerVh8MkXBUNguLWUs9uQWmcfFKY2r0rz1WFvbQ1wImEgHeoat5bAQ9uEj40ha6W4PR
t8QsrjUyX1MT+9hbNQJIY405JQbNj155w2ddPkJw+6giCpLSMi/V1p0HqKT5EqSgBlMLyZg8j4a9
RyOx2+B1ZlxXUWlWwe9H+Evg4vWrsVyTdSpc19RIRPFFnWkive0HWgw5qkItVT3OTYLwjfPwYCli
3qi8UOeC6W7gvJZwPmsz8rRiFT8lqJc+oLffQuLISsRQb6PBkFLxQRuyfTIoh0rzrT6o937o7wNB
2EoMOIuaUlqFXravJWXV8JUp+M0mA5BZkYVmU6ZOVTVmUAH/W8hp5cXHRujMSubvkZwyexbIVFN3
4ifN6jDWXI7Me9+xc4TE/xiKwcQUmgP8MJqJ2oOiwJ8JzP2kKQO5vouzrbi2iYt7PuS8zAggN9e9
oN70CfBrwr6jWYSXUSbeX5d12W79+8DExUxWr8Z9oRbQkISLSd8Y7PD2PxOwuNSVpyqlAKAOnUvv
Gv6uyU/XP//yTfq1gMWFbUekqUQBn6+MzSpQElKVsl4Ft8LZG4otLi4s1wAGBso2d3nMHB4zxRN6
5azAur6aG0cvLrxk3zDh2CcQU5S7dGp1IN8AHXSXNf7vCJKkP2lnQIG7WE+tBCXTV9P8PGj1pJzu
MrU3pap9bBvmhhG6eELSnH9H4C0C3eBrOKvl4ti0I05ojB+b6tiWBWHjp+v7xs/H/O3OyADTAaKg
KLDLZGLUM0XXJANi5txbcXK0ymPhs2WKQ8WpJg/EojQMaZv5Js/VP+o4fCgD+LORWQVx8NiO0b5R
eDPlE1PuWjNEh2qrNvuRHwAb7N/w4xf349dXXQ5AcCEnsF0/Yj8ASpnwbwx776cpvb4hl99/MiCG
APKmciBI/brrU8VosicU8DDS+O773mGq0JkhMdrGDxVTKWoDIz00yjKDUSTdq/0b7W0XL8xZbDzv
wtlzCSz2JVNWcKSJk+zbjerETr7n7Vv4sxc38yx4XYhREo1pxBDBq4TZoClW9F5m1hjPNa5v5yWM
6TnVNnM0QZEBKvF1OZibGPFQx9QK7/n33dgZRQ1kZa3l7/pG+WznlCqfWiXopLS2Q01OwVhjZ2aj
ANwFDG1paPYBPgnzVHaRDtbTiiS+995m6V5TEpbifrpeKbzktbQVPZnIgN0IJu9QloLehPKLFrfv
bV0/wZSinFcItO8mQ1AZOqSiW5TVAzOxdt421iA0puipN1qKLlqls8UvrJLCAD4c0JXw6tVTqq01
Lif5/MVu5HsuRitnYhZnKSBXNuAlgIBT9EikvXgVS9po3WXgwXm9fp4X1Qa9l3hgzwWI5fyJoDag
N+HxGslaTc+QCemK6CNW/FvtMReXdCZnEQ95lR8WGbREn+IJUD7MiptqRwXLVJTHh5J7v76q+dO+
GcEzaYvAQYIm1LyEVamaR/lW3pZCD6PXAxJuWodpux6E9kbQfkPkcgCljmN/ALso3iRsZYiaIbQp
8fr7Mjk09Ueo3l9f4GWr9muFy5Q3N+W92IgQFzHyKq1rKuG2TELrtFnt8Kl873GR3eagFUqVVRGV
7O+EZmfyF9GGD3D10Auxw01r1Mmrht4ieaV2sX59nZfVE6yRgALivvPUlSpbSkOMMECKwC8KjMcs
O07djc28KAQRORJNwPj8RjxXqQi7c9wC0MRLdGJ/KFVOeeF3LtqZEPGr3YyFftA8gEABzyzZp7Vk
B80Pfnr7je06E7IwHHGUNHw3B2caVxmxfxxGyeDyGyu5/PwGZwVGoxFufiPOC+q0ihJAUOhZlm0k
L7SyPqBjKNsaUHxEJAWLvtgknboqo85CVWqr8K2lNr+VPD77GgsVlJV68PyYQ9942NhMnZhASL8R
oVy0WmciFs4OFA2dIPc8rzOh5AAW+LGffBAIjGYm+XdqLf7nsyHI1fxsUWcRF2Gy9quSeLxcqvIo
8rqgAd9UbmzMbgLd2L/R4nDJjYFaDU9h4PujDWEREqXDUMgRj5hXTvYCg5pzeFKDZ61kb8Rel7bv
XM7C6GN2F6RqKRSlrBsiAAg5REeSf8wxiYGE8W9YpHNhi71TEw9gUi2iyVaYtiCKoMwgbFRQVyKr
d2Ndl/dPACUxoHoEdHJ8PaYoT9NcraB53aC5Q1LZvQwoLzU8srU8/g9lzd/lLHzUmggwKw32sKlb
l2Fl4Ih1tOUkuwmax+vWYzZBS6+J9fx7WQu16DIP2K7Ao9V9VVx5Y38/BLdmPW7t3EIjSjTXRJi8
xbMu7dC9duIAZoU7TKTcur6WSzadm5O56EEAgMdycIwX/V5CohqWMGSNJO9XI9LqTcjcEHN5y36J
WVj1vq+CWpEkHkhCPAVWsqOk3I2Y86K5PV/KQtswaqpxDch00d5gyq6g+4a87+hgKMhT6Nmhsm5N
jF8+pF+LWqicUBUaLwRYlKIpld6hs4IkaDkluRRikES71ah0aw8XasdqnlzGPdaXys3BT3qfNKxy
vK4Ot5a00Ls2HqPWr6AObDrRcGpXIEyyWelVqZP/uC8J/vdM8RZmSPb8zssHrIYb8LjUW//QMTe8
0vUNU9lFqqqRA96b8Wl03k9sPg4tqbiFeT3v+XdT8C8V+FZ5S/xqjKcJIqRhpWkG7lCWrYrG7NLD
9YPh552/JmnhxRku0wo5g7IF6NhMmppGQoA8aGV0AXIRwGtq0NXeqAOtOh+Y0Rhzq33HH3EJ0JAZ
eXYu+o6ct07edkBRjO5HVbbQNWpE4WQDNdaPsv3IhpHRo/MkKwcX/ujx+hJu7ZXw1UKnodD5Y4C9
qvppB9IkUoz8S81XRgBdG6L0hj24dfoLk5OgiCi084aVrWyp02QmN1HWL64ISgxaMpTNv5FwJQKK
xmqizgWPNeqvRKo7vfI3KTtRRfgtB3cmbKEAEpcHed3N2gxIDw+kX5i4FQuV9mBUuH5QF33CmaTF
QYlF5DVcgXQ1rI1ecYpT92hPBl/DdTHzDf+m0XiuoBI6YwMsmxpaPuIDlRHmJAGKepy2z7LEKkW0
HqOy3GariY/uuPzWA/tCv90c+IO5WwBM+HeSsRC9xdPY40XYcmpJBkkiad/eByAjrKNE97jppQr9
tcgxNCgb8/qSfz43v635TPjCZVS1VnUSWrL1fhqcJK9OwGJ387i3ikghsjfqftPcx4N84BR/zQSV
BSREK47HbT3WZi8MZpVX4P32dmUyWEMadaRFd5WYqDfO5qIKnH3PWfPPoimxYxh8UXxPX7xL+ZIE
5V72b+HJXrw+Z0IWzkaI+ZKRCgiJ/QabDV6roJxoOYLn1xNo7Hc3Gv9uLWrhcjiJ7X0wI8OETgHV
+oAAKp6Mt0AZL0sB6eQMMghwpMXtkYCVJ3kN4uu4DV4SUL1pAWhQ1PbpuipdNG/8LzEL89Z7Qq0V
8+Oy9QdSaj5hyt/x0GcS5oWe68CIKBrE7whv2sICba6BWqszJUH5W7oGYkvQGSo8+re+ylGkYKqj
tgUiztQZwJvf9XJgRTeJwcTZQH6/e7/kzD8/W48kNbwWjR1iGxl4eHxF+2yishKd2oZzgq7/4QVA
PCwB0BFjBD8anNTvtxVC4qFvLbkdDR+0ucrAWnVSuQVf6H7S2QOD0qhabuoJ8xEB+1mULbR31Ots
OvmVogtCijitrJ0RfbcMl661uYGUq51a7E6Bjw/xOjtiJGDoAODVl4HjHzkMABuva8vF6EEGKRqS
Efi/ulh7VzNTLSvoCpEbhSbIRrMx+6pWrRGl/XasWIPh/vNZXdjZM5GLexCMGINLa+SAUYL9lJlR
50N4LMAI/qk+//U2/B//I9//eYL1P/8bf37LixHGN2gWf/znrvjIjk318dFsXov/nv/qv3/1n1//
iL/51yfrr83rlz8YWRM24137UY2Hj7pNmp8y8R3m3/z//eHfPn5+yv1YfPzjj7e8BaUPPs0P8+yP
v37kvP/jDwE0FTD9/3Uu4a8fb19T/M3ja5g1f9u8Vk2Y/e1/mdVr9vbxvy98wsdr3fzjD0bm/65h
cmGeigcgG15ysAb9x58/Ev4O2iqgS2pAkQCd2gwbmuVVE/zjD079O4f5WFkDohLwF+Y2rBo5/z9/
gsIbWJGQp8fkBT75j3991S8H8uuA/pa16T7Hl67xuV9Noipo6I/EPA0nAawcNZFl8lyp4tD3Udr4
2W4K8O7CFOwAg4+CxdxpnymwjjyDc872668vcS70Z6vCr+v+XejCuzADqpVtCqHRWnS5nbwF+Olu
euqcbl2AFNC3MPy0Uwyw4vzQDiEFWpo9uQrggaqS9jmZDJ6EurRnLfYQvs7/vjkwf2tbFv5oCirA
qHb4hsqwzQSqFjR/UD+VHbCNjRET+5HZrFLgFumCPbN9CHpJVQv4INQH6Vm+HvehNTxqBhNR7jBQ
FSSHnR1S/15xVRvsJSZnAAHvJCUkN72QAC2B1SMDxD8RkZz+7vp2/ywPft9utJwpIsBA4fu+Wlex
HlSvyFhBT9aZw1P0aTggJj6lBtM4WkiAJ5Fv+62XkAS8HjkJat1zxZAKZvmq7KScgAn1LUnN6hlQ
QneDrVHVR2BIQqdeoy+fw6CuKbhTqkslVazAnmixrdetR1izddQn5i59V5/gQqhAebQxg6V1A9xL
w88oCEsMVHRtRg+s6gM8rkyjq9vQ7Fe3OTJmm3ZtExbhXS9zdcRk/Kzo8uTwrCVpO+1puK9fgmNv
NaEuBAb3NLWUKfWMD4g6OVpgDA1tJ8KgcG+LRm01xw7kpYXpr2ZcFhmnrb5nCZELUur+h+9Mrmbx
b0Bpp5i2LXkCMMGQjpi5WYmtLQU7jKBW9rCKDR4dX8Nj8lj98MwRPV+qnb1yRrJl7njQq+2V1+lU
BqRwxUmPC5LuuweFd1EpwQApBin9T0Gi0YedxVt21WekOwG45bM0+XULYlXAMD4D3kMHoi29rkn8
18jmz4sL+8iBJBRmAygfXzUpKcp8QrVb0INAT8JXtiYY70RZ1HfxGjEykm0xNMUV+8gH7U1iR3eM
y696vQFEz2jf6q8QL11SDlMiwFVgeQyILdwY2zFdMeaSgInt+kF2RdpasZtu+o1U68MRoyrS48Ch
qkS99xhudS83VEEz2o5z4/sALFS0Xcs8gNK1u/ReNhur2vQsKQEvBBio1mxtlaXyFtMnYmnWj0j4
SvfXtxOPqVnrllp5voRFqKhwg+QjUyXoggmG0rH64ed7lrvnpRUf2UK2CxIz03ZoaLdkqaBKlAP1
H8jQRf/AJCDrm4Acmx7RmU747keYWzFv9SVtUKqoCLPzM0N4YhPC1XbRERR6NZLcA1YIyMOetZsc
xZ4y0m9KgnllHFtA4kOBrNw6344JCTz8cpXSZt2slV3gtDQEo1FrehMR0ANulLlbeyuvolNGywjk
ycT7wNcrKo7wYBosntLP/HN4ytbcU11SGRPRtSG/RM705G18YBIWtHnyTl1Lpv2IjsR7fEC+Klc9
Ge20psCtn3RlD47x4EMc1gzugPaMjuJJBKaZDqLmGeQGXdS6WINVpyKaYijRtgRgMxe8lwbn26y4
Y9AmAosi5hxV8YSLaA8Yp8nbZNEJIbohW03jppJqhg3/0lcyCSKAeVTDqyaHrtBbbfs+PuCRm79y
b7Kr7bq31pD0+Z+lAYxjp1495IbwrDmg1qSMoxqMrd5Jz+GnDJACRo9oaWQbcTujHGFC2qjd2NT0
aR+5jB4/olPN8vE7NW40EFDrAJy+nIGKgkTRlCZQDMTrHi10JOOzwOhdfA/lCQg4cmLwKclO5Q8U
TIut9AEY0YNgNEjTfPIm3k/GZKDF7iXZVCc51+WU5EZnIrlWGoyZsyRdSRxItYjUEm0njyRxCgez
jiZSTDUBr8aEzh4CRgs8LDW0O0AnVk1GNDN8qZ5Tw3PSgcRWaAx2PxDmyJkyLY7+Xb1BbTM4atvy
hIQhqJ2PGkrHBcn08OWns6xXqJPHFto6HuOBNqvJRn967kwraZ3fST/GU7KDxLnB4thugoSy6Jug
BXhEJ7NztKfRZSnAjnreTVLavTU98Qx2O2NkZev4MIMzFs/BO2vIr9VedUMMjB3aQ7kF2Kqd3+UA
fFrlVBzI8NisyhduBeZhPX6pQLAJt6xg4ppKMlC2pi04erUcHCBw7CAXX080AJfKsXmojOETKA1p
gIiZeAy85LxIU5j9gkwVloBJ8zi+9ts4tFMeE3l4ItOCoSkmFHlRB0gMJhVxfQYanwLslJ5vags7
oh1y7HNuj/HKi1dTQ9mBegMVDS+xkd1tYV/BUQ7g5mLfBQY4wHFCAxwrZZ5EVwFgw6eUmBqYXMwk
MIQKTyUS8CAHocXb9A42I3arvTNOYWUv3MmD7bivnW7brruXsTQwRS3tA0dBmoIGoR4ImGDBvoHW
JIT1LrdsCJ67VZCsu454n826uoeVeuI//e7AukVjzFDzKJSyBYZjARqmHaSJFJ+9alUBlVyEASot
A71HtLMDWzsX7vzYqCYU0GR8rsm0e65eFdNBVNa19sB2RoXmTFXcgmd0wGR/ONJE2rWtHkp6zoH2
JaaY/2P7TbXTWBKAfWJaJyCWTd8KuGXtpREMNafTWoONy8HkibYbwO2lW8DtHWFMB8JuWAN2xZh0
b9M/hPZwHPRszxuzL2ZfZ2C3zslfEpyJT5Jd71NBx8JjIzKVFf8g8AS2sMLWh1TJ5x3mR5K9jxqU
9Ccszw63RPgB1fBP3I8WPekxCY3Q4tyiQhzoOfmHYHv7GCAmOUzYXQC4SdZMMCKXbGN8z5SkNrtR
J2N8jQ9KbUzrdiuh8I0sT02q5mmoMFpvco0LSKWp1HGuTkRnVDqvJsq7r/fOcJLtYYveOF1zGnRU
w3gAPzNDXJVZkgMsz+EZdtWvKX/g3gcg2z4MTx2ClIdGMsTJ0N5qmdQPMJ4Tzdb43IqoG+4JyKe4
No5kF0eoK6Y8CrNweqtbx6vqmFqAjga0uGagj1s5TDY62G3PBEQf9e5lohJxr1BgtlABBNEs/Kch
9kTDjoo9CJytXiQBR0I3d/MXwNK/qg9NbxYwEz4dUHV44Ws0FeNyz16934ZGoboZGAsfk7cu2CrF
EweQ0sIGW8340jmV4/NWmepJ7YC7x8JzQp9HzBgKtqLn8CHeogfd4NbC0d96brHLAPVPGzI33vtG
PAOP3s0hem3OEDNwFwGBZh7HJ1XnLHXtvfPO4HKCjcP00efHwt0aGFmR612IlYuWNqw96E1XgYh4
xb4NakGaFGMuG20gXAV7F+wqu7PTmARmTDlLcOt7xPs7TiSZgZv7MOqgLYwrXcA8hawraJGvyfgB
2np9up9ZAqaVv6k3sVHS0EqdkHpOpnMze8BuzEmyCkPiHbNXJCqLz3wdr0eI80/IaBggMDIbu9br
dXbEEYi6YsXWuPc/eAeL7HtaayS8z7ZcSt4myj5Xj7IecBg7BDnWpjM4I91l8PWkdOBzbb6Dz3zg
jOY12EpW+aQeRTMHzCQpjASPtMAMaexgYofVYz2DE+eMDAYU0Yne8RbIlAaIuBfRVFEQHxRKp0Ek
BRri0GFh+nrm28FAfH8tAFwXH3jKkYIBwQko219aOwcYz2Z+jcYAql1PPYGHfK53Ja7kGpzJHKAt
nnlEyuKqVRy8vlwQGR/LiHgBwZCDW1Wm5usKaKgdzvQ+09wKKN5t4HViSZwbSutmer31HqB2mLUE
0OTJc1QdxwcyZe4gPwMzpdgXUAvsj2IpD+19vMdCPehdB32vVDqC7FHb5qB29w3uJVt1Cgl2yU45
5AOJAGR0hN2KQ7dDVICAOXwHVzYghlI8xPCJh+hBoYqROgW0D2TNJAMf6hZ08dPnz/dVslLzk1iQ
icO3nn7EGMEr9rEb7VKK60ZCu7TgaaAUszbXpqrXuuhI2/nza73Xh0dm/j0a2XiJPGPeDapPuO0E
dnNToYzhPYeb9KV+8Q3p4OOzfcO7b/UC11ahqcUgtjPhwwqQPh9x2Gl5VzqY0uqPmUYB9sauOVQH
QqD/U/9ZcSU6rlNYnu6UGGAeB1GVPT2j8lWa8X5ywz2eLob2nN0NMUnf+gZxJY1W6DF7EGA33vAV
px1H230kkZqZx3vy3JZXjBsoZurv41CP93JLc55wd+Kb5AKIE2jFCPGU98ARXW3tH8dVdte9CDER
XsPO5cfVgLBYMiRXQit5XNsBEoNDDfeXHNvolDCPIcpE8FaiMYlmjyCWLfVaOCjpFlnVStNTcd9U
K2Vbhtt6Vhod0yTHxq4akh0ls7Tk/WAr2Gvo8Yt/+hM4SkGKANHTZPfKusCkl4j6M8nv1I8Kffmf
7bak3eOg6aIPbM/kVSmp1xHtM8mMSKXClj8Kd/Iz7gvl8bRGKFGg9Y8oDzFGByZS7gaZYnkRbH9l
quLBH3EHbXhZliGoBVV27BTbWTOirbwbEkDNs3bW6tpaZkltM3aCEFTCq4zB/SISOoZXxaHbIA1I
xlX6WO/q/UAnIyKxnu4To73HAdk1FN53RhP/tebxP8B14oqj3Zkjsj2dlFfulXNFb1fU5sAYATgC
c5J98hKtJh2Ehzsxo9Fn9Ohj2I93owdAaiBcxStbH3lDeG0R4+bAnuZ9o/msMout8W+mPfn3yVZz
m9Tu76fX8Kl+LzSKjsBWWIeaBcKJCuG5U+vxBtYbDnWgvoWQAUiKGg2d5kdHxTeYSfoGi6ttC0Ox
poQw7nqNSSSYYXUHOKRZgVuq4RaGs+kqkK/pQzKuQaAFaFIE1LMXZUzZlFc9QqnS5kmzTXXfVGly
Kk750acsyT66bbgf79MdniqMC6v0M0XlgR9rO8ymYfqZ/YjNdhWt/cxKjwmFYcHbB9JXAyL++mUm
A6hK0vlO99FIerhToXE9SXlD3gKPLbjDw15n3vNjYjVW+FS+cx98Q9Qf2QaQViEqzBsNjcTczkvw
tmoL4P+4KKggCRMYnYQcAyByQzwmaJLqQgfQ3spp3AYzFoBW63+AKOLTf48dxsLyLOkB+WD/rY4x
HkMUp9DZRzxvCjIwYC1yY/kgUXgt6q3YtVcBFWGVxmucX0Gkh67YYqDTCzLiCzT7VHf1WnP7HWtL
NNWbfOuv83W9HkUMgnWIrYXY1V5g7NC2y+4YnEGgw8KEteF1K7gdPjaRbAIFoeig2WanwD0C7iO7
a8BK4UanfBXq0wZfBa1m6MVOSbTxDIlwnClq+iDtmXvp3p8OAmED6n2oFsI9PFu20woPbUNVjDan
8+MHuW/M4bGU8xE2MXZn/bQ7GR112LEP9UevmUVvRJuWAkcVYFqVyYKbGclKOAVgDnCm4ohWmNjz
uD7uXw99QaiOQAxsgDRpntB6gE/PZFrbtVEEiDhlCm/A9Md59i9V9EEHm1Zt+KsOcJP9vexboynQ
+RWp4pk6ruY3nWCFtYPJstJJdWQ/rRpBHREoYw0G1K2hybY4QD90Fgglke3v+fUMXdfr5T1M6l1n
bOeDHhEjsrbI45kZucr+FDz0Oo4Vgb8+v0Y789OLTH7VWWCIpOHTnLFL91B2GItqG6j47HxXlVtf
PQjdWmlMVnMY1mFVm5loG6xwLMhDNTTHh8Ena4YakvRpwpeUEgNwVeWH7CDa0jsy58+mrX/y9GKl
vgvwlXj4pRtYjmN/KmI6hz71JrThi1wEhJ5wrB4x84D7ii5J8YjyUPrMIA7qiLhK95khw7k0FPLh
Q8hsuThDXoHIMDHwtMakjx0CQLmCcmMJdrOJkXRGvi+yahtpDdbyjAbwjStmlX4CBDzcpY94Ofd3
8+u9N8CwppV6FRLGzh86E/+02bvEmvYaT5Xn1vWobGhOihQRtpCPaEuV+eEdudFm7mxinlk7iBER
oeZ4agI7NRHLdFZBE4u5UUta9FT/maCbe4CBCsoLKB0sCnZTlPkYoZORWUeiN6AlhWcyBFcwRvsW
tvICqeK7rEXhqg/jVNNCyJrBmSRkAkqab2RHscLnwA1O13Nli6Ggv6SBsAC1Dw7FjyWbVc8EwoAJ
qjnZJzypeMiNd/5BpBwB/rHhW/MgKXicSQ/XNYODa/ub672UQQaqxL+/wSKDHMURXxTyNH8Dlv4L
IBKDSKYG7GrfvIXGuuiG+L7iRaFfSxkmmwKsuDPTbWullu8oboOs0U3OmLnbapmFPF/Zoh4T8FoY
CCJWlq1HPJInO1tJWNO4utWWJ0hfq51/LQqaCfWU58TnImebohO+GVgsqhDRbh+R1N8ogA58ykH0
XRt4t3eVXvxf7r5sO05k2/aL2AOCoHulTcg+pVT3wpBkGwIIgj6Arz8TVd1dtm+NqnFez4vslC0p
BUTEWnPN5gLDBxJYe7MLjfwmixhDCGBVA9rNY//U8qD51F+lFa4A93D01fssvQjpCwsTDqFGCCGr
6M0CuXCUGEogujUcPvuEf5BlA49eYeQJbZFnvAw+W1y4xNR20Pj9j2/K63rECf+hHFAwYme29vWF
nUjAgtRH/mBzbmK27zMXKOZndwBkBsjKH5PySQbonsdo2Js/tPPk52MCYBMx9cW34ZB7fSRv7Nb4
jfTsN3sJgFFoIQdoNeNbARXy8gv16jCF6emCIkC46We3BwwWSngKhySxE+XDCjFy+jDwhuoww2nI
38xLCkeqEQAqUD2MGbTnWHg28IsT7t4NZifbFmvtwSnHN7yS0xqufnaCT45f4lQC7POee2Uy79wq
hO/2qfO10HjkT9Wj+r4A0ATuc4Be91EEqHoDmkCLFGkPcq/Fy+LqYYnzu3nevpQ8Kc956GBXb95t
4i3pbpN4p2F7z64mEI/ZO+EuRBN6c9e6I9oZDVN6Lg96MqAes5ckD6cikZ/r41ZWL4VrntmjheIV
TUDMHoHgt0celYCRttPf6zBZmH/0/Y7jQcm9cfBNVKBZsFzSOCu8Dn0+4me+AWlZMCh0nozO5cwF
533jmxqeeBjKbR5hutYVos97cWehvZcIIU1dC93rsm/gb9m7QMvwBOOPR+5AbA3HWW9akNqEkw6i
ZCtQ+D43XroCWchIVyqqHSzfyxjHkdxKvzxw5qQcXRTplQgMONVpF/koXsWIcs7DdAnlcoOJm1cr
QbG6dAlJiAhAHx5mNwNXBSQkvznhsNrB4uq4RkDHvgrKKqqS9PZvY50v3svv6x/6KXBh4UW5ZVb/
OtYpeoYYJ4mdfENUMSYMu0fY0NUHrIGAnxwMu8T38ohtNlHj9rBhTDhDUUuorhbM93w3Yc6DY1aJ
/y0xxtzOkH96Z7+fMVmW92trbWeMDOQp223+D9u75De2B6CZbG8RYPINo1V0qzquFkOtPR7QE6AD
c74GtRp6Aor542d2tw8zRlUybP3xYHiA2DnKbwfN0PQiAOtjW7jSW/dCToo/PpSh/Pg3e0GYwf7N
r7RF7iCUz3GQ0Pfbto703MJpC0f3feVlQAcUdfW5m8OqN1wK7MGagB3VYVs/1xYYV2pS6D5/yi8w
hDo6oeFEdlTuqgnoXAefKx2QaSitbQJj1F7mL2C0fGbDoV/eMvluIJn6DkzSxCllYqtCzQvPEVd+
57twQAPm1X56mQd0te1Nx45kfGZneuyuDPMuiS0ip66OWiq0LiOAeNvjT/JqAH1mvfu2vhgv+sEw
fsAOCJhMnDrPWnvti1jF4BgNwXvnM9yvTWK9hpaPLgFItnBR2Cfant86bLHKxfboUfscE1AlMT/H
Rt8QV+98xY5Gy4e/NcaxeQebGBemUbEzBeIDtBwBAB1be3GGd7LLLUTIcQH7KrRHeTDullu7WwDr
FL6BviwF+cq3t+LP093+Y3ht91kXAb097pQiQDv2UQTC7yJquVPrZqH6XHjOTnx00qOqZ1ycQ/tR
vLW76rjBXxowrZ2KPjlz5wkTMXodA7QDqjc2OECsx/QkEUXljs/KpUDVXkR5IM6Uo5dW0yNZ0DW4
4gD3ViNaI0Bvf+xIZZjeTCNyQLo9Wpfy2cTvBmQX79FwF+lrqMFJkq0uDg4pfcm3QxKb8hN+0ISu
TbqeUnsCGsGP1FMjFKAf29veIlOGGMb0MeZ+fdDuiiNMtO3TsnNw9FVxfs8xaN7pD3R1FzQ9r+Uz
rt0edxr4kyfAyT4iD8+VQMXXMD1aB2xp+MI51IEIDMc5gh/3Ue7TYGtx0qjv8SDrcQVvL4k7Lnba
i4n6geyqaD7PoalicZkR/dGgHs6eppcuh6ci0oRfdDxaJAEkG6tfT4EWbjMfwNeB9NRk+bH6NarL
GXMwzN7mUKAQquKt996waSesYwmg8o+ILq8/tncZYHyFadcHWP++fsBw7ZxiEEeSHJtT528l4xjp
zLWvDthgl9bas13lZ4mDnn+1sWEsgIiTwQYNpe4epo/8vOG10j9t3W4Oc6+IGwEw18H27IdqCZo0
YOzOMLGpXWafqfYMYZJLqpua7nQjaa0gt66aHndNUN615wkAHIYm6HdaJNueoLHMXFg5iu+OJ0Mz
hjmfZ5cfK479NqIxAX6YBdXqO6HASwC2k8vps67vuLg17JXah95E6Lxf5juFxn3pr0ZcVlGaeeYT
MV2xumT15IpnYfyBGmrCNpp+X7yVuQNuQJlgCvhNfDQ+WDSj21au/ul8Wi/VBdU8rDU+2VXe8/TV
6MG68drZnWwXRj/gQ6DckD57nd4dpBhNP8gnAGg4NsN7MSi/t5Gxp0HVuBp6D+QmzDyYFxhwhBj+
5E84/enZ9NckPeunDZOUGLM1+w0XB/q/b4IhAJ4dsT26CSCT4+umFJla4Mo0zIA6gLwZYiq3JjpH
wUE/lxcrMGM9AhD9IL5lFKsFgKQ5urXpAtgMq3d2ybxtkTnJCP+gAyAjK0EYZYDbhHt+0xIZ1+56
Uo5G8kziEcjERT+SF41H7GBdxYt1pGcR1z+Wl8LYNzsFxc/gL5cRYxK4Vlm1yzEoqpugmzHiQC+I
otQ6sOnVZk+FBjGhm74u2j7vHrQ2QjgMhj58hpeVW971kzK7oNNceoCHo4/eKdAwSnZ8WK8DURwx
18G+eOgHQLFLiN4XyNZHs7OOxm340YctdPgD4tJgGuR/OZP61l3HDenD8r6xkLZKRPooCZtdCcMk
AMOIgax+yFD6CDcOyYP6qh+HAJgoc/N3DpoT6Dl6Yo9uH+q3/Olz3W1DkgENMKonsJkar7xYBhC3
zLP3oCsQhC8BIHhY4OTDD8ptexOAJ2IbzJV8XyQ4PBA48wGbGuNx3IFLkVSRXgYogXiH0gweAt0j
zQNFvnfvpu5BQI/q8FsLF8cxwl6pJxqEwfity0Nr3OofnfSBpKmAALSLQhJHjfPquTkt8Tx7+RVN
e+3C0Bz7YgXeqJtpwTpnnlhu5luOUdhoh3PtlbhB3LU7L80MFwQPvfZ6gOEIKH1dwTiDy/9FPCt7
hmoGE7I5EntETPUWHE/ddsfQGwHGInfnFb8adkqBu9sA2r2T57p1uzICUqTYgQQKEyLOdHRx2hJs
9xA5/dik78wdJ699UC7jbv6O01W78A8VlgFXJTb8f26YNyrO75UTdUwDTh0QQYBS/2tNZ5HO6IQD
t3WKaE6M0IAfIVwv+jevrL/tUn/+Ob8xWOxl0VeNoZzZTnp9PwBzciItUHf6v7AG7b8vnP76jX6j
sU3gATcj3Ie/+mG+Y8mLHWC26dtvWQ8egPOiv3Rxd6i+jSgcfOelwYhlfEL2LIK2EegADXmsbIwE
EIWakB/hWv1dvWD8tSbVqfrhhNrexlQW06W36ofpFretzkWEXu52UecC245RDWH4BpHXuXNBd9MC
AYJb59VA4AbP3LUPqk/265uyEVd6YHfD0xgDlt993dj/06RaNBU/Pb0bafcXSu3x+8w+xc8c2q8v
+JNBa5v/sRASAS2xvRnCwLPjvwxaDTxZfQsdVTdUyDAoiuk/GbQ6+Y8FPwiQHiERhufGxrv9fxRa
+h/Qbin888Foh/YVJfj/gkJr/IqegIELnxp43qumicg9otq/rYBOnzRW13l7FLzRg0xSf1Kr4cbH
ebiVvY6C1rrkFp2P1GLLHx/M//5N1zHkM4ZMwTEN1LU8FdPKPnMFvB9iOuN5rXQ1cfSsDVXYFj1J
mt4ztJTlYI+O2xNGjoZmAXglwCck74YH26jlhVMUSw2Smnk1qYG+/bS06brdWrWTt47lqSp7+r2o
5niql+bNYn1i1i2suvIONM7FylF/Q4SROWt/Nie1CcXMao9tL/Nxvv10ry9/7Ek/04E1desv/9qr
cAVx46DLtUxwVMGR+2LJ/UT/Z5JVeTk004GZEDYCBBHtuVZQI475bO8G0vNjmzbgCOgWEBd14BeE
HK8nzhkIQ1kBIzmERJeJCR0MZp/fSJp/5GpeX9KF4EyhfEpKirYpy7VDY7LFd9QZg/TtJaOAWxqr
qPcLnax9yVQAMHBveVZbhkAuCyZknaheFHaWi9W81qRmcbvaXcB52wSFwbWIDKDfITVJu06TIncV
gmldkeftfsCY+9CLBVPAftiNxFAOK2fLZQGSeVEdhuYLARABgSVtsYgJqdplec2GZY7sUkxJrjf1
UcfXBxCs7rORqEeFziCtjJ28ff2NNbq81QugldT2htYkT0MFPIyQzPmUGQZXTmWh1mQ8gGu6TFLF
tpAIUhhnS+XhWijrvu4XEWbTui9Kiz9+fZCjFnd64ZwFBYdlmKw+Yrj4+34tBn9sGMgWWRYX7V1J
G/s7tTGK7WaUfzkYIyOR2o+16i/2ogzv1SAR1jEt2tPEmOHN5iz/5Yz7/5eerW++u5D/q+bfPDgg
hRqDJivwOlYIbryOpwPoTHr+MJlDcR5W4FPDWIAtBoQTfLNU/YBvT+9VGR8TxwQWNaJ2e9T0TLtM
BYm+XlFHa31aTDO2/trsXXWyzXs1kVfI8orFVatlBq934ujCOGv3U9Cywvw+NY1wFQjqH4f1rLKJ
eZ1s9LsOh+pYTx3Nm+hE7kVrT7FsDc2DPZskqMhzlmhaC6pdA6Rgz4zmU1qQKHjw6mYety1Q+GiN
DmtZMWqzuXbQrKd/Xn7W76sPdiGQdxPkeSLBg8Co9tdKodQrShrdaP5cfVpqotjSZOa3aYrYlUpt
jiRHiz0ISo55MbA5GvR0DSWz1NuozBi1MhTLVsq129fnrI+5Z7BqrbCHFcjoU9sMd4hYR6vTuqtB
pLhopY6lutj5uzOVOFMhnryXRg7YrxDgX9dQz0k+GI8dVV+YvgCSwx0McgQyXyQyY5jVXdPtQ1cz
MHaGFd+stsE9BsdkwFzic11L7KhacUOajLoXRKAhkVNxUUu7R6dvzpd5XruYLBvnxsqa57GoDD9f
GNmVmNNJXVefOozaR4OxD4VieL4aGT8Qi+5KNZuOlSKWWCmG79m2zzjbPvP1N2FP3wXJlljAP+Sf
79OX9/1Pu6QB0MggNkj8BsXWT3/3kzNqZ+nMqZsBVmzjYaWaryUpwAho+/xNN+nRgWLsB1a/r46k
/4TSCM2FkTWPhsyNwG5aANOtHHw+1XjJrPpx6vIF8Yy8/xxBgB/nFpDxmDVH08C3TcVIjl2lWmcB
RypXk0P/3iOr0e1FW9x62oBWNxrS0y0U0EiYHN6FIEhxztLvragvMysApWhZv14Me6oxxmUgV6s2
FoGjkP1fL5Vh0ffzAF7x178aVq+icbU11eNCVjsGt9lLuX2YUJQ7LdCPf76uX+jmT9cVszJkPGyC
QMhgoAl0trrzp9NHQ5YCVWai7VOta/dLt7xSOfAfFhjfttKX3xA5vri2zY0HZTBnl2QDHNmp04RY
VYDAtabyipQt+6qwBUzxlJi0HpmM6Sz7zHxYV+SkDL2wQoOKM1vg/+G1Q77nllKfBps+GJouYsN0
IR9KX9sM6FbK2uWkm82c5BnQo0bbwQskPZkaxNlfH3JbFAdIvHbWZOFT5Wj+UWNCfPX3siD665jG
2Cw0kB2MOZu1nc74y6/XpGZ5Olf4WXtWfatHnR3NTJ28qoceobWF6XWDkUH0mhsPUkygA09aF0pq
KLDqWUWEXVm/G/BwzrueX7CzLa5TjTDUWYn+bFpBWdTfBseeN8sbcWTCgE7SRmzD0R4ljZFVud4r
8N1DZzL6RBO8xXRHA8fcLM3PxXm1srb6MEwF9L6eZZHSoVdkqiOPlcBmpNdi+eAjiLJtxt8wsYPe
pZNTohvCuSrK0LiyN+YPwte7rlj/ciL9pmT8unBbQiu0VIjGgS38b8YG9SoUsy5gX6lRUZ3nlOCQ
6ecKxKxq0D6WqrXdXlcU5F/NOTKf6OThSOWupiv9DcKK1LOoyKJ27oYbvD+epVPWECpi5L6UrPGl
JZ07Z9QGGthLNKOmxAatix1tS+rac9m4pa2vj7xdoNtWyuzQoRQJjNEowmpWwR/MBuE59TAfHK6i
/uiKQ7ndlGkEqDpk091chsXNaK+DC7Vg1EjM9OOf19tv1sDbJXKwl9lYaij1qPH7ecNrWk99Ldu9
addl2Ay2vAFFPwhRKM9EViIetsBLIk14nc0cfFaBI7tcx/QTtHyqlt+6eWw8GMoxCJ/zBudnNoeN
Wd1N0kP4gCgaeImXIllQ5a2gIhRq+M+/wVfv/MuOAR2famg4LrGlakiK+nV16EtTocBr+B7eXpPH
BytQ56m9DZyQe7oCKKFFe6uMITGpM5wqx34sIZt5s5Ex6Fejvvidice5K+YVARwSAo1qWt9phkGd
NnT11amr6gBFYeOvLdBHML8crrcnwkDJ2DbCvz6gFAQqD0OAINcMjlPV1ztVOf1RqFv9XeudNHaW
vAWrH1kqpZXqJ/iqKqHB+eoabUNP2TD+y6he/xV6wHVBb4VCwkaaIip7tFm/Xp42zUw7o2ROamRE
QYY791d90fOoIhUwRNPxemwavraa0DrAD//Yj3rj51nfxbaqYMw7dNYTdIkdRqHF8KjUKeLiFANU
WNnzc2kUO1EV+jdCzIeiapd3RdYoeqHwfalZZcGgqUJqjKHLQEuxzrqCvqzWuIT4STxGPDq/ag6L
RmIdNCfT7zVHMbC9IrmKu2cDfv/np4X8KlPC5cBRbdk4e7Eh4NLQ33ALxaSV7ix9m5iKVgA4r1l2
WqjPpWLcmly6vb2AB23mZRkK5My4GszbTuva/YBRPQgNagU1CJsB3UAje6vqEa0liFlkUjzItJpn
IXTzG18X4k1j/lksjQ2bOQXZSBWt/+XB1361Bfj6VUxEvGF6j9hGk5i/7W6KuuAu6XWTpKPUrg17
l6q+vs51d9b7kUXd3BkPGZuVPa0HSEfawQCbm4O/OMsaIySbNLGJ7QoTG+toLqkBVK5GB/HPF1yD
6912Zv+8QoEVaJoG3TrBEgMf5vchG2vmVMBGNjI2WeMMPozh3CUQ8W6+kEWDc91xFA82a8KWabvO
ApMQOqaUdS4tq9NEzCRf5qTVYDStCj8bmmNhZTvdrtxiHR46vQnq7Rwhe3zpYSDaKZ/HE4M+oOnH
N5Hr93Ou9e8lbc8kS2O4Xh8LaR+5hh11OJBudc3WNV+BZwWiNE/I4HTTNguL2n5BHiBKWBatPIuG
KY2gwyJDeqhb7ai1ZwPHSafoSblR5cFrYIMIyCRBjr3rJUdeK/YMbXpcSYsnn+NiY2ksDduhw3VX
c/U73ULKaB2Vuh6USAKV5XeneC3sV77cdQQypO6o76s0NppdBl7Z7M0PFgapnxAFcRPOQ6e0X1A/
n6uLwC+bQ2aoPnYGVB/SzdEA5WmU4ZTJ+2unnGf6pAAKdKLO+VCVhxTi1tHe61NSDNzv8x3KiNJA
WMQOMwykRVpGZINDmM4TzMadELaePti2YtkVM25WjmZ1JuG8Ks9TW8bqlv9UqjFiZSLoSHIid3xV
r6baRg2rAkPot9QUj5OhH7WFRw2tkM4cZ6W1Y8sYyIJNLo68HZuKSLX6a1+tCVl79P80Fsx6pCg1
pzV1VzDRmgpc874Pm2nf54NnWG+ZolxyUocWf4EbxrHSVngSjNeMU78pIBO1sKWPlf2gzsiiAj1J
J7uu1D2AtECeFQJ+pB4yYO7pCk61tsA57MURjQfXEYgtMu0NxxtIHUCgyWVewRWBf3qTXfruqSS1
m0MZMGx4dY5vxuQLYqoDez1XRb6jY3rIL2mWPWWrfkCwLOh/pfxRjUCQHPODZVMMWzRXyZygshHY
EMwjhsNUWPhpSNztUhQF435Z8Lhk+/Spz55h9OhiijXTu9Gc58lDGUHuFNoY+s6V3Gd65inLtxHz
MG5aINgLt8SYt2SVJ7SXEXTTdXyY9NZz4IKyKFAoBZw+Dt1rOaML2DXZW4/pzvA46b79JLMq7Aec
TFem5OHCkmEAwBLkTqI4kFDkJ0L2WXunKzq2FAwEZ4iItW8rCtp9vKbhiABhXMwK7WP6ar6KLKGY
VWqvOC86qODeJsw/RCT7cABUX2mOZ/QgSLYid6mxbO8l5YM/WJAFKCzWIQQSWB+IQfWb0sE35/4E
KkkHYQICXVxz6C8KI1Ejn9QyPVlj6dnfiQ7T3hI5VwZo0gQa+q3FTSF4GRyQYdmuHIwEf+JXHP0J
Zs35CMKgs1uIiGo6gJmuB/2K/8UCoqueqlDfqMYYxZIHfCwqJyDsKCSlOsc6Hv8yBQxYXEXbJnU7
RVQDpdOsg7mfPLMFYueMYIuqgTU5vpIpEJcUe6tQMW2Er+Ua90VzsmvtYqZm3BLYu3SIBB5IMmVq
CFfWh2wWEaSm0QaGSI6zG87G29LOlNpXCswXIXte5UGj4ahhWt0GdhlXypnnVzhXZI3XQNWT71o9
WsdohXikj9BDdtmhgWQuTwhWxXrIHcguZ3hePJHyE5GLiTlgbIdJqZNXkaEr/kTpho0e56X187Tt
vA4VzsInK2iw6PZzZeNid8UTt+zJ77U0fUV0WsQ02A7rcumPMCv/Xs2z8ogyVguxzVTS0APSclTe
uXnlTB3BMMaoiGdl5PCpDNfmXNgpvHwq1CtSqWjcTtroG2v3UYqlujDNlA/OLOO2QAuGzBjsDxNN
Y81RGOzXeaKrHb01JehXfarGM1utWKlt6EQLBKBZK3RfQP7ulUXHc2s5se5YkTap7Qu3Wyhk0wL5
csIBfb/rbV9XpldAfBqwUIjeIEmmS994zEYSTguq/OR0LwNq5djB/AVM+K5/Uc0JpIHW4keV1+Sp
MqDk2/5bY09WsijQFny9zGaO7pr1QK8GBRCqNeOAAV+BwI9R1h05cIFa0yrkkz6bHAJKQAco3px4
JnR6oaiqZS/N+wzrriNMfOGtV6ryRTqz7c9kFDGw0tOsavMNhuvhkg+dv44TqAMMT0U/ZX9+0IsJ
IzleHL8+L1ZHKV0VhB88WD3ZmGEG6qF+jtSlielEm6TIigWr02Ce8d/v1BklhPbIsG768g1puWpg
bzGKqQ1wrRsLSEKz8l2Q+c+f+fWFXx++PvfXy6+39dfnFhOD/gwLfKACatmcqUDpOUTLmZIqYNlX
dp1kyKNNFs7Rb0iBaFrP6sD34mZtwy8c/8T++yGvOd7J1+t62PoT0ZvgUoxjAYMavQYyW4F3z/ST
qdRRO0IYiGAWUaXQCupx0V1NfHOey2Qy4RJubjFmEDXBnA81NrqPDEEgA+j8cwDj68DssPaz4SSJ
joO194u69UYQH2uhh1TIWK1JrJDXERTMQjtKy4pGRTtxuJaloJ3YYwT/0SjN3woCIGKgUBFUIYyi
QqOlIc2XR9HqMSKmQTfS3LVrsHE6t16siejzqK3zSJ+wYTjQHSxdJPoyEXTDviF2BrTWt6gF+mjb
rgS1ghYGRhx6U7OBWoaVR9KJoKf7ys4PC2HhpIObU5jYBPsQxvCRpYAiOoGsgbkGwqKPKtB2xUZQ
vAQxKAe7BOu3WiTGsOBE1kak0TLihRYpKY2axgGncaVlnDXmW2PAvUOy0Blbv5kGTyuK47oqsWgV
nKtwo2DmpaHF2ZzpeTE7BFDNHmrf8+KA2Dm0CVcg7Fb1h2nt3lu0XV33XI04p9L1KbPWDwPzZ2uI
UJ0frL6PJhvvg2jnXBmOgjUXZo5xJk5A26LBqr5u3jjZvoKNb+IwwyiUg+xxavQ4bggIKZYVkuVx
mqFTgLEBZjBITpEhH0gAxyRI3dMAJi+QCClgw5e7zl4TrP0zrHo8Jy9f4Kv0IOoB3KU+UkHozEA1
cnAiY5IjeVh9L9UhsbBmy5lGeT9FCCwLS+hrrI6EeZVFUCQjdysBaBuzqkksbGhGCTqCDUa8bodK
XycbvAiBkwJyWgUeBFfUYHCYW0NAraIc0kG/Ia8ADd3CWEP09T4FEUPYmgtPB0SHT9EooJtdEqVG
NjhR/GWxfVuNHTEmJMsjM50ii6uhMyDlQWBvfpGafWnNxp1whzNVRArWQgUHNlUWDxreoFSxhIY+
hMstVllEZhYqRbm3FvugKSDE5hgBNdgaNBEBbILhCd7CvEKX96SiwtAE9GljHVjUxFkPBSRnvjko
7rRVq0jW0Ox+b+rzXpiKX5ct9Bvzrhsvq92EdeH4w6bCQf1t9KNPqjJAOqWXQljWoOeTCvpetLNO
poTphMe6ABEB42UO25hV4uqVsQnpQpaC/gBOUqtGCoESaW5Ra6q3lrB914rDxCrfhLCSQAMlUNyj
Qo3pW4moTXNtjmsGsg02SsvQ7uiMYpMP+1TVwtFmAfbpYJVqss7gZJErLJ0S2WB6TSZYMb7BcMhF
g4wMX/B5U+u0qODj0uZFFcO5EfmdCw+w9tlMoe2jHVa7uAvQ8wA2wW1BHLMJbxk6T0s+iBbKDb32
zYpHoLFHHaaQGVt2hAqU8Fq4DJiRDNhWwTDr4NI1IXR+XTHLuyoqtqnegM8Aztgczj5VlRgg9bYj
qGhLmdh6dhNDg+j5Z2Wlh0KeesLDbY5G100giGdNN1D42Ik2Fsk6gdJWbGIbCEDUMVqK5QDo6bGl
a1SvTTKJJ3Ou46lYb9k6f1ZmFzsj23OnveAOTRYPxxT681qPGyONdYzmcDdB5bGuXR6kkSy1S15m
ESln3FawCPXyyIjp8xXiJq0IVAfIRf2x1fmEgLeD2omA2pKWym7F2EKFEyj238xRQBrBDtNMgQIm
GYeakqNA4nM4NXXQ2X1cYQssrCtGLIHWKu+tk+6cFfldShoT2odmhfUvcB+xNy9VDyHcANeaCopD
UtFkdoe0fcc46rVFBp8Yl+OYEpie1ThLksqE0ZoAQwxCUROEfwXE46mPLMQ1rHAaUKoXHQ8IB0um
BzlWFmFnLYmQ+rlezvlqfJfygdbFBd2qS/v6tuTQmtvxbOoRgP+WlodmUeOOynCFkN9SP9TO3C39
HDuYbAmdBwAQAmOAlhgRXardg/oJplF/M63sXNZjwhsZY37vG+Z4M6wGlKNDQdEUYCyAiQ7FRCZM
MYpKO4maOOwo+HVpFmUcDzAGTzZt3ro0LBgJcNe9yoT6vtTCWYLymerupOSeqfKorqGREYZnpcOx
dSCGUhu0qm0F9XZ+GFQ1QUrNYXZyj2KoBPj7eZryeznrDzlFsYJglh2VmHSdNh85CrzBLJRdy4tH
1INX2tJbSQHSVyADOTdwCc4GLFn4fMrSxJY4D0MyvKmZHpjNwZSBo8BlIJzLM5ylnY9UXgu0oZoR
dcVjSvaiimy1P6oMcieTHVQm7orFb73WeLVVYTa57rEhx0y1Ezrwl0qzvk1W9kpnHKxqkeRw86wq
cdjOv7kdkw1rqMTiNc6ws0y8mRx0XMO6IeBxP/cPDXYOhK3DRqaBYklbK2+C8QGrjF3/QJU+FrAM
X5UlousQG7K6WVDEmq2Mxxz8eDt/NPtXrYCXw7TEZBCxqi5AQIaQbTxFawhSY0qMZog5Bz0WvSUU
xkvKzkNePy1kOgFbD5UJ8wYCinS6JjO/Zog85fOr0J0D0iN2ClwyDJLtNLUK8/+h672WXFW6YN0n
IgJvbmWRbandNDcVc02DKTwU7un3B3Odf8XZEfuGECUatRBUjZEjM4fn7mWWhTXBpmehYmiwSagc
ufPNS5EtoUuKojEqP2YbSeyQXionuY0BfHzfOcpBhr1Ibqnh3yUf3czj3SDJSfIE6WRIMLmjJcFR
z0BICjMEprknRfRKaftEw+PXShsfVReffT0OsUHAQKiQN02ga6kt/aBDEQX4xbuAgG1KuPOCY1Xn
N1difi21d00Tt1gzkD13oR8VoQNhbxDiXTP8TzOwHtR4XrsRUUQt77ZFd02o3H2CUFjrnnke3HIL
rw2rO5eVi4thFPppesw041Et+XIDN9CZH5m5+PBP98goPiYxP2U6X618k2ndw0vtd7gV18whhsus
kz2QBdU8YABVfntQgXsavOhVDdMt8csr/XZPc3P1e/c8QtM2SiPURf0R5N2nL35m0bCJEP7mUfuC
j0E/DsdcHy8Z0v7WGy81d8Ew6lu7d7ZGL1n3py/WLEKZdRuRF9+q1PlCSfKZ6+KjNcrXFhujcZkp
E/2WkzNOpf6NmfIzIKpz6J+Za3LnUkgIRPvNncUjitQJn/GQVN8s8dupy6feQeuKEVYPPxLYNXOl
Hm1RHpOeuCKuboaZ7qs61Idi10cqpGXgm6KsXJc2qkMs/iv86WrvFf4RZ2k+O6+8mzBE4Thglnbq
bDccahS2Ka0Ucn8np+xOr6ZzmxjPBjMhMTr7tJyulOs2mV68RkX8vYi9s0uov9ziehp9z9z+JJXa
G4P3qnB7Hq2T1lM5mMeLGwyXLMsevudeWpLCcfzQWRpVUR8KzgBK+HMuonNVg0WYcLjHrYMcxuDx
Cmp0HJ44JGZzVal5ot6Vqc/K9E6+Hb0OThsq4V1AkNshubIEEKXXA9OMmW5KzaLl9LfGtw7dVF3h
Bpx727yoKQOd75BcpLifxF/6NvlqS+vNizwUq/DQ7eml8t4z37l4KrmVvnlqrexKieeGq+5Vt8VZ
BFoopuOkt1tv1LbK13e6caQ7BaabCCjr8ej9pF/eYRrwM/LcbZ+m0IfnFxXpj5THOOIpnS14J9Yt
iim3wriuyuqYue2JetWb0r1LVDgHxxc3qSHaKqZD5H4pXe9cxeMx6Ejxvxj2fBFjfdSJ4E0/O2f6
fNbM6t4E45Mu2BtyvG2agtfRdSyYxjuORGWQHhOdoHUG/UjmC9W4T43nbUBcptURzxUhoGYS53Qn
t4MBH+Avdi2G6eA5bgiGU6A9YAlNnIMxiP3U1Tw18YncV/OMh9cN2zpRLCvqZrTFSy65hWngNUGy
KS3rV190F0o3rxKYopXwUIW5LZOFt4geyrI+ssxgnh5+96PHBBvAb8pCJffO+Jnp9inL5xcqZjeV
9OBwGDLVcR0GebYf8vKpzf6H53mvlAQfxqAdJkO+Qk4eeujl9PZFnNZ38qyluPsloM25EfYTrgfS
utoFNHt4r15OrN3aZxeL9T6fX40gfSEXv2dRfLXVeNKbH2MSX3thf5vy6d1ReON1ZujaUzj04ioL
m3acCpNlL+wTdRkm55waXzQ4sn7OJMYXqCzqHgpiXNoyU3WXUxVUF8/OL56JIEv5aPsgyisMiLLi
mmasCTp16fErruDP0S++zYX2NVHRQxPRHmx1OsLZ2AN3jVCGtXFf/VHOuKumFw/QzdIdlNTzoWba
SyZiIDs9dqZL7qbugYs/K34DotbCto8PpfVby/+0dr0Tuv6SEbm13Ho0ATigEnaAOjQPdV99HEV7
MEwVer7YC90/tgTBBvQH+azt8gdsipOvldyFyHqkjjbnk2fwwgT1MBXK5NJ4pVvk0ZP+XZ8Kksc7
9DnwSO1Ay829VxhhFI2hOYIhFSxFC9947q9pYISO8WOsxYsn85vo2qscCFYmaP9Yj4gGAKWw1CHX
sJHQopj/zLF3KnrRegtU9H/QyoqGBI4Cr1gH1/0VJ1l3180K3fy3q9oq2xlZN26gxf9fcE/9P+Bn
PYcMdqLCYNfTQY0HMwYKaGNQCG/KkToNVALKNimAFdhUomw3WpH3tIqq/x1bXxU5BfK/BybSBodM
sJarjB5SkJzmAisWzUdOYxRkLP54Jgivz10S1+dagSfpbcPSbHjcqJCczsbY/LvB8TujKrvugxks
gdX/976gRA/ZcwzXITtIqrPyKo7+75B1cP3jf8/z3ynmFuelps1ajMKBwVbwZ71M+TBZm7xImZGX
N0qv+2IVdArQNcs4r5u0tMQG/3fCVCMHfEpFTn3VyP++ymBOcukQpIL0f1HLReuWS7W+Usul0Pqo
OmWCUHNB2NafbP2oqcCRhsrcr8wWKZXzbARBWZp3AzJwbdcTFOZyRf+eazm176Q/hQc+H0c1P1mN
30RmBydaTxfn2XHyvx+7vlrHasNHjCtmSmFpRibBKdaT/XfsOpZCnpj+fsz6TopWjtRNvrWSy98N
/DzCXq5111TNQZugQfYa/O10uvdVe6ym+qCm6uCBGwn6zA6dBeKA3O1PR56UY3kW0HdGUw75gXG0
23qfO9iDGeNRDWqvd5izjdN7PQX/aNVNYAOF3CV6adLpMLgJrKk/MOgeltmSlQ37EkxcX3AFDOCn
P52gAjjPJ121lzxVB9o57Rxsgnx5NqKMZtzpfoIvRQnsNOfogZryheosgqmEQmjSGvwwxaOczUul
xxenLG4Zvs9xh4+EtUUA1rcE1ZN7ihWKJ60MIxWdo1bs02UJkvJeXoYqCjONuzJYFkV9pzzzItLx
Lr36HTjlj6MdBlFe+hEygWrKNygEZ4WrzOITgu1+iCYuTXZdn24lzmtxr7BiBZnHUpJC/KVp5mtJ
8KDnaWi2wdnWvonefVrI8Ib+13IZZuHSpg3Tp8GAzQBGN9d70aHV0f0DpMfj4CsC49+tTpvV9AK+
Fqb2fLBqFHsIMXuiRh3DUk1shJPtLANLFYKTqc1Ju6KwcrRtReghIbdWNfLdOafEsf9laFgKzeQA
JXZpFv4Ks78bIiK5yT/WBgpn/B3sTu7hR20g1238vjxUQJmdNx2jId75zbsgu5JpeygJYWI+otec
E+03XlKL2nz1annjO+1WQlsm753dA9Vnu2kmt42NZ1on1yVz7DKLi8Ql7+2tbAsEH3r3GsU0QC7F
3huXAJLSyUxJy0ar3A+hXTabLsCYojDoH4BysF24N84uJQKSFFpptrmdPbx1EDNlIJSywK+Qr9eX
NR4i1J6EG7ralxaznwLnUCborYzfDf/VIEfpC2R6VrCPR1zlbukJFHmj5+aGVhjbCVtPrQgT7dUe
UF5ZyN/zX4nz1c3+WB0yQ5/AfWx2wtu1sji4HRYyuhlWFkZBGa468NxEDfhcod/O672OFDGx8Ox0
hx0cop1XP0uUFxFCxqV86s4ReXO6HXE4nD2IwBPiab6ZruSujKqLaVonb3T3dU6GiPipcNz9IO5U
CWMPJFN2j0LU35IiOLZ8WCr6fYLJpy2dH3NJ8WNh2tMjgm7OG0/InT7LXcKSEgHpqflHDdxE31DP
hYRgaBsLtV4JLh6l72AIGm6HMqBy6VKAjgJsWGxAhAycGX0gjl/Kpi6uYVyE9WuPPNJQHYotHAT7
6ezF3j8kb1DRtGMdVZ8eUnBF03unp0pQmfBmsWXttK3GZG3AA9QUVnodpsJ6t609DHwjZyeP6a8p
jSkX3MzI32di3lexokh582P8BnV+LKcBk4P9g1A0L69JJHeDWNoJDMdiCg6zKx7U4/ZWx+PjE9gM
fIn0CtM19LXoGAfglBBeJazijgxJ9T8tTjo10T4GAbWq5owy+RyneGr6+dbr2mNAmcXrnd2kAK4E
1nlXQ+I1nNaHoDHDcYq3ed3snIG7DZqEnKE6U6FoB+cwIB4Fl9v1eQ1C8FtX/+SG2vh8dM9lU9mJ
pqbRSFvwKaUAgg0aSGiH4WmSyq0nVTgnHdpI4hBPbSPxZ2rsTW7oIGcOvg78phmK5kabX+YpD0vZ
bYUt9x4V5dGIr4HErQKs2HYIo5iPU/CiLPujBB5OFB/9ugtj8gkl2nOP8aVvXcwMAgowZpxnZ3p5
3iPvqzXixmmjkRZVKMSnk1cU8L1DRVEvhumcsWQ4PUYAOEK6mn3w4ayUXnG0PW01qWwDLOw8XIS1
HlFGfhIkL3UWHMmwz9FUHv3qZz6gIrCCjcLO0/CaDRxTVe+nAeAkv3SO/h7r9Bgw9XNd+webUqoa
o7PRdsS6LyJ1noZHNaKu3lpX4lZRt5ehRnTrUyy+5KBXkg7nkaj3EhllknyWunPQAoyJUrBvJk8R
yNDA4rOvYPrXDxsXngojyD7JKd1PWyNAaBwMe0Aa5lwMJPjf3ZkgJdf2ruNfJrffNmSWBoCgp9pj
zsSbxbQAmf3jDBs2oeQzDPp2wvKn8F4UeWgd4U6WpM+amT5xY2ADfdebmFml1p6eVUCgNmlAFdJ4
A6gP2zu6irgzXPx2cUfAYywznjQrPMYK18VO/InbUzy9WVU/b1tvKUBh+hZbn47V7XPMsmyudJKN
EJxb/vwWWdHJYAbRmulrpZKPsSsell1+jUpI0l1zTr3iVEj/K+XZbZkzI+pkH0tG7MoItM5CTWFs
JF/MNu9lTC2NJd3tnEsP2akyHvOonYxC3RJsl4P+libTWxz038zE+TU3ZEGl89FEJOIVbOd5dq6x
qb+2mot+BY8OmxZQZHfWUxrZ3VYpgQ0BU48heIxR5SSOVWncoiB5E4bz0ojoW6lp7zChYUmp97ZI
ryrBAiXBhJkbQTiH3Jt2Xkd7QD/aOsyhEwQEmJdv2PEI8zGMiGixSAYA2pdFubMSVLD1uCfl3AkA
87JhuUzjoy+ulc/SbWu7pgTcNYLLlOrn5TKY0ynWwSsG3ubHT8yUsjM8/Obpz9ap906RIkKIYigP
1ZW2EmHVpzeo6zemw+WxP+SxzfTwAAfb0vFpH41TqKnFVH44RYmEnaWdpNmd6xLQxL2BdX40Jt5y
Ac4rFcJcRNkq9e9pLC6NTjmsSneBErRm/j6K4DyV6Skx8Zj3ARcjVjvL3zfA4QPAt0xxJGmvqfZ9
sPTNiGYjQ/IsXKILsh4l201h/0RlhUtLu4mqn8p/m/BdNz5zIvQCC1lMfmyYSM1X13g35kcOL1Et
OtFp3mUALOlFoA3u/8w2RkNa/FDqd07+Ra65sZHld+rdGo6tGQYm9/2z8D4tDUrTafo0xIYFs3k3
EwxuT/rvfCteyq/JCNdo10J51rfBP/aP4AtzSr7F+xFbr7uzrU/2Bq96BIoYvPOzUWh/U0yVNkL0
g6L2sYnVdviDEJlOWoFkfSKJdtOG9W7oHtKjxbTqpX2ZfT+6l5qqdkun8Xclh7dkaKhq6wVzTNm9
AhXXZ2fMoaK6RosVsOlSyYFuxweZmPDA/08mTyFiQWVj1HFBE8dMbVfRTZakE57K/FN2pl8jpbxf
bam/OXk03jWvr3/WsSLyEpY37KcR82XbKDERdv2eh6HbD06lXeqBJl3BgH4X/BIlNV2Itl1Bl/NU
EtrKRhYUJfxYHGRvlbTMRk9VjBTU7Wl8OJ6t7fsiq49pJAtmPS39DGbzmulgbsMc+3u/x/YiYE77
kNM075mgjSs9gMg1dSx400URFv9vo01uaOYGOYuYYKm7OEMnzuwRbFXlbR2TRd6GQs3N0XDnmqZQ
CHfK2py+m7I6tTM+3dlovJdlI58rr8YMjPd1SBrVbuoKwWNEoVp363LbKL28J/BiWQm1iwl2eV83
diwTcCmoQsbVraLyiv5xujdpNN9Nw5jusydAUWr7+zpEVZg8Nk/ufTlZL7MGgLv8UOuvRT5J7ip5
+KN5OtSLPEknNt0hr4vCsdPGt3QyoGZST0t8ai7rX66bKv2RGKb1FNJpN2rS0crWfnMVXtZe11eO
1lzdMbvXrsSfbzkzJBRQBkM1e1evfmup7ryprqYaWMYoUIgbb3ZCmL3IIjVHjre4R+9k8uP2CgtV
O5i9y4AI4aBVZfqsdBw7q4Eyu2dVeCb5RHB9kHN042cIsXT6qm/iOZ9/yPiH7U7at1qnq5xeBHaY
VoP4gO1wyfAhiPO8etWtRtwa26JvuzlaX/KcAvmQ/IbNsomkzBYfiHlTDs0NRN61QaqCpz4aTkj6
0L6RZMWbNJ1xLvXFq206BHG+oe3oGXTWmty6pj2YfY3g6CEtniytpcLTLrvBVJyqXrcfwku3sdO1
9wzsZ0NUiM2mbU9fY2sAtx7q4eqpOP2iZd+DRpq3osHtRY8y95SrbNhGQzTsI/rPXpBqGoZyf6ka
n5c6FVA/5yHnmjR2cZJGEt869znNjrxGuvbQu7bamHRMuBhemuJTO9AkoR2TfTfosGeS8QEx3/pj
KQ87IpH8GmPswPm2GdaS2tnQyyrfea2b4q6l/aGQcouc2vpVDvJW6lBhGwWolYdeF8c3v2ji20y/
7irPKPij6Mp3qZIvWhM4x6RLhovj1nh1tU3yT1W9zOR6FPlNuV9vk9o9BGOavdmq5ykfseeUUxHf
ABiim9RN55C8gvmX+wDi9rUBjb/KuJH7so6/u3ajThY9bbCZHgbIaIBossz4eB97yC4w0oc7MpOJ
3voYhmx6WyrerZWr42hjyyiAo1y7tP/EhnkESvJ+uB3WisWUW7sZ7GC33tlRmKY+9OrWtD7AyId8
eI2scp/PmflWghOPiXA+G4R/9yjAE1p4g/MZmybkqb6nEm3XxnE2LJ/FuqDMbTfoWpTRv0eFcF7M
EnQziIf3jgrQxpiKCmcfmoUTYT7gGDn3YNL6d9ocIbsqvQhAAPNwNxnFJXqVTCDxpkqLmxfFw4/R
wKFcz1X9YRVU0ZpiZAHKelZFG2ebIOIObvVQn1X6q1zuyFbpw8NtIZg5VSm3wixSyAUyerd1uMNy
7N1fNtkCyHf8T9OwTOVtgaOKJn2qd0MCkGtgKxsVya0Ya7z0W719m3O+hQlBo/MctKyl074g43Bu
qJARxaj2pYxk96JyWuB0WTmfbLcY9wGMN7DWhobcTenBllkkwWqiiwohLMlZQe0k0/KHa0Q+lbtJ
36SLKGLd6JFRbVq3m7aTDzHMarAOWX6nNEjxaV2entnzN+mUeRQMM7ySZ9jNfp3HN9R9CDpFWj0j
mC5RpbJrun6yZ/b2jlZr5fc8gFRhDg4qnJp6xeBzP1pTdBuGpXvGPKHgDdry3na48PtmYb13DsyP
IkC4uWxsvcCfAlL6IU8CYyMW6eeUdulzmM0v5ThE4Zy27b5faqG6oniXjOgtzZaIYtVzIFCWu6Yj
rWY2/1oPjv3F9qJyVyWe8eJE7RD62eHvDGB2Av3p7CD26GM8UqHHWZOy7+k8jzuzAcJchVeZEc0k
HfnBX7RX69C66X0jzHJdv3qOkOfCVj/R/RFtU6Al0kzORcE8CHJyseDxYwMy1eIyaSSBwlJq2/tZ
3228mR4JVFiISswR8zYtqc+xK7JLM5fIZdKi+5IlESylPP2VKvtbr9wff/XbuanRJdV24zdfc8cb
PdwfrqXit3XDRB5tEY/iQwvdMIxdF5fWTD7oFA7nNPUpCLhO+wpYdcwnad+tLIZJmBrpoTSnskKy
i5OncGd77yY9aY6Y3CAM7PSKuQATXOAOFM1Wiasxca1qv5ju68YYLGAgB91ZNf07NCoDQdVAHE7E
t/eyqfnu2NW861s3v2VQQK98rrtDIxNQhBVGCI9US/vvRlNhQSTM+jhE5fQdllANeVTZurbnFjOL
syMm9DxNd0xh1DjNmN10qvu3aCiy27q7vqJ6osG0NMP/hhRSkx0iH3tREBjX0Vb6VXX2vxvNKsvN
GHvFQbO9SW28duG/jkY9nVuZ7hrPL67VsjG01j86mv9ch1yUEX/H11f/juHeFMj8nBkp62SRRZBi
/F1uOfUNhlIL8d3pse1b9jutRN2SCYhhTY2fd9O+yJn68LoJAqb2nsaZ/w2tR3jLeMnx67jVFO1p
KLHi6EXRv1WYKsjEGZ7rnoncbFeWXn8YVJa8+u4/OW0xX3wyyMkqYTAtG1Y/2uY0mvF3TC5HCI7o
kevv0GWVYVYRclRmTnw3ZN63xATQgb1QPNy+cF/qAD+jZHkjUr2xzfv8t9to9lHFen3tpwZO3hhj
1uQ1V4g5XtiYwF0GoeRrKw39dVgCar/q+vO8jFlxWSwOApGkNBkBn0GMI02awT9dp86ulhxucWFY
D7s1/BN0SawYemjm0WjuEdSKZ2cROyo/7U9eTDVrHYv9rLpWwXRbI1hp1MZVNhYPsT79QsKuAhQG
kakdCrcab6mZfqIksA+1LXDTXjARaO+7YbT9dmvbn/04tu/D3EXUpToDbaqU+wBs5OIljfZw9B53
X2Grf5J0fjaR3n0Es52H9k9TOk3o9pn50kxeAfDd2F/01P/qsQad/bYpd3ZXFYdJkYvCSLI+ApH8
bzehVc+Y373c2nR52d9XnVuAi7BjRNZfwayeFL9TAzR7ngVSqjh/NzNqdRtfThrTjam26ayY4kmk
YVP7Ejo8flCk00AnBDufkT2QL+lmfOzh4RHB5uI0cV8sfJ325mVmeQAya0EyCRgyi06Reb8xUfFt
BvTXP7sg3ZIc2n8Sx3qR9jB+gz89b4NyJkgdFFVmlfbnrFLFTdgBH6nSV5m75ZfSAob0s0JckmVX
tuJY0JnwDBmj2ThzZ36Y86Oohvl9lcKzE9vmp+Vl4pnlAoZjkZdhDX/nM5nSW7YgQeizvXOS6Okr
1Ed691hk5JSu4T74b5SgvcKa/p4sEI+pMvwjmV19iEfE32ZRVHetbrJwSFyBvCOn4KzrMsSDoLpn
sNP3Lda+r3MBcBqrGXy6DLSbX1VvWu+bD0tzMGlu5Gb9brL0b505YZ2liGebsai+dHWhHedB0nTI
bfm68jtUW/MgJ2BXT9cJ3N1Cmi/GfIODlWzrgHqOZ+blve784r6+iqKZEk4AxTHtenwbTAX702yK
MGW9C4MuGC/w6Wh2E6n6Ulf0z6wjKMl6IHHeWMaaoKqqTdojOGrSt7KN6st/Gx9Jwd9do6bpkpbj
6ra+Wyl8nkkycFXMjYG+Qqlh7fUcjUwxCOwfysQ8+LE/XNZVISq14Vy3zbVcFgq97io63E3GyzBG
eegIx7nUxkDdpwT5bG00tt4yZlRYnFPdlu+eeFvtCrqiMbajb9CFLx+Ni9TOE5FYaDpucVSO9L8o
b6bm3Mb/+PZeq3WxA5Mtj0ZTWB+V2eMlO3DkeutklIG3sQa12qWJEsRToJOy/3fj+pm4OA126lQN
NNqhtXD82iqaYDVEVY3kRQHXO11Az48cYO0zKDstfa9MPT85Mxb+jpek995yDgXqmedspO2z1u3k
3v3/huagOXm0ED/1bnm350E8U02Kp+XNGEKOUbZdx9YNF/7dnIm9tMLO9smSPMll48V1f9Lpec8b
k/VwxKxf6kC/ZYU13JIJHmDj3wcKsTeSg/Hv8CThjCsF1zAF35ncUjT7SK/GIzJk1vpyRviqEgdN
5VAM4ax32Koasn6jcvfq+xSWDB9op1zmxyYAwR4qO76Nrfc7i2uMxhwt38kyyR+atcgvPJEADia/
Z3gqoe2ZyRPPEVRVRlL+qIJ3XSJAGgP50g5B/i40RQbLMgtBzSqe5sJ0NAb71lZF+NcVo6LrT9pq
FgY2eYblquGVVLqkhTu7QyEoXriy+iJYJTlsLsLm6VPEMl5rur9aKpU4ART/zF1wMRCRgmbP9Znq
TfLV64FGi3p+Zz4eIJHpf9pCpl/5O6TFWuTYoZvF6W6MaXgxF26ou7nDiuRCNRRt8TuGL1hvBubX
i+taz76DGLHuEfzkdFNwf6wmOznclYeFqgaTelpHxosrxjpWe+jmiiZ5NaJvehPlr3Gs+rdUxcNO
HzFcXHfnoPChCcVPsoEAx5cvVR1NRwrYPYR+K/omM/tpd556dWO/fkkdq9hknt9d0FtgaVfjT2Sn
wPjrhVw309QXu8D26anTAkCvKaDAZwURGvZs8dRlOAiuyXJgATWZ4+h9cUZxisa4Cqf1DRAkXHfi
Em2BFPNjfZXWlf4Y44SxOvoau6UbemRX57JGXlTGmX3zm+Q3dPL3Nuun77V0MbnvDB45kZOm4I+w
88uiv3u+HmxWSTiLQEL9vNaafVm9up2hP9okJTvV2+u6NzoGXDcVeVurH4w9rk/4slg9nasQjaOe
Qf9dz6oJ/YnmQ3CpWMgdEV1N2TVXBzu7fDC9h2PH/mNsvKM9Ve1tHVo3+LvAFa9wJxKicK5NPX+A
LiNBiid5jecyPkf94IdjWg83z2/yQ6zrGOTWNGGxZZ5+qoL2j3okdhEh7UtTtu3TzikUFLkRIGie
xK6J2vhe2jldGfTKeWaBFe3aWmgflg2iagSD+b0AGkon1/s9mP02HfEoMqYqfnVSuOFVLv9E/cJd
KYfvQ2/SW9At1IebERkKeq0/SPMGZApmGJH+nlNVYcbW9TaxMk0YSsSBf1/Ny1i8vBuNjn37fx5X
llvaMRshchPri9HMryBuxXPCBQVNG1L/SNoJCX41ozyf8YarjPmtzNW/r+L/ja3v/ndc6bbOuXRR
bq6HzMsJ/r6a+vTV7ifkgPGf1utZvHWTXmhTA8peNaV8HSzBVJHU3UEV9o+ktp3LarRD1cC5Uj58
G4yKcjicpZ3KCLQxbcFybplyKgtCqRK+BaPLrd7QhM1l09wCBwgUyyLrY931lt1uMS6A7kDIKpNx
1wt0EzEZzFdN8S3TBpLcwIr5NXLeGuU7p3oR6mkEEXI39nTh1sZIVzth1NDbVoerdTOCZjdAeyVW
NediTv6sWCIS4dqTLVxHcEnpTosMiOYQGAkc/kJ6mUkN0Cq6W4Pz03ecfQLorqn1lo/tvI/93Lpp
uVIY7AweVDZf3TNsYvaOGvT3qlb6Ri998aOBmitE/EbJpvzoDHS1VeLQvMhoiDtLiqXKl86l1Uvo
WcyLb/FI3zzb6fpPc3I/sxctd6JvWleU5xmLsN26O9R8677pjPuIDvPNdJwb+HV8GMtEht2U0qrQ
6KdjJZv6m2GKPWv69DFMbnFtAlD5KA+qb3kTB5vUVTMFoYB+wXqMyDVz8E71RgzaDUNu7K53rzNg
KUapOhoFPaInc4d7krNsaozYNl2JyWtetd4tqzQ6lWZmFR/srGrpsTdSFXTKU61cJjZm6qU7rV4S
9aPY+AtoNp5L9y1AZavP4HIsoLQt0LwUjca6viDWzhSRrQaSGnicTcfBoKLwL7Jn46Y1WlT5Eidg
xl3gvmG2xL5vJ5jVW7NrzV05dPUFr5f6wtcIaJOzvGxKOz6arWbWKN/NBB0DCDIZEZ2Cp+qjGJR+
XIfWzX/IsmnF6gA/mM7UxNv1JrGkfkkHDzm46PRL/8sKUnUBPOrrzTqyHrBuYBZP+N9KyoRzbl8t
CmwUGK3EYCHuMF/Lck1t3HyRSufLy8D3reu6P0TkFTls7tlXThjowb0j6ucpHTLzxiznbwDpsUOX
VrKIPmwMerzmTbafIhYq3kapgWVR+/kXxHLiet2TY94+Jz/vDkOZ2Dtt6gFecL77i8RjD0CH5dSX
h3ZJi1QMCr++26yWScu7f3dNagxBFvXHYPG/Qm+19byuesmXs69DLTatdpZWL+ve6r6xHJWaI8za
Zn6WtkzvsUFVbIhU/E0KXJ/+D1fntdy4siXRL0IEPKpe6UlR3lDSC0IW3lbBfv0sqO/MjZgXhrr7
nG6JBApVuTNXMnqlT7KU3WsxbmCaUACV2Z95ZHu4g026YwPDZDSuMxjEoqSyaTJf3KYnkSYHizto
+VOEb6rwYKIO7nBKSyN5DWefM5khnsAhVre0mqOc//2+z/+Eow/hOtr+e5MMVVE0tfz67xsWkxVg
7UdHaEzi/Glk/O9/+PdrZSZbEIoGW1fTP/+9gJ36z1f//b3WiTcmxKXdjOkNWwGdzJxH2ThaxJvU
e9MVOyua1mNCPxjLLLfLhMRQMb8yAzsmTY34KemistCTS7CzJIFfZDbvRWLVW6OT86qcj2PL9jty
41WnBywaisOyRblARpt1hv67U8YX+0umnxr2S9heVW66K9S8x5REzWNr3XUGfUluSwxKjopiXNHc
dLVzn9cCnHBcnp0OUm2ZNhfDYX9bh4dFUMdiwxEPj5M0nFse/SRO2b2zCFt5/UG0Sp1N22ao1NjP
XQoUz6g7hogVQgn2XRmGDK/je+Gy3MB1YkJFhMbEhFtR2xqU2QdJmQcGyTs7nGlIQlcIWir7kgHn
O57bUQ7nwiYXWYjywZNYXaLEu/bwFPJxMZ9JKs15K6UL0keHiVHpC/FsgkXjbhOPcTGe4xTVIhwo
4lD4gxOWGpqv5FtYtcdEW8/LWrI3Q7kpdHXxR1hOfVbee1x+nkNfUvapyuhujLrP5SNNHYddZEU4
3MRVxAQwWr1qn/t58NEypplmtsEg+9HZ50lIhqwEYDMiezINX+beesopWGbGRmwkG9kg+vGn3fSv
rGflyjLGe7LR1b5wrE3H/Lpx7R8n9r+N6rWK6MEomo6MYvPQhrQ4ELxC3vsequ67MfJz3XKwlDOJ
CKH1jn9p50fIKUZ2VH3KxZRHuwzladWy1V7ZHqXaDiNuF3tjttAwDJJsqvVPQ56ul8hzyDw8b+e9
mQ0Ynlu1K/z8oZqdx7D0b9DM0rWPdtU0BL/0mDw1rX1J5BhtLXc69QE2ar1c3EHh39klLOOIQncH
1GM6dLtkMG9FOt5K6dzmlcJVNVBnj1Y7kS7ArEPWQrwwgROT/lC9/Kldz8OIQ9Kc1Bd14cE6dhif
El7oIudTUO06RzQYOBOka51RjGLVVECG7cQmUB+akQqpyPzwYlyVuCt5zFnRKhrz78gGd9Ro8Ntx
RSUvvtQ47V9rT1xsaaCwefkVo2Q6NEV6tGp9MlhZt2kx4WPiyDYufrQ6lKu6A5xdowVUNR5qUe+j
xqf6MeJBOZvWVWXeNnXebN0p38uxgCMySuItSbGPMdqveq+6Z79xTkJ0vlZrwgrZrFaq9a7JRFJN
ClqM3ka2onrxrvQ2kmZ9p638SXqJtZ0UdAkkNlqcXXEVzQMkI9pJAj8j1WPxqZUU26Q0M2uPa71q
sPON0U9NPxu26Q1PjxqFrGBlYyYC0+vEvVyzeHBoUc2DKZJmV2cV+3tJWlf266EgtI0zhth7noI+
CBKU0fzMt8bys0wAMwyZtY6w6Lfxiaz6fdoGX3mikk0yy2tr5G8ukdTK+VviYcNhQSI5hoagENR3
HV7hld9unYwj5USS0SbCPFqHySNsNjamtZ6wujfFbVhT9lYF6mLE7Y9g4LpgHgb8jGVflevZMn4M
33gtMaFUEZ4ovz1NiGVde+pG/6ryyiO4FEpGdMT0sjD8VVu6b17Gapjb02ckQodgoumtyBjQ7R1z
NA9cBzeiafDDzTxwZbRP0K7Y/SJMzlm/d1IDI4avWVQn9djk+sLm6Yfg4UMQh9/sfPeCMmwpCMa7
o605BNHz6H+Sj3rIdPpskOZq+1/kS85YhmdhNSFYksYbp8JqYxs4lqKI6G+WMlN2qmXcod67tqMx
pOZDMRt71SbUjrQxwHU3+3QL9TFJCCGEqr3OwKhk1e+EcbkW+hy3iGsdgaXuq/bbCwprXRbJfehS
3MrqG/g4OrNYTDvbbzaOq2kUCvKPLgD/K+Krspny3ZRhNezhOc7Zd1Rrpte+ujiZ0yEROD+AIbx1
SSB3nEhLSpph59m67ovxMe4VQWKoMINzkJkqaILwnS0FJTCCQAuYQcsTm+gpvDvaV8ORioMwvpIZ
NkD4FY4PB7P0foxxuuBkRy+1+C8EcDuAlGI19yFE9u44d2xWI8bpPX4OgzKCEOEpczcUO1birXOg
qjDsu2XLeXICD5chxIYVwt+TFfJ3VtIC4ppTbQGaQKT2t2VhyooJu9uLXN6kI8XWuJaGiPl4mZLi
iHB4gvPS0gZo71h4J/qWve4cfHn+iKmm1c+GjEG9a9oMXH01ie6po5ovY5I4OvVzU0708MEasAI9
bX0hafcGXy18qriNeAUZhlbJUB6Czv4WCr+uYAEiokzNI7wm2m6bF0Po29YSv1ERuquuLCA7eU4P
scWxCIn2d30+/A4I5cJl2Yzz4pWtxgtXT7eznfZ+wu9nzaZJRr37sVEx17U1kLbL6rUwc6yYOU4+
pk0nDPXXQxLelHgv8xanqVWdDL+H89ZONN8NP3Zu0P5aFTz+jV3MfiMvCV+FDiAo9gOUXG+TEUhR
05QcytS7y1R+lXXWC+RBemm5MVaj7j5NNTNUDadzO6S3UUdgOBA1oHzsAcmukwAV8Wq1N1ZJt2ZR
Ivrn/kNgxN1N2YWUiKHArsC6kUUmMgsBasQPLzABe6C72Pfg1sH2AUIkglU85+WN7RNUT7NxRrbr
nnoMEUfMWsPs8j3I8rpWBUnwFpkgTjCXebO8cHnCbnUOtm0Ha10jLaWJecm6hErIYRnD1gPnBnpb
simesVeDidB0MJUlhRo6CEec80o8odZsBs+mWjpvvuIFdV0aEu+bmm/SP/D18sIwZ95jyNCrNGvV
DTQlwZ73xhzLr0GN7VPk3YCmomgZT5zWiBZpYXwBuiqiqkN8o0kQ2mWyThqHM64pOUbpOOXkkO2s
uf4uZVrf2doCL59WWGsgCqiq3DCQT5gh8+b1CZZY8Ft+3H3I0WVS0/oMKbeJHoYbu+EKdfyJBbeW
V5iOwGCwqGY5+0Al05MKnbsiYD0WVFxlGL0Tp9ip2sv3vhencGWWVp1QP7S4WwhgVdmO6G9I133+
mbNy2x74pNIfDp4bmHuznT9V3PyIiQCIzal4VUtrYSSR/sxiG+E9proXqi6XM1AtFQcTLW0So/vw
wXGO4HcIIU4r79kV2t/Wdo5BFn19iIynJhU5anjDHqD7zrE40PcOiTYGuuapt1EZ3y2m8aimu8EV
EMWCNLntj4k0eHqPS0elRk8e+vGSJoIHgLSnjdMnd1o5v9DU8qB/y+SiCqp5JzMaVzrV8pSniZj3
10dvZ4FwIeEE0j6UnGzCqfB3SrBRz81dUSePUWPsRQSJohqpPEnY/yQm2cG+L+fThBkcVxEgxsqk
nbBhCkJ7RjxzrQOs4yfG2b6WPT3OxSy+QHuJ7WzoChodJtraDMVWjfG7kdBzlTabESpuYAz9TZHO
N1Ndq61hYEBgs1HDCN7VNX83cOwPwf/Xz6N5yoPqbqxJLZfN/VzZ3yY7ND0HH15tffuueVuTRSIS
vatHdsHexLG6Nc5Y5hbFOMKUUbpUqoUnBjmHGPliU6UF5p6o7LdF3IuDDMVLMMzGmu3anaPZms5+
/R1PCNy2bGGToHPEOyG6k+zAJllF+OEVxrwajN8pmcOtqfQtQHSagUlR7nWYUivTB/2zSwx1SKdL
iWwCoBp2dNd81HHcb8L+2o29cjfqlYP3Y28ZGJO9ETE8i3DrmFzcjs3kwEboX7kNGp1dTzvDD29d
1TJQ4NZaGcuQ06/Yz3sA7uLqXtZ6vDKz4mzFEY9g0V/gJeymyIe5lAG2ar1cgEPAz1mOL4Msp4Xz
MSMjWJghfarSfTe9xF5zBv3obN289YBYNSPpCYK+Fv92pdjxes7RH2o4nzUYeVOuy1GF647j4rrJ
xUuyLTV6BMmICJ/HlRfzT9YdI4nOzQmyBYCpewuNNGjJeXjKlFvb5TkH14iMLi2UhyIBXpEpEhU9
/Yg4lCuPRZYlkjwAJCjtUABqkBPve45lYM+XFA922mAC8tGUCUWJTrtWTr+rU/+KgGtxKip+YiNR
6WlxQ0bVjE7Ecr0V0TPTRNCyGalSUdWHMfZWceSqK2xpHPdsTr9BVm7NJg04Q0MzNrtmF9YuZTRc
c+lMhV1gB4cyKIYVOt2u7Qh0o2ViR+w5Cfds+wOzqY82ebaV9hDr8CacB6zqqNzX/lBhk1esYoVM
NhPr2j3Pahy6sEdCh71qpBAPmfsOq74hFBygWR/FxJXsabzjMobZhjM0WLd3vQmRkNNuxVySwx6X
XnfPioM9RZ1Ea2O4tdldFfoAxwJMcxe+AwAcbe/TQiFam3ps7+YZPq/vw+v3K/uNAwqQ/Jw8b9WE
O1xCxqrrWo77uvxQ5jxup4yNf1egHDr0OeUePbETLCklmUDlaXM3evW3OwCQquXKjJfm7ILJjoHn
K/d9awsKlsvCQDUf9UgxnEEzYASIwVj2Z+Wg840Jl9ES/ofLArbrI/cqozrM8uiiMQ3/xqmN5uRg
5B1s/i+ISj7fUc/CClwoC8xDgp+XfTZ1J11AD01Ox2NBcGCwoteIQc5GFwJt1iwuIKKfgt698ToO
Q3Bo0Hm9vY/auJIZSOFcViTHTOuS5wuf3MOAJ9ORM8OyK4JeRfkEXmLKrgaBMd7Ais4j/YXZ4mOT
iHILn4WEwYx7WTk4q6PfdAquQ4iusZYOBxSazEv2dZBna8JpFENmkPaSWV0bTvErxpSAcMEmF83h
FSf6La4s+oUyWrbsgDWTO5JAQxYTTIqW0p1DaHLBVL37A3fjOLWMEOpJM6vgFu57mC09TKSK236r
W4eqZDOii2xk6IbwzNjGBlDm5fceaQo1ehgIA/Gd2zwoo+BW1S4oN3GsIknWqsZhOAbEpebb0hUP
QZmfyaqVAJjxHAUxXCnxwmrv+kymUtUxjnS4Ki1XXodYM8LsppP2RQymz8A0OTNCPGZTQ6BRuVjC
7C8RBl9JAMUyprAocOFCigYbfXkje9I1CDPcTBjWiXHQZ+B26zIMPwM8aQDp4EwP1k+9/HMRqe6V
TvK3zITsaCqW0I7xPXsH60MEE1ns8Nezesn1NBxTn3Npr8E5coz/yBP9OLTTXuGIY6jKJp2zxt5V
/osqLPYQncs9AR5QklgWTmccbNev0CDICIrgvQ6KbN3K6RgEI00BBZFk6SYYX8bXIkZlCoqKKauG
n13W9rXIE4YjKqfsLPyNjOIwWU7x8PeSMk/YRzgO13+/VJy0yOpQPT1PkrLw0NoXApRQnBGqAwsS
7aKit04z3+OpmUDPpN6E55WVlPD8wtkZ4Qvk8SkustvGLPRR9/FtFRfyAMXuqV7MpZnxhdedoxLP
CDRyJhIhTaBzPa+1HiWHQGfAUyALSPzBDkQcdUSOeamD2rgpJx64iRmdzYnwnmESTJdQv/rJy7bK
IpMVSUb8VtSeySmbK0i+3bH3gje/PoOkeXXLOdyIuliNqEpHJilPeVJ8jQhSvR4fYW/XBzjGLTv9
IaaIPHmUqLA0zs5wn+o9lBKeZSObEQTmt8Klht5prjxlk4kHt93FTAWqgBL7QN+IYX7tA7H38/TG
lQBg0pbspCMIE2YlNhn2v6xTzWuSV3eAuDZu/mLhcbyeib47hhOvJhyWPHkklqz2lCtgsgmzi3wE
DRYEkFxEH6iNFRNX6MkadQGF59AZZ1Gyw+6KE/aDG0G1YVmY0Tbkw28UYZWwXEBTaHV2ACsnv/gM
0dOQ4Edsj7dNVb3XdvZhtN6VgT1qp2Y62UCPBhhmozraMyujHXx2nY05BNhEqDlwgr5c60pcGptw
o+2A+a0whcJeRIsrHgus+lfBGIDR4PKGexA0V0E7693yQ3VB4e1sBLPQKu4LO6WGLUs/W0o8MKnn
LWTSIXkdS1A3lsVeFvyiS1bfIeqWcJKh9oPhznAWJnHaVLuslhRvYKXLFc4kr0yYgMfvkWNvWQJO
aVEsoLoq3kQGTMTOZk2yCYnoWlNUzJyGpDRQ8b5GcJRu/94TQ85qWlkjy//owuiDw/FjorrrrOpu
1EBlpNOSNCxBTM9WfxFx/t5RgLCqSzSEoY2Othc99pE6pu70NVNttGkG+ybiYcpS2lN8DpOMTpRe
RE8OeEizNJ4Kj6eJsaQfB+chzW4pEKA8K+SInMnu7FSAleNbEqxXKvG2SVgy7nc+cdxDtkA72/aM
4LIMaciyP7jqwYDK/qSa/IjdaVwDXb+Zkn0UdNEOtZzOQkGiU2n7u0niHWzFE2MIlNH8q61mDgKN
Y20hkv1MKYKE2XIiiPigu6KlZrXwFUE39wq7+KNMvQ25FDQTt78fmvYTD+UJO6m56stKHmx0vzJU
15ZJknzJsgps+ji2WYabQb4wGthFg/pSNTv1pG3OXD9o8tHZaJmrKm29xTM1v2T0VoIrte1uLLs/
ijkhwZfybrfWgFmYAKo5JMB5eTL32vs06+m1EeNhcHJs6+2lmE45oE/U5AlPdnQdsrL4sf/oefaL
NgG5duol8sOP+ps2tscx9Ddsp85uCP6Re4S7l/Y6MkDnOU7uptTNd4B/nhpRQKxWRAea6RXqKhQx
cp1QFNB0I33vzta5481q3G3zE8bRPWi3u65iPSiX46HL0ELwyBlbnk6UJQ9MwDZxjVNxic1EnvtU
eTNvgxbz1lsukJSg5NhYrykH7k3QWfdAX4LVlLQgzRuDN8J5gTj+7r61rb9Lxhh3LNu3lV31b14D
Ui0jEWpd6ZDnj0S+XXhxHFKJs5dR95QM9G5mly7+hnpx79lZuLpLW3evohGaoxyfwSMfyxldmBjR
SmEuceuJUyfrAQbYlEOhoV88k6dYnEyfMZ6yncf8dGtNtFNOcEknj0gAuhvGQHZHrftROy29NjRS
z6RTub/Hqy7zXmrSkTg4rzlz9quuLW9CQ/1iatqlU/bh26ACZPdO3WMsD9oZb00E/0YY3LURZ+9J
GHBzKnArU/fRT8k3aqYH17D+niWdijO5NZImh8iZ3kcW2v3Me2xzJh7nb2bEAecIhMjSaQ69s5y/
FePbrICyWIb5OU6+MzqzNoYB6dkNW4Y5LmgiHzGzROC1S1p3pik0VrVZgPXcIcVz2ehy5eUOG9A8
oAK9krx1zlDtpnIAz9R8WTU71Zh1Jp7kIR/mz9joSS551AdHnAKL8qZBMcc5+TXW4mSVmF5RBmBb
g6as+HSRkCBITpyWCZYlz2gLNyrYw8nN5IBxX0BVU5ON0oQuIAXaiYlFjtxe9+qlMAWBJrYq40kI
1xEJYu/C+tj2OVzAbqKJu3N4YhDVlorZYWdczCL+LlgV1tKRr0Hlsp9XAB4rwr1Rn8g12cA1dKUa
pfHg6O7W6gm6o5cFHMGinErDprEJb7bEjZuvaLGaluh45L1wd1esyHFpE+xIT64YX3MbMADagLsw
ZoaaVTCqMdod0xhRkgxeQXxgStjpsX9u6tjZQmJkOWcrp2154oMlonCtlhq2ttt7NPVOoXMqPcoL
DWFwFfytLekVj4RxXeFZXgW+4awC+QDa+bXr0xCgBIOQwbuXptlvorB/MLuq3HWFfA7d4RnbKHmS
csBKFF85tnebWEwETPxybF30KvPcM7U211YQbkiJkmyf2bqHOGv2RfLQGOaT49C9XqfyLerZpEB3
uJ5TKhVREGlR9+5VZj8KakSVKqljz7wdlS3k7qgtqGLpgoWkJZEwLGxVLlb9har9RtDhfohRGq2C
rNtk+F+y+sZy9loiwHEU5vdCY+fSBs7HBezErChlagkyytg7lZq3SxbPbYV3JM3lrUNM2ijqI+ec
V1MWalWxRVr3XsuxPB8OjofwL810j3aAodTTG+HZwD4zhilYNS12hOsEi9Imta0HgLhybUOYH3R5
9FMwGpLCr7I0PyBawXkOFqc4S5SfI5iG1nyfUDm0ZqsLQUaALPTaHyYRcDky57dLYlJYoF5ieE66
ZSZcG5PcUvcECrgFCjAF2CPxjKW4oMJtMelHbigIJLHz6cbqzeYseNWA/ChnzDbC2JE7Y+HCR2c0
LMIuYVYGT8QNjMeA+hN8HjtHXVWJfq1SJszRGK515l28prtux4iHEEm1VTwW197g3nQWJuWwbgCj
BJzSwkY9m+Mp9cd3Jl/7XjGOQzLPSRDKKfnN3QRhK64HikyKGwZS52gcngYoJmwMFrpSCv/OtD9a
RAw6ng5GEkBJJOu+bkqy4256xSQrWbVshYUumT3U4XPjBnThgBq1WqarrWsA0u/rd9OpTohrD1Ob
sow0b6DQ4Y730d1Cop3J4DHqmzbpCG+DBJ6kT7pQP0YRULviXYdDys8s1qYXwSotmH+EMeprWXPm
bMjExEAOfWdcpVV27EbvgxGaaOV1YjX52s+aBvAF9cNBHH3aonzmcMOz1yAGHPd7DHPDOijkbQqe
aS8G6uJR0P0ovYvGsT4G3R2zlHk9LyMtj7AhksGwtcfhOfTgyfrVst3K1VW7RdT6CaAUcsqmAs3P
WRCZz7DwzAwrAVfaDZeP31yiOKW+zHPvByQXAu8fthg3kibrXPTjzeyVemXa45cfWVRI+xyWQ798
YVv2krGN8SUnAkn8F/O3P5CgxBEdBuV1Ifxdg4EMNwWmjDiYUV7KTyTxm9x5JjZD2S9T+hVnvN/e
pbe9KPa6q8DP2jqgUQxrZ4ZDYU67W8+o9lWanP2UHGs58XHr7Br96bvmGbRC1icbcSnnXhy7AuKi
aRZYSSKqGJGfW6SodWUahzpF+FSChSNmBC6BegxQs9C8/Ks+x5IwdO88khNcyu3K5nE6D1h/lNs+
obd7B4+yagVP5Bx+h/Mg7gvkTF8/cbb2iRs+0Em0QBdhwBQ8A8vHIR0KgoHEm3ubiVppoWGD25u5
D4cEFpMDrgU0gYzoFC8zOP69urgGvqKcQD/SbJ6cua06gnIbl4tGqP46KJodjyB7x4Fss0hIrmJs
VEX91Rzj5RTOiMptygcVm8fU6/JDK7tn2264q2z2A5xBf/DjP4kZA4LfRbBHUp4SOsJBkwuuCY0A
019AVrMd8LlNY8jv5Mqo5sAvAurp2E56z3ETc9W4bdlgspGNL9Rj+SvTZ/Pr4vnUcANXZZJRHlf4
gFDj9K2XcYmFoIyWCfy76EjXoMI7Ut/5fOhzXl84+VLYM/enIRU/0WQOK00JRgF5Z5VX1eMkz5aa
fApOMDILmR96sgTJxNs4BiJ5T3u6rlmlunXWsK3UQ7lDZqtCejXGg5u4IF06tIropu+CM2sVC2fW
UxpiXFlT/pLWGcJIfWFn1h1zc3g1B9xjJMqD7KqtEf28sEPYI60bAjJs8w6+Npi1JEl2ASTJlTVk
SwsNe45EIMHNJeeflW6oXZZyb8+Dt82jBcva1fddWJzb0qSxCxULngwnYqwOvc74Qeh5ZVirZtS4
4KcSdCjVpZ9u466710Lxl3HMwtuTW063qWd8wh7i/p6etEdQwdBkEgObBLajwqweZmyL694tnsw+
OQ6Rgw4KTqWZf9wGxGmaP+si++oS+00LbjaRG8+xQpad9fjuRt67tAG3poMP7WDCOaaqYeV4+eHL
benATo12k9c2ZHJaDYsJvRP1neM1O3qOZNKa1c7keMo5/g2V6JCZwwsy0SqouW+i/CmZ2/fpw2wH
RDZjk/p7swosZu7qyDY/oJAL9RDEFTZvQUCxwcwGb4IR8zaICOyBCNkNIECq6R4P0cWK7K9q6p7m
GbWy9PKXVqZPWilSs2LFmaEY09PAY3oyg5u5yd/MHBOSZ+VA9kZQ5HX9TFCAIYC7F7pw9x5tKzOT
ts5Pgr03DVdu4mwtIjB7oJdnwzG+Ir8c6U6gx4wpJOvEQG5yUT6Jk+KgHjgvb7oW0LsAqD+EoGND
DQnJYvMPmRfDSF5sGH3e6YRK98b/KJ3gaMvmt8mrG6GCcaUKxk3yaHGoXtdNCn8u86FoMWatqe5p
ovFILvOOzTW8bxpyTLO+ZTsDD0qjy+BaRrzjqTxQauYqMHmycJjyzuekAHSaNjfjxL1EwAyVlerz
KXqV2IpXqYXmLsH0s3OmzAo09b7nicY4G2yZJmsfOu5XbWTfme9+TyDtEk26x0dq1pdhJPMQpPa9
NtBolqIAhY97ReMGc3lr3hQjhm5fT5u8p4Vdq+LCzgSOFTZDRM0O2HhOBW65fMO0OAUjufNZPkPg
YM8Sz3CACi+8xy6SqIqUViDOrRvDLNknrtWsm5GygoioIjXCFmtvb+FrST8coeirSVxIV9S622W3
bfuSereZqIMB5hpwDGFFpjJs9TeWnu7sroTY5Qzvc1Y9JfSKfBLOiw8UsaHaUILLkkv3KyDbuWQd
DMANuSYfCUWm18SGovWQy3OVjxfHdG4603+rcnMThPZvVjG7nKYuWKto3eGH2Vh+Lz9CMNHLvsmC
cKTKK9nEz4S0CNXzfMjjL9POBk71r1jDv20HcQEzzkeRT5dxYA+pYh4bwoqoL6iB5QEHK3JO3a2L
KRBzA8jdl6GxHnzXMDmXx9AaOXWFUQWqyxqXqs3GWsOn4TZA8lpXoees6V19MSfYcy6jeVuTIcBN
HDIV0i3LiM6a574lyGLxnGuYfPTmR9lOx2iWaus78+2oGRuaMT3BWDkqiGvlTlEltvFTrPkJVm64
XS9znNc7sxm7jSmDbke2+yvveSIZLnNPg5NWAmB0tgCXxv0T9qmNqfkLw9S8d/kBYP44yVFIpGOb
3Yx7CJvJJFoxv9YjXKvIRjdnC/IN1onlgXPHaDmYifpNh2VkPfc4FMzoo8kR+81GfM4Wh1kgd/d9
wy638677Ef5Wpece6Yk5EEkQ931GSg7LBE6Lj9yeZDb7CX3xC7vlOckgnIoowkZuZoAhLnaeUuNG
+RyMMgU4D1HPM1OXjh+O8dNEWbE9LAAVtOl1C254XdvdV2cE4U3rvlcKFd23g5xtyfzDaqKvmV3t
1AhMHXk3MX47/pDPuSNnGjGE7iPLWblxwMGy3lklBgUB7GRapgdSWeZ5StiJ5uI+ptb14Lglp+Fp
qLeezkGXW8OeWFq7awyfPnpMwwfN83krwuy9tyPKQIoQjRUwpwvD6aHK9iC2x8SeV2EIaFEkd4VW
37oxKwLbYKenYHqRI8T00UVjS10gchER386OF79OrQ+MaAFFgHM22YRluK/XuJ/mNr4UDn5vpzdj
ykLMM4f3kShiihqZs/pPWcrwUZ4NI7VWspdvOgBilvfjrxYTYiwXlUEuwazRKqGPruG2AAXXzmFs
3IYzgZvsLIz+XNvW8qAl55CCzyvbrEIi6M6ctqy4qjA/LbaJiFxJrbuzDyXKZlC/renj2bVDc0qV
+5YD9kCIb69dNz/Sk/pspIxqbGdH4ecicIKV82zLX8dWeltrANo2YkiEe24/Q8tYkdtiQYp24zKE
wWfKhKnV5FKDi+uzwzYHjo3Ctw9o4ub9ZDJCxWh59DId3ttkXzCzQybzSwDtsvE2pYWPcJyQ14js
0YnGmpnyxlRzHZ/JXDP9BlaxijMelVxCsxXyw5iltyoGJmEBqoNdS1BN+fhUWuZ3ZZvh3hLUZwBD
m3he8t51FZvImQ4v0Ec0Exsp42wV0O+bcAJQBru3K5tLMkvScuuqqTm1LuTTv5e/X/p1Wy+9eA8C
HRnetMPQ21sqdv59SXKrxaVeYePpCRAQs8OV2vYTr3MkyGuGHod3pSvsieqMQc7YpZFNmnX5rb8X
rOMc2Vzvyu+w/btLXc5/X+KlGCf9a8eh1/pA7HXdLehQEtCAQf++WhCh//1ltYCuHDjNPAHH4lRz
h2b/vjQX2ui0vIRFyPSb4CWnVNCofy9G8r9f/f1SLOBUakQ1ELujUfG8qQvggWye+fLvhTII+j3c
6s5dKLjZ0s2T8nBbIVrS6bvMUv9edFi2/74qhOyt7d9vErJTGHmX/yi37IZvaHovlpuujf0BFvn4
nxfXTThUD2eniA2CPvaXzAEcBnyHHDOsdYAoxgZBAo0MDbPlm/B7Pqp8pG2KyYhbVKitCtNjODDE
an2QVPYwUxywvDN/P/DfV2x1eBN0emsaHlgDIqFzlAOFO2XEtk84Wne+N14Vy6fbu8+twjQWRzjx
Jn8dOFUNwz9zwAJELmMayhGh418NBu+6mdB88d9P5u/T+ntRy+cWaiodMB9R4fP+dx0kkyu3neW+
pwoffnll/LgRWsTIm+RbjxNW1k1RNcznOIs71jeC6A/ddQZZc4Kumr9lNjp1Aj9FrqtZqM/p/3tf
XMZntOoe/t6rf3/MfJuHlifZBDZ6ZBa/QHpb04Mf9/flQGt2vmqKQVGd6H/9+70en86/P+7+vowa
vzr9vQzFwn5ufIwFfzThJNAi4yZbLtjlMvXsOaDiLbvYioPnv4vp/19XfxdXmBXhDoLdmWdk2Lz+
XZK6t0DeVhBfrDFNMVzFxwiDw/7vLRV/BN6/N3v8v1vj3/3xf78sVYFVFROGz8dagAo4/X1VRTOy
XcucEWMEkmij2tO/F1P+56u/d4xpAuPelgl+3Oj5lLNxOk1jho9peck8Q2MRZEtS4ovhxA2UsG+a
5F4vL4wVurWAkLNzg5Bz4+RSRdiUPCfBNcX3ckr5cO0mZZCNrPs/dJ3ZcqPK1nWfiIikh1ur7yXL
bd0QZVcVfd8lPP0/QPvsOueL+G8IgSRbliHJXGvOMcOS0oghRxsrpWtd6SGZxz4c9k2q64vWDRrU
TOBeqnlDfT+gHX3++3oVndqT1kT1bn77/IQWOMRDZJQJ5nfNTxRD2GyjkcRpNVT1g6m7V0/47rW0
Ndq0FIbTjEMkoaGqsYG+6nbaXeZXBF7lXg29/YEMfIpQ+s870xZWuF8wWg9asiwoO99MxfFvVtmL
FSWh5nGsV6V/U5yMmJcy19B6sztviMOVBx3+zPyu+f1Yj+rLwE2i/fdVj5fiMcqKtD0HaXh1RG4d
orI1riRbYkzAFs06OTKuwXRswAe9Sml6L0cjCWDjMBNnIKw+55f8fZ0VHiBAKpf5B/Uji2NOgHGF
5gP9rryGhak9fsn8Alw4BimJIws4fJKMgvw6YRbORkl8wlMRTKILCNDEi9yj1h5aq0SQV/WUmLF5
NZR2X46efhym9zK+m1eFDIBFihl3Mx+bN9x+TaY4FAL+HlOHKDlO88EhLL2dLOUfapHhrbDj4VoU
K0nd6+ZA3LSQ353B2WpXyxruUSyyQ9ME+nU+1A50BW1SopYKUo/50PxkhHJ9Z2ksBuZj88bVh5p/
9n8fUUrWfD5LKkMjHufvS7O+hu5USHr400vmJyKTLKrGMt7//vb5OEyjp7iyCTH591O5TL4oSdOX
n18xTB8+bZpq3VoKeKDCLq9QlzPH9C7FtKkceLUGyXPdiAHI8Xvzqua2eRWMyIvcGkqkhxwD/2Re
YZzLiVRKJ2w6Nm9cSBGHKRscdMTf0ytSzORsGS4Nt0NPYeopLlt7pYxASsuOdEjk8q/SiqKDRD1P
VxjxQGvTH5bMRGF799emvBvBeK8a5uujLZeY/n7WTaxcy2mTVTJYB5oXTKVz7zo/IXLyljUb2Y6J
jhZHg0zik5Tdbn7J41jlHUrW/NfHXqSoN3IuDr1maBvi0oNtoRC0gd14PCMLeBpz4memTleY90e/
Mn9yx3qrayK2PJZZkQxR3te00+OziRbjSSpquHTrnpj3ajWG6kvUae5TXtKLlarzWmjetgaYWnt8
YEaNJ7OyniwbJUntnnr8SQNOt0b6vwoXVmNY2OGyzq2nkoydOvXcdZg0v7y+3UUqhrEy9KqnVour
JzdPvmVMyCiu3kyTv60yEYDAd36mU/WyOtLVveKn4ar6VvdDoj8Qb3NFnxiqzf3IZL3gx5xSOX75
CnmkXPuHAQ1HiUmXh/PGahzB/K63lcX80Jj252fMJActBPm5iS9jLRk25he4SeT989p5v1ATFagp
76r+feRl47Af01/kkxA3Nj/5f177eGZ+hxPVhMenYlcqCtT1v69+/NIWCjVqmuln89e8JUXjref3
/dcPn599fLARcIPdRMQVTx+Jwqb+VA2asRwc7z8fe371f/3YxxsjvSmWVRHifZre+ffzqn//9sev
/PsXu0FUYdl1v/8e+q8/7P9+U6YYnK1BWhhabf4Hf98joYMtMN8B0hzkvTTNaAPK3SwMecuLontW
Qulu/cGzn0gjmBi7BpJVeG7RTo/U7tkQfXHrqMZMO/ORyK7kpnAC8uRDjJT0qnd20qFLqBlBTkPX
Doci76/6sGkJ63iTllKdEdMTCBxJ+9lIOooQk0/2YI7VQBcoHkyaoSFVU51l+FC5SI94/VIxxu55
fuRn6HfpPkcH9O0VVXa3XQtdqZ8tVniUtwDPsNBQWXZlVnd3UZFO8d5VomLDKogyVp3eXYxISTfz
u+aNkmbLuDZ2Tgkh1SL+7qgZdGdc29ybcRcfTa7lp1J1SIIxTerbGXqwwCBQqHPluCuBTsx7pCeM
NBDQmmQ1RjUf+MAlhNG9zoYMk/P0SMn9aNfTL/Lo7Tku7aX2OSGs6w7eUyXyacIVihZTHhYMbp3D
j8LrP4OUP97JWOALgVy0MGvvgCSEKECtst/SzN7gXiWtLpSEO/X6iZarv4CuY386On1i+sDp2Ygt
5aZk7kdPZ+GzLJxzqiVvnuMNP4wIGRDtjbvLsuCQmFpBpbFwz+gfMCrlyhslXftWjkN54c34VBKK
OKwHKLOZ44fmp9iAvFJ/txmBBsUIn10lIxE7ayeorQrawZn81grN2FOeEHVHgExJ+aSJgVe2B3M+
B5KQ1j2nIcVELO8Xk1nptqCsB9QnWM+fEiLOYtQ0onHacatIhTo+JS/UsjWWjkx4LwWogqlJ1598
gkn31iD8hZGqv2IzG67UfOVjU8ZU5ohM3/Sy/gMNq9LRq0t7awtKMBmh2d44tIDLcV/YyrAphaSP
b9sR+N66wZ+AEEhBb+8SLXX+u1Gm3aqvr2meLNoJY9YALMGNEtJamHarRhicUa68AsGkqFC8Jqlv
/MHt9AqTov6gCQq/PSuatReSiJBbGygNdr0IpIOJnDDao4Z9/6kZaNMS3IPtXmUldvAs3Ts0Xes9
HsXGV5T1yjGIh0JflsjYiDhSi2dzQtEh836tPMW9lfRYuISQ9CmtBdmzlCo2h4i5pec5JtQaBLVd
5KR7LfX6EwWIGi+dt0Yz0OxQChXvfGFwrwlS1Azum0VswFxD/t0rSXmr9eLbGeLgHaqiXCKLji6t
h9DOLGiD6YX8DtE4EEkAYCWwtLXRFyXFc4CrfUAlUavpDxgqZpiwpg4yxK176XXWWfHItE1Mu/Mx
sCd7tyiJyhj74UfIfcOom8/eBXCfMMFbx8yoGFOCgKpZRVASJrSe4KHrf22S6uI7hXMwXGqTqTQg
2k7DSBlyhWWjuCZWVJy60n8mQoBgSEGb6zDoQMV10mAvBCPbe5rE4bqD6vSmhPktDhEjQ3v0QA21
H6qhWu+tUWTLotT0S9WYhA/4MWwHDRBt4bXHKpKsgmkBrYl1JjZaD8y7E+T+CccOnpthl7nBp+4l
k6UnGWjmlIacj7VCP6kNjIk1c07n5iuIjU0MyBJvw9HVqVsZpqPtfYdY8GRC3ATeb/ouzrkxmKKA
SAqYCdl2A3+MYr2hNObdM6tq5SDFX7O2s49FEH6j9c73mPBAsygBFzRoxJ+O9JBjUvq46RWKWxb1
/g/RA3TIPZ1CpZUegoK7orDETxJ8cX4pQXPrjHsxOpy2RhIjNrHrntUd/zUsI5h+VWsX6XEzDYrM
a5vuVY29gYm/8z2QrkGkqdoiruHqtXIS5bllxbv5ih46rdpiPuue5MTV1FJ4BSk82pxe/XIIpwmc
6KqbM/EG8rSjTNp56JGmXZwf5plVwcVNPPsUKn7xyjDNPaZjEmv7YgcIms+Zmfd6tI277pV/CCrK
jFg91hPXwDRhZatFl53KadeedgMRygUGC2KJcis8g0nC1BXG6beZbeJmqL6GCY0aoLcrVcv9RP19
nsm1kKoXCpDYu8KXT4lKMKS1Wf4H/cok/kOI/xSaETUELGtHz23DddDV6t0dY524YL9deLUkfGyi
BRZSDynUuzmnKbshmsODIIsNjDmXt6IuVFEtHNOciJHCDjeekL90x8J4WdX0eQ1rSoHlrg2RIyFS
vjfik/XJLa2sVoKPsFDtKj8DmZBrO0RwDL9e9t09bEC6FMIFBs5eUNP+VHz8zz2nUVjF98f4HgFj
38FY8wF5Ws1naRYn24ih0Mf0f7Os46/mzF9wPaK1nUfgdN66PdETPZXRx2iIaQO1dqLfxoH+h06o
2qrG6njzdftYYlF9I6cMa1WKI3fexdmjPKGuhIoVceXOw2BpAOlMXG0XhblzJlE33QZDkOKt6I54
0cQnuAyX32JYlzEx6QXotRmjphzNlwzPAz3rqdw7uR8s7Z9Hij/IBeY/EKwTQsqBmbStLNoT0VDQ
pJ8Pklb1HopgE5Ou15t1u1ZFwKxXSnUR+Fisg8zOVrXepi8ZMmHowNav3iEXSPULdYWiorkW6JVQ
omiv854oXXrIa0Wq4rVPq/RomVQk8wnj0ij4eHoN93OPFPAyWsMCzdfw0VQoNRFJF7vQEME9EjYB
rEO0jqTYGF2NDHy+oyosWbuc+sR8zKgLwIL9UN26OHDX1UAmiAKmsC/Tb7WzXnKjT/YG0RTrTGCk
KSsLgqVl6dd5AzmGKBGKTaimOBZIjAwOWc3zpEwYur3V1KBaDFGLU14lFy/oEiIzMGav5PSReytH
YpgwkcLfqF51H9M954z1yxpAUXb+dxO/Ji1gglx1gq9WJwJVHcP8WRuluYf4gjdwvmN69B1IdHOr
G/RSdz3/ZfOuKmCINrYLohRRqWANedcD/d00cPdksJc3CpDam606FJzQKy9CLpUXsoCbprfuYWV2
L/zSX1pTecdeIWo5jEOne+7jkEwU36lPhYsLLSsU+8XViHpowqy8EGaLptdun7PM7S8aq/JX1aif
O3OQl/kf3Hj9c66O1aFMyivI2vDa+jFTnc5Ovr2AyqiRqZ+aFeBvc8Ps4AteUSkAaAkbB/nU0khQ
GM3Ixuvag68n6ldjs3YPFKdD0mFlH14BR146ebxVqjr7qLnr2wYzg9hNxc1O1GdD99IPbiLuJi2T
tW6hCguROBJoV69yg2E2zIrDaObrXvEIXsy7785CF9R0cK6yrCclrfSNs8D+SE0GH2JY1s+DyH64
LgU+xAzQIL08PsMwfqP0ob4ArgxeQC8p046F9+oC0Qg+cHJAbdjcuzJrL2h8InQI176qkt9lcvMw
Hf3W+DFMtzXnFYrp0jL6ybIUFu9+KAgXSV06TtNuzSwAfERDz6vEBms2Jaiw0o2Plj0Se5jg83wM
O6HhWvRuYOUXKvncRcRaZN6dNzM/n/xLzJdOZYH6BAvdVNI+KYXr7EdmiT5idVgW0zGyQbm7cKM9
dZWGVymOFahJFfmReNCXzgAJ90lR7nBZ7Av+V/b0dnhNDDs52JQWri3Oj72qjl+UMvHSFBV86ulW
N9/vaAamkAQLHCjc+Ioqqg966b8KkbXHtJ8UutOtSfvf3b/PKsGJOc6fTkbyuR6daqeOdHgKNHVU
06HrzaehLQWN/kgl3DcM7aOljCSZhdpZK2hb5fMtvQ4KbpXWkK90gxpYWg3RmxeRDg3zI2psJKGi
DqjDIYHozCg/62OhMX9tNeak1L2f4hys0wNdJ3Ik95UjOioHjFMqjbaPuBu6JUpbsdOn3c43t2R3
j89ZfCFeyL5kJqsQ1ofDR9rHV259Bb1Zad4NTX+XiNFw8Pm/UeiXCELBktVhlSNJhnpSzdSyJoZD
UdMr7Aa7+AxFDN9E795NU3P2aUDTPJVZuZJ20zH5zZUT5fMNkIfqZkUE3tfZ2ifB7RyWNgQqa6yZ
U7AwRI+Kbt0A/KnmvnqyBR11JfOjl4BhikAeZw1iVCxkTZgX7RD266gQCwvK101JOe/mLzZvA0Sy
pE4sLCyySz+v5MlWiC6hwvSFcAA9sf1Dibzf/z5QFPlVmqVxnH/SoIr3TMj8MI9fNeorbL+JOMWx
4eO4xzNFsEYDm6Dof6BTZhR+jsE6LlFiA/ByKsb1qHqpiviFhToRvtOh3qZUVpo6XpPpSVkXLTwa
bKTzs5Hj/CRJIVkXPjLVeCIgpgKxRa+69nGESfJKmtdqPm5Ogzwka/ex6/vmu6BsQOW5JUMSwen8
Kmc08lUOKJOyZlOuq9Ak1rkzPnwgq7/SkWW/Ot2ASe6qMhO5BububWil5nfext9RqsafdKypHfZV
sEyiwdjJqEI/4ru40NvunGh8FXSG1ga587jaAKi7snW/OvJKI8O+x07gfHe9u0oVO0MKBxrZ06L2
t6sAwYga84Mkh4LAMAStlDWYEPf+prGUCCtj2x8n+BO0KBrXCdoE0EElcR/wbkCmAVpkYy+ByPqs
I73ipX/XQp3Cm+3UF1dp0cJXhkPFMa9PeQFuI1BLhwRaW1tPRLkEFGUQq+qLa/WfZMirp4FEkJcB
4sGCNbu3FXaxHjm3ofnitrIkp2dcS+tNxArLcCO6ezEGo3SM0dubBstbUyd+aX4JOeRnWpw+msZa
2yelDO64jZmCWsNt3gM7gn/FoZrZkVUzHzJKN7gb8o8/vciJxXitRw1B9H+Wp/wJoFtVFfjvtFod
kT+vCxNFcRIX5FLpFpOs3LN+UkClKzEx/oTtWCulsnA4TrtDiR7IgYUap1n8Gdj5S0sOhP/kA6dh
gvfHzf0P/CHH0XPlMY3z+FXOFZZEqyvmW62Fhx+o7+PCSjrnJEsC5RiFvY+6/QrCVn1nKsjCm3+x
G5fhV9Mqly7NmldP08W2LNqXvrNw1JUZmsUxEZcsDcSikfoybhLzDiHA5D/Cx/GFVFjFpNpiJP/u
incK4j+nHTiWteM3OMLALPy0yu+oZBEAEExdF9zycKjH4ZsR9AulUU8jM3dUgsTaIPzXT45Ob4Ig
XfKLkCXAWgsmpAIZJiORZ2HnZ4iWfRhawg+3XYooHE6oTZROIU9eTuZV0xbuOpGKfS4Uh1qOpr0W
lYUNwGCsV+xJ85RW7RX3E4JD26f9i7OffgBKp7jUNsx75VVhrn6VbhdvZUZqjyh0Y+X5DpMNs+24
vStbnG8TyW/sGrGVY/ddWBYLaX/UQEbPv4k8uZXh+aRahI0XbHVON3BReOWlFxAcrWf5B/yTvNMR
StfNOmUo4BQ187Pa9Dod4+Yu1KLZQQEz104eWXsqQwbiuLq+dWJiXJiTDXS842utV1DIFBg0Zv38
2AB8x1SrgQPqjbJa59HSCImd6JqweZ43MikIkIybcRNkyZcfp9WzHydQl/TiN5iox4PpiB9DLB21
0ENOnw9rFon5VuAkfc/7be64rL8c+Bx+QXNCrXgkOafysrnUlZ1fujhtoHB54qvn79iSlUqoWuQf
Z/AsARrQxSxthHDQhmfQISfy+oIpaY+ClMJXBdK7Ui8h8jKr85Tzo3raFCJZwnFBC9FBI2PdGvRr
1HIbIqEmsLVeU1eUOR6N3t89/hV4n4dV6MMeaWKmLk6qHjlvk13PbATqIbNfv71SKxhudZrlz9Nf
hvPC74X1PT3IncH+9uOeehqkQtl2L5YlpvpjY2z0wnbfAn3YiTr71Y2RflXVJt3ULiSgpE6dxYOW
qfjcf+ysuJQ1SoYZ2qkXLtSw1DwE34gr5RklIEr/yS/+OH0ykZzKUFFIFSjObaDG5Hy28QEKsHsI
fVyGcxpN4YFzbBM3OECOR8eRob+J+w4giJqTpSmrmJBNbxiu4ndSMiOgXUU+bSnU7XwaDAMwBQRG
wQqRDXUPKiPzRoV7g5YbZ5eewROmv7P2dRk/69Pc3fMrfMIN9zbN1AiQGpb+BM3U0srZhFCV1gmh
JydQfUiz0Xa7SRnwe/lqJKIUuiC3IDa9303/B2NW8CtTkGEVNTKsR4ZIhG63whGcLts4yrekHt2k
yrN/P5yeUrwn4PUxDEAOFGLRh9Sc4rqrDyAmWdebYfjlqAddQZlXxXBAGxE+48FVn+mRL12zT8+O
I1/atOteAj3sXmKih+Av3z1Xr/Z5zmqIEIqEGaiu1S+V4M6nWhhUwqBFIzldRrTLVTpiwJuMehKG
G/sul0QBlhgN2jplqBDIe32nFefHH6a3erDB3Wij9nLlpkTmsklcBH9RjGkjTyxnY0xTd6ohJQng
qXFqCPBBbpdb8Un028qGigryz9xqiam8txLTFEuX3VBO9OM2AQTzP0/GuftTH4VznjGyFdOPU4li
eAZcJj1VVBRJR7trqkUO1gskUoKWcxAJeQS+dp3/0xEI1kbEAU23ShsOQV72ezVicSrD/vd85WQ6
PaYoyna177in0ogcCDROjCCr/WjSXNkSuYXX3FOuLWiAz4RBCVdt4F7xYGkbQ9GvRRuMS31a5peC
qE/Xow2sTQTtkqLrDJVnEgt5ZR66IJmSaGC7+1qhYuxKEy9U1o7ljvJ4VrcTk4GKRddPOBGO+PEt
SG3OWIzlS8U2hoP0fZyHMa5zCvLjT4dK1VM7olpXnATjcaMpB6MpxpXjauUVqCX/QvwWIZYcgMR5
rjIeOvHvvw/iVeBpdBrj4iPyYn9VGCPGcVf8klk4rCJkAjvq9yVDXNpuKRHVz/PqPZpClUathkDU
UkeDaIlcC8j6U4JB40vzw7Wr98YfzrG9ayX5xgKStzLddDjhu/KfajVxfjLZJvIG39EhcApjy4wi
pxvt0mLkjqca6DLdpt08xh9QgAQbpGb7ZpPsGYl4/OFZRCIYMqaq6kmPpr3Aj2+YOkVAl7iITMPg
pLv3psI80U+FBOqvLWrKYVdMxRESMpZVCQYirkbAkxrnsR2mt3mwL0P/lteqeSa0a7IEV+l3JH8L
IeqfBTryJVzoRSe9AWIhM6le5fwtiIcBkVQv52sLIFnz3CekpKp22CK8QYc3gY5ZbmjLpI9G8g4V
giMJQjfMkGrCIAKa6/CxbFNdzyOFPY1l/ThicEd++wiLGaX8IxgXb4aQ32UC+xsoYL/wgmED5p/5
jpIn76371qXOuIWXAflT8+Q+17C1NdmgnQAe4D5U+tfUGtV3xEbq0nD88gxhs4VmVZ5aNEv4RsDn
4VgvK+BXvreQvTVib8tfLBDxfyr1i3qduYZnmq8kCNwTRfWlOaUuyWJIT3qHxrQntWje1IPtHqj8
kulrLkAUhJfaTL8f33JQaqd5PlDr6Ff7BkAEFaBfzMuVRd7KiUXeqcfBSkjP8wkcgYu+DzXuQdMc
s6PvfqqRxQsBQKYoFHHtyFPYx51xsIaO6nVehP0dDr6JUjWtTin20icidIarLUABpgRu53Zi/3IC
HXFWISGjpx4EC7+4e6Qc4o4CKTmgpULRBZNXrboF7mufyB1INxq2mo3MMLmOfUKwYYZD2MEw3w6N
2DeBhNELqgmrnWTELJvNPKpGPqQwzRxPblir4HFsxN++DmfHGd37SOAKmvT+rlhuuJnPospo5T62
e+SQdIDPj/tqzkh5kjFNCMBS7nlUil8u83Imyz24yKymfJ+ae5sArXuca/c5+8fM8Tombnyr3OQW
6TRrArt2r48fWIVUR/ywWqtEky5Di+oZxQ19ZVoVRdkmooFT/IhC/+D4arvLbMM/UbnSUekyWcEk
9hRbUX1pHUs+Na2HSYg8IPviuONIsfStaEsSCcbcspcgPOijTZMpp2f8YgZDKqCVAiXxgkKlimtj
Cy7L96DLCbAJw2EJ6kR8slb9jgx6qXkCKQqr37Pj1S6LNkjESRvupWr2iL3w2uVl2OJd41Gkd/88
Cv59NCI2kSI3Xv//r+1B0eMdw6VVMSDJMYcWMIUb0EVSsAZTb55DDSglw0R07nWmb2Sbaju8/Pla
M0T8GRIiho+3+8paDXF9Zyin0tHJH6lBsFGX0T01/tEk8S6SrEzRjd8yPfE/LBs9b4A/8EQenrem
UHjyMK7vEM/RO03b8Ww20MfjOmpejCCfhCDgrAaFqFMKCOts0krN8/55A3iRdgnVUWgs316Z859N
SPoxI9gPhgJyGN0Ki9sav8tgCFK9Jh1OIJJ+RU21WsVkBxEGzaYci35nlbpTboLILIE7w2lPpzVm
2sKHaqoR131awIMNKbAMGkUi+sDaU8BaEkgqriEVZO0+STMcXVhR3roB9TPWFX8z78KAQsjE/z1k
9UqIlgcx2qZtLPQh/Ip9pr+O8usRW4AJqtraudZT9sdDOGBUOpi94x0Kb2r6o1Gf+WbC0fPT/Gje
eBRJCTcnMywojXCl6UDx9NEQew1L7PwnzpshfaNtln9E6niwp/uWjqA5g2P8ZYCRGnxADutM642l
6HTuoF6yEwSX4a33tUM3bebjdfpPilwW6NaaiOKRgiuNW84gyeKD02oOaJun717Rfsia4GcTjoYZ
G8kV95YJzrjFvRb7OBA0uBEBXbTcc9Hn5Fa+zSgWH2WJjjxWsBqA2SJ3YbrRzIOFDNy3xyfVK2Ke
yAl0IDYgzm2r6DCYKfdLSRW8SjQIXWxw16mHuijEKgGjD3Q3Nm8KFjz668pb4BMOCrwbAvm0i5fS
W9LONlfS0yQGrlDHFjeiTNs+uj5A8nchunIAKzUsIHvuWRFcFRKXnAJMamB95lQH/io4DG4JfNAf
sxBBA5+NoQRoViCL9CaNGBnFwLST7OwottMXxTGDZTAkKNQbEt5C16iXWe3clD6R3//7wGfqNCqB
dzTItKDhi/FyLk5pGu6DSdF9ti06Ab5ID11lTQp+FZaZKXCWKHNfvQ3qcKP71fBR4S04PAbJUkse
p5UtdPRfkeD8yLxAPs66bOzloqmwZ8k0OciySF8zvihWvIZNdIFzI8Jjql/QrbbLMtr6BZaJIDBY
fBAV+hTiwVxnjiwuc41SyUP1rOY07eJ6Z6DpWM3CEiZ5K71ylDePJfQuAuy+AJ2XQ6pSKbNTD/R2
4JVYR5WZtYxs+10dmdPPXRydyfg1rC1Yb24vV+a0GwdiL+rc3CejXq+c78yGJqxP0yfbVbTniDi8
MtN3o8LhIVCrO+3CrYwK/d2ts2EfUFlEPfVNaIl30OopoI+sIx7iNwTHHFLVIEmSClKSkynRovab
lR7lZJbg8iaW3gFJlAnHX1tZ2Jy8gjp1TT3Jn+ZJoA/bnVLSSmQRAqREm9CqWoDrH6TWnu5ffhYh
/g06vD3l3FAjBlcZ1tQYKdBnzkrpadFiOqVU9sg/00OGQYV+TjFm+kXDk8R8axpHpr7zY10eFKmN
eyPKXvw2luumFSyBSj0lYifzl6jr+R81NW39QejBVlru0Sxr5iOEQhZTUorJuXVi0DhkdZRDaNZD
D/8x/BodfBdEim5YE3qrvc67VWBrqwSMgVeVhbcA7HHM6MtvURaWm6yuxYnq4D+POMn/eZSdpA6N
0lVi+roC1QlWiU/DVPAtTpvMLSFMJZNEKyyzI7EmxSUp4xch4gnN1gy43wOvX/XTHRNbLtg4QTru
4xsqedHCVtFHAF1RloYbBMes9w1WI3lY8Tmj+GRMk7z5dp8E1N6LAntvCyAlNtT2jgM4n5RbEZfF
s6k6G2ps8fTtPL6iLDCORtcfuiL5GKJBuSSOUr/F5m5u96Aea8/aYfTqX2obetgGEBLRwc/VBV7V
JUmWED6UXMCYSMOfThrfrW5tF2rwZVYs/hGPp4dexvoNR/IG/TjdKCbtQjfOBdhelh/hqFPciuMX
RaO7ZqYN/rfW7vKNrerGjjxtD29maC2aaaVQtpmzrb0Uz+U846Pdf4JCUW4aU2Ny0UXKa1s0C+yW
VHfHioaTa/FNc1+0ZGDsUUYgF5NUVmCT9SVu1Fh8TWSrwF/5tia+ojb7nFUcjd7rd6IVHFM5PRaD
udtTkPcy5ehii3VxytaQjtwu0J9d12q2zMWjLeu6jMIPDaBOIdjSa+VSzRZz15pkx/Q6P8og5Dnq
qhkt5tsx95WiYolN+c88+2HxiqPefNOEAb4oNdBnuVTFQRq0DOPrjqypV99Rf6NT3fk694KkukIU
pYanZ5xd86q2dcJm7ydRvWqYdewwxpTYDePNLBVRqbouqGNvmF8kzyqRA4vQSobPaIyfG9unFhwN
zCnidkXr3d2hYog3UsOIG7n0ON1+Wg9Q5FnP18l82cy7jkNxfTCytSkz5YJvM7i0fYAUBWoRlFLK
kdPSrppa3k7uJZtHf7waMAv6xsXLSm07l957WxprTEzxat51gtLeN0A4iDfn3tAOv8hvIiJ70s25
UYSi2w+NS+Rp9U0I97NIEOqmlfKTO8Chr2hqTg+G0RmuhCzEi1EY3tQDJ9xkWvTPm3gJEncbocP+
8ivn1coG9U1WlrYiv886xHrRn5ps1LCeQkbXC1pVimq7S0VTwpNn9tkRmNNzKnCHx1ShXxSSASlq
ZGQHe8VO1sFUXUcFUaH5IWyiQuPVU8iMY5tks6irb5rWIdTQKFaC76ICy0/ZgAhO901j3OabcJyj
1Kn1RmWBih0zy/MOiD4XdK3UB7TZycWgxQZ923SX2pQbHhLnckaJCb9+LIMVV2a2M4IKiZfgshXw
rS9qTR6ZkKJ5HzIqmpo4lp3i7Ewjt0lBnGSn6D8oComWVCkjODh6GZzn++SYIo3CrPJeS6is8wVl
lhAea+wNb76tkzKE1TUYgWnG8+U5XajVVE55DICU/8NnU2vVDctJuZj/B47U3GU2SfpGoIArogEz
REaW9oqI3TwyIb+oDWnN0pH6qTeZImNbEG+0NF3OMNdAnD3tjqx9fRXhFX9WSJBz0y7JlBupHNpU
qadVu8awv6n0Fqf3VGdrDP19EEawSyaNn1pV6d7R23oZawyZpa2MF9JYk0skOP/mi2d+Aqg2TNAB
gqRG8+TUKNAiRsOl5MPJ0PWR/doo3DDSFL6IU/Fhbd+g2j9pMAiIO6gtRMPAaTHu28jo9MliUSBW
bDFYnlqmxTTH0p1LLumTo1Ylcds0DJD9DVezhUEz2gnJFhoYO6QGPDupZLyRzZDRIs/bT9+NBWTw
Xrk2tjlpOBCvSuVNVfLn+TvIcsu8twDmIy8qd4PlQQfH47rzhOEefRtlbROp9XNbUB4Jqal+1JH5
TnjCpNNqbTDhFsVkYyidE7IeqypBkUyDaiUxFzBNTa6YA/VtFw76VqhVcJZBvuqjVjyZAVMknfi9
zVQPhKZU+O+67tZLbtvhTkSdsSRDJlpV5FifFR/fmOv0u8eMFZ4lJrEk/jW0eoMdHMetrvbB5e/G
LehoD0r76+8hTFbrMuzKo5OATp2nanlPG1MkUFB9pjPLzAm7TTh7eadH/vxoyOikRBFeNk6PPq9A
SrQ15Ly+vRVUpDFMG92LSjndVTX7uXb+H2lnttw2kq3rV+nw9UFvIDHv2NUXnEeJoibLNwjZVmGe
Zzz9+QC5uyxaIZ9dJ7qLQYC0kgkkMleu9Q9luPUbq1hIBjze1gI+jQH40dRRFx6P8CDDwKOBbFcX
R4TzhudSh5RtIjW3S8IC7/lEetSxxz06UIvmemtm9LQTC+AUUBZgWu7bmoAI7rpyp7W2hbJAgY2Z
ZM0ydr/zDiPH2Wv8YpL4R03rz1ecVd8q/jJU/m0D24rO2jZquVHH6lJC4L9B3DpFz55DRadymJP2
YSOV9eyaeOn/827QBmb+Wt4ElQ3CyFQ+EwHizYNVCLKtahCsAyDQn/vIgGYhe19Lsisg9KyFWtn1
o2IoDxX6eC+AseZd1ONjqiTgtS1qYyr86CM5muzRIvk4kPy6N0wS67pu59AjpPUriKdyxY1buJuY
0XqMKuaeEV2Xjy9Orxr4ojTraeoKdSEvhINRTuAVwDcKCCOWPaYHXDjPFPfAfoFzpPaiXTXjkY/B
5SkSSD7gv0UpZzycPnADe4bfb7v0QmzHpp9hUapeTYfKmEUeFT3IkgbXcTGKZIy7IZSromNciS/T
kc78ygYa/FJC+noluUNz/dc7KRjz6njjLrIyQCEwMx04U8PnlHzg2W28x76qgjnPXQ4Uj3fknlnG
x3f+eE5qux+f+g1dS9rs9bvT+ekb03cTH5XqsDNfSlIXG90awqViR9qjGmjkECNUZtvUOE3IhqDV
AX/2D62KLL2C9fdqCpxy/GpXMtWIKLSG0SMKodwxwenY/XUtYfhomn66nb5alXVO0rwOeaYwLHRE
4+39Pgv3pkD+IpLYDfVsAO6bKpUWMVzhK0Q8WPdidGU8ufyq+2X52KlMwCNev29Go/BMC7cYiPq4
Ag+3doXgZdx40ckr+uZg5Ql2PrIZPxSpspPAHetylZ8zLSgfKFGZkS3dR77q3lqkQ6azboMUr9XX
94YiioeoDYcDkJdm1uMFfj9oVy4piFU6jOhsozHPisUMip2c9RXNh/sy8KN7xGukNapO0no67Krg
fvpCZY+QKt008eThn09/qM3bAZD9KMbWWF87C76ZaxXuyrY84IKK4hykLgOWgt/Ks2/bp27wq7vE
S8tdVwGjzBAvfQZbgICL6322oSBuTAm2JZ5++YPukY0KwCxV7ZOKuv0W21LKwuOhFFZ3WKlU56Tq
6qsaT0kULznvOWWPWkMeH3ryq/dKTJIM6C6JV/eYj9XfehDSdgfrlog4o+olQGts68SvNwWCZAfN
iNdRKrg2IPEW0/TY1cSDhYRjoga8iL1dde4jHZEhRQ6/N1iECLl64dqOSgBNdWf4HW5DXlrNu0BG
qqoivxHVtrOydwA/KavUblHdIkgoH5KYUO31WHLhPDjoiGd1dy/lGal8ov+T7PUmOw2pOCShI23p
rL7BCcA49gPBWN65+ym2iNIiOLkkXqYjGGSwv6rG3ONfCm6EIL0VcBWMtC/OpVkoG0a+tW4HZrCM
feOacMxcl1ZjbYWmJVddiuZV1ErKQ6J232oUOf4MsHRh8/7Sg2mZoUHiRa1332oNIPucxUdwn/eF
2WGVkUQ4MqesRYNWyy/2Uydrw7IJc+lAFEAsW8vFTc10fEhwz1oUqlo8x4qybbEAefAhoG3Io6IR
jcoFkFSXzT3DQsEteAQI+ZYOLEdkLKJV5D1RnMcZi9eD7AeUynR8xEoIIIAZgzt4jKMpleZ9R5cV
vXW/xI1EvXd1Ep56DqUEedNuplVU+HzqGhV4sRqdmD2V/RLtEQ5JBXQLB5DbFqeuCuwGxra1g74b
pJ5uY4yxlqKT48oNYDtT2DGdy/sHy0bRwUv1aKXIVnBuO3nYanBPsR6miDydK/L8S+ZH4PwS+PAN
hRRvifqGQtGLY3RGR0jbiNmvk+zzxCqqReVtrVbaSJ4C96mIRziYGB1zCGJqhNzSeZVF+zw3+iuM
iCSqU3a+Q7YHwl0dP2SNjBJ6kKsrEyX5JxXRoLTMuus0sEfQMsFZmFvaekIEowO3RLbGuTeM0XvB
pLrrIlyflslNbIbSjZGL+gC05FyMojjTS60VcMcj56pDduqBAXRMKA5/TSy2rL4bZdBsNXPv6RJS
JIkdH6S4x/KlTe2ZABg1epHKZ9ULUliWaOfloXKmiKycwxDUEaBeOHh2/iW8nSJU4mc8q4/Recjc
YSXiUH1MVJQYndCScciqqnXVedQ+oGr2a8whPQUYTmYdMAwFARQnWCcH/ogY3OCOmB8YStRDqkIq
d4C174lBgCv2WX8VVsR8bmeZGw0uxSkIBdKHLktrm4poh1d9euVm6mev8Z1Zo4bmw/QPwB+aD+zE
nBklOGumZp127Y0qQm4Qf1PJYc3NRq2urbAix1p6q2JwjQMizfKSulk8N2z7vjaD7oi1c3NXSbcF
apX3AZHfLvWT5hC52o2aWcWenwMDBo2kZlGAqljEk3U3ldE50Wh7k4vnWHXQu+pcaTfFPxpiHZUO
MtkXLEgh/mcLM/I09DestWhVsKGmXK4V1zn7BdG5sHBKDFIAQ0MzenGrLRKUIBwXSufnT3WGkILT
iPg6GldSN1SOWQzM4ib3oxF/EjUtbC6wlXqbPYe+oR70Er8PjBi9TdMaqG6m5n1ILL1JS1zJpnc+
ORDYDGa+bmC1rT1YL18AtKR1O7cHzUN9U/7xUS0xWxQA/IgSp/kNwbwQpS+1PjWp6+0koQjkwvrw
DkU4L9zpyTkWQ38dSVECqqJDtnmQv5jgiY8aEMnNYOtnjDPjjQV+eAaMRrlPjfzFzcP6RRdUqPRS
/ToklC8xZs9uQvQZNybRSIml1ppnOruRUxDXMu7b38WwSFPV+N5JwNqE21sAbMGjhyhspegxL2Xk
S5+LF0SismcsBd2VGNp2K+pRerlxkp2vootpZnHyXGuoKI8FgTTQVqAxv1Bk7s+x1mC1hhwNZjB2
/9kDJZmWrXQndMCURj88gK8tD0GpALwfUwhZQezMUlUfbZTScPPS2QuaYC5NaIMrv0XOeI7lzL2l
tBvybPKVLGzrmPVINkBA8r/mEejVVL6pRK3eJnntL6H7aZt6LE2JprrSmLzOmgUSPI6NG5ZNbw71
Md1Nu/dIIlcJmSzUCHgbFT5RqLchtBASmSM7KwaCAQsALawEs2nEcYcHyW1dPAYL+SFxQRZK6TPX
HKywMeBOooICbxQ41pmtB2dFH7Na4sYYIqZVtXB2UUeiIPcJJBOLFGsk5uTFR91CI/rMPs7dh072
YMuRfgAYQDw81gmTEqPlADAFLiLufU6W7Vg4OFkj+rDQZPMwZQRsFM9INhZXWVdU52xgWjMG0S6I
1onpO5vZl+wD8hF6TzInG+RNEjtAXTvFHpdS5/V6FTzqEmDAs+0a2Y2SqbepZMs3QRueDVEy+2Ia
sfJrHyZDZL7IXeyeCivRz47jHOFBPrnxGBXnkLjYfjyFOWmBMNTVU02df5YLwCQx0CKYfGw7Mx+3
EhR5bbR1x00pOhKwshNpX0Y3dVuo11VtgT3irt4DqUPm3tK0r3Vkkq4ski9TphDZyhvFK/HewOXp
2ikcdd34sbePI2DXbR+V69rpvZMmENzvGpyJckTUViLoMGa2kJoLXTiQ0yEpNX6qimqMgZDftJMT
Kt/961AeD7WijFHZ0ex1PVQSQvMOVrGQ/JbTYPLJEpNetZHDqpTt60VXBPHekPbSeiLqlAO8NRfL
x4m7U7CWZG6KCv3o6pWNPi5mI2MdLek1zJLxpAwrnlJChofkeCgkI7gmNXws1Mz5kSlCxRNvdbGb
tmJa1oaHEge3DLOEk5QH91xY6QH3G7FrHHzxch1ekVvjOGlFzVeyXdBEBrm4rbJSvqqG6KARhWbz
RuBJVhpysiMNXNy6xFI7UaAOKeMsL0BOX+XkCUwUp/wYrfWw37we4xEGMAarqnmmY+sT1MDRBWIe
2qpI0NtBpETdOSyyGuwroBxZtJRSSbsVmSVduZho2YiKThvA15dQYitoxk+GZI6FLTaG0/7RSjtn
FdswHYcOHQVMl6KVDy3Mryu0xmrbNkFckdwLTQxlVd+3nigMbkzfR4V/RBEKk6fabkyIj83SS6ji
M4OSOTCxAi2j0th6kVwspinETckyRJ6f7ctxRlEamfk3SM5APMn1OjmYpsCoN5ZWOospWd+ZFNVa
nKi3jW12J7NSv6deP6+NUn+kYmttAhDcq9dMCCuHl3vW3imHBMQCmGI8gLTNBHn347ueIb1AkUV/
yDXcQhLDVrbTYUklBhm/MbMjfOOh8PRlIdf7TO/8nUKYfhRMih0g1GVWsB74FUZUms9UYTHAQdJK
Wgo9o0ii3ZT/snvQK6iF7qcjZcyGWegbLxxYqogparsp/JleELXdNVlWXE1HGMdVu4FdETL0UcXq
SagUKGpKolaWr9PY6fCEL/JtXirStijUW00eC54jfK9NSp4uy3kMnTIGKJAjUDXWZvJAQvGZ+vCN
gcrajsoEvLPxcHoBnqVhB4hgnNZjGGwL6nzToxSV/THA//vq9TFrbVo2jOT1w+kbNQV9k9rI1XTk
hmwu+hpHBX+gJiuLBGpd52G70bIpKqhN1ksgdnuno0wh8h+DbxqBKTQn6rFDAgLj39kLvHAhkmDc
EcqQ3PQ4sedeZbnnCG+Rg5khPglA9zydcpuyXlOe4taP35g+0KREBuE0pOvp3PQCOuKkQZxF5TaL
EP8Ulb2JEcPrckEFE3GyxQA3U8VKLXau8ARL9gy/nQRxii2bhX1Ig9tMS4HnHqFxiHKIu90nMlSU
qYDW9NpxynWPCDPRB8VeR08YxmD+rNsCcduRQgL6Klr4ReDsms6rHxPWjzrHL8FPrPME/I+Tdu8U
FA94lJo7u9AJI1W1WqKpeGs2CA4T8wIJRJ0mRW0G5DXyzLvYMYZNbhRA5kljo1Y5vgRN/eNdiWja
FkF+iJPOunBEC1yclXgiS9tYduwGvX3wyzjfWLiLzPK07Y6v1dORLD+9E3l8ll2qVDoB4espP8Jk
dmCztqy0XFyNvwpVXOeUTEpEeuWc5KxZVsL2r6bz04skKT47UCLYTHEQBPEpQciKb5PcFw9emEpb
CpXyVyntmjXm6cAMgy56mt5hVxG/vns9J5h5SdTM5KQob3SfLHdJsLeCueV/hoq8zVWl2FDikcE6
NmupT+qnwbedEQrdHxJRNEfVtOpFqJXyQg9zkAvO8EVNYFhME3oTgIFBu5s9XXTjZ0A4W3MXK461
a2tdPdbjy/QOEk98NLL160EXaEfkgTAi8oG4iYk962uZjRkHLMspm1f04RezaNOjbqXVGm3uZokb
IOWZQdEXJP4y6vWq/NAbtjlz0krfB50lHeKsUEgtYCLRR/XDELTqVvVLZogxqeQlOvkdFZR9SqLf
AZW4aQyqW17pObAIvhaNRSIfCg18Gtfeav41E3P2qAN4t6mevNL0jci4GYbIPbdFvcIOT9m3hGr5
SvSsCqX8zE4AqxCbDVKIesBMqUzAw+OLxgZ6Px0iZsoo60w0L8Z6bZeEX9xAC1e2nYNaF9BDkZ3F
tHj84zLVwn3d1O22ocLz1ynVxpRx2gjLuQHBbgz7gJmr29YnIzgFftO5NrTwSEW4AjAOfmMQhmo3
VbexnwVXTYRlKpkjGWE/Q9s5OmT5Djft2WuBbjpm4iJTK3OrEs/TN4qtDgfddAOSudQ0zIg1J+7b
cqelUXulo5RdLEunCueuDvowr9oTGmDREaDzyeoj9ag12vynAJcqY7AaTkWH05rn22iojDWoKcE7
vUsstYcmAepGjC89ztULXbZH7Fc2on/i3GUT4/jmLRxacW+ZIztRt2/1RFbvh+zHUTqWlDS56Q5G
+p3KFcoLpuleKe6QIEzEIVHKddwr5lket3Bxqu9hAzi3apq7uzABWJg4o2BkHlhrcCnFPCxasXSi
AQpJI0YDNNnXV0okQaQwUoVAL4aTptXGj2OLuGWlZ3ozV+rQOlkxG75YcupFR07zNJ1D77PdyqRS
sAUbz6VuR0yPeKQcpGDWWTK5pGdtyKE0a7K7CSX7x7u2lV4sChQbqkHlgpSg/eRRjFYSDAwIHJpr
N8j2Waulz31sWqyX/nDrWwP6MH3drCSgsuQhGvkawCtQgVyAXtXQe45s4xTGIWhMsN6YKBmBjmlQ
Diq7DlbAB9G3aTLckICX7O3xZTqcXga/RB1/cE6I2rYHu3IadKV5h2smyk2Z2u2dBLoqpz25aw+S
YwIqmbQzJEwwwhIjbTkH0586JZ4o/3mpQlU6+gijHSqqTZhJohY5yt8lWYfwPHBmBL+VxevMa3jp
YSDX9hpwQQ1ijZWhiU0hV4V/7qYfAYXE98ocBJmxmyA0uUJAoLCb0zD2uynxp5tOh03Cbo1dhl33
z33OvkQyU+UmY3zNU8uCRKh38s30gTEq5Wl5ZW7/OtcZw0mz3JpMJUZuAIzEPO3M4lpFmW7mB4qz
AwFRzsMUS0X85dRHz6HCHMbtHYtRdTJi3GzH0wVuyLB8YIQDrF6prKaPKPBuBRIBXyudhFGvWu6J
GMoE7pOYC9A/4deyBD3EEuoFIKA6dGGsUVzEYne7ztPa2hXGOM1bY4IS99dbSc2ZTY3eetYqF0td
WGEGxUorxhrJazuK27pG6TnEOLzL2QK6GixwNQ9PijkWgtREQoaHyL6EAfs9De+8qhIvFBjBeMZe
ATo4M5ZGRRIa5ZzskLNFW+Lw1d5T3Rw5hLZ4GZonxFPc70KxoK1k5WcnZtcdUcmE5hQONyqmxUtP
YzvbUV1Z8xTZB2cwxKZCiXFHdbbbIc4ibTAT7QApG/k6cDB6YCtmUfzoohuzYXfnlf24mik3VK8R
+PRK+alQBVXtsHqxA7wzkcjxZhpC8eDpxEsc5Q/YAVhPsu+QEaMSfOdblVgkju2dyJ6BkiB4PZgo
6O0gXIuN2RyTVHL2UgAksO8z7TC9IwxXDy6mQevp3V/n/Lfn3FA3diQz8cHtkm1DBmujB0Z31Xcm
djaDEt97VLgBAzjhN8TXKZR0qEAOiMu4Yad8ZdPbzYTUpde5alwH8PEWYMqaazWgIK6asFl4aOwd
+XJ3g7yIhYc0IvG9Z3vXOYTjXocRb5VVtyPVhcCwSZzaAm5h/MuwhWAaVZntnuWcoYs6Q/xa92PX
00q+dPPpH//1r//5r2/df7sv6SmNeraZ5b/+h+Nv2HSAamZL/fbwX0cf164y/bOa/tl/vnbxrfVL
evUcv5Qffukujfn/5VfGX/OfP0vrP37d4rl6fnOAKatf9Tf1S9GfX8o6qqafQD/Gb/6/fviPl+mv
3PXZyx+f4NAm1fjXXD9NPv34aPv9j09Cm67T62Ua//yPz8Yu/vFp9hL5w8vl91/Q3Pvjk2SZ/9Rs
GcUR2+D+yIbQP/2jfXn9yP6nELpp2LImbMMy+SRB4dz745Ni8Y/4ZzaxlmbbslA//aNM6+kj/Z+W
ZSqo9SuyaSuyYnz6d7/f3L+/7uc/kjo+kXStyj8+0UT2epfHbuk6HFj0ryyaMIWiqZrM59+ezz5q
3vyK/xOZUWy5jp8yDoOZhkNojjy7gRntT9fjR7M/N6PY77RjU102ZZ1roFjK23byhLxLktBOWaLW
gnWMQVuGczuGKYJTuQUJEdYy6p9zo8xxqTNehLltsK0FKLKxcndeKea+1ZtFFKuzj3+dsN77dThl
25qq61xa8+2vG8oKwlyEpg2WQDfUDg03W4IyXZuZvkKTDVcXc1EVOg5GxhILhXVbPoXYHkmBvjSN
W1UhXYmytZbjCIG2RJhmizTGkRAoeae6uyQdlsj1bgC7zEr8hizk+T/ugDLepsvbaP/UgbGDP91G
kE26VdpqAo8CuHPkzR4qcpia+N6pYEpVErwamB9RrD9ud7wuvzSrywwilbFtGePo+qlZScS1kUKQ
WZNcmo1UZhTQcSHLibj/JP3xm0H03li1f2rNeNtaDNghygJa02oxJw4Dhzaabd3+nT6pNsItmHwJ
9WKkJl5YlWCb0DjGidRFU59IZe1qhzDDpgSXvI9bG3/zr1fwr9bE2z41TUc8mNKarv/ZRwB+0RTU
gZaL3/Tq/WtnarIQpgFx9eLaOY2ZRwgFYowk9eg23EBUWpCR+Vu9+auVi+eIioFcmugHrYXy1Os1
0CT0S8H1Ktr/Z3cuxjvrnd/0Kg01Y5Ip/haJJz0Xvxlv745uAzKEJXQAV8Y4p/00ujHPsJq4VpI1
vlBrqf1TJXpJJXMhKThq5fbhb4yEv1ozL2Ziz3X9umxpzdVKRHbtxZD0MDjgidTWb27T+x0zTRYP
VhHzcjAYucxWHfrSulafag8Fj0fvYXyWYvhDH3fq3WFn/NXSxYAoa9wXGqlDctgUC7/dWWm98NDi
+LiVdx8iU1E01hchy5c3CoYRBqY1o6FKb8b1RQ4gAeQPXhn/rYZGmTmFF3Sc3o4IV+vNxDCxe4zc
lsy6NbNxo0Zla6bFdx936ddbpIBktHSVoIHhdzmzlgE2WGguJWtHMleqmm9L1AOqBzxyFoWZbD5u
7NfFmcaEDkcMbo/NtPe2W43IPKUWTKxjYxbAgCZCskrxrkZIUQyJrdwnQfWba/nr0KBRghxDlnVh
4uP1tlFcWCMjToaEUv6wlM1HtHqvYrSSP+6aMv72txMszaBsYxuyMAxwIW+bsRWIx2bMLYNKqFfL
OI2x/ekX/hf54Gczx952hBghKGDKjLuP2363h7qhAqyRZcbmxWVFkjPAl5zHrJJCoOfZOpJINEAt
+RvNGDSi2iSfVO1iLiSVgO6AVTNxOM28RSt5iBHPkPTVx828eyV1m3BUBTGkypdXMgyFYztNxGIv
MNjwBVBV8PvDOS2OUPzkxlsMmGuaf8qPaf6/76KCbBpTFchx8hsXNzEQaRR6QR+v057NYCoduNNo
ZiW/mYLFr2GUouimbpLn0mHTjqH6zzO+PGhS6YdWvM7dGC0jEkhRkwW406TXkhyoS9DKR20YMvTF
4mYWkrWdaT62zikar3MRQCQFdLqq/OGbr1bxLETX3a4eo5LrUmrD/uMb8uusx48l8rRNkylcly8C
FRfHU7+i9rWuA3HWbjQ9WyDocBLg8z5uaLy6F4+QYhDhqSrlDo2NzNurogxhpEamGq+DIBylFumw
L+m/WdHfmYN0cgj8p4G1IZx820hlBU3WVUO8FjYaeOljn5MSi7+gtXRo+nwpNMx1teTrxz0b/+hF
z940etEzuZdbRzVl7nfbr8IIBwK93VgjfIZtiJ1TcU3Lp4+bfGdi1xX2g+z5VFlBMvRtP0EUyqDp
G5rM4PZZ9trRR3UW6je+BbC9/N38N46Cyy6iV4uWncwCaesXo6S38b8q0O4BRhejKGCuOkJ0eQDc
PKBZ7BNx6hgD9pu6NzeS+7t933u9/bn1iymwNrJwQPE/XisYdWfITStNt0RdA4erHt0j4385T7BV
ti02zYILZ7KlvRhEtfBdhbC+HM3at05LeS6rEdUffjMVXo7VqRkeCZsYQAfspr69h/2Q4yk99MAK
JGmPJAc7Om+V4PGSA8FyijneT32sbT8eOOLdVglE2bRbTPX2RashXaP6hM6GqdvUK0Dne2X92S67
vd73c8n2d4ZBasj18h3GaSR217YFi6nxTuQT5Fmc47Ib1PckEa9FLJ79Jlootv+lRhXK6eVzk31T
lPDRrtw7EstbyQHdY5a7qpQePu6IejmfTJePx1zRVe6UYl7M5kqrQvuE7LRurYBNfr1glpNmlYBO
6K2buHLAwYfuzLB4SXuqS7V6o4RoYHq2f9BqkoDEQkNt3Llmcc7721xoq8xE/kjbD6k619AEafx9
nfXLotNvRHBWIyTtvJMoSh+3TdCcaGgYIZZula0vftO58S78/LyNnbMVmHY6z7Zh6Rchoqfp6RAa
eQmxwrya4CgpNJMCscngLkPiFZGn76FlXo0xXRpFyzhoj01lrqHizBot244GsIWJloWUoQADOiM0
FgytA25/RzLc2xbzbsO4agxAIpGeP/mdBnYQXkLPc9y1I4TvSW6T3ywBJJXe6ZY6PlTMXSw3F9OI
pJtQrkzumUjErA8AE+klsmGhMZB+VOorSc+WhGHJTIU7YFJZErF6wpcDnuMVWSe8GNUwJDppfvPE
vzeWCO002TA1A+j6+ND8tEeTayszwEqV66jw14nhbAFMP318S39ZJGTmaTE+dYZqEF9dNtGPbDsE
cNZ+soxla1/35UZkd2VuzaOIZUNWZh83qI5hxs9jCB41ERaroMyTbsmX4Y5RKXEfJF65htK2jAVu
nfKTqYe3RQxI10MjvZefXOWmrgiGDHS7ghs1svfqoGKkFd0bvo9VawVgsV9Q5T1bTXoN5/mkR1BX
03jhOMHZjvWtnR7CHg/PvN4hRLKyXXuP/xHgUHD2mg4gW68/O37+7ePOKdblUBp7B4WcHTV3TeN/
b28ZoAgT32oJRKQlIXITW9TzxPClV7XHROnNLWr8Bxw88CuyqmgJp2wbIYWx8gwLpFWRHtr4Vhrt
IGX15IExnCmBvQRCi9QyCjy9PHgLNCC/gFnxDwGKhjPMtqNF37twbIxRwSFR5wl+oSBpcS9JlOJ7
5aI8o/A8JpZL7i+pz1ZnPRkNDmJJ4VjLokiuBlM5eFHBeLbvPISlFixolB489wodzX1qFBGe1f4a
Q8YvTW+9IAO7cToRzwo9X3kqBie6DT/VP6fJQEUnwYA+Lp+DQdWXhmwOcwMOdi8DzZctAzpBDtBg
BAPGB9QhyF//CfMPkieQJicI5k1sfAklA+h9UkoLue/WQ9A8h7GHcR6COmZcLiKz6cj74Y0FOQkZ
zyL+IktrCojHBAMtPS3RLKhHGEbpzUvf/KY3Fo7zwzADq4u0kqUBkliiDox2notxcsAnHgbyC8v0
v1Nx/Fz5B7lB2C0igNDYuc1ykACB9AWU9rHErCuxNW1WjHMaKOV7MOPCaL93QFYz59YoVPwuMTVQ
o/tar/VlANomPFEjzJDDoCXcN6i/ZZk8k0M9m6nzsgqIIKRbLTfQkpE7BkMIxKML0GNsXHUu/Hof
j1Q+DctIrw+I40rvxomSB0OyFpTbcdrssFmE8NzG3UIDt4VcD9KV6E8T1GZ7+MxQac1022WIMoaq
Ya2a7B4umB0UgvqxvTSK+iiJJJkHdrLpm26YQTP96rpducgdiYHGdgTOGyyIOE2fu8b+hkrvMZUr
pP3qpSLCVSeUaw+c+twyl6r/qBodrsMY1Sgggubj8OoxXYVNmJ8VNHs+fujsX6JAnjn297ZOrRiC
weUclsY1KL8Y3Uissr1l2iYvYWvsIACCro94RCLt5GbnrJO3cq7LM7P3z0nkYRPuBCFhQLbMPXeT
JqJEro0qep9+Vkx2R4NHyV7CqjvAuTxigkdQX+3w16wt+Xbo6pMjuWhwadZTWVIkrurg4BKfzTCv
mhlq9ASbFJCUqywGuUkXbsN9oaS3Typx39a4PMCSeBYeZqAlmaSZDHARWXwKW2oKiC94SqRqZUj5
NzHic5IUXJcbvoA0hG+fWfNKEk8FInmQjIdbxUdFNfT/BH103bfdBrh+oZ1rw9iQ1vVD51rpCH/9
jWTbV6HRHIvWedJjivFQWI3adOddkfYzMMr5zI6ib4MfnEOESQbfPdc6yMA+q+8DrDUwltYiCgQs
02gVWfOMjdsMIcr7j2+o8ktgPd5QU1cVTWM+FerFNgITAVxKyqgATpo9xm1/DpGGzK09vggNmswS
FM8WURxKyiXXWmCiBG4ktnwYsODj3cDHysnSN3kdvXz8y6aWLxcvts9jGon/fsmRtYplF1SyijXS
a3doe87SAp3nrV6HKjhmBAdBSK50YoEGiCboIYHL4hYjQ4YmChJxkfSIzwQ72MLHLqk2jRpf26Hx
2VHL0atzTKRY2Rz/RAm708+1ZjvLMkTIW7bCnRzAq45KXLU/7pPy3oJsCPIeLMaqyZL8dsmS1bRA
pRMMvRgCJIgyeZMGFnxpoJezKorwO+5XlTss2ExiD2mmmLen4RfJ/pw7+FLXqP/3XnP98Y96ZwRo
JJZU2yK1pP7ym5yhhFwEkGcNuAA6MiamWaSh2IIO36CdcOH6/nF7v9aYyKySZNJNRciW8ktyRLFz
CTTLAN9VTr+lGq4MpWru5FK6IXe4i9Tw3smUI2Ij87EQ9XHj73SWtkn/IEkvxoH19gZIcLAi1AgZ
VFK/wbjrXuIe2AY8uNZDrVMD5PVxg+/dckMI7rgp64og7Hvbot5Klp1DMFwLM3sBPwHCxTsVAdQQ
FH2Wtl7Pg868ImBAU6HDEi1al+qwYEF/qRT+AXbxH/+gd6+Aqo1VYVOY4jL1bORWYxY2Q7Apd3Iy
KgosCaTmWon4j9evPm7s11zfeK/J9VABs1EVv8z12XVkVA7GqmvI/E8Q05ZBmx6AGc4GtKYGPT5T
ints2/jRir2vVedvsrFS9vGPUMebejGTYOKMYLphIAtj6ONT+VNsryigH7oCcXLwXZAWgTjPmrr5
HnobLcXdXTWqeh5GYpsb2m1gRpu6DB7MIHlOMMpdANY1MWJEFB2ro7nZy9tMGQGNjYIEdvSoofUi
QLvtUFuZI8Apz4r+aAxFMxuiCiGA3lx3LvR7X2WijKRupkosKxa3/eNOvj/ObEFRnCz4r7t6o5Yw
B3E9nqpMuzU9FrIuUW4BiizK5gBbCAkynDlnWuZ90+T6RGxwZ5DBEegCVd5wlSp58pufdJlnYD0x
gCNAciGniCT1Rc4GZH6gFy06LnobnCsEVqDIIySAs0iYPrWkPDuw+Z3hV79p93IrN7YLeNVi08MU
a1w+470huax56ChEg70TefoIk+A3TbyzlTNUZi6eIQPx98vdomsENbrDbb5GM/zKShV3oeHtMM89
s1qURrKtfR5n8AXbj2/yhKK4HMk/tXtZ23NtL+lY2JCISMJnVwOt7Vrpo9U4FWm4Q9UgvVbKMmlV
AyHkoP5WGPoVuDs0xJBiq8jMroy0rZet51+jGmBjwNWwrub4S6HCuooztZrFtXRTkJOaga8Ca4ab
HCvoVordL6UZfPNdlzGkVeXCcOA4xA8CpukMJ6P0/5J2nstta122fSJUIYe/CIwSlWXr/EFZtoUM
bOTw9D3g71Yfm2aLdburTvnYliyQ4MYOa8055oxLzI48ZWpva2htZB/NGz3Or5yhLyygpq5obD1p
g1CdOysfzK1SyuWAuJ+eyKuVT7ejVp+MNH74/EZfGrq/X+Zs6GZ9H5tmP9RbSjOPRZnW0AWepuUV
sDj0ozIwZ1QbY4+W7PPrXhpXv19X+3OmqvLGSdju8sgMw31J4WkK0XOGG4uIwbCcNrHdXLmhF+eN
X+u/BX/BUX6t1r9NjqMlq7GeQ7+qSApRDTyhXfw8zpxwSY4/EqHEabeEzz3cRmb1dRppcmViN9gE
LFlG9Pj5+1cvnC9Mk42IbCE41PjvzxswTglIaMEALyzh9UME2Ix4OWhbDXU+FwPXti+Q30FJI024
rjFWLC1bNnbTM1lB3jqzQfYnCG4pfwrA8plaHNfHX7Tty+cv9dIs8/srPVvXqy6Z1DjCoDmvDtMI
BFmUX2sjXRqGNrV2plCbiru8fv23z6Y0e3XC/Cu2g27sSjG4bSdTMcjqU96VD6ZkPhKsgz8+PEK2
+hkbHGuIc/BaSHDCvq1TAMP15FexWSD+xFQ66ViK6iejWZ5AQ85uE+snsHVfinpwWam+rw9SLafH
Rr///Gb9VfZb52R2QAorgaZy2jir1aRw3id1KvhchfIPE84XQyLlQC03hDvdFEu966UYtGAYEHTp
ZQagCAdRSUQsEcwe+UYzG+oG6pX7+58K8dl8Sg0StZZp8tJobfx5g6uEoYgeR2x1wc0aC/MujqhX
T2NreVJr3TUFwd5wMP3IWe6hwjIHgEixFQ6jtj1+pGRxB83iAK3FlaY3wiOre/DjWAMJWePJkjkC
D23oxjrlAKWiUjxZ4jVqgTygLSghn2I3Cqt/JGA0ZdpU/tjwt5Eu76E3gW2hboIfTXYdDdlapn+z
BDg2Rf+eqmWgEXU7qpQ1ukPdKP8YRkFUWMU3CyzSbskEBeyLPKMcf0W1t7ICAr6Ecn6WNlVjdkRY
4BiKjD0BKhSRUnEiVyhGy7Mp8uU2j2Z1U0j2Me3kYGAZ8EFowzML8ZAqYBqTAl5B6FRbh/AXqS/e
wr7bir5EA7IYNDTHNRaXO1lX6bgravke1fatbFKdG/L9NIw7daifhO7weDdsjnRIVxONToGDxejc
JFRvNMnewjBHil0X1AY01QOiQIiGEcAOdeOm/gF6MivTk9pnp7Q03y1FbOR44LPqd7kUP4JZ5QTB
JO0m/ddiMQfoNbzBBLGA289ais07J8vQ6mHiGV408obzlJLPMGKtp5+XukuouE3t7M2Er2n9QAEd
zHT1ES7aHYuCXzfqu2VIkT/XwybMhfFikz9atq/K4oA0seq3KCHlLDKL1yHMTpJsHbsRLyTRDE4w
Tqq7aNZRa6H+6TWBo3QX2lB6jwbzfRpz2Q31yJ0jBkVl928Zbz5ryg9gbicVz1vSZidtyDiKd4Bi
v+a1VVEJ0THVZwP5cYMDAa7yW4tGevxDAcbg2XF6UtaIqyuP9oWJ0JY1Hh80pg4l/bO1cnLCOmxr
TWwTHXpRBTEuldju4eKkp6+06b1cYDbqX6kLP9lGev+tywo6NTxCV17IeqGzh9mWOWih3QEpwW//
fJjDFOtVgV1uWylJ4hWWdeQYSCTpg2iMY9jHB2V4q6rWm/vqIDARSNPXK69gnS7OXwGFFDQi7HnX
8/SfrwBxykSCQC3ACxgPsZ3+U9nRSXT6szLU2ELDDUqcRy0RP8auvHLS0i+c6+xVZgg0lO2/YZ5d
W2/ifM4omW4Jelf9KeP4TJEJXP0g38v99BZp4qMShDCr7UeSqJ5CQF5uUgRrv81yBquy9vQ3lZDv
rTlkTpDHxkAfaSTXQcdUOJgfqQxcazKax8oo8Phq1SZslZdcrW+UGdKbkfcftiSe5CXX1rTVR7Ia
m4PegkEtU9NXzeimwWvuKpKxoha2ibwGBoVBB5FqW+Mb0ySc0gaIcXutil75ZC7dHZQt7Bxl1MN/
SWhm7E6zg6902wpIOSL90cgS/nyDInFb/WPWzdfCqJ/QTz1H8/IV2xTsGoEwtAgccUxIjvSAvb7n
3LQrJ4lLL8xANKWhvWBx/FWf+22J18das7oevkcBW8/IORWJ/pT+gmffjREuqc9vxIX9s22is+XI
wt2g9fznCNVAEPdjhbFGiuz9ouRBU5sby9GutfnWfdr5k8CSytnf1hVTPT/7dbFT92kD8FPWChhW
ybFSspcsTZ9IeTsUbfSyLMNtrxnQlReCXJo9ufRHnWDHz9/upVoTamL2TzIKdUzC5zuoLM0dDQ75
Fv9g7oaJvWmm5j7RD0Zb3M8rYa+ag6HpmLbT4Uqx/H+4OL3b9Uhuol7882ZndmPTGFCqbdrKuRtH
01E1q1NtFMGgKHf4glzNyT9KqXjSYQ5+/s4vbB1ttAsobVa/wF/V0x5685qgjVbMMO+lFFqI3gNv
1MwjMJmjRICXVptPxPT+8/l1L75pFBOmrSKiZBd/NsIM+CMY8BWxXc2Eii6/JnmIbT92zUTb6mAu
XVErgTGrudtk2ZfPr/6r5X827ugGGmjIEf/QYj4r9WRsVVqjjMWWpJRXimAmVMn5jvLn/dDQL9Bb
4x1Zx4vZPjnR10jtd60YNsaiubNBJ2+SBsT4/cMsiEPorO/wCjKvzlvVH7T8dQzrHHvUck+wmOFp
OxE76qbVHOrkirGvhapu7KF9s3Q2ZDra9dKw3mMq7i4FpsI10tDDzwTWUvmCl5SdyQ/RLK9T6OxE
F220bPimtM2TlRnvBBC9CTJlSfWaP55US2JyutPWML5kbA1XFGnl+4vDTqKamcBhjQpPyuzD0JPy
qO9l2RfTFhItm70BYjXdYYPuHi+onBxf6/svQxf+MGQtSGZz8oekfvr8U9AuDL612rfmkDmaaunr
Sv3bpGYQDiucKWRSs4A7EWD/2ta6tPpxG3cgsFsXufCltNhgbdpWY6P6Ijf2qShwUkrtW0fBzkUz
c5QFcTN2I+2NDuWbIhvvDTrPX6x5lU5u1LGeyH3P2WB07hKj2ZlWdsd56dsk1q2sUDuShyCh6u/R
XIHEJIi4KLw5nwlaKhkSuHa93mquiZUvnXYwMSC41ah4Er99Ngo7TLJx1gjMMEnx3ifqARwM9onm
hc5T5iOuOU11cpJ18usJhKMGZj4KfP1xQ29XOxEBPHttUUhXlpoLHZVVJ4ZgBk8C9ulzoV+Ogl5t
yAyD7Gix4221Uz8x0EO253NLITRS9Pd6BICkGEXs4qZ5IuN6QKi3tEExhx+EKt8aRYV4mI72/Bzz
7cvUPqW6sjFtE25iz62UM+hK7fgGlhdm1NC9EXRBstRrPfeCiOve8T8fbBcKGOtuT9NMKryaw4zy
52BDwxPVVo8jIWu6LZk1kpdUFeaVxcLPm6SbbEy/4CKt3YF7jvGDzu7AaEJs8qXLtddEL8DIFeGV
m31hHkQmxy4UTxQYDeQuf76sqjfrDtYp2njqbDk5b0rChoJenNfFCoNf3kcVQoEZgMpwrYz0d9kd
HAaGdp2uju6w+q51pt8eQLRcMSncuKTgc/SCBss8B4p8GGVUDjHnjs7ct7VxUxjaS7cWBuzxSlPp
r0LW2Qs4e/c1Rce4kIkiarL+kCiSK9DqtROTP4gxMzb2GSTAzwfCX1ubPy953sm0BzWPrTpjA+wM
tylqpqxkwa3aKxvtSw402la6CjKQT1Yzz44ZRBmYvUY49haO897WmbKmlNsq9wdDmoJCN307nL7Y
o/GcdvNrkaTfukHfEanip/XWQbm95NWLAdQaUy3ZbW+f3wXl4p1XbRwZ6I45EJydA9QFCrFNNuZW
zqWDLZk3bQMOsGHnGxdeHkqBnEjBAJhygVuvpDumAr+BiTLn0REExUZvbwpQKk77fuWFXfx82IOp
uDg4ovwSK/02JkU+dKgtogrBqnQoe+1BdNYGIIwfT/Ve1wRN8cNMdInSJs91V++dNn2r2ofJzF4a
KqJXXs1fp9Z1tPz2as5uUyohWcUqU5FIjHTAYSNsTrcU0AnoOlSzSeym9kKl4B7Z4gF/6yZOQNwm
uKuviK//WirX16ErFpIwWlN/WSaiEkTtmDkYkOz3eFbdvtV2nRJU0SlXoOBIdLURPHz+5tf39scm
6eya6+b9t0+iU8rCGskX3NbO4A226ppD748G9m6IsP+3S509LKEc1tSusJ+0ZCVXOPmisENr86he
bYCtTtYL7wpNNKsbDh7zbM7T9F7UJiKY7YIn3Z3szk8bTOMd8tb6m5Yod3q1EHzh6QQNpDFYsvp7
Us/HTIrdPjSpehVv8hD9mCxjoy1vbK49K42epWE+tl197UCq/nXuWz8DtIAUuokJt+yzRkbRsNFD
dFhuEZLsQHxupwVcQtZuRCsf10lkJMFrMOVjLG2twdqLOAygsLoK4amiK389tnkMXbgcvkS9p/FM
zQZKMiKwD7BKUwIQoROH4Wo1eBJ9f2XVvTjL/Pby1T+HkAXNr1cLhpBp0Duk3Nx6ZqYch6HclXIW
kCR+5Tm5cEFuFsZaneKOhuL9zwsSDi2XbcWnC+3ogJwraNVNZmUuKCp3ntqNoVxTT/69sVg3xghP
mEvXQ6x1tobpROiQ0c0lx6jfONPohiFZVeSuShEJTa0JQ8DcQIS8t2P0VsP4SErujUXORzO8L9oc
fP4kXZwoWHJWZzET+LmOIJ3pQ+ZpiM1plg6rIFvY+qkJ24MgABeJNGHctPKy9Npy91dHZh2o9M1X
Wvhq2jh7rFrEaoja+KSTmQOraRYBAYwK2IsllCGHVH6+njeMr1T4gVjH+8/f9aWdzO8fwrliBvtz
SGANyxm79qOoOXXVVOGz8tSRxNCrEE2ctcogkxftyK7NwU+0u89fw+Wh99/j4PxRbaUJl84YMw7G
+k4L7+L0jZB0lv1mA4LwpE7dFb/XhfmZ98ycQAXFRplzVjeYFiObCHuhSFPOQd6FATjEIGqwDdv9
lX3axUspCopqSmM2J+c/H6tIrUjcTHlvNdRDeQU49toubrMgk6xrtZgLG4AVI2L+Eu2q8nlfXqfk
JkM2wcPZg0vRY0KUu9yjXQSyX+y1mh1VXQS9tHgljlVJhyYS14kL1QVGg/WUD82VKtW1F3S2OPW6
0Ed5Yu0lUI36nskmDYacPT5+Pn4uj2GyathvoINAd/TnTc5RmwLJ5hEiByR1HQCHcmWkfiJnp8Qy
9vTUK9emh2Kr1delOKl1GbS0wq68igsPMsdxZAuOTcKNoZ/NoOgszSKcOZTCS79pEkTn9gwH/a0h
HmoCu5fhNZhR30f6uCud9Nrlqf3xNs+2HfQybY6gnIqxnK1j8bdtB7Ysq5RSqgJTW/CGVaTOZXU3
EW/odkbPIQUBFTJuZasVugsMRQf2q+5aNmOiNnaRXj9L2lM4NMlmnIcvijBsv2lpcwlFg4zT6qtV
ZcFUbeauUu9HU73ravuOVA1fhgno8i0EgOQ0tkGv+4zz/WDFL1Ie+cNk3OpOXe0yct4rx2m9VRDZ
zU9lBqxey0EpaupBMZo7VGsvcTyxt7b9XEtPole3VqcfEy18AFFCnZ2FVyiHti6SICI60obR7AII
OlB+pF3VsM9okme9QJMci/hU6IDFVPUVgnG8xStM9SnS9rDL3kV6BE0ktnPVII/r7b0s2lPVq6/h
jDy/n+2nGTFwIGSSp0ZiU1fSIgESt3lazrdZCzx47MQxJqmv7/P4wB0n6TNFnB8/FVq1AFjQkl3e
m/Jtvkw/za2ipv9okhE/DPVDbmDPm+ufltk50FnjypuTZhtL+XfbSNYzLAgdMoCCphzBrWl4hQY9
KMPim5WNQSdRSLOmKt00jXYvYp3EiLx5BwSlQoHTaq+v7YPRdDAwFOmukKovSQi/qFQp/LcIacxJ
KTkK+FNFkvmcfalH/R3jBnCMKN+RIPs2QTpEmEXeI6dr1wHWTmpr12JVVfxUwQ425JgoQ77oIW53
XI48XarXwdQ7P7ve+Kj7R0uygz5bS3RQ412znyp/mfRgqEjVrKvE8DtAk/0y7QbdfO+U17DmdXdZ
vg0nzuq9DbAP5D5JcsMM07sG8YmIkTHwXo4emqiPUJqm21aT353CfEk5f5WzDtWq+imy8NQN6bc8
rN+lnTIP9w3Y16Qy/4El+haPhEsTLWSUXC5KWM8sa+YeWAcrVPa9lTFWuKze8ks6tc+paTwnFX9Y
M5elsntKpPBEypDuCzG8KYJ+XJ80sz/3KKrnzDgwASMrRw6hgVCTBJ+RAzLchUnPDKtnaCtmWo4Z
GoNiCWkX65wJlpEOZKTHj3OtP2XhTWdiaSScdPQ76KHTKLduUXX6QaYKh0DXNWCqZk32nRNyuikU
xktdIP2SB4UpNnkLDeVGJvIvr5vWdzLohhIZHlbH0xLj6otRHct2/J3s14UP0oCPoN+ZBRqUyEvK
kUCWWodWRdfZpaz01Idx5g1NoK2YV8Qz6I+k8gs81cYlkum1K/v7WZkDGTB2CQk1sJbSmyeG/+gA
cjWKfNzXSXhTdTaO24mwb+Vp1s0359TD03AbBpThxCBCcCiNlnE3ipLkPipIoK/eHbienZ19L8vq
YNZxhvRCjoAttKC0NbLLvvd5EWh0uRSimt2pH29/KQ+1kCZ8VFIL6tvVwZF9B6PcUwVC8at041fk
vwiC6wIofvMwRF8FIns3qqedEdkH6u4vSfuodxkmEsv24nLGmZEzBCZC2iRn2Jod6kYKLifONOgG
8rwn0Dy+qxT7gP13Jwa5vNWS8qiwn/DVWSZAPuzv++bUmATVoMhIqYjKPrP4ThQzwxJJmV1o9mYh
WMMbUhtkFOnAsCc115FD6tkITmTb2rSKLrljc6+meucNz9rO7GvNK/r2GNkk42Q3fZF/y6cx8ie7
AJW8bJcmgjptFcoGeNBDBLkdzbdPUU1xK3Uf2xn5YjzEijPcy6lqQqGXTqPBEKp/ToMCPBNJ/lSz
AOCjHP4zeaiEbkBBhFE9+/IivvD/L/Ao4cmozYDyU3unRbhTEuZirXkb/NJU3um935kzWZq6cPZq
qLxq3ZTdjk5g1fJzZbcExFGgsBzze+PYjwWFLU47GjPMzAeDb8tK8MlkpsPxXYfiA5lebe3CFwhC
3bYd7kXSOptsTnaTUJdgDTsRSbfOVo7bx9lbZsVUxYxm2AxE2Yve5CBnOzdDliBcWGeZadJr16zK
iWHPIdCgyR4n286yX9p6Hn0bIjQtALhCnRF52JhgNMdeVPF9taiOi9XPOzFOp0QpPFUjj0PTsu9R
RNhjSvosUpZxOxZKxQ/Xwdj3uooromgCtaoJvmg5L1edolCUceSDlOiji9UxcVmhcaLPXXY7F5kU
ECoLpi6L7LveqckBWHjAQ1QS0FpjdXXT1RuTho8Hl3IKam1Uaa6kt6QfNgc71Ly0nj8WcNTbltAY
VmdjwTuNbqPTrB+NBGl8tniyqLXTwBle01D/p5LyL1WGWFsz5tItRtrLaht0DL+I+xdH5fci6l+E
yXfkzEVqwcOniZ9EvNnTaoGSyYEYTU9zpltB8q/bRs2LCGX0vSWEWntOnE2rr4+b30/mbZa2960C
D7hKb9QMIbBSPjhEtAehw3QFi5D93HxrKaYdgNIPbKylrkoEc4QXBJdEgqayxXLVfqscPQ5Kmm+0
vh6lTH8VNAZ2RETDMRU/ZYcVaVCYkJU+EErfe52q7nMWpyFUH5KeQR6xVrJ1Tj7IMSNwTBPMMFXI
QgfouOqyb5hzYpd2lrIhwenWHHSORwRC7LBFuKOQ0t3oKP9M2mQfk65lTH9HpR/jNnIkdpw5Ajun
JShwUN8Ha4IBQQSTL5ZwhY8uR5w38w0IQRZHmeq+LW/oaqOkbpqHNO42WophOS94MXZmEQGv7Tme
v8xzR0WvsX/GRbLXtJhtz+jiel1X2CCSZtIaXytbujfHFnw9gZrdzIUziMQEX3JvNfmNuIwFL4w0
+ZaZ3Zk1jwR5Kg8yaeT+rMnktI3tl6ZrXju92CURcW1h8SolzCJtVRyVsX2OWjZX2VQHM8S8fDSI
cUt4mpYh2cAUTDzHSp+tvvoYeVg82Zibm4GO6baQydxOliQoFyZWhEw3oZTfkAEmH5b+qJTxfGhs
YjPpd3pG6fwkAc2z+SAwM1Uk6SDMaebhOY4KiPTDFh8rC7VemBs5J0iLrfAqmtU9Hc4lz6Q0eVZc
fTjFRNRk2PMUFARbsJ7rothx1NbAVSimR7Lkpl2EsiUJPgsaS9wsyrqMmHMUhEvzs+CA7o1aZ/vT
hyW6joSlVX4WZtlOT3juoDcd8GstMZ91n+wlshtdS1lM1G6EsC/5WyO+520mweWo4DSq01HJB+Rh
NFOqIYd3iSOcOferOuYdu4yMglPUHg27bgMnZmsdqwO7DPPBTArNz0iHcGowqyzTH4TIDJtePnas
bb6ISL5LW55OK1f9DPc70ovE082pB1ebfkytPnqh/GEIMz7lZXHbyZZXIFqTsTnvlx7iCiViN82F
QtKq2aPGc/yBCBS6nrqPxgPn9wBIkZhTmou9mXfeglTUXcoc1qbzYvHMIZ0aDlU6iVNSoPha2oZL
EtzSV2G3s9nwdkvmMHmVR+DQuetk5a0Zh7TFrA/CtJ6IkUAHnP6Qx9Z0cX5S2oynGd3dwWmyw1iA
tzdGx40i6QVxS4rtDDkn5SOQgffNTtbvxfAhWQ9heiwgby++EbkaE3kP8uy+Fs9l+GVmTtV+aDyW
hFK7WvU6kx8xPkXmO1xR1ypmNxXf1alxLdXA0JnR9Y18BdtllNJzHv8JkxvclKY2+eWCb3yxQM4V
twBe9nPZ7RMr3kemtc3lfdq2t5hDfY32LPHOR1b50zTi6OMkUznWsVXVG9hLd5P6ki2E3KrdwSSc
KU6ybW72e8zxd1HOVNehlkHFMj1M2UhzNt6kekpTRL1VtPhWyZUdUb03kiJtNQYbYhB6hepeke77
IQ6oCWwtTl1UFjkYQ/xU532puESgHITiHNuKkG5dwpH7wXLKsVXa6A0ELVZUuxvZFU6BnmQbUVa+
ZCxBU+HvDKNjoRGUrptomMynZMDcXXZ+wT6HktIutEk70vQN+TZMextVMXbZHIO0bZ8758nq6w9p
CDGGaXeRET11w3KrVA4nv9ADtXm0l/yg1wR9WOkJ8Md67AnmEIgTDeasMG6deX6k/XDTEUzuSsXo
LRJhxNpw7Bv1h9N1b6UzPLG1ucUlLIb2ViNQuohzRHSZ5yT9o27WR3QMm1hXT4lB+kG073jIjCx6
GIx2BwAFHr39SMTEbaoaX8uu2Fu2OER6+LY0xdech1UpohfJ1r4AwjbVl6K9zTRaPjiPqnk6hLG0
y1kzQ1V+xYN1kOXxGRkS7C52MU66zxfrwwnlfWNo2xo+a1hJu67tmTUN15zJ065sL7MpPNMXgeHz
Xchk3kG26VX7NDuLT9Tz7dzHxwUQInVrlrIQSd7dVHHcHmXPlKSNVkyASuxtFmteCJYFWv+WE7xb
MxdOJqLq3DrWBc2qrnNty0JKVHoNFknVGgLZyb3GYM6sc0/WfxrqoTJqDxHOHjkDvd90ly/Sds1/
wTkY6J2+cXTpBWy9bosAXwjys9VPx2Rta8GoAGpR62MmWHsdwn5jW78fhHVaiqBGntTH0n4cBcJG
a5PnywEkiw/95FknmZHc39ARQdETKmWhtsNsGlqza5vvUV1u5Wk61Lz0oleDVsr2MR7eDvUcUGDE
SBgULckvKQzR2vaJito4RMEQMsY0ClafRSOvokNjWZvQbvcdC0JDI0IHMt7HvpOUG6WxTooCAxOW
haqV+7Qibj7bY5o8OLGyaaVmR8dvG1rlo6ZZzwsn68YgXrWVdvbMFdmNdVHEaofWXk+DEbu0Vua7
MpnvTMFWksUWnYnh5opMvR2zCbNYyBpZC5OSQLc3s55sidQTSrkjMWgzY6sWM5UPJfb74dA7u74n
Gxi7V0j715a+ycvPvqAEwKECW4PXjMYG4XCQLpXrWAUCddVHS0raBStpo+7MtN7IWRrINzaJKzNB
2aQD+XQRtwXKJs+Il0PTcLDRxYGmEMZnCZiw4g7Dd8KO/YzrcqPJf0T+gvyEBFe/EG/tSK3YjgJi
GgIjIWLHtO/5KRtV67dTqPomnE5pLG5S/a3lYQ/50BNZZYsd7SxLI7yBOk64BGRw+EXiS/Et2XAe
J3ZXjd5mW/ELa2e15rYRI8nSwgu1kFg2ySuAe1bqY97nlGRaaW8nVkB69Gs4hKTK5N7QoaYY5kOR
g9XhrvU68waNBT0zPNWWPMmeXOKf/Z4N6kKqGellbhqZCEUiagWJD/0gTp+NKtosnpYSqoGRUzLl
oO6DEK9QV27TzPFhMCH4ISRVgN2yCEQv1EAi5ga59zc8N0Fp90FT1NwzMnWH6q0omntiomdaOvKJ
iYaaD1GRa1Irfvu+VPf8YLAkmY+pk+0OxJWK7HPEFn1MhTwqthhXtIRXYqOwC1GRy4qPA9HvnfJo
Y6ZxuJZg0ZNqkzZO5jVVx9aw5cit7BJRbcBab3oGxVL7OLncZlE9He1p4ffh95nkH8YDyx11PTzm
4fyolN/sSQFd4w8RBuGQIKj0OGgOL9Xx4ahjRXvEUZ5zVB3GxM9+FH1MpICxa0o2RBVVFy3z5aTY
xJPws0LzZIsDKG8Nba1bxiNyd92vgR7kmSCdZNnKolyNfoGFpH0hNC8iz0ityd6Y9INoyeuSiWmb
mse8LdkqA8lvM9mP4apNyG+zOrnJouUhqdWtCkWn10k8zZJnpVh2mqrsO5NTg5jeFtu8G5HNJoSr
ijFdh8FGWsOCdba2CVpfeVsr8kaWSQohIpOqHoeBNAi7ZNsoljvONpoIcsxm9ki8P7NabvIl35ma
AlUfs3kd9ASxKYj8cz1jYwWsgYyzdQJll3mjDETrKcyWTgbwgfyDVayPjDzMbpY6Csp53kyWBnJn
M8zjQQ5/Tnb/yOhkZ2Fv5lDx9UkEbBUJbOPR7BN/sAxS0KUgEHYSSIP5YEhvmNEOSpHuBKzetllu
2iw5FrTeop75Xl/5ECTeDHjRpMQvycikkrGQzRDXiN+zw9BUT+PEqSvLZCwvubfM9kduUTBOpxNF
5GNNlr3icFKUph2pJgj2/xGxfcr6EWQ4vZUw3KdyuctLexMm6JNHPcjVhxisOhVoQDwBOfG3tRwf
CcI6csa5J25sb9vFbug+CqRHYiAfJTMe2OjuE8rRw5AEgsAbpy93Yet3udiE7DEyqz6SsrgXpI6Z
39N6PMnctoi1cBToQmgohVZ8xyFbJm6mTedNfAeQhdi5II1uqe2/t/X4vHST12HiK9tx2+vEl7d1
oNvLtsl1dNQDIYkiUNII5dujNBMrzYm+71sAp0lApsGm68Sao7vVqvGUzpzb07F/bBvRbNqxEYd/
f2kyWRxsOXsalKreYDpsCUyK6Teuv/v3j3FcTBTy/6cv//rC2T/59WPmcvl/P3BW5RE92X//+deX
//13V7786xuJfcDLOJt7CmTD0Ymy8fjrd//+cvZ3IkzwjP36ctNRdFDSZvH//R6dqG3h/vvn//Hn
nH2LTuI7FM52d/b3v13u7Ef950q//vLXv0nyWt7PCBT//atfv/vP91EH76qoQ0KTs9qZ8U2tG6/A
+vqtkUvdjdo3D62G17wW2eSKsPs5S8OzOlKh/7yZdKlztmJ3LJXCCuvC+vXfWjm6HNfAhejKjoa5
t5XBizKoUpJxRWVwqXNmg75acedo6eif/XkdGWKGKvKu2oZNEaDAd015AFuVf0mNcWOVy2vS07Nc
GvR8sYW5obV5yE3rmon/Qu+dq2OsANXq8HLO1A4l+yB4+BV9ZjVxOHBy4qtr55vc5DdpXz71Ru5q
9vI1l8lY+fxG/22I1GQbxwLCIBVvi+yciRBm0Q7J1NAbJekv6I1uq0rOymZTMs82lYgJw88qbGZa
buzabFV4j7KrZDY9lPWEPMziaVk6dlUc5ws9ve9LHZdViYq2yFJy5eIrOo21Z3rW5Pvt9SryWa9T
SCX6DYtbZbX2fpWch7Z+Rbt1oWe9yiAYFY4DWeB8UESLWedwU6qtMXfH0uQsdNJIgAOgeuVCFzQ6
2C6xBSqomXXrl9j8t1FemE4ThyOrkJ011OFhSGX6Q0XvqG6jI3u8K1qHi5cDBmiiHYbGca4zWNjh
NZmOZhK4ljflt/AOfWd+YRcdoWb8fFxduIeOipMcComuI9Y/e4CbJF9mlUgg3EIs3UvIGS93DRIS
DP3h8ytdGBCOiloSPSIILxQ1fz7CU14usuDB2E4JYISC0r/a2c//t2ucdZYjdYLI5SCYSHHG5VSE
sZgFn19ifZln45q3gSDDwDmDCOlsCsDwxRJN9MC2c+RXu0p+DELfxYA/rzzwFz8Y2uSrSwlohXN2
uwaaI5Nscp3SWl6HIn1HVHRa+X6ARP5Xb+nfS53dNUuPhtoQyB9ETjrakpH1bdvPdRH9/08J3LJ/
r7OO+98eI2mctcmqeUuybjzIlvZAvM81SePFUWbAgNNg2DiGenbb+tlsTIc0oi2duaAP1R3ezP/N
J4Orz0HDALL9XL4i7NmmTc/bIACegtLsh8SOKfN3dvVXBEcXlhtE2yvt3NAM3tLZHCoPTpkzQSD1
WvKPmAz2BQP3f1F3HsuNHAu6fpWJ2ZeivFnMLFDwjiQIks3eVNB0l/dZ9unvl5A06tPSudIsJ0JB
kQSIBsqk+a0ZHUjpzKkpqNv8OHt/Z9r4ywvPQc5soFPR/iRr1pogs7keCjKIqsd6hvCT5iwjWyV9
/zfepL/6p7BkEUnORcEKWp7MHy6IKdMJ4UmJCa9m7+wp7BZDDYUj6U5Jaf+NxucvxFueVPARuugQ
/OP8fN8OIrO8ktjuIXsmg/+woCLRmcP7NPwbedNfDRAmOjMyn6UX9k9CNa0p7dDqpT4vPxaj8kGJ
zzF34l/9Vb9V09z/OuT81JTz04///Y8qcf5Zuw6tOfz3f6A4R544Cob+TXHOKvuPx7esf/ssmx/b
c+Qf/dGeQz0OsxAZn1giNJcL5bf2HE/9BQEcxlnU/DK2/sf6HPMXmYvGAxoRZHzlUv69Psf4RbN0
A7nxzQ2Av+P3d/cvJ/Gv23PILvnTCEZ1j0ZnDC+Kf839OavTMedxMmbbWid9cBVm9l5GxIu0L0j4
zwQPxv5kNVS+OPpZjMGuD8xz3uOwoyNP86G6Fzgdc7/IgVRqlFPqaKxQV3gb0C7aZlkTdkpNC2dS
kaQYheuCLtON04B3RkPa+VmDLaOZk05iz/vBdpRVEusKyBFagpJlN+WmaWZ9WppD3IbnnGGmYr8y
vKviBq+F/TkjSlm0TQvl2ztX+RGMUvuQ1GocF34exn5fpntXq3kCKk5WqM4uROwCI2N8x/EK/d1p
0fvtMb0On8bB2RE9ZizKwInZ1qfrDjYF2rhbON2QLLPEXuXtTAlmRqFqWPBKSaUt+xKyNPOu7ojV
KzHyeS0a3uPQ7XU7fZNvaxTk/6b49ebZvWY9fl5br2mQn3akUl31Mn1PNKQnjlqxCw+rz26OvhJo
6flz1yJOCPNFnbZIZsJhlUQA0LAO7xHwazjTJkRVM73SzRT6df7VBhldNE70nleCT21Qtlz315yD
36ht7ZfW/EGky7GC78QUBSYmzOYqi6ztIY8XTYYVsciTr5Du32+/qb34Qylf6x6zdmmoX2qulTzs
LyFNzFONrK4jKrpRaD4gjO889QWyuuhsdWAz6GFMXyTYLBoh4PztaTHQNG1H6pfcy7Ot6WHqLkgg
NTBHddraksqMFvFb7dn4DZvgcyKbMmyLdKWqwb1TfnABz4smN6+U9XzR8nqnZ7lYJMnw1KSD61PW
XbvN6Ofk9WByHd4ddFkDcofF4EIy6Tk1xBnlTJM3XsIMPmAt9Kw5uxy7hTJATk1bjZa8DeGoO0PR
x10aZLuiT+dD4NCRblUx2Y814RdT2uRnOJcYmZd538wHPW6Qnyla48dKeBlMazFYM/B+2e69SUVc
1FbvmbzuyfozFkNsuusSr9bCSS8Avw7cF7Cuhzlpttg11x021ahFUGGGDvcY7aEaDfZxUn1XE61e
gM8TneSYr3AydIt72mumaTJQjciQJCPBpGJ1cF+2xqM6FbuGuplFlcwJDIR2b6njvZgiDI7ogP2u
8Y6g0LYftSFwJkYtps4HC5fWKucW9e3hBTvSy0gA73JU04ek+kyUeLyLlBVBoroa0axnFsvSnHcC
48wYuWCxXbCLbahCWgd3mhlcxsn7oIGeTFISYozY8wsn4Izn1Y5URASSDfGc8LFqlpS7SuAHjIjC
DF7VYnhwdDd6tLVhOrWVSbXWEFZHznsDZm8pmzYkxKL1RhQrxIf3c50fit7YxXFJ/WgQR6eG2lDO
OlmuRZb6eT9eC0aisVK/aNihtnSUFH7Q559DPJAn0pakI6MtjEIvfBqEtWi6yFzmphNue2IJtAB2
GO/4jPayb7e3gBDDomd1IEQ6SspX0U8gxBB5o53RD1xzNaS238gTYsW681ioFI8XjnWoQmNc1/2j
jU92SRDtS5sGXx2DJJPkLjYysvsVBl1BYOnCmcvXIj15yfh1sujMm8JwWYeAxSOINbGNAyTfchjn
jCjlYuEOwVUfyzUqxqXnrZEENIvpyaix72Zm/x6HZQ/hwyDmJqG29rqIEMpqx243WsBLIt2pR5Z8
McEkXgVk6TYXVm25b/RA2kpE2q+bQK4Y6CQGZXZXbqASWjvWDwVekaUA9DX1/FPt8R0XWn0VbiYX
kDGXcm/szaB4oiRh8DVXUBl5H6qWAJSlmqw08n7Xhd96Oy4WAfX0U7bqLeNMhbLwc938rrTELWk5
5OvQxRQdzDukUMDFOf86ZFqoCfgph7jcSA+Odgz0Ccb92hbW11ZYBTaBER1l1WVLUWqSaosfKivK
l3ZEv3Xl9d22ytQSeiiP7uOJVhB1Qqk1RR0XJzPUWvlW5ohv31LejqKnCnmkHheRi/+ESHeGBa/0
a6I5ll3GNRou4nx8Jj863A9TttFK+Ty9Q/1oa/eRFRPVpncmnoHwviE33kiM/VDDVcy2+93pW7E0
M7fYWzmt35HbVxuLq0hV7yaTpPi6+LAH4nd0OpoFNR4uvD82kGCVxlJiIuazObs43L2yPc8ukama
l95ZjTfBVprdGqETjalFQO82rrtqAtIe0OnlDp+oxL/zWekXMSiIZKNUkl/JLhzS6bFsvS/JSBQx
CT/RpkMLkuIuvszTEPhJX5c+uWTlJQ3hAoC34UhyZkNxpp3iydbqcBFlynrEL0JeVZL5tlBYDFgt
DcR59oxfe+VauM1ihLhN/WjGWPVh4pElOPT2oCH9ys6o2DZq870Jq3JnM6lbOVnM7UzbRtcRnt17
0bZ2x2STuquenT+8Zf3aJO2Bbt0+UB+tSlkr2M/2gwm+rTDIdZ276S0mStuOj9fGjs9tmd5PeXJS
45Bs3zx6RelWr2YduGfQtH0Xxbu2Uh70GLW6Yn9WKqXEt0UCAnBlnDt/rIZ4VQZauvBwJy/ia78y
k9JaovMLzwWic6EOOcUjzEUjPmsN3W+g7TWtvlPbcjkpSzO6nwr3LtWas5ULVi5W3K+C0YA2mhBj
e9ZRcCMvxy7ckRpwtAKNBO0m+ppGw+z39bpPYm9LwuaaDr/VVEZoCiKannSMWw4SLhOk+mNsB21D
1Ldanfu8uuh2XTEd2+h6ErErEVGUMlSwWXd5q6zjGAFpgDpw6MNDaPcvqYkHp9G8L3NjgPNemrZm
Eh7jJaqJUxEA8YVDO7BB9bwnK2UR1zMVu0RMOwNpj31/qPVJ8TXQ/UamZFtEnhul2FUBWk6FEPO1
o+j1stfLwXdaVBekvyOwzF91MUaLTChQWBXJCCrenO3U1dSkWlSNTfEaqNb5XqhbuyVD3Bva+n6w
A5KMWDYu4zSkMaEnWTCHlzxacDhd8OQqw3jI4VcdUZ6GJBp2lG4jAzPWeud+JgmnKewYVazzWE3X
sDA93OnWIe7V7yQ8u0R2o+MtaJQPisi6y0ft3CXzjhvt0lXB96TsX5S8fJ3HdNEm1mUchmaR9OSd
xplO/qi2VVicLUm53xEfQN9ycEAf2K47VHeUzZm4ImHdKcyAuEIjKdIEotqcLjrGXZwGyiJmchow
+Xtuz8huxAM5yv0qFfWhdOKXIZMkQ0v6c1C5l6Ykp7jh80MEmeawDBXjq0kGdKNeG6/f0kz/qbks
192gJDqdHA2Eho/OZN1DsVyT3Nz0ug0vHnMOogyZeKjl28F8ChGx+0aOREnL4eIJGveHBCMn0m8u
iMZYTb23rsR8SkP9m5c+9+WBnuJlBbBP8xJXfmq6K8/kBQNn8BNsCcswLyH2dAR4SkuZll0/5xk8
J8+GE3Ffuruqi18dRYZ0Zy753Mm7iVp3CJytl53Rdt3RNxrvoq+W3ZxJnLrrcufcU3O2S1zMvG6G
uqRcZAqRDG3YmVusAxkNid+dQFwalcKBiqVV2QbkdtdRDiOunpzO7s+jhgkvZKrea6JGv6r1Ry3q
O9be9ZGKixQLi/2mZVF+4mQuUX099PnQXAMDsYBqMbhadvXFuy+chm5m15EXDi3JGg7Lvmmfqzay
T6MB+xbYpYoq5bUN24DAvF5hHIdlVPrmYEfdA4TiWtGkEI5zTBAXK6wqdnZZ6l4Dk10ABVOe37Lv
8FpWVdxjCckTpyEY1j0F1Z2XH/KJ/Rw3WuKbg/FS5htH7hX0IU58itE/zBCxc8AQY0XsstxwZM0e
qu9aGHHacm4GTCwsNQZ3mZLAwdSI9i8g4DN3lN7PFeNKkry7cV17GYSj6uci91bcNE+4WOi8LMXZ
DPDfQCoQ+2b0vikXf1zw7dIUDvPg4KybQRCEVpnKKrb3ahZFS1LW3stAJ2be7u/oiyF230REqfSE
6JrkVjQkO3CYGF354InUJJsRSycVrDf1kBJrxBz4KqQ3q9Rv7rllOaSEpowleRuj59tz85Hn3Y5E
XwskksU6VuL3OWheh3I4IHomJp9tnV0xhTsBlDrbw9vf9BkiTvnc3LZI559y5jb0BBWlyWcVMVFM
++2+HqyPqrhk4KoPDQ3HVmoYJBP4wu2JzVdwF2pCIdsUFGlla+m7FZtocKa+W0V9q63FYE6HThCZ
J7cEQR2KS8fL9+pkrALVTKHElftsNPNVVsGuKt2pyVPdb9s04+TNT2bhug9Dbh5zj5Og6gRUCOXN
VPL+TvJmuiWMJ8T5C09UyOKy6dQVYkV8Cy8lCm3ZsbJVQ+WD/UKNRjZ7v+03O9fZzXJT5enf/+e4
I9F9HiICf4SGtFeo6o5EGswUXSNWDarVheNFjxW2kAr5+L6d6mNVFCn70E0XdXRRW/tYjeZd0pUX
YmoQDzQnEoujQnhHK2tOxsDWPSlytjtBYPvmpJdIlPRd03GfTFqARKpu7KVMn1hOgzGdS7zCNO7Y
6Wa2w3AbBiQIjoK7JPxiT2qwd+yjNQekcZVTT3/FvB9nBkz0ZDuPlvs5nB6g+Dri2Qt2X4Zp77Im
6VBdj6soAx5vR+7e6JIBWWDduuKlO5V6+zkkn5oY7FUloZNe1+8wR38tSbhFAVe1y8k5RgLJCT3O
PvM2AaEql05r8xaCQc392saWM4frRBHYcyD9eg51HnKry+Psqh0OhpqK3JZzsYyCMT2GqckznVXp
Rnja3KsRcFeEkXLN2H0Au5znAuTBHGjoakLeE2QJX1Ba6mhDffFcdG+Bhkzbi7p7YhbJ3VcSg7kq
uFqdnLnlCEGp/NXSdQ+LjLXmmHULCVoksX3G/tIE4+l2O0BSYuJos3dJUek4NRZxnezigqGpGyve
1MTHYAlk5CoWcz6XPNYuz80j+0PpTVwcNeXDI+iJm5NvkbnRRzSWu04K2wh1f1GTrl0OpnmeZqjf
CAtjXuyyKXnJWLjIi1Nel6rOJxWhuE/SbREWazkgKsl8DrEo47Ga17RFI5NnF2iFYEdWD7IkXyoI
xUnJucdUejFUFji/vp1gttmGyFEJeKfqFepsWCQxwgJYYKYAm19m5Gz4nUXYjMMuLDFBh2hNaMG1
fAV5D40AVJ50DNk4Ud4nR2HOaXEa1Oy5CzDoMnIpOggZC6vpC44I53ZsFIOhTje/1GTm+GrGmHs7
HaZ8zwVOvs54q13eljwReGiv2qDghA9XdakRr6xlxqLHpS4c58sNMktyXu52fHFTkzA54KlOTKKX
RXcerfGSyDamPN+bKY665IXk+Ddjbh6yeMyWUPHzNnMR+ZYeYl5rIOtzMJWMIYzVipqiG1SVtl/N
ynR0Ri5ie2zmdesp15y44tsAeRu4x7BmSdZ/2A5gUDOqCJPW8vTfpoDRhjX2QouwJt4pqXXMYG57
z3J0ayJ93k0G1holGFIZ7YcjWU0CyJC0XqZmEW4ZzlvmZXBJeZuMEQUNZYOpOAIyM52lbexqhtoF
0sZ22YzeVQ36t6pqn9KKeegHAPg3iPXHpnBDIvv/wtjR86jB2hJyp0oIVz7+A8tgN05LmLxJ8bbJ
VTPhfejyg4N9I8VEQ02LXYgPab81id+PEu6uG2iYVcFVvjOlIDYnDb/IQUCeW9PLPl1BNMh+LOr7
OiHwi4sw7rgqK2Ul4UyvUrFMcOdboXlODP2i/13CzZ94IfmJMNBK4ta2HO8nNYSJm9ET9FqjirPP
+ZCzfgcZs+J34Wibcuy+2Kl0bSCh+v8fyj81xln8w4S4w0aiQtBwkv7roaSuBo1c3HMom3pd0kSR
kT8gYWCRKCtF2GeTYVmOIpLQ0eSU33VEbc3xO1QaG37v1WD5MKkHO24pCBYLsiO+mXJx03E3R9Sl
uJgMcfPvkKG/yzXDVDPJ/C0ZZPyJeeKDUHlvW3hxyPD5uXDPSGBwoim21oPOjSffuRz/hnR8QKtn
u8l71Td3XPO4Arl9nZQhrGbdYU8xwB5LD5PRAbfmmVzVdwe5VlKe5RCfMgJ3BtivHOQm7WO2mDNL
FBfOxB8gq/91IWSajKZyHdMa2HeLGUhWWclzGbF2uZ2y/xVN9NfcDgzKR0liTRxG4r//GUn07/gm
+W7+57UgqX57d8s38fYvP2AejcX0gHpgunxru0z8zpTIZ/7TB//j2+1VrlP17b/+84N5WchXC+Oy
+JHxkfqYf08Tbbo38S1/y95+/pPfSSL3F1BSpBcOmTwwRR4kze8kkf4LWicLjySXrNQjcQ8UZSOi
//pPzfkFiNbW0UN59NqpMg7vD5KICgKeb9HwSPgaSXC/f/Z/wBLpjvpTyA2xnQ5tImSRSBqLgLmf
eO50IN7XmIt0Y9YjxiS5UarZMRnRcFG877ncSEm6aouvOucGLFFEEd6fFE+D3H4FtXVOwu4OauIc
fy2oetxRxHIXZOeRvZskLkGK34G9Hl25uavZ5fV3ATu+QkukRB4BZSqe0UKdkxTnW+kgoVbQEC07
mswj0nMWEQEPK2c09qXcXppMl/N4CNLnjL1nlmunSQ/WUWdKTDtelmNMxmyGtalG2tmUFVi73MyO
bGrDcpuFvKAnt7uNGURgnxb+jfJqsyOetcekY5WY0nS+sEhV9QMxf+KkYgJ/Mu3iA3ffV6C4Yalu
hC5JGaZJXQQXwD58LVAhLICyFxXvUm0PZD5VwwZ3prUgEON9im3cQKEfjF6+dNntWxV5BeTZlQuz
Bll1aoAvA5AxNAAJwqlFaqkc6rH71uGGCSSgMIEs1K75yboD+o06kEUD+oDAmfVT/Qqy9hIkEfSC
hCkmddcRxedJ/MKUSIYGpDFLbCOSIAdgB1ZwqK9BvZpnRcilfEr9EhvQzw6URKIlo8RNXACUAiDF
zewRlwmyQHdLt5h2xORK9wgVdsvAJVA/7GNtUc0Gs5iFLypxyfswne8EAKwzfNh2N6abFtflVsMS
zgoqZfeB9JWN7GvZVfiuJSLUSWyoyNwaF2kRrUXFIlfzYG5ouwHLLvp5UWEWNBS/SsaDQnFbEBss
GkcWR+BRikSm6OMalrgXzUUObDVmerxsAbLEtXfx4bfAW5nEuSIArxHgC+x5mUgkjP4xZY2EuMFL
PKCcT4DM7AajaVCP1XoATouB1Qggh73dDMWn6fpeN+AuNnwE9ZtZInIq0FwARDdIrG6o8dRJI6GT
fNUyoCq7H44e/qgokOsUAL9UIn8eEGAnsUBTooIJ8OAITGhE97Oy1IAOq6m9awZj35rWqmTRWaNq
tQzaciUSPBBKdQ5VYS3ndf1sBSphPQpqaxHqMeAiuGVjLgtJdtL1lvqx4X3m5Bm2bG2CLsH7A0Zp
UNKE+ROWRqObM8CLXQfpqQEwrQFOH3HQHTuJpQpAVSRmMpZh3AYSbzUBXjsAWBd8TxcH8K7XMI9P
vdnIkvuB3XG+TQu234JMhthViCIWYpcAStttZa3TBHRLM1IP4DjKjn1yiUVCKLsuctLWY1p7kuY1
kOnq6EpOSlRrG30S9dKs5hfYz2XExYthRaa4i60dsmko1eqSa7hi7UaaiJo2YVMeEsuZmbE/xNah
oYzItwMrPNhI42FXEoeo5jBfx4OdENSaD1x03FcYhUFOSFHbzilmCXb1C8cdg+MpFQSqzuVjm407
RwWKdvKPrJoJrOopRHXivTsan32mLbjUBTxi1IG9hMUBAnyld97bPAkWqqkZ77SegkKTnq6V3oz9
JiSXjTSuxI/EVN+RObyJ9YgG+DEIlm3jdNsk7zduh4UmDJ8DG1JM52bDVlJBBQXasFapQapbHHJT
dLEspfSNTtk1WNH2TQrpGxPljo0sPJaeAe4cldbGMKcdjTJsDTJBnIiXfptG94NxiBqCELNDIRjp
3VTrloS5GNyh3SUhQ2g5ZrAAKc4005xhJUmqdeeAQY4cg0XRqfuYj9iV7ow5OjqJVk1PVqT154iE
QM02h4cqJtprotNgR1CIiT2uCv0pCCCiUAsKhvPODMbXviGsoMLoeA8obGymSjqT3PCxSzyKBHKW
QeFoX5Q6tp7jdGbQVapvYhjXCAy4KjzseQNmu8YK0kPjyYgtZxuETfIlKL3pUGJcRcjgK6PenpQw
tTgnceA7wjYOg2TZ6qZB2j8BKs/mt8LRzqNd2HdqSixHGE3KwrKy4oV5Ul+MhppuxyajxLMLlujI
7JXSWUSZjzreY7tbz5XdHDnOW+5OUss7PT3aOVYkQoXjS2iomIDhqayEoNlebaY1a2XM/FjQcXoL
76Uds2sbj943xAtLTy+/ToNbXdIIB2rQpuZRaS3nFMcmg4FCjoulxkc2sceGWvQ93U3XuPoeuZQT
lArdBGOfLUZ8QEuiD6Qhk8sUvynb99VEOmMXTw9zX4UL3WZoJc4A+HvY2Hm9JwdCo9vQXA0K0aIq
NZ3pzgjIG9D1hBCLvC6WcWQwd0XLsuEY1aLGS6tZd3HuPYYUCliNnhPGYTyTMTMv70jV30dK/qBM
/aXtdVjYhHDeyMBeM7tYtujM3Vep9ahJkojkKnddJXmKjUw3DpNC2aPhROOxLjgRQRAtEzt1nzHu
u9jg1JfajpKl5oTTV4hxcgbKr2WgzgQBjS3xCm631L3QeNLdqdiOtdGRjqB/NWfDu/RR+iggG6lL
G94MtzVWqUdd/dx605YelsHP0ITRVO1Oj5kbPhN4eN9zn58sqky3dEJ3S9PDyeI1pGIyrSuzEuxH
ZYjX0RyeYz08VlMvToloTpPDztGbcNTiLcW/5HnThjmLME/FwXPfuIHfxy5ODByndRRs+jJik1vm
z6OR1KToc4Uo9vjaYDdaFd3MuFjdzaZBiYM3aFvgibcodfKDGxNF72qxSjcHI0sdplcyTeA+2r6l
7AWlQ9M0/U6E+CPppWIdUSrzQemMDyWuxnsWYnwI4sxtZzqPc/x9trUXp5m7Xew2a6V3aWAQ9LrQ
K7rswYe+NHpAmodWiAV5c5WMgUkedKFWC2ucx7cChnuh9srwENQI5TRmFcZ569IoqTgBglj3Xfws
2mmAttQiv6ga8khaJpysCeMDN+iVe6fdhflUbsOk/sqq0TyWoWds3Vn79DLozJS8apGQ7KCRqZkc
rJ4JlmPtGzIEaYD73ThTdC7IR4rJSWo6FEzpmF4zEpRaGaWkesk9aiTCBALUBTJuKTPnvRPj+p5y
sTFBm0VsH7xU21RexHVCkznBTVZTPakEOVUy0OmW7ITKpfBQXYVfWJO0flWwphp53wOhUBXOr8mu
38taJnsEfiXTo7oUaRDB1diyZ4+lkXs3EjUVR9jxEvM917hrFL0yVupsLPUedEWvSKoqa2pihZ5H
K6chtqa9ahyNdIbF6LVtPs1Y26czm4slydncwE4T40nhrmiB5eeyfM0KqCddkrg0slzjrvw2wF7A
k+H26HrxkJKvfNSlE8QTwfMsvSF2kB9HUYhNHF1daYm5ffEgFvH9iS7jFsMl+cMvb99GpQmb/PO3
v/5VM/MedUPf/PCkXx/5+fnlzV9DPkS3n93P26O//gr+Yjj88Oc//Pb2rAaT7U5j0C2Bkva1/JJI
19Htx9t3szQK/fG7n54S3+xIt4d/es7tFeab1+inv/njZf/Rw4P0Q5HkBh5oWfm+b+Nin84l462Q
395+/uOR2+9gepQ5DHYNNZEwkUpd7P94xu272++6jJJqzIHU73qUcXlQAJ6VfNxe8fal1PsYjln+
M3Y+8ByGZFpeiNXB3BHQOae6+mfdVPUqdY1iL/qw3LtWF2as1b6GaHZ2/TT/9hYRBP72XYCwqK97
pAwTN185aPmeHIp8f/tOiQO+C0LLT0usrJpiQBnKL2bhkcTWNy+3f4qcRryywKGLRv6jStlzUOR7
IGANelwRdOqM+MsiRGTcCE6FDdbyYhzrNTXPt+9uj+uzyeO3X95+dtD9bUnc8v94yq8vcfv5h9f5
4/GynccdPZ/BqrZ7Zidy/vZdHNX7pBn2+hwSQGgT3LRI5QEQLq1AflY5DolniGgGeUqbUOHxQh7m
28+37xol7JfeTBzD7Xe3L6Y0SxqM8qQKyNNhlhiADfTb2Oj1fgsPcjsGty+xPBp//Hg7TARV6Blc
V9ekaGLkgbt9uT32x4+3PzKxw/76KCAbM8Pt59sjtycmuDv9QDsHNnR2SE4QgSm2nxsklzaSGnTh
xWYqoQbj0RPt0U7z01AHd6b2Bju2Leb+WNucokLb6Y67CduJHFd9SyLkqkyVNXHOy4L5dSIDI3XP
ECYMAdpF61qcs+W9aulUQj07eFtT1ds4CgU7UbirzPIteVAVTOnxtEVHu7HdYBU1YissWp9MnC4a
Rml1WBNaU6frBkF9WvUrhsG7xqyXjv49LL63c7zOTam1oHDc4tMNAxwzspEwkydygzxoXaeESLGe
Kzq0dd6dbkzLTPZfrbJm8gnKCBKxUsYN1C51l1EXIvBQvoimfsW28NCPXwIVUR9b3jQrjkbnrIuy
3QAwLIu+9m0zP5S0wOBGF4eRKCDRsRA0mk2qmjsnT/gQ7GCKlyE09w5xVwPRDDO5rKqtb0vTPdrt
uCWVaxsk2seYT9cuMF+HODrOzZvRgd+G0ZEkP+DUBJ58ZkcwHvrW5P4GAa1MiIVhVTjmsZvElqKd
bVOOLFTHdSdIGSGkLMvOfc9Uovijll7UAYVNW7IOcC7B7D71efngIgquIirW2D8uRNw/sg4+pfl8
Jz+AOT6LdFXa2XZWvWM3OrsyH76lmfZoG8ZT46l3BKfd6wR9NYS9JCkizwjqs8B5ZRifYxjuVMxQ
Wdrx/+KucrtTFZMkA1EaONp9567VMtqNgqbMgWsS5NUxVgIwplwZubtNdDim04gojQ7iIxbGXabo
m8qpKSVA64c9l3jBvSPoTOvGQ4ly0lZR8mjxRncX7jSeazs5xIm+JVfHF6Qd1d74EOjVOVXnveZm
+1kpTt7Iv27OB/fFpd2oZBVQ2M5esV5IT4Pg03HPBlBO1lpQF2Wg1UztdleW1SYN2OOG04Edz2ky
nggd3MaufhChek8kxl2XJKsxtPmw+krE2rp4i9B/JBMmeZV84o5giJk4Q06M2vosGz1PwSMe7DvL
OVpucWqM7Fi4+s7u4lPqWihGrmjL7gIc3nbobAyZb9fGX4hvfCFW0lEZaiDXdp2pH1JT31dlc6xd
Y+06ZOgZS+5BGCmzHlC2EoswgAUovghQtGJHxetzKYHX0+7ZHN/1CWlmK45OHG6iUV9HFYNP2y3D
Cf974Nd1e68WIWNm/FHGxrkvmO5ceyeCJ9S2O3VwuQ1Yao7TwZLoXi/2gwFCYR7UwbkkXbei+Hw3
J+HXUe/JIzTOwAd7XvnVGrMLO2qq3clSAgVk8QL7Oj8orSsrMggrIl0qIeGkVteYkrZVs+vB6fXR
WllafXYb8axW1ILUzmWuzH2Ceb1CYSqc5kFBntqF3XYeEMHW+MjjlV0xWhXhhhGKTWl3H03pOS2G
Nyf6PgvtkNTlg4YsGKacQ7tVuPjsOXyIOvrT0vagO9kS5/+yEjqvQI2Nqb9m+rhVY/U0zDO5IoB6
WnmhOvupjqaHMrFevLx4TTLBhj/YinJ6Uft0A2zp96gwKlHuGmc8pNBkmQpCNwI5ItxwxZ3SlFBN
w8IJ4Fn7ZzcXT+wbtloVbCgM2xfakYQfAvHKo0B/2zvhJRDWrgULMZtjAacOJ7/GMgQXRDhJxeie
mNdUEfd6zpp0Po4Bh1gtnio2BykIjGfN9wqHuNS5khTt3kmSTaCFNEzaJGoJKrijbZZ7p1gRD11c
rFL00YaRLKM6PbejfWf3zoXl632guRTbBVcTt6kTFttyFttQ0baBEpz6VLlaabpAnHuqA29j6tFy
7mQskLJL0aNUhroOcLszvhEiF/j2xVGjbSmifamM93XUA4xqu6gIL3Hhnu1C385ZvOyIcMiJFOis
bcSSX01Q2s8jwRQ9+XYumYfxKRlSSFJrM3jdorTi0zAkByKA7hSleDKiBFQ8M9dEApQWKRh6tYwu
Rv0cD3Td2mz0UNaqKsJXPdwGQbZV53JLq9wxG1+Vpt8O+UMdzPtKdzdBPzM/qevbJW6kz1Mc3WUV
goAMOT8iO6fZ6WXHKNOu7B6/gibWszqdNK6CoJ926v9j78yWG1eyLPtFSMPgmF5JAuAoipqlF1hI
oYt5Hh1f3wtKy6rMe7M72+q5XmiKCIXEAXA/fs7ea6cQn7r30ImfEma50pwPNNI3+VI+VMl4MBAg
Ya1GItwd+scUby+KC2werJvAxoqo9EKvKvrT1D0WA153035oYnGxrAnSQ7/PKrik4Ll74ly1nHP5
WJzzMvKzLDmiQPDSPnyD9/dbRNmbFdvHsCsPoGpOaMO5pmGW2MXDklTPKR3FzBG+6jSXMg9cQArp
k2oGCfAJd7o5n3b7PGXXJmQiuTUnzwRHFhme1n80rm9PpBRzG90Jwq8sQ7+W7gMhcTR2yb4arIfM
rW5Nlz8lc3QgGYAjib7T0juDOBKjBvcL0SNdO65j/FwTclzVIYiKeBvG+hlsy9F0gIbJ9OKwnkiJ
Qpi28EVU5rYqbc9Wi2BSYkKRsZosrAjh4sdmxZUMVijRPZ4x0JgPZymvUZP4Wp4EZUYLUfF1az6E
VBNhYPbVOSFusj+UtuU10SVH9CGs4UGzbbYlSkwxHi0juZriodUBPDndrq4yL89EIGbdm/Tci5Vy
N3fzgfPY3lKZLJi7RtC5jFn1++KMlyLPzEBmx2S2DtVYPxg6ur5iBa09ulDzUvcqevOqdOpRqJlP
oNiuqbd6PXth/iZnBNIQ9Vy4SU48EdY8n2hMy0KyAC/byTrO0Ph6ArfLQV7qVqCBAn8TNr84Nefi
OEOyNDFSOAEBjiBH1zVcepIdDd6Yb43RMS7Lk2zY4hvlF6dJL7FvWd75DTSioS7pg88+3K9cA4yb
CPrptCudeVtlcdBgPTJF6peC8is6DDGL3VDtNL3eu0sH4PvTiUqUAolX0D23kGyDpbyoYQsnb9q5
TuhX+XJP6iZq9tq8WYQi2MxoKjM8lCVPNOTgHFU+gJnQ7u5RSZ9mBKyKnL+Qfz5YSkW43UuakSgS
a0E2yKfEWs6WQ2OWPqaVgn5M12iF7NgCcdIM84BS0wORxmAYepi+tpnvwkWcRf9a9vXZNiLWo4yz
xOQR6w0PpcBzowWAfg8VW2Nrs6a0N7tUN2VDF7sNYfKYTHHwOPTXaYHHKCpfieWeKQZ6sTBIwizQ
rWInFJbv7HEGex0p4UGNykveUHzH7Y6G0/Mg2sAE+l9OcNcq7v74ean66yzqt1mNH50QK5YV+0z3
dphWyQ786PRxNwo4zBx4GvbFdiIGQh5hJXnjyltRqZRZOTQNgImpPbcpknSigO2l5heH++pN04cD
7LS9LuzAMv6gm7czVEIT0/hkpPIhhh+yRPOZH8goJTqqEbfKClvK2D5XhCcjQULoIUgrY+fHVRTM
Nrm2LrzgmZkZpqU4Jn0yz6Bn9rvFrOmpLV6REgXr1H4z3Of08ous2ZZIsExjPqlOd8qcyR8yc2f2
CvIYwD216hmaSSlPlp5ImMI1zxWb0bx4STcSbmhtLIhHcwneKZ13tZ1xJVnndE5OOsQV/mmc8m3W
d/6oIpZfkCt18SNkaZSP7FEd3rgpDZKq3hAMca885ylnFAfBdKHSth6CwWQCZVDjdweWb5q9IWJr
A/35sa+UDQrrYDFUYErQCecGhiiI+9UiAgpUr94zvfYM/Hm2czI7sMWK6mVl7YUmtEGY57HpsR4f
6VT6M/M1AWnI4gnGObLXqTpEqFAgBLtu6Bs5jC9DOydi8deXjfyQwUN1yNX+WHwnU0FC5zV0sVzo
RtCRz6s0gbDbfayMj7EWv61hqGGtXhuHsoHitqpZxTk11iBdm1XXOFKrd7M/a72HT4DXkWN4fpoB
kjU6syBEnGPHHC1VgPtywGl5EdhPFIaMg517sskD4V4k4mpBvaixPodiudpqCggfAE1un0MJk89E
1j1/wot9yQb3qLbta13cD+vxSEVzTwE/9PS1XciQqrxO7gqHa+lTChIU02uUWPdWDEWtWR0c3EBp
eqnGntdR74ouZmnvTsIwPqDiHqB20D9vNSMIzYXKNw0U1wiYOG9mbFCk6fplbAXZtC5jpCG0cp86
6mVliLfQmaBKB2HP2s4KuCaapgB1pIx9apRzK074fz0Sxi5mzcRXG5FCaowFLK9qxqBzO7INgjjR
96MO5E70+7rLjppsg9nVd4usd4QABFEeBY4+c3CxHugF7AUAxBH9ecnSbMTw5hrha4CeQIj5AzKg
snNh336EGJYyPRgya0M+PSMB425i+S2Vy7AIbGgfjg7BlQ1rGQQ+O7lNymbbWnRldGMvsN0lZeWn
NR3UdvbWDw9lKhKzaWuOIMxAq7j8ZHtt74xkeYE8N5T7qNYPa4pxBr2tHlTfxBevUemHUxgGP80f
zFaA4TpGiFVv0IBiIFUdESGmqvfz5c9DvP4liE1n57RGBvoyqxjDQmhECbD+E1KEdfwQKotnFYS+
J4kKPY4USUZzUaIHcrKDn/bHn7oh//13/66Lkozxr27giSgkLmwyhvW7cO5ApXXZR6vr2cGc6A79
VwOtoS+/xbwgeUNoJWkSoxYM1wAgrj8qgx38vcMmOgh/f+9+4ecCFlw5HJv+0fP5aemMJod38DTt
Tq2g0pv1zFjJvOtlwX3d4i+t+2J6i0juA4xaL5dpTK3nCJeKqzTjW1y5zmGq8nGHObS4GWb/UlSh
QmOHksio1e41reEtVuF5mWzQ70qCCyGMEYBbY/uWFAoXJnlTx58/xgyPMgwnL80wF5cuxphG36p9
i1MXiWOT54efb+sjEVhzGIiaIMk5HgbMq1cO1tp1mfp3V3BgU3ItO3ShkwYFNZQ/M4V6sxcrkK1z
iDkNXm0YKs+KEe3sGrKz3emVR5AunK9xQTTH2aI1FOMh63LqFSvZ9dGEvxnw1NbSQJjW6XhAhT09
qmWZ3+dR/QkHnvnN4nJTEMuypkXMbHF3pklAOd3GLNDoUuQJ5LWGV3jTmuIxm0zDa2kR6JbmZ/Os
PBmy/9Yn2V1iDa9mYRag0sLwHaj6SG5U+jLljrqvcm05zcWIEVbL0DtzXO21egfL8jwIQZ2KjdXi
dbPwmTQ4Y/xJWvaVyZcR72vkMqs6g4BWomOlQlo7AwtJAHElBygBdApKzjtrpxTlsxdqDE+vjoMW
wes1UOiKL6ezWSI154xTJeVuovlRoyqooIWZggXD1QMsZMFU6Y+LJX3VVgFT9swved2jeVCr5Z5o
+9WOcZDtZUSRgXD6tMDnLldZTrp4YsD2UoAEQ31Qmkz9bLxJLFd10xzz9EaCLIPjFBvcdBjycpeP
XAsu6fEjYU/5ALlVMKCDkdbFntqSpKpj0+oguVKuaHsXO9JQlsjhkZwssZ/Z2Ou6eK/QuUlsx1vU
1h+ZqdCspRUo9wV4Vvvb4jTObAXR+AtUUWrw7t4RUGmXyrNBK4cMb6vM9a0EcnQb7VK12CCeO8xZ
DCmvw6j0IXr8kg2eddG1+wwVX1cyCS58GND87PKjKZBwI1j4MIx7mhzmexG+I1+18CP2yVGyq6oH
C3L9IE+RRhcwKXYTZiilftb0U21cQrxskXtUpDczj01YnWJfFDTZ/MpJffUJ/3AaP7XWPc+Ft6HL
nmf3TW+f2BDx8sYTTTRwm3J47EtWdu0tTVYFC4ZOQmByy/Z7WUEy/M2EdUuK/U4Xv/hKe6aWzuFr
Q8AXz7p5tBF6tdGryX11TKoYGh4WPdU5l7rcGVBctcHCHQmRFfCxa1OpC/CK/WGuxefsSMi1/R8c
qLDXO9oZuelzfjcZztkUSpDV12lOvU7r36iR6K/QYmxQNqKu6MLnXrvW7DG962zs9l4iC+odZFHF
xwocy/fmVG1F9fZj7qTMj7OEN9VY7WScAsXqnTdQBmv7PgWXyPQKpVlr81sqWrVKLnZOOtwybWHC
asAKIqC35M5W7oX9oVKrVOMp6zpOBtNG1tl24BS6siXLxH5ypI48vwXLOx8dq7nJMgmW2N7jxcN8
IAevoivriEPF9F2V2BVN4+Ja1ZOoDA7c0HXUJsgX9Rbp017tTpVwgyVTDwuXP/62g1u4r2mr0XSd
SQPvL3El9y1Yzn5nRS7ZYOPGnqqNxcm43rHMZGKfUvJhOY73CRoZZujFwumajJvlcRw+az1Y9ABk
+chiGt3WW1vTg5wUxhFO5ogOQH1C7REREVDf2cpdKOYNwUC5Betxk3xZ2XZ6rOctWZKi3puAIo2T
AvMxwvf6nDjvTvo+Zt8p90en6l5dFgGZYleyRnelXJ2P0R5b7eoaybB+1jupjU+SGj0ljSkfno1x
OiYdN64a+gi5/LHXmZII8quv7bxcAPyec8w1VBijEvpdkgRrq0ER5ltREgUAHrXM0NXWg2e+m6TF
YDEMU4RJClFP1iXS+0s4EWdjV1c3aX5hBVWfNbv9QI3JfLS7q+3lzsD0Wgn1RLemZLcYh/axxbhp
TErA8QOTVrlrZmq7aEIyY3I1p3cDWoYRPQJz/12daHs7qf3BecjTy1CwkJPDAAdRGe3nWgIcB1wx
EMO7csh/h7J1Hxxj6o62Pc4sYab6y6YF24F3FMogOeTpE0a6grzUgdZyYS2CSsDOv1z7jLsk+XRr
Z2LT4BsmjepprsRJKbBosQzTbM0v7mLpX5pC6TK5isaouI1OYYX5O0Nk9uZk7vHnO6wGOU7rivqx
wkeEL1mNt5MAglwMiLFsPaqP+WjbXs+UjiN6iCmxC+2nhsCpO8OVj9aU3OVQdx7ctiPQC64t4/m6
ea/68CBTF7iEleaXSFVZd0ajec+Iht2CKtDOS6dHz/aiBqO06/e4bx4dyxrgcTtf5CFED1FvKjca
tzA3ykMlY5UrWskf27TMH5PupM5x8/DzN6Zq9N6sOar382/5aDnnOo/uVXYUTKDNUdqjeyn1nGPB
+hUHNffSWdjWpGL+YgL1OVCW936+pPW66q+PKpKlUyftJEid5MlREIFtQigTR2d9+PkqUrI7w2zc
/aCU08xuPv4BhIPpZGoZR0uLu63AXb6m1X3XxCNpUgVWixvuXK8PP19JzG2bPMor3wTkw9nfRBTY
twrLHG7BOXEvXBd0FgSIXopclrKlHwu8mh1Vbl7MTAYYFnSzfLCHSBwyBv/bH/dhGUYjG40SUNq1
Tz9/RQF4AFbfXtP0VKc1mALDzmkYACH5+aNONohfzBjyf/5IXMjT/6rD/3/U4dpKbvy/y8Pvkq9f
7a9o+Bd5+M//+Yc+XP+bDSjbpACH8a1D6vsvfbhj/81aUVakm6mmA0UIc8Y/9OHm31TdJAEa5JWj
Ozgp/lsfrv7NVm0TYtn/SB/+F8sLyZCrNB0jPrnrzPj+1adh58haBbs19n+Lkr0lE7H1kHZvG3qh
aMZOYYGHMtnFBYa2rLnXtPk8OVAACNhGaTi9J3Z5GBeTeb9+Qrl3Jw0Xk+hQPIU0WP/prf03/hze
qn+155jwmEihE0DbHO6dP8XRkZFUm4hvkeDa1aEpeogmDEvK+0ZE16kxA7Hc40bd/79/6V/TkdfP
ToNHaCHWd/+SzE7fyJHIS1tfR4SpaKRXKgPrwjniWJtn1rHrUX92H2hmd3V21IdLlhuPzsEyoPKT
BNKrFigHq/xPgFFtRbr9i1lpfV5cUAyF8Ub/hceI/9hsJTIrnzOPLxkgFJFyBzJ6Au47j/APGAoo
JtY8R/wHGNvPRfHnX62TPWzB5TR5/JO5x2SOmFIbwP+Fr1rX/YGh/8Yak+vgqDlyzxhUPW02WYee
VckczTHK3kSkgbnm7LpT/M0g1qSxCFep7W4Ooth0mh60WTJoXt6r78Ucnkeru6S0bgzSL4ouZ1k1
9CcDEXQL6lYBPVFa6tbt0MipGopfruA1HqKghkiGQHWfE63lRB5vrWFNw6x342I/O9IkBgm//KiR
rdFcEbmeDNUOcLutra5dV5nP/PeH2tnCDz91LZQVswJi1dUH2sJUnc60p45A913xE9TpDEWQemx4
4Mm9CPZcSw8PZi9R5lnyK+r0mdqs8QdXgsgY8ZPXHB43/d8Jb38nl/2bGwN/2p8vhhX9iJeEq9S2
uSTWW+efnGuprupa7kZweqwHmR3yGO7UQzuezMhj8q20OzsE+gqhmtJ3w5irI5NwK18s5viux/xO
qNuoZ6IIcUZbdkv2tDZhGKP+akkUeU0o3SucoFsFnrrmYb7SQi+tdvqwc8XVPWbr8O9WoExYgjyl
151iEAT7EjWNx4bv6bU/F2/wx5Ik2qiT19YEQlzXTj4pMkkEkeExSy65DjfjqhZfzJV7tHiEwMxb
etGQ8EnuzcsD0peYAFX7IOxDSAXU+7I866knVT8vSG7YooLti8ACRDDt5nQfV6gJDnN6wC2pqLcW
/Fh8GKprWe4oXFwmIq0HYjukxVmT/eHjcbTAqThPdcJAM9Dbo1ojCZWnloOY61fNseakDwDEWfOZ
PJt8Ll5PTW0sTikJgyFzHsYaN9IG9Q7netAkVy66pL5jrjO7D+3yBl1mjh+j5LDwLuFVSWCO9PBf
lvo8V/pWwc8yckBFa65NN5UQsPFOghAYfUNget12v2NyF+z/sK6ymv27y4fsd7YiTEyuuv77P10+
c4RFvcqdzFfNU+a+2tOj2xDZt0AlyjeJoWwsAGcZBPdMXiC/QMEhxU1fLvhwH1BMXxc9C0Ym35Zk
3ZmZsAqMw/2zhaJWmR9LZSQBSPfpCTvritiNW216tTQdn8s3FS9BFOreHe6bIoJoVqEaU3eSUPMK
qpECAAoDqGdwvc75t4q8RQKqd/Nvu+nJ48H3AjQ9hDLBvEjibRpz7Nn9jo6rknmjTqflyWRmRrib
2CtY2cvolvafyxoAfKeXt7l4VOx7N6dxvqfuhhrHhJ28LxKHSE8gpIfkqCsCwY097+iLCaEhM8R8
X+r+RHSo4d4b7t0Y3jtApcx9kd+W5lntH4V8Fdm1RTFr6kzpzVcj+eob+tBuuptsej/lgt+JNjst
xITJtELOQPs2FwMI7v9E3jb+wgm0cH85WMNQt9oUDn/a4xNgQLFpF4XfKMuvuSDDzQaa7yVkF5Im
iFsIhh7RNAmJEXWhXlGyD7s55CJWGZhrUp71uLqp/XxxB/cT/FdDFtn0R2jqRHkYw9Hswi8Sn86m
XrX4MgjrsOyvKRmdVV+bBn3cQZuibTyN+bZMZRQMpfapOArNdiX+D+xOiqTV0vrPmxM1lYGh3aQ+
Mgy27T9dyylLs0gShIZOnzdsEHBoBgXKRKvgOusEJNZo+I1bHFvmqDLFmisWq3AgkYAZgWPVx3FO
CwS0LP21iYGXIEzEvJ9KrF3UDpNPaH/OxJxt7YJ2hNL0ZJtgT+3XqJbIvlcE7RqKpE1eKgc3RSDn
GkuAK0LDve56XUbAgf5eRkzKTKvqGeMgSCoL7igcNHkqNnZe7JtU88wGUcZdjsBpUxJzw0FD2Y9u
tQev9LR0MekdZuON9YJWCI/q1hXgGLijGFAxcQF7t1Ur1mwV/xatrOIcQ2VgDtliwwMBYI9PapF5
qZ6FmzqD+xYDNSsbvqUvDTRBDTKmCijSoWvoDrTIqEYF6gKXpmK24Q6ernLX4u4A/fJZ6ZIUwK52
dkVeuxtXy2Iar9NNV1T96NSF2ILKyk8/+C4n0cwnyfiez0ApT7YOfwNvnq466YOZMkKQbXx2XBg9
ItHvw9zU703debYiK9s3blwjSRhH2npr9IagS9inORA5pWW7Fg4gG8XkbTWnQ0+g2JFFyOfg7dxS
pRjup0G+DJpxLkknRRiIvxaTHUOqJvpRllwjo4m3SFi7m912r0aB1X42hrt+Mmq/bqoeBGzTb/W4
d4OmiZn9p9k11tXniJHaJ0Mp88wntInsaMCJv680o8XXh7075rS2+/lqHnToP8kUn5W0oy7pk+9y
TgdfwcHwCSdIHvKQTKB2MQkEyTRxTgGucB0BV0uHdJvVSevHEWFttj41Z9xdLw4fhg9ZgQ2jin9J
RyI6gz3m50MsmRVYBNg4otk6Lvw8t0CaZztHQaYv2sO2CMrW/R02Izb0tiI2JfO7OnUDDc8XBr6j
KPDlF0RdHLXukSIuaDO95R43dAZp8RGuBb1TmbP7mp9LLohfJovD6ONnoUq5i9FdkPBQPpgjkGi7
wh+Z2a0bGJNBB9GMDmZpzlsmyj0eo+qGhZ5WTu5yJI8AP6pkuwJKQ3oKKY/90A2UpFz8tZQcY9wo
OYVHGc41Q7ibmMVGo622Ab7yCgDoUKpmvuPs/jJFUMAcZY2AIqYGPfGJeex5ytk/Q9iBaRb221g2
7S5ELlHZ9baMOoydC/C9oUJKoqTftjNMyGLSZldOBgOv74YsIiihOF31rN0nZNXu9Fz7Q6qjFqTj
wFBzLStyhspdZWhAG6eWZqvZHvNZv0e3m7BHwRTQdKNgkmtwbziCxabOousM/h5IVsVupptU8mrx
2fI5ndyYBmWejR0UAqV4hJM/VUN/544sP1mLJZTYc3NLe/v3LNLsUMwQw1gWjtWonpiNaaClXAWr
AMFxlfJSgAzaGOgSgVIIwlnZPMtwJC0hHB/qVhL4Vuwam7LHqnzynpkxLUsQFq70o4Etg+nJPjZW
32fY9X7ChH+DdY+avM1m5IfCa4cs3VcFItgial4dE5eMY4gT67XmaY7DTdUVuzLK2TaNp5R2bB02
r2OmUhlHDMC+RcYwW2es0hYdTbhJnLCO0R4pUMMDPbFa4wXWlUkxPa9znE76ZjakwdQ/ZElmBUsp
De4sSBz9wrzN5nEbhRm2mplFcupAadGsuZZpXe80piJLXx+bcix9naShVCFSvEY8ss3DCbQ5l0CB
0SpOVT4mLYWDxwRMcKbYpQ1NgZzoYoA4GBJ1fsvE9dwYuAVFV1WbmJk06vAeqc3QJxuzOy1hURNI
BJpbhRoBxhSDTtyStwxu87eTssFG/ZOL5Wij2QRgwgMj6dZqDxUES+Eq77iLst1cUqK3U0eVHLOU
1IcUGik/AW7J0GJznVx4MYnyXMbPc42PBFIa3mp7emXZjteo5HaXwC0GDWP5+tijLUEvxXCjCbKC
GBosjQSCD8+UJJhLZnRpikjWyAe0IhYecsRRgxdVDfJEQTt7KhG/0oGOED5ulqWDuSP1m+sQhrVU
AikWS3LhNqTzIBlqdTRQltAf52F6yyUBSjYRovXUhQcF+InKvcDqXx46o842adl10I60p3DUfRVi
FNfmb1NGyq6DxaRaYehxFiK2UrTvcnEZBzXizp4flDj+WiB3hyalY2yRXjkqHCEnAJo73rJ921s2
2MN8YHBtc3JMgOZEmT3uiooZU1egcdbDE1RzX23XtDdbJZQHpBfKtPbgTkR9MdECpVaX23nZQMfR
NTQi8GOhtzgN5FzSppWk2+bcr9u6yAi8IkZvcvvDWAgCFZ06KIm/AmRFgzUeR+sCYTPsVOMiIlJt
51Qzd/ZMZt4UES1msf9y8BRkdgFOrRam+GA6Y8VRA0eEHy3JTCReTu7eSBjJxN+qliuPmMw4vfC2
0txXjsSi2tec1jMGftc6yTw5pQ5MaNIPD3OOPCVsF+1YpIu2tnUxwY1afOqd364UK59oCU/9b2vN
iVGMajj/fEWdnS6xct+ZmMJjtbdZ9T0yh9RLaNWEN9YhyhCVbD5pSQ/fwUMYhu2prNSnONPVQ16R
QPfzkFGu3kUgkVAodICgcibdrBPrpdIT37k+/Hz189CkqEggcQTG8tKIDnFFWck/gC9pKvw6crr7
NtdPUxuRydM40JgyFHm9Sgo3ddBerUNQBjJNziVoMHcWd8Ag9Z0oyaZ1KpuRYo0w07bgA8SyLI6w
i1huxyU8LmGzeHpTMNARwrOSrEIWZ7u+GeMoK4DhTpuULfcSrw+52gV6FlXnuCBLYGwiwrWnBhuy
VZ8qdeRE6lbONorS9soLxSgJw2+MenertLBIMYEz65aAyQhxuOViaD3oUO5j2UfKxa7jUwpsbFar
7Nfgrs6yLrY3M42pfTppya7l9sRVmD+VWbeGlTfjuxPVN82oPWcudWaLpXOa3BxL10reVZvpQ43G
9hbF8I60etIuhLz1d6xG4Dvh02RSTW8VNc8TSVWCV1BOR3wOnznvAS434FqzwlINQBfqdhodi1LO
9MTM33MXT3sXN/vVLgaHAQ3jQL1jpqauWVYZanFAuBnVUs7+bebuGSEAK60CxXW2y3RnLuWEbUQ5
c6JbznYtwl1MCKeXtcsdSZPtMYr1+TT3GTByrb1lpnt2Gpvya1I+C5UctEFGzqWoO/uS2SR0panx
Mch3c3FQOmbEHU51jeGwQ4KppOZDqYHKStctskN4kJmifRp6yTWO/jMxm2FXyHp8ROr41KFMtPK8
8eyejskQRsJP2QoSTLZE/rp3pdGSeL9Eh5KWGGU/qDNiUqHaieTFsKcZUCd5aO5Id0wmxXYeOPXO
TMzsMCIdolFfNNWw9gIqaIaAcmmTvSKvsBAlNg0t6LneMVQw4O4q0IX2c+QSztbM6q8uoS5W5esy
l603EIynTvdub7hYceTdVGmRZ4SnSSRM8NH+x3lxaHUDmWXYcjiffG3ChelMGDkpPxkloq7gZt9a
UXzpIrWjj7iekuDZLWR/+VOPcSy0iu/MSSqv9KJmuXXafcwMatemjErtyrEZw0znmMg5ZoRn2TTv
OkraDTi9XVVBzOCQ+rqMHamaOvKIpcL9Eb477ngLaxDGZV5Kiklgw5XEmg1zdxoNeCG5UnvdCGIp
FP0f8+ibneYQ7u0gU3M+jVa+2/pbJLNqGzmwxkI9ubkqJ04tsr/HidDkRo+2sErO+oipWea4tdFW
dgbfYmjTWe27/SLj0YPbe+zz8a1mOttxwtzq2fRSaxbD2bi/j3iv2lqCTtOHTwrUdmRTVPt3Sr4j
F4oD82M8IgxiZP+alwAgHd48Xde/yqF/iXR5LksMbSWh8nW6TWZzI6GEbyTjZz5Nel4zlNMEXDn7
EIcKv6ha3dPnZEYhpz4O6XRjaPm4aBWbfhZ+I6fLiPdjCzZQNGbjeP751bbEqm2DiFRqoORoegAj
rs8Ingc3YflOpUxEHyJoxOx/LN+xQc6kmhIYDCLzOFHlLzhbyA/RepXGMlcwbI8bsmUcg/lztMxv
qRSvVsSoFYAIHU3WRsfZJavAMVW+B4NQxqL4Rf17JzTneSqLuzTVt24YIkNgpF5LxuDIP6e5woaw
PBla+JY4+ReaEmoN0NSGqXyHPXy/fInAiy5fuuh2zFg+20k8zoyfB7hsm6JuX0B4g4PWcK2Z8eOU
V7jWxulTqOUZsfF47MLioFD4b9LkN5yMW6gZ97mT7I26rfDvL9CKxZcgZngLZYB0w7h7TZKO3HM9
LXd2qXybuuBGtkBER9hzYhp+ZfSpZuHDBPLDFeYnMMxjZ3IIh8qIBoQn8jhn2Q3VpefogAmI5blV
LnoNvDiEdKacxulY7Jdm+cyZH24H7dF1K0To6CMoWSDiTz5hMqcO13AsCgIDu+uyPOSKSYeL31dL
ieSHUk1v92omNU5P1ldVKDezemmmFaI2lldFMgdUohR98XR26pErsIfqayVXxRL3ZhQ/mT3XzLIg
k1ls/VgO80ZEeG461C6FeB46bsO6dGJs9fEpz8EGqUiGSnbvuICqXqbjUxsnN40BJmRszCsWobLt
wH/S85faqn3domzW+fEjZwrk+9apJgXT0EBtDDnlTSyslya3voRDMmGl98NuyK4J5NjdkjeQVpRo
U6jY9Htr18sI2LeOmAmb/yaMytFLJD3WpHijq15C+PjUOkpLx2HZkF2zkWoj/cxiUMB+imKiGbam
Kfkch5mXIVwCXmNnWxsTjlXUtdIwAzerHvM8eWJbq4AkpuDp9IdJa2iVq/Z5LOLXCJMN5fwfCK1A
pI4Trx+Q0TRNBwa7zzMjH3Ra6WrxxR42kXYps3vbEJzyRemrsXVn5aQsFF12Bq0KOrVNf9mq8q0l
egfUlyYGhA9rGzGWUIjIxnvIRVgO3hBTbqYxBBs9LrAWaCCSqwwBVAVbptqBeUXog5QCMiGGCYUx
dzTod9PSNkxIYggOmcQqUAFa1unTAL5BxeFskIQHWdcTj+68FCUC+rxaPn/e9NBoDmlX3zsmcskh
iy4dSkeGKTiJWCNMghT8hPm7nzbdiTOUQAc+ZzsZyTtVX4hoTo2bo8mG+IA8DXQdCUhmMywht2Br
JuaxVKOMVVYwu2naq5TjprDLb9mJXwVLU+koaEQU38podij2mzXJD9sdfitqHxiu+lGK5MMc77jq
kcaoj6Ky0+00fySl+piW4y0rk6uw5dkanV9mCXdYyyA3M9zRRom4vMEguBqwFouS28ACmWETc4zm
azBy1q2Y40faHTM7fC2XfdshOxFc0LRqOaySarTEv3udg7WJZ1Zx6xd8Q99pR5tsoGbssu7c1T3t
Q1LrnbJ64zbdGFbzf8g7s+XGkWzLfhHK3OEYX/qBJEhqJKnQ/AKTQiHM84yv7wVVWltIkTdk97mt
yqoqyzKDIAG4Hz9n77Vf+pnvGA75o05ogwjjcywVz1ajvau2PJogV1d2H4UMOeYWxZMCAV79yuQ2
1sNzbXafG4fbv82jmkYRr4QqSXII3PG1H9trk+jvla4S3CIoqtcoSIByNPqVquiZLQOYgNBo4SO3
gsW7revsocLISCnWhh4ZFaS4cDQJyuYtttM7ginOo6hGrotQPgpINBc/7BHBVDPBj6Z//6AN2mWp
IUkDqYTCj8mbjStCQOWYhfWCaZp7Fs2cm4BQVTZJpvkzUcjtOtcNlrxIvQ74Sfnd6XK6QbM17eo5
ql2Ijnp5MCpxMQ54Rcy5XAUpbgjayR6GiMkfySkw7uuIL57QgNUhTWoxhfSQlPRksPcOEZMaJ1bH
aRA3U8YB0Yhu28G/HPMw8JLSotXo1oqjV2avCSnPmmZXlITAhID1AX0QSVL1F9ADlv7euO3JimAB
cIh6fzUmIDWhwnRIvCyWy/l9cPJDag1PpVbucyuKCI2t+o1lU9fQRqQwgQo7YUNaSURbhm5fkSQF
Bati2uDY5jGOJoQ/8PD14ixsCG0GzkhHUDPTddk3V4LHIfRB6E7jm8XJlp0H257FNBNG66Yy7tNk
1A8GR56NJEtM2PjoU2vayGi60ztGFOSQQWb29xZ0442jy9uALX+twTtpOt3y3DaFnqHDLjbri1HD
SNf7zb437HBbReOvPA5vDNGeLetJry0yvBhNo5VrOok7wFjJQ17N1TWynEafQq8z3AviBtDGFf69
H9DaFMzGHXu4TXyOumYzDOvBVs8BT8CavOuBd9pwmSsE52VU9kezaVte93NegmDd99MSHT7cF13z
QPwC7jdfCzaE9O00jCosbTXWGCoQr9CQaNbDoS/FUbUChhGitXXwUNY5Q0URPhSmc+Vw/mZG0f8g
geNhuWF+T7NwUXW6cIoglcaj/GnbsVfTq8AadwP2DVNTZdNKLJOtQQZAUIFpkdJZQ4p/cYfyfYKI
sosFc+TFvZopKnh35qHlaXzyg59GAr+xqTFraUa71dtdOzYFFjA9XDOwZeSxpYc1bIwouAEmHrBC
2s15X1C1GdJftfgn1vasXdiDv+o6FXpzQW+sGauz0U7ee3+MVlVNhrWZ9d0qe5t74yFxd1nh0MsR
NK5HPTjXkvAWCfmrqPZRnP2wUALXVvJm+9W5GcTlmgdzYQe4NI7A7UTQixK3KVZDyoTKMH5pDQgN
J6sgJTXTnRrjeDXQWLepBTTLiU6Iu98gZPXEi7g/Kp/ixi2nu7BGoVmQYFvv66Gi/W/rlJsujz2k
PJ0Z8qYeqACii7EJ3nN/8KakeTHN4DL2M20d52+Zmo66jbawX/Jnu6bl3Nwd6prM+MQqLg27ue3S
DjpNTip0fNuV6jXsyX7i50TlbNMHm6zLtFN3pIUwabPD3eDUlHLa0c4UADQSmLTmaWrsjULpgqWP
XQskGxU88+DB1M/SoaelralXLWsxfmOQE+6LxgFkM0jCsgQ1ibskyMr3mMPYWaYuLaD3fsexjAxJ
osQ3cp1Mc+rVcylXtv7kR7W6+sh3SaOz1GhRN/rBSdSAAM2CjWHoRxOrUntDItJlIkGcKuutlz4H
CflsLjFUtVbehi7D5jQLHS/S8IaIEcp8JqzXYKwvMfy8mHU87FqfxruI1CPFxF3sypr10JTrQEcz
HtJELxB/ziRcMULtAjQZZD43U33E3fYjm0t6SVY0rpMkI5yp3rVt/N7VZc5ws69hr1lnTSuuXIYn
RFG5vacCXv2JTr6mQ7fWBja/seeXCJpk5ZPw3nodcCbWCOOtNwKMmp5h1vnG13Lww1SF0PCAB5VB
uVJwJTYKQ/qEfX7O/RBRqr6J+nk4x4C3oBRtmss8xCuiylZIImGPKTEwIu1/DIn/ZFEgrl053kxN
/daN7MCm0T6M6Q7FzPMcZS0PPuQoWqdX0JYs2v0keyj6yUPupBtVmwHvedniJvYZihLD5WUKvLsr
5I6L7Y7xhLLUtrPiyiEqe63jLzedgU/JOLoM0hsi/lDRmEez6LTrwNHvrFqyJfTMAHXWS1Idnk0/
Ru3oP6J6jCCmAQxk6WKHTcMtscHGMvW5bHIuvQuTcjcTfQR6+GpO2FWswvI3udF2e423xmPBJvAw
Y/4PZiJMDG7yEBLJk75YdfkU4Kpgiemv20q7Zom9y7HZjiHdnQSdTJTcqag8Ct23Nq4ZcagQEzi4
sjyGMniocbR1SG9xcM6PFZpMGpPyrWsX6bfDjSYRJboYnB2WO3w4jKqrmAj6pvzhw4rdMsaBIFd1
5zFALwt6+JmtY7aehP6jTEN3nRX5MdKqY4BZybMB5sYK/2paYhbDAdOGbEBWw4Ye1OnkNQahH1JG
WzHYOLJNyGMcV39KJP90K5yrPGAbQNudRvq4EaE4NRXUmzosuMvkQAFYoEtOzV+1k6cvTI7cfsqi
MNoyD7+YEsQUrfvSKB80Uq9tezd5zSeGXRl5yCPaitZNNzZjoo29QLvzkJdQxpzY5gkvxVBDY7LS
V+T3ICJ9JTYcnzKPMdyuoNlaldQTxfhoiQFunWs/urtI5GqdgertRP5uykGe1QORL0qP3pIovrO6
YNpOmrJ5ToMTZKZ408wavZcewQSNWh5KS1swDLSQ3Jl3jLQ+r4ziZEff4s0w3XdHebnJGGSaGVkU
8E0WVkvg4QbBRHZFDZWesTsm3liT6ebUbLdzSrABqghsI1l1mKCQgC8X2Q2hBbvCAO+mF7w2vbwZ
dO2RWJd53enhyW2HzWTp53OAwwQ/06kbAcSZJnkkQaWOdVnX52Oh3RTh9BLr9UVipsOFnPvlwBKs
7ZBnH5eRv+3iwLmMFC2jGTrC0hQUCLJqjI6RHzDiKXkrox82fDbaHWpagd82OCxmw4AvR6L9CbSX
uMYfYmuuhf6vploHTRKkzXNBwJU3q/HWdFux1s1CXemJc4kwO2J/wE8JkD5iSaEOzaS7KYzxRfTF
gdSc/tBD9UOFOZ1PxSEdIZ5Xi81EGi9NFb8HKXtCvGDyo05/nePxkfFVkpXxsRsZAELl+wj6gb1W
xk8yB2CB6RknnP4yIZFwekaaCTykvZ/TjozqY8MNvDRSdRIxWPmWmmoQ/atjR9fEtAWbQGQFFan/
IgPAotYIwCOZ/Is6qChWXxXRzvtI9IDpJ309RTQmzEqHGqs16/oXEWN3LWBS7Nb2FXys24bIaalQ
K+TGppHNY0HcVly/zbZ9mxeZhSCxvUviEdl4gQvAxwszW/YPmPivTqw/KlXt7RAhB5KJeYWkzSZ2
wG53mjadSxutn46OjxnQ7WzR+fXHETP/fBcugYrTjYuLioCxCLNLQ2Riv9O16DYUscb88t022ps2
wNJkaDGTy4lMDuQz4VQgrpn2Rt0X+yqzT2K0PKMHAtBApwdY2R5sGupKTmdEShLykWuEB5lxCVCQ
JJMB99a5nBEdDnN63prCuECWN3osSeWq19v+oix1npaP/xnVIPWYNRzK2Eop6BLaW03SPpXiqs/8
t6API5g0OIvyuH4vxxovU+TudOjCK4kVIrTbYeXyTeewuIxz+zme6+ZsaEp5nBqKZjSA9I6LCP4N
JOJKjdfu3FpnfhcMO8AdYF+q7J1T7Xjdkf5QJGW/R68iMUPTLMAK31xO7KFODSK8ZZPjIB1cOLl/
36e63AxdACfRiYLzNmOmbyTagQjr4TJ23RcnGPI9+ZiQ+RpxOdTMJXszuTdUrN/cRdmcgSl1c88u
0moXt+2vZqiyn51M7+axtC66MilX/MFk7wWkq1VWFT9ZQzYtgVgRoSqOgw4ucW8bJCtTnuMNpA0B
ekJszNTMbhxMU7Oe423pzNkD0Al3ydj3IjzH9sOtLCpC3qSZn2V9HO8rA6BFQcExmKx50XtsIfdz
0hvX2mjmdB5k4sKfQiy2tthD3DuTIWH1LaqKAR/DtoysyDMm3gLLxBfUZeZDG0NZKVxWBaeUA42E
Sh41XNUiqLZVVhp3c9NG2MtusVaPHrEY/pmNW5KpD4Yk8htWgH7fzIwqAdoePEuGWZjAhbNW5Hnu
e8zOlPVpSrj2iMgka2+LuDT3Y6DZtwhCfxR1U+1w3DrnE0UC7FPzjpEglXWhPzpmLK5ZoK+cOU7W
IHvo5yOn8wFDBnn1mqcTBRhDH8807EXeWD0zaL2ZZm4H0DqWFvsB8gVe4Y7RYAM2cdda83VJ8vJK
j2hmGXBZl2b/ZTwnm7I3hgseLnq9DBfXIrnQTQooa2ghbzv9vRNl+llSm4z9LAx8KH3Gfg/dLb+l
cRajnwZSOfeuF2dixNRWhzvbSfTLLDA3CbJIXD/as1HStXZiJz6Qc5KakipmmWzL2S0X4wpj+fG+
bpKrflaDF+Ce3AVz2T+0GqyzvumcTcqAdzM3IDkbYDEkA/ZPXbUgQDQ3IBXS3uhC6HdTH90UDqfw
vgqRnmKSmYthQh8yDteV1lHVNvFGD7V0H7KD3cakGSG1M29SsKheZcvqLu86fOtMEzYqQCpkcNdh
ZlanRpGd5086Bi8tEpdpjCwU8OZaKewVxqBlSwbNu231xj20xDqJg51dKbpcS0ijPfAuxhopFmbX
PdvUqLRRrduKuvJOi8j7zKxKHgDXJmtN634I5daHinajRrl9KHqDeqvIrlF/LMe9ibBHy4xXlZHr
XuOUxX62WSFodkR7DsJgoggUvRzj+3A0s59JZ23VrN6mUU+eo2g+NBPP+jym8ynKkZGOWhPdKJ7h
xkT+MLOb3Nhj9+5rFvGaRG+2oLTO4EKSYSjTet/1s8uLCX0tah6tcHwcqk5t3JgFKfRTumH1yBOc
5wJj0oec1vQwyTRgq/luU8G72rN1wekN1eWMVm2gs7Gu6jw6K8cOep8yDxae4G3DpZGnhgUmcKic
qYFXkVn+hP7tn78PreNNUTvvMzKq9lGAVnR0fmoGqiPRUV72NgI6p6sPiSHUxeSLGIzv7HuDwY6R
IcW75olCD8aXcnvVHzsRjyuBpa/AAdcjwkX+QyYelK7rPCBb1Eeqbjr+Ls8WAXiFegrOSUDchyaQ
AOVvruG8tlnf35ZAcs+Yj6+SwZJwTUFggOxrwCxUdzaunlUGRPpOmCBNtIwuhGwzzLLE3v6YANNc
zN0TOSqRKwZAGG565hakbOhlk1+mrVoT70UGhqRdopv+tm0IcqHe44LCSD4NPvoBlFo7bpe7nuT0
1DgdLZgueFOiOzFeO2junF0hS28ZdboPejrvzWK+JKiaLLBYlde0zPZ61BK5R6duO6SKNmM6c9BQ
m57AsBsj6+KbyS8QxEpOWx//H2ltPqlq6S+tBK5oLJhF9A4P0i5aEHzV7Zi42t0s7eR6qJM352b2
5/wWrlTzg/OSIwewvh2Ml6r/ZU+MqHCQQN0zrjULQ4QxBZem5fe7Xp9+AUY0d+g0yrVm5+6pGmb3
NFuiQgRFq7xN8mkHcbpZm4nmYpFFPOPmfndemZV/Sl10F7YxXqc8Yk3e9jQ1EIStyXwkjjbZ+iLR
0fxK/6FtcKqGoPuuPv4yuJap9RDUVnucIre80sfyoSnkrksd9WjFGsj4drDwbCjj0U2L1QhTpYmD
/mQaGaK3uMNxjXdXFWpf+zHQedUHHhAd56HpmVvX4N4uBFG8myLLgYPgVjul+qXbITEKpzpdz1Vy
RWAB1EhN0/G4hkBrpnE+Cue2oEW0GqsUXIcd/lQOqIBBlsYl3g9rO10AnCvPMvjJOYsV3ZvyRcOJ
t9LPgyniiAFlhSAFY53K/N0N0NPI2ICOQNez6wIqdgPyiV12542cz43l3Strc9u5KLdcbpZSp6Ea
bnKTB0xaNG6yMLsvSBPGXixORmJrO4jNkLzSFt3K0mmhnV11UBoEqQIrPZ73ACqosCvJ8DCdJHBe
d9eJ6r6ID7RRTzLmSmYMn15XPgwjjRYH3zWnRqpW0QV7M7oIZ4xsYNnaNfQRhQW7O0aJcVXaBAEB
CaDV58MdxAhyG6YKb7sIflb+XZo11BLjj8iyXyrBSa6URb6ybsQUvAS+yQgWswDM1gcku/tBM0+p
iB8SAxMeWqb7oa29lunyWiXOo+24t1qKFh9K/M/WpOmtaePWmHC82wRRpaq4rGz7rs8Y0GTacErV
ryk+TFxL2TzTuJIXvk4CmzQBzTDSexk06GQx+a0E+sBl7Zs3NrQ334DGRaviDMgP5oJ8nY/0r+g/
ABl3kh9a497MGnRDDFCrKiJ7tw7YMIXTrOMqQqoZMhCqx5WiQ845Yl+NrFH0JDZl2BNZCTjNSJGK
2dibE6jBRaXeu168VtVYrQRPUyvra9DaaO9tOuqUyoCHGYdTrK4rHbZEkrd02+Mf9PdWjZHem61+
NVO7rC2BEjnK/us4+CfN5R/HCvEuX9Jefv/L//P/Y9aMXCKl/mc34fElf8k+WwmXf+AfK6Ft/wck
OqN0B7uXYNCI7eqfqBlH/YfAKqUQzJq2TugMKUb/WAnd/1iGbRo0LfXFNWdJ1P//RM3w59GOZSpg
KAtdleUY/5uoGeMP4b37YS/gP0jOUpb5RXifm7bbGGirPMPi2I8Ip1txFoNfBAGlcm3ew8B6NwCT
7SiZ8FqZE35nTAeBahQaeufgoghcW4P1q+8U5PHFQBATnQ63aPDQyp5rZvlkKQSe0u5TL9F8fcuc
vIOfic5h8iHRW0HxgMv2qgtL6uOuMdZxG1WehsYR9fWZ8eosB4AITfAqz6jdkDFqqGJoAoNRXoX9
AETaoI3sA5zC90KHikRXDSGzdUt5MGx+u7n/ZtsSX50Zlisxd9oGsyBlLj/aZ98Nej1ixXxXeYEC
HJW55c0U0XfPW/OJwyvHQHPrqpaovthDJ4xmc+LSCG0O2CFJXKFZTYNm3o86nSdmLLR4A5xcnLPi
vJUYAzBFyhklTeWjzC3Ps05mzMhLYvMc51jRdioC9SsQkmMMfuRJyXvQJr90h167be4S61hoZL9i
h9/ETnkq6iUTL0McpDkD0fYTegOfOcGustqfFf0DCcLAseftlG6LALfcYHXPhrnYJanAt7oTbSpH
e2yq8XrOiFWJCSQn+cJg+oUFH077L1fOr00ENSlyXHSyl01SPetlr2EF6i6UgykNNgTmoFh/8JMx
XhBIhBK68UPr+okHx9THfCqIuqaRCeVCezXv83Un6GnbbQMQ3zWuksbZdkK7FcR94rE2UBdVNwJm
0p7WrEmL85bOerttRqyDI8QXSxxjK7wu7LOggc6X0SM0gvAlkWQ1mvLH35+Ixdf72bzCQyAFpk7D
dl3d+fpAmDVle5cmPBBFhJY0spAhB+HJCYMAznxlLAP8ByucMS2VF657GgGzYIRf/H4aY3O0QDj0
LEJiW6ckbDYp14VDDNPYkf7aRtqmEhxvkaB6fXw0SP+4pGT679r+P5oRPww2nww4rsX6BIAPayjG
I7GsE7+ZyThxZYsES6K9Zww0NbRpesvY10714sLOoMmxj5YjZZvOgE+G4FQO03ZMq/doNILNOJ3M
kh5LMsUIgEAiINDAkpM3XpH/Qpb9MBBm8fdf/Q/7GxFZS+aWhRKdX11+DasrwrJN+tGhtTFRRFri
mdTJ98am42xGvJYif7W0sVvlEqGVYKpXTNh6Qnj7f7+OP2++7Zh0qTFxmpZA/fr5h+uJiIFbRqAS
ajxrrVvOI4XfTeNg2fz7B338SZ9vEZ9k6UT9miZmHeeLXTQv+yA3Z6vFxInjUMudYJ23BarZ+pnj
9NWABA/O3jK21qvrqDC4Gol6stFD0hwHlg2CaxInLpF/4ofUargl31zhnysjdRc7hq5Mfg4OSZ9/
C58HKChLUGEzkV1T8xQWikDysiq9JKozWl8CiFBggxzB31fP72Gb31Dk3udq+qVFF99czVd7LQ+I
w79x3St+tz/uTAN0IvF70nCtiVK2KjE8Fy9jZT3ObcZWZ/l7NqTWcYmuKtjf/18F8C+bxJ+7KiuB
gAFgKcPmaPnlbYq0YRB5F6F/VTOj27Yo1jzCM7ZonVgvt8Vw6ZOmaqlvTN5ycdN/fkbo2lEYSB02
Ack2X3LjuhE6WW5DA3B0vI1Dteu76j7IiwP5G1syhg6hF1gD2QXpQVnN7d+/tfwau2i5fLplULdY
pOuxJn6+/7Y1DEmFw92TcXHohu62HJzLimnY5DrwnYy3MJpvfDe/l5p+NdCjsvwjbrR7rHNopevt
XFTfXNIfkZZckq5Dd3coqIAymF/uRGNwFuJxBY8gxY3DcKghREahIhJj/Yy+71kF3T6E0apH48Ei
zlmDNdthiJjn/fIUk5HRoYPs+/JWRVcF+CE3bfkHutep4RBmpAcA/DhT4dzzi+ezSUpr9c1S9+cS
8/k7fHmt2iYLe4IZcICa7rmeu0fXaF+50/tvbt+yVH15eHQMp7rADyYVm8Hn22dpmTNCasdfHdT3
TjHdOOl8rq9bMIaDzO8Br5xTbbwZKN1p8mwEIx98iczKCcDtX9MZT3kgvnui//Wi2I+ouSxD6fYX
fgQTnzYuurH2DIJ0VmO3mzUMcwVUT16vVidKN+n2ZCY9Tol9NHpr3YTdLb4br6XtWiHtGfOj1peP
f/+t/uVJx65KzbxQJgTP++efShRxmjEIqr05Fjekcj12Sl41TKjqsfH+/lH/9k5TZC4QC1Z/0/66
0aHPdkWFS8WLknLhLDUcInNnUd2hE7CZwA6RvU+rflziyjmMW8S4Rw5V5zfX8ed6CkASm64jTWUZ
Unx5PNxaSmuMMSIr1z9KvGXhPhhvXetKc6YbK6xfW8M+70P19vfP1f/9cy1b2iYfathfVpVKs2Yd
eFPtBZP5Zpf5c4YRhjGluMq66lErssM0lofBJ6NwM9vTonR7ZlWGrUj4EQIlGoIiZCTGcO6dPhY6
r/peH9GM/f065fIafn19wE7x6xiOIZwlHvT3EqobfNBPbVV7fuAepdG/BrJ8LAv4CoG/wsCNLk3o
b520joEIYNwN4q4WCKaQgHpz2/ykR7zJFXAU1z7KpHuN+lr77hqXe/T1Go2P7ZAuNhv0FwhIwuSp
0nGUeXQS7zCWKSVuJqlfTRLLiCzvsWZPOK+L55rgdz8CeWuF3ywz6t+WM8MgfHXhoDi8PZ9/J1aP
rAuagDdaFD/rgRnfUELawLPDzWpOQy+rDRpPBsF5c4FAaOvP2SFAK5W6QFKNuT/lKW2yUhBW2Mdy
W0lrlRpkDI6aRMgJi6CPTxRC1nri+M2wxadNXAM1IJlelDsdhxgJ7YIBzKYO7HWN3G7UAQ8yuVeb
vz8Tfy5erkNQrEltyPeUH9nVv1XVwsntECGtxDJn3FkS+nsBgxn0JjOaiTlArw3f1WDLHfx8h9l5
LUpjtJy8M8aXX7cZdKvDYS3plVkpoyhGE+b8Eqhpq+VqoBZBtKfPwynTzXGjZ427dXRCSkq4ujaW
wr9/f/PPe826xQUJ9JS6Sffz872OY9QoI3MAEtL6SxvtvJ9E10nDgS96yKfgmpA7Tmq00/qBGFm0
/fk4XifXGSgKXQd7G4nocQpcMCXOwex/hWViABEcEDGlJm4Gqnk0Z5eJUNuRkU/b1K9pZZLug5KD
LoO+JgsUk+TPDASpE7WPYTcee9fBScTwy0brNPZMtlkbgI8h4VnCSoND2fATIVdkOjM4/dqqkvtw
AHdXtiSioxicg2TV2Xick/oszuJ73OjHv/9sHyye32+izbRMUcRRtS7nyq+b3hzruipCTGxhip45
zelUjoJsFIiAphFsMw3zVVU61YoI+jemV+YemcipXNDA2En/txvQf6/GkQoYBa2nj4bIb09xmLUx
3sB6XnxDTGcc96UsgXJEBSxUhmnng2z19VwuAi1lFpt5wJrQO+2vv/8oS6X29TcxEG86wuV94hj0
+VEiMFRmEVYxjMYz8r4yfLWNDOdrtXNVcV/A6qur+Zv39w+OFF9d0eixbIpZxcF4ecF/++pjOYTQ
05PJQ85yZ9c9D0ndkmtClwMdvo9swJLRfoKdoWXTDfeMl+inJNhcjS42ptSE6bsosAMF79KJvnnZ
9a8v+3J5HLXUcs4wXPadz5dnxk4btw6JpVmGxYTA+8gNbtLxh137uzKhpTAAaaDVQNYg9LtNAqQh
m5DQacauFj7d/P5Ajk0C+fPVmrMXRPsPbRH3OGQJmYmN5rIu1dnfb+PXXZJL5gTLsm8bYMHgUH2+
ZLw4bZMHNeKxRMM8Sx6WPwLSc+bpUbrOgxMdkmYEYBm631TRf9QRfLJjio+DuisNZX+pX5JJ69pU
i0avNYN0jfUSkZiePZZvSNxOpCkQHezAB7Bm+dK61c5BWc4k65VB6qPRQ8uwIP81QPpXtDw4XxOP
JQPaYdM3++Mf5/yP69TBg7FRU4d/PJO/PXNdZYTmQKfMg/12cpv+gEtjGw/RKeg4QBcwQCOBtgtl
WoUdb47puI7qqik7IGekSwBiW/F2VKucffab+kE3uDufX0K5NLH5FxvbcrL9fPfoSNcF/AsUwU3y
Pk5CXndYNwAAiftxImti6GK0gX6yhW/2wn444Gaoo11BsuqOZSrelzaLct4VF7Xa9U3Ai5WVkrzm
tDwZdD9jGQcXplUe/NInUjhMv/txFz7fH99Al47BUiTYmL4+BV1aMQbstN5rkBr1BIA0psaRHGGX
YZfkTankPQ15N1K/jnfONIlNNNdXsq7wtaf+tkeniHANiyEOTuxcALiow4eLIoRVrQMFhnUy7E03
ZL6f4EEoifGrs24j5AGXljrrVfmWh4yUgIA+WMlk78CgE3ZAPo8XBgOFQkXQ6yh3o5GOCM+g84wJ
vH6Ez6CeR3sTZfTNcUupxWtUXMRp4WxEJRZGr7uC5t55LtiNtR24BBajXVzFtAIgrRTM+OB6r8Di
EdOqg3tOwpb8x8hDPr2nuXqezjAhrNq8EeZMDtXEFLc0kifRSjzSqMK18N3UivsZ6jlqm/zNNI9I
9cgDJ0bD1uNXKb0Y/sC2NOZbLBEn9K2PGSpLFZNd0Eqp1nOMf8InNqxD+9gonok2co8lsea8WATe
MEnBhCUHDGUM8tDDwqou3WvXJ0hsaA2idPp8Q9fP9TBXwJnFIaopgXUd4TsVrXhVYrwZF1j5SJYq
WyXxS66uMSIOzzPduS7Ram4sDO0r3S/qgwnpoaSQWOkBXVZfyNEzNPKhLXKtvMJoq63ehGdBFRCT
jU5yVYEP39L8KNadhQlA6tNLN/Pz+5NRXHw8PW039fhgsJX0UZ1viTFCbSjxqjXmsCU6qXv8+2L6
x9kQWwWdT4dWEz1I+48NQJuqKTY7F9FOrm7NwLgba/sVLMrz4t4aLeMNF8yNHYsNR4lg0n5+8/Ff
jxN8vGUDH4PexCbpGl+OPHMVO8Q41j1Q5w4b56go4CYTHWKwyewjGQBA33ERX6T9nIAAK+W2lEZN
8Ld9+PuVfPRxPi9MXIkjLIZpYhmmfVncs2jG+milvWe6UwQa0EMEhmCt19cflTamaHD3M4nGfR6f
rBSl9eTlylFkkPL3JxmPlXZmQpm9QeG6SpfHqxvq5lC00bYqm+I6qhNSlF0MxtUY6QAIJA+PqyE+
NjHeRyoxsR1ov0iXYhT08Qc7GL707ik0Rn338a4OWcvSrEIYOmigF5ZdB5v3cghxFtQzQqEhPKIT
6K5h8oLvJAEBFkE0CEzotcPK76QkWVvd2TwKdXIRGsrBuaiKChYSHrRdYPP+MoqPvini/2VDMljY
dUiaS1fT+uAY/rYhUcRMLnkpxGXIyveMut3ktnldWAWPPzj5WHfe3ThM9qpo1/Ggv0NJtT2jgwmc
zJWzQbGWOsZ4BtcELNbQDd80etFz/FlUUP04VGJcpasoUj9vS6FES+77NIQqrSL1oxnwBPipvlRh
+R5N27rWrFOZDuG1qveuHUC6dq1h10/TADoy2UZtJw66r8YDofJ8wzG9GmeU3rEkvaerGqL90GKi
eV9xgKZEoAaUY+XeDu1ijVM1/PgAm+JIzwmiHKFKblduBdXECjul2k9Z8hItqlqaj6iaO9Krlv+W
2XSmN6rGioiLp+0B/7fS9bCss6a4mPM407xOhPzRrXbD7rop6fgMfptu88U1ioh1n4HeZzViWeu7
OFsHcYcQcHKA7M0sOt0xTMSuLIoK8QxlHe7DaUvzyN/6ycxDk2gbW5TDtYXPIwxVeIS8BUFOKwHa
OIaOuiMfYDRzD6WGREsvbA82CAFxBfURWIqdianiugKDHpBNQvybA2QeC9SEnjzl62Q1wswiHqur
ArDRuhxJ5RHEjsHUBOPv3C9OFpgVBSiBJtPXZdm3F2akv83NRlipvMwz5w07odr2M7ylKuf76jFN
k59V7Wa3pp7mPyAzsEG6G2uK5XXjmldjGRkHsyPmJMiKO0hm6izj/GnXuN66EDygyxZ31pgIfKBZ
pF6go2JpcrLECyPIzoi977fJgKFw+bi45ryZu+ItNOuFSY7XBN700xw+tYk5nTTd/An0ZgL/grSt
axGnFNzmdV5FDkkRotkzHOPMHZCeYyyHpKKK5+vAiB9gUL3SqMvvQGdvRdocUVK3z0mZHPv9SDFw
luHg5kkQ4FTReq5Rs6fwbmzEQfN0GU5v5YQLdAgQ6kD1dAJeKmfWf9p9jFsqDC5mxxiOmT5CxNaG
g27NnHUXnC3qv+IsMoL81HIacWwHuaJI7+WF+X9pOo8lu3EoiX4RI+jN9nlb3m8Ypa4SQA+SAN3X
z3mamU2H1KFu1TMErsk86VXlhYVCt+k74iw5T7/nW7nZj17wXbrRsBojwlW9QuF/WAgicW5oBgLm
zn0vkksEpS8L89OCK0SwI13nkIrONE18A6U8L0HyNrKUXQLfOoJZwt9qtdFaZmnyVq0IGA/B1IRP
ORZu0jibLRRzoEJZ6BGnEY7bSutpX0Ubx/PNKiiC7KUaY3Puavspb6PHJpj1Zw36FZrqXRySY8qt
PD4xzKa+UOvchN4LuCL/sWjKqxQlX2WvSi+WW3vIgBSKnjadXjqVb3RbTBsQLeEVFO507m5naywC
nDBdCOihKsdNHaPoYZlQnYvWol7aF3NhfS5x+gCKhQ8q7PEUobmjyJk/ncWLV52xkFyh9kBbaZ18
s4QnGw88ZZG8tI37NCaZ/8kz7o4Jw6y0qI7Sm9sN7Zs8YlD4rCw1HwKXjLYJHywYQWRzJIol7bKr
4PYnogge23naObfOjU9JPloxlJZIWncB6VatVTxnLmoAWBXwcZrlg8W9+2QwT+a+/9JOzXDzw9/D
fiU2bHRxuXLE0c5eJHFYB2k7Fx9T3arnZWwgAye3/qk7Bmhu//3O6av3Psff7fVMXhqEoylatDpi
vJKM7P90yv3IA7Iulrl8GB3iGjmNn5AEHGOMgJETj2e8W1AtWdMfbZcTqjJHKZF6R4pDNbtVuKrH
dEWkKwrx6KGu2mYf4qo5aI9PAN/2XTmH61aLHr0BeUq3Qn6m8R1zSkFgevEWmBWaA39wDi6x0L5L
NyJldxCe/OosHJYl6bNTml5Fj3+tSBGH6gUbgWxlex951atf68My8ELIZmwOWuIMy+yUIAbznaBq
v2h7NlzF6PboyS7B7R9+ll4G3HMH2TrB2QM/hHZ4whlG3oBTi/BKAxpe3dwNrj8UGgFm/KuI9ES0
M/8QrAROaWFfe924K1ET49ZyYNwof95lrpa3Lq3kA/Hh2xHLxZMgOnEjytGQ1M1vja2hAqOiB5BZ
g90rhPokUHgNrQHbQ2LuqCerdQh4hAhM0+4EeeXrXp/1eCUJqEO+Nuf7RVFi6NG3mZVOXCuFhJjB
/2RMkQsZRUS9ayzy+VIwu3w6Xslwtainh2pZxhXhMUihE/XYRgLkocj24BP8o2XhmBLAglb/UglM
nOOOW9COYGK+BVV18F2V9c09tp/oMJewCbZjrNfoK9LrlJ+jkF4ozhIc5ePQ7OjLydZEx+rn5tK6
jDXUVKAhzAXO4GBvu3hOLaBA55oclZIlEiPOz0CraOOTCd44r9WM/wDRUrnObmX+HCTP3FB4PFhU
5kTKbZndF4y1ashbGXwHYdqfOHSO/xoUdxiQKN5ami4Z7itsGQ2k6lt7Uubtq5lrh/QeZhtKM5Ws
hr3G4IoWRjogOsJH4v/2sUe1lvW9v5qUoA22kLbMEq6WcLwBK23bHYCybQgRbC5FnwJQsrAjM1Pd
9wsFjekvDNyKSzJkFzdpn/SN+DMGaYu09Acw79m5GaynwDqE8ew8ZwhjQTwbvS9H16OjmlgZ5Vg9
uKJG7T3dsuHmgR+/U6l/O6HXQRo5+yQzwy3WS25Y7phtXADekeNftwfGJSCF+m1wVmkYrPoOI2/O
wttz+6NulgOujx/laS5msGorN+ms3diCubEzOrelX6A3R3OxjvQqRSR7VVX9psX8DU11IcYGQbwf
oX4uCPoMapWsJlzX+zxIAtQwTDtUOjhYHkFN9Q42uMlZLmWHNMgidtZe7OwCUH1jdxlZe4PdXjq/
ey/xrUEE3zITfgQOaK19m3mOU6XEipJwZKwezGdDP1DG9U41LqHqSoJDJ1uyoybqimib++9BXPXE
41B0xTvwWxRFkMN2rJoJufZ/TAX1xQ6TYxq1v+6C5bgPq2FH/cECy3zLQUjSUikl7YkcKQ9idh/0
8zki8rKX2t8yjoYsSxpjWaN2QmhmSAdG5mtmLz/eYn6HMloHSZQ/ydh972ykvvBAkfG3TXyorCJZ
jbb4ED2AJxWAnnLScCIMbyJEFtNoUUByG9PPpmjRm9OV73Fhh7VXn58x0WKKKMiNM1jLtJorvrkL
9gp8FAlZcVvf/dP7t1NGHCg/uL57fHZAPmFAsabd5aV9NWTCP8+x8yIt4EtNAX5NFNV8aGb/t3ez
6giBE0Ahjtl1MBpvLQfsWf+6rSgBy42eGSpGl0z8Krt5yLiJKjK41zipYVOB/vbrR8whiPTfxgC2
1BwC7VGUgytijqx9giuLhfShgJ90+fckunMAnhm8et+csafs5XibFHs5IR5jnvMCb9IQCSzVf8ch
gqW8kbCBmEVEmj9DRrrGC2+eJrE8NxIkee2U5OCS02WMu3NdZ10nCuCZaKeViTvrOMlwPscd2UCI
T4D0lHs9zIpJK0tZFRcwwXXyAQqRbBPT52R3h97RLeFB2l0oL6zf2HCa8X5qFP0Snr/Gk+EDsF5u
btBXq3Gc5z2zv+Q6hFlyaTt1H8SZd3Yi61d1kEoxAMInzdAJKN/s+hmOXZzI/uCxMe5EkR1yBA1p
cS/s1Dtw/8a4R+buUAefKipZqhdkE4wSjGI2Jp/WWIA37/zqIQ6/Wh+LUmND7lgSQZq2ObttQn7O
JGcOveZtsn1xWawZw7xY0CHGxgaUgkuTB3Irb4wEakJGAa2VHpK4+6wzyFE8bXQdCkiY6xP0iDMI
hzCxtkV4QR8aX4kK+JxaiV0TM/Q+j4InyYYLPhSbDlpJrgGLQXHHkJzIJdLRlgW+IcUaF1dhnv59
AzDqHNJZv4WW/uOI4asml2fn3UqE0g+fvezJDBwRjS6AGkWo/SHQzoCbA7L2wgd6P2iePv7vhEgN
T4SPsw+K0aNvIbZ7QaFavHlZ3pwrdZCYUp+ln7urZjT3IZqNHYE7R2ciOBzEA3ldA57l2/WQKKCY
LGJ/ioV3sM6c9hgF3uFNZX1wlZ5O19nM1ATnHBiHXAlkltydcV06R2+p0o1p90tnieMckvA4tsQM
ZZhXrMZbdkPNOMOuq3eBOn0VDmm+hmsidpGEfVHmcBtBOe4VpvKecg7dRoBEKH+2HN5LKTwceXZ9
iuZhPFvAtw6w3aXXkYdbGZi2jONsf9ix7uCctKS7nYCNpfOoPnBLzGl3GdnQbHB7NdCbnLeyis4y
j5PHeayObS7hY2eEoc2QmLm0I4IiYELVXX1dLNqGsW05qfuMMj10vce+RuZRzgTieSltN9lnPFUE
d9kiOMVW+jGrvNjgjnlDzEoVueTdsW0YfQ+7KPKDk6XEf9BIqFEgcFD35IRPi2nbDkl7RrP1nWIc
3Otg/PbtNl5NmN92URzx6gMGklYe75n8euC674ZA55cezE4ROvWL5S7nF4x03U4luGmXelh1lbj6
aJ0gIcOhqtXX0HU2fsYbVhKH7SZMsmcGP3/yQUt4atiKexe/4L3tN7gkK+j3lYHxYsbivxB18GlS
fPXqbHotm1mvQjFGjz2+Jr6D0w6DDEPQaYqeplemqlDAJPVqFML0rMO/7BL1iVUlabeAB7eFIC+R
gzZy/eUaBYBMLK13xvvucz6lHITHYMC8pJl9R0TvU7d0VJw5BuIYZDJLv7UvPkzh5Mck65/iDmCJ
CQWRsKV+WEK1H0lsPDnNQmQZk45VqLsPofwet4JHXmj/BqcOMG3KjtCH/uqLE1eDTVoFCN3cbuQ2
h1SbS3Aj0/LswT8AcI5Cc26wX7XzoCDTgFPTqJ7itp/3Htx6J0XKrFn+k1DpHiPgkxsTZj+q0t++
nOXeZW2ydhz9TOfaYzwObl5HwWVrf8V1ETF4Ce6SeLCBKyWoaofhq3SoosKQOEe7QGiN3xrInHWI
jf84JEF4yhIKIaOau8mexqOY/lR5/9wPUErzz2xughWiJGr+MIJTVerHIeOWcWbd4eVw9lFuHfiQ
/pQ65l2pqkPO/IDCGZOuxBs0RZUHD8PhCiWSSrW8Gq5RcHLzA2PXEdYjg0i8bbhOdALH7MYkLGOz
7toAGAcGnBXxXzt2ZgBUlGWOMZkMjSumVRuV4W4pzUc9Y6xrBo/IN7t8dWNTrzQyGhN+aoMvvjH1
Q77zbsl/iTDEgJnuu2+deVvQUGNrNgnxVuK1AjepYCrjiskW8hWc0wKlGCy3BKXqNVu25vAZ7OhL
MPBcNS5OFoPHFzxn9xmR6LqGaXAzzxblOetIG8n7T93Q4Ig+O3gKq8vYYc0bJjdauQztsER2W3co
OQM7oPddrLYW8T2YkgjwElCOfOrxzgvXzbglU7EkF/rAnVvviPNqdiFIEi7EJ29w4I8Jxlh5QO69
nF/K5RetePaoXYjMiNp5PpsdYlTOopSLOkYYhOYWkgNVOhTpHpBGGhj05RbDClKra62vReapfQqr
HBvc/LSYbp9J/4l2+Ksmdjyg/eu0vGsn+2DftAIhfYvd4HIq7oMuvtLn35e3VD0ve3UHMVEXMmDD
8jR7/bjDbBhvAMxyng/jW+3nT8JlbYuElqeo1QycM0G+WPdpabCcxN59haXnHhx4GA3ch6goxQYP
c+4Bt7V9/QPRCJsWJ2FLTbiiz3nrCuqEHBS9ixiDAeTI+Jb5RjqTn9Fl7cModbJtRsQGPYRpNlXh
b+rP6tydSdLpH5vK/ygLvkt9Op3SeIkeUgrzMCnQC+KW3TZTmO4mTaB3pilU2ZitAHxAUBNBumYd
cmmkB+pBh0gw8KHXIMU9VCfvegrbfTi+QGF1Dl1L1WARPbTNuOLhoqMFavx5eihY7XB1LRfLTuS2
Ysx+aB33zgLCvlVLsnZni0IbR/ymDwWMiekUOenZrsgNylk2O/s+bOURA2i6bsqOAepyCtLGJsKx
c/dDkm3GyDYADqyNP2CQ7xzrB7rzr+/Uw8YsdrLWZfSjasDbeVQ8z8O8mcSrHYuPsqRTK3u2giRD
//Wl89WnDxNA46FNLiIqMKVPGkNYE34xmsFvaopXCEAHPyGetKmIfepbj1/M5Sb2mhmLYQFSgVtB
6qF6cYX3X9QnZyfo3Ucd0oNUt0I2LOw/x3zi3zfgb1smsrLPDyHbZDwU434ZqW6iQr2VHmcor/Nq
jEM3V6BVaBxQ+V6R77AiAb0ngHVJgeux8X5nxpXcS1X+TqGBGKVvMecOkZRNGndbbsYYIp8B0g7b
eg34orj3p2pHm6jAsyfydShmUoLa8TegxjlHkT3vpA/JZAmZH2csQVjRvOfAEza+wuWdWNlfQGl7
o+Yr2E4PjF/z1xqQUZBHNNBpaRK4V1bplhumnyMMl+DMsE7e5VDp/Uiod9rUR+J7QTVZM+uUmjzR
NhzuAvw4xIKS/vfHeNAdejKQN1FJWuMw/jCZb86iIasipjDiBh5cbN2DhjCQGOuQGTARLdu/m6Uw
1bgcgVrFW1aUuIcbC4S30iecs5//NtoklPA65LKsBRCRfxW5Yuq+Z26FHYl424RG9QQ+AXtpOH7B
e12wILynLtN7Wc3Zuox63LA8gEAEAmiyC7wza9vhKV5BI602U2X2QTn8mSz8pDUn39CSs6QYRISS
HrlBrLvyYnYQ8imJdiHLaEXKKe/vWG2ywoYlGMAhgRy9oINmm0tATjb265FJFHEyt9vhK1ai2yyZ
e4o6NhGqUgROSfHqAKmtfbrUZuaa6vjCMAUis7ecdp15zjuiw5H0Q6PL4Ag3/o9gZu0i5/YC6VFH
+yi0onXkQWeBBYDjvGjV+l+QVwoFa+Gl2d346SYHnsFu5ZQzYhRc5FTO4D3IVYBbtiklMm3L9ruV
1kBcZKhefVb9J89Gu1mZ4oXb4qHLCWDkh2Xp4FlbTuxpixKPTlITV5FO4X7o7EtPe6sJWo2F/lv3
4KFVR6qXyBrQN0SBViOrHmRYO1OA3XSY97FgDw+UHBGzAZBpsU8oreunOHRaFFiY46Fn3ga7jJJh
G9FR6S8Lwzo8lIAPBL4UF1f0x/EwbgoBW6+udkEyjCTVBGe/6dtdGVDw2AajitcBjitJUUWfdgnt
fbvtqhtLpymIn+8DHG1leegXfHnSABwo4Vli+EWsyA/gChJCmdjsB1AAYdZPQCDKpyqCQoOR92bj
Ry+MnO3YR/I1RDy3t1y/PJvmpe/a5oqMKtLfc+BalyYrzv44DCfXfyiD3ZCTIaH71w6IlzaZPLVp
sBmJRH4cuhod5kCjUcZsuSM+HfpbRTQWcWWlZvpXU6zGnGsEp+xu++HN4DnnqbS+nMwODkg9v/NF
VGwKWK178jnKcvvoBWatPTEfO9PZ27HhvwaEp5V3iTOkN2KMf6oxm+ksUwmVsQm+3cADLbIICRzl
oy1GnyuOwY6VlTfIauqyG3VWrdMPCH3EW1qp+6JOw91EwesIdbatMUb4kHdspQkYD5cHK0LbJhqC
pxPg54dALq+Tx2YDd4GzNgMJ2qNxD6IhC6rATrfhBv8pIbaQZYgLmc6U2TnpEbW+k03VbG9Dg9kh
a3lxPgwD9R3UR44Qx0QXN9VAqnVzHv7aI9cGGsjnquFZShSxKIXrudegR0bT+uLH5+fOu+Yc2tbB
5QbbF0MLiSmrPOTX/H/8BoCU03gvKjGsTkY00B5vUWt8ueuitNxl/VeRFGcR4IPOIDFO2CuNKJ8d
PbbrfpocMGTm6PGtiNFkdDOqNUszzSLv/NUllYZEmTsQGdZ6qX5MNsUUo+iiLsJO1GHRzV0p28Ns
RT9+1fydbCxgmo63UsvGQONfE3Vzi7k5xpzDm7kd650nm6emzOnUxW16nv7RHY/TUKTjRvQzM2k2
SMfkscpvW5qsGa6um7nUEDarKKDvW7umSbDKmrEwCJN9MVF6M4HoqYFrxEjs+5gcZlD3MlMfp5A+
AI8AF63DB1tjrduo5gbcxAy7VmRsHHNEjAepRvLHkm9/GdNH6RY7o8DnaiuiXJXyvrGJ0HMz7TFL
ZjSVxA0wsqq+QTsc/6QtB+wLeVRkaN455Ccd+ILZNzmJARrgiocbGj3qvfgcWulWDZl1Y2Jcg9TZ
Dtb8Xrb8AN2ErTYAqbOtu6gFZ46auTVWtgcaG3LWreu0mR4mdI4qkdZpQh0A1Cg12yovEEFb4cFe
XPvFdYc3OvxemODR8G1PK4cvYMM4Pm3HYpvImegWAK+HRANItSvSVVzb63Z5QInI+eXAEGXnxhYu
wbAOjEFLyAgkxOSbVIA0hcDob3OFlAVPxllRLcfjJO8Av5Yr3/F3jWOa13lkGNf19RrPK2dNVj6z
j88v8ZyNlPTgLWz53Abi899pUboh/VMa49832cGO8LuK6rPvo+5ZkLNsOcmx7NT0kEl0cFMMFDEs
ZLse5g4Wrhfsxki67C4Fy3FWQYyyiCcUSCH6qNnZTvVNfmVP94JXkZf8nai4JPPaHIJ89O9NJ7dW
3WCsTbBr7peQb+Q/nUYJxYR0+h7YCITm3oNraM/542B/D5CM5sBjiihYuEbTwQ3qZC8bCc1oeZNJ
0xwp3b59Z5SU/M5RzeCbGTjz+NjZlcgaeYy6HMqx0+nb7HFXOln0MM/VK58o9OLA0HEDVRzt4lPl
IPbrFBJ24zpgc/BQb8PlRoKZLZtMtjI/p/87QluqbU1AwT2CNCJeAx3A657KoxV+Ka7Ae08Imuyg
De4skdU3/e6KHmf+KefqbzHT8Xitfa8nFV+DG+yFUpbFTpJu/vUDshuhiWp5tmv/O77hB4iuWjs1
hU8Pwx+jK2Tbuo9YplNHhYz41/eFO7YHP1w++ok7PyKPe+qdO9xhMBF09KhnvhzE2lhgd0ndnnlx
0FBBL3T+pVAN53ceAwJiWNsZyq60Z/znpZ6i3KGSIc874ogab3kblKETUHknJ/i9LMBce+SvtLPN
BJtrSTTLRu/tsNY7p4v3bCegrKucb2+t7kw6pDTe4cazit+6RacVj9k7FNCnSA7Ps7ahq1vjZ9ln
DwVRbuwELVR6HcPj1OTvrSretQ+jsI7dzeQC2xomLNzhvA6J4yHwq3W2YcZ+FozqkhUv+JLaDc7b
v5MKrdVo6pPX5a/Cb7/aoKeoyt5tpoBcoPjWK8HCNeTl9pB1nManshE3b4vwvwflf/htdJ1a748u
y/Oi0KfnBnR53rPuyB16O9IyAbEFO05yj1gG75mg9WAnq/4/7mlkIZA80EDa+zro2J0CMad1P6dJ
9FRVwV/ydYjgCcgpCOQF8fOdGVjMlohFND3J1lLdfRNRGTLLduAdce8mG6JIjkVNLpXHxGxlucex
cp6UKJ7rkRvVrqMfzdq7HpBZulGVEL+LjEAjslhS0Bgh3ZNCXL4SHotK35WHtjNbL2ob3vL6RTj+
Vk/R3zaU73bHnx28SfLHoKOUcNeAtE73Np/VGPZ7LxUTjKqK5McQOG5Q/olVf0lczAaS8HJXm1M/
cikxgGLrVV5xhT1lxuFRByawD7sPz5ThVdd0oVo6m6lAGB0mpdnZKrE3yKL2E6WNxy5uhS643WKL
H+FdDvcWkhzwch1JI5lAXAa5HMqgp8iRlTq/793kSWYg+xClEj/EZ1nlpkaVTaYF2HIvI2fX8VGm
KJXf+/ifNv/c87YFNkS1nt6w6GBnwbqf0df9FLxKHSwwDlAkBJ59zsDebkqMeC04mzqgvgHVni0z
7LR6vjjOJm7zoylrVCAkHAIS3Iw51l+vQ80jgRE4wy0iFau/1TC4Eoy4Hdb5UFMoRuyxmjYRFHns
xTcKQTUSVdVxins9+x/FSKoUERMnRVhXasp301GnJi4zJv4+GuBNkhLkawBJru0UNZSY+4+RyqsP
I2sVSCwWoIAkx0lqb0TMq1zicGdsFr8OjzpVjLMxKT81mwZQiB6ODDBW3guzpIhRFvuf3B9tTuPk
ktGwW1LRQzPb8SdAaZNgDC2XTjMNLZkyDRZjmxFUtls/dY6PuKsWA0+AZW+iDFAghqPobhj1vC1r
BznKW+A5nHQCSUP4N+uspxarBpLOmflxq3d1V/4mngdn52nSdcRKo/ywMOWu6C+QGgh9R9qevxZa
eLv5UtB27ayu+SS5Zi0D79kK12Wd7wthtn22kJeVYMpVZ4etuirt38zFYIEGm8SMlmQR0FdP2RL+
wgZj7lAfBifqVmHc/xeCqh67o6ITZ0rFkToFnBwLoiK/hPgjwxwaRLi+AedorVG7jK8Ys54D2d7V
mM9W4hZpoufs2oUhZdhcn5a6cbdB0T1AOEXLU41MiW+TmmV5iGjLoe9vYsf/Is91jYRW5fquM+qO
SMd+E1a0SCltmAPWzvYInavUlaC6VTXwUcVzA6iukdc4WMxxYhiZtw6tdcAqJ6o5zOKPxqDMaoJi
75e0XS4jD6PQFbHGaO5zGfaruZakwhUQh+fymsMPXc3K+y76QRzJk1OFhyBfYZAPWYI5eW1zuLkF
iaAzy8D+QGQDj0zNV51Eyp9evcYV+y1IJtkhymwfxcAMlAn669pd5HyUBe5wJHIJGH2sE8td4Vjp
JqPSmwd6Zq4fZPCq38JVuEMfWRwsIBk8xAGtscmeXaq8bQ/9eV22OLH8rN4VLkU6/sGIEetMshu1
asdr6HJOTzaoa2qxr7IfgBQl/BDx2H1U7fD9r35QrGtBft63NqrtpMTk08CO4eEto72nQ/cQKDqf
womWo6vZwWXRPP7E3N3zUDyiR6OU8NpfgGXeB5GF0OS1HF4w9y2bMpqXB4Ul0OspTzrCbtd91GKq
atrPmlTBmxJc7TpipgIZPATZcq172pYUldQabQqqhYCy3x2ho5X+f3Gov1Df/6Gt79ZkmK39mciD
caYbjgwPGUtOneZ/ykYsuxBOQW4TzSTY2yiDrpq98IGz5Mkep0Mc9i8EbFKsOrytQ7iJSf4UJDZs
I7bQ46judeF/1W1+0NNyTkx7cOPpJNIoWFlJ8BD5zUGhC7918P0uMTbVp2I0ln1nbvyf9LhgEqRU
dg8jt4+ID0TauydCQZ9nsvr48iFqVORt+i2jFZC+irdhGxv97kK/UZGzSYv+JHhyEeOwKM6/hiJ5
HNv6rZ0UAKYP8lNeutv2X/j9EzxjVOYRB5jtwvyX6MXx8JNg1hB9wWqZbJzbNB/dRhU+QqS/dobs
mEqwSlbpH18U5AFmm6Hi5DQUZGrmFOFe2/hj95rb9IpLa99ZbhEeJhagSPXR47D6PRHOgnrHNa+V
Xz+01vzRD2YXyl3O+0ienPppfJs2L/y2GBaOMwlpQwy7jd5wZSn3mlapWbGYsvFdU8+r6YgsWur0
e6r0IRuALqpnp7UR4esv2TuvmUje1Gxd64Wt7QxikHCaQ5yIQ9VjDaBxoaPv71rtmwvv1ppQOzID
SvuibGdfez06wcn925KDt/VGL17WfgVmfxoTXBVMATVIm8OgiSFi/J1WJ1j5//9LSv36/37P2I8Y
n5GMe3euiH9EWbJyGweajoP4rDrNoaLgcqoXW0CBgFb/6y3YHbo40Rsvcd9dOXhkzIHCk96tMh1/
kGS3nyAyb3w+i+ZMHhKkG090xiuqd/p0pxruawaC7Mes+BSzawkytCsBgvEh7qqTNYBUGSjsQV+H
1dlL2k2ktF4vos1R+phk3dnNHw9WR6I515LZkGvGuJsMisck5fbtupa6yUepGNHJxE5QcZ31wz64
uYAySW5IPQYu27TysfIFC3gPHYwjEY04Pi3Tv3/Hf+gFUMMqpQe4o9sa7NUK58bM9HPi49JK71H5
koFW1PeQSm95MBnBPMJq+KCYmmdRgQBTc/eD3AWdjRTTxQjeNMmdtpqFDX1wzslgYvRW7VkZd8Z7
mMTfeSLpVmrX2dZzoa7lHm71atFDCh6o+C+qUI4GvIAlHi5p0zfrnrTxjWvkO3rmYm0kMVoip4EJ
IntLW0zQaljhHkVQTshUtbVBVJHsSg2BfgTG0PTSOhNfuizbA4XY2w0JPmOfzFuvdB489euiMsVE
Avi0x6wUnjOzkItKUir6r/bk79DNvEi0bRcNOm7VysHeuQihF50wKekWpMjdH9mF+0BF8lz34oRL
7rO4hfMpxGjYIe2NsjDD1Bh/MMsfvcan5AlwVbvu9OuBXr3viAghFgaHLhmnL+ysX83YEJaeM1Eo
p/SJgQVtlmn+k0X3N5/mP9EA+UqbYm/zdK6rpFs24CUxpKKpHnrM5b2WmoB0cqq4EwgeDhnFkgnf
8PT5gdoJEhPv6uUj7NNlGyfZhyzwDUwTgNiA/Vy2BETluC1emewvvfgtML5Pt+Q+uTyBySnwR5a3
mE1HpLCYtsqPNoNBz2ZuIJzdjq+N4lZDwHAaR/ehHZLkQJrgvME2kpN8xE/bgdTeDb7zwzcQluw/
cwWj873PZoLJ1sldiHRksoHQMWU1ZYFHXrkD8IYosKa1DVJkAzNpxZ4QuzZ2IwQQ4jSz7dlLnGaa
Mc0w5SF9FRmhywDQ0C2dk+0cA0Jbt5K9xN6z2VMneqr2KHeZT4hr1YSQi7vgjuwFFyJi/Du79bLi
FMpIUBavPj987jj/UQqMvPEb242C+yC5Zk2f3g3KZUZdn92ScjqQDd88Sqtz77Gx8MBBUQWVj8xn
Apo3p3SPc+6/KBZ0ahzq5xzD4+Ok+UMjtSpVebjL+/yvq+riGBiwfb5M51MreV/1G4rAeaNytP1V
UP4tmY4Gs73sCHk/BKuy4YvrN2Dmu/m/NILl28fhunZIDKhJQZFUH+TtoBqPe1SRZWKoituJTwBz
oRqC7x7BSJYF8wZNc4yuEwPeYs9X0muguKLSXVVx9u2J+ouo5yfXwbWWWPUNCd7lz13C6TjBTXci
Cvq59RHL+fCr80j+otl2t9UiHx0byJWh7CWQ7gC7VrNt1JpFPousTHRyB95yF2DqQZ8yXOg/NhEk
pXoSB5bf1xZi/7pyOLwXP1lHuv0zB7wsqwh2Djqy7U1q74VPaux+gDWXjJMpZjMmbh3rj2k4C+rQ
W2K0t2lYLo9B/FYMBF50HZDoLiT3GXw96hsGjprCM5u4YXMSijxb13t7+mYVzlS6obCcHYZBefjf
yLvswKadx8DZswLR7BCwoReGgN1igStDyiX69ReUs8W2iUiZT6zpSZLLxz0mhgXwIzOmfIYkGrl8
IkHZ5Izesc2Mfcg947vrTEM6R0mPo8gQuuDzR2cpx9O8OPNeDuz/GYfg+AMQuwG1zVAKLexy64ey
wF12U/uOEgL1nrfrMVDYS30XCPVfZLfIMPyzDsd8axwgwtCEr8VCFAq04PU4RRbH3HgtGW1vmoXs
rD7mFSTilT0f2ElJ7gAfyCTaY1PfBmZV9Bv3fM9uWkvNhc5EtdCoTtu7oXGLVdbmjMlF950aecJE
V279kr+H4S/1JoiGrd0n+4miSYltt7OJO9yW2rqfDeIB0ZDLW5WIdoL+gdeJYzE4VwU1IFG5K8px
w6xo8plCsADdFpP4sZOEtism1MnO/oaOOga8rRGlM8aaRa/GfmQp4yffmvkaM3LMCcyr2hEXgjBs
4uyw+DVxqDZ19T/sndlu3GiWrV+lUPdMcB6AUwdojjEpJIVm3RCyBgbneXz689HO6rSVWXZXAw30
xQEqgcqULQYZ5M9/773Wt0DVZuOChLC+mlONaXUeZQTGTZdtOL9WpSZsa6sk3KRHiJJoouo3ydA6
w9m0DcRLBjNSgqvnO7Dj9YU51rFPuzfbN6PBuzcad6M2XSUlBhM1ag798naOSkJiiOTgnd+yv9HS
w5jOqAjyhYojlESs9ZSAUuGo6wQ+jAywBcXInU+3dGvlrHszZTmt3iUAtTv4+Tlu2fw0H4QH77tp
kHYokb25icQbQemxqaTMoEQzpMdjTaeGVFi7y0Xrum9x6kaLEu2KuWz9FiTgV6FaHIbjTV2SyogA
ImfViKsiuhhZQReNyfPc4B8PAdOpcTsQvKo+JXjwfYUEMLT+bwOycocsORmJxxkPZd9dyxo6kgZ1
T9fQ8JBFpP3SIB+HyLxeBA1jhYoEOCze4uGGUQ3gQtA6HY07+7yg8uonS7JNNpPtnH1R2mmbMQYR
Dq06PcnGDTq0B7p6g3vOpQfy1Sl59BYlmEp46WpbWDWSX3XbpHGht5z2EvRum85iA66OIR5iFxiN
eBdmWU23Qrm6h2pS0nnlthik1pw8QOLsb7L2MPQ0XahfnDYSRLtsNaQyPPdJ+tEK9UZrGDufQ5QU
5yl67RluGnX+RGzJbmHHGo5vliFejsQTkV2tk2rZ18P1ZIGsjdnoxEL8JU6IybHOe9yS97opPJDS
9gJaKRJ1XADDPiXqU4ik20Zo3t2qxlg01stbydvSafcgFhtfyGu6f1P7ZaJUUtOPyFxamwlS9EWQ
aI5pIxIXlHKtcNtbT/G5/mJI3escNa/iJO5U6eyoysS9IZXg22AGDCQLxgMxtjI2ra+sjBxp3LLQ
+xlivki9FO5S+KGFKdloyoIhE/cERJAMGqavqhwidu3f4Vx4aYKfQmboFWW7iBhRWe0egaAy0mF+
RBqeb8okhIur/Zd9BCXdfJ5dTbsytbeYZpCRV3eiTFAvtoRrQmK5MOIXcCKsDVXzSK7ySaX10C2w
/8+8C92zhAeopR14tGiqU+7Eeh6clWS0+xx2vsFtT59oWhxtGk5LBqNuvfrCwIsl4pvGlZI4RZlo
AYGLdg3aBxJG58oN7WIcb7Ff6LyO2LNs2EtEDfvzCFViEBfzPcyIY53EzUbREffpqP6pfVGWjxmQ
ZbFX91oznlKgscepLXaDjP4hNoTt0MhveTOcfW2smKUpJRv1cZLtWmOIpaFVysnKVibuVtPUT7x4
8CcV5k1N/vXmnNGsOnftpaz0NaMWQtFIIwi+mjeIROFGKLWbtjD1LQYuen8NpHziskkdzUHydVN3
o0aKs0lUwlaRT1V0sE9SSBPzqwBnEqx3qRaGgMF0iC0L6QVeOW8ai4j3FU2WddSREI4WkKcYlFIr
bQqiyhxm38TliYSA30nx2dx0q5K/mGL+8GxkrozMz7fMSPUEK/4i069z2iRMWEwIl5wWWihqif57
Chl8mHJ8mmEnb4qSZIpGtDxhAMpu0btyK8Smbo1J/utSM1bmstH5Lu1eo9CPKZv27Bdldnax7O80
maFE0rSGb/QCzhVhbLkXTL8WDMKXqIfm+jUdMt9M8peQFACvi9hJiNMieC1tdceUeGX3ajxupQx9
29hMjtoQTWjUKX2ZNOIFebYSry5U2etG5TZjaGebfUx0AA+EVwkTMytsbrLRKwT+Fp6Fx5DVub0L
FXp4pASPHoDw/RIhnfm5UVr9M8FhRYghb9ENXVwhUD9aZUdBwcgjyrUHOZu0iULeKeMapIo5cDSi
53AA7KIZh1Ayb/K8OLu5Hr9PuYottcHFSIfwLsnSI20Tf/2HoILRzpaHSmj0i4YgjS4aqNri8ETL
aduc6ZsjePcGMmnpU8Zf+qbC5lMSnDd2lHGdHuke/Q99nQ0RuT3w/F+hodCAaBd30piUu5YJt53G
xTnoWbz5TZoDgyH9BRzkK5zrR/+4Zqj43ujYKlitpE+XRUWlHY7KqmUbTGGTlWTQm1ZF/VMGLbKH
vBI/Fm2MXA01ACT/I01v9r/kwvqDkT2A3+fOKGn1l2B69XRlhADLz8ctYUrXjSE/j0IJqxjRHT1M
GF9ILwD6gddC160URkk7Xv9IK4KNNWJTzCSjPnszV+5BsSZgl22xDysAuUPzC3P3CrD5fN4QVFEi
WCqn/RVq9p23WxGLOlqwL3i9qh+lpWTma0YvIPYxV6FgsuuWz/DzWxBH/p8PCk0IhPXq19dNfWV0
fHdQg+xlmWD32ov6U95U74OIaXKu71jVydvFewBpwSZE6NSEckFjWCbPmE3LVOSyP+WYDNZsbSDE
tiqbLI3g8gVCgUUt3w1ih1BJdIngfhdqvSUQOrmA4ISzQW1CKsjhwG5xoceuXMZZ5GWhMfidoUyE
YZE7vLAEizUawij9EpHwplnMiNkdt74xP+KZepJzpolkJXA0YwXFk6jgiV2X09AlF0uI8bqHjYSB
aJImV+sI2cyqw2Ra+SGq74CaGXZtKjfwBDFTWT40q8XWhnPPCL86MWsifCo9pIVyXZvGvodT5jQP
6GOIsLDQNM0TTQ+2IGu03FvCDBc3CrZr3FbsSLvIPU/CM92ARK4YUJb0RvTwss6VPfkgBFRyvTzM
X5fGKBxXqRWo1nRbygTDdLFuHI7hYlj3enPBSKHHV9NGflsmmzyWqGDK4knQcGUXvWjuBZXUvpb6
mualZU46QaFceMI99s3cvSAgbe+a5vDze+ZPjGVDg+FK98KSGJPiTvx0y1hzCQRyrEteE8jop0K9
iMr0wRzbkgnfubNNGTNYbAyurM7X9HLSLbtlGQZOfTcnbqITNNGHE4Zu1Dp5i78oa7snI1Vehzj3
lnFStzoTZOcsLOQtL4ROV+fyFxytP5FngObIsiUDkpKZL5mfTmHgJ1VMl9vT1jJFRMlYq/V+JOXK
xqB9owk19I5z+Y239G9R+y/i14be2Uf3f9a/9lpWM1F/5+5H1P//Dd7L40v+3v70D/11AMAPv5YI
gd8/nfvSvfzwL17RAZi77t+b+fTe9tm3jxC9l+uf/K/+8G/vX3/L7Vy9/+Pvr6jUu/W3odYroO5/
/dH27R9/hyv1n8Te9bf//qP1DP/x9/9o+i8vn/7078B+3foNFZ4m6dxmuOj0lcr/O7DfEH8TddAd
qHpUEQ2MDoYClWx35mjyb5hSFMXSGblKmqSwzrZl//uPVLBlMssdzARN5o379cJz1lffVuJvmQt/
/Pvfij6/KuOia//xd8VYAVl/rNgmh+bmIdYS3gVYVPEzDpTHNDWzM7udKrxo2W2h4EDd6a4WQGEJ
nWrprwkzB7lb3vVJFTQLQKboBp6dTwqnr5inMFbdbiTxspvMoxjzoqs1T+rR9jfPzLbX3XS77nvn
lhHufD2lE2Be3QtJcqWGohpacFehlQXwS5zHRugo7LGFRJ2btsuRKAssFf2dKpAjvfT2CKO/VqKj
eo7YsQ/Ogo+kIAWlmCQkrcgb4wglUo5KGKVMe8q+5lk+g4+keEf2BkzkWRWn207RHMBwaENupCbz
w1W4xmg8oTzGJ+bPckCWvCP1+J6I3ErfcO8xuyVNrAeXTUdLCaruoSbl7jxMbkzdW4s7qfbzKrIL
nK0TIANF6A7dOgdD9tkU5H4B81XQAq/7OcRWTiU8oVVGYfuYINHQW5OwZYsWooJ8LYJ6zryrv6eE
I3g12aCLtdX0hQjhqbgYh5rl6L7N7qv6KkZ9Gd/E1gdSYfSupi3NDykRl7NOpz5+LVaBfnVnzJdV
9DwRe0JIICMMobxKGR3g7kzgRqm3qEgJyr5mK2SL82R36mGaQ3qDWHLPmxxdoxQ/xbhcMirXlJdC
YTUfE8O8tuUNxekLZww3PbKt8lmIznfhMhwNoXIFIfLTefbWEAMJe1st8N1T6HEF5i/L/J6WT4N2
r9DLyUFgEaxEoupbSSSAJl7FaK5CVXFmuvy0/qUXNE5DLD8KpKqFyDnl8iKL5hogFSp4QaErQHa7
ouX7sh5j0FXsG3uL0hQxRUdindrPXixWpq32uJsJ74bR5wm8MCWlCQQ9OVQ5TRg0l3Tr/Sx8NOM7
FUepgM2Ktlx8zT5rR8P4gtmbN+GNycCx2rtaYDtJyjG64IK9rXLSrOUtiXCKGMptUSzesJKrMEGu
dzZD9bAYAku+VrKQrQTyvahGERurAxu8OMCdgNabFpVRj9eo60+kObmhRvA7Fx0b8KLsNHaTkWU9
KLrhjrKMB3ObIvnptAdVn+25j5+BxSKsBblfOkySgrTC2gI7RUVhdWbTU37NMw/vFik9prLlpwmT
RPOYjHd5bFJ1ZZfROF503HZdsllSjF3k9XayTsm0kZuewsw4Xxb0TaxIcFb7g4g4MTH6R+qhJ0VK
n0kI9GttnRhfAjC7lMXtQgqihhonowRu25PJy5S53wLphigD81bNoc6lKlF0pvKi5nco8F0VKamt
TuhFURIizEOiuY866n5TdmjVUgFlAFGexQUUjzHe0Tl4oF/1UoW0k4WUWcF4ye5jUbOdrF+kiIbx
I7itRd2u6rY2gybJKH8rF3fiPiws4n1rcg5pHa15G4I/D5AgU20fp8ZJRDdkS6S94TnF+2A5Uud3
tK+53B3ADvKuZGRuaRjTP6YoUatjx/y6xTpWZX42kZUkbwRtW2TlVTc9lsgvbEMkio8496yctuf+
6bs3z+8r/Pcr+o+I1N/Xcx2uMSUZbL7P0PyzHhUNgAFuD3aZRDLFw76JfwEUlf/ypaFDiNSJLlEk
df0Q3+24Y7bBZ96ghot701Pv8uvEtJUvYe/WASb4W9UeXY1UYRsiwiVjt+KdiV/4i33/j5XnP0/0
j8/wiQUrxGFRqjXsBbCJ5jB7baj8Yof1tUr707vxu9Ncq53vTjPPevp3FYcQNtMrCEw/dKOAbmXn
SV4TZI54+vl39wmN9edz+rSnQymal5bBdWXK6EmaRyyKHyFosM2DFoxueUXC+IX0Xl0Yv6jjP8Vf
fDsybGHMi5pBCJD+6WqOogLTJZINd27s/GW+PzsJtbZtoRsOdB+bmviLr+8TP/OfRzSkdROjasTB
/3hx50ofRCx+fH+1W20x9ntgZixPB35iZw9S71dfYodxqTtvyO5BNECBDKDy51f8L+9k0JP/+Sk+
nbdoLpPUNb3hdu7I5a4dXXWnh/7u7KPr0w/CnRGsn0CsPGULGB4f1QUl4c8/xL+4+H98iE/3mUXL
J59iGPidi63UxTLkTBvDQ4rjVUH7C77ZJ8rrny/8p5uszxN9iUVOGam3y9Gc9m6+YzYvPZxdhLc3
3QbWn4e6RvLETf2QM2d6H/cUjD8/6796ftnfEj9FPIAIr/HH7x+zgwZJi4ersqL7oV6ejDI1fnGT
/dWVRdaGqULjtsbnui5k3z3BVSgZE0SJdaGKNq2TXqv0exyyj3l+Vy9B9YuT+hcH1FgXNQ0g7dcn
/LsDhq2pkjIDWBNFsVtdFX4drNeTIKajvE+Cf/sScnZ/HOzTNwlIoBeSRqTvMz2kywBpIfH/G0ew
iPFhoAU99vNCH6oD7epMQr0yTTh2Ils12m8V5b/MCvoU8/H1fiTh6o9jfHoEMXV06TlXWQgkG1+a
R7f2rtuc/TxYAuV6dikP3umU/fe+qu+O++mpQ5+0NOGZ4yIZsycXzdxu2KPa5IFvLn71VX1qUv35
LD99VzmS2NoiTsxVA0SjNtGRnsbKKm7MXyxp6+X69NL64XJSVX5/y0ur/fdcciCDIHJ6rPO5OiTR
+SKnZ/7zm+Ovb/Y/ruBnfG8ez3CfIg61riRkWjrLHjWAbQSa8+t1a71APzkv7dOjTBd3FOaZW1G2
vMjEYiBrV5Uq76HywnwfTxJOmJ+f31+sUGuKFUl78vo/49MNkmdl1hpkMrtmuovr9j6zxrufH0H6
1SE+3RVpkgm51GrcgwVTSt06paHJhjl7ySkM5iyh9d8eZ/K0iYK5yJLGGQaoH5EILS0Do/SLT7Mu
uZ8uMSds0EuCAM6w6NOSPJXAxVvRZD052yJRLWcnfY7uOhtD6pvo0vLa/PyA6wX82fHWq/PdYjkX
qwJc43gj+przBpTepZHv0Qghof8F0fWvtlY/nNun7QaMSESNcMncZJvvSY7neadQcchUI7zTpYer
Xsp+5snVLvzFA7n+5j+dpSGtzj6FIAXx042LJLfDpSNw5H7TorGKygvMOL94061P9c8OIv94KRFI
VZiILGJ0dvEm3jUbIyAmImh/8Y399Q373cl8ukVKxJZMPTlO9aoHsoNlwl828lW8Ne3+UHix/8ud
6V+sZ7r0xxHXVtj3N4mY1pFG2bu+URkSvZAaK6XO2QU5XezJJ/BKd60mU7Agbtp9eyL+B7qdl9V7
cdM17+/dxUv1ueX5v7CfKa8t73/d0Xx4Sd//tm2zl+Lt+77m17/1rbNJR/M3ndnf14VCp0nJ9/at
sbn+hDeQiLfEAnGB+fGPvqb1GwB6sgVE2tYmIzJu03/2Na3fZNgehqWu0aGmIUn/Tl9T0z49dRK1
jKaq9Fsp6dfA1E+vQYK6k9IYNfFWuxz8drpENpKe8L1sVo3wRXhGG0bWdLtgmO+ftTZ18IjjO5iC
cCxIsr9fmX+Zxii/A4gzYIno3LU/N+qGXxYKYxmsZMhbCVQkueJhUb6U6Vs/3RqVp+HYol3XNJUb
1rPTLRcWzQVLOOjjPhJ2seZBOZZyD0PzkGxEeqSQ2NAiLc+W7oypo9xZSPZ1X8/9ZN4S2mxUfoYZ
Z3GX4QLc0CVZgCzQCQQ7gtEvVPATAPWEXX6aWvcM0u6q2J5RXd5PMGlVL093q31FuJhnO77Xn4U9
fzPRTrqH1Ta+zGFOVyj/3xmwQk9cI0hxNYwu+Z15fWGVVxKQLXGzxi5bW8REqnjIdtp2dDIuqI0V
9EvpmmePVpTD9lDAQBZgNXGG+y4YOzztl1lgggBy8g+CBd6zNKhvat+khWfZBiHuBx1N6eXa7Sns
1DW2kxHoz2ogBsZWejc31m50zeKyPVjosXGxc5XuetHn/5NtyeUq9Qt+2yOqqg3ePwfmdupp0v5c
cWUSX4w8hHKOvEcl55ybjXTRhzvC0XvhdqYY0O9zN70snGXYzNczqwuOAJS1rbFHtPKMHDRiR23P
5+OoE1odn+Ln1JNckWhICjTwesY2exmatyVHXLS7akGGOTGNZsPa9kEZZNCp9/lBctZuj1/TRXSg
+o17vXfqKy5XIKKld/Pb8TG0O6Kjj7HfbirBblwoEhnLqfcmXK0tr4C4JxqA1aUFTLXbs/BFQesC
brRPaM4oFC1XK1zroj176cGAfYMBHflYJJwyycmTYMVDD243b4tk0yiXfThul+5jgHo7XM/6wZBe
1rcfmo1wHxrIH25SjNPYH3Ga+PF7dYlaL/bWzgeSb8f08VCmh/Zp2s0oo+xyWzJTdpaNBObzw0CE
2NrLrn81L/HtKh/t29PU2EymNU9Xjn2ywnfS1EWOs14MdDo76650xrs0YJ4g29k9ELdadYVyJxIA
q7nxfF1NGOKrBXQDnDQXGSEF1eirPjopvvn8UDzwqYUTBiJ54OLa43hjRp56kzygJVAkJ7zCm+jU
w0Ueveftc6vezMYhJc2JdIQETo4Xe2c3dVo3OfOI+M1H5Q0bOKhHaT9CcSa6IHORfcP4v5iKAISF
fmMe+mRlHbnqxzTdRPpeGPfcOOEHEJruQNXXeAmj/y/le8sz0aIJGRmSlOZBhRiVQDtNj2jrl9ym
jYm0SwJJUTudjCyt+lDFYwG0UAlmHrI5tlv9WYG7XI3XdfYYjfcqncYWDatJ57TYGsmVgXoLRZ++
G4ttM5RY8l6UAdhhekGEbxnCT77R8w9dY7RdO9ZrfbR8AzkAZ7YBe2nH6CVdue2cYXEgZ2flFtlu
Yt3O0S68TQ99hrGFi9Cad7P2KrCzT93iQnvTjWNUIl+8naKdaj1l5w0JvfFyqISPuD+G6GIN610l
h2tcvlhqdKEYhxF2SSE5TcdnDMlCjJ5mkfAbmQY0+hdqaVsytS1uplZQ/BhPoSaXPj4epC6Td06u
5nIXMkexejbCARYlQofBZK+61nZ8U4/qsf1ViwIRwY/bqm9vEd3gwIqIvsX6tPkwLUygGeyZ29ar
7y06/T6+Pkzr+LawMGzEEZ2viPXwkAv3hn45CvfK/BpPt9LwnoKEYdO+RDQf+istuT2zOcp5lAsX
ULyNuSgR7fMXabaVZ8JDp2JbWbdL/pgHYnKVqQyN8DaTk+1os62rKARcYyWVbQSc1H6ebsSYWYq/
QhuI+hVh+tpE80Agml8h0MmAlZz0Q7oZsV8JTMcC0BKG5tCGr4KOdbO7MXj1TecPcznJC8wxJ6l8
vD4hTsjqVEISaSpckF8SBIaotyHKguokWb5+wGgDgDF3LW3frpLKYXuOt8yb3M45w8DYmf3HAgFq
TbcP1HmTlzujdpmm84AYl8rtKgButl3iDa9VjClkh+Gjba/U1ZDDlMPLBO43x2KFWDzGTjCtXD2+
7YXHpXgSl0OE1+X/b/KYin8dWrMp+td7vP+AwArt5eX7DZ7E3/jn5Fr+DX2ByXyYHdsarMdW//fJ
ta78xrxaNkgMIhiO+AX2kv+cXJvs/TSZopmCmX6b+N0Oz/xNIltZW7vMbMxM+d/Z4PGbfnw01+Oy
T9SI3LFEiVxePsP3dYEkiHkLQRAdIl5EJOpYyzzJ/GJGflU/JtO+CIOanVJ51u22I8GgO4xD6Ob5
jegh2ORVAhLYljs/z3edytjW/JiouUvrSlcC9hl4gJAqnaVjrlw35tYS71XVB72qIC3sHCBZdr5m
UgdaW/LKgYUtMwRy9ODcump2UzXb2WMMPVCIKWs53XthoO1L4nns5JGnN51emj5ALCJquxjw7MZ0
4g+o0oNr7nguECz1/JdNe51cJM5g2RYaMNPpDosLhybINzI/aF7jF8TGzuxZPgb2gCR2wym29Ul4
NEAZ89/nAEs5SmmbIPnmzeJvsTEcX9INejEPZaCD//cateFjuJ2fFie/zfaTs3jzLbz42/LQeCBL
X3nhTOURGX0DzqGDmBwgeClVm2huZu+jq1yL0CveVmm87K8U2eEyE90aoYy97IUvZsAz7AE3ZslH
cubWT4J8iVTwkURI0440j3inRd2OCF2xQ4kHCWUqnojoyXR66I8b+rYBsQmy4mYJ5o6dYAW5N206
crm3zexksAWxmhnO+Kp8DMfhox+dtiGLmff06FbHmFhGfNzu6E9ee1s1cGvs4ia6M+/r68RXcSuk
vka+i5t5llsNSHIDmEhFEWTtHoG3072EGm7bQEgvrGJHDE7fvjJwJaQ2sACmpTAvjrkAopHAQSdz
160EthXlNN/117xvT/no0Epvt4gKpEMp4ej9WLjkcXOhnoNOvpZZkJMIMhqC22OFh3pUPTM5oA0E
X3UL/z4PYJossNCJNQQcAaR3oxd3zBox4aL3NxFhzO6g2WfhSnkGuVJ4Z/kWcCbZCyOcKARKETFD
YEXwKcNTszMYLli4W4ecyhh/82nWtwk9A7cuAcc4ynvsK3THSz/ZzEyc4sROH+NLK5i3+SXqVKe6
lu5ndjSgkK6Ld/UgbMtLdV8TB+fiUra27AOvsdoujjn5FBHaM9sb+KuH8jBg81H9wnLTA4nj+S1x
9g5Pq6tcsUGUvPJyujdvdL+7Q48sAgd2k6PpRodacfQrLFy5uQ1fibXygNzyzuOdZL3XgC2DRTlK
+WGo7or4CrjdBHHz3+uufF1rFApKlLwGtvzP24B6zGbQmoJC82i9Hb9tQJvgV03iz9Oob8eRZFMH
6I2m9nOraG5ra1rkZF3ThBuYkVCWrsuLYp8G0FbucT6jFBxdeb3Ul8kdfc/R0Y/fvQOuvrWMvp8f
f+7wfPsMKjmFJuhhCbjtj+tqpCVdNK371eIg+SpPWuww73SeoL/ZbuEkv7i0n4es345Hl3WNY9YZ
A37qKEUmo3eIiZzzLpV3wCjX0SN0cCQRe/NVcdjoBb84Rd5B3zfL/nTIT31HbRjyBXeiyte56CeD
DpbqmqgmPSmG3vFfOaL1eSf59ZhrsBXJ0+hUSeP78bKyve0IrKO2UQPwT/nihOUxZVklpaHcFVsZ
TN+THgB6xIJ7Ap4w+YpfUOh6M0/wMt7kIdRrr1KvFm8KiF13ZRxPNsjKt+Q98dLb7FT7xa67GAJx
L7D5I5XdlRGYFwGtTr7F1GE95HFHyWMr4hVU33NoL8Ym1vdWTGw5LqNTNj/m41uuvJxRSE05753T
MDycqX9kpCpsuKk8rh6zYXbWIaX0gHEefyEvyJGkyrR878u3qXmUxHuA/rY53C9E3qHKpjPQ0Mdw
IliZl2hOZlwpbqgGmju4Wu+knR/p5MS8AddFZnUmIUFX8x14MBu+ChFULFTlk5Q8R3g5hvyyHQ+a
ykcoTgI1CsIuGDP5JvXxrWuMr30Zu1DNa5G4NzlC0+ZM7W0qokeHp4biS9jp+j4xNi6oM7MIrORA
DLDefCnQ/JpIZGN15SDUEOCvAHBPbHGnibHwAEzYJNuFWDxAZbYgITwHn2EwmjavzXoH0bDtvIW6
Kr9YuZp+pCxIxkC4YWGBvkB14wgf2tkpw6AEPHPfOdN7frabZ7brWdDvwGrlHzglz+cTqT7Wk+6B
Cq0dXodZu4FXBnCA77KjzDsqPXaLx27cKcPeIORlT3K3Pwgvg3LoiRRKNzEsB976vIfsqd2ltVMV
jqg+v4XToSpPkbBXMw9U5OATUg/KFKCCrVK6upObe3pKeaOmDyGT7m7XdmwglnZnVg+901f36CxO
VnVBDhSxXUh4XlNpI/UOeAFo8Z0LheGucRsaIMJJfqKo8PMN5Bg0e/vzBZCeo7CpyWrEg+Zn7zjn
tvEp/yhfLAWDDVid3ehNh54Vjq1PTZKPp4KvBNL0gGPXX8Cr7FQPLwq2bp4VzW8D86m6Xe3eNxy6
tJdb6eZ8TaYPmydAE+Fd3n8RIV8zULCgNxyMPgAHeIHKB3GvV227R+OVLKe90u+QDuLvJnjRmx2s
489sQQY32nSvkn+mFpp9+dRweYAThXezAxhEhn9tGy2GW5tX6U0nIxo/LTQsNjxgkGeGo6A6xGUI
9MZyegunejxgG0URL29CZ54BZTgSNm1e2K9kEyyegtaCEqpwG7r22VZJD7HCt5hT4yHJOM0X/eTC
dZRFjBH2iOkQtIVbPuHKcXq7e2yVO9T9BW6TAEupfFqe5torfcEFTHo+6RfZXcgt9PvAH3B88qLI
h1pgECJPbg8BsgswjWjcTYUNSs/WSXCZLzNhC++R7wZaivbWO4O4kiqI9bhTaSk9is84LDE4rl8B
y0pzK9VEAXg9CeDGvq0BEVA7IhEKC68Vma3sleoS/5mePNDniyE+R09DvyFZYDAOa1wCCc1nf0rY
uzZoEeotj/RqJPZy8am5j3EysmPA6ePIDTc8yygPL6Hi6mzXH0TJFcJuFrc6G3d6iV8KqIuRG7JZ
pI+03KYv9Ud8okGLkIS1ILM1ybVeyU1LbvNj9bbgNcHde36qKeyxfnJaJQwNj9Se8V7zAd6k+4pE
l9yrGXYmB71wjdRXWGW5IAYMMCe9weROCSsFuugoN+TtDa/9x+xVsdvOuAmg2NkQVSkhdOGQrEsA
Rf0ERl8XL8ZiD1GjKBVyQl9SvOcUwjKhJTroiDecaPnTOLwYBsx6n4zTASyvaFv9Jdtk0mk8yZe9
urbba5VXp7EZdfgWNoDDY+oJka0/9bCheZ3WzBKd8GMiJkM8isoOnkOK2fe2P7LAO83eulNlPhRh
BnYxHLMO64RtQMC5re85qe7Q8syAGzPUTWzYAtLIyBvO7Exhy9ryc8orxwGXTS9hj2dH3LWbxjfM
QPG7qwyHaBSM6a6yLnrNhwNwr+Y3WHfC5RI4SnvNFz97RC5FxKevLwP9JYu9ZvE7DSj3CSdgJqH9
cfScK3gMtQvw2JHK5LxJ/ZYWdtsQ3HBSlKOCrpRcJPLu/SjdpWz14eR2boQqOZUuqfTI4zILj+pI
NSB+u64Zb/laNCTHJEe5sDx4tuIKOprDMwDTKfJooJxRYc40ZlX21L46ulZxqeBO5zK6kE0MgbiE
3ZJcEolRPGXJqe1PWftISoohBOKztsY7PCdIap6JqlN49hXdw3wWGP78HjdOZLo55kWWJ9s0D4TI
m+m+5b1I+x0zIC0nLz1va7TM+7xEjfpIEw9mf+JL2gc9xgVaOWICGiVMEfzMxQPi5I1TiEdIZ/35
UuQ9WdrD20z0BwQAwdNDr5wdcc+MV/Estj170PmBGhCY8GJmG/2ewcWZYthWDoDOVO/8dH6jDm62
wLm4PDHekO2CyLiws7fKP7+Nx/MtLbH2uGzb6+wGCN+TVVFx2akH5zV8OtP5pY2H0JiwM4q9psUG
xwafMI1bgegrCvMNvG4XqOU5dEv9SrFuk/TSaG/M6lBnQWGemoi66KgKVwsu6PIK56IMfQDO/Rtv
nf7B4NVgvaK4nYGJerD6abZeNPTgRy4inIPwKEu3rY68y2g343zZwsxlBcfEvfjQIYzZD62HHo/4
zRTCGsVTh1XrhpicPt8xa9yboNu5RRrX4llgGRxM3jzz84CvtHqj0YqNtNq0BfcMj51Le4CVSKej
G7kx/PpVfMwza5+TQDjvUZi3UMOfIji7XooHLqB9RjYWsmReatA4WiBR0BVJoEo3ssP7082DmlkL
oUSJPbLxWyMxA91iW4EfECgCHNkX0q2MzE902h+2juzbsNCjn7QNgFGay7QLFH/aJj2VZOWVtR36
4OG3y4nOc3wgmoyQC48tAJXW+V53wy1IHze7V+kcXJpPwIjObrOZ9thO0ek6Jt/n6EtO51TH0Zd9
4Tm/7d3w7EHb8+Mt0g/TQRJrq3uKSCcLGE55qSu4yjb1QSZ3L+ktmLTlZG6z/fjabMBk2dN988Jj
65GDinJZxHJ0osw7Kevh+HhsDMh4xZbvzxvdl/cskpviBKXQ2I2PxG97tP8v6NNwn3uNJzAbEf3W
z7frD0b0467s6z6Y2/aWO8IxdiUYx/Cm3VYflPBe8SFvZ/OOVkvAN3oF8JVbkjmHzZymeogdQF9Y
MeND2O0W+dYIH2DxUb0maLHLK1W8AnvIzEdV/h9757Ect5at6Vfp6Dkq4M00EyY9k95MECQlwnuP
p78fdCqqqaSuGDXvqBpUlM4RTGLvvda/fnOPYYGPvpH2FOgB0+qYHC17NlYhzt8RdymTaLTidXfp
mjQoEKPpPtgJircoo+t+5khidyuh1IeOWDDcJnNUPIY6FgCIvLEYZ7JTTC4a/ERZa9eN/JET8mPj
vtm8j2/ztdw4JT5TlJ59suutE+5QrnxbKdiMARub13G5Gy13mDx1cPC4TnFN1JwJ/1JYcKlb4En6
ExEZETs2ITB6tR3nbZGuwZ9sHH2irYCltSPrG3OVsPE9Dj/Bj2Dxi9uImZ3jg1hluIuu1ZVeXc8c
hOAxjZNzG80B0IB6OMiYhG7k58bWduOmx6sKcHfVcWTrm2HY43WxRrXNBHHajMVPszgO5d083Df+
EU84RdsDvpRMPQ4BczWhvm3bfTq/h/Jby5QFI3GvlbzIeJPBp5ijRNGNgT8rRX+AG+KIx2+Aq2Pc
3Sv5jym/6rBszFn6eP3FjwYdggB6zRmi7XwKAkU44HRm2rN5a3nqQayOgojNUL7VkxfZwCMB/B6A
aDMPWBgKfC74BjFXHONdPV21HN7EMeIvZBvHeR2PwOLY/J3rY7lLXLx1Dt0VR4RNJ7My2S7HNzIm
7wz+flRoZyw6fR6Cb1uRdvWDOv1aaUrpqgc6E50qsb8xb+d1g6vNYEOUjYJ1QnsunlnS/KIviBi1
wm6O5OuBi+ytdfGk23wynA4v8zo/gdT/QhBWnYsfFgU1DTY5sZhJbqDx70Df7gGm3N4jL8zDN6hl
Vfa0JCv9LG6Lg3EyzwM0+L20YYuylZuSsaYjnTSP2xk1Ny3Q6u8IncB0MnTq0c6dkum3PbMf0g1p
K/wN14yYTekDPcCNBOI2rTXRYTHYwy0kEiwqAU0d/PZiR/YJ7l5NZxX3V3CfeIfvwSF/KR6V2J6K
TTW/zWQWJdeysK8ZphC24pWR7xqcYjgs8TdmdMfb7DFMUCve+D7z5QVXhJRef7AprCbmVYgokNpQ
NDty+Iruvvaw+IkoLYxrBBJBca2odwnCv8Aa1jgR4ntDso5Fn/iWiGdfw0xjnZv2MiCrc/DR61R5
nqAP40jy3j+wI9WLfztpLU5ADaE4BjZKiDBifV+WnlG7C/vA3HaG1zMk+jCNbd7cVPi1tl5r2UTs
hdie8neTLbmax3kxelthxb0u2OIak0Jir3HoCZRhaKM4Pug6h0em+6gVQAc4eiWC5Ndz55DCm//E
US2oH9vwI2xeQ6Hnn6K7vfPR/Ws/tfatBh3X4sewdhES8Tcugcaqm/3M1jh0RyPfq4F/vgSigIHD
FuXVOnpWFZt0qYKhkrIVUiev8LY5WK2LndyTFW3k4XbQN1Xwij8xp9I+ancdUF/62mI2JG4SjxZo
N7ntAwqPfl/ZfNhbgd1r578PBpa/bzi/PhIZzAmOooIghU0lAKmvgKNzTCkeQJitDn8Qptx7gPWw
p3MInEzYCpXbJse5sPVuA8vAHDzGseHat7wY/F1wzNar5auxxC7+uiydRLW7lhS4n01xN5lXvvKj
JM+X3W5IOAeSA6YGBtYj8mr2OpuZPd+ReeoUuzM3C3xbPXLAE3+RBG+ZCHo7i7s6kPcJy1gN8fsv
nLlE9gsOHtvGjX7FfHWFRwW+4Rx+wwFkPXxlzLdmOduap+2IgGz3VFjjIwYctiDBgUDE3C5ftA1M
y+AbpxyCUcaI/hgNDc4kc+vhEJYbK5zHfig1WwUaKFLG1r1j7CL+J8zuHpCb5g7rQMKJ1nQiHIv4
I2QpyDh8BKDfj3p64ejL1vN9oxwSWAx367ohRg57t50u4FEUrAj2ysY1hRViF1gO/ATsnNiNMoLh
7LFyO71inaRr1vHyrlrqQrbUBRAZ9rx+k2+jN+GX6xvQEsd8I0Cud6AyUqHb8X1DK3KnQF1DXgEE
061emS/0NsbPK0gT5IdZd5ZtvnGirYWf7Fqr5f3jZ3EWusOYP5grH5t3G0cJnQRD6oDCBiViDVq2
4g3WPcFI69TERnONQf27uYXu/io5/iMjfzpx7V4MbYkUJ2+asSnHsPEqCtAn4xcdrrHotMoTEJZE
S78OzqDa8l2/m56wc7jB+fvcBJ7CgUZXCXYO3DOv2fSuRUaqjhKx//L7De9q+g2WKV/wnL7gihdw
raCQZqC0pHq2trieD/KuPyxzCLxqETP0m9QNruEAUyVQk7nzbtFyGAD1zWP2HZKrLRDmJw7iP7di
oedQYJAq+q9Y9U90zlnRu7nPgTiBL6c1LR2LBHwBfXXlaG53NPZ8hjdkmTTcGlq3Pj/zqUt8+fkL
Yvr1tFl6SCgOnrAP3MWaahVcgW0AiJJnAX8+cGuPhMlD58YnhWNvmTmPFavmu0fRF07mXx7lktkc
ztVM4CGPQmq3upOvy20f7pk8LcRtysTtvJ9d4B0byzHbv8K4yfPd0E3WVF8OvfxK3C6fLO3sL8Bi
PGvbYNs7sAHWCyFpGXvIV0AVPHy7bu/5xlkL+tuwMQ54edkdHdi3QPsFleHy19EuaKhlKrQpJlIL
AL0gy/1G8Zb7/hZc/9NXYDA0Ziys6AvL73egu5SiphvjJTkVDZPII9rVmt7Gbnk17APYPNF8/h3Q
l7+75oWEgAyAqse3VP3Ffu0CjC9vB0IYd7Sy/bngmGmd/oExHDshDcM6cvE2DMNdTpuvcz/fMn4v
OKu/3rUha1DGGRmZlr4MID6tBLMvOzOIJt71sfoAD6yVteJmjkIH9Ugdz1cfJpvwIWd7wn/n0dyq
eO3giaoue3a9hpiYftB1BHfxq3CstplLZfDUZlfECbOZcnRAPmMosBI94z0+qHBCdICSFWbsTM5e
tDuifQSUknQMj8zSvlsdDPL/sDyYDEEAQO4KP/6CXOkXODAW5qzajYqFNfiwU76Pz/27zF6nODlV
yrQSrpYBQ+j4DwoE68qu98wxtsp+XIFqxav+LSN3dr+INd/E1EmlGz+mdncEDAtBbA7yXUUS3Q24
wPBEunBFmA3h3bXN4D2Gdrma833+SqOGIls/Z56xSa6NTXXM6FI56bUbnzHwvfQ2eONm3oyHZGfB
CdPkzXzKjtk1PCKCnw9mCk7h2xz/9MLn+ER9pSF3B1ZbQ5L7dSjEy6jFjh16mq24KQ6zw6B4m72J
VMsngn5pzreUXAP1c+31OJ6h2HPZALtpXdoyLhveyMTAUXb8+brnareCBwJ8Ejz/ipNzWBzb2BIg
8EA1lGEC8sbW4gnFzX3kJq5lIwV+Jl6oPArHcLPcBzSDPLsSIQCU7xGp615wi6nj/Pz3NaX8aQv8
9Bv/+gY+fcN+lCZ9G/Ebq97wIK51R71WtsyE8czDke+Dw8ZuwNYGR2A/51eTn8OHET5DAJgQMo7h
rD6k999+e39c6homwkiSFHwLLraXqeqDps1kVHpuSrQF4JG5fFwPBANR34xHEny+212MZQR5eRoY
n655sb0YvjTMcSepNtFTyYPukLDi4m19GHbGudgE5tq6HRyFmdNHu63flzYjIGZQWi1Idr2GhjtA
DrzBqUMlfXyN8m7BhxbAbhl1pmdG+Q5IrH83nCdMhe3yAZddhr3J9XTs7+L35AWkjY7RvG0faPMN
By+6aO1fgSeAx4E8udTR2E67+kE9s3iwgbtWz8FuVPCLtce9fLaY4pybU4ngIflJEwfy7jGaWXdu
cIfGX8Ev+Qadt8ICGrzBme3qGk8px49t5QD2CKehowrXjtNz4/q3+kF/nrfGfsEwpcd6370uhIzG
FeNVui8Hyi7TDc74PlSB1+/o+kGadJzRd8pbz4GHzeV1+0i9Pp8mdwGhthpoz1INgtgcORXtfqMv
/bjotjelhyEf5vQObprH3Cvt7iN5SOyFDAFAvMxSHFqdc7dXo19fXOGmnnTGSUxwyxN2EKwLEV7w
DujSJjEpPUGmtXOoMrW1ylDUajgme5TVLsBvd2gd3dWYPK70p+kAhv7WgnefF0KEtav5G0Ig86uA
9jj3Cid7UK6szQCwBeB3LB7IhTqmd6RNrKwzgMHe2oYH1VN3wYfG/uVoA7txwTA7ukLo6Wan/MDq
hfe9lLBA2d9Lzv702ZoIH1XUjyY8+IulMpPGUhGlyC5NFYa8zQlg4lA5B8zyI5vee/iHSfe/SvnQ
f/9hpXy+5MVKEWUrq9qBS/b1Uw5XlHg1knD9XYraBv9MZK3mD2CXqXQnxbOmWz//WSf38nTMJ8mW
XBLudzH2g7Pji3e8X87M6JVcj84p72AR6jt6rvt2ryD/0FZIkjE7HApbJvDdCckMI4iddgnS76p9
FmACO+3d+EN+UJ4mWpLoCLZTEDGBw9iOBhktoyfSsbjhLW7YD+lVvWEIxDrsAHznFc4A4sA0I9rT
TS8fhxPh0gfwt2Y+jVP/a/SGOxPBoYENs/+lBUvGJwI7c099MY/L+2YsZvO3KwfxobhhBjhSfDxJ
+GEQP7oiwD4EldpnO1YrU4+Ngt/bjDvktp1oHTjC4CJDeiEDRZRQ1EHIDGBPyacJtbRP99ayzgSo
P06nOcW5PoXsCAB4ZO695bfTPWEVC0dK2qmQ6Oer5JiyhcSP9CW9bvP34ls70/zMnmCtBwPI4ySq
j4Lm0d5pG36vbYYB/Cq/g9D2DLUpghx8WjZ66CBeBOd6GnBwWEVw75BJSA4ZHWkJCrZpDfzbbLXb
wtfKoWYd2Fa6dy1YxR+R4XTv1Tv1fwGqyD6VC3tjTWsChy8U6aZgx+pwhizQVIYYW3bC4mmqYTFw
3OurFAEqLFgZ5KbF2foF+hScAnBd7UNekdLy0o+rk255VXKgI16YMuKP5iicsidmL0zOB5sJRAl4
AuuUvu8xhzMYruV3DNgwXX5laALhfY1R10ndhXThy+w0/NkmIFmehM0Is3+mROEd072eO2LQv12w
M0SWB9nFrPZ62ASP40PvafEJyzCRg/1qka8nrnkjMWurxkMx8LLzzRjbBXbL4bk6BfRogV0CdkGs
Z5e/t34sBYVyBZTRxFc9zsUlLp9OZrlj4oBqmGsVacMVYJ0TXH1nqaAsnMnLg87UoeHoGtZEiJj5
809nfiFKsjGkeDtWTMcFGpi9+TE/Ka56vygAxm22M7eSJ20Chwdxa3FFNTYi+KTXdwc7pjyxuDHj
FQfAamE2UGWhmrF/kQi+KU++7jQ6FhdQTNF2izI81N9vta1LK5NjPp3xHYXEznJJ3aUdKx2oes7s
ARRV3g0T3Y/B7gA4ivcFGxhAYJlcHAmt2WAbA5ejd8kQQ2xSfyvq/+4Gl0Lm07skKn2M4wrOmLaC
7o2rj+3vGs+3a1YInzOvTXHAjt6+rZC+spvwwFs8wVCgozmUL4rztKI6KrGQt43b4AbfnQ1c6p36
ROwmv8Z3n4y8MOB//2R+u5qytAqfHhNLb3HKMq7Wu+1W3Ok32pboYwRHdjPjAQybK3Iw1Xy1WOru
+Dpy0GuwazmDqaOWPve7O1rIx3+4o4UUzJch8ip+vyNMW6YkMGB3zbfWLZoFwq7OjC6HD+bOMGiR
yUPdeO/d2YVGQG4aDhvjtnZ1j1E/OIXkKrcUGTfYzZR31c3CZQleyg1M2YeOyJWVtWOcAL10PuEQ
IcBYFK6DQzY9LpQ1AX4ReRDOgtNhALPwM0F7F6rjHR4x1An4st3y4e1Ak8RlMnaL86rz95Xxq5G/
+EUsGSUrvgq6Yn0h8CVhPg9KyRkcQViGD6yKjrBhlr7NXZIetMfCixzjpG20Q3VaPo7Kbh/GnfRh
OYOXX+ECGK4VT3NQ8PBHvWMdmc3tGNxt6Y4mmk2T5BbaniPm09vicdhUxjdlhL4UJl+eANmeLmGh
oOuX2r3cGOek0v1/IATU+T+iD2xy17hAvfs34ZZ40G3rwuf2xsPCcm6vxn3l0UH/mlU94iDitCso
tuvikN0TMSXttRuJlQfpmEruMTkmTuhS7V4zpkvQu+GOy/rMD5mLvO1mEc6icfkJAHwT3GbfaMoV
+WvvbGLcZkEnxbpBw+Xt989TVzu9CvSKgfSOeIHDkDvpwfS6wiNGYlODG1JHAJNQhHc3pbnBmGoL
DZR4BhfJmWcAPEGxcJuX+q7bYNFNl3rX3Gswhpaq0/emU/e6eKJtQdwc9SVwIRztzGNvkx4ErrlS
ngRahvAs76RD262XNs7aD8YeOV95B3XnqDyBJARA/b5XeZFX3qKU3C72GbhS3iyrObsJbDI3XPl6
6f10qiUCwcSrhY3oJLtQhg+zNr3FS2WG8rbYbWwhjEMU4he0y8ox8XioKfbyc3/2xW1p89tm8Alh
cyG28u3wWf0wj8w3cF1ecOR19pDcUBc4v7YSxk4LeDVvlt9z6U1w8rqenfme0ic4o+1LaTQCDxeH
foWB9620jkRX8Azg7RfDawPXR+SEtwSOrLJb78ZrpC2OiZbRo8h4XzrIin2gZI+eWcjV7QwM40AL
XXcH5VjmTruvncGWHiJG3sra8oI1ruHCci6Syv1UeSGLBkrBqrzpbFw/rLXSuNghvKC8WZgWEoTG
N+N+ctcLXqC8Erubr43tIj0XbKhM+8YGG1+0kL6jbvyb0Rt3lgc3a1vdqfuiBVecbKyFcRxnMr9Z
iKDTm+nAC0MFdAiDVXQ/7hb7GuXk31IlkN6Mm+UTuxIizWVcbrrpCzI2mxkCfFdH6+x2T4lmR+fM
RGyUE398RHDK0qhP/ZH8cgieEI2I9cIGZxFhU/s+Ljj6fxDK/6+2/r8yZ/T/LsS5C3/+n9Vr+Jq9
Np+1OMu/9G8tjiH/CwX8YhNpYQRL2gpn2r+1OKb4L/wbVQtbGZTTGi6T/9HiyMa/ZAOVDiIZ5Du4
O3FS/lttLYv/wt5BREFDDyfBRv6v1Na/9qxPG7aqqjK3piP51glmNS+R/wLvgzHt6iW4MidXZzD1
R0ue2kPm13AgalqessIMHSaLVrXSwS8rpiN6VZ/NSkmvWz22jvnQMEA34EYp/Y7EmIMe+WtJjMOH
IbAg0UZj4RZ6F258KXsWk1l8TdQwux/nHOobZqfkGup5iDkteRMrP8WhERs8C0IJYCuRWu6nH+j8
z6N9ZslfFHfLA8tMOlQNjr4CX/+itS6L2a8iq0pccaysvWwqpH+OFUrXNiEJXAq/OdOlRWz1+Uhc
Lkgph5mwIWKyLV4eiTF+z4CuTeImjSqu8SSjvfDhX3dzQfWRz/QHefZMeLsOEbeEdaKFr8S0jCd9
NrxKMm0Zp2FNrXDiz+m3EzJr1eeiTJ2xS+/ksUpJRlEGpxLb/gFx193UNXcmJHGjlktyKyys3bJ5
l3XKrh7EN1xDBxhJBWE+MbEuEw2tVuaUBVGq7hODXD+UZc2D1pTZT9GHgSbjR+hIMjwnpYUQI9QQ
53pVv/et6tBnNJlxBgNvQluugSJJoellAy59hfHuxx2sSxgXwsQ/l2R9cktYdHonZNj0qr5k3egF
dn9j1lzPhEOsxBG1VdkuaiQB167anMzXcG7hFAgG2LkZFiuR3BA3wjD6IBB9hwKVqKe61sYr3Qxg
7WGkuuvH+ph3KFZruZrI5hII8JzV6rXQtPiF/K8MFqwOsh7A9VgZLRnbmTBAWZyosJK28T0J/HSd
BwnIXiOYJKeEg6spM5HZMj6WVWUmd2YnWciyq2xXjALRFpbUn4oqgRH692/1oh7+9ekgkpN09g8q
j2WD+Fyha9jYT5nYMgkUsQ5ggqlVq5I5pZkW92q2hH9lyfa/vCT2DVgSM/8hFQuH5YtLWvUY+wJT
GVcRSFnXzY8ol7fN/DHXBK6YMHEy6/j3K0q//I5/24PYIQ2TLY2gFNn4ZZn7+TFnkoiscEAVix+p
ea+U5EqbYbkNF/9ozWeiWMe+25i4O2g0B7s+VSAQ95L6U+qQ8OaAZW7eiCp6g9nf5OOgXQW6chSG
jiDgIextmopjM7cNu5DWuZpGLl/Qk9FgTv5Bzn06A0E0lK1hFuFBm5rHfKyelbwmSMv4QcgztrlT
+hA2sxMyNsJxdjGzHUx/Y7aArep0Yo8PUMx1I4TtQUSmrRm3TNLeqmTMV3IFCNMKKrSLrqeUEaGe
CEy6I5+sYi0gKWeVDFAf9Sy4wrXjWQkDst99JkAzyiVIwIOZnEeTXKLCbykm+3Z4T9oUGDuWzdvR
mBWoT8JpSirUxbWyq4iyvLUyZbrFeV6J1wRWF0c1QGyXN6Z4EBO9eZJJ8iP7jlAoMejei6Fsbd+f
pS2Ob8+dVN2KlbTRB2NnNtXkKvpU3KHnhAm/YCGVeYzSUIGSJb50ITr8KWxH+JDKgy7DYSpV/4CD
OphX1+4Njdm5lIXw5PSRocOYQZ8wiUwqFNh6g5HPWzWOm6tG7FOsLFiqRVWmaK9ldA99Pu6yylQ3
uRElXk+MMYy3QljjuQc3yKqv5NSPjqTikbqWAggGkCc6P8hu0kQNXLWEAFA3ymTHeJt63TLcNtsy
uvX7REBHnW07SyfobwbU7sqFLD0TJR81OuikNDHXifKHUYeVT5Zk8gyNBw51PMtEUwXSiQxopIgK
wuwGm+4kkrE+CyOIXGW1TfzkbSJmyjaFTLVLqWT/6c1nMUTHx0SvbghbSLr4iWDkwF72X9s0Awwp
R1MlEjzv2InMW9MwQa9iZOZCafg3cx0KGyMj78eSmrfIh2Ivd+xIZRsbnpCRKWoRXWXAeyyUXrqK
W7FB1z8gXvTFd3b8/qD56XjqY9IGZgslZFsvdr9V5ntqXqGm6Akw/vuqVqyLbgkPGQU2gcqpJ4kG
tc8FIjWOSVvKcgZeDJxNhEwqBMdgMnFEqbDJqIpTT/TPBjQIDqZeIUqaUTwJQ4oyJzOPc6jbhpam
GErcW10Z74O46fZJEoVY/hpvWQcGW2BCfxXmMRTbKIWibcIXKc14J7ctIdvjDJA16ulNIujEiPcB
RKvI6pnphXM03Y96VdpJlPQHoeWMUs3GAv7vES6aTH6UEpYjUbDGjg0xs8NAzl0xMWFlFHpv9xx+
xCoqCqwX1XSlSgWA5Ncpp+Q4Gv21ILYmwUilK6bMc6Ce4elSWUcrKUjKihuZMWtAACzK6WJVlgAK
ank7lNN5LER3aNutqjQvRsHIqsmGayNqryu1P2T8G2KcX3NGPw6a7CJWY6rJAFeQhaeuh8UAujyn
MdTiaIvzLikD6XmSi4exq69I8rwhENUO8jIm/qU4BgNrZAbYJrTsZgRlD1LtNZdENKutvEk0bd0o
2V4bhlPUwjhXg5MQk2Kk5wxnS+KahV7dl/34ZgjyUx3rrdvVYWV35JvbqpRC/sOxeU3GDONeheUk
1LK5wklfRMrNxEiJwXHjISWqG5TZb+YnowBE9avq2ZwIeqjQueZWAUyt+CIDWeSi9H9S3r8Ncw4d
EJOEvmp3xhwf0k5CBd6Xqyg3EmdKtHKVl8JTn4zciZ5T3szq3QyUGae5J2Md0qJesFKEwxgkMpxN
ZyRORO8wEDdPbZ7v/GYk71Fn5NRjCbZOsgmwuAwFPq3qYAwiczLqVLbVpzYUftSpLjvTXD1Jk2aX
bbKjePaIWUxXOX7xEFXDc2dEtwRbQNeS9zlbQZXKrlLLcI70nVUrt3IXOQWyqiSs91IJRV9RBqbT
unDWLOWmbgQ7j+TrhvNHzYz7oJwgnsUA6iYOJvk07/WeROIAipSFUXSC6EzrcaOAXYYhO9K5gk1I
2NZS5ch57LQ5bt5FWzgiREwinhc7kvy9AxDO9PSNPHlPH5N9WoWIqYpko8QZLl0jpV7VnItQ/ShK
5Ym3fWUqjEUKZZt2xaaXQdTSiHZ7ED0rhIkfi/KzzxQAh3Y4fyH+PFl5nUgaU/OaMzZSf1iUTXhw
bpNu2Na1jp8RZE+VtOHIajZxp+DvJkSuGkeJ3Qv5Q5AOGyvqdgKZX6R+3FrUaMpYvvQqdV+voGom
onYXTHK7iUxrSdvbCKEBHayZ+lWqB1t1wgV7Zo9WTAKS0DqSXn80etDAUTVvdHJBJzXf5aPgcLDd
lZVgywWpklRctihHtpin59ho2yWnEF+YIv1ZYc+sipWTafKuTCxCV0sJLKDktdZDRKC7jtg5qWUY
U7F+3ZPpy1GO5XggaVudbKY40UnRbQwki0KqOckMOzeSkxEed/yQa+O9YaEM0dvspiLwU/X193wc
I/ZLVqCQJA17QoyQCx7POm6L4jnq9fyhDubI7Xrpo291yPAWiUuTaIbbCC9gMQP9LOW5INdYfKA4
WKxhUAxVtZTs2sgsjwRroGyIpztaGWEda/JBHvN9o1nPU4wgnTDCYFXL7UHP5B8k1pFcP0AuJ+F8
R8T4zzZTIJwOzeKkRPL46DOg9cviKFRU0dyntiHgkIFZGKSeWk0faVthGCiix1KOVWXcdX13n2rk
0mkS4kmZ3YG5W1ZBxA7suYGXUOKuIADZ6FUKEJTpByupT/xNW7E37usBjGVQb2UmS2HKWFJjU7iq
ImpybcKCYSyGV3XQb4Ow4QQa2RxSKerXxAMLb33OwCNKazspevxER50EZBNL9VybbgYkk9WkuuqI
BcLfj8gL/P3XAWmR3KBLixUG7ejv1X3ok+fSpWHlSjjISFVo++jk5Em5GiFRD3nyDd9QuqCFfLke
IMVvZTakIB8OcgXvR0d4dE6oorPgKRqfNbLMYiG+oj46pnW3isuXvz/qn67NcUTGD7Ns0/jC/bCw
+bQQElRuVFKD9uWers9NlnK2wKQ9KqxDzZdbD/mqktArl+03nJgL7gnPzmVlhVtYpitf2pq5rSSV
BHZaAE0kI+FF6W/+/oTylzbf0Bf5v6xggsf4zVr+/NM0JRAEI+01LOaFDcNTQNTUriCyjSuqkwES
/jIIzeE1MC4FdMTqAT6Q/NJK38AbS3/2ey/FbViUXKjyceu7HCENZTSXta+0bm5sFf+5gNgwXv/9
UaUvbSmPqiyAEUYuoEeXmJE5TnMgtzGt1O0yLU/pDFaKvZhx9YD35mrawjy2y2OHYvibS39dM79d
+pLdWQjxpKYZl56v/KP2FLJnOu0jCnnerejyf38gfryii/lmrX79fn6/7sValaeZdmu5bi/f9PVe
S5RvLrDY9Xz54T69VO1idWpFqlRzkDDxdGkeutf8l8/LuE6gKgvX3Xb0cBv5Zku4ZF+yLIAQFVkW
RaxjabyX1/3po50T3wjB8Do4UdDWttA4DrmLuaqnbSJtVR2Te6jutx0WUfE+3ZX3LZL6e9S/39Eu
f6WLXX62n29k+eQ+3Uiiyb2qFcvTl2gAsHUnwkbdxI0KQWBWf1aIkgmEcshzvlIi6aUV4UlSdv4s
zey9N1DIib54mnydVOv2OpL5Egfzx9+/vT/9QAtFmg3bYnFdTthbI5WBxgomicHTUE/YLJYrMX36
+0X+9J19vsjFV9BPzdwkQQlnq7f2SjQRzpU7f7/Epf0SP7osg++IFv+1gF4uvuXIzOlcaBTcMqqv
Fa1dJYskupu22HkcC+Wcd3QxXeMEtK5/v/QX7JUt2OKsw0P0T4lFzUgNImqI1lTccnTI+HN7M8HQ
Cr5bTV9/K7ZihfrRxITO+IK55rMs6KqAe06hqHadI04XTx0C9b8/zh82Qga1lmkpHOBsh5cDwUqZ
jErWyhK1ZuGG8540pvuOrLk5YPqWuXjsddrkCvnS70JoMNM9WWlXEm5sssiEyjBAHLXHYSx2f7+x
y9H+r6NelkGdYfkuYN4FkUDAi2YQIgitWiEifiT4W8TzLmkIh5GL6qcc4BhVT/dtRf4uuW1tZ65T
lGYl5CU5O4RNbXe6RfJ6cVUPi83QvK1EplElcclpwOAtn2cIJKLXx6pXQY1Qo2++lK8G5aAHwF0a
H4uhERy4/MKfNoS0h57QNbTQKLTOfd8jQK1l5nbZ2mDkJ6TXZMEjgZ9AgeUKExa6D1DBb+7i6/fK
TTDKZgKjEot4yVSJu578wUwvXQDvlTXAgp62svrQTD/+/nt9PdV+v476+8MGDYP0dlgetnoi9Wjd
pHu9tGypOqfDd5jyn67Fu8UmfHF0ky+rTkYyvqSKfBqNFp7mmmIE1r0ZwZeSEH4DCPz90S6lJf8c
MRolEWgy2pLL3caMtUKineuA7aUbKZkregQam5nltOrL9L0TxjtBlg5TKZfAiGS59nIHu1IW0Y7X
+QoD43YPNveuGB2ypVBR192kIAFNFkgVLb+cJSSgi9gudJxjevNQ9cWrLuZbX1RHUIEAYa7ISLZa
UjpxRbUgH/btz8E3XxWYjV0jTxw2UDuKyfdEgjVXc2WgaQrnV8K+jvWI/TcdbCgbV0Joym5IwPNa
UVQsPeOd0Ve3UlgdFNl6HSYZ27MRFfA3r5Bf/8vZSCeGs9PyDi8trOJQTfRMmzgbmaxHueaa2CwK
36UP/WHFUQt8uszFEdyXOrkeiUiJA2OgF9B+YEEBDdjREBU7dOffsrO/NiS/X/Fil1L6cpabnLyY
sdbwYlGUY8DMfiiJjVZwoFzkwLkekqE5tYJT6aC+dXU1Bg1q6755nBuID2Mr3s5iIeAjNJ7VRjzG
Ml6iQxvc5qn88N/9DkwmFncvanzcFSl+L16QEUqRNUQBRhLVfBzTeQPs45K4/s2Kudx0Li9z8Vb8
IPS7OkYHKek30jgiGvg5LnLoUv0mSvPykFwuxLAHf1QcHRG7XNQBUFwCvdPVyhXqXZTvBgYdOqSa
v7+05aX8/vFyBPEfWaIXocu9uAiZSEKmVaC+RtvtsGmkOX8a8fIb/LcUu4sa79i/X/BPh/IibaHO
MBihs2//vplOcmS0qeWXbvaA85NwUO4wz4HAayf7+pa0wPfqiXTChSQOv/Obpbps1F+elkmWxpsl
tuZyqVoKg1u/Ciq3LkUn0N4a2LF/f7zLH21B1bFm/88VLj5CdZyKoJ+WKwwjztanJn7VlW+Deb8e
EjpFmsoPRsCSoVzGSQyN1eY6M3vXmsS7WgaBJEwRA/hwa+JaOPTqLuvh1vvVXYIx2BwKXmCYN70Y
knBuoVxIKjVF6yzcTlN08/cX8MdbI4hH4kxhrHApUtMmU6zmHPGwP4oRlrXNQ2IgSiqzHpp/phTr
dIbk+99fU1HokdiEoYVdDkU7s2/GsuCaFlpnBaVMXjmpVTJIoFBCvv73q0l/esTPl1t2iE+1j6gK
YsKMGjePpL23jHozlOEjw5JjOZlOUeio0gjIjMN6WwWojE3xPjeEk9Yo9cqYhcSemmQ75brXTck3
hcqfulR4b3BGaBxg8F5WvIoUzXIVBlAwb1uIYN3JoCp8W/SToOTSGoK3hz3rd3XYn1/I/7vqRX00
EepcCb3QuYLU28XUe1FzlGlQ/4e071qSGweW/SJG0JtXkk22H+/0wpC0Er0nQfP1NzF7zjYHzW3s
1dnYN0VMNcCqQqFQmWlQLYDg1+3tZ/Mv7sRflkgjcLH7Q90WSg71ci8TwZFc3Y8YmDf0zs9TXqq6
jmVYwiMPNFt01bjC4vVSOirBDK1zKthpQnC7+alI//8J+IuRKzBYZuaQW0iIp2AYLX9PAPQbUUWb
QKwJYIOSE50ztLB2l5dxPbY0KnMM6k36NRcbqGdGQIgOi9BdoMR87gj2TU+/N5x6J6g2XoPoJByw
nG56D+g8V0bpOglDRHFhn02RZVdUZY9tNcCN233kU8AJ0LXvtjTAnDABGbNChuqbJwOgVABv0J7M
kFcdSWt+uLCiM+PZ9WzEFaSt4Yeg2lMdTL5Sxi2QER6sDSXtFkYXjzaRbexu+z/99V/PsC/b9wmw
Xnw+Fd3yEUpzxDPN3AuAigmq/q1AvSlW1rkc81OrN88NSZ9vm+V8NRZ4a2RCbJYhzGo4OjIVLz05
57OtND6+roxp0WpWW3eY7oEJW/dDygZ7UPx+14G17/ZaPilBb+0hk7D0gWSyiRciD3PWZxzU4UPx
ZJwpTQawKAeCMc685YQd77MxaUsU07xWI5j8VCnbdtt0R1UAuUuTOe7BHE5jj/G6LIEdOk/a3ANR
crJONPMDPPnEq6fWEj8Unk3KFg7yXrapnucwhAsxQhk4rjp6HyAMEfTaFmoDhcqjCpbXI+5ijflq
KREqGTqexBMG/S0vyq3Q1K/qCECPluQC3mhJDvBH9ktp8cCe1hCbqYGSxjvj1qwIxFAMPAJD996Y
X0tNH+0J4/h5Nj4JsXgMBQwBh8k7HgWBQJIssFIm+X1N9Ifbnre2YRqm1HE6m3gCMBgvsJJkCI3U
Il5Vge85/ZArcGpS9jf1DjUDL6CuLnCAaCho6YFGHqCFawLgYZ5FeZxzn3jFs7ENdpSaJHmkM8YR
b0qMTbp0RgzUyphKQz9PuypJhamqrDkxCq8x57u2lSFwM6C8nya8KYdq86PMSsWV2lrHiNxs7CMx
sD7SqaeTgrF6L2AcAFcPVEx9693ectZr2Psac9ypBVS+kakb8BmKx9SIMSIEMvF6AlRG/IPXHVTl
9PYJZXl6yfh6tOIZy9TjHh46EUyQGaDrNiQXjA2cZ5a1XKzhNQui8jjEIcT01UzVyxPGZSqYyZ56
5aBi/PL2nq01G3DlBNYJDXUJglPMQiZprEkXDNB3AsA1S6BFRrU28XR0xJT7AzdpXd9CMV29MEeT
2uJMMy0xkK0K5gagm6j2GYgLd9KPfANcMSjhARigBQnRHUyGyhxa7rXEvLTNnDpKIWcKFHORwwjo
0DF0WgN0iTwWNa9jV7kNSAvSjOeUq19wsWAmlcmBnpX1iAWLkOUx5RHY2efbn5Bngck0STSFVUa/
YJoKLwLGNPSZ/HXbxNrz1JfPxpw1stBHMvrNONMerKPuF/eWB35LDaBd08dwyTY+jW8KukHfLCff
CfsgcFGjdxZqSl41xmJ/aBvzy09horycIFptylgumlPHBCxEP4GQQx9TduoHwLIgggRULmZN0EE3
34c7gEBym3carm45nnUl+v6EawMTlpOSj2lEsB1Jm0A546PA5PXtHWeT7OcqLxY+Z/oWcVIngW4M
OrVg/NJGsHSeRFBb3raxWhxpCyNM7CtqZIxDNKHAHMEQlFOeGQrrSv2fSgO8JyQ6PN7nY6nq//58
C5tMApiJ1dSWApufVcvO8loIX2GsBgii+uM/UOmwh8LfG4nuBEa00Bdh70CFNcqESCLsPRCgucSN
AuIGIME+0gcMo/4kmxAUCY78BozO7d1d/YI4Ky1AQ1ADsCPjLVgD4ppgobMW/tISoNh70Cun5Ndt
M6u1tLaww4SmVupjZs4z8SQrAuvYKL5UqYRmvIyHLiKqrV223UGOKwzujh+YD+382z9gtdAx8JSJ
0kOjj9hfMzpJmgmAFRm96lz8lRvABgziGCG3Cneg5dwmksYxuNqVwUg8jkQTTTE0M79aHGgWb4iK
lAqdTgHYOxBB3mcuRqwR9Zh1fBd84BHHfYpEBZaKP1juwjhzpx3nTK3QICdepI5H4FcKu7Uw4CxL
aQpOuQJQdqGXNrdtrh/Sl2Lyqu1VVFltFigmKVcMnl38MLW1DTB5e/AL+BYn26/2lha1K4v+lSOl
F6cJ5mrw51sYfnUo1AR0LK/gT2jOtLOUlZ5q2LzhDu5CmU+rYeQ+6wxYpk8fwSsIUsHnNDvpB1qK
Hm/oYj3/LbaV+ZZdrZZJLpsUvy55E1CF5ibcGBhhkRzgDmq7LEDUw7vcrExg4QBbWGUOD1zrrWTW
YFXcEzDAUBZTxW/OEDLb8DoIvP1ke0563xthlMBWsiueJRfl8JMK+KPk9PfNC+9UXM14l4UZzHGS
NeM86S0+XmGBh0aFCjEITLNA5MkQ0yOCvdMvNtBgjpBWN6xcmv9nUVSX45MF8p1ywlHVjtuxt5re
Foti0ltl1GXSKAbOjgHs4tVLEydul++CHqzlacxZ2mqFujBG647FqT/kYhoNBVYWmO9tvQPIBvpO
94kEoSYJlc4EzsZU5izwykfQ78TxhKanAdih9jcoaGFULLo56nsJ+JI7ykY0H+JT8iY95DsFklol
j1qAdRLWGuP9JV57p4BaG0jpj3hahq4JnjRuf7SrI4KxwpZPDRFKYNioFaeK3GneYrZc3xeAf2eG
rUoYKbbBLDrjRRWkYVyf4W2pxURCrGQksUaYJz+lnwAM7HN/fGh+p8+yG+1LXo+LuuAyHtjFMvGQ
qF1eQ2YXRFC/4+/6XttGbuwM7wUYekvQhvNKOM4XZA98wQwts5NhTmibfVmDMwikk7zczJZt7JqY
SChNXHvHHDsoWmdRfk/BhEXy/RDwvJ+3GPrvC+cH3FGIAFBBFyiW/AacYRWEM1Wj2HEccv0boVeg
QMRcwaPhVzudqczBJCkT0Bk2pBxKywFTjdccwKaYggH3mGyGLeiUbltdX9zFKLOJWq1baTbCqNmD
O1IDcFJx8WDPsfIv3n4xw+xhLbcBZv7lyZuodJ7hUQoJhJl1miGeErq8IoH+6mt3v5hjCt7QyJQ4
FeAaYQYAfl+Se6Ez3m7v3Lr7XWwwdUhrVcmcDFhSEECZZiSuMEEZdPTM+fW2ofXNUyCzLeERDyBo
xlLQKGk2KHBAypxCT2jIiIBLt0YzPHwSvNvWVrduYYwpeIAfnM3RgjG8sG4GIr9VkJG5beLqfv4Z
uQsbTIIXu0q1SA8bEOADtwUlmki8eQfubtfYCC865AtpWxKgpzdrx2NcvHqr+bSuAcOAESf6P+OL
eakC6VKC9B2SJLNH9zN8UA71C2SWwNqGuu4+hV6vyyt9uHYZp1SzsM+SGXZFn14yC69CPQcKCrCm
0pY88cs7ShxEPm7v9uoHXSyX8Z421fG+AWylN3ZPkQmBL15+vKqR2Q1lXKZs41hMBywMBJ2U6ARy
Jghv/RieiGM96F60tzjTMJSj4TrA6WwPptRULI45PXvB7Fqk0MkDFH1CmxAwJLxe+vJm3hZv3SZ/
Tp4g+AIBd9TqoDx0KAcUpsZu7+z6whe/gv7KxcmQRkqKqQf8CirsAjbUA2jtLEfzwaQO6EDo6kAf
/dFJvrDJnBIqsIDTGEFOpYXUKXqFE1rlOMsBnaFBk32LC2iwcha6ekgsbDKHBITKcxlDDkinBtSZ
Un+yvgFu49zeTRr0Vzl7YYQJS1OcUgW9NByzvrlXtuZu8MAGyR2jv+oufXrrwg4ThmOJJpASwU67
UffFPZTOHfUe3HW/QdOMy0H64/ay1rM3naYyMR8Lh2Vctc7Mqk9iWqY80IdMhb72gQ+PsszzecJW
v9TCGOORRkjAA0FL5zFrwJE72kXU+DpvZFnRadK4+lgLO4wXGvjTUjPh8NP0XnTNOjoBZyZApjA4
jyPaAcD5N35hAO089z2uCF3ykjaWF84DOVaxsgOm8ztKD4WqtkPjNQ19NW9fo8IQodqCh59mPA9B
+zaEkGUQ43g7p3LljjKqBy0GHUZVa35XGX/pEFRR8+B7VJCDpSQbRTLAYFIcsh7za2T+mCnoTBMf
Y0EBNXUcHZMoehmT8jGrQfRbJ5imi97UNHiMs4m4cQvaeiOHwjGRSwgfTsE5nKP4o9SDF0DGiQsx
y+A4Y9r6dZzoKuUQ+EKdCHeB1pw1ALxtsNgPbiBox6RrnvSygTRRArFBqe4/cjLswF8AYaTM6wPQ
CaSzm4m1YyjCux5BTUTCAEaRgABtLii6cLjDEYn75CgPTi4UtS210JOF6pgWgmjSbP2QpEDSmIId
gJBiE43ZqQ6bxyEH02I/v81q94iPv21i1VYqzI4rIsBbNdg7q6h309Y4oRW6SeqPNsi3YfsiEv09
DIijoMAtoElQVOJbD3qXuDdnVwgzsLcJ2ZsRAFlXRRkozxrpDD6as0ym82h00FYL7sPWeMD0MPg+
o1+tCSXjrAISxHIB17ZFddjJELDpa6BFW9CBQfopzJJnuj0aCA8Ab3VAs2AT9amRnkd9BqrO9DEY
CheG1hJYCaRQOkoQLi1Dw9azY5SCaRMkLWoG0qZJ1z1VB9TX6tttXJZgUoCkSglubMslU7Or6smV
dCoyludbPdB/iZO6SbvwR6PIezEAVlKaM3BEQVSDhEAotSpE+0Y8w1ZubUKrXa03A2SvgKxsbCsA
n+msj8BuKy/xBJinimfM2MKQa3HfRQ2eNqSDPCONke6p0MAfjqH+xiZysjUgPhTJ3ZOKh89cm90K
RJkJkAWV9jsfdDCpUcxp335vxcEJiGmTBjz4RutJIdIHoAuFARbkTjPv8hq1S1d5UkB2oXWK5vFR
n0CVTYJDIzWHZgKF5JgXdlcnO8xqDyDYD98SXYcE3OAl8uSmY/hTjMBTJhLoTAeQnYjukiTHHwMV
th76Qvdd1kuHSPmm6lVQEmjRJpfrXaDtC1Fz4x7CnHUsxJsYDHjJ3P5IxuZjwnuEa4L7wB6N4tUY
pArshFA0U3XFi9V538SQryqgyAPW9LrTbQMaNQX5rjXFj7SwfvSzIdjqrNq4qe7jtrgDAQH0+YCD
SARypwBkkxsKWL+D8Xejm4DqpTMYmU0ZGgG6ukuy6nette+9oALGLIDfE7pmI5QWp7w9QJ8Irteb
gGkn0F0Kh8ipsK8DCAO8IlaGnUjHBNsANbVeB15ZyD6eyB5arcMbhJAdZ6sF82rZ2e2ogOpMSEa/
TdR9DdIOW8WDoFZa3ypNwsRW3ByKGlOVSt7PNogWoBQ0k61Z6mBEVRQIjo2VPQ3xHeYXnKQJf1YB
WANJDL0o8S8R4AgwCPwuNXU7q+C0hHQwpTjXjk0OAjt0kbdtN9xDEv5oyJ3oyKmx6RoI3wzVNoYk
OCBET5NeQMkPdLHQjHdzw/oRZPLHIOsPYtZ+J2IneFOfAYJlTTOgzcljpCZu1RtnkQjgzAWHbVXB
MXNV+8uoi3sjLzdyF3vQuPdMQX1Q6ReWlQ4xrIF9XetHXxCEX2bQQgttJuYOTw0B5012rYCFTLNh
gCpV0cFB+rXKKgo96wsFFY8k6/sxH/DVnm+f0asXEuAwARRToKhgsU/1fVIpSqsFYGC8q0GB1Pkg
MB42yYd2ALGQL0KQW+2d4KmEQPwpO8+vudfz6jp6MrMn6vInMCe3MKdFHpf4CVP2uyMgM5UBOH/T
9B9d9JF37SYJIPRlgLoB9IS8QZTVGgXzzkCYoO2MJh9znE9F3oB83YRxh7jNPb2QAQ57bHfQhznx
mkNca0w5maGETEgHawPY7ihbaH0iqIlySnt/4Pa36e3jamPxDAvONlCIXc0DF03Q1UqNjQ1OMtRa
Mi/91RS7lpyMR+1MRfkCG4LtL9P8SEafq9ay6rwY28cciIjBUXYGdzBCxRxErDUHewHQWDpIJ287
79UMPS1o8Wr5jwlmO60xaPOmxwIxX3sH5oUtbdECP+NoUAsMN+ELNDh35rbiT85Rt7je2otlpmSv
NKUAJRAsqxA5Bol3a2dPkHmwMV5MZRjwHMO5I6wW78u1MsX73NR4prSo66gVWGOSbdQ09zNIJDIj
8QG1Bq23ci9qIcoYpXcFsfgrEvvebirBv73r1BC7dETKP1U9s+milJqiHOLOO0e1X4L8FgPIjthC
Mg30FrdNrTowQL+gwVN1A1gW/JTFLRNEA6TFxDGaqRPKiwpUGjit9rUWH+YuBSyQR6m86rIXeyxs
25jBRzMLWBom2l2iiDZROJBHlbOkT27dxZIABpgysYeJsI3eCSaWOvkJlCYgLEsemjI95CG0eSMD
YtPiY6UNhyrRnCw2oRAqf7MsCMJ2kolyUUa5aCr+nP1ooP0bgLy9JcWbpfbfU5J9qMR40iWAOzGD
P6B+zCbTTcNvZSns++Ih1I2NJmfgKYV2aFDuoqS4rxrFhJboewpVW9E4BzOkF5vwpY/lv/Ix8sCp
tZcFjGxGmnf7E68+RliLPWeyv5GlQmMU+MbtZtrQCWz6qFkCVgW5CdCgYjY0BfWVU0C16LbltVv3
0jCT+cG6mIKth966wVcSdAbKFJOOb6pQHMurzNNJeUyD8DcJBm7iojdfNoboOBlacUiOIJL+6thS
BLoTSKjDC6wcDPdCskV23OWB5fVl8FvJDOhbAS9j62aNZxIBchpyB7Th7Q24moD/TJ+LX0F9deGL
JhgmxyJFE4eeRt2xep6+z+BwTlwJUpQ7Klkmu0BbIvBSD3B3TidrNdgWxQ2TQkHPNISzjuIGnV9c
Jbe6OXEWyLPApMxRH3QVxSFtvWOXhSI/FnP9m7OJqwG9OIOYT1lVJNA1Wr1EO+GJirxCUu+jJFto
ZyqBa0FypDnrWxUKNpgJPustp0T8lzOQTgNLFP4rMvHTZq2SiqCywzhCekY+kVxKyaB+EEd7gDSc
Td9Oio184D/+rnVcLIw9/69lJoAAvhrMFldyT5ol6CtgkmwSu4MVgPmKs8c8S/RDLxy1jsZEn0ys
EXdU0DRTmcNggMggGsiQFZ43qF4iO3q5bXXVexbLY/wTt3xN6A0B+UFoH8ZRu8+7gTPAul59L2ww
HtoJWivL4EL5nOgAysWHYvQ9rSYSLz7lLwI0ECBrW51TF2yhJ53nO+tVzOULMr6r6VFUBAK+4LRv
wAE+/CJoeCD9jpvQAesiyKV4j27rFfBixWzOMYZkMEXsavMO0DKyjbCRd8Vvyy82sadvbn/CK7ab
vwvEywKZAkIFBWvdASLtGU/EhXqs1/2wHOnhV/sr+IjRHh+OzYO1p7KYJijsk53w13h/+yfQLbzK
9DpoLBCcFspgpgcKVlTNCOh6iVw44twfmuwQgNHINNB85SWDVZddGGNygSGOU0w6LLcE66I+HTJU
Z7eXs35cL0wwQT90JVjJqAk6gzRGR4hDueGJ6oymH9JJwSRUi/er2GsPFcf0ahJYWKaLXySBuRe7
tixgeaohqzC2tGvZgw4P0AHOGldP54UlJvJF2dCCUYElilEB1wgUkGlHnpz4z7Wrp8fCFJMA0qJX
zI5uZxVLED0DTsPUy0eQBmzlpDpKkQGKsm7ksV5+jlfe8kom8IUsBMUBXaES9C9FQL4XiXTO0GYz
SvKcyehnpvMTQPbnom5/d8q014LkLRbAwmzW1UbSLbdO0AG30j1YE4HaAPUyMR+jOv4gkfIQVCro
aw0oIJbFx+1vw9svJn3ElZ61YYIfnougAyUYa5T9tm7dEA2KCjrkOboVty1ezft95pDFJ2JyiJH2
hURkmNQgnQCnL/c51BByv/6JxzUn2UIViD9GslqcgoUMjMoYiAADzldnb6xGAu0sDoZCJR+xoO4C
Q8EwV0d2olxuC1LCFZvWT+uWR4FGPe7aNf6x/DlRuwyzTqjAe5nMeKHW/Rnzd+7wqriln0IpGJhI
s3eiLShuuRfc9Vx9WfLnZODCsCkO+RDmGZJXOPjKlMyQaRQhZYRR1kHHK4htVHPpzWKLYTNJBI9x
imNKh3oKZC2jHk8juboL4Y1aIu2jqAfdpT7d95p+biuM4pvdtkkj6CJ1oslJTFdDxp8egguxYYGo
CGyyTDRBJkaMuwAfK5+3Vj9C8uAwNroHllI8H6DPW4BntJ42gS693/ZNmvKuvtXCMBMNE3gLUyui
5UOne4oI0XmN+9K7WiMsbDCeWFtt38gR/EE/VZCymT+lNo2HetdASNJwS86Rvd7nuNgzGTzpGKqI
afS3Mc1LX9TBS3nKaU0N1WMoWEC/g/P1Vo+VhT3mgM61oZFHA+H9eelK7xWkXDJsb3+o9avWwgpz
Mo+tEFtZjlWBi3kDdVycmjF0hXWnkpzwV7OVn6hWhrgN4MeCbZ65ox/UwA1XMZlzWx9AY1TXcBUI
obvV/XQKN8QGsaQrPsuQDOQsl2eNOau1KoaMpkGXi8ISPdVDfBzc7zKGeDOHN864mrAWW8uc1mBv
LmNVgIOagbwbLQmPNUexTfHKMXNqudWkvLDEHNaGnILQuKOpcUd29Sn20SjyxAN3XGa1ZlzYYfKJ
WMWxJKb4Vu1GdOLHAl3pxFU/qo1+V3yn7UXoxqE7zWUtXF+froCzAvT6V7pOZp1YZC4Kur5wm7zH
BrQPnfykoRGgemC5wdY+IfljoAR4kMLn1V2roy0W3jr+1z6zv0qex5JO8hn9CNHRPOFn5ZW/dMBa
z9MdkpvmT1j7dCj2IVStCsHut4XPm8D9l2R++RHM5ltTVoCBED8Cokn7dN8c0iN06cECwOt/rF+F
FstlsjcJSSyGdLmN+zmM5QWu9Dh4qkffWHiyUOtlzMIak8ezctQUucPHbTdQBv0A5X/iWpCwpyNY
mlM+oXnLH8pY705crLId1SwLk6JQkQjQf8mc6B7UAPkjldHDsNApecXLgAwFQ/LSfePXULxPyfZa
oypPgrCGcZrzwCv3EPuaDw3POx4v5HrA/uMzLCmmOYeKHNB010/f1O4utt4V87kxC7cjz3+UWS+m
mDwuGYKYpDRGu/fRpXqZJc4PKiUVHeTtnz3NLT4fm8dl0NtlAWqyaS95FEwAjXVIUoF2DM0BXvyv
J/LL0phEDv59EPBPMJYb57kzdk0Jja1UcyIp+nl7FzmJjoodLa+SCvRji1lC5FGMlLRttpovuyL/
GFxfkQVmQLzcgFaY+VhTLhsYEMSKwJFfvna77kk5hAPeVUOAo2wVWnFD6ogH44Pb2eFZZj5cPOt4
FKQfTvVptTEfhHMMarTNvB+gQtfsU8wNhq/64+19/Zckc1kw8wlHOYUIAoFZil+k3okDpAEPKyTL
RMQ5pA6S1C5OvMextT6aiclxA71004CQEbPcak5wYa9RxE0+Li3u8Ch/c4udYIvgf6QR4uPdYnBD
J37XXiruS8JaJod5IETQzMdTPHtbq0a5U2qwVXqgex0c0OUfIo/YcY/yCgrifJjoSoNiaY+9o+VC
KFmhAXvtvthB+mA/P2J+xdG3MRfPsDa7+8UWUx8PcjRCox1ba54SYquFH1sgeSlPuqv4KqYCfFCu
6yUIlTKHlxDWpky/2Gaq5nqOaWDBNthlwNn0DAE89Cdb6GjY0eN/kxu9AqDhMvfFJhOzZQQEvkX3
toNgpymg2YzB2kO+s4RNBxlXTsBQx2TK8i/WGMcdy1KapBnW5JPuV6oDtedNjg4sRmQKW3Sl03/w
npXi/ItNJkiFUdbBRQabRrMnmEKQWxtyu5BrPuFSt6cagpxF0kLm1iKZdCsqhtQ0AQwOGEl2IV31
nL1nO3GjbuhAf+qEwRb8YL5IIdVc4/S+eMs4U89JCrpWHe1x94gV7ThvpbOyx77yI2V1X8FSCEoT
tGwstg1gzaoiFAgW0H/Z5NhCqBFa6Hvzbt7Q8pF3b10PjoU5pnwU4rBSipLeRjD/PTmgXcP1PPJC
fw424vu8gawDkvztT7lyrJigp/9niUwRKbeWMWHQEwqhENweSnWfWE+6Hnoy9HhvW1rPqRdTbB+g
NWszawvsJkoPBbcB0CBt+3eIBdHxYWhwbW7bo05/5SaKKoJUFowFmKzHvy+6T0aQF5mlYWVNPVRO
JejvDRG/g4Ga8+ayGvALO0ws1HqlFdDMQXoJ+nsyJvsp/n57Jf+yc5elMB4fJrogxfSaSmocgsAs
buWPXEKhr3riFmPJnFvx2qEPpzBAsG+ZsnE1QkV6s5nnBIe+IdntqwBBchwPFiZwoA+RPzev4acu
NO/MX9/Ii1Umc5JcmKSyhNUR7d9aO2eG6HI2kqb6a5+4mGB8IhJ6Pe5GbCTy1ugpXpg46R5YMVxO
fdGFtAufwGM9wC4mGfeIIl2bzQarAqMI8G/QRbBC8qwW8X2TKAmHrIi3hYyj1NPUFWFM70fW1gJk
RAv+YIDni2swOaqY+wRaKRBDjCTdTobmMTYOpfIklPkx7sHo+vv2F1sP4svuMelpJvoQd5gu98w8
3kI5SpxTiBxxdu1fEu8/Vj6L0UWqyNo6zCUTVujtIc4O6JE40jfRa6RdsQk908FEjqTx8iFnbSxB
NRRGW9OgUTY4klehJQQ9ZwmHp44XcIgKv2QniEzzgmztuQ/kHFDKhsYrBgk1phoSzCIRsh5WrS0t
rINXOdt0rr7/u3+Y1jt6cFd0QIR7cK8WuQvTTICjXmijYoBpenArx/kgnSn3AC2JuMtc3dyFLSbS
MRWdkBTKa2iODPLeEzfSNnd+NjmSGN54VOh9/uGlYWGTCfWwrONam+BGSNOQ84FI9mdxW6PRbW75
nL/rbruwx0R7HEphkjVYI3hCbShfO2a4i7zYEc0diP4p6NBNCKe+pX/zKoMubDLxD6p76OZosJkr
xiaowT4EBWvRa1vJhvrU5g+iH6wnOuWJNqBQ//UIl4MJyaykrZEEHMrqFpT8OzHwbhtZP10XVpg7
SRwNStOksBJBVP3ilo2tb/n9s3W/vCyJCT8pJ7USisifFkYAe7yyZgD9ybwDfPUcWCyJibQsEeYK
hILUM4hbRMASJl6O0Zp+OPTILc0e7xKVz9lHmouvXeOyNCbkImJGVl5WcA3Q09t4HXvVX+jdefBB
wuqqT1BBdMriDs2mPT8YeCtmYi/QSJlByAWuoky5M6TDj3EweaOenAUy8VbpwBJFMm0kR/4wjnYZ
84h5ub7IhNecS5LQCTAhbItdCsl6Y6P4tM/RQDyd1xnn+SJzuBKxrutpgDGAMX6mAxpYDYk3YTk+
3fYMjh2FXugWx+tklGNs5vXsBWXzNEEdxO60EIqQ6Z98H/CfY/oS4EqZpSmrg36WNGC+cZd5FdVH
vXm7vQ7qQ1cOfvn7LMtGBmZHcOPSv1/jFqi8TbKOfhRapy0vlGgWuGWJSXxhkKP/pHymJDqLngh+
hrGq8EjnE1rD51epq+GzWBqTA4fBMMAeiaWlAKVlwzE1OTUWb++YvGeEVtyo0F3wIM+KOTS5P4Hs
9wxN79qOjJj3grgeRxgvp1z8kKtnaQZ6THB2c9PiKo1nfCeIRUghq2DJtAaIbsaANSr570RtXGAn
d4IS7/pQP5vSwPmONFqvP+PlVzDRbIAM2pKqBo4faYcgG/agqc96fVdjo4tIsweIK9920dUcbGBu
FOP86E6zXGGzCPQLmGbQffKbHcYpfbT0PD7weDWiF2aYheUYj81EKNp7w/yiQydDuc9CTjCvm9AA
FMAECd4QmRAoA6s3MhNJowP+K9N7O+qPdS/bt/eLZ4Xx+7iNuhQoNlT+demM6kvTQ+Ex4s5I0pPh
yhGMy2IY7wdtATDmBTXz0B1rSArt4kO6CVycyC6GwrNztJ12uQf2rc3t9a3G9cIwWwhYRqsMBT6U
hEF4DH04qf5H3wnkE+CSN00AzrD0RXLvBx3iLQoirYsOyfRzSh8rnkLM2nAb+hD/2GAPkC6Y9dBM
EUf02S99THW3PgMXcUYLGWSY4vfMDXaqazxokIr7rhmu5jS/igdoOsbugdvCpi5x/S0vP4ZxTEkq
YvyHH0MbCJjM3guP+D2u8ADlQd9snNsfcL17vVg746HjTKJ8oGsHfsUdzlDrRUwX5xCtioiTo9eD
4bIyxksrSJ/2xYSQmzWonZvfIEDlZ8kfEDB8+ZiMS4pN13RhB4dpyWOgnmP0HaPikbNr6wF3WQpd
6sIrA4yNYYKEZg+8xIvgs1Ag4W0HO8vB9LcbnQHqgnP0PyQe4Gj95Fl8L6YQ1UWjx6M8vpdyB7Qw
TcI56t4crFx/SpLwZTfpRiwXWol5ksnILEr1PkLDNlCPUmpwnPDzonXL55l8P44d8N8E2wkBXHmf
n+Ot+l3Zjm94QfnUVJBd8xBtx838W3H+kAPpyyqZJJOlIRWygP0iOw7wSLOPOEvkfTeVKVLNESPd
igG3FDHgNLv5PoG2CB2nmp7/9Pz8xz3ZGXIoHlEqDXy1YMjtJgdjQARRU8IT+uUEtMrkDlBohpJA
U9WU+8F4soJ7U/+/5QyVyRmp2DVRFODLpMHZgtoRyCr08IMTzZyUyz4Gm5U5TXOJdZgoZnbKgRwA
zX8Kn6NH3GX/iFVl6W3sy0GtqEECHgSKMWgBdAUCCIrd6BAnZ3AU/ofG2PohffEGNmVkZY9OIOxh
JttOoFCpTe+cHVw1AdZDCZhLKiHGpIm+nK2sCuHdtCFAnvsH2pkKdyCmwGEp/Rq2PNrPK02Dz1fX
hUUmZagy0XNIqv99Zouv5Alqf025q18CF8Qc+36njRg3VXYFNpQ+E/7+DYCBX9/xJ/LXBlCpkMOn
dBVg8SxJVgm96YmYPV08eAaAmwaZJe2GGBgdSjbxHW/IZjXsFvaY76mqcmaOuIx6WjR6QXKfpU9J
WHICb737Z5pQAdUsEWIIjJW+qOvcSrDBVA9JdcBeoaN5PDqCT04DKMD7N16/YPVysbDIOJGuT5oM
/C7WZbYeRMpdC9LxpVg4jZQ4NZgqQnA4icqW47ur0b8wy3iS0QZqVwswS0lde7/0McK+1/a0xRlt
uAMvq5ECigYZ8gMUzsmUdzLJpUrD1CQax9BexLZSZrMnvPsCeRc66Z1wzwdv8GwyeVqYpy5WipE6
6Eih5445gBUvcjPgm4Q3SiUnJrZ+7DaK00G5Dp3dKnSsD1AOjQXvHFx13sX6mYSul6Czy4SBxq3o
FPd0fEHZJm7qzOfRkb3Sw7wPlzx8DSpgglDqn12nO7QoY+K8s+ahhdVyQ+s1CIKqtvwx2spbD7Cz
l/+inj1uksOAXOH2Bw2T8bldH3iMgetRtfghTOE4GV3UgWuXRtWwkTHOMP7Qzs1m3DR27kab+kfN
c2/ex2fi2JSA8UpFLF0FoxbIlu6M7bg1nwk22/QC0Z74RJnrxc5ilUwkG4neFFA1pQ4HWNnrcEp9
WuqQc3tncacA/2VPNRP9JXDSQ07n68etDTXKpwHnG1Q5AIuvvXYabKUI7gah1+woQYu4jD8KSVNd
yLy5hthBHcOafKLqZ2GUeNUE9eCrYhZyLv/zc1iSaEjlmIOQIp9ER4pHmCEIRq/ie9pcw8MX/2Fo
/QtfDDIppak7y6zo+pOMHOexOmiN9Hg7SfJMMBmkGHEDh/QkrgGB4CQlaLMk3qTI+jG62DcmM+Av
x2NDq8noSIeMJPlz35TTjMwoyv9h39bv/RbV74QSswkczlfHGYbBDOW8+zsYKadm7uTvu6a3IeUJ
3Ja6oYw2veHTiefO0dJD6KZvjRt6xvPt7aUxeO0ylx/CHEEkmKDlQ/BD8rYDhYBxgIz5QbNqr1ZM
zjgJzxQTLLqVDYVVoHjIs8nuIZ1E4seRaJsRzxq3F7U+5nHZXvbKk0NIIctmmMpAFfWJzYmggIYB
LmL/zwDXf3oHpl/txmaylx8AnNqxa+BHaYP5Q0GxUlsJowxKmtlZCZQ3NeHRMXL2lL0Hhch1AW5Y
uD5WD/KUQ5iqdDDA5qbcds366fmPo7DXoTlX0HoYkVvG9MNQ3gNcIhPeIxHPBs0Fi7NSbcNgHDTY
GOoqd/tOeQJj0OR0FeG09v4l4i+rYQ5DfULWbj+76MrjhNo5PtBniDp7/FRMAqESd0RgPTdfLDKH
YU4SaE0nOH7/zjEtbCI3/51j4Bb83MxzDSbFtMEAAmsJka3oowsNbncAtk8YG09Tcu92vPG+G5NE
lC6HWluGteXqe6Alu17H4MeQ/h+tMPlD0UITI/aILhX4nkEBz9f3Qia81LH2nRTApiHJChUUQ2Q8
o07+H2nftSS3jmz7RYwgCdC90pZpr1bLvDBk6b3n19+F3nfUbBRPYY/mbWK0o7MAZibSrpVKWbEw
HWRqcchLRBA0cdmuS7w4qWe5aiZKeEQyOd1o5LnPJvZuA6G2cRg8ruQYeZBjU504cwBU9jm4/sV2
I5ftMTntMLpxLkeWxLJh3nTEMG/iMTiFDvA1GOYFfbVwFHzvJd+K5LRElaWqLCaIHOVPpuxPy6/r
ZxL9fU4/uhzxrdxD4StL9hup9GddNH0g+FD8MLtSSGNf6ziC0judZ56qyAYThw9WByyd+evfTkBv
bu1i1XhaDBDUQyRbF4jOyUl359Pk/jNR/lfDRVtpXLRVkUqOOhV3qE2jcu57JYjK8FEaLD9prM9V
X5xkPQKQJ4ZipkK3bCOtJR+015kjGd3tGgGGJ48EyCO7Mf32R7GvsnkWOhPArf2MH2XoRytMP5M5
BO/u5BrNwbK+xnnmxhgjtZsSnFDSD7kX5TGsQMo/61v53LNUSbnUqiY+ARtdAJ7X2bwhp/D8L2a7
RPrFOR9tGcchTJgKg6+HgcfMFp6lNZCxfhNNfumIPvhu/ZtgEwStSM3SZIO72zgjeRoz170E6I64
ynP5Qz1RJy+dBgsMGahKnIC9iZHTGIF4cm5vjxJojgTIThQUUOjuvv+20aKHaz4tzPURv/ab2zXG
1D0AALEHpKPYA6h56FRig9TEAysMIAU88U7O7ujg5lfwdl2uaaOsGn4FK41QNlH3MQsSYE4nyB7Z
zqEO8J5P8a2olrjvht+Oz1u3KpHQigkEg7otmF3tpsGAZuJgoOgnCNgxGSPkoWcWfKHMwNDE9AAS
cIWf/KfW2jTA9GJTkmwfpwEuuX7DNnJAAS4cVtwLDBhg53+EcS5fLoZYmVsZQU/4lcY/IssGJLVz
3e3vu4eNEE6FyGCWxlK8noiesjPbmmDDl8DyDcRTbv/HF/tzJH7WvwFisqyxLxZ9k+6Tc/dr/NR+
T3+XL9QvT1lsA2pW+/k3J8TGmEWA1SwDAfS9kaSrMnU6a1/mWHYeJcc8kltWDsXspRu5Y+pel7f7
1TbiuHAEfXVZWWKWxjTpF/RZnLZRDvLycl0K+ysXiriRwkUgcRUDxFeGlEjVj7RdvGHw+iSIps/X
5YhOw+lgUgBXO6twefVK3GQNwnXGyPOX60J2m9lI4/98Ik4JVxJ1Uq6xT8T4iYxD5KGuWKOw1/+L
0J5dzcXVUeDxAZbbMA1+0rmV8mRYZDhtM6ucJgFS+RQU8nQc2nsSCpd3dh+ljTTu+eslowEew/+Q
uezb2EYip+/TWpdKzCK50Bg8ZXhM1sJWyLdEJq5Rf2hL35g+hdOhQpoxxaaT19jk+CD4oLtqs/kN
nBHICsY/KoxasRICwzaQbLZSgSdhtOPi34+Siz4tZxVzDMj6RkNCP/SZ4c6m/ANo2k/qaC02kh8/
HNXj9YPunxNU4JoChmvlYhK5WTH7FyK4ibvGLgevAKszAOT+NyFcWDkuzZz0bJQmST/0ujdWnxTi
Xxexu/xJ6NtBuEhGLnpjBCPBBBnREYWEQ9aWByVN/TH/qEigJE6Wgw4NkuujbGH/bDqp0X0IxFFQ
lLvlWAuepf17BZyOolBNo/zI5tKEAGWl5exL9IfUjHZPSncQ+VDmVS4dwR8h/NwmNfoUI1KodhfL
YSgw8kErLPI28sugYqVJ7x6XkdwPxBJU8kRiubKvoRSlBIQg4leJjtXhO+T/tiz1CM5+UaC9ZsO3
0Pxy/fMKrtPiNChtki5aMpxUbWVwkoYL6EG/0HnR7ety9u3v7UY5LaIAGTdWDXKiIrIHpDrpzVw+
14MvAa74uqjdIhShb7I4x7oqiZ5PExwrvWVl587YlITUf1N2Zk/dNXVhl7xJpBqVjCMgpxBo97dx
FR609mNKH2TldugC2RIFZqJPxnlQrC4voFVNkelXZ4plyE6PbCsRJYe7ydnmEjmHOZKyL7B7gHjW
GD0Tk97SQh15juw5/NQs2a0cflxT6vb6IIiSXpOCi9vUKEpFr6/+a41/c5uhRccyCsHUIJ/643Tb
H/4DbSGqHe5e5EYQd5H9OABfDdS8vmXdGpniGtNHcD0KtFEkhLtHRVrWuB3Rqa305F6K6CE3QMIr
/c1rozOXKIPu5ALC3ypWtKDpCjNeZmeav61gOSf08bph7R5FpxrLb6hB+MHNnJp1o4SggzYzLLoA
Ba6Jvo7V31Xt3sTws5sxOoJ5ySKE/1+1awLT1UP/n6qdefgXVTv2oS80biOR87tjSsxFtfCNuoHY
Q/YThDqekqKBnIpsdz+p0k0ZhQHGBs2P1XRx2y8S800MWoB2/n+gBbTO7wNxHWI/A9/I46J0pQKv
oqasE4P8+QbmFuoosa3YYHvBlAKbUQD5GiAHeruf7cgXTdXvX+zbadmDtzHlcu0aw3p9XVbZ7dqH
rpEd0j/pGE64rpq7HvjPMQ2ZebONoDFZprAfkD2mTVzYRdw9Z8lyGszlez1hP6GIJdXX1FU02rtf
5tnI5TQnVZZ57sJoxvVaPyQ7B1/T7+UFEJ4VopLb2K+9PrdDkBeh3+kuwFtxxq9lQATWv58lAXsE
mQs64hcsD8MIRP6ZMq1qAOK92SLMD3+3+QG4hj/COLcprUUphyOKD2NaOG2dO9IoKtyza7swyI0I
zmmCmCYec4rP+d/vfe46tY0ozkDKUYtzfEYU6sqfVfmh7gy7E23n7MsA4jFQBfB9eBoMmcgLQlVC
fGn+Vaidm9DkFM4ABLpuBCyuuby1NzFc3FPUxhyuDSuhSPoBYbub6C/XJezas/EmgR10Y2Z6iSXB
jOLTa0nutsYA3ihqW42MaSORCogOw2mZUsbY/QH2AvpFbFgN7QB3DR1QTFjWuXFnrwSmOcWSx/UD
7oaphklUaikMr5mz576ZSizgwJAiA+xCltYflaakTlukPye9cqO1EoQHu7BFZCNRfX+lU1ovdUGb
2bc6HQuCcp47lhR/GqsWG+WKxfIAOUBecM7o7Ia66sg90FP04XOMncK+ks6oYn1NIvlErN4Lc8XN
GGkFqSXBzex+D7YAroPJD6URziS1vullNPDQpwYP/JJmvk4MARvArnZtRHCmqGvxAgorPMNyq/zO
uzAgiek0Vdc6li571z/0/r1bAGsyTfk1Bnx/71HZSGEYE1aaXrwKRGog3ortzOtjO/0hfa8C3WWL
r/NdbTjkI/nW1jci5J9dt7D5CZy9Yuc+yvJchbJlsQMcfXcBjG3f9wLO9N23cSOGM9osl+QonyGm
seSgRVenN9tgVACkaFZPkmoEALYXaPWusmxEcsYLwIxILQFqhOQhtovo1JhEoI77ZQmgEcgoglsY
UOYsleYYOVR1fL8JU6SlZ/hT5Kzn3gbObmInz/E3BDauQhms+18d7k0yZ7Gm3KrtkEJy3FAf3sJt
is/XlXM/StwcjrxXzsRUMqudIeI/ALjhsT3MQN3LvTKoBKne/sd6Ow+nhjW2sdJCgn6oGGaQO1QG
W+sgONCeDjJsZAOVXLBs8akDsskBUwbwHhTje4NT3/ShrTvdbfgAwtoTbVwdHXng78U2drD+iqbC
3IjnU4pCyiQyJxCP+rtthMST09TTexHRNwtn+QcYdDIaplEIQf7K+ch5oFodDbhJAsJKopd2Pabn
MvuctFi+Mk96G59WvRDc7Z7XtGQDJH/wZBbysve6koO/oa4k6Mqszq5BAYtWxIc6Kz/Ik2iOaFcv
LRPbAEC6Q42cPyBoTeclNk2oSsB22Tpn/W58XJ1v+mE6dwK13K0DbIUxndoEG1qMUAnLumgwxKNf
5+iZ5uph6qiPzULH6LF13Kfemv6sy28CbWVXdvEd8Qmx+aDqps5faWFaAIbsJNY9fKUc98Fk+g/K
CtDl74G6K/iEuxUrayOQM8GhLixzmiCQLVsM3yLAgCDcwRr/6mkvDGJbcMCd4g70FMS2qgLSP1zi
+6tdpDRrQymf/V4BeyMlrjX2nqHkXhclnpJFN6MeOWVmBRrqnddl79iIJSt4cqmMVxsE8u9F13GU
UlrCFNUgDGo/PCoBo3IXva17aNvwNIahsso18PM5OUOF0dOmDid//jG71EEdSXGKO/yPXzEwbyXj
tfcuyy7r9Fk/h0LwPuk7Hg9WCemKrmIWlTcVVUNWgX8iKJZ0oKbrw48qLV2JTLeVZBI/RRnUvMlA
Gqwd8mX+hLzuS12mx3bqvaRBip5+j+sscdIy+zCk81GNLMfo0DY3Wpu2WmLLReO0YYJwTwMLpuYT
MGvS1HDABAh1HbymXFGCn8zUy+OpOPZy/UQGUtuDlt3oJD7VUDrPmIpfWl4TZ4D6OVOqxEE8F/QH
an+G3aTVY6NYkx1lNAFCICOMj/rDasUHozaDJdWQAqiP5hTd5Er6qa6V1VbBIapUrauVk5dk5mFM
VbfpwVOa44cUCfWmob4NZ7tN5cfrerXjBt/dN+ctQvTpyMRe5QXTvtr4gIgBMAsSmLOeBIL2NBjb
M+AZNRRQd/E5gqlVdJqNEfXJVE6PZlTm55paX9U8xxSsOWm2OkzyaZgJdtssJCxpFbZOWkfokILR
uJXIgJF2IDXUo4WAsxlLOw7b70s+RB54/LSXZgJrbap8tBLsLaZrfFvUyjmsgAwpY7zMoat+g9Gl
Aym0j1ZkAkRrOHSJ9FwW1PhGaaYfSZwUEA0Wlixanklj3JCCPHfJlNmxKYOedtQHpwjb5dHSOsVD
NaV2tGnyENXAqa6pdCqk5rC21aM0j9h/MqfORQUT/5EENLd+fLCMzNVzjFH0VWhroA8NkhgIgN0E
4uM1W9yymgoPlMrq7yJpyjs9mQ9kqiufFB3+dPrj+ge5rH7gucWQDUPYpahO8sHFgNmegYQhWLQx
6wI651O7uKywRW+kY9wL/JfJwrt3j8N7aXwsMXaEtBU1oqCpok9NibnPBs86qQ4GUI2qZHK6lTxl
VoQQe3RzEh9IT0sQ++ZnwBW5FZF/Kv18HnrAUdPRAbLqYAOPYnHKEPzQ+aAt9qLBTQHzBKiVLgXr
biRJXpdGrgrW5iIPn9Yp8bVieJjX2Ylk9E6l0tGH6VQxZtu2eI7w8EsxCMDK1pml1a7V9nEtettK
QW0wzwhNwHptN7l8LPXmOZK6z2lanvJmvi9H/Q6V18+91tpK3ryoTe526ewqJih5jfxEStWVqtwh
rRnkjerRRTlOFDx5ylOKlyRc6y8xIE70RPUmODH8uWclie0xXp/mUr+pIwWxXvfVoNJHOhgABDYt
TxbjCrHY//ITYc1No/hliFPevzFSCGhOtVmigNUO5qOCNe4FKELrLeMHva587GXmRengZ7EAnaGq
Gg860Q6AiR9T8Cz2snxu6ukZiAeCJu/l1D00biuDSzjyGVgrUiRDo0B8BhPMXbty9JvZgY5jxFm2
I1cEFa/unwvGZBDw3iCgfX+FaFLICMAgcyiH51zX3GIuPb0K/Wikbpn2R+BFPbV5ep/l2cO4ql6k
qrdqBQ5owNxQeX6uwZsc5c3dqIUO/sZ5TZOTIVdnc1x8o4MxrLEgz71Ip1+v6c9P5g1zmKdmCs22
CtTosQfb+4xivhGLEs+LChEnhcs7yzIqazykUZBNvU09bTmO5XmIHtLm63XN2j0OxaC0hYEU5QKN
tKRtlgDDNwpM/U42b/vZMwpRoLvny3Sk0JhQVBnhA2cocWop+ao2oNrs4qcmto4t2kdSCADDYfIM
ggFFJO5Nl50MHeyiWQlK71hgQLvHBGS3rCJ3oeZrA2MT5RudpDWziZ8w0x9VckJ72DFTEdnVZS7B
vhoKBYyoUNcv0H3iWM7CJa2aYAHwHSPuaA9slxeswIKs5bIjwCSZChyPgQ+Ha31vOPJYxYuZlg04
XtigaeIN0m9j/FWGQAIGjb2besPq9pEDHx46KdDYoxPutfgu4r3bNeDN7+BKMHGc5Hq0QE9b416b
EntcRMu9u1/OxDQ/xYo4IbyXHXul6lsJX65rf05ha5vpYI8iXI79Y+BNxwgtlIP3r5FFs1SV4zgw
LMOhsqvFhn3dzi6T2tcv9iaCc68j1Yoqi+smqJdfs5l5baI5a0V8zLC42fJQT6Edkmd1ym9KhJa1
0opmIy7nsrhfwJlhrXR0zHRo52phhZZiHGr+Xn6aT8oJzEDYXi1/CckBRPfK/n1jdijghpmpQuTo
43l3GR6O7v4DzsHIR/Jb6/n6Ne9ry9stc3ZRtnUYDSPcWTpM9oKVmVC7AVWVc13KZSbNXSWn9iNd
tDlEPRXmF0IxndLvD+CPYMDHErIpbzgQVSBTdDIumR7asizMApiJZv6gKy/Y4Crmp+vHukhuuFNx
yc2gV2mITgEUpHg20UAyBskOjZMJgLLrgkRqwT37RO61ZRmjOIiGFHzDnyX64boAwUn4VVpJGgHn
o01VYKn5SxfpN1af3Fhp6JqaaL9A8F0M7qXWiZYSABRVQdoQuNsDAcfwvHy5fp5d2zVkVUaMTggK
DZztoskvmzrpq4DNEGdeGdsg2nDyM9O4Pli+W19E9dq9K0RYgNAA0EAIDPlzTb3S63Spgqb8JZEW
ZbA+6PPAMiX3r872JonzjApdJzkF8kxQvDAQDGwu3CuH0P3BxsBTgDCdqk8CiReFKSi6gaifAbiy
7hanf2ESo/A9QNEZvVZ5HwPvTAt0P30Uzf7sX+IfQbweml3dDZ2RxkGVH9p4sml2bsZzqmqC12XP
oDYH4pUwGaqubCkORNeT1f02iQjuSySA+0ZTGpMxBC5nEMaxDe4su8w77/pX2TOk7Rk4FZfHZFBp
inZjqX+TdQzMxjcKUs3rQnbPoaC1aGoqavX8fmC4kDmux7lChYucVSrdFnl2/N9EMJ3YvHlWNNRp
j3W2YK0Xb9G0oxzFL/+bCO4taIq2Kda1bYJBktyikn+vZSYKF/YyEFSe/twU9xgYOhpvWYSbarqn
Dmv05VCeEqxtNZFuL7EIEWrXUDbSOIvsh6zK+hGJYBw/WSpDpxl9aqq2Iro6wbH4XaGx7NYom+Gu
k/67oYH3vhxglaNdVh/WzhKotEDbXktKG1VIkh4wkkUSB0qBxhrKojpKYtdVQXBxr2HnVoSWD8CW
XfH8EKwzGuv8IIE71dBVLJRPokRu10TfvhKfyBFMfRDQ+VbBgpnJWLGJ9lEHy/XB8tBVdkflUJcn
UvuRu4omr/Y/G0pXGD1UjYtFt0hRip4meI3asTmX3XNBJruwAJXUR96Cbtv1S909J9iV0IPSsLDD
r7XpQFNuSwAABorV2aFpOpOlO2E8Pl0Xc9ldZu/QmxxeGbNGUiU1RPbEKkhTfWa8Z8DkMwMLC0IA
r0DdHWj31aEQvRe7AexWMve6o22uy2OLOJm1ghQg+xQZFogZxH7xI3PzIPx1/ai7lrA5Kfd+hKlE
RyxhVkFtfh/UxlYNUStkVwKmRTWTWGzWgn3TjSFMfS91sYFUo5YtZ1RaZ9VnQda9H4VtZHCuXe1I
m1lkhV7cz35cOAyCjWXcJHbkz69sMULynV1V3IjkXP1Yxm1DQ/aaZPS2jLuvUlIFfdTkApUXXR/n
7klrRXEjmVFgSM1NLQHQM5RngYx9rdschvPyWamHVjVTpnWTR53ShdYxtmcpWL8yreuEALeC69O4
iU1jmtCZNJGoMTao8ef44LOVSeVugL8CC5SMKQDRfNH+TVomQbCugVuVM601CrFknuCQmhrbWnMO
h+C6Lb0Wd/hqsAE0cWKq6K1eLBSC5yRsDBnRHpvbwOaBMyfAhFRAEgtEqlvwl+pgaWTQ7NGHrgBN
nIxzJm71CaVEEY7vJZwec2Ea0RgXniJfLrOFLRIgHb/FOqgB23rODtr39h5IdtEJNt6e6wMJ9M+A
B7sr/OU8HHQvui8DxutNRe6URYiX9/L2W9iX2biAcEzLWmFRsPJjPBqfqVcFmmc9di56sj/Ady94
epm28uIwXK1r+M66YvCVKYkWjYRBFNYQGo/KuT2wLWcxSe/eC4+RFsSrxASqBa9PjaEMTQpqhqAo
JgwDyXZn6r6J0Wq9+XRdsfYe2a0kzkk3pLIAS44kUzGPVWg6Q169NOTDhAGkVlJe/mthjDgKET8G
ddiIwPuP1YVJsQwL2mlWEd8bXe3kScaG4+SHsDQe/kUBjv1B7nNh0AJvOvCgEfvzCa3WqdVg6IAO
BvOKx9o183m5107meTooghSAOcsLUXAsGD8wmDpyb1FnkkldFqUONACKjUtmW+ARrGZ/BFKck5Ui
v7qjiKiMGrppQQkJNuHfX+VsSFOvspOl0+du/BjGhzi+p8Uneaq9dSRgtxcdcK+aidVVAuwBE/V8
UPa8F1lQM17qLqHgamSlRAXQcJicgduZ/gX6zo4TNxVTw7NOUey+mD3K9BxN56ml/my0DojobWv5
QlpRoXnvdcKUCprtRH5F5+fOpHb50sfRoPkNFIShHSq9nQSt190wVOZBtkV7C5fogiA7QkMPjhzJ
lHHBeRT2q6Kkq6z5Su7QU+Gl9+rH7ATE9+yXgsLHy+xpTu0sh8KXgTUPnOinEjAKYiTSHQVCfR3D
ZCh9W5f6Gka12kiRaYGJer4pffM4+NlDH4iQ2nZexndiuPApaYw0NUPd8ocuP1Ca3+edcEXjtf/G
2d47IVzApIyKjA6qYWHyh3wGGM9NC1Mvvio+cQF6BU2NDrGT+pITHnS7/QYklscuts1z49cB0HrE
wDl72ssgXrE0gWlvk7LL37xKpbqC2TRbNF9vk0PTFzYlPxZJPVx3pzuvBJBd/0jhA50x1SOqxIoG
OJfuXOX9s9bXD3WJ/ZB0/Yt39p0sznVLpaXEamlZr7Rkxd34kIBJtEfUEf1cv/6LObKdd+mdPO5d
yipCaVhDPY0Y/K9TOMMYOsUt1l51eiI/dktPbDXCwLpZ3o2qhWGV3B7qyZbSx2ICKXDYnYvSekIT
37t+6xffFkEeWFxBx4u7Z82j9982yspxoaGu+6qU4kHOVRf4kB7ps1/X5Vz6JibIQsESpNUmvQj5
9Eo2uwaA1kBvz57W2B5mkKr3cFF3ZLHHpzLCiIddyLZA7MVDxonlLHZaSaF346L72ocFELDKDQie
D/BT7vSUAqh5BNQJkeGepAfj53XRIsmcGQMCMM3qaYLkEVNriF6V3NWJK63YrJ3BAieEehVeMftF
GztNLYQppTaEr2QOIPXTHQlYLi2ASDziLRgtAmaS6H4vIlbufjnfkCmzlJVAZQaEMNq4gQxc1/Vs
3TG4MszzCpPJCwcMcSqaxfCAbLaWn1a0DDoqkYXPOSYpoHplG+AB/vXvdhkZMBlsf0NVdFRr+Ki4
qBTajuiO+y3gn6e73A+BUKPfx9CS4bB+uS7t8gVl0gD2htKChgU5nVPQgoBKNZrxpIy+7HSlN9/Q
l+lu+th9HM/qMbkJP6h+7tW/UmzyVKNTuSDgCEQwTHteAPtweMxlmdKLyFJZslEusIXpG31jh/ld
unzVG8HYye6n28jgfGBLlHHqJPhAFPxcGktoN4pKiXsmtz0G58zUqpzVWodbT2RMgfWLneamlyaR
XbXf5w5jnpGozqaIRLJTb2xukHJTH/PQwhJu8w3jpuuRpecIu47hDQXdpOJRpI6xp0yOqBNwOe/E
VIcSBLFAYYEX52xv7Q1sAq1wqaDiGBzzUdbAigHYuXNyq9+YClvwqDFqevivo6D3cvmekESWvMhm
Cy+19aHLVrvPRbWcy+kQTgT3QKdLokpzzxQSO2yAplJcgH1Ghd3hckcb6EOn/sU6FUfqWwEoMnDf
vqgwsG8Tf27XuNDXtVJT9N/8tvySoyJHlo9d+nzd+vdt4k0Gp7CjMiSjZEJ7xiL2sABsS+EgKvnt
nkNDDxTrFhoeYPbvGw3tdWkx4WA0hMajGx3Aq+O135OblBHd4NoaUDGK3MllmZF9Po0CVc18JTrm
zpWB5zouQR7mhx/pyfDRoHwt7ygnK6gw2SNeoN63QwzgIROhrLLEKUxG82wlSRb62YtxP7vmSbnR
sB0wH1DdD4pjba/fzDOm2MXcq7vfcCOZ05OlGUYpriTrFbuNDTLF/iLZjH8qtFO7uE8/zoI3Y/96
NyK5601GY8rjFCInR7oPT+C3bewensbOjstNelrxf0+2aPli19NthHKeDpxkjap0uGGTPo/6gWp3
dS4frDrylx7Nk1EwzbmrthtxnNrqwzpnpgHTwJKJ7IAQ8KSvka0XGXGu26BIEPcAzzWAjpZIgq6G
kTPLSF3pTTUIEGsucQaZRWyOw0WDcd4AFiLH7S1g6G2eEszYfAHMQP9sHEow0Y92601+dcyoQ36b
Md76NpgORHCn+2518yu4CHGM0dbt+yj01UfDbTwzqO6ywzTbq13cqg/KK9z3+g3Lc3evZAAHSTA2
sx9bbX4A92T1dZYt2PLSYSzxQ/klOZWfGF7F8Fx9WA6i9Z392OpNGs8+3aJgVjbASMEDiWla/UQ+
r5/jn+PRjB2McoG3NXOSo3LKn+LESVS3UMEnXLniBPqy3v3+6/OlwqGahgGQIJovNS57otG9t/Pf
MfZtkHii0HyjPWqn+Vt6aAPL1VzGOxI6tWsdhR9A4K1e9XTzGlirJZeKDNfBKu9snk2KbOW76QJg
iJW0S3v4JCoSXWJrcKfn3JXWYNliMNIQ7qq+kXKfqC4jvzCxfJAmDv2sPQI5B+VFXz6LQhXC/va7
Ygonm/NaUt4VUQoOSpTEypvirq3AHq2jhkKPOYCUbYAOe4MfwX3a8V0HEjPGBKLar8tOh8RFnhGg
6H9gSiH8FBdFAe6n8R7OGNsl0qAU7HPrTvoz/cySJ/PBAtzI4jb+9KxVThmIApvLId9XwZRQjPkq
KLtyvmgNTey7hNABGuQPFlbLyt/NsXUSl/zdQ/UmifM3rUorwAfAAPMb67MKDFeEb5kT9rhmrB3b
/a8ccPECJ3e50cYdj/MxFSjnsbEIdRv98hgBUcSbP/QfGLx0j/Ju8lM7aUHykHsqNkbAQH/9Nbns
iL+XzuNzJsks9U0B6fOP5Gl8SLGm69SWO6NqBulsrtlIUdaxZ8lOvgtks5NdKDsw9F6roIiBOENr
IuwRUhWPzAQuObR2nfw+xjw6aF5Ml9rlS/JMkUtGpd3ciyF02Dt5TThnaU1eTaaZpLo/5Sdp/DWq
2DDX7kM9Edzw7nu9OSRnNktEjEgbEt3vwS/S98VTAsi3BGtC1y9TJIYLCxSp6Ztcy/FUSoW/hs+h
qtqWKZoa2o9bN6fhbLEFVYTeF/hkjICTMc0vJ8VX3NJNTpYzuComMt0Ky5fDofmrxAD70JiQoirm
07mQuTYKM6sp0kcmGuWi2Slu64PeuNbHwTXhjstb/W4UIXDtZ60bsVy83DbGEoY9ssf0CB4gJzsz
y0xwVsXBN8UUt7g7sO8SNjI5w8Ban1Vp9DX6WhbbXOymPpeJG6eAT488AwsHyup0vVebLgCmXkfJ
xVDX+9b5dt+cgbRSEWYS8wxg23rob8wTfZllN3+YXiJQ1hZAelZ/DD6bGc0Pa24zDq4wstOTeehu
uqPW/It9//1MYnMxnDFFUxJCBV+fgtntbK17LRku94OL3fjAelgnW5gcssu+dBRv98BZVpakGskl
KADr67Pmv9bbjLB3dYYbtmpi1fZ1U94tjKqbU3JGlvZKtiDyDPHgxT8tn7HdMHHabzY/EYnT333f
8XZC7tkzs1krVeaHjQ/1UQPXGRiJHwxn8GV/cRFnwrJEse7/4UjeZHKvXtxEGEmPEvgrrGwDzxGg
kQ/p5/Y+he/vXCCY54COWDz2AFmukNxrNzl8u2EeCLQp9c5oZ+h272K71/xd+9onkKUynuwRIMQa
SMITp24cxVMP5hOaHYIvzJzGFZ2yOF+WYX80VVV469adGZSlgzE08Few3aV/ASO2/9T9uWuLc2GD
NOd584/T1sEE4Fi4XVDJMYe93Kho8NywEBKcxYKnj3mIa6fk3Jg1KFhGV2CtpRy7ZFhtIxHhs++q
rokWMnp9bJ+OU92wYSnajIvMkBoCbictFoC6CgEydk+yEcNpq5LTvlwkWEh5EwbovqMXZNfn2Rmx
DYBlFEcX5N+7sfabPD4TnOI207ISx7LK0RmxgKUCQ9lETLRQt4ry4G/UcSOOU8c6rDMgueJ46RH7
FOVjA5SkBS0Raz5ECopuIuvfe1oImiJA48IgCnrDUJxNVqctYdV1C7ZOpfZAtG9xNjyOy3TSQuNB
twpbyjLfXEW5/J4f3wjlI924HpKowUoPvOqqYsVzPvQ2CSqMPKNLkfjAuxNFLHtWvpXIXWubG0aW
M4khuuF4vFk1WANuu5M+qZBIfv7FZ8T0C0CpgRhqXYylTJKpNOOI5lYHOgzqdJgIM130YI7sfNrx
urRXHeStm+gE+CayzrpBnOnVRUXSyGxQYMswJUzM33qj+qnUAiMRrbW8/AKzdDND+qAv001o1F87
BMKpvdTlZAPdwnCqOe+9OWtcJcJAhtZ5pFWB0wkwMsFP3XMS21/KqRtAJNsyW+Dtkxqtos4uwv6o
0/jx+oXsFos2YnRu9FGVC7nIFlx/fqOf2Cyc5QCfE74Vc4HiR3tXud6un9+gpGkvTS2BNOWe1ckV
cCDpN1rAkE/EDbfdNHF7Nu4JKYsFMJQlusMzdtXbL43T3I6f8vN6UrENxU4HOID0UVQOuYSAQHa6
Fcu9IFCxCGhBnY7BB1ZzwCExvqoFilfdi5Bl9lz8VhT7941Pygozb6d4Rf+7HO1C+krz5+v6IRLA
xa5FmpRrnhWIsiZM4/bHqhWNpe1WrrZn4EJVKq3zWkkd/KoCxAikScD18KaPVUCe+tPkm3Z86B6G
B3FXYbdiuJXMhaxtngPgj766HoyCwPc4OlKCu8GTvdKdP5EzKyx42q2CKfs6AlWLdYQt3nU/05Oo
8L9v7cgRQYasU0q4e85Jk8x1Wob+OjRu3na+XBi+Mlb29c+5G6Vj+fyPnIvLXrIZUKkmmtBOUbjE
L90qiG4ngsUFW/Z1X3zN+/aACU4s92OqCjtV75W0NVfQDyyAAmITsOmPf4qSINx56T+KbI85xQv3
blAiyxbGdEDY+l5UN66dsqg4Hqh20LIZMVXc/YtRw91EADAb6OKbGibV+fGFycraPiepgUdrdoun
+TnzsGnrYNb6AOyqk+KBW/ND5Mrn0BN8wL0kACiDWDfBoA8mKDiLT0sJsCwEQRZb6Tdfksfhtrkt
ggRRHaMLqwMgD97WzvRddLWXKBxwa1vJ3GeU07mv9AUjc1OPzh/1ypy2fl2s5Vdz0Iy7wogMf4jT
n5ZaHwxTuft/nF3Xkty4svwiRtCDfKVtP95ILwyNRiLovf36m5i9J9TNZjS0+3biaGOqARYKhaqs
zJC0P6ZuhtARZsIwy74FW8W3rChEV81MCNMroVtm8oMmUMHqB/TRm7aSpG0J/lCnj3jD2NeIP9z4
UI7HiKoMRSTgsS9dg4ztlOXJHGPIPHpM9t0xPlYugWBwtelRps+gEh2ggKf55qnchEfDSSqLuOpP
JtSdAumJPJZbrlh541z8psVpbEt17hRViH1BBkOQZlqq4WfjZ9TyCGxX7t0LQ4tI1+YiyWgSRgCh
h5vBT5+oU75JvuCre1OweFnWyqVxYW2RZGVhIspCFSV+2zQO7Qm0RipOIPuSIl2c9Asbi/RojtJW
jSFq4ikpXt6TYaUFehthUNmpID/ndbwH59ydGSUv+M9AujN2751Yb2g3OrVGbSMB/1mPenGgWaEa
WKQC/2MkPCBQgeWWjMTSJBG9q7oNrRrwEKcw+vcSfEhxojttTrZdT71orv1amKy2JW5RTFY4gj6y
ZLyRFKEBTGlWmQqeCsK+AbxkYJ3Cuz11OAFhJeQBUGQiogPZzfSNL/267nOSp/qAT1vo7acmmLFP
0C/fkRa8V4mI5ryoWIKIF3Mfl1s9GP051LdR5utZJb4Ieb8F3yYohqNn8LLGjk70HQhSOE/DFY/A
UIIIvhMJSgpXzEQgRxWikoiB1yUoSIE2iGi8jgTPxCLZk3tDKSrWdBN36Pmm9wowiKzJg54fUCwQ
WvN5D8K19+75ohaXjTZkRZViVskbhMFF+9EXi8QhpeSL73nK28HVku65Nbb+s1RPTitllk1mDSgk
eo/RFUAvIF6HeohBnRAIcH58Ws3NVAO4VYxUwr2WzEthSfoM4mCAfG/13+gqkshijdXyrcMbYTgU
n5AsAkj7g09su3rFnpleMihVaRBTXf2qmqrf60MRghtEdBuAsnWQITO9vjbdga3xL6S31lxJwyAB
0jCMLVzR5gSzTCmYU4HFlhWQIE4/A1PivLvWTOgY/VAMIL6ZvMjl1xyytm3Aqxd4lVq4aT7busHr
4azu4LmNhcfMQJlTKiFETl9EnqC49aEz+ZztAkfeaoB00d34vQUPH5/Tc+1onJteXLZwpFom08RK
lYOroDjbHhTghBL0JEHSZ6cnjc2dObzhjLVLHoRHf7Z1EQyj0JiSaUZ2lG4NHzyUiU0+YmeyDb85
NX6/N+3aldz5hbrqHTinUUDMjzIg6Ypd7iIn9umOFyRW2yJgLSQAZINAFjnp5ZfOJ5o1+Ax4x2c0
tMDHV7iZIbSQjArBPRcQkB9WhTckxraWKyDVqUTsOU8TtyxEeDkdKrcB3bqdZHXr1l1bupLRB7sh
g7ZE0ak+5zphjre4V0F68efnLnYwlMI+rgKEmTmpfwY0IyB5gzJnL4PRsw3Av9nkfoObVo83hrZV
ILplRdmzOZS/bv8Qti3Xv4OAcExVdRlE7JfbFpQtUeOInUFDfVCTZDOqpV3F3r+2Aqi8jDoQQyFf
DedhlCeHvEsR+6UaWmEE/F7wZGo5Z1NXTgP4WEwNtMgo915RMbfGJA0hhlj8TgqdGuSJHcr2NdIC
0BxaY8lD6LJPtNg68C8D/Y+rFsyiy8eJFIMDMEjDxE8L5aFErzEGB7pV0/JX1QHFeXsH1ypq54nY
EqjaN2HbDdmQ+DO4bXV76Jysc0hoBc/Nt2Sr2JkTejJGPF+Ct8hpPrDP3KtxJQWCsh1wFgTOwgbO
Ln0FDKhDCCpfaHhrrO9YHgY3VSz6HrkY3vuWHZhOaOHh9GkvQHfzdd9XgvmF/UWgDduQNkWcJn5o
3if9MR5UziavPdsvLCyCiF5KWSBDCM4Xd/STFSrQmnjUfLJT3NoWHMp7L7DTtXSh8x1dRIFKqItQ
F7AicQdsLl4L0B8C47vqiRv6ctuB1rz13BQ7PGd5TRyDnDbTaORLEANq5ue5+GWYj1L1X8xgpgGy
J6asAq92aWZqqiasxQzao7Lyoy/H3/3YPmoFiCmINrzeXpK8un1/jC0ZG5Cm142UJjiB22BX7XDK
IU61MT4DBRgo1nwObfmN3AuO8QVUuW9//XvJEpx97ewnLOJn1gYYO63SCORF0A1JbFB/iBZ5kR7r
yWKCJdPeoF4eu7dXzvzwym/OrC6ScOBygqnATI5f1AXEGJ+NCmPm7b9/TFwsbXHch7BIpqrMEnBp
US8FwfOUebeXsVYVvzCxONE6SftWbGdElIcReBEJ8L12M6A8Vn9HmmBzrK3UdCAQqEKFC7kg5sQW
RyCSzUiVAzXy6Vbezc5ggz//oKA23tvKDowptvnAaCPgLjzLK5ELlg0weoJbHqeQfc+zw5d1CWqv
uRbhnAt3UmRhEhJJmmphEFn2JLgJPzdcM4kDwJRbsNgr/NTQzcXUU5gcDUCLTA2dQs7xW/t6kHcw
0VLCtDNGbRa+j9KZQQwVOsOMdw+Krsre2M67wRk+Ub3+C+QL8+qF11/YW3i9pmlRg7F08O5Cexgj
upoHwo/ncde7EfAm/2U05MLcwv+7IpFLo8bylAkZYTNZNeiwb7ukuuaS51u4OABjQFXAtbEkJSKK
F44j8YMOPNo6qXcpAb27HqboeaZh7kj99Job6R3YsJ2khZxbBPgPyJp3mIn4mcvKKUnn70FhPoVS
62ed7IOd4NAmRmbTQbCqcHQrJdpCY+uIORxL7KvjmMdPoPfxqNRbjWDuUfpwJZkee1n8VelZY2HU
0mswQgn8+oZGpvWVM7eTU+jBvRYXz0IneS2mIb1eJm6m1b9v745+/b0vSi6LUwOdtRj6HT1KLqNi
FWXzgF60PZaTL9LKuW1q7QV+YWsRG5BW0iZnJxQA1vfqx3xIkYinVo4xZWIPPxm1uNGjyC1veKx0
a8cIR0VG3R7zpMRcFtMLudEls+pwZVaISP+w2LRWUVj0UXTqfz/3raCuhHkWkzDQrLKctOrHEoOO
4owo2OB9P9QOHR9ub+bK7XRuYZmqTnQAEbeABZWtZkkyyr6SbqfQOrptZi1bu7CzjD9JX8lTgcPD
Inl8T/bjHhT5fu+auxbZGm8Idv1D/dm5qykqHUVHoPAj32zCaqcXM9Jfs9yYaQl+IzrdpRpkReXu
qemi1wh497j8GMSER0a/EtgvVr0IS2I3VirBY9Efkreg/p63L7e3lff32b+f3VV9Hxt6B540v6MC
FKpeSPlx28DKM+JiAYtjXahNF5Rj9U+RnNVKFCS8/NfCWl0GM6jQHMFbEDfvEhqukT6ocnRKcD3V
27K0xF+YCs9Gq1OBbtKRnbUYxXGL0jFCa9rTHa+HtHoMdNyAEnjlGCf95UZGAZ1AM2Eitgfg6ruv
5+9SuL29lTwTixux64JC7GQdeQWAI4IeWsowW8PEgzitusTZShYuN2pyUdQSViKOR6oUVkJy6/ZC
1pqXBuhgCKtcA/qzrICWrTgNlBCkK15/yNx+0+9mPCdlUCVxX11ryzmztSx51sSs27YSsByQnObb
esuckLyEW/LAeJCNE4+Xew0hcb46ZeEKuITzzMxhEXMwdxVeBlBsAqV/YQNNkNoDKN8OAZAgAnjl
ORkG1/TCRXpZIYkxG0AQAssHjDLZz9jf/Mk89YBjiy1OQQnD3HocW9IiWbtY8sJnGjImajxiRDo8
SV7pjZtgk2NMMwIkmpvYrx0DGWnoV/kcfeLF5Z3NUp6lYJj18vfW0XcdaOCUU7A5AHPOZgS8Tx5G
k/3Bq8VJmgb+J3Q5r5qcqjmHVM9wIAgNbciK1doL9EeKQbL0snVvHw2eLZYlncXjSWxaVO8gA6T9
nDLtLiplT23vIyq7wfDrtqnVgyFBQgnZgYq+3SL0yyV4oCMZvlLmpRtPL7nGfQmtr+aPCfYpz1YT
kbYh4hzGfvSagmUh2iQ7MXbEz+lOeYR+A6ZZPsudsM1zMDNtbq9uDSCO4tUf24ud7DPUAdUwwMXz
PfsxO5mbwboJxruOAkvMwPo8BOrahuJZQiC2AKwEUq7L1ZplBWklERZ78VRGg1VyJTrX6t6gPZN1
dI4InmFfQ2NnG1oYY22aVGYIdHVHQRaUOZqXuMZWehCOINSSnO7baMte5lT5X7TW144eePUQsAH2
u1aHw/DDXDZZEvtZ+4FTMA6dLcW8niOLFcvjhmcssmQwbkObbeGXZT0mcp2ksZ9g4CFzq9lFxPQZ
NQGYAUTFxsBrz1UTW/12Z0YXnkr6XmzLqIr9FFzIm7kHBVuRgL/mtlPyrCx8chByyFSLGeASU0I8
IamQoiTCv1YJRs5/voELP5SFQUH3Gs3rcBhOldQ+h+ih/5eVQEUXDACgz8K4/KWvK2OeZfkAG1oJ
Al/yLZ94r+Wv+HPlB6CMYzr0KkvEL02gswCJ3AEv8sbtXo1diWHj8i3fZw/SXgPCCkiSbDeB5ESO
LdXR/PB+2Mr74BTvhB0b1DcPqQp0WXcn3CNV4lG0r4YXNDj+9+uW1cikLnOVsnLItENKAZBS+SQ8
GgeUJrzC6z7S77xEZq0nYJxbXGy5QMELEoD4DQ8gICBnm12z9IPelU/tWwntUG1XOCKgFI4yWOhI
5DY3nK8e/7M1L7KLrFNyrWzxC5TOAum1vis//+HzAiAFrJeB1W3TvyhurT0hzhe+SC7arCyaLq3/
94ToUTNUPf7TfO2yOjeziDuGmAiFDqIwn8qFk/WTQ83EG6qnRn8Uc04qv/qaPTe2iDdVaqrlOGAr
MeDtVA0A4bOl3isP+WPqJk+pzc3Q2Le5cZq+MsezmwNhJgi0Dv6qPtSHBOS54S/xTjgy0C75xhvX
X308ny9vEYLiKm9HtcVe6g8MrfvFLLOpnGw7+tOeV1PhnowFNMqMSgGpGax9beZsAfKFii/E8Xaq
4rFB6QZy4vVs9eCUya2mtBLuHAP3gy6iVVkbXS6P+A1MwkvH/FAvWjqgb4JfeJib5ffA1zgCzuPB
166cfdGOSAPqhbDYuJgpwB6P2/ag3QF96lW/BBtg+gkteH2vIfMPLDx/N+mRhw1Ym8i++BGLoKSR
sDJmET9CBC05w4ayWWG64RMY8jZ4Of8fB5MkQ8SUveNAgY9qMFaMCrQPITsRdfzI4z40Vm/rP+Hu
6wOcbTAmdKuoV9ja/Og0uaxjETv1pvvZgxuSYet5g62cQPcFFj03iHlaGTyb8KEytkPpYYCSzWwe
w/wxSQo7C81Hs+VyMa2mW2erXEQipS8idM9Rv2MTP8IH47tp3clJtt2W8V2KPF7oNUKRC5dZJEFU
1wVBYJX2r5NSWxSa1JimpLay6VRL/NEd0YBqQSui7RrJqj7T0MP5cblRg7fwRYwqxkrCIDGLiNCp
TdCjaZ+mV8kJd9FLhIqRZDP2K+F3EoEMi/3P0EGFnltmZKu9EZflRexKK4JMgkXK5LV3ZFfZzPvx
Ay2yLcShAMdKd+QbuC241wHPtxfhKjCmNou1MfKN4xE43O28KTcogP/Qvhb6n0oiZ/fBsggzNmpY
FflX7iLvymfZ1bBONpFEoA0cbypPtCbQU9/OtlfLTOdWF8EJAJhEqJlrt++4ZE+pEzvqp8LiReKZ
nxxjnAtWWSRHWipnnR6g0DnsRkfAhR5hhJTR8oqHvyh3cpx3+RDE5BRUCkFt7Jc/tSfzJ4tNhQ+E
1gAimNbmz+lx/GVZLMi0Ke8NFn0N7Tk3nvnAOs45UBZhqJtbvdONEreZ4JaK+KEOPsTtHrWAWyNj
f+nGiVMW8SfoIlPvWOolPyhb4xg/J6AW6zfjIyYQH0y/+YuhGN7ltdSKpn0ZFJk+sVgTbVKvf5Mh
7/WpHHsXgDPGhF9z2Qp4HrIMLO1IEkFl/gigIlOcy36h3opcALrfu24jc/ADa1Da87CuLCKKKOuo
fuvY1vfXJrXqZ4Vh/z9/MYvAhrzkNjf34Jw4dTllp/V60rIEqHY6kEZTu8GAQWRLOwyJccXqOf65
fPCGegKy2SaOfVUxkXoMJa6EQnUEY0L3G3LJFieccD6fuggnpFRymijYzuyVgSUwZof3rt1ajOi+
BiEkt67KWyD7QefJR29MU25ggeK8CSfRSubSKoLUknKdV5rjvLRUFmzOTJUkDyiUoiM/+D69YuA+
t2IvPDKSAcltwWOV3KMViiBm/ofB33MfXZLDa8Ocd/L0z5VfW19gdhdTqtvh8IVa5bKTrjaaz24g
dRFrqJK3cwUBPBxC0R7QhoowboxAfajAaw66DswUvY0+CwC8xzonYKuL7CbAlySQSMYFUXwX0vc0
54kirvYazte2CDCm3nRDoYOFBaLcoOy05QpzxikYKvRt+Ts6YDTpVD8mHq8OwoulS1JvOZrUSmCV
FyOxDF91wQOmhKD5t0bMN0su3aHc0/NEkHhWlyTf1RwpatlgP/8JNniv7/tN6M8MKrAZ/hPfHGj3
MdtnAkQEpqvF95ODMprEmK3ymIOJQ9oQV7xDKLXR4nCoz4k2q3fimbXFt8ygupRrLJ0oJB9Tm8MP
DPYeIRbqYhAHoIExxbwoy4G5eejqk+fM8OLWMPUQ/UYdyxR9cbIFaDp7QBft2zvlANnzFxNP9xn3
c+7O7l9htVbvkD/2l1QAgtBGaRICH8FkcfpnbWNsv9iuDs0dH9O0eibPjC3yUaj4CZmmYbFV91Op
fw48rsbVEH729xd3hprqI0lT/P05Ir0lGtO+aLXUNsrea2bTvu0zHJcxFveFEjR1KBfMQaVjPB5a
5SFWODkFbz2Le0KuBj01U3jlWB817ftUmJu0M+2gTr3ba+F44RKxZwjz/5dSVJ/1h/sNlCe2/BoG
7/svboO67KQkHZHjmuUxFyQ/zmrOQngWFlFDnGJxrlK4MzhPXUzSuaCRvr1V64HwzMkWoWJORlkW
cmRd7MQwqY7mKJwMJ7VMH9yfv/5buD+zt4gQUh+GytzAz9KDgchQ3sUOeTS/lz8YC3D3waU1Z7//
6nnwx96SEChoplmPKvS44kP1ivbySdhLd+pD9WqGjvLUuMmJddwy1WLPVyN6IbWFAW8IsCQUZSF0
HjD7ytlyzlddcgTpwWTkZMI5MDejJ7q4DKiDofadYj+BkY+bCa4X9c62YBFHgB4EkEyCvXg7Hthx
AN0rDoS84c20XudHqNmJoqax2RhQLhuLjxtPozC3JUZ1aFe8y6qB0myfOO3UgbWynXVXL8LXVs4c
eY422Yg51EShv1UyobzZQOjQwIvDMnstdXUZfcKy0XgyDFfegFE1IOhMsJrIGE5dTkFkTUC6AMUL
jxR3+TC/0s6LQbqpRScjHL0qNq3b3/oq5MEeUyrBqImkoQW6OMB9oMXVHGeVV2uTZum0taVyylyt
EolVgAyIE8SvC/WwpyrgVoSOkH6N4B8FOmP8sam8bqf7wS7ZARszW+POsCQQ+dYDzx67FS5O16W9
ZduskVMzmcO2ApcAUWziVSCkmO7IQ3jPNIADW3u+vZ9fYJulQQhJaqAUQJ8SnKGXbw1DriORGn3l
jVIbAhrd/0zidm/MyujlIZAJSkrNB73qk80sgo5iHIPUm0dAT81SV51R7qgVphL4uEfwA4mtZJdT
CxX3WN8QNZ+tPI71p3rQmocmNSt/KFIQxEr9AdzMXpoAPSiaSbQZiRQ+k0AVtmWQgQu+Uwbn9jqv
QgT29XyZi6icJ00DmZSu8lq8TC0Uju81c+LEoRXfBCEqzipAduBeXPLMkLGoIi0OSg8gFcsoH0cA
U9BjjbL322u5yizQ+FdMHapIOiatrlT8ojZsEqDQSy+g7Uapia+nxqNYkV+3zbAvv/AMDDaBR5bN
r2hXZLJJk9atVGM5WvHcpdvOkN1aOCAcWCWEaW/bWtu6c1uLz1OXk0GlyCy9Wf1ss8IxjHCj0slu
pOjfO4KqmqYuywbed5ADufT3PKkUkg608vTwIcLYlPwfPs7531/cDd0UmyTL8fdT7bVqUJkGP6wp
JLw4wf7M8uNgsA/cEkB1Xjf/Q31AFkPwcbqCWKUE7v14mw132vCTjpuiLi0wSc2T7qcTGgjh79tf
S9LXzIOMH2EYbHKQ/WEuelah0Jsgz4S+rDxBNg4TZustRZ5KN0ozpm4Uj3dBCnDPYAjaAYPeRyrl
fmkG1VYZjM9mwjXWgKzDrmgJSkh4M8RyA3HyoolqG2GEBPnQYu401CQTwcV4nOIwsXOtf29If2jH
YN/I4lYWWXqhUE/Uhm9JCeRZOr4qffkAFtJ3We4OI6Sod+EIgKHUx6dApsAeUPlHlU6fUa08JHFz
L5a5N+naiyLkH0NW4b0sz98zTc09KGHEXm1SW0vnbTdKcWEJqN5Br6k46kagOIY0fkRm01tzWNCd
IWSWInZ70mmV38dpcIzVVLvXgJhxk0EorIzW/YGq5pbKhjNPWeYbRl46GHjYkiIGw4NiVnf9HBob
sHaWO1JlZKuZwg9ZrL0esyuHZK5BpKBnkIQua0cQwZYVC9N9aebyZtSk1B+jEswokdB5c11Lx5GI
zpy24rGVCtWaAJP+MdYQ6zXiDAyZfQ2CzKK60zIzPBlS9ESndNu0ma8hcmMQxwRmpA4gHVvggqVm
BXGjHH7WmI80HQ7DTDZFMd5nxvycz82+pYJnDuPPrEWdTx/qh9DMX/I0exdTkdqDkDmGXm8j0Fja
NFNBjg5pZEsbasOvaoJCb4P6RB1nbkG1+zBsPAx07cKYNE5Fu3uIePaOVlcQ1hLjjZAW1BIGNXQB
I/VDJToSo/poCHElhb7hO3kQFHiv6y70sgA8HW0L5Isp2WKbeySh+TedYjZ10kc3mcAuLOrdO6rA
kh33OsZIhYpaCtUky9BNHqh3LcQRsPix8woxtKXG49iFZt2DXdKrMuFXKMVvZGqPjYlabKLx6K1W
bjsVA/6GjtitXst/TsHcqiRWK08WAzsuMR5UCrwItJKpaJiogiYHMXQkEOzfz0JAWWBSTcNryqtJ
+K2ttKNQ5xhEpbmVReq9EYzfk172E810ByJ/gNBgRwp1p5JhdzsYrdyG+B2A20mAjxtXYp3iIJkk
nKXKU+NfWflc0UMTPd82sfLpLkwsYro094KZRzAhm8lvtSKYi++z0xgqI7xF8G8bW10PcFMoagEQ
DxTX5b6aIdE62srIVGjva9n0kCq1l4TB220z7EZdXCCaeWZmceMCWheSoFIqj+qbmD6iXAEe2cyS
QfI6SB9x+3nb3MpLRrmwt3jJBEZF5b6FPaa91TxC8YdCIiE0vuT5wLvIBLAiZ/gIAi62Z/XzmQTb
iRRDhIzk5Y4qqMN08YTcL22au2Rgs0TzDK6dGqGEVpjKub3U1Q/4x9xy4CfTcrVOIzwZGvm5K9Aq
H95avecdv5XsDOwBwFvDTxQZspGXixIgLth2hYAbeFO9Fqd+i3Kgz6gNpcf0twFYTfg+YdqX+9Ze
ufkv7LLNPjv2OsbhMtrCLiMhYzITyVFzR1vwW7/bFJvbW3ldTJGUC2uLw9BBdayUKazJD8kJT1y3
ODaxFf+QbMgZb7o9r0u34ioX9hanYjZx1DW2q6H5lEBeTACZv4HOf/DIWdj6NuJ448VAxCspOipR
3DDgqwKPbHJSAKpgDJjFlhGU8xlKVq4DrOqPMfbvZ98sVrKoUHG5eVNp2hTdxyHhMXFfi23jS+H1
aOgGxgAgGbvIq/GSiFJ5IlgQ7nQ3zubfIsTTXFXv43tTaXywapCTliixLbfUeMA4Y2qbdTJs5248
FiGGgUhDlL06Jvd1pZ6UUB/3klAC+teGenxIdKF/Vmc99NNIG45VNCAIF5O0rwI1tUE8zgmPa46A
QUMdQ7sKVLSX7QXSzXJtyqT2inQnZ4Xb1gIIUohVmYZ32xWuP46Glyl0M1FQkjCPvTjImRnPeaO3
g5eGgG1PIIgV329bWDlFzAQxMEoENYArVLwx5VmY5/0Ankdr9hjyT/kQMHCdVjajyviLChn72pe3
CyxiBIV5gwjR4sWiSK+kdYd3FqK9aLfPnW9sE1A39Uc+4erq/p2ZWgSkOp6DXomhPy6H1XOGw5pI
Cm8Dr0/r5XIWYchQEqoaOpYz7dAF2eaOCY3KDVPWGY/DB1dc5Tq1ujS3iEI5ABgl2PsHph/T2bIr
bXpLKtzS7V3dK48ysXjCY9d31qXFxRUpoLjX5QIsznqxkSOy1QUJwN5pe9sTr+kcpQs7y/KWMutA
5rCVqRCoiqFiuM3c0C2+t0/dD+k5Qr3Iy3xi09csA/1pqjsoIYnP6a7b89AR1/fn5S9ZxKsO7CnJ
kOCXJJD+qM2HHCK1Yly5QWZamRk4txe+fgT/eOlXnfEsBGfUqKH2CA/KD0yOIXcqTGwQVMXRXN+K
G5XTGbpGmyw2epGdQ45CEAPhy2OZ+kiyV0Rr+EUB/9CtycEUPUoT6QuvXbnqRigHYPQGpdmrkYQx
77pRBymdp5EXsdrHzUmInjg7eR2Z8eH+2Fi6EIZQlLCK8sEDBwEEd++r72A6YYq/nVe/ki9I76Y+
6oQrb7HmMZgSx1ND1gwJA3aXt2hBwNuLihJiWv6gqN/F5lcoPzUBdK6KmeMua2skKFOh6k9YqWoR
Pls5DgYz0wZcpqA2mB+zDvMKOnGnlPi3t3PtixFNIniZyhhcWtYsZTnA1GxlwC/jwK71rVxt8B7l
JKs8Iyy8njm/GoSB2DIjs/RLHQyrIo3V8XLF1T3T2KUjMYGk5cyspKHtUYcC+FLqj6BWAMSjFhH3
oB2zbm/ZSk8Al+kfS0uwZir1tKgrc8CQWQ8kI5QhR0hBqV8NvhL8rRxnWA2a5/YWjifTqIcIZsCC
JkNxqei5QVwOij5fOtc79Z7xVYNQ7i316Zc+RbMXN7y+JrsBljf6+Y9YfMOSKnMtNfgRIvSnkh3a
m4yYxuehjlfeiZebuwhcKJkKgADATrzVsVyGYu/3zZeoHJPQEXw0EyHAAXIvzldlaLhbC2R5xpmT
AlMZyKB+ZIYVr/tq6o22ivEPHqfxqqOi9qyjRwhKlWVuVA+iKJstumOyET5o4C0LSpNaMvWNhnML
rFj6R/8d9XtR1paY0cgI1SgMdOQpavitKTI01NvIAsXlxqyE19v79wULXezfhTH2Y872L0b/p6aF
2UEaZ3KZMhloHzcyuj27dhPikhdc1cmOCb5n4ScYM2XDyMMmwLM/302QjikfqJuCGpgRij7oM+fz
roQg/DoTJN3EZHu/iKikBXVKI+LX6dJ7WYKNFqR7v2/vwDXgCx3JcxuLHeiUItKyETb+GTgpdtQT
2Fw7lhsB5Vlb0svwVr1xrLIDsdx3RuAuYvBUk6/qcPNU9iQAEz9SbfIzfYbM6CZEPPqa6ZH/hnju
erQP69SgNwdxasZ7eXURmsFYVjFAM/GWjSX0JUb3Ef8iTPMYmKgZQWhZBRyFEHb6lqs8t7kIP0lB
aS1WsFlUiTeJXskdiF7zkHMLi8DTKlqZj33Re6biAnXmgF/PVlUubpU5wa2FLMIM7TrQUwUwU0JG
pXIaaudb1Q136mcKwlLNymQLSIIvnUruwM7Kq+ziwy0OgRJglMXAQKpXpU57MEHlCwXDFIj4dCNy
NVp5+7k4DUYyKUXRYaG0ulM6wWaE103K4QwET9n1fuoMEABWXMXANPTiswWhCb6DUmq9ZIy8RJ9P
iWjsjbpC22XaNIHh5Zr4jSQVsMHoMxxRk3ZkSdwUsfoZmME+TeRTGhr5JgyM0ZoIGLqTYDagsA75
mVB4iiUTIrY5iBRMMAUKgviht6pLx3wn5dVeG9uTFEgtGt8BRCS66CEo4y222bBRzdiib/MQS5MT
qU0J4u8htZEeO0mUKVZSC/ObqMVuZJBdGOS6XXfTJgui3pdJ/LtpjNSJhmIvtBiybgz9udfGyuqg
H6NBd1FpXk0psjWC/68n4mlqE4hDE0h0tWQrzd3kmsXPMq4caAb4TRo+6phCVqvMwaCorY3gX5cr
V2vCXU7K3Nb0boPR67dSEh7HqpoxVQ79VKlxCHrLaShs5PE5DZAYAuFp9Y1JLKJWP4b2XezJfkoG
0Lb1b1luWqhuWCKMVyVaaWMVbtM0O4rABRQqVgwoimQKpySkx6mZPTEWtkYPmZtwHoBQ7fQHaA59
jFnpqvJDQ/KjUaZWJf02ukJ2xhk1H7Xb68rzkEHyLJoHZavUiS2U71OVf+vFZzNGTdnQW+MtHwpc
MuoUOJ3ebBS9yp8LLaVbIPK+SwUwsCWuJqMS3Djv70TaKYewgbAaeklK3HqtNm9oiX6eEA0nhXQQ
OJCqYzcmoh030imaR9tolNnrmwqUVJI87ppkBKI2H/Zx0aBoVcmQGRjao2Imbj+Pp2GST0mGFh7V
TNUOoQGtjbrxq63F+b7OI/UUhnm7jUvwMBQayF76aXZRTEsPUtiK6IQLv2WtVkYbIkHQ/gQNmtdU
w0PUAOUna4FxCof+IGHIWwgTCPAW4B2OCivWm8PYVLvZSPBzJjB3FjLmpWLFTgTNEhDjog40yWV7
CNUp2pXguHDEyIi24AX2DUWF9I9qoswWvweG+KrLrT/O0FDQ+7c6Gb8PIF915gHafpKBTmEj/SyU
3DZjIbcbWt61Kp7vHeqb1qiSx7CjzxqdoEZTop6h4LkNQNMRDMUnCLCEdlO3qoN28mlEQd4CE7Fs
zVXX+kkXy25KzMgtB+WgJRVo3PoQrGuZpVHRBeuZryjKVkyhNDk2P8J0aK2+ivflAM7VaoqFzZhh
q0GQlulJv5HmuLEkamxGiNSCc/6kSbTDME3xAZGCrQysaRrMlTUQY6cL4O7LtU8Ime2SqSUW0DN+
gpTNmgXq5+CNk3JKN2j1EctEXaafcsBKQFYTZQZ9KNtg2mOGL9upkoIfnQuD32pj6ojofdnpIDpS
LD5lZrbVx+KgBrFmUWFMLDD4vqRSYVpy2EFMg2bjjmpjbacijkcdjY1VDol0oOWI53zY0BNV+9Ce
TLRiEaJquTBcuRMzK27CbW0YT1qedzZJ9HcQcEFGJgUH/igGuU9Q47ZzPf4GGpzYNsZcB34A2mWo
UDwqxfBWm+FRlfqf0//Rdl3LkePK8osYQQO6V7p2arkZjXthjKV3oOfX34RmZ0VB3IZWe89529CJ
qQZYSBTKZOrSJy2UdE8eteo4NSWyhmp4lNLBz+r4SNFwuiRSgW4eqXLbwXgngV7csaq2cEraHJJq
rPB0HSBUgFlxp1PyHkqBU7kjdBmcSWMagnWZOoOdqcCzDrL2jf6+l1Fn75uPXWd/ncPoIdcJuN4L
kHWg6QslX9D2keaAQO6kzGhvtwukMdo+hkKfWqOIq+T3izwcGpT6p7ZFw6XUlYnTVcZhblMUeyJE
JxRNVBYY5HUNWr2Ip64X6H/I7fQ1n4jkxHq362KQaDS4OaCOtyjDMV0QEeTarm7Mz4bVeKU0fe6W
4m6wQBuxaMYHNBZdyZZ2VmixkzQQ8XfQHLCjX0v4KSPtt340fg1wZ09R28jJmvlTPCaebI3HuII6
dinR20E2/SGf98idn8dEg9u9azLNIXbhyUt6SiwSGASZhtmCprgRfhtpdErH6WBp8jHUMkeOb5q4
cg02+VIMCO9rgFF8JRPqmkVG/TiuZh9qEgdD6a/NqP0soW1E1qgfZl8tPXWbyvBjCdN4dPSw2y7m
xR2DnlrcL2NcO9ZUn+Y4OyC+dumYOWUSeWBb95NQ26W9Ct5lFbqmUP1rblIbN0xejI4ECY44/FzL
5nezxD1imMfGzDKnkZbbvASH/kBcue0psnySP1at7Rj9gqhc8sYm3YcjclRGmP2EqtBVVt+AxxRs
0ssSu/HcXQ9N9JWS5NpesEemtFeq5RQiVZhoGHRus6Cqb+dCPdOucmhhemaTepHU7Du1PUBR5jRO
g5e1cpAnOToTrstogGAI/mUT7e2TRg+LtGgHxUx3SpHdtZD4iCNAsowLLvumqaCXIFf1NNwolbyz
hkx3KE32caj5cze5YfStSm5nu8z8vo3ui4qeGy27LrIJBz59wBcKhsbYGVHtwYODGBfgguxnVe5o
eg7N3NHmZd+gcphJTtTgP6f8Xhvp0W7CfdiE1wmUBq0uiFvMBEs/BjPzjAzRXFEe5AJT0VPVo/YO
8Zi495VB92Oz9S2lPNd6/ymCJkc9n3EoXRInoHiV6OAkZXyupB9E/qGnd2jFCWhG3GaCrmH6MFV4
riFLO5i2Yyk3ek2uirZ5t8zaWe4qqNnmqQ9gdolxPWKqcyHHOrEe6hmM8zaUHpeHSh0dm2LEDVKa
bfvDCjvkfq61TD4XmLeB1tE+gsKmLPVfFAhL4AbV0szVlP4B3EReYn+JAfhG+DAmKlTTFkevcwBt
fKBl8VGq8f+QByc2Em+Ip+vIoO+7HsqBuYI263kg2L3O8mO96W+hjPIpG5uPCPbO0WibnpbNP1J1
RgJvRMxFETdE2rG0pv0UR36jlpFjydqDXZLQ7dLqQ9eFrm1XIKNerHHXhhTXciEFY/2pJnDgYq4/
I0rJwIyvvwNhoDd02U2lmF+yBUNplRR6aEKqAcxdMBq1l2oEmqJ2OB6KLp68QSc3dZQah9hEOyRJ
ia+qpuHniHbGdApabQR3qf4FWXPLMRgtTmRqiwdzN4NiITseKcpugSoI2ikNEli0Vz2tS7TrdLJ1
R0Mrkqtnyi0ZTN0b027xul77kODn45FD0c85NtRrNAr2XYVKzqSaH0u7GnzNTHCiKkEqS/SKYynW
VY6g6sJqqTo8QGYNiI4LNSKLK3gPbzwI8MghFvpSFNmAfshzG2UKoappaAZ07JYH7Wo5KddsWF05
ixkQtp84f5viW+FzeVFMED4NwVRIV2RG0InYQtaHn4IlbW/bkx0uATjinVDrBEsaQIhKEe98Ybra
C1ia6X37LgnQGyV8K26lFVbbaHMPbqsuElolsBlfYe7eBdwkPojkzgvqMun8Cv2TrRLJ+sPxCgJq
0+tzPtCBzcuBowONfbbuJXEGpoPfuSJbsVzEVILM0Fap5Jld7kWOOsaSgThoQDpXdqcrCHgkPste
UX/y+/cNqDIROYgnu9gGvkwEPH1U7jE+GorRtgrMtqAnmX7grbC3vzJuMpxkaBm86eQ9WeNe43JM
lUSJ4KpZeNvjrRpa95edVOSj/NFe9GTuM/hLliSOVN9aytfLBl6yFTymnZ6WwFVFq7aeU4ViwybU
CUl71Y3wRMQqajXiVXrfR7hJ8tFJxk+xVPr/0TiHKrOM6rwcw/iQu+GOpYfnH4w1pwnEEk8vuVqf
rRQViucQptWoMJQ99hIhO4p3itNmuzgYXHb2coqKvX3QMAioOeNeeO4vw6fJ93E0dTLhlY5TyGjM
Cz8OFOgpY6ElkrVTuBds62WvMWUOZUYlwbxUCbdkEnHdTWCDjsj2q8Sxj1+7M6hoRetjTvLPpw4D
D8+3NsTLj43lDUFn5y4dVBcMSC3Ci7a08LpDfSFvRa5zGUnBBffcZF/19YxWO5ag7a4eeVyG6ziw
Ic6q+eFwnfzHs47uoucG7WZoZlWFQfTAO01buFMTCL6baE0cnIy1XsVjCxNg4MkPCEcoFGctzxpc
pr5S1644nyi4H9DN93xZkh2mIZqg/9xI5rC6keTXKHIJLXKI0w6jgZc0VhldD1faI29rxpTP8Kp4
TNCKpiD+IbP+B+Lwoni+xKyMoGXK4iOmYLUUkKTN8zsmjQD2OHcGsYE77u1S9DGZP7w4E2AaJqah
I7XDV5uNRZkLKWNhTECRlNjbxTlFvtIF7Tr0sEN85BiFnJ04ftqqpGKs6sky50aRkqCJeH48/t0B
70pGrsTI5edD/UU8XrxZoFmb4zwoSxDQyybMQUA7qHtH0Q927dXWWdIPbIC8g0yXhqwjQXtc7Isq
qJtYt1os502G3NKsYds8R4prKD+nVDSt9lh5ufQlOf9ZJLgs3tS/Lw6AmptDi2z6UOUf5vx2zqBy
TjzQHHvahG58d5S/Z81xUoMQD3j3MkIIFsvXyOOWoP8kwy9JJWSgF+LERXpz2YTAbXka6WKZRrVN
cVPZSuTk86+5G32lnHeXrTx6/4U91bgrKlxK5N0SrITsylv7OxMrUa5JAvXUPbJMPuZO/PgnBihO
jA3M8KGnapzle/OzKuTx24aHJw/iSY1Q6phys+iGwEi6+0WDdrKWOn3zYEn4DZBJIyOKLe8byfAK
BEJLW33u6/DrGDaCWE+089yNNpjNGNoqPFnRv9WYNcoQpBuDqI96qxVgjQ58+Tozl6olBT7wvOtx
YMf7Bfrtqmu4cQpqT/X94s5eOu9fEYBt9AKAB0VFRyvUo1lf63McJmiFM9J+ACKO8vsCMV5fnHNL
velDUBJJ5klPrKPeL0j+CbCYHdAXzrYyzO3s0kuVHmowXEGpJM9RlYA+zlL5qvlljr+Cs/ZEkVW/
7OEMZC/Z5MIFyNlAdQ+59WAe5ENZ6ceOfpOZrpktvN82wwY0GWFO2DbwPOfwyQTbS4rc4O+HLERc
TtD6OkjneC+D2R7U7yIuvW3EfzLIN4ulWoemuwL7OYN+Ea1U74b3MfoPbFD4Qf6SqULW4NEZhGO8
DBRe7OnKLvdip1EhT1aNheJxVzkYQwPwpl9n8OTR81sUU9FpayMthNZrzXo5Jp5r0hwNWtsH4xGM
iF7j6q1bYOjHoR+Z9Fd1S5FYggZduRuFfTNbYIACLITBFQWmebqZqDSRdk+XPsDUnk8+ZF8mPJeD
DmwzmAWOHKjvvIZpexMcFGQI2RwnpmBfNK6hyjOUsY5xc7C/MDI582NxxjjsdQuZ1sglH5EUAaPn
TnSxbZ2WtV3uOujIUDZdD7sJDc/N1N8PIZqBVYrqpgR2CcHZ3NxcRGTg1mcdPHxTW5enXZf2Fj5s
BHUsu7c/D5Sm6BNQ3l8Ggc1QDPMkfyzxF3Yxq/aSYZgfJ8U4jjvspZMdmgN1Z0fcs/2S4/KxVebJ
Gnc+1CWNE2rAGqNFBe28j4rbDgLNHyXTQcgC2t3xPYQYPGsPJpBHkVTlh2DBWxi/XjD3IedqsUhm
4iewVuTqOOyzKyiT70uhx2wmmNaWuNskTzDLYDX4iPrNBKa5EcEQyNqNm9CJHtkkUbPwRE1m7KLg
AWhtk7tIZqPTdTQdo98JNdm+9yckoC9v4JYF9MJigAWDamiu5FaVxHqtTwOCETPs0CphnbKG3l82
sXXW1ia4ReippZZlCBNSTM8k3E/zjU0hdC6XIuIz9rH57Vpb4u5AfVRjudNxT6DawZKPkW+9Tx5q
32Ye0Tja4fLCNk/b2h5b+SoRPuolRsJC3A/J7IQ7ULeDFmy8nY5MhicLRC+PTQ9cm+MePnqFDHIW
4YqneFeytI52qlWfyVI6xnt9113HRxXif6JVbiZbVi7CvXikOOzzuYbZzms+DJ+aAixok2cGReRq
Fh4jNh7TVX2j+CyJLcp4buYLDQwi6TbjMPjdObTa44FKJRr+Jha4D4cZljJf+qvvsDHOogO3hdRr
axycjCg7lnYLa1EDUsDWvoqK/F0xqL7Ac7Zga22HO3bjFLZWM85I7iBjVgYpRFK1XbwvAtGChPvH
nb4ChB3VQhacvn15GK+jo3X12kLKZqZlvSru/ClgVrTUGquKIaNL3Hm4SYNUcYknB6WfpJ9fMaK0
FYuuTXJHsK7pmECjmJ0JJSDIJSWg6sB0RHmdPiZ3ZlGktAWYa4PcIcxMydTGFvu51IpjhyA3lIQ+
v/V+WNvgThy6VhS1U7EoVikK0VSmH2IN/VhzIKN6OcfOgjQHqnv+lP2Q0TRuzgczeveKiFS0u1yk
rxTGWMoUP4Tx1aWfiuNw0v1sB1VR8L0XjZCtehNRVyvna3HyFFZ50cGDjDOjF9b20wmCbZjQMk6S
J3zICL4lzziFJikcwwrLY6TgQ+zMxAlv5dvqe3jV+SRIj/X4XhR5ig4kX5Jbkm6SchtLfFHZFKaQ
XwrpIEBbbycHM1OLMZvawIXIWMyqXyMo+6VqL12X++Kggh7aPEi3oCD9oTp0J7yutm7jtXEOeYY2
baoEHRZ4PUV7o0Lzf+iFGLdrDqzKLUzMidDH5tAnN0ZdnQfY61pfkpAEZVoqjWf1TtU9Xsni8p/I
gTj0sRaD5E2OACDqJ7cBz4kyCXgRRBY4uDFbtSJGDm+xQ6J6pIb8iJz0kShyEhx0m0OcrszMQkJD
TYAZhjl3wg9mh+dfgpudLsCZzBMrOwgPAgcuY10qk9QASbvGI8fshOEC1sds7pA33gkxdSsKffLG
F9U4Y8l7Zfj9lp8htYQyOKWHcCjcDDMwspf7yDlKqYnm4F8FMgnCiZitKGptn3srGXmnGLKEHc7R
bt864Bdy0KAMIMcea+6SOUdQQemZB7GkctqLy0mbacf1D+BCm0pJYmoT/ABWIGcTSON4lofPhsfG
/ukO3ctOgbaWtyRe12Y5CFLL3LCHBmZbnxytu9Hv3Q70rrFHD9Wxcm2/PC1HMK+GOTINnUNuSohr
SDtMlXwT+sBWVXT9WzhEwjQ4iKOgB8fyOShSpmC22zEfT/fpsYz2ghhv+0yBLwNCmZii5FMqcU2b
sZlgLT9E+yTZL8hvnJF9vKqPY+ummVNPbi8wug0Xf9vk+XvHgabtEuJMaeXozPPHpmgcwbK2Q+Qn
E7wjq6UUZxKWpTssj4sW4zs5ArgzRwI4hZhhq8/KKDIr2E2dc9+40mloZlgZhZQQq7+OuscGYRlT
OHpPxdmNf4hFnhbKeW5aFZpUlfKfhULc8uY3NTlm125E50S0q5xrluBBAukUjM3FTitSkMI9VJhw
uvzttjHoaUXcDVkTyVBHqiD0mHTfskwMGJEBYkHhNVJUR1Md7uTGFlxg7ILi3+SY6vhzCnTuimya
aSlHNCsHUjtflaaJNvZPSvGdWKPbZT8vr+8fQoAnY9xt2WLOQ+tkGGO+SeAkC4UMagIS8hKx8k4s
0yk6b2zHV6/TcZLNvBzw2Wx7J6Nzv9JExBKbye/1BnLXpGpPYBBjITHD7WRv6oubs8yG13iLm9zm
+wpTObhNxNHNP9zQaK9QkJlVQUH1fHWToUV1o2E7WV8HqaF7VGPk3GOCsvl8FAaM2/D8ZI7bzDBS
1aJmrkJU8MmVAJN+cLLwbqafuhap78mlKEHWeeqphVAvYxtfnoxz2zwkMs0rhtbohZjw7JIw57TL
0BmM5wcJJFC6BKIzv5nQMaBG/9f+8tpWijHHtAAvVdCUH4yHmX3fUx4gILkl0QcMqDjz4RWzuYKV
8oN/ejtLcvKIAkeGpM87MNCi+9YcztM6OezWiBXmLWWnBDkI7So5zrcFSHKGtzYjrPeUQ2111PLW
UmCLaZBEyTFFTk5+t4AipQL/nUcHX4A52xDwtDgOuUkRLkmaPRrUgih1212BJo9rzBS4ix/ZeFnl
+G9B1fwfLqcnqxyUJ33azxUiWqTe9WBpni+z3CmpaJnsH3yJ408GORzvqykl8YRlsrdyr3vWg7WD
Dmt+Pe2X695b/Ni+nfdD6gm2V+StHAYt6aIXeQ+7rIN18SZ6w7o6oyv2RYvi5hWnUmSRgyG5jbIS
RbI/FlMEo39bbM3dK3qiBMDH14eiKLILzQAOqLi1jr8nOtvmcaLzFevbfgn9/SX5GhHyD7VhlLDW
H8kRXbKsHs/eA6jHh4fpjj1HXrexAhfiWz0aK0YZI4ZhkNWxhITkJKajQNEJCbt3OepHu/AkfvmJ
rHLgk5KlUi3muCOqppJ5lDCxojSyyE8FMMA3G1RFb4OODvfHRP0elDCoZ46sIpC5Beb4siP6c16x
OJFV9vdV/GFlY07kVMW3XM4D3uxSLGKI3I7fnryFbe/KQhJLSlQW2D4jjp0Ssx5KOzltejXEqGRW
+v3l4y5aD4cyI3iZq6ZjKEPP1QhNx1SkGCNCTo0DFKlXtcFiyMkuIygHu5W7XL/6OhKAicaBiWTI
BqR44POYQ++82S98Yvms7aVHgVsF881bMx1PX4yLZEBMmlkJy/hTL9xhNk/+oh7Ha+i0uZi4Jw5Y
VKEL3pK9sNTATtKFK4JXqqJaqIwde3yyq/fZnTSAYeUVV6/IIPcU7fV0DlsJ3sLiU8XwGwT7I/FB
K4h2rhRcdIfL3ikKiHm5qmIhQzvoWOGL3K1Yl1NwKRAukFlCpVkW9pZ5YUucJxbZ4mCklZtcazFz
GbSYtmG+ArIiBGjGa/JQghPBq1MhF4QhQgxkBpW/BGURmAEIRg6dXxUBxprhJ8I0v2h1HKjU7CFP
hrftpGh1HLpM8zR1aLH5/dXYTjrK9dWV4o43r0jpiRbGgYshpWSyQny2Fy4idEcBMPPJLCPS29Ri
10CEkT/LhBIVub18uAQW+NSVOeRUj0vs3CRRDO5+pIocXLbw2Cd2AaB0tp+ru0wuZRlCZTBBdiyD
lN9Ad47VQW7+61OWz1YlSmiUDXPyf/9lRKDEUzi3mjW1I/s0b7Al+kgcUIC3u1F0cLY/2up6X91Z
x3YXpp7lYTwZM+zHV4THApjXuRAkApMb6uUwKp3IcYKe3WkByzBEVVVPio+vaGgXHGI+Z0XDVFE6
lvl789Sc4CTrHGxUGLMPu+hN31AQ0OkcaJSW0nZLBTTMsndjuDfInTzJQbFc07IV5P6ErsmFIjli
kVSe2Zf7980Hm1sImRd0pKLf1+TFDOoB3GpjgiP3/5VkWNnibpRpaJdZDRF2Y3wrKPwCYgF30CUI
6mPt5q4WC6Bxex9X9jj3MC1TSSwJa0Op7A/lz18PxFecN9FOch6SQY4oDyHv8oadZBv1ApFXC+Mc
pK9JZiSZhoStrniNnO0j5XZMJU9uek8A/pso8mSKby1oCl1OW3RlgwbA766GGyhgT8cGrSmVt/Se
uHli8925ssddNpVRxeVYsF2UvlhR0JZBTT7/xzWxNa8utFLBY8YcsSZW0CJ+Anq2ETyCJJD30PH+
r9a4iHSy9FBGv/0QhD+NnQw+Wzw2LY+ZM3++Ivu8icKrDeTums6IFLvT2Qd7nF1+nqd81aSYyEW4
i0aNY8usY3wyeWfsLMnXwPpWnooDQlMUtVzRg0ng/DaHIm3Vgyh6wn4uMxizU5e0D2kcxAM9XHaT
zUt7tZEceow2TXObbaRpH/WWOu346bIBkatzgFFZbZKQBgZs7XtcNU6Tyb7ZEOeyFREK2hxYxGFG
FWrBzIvb5I0vor/3zOKHd8tiqYy2Jv8TxAXr7vNznNA4SVsT9+Qb7q7Lxwq83s9t9ZE8ykT661hh
ykBdJVTt8RUJVfb1/xnjQbnx3GBUWEmCtnhw5Zm2C4aQNhvc0L4qwHNlvFtCKgg6LjujxQ/qSmHa
gL8Y5iIzQIelW06+3beuwBc3GzhX/sFBRVzOmFezYYX5YnJaTtaVdgxPrwhGL9/GlsyhRCUvINpK
4Ikvwnux118GQIsfzk1iGwKMC3yD3SeogGl7GwyU9sya4XzJM0SjjtsvstU2csiBOe2xsXIsblaO
QwFKvuVdDS26Jrop0Jojheq1GWcYQNlf/nybMfDKLIckVTdZkon5/ADdIl5WtzMKxd1ZqcpPZR/X
6LccKoHDXMZ6FKCeH4I6x2hGaWBnoxRcm+BvRanTGRkHPAi2Li9OcAAeYXQVFMhalNdLCdechpPV
/NS7D2n88bKJ7STq0wY+/n1lIyYQ6+k12GjmA+sG166Qe3MH9aAd54O4ZiFaEgchVUHpVBOY6+lD
TrGqY259uLwkkQku2uhLYhKrZJ44f560c5M/oH9R8GW2+xNW28ahBu7FUbFKeME8eGzgvnWHBpX8
1hvKHTi5XHGO6PLdbz12F6w+lKRWSjozZ8gxfFmBYl1qBJ4tXBQXXixKHjP2v3+unP/nJwqG5Z4f
p3GozNjMsZFvuDAFoPjYZLvaQj3GHpYGwIKBovWVUby0n1nTXO7bUOn1LvuhIMqx+KaAWZOt2Gph
7i30rttdgU8eyTcDJOFgYDPx8VLQmmI8V3HK8sxq5tMdq7C+qt4p8MnHsbLVhhpW1oK6EtHO2F0V
ya8mzv/jOVM5vMA8mFY27AX71gSOaEns76slNVSOR2LBYCndDcuZgtDwsluIDHDIMdoQIayZV9Dk
K1junDpqBRZEmP6oDbRaQ1TnahzaOFO4pPbmPjo2YG5iVWhjn2GsdzYt7/KahK7OIUfe5SOx2ev/
ZVpDfIcIrXGYUUY5sfoU1lgHA4VkyM4qMd8q7YogNI7/+RxzMUZkLWa+sOT8i9eKMDkvgmC+pA/2
ysWGMhGrqcyuEhiIMD6CAPaqOGiog318RUuPwB/5Wj4l6EhrmD9KJ2NXErf0GGgkLpiJSwealeBp
E+2oIGjjKRykEXyVeY+rTJN/LnYBtsrIqUCKWoCBM8t8gW+KFshBSDwvRZwykKJB78cF9hRYn7qD
O0D/nO5iDJ/vhPVF9o9eeCpp7EetjuDcpfOgxHDR8jsLD/LvGaq2g1uoHmxikFbEoyQ6Ezw5Qznk
pjxW+Iz//nEh2lDuHTNAJsUomY9G7U81gdDp/B8B7EVlf0BXsslinUcACw852i86J0qvWMNiipkG
77KPMMC49LU4QJljiFzMM76WrkKkxL7L6861rVMeIswiAWg8LpsTRKgaByi0GiUQHGN5ynAaxtsq
vZqW3WUTIiDhS/jSVC/FzDI5b704RR5IuNSHZKQYBKGw+O9hUuCBfPU+Xoiix2xxUQMGarR0Gpko
wt/8RkQ2oaoM8XCLp61Us7zQoEPPuF1U8OuCYVE2DnmcCVxhcyVPZvhcdtUbeWXVOlwhiX0yfFJD
6U2HaWWC+y5aPludHsJEuLSyM9USeJ1s80ur24fQyuT92Oqjt6TGfWLPSpA01oM5YHwmm4V7Klqs
+hwUexxJXW+xp7r5rbA+FKNAX2U7Bl4tlYP6OpSSuWEGGG6QyNU/TifArg7ODXBzOipoxA+iCvHm
ZbayyRa9QvpiliWzKGAzkyvfnKTJMavacMkSg0gc+gCkXEQ0KgLf5Ofj0qTqR8jZDEGB1mqzpehK
A0l7LIJhhuMvUHG1Mg7nEzopEAlnZtToPp/NPTXn0suHuvYXPf5xGbBE28j+vtpGRTMNCuIfnLd+
DGpp8CxSeDO57evWkyPJu2xtk9LRlA1UOXSw/IOnhTOHAedsHPHVZhQIQOn4XpI8xnNaa0iVSe73
dgZLLXJl8yu6xbeOwdo2dwzSdBnqgd02yJ2q1jkdB9GR34o+1hb4c7BgXukxGafVTJQ98U1616i/
zPlX1wLN4vQ40V/VcpDJB2to3ASDB5f3d8tD1z+AOxRtWMemhFYdqEocZ9KDV/hn+RYVSGtthP2I
Zy5T2SoZYMQk9/Whh4AfpAxmDJ01BwzEiOdgt6KEtT3uPECbfelmyN4HOHp7Wn0oQ8jeNI4qQ8NJ
vlPVTrCJIj/hjkS/pEmfZ7Cn19APayHRpImO+OZc8XpNXOQTozKSdi27HKLODUd63aVgnLaYWnJY
Ko5ukcgxLbpjkttulbfLzm5GEIwbE4Z+ssUdS+U7JPo63zbTj1IeQvMFiTHHKDCBeNmlNl+165/K
RU2dskh5GuFz/0nU/yaShs7LThInb9gh5MFvZY2/mLVGiruaFVcYQESn5IipuOOIjupXRe+CA8vP
ryuUhFPL1jaaaC7FQCUY9DzG2qSTQA3o8RXNpVvViPUCORSC2ok5xAO+vHxM9u2I5OXgxsgU+fUu
+2iKpnI2qRDX5jhIiifFsgkzRz0QujQ3MVNaUG+LrPDoDJG+eIf6VfkXzbNkFVdd9F4eLbe0TmQ/
CnlnN8+WoiI5hQ4TzERxZ8sY4rmQIxtpR/NHlYHXQiU7gb9umzA0wyCWbNt8G4sctgaodHF9NvVf
CbliQkJOcucb1plvJq8QedoMwrGev41yGFWhRydtZmb0/0lSam2M28SiJ1IBjULUJ2pQDmmJQ0AE
aAvJbTc9dbUmDqNkM2knI8G3evG0FedfNjF+ZYsDmbqSwY/Tm4gfh3m/5DnWo+/T0bxXzZtwSN1F
l77aUnMIyxkSVN0eRGxe1C2oZdADmjgducxc6Dy4uNQF1VC2mS8A6emX8YBk9GZVobSMzU6/LLXh
xOauVRqnoBAqMf3LvrsV+a0+LA9HTUrQSKzAlqXs8gyjD5Z808eSt8i6QDBsM1BYrYpDoQWyXCFe
I/i2Rgsp9OQ6kmO3V2TRy0DgQzyZPXZPX0b2XV8mKN9Y1FjvH4OGVWRiLCOYHeS3Wtu8PFZ7yMVB
TRjPc9rgzGczplVkH6Nr2RFwTkH+LHtJ/gryZ5EzcjAT9jGFVjNM6vZNk9fHXDt0ahEs6gdSfbrs
iyIP4UCGFkVPu4h5SBcM8uLZdeKnjYg2Q+QfHMYUZq5Qm+3h/8Q/OJSZaTWAZx3WXhS9xIHMpZUp
Mv733BejgjboOXwbeopssb+v/L6eysXuUmsDqcXr2urb+HPG2Lo45AC9F+gZU6zrTzj4V9+G2NKl
88UscaHLpGQxunph6c3ta6J95PBDzuKZglroLf5xKUphi+PAo1qStqx1HK8sPhQRGKpj1bt8gC/G
JMwEBxaDrXa0BXfIy/tb/K1EO8ehRZoVchMODC3+tdqMcF0cZkT6FFXGIzLxtoTrugSCbAs5wJBl
SjKNAjCUKbDlH6ZybGoBzm5mjFcHim9saeaxmGL5bzdv/73CzObHUjVVs4gKqVC+ZE2irFOTXgLo
ggZR8UCG0Dj1qcP4ATRlhXRdm0HNyhoHGLLWEEklj+BEjkp8Ur9MAa4TKFwULkSrJrBXF/HtK8qV
7B9+EbmtDHP4oUKJ5fdbI21WLTZF/8oWm+3c1soehx4D5EKmWMdCH++y8IMCJTR09sh4fFgQqrr7
zvoBoAnxiqVuQuXKNIcmeh/KVTrAh8g5MU7WsdhD0e2gl9hdSF8UUO8W8eSwQ3ZpczlwKSuCMWAZ
oghNHV4h7XWjNSBenxQXylY3etLtBxEn+Pa5Xy2Sw5gRrRZdFsHkC4wRnvvtpMfKFocxmiKPja7A
Vvurz53u0OxCyDr34EiE7Iy4R3ETZ1bmOJyRwsqwihYnkjJ1XePLory3jN1b7oMnI3yNO5wSI8vY
ffCmWEtw+vj6dpOWWhX3sPbG0ycANb643WfmoIcN7L3wDvFrdTMGWu0khywDmdVJlnDSp/ShrNGF
1o4OTStPX3aWRZ1Rei/b+XUhql+KTgBf3ZbzsoyyCl75P/mCHKiYco7GohzW/kR6/ybxJzgBGocn
UH6t88SEMZsswWLLgSrVPk30QHAIRG7JgQhtSlmRC5w0yFcGmJjZ0fycoCVB8eU9qbxRJPW3fb2v
fIVDkqI0KrTHYmE9yGIW73EI4zf9Buh5XjW+LrgM+DK31sYVxfwRvPOm9esGJMNBj7nuxqtyMLQH
ylmc1WS7duE24KvedVuWSklhUq6ij+lUHMdKfpdNc+o0JPIrorwptn3aVb7onbWgHu1UGHzTSRA4
J1/3prNapBHDstkdwIrVuorsSJAj6lUHNzqo4W0vv9JuL7vq5gthtUQOZJJ+bKC1BpAJk9bpo8Ba
RIWO7a9mGCYhINWX+Vp7raPyTNmtM8qJ34Z20Fo1RMrzYQ9W18xZmlTUHrG5kUSzdKIi5LV5nhap
mDWb2PhsWXrOxytIOQ3D3eVt2wxMnkzwt5xt1r1uNMkYqOUpy78xsl9lvu3S0cGD0rdzYZ1/8+JZ
GWR/Xz2+wZgeLVkWjW+4eB7d+sU5W9niYukmi6apsWALVwH1Ox2EJVqj38ujPjl6bzjZNBx0S77q
jOI67fIHXamIl09qeB3FJoJ8qD/78aTe1MWEwnU3Oya0Cp2iNX+kVXetmtW9MqIuifJ5Li13cpiW
jqmOQQc1YlBTHKyuf2cng+pFc43JNSPPHUVJoVbeqDANZejMdmW7zF1Ji4LSHL8MpT4Gi6R/uPyN
N4/Gahu4o6GXyWAAacagLU6peb+kIi2Y7Zt2ZYGL5c1iMqt5gYW35POF1ribNlImqmCPN2IXcWS7
eTusVsZdtOg0t3CuYcv4wvock6N+X+1MEH6HjrWP70QdeYITz7eUpQkKbFMfw2O7B8s6hYhvFxGq
bN+xqzVxd6w99V1pRfhab84UbYYRK4tcwK4seVQnNnZRh0D471HOGq88NsqJVrZXzHIKUIa/YekC
f5xL7OMbwluRLQ7RcIpVNWqxnWoy3VmJ7ORq40E5/hOVQkxbZPrn2YzvZMg/h4t67JBjEtRcBOeb
v2+rQrYXMwOGJzR39fBTTgV1CYFX8tQwOdTLB5Xi81nVNy1T3FYHeW4i7KLfvGCfvIRwKEInUixF
jo380+2Sf5qCGRziK2JEENy9tRKysswhyoKxXzKMsIz4iBxZCkJCfQyz2vmbq58raxym9OgZtZME
1v69c4q+HBe/j4MN6XgFrlFEZ5tQhy6HzJicy/eLCJAJByg1hQeaBvzjRU+lGJA3H5OrzeOhpJVp
H1uwpe6YJAnYAHf2jk1Li6B4O6nxZIkniAnziHQNxWdiczi5HIBocdcdLcSww4T2A1F3r+AU82Qx
xoiOlLyHOXW6gRojRhNl9/J3ElngwqGsJWNdMdy30Mtl6qEbZdKbHoyrTeNijQk9DH2EZNfjpoEM
LPeY5vFvgWqbiN1BAL46hxmLUlWQcMCa3vSyEUQDOocTU51bdpbCWnzFOM3/ep12R5aqfJ2Y7PbN
aao2Wjt0lIq4A0zKcdbaCQeYKWKg7Y9RQ3YyOGIXnx7pbhj2l33kH87yk0HuLGuWNUehDoP/Hpwe
21dexudPtrizLFd1p80TbunngK95K8BH2/SbAf+PZY0vN3aDnBLQuUHp42+imN6rHQVjJG+aeYBK
7l+fUOOH7YtilDq13tpR8XG47C4aX24cwTgSyuT/WLvS3sZxZfuLBEgURUlftVi2EyfpTnr9IvQ2
2vddv/4dpufe2Iyu2ZN5wAwamAH6uKhiVbGWU8Die7j57KB1sL8xxw76IMRSXv9fKYsu1hzLuAqT
tfuvaC9Eu28O6V6OUbjpQ4YlpqTI3qSY2/f8BUu451qkoUJQAQtFCU65YyQ+71XovHh4D7ZSbF57
m/V/QRRiAmMMa2upgVjnNZ6Z9bG013fXv9Z2ePUCIZgSYmLYrtAAkSh3Rh0Y6s/CCrDODvwcP64j
8R/7v+81Bkgv3/hdMaNH08K91qvhNGlYChqnflGrR30Ybq5D/Q8v/SKVYEPShHbLMEIF9fqdddSe
eENi4kbzI9nN4HuWqrxENcT64xyN7UQVWA5OJ8gU/z90gkWxi/6s61Jyp58t9lnGZDWLKVx0SKgG
VmCDvbB3sAERaJkn33a9HSP89zifj/sMTNdG1ubcMLbhh1VHvqSTZYD4B7miHM+v0zMEa+rmzOoh
Too1FSWmIodd9we04xIdfB7COINBdSNJKm4JTQs7uYYq8yg2rLE0DxJ1/H5dCbej7JdDE8xF1Cud
pofACmefFK2TqyeVpM51EIln1sXR+nGctciIL3zW35vVpNZokyfjzGeJjafxMk56P0AiHgUYt3x5
tX6Ed5Qjye6TYCuUcGhIwZFs1fs9EE7mLyCWcluf7PrpfR/IaPBlKi5YDKVT63JKgUjK2mNm7OBQ
Zd9KIpU4VD+0dapFLTDme+4/dEyrVm7vgJp58Ygjn1XdlAk9woQRrJxgTNDAMAmZQhnwpiRxGqVw
aiX336J/ZxiCi0qHetW0Kv//c8BnWIKv6iamVDHGtX9vR/ib5/7v7Qir/0fNgpuX2MBOYH6CRBUJ
tVGjtM0EtnaXNYMT08/oEsaeP1dyiJuKcYYiRDGTVsxN35TIfJ0mn4Ce6JkN6fcL4o9Y0GViCZqR
GFlVFwxen7a3TfW9SW9jU5Ie2la+l5MTFCMpw8weFnwsyu706mNkyHYgWq8RmEo0DVs5eVuRygSE
qaLtrFLM0A92pJ8iRf+uM+NjbkU6LLp6E1kl32Jl3hrK+nVemWeu9Q1YaQIl13cYkdiX3Yz9W+HR
1pIbVUE2fyHk/RrlyMyNfpOm/mSsX5lZPRoE7ahrHsQJKGf1NVocxS7wbC2toGurxp3q+seALYhZ
oRNv6a18N3UKdVKLHQs7O2HXdhZ0XeLVGJ51qxlrZ7WFWm5X2XdFM32iTXYqzdI3aDI7GhTBG+uh
99mUVxhvAvvBEN9qsdJ7CdrJHbXrAk1rvpISEx1rhN3xUXw/sewHTcwf61KrnpbVilMQpXLJ1N8s
rc52Jos9wvpjl3aa3xb56uL1UblNMka+TuMfaR7TIASQ39oqaDeaocIvqbEsby6V/ThUv0hd3xQa
FjjXtURRXvtkfEaK62VZjBq6KdzqMEuHSjEaWKlCd+x03+d3vDm8sd8wTQ8kA8THlolFw0T0Xzop
ptUiCwJ4zakPhZ/umO5EwQPFU6jystK5kTVubaoow7pcFTtjddDbXca8KYYc7dgG4hpjsChPbpc8
C64bjy0IGzzrzNA109bF7vBw0uzJ7lDi1FV8neJm6CU11Ne2gmEERLUt7N9RbSa+VJtMt8eEonAb
kS+RGox97U2YFLguhQyEh7tngdkSwVJYvO9rHJKg1Va3m1K/jBP/OszmYZ3JInyPjphsMEzAGOsj
LQfc+FUiCNfWy0D28rT4LzgTpGlKs0synNaIwHKZvkcjlgWZ2K/XR+7cZ5LEjEwewY4vWHy+0BZo
eUkOJVHv8jg6XD+yjcIQl4hi8ZKmU9NmQmRUz+G4shbvtvAXH+/SPb6sIHPb2OUbpuVRy7Yq/BfP
5LnesxPMysKMMh3ptKRY3ar4gdyk18sa4WQgQnkmHiMrqiIIZWrjl05JDuGsVE6yyiapeKD6Wh1e
hBH0OomKtYlMCLNa4Mohtf6x76ObvGLvM4McaR+qGIBOZM/fLZN69snEfeoIJlY1ZpCuyj2+4yQd
XQVJ18jPXOWrbXt8/WluOH/QRMnlEeSFM9YIeF4sQrHM/fLj9Uptk5K/FOMDO7bPITvfQcQqJ/eh
KjLd3BD0Ak4IAbJiWKdqBdxytH9QbtDHvXln2y6K6i7bEezrHedAU5xKdsQbN+8CWfBaepXrZbci
vGl3WCsxYPP6EIz7tHWsR75adrppJIibomoWZRZWOTLj1caCSuktmvNcUPMunZnTT6nDktUh/V/X
L/ymZBSehLeXaJbIAk5j0k/4jtMOpuVdZrWfzFH5lxDC8y4Kid1GIVy+qT0M5Zdm+OcuS1MNeEWV
YfbeZsLttsqR0Grtpl3EameMb2Iy+DP2Q14/qI3NaewCRrjcVdKZzWQApvdU19iVT+NhCjK0wrV+
+y3fzx/kxnHz45xJJjiwJkqq0Y56VGuUx3VZXVUJPYlUmxBM1/Bg1DRDF/uLVFZEhtlN+P4ndlSc
GJRD9vsRKy6VAHzHf7Lj8nW5BueIj6VyQgOiiu/U1Y7LqEjwTk0PS+MSPzr25L5Dm/B8p2DnuCTe
3DD9F2iCzTDjPknnBWg0KieX5OgrNynoNpdFcpKbN9Y2qc10igBKHHwIdTOtC4W/HTXDXfVhzywl
8kvD3BV9KSNA5F5YNLyaSnVmoRxkmKJ5mMAJkUwarlQ8YSWjtcZuYcYHQkYs3KmHL9gN98HU22/T
XMqWwL2uvUJPdFSh8OUI7oNgCbuq0zLDgL4Y9yhG7bJTuG8O7OYtay4BhHqXjYFkncE2XfoWYvUs
jBYV7z28+fSp8Em6k+j+lm5ABsvCNkBmQPsvIbpBjbAFYeX+hG9+nz6Yez540PvqzjwOhxQ+rPgk
wdy6b+eY/P+fxTummupKhAnPHX2n3Bu7HDkhkJhi/nG4/cNVNFuIuN8231CIYxSfDJMxDGuUMhzi
ffxAfB7P0QfTV07NgTipP9zoMj+9jWjqNkZl4LrET7f2ZZu0tjXtMJWs4Wnp5V7oRYEWlB9J67VO
9gfU9xuMOkzTdYp43qCUUfHhMq3pUKp5PO/Iu7U9NN86J/P7fW04MNiW23+0dvVJ5qWfSR2Fe0hU
PC8xn6/ZqM0KSpqrNMvy0Jqft0GNj2oFcvr+WJ2097lzS3bFge0yVIri4HN5a9QOVonKL8pWyH7x
I0THFOZhv1j4Ec2CFbQ2DtzhydMR2YsgxyJaLFIvvl9X4w1jR1Rwhlu4OCYhohVY1XBZ+gqQRfy5
TSK3No7WclODv+U6DtlQpQsgIXawp0jV6AogtBrFT4vfoV2SOZ2bfS0ifOD0kL0fMGjCN2pPt32g
B/PHNX5nYwBFmjPeKDOBmvlMaOFpNCdKho2U9oyCMQsIdhGAxGWvHf+QJm/jLQE7ATywPiBjIrpJ
o2HKNGrKvCuN4peaz6HTDiCjMqrVwc076rlueXFTVR5b+scZS/LMnH1fx/bYkVDdLRn92GvaO32w
p1trQTRkdmr+8frX2fo42EoJC4oAwjTEtyLLsT2jjPATCRidMnATjrJ2lQ0/h5wf5TdahSsQeyFL
WjCQRACBBv2BdwTwjT998M+3IsCXIZ9iwZ/ZFEwbl0a5YwnG3uJo2VnW5I92uhvQ4+GwTA3CTM4U
u3lsFOllwo3yK0YnpltTT6Zi2fW2w47lrkJc50S3WuFkB+0jWI/cyMupd/1bbVoJjeKlRnUKXJFS
mEFp5nEql+e2gNLrTsgRfsnQxcrJSMsPmqz+sWEidEop2L1AKkJ10bkuIbNoGSIeasCephWda+Ra
MLb1rgllfpz7acEKX0DxAz/zqUmBPCfo6fDAmNSnci4ij1ClRKNb8t7oCg9JM5cw67af1+Passnp
qnGP6e/vg9ZEst+yER9d/BZBldaEVHaM4tJO1wtvwLhKvjwkGkFE+GW0PjXYelSVHqOzpP/zOZt5
7Qz45zg7AyOeJjK3wMXIhY8dpzpcwYwNq5gZzfwk6P3Q6fNDDULPSdrdshFHXcgsxISk09qi7YHN
KURP1G2/aHsLw3/gEI2eOyWkiBt24QJRcAuzopvYMgHlMtsj+Oy9ELusJ5cdpwBJAY9i93LiZsud
HaQ3f5D22HjBXKALjiCarAwbHyBv7yEb4JRedCz3mL/ylr1x+OfXFlimyXu/MAIiRhihyqphYZBU
uRn8xY/RCJsExmnwVO9PuNu3P+ULnBBLLEra1IUKuKn9zqJd2t31reS5vuVHL0QSwm6F1YSlFBj9
rj5Qf93zJ/TvBs63rETCe+zs/ATb0Gl2QjHbAU1ZSlctHoY+qFXTlXylbY14OTbh1hMTxMuDBpQ3
dMxt6r6BRxifRYfvFbSPdZWVWigu7RAUuiUN0kW5XdfKr4jhDHmw9CdzuluGKXIi9Unp0bBtOeGg
fFbzDxFoM9diPsRd5rX1JHEx/ChfmSDE+3w4SrPx56UJosNY1LaKR6mmfM01UM3ZhQRhy4khxH+B
EO59xXq9L2deBHzraCBX+GtCCaethPaSKAuEeu4tmt5nPo82zQy9Rda+DqSrgjc16UVCxv3LmR1v
CyXWjBp4rzRJ3nex6avOsITXS2+3RWROwLLy2jOLPfrEHdV8MHRYmjhyy7J20uq7TWRv4E0ZTUPj
Da3Il4ihbUM08FyXyKR1w3sCUstqPvbWHjxWXoPhkKQtHNu0MJ2Fbc/J6F+/qpsG7gxb8JNtVTbo
n4EGdUkcZOD+Q5eBmxayh8u2kTvDES5DrjU2WLW5jJ3xeY5uWPJE1fsx/NLkw9FcF8cgBpibBwfr
poMUFBbXxdzKVuL9raLajD/QeS9820gZzFqZohnhXq3f8ikKdFBgD1fAHfMwf8KrsHXe0sHOgKeb
GkXJ1cKz+FJ9x4KpeacpaOVZGzeLQK+g6c510TYeRoAwNUPVwd5IxXZoNUTCmqgxxkLKu3IxvW61
D/1wk+nNXZ2+Q5gvO8otdT0HFIwOy+JkHBsAvrqS8kZh7vsEc0Px4jORjbVs9qqigkHFoctpBuF+
b2vB4p7f21qW4XlbC6YKJeJtWG2Ya4pXB5hr4SoFRVEVtUlbEKqA19lCyPxo2bIrx1X9lUxnCEJM
USTWbBYDEOosP6pN5zTTIzFuJ1oHUsLyjQ45nvt5EYcf8Jn9NMBTPZctwN7wsTYU4wKLH+0Z1jTr
XUPGfH7e3cc63uK14wsQhnWXH2Uta1sW5QJNiDGq3EzbcXmWzAoKctK9ApsCeftfSU7ydAc3hNe+
mmAo1zhBX5wJ4ca4iJ1iDRKWo/Dc386y6uyWBoLdGClzPL4JUsuXx5jgrZZMNq+a2vea+nOpZc8F
/heIojCse0NPlw27IcbQ46wmYduWyFappxkPw7r/3ONZ32nMtZSnmbwjuS0xUls6fw4p6Dwlw6gl
6wxiBrWwHX0ug2FRTnaSq86yGk6SDMF1q7ip+Gg7QZ+Limy59ap3rRnRHJVA9Z7LKtSvgiZ+mN0/
LKtspVtRnERaCh3/SHyK6VZ9maxF72HoOz/aY7z/hqZeuB+8+VvrLnvMFX2n769LuKUm54jCkVoT
OmuqMsQLd9Ddfv0ZxoMkNthCsHSD/2NR/VVzTVRWWYFkKh4/JXHa+WOEreDXZdi6VOcIosVoIzC8
EBvuUY8dJOQ8ktauVjzQ4a/rQBvdu8i7nMkiWAvMoS/2NKwrCFfsD+vYHfKhfCpy/TSzOHQyin/t
yAtpdJ9a0jbRLS92Di7YjtZa507HbmR0OHa+8oO6GFly2U896J5KP9vJiO03lRG6iKADGTzrdUiQ
VtgGGgEvPYRH+Jev6L8and6pDqVffmhnZN0HyQXf1JUzSCEoKMK2CMMK8VVRd45dHlZLtlNvgx0L
n/AMQrCLiwq2KMPEFUN70W2Cx923zi2+9uBJ/5jvLA9rmT9W1O1NFx2O8q7s6wLCOl9aZTMp7DiK
xnVXt7UD5om2kFRmn/mMRLP8Ip8hmhBkyhRadThCegpPo0dc+k1T3Ln10JszfAVJr5I4tYodw+Oh
hK/jnDPJ6EJkbNikhp+ixzNQvXl2+o/qbSvP98tOQDA4a6s0ZR3h/Ek1uYuenSqdekvRuujfddq6
u0FjrRvbtYOFam5aYllFPTho4MVrSmKYtt69Z6qAyPfyYxQ2aZOwxG1mJ+yN/D10GHr6aXVDB8z/
fzDjwoW79nEES6UgF6XOET6OesTqBooh2x67KUDfEmEJUenKotCt98qFhIK9irGVex1sWMYGRR5/
8rGJCFTXO0t3Om/2jcRdM6d3/2CmbPsr20j8m2h3Qx348miNuG/mrEcgysflCswQj3gkZUHtW9RX
Pfsj2Pkrz5awuPK/9PXpvoAKBrKzmDW2Kk53ibHSgR2zXncXK/EkTkAGIzxC9TCrlmzVUYjFnE1v
OSRDhFr2DljEd5pfxWhRQymWpa5slG3Tz8EWIzZACUATu3yTaK1amiL86av2Ie2qfT0iLTR3nsEU
SeCzFWlZZ1CCIVaHnoakAxRCPC9rBz+pVKcNb4poddgka/jc1JYzNMEmT4qGje4RQknLeCLNu7H5
IPlkW2+KM3EsweyyKaSkimc08xWJY2Uz9tIiJVKDMUYNEtuCen6gkeqs87skfXcde1NbXmQTN41M
/ZS3Yd6vOyP6MJvv63J2rPLzdYzt80NohbY2QImNK+WMyDjv6nnHmt5r1odprN/imJH0+A+CcLXW
qKVKkgChR3xIWe9PK5VEcdsq9wIhXCtmhuuaqBUITpX7KRtcy/qsFAcTL1srLf3rB7b5UdBeiSoo
M3hK5dI8geXNHHpUrnbDjM2BneUiIHcb0kpObeOJZODtgAkLUyNoLBdEAtdRPmdRM++y2bwzbehc
uWr2faZroWtHsBVZox7nCXVv3Q6uS7gVvV1gCze4N5slUiiw1WDezWALM/bznnr2u9ohnopJKdl7
cONMLwCFSxxlabaYNgAngzplpbrYvOckpSFRE/67BSMPGIpsNdwKe1VVRgaQpqUCmJLWcFwVe0Cr
yENihx4ohYIkzR9tZZI4lo37BUzT4gNgKkVR91JdusJU6ibucL9iEvoKrUdHqRfZWqetXAT6pXiS
H6UVnVDhBGcrRUbHQi7iZR619c2Az6PKSzibMr2AiSQcmq2skxECrGGG2xHiaDI6JBmCcMnSuMkG
xoDQ9pOj5oFuy/KxGyYDB4Zav0lxWq9WbFjZqsQht0pNzBBNB8Vsfx9W3R2K9GGNZXWSTQVntkbA
WYMshFgiCrM+KuYFBqrpEz9aQ69elSC0c4mCb6uBSdDhxaflXlV80lHrIyy0QwPIiR5tZNy8KjD8
ovUmL188eXZ5U64zPMFSsLQe1IVArjUuHcbYQetyx2qsg8QibQS/hnaGI6g3FiKY9lg+WyQ+bo0O
VYerd++qb+zfOkcTSz59i4IaqYCGrQidbx2tbxhg9zL3eaMOLzLJorPnMeFXlulFPrE4wLTUKGIN
54iJAWRKlTtsGt0VruEbQVz5eeHztS/tUd7QLPmAjB/8eca0RAcKOnrmnUk+FsuhXA9F//TvPh4T
TCBaYHRacuXnvB5YEu/GHkNSNnLfuH0JnaNnR8lNy5lE9kKiwaohEQX9405FV1j8z2jNJLopvlei
EAnOht+5l3VP2a0G8pk3rnu6FE+IppJGsYyY34TfPHHYLpmgAPr74YnmFrmGbD11ERqCZR0r0TCP
IOompvTnfOUqgttAg2hPOhDexKi5LmCq8N+25BcyokZGMSpoI/0sxD4rljMUgw7rn82111F7b4yT
Q3TtNlxIYM0SD70pIKICjFugX8DWLOFIYZjXUtEh4HmFwufEM38t0u1R3FKJN/0cTJBNLbXCUGeA
1UaH6o7tadiXln9oyOQMup9lJy2fJF5hy5mCnR5qCLuFpUrC/VOQK87iBpBlz1BlJGjUbLrym+SW
b6I8u1QTWmKLOX30Nq7E5KfIGfmnxC18ZjxkYJjl5Fy67bduHtjlToLKA4FXx3mGKtivqKxHLCJt
EfeA1fZvkrhI+0OSuK2YgZyBCQepq0qSTjHAQHGeeFXVP9aoV2MH6n1jGXdZJishbB0pRVe/iqZt
xK3iU6OZVTbpyYAY3OxbbF6t7jK6SlwrV27xAM8xhAMk2MJXLUoP5ccQt9o0pzZljjUmmJGWDuzw
83mFxZBAxQgoo6b4pmlLEuakRwbzN1NXqgScOSu65UxdXbOPfVmJbvMAUfq2MZpBNSDiB535Ai2u
x5xyY8nienVCzY6dum4lOigD4f//DATzNOZcq4gkSf0rmj/pi6STUPb3cxd+/vfnxTCuOo9Uu/5d
zPSgUUuJCdyGwFQHsWH/iDgqg1nCZFIZlKC3YgejAo7WfpVc1I1Ag6mWrqKbF5s3kdq7lMJMrWiJ
4hFPvNhdWnhmUM5jtIlOjoKdU+g3W7wl8VvpkoetPCbm2tFvAcOHp7gYehd2Hc+qrqHv4qhqT/3t
eM9HSkZyoM7kVdgJDppCeTVi46nJFV2FtYBLeRWIR3pSp0YI1LxWnWb8UAypYzY7qzmO6C1uwh+S
492wgxd4QiDer7GZTJWODMhzjPVC+vWmOsQFlBiLMzthigEoVmSOpn9hhkxXJMKI8XcS12bY8MNb
w5o5Kluc2UxPrWq3jpH3Tyn4E1qMX+Jre2E4eMOsu9ePc0tZz76eGPLkHcs00hJ4lVk7JiCBd3pj
8cuwjCVAW4E/akoaCMwxwoU/hMutDUmflR1FOEDzPDDNaXUw/5S4lZYoj2YPfojBHn6M+C/1kOyV
KLwp56rzKNU/NBHhw2Xp3jBQEEri7q/rh7AVF138Nu46zgxPtrKoICV+25spiTf63y4QBSMxmVmX
hASI/Weedqpjx3qqbtmu/yXb/bL1UmYGQ7MT+Hl4BkCA6tWh1I08hD3CgLZh+GbmNq7iY2P0rgoP
ZP8GV3SBJ1zQ1R6NLueDEwaICbL6Nialc/17bUSWFwjCvSzSNeryARLh4gztx6mvnDEc3VF/Zw6H
eLoxokyCuBEPARFzJoyhs+1VpWZVG3UyUsiEbSKOlp+mxDqY9DFbS8+sZPXdrX6KCzRBHYlaYrqL
QT57T4/rITn+3uUR3sjzkc8WRohULrAE7VgLRrOaQjLS5G6aKcOh7QvDRQ/JkXe6z25jjLVfF7m7
hk2QDHrr1kX2qBi0dchS+mPRwUaVFqZ3YfKZVQf9zMq9meJCh/3Yn2Jj+lpq1vuC9REKhvWvOs0x
BxEWno3mLIfViq+NmHecF8BbU6D0OcqZKGuGE/ir7c6+iTDK4qLtDrZJxXZ6SjNPg2shjfGr0laP
6eSxyRk6NtvxrjHYh65bD31crDfg/PsctdnPuTVUJ4xLe9+O2PVYKu9MtZ0+mDlY9lMlv0WUf7tM
6n0PCgrvuqqSLc3BEAouu2UT69W42rJkSYSHJSZusGLdU8gCA2aNAYuzg52TW2s0Pg+6hdgQ4Zob
YXmpQ9v8e6/MkRO3FIMj+W1cT/eapvgGK7/qpYVFsut+HftPhVnZzlSR3cC0yYmG0XYIWagXKpPi
lVUqXS7Ng8hruiLc7AS0QDWyvLyxk/Nip/gl/jA5OcIL0KQ6ykM+SmL2zZuOt5zOGXvM15QwYNxs
lDZdnvcva3s+TBKDE1tmsrZv3BmO8DaY1HnV1BU4hoONbvvGjXzT5yOU6r7aX9eITUcISWzCMETN
O8ovnU3ZWxamgDCDhe7KILnJ/GZ6Zz2tQVM50QOaRgLDyxOHMHAoSXww/z7i9ztHFuwKjUfstqH5
AsIT4maNFVAEpWCyQl/rLdYgzePTdVE3gm30keJCgtXMeE1K1JA6VCJq8m18j4R2mGprJHZ503Nj
ChQ3FI1gSHALh7mYqlmYNjfMu2ivhHwhuBfXj7+bzxJvAs/T9+tCbeoKz7oRvLaglOJQc6hbeRQp
0JV2Vx5wc5m77sub4vC8uU2qmVzzxG92jsbP+Cw0qcJUTfsB9uOy3IEmMVde7uAKcA1MOM1eV4dM
rZJlZ3anMfy6kh+ZgSG2cH3bZ3s5Q0ETjTa17JZL9Tvg+udrFGWSCW5unq16aBN8NAXp+zr8Gaa5
G0ezw1Cq/5f6IVjJPsJupamDbDzJNt2tN7+993T/tgeKiSEjZIFVZlpiA7WWarNRLDAlM53Bo/ul
syuJydjqBGPnEFw/z/QPDc2drvMvxWnoK9Wnvxp0AXEGHE5IvHiGW+wG6iqTH/vSiZRN5T+Tjzuk
M/A600w4OoBPruou3wp/RCvQ6kZf6F7+kN0qBl+IKly1SZuTtm2AhgQ3YhIXRfVyN+5Hd/KyxLN/
FX9QVto0kYxZ4FSzeP5LCGV7TPySRoFJrjMUeZSHNZVRqm8iWBSMkipF7CrWSwdSg34RiZvdtLSP
s6Lu0lDGP8LNwiuz8QIhVknbPslSUEAAAmMecfmBPdS2DGOrqxQqblKG0R34TZFTL9KVohuNeAHB
FSag1Pg91mTVTtZET+bY/NLMCT0Kdv8jHfQT2Isk12DzEJHKAccPRaJDTPkmrArJrPM4RAWbr5E4
ffjxutnYihN5H9h/EIR7Zi4Ua1QoEMy68bLik5qpnhV+aMu93sgS2PzavPpeZ1jCtcoGqsRsxlFO
9ugM44e86d4X6ucqPJVJBG6yORiLvTYFQ3Va2N6KUu+6rNsu9OwH8OM+u9cjZtwHK4Sw53UIzX0j
/z2uF4jCOE+GZSMKv8RqW2L3+oRb/SpfJG3u2IxGzrBsoYMKlLsZbbix5NPIq2d90/acYQXDyHxk
VvFkAd3mpTgH5Pmls4PUitKcexOA/9n6+Pd+738vmqCfy4pIaxmB9HeleP55Viluj/JK8ZZRORdN
UNK6LEO0D0BH5uQDGoBW6zGVMcduxcPnbzPBUxO+UANjx8tuqX+qwwDi7KcS9cVlbyaPxfDrutJv
mRCMzYKXAHwS6quWnBh7sOeQ1guYaTB5h/YzjDleR9h0YOcQQlQ1RAR9jl2z7Kq/0B2Glm2e/9WC
9a/yo+anfuQx/zriRlRl8ik/TD3pnMhLiKom1llljs10u1qzU7dNh71RT49FGx2yQf1+HWtDHy6w
hI816+sSIoGI8+v090Xz0A+RXzfmp3+HIliLkNGx12OgxGN7S+3ZX7Ailq6x8xYYTg5LOa2wyPpB
kz4BPwUOzrYOaVr7FCH2UEtk2TJHOLIXFEEfptmmUTUMy06750nG3Gt+zQ7n3bCc6VA9yjKNz2tf
Bb9ygSeow9AY0TRmXKo9Jwwo0b1i+0WwflLeZ0EV6N9jz7jJPsSfG3fcd+jUQb7zHQVNQumSOxBW
Bu3JPpg/0QFoH0K3kijr1vVA8wwaaHSdT6aKNbIel3PJdBzHcmQfBl/FD0wz13rArtVD8RD9kA84
buVeLyAFR9fRru5LsFPvsIt6x2dR6u+tv7p01waRp0qmGrYKQEADvYutg4sKPQyX3kBtqxQNjSNy
TV4+OsvHIZi/kydOSWF95nxbceaELjldV2X+UV999DNQwTEUWW0OyQrQbP0aYbv4XDshOl8J8nGk
2l3H2sqdXEgoOIWcmLxggfMcf5SJkz4Zn6M99Tnb1vQj/0g+DyNK8PKU9vZNOhNS+I55AptgxxAS
rE9386FxC1TyMMdXHQy3BieQNEkkO1VuDc8cu91wWroZgvKBBL4gHss9lepYLZ9H9zfdx4ycae03
+r7Ghrq95Jw3je2ZvILlKBtQjpoF5M3Bp/rUhiAaWffsUO7JPdb5YJHbXX5M7qlMgbmuvNYlk7Nz
Y8EE2IAvpW7TMUlbBljt3gq02+o0Oj/6HHMfnMlMGjxtuH8o03/RnoOrszNe0rxuJ3WBMu2y9xj0
QauP7VYfzPf0MOw45XD61f4Sv8sDmdv8H2bhBVm4qJOpYRxaXRGAHzkNSXgw0PYGpiCHN/nJWiW3
viWiHN4qhmQVWiUvD1XR9U4DUSl0tzFusQD315hioCUk/eG60jw/gsSvdw4kKM2U2uqSqNDZzx9n
jFTFrvYpcvpP8adeP2i21xXfzMyZj2RX7XKww90M7Q1l0uIJNwHXfoXghNRpysqVm9wkT7C0u45+
RoMKNvnwUxd2xz5VPOR5/bRr3mkTqhtV+wtlgvsxpj+vH8fWI8dE77yOvD8GltBGf3nuTYHicTrM
b3l4bMSWgKIoLxAAgdjiEkpJ9DWzmgn61K+nos/v2zV7g5k/gxDf+OG4IE+Draa70Ch/mFh2EGva
XZ4Vd3FWfF6ZrC7Nf/Grr/gikbiOMCM9mtYnSDQv03tkgVZvHaZfZFXfrx14Zfr6U1fXP+pRJuam
hzmXU3BnNsmVQUUdHCknvnI+8eueG17Tx5qFO7A++NN+rR1aSk0+vx3XJBZcG7GpkmFqGwfc6r6F
7QpNfKOhDMYGGSnCpvk5l1HwZsjoLfmaQ8Z5eF5PYCkOe4g/gWL623hKT5psLkZ6qIIJWoliL3mL
r2mdWLD42U2JVdV3NZpj7gaPosiSnvTD0DsyCqtN03emRYJFUpacqvEApTXtr3N2UsODKV22I8MQ
7E2SLEXfqDhM1UQ3YDzuFdP2wWos6Y3aCgjOv5nw/AlT8E9jGAFvu0w9KGx17PxXbGEdbfbFMhOJ
/5fYE0OwJ4uqrpayQCatz/0ibg/YfuJJzKPkhoutL32vhixlwOj82eMXzbSeRsfwK94k51vfCQqK
B/s2Ab1adzNInsqSjya2vTR9aEzmCMWIGXO1vnBaeCksSL8uowxFsCUtaCcm1cA3C6PGmY0EI/eW
uyo/rqNsJYFg/S0C0mKkRzHncWn9yVqDEWeA5YgPi09dbW/cGQHbxVIekOe9Ua9t1AuSoIRtY+IB
RYE07tKHwZ9cC/sJKeq/QXTsdMf6GT9Sb/QNVze89jTcvOk+o3kIVBrUQuM0P/CziC2dwC1GQuBb
86I6k6bs+6R4wmZZ2cqfzQtwBiQYDntQsEOwUJedHlWgLzAP8ZJ8kXw27v9fHeYZhvDZ4jo3M1Q4
cAHC9mS2aGnva2xwS8L4e6wNt1YXuhgOor4VF6GDfnDDzZW82V3/Fa+8Dti0efoGHdPENjCgcHmi
1VpNbLLVKsjs/tMypLdJS+97C4+oyfjH0f0llpgdzcsGjNt63wT6PaLeb6CHxCNqdtMEgW/mGQ/X
JXvtdAQ4If5K67xF4heiVYbTwlD+pTjoQ3+MfIT3g6MsrvHODhgKScr/sXZd223r2vaLOAZ7eSUp
UZK7HSdxXjiS7QTsBHv5+jshJxENcQs52dcf4CWAq2GVOT9clrx+pzZ20zBmrwKi+P2dklmhgIrQ
SECd3Tjeym3hlvYEymND4F/OXOjxhCdBnJbaud4rVRaSIJySj/FwUOSgMwFW/jJYW6y6XGWmYHr2
LAhxAjmVjS2z1IhikMCZDLeh2GA0P0zlR1pf940I7f0sj+dkcb4GQF5lMcuQxRqPko6ZtchXkC5M
vtkzdgDPEhzuzFtzAjlT0Emvypmpk6Cy76PpaVJ+yLki+GJnfoXJgJs2MSvNGB24JG/IVKNoK4sE
mfW1jrY1iKgu696qSiwEsB+w8JCUZJoWTjYJND3ZpNZnIIhjbfeGdq2vdfuixRa+InAh51GBOxSn
72GL92VLYdcsZdY3NQivortwlz+QjeNpgeI5h+KLvgXN2S58jv7XdwknnLMBrNrrSV/0ZaBmT9bU
uHKFnQ9pB/7DDSU/Ll/u+tfDOqhpYkfhjO1Dt3oSK4leBjkQV5KmdqdcuB93FhWO5znJ4HKGZpga
WyawaZYWjfvGG3fTHSDOr4adsr98nFWFZ6u0P4/DKaMmDTZNqUOCYdw1M/Ea6WFqmr9SyJMQTiF7
jWGCW3UVIP9x5T73VAvvmnxforcYWr4S55thyD9cPhn76O9CK3eJnEbOvZEOkcn8FNUGt6/1p6yr
d4Vs3kU1xl8vCzsfkeCkcSoY2VMTYhOUBAD839QNBUZ8vDGV7T8jIFIAUO/lqLebr4y3uXNFtaRV
l4xNLg18cyhp8whmGVgdCpMi2KS1sjUxZFVU27B7rqXJTw2BrZ0/HI8n/S1M4/qbVpjMmq0m0dEn
swHARiKu6SNN8moZROmh/Hz5btc/5EkgF8PbJspM4GuTQDeukn4GgHTvIv/zYkvEC3zeHeDOxhme
RfpuTmuVBPLBAReN2h3pMUgLzEq21zUG8s4UVhvYPz1TVBXDO2A/wkgZP5vd1Z1d9wW+Hgtyzpal
RNLs/jN7bMoRZC6Xb/MItH5JHBdTi2K26VQPVdDk/U0M2sdtiQNavXULsJaNkeX3cUOubWXw5UHf
OGbyJM/z41CV93MTbpxyTjd12jw7WNzTKX0kWO8TuIt1FVvcCBeF8zwsMYh/vJEwGF8bz95jbnj0
jlDxnS/C71r1gb/FoUz3Pl5KQwu1ArNxoIIsE9PHuUlcS30S3DvzpP9+7+BCeS8lrsxQTmrYTYs2
EANG1+on0+/8eQNvUQeZV4UCEq/VUKUaBuq+jJGE37YYywERWZ1JYFp0N1WyV1ea6FTryms7uoyy
owrUuvenGrMx18oYd1f700bdMD6Z1NMewN4UOP4UCO5wNTCC7u2XNC6QgKVZleY+igDUoWyrw7w7
mua4qQ+gbmr9y9JW06iFMC6AFDrIf612IoE0PcXFfRUmoFvtvXkcPdWQdz1GySOAGl0Wet5lYi4I
1AxoDOCYGH54f6GZk0l6N+lVEF0DCWebbY3H/pv8ku5ZvzANhUByq951IY994EWy2ERKQTGpGAHS
k/6IhuZ1DOF9jCjF8mAkokpYtbSFME5bGnAqp9hdI4HlBHVluqW26UzRZojwCjktIZNlphaIy+BQ
Q5CCoOdder9fDQwh5K9eDYtjcZpiqrQHzwaJglKSPhAVj1sZfTIADPxH3eCSjGFCDpXkOBgbdCYW
Bp1Lz5q+MWS62mXBaa5El7nqQxZH4157cqGaGVh4qiBtrY+5rD8roKa+fCyRCC4gNUVfp1WL29Nk
+kQb80ZSLUHh9LwPw1kVF1HauRpCpYNVtXAcDCd3sjbNtt9oGxogAv6nA/E9RamLZt1MJGSeKRAT
sZ0Si3YGz7EL35/neN6F1ZK6QNUhxwthaMG8I6WvvYlt32Qo7ytDvSJjtFVI2LhT1GIZ3fgW5s0e
t2vsnA5TFbT1uykZN3otPQAt2/SstnkhDf2qKH2AkaSt1KQPUhZ9V6TuRa+m3FVH+XYkNjjdk/oq
ndrEw8M/8UDCJMguBQ7imBkszlVUqZNYFEFSskss/hTTPgTBdjKVncC5r6bMJ70++pCFICrrYWRO
eIRjTnQ7zzR2rba+U/PxtQrtD7kzepd1YjWYLORxPsnAzrQ+Uq0M6h7qZ6juoFqeMZe7Opo3Q4uF
jwjMaJaowr4u1gAuL+pQDoqm7727lg/oPjrwGHb0gFeea/bqwRyu2tYJELb9Wr/K7B+XT/ovtvZb
Jk+pW0BReuX4pEQpYNwrbrif7pxgvhl2zu6yrPWveBLFBUvTJHqvG0DS1yLJHafErZPvWpW6dvud
ziIfsh4pT8K4SKkl6WBpsVEFxTVL4Lobex9uwR+9Ia+sdklAs6bcCWsBoiNyIVOhHfjXFTiTflvv
S/VOccmGBTNMpWl+88Kel6HupVvHtx2Bzq475tOBOZ3FZl+PAcwCLz1MBJvD52wWWaEqulMucqZK
DI4m8CAFEkjSr+l9Ab7nyK8/6fv2akTT1ZM+Nn6+lwJtMz1FG5ZSJjfkR+JlB9HkmsBULPZTFx6B
of0bfQvX0zWhr5ZN6mql5HhkSnaljq1GiR5Gu5g9wIoILEYkmYuxtjPCv6b4xHYS3mBWLDC7ZJMP
QWxd0+q7o05B3AieBut+9vRpuZgbJ1Y71wZEpsADk9q9HFGvEWV76+84gED/9D4W533CeuhHix7r
WBpemSDMs/fOV92t9jmqucJ33KoygfGLLZuBrY0fqFRjlPtJg2djmamg8AC5a/fFMF8Aqra97HbW
D7aQxOlKlad9r49HoyS76lBiFKwZb9uN5pXbJJhFUZF9jbOnIzb0AXKGtw9wZd6rpi1P1JIUPHvK
JrweVeuLpKBqpha7qVBvK6W6U3X5H8ERV59aC5mc8RNbigESh/IZm1pk026sBukEIWqQIi++3qVZ
yOK8QNFKpq5q0BMGpsNmVLPutop2uQcIbfD4uMbH5GCUwIW5zv/GDhaSuQ+pd7LUFyPKdpL5T6cr
H+bM8tI42l++zFVrW0jhDFyOdLXOdNxlpgHDQCGuNDwaInCgVW+9EMKZdG6DhT21cImY0XGt8LMs
C3oj6++qhQTOnIlexuokm6gc4V2FcgIb/l+8q4gv+jrnw6wszdXBbGpitBy7slx81+zSmfQYis+C
X1agrW37SQ4sE1aNk8Cx5qOl5se54HsdU5RzgzvJ5UJ90ahFOCYIS9SsPfzCjUlTN6tTr0tmz6o2
UazunKQCfvH9PL1mRnwoMFNigvpA1bDaHXujAdaFQX+kxkeCzm2udgype9umhjupryZpA4IZaBV5
rv7Yhq9l37jNpKNU/WAUqL19Q89rO9WyS6dDNpa+bgMOp8TSveMW2iaRDnZtYGzhqh6afTM2uSe3
5daUqhfFQkNODqP93KquUQO5OnR8gh8fg3ciij4W4OnqvkrqzQiOPrm5VuugqPZAlPJpUgKgqwcz
detJ5HteCsE/WBnt0qVyXkxX4hgTZEoZWKPkZ4q5Gar5AG/3pZtLLwYjgosG+HUumVe69u2yAa7b
xul7cs6MJm2fzwXS4HqutpIpe0ry/bKEdRM/SeBcmKwTLZkNOBJMwzX5Y1o8hJGoG7rukk8yOGdF
KTosenasvJ/aQtW+PojbQqIL4zyWHfeNkhAEOCnJPULRzvi75GBh25y/InGkaK0io0pDxg2wRF1H
A5KEuQMWjBdWez0vXLxYA7na2Um0U2NBDBd9MM6ZDSTNsDuIE3bjrpZGz9RfkQttLmuF4Br5gcmc
kpjaEfQuSV8yk+4ToVKsPg9Ot8jPSDq1JCkG9m8CGHNKMYyeAD4I0N3UfDEwP3j5OP8SAX5roMH5
RSOd7QHolhG6vIx5MvLMaBdtHW8C+WShbaedJPhKqxcITERHxZoM6Ii5ryQBWYQ2rBOaS+FjHhUv
Vk9Fcz6rmnCSwZdr8l5rmwE1/6Bs28qbrFF1M90OtHlWXcH9rR8HyYytKVjQ4GHBqKrXVV53QKm9
630g4zQP8ZfQr3emG38YTRfVO+teuEbA3MKZ3wX4zy+hnKE1EwlbgHhXgRyYQee11zkWt4s7smGs
1Ygdx4lz4bKg6Kjcl9MaLdeUosHLTit9GVTDKi0E79N1dTydjAert5K8TymmUY4JSdEdITvAswtw
tTnf/UmhV3CV/Dh3Uk5J0mooVYZZBt4c54Uo4UYm9W4oK8Hh1rXy91ezOVOb8PiOsgSGTbXKs5J2
Q6PGpUQ0BCk6EReU5awcJhojKGOTmhHmHVQ7djsMQ1ryJHCGIlFMYxYP7Io4xJAjeNxQBl+JHtgO
erhlsafOx8tmti7IAVyMagMfnF92KNOwC3EmGLRcYh+83+Rj5pMBiw+xICSv12HRdP8liv2U5ZkU
qzbpgDNVRng7y/VdQkAIYxj9Y1M3L1o7As+baD0qs5h8aSp/jhQAG0lp5qpGeSBjE+RGBvJytdlp
pu1Laf7Yk+y+Tu2NWfVBk5n/aEZ6rRnRVaSn2F5IHouuvaN4DLpqPXrz1F6BINS/fIHr79vFsbjw
n2WkyksFbjfZxzu8WdgQz+jBrGbABxaeyEWt+goGCmeqGJg7Q/40RrlwDPYKo5h0bFBlLkyB5121
poUEzpqA9Dmg043vNBTolmia6/TX/eAINFx0Ds6YmhHAIkUE917S70YTeXLXCrzC+pzJ4iCcEcVd
pSSmjYzCqPzp0Q4szAukzy3dDC/Fj/5HCZzp3MeM1a103Yhg91ftaiGbXfJC2dVUL9W4g/eLszwY
Ym0j53e5mXlWHQWXFVB0kZxZtRKxI5VibJOMszv2/8TCtyz74GdBcXEWTsOb2IrBVMCyT7xlncZn
xKRlt9fAcmnvkkNEny+faD1WLQRyUbiTujxXCHScmVQ53iQ+Xm3YytS8SN3FoNUEGM1lkauXiDkD
jJ8CVQS0ZO8/l20BXUHX0f4nBrrWTeLGqmi4fVUjTiL4/LbLpzJsZ9yirNqfmrg0vR7DJC7psctG
esF5Vm0YPgJbVEdMAO6TdaUZOyobBi3k8EpOrU2St4exzv5G9xZiuA81T0lb6yCnC8B844XZ7VA3
/uUPs35rp4NwHwZ4serQVZgyKqO89KM4+ayDBNhuxifSdqKZJsGtHQc3F0ZrAxG4ziR8ojG7a+LA
nEEbJuiMiERwVRq7VOwwD9GF0Yunms4+TWtvUEQGtGqxgCxnxV30LG32KxYHwYqx45QF0nSGzPOz
mIypIGTNqCYPsy9E3Vp9bi8Eck5I77WC1jqyyx7cxfP+OGwyAgeoPkQHsxDoxLp/WEjjtDupjUGC
2rN6axgACwvdwNPQwp+MOjMtO/OAC4Gcnmd0GhWr7apAD8ZrRjmGYgxGTKz9ZWVnv/uSGE7Z9aZK
MJ80lIGi/zPWLynweuIQw1wgj1cNEb/leu/xdCh+vaAPxyKd4Gdxi9PmrfdoXhuHv+49LkRxWt/A
703FAIc+a9W+kUfHrUn1gGWffYJdQaTvovx51cywW8ucH3aWeWB7taAG1gLhzzUbxEjdhzT9gpX7
x8ufSySEBZWFlbWW0w2A0oGVOXdhVQeqtXdk0WrZurIvjsLZMtWk2DRAQIfoK9PXds8YFlrXyq/Y
OFwvg6NTaM2r7mMhkrPmPGp7y5qhGcmeps/WFnq/bzdV+iz76N1uRe+q1eC7EMeZM8WTgzoU8wXl
8Kxouae3/zN8CKuNY9oXc3cAzAci1vsvFU0GNaUM+odZKsKGgcZNF4pIQNfV4SSEU3LNGSYlBZ8C
Jrczt7NHsDnNmAYRQeuuRsTFWdjHW2gdyJVKR8nwcdqq83ubeAOY6Ynz2kTby+p9DsXK3RqXoueO
lETmcSDCkh/CSe/d0gi9Pi4DYM1fFZIheUSNnpU893uj/1RoVuS2IIfcTu343KW5Ab4fPIhKLYp8
agC3ZFATV3acF+YFRrAKeElleXo+Pqp0/GA18WaKwiCbpu+XD7LqVhc3xtlpVJSzoRI2TUq6KzW/
LqPbMvkyO9Sbc4FLWHeqC1mctUaTnPcmkJh+tgLZQMd8W+3nmyIQtQJFisBZ6VRiKFmpZNSq6m0/
P7KhppE8VdLny7e3bp0nteass5DMgSQxbq/Swi3mr33bFuRE660rR7ZApqg7QHriwmtZgOLbYvUb
9sBAAp5uXAAXyl7j384biXgJ6B8S0XC3uurlFlK5aKtpmompXzzRSJU96PKk+FLSW+5gy5XrkC5/
qmj4TcZzETDF9y0F0nChVrtMV+4U4IBLQLWOHUP25SR/KZXxs6N1V5ZW/giT2LxzZuO5lQotuPwt
1osNp9/MLwFbFONXToy3uXkDih3kWcYmulU8tjQhCcdd2bWfpSMLYZxDs3RQsUcddHlud2NW+Fp/
q0tY/S0+x5kOHFyBGqwq2kIc59jkxkIWOSIMgNoEzKDS5PakEu17/csN6ira/OAFOgPAdUZsPxkG
vvqxXDNfA5fcAceEvsWWHJssVzrBmN66S8Aowi+JnJ2m1pgUg4NvZqWZ46nVJPsK4rkbadKtpU6p
2ytp7jmxsTWK6TFPnZtWKz/9leKcfgRnxR0Wsca+wTuKmZjdTm4X5MEbv4qedpipFyUR61/zJJCz
6TkcWrtSIXAYvoYVJs6AiP4fz8QZsDUD4mwIpwp7RIySunHnXYjUCNs1mFQVQvysPnFOn5Hf5dGc
zqL2jP46G7xgi2ZsVK/a/8mimUhJj6XURYxPaDjIsg5TYGsuWXJkOW78Ngf2A2DptjRx/+oqLRML
xQ62avg9yxFOT60VJBWsWVUC/GxTBo7XKod8P9xFByfeCAQyfTv3LSeBXExWmwo4+WyPhOkj2hFs
PsK+bpDSYlRP+pi5TlDhrI4PFID/KJoL0aAsI6Y14a3K1i/Nr/KXbC+5zpZBTyLmZMDL1TAj4E1X
zV85uNOZOUdAKQ2NcsKjpJ5/mENgY/bh8tHWMzYgNP36jJyVF9iHmKVsRkrwYAbGtjwkuFZwryeY
DjKfANi0ZX2s8euwN1FHI77mqkF8+1F9pDd/Z/+nn8LZfxKn2jwm+Cl96uge0G4fayn6dvm8a65V
gyEADNgBTCT6ku9zYcKqTzZrkzDUr7cnLMu27KsiEC1/rg1eQRZ4xzEbjCl+fvUsyUg3qX1FAzX5
3uWAU55Vryy3Uehn814tv4AYaRgIurzbST+Y5GUynjugEpTC9ckVR/Tuh3A3a0WFbHVOCRd3PPSb
I/qzjde1Jb93srgL1qrCMkEegsH/vepJroTSEdgu6YQlPwXTtNijuNKFS34rwy8LoQ6/Y2bUaTiV
GGUKxpr0boE5hzSbnk2jvRo0G10VKj1SC5RxIx4Nsfb8Vzr16zsD6+G9TjXFSFuLGuXRPZxGstkw
n8ghsNvjnKAmgy2ajSqim8MvnTV6h76vRekxFym2aTAeol0diFBA1hoh7+RwjsekbVhm2QDVVcGf
4Oifeyt61tQOK6L2Piba+HnKNMtt7WEjlT2GeZW8hRbH95NEHzQ9BG+Mc63Jyb4GzgYxmy+CK2cP
yUv3wLktPUrbbjJaptG/l5Cm+5/QBWxaXLSEtO44FjfP2VBWZg1241Ag/d+DOftXlw7HmZBVNIaT
jQUNqll7KefEl+XxuxwVB2vuPgz99KHrW0F0ZRHsgkh+qwBtalJqfU2DKcUuS2TsiDx8iBVrJ/hu
q57odIsWZypKMyW63MAlskj6v5mK6ItZ3OtAUxonj2yFBnqS9mgAkafSkDSX6ArQDuW6d52wvdKJ
NLrRXKL2MmJjI8o+Xz4xM5RLF8tVRDJgGbRGqNKgM7DyW/hyRb2x/0okwajtWtFvabEWlx7NSarJ
afbTM2D0j01NW89skpM9U7wi6KhAZ9ZyzncimVItcs4co5Gahkkz9AzCoMUUG7p8IInSAlbpzsud
aFtDdJecU7IYV21LoaRdh1REI64qmYzolMATXf5qa2vc747G+Ze6Ggvwu0+oLwB1Oc7K78Yk32AV
Zoum0mMTlV5YWJtKSW8T4oAzzgLCgoO6A0aMxmz4kRulJ1fhg90dsXEAfR0pgpx0/S50hrJrAqiU
3wxWOyfPUBWnwJFXN7X5gxIkEtKXrLW3gqtYN9mTJE6xFEDSTHM8gnXq3SuGzUUKJ5LXPZ+tWga4
DvDHuYcGzIZ2Usz0Zy0s84H19lWqj8jK7KFGIl8KgIPAyjvChZx/cRgn6ZzDsEJLl0fwZyGosAlQ
xR2v/vi9th7ATrI4vzCOtRMBSZjJmja/sXfYFAiOx0gkRQFs3cOfBHKfMS+kRBsdRHTioAgcPnd5
HFSi1Q32T8693UkI5xGoEs8tqXucCpiy+my4Efl+WR1FEjgf0Kr1oINjiQYxaTeJeTWZqX9ZglAN
ONt3kjJ2nBxx4xSj2BMhvMoCocKvm/HpwphBLFwoAbBgUhrdm8KbX4vPMxAxrf42D6b7djNvCvUO
IH1CZTgC1l36UFyKgcxJkUb2oVgnr31dvmhjw3vbAMCLVtoLTyxQfH4edJCsptSPKoLM7bfis+Ue
xCmWuQklrjuw33d8/N6LO9bKUiUxc2C8WRfi7yk6HedCZgUQClEHWayrrTteg+GuQfcZZJ/qTxV8
phCSXHQ8zpNMlWqR0YbIk7r+WiUSvT4Exnd8+y1u0sziIa0iuGd8wL2cGUGWSYI8RmAQx8L/QkRI
oiRPiE2D0r4CM5GfWD02K0ovERZZRZ+K8yS9pNZGX8D0GPMRnQGrBYQr1rQEMAQ2PkNPRO63enuq
YoGIHpDFGr8t7Nix3Mu5RoO8a7dp81kjUnDZda2Gz5MEPos3cCZnCgkNxqH5oWTZN5sUDwWV/JrS
PYn7584QYQCuhpWFSC5ik5wU2AvEc3+UDurwYhs/um57+VTrqe1CBmdUI9Y/iqlHavv/GitBzo7x
VtvC4CQXAfLWmnO1Ahmng6QZk7WAudA+KcOHy+da14eTFM73984sVRVBOpuQb3F8bRafL///f7m3
kwDOydupHmPvFd9GDwasa24q5OcQ91avHIPoYIkUUCRS59rmE0mmFC/Xt/oEtW4YjL/13IG88ucc
Hp4/glOu+r/Tx+K32JQ2TdvWQingNJTy1j/9g1VKpmlnYXMhi9NEgCdYkwQkPixMPMUDa1Hk27D8
2IAzNf6ShddRbW+nKPcK9XMhahQL1EXn/Hw0JzMogmL4KxRney329PI/KozOfsLC+Q76nA/l+LOq
8jcriKveXrUB1ck41QHX+F5gqbftBI5aiqGbb0nySc1aV8Eopd2JMPLWPeNJEOfsR2L1WT0hrITN
jNEC0wGwmlwV3kCt3ZAA5MMaKjbBKVJO5inOFeYkl/Mksq6WRW8g62aPp/6YZ6mevmGdA8f5mWcl
01/nWYur5bxLF9VhnuRIlBknteIDKgX74T5D+RpeU7/bCeeXj5nbpbNy7qaQNLsZDEjU6+hh1Mzr
mTbbTp78KBl8aZKCEbuaUQsnjvq7e9kLCBSJzypTZ2x6PTJQGpAPiua86Hn4A0zLXhSRx8uSVs1Q
U8EuiwEHTee3xdMMTQkLWx0BQCTduPrsAHv2soT1B8hCBGeGCVFse6IQ8bYc/gbxUWIiROzRVsP3
QhRngHKqRVkd4x1Ayw+R/ZiAXbAT7SKKboyzvVZV4gYUGShnmiR2pUpzJVk4AM4875nyLQ7CGVos
Z2mRgPoZOQKwywjYVOz99AossW22GUJfVIpaD3QLeZx5TUSuVMCzvcn7+Yx5K0Dj2cTe78JnjOhT
ceZl9m0+SAkkAmDzIZ4zP6alN6cM2a45aKblj4axi1GWGvt27xTpQXGi1KWq45nISd0xDD9c1lMm
8PzKQfenmLYmnxFrjgadJoxL0MAwdM+uX7ryOQPLQPG5oy9S+TUVzrGtOlPtt0DeyLHCIgP6FwL7
8WrMbvT2n6ggbpk9xqLNo3WVPUnistp+NsoxsiEp0RWvCD+VreDu1j/mSQBT50WkbdO6tHsiwyZq
4wrTjIhLyU2dEoGY9Xf+4sq4pGFqq6rFihRT09HvX+dX9SC5v+PP6LH68J+980Ufi13x4oQmWBPT
kZ2QGWRSeNE+DMCWdTW6YGsExSha5tiZ8Almov3Levkvtnm6XM6p5fJI1R4bLr8e4Qz0JvrW+ZCY
+X9dW1vcMufhHLwkDWLjXTwDkqxT90OIPCYWZWerie5CCufijCSyTZIeb/RtQf3XOIm4jiFST867
VY42pbSNqqDTnNiNsuLjXCmd7+giEprVuM1454FAITPm1/daQmxgPgKZAk6tI94Y225Gtc1U2ijr
C1qGIkncNwJklqOOmIUDNETrpWMwkXvVeZVC0QzsuvYtjsR9ppxEHa0yh3WDWeJVeanuxkdGQBTW
PqEJvROo+6pe6I6COZzjYAN3hyGYZic7Otr4aczoD7v7zF+c+XzDlC1AAGHxiV+IV5o8HkobOqgH
v6B55ugDq1TaxzUrqjxdPt2qJi4Eco6yCsNssiIT9QX7aznup+yr3ny6LIJ5oktn4nykJQFzVOug
g119W4U30vBw+f+vHwGDnZah4gupnDEZedMVpo0j9E3lJiZxp2pwG9Fky+opTKClaLqDwXV+gSeS
sGmvFuisVslN12m+Ehaby+cQSeAsqFYyMoasfmVYNxoQxbRBBFi2nvkuDsHZDu0waJWY6Hz/ms5h
HZj/osoLWdxnSctR1qJego+rXfVAdk0Q+cWV5bWb9IOCHQkRjL7wcFwCVylxaxM2s/DWSHsb9H47
nChZXFW509n47QUHm/RmX0IZ5BrTjXnvO2XpOaNwIWg1617I4fIk0yiGUI4h5+fUIZ6YyLp1lxHQ
/UHWverDF+I4Z2BJwLcBmBV8eASEQPPTJGO+J/KcXlRUEt0f5xKoNMlp1SPXHqYvGIT1SZz5Vht6
lw1qPTtbnIdZ3CJHqqqxyqqqZm90ZVvEG3DTzFvwsH04Tha6pv44e7LfWqgPiNoGAmN22A0sRJf1
mJjoXwP0zEo/jAXK+ZgvFBxvNTAtjsc7jMoch7mlLFho23w373QNBYjBD6+mXSVir3dEysH5Drz0
JTUJqyiwzfLKbvrZrarkutGuYAeepc9+aE7f1GHajbXhZ8N4k3bJvtO7vZEZJejm5nti35qZvgNc
1tWQjT4G+lMXw9U7wPm5OXoQGrm3VKhbOACPbgRo+uBVabQblNcy/t5bW0ml/qjUfpoVQQrisFyO
/KSyfSDh7Fqz9IouciUSP+R6em+mCXL/eZOn3yzlrnG+lpHt2Smd3Jj2matYhmd3+mYcnKBMQDNd
0PvYuQnjxNWT62Jq3cyQrsCsvS01a9uC4zFLxi14T1w9Lj5WWr2dbXJrj/VWsz/2RbaTZhnYWMlW
Ka1dAaCBzsG/AElPrtWboi28pDdcMigHI5oBxbUd9a+5EW5tOXe7pPbsac69JB3x5iRXUSUFtlI9
SmX8Lctxf3Gvu5dVZ/1bmhqodlF9x0Yqp51Fkth9gckSrbQ9uZkx16+4YGFwVfnxsqR1OzhJ4kxQ
ksNUDR3mUkju21p4kMLsL5DdWHJrK4aug4LouFaysLXCScasr5k38Sw3NoGQPO9YpykCOfMfdZr+
JdScJHL3ZxbDrI8jyo6/4ijbKfqzOLp+gSdR3AVWQE+dCwWH663HTn8kzdPlD7Q+RQvaDfQxVPTN
zvizpl8l1GRvbOtkO+7KBFRvQDKMNxFGS+Ma4O05VDUFWN1l2ath4CSaD6MYQQaOcYmiErKrKzL3
gNXEYiNNBVPea9oOEE9MCWORH7D0XGIwVLST1IEhjxVXna24JTAMB9CVh8JlIPbd+VR3IYmvoJC8
CvuUDbKzscm/KfAf/+OZRMY0rGLI3AQL2ntLJoNWZUmLvYTcHHwShSBVnLJgkrcdkge3Vvu9MxAU
p+vhpe1FYAOrE2qg5VVl20BefNZypdZMq3gqAEyO8rviZ74ugZ199KwDIAJ9S7gqtBbxFvL4Bqzk
DA5aygBRaH3wQdwXW7Bmb7u9eVV4wuRhLfdayuJyL+CEWWWEjP+4yyJvGq+X3R40Hk6g77ACLrKF
NTtfiuNyryQqrAmTqWXQNN/bKnGB5X3Z2Fh85jVlKYDzWVJUA66oacug0OQbJZp8u6ejJ9fJh3Cq
wXg+kr+ArQFX82/t4EcmM6zmVDpDkkdB/yCrwzOe109SqgtGGv5FC23QTeCVrpx1uUYN2UdmYIuD
2gYqN026H0Znn5H+SonGV0tvbDixrvbkSd0aenWrGtU1JYCYvHzBa/Va3Tj9DC4dA/QUqFiAjxpg
lJvalqtMFVKkdj9YgPpsbsfwmoj23VcD0VIml5TZlVROcVfCaz6MfuShA33fuu0Gge9GBIWw5kWX
orj3XBemXa7aE3hmjPBa6Ysjw28ylv/M0ST6oux/nevq6So5jy0lTVd1Ko513EUC4YHtD/fVjfli
7nusy6hYegcTQAKj70VMvwLRvAtXx7xScwrRYdmC5WPYS2Mh31M6R65lkWrTG+MemCGyQHlW3yqL
6z1+6UUSUyVhIVPQBgTRvt73hZv4uuFVfhlkn2Lk9CbgCa1XtOBnX3u5rLdrURi4uIZigmeHJYTv
Q0jbU6kFGjRAGMPBpY7pDtlXpxbBsa+6n4UULo9xxtwGDwIwXJQJxIH6mPq1Ot4TFWvrJZYR61kU
nFYd6kIgFxnNuk4A/45jTWzpP39OYoGWiu6Ns3ezqjWJ9hCQR3vaTPuRPqaYyr78cVbTs+XX4Sy8
lqcE407gdNQDdLa94g6PpdKT2MbP26AJKwxOriQiylw1d+iDAVoklLv4sY9UK6q5HRCPDD18ilL1
vig/lVHzaFdCVLB11TiJ4kJf3VXYkBuw+sGy6f41+8xWm96aKOmvYcljE1+4QbaaTywOyam+5lCn
TMLhbfHwtK32t51gUBsjwdYV1Tzr5mGzvVEmA9GhRjczVD/3qByhMSxyI+yuzjznSQzvvsoe79xx
ghvJ9j1gz0tMXWCpuN+wilvynLYCeaveciGOS5K0NlToKCHE06l/7YoQLqtPtkZc4AWczbFrlt0d
HVMBD++6af++y2NCsPCVsj07dW/BJqiuulHxWos4hdcEGDKeH3hTys7Zm0iOHCdOLRwrnZ/x/rdl
4XrvmuYZBmhuNLx/AKXKmXUyFBN6zMCQ+VWs/B9m4VdlgVrbcCxAqZ29ETJ1AL/KhKz512v1Tdaf
IC+vJiTGQhbnFIGFT+WU0R0uZysYfYoYbWO1E7SUxd0hENu6UZ6P5zrO+DNCKRMby29Ujq54xn8N
FkMzACCEB5cBS+YRVFtAIhOlShhPbI+lCdSNfCuEM1afGF05Sl8vke4aviAErL0ql1I5/9g4mtLi
yzIor8Uuw+9lvMwTlbf/5Suezsn5xRrLoLFaQ6KsNRs1N/2qlLdD2ftZk2+LufksjfmBhPkjaGV8
KtUiRJ210Lo8MbPPhYFHndzGAIoEjtMU7qs4sNXUbzVRc3RdgUDEblooNVgqjzGI6YYxrJkCsQJq
Et2/Ua2xlXfsBbBZeUdUqlpzz2AUsVCm0rFgyhfeKpOiENpCgfT/I+26liNHju0XIQIo+FfY7mbT
DMnhmBfEWLiC9/j6e4orLcFqqGt2r0IbUsRIk12FdJV58mSYAiIGBlm3PXQYuimCLAfXhYjCe/9L
WjqB9RNVNgnnoGlszsqivYtwDL3+JxFu12luRHFqamJrwEqTBmS8yodFkv1Yn4N/YwkbEZxegpIm
SoF1ZN4FjAiwP4DuJNQbQKL3I/eA8vh1XeAeIw02wLxdH6eIpgSWtGRE1tqsqKYc55/RN1Z6AAFE
7o+H1q9XzFxnDmb5nYp4lfVx9psg8UU7Pv/HZwRRr6mBDULmi3Rg6EnLxcJn/MuFU4/tM/kz8vxd
27P+FsUX5XSwm40pIy0vq9oxx1MM1EA/H69frEgIp5aTmTT9wNjgIiPoSoDJJC9eRJNGew9yHaSa
FmCEMoiUufigqI2czimqcZI0otJfeYU2OIkh3dDkc1PcG9aPOvlx/Vy7tQgdFPOM/gDPOcIOvvFc
kjyVyTpAQ7Njf1ybU4PowIhSI5QCPHAgZL5A4G5w2AjkAq7dguRPzZELMfB+/zz+ZNSL1s8lUPBA
9xJfVKfarThuT8jfaj5atGfrbRlEYQjHg32bHDIMUTWip8+us9wcjSWfm7u05TK2V0bTs+HMxL4S
EJH04Z9QZl7Iw1Z7A8z2ikXgKy+5K2ptldXZwKhK2B8JvWvc/lDkQedhmU+AQVxhze8yADGJtqoi
zbR1RTU4M1intqVInyHxlvHlpKAU9yNPvWX6wnCOYuzWhZPmJHJOegJYrekMSGSVFdK9ujHpxfrP
iuj4h6p5mStQ0Qtj52RyXntS5wTvIXZKaAy5Zc3YxNXz+yKkN3qo+CbKccKTXhg/hJqI6poC2jBd
5t+vkqJRQBmRtljr4NjkJplOVfFlShdnJalbaPhnWL3rJyWvM+/vnl8I7bIGaew1e0l/Mpp6XIFI
XQ6qVQPsvMnuUHJN7tU2T0O1t8pjDKYnf53mu4ViaRmKMQ6ZZ4wkAqXvkjUvnD7TWx8cf55VTYE8
zMQtVq1w1HUEP17sRzE+myrdqp12mCX9DHDNt8ToWixNzyIfKLKXqm8tR6vaxTFyEj90kjKD3Qp1
o3GtFL+O2oMWocMzEHBNZdGPuNafCo2EbdIGem58kprkNx51Cfa9mwEi3+c4xfBgRk9gyT10ZEBP
NirtyZlX2ypcXe4/4P4/ooST+xF2X7pZJwHtnNroxha5O61V56NmT91W19AcncHiQ/oUkHVDARJa
s47YklIHqp4ZZ3U0gOTSaIBF002FnS3kTlHHw6piuGaWuid1sg9FgqmQvLTTe2hVVjgRCoWS02Nj
bucQLA4FHb98BsN4foe4kD1omZz7c0aMYCgS81yiERTko66hyasDmjmXpmNJy+z1A6g3TCs/y1Ie
uc1iYNi+SAu/KYfybsrLlToSGXJvjvvblKCkm6d9MFqmDQzBAi5suhq+bdLqIOVEOiw6eZJIqXha
I2PDU77oYQZK/0CmZphoS+WQvMCootIXhyxO4tIZStD76/qA/5fmZvPgYa2x7KHsMzxMdek3Wjzd
lmZa3NJoAAv/mt/ms/wozXKw2ONhmpbFNaIh8WKjuK/lyY/aaMU3b72hltRTW4LMLKdN0EbS6NYz
mPKW2NPHwlVi1DFHoucfs8H8mahV4lQjtsAVfftUr13jdzmQTtGgzGdNwY4nvVFu4zyTvaWqsqMx
LfPtlC0q+oTrKoVdFpefl8gAeVnadeqdZJon7JLFTqEuBGt06nbrgt1F2A5oj+2NOc8f5WoNx6S9
y8A2aw/6cEiJ9VEiydOCe2iT3Bvn/ND1BSBdqXwfVVbijdXq9hKdscBqgo+0ovZWilorTKLhNM3T
IZ9njAdps7cYzUmmbVjX2YnGlVcl41NBTCNIqlYKLKugILMB6ADDdeHSKLgYQ0m9oRxrr+sUOczm
SPHabnANY23cNuu/oDzae51sOEmB/43Rxy7s4K5VxyfMuaVOumA7iT2Ot2UcedlYHOJEdvpVTTxZ
og9E0oM0H+91g95USeI31UzdeUH1MMu1M2qiHk3II+kWZ6qkT2mGzVtd9jlWVD1QaWqcMsWcUfo2
Lewpn2nspVV1lqL4MRqj+1UpfbPKD/ALJ2AeVnam/Njp8smO7TusFHxKwDaDolNxX8VT0Efx8smY
SvlXFXfjB5IRtoQBD5E6OihEOSSrsoKtQ8q8LloKH4RyMOGkrEGPp9JAaWrbEbjNnaAEZw0EH9jR
WSOTC/RqNuPFKUVyUJqPXfqio3Akm6Ubt4+F9JGUj5aRO6WyOJ3yW6pAKRcFU3HG3mWnAWYoL5Lb
RiPe2KxeUUK5gFmPR+wvyK35S9EVz9d/7EVdFB5++1tZ3NkmJRhc1FdNkgNpOAFz6yTds5xUQY8R
gOuCLjkyIAlbgzTw5Oqyhc71e0mZ2ZmLkaQIltbo64mJpZAxrPV5yEuPDKBKpfgkNL632+FBTj7Q
0XDqyXSi4UNnH2WzcOhqBnjJu1qbC9ehXaSdLNAhWcKb0tYvRzgHQltMjcoyYvqQE2eVHxjCLw87
OJYYK2wKT8JWgOs3ckmmxgnl9ITEdOjtGkKzY/JQV072XNwpSzDkh+h2xVJx9TCfZYrFTqDECs1b
u39ULcQbJ4r9bPZeNwUJKTl38ox3F8F9pQ49TXlY8Jt0GxUgEzxcFBB85UtGFUD0egcM4j4ZNcFV
XLYF3l8FPwiaxKMx2g3EDkA0mR4wGj71QHz2aQ0RrpHkUAcsPChhiPadCyVzOWval9jmSV8l+6n6
nDc/ZZ8GjD0kKzy7he2FYHbG3EPrpsK9TESgdxqXv2olzVLkV3LQ4gnnqa0Xw/fdt+conFNnbr3+
yEAB2n3jKYvfnKPovphvFJ84aWCJvgGTdZHsvdkAPzFKQCusd0wdx2B6AfTugK/t5Q+M+hWAL5E0
dq8X0kxks5aJeaKLhkxFzdHo6hVf/FQe1fN6o9wZjuIqt6lw+mrPx+HBjOTZYJgZHjAzW1aGpAcg
klTRg0K9UeenXO1viCZ44e08DNjD/L9y+GaFUS7IGDUGVikyZ03LB4mQ5xIInet+Y++Z9U4Op7Jt
UmvJAsxpoBJ3hp+Qolf+TnBLToEWlPUfPLT2Qhq+lYJ4prF/c3UANqYta2gTB9Foup39WBj/mEEd
HmArgXv4p2XdGW0H7SNGgZfj4A5rczSX8PrdvZKo8mq3FcM99/O1ak1sTkWqmbjptxZVjfKIJ1zm
/tRLVzroPxCsV4y/xn7u0t8ArpCnKPa61PkCmGV7h/6MHwlqHntqs/1JXBiIrKbM5gV3axQ/I6V0
qkZzlkjUomEHu3ZwzrGrRdo0loH7TeQ1tOiM1aiJdkTxw6vT6WB0RFjKEZyLRzcVFmikewsStVtg
5u0frMAJQiZXR6y/m93Zr4L4SVha3PNim9vkKeOKJmmXlmnq/BlDjvor6yqy4cJbXxBBxKsM9gLm
Vh7nwatpLmIkgixzsO+xdsIzWpgkmFA9YANCdfLg00L1NPs94oeweiWSzuLLJn1D7b0CaOZVOoR6
8QfypaVe+SkrHayoTUMzBFog8yUPK2kj2U/Oo0ivXkuAl4oFxB7+JaM4yf2Eure6rsWfBE3rNJbb
vLCd0UmQY4ZpmVzjmTwvP+QgxmZDvEcOSeroxxO9i8GFLfz2TNS1n8K82OY2MO0iK6nEvFTuaKFx
KnxmxvPj8Bm5uF+GwpLevlG9nZ1zi4XexQz8j2zpydCdDJs+jzU4cOub6Gfjkc/ZN3oHchiAe4Qf
ft+43iRz7pIokjUpiHbB5JZHOrjZ8+u1eza20Ll6mDwiYRFSbl+Wg1+d9JtUzntWdd0pGksRgNz5
Hd+sN7abHqvjcPyT5OiyPclJ4xzjbMh6Io2QNgZx6i6n0asf8lMajq3TUie7s0/UpyERdOOFh+Q8
ZZ3ndksViO09rXVGcOBb3hAsbPd5gQxU+AwQaC2f+/ZJXrcTu9T1np4H6iDzgw/BfzH0oEfl/cHA
/qHIS90UVfHEMxf0Zhy9ekgfqofsg5CGfD/U//2N+UpjV+dDvsz4OeaT/WP41qGGy4ggimf6jQCA
Li7B76oy+PvQSLRV1LG4dEZNyrROa4RkVZLORWcHpR77I54610P/JUktU6eNHM5T97pSWSvgnYEc
WiEBFSSK/bR18OiVfPke6xt99srTv3SJo2TisvFeFqqwcTtNMdAw5fmchnZUEWUhPjtiqW20IsEB
nsSde8fyOg+NtgdtBHekC3rcXBgo9u54+8znDLeslCnJFJQkGARQrQ3HkrEZMzlev+I91UE2DypM
FHgBOOHcIS43mqMGL8V6zg5THFC5FmDfdyVgxw6DmGALMU8jL1eGYc1yATJYufB6muXOTFD6vH6M
vQTbJugzGWDtINg+x2lkPLRqs3QD1B04cIMNDtBbeQr/ylmmQ1WdivKfvx3eieSUs2p6Gmv5SAJs
CXRNvQYMAQ02RYQR2NEDG9sHASq2gPu4CNZVn9XFUsgkKLrVZYV4c4n9XmlEN7jzusNCJNkGI5ai
Xyp7Umgw6W7GcY6d4UjfIwBdJ68Dry6yABET/CWJOPRtI43PNHUbz+iqgrTmt/bbmj3U7j0T8qrI
GVOXeC12l4gesOqOPb8TyilJJTVFNK8QGtfKoQJUTM7t0G6R6JHGt+gL+gou0AOrYXsgY0b8SNxW
RlmyUZzeBorzmCjEKdXVjfXCyVdsCKhVr4BZrtNdb5eqW0iJt+bqwZi+mUp5GjpMe/WYB0oKxhur
08e66b+saeTpRepJwqHGyyY9d6ucSqJDPy/DiAOyyXT5WxkUYeoi4Xjuw0Gg/fsW96YvPGgXK+6n
rmxeZcmunjol5nawAcaZX/7s6wkFcqliTUixom/FTHzG3hlHXgHRnA/YR+uXRjA+inP1S/DF631i
Y6JqWraOhePvs1ODFE1MVID2GZZMvlWDNvW02c0mR42c6ePsYDEZdkPkD2iBmXe0c6IbcAb9Qenl
gv6e+yFcXqWj0lYqI36IFtIH88Y6MrHNAzkIDXPfDbwdmUul0nht7TqDJAYwU7DYcDzkx+RQnv6g
kLeTi8Me/5bFp1GqkS56G0EWQw7YAahDgvRQnNhIjRb0oXQ0QysQf9a9dPGdXM4PjOgCzjmbxYCr
u8tNNwts7PiwHPncEWRLwjRmJwS+k8eZpdVqg9bFkMeCkz465g2yJbCkTB49DM/j7R9c7W7U2Fwt
98TDGjBZyzqIZIg95VkiDpYKMamtb5+mp6R1m/syFCXGl9CM93rK88vpLYklvYHY+A7jZ6foOATR
ZxQNhL58rzeBtWAsVBlYzXsxUqf1hQ3ifJ3p6eyh1+hEkgOvvB6LrzUSYMxorL7yEbiJJ9P0K2zh
EsTLvW+6kc9XDikd50JuIb9HrbvK2kCWVMGWKGbU3Nt4e8RXb795G2dyRLGDGCJ0474kD6MxN46Z
pn43xIeq1DEIvIgSbqaJ10Rymlou0rzKQBUE8gmW4OZfCxd7JWGF2ckWPqN2w9X2DjklzUFFaKsT
pJXn9pifkqCHeiYHepocoWayv+vaybjooZcWaJgBUXz1a5hi8GzZmQ8moHuqO4NpyhFNK+2fDuht
YhvY43EBeu4SkiGLMJl3m3ywGYTrDTmqJ7aISv9yPf3dVcaNKK600GYLCPNbA1Ro+eNq6t/thYj4
9/ae9oD5vh2Hi4WzPqlFPL4eB3AOTFrO9amuPSx/6zGTuHi92w8eqFVEEWmv/vtOMBf7Ulv5zz0y
3COrSKazUz4ljd98TCQvbxwNc2cKaCVd2/+LDq79GD9F7uRWntz4UuYkHy3pZvgk8ut76aSpYmbZ
0jQZoBsujICvbbQSpVaDZahPaBzITpV/sgrs/2umh+sfeFeZtrI4w4zjykikvFLBAOBpJxnrzyUX
5Ml2aB3yQFiV20sCttI4wyz1yqCzhpOxTs90999Oz3Qv7vTspnXASMk2Nt4AOcvPIWgkk7Q0bdWA
hJNPfAY/k1aH5TdGIB+Mx1V0lXvGshXI6VNuKhHWf0KgdGCHe16d2bHOrJOF8wn7hfvnA7TOBoUe
Bjl4xP68LE2lAV6AZCM9ZBbWb2Gx38dXdrTFRbL4B2s79nyduRHJKYtZlp2mtRCJ5atGuHrtF0Y3
AlY2gskEVjERvax2M6qtRF5hVgCGLQsSGagPi0Jyn+q3zC+wPC7RnkTF1L3QaBEwLoCjE/AEXmnQ
ea7KahlxQuURko3QMrPZ1ct7WoOgABwZ+fjpugXuaQ3Ukw2562zEljP2EqAj2cyqOVDxJC6swssH
gWLupWxbCdxXazSzaWKzmANdN5wR1JbUcKJCkFPs+SwLPLxYAq8Dkc/D/xU1pfqArexBuQCvBtCz
jpF5K8DElqCwtJsKWgYGAzHQSQyDxz4PdmbUFECeIFarIYzT7NnO4tTPJsC4yN042EdNsaabXFYc
SxGtqdh7WWyFczbeLMnSFVqL1tlc+7WsHUv6qBlwmeitJF3kXNeN3di4Fcc9mvA2w7ZXo0NTwZl8
lowC/lG5pMTrEGQ4DkLjL6CJekHU3w0KG7H85lfUfdmyHFX9T7bWE0wEKB8YISqdfFWgnpcfFHOY
moppMSxJUeDPOBvvyZjHgCevAT0ypE3kjQ7DzmYnUcS/0FFOEJeqETORSrBLoilvTt5qDy/xYJ5A
l3FTN6I5vgs94URx5c+8UefaaCCq13+S6rHLP1LQJgO9lOB7CZSE2e+7DJSTxSVpQDT0AAHAIBLV
ZU0nNkMLnBtDk4OqXTixceGwOHFcvgbgLK31jKzBKMWHovqkm0K+s4s4w4ngrCyPhzFRCU7EPL/s
Eld5Bg0tS6oLK5CwrPNfdN5fRbKKNdQQvphzw2S0UMme4b+kNfL7YvWkQbspyT919pwUzhWXvREn
qT0CYtfNlTNq6l1ClULkNS6CGCeFM6g8j7qYSJOMoMlmiaYQIKYv9ROawMAxGA7bsRWZznIzIAu6
rosXoYZJ1tDjtlUNGQm/IzPXFoWk6OsEmq55ChmwdwmYaWOcddEZBZL4DbnFUGKSLkfTU3maftfP
pdeF1rE/jKi3AIYcfQYa+1AJxuIvs5H3x+NX5c6age3krD2n32fPZrDeSHDEEAd6WL90RbnIrqG9
XabKKUuzrnMyMCAc7RNv6brDgh7R9e+1K8JQCCiSMBsC1Ydr2VQCxp7okt0xN2WkTlY/9f0/5k6F
QmwEcJaMcIltGKMKREAUfzDoT1OJT8r4KbLaw/WT7OrDRhAXKath7IZ61tDRW79aEbaU2yct/ee9
DKYAb1L4wmKTzYoyreb6WnDTUMiIjvTGDhmgQBXkOYJPwz8CJ7UdkjnX4SrQ23LVLmsclIb++Tgq
O5CF7gwCL3hGOVdRJ1rU5ojLQTue2mVxIv2wxMLRfXknQumaCf4oHQ8x/PNezTBsUlrqCimGZK8O
KuKe3a/3+F6rp+cNUK4EcbG7G9qS+LNppQJnsacbW/GcEtK0iZMSaMdA7vLFobn0MMI3odGi/rqu
hHvfTNdlkM6yHNjml1JMsxGbecfQhWnkG9Oj3BGBVuylMFsJXKzP0yZS19qUg7x/AemRYzWnQr7V
JhEE7/J1CU3XsXAI/Mo6NP71zzeewW7XWJW0DBDt8+u+cxmtT8lVbw04uz+a32I6wGcxW4HsbjcC
s1wfGr2BwDHPQT6fzbdLmn5EmAnlPguAxw6vf6u9IKmbIFZiDPTog3IOI0/yrDYqyMu71J+y9Qaz
EY+L0n6R2rR29Mi+qRVM+FwX+j+u9W+pOrOU7SkrfZSxqFAJdOyQ99uj9Y01KEFFtwRoBp3Ew2KX
ufzrh3yTyCU2VNZ7bQCqGWUCma3yiU8tAcJBcec76bgk9//PA3JBq6uWajEp+v754rLZ814BIBUo
TrdUwtUf7sX56I51a4Bq2EgIWcWefz4YazSbuYoQI2HsLNZOpOhAACZ6pFxUrgjaSRspnHqOSUTT
UsME5XCyQv3MthNZ5+oIjLK4ssPuiDOFd7LYiTdKYuKckWQMDEdIH6xvWSC55u10bj+Qwx9I2zG8
d9I4l1KUVlvNC3I2DFX5c1DQE+Pb6m5R9DzZpncGHSlWS/4B2Od1Qv/aObmw0E6aXLYDvpxyH39L
HqyT5i6xq31rnxlqMMU62An0+6uTRg5xcs88wuH982o692G54ED0NW9SBT+ChOQ32+Rmu22L1gTb
5AYOU4F5MK9y7cic15GJOg4UkKpAuumpCwRk9FUBb+/4UN4nAf0eBboJ1J6joGsYkBsszRYkfHsO
6O1r6zK/71wtpaLHTNYaGB8MfO3mjjVilQ/ly+JVKOCJctg99/NOHud+ZowyJhiEXIOGev3ZvmH1
5a75w/ryvisAW6MFxk/1Aqxjq8maWgluN+2oG8fE1ZuHjgqzwH37fBPD+bi20o1WW2Cf+n3+yFSG
AVyn9HUs5Q969DsxH1f4Jo7L0WhitbWJ506QnaX7RT4oFuhM/+NUkc40rvJ76H0MpvShyDpEF8p5
vSjJ5VVr8F418691fF6ys0lFnnUnaXp3PM7baTSK5hJ0NwH5IN33D8ohvtV9w2E44RHkIeJhK9F9
cg5vxdsRSz0NwFdIfqsP5T2x5POSy2FJFQFGbd+3sixDUbArh38PN/pUNZGCyRazKu9UaT6BeuyB
5vEhl40nRElBdrh/lX+L4x/F0pDPVWUi/7TQtLLI5JSrKnhnXZYkX/3lmwzOoI10yKIek+AIThYG
scHJcOpmR+3cPGToCpK7GF6uVKcWYrpFp+PMrqmVMl5GSFblp8XKAX39dt077zvnt6NxhjarpqRp
IwYg51yDxjcYFc0c07pJ1++D/H1YbmqJ+tdF7uvim0jOwOoZA+pDjC+Wj/J56smZaMUNXie3dJyE
nVb2+y+Dz5swztJKMymmMcaTsvPVwHDXAzh6tKMeRvBc7UcsuBdS/O08/GDbbxI5U1O7qbRWFc8V
VtpVb8bDDFCVhqZ/IyrN7F6kCjcpo+GHf7hcIl9plK0DlGNybdBGvbRnBetnMC6JcrI7/k7RJfdR
vr4V1ZR32C0ZzuhNMJc/DJNST5SNi0a3LfHs+2lxymcmOPHIsagc637+vQyh6mNMT7SbcNciNrK5
bCJNpCzKFQuy29xv0zWIABi/rqDXRQDq/j4X1eQ8VSlh3pmUXmOP4F9IBU5y5yW2uUGFB32DwHqo
jQg2oOeSVxoJpuAnsOp/0+zCiyg2xNBUkAWJDsV5Eklv9W5WoSwUpGZ2rDvr+uH6te2VCt8divMl
JIo6vVohIjkCMemXqMoXbvcDnPyBfRTVii5Rr8wp/60I6MK9/0pKL1tdY6HAQs94L9/SwPbXO/V2
xG7szJG/R2786fr5RDfIuRLJkDB2UtpyYCvfo/lhiUWIod3IuTkR5znkudQViUIpyjHz57hyprhG
exStAIwtKWCpun4e9nsvXONGHOc+mkkFbk/CeZJOvxuN9rfV61+SGtQA1+Wooovj3MWqpFnbFTbe
kd10HjXpto7O8ojiq905SvGNYp6jXnrXzB4l9VuC4Tj6gdQvWlJ5RlY7NQUtX7z4VYOmtNIfdAIP
npMX8HV4Vn1vk/shij7p2vJpjeW7HD21PKbOUBWY3W4PoPV3VOHGhf0nxebuOC9E+sxqe3TwoAtO
XzktivHM+9HvbHdVv/rkIMII7wbqN4k8Rs6aIuRVFQJZm0m3S2IXTlsUizPX0eR3ppy4Vbm+zGpx
XMks2hYi+ICvD57N4zxZTOxIKFmgUWPsFqdOtKwC93SJQXxvzq/OZSMDXhxTdBTny86Dnx6Ug4Em
b+SSOSRfpsn5xVahqKg5m8cGBPWT288Clyz6pq9/vvkF0jppSsYqtvHd9C1/fbXVPqwjxks89cSP
HIG58/vhC4A7sfIPUbRINHfAKE5EGidZDU+hvmjOX/QFOd+1ztgmalqImmlM3Wl5ksAqdN3Krycj
SP3fu+NIB901TeC86kF18/JekR+L5UlpS++6nP3X9cYQOLc1kUauWgq3tUFvvb6uKdBbolTnkqGA
U0vOdy15LCuLimOxvfcMxonNx+anFAwubu4WRyvAK/gB6TlSnciXH82HFNC5B1EJQ+CqX41no5rx
2A6TMcM4dP3cYzK7Hf1uEj18RRGV8HnPUMwTsZiZuxY405QIcwhF2HhD6mCUpPBSr/suOtklAcXr
BTPSTtlQrYvReio3VWFUuoq3FSj2fjI6se5OPSgVxg77xGXYLjofxVi5/St9k8vra9f3xcgIGFr1
YZnv2uYmI0/XVXVfhKWghoqN3RfTRtlSajIYvRAkRjSyClSi4bUXLbwuZd+036SwP9/oRmZIDeIq
gAOaiYG+yPZT+995xjcRnPcAdizWUhPN9cnVTtJnNinyQ3P6F+nEmDiE9bN9x/gmjvs0jTkMRTkb
ajABixr8NdhrPGO9VOybrpodWKEy8ZHGJpn3L/ZDsrTyTTjnXqQR/MpKAagHASfwaVO8owf5IDwq
S4kvcjBNA54RE4MgI+byiMGmegNwM6MBsULJAenLMQoGwJwY7cgfjDKwSsUVefyoWLfSvuhj5Ej/
pjSp7caEt9PxZAQz6ZJ8sLQ1qCTsQLAp8RMTCwPT4mj2B3vNDlKbeQvcpTkEOk0PoNZ6Kga8gKKg
l/1Bzx2VYPEYHpR90Bimv+LZ0gLmg6FHV2nv7Hk65/gbkvo7tg6vLfZzaYG2fJHzMsiV59r4XXXU
KQsVE2eZm8qxQ9XKofFHaS18OhaMBc7RmkOuGy5tZEGg2rX+zeG5B5dmVtZf/A8FJFWp6Ub5uZy+
XDf+ffe5kcK9ubAbvssnRj/Qfi5bTw0Ubz1SNE+yT2C4pAuGXDEAWIe54pLH66J3rXQjmfM77TJl
Om3QYY57I8RWlpDWqKb3PRZO1FhaPwryi/24v5HHOaEoToe46KC6m7ivjB7ef39gmLuai+Vj2BMr
Y9sojxHoNCIn8AL4y0nrEKlx2kFzFe05mn5fv8X9WspGEneNmWmjUS/DRpaQwYuVZ/qZ/SdbmGB5
BBvPjiobixanNvvP9Y1k7kL1oRsiwBCQVPwHaNn8yoHtYQi68lY/Xj+n6ELZn2+ilEaJFuk9eiId
5pUT+WnEnKrNFvPZhkDSbmkFuGLsdSWAAPNwZmDA4n62UL+3Y3BJYs/ZKL2M6qHMUF/P7+VO8AHZ
97nwqBtxfILIYHu9AXHRhB2KSoLaiuBAIgn2+6ur8yzrdZVJ6FvPVr8WUyuyrd2a5dshLC7zS5c2
KVV2CIPM7jB9srSnrPk8xEEuKagtfpKryluKf3Mu8LQDgIjkDxD79+fKeoqZ3hqp9dLH/joqx1Qb
gutat99u3cjgrKsvVauhObI8MwbRDzaoOfnjHDkmyOWaW/1RecQA6l3dOdoAjl5QD4wvsicfRDMg
u6Fg8ys4S0uLSLYGHS9LNU78Aq6ym4GibnX3+ml3bWwjhrOx2lT7uGQXqoMxs+pL7OTBWLYFRidN
iEXcVcqNLC5NoqgbtTqDao0BXNeLAnRA4hme8VQddbf+Ks7XRYfj7Mys5doiCQLdsH6cUemmvpKH
hSiZFn0pztZ0OpoNlvSgm5SrOki+wX9Qr7ozo+Zw/VsJ7o9/azWolI40Qd8lrV4MTLrXqqjstl9R
eftEr7axcbm6OcQdZY04+0myMTrvrF/0+7/A0v2hLUDtZcTemKA7ofoy6Icd+/n6GfcjzOYXcClQ
thhgT2acHzLytmMXSr51lj6CEAE9ThoKoaq7yfRGHOdQ6ET02U5hZiSMPpQPHaNO97rPoGg9g9P8
hFGW6+cTKAvhnIsOks8OXMysUzw6SRQHi6F42SQoq4ukcM7DpHmd2azeoZiHXjLdOvk8YGj+/3cU
znWgljqrxELTqsJ239yiJyWJAtsQcAuJjsI5DQDcmm5kJHeoPd9VzRiqk+kuxefrZ9lv15rAIoKK
cGdKLO+zdUqjAYCTg/k0etJn/RCfRqc+WE9mCEJpIIpED7n9k72J5DQdkAGqJi1eyPJynxkgteju
40LUON1P9jcH4xTcAnv+iFc+a2b25+xz7meWE/20v4EB+4eNt3j/q5KdVnJEG2R2T2eBfh3bKsBm
8prDbjzJmhmRkmcwrDGKb0hEvXaOHgfyIPhu7JIuUqmNGM7FN9jmOjYYTw+W14Hp5itjfarO07EN
00CUkO47p400ztVLnVxlWYqSKFvegt0ObJaw+gwecazZAioIJbZ/dTysbALDLhthZLe8ucW00CRd
A/4LIdMKMbISqo/ac36e/dKfDuDSvi5uN8CAr/K/0jiLjmMKqm3WjKOyFmB+xRHTBu+rxZsIzpwH
RDA6stEA2nxRuptXmvlKUHti3/xSJ95kcDohYbVp2YNsKUDXo4gjJyrt2xYdiGb5NXfVTbx8v35t
7Ddfk8dpRTHpWjkibCHN6MNZRrE3P6N4AzrB4tC0ueAj7buqt6/Er2dRYmOYZ53F6Byss8OHzJs/
2Ysn/ep/z379uP6C4mfOJMLkCZTDZmWijSqWsW4UwA4gIV3aj9qq3hcSEaATBMphcx7RnBK97yto
u1l+KVTgSrJPdSk6x/8w4r/VgwfCQiPUtmXEXmwZRd14rAs8Fz6WJ4P/L8IspsCI2ee/oh42F/I1
TV3WSUdJ10wn36QnebrNrDvTxPie7Wfkl6Y8XtfHXYGMuQLjWQhoF0lc1mbJyJrOrDyu3qD9iTFB
ehLS3u0WBm2wUajYsXO5kgj7YNNxiZLXrso7zOKfVFden3YX1/gmjVf7fsz0QWf6F/2ix9WjP/JT
/tdM9StRphhezCLjNYGcwstxsuQ5FhYEMephp9T+jH5tsD4Wx7Jm7b0WtVZRZ2PXk2zOyBlAXmDv
rJTgjFU0+Nis4czzw6w3Ps2/W4loE5nofOzPNwadjCOREtahjX/To+wvX9mQeudh5pMxd4vxhPtq
aYPHSTeMy2VMozJFjV3B9cunKCwDwGlDKRQ3vffv8E0M7/2lmBoju8O2q3W3WNCUamDirXKQlfLG
wiv6urXtv5nsN4Hs3Jt7LCzZpFIKc2uUfrkvzcICD9nQuPqEMR3K9mToamb4yWw+AmHwotoZdcyi
Qlc8bhonnjLNjeUqPjbA/7qZ1CdOksQnkKWF1dwIX3j7X/3vX8vPLJfWLK0LyZXAsmWvMGvY0KT+
LqXI7VfiNLH9f6RdV4/cRrP9RQSYw2szTdoctS+EtLKYc+avv6fXuFpuDz0t+4OfDAFb083qynXO
61CraJvI2s40+5/ZMOy0CGmfXHOs1GYVE10u7FOhjHFOlNX3dSu2dCIsQfj0LNqLk2okbgAwErq6
M3tGjbmBE4zyH0DRbTmztWwm0hHafjSrGLK7XjrJUvQ2dEpuX1YMngwm1MmMUs/rBZksYgMfOJ67
xuA84W0J6BKCuhkdKNaTYdDT0qYGmqctDwqQCbup+k9n+JTA+K4Ypn/pqUfOppege1cKHkPbZjQj
o17+/2dgItwya7CnpSOLpN446ezmW3zXHcGM+4gV5n34CuC++IbrurZewVoq8/2DbDarcEQjovPo
2FmGnnVwigFGpHo50LLyl8uqsJmFreUxuqBWgzQE1CUrN8brtG9uqofE6Y7LPZ0F1mpSvEUAeOMB
5PD0gzGFBSZZE62FBk5GQJb0NYi/Xz4XTwBr+to4KNSUKiAKwI2YwZhIys//RQbaUl/Na9GOA/YV
EM2HGlAUM82bhIzzjjZji8/Pc4anW1azZOkYz0WzenRVO3dzCi1IkbdkZ1L/BFCQKhgbXKwlMp5+
ApaJXINlyAMp2TPQQJy4d9TCxtpn8qxEQHrPKPi2AWKoneD9bxdK38bKXxWDUlUSBQ82gUJXpQ1R
Ad97WcSWq1+fjjEbkmZmf+MzYwfETyPMvaANEUaHspa9qTfQOQUbYiv9T8ZKZtdKiybCVJ+JO53b
t0iX7Trr/cvn2vT164MxdiOZ8mwoAlirGTFM7sYH3Z6fwTfyI6y84hjHWAEDad9kZyqR0QW5jXg/
gKc3jCFBk7HFni4cF50tqnWS3Vre8BC7uV07sKFemBCsqKs77qDPZYspi4wtCRDsj1GPYB+grIsn
uq2tglIPGCSNu7hj4/Kh07eywfVdM8YlQ4kbXGz4nIYERHogQ3ahl8PLcT4pRww7JBkkdT2kNJ0W
dgOa4a0fORKwy791hywjsld64w5dl9pyLsvliWWyi1xUigIwEDjd9GBqt4nyjRsecLyO/JEJr176
GEfNAC5AWj2a3bYlgBxKMwcLym7ryJ4BtoEHC2RqfuVz9wwuewaZbdSpVrxYQYIke/B0v3qkkOjG
vXqD0chdhrm30Cndy/e5bcPBVYPUwgTrKotMkrVjA/r5CWWRnXpIj8DHI/MtRRVriL7jb+zJ1EKf
WXDw8CgWNsCR/zIvsdSCLDeiUvLyohzAgzQ5STCpB6Ptb+VJS2xraIE9X/pGGHyPOoxqTsJ8BCEj
5vab7JiE4J4M1fxXOIe/6qbE4HFWO9NoYIJ7anytxgRGmPccC7l9SaoKsmsZmFAyi5ag5lXWLwU+
i3SjY40Uyn5joFxafLC0gBKQo+TUKJzd0Uoc4+U0pawxwAclT1BJdBAEOkurErHUwMSFSsvUV9i9
6tA1u6wLm+5nJZbxcGGtxC2I01CQy/8SIt8QAhcol6dK9Ev9V1ZntlBx1W+rGIKxxN83y7g8rVcD
OS2wH4t91WZPaTS0a6BPI5UH6S+vpER169K9UuOyethNPlV10IEYTtCEwhHL3CuRCrjYGTmYwBcD
3EHEqalu+h3VxLwlIjAVwDVfJWpmCKK5DM0KjLGfwsZwAiv0MHCnkkwQwv+mpr+lsTYZ4xhTE9cI
UeS72e7QBcxtw51vECJ5iRs6KqfHtFkSlD9Pxw6rL11mgRcRMWYlggbRjMFeIWLtYARojoI8uJpb
u7LE3gmTwUdVaAYRgebEMd8ZbZrN1Q9hHowVDphRqUIJ7B176uEXJzaIRCIAJCflreX/CfTB5qdF
AmlZkrGB5acpRaNOtMM2VHdDDYLcv8xuJEnCCwo3Pd5KDhNBRCBO6mUDjnaKnnSzcCSst6Elf/np
b458yZpqKZAEflSVeRpqVleTZuLtU3TJNUka3wVs564aBoYwrgveA9bJaWliTv2EaBDQkvfzM0Ce
c0Auh368jx+L6+6u85G98sbLN1VkJZQxNOEg942A8T1PiRVkrLkF6HegSXFM6KblXklhrnGSuiEQ
aXFGX6I3AazAieCnT3mgJATUl4+JqvPWDbbV4/MymdAawEvTWAM50cuwJUWU6Fg2ICEyh3uOgmza
ztXJWL9tLIYl0h4egKt7O971V8Ee7EMg9wL3MCoAqEkejcTXX/5glHYziF7JZp6AKZR1LxRQGGFH
Y2hlV/pS5VKp7T47BIHNAw3kHZYx22WYlQEIfUGUEwJoMu+mp07EBlDfYfMYRbnZAYdyxlEdzodk
x1SCrBUrRUfNCC7+ATDhh240D8bI2xnfXD0AU8n/vz62zbHkY7TMGR7CaPeuhSXW+GCA9Hm/oKyc
oT2ql+7EBRHkHY4x0GOhBsCSxRfEvuIv4zU+9k/lE3AE/ep7HDt06QdDKjuOytI/eubuVydl4plY
sawBvFmSV4sUNzsgQgFSkASbXGlh92DcTKNjjTSpBV3I5FTd82X5mw5Cx34sOJo3oFezJQK7Cl1c
03WpJ0ul20EitWSsq50O7vDLwjYveCWMuWAMthpzAaxXhIyto4AFL7KuF1V3LkvZdhMrMcyVpuoi
CqYEgKEzLk1uI2n7RBgItkSAiJnsJESRZ1qWjzhRA47oZY6IMcRgLflx+USbUkwZXMwWcJzPuIIB
GTpliZbipWNIUXvKBa9LeU5h+9ZMDf9ZEsWUZcxJ2M2JrvcJXT346lz/AG9nM6D+lMU2KjpQU8xS
jgP9e1nbudxKFpOMh6mud5kCbSjeATDsSY9m5PXg36DLW3rqJw7lm5JBfY1NzQG8iO6f9Me2Ddrq
VzCqLxbRoAY6foWwM/10t+wMF4xmQLClPRDqjTh2ZVtlfn9NnXkDQ2+ahtnSGzYeStEdktcx8C5r
5XbCCZomdKN12uthZGRhosXmApyrv/HRwJhAAcaVK7qjFeF/uFNVH7nBmbFcSWTioxxgjUYrUWSt
TgAg/OIH3WLPs5U6tR4pJIpjANL3BoBvas1JWpFwTrx5qyv59N9XuRmqSaWVUe5nSjbSgLHdDw8U
mKp8BDiV02AnTnxReGwY2xnMSioTPS2d2ulCgrZedCr26TE+rGsfXDKHzbe5ksbEUBVgMrsQII9e
3uOZ6G4dq462nOThWyLdTV1PtGQXK7lv3l++3LPYF2qEgTmA1csoFhhn2mTpRRZnXewLBQqPEdam
x8fLEs5rZowIRn2k1pKUMYQIjRR7/aA4JUZCY+w4fHsRKNgV6Az/dZuGEcloTGssVlmVaexnyPqW
bLHlkrsJczatz8hg9CNugqSXpTb2ixBY7dFOx4aUHP2QgCE4yU+BdBtgsaJOeTOi5wyCjFxGU6Ze
irTIhNzgSl9QmNMPklNibo7yB9JiYP++/Ep/1l7DRRz5iP++GAJGNBNsa4aB4cCyiX004L0mIvNT
6cv2eE+X7hdfvwkwwgGi0YSk3/RjfGPted/13Pgxv4Bxl60wx4qyQJdGO73u9tpxAMFKThCJ04l3
EIA+mDnHpp8bgi8ywRX81fx0QquFZThR/R3AyxPZM1hBoMDlfvIH3eZ2Ui8/SaA/f5UXYea9TfI6
9lV/cOqFDKfKG45LhRFxye5sqbTHHRfH48z+MIdkPKVUD7NY1fi04F2n7Vtn+SHuaalN/sE74FkG
xYhiHVgyB0ssponfYWC7EH9ISkqiPCR6/1LP75eND+8uGdsTKxrIOKi+VFFuV+j+dan/v0lgTE0w
ZFZY6bg4E8uVVffeJhxgS/ksWWDuizE0WTY3aZHjDPpV7wKqEGNMJL0S7PAw+hQaFZo4oEuWOxEK
ecpednrQPZfYEzdupZ//22EZ29OpiRGWaZ/4+RTYGrDK+znmVA7PnD1zWtbGtFUhZiZOm2uaHc4G
1maUfW15lw/Ck8Lakdaq8zKGlHjsiKY8KfnOqGTnspDz8PPrWdiiazWkVhQokKLeaT2IflI3fUrt
3hPuBH/co2L/73ecGImM7QB/jyKVI5yD3Em+1h3nBsRlGUcjOZfHNsGiahmlVqpghOOQ5MYpqUMS
iLyiB8fWo/L41Q7mXTkVmCuN/Rl5gw4wmSvzVn+gs3TAPPe7K25Dltq4f3ZvQHL8KjBrY3TAK1ze
fMivFSc8ZMfZCwhGyPCweI2c82Et5lMxhmOyiiTRRUij5Nlli7kEMFDlfkcGVwSh3q9s19wBucvm
6CTvkIw1UcVpUgoFYv+G6KeIOSDvdGdwk6cPvK7KP/hOADlrNI8+YwxbxHouJk3AO9M886DsBpBb
liUWsT/6wNGBR4ZOPxH7CcFzr6KLSOl5WE4brLUmpWFWiR9mgHKuGlKCVOHyDW5p/1oE4yl74P/H
gYDFnFpavudNsl80yIlEgVyWsxk36xg2RmVA2dj3kLK8VPQE1kOSyPKOBsax8qYfyjWQR0j2S/ql
nirfuuVlItTynd/gp1TG/prTgAkTgEUhxgsOrZ/6Cp0pPfJq7ucFAqj/+nSMBcbeIigG4oVGOZI3
ZmRxCqe4qf38KrUrN7lO94DeSq5lZ94p38YDquTAduE9hu1v+fuwbGFVC8NUmkT8iFEConlj7WZt
csYOA6PNaLxmFQaiu/GIfvOVlZc1kRagCerTPhyLE4X4qHnF0C1Xv7oUtgCbFfWsmiMuP7fayO2W
9peqate11GJCZOLiZ32gcp59a1UTTRXw1QaqT18NnlQLejVYsLANEuv2fopIf13eWV7tCwO6kE7q
dwfKPxcc5VN2Jx7bjshO/TgB0ZDmF9Y+cyubZ4Y3v8nqRzEGKg8w/lsteuKrYnll6ZlttoojNYt7
+XltisHGM7QQkL1nfFv4w7OFpRwN21TWSMSm3/WJdAXY3n8vBvTdmmrC/NFb/nrFBvBoAiCLJH4t
3mXg/Ondjtco33qxaxHMi10AEG5YwpjAbU0nyiffe9W1yufR3bqxtRzmxQIOxsQAOIK/DtTB2H1E
7bWHfega0uig8MbKVoqNLfFN5cKHbll1A2UKDZ/JEEHj8PUS53YQyqwooBLAZBCQVJPuhk40R9c6
ED2XJ+GWt0kobyUpYEjGKLWhiSjN0stY1ZwWoZxUqYmpm5S8GLMv2PvYGbTD5QS/jCOlEh/coQUf
3Ohg6tv7IMXya7yIwrd4w5Tb5//8McyTkFFZX6oKXlQj5XMR3FCyKjpMWSan7nv/2F3xYdHOIbdg
n9cXwChuqwfRrMVl4kvvsq046T0y0UAlQXbowXdTJ0TxJ5dOYhQubOaQEcBAx6/Cvrjj5Yvn9Uf6
UyzLEBUde8WgjPn6LapZz424wRsqovQ1D/rXxAwehip4DS390A7RPqkMxyxNJ1mS98vPd/PmV6KZ
m++lbpEy2Ux8pdZIG/4lFDwk1Q8fwxrh9emYi657TZ/HFLUq4CWK9uwWTukXN/01pVxDkrcfTx3A
NNsbzS4Osffvxx+Zy2Wshyw04HuJETGBg7y3i0fhRnLkJwD/OZrfYxdzIOMJWAI+74VthvcmCAVM
RIcSYMeYr6omtWJl8wzB78UeDHo2du5QFASa+Z9tAm3GoqDcwDwREM2tMy6YCnsa5RzLCZ707Oqo
mpsVaWmyjElL4fHftxhxsWtxzMWmQMZVTDTe/EhyDDI54lWImdJQwlDpvP8DEKutwH4tjzHPepcK
4xhSv+mPz4gUj4M9exr2kRufv1a1GZyupLF8RGHdAI5SaRJkL4PTzEeKRmbZXXE0fPWUUhS+t+6O
T8u59R7XYpn8Vq6NemnHJfFTtFbkk4Vi6+UHv5mWoWMEFh1ZNnQ0F78am3TBXl6qtcAUx8GEG0BV
LU7lJY6ckAGT5PljQKxnNI9ueBDq2w9iJZlJLPIACC2ijLOpPpLpyNzFO4TDMPMoLOeaW2HUlIus
uHmfJvhLQPaLmIultNQGAMplUwgMD711VaGGV8c74dzpVlRrYvlJMS1LBp0689KbZEwbSa9Sv46D
BlPq/V4Op5ewLbAkymuP0b/FWlPQOFloaNDlbhb3XkyjOFInNfGD5BCNr2N+Yyo/OCqyeWmfMs7A
7uMokYOxTv3spB6Qt3hJQSRUQl5pdUIGco0kkIqXDm76idXJWAo4wUrUJVJxssHr9vF1mhM6bwoU
1h/BSIC6fPhYtClIdx/fyo78Ur9cPvbmV1ydmlHPcCnnTmisxO87wLn1Mgmlb2D7s8W6cf+9JMx+
gZgbQy2yzvp7s+3EoNSrwBNCYRdHhQfcjbtWAahTwlmP3jRja1GMfy/xHTXg3ca+hdm25dT6QDW+
pYDZ0x1lKgpt8agnNm8pdUtJ11IZlx/HXdNaWL/10x44s6aJIcnKadBFvXyP22IwuIckA0RrbG9P
qzVtKlQYlCS/wzIemRWQu2h3l4Vs6qUFiI//l0JfyypS7ttYsMw+RnR2Sq8jmaCF6fbYNL9vdovf
YyreujcQJNN3EUtEcCzuAubWe1z/AnoPq18w6paVGxg2QAgj2tnP+j7we59W0mZPSHcdWuI9LyXh
iWT0JrKyvhBihKTivBBp7klZcx6BQuMD1pKtT8UoCZjjprI1ER81QbqfItnWcytyQGSGFaYAEROQ
TtCw1YCP1Ktu2II8KCrdITRvxFl/mJZp16g5oLut/dBKfq3mXtcWh2WR98W42GVQH4WkRi8rDk6o
+LiS0r8OUQb27gTUktZy6lXrRQjixyxpRhJqTUxas7tdEHVbjX4NtMxrcEVxqJy5usTETEVcBdjg
hS4NoTO9Cjdh4fRvC+AUse1wsNwOtCJ2epIKd5gJHRkR+XWprbbu+tqZMGqogM6ZAezNrxuS7ClQ
U+RY9gTCzSyCbK2xl0N/Ala6bV5bp+ApSZzLD+p8BhaB4+9fAN4Dpt9YdpiUzgxcAh1XDncLAmJw
p6lO8dwAUkF2mithz62EbWob/CXG7TULw+iMtkmWJmkgEUyQYoKz3m6RfEw/tF38htLtqdgNLmXi
ml/KxVl4ZmrbCK9kM18dhdxOUfsWmu40J7oH1e0jjEt7qd+4kwuobEzm2jK3oME7MvOllbaB4AHF
NnFRiGkYx3KR7SV51IvSS+ruJkh5o9SbBvn3Qc8oLYRWKFSsTSR+1bZOUT9jhYOMw8iralJPfGY5
VmKYEFYqEyEJx4jaQ7p7CUozpznWTr3v/NDj4X191CQvSWPiAsUCzUqnfFhfCdwuCugMCeCr0NAF
Aup1P6JEMmOMs3oLgPwXU5e6g0vlFf4343Ya8P2twJLI1IgAnVJqYf1xaMTtHwQswrWGLYMflCMr
H4jiVn7yNI12/uPyg6VP49IFMA4wzePQSiVcgFwA8XaOgFYTgOEmGOB0ESZpIJLnOPbzpUlqIlaH
ZTyeXPZz0dbwDXS2rjyU/iS58Zs+Eh2kOs11f1s+RAfjZ+PUO9FXeAiHm33NtXjG+2EDWtHqUkCm
cqVrJPnZ3KZuHNqtQGSUa2XSA3DhDqnEz8sXzZXLGKkqk8S5jPCNsz2272zhYXIMIDg1O+VudPKK
RC6vGE1twKVvy5gmSQ26NrZQW6W79H93Q2i5gNcN2QwnVt+TMUWWGEW1kEGMmOl/tUL6AIZQThGR
I4LtRTdBg5mLBloqTTVJe1QSi/3lz8O5K3blx8pyKaw7WLc+S8EJgunAwCJmjMi2XUiRyra8FK7V
v12Wej5B+/EWTB0FdgUU4GwdqdW7Ja6V7qP8jYdPy2b6/oMQjMv+sX2Hn6IYva/qcurCAaL0srtN
w/gYVuXj5eNsm1OkyZIp096fwtgxcekqJR+MxDffrIIM3uQ0j+2C4QHaHBae9VvL7VFtbgeSYoCW
iOQPijubfmr1G+g9rALque2SUl4kqOMh3NH5MjphOgGr8rEDh1bjR0/BvfLt8sE3rehKJmPS+rQo
msmCSSuTycU8N4m10E71d009aILmXxa2ZUkw9IghWqxkiAr6xV9PGKZjkKHc/HeMtdDwEkxyR9NR
0X3PoK0uwmZenrJxqxZSWghD7ofpAuaEuRQJKqDPU79NU2dpooMaAZJ8nFzO2Tbc/xc5jJYO+lSY
cw4NGg9LSTRP2tGOqtYQESFcYXNDx413/0UeY5W1KFnk0bBiP/3VH3oMj6VuqZLmJgHzlGX3r+Ej
GiROdDdd8fs0W27/i3DGQMddlFXiglQaOziy37vJtxBlSNCgUZUd7KIGBVuGKUXE6zyjvVWw+yKb
XszqmTRBBLKaCXWt5rV3qXuoaj/AMgIgLqKDeS+HRLy//G03DNBaIkviXDVmMpQdMvrMUEhovuv9
X5cFcL6lxryLAKA4gy7g5Q/NqzZgUl54NzOF1KhwyVNIygHwlvLLZZlbhfkvp6IKvbpH7IMn4gJG
7I8BSxMEx26wX+4WYEGX/Z8wW3AeIttO1DSz7aUJ7TRa4sXKtl2U+wggl9GyX2wTj1/YZ5o9/msQ
RQUEgZ/vX2OsqtYoYZOGOCbYYm0Matltd2MkhzG4aw3BbtLny9e6fUqsoCqAz8cCP/MpG2PqOlDu
wi/Ctg3po95URM/uLgvZmkbGoT6lMN9uEtskrmQ59qNT+qw2xHqNvmF4AAu2APLE+p9MaGw2PYOB
6A/w8rbfw6d0xlmq85L1Ki2kNUJzP0azB6d1qwzjcdT0H9osAKigH2xdBsyFAfzNRvGUYjnpenyD
FJjH7bcViXy5C+YDz7EeTVqJKC4EY2GEye9GT3ZKU9jZDELg8t6qn8ewBmyEYFtp7Fz+Ehv+84tw
qg6rR4SlkAxIoNR/5vNNmiHAE3QgkAVY2BUyP54VmVwWyNMvxs2UgjrqlQT9UvTnFsueYbBvRx6Y
FU8I41vSUJj0EkR8GLIfiDkbNlq8KA6ZnMvbajF/uT3GjYSxntXmgtsTD2D/Agd5s5s93UtveBNx
WyWuL5IYpyFjl6YcLDX2lZvicXoYn6wW4RUghMenyAEqi90817fNW/eX0XmRmz3JnPla+lmYjGYt
nwV9rGZ5aHorRluSFmnzmmDBjqSIt8rAv6wgW4PLX0QxFkjpsjCtdIiiMxTSjXRLo1nwy/yiwaz5
LbWFp/aUnpYQiDeSjSazHT5QoMTY41YHqBm6dGrGTAVDbqTY3vssby0/Qt/6cNSZ/6/3rj8M/W+r
xNbdUVIa9ZFesWWAxVd7M+eXROM4za35uS+Xyxibdgz6vBLRgM1OlmLD5KZujmwcNrcuiQA9qvfz
Hrs1WH0TfqY3/f5PFuyokEvXyhidAjM7lRHXgTdHqVOKnWuInA4NxwBYjJWZpHyyRkOFDmHkRC1A
7KhUrmFxfOU/hHKfn4y1M2kHrEYNn2y042sZ2RbYpe3iRScmSXbyseWciucqLMbeyMtYGzGVB+DV
E6pGvnpjEtTz7djhwb3zHjxjcFRVUCMJXwmtip2uQi+kEWQsYGLirybRB/3P6gA2ZPz7ygeBeDBL
ox7BQLIfTnQnaSAdWez8Njv8t+BbQcZvYUpLkVXmWNqo1G2uZvhihk2LM+CdylCqj+0k3YnOcoVa
EMdJbKrip0Q2+K6tYm6KAHsrUmvaWdnZtfasibwscasajlb574OxIbhWhFk4ZtB49NKWxhF10G8R
HQiedBQgzDzA9RKAmLYDsJX/yzTQF+GMnQxTsxFrXaNWJf4O4CQX3G9kweKs7rzngPGClU49g3vm
zbQD010YvAAq+xm0/dgVfbRYaKcNXrMXJ2Jh6j4glKpisqNrjBeGdn1TXQU/ohbh+bwbvl12VZt2
bCWfeY66mbXB3Oux39ezpwjTU6wKHL9L/8TZ21iJYPQ1XHTDqMGvivb5UwMmwrBUnThvExDXmk9L
julQS+NZtU2v9ynzIxZZvUdd04WxT1Dl6OgEErgXAMqJ/RNneJ6u+e+D8xHZ4WXgUfRpqc2Jb9wA
IXjXHEdEUH/w8jdvEiNcmoEiCqbHmKA/78SkTWQa9DsVyutAzPsp6964uJVHoWIaV0b34V2q7Vpx
ktIHxOXusrZsV49Wv4DxvVgIlK2kgO9tQocCPRsiKkjYafWL3MX2hoM1bP6ozlZfkOId/D4342zT
SpD1YIDU0Z4/SFCrhxwFFrp2CeRjFzgZNg/YctPkrUQy3lcSlzSSa8T44DE4Lon0XAepg7COt+uz
qTorOYz7pYuHtRW1n2X2BnVGfsdvu1q0ksO880rQNCNvMexI53jR5bTLv5QXBVRongGO0wA9IjW3
ZVL4i+FydIZ3lcz7LwOhlOQS1T+6RRrvYnc6xndiCcGz91EfeysDADiRy2I5b4WFfEiEWAIUF6r+
MxZl1eK5kCe3EUCOm18nJoqDPY/wgn6pMzP3ecM6E/P36oAoe7FQvs6Py/iahxOJMQsloQYhDlxU
s00Dt5LGuCsA8aqAW60RaWN8Z7yOD8v9n+MTbtepVtIYwzNNejNoCtpPwq7ay4AqTYFSY/goU2Pu
nZdEfEw5nd8kAGIUUEJj8Jm5yWkptclABoFGAEUt6x6MFxWidohMfX0vSgRgmiZe/t813erd+lYW
RNFJQub/slYI0/P5W5h7FooZQGM6TK4xBr9qJbgFBY4LAhD/srb+ww1/ymFuuAZFb1S3cCGqb71i
leEIfltX8DuYN/4s6VYX1UL5H8bawNQDOqpfw9VpSmr0+hUarjZ7BOFv9b2B64285lj8ao6KT9et
q4nQXdpp4px1M+T4FH6Wh4dWLTeAsferIkhINSqIswweWNWm0VkJYXRIz+RwnuMcAUClndKyOhlZ
cJUVMmduhyeGUY9xlqVEbEKoR1eTtn/TNXBXjzy0u81ERlNA5mAoOmDoGCeB0HvJ8BlRC5rMU9n3
Loa5K6Lk9VOZ5Rkn2N9WxZU0xlXIcVmJHSrTKF6gtI+KkIaNZ5fyfoDSJCcir6e/fYefp2OUscnK
cSxCbNcoPVqY4bNR/xhyHsXktlH5PBXrDwQRWCpphaH0MuxRIF3uVRU1iqJJfb2wjlWhEkVL7bqp
7HJEgqOQXh5dRSsTr5ljT1UBEILu/xX4668x0Y82JDKRoq+e+nR5mbLuXpqrEmsi7XFWeTgimzGC
ZgB2yQDqJvBov75WY6obtTbxQWi2RzlYypPuiTteqWj7XX6KYUKeUayqVKOteMnU7UTsSTLzaAy2
qw26CLwV3cR52ALR1NejXozIsv7ewc0cpOMfpb/vCUoAmR925LJh3TqUBHxajBhIaJd/xEWrRCA1
OitdQviSbnwtutGO9MG7LOGjL826q7UI5r1ko6pEg4VJ8sGjY0AJpkCtm8lBCO5VR9rNAc61vYAP
RT9JR/RAnfSRRq1AcrWLp/yH7AMU2hb2PMSCLaOx/lnMs5JUvVCNGp6rnHYFrHzxaqSHWOB5a84F
s5mWlgAf02wzbA0AB7edQIHEjaw4J2HjAbnrzbTEBpQ/BQHJJUyBLwapdZFI2vi/qctH7XGlLnEm
FNJItwK6AejneWH+FfS8Qvj2cXTAfOIhWRLLwzakaaQINXLTeVS+pQXGUqX+Pu8qP1KKp8u6uZmv
STJYUVBbwPogmzGCJ6edrQZpTHFSHmirltamaDklBlm3jZW9K96avbZ5PAWNMYUipmKu4au16gUz
iq0azYpJlN0umo6mUPlV39rihCA/l7QflTJQCr/oOJXiu9gYb8Cvvhqk4lBG2a1RoAv5gSgytCBd
1/ZjW9wLxXiEq/N6M3npVN0egnKvmwBfiPv5ZE3BoUr6m7iTcrIMjdNLWUQEs3ye5Ai60l8pZbRT
o/hoqsZCtGH5EUdatq+15FAZIyCMsu/iNOcOOpjP3azsYNpvQlm9BpfIPgr6Y2bNP2W1PpiB5vVd
mhBrAKBtYoq7chZ/Xv5im89JozspmDvFXgpTSFSHUWzLNMAWx5wTqXwXR94A97ZO6CKQgS0ZHKHs
2JA59w2WDxIspcxkRnyNDWuCbghQYtzpl+h0fvzAKyByZVKlWb2r2QongMBGWPX7NdrBTCQndSeR
6ApmJKdfCfog/giKDOfyZW5FFhSHGHDMAP9XFCZuGkWs3igROk7yrJI8eJZ7TMqVC8dmbDq1tRjG
AYzjMCeDiVUKTJ7+jAVVIG2NpQMrRvex6H8qpQJUPLrEkUJtVAkT3NCsxTba5F1IeTvRm8WS9a9h
7D4yidTCuv7fMwXlfTg7Ru4BLgoUWe2pUnwNPfH7P9hqpKHumRv8vGx2L24pB60W+4LiKJmAT+iO
peG2qNkqGCpoS2xHX/62mw9lJY4xM1M0qUVU9kBRQItZ1gGkmHDqlpuB8OomVXrildImUY15pmUA
lto+RiC87CKUgveLi5Ean9er2CzQYM1Nh5m2EHqyhCMyLJhsUFQI42F06+sWdNam07kNunXqbesE
77T6K+dk4pWg5a1KyVoy+zZbPQsHCsfSOYvXXvdP2FB7kvfaXeiDxc1V0cdovfJq2IFTwA1B8dBc
hTcY8Vluk1P+0pecR7v9nADkD5YcAPOJBpMKR5kR6rEI9I/+0J0W1FMDdId7TFKAxuADuvKyIm3b
ppU8qmmrz9wsvYz1sg9cGKDiHtTvCk7duCbpEWYHImB4eVtQm00wDML9PiIT0csj1jdFILp97O3Q
ORwrJKpj+SVoqniZ8GaHfy2M+b6tEWl5EOB8QBYHQnW3Gz06lo5F3P3lm9zszK4lMfZW6k0tESki
2BjZ0W18rN/wAU/md6jRNRLW0VtcLEKVTveMZfLkmk7loXz0X/JJ0C4ZQJWVJLBGM5ahUIqkswT0
4mrxphLvp/FJ4i3Hb+rMWgZjGgQUhcBAj9eqPIT3FNm1vgISWUVUFKZEJ3Grv3hR42Z3DMf5HVcx
IuUlGBIxl5HJeMFb9tjsKeWGkdgIekZvegZZxD0thWs8ONDtr7oSzLxHLegGLA2jRN0Fh2C26WJQ
sO8O6r73p51h67faVfUdcPXeLJPyFrDVHh+U4R9Oj7gE+62megZJrNRllswzvFrrZo9Fia1yydEA
eV5gvhOViSIlA3hH/htqFAbJfgtmq1VTGCPImxFBpxkB1aQTuulVsQt29LGOLzzEh02vhvVdHUU5
ZK0a84KKZpzGvkSqY/bf5embCu6ny29026mtJDDBymJVQqankNA4aObSGVnTaUKokOoFL3yizu1w
ZCWPCUemCI1VkGDQxoP0Gp2qvZiS0ta/mafZy1uHVhhDh9e92fYhn1LZak85RIpcW9jT6ByKvCwR
aZd4gv1u+Iqb33CHGujbO4t9VuIYk6NptdSDiCYAQ5Hk0cRf/Wa4dPxPgdMueAvR9MouSWMsgRiI
BthhJkR4bV3bgg5MMQtYthS9/WT02IUZLeNGF3TQBAUyx8ZvBgurkzLGwKgSAIPQUbRstDzg4XlL
ipUnzSwAhCdhnlPvroI+fb+stJtx/Eoo46FDPM+kAcCZnw5KTLI5soUZmzZDxRtk3Hx+v7Ovc8yi
UV3GyMDNNoPlBKZrZTzwpW3NXIk4e3+JGCcUSJJicWB4ie6oFUfhCmiFdnJIUvKfTMpKIPMAYylV
cy1CRmkmwfcyDm9NJXIuf59NF7F2h6xWKGYfgFOAwmnJo9PrBHbyTgCd/XBM7RRUsKfkRTpU93TK
pzyWMykw6eA03uWfsaUm61/BqolhTngR+HpjJg9EVTMgEwuAlC78y3K23sBaDhO9gbhkLKdYBLTq
WDv5cKWMv6wc827ZYYCTUPhVU55AJoLLq6IZxAgR8QzMY/NKup0P7ffIplM/1v+R9l3NceNat7+I
VSTB+MrYUVmyrBeWI3PO/PV3QT53RKF5GnP8vbhqxlXeDXAn7LCWa4RAIO4dgDGd+GB1m1PO67My
AWkcojIpMnxZipw/7Zfj/LXYVTvFktA0pmAggd26GArijhJuBo61ZMZQkqpWUScKAy84NycCJKrY
jRwFPXhrAKVlaEdu8MArXm3OqK6FMsaia8mwdBRFFFSWTeiHrSVYxkt8n9tYf1YsDbvXEzrKVpwD
cz5zxSOf2GXLB61+AptwJIU+lOOC9LXsXpboq9Z19nX13UwB1hKYaCXlCnbTQiSv0i1t8QDd6yE7
/kHRMB3hf9++M9fCmGBVEjTCezUOQEPe2qmaO0LBkUC1nw2HawmM8zETQcESAKo8mdJaVTvcqvlj
mCquov+6fnHvpctrkhgHM5ZjOok5Lk47F/twlx66nbwP9+rN/Ct+7r0UCDkN9BK1rCOgA9Q7Hhwa
oV/m2g9gPM9Qh9IEBmj6bhzdYV/etDR+eMWt9hVApq/kEN8Vu/A8HLFt/FTuAytz+53mkr3+uHw1
H4Unc688XL8U6gCu/STGN42oxZOoM4DQVooh4BLUfQzsAknXvLmOXyo9erwubyv5WX9txiE1k4G1
4uQdEa/bA6XSV/1o1/i8qMl74bFzqgoGgEg8oX1Cr5piZmnjPR3sosD9eMRiQN3ueXsym0Wg9eEY
92MkFajxJth+/Hu2jYN4oAO5Kfa5TJRghG+dm3yj00HcFuxmQeJDMGHLzhooDkuSwIb02/eC8E7b
U8Zi4LP4EadlzpXFuB/NTIkSFwif5mOzp9Nj+g1AUO1xn3vcWdnr2klExvsQRY5jgRAKZoiJ0j/j
zbScRGQnd+nsk1DZJtaSvNTjPdg3FVWSRSAnowhB2DZPK83gIDMhWjxQOCttT9cq+LjXm+FiJYax
v2BSJzFq8OXyJXPm6vV/JwPCTD/oXv85B2NwupFnEwimYx9t1LtRlOw8yRxF5Djx7aC0EsOE+0ZN
9SWXAura/qymUV6HP8/swueB/m8nrCtpjKEtRUrSAAgwXvk7/DZhwvhFuG32kY2Swhm7sO/YeOZ9
fIoWO4wt4V5y0W/njMJv6ubHb2ADfSqYY5FmuFgDGEiq/JhiorpbZq+dfw3J9+teczuPWwljjE7X
yrYIaDd4tGvDpiThSe1qkqcCWIXYS4oGDDjCj9m5euOnNNt+bSWdMcMpMpcBqzeBB4Q12vmX3WWP
cSNMyaMm6Cc3y4FyXfOrDxzjYMcN5IhkQTFAbp13u8IcnSL/cv1itzPG1dGYnEBVxMysJ5i5amn+
/IIM5FF5oZNq4Vk/9wD+uCm+TxixzHaJW0t2zF1C3kx/Vj+AyQnUAdFXknBGwFb7AvIBFMaOqFIh
XdV98VQcksO/+KL0i12E/ZVUxu2EZdw3iQZzHWcX7u0sgFLVuC33s1N6AOBwrt/yZvlv5YRYkJ6G
5LkICi/k5bqjAAEJk8/VHn02G3RaT3UI0iCrAt29ZQQOLxPYnBxay2Y8k9ah0UQM2CkgsHfAIqhx
xw32rEO36Kzs2Oyw+UwnWauD4LRHcRf5wYP8BubeMw+IbrN4sP4pjNtC0VCMxhrXQAGSip/tfYzv
HJ8MikAsoVHBvffrPkph84IgHAchQCKE5x9KPc74UIHUbHEUt/UNJ8aqMMqGRfVvZr4337z/KBhm
haCAq65MoJdNAyD4P3tr6QMW57z8LGPD/k83qNAsDcmJCnB0/qk30+yVbMZdYYoo1wq1Rbf6huJK
U8jjfC/4OWqV3NIhfZ38d0NSWPSerG3yfJRxw9k+uxsfUM9zB6QkKeQVbuSaPzmWdN1wFZHxV3qT
S1PYIV9oXeJhgiJzhp0WWUAxBtGlqTi8NEim/+C1AzL+qZaUBhCb2DBJX0R7wsrXdJxvY7T9ZbvA
IqRrflOsyU12Ffw/AFrkyOqeQ69LLJCa8/SZyrr2WxivVWdGKSm0cjOEQBgZJisLINFoOC9snhgm
ZSr7sMabNMaEj4T3Ow4WvubpK+dDXs8vFZFxS5NoVrORoD4iPTan9ibZy4dhr6LMjYTiVnzFwpKP
uRb0osadur8um5M+KSyDtxRpc1cJUFoRBSnZzW7LQxRZ7Q2lKjdt0E0DWji7J401P1V+4Bpv1TOv
2chJGBUW1ieVEfe0BYoctuNjp2LKJzBeyiS+acomscqm+67nwIaSln1YtWhiy+NvbVZq6/pVbL9m
PnzF+9+v/BS23rHZTj1kbNj5A9nhQfrW/KakRNWZ+5zhGO/7nayEIYtBT9lA8Zi+KXqQYwEE5www
HA+4bdh4rRwe5Qf3lpniSttgTFxrEOeTE11uyrzAwaPpbXIp6RLPPLnSGOfUtZJaJRO+KUX3Is5y
nKzUTl4Ev/Gzc87Jv7ef+BIYWtBt07QLcH2lT8NmNnA2xacY9+GbfLfcLP7g0jLOfKwDm5fy/5cD
fohkDphOWCHoqben1IrjDd21He/yfWhrO372uznmL68OyLjeHoNwchTRRhE2b+jST+yG8HedU0hu
9yW8L+kSjuipqFkplRtI34bE5ZjHtsZ+HJjxuHmRkCShr2DtPvBbLBdPOwkjsRRTsbK1B4607WD6
IY1xvFkYFjnafqjMg2kHREZxiil5KzzNaFEBRzF2DEA5ccaEtuPbh0zGDzdRQaIsgRaVWmlVYGgo
46+cY22n+B8imLSPpOowgmc88ChbSfiCHvwTdTTkrXjpPc2iwFRoAtxxpG5nQf9IZXuoWr/Iepag
sif9mDAkiPJ7YSFNeWnvKtSmOX50cwpJBpCZbCgqpTZmzqjOpNEADkqNsXqimOrTk2IDQe2ke0BT
xBRSCzB+yR9HS34MbhWP7sWUR1G05Pda3Mwdk9wM4h8/iH2eC2agS3GBTqeCqaPyOMVW/UD3cgGt
9C0VDnUPepgcLBC8HsT2U30lmMl8Iz03asl4vwmgoQuGRXPCHz2e6ZivOFHw1wrLyPjzzPW/m/az
Ek2teRVfwhS1nTGngFboY2GWvbSHL+QB3DevoY3s91/sP2+q9koiE1+SqKiEtqLW0wDFyvCTr6aH
JAZAduazmTk1RrDkY/+FmwZvKvdKLuOIszloinGG3OAsosYqWaHbHM1zC36CvxrAApW2DHYuVNEu
WDzqIG7Ghpbo3uPMEYyz5wjpLlqhO47JbuvshyTG24qF0ShTgimZbijsaol728gikCPWSuQpYXLG
0GQHupLMnmrBrtEatorYOAph+Gou6dMSAKh0WhLeZuSmh1ydn/HKcW30khiDNU+q8h+dghb+0utf
rh+duoeLzH4lg/HCRJLTNgKdhz/pz6iexdKbFN4FkgbaFnscJEudD9cFbodylHbBlgCg8guy0iYa
w0LsYabjgfYnKU4Bfczofukkb7yMe/N4K2GMYQYy4LBjHQgMYEY90flEICGe+GvCm19qJYaxxrRT
FnmgdbpRXKwJLCGjyAvRmyq6EsEYXoXWuUZGhOjOkYGxWHj5r/hX8b1/XezmRjnGTipiJ5ATXbZT
vZVU+qtWjq2Ya7EsEjg21foPyomPTAjTF1YMyC67wDZOxhvT2XbkK6GMNTa9Eo2GCg0xHwF04MU7
/QuY7r0WmoLq3JOeu+M+fRz8f5H58W6ZMTlJSgFYV9OunLXQHm/xjuW9+OGT8uO9kOFp7nV72HTk
q8MyBpi0SqCqM26472M7GA96j70C7DCoUWlfl8Q7G5MpdEYea5IJSUDrxDuvtcRccInBaUhwpLDP
SzkoproYECBiAx9M+DnMb6LO8yEce2Mfj1o5FGOVYH20PcQv2gGI615VOj/SPZ0izW9Dh4fYvD1V
8fGZ3r3ayhAqfSIdmIloBZF2kFubdJZ2R1fxZ2d6LlAsmH3eU52jGu9VzZVMBWiR4SxSEq8qtMv4
qYtzq6mIJ8XcpG0zrK+Ox3gXQUmyIuhQFBnHb412Msh9q5w7c4eg9hAOD+BokayquhEkzluSpy30
71dHzMMm6BTKU0aC22l8Sdt9Mn69rvb/JeBo+DqSKWOfi9H7uEZLcemhkcr9DHQa+pRCXuzkewNo
bbyAs32gf4TpzB6SVPeNLIQwMi3/HSWjY0qtWxDe7sG2/n9IYVJdgFHmUa7Qa4PXF8ZTW3Eubbs9
o35IYAKnWQ9d1FPQOeUcvhR7CUyzgaPsw2/aAew1qDViAanT/kQBJNW+8PP/9tXYbYYE0AmpSNun
gwc+A8UtgUOD4mcG/AJa8eSuFvA+HGMBZtq3gaSiRRA8m5JVv4iuemqfA0f+qQFSdIBfMY6jyF21
4mmnzliA0edJSwzIHTzS26LbPEZejTz+0fRzb5C5rX3eOZngOmmZmqdiiYdD3ddOj5FUx9SrN4AN
8Zw0VZGL1HKlQkwsjYVE6HUdKvRXNRveuZg42nQlhhYGLJPhHbwH56Ps0oVN4cUApq+EobNQsrCP
zqss0jNcOyPjW5oyqQJjpoY43xgi8YKhdPL+tVq+5k3Eid//JRn7xyYNxrfEpWIGSYULHW3zlnjy
Mz0h8O0sNHUyDEyjXckTSRPXK+djd0JiMximacpo1wOcMHPXWZTiN3I6K1fcoflRaF7HjXvcg7LO
J0WqAn5ojE78EIFbtDzRnrdMMEbYvWjAuIQd/l3BVgPCN6gFNSz8MtqqxWQRmwaOm74UQCz8CPzy
h+jbN5RJDth/53i3zXtdSWO0VYwX0JfQFJemE6jXYE8Mkq3qhaJZCvv4y/9RHqOn7ZiJoMhC+kJ3
1aKvKBCcsXmOZgfB1F32bDrX5W0a48fx2J1GUGRlqrbgeDMWKMVTIJ00nTcOteleNDA1YVsJq6ps
gBCmtAmxof0HmWlxJAsb0wDzM+kymMMdvto+0Yc0JjyEXRIPXQ73gofQt9EVrP4+dVWsFc6IStHO
2KWO6Sw83ozthtHqkPRnrfKjth2qcqDTPQSVaDph1j8j8VQBM/OdjomPeP3RVlXxnGmgVZYf9H10
UP+qoInVaiKDn1LUWOh7RRnLADvBdBFudluU1UB5hqkszPYceV3PzYEFohMVG2giAdcnk9lIwozK
i4IFFGoYQm8LuUd2uV9jyU/6Bhrpxe1Qdf8Xi1Jb6rQWzPicXNcnoadAQlplBz59USh3HcZstFea
3vDixqaLA5iHqYAfWUeBizHIehKMOBMBm96hVIu9rPiBjqRWwGa4KV7mU/iDP1i3udC4ksnCUdKC
zBjnmGWavP6FOOFB3Jd76Sz8Vbt4LYj5iEaXYtZWQ/+kwsr6MCZWq7wk5bfrPoZ3hSrzxWajkgKV
oNAs7HSEQxAJdZaJPlS+T3bKEWTjgLfjiKQRlg2H64NRt74yx37IItIn2CUEWhF6X/FBvtOxRZfe
8vRjM/9eS2L8jV7rCXDR3ufOKJZXRAd2vkqS/TS/hUARm+xYdYtvtVf4wbcR4zxcTrGLCCUrWBqE
WwXdOcBF2TneJB+lOZxT0YtO75tg8js/AjlT0DtR/it6X0YiaxJCVinLkkn/kRjPnyWiis6JUvQf
/PQ1IRA9eAR7MEXrAPb6/DWbwExFVYklTx/8zvzVyIMTZoMV5Hjai95SF7uku+Vo0MWbnpHJpN91
LHQ9tvok8IKL9rAXFOxi+j9QbtV3AVoydFE7G1zz6brYTakSljFBc2ooFx58GQJ96idd9JJmfq1L
UtjAAbhf8vEUhfP367IuIiU9IUG4wKw60DZZz7bksyLJQSR5MxFfDTN6aBKpB39QxGt9URO4+Hwf
glh3ZqAnpuVhKWFDwg27Z1ngMvtexITPR2GBdWWlNfQxhQQ6y94pNmZwsMFKLUAJgGXAzUGpX7w4
kapjfRUwIwBhY3JQKZ6DsjZhAXRpaLxZjtINBSccb/mzWpds7TibamBZVtFAfXbBZ4P/GyXFlGhe
jUa4VanZs6JHmhu14XKj5uoXuQ+Hg7qo33Q1u01U/UUew4PcpI9Frh6EFH1GnMwq5/qh71pv1CLh
rizqH4KomRZAGbw2HTDpHwCS+Lp6Xc7yMT+ccfsoDpMhNma8A/baIUQ6FmJJlb7y1EM/+HQzXv15
XeR7x5b9Luu7Ytz+0IdqMfaihDXVcCdZ5VvuqzeK077GtuHU/vxc2tX3+DDjQWZSgEf0HeP70hYe
BNPpdtGXyRrPIPM+CIu1AP4RyB537WPlK4Gt5ABfR+Yof89+1bsJEDnoFhrATrjFktYDVv5c8kP0
A9v8yit4bJnp+kzUulahTNCWAkBE0O248WA98+SZIefVQdX14tpMFWgNwFEydZ1R55YMSgrKUMmr
IvkxF8oHvYxGp8kN2RsA32zNgFjivAq2fIK6Esm8q6R+btMokhQvLXRrEXdBy6Om3ta/lQgmTIHJ
bhjBNQzIsjNFAdKHVZhKELPAZH5d/S5LRNB4TQIUlYxBUhM0ep8/VZkVQ530iuSJvuZXSIgd7O8f
873aejRi8AZ3tzQDjQCKlKxvoCWXqTpnNUpSXjd+qVqfkFex5WjGZTn9/UgfMhjtW4gyF2OpIkgc
DF+xx3NmWNn39Fy57b7xp5vsLcOWKM91bPnz9cmYi1TlqGpHc0KGgaG/dAeCWFtxQD/vUQYJXnZx
OUXEnJEJ9ebYdqUe9pIXEPFXnoKfNpHOS4qlzwTjdKO2eHlQ3dfSdNSV/GkszFPdZEc9a+7bSHMq
TNwUuWZHtbpb8vR3JgWhx1GsrXizvg/GQIcuiMw4xFeINO27MS6/2gLApkJCHBKEB0xN11aR9z+L
MHzKE/OJyDrvabmVgq1/AWOvY1oYdMVB8uhUbXmI8ScFDCIAVYVnxbcp3CS0F1fbjTueB9zyFZqs
YbSAYLYATEufzWrKS6UCQSS8en4iIAOrOoOjcJuWtJLAvIOCIhpGOYclTcXXrBXPkyR6Qvxy/Stu
CdGJqYg6UOMkMBp+PkbdFn1bhwhOOui2SHsixNNlnr1u3RVAowxMGAHRBJWdz0IEMaiUISk1LEtQ
oAZpZ4ZWcQzBfqVgN0s4BQ+8kb9NiSpByZ2oW7hOAy369Pg6c+7HcojKPy9/vOwzw0AxvfiPCNZA
+zEkdQXl+zOkLz2Jb/JBsZPxvcQR+pHqIVxZnf5vnDq1LTY4roUztjfKmh4Xeg2kJNQb3qQfdFM7
cygkfIA59rPyWj5Fx9QZjwpn7u7y3cwcm7G5CJj7WV3iWzaoBS5ODmRxw5l2pts7gTXcV2fep9z0
hOuzMiGTSAtwt+cUkPso6kyBZX6pnzHv6y6HCmwRh35f+f1x+Vq7QKooLN5betNAMKtq6HSf8AIX
S6uqgFQAlfQWBbWj1Hg2jfCGiLzosq2wH2Lo368SqiXMcnh82OFUDHZQYzpKz//Cn+irkzDxqyR6
TUiDnG0JzMcxUn7lRgPg+eavcuy1IMYyWjPMJpEmh5iOt1tM+ruCrRbguqToBQZ2dSTeMjrv9hhz
wOp+GGKwCo+5DLz13ZPefb3uJjfzNp2iQKOooZoAcfz8fcRB66cwIEhrvPcsClN6vrwHAZEAUAT6
bODFl21D+5DIjkKUgdgDsLDTPPUxvGm/AeLW6Y66G++H3+Mpc0G0xJm9uByqp6a9ksi4aUPJgfSp
IzcVsQt6EM/YBbWXAbXTbPcv6CU2v9lKGk23VhqPlEbsQS4peVBGdzn9YfBbbgaXjpymXog50+vf
cNOSVwKZUNd1uVBAnuQJ5Fc5ApOy8wrCCXWbfnklgzXjqJ+AxQY1UevZ7lDeL0Cq20aVTcD1PvHm
H7hfjDFpIxzlLkPBxiPavgFqX+YZaCDuyQFUXNxu5fb9YRwYpOcmtrEYI8P/Q2lmGuE/8A5LAci6
xLm/SIN9/TNt68WHGCbAjGOnp4aywNIUoXAA+j/6EebIOM6Q+qCLAKqjRqoDTVIB1thn7QMU5KJj
LQm6Hr0WheGWoHGJAcfa8CDQt+14JYlRiXCa575OVbQ6X7E8+YUSKgQOxU+bXrIdYF/5T4fNG1xJ
ZLQiHM2iQdKDdzIKDkFoU+KIMNhN4BrF+MOBUjgPMS8Xp+Z67UIZpz8obVrUoAb1/lBj0J6rdqI7
FgOOyHWO9PNck8bootChjpQhLHsEEcZt9u8rdXRHUQVSg9cc+Eirm9q/ulRGLc1akfJWUDRPkw5Z
ehsKIMcKOVGG9+GYIIMdwXzpIyilrFeWIX2RiHfdtjZfzjow4HW0yMCXJjH3BjZSbPsLA30xjZkl
u7VfD67ROdLbDJqvwhW/t1/S1p54rcjNKsRaMHN9coox0DGD82gcCtceu8KD9DCiC5h7ZmWpDuec
F60WGspW52RuUlESEMJjE+e9UA72m4MOg5Od1OOVOzY/2Yeg907MKoolUmx0Gd4InpLmgZ8u3Tkn
U+RyjrMpxRTR78PK1OXOVCB0gpyGeArWlU03gSO70BGec3u6pxsKOkgud7wKBP0iFya2kkl/0+pk
Y5Dni5HDb405QJS1yM7rJ2N8UoWTmFV2EfCmCHlnZL2WqdSl0cuqZ2SPpYraAcjEOde4GZ1XR2J8
lC7KoRaouMal6PZFFL0srbHPomLXFIUlVmrtDjlp3DJtHmoF+AijvBMUGdxNkXrfd/m+6Od9kOZf
Z90cOZ+Yd3rWMKcqLzQBxaXFxJQMMIgb3nrsdgq7Oj1jggrWcBejg4dWfDwXdQu0CDQsKBZ9phq7
6EAUXlDYcpoGBvV1cE9gW5MFPY/ysa+yBafSekBODBq47kzQIjfekALkqygxayXGD1Gegk6UKLtu
XI7AeLNRpjhniua35cJzgFtabcgGqhE6aI4u9geiqJlSAWzNcAyp4IryYTrl98NOcebaIb7oaEcw
ENSn6gZtE4+3ZHTZl4VbWktnct4yFlOUzRCZZ/GACrMjPYEJQHuj4K6JpzkSrBnEYMaN6TcHfgK3
qQFr8UzSAwh6NeqHRfUyPMzwdhYwE685CybcmkMzgceJ50M2v79iEtAsyjTeMG64z9pOWArkp2Pu
D1ppL/Ihq7lI8FupB5hGgOCN4j1CNGM7nZo2FXZbUCr9pfmiK+0iAfU/CpKg//qbdVn6EVfiGDvq
SpS9e5LIHrbFSis05VMhJ2epClWP6OMdSYp91ueo7kdh6gxV5+cCXhsNWHM57mwrCVr/EOZ2YxEF
qCSKZBh0t0fTrLRzW3+mj+y5s0XL3A+8yeFtDfo4OztEWJR6R7BqgBQrdFq323fVf1hQM8lf3ODI
z7u2HOPqkOxID1qabZ8Is+op0WOq75e/2CX//D0Nxih7rMIpYgX1oX1TcooPI8YyaN7K3xChAYaN
qevDMAaodHgJ5Dq+WKmqD7o0nvGfnow3sJAYHN97iQBBj4VhRIImOkVvZrRjalA7liMca7YHp41p
+/mYAsDxazRaSL9sswVutu7XHtCrAeFSWnQ0KjlnBE9vHlzOph/4+C1ssz1VEk2uJvg9WfSJMrkg
JrHMLOHNDG8axEoMU8Ao5UkMmg5HpgTgFBC4JqOlOTS1hUHsZqO3/s6lr2Qy2iNi0iZA8Yn61Omk
pI4EgPDYHmRHz7H6XT1Ox2Kn/ACPbNLYY+yWxBIBFsF/9G06wdXvYFRrSHUzE4YKv+NUPC0gSkHx
JvttWBg1uE/eeFXRTavUCfAfFGLoKttUFMG9QSaAh3l59Dr0PwEaal13bluWQtlHMXaNBgtWkD9n
n6ZYj4YY5LInFpEldYMriF+T4BVR3b4uaCshWAtivHlRSKA9zAVkRcZrLkROXhS7tD+QQjjW8VM6
ccxyWxy62Xh7Uax8aimrrHpIlFKkQ2Ae3stWi52/WH0aJNTSK9npOyCyVA/Xz7f58jLFD4lM0itG
8zzJNV4oq2pAFO8zpH1g5eUnfVu2vpbHfLm+1rNSSyEvDdwYO5rzWSxer59pUzkkmlBKdD6AbVpl
QRX0JCxlr152Zfw7GAy/aXNrSHnYxpdDj3Ci5koStYPV5wKdGogSl1R+jw3qadlJN+QgnfkVjc1b
Wwli9EIvp6DMYwhaMFO9n5J+Z8y85HczJKBrjkkuDAMYeP5/Pk3XlmZZGoXsCbpi50vx0wiLmzQU
fDlE96/JBG8K811ZFSLm5fvCjor2pmwBtDphrJ0ku3xE1WoQd4k6n+dS+ZkQzUm6+pAJSFZD8kj0
zh+xk+Vf/9ybJTSMnok66u6GRtgdLMNAzBQIfrd81vxksN/rB0Baa3sb7zanOfwLf7qpYyh0ggxK
QcGWHe8TplBAeRUytTdasMjBCH6YCiv3xTuAIYN0QXYAGy6cktLmRcvNsq65ks2Y7NQZiTaDNtOj
UKR05yzC40DF5E904DnyzYxuLYsx16AqdIAuQPFQSZtQL4wyEFwIbgZK6T2x4wxxk/cq2KxCrWUy
PnecwUM+9bnuBc/JUwLKEqzoIlJ9DU7a7fSS145I3yLc5JWqN5t9gR8ND1LQedBq9Wf1r+VOUXu1
xVbUiU7FgvbS0W8IgGz5K92b3eG1LCYtaEs4XTLhWkGM5hIsnQBwERF5epjsUKFDsBGoOyhynfTr
79JMPIZor88wCQaxPh/UyLo46ptK9yKxfRKX8CbpMXyvSrtZ/StXvBLFOEi5VBV8adzpLN2iv2K3
lWqNyde5773rTmDTHleCGAc5BqQ1+wYrbakyWJ3o5fLjmDxrIacJtumHV2IY0+vR6DN1oZE9tDpO
6VBachrcTcL++mF4Uhijk8ysLfuhh3PBxIUKNCL1p2z+zxyRNHYptMoLn3m5DDERMraCiBsLl1t9
SKxQe7t+iu3ouJLAKLleCGamiTiGLLb3SxUcUwSKCNgP+jjaqhj/6CrlxUyjN1wir5i3lYGuT8fo
+CTVYQASYOQALXZkUcwO9di5fr7L/RnmBhnlLkiaNKFKdU5TvSgSzoaROUkA1g0TcB2YvRqdrFti
/KGfIl0GOWKza8YenMQmQGP0FsGxsSddP1b5fChRVI9I4oZqfNbDed8v7cLJZXl3wtjI0I1a3xcd
7qRP7/oFiK9G6HLuZNOJogMIlnBMT1+snhhVNmQxnJsn3tNFJqDG3Lb+6MdusK92cWzp9xRlShat
/pjse9SleRFr85AfP4B9SybZ1KRGCaXr8NrKBMHqiozTKd5WbJXOfIAuDIGCsU+cvNKLhaiYJwDi
T1CIdqoYP8tcuO1UObGCVLtposkV1Uw8kmFJOYq3kbOrBFkHxg0wXH35vGr7LhYJCNnxkA18E2xB
oJyw5x8Uhbw98vr+G2r+WRrj8/IwJHOQQ1rtFvv2BjwvrZ0/12/lWbDBm2sPdr0nz+mjKljlrQoS
XXPPa+hdOsTPP4G58FQO9KwW8BOK1pW12jLEO4PrrnhCmLRDnUsTAEQQQgeJ8od0p2HtTXSy2xTA
n/1TOByLt5k7KHj54gOyFgGvqEEwYYclis/BuO/G2exzOJFi/g00Xac2Ol+Um1PfSraRpnYAaNvr
NrqR030WyXxQdWlCeVxE+T/dr9o8pb4Sg9dwccUO+2iZLaec0emNHP2zTOYLZqY0pKIBv6D4FCeh
ejQEoAhSZjZiG0c6IbPwoF42vuenm2W+p5wvSzPWMgqx0i6rv0T5XRhwPAH91Z9Txs+nYopoeHMo
eWngJjXMn5mL+sOUb8FB5w9Nv5eLcHf9w21Kw94UlSmbOgucnddBXeiVoXqzcNPMN+A5zwUrlwHH
OPy6Lundg7EHM2Xw2qMlLyEZZrSyiqZYa3Jl+c/04v+HGCYOTf478R1iGMn/v1hTuWzN0pTwQzKj
nAHRQp0kZMGAeARqgGp+MZXktrYbLSV2O6tOojc3VTkCKnbWOBe88fL4LJzRUmHELK8CrmxYxuQM
WMGLf/XYjYsscihcEJg42sPyEywi12/7ksJEVlUVD29ZUrbIEUVVM9UeTQWvAa9O/a0pLb2wMLru
lufMC11yEw3AhFwANDAXVn1XAwqTvzRKdZX55J9+BJOtdVMdhFIqIKgAVvAb5mt+LtgC/oWHiWZV
73tJidX50ksHnDIrs7no//TDXpPPZGxGYHZGhJUir6jzwipJ58Rh5S7quBMaYnVBexyIeTOEykuU
i09SU09WLJYhksnaNdsUwafJHLGQ/bgL9tJA3CXSnUUyHHAYhLaq5kg7lDG1ci2RrCCMv3SVxKsw
b1go7tDAchWoJbASx/iDJMwiAeC2+n+8XH9+ig8AhEGILODnOsD1JYfxaPCGbjdsBnuGqkx0qOcl
TKNYknEYUgPVITn1RTUkdkFEyxhTdxzIAcjH99iZPxShWeLgaC9cV9+teLIWz8666yFJR0yg63g4
p9+Axo432A2FcFmAR1vWbnZOv3MkUl280JWPA5vMUx10iWo3dZL+XsnXbGmXn1U3s0xf2RU2Fy1m
I0SrYAAmmO1EQgs4IvyaVZUPsxXiIrQtwVeNd5WIVXnUBlBy6Z1SdXVaIADapemANvuVTwKzZZZr
4UwU6wIpFpamIVgroUyX/a+aokB+14+AgQT5b7LYp+B1fAJQxh1vNW1LmzXUoUURmwwYzWduuQz1
sZjESfNCUlppG34RyGs5ms96fpgazmNxo/eNggQGpQnIlkUZ832fL7k1xphg+QntJQMIowpgt4ID
XlNIbAMHKKceVag8wPsheegw/wlaI45OXT4cPv0AVovNVm0qoBFgR+Q9qc6wMVL6zbHaEV/wUbgM
uCjsm/f7cWRWi+tCSJHtiSCgaSpPSrxo/FkItaVWkQUEMs7jb1OPVsIY926SBrj9Jo5Hu8HpAeAg
78w3vOfXpjMwVExXySikAbmLdeOtWHZBooO8RyJuKigu5pTbs1xnrl5h5i+bX9NmMGyz7ESrLLrz
0AngVa3OZV1zeilbJ17/EvrB12ZbtGZqiAIA9Vvd6hK0otvfFVYAJu3QZoFdCk+58fW6Em2knGh2
fRyeSZvCsSeLkKgEM7DD3RIvtyJRzmZj8rLprVi5lsMkSV07GWUX45KLH9n+7S2yx1+YCbK02/SJ
YrzwN3q3jGMtkHGBzaKNcyXjYLocjjZS08dcq17+4vKM9zcQBjUIm96OYgIu5SxWvKG6DZUbYzq2
y8N1EVvPEFr0pO+sdxmMTiBIUliXUPG05/rFOICu0SmfpdAyHnVf84p74Y5Xzd5UiZVERiWwehDF
bQ6JKkAEiwSrZyUSF8wTc05G7YoNieuTMSoxJCBG6zTIoevklJ9s2mlfqdNEJcTHNB5374Z3MEYl
lLDqQzOEQOWMEjaAVEyQ7T2bducCJdGJDiBzGIHPwXHTWz5zfUwmHLZhVzUTGJi9qbsXAOmq6Dt5
udFT3U4xvXD9TjetbPXpmJCEt0chxBNOmMUPStzdRiUcc/2tMsb9dUHXrxJ7uJ89VaZMY4HsW/Fy
vX8E1a0jqv2bMao8kslL1hyo/cftXfC3VJhNGoYBJpa+yAdk+r5gR9/VB/Ssdrnq5L9UlxxEkD51
WNa05mMI/rXqFWvk5VHiHHljbevzT2HiURJppgwYMxBcn7EOcQeqcGdyWqt/zu0UOiSAqmn0qO7y
+x+bzuyf73rB7lITdcAOEm4BdJsYbhmcmGQcNd0qmn26acbRmHOWpWYHGfJUHdQy/5IP7REEHU6v
j6ZTTaprStMhwcCPg5iBiYy4dEcFKdYIyAElD89L297NHZDV+zq+1+r4xqw1P1XHX9liPhQGj4Kc
p4L071fBsuz/H2nXtRw3rGS/iFXM4ZV5kkbJkuUXluTAnDO/fg/Gey0K4g68vi8ul101TQCN7kaH
c/RRl1pym6PTEu/0pDNrjtVMwdp4ykZFal3NgtLorhHjhSc88RXrAU+05pMVNERF0xVJwvgGFbLy
nSxOJVdibvRSGpWeOasz9bNkJSZ/YAGfbL0L9JUwSoXjUBT1XKxkV5eQyAp4c4xiV0ycFqm7Sg7t
qGHN6LEkUsFVUo2cnk6QaAT7FOUFKThK3d0ojmbXtU6cMb3K53Q+bulqiZQa13WpFvkEc0vIKubX
dC/vRtfYV3chc6KNWNNrR0dpIN9wkdTUWJvsNbscLK6SB8u7Z3XkbyXPPyyJVkJubANDSGTE+aPT
vJDKBFAkbwKQUeQ6cz50K5P2QRzlJqUmSMpsvIgT9yjp8E6GedgWVQK03MA9j7ZilYWpKh57CF3c
9JZkohqVAk0U6E6YeMr6Zi6Jt3QxfeCLP0MCK6c4olM8yF9S4J5GQLXLj5OD7r69+Fw/hOfSKe2R
s0afBXO3eftXH0PpEvheZICr4IAB4mwN3a+ehSu7rUHvq6U0SJezOell2Nxs1+0EH3B6gM9iV5i2
nzirhVAa1OZjV3clFoKRrWPot97go1V+F90QGoi/6IdgnSKlQkiLyVM/NggPcAm7Xf4tBgJMc9BO
hNtPtDEw+wMgLreRdz0q2XyS66t1UrGW0HOaHi5knTY/m4RuBLxkz7Ez7fAgtyuwUwOdzI4f5uMY
mf/UY0OMz/t5kvNe+aSF6xHR6jhP6dzFpvpL88O7yB40KHDvljvJqSPMC3M7Jn3kVixtiKoBAkFN
0GS6EyQb9bHLqxR8JkABEmzhIGAizgQ8IYZstXvZTnfV63iUf4yuth+AcNn64Vv5dn33N58q6M5A
hRENKagxUqduGFySpiVOvbGrXQyweKECShuBFAHbMcL6N23H7GfbuqJrmdSJg6oiFrMexqo4qrOJ
ZlHwWAOS3wAMLKjLnvTO/AtwxK1ruxZKHTP6q/VQmXHMXWYFd/zTeDOfFPRZG2gxkvEuG10d3VT1
Q7cAFutfnmcr4XTHejuFQNsZoeORFL0O2iybSAD6pVa5jOPcusRrQVRkwsljoXARVqmfBpt/Kuy6
tBTM8twO+xYEH5mZfifTnoC1AtAGq7dpo7UP7913ZaKb2LlBGSVQ/uFt7coN8oetF9j8j+ZAZlqd
BGPBaEZoMf4Z24C3f55OIHG0i2Nwwyrkbr5A1h9CRTAFt4hzIMAjNXbgzTfVD3KnuNDkBKuXTaT6
QH3FHwE6etKfx7PhdYDHUIFW82zsWA0wDL3TKX8086GoDDw+JcH1ksAAQ9xFwm6h28rOr5dMuaVO
lrM0jgqcvB5ahlIX1mBkz0rKP8wAkh76yeJToJBr1ewN2viFoXfEGdFhlYHCAECeDPCiyJR0Dmm4
Wkuh4CNYAcu74UhIo0DI6iY33MnwRFB1ZiioOwyxW5HqWizlIxutBNyrBLFJbBY7BD0uYM3QN2CR
mEdHrBXfCk5loUcyZOZVt63Y+5Ipy1nrS5soMaxYpPySy9M4PzEWt32i7wIoM5nrUaxkGm6Tnvej
o0fDYMZp6c/9zNtCGXmjVJ3EPG7NdM4Ts2nUx+sfsIGvR67z+wdQJjPsiz5O1EtQ+RvAMwbprHYQ
VYDDBT6Z+WwsaDKwJ9LbfWPlZzKAxHjibka2q4+gO230rBZjdCfILgfvfyO5Q2TihAcfo/Ku+PWC
e3WLyQpQWIM39PoGbBVq1xtAgycaaq8O1QQP/TvbhUKBy1nfkQFFDagD7xrofhnJoG1r8WfLaUDY
IcxbXeag0CR/3npAmMHzhF2G3Qy61rtKGchQiBdDJMHl4A7HxU4RaYm3emIKz9pBeCa4VRVKiepB
OCHPOx9Zy2SYC4U2ivEYj62OQ80lEMr3mI+ZbsXKjloWVil5HF+xSwpll8IgLRNVh/UdLU73SBTN
AS9NNswSIKmm7LPefZsZmfXGUhYpbNEiiqyM7C7n+Gbej7Od7TT0TqU9YSTMHnJkCviv02vxpGFW
rblvLLyFfIbeMkwTDcKZxLMyAFYcWoRWdc2tTxgf5m/zowAaOfBc2Jk3a6y7wpJJWSsx4Sujb6FR
5A1fgg1V31VO55CgCoyamANkjtdvnC3BXQOGGzIxiFwpA1xFsRhLI+wjkANcTIbvA5TxotcIODGG
zbOq3xsq+0Eatb5ekg1Ej7AF6kn7XtxGlnTIvwBCLHDTyJ5tUpzVbwrZVO8Zh0l+mFLhD4IpK1yA
1o1ryl5GY5xxjnajI9gSqH75xATgFZh+Rbvz0CED+ixW1LqlzGvRdNg6GKWSGMlAYhek3mOb4GlU
/uBjtMwRHDznZ5OsvDyPh/og7vs9j87A68vfMIgfPoEKaAM+16qKXGB0+VpCFpzRWvOIyt8PPchD
czbq26ES7rQuVO3rgrdeRh8kE/VbvQuHWVe6SIR6FYYp342/FrsAthm65xurcQYHydyO2R7DWi1l
lttCK/uIJMIEcXGVHumS4Dng7sNWMfngMeAbcype/8t1UrZY1bVUHATY4mjXOzxY1geQxVoqeDZz
t7CUXXFihcRbybEPW0tZZXkpYoyMYmvlU4HURuGin2SnnokusR/4jIurUxZZGMELtSQQNqAnWuMB
Qx6OCCFiq+oZ3mYrYPqwLsoiYda/T0YOW6nWmLhogm9cEr3gHZK6yyg1Ztzniwm62B/I5L6Mk+Gp
EpqcyjG4jwDBGvShnda1y+fV3qiW26xovbkJKlOOgkctBqxmNZ6qNvOunz/Z6yvmRafsGsqxyVTW
SABIQ2236gSDLSh+yDNRj7diDhVcmCBFMC5JD+rUxaLr9BggjIhtYn9IwRjSygfBJ0NFFdKDdvjQ
WeHjbPPH+Lv4FqUOa0x2w0V9+ABKE/o5BbGVguNR1J+10KD7y7++l+R86b1cr5A6/ygUh3EmPnDS
vUA/JtI5U90SzVjMCgRrKdSpBWhWqztyauPeOBeBSYbRcjS6zrJD6DTgAW859/ritmzTenGUHxLm
WZ9bFfcIaBqnLr2fo9KNy1M47mbxV4hRhKRiAfYw9lOiKpacUYEnboLrEzjNC2pUfsccRV8teUHY
boNO8uH6Ejda7tEd9K6iEuVt+IwLk1662EISfkdueulBFQ/MBpat4GUtifIuGJSuOXnpiFcXkfwr
7CAxswOpo4P75ZYZRGwZQYDJo7vMIC1WdNcDmtrTmNMv4jBOFHgCep4QttwOCCF6e0GzF57JoRu/
Xd/QTTVdiaV8S16VS6znSErkOlphppteY73RtszXemGUURmmudb1FifGtfsaLBJp59ch8xHKWgdl
OepaT7lZwHVT77qdDAzJ4+9sVnSf/8gcNJIaTLSCTSe5XhllTBpOwAMtRCwwuMVjhcQGchp7A5gQ
4I5jjj4wpVEGBZD0GdcUkDbuAcPrhvvpbrKAiQU4BsNmhe5brcjqem2ULQk6DLdpPAwlwDkjazgS
wGTUiW5yRx/N3KrQ71iD/Ll0hRpPFrAYu6wY5PqFAD/zx+hO7hNdkroRlXNkyOQifskBdo1iNH9f
xFzN8Asbg5iwK3/ugUjPPE/pQGALoT9xZkaP5Q1YMElyNnQApYkWwCPv6rj1+XlAUoH11t6MStbC
KVMTYghbyTB2ClKSsgZmFsnFPkjPsU+Sop2P7LBgEkKIDEy4Sm3JR0LF2/v/5D9We0DFtpOUIe8Y
wn8ku2Av+I1PUht4MDD2+v/QLXSUYtBFQ1M7ZcNFYKDpi4CT7dzemR2yyxJwpt6Ut+VZvy07QMCS
1RJO8wUO00+V0/wvbZ448PePoPYck4bZPAgzycP/5hgvHkp0nGRIHSX+cortf4ptVgLp3c3EJZEb
rDqX2rtsntF3qcitfd2cb/tHhG+CoBs8KvbUvRVr8O4KkoDapz48caaxTJWpScvbICN+LTBZgCfZ
0h1iEfNpDNHbhv6PaDoWGDS9EFIdb1HArH9tdvyE5ujQS54AG2WSXkTlL0aYt2qwOMZ3oZQulREn
y9HE6652ntHulgPWKdzrCFgFZybFSFbhYvPRuRZI6Q0et0ULGj+S00hri3S5d2/Fm9JYGnHTjuj3
g8vsc98Ms1arpHQHIAs9prVbkiQjXIVk1j/YSX5YXUb+FyTR+WOxL1Kb1fO+7Vbft5cKDzKul8tF
xWojLfdk1bCk/pGhNmTDPoXkMshhNF0FURkN4dJx/ChmwM10OQD8/qZgre3oXjQJACnL1G7q6EoY
5UQbgJDVC4nKJzkyq/4hGV9F8f6/XBF1B7upqBNhwGkFJ1IsrwrUswaztwVLe6o81lzm9SVJtJ8s
2jbrhgBL0o2HrufcOeAQhbPm6j9z5olwkH92TqIdJC42sFsL3G4yFalnZnEeziHwoapfBBcwteGZ
ZJONb729OsMQACUMZhK6cwVET3XdNTwOrMK0zohCdCVaKUaTGGdGDv6zFr7LoRQ97uaSD8GT7g5f
w1/pk4LRmdvCXQ7NQfD6CnEdZlufxsEsUZn9N5sivwsnm7BKZHEx2GQGjjhE9Oz+7q7AdB08EUHi
lQ/9wWDAF2ybzZVEKlyW65hfdKI0857fz07uLL52L53KXXKJLFiE1Ux5VKhchxIwa3WssLGJmc7s
HFSkw4XVkmB4szo3yA37dJro/AMlECAFP/W3jmOSJBIHrSEYlpIPFlKg/LGLNNsx+UoO5Qx0ueqi
QIQcYpd71ZzQ/+NcKKSdhv8LRsfNmHglj/IDXFA0gOdH0KIp+Sngg32EF/Ykgyq7nQqXcSWI67y2
idSVEGJpytQetp/fx77yTPpxCQ9hifFHVqy/1QWsYmzgz4FRN6CpqnoCy9rv2gSZqyLQc62lvZF7
UO4ANGTybxr+ZDMRkWVcWyZ1FTQ5adoggWqCmsXqa3SrR7x5fSs33fdqdZT2a03PJy3a3lzQndu6
0FudfBIFlAcG1Zam3XVhrPVQLg7cVL1oyCKudrZXptbUxZmxnO0YaLUeysGJ6WQEnQjNaOyv8p74
7NsYaRjyGG0sg6kd2w+Gd3mXoHdlHxtZz0eQRJNrNtmype7xPiIoOT7/5ZJU2w0odyjWAMJKcJmw
iTK3o+rVB1BR5hhE6MJPseCql3+FfHysRQ4Tp2Hog7zuvgUJaZpmBwEsSt2Q/bp+nqzdvhih1epl
uKYh+m3M1F8hypUu58hm2thxbjX3eJBiZsysmOE8Q48uJn0lVu8jfRAbrDkcbd3rNVtyew/ZRK8V
bP67sg/iv5g+3ixorQzBZTNWUqUZ4Ch8DqniXbWr71LABKlWJljlFxlzlkTDyLNQ2oVudrdMZnFX
eeKB1aG6rXB4mkrARlJwV6jzVmZ51o0YF1Y6y3vRaT3jJnoLbtO7+RQ76q61J0d5al5Jpid0l1ux
YDyRN+38Sj7lV6qa6wEfI8HOqwkQIc+N1puhHpujwKSf3LTyK1GUSxFrzUj6XiN3S/eEI8I6MACM
dn8r+sxmoE07iAynJqhgfVVpnF9ZmRM1M2TyQiRj9S0Gduu71lsOqj3hwT+e+UPY/0UQudUmopLU
6v8Kpg2IqES8lBLGPvkbKmgWsDct+Ew0FpYIslBztwnYhXzPuLjklD55lpVUSouS1AgUocApTl+B
sYMQi3QHE8zYzGEHytuxyEoapTOZoCWKkUMaGXlozfzbZMJ1HhMf+cFblsPeVtD3DaW0RufTOpnx
nnNbqfDHJLfFERS+mmyWGWPG8QJ1eW0XqTCk1QJQ1E3wZ0mIOi+wKDzUVu7yLHVUjCNLNchndPmm
aESzXuaTIMdoqxx0PxbfVOOpKEOwwsJGzMpj3mM+kuse6pk/1jEG43TQAYrfhT43hbhH2U+zuUl9
CkXVHIbSKkdpr3a6IxWj1dVjiLigPQRa6zXi6Mtdb45Ga4kJupAn0RkBB64MaOur1UNaKHZppGYv
i8epu2/r5XEG2GwyDWDiNOw6A29pof0EJ5kvVbnNJ/Eu4b6LeueHXW2Bf8aNl9EEm6UYPKbGKZ1i
87pibkbHK02hgi2xFY0658mO7hTY9NQjExZscLtNB7ISQwVWPWhbhYnDpRtrzU+FCf0JTLD6TzIk
Hr08fxjO6e6hXokEXp50wnBOgNJbIIN4ErhOAZIB+norfYjmffTl+vZtytR5SUcb5QbqU6AKqVAE
feK1SmXV5aveK4wD+mQnyapWEqgQLkyzKSsKSMiBahvynRlNiTNXkiUZZCz85/X1fG7go8RR4Vw6
z2qV1UnqnWpH3kv2gpEJLX6sbTKTkoL9WxhNtCMhBxu+XRf9uR/5IhrN7QbhCMa0Fkzoyt2PYl9H
XTEmXoPwIrLSffkaLyZUBS3nF2hiUwHiqKN+rY0LRBABtoo7q+TN//8jnPoUSl2L3KijJQQZet4e
0/Z1klQn449t+jznoBroBDOrj618WjgF9D+dNRugmItSVh6CGM4P1o76CuqpsCA2GtuZSzw+s4Wv
xFFFLgDTjlOEhugOQDvMSs+nJlZKIqVsSqy1XbtA2WQvvTe+85nZvy7HAh3/4m78KtwMjcm7JQZ5
0Qpwgi6yooLPXQfUB1Dqp4xjrE4DdIBEBUD8Vvd6ZVU71eq/SM/oGHNGN3sNF1f/mvjNF9QnWZAz
nyPsj19AQz4I1WCk4YQoHr2Wdhpf8qv6C0HaiV/GI9rxmUNun7FbKZFUbDBWcZBKI3ZdNdp9Jd1O
cQBOyNaeObfMAblcfc/a2wgbEfO1ff3SfU7lUbKpSAHlAWRBBwMJGDe/EewMiWwz/Vb+7A6tXSCo
Te0SOezIZHWrSduW889tp2vcGhgB+jbEosOnwRYtoJikNp86wWgVqcWD/88hNid+Se5rF3A/mDyr
vhR3pS1gnip0xfvoVHzhD7KPWSe0q7M+j9iaK1fPIF+/skXdPIhKz3WJlxXnBmM2IMpugZB+ffM/
BU7U3lMGL1bbFv1y2AKtOs/Lm5w+A+PWUqaX62I+R7yUHMqa5Z06AAMJZ9yBOO9SvjVjDOXDYy2W
6qIb0WpcFnPe5xCUEkoZrzCWhVKvcZNlr3qU7GDXmemOzBY0qJqyDDaxS9eOi7Jbo6T3Ya3FqVdw
2YtkRL4ktG6jyjdR3QxmOJZHqTC+MraVYZ4NylZVghrGSQxLURybo+aWngHow84RLHJr2Gbic2X4
w44Ci/ujToIxCmEjSuFeisEg1cxugUCwD29A/eXETudnIOe6JfRY/cMIWhjDmzz+mGJa/79a9ic6
nLTOU32uoE38fhpQnZ78AQ+nPiZvJ6Tk5gPrLn5OGFMLp2xUu6ixUuXYaMVsjum9DJGdmZlcQ7jp
/oJHk7nT1IsmBS2xLM0QCLwx1ezsYleUAMuQPVLCAdQkohEHJdSzdmeMoF3C8hcH40lfWCu/biB0
nrJC0Og6CkMedyhZnFCsvaws/SqJ9otmMBzBdYOHHoOPylUG6G8SUihXUT+Gya9qPicFi/+Yua+U
IcIsd8kD4Sjxpu8D8kj63gCgUgNY65+NbsZ7Dlll1TDnY2mLIJQ7AQLb74u/qPwxPC5Q4qnVtkte
TWj/9OY9poLNEu8eUhUAHhqzoMMIaXSesk2xNHBCw1+UCfkjxBNNisbsjkNQpSFVmd8OToGR2ba1
VB8IG2xoC4b9/0REC9R0fuoHqNH0HbQxZo1+jtJSkShV9v0jkuk+O4nPUCc6yTJxxhIl4EF2o/g1
RYWwlRytv7tuiT7nBz/ahcspr5z0pKptapCEKxm/0d761NTcObYyl4SJyX2L/MridL/aXbIHBtv4
nCKQYCY/rscxKEx+VKWw66Q0rfBUCFrdDtT+NM+cCeaBc9lUh0IzTHXRHrtW+MIDUH3oOnCZGV5n
KHs+192qVH0j0h3FKL8tde3F8FaiOh8UIEXoaujUSYBsSnDsSrBUtZOVNotiVuqwK4bZCZLM56Xu
1MT5WyQZViZiyoxrd01feiVi5GTgv4Ilxeva2tXy0UsKNO9WxSHSce5Ff+5beSfm6UHug3M8waJJ
+kGV+zu+ljF8GkZ3ZYZE71zYHLITTZdj9Ee70wzdU2PR08bOwyzfWzNFt0MoedePlrjOT/4cA84Y
tcaMIlpXPm5quqSq2EeBgfyVgnGcDt1HQERjJyHJ71yTQxn6uogBZBFkMexA/aq5iz++/J5ErB/+
4h5uBgyrVVHmfFDVvOrUIoa+kjJr6ASPPKAzBKtwSCP98uP6JhIj9nlxYNUmPHo8pm4+bmKkxqG0
tB2ALJT+qIKkKZgr9DnMLhplfC5i4FxuhmDGuzTKzMmDJC1JWWFiNkvRkxIAknCojId0wugLp+sH
OS5ms2oCFkjNdnSwEkyFYcpYVapUp4m3nIud+EQoGjA1ZmqY+bmwbLN6t7afTO8CVSoOWwJRqAW5
jb0q2BNMwskvgYKqmfKL+iNwCWJybje6k3zJGdM1m0Z1JZh6J9adEg0TD8ER96YmkjmUv5SlZwQC
2w/glRTq7rV5W6dNB7URzgNgLQsbXMAn+ax5ZDsjJ7NYmBKsZVGXMM7reOYTCFSQKB3aB6X8JauM
zPGWdso8ojaFV5EipBuLJHQWIa01xAhveK8f0S5Vur1QHHTYwkKVgEFouNdv36bXXYukLoQgN6A0
SLLE0web4FjB8Z/j/XBA3xQ4G4en5anzWO2U27qp/+dVrdOFujEDWyU42Un+BKNnjyMCcw+9yJb4
PbuZbd2vbjqr8FipO6ZYyrKpodoarXGJ0JE0uUc3vikdQJFpzm5r1zvRHNDvx3r0kR/9ZN9Wa6VC
1lzWl6oosVaM8dRmJUQnhcsZVu1zLzAVY1Aha6iKLSBAIaSxjXNfW8a5fVXRiaujMVU/69/Lo+hm
N6jmM89y0weulkeZb2nssjKKLw/o33gyoxv57L4VxhvjsgGrICpbFhn8NlhgEE+OjhzLnDuS8DUQ
d4z7sOmOVuuh7HTacO0skDhY9vockDXpXnwJnfkLYmE85gYHTVWWUYHghvWKYujJJUBfrbCus7Iq
5wDB/pi75eihkZxlMzc9+/vaLjXklYjK0KRKJHnT8Glxh8caCjKYshmpGMsmOPYs1We9pC6h8Upg
mohI6BTYTNSjSlP/hgTOW/V1+Up4nhNXu6+98Z4AtcTgErFRkgu+14+5q7HOlHicK1fw8pmrz5CS
uMkLHTqqnBuUcBP4QtKvnd+yrwPrzXYpH6xkGXJqSOmEPeb3KO6Y7RcM98/oxE/umOM+rOOkLEvM
jUNWp1jW4CIFLjvhvjOFu87BYx+pnf6ZdZyMZJkuUlZG7wZQO/QQSFgo23sy4D+YXGoSrMPxWWVM
RzNuokhZlp4r0nLkIC0MeifJBrNOYquZe0vUUMcIGpNx81nbSXlCVUvaySCGmrSL9jFK7sCLMoEj
MCNbpQGfgnk/tq88kM8V9IoqgkKFFBka4/hmwaOMy4B5Xp6kmrGF/0ed7F0C+YKVNoYiFyh4VRMV
6XaDbi6xA6wcR7eF6tJ/lDjNXXquBXP0JRbR5WbApL/LptSzzSYhUQuSz82+NepJ4k9q9sg4M9YO
UhpZxGOn4v1HUmDhfYb213gf7PgdySt2Xv/cfGFeuq0QDcSgf86M0soQhJpFTmyoYoIIGTc8/8bd
i7eBP+x59/fUABLVUJaZt/7LxVIKWsUowMrZ8juzGltaaRJAnIuLzywQjee3l2kbhvVkbTHlEBMj
z3OZpC/6+rVYJmvmWSVxhgT6pTLNitTIGi56Go+T2eji0yiz4CtYMqhHSS4gFVyR/EeEmnAjnITs
jXE6DHVXqQfJXM562ZCKnAxIkO447webJAWke/VB2re7BcBUTGXcjor+KKNKGZAkKhcwZSNm4PzJ
jTHYMQ9+/8K/YMC7RVmqduc3RXMqzgQyF2O5m9b5PUtAg95nZRgB+L5MPExeeRi3w+TKXrsvT/9h
xkm/F5a240ZmSW7zJN8F05XPIg+Weg6QnogmDLq3cmo2hfTj+upYMihtqQW+VevAMFxFW3wuznfK
5F2XsHVyhDGFB12uAjgk6laNUZFFSYt0QF1pNypCP7OOIzTmqOMBdPCMFzn5MTr+kQVZAwEPklQ8
/azsdCmp5aIhtZDUJ0CoORAIIyY+6dYNkAVd0IB8iOGYS1vUytmgFLTIvSgj4yDdZ+lLN73Bh7P0
bsv+roVQFn9Oo6kYUNHyVAzBoWvMKlNTr83aQnv+iYCGl7tlsUp0XOIqsmZxNiMgALDzIOcVAEtK
j5QoAf6R42GCFX166FWgQ019w7uREeh21RihnQGif9HS0VIDAU/2EgQUlRepxc/r6rP5lF1/CG1t
arlTtVL8bW34xazviof8JN4mzykQeQRn8AJUMnWzk+3rkreuxlowZXK6sBkVY65gSLmzBGzLxGAG
YiwR5P9XetR2yOaKOUT8ByELxX4psfgfQO200By4Vx4jlind1N3VwZL/X8kM80UdOA55wbhHv0if
WEnyS1IZMywsIZTucqMqJSkAsb3I2Heg+Jk4AEYJ/xJ3IYMkAcRbEkWJrpGpXRiDYmbBNeSADKJ8
SyvDFLXH62qwfRNWUqi1gIaCAwMIpAQnEgWJtYkWbwwxSk4H8mDmdPdmJLteFRV3KeKS5ZjWJFlp
ieDyoQkE/FK5JZ71xwk0frKfnnskHlhzQJvKqEkC4Adlkpij9J0vBLVD4xRsZ6Z9Efji2EUhC3J9
M5kpr4RQGq8NmqGIYYg+DtToFzTegpLgnj+XRxSGLPE5s5jD48Q+fHIJsMhgxwEqKMZuP+r7YLSx
Viu4YwABImGsVf8knpt3UeQ7s15ylzraFWm0zw4CGbjwdRS4w7KABY1zh/xenMI9iPXwwIqtQpg9
GfBi6BxkWZNNf/G+UJqpBt0VQdt2uNhCAtCyCViCUyneZumkmO2ogNtKyM51LjEScls3XRF4cGxj
BlH9NM0lVpJRAS0f2f4Zk4bFc6vN5qDcXb+DWzGEIiJ7yguion9q+W+lpGiaCE+RrlR2av/NGHor
jr53RmJfF7R1B9aCKGeThRqfVR0EzSp8LodHcdmyHjesxVD3LB4WbWxL+OwLLJhtvGlvCegrB4wo
8/b4oMKbPYzMTr7Nc1ptIXXxhAHtBFWKZ4FgnJfoJlRUU+H867u3aboUWBDQQxkG+ePjXUvzmWuy
fobL3A14pqatuexqS3iOT/NZfQCNZGbqfnbHvSwv1yVvxegrwXR5e54jcK6RBhFNSUxNgZgKssef
CN38WGYsc3Mr31dJl7mrBBkOYH0j1VA2+2oYHsOq8pNsZgTOmwk2ODeYLvCayYZGOYJcDnljSSAn
Oar73lt8gn6IPqN78Ijtru/fZlodhh/JdQNXmdepd0AEwIJqiaEeoyW4YW7WABMZ/MpRvBbIzgTd
Yn4mlDFsf/d5ngdCFVnXZMVQdTTy0EpTI7MekezX8H3BRI+AxkMzPQhANYlsDQh9vB0duqfwxbgU
vP6iDLzlIcDtCLgJQ1DBDEjOexURldqcLfGMMh554GF67bwA3fludkX01Qov0y1jqzd1dSWOiif0
aZh0jrgI0Rud1BcO1VHf5z7poZI8QQMaIqaobANVWve65E3jthJM6VPH50OKWX5kHxRQxemvysQw
0+SkaOe33kjioVYbmUvR3KNRO8Bkr77/PdnLeRkbrHlzIRgd1g1MsaA7nVLWqpK6sOBw20kCIr8T
DoRaWX8YnkijX+CUvnh/fec2wxYyYv8fiZRfkFTgnukxOnbqX/mNjObY2kuBYxh6y69xBzJlm5XF
2ayiryVSXiIw5lpENyqpcwmuAHY9/bZ6A7CgSWpO2YlnsZZslkcxUQceEdRNeJGOk/KgzzFXpyKd
f1eIZg4I0twyrDA2Az/cDSiiYwjlJ6u7e/MkdZR/NeCp6Dr9kM6NSs2zBv62FL41yV07tybj5Igu
fNLJlQTqtvFqpuQ68XtASgr92tPu8eox1a+oAzErhNtWdCWMumGLXiT9yGE5JLFO6C1QT3MKRO9g
/kY7G5mm5/YEpZHVA7FZfwIPw5+NpK4eJ6eZIlWXKwGYctGpPVEys86UR9CemwT+RAK9Tv6A+Qyg
5zjNdyUyA/RFAN3bY+w4EXVtxyl7XglyLeU5cVs7IbIBiYl2hfiO8KsKmCMMDiAMcDGJvGtOTNGb
lvx9FzSqEyQTZmMOSQdw6zRH0eq94fBdNUv01KH9l7HOzS1XeWS0BAXBL4iMPlq7AmmsxZChWfGv
yU1LIAWTzskvWQLkhBmFqdjF47pCD678tfq1WMYe8zq2YavO9f3eCifXn0Gd/CBNHSinMSDEj/ct
QcgEsGsX/UyHgHWVyILog11Log5WNNKi0iKE+gBmBk5E4WaiE0gmxqAIFECDv1sS2m5DzuLVPcsE
b2nVSrhMHS1gfRLQKmGZwdSbA8b1Ev4mlABFOmD6NivNaX68vq+bwSxMPg4WNIefQfnjbJDlnkfi
qczsKnpNGtURugrDVs4k+H1Z2F2G4vwxB/0X8GRMpX7qx6di/KIVuakCfJbxOVumcv05lCGrl46r
JjRvIQ3RZ+Z07O/QskqKImTgORi86RsglBlCN3VrtQW0iucthtvzHI+T6qWfc0tpSrdKQ4xI1v8Q
OqxXR2mxphbVnKQSAnhBuKn0+hD38k2CYU0dx2ONqvxLyxsXHfcMuZvpxbVgSqmDEt1JSgNrNVqk
u4pQMmoOuC5QqN8HaNwv0PMMalL1C+M4if/+dJnet5YG5hfnQmoSkGl6ysPkhshVoy1PadGjwN0V
QJIr/WBh3V/GadJ4/LKEBgVxQSGjQ/dT8tKawmLPoZV7MeZOshvjZ1VaFQagvX8qp682mcblV+J+
bvgyJSktwZUtgiBCBlurG2BkOSzDzLgodB5LieOkVXU4AU65r6pnI3hiHN2Wl8HEuqZJkqohPU6F
ZrGRqkGD3IMXZDaGpY5k5MKweM7lvNKuPNYl3Iqq1+LIeldRdcvVczEEBYl2u11x7nxhj97bA7NV
jbUs6hnUDPCdiprEl4hThvNMzqGX71Q3P/+FSmza89UmUuYsH6IS9JJQxlBDNx7IOarcCjBHA3y4
1tZNYy+XJqY5696KfCAqoh33+ilua8n7IVKmTerBYx9wZeoJ1QsvHOeFkQHfDODXx0ZZtBTBiCBF
qN6RNM/S2llohzECws4vj2hPy37wTPI2lqZQtswYa66ZOGRwhaHZD8K9GOz5/jDLk91oimUUhRkx
Kas395E0NBuSzBtIMH3UzlQKDW2S8Wxo4teGf4lSxm1j/T7R2pX2h03Kd3yPkDo1HoIQCXfu/roi
bKZsLy3Z/7sC6jr3wpTzXCUi760PD0HZ2OqMuZ6bpawsI5zsOC5OioKme42hIeQ+ffIAq50jK1+t
TEskqWhGeIA0PqVRb/XdfklE+59WJ6vI7aAuihz4Ryl9FBqD0WN1/3mTE6b0BnEp035sejTpjyTa
o82JGMdpJyBeQgbYJmi0id0cyq+9jTFdiw0Cvb1/7/IozSvSNNbrEJ57akMrDBQ7ld4qNE4xNnBb
Ad/FUAq45F0pa0KUeFIkelLRO8EiHhdN1s0qyJ5FWXOQU3pUMwBjCQaqosuj8D+kfdly3Diw7Bcx
gvvyyrVXqVuSZcsvDHnjvoL719+E5lyLhjiNOT4PMy+KcDWIQqFQlZWpFn4T9+dqwfTI7V+zObyk
rz4y46xFPoptQreTzJSH+iJe68GW3MapznWHYXwL6OIGCWH5kIU2Hf/jVQp5X53xWrPWJwwWoJ3S
JWA7Ig+LXtmzIHDWuZmqoAyB8R1UBcS33Hx1Noqp1sd6QvUjrMNTCprUWvxZquqlD3kFgu3tfbfE
hGkM9Jsl6FhDPNYyV+8hUVTwSiubV91qMcwRxMNc1iMNIayVK6jBqk41gDYcoCaxMW1V6C9zzqXc
3t6m38tiMbboiqLlRW1qth6oszPjwdYEICwyAVaBsIziaJGTfuXlXpylspW5cdZzFaNm6DLogpMD
5oFhLFvuC0fP6l0HlZOJE73fsJEfo+j7QpnjCQKSQm1jRFF9OY8e7e9FnnSnXsKX/lO3T2zwYKJz
uzMfX7Dmwi1/5lcdVOBU88W7fTa3H4zv+8yCb0ksR3I/IwCmp9ETbMXVdv058ijwOJHt6RetJ/d2
f5B5EKXNe39lmD2Tk9kupYUzSeuhCghCOo/K+PA2dzulWdmhTrc6lXosgXk81WivT4w9SSmPy2Cd
rNkY8CJfDpWSfK7H8diR8oJT9EWdCmcqDMPt5vwr51vTbb217Uz6mOujrsu00pMndvQgoo0MdOBT
Bsj6eB97vGRR4X1hJlssrVgO6wJ+DVGzQA87p00gxmiY+y4vzhb417IxukhGAYHGaJ/VYI2ozGdo
+u4qy8jRqsz3g5a4atu7RtafCrSPbIMYpp1V5mHQIndRw6OYVdfEAshEKadPM8H4+CQYnlm0xxSy
IkLfPpAYslgxKNUW64pSIwTtNJBkNRaQIrPkzKAhuf2VeUGEiY2CUZtClOMjh+Hs9s2+khunTb//
34ww0ZFgPAjui0mgdPmcZcdCi71Q47XsPnJYosmkv7suy38tjH2DdxTOpn59g+Q/Qu9q36BJQSH5
kCNylAhPUXKEZpDHuzI3iXTWxplMJRIyQRCUGRlmoIAoN1BAn5OdQfKt7xNH85Vj9ZMGCSOofPkb
OfbO4imfsnueF3O2U2FCZboYhRLqCBNpehKkB6L8GkxOTvsW4D+cSxXUB4ZMH/xsL20WFKL3b4gm
f4Qng5SI0kIiQUFPr3I66A6O7vhETtMBLH1AD/Op3DeP6uoXMJFhGhZwuA94kPQQS1UUwbTFbj5n
YUnsSjAfpto8mTUidC3zIOibMQn9S9znCl5+bOFBMqeQSAR3Lq3+/1PliN0lqPYVJWDe3z42m91h
fWWNCfpNnyy5WKGb13j13vJTlwo/JBfg8Ljo/U0I1NoWE/hVNIfifED4K9EOClQvfqQ8utA9oUTg
/GmB7YtmtTZmD1PdSkadthAaD7wEB4C/DxEgj/Gd4mV+f+SCHekB/Oi17zvHhPdprtVYQYX5DYeX
HJtPVGfW9LtzDupBzr5tewl6bBSNJElsijSRRc1AQI5K5/0bl+6h3X03ghkyf3XwV6QvuvpujDny
oTqaihgBkKF+pTmgcYxL+/vk4GRQP+GtbTPArKwxj5NQGOaqmZGLdXF16tLIqbTU0xPRv/0JN1P2
lRnG8828wpSThEX1BXjicevVauXdNsFbCePwk5ZDjFkW0UhSXtLpWeofpunptonNnvJ6bxgnD1FG
lFJKaTSAYsNrHuhgr1Cg8EzntYSD9Zz4XEfnOR/j6Iku6GWhYYfoXBPGJjGZtlwHL93Nu9zJv3BW
SPf747F69z4mf9AHyyoHSCACtB/dtZpHaTbBHO23hdufujv+7OS/BI53i0wyMZgG9A4rvBu7L6Rx
9Of+XJyBpoXwH5Rjjuj48iXgt2PHb5NsZmFYnWhWJZJisEnsx590ehLYUKe1y68NB92++bp6d3xW
X6uW0xgD5yhFAKhvG9X3IjkP5uOCRqoq2mqXcaB925WxlT0mekQktmpLQKh6qzz7w270Rzf6D43z
7Tv7/RsygUPUGoNUBlptOShmZbBCTl8XE1RvwqOcP83tSZ9+clyTtgtvuOYbG9rqKdOJQ1MVErIE
rSKNvWi6V+hVYVcNRIXG/DUr8IKbiVtLxaGthYBjnR6zW9aZ8NLXqMlWBJBi4kU7PdA9MFZBMI3i
ikd/umJPvcLPf/I6CbzjoTAhp+nUUKx7HEi8mpIHYoPq/+db84fYkMB2+LQz23k3MFUy/lMs4Gfw
JVbfGTz/Si7TJnmB54xr+EYfJGDuA+pJ8GpPfFlaJ9tLng6iodJeXtuAR49Fl/ThU7//ABaQq5ZS
q4dGn2E0YfDivKtfslw27HzUvvYq4UGsNu+NlTUm04dOVY1KD2J6hUddbBwkS3M6bgNqM66urDDn
chTmMC4GvMtS1N4ccCLSAU7rLtwZs4OxYkyE/FXkWVlkDqgA0Ko8KwniajcQuyfpXa+2576Vnic9
2uOhqNgdAQ0a55xsXlcrs8xNH3YYPFFB5BkouUPhNNlZfJwccop3gBn4XOENnjnmWGpCrU1DCGfN
TzSlrpByYhAeqLLa4fNQ8VyFOYuRuXTDUCMCJfJLrN9XCsSQU46k6iaoi0Ia/+f4sfNQc2jMkkVB
A8DiPHZuuy8OEC2zx+8GkGSTR4eHeK/MzexM02SoXGkGSGOZFKNtwF8QZ4gxSZ65Rvy5Hb79lVe8
W2DSiiaM+6iLG1Tk73sAKIHp8ugo0H+c7N+8KVbrYSJY2xSV1fd4Z1Fl7qFw0if9XO4FmzjFZFeA
yOX2KNtpjokCzZEmWj9wby94O4T9Xi87NaqLYkLUBRlGV2HUSU/nZ2g8nECsDCbWJrreNrbtlu/G
mAi2lLKcRCYKJY2ZOloq2VYdI1rub1vhLYmexNW1IOsjxLEpP0ndQh7ChEQCmCYGPMC0ofBvm9rO
s9838MPoaG1EBaZO0Gd7BnlASYDxwCWPok+t220CcsgWp5uXafMWyEQutGHTOJpQa5Gq5FAaiSsk
qmNGGMWIS457bCYTq/UxUWuuyqo0FUStGlzXNcqLJPxmARml949k5py9zQx0ZYsue7VvBeiNxjJE
sU5EY14uf+nNSVceodTgCtpLHvEK29sJy8oeE0zUqSxng74oaUml/gFA3066LtizFAw2/HSF5/xM
ZCly+X/AQCJAi/WraAZt/cpxx+1L5v2AMfEEDGtaKhgIyaAMb/elH7vqRQKOGJBBELHy6PA4K2IR
kUIGp7DUETxLiWqPI0gsltKutca+vSqOXxhM1GhjaYnEQkGnBTp3OG12lb4u41VVLi2q8gZ3Npbz
EQ3695Ufmv0AAfAYBaI0b18tcN/ZxMzvwnj+hlnt2m9rzc+F4R6yRhdDygNVKX4ujcDV2uH9DCYt
mgoQqVlGgXmXU7lXTslhvlBdMAXMkf9hToF6xsdU1tShlKFApENmDnqqV+1MCELzDKgaHQjO77vj
09xAwS7at0dKR1RfoT0KPvArt/ez7UjvxpmTH2rAIZkt+qSdT0cSpV0i7MwXWjsP8XKIv86ho0Y2
D9z6LwHg3SwTAPTarDMjR/CO93R6D8ixA9VAKfYUxJC43ILZdvbybo+JANaMOaJOx8XUQu1NcqNj
4g2fQSzwbILu8LEMeAODPHtMNFCkuRWg5ouWWgXq+jJ1KpnH8spxG7ZA0Qm9CB55xNB0T3mrOrzi
/5PeGsdD2OoE1Dc0olG5ANSz1NnWerve94FUgmi6wGWB+XCURKhEL48ln+ckbGPDFAQ17GjJX7sf
n4ldgvWIzscDmUAREPygul0Y0X57CSt8iHmhUJGpHEGaF07ZNUBSPtfW6DVj6MjEdKLGzVpw9Wcx
567nuAtbtpCHJpEVrQ/9hewaU3CruPRuR3LeLtK/ryJrT0Bk1Y+4nuTl3MJOjcY6p4zFWwQTSrpG
nJuCzrVlGroH2Zdafbm9hu0u1Gp/mKjRdImZSiPqK1ME2j3Ri+4WF7yQT9kBvPqard6X8dtEBPL2
Q+Sb34Q97y3JWyMTRwZdFnuhRf43VPdj/pwSnk4M1weZyGEqRV9FClJmK4sLeyyKYMpKR6rnk1EP
n+U2/qkYqdcJjQfAjn/7A3OchAXj0/5FGEnoB+VAlEAK3I5T3SYg3r5tZhvt9L6PKpNWjOqi6zot
QKaQ/DxVxzCzi2fFN5911aYsip2nfjGuHeiMZ/+fkQteHr/d+lr9BCbTGMYurNVhpDNtdPo/A6jN
guyhEeSomfPKLFxrTEIx53O5FAPqR2rQ3EFbiOq9xN/oPEncYmyI97LkXA0q9eLVYU+GGICODCBY
Chwhb2JDkHMIeMkDPdA3EheViSlJ10XZSJmkIK5wR4r6PJnzsU/QELAaDq/oJge1vtovJrhks9bF
JSXc7AArrkBLhzpHYouH+CRDKbMJBCfcATTRA13c2sNrfZ1Psv0fWPmpa95aMxOChmjQyGDQI3Ka
32RjoYd3nH3awOQiL3m2mGCja0KXhOi14ZXUnbBIDM5SW7rPV1vknXwm6lR6mPR1CnKKvv4xR/fS
0kP6YH/72HNssEDSyMpHo09F6BxJ3RdREHetNe3DMeYVxzifjZ2HaMNctEYBIhXzod4bR5o0vA2L
7UqH9wz7lyLE74yBnYAQZE0WiwrRWj+f+2eocp7NJ8xWYgj/oHi4YyFSxgmevK/IhJJyFpuhNhFK
FvCuz5YjhY+Vmri3t2pz4nF13DQmggxmB65n4e2BPrkCEq4cmAsH/BOBIDraOXsKwTX7JlsjvIBT
f3fbPG+N9O+r+FX2ajxbBIlfBcxxbia2oI+uAeaL22a4q2SCil5MbbIIeHmRX1TWDiIJFG4xp7Z1
V3sYrczt9EjRhUCMuzp3boeTS7AV1UVrllIo8EZQ7Op5gsZqdqCgRg0wTqjFfOXnt7zPysSTAeyQ
RqsjQau6h6rF1IDwSIzr7W/KuXo0JpBoRjeqJEJZVQ7o0H24l4BL77hXDw2zN8IwWzsdKiPUqw7x
qh2QnlRNaHfdArVA5UykRnQmknFSI85m6TTorFxSTAG5mBPcP7Kq2qm8k3jy2bwcgaXf66UZ4wqU
cUW5jy/1hZxlYa+Cr1cBF1g82YPh3d4p3oqYQCKpY0QaBdR7Sv1iCrFtCtzouF1j/x0ddSaKjGLX
Ah+JKELaTLFHscFWxaoratHjZOCl37TnuBxAWtDL/pDzxA22v6guS4oiiSDBYKWvMq3ORiVDmhlL
SBosWzxTyvoIUrr+vBd3f5V1rcwxq80loUqE6S2lRCN01+4o7WrNnUbffgWt7DDREaT4BWqNiI7D
F/HXfbYjmR3FB12ALFENdmcU3R2tc+fODkVbPqXg+OAjTjZDyeo3MJGz7wZIduY4DnF/UMbnxryP
K96wwPb7f2WEybWEeIriKmr/adEkOypW5iwDCMHpwLm+Sw8Gj9+M/uwPYUW3RNDjYa5GYUkN01lp
G2ESoFMBrqPBrK9ptRy6qdxbsxTcPn7/4p2/bbH1mxaq8uY0IXXoD3pAiTZ1xEp63CkbC3dUc3vD
3q0x8SvJsnkSJRxFK/O7CEpLhp94qB233wxnmtFUAJ10DS5Yn/dI2LwQ3j8pW8SJelHR0hDL/Oct
Yu41CJ/yORo2d85A8JXACGahlvpnfB5DS9BiBQ6pi1/nBu26HERBGG1OTF6RevNLriwxt+hSVGIK
GQxYqr8n07kx9ln7VynsygZzi4plBx3jZKavHYjYfoGKcUB1hRWvnGwe4pT+3g8+/9uWwcqdgVVJ
iDQBr4xEU+2+f4jI5HTQT55eLHOwZ/Hxtt9vXjsrc4wjFgLo/XQLWY8Rmp7UPEYVT1nj9gYZIvO0
73S9t3INcKpG+JzrX0n4qsuvtxexfXhXq2Auz6VViJTP+Ghi65sHEsSu8hDt1dal0ZcPKuB9NOZq
IXlcyVGI8jWRh/MgA2KeVBlnY7ZBBas10e+6SnF0uVzCsovoSR1kDJ9BDTYDtBuw0rsRNIV25kZu
ceRVynm7xdwk+jAIckkZTmJ1skXrlxx+Mk1uJsL7gEx4KHAxD+OI/YK8RA7CGETbiwTKGEgWgwBn
Cv7yhlx9TSZMyCQXzFRHwG2yBAoysWM0D2IlOLcdcXuCZWWGiRQAfsVpqCK8CmI42mKWOQ0xLoqc
3sWt4ZradExTguSuHomNl+pix220z6vlKobaaVm6r01RtI6smHeKAoKu0WpPGMb7rM+jo8TCnaiO
mY1hvitpot1SJLNdKtBv6gd/1LRLm+tf8tw6K9J0XyrNvZJVZysE2aOZ3QkSlE4H6TDJ7ZO1RCVn
4ZwNfSujrpw1bGbAn3NUspvOuvbRMKPibHy+/XE5rskSwo1Ro8YhBf4XluaZAlRd4u5gTiOntrVd
RDA0gFhFULSJLFtSGy65VTcVyCWhwaw7KA3qB+LPfos+x/y5An8YOB8vf7O2d5vMsYMSSSNUREuC
RXvIjXMzfbZUTkDZ/nzvJpgzZ2iRXip0zKiahcZR6nSnW+mxhZQn5x2/7Qvvhpijhjd0L+UTrpRZ
hPoOkQ5aH3EG07YvyXcTzDGbInFulQYXclnnj2ZrPsfTeJyn5kj06Zgo4idw+nE8nPP52Bb/nLaW
GkLTIcjCPJgK6yCRxZZGg/PxPl5lIPiUV5LxzDYl6aKMw6JBMv5tvIU4YEn5hxxQ3ZVnHpLyw17B
mglGAVAfSiBXYjPsBWxkZVqO0IDUM1edBDeLNd6KPqSc1IYuaTLIHEG0yDI4DdVSj2lsqGDi+0dZ
qzrnbgV2N4xnOaqrBMNz4wsvmhvd83qWHx9njG3GF81ULTLdXFRfWIBDAsRrtjNRf8pk8asqjgd1
jvaVBFXZro0QkCehchCU/bovdmbRuFVeVE4kCHcgEYCko/J9iBVMY6u7OYQ0oBgFt4PAx9FW5tcy
bm0QC6xxoaz6FARHB+iqACVgDLdmTrLHyKLszjv1Tj0TTqvwIz3Pn4bZTpMERG2vKjA8Os0zZKyg
uJ77wDsE/59ji9Lh8TLdj4GWscrknr0S1YSAUhTLFQFW1itHBNYv0N3elX2U+jK3/sl7/9Dj80d6
zdhkstHINFEhtrBSUUFPudlZ2us0PGToVYwm7yL58AhibCl/ZnC9akyVNksqLhI6qZZ5pewZKVV7
taUcIr6Zm6t2hL79PQ+OvXms348c23EaFlGZh0TFflaK3YpfQynjnWr6oT5+SAxzWZJsSZZI4+Xq
xre6TDLyWlH98pTdodIOpkbjTMGZmf8f3svUFW5ZY+7HMpfQpSDYNjUQn8VPlSNgMm50+x8yXx2T
bstHW8DRg3BZERGL/1yZmeWhEg6R5hOMxcnOCErYbkfx+5KjHzMu6PtjXeXNTd7t0c1cfcmmI6Kp
d4iP+b7eFw81JLUpbhLlbprk/8XrhbHH7NxiTcXQRrCH4WcHU9ROrvBmNLf9731JzHYREppKXFlY
UozmoNzN+6i1hPsuH/3e6L7k8gDDMdA44R3I0F8FxTjqDehSZbV+bApeVr55p5r6+89h7tRYSEdx
qgTwAQFupEIpF9U5OlpJ9vox8vkkn9ve+m6PuXUssdFCwcAXju5oFyPcK4Fx6Jz/MsT5kR+R2U3m
zshEDAMWSaj6+jm9NIikh8GXf8WOBFkm9PbO0dNyB+y02++VsxHQoMOXmvuXSP57wSatPK9duCjS
uKcfWHqksY7CtvPSDk9KMIJW+L/g33mnhmVE6psxU9MB37itbIiH2fM5OmRQohchIbGTMS7Lqydv
e5GBARsodSChYWESczrPeJTBYvfFmkEmJ+0Er3Ejshddao83RrSZNq3MMTdVXIrDHDb4plQMOL+n
s7KSJ+54d//mhbgyw0S7QjcgTUOwKqVE3aQDgmecDstSec1gBqQ3/rcPHequK3NMsBss02jbyIS7
TuoxqmVfRS9zJjyWkDeU5ocgvrLDBDmMxXbjBCQ40jbbuEe3w6H9r8hTX1rRbr4au+acBDqAjk8U
mR5B3MWG/HPuETA87Hjl3g9vB2bRTDiM0kmL+xCLxnRmZ0Q+BOEdM1v82+njZtBdLZmJcvmUyOU0
wGGsfjy2MVgOs9q7bWI7QzXRwwH9KzghWYwJiclsCSOijXwNgbJ/jn9Mgw34JvjkOi+6mKCz08Fj
Tmvm3KLR5ldc2Wa+olWaYlrR8zc6/S/Q79aX9CI7zXXB5UzcOHEUOs/X724v+SPUhW7eyiz7WUla
lLoYa28PMgESafV9iCnCZQ+5wnvdHTzVj+/auynIr5EPKfLd8HL7F2xH19UvYK4TE/sZyWZCE5IZ
sbW6NkEVDDZK0JTzAIgX568cdmWRuVRCFWxteo9ttqxzp+0MRbSrkYut24xw71ZYBMpC9DiKlVTz
IYBC2StIEH0C7sunV5dFr+eTnNiak3r90bjwMM8cb2JhKQkSn2XCa9fXZxDJNqC3VZ8XMMDc3ju6
NR/C0GqJTBDvIEbeyjJ1HgldHotWjoxYdeKyaewpHh5qUb12EE5xb5vdDAUrs0xQF7KlMJQYHtMt
z0LnC+rIWRfPJ1lEihBRFcgEC6MtEfEMXTrMnCfg31a86RNl4P6763e1JrqhqxwjCysUcWNYBCI+
oDPu7RvNCQ3f/+HBwXMPJtiMdKbeMmAtPy0+JfqmxLGUtfaNxgb3PTi+7gTOO3zLWywqqwbhKAkP
DybUWEqeZOhl4aNKlyiKbTCd2No0OaH6HANuo0Y8oPPWKtcGmcgiV+Cb1OZM8+s4PERJ/auoa6hS
FMLi3XZIniEmoBSGVGQhgSHUoHakEjF/PizXcBA5b+6PJECI1hYmIqEXJ8uGySZpU2iNZafjExLN
XsDoT9V5tcjG0DkkSrzmSmspSBL96qk9VPcG2MKHc/EYPfJO4EcwE/NDmJM/xaJU6CUcCKc7dwZZ
c+ocZS/0J6dS97QhPim6/knsyFmBvN2Qlucm0++6TLigM5K4Sp/cCRqQuGYNfeq+4KRhm8msheFR
XVcgIQNe0T9PE9T92k4lBb1T6n2yK76CZAvCtEA6Ab7wd3f3yhzbH4BKOQg+JZjLWr8PT2Fy14jE
WRbdjsoQTBWf+ulQlYVTQVusTTPQLgDpjFysmLj86puu+L5yto3QNmRR1JB6iBcGaKeQc/VJ2oXu
AKU/HWJwSuWMuzi47f8feYSoO6ysMu4Q9V3YCRoi8ugY4CEhdnNW90Ygu8jodxxbW9F/bYuJ/maK
Om+b4bCFX2m+APrkrwkIcSkpVHXpzsKF6+z0fcdec2uL9BetYvOs62E/LEg98323pzpqgGzAl8Qj
j+SLtzS6uStDoC+PGnGEH3VLCj6JL0bEYyLlWWACf67Omkh6TLZFEI5Bg642Jc7dybPARHkMs5iD
OFRwhUI4TgMY7rvaue0CPB9n4nquVnMvK/hMRfp5phl6eN+W327b+Dg2wLg0E0KKqUqbJcSmU073
5qF46IGbIVdKll8A931VnNzDmNUnKHLgOcAD8dOvdMPl3n7dyhPiuVqEkuQaont5rBTr1KSFPcuW
U8vmQRV4MpUfB0H+XO1bp2FlT8rHSswa2BMBcKdPf/QBD/T48qT0Nh8cq8P09veVJaEusmxpsXm0
AxTtkh15NYCt/0WnFIzFjk69i6dq6c27EkUl2Y+PyT1XGGerhAWhKFExFRUyr+xDL8MDgGRjY/nh
OQxqvwhqb/b/4brlvbC2r8qVLebImZCAr4a603wUHQqvjcEvWroxoL/kO9BJbrJPnpQguejAKfHa
AW94pw9uBBVb4NpEvPJY1K80a0WvDPjYeIOEZ0qbn+BasBJ7BFPhhaIugCW5w1AvJGXCe8npnO4M
0ajM7X0L1CpgXXYxD3pA62p/+3h9xH/gxwD5hu8vaiCUtpiYKhkxlLQShIku1k5FjPxzVksFHC6h
l2vCHknOvWA0i13W5aOCVq4zWNXZmLvYribLsnXDwMCoUS7u7d9FN4P5YPhZloz/KSKo+ZmLrC7K
WbMMOvm7oK6nHpZS98M4Akz76bahLbcAWogS4qHYAOA+0x6K2yWbJegq+ilScOAloCzktd8sLz9W
+/Q4oRyPtqFrPiiXmrPGj3w69NuvTDOL1IcmnCJ1QLpiTvtBXg6FAaB93lijHUdtd2y1rLZxEz20
k7IbIzO2F137kkXWy1KEd1mf7qTUes2JuM/63o0F8m0aKh7p+EaQ/+NHMtd8vxhGHve95rejtB/0
L1YWpGXGSyboUj/sN3SeTXTbFVAMMFEeOpsQjypghXh0NDjzKic5q26zh1bdkSdUtRHUsaTfxtgm
e2Eledk2MGZmj0Vylxcj5g16W0ozT5IfOf61EeL+MMb4VxfKoTwpMJbuaa+VoCA4+5NH55RizrOE
ntUbH5EdpJerxAQyYYSp+FhL6CTFiXd7NW9zv7dMMN4wC1FaYlgWgex1OnWn5QTi2sUVz9MJfRXt
e/xDRo9OgJpa+4wmTGLTcl1zSvCMtZun/r6D9Fh/n/Cf7TTVuPW76KdZ3WZjY1RLmOIrzzFKsFSl
y/AKNAtL9JcNJ32GdJ2XN7a4C72/qGL9scFMsqgVIkmbGffKLCt7KYk/lYK4T1tuvs3zWub+ImPY
yeXwdkSSVzoCK+GYhC/aHXElRz2lyIRoQZQ3NLl9/t8PC5NHxmpjJnkMpxLaK2KUkxboLC+8MeKt
Ss8fX5HJJU3Q8mtNCMeKoduI6udjjT0E7fjRCCChc9a/8XL8rVTrD4tMyJG0KJdSjCr4ZXXfaa09
gpk+FT8PmBKYdqOFNzEwGonBm+DfvNnegw/bxDJRX5aqGmZl8mOYZ7ufLVsSY1vg0fduwS3WC2R7
V5osdcsowhI4iH3Rg+a8Y+6Xb5aj2hbYietziNjK6ydtdcz+sMpcai2knSYLjJuI5NCUh4sWQfj0
j1ycfhwBLLkdkWTOyTeZiJTnRdLNPeyl++J1fG5fiANy4hap83K1vGgfN5Tblsq1UbKC3pG+SPem
E3r1NfY68MZzX6mcq8xkQpE5mVaVRjP9AJLfRHgYh3sdtEt2sy98S+XGvreZgRuxj6VpDrVSTMUU
X8B4pOqSfQCyzBcgnj4LD5oH0uKj+bIck0+CMyK1jpBZzrvsS3xVLulJ2cdfiWhLvLrP5qYoqLJJ
9OBabwDWVTgelqgSxs6w8LgQ7tE6bTH97IPK4aheEgx6RyE+BvqZ7n/pVW/egu+2WZRRSpahrjPT
8pXwvkeKGoa8x/tmSIRclGagUIz8lIlVah5WULdGytjU2N5shBTyr0UVOXftdmq+MsMEKHkAgLid
RMsfWgDFiNo6RIu7i6gJihvq0l1Zx9BJ6dpPQFU1tj4kBzHrjtG8/NKGHAR0S1vbSzzsbh843s9i
i2wTKFmbolwQN0/GF5CBXxsnfMmc4UBbcsvrEMRQieCc8u3r4f1bsOW0EkxbbaXB6Fub2hdCZ6Gq
ViH474D/kABUnzI3TTmV8q16miGuzDLBzJg6lIEwhu6T2lEPDSZFTVejxXn5b8j26HNANQAFRm1e
U9k1ppMUWV0ooUzeN46s/SB479zeu03HXVlglhPKVYnKP5aTJ8jJDs34aOrBbRNbvds/VsHE40Uu
cPGYOBxz0HuKLz3NV4oyBNgv9cO9+LiA/yCdd3XwN62bPywzgRfKDUtVFQosv1EqlShkvE3Q7BXM
wmmcELcV4QxZ1FDallQATpm0SFu6rs9LWfLzGY9107AbjDYiixAzxLQEsJ/x5faH1Qx63tk4vzbJ
hJ28yJJBp0A/wMkXR0n10DNnozyp0xQ/JlYLDc8mh2J6jjYjHoVeFKWdU/fK6OZVCtXhMTwvYei1
KjCn6lxfYgFkH4ug4dya0iGcMQ7ahoho0VSg9EC6K0oGXlfNB9Jr3lLUu3is3FHKTFvWU3C2dcYP
CaEI41lOPpHJThQpd0ujwPyjREJH6QYTiFdLcBp9koI5HctXdKWUQ68AraWOxs92AAX90EuvkgQi
s3bM7vMs9PWocCWxjq4QTU7d0agiRx6jHyQtHyyhlOzWygp7SeOLmZCD1Sv+GJLFq0LyHPXgUJUI
GFSESjzLVXGfENnLrQTkuJP4lA4mBgbC7iqFFRis6++qhinzcsk0O61RolfF8lBm4xV3mq+YTecU
eRykmXSohu5JUwXDkdHp2IUIyr7Zd1ZAknCyMdLnNkLqNxm5EhTfnRq+4Yyxdmik+ZC0col/eH6R
QmN0WqhI2V2k7nRB2Ke52tsx0IG2TpLB1pUud6ok/ynH4ILsisJyslD6EU/4Rtkw14elxmU2Jp14
RzAofyfMer0f52E4gLsle6wToN4iIS8doUTlqBpbwQFbb9DPpTdl0uzXRCv2qtb91Ody3JWZCEb3
vsmcaokbD3PO2b0gGZOvLc1PeTJ7j+TiNZ7qg1x3T1ZVPg+GgYZKBd34eU7vJbVfTgqmQYQE+qlk
CqI4dIE+OQ1z2th9OSi2ks3jEZTh+2FOwN/Ry88GXDgw21D6MrUpRhHNRXEzeYIgZ28KT8IiTicy
i9I5xQjGPkm0+TgJEoDp3UjI3hT70IEMxHJImmrwpBZMBGMLUpwyS9047SH4JGei15StdFGnHGRR
1uSWchHEOUQGau3rVAqPIsl2pjT/GIfhU2tKvlFax7rF3+fuV28VT6oYHmJxumvF5ZyL8R2pogCj
jN+nXLv0egQWBKn5kWcg9wtj3LYoRSdQ6mrS5RIb4QUwcB8zRyAiisq7JgVALC9qOxmVF2IIjR0V
1uQMaEaVYg3YWipWrtBbhhtZ6eTpYJd3rCGafVOjTYcsPGpKvnhzKV2y2JgcM6xPYyo7k5w9NgkR
bEOzKidPpztSF14SF36hDEFTV8FSFDsgkwIy9e6cSde00F8MubiflNapdPOs16Da70fyY56s0Z/n
8FIoOhW+gWhjOdoNkXazWepwW+VzGEEvt5r2aVPvRnn0IZWDZsWoAbOd6Q9SFcb+XKSvrdB5lQKW
jymrtWCSyKFJtU8ga+5AodBcwFs7OrrWYk4pbZt93VW9J0eG+WAIfYyzlKF12uBEJ5YetKkpOS0x
oAY8J8pZb8ooAC7lmjckPnZq6kBpD9CcrFchjyyWz4pUUicOWxtlvFfVCnvPquLksegb0OxYRaMH
lmrVs01aa/Eyq6wusTIqdp12RiBg/gZSyPti+H+kXdmO3Liy/CIB2im+Siqptt53vwi229a+7/r6
G+yZ665my8WxD/wwwBhwFilmMpkZGSF9raAFZxux7uOfuLMy46EwopchDb+AJ1OxR63bt+ZNSC/H
OlWA8Z+ukX5pNo2nQyQZ3jCb1p1eqdohirrSDSTpWQ674SGVgsgGxVJt41fVdjGX37UmvzVkuXaQ
W+yGIpIda+guZXVBEJdutRC6z3ISpxtZLgjwcWNkt5oBooNEV3HwRhmwZH2pfcj5qmhOAVlbGKXm
63X1HLYFBNHlpNvWhQZFgNrylrk6KDkB5j26gZr285zpV0ui/ajV+guUeHdyoMVeTGM4cvJVBTh+
IAEGT+L2Th4IZMXH7IdMwfethOFPMoKFrR+tOwXOj+viqWmySyA0npGNeqDjvqqpdIAMPKrFpfZ9
MsK9rhSdo2f6ZlrSnTnqOzSc8w1kp681QhVcVbO6LcM2tFNFBs+kQV/DDrGKQFcNwO+bxSLotgRa
bdcp9ZapvLc6QLI0o8SAuz7sceKxyihI7JbIxzSixAnAbWASauH/hAtq+33QXy9y09qdVPZPQVbN
z4upSn5NEus2LKrmqARy8ZQWauMRpHoOGRto7hmjvFk6k9hSPRyLctmqRf1UL6MN5skNGHs3s9Fq
jkJJ4mpx9YXGde2Mqv61KSJ1I5f1t0C1LpYmgMxymCebRVFuaN4QTCdLxQYaSVBy11QNQlARVORT
yZHkAsFI32qkx7h73Pl9lb9qNdksEL+FzptyUc3drY69HpVStwslgXhLQzu36EvPaoliZ2FQ2KQu
N7Fh4K05W9eRPr6YdXM7D/Khq6HRvkQgwZcg4BabkzvO8QYnPPGWpUYFogm3IOgC6aNhvuSNcamT
efKqAF8eMdLcGYrS79ua7uGrh1Zvn3Br4pmJKUKtMMudpgz3kS7dzhbx6ZIfJLlWrmJiHC0ZRPEB
IC3ldEBD9Wimkxtm0qZdsmuNDj5gC7GdVwRYFHpbgVa3z+g2MOTGzutuo8bBVk01zHWjyhjrqJHn
dhWqkkMDs3FyOuxKmRxToiyHUDKfi6JrvCUwfiZWugsH1adSd5OEceYblm65iTxPtlVHeAzHBlL4
fIHajjxuBmn5Qubq2OvhsUroy4ibAHE6vmrlCM0NU72UCiQYUbOl1bTPQIxv1yroWipAS6R48lN1
lO5D0PPgDVZcqxWSAfD1BK5WKXe1mbl9HNyh+xDvg9hs3L5pXtQAY1CWGbnJQp0xlG3aN6hNyCnQ
aLrhVvrcu5MZe2UzgH9wUr4OpdXYWRzeUBmBHZj3zpP14tqSUJ7K2ulFK6d7WQfuqx5Cpx3lV8PI
v8LSH4+o44lCLcU0ZBOc4OBL+Fhm7UipSxIwJ54y3jXkpxYhUQRdvIr7TC5SO1BCe4gaNzKPaOCI
3sMrD3sLi8BWYcJLxTzIR+NBaSZo4SUqJlFBSinrEcDE2l5qQIdUpRtLAyWsWshenEhgLw4cAglY
d2yzr7QfLipFEryDV95SGDfD70Hv0lItXou1A/NhWqF15JUpklu6WE4UK55FWlF9ea1DdWqJBzCG
SLX6uEtMsLXmj/nXYF940qVxmTxV3wrwf9Y7dSsBevwEfgXR+1ewSB6+qGSZ3JNxUrww3rHOjO6E
icPG6lKItG5bVwIxPEZxRP3SVbO6parUMGToTHCPK/DG1H1STeA8CyxHMTDa+V2JRVWctZkGC3z6
ponThLEzfgI3GrN6INmieMA/Kc/jRnPbh8KVH000Z1FH8XtvdAN7ulSgxDU9QibQDxxld/5Vt/5x
T34EV9UPrFgCcqs0PaT5k7sc88d5U2CDAxetQKDkGAFx/mIekNMnwrnMNXzWhy3gNrrGTLiq57DO
wBUdKDW77QAyzXYHAasL0Vddq7h/sMY9YDujqHuq9XAZYlQXg6x2XquDvVO12trHoOOw7ypj20DM
tJ+rJ5XSu/ObvXqsDAuPdR3vaJlv9YZKWmAKCm/2UU2cor8GGyQm42f3vJWVyoBlgdQZA7ZUx3XJ
NfzGskZZH+90L1wwPDZEdqpX0HMk+2qa/U5OnGq4OW9xrTr2wSRX1ynNOZyKhYVlc8eGyeZL1OTc
rLtk82SzG0Cb8q98FMVdHF1Zw/waP/wXkLLVrQabGSz3iNhbIwQ9a9YJKlarJ/TUDPumJ5XkSAHU
IC5hZvZNn40AmO60H92/1YdQDevUGueN2ZiPOolNExNGWripH9mIER5Ut8YtFFle1bseAaF8gXim
m7rURcPo/IdcO6Cn5nl3BHw1NyEKCl4ssvhToDzmBAlyAf3d84bWmlCnpSTuKoWQr6ZLJUpJVbul
XeTo+mM/vCoiPO7a1yMW0w1RUM6U4Q0fv16VDD2K11gQK9surH6aO6wECHqzGjqKSrI5v66VDfxg
j/t+rFiixh3QLEuRXTWVhTBGyQYPV9GIykou8sEQ96U0U2vDwAwQSvASX4g300YQRti/wFf7qAZR
QQgLWgbluzpLmWddJMs4C1DUCBKClRxk87uhVvbQiAYI1s4DY6LXAbiBOjofGQlAwXG9oLxu9uMG
UXGBxBKa9pH29Off59QOF6iyKCARzjdiY53vkVo4YRG9anIt4jdY2bwPfszdNFMYDzlpUeDJZH0T
xk9BJbtKrzqyUbqJ9MdUFIgaVNOgUwr2Lgo2qo+nHEBqoLvqVPVQKmulyBkT0XFbOdf4hzUC8gRZ
1kFr99HC1OWJmuiwkI0YW9EAzyMoq+qices1sCXsoNUO5BXweG/N3ZNoqwLGHUCMmHjSAWRym/Aw
fzEOy3Y5SA7Qo9HXgDGG1d68JTvtFYW+VNQdX4sYgMkRgotFYWwR3F6CvzgdzBzUgIY9bpguQrzB
6NGWoQBA0SzI4Ve8mIKslZoyoIfENLljEpgTpF1G+NiS1W62YLar+PrHB/6DBS7QWurUFiGEQ725
Ii9G2rm1ph8xsO+dN7Piv6dmeESTTPosrhBDPCD8NxV9WvTEjYPLYXk+b2d9wxiYH8P4uPi5cxiZ
LSoZgaF6anMZ04cqEXRV1hpu8CTLMoHPUjD+yhnoF0jxKmatYQK/28kPkUtBYxBcAZR5od+eX8sa
PoJq+O6aqmpUM/mgJzdqb07lqGG4KLkHoNyNvPSm2xo3qD8Celk9/Bf53RVPpjomG6EqbGrkE2Wd
no+1FqPl6GXd81DuAnCBaFTEk7TmRQgXioks1DJUIEo+xosYVZWxnHS2tH84ISK3OtR4rmWYchN5
0eclYe9Y2IPX4vr49Fqr1TZYqKV6LX0ywcvfPmuh4JnE3OTjZchMIJHQiAEALe+oaR0vRjfJBCCP
YVf71Rv5duUL5ydYc/KcHc5d5bIrZrM0iaff5F8Zw3judHa6U58xI/IfsFVvMNYz9ni/XaowDuqW
qh5GpL7JPb1okqratpOCaqLWbUgPHvcUFZ9gaJLt2BMUkFHwfc1N1Cg7CU/XeQIsYMhBvKF3lQeC
ETS2mo1k6mSro6DvWlJzXS348rWCTnkREidqEFWN6cK0pnupQrVRzZbQXpb2dVSkS1bZjcwIINhZ
Mjey3uq+OpPjYAyjPRZIePtuAePd+LXttetCmTEbCitoPqEx0Q8/6jn/YVntSyJH3yErcEksE1yJ
TWjrTaXapSxfklZ1p6YvnGYyj4aOEk07oFgzTuBGyU1JuZCkDDTkfSMIxCuR5cMR4lWNErRxK6Iq
BBfL4E5AYsZ7HbSUqttciHhRPmcfCF8qmL0Qq9DHJ+zvT27RLBsiY4xwiiSyHUFHOZSll2jVgYCb
VctGQcxcc79Ta9wlBibrukwgse0l451Wyk7ShJtQF6bya65xaoZzDaOq8Y3SAK5xET9Wu8qLPLLp
wUl4xOn1pGvR5MVKLoJdRGxGVgp57U85D0aw0xnxE7n13rrJL+UNAwVLTn5DLvWr9sjmPqJNChxG
shFLvn2+6HAeUHgiFEkQOKXYbpx8woZEidZWcgCN03I/JWSbTYKQJrLA/v7EQjyiwNsUlHoq2CQV
9M+0vr8X3HAsnebCy4dVcLdpq5tW3aKnCbxHHuAR0TsW6bwhqNGibOrbcsD0p1bTI9z8m5Egn4O6
2B2dStFQ/dpaDRPBG6zMhH7i/0rjHGWu3ABCLSv7/ZBrBbqMSeCeX67ACs+tS8jQhlmjAj+DPn8b
WvbcC1xtpVqHqvf7Qt7g0ScfTVWXUjVTfLTue/cy7qPrFtQr4MgH0QvDOXoUw+SAGDr6VjzduLo8
quItCOpFRt728cCYmQmwg4VNlFpUvTV6EcXfz2/gCnYHyzsxwX7CyfIaM0xbPaIgAfk3+V624E/z
tO2E5IGpsmRb8zAfhFn/SghTiC6b+IPUR+YziKSVLEVPdAxCABbbXTUB2oy56fzF6k6tcIHSjCAj
VJfABzVu4Kup3U9vDAAm9F/iawYQpbvkpoPmpwi6LVoeFzpxExRaWMPwsFwTurUIYKqhSKB97Xi8
r07hGX0LMzbGWAV6LKLmZq4HZ0xfzm+gyAKXVKppZrQZBGG9eO7UTS7pWzU0DMFXEhnhKgSSVndN
0ESg+GxLX+lr8MRry/35hXx+LZknxw0Izo/HHJwwRVc2WEhVXUX9uJWkRzN/VQDmOW9nhR6GGUIr
Crkr/su/ZiJlRFBd3mCwzbG4Z4IPkSPXNoYXX5o7aSPvlL18DNnh85IHABjt7LLzix+iDH3lqcN+
CP5AGxXRg7/OFGLNkj4HDI87uAbAku0OFPJ+5AEmvKc/a5DUgZjwXjw9sPIS+WiZfe+TkELQHU+V
EJalLUsapkOw7TGvwDjHMkcIPmeexF94p+vkLrxG76iGh+s/2GuTERs+hLo95TYrPAIE4YXO4FcP
TH0DreTpL95dWK0hI2dAxqJ8GiYzxlaZWY0I4zHYZw/6hjamT74aYI8oHBHgcSXNVEARBfIEgsce
DtnHrW37LM2UGIg5A431uERTHeSTc2RtmqreZrLlnj/NK8h+LO7EHueaRR4sMtTCAxyicZPEbg6i
impDInQYDCf3ih+iBa7GTRSjVAqzCvhDPy5Q7eQW9TCAa0LlooViRKPsTCoIausH9N0ID2cGAA+8
JRqudHmPQf1LYMnc3ouvIRFp/4c5pbWMjJxY477ZUoAXIBwlDLySN8HY0lfBmNZhZj4C6Z+w47Ya
6U7McZ8s1/NCibV/P1l6m1R2Bo3axY93lq1Adzfb60exEpnIKhdfR+QQssUWObUXUolxIfp1DI96
Vv/NXXGyOi62zHKO7axC0yP66BixYlu5gAF4PYKfmOACiqUnkVa1OILN9wwMlK2t2NNW3RVP4Pdq
DkxZJD52PxmpQ+1ljNOCvnaedVN+E41KC3zhLcKfxNFRSptqzHFM21bbAJwEGK43ag8CF1+NnyfL
5V6u1jTXtZZjudEOIvMeaKkP8PJvGvS0dJfNwla3Gd5cjW5naIYLjK/7BniCwbJpwN+5vU5A762o
OXAO0dH0iddeUAwVGL6MXtt/4NmT164KULf8vzV2iE82dJaXfDYZqoLMy1abhgxAsqnapFpxsMYo
s7u4egQ2+N5KMozapiL0wYqPqDJABygCEgoOHm6n+zhNQFgso++/mE5LB1sO7xadbmkqLOozd+Mu
RfWtq0MwsiJ/QqqUptGS2cpwXhzZwYx/OKFgY2fX0U66Cg/KNsdAWH1c/DK2S/qgQNQOrc3rxheV
RVYmR0ABw9pL//wQHshiEKnMelpBfvGmfUwbkEcmLiMYm8luccDjsdWuzdwun86fKxYFuOWjBPP+
obmdLptQ1sYJH1qVC0yJXBj6zXkDq8+mUwvcw8JaoDxR6bAwNpDJZZN205YRG8cOAYikehzd3I02
mU/vBYZFHsNdkOEYzUWG9jDKvPHl2zioa923HtPe6g+iiYf1CPRrH/mvR0NTizIVq1zkGuAq9IFM
4E+B8Rcsaj0Gvdvhr8g+msd2RlozPSuoVdgdgIxO/kb9G+7ILSPkDZ3pYb7TCshbit5qa3XC0+PC
i/sZo66EUollZkfg6y8gJLhfoDw0XYSeENm16pkIQDqwKKAe4N8HdS8FmTRV5htJEGBH++mATHxr
2pKfe+FV+U2wtSsxD7iXd3tczNP0XKsbSbNQUtM8JONI32RPc7q/2kVYMpAMg1aBgeQ+RteoAKpp
rpp/gEX/yJtXW21vYu5HRLG3GklPTHFZgKkGrSWpugXoPSbxyOJJpnWEkKBP6CxwuHVTAOPhDaFa
n9oqTaEWiaLVqKfVg91YoV8auwZYzmXKBZfhG5iRi1rYwHdTzPVPrqd+zAp9nhG0GRsjIvW96le7
4breTpCLAITaq6A0JiN8hiDFjGOb3jYbw0+vtY18kO5lIV+1aOncByWTkqpzGQdekjzU2fU4NQdK
QscEbllwSFfiDB5OuChQKTSJwlNB5IuejZaGldcAHFq+9ZMdVLrRbe1nCdwPI074i4fGqUm+DTOA
/WFQ+s70chWZDYS+gQiO/s773hfGdyBCEOEsNbOi+0w9KPWbjeKAWFBIN7P23P+wHu7wzOmiWVU4
40oFaEp3xssetfMvES6kiF201iHajE96KSZgY3fpp1N7skTulJQaQJXZgCWCr3H2JHwrkOGau3g3
gD11csBRv6mvge/7Dxq9bE3nTHNhQO0kgD4SmI525l7dhHh6K357ZJ1cMWvy2i3xYYe5XFUaJx1C
qV2AVyN4oBzlEOMRF23bq/9AEinaVOaaJ6EgDOZlrnXE0uBL/5NJOwdusZ3fiCL33U/ZAz+C372Q
HTn+b57I56ip1EGSLM8tHFjp2UQPZkLv1XLx5r+x7PLeeBRfv6K1cqlUR8cy1SjWmmAIzswmu8pC
DDY9ZNVPEj2eX99KovHhG3LZk5Wpfa6HC276HYaZPXT+/f8iUre6JIabB6c37ni+TEPzSg+TBZEz
MqevY103tkKLzdjF32JSodwQ57fn17Xu/icWOfevUDNRAxMRlHX/MfgJH8Qdge4ZhFDs9hg6sl08
qCKN4hUmBqT3J2Y554/VrOrbsUUUzfoHI6RbIAJdudS/d233tZPI0VwA6xmKY50u5TZYrKuOSBhu
NErqYioQPN0hpleLACSJcn2FssUVwCa36GCPjhJipNYcILIcWPJrDdEwNFj3bR5tgRfyighDt4I9
ZFnmp3ByshgunKQd/ffRxIAo2oEpoo0umNFRFBJVZ9k/dc4UF0sqPHmlsGnRa6xDpwDLGkjCzq9m
9Uo9WQwXQdRJseSUWegbULw+KNWBBqJDx77uuVUwNziNUtHQtwoLFozfbACaJncmJOuMcQLyEhd/
dWWfLIkLFKiEmAtmnnHYDMtOwN9JitAuwp/nN070abgQEasWpmuYJ+VFt53VH7IlQuJ+fjxqMvBu
v0Sm+Kwgsoohx0Ra7Hc5pmfiqnarZoCWG/2updJd1kFyOxqfAyu6jAqcf1XNrrpKuiG0uFqIdokn
oBNm6t0IRgr//OI/w8q5n8bFEQLUaWcynXP1pjsW12zuY7B1O7irEUPQdfdFD6JP55QzyEWQ0coJ
9Meh6aV0/kQ6Z8I3VZo//aacEc6zJcuCMo8CgVk13tfDvZRoAm/7jFzgLHAOHY/KWGkhxEKlA1id
HQgsXWQ71S/AgFtDagmTjuimlnZ7n3uZL/siBppPh5Yzz3k7TUIATmqcKB3jmjlqK+HT+YPx6Ubj
DHCu3uaqNaDplfgBvSutY0KeNaCLuuklIo/nLX2uznOmODfPjHyK4gp6aMAh/WT6P+Y9ZI2QNVc3
4maVaF2ct2tTZWEsFHpv0nStSQ9BfqThjb48p7ooIH++oj+ui2eBAtRr1DCUmPisJgd2DLuIbAzf
AlMDPnoM0LK3joQO2dg453d03cXQBUNTBaU4/mEu08QgaVTGftVRtxwHR1P3ynh/3shvIse7Fc7H
iqUBjEAt/1leuzggh2Vc6owUO3wlABYjfOi5wO8+N6jeNvXdKud3VRVqMomgPfgGHp1A5BhD0Uwy
cGBAB+CEriWa9fk8Q8aZ5Hyti3PQapQ4Mo2bX1p+cMHglt7op1/k0ZYewVArP2e3su1UDiYtjmA5
wDSv4JN+foxwP4LzR8lK41BSANsY9+a+h2oDq+iaNt2jDLg9/2XfivAfrnnOFueQbVgNkikVsOXM
jupY+3KfbxVw1ydIoEu/cKsjEJqYPkpBApj7eW5HVwQjZcVlCdh4dQl+DBSWqdv544EpeFSg4srd
zkmvO8eJPVFuJTyJnE8jZzSUVMOZaDeYeb5EZ9jP/RDtrxA4dvMgloAVnUKef0rWmjGuFljsXET/
BeEfWOyLAaRB7Wu763wRkZ3Ao/n3BRn0MIa8JlQqW9YBk+xefSxFpeb10PjLtXQuFQjreUgry8Js
fXuLfoaNiQcbZAVR9ziJMOafaVE/HjGdywKSMm+CaRxZ8DC+DxoQC5jFB4nCth6d7qBjAsH06sJW
vlaXjS1uU6zup4X5B0xCYCycx063+tCCnQTm0ar4odfZHYVUWC1XL+c9iTnKJ0c6McPtKPpsbdrE
Qeyn+Qj2iMu5egDxzLbuahuKsyAG7jfnDa7fpScWuX3VQgDCF4KgPMPpfM0Nb9QX6Ueu2hpGK4jb
CRa4HpZO7HGXQNWpUlLX8j+XQPaab4Id+3j5ayeseIm+Gfv7k8dHI5N4TA1sZg6d2aAv2Pl0u/hV
sIPsF5/7Zly0R79ZJ+NQp75+Ie/DLSMX1eNL5tpv+iAjOIyc+ElgVLQ2LronNBgiwKcRTzzLH475
W6Sdtt+rzeJI/gQ4iyKCObKT8HmdJs4bxWzEpxJsiRJeaHS41eCB1I7RzIpAtKZj/LG8hta5mLpr
fY2/DPIFWDIF2lT0eGn8mw45TeWCnWHagopjE1e2uVW/ZenGvD2/t5/b+yzUoMj+70L5xxdUwvKl
y2t2faeXGqCOWWln9/kt0/CiG7Bl+mDCwJnVNgZY2Bs/+sLKbbjBBFf4+sF6/x1cMEiUYQK7yZD4
Mcqmqn4dzn/8Xn5bKdoWMsar2KDaRw8JqI6vWpg4Rblsh2gy0/K6wiPk/Iauv2YZz/m/Zrj0IDLp
EpMFJ6fDhrK8Nt53T2ygHgNkUEFj1O7KD2lnCDxzPZi+m+Vu+Q4UPUXU48VFa3kzyaCrAUGN9X3Q
fb2v7G5oBd/rN7H0l0H+ku/jNlELzWAHlgkRFu7wDUwc4FUFX/XWFLAfrnvHuzGuIyqlgzSTEMbS
HivTr8YC+Ng/HjH8eED4Gz5T0tScrDbxUaHbLVWxS43lSimMjeCEsKP8Oba8L4a7hYaRSJM1wA4r
Toa53frDdtq/tSFTaIyJzr3wSzHXO7ka+hBXUBjBteR99AoiIjQijBso87jyIcQD6/zq2AVwbnHs
S54YCxerAJuQAYpvS/OHanLiwfL6ZbmWTFVQnV8PGe/7yN1FYG0AFRd7eaQVeuTJU2k8nF+L6NRx
EWOM5yZcahYbcRhkqQNLceDUYqUc0YHgQgYZRiXIoLLpJ6iPNJEd3YUXYF9mOjLaJr0Ka//8uj7D
UNhJx2g10wun9JOm8LRE/RQ3GTuBIGyRt6AvBOgvdaoZRV7JR0EN2FSfihqbq/t5Ypb7YAXY9tql
Q55ejw+ghLC7DoRBoGo6vzqRFe6r0ULpc0lREJjmB6V+ko1bU/jJ1gtcJ0vhPhnoHuSuCyN2bQ5u
nm1lECxiC4mT74LnNrGlCoA41maQn/qDekgujPv/bZVcvNf0WskbNUn9Ub9vap+MD50I7rLqyu9r
5HGhFXQuggREl74xEqapZ2O81lGh99Vbi+CbrT8ZT2xxAR5VpxacelGKR+oIWRIwuoEOE/Q61B8u
0au5EHb2VoPHiUHmkydxyuoNM4mUgUF56RXkSKAxyWozxF+QyYIp2xNNAK2/w08scmE/C81CaRRE
E+0quIm3YJppnSFBjeCtmPcFddAn8sd0Gh8d/e03nayyLfMOY4UIkapUHhRT8bWm8ihIRc8fxs+8
Npwd5pMndmiVpLJG4tQnV83O+IbngT1t9ON/aOyvxsqTXeRiCGgAMBaawLvnveKBGHobeN0GfLpo
cjN2c8G6PvXAuHVxsUSGMKtiJohYk2fONqu+DrZxgdG7BzEyWnQiuZAiWTTMClRffYyq2XXQulNm
eufXIwiNb3WHk8/USEixExWF/94EUV/X+/2iXHaxyMx6TfD9I71FzxM7chpLQLDh3av7AQbR9uYF
Sqxe4aZ7UKBuSeBQvClQDbpuwQ64RxEssdVtIawLrWc+J7+DiypJpzTWBKojUHnY2c5CZRCc+JfB
HdkzDI0I3Sn4gLyeVNJXGWgukWfpY7qpLMjBFQJ5k8/Tdx/P49vGn2wsjdWWRhGJ/R499O/Vrr8Z
f1BwAfvKbE/OsmHLKt15y5TA/+qFRk08iC0dfG/89B14/MyuV+ELc3vMMszHKSKh2vUL590C2+CT
1dVTXzZ9HOLCqXPNJVOkOJGSH+Sg/lYngCefd4bf3OHv5rigNaTloFs5TgcTKByuLNOOMN2NI1ID
urOpNYcxj/VXFXDe05V+28u2MDVfd8j3n8BFs9aY86BQUJCaoCWfgY7SnRDQyuPwGG1Hd/rKZvEw
pnN+4SKjXFDre6XXzGZBuTSVncECndRQgOimFpj5jfe9L44LaCV03AAwR/4wPUf30HI7WJgrmX4C
YYJVibZy3fnejXH5UNFZTWx08AxFGlyLfM267+d3TWCA71eRno2NsvdumI2XaiH5ajg+nDch+DC8
XMm8LApZQA3rm/SagtAzuiX5/ryJ36T+v/bJ4vKepJjiOekRpNpNeknuMPDjV3hxoOs2uoXl/tMl
EuU+n9Vi3+LWu1Uu99GmvF+Sqgm8ZVSjIwnLyFejMtn3sRw9m7QyZlupderGBp4/oWU8kiHATbuk
mzkoKOrBRZfdYfQ4uzAS6XUkCbovxGrdrhmu6opC5VMGASx4WSK7k3ug0WY9c4exvBXs3if48Ns6
KL60hUEwU+f8tQJ90zBCNMcH6fVNEzBicrXZkBTtlCC8iAfyOuXGJjEAV11GIbyIfZtPb2u81/7f
Oue4EV7xS5ArGE6+g+UCk3XP8kZ6yveMFYCxdNRg6Zge9e/Npty11/kVNvSbYAfWz+j7b+CcWh0G
fVEgvPZ2fjBJ75YYCUpclIFBUu6CGx1NW2ELix2PcwvnnHuu44mG5RLD6OSaeKyaEoYm2DSOamdf
+m0pYP1c9/Vfi+SB/q0a1PUooRiLJ94mQzE90AVjVb8Jju8muNSEGosC/m34uu7PG1D6IwIDnNq7
w6PpzQfRZ/vNXfdujnP7paow0rMgI0szkH+MoDbfgxZsQy8TT3JAdlJB5w+f7zgWdvhMd9mziFiG
nYszn9DgIkAqq5kMXhOsV6ncOicgI9+GcWlTaNdGpj1VopjDzsRng+8hh0smmnqM+jnqAGUwWttK
G9s0d52xG3v0KEDvMC6KowhpHt7Iuc5ZZe5zksJkWaEUcYtSDqvtxYducMIFFOKujt6/AQR39zj8
pI1t5KjtADt+SDbpIJyqYHHg3I/gopScyykddCn2kbA5oQzOfoTQNj2a9Esmi56Yv8lJ3zeai0pG
3DBBlbeIoO+zGPPdtZMUdv/ypnINzEF7NR/mY+7+7ZPp3TQXjGIl6FtQ2SMgSqzg/WJMN+fD3Xog
eDfABZ4sw9s5zXCIAFB0ouJVle/OG/hNHPhlgbIb5+TAYDiuq8MYjglpElQhlu1gVxuGUAVk0BEO
GK5H73drXNQp+3LOZLaedrNArdDL3AYluHuC0Yn8Ho8HBhTP/wOnnSCzp1z4ybtBo2OC5CmL7ef8
a7cDBgEKZdZ9x1pLDvR1L8U9tbcH1xk/oFzMUYJiauMGqx33kN8yH7Tv6k0PODCUeFwIv1SKE/eu
5TJJxurGLMDCjmY6KDCc899Y4I6Ui0STHkzocCPJr40c+h2TLWsztCJuY/2h6Eb/vDHBiaVcAIIA
fF6QCnlwQnaJitYlFQnT/qbY836IuPCiVhNEAxoLkRV6MU4gQ9S9zS/GUfFDkl2Nwai5ljUhE8tb
X09qQWt2/Sj9usl4sEfaRaCzH5HARiESoPp+NC8LSfPzP5+t5nI97syqJdSDggQ3dKblg50vcmz3
qYiudf2Wel8Nd0TLDsjXPi1wNtLIH/NhF6aQOjYzO59qtwTLaaLuEvrj/BlR10/ku1XuRGptqUca
4OUIA82udWos0WYqZvEDRQqS3e5YOolhWPKzfq09Rgej9PbsdG7kQ4DZPf9rRFvw6cTOY75kaEYM
IbBSrVW+FHp6tIzBZaI9ENXYYKYFYi9WUQocU2DZ4LYBhaE8MwzEB8x2OaSxnFZ5bJjyd3uj0h8a
3kWFCBcoOL0Gt9i5nyB9loy4ULIjyXfti7ocwdF7fkfXY8Cvz2twDgrO+pYqI8u1IP2oGYVdElE6
J1oHd+kr2axJCUExyBgMWxoOcohGd/scUuV/XAt3xXdQmaJhiBcXlb5K4cskbNivpmyQuNPACEgh
6MBzbFCpTaPBLFO/fms9pJsYMg6gGIYozEPyRDbWkfgG0Jr1U4jk+GoxHKt0F0FUW4V8nfwKvtmi
Q4+pMHRAlg27gqgwVEeS6/ZnMjiQd3HNXfaYyNsWHaX4fgZyUISgWwsIp9a5vECrB2rlJgJClMib
wLwo0y2IxLzWJH4UCUoQ7Ijzt/KpLS6uVsucx5qFxxxYZBzEcih9QwNWFjnBamZ1aocLrVkxFE08
jIFXZE6xw2tnj1ynTNx/SEChOCPi6xNtIhdOItBUh1WdokCqL2j8Ybx/SDVM8xfge5zCXUOF5WC2
hHNbyUUTs570BFh+1tlnIHsivz0iFye7ZIJ/QWiLUhnRt+MiSxlAasyYcfk2Crkqxno/xeRYiydg
18LL6bfjwosEaGJupcgXjavA1zfGU3TFEFhg/l72qooqFar3t/oXYYlltTx2apgLN1JDmjKkaNJJ
6EuPFu7fZHYkq3LTaZuE30AZb0uQI6tBI2FhkkyS7Kq/78wJwngivsm12+n0p7C/P3kZxGmtBGkG
n+zRJp+Mb3SYnWk5LvSg1ZGtKpGjQVv3/M0hchq+cxMNTa330BgDFKHb1Tfhhg3MBVfRVt72QqVk
gcPwTNe1lacLBe2dn0yHRO/sCDn4NO1G+sRUrwQrYyHsjK/w3Rmz0kxMBeNI6X7yav5gdQ/dLo9Z
aw8P0ut5Y4JPx7dpKknLgDVFZ0Hex5hW7aBRA/KN7Z+TGyFFPTkib2XXkyPS6jEm53RU8qNjnUGF
XrHbB8gLvHRPut2wQjv0cChSJ/d/Wx4XduJoDrNSQbO+GuqdqWrbuBj9qLAisOb3V9lM9rle5Da4
Dv8CBna6Xi78DAN6lomEl0fRDV4IXc6wAgPGom3Pr2+1WnZqhws/XZFDuSqYMZH2bO5RXHa6p+X2
/0i7ru24dWX5RVyLBPMr43CSkmVLfuFykJlz5tffgnzu1giiB/v4+NVe7gEIdDe6q6sm6PG58+C1
7vzaZ5PRtLyPH3vBUk4mB9q0+XS9/AWMHyr7eVhHzEXS07pioFswLTr3bLqhg1kSWwB3I7ishZP+
C3KajyFe7onDa/htjuhc/gjGA80V9NVK6G1BU3F1VT3sLYhL+NVQPxn5fJ+HmS9H5nNRD4He1N+X
yXQnpd0VqfFY9RD9pJyPqLN1wfWvs/n+vPhZLMvpWEBJjHRwjIo/H0tAAJTXzSA7rvjTVrn/0hKT
FtVymBmxiHAHZfX72iv81W+C8PAvJtxp0nPFO8lMUoQ53kQqS3gnOiQnQ7e3BBKL8pO1Nt8aJ7qy
E1BqJBRyFGJZRRd9afrqQFbAYVfVcMHazsnfNd4eMllRYQ4RIS2yIjnTNGtScHSTIdqTxRisphkD
YMIgI4OJ+rkJsq59UurPaZ4HRSUHXRhaQ5edyYwB7pw4dTTSfyJZjapFVjNDrqqGuN5aHXKkIqI0
7yGqd5wgeiHDQlZBS06o8XTv5ru1LM9hSBzAjK04yWW71vqfJZQa4aVkKxpNN1t2JQAyRQtCESV1
9V6xW9F0ZVUuoMQY7fKEYGarKzBDPmtWB+iVFRKZyiFKOyVcIF+7pl4m0a5Vfj9pBJK9prckJqc1
wYvQrABBK0MlVpYTnBTSPKW1eV715Ucyy9/qOQ5CEwU2QYl3Q1W4GILvbakcT3qVcRwxdT/Xjivj
iCOCmj1ud+aDtBoMBavxJGXRjPq6jp55RD7NdXyqK4W39u2zBAJG8GepIFJm/PKsZHWi0dpPGnRn
aUchi6ovucqB9x76Qx74Zonxv6YE1V050eh9HJ3mrP3SPZCx3s97Kg3W3BbAzgocn08vwsc9fTPJ
eFslz5U5DVGNiAuMyvWI5fwkaNvN/GODbWK3w4JqfYRlgVAA3HaJOx7ILa3B0gRP5o0Bb6L6oOb+
/9+LbWhLBUmaGJAjv42c2Yt2cW53wFcoxJ481FxrW8TUzfXosP1CeTPJOFLFWKCBWaFeUIm7mcBe
fKyz79dt/CEwvhlhnpaqWNShviACiXvtl3KigmNgiXYI7UpqlvFjcebsb4dELveT8aVE7dYkKpAw
qzgdnSc5E1zcidKsLV4q7aRftITP593+Q8R9Wy+T8PViiAAhvuK5op26M0BnQ8cHxV3KATht3gEJ
pPeaLptg6WIMjYo591qEhNbIQAHWfCfij+ufbvN4XBhgHBe0fcJhGZrEL9fpR5mojtmPhyWNHv43
M4yjEtQ2jRYJ5bEZuq1J/IkA4AAaBeu6le2i0cVqGC/VwcFDGHyh1WOUORTxEGcQt17Uvd5VN0ok
3Id5WVuzMQd6XwWz3nlqknnNMp+SubMjrQ9SKgk8h249YsI7VmPOPmxHq4tfyDi1YTZSTMHhqZAG
hmG3t+mrcua8V54SNGC4Y1Sc88M27hWxiPNYxUHVNNHONAxHLpwTujnfo7+tSGVywkzSYgJKHhSN
oXEPBtsZBXTQyB1qt3e7gPZ4oQaBPhqPlo9zcllWvlbpliEfXyvH0SnvgUCtdAjm8vpH2z77Yn2M
b6vTpYw6itrqPdCtfao9UHUH2jE+K1hW+yJ8un6GN2sAF+YYlxZWwySoIo5wqfY2AXdkuc801TJM
lP+Vvyn4X347xr2AC0kCBT6OBx20oFKf0l5y0z2vOM77VIyTSavyP2Om0Drysn49Z0gN+z7npEM8
M4yT6c0+AXMivpRaVVatnobsccw4/nITtX65ZYyLaVdk7/lK5wxA05DsCKha72JPc6pgwNANgHxD
b/HOxHZ8vTgUjNdQy8UQYwXxddp/ndzh6wqG1tUXvs57iFY78T61f9YTx5lydvP1HXNRS1lSEBmI
K3KVOhutNL+HWLkF3XeOle3E8m1prDYqySSlWTTkJ7Q0JENEGMRUlBugzy2I/SJ4a+eWi0zefPBd
GCVIPS/W1laa0ZU99tOI8F5eaiuavisiZJaM1Lt+nXnuUWPch7i2YNrvsT7K2qi48q55yU7R4+BJ
9vpNOabuhHLUsF9/cuzS//dD9nyxRMaPNKos5Rg7o+d0cpczwNcoXUIiyjV9kH3u1meOPfr/XbPH
uBJ5wuA8FJ1wRGO7j/FEqJ9Lj9ocbaVzoSUwfiM7LvcExyjjWKpYEzDURc+opDppd1wWlXc+6VG4
ti7GqYRJ3KsSffgMe81XPWkn2GIwgWeTAvt4yTr3tDDeRZKNeYCCG1om4DhA17uCACEg0PhyT4O3
UL0V8NzY0UM/WTzdad59Z3yMPBZZB957xDlJs+PJK/r0hCEn5/o54Vhhx7pLWTPFvAAUay6LnZZX
9tCL+2zi6WxwLjg7xQ2Oqn5RUxRZMNhhgZwUEs9WWJSWOvBoWbcXhPycQMoI8ZK53wQvkBpc2qm/
ao/Q47SUSLH4jN3bt+vNCnObu6VS1HTAuShJ/kz05aiXk/03X+bNBHOBZ7kSQI2C53Y+iC6pvqUE
YANZ3F23skkBgZ36Z7+YKxs37bCiKoWJqLvFpcPg8j1eiJbhxXve/MkfwuabLebuNskSxX0IH5gG
q4xwrdjGS47rNAIqW34zDTvfEetf3GJ6Sz/6jDe7zC3W1WpoSUevkiPc0AIUpFPN2KWda8GF8sFT
+61dXTqiVdp/1ZG82F/mGk9LO+VCGeK9L6S2CAGCPEWmkvH8IudAsn2xgmiGEeWous2rCc6fCmAg
VZI5FaDtXPiffWT7YSg4EbWUaUwR2qDvs2Nqyn4pEBfwsWCeRv/62aRbc+WzsR2xSNCgEFzGtI7e
B9IODXnU0vi8ybytYzxGUQ3x1A44HeArdLRRd6qBU438w5vlbeMYd5GLZJ3abkAmbJVBcR788aCe
igBUyWiLmI7ASXI28VMXl/qVVOMin8oh2pjnYFvwR684Q0+ASgGSEpgpzZKd6UU/VH7txohlUL2Z
duK5tSl1eu+ULrqc5Du3D8jbYtbJ9NpqRimCdgZw9woELsr5FMKl/RDRKxeC2uEh5P/wsH/bcsbX
ELTiNFIgz6Pvgj6I7XXXHnIIiTVe8sDNE7aPKt4hED7VkFkxj+5IiiKtGHH9KheZwjE5615jA8Hd
NUA89BYOrv1aT0hP46nmc7lvJ5dv5pn8uTKFXg9N5M+jabVB5gr3mqPedZ5mrW7vR47EQQPJvPUy
dyYPG0UbV3xQeRL3YKI5p6PiTcayy6LlbM7tTZksFCJ3ngtlL62rL64QQTI7X5Ob85KQW1LGT5hA
kXZTJ/tQ2kisZJWtskITqzbBl1kqkSXEuqORCMUKkh6nVttrmTS5ulr6E/ox6Vru6qXzZbDHTZNw
AsUWxMNbX2n0xzWf/bDLS17yuZ3GvO0zc4+zdu2HjNZVqUiX+Ln05i9IP28JNDaBS6TUKeUMqJDF
fT1sX6A3w0wyIJVdabRiB9jHIfsM8hSKYYdg8PfVp124fLX4bnE7kXozydzZIoP7NcYaJguASYZf
cfurwRTndRf/h2v6ZoW5pkZKxG6FFrZvdupnVZ1vSItnp5TFtpaspWXoqUfm+RiroTsoRTAX8gnI
vifOr+BtL5MgVOYUyQP025GY4EmBCS+Q4WBcdbGqgCLrIkc58bopf0iG3lbOJAZ9qJWtsQD+pdxp
+9JZD9kh2oc/E5sCzsND77cn/ZkLsOd4ChbO38RpiBK2mPhxRYIh1zHfUrigT5utJMq+TCO00JLi
1KTJ10lPGquRl9qpG7m0aZZoX992zq6bjNMsR52IaKPCaaYt5I2Bb9c4xVDOGWZh/WW69FoTIQho
MpShUgEd0dwtl/zmf1sI4w2jts3FbjbRjBtzKwFhdhr/rxeFBeknZkyUukJIz01r9hDT5e8AFjhy
CyJShHGfF7N5H4fxOFFZhUJrYE3DWjtJ9tPQuKWYza9DRBWyi9AV/aB6NM2GgVkkOLVlX35qbwFn
boEooIPi4Y8IlTtVsNYH8oW3sm2f82aXLcJPZQs15gJbiSHF5TPqIg8CGOJmd03s6eZf0E1uBssL
e8w5l6I1b2LaFRu97lfzGewJ3WNlm276mdJvG1bx3NqYPbolYC7nLXYzYl3YZjKDCDxivyFsBuDy
WtXadZXaerSC23Vwrt+C7W7PhS3mGkyRFoMjZQ699slQrRgUpzYVhM5s6S7TdtKd8C0KZlfFlwU6
Yuwd3EfOL9j0bhe/gB7qi7w3SbokEU1MK9Q1+tPhkICxJFMAn+j2YosZs9nMEFOy4sZYIAIc99Js
EcH4Wibmz2SReQP83IPG3CHA96VC0Fo6FjrhtZk7ZYekl4psgBMTHBqcejvvnDERW8r1rtOGBaNa
kGPK4sbSh6CN/cqcrdLMnd7AdE/Dq+xwLrHKBPAuWSV1jGA0mcUXEJI5uhz7Wq1wPPl2Je7i0zIh
uszKrFDzJXutSw/4lAe92jfwHbe4RjhUmSekLiBv4NhVdKv4cv1kvUKOPrxFiWwagNsoKkTo35+s
fmmHOo2RIXRufpsGQPQE4K87g4ftOICuljwst9Xdb/mGySHe71pC7MsY2KLMhLJqtecC1fOEK4Ow
/dXffhmzMVNf6UNnoMDQuaAJepS/a5B0SK2wR89ddrsHwYkfa8d8HiJLDsDoywnir8Ma13aGyWOE
yqiQyONLhFOnW2Qtn81c9NPJOIZj9dJH6Z1Zx9AiLpzWGF2hlDwxUn5E+nxaKmgDtPmCtB8DvmXh
QV8UTqrIDyUxvo4xQPE9GmCluo/K1gVl4nMWKrupGk71LI9WXil4LKSPGLE8LfHo6Rh+mic8dmLj
qSiqAA/kY28YLYajMfTZGoGuLCeUR2wIm+0rI7ONVvGSPDyELZhIBTTaqnJvNMJuMMsnPZf2vaq6
C4Z6mlFEftLNnKxhuyrwdqbYmo3QZkU9UjLsydb89Dl3chAd4LUIFFpi9ed4v/5VD+nCIhOJ9D4c
Z2FA5BOXx0HIMHuDye7pf10XE3OkeYZYU9wBneqIIKAuHaXy0hBoZkoXt+zUn0q5u3496e27cgZZ
PHMztOKQL8gkxolYA5obETLborhfo9wz85IT6OiNumaNiTIQfJiEWKPlRPUFWPAJA6krEA0W2M09
QfCvL417SpggEkM2aRBUDN6g341j8TqZ2lugLaeP+9TF0eZY5C2PCSO1opO0TZA0RyKm/X5M5XnK
3YE0ILS8WaOEs5nbDceLM8l41rQ11lJtkWi23Xgki+CvUeivkvYdfc7YbiEu1DV4oozlF2EcfDNs
s1Mt6xCTHQIjlZ5Jp3y+vuPbKdM/DvVVROciiSB92nUz7SAU3WD3HSB84W3btlZSNry1b+cruiIh
AQY3i8F826wGI4zQj8DHoGyE4iPqYiDpo1q1lVO/5HsebJCezI8n980e82nnaZ7FSQTaJUq63BKE
9WTM6pfr2/eHA/tmhPmgsi5lwIG9urXJHW/LmwEq5hCfcPV9f08OUsrJ+niLYgJgmIgz6ZHo+kUM
tUvy2OP+X1/Sa730w77JoqES1SCSyZJDtKm4isaAGKvc1YHii3Z3r+11L0TLRN8le80xT/3n+iyc
Vrz/AiQAEBNtvpRcAd7NpV78Dvr3F0cTpXYjxNlEsyYpBzcd1acaHp2z2u1U68IKcyqVpJfFqRBo
tXqEAF3vdN+AstnTtqf8ldabIPvyknhqcH2Xtz3BhV3mdEYmaFh7BV7cOC2/jP16BATM1d3mmAQL
NHFRq152ocsxunkFL4wyp7Vfl3BYK1wJSrI1+dIhdMRb3aYSJsQSDxmXl5j3DZnjSmojTdWqz/z8
WJRu3OHWp8CrYG4DCIsWw80g69z9FUONfrFMJkuL1FIyhxRObdrXgXqkGuo00Uh+tuh65TaP3IT3
LVm0CkkwyLpGEX36iLbkQJjoJXuM/A5FUihofS1tIBt/Xv+Um377bYksciXNFUC0QPTo61numHVm
ietRXm7K+vG6HXr8rzgDjUlv1Bm17MpAF7MnvV10ozUKZyHhtIx4LucDTqWKVCGMkKpFWeuvqKiL
oXw/GEPQVKHbFrNT5u2+1PoHLQGttRi56Hh8MbUsmLTFXlLNnmvBq8PQNfsitjIgCSwMd3vipH7B
k7Szikn7TqDSFukrLwDwPgTjpdpOWyRjAkhWvJOD1jGgFL7iWqmueJtARlqySwx/8h6/vK9C//7C
NZrEFBqpavEMqeJP0Wx6JFcOqxJxvgvPDOOjslATldoUYn8MH2sF8NQDSZ6vn6/t7VNAoqWqGgTI
mSQdknxll5ZIn6cQ+qqr8Yvk1akS1seqkDgN3T+4+jdbzFkuRSXqsxmBTRwdZd/+XE6xnT9khqvd
gt35mGNC99CBdcReLI2zk9t5gvxmm3rmiy9WiqVchfXrw1XbF+56wKBL5612F1At7vQx/HZ9X//g
k94MMucSbJtS0qsoVYxp+71qi09mGk5WKIUBxpR3uSwEcy2bliwuO6WLntRoDulb8YYMUWypuowH
IuLQ9R/1IRoQEPFfCK4zHzurZBVlUMjXzVqJSmAIyhWBh8P8kNAzNpiPHNbjkjaZonkzyQZPzYpb
MYWQXS4mL/GsDda8TscqlX9dX5n84RwzZpnvK1J+EolAbhCkaKDqMC0BapeE7BXx1KUB2OFqvGGo
GBIqhIOnHQvigM0MtLwO5NfWX90n8256woZLAC4nNjIsxEeo6/0LPRneR2AOhmzoy4BJQc2rMt2e
8wDTgZzPLG+aUGWigw6eQEuQcU+VVrfSNMW6N3XGHupvLzUIBbqiOaod0nwl/lJMzS+hPVWmKWGv
NOlBDsNdPg2qZYayMxTr3WjKP/UezU3T+KmawI7n5RToVeuppDiPQPKWlfRNEoFBrQonq8Eo1M55
atcE5LJCn61ul+rrbdthcVGrLc6yNDyuLZpFvAuN9JNfrJLxjvlSSOgT1LpHp7Pp5KPsm3t+b+LV
BV6zwyRt4PjT27lodE9+mB3BKtzXygkoPii2YIUUNdQWIUS9vuQn02+eE64c9UfHyayUyeLqtF06
Ix90HG7DH761t4pLJbV0CM3I9hLomHSpbT6aaNuuhqeijrYJQD1MHjel6dpgQgSq7a21uIWb3TXZ
oSq/Cy5OrqsR1P3A7PBpHJwlBpSKh2b6WNKm636zz/YPC0kch7kUof4LHAv634cGlOS08Q3JEodX
W3ytgH34zhfWGO8oDUtVmdoMxsF9A9K2Z/0g3BCbaqtTBObkrJ+7ClWl0o0eugc0T+zrLmx7tw2F
YGDR0IlhMuesWiRRmBND81YTXJY0RkUH8fRbKsV4SG7bvb7XPxc3vObwhyyD7vKFXeZ0SY0RYUQH
usdmYVj6GFv5BMIMonO80scpbsYOc5pqiCt3UZLoUJ21fs/bZSDi85t9G9BHe3nwBwcIEqAoj+ld
bNV3EXeP6RZ++MT/LNUU6UjlRRawJMOqxiAx96q6s/SwdQTEwTg7pTmxepLx2gg01l0zx5woPYWv
FVWiwXNQHUD5ED+YGImZnP6eL5X9McV53V9dk01ZkySiMV4/76QxCyssDp0DEFQtqHVHxuSEaqpZ
dRQCo2dUeznuf8UiDtWciZiaSxLQjUNebDDT4Ppx3gzIxtuvYbwzMKsgF2qxdshg32iDuhOaYxzN
Vl/yKqSb0e7CEnNvoqISplZGVhMZoL9vI0+TH6+vRd5Mai5MMFdkJIKQFQ2yi+hb+DLtKcFM61Wf
o538I3wVTzuqHtUz012Unn6Z/o/VBqu6o93orno3IDgIJxGyh6/TUB5x+GzrZDMYXvxC5nJVUqVl
cxyaUHAQbhS7Q7KzfNaf+mClg5Gu+I0KcqCDvxcxrALpqm8zgke8G93lOJ+rm/96PoueRVMSdQwm
K6bGDtVHmpqaQx8hZornqrrPhYeRRx62ueILE0we1UeNJKt9bHjAhAXJ/jdgk3+ttsP/hR3mWgHI
EUqmgYS2rIXKVnOzsIUidVIJ9ZvRcBOxcjswmGqpeZqrh1QLUUau7bZcrbyAUIJuumoT3q1FfjaG
wY+krHKlogTwh1ea5G0Ic+OiXM4wEY49p8M0v+e56CAzr3ImU6/1wauZuonSvEE0YPbfO9EimuZa
1GUN2Yjkpc+42ffKbXEHjsPU8TClTWUhFEt5og2D4ZDvtV0VIGjeaJD8jG5S+xAHzZfrF3QzhL39
JHawIBrMQppwO7yWkF3dFc4KnyeJvHkl3tLZyYJZkJeuoQ49ywVo3MQy6P/roBG7PVSkfwCwjHUr
4WFIqrOgRPtk6OyqHI9rWX+RosWrEvGTMmr3I2R8MQ3uRKq5I2vuhk18zIQs0OfeCqP0OAKetHTI
nLvZk8P0riPdPTF6ty2Nu/9+4/DGNySTyKIsiczhLoc6WwcNL4UEY5Sp6A1pEiTzy3Ujrx0x9sRc
WmFOZkOkJZf0yEAe1x6j3XSuH8KghvRqGJiAvmWfJg9ZnVM8RA7ZUbLX8J5XsXllgrj2G5goganK
kgyLgFyWju6tSOOrk+pl9wJSkMyXjpjNwux4j8JEEVnVI9hbPMXTG6BkQhtPwlvc5+4ouVFvRzfk
IAQ87MzWEb7cIybEAOupZ8oKN5MjMEfDqS3wLi3/Kgm7NMNc3rYHWUzbwQw4LCfwzHu1N+8GGTwV
VujJd9G+Pfx+VgCrfSBfsi/iLre5CNMP1BUID4AvE1VFPUJSWPUMIvd4bExIBSkEUj3Ezo8sQJa/
523q5gvi0hATJNRFKyRzzunLaXJRbYKko+aMe8EvvMjjwcC3sstLY8xlWtM8yboaiUjfBTOm6dNI
2aer4agFyO9C4nJuFW8TmVvVtaUoChr8PeUtBeMCKCWmr/QgU1FcyQ6fpiBzQLC7ujlKoLznyla0
uVwsc58gmtaUowzrio80CPMSvUuRRtwv+KFlwhwV5l7k8rDGSZfpXos0Zv0kWeuuBxvQ7A63oHn6
74dDGXPM/dDNqVH0BcsCG9CnQhd/JbL6uZKyg7TGPOjC9pX/5xaw/CMF6isov766JPQug8bKh1cw
cOcsTpZasaVAkpDbLNlKly8+HDs9AAAPaLZJitTsRpDA1YGRfdBPg3zaTT5hkKc983Mo3jVkdTaS
ZgLpc4v7TkEa2YoRkcKnHSEpt4YbPhP65lPoco1MNTAZpGlpQMmKVAhqiOJ4zGFQ9rPQQn1Z/iwk
QHDxTuofotzb52R8jZSvkUFSxNK8dbRfWOKpxOXQ9m1t5Z4R/MbiyfA99R6MSwgnwXguPF7mzfu8
jBOa1HJdEOdQ+xvwfu4rW6kzTqXilVPsYyx9WynjefpyXMU+xCVpflFCyuSr6YHtCbw5sqWZGIlH
w+8GxDaY7JtGa/nUP7Z36b15tyC66xM+O2RRCyu/4w0EU7PXfhbjkhpZJvJQq3gAi57S3hA8biUo
qKADxSllcBy9wfgkBaoGelnhONdacqpVjH40qvFSL+X3ohCcKqw4rn7z/Xl5nhmvZDaCqZASkUX6
Ed1LToZg1p01P9xr+95Tn3qnDqrPwhNe+9ov6Mt7YMZ7qMD1FRS9mwXQXvyUfQJu+7Nsy4/p2cTT
tOfPBW29CxQI20EoXVVQgGCqHbOgVlkRjzrqZ6Ffe2GQHAUfHL0AIvKCz5bn1HRVMkUDpTKJ5bLP
9XaIVgrmT1FLSszIKnPTHuck4IRY+iHZE3Vph7nSSws0Xt3GoWc+9JWV/uyQLHYuZF5cMQbYTDq2
xxlqFolbf2mgzrgEsmFL58VrBmiq/ZuS7GYRTTNQFYW8Ejb6tQ5wUcEywMC3LitQvqAfH60sC+Jn
/Qa0mpguTXzxR3y/HLVj+bnCuJ+xW47p7l+E5I1dkUXF1CWUKlUFM/bvH4DmWs2huQBzQ9vtCiB3
w2N7A4jsK46h3SsesOUeZO1uuZNvG8mAouC1gqqCoYtIIN9blvNhVkiM7JXGEcrwmdxBsQCDM7TJ
m3MRMFtxS1FUVSS0jKFB5ei9vSwscwIRNsSRu+SMXT4VNrLjBUpolACAh4XbSKneWWPcyjJqyiiR
8v9TKkqUOgT8WauPrUmivbPDeBM9FlNN75B3KH79acRIZAXB6oi2wn70jV2e6QusfuEOZG/kq5dm
PyBQ18RYtBD9GnEf7odTv1N90ZlP/yLF2ai7vrPEeKKYdGIppPhslP6iu//Nirnaza2y43dJtkpv
76wxh7I2Q0FZtR5+DxNdEsptqfMp9toO6hbW+CX8qaXWnNrhjhKnY/bVaQ4GWGIc7T76Ypyk259J
aZHov49Q734TkwAJzagKy4gaTVk9h51o1foJN9oyyOoWw8/rXnIj43hni3GSTQP5WDXBpWzTrwNa
2sr847oB3oF9ha9cOD3Q0U/pHL+enO4sf8FMi76rfGAWPDzJO/Ro+5eFy523EeTfLYtJciaph2Qf
QZ9WqlBQkmPxeyhMNtRLFCfB5Guox5xazIZbfWeQcTarPChTJ2BGbxZ6Z+gTZxIku0qemzZ3FdNv
09vr27oRRGEPlUtQVxiqxHaJRS2LwmVFpqhAbaMcXgS9sOX6/rqRjZzsnRFmF8dCLZZEQarYo7k8
QWYHQl9QYPgp19+uG/rIzfTq1d6Ww2yfOUe5po4V0u8jBCwDtEAqVN7PyoP2JEJvKb6bgCXkYdy3
4vG79TE+O5SNKhMarA/jVt/Uh+lguKOH19wnMbOmx+pEGcMhcbXIdjVAUyxGPB6+Rz3nuvM+JePR
zRDZuDrgU8rp47hGloF5q7T6r/E773eYbceaGB/AYB3ya3On+aujPOZPs7eA14hW0PLllcYyyf/F
00rZDB0aCri0TCmiN/o+DlfozQ5aAQdAeTNlB9PujuxQDvzkUDqi292Nt+jYejK02zO32cvwDlS7
RbKnYLopQYPhLg99Y9F0NHVLn+BlTY71XxUrMF/4z+9kdyipqryRYkAFqOCZ9nnAvoCB5qh4YHPb
mVzGoE2PcWGOiXNiJojqMGBbhG5ZrRXcLb6pGWNQ98mpE1onMStwGS4Z57Rtp0UXdsn7z7FURhxm
LZ7X6023WDTZfyVBA8sKFppx8Q8f4Yn04F3YY6JZHumg4u+op/KNV3Ik4hZ7A1Tu7oynNSZTg9k2
ffGI8gVlSJp2taM+D3bozhyXyV05E+tyA0QPA4agflejnMKddzrGOYH78OoTr564hQh4t24m0Y67
LJziDMeJEtTWXn3b3hR2YSf/GWxcgEVogfuQg+uudNNnX2w347OHTotDUUYeWqsydlONC2uKZz/r
E282ZPu6sY+cQMzHZfz20o1Kk5rwoEiGPOI2GLIrAsl9VV/j2Nr21hcrY7x1uWQDZiRxYRS/gcCx
ne3DHMgmK7wTXfWQOoVd74qjCV4b8FZGtnSaH5Xe4g1GbOczFz+DcWcmSPrlacJ3Ve4wdoYHlPTF
CIYnyiILNeB95vGzVM42w4u+v7NlHGKXJSydPp3aW+qyZVwZ5fAvbNH7zzybL84tiLHe25KUclBM
AMBwS8Bc4UJTyx4PJdqAUOM+xByUxUc5XXqAdAIsGN6jhqYyB8hIy0gwaMm2d2hxBJzKPwie5KFT
PqwH8960mwQD/8j+tR3Y0xzgPoH3jB+5AgHUC7GrViURf0xJE3X2WSwlU4c2F3yD9jg6QIpliEUh
SLlnqKPYwy0/Q930RqBa0nRJxR9DYfY50sRyilV8086tg/5W/z4eTAxiSq5ewS3wXt9bACl44Tdz
jNvvMnUyywafVYcOjeQMOfRSdbsI6nsV7MdZ56iUns4Z7BFy6xGX9+Z1Ford4Ev7TBhQm6iZ6xz2
xf0M6B0l81J36U38VJ3GIIfqbm/hU0fHwcGspqfe0h9D7sVdfUa1S8RA6l94LmQkFOVAUH9jtbKU
GWKGvfp6zCWvfU727a46Cnuab/BnHOi3ZBePiotOwPROFIUtRci9WIXphBLgE+hgIPQw746jPRz5
tIpbuaSOsSMMHlEKWHb8qNfCochIo3nQL3TENYVAtfpNUSJeNkmd3McFvdlhQuncyEUN4A6kYHzN
FyH2HgY5XDBxc09wR1DZ15aeW6U77KY76Znz6bY81OUimcgK5YJBCWVg3hQ/uwf6zBktqLG7rVXu
+fUI3o4y8VTqjVpsdFQRC4DbOuOzlO8VjSehvOV9LlfEeMFYUWqx7F4B0PoP2UNutjNt/VQFy5FY
fHo93tdjImm8AOcgTjXdwGhH81zZhwj8jtfN2OrkKJfLor/j4unfdlERFnUPrfSb3gn9wQ8dCc//
c+fRHm7OZWAmW8nPhUF2lgiTaCuBEobmDXvlTvKEJ9OD5kXpxN5oCS/Zsc4tCLUFzZGSib3Wtvfd
AbLNmHbnVbk/clwgsl3+Fsa/r7jyVT6XILOyDJ/AcGLh1+zAZyZDY/B1Xg1NrVtxtJOneHSiB+2e
c084R5cdP5pLSQEktQk90QcGGCJ8kP8JcVmmH8UTdbMt+L4Ix+hWPely1Yybb8wwb0thALOHAB1w
jFaVpulcXxdvWYzvwYhFrw8lljWoc2wXy/CrrNLYAh9fcN3QZgp/uRjG0QA9vSQaBSd2ruzloAnx
gQPdZWDSUp4mL96lrnk7vkxcbTrO/dQYn5PVVScYBHZHj05x02Kr4vFrybxvxXgdA+h/I6YTJYKa
3VRZBciK6XO2kGeDcTWkVHW1aYACH2xovgGB33yd4dtknwIYIfK35zJu8ywyTqfRlqU2RVRPtdOA
DifkyZWz6UKZxzUbu/IER35ueQysdKeuhEMWwiaCSdNUyjb0xooYDlB3q6vlWeKoOeQTq1r0m7Hg
PjC3CggXp5PFs4G4s1BWCZ8POYVTnQlS9er0OxwWR7A9SXZki6hVV6LFHRLlhGCd/v2FZy/EUtFa
QuM/KMmSXeML9nIT3ogO4F9nLuphM30iJr4awQA8YR8JIyEpnU3UvRLVwcmngneY8LHKe34jdAsI
gPfImy3mwEYDCRVxROWYAnP0nfgS1RiFtH/M9uIYXnaTowCVgYlTChA1vpTuX7/3dBl/kKCqClb8
fntFNZKXpSxQDsV0jPk9dujLYAi07xhCszk3dPNTXthinA16gZkghGgolUf9SXErX8X8AGDuEKny
U1vgMA9tPmWBL9XRAKYdULb72+q63ArViNzjRGH1xb79DiDmMd/zn7KbgeLCFBMolqFfdNTfQ8/I
H/TlRyOqVpbwuMk2U44LI8yn6qRyKQS1RpifiJ83+kslJIJdGAbBbG3x7frH2vQzF8bYb1WCC3AC
Q5o39co3KFPdinLqikLlxZV5I6tq7Fy3txmILuwxEWLMql4fKXRe8f+PtC9bbltZlv0iRGAG+hUA
AZAiNVCSB70gLNsL8zzj62+2fM8W2MRhr+P9YIcjHMFCT9XVVVmZzT7fDb7ktft/of64uQdVUHlL
kq6AApmJlTKzyk1EbvTCiwKLhr8pEtJQmlFQzeR362xeEStzjPeKpEAN5BIPCDkNHKH5ldY8lM21
zhCN/lYmmDgognxLIhnUhN5CBoRylEp54w+L5BcFaotpIp7lghw6lZzEMuekVaTNu0FH25cMYDUO
GbNwtQ7NL7kDnKOAcn28mD+XYapsnaTak0AqcDWo4pmATWQOZBAqpbGfa+3PiPQ/8i6YvQxUH2at
e7VK7ichn6yUK4a9HarrKAoAcKKYVziEUBPjaVLQFjceOmfGCxJoGEBNFGv5prgtwqzJj08CEMaH
6H4GZX+K1qbXaVcCNsjLjVwTbNLFWn0Lc6zCvOmEZpj/lJw1l7jTUYDYERJAlGBl+ZLkVvMU7f6q
qL62y6xSLprLlHetAVXMap/74QHKO18o9oQHrvpf9sPnbDO3mlzmTR0DHIn3Onhx3foQ+vkuPgz+
AFbB6hydKTFkcM9H820etdXUMtEYtmY/9sBmoKMY/BFJbpfG020fxRvbx1FcxSKpHgqDEKOET+s2
qp25vXrf6ja4xg8QxgXhChQ/XwFeSx5BqcbXWd4MTj5H+HHhrcxrg6wkYx2gM+4AvcvjcifdU0oQ
6cSH7W6f6v+s4kdKcWVqRkmhFmWc6tjQdobxNLe/ozAHH+tBmGTM7MRL82zeN6uxMV5sjqSEaHSD
Du6cWcEBdTsAJAZ/TqzKzyzRLXbCaDWn7MDbsZx981EwXg1VwjhRcIZ7yKvZHwRo18sd53LbrEyt
jt9Hpn9lo4mjRZ6rkRYm83uqDhX66mu8i0/pgQB38qd5c9iBh+QbBCiUR1UE+BEsv3yk+1aJdP0l
jAOKQjwb4gCjjcm9AlBPXelOZr6l4KCU0fqXQxJd6aHUySs9b3phE7yqBMSqYJBg84UZJJGEXsYC
UwHafqc58Re024toF57t9BxBVpHswn2wD/flUTuokFcMnqV/gG9GQpzXEr615Otvof+/Wg4VfFOl
Nqama6CvcwoewdJn3XYVm0notQkmWAugpjAaKQ5QB64RyYl33VcoAVsUlDm9Vx0A3ECk7ZCUgQ82
z6mL/Mi9sU+AxwN92gPX//NGzCw7qP6ltBfxOeLBwOt7T2tYnQUiQ6/cd8jK8+nnt0Li9QQwNw7q
VkGj9A2qAFNqQ8zlYCbNqY9KHoRpM3WyNsRcOFkbGEYvYjFnJIgB9nuhcIPFIS5NEH+oZqroyQPB
Kw/JvVmfW1tmbhxjWgrsdZwlusbNoyZauUc517GGlnJQdtD5eue+xbccpSmaREHHO6Go1su9izaV
Ev3RuIMENNJ5va0/lT7Nd6QAMxRfgWUGzfP80TzKHe9W7AxQpQmcI231Zx/HwDILaZrPgWvo8yMZ
nwJQsXT9A7AYUByOfTkILehYvatxCazQWzX6t8/UZh3rowXN1ABGAq6cGXrcQwgZqgII5Cig1Lgj
9/IDOlgoFYzPqxduppTX1pgjoysmAUJeMZBVHXcCZbcHMgQwnfQFKFKn/79L2SI0XNtjDoxsqHmT
5DpGJyKXon4fycvt+dusgK4tMCdF6vWklwqMiN5CM/ihEHhOd1g9shNOgR+d8fdDvy8O413rxw4C
YEBRysb6q3Tx+kOYgyPNJDUlVf4TRwVfol+Urraz0v0M37TLHZTGiMP1gXTB2NTZyupHu8LK67dV
ZUxFjeMqa5ZxnFyJeApa+x/ABOamXgFifQJB7x1avhxeqnArnFqbZg5tVEs6uCExYCE9TtPil1Jh
lfVZ7UQLbzV7Uggnntr0ErRb889RYaXRp7qp0SUKg9X0TELFrsUA2bnoKMqz1XORPtu33cocE72R
XhHGWMPOIn7nTCgk2cUzuesoNWj5NLz3qMJQ4t/RmY+qb37TLRmcWxQdHbv519DlIaR5Z/eD+Wa1
1HWnx+lI55v287X300t7Ms6Kh0Z2lAmAAeemtjbvV1nWob6rgImZzTUloVh3Rqv92dEFaHMjp7kD
XwLuguYpdcmeV/S5ltOh7mJlkYlhjAXdHr2JIZYUWpXvIBtlV7lF7sdTeVJ8xM6hNWm4Ckw3f+68
/Lmw0/f5oL00TumTPW8GNq/71ecwvllUe6OFBLzpKqlpBeM+S3zwP/Oiqs0jvLLC+OSu7tVSbE1E
r9E0WIaxVLt87F8Etb5Xl+RboXaLOxRgls4lT5qNp0IE8MpESA2te2voS6jUA9lhdoc2kSp/0Qwv
HzuQ0xBjOOWjIrl5oe5yLfGj2Hwu+yCw5vzbbS/MGwLj5gV9isMoxk6RR3S1TbMzNM9N3znKwtsi
PEuMu5/MZVBQdwHgnIiO1EMBYnxo2szO/oZa42IvMv58USNlTkaMCYVlZ1gMKyDfb8/apj/7z8LL
LCwprqBB3WTYXoGhHMfJhdytX+VeFkWW2PJI4LaNgRxF1EQiIta4jDOUuhzDRsDRSpWXVH9JJbcv
I6uODsac+wTnSlVkJ0OP1QSFxRwcGl23E0L5IZBfzfjHPHJ8+bY3kz+/h0kixkY1LWKN75km6CEm
gFvEdzXUDBbhRyLt+mC2mu5hrl+Qd8jJg14uzu3J3w68Vh/AuHdjgoqC2eIDRDDdhz7yfCeoYnv0
qha49/TWtiXoaJUlVRIBLWEOSF+XYmbEiIMEeVD8IQSnLDq4wk4q7Bg5Q45L2XLca2vMIcmlNJOC
gcZEahs5YtH3djyTvylFrK0wBwQEOrIQNnijdDWYA8QTddbLgFYw0/8XJC9bcfrKGttBowWTMAoK
jmOyH3D/mnuKrkOqEYSBX3MQ2+X7xK9FLF1mI9lgVwfsbN6W2TpDxED4gT/o9mO7BjIVPVFSjW+g
vTX6lwSwq/SJvjkp1yata33gIlzh1+2tukXDgpazT7vMDRFlYj5negunZ4NNGkgIgOv2pASPQ7hr
3uMjpULrH7Kz7Gev9SNQ3lz82+ZxxctMFwHDIvRLLt0HeFgredGQiBzc9J4++CPH2M0Piw3ky13m
5bzNRU8fG9eu7TFbGOCPiNQK0oJUDxbdhlbh0v1VOxjrrjm1HHv0526ZY/ZyBGLroZkNXGBS5dRC
64ypYqVgQRwWtBdS6FKj726v6lba/KO7juigGtTgky+ndIZRtZRo+gI9EkB7PdJGRt0R3tDJ6sZU
VIL2op14RMwbzuHCLLOZurmscyJgqKGq7aRgdNT86fbItixQoB5YVVRKHsR41mXoh0SjNT3IkDp1
BhriiTN3dGqY5ULg/WmBfsEqFDYNkicJaJ/cQVmckQCnDPWdt1SvOCPZuiQ0lFlFzcTFqV+xALZZ
j7yfJhA3jQwf8GloVpfRgypEk6UNrVOHgESlRnMUW3knz6PV13Jom31o357RjeuDYhIlkRBwWl7R
m5FMitWuJsTtAUpHC/pjhZlNc/DW8ORNtwrMMKUjE0JElBI/uGRWU1uB5Udsx1lDUSXwqARz4KP/
Cr6NX2DeKj3oIiVlxdg00WB7yVNjGCJFgiZyP1tqY5c73UNx5VWFqAraB/3oa/BQnYsDxEso2wVn
TrcA8RfWmTMvBktcIiNDXP0p2sv5LofOAxL0g9+65sOyA0AKXBRBhKxXbEf3oEYEG0zHCQE3NjJc
qoTXFWJNrCwTlQWxXIpCHIIBHm2QQnruZoh4TINze/tsbWMdrUMGVhSN41jVy/NSlqZgNC32T7LX
D5T1hr7itH/Zp705ppUx5nBmM7C6CcJQN0OrIFDL1jCA8WAY/u9BzsWY6GesNir8TpSEg4SN2kqW
XkPnffxye9o2/BikayQ8Sen+VNn3L4piXRmbiNNEbI0QtA0gN+OsDN1jjCO7MMHMFTjxFyLWgMdS
KGnrDT7FxfHb1nkjYeZq1NWlkTNZc9UR3JrZbw032u25UugWujUS5lpRxXlomgHaa2BZPtbNiE4z
ZWoe86ytQMMoLP8QTTg3sbo4cR3rVj7r74U8ttAOG6odKcMU/kx6E8P6sejIrz5Pfpdpf8w1ctcq
6O+qZjtTTC+SavQPR3kKovX5tZCEt3SGLkPTlHdtqXla3X+Lk/YfrdC+GyHUiG4PcqPPEhh0UTaw
IQyEQWy2rdOJokVoKP2olc732juNPGm5Mn1E8xfATdykD3UAl9MKi7KiosgEkD0uvctdrqvx3Bkx
0T7iIOqeBLzUEGOXLpjdv3KGd72Gl8aYoMsMgioTQhjrDyhmodZg7pXz4i0fOmrlV+2vphPcuqqk
gFHvKgIyolBRh0jQEE+LNpqnwRz4ocuU7yO/QzMQ2XOxcNcnAWEDEloAEOnEAFLtcj6zlqC8EceU
Cu2j2u2AmBwcLjuqthHaLdqhzlzA/dYarmyyu0YiSzdJEDL6SLqHd+kbfTLQ1GHxxsWMXzvfi/F9
sPitvCLFUYaJCVvJPryDT3xSH6V74QzBRUfZVU9Af1Rc0dzr4Bk2ocUMsmwigZuDuV3qcTDDScjA
TIFru8rS49IC+yalfp7J/ixCmvids1GvC76XFukqr0aZBknYNVJB6YrptmlPzd0MyrrmxCsPbW6X
1dAYx2mEkyEoFQLNUAJzHgK8Sue1VW6u2MoE4zg7gsRup8EEDbiin7puZdCo7XykX7zuS/trCO3M
m73bM8gbF+NWcinSYyPFBNaCiNxhD/1ZLvx7y5sgtEM+F15RxQP2cpHUWRNQdgens36ilS0JLX5Q
+23Rmax9+Tck0vT3WFepa7pOVNNUJPQKXdrT0qkdsg5ITAgt+FFbYLG0eqfHUW1Pw4z+fmN8vT2L
W3GVQSWloEZOsPdZDPE4joPeqNAOaXfkZ/eC8/ZBoE888iXa8dIP1+NDsxt4R6kyIlqH2PdiUkdj
GRp54glptUtb0xKTs6Dhhv2nNg379siuj/SlLWZTZqBiQScCbBWp7M4aKrKh7ozGa1E+mLFiJRX3
ors+BrAIVmo8p0TTgIe+XD2SpsJkihDjaHdCZoPfxzxEdgntbQJVU0iqxo/TD/AH+LfHuW0V17aM
3n3KrnNpNRCKudMQgXtZ9T1PH6fxh6ByMq9b2RvoKwMyb+JFLF+p74pynCpmocRQpVVc3c6fcIUX
izOFAPMPIO8HE3iMRsnIXwg6f9EpH98L33mb5/rA6+uP0JgW2KwiqVrQjzBADtEAXauJoXd7LrcS
Ghc22MlcABAJGkheJ0cBBJ5oU4wP6Cre6RYKAgcDjDe5K+x5I9tKTV2YpZnD1WUwxnlcQ/Qt9vQT
1XaLZ8BuAkc5AWxjiYD+8DES19fP5WQynkYEtLxOqwAD3ce+BLcWe5TDMzrwTsXWMVxtHY2557Ju
VqV0pjNq7qFZATlNQX8blXOH0cUHzvJdhymXo2JOYFIpUQK3gy0C6v8P3Xu38hW8vqEkuefYomty
6asvbTH+ZRASKY5DSMjWqMR71S+kvh7QAwEVVwPJr8prhh3HIu8AMLeRlC5KSxSc9ARJvW/D8WOA
jumEexk63/8OGLvlXWhftqiqoHq90rIthEiGxFtF9d2oPmdrRb0l5FbRWW0B0IWJPDXYUXunLXlr
ub1xPi3T/1+dicCAxKpYf1jOU9/UQZKn4HJKPfIDmIAsstWf9Z4Sghh7/mtzq1kaDlzVKVMani1X
XhXyP/WwJFDxw6tWeIcgs2RFAjSRgTWJ7fZYu1PvTK9Bbv0zQayXTw6ylVm6+ALGJwjK0hdaH1PF
V2j1ol1aH58ozoUW6DVP2hUHikduvum1x/VHW+doPXrGOzTSIJdlooGg76jjDlP8APyXiz196Txu
jLW1zjR/hnqEpBlXPEaVYfYk06LEk37mjTU1zuKklHSA9vioqCLu+taRoZOCfs1/Q8m3lS00VOSt
sNbIx26Q0+SdVhsYK11pSmaM9kgE4rSTmFf53UKmgV8RTQ4mvUTxCr/c01OSzX2hwD817oCCkwL8
YX4KTz+DB7xsbAAuuAjzrfO7tsicoqhd0AgAeQhvEDprhNJtMqnO0GqcYItnhnmTjt0cR9KEw4rk
61EZg70i6Pu2zTmBCMcM+wwtljoibYS1kqR/CulcmJU1N5wYgK4B69dXM8Y+P42uawBC7aAsCTln
NR7tevIHZW8sEJMpeVnxLZeuQrsNqRFg9yD9cbkhRK1pZOi+x15AtIcmrN/lAexyt++NzbzW2ghz
BQtDLTfZgBFBaq+3zKmcrFgdPQg8gIJSaoF/1cWj0S17oWj8NhR2Va04XWe8DEa9WEnZ+aaSv2SN
+JxXtRvN2h4tPO9jp7/JY/g6d7piG3nxAGCMb+iALhsjFFkWr8xyNyfqk9kld2BWOoVp/g7iQs49
vIHhNmQDeE4Vanq421kah2bOpqAol9zD4/OpnhzJoVTTWmzRWhRgD4fS0x0d95T+AIRTbKG6eMid
ZCc4vGQQ3eSXOwdf8sFrKUqodRrM6cbRHkK5knLPkAQ7TO/G+Q24LjuUHsX0qQseUx6H+PXuoQaR
D0eHD+rG7INjUEAlaiyT6co1FCwDUMcKv2/vnesDR1Ui4Kvoz18LgWRJ2P5h7GyLNrTkIbgv8vJn
nymc4uVm4K0SmfYriTqSaextNxdZBFIWkAKiWBp9HwQHVUsjtNC1/wqh3BAEXGEBUSFoHIU8mdXt
A7IyzpzCUQjGJgjAiEr7R7Lv7Q8Aww9QvQufxpO8I+AQaB4V5DPIU/o4PqNVMbcq0GxS8qbETi1c
/3v820sOGiezcj39oK9F4lSGQgktZTGzokGBvdS7KAYKUrI09awCeW9GHP/wgdy43LewAg+ELYss
h8FmOcRYHJYyK3HbE4sGWfEOAqC1k9ynKAQm4Ev4o8S61Gie5BLRb668hlw0wFwiUSSDuaGIGZTL
MkJBODoaz1Np9feZk79qiDHfoXSLVEvU2NmuOk081Nrm5K4MM3eW3jWVClFHXI1FaXXzsVZ/L+X5
9vnZTK+sRseSxItTEzZ63aae6FV7Alblyu+ha/uHaocH9uNaY56veaaRpAFizZsgb+u2Um4DK/1q
BOXrGJlOFVd+2yuOFJo+EP9nEfTXeO7OnP107ZXodvrPgrIsv4PaaLVQ4zQNRWAPTWpNufJfmmAO
LARqgx664YGbDj+m7KUReJ0omy/y9SCYO1MNY7GFai6NvieANwoHeX0BOW+aCABy9JmXpd2oy2DW
dGT1ATkGmoLNbiAxq0AGd0w96BH9Ez2CCxJYUfVRfKBt35BU47YcXd9W1KAJIBceOSY872XoMWZR
ktYFql0AWb4aJa6qyiohkSdLE6LwBbWqEncKT4Pnfxnnp1lm6Qx1IZU6KqmnPRR7dOjtIOl5kve9
C6kzy4Qyi8w5gpvbcTVOZiVLc4CAhykleKe/R+MvLec8VHm/T93M6p0qykGfRvMUuFW1D0TgHnNu
KzFdiisHvRoCk2qoW73LwFxIRZIn+jxCcxrtjqZaD6HLrS9t+sWVNSaMEYpYl1GwDADS7o7SUbfT
N3Mfo0YoutKPygZT9yvvYbQVcyPAMGlR0tREjZnDCTQ5YZ+ZiZd3/Uuc994YSzYh6aPcyvsOYq8c
r7y5ZiDNJQakxUVQ81+umdBEi55oWeoFr7qH1mO3PQGxMbog3V+QwKT9FRInTt3e+ATRDQHdHaaX
mVajqOIOPAEBGB2KR0A1vCkwDxTE0EBYK/OAbjjEDg8hsjnQlVFmoGo/ynluwGgq2m0KmF01cxrN
ry3g0ayKNEmC9buizSu7rOv6qUMBVNNOaaLYcqJwlut6Q1ITqmKgw0k2rsBYhpSo0AeeULIuRDsz
e1ui2hjJz9ubYqMNhz7/keJCGATQFwtkMXNTjZJ6oZXxyYEkrWOOFhoDXRcV6/vwMEJUaoBwTfvY
QiMdmM3vYP7mZV42Z3P1DYxTzqH/AeVffEMPps4+eCcgH+YM89qZfGQ58FiCEAHEhZl9qLV5XhfK
xzBpIzhaItzgOLwXz6mfYlc2u3xvfqNU58VJ0Ozyjs8EuLmeCLc/rjpVZvvF0G086hBX0tw43dfD
fMI1ZIdxtbs90A0CBgx0ZYbxmrM0is1caLQ0PzjSsX3t/Hyf+dkT7+7eXLSVIWZGg6LRU4Lt7xai
ck5Jd9BmbjzCmzPmIJNsHOey+hjMuENnlKOCSAmlJSpLk5yB3HB6H0hszhTSKbq8eC7AIizUQGhm
RCvg5cZVAC41S/O1r4lj3NfOgmJ8cCckOAAUrnzbrL41WBOtyDoExrYkCscs1MMFZdc2lXYt7r1G
6h6zpdvXVe+ZafekzyGk9oTFA5hwHwmDk0Vg5JeiJ8AbD1IevEVTqTtJ1ezCCW+JVNgHdb83oqqy
dLl4GvTpkMShM+boHxhGcgxEbdeputOR/qBV+j+AbXrzNO114MDQDJL4al3vOhPqzVrvpHUADLN8
kMvmFKcgbyv1x7nP/CkAibgsfFeLoAfGEo+XQfPFqJQsqOf1VlTK30yp8rRc/Cbp/VsmgLssbur7
plIsSBMe4jro7CCNf2T5fCclxk7pzMdJ7JB5lxNO78J18Id3/ecMs3RV5TTVCVRzcw+NKMhkF7as
Zk6N7jd8vKdUz2pTu7HAexlsvE8uzTLvk0QIJbPoYXa0/3Rfoza6Ux8+uAA94t/eRlvHcj1Gxpcu
sQTVthBqj2pHnqIguw+mhqMBtlEmoANCPVtCdgRCeMzRj1E977shKTz9TTzUyBv0HhqdneGripb5
FBxVi53+giT0aTbBw8VrnaS/zh7PtXXGKWiRkecLeLhAkRCjlep3jPwk6SEYl37JZIETwGxOJ7w1
FIKMDa3JSpwlVSk1CHHJx0aKHSmdOOd+89ivLDAOu8vUUQegCp29QQ7O6ln+HRXCe9HH77c3xubm
X9lhFi1DD3eIYhfSZh6lpMw9yav3fCKxzdVZmWFWB029qhpNEHTOMs0GpbKdkDuieJVUWYXJddXb
1jQdsQvoZa80GVW1axPAdMEFZ9g0gJHzR9rhsNyD3MAOBEd6oyA/WbYrfrloe+E+bdOts3oClXoZ
mEMOwj3RO5meeCo9K5nPEXCagKRlYOxPhn0qc4731t1E5Qr+Z8D0o1ZGiwr8+eglRW1XIu9yOsaW
3HT7JA8PkcYr9vIGyOxMkQSSmdeQTgiSw6ggE9DETpy+3N6W2wfsc0DMtkznyohlSUEIpg0PUVQ6
ARr2b5vgjYPZkmpR5njawf8afekUAeQWtPyU8NzStpunfRMERMdIXTJuvjKDJSvwEkIknb1QAD6B
J4wfaXsRH4K/PaZPY4ybV/QsV1MRG1/R3/Vwn4meXnPc/PbKfJpQLrdaqbfhrJeIRzql94QxfyzN
5Hx7ZbZ386cJ5gjJaVhVpCC5l0fPgxLbFXjIySPJF+u2nY+Q7erOWK0Nc2yaodLDsMMW6Burcnow
3rRetqdIl8SpJFvtLXWf7tX94gu28EXzAqS3EefVd21upe+qWzrjHe/Vs/E2xjWqQV9ZUwhqo2wN
B0rMZS9BzNhr4LlAWeYooqWdB5u65eLUnKju9O152N6jnyZZzqgwToggJGnhBSfw3Wiu5CPhX+16
aLxIr3wfuemeV+aYI6EKZBqqEFuoV43EHntQ2AuQ1NEK0+kn+SGRGk5FZfNYrAwyxwLq2VqXgeke
HCvlt1hooVJNNNtcBN6O4i3eRyp15YgVrc+GdsEBhOzRbjmqOwm0/ak9/EPT3NFOeFS+c9aOnrer
PaxpxERJBH0+bKGtnsRKK7suBdBuctpz5pav0JKBfImyA/x59v9ys3waZPxmlE9po8eIfaK9Ce0z
SJZY+dG0GjCcRDuZU+TeYG2gp+HTGo1fVhNKEsxnRVTqC2zTHp8Gx/gGnWu79Ki6c++Iz8Mhcn/i
ifJgUO5zpOYCC9oMfo+bXxd5J+WDleHGdLM1jKRLhFiqwEUaYcqrrHNrsph+o4cuaUApo0nftd5Y
UJdrvLzAhd8JXhFBvaGGrkrTzIfRAFwwlZFGGYOD0Jmppc3lPtWX5wIgNKsrwge1SN6hZP4iSFXl
pJNxVue8tjVtOBvx4M1NQXZkrFxd136KzXLfVZOvlO2rFC62WEtQVg9eW0F7rTqtATBJV61WqX7K
mjQ5ZimDc2ER98HcuXlU+uosvOYjUnxh5Ai54I/5LNuD1OyWhPwihvCstJXmJlP3EAnNY9RDiKIZ
wCxfjM9xCJokQPXAj6XMVjhHndNVHXBzpvF11qtTOI+ClQZleCemhXmHMroViFDMbRCODd1s9830
Ouuks6dYj78lVS1YwljvlhAqOKlRWN0YnKqieAZvkr3offzazBMEzFIpd9O+8kOpe46KegdKGvCx
5MtPXVxcEHRaJJhmtyGCLQXl3uir1wECMHaZZ4Nf5qjlKWF9X6qTb9b573wqy+OSiE9Rkvl91fq6
GIIavKv2jake1bEpziO07sO5RvEvmn81ZouEm6jnlmgGptXG+a9SCVEVhfqxFUc5yDoF9Jol8ote
6/FhCZY3s2h+FI3xw4wxs3VrCPZomNYSZW9DpXCiwG2/+p+zwuK0hkwO2nSKC88Iz1kCdg/cHBBc
y6R/CCTfb/udzTBAozENaHkBC2OuzlFpxAZJZR3UWUhFmC3mUvp928T/ci192mAizbEz5yIyF9ON
jsU+vYsP8yON2wEx9AVI2d+2tn1HfBpjIs4BepWzkQJuHhjLr6nNBitZ8rPSToV329BmdLOaOcZ/
IniK6wTiL64WK0/w3BqakdGCTkInIwMnxt1+k6+MMe4z1qLeCAKIxkc9mshHe4GmY+vp4P56n97p
zQT0nJ1oCEg1pM1CJ/z6Xw2WreTJA2kGkqXE7Qy8f/r7Jn0e5B58dsnuvzPExBRDrDeyDgSIa8yP
GlQVp2rYGXlnqaTg7PzNjaJDtJagKVKCkurljWQ0caGC+wG9FugksbVmuVO1+mcvjJx9slF2xdW3
MsRELWgTw8IZ0K7qHOkbtEScsntQHT1D3h2kZnS19IRTwNjMBqxM0mBjddsKijGrUYSxaR0QNFJS
7Pta/JJmpWHVqUiTY61VVNO+TJ9uL98G8vBysEzMr05JlVUNLEf7Zt88lNAGo/DOhurd/I2bXA2S
LvBqkCkQvFVXGXgsZ9XTBFCSqCXuIM6PbRWqVheUv26PbfPAoztNRqc3NJVU5gz20iQlfRHorjKV
x3iEvFCZ21Loi7rByWRyLLGnjeRpi0QmXIvZvYpTbrVpZmvTw6DknNO2eQYM9NKiLwetYh8omvUU
5qIoDOUABvhs9Ga8k0L0BZfisv+LmVuZYVxlIEuRPBOY0dB6nFWjRcTKkeO7uPx22xB17ldR3coQ
s0QzhBrlRQLNPZDWjWXKtQcubAROmnY/hMhRZTpvaNsb/tMkS4AyLZNRQvPqz+WmHREt3OeAcP+b
q23zrl6ZYjyWGIa1IIsBJNcnFK574oAA2bk9gTwTjK+KxDJTxjFFuz8RLTPO7oqA9xTY9oerYTDO
qR9nIg0ibFBwcv00/0698TuoPQCG7gtLGy2Bc5w2veHKIB30apfX+ZjHSoo8RHFE1ccz97Sbm++P
OIeJLQGOBamzKsZOUIPHULlLzYeo40gqbZow0bSkIKOgXQlhxXUZLaRBcKPn8h2K7+dgMLyqNjlX
1qb/WZlhJsxownGQYpiBsV0aqU/aoliakR2BMeCszeaGW5miI16tjZItQUVkmBqT32rz0oycC4n3
+3Soq99f4nmqZKoDEZpIUUSGVQ3/5ZpQn7S2AOL5QQ4oYLU5FsOdgW6x9Hz7VPKWnfGfiiAmlHUH
9DPLXpPuu7Swi4EHd99ozsDVbUJUHrQ3IBhhsQJopVUKCGiZbrIQty00q5yD85JIX7J4vmsHvOXS
JjzPkbobUFibzPbeMMIQ/GvaIRWC+6bPXgqSHdsk2Jkqj1pm07Pj7oUwNF4jVwIbUjTFVTIATVNK
VW2ZYVjacRrIdqNX+wn1PmNs1N3tWd/obMCErGwyx2AY9WqQC2CfVS84lG/xU/GQgHBwX93V0N0p
nSb1DJULb9k8fCurzIkwBNIFkh6mXt/+NDrBlsMKDfCSlQT1XzyVaGsn7drQUJlm7pOxK5d4oV0B
TRN4i9haUvWzMv6mp5lQPUKAYSHfxyJxNaWP2lEHFjZM+le0pXwrlanmxPJbuwOiMpSmUkeWSWfu
/SUUyTiQ3nCldrRGSXVyDT1cs2wl4gltxxyftXmDrcyxlWa9TUclEFA6gfi6FykOReWjhYqASL0E
38m/0Erd8gBri8xSzUSI+3IRcYV1hjORPaSOT4LBLbjRq5eNnwD6oHh/VUbnBuPLZDJ3qdnCjPSg
QxWsPiz+YA220Vgg7kaxl5uEpN99yyDj2UTczeiqHg03SJ8rNN1GLrHH5XHaQbyYW9PbOll47CHB
CpQOCEOYk5WA0lPuDZysSEeGBzyV+gG1X1BhcV5fm3YUNH6Bkw3HiyXamkJziIsEJWwp1kOnE7JH
cEe+mUPk5s3ISYnzbDE+aoRQg9EnuN8a1JinUtkFBXAIbfCaBEiS3XaIdDGuFms1Lmb+oklMe7h8
2Okk2Q6GobflaRytwtBCe2q6F73Sz4kIpsrbdrfiN6Do/zOfdA5WN2ybi3UKDwJaMfezts0XduRN
JbP5k2IiWm/CqYNTbtaGY9aD7RscjXkg/3N7QFtBCbpPcMqAUyYoy18OSFrGqmt1HDOthYziUNtq
xnkIbfqLlQX50kIVdCpiOGiLqVJ2BoOZO1TCt2xqZc7SbEgtgKxlZYgJ5tO4F1EWxR35P8QtIAQ2
LLGwWxfO0PujGhIiJyXsy514GHehKxy7U+jKi8Wr0W7vTxNYAdqoBPzm5aAVXR3CaqC5TAUMeouz
pC+TWFpG8JwawHaU77dXcTOvSVs8/789ttw2A2s+KCHGDg0AqAD04InqXUr6mB3+StGMzvSnNWbT
gI5oAhkW3TTP5hOtcHa+2qCJf4TkeuE13Ltge5N+2mO2kBgGyzIIsDe4FJ2X7oRd+EYbhdN9u6/e
+rv5zJnPzdtnNUJmL4UIRYC6oMyLT4uLDv47wVbOtB9b2ql3fKa5zSLfekYZ36nESpvFlU737p9u
5BACppDBpKLny4miD/9uiKgIg53E1ABpYVxoqQ5CvSRd7qVfTFywQJPcaWfzGWIsdvmcnbi49837
FTwasEZxxmxMLzU6qfMMGlDEN73xfvHnR+XQWIPHn87N/bIyxeyXRW6AIFDgPgnEt1Qt+BJO7fPt
HbIZ5q1MMBukWcwEEr9gO5Wn2Zu65yFbEDg4urknMq+OsHkboLUTFAEqQV2EuQ3iTBeTEsvojjMe
PkLgKp3qiGphB1pj3x4W3u7wTFc3K8EiQdlMJqj4XXquOUWKGLxJoFiQca+F3S5v292gyFYZV9/R
7ezGZmONXepOKbGE8iUbRhtQSzyaoy8l+T0kUKWIRkvUjqr5dSmLp+L/cfZdzZEiWdt/6CMCb24T
V1VSlWy3unVDtByQmAQSEvPrvwdNvNslihA7e7MTsT3Tp0h78pzHTEA8otSh6qdY5OhNxqdeNW/G
qSVMaAQO7Z6WqF4qDiCq32rRS5WWrlT+Up06KCVIdDQp6eTWZ8Nvu35kQx2CTOmWY+2lugM5zd+Z
dXLyhEwOOjlxGTjVTrdh64AWYpZ3ft9qwZC+qWZNEtu8TVXZHZnsy9GH1r4mFci6ka3uFfjb1uIt
EtD6SmAsaN6LCmRArpNmktAo1QdS9Ny35IkTQXUt6JwS8upVjuusHE6jGV3JY+5r8XAsrNGlsBdi
ZgdyL6zPeXlTFaZnmalbx6qXqMOrboMFb1X7HjLaghnHrgMHc4QZkaNEhzQrXK42d7Y53RuTeRNN
iduKaO7EotOq3InRDh0z8gB3IGgIv1XDcNuJ4WROxRXtS1+LEk8bflA+HFAC+lnU+nWdovTepc96
1YY6esK9EQflOASGlT0gWyMF5irLoOZmpW5Bf6nJlc0oscvKj3nqQQOHxHW/Zz2muu8DoKX3sdWS
BroBTaN6kMHbR+Wf3KE7GXashQ6sGHozad178jCd+hjofvbKqLw32smrrN+M3lM6uopgvwvZ2UXV
FIo2gaTnvUplkrN4Z/Of0FMlkBkO7CT20DxzTa28TqyUk6amP7mVuFxSfFYVT0USlaRnkxtzXORx
AkhGHEai3CAireQxEOexwJKQZ7KutbjSh7aXWGqgciwnRzgPktbxTXWTv7URZQkGsGYBgxhV/6CC
DMUrpGtP5Y3jF+jQuGNKZA9qIDXpyRaRZe0dOYvxmngbo6oBxcmv236gkkoNFZ2h+QISt8yAlYMg
5bibZe9UgB+meqNYtXJIf4m4uPLYCFChBNusYKz4XWqbvkCNd+M0m3/14jD7EmNxmGWUUUlp2GyI
Ed/r7niE7s/v9NOUI+0IJOjC7wOuzt7ZKC6eB6M11omqYBQH+YlpNbG612Rr3NZqQV8+anEdUOhu
dan9OVUCdDWO6pMHWMcsNDm+9gLv49QbWKBtpWFbE7Z4IJu5ATFqCh+ionhIdKgAtIP3vwwfbJ5A
ksZzddkHhdJqp8QAnoYx624cyLPVzmvZ9hsAoJVJgi3u3xtuMUlc6IZqFYBP2mX8owTfqRDdyS62
ALRr8/QlzmKeRrlBnStBrV+7Mf0BWWT1APVD58SD5KcasMCiJLn799rdloaiPKqFSBdMsNq/7uOx
Tlkhz7kCpC8qQrs+qMB5IN/P09qnfYmySLBGqZCpKY3gNgQN1CpgJ8qQrnLcXXsgZYhyhO34Ndsq
dq3kQRrYhBDTU2b9vmVJSLbLPlNLRBWqc0A3PiWFrbxOLduJ0dg4Oj7T0Yuj4yzYYrVLg55WMtCU
aJX3fhYT+2MA3Dsl/3jnarnvHNPH+TWJS8tTYcBWk3izALv2LvjyyYtLp7SRWoHJYge8cmd7N1Ba
BtgoFO5wN5vsJDAA87cOsZUax3lMfSEEZ0lyJaYcQOkZjQfxuaMGT+JtYb2N2VxWHqS+0YxobiA1
Q/SRIkMERvc67sojb+jGZK6eXH/ncsnFNqqui5wRRVK1N660wj6ZkbVxm60cKhg0HRp+qOcphrw4
VMxcLcEPwGYXUpHsephOuVMjeV2sbulJbEVaHCvl0EPWPlax98bmoBYiYMmpRga0scVXr86zD1qs
f7u3KI3n67mwzR+9bj3yFEpcFt/JnGWnihdXjU5rMjB+lNUkaCE04ZUj/W1bVfD9T5k/6HInghaD
jguQaMsaZsEt3gJPXIZje83Fo2HsOD8IDiHZfosHuBVqkZOUDqWNPaFsU3TWyUb5fMrqayvGtoeb
0rOebaVd6wvz76fNc31WTtSiLrbbGjllZNWpq/XVfddveS2sKIDgSlD+BlksTVidUkAO0bITQV64
EhmfYSIhEe3eOsoBtp9LAUVE2u1uPflXVyraLLjIZYi8Lnc4AKtCzQV4K0L9UOOPpEy9Rt3Co61n
rmd5+WI/wBxIhsQKjsh/fEC425rHT5uZDK6i1UHeTd3v7xfk6qydRVxsDTxCgF5M8F0oSj2ZQi7c
HvZI/vdBYCO3tu4h0Pd/2dDikm1kuZ1EBuiNycqHeIQBiFwABiqpYVvzzm8j6Y/dq15fwr8bpLEi
7a+6Icfj2o5dYWjPkSg+cgj6wD+hchlaT/1kHWRYjqNxC5UDi+0HUPYINY2HvLT/WH2UEVsfPA1Y
lamBrUE1qXhJOs3c8Mt+UtN+lG35SpgVGDqVfFSrsXUb8JB3E3deR0n9KeUw4UzksDUma+ekThiP
uusYoxOqLdrd476OnWfc7vDKaO6a4lUaDd/sp0Bu5V0vx64sYRkazZMSVSdLFL2bD3iOgHcrxcVd
pXT7KjN2tcYPUlqHwsnebXsKLTsODMd5o1W2T0b9CQKj4aRJv5tG9qw8/iFNd9mYeWNfuubASjBU
K8iB9S4qCQeNNW7htM+O1T2ZLDsICT4TTZvvOUN1pU1ONFOOfe0MZJJ/RTH66TIK8tJAWgt0ZLDM
oPd+qFtkO6C+NnHsA4JDTKvYaTG008zW2Tm2CK0y8iytOuQpc6OCEQMMEbzQOcmKYh9FUAiTWU4S
lI/SMnGLrINC2PRWtb1C6ql8TDTtGGEe+5j5tjneZXJpuqzpdqy2bTfLh7CT6HVcOh6j1imFxonk
fIi2eK/bziKQBCzdQdY612mcxp2ARUXRJPZZJD8ABp/jFd76hlTugePwkqKFy3USwvDbN7T01aJZ
KERFIAp3Bw+Vh8pMYwIdJQLTUwxu9SFXvdv2xa41k10nXlnd+qj1+2mT3VS2vqtN5WVsmKcY+SGF
g6qKaiT65N0tH7uHUi3ejIiHcPd2Oy47xGiyIshtA6RrDgXMWMoEGTnDi5cdccCEw5TuoqS7MwAa
l2wGvLxCve93nbFW/4Jei2PCa8MG+2GZQPNWbgXX0AaUy/YAf2zfrHRUKHo37U+mFnFiG6BC4LSm
UkM6sEGzYieZ8UiEPgHwnl9nXepDY8BrOgNSQD8laV8V10a9c7gRjhOFXM/N0DhkHHdtMnoVg1Ba
rbmO2kBiO//Q5IgMifl7UvVQcVAuY1FgGran6CUZsiARD1oK4RjnsSh28niUYePnsME1xgGmByFj
sd+mu5Lp7zRiXmspaKTrpMsb/PznNN/bvFLw95/UuvFsFNb67Dlp+WzIdwA7Cr3PdAD43n7Qi2dJ
w/9fPrTxby3705vIM8AaZaMgIEKSJI5Iiz0iFQVWHeo9ufDbWP+lws6vyBh+6p/ULp76/maSmD//
GxhY0upir6oKkS1B0CHZ4UW5tyCQZAPuJ/XvoleOcp66ti6FopDR7apuUK1AdznxZbjrQGkGtcX4
2lA4SqGCDDm9Slp2befCZZ0Eh0947sioW1TqnndvWQ3/q+SmU+/bXAnj+FlPjauyw4IrqK8lhqt2
d1b80svtjsv5vZ7kR6kqT2ojB3J0HTXiiucY9AGlutq5Mh1oB5VF7I1RilMPSnc6uuxgypckre/r
7i7toalioSJkDtzXRxbmnUxGWHE1JkgTfLhi9GWorzJ610G/WeuyK4fdmahnaYPp14NK0hK+ixID
txOfIKxDzodd38J2HiVLi/4c29eUvogJLlAMVAus/2yK7oviFpYaZKweDYFw9TvF7DTgw5fV+O7E
+VHrT5IC5Ln0YRSK34+gSUQawWkR2kpCrKp2I8Z2lT14hXnSrf6qUM1D0edeCYBJWSdXnWD3Evzh
S6xdKecEpcijMVUHwKP3WvFaCqwtA8t6fHQK4avO4DGs/FKNSAIq1tg9p2y4KxvbT6CAlNk5oTVE
wutdjoEVFjhTDScTOuHNILsm1w8xA6kJamQ84h63JU8o9MD4qc8rrBv2Icv5C9Pe7abBolMBDFS8
vpMPbfeWY6z7KXPVUXhtP5LZ0V0wZZdFUPFJIcupCZi9c2+GDEV6eT9Y1bXdaW5cN9d2kx+UvsW9
N69leyeruS+z/tBLr00trnrN9LMoxZjg7aVfV3m0x5VJSsioQb7Blav2wVIp0RsVsoyhyuL8ZlLy
cQ/z8aCCZvmh5u0pwkV8NeX02YJi0nU0ZPCAN00lFOkw7BRnxI0UBywXlLAk3dmt03rItR9tGMp5
dcfzo21DGkUri3dF2Dd2gwZAlgwng+JJWrY3U28bft01UIXkypXRJYJ0aR4qAiu9KCDMYbS7xCg/
4D3lSXnRAfmqoGCbxj0pYHjhtrS+MiweEaGAGhHLma+Npuy4dkzrkzwYf2IZtKKi0vtdlWmAjo+s
3xVqkVSulmMBSE7xMTmUe4NeeWZqe/CH/FAlKK/SAg488WPJknuG/3C0pI5Eee0rdbVPm6olaZTe
WEod2E52DaFuLx8KPxHdSxGzQ+uwiaSdo3m0Y7BHTtizJk2nxq4fYjm/yfIakhmppv9JJA1F9Mz4
MYpsN0awaOqtkDm5TmK5ucUMGp4ag8bstPTdFvGNVNB91U5PTi6FUcZQJ6ndtLRvVNG8dJ36Yncw
8hW09etxOIEQ96aq+Q/Vjh5TVQ9s27xpYyASQSQdY+Ox3PXwvQgjyN6jn2C5spW/xSz3o5bvJkUL
ennydeQFrWKdYhnnvlYZhFIsW7jyptAcZuMhLuDhQnGGOtwD/ce1Z9jEVMOnsNf281+i1dgR3eCB
yfzK9dLAjo1+dsZw1MYMB1tk4qhRb+xOuqN5+tyU2ZNGI7ek6XvX6DtjwJ6GLIU7Nhj/UuGkblDR
GNsHztuXKAWEAnDbmyIdNKATp73StR2RazlMYiekvPTg0/0sVbjdS6OxSapEfiPbmcvjBq2IaNeW
w6NsdLjFKhUXPwJPOGjw8sauhyxS0SV+kTiBZDhHPaYZkcryZirlk9zyF0r1MOv5rWIZTxwNIR5F
oS3RmW+h7R1FCkyaGtf4y7NdnLU70WVQVa2aj3qoLReqBgMBoit2NaH1/hQx9EuF2eL72EnXMhBt
SyoFdaG+9AJy75M14edHBY53lLnbrn4sGw18bRZJgcxKeo2MV0CGwbJIMkTvuQT1KBD7Y0vZR71Z
enWKx33m6CctzrIrKFue2hZF+ml81LPUcrWCP5dDft+X+hGe8OiK81J+zOQEHTUGfYJYtn0+Qhml
T+jOckCckQbDxsXVMqIJ0CIkh9bB2NipG8MkF6nI0yhpA9EH3ZXk/j4asB+Egz+MSTo+RxXOogkZ
uWa5ClwQeDsEFB00Dl4e4+YDPBr2tvOqOTUeBQ9SPPmT1AiXo/LiTvZ09/9gPthzxmYH9moiUUX9
rrW9oU+PfYZ3Q33vRICFaFIivIqWHm9iDxD+P23GjjnD2cJj0Om7xBsSPajVovbzAdTC3kLqVntd
WaKFhifH92nayjsdsp0KwGGqCWeNZUGn0aoJVh6A/5Ra/Xsa2GFS6pKolYIuVh2gjcM3yiFbARft
EdWpWNYmALFwUxxyGc6aCp4kXazdZn30WEbQEf/+C1fezl++cFGJGCTe1s2EgO1EH804/d3m9gPX
lY1X5kqtD2GMWftUm7F285+fFSAA5ZUkCGbDMB1ge9KqGEUqOdjDXR7oeMlVPL8p4uym39SBXv/A
/0ReIlZ4z8wkgl9iYDbI8CfADhpoCG82tFfe6ucf+MmZOPtAHFeTPCUIg+4WyYv3YdpoC66XaM+e
6YulEQstty0JfDgYgB4jeE6CyypuBQw08MSY8PruvVxFzi7F4xUrzV3FtcBunCtF625F2W+t1PXf
A6AA3rwqoB1LIg1IoXUJ4jCQCXSXK179E7bhfnaM3+fzYjo5IWh5wdZyXRlmSPn/DbooiSBrR0cF
jgJhldxDdRvZ/UZ9dQ3hhAj2p68Ntv7SWdekclPAeRKtNSDvShgUGjFpCf3z32KOVuufZ/EWVbNu
mFCdsBCvhoBhSsxDF8bPtlfartx4FMz02Nuql81/5UWh8yzkopKVcx7RYQ6Z9w5o1gccr26CCyHf
YjYqK9tek2FPB/6RaYA+togkkpTCTg4cSgfaq3vdnzsKqXYCYTq6tuB0NnNimZccxsiFTHm6cbbN
f/vFd85mlsD228iU5qPhbE+ascbyvkBpuTSEF1G89EsoelWgQE+FZ8G26PujdPVj7dl5DNwyCK4t
NiiaRUise2C5pLxhROB1UFcFXtzI+5iMJ3bCBj8zlV+aXey+j7yyK9CBg4IOJKZVKFgtmnGN3nYm
MkSgb3VIlTX2qznlW4KDa+VdHYbhlgXwPDwWliJyWiULdahgsm0QPQEIvArmNzyQGlUo3PxP+jaL
KCD7QEt4CzO9eobDEwkaXejNXvhNTQ5y7qZCZbmWIjeTneuY8Ueq5xtH7Mq+mKFP/wmz2IpZFCW2
M4ehXOBQhSofH4hFuwBeV/vvZ2yNefIl1mJnRA7UlLUB94VU8pueQ63Srp6jdnoVDhADapc8S0qm
kzQVgdOJp8IxH5pK9RtD+1N0zWFIplPCojtQh32tAhpp4+etnEpfft7inK3xjlALHUNh5/4sQwVM
w3sS1JYf490a5L4w3S0DrK3RX6QIdgqHTXtCSF63REi/R9X2RfUHBbSNfboRaJkRGHalZ2J2Z+uS
3m1yCKWjhNWDX6hsUrvXGthf0qvFzlTkMaosbU4g9fpWlfPjoFSnYep/WLw7FKX90ND6dlSTl2RM
7us4vRlL+aBIU0Y6joqDqW/Zi1+SNzWUMGf3NmjmQp56CceM+qxEvT+D9wZVHhveHBNDP6p19J7x
zKvLYZfXWdCyyO9t8UOKza2VdTH6i/jzn58dyhNLRWMy6FW3UNBlJ9Ot3dkNqITLIOph3iwulYdb
wl8XR/Mi6GK3TWVBezgj0XCWiqsCsVNCNdB3W9nJ59L5cuMs4iy2TVpklZEPI8zqrrWggky8dazh
KVC5yQbf4uJEnANBYQlC//DivgDV4lOiwWTwNZLkd52/xdZIrHhDLuszg7v4mrMgi6mqdNjmVhwK
8LTQ7qDFEALn+MfSy5dB645ThxaELOhRGMJNFAvAyLq+0asRxVsLL8g+DjTBAzUyrjP4W2/s4cvM
YjEAixlVCqe3Acyj4WwQO3hiX0E6CAhxeDuhXLXXA6DYqtOsuEH90t2SHtwa/sU8N1EXKSBWp2GS
/hmRzTAZWNVacTdO4dW9gvQarFd0q5xlLhpnA80GCHmH+vMYmigtE35f+Ayge6iSBqnhs8cZCF88
fR/3M1NZTjwIcqaBPAZQA2ORyVS5CVSqhYmHusYpqYhdnfruvtfC+o6FGaSLbFK8RYqnes1xCNEW
9IA+aP4oQOT4/ME4TAcZ70l4mQFuC6k4eQNYtbowz3/f4tEaqdHYWyXssGcfQ7QgUBVmZPRnDcjh
Trvj18nOAkb6Zdv58tOa6LuhWeSUkCKqOofj+JqvjmC2qUkhnJt+SNdNAAEyLcD8uJJrPY+3ku+4
Vjj9VMkEL+EePvKudmhT9784dy6ua+yG8wFZ7NTCbMpB1WgS9gfhyVDjtyWi3Ld+sqOH5Me426Kd
XCScczw0+8HkgVyquszr8X4ytKoT8Imi8EmW7zO6BVBdjTCnIKZjz4j0xcUJxU2tapsB0u4dRqx7
VaUp+H6Vr20u5yyC+vUismpO1b7CIhqnP0YKot9Y71rB/gu0x2UWMA8XGDqKDYiycwEoEz1qV+aI
hqleuf2Il1AVwDc8mlWfUeHD2vA+XWg22X+Xj9k5sAFIP1CIcIZZIiOSTiog9oqmh3qnN2Rm0MxB
k8Kb/Nk5aWtZrJ7K5/EWY9rByDfpJdBrexUFalmGcQgKmQD2s67ay0x6p7zyLdSzG648t52Dhke5
rzn3KNrMUtvfxkPtCQvac0PxK2VT+P2UX75hFuOxONjMIuEqavg0NBucD1XjySO8K8p2JyXlVd50
v50IGhBad6WidD2NyTFK9GshJyf4oQO4AIR/221gxi5fAvNvMvFI1vG0wv8uThQLhsyAy2OO8Arv
Rz9/lGC7HPvo6ycf420UWHfCb06gqPvpg7JhTDTfkhen2VnsxbmROCMK7SUMFErrvq2fuiYiffmb
F7mfbil8rY89AN9Q/jfwilwivwFmsXorQqN/hAciiEDa7MXyj7kXMOeMRK/VCdlfsLkoLzxS5wE+
C7y4LWQ5M2PHSjJ4pDb7mbGmhFKo77brKqtn1lmgxUxqDYubEmqUIVY0KbvCj6t849BaSzzOv2Ux
YVR0JnpUKaAXuRqUzmM0gFeCfuT3+2R1WcDHA0Re+CnCVebr0VgCBDDSCCPWF/W91Xc/1FrZ6bG6
p0Pn0lTrNxIdbf2z/gZc7Eva6rneaXWGLiIPDSvy1KwMFFGcorQPJOY8o8LhO7FxoFV6Wzf0xtG6
nyjY76VYOxScPtm12DOh/9Kd5rHuAFvt8x3VuMu5FCgSjEEKwxv59FNu0n0C+f0mglmHo83NEUAa
JVMCxMZGF6JpOli+je9VoWwUF9Y/Eeg0FTca+JOL5y2vDYYLB2M6wW9Cz19S423MHr+ft9UrzfpP
jKWIkmGndqLWGEYoiBOWAavvfIzZ7y7eUnpde09BttO0bKwQ0MvnBXT2iIs0GDJAfmreUkCBBO1u
lpdRN9OMS8zdvHXP4izy7AhIi0TE06wQCsuQW8WD2tWL5Vuh6k3AQW+b5swr++JAtHFZyqjjOcYy
86W0tMFTKhDwA9qNHsT0IdWjg3AaUyLvtuS81s9+BzezCr3oWZft6zj2vRanxeyMAOkwDR6YMOdN
3pxgfhBrO+d+AgjqruTB5JtX5XHLle5Tp+niY/9GdxYAbDmqWQ1Py9mXwWuhRHQfC496sI2CPGnv
nRQ/umLXMdzOq3sUoo9bB/PlIoKkGCiaYBrOD5yleJCgkdMUXYRKBAhPZKTaTyHKnSPptzmDPF0t
sie0DH+VkeV/v01W0qKvkRenaFJohQFl/TmJh38rXMGSm2YnXLC3g+5py05yZRF/jbbYLIkTdypT
ZuSJN8F9A3XTu2b3OnuCw4XzbnNNXR40X8Mt9kwBDN6ollhTs+UZR4FF2c0k5pxoB9XLD+37tiHu
5cX3NeRiGbeNgjPXwUzGCSqGBb1PjOTh+znbCLG0jB2LHL5CDCGkPHJrc4CEhbNx662Uxr58xtIy
Ns7SwWAoAuJUm23Hy4fIe832dFf92CwUbUzS0ieTmkkqBgWFIlYByRAPZenrbf4DrpoBhCddNS2v
6nq4rri409rqNxt1dKHS+q5TLLDSjb67buhWs3vz+xe3sDXRCoGMJLSkA4CS6EFVoZIbRyMb3hLz
l4hljVRGeqUaAwG8biO12donn/rFZ5fKJFI5rmokiNbD6IOA4kv3s1XfGIzXYDAd9K0qwvyE/Hr8
fZ3ueY7O4plSBUPHARvFIP/w25KE6B7QyqHkSf/6Zp5jGQDI6zYegEuD4NEoRlaPeDCnzbWh2mTA
UwMCCqimf79NVs70ORBaUDDSxbv8oucFxij8zj9LI3Y4nvIAEgaHapceTA+YloPuaQ1UplUIGpPR
Io5Gtno1l/5bKEie/4LF4epMDmPthF8AKOsp2Y8+7AkO9CaG4PUeqjpgc0cQ+Z7pnnRHoY3RQCej
OwyGC5L294Ox8u7++lMWJy/XSsg6p3juqcfWa/Y8REXWRnDhK+5v1KaCrbxo9ZTCjQbdMMPWLlqA
jl4NIpXwnhqcHwwYBwZG88Y3qWur9izE/BPOVi1tI4MCqRKBL8Z/VlAPytzG765nV/V0U6xovisu
tshZsOUWUaZWtzp8T8oBNo7NY8GH0BawsZcc36Ay3s+S9z99oAl2K5qMygUwutSLRG81kDO53/v2
QdvBtXA/+BCmQR19SzX280y//MK/0ebhPhvODNSHuFRR6hxqQEANzRuBVTJ0GpMRQCl3Mkroso/W
cyv6N9pJe11tnyMrPwwAmHdDEXQcoFbgiVkpDlFh/Knq9ADfG3+ylCt7Gt28ZjheYAsw0vjWyIw3
LoHMMDremCQvpWr+nES1AWG4fAVg1cNv6/8GcHGMy2rf2Gxs01BV0hs51/YjrW5RK3+ISn6/MVmX
b+uvsRar0ZEn0ygtTkM+oU5c59YOruuuWjV7FZbr1dS9S00hE27qBSmaofc34s/f8t30LRboBA8B
Givw5Y1/qgfU/6FKBnu/g/r6T4FL2rqj1je4gzcWtLRQtllkOpxRux4YzT8dLnCw+Sw5ZD9ecyKF
1aHpffq+VaLZiLgUXkuFwfpoNlqVk1+R9F4pWwf2SmEGczjvNUAlHFtb0l012ylAEsnw2nf/8aQr
Oo9Kru1xD0JKbg3/qyN7sk9J+L9M3lngRaYqZ2AN8UzHq/8GVJS9BiVZ49T9Ej7FWzL1tpqA81q4
WCtn4RZzB2ipLbM8T8O8uBEo9+UNYLPJv37mfxnMJam1bIGsN5MS3xSFPM4IYOpAHG9cAqs7/O+X
LMu6UISpLTnBwEkyEKn9Y57i9cZDzjfKg1txFodjDrBuramIAysAl9qcJFXp2n27b/WN9H49+dOA
EtJVyDJe+I9C7UwXZYtlPnuBOIVbNYc6tL3Wn3xWe3EWbF/Wlwi2OVM5izl//tnZD18DK7JlxJwZ
fcCxQYsisIBJQjvLYwEypO5qS2Jn5cX/NeYiJVFqK6OVgQp5Aov0kaQmqvLPuMY9x0338W0Gd8Y7
46OFvVf98v12W1/+f0d4sdvaCLTPXIY5j1Qbe43CciSpTpFtbGyA9cf12agutlk8KR1LahwnQ6DA
Aii/AStttreEvAep0PUYtxKG1Tvgb8AlngP2oDKvSrzmW292I4QTqmfc12iqyJ4I83Cz+7i6K3So
xeI1psCmbdGaYlQBhIiaaKqEs4ZWc4Ouyn62Vp6Z8sD3u4WXgvHyP33mWdjFZpQNCY4EtoVyFKyO
TTc9DCRzp9DE1ZMfIt/ZUPz8fIJeHJdn8RZphJlIg5UmiDdrmgyP/JjqJHuubsV1H3L41WRufD0c
LD/d6948u5DzupG84iq6B+g+ObJA2k8/+pctKvO8fL77WfN9ebZprbESViwZuK0kvJW12EsrUExK
3R2iCpQQ6toS2tLFlmDV+sPqbDgWmYYGqKgAO3J+ndao3Xx0pxJdGszAXXpMXY6WuOoVDyLUr+Xr
bR3P1c17Fn1xVHVUcVhVzpMvP3c50o0yJnqTuN8fEVtjuzic7N4ejOIzCtR/eZiGfaD46jZMZnXH
nn3N4ihKAUBNgbr/xydsrrKmd8595f9jE5YftzKcrcFbnEiA0Mw6MNiwUQVNxMba29EPW542Bu9S
yWO+Tv5+1bL63qdahAf95waNd6XHjs1tdihfwFJsr0zPCDW3DtpwXhtqCF5JdL9V0Zin53JrmOCU
gr+i2EuQfQF6Lm0lLNFGiwFH6Yhpv/44DGrwr1eJoyHI3Jo3lMtutkYbPpVNGgLy62pgTTuDfNCA
ADASJQBQ8QC9Oq/9156HAH4CiwLrSweUmAt1hjSnYoisHsW5KCfM+YWOqef0xcYkrt1eX8Isjpep
h/ZWVGOtsMIHP9EHz3WXGrib0TKEh7a2/34s1+OpwOPJ0PoyL9pCpe5EEm1RCAQ3+aMCRHp60h/T
R8M1nyCItvV1K1cXHN7/E225RB17sIbUQcYD0i+IuXfQw5vtAZIH1Iev+l8g4NFPd5YtxLmy9sj4
EnlxaXYZnMeaKcpCM/+IMkp62bkH41IhztgFkDl3cwiROVlHOumpiOKj1aKF1cYOCMzNSKbqOa4m
UJINkkgcxd9GMYgW/0bd+Rqs+au4BHccTFBFlUgyFq5ppxnM3RMvFpMnw1FLlUFLkmpSOEYIQSFC
lfhQap1ngpxfW8LX7cSrHAgQ2LJH1V9Vnd0q5otSwFhx0u7BeTq2g/Eg5Gg/YXE3kw6WXeol1TGy
KVHH10JkbmSV3sS5K0GIG8CL0LCTmz5VQ3UAU8rsgWSpSWveaaN4S5W3qa0+Yjshs10TtjSxp9bT
C6BfFccVEdxWu+uiLw8TWG+5wzwBd6/R2End48yX7WpBok73I9UhbGLQ+HNImo1PvXPf2dDkZld8
GHxqZfdl9V6OkZ87DwnP3BKWTVkLNRVYhUSx5atQDWjpsAfkYS8lsBwqepInPxvlhvfPZaURSeJ/
ChXmbkNJoqzf0phZAYxgV58tyEVSwzo9rY0kTUPDiTmRbB42DtjJzBGk1p5kySRchvOoQIohJ+HI
FSKpINxFh1ZOQfSFHZn5bDdDCFeyq2Hkm+t2pb7x5ffNN9lZtgENw0RN1TiDt+Z8I+KfpPP0oDlu
dQRWd+bsyYyOqqJcNB4VMLvGqp1lECBS1z8NCmA6oMnR7vH7A0edR3RxSThoP0O/2IS61UXLMY86
eJrrRY4mh/lR+NGt/caONhzudvqeBzIufHoHzQXA2rhM6qvoTx5ujuo8at/8hmXjkSfW/2fty5rc
xpFufxEjuIN85SqpSrW7XPYLwytXcN9//XdQ7mlLEK/g7r4REzMT0xOVAphIJDJPnoPUUjFYDZM4
/QvQUKFUSkii5CC6YXi6RYoF6bO6cTmertvmAlCsN5beRlg3WEa9eV8jWHiNW/0ACAVjmiAWckCP
6VUvPai2UOv4TAP7oDrLDb3vsR/CSCzaAs7x20HpSFSg0TxlxaNC50McjUFeRp/MnL5BLxnsCOSt
bcpnklr4PLofT2DpLTTRa030OzgHl2KIS0xNwbZFdsEvUPgZ46MPyjuI/hWPRVi41x1w49UNNSkb
+uNgnAF8kG/76nKrj1FSI7l0JfAl9ntth2c3HmzDmx7QALK0gpfMBlz03CKXPNsYnJjtBhYZmXrj
W4/szsOd8F0JbRewc4960y6/F3ViL7Ppc7NcNi0B4j+lHczOwXhbAnTOkgh1RwQpxGV2e26GS6Yl
3YpbCRO5IW0DAtpYcAE6JmRCBJ+N/ZnzM3tuhkuim25tcPPATINSHTgGA+VrHTQuPZJ3eXBrl96r
Tps7pSt6+bKU64plvvVrqvMwx2yB3bqjS+ZmjUgRUrCFfOO3rgsa2wYsgCnAacyHJfkSEwFifyPw
qgayZg1sxxamwy7A3H3UkZRoCe6qsgjzErSMRQZJPMNYrdCsC5BlrUYOag1zL7f23RSZoEAZQT6o
5xCPTKon0kR3dQXSW0rH1wHsbOB3T8APOHUgbDW6PZ0SNN/pP2+T4ndjXAQ9PVBEoX2Jz3NyBfZU
H+cV5MI4r8QBDagDKBjYF8EcK5S325ifYLZMJlcBsSeLZ6CetbxbZKAkA6vpC7cn1qscKw+DZXwY
Md/nAGGHx5RSSA5mekFcDnLi616+5Wp4CkJ2AbzUDJVzvtZ1nHPUdvCNBiP6QutxQb97+fHfbHDR
SOkxgT/psKHpkgs+AvAFOtctbAY828KACHCWAJbyo3rZYtQ1go8VDAfG0j89qZ8ZqaMdsHawriK8
6yAv/oPx3Pe/zJ1VdOww6QmRQowX8b0EMOTExQKevnDttfJY5Mbs6oqEsZ7KWt0EmfoCNcEbvcue
FYV879gO47cetXkBGsaUv0ptV4DhyGpuYkh7VmtD/WEhd9AVTzAUR4+z1t+VIEnqQBfdg68K9BYH
tWy+AVp7u9bVg9QJJ/U2fMLEZctAe3jW6DxZbJ2lUKZnEnQYcRm9xe+QeQMmlUC/mWF4aoJ9FIW8
jXI4CAfgargnIXyGk8A5YlzGFNrDJqSZD72nuvkN5HZ81dyvLthWb8SD1Rsh0GQD+vB63MtoBp0b
nMF1VS4GsB/JNL3MafGaR0OoKLJopoj9nQsHAeMVOpSGjrFxLpq0hl2i25RUAF1MPoaCvfQAiDPw
fIgmAmT15pLghuAcwHEG+OJ8SZ1dkgokYeA0laVwgkY1o3F9HktTVPnZwBnga51Y4q7goZEjQls7
QRKFBIO4sQ2lWhTAATSoAC+z3dbFq6UEM3x4/aRvLtHCoA7mchUUpDk30UAFQACtj4I1RSkG5PSQ
srQFKeK2DdtgQxg2WLs5zwCdewfyFmgJa1bzWOSYtKkky19L4/P1tWyeM1yOaKtitETjW6ulvQ7r
lHc0tNvYVbSvlV761y1sAJzwnTC8DBtwPSimnHvETEArPXcU4+g7/cBUmX8JV44A/IhOMPtTF34O
7Op71YoovPCSvGrrbEGGDwf4bQGnn/Rc6ehjAYacqM/Xl7VlCqSzBHxpoCuGpOn5quq2mTuZWEmo
Z3gxRhpkaLTxpY2Lx9SQv6dmJbC3db1ADfa3Qe7tImkD2Lc0GJQP5QMSlHjHQIbKR8nvgZQ1Me/k
gtoHsGrxs+ny9cqEaH+b1s7XWilFWqwKTM9vkCHD7Gh+7B3TmTFkBcm43fWN3aj5n1tjLnuS+tS4
6ux5hjU2OWC69DOIlV7qPUgtDxFwBvGehKBtfJk/589ibaatc4dLUEbFE7OeFzLlUY/6EeqwiMgK
dE+Lav3YLz1EdkwruL7M7e95YonLSGZ1mix1gaURfE171V9mV4aK8QdzT/zkCzmsx+zQfOqPqTeK
dK42LzpFxZwXIZaGCSlui5U8M9UlitPQlua7SIYEvWWOfgS2GH8cMKdDo2DJWwDzNOvFzIebWiln
UGVI+1Qhos+9dTdh4hFHlv0QJDHnn1up7QHA4CR992t0n/cp5vlMF9SF9+RJ/dT6s09rpw+tpxRs
iA/Zo6gItPU2ZtwR//sFfH0Ww0EzNUv8AjU0D8otyzKYe1f71WcOLh5Z2XSyE4Nc7Jg1G2OsbYZB
1lF6xtUP7poy/xFRkKRed7KN5+PZyriYkSfTYI8SCn3DrLoo/Dp6lOzm/DBHGJrEnQLFRO+6RdHS
uFBhVfpixi0sEoiq1IYGMx9icOv9Nyuc/9p223bgjUzDVKu+KEvhIsPxzYG+/DczbLEnkUjW1wo9
QCzGNneswdNHzpoMgm/Ezjl/Z516HxcHcnPVzLTGWnr1YUXhmjKxbwzT9I2gIrN5Y2G6WDFQiMSN
zN3DRTIMHR2AxKlBQOCApVR20iI9JIv8WNj9D6KKIHHbYebEIpehaXJlYv4GFn9hfRUHejxAlzhy
gDjzJ0InLFZc7OWJQS6WrHGHmXzQFaHTwobOgKDETLq4lbp5rNhwpwIlcwzLcn4BCEvUpGxCvMl3
cxw/d0PlIJyD3dhyrcRyJXCD/gtPPLHIOcm6jvKi1aiVWPN6uzaYry8qaOb0gqxzA0aMu/fEDucj
Ky1ksBSjeqaHE7hDC6d7Ih+lu9inAIWWQfZsfvqmIzJab+NTkzg2xquPaBdU96L62uapOPkhnOso
HZ3XGnNnYZMdUukuSZGdduC6WUQ7y0LFpcv8/pacy1QgtlT1Ajs7Zja0Ahd3GoSVAYG/8GhCdN7y
LhlZTbIz9l1uQoZxGkAIasgOmnMjRnaV9qir8RCCz+w+bckbGJhfjb721aK8myieGEO++HE/YKRu
DKtBpCuymaOffHfC3UjAcoLvd6H47o/gfd3lAFesrhSWB/Hlt1WSY2NeOuuW49InnI/lSjKlBEQr
UE4Z/Hc1w5vGZQxc0R605OOO3fjgrH8Dah0VYgUskzvRdNCWd6kyEOOs6WNdEHnkZqpJEN5Iw9zS
diDpNTAA4ZhmdiNrjeA9vBV1T01xJ3euI4osc0KhOH0b1NGVS7A1PvegIDaL3T8PElBRUMHVRKCA
zGdSdqIbgzKixjXJ4AfAqF7bfGtskRLnZlRX8SQF3h42LvgxMkXu6VKgNFP5g693geY1obqHhBsN
QPKO94ewc3XZDwTq68Qit4cNxNULcE1K0Djo9/TwazZQD/5gNHArfUH5BygLuKdxOS7dG6hDFkUU
dBAeD+IdaLsLwATBCQ76V+duPQLu/68OnwYCWZSpwXwH4pHzNGMaGyrTKrZROCz3y7t2IqNomwDs
Ej2QN5APwKif2OIyQnMuC31OSvYYL/fTHXpx7v+e46mQQWwrtoIeDV1PSERgfdw9WeoRsCMJoSGl
Okjg76tM6BpbT9NTE5xrDKDjkdakAvMsdCfZrA2IUlDZeheCFTuiyBoXugqtT9Dir+3ALIBTGR5n
AO8PhI0wetYKzhURhmr7c6GMpjCWAsXkJ2MhvQBkzirH4RKW+3m/goJmPvwirhCLZG9+LgttTnTE
GfUNt7qS9l1ZtWYU1GUQQ/2h00R5++bbHtRcGDLBuwTOzplYerWqe02PQ2lnhquHAdS7ZQbXmXkg
O8WhYdbf1RgTipx0Dj60QgW3rbgPuV7ZtFkx9KLT0EFbgUIRuQyjwnaHQsOMCDr+EBfsTRFyavPT
ndriPLNsm3SpBi1GGSPeGTKCJMP2rwZmtt+DZO1fj/6bBg2gtDCDhqI5iE/Ow0g5Nkmd4/WF3C3e
kR1qCVAuOczu6vdh5EvRXmBv6+FuAJIGbm14IRoP5/ZaYMMSsAZCGQzg8XnfudFeOxoH6waXtsDW
1neDZhyG60B5ituNW1pR6uZkkQVvJGlAEYAAKZ5D/IDODgoYglt06xSc2mL//OTRF9l1sgwybEGG
xVH0l+EfS2ZrKsg/iIZRIdRdLwCD9rwU6wAq0EDWqlfZTKlTJ/HrlJkih2C7wqe2J4Z4iHY6SLnS
Mf2h3gTXHhlKkJ2g4d/Et3XeBams+mNXvEqJ/rGqwLoqLcGUgKBtEZV4rK0cCEVSdFVs3KrIHM63
FKTSdAIRCfJfKBF8tWttCSLaBza627txrvekG/1Og8gKUMTUU0iDmRjJBJ1ZUeSuwQQ/pTrrfFRN
VEeX5H4/teMINvhV+wIoRe2ta8fmwnrc2bUKCpkyVqEFkJqPFjU0tN7sGuKy+Ad6m62OTeW3uetu
ZTX26Fx07jBG9+qqQnOnNzpnjk2naNsdHarbbl6eylzunCyN76S0Rp0G3NtGqwzotAGsoi8o2TXf
Zi37OAwJI00KeknfVZgAm1WIBFQT+CDkF7PG85BUTwuVXyok/mWlPMVMK6GblJtVsgCuNI/2IEG8
yVhAmza14MIEk0ZDnhTICDTqAiKw+QbirLHTTMMj5vpbl8z6MYumj0MxfbKz+jBGBq6+pvKqKr8Z
h/6FdhNEwvXkE3CViKdl+iI4/xvuRVSD4IuCEZwgpzj/qnPak0RJcBn+quuzVAItcyQurVMe0n+V
upzZ470ombJYK0AnCAGfu+nIFEyBlIa17ll8F241xU+t8fgHSkYdxQQkSmw+a96nwNwbaJipN8Ly
I/vd3DEleHWDwRY1GeOi1W/akCSbLOwjY5uD1OBL33hAIoEIA0wqQGm5uqO2uwljDi0B2avQ/kZS
c2qfx4UtGmS7I2gRBmPjLbBq3+C5D+EgDyIifyBAuJFiwxxYbjCVDeJcvtvfQbm4VFqDhopW+7qU
OZp9txLRwMJGyAF6QsH7BN0CDA1yN0Y7LEY7SyP06le5RVzJDX+xI0w14UwiwVedeVYEL72NSwom
UU9Hs8vE+4vzzzWTmahEDJZsS3UoSPvRYg5M44u+fL1+8rZuqJNwysf1bF5moCjgMG3/UgyBUuTO
dQObZaBTC9yLpDeBrF1GWDBUVw+1YAQP0F57Zj6JGRh4R+oaj+zosQmqKA9MRw/eW/IitpKNPUW3
2kSVwCIyOLm4H2JJdLIL2uEUgtksNh+MaXX0LNDsH9dXvOEuJjRpdQWdPN20+KczZiLtAuy0VtBC
0UBR71MIecw3cvwZbuReN/Xu4Nx5hy0YAseOZWBq4DxukrYoiqGtwdsB0AVQBkDa7iB8Boqs9U67
ifbLPWNy1Nz0DUoXO+U+cvGwxquzEiQ6Gwfx7Hdw8bvNK22d6gVHxOoh+bZfbYB7uvD6ajcrS6er
5U5Foykx5Lyxs8ltuTcwbPrruWnu/qBPuZWRMvog9O3Qcr7oNI+dSovY/ne2NqImXhG/bXG7h8ZD
ipcUbHX+4tsg4Z/mkBXNoJzltmE/Cj7WZnZ/ao/bRyOtqgVUFmhtv3fR1x2w6DuCosSf9NE3XeP3
4vh52nip18RClSwk2g8JI+ZL+WnORYzQG9MJYOUyGOZMA/rgoltPJFIZsZXaKOtoYLkO1M89FK8Z
6Ab0ah3G2xZg0G+X3SR8Vm+v77dl7m0GnZQ+ommDAXpfCTA28wxCTQqyHhLOrz27Yz+IaRpFNrlj
v0JtL4tlIC3G6Iua/jDLezUXKZxu3QynO8o55VgnbVa26N5K9eMaf8i1XBC8Not/pxY4N2wMdYFo
H4IXa+mkiFrmg/Kke9Hz4oHOexfZAoPs710ESxT/gE7Eeb541HYVhiasFYiOuA2a8kCzBwOJswwh
IXqfQySC9rPg8ts+aScmuQfgOFaNOk9qGRr3Coqb607e/8pqaSDm+tiKj6d5Jl/8s2KUROZGgXoi
SLEO8vGv3Astlp14oHHjOj0zxoLaydsWmXw3rZjzCAZDcqzyE1AfkBCEJJktFE7ZqNmemeISMIBJ
7CmqkVWyouZ0FyPuM9zG/4d3Afe9onadzT5HsjIczMOi3JcYbGg8FW+fxz/Bp2wdgbOVsYN+solF
kVTxmDcoAh5HT4JKEzKiyItvWeyHAJU4Q9+IHGcGuWhFaNNpq0GkIE93E2QabdDFZ4XA7UVGuPBU
obRJuwWiIeuYQJiyTqkHppXS6ZdW1GW8PGGM4BrO9pcu0fs/P9nBFKvFKDfTW/qJuoPXYcZi3xqY
Vk920dcII42iuHh51XAWOW9MGnlJ0D4l+GbV6y98LmZFG0cu3RF4Qdmzvi57iLUJotfFpnJmOdfs
+8ZI0wELXaTpdrHL2zXWw6rtnq8nWezbnAVJzgznkTKm2fTYZqtrCrfOIofmwMfOkLVXVQgyTt51
c5cngLPHOeRC5ikxG9hbDrKru2OCdwAAJWH0zQDoUvLUJ4FBFpeuLZBzTtITMMRBfg20VfW+/KR+
AC4Xg0uTF1EkWyIE2iUgiFsfd402E/iJzApaFdkeon3zvqnc+EfjMYAd5ntlxTVXb9mJejPvof7a
Krm7FQqrWRdZ8JZ1ko5LXBwyvc6OM6ay4t66U3oztPv1sExAwY3mXVF34TJbe6O0QjuXvzQVCFaM
ea+S1C/zxJXM5IumgTle6/aCz3FxjZzvz3uV/+T8Uq1OLHRdoCnnVhYUTMOyPzL25BZyEiuIMwGg
/qmYTv0o7oiwrb+yR/x1Sfteniwm7aGCqpnouzwtdyNwc4XZAKRH3EbVBWd4e7FoVaADCYJ1vl0N
KUvTamrIcEIDywWn5Etqqm+Q+7mrF/Xb9Y1l4eBycb9NcX5XFXU9o21Agjge7lc1hQxn30WCQL99
eoGbhnA7pioIT31d6CDga0csyHAKtCYykDn4lsfCYFJ66g4VmX9cjGH+cmKRixe0A0EwZNxR8UYD
yJnM5K6eu895SpF5zPNhmYXjM5sBA/M+EIViAF3+PS8XfRa1Mta40OQpn7sbabRuB90GQxgkvXVt
R0xtHy+y7iC3dLVU30lS/+X619x0nN+/gYcVgk5V0+IOv6FOP9B5gbgnWPkWqGbYiSAgbx6KE0tc
lURpNbquESwNefltnnScDGi1F5P+nEb6U1+uqJ2QQjBatemsJ0bZJzgJAmm7lA2NYbSroe2iri+y
ngqmoC6Sf+Y3BM0lC5pwAGpw91pNUP2xbWh7LcZ8PxT64k+2bkEEU33BPAXUPdOucBOQSjgaMAn+
9c+3fU4A8wcEn71Q+d5riUHKJR8gtTe5i4s6mIsO3qeSOCgQuZq/7FqRcNvmjp4YZP/8ZEdLOEg3
EGgNjsUCdhWUu92sB4Ty+ro2cxJ0PxniH4MufASFYEULId8S0neDdKigXyjT8mOZiLbvstXLPh4q
MYD9g4DzYuZkUNJ4Xo1CwrgxqxsqTrD2Dlluq3AZodGxoi9JPdyl4+CtuvOcHTGLd32lmweQ9ScJ
JigIKK7O9zOapDYpOhVhxwIzztS/oh0LSeQpd8cie71uazvDPDHGxbiuaEeo1kNnNcv72J1azPTD
r1pvzKXG63X7lWbdoxTPT0NcDU6OV6arzTW4iDOIKtM46p1qKH8QkqzupOq94BLbci3QkzAvBmDA
4geA6qRAb66F7n3TJbCuJrU3JhCBFmzC+1gKf4OhE8y6fKBdNfhxktVYE3uYIJs8d5Xu17JyV2by
A8miV2m2vi8xxGOM6t4o6sBo5pukMFqmRXuTE+lrokmYdFTLzkmnJQnjdPqJisDOnFQDCuKA92ZJ
Cwxz8kMmS6C1ErSJK8gN2XPxukYRyBLaBorbTRnkM94PDfzBkVpyTGfTURvqrpnuL7FaH5TOhE4A
qcG0K4PkQsHQfphm2WteSru8SSQX3Px3s5w/qF0J8UI18Ye637eF6fVtD3YMS/IH1fS7hh5UjNeB
oCiw7PhrNjYf6wL4kyW/z9B3H2JFdWLDOszTdDRp8aZJ9Lmqo0OiWFBtth9Ks3nJGwX1DC1YrPKn
NC1PaTI+aNA5Zu1RfzV0L8+iRwD5X3u7/ZSXae2Uc+wXcv8lXftdlujEyRsQuuqR11rFy6CVt1Ul
HwiNP9Q9KITt3gcC/FkvwSow5SR1SC492rE+OvWY7odS+6nm7Q+BE1xUYXHwQSEKiThw78pgbDw/
djlIJbKq6JHFYJBzr3kjWqyfOi/BJCmiZikcZmB/78LnkM4w5l3Mo/LgAC1W7KarIawpf5aVA7NY
hRW4gL6Obv9TD6bvygcxjd3WlYuqFJRDoMNqAOdxvkgoqefSMmCR9gIa9b4svLW27rQChcRqBqWJ
sdQvat4LqTA3N/e3Xb73YySTgk+PK7FQ6asaa08JqWMntoHWBBqiqiBljWb4a2UZH6UVgBMpeRF8
3s2VY1QMBRwZ/87nw1IkN5j5XKBd7P2icR/HoPmBo2JjUGOfMiob6ZPy0H9LMtRRhUQGW0EdNKB/
m+dyZDVb2ynrV1yS0IGq9yhOpya4rKSn7hPqS/487/vjH6BWt1IRJMsQkkAXCtmIdv69eyboQxME
UICXdl3eALmUzI/qsr4VpO1AW2s/WwOkf9X60/X9voTLsuN0YpnLCnq1G9p5hqfpVfG5aWiKal00
uZTI97VGwipL76GMBl3u9aVc108YsfmMX+NYijK4NQhOnCjT3EUGYi2ha+Q3JXDbXTR3zhAbXmXW
fi9Hi+C6uaxqsh+NnB8HEjAvi+/bNVPXJQ0F4mQhnW+m3atZZr2LtCOIMvsg9XCXtWv8JsN/KdP4
BVIyj9f37f/xEzA9rL+PlvNPAGWKJJIi5Q9U2TiMxWA7mPb3pbVCj29xZ2mAyiikIZnqfFlm92Qa
BdnrZplLZfPLv34B/wBYm5FGWUIYQMIKUUUIIb77x+C9TQdloFU2qW+YfFcxGW1lLBU4KOoGRfFm
Z3jatIoTYVCu1PA/Qp2llQPBHm89s9QTo9xhbLQWkreANARm7qyB7Cs73J+Wp4WYukgccdTdPPwn
9riou5YmyKr6GQ+CypzQBajRCijjF62TDkvSSYJMWWCNL3NUag2kAuhKg1wavLHI92Xe4FzFGHtQ
BY+py2Hm9wPz9+fjs/IKr5A8tvD5VMzB0bvpiw7FQZA97otXaGA/geTjKJrUvoS4cDa5F9xYSoVC
i7wMx6X2bePero5kvZ0sy8+MzgUTTRmlUOkR0NtuOipGkFRGQKVeyBzmsR0RqbfsgMEU2cA240UQ
Qz03s4ITM1zYTO0C2tOtiQhE12/Q+n6wtGJn14pgNZs+YhALeFJ0MAn/3do2yXKa4D6W8+WDDVEZ
D+KhntHP38DAvRccN3bJXGQ6J8a4D1bUmCNrUEwJJuJ2frtvYoiWvZMo4byBxEncMNp6NwDj9ffy
uGsvKVbJ6DLNDurlxxR9hkq7d31Nm/sHLLANWgIdVCfciU7xTFSMDmcs07+p/bcqMrw8xoTRMu3+
kyEe5ZRWbaoBSQedcEVxSQRopwzmNQxtQf1CcPttbtrvNfGkVyQba62cEKUGS3ZjknwwIvnpv62G
8wS90JosW+B2lTrWDqZJb1Rl+t6lRulYNnDN161t9RdUTETgGa+BjIZHbUNitmtAxQprPUqFEWgS
+yiswFpVWYdmErV8t13itzXuUoF6A64yCV9qTb6YywGPKVR1QWGciQi9t7/Tb0Oc71kVGQfSYFmz
1AOsVbgFEL/Xd27bBLS0TPiDAaTDedqYDaOuT+9eZwJ4VqfZ18aSBO62GVCBi/6fDbafJ2UjubaU
qgeBTyAZiu1kZtS5q9kfO8MKpRgzv9Ga+QQiPn4UoW9/fX3b3+q3ba4xs6iodsgE2fi0Nn7eA06R
zG/WpB3SohKN0W3upWVBBUA3DJDDcLEIco0WOCrxuazpw5TKToKpy+urYZ51EV9PLLBfcLKTZTRW
mP5nfm6qxypGQ5eiQDVYRbhUPVJuVM1dEkeKwOwlPTm7iDF1pFj4Dyhic/VbDF4QVY4M9qSSUWns
3KTeMYHuaXIZh7eUgOQ6BsF1g2vSzYfg+qq3M+UT8+r5sonadUth6CSIgK5rmN5x/XOOu6CofLm8
iUaQpHa6k2a1A8Jvwdo3r2nkq7ipZTa7wJ1BPFytZO1Ro6N58kJm+8EeihclbZ6vr3HzywILCiQa
RDAv2HMx+2wPJFXTsNS+x5jatVNM6+o3BSj/vI6KUDLbi/ptjYtgEsbL+jFrbXDgELzJNRAnvSiY
KLu+ps0CNVNww0TXu6o8F1xKmrTapOB9UXu5ox8YuA4ExwHdxy6D14n6k1u3wKk5Ls6QModAFhT1
8Kn2ygy6O3MCP2i3j6XUzQ3hQ38rrJ2a40JLUdaLVVnwyllxhp+LS+90V0dm4O5Z69dyYkzIowQI
3QDqifHfm4sFpl0DTypT4+T8ctJNBWRvExCwtYlh+W66Qb/1hrTqa0/cPipFb0UWvPjQw+by/rLH
13VWU0tk8Kn/gptLUGjtpqPlraOX7zW3Psi7dfh03X22Qjf6Y6jSYX0onXH726imNFmsJDw3kBXv
6j5czOWxVtLAJrGQDXLrSJxa445EKWHCSl8i5MkQjFlVv00Dy6tif4bmoQEur+KHbICCHMnM9VVu
PsIxcIMclglnoud5HtyaBVlNUvQ4i5hSmqoQ5Kv7/sCwOp3pixm9tg8lm57DCBZ4vfiyAyr8czlH
qHzon4s9eYNok0fD4sbCWIo/hokvmh7d/IyYJcKMIIgdLkRBNehQ5zYj3JByGcMk6C10TfppWozY
M1bS7q5v5+ZnPLHGfcal6ZXe6vHg1827zv5Rz75RiHgh2d+4OAqMixAauDabiD3/Yrk1VIqspOCp
ra1jOVpgw6jCmtyqhezm3X2fvl1f0+b9x5h5VQwz4xnCp7dlHuVkKQHlZVA17Xa9Ue4Y4A9gNeFE
7CX1Mq56NiyjIxkk5sVILGYE+hKzA3gblNLsm41cO2aj3Kir8mJMMXXRHnnIDes2Mckn2+g/kG56
WLuVOmZGf6K/lDilXhyadPowWgWKHuqtosn+v9mQkx/JRfq2ppiJXODDDNs8fgcC8sEImTxQ/vyP
eR64/eCiUK3omWrFFhLIuld8zcof7EZ+qOU+d5R8fhUs7AKU+G4NAH+wOykY5eZSyJmi3jE2gO7N
i9r4ihzvkLzuatO+z6roIY3o927WnoZiADLfKl2B9c0YT35b59LLNAULHlk0VMsAHESdvn8HDmpH
FoyS5Q+Ag1sZMwAefy+XO0ltnJOq04GM1Aj1CGQYMiR3gkVtNSRObXC+QoyBxMqE01rZ0kvcAyND
0xS4leKb2lS3aNvsOmv8kLWzZ9I4BOajE/yCy3kK7qNyLhTpXZ7G/WIFNuMtkdWn3hhcI43RfgS2
UM/2eDcEVoELRxmOZAKZfILRQqUJ+1m9swtUhVLFszP8n4vMrjCMiWYialduGnUgPW8U16qSNxLn
P8rKeLq+e6IPxIVTSEeDowsCCwFIar9FavkoJ9ruuonN++HEB7hEBgqxyQryVRIoGZS2s29RIjvj
8mW0RUnvZr722xA/MzBLGu20Bmsx0aRwZLkMQAN5N+XWJ8lQ7/tm/d6ObYvB7vTL9RVux+8Ty9wV
TyE1byYUDG3JrRWmIBhcHgh0P9hghAjQuYlqOHF3XT2/nNTGqmbFxCppASpN2de8+j4FxaTkgmm6
Cr4xHavKqxsH/X1QT8KDsqMomdq8hE/Wy0UxpUhkNTcw1yvFH6T2Jbd7R1lDwaayhVzcwidGuGDV
5FTW+h5GllA/UPVIfRpat+xerLpjL8RcitbEhapFq9BQzSXWNLZjZ2xRPVjZ3CxGcffXVyayxAWs
VbbAGTpiYWA6CqBj6EhpsUsXYWAUnG2dC0ujPhZ9B2xMoD/OHgIM0y0EdCCwvjW9X6ATbuwlwQTi
ZuZkASkFD7VBrcOuv5P6RSsNI0ASsRXE6zy4/Vq9KDUO/ViEqj7KjjHQG6nTBRXw7QybTbNh7h6N
WY1bqE6rIteqFeOIBIQpUvxcGd1tYsixN5X6G3RLf1qtfiiVCg5UmIYnywsk2MDDK7hfmZ0LjwXW
D6ruNnhGedyBlEaNpU4gVGztNVTqafCmNvrZppnlAojyKa6y4LonbUa8E4OcJ2lmOa/FkFvA647p
I13lxiE6RD/j+jYnBBjROEGV2TxGie39C8vAxYGrCxI2F3wIiqToQyaxDw1mYVdWkfUvxEYPThm+
ZJTeG6t5qyfyPQhLROMxm/fJiWkuLgDnFZNpzsEil34o8sKzyaGgiVOpIlDjZlhHT8DAGcHo5wWu
wxhRUzRqVFGSWzOc7jA5+ET3rVMf/iAt34h26Okj3BHQ4KIUx92SndSCsGqwGJdFFM7fO3e8Wb7P
rgrpqGkVVlLeRbXPXRXIW1QWACRQN9QYQK1ULdmoA2DeGndZ1T3pekE8RaevFSWV19Q0UPrhpVlB
5CTFy+eUaOALs+e3ZW6AbYl+1kbx0ZTTj9Wspt6qAEFmYPik16cHpYgfO3XcgWjooNlRKGMEx45z
QBUaL0ubz+ZavFhjpjDSetvVIry4u8y86+VCQDd4OUSsYpEGwGYYwkbN1uRD+rJEXdZSCgp70Bp9
KV6YhF7paR+tH40ruXGo3g8eU8XODuUdFPzu9Nv6c/Px+knZaHIykDMjUWYR8QKRlk0JeCnyJA9r
EGGGejE8pZoFxI66HrpIPwIgsavs5Rn8bJOXlOY/f1uemedD8kgS057wav/rbclyE1afY5UAUX3u
8sJhpjBTA3gf9p2Pw1Mc1a2st7hwNAviRjFEH58Fm3l5dzITRAYhu8k4grhPWqotxJpzhUL0kWF/
OvBuhqxCrQf5S7OvgmnX7OxRENc3yuPnVrk42xVJqU6KTEPoDpph5Wd7ZCQ+0KR52Oi+9KPzFi9z
6H31MQ5El8pGPQfGgfgBXF5XQNzCJVtrqYC8OsfrAuwIk1858vEFKQOYNqBZ/69G9NipObHHxde6
Wlcj6kwaLvWXqL8FEbgzWw+Qv3Suf8vNT3lih/uUqDb2WQZpjKCZai+hvTuTG6KLTt+mT1qajXKO
YkChgEvNO7stI7pCYEmPitQZuhqiLw2ECRb5YEXLrgIPS1yZqaPWyceuthanNCto4ERhOjd7jHgL
HkOXKQLbXMBGwdMAaDJf1Y3aWetmyGsG+dSHY17sU9UIbdRf+sG6QSVdsMcCc3xRFyAdeagNzBFB
z8KZ0qPUJXuaWo5kjO5aUYG17b3+e3Hv9+lJ9mevSyqXhq4EMdEdK0UxNRYW5Zm38xcX69SjvmkR
/Is7DZNZKotKcRra2GP8eBT83+GpuoUsHIvayAPQNwXFFNg8LDCq8x+NzDUYhcr+V3luuvtfeW66
/4NZ0q09NMAyBbg4hBIUwjLskz2sFsPIugZF8dbT3lAskT/Q3NGoA7jaYfHk0VV3mE/Un/75WTy1
ymUfmT53iY6KX7DUN8m0hnORelQTTXhu1B6xkb8XZ3HPgzxq9arJa4okB/zxqmu6xtcZhBPEHxBB
o4AN3KtOHnRf8XIV3U6bgdQwoa+BxAfMCPzYkYy6ZxJRHIYlnBbwfTaH2I+PGuDe++RJ89tjJXgN
bX1LVHNRZDVBIHLBsyG36yhhOISC2QqcSdJgoDdu//O+DQY2ToxwDlMYpLXiWTODWbdf6mjaj0r+
PSHGQe7jjzQzUx8yBT+jOXvQ4uoBRYrjgHbupESP111o4xV2/kM4H9JB3ZcZM1aL6lWdOlFYB/NN
fQOgS3QPHnOhnOxWbMM7C/NV7IMafMa81EaalwXuD6WN/o+069qR3Na2XyRAiQqvCqWq6py750Xo
6ZlRoETl+PV3qX3tVrN0i77nAAbGsGHvIkVu7rD2Ws+hXe0gnXJoS0ANJ8utxDOHy0vBe56VPZ6P
KWySOJkZ1HUwJ18e5KtlAvQ/5yjCI7w2xj1bgP1p09AQA1MK7GJq08nRsyRxoH8TnP9sW6/w2pD6
3d8kCNmMAtpMO31WPTCc5lBhnP80k4jJfDmG/O4hbEPepoHWFPSL3+2kuRbl3QyMvMH+9BaSKMu+
JeFljbGU6EcuVOXdvOxre8vdXPlRC9jXOjEb9ImuRk/2S+Mm8g3iEh9UmTtpeIs8EafH1k6uLXLx
TJRQvbcrvBKoH7nDDOBVrbmkeTr/vU6zX7RtVvvIhaJlAyY7o+tQaixv7EiDwuku1iWnKmvBY755
n+EagBZEPgrhHu4ImjlTGg0yGAAPL02pBMSmc7Dkv30gfvdOZcdx4NfWuHMoE61ktgZrE8vkQIvD
5wQF9EJN94RqbqoND7lUPCR59sC0/HdkRy9g1Lrqagi3tpWiOpWaBVUO+pQaQoatdqMNLXjyoj+Y
2f4oifWTNPmuiMyLPos8Jc2mXSopJSrF2n1r6O9m2sruZD2MsSS4X5vBw3ph3MGvrTLWyh4La45/
ic8s+ddnEUGY1W+9N2tT/JmPmlZPli9m9LXbgH/e/A9qit8/E3fIqVyHRE5zIHWae6329PelpJgA
oXSoQI94N3mtm/3oBEHz5s1CcQTYGVmDcgD3ssx1qEGOF6pYhA0fkDx6DMPpjhip4GpthidgXP7b
Dp8qp70ahRjLQqb+0XZu+phfS7GnP1tH7XNAOTrYd/F9cmllLm0P4gdNsEyeAr1DfKIaDQgwqglF
l/Z1xHSynL6f9x/LXp344dUauXuWWhMppAR7mR3afzgFEXEJPtkGnHw5KF97yR17y6jzfuwxSqob
6ClHtU814wo50WMaTw8m06nXE+VpGhHMNom8z0j0zMLSVWfzkmXQPg7jn+cXvn05vn4QdzkyORrC
3MBDB8KeO6DqUSQmH+dN/B8uE3P6ALUgw+MLIIo90FSu6FJxH/z0F4OOC6pkjuWAZwncHr7A3PaS
vsxxoV89UEOSCiyplWM/Gh8TCaPJhuQNMxh3+59AYZhd7Rbmc6q/p0VQp6nTIc8+/ytEP4K7nEOu
t7NVIv5seogkT42rTURgQt189IDV/9995Tt7IdPlyAbVxG7otDczLQ1PsgvizTR+z8f2dYY7V8Lp
MaXgLpXtO6YiXyLq06ja7kil34MaH/RMv83M0rPL3vS60M79clSOSZg8A67sApyqO9WkHJJK9aWa
ioYrtmJVICgxkqhC/uSUaAwdCgsMBF/KjHP9yTnd3sQeZMuNQ+82h38lzbjpVFaWuXjB1pkC9oMl
dyXgbRugMyxjYkXUldyM7lZWlvWvoi0CxW6IKGF9xgBc+xCBIhFxggKLMgV27ZglAv+yeepWBrmj
XxSpZuQWwiAp0R09vm5rUVNJZIE71wbEqVjYYkmDK7ssDlQoJEMTx+mGi86TvfBC3lulIFgQfCy+
XKM340zR9rR2SgQOov6PpL0l7PX8fd0+iqg8gXpHhwYG55iVPE11oJvAyWxHv1lqElcrNS+So9RF
JDg6bRWJ8FTbfhHTeH/bXPZ6dTwAeTBmdYLNhYJxCSV7h+2V47+rQm+W/QGZ/Mfasssra7mEuC/p
VGuXalC4arISymFWAkCjmtPbwaTABtTEdEdMHqqDrjmZovl5k3QPaCElXpXXhZek7TMYuIsdU5Pd
TMG+K9GjTdEzUAv0bAdrcnUbz1Wfa1BGqRLB4dt8pFcr4C5tlGcT/BTOga2M6NsarqYlzjADiFZf
T9GvYWZuLbpR24GqJqPXBU8LrhTuwGNQN69rAif7yQNnL8qjblOBgzfb/4ua2qZL/7LGH/V4yIy2
pioK+Z1TYqK88aN7EySWth+27mQ76q9+cpd5WvFI0eYtW5nmEptpBh4I+Y6x66rnlt5koDuNY1H2
tOk+Vka4OGtsC9KzFoXexX0YmcN2seXYfkmczlPc5rYAI4oXFd75yy1aGn+5U2UspQyUKGZkvU4R
2MCj9CPVJP+8GdHiuPtMksZskOZjB+v4imnGK010YaVXdEK4a6zFlVlrFs6jfmUFUeHHjb+oGhsj
lKjBkeC0xusnIbUYQqsu23QSJGsYCDAUSBkQk7sKrKR1apod/V+12mUUEVXKdl8UrnmvBQtvCC09
6bLw5H30YIKKq7tIHkTUw9sf0wSeAAQLGMvgNoDQZrCNFAWngT6M+eUwvESWKDDZtIG20lLVBvfw
Zxll5SshAKDWYJTOA8zPFqY3evl9cYx3E4Z2mEOI077PCwj1SjSWtOnhVnY3TlCFWS8UC68Wuaf2
otvZxzYQgTs/i4AnX3Jlh9vDAoNVZLRhp/2w7rpjHHuGbz9Yge6nnuVFB+VY7/ulr38VBa0f30vP
rU/+tG7phr56ZR5KwQXdPNSr38N5dqnqy6gJ4XvqznKJ9ahiNgP6tE4sekJEH5aLyEZ1kuKsQlhe
2cXFKEF2XLNnJ6sskbLzZui3WhEXic1jFBcmgaNbmGybO+uo+pkHvbAYxNy6E2au4qKkf4OmU/ci
KrltV/mAOUdzVAeilse6o75XVyHu6q6n8+wkSvTA4uYVkjxul2iXUIG5wsTsRZcDugEJm0VDlQxk
n2WF4B59ZiCn5+yfH8JP2pcxlI3lTge37m7yDRcyOW86lLujIPnkU6288lnWHFRJvEUf2nYHUIRq
18OO3mYgNtevpqN1375Jl7UXX7U7K5hvpUvzrRfNUW5HYhjRh0QX2o8Yq/0eG80pZKwo7Sl+p7LT
XfNivuj3ppsfxgAk7qLrtxlrQjMIuHZIC5yQ/oRdXhpVTaydVf+ZtSu73Ncs9+rQdgbQMp1/k7aW
pgF1AI4hMJtjjp17+5oyykLS4b34i++1cnHXL5dSmwENAVEzaeN6QUFooTLSwAp2ophVaBVE45MQ
ZXMboiHgmaFl6s7DnWBNSyjCHatvZrgoQurrMYWa+V9rWgLn/wq8AeQc2GRMMJdBWI07Gakk9/aQ
qMYunJtLfVA89FbeBMvZeFe/2eC8X5VrUxTXdg6GAXY7PcXg7NShxVlcSsHC2jmnoihsaSie7B/E
sWUopYOJj+8RZXaKbCYC/jyv2ic1AplTYjqkzn07Qr9Irz7SzHBSOt5Qe3TPL3brhBgE8umogunI
/bkoU5fzVsrmIgQd1480AUEcIqRCFcUIGzcM9VBMRoPmBLwbCufm2yiMpRRYP4xM/VbK1lWj9xgS
xdVTm4ue7M0FrUxxjr7K6iaMVQxKFOWHxF4l+3Y0Hs7v2dZqUDdb6O6gS3ACghuGlKlNj6aNXASq
pDiM7dRMOaoRoKO2CEe4EcQu5x3mFgeFFirnCiODNtnS1Vfb2WmsNqggEHd+PRtRzjcT3HlvlHCg
qI8BrKBcDtFLW++j2XRQNmjsy8ZgB4P+JzdsvSjuPCDPVmoWoS7CIILshB31J928H5ruskgN17bp
oZHRhwYzIwPqbuGKKH+HQMl6WT8JFr9BYmt9Wz13YIyhUWc5xdcsy9y8mkt6M1f6ZSHp9/koOTYF
gL2QrGsW07ceKqNJPd/qqeHRnl2MWfH8//wUGGlSl6kbA6gbghz3+9emcrok1C2DbpLuy0P2I7P6
F5IPQalOfkyle5WO16VS+OfNnkYonF3OgydGpyizrIX/BV7l5GBzJrmHUEvAxNmXC2N93190THmq
jUzwbZeD+82vcia48B16tW1kdQMLqrHDULbVzC7rJpT6xvgDmu/3gk1cNok3h0nchbEF7WOo6Xz/
eIORN41BjShY6kcTNCNHZxHxWLpo4gkLuGeBOe7a1sUIWjxgSnfFWN53dlJ7TdESL9ShHl2GoOKZ
2xrl9AQlaEPJGkdn8mVIolsmGZf1XF5BLjeYR8BMAVZyRjV8j6kK7dzyAXRpBy0Z3sCUBnq+DBrv
UjcByVfe6GNuQwKlMlw0xg23tqrfTZld5wM5FgWG79Ki+5XliBXj6V7O8vepBfNe25eXI4mOKrWf
Qk363aG0bQ3Kc2hpL2BiOKLIckyV4bJK2t8geDxqA3BZER1x4Ofs2JSdiiGR7AD0/H5Mqn0SW6+5
CfXoVGkaECFG+g7xR+0VvXkdRkWQRaAEjNTX0kiP8zJvpdPLuqRvYzFDVXvo97aVU6/t2TUc63ub
yOW+tJEJqKWyU4f+dZSrq3jqH5VWe5UiqXClxPxlM7sFrwF7kIb+JoNyhKObEyA6rHsqB/POSjXZ
Adz7h9QWv2ifXI7G4GdmHz5JVQ7RmDZ7N6MucgvDoLuSZqrPNPtq7s3KAVPy4EAM+5dNtcdJJ2gq
N3tdMm8LZhVuxToHc7KlQ2kcmEaFzaolh4zK3rKgWpZaj5k1XfW5/S6PEKImpXaIp/DJHNo9OHXv
IgNKahBMRZ0HjAwlmzFwVjKvpiYYEqdQ8zSb9jvMdB0EV+HkidQQntkQo0B7CSH8Z99tlbCbeT/Z
GI5Mg8offHAMQtURGcULhXZIcVA9CFQfLT8+iuLdU2cOuxgVWGoiKIqcSHNORkhqCTHWLvqzaCY3
TtR7KXoXGA4FaOtfqQ4AAXB6Eb8Z5V4QK9QSZcpglGWU7IDZVNzUlDH7M02Zo5gz3g/7UW6a/ZjV
j+NcuEkxvSSRFoxS9V6p0W+TolYTqgetplCJav2xHwMKHjhdvRkwj2cbJe6DFBhxvx/r/qfdzZBR
b52G2VdqI19pBbuR0/iJ2pKrxg3+M9ujKvS75sif1cKJASpQixojyJUjqeojJcNHT16jvL2hebcb
ivZySqdAhqx1Jk2epUt7LfndWp1bV5ozgwAu1X4lJPW6+rWXidtX9b4pH9FFA6umGuT1TTOCHLr9
NeVPY9tf2xauB7GDaR7dcrjJw941IUGCHMFV0fOq42t9Ripizft6upps7dEK0ZtP5T+9nB+j/kKL
p6Nd3ejzEBD0w5JuONr66HZa5vYtmsCTDYTz4NvUhogf8DJmfBwltptqwNUxZa2DZFKqKm8xUsOV
xIpxpH11byeRO2u/9Kq6SHrQvE3PmDtwDKD79eijjbVj1TzmNdpu1eBPFWZPQUCqjSjvjo9aFV/a
ufYQ5VCKUSKIcSv4h2p9QbUXJme1YxrpgfaQ5Z5iyc+kzEunYVeBpKlCUKjZ/QtEkJgz9tGuU7Kn
gRRAfBRun5RBobRBHI1BFPYeGDe8xnzqu9HrZNktsVl9HN3QWkbzSPdVCDemreZUg+ROeeSYc+9Y
2Fwqhag3soNVAqPf5LeVBI2eelF/AVJxQJ4eo6UBBujCZpgKN/e1aWJho9c0VVA1HzLrjup8MXd3
4VjfhOUH4hKn6eJD1Y0+VBI9zDnjfTAcs4tQ5k+cXH6em8TFhgSm/laa8Q3tQQyU/KY4u1n0PILm
HtSXrWOlDHqqqtMZHSbIiocRw67Qo4Ha3U1vSq7dgvu+KR10eNKBHXrD8JPxRjEgxdqS10QOHS3s
bsFN7CZ5tYcQBkbdGFTHbvNa85VS3Wkgt40beiNP1TEN513DoHwzjAdjmi8SK34EwMTRNS0gbbIn
Zed0tXoZD6+tXRwi470j0R4ceR5YlMAEOzqj3Qcob4ZOOmZOhI4gM0OXzH/C+LooobZUg/xNy90q
TG8kRTsS/UXJ2mOpNV5W9G8Ur5o25q7W5c5sX6ap7JQqij0s23Vy5Cjg3S8N06tHE52Yn7pGPbnC
9HT4MoGct9UGZ0pab5qFLPZbzgmxiI2sEmNn+ON7UMJoAcm2mlEoCc87oNgDUOZ4fykjJ55oCuB0
7BP+d22NC+psY7brnBUUTsEhYFW803aNu7RoSt+4KfeLaA9UU8JDt5OC7CjdaoLM4iT74+xzEZ8W
FkM0SLDf1R9lPbhKFhiSiP5o65UBG8ZXoMelL908zZ2eQtEXlz5xFS/b0cC+qrtb2219xW8UgINt
UZa2sTQYRcZpmQQ0SCa3tYBsMH0wMLY3W9QxgIqPgWSQyqfzL/fGww1hZBxzPJ9AAPBWWmqGtUKH
JFCY/SQn2qFsrIt5AFtv1B3K0RSk0luLAip4iRYWPim+m9c1LQgGzDEJ4grs1cptqg8e1d/Pr2nT
CEiWTVQTUQLmqU3apIN2qI41zUpxk5eR7tRac1Hb3Y//zg531SzWSnEsYTFS+TjXL2EJ7qRQOO53
kq0jpsI04z+r4c5Bi0EbNc6wmvE1u22e60f9Xa8czFSGHnuhl4M35G5eOu0PNjq4Yl4cnF/lVlK1
ts9dsVQmMahboPtcd0GWvkng+pTU10QVwvC3PNc6huQWOqYpaClNzMWBAPN+9MieXoX7/ADwXlBe
CSPHjWV9i1i5ZaGgI1k9RcTa9skfeUIORbSWYcJaZlchs5mr9vK9VM030FRO3NLAMDvDbXXARnpB
lcL0i7R+GyL5PY5kEaPbaX+IC2uXM7EKp6NOkeUoxGDwonc7HJH7XHZO7S0NomVEEBmaA+3naxB5
7xEO+PGO7XWH3jK/drv9dEFb5/wZ2LhRFlBzGgJtFRN0fMGS1Dqd4xBFNiarjlYYbqzIrpSaAjNb
30SBCZSwYUvma195i/wxNTBG17HYCe37aJLxx0+WJu759ZyqEmCDQSsFrQe8lGCx4jy6Tg3WNyNG
PvRgeC4v41vdnWZnQY0SP3mMend47G5QENsL7G6d8bVdLnXo27bIwWmTB+OuvVzEH+Y9uUe4HBQe
jR0RC+FGxeDbKrljRJum1NNUSgO5RztF6g4Fiw/nV3TalF52UsW0LopXWBlfwTKsXKqlJKIYfaTX
sh/j9Y+9m/CO3XbBEghUngR4tuZmPrvO9m3ArkTF5tMWC/cTlk1f3Za2l/o4zDA1TLXeMQKyS44k
dQ1vipij7qaDGKtx2ljjTHK+ikByQKmbCrQMvTkcLALZwEkhH31lD4iTZ3xNRko/I4B+A4D4UrWN
4Qx6Pe7UJqyRcbQHUyrf6TBaLggRJD9uSwjhWCPYHSSMIDfab61oXakMr5tZ3qsDcZJmfkoncH22
GgvUGjGBVtYBLuUB9C4QrZ/v02L4oycsdRa4uFREv7KheIMS6xWBl9O7XKRksuUUwCCGWrUNkt+T
CWKG2CEyGwh3yrakOyjvPmDKzvDHXMSFuBV/WZoGSRYdugLQx15+yeoDV1U6dOBc/iSBdnvpiuyU
/SL/Hb9LxYXmgljfE7UVtm1ins8C4RboG3SuMquoSZwDOmjs0JxfeCospXQKKNlOO0yn01/l9aKH
KnyVNv3Dyip3lKN5VjI0fhYW/2hPibO0C223q/fFgfmoazKBQ7I24j9w62lIwawlBOQDMiNvGQA5
CQ00M9tZaUy9sgMBE1ULn05tYLUpdVDu2+cJuAxiqKehKwGVR7drYzePZuTQLwaKS1ILCg+U5+wM
vBrNdadr4BOGAMNgGl5h5kd9gJBn2ANqPb7DKx9AZhW0cnq/NB6ksHqxcsMzoenl6bUBARO1UNzQ
yAcvGV96uXbSHvwxmX7U+2JfTa1nD5AAY5kLxnqUACq3IypzO1nddcUMcpl0ckOpZk6tkPtQCUu0
aYpdy4CQVwsVaVoL5OeHCooTmySeWkK9vpavkC17SovNlnVvItDSVjVXiZHEQ3NIpsRNteLQ2aGr
0NRpE+bQtICIzYjKabivysqtjRpSBNFvOe4uEOMCaDpk12aGq1vqAI9RRTS0u7wVXPl5/el4rFrR
QJqyz4GzrlLqaQXAi/gzpx8pvTQRC4KB9v8fCX4zyF0JUpC5SfMJOPJ+2oUjhpaU4jonH4aIm0kV
nEo+iQ3zGHkR6ji7rDLf4RrzB7uBErdtJKpLtOnCIPOtUZVAl3fXmjId26i+lvQQqMRhfq8m6w8b
M8xSFqhSlZIrx6hYgM3GK+fsOp6sS20OgdBu9iaL7jplQvXEMq5mFIbPv42bDhIpCP7STDQOuSBj
6DApPLboxkfd8CNMC9kp5GKfhPPLf2eHCypqaPpEFKpVOAjRLlNQsSKQa85N/7wZdevAYeoKGSkk
k8Bqw62nGnUyKTPQJPKR7Ipjc1UdZ2De7Kekx7AquZbuuyDe6Z6JYubnYEGNkawIwersdMdq3wtl
RLfiGwzeAISGlwH9Re5dqNsp7wsdOJs4Ke7B7XJQilHQUtqMb9Y2uK6LEY6s72uIAaAaWR6GIET1
3oNy1UXzJt0bh1sUmuXLhaY/dO0D8eLKsd+Ez8LmQvHCyos02SmIxIrVycLTYOyk+BK/A7BbFTII
5J6UAPweF/Kp6QDgt+CDb91CFAb+scqlSBAQlPoc+N5djHbQwgilhprTyS8ZWqWo6pw/XaejOThZ
uCooQ4CP1LT5cSq9J8lsRJgzku/Kw8L0Gt7avnqIFG/hQl04NHoGEVeB2c2d/bLKD1dlqWzX+thh
ckyF+GFVPxiTkOtkI4NfF8n48KXooAo02ChSFX8WxTcUdb1yN++HAL2mT7VW+3nwECHfRcIbshkb
rwp0Mnd8KZ0gKNaUC2YUlUnr2AWhpyJkdNv3CBKxoozjE9nBP0pre5yPIG0xFyrBWvXAOra39UN2
013Fu8QdQeZo7dEG2iu//4VG7FbgtLbL+UAVo+YS8rm/0pDuOgwM8IT3lwaoJJccpPc1VyOOHbRu
etcGKLtf2AJvv+kp1j+By7ZCqlvSmKLyCu02j+4/K6FAq17Me9vvj+OfwbOPuZeAey95Hhx4Ri+/
EWmXbF3Z1W/gYwId46qZNuI3qBG5q4zuiJxtlxeaz0CzUVfZ6/lLu/XCrc1xEQEIMVhcdsuum9V1
m0qXOqr0Zl8LGAu2zWCeHuBAzCrxRcoxmmV1NHGojHJyKiR5Y8JcPPECX7C9eV9mOH9XAZ1YmQR3
pWg1v7EkbxqIP0FHpx3zH1OZ7c5v3la1g9hf5rjXy8Ls1zBNMKe2CXWrstlD5K92NInsWlqLoKAb
weLaGO8H8JXsuq+AsKx7hLMMfvz+/HLU7Sv4tR7u6s9ZZpdEwXr6HXtkBVpITvXMbocfVWBDAc38
EQUk+CRdQCbhVCGYyutA9GZ9CsucOqCvX8E5AhPVKZM2OCstaIna2+UZsTxykWF2FZLmyh8FNbLh
ItnlXuxbfvdSCc7q8v/n7Ruysogi2xqU4DgvQCZMOmekwVkFo2tY/uy0q2SQHRWIPmrZR1DfCF7p
rRdsZZC/8jakkaVmrmnAxvpWbrvrYR4FlGVb929tgrvmFUr55gi2JxTUFdfGIVL1+xTVwPMHSGRl
OV+rLJ9KfamMA6yY9vsoPebzbdwLKvaiveLKNuYsyaRfPg5hrzR8ilrBhNTmHVjvFOdCLKgQ9ZIG
A4NrBebN6IHTxAdo9ZJel48xHiML0Ux8HX5EEZhY852JiQZBbXPLrax/AudWKCpSkOvGR2qsW7X4
pZV7Bm1goonox0R7yXkUqW4Kq56w1LgowAr9MJcChyIywPmTHIiSzh5bGlhR7KIj7za9CGy5GR6t
N4vzFk3DZnTFcXn0OyNYuqXkemmpEIiKDHtRt/R0lg0hLlp5sg2Sc5RK+YQwSSxozsjLloGQl1zO
ewVwsX83brgZiK1tcSszYrQP0KumwRQYASrNj/UHqo+u5tGj5SE5HqAuhtHe2BeFgFufDeBVCOpC
X1AGKdb3a2z3Y9UUy2eLo/ciA92qLqzNLf6G97FrE9zJsLI8tSIDg1ADUDdGx9wozX4Q0j8Rq8UA
W58Rf2TkYmDxH6JaDzVERwWXTLRIbnelotXrkI6LJwTmQIOieKNLIq6TbSMA1plgxLdQAf2+k5XV
WLlKB1wAw/RlC4N5VS9wWCITy79f+VxFUeoRMpp4s5XrSAU90vAfARJMRG5/r4LzR0mvEJMuq8jq
q2GZ5lhKhOng1jWC4PlY2g99d6sPxGvo4CdGIfhSW8nX2jx3HJUaksiyCfNQY71mmG8Zj1KgXwg7
O1vB49oOdyalHMRJZFkm/QOaKWq7i7fH3LIDBpICFUN/9lNf9urA9oDoO/9yns4WfzqWrz3mjqNi
RIkZZfiMLQg0pjsdeZ3yYN+o+BELGq55qy+qJ8NLrlr8EPs4Xnf/gihkMXJ6K79+BBf5GFneGG2C
H5F0kIKJwGo0fsTSnYI43YwGx44VwafdChhQV4NA0oKPOGk90caoVYlgy6XwaOSJ22gLRezL+b3d
PD8rI1xUEmLMOu/GiaLope26AEgTQFnEI4Hb/ppA1No2FQxo8OUP1uQRLUzsXu1NfyA8yyATfuiC
4redQ7toeMXIWhI69rG+p0LKjk0v8GWbL4KUtRqTIoTteRwcRo8ayP3O7+LmQ4vC1d/L41lkKCio
+5jAhBaPPzsTc52NZqMWbxeZMzPpJ8CCHcbY1cNkJkcjja4a9OUdfRKJ6J1eU4j1qXA5EDYBpbHN
+VSl77tGzyF702GEnqUVKD7RtRgzjDsSRxgPCpfNnZ44Z6COGXB6Ch/M49G+CyxvuG0B5EElYklA
zm+z6ENyq9PMnpmVsTi7dIqduo8OxNIFCc72hfj6ktyTERFW9BKbaQAM9LFUyAMxU/R+gHQEpBPc
uuDZG6mm+HGlv55f3VZka4LDBjNsoO8+aQOOQLpnwCDjmNZR78TAgzoNkHoA8uU3LRVJz25bQ08M
tHCYzzgpOtB8xq2AtTYp96rKfsURqR0AQYkzGaK52M8s7cR54oWwNENR7JN2Y9xgSjM0cD8mNlyH
MzmqZv5rjiH3ggfshhAl6AfsrKnnL2NVi/Ad2+d0ZZ4/p6VqzYzinOqB/gdTAWBV6yHJDBGz5ZTe
n/+Op8TFy3MFcJuC9QLbxufIqlyVYT3BmvkQBubH8kwpKJKhRe6xC7yUbrqnSNDFfG6beMWVZT5Z
VosyYqYEy8TpPfTk60e42PvGSXchhmAHzyqcatdczu/QoPG6PfHOr3zz7pifAHmIRSl8w8IMk9Zi
srY8JmjvHhMMd0OhVshBeUoZtmwwAkb0CjBJfKLKrs9ZrlmzunzO4VkPfe01uSAvHXA7nunKOzQ2
n9Awo/tFPDESioFsvssr65yH6Fkh1QnDKpnxMbRkR9qfyLl357dys1+wXiMfV0pzI6EMs+xlsm+N
YKIYntfftKvRZdfDgXp6A2H1W5GL3XQLq8Ut/34VMYchKfSGwKypzlDPYR6ZVB8M+Tdapx/PL3HT
m69McSFlntd2BGlMEL+Z5o80ze5mq3k8b0K0Gi5wDAHItExK8D4Vt1UKYLLxaxF5GgHmPm9oO/dd
LYaLDivakWwysW9hEV7akF2vxhfFBEUkTfG31IuL57y8TBTmSpNgHzfRXquj8ukVVt9sHGZD7hVs
5HLrVVdxzH5H48PSfjEe4HOKALh1r9ceREwAgi/4WaxcGdZy3RoVCsP63LgMogUTVnp+YwWX7bMi
tTIh5f080gEmJvbRDj+U6n4aPs6bEK2CiypGSJDlo4X7nGhvWlU76izSqtp+f75Ox2eCs1rFnChd
NGg4HQ2i3jHx2K7fIzB0o7eMOP8hzmZ9IjjnMbdxhfQd577xJdtZNOVtt3ntkaBVN2LRTMEt+ySS
W62OKpjlrRe332cNBtizmwzMeNIUHZpQEaQrouPA+YyphwQ2QdUgoHPnTk15R4bs1tBH//yREJnh
/IZtFVqUTTh1IOn1k+pSCV+ADHLPG9l8LVHbAMQM81aAYX13tUZM+lFbPhIAwfsGqZcW6LtaCMrc
Pt5fZrjjXc6aGaUSvk6TzW5rJSDkFXWWtrfry8TyE1YHIJdDu0yXS0qr3Ic2yQsz+iCN84fzG7YJ
WjNXO7b8jpUdiA01EsgtELPq6t7Kk+sp1u/ykvxI82hHUumZKJinytuXrqgfVQ1Ms2MZjIl1sHpZ
0HDajmhXv4V7KMsYQKrRwm+RMnVnqJqjq6/UyHwl1d02M3y1OliYLg0jMxDswnLGT2JpG9Elxhp0
G3Ry33eBTJOSWRHOzeLue5A5IDDIXfkQofyxxLTMR2T5JhYC3pqqBnLhH8M83UqR5GqHpS1eRT+q
x+4dcO2rPnLwoPpG6IjxxNuFn5VFrjMzKcmY2TYsajG7Ntr2Osv7jyhmd71kB3mcYvA3NqBI3Bxj
Nj+FxHhWFVq48lxAxEdJ39UcbYp4viWzFrQK4qiJyns9ZTkGzeRnhlTPMUaM7pjxXvCRTjgwlhB1
9cu5y22VljyaLT6SbJroH0SNF8fzrm0xZAtooY3JOWnSD3PyqE+d6IBs+uOVbe7Gp13RxBn79P7Q
8bxht2wX+dSliH+ArFd37IiOXXchigZEZjkvoNUg8pXB74D8FZDE9mGyj5Gieb08CIKtTXezWh/n
BtoEqN+6gyHVBsttE7/0Wu6ndSQoHm/HdCs73BUn6JVDgwKeUw+Ka0CjMOa1AC36K+aK9m7TSa9M
ce8asBWFks/4ZFZfAouL7i15EZxI0efh3rSmJjQNE+zaosu0zBJTPwKefenZ6d4Mwqj5CoJeonaJ
cBM5bxVRVszWchjtylvUCSTQlHrjsbqcn8VygttZ09c+Gsu1XL0QCMEzeeg+j/5cONZRcQgm2X8u
x39AYbPqnAR/CTnAt/cWcx0EIhenhDAKKztjUCy45GZmjhGN+ylrD5Jl7RK1EoT720flyxb/HYdp
0AAvQ6W2+5FU6PtLkic4KpsNKIj3/L0c7pv1KlMw94DlLELAIJiYX9gFanp3fRBJrijj3E5fvqzx
6UsLjrSSoN30+Z5JTuxWv+kTam3yzbTT/PiuTZ3qJbwWXbnN8Gtllntb5LIKGzZhkXrQHpqg3RPw
Xv4LyJhgM/kMZg7LeG6tz80MAyV2Ej+/Mn0TBJ915Iq4v7bDErCJQjUHfD6YXPh+AUzWtZI0wmfl
YYMx6/8h7cu6LMWNbv/QZS1m0CvTmU/O4wursjKLUQxCgODX3021P+cpEift9pPb9uqMIxEKhSJi
790lV6oF3pfWIruypgejZmBT7BmEvGKAc0uhryS1i08dW4ZwFoi4TUzezy6flvV5kYM3BA2pCQKE
+tMJxTaEF367vrmLQ2mX1mZ3TtXrJVOma9boNerVv8m2y9EjtnXfQADAyRhA931/AlnUTk3121K2
nVFLjwMghWJ8bytcihGSyVhUH6okfv2/PJfrkVD8xaKF+HUhOUplOUq6VqhfiIuo1IPKDBOhGkBh
82Y500SVZCH5P5Kx/5M3+jvq418Txj9NzSJGIjFGZAlwOylE2Si545bq9tW9HJ0LsqZ9tbquWezI
K8W007JEB+K3qvp/Q572/brARvinr/c5yc0wg6x3YYKjFNQG+G5Orx7DFgK9XeZ/HxWXYrwta5ho
Q28F/bhZvOCqEDxV4BjQiXJyqXVUufRKdHntgW6+N/V1YRDzuzA1Sx4tJWYinN45xAY6g7CmAw8x
f44aIGNtIt8PMWAr35tc+G6wiWco9NGhCw361T830+zsZEq20feAREEN+gsnAwSpBh4SZMDVWgq3
GPQvzc18Mq4weG6hx4HoqwXaNv1pHKKbahuCk10O6EuiOPmDdG+ufMNFYNul2Zl3RlpUjQ1BMGae
EmQ/lCtt12Pu3YSmYQxqUh01GRsEhrWLxBICh6gJ7dBP3oJC56rYDoHsUa9wQzcFWAnimQE7SQEE
xldi6NINf/Ej50mMCOucchUXIk+761Jmz8hCmxUbSzn0pY2ZN9dAqELSERsxgoZcB23Poyk9r7jU
oht/upQ5c2Mw33LI/8FGjovA3GTAT6SBdG4C2wkdZTOpfw5P0Sprw+JBvTA7u4HowNu0sWC2BEFO
obwNQDkVBWg3u3YlUVqcxrzcxdn1U4DQOs6YhbT99ZmXjpKDdlp32RXdsG2GXjPgy8am2IK5BVKZ
AW0wmrnmLIud9cvfMHsNxeVgk7jCSZrIvPtzFaRX7A3vcqdzC+zz+Aqe5Dd+Wk3s177uLNOoi66V
iwJ2/6o6N6Bf7TcA9AXc6fzqjJeSX7mRp71/71VLaRtkZSdlwCXJXiE6XYzy78DxV9VsmvRazyyW
85hPO3PhMXMKtqAWQ0E/Q58eMYL6YiugAZp7wrfxNddQMItue2FwdiJ1Io1UarCwPNxFjeGaQ+2k
IWorq/ym0wGYF5AutlCbnUtqqImsdfBa7oHYLXc00FmxrXWauN36u2R1ZcsuerG02YnkIxnDSOBE
qhugf30RhBttG3sZUBODZ+7AEAVl9PUy+PKOQtrZAOZmIoz580rrhrGDtJAEpq4qDhQdVVzVDauJ
HWitS7FYGoP0zr9Nza6zQWI66dIo38g3+W7yy9iLNpXPfaDDMYm95ivL9pA3asoEav1Co6n0WmFK
1vRmulICfp8DlK578s/em54wkVdvvz90izfShbnZWRddQzNZhjmzR9tCFA763msJyGI8ubAx+1oc
zL5yVOFrpVLbQJ6IgqyPHEKuujXYvLSRXWesrdFiGs+1BBzvmB51LtueJdcQBS49EcpBX9QPA9fW
HjWLjoQqPbxIgRjpfFJRAYXWCMBmjpmQCGDb19IEdzhV8Vv6f3ItX1iaXSgpkQpQ8iX5puB7Pb4j
JXMKyGN8/zXXljO7MRh4lQa1hJGBflS1J7SrSP+wxEqdYjmjvFjLzGlUSdVS/HiYgQab7o/b4qBB
fSRHL3JtKPw/nIfPLzRzHmAVmDQOab6JVMPNLPsAopUzMvmjYPaWFMqhIKOvK9ZxKGwPhHP7Vgde
1RTIrL/f24V7Y3psTePBYDxV7TnJR21lKGfwuEQenWwBSXtRX7TzlFcCar/Py2DF3NfqwmQOHEqg
eAYb1tw1WU3NOIvSf/LcmmLYn9cGTEEWYWLfnrQJZxcU1ODKJiFhssnUam8XTyx6V7NrhtlHq8xP
Vrk29vm1mAfqDVQRIK5nyObXY1f1ciQJddJ2xIw3Gw75s4AUBQnyQPKr3OsDIZ3Xa4hfTsfM6uwI
agg/oW7DasUJWINvE0DQC1s4+hp++kvAmxmaHUN91C0dPPrgabfHY0+bm7bKr/Ms9hJJSt1BoyuT
bV9dc2ZwdiDtUdJqvZ+4l0/6njTeeNA5BmbKXem1xg6CEyvB7GsEmBmcncoUg/KS3oCLeGKQNUCk
PvHHRq65XY8AxJiylj/cc2ZsdgXnWhKLFMwhAShBFG5Sh8ZW7GjyjSDKUS6qN54TrwExHwgVT2BG
xSA9dKVS1ePNTRjjvWnomyYGdKzHdL/Tc9mJGsvReHerG+/jkAVKpbmxdVWnowtmRy9slE1Lf5TK
VarVTsl+Wv2HyvlWLix/qMwgaUBxSSPV4VwGKXTzoy5UcPHJe1CmA0cNMRXjuVNue17eFkStwWPf
7wbjjsX4Jpq0aehZ1iUvj9SDye9V2uM3ybkRWEW6wyU16e5OrLLbGj+0y69YCyI+MezL/ifT3mIp
2TPkjoliuUNEtiOYKPXGdljN/AhsrwoeKy2YcMGKAQgBhrmpfFL6M3ooOzPXt3F+UkbMjpotJgIt
IHpG7kQWF07IQf8HPkkGlHZpDl7OsxeQ0R6nnq8cy2442j0YK0Dmphh+bRX+0EnCAVf6bmgat0Xr
y7FBQSu0ctsb6SQI6AwD/qx2MzFfthyv6w78C6257U3pSU9KP2Q8dJvh3UghSVNzH9zVJwV0tEiL
NdALsbPSE9fESLosEa8Px1sds5N5Ai4va8AlyjYVlpoYGIEDGxJIE3/msepA4NxFNgMCUHtTmt0L
WPhdAhm/qAcnIk89UWP2qX0kpuYNLANBJegmlCPt+xtDY0BgDJkXStYh68ZThwJQiZRE7gofSgui
1h7KWL3TTOMaghABCIox6gxIntl5VvzLAvMcV4ap5Hiv5rEXVqGnRe8QD3LQ0vYNpQkmOUFuZU4G
WXqMhbtqU3mcQZoJcnux9pppz6LMwf2QoijTuNJ4HrKXUdNPIdGPkkWdFg3RrjHdtn9KO91JoZSQ
2oWjN6Of16YnpsH1tD/oFqgLKVjWctnJtTdJ0QM7eu0k3aXlQ2787HsjyNXWo3ofWMqVZRPPiM1d
wpODnaLElmeg/7XTYwpWoP46r+yfss4hZP4MkCnkPrTtICm3RVQerCb6mUjqS0l67ncgMZCj+EmM
ED3Xum1VxY5Rga95rIAKVQc3j28gBhoUw8mgrR/jGm1N5WCgSpvw3m1wIIeuRbM5fYxi0x3i66Qg
2461EaQgcMis26Ss36AkdOa88bkW74wMjRK5OprcPDEZQl6kPFvteGM0NniDyUvWA6xJRtDPcgt8
7FG/LQa6J2m7UePe1ajmGcZ4I4/JoVFA80vUjUHCa2SqV6HoIWmowfEeaWNfjcV4lLrW6ep4l1a2
U4hbLX6vixSMKs+0jhwTlMujLHw2ZE+6+QiIT+voZlq4mUGfQlAQNEK+tWTdLaSPsRx8tYMaO6hN
u554tvpc8YQ7Be2vauBYJppRkeZ7TCAgm5FBORq9dyZ3wu411l/ascRwTIv6QwFsgpbsOXtpQD9q
Ku2OqmCXxbA9xpHA6JyDbxRbFbnCVl0MjgKxoj4WRHhh+1rVkWeOzFENSGmZOpKlN25GjibABDqq
mzw5h6CNQUIAkQXtptNqt6oltGqAjpCIhcph4yM1ceUE4lvKDRt+kQr1iCIKLMYeSi6/4mTvbSr8
JrP3Emfv9gDWGzA8A8b4s+vyI1x3l5ng+00RNnLosFlNWewZVcs3nZMcrDlK72tS33iDWTxqObQK
GPh+0z6bENSRCFKzqtCCHj+MFAeqZ0PvdKaN0xdWjZOXdocfpn/EoL/wer0FLC5B4M/Qlu9579V1
tc2byreF9cM0sO0ROuY1KMUlnRxDYBWQXe4NNQTmVUK4RGywG3kHLQ8PuL4nrlIcGAXdrKo+oTEI
j7bv9U6cJDt81pPadLQmP2ftL4YtMkD7wtrUiYwRBP1AKYEgux9ArNNcNbXkW+JVySsvrUBoC56g
rHSs4kjhiUo5OIpSOWzQAtWgTlLd1LY4Rslja4ggAQ4nCU+TrmsW556JJxK1cyeTG8cCh2gD4IVI
b8QYv4IfxE0hkmEb4qz10BdOtOehtUHbbfp4cp3BbA8GaHtPhQLyIcQLVnklHR2l7gK9gleqmata
ZTBWio+pdVBkjTeDZjuxRB+HGvMwmZUJh0iyI7WPZZ7sJiZaBlbgghag9hJexYSnVVHQV+TDqBNv
bMydZTMQR+MG0eqgnhhBjPLZjl/l/ldXSGfFwHSjUe2buHPHEIWZlIEfeMR1USDit05fpZ4FSg8N
hJUqy/ymFZtG00Gz+0TDfGuxyA+tk1Tf2yJ1JpKhpLCutY5eTWslQ++WhuQB7urQTnZGy7iTMskv
quKlxqfLoeSpDIgE/ClGfV7T+K7LFRDyq05YKiBsvp5indyrPyyhOsIGdYp8q5uY/YPX1vF93do3
oCu/FmBvD222Y6DZTsLnFv/RERMjQ6nbUIbniuQameWpHd9WuIHjsruRmtxBQ8+twH9stfek/Nkn
Ccb3IfZk3GWIAAYET6phElgwHRFa2y4GF0ZTbOVc2TTiw1Szh64z8KTuNlJB30FC5cQFCK5M7L6S
ul0LbKiMmWm9drOyP0dK7Hf8Iwe8VivAAx7/6tJ+m3KxE4N+2zAbq3+LbWsTEXrUUSez8RyQbcNv
KrC9J6MXQhAjItcgx/KS8Dji1+Rl7dFm2DKgYOJ+YuGuAxrvRtK5OPFHIMiDGLsghdExt5Ep6T/j
VDidHCNtyFwSQbNCR4WDlj6PiVvpNUidHyqQVo+V5sTac1l2blR0XpxuZbXwjSLVHJYWm0x6qBJl
Y/XKZqjUHUVIz6OfYfPEMhmBLnEscH/J9L4VmJbvwbGHh2utuja5zvvGUShKq3IFpux4W46So/N6
l9IKl2sfb3TCD5H8q1DMXQ3dSInI24oNbleZD1QpMQ4mIGhQ+SIffY3VPsNPSGvJker2voF6VlKB
TFuJwqtWGz1M7mz71DrEUVm4OnjH1EL2JMXyDPx3jmxDJI1X0RTVBzB7CfMl6Zkry/IxihDGuzGo
ytAp2tFXZJCSG9CnyXxjBHu3ZTC/zZEdtW38CJkyRyJRMGEtqDJurPRZSs7MJjsrMTca6MxS8Fbb
pemDe9/RQ2Nv1b9UJf+h1OU1QxUEkfYch20A9OG2apVjrt1rlJ30huPSxKApk+H4OvimQ1ek0TNX
MW8yPpAc+mttdZfk1t7u0r0RI4k1f+lhczJBmo5qgcslegYzz4tms6u2ue/Kxqdm5CtJ5JSJ6vTt
U4fvVSmjY1Hw47UuEgArttyq0gJLQg94wNR/3vuSAF+WZmD2KgVF+Cht+7J/rNvHgkFnqXXMDvEv
6spDmmgeU01X7mq/GQAsLBGTkRuEJEUvMXftDs3rTOwzdptCR5KHuMXS6g2s0ADy47fJoFwJI3CD
oyGog7C+S3EDvYYj8uqa4tqSXaTRfgWOT5OGR4b7IQ+fzWwMalAm9Mgi29wo3Fi6l5jYpHixqHp1
j2H7hyynL209PFdq62Ok0WprNyJgq9PezDHfSlNws8KzFt+17FXkqkNL3DQMLGKD6hVteGWljSMJ
e1NFYDXCE0f+pRr50SzsU9l010SJXLuVfGEmuzItb5FX71kGVpvSuLNkdqrsdiNqSINn73xK+FMA
u8b8tq9DHPXe0WtIXFeVZ0r9o5VISDuRCZmI8GpuvUTt6DbG8zglPVp/ymItyNR7kEzD+6lb5SX+
VRAFyNgeSWwG87FV5bOqXheJfqyV5xAHsAShhcBV4PRKdGzyYRsn0W2jDz5yONxqzanAVJ3VdY8I
f6cw/9EkulvZkiu4jYv5LeOdk7IRHlr8kKAqH2bNtrTIGZSRG5L+MvRftOnxMtL2ouKvTIJ4Q1v7
Uap5ZZJ5hP+0WOsPnLkC1/L0Y3VQsFPSfYgWTOBhqt4mQkkdQyq3SsqebVx6VtZvEuWplzK/k1jq
pIO2b7jshz3ZxnRlNO1L925665pQE7FR1cbswOytK2mpXoZWAiHHSt+WrHWs5i1OuL9SXFqsUAB5
aoEc3FAwUvJnAT2DSkfV1TlKIZOkAap5YOFV+JWKo6aZyS2Ta5wdSSGgIxxOqhEf2sxMHMFBbQ9Z
uLuuk+CvA70WNGU7o5bWKkST/S9PftBXWjYgcyZo2/78fV0iFyQhNR7D+Z1Z/ii1lW1eLAVd/P3Z
NkeDHY1FhJLCGN1mmJmsjMrRxbuuvX6/0WvrmHWlaR3HCeRiUMTrHiKrd0Byv1KKWXSYz5XMZ6yQ
SkA/ZSqOKEp7tGRoFzSWO5bpCp3ccsWHqKZtYqBd+aLQJycDRnIUVHwElA6tbY0kw9MxlVx61Sar
VvzzKx3JdAwurM0aWQVUKYpaQ0ErldTab0PlFdWFMynrw/SYi3Qw8kx8QGbVXxNZvbJTYwcV5tqJ
IEUjM9By9gXmtiuQ+egGn+5j1DANzHh4cpjfZLmOvCjK1tivFz/FxY+eNcMKu9Uze9qihuZg7BTm
FgNiYBkBf9f3XvWlXjsriM28ithG3hA+GWrBFdpX+xKu1Wc5Ej6yTSJotIzc+97k1zr8nzZ/z19c
zF9GYO3EKwFfJD5OUCSrw3wpShwnvFsmuZr13uLi0UFPBkAxmAaJ958hAHNtbQFRazg2crGmKVFo
u/t+TYvf68LCLAhAi4mUdg0LSO+QIQyn1sATSu1WaQ6+whumzbuwNPtgEhK6eqxMEjDN7bM936nC
hfaL2zkSDqtry9cTqLp8+p/WN/9kpa7HEWoSxaZXns0kdTOQgxXxSvxZrj1/rm3ON0xpr3QQxEMR
D/M+aOvtaK07jacG9jbxcjyQ1rx/2RUvLM6CQ961NUSlJs+4K3biHR07UA2bDqUuiLmge7lW7V68
LC/szc91YxRtnoDbuDLSrZSp26780HLLsVDjEsNan2nFK/XpXFwctEEbh3pkWJ2d3VGQDNQ6BHSi
FddfvP8M4HghQAVSgTmzY67aeFe1VAoMCbAhQE0kkbo6e6qi9+99cNkQWFTAdYGh1TkYPVSUvFQr
2Q60HlNnyO/rZsstt1e339tZbikZn4Zm24ZOWmYIrS2mqY7BzXKQXjQbgVE3VfMnCkc8IPip3671
J3/fr18ylQu70+e8+Fwo2pu1FUImN1Y87rXtUX3Nd7JfBbXbbVFoE67wDeElGLgOIrfar48MLG7x
Rco4C5RS2WFmvNQhr0e3QtnrauSGBmo3/GVli5ciMkYhZB0sUNBCmbcJrVpUzaiFVsA82UUZ0ydP
0X7SXrYdvFmmyTlt973JpbNwaXF20iechohyYgVgUXdysicQk8ryH98bWdq/SyOz4x0PhjbFMKiK
YuxzBGwTwr2+SJ6FsjYbuZjWXJqaOWmSZtoYYV4GWn/SR9kVW4onnpWOlQ+ps2uMrWPIw1J+xTz5
XRx1DQ61DASEM4gdDxkIeaJiuBo5FBfyUNtFqnYrJAHeymqn2ugy2muIhK/DnLi4Ln/wzLuTAd1L
aCigpm+57Dk7Y7z4DBm/gyBI/lrPst3qVgbOVVnJz9dcbfpmF6eqoFWdtLyQAjrIgU02lSD+9199
8Ra5XNrs2BhQmhz7Ct5cHCemO21LH6IH8P/4asA3/Zu2Rti76Gbg459EUzEBPOfJ6YGiLEaVkSAz
D2r2gcGlglxbZuP9k3V92plz4kixHNFOGtAtPbS+8DAAu0k26lULol4KvYG1y3ExANoX9mbDA0pv
SzI0HYtNCUUfbKRxsCyHHFLU2jAH1nrQqz/WFXwEfa0H/MO6qMVSOnz5C2ZRIlZzQbNax9OE7FWR
+AzlvlodcDdvTREU0spVs+ibFwuexQslKnGMdWywnvWnoaruMO680tBXFwMf4DEK+kBgjJknv+jO
VEwLIVSeSJEr51YC0ZoSrS6UzU3CnsZWnEvof6L8qT90rRJIjQx9gWxny+hfyHnZnjrVuoFyLXp9
UEJwR9ENLgrthttDUmUny3WJdmXyxszYJwCPTW3HlTVMOe38YgQw/t9LmGXXUSxJ3ahAK7yn6Yaq
hq/3ezSQ3Vp6NKNuow/FJlFXnynLp2wacZ7ybegi/hk44l6iemHkYWDqmEVkLxxTUMHEaNwYHgZp
vQbElcMk67k6ubfsFp+WZyFLk0cSN3YKuQjduJIIwFVqlb1/f7iX3eLTxixmhRaz2lbJEsj/VUAc
AXXE8uskXBsjW1vK7NPxklt2OSVtcqq6tL7pctn7fiFfmXSmi+X3KPpf32n2IuqoSYrKwk0IURk0
PjBDpsXot4/PFub9bshJ+D2I4VV0G0ERn97z8HaoNt//hpVVzil1xFCapIVSSpDH/YOUNQeudSsm
Vr7X76LKxTXG5ZZRNGVw36Npkta203IMHLfDSj1g8X15sZu/32gXdgreZCXG1uygdztPdxsMNpwk
N4TgI8bTNGSd8tYanr/fvsWK0KXRWRyUZAidhzJY9puoeiC25tB8ODajvRdK48mUbFUiHSvR3mMQ
BACuYqUitfb5pv//Ys2RbCPu1jAPFNwxK5JdqEfB90tcDmH/Pm6/3xyXJkpR1mUCD9E33U45MOBE
NF8+rOIk19xkFjqMgUKiikYUAN7eN5iXQI4TJXSM/mJIwG+kKzwc3Amd8v3yFp/utg4ZcLD2gc5q
/nTvu3GsKxPuiYGandiNW1Bi7P6S3FxPFJZzyQtrs2ta6VXJ5BZyyalQoH60D2guRA/aGf3QgAZ4
KfUOJIel3dpI9eLuXtid+WnHTWEXqobJ/mRrqcyr0QJj/VpAm/7Kl+vuwsrMHYdRZtC0wV6OV/pG
/qE4KVBH6h1ksl37sH7brH67adUXvjmysOUZaMqC/oZ7bFcEcZA/VUheC6C61rZwOVm+WN3MQyUh
Kagrw5qhuo1v7+0feRB7U1M6UIPxBKo1f8U3l7+aBXVsc6J3m1OtsVHWgP9MUDkfdo0P0T50a1Az
gxYxtJx3wq13A7SJgjXwy3SDfv2M/zY7vxQ6tQoLhaqoVzQME3Z68qE36A/S9j0K42NcKGuz1BOU
8TuDs/R5rMI8b2mKs99Yj/nAHrWOn9C/88qc+YnKIJFuP0VjdcXG5vH7PV7Z4vmtoXSiwBAHPmo7
3jfJgZh3TF5JAv+Dm37u5+zwAR9iRyVDCB32StCc65N22/wcAsWXt9I7WaF7X7wSQHv4L5+Zd7Uk
Xo0k4bgGMxsj4NCPax6+37E1A9OOXhw60YWNoNCCCUpoZsn0KiNr1LD/IUp+rmF20ninR6UIzQk9
rO+NxK9+qvvskOyB+rJQ5ASzFFR0wDK45virX2qWW5q2hHpmDc+v8WzaJNtOhTwndyxlP3jt1Xp9
fzl/uPhasyxTSjItRYKJLBND4BUNTODMigPd1RQP8Hb7/Zf7DxHsc19nCSfT9EilFJ+ObHVsaO2W
7nA9CRAxZ5paXo2Y03f65lz/fjZfuMoAwLrOohDZEVLbwP7In3Nwc2BmRtvaXofhz2fZIxEi2Frk
XPFRdRZQtMQejLDBtpbStTXqmEila+nmdFN/t7bZTc56CxOjMkoZ7X4MIjin5VOQz0/V93VSxuUv
ZyhgnQfrAJAcM8fUEpUW8oBT/c++3OL+XZibuWVWpYakMJgbMGArl6eKnv+JK15YmLmipQlAv9D0
CrpIQ0s4lQ4m6U6K2V81vDqoPD7y0QyIRX0WKh2ePyNGasNrUB6uJICLF8DnD7Gnu+nCRxmmsaBl
Cy6TYnxXAUaug5Z/rCx2ZTvtmTv2Uk9kqIHjlVUDkD3JSGEMGphsKCul5TXZjKd/eAQu1jXzTzmR
dKUdYbNTfgoZTHlGHHy/rLWdm11riQTtSKHCSUzzuciudHGXmCvvm+X4eLGKaWcvvk4sYeid57Ch
4k23l0+TJr3SeeXO3v6NDG/xTF9Ym11tTWKmTV+DcgHvtn1/HqFTyvcTbtREG28tOq5t3+ySU42k
JXYFY5ZuYsAqcmh4iiNzxb2Xn8UXa5pFDvDzMdMckHwYiiOHvrm3DuDv0TDq4kWYZnHpe/5KQJ/p
fO8ci70o+8LuLISA3hakyGB+ChofeNgQ1acYzV5oV+i4b0IHiaXsFJti7QpffK5emJ3FlYjHhoDC
RBjEQ4lCV+fY+TUf3gz7KiGHynimZE0z6Cv+dyrjfJokswiCcb4wIgmylekOl5zwUX5tfdWV6TVe
r4G4wcyrEzeY8V2lCl6JK2QWV8LWHDIM06EJnAALQT9GbeWIL74ELpY2CyJlTNDbTXUrELkSuoMJ
FQDRMBqUI8bc1IphvD9d5VhZOYVzlvde7kU0lZ6hhoDh3+TXpEndX0/0nmV5M6C9t7LItV2cxZgw
zFuM0cNe0WMK1wIgZI1JYS2MkVlgsYdYkTFmupTm6atesZYskFlkoZP4PNITVIXQI0PCZX8oUPps
PM1C/wMtyvUiynSYvyRDF34yCzKNpaqdBjnr30UU3RV3g/An3k8O4NnvNzKxzyZYIjAks65Zs7re
WagpkgiyywSlI/vVBqTrJr0r3WhjXrUYk9ymPrle6/csvxMu1juLMtDoDksttv6iN+rPk9Czefzr
ovgbZY7vT6E6ZwIiIF+LbRODCpMqGugMXCU/QUuZAIAfR04LhgjqqWDvdyESr612ExYf58ak6QlS
Cpn83v2LK5jWdqyJqQghbYtdchgPkODdhxBh+4e7+mlpdhAjKieagXHVID2ae8w3T+Gz9uRAKvwS
tbF85WpcvoA/zc0OJQ0ZAaQSHzEprjN6Vmo0kW9XbsHlWPZpY3YUobsmk3F6jU98Uf+1o0zx/usx
/LQ2O4YG2nK8isBO9U9ek8tn/tPY7NQJjgnmSskpiGjK93zUH+VOwvG2CAphBj/xwtxpbazf/487
Ojt6GpUB3CuQrxO447SjpfsX7rbb/O8uOX/BFoo1FGUOa+ihWQ4u9VOKLKadvDL/OwWIxS9o6rau
GIC9m3P2W8x0xSOr6xR0NxPXTuOIJ8OXUc8sNukax+/ivWei/W8ZiopJlpm3cJ7ZKdGjMJD3KGg6
cutNRJJ68nuklf3We1WKleoU9H2WfPTC6sxtdENTU0nCw49I6bbJ2bMyKonHuyh1iBlpJ4AoHVDe
BQ0BDlOlvj6kLk1AO0LuVQCM7OFl7IaAj5KXte02baDdPrSuSi03FMQBLbgrkw/KT8g9PTW/qulV
SiBga7S+UppuZwE/2tETpy+6AS3mOPXG8FkOj+lo7suauLLeuTHXAUJD5dqMI7fvPsKKBTZwiVYE
LCJgOLoJIjaZbHk/gIAz3IS6tImqH10oAFRLzlp7r4MRt1TRvqirR1tABsQUTg+BGiNMTnoGIE79
HlX3Iq8cFXADTcWkUnpsCYOkTuiCg9jLSry7tXLT2+Geh4OnGsUptfKfYclcluB/t5RtBlRPBAD4
qEA6+7HIbnN6N0KuW6+lDXTc/AKEMBnFXBKAshjo96LxQx87twMyhRa2UxtvTRb74/hiaSBSUq/G
ju+UGjiMZNIwbQHU68E5x07EQJXZTjEn176R9NVkDz1wnZBkd8tudEYKMig1C9peQ0WwcJq2cQVQ
fDWJgBJVIFxsB6DHcbOmOEzA07Tnrtm+WRnb5UOzMZQUeNRH1GF9Eelb0H36ic78XB4xKdcDiIxZ
5kpxY4ZRBvQucpI4EDsBwV+C1t4PGfCdFHjCTH2F4tCVXfZuZqoPlEdOPOE+AQIHKnZMrRvBrrgO
UAVrbyJcLzF3ayCGCqs9mHHj5umHDnzztHsyhu0pgKU08xIq7woTlIogRIlE7SaMOqWROHlGnnqu
bggDBKQf2kfojENUfIhCAIqLk8rKe2HKr5AteIlNPQ1oLXXbERL3AbfGVy2yeaAI5X0AvLlVpetM
h8SvHELpuB1vs5y8UJkesJVQtI43DQZ/Y7DKZgDBjXl1MArrSCPMZ2WNUwE8HofPnVFiDCM7l1Uf
ADnlMmUIJJpv1dTeRVbkDzLa/vYAVa+rBH9Fz6ArhkpKZwOwmzCHDGBB5dXJNMd7YbwZJLJdPlZA
9oZrT97lTO3i8M+CNyeRYdIKeWKSf3AM0GWHie0izj+moi7br1d0V2LcPH6zwua1ocUYOEpDJ7TB
1VmvvB6Wc/vPNc1rjVEy8KadTEyluT9pINb2bzFjuTA1e44hC1O5mWGww0ga19aCqn5LzMj5Jzfs
hZVZXQeIzlqJ6b9IV/7rnGX6a19ylgtrs6TPiniplxKsAeQvHAC8DtMNC4yN9YCpt+3feC4s37H/
vvd+zx1dJLQCgx2hjTv4XznZJzfpeuq+mCNdLG6W/oHwKB7rspQCxVY/+j4/VwXukK4B3hXaOjsp
43tumS//4wecXexdVagksRLUQDr50e7YbmCmR5h6lxvsuuTJG8lQoCBZkDWc+RIvX2oKNMjKr1g8
ehZwVRqIi3RUSPDhL7Z5UHNNtsIRA7FXILAgz6YL0O0mOVYQapqegtvczZ5WbE7x44szXdic7XfU
R4qRDEjpU3PbYPAPfA+5P80QcFS6FFfL/eOk3ob7LPZz933F+mKyf2F9tu8G5jygbY5kcSKE0UAI
MzVXgCH+W5Qw0x/7bqmzPMoyO5TPw4JuKgWc0rYMAHKCGwKsxyC+1aKVt9JylLtY2yxyMx1q8Wb3
+4U/RblJ/XZqHCmn/8/adS23jWzBL0IV4gB4RSSpZMmS0wvKaZFzxtffHso2oSGWI2vvVu2Tq3Q4
g5PmhO5XtI02XcJJFltQG6elTTXzzW2qTa+6EsdU0SrNrKUibEEuGkQfqhi9qRmDk5in5N0hRz9M
+u8ri1jMMMtVEXdI9YP2M9fNN95gC+9U9JJXwrQUE5PRjFPN2mBJQJ6tOyvLv19WeWpPF5TQZJy3
DAw0bHCiNhAVwALNEpeu5cbyBJB4XpzluBO2hIZ11WYYF9SLQZb6sROCW1IC9uLycbYn8laqwPiP
tC6ztFHxgDZuJnAISDv1c36Q/xFdynAnA7E9Ay4FsBxNR+ldjuzNsLSSzXgPDEx3LfaVMSuKDpFs
Ezs8VDvdV9zY0/YcWTwLY5yHKixCAtgdtG5uZnSj4vnXItuCyvyranS8r8e4j1QkE9oBIQ6HtWMT
O/DaZ86RLvtDlS2StaMBlP0YxjXqtmahfvRhadzWbfZ4erV27g92A+ZO2Quu3to4+vPtVHYrBNCb
chK+uSix+YReSWP8yGSK3Yx9eGQVgtOUT2oFKITuQzU8xiXQSILuZokHJyMzx39tJjMrsYxHGUpj
7hITHiXKBytPfwhR6Qj91wDQoyNwFwoeg/Z2lXUlkPEu6qSrbaognvYHw49X/pKWerhIw7zjMflK
EBrBYBhAnsr/Cb/S9U7Zxes1srrCyv3Qz0ts/3tNa5VevyNfRt5AwWV/rYqM6xkmcUzhRXNQG0hX
cyMf6gE4Nkkg8/wMz1AYP4MsVEkzGYYiYMRlcdQnOpUh26r7i1s+3YsOuOXf+BZbfU7G6eQYjV1S
OrgtCYAZ6ELgHzUzb67gshc9YyfNS6VVWzrigoZxBVS+0EXno3ZMn74ueWMm2+/Z05HYSbkaGK7m
UkFDf3Vasu8plsFUYFe8ttNy2ZGqxzxtFdYHUptlFKO3M98TH0USvOU9tFUBTGUblugsN7HHyyR4
dnj897XMMC+lJaV3SpEV+0OOoSjVUSVQrk64Ze6k5bYlYjPTVAm4CFiSDcUs+lTvUwQLGUhjolf2
n5Ps86D1dg0cDsDc8cL+djg8CWQcTRDnqSmgqoO5VR0Y5odlnznGHmoDkBjrP4xiofD6+4yMt9GN
DBUeApHPq+QStsexSi7e/YrArxg14x2ScTC9kZFCwGf8JREICc8SAdZlI+bzP+O/WMfpjIynSaQq
qKQ4N70WzY/u3fM4BX0Roc554A9UbDfiV3fKOBi1HLCbKSGDAv8LqONQ/HSBc4KOGfbabMDHRU9H
jgMPgMs8T8BTWSa/CQtF6YMRJCRVGt7EVeDNgFUGTpdxZ5D6Y1iHt1Jqfr2c8mxHjD/XyxIpLC1w
LvsGlZOlkz4WLXHLEIBAy8DjDP8X+zdA90xnzyS2wtUZaYVpjiX35abtLEMdZ1sqRH+pRjtbyvdD
2xzMUT20QgRMv1G/1vLxEziEa07WSu/w/LFx+hlM2gMolBx4lWgPqmL9T2wCraCwJePTsqRXZVig
9N/fIGVwLl/y9hyLfpLKZD3NAp8zFdQZ0bxydFUb5Vs6g6255eyN8PMwHn6w/JcH90ku45PiUO8J
AezfsUr1XEyg6LKDz69S/YuhnmQxzsioVD2VZhgquaGJz98/B7ZV9ySQ8UWSAXAbI4OZmFp9KJvQ
b4MGhNMGR2Pon7mkMYwDUlHFbIMADiFRI3spsH7UeaR4R2r3spJsB+XTcRjHk/VgRwPUHiwRo1xq
+SUY310WwP1CjH8B53zTVSUSjeDnaaIDqHU0z3jNRivn5lh+iKxKANlYyIGnzPVhBjKcBsDLIk/d
AuGQc7btlO3P7Sn031fpRdSr+qwosLChXs/4mb6BDivPUfOcGUsPUQVJOc001m/0j7kzfrzvpjDe
Y4yQyqQV7pFOwaVXy66OU4suNCnA+sMEXOhoyTfOfW4H+tN9Mp5DDqdCrlqckO4YzbVH13BCkC1R
0hK6h3MYO5568j4h40CAglqY0gyR0TWyehzzVB18WzaKUKTpCjCxQMXwUl30SQHaaH9cSAt34wB2
D8PpW3d0GjphJ79xKWAlkLFurevjMBiwZPeWGY5Nw1sJYwy91dJSMMHj5rXiIwWkHdrRAlirXQOy
kqMnNF6eeceTqLP8Qev7ZFzo7qIrefku8ebJB2a4A4BF0Gyoxe4/ymPsXAGGuT508+/JDeClPzzv
HhSvSQZ5p2OyhXbp617TIa0geOdqHhBg6S6+SVc56LJWwIkB2wHblBWZEveoGju2uES5VLWahLHF
UQNvpaRdA/WqdWuj/gD8mQczMO7LVv8py+QwKcKNibFD3hfdDKvYYiSaIuJHEOaG+76u+6Ghaw9R
/iVbtCcdGbhLMdeioVPsAkSe1lQp93rbD3avGYNrdEWBxXjS20tvfFFE7b7ohje9yVc/i/kUuZYJ
81TjZv6eNG/b4a5kMQ630QF8EJuwn/AfGiiz73T08RgotVdtZvCunHG2SZRgvXnGlWOW5zsIjRQA
gyZPKpqzb7Ee05RFCQM7Er7uS7eXlUEZYdr3t/W8mHvixq3tU/0Rxob/tDD1ZE7QIm2SL2PzVely
a8G8x+Uj0V985n9OJ2LjfheCsaFo6E6qCjjVOHMV3W/Vq1BQfYDm6iGIbwpuhX/Tv66EMro4lyCu
1lFXoOk8nUBQ7VD0U7e0Mfkkg7EJMPl2rfuvSOip5rHHBQ4fUXRgimOakolbSt8C5S3DcStn8Yjy
iPLirtp1bp8+BdZrcrhNj7SWyASuIpWqGGX3537Ty8kEblTeute1LEY9c2gLagu0qa6/p2+I5nPx
abQDP9+FrunGGGcyffX6Fde6VQw/CdbZun/UmtEwxrjWPgh+BlF8Gwr5O7hoP8EwUhSOn7Ip241y
iCkcLt7W5U+qs2X/XDZbEtFP+mfQOj6A+cJqI2Rajc0vcWzZ5fqwjPamoG+Y5IUKLB5LEbi1n5rM
v2yVHK3RRcaDksUgmDKDDIB5VfvngcfXr9zwrpDxn3IKjPk6Qz0TYMPZAUgtQMzJLBF0GY7oSCkg
c3gvAKr1/26HZ+goYkaiEjNBhpdn2ru+mrACA/zshghuQuSbDOifgLSOOMOWWy/E9Yej5rN647Rm
3SshJTYxjNY2AbsblxwJm5FvLYLxL9mYGfFCg390PcEAu3oXu4IbXlPwi2h+zVNqK+tfS2T8C9GH
JpMqSHxDXKeafemrMf5Fx+TakoT0ArFWs9cApn+EVprH94DFv+K/Ezkf7Kyyj9J+WuSQl4gfmvHD
lMs2x844eni0w5VKLOOk90EFPUQkGm1ymL9knyiKAR3wT5Cpdtj5dwT/Va0YnpGzJX01SaV+VHG8
v+cu+hdZBJTZMrYBsUz5Uvcl4COVyYT9qDfI2v5sJ1mMnZV1Fi5SA1nyl0EGplk2ADSB7hEAuq39
9rpNy3+xvJNQxvLCIR6NiGDq6M21/G3LO0lkLM9QBFkfakikZJOjv+zk/CsIJdzmAEOXvl7W1G1F
PQljTK/MsBUCakjMwA8gI0E7pvB6zDCr5Ae2GyyyfL8sbjuT+COOxW4L0yGUGwWfUEuxe99XgFNv
3XLQnUAPOdPom8UgUzzJYh5Mtd6qmhDgHp+3clsYHuhJfdMvMORBHi4fbNsQwNRJ0capJTDSuqzO
hlTrjr1JusxKBx1fH1k3PeZKGpMrhHgH9RJdGQdtDx2IqA+RB+qY2R4d2XlFf4knj8kbNE1QtJyG
uME8DI5gdWCP8Ey7WW7KfXOofN6De1NP8NzGW9dUTEDovnQrIkklUsaQN5qzp4P8SajKw2Sqh9IM
eM35TUQK+rb/LYzxK8VUymJeQSlprUTTH3I32GNAG8DWYJ0AenFgdYAnQmOJ13/gnZLxLXHXRKoK
MFKvMXJLGkGNUPRWF+86EEhdVs/N3HJ1RManSEFgdAqIc72EsstEGfKx5EEI5G+XxWxbwUoO407y
GItDWPL4/2UNJ1lsFNeURANeIGSR1CK+5LR+QCGJFB+QPZHFNwJ5M/6sBDImrqdyW9QSPpeJopOp
/RDd0Omt/tA54a5wFiugeEH3FHAjdLGVEiDNVYW7ztf3b7pl0AbAvemYdWasMQP1FHCmjrMzlJxw
uSLXz/Oar5ic2dQcw9BA+2YSw2BftjUJglQZ5MhPYqvOrNlNdyneQeS6jK2uAV828So/utEeOWek
mnKWE67kshqbjUGeV7MJeEv9BpWf6i6LpM+d0e5y7HWMIaEEUhOIP2K7LPTPWPoAOkcSvB+bylb6
6q7Nlfsun3IsHgXTbTzJX4hecPFu6U2f/UrQeePZr4s6QINf+qm+BZH4YOBXipPmBotmVwR42VnY
XI1gogHFz4SuqVJ/bgM980iiviNFL1lx34IgZ+rhQMfRaefsRxAZkgUyrRzYvMK+64wvJKkdw0hF
QAYKjtQD6o5zwVRbL/10xuvF2LYp6xzhkQ5gKdfPa666P969AhmNJ4txdOkAKjcCHq5fVfa/mcrf
1NfVF2H0ZiHNglEkiNL1n2Ls1+nXPuYAV9Bfe+nmGCcXEVlSBDD1ApjP0wBEPYhfhT72TAPs2SaH
X2OzRW2ezsNmTGpX9CB8gZf7xSRbfadMsgq8XeoDfXv0BuE2O/CQFji3qDOuLpH0Iq7TAIS1OWD1
jdLKsOA0hDxHxjEfnUljikFWxwxu57heg30hZ7LWY9O8eLudzK8uk3Gc+ErjHFI9fEba+Vt5m8n1
ShwNKKtXYJ7oeVjNMbLdcvCEINmDrOadKKTeVIjfwDx8HxXFj/9m1jrrkXRwxZkhjviWhitPTRgf
UoxlI3fZAIyKycuKRzU4CITXYODpCOM7Elmdo7BDsKMV3cWRLCP9kIAPYbI14Ew70UEMP3PucLPs
uPpujA9pJU1dMKGB7BNEV32q7kIpsxrsiyZC7mW6N6SqbTbfh4RXweZ4Fp3xLAoZAyMHXqCnZu+0
vAMV3VUjPgJpCxSE+Y5zys2c/nRKFhxprjAM35fQFORPvauBTQD5k+mOgBx4Vf6k0V9/wW+ySEl5
DPCPElHYVzGJAl/pB44UWsut3t6W9ZcIWLizBNQkLCpr71LJ671l1yZOi/lOQPS8Fx/km94Ffa2N
NoKjfJb20ZP4EP0sv6Hm/r15Cj3zUfyiF1gp9QFsT6f9rPlB0WyzAFBGdgMarV2yByUe/jJGfD5y
bpMT4gzGlSUdgK4lmvkeZ1PTKzqbCqbv/wBmhCUZYJui6Yh5eMY/z2PU5RXNAAev24tYfd5lV5Mt
0EFYJ3SG0eacbtsIT/KY08VGJytFC12hn+44RITdTiSBtP4IGrlXzBdua+dJIuOqZUVYooT6sedR
jr9sKG9/vZM0xlObWgKutbylMw5/S/dN/9S5FZxEMQ56LDJxzmlQ6EEbOZehv4B0mvO5eJfH+GXZ
0DSsadPPhSmRVANOS+qjA9a5s2Ps5F2pvM2XnA7FOGkwLWpzRHfz2i52CnBrUqbgFKv6lH07sOTw
Q2sUIKT0Bk20QE3GObDM00/GY6vgp8RSK55mAuZ6r/Nb3YsBJrb4ZF/IruG0Ht21wd4Xxo7knfgx
uaINHO6WAe/aGfddplOt9wNIHbDCDStp7eK9YMd2dJvssCnJi1KcM7PvX72V89ikECdvrUxuR/s/
H/n4+F+lM5PWEjCUmrFvGPH7oDWvayW5UUB8ydFejjGy9euqWNR6LnAw+jL5vaNMXyb8ntt2wD0d
ifEypChGAa1wVGDqR1BDWwoB0JB2rSYFtutT3sF4X4zxMsNUGko3gCzvraOY2zXQU5w4vi5Wn6wV
J9DgTth5SwC3NQjY0V1uJ7sFwh6NE3ihXv50HN92rLStxE0SontIsV2b9lMhPcQoE14WwD0Q42jy
qMjx9qIjVJi5U938gKKuI99lt5OPZzKP0mS7nrW6P8avBE2/xMECINDGK/aAcM3d0P0D4cp7dPFu
j3UfEyoVil7lPuZ8AACBpyulPOdcIEcHWdAEwezMVqugEeBrcnUMO0dO+LOzCLbnMrd6knheimNh
7Hx5LWhKGDQ0MrhLA6eoYjMhcmK7npzczX3dxoazdkgnVJF4zz3OfR7JilbaOI7KbAAvjQKdilav
Yk89/X75NnmHo5e9kmDGUoI9jxbvn7x/b0zKXtXIg5qC4RhjjJ+lmDeL/C8P2D/+6liiXAnMu0wU
M/BXHn2+YK02SxorAisYf6R2+y10ksikK/NQxkE5RqVPgYSwkHSn7mksBfSuc/kueV+LyVlycVDM
JoaiJCGmuYLP2Nr5b95JZnxHgX5KE6cqyIISo3ClovBmox04x+B5KJlxGWbdSvKSYS6dppJ/uwjO
c1Ds5JjWl0VBCiSuM3HI4RlfA22n5/lqXleGJ40dHcNcJEjmS0ijSfl6b+EV6FycLICdIEuXWQQx
l/lcM1zLesWOBCdxY+fGyw5EESP1FL+HHUAo5L8WG5ZnxOzcuFF2Wp0USAPemrhxvxu1vZXbiLNB
71XpiGe9bhj0d5jA4RgZJ0lUGH8xRnKsAXoIA+ogcYtzxTpS2umcEiz3DhlvQaJEBeoyYFDm+9VW
3zK8fquP2u2Fd5vCeI9pEkMzopi3kvhPMd7q5Y0sVVafPbXGbBHiX/aGvGtkvEhZkqTMFOTaYjs9
qXoEIs5luU072fT+myAm6dCNMZTDKgVlSODLkW61xiEDKfxlIVufC1UKWTZE1QRwBMsNVy9KHcbJ
EXz5TeD0Gwa9lsdWzfuyLZZagfMgGVCR+/tp15QH3Tb90jEWp7DfAm/5QiBTkEnAEqckFJF7Y/OE
C6a5kXYAhkAGcLkK2mCV7f+p0bhodd3kvjJotwZInTSpvNHNyU/E/NAn2htC2gt5jPvoAJlidhkA
HugrYqqRc+e2+J7WfrrBASGpyRO4kXS8EMg4EeD8JKOZa6ABy7LQLdOucoqocHtN/iGnyl2vS34L
UJI2xYBMnnBRUTdCD8TTBWWFSKrMUrNIdVllwYBlxOc2AWpPt8/rea/Aw+HIYl/xRAjUIaY73wCh
7K7rQwyYxuNOe/YaEHSeNEZNe7WS2lIAZ91bINc3fNj6Gtl3/IAerVBTgrwAuPvaY9t+quLdWxzL
6VMdHc8qshWgRSzQyvz9qf62o7MVSV+ciTGFBcjjgdEDEO53pjC/e+3mJv1TTMB5IYoxArlIAxlo
CgGaKxEAMPPgdulVkROuqXt/IUSRDYOCeOkSxndEhYkzWV+pUVVEmd8RobcA0msv8fIQRd2hNgGo
F5X3+VTvgRHAM/Ez5WAEM3GnL4V6GbI48yPlJ2zbwdLXXd2M78pK8wep/dwB+VHRFy9NdcvQQssc
AYgZiJipGt0ki93LesT5NSyTeNPmyxKkuIakKb1RrdHvDB1z4YWJbTGg8gTrHnDT2LL9kvTL3MU4
dL18NRNQlyidC8gO3t3SZ+fZR6WDaBoc2DmzfC5pnRIWaebr75t9ZBd3wb4DBuPyoXQozRrvVEcf
dUkeo0SRCVK8gSSZP3jVvvKGnYQpO9mq7JZn7meRj2rN6mSM1kjaXMhRiguko1rGh9YXXNUy8X/w
ONi6T2dR1IeytXkoEvQEZyckSF0IJmEw4Mekm3E+SYHaCqkfyvNVG84f6wD9xzp/F0dk149da2Er
iKOT5y9JetiVUCbjFKY6T0UxSH1M+KGO397TyWEVHzL+LO94V7ulmib4RClXHrhFCSMsHuK6Vk2c
EMDBhylfdoRUrhqqnHRz81BrOYyuFPNApACc175WYwNAStPHQDS/NkG6x1DTU72U9z1RP9XjksMb
JbUntwQAKEHYcVJS+sVeftHjGp0mYdUUu6Zs4Eg6Q0ejdQIbVAoI3iqNnMQkuypsG0tTam5N+1yB
IA6LXTBKEdDPbO9TJRi/y7G1clTcfJd5xj4BrAF5VwWOTgfFMOVoRcAGbm0dbAglBssue7hzy8EP
ILoCN4+8RmLXBxuhysUpkjJfUlsr0X0xUJFPJQAZ/i4rPH7V8zCpgMSB8tqpxNBBoUE91CosG6pR
zEEJ1H7xoGYgSwZEHQYpq9txr+64zFdnSQ0jjInJghAFgtHicfGWpOYciIRKw+YMZu8I8DJYHx4B
3CBIdLylo2viqzaFWKITORiVAdotmmy0fw4Y5NTjVV+2vuBaMH3zrO40A9LxWCm400r90WTirhQA
CaTsZGn8LvPmtM+9wctDMt8vUDF6R+B/fEAW22nzo+0Gq5UiXqDa/HIgHsDegKiCE4p150okD02D
hwXtUza9VYPJm9TO4FL6vLr2L5vAlsmrJ2lsqj2mSjpqypj7kgFqTk/PEyvQ3Ln+eFnMtvKv5DBJ
tiR0AtDzUWL/vyD1Qx01kFBLYFDFwjxr10HcSmZejFi0HJ5UBZDq4YdC2qe6W1cAyREMzifbUgy8
ibAOpxFEQ40q6UoJG/xbCnlQjPy91l4V8n1UPnDub1uGgfNg6lTCVuVLGZ2gT2NHq1WtOwjHtTHB
/l62LrFAE4OgUdnveXtj5wUKXCORTjKZc+UjweaoAkDbZ9BEEAzb6ZPkj1hU63w65ss545bmr+Ux
YTBQRcy1SqhfveGJeZ4OvjwbY2UoHJVzEaBp8Oa2I/W4bHBdnY6tE8+kU+WuzdHJaky6JWDcqPqA
cBflIMJW64dmltBwGgLBqoQ0toJEtMuluZoycrfU6OIl5bznXDj1jmc/SZUlw1Q0bM+LjPfsF5GU
YYm6JH24/W4qv5rVZfMCVtIY/5nncT0FJioIdPck3gkLMIUEG+XJzKJYFoC+PnDpF87ZwKgOo8OE
RQaZUO4Oxm7QaQM9FlCFVB8lScVZdrEd77XbBejIidXYVW1x7Wb7oH9ksoW2sgAsQS7QHtszZB1B
ew/rbZY+2wUg6yivJq/JfOzbnX/Kk0zGv+qRZORZR88JyDqC+ISG4jiCKycEnQLg8gjuuHQoVWOn
2bKP1Y3M5Y8ObLr51XWzw6uJkgSdUuPobzDhbe09HZnRp6Yo8qgBQCcqcFiPhBp5pnvERcHQu68n
3NbpVqgkmqxisB202Wd7tDrqBSQuVDR6lh+RHoNo4UtsEsw/7i6b5aarX8lhXH0LAvmgEdD0I53h
zNF7wRidnvBsf9PZrqQwzj2pxiQxZqQZfz/dtfG+gRGuZDGOXZbAsCz0+FIK2feuaWE1HwNIMvhy
DhTyiDczcL68RI1+JY8xet2MZ/gaFNkoOs9YulXqDc7ijD5dEM5BSektrhbvGi4q3nbIPElm0ykC
TFMsVcPHgTKb5m8Ui9cXYPuF5C/usbfkXtYWjlYeLXKVfBimJg9ThFrp2MSurn2NytLqyOiSkgeH
SzXizMWszsZEi8g0pzAcp8LPFuUw5pg1baOP4jxFlqpI9/WSf/xvJ2PsWx4ko0rpIHyQfRzyu0lx
C9CcLMDcuyyHp57HGLK+wpFgU5EOcq7DIIVtfM10FU852fEjtNmHvl3gIumwSZrtxS809sbPXM/P
XJFhv298nlXwFIVxK0qMunDaoakVDZOX6oMjJmCSUrIroTU4nchtD4bOt4KtT5AeMF8uA+xmjPRK
8Kb2fsTgYzB6ZidyPttxSuZcH09SaBhefTZlnDRzmKPAS5FAGPbkhCF4lsEVL1rSleDS6t6UO2Jp
lY8UbUR8GH7yk9YjecalX0HvYvUr5EUMl0kG/6YyJDdttNdb3cmifd3rGK3pAL+UXGE+4EdT/MwG
IIGjPTolpQdSCisdciuuC1uTb5fyi9n6XXCd4ccHwU2YS9YyY0Zb4sLq0Ltnfy9AQ4goAhRIOkMT
wwSBVgBZD8MRSE5y2Sc2RaBAJSLZKzYU3uPNsGz6xLVExvs3WVDJmMwO6N7/5ClYirDpos4EFAD4
Yaz7izuuzK3otpbJRAChz6d5rgDw+NySOC1XvSLn2cpDVrJYWDFzlJsk16Ht5s7wp33t6+50APcG
AFH4a2NbpqWLKspWhiHTwuRLdUNUC7pwwMH0CnB60/1CBmxhcJKDLVexFsK4ChLEtajmGPuM0i9a
TyyRDE7ejVal8oD5ecdhspC4KRqSt0hbG5Td9NFwwUHptFLhcVz81olQeDOIjOxNEg1WH6aokQHM
m/u/9t6tvsINOlJhTTvdLff1j7yztd5JUofndzfDC8asZdOgKGmA8Xv5yUQSV4B9agRPhM8F0cFf
7sFvXelaHGNu86yDDVXtwJlkfg2Hx1K4Ef8e2Q4J1loGc51DmKISOEqIJW+Y59p6TpmEFonxTiUS
izOnLyk49OI+9BE3Pybx8JAFBm9YftNJrYUwwUTU0R2S0wGUo+SDEj/F6T+pWjgjEHfHGPA8ae2M
oE3TAKyn5uDYESxQyXHynW1FWR2Use1+iWQkB3Loq368q5cDfR6bT39GCpbE5VjFVixYH5qx83DA
7N9c4DNS/GgVk4wduTEcvMhTxILqIO5k4zNH5JazXItkjKHFQtCcycAHZSkOVDBf8eauNq1+daGM
KbRDFAdgdiv8OZatRu1HSyLTw5gsXinEvPLVpjDAguDpoUimwSY9aTyoGcYmcr+VDgTs12FdWE3w
PgS73FvucCWJ0VXkbppgLr8GhzRsKU9YGHsu2/CHMTatbyWMUcq0l8xxMaEjApYa7UZT9lMJCKnL
R9r0WSshjCIuqjLrZMQDcZYOo/a+Fid0wb5dlrFZm6C4Lb8/EKN6Y9IWSbngVfj3OQFPFxjFi6Vs
MXq5S/whBzkkAQRC19uB2FqdynEaPEmMJx5DJRwJgT01Q+SQ6iHSEnskDxLa9Zzr23AWaEqgTEiI
iGimMhWmui5FbLtNAkYBcrvX+/eNJuyDegAUj+RmrbIr5t6Lct0rlEhzBHTVhFZH+wmZLueXbGgL
folJSeg1LO7qzIdMs7gkwP0sAKA9HZS2+ykS8z4fpadAyKbbso9aq82zD6LRP8nL8E3SxmtNivet
lDu9pH0EmgDHq23YyIsfxHxubYzbdpYLSncpOXoWWjpYWTmH3r7+06GZD52pZBTGAK+delD2w6zh
HdGLD0CK+TFpJRL4SZydqRvdSNJ2eZx86wzhHVZ1QytWlYLzBTbPi70VSdREiRLevcxo9FwIF3ms
Qr9Uc7c1F0+KFY6IrWcy2jcnGYyTa+ukE7pRTfwqs8VDd1158RcMUeRWd1js0MYkhd8/8huKm7q1
Esu4uwpEtlWRS6Y3JfGhlgI7CRt/qLlgaPRzMc+wF8djPF4cDbmaoaTiOeqNZk3O/CE2P9Jd7jIE
fFfoEicPKIef6VOwN17b9BxBQVFeiGdMSOxzIykxdOBpZP+cEk+dDdJXd7DSej/Z9R6Uga+ozPGu
l7EUSYuidu6zEOMbdBswsrG4PlyF17TugZRDt1On1254wzg8qYztyFUUmeVQF77ZNh+EJL8RY3FX
GSqn7EEv7cI3ZdeIeo0Iol5rgVeNOthi7kpdd+rmHsuPVpJ84vgDeUsYOu3gIcRIE57yL21wzJq0
EuSFJlJv6N1svKfRdFSo38fmn6qyN1h2iq63ReT/fV1/07nIaKYaKh0tOs4arAoqmpIC+zBSoCLk
Lgk+whrf5Fow4GKKCmYWEENeXl0zBEueR1OEPDvwI8GnKGgAyjYpqxCQu8x98DUQHGEv7TnfbPNo
CmABiaKqksnufQmN0FUjmUpfa4AYNjnT+9rO7VG5BTg1eA0Cw+KbHE8m1aPVdeaL3hhxooLPK27v
cxV9i2YCCTjnZFvaCFQ8zPDopnpO4y40ZgHul5le6ezmu9IfLGWB+wIZqDvvuBOaG4fSDDRcKNUq
8EHYUZoqwy6AlJmhP2dXixzbqRm6l0+0KQEVFtAVaap4Bl1XTCBeKRsh9Lv5pzkWXpdJV5clbOWj
mFZHUUJTZd2U2NZkaZRkCcYx9JvJAKd1/FAOiAVp+L5KuuuJKFdxOh8kkn+pNcA/YOXSu/wDNrzi
Wj7bpmwwZFmBGTj0QYXyvezlj0Of+eWk8M65oRuAyZIw4mVoQApj8aBaFdu9MEL6rFWACQVchvL7
BFA+DAh2qHJHAs++tw62FsjE1oBESpQFeY3Ry9GVnMyRkyvTBpSjE1x1N8JjCUoI4fHyZW493l+c
komoTSk1ehVHEYQCXuBq2lUZCICdyS2AgeWEKH7yzrmR+kMi7M0AVSb+YyKAGNRVb04wAmO6Gdpr
ubruWoCipDx/uX2dJzmsB6lB3CUnWeRH3U1QPkqmG9QcHdkUAVsgiGaKeLZcEKHW1AVGjPDS9ode
Dx6FJtsVue5e/kgbAVrD4vJvMWx3TtP7XFnAOuiH4KzCu0RZ3klNeCW3i9NoFccncs7ENubQFojj
NJ9Lv1vaL9jdt5U8d+FxeJCeW55qfSjm89QJWWR5xGCY6hePzTu0ESakU9MRobHx0S2LsXMm8Z4j
vKtkYqigRM1YjVXtdw56jXbtV9+wj1VIdnWl+bT0XaZ2TUerA1vnnZj+bSbPevEZ6Y2sQpreTmlv
djjxM+M19hs+6reNS5Hsi3vT4fUht2qDL+TRL72SB5eoCFJ6lBc9Sk7qTtgNryza0S09I7SSL7zB
43NeXkV5IZJxYQBZN+KaHK/X8Nt/uj3tmEj34r7ZCSB1k0FCmNmlGz2pPGipTW+9shHGj2Emt1TG
EIf9VSm3k8jC0sNxTSwEST3HSmjCz3xL1OTxTBUVUICekYiQaSHY51qA+JICGKib/T4AIksxO31U
7OVEtMww53iBre/5QiajP3gaocsghjRZUbwkekf3/Y3r1kEzSr6jIzIy71I3NPaFREaDzDytMNjV
0YikeJR4NHCCRzDR+5i4fFfc8KaBtlKLF/IY9cmmacpzVLT9xpndaS+hyzHflfvlZtyZu8s+9V9k
6cjD6NbMOU+HgJ0cpUQasXTaYrVDrFtTaPYWagcOhpAdNTSc2sgeBrH7WsY6uGDUiBfxN5QW5/3z
G9jZuk4QWrlrengjb/FUe/Snb52FMa9DcRAcHqzxtsqehDFxN5hSQ+tjufQFsdvPSa3YyVARK8/V
wiro4uugo/EbG1Dky1e94elfnJLx9F21GLMYlZFfFImDJSVL5QYT3kUybr2NlSXqUjH0w7LbVQPw
W7WPZa+5XYtt0WS0AkN3ha4B7RQm9QN5vgZFoX35lFvXq4Am1JCxhqCdpcVpBEbGpEQXxFA/LVnz
Tktv1G63pJ1j1A/RLHH0d+tSV+LYLNiUCgoxitQjbBQLIdoJeHDi1LhZF7eWwOhLmS9ya0rIDMEt
Y0Q7gQT2EPy4fGm8U7CqEQZTrjY6Hs1ltBfyQ5Rq3lskYLkW88CSgm2Yl0FQFMYQXFZz6CulYcXG
3jDfkGeic3KSQBVjFWZ7iWSt3i6lXwidNdeCtUiKb+INdPkgm/qFmVdNRflSOoPRDqaoJ7OOl90o
7RZkKaTzoskf0js0B2w1Sjj6tTWBSpSVPMYXG3FThmlooH0J3298iMFSETh1/nmyF9e4oglSYj5c
PuLG8hl23FYymY9VD6lZaQUiXABUxq6T4p1WCt9KLXKWKhSsNNFu4jS1M6IDSHEZOBbMPTLzJYVJ
lpophMYfidYAD6TdTqGlYgR13keH3iq+85LtbZEm5jK14yQz+xjKgGnf5G1V/SksBuE+Ahq73IH+
jK7dZXYycTTpuAF5ZtkroYzVyULaDlXTV74iTzejIrlakH1vVckdTMkW5uUnAHHfo4zxtavip9ZU
3gdFnFhVENpKodzqSX3XNcldrY+OibeBqFRfAynfB1HiGaNMX4wg9KnDnbRkj1mCLHAS90ECQB10
NJs8+RqHsj0r3aemUd6NSfBzHqXYbubFSVWCSYb2CauU+2HgAttt5P5EWR2bCRLDbC4AVCUgMZV2
2OoESntthXjNK1VpKfLOXP6pG91p1G9a1dhyKDpBHDqi2VpLqNs9HijGz8v6vvWDVBFThtj7x3Au
65uWxRyKRPwfbd+1HDeybPtFiIA3r7DdTe9FvSAoiQIK3ruvv6tas0WwiOmSOOe+7JgdimB2FbLS
51pThdTHshFlJRi7rDOY2WGnDd9Oy6LPlf3mKoaAFYQ66IapTChXqHGfh8sMfO/ePE9g1+0k7pw6
ks5kkdto2Qyu1tIY49Gj5NZmqVLhJY2oq6GZuJtu6r15Nu641UmqrR9OBgMsasdJebaiXM4Ypqt0
GbfoSn6WYHA1DVq3y7GHl7tYz+XZ+w2fhWUWVK9lLHRqJrvoFEa1JUQ9Qeo4PemhbOcLDzp241ut
JbD5PqrxQy0YaR30yPlz4ylaGjtvwJCS/n39wkCFC1VdkCF+pGaIm1Sx2s4EyGpeXLZD9kUjymPR
yBzKo63zrMUw2hAlyVgr+QIjN7yOdYvW3q3eN7ZhcbFJtr7NWhLjQEgWdV1vhiUYsH0A+WNCkDhS
gkVbINzPWNaQarsIcs4tbjxj3CLms3R0l3Xkfe8DAAukwgJw5aogFYF2pXxV1cmOyHOanE+SZJ9+
xlv1OgPUdCZesYmFTLajkY5DhJwUn0wNur3R3SVIAqdbyhhL6j04A3qfI3Dz49G9AQzv0U4KYzgs
aVAGEmkVcjLJ11/EryAm8ULi/KLWzmd/8kYFXQferW6thqAi/yaY0ZqFDEuDibAqQNPjC7YzLtCA
I7YU19/GErNNViiCcJVcKuX8UEYYUjf6oE8UdyzRWWoSBwM0ezBnfqmy4pmY6t2S9ftFCa+BOPh1
tuTr09e0qXgabStjUMMEm8N7HRDEMOuaCiquC+qX0Upui5HHv7wpAo0s6+jCdLZ5YDaRJJiAcg+i
qjrr0uXQ55x3ulVhQLX7TQT9CatQtliWTl8siBgdyQdsoV+mdg7GRSOQPLR1gfrqnb62TYkGdUjg
CcYeCmu8U11bKkA/VYgyw6Dod7SmIV123uIRIaC4ljy1ourKeAv42jeBTOxTzFYtRSMeq5xX5+Yy
2brxs7MWTstsUwoWpjVE6pqE6b/3Fxkb3ZIURdkEdTK5ydLZjXIBmgFOwMqTwpxFKfS5iOusDpTp
LMsvSHUllZyi5da0umGsTsIETf0Evmh5xPqfeCCgSlEFb7iyKjfxc3QJRL9ZQOaMSlDsyWAknl3g
q7s8d8g7JquVc13XGa1Cxct8npup7MhDcZ0X6cK5z60Xtj4r/SEr9W/6dFRnBco4T5XfWdhiSngd
g63I6N19MlYtL9S0F1rgPdEnRktc4X6+opER4AR4cf6Wqq8+HeMMxXzQjUiL6mAJp4uii69BHRyc
fr9bN0b7gJapKsBAYW0SWDWjvCBFEkxDeVcI1S4yeGTJW18fHVOM0SpARzfY+URZWtJyiRs03My9
QhQnKiK3GEqOD9+aLDGOwbEGCB1wADOXVRAjqkiYpUGyF3azk18CH9MdzqpduNPtY8bLXczbNH5w
FxaiBgMoHSwzVl3pdS6rkDk68f2ESVZKKJg9jX68K26Iyxsn2UqvDTgPDfUpGbNlx9+z0u940fQ0
HIDX0Y4Ajlha5GrJPDkliQAsQ8ZDYURPVTaf1RZwXdXu5a91BZBximzo1IN9YDpCrRMbJwAeAMzX
eI0ayc6QecN+G+qINADDJXRknY62vX/AWdNIaUPqMoiki9BAEsCl2tnQxrUENjQ3k6FJ67grg0wE
FpaW+1Wr7oZGdU/f1VaY904O40CS2hDHRk/LQLnSD0gLFWwG0a6s8jC9oPjOcVfb9wbAGIyqg7Wa
TQ7TLEnamKDWI8TNTqwQ4bX57ekTbYVzONGbDMbwGcMSYZkKozjZ0F/PWnSBtYn0TsAM4NjXij1K
zWX4KBap8BCBF9IVevWpN4ruh+Vm5zXIBbXopzRHt7MwuUPS1s6oTottyt0uHzKRYzm3v/Lbb2WM
QYZ64djKaB0nZXiTAZbMbtLsIbfGkhPO8y6eqTgVajiPZS7GQSqgztCa6iXpQ87H3RpJfHfzzKvQ
c7mp+xanWXrb6G1p37mC4mDgFVhSuosNT9K4/XkH0G0u4csH8D+MK60+ukb/fWVxMqXGuNeo0JbV
dN4H5l61C1s48DWYfhEmrHsniHkvsaDOc9+C2sxQMDKhXmeW8KVPb1UNc+3WeHdal7cM9ztpbOBl
ikMNUAsQUGrgzgbEhU3mHrx1SkSCvB3kvRXHKgpmhhEk6ZQ4jTl9L/roeenrO/RXePhHG6VhE55R
p5hAmgGP8v6WR8C+iUlVkSBWf7ZZ3e+kZj5EpvZNj76K8n4aMdrLuYHN+0avQwNZmml+gCCyOq0t
DAGui5ZKx5+GL51ZnvWgeeh/7JVAxNJ+9jV+Fb+elktV9cNnXollLt4cpUprNQyot/OVUc436TBi
SFEMrHk+TO2wqw39CsgpwWmpW4elY6doL6PGhELt+/sNpVJcehUhSGle9nrrVgkJEqly+1kAY0rM
iUI3tQu7Xhrm1UXk3OzgkdVWaaNJuNsZJa3iXnHLC/1+2KGIsR+CtOACP3wkQzyiZgGfDKOLkvkB
0dWageOBLgYFJ6P75jGiH+0uum2wXUOphLozwxEuNC8/tw66nV1qzvRaoP5/+pK3IjBTkn7/Craj
pfd5v0gkp9GQYZPFjm5Vb9p1u/maTl0NN91XPqy8tKVQElBsEZhYSEDZEmyN5ZfRKCBUucr26SV4
nQng34Bsn6LbQZyc2Jo3gTVth0UcGMhPLN+Ya/GM/S+BYxMPUpQH1hBitieuAVEjh6irWwuQNxTu
6tTW2u87gYwqD40s5EJcpEG8DwPBNs6q6/6nfhh+IOLzvzde/AIA/5ISCOysIHJib9xpz91DzHlR
W30P/A7NoBuhyJBF5uBGTaIlmXHvA8jwysduDyJKr/L0OwV9D3Sh/b8HvqVKvpLInFw3y0gx4xLk
OTfk1gAflYhWFp29oegGvPGQY+LDGqqVNDZOBEvihEbXUZmBh7MLb2i6R3YKpvpCV3UHOz8s30hg
3NT0dbsyqNCuJK+5MB3ruXLDixJrZZYLxsnPIKyt7+GYoK5cMtoDgzyV0ACzxNIosGrbyuujxsUA
eFAkjzN5iaOD2dwXMifF2op10BsXDQ3lMZTqGS8lYJm0HPoqC+TuRy9UrY11YI3nl6gDYO99LYT+
iNXpzCUV+zapAUloo0qJLXHKhSnuZ1/34xvuiuxWnCgDsEvGKLsuoW72Xtpiompa6JCW7FEbddqL
5duw684qT8KqB4h5r4TEljiVxo16rLmSyYZU+iwZg5Q0WTBqfjSS80GoS5sIiw2aqJxnk7c831oY
E1ZVsZHHotDiOu/0gNzCG3yNUpDjDo7oa5ha0xzpILrZgZeQbDqDtWDG0edmNCdDiJsF/tFBTgFN
YHeAQBo8ck3uFazRzN/i0uEx1XK+JxtI9YMiTFmBcWKTTHZDQnvATqnJW0Pa9LeInIBKCdhYFY2D
92oDOrRUn7A+Tht+L6NSYX5+SfNLWZeNvZxp9+PQXKFp+FPum9CexLSzS1X1QrHzYsuI7C6pbtUi
fUmEIrTFCkPrefwgNd2DkExnsQZkxlK9zBUdALt9zWuSb77i1W9nPoysVHI9g7skyIfkZTELV63C
m09EAuv7YSzFAmJwqTDwGajRBNCDG1+lD2jbujEYv/BxnOKC65DonX8wHKtzMYbDAHRhV3T4JmYT
S06Z6EjHsjJ2oiaM7QoTUzJBCSq2HCUrC0cXmgB8FrvTB+fdLVXPlfEyCi0dUuyrBnpY2er41FW3
pwVsul1ZQ/lFwQKi9GGnX5vDyQpD3OyvSI9C45WOui/PwetmzztuVW3TfmA6BqU1EHwgXXh/Ii1K
jTECo1sQPhxH2u90xBy3xZkKPx/aOeZsBXd57p+ib6cPunmTpoJcCA05BNGMBsWaOpV1LGYBqQGT
IF923GGRI/fLB4VZiWAUpkcpSBz6BQ1mZECSq50Z1n34XI9e9xRiYfsb9h9Sz7rNRFt8Jgg0Fi93
xyejfhjxnFtn3FXVS/Iq8Zbjt0yYgsoXxYsGnyTrZc1+Av+JqmeBMqeqi7TRlbDzCr/IHV7cuuO1
JOYCDDXJqkyGJDrOnKJzM4m2vG+8yg5t81t0V3q8btGWNiFSxyAdRYH5sMq7tATxm2DifaQzxpHk
Lt21ItpUlQJEGIvj+zaPh/SWbqqhWMnCN1Rijr0xXYOhi/c5SEibPHJPK+mRpIhVISAY/hbB3GCL
hfQYfNC4QSPdhWpzESkSlrrUGDnImAu+JBZAwNO6faPI561g3RdjHdtzrtyjhRAkBgHvZOeMS+MN
Te7OJaCHE+nHJExgX206L7VqgPJ036uuBRueqJyXtbabK/3l9DE260so82DJmpoVhc2hIrklYZ2H
1Fd3eyyBfi06+CiQJVLEzdSP7oxnDIudL6N9WvBW7raWy+QQjZh11twjeaJUFtJO32uB7DYBd6h9
UxNW52OivKqMRL0XLLgGEKZqmINO7qxL6bb1pUO8Sw7xK6jeT59sU9HfJH6AsAdxnDCIOBnpeuDX
m7VdAs4G7h1BHgb5q8w/LW+z5LC6SnaEIawGLBC3EEg9ruQmbhmoiU0XecFDG2SvvCCWpzOq/N4x
1HGO1m8e54F805yPh6F3oOV3sV+72QuUXpoxrtEh/eQlZpuBJW3QwwWi2vAB42tudSFTpwRXm8mH
GMS0jpYuEgAOtEtJS+96UfTrcRBseZIx+qeUXyKr8ITZeJLmbrLpVJBbAoSQY2w2VRl7nZjF0bC6
x94/+sVWkcgGLIHWKE46gsaZkOGQyGNsD6kepPLwjJDvMgLwEEfXNlsNQMD+LZv5FEQLU7FQIXu+
Qfljj51B0R4TOz+XHIyzBBoPEmDzOVngusGoJ5YhPzRprCoq9FFAHljiuWI4Wy0sTv1+q8tqYtRP
QqYEzGGJhVrANIZeTDVMUlqYvY2BqsrLVPMBu01nfaz5ggD4OBNV0bnJXhczfmzqiZOmbVaW1j+B
sU5lAjUpKcQ33GNpZz/E16xADpMB3k1xSj97Ed3ct65Ln9I48OpKm4HeWjpjs9oOSJ/ThAuI9+nL
ck6HdUw3Op+//7LJ2QV3DG/7s/6+cpaCXI7A6EEaSBSD7Hxw9Z8K4ABQ4fgqHayD5sQHHhjA1mjC
+iOzsyOqVRtVEsIud64ejAf1oDrlIbmXnQKSBU8/n34qTnaQ3dnv96nPq6RsRlpvOsayhE+LVvTa
DPFCOkDFXmrtdhj2HMNMH9+HEGElhAlkq7rqNLXHrc4Yvyjuut3kzL7kNHYK5iueVd76hGC+Atoz
mrTYH2ai9XmOO5IS2MZaRVEuQhjXSpwRI54IpgtoplGpCQlESFPtWFHqCgVnYmWry01p1H+fgjrX
VRaV1qQEvwdEqMGwr64oQakRlNfxQeF9nC2rvZbEPPEpJgi2C0jS7PBGu9OuaQBkvmZutxsQ/FgP
3a7zJi8EOIXPi0q2ykBr2cwDN0DerFUDZIvxF0FbfNNK3anPnHjkJKWbscFKEltwStWw6uSB5BgA
BN6HR84W84g+1/1E0kgp2EzO2hnnaBpTHiFxmBSShdjAypbaCSXjru6ms0qv7pOJvHIe2JZCYppX
l1Gt1dH+ZrRljkwhT1XcIxp5Qez0F0ZnJ1e0wtW7qA3HdgaOZc6V8mQyepPpfZj2qNYFbXTTi4MD
fmxOPLFp/9fHYtTDTMwegHr4aFDJwabpaYk5vtyyKTlw6ce1XV3wYqut7/Ym0xKZZm+fR0JtapA5
q/BtubgHxNOhlgYvEkaOimzGj2tZjI4sjRTV83z8bKPXXvajV6CWj2m+fe8viFvyq+JBDd1icnhm
nyuaiZeiBgBGuYFj0hXiBQX9XvbB/eJZHl3F7ND7bC6ExBueOZpKr491BesjM65ATWbsEIg4crbv
EKUNO7Jf4AjkHe/9bTk2EAfB/mMgRP+w1Z4O2GeKmx6Chi/LsOww/+BY4+hxzkN/74fzvIlhWyQ9
xh4awGv/yjm08/ZhejJd1Rb9wiseSuwnBKcFylsXqANgAUQvMqa02YwexGBCqpj4cGOUXGW13nqy
lO0ztfOqJu5sc1ReLbG5Jpgh94Zs9ooU6x9i8Y1M8g5MGW5k6o1dKy3+Zyp3Vd8ldjFgotwI025/
+rduBrDr30pNyMqJAUjdChMsAfziwRmuIi8HINuRC5jfBd2yR2thjN9vtFJacsDOYn46dmKlBFvT
d855tkQYYDSQLOCsWNh5fX+eaBzEUCYltUfYNF3uaVvGcPJ9cmsdZOBpRC6vn0yNKKtea4mMkY0J
CvdLgsHVatTOi+6sNlInNqygS4g/SsZONUqXc0ieSMboDo2eNIOQUU+ZvwyDPb9QUnbMQ4h29CB8
nTwNiM8/GmcoHWQ9t6el0z/+7+dFYe79DdeGYKbSADaXpBxs1dK8JHmOzEc5Lm09BLeRmNma9ImZ
dPS4/vdZFXZ9zSxGKQkNnHiechso7kqlcjzZllNZS2Cs7VDOo5xKluFXmObJM7sEkZHQJOdC0vin
L/CD2ZMRNq7oJ+kvWT25fgE8qpKmJBDq7osVy+dhO/RuJlgc30VV/d2HYuQwTwGIHaDE0fChzDA7
mwT5mwa8waUWvbShMZwo3Zw+18cEnxHIvARdKnS1KBTLJ3pGzdz0neTY/wJmnFeHhavJmKiTqs7G
cnjsYOekcyJJ9UOUFE//kA+fkvkdzPOIVQzSaAKoGxYrfgRIkKPX2mEUioPZVXenRXG+5dEVrL6l
EhltnQGI0Zfqm7TA5Hjt57rOOQ9PCBODVMbS92DzSAK9fDRGP21mB8Ne9umTfIzk3t/aca5ydRRi
ZVWiqGUShBeAytR8aSc41U67ALw15oTDJ36N7IOtZiRSx72SmDdtEQ4y3hlwlrA2FZaZncu8PYyP
Ho6RQn/FSgq6U6PcjytO+PHawMTJgCkbnivgfSj67ytRndgafal2ILoSQqePZnvKZBuZKOdT8e6N
MSBhvhSILoAGa7bfu/5SXH6eVgXe32cMxzC2qiBPYGAAii4ovq/HXuEY2w8OjPkmjKWQRrMvukKP
gz4bBE9YMOdm9OOtFSqRizUw3dWjtHfAG1Z4p4/G1QbGNqipqS+d8Q+XhXK+Ar7nMm5ztIEF3RAH
WVOrHhsYlCyyiDSnSlFWUSqONnCsncJYB3NJ6o6ySQRhneznAeAh4TB5cohaAYZwT18fx6Uo8nsF
16aqlwF9ngfRBMDjQrQTod5F7XPcEtcUeHrOk8bYhwg4qkIGiDa/iTXHiL8qxFPyH6VYO8by14Xc
9xqpMFYiLZNc6SZgRg+1qx5+QdD3mJnam7tPxMGMMMZOLACtAxkVHhgegmNYvTeZj6c/FE/PFcZG
xEj7BUx9/+JseafnLi8d58pi7AUGCeQxqUCT9vfgl1xZjOWwrA4QkTLwZ6u5fkY3YR+WNYDKoryz
x0jzayV240m8FyXDibLRHyKT4/G5v4CxIKZmSYuiQFM+cVqq4SdCOLY/V4cCIIqBOAoKr/BQCfex
rwKKHrUV0S9dc/5BgB7EeeK887EtohBbMznBBuhniK+obTp1PsaezNVYoMcFWb8gx8nhz5nRedGp
yliTAiO/jQDS109xMnBvkbEn0WzpIWBNPgOm/rFwSs0J0KUs7OrSOXnm/bWTOmr5+Pv90VGb+Vq3
afVe330C8Z4RxzzBRRq0SI8Q5itG4qeR8qO3AGfFsV/0y3/QjNWZmFdWj40gzS1s/+Q3ewNcwJLY
OI0n++YZcTOHgI6EI/FD1eb9sT70lYxITYrkH13UzpeddKkcpAvCjQs+Ng4YSYzH1tp0XsYK8bxx
N5wru+aJ8nPL5zmf6G0zBHm7RbZ1pFZjNvUAEcbsc++NOWbuMcUi3YKSXLCVQ+FF+U0O0gKgjHIu
k/P5TOaxZZ1IxliG+ymTwwzqKe08cQWvSA5/yGjHk8c8t2oAOCa67ZT+VfLBeOhji5ccQYM70CcV
0Y5zvk3DvLpYxoPXY58CEfbIoFfsyRkBO1mB/U3A+X4+sViJY7x5aKni3CHKC5BuTnY5FK+NopdI
pJfsPz48kzEmathPiUlZSK3dGjebJkx/8BToMz7xzE3GloRFnBeYSKDOVA8WV7rvalezKc5767SV
LwBRI0l3I8Cfk/lPeLB4esOYGblpGnGIYDrpaE9sHhI3d4wHCeCgaC0UAXcvYtsvvH1Ji6meGUkf
jkOPbPQT0QPn9VuMnQHTYkfxCUC2aOtAcoydubZLhw5N2eleJTY4cz0LfNYtT4c23frqkPTWV3lw
JIIHvG/TDefHN6abyepKFmNp1JIQZJNwtFRfYyfdUfc3Xuf7yMndxOa7P/oATqisxZgabMwMYJNF
OwF4jVPXupkRiGZjt42wM5Yvp+3MZm63OhxjZvKpz3NBQdlzVJ611PLMtg3M/qypXk7L2Q6OVoIY
A4NJcavLS5TNsbIROUI/YGsj+wKCEslpQ2kny9n1pBi3TTWGLhYfyH6Iu4eQVDJPdTiGla3fd9M4
oSyKbNbCAKIzPsZYrAhdgCpWICSmg1q8WU/eI2EsUNamUU0S6KqY7OUeCJVVastG456+YN6HZOzM
Ar4VurQJ6u4wk+wqS3sb5NU3QM0NbQFE7KelbasookFMJQE7lp2viISEYM1aDf2c7JZItWMDe89l
gepkDjK8x9PC6AV9fA9vwhjVKVu51AbKSg7ORp+Yg53Ipm3ImEaqHtX51so5cxfbLuNNHuOgJssg
UqfIgp+as3QuSmN8iMJs2WXi8H1qRNHO1FL2pzLGfgyaW5yi+r8E22/iGX2ZsNo3h0DTQxpBGTok
GeTVeBNXC3yGiP/D54fc1p03iYzu6JBHTAMaqgDOzqFEZJEITgZg3juD4QA0AjtApYHxSd7T2Dat
vwWzAxlhLRlKURZwjkVpp8rtKN2eVh2eAMZB6XNZdCJNyUoR3LxkdMr59bSEf/G3b2dgXFGsZJIM
gvNPZev0b514CexWD5m0YszCYzDzK3QCfyx4x46hE7fqsm233g7GuCHBFGoMeOJgafYaK5gYVSR7
yHjzojx11xgPZEpDnI4h6FB1zCT/Vnflgqp7Y8Ae81IHnk4w5qTWxSZuFXTHqo7Mu66MiD12La9S
z5PCGJEe62ZT2lJ+H0DeZcOjHF2fVjx9O518+z6MnShBE2YKuhAHwjCRoK91G0RdfhX/wBKJZmti
jqY+mS+nkDyRVLhMxfpKJNjGRHNHs/IbUTDviDnvLH26Cq35PDays0ZtQMpZgTfEMhKnDpNd2yb3
1WJ9U9NJsYeqeorm8dlMcqccpu+qnP+IhxbD+iD2wgrXjyUkdjwaP3JRsUGwvOu62bX6zg3nBIO/
WIAudK/DfRC1cbowA3FqtuwLrfRJ3J7JmnYIGx3JHIhp+yVxzXzwu7Iq7FyqL6dqcDTtxUxER8PM
z+m75D5ixgKOqSFHRYZiwCe42LcDkN/f7fhdV7FrVXWLCXTw/xkMbJvYf1NM4T0wFsFLHpcB0Ih4
YJ/1JxzDoTMWMUsyAeNuCJiLyReqK8DItYnP+WAcS6gzQXmLpRZ5FuGyjpi+r61j7oVXyh6U+/3C
NYXbj9miiHJgkQX68vt0I+yHepZUSpLbyl4yPIoJb5T8X77SmwjG2qp11lbYY6b1hfRSdXJPeurO
iCN/V30s7D/MvMWMj+sDxxrRm0DG7hZyCyAOGb5Xkx0Kww9onjZAPozkzTNCwNbRbXKew+cekzG+
0TwVhCw45q/sdF1JLA58aujtUO7tkIwV7hA3GgDpBUN58QNxTfNQT5dtA4RFvw4vjEeOUm5npW/S
GIvc5WE4WiECx0+k3ttW5E0WY7Gs3hA60wT7GDi96bID4GIBfOACb1nwZX+5+INvtx2H/xbJjiJY
jaHNsY5SxgzicJTcVKcxAjqPL13SWrCUee3z8T8gnNcC2rYpb7KZQK5LDJXoJl5gF11m+tcyf7B6
zkA3TwRjtuSw1MR2QE5TtDdCCF5qjJCRv6ffff/sZMaUpNZi6uEEaywH1R6r0Hs4Qc8KKEA2H5Tj
2C79GDC+XRtjVdporGLoJG06anuwkJlOXFaeMFadg/0hzNBWk1sU8m4S1N5Ou8XwcsN6qpNEceKs
eiiF8hBHIA/Tk760RVRdMGCoPFio+9iS1KWOFiUWZuzUh0TWb7NF8KZ4Rq05ah7Bw+e1enFmiKWt
Cctek5fOJaU8uqcfHcc0s3u5Ecaq0qoCt72kC04q6o6ccEgFeWrPmCy5rcPQ0mEoi0q+JES+m2vp
0MzWRWzojlpZh74oeM1izus+7luuYoShDqs8TMBY/tFM/knDhWeWjyvCK3lqueQYGENM8isIJ/Mq
54xnh9+gppd2SjEZ80WMMkrEYyYz6R7GunxlRjmmvJhrHskaR0HYIQlspWJ5KwKSEnC8HVX+IUwc
u8ETwJgms81LsdRhmgCu5InzZIsqDzd0e3QKs6b/BCDsWMRcd21TWBiL6PMKvdqlEg+TLLiWmN1q
YfK9b6rnOJf8Wuwqe1HSxp9zDTCToy9F2c+w4LWyeEdmjJjZqyZREpjKCkQRQ147Errjp9/1v4Tk
b0emv2GlkkC3XeSOBkT/ZyH5mywmFhoWMxK7BOr/2RD5Xzp0bxIZo5Iu82QOwmT5dYstjf5G0L6E
7aOh3Qjk1dS+h9joM+Xb/3ilTDSkL4CH0ieK/lVgGbPR7UQFHuhM9qp5ULPOy9uLfElsUz1La57K
fCTUeu/4FCY4agdsdudHhvHADBByPmDZm8adqWYrGAT8PhdXuq36lIHW54Wd9GAnrI3CWJt87gsl
EySMM0vGVdElP8M4bxytklIbsGU3qjRx0N3+pdz9+/uycxUhSD7M0qqT42qFCuAPwQCJF1L0oAsw
Z8SpBfDUiR2pUK1KIWL8T2u5u44OyyWQrv8gDvu4M/L+M7LrzmCmLbNohDlNAUskO63TxLYpto6W
PE87A2A6WFIkptMU3yIu7CvHabADFlI2TnMXo6bSlpc6+gWVYndA3u8zjsfnRIIqY3rAxhnnIGIC
s2+IHWrRo9wIYskDseUYUbaGrooCIHUaGLhJgM6Dd1b7e4h95mMxVkbUCJJ//Vhq+PtWK+/WGOsi
6KUolFoh+HlF7DC9zJu9IH/hmLDtvP/tXTFWpJ/EMdYMpD1zUOyn/bLT3ekwYr+tQfjM+0Ics8GC
YpEJvD0aYLR9MAnv9CQDzwPQZgRgRGt3iyJ7p8/GuT+2GG51WUwaTNT5lZzYEyp5+j0xbk7L4HlV
diMxW6RIIyYSYhnp8D9TiJF03Mb5bKX198fSmIwqXQjYN2fkOqEo2CixurnKLWNwXhFbEpeyOheK
CfE/bepTPnMhdGO/H84o1KJ0MduRa/aPnFvkaKHGGIhw0JAGVzpUfXaKveIWIlAGgug835du2z39
QYuGU1pgq+SNNIuZMCDI/ERpgXc6xmqkipiEeQIzSyOvFKMn6/Ikr07O85QaYzbyIgGeeHw82d/b
KJ62MOYD6DdARk0BpRsB7j/s011XjDxfzPtUTLABBIwMUFHwxf/3gStbS4Z5VwY0oEJfvZjQPEE/
gwAvIDof3dCO5x0/kuJ9LraaXE0qEE8UuQD45IDMHqCqQJCdwZhAUaHI3X+s+7C1ZFk1WtLXMCEz
eKvH9FXQzhYyuaffM0cr2GLy1HTGHA8lCeaoscsZzGz/Vct1xmJoXVnL04hrG9FfLa77IA/0O9MG
UCY6XFxqBk75gMXd1dtYimIdjktpDyNwYCsAoejdWRJ970iNcQC/LxB3P6ql6egFiGh4dB5cLWFM
SKglVttgTer4BpRzckidcGcE4XFc9D9fLmNCRtoAs2gpu/UUv47szB12wqtqU3bXrHc/10D87dZ0
xogkghzrYoj+RisLtgmAm2oe7NMayQuzWWp6XRAEYhAcCeNqtNYq10DylWzakp+/16pbefU+BNoi
f6KTE/Sw4MUdaVNpiRAzzsGvgTn56+QvruplvuCpsjP6Kiphf1AS4sUmBlNIiZK56qUGkofe/lUb
FQCtipRiCvixicQ7JxOcZLEe5XUzFYFORt+YZE+fw9u6zL12Una9LgJRUBfPYz28VkZ0OMXaja3y
jEym3SeD3ff5bhh+zCTkuA+OLWJR73KMSWVzC4OnTAWIsDQ7rXYc3eI4KIOxRRMxKk0qcM+rGFAa
/ssmylvlyqBR76qME3WRRUorQQcmuteK11zl5Gq80qXBmJpk6kwrK8TQN2IMIQLF4DvdK2xdxfjD
rIBn3NhpeOCGdkJBJz7+f8RHBmNtWsEE+ISOiP0z0niPgoldymbKU0yrhr5JhtlpxfiWZPm3URsz
pyowQyCF304rI/2DJyoz7Ey80WNf3xQw0ZKE2Tfw5x7ysD0khfkcNcCflAzs2pg/rVmo3dNyOc+M
RVxKSW7l3QL7CltnL4af5MQ5LYGnmOxoPNbYhSmfoSb6BR03RuWJWlANgy2KM+XXf2C6eYdiyrLV
uIgDkEQwFTvvf5HHWwgx7NgHFbd1JfvhGb+Qz/NUJmNNCJmqucoQv//PX2SZM/l0u1cfbwCBj9Xe
HOxDn+Acel/cMBnLorXCPBTa8RmuBodEVBEV54/m5Davl5KOqgDYQSme9U+RpMRaDlPWNBiMq39q
3fNpldkWAN5FEWOVusjWG+o2CskyYTQ1EjGHk2KpouUgl2/WGJTfEtgaQ6HCl7VJSIKpaV/GuLyO
xHGXLyJHzLYrX8lhroro5aT1dIZxvXZFl4X4neHt3ghgnQwAvKiqenT0Kw9jAItjKWhVu/WEK90Z
L4Drjfmk762btADmjQ+WKzecx02dygeztZLJGGVTStq6p1RewvBFbka7T4kjmjlwKXiLzNtXuRLF
mOR0amsQSMJSwVtXe+sMay4OvLXom3+Q3m1q4JswtsXfCVjzFU20+LsIvJTEcrqYSwi1mZysZDC6
UQH3dihowv82eKLscoCsimbwZ1MnvFMxoZ4mxWJb55BotpldFZIzJ7wdaZ4IxvROVacTMdXzYKqE
q5KkZ53ICXR4Eui/r9RcSRZjXATowTQrmGQB5sTonzY/m8Zh9WEYg9o3wjTLHUpppnmdTMa+N0pH
sD5V5lxJYeI1bLbq/TAh7p6aL/0SLMtzrD+dPsgRSeLE82Tb50JJFK0ukX4ega32dOemfW56W3+Y
QKZbAcomDQSya0Hz2IF+/ixygYCk8HRiuysDElUZIM8WyIWYp2uFcQOEcqwShxo2OUZQvRY6eemX
/mmUgdkwxbjgTikru8s1IE5PGieX2LYdbz+A3QVql0LslQlLZP9E+hR7iUiwHdlO3PFKNduGeCWN
edh5WglqGGMlb77RA3FBLTbBPBmG8nqAhovugk1HbupP/+aHL72SyTxt1ejTru7SEAHcfWJ9E/Kr
TDuXanDlPoT1aBudeRDqSyV7Oa1h21HPSi7z3vVB1ceCoMj3/2j7suW4cabZJ2IEdxK3XLtbm21Z
i33D8DLmBu47n/5PSOMRDXEa+jTnRMydYlxNoFAoVGVl5otf/Wpqn0kMrZ5kO1VI3Kg51m3AHq65
EK2/e0o3lrk4EElpPJWFhPn0tHS65Fj3AOYmIgDKbl6+scLFgr7SMhPsvmyuc7RQtGLVxSh+qkAQ
QIdOrR/fjS4Jqd/kYH0VdV7231gb+1yUKKaobNcRFxF79bACEqtBs+FHBn8RedHubb4xxl5Fm9Cq
1O0wKytYVVpMPztJJ/8Yp+ouaerAbgvBmRRtH5c5pMoso8KCgSvJ6hyZalDiMh2wkghi+b8cfYtR
QVqaiZntP79J0mQrSwsc/ecMbENDIkTH7i/fiynuk1pzrJRWLqJgHjUoPN6BvwPEzyEOpic4dbt3
oPFiiQuoOpSjl4RxaDAJ3yV2uxmxHarhH5lquEKgKZkGwLAJrLIY8jrG/GOVL7JPXZo3sdWi99Ji
zvEU3UPGIwDl20jAQPmm2tR+VHuxyEVSM0WJJq66/w+bxxfYl2JqSruhmORqNGdY7iz5Y7pC6084
5yH6Ji5itlCks/oSe9cG5bEsgsLPAhsds6YI+neOh794Cl9vX9dcl+oI7t8jBwABogeojeSvIQkr
L0b9+yDwkf1j/bJjXLxUa+RNWYI5ePOu8+veZ8VaDFMrdwz0AS6NYI1vxWFyP0q/WOWiZNkSC/N9
PebuLOW6m6xLSxvXIMo1PLfL6KCuxmdKYuOGUlUAehOceZMLLyQyhwy8yjb4Twq3lFq/UB4pycK1
0xzB0oochwsvtKFEb2w4TnJZox3JaBOeUcbvvQhe1pOLL4ijkEKRwBemgD/OmmdvMqFGYRQO7e/P
f9Wuv5iQLsabFfzxPGwVNUutGHoD2TwoxdcLuwvNRvBg2L9DNzY472iNWRoh0M2iiB0yCoHffVw2
aC/k6d191m2scR6hyEZlL9ZooREPznSofbhNOBLQoKqPZkBPaUBFAjH7FbaNSc4zoARrFatiWBgC
MYJSdbXOrS90Z/QNd8VM3F9lmH4/v23CNeU8RKKzlkusBsQIsrscjSbt6kla4pR7sTeJMpN/sacr
qi2D15nwTK9rtJaKDZVo7GF/aRcPZZAE8eXMRkGN+z4UqpXt3nVgwfxtj8su51KZjG6dGSsKRPSY
sfRDC+Zv+4IhKQxVNOy6G0dMCOlpBApHGt9ObupayocGN1053o5g5W6/mHe9pwTFIQuI35o1pELb
0xtqpbtRZWOYLcQm57Psakw76Smq2OFy/TuqTDfiqPIvm/jykdzVt5AeQn4JSyD+Zrx4Htt8ZvIQ
PcOY07/KVjYfxu2gnsdyQ0pQckfDqrmpVnZo8BqlM63FQRqXKwlccbSuju86GC/fyF2AiqymdmqB
duI9bQrhinKhrW8wb9CMT7tXHhnecXSiAxuEfcvz4LUABqs0b5aUC20TaA3ksYCTomKFYcYQGeAj
m7nRfTa/hJGp5ag/PU6mHuDVd7WbN9a5KJeU9TBYrWwHGOeP5g9pdyvYuv3I/bJ1XExr63lucIUT
gEgYhOrvgXPtavRbgEjeAMcVbR/fYwYBfmP00TudZf+q/efz+LZyNQ3z0FjQvJPj6dQp1cOo5oFs
iIltBOtocSFlMMA1afVYR3Qi6RFqAn/904kEu4z/BqHh/Wj98mlcYLEzvVWzZRNYEs9ESv1GKh3R
93GRRRkHSq0Wx6DzR+lkBDQoMC1Ydf4AdSxAqcVoI8HtwDePIe8a96YFovhqrMJp6S9JAemGXPWI
an3+b6eA7yOrqWzNw4i17AMzrI1fqr8eVAhxVcavt6FLRX7JRZXZrlRaNWD2HStogi767M0oQWS9
cif4MpGXcAFkaZWoTW18mQxEh9kFmpcFzzm01QViAXsWLs5cQBYXTroh1mmx9mw0l2kwjYchaI7q
QSQ9sV9ufImLfOs4WaOq7eK1DOljeQmQk+wzygrizsBwPTL6wjf0mgRLybcAm2Jo51nGUr7nlnst
C/TnvcN3kC0op/W9glsOM56s8lDFTuR3J3b1VCdIErnZvRQmHrq7S0DCN3V3BU7K06z1mTHmapxA
RA2jGp2rfY/vMgjRYL6f3XhmIB/s+VJY/RMkZ3xPuY/w5Z2C+2FTt34zQmW/lrtxJLYGm1SQ1LSk
SsW+8YotbRfGBiYVXfMnYwMEqNGzjn3jNKsQXy66B20ujUm1GlyLA17R6pV+IhDduJgrjPBWR9Ub
jKOYDU20m1zIUQpSg4cW7ltJl5ZVOLFNnS4Sov8EFwXPudaNam9Lw1N29kdn/s0MNuzmORNy+EaL
pcgDuEoQSlNwKy3TUa+FvRyBS/KtFHXGHHmcoqD0DgC2yBb7+8YhLaNak5hd6yxg1wWEg9eDfamd
UCpTD6L0UuSEhEtb1rzu1JJd68NpDWKUCTAEDAAxu/TEWhZPhY0zW8U/aO1obtUogm/Ykjw4ilRo
7kSagJD2kigGdEHKJshs20NkvyjKyTF6+QLzvTfdal7H2vpznef7sbbDntDZqdfua4NWn5OU42fw
GXRe11reasUeIOU3GDIVTrEJXJvnZovxqILGIBbrvZOCu65t6bpmEB3PDJ6uLIH+RTMwBiPDvCmz
h7YUTVDsvhc3BrjsoOi6LgFSIw2bZfgpk2p2+p4G6mCDaMWufliSzGAN9sfzSclukrCxyiUJbRLP
c77glVrE6LREXenUmhYqeXxda4NbZ2OomFrj1iu4l89b3vf3f0xDgPfP01U0ihRD4++5LLbql4Wf
oBDNYtOiX77hfO26zMYed5rBNxfXINl7nvjXEOPTqy7QHczn+W0YufOX//h93HmOTfCIqIQ12B8V
SLxiFjBcAvC1O2xESkijy66MV+d583Xs6zexaqoiu1cKXGHDiaEv9Tv6yODCBK+Df+DCT89ikWji
fv63scw9R8y6zzuNldzHYPk1e0MH3HfsM6VX+kmFCqube83Df1xbLlWgKgbQtBa+w9g8N+U/5F5Y
XEXECvOEtzm3ulyC0E/rosgJiHzT++RDHZS32oHRbFIP4+xfeqe8V8EOQz9qoHqKnfeOHW3WmEsY
elvTpmnE7rJ810Ab9plu7C1Vln1HsmxLIVA61/mZBSP/XXsn8+1qYlo2atxSHVB6V5xSG13BTu6f
yhdz3Mp2JRLCrv+7gmRcYvV8NjPrvLGEtPuSherD76/jFtKY5EGJCcypV5ZjOUBHmH+jIyyMkD2h
IxJf2Jnd7wLbNlTrIRGD65MLs4ilWtdJ79q/fbQLMWRDsWzD1mTubBRaXGapgeaJ1aT5lZnkUBdD
QbzUJGeY08gn5fowVkC70DIJS5pZgsC+f1g2P4Db0limco+KARp9T1S/pbcen2bM4wNciAbsoURs
9I50jNo6FfS8RanU7lW6+QHcJkuWBVqLFBO9E9RZGpVcmtNtWlWepujeXNZOqQrGzPfyecXSZYso
qFBa/PZCsrNQqsWSgth+LJDLl7OfLI/vOCmaCiVVUzYI/uMiPOqP7Qxx8hSyPXHqgu/zoMQIssop
/8liLMTEfYFFdkPxUW9rkYvs8qyvutXMUjBYt/TICk1o3ZqfGQBkgfytaNt2PXdrj/Nc9CYWbR2Q
24/qr2S4pcbXtlfdjJzK/KSamjOrnWPNnwVfuZflb61y7lpPZtzKKkLCO14Ue1nk1hbnmYYZTelQ
AwHZUE8P40NnuQwUp5aXbL5G9eLh4n2vza1RLrOU82UGCx4Qi5GB/csOEnBhuUiqbrdIsrXChbgu
qf5+bE6uTXz9NB+f3KXygev38J3xqTwYyLXs2qtDw+1u6lDU+9w7hi8/weQzyqmb9E7tkjKU4sIh
w3Vqps74H/3F5BXqli6LtYy+7wW6dztuv4jLIZtpNcmaIrA8++aWo/AtNG2iBeRCTNU0TZvIoLdJ
NdCxRwNIzMCPbgowC7v94u1XcXGlX7oIHCi29Ofj7ZlqFBMD75xR2FrkIgseVs0sRxpuBIx92pJf
B1WIiw/Rkym7yp642biXaGwtclHFKOpktNEXDy1I5OaTfWMqoCwcFt9Wje/nI5jIFBdUhnLuS6gp
oy0mV55MQ1oSN23vEmsS3Oy7acz2o7hIUgIDMrR99TwD9b+loecjpSlz4WSKq9UES4wU1DLwq/pN
bAjJ689fb+bTdbR5Mpm2MaoliNOQpzBph9/QvNZhinGidvDuM2mzdk9ru7E21tKYz0qEfvDXyS8+
1bdW7GCuEjCJX4pfBbU7QC9RVFQQWuUCCG3yucp0MCQ8jSIx9Ch4fjpIpZpeVn0g4Xr1htN2/kY1
n87/5lPjsoQUbo8I+QrzKFYFYH7w7zkKhOL+fPcaxppqbaQWYdk0w19N1fch0dLcz7Mu1Jexc021
GA5DM45epj6NYLeVOzeW6qwruViN2TPG6mKUJh+ThLZDVi2QMXnr9CkR0sAIovkTFehmXfReL0rU
csAV6VpOeqDlVX9ogFbBJO/COtbUVXNRrBU5OReHpr7q+kUHM8FvzMN/bk1unZwLRaDR6euFVUzX
Brk/hDamgI1Kr6M3AOOPjxQr0AjurCe+q82iGoamzqs9ZaGyXq9kdeoOQheigoMguzGfoAkbKzTK
69G0kLhZqDmCNvlLWyyNS5GNa9186rXxikQp0E76p0i3f0WTcljl+mi15TUtiw+kaS5rtf7RRXXi
T53layr12kzvnATvOFGU3nv+bDaBHx7qVogOKXaX/Q0X75Bi5ncF1GRc8im6nBdn8pJD604QUrOc
Rtg0Enj501JulkrXGz3KoW4NMmkXgnde4au2D06qO1bag7jLfw84vKKptI5Up1n3xKZTH581/dCn
IqGNQTfRM0VwM/HMoUMxA+wpI7pR60btiJM275G13W4gF9OyXp+UZcSFPkantPixRo9ddzVXwpqh
aKe4rIgOYJXvF1yAXfowrp0zSwAPqLd9kYF9PHYMCtXOHIq+n2YNUMUeatOqULNdcFeoXHwaqEHm
hRKQ5bKxuv8HcozbheXCU6LpKA1VCQjFunt9uu2j+/OZmOi65fk740mFRGcPvtDnsd/OpRaj3JA9
yHR7rQN3PNkixITouHOZkqIuUG2oMC5WVLlXNYunN1dTD7QzvcxlnPpemDgJTgBP5Sl1BhR9279r
djfz8WUqpApO4lR6lyJis2288Kmh29EUgb0AwCjWx9TmD5kXeRH6tO7qsxFjQD6jv2Y4kHC6mXnE
mfSCJ/xUkQ8sdQz3HKrVlXGVuuY4/uoHTK/1EwbGNIwc/Tcf0rhHmLqSIqesa0sOMvKE6bpxP8XO
f8QTbZeXCzeNQsZVbY0yXD4C8lk5+hPpLOgwbSwvBAWEubAqWlUu8Ayluta018rQ/ppTZ0wdAppn
4tjXODin5ANIVjCnD9y+6UENCBN6doyisE5dw7cxPq+BrEfsZYJXFK+j2qrWEls6CBXlbPWnuXY6
iGPb5udpEA1lC1IyjYtC0/y7gPA3a5m2pGAtoxdWqHqW+SD+NEGKxFN+Nm3dqPbEzqsUZOqHhIA9
JhENSIvWjwtDfRkpfVqj+EJWxZUXzFmSo5Rf0F4kFix6hfKcnnkpoYT/PIjwvzZDBB/F83nKGFQu
pxwrVy8Pq06DfADhT3RlCFWJBT7B03l29VjWWQZ2EXoEAwbDvOWuhac8rg39cjl0eng+yghCOE/h
GeuxqqYze17TLwWqZbaQYH3/YWaoYAMAsTPhEeW9veZaSXHGO3/xp9VJVGeiDvsy4kLqJddc5u+p
h2mcU/yY34hGgfad/sU+W/FNGkrtUYaENS6NYbzrTQxRf2+Mw/lF3G1ha+qLDS5Um9iyau3SOKTH
/lisf4oKSl47Cu6GfXd8scdF6qgtLBVyNnGYV6qjZZ9bGzWsET37TvbOf9p+hH6xxEVoqe6Xvqhj
gPra6V6XMxesh85oGm5uf0ym+Xje2r8c6Rdz7MM3m5UlHQWy5zcd5jO5Ah6NLIEXo1n/JUt7scYF
4FIpJ9WqcapZlpYe5AH96tzVUwzJ/M7SlFIgZvYvzY0Xo1ztrLCTrujsDmpm5bVErSCeiKtZDwgx
rhwpV5jh8g0Q+Nn15/NrKzoHXFwu87JoMTcJicuqCzuqe/rUuPa4ChxGdBZ4LDl0S1uJjIgo74Fk
Cj6Kx5Kn0SDXUYyWBjVzT9elu24q7iclEvklO1Cv079/No2HksdJRIs+B4ZD7oxvQMf8SC0F52A0
JTexrcTLiHFTa9MniDv5pl56S5dbTtWYJ21R1yBDBBQ97vcvipdfxIWculqyHDpMrLbGqnkYdGeq
dK0/edPoikHE/1Krf7HHVmhzMmlb2+mUYVt/M8gUYBCkzrPk9BuQvfvvwRd7XOCJ6qGKhwYVpCfI
aYOQChKx5q1UCaLV5OJO0ehq0y54O5GDHc7HJrT8+aSAGOotNMaC6M3zleWrZTU2QaWqqJe7XO0m
v1r7wcH03LfIzlXBDS+KqTxhmV5StRwZsoLtHJuseh47ZJNVouK26DhyMaZXJc3oCEoiavujUxBT
26+kXUQfJNgsHmi+ZnSI8hGlTPZB7Fn0XMp8I52RyBpz1I3jzx3I+ae1l57g80/AhTzUMXfkL559
UA96KUgmBN7Bg8wjrUt1uiJfscBaU5XxJa3qiyVeL0lsClZSsF2vwOR6tGZthTMmzcEI+HEGfubi
8fy1IwocPHZ8BntdORRwv1XvR4cS+4DWkaes4OOgs7cWOnXmHsJ27Rgaln7bk8rL+hwTLbNgYUUH
gSco65IVumExPvd3O4K9pZnXiFvtQltcQBlNOusqkwsfG/B6Pycyw1vDF8tTztxOvIJ3tNZrqzNN
bXPWvd44TuptmV31y/cqWp3z2ym4CHkoeV3rQ23nKHe3mMhu24tc/3XegCh/4LHjAEqOi8KIMlj+
sOB0zw4DubVO/YaSkuBzeBS50igVzSYYs/PKlwcgpHQBJOjpxXZmc3hNboK+k52NyPdikLA5Ur40
ntJ139JJe6haelBK6680Ha56sEk5lV3fjqZyoS7Vw6D195CxKbzIKK6bwb7Su+RWmvRASUe/rI3b
uqZ+rSvh2rd+MkSjAyWIL4plBENfX0V1dVXEmE4kymEabXcoSvbWUg8lyS5Trbio2ynIFlv3ulFz
pdJ6iAs1bKYpRw2m/H5+TwVxhke0a6SPLOCYwAmf3k3Whya7XEQSEaKN5NKhkWZyLcWImm1uOw3R
3eZdVP2bRx4PNQcRb2PH78QHCS4dwmU/stlEelWgftz5UG2wgaRNvHx+7DzFLf0yrBQqONeiLeLi
VT2j9F4SrJ+pX7Trrar8FYluG8HFxiPnVQ2a282IxndMKmcgiVcvxzb6pRkieILoW7gXVqJL6JxY
4H5Lm1+anHuT8qBbQjpR9q+cO9dcrmOXybiAFAl5AYvw0b1+xfDWncvSOReH0VnscMIgZh5j8E3U
ezofJYnMQ5yUXJMMyp6uerj4WoJWvn2sfoDcAeQtk1hw8+ySwhyXBFEqa4opSww+8EW37uI5qESB
8nyiABvsTGwSrVbS6iinuJ4jhMmL32IYa5gSqPTYmGwTZatnYwYMcjHDHJYiT6OmCvvsa6t8m4UJ
B5tc+FcXgQH2AzZfpGvp0A1Ln4XtkuLJrZZOldr3eQwYo6ZipMwqw14tvmbFBN5yHU/y82F3d5Du
n4gF+1wUiYZG0qQG2CP14+h1aljYF2OCEjModlmFo9DdPPXHOMg9+UHEXCHyGC6gLJgXLPMGN6uS
B4OKq03HTG3+5fwXinaQJUabBdbmeV20ycY8sqFedlLqFavunjchPGlcNNHKXCWZ/QSc0E/r3z0u
9ux9Ezro7LMXW8ZFlWlJ9UGvsGyMI6ZQr8ogC+iFdoIUGD0Jo4jAGo98Asg4h0wd6oiTO/nzZRnM
h9EFQuNSbOts9CfyU8K82aq8i0uzG9soMAnE62W/l7+XU+G003tYdjZO/7SfG0PRQOR+YF2BHaCL
8MF7Ps/HZ3ExhIzQUMtVEHT/76BhwYniEU5rVyxK3uHDynJ07Wryx/ZuMD/+N3fnsUk0T1QzX+CA
2aUMiQN1BmrE9oxQD4z5DRMtzJ/PhMinELbZLVNpxklPGAQUlfMu7C8YCEo89CUIFDwncaLqyWpL
DfCzZeZWFblsplLgeKLt4eIEWQxa6VIZh1qd3OctdLCbHxhsE+C4zmYd8DcuPnSFYhWZjj60Th9w
H3stBX9A+qAaB8iTHox2EtwhZ5+WROYxREqakclo0dnoolsQb/n9+Culi7+0pTtGn877nmAFXwGG
2jGWymqClhhohuoFMUm9xHtTkOn+C4rg78oiPonLM6IIcHBdRZ7Ban1M+LD+8Twhpxxsj4Jf5Sgz
hJoYQyDYOx4w1FV5SVH8L8Pczty4PBECFa6mhxoMZA+Th2UWATReLaim2ZYM9ihCdItofIJjWFmm
ZCu4LRvZuq7z7kgJxtLayRSt6avjxRlif9+c4sY2qDFpdRZqdpM4uaJ9mvNBdBG/uqw4I+xrN0YG
jBCrZCkLNBKVYP7ZhXmYH/VAThxxp3z3gxRNxRwPAWMnj72IO9JGUQwAPDjgofLSY957Ge7Ou/vr
9hP7oI0RbtXKsgL1sAFNStZ+ig+mazBAbooLWGNjEXdFIOToeBVuOZPcGqrarCpTbIF75xSdqm/o
/4fdXeRZdyiw+N1l6UOiB0AP5UjvDO/85+4vqWmpls2YavknREz10kqXEbTw9Xpdy7U7SyIq6z0T
NuaQLUVRZAs8q5yHxKnUl7lmBv2M19CKOfSqFqWcr58pWEIbIHHsnSUbNk/kCkXfjEbVCHJaWb7Q
CtOPht5vVgWzLdXDQrvvtmRLnzUJjJ3xHLvDhJ8DjUTXUPVFgCB5FVCefooOwkKMhKKcyO1mPeS6
gjEi5PfIpOBL7mqgTCYvjjyiSpD+1UaF6BDuLrFlIzPEFBYG3LiMG0QSSkEnYEpHEHcPswNO3sp0
zS8QMYe4U1VcjY2zPIheantua2+scnerBEwEKmFZHmZHzEqF/YFlCe+AELP13JjhLldSrYNOoPMd
6mN9kRA71BMadkMqItljN8wfSc8fdiz+8V4UWjrps2EGZezbIcROMPqVziHjb648tXdEx35302xD
xrSgzYaHuXNRtGBmrK0FfmKVnjLbnlkJ+KlFFtjfN7EZJCaLtU6tFaj5+I0U2ucmI97/Hj9soqBe
amiGovCzlZq2ENqbxMRspXlV90MAHbr78yZeE8uxjXmxwfeul3ZYi6pD2Ncaz/bNK+tm8RM3PY2H
9aI9xEdlccZTfR9BxgIsNIIPZKf1lVdsjLP7b7OGxKjI2jYJCDvL4doGe3JlYkBOX4LzH7kbNDZm
uPQn7pNO62IUBSrjGoK0YZwcrBZCyOvJXoibWcXhvL3ds7uxxzlf2+R1TE1oPY/DRUsXgF/t6cto
NZ/X9aCD2UKDMy7jGPvnzb5+t3N7ybkkQbspSyRUAenl5K+e6VZhfKeEVlgF+U0iSMtFe8dFYi0q
1WmYFjsAb4hrrvYPDeRoE81DwUe9Sse5j+KqKu2kVxrRk/xJxnpGMASrqwvy6+sfxTE7sHnK2k1v
RNQOr97unFUu6FerXGgmxVK2ZIgdIjefW0N3KP0rA8rh/BeKFpKL9LTO6jGZ4S25Ci2ICjWJYnWJ
af9Hp+QivZYXEwDvMPN8oeThAFkk8YUi2C6+Uy0tCTUUc7KCNsPEbZ9fzt1yjDrzY1fbx0RpBIsn
2CeeDU1h2q2tJplBFOW/rLW+iukY5E11ShNVsICi48W3qc2isNHhRKjsg/RbfMhPaWh9ZcSDBZB8
ogtsP+l6CSJ8p7qlhpFpI/ar8ycffHkgfFc/NMB9szTA+KAcz3shiw1nQjHfs64GkDguEUJxm+aP
ujZ8nIzi03kTAkfnm9GLUo2lbax4YZQRdUcb/bshJtcmaMLPGxLuFBczdGuOsyhmsWlDamZhzFzz
reQkvsdETs9Fiymd8kjVUyuYSuWr1Uc3pq47a69d6lVyKJP/eJ/xHelVzVS8LJAXWB24/0vpOx2S
67JPHVDIeYk5+H2SCNlK2CV5zkG4+NEPRqnoK3ZvOUWh5sWnFAqHFYg+Geu0aJxd5P18l7pWZqjx
qWxFUaZF0d5PPOJb7uyybg/xiACiyGLs648zNIKUEc9fHpdO7bRkjw0zKAb9e67YYTZanrRWaA1n
y5HUk7NG+efzXroXupCesmqFJusoWfyZ/IyV1MtZh9DVKjqKdI2zShChku+tafHPW3oaBOQ/b2uK
7e0mz7KlpcokE5Gr881TiyHBq/QaMpUIKRiK+6TfpJf2zeKpznJQvghM77nN1jSXC+VVNcZqzW63
+8k3gvSkXM/Q4sFXu2/AoOyFmK01LgMqorxEJW21obigBLHsT6F8r3UeDWxvPpXXg/1pvhJrILyu
ryFb2JplP2uzvkViSEsBya2w9bpfymMG6QUv9W1Pvo1uI4xtPCOn2ithN2PXh0ATBM81COp7nOEl
7dKlbDACHAMsP3ngKcGemp6RuNMH5VORgq4kdiFI5Fo/z+/rXsQjG8NchF2IsZZTLZtBJ9sIOVdm
jqdcHDtl9FMqH87b2g3nW2NceI2UGIjBQoey2XTxxCcGyHL2q19ACs+KliLG+10n2nwbCxab3cz1
mZaxmVuBsuSzk5jT5zJfDV82akExY99vNpa4mDrpWm6lGFhF62sFY5nyeYe5DELHYr6Zvdt+s6L8
q4+SwcwxJWAFdK6+ohtxNGbNF+yayAYX32StWPS8gouwWl8UxheFPx56J/lGwh5za9En4fjtbqx5
WU4esqyiHRrJBU5DNPslqNGTWxzBG5DxLqidiBdR4Cd87Y12fZGrEWpvS3Zq7NHJc8wKNIKbafeB
vt0qLqStqUS0VkJiZt2Un8sPy7VxQfLP6/c8bDw2RjLGR9RrURJWD/mtdRTexHs16K19LsTgnOfJ
oMBHaez/nlKNlb/nE97z7Noa48JKnMtKVqzobqNL6zwNh0k/JPlqHYWTVKLN42LKYgMGF2XIoXqo
pukuJhEqt7mbD41nOotX+o3qL4d3RRaUo1SwWFmQ5OOOBEnkPifQKMDUMd4PNoTUh+xDa1Yin3mF
wmD30cYOd99nzdSMPUU6Q+PqF2KZT9Q5nMjoJ3Jxm8bUM5TFbfXCxzCZJzj2u/6ysc1d+BMuSijI
DiymMdm039QiCqT3RAd+9xLamOKOhjaPgxWjnxEsVeVag+EsKmjvrUBPvi694E2x6y8bW/wxmEu1
ShPLDOwpDmID2LQywiBEGp5fPhbxX2VqNmRWQGCn2xafiEa0XcxSy6wgseXPUj8/FkQPkT+5KP1/
tbQuHGkSSo3otbn7dRuz3JXXyK3V1QkcU8svpwZDFZAw682H89+mGiIz3H1n28Mkt8AghYQ09+iY
BPFK1Atal+RorctlmrSdP8+tFZr6+MvIxsuybb+17fpj1otPutn8hOJG7OqzfIol66Nk0U/QBwfP
XT/fWytIZLRmcYql/D7JgFzn5SGfAI2MIjv1VTIG3UQmt1jo6vaVnR/VWS5du5YWDxIwkzOCWd0n
qH6bdSI79dwfswgwkVK3QtCj/NDpEA5RljuzrBtuT23ZG4o4c1stvpTJAsHpfgXaaL6faFH7Y95G
3xA4o+Ncggl4giaQnPzUQDRQ08bpsm+mdB8XMnQpm1BtvuSWdMzUowy5SLW401GObyGpKC/KY2Jp
udOoZu3Ko/V1BXg1V+2fi3EbV/rFSkGdphxNuS/dWV8aP6o0t0xWsBMnx1mur6uioY5eX1XDrVbn
h7ZN3XJKHCP6oK7Z5GhF4an6X3PW3ujRjZEbP6L6Tk1CZLLOIn8gxSNdtCNppxNo7sMC/Gnl2K5O
a7VOSW9pftGa5mUT2x87SQ+JftdOAK7hvqDu0vSY/1+cvtYOVW2DCeS26EBAVVk3MsLREn23YwUz
BYvTJItPx89pXTmjnoLjbnTZswtT/L4haU68rIckWS5SawqgSOfGCubf19pFN8pVgCvWE5BakcWV
cPpJlV+nRRE7jZWXTkJ7Jy9+mZXxQVMMJ+rsB2oZjp7on41U/5ACjTMpSrCUFga/vyVtEhj5J9lM
Lso8v1Hp7MaAb9k0c9Z4cIzMelim6KgX/d2oSl8KdTyM+npNerxIxwI6qvJRJ5Vfq4+T/pi2+NGQ
cVSNxc+SxuvNxJEn+XrMtGNmpxdJqQEFZ3sLUvai/7mWg2PPhpNl3TGTU8eEQbuVHCgYuOg94X9d
HGUAGbZML+Yid6kpO7Jqu1U+34wr2GYlw5nA95YNSSg3eO1gDAXwu2NsTFe93X2mXXXMOnq5GOMp
ielxNLNHaaq+2l15i3mIRxQrPFDAh5DxvKgk66tR3EzUxK8cfFqlD10lfTPq5URH45MhmQ9ZFh3S
VP04951nj23YyXnq4OH1WOrJD0BEvTRdr7tSDRNCb5e8rg9SJi0OyLMuMhPevBhkPEISVjSFvR9c
dAt3n4omMw/9y6e1NuQeiVJVXa/TfV7dRCJA9G5KC25YvNotU7P5J7s+5lTX5gHvPPptGR8qIur4
795oGwPcxU0jTQZvFW4ZzI5ftnF2Vy7STaZ0FELimuG00fz9fEzeLbSQjUXuuoYjZzROCiuoiWNi
uDZcE4fpXuHtmKw+QNf0oAqRkqJ15C7uLCvUksimia2iiBEXlXAEZ/ce3XwWd12nC52aKsuAG891
9KsjEC3QJTm1U4Ee9dhCcrlur1rTxsPVepiG8tB3TSBl9eCsc9SHUCs86YVOLhNKP+hj8tMkyoey
x3Fwzq//rtNufieX8PbmCuIkllY09Ydy+TFYnwZRo/IJv/YqpwAnLHTpDWB/eIBlNxO7IxJsGIrD
+kJgB/tiHOxj56WfWQGP+suF9Pn8d+2v/z82eZhlJvcSmRob6hyn+KAcntvX71Fg0TRARsHXrKEx
bxOd2+cqyQkkw6XnrgYIe+503Js3o2+i42V5/Rd6JQL+7D3aUesx0TVVLaKCfvrP8sCqJZFJyroM
rVtW0aLBIP01Zi4Kvi6g70FXn+QL6k64hhRX1DDdOTh/2OYOTprmVLYVpLhT9KAmuZMkt+f3ba/W
8ocFbkG7keQAZ7Ul1FbkX/AVzNjWD+tp/T/SrmRJbhxZfhHNuIAgeeWaWy2qklQtXWitHjX3fefX
P0dppsVE0hJqvYNOZaZIgIFAIMLD3VtexZijWywp+3ybveTcf1HSfqwaWGtV1U7JRYk1l6apbXQn
zaz9dpVt0kJCDkQ+ekJdwVpFu8mi8abQEy+mMUsprHdeJXnNo2KzkVtidxcFPds/Wls8VMwWdH0W
oTuvqQxGQyCwyfurRas0WiA5EUxdOHiaMn4zlu4o1SByL7r24/0F3la1YUzXQHCD8GShSHi9Pitf
zB6YIbTXk/gcr6AG7LR6sQ0Sgdp0LP2mw1tpUb7ft7rjQsws6jAGpTqOCPfKTdXc0gwTsZeNs/1b
4ezbb3htjLsxV5LOfaZlZVBmnxRFs7VKEoTo3U8GrltLA/6Hgs/jehfDmObpoI1QyMmK5pQk5urW
qaw4YVqek2x9ub97txcCcGKajucf+gJAXPHnL9eLrqpKjN3XlVMno9PVum121LtvZm/bFIKCsQFc
uqHw36iG5kahSsxM9W1tXsOaOvcN7K6DgLxURU8FT1lu1yptQZamV1DXMKVPUdy62gxZ+mgVPMt3
nU3BIiAEL6uQSOT2S5JDqY1jzCr8Jg/JTsjCBzI03cTBoeoNsmjOp1CpB9Ah/nv4+05ydm2LfcVN
gLIKqIPGGfgElScmi2iM7/RUyxMetXgBOLEnqr/dXtvMILYTp1eWTb5AFaEj1Voaji4Tl1AOSTD5
1K/F2tgiO9ypjclSTdqYlAFT6tX97sF8np77s/XJwpT5dAGkzzEfi7P50LytghvuHezMh+DtGrmo
2KlFr08VbDNQLebNEfYbpz+PDvonj+XreJjB/xdQX0VSJB8qkIF9XZ/vH47bMSUN+ww9BMAqLcO4
6TdWqkbWfMgxDOWTk+ZWQf1WHsLnDC3V7GPpJU/Vm/xBOwqs3pbmmFVDUwk1FEakf+1O49SZjdTh
0P9oqgJ6+9SfmmPlR77I1q3I0vsKf9ribvaiMsZ5zWFrcfKjdMgelz/Z9Uo123DaM/7Vnlpjn5dL
fLLc4YT5hG/SsfkGLKCwS8a86eaLb9bN3fO1CjAWuILYF59ZrReCdZY3ntCHCCLXEly6+xFpY42r
pUFbapq1GdagE+my8Ugw7AQd1PEqvwya34p/G2tcnFU02ejXFdZ6lzXKc1eK7N5u37Gp+QMV4TjZ
4eC3UoXYA4HGBqG4UK9dqM4rM89IA6qz1/HCMiaWHuZ2doQSQxAh5Ra47N6n29rjImA6j8ZM9Pfl
vZfp7ejrjEk+Iyi99kEXHJC9m16FkrWCAwJBXcLtpRaNjQbSMwwC9Wpma7VmxwloinvTIaugRL93
PW5M6ZwCVEilwUhKiK/nxehI7cfEAElz9e3+7gnWo3OJmEGzZkKp2vS77LWDvp9h2eCnRSmh9+8b
Eq2GC+c6SkS0SfCeJxSPSrMFwfTHXJG8+1bYt77xvZ+fh09nZQkPLzmtwR8VZ6eiIpkNaI2op7B7
v2+/DOdxvdGP+my+PwoUyN6h4v6GUTcc3viDLrgGdr+PhlEVVYP+CuVzJCDiiGySvgxUs/fDNanc
SJ1DN5lHvB8nZRbs395zAPptMqACFHJpfPUqXUeJdq0CeVkTyj9FhQzWn6uHdjZsDNrZtP6d2LQ1
yLkF6AMHedTBrskioezl7viWBLOjnypfOqov971j/8NtlseFJh3affFSAfQVreRPpZMV8L/ieV4N
sTcMiVOH5IzC09tSSh+ssjitYyEiAtt10M0v4FyHhvIazk2G+XjdU5vsIdI1AeiWRaCbI2DJ7GFg
UsyUsIO4SQiVRZenNR1xqwKEpR+YsK1x6gMRgeBO05nI6sYO89yNHegYhuAugB0KzNXz5EhP2SF9
Cr+YF/Q2vOhI7R4M167mZb7xvIi+5O4+bqxz97W8lL0s0aEM6r8WB7P+Lso6XhVIn03LVhymqruI
QLg7VZ3rFXO3dtHolpH0WHHnrb6CZjubzQxd8nH0FIhRstoOpPI8Eexypzh3bZe7c1Ae13tcBj/u
b+AxXAOT6i5T55Bdlp4MUMCUBOFasL/85RMDjjZigNfw5yL5W+3QOlABmhAcx91M4edH5C+feZg7
CG1CG6/3R3fxqIOyORDBQXWsXFyxYhQW84o7Z0Pnoo2Z6kMFxSvDT7STkTy2qeGW6BhNY+mU6IYI
lic4ifxlBOqCKi9y0ONNzntO6cxIaguvesgcvNmP5GAcoSEDQXL2Ce/bVkW2uTijdNWo5i18Na/s
pXbSY3yxLvMfcUC+Vufk0YBIn/XY+coJ7Tj6EXhbDDNPrvVh1O3mAow5kHdCmAjb3Xu7z0WmRbM6
qwsnZLg4P6qXeZjzAfjGCuihDAoBcGr/U2sm8JroxWh8FhqD2qdrMhwa9OKceOwAiiZT6iVx9TZJ
jJwkl4VzCPv+jFk+CMsRjfJI82EoyxKZLyp3jvkBRAWH5ANIJRLVZsXm5WC+aB/vf+bdhwT89R+L
nEMv4ESIBgWfuXVlp3vpcHwIXkxMwEAWa5nv7+lPa9z12U4TIOA16HCYQ2v1E2Q7PcnJ6GEFJyAY
XRIId8pftU9i39kLR5osY4TRlE1V5tPuXF1y1QDe14ein2Mof8Zdbwu2cu/lixSL6Kh3abrOl7us
ONY6bUh+FG1+qvf8ipDUbtFma4v7bFanR5jZha0+cvPj6qKLqxxQVob+zI8xazESbddVtja5j5c3
1bjOkWlCFLQH9TR0HSFf7KKBh2EBJ/LnUhCChIvkQpA+LWMVVjPeL9rLwhzmkniSl2kvFDf0Lynk
7Z2/7RK5AJOVitYYPVSIyQOrhSngvgf7p/5Abc2Rf2V2XbhGLgmKzKmezARijvSdez9Z3i3+o9X1
OxRHKJps18jO6CbtUtuqW+cxBhGcAlSaZf/QhADaTvaXo5gNSLhCLulJR6ts9YSJ3D/MvuaPT+sh
7RwD9NSlRztHfEfvHvXNOeSynU5XdbR7sKWV+jQDtFXkjcgz9x5Vmz3kFRrStpPrqQRnyOy3x4Gc
GY8YvXQY06mpqwSLm9pI5CrhLOMOyJ59PDQhUTw12FDl9cdLJaUv2zX6Qaj6g2RBPYHuQLEVO3Z1
r1l8RrHcGr/As7AfAFRM1ht42mFSgfMc0CfrWga2sd+jIN79jDr6dlgnXpM8Si3SEpOUmsmS5f6C
ebxgqD8NwFYNrtW8onkIcYiDljoGeTLHA3XJ0+Sqbv8QUwcIlYOe2snbdM49VFcVRwUXpVrY9GVO
MWxha1/SD8NbisKo0btyZBexXUcn+UV9iL+mXvSq/Gc4F2cZ/72tCW6JvbQKl8M/q+JOg9LH9axP
JtJiNXtKmgEg1FBzdEnFZ1OjytHi8VsR9V+lrldFXrt7QWHOF5upGSrlscQQECjHtAMHDaPw+dEz
K9Cah/aMEDW5u8yNKS50R32SRG0clkEoxf6YaNRW1/wSA8vSaoXdLABUTfSp0EuRTubuydwY5iJ4
U5hjIxMIrptRYxeNDFxc7vTzl0FIwL/rnxtLXORuiNwrcYbdJIEGUQ+8HUE4HtRndjlFmBdF51yk
GMt+PJ//ahuT3AEE6hWvj6rHB5SyY9Reih6sON1RkMeIrHAuWgLUUlUpkjRddVwWsulsIy90ehvT
zYDr/IqknWgzubhmRnJFyhAvnc4DRgzqkdOz/mg9MFrG5aC7ypMiKIvtVnKQ3AOugoxQhXb0dSSN
wOYJlTCQu7IG8s9s7Vckv3cDJ3SLVZValqEQPnD2Q7IOxbCgoP3fgwfNooMRhL/EdbaXYzMUjkaA
SqY6LwxBlJmOTS5DxGAGPVzydyL50vqRSkG6fBB4yl66hGFUy8A8m0rQhb3eQ6KOUwKu+CiAFFmP
9/c/UmQsX/o1KbI9RyEqeE4oalMgkuGOQBjpc9fOJAqa4vwuVoScMHRH42PyzvJghkzwQhA4920a
JkG5Hl1Lvv1rtihSSWEcB92S20Vd25JQ1JudKf5kE1C4/M8EF0zAowXQX2KA5Yp+SuIOY3qpG2V+
pn+d1b+tWPDh9k741hq3iZG0YIs1GgW9flmqB83yQiowsXu+tja4KBI1SmdW3W8xuL2zZd3bPc4P
qVKr1YQnUfBjxIl8KlHTm10JDNgYuohdSAoYDgV2KnLi5RcUL3bbvZvF8qNOzayvzWSEEfh/dN+Q
bYBttbfoRJ/XQPanS+EuZ80p3OjJuiQojRCoUIu6ZrtOqinwIVNh8B92VjdpfSZZStxJOoDVy4zX
USb7Upepguxl/6turLBfsbGSpmOSFFGV/JcoQbHn8/LUHM2zuP6y66QbU+zvG1NdnY4ritNg+Gz9
aPlikMIOrcQVhDAW5m9cZ2OFO3ht0i5SkqF9UMvEj+XGHgfpG4jVPwBXAqmqZw046K4sIIqmPiyK
+Tu4HwJZPIUYYMhBdLle5NBNYRqtICwt8/wUqV/LvHeaTrf7qhasdN8/flriKgZKnMyqlqR1MGou
SSO3CzPv/l7upV5EMxVdNiieJzyTDJ4mVdlNOIUaSoZq8scs/5kA45bOssALd5dCFN1ECqvrCv8y
MLIlKvBKCX2tfDCMR2kcBQb2L+yNBS54xVMsj5KkRQHoBn3zO2MBlr7nthTk3iBmAd4/VYDOaTLV
ZFQbufg1xxmE1bV3bk1yys7JiTGzs8RcLCWxvzTwFVFKMRAOYMi1x1nTCmbXfowCs3jOj7o/1X7o
op6cvap+eBaz890K86DeQDYGub0sujExQ5OCoMzC3EBpZBc9CoMwNx2lXHyc1SCO9fOomKtjrLnA
64XWua3Ncw3FFR0BKz22x+oUHge/fiQHcZKw6/0/l8lzkqwysHZSpYd+omefZKV+ki3Fj5f6LY5m
ASXmbj+HILUDck9XQcvGxXqzDXNalnh6jBCBfSC513nmqR3sDKkQm74pbOJLDfoCIqjE7snbGGZ/
38TkkspZvzBli8oa7UjCoG0sAqvv1ouIoeoYrgD/NuErtaHWpBUYEhh9HwnYJHb1gNe9rZ8UL0Ny
J1rSbub10xzfp5oleZDzhELbtk9tvZ1tRftWJJ+h52drZevXQjYZ5nE3N87GIBfyl0klEHEmEHk3
EjuyYpsiOVFBPKHTg5F8JmGwFqXgGOx+t41NLvhHRlaH2tKBIlNvDqo24kmufr4f/XdoF3HOQYdp
Ijs3DIUHlYYkUzM9L+Igb45sGnt1QbCPqpRvOdUKKXTzLJYa2/94P21yt7da5oZWqABmhspgN1KA
QS+bANBXKrakvJrFx/tr3E1JNkvkYmczSiTqM1nyIb9u1/pRNYApFwhb7OeSwK0CPKEq+g2gWtLT
LkoyvN9IMLoytTvb+KZfsg/GeextyVE/NondfHzvr3mr6i+v4Ebxs7f7K92NZiZKDQSkD9oNvLov
B3PNazMOkux1XgDQL15mKLTGi4jyhW3ZzWnYGOI8E3esTlSpTYKqrL9bSfZkyuWnpC1KoIiU70o/
vN5f2P5dayHjo+iwAcrLfcMOrD392uAB+S6I/ENBBlrWsv9LUngsEvPL02VYAgwa737+MV6l7YBJ
ihJZF3gdI/1dcAKoxL9+cMyo9em36hpbi9yGZq0+W1LX4cJrk09UKR/TqcwdwLNPUVsfi3r8UvTl
A23Nz3m1vg2k7wRp4F6s2f4A7nJqmhWVvzZNAhOAGCv/bpoCUsTdT4jbFBy8KpuPuyk7tHFaJc2M
VjREGtbjeqghymwrDrlIx7gXhE6RNb7WLzftuEbjhNc/OLKgYebMh/WxOban6SACauzFl83CeCHm
Grr2lrpgYYr0rc5Rl64eQJR1/wDshUwdm6aiFEUNk881TTnWynHF27+Rn6RlsatwcjMZg6HqB0k7
65aIPHZvTXgOgNoUrxvlBg/cdUqiDwR6HmyyVtZqW0UTfZYEt89evNpa4S6Cfl4qYAFRbYB0iOpq
EvUU2vvrGP6nV9Zv93dwN4XeGuNCiBypRdRp9PekGPeO09YY+56blEudpdmcTFRjjdnHDKGdd98F
y9mLUVsLXIoMzTzDjJjGjxzUR7qCByt0LQCvko61sQANEk237dZrNhb5wb0klqpJTqFdOznV5xnU
XqwVk7zUfuSNdnKpjuExuTQX8KkAESAqou8e6K11LgHLFX2o5ySHrzwwAhcI9z2x11brYNpOEDwE
zv/uSZuPNyaZafUDdDQjvFYb+WQMn4xy9e5/QIHv868BFIHXQlrxGuiKkxWVntFhlrzB9PXhvp3d
DI+qGILUNAJoIOGuFjIla1+qbRRIB3JSEQ0Vl0FwMqf12obV1rz4032Te9nB1iJ3l+CYoQqMMU9f
W+mpkD1rbDypCtLyudX8+6b2T/Vmdewgbr6VnA1Ei2jOioisIfBTII21BESOIbTGPGdjLTRSMsoF
nh0aPbJaJV79wDaU6Uk7zcFvgje2O8kFyEpp5j5v8TztvK4ATpbRvPfUHVwpaANSuSIWmv1TttlO
LkiuBavgd8sPNckrihbxZu66CQiY8aRGz+MGU98SY4xzIwa+kZpSUFsyJsoJGDLWFOJDmZG2fjia
Xyw6g/8OTC5jMhwM1Xqt2vKZ5GblV3oTHScpQvY5JJFfG6EAS7Z36YLh4H8/kH9kGnGmQ8DXioIw
fKvTz6llj/05H54t8xWExAJH3r0xKNoxLAvDhcvtfEgjWR3pEiO6jm6lnUrX6O3wODqjF8qPvSO5
udP+1ulBE0hRTVAY3rAOGXHazN3wPiIXHXrJQUv+MgOj2J5qGFR05/4id9e4MceFol4uyyQvuyqg
SWtDm8aOU0GDcNenNha40KOHyyoNJsJ2jSk2l1ipi87TMR3BiaGCXAZxSbCk/ZCwscgFIBMzlGRc
ZhQGfmOkddcaKkdofVIcxJuB/VSpl4zqqNa2YDFMgI0YXFYH1APFqzUf1GmC5bGAxr+ENvb4O3+Z
tN6UVhPV4aRxUY+bG9+URcm6yAh3tYOD2+zxeA59ZX3UQTbRrcTT59q+73y7sc3ASIUsI49QbxDy
tRKloHxZ4/92QTonPP7ogoifBHvlMEXDjYtRKBPYRB600ZNmJiASr2HrBwY4r93+3LmgJXwsfGkC
zEWwup184soi54eSEhdrY/WsZKr7s3mqnMyhCYP6HUqvdvIg/8OYjpIwLdz5eFd22d83VyJN1bAc
oxWuMcdOHj+p7Wj31vf7q9upvl0Z4e5B1PxVPEfw/CEBkzzIMHzKbkAR19VOfFIIDKFDAeQwijnX
a0mhpAz2N5gZLckJp7ckLAROuLdbWwtcBByaaVwSUI4E8/DHoEQ27pGwEVxb2u4yVBkYaNBQIKhz
Vwld6yS2ohzON7SLQ1MqQZ8tL1S3tjowM00TKsCt+qeaGYcsrKgtldNTldD/JOaCUFI0oBFT64s1
L1Bwh2gHkDmHYu5qO08kN5GpM1p55TYgT1WQWT5ISUWcPi7VQwyeEZuWySGZQszp1kNoJ9UCVhVL
bk9lH1penoNQKCzC1/vusTeUQlVMSVkmgDYASXH+MU6z1C9W3eDyVHyIj3ya/eKx9MNj444eG8/I
ju0jaGVdyxWNy++45pVpbrMTw+iX0UDhz+gUUHQRhxSGE6cfJBrIBSDT/UPd/Ma1fWWTe132Wi3n
lYrEhATtcXmoHMnJ0ScvXwCfc0Wjj3sTyWhwUTbZaRDU4Lg7FcRXMWhmQS4HyJQfS0HnMIOZDjoM
1kOezvJXgjT4KILy7112FOZYzwsgnBv0dygVZT5OTfMe0joEFzt0hy8/1E7U0BFp8uwFbUoVMDBC
WhsMCzxiJEukerT0pUKbq/TrzHKz4oWCxNOK5j/CvNHsZemfczl5zODs1pi8GlMq21kHeu37/rzj
U2Bg+HmAue9bTWqdzARRQjIesrJ1jBDYEjLa8vrWFE9x9NQqgpixkzfBIsAQCKQgruHbAMlUKNPM
Il+hfo3Tr4PyB7IaexprO1ZE3sv8hcsprmxxhxWcfkVcrirTkJ9UIC9ytDL/WiKP8eWDBEzc/9qb
OGcyKQxBSXAb89WzVDcnFUTXTRDj1Za9xEDdx096ZA9f9MB4VD+ygZTOlR7ADetNh9QBnK115ic1
wpyg4NPuXAAAdyFGoQluoUbDhYspRhdQMgaQaVkh2u0yI6XUSsEI8Z4n64gQwA0AN4rODlccKpBM
mZ2R/XhMqB1rxwXqkSkz+T1Y2S1XhFPYXRbG1RTssoxyI3dzzlFo5itrf1Sgue3n8Viug+wgaRQd
UuYcnPPoFCZUJFWqIr9/6k26kXZzn1jdWAWkeyn1A8UOqrIbV5/un8CdK/TKDOejWt1Ocr8APAaC
9HOy1kHehoKB+V0TQP1guhchDtje62QjWSyitcmKIL7C9zO/iWdB8i6ywIURI+uLamVXE5nRR0d3
rV90QdzYa2pjcEaV4W2QFdD5sdN+VHTAJ9UfmRlG460atfbIY7D61YPQRlnYsRe50dv977PnBluz
3PfJZDroRSQ3Qal/LzAfFMVBq6Uu2Cz/f3a4j6SqSm026DwF1UAf+zH1whKEhfmIMr8cTn/cNybc
TO6DNbSb0kJBl4u97uif8lf1JHdQsy5w3wKEEb5qwNUiJgvMsqSTP1PbzeSihVqPah82gDEyypUK
EzvuegDbinIyguE5PqmVd9+guueYG4N8YSWe1LHVMuxq+HV0WUIfu+QY+9EDwSR4/xbHtoX1VkHm
FBemoWIdWxXz6EK8uyZYOT+J2oXVNFJzAdMqMAts2eW32jNemB506o7n6IT7vVecH/Dwyk0/JE/p
d9MbzkZto+5+qZ3h0PrNN1GU20kAtqfqZmAVuZA+RshEjD55M8vMJWVmF6SBUnzpKU3116I+pwkV
XBvMme/4AT+4WmeTUUsV8JAhaglylH63tNAZBy2ARMSHJMxFj6G9F/nVMpmfbII5sDCJjhYUU1yG
iOVRQb1Le6iO68N0sA73fW4vmbyyxW6wja2uSLRZUxAMGX9RkpyYzJzxiYFLy9wtAyUVOLkgQulc
hIrTQk6bEJWTpjxbYPfNq9SOjde6eBEsjF2tt19NJxh4fUePc+m5JK3SaIQ4vbMfBlOwHmjvrBgS
r7Aq0M7ft7a/KkZPh3fW7Qt5aulczzKMkVp1V0BgSuPSdB+6VDSstX8CfhpiJ3fzuRCT+qUbsX0q
XvylPx60QArUg6ittO/yP81wm5eGcqu3JryinyzbXJNjWHxaybM5PmGM0b2/dyx6336on7Y4b4/w
JI8gddgEWUae9Qbk0dUf+fTSSX825mmMk9K+b28/yv60x3n8onWQD6O4I63hdTDArtsLgcW78VMB
mE0GC56C6vX1V+qrbtCzFA9Rdqis/pUdqumZSbZmw7EO2sq/v6S9GxLUQgbgqkCQgimf+15Toyxt
VqH+mR7rwlG9BhMuVem0kZ1D0ERzZgyRmcjdU8Fe7oWqK8Pcx+srPbfmCU8yEtShXUMbHuLttuIU
NR4sIq/cy9+vrHGfLg3NMJtZIkCCqXlfpuk2ScAe+WyN8Wkgwf2dZf8j55xXFrlwFVJlGOMKD8CI
fNCqN42c9F7AULK/KhAomXheAwfMP8OyaYqHWGLF5MxfnDo6U0ZKhQmldnkCpUX7C2ome2Efz61/
bPIF7LbQ1ihjD1uWUhXFqfaLIHGgDG4F+eJOB/nfZ/VUQQMH+Cu8NEE+e30i5NVo8QgFMkpPtHPU
649m0onSxJ2ID3pBvNIBt8QUD98qirvGIBIkBwK6wPF1WjSHJUd1eTIPkoFKWyGjcJB0diEX50jT
Tq0e/3XfW3ai89Uv4BJVpRqXqevwoGaTE0yCtsc4uVioftfMpqzHHYOCkBT6WygAscqTBk4bLWAS
d8bx/mp2AuVV3Yfz/ZbMzZQT5D0rBGHk5vsqTd59C3tNeJiwwK4Hap5b9kS5k6Xa6BEoex2EwHIU
PSWGdYFy83EdJAx85QNGXMPsw6obZ2Mpj2Cu8KSl9pYJFExJMwqwyPsr/vlzuNs1GSslmSlOBSpe
Dokf+0HgICID3DGIutySIgtQ/CiOfCOHfliluYI9ZURofMja7in7DdsUoSAStJBneEepnKYi80kO
WgXpWSq+0XL0kuxL1z2WySjIJHdSoKtPyTnlUpdhseLNHpj130b1gZiLM2mauwz/vpV5ZYfzyjEr
ixAkvVGg1DFoj8sLJV/iSXKSQkIjOopFNxz7JPe2k3vqxkalpZB7Zu2xMIjBE6GM7B3Wo35euG19
yZ2iFGzlbnTefkIujqRTIo0FwQOg89pjpx6jE0k9Ay1vFUJlr9Lxd6Lz1h6Xr0w6GdM5Y/bqx3RO
UFAVlW737tGNBf6+KUuzUyeWUCIrh1pyD2hIuzr3PX8vLG5tcMW2UptDS08mlPSIbM+AvJvm6PfT
d2uaQNMvOxCPeJB0weNw9/beWuVixkAmjKpN79M1iycRJrXrKo+Du7jg2JDtyBXV/3dy8+0B4K/S
MayjwqjgkFH0keYDmGZ6VExLu+w+01U4P713qW6Xx0WTeqLDBM4gRGiwZbK36P9m5MTdYZGPcBGE
WI05lR12cu0+SCHGCLLC7gciANwKQvB7W2cTHlvFbJqWIlUuwNc7f2umUBQxRB+IixjQSMl0K8Jp
qtsjI15hjPAxAaENA63ELYgEvdVZ3Pa0nBfZu38GdhNyNGnQJAFHrnJT0y9n4KLi69rBAk6pX6od
7Ib8n7b4Q510Cul7wgqpyEM6+oURt5qXyV8903whA6pFACJCezQVAWZ2PWVjmDvpIH6UQHmHI7CO
r5r51cSckqjouOsmGxPcsR6nFKhvZUHxj2Ru1zwlsshPRIvgcgEQSKrdoKJCO000KEZwgBaZcVZI
/J/7LiFaCfv7xuFrK63SMcfFvJLOtpTciZNI5PK7l+Rmt7iji8Ll2BdQF0LFavIkmyEe7AKNUGoP
Fw3kzKrgOfHuWje38sYgnwXExZjpFIuK+k9LhumwbjlNeW23Ve7I0CwdLbsZz5Wai1Yq2k3ucJNG
Hga5wyOjaqsP8kguS0ddDZI9YCS1x0w74yZ9TobJC8fw0pZ1ZreZiSc4zV7GVPfvf9rdSLPZBS5P
AHkO2KtrRMw+XBu7taQX/LIGdx813dWY3WoxRI9V5vf3Np5LFdY0rkqdlYZZUXx10TN8y4L/0gt/
EvXYBZv9Dr3euG4bd1k4znge6M1sF0YQDx/vb6DgDPL9OSNsoV9goJ+VNb1NtLORsO7jl/+fES6U
gIari6MR94EOVas6e43jD6QTHQjBd1G5aCJp84p2Fg4E4zgx8zPT5Rhb0EiUXpd/hGybINnahT9s
Lpr3Zsbm26A+rUDXCc0KjGtC3boKdMstZVt6Cf3i2NqZK8t2AdEyOxEVW9+HVO74IN/sLCdFXQ0w
1AU5OE8cucweki7zFS373kJyDdScUm6jpX8YwCpb16HT4s2Adij92qHBYmNyXbPDqnPqYv2D1H0O
vbsCaDRj9KZ4dvOwVD0yEy8z5tJeyvlbXUmZHRUDEkpL6WwtSc5dO4GZPQUT9X1X2c/8f55olYtr
YUOrqBrwGdNjdEgan2WT8pGplppt8Fs4Rrr9iFw0C+VJWeYVp7kMlcBaHtLcsEsjdv/tqsA1ogFB
AWQmWE6gOnF9BRXxmuVm+z4SXh6nR7YoevlVtqbbogJnjbuM5oEsEtVGNnM7grwer43x2UQHhSF4
l95JPcuNx6NgiTeRhDPKfTjwYMEtSwxHlIYMjT5ZdwDMO6kAPeUZZn070zf7/tgUxSsQYo/qlHuR
Mn9cEutjUTafYnNZA8EvurmTuV/EfVtp6aSiCDEZIgflUdFBChz7DOxgSB6bD5Fc0bm8nYThLHLX
Ud0WcaHGURRQHTcxsIKQbLDN+Dgqp76f7UkOJuM5j2bbokGYVHZBvab9JhlvvTnbkglFKIyGoiLf
dKK9YLt/FTG4X8bdWiOGkI2YYiqIUSAQgAu/zz7cvGRhy9PSN9mPgP+o64tISUFgmJ+3s1YVYrVj
E/pjFx/kBpFn0cE3m0hPTJ37/hcXuCA/cLfoPXD5kHSGJGmMgf3sNCmj12Ia7r6Z2xh1vZnv3eNN
5LfyobfWDHPzP2ZL1oPyyEr+rf0rdFM3KQBnjL/XCis10tQA7ZP+55xZziyOToKD8o4b3axHW6Vq
NilGjv7HWnnIfcnTH1YntN8ZdkROcVsz4BbFRai6lNeySQawSEBQhQleQPPTMR7HdxpJ8k3EpiO0
xwWntUmaujAQf+nDglH2/6riaA9Ayf9QxRGu8KZswK2QCz4ytZq6nWFxoW59zM6MGReDyVbA5oFE
GjwiH+HizkCGfFIG8FhDdttR2tiZi05QNRA6PRdBoGhYdNkEJ/nfQFXlLM/M7acn8UCV4CQTVuLd
eOQQT41aEYSrPsndNb6EaKr1nehWFvg9r27QWbSY9LDFFBXQJW57VD5mHlSaHYWwFzwIDoRzYiKL
XCY89EQhyYDIEV/Y44HnhxXztQg8g3DRAx3RAWKroKeIDDR/oOuRrPknQTi8qbdfuzphv2HzsSqp
juYxK0DtpJP/zFXplbHmUWn+LLfqae76QKX5JaFD6liz0jv3rbNzdOdi43FmYyOnixpBdTkD4UeU
AQ3TQJ5S+rx0l7x6uW9LdAYIF0byRi9WDd0F3KLtMcP8v4+nn4pSOCtmqQcirIMLogjhoogeYwwt
HWVGEPuvqYR2zxyE/6CvaEKLj+fiUyY5k9Q8LII4UsE2Nh+GAfIbutw6Q97I37Sm7AGrbDxUk7VL
HQ6VPQyh9C3XSf4Yj0id1yE+RhMmngS7vntoNj+Mi25anoY56f+ZPUxOy/PiI4WjhwOUCQVBYffA
bIxxYS5ZG2mgKSbfCq12rPqkLSL05f5l9I8JQ+aCmzoUi6JrGE3tTmYwPa6HAvyRFDAFxhGVCOcp
768IQm3XxxMY8UipFrUMZvqfRZ3sohedwdtiFIsAmxVxYQ2KmBGdJYy/pmADyEGC02Wf9Rayzvpn
bfhTLy+l9rFOv933C/bZb07+xigX2tJpmQ01BRVBaj2M0MCWKHGS5FA3g5PWsd1YAiqX3Ux2Y48L
c0U014m6YpFAvEH9zaovkqSfS5Kfs7F6vb+23ai2scXlR0qoFHSRKhDuhs9Sm0Gu/oucvbTZ30ab
B/dN3T/2AOxcu4eSm6ABlGtwAOp/Q9PxkVJA7S3ydt8KOzb3PhYXyKp0lgbkYBCPbP2+UxwzetH1
NlC1v4xCdhvg4GiYePdt3rYCOLfkAkdC9KmnM8rz7+QwP5jR33OwXyGHER0zLnDgjE3lkEKmNQeL
OGCgpcjfRXGD7zYA9T4rc1+w0ghYfJ3kFLsaU26j4AcrfJo6oiFPgce/7+/mYifS3I4ELalgTtXU
iaLRLRpNBaNhn2CSKRNB+26nta6/1/v1u7HXaBqtBgNbyIYj4y+lmzZeARhQ/Np8Yuxkbm+boILC
gJ8l/b0cRDm74Au+7//G/EiW2NL/j7Xr2JIbV5ZfxHPoCWxpq6q9WmqZDU/L0YLegV//gj2mqyFO
Ya7m3YXuQnOUBTCRSGRGRlQIlAZB2b5OPNPOJNmK9BsKQaSqCxqX06qE6oSU00pf9Pe2Sd2lv16D
+F+Qau0nLa+x5AU6d7asqiuYNSmYot2e/qCWL8MyuzPd0dfApj7OT7IqiHSNQkTpq2LRtaHfOqYb
bxjoFounTVGGL3/Qpoas/HT5pEtimDjYqJm5HZc5CNHMrDxoJo14Vd2aVhNeNiNzECGezF1lEiUH
60JJwRycDm62/EcLQhCxrMZS1AKD8KNW+cpgemr++fIaZEFRbCnktalzS4GC3Lw9TP+WiwDs7fA7
chFvj7TYX+AFX7gDtXUwG3ojpDR/g1N6N2d+9fcXRrYzf89LyFPNMXLmTboT0k540lVfN5QwC9X/
6uu/dB1YNejZhh6fHUyHkRN5LsMtTlmAvYVgS5By0EhislhJBrmtbVeNisxgQ2nFIKa3bof+Ox2P
/9FPhBRkmtWSjTbSnd9gVJctavv7s0+2Nlo/KRt9SjU9Toj93Wf7w+zFEWQ1QxpkdePWoJ74Fzwq
khxSF9ISva2smrcrYP7M4v6Y0M+sKh7S1ggw++xryeoPrTG5Js3cfpqDtTGoO+bxA1S2AwxLfhgK
3Qkq1nwskiYNEyuWPUdk0VsXYk6nVvZcGFswrT8nbeMv/D7pK39dwQgHMZRscrlytJsjaR5zS5KF
So0L4Shf+36B7jeG6qLU9IrDgvGf7id4qP+Q1BtmV+J020PhQpooVotjXaF5MyOn5w+Quv9LXSbz
NgW4ZsFQjcSeJFaIFWN15lyrMCUR/poh/o5Wz9tgKNaNnVjJSV+hPr0JB2xdoNrbqIGNf0cNLDlU
IoW41ul1BlDbVt3KhwDEvbdJOgRGOd8WZvrYWyqJams+mvr4ru170Hc0z6YKNt2ueDInzet7GgJV
Lwsrsi8sJEB2HTM7T0HE8ju0KJIL2xBi2LI4y0ILxJWO1eB/rb2her7sQfubDAUYALs3GQPBAggv
aQFuaXxSlA+b/EDmKKtV12lk6NL9FOfVkBAirT7XwWOOWiWLwQyRusrysysW//Jq/iEDf7UixEO1
Mdopq5Msmj7Vz/ppA1czDw+OJ+WhR61rQNaY3UOM8TCNrqyILVuhEOkaM8/SIkWBGR27FJxKdRcQ
Q5aAv7TGf40wrysUQlpctPngtCuLGOisPmZkzY9jMT3TRfmOOWXuV6AUcYkz3M2YHZ4ZHdw6b28I
rd4zY+7doRyR/hnTMRm7e6e2bJ9wOrtGp9ge5ZhuVfkDG0jqWWsN3uYqBQxM+3H5K+23GTfZoT+c
TtQnyAeNqWTATjkd9efsU5M0LkevHo1sL5lXV7c+tnaOsaU8sDDG3t0M/Mmqn2LnNDV3lD0VauE2
NXcbWS3hH1L/118m1JqqAaW6UQf//sauiSdqoOMaP2xzP0aQQ7S9kt4Y+0f81eIWb85Sh0Zf+oRo
W1uC/8lTDA1uza0xzME2nuL1X+jbSDxVHDbSVtQjCUObNy5OGMRw1fqD2nXB5a8sMyIEykJjTQ9i
ZjQ++ndpEdZLuGgStL/0c22/4WzzxlglSjrhul3AZ7vVs0Ea9Y0sAO/G7nbK8+nh8qJkX0uIYipJ
G10HHVFotQ8t/cniz5f//e30XjjdIouCDdmMhBL8+2YBMsoCw1FxF678y5ClbqdYnm1egatS8qUk
d4AjBC6M0rPKYlvgSgrMKo3tEU9Pr7M7v+8MmcPLdlCIXw1JclaZah45Yx+pKXtM0lhSq9vHj7zG
F5H8vocCvGLo2EUc3h98I//u36MYE1rBxIPZt7Ib+cDlr3Cql+To74MscixNM6iVTTXbqgYaHtjf
Kgxkqcf6yKfTWGJw1fB0t/GcPJIN1Ul2lAgRJGG5qrOSKGHh3JsdJEPACXfZK//hzf26NuPtOVPo
sixx28chjzA/d/0XYEC7kXdOZWeaCHFjSbt26AwEp5Yf7Cg76Dp4WAtvncAOyX3Af7pIVjiThCqR
JKYkxpw6GhqAWZJ6qv0xSZ/H9OvlPZScbCJEDsaatIl15D9KDDpI7aNSBsoMONGdM17VSZRqsqf9
r8ztgkMKuVDPFoYZWqR2zh05lcf+wE/17RhNB+2h8OoWIzCb5DaajcHwASPIrvytvwWOC9GMCIFF
5cnIES2VMKb3xHiYM+qZFbnr2lAZP86WFNq7/xp6dVMhttRt1XZE0V5KQ+bpj9LQZL8oicrf3hKn
oUIXLFdjnq0KHgKKWh3LKcWwlHLTOXp42W8kp5sKGYlhFKwtLaSUvRn2igrqItnp3vzgwleiQvwY
U3viHCTSkVLrgVOPfgnUZTY9UhyGzJI0oV5epJesCaHEGLpF1azthqNFmCmAUyXtYcmXg0nqU19n
V1aX+ctMb2luB31G3mO+0E8rjOKTJQT3z1U2sPeZPhydok9dU0WaphknBaS8S5n7Kes+0sVKfJKk
LJgX4HW1IQZpj6G5jZreg30iCwyTjdHlr/Tr/Pbbw0aFqGWpyZ8SrNrdjJq4k9QuALy1D87Al0p1
oV6T8r1c2VJ211EhBXLUZQUHavoH1cQ2d9zziIAebglqvyDu9EHxmSSUyTxfCGUZ8Ap9O+ATGt3g
ke6gs4cl/n55QyXhUmzmE3vpoCGGG8eqbph+3dsfF3N1qzV6QRqCyWyUGJSdMyFW2abCNMIB6VM1
8JFlo1epxuHymmQHTQhPi05TkpXIViEUtVarj+Iyuoalp0/MZ1ormWu7bA2DRG/vbKB0CsL0FcgZ
vXGdPrlOyElvj0oTGiX5b4m4Jvbooe8K4PML6TcEM80gD432owPSdsPbZKrZ/CRr7clWJwStRdMa
zHRiL4ts8AvlXp3u8Kp1sznquIwg/qX98s8xS1OFmLWuk0XqzMKbm6RmYCrtFAx10Z+SMf8WA3Nq
GMlDqqYf6479MFnXX4EBvX9cLQjoQtDks1nm3M0m4ydL+9pDlSCRRJ/LCbymCsGHrUSLBx01dUrb
Y6F3DWRmIcNkMrWGuLX+P0+QvIl1EEZ661lmv07KnOH8byWwTR/sDxzdv4OP/sqpJFgTo40Zp/la
4wKcO9QDctO6p5h0dZ3EudfHcTiMld15fWODdJkN3J277N3QDd+6kS44w5Q9VnwO2swKSjKd9HS8
bQjCVmfTDx1tHyCm8aFvSdCZGWaQEql0m+zTbH589kJNOY0ZVbYzD9AV9HPC3sO9oGKScGPo0d3K
A2fdeK0fZKXhy/FMU4V4FhOKaq1N0LdM1sOsLJDyHJ7/SzzTRNqLLsa0OOUGVHhzMHTqqI20Wf8E
XrH2VlmMR8i6SefUJNspQgj4sJKqBpVyGOu1q9UfCnpdEjS6C0lA27UD3kgTEiHgqxTjGdVjxXGG
UQkb6HGT8japr7j+ndayubuX/tovoeXMkBDHaN0YqjXAP4bEn70bIyzBl3A0Hpujc9i0qsDIDj9J
Auq9dOTiq8x/lPZodvPmsx8hxDeV2yq4gt4A1P6Y7UgDma1dtzwzJYSqmiisb1dgFDJndgcn1FXT
u+yV+zXgMxNCeHIGNNHVFZBReiDRJkoPPFd11D0o0pX+xh5duloHXXrDgy7973ZJzuwLAUtPWpJo
KxCd24BddlAwY+fbyrcOlQfzOj0Vjux+2s3HzgwKMcZ0lGSxUQAOlYG6PP65dsQvSSXZV5kVIaAU
VbLWmtrV0dI8ZFAwpz+KMZXYkB07IUPKs4LmLJ3QzrSPNPXnfDos5ZVCpPNMu5Df1y0T48hoV85k
0xndiDLGSO1Xttwt+n3WGpDLvU21PrDYHNbQgJT45nacLxx3EZFEzDzX9REn7XeuTm37JJesCcFF
G1W7NGo8jcaTHa3+8mgYwV+V0pcuf8PvNvBV44Ch6LfaIWdbbLy9+So2jkah4xg69AsU90C8VMmq
sRKXfHkbnV2uljbmpRojL+tyTObPij9o8Y1qyBRt9ktSZ0sRIspkczaUBsGbFWPyf5aZB/Tj7hdU
9bY6M03vJY4iCckiyUE55JQNFK3WDWNrXGcn7VY7bRmWHF+7X7k8W54QP5SynQcyAZe3NT0M1EkT
yJcxt/VXL7ChvfCTBCgDr58vL3H3hXdmVYgn5jiOtOYb8L0yn8k4+13+owUTJK0fHeWhyowATMCS
IVuZTSG+4JqbKFuAXM5AbQ1gYEjL4YaX8V1RWv6qgHhqrNB3Kq2Pl9cqOYgiZgktOYOlzYyvORUB
L65MsM8X9EfKkPtBITVZjpftSW5ZEbXUpQ0fHaSAIUvigLRIzKwfv2GBAmkPWmRqA6309nQbumJn
pMVLBhmu6xQE1HHxLGt27p1vqHjqBIzBGqi1hXO3ZBZX5twAr9oSauOjpZ0yR5Lo7e0UZlYsCtpq
3bZE8T5mN31jZDSJqrUMtIFBM8Bx//etwhoMiNGYBBqywlZlrda3VZE1UdMeMMboVSnxL1vYfaCa
JhixQawFrVNxEAgdy3ylBCR+G3vD9D2JfcMdAx5oLlQNiA9BwjlUfXvy+JVsrmrvyjZB1maDttp0
DFFSsiAmgWrsAv5Aih6VwtJDX5jU1Sfnq8rW8PJC9xwCMrwmtW1KLIgivfW6kc00ziueRVXznic/
Z/2pkHXg9o4qJMMNqNCAChSyxm9NcFKU3J7LOmpK5ZgvdliCuaAbjdvRtPxlUgKnk5Gh7AZg0Orp
m9qO6uB/b22WLGcZ6fRtLIcHzWclg3QysB5XvHE3KQK6BgzKc7k3d7J8ZPuXxQwBbqMamxAC/FPY
ULMpMS6yYRY6oNbyBqPxLtJTXQmyQxsR3/nSWCFlfm++zBtLr4C9NMyyCFXB+Gc4+KRvF16xtra7
BECdKek+kLwePTQ6v+pjUvjxAmawIjVMtzbs5nGmU+VDKL6/BpNv4GCqJbDypDph4CfzMtP+VBtt
qNI6SCAbCc6he9Q9iNe26cFw5kezmh/13rkDeKm8zdXxVqm022U1omqZv6hJ9mHielAqzZPBwbHZ
zkFGm8e+6m5ipC0N1BX9tQXMf2WWduyyDnPRWvORJMo3m6lWpFeL7VJafaBFvMmrqJk/GzH4U/Ie
O7qMAab0GDRri/tUrb6V2nQsneTIlvg+Zv3nOu1ObFU/j6P91ZrjB9tsddfiYKvB5XlTryqeSuQa
ipbv+nF+ly7FXazm90ydb2aQ0OsGgB3OcN/2+ZEnyk1ipLVXTT1aEqsWQ+oYb5wuzQ5rhTK6kmb6
wZ4qy63sqXVblh7rltykkKV1E2jsBpdP695RwnwXUR0L6p4aEdy6Z3HMDSchIXPUT+k4u1OVH5Ip
rcDXUH6v+RqMhNaSaLtbiT+3KuQVedINJuodTpjY/L1i9h/jWmm9XrUWd7GyT2te1O7QWKdxtt7l
pTKHpLIiMGQdu9p+cjq7csEvu0i2YvdXIUhCwgqSZKB5Faqxc2IUieNgIFRHbWqNtc6r9eEOD9Xr
Zsj8xMiu43SKGg5+umr9mg3dj1WzD0tRHRatOY3aIsmEdnFEUAKA5KquahA4F24lx87iYugnNP1L
TB0d/0Ctdr7j8qB/oUCLZ5Czb4ThsbtEzo++9UuO8eZt9ETWf927QyyHQtABuQTRqPhUcMyOzN1c
RjmpfvZWfXSyvAIEGRwEPPtx2Sl3v8S5MaECgeLf0qaO6iDYljrobxRXu9qGZkuXj97sl4fOm69k
5eotkP0SZ89WuP392UuFmHxZuK0BNwLqQTAya6vpxloh8/3tQfeLGdwjULyDs0GP462ZZdIdFMaW
DfgwB9XkNWEaVodtDN6yQecre+K9eO0le9vvOVtWwduhnBjswc2csMp16ip13n9UtilKzEAnflfr
J5KtObJ7pN2W6UgJjDfnuPQbBOcZ1JSsyQBHVo2qC2pQxwZmrb+bVK10jancVKC6u7lBamdAkt1p
7Uc10a5b3QFDNSeq5BPsXqjEhtSWakKeRMxQioWbahpjR6jVPxaV+min/V3XKVEZQ+1xXb5JvHkv
f7Ve7YmAY1ppK4kH2EtIYb8DHVJ1Ap5scU0wr0ZEZfMxyTrLNZIlC5KkAQCwo8y1Oqf09VbRfLVd
70aTSPK0/V8F0SrEFvwhdu+qbDWbZKid0JroF1OfvyVOJst5d21QY5PngCwLIutb35vbvKe6kuNN
9SdUrybX7Af6oJh9B6+n7WnJSVa93AWUQ23nb6NbJDtz+BSpUtoBVvH/hv49Nybcn9A6W9Ohg7Ea
zOCYxxvvyir/jfePrRoWrmgIUoHE9+2CxrzNU8OYsaD0qtYezbKVHIjdLbPRkzIdgk48FG7eWmA1
G4EdUrfiSXKYJ3/LK0d8M79zQaysSy+TvRMIdS3VBnm7CQZFIR6QpWrrKR2rqG4N1+64m5TfaP00
L2kQa8Hl42fs3VznxjYnPfMHymd9NrmGyySHYqXV6Lckrh8yQhJ/tVnmVubgc8WAfFlWHRTdfNJz
HqbM8oituLnJ7xRW+ma5HJiWR1VXhishQW8a0KTr2ps4W8BTOzS5W1aNjwQy9msLhV2OgWU3Xcnj
WPSTy2YCzbAly5Fn6paXFp0PCqcwgYg2OHlkYMHdmH++ZOF7KknJ1zLVsmgdLH9U3nUQfexj6jP+
XIyNt653FbBMujkcLu/13nk/tyscPWVOy6xSCoCJGD+B2NEdzU4WUzZvF+8S20DchlIiQd9HuD8N
yqa6Xu0N/gsN5K85ugbqs410CLJwaNj1SNLAVL8Nj+QnWRK077evtoW7dKozPSsznHb1ZLJHJ7+L
lYd2fdJkYijWblp+tkjhgKy4MoZ0sZ1w5qQ/NTrEsqtRqVwtZ3hhreBPS/FwWKyrgg7vW0DY3bzv
D6Waf1Hn+Ju2QMeEoaVSmtmzOj6zDq64oMNilA/5wO4x/4KkEf9R2g+2C65BpJEGFDTTpc5AaTjZ
0Bfix4ZgrC1ZTvNc3tVO1bgb9sKljhlxzJQOSftN73rqD4NVuFDjwEA+UmO3U+mnmY/fLHV5qLP1
yUJfPTHjWwQCn5OWuErSXFl9bHngl6v8bOOTxFT93YyKiTfa9KPClm96oshi3L5rvn46IQqk6E4z
cN8i7eqfnRWcc7kMNbsdqkuOKRy63MmouYzIkAHvn/yUGpB7y9VDarWSIyBbinDKOj6QaqyQqLKi
vXb6+ivESj5ePsj7ju5QA88PtPfEmsPMawYhXAePfguHuA3pkLqJagVOixQllSVkuwAp3AV/mRM1
mVhjOguNYe5vgD0q+Jq7NVfRlqDRxpMje/nuXwuvNoU4ktXxPKqziVt1+Wgkhtv1kzczw0ssGXXF
/mF+tSREDQxjl5Bhs8CLww7x9IXRQwIGTEIsvO7ph8VWJP6x2wuxofTqQGrYIkQcVV5p2XBzC1MT
ULnPUG4HnoF6DvlYHPXQBIwhjSWBX2py24OzS1alo2H0UITFUN3gD0c8kf3hYD7a7hp0aODKkrzd
I3BWthDOWjEU1lDkGchAyPOKqgVPePAbJ+DMgnDIyMBRb9gWVKbWsaL6AYC6z4nJctdMIWKY1d5l
e7vueGZPSPLAugY5xRn24sS6H8utWLY8ZsMYUtWUgXAluyfCYsHeXqT5YEBgcLW+MCu/0aZE1hzb
nPqXaPi6HhET2zCmWMsEH7Sah+4YP5UgRsy8hj7qYYORZRlAVrYk4YyNtMgHil5IGIPjAEXSqf9x
+fvsph1n6xFu5BqwwNpyVidUTHZjY1pAN/uIZ+knp0Z9Qhk+K3QANZp0H7d/99I+bgs/O1isdbq6
gl5HiOHvjT8M2JNt2px6KEXr4XqTBrLAuBv7z1YqnK1ab6Cv1WJ4v7CvuLK4mppGKl1DzSZBM1DJ
OXshW/1lgZaGJyIqC1CNFuLwmiu51quoDXRkMA7gSv2SGTmyuqUDW2x5O9j9FFWqOrljH0OxNNay
k5OrwGk0Bvg14xmix2p3DeFor8jKo14VV5z2kTGuR4KasO7k7+xkul8ZWf187W7arLwuBpm81v4L
CoVDaEPpmo5u2NvPlDPb6XhrE7x044j8AB/FUflRgkekDEZwAfqXnfEfzBEYhBgfqkjbNzzzCivh
ldo6M7jral67ABAcbIsWrm20R3VFwF/NE0SVOrdu+29kGmLwY5dXnVqX7yQ/ZHOGX74eimKbrBJ6
BGL7j9fomaRmTMLCHQCe05HVYSIvBjtBH241LVUHtlS6/N3TDsFPHSkypODEYqQCovUCCRDUa3WP
ROBfKKBTg5Qu2Iwa0ABFK6TEOLlk23cX6+g69JUQdbVfCkdZZlHMFYPh0bxSlcep/BnbkWRDd5OF
VxtisSieWEa1Cm3u2WvQYypd61t3ZEHrxQ1g6lbUH9cTCmZaoLtypPr+YXQsZ1O+RutCLAoNedeu
EHjakiJldNt0DjuLf0lS42RoRVTVZqDW2pF3irs4ra+09LZely8Mn8m1KrV0p4nkLi/pjc3RHmvM
q3gh3kjzAKxF97o5gnJnrm+saR1CjADPLk2UULKBW7z4xSPPliBkIoWxWvHcoF+1cUhuqAx+v1Fl
2wd5FrJbp0bgQvAyDKISsb4FwmVKJ3NgUZWQu5LxcE6mxU048fK47yIj589xwr6j/3ozGPENakUr
FI+mR65173hqf2aTjDp+92QQCJYb6MZTXRzIpyo41lMeZ5Gq1FfFyh40bZLtsMzG9vdnwSdF4Z8n
RCFhZa5+0RIfClPeRshs55BXyD4oiNN0jnR8Y+zGXNyqI/W7TJZy7t5TZ0sV76nJWUuFZODvuJ6h
dmMVd6k/Yd7YXzxlY0CF0nTSBL2Ctqw0AO3eyqgca9AfNEBLJ8TflLUKRlXA6bF8A2OHXwTrFeiV
TsX7jeFYfi53k0P054ihEQ3tZyH5GHkyJcsCnFazArifZCGIZk/KWIW5VUqaTnt5zlkTTAQMZxWk
PvPapmHf5l/VpbyhY3e01DRoy+mgpO17Ky6+Wkr8fPnY7s6b470CnIpqqdhYYYm6khVNvbGk5Mc4
YkF61z83YX4HDdwNhh27gOFEzWl5qvE5S8/u3cv2d5etQzYPdSVoSYsP3gEMdUOa4kHRt5k/aiOA
6niBoiHRTe+q/H7FnOOUeJdt7oV659Wm+Ooty2xo1ynFrH+pvqsK/WtZzCHL0ZcY2zteoxc0FZLr
Ze8GOzcpJFsaR+WxrycS2vPojc59AXK3rpDpUMkWJiTj5rKil1BjM1nqIDFRo8IwdXfu18iu1MB2
lgTkjbokHuydESjb64669bFV8dGb1aTpki6po1b9VDcPmLg9ZqZz6HMZyHb3rXtuaVv+WfxLxhl5
UIVcb1Nrmu7VAvkOCmMPULVwR8Ubv8rGRPcC7rlBIbmsW2Z3E0MBYWY/hvXRorLW524B5syCCH5b
KGd2OiCka4/6etzUZXrP5FES8O8baWijYxpbVkzdTWLPjQrO2HRjmjkDcsffAdru+yTM/eEeImMX
yi9s6LcuQKmUmddnxUdUSa0DxE96F1ors990eeIu+f+u/YzZmPNVCoGN94vS5x0lL/S66/F1EmeK
/sVk9l72c25NuJu7zE5WEGqRjWxoG69NQG4IOsr6SA7yPHw/mrzuqXADYzIjxjQJssUGiYAK0c8+
mX3FlGkJ7x84Y2uXU9OywXn19sC18azNtg5G6zoAo2HxwQnbqDvMYV98SLw/YFeXI/PubXBmcIs1
Zydcy5Mk77ZizAqJ3RR0dk9EyzrXmlApT1caJeDMcFew8/nqVDxetr07yO8AiWjiFqSmIyqhx0Vu
Ow1P3iawG22vPIHdv3XPbAnukgx6UdcFbPFoQ59r75tv+klxk879ujFHmb4KjpwMAJPOBUjpNz3I
QLZOMOZuaOLj3xpzxOhtRJB0WkDN8sA6PbCNRjYOt3s5nNkRbiQYzmbSYZ1A0liufYqf+EN1BNKH
BEkAHds/g1wp7Rjthp0zw8Lph6qlU8YNAqs1oyeoXK0Z8SYwBzvTEZyFQDvJvGf3rgBEUTOJ7eAP
4a7Ik2KN4xESKeppE8XDZEuNzhiQQcCLI41qTupBqyRjrLtx4NWmWE9URtYC3gEaGQOTWItzo0GY
TP4y3g1t6FATwI9MooulBrW0UpbMKd6m1yR6S3AhvQ83fxAfkc6ZLTEAZIs51hb8Eq/cOGrCGMo2
zk19zSG295un4Mya8JroZ6agxYecu4FiTZHzg5o2h8RZZfIKsh0UEhcDTT68jOGM6fUmF3FOESLd
wX2feP1agh/aaQUwvdpj7sPwemiH+/y2j+zPhZfPIAkB7kd36zvl6Hy/HD33HoUO5NlRmoejAJnx
NnJXxgBqU3upohQstOvaXrcFIMI89zVz8ftJVuXe/rlf/OTMnBA/h5QkOhD2CCSTf6OFb+if5WNr
L0IDl8wJF+FUg0MBRDIsWtrqaqiJ8X4hesTK5YPC9a8L6Wu3bpT3GbVPpLP9Pieg7+mBSZ78gls6
+sF1SJ3mh0bT7ywpvqCh+0Fh84eOq75pDE/1MLwHVeUp7/R3bOgqd+3Hu7rSWldtgGdtJ+YprfJg
bZoSVezNVh4MQ3VrV1Y41kqGOc/c163iwVB6vCvG5J0BSc7B6BJf4/qdXRdNcPlz76cGZx9AOKh1
XvcjL5BdFfkj9xYfBZ9ACeoJnSfi8qMcB7lb8zn3MOGwlk1TaRXDQxUV5+RrdXTAH6rcFpHyAzyZ
2yBo42048N9aJ3CXG34fNPjCcbJm2vUWZVtSMAef/iprbVnBo1yfYPfSsv42JtYg2yGjg1OANkWd
vnIIWS2Htf7J8VQ00HEgkrt5N1CcGRNeAd0AIFAJ3p2Qk8eJWig0Nu6sy1D0xm5Kd2ZGyADMxa7q
vEFEH9L+manLdyhMh+3clwHqe0owZ0zzymGyfAtAddLwI+Dn/pjN4CAs9MXlLepovTZ3bklm3Z+M
EXe4mn5qGEYPCi0/DI5zmKvuU2uux5WrnzY8xtQA984t/qHJygedFYVPUsUdOdSiyoKMV1pvfa3n
DUxkAtNvQiGL6VZgjQ1367mXsLr8g+O+flUhNHJQ7dbjpjrxV663qd8ZByXG9IkRacHYBfIuu+zr
igGy7kCT7dRxOK4NKvOjp0Gbt25kQ6n7i3MASwbOEo0ocYCH9YniKJqCQBzNgareGdfaIT6C1yUk
31bjZIfVaT60B8mp3E22kIpgBMUyMIYuxGOzY5beN6jgdBgMJ1F3v4nuTW6kRU4038nrgLv2qG6B
BhTZyS+6w3pCUoy6wF4SJw+geb1SpUI7uzcaxTAAUB8EAx9CeNO63DFBkv+XipWoHiS/1PZubFRx
Kd47GgZcxIQVRJaFVQ3wEIshfq4JgEmh1uItWX3m5PPlD7bnjWe2xESVzc2clBYIvuy0CWlbAGT7
fZhlLc3dS+ncjBDSelzMVRJjSX9pnb20xIwXrTM0xOR7uFu/IWBw0bGHJpDzwtku6iEvmNqifImJ
MvtZfdo4xIzI+GlegyIcV1L79fJO7nniuUHhXM+xoWdNC4OxUQRFNvsOoe5lE7sfa3v/qlAKUonY
i1IyhVWEg16I6BVaUZk3Jl/66edlI7vrODMipMQTURotVbAOqrxX1bCOZYP/uwbwvgW6yXGA+Rd8
Qbd5jXGGAVG3mx8UI32Yi0IW/fbuawB3t04oGsKGCBAu83maHGfC+2uBOg56MNPPkl2X9kNecA9z
RpKwt/thXs2J1LDKYPMptmBuBKwvBuNTDvXP8ncc7MyIsG9WYq7Aw8AI59CObd+XiyQW7E70EUdD
TkAwpYi86u1TISuGuJ1KcFen1d3QP4z1qVYDYo2uUnwx14cOVz8YmbTiU8ZvDPLIrCeF3ywr+R03
P/sZwkmiYGRKwbaPm0v/pDsfNCNUGtnVv22W+G44X6pwTy12i25jB7x1iaezGhQn550JkKwKThvn
ePlA7Ybzs+UICXm/ZN3AOHYVICO36H4kTn1t9E/mvHrO8v6yrd2zdWZLuKsGZmd87WBrtCcwEX8q
Wumk2vZzf905Ym6jnyqUdbe08qwSqCpxmuDaQukdFKXTe8ASs4cOohwe7zbK4aCJ8ptuiTIp4cv+
2v42/ALxPjOMSavYTPBHiF6bqzhz0Gi5f3n7ds8xhJj/XJtIdLEqQ6nPOto0aXs3VE89NOQNyejC
XmRCFdMGUgWDdUAjvt2+bv2rGpVox1EDHZDWuyO7y4uf1XCv2I+XF7RbOkXTG+U8TDSikyccabDs
lZbVg7lmG5Xte3e9Iu83dh7dtb9q0qmmPd84t7Z9wrNPpDS2Zs86h/udwLiaBc037ukejUFhk/qm
n1ogsOH2v3mD7p3nc8vCtsbA1c3OVGJeo4S+Sg2RpsKzkxc+QXmReLdPc25NONKL0ar1muLtuZH1
LMc2coLlpIFW49/oG8s2VTjTZgIpCuBM4nCYrxB4CbmpnXd2d3XZU/Zc/3xJwrVfGnahjS1arSAc
cLPuubVnr9DeXTYidUcheBRZm+p6jReXiup6w8JNwL26YmCUDYdIRia2e9T+8n0M4AvTq8OaDWlD
DEBih5uZfyLOLTMfhrbza/KFKZ8kS9sL839vIKwJ1zMmeOuEAgUB318hrju/078s+H8U2KHqC7nK
OTTDqgFljbRruOv7tkpBokDRzRN5FDqNZk7eYlO3rqEFfM8mb7EJNSq+rIi5fR8x+GNI8G9T+tsD
nqpNP7cFaumWAghCCnwdr9yKPpQGlO6d0lPKSJ/Dyzu765lnNoUQpq22U64OjnaTXVP2YPXXtgxj
JluWGLeGtVYWHXPOWwGgj4qoC8At/Hv93fPtE6JUOrOOdw7iRn7MDkt7yn3mqY8by3Zp+xAX4pL7
bP+8ne2dEKhUG3gjNCLAW06/Dit482MbUwtlRGcgMSfIGBXMT4vMaynIvhMZ6kG2rULkstdxUivg
Z0APN3+zS+LnpnHTxPywYVKJk95BkcSrU1PSfNkPz2erFmKZWTn2/5F2XctxG9v2i1CFRiO+Igww
iaSYFF5QEiU3YiPHr78L1LE5bOIOdHwebEvFMjc67N07rgU6TNiypeEtPs7HS6bwzUTklvoJNk1h
1qhGS+A3xAAtGXLDHuXJszDE0IQlsGx2alXb1ETmBcFoumV2NqSLLTODOU91G6Lnq0dB6z/o0X/M
trgax19cYE0wckwayjrUcKLq2RiO5mHeZ665Ry1tdEzMbsCIb3nPG9qvCRbH4EDBMGMg3Josw2Rk
ld81pfUzyrJNPJPlN32wbUAGonSZLEWr53vbxuZSn7QGlO/gDn91W8AeDhoW4v4Ze/jqwkwTSEGY
OAYkkWALFKmTI1YkCOfa5KuaT0CP4x347botbVh9Bi8ECTZgSkptSEYCiP/dUg9QHWV6LHzL0e3c
8hdPEIy7bs8ds/K22y8Wy/lxU99WKZgAddLnqJYqzCZmM7UbM46Bfj0511+I1acXDdfoP8ZuIjHy
/uQmC5jEaoZgThoqO6o7PwklNN7eE65iLtDaMqqrDtmbODFnFsuJUXCrLPxoD5QzN7uNP+l7CY1x
aMBQdy36HY29hAHCx+urVBd/RdhL+BWLJw8sDgNJrffLZIlZDtRYGL//6ombZzby8Uls91+Vb4pP
M6c299ATxecn/YCfgMMNaXOUTfejozzQ0NPABmneghsHiKe2+gCfJKYO5m7VW/lLs/8TKP2VnXr3
xYIhTue4LrQZqArtED+ZmGgoAA2SjuaeYUhhY3dWN+cV91TBpJcY6FRgjVOaQQG0F+BwJ3mnV2RD
worCajLQhjQk09HOJsJU1DKzSlUtIj+JerTAaLYW127bf7q+jnUpGNbHCRvopxUOGWiVWddKaewn
JN33UnmWUFzRVBJcF7N6Mtilv8UIJ5OVWp+g67DwARblgHLWlpRPZf+zUp+uy1nRf2zamxxRNZWe
9ZOWoENAUu4KPf+ZyuNGLmd1Kahu6wsejPEBUiGhYxgnDejGWvrLsD4pC0uocsfzjdhl9WAuxCyf
cRHbMqo3cgTQUr9jXxLleyOdzT6y/8VuXcgQDt9qZmkkOlKj+Qj2vxHtKf2X6xK2Nks498SqlK4n
2Cyu/hrHxs6Btq8DZm36cV3Omg+GruW3UxEOXpn7FK2MQMHLk0PnAeH1BkVhR68P4Jb5kwTAEgV8
MI4K8lFoiUNyXGzz7zEyZfU5KrQLYEMyArG6AIVaN91Mu9om5+hA1I1Wh9df+UEkvAUDBodipcIS
JakwDFpaeAdIemJq7FgqJiukyi2q0MvSxAnVadcpYE6u4kNuJg5NI7vXOy8a20PVRxjBaL5k8c+y
UW6aAcQHlubGSumVw0s79oAvU4LKmN28K33ZaE957Kp5c7Iidb/g7lfp97reUKX1U6NoQEby3CCY
l31/yVM0Sk0hR014oczJlTP66Xf6CcM1TtH8QcPrqk5diBNuY4TJd8ZkHFqctXbCzoC2ra0ttOq1
tLYGrLh/FiWcEzPGeDT6KParOueebta1E2pmZhfgonPSLEpcvQSoEo7hNFXV3diPla0bgMKPp3tg
F6YYHis7sHtwyTZytt9QlNVXHQMTJmo66HgSk+7mTHgcM6Q1O2CmLsGKeaKH8Lgdu68f7oWkxVZf
WDDeyAkPLQygLlmrNCCB4cX7BVEaAxrb/Rlb61rO/kIastClXNOE+XLPbQMQsOp0jsOXbJrsuc7t
UvLNONrl/c/r+7l6pWB5NAWYZSqCwPdiSwwfUaYiDTPmiq+S/j5NEm+eo4007oYYMRktd3LWqCUC
oYT8ioYbid329YZ9WSthAnjmn6WI2WitnOSpzxGQDA5alx0Y6/YbyGed6Xb0WqftbyWXtO717Vu/
JBdClyjp4thaFrbgfAJEqupjaN08hHvjaUFTA9qybHOA5nsbAheT8sGKXghcDPuFQKT1p0gbwMsg
gThrdtWn7AuGVh0VNRkAgkNB97L7r/Nm7/ZX0IeajWCLNFBnsgL1sDBC/M6b/VEX+vK7rq1S0IY8
jJQx7UHRKB9A+QCSxAPzFpadKA0WDZzPyaGnG4NLa9mfdwsUXJZuRC1vspDW+u8X+Mqie22Bwsuh
sIEmFjgad0rGg7qbvDh67ACBTlIK9JlmOlE9OUoR2I8UbTyOAwaJQhh+qgK4DlpKVIQqemfPWoPI
BiiwVYKmmMkNm9QPlf62jWZ/VqWbWoLTUuvjj5koh55Es53kaVBq7cLAFCS82kTiWHUsLu6n8Ebx
uBt/Uz8twPiz2zitfjZdpFhSUAjrYG+fu6/XVWLVR9OA5YopSB0RgLCVEk+MEEjvSJK3OzI8dyU6
7nM76bYyV+ua9yZHWFk1jnmVWtC8gj1mMnO6KbfRZ+vKuWxL2RbM32J4P16QN2mCYR7kues0PQTv
Rrs3o9ZPCglEXUEHTOuuKGxGXgCxsmHN1q30PzJFSsV4HBNZDtHdIvPn0HR18hnF5OuH9dqQf2Vd
IvqS2qNboxhhMBf0QgIPwkb1qQxCF+DungSbMuyoAzTRneVOzE4qG6DdW5CGGycpkikCPVHv6YwU
ZKmmtpUHWvgjVl/CqnA16eX6ev+fVwm5FhWv69Jb895ea1qukIiCMXKpNtBT4s72wqTz1Vu04d96
LdqbPMGIJWXRM7oYln8zE7XuK15IE3Svs2QrDk1kLNChi04RPLtqHBB7Mda9AepB02ZOZfhysDlA
uzysH+6RvjT2wEXDwJ7wDnY0MYne/Mt1rj5HF8KEp683SqWYW9QUK7m50UfNz0BJt3FRthYkXBQ+
ADa8nfrFkwBBRTAHcv59YXhb2GAGdIh+35C3uiYMAxv6Eot9gM2I+yIxrM78LY8lwD9LUAQGauZy
aoChANCWW8Zbb+yWVMFfUuWqMCoG5G2q/4cJWTIB1MQ83e1DADXVgHbZuiuLYf5wVUzU818bLT9g
XURmU8YDMPj9Rh/cinA70297+WnuUq9ST6bytLGzKzUG4OUj74i8mrk8he9Vvo5TpbeGKYKJI7tx
T+xwP99U+/kMDongf5QlqLtEekPqxjL2y676IRvpj5HghagaC8Sj4ZduAkZUoWbfNRLv+hbzQhww
Htc/YW0ETAP1lK6DWd4AorqwXIMUXDJZHfsG7w6KFP1ost74XDSm6g6k+JRU47Mk98eh6N0QpcLY
OGlzvKdqNzuRUThxq7qAF3Qz0o3ePBp+lwO8matbeExrHb7vvlPYKqthqTWawKIppxvzm74UfwAP
BoxusoxvEWe8iV3uUN27vj/L8sXbd7k9gomsmnTu47SIfQXo3caQ3EaA4ONGtiFm1XsFwpMJsjm8
4IbYShzLUcJpo//W5zxgh3pCmYk46knaY87w+qKWvRIXBehEJHPQugQ0E2FR4AkYp7mRwbFR6DYH
hD0PO2fMwYmJ2djrolZDrEtZot8FxOG6NZEaM+rDUmiKj8uERpYc6OFPcKrXinaA4NEI0skaOo7E
DAM4zlhc9IDqVFA+A6ZnbwVtX+9IXjuGLh3zRH9WwqxAYQbAfKXKgUxflHZidjkIVbaoVDe/Rnh6
KjSZzIOEr0Hh4bC02+d+6jRudCP5uYuxmK0oes1/v1y9oM1Jn7c9z0CKVgBcsaJ+rQcpwKrY6Hdp
Yg/Si2x+M6kfk8yLkRTKsv31415Tl0v5gpZKFTHkokCUmbMvar5HpdhWN6PotRfhUohwfXln1X3V
gTWZssxP1eLAFQk07IUWHTOZjnaSxcqnHLp6fW2rzuClXOEq1yZi90gDHU7jkR2wovXKbrmNnCE0
FVQAp3b2y/PW87cs5oOuXtxnIZIo4iiVYyrlPkvpOS1Axqv8pPzHiJZHECJumaH1+4N8qKZQWUVp
6f3jl2tplrcc3TXJHtGfXVmnNgBE+FLqiyYn8Sw3HTdKtms+hULeRAo+RRZlQN+dmsQn7D4KYxt/
3DB3WxJEZ3MsgUxbIzPAu8ilcu0k9cYa1q3cxSIEPQer29zAxcTc4WnJ6+Teb9whigGt7Shhaz2C
krN8mhSzQY+QpLcenqaZb9UXV5+jy0MR9LhkacjzAiP3/32X1f9jI98ugKDOOdV4lHdYzoKn0ZC9
7iS72C/47bQjnhyY8e0WWuC6lXqTKCgy4coQDg0uxJQfNeSgG38mW8Zi1UgpiozELGKcD7M62QxE
R5p0qMqA2A2B1RP/smRUFvKIM+hFnfHTQr075nd/0CO3qsVvssV8LQexKCI7dKYCNHAhkwuZ0/iS
h5huUeSh/YMRlI3liunb0mxA6RghAV5nt3w4tFn+aSKzT7ogrG5Zs+G1rrEpaZh2+Xt3X/XxIo9q
KlNjhjJCOk0BLGLoL8gFOgawFvZIFN50dAFUeyx0e3NX786FZMGYaGViGLOMHo98Nm5abvhqKd0W
Ovl1/bFZ1fELMYJBqdUG1NAM10cDMnna3EWEudclrDqBFxIEK0LDsZi4joUwPCVGgslzrfWk8YlG
lXdd0ut9+/CGXYgSrAn8taGJVfibKPfu9QywEkptV8ovRf1hDH7ZnlN0yCrhhi+ybpQvxAqGpUB4
1Ya6lvhTCFTG3EOVeR8GxO/BI+KqQRNcX+bWzRCsSjTROKnROOFbIYAXlB+67mEqdHddyKo7cLEm
wR1ojHY0cqVl/hwDDlw+YTKlkXd9/DgPW8TIG1dQBAWaFUxwJzOsyKxZDi8lh6SbQOdrzo2iqehm
AuHOh2lDo5eyxqwsKNOoOEZt2HJ5G1obxgJ9EatizKVhWQMspJjFs9SOgk4I/AYdjmjf1+RzNvSz
A3YKUAxl92naz3acLOxHelhX6BTLEl9vE5QskvpZ0nr08VMz8ZQekQJSEXilMv3EYrkFHun4ZTRS
lxrTE0kHx+qrg6qlX1t1emTt9Lk11M9aXt7FQBpJU/YYtVnrsC5q3AEM5dVcHOchP5iV7CIwaV2D
DI81C4911X2SZkzkFpr1Yg3SVy6nt7osgZUhHpwM9Gt2OHZPchEBpbEmf5W8TBzeWj+Tsh2ctpaB
0WiWdlPR2q1HM7U7Xfol5ep9lMmoFeZ/vQ4Lynof21rZ3TNVvqN1cUy0u4URIbXzWn0mUo+cdZXZ
qSV9nQ19F6nVvpDLCnP//KnUTb+i/W4Ei5zTGHEOrNHEk5IEEARNBj6Z4hDn7CSlGUIv42E2uk8s
JA9AeMc4S1/fSoWiOl1r+qDhepDAqjCEVe7kYKBxtDb8KYX9TrPiX1FNMYU+34F9CSAS0zwBrInc
AtzadOKa1I5FeyesZuS/qmo+pTpPDk0zBqNZHEq5f9bIeDD0bgIOLIKtMovtkGcHAMQ+4KIodhXK
+ACePgyaSXEiSe9qRoG9jQ2nM2sb/PUDAA2A78BkoO/rhfWYZgPxtBT8QFKfeH2b7iTW3Ycqv5H6
CvxsXH0ZWPsd4elTK7c3dULu9DT53MZ9fyw1fXZ7CTX/ada9Dj4cArDh2Mhg3BnM6musVAAVDc9g
D/KjkQRFb/0qjbyyB4r6/JijLgmInIh2LloJ7ha+9DCiv9pSCZqBBACKRT2qDY+6FXtNV4+OjnQM
aA1/zUl/6JLkRDBMORLQDJEy2jM0Jqaxvqctb+wxTX9aLHq2Yv5VZZh6C2u0TgMKr+3nQCtkP8tH
ZyrLR5bL35Z9Aj2X1Xh6rIE9rSgeQOTmZbUOxoECzk6nP/YU5GVDP9wzLX2QK6sGvlb4xWrKnyYp
u6Btm8YG5dBOM2Qp0KYOdyFrCqefRlBkxDz3wmrcGthZffBURdcxNWAAIUSwz/ok1aY05JFfZIEV
P7Y5yJfUbt/E9cZ7t2VuhOeu4bFS9zVys4kGXCz1C0AkbVQXnE76lG/Rm6wuCnjDf5s24Y2bqCxZ
tMFIOM35TTLetAAmGFvDLrRx4+X5f57TN1HC/inQRyKXPPLJw+AsoLTRLvtRe5bPMQa3FfYu79hH
l+FNmPDOVbWe5HkKYXWnBQZqoYj6QfuaxJgmbN1R6z0mD7/GetqAo9jYT7HDHKxCg15aGvMn1foC
Kns40EqDJBkiYbPe7FZedxn+WaXYYT4bcVuiNbLwM6iUnh3UQsIDM4BbMHUx4mM38ZJY96Tqr64A
u4lF7Hy8N8ZzMm7lVzfurNh5bimxHFYJ1g2jDtfsbGn8Wz91+4gqLsiH7OtezLpr8bZuwYnmpY6m
zxr9q1ZyysvZRmHmf5Qg+M9pFI1ZNWMcCj6ZrUdHsjlsuOQlrtxQbTnbixBkskhK2lll/ghGUFRg
SJD6jZtqnrrLgT2ry871PdvQCE2wKn02cx4l0PSR/EX0nzGoYkta2FV6VBg6jObvdbKZvF2rhSxo
5v+xLmITttVg8oCpsGQRQf7SOi6Ba6+78s4EnPLWaNeWMgj2RZpYommL6rWM23jElTS3wQ15fRfX
k3gXSxIMSzpyNcopXM5+l96gU/Nc+MZN86LhEUS6vdpJX6toy3JuXHd96R67uCrdnFlpq9fL/DUQ
Q/d4qw27lO0XihzAdJKDUgq2cAfWMzhv6xQbuNt2ihTSh9zXGnX0EmUqGzvRQlDHMnDfnbqijYJw
VDAapSvR1yKt472S9TN+rDQPG3u+cbK6kOKzODjwuPnarkp3JkW7aoSLhJb836B0KXNlm+2qyt+Q
u2HUdMHMmHXYDroWY1SC2Pj36AIxPug/ZyFS8KOn2Mrn/K58bvb15iDP6olThYKyDUUd9Ja+P3HZ
TMHLQqA4eYZIt/W1fKvDZPWhwugO3DpQYaliJ4YFuqEqoygdMi10egOTEYN1F1mned4E/F61Ahei
hOObikormDJHUBm6A7xRwPACg4ezPkQHnbsbh7ZqVy+kCVuXdLBzBQiPUX8dXeJmbnhXB42roKlE
uis2YsPVG3IhTHgmamsCCSLIsX1LprdIRN7EvP/CwfRmjx0JujDauJJb8oRHI4ymHvlCdOcS2Gza
f+7oLpVbrwOMxrSVKli/g283RHgwCi3LVYrQzOfV2YhMh2eFc/2stiQsq72wa6D+ak2tYgvXN6Z+
i9zuxy3/djH6H17ZiwMSHoWyDYuKJajGm/OZG8y26nuuPuX8W1Q+RVuZgvVEwYU04XEI41lLlQlq
+/dYc/nye6yZBKb734w1byxTnLLK9SJOOw0oaGaeuiVCn/Io36pm4er0FEX94X86N5GcpzAo14bY
iPyRR0j5WQgCt/zoVW/lbSct0WbQ0IxyrkR+U/w02E1Cb6j0Q0vx9/y2Hb1B/3R9SRvmUJyIKkEo
2aclTo6BTpJMd0Z6i6ZsOxla+7qg9Tu/eESonqNJRLgila6GvZVoiCKtfFfq8k5Wt0oH6xbwHxFi
DDJKZmeBHRujFtq9WX8DJQ5Y3oI5zg7GpKIhK/PqESSSLSBV9MYN+RZh2brvAC6e/6xRDEsAX9UV
hgaD/9YCM91a/p+0wGxspxh3gMZrqtQphglhAJLs+ucBAzrXT4ys38W35QgvSmRyWoYyL/2lwKQ6
mds3Tjw6deNkoEZrbeUx3Zt2f1P7Mg1Yg0kWv/268Q2LjI927O0bln24MJVSH0kGgPFjvw872ZWo
Mnq1MlSnWmqOFq3AG1FmIAUlWgAq+GNWJCepzIFFVMIJjrJmo09ga9eFZ8iIkIBBKjH2I+R2EivZ
R7P+eH3F6wr5tmDh9YlnHRjWIKH0FQ39QNreyHy5AJvDZk/aqra8pXVebfrFzsZmpHU6DRE2uGSn
A2oNier7dK/u5EA6FcH1Va16shfChOeIEIAdg1ga43etX6fUKXO/wn+uC1ndugshgolh1hSVM4Ut
k8MH2p6RSq7Ag5EVWzxwG4sRE/xxJ9WklQEApCuF1yJ/RLUeDFzK/vpy1hNHb+sRUb4r0sHW5Czy
9XP3nAbwRjy2N180jOIwV9uQtrF5H4D+F0asEg3evqyM9/D9PWMwbkPg/aUGjdzrK1sO4oNSXyxM
MCyDVnVoIURGUbHAUtJUAOHBZFX+LKezrdGd1mRumu6uy1xV3QuZy88vrjuveYZKCtIONZhTlUS1
mbkFuL/qpF6IEKyDBebXmUoQEU2Vo2qTV0cKUlHgELa+m+CJvb6g9fr/hTjRUtCG6foSK/0e3FiA
55cea+IsrE3bQ/rrTt6FPMFrLWJ0flaZXvhp8aJbJ159HjruKkx3LRKiyIM1D6YdN9yzGvrAuoBE
T8X8wljkVtMvC+Wff7UBIOCmmHcHIJ2w37PKszRvNQBmYChuwfbNnTBYAIwXfN9t9qL1G/QmTthv
iySDhoIspnM4QwmEO4DF3XCS1rMs6psMYY8zXU9ldJv+3Tf/m/XCtH93zXf2hlXeWpFglQvGzSJX
oPMqUB+sws0kdeOM1jX9bT3Lzy+0rpy0Mddk1E+yUnK57mna4HX5gbWNU9XeQoHchI/Xr8Xy0R+M
i4aJGBX4aSYVrSbprBg1Klb6fAL1hP49Yh0YtnpEqMSm9S8d1/G6wHU7jblMIluLeojIEqEm18gD
A4feUgCiU0rxt8qMHzqt8/VCf05TNXfrLgxaNf4apeGhVepjV9Q/Nr5i1fq8fYUYCqlNzJIE5SVo
A4jZPXX2qiPyDRhOyNwkBSeFFHpo9+1BCLVVdNjaATEwUgu5DSM+cX+Y9fvcRLkXptbpzXzXz8a+
J/1h5PoxLYfbJq8fswwjs+UWhdv6uf9zCmLkJFXAw6UKYJMUnuxHI7xlU+0hb+DoOTtj8syXxn4j
C7KqPxdbLrxjIUuyNKJowTPR0thXN5X19X881OULLvQnnvMsIUiD7iLmveZ1lNfzXIhMk3nPCgel
9Fe2zFbZhgxbPl/UJPrKGQFGQxMcMu+FJ1rbFPKkLBmleYdeIbdy8vP8CQDxbu5Ox63mpNfU6jV5
goFtItoaLcb1fFQgNDu0pnsaWs99CtS8JvY4oGzRGRbgnyNA1n2pkH+MA92NM7L5JeM7zE3bEU9Q
D0ItdK53uWHsR2g7HTCjMxMvRlNtg0GADsw7ZsmPXQZ+SCs5EHBghjRHeVvGTGLkhjnQgM3OQ+c8
85LEuOtSKcgj6ywBQIl1ybGI40DTDbfKJAc4WQEG/F01DU+I292ZaR7Kii7wE15CYJ+PcbwjknrU
hvrGkDDBOXSPoWJ9o9qAXPLYuphwO85U3aoUrcail4cnvCRR23E66FXp69F+0icnR4OGxedAV35F
snLb1MmxTMc9bdCh2g5bJnHt6pgLx98CXmlgVun91WF63EiNhMw1+O0ztMSav0gAOhX0e7iym2Lg
YAtzbrkbwt0BSrAJPhzwyFrKh7SuOQ6NRQENwOW/OBt3yAyBRm1ypWgLxndF6d9JWuKqC5VU5wqt
+QpguoZY3TetbxLuX9d6la7JAOoKfmAA/xjjue9lwIds63BAX0Isn+esczXGz5L0zci+llniMhP0
TTmz21YCN+9u0GS7RUdrUj6iHGgkbtkeSsBCZF9T64E8MjD86s0h7UBBTzUnU+qgbAKpcUFY6PAo
sMYd1xQ7sjA8ngZSflsMMg4NtLhNNHpEBT+k+hw2qLykZVCruj1MAe/GQ9J7E14XpbAVQKI6TS3H
DrjqZHiA8lkyQ68Mh3tMj93pI228KCGf9U75JuXwwItu9iutlRytmxTb7DtAWpHwxmyTyC4UHWMF
eZYBXrXpAAYXyW5WtDYJc480GIucR4DQyPGxo3IQqgPY44xYXlAz9pY+38octHzJoJwk7N6cgeI4
PNHBC+WTYQ432Ug/G0URhFPjYIB1Z9HHyfxladOtyvlRCfPvdGz2cZ7cg9TNLhIM7AD3blQ6G0zt
p3A2UHjl3wp0zwSVlgfRCDAuxjtil1p4lnoWmIkOiIrS7rIdj7A7Kph1x8yWueaTnPgSqIwiEJu2
eVBMaEYiwJnEXKZrsS53shmGSAf3aDFjvLmQj0VbPBbdeG6T9kkOW4+hwsaU4SdvQwfcSWeglwec
8qAlEXNGHTjZ1WwThbs5k9xc5l4Rjl4HtCuZkJ9KjVpAm3ZOKU/+OEbnqqj8JCOu3rV21Rc2Elff
c5N/1ybNg0n0QhSAm8EHON8n5AePczHuWw7WJ4kHwOy7yQq2Y6V2DtXSaxP51HLdltM6qMFbCEO3
51OxBwqca40gW9nz8LmbCgdQg24Y5TcUA8RGWGEg6AToL3Q2WXuOeSSJYQhB7u8rq5w8wtLHeeS/
il6/5ZQ8jyR8nKW/dHJDRj/vTiwnbkNbF5zsdirfRGgt6+b+RzeiODm+ZDm1x1rezd2J8KjdyWby
kCVomJMtH43z56TI3FkKfyQ8P2GuiNmI3Z6NYjzrfbeL9MKxwF7BMuK1EZpQqHXmyCZH7eRx+lKy
n6jrhmj+wpCB28jcLcMZE94a/owJVCiSWdwlgHah4T4e97n0ub1rE8MfP1XmSb7NSmcu7lNVcjDm
4cgmCGG+sRRf5fXL9O+hlu7MCP/DXooGsEw+MDRi0gfOz1XlMYK025hihaeCHCZlP5pPvXbHjX2T
nXVWuXK1i7TJofPnAeTO42PSolfaiSI3boEp7ZYZyoWxDabvGlspP3V5A5SqbxjUAkCnHQN2oy9N
p+onu8aTj75nRbbr0NZHEDX2rgmDIyVfKvjwIFYOnUqz+dcUQPazV8ff2mJXTXZY/NLM75F87BN3
ap2KY2RojPEpNxoasTQZFIn8K6/vJsQDg9dKQQpAhfSr2tsp+sLo97A1bQ0zE8DSscfKsCP1W8QB
ftl3Ni9uLDxgrc0SwIyfw2Q/ND+KqrXlnrlJE6KjjQVgm7fjSIXGEzhN9U6ZXe17k+0y3RnGH9EX
vfva97YU90GZolnlzJvC7pG8zLKb8FZWIjuJdk1ylI19RZ9NMH6admcEEkK+wfjRWYdZAYRP9omO
p2Yo7ZI8jminG+vea0uf8snOCLVr8qmL7nT1rp7v09HWTVeLPIJla+gbDG3CgzkJrOaus84EwFrt
YWj3IKx3kgmZ1HNBnqaK7dU+sYGNaVelm0Vowq19rb+NQfbQQ9GM22X+Hu1fEt0IQbeeHsEJq1lV
gpwFkyxERbcSYN3ZZn/x2lt9+boJrglyP6zjPVSlBw5TD0KrZwacmfaoPrK98WnEPDze7gdzYwj3
NS0nugiUghdBB/UiWLoFsRGtiF4N8Em0W3Yzm2B8D+p94y++9PClzuzk2Xpq3FYHQ6Gr2LWDO+Vc
f9jXhjHBQoTOJCDwEkV/ddoufIdGzYe+7tBdo0V2i6mGoTpayl0d2XULYMDamz1Lme3hId5til7x
yN6JFtyWvG+7MVIheilGJ51d+CZ3AH/9Gj2YzC6gdvvry129SuASQ2ZGVeHNCFcpYshkD6OFMfmB
uixtXti81SKxepUuRAhniiKIVITMhDPGzR2V2K5pDDQc511Qsmlr/HMt46ajNeGfBQn5EhrX0VAb
yGK/kgQ6za8c8Vd0Q53ExrT6sdoIL9evy4U8IXvSy2wEDxlW17qv2D5OOjrjfOoD1a3ATDpJjhnv
0M++1VG0VvnRKVx3zLItMPSv8f7FPUVqnqATDCTz6rnzCpDK2Ohg8tQSiRSbf1buNJ86gCLb8Sfa
e9G5dP/FxbkQL0QPGik1gOxLOFW5PFVspDbN2JfrMhYX+oM1ACeiCq1AeCv2+fSWKemREks7vOP2
KI13LYkfNNZVG/Z0/RAvBAmKN2BuY+o0CJpvf3N0z/ohdXpncoc9P9S+9VW/2dpAZVXbgQ+hqZjm
BUCMEEBMOjqHqAmh+V/Fc4mwFJA0QB+4AYYK0A4+lT8IiNdVW30p9s1j5vGzhgN+3CJ6WttjZMVM
C4C5BPi1gnaSMY2TdsK0UZcfWQbfBJ4P3KnrB7mGxrFkff6RImhlQss0HEykgYG0eiC4qZ3f+Ilb
H7MjeMF7W3HBDHlPN/ms18wbpi8WYN4FUlAMOQ2lHQZTD/Wd/tR4aXmDlhS09rZoRMUb1jo1wwuy
1Z62aLxwa8HSjfcDwTUm0MXAMIxiNoYEsyUUngodMcJr1Xv0yZ3yMHaUSH1E0GWX5VZeemWpgI0H
2oGK6Poj/JwkGQk1mmW8tc8DWfqWlOmGyq+pyTsRyydcmByFgRB5WELeBjNH2NTOB2S0y2/IBJT1
GtyAMTzfH5uWbkVR3okVFKVXQI5aVa9iyQ6D33zXB5iYgAdvAwGQf+LO1ku8tZfCq9iiSJKXDBAu
6QAyeVbItxomyLaUYrEqHy7KxYkJqpcj99qlxeu6Jq8ovA549d2u/s4ca3Ti3VYGePl118QJOlgS
XtSRCnHKPNsGvZGV6SwbJRx6zLUUrXdd5VfsiqEgaAWUKwXds4h9lYWSCoAheHIm0rojJZOt9Jw6
FS1frgtaS2yDHQwjkwtFFAFb3ftbSfJOs+TcwMW3fmjWnWQatmYZfq3lbiqX9mw+oF/xlGSWE8Pv
n7PJv/4BK/4NnFUYGAMQFyvwFk3VmY0cm7s2SdyqTl5aQ5mDrpgcUw3D3f8mTLiZQGaTk3oZXlbz
hz5WfAzo7iLKEDfNznVJazpwuSzhdsYRm3tqAOp51H51eHKrbGMcYf3gLjZOvJC8B4xFjUyvFPB9
Clwhw6P+bxhLTINtaNvqKZkgGF3oeoDRKfhpCUE7SBWj6VFqG9cYntRWtimaqCJzw0qu7RtCGGLg
MgLwhAowAxTIdQoago1dPDDJHnXwxzYs/28PZ8naqkimIlYyiCzO+yQSAhhMS6IGqc873sdHiRkb
G/ZhHYIIYcMsnrVmx2dMi9B8p9MXZNb312/Yx/z3exEiGWtdFw2LaBQBWCo89OX/kXYlW3Li2vaH
HmsJRDuliT6byD49YdmZNggBohMCvv7tcN26jsRxk2oGNSrbCqSjI+mc3YRJBOXqk9qaeUh3Ft7V
n493iqcPCfDncFAVBikTRdt5r2RSZjLZLZgZXQ7Cm8ZWvFt147cez1sJaT54hywM+D8+8NeIs91a
5jYOkNpLfqKLz5Rvsv24X0QXL33ebMPSASqY4whda2I2K68FuCYRUQKAvB2XaWAwSf3aqZ4+n9Pf
0vxsTmd7uMiE19A6A2Qws3aV/lzRdkfKBTXj3/bubJBZKJp9GlcoIYKdlYKtkfupbga4RL1MXMT/
csnmAEXXLr1WH3LgR1e4bOx+AsJNH4i23bipF21dTr/8t5CER4VNIVGF5/fsywqDpTFsf4APQZXX
5N5a82CoAj+XfHzWPP0lKyBCjbqzB76/6oSfJumKgs+R90aQK8eD4vuh11CXUwOq9cnq88W9GFG/
ft18Lvq8rshgA36WJBxCmSj8WpPvMQNsvxtbswOruvt8wEsLDfoiahEQcLK9+XQYo6C1gcfCumvQ
8TBuOXgTcfU6FEt3r0thezbQ/MsaL+4bmgzV2oivk/qlAouELFQGloaYnQO20irH4FW15t2dVxzz
5Cp1F6COF/PL+WcYH68+hjXpSdlgjDYawmELeOd2vEHZYY8i+r/8nNktq5NG7tld3kCqDq3YRKK7
8Tw0f78pia1+/kWnU+nsiSEVZW18mrVTCczqAx51G24FQAlsNPZT8iJb9Iu5dNKdj3layfMxKwsd
JYUxT917I4CpPL/tN+p2CNpt12BQVBmHBZj6UnScdsLZmF47yE5vMaZBxodCgYAWd3dFsWQifym/
nH/a7Eywmkkoj9dA8a2bbbkq1u1KWy8btC0G4uwYyCDWPdS2+CeBuLRas5SZaqYwpqzBzE1bdMn9
YWTh51no94vpxyCcc9qs2tagEaiqn4KX03bYc7VrwxGkIBbmyLsLsbDwRfMyF89KpkYBVlBc8CfX
I2vVgxj/+TddHgMixARqkzD0nm1fOG7juujkFZprxUEm7rar2+jzIS6dFrDpxWHmwBPYntda9IbG
Y2Vg1lLpBknxlUxr+F337XfUnXxG3YXD6eIXmXBEx7sLoiHzs6KuuIF3OqCOrpaHeJr5pF142F38
oF8jzA8JOhrKSwjBnIlrBvOL8lYz6wBtYs/LwyTrF+70l8PubLzZiTFRqhm4r/0RdvVu2Gjmf8Ku
AhZjMewub9qz8WanRytLQfNirCDg96ca6Hgj/pIa6MV0Z0MExQXLFY/1WR4y3FQXKSwx1mVrRF2C
1g09juSf3B7OBpklIdtOhzjLTdweIMtHqq+AKgUKPRM9MZaW6rRd5vc252yoWRIyXFpZ+Tid8l28
bhtIUHFERQCRobWWQEtObqSzNOZp+X8b0yGwv0DF2P3NARbW9bGkvfUH1ePPw97auXu1WTrsf++i
nDLg2VinzXd2PPU59L3hsI3LC7TS0Wam4bQxtsCv2CvQOVYw+/sHycND9QaCOQ75vVCbwERFAqQJ
z2G9XclkS+XXwUC/D5Iy9fisL140Lt00z8ebxf4oJDEUGqlrATyD1R4ru9xV2eDrQ7X9PC1eylPn
I51C6WwqRyO1YnFC6BGLhGK4dq1hIbdfXC0PxXvgaaE15M5pIk1ZVHZ28q+p0CcP2QbMnxCWC3BP
Air5VJddKiVeTB3nI862WqZNMQOY85Q6VMT2dQBdmuNfY1EtjjXba8KROazJkRZ7ABxPLzK4CfxJ
0QVE6vPVOiWi2SZD/KGjZtjERgF/RmevHNa6xMXGHtL1KFg4wVRGM77gRroB0ODzsX5v4QE7dj7Y
LOEPTFn5pOI/bk2AdgXd1vx+Wro6BBYpaHxj0wV61AT54+IKXshgH8aebYC+SzrpTrz+SRxD+xDi
faviarg7Kfep1B+/LUnbX9gHHwac7YMmE0WV96fTVGsDCZETPa7/QYr8MMYsbeWFFltTjDEaoKv/
0Lf+g9wH28KFS9ulsMRYLniSloukPGdlcniYa3r6cwv8MdZf3wIXTs8PQ80+y4JkVo3sWK0ZjB1c
lgBP9a2CZPbn4Xh5gX590OlXnCUqu4LHI4S/EI2FB0tg1x+8hSS/9B2zR4+e9lrHc6TCQYfx513P
u7C1/+26zK4aEMaDi6tn/3E0z9KFWCzgXN5GvyZtlggn5hoCvpyn5ATDYfv1JP9A4RQxRW37ejIR
dxbkWJfmcJYNS7QWzZJ6CPHh3hhAnativ1kiHl44Hc8CDlDaj6Fg1AbQl9yp1pbq7iujLv3eGtca
kJKQZlhoAzg/d8os59pnh8mcq+eAD4iHC44vPIIeiAXFV8uqX4uEQOBZR8db405U0XyHxn/hd/y1
ctOVy+swBSSsqI3SF9Q1fFaI4Q5d/BfgWVkIU4RxOzT5W1dA7mvERl5V5ViHnlaRQNPp15YJGZSl
GbWOt66LKvWtxtgVAqpwkM2ekisQPN0Iiio65MQKQHB5zPc9YyI0waQaSbPXNFjeiKHfWFpxrdfV
gaftSufZA+AEj3GbH1NWlfeAGg4gv2oNnBJir/K5NpoNUGExCR1PyFVHANAzTjg3i/SHWo3GHbDs
E4yFZAmQW0vBlKytEZjbVASmi3/KpNvO0nC0pxoDJNj7UXd1lELvJHDaWARl7LhRU+ioJRr1FRvQ
xNTUa2ZXm0JX3+pS35Mm2xU64IJSG9+hZJoHXhZHdsoPLlo+vlJjhHXfVrl+0Jz2urGNJ4FzEbA5
2fhJp62FK75Je7xy+uSJJvRY0RHaL/WwM0h549bWi9PYeCfZSZQnwyN8UB/bynrMxHilN+TI9VwL
65Tfe7oW2qPaAAFfriBzrfswNEx9VlXPiZY/44SKehB4g8wpXjgnTyWxvzA7BoNAs2EiVI435Zi+
0XocV17fP5gasiOTXcAqfWcmrPHLIYFVu1ZHQ2rcG3ayI5RfDwNE6gywgAAdbR7tpiXbPPOeTdps
9BGyh1YDBT/qeTu7g9JRDoNW5g7f7HHYUALwLyiKjz109XyW9AfdnnZTBV+vWl4PTJeh2Tt3cIf6
Ll12Cq4yaL3xpUPl96pqEWK8hAi9HNMDM3DKwsN71QiIKXFcq0tN3w6yUHupZe46Az+G2e6hF8WV
WXvXJYwifEvSxidd8+Jq1nMxVSpUUtvLXr2LnqbBxIwXqNQe5EBjNDOsSKPmGNgavdLj6ZB28QZt
Eemjtr3TnOkhm0ovpH22Fvr0Ijt7xwZ5H/ftWlRpRFIAHB0o5oy1VJAjbI5epoC686pdw+prXjiI
2kQZfgJlPkCTY2gxSrEyU+MKAp4PaQ8T6yIjt8ouYWc7oFoNccE4yuICmHQgUAtWYaYduBLCKqjJ
YQXFivLYVg5wk1IJMEwHOJlqdKMSIHcLywl71V4n+vg11asnaHPcSOT40BHFLh/ryC77dDPoRB6c
Qv0AtNrZNKV1mxnmazaAZS65lQX5YG5Jbm5hpb7z0mYtLWMVi+w4SKvdJ1k1AbdV7Nssa/aGDZmK
mrq9Lwp3DCcd4pawn6zc0MiSY5M0V22eQINXoJOY+ZBMDCaTXdNB+rGEXGl7WiehQMPv6AFF7R+4
l+xpCRnGKkfs5TIgRottOB1qmx9aszmygX5B7WSjUo5KYLup22zl1G8eZiclYpO6+THRAaLuyBBx
lx5oKsI4yx6Gim61svTNrg9odTStQ94A/uW+xl7vS+O+S+/zDqkieWqAwhcCDgWyDKBZFEj1bCRj
iD/ajjya+sRP4xeVf6XY466Z+XF7NU1NQHPD74wbrXh0Mt13gEO3styvWgZuE8VOA+ud1IHTV/7o
xtA3hxljlm8Mwq4HuwAa3kLggwHlXqHc/gPQrb1MWBTbycaa7ox0QCtn9E1bvsB8HWIAWXJbsvSe
jF7ng2lQ+9mU7gaT3YOkiNdMBwHN1LqpK6h+CkutUcGIkkZgfZBHizhKNOwSA1VjoyhvdQfichNb
JQm9Hx1r1wl3JTTARsXBK61daleh29+45S1P3wve7vn00BvVFWHaEZLd4OJUkbQ3Rt8HLGG+045+
gpTZZ+A952pLaYcpyqK004PJuFHGECT5hqWlDy5Cei2n6RYSs+uhvnNQ7cD3o0nrU3bMShGZMZSj
C+do95bP+YMt6zB28gBHD5rsWeRS1BondZpUgE5xHNmFDRwhDwc0YxON7CZK2gAMypdWnWS+ycoc
y6BriR3oRIANou9EJQEIz5ujPZAntIl3JDfuPVtEBq6y4WTD3MS2m42VseuK0dfGq547UcBUHAvr
07HZx2P3Ehvuu9lwFrYpe0Q5YAX7dqD4j870FafXwS6618GwXoSrNhkZfKeh4QiSgeicq36qD2nz
owPrxUunABnfr9JiNU6gAoxJwPAPQVV8zR11KM3s6LHmhndXCcluauXs9Xpfldad9MZVMqTHoqE7
iktB5z0V4DsUJzylDqOS9Nhl9iaFoWrOXvKUrrmyI5iFJ7q5sVyx7dsmOv1zPL/BUbZLAXBzsFpu
9qWDEJuAa6vWgNQCNghOndCpwUiEHiGuc7va8kDceTPtyR/aHyS7sxKIpg7A5Sig9TondGCylvEm
0Fs4gzVGqBpsLJbdxo59XXhfbV48Trp4TnQB0g7My30Plg5Bn7thYhdBW7xlmYmzRYsMGMiiUw2h
GmOr9HTF0IsWVN+7OQothhaBF4lNp8JW63ZUs/20g4J8nPu1RDhqaTTR1tf7F51P4MwfMg6uN8uP
xEpAfB6DdABCWqORmcGuwqtXvH1qhwq1N+4PKg9H4fi16fmtMWzNCt6F6soucNNwYt+p7nowBzhi
CpV9f4AWL4VPuctx5/SuYmHcOgMNpWH5OfYfdWigTXvao1gjwUN6SVTiy8kNNZZCc00PU/auLNii
FOJmzL4QLv1O0YhaTQTVbF/FfDuYIsyy+zpmxxanQY/KcQWqnndSxZVuGMsBkG/PF+qeFiyA/ntQ
4OJrG100cXbTpJWfw14bFJ1IIr3mcRZ04HBY5Ys98qChLGKsQra/gvyxTw1s38Z31JtFkqjs8jAH
ht60ah96zcEowZZyiutykIFVlMGgXGh6c7/T3rq2Cd0pRX6tw37Q/HTEdWwkBynvuOArUfKImStc
KAOtuTEtEcVQHHZjAHRxb0PyDfsSB0kK9GGDFHXrtAaIAneuFodWZYd6Ym3jBEyW5tbEZW6Ycngu
epFuFaskZqsRj3STQhvYATjMM/YUrAWn/OqKEZwQnNGdWjEQ3mX+HfnCrxMtcorpDlhOmI+boAGl
vlk9eqqOerCNphzUeGxaj+KPlWWUqTQcki4gkBF2zS6gZQFe9hSOBJrK1ntbeT6nTpSyfDPpFTKh
E6T9F7uctrH3auptlOfrhogrC2eUWbl7oy6eSg2OZI52V3fcn0xn4xSlj1sLYrldWSoDyC27zQWa
ei28pIUVdli0SlU3dSeCCaShEZMgIRpqig56elgIDKwx159siAy7WpTgGTDWby4uNsUE6K6sN1Mv
grZrfRiV71qcRU3VfNEZjrdS3QC9uKk7hRSbhjnCS0K9LrW/QV44qOSTVah1Z2dhHn9vvUek8wOS
0iqW+lUljIfPH9qfP+GgjvvxdaVRKx9GSHiu8/RaeHC+OpXFzYXX/NIgs/qOpllTXxt4wo3MDRtn
FRePRqEvFFw+LxnArPvjl+TEqb1OnApYEHBppke5KC95oej94SU6K304Vdbk0G/9s+it+8P+1OFu
dstFb2Ppa05TelYAUUqYjdRQOdB+0r/EfV9mV5OqrnuQHA3gTfK4XeEI8OGwdpC5dW1M/Eh7vBQm
ay1IEZop1F9iFlljvSnw8LK15Lug1rd8dA65WaLOPNkLy3y5Xvln/QE1y4+/OXFZK5wU5QCiPbck
cJtH6H/43KO+LhfCdqHiBSetj2OlTW6P44j+yt9HG1xovX1Y9llZpZfEShnHUKBWBAzMctK8M8gY
xlXpay0kS5YkJy/OI0X13AQ6DKoUsz05NQ7PbQt1HGoiK+ImXBws/amyez9dKq5cCjPooXiA76Hk
/5sUhUlLXkCCBm2+Flp4ThGI8e7zBLMwwlxmAhTLfCgk9n4G6C24cCWonJ+PcKnlANzhfz9iriaB
NwPBOYKdD3IsCkPwaIRD8DUkX8OTdi9Q9UstqUv57HzAWT7TycBbPEGrNZQpgl484akDJY2FfHYp
7M4HmeWzcSIWPOaxm+zkmchNmlVBW+5qVCxrjwUahCoWpvFSejsf8LSSZymnLRInwWv1zy0Fu8nd
cDwBeNRG//t9qA8rNstunokXoDFiKI1ctyQN2sRayEWLQTFLRhOHyV9ZY41O2DkJ5EzUb5gFSYF2
+x/wjuv92xmcJaW8lhWrXKzQH0npzwPir8zgpRxxvlizpESnQkDJCEPBD3XNSxWktPdLeuVU3Oey
WpjNSzXY89FmhV5OR663p7O1azLU8+x9j501QZ7WNJeESC/vLQd89JOGCGL8YxRmRqLLkeFCYqpB
9xsY2gSF0k7c1XoREnvap7Nir6ODCaTrAAKAJDMLQ6FnjGQdIH4ZvOHBWVOrYZMcyKoL+mpVrpvV
5zvs4o4+G24WklnfWBPXeLX2qhL/1QHQIoGOd3/8UoE8kpdLwnOXT0kgs3E+oklvz3EpbqEbTX3q
ZP/qQf1Vj9VLeR6yWqZj29SAGtts3Sb4B7iKYC4dPK5dExxAfUlr/hRl8+U6H2IW89qQxSKRiEIB
gQUKYjQrbnP13rtI9clTCq+SRW3fS9F4PuQs8GvWDEmfIFEN9lNT7Rvv1uBLcKhLWBtcMP47dXOI
l628vLCK/3Tv8CaU6w5CzHjPmassSlZw3/48Di+Hxa/G8jzuZWHlbnpqF87z1DJU81LmOGsrG7OY
J5WXt01xOv7ZY42uweCANWUHORgPn3/UT5rB79Hx3265MQvAwkmIZ8CNZ226/VVuDdHQd+sYZYAc
Glb1gKptwbYTWhFFDXS4jMGF1XYc7++Ka/sy6faKmisqejxmJzyUp9VEVSCZPLQonBABgUNgu/Kk
CkTihVrv+UX6D/uFv75hFuFEcogRnZqSHK4vsYi3nqPh1m+h9mjsoSph+6xu3LDUYRXulpvRmpKF
adQvJanzBZtFvCy6QY3Tz9hAH+UdXcoxIAEAAaiIrnCvItHJ+ZrJ7V+5WF1KIucJebaGZFKZK05X
nBQSSmjLHOGstNSTvZRFzseYzbHWVhQP7BOuG3ARCCwUkbGj0F0MIN6kB3wLCQ8r5PCoikhINpZa
lB6CJM+FRHb+E2ZzTItRuIY6PbVR9VxbufPuoH5OlLfOOFyekn1DADImUAPpCfo0u0L7ir+yAuBm
nfMxiFHq4jl6YKgmeNVDPuA3lnsndwJS7lDEmdABaZ18kxgWivsP0DUtBh50vRtV3o2TNUGB0Jm+
OOxV8R3se310WMDUfk/kHemAvaiPXcODzHsU7gOZjjWxIhUPgUCXf3BftO4htR764c2Ybiv7uW2h
r0J91kNmlNAdJHlQzv+OmumWJ7nfmVf4KwUqwL0NpRuSwoKEoyyOCmW88bTcV93DSL/YMbrUjXes
k9HXxk3i8fWg/dBEH3S4ujU1VAeMnWT3BaRKNFPBuruEoYmtQ4Wmc9gKfwj1LEdBaRIWk7zyh/57
pdB+1EtUkoTvji+Ndt8Pwh8sXAFbGUF7DiIlhV9Y97AR8jM2+h17qpqrQcLWcLAibEIIp8AvKn0x
QWnrXP3KqNHzKI/dYAfEOhLz2YQaj2bg3oAGFC+v0+lZr63AkS/a9JbHX5hbwPC5isCNCNPB8tsJ
+h/TF2rvDI4yPOpjiflQcNh8eAYmXQtbtH1a9i77eiWdQ5Nb66I/tKQLm+SaVQXkuG668UnLDmJ4
b9lXwz1Cyvwwdc9jCqsq6BujB+BY34l41iD2QaB1TzsjEMadB7Jjl1M/MRVsFH/Aev2gF6+5Mv0C
pxllXxuaB6W2jpunBHXrcYJekKuFE3+lDNUGg2I/dCEs3HzP+sL1wm9FGdStCA2YJrLpXnUx0HHv
atwrdMUzY5PWqa/RZx1NqIyhYUHqV1I8MWwmJ3uF5EJA6mvhHphwsZwbr4eUZPFFdjTMKSyrs4Bp
EKxND7rHo9Z+dpQMB57u4/xGmlMoCiu0Ohr1aDxqKirVps+6DalecugI9k3zre2vtUZAF8OFTI3X
HwpXrUkirTtCeyccczH4KK+sYwaXOUW1QEDhpmJyl6TJcRCKhaR8lPpNzR5qNAsB4vEdHbxemUe2
K9fWAEaMB9Eh0vu5hAiRrFc6es5wvIvr1udQyIHXru8kHbovtAgalgaWsel7JBYcMNKA5BjzRTdu
7LFAP+fOsZ4sa4qSnsDgDeJbcJU23ccG16c2Tv0qq9ekBaS4KwcfZmC+GX+HdUNggCE2lo9NhXal
Jlcyvtfh6TYkT2NfwXAE4m2i9keIuVVotmXlj1R+z5rvVD+6peGjEemnYoomCbcsele5pi/6+2G8
t4dXfXqdchW0E3T7zDdTe5QOarTlLot7lDpREcUuQA8lY1qguXkw0uRKap1fud9VawVj6m3HsoWK
HKqz8Ik2p9ynmr7mRaLD5m9CyA3eC7XTZxS29pLlW7guf2X1Qwq/4L6gkTfoOwYtJTp5t2LkXpjU
D6NlBvBw2jq6hvw23GRluTPodAMBt1Xh4Qc12kvnOlUI0Xj8VIjXASqQiNehs3bWyHYTHJxB+W3X
tEbtnqbdYzOhp123IUnepyl9ITZUdiz9iBptqHfad8+sDoldh1OtrbK49fwe0jndcDJQ8vxhkhgR
gvdmO6LrUuiwWql9q7BXjg3HaiKSQGTixjAPGdjMCm1Dv2sPEEcLKOkjyLPBIK5dVbUWqAYSo/Jg
i7vapT53QaS9dnMeVC2HKx+58dwX4jxDLvCKKS9MbbKuoJnO5Z5x/U0r7F0F34TUhmxoFlGGk1nT
o0odbP7oDT+E40WZh1MMzsVck5u2Q5jXFG8beSPQpoi/dkTcnbi6vCRBCrUtK56gv/QmdOXLeAiZ
A7WAPTyDocfyPrT62sxelbzWxhQldbqLcVRVJuQ+gHIYaLqq0Y00bI7VhjYUpkpVMGiCBm5AGj2s
aNWuRyTtpLGiwi5XXf1QwsypkHBuE9cStLFEpUGhHy3nO2obUJe6Ieouzd6rBrTp6ksCT/lhfHR4
ttPiIfF56r5WHgvtmjzFo/ct7Z4tlnhoMXk7lR0BLynQdGQ/BkigMCgr2blzzEYDJ2s+rojKdzqE
o0U7bLlO1mwa+KqOu60AFhCO9VMDmUUYBjrWe0f10AE5K5TEvLNFh3aNjWuC1rPxaIzq24CGxSTp
NoZHDCQm+9sEvbvJadfwFfg25uWBt9WpBzS8OlNzkJa5bxIk0DyV9x26Ne4wXU2pcRcDB9BWJNLT
9ujFxZec27vcqfep5WK7Idm5Nb/qhv6dp7GBMG/RG3UnRnFhZQJ6Vl2kuvoO+M1ru0uuE1Q4prb8
1mjGSwvIgdshVym8dsOOa1eWGB68wgqmGI0/SwI2o5CbZF9ACYKl1x1nOyLjI6vREo5N96afAIoK
OKyjIYybu29azG/dOPFwKWWbEsaFGVMrR9OvhoRvSZ1us5PxRJJGPSjubsu2dmdG+DlBb4h3zRmP
Zttd67kq75qx2+qJqDE/YIVOdnwrNfk20t4MDZx+Ru3Ga9GOxsauqi328AsDRiFgFEsKCz5ndO7q
qfiu2zmU0AZtj1c+9L86kQYKTZNQpXJXQDUwRatQEZim4G3Ay2rT9Z2zTjtzN5aQ04y1W2LDEoHA
WnI00JPNbe01bbIcACe3hYaE7aLf30oq/cmCHUUpygk9MEiBJt53XRd3ZtXxQ6Lap5QVaaisfmtq
UIji6Yp78RbTBuDYcM94c9SB0hkYTBE8g6zaPkXfKhYrzD56qcwOGmj26+B29JMN502Y1AHuC9W3
KK7YVnqJtxU1gtHkbGNWjelrHd0AtXLNChoOprGaOPUtF8D4Fn4cRjmhGaz7Odzl0LYsXMiylc9e
Bm0X3a916DXWP0Ytv0rQaE6/ZJT6MOsKiG0HI2TEnHpLdAl9BLRMFUEVJkfEZsh+6uDhWDAyiMMA
5YS2oHcfQyewtDQsnzJwaebWCjxqANnGtYmro/vjhEagjg3ptCLQIeImGkgDpr7NH+L8B2uYDyxN
SnjkuneZOCjLXPWJWOldsZo6ekOALqjZtFVlf52nd4XBn2LxbPd7x+ue8vSpdttrzA/EX/eVMDe8
JVEyviWet53iPpIZOtbptaeon9FxFVNojPNiA8VDi7wCASaUhbj/kSr88NiAASqBqWoSuLnjmzUa
fJpx/X/EwlUIZ+WJ4wWd8KStfI/A/PH/Om4U0CwAL2GsbtkJ3m59zWEN1xp4J+nrz1+3l15lZy8G
OgNBWmQC7hzeYmtSJyGNbX8oRNhkm2rATsfv6opqAdt56eF+PuKsCVFAqMYqB5SOpMufUsjd9l0J
lGCMG+/w8PnH/a7IA+z5+VinOt1Z5XksAfMrHSRQE95hrW9IsO+1IG5DE+LssQ8TvF0JEau7z4dd
+sJZgZ0lqpSpduLNcBRZ3DDz5AkCtJrGpSfnwrP2p3zr2fdlOpO6sNFlITsLqmNBvoqhxgCF1Ago
PfhtsW7vKP9vS9zOZnVW3SxcGUt0xVGRY1UApY4AqtuBNN7KfKnOuBSdsyKPCxgdjJiHGm8vd9Mz
cSP4+G5azauRjRHj9RvETpZK0vop5Of1nvOgmdUKxFAMVZdgUt0pMpObmG04MHIGknIOp5cy1AT0
PRdC5mLl7HzQWfFALwdeOd7PCr8CqL8O/nqP5HeFo9n6zaoERkZwzuOFtwaIhJHSh4bmFEIyKmRX
Nc6Z1hdNOEUiLK+WImdhPc1ZtsnhYkaVwH7Mod9WZ9BhTSE36xw8oCd094YvCclcHu8ksegZNozU
Zjuxs0tT03MUdrXuRUCk3IG64tCuZYeO5+SdgEnh51v/Z9nx9+D5NeJpx57tSEsjneP2GTIOH59s
s/+Se+a0j802rNxx15V8P6j4ph+T0BlU2GXefhzjfSz5yoYRKM3rCHrEsA/SoO8K3VFSN0Bnlps4
IbAfxxvTSDd1jWOsnPaGMhfy5aWitK7/+vGzjU1k42VehcjvIFbadxuYOYfQ716oBP7U3P5sjma7
mg+6UbcmOmi9Zr9lFdSTU/NRT+CW3o8QfB3q9tFriwmSojCKI9M3d6w2pmxvGuB6OAfcbuwSSJLi
mhG4TnYzuTqAS5ViAXGtJGzSaWMOQC6CuIIi3EgedYiSlFoZOISjgVBsWvx5vB9XFXM3Q4abekK9
hW/8HyfPr6mcJRFA2tvEzH5mZkC5zADXwzTk6BIqucYTx4c3OShrMYojm88j8CLf6nwRZ5lEytyB
MDlOdO4Md0NmAShhCgv1MGCGG+cpSWBcKM32RTn8uyjqR5rEECTu8ITT7IfETKHrWsMOA2TkO9Mz
HX9yUBNetPZcCrVZDsqqzIwzcmozOo9Tke6n3ruJm+eFubh8Pv65Cu6c4qFL0owC5mE4/41A87Up
BNHt4/lv8gWqx+df5s6BT6lt9Ep40LunqnnWIehMq/qZO0viHhebOzrsZqD7d+owGrMZLIiWgcaB
XXTyeDOiPBRQUaVHbQ0k3WpJ/uvy+WQ4Higshn5Kph/zmrDKNm4yrJe5pqsCMlYmHgewEI33f0Ux
5uIcwjTAQInbAgV5lrcL17J6rUWv9k/DN8UjyIHx9bQ+KTsUsNJWWy+0FrL30rCz5J1XxpBzD8iI
0s5XSC871qUrQw3R52G5NMzp/5+dEapL8b4p0bqSfMe8g632jrtwyf7dv+d0xp/N4CzH5p3KUe/E
enVvMppAocnQiNAJtoDfRCcc5ORnUfkYf/13nzZLe4aXAU42YgbN5ErZt6zdUH7774aY5Tcd5Y4x
TxD3ZZeGifYdwruB0f/4fJDT9Px2RJ1N32xz6a6yE2EhfSfKfNbcLAmoFHAiA486bZAiPx9tabXm
9yJlcsuzW0yb5buWD7l+uCMEePXyYAg8IDgtH24GoVEsjHsxPf76SnP2FMMtMK9Tgjqwo27bVveJ
Jf8RcuVsCONjrDccajr1CU5SEVipDHr+lAl7nTnuSjX/z9qXNUduI93+IkaAGwi8cq1NKu1S64XR
LVnc9wUkf/09lOezqqmaose+EeOXsUNZAIHMRObJc5QnlZU2zztqKqzdMjQmbCGp7uXNXVvkwpfU
bToMtJ3xOkp9x3vlSeLSit+YT/WF06It/EZY4qzkAgk1C4DHpaL8MFAaRHVMew3SycvDao1rduV8
LlneICVYx1WORRnJoYoxpxXdKpCXUuI1Tam13Zt/yImvGtVy5OCwQjZB733euf0QbS9/n9XDv/AZ
pPQzNaIhHnlvEBS3emL3z8zODtwDVDs389vofm0wfG37Fj6kbnIMLGDOyyOtambGcxE+kvHZSFaD
9Fno28nxX/iRVFUrKTLwndQj3RkbdoNBAJAT0c3foCuYD/KFU7hkcsnwLgbqE4UVqYsqFDMN2cqr
RthxO6FI27P3Ph/vQMMmz+MqXl1mL5lSPVJu1EeurGmOr8S4pQJtWQojTEZcCWFgHJTdyMjnRfZy
+eisHE594VxkXcg0HvAZI6XYj77kSpjquWxibR0L72HwMRkajlg9cU+g4luI60nyLts47z5Ajo1y
Jccc8sINj6LtSKjikCQM80tgwJ9eeuhRUnYnBWukLufX82VrsWWBUoCSm8BWGg+TB+mX3Bk77Ukd
QSL771a12DmJQhypSfBxaPdI6D2IKb1Ceg2Tj0wVKxt4/jp/LWrhf7uJJ4ynMFXnvWVorVlgsD+Q
ryHCvLKoNUuL1I1RMDOOIY5DQ16RgIGaeZ+j1AzKB+vy7q19p4XfrbMmmbIZdJRCoYH5GFjWN0P+
+O+MLDyvomVVFNXzavJ7Q8iuZNyMLHIuGzm/ZQyz7QZkpFS6cIHjqChJoCDJwHiLrY843v0Prco9
pZb+0Z79ZclYVJf6aCK5kY2VV5UfnEOBCBTQKYAfl9dz3ul8WVncVoNrkZoCfuFx9ljG3E6T2r5s
4bw/+LKwuKNJUGdlycBCyKTkZz8k97R6mZTsXoeM1hStgfZWvo+xuKeBEqRVltSVh2m5zuZagLJY
BW5+0mH8T+7rle1bM7e4qwzMmllbksprGohsqTqHQjqgR2kJUG7C1ljuvmutfL6DvvZycWGnqRqY
ALgO0sWDTRxMj26G+/Gp8zKP3APB499rbuoosVXdx6+pt1brOo8WBzPDf06/sbjHZTeFkVDBQDNx
E5wM5rSNbRWCTDpIi8YtiN0tIGouH5+1HV7c6pCEXM40mBT6nqeHGeoVRBjablchfeezm6/FLdKo
QJbbkg119vlMn5lo/pxb+jvMnGfnlqAU8ddGLtwIBIimkBo53IjXbmsCqi7d5c9qDz4fiE25mJG+
b68UOzvOajnBke/GbTmY434tdTzvmP/6HWzhZIIglSY9DWr09h9boj6yekIZV15JO846GcDuVN0A
uTxA67+n3b08+DnKSBBGUztXqNeYBV1Ju8+u48TC4tt1IhwkQGHgxgBuCmuHkT+GdOWpfj61PzGy
+GihnuepD7Ua1Kj8W98LLXk/bN6gHeNobr2TUP/8B0f/y97yHa1SEk5S2FdeJ29G2XBp0Tk6hAHR
Inu/bOl8+e3E1CIMZKjrNzqgUJ/n0WjvUSm3h7tPYvduG7msc1cMzh/kW3p/YnARFVqeKXKV5LWX
V1tlNxf8QrsHXuWP/L7etE70I3iQPMWcJdlXvdjKYdEWMUKLq7TtZw4v+ji4owPqDeDGME4O6UcT
OA4H8/6ZTX4Z/+6MLt/VadIl9ZiAvy5i0zUHdBQjbXspWSOzXzumy9f0qKVJH4/lfEwxXbjD2BBm
x/dA2aHA2d8Nj4H9PwvSzGFJA3++DFIg9P0WYQmAjYqAnXDOvN5T6bYDNDExXldOzFn3fGJkEXs6
X0wayC/nIzo6EOndgVNOg2buTMy+yil39ojo6ApAfYBhwnBxH+oW8K1+lGuvHvYykGlhFThNIa3c
grN+8cTK4hL0aVuBzQXhfAwyD7KcG6lbKd+fjZ4nFhZHHXRLuZIUXe0F8o5NPtReWreAMjnv8rfL
32fN0iITCiQpxmjx/HmK2sLApBmlrRtCNXRgT//O0uK01Thq0AtAhSXQCqekBqhiYksGTiBViHPZ
1PmE52T/5lWfFIwIWrm5MZbI7xzZxbDunzOTgzU5/5mZXOMKW9vGRahUFNr1qg4nAT1PKNIK09Bf
lDAHnunh8tLWDC0iZj8RBTT2UQWu859F66r9+xjeCbpy/tZO+CJkDm3R9mMkoeDQCTOiv5TkeHkZ
Kwa+lYlAGaBlXVZ5efKKRiGIaWL3soXzsfHrDCyLP6TtIP/OM9CoO+1BsYD8R6yiB8NT7OR+VTlp
xfMsq0AjAMWgSMKCtFe0izC87naVCd1UCzBDwwMZDnhCrBAqKN7KMtd2cuEqmlCGkIGBRBu0IoCj
gLYNWQDTLVR+U8uHjIHZ3YdO1Fgrdue/+y0TwAS3MQviQfBrcURokUMxvIDjmOnjl2PJc/xfG0s+
O7sD0aH/s/gJmTm51DLQzf2oZBkiydxHfal+Vc7kRoBPHgJ0KBwQlDi6ZgLhXuTmP8oCTowvIgvP
x24oicCBNe6mEjQZ7E5la89SZWVTP8/0yRIHvzeaYcT7onfpTnrJNtVgGdwtIMTVPEpWa3YQDNf2
eGVYyQ1GZootCETX5THPO5mvnV6cKZo2VRRrUgG+ZbYHhVBhZlX7kkzpjxYQwMsH6fz5/bI1//uT
JWPUNy9oOFUe0+v7iCGJS1t5WHEG528n4zg+UG3TlxJZEDcspH5EphOXL5P/onJHB8b08kLWbCw8
czqKeIS8H2yE8zyADRUVk/ovl42cb4HrXytZXruB50muopUVYwyaYNYkCl9U9YoBuqsfU/IqRRsf
IsNF8/zvDC+fnNOk0KmdkH3PPNz/yeMGS7b+Vh73X5z3X8tcMtzXldZrfoIPNnsXSEgnjm9jIEXY
itt6AV9VbFvbV7bI6YoAEYgOWN4MZPiTz/bPWeK/wWc7v86/u86vxS2ulzHIhlTN5W9WPA0ggfOB
WObtvSofMV6BUTVXJLLFg/vLX3BOQS5ZXVw0beJA+s8lw2B81Saw+x38YFvLxI7DtVHm8/AfYN2Y
oasaEACLFTaKBHDQXNOdP1/E7fwNc5ajw30ztX3ba4GIcrmnAUAOlYe1QHH2Ip4YXyy0jklXKDOK
se+B0hc3Rl8A5rvWVD67nWgfKKpOEAOXJ7QLeJ7zCKie0O/toVHczJjsHLrcjQ/CsLUm0/k1fVlb
HM+oVjJwd8GaAn0grmpWnRcWKHT+iQ+DhyRQJ4VcqrKIctMYpkM500pwcq2x0arB3NSCpevySTzr
8iFQCs02nXDGFj6s5cTHWNM8ryBn94BA5uBFC4X9r4wsmVkUrYEKYovSUtGkr6xg27LhK8747Efh
FOBuUAJAoHf+9yehSxrUEm0kZJhd3kGtPDeh32ZyjPdcXsnZyoCGL4Lviv8ReT6KJ3aGDLQEBSTH
PCk3g8oaU3O8StGfjn8xtFFrM/mR2Mmx2Vw2ey4JOLW6iGdSY/giEEbm6SGGPFrdBcWkW1WYiRyS
tct0bidPbS1OxMQ1bWLNWMC1R8fJMDaK2t5DXsW7vKS1nVzyH+e9QhReNwW8PEZuQLwLSoxPFTxM
cYKazQwdactWEpzPz7N0vCeLW14qFgzTMPeEQFORXJMnvLExVLzxUQUBedxDsp2cygXj4Xoad5Y0
4NTywmuAdCGVomTKP0vjyR4jk5yYymNst8/NrUHMaSNZ5H2O4pitvIp3+ZX0IPbJvW6BY+CVRG6z
UlH+pCm4tBeLwAASxShgFfZiepsFgktyl1lvPfSSZj3WAXBv7L8jW5mdoZCOuYVN7oHV1god42a1
nrhywD+L/SfXSq4E7wgbEeCR0YQvKGUy03CSR9S67cIuZ8Hi8FG6Wavdn03yT7/Kwm0Yo19PGdhJ
8Y7BQ7G8Cd/wVMxtPN2m7ZjYxQ5D1yEQIU7zmHigGnwPN8ZTLWPW1mPO5QtxzhNrKjRdOURIoKG8
+CncmAwwFbWFB71Xi+cY5cyeLlvQz8XJUxPzVzjZZaWtQZBswHlhip08NkUWgYmysqugtSsqXB6n
h6nv9yXGEU00AG/Cjt7LLWZIyswWk3QdKuQABszQVKZ611EVE+7aYDiaVsaYpeorS8rQTVPjx67l
j6C7BfOh2riMjU6g05+ZVAFUJu2hDqma/ZSCzbZHq9zvQUuLaXvB1MiMQLwq51FgytHQYOJ3+qU0
0BNNIxD7JhwD2jXzhoKApCdt3D5L9iGZcrNM6sH0Y4x5mqrf3vTQWwGpdkE2jOjCBh5wNBmBUzNH
Kb67vKdny1une7oICBLzo0bNsaeNo+2Ig9ujuByw7sFpbuhz/Mfw47LBtW+4CAVB3wgDz5vcA6vr
W4aB3rbtdmVT3w/JjHqfymHFZ87+/rub+DqXi3ggGqMK0pjkoC7C4Msu8lqo0oW7NaGMtY1cJgks
4YGuJEbu0aQGgW6nXwdjl4M5nh6bqXUAAI7vQOHMr9RB3JYcPJLF6JVj8Ivpya/Le3z2yXPyUZc8
b0rTjtAV9ec+5gQoNSjawY5hgYB223s41Wtu6L/Ewr/2mC+CAwGnvc8j5MZ1Z9EdJj7Bf7GBjBNm
tqC+9l5Ai2/N5Z73uF8mF95fC+SA5ZMCSi+jx2x4P/JdMwkTVO4JqIhJunKKVpe4eAlg0jb3Gxbm
eIYkuZNMFvCsjryh28oOyqNvZvZ69+/sS/L0Oy58qp9HmLRMpzncfymj/Ek0x1dStBX3zRe+tdeA
8u8NKfOibgCTw3CoFL5y9VevyMLXRGWnxv40gC8M0mX1j+i13kPbwSvsyKW/IL5lXr4GKzefL1xN
1PkFOI6HucgXbNRNuxFuuCGb1bLpikvjCw9jsGjSVB9Ho3HCG/Ut7c1oU3mh/Sa4mePR46BDZeav
emyuKd5fvgSgpvw9IAqMvbS8CYt54va1qQLdHnwfjIdIAoCOWNMym0/bf/ekeDz8bq2UDUhedAgV
anUl6z+NpjUpGraXP9rlc6iRhSvpItoTfUT6bjTx3ZTqm6AAh8ZlG2cHBjUw7hHQqs8cUsuVQI5C
dHDYXoZx/WvFiZxEOCAbMK4wAi5bc9OZ26R3q5Wc9exJ0VDIMFSGIZfla5VnhhgjBTlSCTkxpbrW
B8XkcWbH6bYMw7VVzqv49r2+rC0jUsn8QtaJKOCyjBdIR6Bc0oKsCTwovbf2wjs7H6adGFtsaU8a
WR7nEKCaZFdus6caLyKFgisqs8CafoyB1LWgD76GyJjPw6VFLs6LykXTkQE+RVj4hHZuJ5UJZgoT
bsWN7v+1uUXYgX78GKMDPkdW8H6AMEJsfZtbxRYyAt1estdefGevw8m2LsKOT0KlabKu8GgOoYZ6
QE4ZryTuZ6/1iYlFkAkN3LY8xY3L+a+661wCpGEHqNHKnZt35tKHWgSYsexkqRHAVmlX1Gtv5E1i
5RsNtw0kKSYUl+zL9j57cpfsLYJNmmYBpUZVeH4Xhhb1J27VcjH80EAxD+JPPFCKvmxsFuMxO9Cj
3vMtUMtOrRg2tJqESSQG+ohwy6h0nMD9gqkLsw2SzTTIG1Uk+zai+8yAnIBS9XZbGeg/T3s5K9+N
tOgA2I2vWym/AyEK8i2IMJt6AX4IPAs0kDxNb4NogOWsNGxCAnVfXzrIoepkHOOyLHeLityLotiw
VMN7xNdNuQm21VQAxcEgSEIVDf8XBltX9ux7gFaYoapAceiyjIqaurhMtT7W46Roktvt8i2A4ZvM
8jcU1AK1Cc0GZ/UbLY/EbE4DxMIgVAYL9iJwqnRoQiUPuUvRRBEzh4qwRrwCLp+E797+dzNLGG2l
TOmUoz6IOxs3m8GuJhN4mMLDdOEr+sXC1gcbjc2duuKbvt3d2a6Ooq6G+qQMYAyWf/JcnUBTErEk
m8UnQM0avtHVx9s3D/+7heXK2iIajXrgzA0P+VY/gL/pOtsGFt38jVx0/va/3aeFrYWDVwZJ+OAE
kdyWmzREzatDisOtctpirsULbO1u5bN9a20sDC4PI0j2KWtS3+2T1POT/lfUMXcCU44whm3vg5qS
KQ+G1N+XwbACKTh/Eb4+3RJDnJBmZGlEmGso1uSCidManguBRjgFy0Z/h87VSmbwXyyiKk+5iibA
EkAFkESdBgVmQvlG2yXQ5iys8QYiJxYEsSBgvXb1vmUi8+YaCjcIU6iMevDvZ7MoG8j6yFCi0eg1
GFdNTj0R7Cv9V1Br28sf8rwpNAIopm2BmV/EF2NkrAJDEkPv7S4ehYnWps39+ySFTg7U3C4bO3vn
jC9jiyhD1bHxfdpkHpXKu2Ke76qL68smvr+uP/eOs3maVwUl8iIHkMjIw4Gk/PPWqbh1IOHayDtw
3nh/w0eeWxHGnDBJA7/MjWW/GXGpqTVWZV5ahvu6QpoosfcwrI8lryVPM0ZbBl2sqQ/90a9kUFSh
jS834gqCZk6n9ZasCIiygCSLgk8yr3yPABxOeZKDlyBuzLJAtRqgj8dKk0DjCRq5qYKCTtKMO3Uy
nnih4iB24qoERjKj3WtocPaQSfFGbkBdyAX0a6Rq3wnjYDS82KcQczZ5o7amkWD4EUyIfwRd/KGy
toWCzdjZwIShxxXGx9QA4CMI9N0UNtTsA/Xa6PU95isL7/L3WtvAxTMwCGmqGU3pg2voWoHU3pjS
lUP3/Z2OE6HrMsVrgupUX54IX6pYzXrcpj8v7//54d5bz2vOrYaq4JdiGK9iYP7+/eJmaa0X6Yzf
a8NfenJVg4/z8nadXcyphYVrmMGCEIlrA4ivzp4o2o03fwaVdS/07f2KfTsxtQQCEDHoSZBpgSda
dyC3BZQxGaTF6nIFOfr5oFsGL4r2MdEYupHq0gdFRheMotNzT9ogCdAt6sGneyAkAXzURdfGwBRj
504WdcENYYvd+j0+/92+fsHSMQ0c4oW57Ltj/hR32wFzmivfbY6H39do6NpM0w6Y/cItqSk0l/Hx
gBb7TN7mCDKnA/88dcN431/G5uWe5DZqkWAKJGpjb4AogdRKlloJV2s/VtY0/+Zva9IINyg06OeF
/W7GVzI1J1kZoISjuvGLDB43s5FM1RttcHMmZvcr8u0Vm2f38cTm/O9Plob6VFeV1IcQDP6+A5Y2
z5/VnWeQfxmYtbdaP1ozuPhwYRDWalbqMUZ6CIiL1E3yCNK6KwnjwpLN14gUzuWMiI9/beniy/W9
XuiNqvr/v3zVialF5EfTg2WVH/uu3neZ20/xDeg19ZX04ry/OrGyuFkdgeK9AYiPq8bdfdqB6DuM
oruKD5C45ENlJWV6UPr0EQ7gpsrRi5PIWtax+huWj01AE6YpBt0T2M59r/MST75r7OgGVM/u6nlZ
uxSLENAYdTYVKMZ50/0A/eLcniHJrdnWgMJDedJZq0Gc9dInG7wICETJxn5o+8BTyVMm77l24PEz
lGkv37vvvcw5GHyZWZarks4P+2RI57s+OpLZvGaVmWWm8tS8gt7xkYKy2JosCPBSK4NIc+yMzz4x
xXPyfPmHfKuHLH7Hwuc0Ue5PIWkkN+8haJlA/m/MImpqOXUuGzobEk4WvHA0Gu2LNE2a3GNKfcUF
3RaT9H7ZxGd2eMGBLgnDZEPrulJCMNeUyPlkcezyg1IgVVHQtDQLCSrE8HbC4i19Zv52UNRnta2s
1tBAt145YBQ75K1vFXm2o2Hv9n1RWpCg3/lUBgNLLw5VG9xkRAO7NPicla4Bh7NfHsa63zREthVo
W/l9KTAYGWMQQK2IN7HgsWOgBUl0rXcxB+poijqLmJiyYkAroNoHogSQbXrSBXSjEgTnKtP24FH9
YHipQ3QRLFg1ercFurZp+UPS+6syIlv0hl8JlACSKdmnUUaslI2HvoxQuQENZIQyoelLEijipYei
HiUTGpxQj6Dllo7kKo6FUxs5REagg8uybZFMtTkU9IMmqcsjflTSZM1xrfh9vvDEU6voWlBBbzQM
HIJ+Unc7bOpiF1mGlztDZ6/hjj9BRJcOw8IfF6Q0SKlHvgsHAurnjvrWGIPUPS8goak3JDDBLls6
eazhXZAU97z0D3qs25yLW5GHD8BoP3QV9F1l6chK/cqISW+PLVQQi04kdtyrNdhPwxsdD/Wac2eS
/3cFkMXlXDj7PISepB/KwWc3N2S72M4s/jhZoG3vbXjE/7k4urC3cOycyKFeU6RtVNtP1Kn4h5K/
XL6j590AuhEKlHwUyJj9nm9kbTyEGskCkD48qP1TRVfO2Xl/9tffX85H+FHN05xBa7HObzMMsIAn
kEirpcM1KwuvGZNCpkJWEAHdeov9mlUiUIcHAQpqGCDMVQC9Cdx8LRiumV340LEos6FIqe+W8kGe
9lL0zOg/eD/SuVv05/fRF+lZCjrwkrA694pUguKk7HXNqpjI2TOgywqbS6GgJFvcTGjM1KMW677b
pq+5Vloyqsb/4JRRGScMuuWasmw9gX4XCIQRq8hDxTEw7otZzxX21rPf4svEMoAXGPOp9QCLCH3p
SkmAeWapK3Jlpaz6vRU/30mqEwVqTaiX6Yv8p20032ihj+w1pTW4kx1aERBncATDbWerIGjfgEbI
/ifb92VzcUnh35SinhWISeDGeDeSfK2IoFJ69hQYMofCoMY5CvC/e4IpooD2iQb+WaVQlPfvGAOB
e8biHWZFDyB9cpV22kpJ+kcModgkq16ToLTjZLqCOjnIw6kdKBBwIJDFDY0HxSgKEypQt4Rnx6Ic
d5lR71QoNis8PAZyY/Wavo1a9bqgkjdKQPTlyXSra8k21f09gf5Hp1EbYKYrVek2LL4HB+WWGNdi
7PfgWYwwaK1vAW3Bf8ciCMIyMIFDkvc6Ix7H0B+KJXZqjJAxnBXm0eYp2aZLiJsEmjNQCMPGsUmh
wRa04bOvgYc/edLr6EdZ0PuqqMHOD2wVaAJRDBAeOKcd8G7sU/GDKeNOLws01MfSBcoeEuICusgh
SAgKp4LKBSWdq/nCDJVrWqhONHEM9bK0MlPAQ0oQjVck2ClssLIUbOXxLW6MWdEYRJJd/9o17SMd
mEmhepAGZEez5klvSxvgnTc/ooNZTXQfSB1amSDij9PxbuhpBy79CP/0TttC/KX4iVRHtcq8+CHG
IgPMNrmhvHClBhiOaXR6btyGCneHUtnqLNhoUFAGX6rTStkNBQc4y8MbdEU2XJW8Ial3ilGPpq6D
nlCv72KDBtBWGEfTUMaXrM8cRZT7XqstOm61LLQCDPCJNvMUQiHCRUw1/1lyaDnIcWFX4yNvwRzt
XzMGJQUQpPFJ3uZRlVtJj+43eNbBaJtYBJrmms49ickP0GNB/W/aSbXvJeUvIwQjDR2ZArwaMcw8
ACqtmaTXIr41BtIjfdM2kCs3o+FYiiOIeUx90u2ePQ+lbIugQzkSAaHv7bSdNjm0gnUq76YR4pAQ
Vgli9cFXe8sH003/rg7pnRzzjZrrewI5D7/ByA0zNe3DmCZLxtFq4szSO3AB1geIZmXkKQaxXFKL
hx6UoDHBkwhZXU7aO0oOcl25Y1haCv77rtlqqJM04E1LB7dWCrCAgf8cdHRaWO795idekmbQJ07V
vUslINI0cTowd0XAFaa0Njko90n6lMiPXaeao3gQ6KkLNkC25FHHkU4bD5pEbqgHplZrjh7eNfFM
3ypD7kI+KkMCPZerqqJoGwZmCYa1bPiRsGlTyACOqYkrN69t1ARQG5Isffw1a49k3Y9W7W0JsMEW
F6qGQCMqZ16pVaahZbaalJZRyHdt+LOm2hYSBaAFhtK0ARGP6GX+niiwuD5lO63Snb6toWP+3sq7
rCqcUKMOWgE2aftrtdK2JHjJFWJWoWLKwVPPwNk3YGomf8I0BDTFr6EOdsj9FETZ4CRK30auHlgF
rpOePPJCsWRJ2AkbXMiYWInU3JLwI21UC6hI22fRXoshZV9Stx11h/HaRkpq8fKQVZrDQjA4Bsqu
0SHSQb1CaG4HrQGugtEWFOc1tJdqDEKxyXiBb4WADXd7Hf1kCZgeIzHr9grkzy6abluBj1aN+6J5
1SmxqwayLNo70+NtYrw1gFhaUZp7PgFr7ThZ2QjpDHyeGOJDoTAzP94wI7FloYGMDnwEGfj025tK
CkzavWQoIE8l9IIa3VZAQzkozDLafj9okBAogA7rJ7sBCg7oErPQKlcNYi/y73g9Qf5bykxSkwoq
AY8VBGsyqcGf7E2k8JYuZ04ABxppUBfPJbPFcWN4LJUxxhHDK3B0HOK8NUelvi6xcxMUlhJe7Qib
bH+4SUMIrRGMMIJSwEALH5/FD29bvGcq/O2guJGMOxVqK0HdbEcmH3PxovSFQ/VjWPV3GUTncahw
b1uIJBNTC4TTYV05edKEEJgPyVzD+NnVj50uXbGqtEVE7RLl/9L/6OUYWjpiX4MrPWKDnRCQwcSQ
sPAzeyLxMeevcHg/9Ihdx4risXQ4qL10BP8riJNUgk38aNi1DyUEcPZYpH8wysoMJmolFfTJx2cQ
VJkMQu4sxdtfN65LiNu36OAW2T7HLTUAsIohWde12rbEnpHe30udulHSo9YlUGS6KRtpl6toTETH
pNLcQgH0rOw9AV0MNdMxZ5OQO9lvd7KoXZr6ljL80eQaiGZ8s6zR6lRvUE+Gu4dWTVDtdAWBJI9u
c/bDjxFd+H1kHEWpAlXTW2AjJlH6Ukyst1jmb9O4KKySophM3awOHBl8fFzEmyQbbhPIZsF9m41Q
XYYuCD6s4IheylWLkn7flxCl3w/VWxsilJSAcI9XoXgD/fEzrR4q3BBdvDD/VSv3TUWPvmgeU5B6
FqhYQCHNlEFSB+Sg3STErqFxPSibSNQWcAuWnjALqlP421sjF0/V1Hqz7LjZDLnDEnmj1eGLETfO
BJeoBMysAmk3QsC97oCk1xUbWFqb6puE35WZYanoBvvxU4LAm7LCnATz8glKbXzYDDIgfclDCXul
6KAbATV6sLZOeOjrIjF17Q8FxCIK1qxJMc6CbCcdmX2/CiBK0qRvAZxTo1MIcreulh7HHOtIoLKV
vPtFvpdkTCSL27F9y/j4jK8g5fEraSBbC/8Y+o1FoICShnRDWP8q+2gxjHtlpCZFg5NI3WPX3Khp
dMziQxrBiXfPugpJjOKGxx+8uEXrD+HdcMYyNPviuYUwSwFnnZd3jS8Ksx+NXZvibwxOzsvXLsq2
/mhYhpIcxBRZLcVece0nrd818cGj7qpTX9HT2QYTMeVON6XhFx9rc/JTbFFz6wcgAC4YNxW8patC
3lb9sYTyFDS60JsbNlkOnTUQVUrzPFh7ozR4X8fDPoUKCe02tYg8tZaOKpRU8q59FeIYKgCW6Zrd
FxiYq3EI28BuoOLFIIanc4CkEC/i6GDEQENErwwyQ40EBid8sRZabFNz6KGLpZKfYrgyoFXX5w+Z
+owOIfjhGkedoKFXwI2nAKYO5DVhx7zNTKlEsiZqO2g4qkMb6PzYFcQrufjQMfqVhsF26gxXE5AZ
mTkh+APIddEBBjW3VD76ECEp2dOI79eLyQIaFbmshM2+JcDrQ03I7ERl6XGy5WS0e71F1Sq5To1j
mmH4A6xJUR7fqVyCS6rsvg6hBfOSDy9jUppd+wfjHfLN2ozAjjVzB0NhJQsCyOWq9ihGywifdM6c
pHjVM7QWasiqtT9USDrLt5NonEIut6w/kBhBJRwhbpNt1JC/iNzwBgaBFxV+q81vOFgv5PLFF8ZO
TlG+r3U4v+SDTs8apkHwCgd/anBQMkDdlRI1xQ639FkVqgN1M1eadRlGM0KGFIGq18xxW0GTryiR
l6XEMoAgz9hk8uo9DVST5roZqWwbpZnTtVhM7oqSIQSG0j7TNESTCYjG2hmHzE4lubTaHNlXWZqy
f4CcHu60CoVA/Cppqi1/zK0m0ntbzhLbT2J7KDcG/IeiVK7uq14DFF/ZdBYa4iYhtUfY4BHAu3UC
dR/w4NIY1Pq1JaU16DGQUkqBE1YQpGogIQUkmRLvNfl11AQEArRjEHxq4PmjYos4feqLxtGh+tz2
XkHAqQTlhgQfZipShH31vpfwi/R027L8AMj8fJTtMoPagPoeAFAIpZ9Jf4nF0c+o1Q2KWQDVJegT
k1pLzlIE2xR8FniwB8fBv/OV2BFoQ5PkJVMTSPdwpwqOCh2efGjUGzi5RlcdwxK8xCN5nxo8IVAR
KzMdYh3wqOyjyugsDOhkE9hToJMmwyJqhrgTxKlpe5WVk80oCICl6wwyP8Ko0ejWQYd9rUPKqOlH
iHViJG3UkMYJKyoeaTPsOZR2KHpL40aquRXnhxCw2iT80cmBPYXHoQU6teAAnOt7yK3p4lrLR2j0
oAfWbQV0wabpPSPwqOlNnx1xRJysDzY9iz1RCsyQahtVKm01QtaioTFf9vDzxqZDy1UiH6KnVkVu
x/xqQnjT9Nc+Qxocv2uxipHzwoom8LvpnS3gTYrMv5V7BokUfjVGL9Bnhu5la+W45SnRDmREzbBO
7pRO7ISBwo9PnFBS78Is2s0PnwIjNkqF9kx7EyBXm3CdOmRDOP2SNCH5r8CCwJ1cos6kbHz4h4R4
3TDYhdK/FCW3/h9p59EjObYs6f8yewLkoV7MJkiGVqnFhkhRSR5qrX79+6LfLAo1jVvzMIvGveiu
rMiI4PHjbmZuVkQG2Xz8Kkn8PhLo1w/R3gw3MnMIOK5ezajZjkP65DBc2o71ZcbGr0yQHyk/Ir6V
KVK5aL9C/VAU90b2IrA5tGq5jsqX4pYx2JeL14wXEcZXiLNgChlX3XorC3DQqlS82HzojPqrHsV9
a3eflX1NGr5cEogVu9g6c/e8zO4qIqXTRAlKgNUsx00trnnzyWhw6CeORWzQILLsYyWD1ycnk4iZ
hU/eHPLmVpbXJukPdcGRrPuXHH9li/Dcpkt8qY7HqDMPhSBRKNeCOWyZXPrVZMxn4ipntjYjROaV
/SUNejDM1/zITPzWGpBQX42GoVUyu+VReYiWIrBiwydp4jArXF2xeTWX+UBSBaqS+Tue3luLFqUm
ODdvd7XhBLXcVpb+OLTNymyEN9frG4lwk4iacXGuu8e5tled4tBLvsuwvcZMArOO0Uv9nZMBolva
1lblIbIVqJqeE3H7brNEO3VYQjSyKunTy8sw9T29PcbgKayCEYZXU2dmqfDuVHSxnXOWVasvvq14
TgiuGZttUXNuYDFaVNtzctdm17JWyAkvoKLxgc1TZa1VfApG5k/5ubDMTRItd7ZsdmU1BIbWnSaR
vjYm5MbgL+6dTLJH040/xFLtdS1+XvLpi0r7S294M0O67Ay7+6Xkip9390v66lIbi4ppoUvgpVoC
/nh0L1EV+ZP1ZjEFLQlBsXUdKPWObEq/s9w3EpZ3Q3Ka03LVDRgYO+ajRH/uaPeCu2CYnjp917As
ZnPxp0I95TE3I798R/1NizQwrHAfWe2zqtu+2rzOie11Wn7qmLErAtCGJj837ZfM6WbFmthXr+jN
l8k8WwXFmWTBwpLePOGxtlh3rnzJZblxSF4xsa6MhlO0hO9RRKrZ/BpFYlWhgG2cp6myDggbKXG9
n1JE7P5p4nbS3GylRKTsEJaoZufYtjcj18Csm35sniIaj1KZM1+d1CPCtr3G9a1oyB7YPsyX61Cz
i6iIlaysoB2rQB9GmpXeUyoIPi7TieltCImQxvnCtfO1xac1xJ+GiLxYO4g2gbo5jOHtRnpVgRBE
JB9a3To7cT56ll1iu4kFIHLZ7yXpf6yo21t9dc6G9GKMjn0nTWI6x/4usuwAzGfPnMkMlWOyW86H
wkm2khmod4nB7pCJhMiGC3oeV98ppXV0I2vdK/HOTEF7aunFSbJul5z+oH4fItzfJf8V0lDbVZ1C
cxFtI2ZLU1aPtUpXB26lt0Sg9snw3kWfrVNsTO5ekhQBLOrXGd2UwW/XgS5mjeUDtHy1NdZ0Bap2
y62/ZsYPwz4NQ/OAh4bls03zKxyHwI6fXKPw+nhaLUq6XmiqSmU8TrNDKuevvBCXW0+ki3eDJkbO
Lw0jrD1I3xgBLtwO8o7A4bGqfbPu/G62TkLPVgtbVFnV+UgC77XaIc6NSdyOYr9x5gNQ/wAKKjdh
dK5IVcEQYiVC5Wuw+OYa61EAsICk0V66np2BxbXtKVdfO3X2LPL36HeK21FvHYIPk8DBmzUPTSa/
VHnT5C41O7z1z13LgjPZxaPktKvlmpUG/rXj26O6GtxrNEEs5LtpzC+NIoMufbD7ap2o4zYlXsvp
XzkJgE6Nzy3FFffTqBGJtcaqaImkogczs80EtvIPsMQV38mdaVknV+xEjM3ofC1KrBZro2TJuSYh
umOIF6lzaimzcWafOwCu4TvPqgfZvyL2Peh4snI6FlTe9NPnRYigpj7pc7Zty2E7I+RWKmtr5Syd
2kp4F5MKiZuS405AQLW+HvjhWe2e9Sp+S7j0LZhOs0Cuh/s41mYRmBTGAOOmsh8qffbjm6sCBa7s
kUyp88YCfco2i3o0rbd6sMnZPQJvFVzefflpyM9cmzzhIOvrvNJy1uwfrsPmONYZF+6Cslxbu2pJ
v/Wk2U+GBdllViup3YNBe1q3bvXeG1BPmDGJbK25El14cpn+7JKtO0pwuezr8ZXPsuz6gGf1G/8a
2id8JWziTdDuepJ914LwoKS7idmJku+HTd2zjqktfh9nOyMiVghUYWbS0ZCDO8T1AdJup+wjpEQA
2fm5A7Bsyk0dK77FL6JSiNzu0EfNHW+9U/NrPr+2WNNWxRb7Ce/2c7o2PFjhY9iTtGprvtlvByGI
BOw8YdFKDVy7ZcYJBHgJ47XejWs9/tIcTlGN4o2LqWBMbwhebMW5KS+F/Z6WxB8yEdbhsR8fRLMv
Zew7dbzG2WY/qtkGrAWvC92jsnm2eTCJLXf7yyAMb26gpLdG13o94+QoHw1jr8/JVtGMbSi13T+g
18TQ1j6MuhMoeZ35UkkOY24eOVUgLGuU7McYfZ4X46DEc5PR2j0pzTltyXmktZpOk5vuQFSWVaFj
MZm+LukHkX1eJ45xfNENZsjhzp1YRCjZVrarYEi51mHvM1BAZRzWSvplpABsYEBj/s7KLuAeSaLm
GCQq9aL8ulk4LEa+6wFUKx4lYdwtRX5UlnsxAE2z4bRKlMld0S6Mwlw3oQxM/VOtl5OahwELLcch
Ohs5ISTZxS4mfyr4JfiUO5c4w+g9tMjeleT8LT8T/6avx9U461xCt3RK46ykNynqk2m1d52OrZzy
BAbvx4yfOYfTeZEWx2aSpzkkNDs1HqylehjMjGd/WNUYBEaVWE2V4xvEnEc9gILL+wQrU6cPy1g2
2gz7oJk++987Kx8CpbzPQOUIL73IiPIbUSV7FmoT4D4pCZztk3UnSUrX9UOJnYUOwleYRD0k1wrE
bzHSlWswi6ndd6SWpPz91HK3aKhu57f/g1vyjjaOnHySs3dxUnktV7bb0s5M494WiMBoyGdMQUxV
AWDbZMAnyZB76TQdjOlpEi2Rx8lBZ3U7LFqPrA6CsKNAVxa0882+DetHi06CeaZihh6njTKp1Pzl
obUwnEkkaHX/NfDUTS6ffNQC7BYSICgBzsQCLpo7oC28FJziZ3HoiTWrfHf1altaAP7Ri+EojEfN
2qFxsdNhP85cBUD8UjlZt/vGQYQVOfuI69LIpnOvt4+IXfq8XbMAQ5gtuERa5G9jngO8Tn5cGNvS
GB87Y6SWMn5UZh30y6exgOso0dlsqkNuOf4ykj2R/4qLp0k2axxH/Xb+maZ2n2XPZM/tpZl4YUWD
0m0j+pOmOw+deTaV+i3N2aQpB5bEOvoENX1UrWHvTvaDZYbB0I9B66ZXs5lZ46nMV3MMyWQHKBkI
9SMk11dNeTGiaCcLbuZ0TD7wavmK8vnYEAWzigf1haC3QNh4Z4XyOi/JKgS3USIS0ONqNSkhUbHl
Wsj5O1sQWQgkhekL0LmPo8U1z41+nceMN3xt0Qq02iBTt33WivRol8u2N52Lru6N7kXl4ULDk5P3
AZq2QNNQbeIcaqoUV3xSt2mpHFz7sUmME5n2PlduruiINX8R2ouzwatuwKAhq3RSv8uPZZI/6B26
K7HNe8Bs+zhTR8vFwDT9ceJqzuSToEOLevYH448bjnKDzV2t9MLmTS1Uv5ifdEG+/MLeq544nmj0
daFIvymwp+IUFFI5SmIz1BxacdGAJlIrEPXiuYR5G6UfjaS8s5ylDS+2I/eWNq3SuV+nytM/OBIE
V1GU29i+9Opd2gGG4JCUKU2g90zTikMEHhLUW2Ce8q5YXNHhd8X/CGCOOTd4zCE9hOL1ISP22dRL
f5xTbxxMMpCf3DhZky61GWMXJ2B7VYrUVwEjnIrbIdb35XSx8mQ/2eN6Ntwjwzgf+jnSnM82hhqo
tguaeWHPJ7ty984M7DsLhiig08lOXtJZWZskJjq9eYjdZyFU0EE8Fo1Rp5wq5YcsPwqd7DFR+v08
bMVIzHiq+Ys0+b4nCuewdaxmNbS9X5ZX3LcOBfntwkw+lGagrp8dlxkDNMCVBGLrezVPLjb0Zldr
1/LWROAkWqV89+QJ98mZWMFAxYJBN7AEvn2RYhLnwkzXaqVCpkVAzzACS0jKYOtlOshyvB4U9piA
4zptOHSZdpJdz8PT0wKedXMKemjByq3A4C+tMwHEqDu9JJUb2ywgSQQn1b4B5BbhObeSp7Y6KVX9
mpL03sfaW9pfZcauS/g8xqFXa9G3FjvH0Brfx8jdDuWILCJj5KN4ZvFFC8s7HKEUmhKUYVL4YWKv
wfzPAOeXxr1OffLopiYqN96IYp26WNkarfprdFlSysYfqcujqZBEPStnDaPwOo7uxnoMblxoP3Ve
1re0+PC22tPUv09ghf38Y4w3WEIJMnXaNwxkLdfTYD6nThyoiwyWkvj4WQZOzr5hO+6sOjoSZXeo
JIYa+Dy0WblGc+Ub1VKvWnxJvFFCYub6sKwqER0GsTyAT5W+1nArSi3eqZ0M+qobV5EObx6Od2Yv
PoVCt1i4q24qBy+rsS6pwiawWtAyZdxOJqZ2XRydWbjjvoLe9BYZPqtu/S4z9qaEHd1JJ6n3FnyC
Fotwj03SPmzLgHH2oTawj5sU09NiRONCvbE4R0J19oAQL24OKFHN67kfMKZ3qospsfxJaRLaBowj
kipOYvNlEqA2M2IBazg2hvqiS/vJBhxoy+pC3ny7kl0NwlGwRiLyX8KYzm0e9avKYvyJk+yFm3pX
JOJS9UihbqRqFCqvIpslRL161W082MR4IktmawzpqW0ZfSEP3mdYeS8Zuh91cd4WI55gYrtxG+I5
z9TEVNACl6R5Fxhp+xJb/aWGEsnzluDtW43OFsYC3RUoCkPPUZYTgOxuLkJixKEIu9FOoOS6V1HU
z8YkiHXWzm1h+5aWg6hleIQOhEsTMlk/OPbwnijxZRj6iz6YF7uN1o3dHpxMv7PsOf6cB2Bmphl4
Kzo1ln6CRbU2OVsyuOpsc9M5Gr11VPmd+3Daq+avIUnXSlEdCK+PvZJI7ll1DsMAKyrE8w3mVWK2
W+s+1VZFaCKzagXRSMxi4FovfNrrXrUtELLp0MByDJmxXuzmqWtT6MfZIcZ+8A3TfNBgrVNUDWko
viwjP6bpBDQIJi7jhH6usb9hhr2pQIkAB+G3Q+ExRe+lZZtB1IyfVd0Hjqn4A7BB2E57pYIQttnw
yqyME5IIZkXBLomue4mt/mQpr5cPYp+BDLANV3kurGWmfNpV9TDf2Ci9MZ+qJbqoUx5ACuyycLJX
UcMwUfN3DGb0oMXqj8hiNMLLXHv5Ur2NibqO4dDaQRwzFA7c3sUmzrTuEFcLTrrOTaXRxC9tBulq
i5q+TH7pi4laoe5P4dida0u+DyH7aWo1VN6wmOwqJ5myAz94ULsRELcqw62bjGKnSeMOHS1aSAG0
aKL7YIWub+Zno06RQnSvoXi1HUJIlmQbt7Ov3EDRfNmY3L3ZYATWEgZTHgcJbPRSqcE0Rce0dk6F
FOcUpCjP5m0H+DuN+o6ttvUyWis7JNmOZ0aKbyCOlTbitKJme43rRneXXW3HH4lmeL2JlgdzrIM2
MtdV87gusRBxS+jQyTjWlEHirgOXsXaeNIh4wzdF66XMd6WieMmCCz4yEW0lcUSqmuSoOO8YUnum
QLCwFE89jGQyjmpg1UrQl4CgWmLsUo1/suYZ+t2365GE1XxXy88lHHeqwTzR2ZdcX57x/XzsKxLk
wY5bjf3KLnqxBeKtUFsPCZENoBdGDgiUhcOdNXUHM7Z2GBRtrNJeT2HHAzUcOTNopaVXT0pAVbpE
OL+CmSi7YaY5jc1nG+kO3QetuLo2jPCQsD7nYqhnznEQ2+OmrMlLjqdzXprMk4617wZls5iaVw1R
0JmNVwMDmqCV1VwGSVb7/HffTmiHssWPWL6uuHaNLForw72dpfe6foucoFYP1cHqzS9b0VBOuxsb
oCof2oBNGu7f0p/BoadIR9dlog5xPDebtlZkbEDPj8Kog0kR+8JhCRoaaEa0jLYW5Ye+HahXPe1x
J7NVUlVw/YZX8/7wk8DxJgu6ag7YcYPUVnzO5wXpF+cCzDbP9VXPs88ot9XceE3owVnjaTS5j6K2
8yY1OtWNC5Bs7NGMxQhgutOQiw0qqqtYbD8pQJWUwhcFXzofROZqZ/4JUHIhC8pBF957opzdETNV
C7ag5LWQCtTY/8PRKQIzQ35qnLEb7vU3OVR+Gimf4SQpcOnGLqe1OodnY3CfSdk8uF0BQDa2W6u7
EZ0/sZw3Wjpuy7jIPbXNg4GWtajGdyWr1/UIgASi+06ve9Vw1li7boLDoPUrzeOPQhs/C6vcLksP
XV3utbg6h2x/rBJmCB8XThKBuAagQ6hSg460pW4Wrvnm2DfVdqyjL+nwp7U5R1c49KBjE+ivhi3w
mfjmEEYs+1l0iXBO+9RmY1hpjdwS+pOvMg7YUBkvTRTeVvx15VCGN5HSeAvkS77LoX1hTWzYKgmf
QJ2Z+qrsS/j1qYl8YSWab3TTqVcaaJf0gqnAOR+aY5XA3BuOnw0xs53teLrUZt6Y+yuxxjuWR8lU
aj4TIcsdGbrLJuRzWFdTKXd63e9v6fJJ1YO0FDqAmorfZ117ravtG20Aret3QpSQmdZXMRRrHCd2
Qi4vlcyRWN21kbpr6alVs+VCtu2dTNBy1O5F1ZW7ouo3EJdHa4D5VoxHGYfXoqnfBqt4Kk3TnxUM
BDrO/9w9NVyP3mTFd5lu92j6s72TjC9CaElAqoNfuiXEbn6P4opgzVDZ6LlyKelarVwcZD88zHH8
q+mJFIjMftVby4FsTX+aLfDWRVzgOx9iQ9lmiXiyjOlqTzS5dbvOp/ZCIaY+Mzy5s+cqMwyBfp0c
OyhbyYExGLrd5VjlCz1s5DzVNyxKNXJwwv5i1tG1548rgCE5H6wRUcdt+9qJemsWuFjMaZBly1Ne
5+9GDQHdCf3kUkeHQguiWqNMGDfdwVryiCWqBnLcPcdpvp5Bg+x2fs9yo2EnQrs6CXZhWSdTTygF
5hGjR/pYUIronnSpFme4Zov1iN+3dqB0QCC62R4qwG2T9C6PrdwDNrLXcHTYCdX9Mq1OaaH+lIq6
mYsIZM89QCA8TxosgFLMuzxkslNEcYcgJvcL1wgahFBmMb+L0v6AR1k20nBvseI9DQXTm1TpGSIc
gFDg5Z9TMQFpuDheTExNQEFLXgZAQndhxkRqZPRMIpWPoTBf9Wa6lnFzLa3+lAyClY5S3dlmdJf2
zaVsBvK8KRXRQCJKyNMrQZoi+h8GuyYB+Lezc5JOXhzB/c6JsTZ1qDYNhSqACbTLPB670djlMhtX
RWIfLPY09Kg6uMsMQra0oKBO6891em+N5n5eOm0VWnT3ZeV8EzVynTnVaQs6ZM43Iss9z7L+QZPP
DdqqG1tzznGLjWIY+iVPr5JPLnDbwsehZ+uqG7aD7m7LSt/3RhUkbhrYzbhBNGCtlMG6ZxU1aPRo
y71a7CYr2+apla/qAoM4/uy1zNVshUURULgt/Zk97lWV9XvM6be9JbdqXZ/rCURBOA9KR/s1P4fl
OwpQbmaJb9C7zqOvts26GUglsDBEbkKG4a1ujVTbfqWY7oqbAsoNrlbGv3q12qOKTTU4f2tzw7RA
d80GryhYtVw3UOdvpfOrSF6cBmEJCGyyROuJ66KtEHjicEKZ0sTWMB4dAPh+PtyeaVTJrhatHOUr
zwj30zc4T207d1rlaE2k+bz06GFz8O676abohYWu9Qlq/pKW1g7k3hkJNJhdNIMftWTXqk59Ob6r
aekVBe4rYpMs8mLNpY+ZtQMCaHdbeuSVpUAWcBbLyPRy2XhLJvhVjCP7RLBcDqaO3CQKyPwQjIDE
edrzK8pNtjzM2NwuVez3dHKR3JQNpqkgFrICy54uLh9erEGNmWLTs/BULTmkyHbuEPDZicfn19af
BmU0XRLftJ6jWvA6wEn1wzgUfhNOsA2Fr+sxqdQNqsJsNYFpqPxEmdx0NWjpOlRVlrWaZgprl3rt
BCtYGL6jNevY+CqbdC0aoayJYY32EY8wimUusdjOfaFDTzYsviZ6elFT7X6W+UWK+hQyRDZt9Nra
2ssc17t8NA4GI7sQo4CQuCFqzb2GaC7U3Q0eWyfKEg8PV/aokH1eLeuszV81N9zAM2wanmxyieoP
MKM+g4ppj7J4dgBEIOBY/P+oGqCj1KRfWla5CkiQwaIPWvzaJtPaUK9d11IIo90gd3EceV04bOMY
Tgs6OdeAmwQY1E+mfKdFdCxcguyG56J9bigj8teUDDuLdjA1v3QhDqXJp5gfZfVpCnXrlo+GZj6r
YlvNBHLfVZQdO56OSbLt4QNEU9JgTZvOeJzdiWnRugtR6dTlSSmEX1qVN8I6oClnl/E4OQ8C8V18
XqBPy6o8kO4VNCpaKneT97PvhHuV5yS29upCpX2Lmm+37g4C8lUvq08HYG+w8qBjKKoSe6eDiMzR
FSQ+Mp9dTnYb2+FKq8q13vdelb/wYRIcABisr9yp2ucqdss81NO0Lru7YUy3DXIN130JOdaz4kJP
1CeOZBk2noOieCbSl2KOeetgxkdd0+jqyocxtDx5Ox16FLQVoL2Z0yxsnU7zc0Bq0X9aMeOzvZz6
4sNW7d1YDn7Ik4Ztzdom0hTZD0QlwwZWOJBTaUcPPbnvWr010uqu16u7sD8M04Pjtt9gz3pbbHJN
f6sTuDGcWeqVLGe/r5yd5lD0cUdaO6l1KTLl3Okx6aVzlayiSeyaObzXQHKNehs3KG+rTa7qj7LF
PbXcTcq8yqpiQTUf7lzdubiNc4ZK3JtjovOd0eLCCaXWqwWNbPO773W1uhYIiwTnfGRPoUn6reCw
mdZGm5SNWW607hy13w50T8gFu2xVhGK1ircSIHbi5SjNeGgSaMCS64BwuiBp3S1oy7HPL4wlfoLt
atLBsDgMvS3fsbqp3ceiFntNxxfJIIzv1p7PGkXF3g3ojKR9Yws2xIMitts2qGcYbYIUCa9SinVC
u4olGyXCYRPzU0633yr7JtDxIK2cLUXiKZHz6rG2t92GqrDu82MvQFsT5PEj9RzXokVr9lGpeyRp
AKYMK6ENnoCNSZI7B5mvhJ9DbC1GVNva1PyqZyWnp2nAV7VmVdXJZQiTBzO2wZAAbiUDIPNPErK7
V1aBUklEKlI7SqsNHMVBOqo+Dzk++1p4VW5NrKrCPmjR3nH6j4o4V0pfdR/PTrwyhfMjZDZ5Rt7Y
kLPqvOonh+VKJbxOafsDKXfOBFIzcZsRCIjnSUMmIJwgKnAX0dLdpNEqIgNYyientL222bbFHq1w
iUiwfKlmZauqiQmH12yHggEJU92D1mPnkN1UJEXO9NE4cMPk8600PZ1RAEQXREHHfkHxmof7wY1e
a4d3Icdyb8c3+tlyfqmNTUKo1qdeSsNzxNXEHT3UPsBbzraZABGJQlfvaWwXblEQ3UiHo3HBO0Z7
PoeacUwLOteWEtrkyO7N7JIOSI/5+xGzYbOu5t9A9Tu13ajDSDO8tdL8SuluAFkFiuKpMS5Lnl4X
xd4M7d6F41XL/qiqS+AYnW87/cmZ+7dw0Vd6NL/AwmS+VSwbtWDGUxGQhtWhlgBVTXrN6nuXiVtL
1B0//zizek/fKhv1ZZD9TtfX1lKCgK8nc9m0AxlGI3IG9h4y2rrMnb6T+W7Qvzpq0RBfI7CEpVG5
r76K28Eh5iGqcXuY724cQJNtpGqsatLLPPArfrJwf+lSQR+YkjWTHEqOghI9CNfYT7IAdYlh262X
rFf3dhHuU6Q49k9mwOSzTiraq92Vfj73Hq7qzNjMzt1Rk989JSkr78vuNc+yTaUgaU/Q9jo8Q8CU
lN7e0r0wPZbwYSCuwZg969abbvx0qKLK6VpU3+y0HJV2U03jijoXj/tCXhJn3vBXm1m3z6onMz5N
6WtZKoHiQmfdA/aONGOpQswXdCRahfq+F8MuYst16rZluQecXC+Nzi4Q9wQbAt1prHC4MZsg0t9d
q37Togz2/XzT0YbOQ9e7Z9QEu2Qg7gSiEzf8UzRddDa0ikx8z+23a1+A2Zg9LrjP/SRpiYiDhydX
MhCKSttmw03vbPWw/DjZlfZ8cBNzY2kDYRg1moC6rKG4RbRtuFIgZTRod7hIE/3ypI5+48IPGaO5
s2f3LmyXi2skfhIi0WWRgW3sXwyF33glQXyP2XVGWX9roHrKclq8zabNTGVNJzr4Imt34Y0wNvGm
WZkpipux+VgM0kaGsfgUCPEwwWv9QimCIp92i02fEc4jCoiTBEHJys8+ZHCxsqPDU5QmFVjfxWSs
m9vkkBodHkWnyio2WjI9pzdp+7yA2zYPphK+SJkfrM5hVkmBgkJqrK1fsrY5zjcktJmDGKEbK+Fp
t01741KYfVCn7VMXxRtZDmtElsKSP4Aj3OrsnmfCPGidxAkpVQ7SaFjHyp+5+Jao/DFDoyJ7Izwl
UfvRTXQOlvnGNGwCUkqumO44u/1esTZhhujUbthX6c3Hetr3Y7/NRf4cLw1qsYHWNDejcZUaoCt9
11/t/rGtBwx9W3qkZkafjmRNcWn9q/vO/ExL41EtybxP00C1MWJyB6iojF6jho/GOjso0+ytWqye
5a2MhPXiZaluB3jyFxxf2Tq7pi6q5/RH1aPHQlf+YtPwr2YQv+0o3nYYf3NHccteKLMWy00K8DeK
sxL9mC2o9fd/3re87VWX2RyVxe77f/8v1mBvO54OTBj/V2Mn+s+9ayV2O1niW6CHH4bDGYok/bS7
jtipMoe/vKd/dfT6/dX+2CjN8RVQqoWt5ZuP3n9bHv239dr/i5Pev32CNsurwqCBZ9/3j13ftuiM
yhpQ4DoofRH0hs2j4gznpnL+5mL3b/ukv7/SH8vyZRk6dl82LGPj2RDoazD526IsCsm7IUB1yhbH
+m8xANrfXvSPb24WZq12PZuy/by7xY8ufsqeJQ4lFh3VFYXC4e/buf+3+yyPi3PLYneFodnOnwly
Qm91V21YCMNLfjfFdMm7zN2ngRIg/CK6LsUdvNtJKyBg5W8Pz789qr+9tnbzMfztRCgqegcbPGyN
Amuz+NqjeL9tJet+ugevIxhgzWSNTuavO8m3neM/z8jvL/zHyn0a5zh1JDicJrtoq/3jbw3svP3b
N/pva92/v8wfK/ZRhv4aehE/FPF8UzxJtlS//uen/feX+GPx2UUH3hCLSzrdWH1opPk4uXpocHfp
AKlsO//Lovq/nvffX++PIlYblYbUg9fTUbDvNB/xyApu92BvtMC0Xv5udKb9m+vS76/4x6FnTja4
vHjFW4X5nzl1/tsB/P2l/jj16qRN1rRU7tpkhwlnBLaB/f/8dWm37+M/PXl/nPFO68q5VgwyFY56
ycSwuvmrpxvznV5M2TSYHv3Ng+hvh+yPCo2AYc5iyeenqvt0ioJQ9Bu12Q/yXZXB/+e7+2PXPx4q
YeURxSQ+Dj4LrcKTRMapl1shwcdC/jUx7i9vTvxRQXTHQH8ARri+dXPEjXjZrK0iJ9yULsWj7zd/
eYN/eRjFH4VDiWBLxu6fN/g/fRj/dtTEn9XDqoZGC6NoMxHfhqApDZwd+Ia1Euty3TN4/uXN/aUo
/uMy9Vs1rkM16dsB96ZGMTvfJLacrO1rHSV+lSc7N5EnU0TrkRrzlw/19kb+w5kQf9SU2bE1WUUw
lYxsiIjWkuof/RdpV7IcN45Ev4gRJMH1yqXIqpJK1i7rwvDKfd/59fPgnh5REIdwuw8OHypCSQCZ
iUQu76H15hY5U7fyUGriCOQY4S+0n9VK8aKfjFwFpqHiNUdU6wHHO37uD9UFeV0n88KvHHk8rWH8
CgA3sjapYILNoTgGgqvZgAw/k5Osuh0fFI8njdrManWyNnb6ooBRScStqrQHzV584wo15fyg8Ckc
eHvJuJc6FIdZoO4FGKiYSCNXwK5wooNuL8Hzb4YsvAUyXqao5zqJBoj855ih2/4a+Iki6NkJ+AqZ
+3WWoPez2AC7OXRGe7gabuBfXBOtnq4MhhZMS/J86KY1qLqCGJfoEkBa3h/fXIfGpNNLqDt04C4p
0Fp6ENzFo2wfIbA2OUHYL+v6YH2aaOhgnxdNQH2+l4dXBBAsBGAoIg2Kt1R+1tHsheTAT0xuldbs
EocCxMyYakTrxT0BEx1SdwA4AFtZZRd2YHOMZXP9q+9h1g9sLUwLLsi//MmLYvt8V9IY01w6PPEV
Hcg70g0wIiw0+NMb66/QN5r/NPRcCWSssxGiqUMOLPTkvvZ1YA20afN1UBfpUIrTdSklp77Wp0Pc
yckfub2VaMZUzbpSSEwQ16TJPSq5DrnCkJgLDBUgp1jN6Q/xFgE19D/dYiw1B8FkNRdLAFiFH2gN
sgEvB10WxR8UGT/z0b7Lu0s23dGbRIUJCJa8G2tw14BRJnM6RzslLxTiMUU3zmFxf8te6YHt2I/C
hARzmaS5HADAUvDpI2a6r77RR4x5kPxfj5j0iP7e6jfQLOlx7QmmhrTy82kTjeqiAdANNduxvQy1
CPSHxhJrDMqiAznmqM9HHkP6UlxtLeMKc7TbFuBWB+QwyHkR9qMBbTi2uD3Re+wFvvGQ/qgfUeIH
LQCxG9R5C1RarcxtLjloigw7uf7HNEXMFzGuK1CDMTJGALIKkVKi6pwcyVKdG2m8GuUI5anERWH4
SkuL476Poi5ob+cZFxXNADQqMUfiderVgmIacQPtdl/E/3FMuARUJHIMkaUMmgGq0WcCdlu+praq
i06ISrlDIQ7R6owGQi6w/bY+vUlk9EnXF5INiUqhYaIC7UryVV1El1YoUcleAuQDlwWtIhgl3F/p
9ma+iWXUKkkKjWgx4O+y+CowKA5dFXPuON7KGD0ZZ1PKaxUIbgIKUjWG+hcJWWtABejo8UYxCtnU
f7cmRkHiaTGHXIWC1EhaT0cUNhWNA8y9/S7W3vaNubkKVCDJUmPfKGh1el785aJ7wDE5/AaDBd2g
jwr/Jou9tMDArGoJgcLDiQOmhw7PWcaRXKM+5zW6nWI+4Ivu7G/ir/TPnlR6rCsHN5ZGTvsw8Q4/
AbzUwlzKtepFv3Nr8HSQuaeixDAaocV5qRjU/pV5w3QHzbzpbqSCiBTQeJnzGxm/TbkG+IRFU9YN
mU2+tZFqapjtCw7B6+gaJ8yOOGghxXAOGNYTv/utAGvzLN9kskm3MBjnWqwR8ZgYrcF0bVBc758b
TwBzIbZyE/ejgV4IcKxYJLoNjId/J4BxVHjul+gANNBsAXCdNECNnrj7Era9r6mCjJXu1Afq9HSR
en3KYoAWesBpRRDepx4Nwssjhl/MQ2Hz+Oi2NMEEXYiEnm1dFFko00khyZRoiHrnwFXElxZzuWgU
4qyKI0RlgqNZwQCkUY14916b9/0T5pMclN4mckRnlh358hn1zDngXiybNEKrxamMRgRDFgpFNIfe
Ut8C2Bw0TtIhSAF20kDFgSJQA0IlzACalKQu4O/CDGWqAhO3+h2y4RwUd2UrXlt/DKM9RSqpszCY
yGBOeupiRAK50rl4bgBX7FRBElrxMl7FAbHNEAMKWTrclXhuohVJvg1bjM53k/Iq5U1roaHvSGI0
RgHw4mxO0pWO4BPV/JdYAiRD7aB+ic5USxUwHpFNtxRrqQoAMUjCzwMAmuxeDGIbeITHthq8YMIs
er38BBzQD0mqv/dB9kpQA65a9UuoTY9jAdqDudK+y0M6H9S6QLVy5L696EGwHne9N8xdPKt1NNUh
CiwAEaqOwHZGxaOvnfJo+PwkPE8bqR9ZufcIvVRGLcNP6N2tunxOmqtuetnX+C1XBEIgVdF0HWGU
xNxbaTKk2tJSXNXhhMorQDJiTvSyKUFSDYjAfauyCUFllmQRDZx44SRo9B8qcpFmaMv+MjZTgaYs
6zLQ+URR1hgDmqREHk0R52L6lF2MPmk0ZHQwzvEbPCmb5wIZGv4RQ2OzY5Gp5H1Ra1CC5qoYzgRT
fzqHCGhz11YimNglAh1f21PIY1EJ0IiXXtCow6OF2tTllQzm7JcmxGwuGiG96IjStjv5ga+eKLk8
Jk/+RAlWophAxVRHwdAbHA8mXynYkzPE3Mf7pttayWBCFAwyymVOi4OzVxyBDf341zOTOC0oEwAW
TWtlY0frB+6+8nHOijCXhpRKQPXP8MiK0UodxnRWkKfe1K18cDtEoxVdolJurfeeYAQDLHwBwksU
+ukbOvsm+QKYtDH7EdqAYHF4B7ZZajXfJLKLKpRISMJJodzdsyt/Ab3gOXzVPul2dCecZGteHO1u
fxs3rWolkTHhtAsFIQF1mKfGj+V8q7dXxcipWm+e1EoEc7NNAjCcZAXcrKH8EGO+JS5zjqJvKuFK
Aj3Ilcs2TEBiZC3wo838sUIHhxJjHmk8SD1xoBZ/UmtcHxJd70pap+RaV1Cv9yeZQN750N9XwgDw
2leA0Cm8qsp/LAaAEOIME9h5EHH2cNuZrzaRcX5BrgCFmAJig62jttFH5KH1Dg3giPqnS3SKJm9f
8+jf27EuwjhCsEeGqHWDxp0k6M+rhXKw1LY0nEEg94UCrIR9cVuP7fWpMc4wleXZHENcH+jiAyxo
eqmq1u7m5lBPilfKldvNPectzFNLxn+E0iguWYb2WhGTiQrCIkn8IkuNa8hflmx29tfHsTI2w9hj
CjMKJtwrBtrktOgSDzy9p1a0c2BsRlFLemnKddixdk2rqPHs06yp+qsdAxDtf5inXZ2ZwniORFcB
Dl7nuCvXdVtyTXtdkAXnXyqbDyy0a4PDFLxiosJWOeQmAkzfAKVs3cBrMbR4GNDAbWPwDZ2PYKgB
ACqPhFva1MyVTMbwWiMUahHdiZC5HJar8Tq/NoHcAeC+18ElrvJM85TAVTihoVc67muNtmmFNA41
FBUMdIRxnSYBXEMUo7FTDStbqG/nvrMiNEMXn+IQAOsYTLT08AyoZP0RgMZljWF6jG9ZxjO+F/gl
UW3Jr2l8SDEU0fpZ40/xWb+vkwfxyUxstDePoNsCCDmwjwE9FLo6AEYTW8RMMWiW0bevSN8BNxz1
wEG+j+Bq8rs88Ft03S4pmro/Ay6uu5gYzEeLOkHXefWcS0Ao/BrEyWE2TlN6hotPYgye2uRhf2e2
X4ernWHcvBlKUQ2+GsB19n0CUGFQT6LF8jk2BoCGEIr+rKLZPDqnlfAymSYIVDPymQBYG9guQBIj
l1mdPu1/08ZlYIiyjK4ow5BQ9WMcipxXOhliCr7R58ehHx4UbIwxDJylbyjkWgwbhQSoLQa5ngD4
oC4/NSYgHdCPLTWNrQI6D12bxzEI3f2VbXivdyKZMAQNr21KkB330hw4do9NyQlztgz7nQDGlQjT
0leROQBoCoiNzRENzaAzMe3R+GKAABbziQ23m4tzWqxp9WlQ9V3XAMq3PQnZQ5FIaHIJD/sbt3Vt
Y3JJV1RDRJAqss8iOZ8AcknglWk0gtIZyB1pFQtDlr/DGby1prU0xldJMgmWQYK00TbASHADEGUP
mNEqGq06mm81j9W3yuMmAOjpMFfPu0UysYKRYF4SryZMyoqnDndPekYKwNWA03Wcj3928byTxwQL
RgB0rwU8E8izFce8uMf4JZaJmf3pEQixNkZJONHJlv6rmP6UTdMAhy/7kl7yYYoxOhF56pC4C2ic
uuZxX1F+Pfk/7OFKBGMBmtSIKtA2Ky/+mV66o3IRb5VT7iYH9Q7pvUN4AjWBDt77wVtcZBP9+Ov+
B2yqzko+c9P0sdphpDuIMFxz7nPgvYtXQsh7j/L2kf6+CpeFOtLrRU4rbxwBOYnhEQzD8ixu4wVv
rM+KLnQlQ+nlGITB6OgGZcwrkNxPRZoD8xwQjbdNDJQNDGjcGICbBNj6BMCWID63sshJF27dTu8+
gjFEvNuAbafqmMA4AGkstNMTsACs4F6yQaPpRqflcQbv6f4J8jaXscJ8LEkUtpiwlLsnNHPbIwg5
9iVsPYDfLYsxvL5uk6RNmsijtRVUdF6Xr+Cqa8EN56AvyYlOaAGTFW9fKk8zmWtV1GZkfiXsZTs1
B7NA8z7B2F3HeQZv3aortdGZhIWYy2PZRZiDCCVQ2dUCHahWwhxjoCbKV7H5mrTVlaoGA8e1cFan
M1erkotxU3Y6wHkbP88uhUysQuN1c1J123EuOuNcQky6m3gbwLjH6HFsw7uZSHYNiHDQAfDK69sL
AiyKaiJkRRz03v4ErZBqVcNxKVr5WOnlC5lAYYcB9S/7arEZMyDv87cgNg4S82qIAIkUewA59gQA
dCC/KV16BzANwBXALZDzkoNUBz5u45tE5qzaOO6RgcwQcwLDxoByFNNFVk5DYGAI+76aAccHWC3g
f3Dsbtuy3+QyxzeZKF2VJWZApgijk4AKvU/njLOd2/r/JoPx//GUhEkBCAEvAmdFLlySAKNSwUGX
MGNdH6L+Yf/0OFrC9o8VZSEA10mLQPIWHtKu/VYo5Epcoj/yHW+rop+xugwaYO6rwyDAdwy1D/Cl
b/pY+5Igff53q2Hc/SJM5TKLcL1jAjIA8bkcAWUHDId9KVyNZzx8CaASc8yBYbyAtBuZp5soAC8U
nmNN9V3uRczPxacq/aEAcmIQIz8i6nUW8FjneIrC3AF5p+uNqYToRU0Ef9J/igWglKsfZfxa9BkQ
gCrOqnnKz/gTcEGCfY4ANDM0JKD+jEqDYf78bn9rOULY9MwCKE29rqEnFMR8CMQDQnbOOujh7DgP
Nj+TJnWqLzoaA7Lisyo86uZnsZEAqAskpfD7/mq2ujxQWzJEnaD5isjs20bHsG09pXhOSXMW2pqA
4VxZCcghNwGTQHK89KehztBSl4duEwMyOa/qy1wWGWfNm1a++g667SvzS/u5iGsDdrEo2kkAkF4o
A4ENEMX76908vZUYxsqRqQB+GDjpgGCT2EoL2CgA0f07EYyFF4MG5BQVk05xAvKHtAPu+I99CdvB
1WoVjHXPiiq0Qh4BF8iUXyKMI1gVAX6cYs6fhA4VmxzcdkUYnpIB+IWJfAQU/3MHcO5YNZxUL/4k
Hlp9DWPmYaXlY2OMMdg3Ub0Gp0r2tYyRgyq9qv46Y0ics3p6d34wj5U8xsxHpQU+VoMUw4C5hdyN
MIfht2hoMfzx3OqHfWmbPuxNGGvuchc3IeB18PZX0qsmLdwluV5aFNe7e12/VPHPfXGb9qiJGJaT
FGqTKnO0xhKB2CWSIi+fJOKYfXwSSf4IvNcrXZvPomG8GEvpjonuGoUKfJ3B2/+ALQNZy2cOs5ii
VMtAaOTN86tYYJIV2Lj/TgJzfCamORW0NsSepgFrp/8hp5wrdmvkEH2k/9tDjQnQe0AhSd2CfM2A
JxUaSNG0ZjiAn7OGcxQdqKqUhzh4MJ3S3V8aobbNquZaMhP2lc2Yy+BortDHNroSGttDoC4AGOdc
eoM13ZktsIyupgS2gUbL7ic6BkArUN0njkHQ17rYGJUG9LHgL+SiAonHR5cppqljJyY+QKc0Xhsh
57A1+b3TBQdhO+dgW/FMPcbA86uq3O9vyGYcst4QJlbEjYM2px7+lm7IdJSs6UyurfponAvP4eXA
ecbzi8V1dYkAxxuwrfN/PQM6I09h50y2ZCfn+awVDmdtWzH+em3MXZIRBTDmArg6tOKpGJKLKha2
Ep1Al2YFNRCa+uEsA7U3lMs/eAiuBTM3TKZnaAgBIognlFNkgUUTUGqgzZGTmhdRUVvc02fGG0UK
gp3GKMEaVydujgm7rPtZqAro19GBFGC6aHIzXoBFt+2DTIkQFe5PkuUPedBKUYNyAVNd0tcAcvg8
FxFoN3mBwLaurMQwm1jogK4cTFzTtNucamZwnG9Mb7kefdPnaArdpr0lMdsIhgB5iFs4VeBcg/rp
m3xSbBH0XchcR880yZuHX2UrdUKH+xCgJrwnmvHnWRuE05zhBMWTepDqU0mbTh+Buw0sLLCydwPH
BW411Rro7dHR1aiqomoyFj/VbYROJjjfCqBY8/LYCD/m+bZLXgriZaKnAPq4+KNM3loodXQrw2/A
tCv1WQZUk7I/heBPVQEQOgCvvLmvA+UIvHxbqYQDQD/tcPq2f7rb+vq2YNYNyIGGthNakADyhBBr
YF1sg7uwbA/7cjbvltXGMgo7lQHgsrsekQiYAdRMOKSUo1cBeVWtAs9tX9hmNWK9o4zK9oI+T5GC
Y5wO6KWMbTpE3DqV4CoH2jAD6uF9gZtX0Wp1jJ7moF8UFdGsACr6OIAzuapDjr/m7R8Td2SZIkSl
mZbI9v4s9JuYAGXKfJEq8V/J0UQm+kiEOBlng+pDARS+H4H01IlouuAU8bddyt9ap7HjG1VHAIxP
V7OAzFueruvwTgRRI/BJQ8Ao7Z/N5ntDk1GwRBXZMEy2qCGC50qUFg3JeJsOsUV2fNteB86AIkN0
buzCK79yJG7F+GuJ1K2tDHoC2lBWqKhcalN8EFvtBxFVP9TAI0L5bJdTpamHUCS3KeC4Ch7oyKZF
r5bLuLAq0sJpaaD7gXYAyYOjtOCQyXROGztPCuOzUgXJJW2BnjRKC1DI12mZ0N/JydVtKv1qKYxz
UrN4LvQajrEAHwyYDWwtBBjoYIKOgNcQuWnBK1GMf+rTuQFnJHYt08Ffp6HSFg23+2rBE8E6pSWd
gJEOpQcqaTEGVlJOHDe0aVarRTBuCBkBsxYFSDCryUOlEhjPoq2CYkclKZgeeVUung4wPsmUFnMc
NYgbJsFBXdjuqk8VIDn3t21bCtE0WlbWUZp8b0zFpCK5XirIoCK7k473TXINmj2ek9g2WV0SJRmJ
do3FBVJzEELJ5F1AtVz+ivS56fVttX6TxRxTHjRyjRP661kxfM/SA21kMg+ZM/gANKRTQ8jsz2ee
4O2dfJPL7CSmW0uww8ItCcVNH+Fdpv+Q85f909q+euW/hWBY4/1xZXmHYfEI4T3Nb2AA0A/Tr+j2
dxVaqwAgZPSwL3BzUZoCv45uFB0NCO/lDWIbR+DaRcQmgdwJUPnANwQKJkc/tqWgL0k2aeP3r5fi
yqOraMEBnKCIQDQNrmq5fZ4r3zAVZ38tmx5Ce5NCf19JMcslBAA8Iu0yB2eaLjwBpfpuXwRvIcx2
xfKCmdAUj2Z0g4jVXQZGhynmxJTbr5PVOhhn2opTPIz0dfLXu7m16euEGtPo817Nm7akA6FVAYO8
jHGk91tmTEYnAjEGl3uMpLzRAJuvelGqyVKEkefvttf1JoydEFpSPRlEvap+6fZyXIAV69CB3uA8
+zWvk3LzpFbCqMdaKYNYKwqm7oTKK5dj10XPsgRcRrEDY9e+Rmxb7EoQE62UCmCUy7jDg7y6bo7L
MXOMI1IPYDUxPWAmOyJnvOEXNMuHV91KIBuhpMoSgMgs9oxCuw5FlDDRrtCCjL3t9c6S0vyrORpH
JPdv0XMcAdgzt+s4Cr1AlD1jmYEJqks3M5ncEKzRTZZhzii46+PwbigaL+gTXk8y94MZu0T73YjN
x7lT3LGpc0HrN7u1G1/yO9B020jPOaCSCUc7PUoAoHmR3PIw+zH3kqIbs7dxjPEGOTrzDfW/kaxi
A+UQL2JwzzniQXbSe95sw6ZtGaoqyQaRdFNlzilRwbfXRnCtYFoC30IXfgFW6Bm4srfzmD3ua+Gm
tq9kMVtsZmq7hBp0ogN3ItDACDgbu5SXUNiSgp5FoqG1Fh6DjSXyiWSlWbSI8gBO3aL9IAX/BnCm
ObfFr8kp9qBWctiSfTfjgRObKCq07ugO34MvdEhdNu3MCV2YFlJQrpkdf6t2TzfqvWhTlAwClEw0
D2MeinEbJJHrGIFs7Ym3YNL4lbVEgvaT7qqechheI5fXc7HhP95LZPyHKWvtCGoINONVjbMMBQBI
f0zVCGxQXfLbVPBlA0DTYXWLJ1/uhlJ9XACd8k/VB4NsuqETBSjdhs4OmvUEM4MkxdBrRJ7AGuAG
QPhPzcXdl7KREIYYWJiIoXvgWLP1jTLW5QGjKnQ4gRyy3qfnaVx17gLKHZ9mwExeg9VHk38vkYkV
u7ojaqhFkVc0J1SjwWUEymoAEc9N6hijNxEJJZZrQ38WpKs2BzirVnPuh18oYaxGrRfNXLGxgYmF
JFRrwAH2J/2Bwu5otgQgHFQGJh/jXC4ALU7dE+34Ch1em81Gi9m7HWDrITJJVCVbAOQBBhhHgQml
4T1I6SwwISz+7NAewRlU3rxmz182urNsNm2w1BhJSiOlhtOH7T4Vh/wR2NeVDaDQ7AmZOTvAlGF7
Db4VG+jgJ1DKHoCfX4P+xQls0Ng2lukgFdSM9r4Sbp6HBow9TTLA4SAZ1MmtAoNUB1krUs9o/PNU
3EPo9DubYE2A7McA+zIeDCs5a6WlvEye+Bw64EDY/wJ64OzOrD+ACe/Au5F0KTFrWEHo0wE7Ol2X
H1p/X8xHZ22KazHsexmUiwm6zNFmPvXPoQ52xABwFOE8cWzs46v5vRzGxPSKoHddQggZY4wgBT3e
nJ3HUPVEEAzlLae3ass9rxfFGJMSq72USELtZb2n1AhsZP0PXOFKgsk8wMQ8W0Qpaytvwrx1Hl9N
IDABWytPCzlKYDL3DELxJQjiGM/y1jhjNjcEUwXYiUvAFFNyaleKgbFTZNOLCdxiPco/icrs9hEI
slKzu0d3rBW3MlocdVCmxSjTSoD2AvkGSFcNEZMZI2h7iF/WoP+MQ/W6DCmrmta8is3cufoyClaV
Bz/2FW7zJltvHXOTxUne5SjYNN4MWNvmIXdzr3LbKzQonKhR70vjqB1bakBzSiEpHfgESnLKGsnW
Q+Ugqk8E+MzDQjjCOGpn0t9XPqPr8wLsLwk6R0AttwS53WkcK6JWsuMUTMYrdao8CyGYSTy5RGQa
DQ9iNBlWbCqvk67dYYIZfaZgANjfw48R6jvTNRlPBITrXJKStPEIuOiQWwOgRuCope62QnzYF8Xx
RmyCqAPv35I0pPLMBTR2YOFoGvC+BT/3pWxEjlgREgwmRqEQcrMxd9ToICUq8wZPTOmAoSIwf5wK
ESCy2nfFkmzRwYtM8X2wuoy81oaN5+172R+UJC4KuYTnoFHrX+Xu+UY9/c6znSuLUZcZw7LmomHM
858XMDd1f7WljJJ0eb3o8giKw0UEv42e+pFQcLw6/RMflH8lgrmqqlEdMbEG85oHcPxloNPoAFRj
DLYGRqd9DeGthrmtCLDwYlVC238Lps8gfKKB9r6EjQ6U93rA3FEZiUYAvIQgUsmsGHRCzvQ9hixH
B2WInX3JP4OhBTTkVv/c/tHl9baRbLCX6+jlDDp654PuxLiuJjDDc86Ks4FsXNcs4zQZKqIXsEzH
4IwtwbXAg9TiqTfbmwJi0lgQqSm9dY7QDFhzGv1/ntV9d1oaee/a+7KQUBbBC2FQDTdTzEMAlgmp
m477WsHbNvr76gaJtSqNpAAn0xS9kymF0xkcZ74ZUazOnnEJ4F1NjAAEUHB9zbH1Bp/gxcqHHd++
5VdyGH8QaEo/qQYsKAmu0YKXI4siuC2K0vezQ2dceUNVXGVgvMNQmvo4zXTrnL+bNcZPv5cO5d0f
GuMemlkS8qz7rw8fvgM4s4JQ/TBUfnLAIFnj412Om9gRjjxF5DhBjXEbyTQpddjAbajtdbUkoAX8
ZszgHDV5U5qbz/DVJcnOsCwNaHRmqiloPe9dGSSFeIlHhxEjhyDEBcYhFzmTo/3s9AqomoeuRCcl
SGjQ92KCkaU+7NvXZnyhKchM4WEHdDomniaLYcTSOMDzaSA+PxPTjVVO1X17EW8imPAWj4JpwKVU
ebiqrKa9oHjHuZz+z8m8iWCcURFWIrq9kaHs8wmwYA34c1V9Bt548IJxwqe8FL8UY/igYQKIKJjx
rowst0Ebblp1xkXOplv28VY2RFTziKrJBqOQlT60ihmPlVdp5BTO4G4Bj6FWiCciL9dDgy5tHCQe
+bakqwfZ5OK9b8rHAKdiaqLycUJIFJRFrEqRpo3/tnvapBWgDNJyjnZTe95EsQnHoI6lYDHVygNj
GLr4CvWlGW/3FXTTvFciWAXtQTfYFTqiAvDzVOqx179U8UtTPe6L2V6JoSEXDDzVDwQtghgvSjXi
NS5MxE5bFJaX75SVa1/Ktk823sQwfjKP8QhK+pn1yct15vFKVBsrAjKVaBJAG4jmB/we5DDEFJXX
ELx0laUWTtncIkTkLGgrK7SWwmoAmK8UuVrgobrWOAZIPBEwQJIek7VIY8wlWMi0GrxfxdemGyo3
rfrMAkPsbTyr7iyPXxSh/ypW9T1yy56qASg3E8EymQ2BxHERG07o3XcyamTmQlvp2YIuiCI4aw0e
UnmRft8/XZ4MxtEJgPcdxxw58MXwarRAyBVvuzdilXerYPwcxntB514FwOwr5MPcBAegN01WIWCM
Qc4OYhPdR4FYWEOfccYVOMrEzpMtMrACzZRuX1sflAZ0v8vFQGHw320g/YpVsNfUgiQmYo/ODql0
jPK16/7lCTEx2KKBzM8wO3T2mI+L0VsDeOL+YAlAiKcQKhRFhTmhtEiKpmixUZ2S2sH0gAlLjslt
atlKAv19tUlJN0XJKCMDFor+nMT3g6ze7a9ho3UN1ZOVCOYcRrFeNJ2mbVQLkIODp9mg9QQCalGc
5wPNuot+zxtD3nr+vRPKnE2sE2CsB3WNt8tyCP3igIGRULFS+y9ujeIaI8ODB8J7TkuZJG7tqEHQ
uAk0P2D5sTmWrAZ1bwIV9xqtFK1GM39WfehHFRh41dBXxf4UZOO50qvs2JLhJVECP5i0mzKPntrW
vDVa4aXJUARBP/t1g75yALqfKqWP7bABNX1afcoDHfM2xScCqrs57W6R448wagc+di1q3Wlqsc+1
0Np6ZDwOJigkI7A0YpxlKRVHz+PBWZbik7rIp2YkdlnlN9OcfkJh+AJcFmItZpBctZrylITkCyqq
V2oi/wBd9JNOUhRvsmPQqt+mub/NU7BGZ8oTqevF0qsAxLGkviuT7DmqumMg686siXaepT/0dnCr
CM0gUx7ZoQR62cIoHHMEmTAwYUpX7lFV7ML0s6xix0A9/qmqAKwZygcd7I2J1J+nRrgx8+5G1BYw
67a+EmRfwjyKnEarn8IRnVSgswQ1uK6/5hN4/MQwvzLn4KdRAEwH9HC6k9SZB+4aJyuBaZ5kqN2V
SwH65maxB7Mf7VEub2YhWpywwsAAxwI++DuigOxBh3UCbFZXTOaezkAvqpm1XOBRWF5izBBGl+4+
mL3QTQHqtwAQ9WLo15HLAxn4aHqMYCZ4VIp4bMHlXaCFeHT7y3wBhR4KHYVmiVfo2rQJuLA5i/2g
/u9Eqh9apwJJDGQDXheAXZZifmmyp/3d/Ai+wUhgLt82VHSMR4lwii+zDd62B9kDGVCFolrkVC5A
Nxbri/ZtAJ4JbegXEou3rZtLhHWLKiJiDe18731mQaqSyAJa0LThccYIoBCUh/01birMSgLjlQ1D
HE0zTQGdlS+gf52cJm5eh6XlOP+PLx1sJaI6TPjjPw0NvO9XYjTt2HQZ+twazAaBgdoBjltqT3b6
SbYq23RCnilsbB345wjUArGEqLFbF2WAjRsnuIBheTZ7PjbRh3oEwaAguuiAvaeA1I6d242lRayn
mQbehmSDwdIeETQmuZdM1yaSJPunRO+Qd08zRpj8fvf6RShaUaJPoyqxpOS+bx7TMAfx+j8NAwDj
YQLbVgFGA0Buicj4j1hM8zDB6LYnNVkIZJKm1Q4Amuzu99fDat0vMcDMISYoS4HVwKR4RrWqhakq
c28QwFyNGQfJGeUCbNJ9xVE8VpIONHS0OaCTXcVzgrADRjmoezPwdyLiJNNNPIIXt66BuyyoacHJ
x/EkMXFA3tVlJciQhEvpJUgInZC9pHPAUYWP+ThmRczeDSVwMzpSgebNGl0iWxSN9ttkN1/mBz4l
2kcrer99jD5IBNQxcdQnXtPjridgmi2/7KvCxs3xXgRzcyAPljbAQExxZVF+oPI2u6eoRooFGmav
FdAfwLs4fvEsvTcnKlLXZUWVTTxqGZGFkRGjSLAq43WeARmINht3sIrG6vwosgYf2LHX6UNiidbo
By3803wFGFef2wpE3ffOd7C15ySosywazMSbvpEX0SU+slhXEq4TYiOzyodOp/fVnjzmPsv7WJ5k
k/JOV6PVot+pVvOLXGdHoegfMry6rSRPvhAxAxnwOHXguV4Wb/+4txXqf1tvMp4MIHnKaMpL4pUY
aCoxz1RknILF/zGQNxF011cPjVQNa9kYwEGVJ51tCKPTNl/zvHCKRXOOwghU+gHV9OHFGJxe9veX
t+0E3mQz12mn5sBKGaFZdfOkLnfidJaXb/sieDtIP2G1vLE0lS4BuzTw74sLnrcHwxg56bFtm8T9
RmAhIA5ji+0G2I7nSlgQwdkL+tKlB8rtNNjxgO7dxqK6qfJuHupJPujmSiSzc3pSkWhehNTLm4te
dtaiHOX+rgR8SU1MW5k7Z38buWtk9rHEfS2EKgSKJ9mOwF4wUeMPnMJfTrj0TnHAdTybR7daI3NF
YJhWilotxHBd8Q0og5Y433EW9WFMmV4OuooGb7zkgSnAXA5RWYhLDfIH9BpNV6pvHBvXPBWn36CY
oH/pw3mtJDE3gwliwHYKlMRLtPSqnshDpRNfifD21Nqrspd8JZ49s+iuOiJed6FuTRGKRoP4BEi7
cwBSzVAaC6sd+ksk1Hax9CrIAZYMjc39p0nULX3Sr7uiv46F8DOQXry+ab/G3ZA5tdx8KsPxrsvL
owZ6OT0tnNro7b4Q3SbBpJg5XqFH9VETlHMUpAetQN4eOLutZU7tAxjT/Ggazh344+NQs0W9PLb1
fCd18nVW936AOaYime6VTP6WTOOpl7pjAtx/Tlgif4zo6EEZiLNkSQVZHqMKWZ6HRjrDUeQ/zZvk
mDzQVj10R8LzXsJb9Rw5YJeHP75QaDj5HN/UYHCJnd4P73mdNbxPYXSmMJO6KEYBt6FZWZ2Gic/2
sVkES8h4Yeymd1wtmtGZHvTyYKqPUm9qiUNCVKvzu6paeBHSppmtxDDXe9uVEhmoE06fomNxVFzy
jLyE22VWickavDe4oKG/wsgP1kDjWVky0ErMvjYAe5BIQQbLpkFZ7Zr3lNnoobXBZnwzPxqY59BA
pGbpJ4CD2Xbtm8fenp95hHWbC199Bf19dTWU7VwHYTUmnj4Z1yKm88amdDgeZvsM3zwMu7lhZEhm
3CWeRHo/BZ9rASSEHjmZySCHBBOOodw8qHrhBDWAz+IIQxGlehmU1DcSMLi1gsJtxOF8EgvbAjTg
2Zx1LDc5xq2Fdiowohrfy+gX7L/p5QAAveVHkR87bd/7WvYFKKgz0D/qCbTurnQonNg1vuee7gJk
y5Ud0dcf+jM5cnZ/M4J787ostnakLxjWyhExFlfNsQLMNWoTnxpEqL+xPhqKfdDplSwmjlL6sZqM
HnEUHeMYjqlb2oJNKeOIG9/wmEq3ndD/1EphVHfKgTdVyS3iwuEuk5+FcHa6JLnKlISnwLxlMfd+
oU3amBMYSeumF8zKKHg/1Y5xMzodlMfXeUfGk8d4esMIB7UsoSYNOsGpl88fO191J3AkNajqcC4W
rlYy3lxGtyyaBwO8KYCHo6Y26OjyU+cj+Vfb6YPoJG6hWP1X3iVCz2dPWRjXbmr/Ie26diTXseQX
CZA3r5RLZWWW9y9CVXW3LOX912+oLrYzL1udXNwF5mEGNeiTpHiCh8dExHOer0wQWTKRHg2q5axx
cH1FlksmGOQpGtotcY0HdhrQ+96nvuKXj+qO10e9HRiezj07toZKi5KqJew0X6pG4lsBQmoR3Nq4
swx7cjsbQyHuZb/mnH6NeZipRozSewy31vUM7fnUnUG5S5APPCL/yLG1kdX8V4yorQf27JaYhUIZ
40FZ/Rqd+kDL3CTl3vIw8+y3nrZvkMts3Pg+Qs9a4iEUn3lta3/WTL6h83f0w2YDhaIy5mjCT9BI
eKdALFf8mA4tYnATFD5F6xmQTeETRG/f0qfAQGRcMR/TNJwsgIzqm/vCWT4rryUrzUECUQTLXfvy
MXtrA3qu1Z34LZkHph1ud8zmU+fsZzAuqhRGLM8pEAg0Jm4LBZxI7kkxYiROmJyS3mGOgocK2+55
2nDGPcFTF2PDv7Fc8ha0cqBOhYEMBzkPkFZ57UPi/TdEOJlk3DWJjVYTTJzpCjpTEHRURw4ecNbE
ag/muiKE+SJjG3PQHUi/Zo3HU7iNOL+X8N0VceYpmKeoq6VHvKr6y0Ha6YHmy06+5yLOtvuf7DAe
OXVZY5UjziWIbA7Jc3EYn2Pw1gquYTczCXsie7krODUvU7IdOJ3sMjc8JrY0fbZwNWkPC5re8hvo
JKWk+sTrG07Q2OKLhJkIjlWe0fWznm2qOaPbfSrxRM2nl7r4mqhvYsrhMp7ybKx/P7MhRuXSLQI2
tB4QlukqSVQsMMt5brX5CD4LuBk7iyKA7VjF06l1+2dFsZWvaAf2Ntvs3a+V4E2/Sn5E9lAT7pHZ
DATPLDNQtsitXI79kPnzd/aihqDk13o60z3vbvpznHcF6zNTDFz1fa4lpo6E06rXamFQ6ln81dyu
yuZpaBuIdhFUkPROdJBVc9JdFSEY5TaFri7wx+V/9iMYAKutsIgUaX06IqyxvP4JPahv/wxSpTWR
3i6fn01oObPGYNcAQZnaFPGcizEU1E+voh5wDHBOjsmMHcnSVFtxSVM/THHjTso9pqpEL1y6x8g0
X2Q9dufICOrQ9JKkAa/cNNjQGn6LZPAMDX1FrGUI6sy6jRoV4b+g7qQm2al5ibIzhiFiqDrMqOOr
lk2p4Hagssyj+SZSp13SNijfpxZmXQ3ZRFkc7Fl5mhzRSnxUG4z5GotDk5g6UyLqpG3Gt0mOJFcw
IG2jgUi4lFu7B0V4KHeO1ibeWNUqx602vfe0+yYTDaWRkZq9id03Z6RAOpCIoVVLJ1Yi3F/+CtuF
gDNLDPCqnZSpU4hgeRUOGr4WL9lBxfNpcnQbGc/rWCTFToOyQurKh/6mOpqfKAhwVvsnidq//ctk
ULhp1aE3c/jXaBukvS7wqlN8a89/imyfOagvmRLGcaFg+W9UTNKwgTAebmRZH47A4Z6obbkrQJbY
omdCG7Ld5e3dDvPMk0Fme2kux8sQtmsaWVtu0UJX6uCTwgvI7/apvAeDLB1Iuls5xgRONW4zxjoz
zWzq2DRtPOUdPFiL3mJVGWxrbq4ysAyimmtL6DzLk+r58no3r/Ezm8zN1g9dY2DF2F/IgYtSQeSB
Qm4BBAzFz8uW5G2AOu0sc/FkFTpL5xAXT+fUOVHfV0ac1vZyL3pXwYBqm4F+gI8iVZ++T9f5fYFo
PvN4j/aNqv56NZx+BnMLxZGaTWKIe1Z6wARgUEBZrPWgnrGXPerwZ+d5G8zcRAodl86cosSn8WMx
tWSyejTr7BNR++Ts7/b1eloYc90Y6GJSpHFGdjvA20Aiy1oYAMWrda071afx/k9eNrmBvFX2Cern
/MgrDvLWylxBYKZalK7MUl9I0U/4kDSjI4oHE51Il5f6p5DZN/ygcU5FpQdFA8aQEmpRbIRI6CU4
SEcJPbdonrNIdpXflDWZ36KgLUnzIbmTn3i8VW4/Rs3f1tkgPjLjrBQGhKDVK32WvNQHoSo0itxl
hxk+py5B/SC48g/pfUI4hSrAZ80Bqe3L5vQDGFAUKklYhZqRuU3FvdjpD4KFWeYs4pj5i6uc7LBY
2Buo1ozfV83sdrfFj3USvPi11tMMHQDIi5i2EeJkjwHAoteLNo0RMEFuBuw+CqkbgXNz8Uysfz+L
stsiTqZFMFE40FMIqxW2kTxcPpy8j8PAnDnkhdHnCiwkLxH9asS3Gorfl21sZ8zOjiADYnkiGL04
4f6NPqpg3tPr9K0laypCJaUZYITUa194lz5vYQySda2mUagNAb/Npwz8OCY4KkKUpS8vjWeFQbGw
F/OslrEyoy1vwim3rZoepjJzL5vhnQMGQSYj7POyxtEeFu3QKosjVhnnOt9Oyp0+0nc//9lZmxSk
+OMWF16YkfJj+Qbj4TN5gkKI5Ft+6eX+yKOD/3M6bIVGS0b/mCRJMjgk/n3AyzKL515D/FKqrwte
4XvZrXG5ApCCcrpODsNMZk/EQ5k/Bbf56c5MM5+uKqoZ2ok4+Yr+tWiLTbWfTcHTG98MCM+MMB8u
DGczKhbUcIuhcI35pYwgaT2ZjjTcFjxX5m0m++IRRrkxkhHGOq9zFA9h7lV9FOz6mPmNK9ng/1BJ
7gs7Lbh8Orej0NMq2eeEXKVWMwrIfa11mvF6OtR7aWddi28KRFAje3oqUbALeE1GnA9oMng/tEY9
TbWINEcGXb/lK6870qLzjLO4Td87WxwD83imhnrb4P4swRZhh76Cwb7i06CkctfFGT8rnyeewzPJ
wP6MEp42RU3mW/BFKbwFDS1nUeuP/uOxf7aodW/PnF1T+kbK1hYXcT8/Vx6eCyR+XuwQY9QJxAp5
IcD2CwxMt4oumpposaSIAK8cVAUAF9WXPBWqbGumDy+EPbcYtLrtnys7WWLvGikRC1kEVDZWGBQy
qGb74iaO9WvNTB5AHbSbu9SdFflax6u3N8SrKVkcc0h3HUjRZxksxqLxkMvDE2TJOBHKZsB5tgkM
2BmN3DSKlOOnaelxHLq9lVuOGcp3kFjwL3/g7ajvzBaDbpgNsJRovTHWlBIE48BTbr4VBQQDhp0c
GHejMwbiznTFfU/qmMxk4dXJtt3z9CEY6BvHVJe0LMl8tDrZyPdc4WFhmwqP6WA7uDitlC0mQQdZ
CocWR3kl/5kjW9bJKtHdohFBeYYueOaUJuG352wj++/lsQUlBSKK1hBCuEhTWiKA0micwIXV42il
d7o+c6aseNYYrKvoHC3D+jnbGgmUQd1DseBRDptrIaId6UflF+f8rP/gBTdiaT/KpFiKieIhuBKL
tXZ77KAu8kkzUll4fsoBPaxZSfMqK8ic2tpITLvyoRbOC+P+crec9pnBQmEepExbkMxOAzDXedpr
73bBmoxFki0JBjCdJa+VzwWszefp2aliAFJRQrCp9jhVaTA/K7vYgyYzcvbNPX+Ue3WES1vNINZK
/htba81sKItrmiQS9AuKnViImBsata+4tyC13TrSHD5e/sjb18xpaxk8EuVeEiwdoCyML3nXEHXi
FZD+EpKcTDAwFDVdWQwL3kijHd5Zr/Le8Jad7jS/qEXia6Reb1Ibywt09/LSeHvKgI+UG6FZZng4
zdKdZH2Noq8MDTEHw2mjd1H7kXQcDlGFc2BYopDSjPtmnHFOG7DCiffd6+iK7uBMTusWwQSeOONK
OtA7ag+2dqe+dq713kKPA4LESOrDiVamB24/MufG0Zmnd4F+fYQQBmLcUrnT87cI7Pal9NxS3ofm
4BNLL7JUYlMnCr5zgXR+AUrAQok8U7qt2tHJovfLH3e7//jknCzDSCLWSq8rQEOzsrtA2YWO5UaB
DtK7PuD7J29tDAJpNXjfmhjpG6uryBTuhvom1OlOlXqvHb8uL227a/FsaQzuyIsoGKqAZ6t2I/8a
vDyQZALegiMGLR0VTfSmkyMFmBOdSDmp36rrZo9hP5d6/AfS90TqBWDSGWDqw8WYZ/Cp+6Z4kwpI
cmTlk6zeaVUb25j6G0H+mxwaTJwSvUHiLhYPiQkORh0vjAmPRfEpEih0fg1UM6gt9lBgSu/UKX8u
teccTKpapv8YQPxAQ1D65iDu09/N5RfqpUSlr1n5o51HTgDGATydAbwCgCAUEgY7MOzvmpn4pJnL
3eUPyPM4BvDiUaCopKDzoByhJ9umuyEXr2kdxFTxL1vixFcsu4kkRn1nSEhfSrM39Mtz0YNSVZO9
/5cVltkEbYhVXbU4j5msvUKFNSMxShu0ERpOJmU7/3A6+SyjiUyrTDYwbgsWSfGX6IKWAPTZ39fu
4ELnuMC72eZN/3H2kJXnLc18xJxshVauXEBHUAlvy37Gy8hLA2yngM8Wxzwis3AAt6KGYknysd4F
tR3tQa5/2/qQRsCMXn1QvewtvxMwNMI58395eq1jYGCKtZTvtOnZU89QCqUXOtzyoJIfUaycXxth
gbqy/iI0ujtZ6oMsKS9VVd2Ok2VfPj1/QeqTcQY7oe0ZgiQRj4C18rYOARQPKyWohg5HesOjstyu
o1snawx4lmMMOkcDS6UamTBVQXfoeUJKQjzm3oSmAQE8aGi7oE5zH39Mrnn1H5PCZz+BwUyFZiBE
E1HWWJYHCJ8PyDxe3tJtgDmtkcGwXpYF1VywxkV6yayHPD8KQ2+rBrfHeztFcDLEIJm25JBOKPvM
zw/KV7IDuSrSOQU6rNEDsWqoTwpnZdvOeDLIxGytJbYg3AYAtKKfYEByGtLAHDh4tl2QPn0gNs2p
m4mSDjraOuQ7WXfyYE10lipR3fpDxNgsJMTQtJUE4Vd1PzwLoA11My/iautx1vr9fD9zyiFPqyqs
4BfhJDvjCO3sciCVwcnpbt93v3f021/OrIhx3IXamgvR8cQ3zBea8TpG//I8O5lggK0qy7UrH8ER
Gv5GdPLNdvLNwGu4UmyLD+Ds91JXEAivMMr9jgyyNHq8LM16XdCZgHmSzq5mgbiV5NNDFRIQUaPl
eKLI/pCocdD+1Bc29HoEjei9DR4fR+DOHm2/OU5bwaCPRaWlyzT8ojzQvAwdwbMnuen+P40gnB1g
BmEg5JRguCNBhDFPN7JUXy2NdH8ZY3ink8EYzSqQs16j+Qmk0ZLyPi9XkvV82cZfMlSn7WLwRVoU
saYtkBIqOjrSnBZJf0T39XWI/2mPPzsMiUU/qAZFRMfwKQjGv7nweBHAdtXwbDsZ1BlMKys6A2HU
aDeHNeyIHYWSBBTaq66pcKu8cdbNcUqWFykeR0FpDTz3Vb8LtJ3QkdKPfAUZOQ3oY9mNSwMN0jTo
9LKz58nBnelPP5Hlufw7Nj0XVGSqqmJ4H3xgzMI7odYRv6uYznufbdNXDs1D+EZt6Z4ejBgqn2hn
AH98yxtv2XTcM7tsvk5N0zjsTYCSJjlFiGGSBoKtGBJwsmN6A0HlgN4iQRskML64nT8h+OOPE219
hPMfwTyMa5WCzLzJMr/KhpY0AvVqM33k7LC8kdg5N7L+/Qx+5UQUckNRMuRgQbf2MIIrHN+XBoor
oPuJ+9jnfVE2Zzd3I1QrYsyU5ociyG+VA/qAflqYKo1uBQinFHb0xWeN3gxtz1fJAHFbdCBPiLCV
a9+ghE7+/l7CQs3APKxSNOhxN0nkaU7E7X/mLphB3FxIzSIPU7QgBdKX5EmOsquQX8rgvGJJTK9e
WUM8HmRs4fz5ghkAjsdFrvS5C71VA7Q9Wm4WyE7jcysZWxmlczsMClfNJLWZmSNGOHZBebeenRE3
Sn/Dj1o34/RzWwwYq+qiWXq1gjF6HTH2NEl2dtQP6fPKoz9+CrxZZHUrujw3yKBPrYNeMozx6QYw
VRFVj7xaoft+lm+sUKlIrxa+0FRup8ZXPc2cRWh+DVXh5VK4GwvppU3LYI6qWxN0TIMopSRvkkAy
UxSMdWfs26DDVDrN5MdQmvZDCvGeKrkRDOPQLZqHyOHQYhK1aTW3z4YAbIw/sipBRGtdmVLnZ0J9
NffzTka2TKTii5KMrjBzH2Zbt+zZFrAZw8hCH0xMoxxVU9HGuAAevCqmwT+VElKQ8pfuVYgOMWjL
Af5N6INSL4ZiNVVGb9m/USk2M1BB4J3iy5KE4KgfP6fRcDnQt+kjZ0YYH5GMpQgTIYUI2vTQK8e2
zDxzQJYzBjeA9jGkKZn1hYxKuc87NZCsnHR5YetmRtr4axIbsNY9JTHkpkOR242yCctnv43xq17u
VDkqAFhGT+JHxevRJlR/za+Cn7sFdxRlM8CAws/v/WZcq9FyDK6G2O91DKZZZydTR3xbudNDJM4g
1MXDp82K2LlFxrfGgUoj4uPvBZYaULn3Gwwa2b0zPK/TDg8CujnSn7x+qG04Pq2UJduQKF3yaQ0b
1/629C25RqrDLX3pOifTL2Pf2d2T4PBq5X+xqqNh0ELbrcTeelaoZfKizbgEDkAS3V+c5kcLGt7S
BvkNeuf1NjA9xPtvvLb9Tf+Fxu7/GmYuPn2EtI28jpTllXk0I+FqNrurug+Dy760ugqbhUU78W8z
jL+mlt5XhoCk5VKUXtHvplrG4Phod/TzsqHN9Mm5JcZpdSlM56pEaqF1y4/wOLsCAev1TY3asfgj
R3uAta+e1dc1MJx35U6+s3gR0+aVd7ZW1jWLUrAwvbKOA63JIpT5QGFFA90TYe/yar9Hiy7tK+OX
WQXBZ30E/KZBfW3swkC6W/AylHfRDa+Iuf7sP0zJYCo1IExlaexrPxLEaipBiufLcXs0ooM5UFKW
n6Yg34H8ioPv2wHZmbUV/87CTiGDkPgSA3tBJ/teydrByEU3XRY3lNCyoob2VE9OpUd36pDacb94
aT9AX0+zk0zEKNSDItBdkfwqxfGBs+W8fWCSBWof9YMBTkJA4UphVz3knhlggBZt1Cu9m2R/h/q3
XGDaPFZnO8J4atmbemFZJVoREgCBdowpaEj6Jqj1wY20p7ZMiBZ9GVJq69ITZ82bt82ZbcZ9R1kc
TGrUK/wvXnNbFUQPDCg9T75wq15xg4rN2/3MHOPDVWXWcVvCg9Z5C/0nfBdjlxCowaPaW2fY2z03
68r7qozTGmUqSMn6llpNWl6JEkFKymttIEuQSqQ8QnXOEcAy3Rw7O7wR/DGIbjHhLtumF7vjLuPg
2GbG2zzbA8azRcHMk6RC4Nyg/NpfgygFzUbVvbjjkQVs3gBnhpiLttGFLKU6uhf1ufTn+HnGY15Z
eKC4GSqfrLAJA2hLFiKSo//sb4yq0kN2XFPogq/ZE7R5uY3N2yHLmUXmdSwmmNwQZ6Qo0JrkRjtp
R+3qatj3zjrczp+S3AwWz8wxgCWB1LlS5zhHMxqSh8duR4MxgJ4IB/E555Ql4IVqGxUMucH1pkT3
0GB3QfRGIL2wyyzMqyzzx2XP5xwOlhhZ7eOxmyecwjaDatMEYVABqeX+5bKV7Zfb2eYx+NL3alaU
A07H/D3bpO26XY4qh7XvjvymJ4n3qRh4qZcsx04BSVcGeRAfpF/SASDuWEepIVGAmJagV/dG3mkY
27jhpT65i2WgZtGqvhSLdU/d7oDWChtqzvAFUA+78gvXGu8LMjhSzYoeas23NWSXvXKPovU6ftMe
8L5EVk4JmiPPKM8mAymLVVbLkuNzhslLMVQkUX6MBq+GxDHC0rl00xzKY4f+UrmybqS5U0kjJjUx
O+WVczo5PscOxEk0w5UvSOt5wWPgOfzVPmsJCBWRpBEAYdCPOkzvAuwfedH59klVdFkxDRD3swyE
kpBFmZLhpM779QEUgqcrue24oPKXI/nbDvvoGVAnU8UBt1/nmb7oZhhqXK5XxXR1F3kyp8toPXF/
BpInYwwwN3Kq5YMGY2YK1ctcdqolKDCs1d8pTUr0qnM53287cjoZZKB5iJaoDyWkMNdktQLOrFXm
0iRrXYMHz9uRy8kUExwmfd0qMm5uP7Jkt8161yhqTgC6+ZSSTyaYOJAOQwVCsB5y5uKNnH0Z8wJh
uOtM5MqybpHEYej1fw8fqz1Xql04C+WKHElAh8NQjyS3dijUEoyO2rm6z6avVOb0iHJOPKs9N2OW
R5nXHgPVX2twiQ//chtuc/pmo4aJkQ3Ngrq5jqGNf78vwiYuJ0rzHOGViIEkIj+lTmZD59MRB4xD
4gHFLa1tA9bJJIPEqW7Uyiji3Otq5NAeud3kQ5l4TLYyzwwDvlo6TtmUF/hs/QiudP1KEPSHaRKd
OIk9M6pvs2G6iyl9FVLpIKTj9aDN+0Ut70dxeiz1kJQZUCZqjkhbXRVKeJUX9JBPh7yW7/ux2McD
4l2acNrhtt/tpw/CJhJHUFa16dppvWaYih8LWF7743Dbv6do1VUhmNcHM0ZldyKyxxGKKf0VbxSD
dybYRsNJjotcEOG8eRCB6SW+EYVdL0CdzVzfHb7aXRtvvFf1diXpbN0MOEVjqirhBHBaezxi1JHC
N+MzmshY45pGCtVLr4pr/QtLxmUtBSDZaZEG477utzNQZ7+DQa4Ko9ApKIPX/Y8HInk55AicxcnQ
rqc66fPopBEJSyLueMHCtsf/dgudwbNRLS1NoN/1jyZY7zjFR5qNn8LcxE0FJUKM6yoqXP7fHl8L
QiNrc4RuWhwww6tRGHS/gvbL0JDFLJA0DX9aP3iF0s374MwoE2qG+jAKUzGiTthBBZciVU3vOLcb
zwSDZF0yV2Isokt4zUesmdksAgHbys2yKqymd+E1LxWxGQ+dLYoBMkmh7ZBVYNQRNQjKts8Fpo01
8zo0frWJc3l1m2B2ZooBs1IsjbwQMQ0mgtFcnEAwV3UIJyXvspntbPPJDvs8lbvSgkwthr/WrG+v
k/xRcZZddaWjXzQYHfSmxgT/4Z39zdZy88wuEwvJmCeirY7ePdWni63H6ATOwbi0+NEx2psOVKeh
iBGS2ht35n9qjjo3zkDPXI/6INZYNIY+HlfD0+f6bJWd4q72BK40L8cB2aerUOhLbXQ4NlKLRx3m
8hOls0EaD9V1npr3tk8YCtjpDQnzWsy2Rl2rYpAOlcA8QXqhh8CGLNqXj8z2yTyZYDdvUspS1tAq
P8tvSzaStDukM6/Mte1pJyMMKKeTFA2dCiPpkl7XRm1XmhQsg+6XTbmrUPm7vCaeuXVbz5KuYgkm
AUkGRGqlvNNTvGjUxm+N58mQyNAYL5et8XZw/fuZtS6MFzrWPXo66VusNHaZPoHKgFw2wjsJDAAn
aWvERmqgJlzLtlIl0NOuOSeBZ2Ld1bN1oN+vjJRkwHhsnnwIanWnNeXT5VX8BZ9OB4GBXJHKw7is
pe3OgXaskUNmBFx8km3dr1yDUPTBMw30ntzyPe8bMfgbJch2CyPawRon+hDt9jq5av32p+CiL80t
bxOF/B9eo9tA8XuxbLu2PspZk9RYLEJBdIX+an8Z5TchjB4sGpl7ewA7zPP6LFhS9/JGb65XVcHQ
a0gQNWG1kvDUpkuWAo/lJnRa4YemIAslcaU2N1+kZ2aYz5kVlRVWEsKCPOiC/ri+SCfbwktH3PEY
braPzpkt5hOqWiPFS12uV8xwaCoif6y5LpUMbhs0+zYA8Qwf67ezr7+tSqzqDpVqjKuasJoGKFHs
V6P/BCUgmcHUMZdaeRO6zuwxiK9qoVwJXaV745IouEiL2KFGGxNdEA2Hqjl4DNX/RiFtaoa1ymup
Embc/u36GeZgJaVB7NW60KBCE+5aZkzs8FElItJ5iBh4Hrl5QE8WWd+Qq0ie1RXPJqVxQxCoVr1C
RuPXZTfYTgidmWG2E9JvS2eF4CgyHgYHDUJ+9TK+mgQN/p7lcKuY6zX2R0bozBpzl8oaNJpUivbF
JnImiKPF4HdHP4Mqo1dI9YrKBk2yc3mFiiRvHpkzq8zlWrbqGE4Jjf2KapYHjfHZr7v+pzRAq1Gt
5oMULaY9RpjNDMPJVxSzdDESNN4K+mirViUf5aQaIAQZ1e7UyfSuweAcGSbpI2rEQADdtRBjMrqd
vyCUboejcLVIt0b0RZXXXPlRgzaZ5O2CLiFDnJ2qDq/6vnoyNMyuz/dUT1QiZ0uzawXtte1adwY/
hy2IIVrWhQV6iHp8a8ThY0mFj1gOSd7LtkobrxXj27yubLX9TJHWFrrXRTlCtOxezlsHoqlERTQ5
TakjVRjhM+O7erA+xLxB6qOoMUrepg/apDiZOBNx6W9SlZI+iYkoxLaa6r4Zjcc2p+/m1L1RyFrp
FXXVsISQuTAQZTJuIhO6CPpnEpfuYqqehV4oT7HG2R0M0UK9Mop1hPBaSZbZuAG940c9KC/KVIMD
q3pp9emZJllJwFXgWlF2nHMd5GMDOi/U7qrKPpYuPtTSsCsWa59QycnHapdJNCJ5OHwVZT3b2qTf
zuNwFUWtHy6Fu4wmGczma7JSFyTVj2LZQxngs6vTfLek0ks9G4emWNyirV60RQidqVle4hbTFiAL
jQv1WpDkfdbOztJ+xmUbVFnpJ5buiobhSNF8Oxm/hNa0O/DO9aC1CovdOJdO04EFRBjcMulsahZH
ecYcZfTVo/dhlFFvKD/LDuwSAyptegQiozHbp03tNnN40EoKEqfS0+fES/BRhchsiaFNZNCt56pT
9upUObKa30/pTaMfBiN9zyQMpUEfJcu6PSD3qDTWTBDJ3Q9Fv+/NBLzm2h6HfTc31BdT5Tjp2k5b
UDcvFAOE7LNZ202UB9VU2GD4J1GyKtRr1q6snsRKfrBUjLhOmLYxHsXQJBB/Ij3IKnpArJglTyrm
pvMeVGbx2HpVKDrJ/KKMz3r6ZmXzTdmuA8BpoMyjv1SyjdYCW6EWGt4NtOmGsqM1heF0QhGk4RLZ
idoeItChTaruycl1NVYBIhDbkKd9lVj7Uc6drjftNoqCQlCuirk+lonuzJYCNcHF16MhwLlzq0UL
QnBqyrOXN6qrT9YNNfCvDy3UNKblMRoelB5DnZhZrfS3BtwwlWwiuGidZEydoUd7QWLc6XW912d8
L7QUCMv8WjaYow5BsmqByH2U3UkqDNLN+Dn1s6BLQRdDECvtfTkCC9VUkhFnvC/f6057jEPpHrIe
fq2Det4c2+dUgWRx1P2wlOIGyqpPSiaRrirtabmRzNrJ29qtQdERfk7oB1J6dwB9IrAKOyU6Ktog
YqkMMmgoNnIQKqMPPRmoHcYFSfF/DylUGWgKKqf6YU7iYwUP6erpOpY+Kvm6NExbFIrjLKN40VPS
0MZtcsRV8bEx33qzRBtBg/TTwVgiZ5ZKt9Jv5PIoCzUMZ1CbuKLznTRqDji5MCX7mHYxSSRqQ2H4
CqfbriP0O2dvTY9u9/LXND+H0cdsHuSwIqBKw1pGUtPKCXORKKisV/F1DfVvSYbb4FON8DUT9ACp
8EiXINdvoEcOkTZ3LCtvpo+rItGUioEmfrTKDPZw8MFgrLzrFadOI1vPXpulIKUiuZrutcODmn5k
OEdl+Yw2TYhO3lVTQhqcWCmOnK4yCESqbyqju4JEyaGqUzLKuO3k21QTydKrtrncooHVGVLR1cRp
34/UDnN03M2R2w2q3SkhScYn2cSQlpbvGv0jC3dVTx2thDKHOXqRITsUlFf5qJEaDKQJsmj9/Kqg
IdIAD3GI/AKc0hLvR+sjpM96eF/iR0ho/K2mnWp+yLjhk+kjigHv8d1I79vmuQmRk0ygAZWC91cG
0xD8xehrJzYMkiDNlJYqSKLwfX9GC3WU7IvOlEziK9XwcsCxbKqWiOOLMAR0ueki09GW3h7pnRI/
aT36HsLnREfqb34HXQMuuoikhWFDdU1sDVftP+XqQck6JLJ8I/0wlVtZSe22ozZtEF366QAZxya7
g2DnzqxC/LuiHy2rQYlkbe1Y1iPeY0Qe703zsJ6HBoLKago604oUKN9BHA3y5chJ78IZXUa4pFSR
0Pyqxd+FLpBFL7EGEhso0Jo3nQjebbMhs2CScIGejHmdSteTCSp24XGZrhaINIvVz8pc3HF578qG
9J3iz2LnjJnpxIuGi+5Vld+h4G6bmYzLOyZWLtiFbrq5FLuV+NXTn6EOEv5WslNTJs3ytYy5k0BK
cowx9FhTUuM2E61HS9TtekDHcROYwied7hNdIWF4XaUDQa8qMXD5DgK0TDBCLKT7zrg1ihT/DWJ9
s3TV5uZzoeFITj/rQSOdWHmh8iHj68ZYU/cyiC+p9lWmEogir0IwAGg4w+NEd0laOPmSOf1YXvfa
ZLfNe6JUNgRzXLn8otGDLj3ow422vC0VGGI+FJRj4bx+Ghp+MV1Z5i+EQKTFpSJQa0+NkKQDKOVT
6lgRmi2bL3Qyk1lMCLrUIZX6bg4DsTLxfipf4xG7m/jQ5nNUs/SGMg0itMcuqmDHgKMeLJ4mnRAX
jIqTIOwYp89YQywh67tG9kZNtws4WxNlRERRVQmE6tnSbjPobMNcSI85RYDRzYQuUZDksU3T6gks
W5DchrGus1MZVEmpiM06FFS/UueKVA0mXsLZFuYXGt+k7VGfKpLJvdMNH0t/q4W3uoYjJeynPiZd
el9nt7F8m0x+Gz3KxaM2vhk41tQz4+skvxKsJ2u5b1JqZ/XHBA8ru3exv+szCg0iAAGIS0IMtguC
l8jv1vgVLe/9UP4PY1+2ZSmOJfsrtfKdbiQhhl5d9cB0Zj/Hp/DhheXhgxAgECDGr792svPejoyK
lXmfqiLd/QwgpL3NbJuFpXXh5oD41euW2lQ3qj73aohcekvYY+2WMOvezuvRDt6UunPcB7E8ji60
xFjIsv7krgprf+u6SbU82cFxyS4AfKIixzzC+lYoL+knelrcg20t8Prd41dyeqTuzZyd+gJSQ8iO
S1RxQfdUWddDWUbFwmJTerFXiZQ521zyTXv9Z2MlqKKSMWCvLib4SlqFgVfGU9/FPJgTgYgGz5lj
RBcna8uiivcRR7JtkSF7DgNOrBfhpPimHCBKyoZYMFjwmEOjUN1NgxNb0nnPC2zMA7LAKKKzoHAv
JkxIBZccUbdQ+IVMn52OhFl/35C0qerQx6Yoho86byI5YaJHjPtO3gqNZ4YekD0au70b580bdvgv
jwKsLeEMOy4JEOkIJrUFgrUV8mywWcz8iVpVOMlt4N+31tm1ZJj7F7ijhR5WqZ99EErj3oP5CkOJ
bsEPIetTKtwtr8eHOVhTDcPdsJRrmczYkWaYchXFfc/2clkBj/aqD2nF3o1bhdx5LuluxAlQ9vuV
d9Fs8wRVd1wth0bIewvb1Vi/NPSNd1h3YtnYtYzXCk8zETHI8Ki2dhiHxRGR4SN8rzApVuq71Xx2
CKgJzjW8CkbOowa14DBxEDRiN+ZTOGJvHDt5kbncEHO3sHtdo1q0aLR4uHcolBzUdpOrkHx8mTIG
e5+tT2RYI7ndBqo448SAOCR06luGzcjLgksWqG0rc9SGNntsyPO03FjscapeF/eYL98KjBzXJin8
KqI5dGLlmox4BipDI+Xe0OGhDkCeFlhMzruHmOZeRZx90PlGZ5sKG0sbiFhLHU4FP7vda9+8jD6s
FbIqLIdxU5o8pSX2vAJbfxUN5KXqPOyYQ+oHR+F0e694ohXGy81Fu8/M+kaDUxsc/exEvFM34ljp
Hiu0C6zAIYSCQfpB6ORu2JgX0cmwncqoL99K56Oucaxl+Ru0kygHqJcI7ew9JD9Bu5t2JEsZuTGW
uaDSkXOb8rzAST4mmf3MVi/OC9Sw1oP0vtXumyiaZF4f9SJ2CjYXA3x22XWNcoI6lyHf+jARrE2E
ZzDzOC95SJZ7uxRxPdxTHIRavCzLQ+nS0BEw3wzG41ALJNxfFqfGWZQj7AFBGxOKIx9PpWPD47q8
zP6+7bdUfGgNgRS+N0qxxJsEUGjZJTPSpYm+SJTymTYRwaxogP140i+0eMGX3DBMKKzeMy1vPffd
5t/UcNHWG1dPDdYZ07el++534g41TKgmYHCsiSp178LtpupTuxxQt0MFGuiUrlWcNTpULp5EjlCQ
Gr5OrEVE5ogtU8JB44tiAxaoUecnM79nusEVlqGUn4QVqe982FmJFmdOtSRRPxVJa31YWOQr5mHd
GVXhpGODlhh4Tph313y216YJIr2icepw1uOGUfBCK4kNqsECj6S9+LHIsElZL6WowdlMEWsTMO94
WJxQO23kyMvkoGQNUIyQ7/VyT4dqA1FFaOn3lu5aiFvtZUhyVUcL/2D1MzSEoQr0c0sAmulHIuV9
Y6uH0e1wKJJQohrnQXXm8w06MKymb333NGbPZra3U/nkrp8SSmm/+i7JuZzaKDBTFOAWdT0qFRXS
AZQubCNSOTaX2s3iRZM7JtgZxOFhWsutKe7Hrgnl9cvhaXbEk5JstzZ1IkQXde64kwCeUcrT0O7N
du6fYJSQkOKZeWgxmz0KXHu5CNgi9aNoQuqfvJbezLn7onq0QxzbrAst5rxDKnMyoHtVdD10RsBj
Bz0FIvYGNHxer+NSHxFNCMP5zwWx6Xl7H/j5JtdQyKJfIGMVFSDL1+ngYFy5J9bRzWAPH5Sw23IQ
fB9affPGStzPVoRW8FXP9wU8kQXWqhOk8LGLXVbFNQYdWmgQ1tYOc54lAGQPnrztZhr6TnVc1BQV
DEdSsyLA3sJV7e6spgYxXUc9ZnGQERuNArnb6o4ZnQbYRKQHVITA98arUlYt90jGQkezAnFBBd1K
xCTTeMCmNUNHY5yX3MtTxFLf0LWJph5pPnyO+dSc3Zbv6nI4E4MLIdeL32NSAqLkZTnYVERVdyCI
oQxkBM/t2HW/t4JF3MYHX3aBKo5lMSHI3sf3WVOn7pBGiGtmo8fXfbax54+gyICfsLDAmdp1XwH+
h8LMrimRZI9WxAxHGiBcSNRpv8KHfQUbCs4hx5/f+3OxrdFM03WJkPYYUtkhXa42POw8ZDPTHH3K
PPl55JMJc8goXqu9gsSjknfG8e6G/oNVdyuQhnFOvBzzCt6KEutdOU8CXd1Uv0k4TeH4yOew1wj+
pnPImPvsYjTe4rBmx/RtGMDnMV04DHQcvzPJrHiZ+LAwTJcV3jgN6bG9seDTeIVBDU3sk++rFCqf
Ftbyy1bbxZn0WfmQiUa8G6mbLOG5QUdo2XKLzeS9x2Q8nvblVK61AraqBowfwHvxWkN0nu+Fq98P
4WwUIiLRxAssidFv7gKwftrtn0s+f47cSmp47GGfdeZzZxVfbBFvtLG/2QCMiauP4Orv7XHYM8FT
RVhsZ26c2c0NngWkWMj6HSmNezgNoxOoZpRRhdd+uI2aknqZpxh5te2+1vpczf4SF1ND0xzzUo5N
0P2ii8RzfkONHGPiIdByXLAjDWXLdkgb6rZWkCfMyEQoTXHv7LNNuq3ORhGNarwPuu8Ervu1rC8l
9zHeUPMmIXX51RSBE2m7xdZXDjVCl4tvg+7hFWjau1UCo+ENlEakuTVtd7v67W0lx3pjPDOGXd3e
khnXcqFFB5Or4vuoEAa62H6EcdRj3lBkc1lOFmdBdmJLD/gNzjwS1m6otFhlvekCm4qQB7jPbIQ9
PsiA4tRZt0E7PqkJlVOj5adnOd/GBnZdY5tWSNozQbvJ7Bw1sq/ObUd2EmVapTAel/fdSbdsa+en
Aj0DKaqwgPanQTk2uVuVVVHpfJMTsEF1b/kvBMvbwj4pndQO1MnlWN7OJaNzQtD0l3pj6OtIXJzx
DrpEP/QLYJbOy6CBH61VOLY4U9Cmt02ARuRxnm4LCRPN7MvBA9Bjv2txlvoNOS5BvyWLDQ5eJVpa
AKKw4FZrUwNeCWCDywQ2c0Baa3BvOIsMoNeuvFmcDxgOtNSLNd3WE+BY/oWYOpxZ+8VbgCC8UHSB
M5I8JgLwYAw5YUCL9RZC6Cpcyjm1VX3K67eCXq0DBETKTVJgA4NCJ9QEGxm/I6N966z5ybZhCz1e
JuvN5+WRwXI1LNZnxlPXfeXEj8S1U8qeCXSjtQmD4cG3Ea8IwBtrLXKg6fNN/UYqg7aH4msLfLpH
hb1OPlYTCL8p3/k4kAuThdlSxZV87vq7PtBbjUh7Uuwz6p3rmcEd6qUeP/uRpdVqhVIfgaexIN8s
5ZAW2k6DSkWtheed4cZmVepMDA8t9lbWPa64NNz9dAiNjUJPHmjsg2PqVvBwttRxgio0o+cWlvrW
gHLyGUVzxEY08bJHEil+e8lQBEBF6uTruTCYLsYL16UXTnAfHDtz7CqYHjrZncD55wFb8RByMql+
hpCxG6I8199LXsL+vK53QE0Yf2vJcIBUbkBTtiZWhokQkQOyZoDzeVJLiTPOCo0VAGY7V+U3OZto
AWVuhpdeOkm2jKeC149cVpFBxGUhgBZBY9iIMbYs+bUW7pNX2BhjbNPco/dqbKKln1J476FYMn5K
zHjnTQhn8OGmtEwxGTBkkl+DDNydj6OuEeWWzbfFRDYKvXLXTRvaPPeBcXDv1W4h62bKgZxfDSGC
U2+7VzgZ0K/e9cpKDVkSzLucpSPj1vWSDjsmB7JXwVNfe3YCFfU5s6oTzG4jMs4HI96Yf7eQh7ku
0zpHWV3OH1esc4S+tZv5aYITn015lAHDJHZ3zALkzKMh0sMSdT6P+8nfg096t22c2MqEuuCRMc+W
LPGMmVg46OPH+sYjInSwFSwFSBH0MU3dpUYMqNTwrMMDdQB0qpHKoYD2aApvh2rdICb24ggIErPv
UO88zsI9mjy7sdpnbDMbRyPQlVVHZDniEXrJ8f6N+erNiVMPR5O3Jbl3EKPYr0N/rIwdXnv9VQ/b
wCqPgyU2zlVQPuKhE/70XFs4+QL7UBqZev6Ao7AW78jPQfV25nbznTgcycLw3ehHei+cOhoreRiW
cs/98lB0bO/q4JCVABUdmSyVvNgI1vF4VkezsHYEp2UF0GJxHFh4v7LqVY3BzgO2xzggtCuyJF5E
0MV+tcmcEriWD43XzL4bT28DDbtGzvB0ZTulmIcGwtli+45Io5LGsFutqkt/rT162IEU8EkuOqzn
nVzb0IaUGHBYNOIcGOhlqWAzg+QkfEksls0MMLEf3zwcJBZ94Na3XA9w7XtaLRZXOHOEbe8bVFym
+pAdIMQyyZwOWyXwjO7BZrjuUx0BbEXb40WBQ6IlA3ojkW0wf9BehkGLr91VKQrsqC2XjQVbrzW4
MF9Ffov7Xjy4uLoVQG9/TEzwknV656Bpg+sKBu7bcAY0IFgbFWubiOqxs7+zTkQGZz9G4hRGtuYh
8vsgZrNIpgIu/XAAnMBwLdYQTv68h7YsrNuDNw+w8HNRKN1itp5wL+ymZ8ncsAP7Ndoi7rAZ9D1S
nnS1X4Mhauxi663I4gMjV5UsEtalEzTyGAw6i8OE48tv7CQL9msOBAqr2gse+Ag09lDQEa+0wlfv
rke/MOGp4+N+guTzWsmW7NAwOP7oN39yUUx+73MdNfnnUny35iAevV2tVWh8GU7kxQgnoaYMZ4QB
Vut+9e+L/Nan3/wMIZ4UWL28NFLsyv696Iq053sJZwS2vjQEe2Zp4m4AbkpKrNpXBXlZXWwpwS4D
kS2EFT6EHuiwgdsGOfzX87OkNBKFTmACWPhnNZ17TCirbAql24Si3czdjZsdV+eTzHcjzIqKXCPJ
e9PILHRrPIiIa0XtaJn7DnutnW2oDeKInazpTALAqRXHfjeF1PtgONKq4qUC8zZ/Bh4cc/nN6i7p
9RP5CGCXj9LS0UAV+ohbuzsH7nvu+6dyLPbe8KQLlBfrbV8+52UWSQJvFn3rQnQwmlOb3WOwEG1s
HZLylTrZPrAfmf86yDkOVhSuoDUCHCrMrbbMJ5FqlpsJfTSvPyyn3xUMxJDvJVq/qS5Pu4yhLkTa
9kxClnVhLk5Nx7ZuN4WY1gzt9rn3/Y8enVfZPrtdHQ5dfgkAEmTOHJXoJguYANciJgC+1OhtUfDU
FnQSqKx7BQuLiaWO/1nbKC8g0faLAS3Zeh5tGw7RN5PjJ2AwYzkAF1paBKK3cWYyHOm3OT8N0Dpw
/ilKlCg2S+DEjhTJ8cC7SymWpGIH7WI9oxJQ1gfVL+vsh5R/X+jBWiw0zfxxMNbnlB/JCmMbOuLx
HGLHasKWvtQQjNT9c+WzcF5z1JoSvl9lCHcu4Ln+bQUYNiPZnW31yFJaQpA3eAifBtBBwiDEBO17
2yBzyEOX749bVDbgOa891rkB0UdsXJngS+o+cc17S14CSeOgaQDUi2jpnskC0iRz4fJ73yPFjKj3
1v0Q5CsHhlCxMmT5kCDYfZhPLf/QaOkKs0bDiGS/FsYNy6EbwfohWtq3ZGKtGGAObq3uyAN9yEHe
c/pcTkOad496gn8aDJ1YvtXjW1ddgisQWkyRlviQhKDFs4A0D8DM9N4uPSgHnn4nha7oSH7rQaTF
1nwbdCfXmUK2tKEq1oT26D11v7ezMcrBChWdv7VtkQb4cisWElN5SnwrdkZEjI06xqBauGKTLNGV
IE88HFCJZShbmMxQvmaJz9W3MqgiIe0oAxBSChWK8sHD7uKIDEiDlwwUoAoFLCywTPoAcN+nmZ85
LgGGYiJdnGSpAbPcMkriHO0iUeBsxi6dqbUv5Bdo+4gra58pvbVNgK0T+4OjAaX1Zz3YR3vksfEx
8Vyu0cQAu2gHHFO1K8DiIVu8AlCKzSFYBNgpONPbl1luZ0pRyYBrbttE583WGH8vSJu23CSuz+Kg
QpJa4caQSEVB/VUCtVMc/lmFizMF1BYo/crzkgz0F8/JrSvceJTYvUbMycJxz5I6qYlK+LCkHaDr
Cd9aThuuZVTnzxm4ksaGi8P66KBptr0XOwcthH5lIt8nfHnqdTvkH6H6HL9VI3AmqD1GOLIPaBmu
RGWF+1OhGhHFuC2YifPsdQWOx7QdLQDKdK7Spe1iBZmacF67dg1zMO3L+L0p0KspsDUudkwsiCwA
Cr1WEbkST227dRv6QSVOKsP3ufUurDW0GTYHXUeq+prLO93Lje/dL7qN5mC+QjMAcF9XF5IugecM
j6UCmiw6FF/o4gyqN7d48EqIA6zrA4O8vnqrr1sNkDmNbMCmEMmCMpwYTF3O+rXgTz77KugBkSJp
jSXZ4bkcQZQUkxVNEimc+oZkw6bG0montPWtvhkh9Bh68CvAOElpIiY/7LHVcKt/8Yc+ntBPeCjQ
SQ28uCVh1yP8vd559tEpq62Sn9nVbH7CNo3a2mNwIKo+9bUF6v073VyxOj9xFjfBTNWTMeCqOUZA
PA1a1sRZT0FxHTO/QzEJU8xrmrQInjlpk3LGHKcD5+r1E1VcWOIIdZeXUr73/B5BVsBUrQsJ1BWG
w77lHkzVHFyXxVw5kSUloBRg+yW7sHXZ1HqNK7rE9lIDH3q9kqyZ8+UQMIXZi11DtN2/dtTa4OSl
Fr5424YrHs9lVZsVF2oVTUo9aIMe8nxORlaHHjBNIrCerw1N3aKZBtZDsJHi6cs17P9GtBUBC8sa
Yn51JnmRmDKICvBJGfnsLTjMLAwmgUVCEDZTMR6N5r4A3NyBlUNxxjsoF6Y7OubxsCxQdAAeduVt
Zeo0AGlYj4hRABxH3fcG2mvhvkPgGRmKisD6ZDicvd04gSjOIJddtwVq7ukKF9MssqUOewWwzX8M
9AxgxYoIupupk1GAw80mZ3DCld3/Tspk/GmaNi3kIB7KfJI/6t6+VRNNa2ujWrXTPZzRxgflPqrg
1LDHvrjNvTsPlzULvHR0t275SRWBhOAdUe8DcJsK5Bbk3tGUQSbpuxGQs0TVJvL1lrN5u7joHlYc
2e6mzl4LzyR2Buuu5jsIDRQIlv9JNcgIgQK1x4tp5y7zDPq5zbDCOBdgh/bS2REpDhOr6zY1SMdi
QrSTfHCC70VNo8GfIgqPH0RtRAPqu8DdTO1zQcYNz19LoI0t6JrcxZnkh2uFTofjDKoj1jP83yBl
46kTBYrwk181ZzYMydCNaetuTQu7PDwXfoV9q7a2mFbcQgLyUs6PJLizFLZ2ANMBTMmAKnoKWqdn
+EGBqz754wfPnro2svM2JZPautOjy3dNpm8CbISwBI45gQ2d/dgtgKSyKm6BOllNGSsx4gUmaA/A
pZd23LCXzJNRM/O4goURFSplQ5d61ZNhqKHzKvZ4EEIiF6kF1Kh4VVl5tIG7eapHPYhYNg+b6DKE
CBzcSDxhBRhvYgPTRKmucD6I7uB5LgSLgIUdEE5DkUxA/9oAlfxQ7DnzI6+vD6zHLgqz5nDRYpvZ
N0CqIznjBMNe6dhsBB0HPnFaNw4QRVu1aenZwOnsVFsrDB7Hb2RCq73qh1o0j6uG1kKgem7EnV/P
W1X3CfNMVCKPVnV8O2HEykAAs0ovzsipH2Brz+xw8T5I0B/AuWxhsYrdb/zuOE+eO95rkIlLgT5j
Vu+ynaNB2gmEZAdHDruWINdsci4zv6zgEeWA+qE6rx1LOrXtGLB7ee1aEU23goqxgKY0e+EsqbZp
ZMAPKMD3I2aIVd7claMVi+IlA07IhxWkFujZT4/5oeXAYJB424pjbrued1XwtSzQV2HvBhFRlyg6
jNp0xX7WZSzrYRMwOypKWPU1xbFmVjiVqKvKEag2JG8li7P8foDWzqWIHgYP26JIyJzstjBj4rT8
QbIAtYZMgg4mVtcSEYX7ulyRsA8w1pAjDmEH0F4bhJ+7MnbpyZkuOYQCiK8Jh9nZ9DmkJ0VJ2nDq
KvTEbGe34AzA1zhQGEz5A/oJMBuvykDIWl1yZm2QWgvJHqAVAM1REMybCVvOIGA+7j7AHjopMyuq
+vxEMBmjADj0K3nXDgPEBrKBWMnq8nNWnUg5H6zrYpDY5rE7uV6BK9GBRm7QzyowkKRGHUF1PDt4
qOuyOZLmsSuq2BYQLtX9uUbSlSfbzxanPhqANVwx9C0LN1VgXQsou7Iekc1OYin3KOwZQBwGy+bs
2Mt869TQw5BiSwpsaAuFDBngwgrKqwcY2PhIOncW6AT6yHUBmTSXvu8hp4Luw3fCusJmb31rqIEK
DtcaT9fYD3crXF8JkDDionKqUKhlTqLG6o6Bb5tbHzoZAsYEdYrLtxh9AdtusJgQ3F56ZNdMa6py
98NZ5yNYGayYNzXwUDc0FmB0O8ziuKCO5LItIHYRuQ/NjzpQqwRgRO77zrtjpRf5LoELvrdxqny7
9u2ZXSPBQaLnJdz28HDCDDjMKhTi04wKBRyd3w5xoerv7bxsaGaH/eTuxtE7WKOGjgWpucMEHMve
TxWAhpXth6k/SBdit6DbFpUFldd4C+/fErSmvrdxfWYlI7devkAUV1eJG5ZRnvT9RTBUr1YXF7qB
rPND4ZgYu2DLl2e30a8VDCTRFUPGJ6MeyFfMBHhhFEQcslYTHKushVW/jignN860sP3qtcfWhZcQ
wIUGgpdqMJFjTjO4XU9j8gLEFO5yHIDakgJ14VKRh9ZfNwXqBz1hXCuHDM7Me9KauMB7lN4XdpYE
M+E43YosZpP/wq+ok4x5f1gBC7bzrUEjNXnlvZgfnBXODBwqhRpXMnBQohHbTlcfp63AJexQPHPw
bjXKz8CedrnGa6/kzN0MxgTsVBgPPekHs3p0HLDNATs4oW0pobjrwf+MYHnzwo8oNlvkSYU2t+LV
nlK4/j/wq4TIHo5OUz7UjokEsBgLtA7Yhqhn3UPhBF1YCVxe5n0tGQHxRWLPKd/0tdfr2uyjgPpI
CJQ4nRV7dhu7wILVsqNMv9k4T912B/oC2KRZ4xw+bsV0r6Z54+EJ7nI/aUqoJrra+jTruOd5VW9q
5IpD56e20JjNm67LTjRnY2Rc//uAL5+McijiDOXEdlauHWoOxHCalhzSigHJSfmtmvuDO5fujii6
X3ECxvMoK/AE4sFp17ueL9O3WfbNprWWD9nUaHLz4YMR+6YeUXK2VUVSahaznwICitDYCLguUFFL
a4LboZ3fGd2l9QpoQAxgcAbnCKHLrV/Q3aS6B3Qsp+zKJrQjzBmNo8ftzNaTdlwA+j2eRDPFxlvw
86zDlCNzWYQsS5w6wgPPZQ07i4wfKBPbcFAoyygQu6gQvIjsihxZ7e3FTNsT6W3AsZrCel8wPh16
CSHmXwvmyS/tAH6Qy/80HFb1HDrSa5iQwi4NJdS0wgGqBYSbbzmEpQByA7fYU//vBsN/+b6u43PO
YWcL7vXPMxYqEOsCK8brjEW2sc5khA4KhrsV5jPhVxEOWGEhTM6vbr8myhN4tvzdvOsvY5T9Hz7C
T0Nkrd0rwcoRux1aGMQXOzhJcdxDXVVGqMjMFqXT8WorhNo8qdAgRctT/ii7EH3A4e88QX45AfLD
h/lp3Mxe7ZkH17G5q6xAlDdW8NRM6d/c7F/ORvzwJj8NKI1TU8pmBG2O8R2QwPsB1jFk62XXLz2B
1UBlFbc7qFJg96kTHPJ//f6/HKlzfRrACZG7rvfTaMY6KFJasM7fLNlTWUNVUy7JX7/Dr5fzD2/x
03Kua2T8DQHBsH+2bp3SoGzid55BkxeAA4P02TjNJ+n1bQM4/W/e+5fzLj+8909LmtRTk68BvA7a
38OVAOLdAjjddyGAFEz5/5275PVm/dt4zQ9v99Py5Q1p9ejjanL0sCr4ptTFJ/du/TJexTmohf76
6/167fzvzftpgc6Gr2ZEWDIiLdNszD7g0L1lFHkhxr+rZHD/1+/2y6XiEY9CBxFw+2dzntxWlfbA
X28caBJQutX1+1+/wa9Xyg/v8NN0kt1DFgwN0P84U5CjROzjkrqp+VvbpL/7Kj+telmYJXdLJjc5
+BFpLCCQm7/5Lr9ceT98l59WvUMNr6nE1bIg9FmdOl2cfq/GMiW0e5pZC42y8I5z0B4L5tzLZXhR
nfxmAXb76w/yqyWJEUvm2bhtmNH+aY0QgWEpeCfjrq3FC+HTvlIqybwy4pO64eiLJn/5I5znP9/n
/xKfzeV/Vnz/r//Gv98bvXRS5Oanf/7rrD/re9N9fprTm/7v65/+v1/98x/+6yTfu6ZvvszPv/Wn
P8Lr//H+8Zt5+9M/ktpIs9wOn91y99kPlfn9DfBJr7/5//vDf3z+/ioPi/7852/vzVCb66sJlCG/
/fGj3cc/f3Nw+f7zx5f/42c3bwp/Fr0t6q3+x66v3hAX/vPffb715p+/WV7wHx6l6AcDG66DmJbD
njR9/v4jn/yHQ22KRwumGYGHKL/f/lE3ncn/+RvBX2HqkdvM8x3iBdcByL4Z/vgRdSksq3yX2q7N
8Rn/7yf8063631v3j3pQ4KNq0//zN35dED/uYS7IUA8Nhg23Z9t3/J8GEt0FbNKSd1BM2MsBeQxx
zSCllT1KJbLkZ2hqHmQzKaRzVZeOmFd/KfYQ/4Erb2p06ajt0gD+xbGrfXFP1vUsVvhUg9E7gpFn
CdRM3dkSA4zedXUyHd1B3QUpll/csBFdLw3m/UqB3jmmjxbLPvVome3A9aN6AKnlwNIN/zn4ti65
SBoLLbC5alLAnjkRC+QY1QpKOtNXoOLpMO15bx755JgdTLeg+srybsvNpZzNbu0vuE8P1FPxQJH4
7gGCxNtURbf7YRH8cYn/dEn//YoGlFLHoxjgIvTnR9AKpO6I5dspB06kK5TFXRfZpvqbUsL9xZ0L
aHD1CGdQx/xbdBN0s6oF7mMj3+saqeeDdZncq5J9uN6gaJqyky/RhxnA8d5UPDtg0FsuT6jfUU17
u2YBxmjZY9oQcBd+t4KarXd5uxztlQU3Wk+Y2vKdW8u10MtPwNpr69Utl29O3l3VqbcerVN2RZss
PGvQsInNmPcHto7PGevuMvQYCHMAXytBBft99UGdporWfvgcRa1S20D4bWS+If4o43IEGIrJqbM9
5GluQ7giMoyIS8zzDG2bCh8iILq6e9ezHzATqiIA49hTr5AbfZ9LBLbpbOdKKJOmQe1dCuXavGsq
JNv89c0N/s1XCI8cghFd3FkP3jr2z9ZxlGNMFSFLLCUsBwPF+s2MmVJ0DG9gDJ8nJHhgtlWh8JDg
Z2cQphUacGuFXftIYTlqj3eZz9+oJRJC1QvLoCwcLQkZZls+AtWDoC9330DhbjFgfb9Ml2DBDE27
QuYFL3hImPPyBskcoJgBJaLasGb6hPk6sENQguej+yLyNWVtgzmoipuUrTSAuIO+KQ6v73mAqoY8
1FX3f5g7jyXHsWzLfhHKoMWUENSu6SImMA8FrTW+vhe8urqZdG+n1Rv1JK0sIysuoa44Z++1GVSP
7zqfRliRm49BvoitrTd+59EA/ddF6WsUmKsW4w7Cy30KBDjTxxtDFXPXEhdTYEonpyYfmRRLEW/k
0GDLlPj5WSX5CIk1n0oJxWuTsgVCyykjNIApg22hOjipUKy7Lrlt5pouRerWfkNdWnCVKnKbERFx
OrFijhaVICsw0Do11GyMedcuJlAtohwiKLTnEYysE3UdIqfUKYxp8mPYS0cx8d157HcGR9qkvC/R
zqX9u9TigxAOfV4+dzF9gy7bz9T1hjLZIWy1EQevRYkj6gCJcOnu9gby9mlT6cKPOUDEYp1ErXaK
+L2WDgkovUnY6amyFn1rlWfbUBncoQxvu9haEVJ102XroHmchfAm638nc7TJ1KM8D1utqw5We8A7
uerznxRtfcNCgHcsR8ERZ8MdOt0zRtETq2JnFvecdwOOyr641gUa9rFtxpGbIN/I9L+pGMAJsvaK
ZNhK0v1sBZ16fAKgGatIX7LDrx4aiTijNl/LaN6nWllF6klPZ2S5ET3JY0dhDaqZ7aO3MwqgOAjR
Sy3zaPahmBFWo47XJEV7MSsoBYJdV2pblbrvEP4RKYNThEJD17u1jrZHKHgtfHdI6dTlFLpFeVuT
mxLrFShftHrqBPvkxQ99T8otm3wHSpndPlInN2zfabHbRo1dgbKGIAiE2ZoIPdMXSRe3FqgD6gUr
UyxsoZW9MWlsvwcwSnTAgISE3QzOnl2t148dYnYZ0WyX3kRx7w2KO1EtR72H2h6oX7oqk79Wuilk
ZSnnUvZ3iMBamQmBPqjEmR17jZeu8maUDH6EXVPx5jRDZEJspQSseFgZzHNdu51a6nomMxvUPv5b
mIEr4ilE/m0HtT9CKoQIIMU+EPi4ZSUaepbrPwfli5Ee0unndFNMP4Vp3/OT5i2LPiKPfUGhX+Tn
1vN+Bgem4CaZCfZI0V5HGGFaOLTjSuJ/9u1GQ7Hf6XQ5pY3Af6vzqyjKwfVfhXjBI2WtLIPylw3K
OmI9Lfm3/AcJQwygG2b5bshpGg8vmtnvJfxN5I7bMt1/GQclra3FV2+Y9W7wyz+z9EJkpZNHrN5Q
SVjKnQDoRNi64XBSG5xLxk5GRdpKK1E8NZxYS9rZYnQspt5bBESNBHaJ1mNY8CEIxGzd9QSn5eo2
bu9nysINFgqj4y8ospWu8tSijVLRyQhE2/SlG2uxoVtDcYLM8zzgG0BCLljw38VXiw8hzJ+rrl9N
I4Kw+zDfCCOaN6qK0vA0T241//b9vVI915YXQkNeEMyled9iAoOWeScqd5K0mcNm6+PKJiV8W6GW
iko6+t2rEVh7VJq4Qd0uIC3czPcW5SaLrndY3Vrzr9Di4s2XsgAhVWGh4OVREwV0KTGn5dTSAqEt
jGmmn98m9bYOKrvqnkaDKrK/+Lv0dVvR6eobT4+ROzCDh7RSsbqFyYvv/waXt2qSbTj90oRfpX8q
0p/68CsMJ0em5DhbwBVHLPOpsQqYZuMId2ezK8WDVPFS4hRDjuPIten0+Y8orneSn1Ep/pH21qaq
1jOt416u7trxWVLQUY4PvvK3GJFSVtQkDaxcTfcYc2AWItpEukuze90vsvFIdVIf2Yx/XxuJG/Uy
qjnK2NNe0thU0CkL8z9qepNMP+XgVc5+GhKhklG7LjFzlVA78rrDIYnNNiH7lJea0PJVMIbuoj5i
ZfG7H1GEpMHcDxSliY/DADtjiMLOQwO31lu3p/Gty88ccDLhRdBUKjUp6bItjbSpsU2adMF7qxWU
1AXHlIx9ZeytCpmyQcqDmT8HEz6UPzL3Nu0lJAiPMw+qsw6YP8N0q9C+DdsXjeI+TChPqu+EyjwN
Rm9HPvebTUVeMsdYZoH8st70c4FsSbX9KQR+jbMuxwWTzK/4TSiy88antrB47UT6PGx5xX0fCOiz
aNxIh0JadmuLLORQdPEqlJyA10bq7lGLI1+Cm9n8HasCTzYPtqdrRZ4vbnS+nCoZdgPqIbH6C0TU
TrRDa74E4i4cJwykL1HyFGloI7ACIJtLUU7EOcIWtG0yDXfsc2lfHocKtzdivdpz2Cw2NDRYAlAu
0ffFc1tij79NlLdsip0qv0/T/TTe51XnTQP2VKZJCoNx/Up1gLQdeuyRgGprcvB1vWlF+rubf+TV
QyY+ZawtGkqANL+dCYxoBVbK32O3b7PYLs0/Zd6vjIQ+jyRUromkpqSjrnCEnnQs6cE+agQ7o2OS
Je8hlx/waSrxnaRk7rLpkJOnIlE3raJvxfReqqJ1qy6qyodw4K+sBi8NHkO2FDo4F02RXVTkXiCq
r+aYuSDplhIw1vknMcS9kGNu1al7YocOjAASq7wuxiej19xk5nhjPUW88yOy9hhe0jQrPA6q6o3g
NPU6a0K3KPGkFahe259tO68yJJRmlNBI790o5xRCwkLXHwcT87e6sfrSTeq7phpZvh8Ffd5gXADX
dpcZ8h1NqdUsycgFwXGaT+MY7xJR3aFnPFgzc0xN3lL1N+fbg6OEW/tJGt4l9QC4BvEU9rbsuWBP
hl9UDF70islOQfY1PkMjdcjLCceHkmeSywO75F0BkQ7HesmjrwP8aSi4Ir42vb0hWxndXOnqU7AS
9cEZyp2p5k7pKzgyy2MfnojEYwrLacCwR8dAiWmsNNWZQ4C2VRABVopKQ5NuBt/dLLwWvDEyvbVu
eAyVYzLda/4hj14144cw3k4zr0mluDj/BDPZqtpjM6CiGoNHitM3UcKZoepsGSGpmPwWSo3dD/LL
Tnhqh8pFrKfL60jznQG7eGDc5Xy8bKA6I3Ij3SuC26E8pZrpTNVdw38V6s9K23l+Caw7x8pt3RTh
I6oCT88eJ6N65//u6MWbBdmVrk5On3bEul10Hq1afPTzdo7U18b4kVvhm2BmTibWKRoeSbADk6lh
TtjZRdNrp2qd0ymm6rT086KifdVpxkhNQSsSaXtTCZ5Z+xtF738h7H6jr4aFE9MPXbLC0dVsL/Ux
nlA8BxM4HWSB7c9iRr9SWcZtWg7HIA0fzbD1JAmjZr4VJ3aMoT3PA03617K+EVF4hMErPVsq2Whs
lNtEOMbNKQeGOGC0Qag1o4+tKkcSKDg35iZWq79y0kc2AvRbkylaZOousPgIb8aMhH6qdmYjbUO1
WhnxjEEsY5DkWa2EP7OecusVdfEPsdkyCNQyI+b96WGKeG+zh6k9yL1yQgC608bmpA7tWtfmQ0Cb
zUABFpnFnVjepeJwUjrYJ1bm1vid+XrbVVp19Jc0bwYByNHdVXd5IW+lIljHaeFmxvDI89l/f8Zb
yrb/LIlwwlMNifIKRibJuigXVqZAa7APVU+vAzRnIwgDjDOFihb5GrDs2lAXZcN8KmLYAww1h/l9
jOwZqw4NsHe5ia+UCxZi1qeL0kR6PbqumXR8+PMzmJ6S4z4o61j1/K6zhfn3JPwO0VTLdGENDUPT
yPLFjun7O/kpbebjsHw26kWJdyxT7OE5o4o7i5XlOLi6re2pz9PkkNzC81etXQBevw6FlpZa/+cL
VixL1hXqZ/IFQkzJMl+QpWTZUfaQYfyDPyOXSbFnJFBnmvBOwU8eYUqd5X7ZwO0lKd7GRuhotL8N
pHPf34qvnjTGd94qSdJV+bJsYErJ1AZhpnpjQS1MWXeoLzHh+/HT9+Nc1rqXO342jrV0/c6es+Ub
cZKoqepJGIPC7j2f3r4f4Kv7ej7A5YtklQImFi5EUB6A2YTS05heAdlfuVfWxVtDFUno4pZrMBQ6
yBF8o2TZDK7l+eH7a/nqozi/losvnX3AIqfgHZmE3EnwG0sWxtDwI4wuE2GJa3wgGHfE0/fjfqL4
XT6li+8+mMVZrwJuYu0MfyPis01HWrcuE7NT02u91mi99syWPz97KSSyC5fsbNVrcN4OfrdXQKJE
Q/s/esch9gF4hDbyUWs+G6bMJkAKKtZBK7+Vc459zQNbdKfJt9/fvi9rcETJibJIgdxSLmfoeAIB
JJXcPlXXN0X+K2ofEGDAaMIv3YAwLxrwcbsJRbcl7QL93cL9Fo2Q53BATijTVOuAkI8V98EPDpVw
iOV7sb/yEn8uz/IhqooiG5Zmqaq1/PnZzciGNFWiit/YseaGfQLZ4CBIP7QSSfG8+/6GfPl8z8a6
6CrPzDtTozBWWj2V2X0JCkCWr7yzX34rZ2Msf352PbnfAp7hdOJ1CKMVYiixh/rFMUWGriivVf7U
XPs6P+XJfHwlqm4wgXMfTf3itRWzTFWVqYBUeNAe4UuxhCwprtRXCA/vd8WhkFfhJnYDh8LUy1WG
9KVA4mN4jU6aZNJl+ejBnF9xHAV8LnXHW7ZO7zK33/zSV8mdumk23z+9T43Qj4H4h2gQ8KArysWr
IvZznClBy1JlS15/G+2CtbHutvXp2kjyMnNeLooSt1NVTJEOhXjxEMOAor9uMlLwvuAnkx0qZHew
2QjnLnqjTXXyt5E9ee3sGs9YXcYbcXMtnP3L2f3//oaPu3H2IvXCnCvxyG8oOHsb+vwSYPOhVLo0
e56/v7NffhdnQ12sVbQQCvrlPRPS/EsfXvGakwYvOd8P8uWKezbIxWrVqXGBYGu5HkrSgnafae/f
D/D1dHc2wsUyVUhyFaQ6IyyZGsi77OqINXsrbpOD6ox7w80O43Pqinvwnjv93tpEOC6973/ER9vq
m1fnI+Th7LFxdmkFDmLLS+rfN5uPyJdN6MA5JEaz3SskjvXr0L3GE/1yH3f2yn78+dm4jQQmGJDc
8hVSbqIUBDPAwTK/brbjX/MVB5OT/jH/JyvZ2R1f3uHzQdM5MCUkZ5BYjoFWAbjz123LKTRJr+Sy
fCLC/vvj/z+f5GW7sDDDMG2Lj/tKnWeP48t3kPOtSMva18dreXyfsjguh7tYKkZBDctgbADOKvfK
MKNzbG9y/XXqb/wewEy3GNuQYXUiMQd98Cz5FC2CyKu639+/T1/NArrC5C7LkimxK/7nHS7aQZ1y
i71Ca6Dn2wzFjFMgtv34/vtxvtxqEY9KPAVLiKZfTq5hqCgjXQ72eLvoIdgvIOFfMGA5sX5E2F8N
O/lqij0f7+IGW3Oa5KY1cmGOji3Pq9a6g2GHFgHjXY/j+2qKOx/uYkYf5nQKh2JirxxGOyV5yops
005P39/Er6a4s0EuI8HCIS6NUuCaPhh0GgRXy/1+hOWuXM4u5yNcvA7JrOihLjFCojz1/t8WF2iK
Pkwf3oqo3Ehatfp+vCu3Tb2YtJM5nupgZDxdkHZhej/kzVof7r4f5Mvj7/lVXUzcdTtq6O1Yf7Rb
2op2cy8RBCHdB+toW2xFJ3WjR+w/6NKql+9HvnZ5ywM9m7+GUYW32/JW6D0R0jKa+FaD6OtfuYtf
7ifOL3D5HefjhKGlk7KjeuYRovy/Y1L6PeWhnbBKXJTcbCHQj6KGf20OJCQ5+Vrb/k8uVbUQQLCl
EcWLN2cuw7QOl0s1THzEp6bZlurjxxD/lcDp/ylb+ofU6VsZ1P+HAidpkeT+vxVOu/fsPfr1fi5t
+vh//EfbpP3LMjiCSXhkSNc+kzYZ5r+QSJiayWZWFYkFYpj/SJvMf2kI/pFESaasGB+64/9Im/R/
WaquoLnnnKEQHyb9N9Kmy0lL5dywyDRMWTNN1pmLFwPEdeVrDU3pzBK9mpZpPHT/5TbhcoiLWaRM
A0xr5uS78UIvyMzdlD2M/W0P2fbstt/9eyL8TlO0DGQiz5KURfT16YQwiAatn4Rr6TGy9SMbLlB5
pp9dqXxeThuXw1ysXaoCy7CRZq4nuOtzat8BdAz1ivD804rMKIZuqZrIqyMiYLsYZWyostWBGHrC
Pt/Wv5cVOd/TfPbKmyWA7NoOUr48xy3jGRqaZ4nCp2xezhC60vupRA/cQxPwbMCe4aiDtUFYEey6
Vu/oVNj9M/CIGpEwdDaI4temycvNDr/AlFF9G5Ju6syIF+uAAOO5T03WtHjbOopXekvGZf0Tb7Wn
P2OcdCzOXNXWeIdttivIT682JJKsBUe+UpT44gH/44cs38zZfI1P1DRGEwA2gWR4V440ww1aRN+/
rJ/2mJeXe7Eq4J4amwkZIVv2YJPssmM12LU7U9zKHDgarn76r8M4Loe82LALvTnksciQOjVm1R7I
ebsp1vpWZR/dPuh7Gk/XjybL532+afkYFFWnJi0WCvVSTS8YkZRrJWzNwf7f5zK73xi2sSZ6c31t
5/5prWU0NKQ6TQlmR8LWLj4bQcCN65tZ5DVuciMTGZM6xRoN133sCA+Ul9bJHRgWVtjktnsyN5F3
rYT9xYRKP0RfttFM3eplOaZBDT6FaLy8snrqhvtWOX7/3nzxciK3Q7SmK8jqoFJdvJxFMvVdDFd/
wbpEA93Pd+SpV77FLwdRRRYnmVaIpF0MktezXAq9FXna0L8lguCKJdujzJSvlOQ+3yxD1Zh4eDNY
7XT1Yl9uDTVE0AQ6jFgJ+1RmosmxOX5/w74Yg4VUQerNw5Cly55OqUoEqIxy7EWhtZcT0GmtZoxX
Bvl0QFWZPDlkG5bKM7HwHf7zsRRpqsUBEh/PuEV2gz8IQMueXh85LOXpmqXi8+NZBjNpUqFw5s5d
lMJoJSaWgDPZC61fKKVxNt4U/Z/vb9vn2ZjVQLLYGEA+0D+9xwSMaSPRKLFXjT9oLyNYeoTPkLT6
lTu3/NZ/Tg+Ms9QPTVXFZvWxDp5NtiOA/DnXBxC3UCXlBrdmDGsb9t6jmTx9f0lfrKmMBT6DHZeE
YVu7WGGatjVp5zGWRIrsWnVTZ6TbboPZWIUPujdBsrpydV/M8gaqY9NatOuKheXgn++FFdHanjM9
ZvYbHeYjm8LMtl+pK2uNOgK7zdVJ/qv3/XzEixlQkycjr2NGnHYysRUrHA6r2MFdDhHYFR0iVK/P
8ct3evkQz8e8+I5VDqaIl4zYS0V4/IIGYc4g2Qboe2iO86qdVVrsbbGfDJSbgAdieZLtJJxjR+zA
TydAggu412kgYdtRH/zBeLCasLu2xbhyaz6d0MMuqq2RW+MTc9BHL6Z2rU711ZepyLKiS9YyI1za
BbGaWKB1uBHAHQitmSjFCz+TXUgtrjhwuHtq4QevrxXhv/pWqf3rOnMCndzLgnVETEhVjXyrPvrQ
hXLP/EA6wOgOQeh8/w19scDyQpu4ZgC/yfgxLg4MHGULFnNhucLyoDxGN63n/zBeMUCuQs8/oK8K
1uqKDVq0AuJuL67Ea0us/NWccf4bPk22KpL5iOuF+b9BwmZzt9eyjZsfmZ4j2BitD8PBehbQd29i
b/nc+F24Ve38HvaKcu0jX+aNT6//2T25mFdQH3dxNvB72lfzPtg0a8FN9/3HbrVgk3PNg/nla3w2
3PLnZ1MmNe5J1VMeQVClyMVB/iFk//4xf7mend/i5UU/G2PSqjSaIVtyi80d8WXbYEutdSWvKCTb
1wrJV0e72JjKgYQWqgDw+O89Yg4/04bU5Wg7fZPcol/8/uqu3cCLSRn5c5tZiM+8SjoWIQazK4c3
+asPkuObzIGaIxULzj/vXmbFgVSL3L10CzOxcYvNYMNnONRb1Qa+FDpI8pEjY2aHvr09kAXvEnn1
YvIoc/LwrnW2r/2ci9tLWlhcWMvDVCzmCAwPZVPtCG3akXx0ZXv65YJ3fukX9zYTpMo0w+Vb+LUc
ISubhA1zi/JuWpHusQp3+oPufv84v5p0z4e8WPG6pKmrTmdIA82kKPUkYWF9ARPw/TBfHJENTTco
5jDDc1g2Li6tr4pcTVTGSVbAARtwtvZ46G5Kj7Ru6v8rgi22iCabLbgO00t3lnNtpvnkBV8WlfOf
cHGprZgZZTbzE/bh1qJcStaMI7rLTiZ00BA4/uomdcPVSjgODi4TL2By/P4ufGo1qYZJPqWID05k
s/tpASiliBZkK/77W223up2NNGOWxGfJ1r1+nXm5rT5cGfTzF2uqrG8IzdgmWurlCqeGYxT4qprQ
3Js9otec+HaphzQOIFa7eEzX14o8lNOuzeoX9xrBrSqpMdiUqhnIkTH7bK2TdLXPc9/H7zMclFg7
Ib6gVhJOiT3MKvFosLjlDuyKOcQ5/L5mY7UjHNox2lez7+hD52gyinc/slW1eLWSAEawErgWxCec
Fapb53A3owiGo4xI30hhiLXBrtTzI85FN9dgi1lwGVoRVx9nnTu8b7ULPPU2xxZFWApy4dAcjtUE
iKowf0haCIwlAj8k14+pgUfBKuMXMRtvhtn6MYbjvTbiOWoyyx2NPATLXMB6yOstBa6N2Gi2UEeb
WQrxNDQxqUzKqkDB2GjJnVHqZIr79DaxqhOPgE2mCE0K9S12slxoXrVaOdWV9Bh3AS9HXP/M1F6w
wew/txpUnEx/NqvSE4X5NQl9wcGuACEqx8dgmiafVvB3sGCtVTDSNwZ0aGewmnu9lQkx17Jy28sd
RhJT3fSh7GrFcCuHgwRkFP0sLgH8WF12kwzarkrLcDWaIfAt0wLuV9gBhEZgOtvWCO7l1HAKQ9ZX
VYv+u0pm1MsL2dKff8RJjvJNybaQw39yCBvQAE+i448zaMPGQCQOmDfpYbWlg0Blzg8ehUA44W/6
IwXyryYS9UXIbw+CgXA6x2CRGesyn9ypl54nVTJRcYc3g4SlqSHtXir8o1VMnpK1Wy2OunUSFyjT
e3GH+bxZtbUegtQK1pMl3ZJa/TNZjCzpmB/mTLxNLawBmTHe+yXa91DV8fEnbMRjfzTtUWjQ8wyY
V8aJuJIwsU6NTBiOXMAEU6o3DauY7RuCa5IssrLK7n7M2r9wNt/0yBeOYzBucjFVnSK0fE8tjMYe
EyqEaPP31pSnXl2oT3VkxU6h+l4mm3YI1iDO0Z2oLeEGWngDRG72xlB5RzPWHhNZ2vuF8bOMZ+hE
Uv+Yza3mTTGug6nq68OYk2fTJs+TH0puho1tTfko2VjhsGk69S90HviGllUQjDkKaKJ1rABGRMpE
v4VauC4TZTfN4ptYlH9nncNkAbF06HgIsDyKrZyL66FRjH0dlDcC/37V+IsTFy6jMt2p8vhLjwvo
PqoCTSir1qLJUaGOhGQTBpBV27h/glb9m0AXD1NhYncNqu2ibHQggvFDOwmvIdxJAETJKUbYnPoa
ZnftNCTw8DkKbrlCWLVCQ3O1FX9h7sdaaMr5utPJaEtkMoYLcT614fgnLQxCjsVSASEoCTr0OQQL
aQTXQyn1xOO7EG+zltpMJ3V8JxH/6MJa3vQTWQPpBF21Tkmz0XAcwFcac2/uJOFUBCakHBEY8zS1
JmjcAZp9J29J8Uo2ZWvs8hiJuTLCdZtgu6wB543gYApIdSmGJ/yH0trXtZ01ZtUxVAeL+yu8k1FA
FjMmaaZCNuBSzmLfSuEmT3F8ifFN3SUPrey/DSWTgzJ3pwkKZFYPO7NW36aaOM9wXmsJewR1Xrhj
+VQ+hqBqddH8Eyppsu0MBO9BVdtpIDyOOrEpYd/uiGWD8LjYL1V1mRiE6EgQHvsrKx49XZSiXS2F
ohfMVQCkJ17gV75/mICYrwaVhElZefZDYg+1ivNpnKfQh3wBQNPQzts60bJtNOGXwfokY7iEd0IG
nQm6uJy9xCL8s0rbzSAmx2FID1FubaByY5+sbaNC5iLjIymrH7oWu1o+vCem8bccyvcqrVxBBnzq
L3UbRdkKhGOsyrH604fxwZiEF61I1o3f3Ecyz2c2cg2oINSxKEaElyk/gWgtWKCWLJ7EdJtYD8iw
YV4BrlSvg3Q8iUm5l5r51pzNW1+db+vCOMY6wQ2S1B7DqXKl0eBUqkUPRWIdYwne+BA9iHp3X0ml
Q5wVaDBCoGbxbkyTR+airVosYXjNBoKSz1IxFZ5VFm9aF9xm5nijW8SZzITmVc1ELJ1kq532QI5q
vcoDVIRCAox5VDCvK4n+Wk5w1bQ5Wte99APg6cksszetHjZ6msM9T0vAsElgS40SO1ED9Qut9k0u
+ju5zE51nZAxKCU3czi8NVb9lEraPQTOO9Jab6sQL2oatI9qOQCeGk/qmLQrIV3eqao5NAH8YPIS
OhayhN85EnmVxD/ztNnJMEjUliywjg1bihlPxwKMUYcolXhotn2q7YI8fIwn7VYjPM3qBJCJMUFQ
BohnjIwjAjujaUmRHx90Cy5Ak4XNU6MSPDYk4nw7KwKUPrXtdlqiZJ6qQYwvdfJjgqa+a0N8FBGN
2aTmoMPOYhcCbLezbvxp+ebdUGq9M8hghYoZRr9UsOcMS+jFIZa1WAZyFcn3oTjeED59z50DDxDB
3h/GSFoVGu7H0OpPxSQ9DwPkfL0jN01U8QAmvDBlVjulAk0eLjAZSi4OBmSi+G9kzrO4RMY1X5bX
FcWLSRQjUOpjBU7ZnntzMwnyK0bgzUQsFZKSfj1hMyFMcdipJvw/XTmBS/g5MUW5lcQBYFDhCrag
9cwUR2hsjie5UUkdR2oPNppiRRATnBknhC/L2a1SWm6MJDYTUleoU5w8DQkTo+jIRHe6YTWOa1NC
raZ369CH4pV3TOPpjEFpTImjKYmfsQdTfNJii5ic/Km3fN+JMfO3pn4Ej3orCdMvPvnx6BvdWpob
6G3TWgrSjayWGzkV1z5H7FUnEVRGGCbyybr87VeCaEdy9jvVcF03UbIvUzXaBpH8HJrVupBB11G9
fp7SZqtWwV05IdbRArFzZJiajrqUZHLLfBZ1/73umxtaMWSgAzpa/vZ8VUOiVmYmxLB576L5kfLG
wWqoIVVxf1/PCvyAXv4B3IYjcYyRxrBqZU2UrrkbC1YIVagfaqW9U0X/ydDbbtu05Wtm6DvybZ8s
oyJsRPZfdPztK2qjL6MEdbBsyL4tpnmXVzCV/c7sbslDJmB7oKnZZ9Z90etPYqD+TgQgaJqPTyzN
yc4lR6SIAGYTJMF2QSGkJYDbPslZB6htHFyfWarS88gW+6lcW11HqTPK+DhlAiaaoMlBjhXBJsYS
vaaUdCfq/b1MoO2gE82H+n81z6wmYtyvpeXF81WF1V9mAaeueMj16FUnaHcFG+BPExX3gRKYB2FK
10bZ/J6paIMEwzhGPnMvaH80PWnWCm40EKuxxWoYpzdoojVSEMQM57PQB+S1wQElZbk5tQl0XDNB
9GzlE5aPQT61ug9W0gKzrUfPxTJBBSm81koMWKao+YOB6MVNKAzRTTDWuCVH4VFuDSLLiLEa47eP
+1g2BzEx333yp5JxIrag1sgiNrlsMtw9P062URQ+NXl2PybBKVQ6YNFZvJYJ2lET8ec0U0MNJN0j
rUF0QwUIiCG0D4ExkXqlFC3RHdngmLN/xw77XhXTnwaqMZe8s1tUVjMQzfROTOqbtq0k2zLmBT8I
ccOvkge8q4++mAuOP4PH6CToWkZa/xAjeO5i3bxPAfLTviaOOoWUMVkyHtaY5VYsnvyqu23n+rYz
k1MGQcGuwTrbuhHhj43YCXRWcliAlX5DaKwKCa8aeir74yME53GVs+Glp6C0kHwTosyEHr72xL5C
aIlXqXR2Gv4ebMgujbV7+MybuWUJCWKZkLD6OGsFQT1Q9tIaC7WyA6dyCIXkp2+IuApHg5NEY9wJ
ChbWSA93vIdMSvUxqIvtJMyePsPGxkWFEw0F3zRbBLikyU0wE07cisBdmfePY2PYGZvkVR9D0jAF
+V0h4KULw30zEjugSgm7nbl5bEx1W7Yj/jOck3Zfjgelig9trt8mkfV76AVemcnCVCY7RCMb9pwW
z2WnqI7Yg8NuCzi27WI11uKaRGN/XFzbPKcp6MsttqDNoMXePNeHoe1Ofk/sRhLKtY0JENc5tlep
2JO+RJLYErVTN6N8mi1Z3TaT/sjsYhEKpGQkktY/+In7sovAwfqnuS2f2iUA3M+JmqlC1VZ9UJ5O
osi9XRmySd5wwdyGUV0cJvY8LW42IoOPiSqJy3raO5Np/NAFQruNDg6iP+G5o2gyH6p0/NGZk7BJ
lfkug8hLogopG5lBMAaUnZc61CyyMWXU20nMwbanSG38YMtluKNPYnks5MnB0OxY9yMviBNybesG
7J0P/rfqscGHcXmUM0Vfdz1RIvmQbPAiPS4YEqZnOT3MYuuB+ThM07zXSwA4och+moVLEDnEzVO6
rbqx30xhmZELPp1iwgX6LLrVfVkkkdQUSPcIPDOq30DcvYcLLjY2a+INMvlBCnBbq8TDbUQfU2+S
dr/0CWw7JG7yOXX1T1dGbpeWxzgrXnPZcqtSkCAFFG4j4JLv+lm19WzCJ65HxKpMefTSt9boVMZc
wz0GG4FEcyMoFB2yjKcSAz5ZZ8TSuVZFZQkoOXGlKstOV2Tpc6eLj0I93IsLjD3QVHUjKsOmtKJb
RcJLLSRFepQlcjiJ5R43Ffx7tjjEJY9yRJ1Kr2BB11AetPqt0wmWEyrLZHtHUmmQQ2u2tExm6QQA
O2up8VQArSaTXd8XEotRYOIKskUx6G56PUAcWyZ4GSsWFKmYjF91PCobvlr22PGgP7NiTZx3OC7V
VLDWichfBfaLrAOmuLVcxZ2nj1ricGBXHPCyD81IkLgOV93xE19hlRf+1qp4O9aZtsrVAJY1PGNO
CUcCL4l3Hat3oAX4J8excK5UnpYqz+faPggqGjqLUOqitRWpShCrAhW33iM/aRXaxanaNevgtDQZ
cjdyrLfCS5zAu1a0/bLWh/n1PyMrFya1eWFVNR0jS48Wod93iie7kYtAx8aeekD9vIXK8r+4O5Pl
trE2Td/KH71HBuYhorsWBMBBoihRkm3aG4RlS5jnGVffz1Fm1i9RLrMyelWdkQvbEgkc4Azf8A5b
4xDvtG/BrerJWxJUSsiXsIO/bO69uY+zjk9DJQM7I+5DAFXaDUp0a0D2F5tYv+zOgvA2AMrRkQfj
8L5orpGPSgGpm+idNevXNsrB8FGcOdWP4+7yBT/WFIEEcB1FQ8AWyNPZuMIgsaOeM3pNT3iLefEq
ytULjYZfVsPfXkN9P6YA3DoZFI2NZIdbCTpPolDLpuwjsBXfAeRy44vV/l92U97Uw8+LpW0UmiTc
vLDWn6GSUhefPTFpgCJscjw3H3+/RH71HN9c7pyqQt0RZ5qcy1XtuDLjw2Kd/t8ucPaicomUBTFw
xqHeZ/IxwVf39xe40EB4faBvml1jT20iFP2RDgkAGwPQKjp18Y/fX+TSYzqb3gP7nbSILgU2jdjd
kIMal3ovv6pYv30T4hbejEPulwb/LXGJfXyv7BPm2iu2AT+Jlby6TB++0Fc6Z50sqdgbaxqRRvxN
V79YxcmpLKok5vr3j+4Dx+3Ptsd/9tOUswZW4TjQnxQGpkmgxM3NsEfW2pcOzfUK8QDf2iyj52z0
Nd3mi91WRUyv8xPg7VM9a/tYaknEFTPKYj/7/Sbf9GuyEh4pRvfb3w/00hw5azmEC14Q+J2AFsG1
NQgo+BVoqFyY7b9sn78d0NmRVjkqkVbDepK2zq2abgcqI+tvwgPWC68C78sX9C3Wo6dtnEPqmpnr
bGy0njQXh0lX8rSfvx/zhUn02nV7M2n1DsnWWDxevRtR+aHeho/MghiTfAHWeelCZ9sINcxqCAYu
NNQnldw1028nWBr1eOE6v4RIvHm+51gwhLqCwC6ZrZnuUxPDkGL20U6/QlaGRiFCZBuUkkB6Ls0K
CSyB+BRAoIvxgzhbfjNvXwlzbx5skONfQzjH6lwNXvRTsHow8b3pVvMaS6Vd6qL+tpG9Dj5auLb2
9s2lwOHCtvoa4Ly5gcwKdaWBWoihSrbVp9OQb4tKuQAhFKvv/ShtXRPqn+BfHDApZ0uG0lnc2Gi1
ryl+IzK2RWE4Vfdz+9hr338/UT/GQfQeVfClqkBE0v98v7smNu2hWG9xD910u2w9bMd1tL0clvyq
wQroEnwHcEJAaucoNdtCao+6eLbO9tUJ+MWmWrPx3RtUJQDsvsZe9NnqC1vPL8IviF8WDDAMxOC9
nmsvoCA22YNkZmAwcGqGvbyVfCxs1oqr+Muz5F3igH2cHbZhISAiI+kKYPc8vEW41MpojoLLHEJ/
rFHSmypPj0L392/tV4/TZEia4sAxh/1y9toW2UzzTuyp07r+PPvNbeznIIQWt31U1xhUeOHFCOzj
Ng5BWUc9HI4GWLDzyHIKw9Cy0jFf52yu+ndo378f08eZ6IjH5tAIN6Fcn39/a0UaXu5jgWBIuC3W
6UbZRNt8be1+f5lfnHzU1WRbs/GWBtRqi1f4ZgGPdY+IoxVwhc+CmVXfWPdi9zDX6pdLELZfDEkg
M5l/PDSW8tmlShNp3Lrvk7XZEkEo9Kn17jBYFNKKh0ltt7GJNW92+v0AP54IjA80A0gGXtjH52jn
Mg2CgY26eaToTD+V5kyc+6p04UIfNylxIQsNYwcpYfkc51xaNl4FJqNr1HijmMjRmXtycojd1NaV
/e9H9WFhsXoNh+GYqgNH6HzbbQq1i0LsEtelJa/RVNjUXXLfS4H3jy+jKWgvg6QFjOycI1uNUiqc
vsD7ydF+WngkZmaBkVF2IVj5MC9srvDmKmert5QSah6zUf1n8tn4Yqr/48DLZhBwbTg/VENmt3g/
01U0eBLdUBEOUzeNlD7Lmv3y+8f1cR/iEqjsoEMMZesjaDuldp40VlKQldlX2W7xWjIz7HcN39nA
ZrnGIhJPxku734etSFyVYrbAbOofYdyxgnMc8IgC4MwrudJFK05y2de98m7YZJvS1y7tGr+Yf+8u
KVbdm12jgaZdV9kgdifzJbqjaHHlHKTPgvAhb/VrE8TmJUToh/XFKAVlyJLRbZJ5uO8vKcf01JJi
iddJouYosmEAnCdds2pwSsa3Dh2Apf7y+/f5iwcLK9u2KciB/gAT+/6SjUktvp/wo66RyOsRFHn6
/fd/0LtAHwaMLaooQnycU0SsjDePUekcSC7471I6CDbFetq2kJ+ECFR2YY784n29vZB1Vmeq4raV
Y/xfUPE6FMtTm+/b7gLH9+PDQkBI0WHmyVAWP7AMYXfYXRYb5dpIDa+2b7rkEjLuF48L0iU4e4dC
nRCLP4/ul75u6UIAxtuBoLm2d/qtDXu92dQXXszHxwWHE0ImGEB4EcY5CtCsctg/FvteUH0u5PuW
0pv5ZyL/j6i0/+NIsgYP6r8myd6UVCufm+Z7944nKz70F0/WVP8QM8S2OCrhTfEa/9MDgB+p/MR2
COBMBWoVL/dvoqz5BywrVgJIRFTeTZ0f/ZsoSzyrQ/TgiBcRoPZPiLJ/VnrfZBqYq4vDGzaHLO7w
w4uXB7kqekRZPNKDtR72axUXujHOb6TU+hlFuqeoIDcc9HFRQUSEfxeo9oOmBZEbY9/Xje0m0QT7
KDOQA9ZWASBk10y0LyGYCTXE5QYN4JkO896ssy0u4b49Zd8ou980y7JZwH/ZdvFpEFptwKGWRnET
ix5Eb4YHgBOGVyFzXQM/TG175wzmMXesq2a2DyEQwwXTwqQBo1/iRivJfqZY3txh5qys1Cj8VFaV
F0sFEssIa3S0MqmHIdZ8bUy7SUaEO/jaoes7dFiBgVmezQnfNiSy6MpNmB4MIPGs+Hkug80wxm7d
9TeOkm0Gfd52Zng/YvCp9WDZZEh/WOipNTrWbQA4osf5FXeDSbVw46UwOcKbkC3cgqNyZVX2Okof
FjSP2xgb7wi1SyWVD3PuPBdhdjTtxdOV0nbNeLoeehJoSd4MdNvlOnF7rJGdIr7GyWKXGGg+Yh2F
rmzys9Lm58ooMNYM66PTNbt8pLGlNfrRLJdP0owHQD5vlgXwCv3Og5KKUcZoapbdhHhztcoLHEhT
6Sl0MHg27O2bJXH351x6S2B+ZVufTzFUS9HpR4uD/872/BEsSawMWAnHKA/FKGqvhbce3kfVF1BC
VkRdBgA1HQAfKMU6XVtfL/GAzxVsXmc5WzX5nw77D/Xf98dOGFGmVCduYVq3NdYCK+N62Y5fmdKa
wBR7Eq5pKN6vEEd/bv8C5v+jje//Tw0BtNzfzAVhwvLOJeUOo5au/Nd9/KN8uz++furv/dH4gzOU
iWGqMNeIVomr/vJIMS0kAaDoce6oALPpaPx7f0RIAOItrOpXGxQIg//eH60/bJt2C34lFkJ0mvmP
PFKUs16HIPfauoUyAUQwzRbJzvuZU5DHD1nS5r5dW6tknlbgTzBnl64K21w3NVqWqb0zyuoh7Uvf
AiuBP+ctw1xJM3WyNlwXar3TsmpLI27XxgniM3ryjNP4vu7vc+zTcTz3RuCeCxgRRHl3gY1X79Bf
zSW+t/LkG3nhm+hQhzpIlLra6A3qIaiyttU+kpEngwxVW/6clncE6XR99A2eLW6NvP6Cvg62ptuK
ImhbN1fOUmxDu12D9bhShfu3Wd6Zaro3R8nH/vY6wG5iwQ16xJJt7gCLRfbB6vXNWJR3kerc6WNw
l4KR6ZYbs7P3qCLvxyh5lMLsbrDNXYH5QtEGq7xr18ro57oIipKDmmX7JFquA1vH+GHaOEezNw5t
Pl3DXpW7FNlstNWKuybDilZiU8xenKXajkP5MM3Jd0m11trcewUC+vlEN1Xtrnj5+yLvfVsb1440
3ur3YzQd+hpt+VHbFuFwk5TDVR9Xmzez9xc72Wv15t87mSHEU23ItiTWoA0U7Vy+YIR2GwcKufQc
g2cuVypA1wVPmrTX1pOGF2+FHp2MDD2/4oSAhkssHqt7VcbWlHvPtHQtY9ya8euZU2ztqNpK9U/V
PiIiBpkLHmXDBwC3qAgqVxKOPDXi2kC5fj8OkV6+HwadSBFNCjEOnbzt/Zxexkjq8rkI/aGmP43B
iodMwkG1im8TKfyIQe+SqpdyXvGlv7vo2RbcO9MS20EW+nVX3ff6CVOPVZ3UM81d5/H34zsLm8V7
Qn2EAAr5WvYCjpz3A+x6LS6iLg79QkbsoAxzLxh3jpp6fZYi/TgBOZaSl7o6map0IZA+U2x7vTZ1
CojMMtsPJPCzcZpRBQ65yiHwBRLCIPsok6/S0u8QvYgXvLDRVF+qyq1C/TqIjQ1IgCsDu+qh6T81
reKDZcAwAGCXVD/m6lNJIhbFx1hq9sBSLyQwZ9n7X/cqkjH4+xZ55lmSZGJHCHMiljwHr97JxorJ
MTZkm8fFsB+jSdAAmgc2pWSV2ddW65yw5/hRd9dd4zziWHHh0f36dmxOAZJeHeHKs0eHeL3WLqBF
PVCJazKuFvuM+CkCjlPOiM7LxCwSAt6ZdRvgRZFl+UtbSX4X5nujT14Gs364NI+s95Wa1ydEJmzY
xNn0063z+jGO0JK+6AGK4h3vrv5cGfUhy80W1K3xpVM/6Wbykpf9Y4lOtW6m3rJAgklN4xhGGk4h
VkVIzDwrQf6O+hcsdsoE5WwteQG+tse7Gg+EHAdiebEfgVwdo1z2m3JwjRZ37lHPnkfk5u1Av+qU
7ClKjEcltI42HgF2ZTyVmq8k+b6OjaOjOGsnfLIlE1T6t2KQPsutftCKCiPs5Th5+cAtzhlEl6h+
MvAfnzTlRu2UtREVh940942VPRVS9JIn1c5R6q8QTGZQydTmqwYMnfaAjNtPcJrYrEgjOLTmZCzl
fg6046LhtkWV4gHUJF7i5iENzNexlI1x7EsLAN6oH3Ur/NSbx2nK9mGCPUo7B17ft9dNYRyizDyU
EI5S3Ft6PX0Rtz52AVLyjKxVwmvsTDqH7R/Ml9kjfpirP9vR8apJORozJrQF51zE6ynrp2WaVmZp
HazW2GRz/jSUJcr1NVL8RgZSf1FvJKfFAL3F7zYKjB1adEfslza1YuIVM8NOGWxrBzLqi21jGiL3
GEDg3r6kxqOZOMcuirBv6U5BZC0UVEd0Z3vH1RssdOKWWVEN+X5ucg+R1HXSsqBmIL4rNdFvlDT8
CbtkPyrpSwzDtVAxfYZUuBpt+xHf192U6sc+N67Vqr5N59gh2dI3KXmLpy7bbui+VU76gInm3uoq
V5ZC1+5n8pIlrkCz9cKVKPwGNh9Rfj3M/HJ2pxHl2WLJcd5MKhKj71LZqQCbzUOtESEshvkVvBfM
olTe9ZMDHk7cq61O/lDWSB6WwK671nHR8tnn1tdQN66kPEpcIx20Vd+rvJ+xvg0pwJFsqUGZrMh3
niDMH6bBxucmBzJo3bbZS14xjWYVVBYJrVdK5VGyImgxzm2e8JOsZeLEDV3Yst9ZzGCVpZECN1xV
k9MCDMw1XHIcDXeExI1mMIVQ6sAGm5KvYssRF2C7ZeugGLzkMZ/2jjXuJgkxjMXSjlWav66KcfyB
F9tPvnFVlqwXqz1VTghcXHMeh7EnOpnv40q8wXKCZR4a38YUtxdL2oo1FVjFPumgSWDLzMNX+fJA
il96J/CzBE39LpuxMWMskhY99dM97lWnodJpNUWMWm8XvlJMRLlT3UoyoQ7o7Km2VdKPdq7MIf3e
wVkq4zDz5hZV/ekhlJTUt1q2QLHXzkIpMcyeZj18yR1DcMT6e8WS7sQaq4vsxY6tA7H0Lhvzp9HQ
GYaG/ZukMwmsn0HJgoM7ZzM9s52wfZOCYi/ucS5YZdqAOLpSfNMF7UmZn41EO3JcPA6Rc2jtmb2G
WI6tQ675XoknUSfKppCCHQGb1iR3TtSdiPuYyUCIR2f6WtpNS8bKb3dl/EkPAz8sE26LLS7KXigK
3kiWfW9AgCLMNHE/ELfWBNmTNmi3i9JdBwJL68xQDeze2i9ZfxJ7CmgcplE9eFanpKs2Oyy6dqzr
7AUfhr2IedXI2r0+8CHDvAYM4c7KSxjB1k4KSaX7kdsfj+W0fKdiwbGBB95craGhPBq9sRkMa0dj
6mBLxZPk5LhGzJ/khdcnQuqgMndTwDuD73ZXm+s0yK/ScETuga1eTjCXMqebvjElnqbS+Z1dzrAD
ATPnOFvxNOxkriH87SalvkvU8YfsYFRUdJiTYHw4uBjX7atwgVyv2o/ixZQajqHJIRUnTYVTRa3Z
PBErRt+5uZoWTBfTZq203JCYwLIRJy5EGPgUGIzMNtbJCi+sN+tTXPIFUQf/2ohfFKN9cJruphwN
4LjLZ3Gqapw2SVYcakk/dqHkTzb8ihFIOEUDzqDYUa+SBBZQHN622Bu6maMc6zj22kS5HQL9EA88
BSmptVVd5fuiy59iPXhcrPBl4Uyrmit0I67lvj4Fwt9APK5EznxNKfzSwO9lwLAkVWu3bx6hSuKP
3pyyhEGHTeuzx2KCkacvxsA6yBa+ujEPMCJv5O/iT7XsPFb98KMqIPwcnDbFOsRgbxqi/EddH/pO
P4pnhykqZ19zog/8iKz7UbzoOFCZDH13k4AUjk5VP113hnytJPhqDOKpim3DNg+a2p3CgIWtpSH2
boVzUGbt+HqHqhk+OSGPaLb4gBznT8GSulnAyaiWe12qTpIE/l8dWE3qHvK4OyQAw+WxVt2x037W
+XwVmCFFoYJTYHZ00HPGw9D2n8sWh3kjZ2nOC1YipnPbOPV1RhcKYPu6FOdxhwmPHEZPhYakZL6s
Bk0xXTHQJq7vnKzLoPlJj7i45wuEW/EDLSxfpkT7Jn9KqsBrbeWBNvZjPpanpf9uweQVR7cIt8IR
LeMQiZUus3fioE9y9ciMwQDQeqw742DY4bFC8rEYq/vJVK7JzIgrAGbPwbPSICBXtKex0I/psW5S
Tkg+XtNWI+5mgmbOdFcnhzy2cJ5holYyxklLexC56iymXqqH7PIJMREtsnt6zqvclNjY6xYveALB
hRtBHt5tIdnWnW/rWY9ladr45ohPjdyBwK4mzKJWOknOSqnUb3rI+yHF9/RRejDwHPOGcNzYYXwF
pfbJkBxfHTk6pMj00Q46jRlLbaiyJxGdJ4n0nC7WtQrLoue3X7d+xyWywNdwMb8qBUemCOvzgQlF
Dw6sNQbmVasD5Br3mdE4br5Eu5iHMEX6EYqZ2PddvcXwhYJAY0VPg9afylE6JuExE4ZQqU4UYpk8
gUiEj3jLAGfO9cOSDl5xo1nUIRSiztfzSKrYpyXcgmKcimT5BXH8TVYU+znmtKkHyYfOCX8Wn8/w
RJiaQIZg0ohTN6p4LRJvJMjN3ZiE3+qNhGi+WCTTnL4gSnjoQqCdzbisxgYqjDEw19NZDLNJfyyF
9dy2SNu+xrllzo3mU7O1gKSvaiVHobCBGipj5RUkHHr4dx0HtXmRxwD/It3YVZW+s5YSX7TZlVMc
5PI4fsmc4Bni9roY7c8hwVllaBs7S16qhmBAK9iTZqdwFfrOrsE8au1pG8jqMUuJEBrZzHyVqgVe
WWWjdb7Zw/cb46cs0zfT5GxYc98Dh5BMVlnKgTGnflsdlzAqN0WegWFtHctvg9lwnQyLTN24VWLl
LrY42KoQMEdgYVYppqzSCeKIhPFnJi0rM8rrtZHA9SF8TCaw8XinRtAq20GPXQ2mtqtHxn1o2zej
ME4r7P6n1ehw3AoIXQa2mZs4Tl7Qkmu9Zh4RIpTCTdbgqwVdci3Hez0lo9DsXHW7wjiBfN+EFhFs
Fkg+yB0eBHCdvDlFcfLUyZ/Mtjmok0ZBR4Z5m5Ua5QMo6GGJR1tOlVMP2mqtBcbRaDI2GbgUqxiL
QqVcNAx+RIDjNOtYkIqcubTIUjserRNuGlO5MlvHXpshDJZJxdoqrmRPYsXGiC9eo6XrUm3WMeyQ
sQ+mPNKxqxUDzytWKBsJH7qRZ1GKKQcFYQJQaa/qUr/SjAUHDNNq3KRLrvVcO5azAW1dHIdBnGHa
APFbngI8II3Q74aEuaIuoi/RMjsDWfObGuJZhmkH5h33GKOxsFVzWemG+WA0xnfHUVKq6jmyCkH2
OIQW9ZmhctYJtETa+2Bj5QExk2zg3yfI+1Pd4mzW6eD66wiPWsnGvgnotpzQyaZl40EF/SpPyrwb
h7kEuU9OQ2HrJhudp7l1YBaNwXen5bRTIjoEZZvfDY25tXoiWw3cofjJQsiAkxG1CVzQspahvv4z
9VAMjpvNrC5+UXe3icK6ylrWXDxkn4g0H1NTOWo1EzhDUw6tBBfq9H0zUOoPnNhtevYue0qvrLJu
vN7qW68CqjMBxwKcQSWvA6Adw5VOQ3HGDsERTwC/CEkY1IAHtA+U0V6HSndSTfvZKMMeGzZ6zYMJ
RivJnkT6VhM8rkzB1qwhGnmDTZwHtQPd5pp4PLithub0mr1RgzoykQ/8gzdO7CDBFHwlQblpZTYn
7ENfRiN73crmBamA3jmlabEXl8ht4+B0yVOdGLu0IRLpwr2+dKeWuH8Y7KtAaU84ehXQR42DmDG1
Fn/pUFQwkicR2kqquskybFRFotmOtyK5EOWKOQ9hE7CbL8zNRWwDQD1epjZ9GSRGIU7AEUati6wx
kWwYQDM3CSSL5Mma0s+aXvvZNGAduq2OeRl5bV3/NCN7o0XHuMx/xJLkjokM6R9CYFNtOiq0Q7VQ
OJb8aO5ce1A/xUvwQ+7sx0INEaosrkJneRWe8AqZLXH81lfqnWLiAtMy6iDZll29lWPLaxpth/Xb
dTpjlrAsHDrtFJHKtPlmEVau7eC4ySCz0dLxogK7Ch3IV3PKM+pj0pxWRHeSxXlurkwJdHE9fskj
io6mXN8P/ej1cvaJmjCb4/wlriBWyj1OfBMCChJvOsgf8iLc98XwvVfMrYEmRZh/4WDd4Rv2MOjK
F+oKj1MUXGnafmT7dfO05RahHwS9/DMaqLg1tYF3N4GqPnM+l/SzqupHUTH1rZQgK5Ue7UED002x
dBWwNPuxvGuC6AnTQuLGML+zGrSuqslTRtKvngNvrqKnOOScTJv4JTHp6mTBtLXq/qHqUUcQFQQ5
4FqF0pxmM30CDL9GqUBs9cQYahUcg0HZNc5zPIefL1SORIXxfbUTQCWByKtmJ0DvMyCFltOZKKYF
TvSY+HIvj55pSY+iAFBHwy7o6KUaME9K14qb7Rg3qrvEVuwmEzmOhAbmpdv5cD/C1gzAjCwEboSo
3fuKKPzMtqeUwrFjDbdJqSCd13XRVTw0ayky/G0SyrfSIt06dn2VJhUOgUSeFB5ylpxCnWG5ss2n
JjZwrgwxYERr1GZ/K6GGVqDLSMp0Qv1EjzZGK9+PrbRpFzb6vLW+pGN6LzI1tQ/3tpHcdjm2b3KO
YtS+6Ou13GzM5FYxx5WR2tgGhZsug83l2F4RLK4Us9y+2ZnkcTYp7IgiKh4hjUUBuCy0JqR4PtRz
8yDToe5Dw+uSFBppuGOOj85jGzbsboHblDImsVAFDLx968m4iiRKFlVOFaZHOmVBui9jgy5JBk1I
rcFahTHYp70bSKPviPtBYQDe5VMf1myrsTeOpmeY5AlGdEVr8RoxBYJcKgelTVFo1K3rJD+lOjOX
o5QDrzQPw9ReWZN9t5DipQpeiYR/WkHth16Cki7rEZkbSK2BX1E5MRL9gJkAkyV+GhTjoc7mdRxg
kiklPadHMCIs6dy0XXrbsERlZK5XnV4Aey45ABjQVagZD6GxyWdTdg2ddVU7zsaZ9WdHRuJBr3ZV
M98MsPWT+qBNmauoy4ocdltS7YLuq+9nJdynCTougXZD7/QCvvlDBwLMAeAZkEZIpaI6RRvxLQyo
rBDaaWNb8kCjSP6Q5RWhkLmzoq+hkXxJKsI0sS1fWAUCh/F+VXJZi1hC4HY4S8/RfWqvFV0dMJsK
EWKUwawha+DHBxX6sftacM5m4j0DIU0yaHfmFroJ7QNKdiQ1PZVBUZtE5qNc5YSVQ2AfJJLjOVBx
qOdMMcbuJBLyPhm+4Om4Qk+bEp0oUYwUEsQqyNXhRjGfZi19SiXadFQ4m8l5hEh6Ggp7N2Nvmkbt
CVz4MRXQhNzK99TPsK4lVYc+EEQ00EetPvWLfhSVmskWxxiFqLAilxTlGU1kMyIH7cWhVgbDaSAT
NhsqRAb6wYtzK0pasHYOIsMTY5Towi0E1aJQ2zv1SS9+tlTHqLFwdOToGrXDcCoI0K1g4mCVvXmq
T3Nt7azS2LC+HsuiPFF+P4m5nWv2Mc/wqo2f1Lg+dZJ8HPjOrNSZf9bjSHNOX65MtTq11H7VkdsX
lQLx8dc9I0RKJojJ3SzRSJvUwkUh6OU15eYUxpNTTtxUxEVhDqohjKoErkyDdrAbBsTFuAS4LWmg
2xj6cQ452ST5kaOPDlzm3DqKCj1fk3ehTOgmdYSwTkuOFqdEOPJMojibmAub3X5wwmNQlFdqxyvE
RvlzNpMjD1nrUfB+aujkzQOhWyg9i4oIdl8nUboMy+pkDeS6JgW7kpoqWjEIh8UYaxsM1LGHyCuf
Eqf9grxF+ucu/49wBo9lzv//+53fwH/873dGBf89KMLmuTx8z5/b8696983tf7z+OHwuRe//3V/8
oou7+QgCYL5/bvuse72Lv37zv/vDv9AEnOTP/+d//Sj7ohPfBsCleI8noFH0X4O0Hr7DKf3Xddx1
7b++Fz//dXge4vbD5//GI6h/GDjiIbctoMaGqnGQ/o1HUP+wTR2clIwn2V+grL/xWtYfILlksCUG
vwKK6h0eAdCXgEgrfKvDvvOP8FrnpDENzV1geg4MA0DQwHvPAouwBbUZ27j3qGa3Hm1jLVnOwQbp
iPnqt7ZqyG3q7TKnSFQU15qGbsFc19usUnfIVG2aRt1Aa9za2YAOQb7vFoi4en09mZ3Lwl5N+eym
pXJXON/sakH0RrnrCkR2osqV1Mgfm9JV+uWurVsfxCAUbAi7nOWB1F5Fsu0DNXsKzeEA8vNrNagR
UjFoVGgTgsDY3mIyekgsEkVE4h8Q4fP66VFBy4tSN5L82cNsy2ggxJ4WTqtuvgdDvaUe6HFyraaq
2Q6BsqFutaLJfl8sw67QywjERHgXj47hNYZxLTWDX2s/lij5EYUEELCo0ZzyGmf0ulDBKrfeSVp+
a1iouoXWlZ08DSOuOcZKM2MYWrpDx6eKe4AT8+I2uCzPoUpm6RAht74kK1tpDIEV1PiKh0jJOF+W
sr0aGmqTKtZ0MUubZiFpFepVcoG4wrAyE9NXweBXDQ3NEqhwGN72U7l1qH9NM0ra+ERPlhDnARHb
4BDc2pu0nLw38/3uz7DzLQLr15MGZC30DdHMPEcSt6gWICsgL17nzVC3NgiwuIH3I9jVXruX3MG1
kbFEEcbHnv4S9ur9mWu/TlicOHTVQcIeusDZhK2mHnOnLFjI8XfkdnN8KMNLfWzxHf+Otj9eQ0S/
b1DFpMqB2ThINlkP0Z2B75LkFlvSQ4xm1dVlNXz8I351QWDMCsQpIGXneLKkq2gjBqHsaUmGVsbI
uYwXNPINgRbTp5xcJyRLNG1/KmevNhd/QNoqLpptjWd0mnZu4KD6WNFcnJ/M6sVKpG0JfijpyxXI
jG3ReYvpeDYVDoluDx5obltIG0bp1UHtdy3ykMF0D/r4c1reN/1Jsr/KiJAt8idZwSGxL69HuoTt
bPmy9amMfyKR82kMqf+ZolhdEhIrSuOpOmRavV43cf49VVXqdcq6AiSpzPqujCHFAP0c5f46dnAX
CPqHJi8fqF99SsrIrTDmVpBVlNuvfagjhpTU36LW9BGqWKkZtSkHRhLbhBM0m7RBI0fptXvJbPZG
0131heWPKWloRPNCje7MPt4jPjWsgtZG4iG2gabo/aduGn7Kc3qfFV3mWYHMOmr1fWZ+LpFpiNVs
I0tqu5pMjsQkWLeT5FvAVqRielgoPI7q5HVD/K2uEr80I/pM0QswxdtGDb8jwfOcDT2yI1PeuFOL
MklceWxd+2RGogbdrLKxb4voa6Y8tAk5azreISv/COTMC/oaxRdG3xHz84mFaJknLarJJLhoXinG
qpcKtwDHamF/YdqQjOpxF6oa+c0ir8osvKO2uGlTlKzmcT9MaANoxmEeIy+16NlC48wnNGFMyVVt
2tJIeZnSbTBRWB5R1ZTKXQY2tOmjjdjSonTwtbS67uhED3EAZFaDizBSX0X/YmUF46e4VlEGoeMy
syMOZYNJa7G2ErqfFUowZmRQAiu+1Wq9D+rbsfuuJjlZ1IyKUxEhGYXGp3EIdWczh/JjbeUbCYPX
cKzxdaaChbLqBjNuRIDKgrGa1EtwWaXmO+rQCDTpHgHJLVVrILSj6yB+NhfVd50e4spmL5KZbsGY
Cp06/pyjNwpzJDBXXartgrS/HYpxhTqNWxvxg1yZFM4+VdZBiw4R0pZyggSVg5lLhArZQL2TX5AH
5RQYtFkHm7sAeXvo4nlNJLtJ5tFrqnCtkV5jC1QjpxtqhTckhm/QEKviz9mwz+f+00hdOp5Vr3Ma
DhtCzgZgTKN7oew8pBoVeYNiiwOSCAc2Ghh3EpoHFp2qaHR1gx00yiL0ZmLV8dCF8xdF8ztDc0lK
qNfRUybNLeXP3SA/Q51f9Ti+O1q4UZyerpiyndXuYdTTTVa1K7m3NlKCt4dlrejbeSMXt/Kcgyt6
SJPuukjoeAXaagZb9npi/KNQ8n8aVh8zwTfH4gcw6p9h4L7/EX9/F/yJT/0d/Ml/cD4pQp6Eig3p
IWfZ38Gf8gfUVVuzLI4xKDIm8La/gz/9D6BBwrPKAJSKTRPR6N9gfe0PNIUxk8S4ReV7/xkY1dbf
Y+gAoFrC8eO1kgONRj8/S9MJAKqVtJlntIRNcvRZN3ufGnr6LbGVXYQ8GKJZa8qqt0ZBEbFaPEqp
ftbIDbp5YBWl1LzrpnSjyoEXT1VJ9ht+USTrNsyU9QKF5f9ydx7LsSNJun4ijEGLbQJIyaTWGxgP
eQitNZ5+PrC7b5Mghzk9y2tVVrUoq+MZgRAe7r9oW+SDpHcZWJ4QTFvgdSw6wa15u6BGvRWrZquX
wNoChJnlR5lXkIqUVsFDXqEOFFn5qou1nR4K60a2HnXaf2kinitRuQlUgS32Wk5/lfnQ0DkjMBOu
O2jiWkGJzrJLL1g1Xe1YHjDtce7zBGsz952SVV7gM5e0wd4rZCcxIHjTWzGpZvWQFsbq3OhVOzUv
wd3NjWP6nQNgomijoWKadffTdF+mQPez7rpJmZ6kpr3zEpPDCS0iuerTNEDDVEE4iMZK4RRD02sV
pwEamaKdxNeldKs0t0n/bOoPsaHeaKl/o1Yk1uHkRpVg+9V53DabCeGmkXb7mHJkUssbLc9OdIyc
4oeyRHrQy53KSFepMKFGxlFZXJstvEnICdwwG0FF6ApRS34lZd18M0hw6jTtLI6H1dzEUF9TUCTR
pCOm1K/kMLys+cVKX+4qCVHKuHAnPbdFzzzSB3ebttpPMsaTUJI0P15nzYAoXuomSntMi0tPbXEb
9UEAHyMh3uic1kPUrwacTqX7PPuj9cLKwDIwVi87JUaTqKMTdD/lXCfGa22W1OpiinieIynJWgDK
O8qH0ld5kss7YfS3BvWbDvkuSgFCJvLdBXcMKsDHw33J6TuyApRiK4KOCAeailNtp7OGJfpqgty6
TXyrqsaLVz/lDBXfo33X0wEReebX4+NQQrLQn+KyefUUbtoAVUJBvTTH9EkJC5fH2IXl9xcCBNim
oaCCMW9e2X4UOhPAg6ax8JMQ7to+sGeAcECBP4we2zGyO/2VpMedWok6Mk1PCUaJItlKvqNEcKaH
+9jQdgbTMWtFJkm40anFp+krFZOLgNJ5FiVHY7pPTRGuBw0N7a8PMLuo2WoTqG8kHRuTdpAUkH8p
rj9oh0YIdn4FYssonIpXWI1wvqflZybeXGV5V6FpB3vEqbXpiADZZSO3G9VAfBmMQ0L3jM6j01f6
plSyLYJrzjCVM4WF++rIiloJqWL3suho3E1tdEi4v9tu09HwHy9yGChjSHEnam/T8lKbOwHRX1YT
aATA3x119b8UaVEaPdbKW5Qgolb3zhS8CIw/LF/N5lDxIktGV7auo3HkunuuYu/S4zGYqgPgrr9i
AmjS1y4TeC+tj7Vae13XXFnhPlBf9PBP2akovlZOiBV7bAgbQ76ROCPSjm6fPh4kqqx6CMkluSz8
attK27R8Hn16TU3uDkFHGXc/SsW6iiEC8SXWiRnvLCBDRia4qOMpgA/R1kMZbW34o90KgyuN2T4T
ursye5BRnMvl3G1BOabFayGmTqsKlxO3R35r+I9JcjRr9gBCikJ6adHREdT3IEVxHObQNPL/B06F
rnagTfux6Si+3pHkUxnYj0LMiaxsFOVPocm0x+n3d3faoFwpytYf70JAQAhgqhxVVb2zAsNuJvAw
aJMG4YtgPGnIVOK4wyRf9+hgl0/BgEL7QFtJ6lZmLLInERWQBtcyztOSNBg9WLkEZgQ0U8gym36M
F4HXT4pdLsQrq0b8O7rJgluLzKoaB7scLrsQrhMnasq6jOPARgmO/4SKKvX8UcxX0YRculfbSZMe
szACIf6IprM9BC89dYaIDxBLHYLuJeurI4MBw5LeGcmxb2hFaZtcjdBQfaMUTUaTXrcZzgGR19xG
6JJnnu4OMoKNjYjxt8oR29qC366MSbF15TaveVnor/T9Jl+0jRYR3vgRvbCVZN0ZZXzWtAGdyjd0
jVbdSKGdph+6qHyRfg/K245NHKoHZZ+QNcYZnrvkqJRhhwZtehRK4IKZ4blVXMig43L1IUCbEPd3
sLwF51yzDehuBiE+StIzrvTbzOq2lacB/BDsxADtT52i9f6oHIOWWawz7ybPExd4jqQ9ILdrmyIf
u6HFSmN1L3J8Igvnas1dK+AenVcOFmocmNCgOrw/Ko19oUbaSlWGcymR3+sycugD2BaXgIfYp5gn
FzzkVhiW2SbXSEd70B94TaoUTBG41SzAnOTwqDk6mSqipJrYClwvbB5Wal65haFf6114GeVkrnWE
8rK683EJsgQYxOSiAWDzuB1eKLU69FHnj34RNaHTVCZYxmBdR/VLJouX9cDbjeZBUcd7yHGoU4K0
0yynlkrqwCE0BQUF+nuFYoyoPiOuYOc9LSLf2pvaY1XVdt1OmxIyTDFdGOmfzENLGeyFAOZjfikM
k7Aai+E8C3s76MZNVE92MtwmSL4LdfEqcR1DfluJfBeRFr9SUxBqME+5N9KJsi9Os3zEsZqFoDVX
iUjvk2IjGfhZq0+zKniWW5dI3B8BsCFZCGIxuw7SBw1GhpnVdsHEefpRQugz1qnsG7Src74Wz8ea
aruKau7QGCt83MxssAtLs7lwBUN6LJK7MXmuRcA+rabbvE6m6XFQkvMuXxdgmQWF3bnT5WkjYmNj
IjIUlLaadMC3gDd51t+mfR46lMUGzC5ksO0zAoDqs3zvdxe+D6SOFmHePLX1M6iQI0L3bjWbSqki
AOXHqcqc2j8HnXulCMhI0HAdZO+MDgJdqfEQmtOF5Yn2UFkbETHzxJ82vupdtmF05Se8lTSD7ZMf
Ga2qoNSjAHgyazRpG6dpelcLeNan5q6Sd431EOjcQBQcLJEebp3Y4N5WmmrtRrU5+NY7aMPVILzP
BbTSvE7Ffi94HYgh7SwZx+2kAMgBILJK9OpGsNDmb407VfVf0anD2ATuYVJKa8VPL8KcYjnHU8Eo
cWk7gvy60Hp170F/6uL4UDdkVjW6co316AmS681UyVHcC5Nh+0yzUlqXhkHqOo5ngDDO4yKEsCQ7
eZc6hSWiFQeWQx2jo2wygKaK7+ucW9mT3LH3e/pq2jrRiq0Bzibz1D9RGh4CHo5FQYrbwIo1pQ1c
y40JB9Xv02tkTbHdZo1atYOBh5lymjIb4dy3HMW11ssPARlpOgzuUBxwPNgE2MBZU3Wl6LVD78se
k5S2DwKbbeYMuoUTdbNO/P4SF3EXjPROCavdOBTHYvTsZjYW4yv1w9tgCpeefxaqkm2U1Vr1ziTk
phvlXoawGg7Tuo2vUuYp5IoItZHL9j1Oc5v6FHh1jjuQDX4Q3Ie+4qTBCI7ErJ5G+iYt9YHJMA4T
cChd2wxi/dqUb6UlQXH1nbES0LbE4UeC1JSmjilI2xqoV1dV+8bA30hsnFotXj890H6oWy7FIuf3
jjQLIM0sP92AAP+1rif5KlcpJHvMhmadh8xJdsrlLNioHWhTJgfvtjmk6goDDjwJQVg8dLnNzZ5t
rBPqIwsa4MfLS4IjrfEA5HGoaov+OUYCWhsn/fxL0hfj0ViH+9mAS3wNbwvMaZKNtPt97Eu9w4+x
f4qoL7g5eE+IklR+RJz1DqVtt822qHGvmw2WH7cnoi0rqB/vXhmbYcDzpClLoQGR1WmWkpQ4+rFx
ZvmdwNGucS/YIHK79tfSf1qxXcZbNIClSM59qyXerMs0YX3T5FteQN27tWns+Y5Hmt39fYwze+hz
kfgjJIIhMmgnXKmXApJID6WGPz+eU2ncRoB1SNxtTaGDoURuRH3w93DLuvcinLT4fjlAGdOoCSf6
lJFalNeVdzEQTkT5eZnMXSdcGFFCWY4K8MZY53VHmH12icHKpnKVvWKL6PidVm9dyml9LEpVp8BF
FwrD1qV2kjjhSBVbSuJ06/D6Q+zFyfCJthOcH3Oo7Y73f/honwPOFZFPlX2qsq04IHntaBKOEPDq
+zCxPTJuU79ARvb/sulQ8kCbhEIOpZZFs0LOw0kcRA0axp4reEUJ+y/PAJj1O4j7gL5ONWbmZb5c
kyrdMEVH7g3a4oLx1oE7SUBjzsdKeS+75aZ6yB4GO3vR15z8JxfLsm0xr8nP4WZYxqfZtExhLOhh
YjS1G5zArjcUnG1Qztto/5+2fZahFgdmq9VFMYRoloe5Cl4agYHoOpfvft9jP67+TwNaHpJlP3jp
NDIg1Aht1iOeoP7ecI2N4gZ77dTqmH/z968FsVxWOSnlZRtNzAWjZRvO0Tqnu5VW+TM1NAA22HqX
d7zzyfBs/dFbJco62+Tb3wf704Gia+xzSLsfTeavH4/eohnkHeQyWbr1Bt7lFLr8U6fWUh3tY4fT
xWBvG7qICtbiu6XFaIRwq+aDuXOGs3olHcTLcS076kl1tAXf8x+XqkUzXRYtuPyY3H8dUQj+JjNj
XqhJvhoeZx9t45D/je3oXV+1Z6CZntE+sn+fxaWO5TwuSwLyhNoAwtffDkxdDmLJq3KAsPfesQLI
89KdqW52EzjFITwjdR/2dHJ5b58lbrhuYQrjXfhPqAY4CxAOP2Q2P+QTX37F8nZoq6iOkOtIP+6/
6IlW8D+2YnhprtVteIMd5YmT9Ie9QkhT+yhta+jRLJKpSlDb0mpJh5OzeaqVw6yWOe1x9bk4LRb4
wSH/ule+Rltc8L0UiVrQEc17nlM340Bq8QS5nZlFZ9set8n+fyEM9v08naOaxkzXRcBqCXOsY7Ga
sq5N2aG9O+uaR053mM+DzA2u/iku+f93k2Q+tP5nrAz8oCx8e3n7AMrc5n9e/K/KHfP//e9miYpk
kGVwVc5G5/9ulcj/JbLBaJEoSGHSlWFb/6tVIv2XgtDHrLyIRAeomH93SsT/QlXSpJDw/xSP/gUY
+ud2Amv0P2+vb+ksHRldsvBRMsj4vm1yaWARkMZDXt37+iw4s/GcbNuuO7yih3MQASc217fGzNd4
y+0M9dJSgpp4Jo/4CppEJN0FubWVvL+fPscPB4f8YyRZVoEeSMB4lxx5rJgkP9TpQOJenh6y3XAm
viRv4zF4KlnsltvZlP3VV/irTnFNqeWC5rAbuPU2wkFs8/uP4Rt/vQ/nUX/6LYvz2+AhrHYjv6XJ
bvEscKzwLfaGEwf291uCKECWDRkhXFIza5EjlTJME3kyLFt/Vl71vcxjKFmjueKOryii3A8bnt8n
PufHWfjl9FrEXIwsBhA6xSMxWwqFbuuC73SVdX5vvU5nxrreYPXIo9yOSjvQsUYdjnSjT4mHfvQv
l/MrAVhF9VJHpkMVFyf20BXRUCWRZxfxAC23O1NknwKwiU9rleB6Vl8hLvbSFiP0WVPC82tSzkNF
fsc0JT6LpbalT0TLwNKnTZMPlPgr/SrBYAr/cvmxG+v7KkD7uw1xAavcVsbSrDUM1L+s7rmbMh8E
tID/Ne5HiNngQ9ZosiNb+AA2WX2X+HnpSDV/mJ+kIdhhvBKb1LrLKRPgwjg4oqAb6EqMR6E2j4os
bEULe6tRe1JrwNC5uWt5qZdB8weVAd3mTVFQsgVqkYrBADzGxMt8amckgXlXtwyF1tbBAr2ZzWRV
pdYd7FIArZVoL+oxxoOJUECBwGYd7zo1bx/wp9p0s6gOmKoLgDXvqhi9k9ofCt16amLhCpett1Kv
5FVJTXLli/mroZfrWhLXmDvtBlV5N0XvVVCTLbTrhyCqN4beYmWJ44su3ARjAknJ7C/KMp+ltMBS
G3J0HIxwnY71QcKkMJCiY5w3kCFTMDLaJghK/OSAyKfmPan4pgYlArAju5It2k5C9FAlc/G9hPOo
JyaZVyycaeZoOYHUP5ZFeLDacaMWoryytIQKcjZzUFQVHRwA/dRzR38Vtsj21OPGHCtkBxTDX8fU
VoVYBUwRPWfauJPkUsKrzN9HnXJe0mRU8n4zpALmYlG9Nw1gsd2gX6RZ9Teq0p1nDG+4VL2NleZ6
cXyOmlyF/VryEFs4gRYJ5jHRwc/kq94DqcL169mmnEJQNZJnLA6Bm5jFZaTD8qbQvk4hvHsazJEg
XUdmulMb9drSIIkoh0RPZ2ihzcsTq6QmUBww04bblqOb+4D5G1LdMh52aS26bQUvLFfp5qEnXUDg
84v6OtVG301wvkv4t1zDhRkN/69iQB7vaLaImtqu9JRirFHCU1eE+CXVU+CSSf1nCNtbyRvXkSC9
hWJ7L0mhK2fNLmgi39UwMrXzOH0bE7VzsJbTnFBXrqEKP2DMSn9cBS5ideKtr+DKFSghmzENzFPv
/G9PN7T+5sMWaRRdgcWxOAsqPyvpXRWejXDmfn7n+zvMVlGC7LenNKw/3jGL049nIrc7clhIF6vz
uf/pmSiWpREPJu1m+Qg14HEERvmkXvnnc0Kl/OkOlRtdV26zoulj0+GM9yjybsVDdDz15Jlxe8sf
ghsm0FlZnFGvi+f4VFZdZ0jQKgAx9d4rhpynpnU+yJcRLFS+ELahxvjN95m5VqYRzRm7cfRNtasu
q12eucZ62nLAXMQ789XaK/cguarNKXXe7wk5n/Rz7EWKLE5pZnpIMNi1K86CeCjK2sPetGaBT3s8
nHqRy3PFaTFWFanJWWNbwnN6afrjI1OviBXYv249IsPomBvpzGhXxY5W+BF1IhcTl3jVOuFucFXt
DD7dqXLHD2kZ2qIkehqCtiRmi8dlEkUSBuQJi/hM3+v23I97KrbTvrvPnXTdHugH/J6h/DTHnyN+
S8xQsKlDnYiIH3qb1M0BUdqlg22MnV9kR+FUnXj+Zt/meH46gwWas9zFCLkPCxn9Fc+en8//KJB1
aNzmu24DCHp9YnQ/zue/o2mLGiON7RYhjhirrg3eZW62zu8EMpP0jCrqpn84Ge+H5FNHdh4/I1Iy
SqiLQ8iz0rEy/HweXXgOw8/bx1sqBXfpBle5HUoS3ZW+xXvz1Lr54Rz4EnexU1oJ9zs9JC47xRZd
5HAv9F0zl3kw7wj2CPacSjp/mFkimjxiOBUY8SLphOONJXbLcTt3Hui8a1tvN7sNQaJ6b7A3Uk4V
xH9YOF8CLjJOH6h50f4joMQ9uZldS8jYaLmth/PTyvTfFDFNCT4CioY8uaDEfDvj27FX+iCpGSCn
e0uqt53XT7DW3OJhuApeFK75elWdZ2588rX0va8zB2dfot8NPPTbZUblFUovBE1bvhIaQKwrv70e
4OO8aq/evrpRnyzbOhalHUPjB7hJ6mk4esvRNLnpGj/b3X++j3T0m5kFNHDxX1x8bY1bN0Jz0bMR
g/Lc5gzArp1uoN1PHIW5A2vy1Ir+6XN/jrj43IJlyFMTduykwA4uZzx+uvHPCsxeife/2EE/7dzP
8RbnUpt6OmqKxAOcJgPue1RxXaORjxjHCnraWrqf7oQdrsmnDsQfti4QSE3W2EcQUJd5S2lVmQUq
er50vE2Ori5Owlw2xTbejU51HT5GEF7fTnzPHx6mODzw+AEnBh9mWcY30qxrek/x7IxSl2qHaJKs
9Cf8I9csKBRmSTm1J+3UN53ncHH2GxKjnM9H/lpSczBbE8gkDM/271EcBIg1l6C0g3TAHBCOBXwa
88J45j3O9R6eXFI/jVliU0FBgh307eZBSxg6n+zROEueq+agirP/6PXvE/tjDANBcsWUALMu5xV7
pRh7BGL47R8r2+nlrSccfg/x03qRPoWY//un3NOMjclUIoEQIPXr9/6kDuWpAIvkVjOHycSxzLPx
sFv7NRbw8svvQ/hhrxkSnBCdfFJHJHSx19TOwAe98MG7jtZasOQV0mBOJLSItJ7yePtxMBbyZrDV
KMQtE2TFlI0sAWBvQwlB2c5/DsT25vfRfO8IUGcC8KyIjEkm0OLS1wVx4I3LF4l2oIbsaes5kDPx
PShOp8Q/XLtfYi0uejnB5zuaYw1rdS85c0pqvuEuS9ubF+Pd/+XW/RJv/j2fVht6575FuDn955p3
uHH+gsxYCxtc55304feZ/GFdfAm2WNrjgFbdMA+uLiA+DNe+/JhQbkn1+9/jfO/SLr7YYonrEvWc
rCJQ5SitXSYrfyttw6MRr3QVoxHcAx5OnfM/LMQvY5vH/mkivUEQ8z4kpMzjOmxrW/P//j6qnyLM
a5B2kWJIJA+LCIJZ5UMbCLYgeJdWhZJ46m9+D/HTB/ocYnEpR6IBolUiRNsCpGp1IOYe8K4Cd+YT
B+nPgyFz15CXJgVbLIUmRxRlSBPBDlvwhhLO2NLz72P56bVnKjDu/hVisQgwkq/CWow4hXJ5p/vW
wa9MN8+S7YDsi1CV75Os/Wkz7xCMneMBDFSH7qmyuJwa677C6BxnuSNe4Nuxl3dFnm7h+56Y74VW
Lg1AFqoCO4KrmjqDJi6+aYPAgGT2OceX07/7WwQa7B504g4/wqOGLMBqcpvDx7vUHux6V17MpexT
ddYfDzjYHkghA2nAqmFxCBRqh9+0WAhsF1yaOOLqY0V6oq/F7ak3/4cv1yJHMJVZ1FzklhZldfHh
08So1SxnxHpSH40SJddmKK+swHrh4EVMT72N5GEt9gHssAJ5hCQ9RHFbUEbTUbRCIdqYgkd1gCpR
6CnaaI1MdQ8hchG5vJn9Oxhtsi5FWGaqr955RngxKt42McYr0ddPiDj89Lj+MpjFEqu0Mc3rsgQd
e2a9zo445pl21TuaHeP8czJl/qFUAyNG4ckAD0P9lnyoWWlEls/UyZtp7b1LTuxSnbuOHqQryYa/
hYtj7hS2d33StGZehsuPRsedEiEIG4vF+vXomUSpk0oTpkf3aOLS6eEgcMicYC1dl462KXey0x0V
ZH/XJ5fmicjW4oGfW36itwORBwGqWShQPB93SEyfy0K4CXvpakpbsJxmfVNBW0dUSTvUcYSSoPQq
i+JrABI8LrJdIINV//18+aic/DIpHxTZTyc+Da/WgIvBpKyltbBqN91W2fRnzemk4Ie30gcVnyYj
XElMub5Ov8LBozR+K9j/aOoiBHiFmB+Iv8ztD+WJ/PPHHUqFDOY/iiNz1+lrtDqVU2rlRBuEEoyv
CrQp0/GmntRLhCAle/DMp9AstogVbkFWHr1S3QSRt++NdMfvP2uQTkLpor/PBPNdCLJNkwHkx1j9
ejD6KxAPu35MqRFPzT3VxxfUnv/C2YUxHAv2iU/0047hXUuLVgX9TMnv61AqIfDl1OhgKL1YZ/Pk
WY+ym+6juezW8JrmYV2dA5v8c9q7iiYSf/iX9aHSFuYhwhfjH9+gYjQBsLPvqIQVdQJct8i9hzIG
cx4OMnbnXtVHtlFp/sbzFaSgURBcd6PZv7RK+6rCqQfyDChCaRsDQeVBtAVTgNZkQZnuOnE4TKGU
wUKS4FPlumpLggSmQVG6p77Mno3cgF3UpbQs/KBzkzAc90VuZRsvnu7wUEC/36sgyuam6iSxka68
USpvsEgGfpxbs7besG27uoeoFFmuCr0UgzF9cPFseR1amatRVrQNrZB4K0dwOButBjwrJxCm0F9s
rDK56sQIZlsllk7aQw8PWthLZqkmuySvUKcMtGe8tiAuZMZMVxru0riDs4aS0YrrEgG+fICNpe0S
OmzdykDc0MGpRwLoX+vbplIvFD940mXfR96PbnMTw1iuhB4YPIq99IZFlc/dlJnTdkD7xaa5L0YZ
oCx4f3gG7uTloo0uHiQiY5LFXSkVqrbWzcS4VzxUgK06d6w8uoSI85SY3bgKcn5QHeYvUddeVKl3
FiJmsxo6JbkUpGBmHohKrzphhvklMqmNvrZaystNhr2DBPh6yFHc0uGarPTJavZeNupIS4kU9pWm
vaxhfFMAR+3r1kpjFPqTwbAh79Hk8dWRHAkV7i7uJMfr4nJb5+Lfrgv/phGMxrg2UOI0mnUemQdV
nfxdGg9nuaq+AbR/9fXhelDGcSNM5Zs2E5oG0Myr0NQhY5VtgBoCTc9Q8LEdCrI7FQnQrgkpG1jB
jovNVpRyVyv0H+AqPtCcdM1WOdfK5MaSS9xlBVHY+UNxY3TiYzxk53qUnWsCiNJUFRFOL2U0hkyh
stMysPCFGMqVpfaXtd89lilaMQrsZcG7CZLuT2IF/Cy1ZsXS78vhf6V5dA7hDiUMqShZCxHEclU5
9HJ/j87xpWmGL3QBQ4QKo9uwSSQ77GeqeNyda3KL/ZDE/iiGiJpDJd9ElvqQpsMLxMhLWa3hjFb+
cRDbF1JQb4XEJ2V/emuUQaG6S76deuKtXoQ7o2ITdOj1IFZh3Ae5fhFpvI1GeNd+oz/AHqclm/e2
GRc46RjICJkjgr6QZUWw6JbkDir6a77BA6vLlOwyy954w45XCSvSaZXpuYqIGAhwmCaNYSZwKF1L
SSFOVpCv47S/CDplq2psr2i8znIIToHcH5GDRCHeuh5UDKpSo9l2GlB4DcqNkmkX9ag+xRC+syTq
+HOVW2vs6NIr3TmMqK2aoFZgoAWei/kuGPExntjyKtpniurt+UPOseR2ksB7iVl90Myo34TiWexL
rp5lG8qZ8SqTok0Rh5e5Dp9Kj3fV0G3qSjoGU/QuqPEx1BsWQdo3TpIKLzKK8yvZSO/NCChwVNNl
NhqTxkvS31Rj4dt6hjc0WlmIhdXWHtd2xN9T9VUoelrpgnoWBxmNSlQU7CbGYcawpvOESttRzJDu
xOpi6/Xj2TBaD9IgX2OVftP5E2AM76IvVDdKWvTG0DlT08KHHl/t46HcWP30UgXtW6UNV6JRPkUI
kjtV39ygIgX1YDxMQtivAdGgitB6qMT2nMZTpd+nEwJ6ZhNvRD9Zt2mFxsIYubVp3Whhf5560Xll
FdCo5K0+BWdyF9PRJps75oJ5Lk/SVk/0s1j3HoSMGpViPqS9EcDfCfP9lI2IhAjDObtOs2n+48la
dHRuZY5/pe5h0sqxgtZ0xXmasfS7ETVxqfGpr7QPQgMvys9lfV2G5jqU0cqddd0C6d0oYWR2TflS
+dAca7mBC+IJWBAnY7L3fDWjfawrrlH6PZTp8kWDLbWtGvEKp/KL1LA2ilVDQ6nc0Ue33+gmeVfr
CpS0PIa0o9Sl3bXoW8RVdTeIXC4rSY78I1Y2s959/ofLaDWV8oNnGGdVoW9SbZLRhzS3cV0OK2Oo
n4J+nBXW3aQ11kkzvsEvulC4F1QjmVaGMl2Wle6OE8xDmtPIjFSYsI3o9lTQyPwGjMHUI+wbhtN+
kozLLvXJxmqZnRyNl2okHfM6fG5FveQXD9dVNVKUDM2nIbF2vlay6QLjvjebfezlCciNVgQLkVyh
4phjnJBb6F2AF45QKtSAfkToStoQNV58VvehtIJMppyhfch7dCtJYXNWo98dE6VEcn3qpZsRzqBT
GxZqOp26zwbeJ3XPSax46EvokXFTKtSkNa/ZGM0UPsh15q2jMp+2ZjWEm1SutrOguaxmf5E9eisq
fy9I2X2SxHulHdD8a89itV63VnZh1hMTY6SoqvYlGAS/rfOtMYI9gB+W2YiybyARP+tdqiD6zVmr
iD3nSejLK6EahpsQc4FjOUTJKhMhxVkZaBNJr+/UprpUxWB8yE3PguRGHQVLlQGWGLLAv6ds30rI
9JrwU8CwlbOW2vWi/jUFWeGLKTiyf9ljtmttz8zsfg/zrfwwh8GRDSsjqsXf9IAMiCzVRDnRZtpX
xSS5inyygzYnl1/yv0WMRUVoVFspjOYYtSutZ6y5twvPhE1Czn4Kh/YDmvbreBZ1hDCR4oH6Apgs
hz7oOQxcm2vdzs88eulwoW5OAcS+1wwWo1uUigpfGjggPz5UuDUOgcPrhJegb0f7Uy+Sn0cHFkOe
PZ2pUSxeJH4nAqkhzWZ00hpwkLZFhsr/4OZA9XxAgAFsn+qvfl8j3x948xDhC4Ckxd0Zi9Ovr4cC
dROOGh3cXUEJW4hsnsA7DZZZC19/khCdl+rzHsqwUF+cCP3t7bAIvaiShIaciiTmFn1mY1VcJg6W
QHuUtcCcsO3W0SHbj1vtVAv2VNRFOSOvp9CPoeLZ6sbcTzvFXCXQoBDdcVtH2PS7+qYrV/32VN/o
xz1PmwATJvyqvjXVmw6Oa4MjOmH9bby33MYFIb05WUv4cdN/irM4WxQzVtoMo1LqJzmW8ZlTbsxi
BSrWgal8FTqITG5//47fwaof3/HfQ1ssIdTIxq5AUsU2j+ZdszYrXHhsuBFrEFqXYPYepU1BO6Et
V6ZTOym2DKtqNR1h7++Ey5Mn0rfn8OLXLFZVNNZtGWBkzT6qzppdso6PNdAFRECnyMYT05FccYt2
Mgao9CtPEQ++lXLm6MYHKhqqA7iqr9splCM+ciNY9kit0e5TpLbMctsF4kvvh0iQmFe/T/6Pn/vf
8ZbYkAzruCk1PK6S7DbAzmEy738PMG+Hbwf8pwCL6oJcCGFdKgTw0csfS4Q5Lvv8RInxWwyKCHSd
UFozcdH9Jngz4vSiRelAfyZ+TvVLuT+kzc3vw/iBqcCH+XTnLsaB/Vmu92SPtpcZWwFzgxUUecCG
ZY9+V5i/p2XvjhYiqCXYbj/yt90kvExmeOgrIeRtjZTNIE6XvK9P1W9+PJA+zfBixyJIXHpdQA9i
7k4p4Sp6Gm4jzkIk5l0kaqrzfpevw5Po559n5FPcxbZV5EnuhJGlqq2si/CQIKnXbpCKo+iGVeMt
VvVIGp9E+XzvBnzdIdpif4YYOPZtxHDVTQPUeZW9zd1G3Wmd7r5xcdB1EWmlT+GUZ/5TXazKm/ii
FlenWlkfF9tvC3txDySjTN1GY2Hjab/R3Rrkd7k3zvxzb1NdajuaW5GNawUcGrRS0jvtvGEF7LVq
JWzMdXUlvyUY0ePkdxGepEN+r05+zBGVEcBlMCuWwoNNJvjU/ZmjCg6flNMrsVgIO2Q5wvPurEMG
aats4bK+qrRom/sQwbB36R4Bue5FekeuHVpofaJi+m2PLn7SIhWKpTCWlHmVDuYfwzgqnUEl49RN
Mi+579/EgrTF33TXF98E+fKgT2OCzNlkPq3ycx1gvoGd2Hlg+67pqDdiC6ivAv6mQ+tfjWfFlbg9
dYn+dKhKWCXOzSIoVMucaOL+yKYKL58e2AqCdqvM/I8BM0zn5xCLXZB4Mpr1EiM1jyht+FsdbBBC
WOyCPnBnZKjgnLqavlMsFjEXs6saTRmNLRt+nt1xIsOM1p5DzfHRe/RtdRvfRMdTycGPKTT44hmA
hjLaN9BVGkeIhJSwG2Y2JS//1bSVd8aGHs7mZKy5T7JcPp9jLdZoYimeWunEEvfhtmTBhJtxPV/3
p15W33ti81RCSdU0ELaqtsROF30RePkMyfxv6s5jOW4sbdO3MjeAP+DNFgmkJZkkk0biBiFRErz3
uPp5wOrpIsEMZlf/q9nURhU8iWM/85poF9zOeFPSzD1W6By8/4DvdnY/vhttfkHeNWHMROR1NN8A
oAiShZPN3UQq8tqAKruB2QeL+CJm4lwgI9EbwTne1JFGXbwO6CBEzTAAW7ZO5kZ0VVfZIgLmzm9D
YTdP01MFgT8/XKJMfkalzzP7btzFwYgmCu7iPO64T298VMTcYd27/gEJmLVyo1AL2dTOuFaeAheC
xybZ7OPbxBUuY0PPTTrgV+4AYxZ8fvuh7yY9muoRXyiKlLXrbQokk55mPD4FvRmQP7zEToSk24UL
8OwRBc02u1FDofsk0JA0RZmECl8/Q6fr+34TcSdMm9bJd6LjHWLHci6emvMf+veYi/gDL6G6CeUZ
oB6supnoLDnY5hCAQHQ2N6MD49+9FKWfy4ZUDaaDiMS1+CnZHYQqjajQzEGAv62Z137mi/532dAs
l4Dci0IZZHmTF0VhoaLNt80CFMq62ymH8Frl4Rbgjs+X7KVn8jMqh/2LasJMNJAJZ5c8tqxFklSy
cgB63HddB9o1xITecJGhGVyfQpT7ryrFPyKo/mdq7//faX3ORZAvaKxtFf8l9r76gfl8/X92dYL0
e/1B+HP+E//ishqoe5pcZRws+Kcf2KyG/D/crzPcUYR4/9c//YvNKkv/A8dYlS1RBecnUsv6N52V
f+JB43ZUwaHKMxXgn6i+L/HSOFXMIG10cNg+xhncPbmIoISN4QrIqbfTA9rjNurFKw9Ab+LXm7FG
6a56mMptXybbLHwYcMWp+tcJuxIdxTtFeWhr6m+Tv/XQ5PSswqmn32X3pASXIqTlNv/0WxeXhoBC
ginlNcrTezGBeuvvY8A70Y2198GFIOC0ereyt3894h/EzReh4acBF+8R06XlScmAiE2/9kAF3Wj9
ljTgdL9KnWx1CYmyZIf+NSI8FhaDN+dTKg9EQerSujfcxqHDJP5pvgUP1a7eWDkxEzZjq37XH6d9
dOO9UjlzmPD/6pv//gXL5B4VKkhaVme4aRq6E7qZWHeiivkw1A+qt20a3enKqyaobKn6bYTRJhXz
/+onsLtVGEV88dskvXsFhzqPKx9Il6tVe8Q+bBVpZwRYZ9sn1Gab+snPm+epQj1Bte5j/XocCw3/
1fpCFWIRjbytBW0FaP/A90HoLEJXsdIV0PsTRyNB09kkHslUpDjJ1PGDivuLUvqXxltEXCiOCyr2
bKz9elqLLrVY2jIv4WbYzxwfAadJB+bqte9cWvNFmvXXh6oW2gbUYj9L74wVQIkg0QxXLX+Ns8vv
n0o9fX2UFm/vpyEW3yaEMoAWXzdcq/5m5eImzVCyRSmvR3Uxqn+r0ewEk6y/HvRNo+VdbP7XqEgy
iTps9s+aO5OUiPEE8ditunab0IasS3h+yti8JOoMAUBgsa5eyql1h8x040DcZQm20s8KRjFyqK6q
ordrLVzXHvK0+YPXPwyD+iRMsJXxKAlt9AcNAAxtu6obMiqtTl/VsdoJSJX3qvrYNa+T5K0nmVpo
CQFPXZtk06JUYe2c7sTxmUZ33w/YF5YVamnmoepoGIWSct+P1a04xYItT91xEoQX0YAILhQ/hCC4
61VzCx7BjUvT7vp428b+qfeDP6GGmnijmhdK5mfvJOIYzC8tUtNPoPOwb6Y8L2XDLc3ppi9jNzZf
cDniFzduEAu7fvLsPlCheAfHIhxddJK3XZ8eoRvvokpV0ZJ5MMLmLgbxUsr3sUxXoUgvrPVbq2K5
1jK7901cW4Fp8zFfoQTqg5vnri7lYlU2GM2i8FvL9VZHq1WlV9zGt5YvTraX3xRoRzbyH2mCHqS8
prjqpNKLivKhOGlIG55yvkJqxn3dTOtBrmAGD4ckbB87BPO60lv7KkiFzv56t547/rIBYQoKLqwW
fXHdBJYaC7XUGpChT1L/S2qudZMfBH0eSeevh1r2fd4OxvuxFscxQSa01lrG6l7FfbWjruNQPUYr
9bpzsRKB9+v/vDDk/CeX6wNWbK6GksSikbNYnz4EOiSzi+hvK+t+g3Uq4i3IM/+eyyqx9laAKK4v
BQ3aHBR8HpcGCD45UIWWCEtJGoYmgJyFLHK1bqNjCfZXDrnEp3CLzf3aCF+rIcdsErO/4lGK7qG4
XlWqvjfrF29AZVWM3LBCI09Fwbger/pJwYnCm5G0j0qAUx36wii0hmPhhIG1mXoTzATZMh51rVGg
oZq6uvioTOJBRnmcBhf2xjVibVloRHYvYgwXyNdmUdhgjv5MCCeH3CQBNpZhiy0zbNf5qTnoaVGi
wtz+bPCKubAyZ2YIDjQEcFxciDmWJydQ+9FqFclzEVuk8giHP7DRHZ5115z4GFxfGG5RMJn3HsMh
aQ8pEaH5Zb0NLEQbKO3kuXoDsBVjk8LCFCGEEidqp0h6iIrgzjLag6B1Fwpgb2XexV74MPRi2zep
kkp9Flig7qO9aiX3xpQRSKCsboXdnTX+SWPjuzk0D16b31RBvjOKaJsE4c4bfhAObZUC7w1UodsG
DiVanENjHUxR3HhJtk2m0CHD3k7ozvu1tgvBvncjkt5IaljgXfqjFI+7KUk3bYJirQTeXM1/jSr9
AB/3WqEDLqQo/srMqUGaZnEdVDj/NAhSNt0+jZKNNrDLEgOEW+Uk1X3WPvXCUa83A1K3F5bozGst
z5EXnC/MBz6hkpUhMJEzED1X1utVMKaOpGTuYLUbeaxWidyAk1C3atDtMX+yS+8kiqDFTMHO0UAQ
+txVKvRBvMkFX3MV5/+0Q/62g4AYoEqIY5YMYePjVSLIZms1MuYBfobNs4+khIZSmobWKtbS8jRs
yyk/quV40xrXgJcvFKXPXGR4ufw9+mIT5bFHN71ldF6QfHDj4qUK7jLhwqlcFEj++kZSw7lrC1R4
2dNDnhWF+kD3XC8s7krzd99daoCdW2SAu3PrCwwtiI2PsxhD+2qiVDXduRyibP9fOaS98CHL8tLb
l7wfZ75+3kXzfYGSt292noterh0+o6z/rdbwYsBoTK2Qxs1/i9jeVC2KwFeiNKyjsTsU7SsKfxe2
9ZkwlzsOGqNCnf9zbpVbePs1wkQXHHPj1vslBq1dl5uvz86ZV/z9IMv0SQkLNZdAosKZMJwAL3dc
jp0S+d7wR9NdmNpze2Su183SHRQC9HmF382sNwwFJSiOaRLdZ9k3LYkuzNiyMPrX2v09grEgCaTF
MIxp4DNlDiU6DH2QKyEmXTFzczF4Lmo19/kOJs2qeJpceUvTLPyFJbKtRRdpqGc/18D6dtbz+0yl
LiWh03JCMBfKxHqG1OXxhVB3WWJ/+15lDkOA6ZtIWSzORJOlSHSWmcVTWJp0SOYqoX7qc6qvDYW7
/yLxkt8PtzgabSdOOnJIlhsn02oUhG0F0FuW2vXXe/LcxuciJ51GhJdMaBEaA1GtBSvtePZYwrh+
qYWfYLcu7BVJvDSM+XE7tnICT2+sLBdHU8zFrifxRtS7E0STEw3vOxQCV7IHOlp7xip5PYCRraLJ
VlSUfPRk3af9RlMRfoKJFESJY/KeJrl0XcjWejbOSMNvyex6EJfPRt8fOi3DUaXxInCS2TOOgWt4
9sZK7PqNV+caHbTmbmyVEjM981UHwi9D1Db0Z0UqjyEtMLDlGHHMmSiOSj2cWhtZBvyyJEwVNG0l
+hIGmyIuCtOzAqRQQjFVwtal6HKsxeRVpKDFX/iHykp2uv4qjt/GPl9rCoZgYSWcDAPlMC1wYUkA
yC6cxqsAomSZI2BHMbb0DiSfTqOG1DO+7V0o3cSBtiqL1k0zACpxdyiBdIujcCyG4AZTSHCV/tVU
SBuhVrcgEtdVjkcwrmlY7Kq/A7DrVJQQDNqG6m/BezUl8h8Np5ABWXqAzIXB5zTJTpVjTG6mC/Cm
c3ferB5K3oKgGPK2Hxe+aoq6T/2R7M6s7yJAkX1NKsGWrnCiaat/XkqYLz1yUfSKZm2Fj6N5WVFz
xSrcsB7xMXasUxnbQf/Lx641mjY93ond9//iAAGZVOi9Ua9dtmUCClK1aASemxmvofE8JKeAnPHr
MWZzqGWigr0nUbGpIVs613U/3Oa54lNPLXg5QjGqoaJqGBbDHG5GW0IBTCHs1EXUg1UQ+JaHsP34
EI+w4cC2p/qfRtob2c+wEFnu6AJS5uwLjqynxNsJqJO5//jLZCVtEG5rLcqgoAQP6bbNV9MzDFPY
08pq3CngWAE6XZgQfd42y2gdqMisl8yF/4nm05llI3W1aLmeoa18CkZQQO5rH8AnaGJVrhU7KMtX
RMduk5R/yKhclyX24QoKpCXNO2mr4KlbRT9Q4CcPk66zplhb/quZYVEJqNFvJFsSQ0S7tW2oEdlb
lpt1aWIrfesKPrrCKJOFZXFXo5GfAPGVRO+q7TFM7Hy7DJNHzSr+TAh6he2x5X/twmMKKcm09p7e
7zNcHfJacUI1c9XiFHLDUGCyxepOKIp9ZYRugwHN0JNNptJOSdVt3jzUGh0cPGovTeXnmaQyQpUf
lMOsvrXYWqlUoYSlawST0kuCIfxoVXuhqHDTmi48Nec28dxGoIOpiWj9LkaaLEBFbFnLTYzHNPjW
qXQTOxOHIKw3EqxTlQtfdi6INQxsOukYz/9djEfaaurFfPX0amHLVrYNc+FxEh8mpV6Nuno/TFih
C8KFK+hcJEIUyfWjzZXFJW1Qj7DYU/3aArdPPa/htNLD/Po6eOsSLne/yYuNqDwPN3zBj4cua6MQ
PgdjdCpESO+uLSFhxi+duvUiiD01VubbMJ0txWL2sjorJZaTUNtN2B+rHV5fmOxUWIAM0MD13FRc
qfyDqQhPcLBL/fbQ6pErVAaO5PdSNq67rAVE2bNBg5eWsLU3KG+Gyurrr6LV+nkr4tgqzlVmtDiQ
v/n4WXGpVnJYS5Y7hOJjJBTXYxf/njoPX5Nce7Qi5a6fpmZdDfUzZVbLrifRPILyyO3JDw6ZgqxQ
VUKBCdE5tqPedCQv25gTquOyfkIA1u2tlzyLH6HW3SR9jXWkuorkkSwnxgDXaP0YUCHmaia88DL7
5Sc7eC+HGpVFN/P1Ew7Efm/uPNNDI7J3gi509TG+wj76dy0NJ7MBMWb0SB/Ga3GQN4neO7ziT0NW
AHrNpT3UQleMfuberm7RWvTu5Mbc6tkw06ZaqFDepOHg0dyE0XSVhrFbl3rqdElfuGrawzmDkpQb
/Gr8P6A1Ob5gOdWsTa8YEzYyV1n3MiiyE3lyausp752BllydbQCNO5EaruWpXIcek2BM+0Tud5NW
2wFB1lRVhyptV2LQQ93C/khuT6MyuULO1hlInP1YXQt1dR0KuGvi1qP97JHA92ta17jvjYVqm9OP
COXHgW0ox2ChIHb1YkWloreb5K4IAWvWGADj6yaXfW1n2Y2Mh4re1Qo2bpWwKVXjFneek+CH+M15
s4URVrNtemuEAtwPMOBJ99Tn2V1YVM+IBrSr3DoOrfncTAGAqJ4+UGJkN6HcPo1pOq0boRVXfj9+
02Y/Gj+Wf6EL/ZKbJCjVNDtkYYqXtNoNajWJPeo4ikgikp26pB0qj3ColfRvnZSuU7l+gS7lbWuD
CljZHcU+eijzZK3XSWIHIu9aU2lOCavUkRNqMLnhyUSOdbYaWu26xeC1SKJj6qm4ttQ72F1rHztA
dRi/NcZwN2EoqhLWGkNKTGpeQ4+48lrrBmLuJgv9bRFnaxXf2loPrztduQKlUDhkIIdIQdvNGu4k
qb2r8uop0KXvUp/chkK/hjiIW5khY0U1DukqU9r9FAffTSOJ1mXjX8iKzt2x9KjN+R6CgqIs0ofK
qwrVw3TK9W9mFHl16ME3qYdLOBTlXGHw/TiL/CEch06KKsZpC5JM5a7IlD9S3DIDvOhlFNMPheqD
iupmML192Vyb7YNe5c9l3TxLsn/oBuU+boZ7qZNvO390VPWE49J9PFovU2ERK/oFLo3Z9zrFEXZs
0N4cfRXFU9lYxzgYXrjA55dncX8rlInQYVDJWT/h+YJIsQpYQNzfwb0Kr7/vbyTl5uvr9OwYuG5R
2YaD8kn0UFDGUqmHgQLAEF2rfb01iJQSo3W+HubMc4d1qWYwkm5QH14sTG2m4VQOhumm8Kpa7Z5s
5sJkLXHBc+L9YYjFs6BHpQAIUzDdbg2In5s9WndHubTzjep0burZLT5yjylc1NOlJPzM9n4/tLmo
cfjZkIAp6D1ewwwv7Ee/a3lUs+57NmSPmebtNVyCZKz0/pffvCzANZWVDhjNW/ADt3KwGt0ZAcVp
3vacaxiQr3gSuzPaTL7/X62nKX98g7U8xVwzo/InQyScqqu6ff56gHN1lA9zOof27ypTRWkgHpXm
VBzwwJ5U3Q2TX6YyWwq+1gbXfbDuzX049LsuhdjZXwhCLw4/b+h3w4+CqQ2oBZE5XDc76xDfBesY
7SV4zoQZF2Eib/XmT0f97/Ox7GiEhZK0UEc9V8K/LysKzAKz06RJTm2K28q/DSdoKET7rpJRBpAa
Wnq0jDXsmcMpvk2JC7TOO4Z4aI06NRJeliBt7kShtb0m/5ZO0R0yd0c9vI99eRvL2U6qki02Z0ez
Tw7S8Fxa5ko041t1iF+jyYBF2UYi7/5Ja/3bykBCBV0Ey7JsjM3hn3SoBxiOgcPjhVWfV/WreVhU
xnVNkEatVUy3UYd1Jv2cSrRiFDQJStwSkv3Y6mtd9OwhpMlaHxvvpm6kC1fV+Rvx31eVuXirJDX2
tXReijiXNlVRED176zS5pGN8fphZfUJWyXSWHQhVagqaJBTuGjj4g7qpLfQuhD9fz+c8XZ+mU8VH
BKcDDQnzxSGqGtMzq3qwXLGS3AD1olKpXANGQDFcenuXmp1/3b9ICyJTrMsUxxf3b93qwdAPvL3y
tXGa1Wx9txS2KJWscNp0pT8zwCrZ1JiCX6gdnR9ZnzMpkka0mhaXkdlWY9hTjXW1o7eZXTXCa8lJ
bzRa0hgBtytp5a+ohZXoKFzYr2fn15yBbzzx8xv68ZYwhGxo2pwWy5RnN1O1wYxzbXXfBym9MNDZ
+4iSDt4VwFDAhC5m1/TzwCvhfbhIZjgTB0RRf/s6yhN67fbKuLIG2NgR9EfxWUl/StbvrzfSX1nV
ciu9+wHLOr6ijuZU9wo/AGPumixxTI2HSZaulMKkI46YW4bAeKi9CD5dy+QQtpNbtCi7COUdSG3q
atJNPejXyag+UoE8+Iq2jmRzlzXKUcqGvW8hhIG5tg5oBtHrY6iHJ32SryUlPpYNihvxYxZrTtML
u4T7f4Rij3KDrSnigU7wKuu6B0RLr4TkoQ6nUx82N0piOYB10Z7XXqcue+ms2zFW7+Csr/wGIbjM
SnFcLRwTk+OgIwiuQlVZpcWDhbOjoSP7kMXNL/yq2dWlE1qINHepWNs6WjijAis+02MKPDXJgLTF
kXYjJONd1+DgUSXfgkbH0nBceypqHmkBANzQpJ8eShDIFcI9hyHTqqd4fBXhybTacF3p9VYucmfU
SJ6LVTuW+zr3+lVW5DeS3Lhi02FWCdtBBuccnNriVcBLmCt8o4nV1TRi8wksou80R02jO8nfefJ+
4Ot7q3IlMd5kIvbjcXo3WcLNFGgnWIC4iZantG7mcDlxhug26dEzEdCmaKrrGLvJgZZCUK2MwMIw
mn8y8ROuvKPYjHcerN4mNexGQPq+81AzyC0oaVlMy1n1gi1qMQoVsxzx2BLRWrQq0C4i+7kKw6sI
6rrQpLdJnZ+sfMSv9rsyqrsotf5UjUxrHMe7VDsFpmbjJ+CU4nhb59JjE424jk94Vk6PptzSKFLX
PBZ3puH/BO94yExzE2fBuvHwPCgLfg2KF0e4/tBjJe7vvDX2tYDyTSOZp6ZPo32eI69TNOJPLcro
BCOhPP4UU/+bFA6FrXTZVRDtes+/TuNfifx7bHt8KAZ7FHbhbLCZ6G42abYe3grj7zIEUpi75VSu
dK9YUUyOe3YHFrlRcCg6YZ+X0RbZFKTVxsius/I0tVgDaAFApmgT1aObyKyQrBRzp8OZpMjpa/Nm
CH0wZt5tr5k/zOKhwBPAl+K9EckrH2NiDXE+f/xVCXSzwPpXXfAiFBs29iFVnvHnuIrLeOXFP0qI
X4K6AXRiCyHAEe3gFaKby42T5hAxoh8IZ1yFaaO5Wal9M4LmO7I/Nzgsu4JOJyOAz11isqXqtqS3
O6E45RlTrL72cbVP4uJACv/clcJvOi6PQtCvuFiuiuqpQOdBkHXUPrLbEj/zrM4wxpgeNSwfMt9/
oAbh6lrzGnNlCHF0KzGdCJ+SdCP/pOnXCCJAXtNL10y0Ta3U9kQ+3cRroVf2tVmsJFw+hnw4KtmD
mIBcQxDkMejFdS7VdhGh4OGtC1oYrRfjyIr5rvYAa7wkXq3hhFrBZhz006BNp8of78cRob8sR1G7
xPjCN+TD4Km7WA8dgC/rlHks4299Lb1gKXOtjd1q0CibZ9PtNDvKKjBZEfxRIusWiOSuMeLncopc
ckpX1qJDP3p3ouxfkcWxfgU+sXHgsAOv2qb57kflPXoTGz2AvSmVup1E8bdSSDZIguwjr3PjCBEv
HplUmOiN0kNQguxWC6u7tNT2QkPvAkmkY2Oqj4Pw2tfxAaWv1FH8cl+O0nNS+c96Fd1Egn8ntcrG
THuni7RbZI+PytCtgipwU8k6xdXPEa0LQ+wf9ET43YXKbaSqrhS/5LTGEp3yWah7VM203PaM68aP
nnKt3/hKfqMF0y1Nj3Wld+tIkexO0A+xlf/SsXWvgnprGY9D0oLC7UjLG8HYCe1s5PICefXVTEil
Y+phBLiFcsDi1PEV1Fz6aTfNFZsS8MdYIqXmt1u98bZ6z+3biteTFvyCjbYDFohqTW0nOdDLPrOr
1rCHXLeDYTzQx6iEgf6gbHcxsL0ydFSrWitj4voIjUjRy1BQgLLMBvRjuovNB9k3OaHkikNFLw1S
K633QuZkVcVJlLKtan2LSu8gmzNGUb0T/OhbWL9mRnXXZDJ6VtJOq392aXkKMmGnBOEKHSibkN0R
IgSucv97l/DyRJnuGJnooMLiAmRyfZHcIolo6wUcRhqWg4JO1S+JoLfU2fW155apyjTQNenL754S
X0lD/DgX0iovX9fND7qi+8B71BN05yesr8VxHXQmOShq2iDVPPi5hX7KIq6PBkKSBSPK8BxfVp7b
2Te8GJ06RtAsLHZc6E7Yl9dh9hgX32oMQwIZCBK6Xc1Uu0nJsbjufISNRsWRxIKtNO0zxTzl8fCb
kzqlyja0lLWXKvcRbvf213HIuToCxDUk21RlbnAtAlqvEnJswFXBTfUHanXjJdXIM7Vl5f3fX6R9
Zp37xtSRdXr9fdmA763Z7N6TMaZuX1xCIZ1LAd4PNv/7uxxTEBPfiGI+JjDJYh+q6ahfgiNcmq9F
PtVjmpyOHkijCB299lS3l8rxnwZ4M1swzBn5N8MqFnEp/jhj3AoMoGmYOyjFSgsuhJ6fu5ofh7AW
1RUuhl7OU4boutLuSuPgi+iuCX7rxjBLEoX4SRKQh0JvU+dQ64pdkLcX/ouO63vaUjZI5VPV60+q
IFxKWN94UR/C4sWPW/RYiBjVQaXtynWQv0Zt9KCJfeJ6RLBOI+TCNukUmuxK/UCGsmoIhwpjePS6
YR2n2SqXvK2WSLvCK66hCdjSKAJ624vA2KWoO2i1iaF5wlNmghqHKjK9BOgHtSLab82xsbAuNfmj
xdVUanaY9nZKnj591+ObppxWELGvQ6zi/ekUxYgFSJptcK47THNUjFVMTbA7LcQPrv5hlfLsrjIb
w/9RUI0TBjzXjQDdCfj0CEr1+xkqETT+ulB6J6Oo1lRPPQHH1LdblUJEKaPG90tOAltodka38gfu
nKFzeTncqc43eW84HdDMUlzLBr4ValjuogkT27pwrCHe0Cc7ihYmYH2PC6OPw42gruUata2gBNyv
oI04gIvt7CAx3KAa8GwlDJFE9x/eLmTis/WMIQOeNj6hocRyVKUkmm+X+GRqD+guXkjjlrrHVHJB
BOmwBy1AeZ/bfp01RqYYGRwXG3SQRESHnDAwjFy1LaRc0isfVjW8IPkq9zdoNG4EJ7nwG86cWJC6
kEPpoJ3hMKJiJ+Pu6fnrGaiSSA+D1P3zEeZ6A9o8YBFgwy8qKEo8iXKlMoIh0kdvs72SF87XK3W2
2ovqED3p2VNTXpZc+7ZQQt5G+tHtoyCkj4Ov32DTZqP0TSlMBWlzo3aRmxf5C1XvlTfqVMZwNghj
2vnZFjbHpV90pm8NZ+DvX7S4CTKzlK2+pcRd/gkeSOoQXd30176bgnFr3Ogm/d5fecfRuSyYdfYd
AYSpWXMNBPj1x3ek0/zACgzqH1JVU5SLbaV8VuPxwqq+yXt9uOoosAOV/fcwi2JH1isVqpiUIHyi
xDd2tfHc7RCJNhA8wLFjn+IjkaVO/pANTvUk2wSrFyuln1+Dxa9QPn5slup6kXpA+EjHtSP92LV0
sEj1TmNL5Tteof1PCqm5s86z55r5hStiKQzwVuZ6Pwvz8Xr3aBvgpwsvIkIY93ORa9jOqk/aHui/
c6mkdq6d9WHG54V/N1aWJxK2dow1eEm+koy0vJaG/hkDwYfOv01mZUgDBb22fYmUYVdIyUshSt+s
DPS93Le90xpkFdK4UukNIDL6IFflzjLDwI6x0tL0Yutr42OZ1ycpbR6KKHpS28E2O/UmULralqPg
0hm5tFMX4YiWiJ1RjSyesPURELUJfbcZYg7eejymV8YfmRvvoujBvCKf9i1YEixB4KeBGPg4i53u
CVPbkz9psYU6x3byi31mFe3MnzgGyPc1pXxow4PGQ+yHB9X/Kdbqkw+h6sKdNW/NDz8EkaD39+Ki
CYaevDkUDZ0LdaPv1VV3yo7NdtbTajbl98s2Pp+6UovhFqFZruWj3mthsI52uBICQ1U2/wlZ/VPI
/HGYNwbdu00q5z5N45ivskasmsRAcbW8X+N3+AyJw7HSan1hGj81eRcDLq67OlGKRBl5XsLW2shi
75gsaDcU1/qENo+mbQw1vGqE1wQKwddDf9pJi5EXN6CRaK1sdXyq6ferVr6JrZ9fD/BWkP+0RWQe
ZoUqL5ztxdNpGG2s90kcrLGvdf3giA/qyqqsdTxja/Lvk6e4Q3qV+poreg2Fx3GdqNGlU3p2n4Ig
lA2VRMsSF6e0HxERtlo+UzkibW0H38rNDNSeVsKfbI8NwoVZ/XQpzLP6brjFN4tVC6rBZziIq7Zm
ZgA/noNOu/B8See2DbB9lEEAD9GlmBf33T5FLJTimskwTaddZSqusEW9yvP6UPuhK+qnoCrhHzbE
7b1/Ycue2zeQjeE98pl0NRdfaOXI3AtqIwBr/m1KR/6XCx/31lxZ7hsN27tZ2QX8yRLEltXY4xih
7695uuymEFyzeRHQt5aIBsSou1ZDZWPhPB507RUxEcBEhScgT5qjlybTNm7SlVI3m0YAjQ/QzkyA
HllB45aNt8t9shVPt0vrl+jfhP50j+4ITqnjnlD5Gm7cWqOEWdAvLPHhFcUfRffSBz9a80/dpBh7
IJU89aAv46c4Llx5mHMRH/6RefDNyRmoJaiG/0Lf7wJN7OysywhTUt/B62jp5zg0Cr6wQIQQbG1W
Wnmltr8unNYLI7xtuXdbSuv1NihaRqAZkRIC+a76XXeUu9ZRVrItb/2jtPt6yHNnRUPwQdQUPCY+
GeN1SL4UwSCRP1AknzpcvNR4Z5XFhf30uaXGmXw/zuIKyEapkCaR/aTZ8t4IXNGN3engY6mq2tFN
9wRA9Tm667eXPFU/97kWAy+OStpYut9lEcVaRds2vQmVdbwOuwRhMyrr2W+tTTaiAMVZh/HgARXP
L5zVSzO8eKStIA8jSQ79tQpUeoJMHSWF4zW/v15H6dzj/H6CF49z21Wy36sBOZLePQaxuCmtZl2E
tSMatJmoZWfNU6dNOEd3+Kek92KZ7ZL2KGk9FQRtpY3CpiH5N6KfanXRSXN+xz7dJn/vsiUDSQqS
rFBGVn/WmKt+Gchso3DXryeXgnt+vBihzYv6aTxoggb4oDP2wYi5I7o8JP4aBfs1BjR/opAJidNv
xmhelxM6nFW1JV3P7Sz9k3bfGtnfIL/uUnM9FBk6FzGIxj5++HqNzu4EqgBIaJBgYvKxeDACNQjr
itMtNQBmE9uL1on35+sxPounzPv93SCLg+YD7ovNbmC7bWKEi2YlI6SjHvTfiSPclACXZi61tpEg
D4nb7B4dP4wJ95d5RKj1nluEd79kcfJabezbRKfMBuOdLqB8jVzGU1sFL3jNu3GVXRlC7pTtfZ+I
V74hmKthiO5runxl16wVFdZKhAlFeaqnfCvo8MFH/zUwm+t2vDfi3z0AenHMV2arX3uDx40ZdGtB
lE8hGiFpFn7Pqgm0a9gKuC4kBx3+SjWm90Ya2E2frQdNdDo8InQl3CdSYU8Cok8mT11DZ7a5KdLU
zSDsW7W+aYVoHSBrXuf1KsP+ZLK8m7FL19RjVmJNBRytU1fH5MznfyqFYWvURrYqcIiP8SsKTek6
qRRYQjBEVmYj4vckTbkLvDhGzcYsNzg2nJIaffjEaOxYR++9TOi0+MWveghB5kZOB9jNsRQjcSrQ
6tW0NsNxo+T80Tz3V/WQW5T0guDBEJoHSWru0hbAz2ShNYChyMoyiqckCuAN3RWNvgnK4gc/KLPH
qWvwmTd+xqYhOOmEVUtuHK0mucnL7nYQRkjjUgUdOocApW9F8f+yd17LkWPZen6VibmHAt4odHQB
ID2TvkhW3SDoCt57PL0+VI/UJJiHqTm6VUxMdHR3dK3Exsbey/xm2MRRdwGQatv57/BuVmkgv2uG
7yRCdSlZwl5JWCUjdcPppYCFCz7eVUH05m1M7zJzIBU8Spn2M0rqlZ9YkEho0KlR3thQjlcK4FhN
Ty4i0V/lnMYSQ9+yyLd+Kr6roGfqFtidx/C8eS7C8CXv9fWAOoYQ6W4QJE9W9TLjYqeQAan8MzKk
jZpov9TCdy25oJGa2nWk2JqauAXA83Yoj216m/K2a2/YpE0LDdrEWn4EQ93vGPbaZlseDU9bNXF3
NARIYBDVerneFOVramk3KT+lwTeMXsl+qP0VTSqmp/r1kBd3caasA1WytUEDvYdlSjT0oT1K1oZc
3zYaLKSiajUk5UvqDXDO71SQfHr6JAyG7XVvo9cy5hE2Xgo0XmBEChJdV80deMdrqcxX+Sw5MwhX
dAYPcjAepcoq7bFALxEalT7VqPpynAX0aDUxXvuxcuuBXWQmc1fDkxTL0PGM8TXrJmah7XBvwf0C
8rIWAa46eonJeSM6tef/liUY1pHwoArTK5zAnybTmQqgMYpf7pQoria8yNa4N0oRn9WaQV66LnTh
0OfyVjajNXi+NYwOJ5EQ/9X26JXHYbT1UDUZq/xOUYSLsdevNKt0Bj9Yi1rhjpZJygfpLEVLNPfs
Qh53hS6vCynC8nECfi7v02BAHjfbFrVAs7G0xXxy0+ZY9igFxMMlbpdumkobUcVqkF2TjL9bOHhF
MPIBBVQD/jYN9IPKHLVW7guluje6/KlW0gs51X9AK32qrfROKNtdUMJoCzGo1dJtQkYfJ2S/xWSP
MTMCqDJpzFygzh1Ok6e4fpKGkEE9Wsudv0vKnoE9BjEypThuBVItOEbJ4QBnEEGN9aTwwbY9bia/
C/UtLJIHOVEukLbaizTeUf+x9S52Jl5eyxBkapg4tgPcsh7fg5xhbLThdnmNTF4VgIcU6sBU3yJ+
DEwGjx5fxONjeFE1fEsEVqiB/eZlIBwb7MIElFp7bRUF74aS7GOFDniZrNX+RyDJ+K6YK7EI3VHI
b7qhWnWpebQKZg5NdKkBmynKm5ZOf+MrYIctY2NlJmoSUyA6OViHSK92fdNtOgF9CCHfl1G37rpx
LUf1TRBbV0ktHpPhyshBFSWltpoqoDT64Aa1CZCWcwiuyO0AjM0Gg3rRihMg9uZMMva124bEsjgr
x0CU+fPXz3dwA9fSAo0x56Gd6x/Ko4m+8GzvSYN+9f1VfCKZ/xRqUdxj9SMrpUHtZ/jXNcIvZlS6
30f4qpmyeJq58P5QL4zxIGdlwNN4P7IQx/cCBXdrJfwQVhwvK/kiXp9rIZ5K5D891fzUH0MKSayF
neSvp2i6iYp235nvajhcqlkCoAGNGmErFuNDN772AkK8ke/j9mhcRBJ8QSNfDRqYV+Mc5epULf7p
Vy1Sq7YeKz9rWIh+3yAdE62bbb8W9sn+rK7hiar/U6RFfhV0QtJaXkdhTL3ay6ZbMXdrPBWtZhm8
BrlMXQFWGMM9+JIzxdr8Zy/S2k+xFxlV3qTzvImnVJQHEVKgxWuQsnJVcPd8v7NOpKqfIi2KFhEo
aYV1DE9pYSkt3GbFm6edRZvPjbWvz4NttaXji/llPBbXajxoA2tZr8YVolKPxZYJ+U7f9nyTZ76V
01/j/4m1hBuGWsq2HPga8+oa22rHA/f1/ZqdeDtoJ+K7AUkfuOOSgTcUcUM/hQiDBsQCplQU32Qe
rXDvzCF2KrGeG88iZt8WykXLzQ77hbOdl1NbGoI+ItBN4cmU3oy8XNWacowq60znQzn5bB9Czv/+
w1dPUjqOgzqHzHx0Y9IXNQuuc+Wn33ixq4vdpedDcxbLbVx5a1OYv3vhWgCFGPmKI4rvYVIJW1UC
9xI/6Ep03YrVmwp9uFbBdpbJjWbW7pAqD72oXQ66Cnf62Fvp2mvATHqTozXtoUFndsLAJc/lm87Q
zujwnDpBVDSu4PVSM8783s9PGJW1Z1gRTzhG7X3mZy411N73sajPH6L+NSEn80awb3J/Zm1PFe4m
cAdJhFipfVFVqY2uLnKJwHG8S/EaqfULaKk9jDhRfm/0S0EMtt9v1BOfAqXxLFcBuNr64hffqZHR
+PP+GacBsduH8VzX+dRu+RhgcUdEkWQKyTSxU3RjI90r6hNkSD0zzxxSp1buY5jFd5BHMpCFP8eh
mLwKneQK9bE2w00TPppt+NhJhYOd2fdrt5SknwfunxZv8SVofQz23ufZvKD40ZfCW6XjleVJdlFJ
z52e7ieQpENmAITEJFVAZsae8MNriuayoiE6+dFWKal4wv5Bn0BIVE296qJrTxrXo4zolJZfI9S7
VjDNVKo9YKp9KL1+/wxfx4CLZ1jcI4ICEtQa2ACF1a3a7je6gptc6LahIiASNrV2AMBxCsBCZpdW
MtiCAWIafQFjLwexa6CZ4+s3TLwdzXywSDw0R+gR/UZGrJd9rK4gfZnmdavEgJ9Bw6FPgcL7+vuH
OLeJFzdUX+k4KI48Qx3tqdAxBLTc7yOcuAM/velFR20QuLLiits29xDQ4EgHWZzLL98Hkedz5Zs7
0FgMn7QoTPIh4tYQ98JTf5n/ytbhLyVytBfLsGM0vgGXO/Wdd6ic8VE01/JLdiP8V0YmOvuabq8o
I8+znPi3CBT6UOgZgQVHQb1C3S3srr9/0q+SDSqM8Q8xFvlwoFqeoOSkLOpmlPejcJe50bowbAYB
FxHOrPV6nnmfHwedypI/BV4c7Tj1lYkyb/dRr/dDnuy0Ed5e9FuPx3UaWE/amEEAKjO79n4GMjoW
cX4jqslW5Dw5swYndu2nn7I8GRHyEZOC0wPctZdusIsMHGnLdOWiMNyw3mHF5/SHc3TCEwnDp6iL
g9LMDM2ocqKW02zCWVwk2G4GI2jUkhtgHKsNIkbnyKanSi0mRwqAA/xmJHU5Lsn9Tqz8eo4KFN2d
dvkPatpNDbv1odicS+++am3Ou+vvaMvRiaCF+KjO0YyaCsAHVZZmBzzLXuG/PBnA+ZH/ARQ53UCu
BI2bu5T6mantYyjskhbsvX3XS8+MpZyGfkHmjfd5mc21rDOk6dVYhs/Qai0XL9nLIUL7V6zcEePX
M/vjxJnz6SkWpwHWmcqgzPsjfPA2w738rmerZJ1uOkc0UIu1hdIOflmu8nYm7omqhrgAGtCOUL7K
MQVdEWFHSK92CnFu8HROf4UmFWQEKCmp1rilGq1nJUgdIN73sU9+Eroh0sGyNBWTl8+JVx5FgMss
2Qdf7G0z4zJXpNX/W4TFwTMOBtR9tGzWRoleLgakauh8H+FEwgNJ7e9nWJww5aS0QRjyDP0YbZqp
2Ra94UTF6Jj6r+8jnZpnfQq1OEHwt9WhUxDKO8bPuHtswk2A8DjYvmiVbM55DZ58OQb6qIixANZa
Iu8QGpcHc2LpQMNp5mPce2fe/skNz5abdcBgof1pN3woLLIoV3FOVP01IP4aUbM6/eXFZ05dWjtf
L1n+6L+jLJKFCDXjEbQxObauFatSN9wyNuxMqHAi1RzVilcmlgSN+JxDtAuM4b2rmBNM03C0kOsh
y6DMWpcGHm7RXd0Jt4KGw3Hxww9+GbF1RD3kYkBMOSkFDJ9/JzAEku5WEt7C2nTh+NHHfK+98Mo3
xetiLJB4jWY3XMcs9LWq9BcJPXMHivc7v+7NS54ANUGLDa/MyLoyUuEw5Z2jVv52ymJoB9l6yuqt
rz9LlbwiNEPz4ZimZuAaRZhe9QhMuFOYJm4WBPznV0pvrczJW2vonKmZcl9GyOOboF6Vt85PYI4l
LIJgh3mxw/bTGY3g0AfokskFEgSCXckARcIXsbgYS3gdYnWpNY9ipdpx9Rxphk1r/Fb1ox31tdNV
3Qqox6Xm4b6UmNAvsE1E1QDw+7BVdGhDkYInrRI9dYJ5g57KzsN6OrFiGWCvFq08T3sc4hy+l7qK
R1938YF0/Fb8EdaorqTN85hPdJmU+JdUXci9ZMudfDnUQb5KLP2pDSNlnfKH/Rym4beoFPoqkLFC
hiuDv5lg7gBkPCi1f6WFzSGzhNtek2WHvACH7FcD7eTC6GwLzdzGvJO7nmY/Qav22qikawN39RoI
Wwwvx4j6rTUMu1JD+w2jdmTNgsOsejOaZboKECIRU3GLjSpd1vLZS9MXqEgXg67s5ES+GcxrePu/
tBFrKlPeqEZ3b8JKGWl3tpK51TwaSSNg5g4Jmbbcepp+CdPJzat6JcTJRVncRbX3K4nhLXUvvjm4
og8hFqfWVMTMKH/wa0TkcJhzNAOd2GKee4xXNeoncX1hxVdWEK0zXsLY1isj7DbtEK56eTokpNBT
FhwZVruVilE6tYiJtrw/ZBdDL96MJtQRpTzo+Q8lTZ0pSLbq1GDWjtpQGTAoyw/FGO6ywnJNShlt
8p0+CXcYzK2Dybv0+seUL6yYbn3RO0ziMVAnJ5SuWwP3yehqhBmjI/HSNxj1ouQwoFKcD0UBRHyW
Ju6cBtWgGokSbTIPjX9hNbsq5imy/FgpoZvrcAYjUT82KiMN7VnJHyPJ24hxdTOU4bqJsGE0vEM9
lnbN6Bvs00HOy6tejGu7y0XJVnQcp7PgCdtCzSn0YatJg1tDjmkg0nTZPSpEqwIzRx1siSZo11Ub
smvQ/fHMWRJCuxZwI1erCRdsNIqk4pXpOn18XM51DTAnHD8juDSEF5rmTBlLZgfaYyGIdtbvI8Zr
hVj/Gi14hIZ4CQDakRnYwREa+nStSt6F4T/UvuCO2XWjqbvKf22gYWp17cRTKCIGD5FefJynBmJT
2hVOCJ5vN0G/z9Vt0T77UW8npJsh/vM6PsEiWoH0Vx6DnElkx7cj1/UaoKNb9hs5uEf9oBxuxTDc
DT1NTZJnHE8vxJrhR9DYsqW9xD63jdjtI6zhZLPYMcZGuAYJpBa1amEvBNq6iX2OKtZIb0ZHjxVX
iUD9B4XdW1s11X/FSoEa0mXZDo7E4FWLlfWEjM33V+Wp0urTqb8o4LpOELK+ANeX7JpdsZPc9his
9Xt/FUiYqyJ81q6RSnLp6oBfStf+XYuNVft4LjVVT6AR0AYEL42gGZnwsjFY+XKQGSWFjwgt0TPy
I8Wxr2Plp1xNxVOVAr4ZxC3mYK4fBK4uSYeRIVJZmhd5x/stfxdMUkT9Sg2ldWuwE5XsR+hDQq9Q
uxPxaxV/MPWzAYUxLL1RihsjMl6jUtNBGEC+MjwdSHXOW/dy7cFL8Gkf2jbd516zQhP7otTRe+4k
lJxQtFKF8lpE88QsTNuTRzuWpjOv5Q9+c1HxIpE8N0rJ10krFtVIC5J4iBVgpOpo8TPL9dQPut2U
3K6Vd6HKx7a97lJ8/grUKyVkqgLGaKKZubHaFi6p/NU0auIrlMjA9SvgO0ruH5VCPCCx7CjqHdLF
25jmoVZtBdGfxcbwL0B+7fJWZeoWbQwJ1bLCuG9b7agy/LXkYdejyezIqZZhZy7cj0Jgzw7sZZs9
w6iy8+nNFJjNG/sUmw3wChCfYXRNeoyCuyG6iRS9SVIYbgeuH9qd3O9JU62xBUF+G7Jy8vhnZ/9/
p6N/yiqp2X/udHT3HGbNPx7C7PWdv+Jx9I8meP/HpnrPnt+AOtafHI/mP+pfjkc6BkWzwj9fHx4u
s7vqP//Rv9fNf/xT4F/NxljYcaCbIUu0gP/5j385HknKf0OGmv9itj7TwetQONR52wT/8U9J/m8g
L/nvZv1CusZs4v/5P16H/+6/59d/7fV68fefTH3mCuTDJ0HPGYgmdi7IeGpQPpYsRLrrSRcJVeRm
Oh7QkvjY5BSok06KQCdG8LcN3OdR3Td9ssuFfNNb1ubDOv7rJ336CYtD6q+fMD8RAF2630ttv7Qx
/Miq28g1j91FvLqPETB1X9Ur4Ti6PzSn2liuvJF+nok6F0ZfHlzVDQC7+CRRfX4u/iIVifmW/peL
9N1KXiFNuU83Ibo4yLK8+GfJHicfEktNDBiBlCLe/zkc2vhtU5sjVHjSltCPrpoKNQ9BXKt/uGrl
v1fc/LWmH8LNZcmH4qb19AI2OuHG4rKE8GbmSN9iaf79Ii5KqC9R5of+EGXqdS3z5yjoZGEFIjkW
UxM5OneNLWqoL2EWNVSMW06dwMNzc7hIIu2iBi8IUwuRSKhW3z/R6VDMtyA3QEEy5l3z4Yn0qC7G
DF6Zm4T5WqqDA6kmxs7yXhTfvo80768v+48AnAwmmvZLGWq19IwsnTfEX/57HVPjYPtf8t/jA/8Q
Z7F40SDAYRNZvFRMr+KgWFkpyk+UXUZerHslv28Qo/dCceszllRS3c3NG1CMq0k/x69dNhD+eo84
D5GLgO3+Mj300q43Cl/E2PCorNGDOjZb4yg5lZ3dJJtzejZL/sG/oqmyyP/oLi/HalVkphFqlmDh
8utiNzuEooFwAQk6xjxy1e/QpD6zeZZ95i8hFx0SrYo6xE5mvQu8Di1t9RenSrmxjiWOwMPsynY4
Rzn4T1b17+dcnCxiIkODIg9gIylrEz4p3LHkYGwgr7T/FzZwJ/et8Xe4xcnSdIlpxR3hot1slGDu
4p2wkbfa7vvPY9nD/bKWi7MlTtABEEbiiHtjTQoUYIY5ILAs/YivztninHumxTcSIMqjmfNWEff+
VvqX+UO6PgcOPh3G0BFwZtbxhWAOubHpTPHPmwILto8305708qw1rrJonf21dADr534qqcNSviod
csRqDOIEnfJLUN+NhtYyHHOjEG8TWd9bSnwYCqyqwnxTJD+7JjqAeftl1MW2Eags0w4NpnHVWPHa
oo9SDsZ+1F+1GC5viZeXWR78wLiWJTJco97UseBOTJFSQXUsCq9e1HFJuS8s8cxtsyTK/uu5VNS/
LA2lEmmxJVLaLa1Ht8YNH9oVGknA9+6kbbCmr4bcL/B2iH4Aj7Jj/PL9ZvxzGC8Pa9YRbWM8YOZU
5fO1IAmI8wQeKzrKN60l2bkIsnKMcOfA+YhzNAmCF3RPUc14j4wSWSXN8ZJ4E3hUAIk4vAiw5DVc
vuq22uj5hQn8NaEpBrjVKbzYEdTXkB5FjudUEcu7fHjxWhMRm+JCjvJrrYs5tIvXpoQ37zeOjFK3
DCyhM3HskB8Exbxv+96NkmBl6CW9JvFoerNbjbb1h2DWarUDBWyziZuS3t0YRnCsUc9RcTKsGKFO
2qNPzUKTZKePfGc5cmcoU/maeWG041aKVV4nXcbQ9kXr3sT3Rok7VrywK1O4M/3wPgAVOgX0zCLJ
DbvJtnrxTOW2xEj8efUfXsByxgLcVejYFJE7FYpjideiv++mZG3Ae+r1n8bQXsm4JKiyei7wqTTx
D6PLgnlDirqYEaT11EmBCjGtR5ISlYI1UEj5Gh0qWDHNu++eVUqdz5rFVuOEgBGDOQtokCXERjby
rukbAnqzZgvfmGoeJubakXWvwCSLIcp8v7mXzYp5baGQYbDJ2aNDQV/kPJLl6ZnRE1HeCFetjsqK
jdBXH6JBbBtP8bY8ehfSBkXtDg4yCkRge7f522w+jWvVmSv0xNH16bcsbtDMDKYakQQ+NKW1VQ/+
d3xGJfZ0hFmU3UIgHWbI509ZTLxMDhOdDE9+GGO0Vctzg4VTNzIP8XcI+XOIxJekTJpDqBtvozrx
Kj1669rV9uo2OSrnLsoTO/RTtMXrKxRJ0II5mrjpXJGco3z3f5QuTRS7vhJ+nr2YT6TIn+ItXpE5
Jkkb4PFOuYaYtV2J7nBgvLofHqxfMk6wsSvs4se0ObNNTxRQn8Iu0pwBlEBU9oSdMLkwAs66Klx7
Hm1UPdukyZnBzZLM8tdHoZloBJA7UpovVjVBlzSHH49J5uqovXZraVceZhtycBI3aFWjXWenPwrs
7RnSuPkbNOyjfPv9h/mHS/nlKJhPAoSK4UEuu3eBbtUNbp48MuWVEByq8udoYgefxvfMFN0oiq8o
WPYauEVxAwUBsNrvRBq3iVa5enCXMmop+3bX1eJtE3Q0yyM7pDXXla3Tgt0MqEQjX7IFD0JlgQh0
hrAkbVrg5+TM3W2DrErkNxuxiZ0iRB7B99zvn3B+Z18fEDNC1LlJh5aVfyxMVUJPl0VWbzqMMNv+
0JfTmSCnP8fZ8vBfURafYyc1CRZ1ZuTqN9VOO/ir2c5vXBeX8xF2DqUsn9ynH6ItNk7YVYU4ZjyT
Xj50/YPGyKJvZRqMDS1APKN0E/GsLWu8qaIUvy9rX4BcEoH0D8HggtaDD/kMZXobRdbGR2ks0n+B
YRPRxOmLyBkCz5XVJzGRznxfpxJupLn/XqbFd901/pjk2DC6FQ2R1LfnBNU61juEyM5rXyzVY/76
vj5EW3zOsuzlk6DxUlrMils7vM3ehrt4212ks6v0bgaRM9QQEwdO/LpH0PK8M/3J3WdaKNjomqiK
S1KcrKWelHs8sPerX4WI9LvhSnBqt72Y9ujJIV3DS3D+7R2P3he+I2RfEASXx4rf6YGVtHXsTgaI
BoYpPl6sYnhO4OTEnldmBvWM0sU0/YstkFEIeq4OQUKV1uxQb/RXjGBsZS+tGA+dBzp9XUqwNhzP
s6GKBAxgselVjilJ8smP2+SuYtKkJCgmaGd26NfM6HOQxQaVkSa3BJ0csA/aWxDi9pAwRY9/yWR9
caVtTE6Qf/dtERHv8RmAQDK2zBUaFUq0LxExwC1ZULBANmGGAxz+PgwN4S8HIRIF6iz3j/A7nP5F
ZSP6ijyMtUwXVjU2emfus665K9J4a6TKboTBFXWlozGZ6DTIkxRZ/jyVbJJj2d4nCkrZFFsezO0W
ozGlmW4mBpizZuykoWEFY2xI6OkyohZ0Vx3KbYlwXwlWJK8ep/K3Ht1POZOHy7zuHaTn3RwUtW8Y
a6usHc2TMUl5U9OHVoU5GyarDBxyrYquWvSOnN+p2I9U2ExkJgkxI5MKda+WiSAj5c2YmU6nvPci
pmJesfH7Ail3WCLJ7wLtfAvtTgAQB+yUGJAmDGUPJTQgz29wU0dqMNFQ/pZczeq2ply6kaxvROsX
qjZ2Hbdub96WJuY92vM0/Mhq4AAeuKW6+G3l0z12WTiDoq4ovVQqypN+iSdMdrRi781Lm/VY5KsR
R8W20zZqgGOpNW0bdrddCMVLy8wqCTmVvGtoI5sgwHlNQICnlnZjnbrTpD+YXcCQGJHmSVid2Qrz
l/L5SmQnaPTjRWiMNK0WO8GX+8HrBBLg4qmn3kCHOLBNFzlXp+K+Eg/nWh+nPipAThxGOAIrDKA+
56o0IZtqbKip58JKK9FulV7GUFuHErasuAj5w3guYf16Q3Ly4YWjq8ofwfBFMd1MvuD1KodFmFsb
UDBXYhqvQuEWNUQ39JB7V1ntJnALv3QV6Ht1ddVmxWZUwPtnr02euUmhnVn3OeZy2edvHMt3TafQ
XPymvPRSy/JZ9r69KJjBRdNj3KDIHtqmL1JK/x7KH9+/6RM9hXkZ/ndIcE6LlZexqqV7E7mKIrmG
hep0qe0A629lLt96esW1NZcR42OAnrehY/m5E1XbrrnJo/FQaaqDrR2ki3QvKZ1bgHkp/Ucz5tos
GXyLqmvFom1UgArC1hX8t0liSt97rtgaj0VyCzzFrRGHBmF1SDwY+NNONfBQsq6aQsa1a6IFVLml
/6yOwV1tapvQqFe1AaGfqWOMD3fopYe8ktf0mfZGa65R2kf/t3lUVcARjHW9tLoJxORegAzqtXc0
xBwlNJwhGzcFEBIqd7R7TUfJ0k0gwvoMEYU1EGZFRrTX1pKnOvTNN7mGT0A9njlwTx23H5d+UQMa
6VQ2lcrSA86yA5bbz87UD6cjkHJCL5oRbPOF+WGOIGd+KJcZ+wlTNgfqchCdu5uW6mFkUPP++TvE
ohHbTqinjAYP0bgm6Dus0qj+qmgd7+G9g93GTzo6yHby6zxm+2sJSGgFDgdiN/OcZPG1DKE81P1c
HOUGHK3wrkGKztPeVen5+2/kTJwlcyqL4SL0OgVQMV5qI75PgADbtlwzPNl+Hwm834kTYB4FqqAD
GKsun6lJcf9FOzt2S46hwceqVhY2MIA4ASG+181TKDQXqi+vzBIbvfo9RzU8MGg6Sprde0++9oTw
sS3DthRj81CrT6mAKuU0OmkiOSKdvUmlu5w3UBXTTVt5rtQcJP01jgo3xQ0pQNVbzbT1TMxIE+qF
ck17d++HNy0oGw+qhl9Oq6yA0ziXclp+kVul26JjoPmi27YvU5HZqg5mWAQ249euPBSY/72pQryK
tfqyjfq1NHF9IadchiCj8cmRtMb2kS0wHhXjtRWeBuM2Ke46adwNCHL2iED7pgTVr1oFAyoAWQe+
qLz06SOKWHMrA8ZrP4U6cUZmZC0DxgHKf6Hg0CCCDEXMf5oRjhpwpaTbGi26vUkno2zto1XEP1Wt
3x32hWCOXwtFOPCjNhpMziCS1p4GhkfOttPYPOQyUj9hvhXLaK1OP+nRIV/bXw7I/Phhs62rwLGs
ixDusC8ihOABuBK1VZBjtxoUTqGqrh4hwglDxBiC60JWdjW6CJWZl3aUR6BOslUchD8MQ71OGg+i
8SEcnuq8d33ttkFewQdF2aKqoI36ro0Ee+wDF9a7I9aK7fsqMCl/X6UmoseN6zfR3od1LUNBV+vN
wCpls3Pz4LX7wHhL6sd4RDZ7VlTV0unp+y186sj5sIGXH4uQ9lInSynafdrTmD2b1rlP5FSq8DHA
4tRsW79XrJAAELE1ix6hgwZsdK24tZNumgiy5lqvXPOud2fBQsE1/+3aaT6z/88Xaizq+EllzOUN
xLeyqxocExK6cnumO/hnhrBMBD4GWeRDptiHlpQRpPKZhoi1mw0ahAVQ8MhK6CF2as1Oam5V0jLJ
jzdp9WMwEIHlrsaGdpBl1zjnfX6qlqM2gNoJ/AJ+zLJL0nd9P5Q1PynR3oX6SsexMIo2aYq4dXzB
YMCNit+eus85IJvwzHqo86J+WY8PwReL3pa6lGhWErvBIG+bSbIbs7xMFESwyhFPMmwnmBgNIt9I
GuAlULlik7miEKxafVz3Eq7G0Hk6S92I/nSZheB4uW4V8HxZ227xLrSNMthlWeWkJSC0IdxXve6G
hsTxY61xaV43quGkKBYMw0uxVQUV+jF5DdKoidpspK5wovAon4XVn/qYmDMx57SQPUaY9fP93Utl
GOdNBSkoR1FeY7zRntnNZyIsP9ccIWMucCIoiEMUycj/X74/EOYcY/nqNEiD86xRwgNj8QyJJPdZ
4JEg6Dl2iYJpJ3pBZpefeZAT8wPg+X/HWUosKVpg5gCK54YwOpiqoz7P3o4waTUn3XdbeFZ4vu+a
SwZiItjUi+LY/GgvGppv/z5QhF/Cw/JrLBCPS7/VFpk4iK5MMhQJH8nwOavzbQgUbtTPpHenn/lD
pGXyFenjEGDI4I770fHzDXdjiA3v5o8l4EuBs6KFS7q5zR7qV/2iWXk2V8Evj6vgHInl5InFKAMF
ZqSDtS9TZVmvayyQ8pgJlQftY+MftAtMw91qy/D36F1ND5ojb7ON9fb99jqVgJLbUjtaMy8VJMvn
b6TWklKKAwLrPyySl981LUPhloxw7G3cfH4jYOKK9rhtRVtP7XO4B1U78QUhLmnCYOYHwByc//2H
HFstSFD1HoUfyWpWptJsTQ3VQ+9Jt65NvdoI5T1gLDv2r1qpRiUJRDFy2JJR21oRbua8yFMtZ4hE
J2yyfRhnTkxBVSSyUyBhLrUCGUq9J1EEPPUgScPKFzp7anEJqfGFlQu6B/XB85ID7oozkB3iEsrX
+BfVsr8XRG/jFf4Kc1zG0j8VLbtv+gFNcMWOmo06euiRl4+ynF8PXb7vCh0ln8IeukOPGtVsmqaO
E1qDykakCpNqbRdEv4zwVW3J7jyMm6Umtw1EhxhmoWVUuhU6KbQc7dworwZvb6TeXhXr1aBHxzIR
fgy5f6loqWsJrWOp3m+RFlMUy+tcxrDFr268aoTzW+pbSYpxQKl2wQgAV0GxcwqNZ6iD15lYvjWM
S5ggNPdaLL9PvfW7Fiww2DxyUrYHrx5Q5wWp4RvFVZIov4MxebfKbFUEhmuG4UFi7WTzWs0xEMph
wlHQetHvSs3xfVEZ40jOyD/uhtLpDN22tJQq/JANb5P/ovXIsU8o4Jjk03xo2McC0DfdQjg0GhD3
Jl/5kPSjulmR3aN6U2LfG9qKcu1LVz0kAbOudqbFhCFtj6JJwVdMO6PmDjeKy0COkG988OFkKgrd
eu9hkgsnUUM30H6MaJt7wWuIw3nvaxAllOsYFG6uNasMJyQ1vrYKsA/Su972u7417SbvkUyK7KBA
Bd3HbpcE1RT0a0FlWKxfqL2K4gy5cIcSBDb3twVyqFNu3eSp+ZaSOFYxRbh04aMmFYakUrGC8jf9
s+G90p9kPJuk1F83zW81YlLTJ7/CmJeCsMFlyvYDwdFb1ygQHT25ZgOZ5q0fiZswA1M5SSgNSdNG
L+GhDRdqXjh9WLqxiJZSk+w7zVtH86LhHLPV0+kybbuLGnQ9c3ZbHtQVznuYInFTqyLIcYkm3+8p
pa/W7HsS76a9HaWDp44wY+5E9nIzQoSkoAnNyq252w2aPYWs7xJKCn9CQz+4V8pbJe22iMdSGfwc
ZzeRyF+ZwUVsFohdAS+iERlXmPiEaCJgahxZTqltYiVDj0lys/4ZrQs7Hg4DHuazeUKNyr2VNhtZ
1+1s7Fdi1SOT3oG5hr2MQVdcdY4Qz1Spt4g7yjceVONopIdoFJ2oJ0jR7jyv349jtBqs/0Xdee7G
kbzr/VYW/uTzodadA2Ab+M/05GEaBon80qAoqXOO1Rdxbso35l9Lq7PiLFf0GjDgA0gQJYrTqbrq
red9AiED0Y0mcZJ+mHVYyD3WiJ0WOVbA1qgt9NxFsHXZ+rZXT9Y2qG+L0T+EU7UiSGuNOGlB0NME
M3uAQmNzH+MXFc1r5MJiir6mbB8K5gi7hjSCB94kiS92II1hVGGd9LC4Efhk18nXCUQkx0ovBIwr
G9srLfc0W8UFUEockpz79rnVKgy49mr1JcXbr7dzz+qY5XQsk559+hjTC7XS6kDiDM4tBLgYA55w
llhm0NhN/8XGP8O+q+vLIDCBSZlP7QfFJhyetoshR9BR38uBFib2sXDyFVqENULVMnsZ9PAi7PtF
ENULkZ1QtrD56nh1Pyj5oRyIqFVPSvFYasfY6A56SYZM5Oy09iPNAmy1+oWUD4m8ncIX0R2t/lZa
5SoZRi/CP3FiVY37O9QBS03faPYj7k08fSTT4EwonybsPzJzOxrAWuaViliULiniE4pgAk+CIF41
qUTBc0WMl+eW5dpSHkWYQdWPFomR71qo3RmMJec61J0lpmJk6jDQpxdfFA+1Ui5cCDp2oa20Njpg
numNdnjVCEjSjLmu+NogWfc1hoCZ7mmI3IfR7RBTzVEsQuj+qEXdJsSza0xIhTY+1+3XsPWPPSky
k528U4G90bojfl2jheVQsNLzOUObajeJJhiyKc3q3jOW2SrZBxtJLnFx1b23C3yjqnx1rLPKp6Uv
XncZx2K7ay2ibbp2vPCDWW26R7wI1/WmITwJqHLz62rjDSiIJZ6GFl0SWjL2WTGbxJoSowhicKbN
UumxiwsNSue7UE3eucK3LvCnIzlnuCyxZ2OTz0eykv3EEmvrd2iGfn01bz4xxQJwV2wKc/c8JJXI
Js0MB5lAEcmipb51L1+mZXHXXb9vh/nmsUhEVimKsV7RzptzgdX3nZNHqTcbj/W7akkzcIUP56q+
eO8pvQHt6z8f6qwki8MRwVDJoQC4sK/JIQSeSmF4acJ6Jd4pwr/1Js42OGDjCiPfMWCYa2eARGRZ
bYS5MIjHCi6YuW427bZ76Ve0VjEt3mLB9/1F+0fql6vyS37L5PClvXgu//v8oy9FKesoCNv/+fqv
6DD++GTvuX1+9RccPKNW3nRfann60nQpP/pdwjH/z//Tb/6GEoVPuZPll//xX16Kbu7UnL5QGOSv
xCizduTvdS33t4ha6iDKf9s1KbKW5i8/+0PIYvxuzg1exquDZdYrIYv5+5yHbiPgt3AwwoPqTyGL
87uh6i4ZMejrTYh0vLc/hCz279bMI2b/YNjUppb+T4QsrzcDpglJB1qmTucMn3fO5qxvJhj4Q5Br
Pm2Pfq1hUgpTZvXTjbn+PrB+Fqq8Htx/PcSMj/2032C7icBu4BBjaFw4BYI+EBj8yXs0fFE4vGP3
8xpt+3E0i50dt8ZFj/D6aK3ok6BVFN+rIYnm+VVhZMeikN4sPSviO1F0u19f3tl+7vsR2c6ohgV1
mPTbsynWNYu6Uibpe05PYBMc1/RQYGGfqIpX+XJT4cEe6f2hkAFNU8yBMnnZSmMrA30732zZ58ua
UDxFWLe/PrO3bgXsAgUQw5yRef31rVBjooyKafS9IhQn4qW3IQFZidodgvlZ1859kI7v4F5noNsf
N+OnY57NZLh0ShSV9MuSsF9NJiLTFFaOSVnplfm0KemujDkKYdL/BHWxObrv2IK9NaB/vuh5mfpp
tLUOkvwalJ7WXryMlXBPW/Sdle5sAv1+kbP6jFfHdnTrfIzFSM8LByM1z/GL60nJn3LHQLkY7pP4
0u3lzsqMi97qDg3ortsWbKaWk52/s7KfqSa+nwVGDyrhRVCr9fNXtzaIokhwb/Os/qkdJi8ZJSS/
zJNNuk1yF9vfcCeChQwwHDBdBkDndfKhypz7sGmvfj3U9NdtoD9OxoCi79oYGtrnIDNFnxPofeZ7
+nDIaUKmY0bmI/ZABRYoVk93dUCtHyxUxbnPy8krIGMopKlqaORcO0dMOmK1Pl462CM48G86UqRz
CHeByVPknVXi9NiVLZmS2CD309oQyx7LX8yYVmhHvF9fzRmv5MfV8IRBxWaY5mwSqeoyt4yw8L3W
mDxmb4ruGM9kzP01jH6rflOGhZdgKzv53co1zAuNt0u6j+QMf186XwkPf54858njz7X6+5nAL9bp
aEOiRwH0ejhnvs0LPOQ+oU6eMsp1NMiNW2fXZdGv9JiITy1C//Tryz8Dr38cFGdEm2BylqGzRUGn
feWDjPASK3exlXmmw7s8RPsqx/lpGtYZe6sk/KhW8ZLqch/3BubXiKUTDIKZ0eIiXLlSHDXpHrsI
c+kO3zJe/olsV4Ev9mgHN1YyrHz3qpguUeaTpWzdYqq9Udg2OTHWIkW6dcvqqgwmz2KLNzCsEe0v
epdqbCL1T7mT5nvOKeyP37rZNn1nw0bKppy/11PoOIlobTKj/WSrGplXuvspzbaO/qSBMaVZu+vx
a258L/UtGHhy2ZKcTFG6ymW3jkY4o0W/lgAGbfLcYTHtkjAc63PsZ/Q4jqj60RaXUJGG8apiYI9I
P0rZrw3fXE6Ve7TVfu3HAxTdDF+dfo3pN3O2taWcPkkAjr6m0Z+IlZ10y5SWJrEpC81Ot6PWr0Z9
8oKG4ObMxDO5X803XIniZRN3S4gqS763GGYzIjvBUgHuQTOsxsrc1i2b12JdOGIbugNpe+LSAotY
4LbQB8Ol4oxb6zG4q8PyIDU6VbayU1AruiH5obG1GKW+N10mn1i7sPTukPTxMgmyo2v3K5+3oYi4
DF1uRidYzaeGG9GyGwL0sLzPMoBQe2QR38dtiCWG11rpYyXbg15PGzLqdoMu1k0zbqrIIoY63k+j
thc+0SUOOYHymhJ3O995MJNFoaeeDIY1PY39WAer1JSepvfrqjX2go9iUlq4Wu31yYWpahdOIDeQ
CjcOjhgtrudFk26GLLjD6PqZBWw14nqlCKwhynq8RP9+SAznIVMjjOzbK7sJTv5lUBh3VdmsM8ue
LZX3TdljsRve1Hl6HWBWA04GaAj5K6CrE7RXjiN2FvOVNaINsK8dQm9ZnjcFTtVpScSvom994WJ+
fg9dcAvh9QFYB2MQzlu6K4v6CepjF7MFMfWLpHYWPXPkPF8W1teQpzsvQvMTr9IrSknC2FdG9SRN
/y4N623pYhiTx/Mw2IQJBuiBgb8LJ1d3azVlPp7GbbzILDqsMEpi5U6JeBWZiIFmM2qZ7iCG4ZBG
Yl3n4jgfruinTTA1Vy6fZoc+oBFCErclkPI2CchPtPPr+WC2KTdT2q9Sq12zGVjRu943LAaJHy0d
zGJQ7O8idx7GR5S3u1FMu7DHIL2DN90tRUFEbhzhzT9ucs09Epu7LccWpHPczHOyICUi8c0DgJWT
hgBYwaqK0e9AnjG68JQ2A1qdDF+4YDMNptd9zZphPYjkJoxXcwiAr1KIZQIEr18n/SYXt/O/mD3P
m0cyNt1Od7FHxaLcNK37BqnQ2MKx64V9yAa28CkaIUrZOCu4gmIxn1IJMzfD8yFTm12D7kthNcwZ
nOOEuWTLAO2nLd4clsmpQkIKpm8/peMYpELYUXgWEw8x7cnzlBKHIBezWJLdB8zpda4/XspgBIKf
D5R68x11GGOFIT1dwlasMvA9aq0A0UnKcknSfcbvklhmw5KbHLpBkgzLWvNXgxIvVbyCipn5IDg5
fncNyzGfF3JhkQW2xtKdmtNG9NBhjWFFmNAWT4xlEIs1NsAbg2CgPrSdReMGc9Q1nKTNqNj7OvjK
bmif0LEfSGgcxnAzD+bWivYmk9GQZde1oq2JGKo4kzRkldWCWwt5ggGcSc9ia2l3jtqRjxrvTZUg
LJ7uXENgU7JU6+iRwIaFAbc7wsLZ8Okn5Is+y7YDke9tIjcanyxwgqvNx1+vjW8tERhAOaY1p93i
JPB6PZ4A+1On1TB0c+or22kJNRo3nam9swSfGX5+X4IR9hvEhAJPwbR+fZzYN9KyclzXqzJzn8Uh
mjjgQwsEPi2u57mNFgR4jrmMZLbtNempNXmIYHsVo6KA2kTp6fP6Tc20cUd/1Ss8ONP/oPfJU6De
tcBtfllf+UwsTvvBHtOjr5gEmL9bSr1VwNBUpNFG3Cjk7bNNSKvHYZ75jusFUfzoD1cmnlQY4CzV
0b2jjrhIyHcYTGMba/p+5E94b+sgf1QtqDm6dmGYvPixsXWg/bB/e6e6erPQcwl7/VZEq9a3Suin
3YJmpkOqp5brQU85pSTXNjCNjHz6NLbTps3g/bjdiubp0naIEhmq58iGiWQb25ye2P/FyPrpVM5u
1NhnImtsTsXUx0u7CmiFFOVz3Nh3vz7OWQ/229DCIMPANAIXB0bY2RDu04pol1aH5Tykj6ViXFiE
0Ra1sfXVHHpwwr1mg4a63bal1zGjZVO3TLT+IOsrwxXredlw/XonFHKJ4BAFkDiqfp11TBFh9852
/q1dDrXYTI4Hv+SLs9tiBbJO8fNyva7glZY92b+T1wgWmHueHDkkUIpNmnkM/z7N4NgwVqbkZp4U
M+qNX9+7+dacVeOE8qnAqaZB/ta3nvJPw0XENmnEo+J6mfqEi9mqULrDvIuJqHjT/D1k4Y39O94n
Ou4iOKHwxdmDEqVhF0laYeMR77JOpymqebFP904jS6akrGnfsSrUlZmW8pcLZFpx4INxleeYZ2rV
Y9ZGHLI0qEhYFGHRLZ0ad8tkRSN9GafGxeBTgVYCmjPpzoAaEeaXnUZucWnu/SHZzkOmSVJIDEZl
7qU+rKTB8JgQu8uUuiY9Dm6I1Tqd/rDdJRBbR8XHxnJcl4Wy6TJEskO/GqpiOeE4wI9nxEhTcm1q
4qwdKzv2lruZPkGk8cpM3I5JuIqr5kqVMU5dUNoS/cIJzX1L0yoKsAttMPbHscmo45sMZy27N7da
oZCemOxquztgrMRsGZ6Yf5S0OtbpsnA7L6lojePYNlLPx+GqLfVty9roFOZCd7rVwEFn/GJe0Od3
Yq7AO/4tb7rDPMORg7Hr8+BC6M0C9ojatVc0r1c9ewA5GXtVmTYOO7n5zetclmG42oKaSpTh0sKQ
yE2N7Vzzsu6RVzLXzMqUHgNDeAJr43ymy4XJ1553VQfGMbrxJD5hkXNVUSZhxLQyo2lO/llbJZsG
TGpVtV/N9bNKzImvEH/Y0xtLtz5FfKiIk5PAIVSDTTvQgSeCpbW1vaG1B4ts8jI+zMuNrFEGaE9R
5Z9Sg9yaBTulQ+NCrlK43YV7RFVx9HvnqMekqYwXY5N66dSv27hYqF2w8SkuUiChEkRMQQ4QNXcS
uzvgtKVkFZsrRR865FxDh/2zSG4tUs8C9igV2yW7IPuldY/SNhZpHe4HvV3OT6JvK0jwwcmV4zJI
12XJboEPiKZunWd0N7ul7t6aHRDBqF8MzZNupluTjWdmBxs3YyuRhJuRxxH2n+KhXGfOXd2zskbQ
L112FUq0jKh7tER6qd3sM+vFyp/4FVNoYZe3gV1PCjqtwVZuujT1VGJ5ZlNMaioDkmolNxHzFXkA
L3UXUsDrF40YPTew77FoOPouG4lcXs6nieJ2aSQUQTHDiOcXuPgaThSgNeJEa7w0s6vGutO7Attl
tnjNE9awy2rIrmcc1fEpfM1ho5b6fsj6XSnDvS7NxYxdhFFyM8kIqg2wDJBLYZJwAAwzo71mO/dp
LvI+XNWKuRVw3gM+qqtoXEfCjxaGTB6p+41x3QjpzWDhPG6tUW4C5uB+QN3JOzcXIJnb7KSdHCXV
hqFk28oagEXancUK0vq8Ps5sFTZtIocaYyAUS3QrKwOfDewDRnX0C7nNcCz0iAfE9kitKbSHOxle
Tkp7/es5/K/oHTYqc3qFbjuu5rJhfV1auQiTOu4PO61A3M67lswY0QZ2h4mNwDzU5nojSoJbmw5v
ZMhN45t0sd3Tr8/jdWeOZZjTmEVfgO5zJ0Y5Q0oLpVJqRR9djw7kqmGv4wfGgsgO9iPtO2UO9Pbz
eX1GKmmnagqWdg6z++trVjHPzHMRkO5lxnsxudD3ZYuhUhOeMrlIgco7rXqeEbXGSG4QRq8qFplQ
l5eh+Dyw8ezM9qqqwpMsnLukZ+bS8fZx78aOCSYc1lUKtDMOn2ajXukSxWQhv1Cd4TBO8Pg5XNbd
60X8JHta8sISxziJ9oNsdiZxdoUkA9lRWMznBwBwUJa8XJG5VSUbQggdjkaOuoV5PWjxZDmkejly
Y0v674PhLwr0Xr7fHVw2HIWtXxQJkARQRGNHJ/Yop4bXM6uHS9eaNloO0l7QKg9b/Aga5clNbGID
b0UotkVKhkQUWviW2lh7hsGH2JlClKcQMFV5ObRM0FHWH0rrOCbJJcLjW20CfMmZ26fsaNTWRTKk
d42JXWd0I7DPaUmaWThU32arvlg6mpKY90WQ8ZPtW0yvtRxYQ/NPI1zteQc3lk9KAgVjECsWHvhT
Yo/994xupOxMI9W5bfviSctCZuxwb8XT1mJClwrOnkb7SdThF4lpKfSVOXrvthXu3rHApJhABBAd
jpQns22eM0q5csi2ovdvC5jvqo4PZFCJY5YEH1q9X0UuQEKyjUOIPkOF9KvqV8xO++EBBvl6iOK9
78zOln62MFnhZzhBywlBAPvSOY8ZuGuC4FS1ypo1aHa9KFrnKDT3NuE0wKxvVL9dzytapbBHrKs1
USVQjUwgVnc1v4UNvtZ6bmxHlR0wI00CeuFGu3Ui+ATBY2eysJThvoScn9TBaV5B7NK+V9Hc2i3+
YGl+DOGLtIm6NErhfTuUG2+DrN5FubFPgRztFmylSrfzWuKGmZeYo+fDcLKaFBYmG/S5CJDiZsZA
LNt98Ac25QmX36RHe/isEGSXxBE+CKyXYjplg/NJ8PKmef+pC8TDwq3gXg2GdVeI9JgXyTJwvvrY
JefusHF9Y9uUjC3DBzuxB09G9y2kdz+FAO9Ib94i1+Zd6hi3sXJU2+AqqrtLPU1vvmFHbrYPG7RJ
1D0sT/OGz6zrq1JpPxkAF+HQ3RsWuZF59NGKqHtCvJsyN3uOEDZZGgwhmd60rf2AK+9SjNG20ZwT
coPHgTzZaPAfJU6Q3Eb7znKya6PFltga1r1zOeNLMzYwMIj9xvk82mAGM3zEcq6NwVJgroh358pK
0ckXcL6GAVNKptcCfLRkXSRapFD1vds9WZG7mndXsriqRfspKuMbI/H3ekaqK6X0/L/oGO7nXT24
57FpNDwlrfoieJnLlKiqnx21vqo78eAYI6WLug+za6TqwAKk2mkYcki1X874eJDnz5NWr+NMJ33S
pHo1wv28eYun4Z0N3BtzrIN3EP3c2YHwL31AsoYloXoKpD13oDAmSJDyaMZEGyM/znDSr9ePM2+X
eQHRaDmyIyQEWKUXddZ3VCIrHPU2J0Mu5v3VEshdAS69AUnWc2El1vN7axVbOBPvrCfqX9cuooFx
R1XZ2c+U4bP+iMSw0bKMAVYVopZJwiID6AF92M4oDr5pG1BSdKnJk648h2Z8ZFd5jMJsGyEnmZGi
gLH77W78I4rBRfRSF03xtX3NJ/jGEfiTbHBXZPz65X/52w96RVv4/4SnMLfa/p6nsCjy56j+8oqd
MP/ED3aC8ztOmOibkM0i6f9G/f5hswkFAZYBO+65C4a6iwLlh82m9rsObWS2nVRp2H0Lkv3BTtB+
VzQDiRXMBLjtBAT8E3YCcfOvChdUZXB8sH9F3Atz4q+C/NIwRC1M5MxQyWCs1WVFsiJNOKTJzN/D
QeIPitPWSA4PyUGYb0J17Kx44Tj6bWWHoIFw7EbEQ22N+VD/XIS0TIJoEQbhscM03WnLhT04nmW8
zBOpSlRrFEUfk3gk59RYRg3g92Dua21a1zrhns14M1jiHvXmqS0Q2LG6lAGNiZKU5Ezz/PEwOTAF
O2jOWIdP1bNRRTuEXCSfmuifBKXzxg3jpZ0gWjXDYJmF5X1RY/sypQq8u3r6CiS46PT0a11YJA7L
sd83ho+9Qhnv0xGxorjVW86si5ANEQ2MGVlsjQu8tze9Nqxz4t614L7NKVaS5DCo2nJQ6rXkmlRo
0cRghpGDiVUOcbBitymNm95t1kV8EXXdXT/5j5H0j06uXvsKuZIyo0v1PGKuPUPFZT5AINYr2F1m
uWzzmywPj5X+UOoAY+Mia9QXc1Auhxz2b6lqXyezfNBEhPdWxn13ne6qdHhU0FGuczJGwwF3cbbg
hU6MUZXknjsYlwQ+biajdVbxkKy6ycb1kw1Ceme4+U0UoFyftGMRwSfocC8niGKtj9FHW8sQG2o2
zMjHKG4/YKC8SQvUiJWK/FH/2oEBOHTcnMDaFPKjb0GCK2ps27T9mLh7Fn3PQX3QDXIVOWKp1HCt
68ymLe3goN8oxF6WyyLrFvqIOaEjNlikn+Y9I+6P605M6NX6g6gaCNIQnrUaWvVw5QaUFBlt0yTd
GB3NwkqeQtPyYgfoA1Z2MNJh1HVCbhz2dZpXjtEx6f3rJrl38LoORXGwynQfY6QcJ8nXzgGXCXju
SOyxogeFV8W1TUJjl1YvZahc1xn6Op93JVZY9od6M4jo6OCFswwrZd/Vt02pfJR1jwd+2l1aJakH
iZNeQnPaGoO6M8fwIAN54wflxhw1JFLjXaGW8FLHyYLWghZJ6JQTXC26G0ZZJL8Ch6mrdDIdPJbz
0xDIZeRfkqyxmGb+94R8Y4hXhAY/q273MXF4QEMCbKKk6ZXVSwqpTVn6B9E8OSkqSR1tofgYkyc7
YULQafmd7sZf/Dy8SqYGf/lK++xA2E3GcNfJ5knW1AfD2HwMI7J/4ONHCAXsj0bE1OAW1kcrta7t
kIcWOO4HP0ZCEowkb4imwtVNLSGlZNmtmWl3tp++szibb01bszEALXuVpfIMugsGVS/sscbXTXv0
o3aTRhUNqo8/zeRvEKvemhu1mcYHLcDlizNotFD7GqcNDhJmDM45cmJ4+PURzrDi79PvzB5Fim0z
5Z+3ISbirhurR2hv2tpNbIkLEr8vKfqP8eRsC9NdpVVy24TurgYgwk/fPdWk77mtyxPIk2c7N4KF
jURvYaMGjlKTYsT9bCIAIqGs2Odp+VWne/7/qhT4z8ZJnJdAtDkY9hEEqKJbmh/536/9/+vf0y+/
ff7yW/r82+Vz/9w0X377b3989fwHbfG3/wrSVnbtl8+/Pddfnn+7v/2X2P5rd7f7t58rhjeP+0cF
YUNinB3ygRcgQkElBMX+o4KYvwXAYvBtnLh0yos/K4jv/EZcdiALzWbcXMiPCsL5HeIj/t4gNFB9
YWf/owrim5zpT0j7+6kzcGeXbqyyvt2ynwlhatNPARWsv3Ltq1FftpgmDR7OD+4mdhfkmlub8pq3
M94QDo2oYG9dRg8iRQG9tLfFUkAyVo+ErEcr4G9IOEj1gAxoswaXEO4P4wur/K3erNxgIxbZKtq2
3sQaja+Muq1dfDBiNCvthxzBBDisv5sh4A6AAnGRIGfx3gr3SnJtJS30d1x2n23/JlmphKj7DwK7
lCZ+iFxcJ4hCwF9QGSlL3K9TdOeHh8lYyxBocY3ENVznctvKbVU9JfV2WoawroDHh89DTm7aYUBZ
vCGqnKagjc+k9Hpl6dbIApYlmQrWtkGnTaR4s5nsmxZLaoJh0ITz7s45BMpWpDvS6KfkUI87Mpk+
186RJFBKsfQUvFjqSr2Yv146WFPcdJ7i5TdAAVq/Lp/8k7VO1oOy0E6TdqjW9dKGqkHw0YDv0KVy
mSTL5lZB7RatC0z3evODcyrvq6taO7CXl7t6SRrCThTrtPes6FHCfRguylNG5sLS9YpVVXrdju1n
doH3/6EgCQYVEf2h21w8FDHROjdS0NhemPdBtyAXcaDp2G6N7fCpvkCMW14UHyBQsTF2H5HH9toa
8PteXI+PtlgM2UJ8Lr/QusTafSTj+g6AYk+1crAuJAY/mFwNw+es3Bf1BseKiXuoewKpkn5V+MuB
Sy25H+4jrXTzc/G9L/aP9jv/2aavmWH/97PVv+pgJmbnzz/PPPOP/DHRmPrvs9/YTLhEvoimm/3u
j4lGh2MNExIIDWb0q0QAoam/k+MB0KtB5P82Df3HTCNMJigTbj9sYdMh0piP/EEo/2P5/VUmwOs1
nwNBpoeqrZ0BuUmWxI2lg1jn6oSCIwdrNIh9T6roYA9Z+57h3OtV/8/DnO259czWJQF3oCNBXj5r
itkeldEe3vNH+Zur+NYZ/Km1OeVOa5adSp8iNIzkURWGHEBkgzAfHgKQFPO9XuprDOHHdXDXX0PR
JexspyroIY2m1nfEEYH8zr0281omskQvpulR8w5g8TfHOodIzKxSRREbwU6MokZzJ0H6Q8cuV8y3
1gfIe+KdDurbd4/F8PVFtXaomSKpw530QVyn3G7WLG76piQtbPfTW/FG1XfGN/9x4yD9vD5G1MfS
EEqR7JwGNzl7LYXdf546/FbYkRgOwPZEbpK76kKjuMu4ifVDk4SDOi0KJ40rWmZVbvob1y2npSlK
R0vQF8M5WmfF1EZEtEj1fugGJsfA6fT3+vhzh+HPZfjHWdPKfn3WepilQ2Rq9TZ3rfZDPyYdXyGr
FGEULkx78DdNWT1lqhho10piTG1QrcU7t+ztg+Pr9/rgtkvjt5q6YCulaCmR/fg6bKbKS13kz7VN
qlDdB8ZeCexonRuFda0XZfterObbg4/p4fXBA13J1Fi2wTboZkOjQcdHOsvrmz5QMjanpEH9+iq/
1ftv3OJvFIqfXt2ibCY0wjRTesfJ/Gv0kFqA756ILBx3VDCDeDG0kd8DuXYNe/5ch4N2bHxFI0bV
GlTMmheVIdTwNk4mM1/XILpDTgkQm2G+NvpMIygns9thjgwbrdzSL/J6jOqPjhJOfQQLrlIHH3PZ
ga3bzpV1NgA/x9mI1c+ojUP64EzuiN4IUolAzV06sVJF0BoTt0wseubjEJGlGjuyyy54Y/QN4SNK
UV1XleuX79kMvz1/Kg4g2M91oI8xRafWgbk1mwZIxkiMK4bC+M44N9QZdv3rU0Dt8/rzY975vC1k
uUsAwqurzpjCPNlhxBXlzU6p9Iacj6maGvU6MrTGuOYFEAqy2GjM2OwHk2ZgZWTqpV98SlwF/yaU
4X2SehCEo5HUOz/x+3Sd5vEYZLj/2GGsrXSarHg62b3tTvdKpHXlVyXQCo0IMdQ+6SJr+csdEEtg
uhu845Kow0t9bIkyxK88TpQd3V8z/uyj3lUu0qSfyA10p2zo1iJy427CJYSW5LBwfGFG5TVkzRas
SZ+6hoibMquDYuvTPwig4aZJeBqbRq0pM10Ft6NVnfSVbtFHrwj1WtpK3Et9YapI8+ECiK4dwKOa
oR79mxKHSi18Em7d6PaHRA8NOitDrJIil+k0FyJrnXdDZKGiHR2tuAxwOsL5tddxqbiuq6AzFchx
hu1XR0EHSyk97HH75sI14AVdTrXRN9u26NhuLC1ngCBiWGJaTNy+zzNZXU+R76A0Vn0xHd2o8UJb
DveFbxGu6KuhcyjLLIYNElFR9LeVzMmz9LB4qOpxmdVV5A8XndMbenlgyPN2nUZ7tPX+urLL0bxq
s1QCxrRKLd1ypWmlD1ziprDJ823bdqnLDFyOWFnS8Etz80bPbRdkSKRBMDTHym8F/KYsb0R34Sh1
TpfFJcOvewla3QoRQeI1M8V7oo8HnLcAUmUeHfoi7UQNAZq14ogevs2vpqTOYoyQuzy7I+k9mKqb
sYhKqUIkbYjgQOdmhCrP36oz/Gi4I2OPateJsuGLrmcSIkcmiPDD28AIbPMB+X8IpSVBoB7S68VM
BYhv6tPW1TDY0VN7rVRm6JYkzvQ56uYscWDGLLShSuJN2ZtJ0N1adaVn5o2LDXcg5MrMegNPtEU6
1ahqiCwMAwdYQWZO4jc7o6lHVwVGKZqk2KSN2rvJhRZ0FUr0qRalLk9Bp6JwR3k9TvVXrS4Ewu2Q
YNwqu46tOkrDraYKvXewrLBDO/vct2kKVx4TaTv8KroxxBNsEraN4XA2DHW7aYmCG6HzOEaqJcUq
Cghl+5AVGuOfPrdkAjyAdjniKLARMD6XosP3clFGDknxt8QgxsZ1lZeFUNdxxSRy6t2grV9S28lU
lfg3dsEQlLWkksdqDHlfPLepgKcZpbS7ILjw2hUlHP3UnuQha1nONOwtomogMNn2k3qtJoVJuo8u
6a63W6UF3Ap2YRRkrHRYmykqHKleELlWR6WOfyDSQoRAi8JyQxgQSsGC326FP7m1ttASUubKlakm
lhIRlRCKUn2M9UCkyj6aikj/XMdySPzrKqoYAisMMJ2xWyF2s0mArInsxvdTWMSA1juZgscn69aP
a3lbG2NNqTc2kod+o6f1mIwFLhWZNuc8BF09+KeJvriAB97laReTkdDohdSPTWnPTAJtoj/hQE2B
X3WhxEldq5cB9gnUdKxignP34eUGM3shbgLcCbiNI677k2uk6zFt4+QSTZgDyuwnemWmX+cEU4lV
XGz64R0GjnqOXWg0SWjSqWbm+hVQhykcz09EGVtrNBv6pADgJghnuTWFzPFBKIioKMAl+6D0VUI1
p1FSueqxYbV3aaDJHsONSHem/03deS03jiRt+4qwUbAFnNKJlNQyrVa7E8S0g/couKv/Hmhn/xUh
iozZsz82Yk9mRkWUycrKfA05p+UYWEbQPWxchKpjG79VIN5h5d5mGj7OKM2o2EYcYFKFVVQ3IgQx
AHUrDkp0EEdlWtQtq1GzIODEre0WAhmJqf6RcY7KK4Kl2xjrcADMSqlch4z0JMBuoDA7WpUZIdJA
p3xCQ8gw22DOeYa6+B3GYD9/DHVfIBjNiQ9pfldB2TZqVadNE1AAaGOODvX3wVXfDS6hvNh4Zpw2
NuE1CCIQ6rRRvBjsNs6Ez7L0J/6Gn5lknbsmyjIf6MaoFMqWsZFYJH1tPtTtcxL3XhtCLABFvk/G
OGOFkyawzEeppRDWVyOGCzjycRdwD64sK0Lg3HS8EYvmgSI7prq9EEkMHsDOGmfte4mNRbiPEinb
qq9EbP4Ommy4JwD5g7GpzCKsfxspHfFulVuxrV9XTqSTFAaDWCdtbIt2PfmtamBAyMrCY9RuvZb8
2JsAVUSrTPd46fvc7s0PrRp9aDhisNFu5ic6evSXpWOC16znNAYigB37HWImRt2GudywjiUeIMJo
ibyUIJxc/2VUbqDuMIwthm1klNoEsCIrIZt0SSMmuAF5XpXeavLiIn2ICtGUX5Rf12O30uw4RYQj
r3yUAPn/tHjWzTFkuFFTvJxWeeL0wdfez3v92e0l5xnDFeG236JmDPxPcVYlqCkFXpNbh5ayOUHA
ieLB9OgJGCJ1tyDIAPJS1fbijhaEllSo5PjtOD03dpnjL95WXT0z32Qy4TZrjaWfMbcCkXvcO4Hc
0vcN45BGfl2V8rMb2RU62p42xcXODP3M/9o448QWGkJetBt3smjSpb2P1JmTDFGyz/IsaJurboI9
jtZMbKEOkfiGiGhE1OHQ32ehji7Lmpma62u4RhSFucLRpwKnmRpulnwNQa7Kx8bJQ2ltrI4ehovU
ix2J6xGhC561deRE471FntvuzdAW43M65jmGo4XWuI8x/jJVss7TIvUehyz22oqcOXe4tjtHdL5A
IzqpURJK86rSP/nKk/4vPZe587FKbAfcKbsT4PiGIdvhQWWW19XbcZgm7wl1WSu1EMdwe5PymhZ6
FZt/EmEazvu41IDvNJPfPYHjMrrZFQgQy13ZJXH6awgghwWrkHRO1ABM4rb5VZV2rryHUgwZNbgq
C8LmgygG3cVAWbf9HDEtHHPUQ2aTW4VUIkvg1KumsHHU8UQ+aPeFm2RFvW7rUra/oXHa1u1oR4Nl
N+tyciZdAzWrUPl9rOJKNzbn3yyn38tUdY6TZTYDkgfhoO3llH4zDKO6y7sp35hpK76dH+G9dH+R
jtM1ieqoMePtmPrJZ+klrU81M66ezv/5dz7AXXwA0r9lnqgMNlYbxrT3rAkdo3DwBB7Sk2zrC7zq
94ahTP760YJHESbH3NKHKIJeXCdt8qUrKKFOhZXvzn/J6WeqmMtqr4cQ6YCk75iVB6/OxJ0rxnGX
c7T2ihvyUM6B+vw4C0T/35UAHR/O44Fi6WhV3w9MkxlhRGgMvutDRoqmL5lh0eqTZSz2Ja1t00YD
qTMQGNMUIqFjXD2qVI53kWVR5LANwrPmOhc+/+QMo7cwT8urx3NVqiG1y6IBEJzXWPREXFpNPf7J
vM7+c/7L5y335mXIEAvwZZ9HPvzsytnhJq7u6iRBUYkL967Up3GnvOa3Qv31g0xAYZ4f8J1vWtIU
nMLQW50/twsSa/yU1Z7xfcy6EgduZ/h4fojT1SgdjvTxvGlN0moQf+1dB4gdlc8E/bcR/S4tMrFK
aeRPPWm/lTNGPtND/llvkKW2cOHGrC+2/ZxYCLt+6KJS7NzK+hZMokMQykj353/gyfMPc2RxQHmh
6GGiMemZnBHWju3bcg1uy4q25wc4/eDHnXQxQmV3g647mr2zG80HYWrQZxeiJTBr6I9ZNV0izVbX
EUBnXLj9Gzf/FkbTTgwhAdb46LgpYknegPu4pbwdFwuxulDuFrKiuiCKcHojgMo6XiQD2Tutj3Nt
F1m40asQ4m5s985tkMvs6vw0nAwfdNgWs6BnGtdR4ds7n7rjNsEU60ppmU+u25tAgttLlmbvfIq7
2G+tRVow1g2ehn6Dzh+vNzdHTLV1PgLDL5ML0eBkEUcHon08YQ4QaYrspbfrrcr6VJZuf1ujrLoe
KFvswpIWXI8hLY8OraG7B2j4/CTOk/U2Qkh7EYNbKmBW6E3eTgRDjbhYrMXfzN6hd4STTb7KQfT5
65pX6uP58d7du4tiWCKcyOXKQroOcsa+L3IdtHb3V2LSUyQirSo3bNaOxoNsRMxjHVlOBprWlTep
AfyD/wZGapIH9BFDf1WCO0Ege8i3tpa5f/ma7/08/ztPR046P8fLUQcTKuCZcHbUrwOU+PTxqhgQ
v+6N0r4SeiD3dlQM1y5mrRdC5+mVcM3FxKDr0bV6JH3Ak275cYz0chtOhYTwNWkfstQc1p4eFZvz
n/fOblt2jhTEAJ+ChQP6SmMBZmY7XHm5NkpUNWVR1Lu6Rvohd4Pvut/VF07sQuDqPxcxMg/Hs2pl
/sA6ITttlnaJYrpbb5FCS7aW2zpXA4UpnIVUisNbCY7OQpndLoPHyu+bS0JUJ8vyurvk9DVAoq3B
N3hXU1d56ibjh8srZ5v6RfLYQOxZh0b+PbBw0zY00GBWmRYXkpB3oohYBMQunCiitCk3Yz3+MK1B
3zoUYZ959Fy6GE/fO2g7HU9uPEzGGBQOGHZJWf7ai8aWSiNpf3Nh05zeoVxjxwO0g9OaUTIwQG10
yWZMcm1j9NmEc40oUhTl4V/PT32cLs/v0nf2i5wRHq9TpKEsLC8qmbSsHso7wMg5zPjK2Yyy/yui
U7sJ6sKHUJJPgE1aHuIjLXhz0MLDhR9wer9IY3EolXQDd3AGZxeHVOZ8qevrRCbJTo+oHGjFgLhn
V1Pl8LTkihryuHWIb9fnB39nPY3FjRD7zZQrnSu0DtL6s9Yn5Ufk7YsLZ/F0gJMvQOtX2afQ3DDX
7M7ZyVS3b43UhNY/1J9tY0RHMjX1VSEbd5VQI/if4htoouO1dDXLoV4vvV3douKbina6rXqPjC0t
gLSkCaoXELr+p7lzli2XYuykwjXA2w0123FrNWAsd5A1wu7CcT4dQOHJH38NqMUqFa5ydl45PPlp
vZNQlSXKXxsbK3d8Yilaw4ii1xx39YUZPL1k0JKPx5SR0Qo7pq+hQ/L82gVBus9UTAKYO/rGsYtg
1zUYz/WJci9M4+mgBRDveMRcUYX0R8IlPavypqBpigWFO9509VBtz+/yd4ZYQgmhDQUO2apPiVW6
zzgp2bSYSv+7W4/uhVz09EFCU/H4KybaWA0FEb5CF+WzllGPhwswSO/CXjj99yFoH/991VejqXGK
dlVd9NeKKvYHqQHbPj9B+hxr3qZo9lLlDZhi1Q2aY+8wPIseI6G6DcI/YKwkliOhk/ygKJtuTAWt
C5m1fqtkOO5GRMLWY6xnz+d/xellspc9RqDyqW0PDfvddhC9sHhVILzk7CLVVZvzQ8zb+MR3zsKD
r4N9YlGbThA03BUZEjNpWCU3eutNnLAGrvuQOf/TpraX7zPkr7UyC3k3UNRyII3Gxr42yum2GDL9
QnA9fVO+QZoIWQi8Ph0QaEK1sxYc5X9Ki7u+DLwPlDK7PYKo1v78vL2TUltvyhtmRUkoZjFibch+
wzKv18lEB7GrCnczCiDbQRc8xnGKHKCafk+zd0HRGPamKeoeNVMd6xyLbsLQaDHhuIoQOOsUUOuM
InGHAML533k6ZKIueby+yNI1keYiWj0EcfPBRS9xWyjPufEaJ/gmnHzaDqodDq6TwF2UwtcvHKDT
W9daMlC532p8rynblHLKIN+7LeLrwUQqXxcXhjgdmYEtH3+am5QV5XteC1MizcfBjO+TxEPsrt7B
9iz38KITdJb1T+cn8iUDeHtSkPg8Hq7MBjfOJN0hQ/X5jaKDsuvU0GzgTZVrESp7gyT4uDY6Xt10
C7obCJjJtnKrGnFzbltbg5Ba6EF2JciGtw6yRHvNq7DtjFwTmkNdHoKi8y4chtPn2lqKSWBVUidD
YJPEecA3TWUZVPy8dPwmPC6vOAtVdClfPB0qcQE5nphmqHpUh2sfEv59b1HqHw0XKX8cAlInb/ZT
iwVO48HssBqYhTSRNeTAIlgJypj6C7fBO9vtRV/nVWI1iKR2Oj3zdpbZOqs6dqKD1cf1oxvR/ji/
AV6eKyc2gLH4zpA7oOhUSHxxYncdWIO2NbLapuzjcJbNtFppda9tWkXgAZaBw5KKzM3Q6OhFaAUm
10VTX/ot78z5Mk2dJi3uLdo4u9EWzlVFP3jTGLBmIWpYWyp0/kGWVnKwojQ6uKPn3EtmY1N2Hn3L
fMovvOxOz/ob4UDIiKihxEFwlRm+mq5jpUA1IC0HL6nX7e6v8xP/3ijzHLxaW24Ipx874e0a9FV3
urI+x34LAWQQzoXpnHOGtyuLqOXxCG0Az8wnndgF3BKYVyNkivISXaFL1awFifM/b3A0RI9HsKZ8
RKSH4FG4Tvs7t+uPLjwyFOHLL9YAOasdI8gzbZqvgcN+EE4pH85P3ukg+UY1dLIDY7L8gpzBcqot
7et6T+P0VtYpquRV3a3iugXHjUTo9vyA76zWMqGwVD+0PTfhDiq52hr22EHhJtgYvTZcSMlPX/Ro
Wy8mU7hoLprUet2p8z8Vsf2jyylGNrnpbmoMHXDjAHl0/nPeGWtZW69tLUxtQfpvdZF2o7J2vNZs
me40keMdqSvcrOymuCCv+s7TGyX34y/L+xQRDm+uEOWGCaHM9m949KAcp1H95G3S7m2lWxvh98FG
hADO4Wh8KUw9+Hn+a09nC+bSbFMfp0KfopJbQ+j6tg0GawVc4JOnx8m6A04BEmmdJ8NH3zfzw/kh
T19UYLOPP7kuezWME0PSSO23UyuLD7YD0qWv8fvWrOJSLv3eOItswQ+jPk7tBJiS3k2rWjbOx76A
qZCLoUOU0fpbBP1dJdfT+x+lj+Pv0Sevt/NyRGOwksEO/AdHDynIq8BJ0wth951PWV52rZKxPkRU
EWZsAsacYXGgL19deW0SXHcK8ub5pTkdFqHkHn9KCj67RO02QfcqGR76MPK/m3EkLh3jd/788mjp
cafsuqqjrbDK8dBao3ZN4INp+D/9+peX3atroyvTbgwRJNj6ceb9AWJj3EcSI8jzf/2dZX45wa/+
OmokuuHnSm4jcDwIMgQC/41BogU9xruXIf4R9+Ndijr78b9c9//fGCJz9/V9hsg6jNLfr9kh87/+
HyK7g2A+Nh5UtDBHhgPC3vybHQJT5F8WKgU4XDvIZOs2/9XfRHZNl//in5hIAJr8K7hKvCKHOP/i
350ZYwbeIC/stX9ADjm+bmcaG0RNG8stVzpSItt9fHRkHBgAYaTaR2PofAmVXwL9TUQ+rcB/8hiI
QvtzEWZgDdu8hsL9ap4e/p2xvFaRPt6UzqxVDlfftjC/lTqMumW2McTghoB6HXzPbA6JHxporAXW
kx428ur8UIuMZh7LhM/nzoaLSFO8+dLGVqZdTi20rL4I7Ts/9MOHSbdoETW+QxtJjE78qbCEoa5j
v7BH9EQrS61K3Kzrfx+Ud0Pu8R0NlBGrbFYQ0clZrN14U9UyMFfOlJgOmpFptDLwg0qNCQVUzwqv
wN4oOuIyuHRXz5P536RxHlXieQ/XiIoDK70s15VW3gvqJs7BcRNcjXJX+ehzzaTvfDCL5j6wZXc7
AjC8Ayyt9nZVNZ8gy3qfDZ6FH3pRgQ38Z2tCk0AyEQYLb5o26exi96Et1IHgyUCQdCSy2eTRzRuc
5KrqUJceI9Rzu7TG5cvTeZl1uFAaIFkez/8ITtnRtMy/wWH/I1dv0eFcmgwCz3SisDSDA8AKZP7M
CY59W44DGLDeriCG05W6UGo8NaRLPY7VMPDZWOaFWt1xwNtOHoKY7kWDK8gnaaNMogcIXCFiX/2j
WpYzT7Nt4KxC+LFnhcj5Ynt1B2iZhk0woKrDRO1J3mL0J4FcdVpnbt2E6HVhWY+Tspfh5lDCstoG
ejPL96fdd03vNzK4tqgI2w32dZHwbkRcOOChd1yhwMUlrLTyUu57Yl6lxFQCRp01s88X+fbUVsLz
kj68bo0p1rEv9xEVtyega34V7kdoVcmFqLI8ycwsIyI4Mhu5wuWbf9GrmY0LOpZ6DnYoN2Rcrs2w
HsHE690DOLXawUOjRS1PDjB8Lszxot779yTDtwAb6xBGluV+q2qsabTq9JDAwADy62XI7+IRTaql
DytjBEHnJdM0o/xlC5AR1H1Sq/jZ5hX3ECDPfdG4cp7d1/HlZS7+3y96YVW/novCLpgfX3MP0eQY
a/yf6YePFA7RjNjOWNCNtMvsqu1g7I16Xm28aXKpRBf5p/MH+jhNW87MmwON+0pTAXWRB1dV6RNV
n6nBxquczAtrf2oc5E+hihO9cFlZnCrhjVEw6mOOAXXn/Br8wEFYK6zj7fnPOXWaXB1dXJcDRUKw
GMaReuiM6ZgeCnMYv7ZVET2EILdWRu6jqV5N9Qeb6hyEbCf/6hci+3F++FNnCh9IUhjsWhDCWFzR
k0hAw8NxudbxxEQ4S8T5M02s9pcKh+52GqL+UnHj1JmCrj+75HAlUNc/PlOwLeVE0MT3Xgeh24Wq
39QpYo1DHmK1N+ugWxDyLp2nE7sXwi0BmU98+d/xqEpK34Yu6R8C32jXNaBAuNxJvZ4S3BA9sysO
wrRKiAPg/ScXyZ3QbyjgZZ524X25wCG+7F9+BqygOWhLZ/kwc/vC9LSQ7KCQRBR/Cp4bYSBpzJr7
2M1N5eeg7HtM4YNkI+z+sXCeazOrr3KzoteeI82ZFKb9+fw2WGRq8xVC6sA2tHXgLtxdx9MzWBWK
2UDlsa3BJXKdNPUfx7HHL5qZ91/PD7VISV+GsslP5tvRIjlYbPgm6vsGkFF/qIJW3ddWLa4aVTuf
qjG7C3Vr2Js8YPaZxI3v/MCLasa/Z96W0iEdlyTFy8p5A1XWT/0JaRuvqD4ChI7uUiNWPxO80q8y
J4ICBH9Kz8EpRwj7oASI5DKgzBCzziK+dJudmnKXP2ejombY9hIAmzlhNvKo7Q8xOlGHmN17NcTl
sHGy1Nqc//I3U072RZea9EeQmb6RbDNoG3tBVzqHOs1+NbGQWzMLf/Rwd2JkC5TYgbuqNz4dsUtJ
6Ztj9zLyrLSBdsi83sf7Ku+bwO5CXzvA9HH2aSzvy9Zt7uRoDhsLJR+OPuoFrR5+0oXSkf8zp5Vp
VZc08t7MtUla5ErEauhQYnm3yBx0M5ReXDvGwW1dG1uHro/HqziNzeEaHJTILkWbY8QIO43xDPSs
OeYw0Lwl3CEHoRpMiekcwlpDyCPNi7U9jXfOYGofjEoL13FSTCt0i/SV2dc6jrqjvLDmpz6Ze2tW
mJ/Th/n1+fq6hg8Q8iNG5xBMPlISQleHnifeeirMv0Xw3n3vLOTs//25pukKCnXck+jZH49VjZ7X
9JA9D5qmNc1NbqfOACg1kuN6qNN62pY6TIrfWTO4e0c345+eT1IFsdEux0fNNQf9s93HTrBPrQa1
jBGyyiV9gbeHnyWZdQuxfROYUy/ZymGuysntIucAjxKk9e3GblDdoncnNmBFaESKasLAdUBSqtud
P35vrvh56HnzIXyOXsQSR6RnMJ3NwTIPlRRjeZU1wt6IMeg+dladB1eNBYb3q6VlsAZEGGTDhp3s
/T7/G97c8/wGG1kc25GoOhN6j5do6qYCsJkuD92IuSTWyy9CpV6NdpiKzewJLJURXQq48x89ShkZ
lJRG8hyf3ycvHazX6fM4EYq12jmowcOg2+8HE+WmLJQrdqKbXrdF0KLO6Js4bfSjRxLiqNFYiz7B
ciMs285aDb2fWBd+14m5sOedKoANC0lp+nguXLzIxhZy78FrymE7uVqD4UvZPLaunjzj+PXPvAFf
jgeleRtYJc9hA02E4/FUWdGQCssAPXgd8DVv/7y7zqgB/mXWKvXXng/LYuONifvJATX9z0CHL8Pz
hEEd0eMpTIHEPB6+FmZWia7mOao74hm/g8FjWh2yy8CSF7bZfNIXKz5bSwpPeigwecuuyxANgRBZ
Mx5SK01RhWvhju4cIxgu9ZNPnCnAG1jbUl+j4rGsqmqZMGuRE96QI5NPQ4/jXCdmWaW4dR5jC3/H
wUSMz8rD+Gow3eBCdH07PJqrcCqAGVLnocx1PKdKKcyREFq9dnONc9PraA7QcxbbZMQpBgI2Llvs
wV0c41bcVdal9+Hb6I6GtwebiFV1UMNcHGcoK53XakVwnfV6AQFI+wk+LHkOcG+9ELxOjGRQOzRI
V/ErIcQff2k9FarNGwSDswpBd8t3gBGgpL1tPPMSMvjEpBqI5hgECpjsPHuPh0qEkVM1LfxDFgHY
m9AvpCA09RudoAjvTkeTSbXjQQPastO6qbrw4Dv5pf8dfomkUVOgugZs0B5rBu27BkPwdz2VU4yP
lNaN2/Px+NRgbBt9vo6ga8waZUfXM1xptFEqD2EuqByAv0WMwXjd3FmTHl3oz5yaV8rJ9mwUyqYT
iwCAEc4YQVbwD3ZpGh/qMW9/91OCofBY2/e+lWlfG9vJDphcQTTwS+lfqE+9TT8xEZHosXH14GG0
TAK54DsjHWxtP8at/QviWvlp6IAjXAWZtP2NGsGWrZWC/LcGnmeFF8pxJz6fCwhWhcFjkzfOvBSv
biFvME3AJ517iPG82FS9b29FN9gP0hfevtdVsa7MftpJfKQPvnOxM7OsTJMMHn/+Yqn1IagAZ2vh
teXHCLI03VzxDAXEAjNn1uEIEitS7X7qsVCb2gEZ61QvLqSkizVw0RKwMDJHTpdO35wTHk9C2RS9
11jVuK/g9O/ydmhwCCxyMPdFOX0ywhLMeOvWG70qL1GhFtC0+QKaJwCVKtPFU5J3wPHYLoofXYVF
GJXpaHKvoiTvDljEZl+KrjQfu74mWpayxjsstCplrBMzUfeulVlfRjp+0capZemtnUCEe9+cgCu4
etTVq0Y5YlppZedGBye1nHKjhXl1SS/q9PJRG4HGRDvGXtYAFYb0EBY8bR9bTXMH+SNHyygUm1EN
2UPvk1dHrRGt6wBtqRTv0XWMSOWFaHFiC1uCmsmslqxLpJGPZ7D2jZD8W9f2tR/Kp66s8k2Sebe9
06BMVxb5SnfLGtUshDHgJzUXDtDbSx2WGVIBeP9B/8WG6Hj0qcOtYhir5HosO/3RsXv3Q+sgLXI+
Ir6pC/F9lJVNCtLsVcoRx6P0qWal/dhrezW2COX7GLWhEFH0t1rf0tn0CvfJAaR84Xp7W445HtZb
HIzcou1lAOs/DCl0ujILjPu2pR+PYwXWzZPZrTOjF7PIWnYL0VaukqyxECfACQVxiV+ZE8fPTuel
93YOQOL8lMyR4Tibej0l7svWfB25vDTx4kGLrkUp5WNQdQUuE5H8UivejF54kYu7WIK5h0ZFH9E6
epfM5RJ/5KmwBEnF6WxDiwF86N4Rpkm/6deZeGdLsdbM7BIwe/kym0clMMzXE1Wo2fP+eOETeDFR
lSXToccYCi6HzIc/QefmJkD6lucgezs61OYYPyjDzWOAE33xnZZ90QLii6fq0utgsd3n30OgpEBJ
61LXQWYe/57GaanqCzUc5ruE7K2Ioru61fIiXPm1lsqNWbtljL9ml93UqVLuXSv1UiHYbSXjoxW1
7Z07hGb9NOZuFq4RsrG+loHT59/w1IGz2ilZboLS7fwflVX5yUNkjBPmkUYZPaSaC82lckiYVy1+
z+mmie2gWPcJfkIbG62BbmuUsf2Q1QXSanU1Rd4mpZHVIFbAk2odSXAA+LlYWP50fY5CbxfqDQ8+
P/F+hWos0iszLcKvqjDwMKE9l/0hK9CeEXDId1k67VVa3Vty/FigSYBigd6CDsWpbubwd5yNOEyN
fl0EEEjQFy+t734eR096RtBbVbaO2oKrItHdV+gj4E0rcZk/KDTGE0SjKv8T+g622kujztKNl9N2
eTp/Yt5Ea8qqyB87qNyRHVNYW2ymDGGSyh/s4Bp9kTFdmYjjfcubrPg0IvD1VbW2/tih/PXYFQPE
/0A3UBstbFu7VNY/cZQQkuXq4y3kUXxb5FxtVUWUvKbhYOu1+bkNHHddNa6/wbvDXDXIEl9PZeVe
2LqLS37eufb80RwoVHqRvz3euf1E/TRJWnEoVKRlO+4TF7hnG3X+OjVJewL0wJL1pE82QnidYf08
P/mLnPZleJu2HJeEx0X/4gb0KlxNAbJsoz+KQ6f5PHDBqD41uh49DbTmLqQzy/7Yy1hchB7Paooh
b7pAmgMpZXSs6WCULuwhAzLRnZW6zfOInr1zMMy4uK4ABVRo+Tg4r0VB7q9D2lTI7RalK1f8ury8
EK9Pzb90uKIJDDR0li9tNKV0t6fedSATah/NsfT28BpxAIkiZf722gA5HXMoe3fLneP/Pj/7C/vs
FwQE9S0KvLwmZrWdxepXoC1c7AMnaslIjG2adqLGSEaC+kzD7VWuLK3PQwg2vf8na+20WVuu5mMB
NEbxc6X7nloZIQpTm9ZWKl5b2GJqq056hVxxpoBSD7b7u8pMentxo1cYKhUlcj2e0cl61aLBgm9d
pA3pto1MLV63VoJClBsFXbuBqT1dp9OsT6yKCcEkF6qiWOmyUtkKpTHf3yIjoxCudTR4/BPvhW1m
5Kjw9JpI2pUcIwcnpB5FlAJRkGfqeBSuQoUD3IUjdGpjkanaNOJM+mGUzI7PkAnbmJaiUgdPici9
McPE89YadsL7Nk+sdtsOsYcSizcQVEcN26pt0DUpGidqGLpPGnnCwRed8eP84i4SwHm74ynwYiBm
8uuWzvC9imtEjoQ49M2EPLPQM7lrun1UunidYMPXeoeo0v9q7L64MPIyor4MTfJL+olNB22ixbYa
wnLMklB2h0zqqBhmVvULD7aWBRLC5u00dDnWicZo23dpGZMWzTAdHa0fy/T352dhoQsPxgUMhwXS
igoBFTVrCSiBlFJ43MA4vcXVrU7TlMbRR8uPhlUq6pqz1d9wczabNvHCNcKyn5rYvwOTT/1bXZF1
xislmgM2bPsWTe3cMCC5x9NtEFRXDabrYyAw9GgvhYUXvYPXedzLz+Zqs1Dppe/5BgdlaGmb+ka2
1xPjECfqVkjrKRWiX8cS+aWwxYOuj9LvWl2GWxQW15GHWFxlNddpERMyKpBZvmNfN4hZIiG7n3ow
AH0lpo2bJy6Ow8VtqE973Q72Xpp/cGLnxozkj9EznwPfRPkag1vPzm5Vqd0y4A3dt2vEwMR131T3
DiTTPjMRlgvRIEldZ1bPbCOQBkquapgbEuvMvMywsTIe7BoyS1qlxbok+K6LWrtJoMqvB8P8E9K7
vSux59rIKbA2ZWh+riKUucrRfTIsrJZ691GUKM95eF/cIux1X5riC7lldWX1jX5lxPB3p0yigZI8
oJ004ZaC5Yc5Gnh85jiptx/LbNyHRh/tW0AAfDw9BPwmR/wk3GKHmsGP2vNvAWl8qwx3nU7FN7Mp
N7Kwd0Yz3HRm/iGwql3iZx9ogtyjFzBBOw23WeXd15UNu07/Ko34yk2DCxt3oZE6g7NMAGE8axCg
mXfvfHO8uhoBeSAAZen6odRRCUNhSX6ewgaDSzWKLFwNKmp/ewrX2ZUXBPK71VUIRZLFuQqPO9lh
C44v47rrAPwhwdY2d1FLjF1Fnd1+D4tKGHdhETbNPmpzgaScnuHhEsZ2U68RZHN/JogPkuf0hfhh
xs54D4yoHbdx0Klm5TkpYJGKJsVBeXZwi3it98UqfcPaEILDCx3BRV7ERMwlS+penGKKMcs6RBYG
tcYdMh0Gx1abeOjHa4T+0qvclvE2rxpBVwwDzPNx4807CmwDQn2kJJCgyA0XT8tqEmaoxb4Enhxy
Vxmi9Ea8xP36l9BzF+HHuEER8B+POUM4uUOous954PGKx76G6Fwg3cOkEOHDIdDDMxbM94BBmVNW
a80qv58fcZF90FgnnaOjTnkASY43NWFqlZGFcVB6Ta8v+lBiF/5YFFP8WRip/ZR6/fgHOhp1k3DQ
L8nPnhyadzsdFZ5wxrKjghSma6t48A6VqPBLNh28uGZM3qbIa+OqFPhy1ro93vQdkrLnv3pxM/77
q18Nvbiv52Tfa+Imvk6SSbORvdEnrKwj8H0JWGt954uqrddmg0ri1dSrsUPAQMk///xH4MsM84ES
BkZs8wZ8dbz9MS8taIbeYaoN+acKcBtGOtVX6yjWv1FYwGynsX4kscKNxJOXJBkWeffLFJBREg3Q
gafRuNhq+MBARCoVteTMdfeVmqpdPNXBBln4S2Xrhe4StTw22dxxoPVC++UNIo70zh0kVfLrwuxd
bZNXKv5txa51FyD/eOPrbnPTCL+4S/JShHcQ8dMncvhs6ytHPebBgA1WgcDdyrNG9anmKR89JIFl
rXiI2l+xHPQu1e9OTA5VZ4CY/I907uWDXi2NNnVZLVScXg/oSd64pW+tGiFShI8G7QK36dRQlPIt
kse59+/O//zVUHUSxXlcVNE1OiP+XdkKA6fEDpNzt5Tb8xvu5FDoJQBppZ7Lpx0PJWu/o/+WQa9r
NW2n0qjYy7Zrt7kXWIfzQ71ADV9nLyz5jBtx6MnMAy6V83WmMLRVIQ6jh9r7wdbQpNloVQWL1q8T
41knO//ZYoqUIf8xSAqESqp1hvFRtoqU1fzJCbj4I5JcOrvak0W9GYawolcXuBnaqZQ06X5qzq8Z
RP5tEGZLa4IczVs1Ten/SlOc2LaDP5BUajnWwSsXCHW1hfUgyMwn5G253cc7rR7LH3VYBz+NcvB/
VyAh/a0uclmtIZniwlTGJU8UwrX4PiAZ+lP62fQFMdsiXnlhWqKpXCZJt0+0Jt8ilyg+JvY01uvM
U+aXpDayP7LuUA0b0MOnyPt/nJ3JkpzIloafCDMGZ9oCMWZk5KxM5QZTqiTmwQFnevr+ou6ir0Iy
pXVvalGqEgE47uf85x+GxUyjfhnsIUjKYfEi16rLM6c3VmJcYnhvidzsIq8vnZCogftcqlcha287
+t56zkzRGV8dL3eeYosSZmPXmjJISfG7ByfD4S9a4UnwcNq2vev8ZG1Cc9BEdtOjkW947o19kFVm
JVHjyqUNc2to2+iTF88aun7v5qWR5fDiTPGuJn8VbPVsreOKsZHv7BsdoY8fj5gtZzjLrtjox21j
frKuf6eSsNgQcNLhoJygp7V+XdjNYNJlJWVOuknh5ltRuV6UOTqxKqtZHYxkJrS4rjRynWdr3eVa
gieoRSP6pDeGf87Z26eNidX4fcquILd/fyJ/OObgO/O7gMMJQvKutvkeW8pZALAfGq8ifX7CYrSF
szIOeWSAa4uw9ZT71iSpSaRflWfml79f/7p4unyJgiBlGBU6FOhrv64xniRq2jwHWxFWu4NHVz+s
c3JBhavcxfG6wfCTGsP5THn1pwuz90MvBxmFR3J1wgydC3wGWeLgS//c1Wpg/CDkBjSRBEDHKPdI
9JZPCqjrTvxy1KBkuKDRF/oCpc2vS4H5a4kLeqXtGYQP1dFoNWzRsiJHO+wO7W2W2CddsdkQhpvh
Qh0wrF/NYCHgvKYrLWkdIFMO0yfDkMs7/u+vggIWG2A6cR1OMNzgq3nBVKraz2ANHzKts8Jkxl23
s4tyW6lSixYj1T8Z3l7v9JfroZ8hbJVP4tKA//oUGEPYxjB6FMyaa+D5bIy36Cq6qNYr85PlfV1K
XS6FkgkMHqoIF7y6taSzVKoPrs78XS/sbZqDam/x9S/MiEo3fgJyit8z1+mGsCbVMN2VAlvzT+q5
f9kwvzxgrs8iJ4ULOYMwrwkHlVKjXlV+TnB0gj4jJlKgI9gXzD2w2nF5ZkjvvjJDlDLAnL9Bv58q
Z8I2LEEcaonkh1evHmFxstDw5dbbLOjNefpnxuyyDjCUK8agwTH4xoa9fk7gZWJApJn6s5dJkrbF
oNYhADUezzTiEwu91sb2VuSZPeMtbNV96OJXvgbMqLzHpveyWyhQDSm4XmLsyBnq+SNNal84cUZ/
k+oMP/FTrxPkPzHO7Du7ZhgfrNA/SVBMNcw/l9zhwvlcNBI3Q09aIP+a/20ZVX5vlVP38PdN5F8U
8pcHzGu+6ITgZvGWGXb8uqImu6o1PL31w6z0YoJ3bYx7Sy6GGzTSaEEFdUgEmIhkCAsyB97kFvXD
UG8uOpqC2NHFe8yp85rIwnzvkxLqavZyaQ9545SX7JYOK/Bq+096MYtaOgbk4DpjBAXktITLMnpv
nzwEoO7fP2STmv3Cu/cxD/OvSqgc1UzuMEA4oAAomCOzmwPideW06Zv2ZXSbYieGeoIWW1kP2Ygr
XGto2WYwfTK62tU8kqRgBHOdoHmJ/SnUCyY3GLTPuMqQZo4hm7jDgK3cGV7+uHiEnikc9P9NIvC2
niX9HYbk+q1RG4IVY+FLMi31t1nF/tEe3BhbCs3cq6Ttb/O+0XcjrL5XvD/sXaumBTUVtcrDaulf
GH3jXeuWajuMzkehNCNikuujqtdFUCeWlYWmXYqDVpvDw4L7+zbXu/UeGNqHPDWb28UYx4dETMve
Ysh6s5iTOs55KR9GJiYMYMsUIwvp7Stp1nceZNbIzxcDV3WLBGbU0R1hESaJaIVhy83Yk3zWkL39
gUFWunXGBooB/VA0Yf3xMqz6ZBKNQE44WUx+aKMix7F80b+ayZB8N8wiDlxcIkE2lg4muHSth9Si
dWMI61GALrgTBk491rt5cd0t+4gKLXOanmWDCzvKnKS9VZaG0deMUQPMxhG7jyU23fe6LcXzimHR
JiYfdAupK16Dls9tk7ILBX7brJtGuGS94iB3lEwKPkZX+jeJZjRb6Brzo6iy8lalxj5uUsCqTJ/v
Kkxy9j5O3Y8W9VdgVgn+2LHDPAI73wZDruICYkmrjqq46hBhp3w/taieeN/o933/rS6W8Yc7m8ad
Zvl9GvZFO5APYK8+u0Bp/FNRHH9MYAeHfrZ/YAnagOKLL3WdDD+nVNpnviX9C6CG2hjg5bdJaxdt
UI6J+k600XGEC/tTWYb80uv+FGMR0mc7216nLzXc25fYEqBxFAxBJcU9XrXZGC0E0ZNVWGYp3uzz
6pxhmiGzqirn5xLHRsCMs2V64q1VMNVrif+I8Y/dL5i757m96bxx/NpNtb/B2nHZCLioxGoQTu7S
GgVG67uRKK3saS0zUgIy807D8vwNatk0hTWism+TMTyTy7xkAdjhGJWp+73xZIut+IiEMprAPSa8
ivIfyWi20IWEAyetV3AZS+CFBNv9YZmJXHe7GtP+2f/qINkiftAFzqoZXsMuHjL9uR4HFmZhmS3x
RC6OR1EB8o2DjzRDMfncWxET1CqX5SDj7pX1TdQhrlH4muQhVRaahbKvj6abmC8EfQ1Hv3Tzg9PW
X71hjl/M2jrZmtmHuh6XUeK7pN2ql3zhBeGDfjTGKjktLb9z6hv5WoGvB7XZfItj7PfttuWL0z2M
MXSDOEhHNc7Oqkr1Ml0QpdDOVsKFY9KXdplhdF9SMpZOTY5DRNimpsT2xu5PVKnaq0E+EgntOEKN
xWp+wKBbA1Pm8V7TfQDnmcFgYJZ94geVatKtSepuhAHUt9hv8ze8msY4qDWnw6DDTZY3P04g5ys7
l2XYWKrc5N5Y3Apkv+HYIy8OMSCvwqq2p3vHJIvoErlbYm0dj8Uc4FRT3uBJ6dyzAqdIFWB8dTn1
oblY8qvXuYzlBnOMqj7HjNRP8gerGZz9LCY7qMZRR1zWFDfKbzGCYAZw9Pz50sply/d0mr7PcZru
rZZ8hGppuvfO1nNCn9yRMRNekaNuzIyX8OTLDNvaqhmDsbTj4VezW5bB2AF9hozH/S1RZ85dmeD2
7amuRvpR8EyNfA7HrMYyyFi7uYxsRcJzoNKcBkA0xr3RopsgIaGVZwbTxllTwo4D0TT9nmlot4m9
0QYWb79MevzO4yJranbUN21S682ik5yRK3phP2ncjWJ8dHCKqQihJszwZoX3DRLBdGS48bUymuR1
oVCORpDtLsiTWB6LxVsj9rYinAxroi4j/mTn+Ze0UK2YT0vulveDRtLlICqTgAdjOZAKkIeqsrMT
C39cQ06xIhCzYhVo9dky61tRJ8eE0iSksa1IEp0B30tCeRjjdlGe8FAm1Z/mVMsiN7E6kK4ax5rJ
D2hUm7DvcKsF98Lkl+1+oy/2EM1mUuxhdwyhP0FUSgopdrAl2jt09Q7p1Qt2s4k9TGFfJmVoKEm4
sF13uw5UaDM7A5nr2TqdWZHyYBdWE7i0eFWQZr23Ebnh3lZyYgpgr+lO5SSOaDVjCo6me2VVGXop
e9yZdTnjmtdkP0uzck/MDuVpgoEQkQByj/XugzviQpOuXBqCutrQ38ek8Vjru16tKANIdD4XifTf
rdl0o9nriF3VzC8DGvygcvr4kLNDMxGc++1AuA0Pa4mJW1JOCF/1NJX2t7U13/XF/emQsL2x3O4f
Z0AiO8NfDqd4Os5ESMhwGLr6o3MFtHzRfpXOWGxwViLh3fC/YqaehKPmf8dUvLjtW9t6cEziTapE
h0JqVVsz8Zp9v5CX1rjaz4oz/DxPw0+bj/yGCoHO2E+bnTTkGGpl+s4pHb+byrMuGSLdyENsyg8S
WyBjJp69SaHsRNQ8Q6DDqgg6hDsbjbhGvk+n3fhj8WASL0ISxlzBoLTfBm+4ZzbTow21n3MyUMhA
MI9xldebWMzjGLkk053LonysYnbnuBLJVvq5ezMIl9Y+05ObuV2eic/A/nmayaXSTZ6thXk7/L/q
La0c9yCx9n6g92dKY6RxCAwmo2KxEc4t0xLBKnu0zfGxbuVr3mptoMf8URYTqS5Wz7+QMW6Wqblk
nWQpCw3k407LzWTXpWo4TsDTzE7WLuJI5DZt7W3MlgVQrXygokbvm+ldlBrlErplY2wYmFbRPPEp
6O3JcLU3cq1awvaqy1HTPVxS124Wi2jEwXb4KcSdfBh5YoVQX8kNy+1vS+cznFM2gY0KK9u+5XCp
dfJEUkAnBKEos4pW/56wuweJ69xI39ivxvjTyjgfO07Ym1rZb8SnsdKM/Ic21D98h5GOgQVqiIZt
fOhgh5tTPYaDpxOV11jPhlqM77osCNL1crkRJTQiBex3kGW79ykGNuxfS9DFqxMkl6Qc3Mcp9ZvL
vqDcL+1YCU5M8G3HoZOyQf4jZO549jnKOuR+8drrbXKLnfK7A6a7M9MJn0pz/iCdiPKmweQb6CDj
nazWWY2IiPslHreKA+XyJNKIsdFXJep+RyvS7Jd6/oEa0g/YRNMnQ0ctkwlFjqbcytokpQHhMwf2
euu4qCOLBiTZGtanimSpwJvkwcz7KZAlaT1LpxU0cPXZX43nCcwhUFIjDUmjP6tMIohNZpar32RR
5sPSyiGVNsK6rAe5hFJnMoef/7achAzNzCs3TcWOmU5xdqPpXJpAy+4ms0UTYlvZ7JJOCfwWtY/W
yiTzkDG5j4tqDJGDOlzTBFwEZeDv1eKoXNVTq1kuQVjAKbXk71ib8akpSH4GhD/2xFbhGAFJFhKv
dZN2QMrpxPnUaO3XvGYPUUY1Bit+V6FNN/AtoRk65lnKcWjGNAItmhoraSxWAx8UWh3z3Zs7/8AX
EoeDzF+qWI5noYriu/Tc5Llb0wfdb18rDuewU95NOygrtJsqCQxldhtX1vfuQBRy7yOTjNf24tQ+
PA597IXd5GLjDpAfkSx0M804S8yqjZwJ0gV9du9s1gGO7qD5FN1OI4IRZ6sNbCwVJfg0Pgm31ELK
Znc/tRNZTFUhIjWCd+RV1p+RDXGjfZYclO3/cBLzx8DAOXAW1ww7p00iQWDR2RlK+Y72eNEjIwa8
befl2M34WXrd+rNqqypwq9YkwyuXxKZIibhAqzli/Bon9HoejadOM+s9bf6Aq5GdEMMDpJhybBU5
9olmH8xabkRTu/gRLEKoLh3+RNt6IqPL1vvJ5DUURYn9l/vTKkj+LnquERNCdoLx/jbT0nWZ3dyW
JJEFUi+pz2r+Zk+tihuuM7JzlDgXoqwJW+1uRCZm0tHGcW8bdKGMuJsTrVixJajOI11VFweZlXgQ
jw+pNvJpFcoEdx7ibdPb32u/fZRQCYKlJuUaq8qzK7R/1jq/z5fMpfLL4OX30ztpO/3zEovbTi0r
4Vc2iIUGvzhsCo186oVfNFU2FB+YjZGlx8cMl65Tl5OfmpbDg2cqZ9OYBL9dZIIbvc4IwKrwTDDE
uh5dMTxp2vpSGNUZSQeXdYv8qe8l/cxAnFno+LFx8rKufBCrr7H+jdeu7XZLqaZv0p3sW5Ke0hu+
HoGncqw5kYuddNhDNggMn5/WILfc4/TL71tgCzdr24RKOnLnEM2EESFvT4zWEupWaew609buKh9A
J1XUX7zsZud5w2uMDiuocYjcagOV89obMYXgimNOWWkns/FvTIpDaqeEPQfdfJisWrZvPF1t5GyI
G3idt4TWV3cm/XWXmsVzrVnd3YieFXEQlCiCqNSlzaEoouSb3eZLhVwrGjzr3W81NirLUOesERur
dZyXckrGsHfiKSoLsvnK/FJ8opxUx7jMygjNmEfZxTQxn6UfemmlzhArve2qxc8ibuWGljjdyK5V
G7/JfeLMbbb01FdbA+3UrvXmeOfE9nubp344kacV9Nnsbca2rx7WYcXLYWn5H/o8IYNh9Ql6k3tz
Kn5WipEWNpeR4OyLyoT9yjI7RUtijXRtuUFJRty7CSEiik3Q2nHMh808T2jtUtFdstkuUfVjdzBL
TdskTv4OTy/e0pScupHDxl0onYp1Trd647znMm/CBOCS8xZBIIaxZVh6tR2BSTQR+/FPjYjNwLf9
LGy8/qFSVboXbGO22925MNxOtQNlKSnsG3L0fjIlLlluljzjFdpGS+0MkeusR85vlywEZyLyFCME
25IqTECCAhSVFrGU9CpEVDwScftdxaqO9H7VMdiPP7TGTPh9KbALJU8ytfaWq+obibgTOFHKjVHb
56QjI45MU1gXfjkwtUEEaTozqrUh59t0zHK7TvORIRn0DQcMxWoK+5CUEJCLflgiYEkzIEWvuZNu
fcIAYNgxTTq7UpbbDtv2wOuMGzWwGVp9/5qK/FSn2Rd2Y+8kJVAHFQGnw6Ae2rV79eEwBoaZFpxn
3KZqrDJcWp0qlbzOtmWL7Uw0grH/ePFkDpmcfq1IUA6XyaK+0TLcZbW4OBaJrh2sKqbnrpVGgppl
h3HqF1Hj2NmmKZLXyeG4TOfuY+wQOJuwsC4xYv6WH/vQg23tUqE9yKRLd7Zvo6DLrelQZE38CAFR
58yfjAMVNW1obYsXjSizYM67h5nj+FUB+RykvdgPw8gyVDCpwakquIWghTe9p1ElqWPvu+a2GVon
LFTahRhzV2He6yn1SqX1tzORnnRKoqbxsNaTiw1ClJn+e0pEXxivDbwqhS2lpUY71GxgBjKlL+ve
qXfjpD0ybYXcWsigYhN/ocy417T6+5x7J6Gz47PInpUvi00hvQ8viWnYHdjIev3huXYZqlonEnrG
q5cttjkamKGTYjhoAajWrW7TnDtNro7dhbPh9aoKk7Z5UYqTadDnfrMmc0qESqU/WXhahwl2ApFp
aN2mVam/jT2qVELy9JM3caoa0H+GricONW5v58lPdqW5EFqYDPC+pvW1HGbtVoxuv0cuS1mXsrst
rmVyblo0szYjRjdbxx2xsdZ9mZpPQpTnZRFOZC3ztzqtv/re4AeQ3N6NS8rWUlofFeh+UNDCB/ao
VSGdOWBY0YIe2LMPRjj2B5ma/W2SaXQJhblJSv8bCTdjUC7VPgb6s6ok24/rkmw6e/5ndJq3gSE7
x9rwMLYX8HEaFMGpufNoVDgdZgxpdw65pvR5otnYox2Hetff1y4rrexIbHHEaG/iZTjEWJ6E85Df
l2XmE+hr65uV9fuEFctbwRAXClz7jzm5ugN00TwsMh3vVFa/CdcpQt0b70zgyyCZFJBxOR69giIR
89IlgvDs7/BFfDBjLeFArPsASsxZDcb3frn8KEFO3wiizfeXv+bw71SGwWTGywn7zPnCHPwmsesX
jpB/QLjOmkZRIV3H39Pp1EFiuFAcR1sdiPqF4YHD2ZGoUEYMnfFaeMZXbJ5FQLIuu65TtVpQtpW3
m+tuekncPrvjqJG4fNfIU3thhh6WPZuuMvONVJN/3w0iP5INwTvErqzHxnyr6sU8OCs24lm3ZidL
qPPkzutGH2rnXwammWtDpNU02DDbCejUZEhq8dYh2Dua/fojd5c0mhxqudigNNTHBUHXlD92ae8E
heyRnBXrSROD+F76EEOQQqY70czddqyKmOn7ZNAYdNY9O3Ae5cb85NVyOi5pibFx5n0QBNwGS6Pt
Gr+ivW7vyHf9ApfWD3JHtme6lNPQZD98Qk2D1NIm6vNebvK87XeaWIvdpBrSfbAdG7Ll55xSVcBA
pTIAX0c9oOY9WU9dONliiZi/D9FYyXGHUuW5LoHTSCp87KaOJZ5r696fpUuUbi7pLBvKWKDraF7S
BPZLfift+h0ftobGjeBiptdugJ0SWVx2Afyz1jWN0XqfxP7D5IzrrdIycUqXSh64Ux6Bnoiw8wx8
/Zv4TpOtsekn640cryUYa+zca2W9z2VKvCK5m6FvxyJqGtPcI1BYNxXRIdHipW9rzeGYyXx+XNxE
0r5Z6j4VBYgcPHumu+NywhdwOZuJsbCRija0PRimWUFSva/FX9h+vrkJoWu9m73YmZ3tCDN/gUsO
M5knE3hVTThS5bMXyzFHdbH0WaR183QSzlSF7jQwh6hgs1pIiE1/fdOMeT2vDoRSWPnkoCrnG3XJ
k9HImCpbTzbOhE2D641ahH9cc7FJxYErH/s7WATNtiwIoKniyThmpjtzrI47q3D8i4VAFzk95AH0
M/dzgwla1k4nuBLEis4tSK11lqlWbomen7eElVV9YJJxuiPUNn0t1AiiZmMWQjzePIcT3LpAX3qT
V7As81MP0HozaEm7r+uOhKxiSJ8bEjkgp9vlU5XF3qsOaWEzeNkcNoRn71d8AUI0zzWOIBA58zqD
JWLo8R3WRxw5UC24DQkt0OrLFZTMBn0zWqcDFcVPnnPQprwa3d086eM+6RhMwSqyzR95Iepb01nF
F0Aunf9mkreNP/803Kw7p3bzKo2lfV1GE7R7bVOcesXAgQUmpdyGltHMHmNf/mBOqJNtNsF+JlU6
EpZmRaLNyyEY/TxB3z40/XzMe8ixc7oM5LJX1vdEb8Ubth1ymzhx8rYC1OCYhOuIHhJW2n9knbgV
bt9uaAfTG7NK+5sWKlDoq2ZkMbnxa6OlnRta9bw+zCLVbrppNR/jMfFJpWIMuK/mhFqcpMT3Ab3X
MQFDCJphGZ+nvOnPKQYPm7JxmgjeJ9LQLvYi2vkmSibZ34msHb+SNFtGlZzV0SzreO/nabeBIq+2
VaGKI7vMukkqD5C80n4amV+SRhtrkW5m6S4WFo1iZY/tNmmoaaYWF32ouNp2mH2AwlRmp8LW1fNU
pAP4RZrcpFTOBzVZ5WnmqMI6ytzYUrNuKGf7TbFSf8R4Tt6X8ZjtAKGsoCwXJBZJCrPZwOYJdFs7
wDppg9apOInJZd9Ovp0d69G2AjK7imedWQcIlID8DKL+1Z1BiGPVHyofTvvUdSVmpswnS03+QMqB
/58YNeJ2NEAHqzbCLHaeDYJ9qdqAyClO/xEt/ldj6ZD4oCjknS6xIs1s9f2queaucHoDkjcz9NrN
yqM/Y+6WDh05Nx0LVmTwrwmvH7YgBua+5MnCOdTKA8nw60EHrQ8F+bWBBm0mchKXLWs2WCJ+S85A
NWRnA6Fb6FdiCgdlOIeMKcsX5v/JBfkDF9HaGBazx3CdpDpjpy+GpJXzs92qy3yfWJPOEr9QwPH4
/5KYWhWN4Gv0P8Plwfv1vehNLTQIdw6acWJTriCP+ZP3nWoIGpPNnMu7YMspARj3pjnq+2QUdAKF
Pt/445rfGJAIntfJU4Ema0iV5qW6i+31BeLBsNGKLNmT+O6cBl8SDahZ6SeEjD9wPwSM2n8Jl/Bg
roXT6VQkBQY6+qGUFmT8QuZ40NVA/iKi5hOfEQMuhK4rYgCKO2SPwheINK6tMgnTJPZbjMahl9l4
5GOBLZ7W4BhxTKYA4917jmSchh0OdJ22aei6zxxjr4lGzP9dW2DUA+8H6eV1XAdOinwIRmIdZivR
txPQ/n6mmTwLjEFDJaALymUYPyG6/YH3AmEHtjaaLR/T3SsmgDN6wzqoXBxw/xpvYSx3hwJfugt/
aGBa0XZe9SHiJMvYJ9J8RpFQtZ8pBK5lNhfmA8Rpnj7ceFwarrVjDc5zdm8aYDldzqWbZdWrTWO5
C31QDoHYtzloGRg4T8yTay1UFK3OpoN6EH/yOP7AcPqP+hcaHgYj12ZZ8bpmQtq9ffCBu1/ErE8v
WBTJNVqGHmG034xS/4Tr9YfXTiNGABieuf+aBfxKSUlXEqs9t3AOg7dYVOn6ZdJQVsTTF+XRYdMI
+7z7hGr4+zWhseDNpcM1Qk7kXFFNuqlwh64sjEOudclxmNJGjxya4jhgKFEvKNccEwDSWCb7Ez+M
3x6wJ1BA8aVBL0Gxdy2zrgbsz0oh1z1NsWAC5Fj9q9eIaavsZv3KB0+8xCd0l8sS/uXTvlwSBxfM
pk1Cae0rzk/d1IXppbm7z0YSGINkFg0FTgcqAqGnA6IkfVOOkUN2URMQ0TPSn5C+u51HaCoptQRP
pvhEr3At/IadISDSQWTUEcjaUBt/feuFNhJZBoH3mHvkpOC0A36LZ3Yg2vTBk1n8PGTDAxnNYjd7
U/aIjNU71aP4hHL02ybLr4AQdfFHQaiBS/CvvwLrDdrNbrX22jro3+zLeLP3ldwuVe58wh28/FVX
bwEin3OR0ukX6tLVWzC73FpsB91eLP3+w/bT+gwbqv3kZf/hhgDTsRa3Lhp+5u+/3hC9X1E01ewc
5jTLN6nb0y9An7lNGB4//31d/emGUPwyh0Yu73rG1bPrMLFKlhLdh9MuVkNBYbbxjmm8//Pv1/lt
h8Y0ixoUUhgWHPBxLrf8X8x67Bo7q8za4mhSfajIi93V2jjiorAoPLr4RHrqyWPa/koROj0AWE2f
JKFfs8Vsg68GYQ1cU0grmD/9+gsS1PAprmrTvlYiS3YAWEyylGGs70Ml82yrfESvkbZayRAQnNp+
xor8feXw+eI1hRAUDeT1pzLi7uiJBEFlLAegz6LX4dRYnfzMceK3TRF3HppjBOSsTqRSVw+6qWOC
DTUIgUYzzV9yNRohvLFup1Q/vTCx1b9cnMNe/v52Lwvy18+C8w7BMnsBatPfKK5FY45VCjS8X5Oy
nQIMirwX20ogWTaJwWzN6sbq698v+fs3wnZ4McdHrwOf0b7itjedtYi+mPE7laW4G8rJeysXPJ4v
BFGGHH+/2PX9XdYOVEM+eEEYJfT2X9dO2axeFxt2cYTW6WzwFNH3i8t0TpNKncyi/5REf13I/XtB
z2BfxeYUyduVgwVE6NnA5ic/zmYx3sx96YMyWMMmpc5/mQsn/r6M7UWc7792NnBvK5r+kwVr/Omm
L9uqJThwfNu9umnCBaxSLaI8xrVwz77b7oxL2K8pyupdeM20M2ZGR+0YY/qLRn4/jEu9Ib8LoDXj
DzzENJuqH9xzbeHPaXSMEP7+Vv7AL0dmC7McBQ3KTP7x62uZpt5ltueUxymOH63eKolwLAEX0qn8
WBJN23tVmYEsjj9js9DepPCYzDWlc9ukILWf/Jg/7S9wcnWWCSqy38KRS2GtAy3ItG8LuZuWsYmG
DDJkNjf3UwXHXKOZrFbIXauDPUd+K1vFbHqS+9IzjmavExSbGm9LXX1rytI/KVV8/P0X/ul9Yi7h
UoJSnyII+fVpuZUonBlyIzLg1jv6K7B4P+XiVR+0Zc9q+r9Fgjpsdr9uuFdfqNZVIm86Izvmjp3s
9LZu3rxh0s6ZGqr5k6d/vetdX+vq3qA6tE2BAnWPq4DRHaBsy3WLRqn8Iec6+6lsMyl3MkvXz7bb
6/OTHZ1aDNEeTsIXQezVhXtP8S+9FfE+VEQIkbWnPZUz4OQna/1P18ET4iIYw+L5N2MKr2pqKMFJ
fkT+NnhbpS9xcgJG0v9vaUOXt+b8xzGfyg4vkmvV69xN2bCaWPSva1Lclb027VfhYedMLfLJifz7
gnQYJVNImReTXQjtvy7IaindAqcFYnBBzC7M/sZ+jfEqNG5NL3OnPT4+WvrJQrk+Nrg9CsSLGQOG
yhgJXy1KCU9xdeM8ORC27YSrJZYHTxvrPeNu67MYwz9dC8sAA8eDf93TLvf/3zXPBTWy86Q6drKx
b61EcxaaX581OBjK/qicoZjCtK2Hdl+suK6gyzKSV8h91V1KvZaSj8CW5o+pVQepFouG7jWH+fT3
bcH6w9KixnQJSvCIuPnN6EZq8Tr20tX29SgXiAl6u74kti1PS21lMC5yvQ5UK0C7/M7PT+5QZN/t
8hKtPraWZBbQYvSwsxrNOM8w/UqY28kg92tZq3oD+N+8uDjx++HArT421Gf+lpYsx3RtaTYwjNRJ
Fn53q+H4O+FTYivQ7gwfhWBCXVfs3dUjAXNy4hMm0ONwH9Mf3ehDDhsU2hhMhb8/jt93Ejzm//dp
XPfOeaIXPh7m+aFm/H8HtQ9LPW+F2LGNmTVCbUWYiyoSV5j0kxfxp+UiDB37ZBpKAJyr5cJcZcJ6
gsBFUc2lYs6i5880GHXNrFYrPrM0/tPHx8bFh/dvYf6v48V/LU6Iqprv4S1z0JxhUdvZU+ZHMyXr
7WAB8WIbRavzyQ1e9wCXb49527/HAk4a7lXzlHprL2DIFYe+HxjNMOvYlcyQtuhO13tjReqsW1oC
/dT46vqJ9fj3F/unZX6pFi4llcFeefXlN25ppQ46H1wyy/g4OZq9k8hX/z8bDOgP4hyMIi5QyK8f
/VxVKxsbFO2iyuRrrWNpFFXQ2B/FnOJH9/d7+kMFRAgDdjKUP5feSr96pIQJIOcvLRJbmr7Mv5g1
BWoR9GvWFVAQSRbjm00wXBNCfS0GyawwLQsgyDJnRNQX/oB4A1mB8z+UnVlznEjbbX8REZDMt1XU
KJVmWbZuCFm2madMIIFffxb9nou23GHFd9MRjnY3BSQ5PM/ea3/yu/7cC6E/WKsjxAQwxX80KPV5
MTVCZunJ7ehK/awLaekH9JKwE7IY4FvkLGWZ0GXNnV+Zbjvvk4/4P/auvGD0dwAj+CHiH9LSv0Z3
W7e8n9GbyISIjQoIS28HOxNlV3CUSdASDUAPA58QjYr5arJDEqU3fVeO3maee9v70vkN7i4x4PS6
D7STNLu6LNHSNIi8k8iOfWs+/P1V4pFjZPzrEAXgkzmYwxtvEdAF8KkPI0csGYpYOz/rzqLNTHbJ
IRR0P3TsqxNVxCky/JzgX9sefxqBHKPeGr/leCWeZFMtJ2dZ+TlaECPDKrFxCwutC8BUutJe3QPl
x9VyapYwuJGNVLeF7fl0trzyIqwkg2WT0vdKCzAzKta71C2Wc+3U8nvO9nSn1TxfAXUJo2xCGKSq
+TUvSkwZY3wD5seKkHSeHeB20SBhwC5Z3keV2aM9nEcggHhTviEIMyKinEUklWGeLAkMeEJhfZIV
5RQ6fgZutK67H4YpawGIzrRYvUDL3Vj5JTIHoCMbH9Xfc4PPdJv42JgT9C/ZRtA3+Lm4IU0Qtx/R
/uC9EANaLKt1B2rtrX+OB/QAvLmRriI6Og7P+llMRv0cB7JYqzi52mp/nM+YBNxs06ZyDeMsaaoS
pmJG7phl20y7waM/KtTyttLWTWoU7bPG7rGdmmVC9Z2ZW1DHM/EkdfdsNLl1GWZk2iaK+lPWSkS9
WNaXo9mULeiC+FcSxONlXgzrWM0+x5cu6PacQjVWHiuwHvzRXn7pgG6nlkJcUKsFq+K4XDDMp2jb
jIRqZ+5Vj2KausfBFOmVtq3pbdZYz2e3Gr7ovNff08XOzkR4tPuGxuTZ7hga+Jv6bZOyjGFUV6cS
F1uEM6WMAH/316ZumsdeLUikdRZPm7aOxwPWKfOwFPhv0Kq72Z3fimknbdBGjGd/M9hFcu0bOB6s
sQ4Obu+k5yJTw0ODwwTakBojlLW/+NqsE2RFF0pvVZ3TyY8PbpLBBy0rklJy++TEbrgdK5MgWYJ7
vrdSya9VzzPvGpxKvoPNL6g6ekpuT/TKSoFrUWvv7HJCeI+x4SGMWWE2bZu2Rw8x9WCLlPEXu/iH
+J3ZHGe7sNbtXdKP3Qm0Q/BuG64zbJaqr4atizPvOrGd8ZmG8hyFlRHelz79LQTZPgd/K+h2RRrr
+7ZxurOHnxq8GcrbgNDdndXLt9mU4ZF2W7AxZZ4Dt0Kg2QRZjS9pSU5OOSFoHQoNlK2qb/kMxwO6
IJT5MJ+jFA/0ceyC+ra0q+kWUCw6OX9xqw1fRHML8Nje1ePc7yEIABMoY7Vts3jcmaECYVCIymV6
KoooM8z+5zh2xMwkevlirGJHex5UZJE/dWzUmJ0bK31TgXp3lDEcvLRMzu7UTmj/hbH3rXi5sxPH
vLGm4T3Ngy9p0dSHOUmzU9mqYT8kVrXvmQg6zvgKIwJY8bOz5LgG64pNWW0m7wXOucgm3isa4rrf
eaZ+bd1aPSRlkCMpciTaChddVd3TWHZi38d+s4hd00GBL5DlbsrestHKMNOlA+I9MnYcChW7appK
erDtW2ZyH1CjxmmvHEy+TZ4O13kcWsxAdXmEQtADnjKzZ6yXQF2Gjg6lYecR7If4Jsxz/d0LNb19
F53Zzhh7Redx1nv4H/UBridcFJkmEXJ+2A+1zO4mgzBWZFSIv6cElipagmDv9Oqn4zf5nYP2Fhmr
GHDy2C8yiK3vS13EtylKgo1tmNYVW1lAFGPuf/W1mrZhUn7VDlG8+WDHOGVIGWZhxqttWO7FQ6LP
tIbXZsgQceow606xjXKydvifsMC3u9lNyM5t2vx2sbLikHSs90Klq/q5GIOdGgt1HqkhPQzWqM+1
jomyt7uF1k9jY4Prk22RCR25mHL4IyaIOe/sKE6cbGup7t6v0G/KIRFbw0wf3HASkvqF0WPLSNyd
whvwI8hH+2HwGZ04RtpTwKFq2xmGs+sCwz6X9voZWnHgvyZao8NMh/A6oUmHccypr0fyOo61pVu6
ZHW/p4xmwc/Qzw2cegulTJbu/R65jJcugqMZGroqSyXGrzDfV9rLIhtk3HFUYAzUEjtX08AgceBx
nVsrpNwYxs7O86YFXQjuAXgkGWdMYR/bwQgio5jNM76o5kLFu7xG79Xj+WTmlv0YR5yFlqNdWZo/
Tt/5nNd3xLBaJqkOrYsiFEpS8OLYptwhBm3w1zQSvXdpPjraQPoHjRsC7qwe6iHA49HZaK8BaB+9
dvJx2Lny0Q6qNhIzZvcMhvyMbIW2e2BQgN+2TNVHGx/OFv/ouCclrdvrBvfeJmvsFs9LY0RLbuqb
AL0y8hqqkQERwZsS7chu7VBG1ZjW0dyRgWS4PDeV5uIYWsuMUkj8chfc4SRc5zzAxsbpsCof/LmX
z2OOBc5KOBOvypV9B4acMq4Mo5HEzW+zNVtf5RhWuzrTj1Y/1tdUQ78wxLM7ygT9U2Cr7GS2yHE8
+hZ30qobLEMLp1fEKtsOkRiyhim4J7/KvM7UmGPGtdRXzvodNZNsPlt2iFa7tTQyOTdp253wENQT
iJkdrLSeMB7EBUsrM9XQKP/ceHb9lTqL+EoHFO+ltmOU4/6k0zsqB+mLlzkJPj85R1qzohdQoVEN
yXKns0Ie8Pu6CqXSFN94YS82GFrniJ3kdAqs8Sl10u6SNTMumZbRE7DIXoGaHaPWmwNEeUTwFAm3
NpHKedQcOI7Il0beEGiTTUep6IputPjhTFZ9HsyxRnrfTQdi9JwXeh/O3rZMHNyDh0huHogzG1P0
qcC9OO4XetqgDJVQDjvU/JsuDQNEUKLYUhDBPcAd3YfKLJ7XYLs7I5fJ1ZJgc/WGpN5jusTwG8wk
v/Mf78LSsHalt7RXuSbzr/eL/pQqU9+FqccuBatUNHG0Zm7t0CWjxt86FPYfEEEEezfFNqSKeD4G
QlVH+NmczTRqcA/AIVo95hnlVfatJqvwYqBSvEMzU21GNa6SpHqIPHuwNyZJZJAoPOfKBx8dicQN
j95g5ieyL+xtgBxmC3Fb7gujFNdFL6aXNnHqSA5VdSr8VNxImOVRO3qkH4WOg7TT5adhnrjrIFLt
AuIDD9nUQwvDB4mCfXnphYYDIEwTsufUeLt8rkwwcVV/67CJ35HwY+wKoH1kZllh5E2ZOC9d60VB
qcudXLD6Mwf0XyXVjm3Ste7GkKLfh2bp3McAriMKOe3jOJtw4ruJ0C17Fb4o/Pnd6HlbUZsY2EqZ
HJ2iGZ8t2jBXVZdmAhN/goGLVLhbjFZqr6elRRFXB2jTW2R6VTthC5SF/ZV+anrI87LBVFp6+qrS
WKtwaadnqyXydyHYYltMiBil7xq7DpJzZI1h8ygbr79QudEXTDfpFXMAkn6G/67RCltaZ6ltGY7J
GxFp7K0EdKuL06U+Oyr1rEKTAEgnrICn66W7crOpRoMtAnBGsgMZntnIVaplEE8j5qJbhi76yTlo
ryccGbfan4PzAKdhB7gQ4MPYDsfEGPJ8FzRp8tIahBWNdJEPae90m7zHWG2ZeBDTqTZ3pUgx53uY
E80lyNjpDEW91Tl3Gbp5fODu5wuiYOfWHUjV8ROftXwhpCU06/Ab82a8ROFkYlgUXnMCJSJXPUV5
nIMEJiCLJ576Uh97VGkcaWRyMGgJH+FhBQ8GIW0bNloUm+A/PxdiPSKgX44aZObXHRAh+CIT05Mz
L8EpnUdUsa5H3mGcLkxmbm7eZoLnhOl/eLJEBq7UCXvEpr5UkOz6BdYjwDpPFrQhbFm+NYZefSC9
e4DIXV5om9uAe0vaBCQRbzy3ASUJ9fFxIm6NhkYn975ZZtgH2+nYx/WXQUGDYOcEAq2scrb4c713
EzM+FEuOo70mqssZK/WLPN7hHLhuvvPG1Hw0HPu6YyW6Ndo0OOKjHN48u4kjPc7OnozleTMswE0w
1qF3XWSvjnMnR/Si6mdThd4hGPqYVPvU3VWNl+40M0PkG3xMth77N+xh2blaJ6ywb5Yn1mHxRDra
+KIrFvJyHPSdIxPjNvUdmUbLmgAzmvVdv6zaeJxuB69p/YvRz9VzMnriOHuSpVpUMae3GKmi9tp7
ozc8FsHe3s2F6W49DwdF3SCHbVSenqrCtu+aAs9KVgiwB94QbHuSizZJnIxXEMPayFIcCRs0N++c
ksLtAkP6UVomB5ARX2K2mr3DTFe7MDcxNRuUvjZLnxp4FsyvBUbn5ejXGCHTFE3FEqbpFt3ZZzi4
f6RZv53+BVQitog2HTfLBE72++l/zFolm9auzg3ZZ9OmgZsF+7ntA2oVbtyDuJ27OY8a0Y2vdTWk
GTUcK75UhqNWN1w3u+BmvfpX23T1BfKMJyP0x00XwbpYCTpQAjYJEqk94ZFOExW58G5aaC1vJX41
dyN8ou2p5wQP9FCDT5ChH0pvyFgxQQGKAI+6Wp3/gQL/qxpjWEUbuIulj3puHcgenjmcdduyHf97
DeWP66wVFEq+tN9QGcAm/f0Z9nQb1QTj6zhIhxGQYS5Dj1tnzWddnw+l2v+ValxSAddKDcl8H8pu
hkUkdmuGzVGaDihba40DqKZ5RyaPsf/7PX2o066XElSkIR/6YPHtQPx+T9Uwy8S1MmpYIhkoZ3nL
tgvhztcNVSEibT+L/P6IOv7fy4JHyPVoZ4qPJUX8QloNYxgeDYf4iCPHx7k5Jb3KszsPKWf7mvgz
pq8u5Tv5UdoCy0zgYhR1E4q6aeP7ydamYX0chKvZeiryp5AccwS/Ct1Omff8BXEgm6mS54Hk9tWP
JHK3/17ORowpq47xIMw2/dk5Lv2T8oZK7LLF9vodnjl80ALGwwty/4ZA+OEH2UsgjZwWl8oxTjs2
//TQyvqgPLP9Vuee+AGNG3u7YJVeIEOb9c/CRfe9swJdo1KtA9DXavEN9uzZqKNF4QHBSb2ZaDvf
ytTxziCiTkaVRUsNXz2PL7R/280gofM71RO1mF3bLmc3fy2BgVATm4YAUKF1RDNA5pTFhj84NN04
tDvtdwn7LbBy7dXokIkTVWgcvusRx4Bfd/kbzmjxtbYX7ykZl/RHXy9sG1qjGpxIQSnAMuukLyxr
akWZjE65LXyrQwuGNk5s/bxz/G27pFiP6iVLrpWsXVCLid81R0ORlDvpoLv1C5FXJ+rB3eOipmpm
x2izG8OoX9wGIlHz84R/4wI+gOpDSx3O+KQDZ611zA8zHS0O9KFIKlzBkP59RBc6RhCMyOfojV4F
dQtlOvNt3h7d1Ki+xghTTyTzhBfVIXqmhlfuS1uq10qk9d3fv62P0THrWAfwi2MbSgVf88eJKV3g
XFdW5hw7NSAArnNaLxu/6Yt5Q5Zqel8F5ngNgMK6JZKUJasJPfXDdOvlS0a56GeYFsU9Gl//rhLS
2sOMMT+Z0T4U0lmm/6G5obOjZ4kI/kNNODMK4Y4DFRvgF7E8JLNZ91cpm6YLrKEFTq9bN2/wIpIf
YqGK+NmrWifM314V9hFwsWvqFz0NkCW/vyofLRTyR9hFM8Mv3ckyiL91JsV9lhJRntK+D5e9vQz5
rzFWHPQSu0RV3k6UTT/pHX1U1zLc6I2tEYww6T3URuvc/681BBYyQfUBeXm+OYAaUWW1n8zYvEvh
3RwGY2jORpj323IocnbyHANKS8Lq+vuA+WMy5ntkCibibo3hIkzp9x8h+XE6GK3knAb1r753i53U
fXaYVe3iFYw/o+X/edOIf5BqrHdML4Ou9e/Xi6Vs7ITy07ktOyT7iPkxfDXolzOXXRjmnp1tH5Ym
P3utj5itAGvzf7zhD099fSD/eur4LEf4I5WzT4hKomwTuPvKAYzQYH++ckLpf6Kv/GNhhR6HvgGF
HicCeE0fJAGu2SVsc+2EXVAO1GuamwWuiBerg98YVfPJ1/XH61xJ17YgbwUwLaK8D3cHIn0E7Lck
OOYC86pqEnU9ELRxD2kM0Tgv9JNB/Mf1kCgJUl3Q59OFtP7pxP/radaLm+BcL5JzPRD7hXOVKPBO
T+kj8bIcizOrYn37+wv8Y1+J0DFAN4LIgjacH378hDXiWEWOSHiSKcwLA5AVrqCGtmB3ytTdYBSg
EeqjYxdf1+qXHM09MPfLUPmnwus5w3CkSxvrvcI7U0zVsU2no9E4W/Ccz4Yjz71jRomn7r0Jf+Df
f/rHdjFK+t/k3R/eTtLa7WDWjXUac2XvRVqmV9XI10ZchXrQIR+3zxGW409Y7+BZf9Zb/dCOo1jm
moK8TB4ZO3OExb8P/QJ7cNe3nX0yUwL1UH3lO6LUezRTWf8qXQjsWYAT/+/3/GH8//+LQmi2HZLi
EFP+ftFgWTGwcrJPAO+prOAlfHbmsryjSmV//fulPgzG/10KeiLrnkdj/qPcQJYLdTip7BMbkeme
v+Zu63Aih2PKjFOW59Xh79f7sDn/53o+hwuirJGZhO6HCXwhsluU1WCyuTLjNfvPD+sox2Rbf3Kh
/xo3PECE+YTd0R3/MGnWXuOprEtMNm3UDJxSzfctObMc5J3wHl9ctStXnzvbbXl0c7//xBvwH/dJ
FZMJw2FCYfh8uLyxFF7WIyU9YbnGgw+Fb8IGEqNl+uT7+I8BauEHgOdLNDNaWPH7WKEq7mP0UM7J
zkOh9wmameYoOE/vVVNx/M+MgdJWBh6o/2RS+Y9bFBZ6IXTUZDLgvvj9ysviDLlHZhmv0hnLteVa
vYvR+Uzi+1+XYaGF04ydiADKD5sfkXQ9E6a0T/SqCdoIYPjNx3Zikv3kfv78FAjWRC5gue6aOeZ9
2OYg2O7xTQjv5Ei3B1WBgx2MExcNt0XNWW8zB8hxo79/D/91UVS1DqdHjDMYl35/iB4lURikjX+a
XNFdleUon0oE6nAz/LF4MHQv/o+bSb5AVBn4I8gXsEjB/KhVdBYP4Vsbk5pNR3VfUcu9nnB6A7rm
UA4uKrlkM3vxaez6z7I0PuxjufSaC/mPQpwcFZojv9+skQB/BMHpn1rqiA/tXINc8EQcF5vEXEJc
wz07oG2V1g6IuDTTn7zgP6cE1ncLBj6j1kH/8+EFO7qenXT2GLAkakFzjL8ubel+d2fjtqEadBS+
JOk5GNtzExNw8PcX/Y+w9l+7aBrLkPdJImSEsaKgEv395ltVsE0H9nI2gzD/tsBSfXLTMYN3bcX+
z1Ql7iH3zRh2RGmkUO5jw3nJuji50sQRnXWPJCApZP5/VF/yqzh9BRaT1T8S6g/rm3JsZyH3gb19
izLDpF+5oQQfd1u2Z95tbsfNJxPjx4Pf+hwoATFzAMJmZv6IA29Sstz73DdOpDZpuBPS7ObdWAbG
K9H14roDS1MdakOvOpvaYJPiF4COd/isphs4mV62++TF/DHB8GJwgwDcX/VgnAF/fzF9WXeLdvz0
DCO3f+Yf9iN0BsreKim9H2lG5XEfWtN4O6KWeKsWGZz4tcaPmhLtj3SOrV9eWTjf7Dgkxvbvv21d
iNdx8WHcoAUS69tBXkxF6/efR32vSi0vC0+i9/QQdSi9DlNm02oKi5yWWToMw9bs4+mAId+MBmM2
v07ADXEWOwtoAqgURsZk2Y1+vWm0ZR3VQHiTGRRlsimd7LmBkbalhWsdvDlJbhKG2/WYBfKxpyuy
KsS7e1WXHDOXEDJAHCPfQ4gqml8QZjGUtuXQ/LDiVW9BPYeHZgC5Gw17F3dlvF0K0e5dT+bfUC4k
t+kgMQ0nWdNif64cgJ12nFH/pY/86pQyNkC71PEUzS0dxlpbxG/UBm2CuC/iNzzsxY1itwesI9cr
MCEGckOClRXO+65R6RWFxfSSdQBm5Rj3lzwbrCO05uQc9AFtBwUI6L7N6BzXYOQO1OuXnaGG8EAi
XvmELvFnnsbFFXoXCFOiJ0XbENN85Vjp8ujTHIbZ2iSnuodFScgsTIWsqfe+hicHpDmlyymKm9xD
74oU9tFY4vA42L6zNcBS/rTt3IT+tvTvRbgAyV0AG4QOTJyeUv+mHnWxM7op+LGeeL7Mte/e8zHa
bx2xWBc2hN49Lod2VxqmPoCEg3mYquaHCJ2WQGPWwmMpjPFxiI38KvOa6V2ZJL3ZIwrATUd+zC+n
U8atCRr2qQkDsIA9+a9p2/WPeIIBI5QUmJcSwUjjItaA4LZdRurc1GbCQwzsYlt3hntda+FeObPt
X4+ChvdmqmQVUVuHj94X+D98XezdKRtgKdsJtIOGwNMFbVSW9WU0gtR+pMfQ3pZGZd84dm7AN4qX
rQJ2uik5XtSHOBuWs6LS9TQSfvRiTK2+anBS3CEUTPfsiAGrjaKDCIxwiELckwK6cnJ8LedNb01E
wVU6heOg472TVTlRu5UbDVNBk5MuZ4TzkEGjBnkzCnPa23Wc34WuaxmP9FdSODST190Ws7TgYtEl
Lvj/RCga4DqFHZT3LPQe0tCSCUhcSmZwEcoTBZtuk3oVNQA488+W2dp3oJdJW7Pokab04cGiWk1z
N8Muv6KEm32ZYcP9cKvVpU+Tl8p87h0qK022xB9w4JzdKSp66eKeJ6T6kMZu91xDGQD8Aj7SjdPi
JuHx3rmTb30bxwTgBIbEM0AN9CJtWC9b3cXgSGLSTWSNq1jEOdg9XYTbmr3im6qUFYU+CFJLV+Zp
qS25zYEcbCqfHuCW7rluLp2TwTbJ3ReHPht6uWDb+hAalaruCkUIjIFEBTqBoJcUaBh/9UCrMlTt
cYpR6OUig81FryHKG/cxVukrlESoGlVAW7NaaN+2zV5Y/mMrqnrTddCAK6ViRH7GeL2g0zuuB+Ro
mSFyBUsdnHFJ8tRLC1wGM1/42nOwuMnsvDdROvTDQ4g68xtQ2RTtWK4CoCi18ZxRHiExrZmyHRp0
+4nII0tvB5OWcpWtaN1pZquwtUKkMjMJ9ifKjdROPatqOiQyS4pZXmUDaOyACJxolrJP9kGfQqka
Cy8pNzwuKbaNkf3QdQve3ZnfwBdRnmf/uF9yHhpHN7kDMNlegJ6mMI/5Ndadmc/dYxDSX700NcG1
YCawxf9YJlgHR0N02r6Q6e6ivx6NyRQIyJJw7jHwJ27r7XRJ9zXsLPPWNVNgb2afzm9O64fbOYQC
xTxnj5veC4c8ShyQqDl0PtAKjoHMasxQXPdkW6DAcsNdjSxC77KwGA75JJH6icR/D9N2eILjNkHf
Hcon7bTuz16O6r7JwTyC2234vaWXbwMOj/tlRqEl89m+S2XpPqGPa/elH0+PmbC6fR8CrWM/25zH
EFSSMO3uTSLpI4/aqY2ocaz8vdQcHjADVee51+WplT4ZbrU3xoK9oeXZm8pApK3qGNv+XNKQ87y8
ZDGcUX51iBMppZfQseBmEb4QWP6th5Vh2VCgar7lRe+dtFEjg5KePNN9skk7HYsjyFSFy0D0Tym9
KFhiVlvuHdSg79qqu/OcJdSg89ZnLJMQmhB2pe3bQszqOR6MG1Ty1bCRK+CAjzRvTHR+a2hYX4bf
DW0USHqC1EYsKrwDcBP/1iXl/bWilnEGikvTu+Dry8GuQVzqjPbsaLiA7IO6B4LCy0tAQukFhYM4
toltv+QY6b5YE/ZA5r0BBlyPrKpdt8zNaXVkfMlzsZzaxoWnqiyFfkvUdwvr15MMWHOmPIPIQkcG
pWUwPSeOER+h7gfPanDX2vE4Fce8MKZg3yxDghqMXg3f2mQE12OYZvdBPhgHVxLPZBlQ/vkFw4ms
ifSYg4JnSUiaJ3rKbqTqRu9dV1KWhUv1koXKQM1FVVJ4cXZOY+aKSSFv2sETSw9CQ+1Eb7nIPc5J
MLjxYGXl2psM9u0qMZaqz25tazbuU+VowjXdfn4LmYjNTcm7zNbBYX1NfXAPhauhLll1oojJjKuD
n8IWCtFxtIhupLxeVKW3la4q2OIln8FIWoNOkmujrMU/AstN0+CeRKBTIk9pYkaD9k5kArhbHgbW
lrh5IsDDQLYhvOesmu3jmHfmC6nlci+dWV2ysmweFLqTY9A2zUNPAfCldYxsG9ZVfKG8yMwMBxop
IvAYq+rzaykNd0/ys36A/5agiCzfE10st7hC/IcgZs5Ss3Ygk4/Fo9u28uu8WPNlmuw0kkXnPuai
AXLUgJZVdWF+bzx/YWpEgqetoT+a1myfjLmf5igu/Do42p2d7ee5Fvsw8YFOqNCDVicbTrZ5cHGH
mPRRO12/JR1eDfOsN4NOAkTNY3bB41M/FUP5K6zDfBtmDU1BKL47h8ymaAk8/8kEprLFx9XvwFiT
Zt6m4CV0Yhy6wK/uKmhea241DMtulnd+naFeMTUAYbOufiJub3ZTNbQn9ufOvreRRoi2L99itjaI
dstyN/C7N6JOkLAsoJDmwStuOjryMENdOZ0DpZMDtXA2eBry5W06objoBAsO/ZxwNxLzdwX3+GdR
4CbTvmkc3dZ1Dw4GlyvPlNZrA8eBzZtJ+kCR+cjXtdl2QPvzIupmxTduaRg2iCp173mHGKQbnTij
iF/9/smwfwaQ8dqxdNCtEmY66iQ/eGoBVlOjfwyYettm3BIcq6sIMnBPghpiI7RqjfEwelZKbl4V
ouEAnKyNZEFuVilUc517DXHe3wJr9t9H+O8XU1LCqSQ09GSMY9qjLrBOF/3MyawG6NkkbV1rAz0/
YV/5TdODXptAZ12NdQ9pfXZ8+dNhSWQPMdf1HXjA5Z2G6vLEuPWeg6lsrlyYcecFXu5NUeJo3CjR
Zd84C+XXpWjVGwEUiNjduvteuEyIYPO8eYj6Gp/eBoojqG0ntbIvYWPmKK+k6/EjafHNR8HSeM0h
gHUVlS8U+wEXwXbsKgFFCHjmRXnjyv+xgmyHPyE5C+IvvgFGWr4KUVKRRGfzxUiqMWJBtN87b+Ja
RmY7ezReY77Rc+4ew8YIbmcqJkD0RF9dkEv4O/4NCxcg/Nekcih5DHFyKr262Hnw2WF95+KWPrZ9
ZGg7QKpd55uR9fyopPC+zZK3j8S5y+5gOpaPXhwPt6CH3V1joCKVwPwvHSaAM7rV/iowJmaxQdjO
c5EY7Q0GseW7PXToDqXqoLWXhn9IUtIaNt0wqXc79cf7emiziNhj7sGUEyEjNQZrCI9aybvFbuqr
HGXApce6DzVntvTrrBQ6x9Zzx6egBvvNXh5l1tiad4nfIknJDCMqWsxiFgP2ru1V80TYkXGI50J8
KzmhkvHQQ0cHeD3vAFN7lwEn3fWSN/3W64TzRq6revfssX8pu4bjXknY+En5rdqVUyFf7RD95qZ2
WwHxeGBeNwzI2Oh3Z/p+pobpYK/E2hyU3s3EID5WLcAZa0nq60W3/s/SLPUDAQHhgwembC/9Mnup
xmaMBFy5dINVabQ3ORl7e1gB7gW9vb63YCVA8RQhUwucUOtLn08WYv8yfGoGmxAr6YVy2lRMzN62
ciRZTypt3uoihUeONyTCfqmuPCJU742BsLEkEPW96QzZcYZc8j0dEtPfCb+1I8uJqb8kYWgw55jl
iRQRMkcD1pMvQnThsZY+A4JcwYMzqPjcZZW+TYMYGFw+DGXUpckko8zKq9cMxVnFfmXs5DYZsCRv
UhPNtCXHZjlqIpNAr3aaTIehR/praquotmm4sLiXpch/LYEzE4hVzcv72oc+0U8i/gMap+JMWvYM
fKtLgzNp8OqoVwNlMmvU88QMZNcpwHEwX/F4Szhye+rR3r4kZlK8GF6nT4bpkaojVr7HvAI5E8p0
10hmZuYPJBb4Dkq0bxPm9BLVDJ4g8aMA+45KUsh3WTfV1TxZ4ROJDYR2e2kfiXTp931bsmy4VX4o
KePedgvLQ2XPP4a2IUyhqGFlImozv1tinu4SBZCm9W29w7UWH61Sk0Gz9NVEhXXCpcA7D9/bDMXo
WkLA4+AE7KoWuQPYX+9lSSYSUsybFtf1phVk2ohqeh8wrWzjrraZcE3R/cx0nVy5qrawtxuV+dWO
7RqXyeBccQ/I2G2crmgIifVIm/n7smZKS4x8hNAM1ZmAH8YwjpCdjOX3MO71Jp5S+50iiDx0dbJa
mAIqpsMMwFo0eYQGfyCAgvAbtQT3a236oJegvmpAne2bsLafrdH4buHCuxdF1z7VlVl8QVUaPJEB
Yr0vFvUZFPvpIeFmQW2nAybfLH3Jk5TSYDWaqAVDdUWLjfHpmvOyQ6YSR5ZPfuN20MhSQH758Fl9
Z6MDbpe8cX3Kez9/Vdq2jiMbzi+WDuWrr/zhAQ9ye+lKr2LydhE3103ZPzuGXxOIsVjFzwCzwrUx
GmuUtuG8NgMoOzuEiUmuyhrlYDjDxYn/H0fnsSSpsYXhJyKCxLMtQ9n2Zrp7Q0xPz2ASl0CSwNPr
K+2kCN25UgGZ5/zWGQmm9xGg16GpHnD1VVuvZRAQhq+gMlK3W0xb5f7Gbu/deCUl2HfNH47fJSlH
5VxWZ/VeG09aieVaM/smyYxPKm1uccJBf982msICNpTdgJJtr4Nlubaza0jL1arn8HaKDzsn1Lld
svRap6z7aS3eS/o3Nq1jYUae6ZLqp+mjgvna9wFYw5y3n13jv9iTT53WQMEOA+xG+YZIdfDmeCJM
NdBS7JAHBbtZVnHSaw8VUlk+stVxtUjxVTna3sis4b7TNpmx7f2wNk9Zlf2pNSAuQ1i49ESO9+LZ
icyDsd11y0TTbVc1a1KZyIPw0EXtcuJmd2GYm73Fi02iL30203CANtZbtNb45uBg3YW6O22mZo/y
emXHE3rb+yABhH9GtGoQMNno9aHwCZ2Py+grYso7dni0kxnhwCFGoo4Q6KVqgfidMM/Z/0LOpLW/
wD28uEK9kff6ToW42NEblW6nmefMgXmksO9TN/2/HP/OVtaSMtV4WLbcLq9ZzG9tmr+ejUwrsPSl
Q+3czfNXF9ySfIhjRaRbyn2Y+W9o3TX0GxH8hY3A1GDPSPDP/EmLkOBEa/rT9fK+c+UtMVbSQlA5
CPMFLvh1cDbGyI84QP40d021d8usJIiYGBulc71b3O6T5so35tsdyUL8AZGJt2EUnebFv6UxXul3
/Bdkc7rFgXM7h+V73y6owJpsOWjyBLdKCHNAzPoji46FztCV4UzhSBFM+TASd7iZKzvYSe2H28wB
pZK6GTdht0Rbv2pOqra9nTVP39OQ3Sma4be6l9GxGDircCaigyMRYCOKob3Gc/xBmjhhgwphE1W1
HFshWZjfjZHLUUet+EA50/0lGqv5jmvE0+SOkt8fNqPnImoPpreWLGSwR0smgUKWsmlZRp6KFFVS
Lm8+C1O1h7LthkvkmPnkOhUBwrEO3MuKbu6BgH+sUEMVjYcJIdSZxAqMg1Ge/p1JRiHoc7Wv6P1Z
a7smrB7hYW4NADheiAlSPxhSmMzIe/4VL8pcmpWcWzx/xfC6ZOF4JOCUe0ePt6zmSr9MViGn7TpX
44OjvXTrGtMHOCimcdxYcWOdV0c7X0HlkmlDgeEHL76osbUSXilEKU6GwF/aCxVZBAtNQKYbCReO
eVx2PNaEcKvgddI0BRf1FANrRwsFJFx8pU0t2wg4u9dotp90VuSM5G78HEY4NjqDXNKuc0Zd3dmf
/phzwU6TeK+jdEXolzreT1aSRDpYFl7/ReenaCqcrVijMxIjQzYyiWJ+IZ4YhL6LUd5JSnraNJQn
TwxsE+nFbfRnoQdcEZPFttC4nyqvS65xlN0jZk53DMBYEI1vXOP9C63o7+SRTeb5IE2+5+gtFvzP
MijTTRUFH4VvQB8axDwEm9PDTNSOuwixcXsws2703qh28mmPan4tMym3axBVJzeVn/O0zIkphLhb
a1wFTmhc1OqlSDx+o0VbgM3RerYR/h9ucbxbt0ZlWTf1A1HjrBtj9xmO4U8eIW3sjPdmq/yprxlH
rRyYvhgw4abHKVyPJcmC/qgQQZUwZziNGmmeI8FXUkfOzhKutWnL5gUj1WcoxpexcB/skY6M3iru
Ri++wyzzNJM6sHHb4LHm0NsahC+7WJnB5kRGSa+ygmvYptLMnvSPrNSHGDpAYkthv2v719oZP0eW
lWjI82SJymEXI4/b5bIP91bFjBhhutxaIyJ6HWvneXUqwZCm/qrFpFuqjsjdKO3ntXMx4fjtu9Mz
1bZiSfKwcpKcb7lFgO4yndjSTu9YO8N7q7W8a8Rq8XlLon3UvaJthjLsjUd9xVNGV8U+TllugE+Q
Labjq1djWWtcVd9ZGPKBzJvn1LHzjd9O42a044Tb5mscCdGtWN1UiCt9arFXmP7RWQSli+t8qHAL
7mTKNliU0A4DXbm7gUIXfoqBfYLYlPmnCInppSw5emN1i7bLWtgnKBd/33Tj/NoGS3sZW21dqnj0
X0CrxF21GNpwctzXSFZl2L04JY5KMYYb9sc0AbzKEj2bji6A6mwX5bItquyjwDGr9AJSMuNqtP3h
j0njv1lQiE0YgW6ghhCH1VnOXsrBL130sO1tRIL3W345UROfapwrG+x24zZ3u0sdEq0ewPog5HUa
pngKmb0JvalbuvmGf5ajtL43cG07pKDYUuiAyoc1QQ1wVxGsv7PIRMTCiGunkva5j6y7hdDpna+c
j2G0uuNiuzppc/YKXzLvyaHBQlmV3+PY2IkIDNSRie5Wfxg2bW4li1PeWtYsjzPRHKvJYdauu5dh
Xf82Y4u8dz6s/WB26E6WxCHOf09Ys9isHpXNyASyncQLunHpNk+6YdT8eNl7ulQPDlgcpJt5rlVw
Cka+bRdT+EUFxWUiV3lb0gTDC5v9BnbM3uKeLjaLafBMapR1HWfoJULN7U2Z5yvGmuazMb17maqF
YOqg+uv6VAEIYvyOOU64jW7kk+h96t7McnBY3jf2EB98PVaXHmJ9kwW9TiQvy9b3zIvMbvnaxpeb
pbP1bs60v1empxZp7H8ULNEbMWdj4ltddmjW6awt5BFYXeD5UKJuKzA2xmj7SRbrh5nla2Et16CH
iKGqjFvV4vZEdQsG1CoqatKvOBivrMNHkVV/B3wQAKXBK/ZDcvBz3D8qaHCNheadOAYqSzJHbBdv
vp8WR1/jdnA/eSj+dq3y34bWjA2A/stAHOPJo05yN7dg/Fh7ChxRap+RAY9PA7KG9r07RgJqkyZU
s2MWQ0KaV+FbMJBT84CsDEQRlyS3u/hrCYs+7LigWdRZogPHLwqFFW9ensnr2lcEwafigVWTDzf4
mQYnuIbGBo5aqnfAxieP9uWdsZw/FmHT/LeLkBwXL1FAvpuQ3hJI1AaJOutAsmbhv3lQf50BQDrK
IGaFMw8PEL5f0q8tFN7lfdALfGNFhjyD3orE07RfDtwcrIXoQUWT25g8rDsnnKMjYfZAy4t4YYlt
aEaSZwaMdVf60Ac6Dq4OfPvOHrt5V2CN2TiKKo9qgDfOxPBG8E+77/TtsC/0JhxaYDdjX6lXfIOH
oGiBspAgoJk9HTUA5TQ5+04spOqP3GB164tE0Dq3CVxKGUaj77VUH3W4tFur675SH9BG5JiZTOW8
VT3/Ey5nTXNZd9fJuoOzgJ2L+tbfj74T70O5flHw/K5uYHfurw8LqRIHZPj0GSr1IgdCzKOAuVE7
MyZ3Sg2TYuUEGdPl3zQGl9RQQTmp4uTPVAzacCj0gsgPFzSFcZLSL0fPWLhGmTMZii928GcW+N92
UXh7rVV0Xlp+JegB/j3r23LZF9+2Nx5kmvPNRe4flzKkQNPzIpAQ3MIGztpzf1ZXcWtwqCZyZOwI
c8W/ZrvSCEODHZ4rRJNCFdspWAhHL9x8Szdxt7X69YFJqwS3ZFSiREFROU2rlVJOtWcRIwvJtEka
9/QfrfkLE92FLPxiU0p72tlE1Pez9VxQAEEhT0inpGpfoL3rY4FHO9ahAX9MS5iT24oRrJz33fCp
w+qV/IrPIZR4ikGvQIDcGY0jm4LXDxdiGqjFE9Xfou7DJJaYntso/ogx7mx5EW9Xdf6OV/MhtNvh
UFjds1Xyum4gffpjLcpq24QtVF7Z5Mdsycxe6JR1D1cXWfk5RFWeJnW2ntMRRwWZG2JTlH53jjrl
o83jIGgFVjOuRohyyQJYFGTY2niY48J+JhBeJLaVvak8oCZ+gKlRE1LdPDavKzbhbZgVb2QP/6Wd
qdr6qKMpfmGH8ZburnJm8FdhntaG86Oy5WOAvmALpcd2RDDtxs5YV1psH5QaEWCe58WDRwkZPfbZ
Ns8ysfHrm7M64G0bBAjP6DOyILKZz94Cb9kgl8NZ531qx5mT7HbYaNPjT1nAmSyTXigQwOk5xkwB
NeFf0YhQo8/ZNHLlHAIlfqt4OUlLCeIes4eiro4y7IO9wAJ8xfBTEYuR40GWt40V8yUf8PRQLOF7
9P8aVTSPZABI3lH1lXku9EP1KW8VIEX1VFBucnBFoQ4A0n9prn2P+rFL2MGzpHCXZEnJj3CrruHv
wBPJCmySfICKW1r7iVE48Y13VZ217Gka+LbCej97+p4I0oXnae05gQ92R0+Nv4SbBSp543T6XKBk
ayL5E3rqVBaGgamtPseheqdd2XrOOh5/3CxPGR2ZnTd/ODXmoSjjjqUW/k/oUqds+CURI/gurE+G
BNlZhx0XLlidX9EqWcoP0iAKVm++p9QfbqnaTCj+Wq0UFHYciEzHRwEft6tCwZePRmOD05RICbQU
u+kWERO2yy3TJaY5zEGwmVfdiylWvfUsSh4FEsdkTGm+iCuOd3eh7yngoaVKkhoQeXdYa/n0SvXs
RinwsVgpixS53JeV3VF24sJYc+Kk4/i+zNLeOmX2ilKT1zXCk2uJ9DTatJFipy34vmMoDQcTVErB
4Yo4joQKHq98Vw2rgV2zxyzFrRiSPzaMu++2JB0/b6MMINRO4YzXZpfNQ72d0Ituq4pq5ZZmh8Ma
5TV+6/9TFcKe+4n6Zki5aFYQcQ71oH3vP3eCNbEX6gfQjqENV9o+UFa1W6aR8KAo+hdGc7cxqqWO
FbJekXIFdYeNx/AbUzqVs4avza95hc5AAfbPG/3faSufUUqjHXK9C9I7dOf4XThMOCJmbyRdAAwM
6ScSgoVGm7WXJEJQrrD1nImptW7pkKlcOi4X/1y7M65VQMxdn40YXolh2Kg5/MQK0iara56oDzw1
9vDRlPTEVraPTX8iY2EqsteIGhRPicdwos94Fvz8cFFIuSkQA56l44XiLyoNS2iVzOVMLJsATbyk
T7IpfQq/1QP4fb8JHU3tEZN1Qf7SEUM2X3bu/1LwYRs9EtrUkbuPEmP4V/cZm58tFMw6kr6g7F+z
zL7n3pm/cxatjpNYKApqyHZ4d7qF4G4trmHIKDoPq+KG4o+Ex5g4XCYo72a4I4GAGq0QgVKmMvGH
/KR4swKz9OFEsI1c3tq8EIgs9Awh676l0rp4nfu6dsGfcMlAsKMM5UV/agMQpTlWV10uMOH9Sg8K
VbhDy7OuVudb0GQKkmNnDAZF/jAt9BbUrX32lLWwwuVYoywQXMCho2uySxFyGc0TQg6j+/6eyAQG
rNABYfHCeS8IsKCp9obiKwLzXDUZqLzoe/S9eke5DmA4kiiXrhByDpf62a3NCa2HABIiq4GmoT1g
qtmEXOn8MNXbVBhq/fLmLesxvvTzX736y6X1x0/6dIZ9UJOS5RQNcbOl95qRRbuJl+CmafkdlgUV
gsQnkppDJDxaR2CayCLBCKNG0tjFs5WvdyGSJNgt9HEaLUTprqdgco+2cn/zq7yQlMRhpO0vaxm4
dcbpXtAHhOAGQ5RN9DHUteQOycnNYPHugS87DsJZlepRlUN1MzDybmuGikcfLdoLb2yfdF4ZX0pX
c6ua0aaNF8yBiYjCUQ4lnV8NBZb8lRmO8D4l9ZVr/8bI2b3fxpxbwJq+kkC1Pi6V3//q81wlTtqI
e8Z14Dat1J9ZavLXUVR+lAPar9QVzaWr4+nsaFM+OyTo/7EDXNa4csFZGvWY0dnMIrPUy76KtbqM
3RL88v00e0rnis9ARg5SKzR0X2EbdRcpF7hWLKOglVSuUEtu+gdnDexfROjXhC6s8sEpaf6FoRRP
YDASGCRSxXdLW92uK0fsd0te3tE96SfSn6dHtUh9D2YYXkBICM2bPQVIHGSWeFBA4l9l7QznrvEA
qiId7OqILHE/ZdHd2EwZv6Sl59Pi3Vj4KpLO1acEZKNpQTzLWqwPvecP/1wu3efaok4GXLGI7kfL
Sd/9VC5AZTr0SRTBrcqEGVHVCa48/baJ+ppYOUX3ORaDOvvO7H5VAXq8gmaJ09Ta62Njieo10Ku9
U0ORH5U3N7taWPoBgflCPo1CydL0fV5v+BnrUz9ZFi2yTvO7riZ+8cXvluPY9d3R2LZzT0QNL9gk
zUPcl9mnsYfy3dd1e57xKF1pbJd/h8C6VVUhaai5SKNBbJRlsbIsaeRce2WNDzZsy2lMhfUQNbm/
mTjZvjF9LA9udPNEiMktn1PK+fbtnOMCadbqSOTkxGAPB1LbIrirtXGeNcFoLwiuKJEthhFRiV7v
OYVgAT0n20ExjlSMTenJdJ57XtMKDnyNJxy4HZ2slGgD322mQk/XPi2bs8We994gRz83Tmi/2IM1
/WpRcDIRuw6kQz8eYLrEi5oEpPVcqB4Mrg0+uVLzJDITWYLTanimqLGSdcKCLcMohjipit8xxCpz
ij9eBCidNRs7od/GOSAU6U5xRxFIXJf+s+P+HzVPnhx7R/WXh9kdiWcanhzmgpgzqoJYHLEgXG/i
/cclxieiTFC/oMDDCIrqjaSSfMzpuhypMubBF8esu2mL2nHKXxpQ9z1licQojZ1Wy4HXOD2lzGxH
oOrwSUx9/MdKydEZ2oo0FfLUOARyqDunwF4oqqr/HBa7vcRFXbCdhcWtYZf6otZjv4ck1kmI0eUl
ajpgID/0x+eWVpmLrgLrN6bs5bvgoj53Ie0YxIw050J6IByhR8JYF5eXyXFlQpogXsmWgEZb1uau
K3z7YMlBPPcFOoFdqgsEGc44f2pbRSeZB+HVc/r8kcrq/oJqzOWULEoPTMFE31lQO2cOQWa08CbQ
6G23ep6jBqVmmrqJ2xbxV6fa9rI4IrtzZ4b+jmnpt5Seu8+yjucu0vJFl8q8L0oO7wYrKbbbrIy5
DKLmF/1I9rcEgehJaiScsbPn9ZwNw/hBKlt2aEM0Vcuiv0tCez6WQKRHMtwIulKYmN9d8vlOvUYi
mYIaUwRcDemlFz6zklMHxcHWSMQ3irqhq9/XrKv2Ung7P59d0spw+RyIG8vuul61f1ZUkD70QBHT
I525y6H2TEke34o/d9AmpgbSp6XI40ntrCyDkCgCZz6W7S0Cxw3mLTG22Y7Zobr3V6f9xX5u7YJ4
ct7GDNdOztbyoasZ5C4tlt8NcrfPZUL7a+YqeF7Xud2PpnF+GKYAn8pMVKx5TnON3dp6ctDafQQ4
Ys/ziBRv21j4ZrwwtR7Tycn365RliRHudHRDV5wA7+1jPFFCOsE1Hxlk1V1J5ew2ZTE79egf6BR2
FWF3pf5tqTRl+3ftMwb2edc4YGukhE07tRKeZAPKHXVoF9cIpgFTI5Ckrsf+vhhncSKiK+Y07PWl
cFi0a0VRSWcGc+hEVyeU7kaXkG0taelduEZcE7uezjoejXArgjcx3G2Czp/OVWS7ydAPzV00RS7N
00MUH8ts8PehLYM/Xmmtjypyuscg9Pq70EurR1eq7BLCTTP6EzlKyV6H+aOt3APhKnFSE5eUbxCi
EO/CgKgOg2c5p0h5y7O9BresubGBmA7Afh/9QcrzXNVwwBwMzyN6ZPhodzSH2YLKg6OfILarJofE
jOeXofOtu3yQ090o6nHnV5OgYiqsBmhh03/FuVkAPQZqrdlAQnRyDZV3GycSy7WiEfMuhFred0Ct
h5T0y8dxmSMiJMl8AqNUj2FoPmb2mkfRxPEhqBt4ANIM3+3ac36h9g2uWUNulRvlTckm1CzfaRGo
C/+98c5AAxBX59ETB2UYvbQT0tSgDGL8nswhB+IvzSUVFDe3ah4ZWu32rVuk+4JECzhjkoiY4rR2
QBwWGp5v4gvq5aJ72SFjQxWaXb0QdNIzPUEJFA453I5UVW982433dZc6J2uw0O9W0by3fIOiz+ob
+0IrOCUGaeX6315ejndLHHXPS2Q155ZA9BaGtMGH3KJXKWUb45MSY/usefybDsQZMFIgSgDymHc0
DNYnMVXi6faxvs0EV97VPho9dLIjoftVoe/NYK2XVDkZSTxz9xKsfRhv/DXN/mAftFFmuJ33j+AS
m4WUIsS9aSfhUF0dEokhpHVta+9GPMqVATADxPpd5uGN7KFnetbD/BSUjfxLs8NwIY+x2ygzQdL5
Wbzj+lDoDCCJtl4hIpqzl9I64t2bjv2YB4+DY26tq1wOj1Hr0GpIUGe0ieTcJZY91H9iSk9/B5kN
r+kMrf9P+RjiQQXZg7bNmDFiSDPJfxQXts9r2LiXwVvma1eT9AgPoZ/C0o+Y1MZwGu9DP40+w3QU
u460jQqqjJImGTOEj/XYJiHqELmzHV29eZ1KR25YuZwKJZbzHPbOh0NmwO/UtipKOGLebqVWNvqm
MfVPqoG/oKaM/iX7tAKQ16jSAcfy6YzZbqatTpI8s62nORd3g2tTPcoImi2J7DOCToahK8qNI8sC
OM8j/NtBb/UTkhrDWWCcYdzYN5HtdqirVO+0HTXFxcmaeDiLgk/lYjq/8b5TZ1nQlnqSF2onA38I
E2K8mvxxXdz5OZiJltvT4yzX5yZ2aHtF9YPXA9dEvyZdOSyvJphmj4bshVqJthtd4vZWdDMspPjw
t5Sy9rQ+V2ukScCd5iFxGzI+TpkdlQDPeEtHpCZKBqgl4ohlr4fO4ibILPfN80c6yUgUtw7kok3u
3RKqkGLvrDLujse+mCvfKvHqQMfp68zH4B1HZ+hderULspToV27pvXTHJbtDx4SECuqTBAIN4NTs
J8SUmkyaIO0vpQrXL8O5N1yNC9tzE5mhSMy1Mebadp2dAtJZ3bxHCcAGF+rY4Umvbf3YiWDO98vI
Qn1gGVdsTcVKVm7ZtkhNkZIQ9s7omou3brJbL6lz2r6OUSWb7oKaxl+R6zSyvgT0GazYAhpUTlFF
kMMeUFIP22Jgnbt4koaobd93ZXQxMTL6ZOjKCV0HBfHVsZymLn0guJlu0bG27XyHqAR8zJCXWZ5R
w4viODdWme4LZj13b6U1wAkeIODZwtWIC9nctLsxJJJm+0bi+Xqz9dA/p2i4QxAx00O4MkLc2zE/
7D97yUNBwJ8NlL1ZFPLuvTSij7fd1HIP+X7G+izQgM6HtAzo96zWFUoctUpvn2kSX92NmznQGxTx
rJtFFItIEEI0aGCboc0OdAIULmBlCKsW5G7+RUAeAtnCSrHyMDmVMdlyPj4mGxlhBcaP2mav47yN
t87su9bWLiuuOfySaPLXhZA4lolyEEmZy/qzz3okUSn6dHLUhqKkbzqaJlnim1IAkCzfkXb5txBZ
qhhtKxa7kFkw2FQccuGHmxv1MVRmQPVDpFlwu5k6gXplgJ1Kw7a5Nplx3nVXe/GexNc23FJMW+cH
vMdqQB3ShPaxh8Kabncow3EBGMqB2w7LP7Jl+5LzvDI2rpPxSzocLpvUaclhEyJo1ZNN9LOmFdUr
xb2DgsmbT/NN9GG2Trgo1hrUjyT+Izn1R3e1t41dek2w9cOOV4jWl5nQO1bTKdvptm6dQzhbI4hV
F0RkBXuO+yvtHZ0nVRfHI3fGSOlvFYyB2Mdxh5XFT4k03cSW6NfjiJ7jEleqzhMdzG7zYlZ7sY/Y
/WQECJLq4JKj0CfosEs76D1WZnyfG+YoecsANfFKzJ410LGbBFamp70pY5kmDdGJJbCqsZYPxMRY
caO5iRAJO1FL9byUBZQ6bbNT+N6uDbySb9KGbQOtXroLGrDu7ep3YfqzEnuCoaNOUXzZg65IxGPg
c8+IhOdmAznJVhAjF4NRUWtIjiDZ4nG/1eXYF8F2QYxI4xUy3Szi2xcNgbLkxNU0+EovRo6rKB8C
nKRB25YrCEZsIrpCW2pODJ3A1smXoVnfZuyqALdz17d7Msur/HlcRU/Cs5sCe6AJLIKkXFPrw1rb
+R+/maM+0N3a+A3crNK3btbOD9DjTKv7hJq3y3/VoNRAXUGZB3vHm3XJ/1XuIoyzrLK+VMMK1hVX
9uDxAFuYpL8yWMZlO4V93t4vrTutn6OPy3szuARWJQSitMMetbF7AxcBeDYhBQ9Yq4JJmD/uaga8
xwMrLRjdGGP1OmMINdPVsmUxoVJLUTnYaSl2BEf2dJdFLgPAVjQ6jr4XHt9rPDP+nFRu2hjRHd1Y
NLGmbvSTjgFHHcOe/RVPbfhml+NoTihqC3ufeenSHMZBN78x2/jlOQ1yCZxkiaA+Soh870wyrgWf
LNll94qf19qElUfE1Igjtd6XtzyPR4YreE55MwJuLYvg0k1XBwqqabBUbv9d2twhO372jb/N0V+r
6wyWItBquEDgYQ/PgnTQr+mXdmqX/C4o/uhimyw2Z8iqvDmYrGofipCG30NFbPjKnYxKHI9kw8Dd
tmj/CMA0c4Dc7GbPi+NmimicTP2fbg3gxIUptEfwdSz+6RXm/0ohLVwI082sPjs3a/2Dbrt2Ye0y
3jcKXIK8UD2W2LE5TrrPeh58Qj6MQ0DJW10Jb9pFjlrteyjPHoK+iuP8Gq9loK6uTLFhVSKU+qXu
48B6AZnmgO0pRP0ueibvRIDklE/gPaj8xwgieaMGpUnGHme2YPYk7I/uMHj3qo/nP1nUeJXBytAI
0Cpj8Tc7lwABj9ztrhgPcTCRpo6fc9bEzHrLsi+D28aSrRn4eJ5Tp34P1zSkYOWtkBDAluufXdcx
1VNVhkOwZT9u/xif5IYNCDxRmCUI1q3/BNHQdiKs0+EtnYPwLlbQOIlxVwKWY9WH5FLS5CovEW7Y
KAlCS7scHMgZtrhynYJoJKn1CWE4YwyUMvaxvRE0mO1qDdzQmo6rqK/q2Eb8ixwbuDS2oSukFuV+
Gryp3HXFepPTYSZgOrIzXhqF/IcqmKUbi4tXOhLtXxMv8jEXfro8DbHDq9ms9oTkpOi/e8IonS3u
FlalHtm7u53owsh2Zqy66dOt2nzYwbY18z61RU8ueTEQiT3Ftuj2rV8u85c1RClJkYIZmmgX6ZGM
r4uOwb91g5aw44mYcIQf3T9M/d67roAvdvDDQX125j6IdjJ052kfW/SfbMjCwOAGdMpxig7HlicQ
dn/aYqEm0Da2aBH+qYAwrb/BkJXFN3qTvuQfBaIxT41Vs8YvYKPwr203FOvdRDfEeuDDGdynyi9g
C+JuBRUlKTqWSTWu+d/IcbA4FdOQykNTLeBsqEWIa/On1vTfoyJMCUlKmi17b75xhDcHVHcqdQpb
HJJI9OpGRnwOWZ2GxyojRj2x/xf5m9iKfwVak9pLOvDNZYoX5ruElEIv4zfjfIeb8Zaqi2a72gU9
k9CBMP0MQqhuiABvGqY3pFKkytIppwPYn8620jf2p7CjwSq1PzDOjM7XQhxMvGf3l+FxFUNtncnm
gyxCrW6/VFXTnwpCMl6tAKl8mIbmZSDw6NvUfvjDlTy8RHQ5ZZxHhSZqF3PUabZjg35iQGpP2nPP
x4fbghS9OhAfWkIIEmg5zzsqSulpb4cM4S05mNm/dHU42AICD1kGmtUc+4q2CV+106NTlc17yVaW
tCFnAKz5TbEjNZ7GzTj4s8fNW+HyWhbu18X0KWYUkfm7Vo5pu8HVhz+jmee+2IboC/ArYMbAMVBb
EJjwNJ69Kchmr3a05DTyREVIOO15n270hpcq5mHBnThrLr00Cu5kOLLITyswF/+6jZXu4nhBxlDH
/HGBr7LHll4ngCcitl0IME3gYZlWv0DNCfzH8IHgbY0dwAhbeOPZx5uyHrTX2D9kZWXvYxTOP22P
oPSMS8h9EGMaJFHuDIxoS7fwhnrWe6mC8aBGZZ8DBfO2Tdk8B/xKKxQvhviUXrR+jQ+Wpr0PAEtb
jys9Ts9Ik6sd6Ljt4PkQwb5pkZutsQUTbldRkcDz9kkljDiB2ssz7Yr9j0zjdu95xkoGuLXf/NV2
pqPQHZKSlHkPSggv/4PDGACUdVnnOz9E74EK7qbk6JensaJpxcXtb/3GO0IEOEE9+Tsn9zELrjW6
0vzBh2SsWTAq41xJITvby92UtffpkpJMLWAqypc1K5KCr8vphw8fLbAfvwe6O5DtGiPvoLNjvZAE
hMJT7XxCA1rz43vyBP6VDKpLipldGsVEPyZBIKnHkddOod2qHuhbQK4UIWVot3HrHiAQ/uPoPHYb
x6Ig+kUEmMOWUTlZctoQtttmzplfP0ezHPSg2xbFF+pWnXpPtYsqMB5McI7rDXWp7Q8YbCo0GuW3
VhktRPGHOeQvmW69pmHm99DEm+m9VTjcZYtnDsK5y+WXFJ5z1K6va55d+cYDrV3cHuQSCd/cm0Pj
bcS02dbkSNZLnpNWAucDvNHHVbzR5/5liAWPCmunEH5Nq2TUE5I+SBkrW7awWHjNwGZQvOH23Vnn
zpXVYB3icCc36q235lfoCd8Kh2UyJYAOoe4v+mdJfmCs4ks/f2WcWtJEsnF/hcrD6nXsekpxGMWQ
fwkmvZE5dTqg+zR+PDw6tF9DOFZVaScS9/KpEipn7dgv1xFeARhHq7iVjTzaUz854trzyGVCIVXh
tnj5EAptBi72EBkOmZ8Dd+aUE/TK5S3izfQttiz10tKv3KUnUmouNlO7yROuHIZtKNQkYrGOTWdK
eGnWqzK+SxJW8QyYyZTTsICupiG25RvW+EAnNEEOnqiJZxrVt6XG/KdlS/qIPZmaUsVXw9cKXatx
4TJj60K1EomdASVxkuhFx3uUcIa0Zt4JXLGGo02Tny+bUE3cvhAu8pR+04tA0E9Rttbzc3gawEeM
Bu0AtaLMVgy8xJkwck7Gixi/a8OTcAqUoEw+51ajesbY4+e6lOp0q63zrH1W8q6a/01QKBSRYcuK
vVV2Q3EL92GE0i3s4HeBPSDBRsaUx70McAGxJ+C1nrOTVKcXkwLWhpsNV2R6StV2T0o+jD5pkoYz
kD1YUNFsTffZLIACweLXAzzgKUX7vt9K3zGbWGc1ECfqvzHdrwgKNLHQrUQ+3G+sgOaW7L5khov1
VZGvOlNVof0Vsi8h/FD0oKX/QvRr/lzjzIpNZjnXTOSsl5z2CegR+AfoHBBTW0JFEL2a7gWmJ/O+
zgOmPquybZieFd+r7KTCQWguqr5pIX2HniwBntpL3aVKSnthc4lubBKScq6sI/ZVPfxdMewZtGeg
x35UUhB2zPZfq+VVqy/L/LquzpBxxYcvb1t4jxpPTz1Jo/JnA2MET81bXp+r/JU5Tdsdys4h6uol
n8A+mPpGi8MzSNR9w3pPp41pXJIIS4NICRIT36SGtXHUSoFbnscADqpC5kGMJ3hbe5rqRuiYpJFL
6POVz8qnaJsswVUI6STvktMgS+zSyccy/5AGFOvdelbpXrnCkJfiqyrjy1Op2KAWjgdLJIT1dPS5
uLQ4x0rHFJJP7dgV/T9GpTZVIrirjD6oxVscMW8JVZFsR3bMMazVDb8pzLdLyVk0qtqg5X+2mgbK
VniLWwMAXeiB/zhhFJKEz2ol5hslvMh0qyg/SIBIQTN39fqdKjz4FYOrJgTulya0JygELEHf9Sy9
xSlHojw6tMK/mgKdNaF0TCPXFbmyoAf4bB0jZCwEpbmiUCHFZKWKmS2EEPUjmm0QmnPeZ5qcgqYp
fUmM/tXJSMZedLl1bsQ13eJEsmk0gOsRbuM5J94p7Q3zh/i5iwHXzkLDY7zoc7K9TWN90KQUPJrs
FGUbVIN06SXcGbG+FRP5FQbE8yzuoPa5A5sq2g+DPj75PiQV2Dnz0rvJir1ZwlYTBWQNvR4McSkv
W4lXEV+Fw2rlxOOhx0+GGEYy/S1BmZtFjqSp5aocFtlWfQl3sAZvT1Up3mN+ug4/sBa2uvjbTL9x
e0mKyKlzcaQtKqNTygkXic2VXSFjLL/mfGdbTBQtGzyrDLWxc5xdZ5xfkUfvgCzh8pxBl2hirpkX
ZVnnhX6OsBEdS1jqgiQU3bgeg4Js8lmPo3YTtbXWfFqJ0P2JSv8k3afRqh3rcC3bU2ms9bwXxpxI
ktYQJcBImNI7+kNWva62UlQ1sUe4uFOCODKi8u9ZDYeLlnKQZ10TVwyoJzzOQsB0H40Ea2sT05w1
YiI3GhHvjULHiUy5T7sIP1TN31fSo5M0srVr9I3lL4lq0pexHvOeL3ecjo7BAJkKBxSapvqSBvkO
RGJTTpiKrNV4lNa0fUYTy6bO3TSXQMAIq/c8h3FOLmzuOaJTrI0UNEbH9bIYWbYaM0RK5oYw9nhH
ZtKRQPbtzFI21Ike8khsfgSrZRkJ1X+tSFVANyeHSjZvzFD3admdEz16nU0LFxUmL8qxJHxF5FHN
rm6cweQGNBEsj6BraqZwj4Rh1879VSCEo2E55jopkuaUvU7U3/us7t0VA6NjKE8T0pzhYWkVp1rV
w6xI3JEVDGWi0n2aSfapxUSuMLw0dqVL24J2Y87J0kEz++9Wxlb4rBIalmFnFBxlZYDLdEQVsQMt
tNuWFoSeshYvkrk+hiR+5LL6rjEtJqmGP9Y0mwOpKYoU0mduOIx2KH6/Q1dx6TSPIosbkwYJ251S
vCbUXoAz02SsQO2WqSnPH08czQoB0sRLqaguFgLQOHgsW9oZELH1cYfpgYtwHZ8KgbmH2p6TGKMN
TTa9ZJw42m+qRt4MjLnspG4vodR/iim4a2JdlXSIdWXDyfUzrgafqSixiuEnAhemCIZnDOYbtBob
dY0M0g1d4BNzPLct6BAqIQAD/5JonYcqeectdiZycXIK6cYK/chYXdXsbXJFxOnnM1ohROOl39IN
wUb4aeXjZlxCJBfthj/JWQl/PQd/PXwdrlsi8uRA/YhczntZJw45J5Wz8BAICHCtp2pE79AHL6km
ntX2B/37oDb8BFMcwBzyjHI56VX4BRGMHH2suoy3nErWfiW+lwx8awDkWwY6WPVr14i34rLVjfcU
n5hYknrBbcgj6K10dXWDcwjRvjYsPDROt1/+qHFxalyPmFZurHHPsbpDStszVS0gnnGcwnfyr76Z
yY6mz3463Ueix40x7jJ+UdphSJi6pbBRjUuWtT7VvQ6YXhKNOTGOGJFgSz+xLpuQvXxG+15Dt1AE
VbsL0O2cpbqZ43dHsB+fobBiCyvfI8k3KLdhHAG6yY9whmDjKIfjor/XnOEgfTlytY+s9zI2/Dja
0DThzBwhR4lGnIKlowvi8mmu/tDCTfOMN4cXFGXnGR1V9HfwvvhBd2qCTT4/6oK4qwhrCa16AQCF
OWprZUugTvP7iuUtFNZzKekuJ0/N4ohVrC90Ljvp9KYZ7WlAEiiK1CEf6+mk7KNRJaQ5bhoj3S/E
rJ+/Z//x9CiHZXxb9OXe803gvgVShL+k0O7dDHKpJyujlIEhVHTJSLvKCN0CfVusgd2k91z+V5D7
lpgMZi7GoEOISar9TBA3lodQniLdzbksmqbXkAmbmD8KleUtBEr11HzOZtypKVgfcq9+sviHe1sf
IL4dLbN05+kqg7MZuNdO9UmWt3GVfJGHfEvlyqW+/WpU1S5L6xOX+xEE1dLwusbHjFJJunaRvd6Z
qxvda1LRrvJjDJD9B4R96/dZRhfG51ki6NdNfkl+hmI+2+Bg163numL2CZhcAwxR1DgrMUyUxT4e
6YyR3hRO0LivPOg2XiYyAcxOMUYopmGWPnit6PTrxqoPZIyYsZbkcmK3sC66su2kS9J/ROspShu3
WcDWRFoI3dG4tXWOoMgeKN9GzH1Y9ol8e5DkreoUKR7xHHAjvdtZ9TYMv5vkYSBM5sWunxgeqF8T
w6POYKjw7AzIdppZ2Bz+ALsN+VVf/03VR7tey5q7BZv9wJ6Bdf4tzQ4yPov5RWOGnGMrTn3mhWIT
xPJLbOwjFM2e4/BriZAcs2g6TXXDsjJLAxqX2/a0UrkmXcil9wQ7UGEXHbpir40eoZNRRKI8zOCb
jBz2nFu/T8aRPzLJSJEFjfvz2u2sbMs4LRb3KQ46mhhJmSXpuUgvZcunEdNF9dYnf+lrNzkTSUnZ
TZ+GuXel+8cwvtf2XOJ9U1d2PbvLhA/x2mVXqtzG6bWIwIAE2eov0vfYk1L3cEnZTzpG5BTJudbl
LbQXCm52oINn9a3g2Sw/pXJE5cgbxMUgjDYpZnHzY1p3FHFQH2OpR95fUQgEncfGY8aV8WjkV5lZ
N1RxcHiLJ6fs2IGqXeQsWJAOVwfMisXBUn+r5L0q2SabDo3YWv2Rm+0BSQxb56UKKYr7GldSN20g
iBuj/zSzU1G8YuSyMfpTz4C30MMXMrekDMXFW+JHWH+m0y/yg1gNKGrHmQVkzEFDVYTtRl0Iao6b
dX0RB0+SdvHT+q+sPgq6E2d/FM0VSTDXv/USUBotq68aR+BklMCXLfx7fyUas5ZdynzbqJajZ18R
No4OTysDnr01C9iRj1Lo5e2eeBFnySevJSYMg+dz+pIWmX4up7VI4uxVWuBA+SXdVikC8u269dUx
yEryQzlstOVT43ZVjUcBz9nSn5Nac7DHeZN1KyqgWATXE3GPzRXWQN7jhF3OhnHNh39d3fuikQUG
Z9YlPmHbcmgdR3R2sT0gFBxy5a2zDP6ySw+JNCOra6VsBwtq73SM513THMW7Ov3hDs8IXX5YoceZ
pZlPkOt6+kp7suMtUwUZxmpOImwu+keN01pN343Iz1sNn1XkdbnqKhqZLO7NfBL2TDvMALTLGFev
LP9ogoQay0hk3ORKfVSKu24sgQAFaWpUgqS/5pwF8kLpFFYQWp09xgOuUXOPJJcC6FZWtzjmbXFG
UIK6KOHwLATOWfFXLK4MSMCgd0Th0lOeVIi/5D4qiQmjVgSmFhEpqRGZKm+J1kNStv60PAnWq/CX
8qDFhkhB+RGp5l1JPgmq2vis9lY/+DSe2/1CzKM0NjSrp4RICAsRjotdZVE3plTCfOebXalulh8k
BDNwGX36JljvYSHYyaxsuudZCZfV2k6/GbVYw9T78by8LEoOqIMcBBGNbat3zsJFlJSbWzU3vTFZ
kbm7RPIeaxirC+YH8QUDljvj8eUW5epZ4y3mV4tJmks3E0B+MFy5hHy5KAHf0AnPZhgtQvJX1Zb8
3y4mPq8YoU9QOtDGwg+lW57E7As9c1JgrgQQseUwf2VLb+Sd2rLLFToff+XnkXUslUCNT5a07QGe
MV7i7zrjsJ5RxyzNZQLolGVumypVIKTkxIJiWWlnyKG9psFobSgxcUkMXQXzKonrl4otocOtbZ3D
+BYp8GJnKkOfRPsd3A2O3p9T8l7QJ1n54sSLBaxEPlnTL11ARO1mW6OjZREYjIV3aXmXkBHWIduJ
TfWoYIyss/VhGikki99W+4topSeSW69qkAmWr6rxRtHbTZalZzPioiCxV0J4mLnTNSyeA/cGVaOw
MJ08MhyU+YKy6AXOnW/y0/w+IocQ9Brjxe5wIDf7qfrKircFJbcQz4K8iZ72++ocIeU8KRYgfex2
EPBFLdvUDC81L+czZB6OfEw1BxEikz2NeybpKmNInRT/UzibQau/djNyicJaSmttQmyp47DY/zBc
3iqzeY8MzdasMzUy5FF721yaQA/hhTH2EpdHiBBWceZcOMWUWRZQZOo26MRVZjgMR11lGPy8oJ1Z
L5xaVB34UCXfotYizSMne+oMT22Op46VQkmxw36ZRY/lhMOHSca7RBUQUn8Vr4x7HKG4VMt9Bp6n
U7yqjFkwKzQUoimTm0T91INkufQCitFHqvLPdXy68ZvUHupuDVa9gmdGJYZABY4oU7iH82xMN9L8
as03k6NL11Prk+24UrnQcMDr0c3DGLYJuXQ3hPu2QI02pTEeq/at6zbkBjEgO6vECsV9QXxeLZED
h9jpZuZhXCOBAdklxqwx2WiglgzCDWhilfJdyx+FurXAEU7Rpzkd2mTLgsG0F7LIzP/+vP7jIGUa
Bjck1504nznmGxzBq064iJK8oXwOzXbYFQSbQCTqdtl3e8oZj3JpXKM2OtWy/ogTTUaM6FJHfKKy
setc57J3DSHxlRhV3CDpD+bGsAFPXwiQYwU0qZljZQNTsahuTQyOY6ic2mjsp3ngrmWsv3EfbZYh
eiFK/IEblgyKYLxHz2wOrgewJGsYzIsOmXJSA0ErdjS/pbB91EBDPUv01otX7aaKcuiYVvRh6WjH
aclepA3xqX0SrfUCvbVqmG42y056Rj7XhlChgptKICdLepr3cOhFDfaUMkKdADKVIa7YRkKdiygy
WBBknaa51TzXsdVtyDPyvcfm7Rlt+1llTzW+W1GGJr9KxT8J+WyQ5ns6l5vnBTuk9jWdo0tXp1cx
AqPRk+8C7FcSaGA4ZHJr62T8HhaGlBHJB9eqygxfv6ZpclUpzXDgznpaM+AAmKSAvsYLuanUl1C6
TYMbB5ztS5GjKMtmfQ1Tgq1doTAO0guiH0S7Mzl/lStMOIWFSC4rVrnt4vE1RjDz1HKG2rliotKW
Ct2g4r1qcxbuYW0Krxa6TRTJ967D9dEo5qNMMjeerVsiTV9DWX7lDe69KEzPVfYM13Es6MXuojUs
4KFS7YYw/y7NASoR592KfruIV1eGttyrXNqs+sNMlT+thxaZDt+QzcCCJPJfk69nra0sniN3obz5
kbittgJyBWRBtm/5W0M2qtrpsS6MWQpZ/o6Qu5wlnh7YK30qHQl1jG91WJzw3PymqqHuxplVSQft
FsYqtekyQ+OEeCCW4fS3BsEsktTHVn2rE/FfWFEvS+XjLBs7sFwnLH8ktbJ/8MfOpMQw6/ZXTugt
onINLXxCy8N2hWNNVDH3jaaPu2LflKEGF4zZE4ZN3cH1k9gheF9rEINxXt/qxvpWn/PgfEEgQRop
mk3czpnfCfXLLCELiI2GMAuVpxuGXY28O60I1JlBflig+4B0Fw31StmfBC2Zgnha92tRn4xUYcD5
tAz0SbZl/g+RyOwexrOtMVbwmc/aboF36EmUQVMqbL6lq+bHk+nVtXEC8rWVBesVT99WF/iiWEwo
Ur6ihOI9wLcccpL6PW3Tt45uNrTe7iOhmgXK5WmdWK5q6Tkr0d710sT7lZGb4O6sH7RFhucre1DF
/+i7Powz2XtcGF6edYojaVGAMzyxqRRF/UrLP0CoW6O2Arzgf7RjXWp1uGPX4PIezVepIiUH3I2r
P9G7uCMLb5XHAaPpoMrnBXcZOTNpx8t9j2TTA/Y82iqXZkdI5EfWgxQFDhw5WLCQQrv5iy6L12gp
7xTPPdq663bU2O7Vdf0I+3Y3Rn1gFrJPqWVix+tT6Q8DOTE/R9Ws7XKBWdICvrJq0vOa5o9ju4cQ
4rVF+gPn9RBPGJqYnaWgLi25/iLhzaBJFf8a5DQnhX1HKyqGPU2PLSQygQsZoDcbcuEbs2xWsW46
GEn9yjz6N02FL6Mcbt0COrBvzeZN6NSMEytvhhJ1Pp1w72Ur0TGNiGpmA6EZrBdOp1cPfk6nlBTE
/gRBYQglt1DKu5yqj0Vv9vEqPLpmfTAyv2Cwr9xwWYN5xjVZYqO0o2p+oz72IhkrhxkWZklPfntu
KrbJoEWJ5m0twcssiQBzeUB6gKVCyDFJrgm1qzbe1i32Ciot2YbLXr4xIoUeRX/fOh+mSX4ssu5T
67GvIGTXRrTX0/E76zhWg5Fm6D082ll3B04pMNNxGc/iXlLlxDYKYUsRGo6vsXU1gx9fEDhklpu5
6gGRc8rCF+6llrWXR2Gr68K/ZoXLoHH1LfqRn2LhIhFXtmlp+0KZdDsxkZrQmQ0aTNWblY6li7UF
VWfu7uoTjx2SRWFXqK+SMW+ULr5WCe16FuG8ZZRXGtLHYzdqL4OM56IdgVZjcUmcUhX2XYT/9ll3
oej0zrOfR5HwvUZ85RvZukyWKROEbgjuEtMlaPcObOi9t5r3QWJjmRh2Cp2Bv7+YdkOMHpNpGy3K
XNwdNdMmgT0lqd0F3ivh4f4iF/XbkD9Xpl7d9dVyxjOP+d8KVJUXOcz4TQxcGWTL7yEyPCMv66cd
sXzI2RcV0sE6119FlNwF09iVvXnUZxLGhdSbyFw8wmJUfotl/GCfQtBGomRC0/uKwR0+Mryxbr8l
RIyeZujBKLYLg9NKE7dYSF+UPl1sajH3ZlMv/ir8AKBDawAKITF8QYZDCCYLPm+7Mt0wzgjJYKfz
VeZ23qnGYSBXn7L1CpSQRXq3bYViY+rgbZsQGQ9gUUJB2JzBhyc5X9a7kCChlig/c9OlVM4u7lM1
hMZqRykX1wEhPoEIrQw/mLB9ampDsFL5goRqnZKmvOqLxVnZ+BWqB3FzO+L0nKyhVxuGT6rASYDR
zflPiN935VYpjDJfOAxDuYCZ+g8bsJskbTBnDEpK3p+oJHajzQzyj7ioTgQX3ixGKWYENa4xj4mm
oKqJesMAOX3UgoLMh9cp6FXAgMoQ3fT1mR4aAnbKiT52hUNn4UqciiPElYhJig0qEsfVTYq17dy2
+7b0zYauj3T1oQ67gFXRWBidyXd49myaH4LxD0ij21vKJV2VF0VA3dVlP1r1wBgaByjlt2FKrtHk
u1otGAV2l3IgPdW40NhyvjXsQKzIObWasMwfSvG3VobdKx+o6ldzepVLOAUrt5KBZRBZFjO83+sd
y1zTYJdWPIrB3tLJhyYIP3VBX2eDTpFMu5lqeoR8htYASxw4CPVySVkXJgYhuF9SRIp87DinxK6x
MHCU/6T1r4aHhoKOiWbRv2bxpKeDUw7vVQUqR3+sKSDeT0HxhZJJZ1Efpma2U8xuVPoGITaeiNc+
lQt0Zmxq08swSHux5R7MEQA+vyOIKI9Jgz+4O0J8Rg3R/NBojyPXbjGsTpKaYKgoOUI25c4qqcuk
v5Qjk4HBMl+/lnzBm5mcVxXXb2S9Qo75TlCsxaHdg+J+yZM5SKLuOiryrpfZZBm4iuWpNyOG3Imz
pExNe0M9CKR5S7iQKeyBgebR9ls3dVdmT8gHgqq0SEdIlWpBhcL8WcyfsZh6KSPJWf8XGv4wsNrF
WVDjdR86wu8J1JQ4dxP4XV1lbroQHVXV4CVF28TErV2fDfLQmaDvsXsCFemCYWDV5KFVU+EXU+WO
uADZM7c1v2gfZVcjik/hjE9MSt1kHP/1A6BZUvLUnGqXKFdctVMDuC07wp6Qva9QojGDQd63VpBQ
ZVAlw5bwC53eaAzLZD6qWTzOpYop0Tzznm4jM5G5DYZX3PtPucqp8ksCoM/K00tvTV8RakOY3kzs
B4xYMHn98gR1LkRDfiRKdpoS46Eu9zp9yYrvUP0syRX06EcTKk9c4gOaIF6MKIKFdMwy3hdp+OLs
6XO33YvzMc5eFzo8CkbhtK7Wm7Bsd4oOibU5t+brkt9kMMp1cRFHxV0inRtvFkgMWDKMCLGpb7RK
u2pMJLhP5uPRan/YTtw0tvDfKYck/Ynmt3bo70MtXq32eZAMATk+2jHZZ9Ilt/CniUb5hcZ/hiq9
xPHGXDVm8iJ2WmHZcUy/wWBjNkIWw8gzVw9rn6gLB54vAsra9C0yemTX8Bql/KQOBaU43uBlDrhQ
AaqKb6lRbTIFkXLVufhmeMB7mNumwPgMIzMJ+ydeCac2XvVE0p69l/A3DRYXr1wktgS+LWL5khS/
5TpsxqlEZkFr1Ofr2suOpf+kE0u6SiE5xJW5DXAm/45Gfl1wANRD7BIDihB940i0lZkC9ZjDBm6K
kdmLJL4ZaBP4VG2h/kvNZEs6Z1REj9EXil3nIafgQUJKomAErzz0qMFhWkr8Clo7hnD9ADQT1yxg
nG2ad24Z7/r4y+r3gKXYlZhJIXbn085MS09mNtYWrwb4PMpRPUPFNyGlAb0ZsFIYeMYcKQm7j5iE
VO4WIV/+JHLY2pySKclETTfQL6eBWVTM+DtqBlY6lgwYcNIHs3v+ordUkLkHG/u0eqS0YnQW3Y/w
S95Mg9995DLK9GEDLeqepzQW96EbmqSPElF2wPz4lT6rTpKBmAJ2BOtqI3C1UdNdram+0r0s2UtK
LEzIrzEz/vBLb8+pedW72k/HX6vUDqKI6Ks+1PbdlHCABpO6abnjgm7z4DiiHJL0McGDLTofhP7J
m6ok4ascLi5Zte1q/ZAK5MM0mg9LyFyrragKBQqUcTyvCrQsQhH3cgS9UFXiuJsLOJplM5xWkwCd
1jfbsHouA4ubZLAj5OafrDGqNF6m/K+djr1MII/UOjTX+jtcCjvumWHEe6rYB35tunt+EIdLmK+f
MnaUjB3Q6iirAtJFXMmZjRkDMh4iYQ8wkjjEVsxdjidQIwjH4liFe65NQVQGlDtnMSbdUtq1ScXK
zBHlPL+P+NjWzTpvpukXxJldql4e7ef6zoUKZaEzvsfMlRitSL5pnBhDmmiuqaN1h179HMsgxt+2
+O2V25ENRNae1K+u+RYUBzTdOLIMsQzXThH5ZN1zcPcCnZx3bT6BaWUQONwttEpNfTGVLRbXJSIC
4aThLm2PrYLqfR0mfxq3uvYtzzuTsdbo19JXb2I/JWNhogqDw4mkU5WeoVqOzGuiks5IQp9RYI0f
NS4sBmQEIFqZ/K/ft+BXhD99ca3yAxrMWgRgmWf1IqQHQ4DB6YY9kqAk+yUXlnG31FsqYNihfFEJ
gOhPps/9RGohNVzwG8HQyhHHGZULF6glNWgzrNA9YzuNvp/PirEaYaNAnr5q6URFyWmuXWF0FN7E
tL2mxUPF7GJgTdlJDeL8ViruvFUMchENW96oB5Oxtp63kXxEyg3Xg8q6MHhFegb8CykhGc7iswFF
curlKySoUJ/5HjoCF1DhI5YP+vxNIA2QEdOU+Ul98mT9r2+Q5FlckCZbLajp0EAu6sXmaabdljUG
NX6x4Y5nzlYpzdN7YQvRw1vy6Zxn0jUWXkQ43Yn+sLo3meUROj7sEtlDXSf9X1MHOYD+G4s/S/ls
VV+e32rpPeIrb1qYAIjGA4Dca+2l0DwVGLIUVFgo1lsDPlbZTLMvyTuUm1HPAi1hHxlR8JQbu/WN
CLm18goeivxTotmH5bK/IQfJ856TE1frTjo1DAFQvIuNOATQD3Uy8VugRnxpvRkLqgVpxw5rsh+7
qsUJQsrJSeutxofdH3UmUTwcQC/P2Haw0E8Bo4HJQgssiJFGejVnHxRvbHntzJx4l8gnIz6Aqq0t
LKV+BI0rc5aO8PbGKA9Le5QreCLPLLELNs6IX5kfakYAaMMeBuZA7pz6y3CsFzsjcZjee/WoJR+T
/GLyfldbtfOYzU/Zjw43lhVtgRE88RyctL9jHZBoZFXtXD3q0mvc/xlfCoZ9AqymDmX/HxHkGNdh
di8qP1WOCL92w1BL8VB+mRbKkUcQou82BkvLTWHgTV5FY67lyzTdZCdr+WHR5LgwDU7OVCv5lcx7
zECzvRFMT7K7/DmJbl58d/ItrQLNPDwRFCxPI0IIOs3GlPf0OybZDqc0Vm73/zkpNARGSZjmXW0+
GOEFrApzZfZV1ns6DnZiRAR13yhe+cdhm8Cn0u1rg6MrPQZBDmeScHcb1MmWC5LU7qMCY+l8kBAr
8hAxa9dCdcBpt3hC+tPVdLMElulFSVA0N6M/yTDb8VmC1Y6c4QntJ+sxYNAzrzVl7dPbAkNN/Ch0
XIseWYmY5ECFmINViaMA2y4pz3CnFLdmPUim0z99bkdW9mzdl8Z7ZV6p15OEXTN6q7rJNf5FXLCH
ubvyShc4YaXzUDJa8mrd15CXamcpj0A3BsnnNARsWku2pQDsDEz/MU44VwPM5OqCEf/ERVRZLsqE
ysUwy27BNmGnHTmYOhpTi57Jm62Zb0KzFSO/mzfhsNHlIFQoJ6NNxyaMiVHfdGJ4W7h6cTF391bF
rgonYxtSagfMZN6lvaeZxN0QQQPIFJT7wNblPEd74GZ6vkXcRcm44R9i7SjRTv4wqD1zJU7brD6y
0oqbD1BMewj12ePshRvlPVKPS09B1J8IzpaDTU9wUEWK4z5uR/17qZxk62Ya7HbbcD6KYP+mwWfs
7oDBTfksIGcTVZACQc7IkWTFqVcfPejqFcSdGCsHmNubfl33QPIcLd3m/aYDDxtis++ZQGai5uaS
ckrl4Uvvhk1Y0asC3k4RFyq7Cg+J8Fj1VJORbT5MtXnjZPRccup/agEfXJfqnRFLbQAFg4G/yccj
Ruuj67nVW9L0N1SCPwFxsjWlq53pSUAP2/iZu5g4nBErM+MxyGc4fMqCN7XaLlhSrOdwcoa0ZGr/
TA5jKafMJS25zR1HK/EN0ELtuWtMCgRqoGxXvW+4LYHOg1iUzv/i4dIUFNoUcMsOsfD2FDhm01Wf
fAIqhvw03wEJF4QXa0HjBOidsUUKD0vZS8m7+iSMwlRyDAwTzRb3vqg4RIzZdA9mfRTVf0p8NNp/
qvAoGy7lpduzySx/0fw7l984IWjHWAUbiydGkYrPl/sOR9zdPDmts3pIou9PXsbk4vWCOw9wKpz9
EL9XtEnuLYPS1MHjLH4jo/B1otNCS16w7oblNX4iHM/ra9IzI/blwmlMLDSY13zONyH8Hz6w0uux
lf2QuNIGRz9ioQWoXNm1p3+Ui4Ogr5P++RP3ybeB3xlz4MNEKAJvimJi/MfReS03jmxL9IsQAVcF
1Cu9JyVSVIsvCFl47/H1szhP906cc3paFFHYlTtz5b5Cirx3L3zv+ONwVVUPz2HufmH4RDnIwArQ
DlEenuOAAw9jUbxpK5lv/WbPlYK9REi8fu9DrPY3Ggak/eBvGIYMxL21xfUn2gZYSQDiFav2l0MB
7wWVeu2CgUNA0S232pb/GcZvSAz6Mbrit4Plwog5vqZ/WNgc9FXIbTz0NVIWXH2sRfPopv14Rz1b
jHLV7wrugtqVQcbE6nGIDtyPJl72NW6WGdwpcJXRzD8ND7ps1uA9XH4kqGFb30BHoanyUgyntuIt
TIx+434NH8kdT62cY7v+rHGZZbNo3e9C7BnlLHuk2KahZ6JMUCJ7HLfJW8vP7Hz2wZG+Qq4s7J3H
aZOEHIebDEcOmxU6T06EyYJtcgELBQi0wS3/L/o1qwOZhzDbWjl5WDbgq5Gsu1qUxiIxN8aOBkmx
oeMvuocaF6Y161v0J5FfhrW6gMc3GZe/SJF0ZL3fDHfVYJ5FRbW4YyHPvA7tioU4ZDaktUUJJQay
4jYc5uY5vskFn5d6Vxvzj7Bw+Uc8YZqAs+6aM75oXEI9MdYLAwKOW+OaPTzGlGjJ5LDNvnxu1T/B
FX+DDVfj6P/giIHVzD93w8LFUcde8YJbY9Qv3Zpdl13MvLOC0fY9nBxOWxCJeKPcGf0M3E4t673a
NXI+MYw7e8wbJp4VGDjGbLwRQejEJdrjNzSw2iEtBFs4w9gMyaLjLOohKUMLOPDlrQVYs5tTLN3w
XoVE4fZB8jK1pxRk27364v/4+JuquxjmjNTF3ezX9QU+RLoy8XTLdV/vO3bs89g+56yi5vSl+QjB
jMX57EmqfrXxvK2bVXpSGzbWuIJ5QDRtRrANY9BeLpt1ABYensuyBlXQz5x/9Zfzy1aRjfeVQFSJ
V573FpR/HDagIg2M65uofOteIEUa+QphjBqNIF4qzuNXluzheFbfifqMX+PuHEMXSWe0opB6AcI8
Rzn64w3PWJUtWflmzo7JoXwgQKuvhDJjhHN/Rz4VSXI2/SPspPl/Zbgqxp22Ku/D87qI539m74dh
7XeXVmBEnwebNFmF9bHmT/O38sT+cFQh3od9jrl0m/+EGr60eYzL9MYb2r2Ft2yf/pj/qi/IgMQC
zG9JhAGH+ltvrAIe9S0Cck3GAtweKwSqPSfJRXmeJuYCOvuMPqw+2ov0Xxl/hfbIqSVWOuxixHvY
tByeBNpC9083wSOJk2uxL5NsB3ko6nqJfdcdITUPd7QojtxTFqwsRCag7ar9KXgZ9vjo6YWpnMeT
4alnXySFmO3WBHNBrN0Ljz0g8i2K9kzGhyimHzBCQWu2Tkak/eKENxaERXbMaKYc+LJ/W/XJKvgN
WfkpoaarStfCO2julf/HqX/1yp2FHMth+mlnEA5xujSK6ZJLGw+3wfVkgQiQmTujWnH/orTko9J1
+jlEvnQL8a6gLDeF+2UPf0nwk2FD0ayrsAEFpJ+CzrtobRsnrblN1ipMtxrrymdNBeqPvfNEcQQD
wFzz3W7wohBk4OTETcfVoYuRhNPn9FXe7RbOSPaL3RGO1S3DodzA1uSEyGJ/QYISw+h+xNjH/gTo
YST2Wv0aI1jZDwhzjSQN09OF6n8L7uPUQK6DylgSLR/TvUtYb8INNXKp6tQ9qaFFu839WQJ/Tvhg
uP+A7bzROMya/TmLBquueQvwa/WkHhLEb7A/tbXRh81QEf/Cd6EZXCHXmoZ9G76ZRfnHeGInVfGy
5T+28RkmA8cbFz3n0mU7e1oTGKelRd9k3F9BxWFJTyinrW5RN52GJ56/Lv4FRnKg4LTjhmOK/Fpp
0RLC5Fy3Mf+C+zPYGVs2Cr9Kl4l8JL6xAPc478A+TzV/ahitXOPFHg6Nrt1rk3G2D4+hac49ew/E
ge1AvYHSwq0+3Xsm33goo1tS8Yuhm0jVAvjVwcH0Efx3l+eNQkMPuxtvv/bQoHRS/MksmRxjae+m
Rnst6wrvHWcQWZJF6UXY3vWi5X8rP2zylapgqGMVL+EVzgKL1SOzCzavNRF7HcTP9AC00tAjKbZd
Z0Lzn8TJgrYd4ORymvIacdXLNX0+AmuwO6isDb0toD6BWSFi4YeCMaITBgrY5eE5rziITXluxy+b
V4wW4a+DQefoOPZIteoEwxzaxFr0X6RTZiBWHVbLYO706T/hQ7rki2UYP23Fv1azJW7o/qd2mWoi
jXmqUe9+9CFBNndFuCl6edRUyyBNMD2adqq3k2WgtFse1jcqxe7Q6ec+0VyCLDx97FBzjTesB0Ii
aIiKNQbR/4T0MWbzrNSJ0gLmcX+w2SNrPt2KoXGs8pCQB0+gXq+rtNr5qlwKwO9TbO0bOh90Ddsd
D2zVCGxAIwpc9uPyBgldxF7XW/VtOHcjNvHc5+MpuABksOEGlTfoC9uKiiCO2JRIg4Ki0k07V3N3
7hTtdGt4s024fJ59bLx6q6xkI51iowYTvKRxGrJ6MYGQT3WHpBl2GXIQdZ7/w2K4gAHJTMEAUJT3
yRtXQ2ywbuJ6jumU7Quwa6Zmb+dYV0nFINCU2G24zqlD3aTffndM4vdEVfBSX/0US04RH2DpAflH
3KYMgSWv2Z9ymzErtFmm4TAMQ1vjCPWHtbAAwreWBezA5iIUBNFZFIGxjWnQmI1md0+9ZpEgNit9
eOlasonVwGRGd8gApxSy4NRChuBPVednoZSJDd9176n5yymwqn1nEQcsW1N2xO/EZ+BTZzurTTds
5GfAKt9DLDwW5VFxzrVmPPnjS2m+RL4GOhEb4SRbnmWDPSVRcSpGT9grGPuKHND+SSE4RiWdAYQO
2lZwg6bfi6eloPFmqGkNdoEmzdIS5zuJeSp5qc6bGbW/drrq3RvSnW6M++KZHRA+snOvTDJa0iVb
lb21mfqmBWobJvE6SR6Sn7cWxtriUU0y5Be50kg/9Ymx6UfKpxody0+G5ad9CmqNcShC6jHFIDlX
6+I7NDRF7nZaW34o5oA8HikyzZoorbmq4n7rpPYrgJCaO8TOLvbwCgR3RBesRE9MT0PoavyOwI22
V2lLUnDCPt791JF8qS36s5t2WTNLaqa98KoaW4a7DOjjmLkmJ1M70ZTkteXO477lhs7RCLVtUttH
uwmPnp8eez5v5+75zZF1HfI3jil+SpYq5wbiLYDiO7jFNwGuok3/snSY0xzD282dkdvwau/Jzp7D
OFn6Rf0dAgGbQ2X/zYN+VZQ4RnC/77C1XlwQglRC3AwAehXYGAfUoYEtuTQxmk/1XDesZdnK04gS
jNmcuQI7HMkxbu8wBeSnl3mkrvHSiG+wLVXP1Zvdi0CQ1FIHi63aF+LGFZAGDR7NZgQ4anRkODtB
74HNVlFmCPzVwsQ+THHguR/TtQm5uu4p50iDg28y/9Eutqhluu5kcO0hxWCYuMs02tJX/gP5mV8M
NbT8vrQOFbtGb8uG9h+E9k3nTq8VZvnEwS5MBpYKw7PJHrRCb64pNRqD/JoZpH0hFWngtsHua8Xw
zfdjlxjcvDJIbPWLVvcNk3N81jSQqqxgXKhoOfngMQDpjvLNRtTltBiHG62PyxZ/qJevRzNEujZX
dFcwnVsMX4pDRiMYQG5M9SeIJevS1dYx2Z+h8WZQh4sqpt7JJuTGdBfcQ1KJIt+34YdsWZumH4oE
JK1u6fCpu6eh/9LSAw3oPErGJiF3Ayp4nXGXxq63KVxkDrYruB3nNssut8tXQSd3kf0OAGsMqAo0
c6IpfNQ4n7gS+rjkIVXNAl/jus4RQb84BjkGJ16FoUuUnWyCx7vGFe8SeYEX2y7Jqw2vvUVZXERa
LAgRLrJ+xE7nkYLHuh3re4nWE0NuiM34K2pxoxet/QIJ9fkkLHuwilKo9RhYC180Myt2QbgV4SvV
tTBfSd3PcqYu+OH4gAAODMTrCuZxIyVxG1YHi7AZMK2TcOpFUBYnnc8kUhjuOQpZgMwUAiPpQ2wi
8auk7EoAbh5U9pJjwRDqaT+J5tk0rEI93D8HSO8nBtrDfqNvs5ZiDS4YIp7ACPwS+N1EytoxxO1L
k+I0c1p2wVN7N1nb886NWTbxLpXjEVvysmdBFo8jTYyYK+lAk5SuBfouaVFZDUftajQSWfdbfAnr
GLNiQB6xz80VYzppnpFlRlf/PreJLFgWpTqGDkcXi55Msp3Ok2syanvLyI9Nqd7jMrrTW7IdumZR
GdG5QDLvov4oUQKFDvamhUZKbjuekjfHcL+6kGHdbd5cIDYmF4s+pKzBCvauU7z4RfpKv9/WQUGV
Ub9LvHibDbytgmYem41YpFgVqEJZRx4HoFsyj9fuFiPKrm6KRcz6jL/FSiCJMHZR0X0H1LuPwgRH
eLcJKZLVOV/GrN0GLHHJVhxgDEDUci7S7D8EyBfCov2RpcXTQObF3ofUCozEcbKXncnSx093tDAz
YsXtPY2wZRN1LClneBbRgPvDO//hP0X2ov4tGO8UAtv/S5BxPqTBpgu8ud8YW6AGgDKR9GJYungw
ZGTupifIYgL87XzXNb/TGHoBlym/+dSx9sftz+Tz9E58QbBVEMAb1UfFDfJZIz+W7OBznKLAnoNb
/Uz9TQBsQO1g71mlE2lDevJwes2eq3lzQP5HS6YNiT8WXUgW65b2O68fPuu2oDsmWgcNtXx8gnYT
bDVbuXO3qxcmqkCY4qRSJZOjfXKfZoULPrz5WBYfnocQ54LKJGwYWtu0lgu7+I2NrxSNxyBzYjKd
tEFw6XzMekIFS6xBjIe5wFdLRt3pUlqBaArBSPkVPcVs26oIlzWn3iOdyaLR6elYMMtjg22dLK3Y
h014kqLijsw/2AA6zIDHs/OrlY+0OStHG3Xd/ErhH/2a//cQCTZ7Vt99FR0I14x9QiIy6GihvwZ0
dyYr/OK2KfN78s/Vhhum3xEOEL0EccEloBheoZmCZYrMtzawX1zFl8Hu76VmXWIhn/YSnjkGHs37
gqaFuR84fB97cNk6zQN4CWGkqII7sxF7XB9DhWje+ooGZRk4W4rtPmrhDC+D6T2nGMaZnMhcr9vc
XIL2d7BkuQhMpDe/r2h0bNWDn4QAXKVQU9PuIpXMUCnZDdO5g1ZXdZhYkb0934K24rvnSko2RPEm
qWlei+pN3fpb1tjAo592HI3Q7Dz04r/SDJdNbOzABs6a/MUqp4AuEVx47rOXMLdrIl1wucDQjG/S
DMHeD+juVQ3I3i0azBnYgaCrdpTJ8YWJ2InDBqIwrcJ9MhThe+eigMC/QRNI+ODN2jwLcuPLVE5y
U+uYhWIHZ2Ok2d0jKdgLhqqB8ZGZH1M2nu3AfUSe5m84DbZwlV7MBs2t9rVm4wOckeoZ+iowaHUG
w6MyQq4GXS4vsY1I4g8dWnu9H3IspmJ60R3CVbCVKbbaUkey4NPRV0EqF7o9nUFCvSudeDgcR6ZX
YKeOwszSWU69Zv44dnr86bkEQVLio0nVvEAnVeveLJZmlbJzaNL3TjIO0EKBuZyeWa0JCBabF1GY
7ApYdbiu+uQCClvRzz76kiaoutW/2NgHc2lH1yRzj0jm2McUZ621iXsHKZIoJKT8SyL6N1C2t6pj
l9W07OjT8ViAe2IYqr4HhyVU5xjgOmniGMdh6wSCVZiP1Tipt0MAlLNwh38KIiQEDxbXLFYI/rM4
1O9TET1MyZuNX2J4BOm9iEOErCSQd+L2q8SuXjI1VbSotdio8MANafxWc98ua2frp1hkTZ8Nl534
8ExwrrHk/XEasaq0fk/B0Nxuor2hISMRRXSE+6gMpjr5FD5EtgmfXCEzu0+xGM+pwmo+8GG2PUqT
skIkYNt78OtLjr1dubuimNghmRnKc2J4i4yOOtQkv+T054MbLNYmvk3DO8gDBDBJiLk38LpwBfby
nMY0/q52hhHWC66xb5CwHZktvWe5oso/me33ujN8y6JeKVvueGZeJ15iS8NWJ4qW+3log/mDJ7A1
nmhgN/Lfp4TFoVUnb7Gu7ztSAZSD7C3sPF2ZoD9rJ7tojmnn7ZOoXnkFcoDRQAfipT/RjjWkqzFy
d4S7STb4GHAy2z3kY/LP6J1XR092kZBopUGyig1UbhdwCYUESyAB73XTSiD1fFskYk0mgqtnpAiH
JEpd3/unFeyxjKncxixjlc38G2rio0kR2FrLJcVpY9CMlq2O1w49AzW2icedazYPbzD/lVphwGYy
zt4g/+/cfI1T4n5+6yCO1tS/2CjqWUs8yHrmw8KAm5XkNZLX2dM3TYCrXsXYG02fztLChyrUXtKR
NA4xFWBm2MqK4a9vjVOgg+PPx7WlEor72uwL1iBTlIfMDFN7WkGV0MjZGg6aev2BApDOQEy018hS
3bMFXD8Jg2E3YLowIBAvRZP82abHFdEXj4zphyDUsBGd/ZI1fbGkcmqX6c4J+N9334fpXIv9ehOn
w1dDBeosIICsa2a1clX5bQvuCW36O7QNF0ggWvMglL8htMYlkx2psyT+SHG/gkJtAvJLtbEbxjLG
Caq++Kb/U6GiDmSqvbWw4VxqPDOTTk6ihrc2E6NHENuk/VuYNK6p4mVIvWsTM3saxf6JNtPxmU5T
NE/qnGQwwNFKvYVmdOrtcFmZ47HEhrO0redbg4qEecWOWOGvHkyXM7i38tkUqg/ovFCJg/IfBR6v
mE4Dol1wIPVy1+bdvnXTdRDnEAqt8V2WKdyVUsODZmSrwudZZcZ5FYyGQyvGTf0UbXCQFYuG6ppW
Ty8cUacpCs6AqJG+JUxuYip9f5PkP0rBwsAxzglPapqPJw6ihXI6cI7oGzS4LEpeLa7T7nxbiF2h
8vwLyKt70HHhaXzl/SFcNzqbtkp9QLNGIkmXobKQexkhWUCQf9jZtb9z888uGehpG9hv/AuqY65/
muolCHIMKzkuCPxD42cf3lWmzxqt3Hj6pXUeE9byvtkmgb419YOeogYAfURneirnOI6bkHsWQH8O
9lUS5MDJYFYo6voSazbRl+iKm6dtUTaP3D6gOSOMirFbc+osstp+UcqEL6P2XalTSoGIX+7CUl9p
/jMvoaU/QW0vdLA2pcVqim+hmY0bO+Eel507T6wglC6bPF0XlbbvE9LA3dLy0SbtZuuRJm9p7dB0
Y6KqGByfMS48rI8Tl/MmHhYqcU6egDzq9vbR5HF53tNDsnwN+aLe0m+gFX8jGBXgCdCHZMsQyn/i
48sjhkAkkiIDdhnlL3xodo9VsrAi9YY/da+J4lojbQd1s4oJTHcdZlPJt2S0d3bf7HThHyrTYuvN
B9hVAnYXImNownIg5y+D8QXOJ27mLy1gq5jHLK8gZpT3thlfCsPAv4IY2SnKGccELk3os4DBSsZQ
xZySZvbW9r0rpZgkaFvuOQ47qJKsWxQdCs+4ehU2PiPB+VhG42dialfiS9EiAPQ5w07Nuj/dOUk2
7nSqKECXsFrC+g+KWTuAlEZwYg1aITavKCI8DAC6uMyUM7tBhR6BVlx6SN5MdNrSz9jINSHR5aCw
kDuMr8R21zIPgFN5B/S5T5M+q0qmcCzUwgalFxg4x8r0DOvvYgUSqkSvL7W+udpdAOGQaHRT0IDa
+n9RZHirgqYl05TU3rFt9BLMoV7nv2q5TxeuH8D3SyaUlwS0kccURyPoDskZHwJ9uxZFK/MiZxIv
bQiElaBXshUoCjhskk5SX5rY+3rCYkh78zYs4p9IhivN6JDuk9dOug86Nl57MgwvCSJ+KYIjzOiR
GqzWAT9u7VNPI2OihWJPz2yxHIyBL5ck2V/mCCKu3X71gY3CTK1WZTbfKrIOxcClhrozC78VIU5i
A1hKYhIXpqbfejdrdpXNpdjl/KMcacIXyp/KldX97EsEgcTxscP0PqatGAtLoqC7B9p4bNvGoKxq
epkKdaRCnP8m/aFMFKgKSjrXDqYuOXRnr3J613UKdxbN0P+Yg0+GI2xw/xi0nmX5xzh630bKEgKy
6E1vC0hVGrOH6N2aXT5XqVRvDxb11K1fn5UmdklEE21U7nyHsGzCZ5mQIBXdc1Rz8JhUEUCm4Dkq
W0WBsVuxCxwCdOKmNFZtiL9tbDuIJpZGcp6J72O0EeKNmPWrXvWPwYMxoeTIu8ox07UMeB7qlsLh
zmc5b/fhWhvFETwHxNv+ZGIVpy0Oeajdm7p1DtX0504OOK7KPPh6J1HxcnxLpgZnJqwfthQbO2Nl
LkMmh9BSIzQWfg7hZNhig1GxN8SoiMjLLeL5AdYTr6lRw3kKZ2mEMz3ro/ZjsMKDBErPfN3i1u0E
/0gZHPs8ho5BJRfAkysfkmsYephgINLo3D/hrNunarKvXGXoWdeyv3Z8MojltKh01vBOn1xSZfxi
OUYshWE66+wu3vKd3gEM38fsyExGFv7CVzpsKCzw32QXX/qIZo2O35vxzLrpZnnFRPvwE/17KOTV
Kpx770GX0msc9wrhqzYek8FOymZLwUnMFs1R2NLMqP+G3n+2Nf8glP8SCA1fOJ9Bl3XhTIvEIa49
Rj2TnF+B1lwG0SUOPC41kp1ZL5pX5qFLgTF24XF18ULVQ4tCskx9o5kXbfph+c4/Dzpf4uQBKAkx
4L/nDhUAxZr5zvg7tkTlqkKt6BvAfeHWGq2a7VoFLSpGNPkLz2puhiPZIo9Y3lSpvSf0j1JtYBwb
vWWNYvkbQ/qAfnqGx1EDk4vJvTMA7bgtmlAf4/6NqRTkbzTMSgNPWWuFH9Qz/NGllIK0hJ492v9o
wJlYONj+ShnA2GwBAdc1yKYEdnmoreBLL+p1jz3QcIydkYKU0aXzoyqsETUx3qWjeRWJBEg2pcKU
o7sUXdClG2xkpX8wEE3EBLv3GiHGDZ4On9bd8a/YixzXaYC2QiEh94PIbpHc8s8wcSkwpacAZDBC
oSYsetSbV0KX/3R6dSanodZC3QJTGhuYqXhTjH6dMh1xdZ2KxSSgYE+4Dxw3CDd1oW9yumkOXenr
5PmzEiOqc7bSEnKh/wcsnBpXvgI0badqbXWj2LtdBI+Bq0/S579TPzW8EIorHCSxnvo2OdBlTdFf
z4NCmI6lWOfdVY7EbXhGuTDGyfzsnEzhmhhAEwb+8xCeYCR6YLVCF6dA2sAATxsuPXR6En/gV2Pq
KfeGEqqpyh5dF+mkOyX4qxzoueC52zSpwNuqtFNJz9ohGq0v2nI+4QRiNIrbozeJa5pMyyKXNxrI
HkLY485vEb/7COKEoXfdzhaqX06iIQM1uTRJkN5qNWdNsEDjKxtstJxwho1KgsVAqKWVwAQQ5KEP
Su/wyUk4h6NeEaSS35WDW3RsjE/TCBBtOKZlrKCQ+91nm9soqiZINb/JXgu2nRby7QwVreO8McFY
isYhMjvEtybDqmdN8M8M8HuJBlEjVOScB9259Um3LshWI0fR0xgQLLb6/MCy5JAygJsgI3S7uhHn
bQg90JjGhitb6alPDCO4pMF0IFl4IYH3yQj2Ycr0R4MFPmdvRS1hgqfALXCIU4Pir7qCtkFqAQjU
eulVC+yUgd5Zj0PwOWgJU3ByJjI+71OTN2qxy5LhxG7yTMfFBdXxpe1YRQBoko5+zkby9pM45xFn
ZF1uK72/DU2zHFgSkXsvNm1o/hOCdOvE+WO0Gve1GuNhucwAC6JRLaRBtErQRIvMsqL/djcN1o2S
CXc3WN4vsIU5ZPHNoLD1JWa+ZYGwtCznLx5adoUOcoH/mOhyZGnH/D6KTWf5fLMt7tjCSFiT4NgC
I0CnXstS16CwiJS794RNWFBqcWRpm4arBZumk9PbZ7t3jknA1tXCLaE3UDP0tM42mkX8FQP/ghao
fWV+5/641g11hgFxSZv4BYQbezZnFUI+yjL3my/fl5mWgN5sxrMUjcgHTITLTRbDQWurY2A+/fc+
Q74I1jZvp8ZlXA8kSVA6socsvdLs/c6/Zkl97MKoEM8aH69qrxakWn4HpS0HtkIB037m4VikIjCt
rGda/FBr2hdXmCXKBweoNd5CRHg9i6nzLIo/c5xezbr6gW9OgZB2Jc9L/E85kOt5RTOZ/xWe9qgq
tXlKvh7m0Koq+bnydWpb255Eeu9iMBcBSKzCrqdLUY4wuBKJHSqV+n7g6K4I+y1HWt0wD2BwcZH3
2glwkzvqXxb1Gl1nOyvXFyR0Bm3eBRqiJ/9ykaPHKZ27dkEQtqV7YEb3+N4cwos7sXSJcpM4gwa4
ZNjGPDY8tF26sJIpOoYTQBM+kAw0QMDmRIZvQyXxn+rjngUhWomrnT03GuhtHaOXyYjZ2TvPQjkd
11NP5ZspVjXtSvrTsEGCDNP7L5ducFP2PXnm4kOWltC+TuDoTghNFp7P6VVI7dE3NZhgY/gzA3EY
KRLLaKSpI/fNtx12Nol+C2oNi33Bp2a3mAIDc/jKu8xYJzSeAX1rRgx8imyc0zt/diswxgbxzg7I
3qaaeLGiYGczgtat2nM1O3jaM2LbvNha9z5KcyeRVaj8eHeEjOd9Ef0pO4o2uAcIG6AGIJOdddm/
0uv42rcNJlQ5fVgVO6XQBD7bUK3kSvXSgiVi9BcVsvAA80CrvzqzOFFQfxamg7fDHh4wLR5TWtKY
Pr02XMlkaNK+x1BTwC5UWgWOhMT+QFYeNIR9zHyggvpoOsAG+6UzqUtsNNZG8leEnr/OE3PJr/Yv
1cKj7KPHxH10KUqxV6bxqgnzLj0GXqDY5tKWeGELyXGBFBI0Pa9AgqrW6DwBoZOF+xDSWcf7CABh
9Ob3PmuF4TUArxV6/rXvfXxExisCUIO4NaijaeqvE6K7jk+f76aEBb5NSAltbDuOl6k3jbu09b9y
1V1i1bOndmCe1aW49JXTzNnjgieDtttqQURibdhR6gTJ3/kzrIYSrxJGZO3QfYbpc6ge1Qh4WnIF
KA0u6pY74nlq2vTadKg+hqu+fX6slc8dbqnbDVcG19oVqWIzCZ95Veuk4gKPrX1ax1tl52sjzr/9
lIsBGjGqcldYq2KKg6M+9twLaWRgw/f8obSOAf8J3RBdAe7D3CE33ixZvGeBIlMiso/ASvwVtzwg
n8hArYNFDFZp8lJGeHXaROOMNs1x7qcoj1zga5c6U9c9dbliNYgHV594aORIKKXNQhyqNczUIogf
ulS0vydmsQhzRLcs7G+uXoOA1XWHMlcXYnAcsOzT/H+iFrdS03/GGsckUELsYukAuPFZVsqcy0sp
CfxVmp9Mh4YIIiNUmhMuewc7fUCmp4iFG4nKmeHcfTiWWxL047IJxnMd5zuD3ZBtRThT6R4IU3lo
muomiUjX7l1Z7ec4aWcfc3g3WCtsHhcxjetExPxIOXnpKXp04YQ1NV/XTnZ61n30gpa4KubmRBf6
Gp1g4yNWmebwPyjz3OfTW8dozF+EmwW5SBCphrylY7nqouBh8VSDEr9xxSq4B9b6ihrWhV/WkBKM
edugrL2mE4sjKpqUzcFfm8txwDpjNL8uIRhLfxkQmnPv5/kWqH3omcRa2MwD66OWZ2mkPxF0buXA
760+suIaN9k+02pyAR/gWueeIUlzYnMdfnHrnfrgb7AwsI7Fwk3Jw6a0aTv5ntzkUZnHBm8o9xuN
PbiBLDPykmCcOOQtOfg76E3iRBAFFqL5Sq11UaytwToF6R1fb2T7D1N8t/ZnQ9F9Yj3oGphTgIW7
hlZpLX6P4B1rLdu2HiVHqi+DjaiHZ2vMnEulC6awiwqXdcesWeKnsTZFfa9EvQ49Hb2VoRlz/0As
VG8vKtmbuCoSR6AYcNUdkrchR/0u7dOzjD5PrcPEfTwFXNDAYgIMPS8lCDseDU7t7cjFjoGHwZar
IGx6vYTOrYMiNdq1QFLPK9yL7cUjnDLsaS/jD4L+5W4DcwsT6VkPdfbFdTSYP58sqQp2lPb80fCR
F7sCnt8Un3hBgzAgoXzPW4dEDyeG+VW3HpGw9sBZgQOA/htrWnrSXnulMbeehhuEfaYOqis2qMts
hB0S4AAqJ+Ks8MB80M80X81L8mYeLZVtS9xB+3WmZWWQIF+73TVWu8myALn9xIoLRRHwFYGDPFwp
OOZnzmdcNhYxfg3qp5hvP57VXBkgDLM2uAtD2OENhDk19T776Q4sYQ+mFVQ/YR67+Mhl+KiwIHWJ
v7UprZ2o0iG/kPLrOSParOisXlHiDXr6a3AI9VOpHLGqd+Suyc5efXZ61ruxQ+o5x9LEfJ2sQ/3i
sD/ggjc0t3480mWCvf/qMTqZjDHN1G8LziEnfXDWLUzh7mUO135ct9o7PS6LuDppXNhq/Ot69u34
ZHnRISOQwHbe7Ceda4n41ApGc5msFPVvg6sdJ5tLPACA/ANIYuteG0SFmGmmHL/oUlolOUkZ+09H
aZcYETqKgLpnzAYwJ7ej/RTjO0xZNUNBl4K3J35eT34YsE9TgF8WX0CnRYo0qGgO9kDj/vco0NoB
Uv9buvkp1zGfmVC002dafIa6soqa6F9TFWSSukfs1PPEQZnWV1V4EKRQAGQaVr12Q77aVMyZ0OpE
SzpisAlx9btp/Bnau+XsCgs7hS+Pve4RBQcyJcEUV9hKOX/jmvnfbjf4iTh7iIrSbl7LS5MCg+D3
pMmfdLghU+MFvdomd7jpJe3wBNsfAM3RuPpF37Wvcc0hAI+dhwY17Z/JuVRG/BgIuqxj2v7kgggx
nN/KcjaVHpMVawlckKavMFbnLIyaZqHjlPiPo/NYbhzZgugXIaJgCmZLEvQUZShDbRCSWoL3roCv
n4NZvM2LiW42DerWzcyT80AKD298XGMmG8nSWMfatWjcpvhDZ3UQ8FAsz7qw/DBqV4mudtwMDrQ+
sTGdNj0nHjrZKsb8rGfUtXfvEcrsqP5Ugo+ijd6Q3RnrNFBPixj3muYHx3oZKe1ywvqIeIunQfpJ
EW5QCka8R1ZU+LiV6RjgbssiVBIErbVrSeF9mDhPA+ezW17i9sWBWly5j1017igcWIUuNgQNqnSJ
5Es8z57+9eMEqJA4hB6/ikWvnCMuMAHbYkTG4N6P+pot4FPjumtD1NvU8razEx4hB1HuDX+w0g40
pzxnTk/A2zsA6fEDfpypyQ1DfsRGfhHaApAnSN+Samh/JH9/5mBKFR+B1+y7mtUDD78k/MWAuzeB
jaVGe+ic1waucNqwXBtvlBOvcvcX47auc0AV+5rlqtWQ/XykcbZ1XgyWKzmkl1FfeXgSQnmAMBck
53Q4BeklM0/URvbWISt3KYZ/69rl/8bkLozHkLiAV51GeakHUvFn4bC6zkE6QP2Mn1TwW8UvMvyn
WjrAm01hfpvWJxwXLyQrgxkG544zfU8G5n/zKwODU1P895gk98kgY/lqynOEtcSc+CYeXZeMNw87
R/05NIzPWIf8vnzoa67xmHtPoXXDz2+mx8rd65gK3ZdZvaPhxAG2fT7qCvwVFG2Ao89d+NF3H2CN
VmH90o/DzXQfyuCX23PDOnOa9iFHBnEQiiYhSM3I1q33UNCYPn1z04nHd9LZZq4BHdxh55nqWxX8
W4i4FYGWhEKl9FBPm5TE4Dg0fh+qba25uAaLhx5ORj/tKl3yHCF3GzE9Tp/V+GboAs7Bc9xuVCn9
msmeCo0cnEBg74viu502w3ht+207PHqSeZkZeDwi5awAiywh7BJfqRVVq6h9RXzdSE/tJzZ7PMf6
ZdRdQ8TRUbOhmOX+pBNOI1l28hJCjk9Z8KvTA0NvySgOVrdvXIwdEAc2tbwMFsCHR815NNxtT5tz
teerJjq4cRAEECDoU/SyV0v7cbIvgWU+8DuILO1DDnuhSzmRuF7XrGfT8UGIW0ZOIHVvGrx5ndi3
URKggrUs6hdPf2vKdF/RMSPyD4uyjvSqM4dMe+ZCVoirODzHwOKb7CQxm87dLk5/DH3fq9/IAcyZ
8ydRl6FH5n0gl5In9NrWPE3qKt6UHlsaWdWHsSbYCUbwJAvEpHRATMYvAYuoKTfVmFItQ6ItDb0D
sy76WAHJ2OlfVMhKIRD0af1P1ou5uOEx24ZYC+JObCxWGnFXb7MkfsR748eFu+vcqzHgNSY4pA8j
6jJquEYENeYCJWY+Yqc2+ZyJ7yI3ET5Igs/I8XYVe/epYWxm04NXmyroBMs8jI+ObBwXpKNWETZu
JdxwMu/CvY7sVVz5gl+VZdNPaM9PiTuyyNf9MBCIXJjOI3sfx9lRcHPyHOtxnqLLoAZSiZiIuSRt
DPdHznea8uDjhEeg0LecBISuTzu7FTt6wvcDPkYuQ5jmB4gRQ7ytQ3fdggQOh4n+1HwtAoTH/CSg
ALvxyeAiqBXzBhD4mmcTVTAtZhpfCInkb9PZGW3HuXzyoi96yfhLf+tRPLiYLAgEBiy+TO7UK14D
CB7u9EPyAbRyLQxra7F0EySPY739SBnS3P5dzh5po/mKvei1SvQznJyV0ZdfQmCVlB71wWR1tVGL
Nm3K22aNzUck+P4a/QZDArLiXfELb4x6y3Xt5gE1ZBO6qZVDF0fb4ikMdpllUAw+r3P2GrG5C+Dh
ZvkbIxSdicOqTpt9ruw1TdUs0l9zo9oGBQACgh4GoC8ix7QzMHma7XUM6oe2tB8k/jjBGWUTYWRn
+9zFL4nG/3QutM0rn6G//Czc7m8GRqFF0zPcsqNRVf7MORWUzk4a9R5JWyGJme9mYp9odt3U4iPk
fZtcFllJc7SmPwqbKfFbV3n31PMrCaXxKwh1UQUD6BsZCYLmxk2IGiEfYND3e3062PpDT2K7LMEM
WsHOluy/UQ10IoqCW7RW4j7q4nNFUIv9S8jHFBOlwAjP8jNNeKRV48uyBbcSrq2Wie00W7Vu51Nj
yVYuGKj5rtFYw13TG++KDJNgcYzrmLgiIpvLKNFrdx3IDwGrox0mDHWk7cPwNSMEFHjaZumA4Kja
8wau48F+cIHYWhFR/IF+NYvrLm12tJzST32iGXfVUBFosx9qANqrB13yA2UpOCJjBn8yJRc8vzrs
M/BdbyNWIjmgeCeYUVtDjGD9HnmVAN6zxQNlYAZr6L7Ig4Z9yPM09Huj5Z7c5R+gbVBTGJnAgk7t
ruK6n1LOhLt21cc/uKS8oHnAYoeN7Yy0XHfkNJnRXajoPDP8ZahvxpbB7W0KPOgZp8UhyGJxrcKU
z5jQYEA9DV/owhW+mTACmR9VHANwRY2LJZnv5pDl3Q4UN+K4eBeV6yeVtqtxUNAqui7GcGuSU6W+
0th7Jd4UYeBydiHnB+T4aufBrAF6Txiqoya4xLZ1jnCJsK7jiONQ8ULcM/eOXBgUP5OiJgEqblOZ
5an0smdqah+Hyd2jTGL6Dlh8VE9Zm4JAaVijsqEQK8OgasxFIZzZ68bWH4YsDg9lsGIZy39ZRAX4
U80S0OYh7lUZfblMVGmLVdF5xmW09UoLNFOxC0H+hG7I44MQNgQCdY6sP9WfRsK3ilRddpWoCyzS
2c/TnxTtzei11Wi+GUEexJfOuqXVi4V1kIRu6+0bpHiXBE6DvWXE2Sk+quI3MheLTn/JbfaFZXvJ
S/s6uTH1VX7AQZs04dmeIMG0lKllV4NX42ZiR+GBb5IV7ET6MIWW77rHqf8zWCI502dh4eDRzedi
gCJku7uUZkuC2enCQA6no2lNlzzWIB0n/DOXRrLwX0OUTcezB9rTwpY2pIwWToRvucYwfi2a0xA9
VYG7adAAa8UMW7pawrabPF76L8/jOzw1P4KEIpGscCh/Glr6NpbhU+rJHbDoA352jmTnbvTNuszj
tZ2ZF3cgGdN9E3+iABQArQ4xRp2StPIxMxztakS1PtntMRA0X87dcx1DjGdFI/pDiHZVCla7tiKB
SPtC2dRP9jhxfaEsBXRSzv43prza6Eiz6U8B3IuiSs5BCawvDu6BGVx1AYXFDTaqMQ+uKLZ5Nz+D
eSMplWzJYO4UwBeb65NHOIOelq7vmVWIgGakusIXV+h+134oMvUG/KaAX3KMi3yOXnvb5ToOQoOi
aLry/Kz6cmB/jdwAQufaM11mgQZZ91q27wgeAwVb8n2kyyRAZVSc+jUhqyC7l/3Vzt5b3jjL4Yru
bt3kc/Q+cnDlOm5Dbe0ByqzaB4xmA2ph5ZBolLfUeKWkGmr5R5Vq8HreJwajtuedkiC8NDaD3rrE
pzt9eTGsqe9mOnq9sUYSJ2GJJvCp2msMbNApf0X6GLYhMbIniwxHdgmDp1p/pMsZHAiNKyTuyVPh
g1jP2nviXgPnuTXIYums7XprUwXoHM5V55fZDFi89C+6FDe0UVLEy/VySNcRNWJU/mA7kDAjcQSS
PO+xCAa84nF+BzGwVva4IkRVdXvl0CZl/YXDK7e8gb03xEEosWRx3D9KVAbXTx3mHvNu47XTxG9I
IoHfHTP9U0dJZHgkI7nSuGmbs7Vj4mJ3iFpSBNg8eWNs9xjEFfh9RrskDCivoKUG2+lbv5T4kI9M
T632E9DGG2LFpcAJtF/8U1RPUnts00uIGadRh1mUJN3g80EZn7gwpRINS9L7wcWPnZupnt2lZaIe
Nzp6IJULpnukWyO2MYodoRBaC+klWU9q2Pb9WQ2P4eRS1M2DCZQ5CcJ1h1MrXOY1ajcKx950LdkY
7H2e81ZEiw/32cYPMC19mEOErZsNM0DUfm+6G+JgeYMKhcbV+70aZw37jdbmmFlCeQJ3m3wtMvef
Ax+UDYAzLHRWo3iIZgNUC+qI81ZTchpuknnhvBoMbpeuJ0vKeae6fdQV8XMrIffiI4j+9NBxWc8X
Y/yvcOIJynZGaIelWBLu+tjZe735K0HE5GoB5wwvffiUEfOu7G9r0fuoALPZk5WDOITZj3Bhjavm
zCMHXSpAmcZ0HrYHupiJoPSHmXO9sCYSpdQnMlyM6Y8FOswgyedx5dH5JPKqPwl0sMI8Wst2sbAe
U3p5Uwn/p3iNlUd8vqR6T21zPrNcLFkT19dIXEPlwB6oqM6eUVNAa5LODECs26i2rclHwVw08JXX
hs8WS3qWfA1ps0utyyDfXYv6zhiYhfkojW6jTfssVeQ1u0tX/PaCGHzxJ3p+yJScQl7Fv8EarpfP
DnUaJknj0VoawXXkzgy3q4UrbuB3yaPSY/ACghBlCUdcsRrVP/K8U4To4zkXp3j16MMpWZTMlHho
fO8ni6Dze+bCC6VoJjAvgqBdP/+zWLHX7jKo848vnzMiBCWW1jKkJ68g9gPlfMz8DgFiRv3O3zn4
yrY9de0Injs6hXJeMSCTlvrXs7uiGpijl2cwU35eybc+s08TrrjJWlN4QJriyeH2La33NpdPTeUi
TD2Z1g09DXOGjcHi1tlYoATvd3SpmEljnh2BBSsEfus0/rPtX716S7pfJsUMsXWkxKwSFGEjAEWc
bdVyT7r35t/oaGcTZVyVLzYVaDaEB5Pa9QDToNN82aQ9KhLCqClV/jIALw80b0OBSFA42wlpvstq
iusuMvlJQ5hlC4xjOjvNU679VIgIodzlTOIdMwZpPRtqGHkjx6QQKvVF+TTwfK0YEDum0f6OOfuI
tfg2D9dKe9T67p3DfmXzBRt4ghtA9jpeQ/YW5QL/1dLeiJ3SEx/JFHDisKwVL238SQhlNVtQeGAJ
BCb3h6UVAMxl5XstskVMf1/ACmzfjxfo3hkSq/EuvAfL8ojeAI5ljqXipJhnP064JrvAIEv3QbKS
MaBaeFP9OCUjYcKREM/Itt5c1ONVpdgsMggsAaokfIMl40PfcVmITPm1J9bqFY+5SzjHAgIGSaJu
QgzkGXycdepGnIlYOzL9s4GtQwnbUxHcKqrWXQQunT+DjE6jsp1LayKBEbbbh17y4ebbroMLoFiK
UGQ7jX/wj9kHf0Vm/zd2zVbTjIMM0R4mViSkRBtSq6Qo13r1u/jcSu/Tqd40ThSO8qOyzibJMCDi
q9w6jMbdy+5ZBE7Xddp12Hdn4qvIIedu/hiM38blorS8D9SzMQqu8wmGV/nccGI3xPkTGlsz5O/W
DPjPyuWj9zPHuJZzdpYd1sNx8NvQxEj0Jo3mPWOvU83Ojo5fhmuiYVQT61PyjlqG0qB8wrJbWarr
TPekZCpykjddzWdnuCsx/wQNzIVWgAD7TZ17039CCz8Z4bcW8ouNTiiQWvVM6oaY/mvIiZe2ym9g
PJTErkosjnZpX5T5ljXYQMvnkDWE5gWHJK99Czduiw4iYmvbgsVPmDurYa+m8S74SUjhUgX1L/RM
P4MIZYnvnF2Wh7/W5BSvwqNp/i3fdL2793G3sabSVxIfPd4IQ8OUO2b7ZJB8eChQg4XvJGSb9Tlb
Z34idI5c+mpfE/vFKXNS7IoakpwtdRTJDCEg/p4RI3LILYkbPjhdhx0VRrO8WSyYwkUD7syOEhEH
mkbDxa5ti8+41sDcIVvR2SEb7o19axPnNXf1skSwSzpzopE0MEnjIvnntRDRlH41Eu0DyO5ei5H+
bC96nMxkwC1OKfPwz+kTPw129IRwnwOUD0axbvT9Et2CHu8xZiQzm3l+iIOlHgisrAVXqtyadq4R
bp0I6+MERTsp3gtj3rrWZz69CFwmVVDtdPeTFfJhQGApuwcBoSXjjp/znhCJ1IYrYWDE+4NJwYER
EZAo0jdtJnOX67Q/M3FqhT9xQZ6yW+c96zG1XWjoUXdvyn8lwWdVjYexPTnUWHP7w29I31eFWaYB
FhSVJrtbQk0WDAjdoBDGPsyA9fIcLzdJ6bxyf8o2IUre3UzM1dsUvxMdVTOnQOk96W22193FfczG
wOza/ycQhvp02Mk6e/Ci4JyY+dbJAItxK0T8J5I+mpCmphSp2dEi3kl1MXuesHptAI6Z619RGo9e
TcZ8cITG1bc+2xIvVZFz2EYwzhSeKmpq8dGSFa/fJ6s8DcNs8MQmDdeL1KQKs4CQ5ADbaQZlrOCM
XYO09GOnOpD3fQiFx8I5/teR93HLRU2jX1oX5S0e82NcQWHNHc558WA6yiFZKP7SmZxJjV5kNMkJ
DwuJzDAALRzcBngvPDkcqAHRnyAiufEGwnPWfKTLklo671ImeDE0rKqtCnnCmxP+k44mliY42VX6
M7mAOwwvIXra/ks1Mp8leH7bKL+l3X+2NmeoO9EqlWFe0wIubwP6cuSxGgQwSfkaNnU68R6zhoRa
QQQCj8Umj8qTDQ5zozLYbg5YgKCga7UsHtEDOKZrzbiSyEW84Pzl2m3tNQ0RJMhpU03UY5iPbBUL
DRJZza1f5uypKxh+OiUejXZNWqZLkxlwyzmsbQo9vlU6MmtrdNdO0Z9Dn1OLU82i/y11bHxv+cWy
zPdpzieKwNWpVtO2653DaPY4/tVxEuJPNOpnjo2rTX48t92TBQA9YzmhB9U9b4KPpqdIvHdPpskZ
Y4mO9K5+TRt1jxvzxcLVid8IokUjolORyl2PFTKo44slqhvG7ROv9DB49D3z/S8Wshkrk4kmbdv+
ykL8/oP03bEiSdPGjOTAkbCVES7jwMKfxU8mS38LkwmehBkqdkHiMlTdeZzYjlZeutcHOiiTSb55
WlizHja2FUyjuVdQG7VNhomSljvj1DX5R5wksG1odOB3SNN1qRzK5YKzB9lccjc2i4nwbeFUOwGy
zPPafe9i3B5wL+MD7+r6SKuKR8I0Z+jP33R2nZke43RU7mOrc2xY6E1a4aHqZzkeYpPnFU7dtcRb
pbsOta1tA6yyQs8UffCu7Mwv45eaH3XQdpC6suEDR8OrPom9nnpXwMvbynS3tQDgFy+YdRrBFuO/
GO9mwX5rQaKRX3NJjhiI+9zDcad6fhF2UPfSTfX/HS7h+LDB+8UW/L0s3lil+JiRS2nx4JSWCidG
01bWpqu8r2Bhc5RspkHxt76RF0e8afR1upwfGEzzyTrFEc5ZZGE6/Cq/W0j5nICruA3/CpPJ26jZ
UFneJRLVvxKb4VvsMfNASYEKMRSP8YiO6C63nLrwfi0j+4nwLJDG/Qiz8lBGxQWn9IZ/ELJ9k/wM
U6782emvBsUMZv9Qd97OSVyy9dam7QvuIjpeRDyTtT2gEVNbZREY2halTT1ywP2Lai2L1BMitwcL
CZCbYqNj8N3wx6U/k/08s18hDD83cfqYpHlizQSgG3xUs1vw/Uv9OtLhfE3bwIN2JuzX1vHecjGf
DD5PFXHDSVuAdgP4BW/6zntvSwgV1pK7nWkl74snav7E7G25OhzFiH6CmZMDbjmUqQVvAQ5UjxlZ
Bnd+iYx8G3Hyy3GA4/fj0HxQS7LnWFF6TZxrj8y7vIa68wys9Yj77cVC7e+ynrgBVhfuSb3pUKrS
rElorcNYPy9qB/mhmBI0YH196TF1zZuhfQsdbgY63+lJf3UTDD7RTiGFaRYZkPRVjB6Mm4IyvoE/
Ot1M5FBYje+r5NuqA9QUBeE+2MO72GpevAuj10ogAkjY6rPg58tub6YGQ2L7jkFw3RbTwFIomezT
hG0kHpyapteEZq7uIWvOCwmH297WAJ1STCnAzH1s0Mj6W2jmfol32CEOQENcgT1iLcA4wFCyuBrD
pQ80DslNX2tWPi3esUXBj7bseRWs5wlmVhl8ey3RdRN9a/ilNxpn1UoACJpBwreoJx4H5zDS/ah9
jRb7VFTFqJXX0VqyG/SR+ZimE+vQGO95H28pDcJCj8Ey+9fWr0gsaXqymqMxiKNMyZ+hfOfpPaYp
LABX5TjQ/yCXmCFo+YBZPG92cUY4waPoCmWzmH+iu4axqHmsFmRxmoebChxLVZ6U5Hg7Du12crjh
tDeieD09tuTOM/0Sya2pqHdyYMMCXdZf2HZiI4ZVs4vYpOJ58Gg5ZjPYfhj9vuPmZZk/gAY89zgM
xXVsPzXsDE01b7QcmrFNgc/METLRYcYorsyjnv51JBaaeZdwWa8B1qI3rPvq3gK7beCc1JKAzpgZ
ByMUpO5eOjltcnY1AcHpCkNiSM6USLw/VtmxTBNt2zBhbHlfus0kPGPdJVQqDQPjlmm5gIwD5w1L
fQoqSpZ3WcOaaPH+b610/HEKYG9qktDrCkwJYewepMVWJlGAKwsjEsBhJH90/OYm8XcsxjcKly0+
yPTUdI5vsHHXSxMTk1euVUTFR0NnKaHwAhVBuuqpmmG+u7iGVkNnUFqp8cAMgp5STeAT4zSSb06w
terQJsIEnGbb3yimrXfuzNMnyJk8zaXmdjLAccWsUGSX2rQAJdF+nHkqTX3Psrg8d0Og/CjGRFNg
wAOT72xMFsWjVn5rtSJgwMVACZqhZ3RJHD+RPMJyWYc25/2MFRNJHaiCX4j4H/69cxSww4W5zPJq
hR95cTUeC1bWSoP2k+L4CDyJYYwBLNePVVfPKLn2XA6+NAPsdHlGDoFhn1vckW0KLXMiaGN347rp
PGx1PWFlrXeG90tkhoUGCfvksYQI4+uOlkxHyU6VhokqoytEuWp8s72eQ4Kody5/0pTI+Q4Gq60h
i1VWcOIFk4Ymp/GQJ/U3QurE2UzMRrktIFFHc7ZCgZaeyua5t4YOShulssdq0G66TRs8MLvO/KyS
wripkjBgVZjxb55J44uBMX+M1DDscFRSttZDZMwiCJNtywLCxB4VJbxJvdmztLHZYhWEx7ZGQiGy
Z6u/eGYPWxnLE36ULoexSZ2XzikwJMl4BrlyyokVX+2CkLClc47EBGyALiLoYiCdORNSVIgs9HhJ
CLzdICS+Ad32DcA5D6KIf2Rg2KsqNZe6lJxbP2ESEO1Z++5ljHipDb8aJ1wJx6vPv4pUM9dFloNS
8sZupwrDOvUBETHX4cphxBHya8sP+NOaFWFEU3OgxGJdm8bYPpQJUStT51NwR3NeK2V3zxAHy6/a
MsNz4NgLnl+neiYtowPhiYYTI8G3Gwc1uHcxvOlm9OQN5nNv9DuxRHYj3LSOQ+W7Q+iTW/FtVsVV
o7iL8lL9BIToFUTwurO6Y8aOpRjhaRpj/TK7+nl2UotID7nKWEX/LFKjwEJc3vQ+A1AwvGdpzbJH
0ygnCU4VrZUtQPK2pPmSk24zNd5Hm6i90tD5lxg4g8wMkjt5iPVg100L4a5iUTxHHuhSaLy5oQ4F
xLSwSe7dQtRT46bT3ZfaBHrfTvdiOZvGhdebLIaKCCiauUQmmKZWSaUvSctxZc/ZVY+H90CjL6pP
4uNgCDwAVBAC9Xe4slMYkFOA0g9lcWyIeK/MSmGuprHANdTW0Evy5SYh34qhtSes1pbivQ5MptuI
W7/ZzedB1sOmk2yWCjEdU16KcuTZCIpja4ffyO0Tgmr+GHYkDqsScE7DWDwWucBMa+1nWoKzXHuR
QUbPokY74Ah9sixAP8+VH1XWzdOGw5RMrygxu4Bzo7GcTWeDn2BFfAod+W06+b63aeOzs582NWnQ
4/BPY/tMySCmFqZ5yz4MLZXXTUXJY3aMzfYG6OSQZvXJLAHfJOivmsDJHqXdU27oh5HVm4wRXVx4
0Fhc5sG5dEnGAjr7tbucDcK8V6rb8SgnoJM+WbXmd/W47+vspRjdCt44KWwv9WZEcQyzGfvUnC3n
2vOcW2da3cojI4eoF6HqLdgPqiAMOTJ3yWHYzhL9VwpmiSSWzSFUySUE08ucDSmZpjpEA/7dbNic
TUGqPy2mM653Qk8c9SE8HigYV69lJICCA+NU4NuJA4AJ/P4JF4Cf6237kPIfbETn+RUYGQuDrFvB
HhNp8pn09XfSTS/D6M3UahVcguJlQIEX75swqtKAuaMTVn0kMcEO2WOV4mkUyNCDStMsOz0rtYsj
D7BPR9ETUbNrY/zgspQa3B5mI/jscjs51pWWH6bKQwMP2dBbjkUdU0BlKoAyNt39e9PxivDacSJN
Y7Zh+f/T9662aWzLOVB9RQIuaxZOEZtskVLXw6OKIDl5P7TRQeKldr0ePKlLtMAchFpqjG4qHi+O
2ai1LEmQD1UkmRArpLFFPWFpy0Lws7HpCpU22wBO40x2207Zz5NOZ6tXB1t3aAy28jZV287jTH11
WksqmrgXGxnwJIM2SCa2ODQO8eRe5aD2FOke+1kcmzw/R16RrMZ5Orlx9qusfl47HQkG/m9yC/RD
I5ru0RSfamyXKKXjxzwirTTiIk0uEGXVHxJJOoYOWPh5GSRB2sYa6fA8Cg91hrWwd6ZvzZ6e2kmd
sXhF2GpYArds4pb0GkbQaLzrRnqV8Fob/pWPdSiTBwnIs4qqPReeg+6BCE0Tc6lON1xkpIqYi7Re
wc4g/bZkZkWuf/QA0choxD9MUkQoK5wzefTMFlQia3CFmGPSlw3nbDciJI2ZbP2ZOxsbeha4SYSl
LJBYP5OGZ9HY4LAa5S2Z8rfe7GA080BudO9IKd9vOgQfbUveMGj5G5Pkt9CzO0mmh6bVT3PNuBXX
OdbKqaFSz+hy/B+TXzY9t4ZsWdMcaER8dni2LAYnMAIAPndg/+xFy//H3/Yhc/fF7Nh5Qf+Swvs1
UU4pXV73ET5c6T0YislW7/iAOuBNq9LRd9NQXmPVHlJB/j8B1uWp6dcyJYExLpqZScNeK/yxTXaN
QyJ30rJduyzrtYwOLPQDgG6/pILASRi3FNp9J6MDJuPN1IW4EZM/drl4wp1blFK9rFEGirfl0obq
U1c9lxU9ejIk1kabVoce2qJBniUOCxMjR7cfjJJ4ISlA8JvcNXl7+B2HHXBi2zkYg7aDh/lF/+s9
xRcOJAxedcD0aypGWyfNH2ZcbY4hv4XRvpcLQ75Gvp3m8E6h1G7Oqq0ijYskC511DumQptoR7Yli
qc8O483siIPXw+i2umGXh4qs6BzxUrm6dNySEi5TNiNYj/zQMAbt2dZDcfZwIxfB8JCwQgw6cSwa
vDZ1DfcU01PwmM9TzYY3sfd6kKGxuKGAihnQX7O48DDCoSHwG13btXh16KrM0axsyHpDke6GHGxI
La2r7Ujph174K5ggkXZ2XbdUAkfn3Gr2SgZbgdE59OyXZSsmZ/E7hfqt0Lg11L92HHHv658rlT0K
BVdHd3GA8y5tBU5sMWd3GXu7Anf0kuxqJ5pTIgpXYrjEv5Em0LIdeGtYqMb6UKJaeTZ1GTOzU+Zu
C1zfFdkxa+I5L4rbwL1zLqx9FXdEcdM3Owlusy0DkBbeAz8hqoqol8ckbUXimiFrIHub1zoXLD7Y
5GRsceOm/dI0sDRT5I/cBMYsv5cORn4TIB7ft8esl8daWWADctZK7KizCeaCjemjqL60qSXwiYO3
b71jmZgUqATROSpRwax0myaMx4jraCQ4NLmhWr8FRQkS92l103p83uDgBnLAuvU5ZONLHU0vhaae
WYTwpSjlTdbutrGMNyfhRqmRuhk5m5ve3hCd9LWBHFQXdK9GL28tYaLAmpbEPUQA00eK+XF5+pmC
fi3L3rjkYx0PR14o1EHPCDVSxue20wH/Hi779pC5FqEq2oJKjqcq9S5a1h6rVm4aORwj8Jx13h8h
654VdziFdbTDLUAeij/V85Xbf1dYmqYYKyNSEWVgXHrxbrg6T9fQ28+S5Z9T2Rev56EHRGGTIdYJ
HdRpYeh7W6NGpNQPYYATonY30g2ebTo//SkmtZDJamPjtxl1edYTJuGJsybO573F76GjOVxlzpsR
QSyeySHQfAtVeUMCjtIN7L7Y/uywvpOQXnPo7gbZgp/wfCf8TdL3oOQTp9Cll18At/gF5X5AVkEP
eQwbrP6JILC92IyVAMQQDu+y7Z4GBFpBpKUAK1qWCg4vtwikimOPbuJSmDTGI98xsFuhIM0DJu0w
Jqgso/ghUrwNa+IlXshjqtgPVekbOqs99Rhj3gtYBc5AYGdgHY22FBLZO68hrNGEFHFhdGlonUPS
UG5MZMsRv2wfubaSJ4TwoB1jA0q5SuNfUsPvtV1YVKsbmt+n2b3NtdAv0/gtSMAHKEgxEkWBNeSI
icExvWcBLQslmsBNTUtORB+uV4xfY1FEj7mDmp7UnA8TFX+ksXEhE+JXzUzNnfdVOw3cM+UX83TP
QS4tC6AAzZLXyYJAW9VBfYkScdAy43mopmkzTiXuaaYd0+HcLoExrKJaq58B80H5QxOZEkIA0ec0
pLRj5agNcEk3ZtpCfdCw+GolWbcgYR8XFWynKkt70mXwCElkVyTg+0iGrcAVOisBAT1P6SvRVKHO
QwxmtMSOmcVNsSctffA8gMueSS8qHmVNVB13HpD85EIqlxRsbx90QjDrhhYiVWS4oYb02vC92+oa
GuKQcC3Xsz4+chf/yyPsNUFfhLt2TCFMhDXGTif7SYbhiW0wM2OKWFGbxM0BgdlY+QeQbxmc5TkY
mBjzlI75QR4qjGCbErDmyua7tTJM7A2Eo2qUhcpl3EDlgZBhtSOBFUbjlmF6GSlwQEbtzUq7PVOu
SfbLrA65uGhcXvO3rr6E5m5m5zcS/nfy14qe3JpbSMmAP/aYMJa2k4eJfSAz5QKo/Y+i81pqnN2C
6BOpSjncWpLlnG0MNyoMg3LOevpZvjv/qZkBjPSF3t2rO6ILU/xXIf6ABvWTFo3lpw63cJsXoCg6
gp/NO/TLnq1dAD9DhjpZzVnBV0dbuWMSBmylV0LmfhgvcnMOAbwj+JT62mg2gE/76YNS6rI80uHM
HXQirJp+jcMS6D+EQpqOQo09sPR0/1iKWOufieym4U8v7DHPVOZChCNjloegvgvp+3+thOFOmbQm
UZMFvqAiYvQBGZnsJkGJnUEyJg1CfpawdFIRsy7w7OpYXJl1YqARU2z0jkBbJgx/MG4BB348ca4S
nmIFAQQ1AeAIdCLiANN52pJjSljP71PlqdM6o5gDGqW2oqkxSL2KYXK97HWXT75bawWObbeqd0O4
in/5iy1tvJM306MGd6O8YwuBIwZe2pJWWgljZ9ka21jcBCT/jdWwi8gAkQOXbQjFHNzfOc8FMkIT
OjTAcNDtracPmlSDHkCwtV4BLYPxxzgqzD/f/XICwZh4P9QohzeOlzFCtfWrxzetw6V+0Fty5dEB
zq6KRMhkko7Y9KoeFcoIOZnimQIAxepqMcV35NBOT5CoKTvrohOQW2N+NdNGYlolL1M8VrJDgS15
M358o+Y8t6NjxQBiI48XnRL0BI2MK1BjHafoJakeA48uXyi9C9TIfuvs+j6uv9qHepXCYyieZbAE
J7TZ8U4hDK85G0y9EkhWRGxbuxAjIkPFzJ2JQ47LuVzSTZJpzzFaMJ9IUAvqzDWjD5LzabKr5n17
UojFwPusPhLWjP5fol9hNNhtqduWUmMJY7DHF7111VeWXyT9KIK/qaKfEaZUUe79mKXXMSJMThwf
3Xx0ZgHBztYmV8f5xHiZVGV0AUv8oRd79QdaE24oMBdYiCoEX5jfE1fCj9xYSAj1qEgfTCTBoBDW
Fj2x/Jke5O7YErIMUygzS2d+MyWc9tZ+1JajAP5EHPzt9jrbWGFjptN4rtd5v2LiBkBX7B1+e/Sl
gLhg0KRg31zyNop/DUUVBO9GpzHI5dIYuYQvTS54hsuPP1kghsdJ3u5rdh+Xe32TLwXczc74Yz0L
ojNcntW9CZCWjx56wq9x5B3p/73fw4dCgB+booffWrIW3cXH8ATekFidDehHaeGiLWDoWKannOjf
mUEX+VgX+HVCBVtnX/B/dGz9mEYAVl+TV5Ws9X/5B4lAMzvGh/fOzjqIgYl/kkJy4D1/zR2iF4gq
KLD5XxhRwmH7kaPc+GXh0mtap3zgGu+aDVlCBq1X4AVoWYPBxszjvBkwAT4EnExQejpaTN0WoyaO
JAM3Lno6bKlF+7Kwg+F14hU5kgYUaG/D0D24MYU8A9I9ds1t+E3tpA5UynDotuOcrU7L9CqgWnyA
jYSnUON7FxxUTHW0q2CJuov26t+ZiLdoW4xV3Br09jn0nWhXE+0VtzzwQvMdhRuuyTUkAIjHO+bL
hasS/aAWqdhUPrvz13QemRFF1EO679YuIJUi8ZH348FRSRRWYYzznnQD1/MtxikOLjG9BJya8tWE
CwfG8rzALvtlfQbh8t2I18AKWcbI6JjjLtSc4bqZ7sQRse+/C5Uyt7eczOWJm29qwbvNU4beSd5q
2crOMKx0cQkbRKfbNidk84E+onwI97bgR9jAgtbgaQAm4aeLd9SCpbvukFoIvp7YHJthJydnbfLK
n+FdqrQrYPUyhCk2MqV1Ok5jDFeLdNe/v7Jc7sRNXMI8hva6MCkpej8ewnCjk5LpAC99sB1fau52
PhwolkqCZFjXFsIOQxtG2z528p9c3qpfcKkTQLL6UuLpCaHOOThdo1c1O/OTfx28+0jMFY7sD3oN
nJn6jlWx0dYFUz1yHS8678H0zb9ZudEqeJQHLGmoB3zFhIdleh++OdIjIu70ZqXuEsEuObp/5E9C
eMzCsHqr7EhsNdWOw8Y75dSsw/6otjwdCi2gqjf2la1Wr4hKBh1zJTww0zXPxo0XRVMOdFksJuIp
6vBlCL8FtmnmWXh+sh0A9EwlbvguyMGIwlQ41lykNePU/eHkhYmL00hN/wZ5LcFzqP2/tAw8rTsL
+Kzfx69DyYWtJmpC9vAjq1bGZ6UYLhX1mY5Ys+hpPxf3SnWTeIVF7l4npTyZHwqObka2kiuG7Hk4
/wBUMpKSeGec7F1rgyzpdYPnH+k0f3eWFqs2pugMAxKeWR79M/NEeBFuxCXoswEjpu+ycSNkm0pz
y3Q3cVnUcKjxTH9LZIiNDZ9P/KWm/8jAkV4DgW0nvGN9hab/KxGa4goUqSueUYHi71I9BQZ0aZYr
8aLR+A0KWVmPkht2i2zaIOUcomgVoe0r6rfEcqn1Jz3eTtFBYOdqp1ejNAvmPq2pICe9q+1cmlMN
31US2oy3+X7YvFsEr4ryU4HAEmyNuQ954WwhPREbs4d45wSh83rSqLMP/hICewKv64aHofyDmlUG
e/UXSSxHEGwhAKHcLkTyJpy2UKnuKpa5Xzpuq2GphhtEVloGSWW/x0Hc1yfmI4sSeT9z6svwYf0J
8DmbY2Atjat/aDIGfbvoo2iWuUAgeRGdLPMQKAuAVORteAjI+LT5Dhtp2Xp5dZ7XgA0TdS3Px+QN
XbmTURXbSw9d65H468bkifSgeCslkeelsO0pJMbjBpIic4MX2ta0JiCac4i9d9NSekj6VmeKEG/f
1yx5FRWPjvIc2jt/o3nFq5qTqZmWlIXOPF4akNJ90m2YOJjaPpd2Rb1tPskNMt2cIVwwZwgo3LKB
SLTyoxi+RPNKBiRsNxOH3vZLfs4+21Nyla1NqXEj2sYdj+iV+ewUPur+0Tz5XjSm69m2EP+yU6++
l+56XmOGGGpXYytf4m9PFuR8UWAZ6s33QNsTIEbwbxl9yLeCEOoRwzIHJOObUJTybfgXg07Uo0aT
ufBRdhsg7nK9lnczxI0WiMuebKbwm6Z80/8aY8njMXAsEEhRcpIM5I047zP0NkU+qDxw6nwZKboq
P9TonOEbM+kF2/TJXmGBbfkRsu/CPEbmvT5MLyACxIE4ZfG98V13ZJmYQU4wvyiTH17+v2rWYYyu
VKbN6bZq16VQL6SH+b5VoC/vcuOHESA7S+ivxnhnyjtD3ZBNjYqC5ABFLpu630ssDlz0E4oe6mOH
nyNfohijwU9vxJotd0vabiIeGf2zqJ6jvhmpjozdEUJGsAEYosg3ImspuxE4XKggAfrPeM9Dm3MT
ZJKyd96WFflmMqqNHgGoCcOxcPKBo5iWIfwO9ZeMvywtGXayOxGjqZNV/91bB07MpOiIPQxEsmes
qgsqF7AYZxjBLVIjR4iQpGAk9VRoW5lKA7IEaBVB81O2GTYDhtM0pc79MyT9KcfrMYCwREIP7b19
Figj0zHGtth9M3FGf60ZpyzJovumV0ubWF7hBSbuFCnySarbRWnZ5YNkOedlrMGMQuiJ+jKMFw1N
PdesdqOhrYgV60Cy1953EE9RrjnGS+XXkA9lSS7ESfk/OarIO47gDeOc4rsJTyqdbZQWGhO8Ri4Y
WAtk5WE9DMOucRUXbNKr6MqD1ZPRpqCI3UVuG1TCRdR/tcGLsSa4Nv1gcRicrash3cbyQGBO+2cA
CiEzt2a16ueE5XGn/jGYLbgDUhFFrozROq+Szt2xzbz0UsVLXBoEU5jzstFIkZfzhuOsHq8VZJkR
exGfFqb85chaJiA1C6vc/KOiY5j5Cqdkdg02uZ/COJNclwmztDuJ6kF6VOXdRPfiO+jlzeWD4D0F
jnj2OBxqe2niXCZ/c7aVDY/Tijktg2cu/M3iknK2mv2tWhY3TgtyfJTig+rzE4DiQ0Acj2PwA5IG
FG4jPTrrYvk7/U3j4kGM2Q/3TX+TCYb7lCv4xV0MHwXnqSK/G1XiNpJkN+WNc6BibKvpQHlSgsdd
ml5vkSyOKHCivC7FPlxT9Ys6eWG2qdTcorbU9ykwMvxnQXprciPRUaQlsFDOhcKdJmbozAg6pM8H
DmkM67zps49vLFBquB048kYhT0m3KPx95n8F8R0/lmU4aXPolXVgMD17Duy4PHv0JGoczYDuVHtB
3Uw/ck1R5TYRNiNnjgHtywEVYl65RMztYWSfxPagXXH6RHzA4ovkc8uaXZ/HZFWQOAukbWo5ZQbS
14luNDmb44eIpCxKO9D5HM2D6ILi0gdPUTrQ4dgrR+r0Golrbv6FToV87SVccTJEfb0j+y2mK6zC
iw4t1m0+kJDkxiK3BlkIYm0XUW3BQbw7im/rCYNrlXR0mX+MaJtFjZyqhBxMYW1P+zFaqZDxZ2zH
c/vX0B6f9fuSFrjkynj7iqfjUNanUVgZ5U3KOmp2wdgP3jAwTerKZZJ/1uGq5tTSWoon9e1ioM7k
bXUfmtoVZmAnJaYOFv1cMeyKV6UyKjuv2l1Klb3Z3EDXgUYAyDyzX1DDlW0bDB8Y7PMzVPfcj46K
lK8CSXFK9EmTOi4y1tV5isdvHFiJ+m3g5noPocVSwHWS7vUW8sA70a6QJa/Jjv5qPpiC6X2YvOjt
dpBUfuKTSoY2IpVMPQUQ9IRY0wwdIsgJLUoPo+7+AtiWKd0C0ncFvy/GdMq9YF4LfbZOOfZYjHOt
Q9GtAoMkL12pg+yUIon4SPwTwpm3zP9Js87TY8O1aBqXy+RSTsdSoXfFN2j0LfCySlBN8copH3oF
O68bblPKCtfE9UtPO8bG05kkNM88V+2y6/CE1wygxCr77cNyDYk05fKtfcRRgmUpTLk9VJEj6foX
IPoHNDKuo8ljJG+B40b1mlJezxCIehPHfOizmsPHautdar5pC+GDKSZVvANZ60lWP+Hhn4TCX3Zj
ixmrG0Vb6QpUEKS2qix/xG4+dh1YJMukKHgYFHnJ0E5+dLju0rglBkIlLcOAPPzxAcv3/MbMZmVx
bPQ5RxJ5ShYJJRep/OYBzidh6EFfY+qsMaOZkEPxVATI9WK77XiKtReemAXrcMDpU/sZwn0mlrx2
iUvqrWKXbNl54eTX9MJscm1jkiIiJ57W+WJEbE+zZBW9swc7vd2wd4GccX2M7ZN4Dg3HfwWSCP3R
IvvDRMUxkE+bdal6Vn+kgFOSkDGhhcz2QMvv1H7Ho+bOkDtkaFdOnX93TFaIl2qnXDwIw9Xo77rw
OQjHVPDyhF7SM7P7Sj+G5jbt3Q4f1JuitOKyURb3eToVEzC1ZRSDIW1ujQ+aT2WZp1jpm+JfTEsb
mUxhven0jVJcEu6Bhd6vC8misIzxKiYG+nQZpAjJKeI6RlcFXBwCYs8GWXuk12CbMWbVjoq2hY/N
e9xxKn7/YN7IlEmJ6Fa7Tta17i5p3K9y9Vojo42eAnxx2jbmd9N+wAwEThQJ/HK3lDhFohubIgCP
f/AWOBCswg4B99+w04gMYOUSfyyM4OZaLAhLwD0blkO5nHvb4r8tAHxatzHiNcUlGXZgbILL6ntc
SldGmOFCPOhf1R+QoEv5ZAZEaZC+r0pPGDz1jBcXAWYNMepP34ub8ahvhosmLri3f8WxXbrDkuz9
uCkeoGnTNRUKH9NZu5ZraYeOeILC5nSfnJt4j/VPelqf/q3YEl8x7eqV/jMwNvK3BtNJtvQxvZI9
450rVKePwh48cUt5lFv84SlyOLNgrTgOD0OxZQ7ANl6i5i9s3JDDHa27mQu7vvhDO0HXncm12tgl
vmA3q3SuX6K9pFL2QE3Jtn/pyH5L8yf+VvZkP+3ByS+ZQ2mea7xPi8VOOLeusu+c6FRe0q9hyz1x
SarEja/+LVkpW8xSm+5BOEo4miiem2qPFnxXfytHmYgTsSnOl2THI+EYl8oxF8hCu2kv7SJXsGmt
hZiJuXIxeSolw+M2f0UYPW/oy+aNCQ6VYggSwSt7QfFdAjo9Gb/1M2cLWIv/qGthedRs+AxrQmFX
bYWG9BGfSU7iBD20TrCiIaDccPYizWnQw7KY/CvfJgcl/5tj7zZD2igX00k9AsJtltqZ4x9NIthA
ubINP8HN+GIKasNuuIdX02nyI2bgTbaGTvgX3KJpOT3lZe3xki2LvbguXdqhsvKGuIlE6x+r07Ab
lvSpcKTQl9Zm+B33aNxwolkXvHZffEZEJnAZbofQFaZFzk670JfFptmjHtkQNspDdSKLcwLNmVQ2
xsq1saW/UnPrnXDlTMavtbATW8JtuxB/+LS1t/zqX80n2/yu3Zs/5WEGIUbt5IK+c8e6xweJCST6
wcJnHuNq+2kpH4UvVAWNanBqN8+IlOgu71j6rqZbCUI6/BW8C87MR+URmHXbneLgzgwdkq22tezu
2WrOF5WXf1QOciPB6mIn4p/jlnCYHjPnakRRjuBOc4gulK66HC4f1Y+O+LFEQfsw7fZnftJp4Q1u
+Kn/Td+NXe0ZRTD1KrfCQ9gHrv41HpFg3OkrcqNV+FMtTG92MJ0tOZpLm2qtb9N9sa3Iky34QDZQ
2TbGoVhlj36dOmy+HocpflKbelaP6xbSXPziHT2Eq8wBJxo7+PnlVcAWvQtuklvj7bTDxbDGp850
nenKv5EP3E1/u0uxEV0ZgbT6np/jDswaQ8sv0/kxj4qH4XP1dqG5s2udlYe8VJgN4B66EttA5FhU
XFNtHN3qWruEa/OMy29+MviGDPhUnso1OPCYVheYCVDOlVXkwcQF7K0sFUfa8m5gWt3Eh2Rdu+NC
czAJYD5a5ktqVZxk1ZwjN3TCP05czBaZ5G0EL7hlt/TBF7qIG5OFSVvCUT9NXrOiQmhL/PNp7PI1
cse+/bR+WcxRESfD1hbSsvxFgHfq67gur5lt3gIX5oqPOr5939ju5tpw4793U50duZZLszY93Ha2
RCwiS+bxCteL4lAfq0vk+g4nRU7ZWBkxQnTO8DOcLLdfGS7kot9iRYbuWd54sNCQu8V4kpDpduk6
OZAkW2ovoFpb5MSVv8YohXN/gfKpu/RBvOezqwbbNnVIJHbXMwksnmOJeP9+lF3B5XNiEIrd75l+
1YtTftUEGxOtx1mDGgckwvJEQmrYQf3m+vNLbikuWaV5ntnpOakyI/oy+OMQb0JXzbfluqiWb9Vq
Axq83xv9g45pFF7Edv+G1hFtxm30r/CI7X8FewLesOovHJ5NRzwiy3PV4g9+pq92q64NY1Fvsdtj
8HKMvXBGHubiTO8hYQVmCzZdH5CNF9o/eVjKMoNtsuk4v84il5cXGW8jckc+jwNjjwPsVz7067yM
VpUnuCUyJIf9rb7213B3A48GabYVzPzNCk7VvAF20DwS2WNzMJ5sp9zYRkgx+L00h9ldd+940QQX
E5SsuupG3IBdoBER2xbLUHfIyJwHaLDrfqtdeNbybbCW8Hct33kBsFrc7xCS/vg4AZIEgH3/aLRx
+38CanG/GpCJJTv1UI3ffiUHi7lDuODd8OtCXnvxkNtsbIv+ZdlQoNPv4mZ2rLzjozkZGxqGIgvr
i51clMYt1zWXYExEdmZirtrrhlvcKftLbCy7LHnyrXeKFSx+GMnV/i0BsnswHlbttnEAyYQ8vIi3
rnxVKIZcMIBbzis8y8kdWRlhlLOyF3yzKCJ4P4tDeRqvzZdO6SG/JdOV+TOgiRF19vKa0j8SZxjY
X/mHtI2vA7KxTYMHwCB7WpO5+eSK3fU2XAfrr/vl0ggQgVYzwFy4k5DfHTaGhhZHj4tvhKUGSsMa
75BXKSu412Psph5tWRO5AvqGHWNTn/sDWwb64Rqu8hfXJd7U8VqeiEGo35rEEGwhc6LovslBTC4u
VKoLHuomCJY4G2IsmqRFHuH7i17oEM7UDWRbrq9oa4v8WKiLaj/cCxvn3N1XFtohP4ZH/dTcsz0z
N8aK2Z15F/aXsfJYT5H5xFO0M1KHe9+lvYxuYKNcAcf20G0+sa+sqx2uYMJinrjE/6M50yo75QyZ
bWvNI74Ewo6fdAnMvx/t0hu9RHTEjw5oMgaU9zJKkyUngnu66dbFrT9z1b11bIcLOIZe+5DcD3aa
y7wsd8oxZG60lFg259XA2dFOeCxmhivyIkeb/bU+YPb44WbClnXO6CEg98Qa4jRnNnlAUEdkwEXL
oWPayyQxEVkCm3uvh2Y671id0YZ+OKzZwop0he8xemZfKfal7r23bgWl4c75xkXUYckTPN6HjeaZ
P1Dedj4yEnHO23gwf4ko4tua4HrujEv4YnHQXNVlOp9shRd1utt0CVEHHw2n3C8Il0tlw/VLNjlz
wHJk+H4qvcxRsSKveBDmO9IA8Cbok0zOKJe8RWsaclfcpSOH5C7r8dbitGIXiosikKGhw5dZWFQ/
L6qt6BEqWLIThp5wau9gEfCpYaAg2ACEUmKivqAPRfoI3kcOlrI1IfeVtPIB+eM7XySsfBSYZXfA
TIvB4d/vPFBG59Aevqf31lkfifpuAVDhieSMAftuwUMIxI3PaDmuWECIlVDSACmidpiuIkb5P7Sb
4pyUpHXzGz3z2VNfsKAEFoU5fflIhm+AK9NQjL/ZWZz4Zxm/J1vmv0awEgwXHdPgxI5GX2/pDwox
oIhMDZx+9EZjh3ANKLpnV/1Iw7WSuEwRGThFHWY7BwxeeYdyr6/qA2pxm3sD59Qn1YsBY3g48n/S
X8H7fMOUCF4HWAVBh5KVlwuZ/c4FxDY2BCE8zajavBoS06MFa3uX2LTQXkR5oT85dlbxrmUbQjFX
bOuM/Z/tqP/2OX8TD3pCCo/KDSmwN4bBUK6AHFTfsCHEGuZTbNYRBumQ+7yScrLONjzQNcLa5Beb
DnaIIsHozNgmZUqZzREOPDoV8yutNBao5/kltPZoI8WAVk2EgwEKHCptJEEkUwl7GPKLP3j8Zxq9
+vwHn/xkopn9SSGnycKZ2XfkvaESs1zwVyeMsZXygFxKinkXp6eoOTTjIZrOxfxE27FTWvSEv0TD
ZOYCAhZ6HXOK924qTJizYQlnkFN9EOpiBGYy5WtdWrU1c6kx0Zam8mduu3sPrCJrrj7CsBpgNEhB
yUiZlwBiq6aAbNDf2+FSWdM1GHUwdtIiA2PXM0LEp4acqj5D+rPE+SRzJmpWQ811i6xOe+gZCFIK
6xVi/SnSjr6wEnj0mpLqiFcERJQBnyOFVT+TaNBkVH5ZCij1GcGOnjj8SjgPM6kPHMJH21BsNgqN
cfJbNsUhE8hZaE+msVbMcqdN6KeNNTMN7GcNnwQmE0soD0oDbnNK8GmKnfIrkrHaGKMiLGXNvEDV
sptR9kCN8ZJGnXBIROgAqcKfjtPykEOozarxVxDBaQoRaYLQf5pl85GL/iUUaPnzp9xtNPLGoVwA
w5GAlWT9Ltb8XUlLbqTgcNW0Gr9ipH8bGSPfwhy8AofXYlRnuGBTy0Zn4nJQhsztAPv4YWh86zVT
MXFKOocO69ypev3qy5TNClx/xmpES2k5knWkQCZSu2qjvYSheSugEqZPKmWj4ZTy2cN5cC1l2Iii
cI51dilrsFbdRHCrniccJz7bselTj4LPdSzMzdya50RNX5mMGuInylcflI4Qt2etnLYzNCs9DhD/
NB8jqD6NWCVZAwqhBAEe6uXW1EPoiX1T20nE2MqyNgnV2X5tvmLi4BJNeKPU/1OV4SORerjfImJu
LFzpAdlYDcpMBiPoTYQasRi9378eu3XA8CnA75HOFYRPdOzwq9HIlM/gpltRWo+UMvAxNdFfT8Wc
yoYudG8qCZq/di3a1M043Ol1e6SicBEW4FqpcNN4qGImY0mrob2cJo37uy4tUpkWh+hLCaioq8pV
bxFNVD87eqYj7SWqideO1moYNYytEDyAwkUzlwxmnYF4UoSvzGQrbIWNCNIpaSxskT5chIqcwG9s
IhMQiZiYdCQNk63qTRwmTqbxqwSWMMkmvDWT9xI8jmbwehQePuxFyA1FQA4qu4JwIPc2A9I/kAq8
4peJ8STGSJz+KMCoONjALIDpKh5LoyazGlO1bgR2mqz04F+ZsoTHAqtwdaUsjyPPIavM1TRvC2kp
Mf0uRZxIaAblOiaTITI7DvyPmiVFZooSMz0RMjQs7Rtu1b3y34xCCwaiX/0pZsyHMJM9kIvKK6vu
aCSAhqpIKWwszM8qjZmKmEfWtn0zTqt6EvaDz/AziOJdJlRHRRecVm63cdPYEjWW8ohplM0yoNU6
y8LnpMkPXJFYJ8aPUuq+SJizdHO2SM2PtiLkn5tYbTqmDewByN3nVE3wokLpGEt0MSJSTS56gUHE
ftwmE9BMc+1zJvEhVPqdxqFom9cHuNNqfpthy1t9ulThxOIm0oPfiTuR8F4l8JymofVtmNW3wQvY
GT8BMSENQAhl7YdIBcbGyQbbIjXLe8nn/e8Tt2s5QIbVIa1OFd9Aql3rCiTYlHMpBnWsaieSU1mL
cYWRdiJ8juSKAOcSn1nrCb9D5tKzOp/6N3kZFvLM4dhayUiwRCQp0VqUoWEbQsQ8sKIaHVWs4IYc
v3tNcaToq0AnvgecU8v3NXk87hx594AouCxKBZDT2udy4yu/fmZtdUwHor6XuIikjNvmzmHkmxbE
zlkFiscbmFVzbUvG3n53V1AxwwrM6bw+iJj0oh4PiPQZs7W2NXtvhtRmvXXb4F4q723xAjlKiBWn
yr4URgOcxLI7UV2B80SENKj3TFyPYo+XonICNBSr/9RCqADtXWRqYGQppfY8seG6p9fON6G7Hidu
Gflu4NamIEXz+sohI9FMoaLrU2KfE3AkS8omY3SV6o84waLB2pIM/2Qd0LZ2fA9mS9ymGNklzY64
6wYVykSKuNLeEiIiAodbwei+ZMiywpDZisRBIoVWzrxjvObhJh2Lm6Ronm/Jq3jAWFDwa1EYl4CI
2BQgzJr4W0I9RAqTwx8RxLIRnweODKPW47ffC2hQwDnQwtcKtzqjqI8NkM4xyAnAQQpl0DgWp6mP
yQq95NmTsMUJwWekwLVsD2YL2qTbg/J1xQr8nPlMx8AhmABRReO9mxCsEgryqnZejyKxOLUSIFQg
qpbvmYnfu209u10/ryuDHYdhYnfN4vo0TPhQCYSUQfhlqhyfBP1DVjsyayXmCi3aJ5wf+04mC0de
6kClOauRAFrybesPyJclTjtIDPnzAVCTHOyKkgsPUWW8uVG8LUZafJPhIcnWJ3QJL6LQdmFl1HMW
GZJKiH0sjx6JmgPEI44J4J2hJCGPVUyZSyI/q4GmEM3wamCVaTntoLZc1Xz66aLypWrKWspZm6G4
L8B+bo2yF53BagnUk1wjyqYG1UeY1K/B5zopa9FS5HxZwLhpuS3Mw1eC64HpMHlFk8e3pdpDzBtX
SzmRIR9BdsHEUZ/gTixm/WbhDCK0e2mBp5UhimvcRFhxdxaZ2nZ6R4J0+JeSAn71hxtQrXCnqyOq
CwBaEZo99DOBd+GlhX+1ou5jxrslUAVr1Ei9cgyjjaEtP2EWY02rHNgW3IudgU2ENSvnIfJjOihW
Bj1vqfkzQy0TlduYYhZtWa24cVT4Psg+theVDzBYTu0GuwbpDhkDn7lpu2VpnufuqiuXyP8X6kuO
mRF8VYatGvwGClUo4WC8DwsCYxbUSImJDuM+6ncc4OFw57txk1ieFqx97EfIXvGxIg2sPUWQDthS
QKs1nOBGjrS4RecjmBY+U0hrfp9z6mJoEN9m8xCrxwDFmROTPEIYP07MkWbrA2yVr0CuWpC2kVJn
GG9FALsiszh/UD0GHfZURaTaEqcvsSVvGn+XWx6dHGQoCmaNeG3HW86imzOOVDfZU6c5VfgYyl1i
gSqmzpVyrlet/87vFi9b5Fa/rJAPcUjIiMffeAvacMONxZAfIxhKzRaqpaodE2YCzBN0T4U3ZEI8
483SdU/g5wwCx1R+I3oY8JhKHkNDtaMhI3GTbucru4RWAEOm5u5OaQVN61RQWFtV+KjVSzIR8l9J
LZ1pW1jDQ/MnI+LmWQLMD6uAjvMVtFbO48PABVwZHbXUPYHXS97MYut9WvX53Wi2NG574YvQ5RvP
PS0HPkQWzAkvrjasMB/NnCsrDj2M6EJGByzi5U+FUZMb5cwtoVhxkWnA7qV+5uTFUWJ0kOyicCVz
ecpgU/Tjkmw3wZrvBrZlje5qdQRuVSfmJkpgbDHUhyZVba5MzJSF8d8QcvT3DxEwBON9IsF8I+gv
nWcBdMu4DGY3k28ZwN5tw7fBQZ27HcQc2nkXyhqnIc90N/HmIfk1rjAeBm1rDFs6tgH5Qc3mVJM9
lLX4F3+F4NrOuIDVEM8NKLm1ugn38zPCHXQgzmMlpKcOZDqmA2gnGYUaVwU2yGqVzCuYTPqKFFXF
HRoJPgPBhfbLx8O3rXrzCatx4mFy7DaYsTlaGo75l23yD0IdyrzDxQcBIHb78jK8NCfRsci5RrNq
pQffDx4gzKasDjKniC+y02bk0bFHhMGkxIvbym+O6cXhJqt7/BGENJOPEeUVwuq8bgDckZsmI0TH
16K2PL+0M3q+AHB++vuUjgky4o09fQan7iD91EfzF4A/g+R7tOe3I5wLzIb5karMs/5XdsDI0X/D
fxiYIJTs8GRijpiPkF/adXZW2GY9YkeWK3njE0Sy5kgnCawpGsUOyzeS8DRjmf9i5j3X657TTp5+
CcIxMx01c8vO1TQvjo8zJv7CDf8G6irEzzzZyPIuLTgGLgxx8wabcVxejHuZHJttMa+hQywDR+gx
Og+cGQsBegqi8Ze/kstPTIOt4E5H9HDGbm/7wOjAzJeE7yynNYBde5E7HPLpRmSRDbJVAbbZSTas
pm9G7eadbD/UoD9xl7rFMxTcKNnlwf5dUJ9s4twThFMtHrsIwz5xZ5trClYtwHAts1/oGY/x831C
YWSXrqE4ytxJaJPvLrieCFfj7SzowjA980vRLgqL4kGccKcsNObXuANWUu1woIypH/H0vzDweE8Y
oAA5ZhgRnrRrBf3YphrEk55v4/cP8x/zX/+SdsK6dNCQUpLWiOgISsEzOUZ//pk7V/PHad/Ei6/S
cGKL86LwELwhc/CrHuJF8w/jJjc12lUJCuprZdO+FIruAT3GdLPbdE3Wd5YR/CUClLaf7sGKmVDC
ufzP0XlsN45kQfSLcA48ElvRAPRGotwGR1SpE977r5+L2cymu3pKIph4GS/ihvasGF9o1LvPzNDJ
GhbWrv6q/ng7Wsj3z/Cnew09TFW38JHR5fBf6Ie3atv86+ioZDW9V67qPbjAKgaafMY9gUhXfU2+
sRPY9zYh7upb7OcnKHf8bZxNtosYi4mLyQ1XI+s27PJH/yMOg89/DYca5h+MgJwr1BO1mNuf9qXZ
yRMJA0ZXMfs8DtVZ4/d2YlHn3o2reIQL2JJ9gHZLCJSupG/4/AEcMNUimtKfCxqHYZaLmKdfjE8g
gO8oK/y/z0fNn+8Y7MRH8Vafsr+BV5dnEYRAvRfr6hd84yM/tBuueD4J4+E0PyULtxxY//DSbvhV
fI8P6Skn7TQ8bXcdf/OJaq/uG8h3u9jBBTjyVQ2uzZa5IjrMh/HGFBL+tHfuU6696j5G9FeOhPmR
svWcCPdsTD/ASGockofDu5WLOw8Az6J5MvcjVzVCFCSXN4zcKQfomu9o/4sTDZ2B5hUQlQHLTd+k
+2IvrkN0tOaVfUHz2jvXwO9YX1X7+q28ZCd+9gMbg4aDA5/rhaczhpxRvBDC4RTFj4qr+zLslF30
DN8JwS7W0+CLZY6O83s/HaMLKwRlFdIuvW5+ZfBCucOp/bGfCkZQXhdfGQlMv3wiKWPjMuqt5uU/
wyfp4hCLcbUpbvW/heO9d0mbETu5jkso8AUDdnRKJa9bFPVT+K/cOuf2Iq5KAhNtxTasmbYjq4CY
aQ8r8HZ21kr0ZjCloVX9G54JBxdHLXo7JSePEK/+S9etyKOxk3LwV+cYO2HWRLCLxR7tFLXVRmYs
PQZVY1rL4o4fq8zfsuXBQeJ4Kad7m3BN9CFU0Lt+pGurmo5QaaJBvBio/hDsiOB32i3tVzXZmpDS
tN7AVu25ro/BN3HvNl2m9e8QbdlQyGqr4kB4BJjXQpOjeJ+IR1b+ATcMypHcBNw1ME9fMxXjlCb3
0S9A47jaWgMfd7oOgs2SXkOJYZGbrC3SSd3ZDv/6xa0C3PZbzjszvCzQ6F7BTLf4pj27OVnjLc9x
lDJaIZ+7b2r/amgPIP1mdgpSr0s/tZwzgsMwPDWg2IEM9rvMvkSkBDremmN9r7qYcWStIVqjkL1Q
zrgZOxWpibQauyD2NzQJz8F/AJ49p6rWpLHHgi1Uz+iIlFsmV9KyksWerlFqRUM65jyVNWB6D5SS
aehkOh/QH7BwnhT3XnfxuSuBbbcPzXiDSpigjeY58gfaREuqw+BWpgQhPo1NL38Bs+TjwVGbdWYM
64JCk6HGXTxxyzYq8ghauer+uJY5qTdxm6s9qyLKvYtaj6Kq8YPWCd65kmkNNzfBnA2qdvQUBWaw
T6H5SgMmf6NPmxohc6m64Dtg/6jWW06QOfA6JvHmasY+lqlU5Y2evXa3/pnYPoP4qG4iVlhs3doR
UCM9WCwi5CmoDi4vYwHbS7tpM1ZTFn4Lk48Mnm1wehbw+rFrR6y8oNbTih1OHH158G+mHCQ0s/XA
D0pcnLOSxVScbOYy3mfNlwFMnxbDMpo3tAd4reAe7uQ+PK/DTENwin+hLZ+y3pfott1ZMa8GRAhs
vnW+Dn6X3MXvlG3R9n7Jo8K7521t7bgVBprXfI9H8kBA4QnKYc0oMjwlXntz3zDYB2hni2LiGZiq
o7Wyq7cq3T3vrK75wlX/KZ80cOS3nGwWBAPxypSafrv2mi/9xLKKC+MV0yNhG/7i8S7ksUPN/eMr
zjbndaQ1+cFdBZAK2iSxJRqElqDWizw1R0p49/FDkshjjDswS2EDq3at1/lIjJEB2AwS/a6ZSAFD
dMBR4byPH8RPsp1yNxDEyfo8pL52vyWRxNuyL/dLjyl8PKu+tTZvZA975YVXGhgLcpWevS8O5p5F
C7GFTWd5KhVI524bfPYePs0R2NSrPLDqwqSYM0GSbFh8vuwNZgaB/MAKClroXr4XH/iVkmdJ2gdS
2PiHi4Cgv7YG0MMtI3hBMEqilXrLjpjMml/2dtmXyWbk2r73XnpaGu6wrCHRiBd69YINLjEMuh3b
hIM4t789CNiz2Jiervq4uhtSvy/xg34UXhsUgzW89n8qj6A9AaELWjPr0po0+rQqr/hqdtSkG++c
cTPP+o1qWTBOMT50z6ZFlXccTTXmvvHzI5yE5snz4Hjmq/2bnZaAJLBAKoU3+pPrX2xu3VOeb4ZP
pABAdTfjiwKPO8/9lhM96gldkXlY1jn49/YFuspGP/VehOPuReK7BbG/Hj6pQsAS7AUHUazTo3KM
36aTpCWdzNimHVfBg5H/VoKuuLTnYCuv4ES5SO6as4C5sapezVPC+/9ZniM8z6voxnowOVp72gYJ
WJJbvPRAHL4ohIFCtGVVpfgVm/kX/T+24bRU7oI15ptbfNUA9r2qV1Ls3ZEwovJITv//JXzp3KwZ
PeaPcRdeOjKGm3Yf/iJFsT43b6k/IYGvmv08wMRdNUQ3kEqSK9Nn+7BooII4zsjziI0DyA6g6EZJ
SMHrBKvlbfggxxn/9bf0nPr4c5EJIItVfA376WYU1rU1qYhE6gkZDS3AkUUlzmKevYRweEyWIZJf
NjyboTKPFBtvAqF5RjI+KvMUBbemVLbR8i9XbBst7odRsNW5czhFclTgVQmJkdyAaolzT3TvOszQ
qdjpRLl7aBwto+PYs0DtJYM+4OTBqM9Cd96FTLdBiZUi4ToLHa3YpiEv1pf6WnGFApa1LD9tsSmR
HvFxhPuBPCVAZjKFjpayEfiyY7peeOig6amYbY8RD8awGSDT4SnKPsPCl9a5Sx0yCRyQXKsaemnW
3d0Rnm7eYsxZYUa7t4o+8O66Fy6RSbaJuB1ZvN7WUy63Sfle1Ei/5b5u9qrC5egADcpodmG3UZsH
8ftSX1noc3BRFB6nci0qhXw8jG4/ifZEBgYLJfuumuAaqC250BUuSlpt+nNY7UcVoWI/2YT0oKSv
9AcGa6buxbqqrQB21HQacHc0D9m4KxZ42i3C14WJEd59MHJdcnbUs0Ps3JTBfukGaiSOYg9rNcCB
CXmHFQB3XTTaJmdXgDmXFPUKZEUaePm8JVC/pYoWsOtnMCFjAsZcLlIE+RAedAYkl5rVIxZnM1lS
LbON24ttvHDPzQx4+8WSP1K7EeqpWLZmGb0qB5MB3vVGFAeMNqgkQ/1M46NikAkkXmVUN0L7JTiH
YXgkOOjoK0nsbaT6Ll3DIqYOw3egJG87FzlIM3CXGon+r3MnykTadSRgQeeh6SVLDQbbBGD5CuYY
KpF5oE9UrKw6LNaBy1pnzAz2K5EiqEdpQzP8rTXbWgeaznoGBHIEzkCrbH5Qs/qJ0lanAbdpf7th
Lp+1QtuCVKT7L6WZ4ukGRb0bBr4V8eAm10Jv6FNJzIesp2jXd1LsHUeCL7CbALcsy94pLv/iaTIJ
tfcWMChTQiWfmMwdS1IUV5kWQa8yKz5pUQo8daQkri6milgTGNkNddfuNqSt47UZWUBGZa39G7Ou
vuBRp+JQY0DsVLPf6rLCAhMR4UoTlTJCpxNvbTsRuC9AiWhV1F7HrOC8y5ROome2tIZoum4enWyQ
w0vk4K6GPO/u+qqgJ2EuQkoIXIw2hsP1Kxh5FqzWSG9upE4z23iO/06flfcs0xZ1q4DkhgjoEL1O
u/AzifuMJs6heW/jWuXOODlia1Dlt3GGVFziysogJ6UOsXGTFoHGEd9Rk/KWccxS3UUZnZehHSHk
lbkGqVVYDbMojM9YHNquQCOzCv1S2y2GJRjYyLSoVbxHBSKTPka3OHDTa2rQI2NrhgI4E94dW6/G
9DU25X7cSSLNI2VPQ0RlwRhr+aua9SgHA4Kc7MjQtgs6Uk/aaVe6IRQna3rA0h4jXmo9gIosK966
MXK4kGncpaYEaYNGjOoQtobKX6rLi089TSAkW0lDTt4we9yC+XQvtBKHvwpVGqE6z38VySOJuWAM
+Q+oC3VptJSm8grTdZ7ROKVXObSkbqYSWLgeJ8wkpeoyXU9O/NraKdes0qABBoiHWn3XlrKEIk3H
bygecAuVKUErXYaG1OB+wv+QPEnajHO3qgYSjkG3A4UiSKqzhnpvZKUgPKbA8nTREfadyTnSTW+f
pryJHrOkKDQdk3+BOvxOFctTabbGK4VhqPN1Ea+NorsbYa8f5kB0CnnKssrWFCkNeMtjTos8sReK
H/25X7nJem3W6HWu4xYww6jwszIexoXqT7pWNfuIzoojZElOqzhuEsrf2mRCQNCLdCOE4FVqGoh/
YcOeCq6hflWsMrjlRYneV83VdA95kjeN2tIn25JEDmbASOxrAQ4OrBahlX/w2bGRUaGe71IFyAnq
sbGl3TZYNyKPr2HpBnTHpuCf8knSwNg/K5ONCvzA8KV22m4/GRlXm0ajmGHqp0MJ1GakH+9Njdr6
JwmoE+CLUINbWdotrUY991MTXWoJ1sEp4AFbULX82aT4hzVp/V3QK7a1hY4HC+YKHUu0gB4VINpb
c6wY7/RasHqzrQF3S6PlTy2Q00poNtobsRSanKtycVW7aerTSsVL0u4xL3cKDYIqx8XVHgN5dtR0
OA2xo+0zyhKImBLFM6Nm8JSganBl8qUzLDHsS5sCwcYW/cGole5MF2P7JhqjwL0S6c7BdYcO9/1E
shAaFv4XJtZAp40P/c4CVwNIiopA0HVGUOpIgmbwOWmgk9RRQ4ZwuFlrTiKoprOXf4cyrSdeBagK
fL1vGmWQK30ACkGZFsLa4NLEGU0GZkoaW+pdw3J+TWljenfbaHyFIde4vCI7HqMaG0lZFIwNXbwE
dspQ3/XU2ePdo+vc0Zvi3paFPKszDpqA/fB6ZI925z2geX1HP4CaK9TQdL226/UI9xVQWnOf2tGw
lUlvnvJyNH9GU8fE6Tqkq4dZbvJsGp5xPfFsF2HgoF7XPWY8QzB9Fs587425PtndBFd2ynFKJVbC
5arTfNE2QmDWwA1iVU12rtICwv0koTiU6RI3GzKCq5pSp6dsGNGZyFQClQEdGftZhWFvHqA8RqZJ
t0apwhCLTPmVFRNi6qh/hmMabBIa3zaTOuFlCXpCvGkYVUSFsc/3hgkvo4ca0dYNND6pyz0HKHJi
PsFceqlamZCNnmNoUErPqOiCsgj0pXMyKQ2chqF7LUKl5PISZcO9siT+tcHk/GxTOkGHhL47XhWM
gzXCbT8FAqNdWERA4an2ALhYItpVqXIxyt5mc98Cd0xazAj4SKZRpn91GxXJFtTW4Id2BvmjoPDP
Kovwpqg2zl6bikHHDEYuPC0EGF4kEgAWKPAPyEYLnMYWaEJtXI4bvQ+T02iHLt6alIXv6JY2kGnk
Sr0u0guTDDvMhvbpXrfYitgJRDTZW6wjk0FnrcPU1F0nTU0dqgaaxnPDpt02qUp2MIMPkPX0ga4o
AYA74ExsLF/AOHHXUxLgN30Yc2GG/YtHOlEw2ES1jVEw0CtvMAjgdjW4LwwOBXgCNJkYt9UxqCVf
8UFKb0j60qtq+Ly0TSicVROmP31kkeomfCtlStBoKGcS6BhZIgS3TIQnAdd5kw0GpfX6aB3NWK2P
Ec6mneaU1bGZaW8G4T2oP2kR3KFwJQ8jcMxf04jbT9oBwp2qUOgQWkzhksHACzQcSJXa8bU2BKtD
1ckiMNDmDGinbVyca1HikJYfpLnrTWl8DLMaP2rdqd7rOLeIwIRDddBqN3zXA/nfgCNqGdJIKqYp
fs/KZZEmo+GrNa1J8Rxj4M5us0qZqIBKye7bCGZSPuMuyrcyjiNPo5poGzsCrTiuYXTpau8+6PFy
97VRfwurdY9U0Urf7MP+aNoRiazOZW2CNmLL4BFVs0CAES51ta0hiLWNGS6DftD0tTbWi+fRdflt
F+3UH40y7v/pDd/XVaWldB6NOEP+sFvFG7d0vuPQqtbdMABRU3uLezVHzNmIZrfwA6hIZAITykvb
nv2PCjgpDsl2tVw1zDW+L155TCGsCnXSil1XZsdgXurMykK9FgUUOtZ8UerpLp2ls4TFm4qU1Wc2
UlOyCmpN9+KQ9afehGKH2OaYNAJq2Dillfa7ZrSI05SYy4s46y4jbqQXu6RWlEd8uIEd1m+V3nae
I/N47/QDokY8cCmpw/lRlmXGlyOLB2Jcw7QeKyyeXdFSGuwmEWUqcbBRTcvd2HDHwf/pyjFwwZLk
cRD6jeWIa5yzGoODVWxH8NJbPvtll5C035o9dmAypOXPEZKJLqyBfU6uHGYTeoU9FfziJ9v+pbms
eDfTAlJWPpr/mXFlnOlzyzz8O+l3M6INpabsT7yqdU9rQFuJNOnX5VBne3doUm9uhvbNTifsx+HY
riyAqDieRvekOlqyz8wmOWgl61WnGxBwaLJvGMNHAPVSh1dMUPPDHkjsBXQZrng8+tdZG34qayDu
pHbaE3prvLcNS9tb9XLhMfm5AMY5T8VCGax0gWl0tnVJDbvbbGRNPVelg5ypFUAZRmJW68HSbYqK
quVSoFNZjsNxFReKBlBsCC4cIdhRYtzKBF/xRcRUdo5xojzU0XBxsTXpR5/QSZloQjmMepLfZtiA
KypPXiX2mEOrhiFp6UT6yeQoB5W+320z6Vyuq9Q2Pzo3DD/pAR7fUuxqniKE8wyjiW556QY+X0kI
tUbJR9WP+HHbMZt8t5yCP+iO2sWul3W3m3cghapkLzDIgtTvHbT2kns/AsFbXlsUTerGwPJB70ye
5GocebWw05/ymJd6WPbm05Wxfclni695yJac8lfuwIQblYtbgPhP3Qwa4JwJzKv4wlRl5hppw30F
jNKw8VFlmLJyrGvlnltxjXaQJ86mcdEEcdQMh7HTJyC41gKhNEZcFSSXXatqD2GFQzW2omBvK837
FE7laZDRiADgzA7U7bDf5SkwtTAEZKlq5rCF6q5TeZoySk1D/lvo8BjQtOsx92vZXambG7y+joCm
d9UobtTfTRAp8n99XiubwZnFvyRPpacCGT3U4aDtUU9e7UBJ70pnjX6fFlyINd7qt6h1s+cQJy2a
qYu7quTqWqHntn912IZYdx2mQK0pos/aiaEwcCX+4WwBQ6IG+TngPvbBozOvHT5S4g7mgMfMXAI0
ZtbvaSwtj3ESQYjhuvJppIVzGIuIpT4j/oS9twRo5E4kVst+WZAIbRH5OiYoNiC2fa2sKn4LuXx1
PItbq41CMtBa8BbEJCQUMzApatbLy6wp+m7sMnk2S5fFFW8gcEYqbI9Rzodg1lC2aHgF2BFnH8JU
Z4tNqDrew7YYP23BhcU25sIbKjJwnbmgVSZDQ3EzKYuybeqS+oq1ds90FJYKi7JIwxAZ6GhuVWNu
QbARURK25tdmQcOcpoZ/MoiolYsagEBG3f7Hx25w7YJfVdUGi0CnS1FhqoTsu4scXdF9sgqFRdWu
bUosaXn1aTZK4sfqbNLYLnllltb8q2j59NZULEtzowRnbhXzLbch+JO4bnsLq6oKUmacexajdgG+
Swua6TXNdGdfdq5+paLhrJfW+J9IsuAkoOeikk8qbl5GF2PqMAGMCRbxLfNBukXmon820ojM4yJP
7zxjDVb5+W9MsX2B9CWyOlMco88hcQmMtMcicqe7LTKWkWoeUpEEtqPvAucU9JH5mY1DfogHLTw5
aq/5cVFi2IyzpaaA6cBai4ma38FANnQ6pz6oRsch0OL/NAp+wtqa6i8xVjHY1sVMbAUBWWUDpC8n
MgLCBA0E7V8Rjv7bD51848S0P9zWci9dK8H5LObtvOmrdwYty2uqniyf61gujVVm8TCEGZ1VA7tW
F0qYpXlYb4e6C7dVos6+a1jEaqD0lsVa6UtgTCJOi08xNCVGpNz44TxHeqlKfVclpESqlJgFmAkE
5lbjhYsTmBi4SXo3nM1/OVfC1ZRSKxmPg72rp4C8Xl7/JrIQ626sABPKdngqJk22Scycz/ELN60B
JRSUgqfandmB2tiUmpYVtF5OzNhOegBc7VKPEloPxdW7QyDqmqgLfAzK4ahE5VOGimOjsamaYhxT
V2ZEX9MRVsfCCwXv3bL+MujrK1v3N04s44AY4exoeCDiKlw6NJpL74avmdX/GVH9T501Hg1K/co6
GeDq4aCZC/yhSxG5nUgva9VV4XTbseb96KT0jgK8flF7SXrM2DKtr1LoV6ORfGSzw+pepVoQHiXN
u5g9OJu2Qp3f6H1gkKjHo11PwHLK7pYr3U/h4nkp7K0jyRjOoXEr0g7+3MBswRhVbfohpi1taJKN
zbpGQ2Ezm+BsR/LYJMmbRT3AymhxEE15cGmj/DfQsbfyIHbW/KrTjGRrHGaKgE2j7lOoxXyE41EJ
pyOQBXh1pk8T3SYgymHVWD8thUlQ7IRtXueYVKaubzWn2pFgeAtktGtdZLJS++hsEqizu1POI6ZF
qcDCMBoMlRrFD9gmdOFFinZK5o5Xz3DsHUyfDcuHKa0FN4PiPlktFyGWXSFsxKC/BmV2r5iN5cQS
jmWbyVq55DtqdMatbU0/V6uDkpIbdGpEdhfGJwYK2oUijfAQ8BNKqc72yPFuhPpBLedHYlq4C+NV
YFtPfIoeF5uVO7evxXJNE+yvHIIl4bTtsP+aRNnQbrb4GLofJxQrqMA7RDAm2MUhEgyXlvyAkbaX
LOz2XARfNaP+sy15TbAYqClh8jG967OU5EwDgqImoVz3ewgbcgYxaaMWPKqmXuZlleb+GeECyat2
XUqxkn6NW8Oj2JP0MkLrVgdeJcPOU/AzlZCMMfjqqOA9NFKjt/f2uIpt80ElU6heAUo2hDcUuz2p
ePNce945BttNWjv6NyQL6Bom3wB3PeKemD8166NRn3ZObxVmxT28GiU7tmID8wJ6pt8JctCzb3Ov
6J0NMRLWXRSlEhzRUBuy8W+s/9XQ1Zxbmj9ARyruQVDhQAt2KOGOmuK7xldk4mhqK+MrZG2s5i5M
lPklbcFH0r6qJrPnttU2U78jQbPqlx6jRdu3OYMxtlZVv5Ubyq5e7PSHARq/2KXU3nQWBTFadLoh
XKWr94JKD2ZXqhLL3wLAafRblT/2zAtivMQlUYvF1l1q2DcgBT8TnR1WX7I/jv1Zzb50GKMM8Zuu
DjCAm16MAU+S8kUAZyahwW9lDagDLqurMftPidoNO1NVQrbER45Us3et7qgFmAVZIBdfofShskke
wHS4FyBSmH60Dw76l4gm53IsGZ5ZCICsGy1ahqqnrg2nmvT8KPEXDkiSs+PZ+LsRvGId09mwZNuq
zo8yZuBl14Hb1ZTncAQA9wQD7hHIWWvAGPsAf8byPksXPvWPwMERKCynTfMSh7/OQMoID4S4LJCL
pRSgHRaCPFR8pi2Z/xizvs8Bgkj2uKIIPD1LDE/tKnbh7paRhK+y9DmVMg4ipMymzv/myjxPEeAf
kkUnycdp2d0ugkFsi+EngroQxPo6UFhzYrhzuohFa0QHLd9hJyB8QPFbiJCR8BpCuOYK3fGaC4DF
mfQ8uAHSAVYZ4rHjRJ5Ht/aZm+8cfTi7jPDDbKwzFS+40zHjZ9OnQTBrFALNWj/Rgfk1a/rJjcTB
VcnGNnO/69xh24YIBxN/Wpffmavxd0isL27G13mB/fEmxaqE7t1h3V8xoBsbUdrmQZbgy+xBvLdc
Dfax1QLfYXwmFm5+hQ2QoiQ1uZDMHJRapRAMZbcBMHYuiV2mwXyg5HpRjblth6ugJTMrcgDXkX3S
HcGr0tbfTG3xido91irej71lOC/KFNRYzqyD3Tassa36PKR0TspevPQ9M1dmZn4rHPbNVY2tklqD
pYSIY28EpxalwEBENcPxtX8mNfYFF5bcIAodWjdllF450fQm0Y4iurRIDT0qQoVi4HgNHQuJNnSh
d3J7CnpB9VlewUpvb0EB/a1uP/sBKO6YTO+5Y5yMst0HVFBy+YTEbwRtw9vD2nAy/RZafHGluLZT
eO/c5tBbVE6hi/gNyOCoZRunGsZVj5Vd7CabkMs6E4NvKdUZreFoOJirImq9qWp1igqTZ0kUswzk
M4CuOsD8UY34KzWzN9kb7zEVGy9j3nq2WvpGS3ApGH3bjI5U/K3R19Y2HSSqmX8NjBc8p8XVBFc4
ET0oE5JFdp76VGDvnB7kLXPUasC7WTn9OjGmU9/jMycq1PLs8D5xsZ4mAjggLyW3D7YG792U3We8
+Fp0B3cS5aXIJpRtp2+jJOdclK8hRZrMAPaObYAveKxelH5+irngt2W8FToKeUBDvCqNHDXWQkcM
1vpIWwrXXr7RRlb+w7WD1dqQW7YwW2pX3+au3HMxv82lgMWHPdkcgQ6Tz4yBCtu69Tqq9jGxyIho
9IuW7pm6as/o410fw8Oqi2NjYSkoQy/LQMsxYXC/2tlZvmsSynZyyDPNvNRBL+yAJmDlVT9CF0l2
wldTzQjIpf7dR86JyW+LePaDLr1KDf2XCcq3m+kRpNJ3XZadKECbJk2fBseXZVRrN9D2dYhDIWAl
0wByZ64vQO0a9YLe7do/4SavFkC+MVAxgM+3UudfFLzm6V3dS6PYDBQ87RMTCKeLkshbrbzoArdo
iLQi8uI3miiSVPr6VcPNxkUoXPeTsfA5C79Lw0/FIvMSq+5et7D70fQ+Upb10ghG7VTdMBFumFUO
ijLsUkm9dM6TktD4xo3/R1eoUmrmaUfnJDOPpuM8rW7U6DAQqTgHoGmzYEMdlM90IGJFIo13WVas
C5n9S+P5zA31kTndvWwCktgKvLKBTIQT4XwOESjSkm406uP8MNFeyubqTkRf5QBFyDBvMwN9aRVw
GzjIDP3T0qb/5jy/pgleX/ox/CLORwCU9VPvl/3SZOypW96Lpn5YcWCeyhoGiMkecBVaKCJ1h5Aq
g7D0Bk4SfiHTJlH5jAzEJCJ+CAlNF3OPrA+6O57ayFwXBgYTZ9L9aoqYSoT4o8srpf6Kw59VGSYP
shlNpKK4aBerVfvNMFvnJIy52bJJH5err6V+uS7EKFdCY44sXm+Ovrj5DQfKY3HQnJRNYDncxgzR
XI2UfVcVOD808EYSi6mAr93EbIBr4gOxCec+yBTPnTmQq0Lf6HCAaCw6RQgUnD6NvHOX0Z7D3PHK
bPhx84SVqgNBBbJRIqMe5au8pL39FjuqRziVxUM//KDwXUbNJS0mlXDN1Yd3d1S2q1yNPwj4rrQI
hpW0NpN0N5ZTPm2+frbUtxT2fsaYvEx1uAtSQKvQGNNtiQQEAHVoT7ZLEj8mOm21/NdiB+GFuAbb
esFXdR4PQsVIalbLxzlZp0FZQs4DIa4QqMMQjx91rCrrzI6uYwqyKglPXD9+zSz61MwpWfUFzuCK
ST8xqabhn/RG/Jvp+X9jU7tIwP1vK5qrYZFIMPnoq8IUtD2UDLQLplsfLn1A2+9EHpzyUgBM+GkZ
rqEfzPUrysFpagblJXOQgBYYaD4N5GTm+WYZKpb/9qcr7dZH09L4A/0lTXF/JJPBnn3ygwHkmonS
FdA0yT3nPI68xU0t+srhLioK7g2zOvHAXmSivRdJBUNbV86anDVuOvOJxsX8qbTY1uhu2LEzWgNy
2xYYNOtaYD2x50OvE89sLHcGhdd7yajuW107aIQTVZDBXLrfDAV8VcARrtc4w6NC9GSBs2emyCe/
MHypeDprdz4qSuoHJEobm+wko8xkJZ6qSFzO9fSHIrUxrHlrRkLjLb1IsWOM2qOYBIbM5Mbou68I
v6Sz/Y9K20tTIOSHgKDskEkodZZY90R2oBDgE7g7AxgBSZKEnb5WRlaMtRb/lBpXYkVTxcWdkSYS
OOPs2H6CvgTp1pivsRUeHEh1q5oJJxkHz6EAAQ0Zyiq9p0x3zbvlYPCczf6RUzZTNwvpv7JIZRhE
GpBTqSkl+d4LZztHan/iW++spcCXFjfhJq7JatSwVoErptoQbSwb63EzN/WhyJudycaw6gJQOIly
yHQAmpab/aWBfVVQb73WDL5ibD7UgF+DuX0oy1FUTO0Hhdk7gZ2DJ+7CgoGjwI3eiW6C7VDd6Ea5
xC8RN8hLBNybHpt81h4pyYQuQnNiMVOuk7m3MXT3QT18mm3+rJdUe8vdNS+bAzaA6wxbFY7beFRT
Yx8xqlole2+9JASknoMkfbKROTQt+k6NbgGBMIyA/DVBvY6wMicFSc56unCYLYl8Daaxmd4kB/iL
TfRMk/KoukuosMLuU+qP2hWv7kiXGZUBOh69ucVeWSolIYcWe2nhu017qCv1Ix6s37SJdkoAPXKK
P9IM9o9QOKAz/VclQFUSuGyFdVZo0WUt7LfDsA/S0Xc6+5sM+aYulO/SboqL3ToJXp1WfjYawGYN
rutL7CxrZahTI4UXSbfJWg2yIiWbsY6vGs6HayOpV7m5RX3C6dh25BkJtYW9+7T7+t//ODqP5UiV
LYp+EREJJG5a3ldJJdeaEFJLjYcEEvv1d9WdvHiDvq1WFWQes/faRiAnwvD4t7s1aHZaUlZVCORg
Bsil4dhgHxm/dz5qYn+W65Z9tpfXLypwXil94MnogT6/GSED5ajryCxY2CQVyqA8+kV3ZFtkLmKC
S2EFPFeNe/Hd+Zo3yBiHIvpboC9sRgErDiAn/itFWYAIgrYHbxBb12OAfdYsolcHnaDw8R6m1ocv
qeHz+GGvMZlcBSi1B+ZfqWOs6pSAIpIFEtdmk9Q8px2ke8L9Cs0JnmKWxKlsfkX4NPM0Qv3qL+2O
FJrGv1RO8UVw0mdleltGjX/l4AFv9D/L1LxMc7eeKWIShTLLjy++A8K0UU+2Ub/a0VvmW+BMMTD5
5nfSwXifuN266q5JhvPE5BG6Ne5Eqw8iGI4KRV8FujAk55w4431V1E9u/nCQYcyUGLDnkSlCXz8n
xvQUIPVpCDZAV7Imi2WZApmZUCj1Qbuy6OUaHpzYTja0pVumbbyo8cUS6o/OnRMhpNsZ92akJDFz
xrFpp3fGqx/eiGcso6elEUSXYRA0NsRnu5JYV3I4NIl3EcQjhoTUtHT+KmqW84g50aif0ma0kYsa
+6zJvqYk/NvarIGTBPiEGyzSTr/NALSLstr1PUWw2dMSlwqLUD0cDds80/fhDemDJ7zMw3LAnls0
ipWvI4kNFPfskYRRRadutM75IA4yQZ0rIJTF0X6gSmet8RL2OM1LhCHLBCtD37Y3kzOjsOLXCQ/U
KChLgse23RWcly4mFGF6BIM0+HFMkEDtw06n2GbtWROt0Qrx+/F0j+ZUb0j5TrYBVP0yz6BdY/mx
VfaWMsMRDhXhyIOC4AjH40CWdqm9mI8hjZ9Zy6T7XNvt1tb+WTjQsGo3rz9S/vU2hqiBzLKj28Hz
mwTWCjVH+znlnxnX6O4d7DGq50TKxlKi7abxD0znlxsiOeQSgH+ZTMfE1vtOIQ8mpjNnSGE8PnPj
Tr9HxkQk+oP25KKx1Gm2a8yZaJCg+DoRKRRBtW6koKeJmfv8Ly6Ssrx7Gmd2bqqjZ1JH6jT7MgjK
kWOPH8yD8uPZgHFb+gaHWPWMe6rpynvf0q/JZzR6jMA6hFbdRMHNdHAvk/SPjT4iSTJQG5gwQhgz
WGJpyBXl1NxO58lotkT7oITgSgm418ZBf3bd8EoKyo5gaLLXh73LQGKY7PCeePkun6ffsR7wIfrM
WVIdMPapEINqjcD9obAX0+voWw0jZffd9GMAGn10QplzccrRvtQeG/sU8zLLcROY0gT6ZI4MJMHp
a9ogzCxq65DXWJl8E0fn5H12lXOxvX6XTNUpx57i+9mJSxfSfQqUJYHmEsXzT5wGxZKoL+cyjMD0
eAcOedMl67zEx1cGxi4a4Q9qJz9ZAryOVeaXGVEVgIdtJNjzMlRcVJKhFxO/1s0/pSaLufXNw5g7
z9zzV5f1/7ZEKbAxmsA4pH5O2HAAbVGbxRvLPrWPpUsY92yxg8f7juDpnBLeQyzltsvmPzEaIA5i
bA5WY7WrwMY2lo/BuHEMYxkIF4CTbkDfu8+qmVYl2SzSDiDbtObarnG6K+an8ehcCi3fA7N7DbDv
RqwONgkCyxaNY+SGR4o9isKeUqtp5C72EFB7XQx520TLDnMVm/mEy4A2umnIuu0K+sKKtDAljn5Q
1p/IX1amg/eKlOelpVV+Y13ibiF67ENsxB5eoCmon7gxPqnX/oxmRA0Q3Ev+tG94xb4OfHLjTdbR
JiGZnO2sRB3+x2bRjfcoIfXJjp7yKkL0aCh/E6tc4UpGzdYTHs7WU1RL9gXUadNzm+nhWCduvWms
5j2zcXhlRownB/E7GdS/NT0G4CDShYhWJ1y3JOlpoHEOa9LJ66RimgSKYzMiUQaZjO0o36CwXYsW
NUAHztnz7nVNzZn1lbOL2+CtcfGqxQG6EegJe3sS67pPf7OWHUsbDSCEiyeZs0Wg9MEwgbNVWfcU
iRg9Qr1SNTQZafcchgrvsDvxAhdtyieNgPQpGkL+auInZ6958jMCcdJsP9v9qy+whdW59dVotBRZ
uUF6iNtWGq9e5r1XAN66guQMv9KvlqP2EEemlWyGg6VaweytyNeNpcuVa6uzF3S3qmNbMz5S77OM
UrxpnJcxG158JyK/KXdjCKPmyXeZZXmWgBDpuWpVzP5nMXPuTRWHd9/690S499JItwbbhiRi1kF7
Su82TLvS81FrD+h2xy784EBbx8zZcWWQTtzwmyJa0U+5MK/x0F9cZl+EStmnrhOauKViPNICBaBr
Wo9s3fKr9K19YzG2l1wK/Db2pQywo5dESASNveanNnsW0dYZ1dOXE4wfkWXBwA7nLfHv3tpjR7wy
YyrluT+5uH9IyBYMkdSAIpRjaD8bvUHZqWDM8+6bcxNsZnf+Nycf1RTccoAxiTuyUJmZ4PuExKJ1
YSjiOGI3pBwf8dgdHMYGTc2Ss8R2XRX+h5qxR6dR+sekBBVx4nPF9y90iTsnB649tUDnAmdeZw/3
VxwP0bVw2mzrGQKU2wzXsYh9GzCGPM7QnX3Y6JQI4krZtZ05bgGXk1rIFIYNG1prCpJ0CzeCs44M
kCpz10HpgpSoimJZSUS2aYGHhSklpXqEeDY233NDvpht99r8P2g3o7dxSo5+KF9bMw22Imn2aQaF
MjzNFVRPRgdRkE4rWuv2nw94XZbq3udYEwNpM0VrL7XtQyFCX77IAw7WwDN+Pa/HOEy2T9goxtns
9NsUcVqEhPEcJS41Q8iUZyzNEDi31KzLLBfhMv9B0LH+tKX1q/kiFlYYfqoKoF+AoTBxL12XAe7G
ftg46btRmRqpBEC24sFRJOJvm7nzF+G2L+no8XBwYcUB3/pY/fFKbC1OjEu5edyng/Q4UgkZiGNm
WpIFgTNHh/iRJx4WiO0w1E393amjXdyUuzaIP5VmKcOa9zbEI2J9c2BhaEjY2dZJ+dF7wS5uWxjo
3OusYuTo1a+9X/okMSTmWk/Drn6cdB7S0nKAbYjAbqmcAI2vtRGeAbsKSXok260Vew8LRWeRExcz
FSibeTfxxaZZBmBmgnLXtvdeD+cEi4pTFXe7NPiei1fdTtfS8wj/K7EwJik7emjmi5x0bqiF5kHL
idB46FAhJJbR+Uhz51o+OEA+howG+l9V9zfO9KOScEBswqEif0DjiyvPm+xdVvnR02RK8MDyJSNl
ke8aTqIzH3wSfTJ6q8jH9GjG5bHvCm9TN/lmNvmbxG0iE9Iovg1jAgTODtpCrb2q8ihZSCsgIMMf
nzOEjN1UrSe7JTwsBJea9UgEmy5MluSP/039+g0Z2TefOpqsbJelYAuAXWdB9Jp2nmYZg7AO/XAR
Fu8tcSJ6IOZPea8TKyPcPVLuHr1Cl43btEn3xtjmHEb2pcvEk1XxK5adRZHB8ccAFpkws8UMlSyw
BXdS2coCDvNcMj9b9dp9Ntv/cd4kGE5QGioF75TigfJg55BIXEYUT4yRbr450SXSyPlmfojBf7vO
jCPO2oaIZ+LIeWfo8YF+LgPOZazIPybhJrDLJVJvBGQDZnlcZg4wIYRYG1fSlfkyXYUjf3hu4++5
aECGsqWKgF20w7BubbH0ArYxDeQG02s2gRp+y/ynBcEgLW+j+mZfG0BNdXTTDOel36z8jjd4hlUh
gxvVNWZUISnUeFw1aiFyK8SxY32UTHof2vjzhqT/8LL80k2oFEvqDuYb0baO5n911G8kwvTeigh7
JFA0raOv3ozxftdlvk4N0hzqnpGJ6hhD1rniPGNR6SE85pqFpvhTNryzdYl3W7bwJhsTln6Py7fq
2nXpewSJ4Qbt4GeEfXCukIkb5mMMFZsHy6PCzJqztBjA2QKSsS+ZcZm1CZfGaQ9jEl5my3iVitd5
8lflyOS2AErgjeQ3jyzXvc+6PyYRmbBdXigcjxKMx8GGPTCUTzqZVqihmgGvdHemB8cMRnULoLXv
v8xpVD8qrvy/qHUkGaGDsRnQ9jFlabrfHHHcM5JXGtsozCIS4JwK+ixOE1Btud/fc2Q262wIjbe2
rKbv3E+x+YrCaE9FaIjPFM3A0RnncT9yql2sPtGvozWCOZ7bemmoArJIb1vYQE2B+0pWPRnO2qzW
ZhLCiXYwhQciDPfwkrgzYuy5lcN+yM9BaPRJ391mzDjrtEFn3gXlP+HIbM0yc8Lkq+O/ZeXgNKtQ
GLZdAadZmwS1xN17W4DBNcZ14uMpSWOiLEvysZfSCIDD9Q1Wqqmqbn1LrRB1DbopuG+WAelkYNTM
8D8ag/dkTD808rlT6jfYso2J5hTHDFtNSBrs+pIdH4jL4plPu0Upzj0WI0nu2mg6dvMsoGCk5NpW
OJbyR6hzmcAPqQrqJsuBiRcRhc0Zo6Abpkqj/6gZqfn8h4siIBLQbRybh3CoiVgkmKfrHCaZLPVp
3MyHdCDOkzWfz6/j+PNNDKYdn1z78Xd3RkBHDf/PywIo+5URwf8URpJNSz3M0yWSXKUIqqH7UAj5
EPYYIbjpg3kpDPpFBHAk4epOIFkQfwxO6SKkTpwMxrX1Y4WiPSqThimI6hiIm/6mJQF7m5WM/GU6
iz9qpI5g5lFdpsJ8TlpbrzPtXZNBfVpI4/Pe3gfau/RAO/uO0XxWeX/x8ODzkUy91BzvEVC+hAUB
CxEmidEeblXRVxu6E6gfDZl2Cabszi/wuss/DpKBSSiT9XNxo4v4O/nsUpwGWr6tyLd2suiSOOM+
TCBwdtY9n8P7LNPPIO0ogvUujvJ74iPeI+o825i63zV9zAVdrrllkq1AYRoLa0N/dFI45RpfvZU+
RBHPP1sZASw928ZpqK4zAk90tR+Fbd2EWf66CKCwHNVPUtf0WTXnvX+vZ0bvqWm9hZlEWmVdmhLo
UGZRJAwJ+4G2e2IXN79XQbu3Ex+NjhW+tmjdiKqCSA3CIwlakPGTPa1LCrRVKIMnwzDCrae8+2Cy
U6Wve8uicd231vvQEwmTtPeSMmrR2bifRc6Jn0YkySVIZk8OMyQuJvb4c4JDJ1G+hS6hV4ssREUy
lM/cI4uQdY1JznPjVIhPLFa71uMNq8KUISyWnbKnBB2ctUfqV6MKvmh5MrIuoMY1lihgfyJffHOU
+I9trrWJCTuNOxi2Vv9k2A0wHZGwGTNFd8+cDjZUnL4aAEhGxO6C/R99aood1UNvh5Fglc88mWZi
or8lfanouvEtyzwm760EMm9aBy+qvC2fyS4L+n/kF9en2tPPA8GOjB3bFRovmArNBjrnTkmCCrCh
rVIok7I0mA2lwMAMHqkg0UxV+n1i+atcyT9iiC/oUSk3Snevs7y/oDxd4iEMWBoTovno4EqB1i4K
+IF5L1etzTg0Sr0LrjvE5UYZb0WV/k4RJ0GsB8BdHe5XbUdLf4agkeNC8CZKogo92OCKT9k1/zpJ
rc2J1xx7M/w3OfLmR0xAcERiyZwfFny7sFeOUBB6gVzMvfxIXP5Wuzw7fo9TPqoWiR5XRmACALHM
j8BESeJaaJlJaSk8fhwBrtrk8M+j187RNCnDPs4BZAfxOXwoSkGwrsMcsHeduU86TTb2WK2Zxv8Z
1AhLqMYZPbg1bUWrhgPF/7pHSD7n2ByExG9XMSMzhOHu6qgUzGK0uJuhgYqpKrur1fLW5+JhiTDb
S8rBVbMbGIp5GfOYkp6yoIpai8ZaWqTMOJW+Ow4IDB/xl+Qp6JijsIRZmiI7NUislBl9O+l0KkPF
5szcpIkNDfSPD3dD27s67H4rv06XNpuDiqEtN/ctx4DK+wU0MPjOELZocbNmaOmkas1lepaoTn35
WVFSpRHoqcAHueI8Yi6BsAAGZ0VJIO7HhCUQEfi+lPjlYf1Nfn1FE7amLFprDS0hdBepa260908b
BB9afxslXyQaotT9YgfzOHQjFyaAPJTK3UBFvFQDNmRoIwZuDdMaIZoiimEL2IUkeRCQhjGC2wAq
9whVHgzVVAK9dsaTLsBhScAOPEWq4jjoiKOy9SlqYjb69SqJmdJi8IyhDDAUCwj2tAPzVCNiCocv
j7Q+Ko6FRSEcu+Bm+WNVH355U8ktimfdwfSsUfQFCGStulk1sl9PyiRhQH4PBuV+wB0q7HVfNbcW
SAFP66bAy5HVetGnxdKxGlDAz/zO7IJXFZZzRF9t92OB2cL++JCRb2q4Wdh8Fp4vNnG5QuUOJwpQ
JV0Cqnf0R+LgZgQk9e6+dbeJ/8IujH3YtPFKhwHOuM4hgOtXz2GDoV5rB62/hZhkXmFoo1g+i1K9
xtMyaXhMLUKLgMmwWg8YCViHIsZ+EF0R8+ZorC3QGgg/HL4DUGdrDyWzml/q4VMR4yXxr08zKnV+
HOrcjZ0bJJ0a76FTvUfwi6IHgYZTK2rdJQDETUgdwLpzSwg3OnuMmgAsdG5u/OAPVrndI5vbrYwv
V51gDxtcHhM7sEi6F4kiLIMTMuPzzKUF3xeeIYuHCkEoSVAw25ylXeirZ5ClVL9KsgfZKVWkykYz
n+icXUot4HC6X9zO28K7ONN+8o8mfDkbZavbwd0qSFncedibA9KD0+FSF9k+bWZ2Ggxh4r22P80Z
fMpc7NO5O7aTYHSCruojZPHikMLkHYyO0fsqQLeRTS85bye0EBcLg6UOGh6o/9LMFx/Oh0dwdw7B
FTmKW1/qRixrdqFy+BOkb6rsuH6WqXo1MXp47JTJr/S2M7CNTHxP0KJ4/B6YInADEflAQY2D4ZlT
RvSPzSWBZH2zbR+mVhK+zDdTlrCgjxGATFk9VfCZUDvo8icnu48vLH88wyHwMsjT/3rzOabixCVK
Fcf0pt033UsY0+aAyGqMh7gX7DmnX1dDl/xFyLVAr7WYi4El9gNWUW59+OYNEC4LkhGWPTz80bIc
TWq87up64ilQznnsu2M/dsc4+Z1pHtp0Xo0JbCwuI9xuZOJGtwThnoG/AV/xts+fR5fMwpRlvnOJ
Ip4iGjs0DDzjSOwIL838jpErvmZQcI54SiAL8yrn8jcFtDDJk4TNLKxmrdBRBLR91uRtcX/BPpue
gy7YtwaXe/scqYRcLWirCStPwMIFQdBGbnyWY7BTxZ16/dxokDrMqjWkirhnj/qWpz8qMlHyO5IA
4ZTizA7eJh+cF5KgrXa5qYA/Iz3Ve1ZUhzkaPgZV/BatXOOJBicbnb0QLOb4MiWElmF6MtCwISU5
z8P/nMQkVEziYcIwiowmEGHuL8XIYlS/VWIu7JY5lDkspzj+blp7Y8TZbzRUJ2mDjuYjoQ1aoLc7
CxdoO3KXeRxuY8r0w6mX6OkZgPz29nCqk/em/TVmecxQSozodheRQ8Cp2I3o6oo4Ok62v3Yb9o7J
T22gRxvwz9rFJfKJhEkoVIL229fxcQCf2zOKsbv0Z06njSQm2S8+Ta1hj2UrV++DvN8ZMCQc8RAz
w4iyzLcA6p/uPylhjnMc7GxKjDhV5JSFawsDMr8W/wrxUGy6FL2xjRX2SRnp2kqfJ+BiHtPvZsCO
0/0qFttW6W6U8zM63znXv+SEcOYbo85n+Mcqes5jsR2rMxUJFwd7av+1Q7Cd9x9lccEsNtoEi65K
vamZO/PwXyz77OboLWDX9saTAbpG6nkxZw+c63hkKA7ZolrM/r+5eRXVNcu/mhi/I7l0drKKR0C4
TwX7BuKCGsrWHHa/y1CqYj4ZxCcffnUCbxASh3qZoTv5AVtcZMi2u8ZatszqswnLu0iILVdIjEOy
c81tJ1g/+QGgL1i7EXJjYBEQeBHx+csRP8dCNgz4wi6F3A1pksYK7fuu9nPW9zW7CnvvUHzOVNdL
vAiQ5wFfxFTawQAvkO0Plbcf/figujv9JGj+aRQW6Fc8SnTnK42+iuSrzBnpJmrhMKcuUzAt2yo4
hVCKW+eR8QrfY+qpsUa0Qq1zrfHkoitRLHYCvuoM2xngvAicC+mwuvnUIdgTkW1lFjyZDevCOG3+
xmScTG52fVi5eYdqZ1ph/sIVx0KCMryCHLFQOtmlPkoyNukNvuoZRkAF0yaeg2fb3njpN3s6OJ7F
TSmxAYqw9pljyKA/PGjTwvxjjv9iYmFsPNhIc/1xHwF1qe0DRtgVvtAd3hGOIl75HpYzmWjM0DZt
gUS5N5eh6DYDGggJRMHADaAY8pnhexRBupYBwY24qejdsKWYbEWpVtP3zmX7UTQg0fpmR34l0zU7
JHLMTdgrKf60Qu6iXYuFfjHfvWCigUz/yJ60XbQj1kiDafnFMiZnlG9rHY+/UoQ/Ddqjmk/AEX9J
Q4Qw9VLYr3mH+huEghFfMtdeFGG/H4urqo9z8hZwkMUAakoftlwGLZXKCwt8248L5oTlRFfy0ltQ
qy2QbXzLdCXLkUGSlzKig14aNO4ZKE+hwd2Zuwp/qiaFvnnYGk392TfwBwKbkBSB746c3Cw8D7q9
tsWfBvHMrNqTSa70GN1Vlb4WxrBBJg6Ab+tz02HZ3aR1hk+JwAZpIBZltpbssAuxz7U3mRP/GEzk
e4kSRARbw2HL6BdrzpIUhKL1paykgm7Vx/cWwoIdFffSLc4aJ5/H8MsV6d3vbq1FAnIJmBL/EXrA
c4j+B9vYSYmPzoehHFlPqmvOqXgZ7R+bIryt3xuBm9a/tekHRjbGo+tcHaVObh0xx05qbE3pbB2N
KZIWIiGaMHvkGjnGqY+IBuS7mMgNNlL5YVa8NWn7N2yTDZM9UgHy4HVAHUyDvwVqAmqfOjJiVkK0
hY1Tu7yo+T4jMurH6moQxdbW5rrw+3IRMibr+3hlJreoey/Df4jxtHUsBRlrKYGaWMx6r91Q9q/6
QPMpX215hwjDaz/sk0qvBSr53jV2YOo3sjC30ptWPUsOtA4V+SQnjUK98cP3KTU2YhZ7hylmVf9O
9RcKnHWG2ay1pkOTCbYWHzq6e8XpUe5GiOrmgTBe4gzRbxq84JAzpUQvr5NjEdGeNVBfG166mUZF
BtR9SP5glCwkZAYV/UUAv2KzhM8yRczK5H14HnukYozhCvukyaSSzs80/4Wnv5c9GU9IO3T81pJP
kiOe9FhluBgJkpm9YNtyxwNQaEVD/4D+32v4J5MO1J09WETlI0rHT7aZ111TF2LsmFd7O7rPcNEa
vruppoITrwpYVSG+NPF+OF28p5k5oM3QcgNPI5t+iwwQqX4THgin6dMS1348UwkdhqE4uNxzZXrC
IFKlOxMDhRf6C7NqVu7I+I8PKec3reZ0lyE+SMx/DDs3hGR25hNJHpHcCPVG4lbo8JmuDe8N/dC2
HB++F/LDT376qQPYc2hgFbwqLq2623Ttt2g3bBYhycRRzO1CmRReuMRV/05PohkioGGECDAh4j2i
VhMsKFGuQrnm/zNsCdg54MGqwcYrfAYC80+cIbYd3S0jN3AC4H/RymqXB5/mhunbMoZa6TG87Q3i
iAp3V/LfYQHH/UdPEmY3AXzCFLc2eoisYwRE8SZzaRJgvTvtN61mE99qdcP6uK6J5BbgqMSm4i1Q
/MVu+RI5V3RkgHZbsFDcwdHw+PKOjo/EADASf14aJzIgHOsoFYDhSW56HjuEsCmvSXqxR6AuVrYp
jfXMtBwU2FAi6DyG7V1nh75aY5lwypOLGBltEUzkZ5qIlZ62oyi2dvvEgF8WXyYfTIwYfeDHSnRZ
0iREG/HpxM6ENOFlS2VqDG95dckayhrdr1C779PikdPK6N/6Cmc6Bzmz2HwfdbkJ6sMMHnhmJhKX
BPR52GIGonYDfkE+vLxE/s3d7OTI8RVxXkdSW9i8wWBhl5kHHGPVskO7GiNAJBLA9PrfPD4KUW16
dsITovg8AwaAaQDmmumT4pGN7OxTmziA6FQ7z6raa0JymgQAbymfdFHgACNuico4h0Ifyr1AmDI6
BWCi6WYaHbZYjXpzPEfTKnu4BATWmS89BnucwxuLe5bYycQIVk7IFxpGEINn+FbdC1SgtZEgU5Y+
97E3XCiDF7bDvUzwlNi1kcOW+WWqPxBIsU5c1KBPhTOuYhsjNcyCHJ64sPHjYCIS5PHgK+B6bZbD
OH96ZM9OBXFLLC/CNLgmzjkLX/8n+Ghg5nNNArFcW+rdnpERULKG3rFgoG5FfLZjd0lprUsJxOZa
qiuMFYukGmIpEQEeXHIEAmylKWYc9p5bFH8rZoU8gicHZj5EAKd3z9zloG/zM3N5IpKyq+U8ywi6
2AztbpQhZNNgU5Yd+RUWuqxx00T1dzQbfEAHZAsCHk4zFiRPIejCOQBGPR14w5yz6zrxCidEwAQ9
OrlBzqw8r9vLWCaPWJOhuTS5QYhVlv8C7vmThGm/Lh65z3GBYM5AxLiECYCaYWAqht4EK6zN6RjL
BzdevOjauY0DHCMVEmkSAPxr2cd4bYzkDfWHxpJqarFF3/pY0ftHMYZ/MF8T+sgiROf2trOTgyOj
fYooIegIAwUnAz0xIK9OxMUVrR0vXHLovG4rg4EqUD7AsrO+jvPEm9RgGA2aCUy/i2qyT+Zj6uQ4
MIqaWD9LleuuMD6Zx+wqh8Hs9NjgTy4BYJFHfUhWuHBZ1mth4wxTBV4sKCwMwaxwXzxaQcM6WqZz
iK3py5gYWHmkYHe2/PKwpKJqo1Ji9lVwz+LjGHGJ5ApKqnWwKk6sIlvF8qsHsWz24cpGgVzRkmLn
IR1U2Tf2i1erCj7GMWLVglomt0WMgjwGj2ug2p0f++dh+uszXsRf4EybIRj+Mgd9C3z/O4wnjRwI
XaX/sGbNyN8yFJnLKGAQjEbggpngSodmfvMwEFeeE/cVNe1n3blALXCHBTVhmAP6EL/LCCnTwaOY
wSLQIKBg9ZvPIMQz2a6ENN5qYO7sVJLaO1ex+MtWc9vSfHoIl0ppQVJRmyFJXmrX4IbAe0FOiTQZ
rmBaGUNnHyP2tj2gDohcU/8qDJCEpf86ktKFlBwrBXJBuD2xIC3aoEaao4tTyGPX3xKMBlLxwj5c
PWYvOOxQveuxvo8hYnocTh6rD+MnJgjbcPMds/Ev3QjQm3DGEHj6z3DuLKZyeuv7NtDBdOW5PJn+
QKybpz/C0Nv0AN/QMlvsDFHUAlH0iHOw0xQd83TrHe/ZApQfF87ZyGlnGVPH+SsOif2QAXgwego8
lK72eKETWiVNe7ScFwESA3EmEQhkJCBUSei7MdZRQNjsj+iTgs+srva5jLfVpN4cHHU55onxsQtv
5R6mDg4zZuFQLFO6trb11oPCIJSHhH7FiFitVfEwsQYjQ5k7UUgUcN3KipJdRioLHR2FxnDqeGmr
mlGLuzb4NnzLW0/tW6+fdfQKBCDATEw3F5ZXZzxOyc1qzw006BwyVMWAkayhyQWjz66VzegGpMK2
Rh2eIasxmQ+OxcCYHpA8MuQUOK0LCtphJtXLLwXEon4zEbOFbrtGoLOuh/w8U+PlxvcD3OgjDGmG
Y8rgmr34wirg2CM8bMthO5HVQtt+VM3XYOi1G365LccC/lpAbHNCTZeG0I13JtMToh/oYRA/dKD0
YkQIhTN9zsx8JSGY3cOfgWGqrHhXm03SZOTTQAnVj3HPQ4mPh6rVeH9imhbmr6WxMcPgGVISz+4c
v+dCXwvMPo83upyxGT7IPX6550ncN6J7KfE6OyxxC2/YoTI/+tOPAuLd1/9QuS9ckLOzAs9SkzfK
CrfFyJx1JBijVDUVx5AY10S+LJOSl8bamYjka8t7UsHDZzKrm6y3k/6ekvd6wJit/YuR4Ee8+jxq
SeuitpansfvMkmsMwBod5SJ12nUQaX7YuDHdflekApqxXjm48mz2FvBf8Al0y84J3qL2EWknS5tP
OYOM7g8/jU1w81i1UHuj6Cil2kba/h3SHGGjOKVe8tYqIkFzXIVZyNlWW9286sZiO1qS0XBtgqeg
aqwmyiXOUsZfwwFixl0r96wQJcTMolL46UGX7+SY/vOAW3KQe895ON58IHFRqK1ljMPBQB2ENFmc
49rEVGkbnAFiLTCDx4xTRV6x7unXswMWLZ5It37YIOyT7SjczcZXADiFUQ6lT5LUAkpFfoT3SOWU
JFsWQ+wIsvKQGexpLRSsCwAZoJLz7oyz1lm6mejxOAGxkkIB/yVuIhjloX9crb6FjD5Txk9kDjup
NVH12RpukY/glu1JUsfveBC/VSgfFI9P13qo72bvPQepuexNPyTFCriHw3IRxlrI+WfhqiXaq0EL
qn1mzRPmh51TNp+1A/LSnvgzefTijuh/ivCfioZD0zmIpjlzB2J5kmjatTDbu9J+c4roWsdYL0P3
W9saM1n1mlX9F8S7cd/pkJhaUV8r9WUwi62cga8cTSJWT5e3n3lXBex9sK5lRuyYCeE4mi7zVNwr
9DlOTgC7sjaeipftOD5HfPl4D1dhShEpfAi76gGwN5GimXa6ZYGzibXaKMmdmZtPlt92OHAYvOcx
goG8Lj+tHGhAK4/NSAZAGg/PijkS2p3o6rj2S2IkRxNEkB2V575Wj2kduzEQEoJpeBViskmtm+5c
DBvGml3bwYiqf5pAhMCHNsOLniJ+ZNrOFC4OWWjzKBvLDtE4mzWIkF5B7naN/9GtcXv7xe/sdl8K
bmeSDWSohbOCyv4fR+e1FTmyBdEv0lry5rW8oSig8C9aQIOklE/ZzK+frXm8t3uALqQ0JyJ2AFVu
UYKGPvswHVDRkhU6EmB5I7TIQs9bzyqACXjTYzvi0Td7GohK4bRHwx52Za5QFIf6LXXY3YTc1QRR
17W5ZJ48cLbNcqAv+uEDRxl+PXynXH/EXTtFxFzz79iAWZ9izdI5TaqO1MGlyLh7uU23Tww6B4zY
fVAx5Nt4aS+ifHCnFTiWwKHnsG6v3WjN3NlsxVfFqtmlHMRb39qQjyVCDjBJGQZXQJfhLs+d6O8q
WX4qNz0SeUc+md4jNMA46d6KnBp0Ay8fcaSTV4qRsX7E2mTsZUBlZ5wQcB9C58/3nGvmyAesBO4b
X+ApKFgDprJ5smZYXClJS8ak8IGd0iooMiCfPLb5trLH6jBa8psSx0vRlP/stDnbiX1xLOVuisjK
9yGGS9GXb8RaTn0QLMO2Zdsf/3Ct7RLf/vBnA8eAf1f3CCxzE++I2u9IvG00Uqkfeue5sc6zBDRs
1Pel9v7MMXjsxvjU2e1HaHP6NdLOhuDONWuajDfWjn0oJ7hQ6SkGLO6a5asMOx4AoIA6yO7NLPty
SsVs099Y9FYYwj+ORbcvTAZ0QYzb0RPvauQTLCoXQ3roQI9M2n9Iy4R9F7HEepDWIO+DNrtEg78P
TPsTHkhJekh8Yh06zUmzMVxroTavxphcTPISjnRiRng721rssetsujE/ZJCZoxqvPv2mdas+MENt
yjh+tZ2l7yA80ZNJANqF6iBiVICScUosjU2a2nc06N0gP9prX0absqFiZmAlhND7gN3vQlUkMgnn
vLGBjyBqfSgi7m+1BTaew4Ij8nMXFRO89/Jp7vp7Bcrc8Jf8WQVWN+q6XT1jdSPOVLIEm39Bz0Si
QeEjikA+zTDpJLCAZ8NDxBTrsyI3Pnz8BL5yoZ7UDO1lyM5NI25ZLS4q7U7BGCzDWFApPqJMoKL7
NHVfIB9QYD5YtzId7wcTHLrrbms3PQyBz+mjWVtRdpEmTUNTYiJhgLLiSJp9eoHEEcTWlwkmhk7j
P1mtsrAY5CRUtHXfT82liLNiQwoQQlLkcOS3w2yDo5MGD8dVJx0Y/4whlBAV+ocpCvgxbLBpZJ7E
mPE51O2dm3HXtTVVHiPZekzDN+lNr85EgUQNnniNe++LuNsF3N/FF/1S8zl8uxYKadHp19xv3ytU
5zqlyAIuyGPmZjhbrE3fILQXtn8eotraWqyqgNrws8+hwNko8h/To9zDc6Zt0hCvys3yYvQDtkbE
KMwAZBzcyrO3MN24DrTvE9YvBtHoa4b6SZrglFGgcMh8JZFlnXw3FUuxKbcJUfkvmE3brWQegPEm
Z0ZtfkGLpYfAS/oXTPnjGqs3/w7CNthckJfUQJVVLQmDGcZ7WkpWIKXvmg6PKK/YqgIhtyY2x6ri
pHLPu/CSNZybLEYOqBH5dXbnh3bm7FV7WMR9ZzyaMiXsZRxY+I5hKB91TGdciBoLj2lpvuHjOvo5
yZ4cb+LWK0hZS7KDuwGQBztAf5aKam9n3ljYv9e+8k7SyJNtp4W5Iau0NMYkT3NM0X1vDIwuUYwc
3BRbDJKAd3jXPF/iwo3oXen75zQLOJMH4AS4nIlkgk/geU82JceewXWsQzVe9WWy7ydUbMIoHCR9
jl8J3yNNGGFaMUNc6m6dlTmhaWf19OJNWJf5ju+eRGDD47CPTSqp0kEpVJ/OvIikpJJKmO5NOynt
RMvcioFR/ICVmhNM9iu5I+ahA9O4ubAPUD+eQRJ0dAdKAMZfxXezRVXs6sioFprgu9Bdzz+wegtT
lKzMpdk5snW59+OZeWISgbOafHs1muOrW2t2/pE+hWREVuVsPxXQ5My7eCgPoTUEyOFcYWMP1CJ6
myA1XIfXbK6W+PvUPCWjsXezCVaTnv5Zmf2lU0gjpRasJ3ww1jTfZhaurg0SEBpsq3YjLg1OjlcI
OSznU8CD6Gr+jDaDBLc6bm3x4pnOywzQAmUNu59nlX+zgLFiAXLjpUJiSwym+tHUDmt2Ci7gLccE
OVIlXaNYmGxHK28s6T23PmREI01QgnGcZfgWhf1LVQdiR4Tkrq9LWASqfCM8cNbutLe86jmw5L4o
4ufcV89upe+TsX4aiRm5IGOB0n5Ah7u2nrczEgqrrQldPDDCbetDGY1bIpZB+Jh08aGv6l1lpjfl
LniTHEujCO8l4eQy4kwFIHw3zZLliD2v5Z5HQuAP8Kmxxot/bajnjke25knnh8G3MMhMjOPz8AiU
9lxZ8C3QjNlcCrFL20XeWBLHc2IExPMjRn200io+/CinWmxcgiGDc4/z8yEyph+ZlhUTB+9q1gE+
UG6PwDvyH1pBuawydmgH6xzA6QoJVMAe1gzN4t08gB52uZw4rDsE0P8ydhqiIOU3caQHEccfzkTz
YNgJFuHgtwvlFSroC/xyjmXunR8TZc0qRptJc81zECFj+DArqrZgzlMlaGOV59kj4IJrwIIfOWeS
+bntsv6VDu6BZiKvkCA2xia20dDgle+6hgllvieWz/lFjNiayhSRouAG6KjogCB79FR6kcX4ZIUe
wSxO5qgH6zKlkAcj3WPr5me3LsqDW9Dd6Y/qgsW2opTUvIEw2Pv2eITG/1Bp9dNW6p0jM58Mzh/E
8ymmhqKEsVmptWOlxrlhueF86hnTg0nU9x3UbnIb4Poe5IL3j1qG+Vmma47TtCPvZgtcNcDl8s6x
8psqHXFfZblc1wP6Th8CsUqhKUN3vKphcLc+YxSWHe58s8lkx4jYcbRBHpLm7X3cmS+ZWX55BKiI
AHdc9xvzF3f6fu68/lh3E2O7WR48z6tvI73KRPUIMDeCEsVhLHpmfyZ1nV0jj1ETvk+pCVmswDIL
QvXgt1yFmGSuuxZJcrCim+gIEmX4Q1Z5Md+1eloC+gVW0egjSgP2GR+JAttL0cH00cvaTHE4ak74
ZjvBg14WLcP6xxzqoQkVIJM0otZdTnyHbHwi7H4WxvQUV+Y5dr17xvSfyWy+cKhjZSOvNdgIcRrs
W0z8e9UoJpFKe9+6p0EDeOoFdMc/AravsuIIUtIENUnrDeYIBdQJrR1h3P1VBZOxFRTHFNhS7p7U
OH6nQeht2aSGA97kzUSrJG/pTG3VoLYGIK0xGQIWW9Qs9oVulVh4/Du7Z4Y+ORg86GwQG6NvkF7c
9q5qq3MWwW7wmJZyugWPUSn3s+R2tu2AyzDjF1xguFa1rSZA4WOAHUP1GZf0dvLnROyongm9vYww
pQFO/GC3eRf8yyG3vAA2uHeB3xm2PR3miq0Wsv1uEowjU16hQbG7zyG0gOrF0jkda+Dwyia49z0u
xzh4uUA+x/HAEkuVSiafoVeQJ7OZ+iTGw8A9T9jDxSzCT4toP3oQlH2gSBs3tp6cynxsHJd6CdVs
Y07e6Izywc8plJnMX60SpgwmxlpgNRZqnU7oz8v9Y9C5qCTqpWD8zsmX4YvQ6hoE7m0altYBI/5l
Msbsn1ii3/ufYT9t+Qz2eQgbxw0fWAJWWWWT9mutZAcqpb/DAP04t2hwMxaHLTNpWqtkZpyHntFG
FJI4bRkg7XobRxXqXrMvtX7OefuKCLvCIMj3Jb66Mr/yYJMBtMol3iGnxJ3kO2a/Mo1G7YFqExuI
4jdhgDqpIuwXPc9D7PuENexi71Myu+Bh2MKOMpf70QD1ri39FU7B2Q2fvJSjc5X5nyNk7k3I63Jw
gRRykFoWvgaaoFnTketn1GzBREjEKSZPyBGLkRu5ZEQ3k50lLbRxgtAH6wTkckGGbQ5ghKUp4WDC
8ea5d9vguU/ljGGL5XbE/sIZtDGZZJZ46m0nWs8mzhJjWpq/JMIKqW2erEXAjH4qz4nXBpZBu3Hv
SAC+S8ss8U/LX2RpcmhE8escD1qWnEsehnXqMNHtBhL3NgQSh/ebvKdYGwkX0rjwP3L6pNfQRo8p
mE86yvjQPHxMvOY0bWSJt7NxIfExNmsOMTgDMHVscPJ6217mzqnHnFuY3T9fpP9Mt1jQ8jeZUNjN
3925ctgJ5isyoxGtWzoXxmmrLBbf3LlZGhfs1MT/7IKDrFEscLMw3oczQj60WIJwBkaBMFt0XZeQ
RzothUCdiw0YI5jLftz7Gm+aAStppmQQ2XlhIC3YmWZHITNWv2qBS9nzk47oNJq9Z6Fgkdgxb6EA
PgdWDNRpdchc5yGV2baZ7KdqaH6wGJ8Au2LxaqrPrjPV8vj9CYliklLdQqeezqNDNdIMmoZWdWi6
/HWu9Slq+7fEmX+HgTc796IbDP5rOVF7n2UpDhSp1974P9OQI17X1s+UOnB/7HceCuucobYSLADg
EtY71Mq/jlJlfkbuyTQLZRxlTWrzAM4fSAbTKMA+vI2n5qdit19nCPBPZTnfZejP4Leo1oGC8ANB
+5lY4h/Umu9h6mIq6pxja/ogoCOqVkRziab6kIpqx2Wca2jv3VdmABwi6ptL68XyMU3NC/Sqa5lK
IJyJPLJLbZxMMjzja5P6ufU9pluVZQvb/iezjXhbh84xwLWMnmHyxIfdv4hrp5rxGfoD4nw1c2Gn
1kv21GFib1viRG9Bchkm+8wYhwO6yb8hpgAcHH9zKCZ/oYREZ0ad9jGMKZpWgwQGn5feXe7OrP5B
9CQgFxBYZg2aCRV18JDuDb9q946HC9OxrNcwaB9VrhiD0/QNWo5HQ6PH0Zbk/hhu9ATlfNeP7gni
BnNxzGCHJXKkGW3vyhh5MMKB6NaAAbOciYgN1gyulV3Sa6+tNyWdz3DEyVS03jU0jI/GoEtjBoK0
yxExVpmov0C/Z6gZOR5MMqTJ9GTM+WuQqlXbhEeHQ7UmhEs4L76JpH3OPL33zOErc+0vRY8D6rHH
PN/9EXP6hGfniaqJt6Yaz9ApqHJOzXWYw3wUlOUqve3JhOV82dTEkKO9fVRmm7bhmF+MJHnkmD0N
nk26sIL54W07sz1Xs8LLgOpgj4opOanCKPCucqq/+jGFkJZwN9ITGh5EqUHo13C2T7E14zvJ7HcN
VK104m1aRvs8068izp+ClHKq6js08Al7wVnn4qoYY04BJToDmNXZvyVQGgFYUZ8XsDlSoFhoXLvR
vuMNjZv+0xx4EW165AwOk4iD+Fsog2rYIhGahQqQFnESJT2C/Y85fZGq4sjZH42OqCeUW3IjJzYP
SixrqumHS12qq1A2U9TmTWeMxUu2HwT2ti4PjdPRLj58hqG4i3T+1NAzFQfeycvMbU/xeZFX54H2
AA4ax4J+DdnabzkqbEezkMk0mC7Z7jfTvznoa5S0x4ixbiMoH6OrVy2CdF5QcIZ2tm9Ca1dXXNvs
0H8aLDwCNv2VykivsU7e0no4lCzRbUnBb0cmtXFOYuSQbxLrDx0TL+OfVX/VkEbrJL9MObatrhW8
gTyp27oOLlFg78Rg/Sg17wLObmHA/ba1JOWdMaU13GC74m8I3UOd5oyzlhH/KzeNVd+4TwVeqhp9
ItOPEYOTuKWIlweUNMJD2w07PxwPdT9vu9onZqvwgLrrdrJfVD1vmnIsNsZA3GLpC3f6F9rU3rJM
Xa0seqmT7BLjzGb5vY/o0kbyBTBjgP0QpzBrtm2tbnEawSpYgBmsyfSeFVQPND2tod5gXQep5oMo
6Qp05v0oU/CytrezRuQvq9P3ho1aY9KLPaf6u6QJzsaIAj0JT6VM5TrO2m/W2HsdMZ7oZj6HIFB/
oph/vTQooHIZ0IsEFdZthj++BF+UgKm+9GgIR4f8IBGHIjoHEcn+dq4fGSNHu3wcL4YXfuqmlGsi
O09hSWjYxi4YF/WjqrHJJ3SAcph02TeRVAwnwtsK2DtIIF7qTr/zOHwNQAIoWdhxs8LWrcgqwnuk
Oke44FxNsUN02M2l2PoCqxdQ8gsdWtnGkFARGgZpQTpcuTKsBrM5RXjxPMSjwS/Pgix5GJdHsMdn
p6a0DUKUPUCscIDP0mZBjqaiHEV4zQaAPG5eMhkZSPFVmybvMJHZVk3fZlhu8DddFHk3BzGEnZop
tQkcgmFDTF2EArYe0Y3RWy1hFEh5OTnq52UV1kwvV7YPNtJVHF6UExKtnF9szjrSwgGpyxMXgOsy
LxMB6bCZMo+s73acKU6dAUgI8at3sG2JFuo1fVDmRsyM8fKO/4KDWL9xiwbCJeh83EuxSWuwJe1L
PnN9ksxbWofupwIvpcFOTvbCO8slYVyZMe4r7p5Y+MbsrrGtc6InPmH6lufq6HPrmA19Z8ul4tx9
sZT/Evv2ueiwC+gIHVVj9cI2gI7ljPsxpw0WRwFCptdS5+bX48Hp5R9pWqiDFZ6E1mQ3tHdg2O7G
drwvPcANA20OWi4pCPStzLevsg9uqUYMilt9RMg4zNC6mRfuGJnQAuGcR6GrbehHaEx2+QumYj34
iItCvZr4OXojTTYuDplMwqzHb4Syug5iaPuZ3kHlu+i4ewio6g1c/YUodbDC+hU890AYWB7tSTz3
Yf8LhQqrthnTMo4BlceJHRy3oX+mEGrbm8N3MXMEbwbnlmu4wLPzN6XpR4RB3C+9Pec7uuNzWW5M
FbFzUGYej6fOgQlZ+8/SRBEaxnfLB1LhdvZLouc7x8kAGgXHpQqsDwa56iiOwOBnXbpKhvwYi5/M
ocova42rGQ445JP6I86dn6RLF812KSJsgicmPvG6s7o92TkuHDn4VUc/OGb1BHHtu675Z7WMVLb+
iH2GK8QtCurHvsvL3VT5TyMMAzSCKrkm1PM4DstxkAFOI/jguhmRODqb0EurbyWLXyPi5xcR6XXo
uiT9FhmxFt2m8tN93qktCgwErPzmMTwxChyrc0I3aUl24K9bbkNuJN895FY/VWezbG99x2mQO/Cj
Czish/hs2waQ75zoVa4OrRh3xBBOnd/eY0++VS52lJSrKT4WpAK9pfOKuUmzb0A/cDbGHVmWFYJP
scnh982cwteDBGWbOusAGUqM7alLWeUIlR3mtD4FtX5qXOtdWOPF5S/NETJu6360/C5rP0JYjR9F
Xl5TkjB6mj71THPS4FVcPF3lYhKIHrmrfkwFtsYec6GSmA4G1HlhuzdzSfJ53dsg/W3REfem6xDn
BTktJ+fga58z28HTyDQ4Tdx7hN1XO6kfnNB7p9sNkBnl6DNTQJzOeTzvgTv/FFN0ItH/YCUpObn2
zrCLFy045sXGU43ZNVAIC3N5Yuh88L3pYazGp9iTB6CgJ4eymCZh5cBzM/c0XBhJeVTTdBQMrKLB
Zp+gQHCyb55bYfYYGCb0p6FxaTRJT0aKb8KUTx3Qjao0vih1+mgYOphUAPgwHpGt42X/R2308g8O
LbdmLB6sKbnlE5iQwS0f+qrapHm9bnEditr87SOgsV7nAMwK6PayTDCLbA0WUzMMxj4VdoquX2Za
eEh6ALZB/kEeh1zl2PM2YSQAbVaLaS95cErt3yU0UaexenB8IlFe8JcU0c+A1IHc7j36I3oRjQou
xpPc5bRFlC8yL20NN7EG9Ayx6N6ckjtEwKW6+p/RzI8WtnU6Qs564CfQU7Kpccq1ybx0L27TnDwB
/YcYr1NQrk18V/A93SRG25sfIVHvWxLtVchgZIz3Op9vboyAMHbNceqDy1C5F4iLXwL9LeKeXTvZ
2XC6u7yJjKWbBkvJdOcn6SEYIZeGzT7OjWfH5JFJKLDNCG3BGVlNzBpXOZtUwjUGrz2VQELQeV5v
vd6AX6bVCNo9fsau7O2tBIBRvpC8rFb71C2mxxnbQEyJvSS4TKKtC0+kBzMmFuWrDlDUo4jqExz4
BksQloNtEOcMb4BIte5gIWjQTDAa+g359KxqRlFiQgWb75rJ2alCvc2m+xbO4oGpzibNpjslp61Z
QdeiCpGqtX7HUewSqIybOxc+jLXgVkMK9SCa5VQAoN+4r16/zBUy/EUR/M1tXXiQMUdGQZu6dLMr
IK9moS0Cfxde9gFxoN6oUMkrHouEgiaMC46NH9LHsn4OwA2sTdzWDxpExx0jiiWjNYsPvLXhj13j
/9as278U29lIyTbxlMIfw00yCfUR+sS27CFk8WiCJUFbOh1QDN07W+2ywHsNyfsAYspdlYfeCWaY
f53MwHxL3DSmCV7aIbk1BRUgwUDVwAnBTcVbkHgWiYJR3fwK9Z6Ocd9jrE0CBnuvAvPHyV5ze4qI
nnE/7xxGP9JYA8lbt/n8Slxi1+IbTcnEm31/DbNHi8LtwTevJvZR7TRHMyKtOL0XNdLDsLB6Mfy4
S7ERQG/+vzkGzzO1qyhDjwEYDT2CHSheTbAnOyKqXN2wjEXdBxca/NjugTQwer+90y0vbM8EAgNG
WfpQhMtVNJqroWTMFzkbSgivFYXgvkk/YFO+Gok4k4Q7uUV5HGPIx7zDgzFx7vLOwp8/ywnmU+c+
jLxhSfDShMkpa5HtJtZLwLA0/O1U/9fleltBdEA/Q4ugyJCpVB/TPT1+s4YfPI6xHftk0X16+BaK
6BXs5M4EzhJ4zguWrE0X9b/aUneNWz4mDTE6nW2pwbpRILdZhmUE9Q/eMDD5Ty7t9NeY2aGzevgf
89qSF+wra0/TA1HTbV5HnCYRyleYw86KRmRMmqswnqjhAQDd+OtQ3ICOMOmjIrSpt05GHs6L7vBi
rhGcsJrN+cU2yhev7bxTPLKhGGYgzqSvd0Ko9xwO7ctY0K7aNOZicCHxR9qACTI5316pi13ri+u0
Z5FBA5gwtfI8OuLW+NiDneLNxQ5wFl0uqABNywu+qGEfp6bJ05Nw1UOuwEw2d48hTjsG7cX3lBW/
EfwgyDkzArTNgZ/c9GqaKUcDPWHcRDuM33osU+T58TxV2VH7rjrL3B62eDavXON5W5ePxE8dAQ9X
Psu0nb7Cuvuyu/HHnoOblBBj0wGtQyUkz7DI+pP7y5iTHNYI6cAyKYLzueVaNRnlIOiL5zYp2r09
ApFK6Y1YomxhPN6QUI6BB8Bbhj3OyzD0x/vIiNJn3CDGZzhN/skcytfW8fL30MBRwtZbn9OCJiRd
2fBPbR9uIYu+Y4p2U6aNf+r7+ocWqifbaPCahF5xFNnsv6Bp/4LS/leYRQR3UwCnjGKqjCkn62oy
+wScqhOT4OksOYYfm7KqAJ4T60H88T+NacwZqSbgu/UCBWabFJjhiek3aoYY3XgzY80Y9jw+hu86
o7odHMCZfbNZA777AwTuv3GP4KsXdXg3hPqnyOa/rCZmHDYvlUOfFMsD9rSZ8yyv4t7Aunco58H4
0G3qHfys7WjAyvtL2HbTo0wjWo0HO1vXkpm9sNka61rhLUuiH6B3ZLuygLsIhwrFOJtmgMKHHli7
BHp805MPVdj1VweW8rqsud6lNbSeZpyzC3Us2T7xQf64+amtNTOHduGC+ZWlvsqw+jUby7vmg5R3
IpoeJ8d1sB/k5V/oTKxWsyURDB2c++2IJuckhCV8CzunFjz5nocFRbfJErPAh1O3Fu6MiSpIwMSM
p+r67PNrYztELas1K0ZQQ6KBn9TtqO0akMoitFJLtDvs3DZhbqt7QWfxt0Oq4fW3kmFxFJUpacvE
verWpVjWiY5WbDXbCvDlk+jt4RhEdK4x5L1lwqUiIoGAwJ/xRrbpS6enjyEiQ9PHtvXgmST7XAge
HEfHYSuibiA25g5nKUp4HFZXqksCS3iXqvRMBhpHCkgIaOyDvoSN22+wyX4Fhlfcq8CEZZtS6xhG
Xsbj1Qva4+y3dsF+D1qqd6kLCRaP5RK6AN6kWNPiSHqIA2SsL1aHi6wwuborB4PqHPEANSmsbS8+
O11pA7wviOEOzjPoXWTO1gXGVtKS7Se6++orwZFDMVlQQew8h5oQF6BMzYAxekr7ReyJwGqaVDsd
LY2y485c6ixDBWt8R8uSSVyiZfwjbawpNNHDDYBuuk/JWW1kRbusP3UWgQ2Y99KabiZ+Eioqw6H/
Fwe4YQD+VEtyWZLFt9vnhKPhoTLSZksb4zc89IiOkhZIT875dwjaYJvaZbYioqwY1nFp9JKQi1GW
Ovu+ccpLo8J0F1qdhx+u/kzAxYKcD2lG0iNLclpyRI/kePVbhoTa68gC5UVyiwAkbq2ZIsvMwC0b
UjKw4le7yX0vWkmz//D76hpVDPAqmzg7bJHhENiTA8zS9c9WYZX73MIVFwc20fk2xJqTCTDkLSpE
NsNBHXPvs6e+8yA63b6XuhrwKsuPwHd3IDXOY1mgf+W8mVZ0N07th+Ew7i8SNMHaIDScg3A6hhb1
jZ2JE2UEErhiuHY1KoGkFdV/gQb2PcEaWyE/W/d+Mzz32IsORSOO+Le4HpEhhwUGFiRMhqdJ4yhm
EPWL5/C9aeW7Y4TPXFVvCAb2qma2gzkeitOoKAA3cx/OJomnyVn4vUMifwBlloz5MsB5w4IikEpv
CpszaVfNlH2OEAOB8bU7F/4IownD2bl8PWhD3HgH6hTNkKitTAmfjEV4Gt2CnsPl+IyjfFWXMrtz
cWKvuAp633bsAMBRHVF/TTUPcCt7i40KIdXqkR/mNz6lS+NgJR1tfPZR6RIaqkucoG4X/fMNWnNj
a9kUQ2byWnntKeo1bpVcZCffUp8sG/HKbPnpgM0Z7x17Mjn0au3MKeGupl7TWXRDCXltIXesQ55t
mAHqgwsg4m+lPnqj9reJYqySMYY6JSn3D9vh1lsuBYMFU+qIecvanYFkqIyyWRP47FZX4SMzTXOX
0I7BE+miXUrnWAdOuTVmNh6mVD5uMItTdk39UIqVgN4hsihh+Dpmkz44rnvkDMZT0qt7rBYNEWMg
k02nUfBq6OPd8ID76S7jeL7H8T4ceoH/M/QTyVPhGru45DRHYQVnUTGVsK85KUVmZu1YM7w7mtKn
Xd9FIWwAnbjHqo7ruzwZ7X09DwHtFQXWgqZRELkx5RyLjMytMG2cfgZ/EMwBEtuU+q8DeXyinV50
YNI2UzXmI49FoJuwXwX1LvAIocm6JFSCs2I3Rl58CnStt4kpkIgt8xyEEc2b0ZyQ1UmxDuBmt5a5
8bc3LX7yJP+xChQz1qhxa8nS2Xlhp/bgl/mVuzGDxtzB5ko6g2cjG7onwyN1aDPYKYL5wSevAnin
QoAbSuheuem690XoeL+NV7ZHvK/9msQKQa1clxuureQh5snFsxQVR92o7MmK9b9mEEAFcIs+T6NO
H32zZWOSy1UrHWKT1QKXMODGbN9y0+LUT6qiNUzO6RHVWEHmY6wJpvHdnSnjrduKao1k8P4ct/+x
bJHuRReDmaGDZUUJMjhOkGlcbqwQ8VUUZycCklJU/E+R4WSipEpuVZgzsbPzKT3lHaWqflu6uwZI
10pQzrIlUpG9+E0HUVF4hOqs6DVNHTqnYDXYXOMWY5Aq4r2RQ7YHE06bBSsJhWQ7swRhm7FbcHkU
b91QgyCvRyJ9Fd7O1HA+xtakvtsIvJfRDlGhI5OJMJe+VRg0GSc06FQDrD8dt1+0s3EzbHsiD36C
7x+w+NZvnXoDR5NWtLEeTtYUffhNPH45DbT10Pb/eUjJdHZ4NzMJ3xXUpRUnuBfsyR7sMUCZzpyz
pWAgv9DdygiNCqDVPBCJRtV2DqTbjGuftL/WAmsuvVAc+V6PQ5I9UuaIcuOi+tmk329cQ7udX6QH
iuS+w5Bx2jjCtBCOBT+wSHlRCMEmo1X8ZWUyH90qvnmMbGEMIRq48OKpslLTjXJOmLUwl45lPBPD
DuEfNGC/cfja92PXv1emBfxrhMNTQZzgIfn2swmViQssTj4XNDzVFxts3K+hnoGhZu2Et8LBnDqj
5NPQJoE92Mt6JpIXFYUnRmoTljDRHGRJUVodsTAEtX8/s8GXFRkVNRNjqGWbshpjocBmg9RdDDuV
J495FPzE9IniQ9BAh/OYlbS1yGf54a52q/bAJL3eclGHOOrShtaP8ZMXWjGDEAoMZxlU7GgTDTm2
mt57q3ugDdVjoueGx1lTPJSXJLJaUoEbGRDEK5wGu/HMWbAOY2NbeTOMRqeTwUeYaUa1ZZ7cQfbl
nYUX91p7sqeyKHzRU+uu1CyhwVYVr2ZSyfd8AjiO7D2fGn5zHzYOJY3IysYXJyj0fc0J0xzq+lZ7
IEroj8TRNCdneHoua1KFMC9jbJVOfAaOevJQ3d801mzYCx3XH+8fcTfaxXvzngWDTg6XrFqBJbJj
X+U0xaST6l8VPZsxV8YCTv0RLCxAgpQCS9iw1Sl1s29TFfnjrMkc23K4YdgGUjSYTMOc8jkfG84e
9gSCZ4pNRI40+3ScKd4xkEBwWmK6eVNE5DHhoOR+WrwGDOJo1Zo2ypouXAC/rRgBPWPXg4WzzAjG
mRROM8ensipq0lH+VRT5j+twtAnmlqGeSBGOukTauLpTpgJ103C7Ntm6DOBia1t4wQ9oj08ZWjgq
1RNjP3lwnWLe0LUADpZl7r6duu+2SD/KQSWPadVTVmMNl1L0P8Kzn6ss/TNlRVsPkLaY+M466geS
Ptk/q/dvfWE+mmVN79BY3nPwXhzn/MIQpq4l5pYjs14eMdPfIZQjCJVtRF9x4538xP9h4/mPo/Na
khSHgugXEQFCIPFavqq9754Xoi3eCc/X72FfdyN2Z6oKoZs382R0JCuORY7L2C4MwD20+fTao6QH
8XIvlHMDL5/g9AjGovJe60G9lwpazZzDPx7Vja9G3NTYnjfdjDvbKEURgBWCYAvz8jOLCfDGLCoS
0/i/YpAj7eujpFBqosuaFwkEgrWByUvFgxXlw7GcSwM6zIZd4RX0/9jJOt2ydUFxMfUpdDqI3flU
lRcACv7ZApZ/mpeajlxryUiuhti5iUpmxxmfeYpMte2sEsKGEIScnQltxiHcIOtgujjV9FFV/j80
i79E0Lq4UlWEiK27gZut160M1hSzA681QWCf8YUS0aPl4ezwcjYsUeqXJJPJH9lD/54VRDeJeI1z
8KBnfdv4RHKNxMiGv+MnqNrL/xzbxKkefdrVcOsoqCZJ+4kRJd5OpqM20QwPVaZ+VElrh3AjEmJz
09xbtmEfKlBW8tp7stZGzsR4WMTpkzvj0HYe+ZYZZIQXnygbOsUg9rcDZRkY71N84cLut3MllkM5
TdNThCuHNbtMtpjNUTa09SB1YB/6qa3odOI5qPLmExtS9ZIsJV5u/C4oNhR8imgAH6qD5pxg4202
AImTVzvrNVhiS14IKjufQQbuxtMVr3at5pdhxNS0cag33EV+Oz2G5EI2VsFmglmV/aYNBUtKn+Np
WvG3wodn6vtWf5py2sOQa90nDBxi75HB2q3ovp0FR5lMBtYS0GxsA0MOl8QqsBjGc+Pdo24/kN6a
cJyT3Q5i3Nkl+7GNqWzxu+D3uk3HluQPeFu2co0LxE8OMuNzqEMLFjiVQYFrWWBDEPa+56g9er3n
fVpOPfE0t/emIweDmtmy8/HXCjROuVbjDQnSKuFU6cuF95TXIhzzQ+PfQwUq1fyUMYwSycQhG2Ph
p3muHJ4as5ARbEoMmibi+5CZGB4iioHYOOY3saFpz54j+wlvKP0WkQVyZq4Ik06p9ej3NDCnTlHT
ucTGMl9iYBOEdA7sj9ln9IoAGy0AW1b9zy21CXtX+ICFXOYd2YHqtxIIfaCAzRENw9pXw8DB0mBn
CdhHtFjPsA8Gd3OQnUq3vZK2eu3KDsZfix9XyEUfUxsCAahFPrkEbELrgbFh/mZaNlW2G1d8erHO
3YWPPcJ4E5Aerzm3tA3wmNKEmsrr3u3DI0q7c8TudsuIXzwmTO+7sYAdWYTzy6R0gwmQahWe3p0b
Zv5p9EVxEXo9bohgE1WqkHI9yK0bHfg/yqebZahWkdzB7NMEWOwzPV4p0hC0AmAia1Qasb6GtukJ
+UuXp38N0poiE3qEQCo7N15rh8e6kfIZfZTnU8rD4uIcrMioXsgmLQ9J0n9YInkrLbIWmnQJOj2H
AuqPdU8P7nQoJLJCjvS1KWDhs3QVIJhFT8FrRDhEeLztxiZedlHbCEqOSA0Rjkmhrkd/lk8Rhass
dc3jT81ADI5RpcG7RmJmyUJtCvKIvmmB+xJL5P9QuctbGrI/4lvExTZH/XXODgRRpPyZav0YSvep
r1MbmanISa6n1pUXRcgcorNwbgcJnh9VX82i+xwdz8dHBNOcD7YHBBx/5Q3BexN133GT1bs2nKgv
Zad23/tNde3qYCVMyPIqdv32ZGc29FEPQ0pmOR0LERfmlcX6e1iy/tg3jfRQOz37auzs4qBFQc+v
V86H2pqb55Y85r5FpdiWJWNk3UPNTbH0Je4MxyjoyNLXWDSsvqBNaRqLK5l3Z3pDTIr/KHGvhVCg
G2IpxUM99A4EmAqp0M+4AJPQ7D9Cx3QPXulXa3NGsG9caBhlVA3szaP8ZFe+epeWR5pGGPuuyq32
gu+2PE1Z251LiELE+0a9LbjS4mbAt9YnXnBn4kIDZ6zUU5pa/bOyZXEOKTA9sh2J9m7ja6o/8/iF
C2R/5G3MVQXXvI1Toeu799kFKZfhmoQlEtLJO7V4FGRbHcPKYatLZOfUN8n64mkwQiBl7ztax0I/
p+13Mb9lG1sH4wMvmSMkSkvwcU/rTZVct75PzbRKWfzSGIKL67mWE/YbkpmCouJdaaL3roEklHkk
vvgjyDPqCNiIkmBUXizEE5PquQwivU/m5XXwq/s0t2qAOV4IiKClLpD9GEkPgRQwlPOePaK3K0ea
qeoOKbAgwDorPKVz3uy01YW4O4HBw7N8nLX3OYyYueY13hEQMgT0MzwMkz7PQf9tJ7rddq6+MzWD
yKjrHbDf7NV0VvAQKiJAUTdiANVty4EGNbVDtD5atrPiQTGQ8MtnV2q3zVc+YOuBvo6U5KTZIeLd
ATyJIB5Bp/6Qj4m173QbHwrm5hUTlIBgCZvrdhHVkz94821HaYCHr4aBn5iqBatlcqVLy6SobzMd
BU85jRbcDiPt/qPKhDuFT10LIQi82n8ka80370iYghqPzyEaqJwhg+14z3pM8HuF5Mas/QD0poOJ
Oy+IO1aQP2MHjdmUtuSFqJIlxAk+tO5fFurAji5RpFMYTs8yWlx4z0v5JESbwYqh2+dYGev/RIl7
4k0y7v26jq4Y1zyQJVZ4YwssZUmQebusH+4aEn/bmtXABS9KdgqnYeEFMtBbmJCTDZGbN05nV6+t
NKTmLNXz7eMW8C2+MQpf0HUwdN7lfhjuCxv6ryqhxlspMqzXcUOIKosMjMfTGwifPZ3Fej8RsFOd
0Dj72pH2gzWyxaYCIjnpdIT7xtvC/aUZpn/tOvev1Jpfa5/0V5OVrnoHIrUO2mHXZkpsGz7Rg2uF
NPsWBe1ykCEQhOKuOIpI1XdEkcgEdxhhuVynBKaamKirG59ragh2dskLkP/qWxLHObsMv7+SUFcJ
aNU32DfCjaVj+yL8DNSW56hD6PDWbe2OWtsUPSoI1PMkh2up3f63sFR8V8y+fmnbAsil1TpwVXJq
ZXEGxti2YOaQsaY7OJmieB8h4cF/4rw/1gNnISEr/4hUG4OE9G9prPMPuaECw2LCvYnr1oHi0rlX
0hAAS7IAaEeYPwzSJZ1Oyw4OuGg71MkzFt0nUnRsPUET0JSRJ3xVlk0BodHLdVSLdiM985tM9Z8I
6uiaKvmbGer/E67JectFN98rSOAAOfpTlLW3YUTwWLKb3dutxOo0ZwkLrEXvhQxmKkFtgr4ORqoc
fW7H+r855RPoeoc94G6Bn/xAQZ+1itZOAePJ7i6xlzIa9OIydeELawkII1mqMPtQVMjn8oCf/UtI
1Ia0s7NzEmWPdSb8N4YJ3P0rvcbIqD53xeBsWhawXBeDg9XCog5pleI8UOF+MfoLlD5t2q7cT6xS
3lCE4qNUbXskckWKTiG1a0K9lVoTbaZsPwLpWnSSW+5VFqu/0mnSAyfzNd3C31mhnFOw9PAhwff8
1V74y8+UmVTeUEwQH52RWnff5J9NiHjOcGMT31r6Yx6n44nPpT66yI/0w3nliR/riP7DDhecld6q
IGBH2nKU4gqady79CbvChzHRzjCzJXBtz20O8IvqozWG3W6iLfvVTXoarwac4KOtLXLdrf2YGkmG
gfcYBuS2KO+bYLjPy5CHgOOZgEV5ajwQLJaTf3Zd+g9wZU4Kj8OF5Uy7q0qPNiaqdV6G2sMtMDTV
JZmNvGoi41H2Bg8r96Heg//4VbHnHesEFZU6HnOZ5qbfFQjk62zU7ZoWd8xAa/C1Rz7wWEU8lunK
l+2nWD+l7lJxO3c/axwBZ5ERBzA54NrRLrgP2vLo+EV+ZenEBrAF2T2aiYOV+o16VtI2U05iZy6d
K49ard0canVVjTFbvKih3jvAPpvW4wDZpdj7HQ+b7aNWcy0Fql371z5yPKFvdSqj7tH1wwGnZv7h
zyQcxqGudwS2HqMglDtdMrbOef6a6xZus6q/Jll9msCFewNhxfMMoIUchdVbaTbpN8SJfqtjyLTD
RC2Wl8nfMUj+hAXUj83eXdKE8Lngrz9aDXroYojGgeyKjhksaCjuQPWGxVBoQ2kJPQfTO/fAZwBX
H3Ls9THB78qyDypJiuLCRoA1RYJQh9YgzUECRDy7+Jo3NOui8weI/b0KrjJ/9cGzvT5VIbY+e6kx
AOZdeFuZlExWDPPFbpro0LYJFGgoDVbJGFO4DyIWSK4iwTLbum8Znn8hcfYCHMJWUZCOn6hvI9v7
ieqPGxI9ZCw0rG6jICi25giK4raexi9yVABGIEPTu8iWqqy676b3+EjZ42B+Hs5Flu89EbyospGX
0JP8vwZky07itPdpApThagi7QVaXJyNXI34bqF248G2WU/4aozt+6Dmq2c1i6FfE67ZLH9xHnQgY
pnLxnS3uY0Cj0zO3C/1Gh486yAFRfqZSaI9zpeXMpHF7VOFNqot2B46FtodIvrIXIn8o6mDHWIAv
o82D58V33yJCHhsZUTjujJhpsiYrrpKOKbUJGn5x7GCubRf7ZWpzYgq3L69lNt7RL8GFAV3J54TG
X6lxK8I6Werutwy65qxZmByCzADJ822m69b6h51ipfvCgkCLxGmTwVkL+T0TjiSmHNr08fZYhQZv
uU50hO0nhdvley89hdyWaMdb10aqCO2Epl3Rv0BbetOpC/oj4L/JhL0cliCcrv1uhd9CPDhk5dxt
qOP4GkR5H3sZYKKKK0Ej/fFUWJo4XYPLWywQdemIaBJ1UR5yKZb99LBU4RcV0GwouRgwa2CAqyZW
3BZX5W3TcN9n8OVjqMbimVsrEkZC1i6bzIUyluTS9skbINufyoKR49jykTYf+5F7B0F9mhBA/kOt
cbAmu107PwbS/ym4UVE/wrttDsVaq9wMH/WErBv1CSpsSmEU7VuCn7tPgNr46b8qIz9C+AMzTGqh
bmWFtedEZnvvdfaT9km8TJZVN7ynzbgrNbcI/CL5fSPBREbL4EJ2NECK7PvMoGODztiP4/Bmqvjk
Rt4jgwwV3XPuXk0ZQbihK7OdIoJy5+fNrzdjeFGi8reWFbDod7/biiu9tGnYaFlkeJl+sbtIgPX2
iOfkzPN5oBSxwTraZiUwmqW8Dslf4Ogr7ue1Lqi06hHXVj2wmEPhapS+yitzNn6eHJAjDuXQWntW
g8UBWPK0iTugcWJtF9V5fBFJCf4waSByZYgKmC/e5r78ArCyL5QK7z1V/zPTgsEpQpu5aJXS7Jgg
Qs8BZotmSsuzrAEBLE2/nOogAiAWTKW5Z8hnl9mlBQ0S9vg1BnF749ADjhlZmk8jUdI50ct/i0Hr
zSNgxExCWHuC9G/AUgTbBqRUnlfdTtOyw2NWtqeUfM2BCk/uBUUVXDGgDydpjDk7kLoomcMyXJbO
u80Nh97D8q9PqhhODT7Hwo6d10nO4XvCWmo7FwRBOtfkp1G07i0jOj2HBc0RdYybr4gSCy6fstiZ
tvZDmgqMo3Yffbis9ZyoeXbVihQ3lP/FBtrrZM0GsBtD1oSUewI/QvO1adM90r23a2JxG7v9u5uW
Tzk611Zg6b4am4gMXDrp00QaaJ8lcPASmaqrjj/bbhKBQ72vByCYUwewxa+FNrFj5VieAjrtr2rN
FrqMeddlffjR9xTJuImN8zuj87zIaZDhe3C0obLQZvlYkEffUNAj7wa6SSDaGOck0u6zWjLvkuAE
I+jh3cq2LZFn7OqFPdqVwz6T61yXPrmJnm4zhwt03AXxqYhlhd2H/LEj2EV2MnAPydQS9ErdO7dM
xqtobvVxUnNMbYv65AGG9RiiXnbkgobQvRMqPqHAf7qTfsSk/ahE9GMsgnvNIkrkWMA/9kJh2zr4
5x0xCFGEX1NPW0ycNc7dCC3tbKvpkQH6m3l12rlzimffc/f0qlhnB/PUPl66kx3Et0nMsYM2nV5b
fva78JM52KKCFV4W/QVjDp68rCXHjuSEFxpv6ghqPIZX+tb7wr2LrYTaL+a4Lkq7XSTz4C5l/c35
4GSP7eqSQ27EIuOQS4+4tDdi6KhVikA/DVA8big05KUaQ7ttDNt4Mh00HaQvjmc/yEjeZ1j897BH
vE01hudJQLrVULaArLAPjXzXOrERpKBZt9eikc9LOr6FmoOqHZfkjMMO2yHAbd6407EOJL+Z0OUG
1XDrKLp6PwXlE93z1IBgIF73rihbgvfTuF6T61x96SpUrMnjC417az8YUds+wrNvs76tm44uXiwj
Qeg8yy688rPpUtWs/7ucCgKEsXzThhg5xoj8v0MFVKA0JYGJVhdL624rxuYOM5aDNjEfWWdejwhY
tCgS+27H7skNMrkfgSVsSy95H2zz5GfVfK2aAHqMan9EZZGTWA2r6JzpsVyQ5Lq6+6sGNkyzLUAT
sDpGnIUgXeHf3nZzQP9OGE93oz8e2ymZr6tofkhn9wODIOpniMdA+cACs7Ln0U3hhEeAwpFtO1b2
3qPnVy+psh/jCkM1hx0MyF498YvBXqHq+o5ZmBGDixr6Lm4QMLE2oc2RfwbYYOe0mmucUf+gpl5b
iOvbrJ7309AwoNb1uA2tyj317ny2yc1uEq9DU8QqfJXVhIKnCSsmDqR1YchCP7IZHI373rDk5K9Z
vTlQTVb8SLKdG0udMsPxXEIZ2DDHU7yDSr1h57YqgPI8ZfIl6wzUuoIrlxHwghJgSrsgR231VzND
Xn9UkAwQawVzQ9I+QOVGJiBMFvCDZG2xEJAmJ3/MV0OQSt1v6TlYZgYDTML23ntTfjvktbe55JjR
bnSs++aRnca77y54p5fc3qZeeQWfnlzQOO+6HKvhUioBmB1jUUgc3PWnjFIctCE/sG4m2X5VeXDL
bgRHrWOuzTLiLsymu0p3xa1fUQJKiQebNNbWFD7+G8Piowqdu9oBLeMumkM4Ky5WCESUxIfYs+JH
uOrIdxKAAVa+9PyOtP6dhLmNsoR/EoF7GmLwpYM7HYtIlqRImpPH1YRSDVo1PPPtquw5Zd1Dh7vz
O3Qu2qbzxWaV1OPi8RrswY2FhlnDtaPX2pa48Sx6lAphWDks4yuYshsqrT9aTT6qmdgertaoYY78
k/HrlwU6ESIgN4EiphdZUhDi04Dox12z72d9ohkD3q7gSGyTYE/i8t7EmNeBvF/q2HleGqu5QZqG
IkhrmcMvkgfzSiv7X9mTcSyi8S4hzuD5MyhhzG1EJeGsQs/BBqTYcOCzmEyfMx4CieZxro6xQxsP
hgeHugLuabU93tVW/JGM5tX4EUTIBE9AOvV/dd6/+cp50tHyDATtlaTzNXmDYgdU7slaMMUOGi1x
qWbvVDiazUWYuGfL629N4h+NiD+DvuQ5VE13duOOqilHPEer/wpjJ9qQSf4QKencsDwsNdzKf23O
Rx62gr2CryMuGjIiiGH3N3HbftcmeeOc/RwFF/WlKpCmQaZnlL9IVN9TEsNK56gnfMID1Kf8nx3c
gOS76EAe7DempXCXNnlPdchAbXiuqts0iSw8L7RfxuyRzxHy86Uh37Qj/kXfdMZGQ5luxoTt3CKX
3RjZf9pz8oQDlvKIXu0z31/2hYmcfUAaaIsRd6+1OutUJveVtP2LC/fpSB4HzH7A1rHEDUy9ZRYc
2RW0GM57hhgxvwEw/nN6GEVOdZ7byDouINtPxI38rbPEqEhIkXJYz3jYoZcwVUSFK79nier92EOL
FOL5LwbDPON0l+58HfyrUa7uhtJ6KfHf7LLR+elJj2P1yZ96XMN3gYv/QRYAH5dZvncxQg3+2Pmt
i9NXMGEogFnhw8aH/+eSRqjD9CrE+bjjb4t9MCZ2wj6YcyvTqOvxFLSbvPKq3wiPEW00LPqW+CZ1
Znnl6PKmQb/nN9tdan90z5pVMtMaJWxjh1dD9VP/KpPiNBewmJLQvYzKpWprbRlcv0IxOWo7dDYE
kLjds8ukHREsrj+rJ9k1X1QCUjsWm/p+qRu0lY4iTIwvrJpt99oW0yEZaHGaPCrPRqLQG6uNYXOM
nn9d67794CJ1Crq0/m7z3tA7H08Pg6Nw+MnKfRNLT+GVq5ZLgvP9iK04+ODMxBfYmrF8WhwrP8Ii
YL9lGjxACa0CZUewz08loPcCYmaEn+UAFQUgf22aZ3Q0muiwJKLOFRJ/vc93Vht3PuSupv7d6fRb
BgjhBsa6orkXM4IlaIARQfs91T0yXpaK6p8/OWKfTc73WNhm12SCzG9NC2o++fLFj8PsHIyy/jUZ
9la6H55pk7QvBolkw/C8/KIfYLiYWNzULAIgRXjY+E0e+x9eIdQ1133At3xO0y6cgXJ6Tf1NT/Fq
u4RUyYAIxbOiJHCUxH3jeX6O8iq7UmwRri3P1Q/4u4G+WhUhuMp2Eow/UfbpTGwl4soFkd+AvChE
H9zJmB/7RngTwhirdBRCFdu48vq2//VzQf4iHEw1XpgEua26w0/au+qpTBnHhnHysf3QLFz1yYLj
i8xUChcOnYmdUE9kC7WZrlh+mA4oNIxifsoteILYZlYhN3IzgTEXc4iT1DRI1IZnXa2WcFkIypXz
+YGOwugfLxCF25YFWEkbZOZSTaPY7x5sWvriinWYtCMDhKok+iitHatUSN+JQW6zHlxW/fdi7bod
1EyVZl2fdKHW3JwVQ6woeu/GzDb+xmjtcredP7fFfFFKT2MFmg/aM3dYUsQmWCzm9pFswKaomQYY
FRcSnb3THwyNijvGGb22SBbAVQlIHKoYbFXQJgzuAW4a7t5zGt+1pcVwGifLXkb5tOH9XfHxIvYF
UMgILpFUJ1PDW/3ZghQZuQUJadSmqyxip8D5YoEQK7PN7M6s34vgJVJB/znPJbeVhNveEq874Sa5
zPXy2hHrJ3Z8LnWAXh8F6IKL+SipWcVt3dxUungzka/PYRAHH33kMOdIggL3tNHisUPz5Qh24uTH
bYk1ulkXsvM22RmKIFMDlB96Fb3KIjHi/oCrxNDpCUyrY74ZW0r52jj8br2+e5zwCtNVREXv1mmn
4mTDFes/c5CYUGHnCma0aoqxOpaBC1Cwxy/21Jk55nLS3Gdg4LjZdsWu7jmBoXsQ1VzoBBiLKd0P
He2PZZsF+Afzm6DzxQ50ydHEEQzWmFwwm346biJxW2kfdK+BFy87GKJu5d3YiYSnWFjI/cldLpk/
xhrSoxHui4ht7NhxFlu8dukxwXwHjk2wvuPq27KONoI0IHatqedlkrdvRdIx5bZIk+AHasOM0cek
PYHrtXxLEP+9lkVJ50PmlX5jiH222RcUjmtgpMjAvu08stGZnycT9tgZ/a/BDt4I2GCCDBibWED2
K/lhJEDJRlyyTQHYa/s7qAsGuVm+y3o8lyXutUY3T41Ap+z5Jnggi/bkDDAYiXmP5KSJ6jYunpNF
YneTI8vDiM8a0E1AWi9neIZpEKg1jATN3OvofWeb0hJTQx+ITxG/E8uOyX4Gc7uLEB8QioAJaHyG
+75uAAYSXYJHH9aHvs+fTdLdAaCZ6cwl5hoyO1MmwUuUQNTDEHLL0KtoM9c5LtJx5Aoh8Q+1FtsE
Tq4a9heJ1fQcLc5dbg1EG/B9tTlRuKytvirHUOOj1GPJOQse+KrMfTqa05Ffmazatb5oXUqlXz3T
8VbX9S9bPWcXC16qhvaEWMzD3Tjmn1me/2Fk2veOz+0J6zdm0qRfRLeFclzi0bJdSm7rpSFkhra5
fIrEpAFgWLFATqg95oEpIyrFzNDop4zRWO6DtMCVGLRYd/c43uYnyCuIuI1byBsUE4qNOGHrNz/t
KYDSsgtwRuETb+8XuzBgZHJ7fMd21xL2BTaZ4lZKR8yCJT/wNHApHCgoZIOzIPOZ3Rq+s+3QcHA1
Tvxkx726d7zkZ3Ldl3rq7hliPF680sOuwyta1LjX6yCHGat/uoR1x6Bk/kngAGdPl7+6pR63teUU
V/Ys1xsaJthoHRRly7IiR3bZLvCxb73Gm14DLkJngAA4uTqma9RLhKQytL5KeyAl4JKlO06CbBjh
5Qo4G6vMMyGNiLIiqp1RoCaLNveRqhI2Qoq9LfVV5s437BzJ1aa7HqrhhogAzYoJzlO8lck7oOH8
0xXUb+OttIno4vLQuA82RYrBLwlwb3iKfHPq1vmjyEvIClUj/7EPy2h16/mLh5TtuaEEaOZVHPwo
NgxhVp3DP41EuPFY6x+4r6XAq4vqxuUT+OE26Pwq06ojLdHLgVak6Ddz/fl7DIPo3plwa+QelcLs
xb2jbjT5HaQRmrxZWPG0jX6wd7Mov0lwA350hFgeEHWaJ290uq2MC7a8qlIlVSbY5caDw3z9osVC
VyGiozloSuABD8e+eSiLun2e46C80ywC8UOMxKG8rsoeQ46YN75Bc2e7yfoOahEUmszyDnUscDRV
dkHbQ6h44dQpN4umW0DF97kj7ha/w5tWU/MrNoUArLB0SzPsnJXsWYhAXMBd0C88LQD4C89ib2Sg
dMdZe1kIGWz63uIoynWMXQ12ozdgeKr7UTLKm+hK8yHCnWN6DccgOnjwYzddmXxUQw2bZYWxR8XK
V18HKb+f8m2cwSwqe1tdqQa2WzIiKKdJ1R9dR984hG+QE5HzFydlwijdl7Gm8DRlGefmQ4/nGAGo
NwMZKRe/eII+WvsxnQQxQmI6MOTn6RRs9MQhpyyuAYAGV7Q5bosxrs+NDwDDXYl9hSNHymOweZv/
R0k/1382Hv+dV0UPgPQp0IuyN+gUNL6ltDwlScUl2VrpjSxLE1IlCw8Bq+642EJuhxI7Vy39BkmN
Ntw99OUcYGYY2ckpNpr0s+McD2tK1dVCQ3eQyOCZDrfyX7kursq1mkNN2ddczs+6ZX/Yl69pMeak
WTo+Hs9aY5bmu7SRAdBkInKw3K+L2AIlbPFwKJXfc4y/G7+9pAsxXz3HyMXtgIldFE++Ll+XoiZl
nkTdHi/leB3kAIJVz0PpeN3R6WJrG2RYPxm/4hch+tcxomYUtWE7Oc4bt/Wel6OTRZe8IuzAgjIr
zo4VsjHvGayPDOj5baBXEleLXpF2lT70mQAMnA/mGkTDtO0tzm0ezPpfgeWe0lgOh1EUP7KK4MnO
40NIlA4/a/8ZhkhLxSKDe+CUyQN9ws1umNLntIQjxnoJauEa1R2ZcU6xHMOj3fBX18nqy68m5HBf
DccI5sM2jvmzOhZ7IMYQduOVwzJ1FvcYZZ6WoKOkxizmSG9ysBnc7rcqrZ/Sg2HjK/icUcJvjTsQ
16w8vAr1TPtVfykU93hVQIFJR/GJawKhNy/+NQlxQWPPYluHy9s4eVjlmmcWOxBIZPQ3IH0DQS/o
Sh8HceulHZIZWN+9bqxz1fvWQVjWsw7xz46a3eXkrnhlIZL9EtS3kfJWyHNGh4Wgh2HgEOzwp3oC
OvEUDz8+FZRAFsl0+gFZzaRlcrRH8RKyu2K7N76GU/FMLZTH98Zi2Mvqv2Jpb5oQ3Uvr/AEriGHo
pHuT7tzj0M50r03MWRI7HX1hI/1BOFN75Xw6MmhOM75xktvxd+lUANwdxwffVr6CCzRHR7cjMSs8
4mNAc18TEeyvQ0Qr3hZM1YqGeIUshaeZtGllnH+dSpiaphsKA/6y0MW1j9vtgg0SZnEInsPxrFtP
VnddSsq/1D54PBcRfQU0S1L8maaxz5pDeKMs2TH0iADG5nz2qyw6GxX95f0ATK3q4YaC/3yorAGs
dyhThv5xPHUNVKtiQcaKkzy9GvI5PSU9ujAgUmAaYd1D+4Azue1sxVfglMGJ4P4liMJpA5BYcBAb
jfOrePeajoqEphFH1n0Oej1R18LcL5FX3qpOfS+GZ6AY3JVXECADN386Y57Cq/uehM193Ar7eo4L
nztUw91H1vikN5Y/4DU0vfnH7YjwuC+8H9IK6l8EVJIAOsv1amzGPT6R+UJDPHZQ5mNqZbPgnikT
dZ1plWyi47LEctQlQ309lE1l7+ZyLU1JyTokq4U2boO3eo5WayWKLuHt6NZPGIAMgQYiRv4bfr/s
tkvq4T4d+/x6lMmTVnwZObaas7abj2Ese1auCtUujPPtmAT5Xem7DbZtKuWJW9ufTUxDjfCF/5Co
6cMqB/wfDbuopjv1nDJsZ/kTw4CjtYNHOXJVvOsqG2HNC0Zm9AGplhvxcswiXjJ5N9J5X8f+fTDG
ZIpoiT3ZliVefcq+Tz4+gU2R1D/juDJmS0+dh6D4rqiC2EIDfqiJ+Gcm+PLYTu25bnFOFy7qcTZj
l8n11pfmF5slrk9p4HYPeXNdZNikgwk4GcKaqdYypXWumeZBbPGZxCitC56ZBoQd8CZrDSsvO6/m
YHXm4lW44wlFPwJ8MhQPsSX8D2bqajc0Zj4JsqkPcmr/uhqLbtA0zdG4EYvEuNYgA2kh6Lmw2hlR
KiuT8ZYb6hfjSbvxJv9nbigMT/jl7RPXejcqSc6+639K9phAAfRyVvx29xPmid3kB590VX13UULf
ikKtVLihUNnqV9+k7nXh6XHv9ev9uiULaiJ3vLidTv6RvtuLqMN+HyxmN5p6PIb5/BWzgyJsFjXn
oC3VHRuHK+iltD0pKzz2IdJV68cOXvNZXeWZZW2ky5DvjtGX7j3MvN74jkX8wWu0OjU8XEe+MQXw
q3QuYRRjBcI8jov0axj+4+w8liRHsiz7KyW1bsioQkFbpnthnLmZc/fwDSScgXNAQb5+jmVvMqNS
oqRnVZIVmQEjMOgj957rvTOBZlcykd/jt115dqXNjsjwXn0GXRdW790+NmoIYH0UfEVWNJwdt0W7
MgzdiuraWRKyrSl/dARXYCD7JmeHEWNu2AyTd1Kd5CfukLkQoyCjTzUKB28eCSN6FfMSwaczMqkK
E6+yaUlwmPMBIOhOkceKMf+ozPGuMOwX3y+ddG/4jryGYA+qv+UmuPiTv03QJBEIBytpih6s/Mo8
NrYZoYWWET2KUl1k6pSrkBi5IYaGLk2eOX1pXCLO7UU+AiGGaT8O8z0jRcb5yDaj+NkkTsUpSg42
C9+Dh3rVBpN/NRrAIm8jZghTDEfAAdAQ+GxD2lzfXwkWFTx1EGMhM2jp36dz9ObN5kFdUcczY4Sa
H37WEWBbyE8v5acIw2BZZlCxoes6s1iHib61q/hNpjitouaRko6tWDE+EUu1G3MWcYjCeAyX65lA
WAUsFvWvdbBtsU7L6NXvu59/sGdQyeE/0z2hjUEIxJSDjb4z+tlPTougw8WGCZ/O9sVZs6uCquGR
danE2cvK04xkfYXemtkjSrzlVRL7UYwBDUekj7bDmjPkgF0gFEFqSM2ybXWFQblAMPjGGJJM7HaC
XGsnt8SFXzpinzUgfAYCYlFV3bh19YAQQrHrfWUX/N046S6Pqefmuf+BAXtbdupQ+emPotGPZpHv
UpYWLvw5IEHhs4lNNpU0tXnu7nMR7AftPZtVDipZAAPSQwYPI03GtYNmd8fxSxFBAbCQYjJuZRnc
IWy/zHb/MRFAt8PalpBZNvIM7x9b4Sq+V/yMIOxv7SaXC1uxToKY/A3ZGZogVrCt1VpiYQM2X7J5
2qJzkavJjus1TuVkM8TVPY44/qX43U3zJxK6gg0KKt7gTEVb3YYl5gySpKDvpzjBygQL3USG+Iqw
HBIDusn5CEHnvPCEPiLcuiDPjADDOm9MIsXJg4Scq/HTYVJvZVWFN42QJpcJnWAy6Gl3N2fmj1jP
r7aGhKJRhhiu8eXkHsNLp/oWVRisGaTCge35TAw5wSeOm7u+Cb+bJHzsc5c1uf8iiABeXtlyKrie
IPzSFhaRz8mAKsNHarZSgj0mgzw8/TNOPqP4wBSRryZNW5zK4SFPWC7zCT6ARzP4hYitIJe6mehB
qAiew7DBldf8DGOM3Riiee0B0tGBKngpovYorP6j6lxngfPx2+ixCNh18jjGnMxWf5V3xlDApv7F
llO6se0Rzidt5wqqOBoUTFcRkyGsCMkNgvcC6g0lLVHGd+U0YkfIkZxIy2RtNVxfTmo9YKcFkN1u
+uxaONtlu41jBqpBZdnriTXTPd5aOBd+9iowL4ZeyaRGzkvDbl5KaZ2lZW9sp6kwi+kLNtibuKXn
gvFMNp/NBrPmqZNIC79mUBCuMWHvKDt37/b12u80fY+Af9adkWg8KHyleD1eI9NeZ4Z3kLZJwVoP
zJR5yEXuVS5XjWwNTXFh33meZuO+74u1STmGP53XNz4ZAZwRHXCY8TR+w2Og762JJSNCYfY2vc+b
7421a7AAlJ0J6lBmOGyL5qBkdZ4GBqXWeKwV8JOheMLJ9+D0+So1rAqIa4OGFTKHOQc7MgP7VWin
7bGVyX1Qmkj86pFznlpY9vPJqwq1HNLmxHGGjrHE1jZE5556wHAhzrhXClQSzj/rBoaYZwSboQVw
kKfVbSzi+8Y379gFMqhG4pQz77eG6J6khbWLdnNh9vohSLyPvFd8QeknsYufcdv9yIErtJG6xWt0
aX0ODx9Eve2TeWvgI2sIb2t4r2piKkvJjCKhWHoyJZ/CPwrYFtyjZztCqJ1lyRmn8VU4yMplysSN
R2e7JcN6NcA/X7t43NrZuzjEWpLytY4C42FOpLeNnJZbvvyoeq9b1D7iqFmwpzano4qsY17goo9p
RIJ42GZ58u3MAAl7/4FC7cVx3CfhTF84VTaEb5tLFCDzch5BFIqgfFVlh5qtaT58y25/zm5MGQdq
kTcTbrNaqp2CXb6qFVuPrgqjM8NUtVeDfgYLt9EZmo5W8lM1RXhR9OWcazXc8iR/1AzZ7Rozgx6i
qxvLOZEDGa56tr9AWvxjqNp718hYmat43zAPXlauT4J85J55b4Ahy+bDDEkASMYvd2KrB/K3Wdet
+yXwneBUuk9s/mNrfLFH8OuokXYoUbalFluCY9+FYWOayD74bZzGkbThie8uZxC5VKV/14so3aVd
tG5qtTUwWGFlepqd4Lmum/c49D1CA9OnrvdPbiRfnAEToum7PieF+W1OHXsF0cBwq6u1KfXTNKfv
EA8vAW6Fa6YNQz3lHoGE3Gb1NFC9Js8xTQxKmficYTuYQuYihdm/8OMjt8Ebzo0o6d+m6DbqbFJS
ePKSofKWMDZB3B/t03I812T3ekXPzEzoe+GwvwnS/k2C0l7SDryNyv52fci9PgzlY4BtzhboALO5
OvQiJ6qL+2lRW8nL3JFkTYm4joTnLWCNDYyeSgRfxAqEFIot0Pb2YDjI5roCC3TshAwoIpYh49nq
DNZisf+DLz5fCLTPMeJ316tuNWUDIo6ROGCkEy4cBc804K051SuIArL0sDUVlcGxEJk3ieazZcBJ
6APAMKAdd6D+lyqOAYaaUHGLQ9iMPwNFkqLtiNupH46RqW7HnoVH1O2Ann9ex6CkgnUoTezyPBjJ
Om/1niJmJWX2HlL58oUXBo5wlCG+SXwGaAyKWVKlmC2Eey1G4kua9iEcJeT7AdVEX5+Syf9Iy5gK
SWG69V9jxXJaTQ+uR/idOfi70Eu23B3jZfRFsnMaZSzDNg6WADbf5/Gq67PiepPzZWzA79gLnzH6
UmZ5js4Xatnkdps67VFFUfwOMxK8pLgRpfcSyHrTwpCgBaHwpQtdgdteqZ4PtQ7mlYVSeY1gYxN2
xXOdlU+5IeNl6hdPnmA0a5fRQfrQjerkBbkTEqrQhpnAsCut580UlNByiD2xpmKDOblaV3DsQOic
EYr+bO1yOU5Ei3qTcVIVP7xE6zNgOuY9rstnFyNvltgN/Kwn8wEaPyCMS8BwudMIkbO6OgIKzpaB
Z6tjnYdHa7SZQGbzFnfwz7JDCoHuivgHL/sM/XStR/Vi5nLFNjVYDgjIFhOJULh7+2TjNvIJzz7q
poLvs/NOqbR2FXAhVPPJwaqL6Cb0SUbjVwgHOO+BaPCfGy7gE6aq0LDmjVv6KxdQrxvzBvqchUiW
9y9DmK2DKeMMc8iMLz2eU5nd3vEUJtfiGr7dYqNYDVodFTSdhaMk2KDao5W84qUxdWTlZzJCI/fa
H2kc7THGHZWtAZl7hCp1iHrRQRFe5QsnBZuKki0mDnuyWTsulDfx0Ex/DtH8FE09thKKoEVyzTsI
pHkMDImD1Hskt3Y/t260nwBDd2PwOiOMATzdBxv0E8hbOyIhGDOv0jg/eK38TluO8iLYd4XxkpW1
IqUQCW16Rcf0icfLBFc9aufi+HTZ8JB9p74HYLP3DecVbe6RneydixJiWej5SbbuBH8qeZTQPQoq
WqybByZ8KASky6arKFcjWhdVRC5wV/0Icgkn82TcSOnvrc6uV7LTjMGjfcJOP5+IlIh8mrA4s1GV
194RxdPZquSXb5oXqyzfuxnHdoCpMM9bazkYzo6D7GRV9DT58DgHgdzNfxT2wJvmqv+JRoGkS29C
vsq/CikXnzx5r/W5VtfsF6SsDJLEinyJuzorcNDnXwEN0pAwmGnxfRZh8qA95wcwG9SvOrwfkug4
RNRlft88eW23Yep5H6PlWzcduzE0r5/cMex6AcQ6Sh1kkT0JmbBkcKkjzaQBgEj+69THYuvNFTxp
tDGGQiTE5rtYEKe2m3V2ciuynH0mji69p2YOTNcQ3M+A2klw4UTouGH4HHdz4n2hN32uVHoKDPvQ
srKguEMHZFY0hJACEUR08XOlUT9PA7G9IDyYVDeYZRB8s4XyGQxKuSPG/ENlIZvUlEXhQEmKdNTC
iLlinwg9pTj5Ut7l3vQe2tWZVIWvis0d/Wq8ipF5m+DXZWDfoGxC7l3knzAlqsWEv8wpzIfEq0lg
7n0CTq6iaABc3QCzlSLvOOryJBP7JAmBmAvaQztBzhrX+yohB3hq9ANl9t3gyV1duXehlcOGo4JI
ATgMCeLUlL+1DEfiSj0iMZo4em98d5+a0b2d6oMLjWxLqhvd4Zz8DGXJS4jVES3jXlg4UJvQrpcj
JOXlCOgq9afqo/Fp5iLJeJthxRFxj76JJMkvmaPfZc0GNrwCCuu8Ulu/SRHNNv2RHcnXqIsXqFd4
LErtUalEB9U6Lkgj6wy03Fta8fTtZm1wzF1ra6XtIyZ/kPIp4QoM0o0Dq9hoybSSUDyDUqmbxoMd
k34Z+UeLOXZXmEx7SS6IYQQujHl87GR3YQjO06ZNdpZRAug0um+BhqkL0g08jx1jiWfg4c0iMVDn
0b/8iEtxNq8gf3ldtSSRu56VemuRn/YRll1kg6Hd3hpG98Ri7lI5xql3rzkDhC42ffsOpfWr7izk
S5YmrBovPsCWHffBtBSG/yC8YNwQ38zhGlvngF2szJpvKVDj+mSOL4aqvvhiEguTPLXYp9Utkuym
T66YdeD5eXwY2uJd2563NEXl77GUNEiiIo48e8m3/YwkZTP01lfv5dnG6ctgA7f1LsudBmku/rkQ
oyF9PzPxGFb7Euso+cZBB7Wv5uHrVvc6ap5QDkJyGMKSfJLSRpzK/IX9wmqwbG5dngDEGcxbBr0F
ujm4xQrN+2bM5DbIfWi1xHKrvDi4GOt9aeAmINyIdcWKJ+hydLrPPnXSdcfyaMPSGL4SLLdtLQIU
Oy64fSjunNSAgao/BmLXM8m69FX0UAbFuSWOuVNqq2axISyhWaX+CFpBfJiKJ3k0iM9UskFxtQ/I
sW+2tKaX9gobN9w9uZczqxO8w0MSbt0W+Ugk4/VodnAJcF2uBVrJJZjPYalj3DT5HISbwcZkYvI7
q0LCGKcm2THnf4rblIzJMdloYW4YwLyWvn0UYbZqp+F5TkkSLeWdGeZPvjl9cbA++dP0nqYmslBt
2dtZQWKW8ED7wDrpKFt79h/P36JY49Dp0cYivwk0hWtSPfLzog7pOvxOHuag/uiGFRTlGudNCuPC
NH8kBaQ7hD1nPOmbLA+o70jgitLilNruj0KkD54pogNaf6q+IrrNUnVhH3HXWZAhOazWHYfrYvaM
TTZa26Ar34yOitSMviPHvkkji5NRb+ciP42pAE+DaQUAgPtTZ2Tx4eOTJVWfyu6QLq9If9oT1HEv
tI+CyvxqFaf+mCFZueoGpJMdTOm+BtOwG2R5sTNdcbCyORXk+OZ53u0gsqzKGhG1jT82bbpHP2gu
KEG3MMkUO6yUDWEKECdi5LX00MDeyrrfpqhcykTcig7akNkd+6j8abT1rT3a6DjxzRHLST4gAuIh
PzFw/iYva6WD5DR0cGNcJ3xoWlkt3Fn8CGpSwK9hoExWXzMEs/PovOpEVhfNbxu/MmMkGlNKciza
+MxIU8gkg0+TnQFzDNd+MxEq8w7WRAHutRl9tgQ4LmOrSpduWl9mptzo0jiieFYd3Vxt+6h5n3oH
4aMjoUzllc2EgV4uBLnBaTQutWk+RgzkzCpa8wCJtp0D95qoA5sFHYsL9xaRd7AaBA5dTAvg5OtM
LbOeEIg+CVq0M1PGIBmLkOfPh0w4NuKxZkOPBGCX+WPgRe9OXW1Zz8/QxWp9M036jETdIDuVFsP0
PevqOnwWiSU2voapWvXmnWAduLcDD7Yl5I7H2omPolXvxqiORj6R4luApygmHsZRBY7MzRv2NWhI
p+ZEWcWwNlo52Pucad7YBho6ZW5Z7r1PTfRFnEqCwosnRwLuxMMuv9CMlMGSPidlNe79xrvAOyEf
neuk5rSL6onB9BDe96mAaoD9lVKXXF6nvQY7w11PAkgNQWkcCyPYx+OMzcAh04hpLvzT6Jam896z
/L3vEUPWldkxoNJfNjPWNIB4L9HE6KTR5n0KfT4rpzcvmC9xb76hdd7leJgW5BUmy0m2D0NqvBgW
A2qr5xslwhe0jYOjMQiDd8G6Cl05zNSwuyayAu9Ci9fvGhCUa0y6nPyY4lk8ICmtS8I0M0lKyBC8
u4npkMd5NWs52MDmAABf45o/0CiTixKaN6j2NxBFymV5pYfjwxrpzVqWIk3XrnRpPUwQM1aNQfoQ
gmoPsScK++qBfhiIBR9dOzpXnLoTbsfKeQJV+4Yigt7TecU1/W7J4subQ8yr/Os1lbtqfrCUZXhJ
/GlQ+fc6C9/mHKFKT8ydc72Vy6B7JHziyWfKSo4S2VGtC9ke+8YqnQFDNWNFEoMVbLTRMUb0v2uP
5dwUobPw6R+9lrFny9ox9NITeMYOZzQrFMVXZIpuxHbRHYKRDPiWEYMuPBbB1XBwW/aESmWc8c0X
kht0OZqza+5phip3xD5ddwNYebjsAzlLnlHfFSNn3RjJZEUYxaoWNXmvQYIryq4QSqHrXEPAWmdN
+eyongmqW68HZ/oUrX4Z83FYFDA2KUGvAoIGJncteBggVJFLJBoCkZhkZKDKrUrHb6kUcAyiTmJQ
5ebkvIcTpvlkpIfudYBmyItJ0yC8bDlWaEhmkb0Zkdi3AaBn2DlT0T0PfQSiURdbhtKX0hZny+oo
SMV0sS2XcX/J3NchFILx/k0wmAwOcYUwe6Y16m+tWjGWSHpuHeIHk254mWKFl12zvlOd8eY0LBGh
Ma6Y8GxrEwKBnx8K8K14bn2yCAvrUGtxIDp8ndfzDe3Bky4i9vqcmIi0562JAQD96l1R2xDnWzCZ
IW6vObO+q9E8IP6fmEvMN2zsAAa59iIp3BfE1ihlIv81DIubmbEusRQIgIR7qr0m3ELKf1NUMZPM
k6XTiSdZorqUWAw9ZJPk3IQHuCy7cQ5e0rJl2kVohiuZnHqHHiLnoh+CcKX8dgWWDo9WSpheUJM5
0m0owj4xf008UWnRjTxcD6W7bVwcp15HuG2TOQ8R0lMWjbwe5rGLGRYPpAMm8MxQG75CdtINk95W
i2ffqj/sZNL3QUzqb9X7N4gNAUHCvHbED8zsm6kfd55Dr9kZwcGvFQxjtjGwTRPUDNMxbOZjSZ4G
MiYCvOwZ0G/cV6sArd7Cy9KvovLujUwTUtcPN2Grvt3O35B5tSOf4Wyxi+lyjMg9e9BBl4R+9+R0
FHJ+JmFX8UHLT5m2D1avx5PFmG3RCaNaNM6kHtu4fO4aPiFbe/QZgBYonuolHf6d0zDQT6Hm2m7/
SRT3jxnGDi5+k90nki7BfW12PImiIYWD1dq3ELD3PilPvou3XfbeV5iz1Q9mIkKB5Bt28DIa+jYm
lIjZKQKNsd4TVv3AcC9a1Zk8KS99QYyLRHsq37xaPvCXKfiG7c+EiIzQJHGCOIjjwIkRO9OtZbPW
rd05hlCfv5i+/lLgN3FJjkBK1RUCU9gfYJFxNeXHrpbGobORfCCXq9ejTN9FRFc0mfAXEjbXSAXT
fTgxLK8GdNbh0LJk8rKXJk9eXTMe7i08lZvWj4NdWyNycgt+embBhDmcoDSaA7mtV2nYKWcWsYsG
zlyjKl6g49+ChrkMccqUKa6nrTBDn16x83bNbHVvRo+c8DpJl25b096K7Bi2fCCthHkKNvmDSh1H
fgxcIfZVSPxC366hSRswRCq5bVqAPlMi9/0A2aPEuHpm1FluWsWrNZKe9zUiXXQIATqFLAc2aFvA
kU9F/TOygghlj3hiuq1uQEvUW4sk0xH42vzYVdJgJ6ownZe5NHfZZCvW4KRk7sk+yZ9l0jGPnN33
Flca+Bb7AL8soL0fhnWEDPsVErV5BJs37Vy/a14re2jvGr77e0JLe7I0Zf1g6bnYapuQ2mRo8ZL5
yTlhfAUnjbQBlA0PFmvnS66LioAjj3Uqzmq6aQC53J/SwMNXIPPK9aUvqSizieQ332/znaaV5hNz
nzEM9fde33/D5P0YwMlsteVE+yChk2ThYhzM2ShvCBUL1oXqtoE9fRGrjlYg6V9UrYhUpTciCTx6
wdWAk7TCDj1DJCcZlFl0bWdPPaxOhNkFLsrmsWK6gncGkKMGjbduXCwpJdQXGfPcirtVmqnXrJ3K
bdfb4ZKwjC3MV/aAoyWv+sTaXXVOq4qlE4efJE22B8QWRGhZgqGd6QeoXHqrudc11Y0XYcOLskKd
LCzd68CEbCbtoNundiHuCTKvVp7bQn5mHfNcRv7MOJV84IEkGEp7TuqmSuZ7I0kBh2XlswDqs3By
x2fo5tDAkdbUMO6LnoN5vOhEPQbkf5Fwx8AVET8xiKphXNIZSHiVtGFDJdRAvoP4zWYEaDXlBwRt
1jKtHjm8PM6FMXjgHIev0SGp6GJmxnM6FKe+cpInG5MyQhFNxaOMS5pT1ES9kKAr8lf4fRz3oj4a
E1QzEI8RllIiHxDYcSvkzMPpSj8ae0BMARiTqWUf3IwFx3BaDN12mijhsjRkO9plMHp9uTenBChC
2x+0ZDRSD2mA0UpvpWaZNDcGihRnfsNPBwBHx2eIAWQKSfs9UGBCRl/NB8VaH+uOSONtBV3hxsl6
nMbeUypie+WiWt4OATP4wBhZyRXDsMlnPSzcMKIpnS2TCt8hscqrnpxSHQVG9nVVtA9Zm79hWp1v
QOA9V7iXVubsArC34JhlUqRPKh7rzeh18S1APrEeGrgWFW6yXcYwc+vGPkjiAMeDZVvvNijqtWuC
8lDaCj5hDfpbI4S937KfrUE4nF0LOlDLSI1xAEONkUUMJzofdZ8RHR7xj6gLDviLX0XePpbT/Oiq
8imtbb01mrxmepv0ZHzS9VuF4zOFII4jTMf7thH1KnLU2XS1PMtekIEUS/zvBhFobZntjcZNd6Kl
BvRJWcD9TYHYuxMnVz5AQEQonSB9bIYtippgabLNYRKiKuiRlBVpAOUpiiZQ2/19jmTEI8sgD9Fr
O0lsILDn2EMDlZNb68B+iKrHMLQhcUtqYczx/V2r7HsO7XRNQlCBNru+8Hqvxkwqinm4r6psl4Fu
XKok2YugmCiEWOoFYLyPHui0ZWeDn/ErZieOI5BDSbRsO2VptbZFF/CP+i4HkrXO1RWz3WdE2jj9
C9PT6WZIynkXl5leVnHwOLYeYbGC9I/pKqOfk+76sGE9WNQ4/ZuESGNOTm/FIdfh3Ov4ffZE0K4R
9lzhO4nxMnKiUcXL8jSphl0nYn0KJyK05uoeVmpzFBrfCZbyB0J56YkbaS0YfRDVlyuogy72YQou
lm09jyCHfhvB20iaIepSlrnNQQMYW/pR9wWht9yVdVgs6yD5kK2ud4ZvmHDZvO5sKkssO7Mg+NuO
H1QIoC0MyE51vFK/Za7xA0OjfYTxlO4MdlWkk5mIf7w4B3o6MFhGKMk/90aCFNMzcOjxcGnK0H2S
E3VMDst7TJ15ybj5Ghtb1qc50iRSJpAT7Jo1J09nMucomcf2IUYF/Oo6jSTCXmCsL4rppCAurXg8
ZuvSh5o8JLP5hDHFeme8774CFf6u6Ed2VGXxHu+C2EsNjwOVcX3pYsKaIJtDNMpNxKA4vLGHIPvU
P5KBfmgLFMM9aarQDwBBukZxamIAKOqGOAAvVTScDjefE9rBGztB+egE+OqoXt1I4yCgqUaXI19U
Aawa/Xhw0/uaLUBqKLTgoUNomHaNfTrH7Q37SZ+9h+/B8+l9hzhoizFc4kj1QFsyfEqAk3demPGl
m4AYaG4ToHN967x6TccWcFDdz8pLJrbZTfo8akb7kei6O6NMnUM9NxaqKBfXbzIGNg2/YMPYFYom
PDGz5uAa06cZW3JPxFQH9mwiea8FR4VHvBw+ygZiUsUaHhdKRwQc6fDurd+OKJaU37zq3ONvVxL6
A1HaGGCNitpPtflAzQpIzrKuQ7SIxLz2WkAQCkHZA155aQI+POU1rbQNnuTsxc433jlvE1UW0QHC
oW/wTDrEhsUnGgfSuqgmwgQ8l0PtuRpmw17XUfzVj9WXjfV2HykPI2Wn9Z1sjRsGbP1dLJgOOQW7
K7gy+UallLPYyz6qCZpDVPisX3zWQQFBQUu/1uOPuQzVCzcc9Ew7nLcC99aOGVK440ekw00niPWg
DKaGhz+9YUndrOWQ2Ru4JsGuykNnY4E3QS+pmMGmQcv4dbRfJ9TlP3CL5DfYceh6Db+EgIJvYZ8N
XrzvGridThPHu2YkEoLHfHiFg4MUfvXSxjhqclfvhq5imQCnDpIJjxTAXlyN+K9orG4Z5jkwX81p
O7DGv7ON2jkH3EFnm+nksgexwxc9HHXV62Nlu9E7y3LkZzWCwaxvp8vcc2FGTpk4dK4m/W0WCugV
8rJrqi8z2LKceWqVPe2zl83FbVs6NN+TTfXp4THpHJsuuyRHCTiisx+jFqbfFIYf2C3j/aDCp5Ew
571Dfu99G9n8BzNtEzJdPkIxEShouuPJGEIqPT0y28jKPNpyCzDvskNJqdMyLTWTSV51+cMxt+rm
crXygnPDrOfSJrjopy8seQl3Mt0mWqfuTIxW26RICXxcGIEV2seKu5BnrWGPh37KqGohJh8SL9Y3
fWfeOfg4l/NgVrS/2CAk4GGqECzMozCttW0iKooswbqP+S5W5w4zR61cCPI9GbxLqXJ9hOsULwLq
f5SUdsfuqshR5A6YaIJqMrmnDM85OkKbR4CeHCehoNbP8wyiQiRCup5OjDX5JrMUZyjy8P0NZPJH
Seb9sleQ0wUTS0rZxHph4xncmp2Mmfh0+H0ChiXE41rpsqWSYnuCOhrZQi92DcZlvdIZHtYFOSSO
t6UrtYjIQm3AT7QlVxfdGeTEll9bgrBigfcc/QYHOkGLQDLaYzllKNNHTKc1zkYbiix0pCLdOTWe
AQ7F0ui2lBHj5j/IP+zKAVI9wtwcwNBcPtUIyUd4dSWA45VO2q/GKF5ae7iJK54Rc0qGSUEqNJGW
qTwQMc4zI3J1zfh+NvXdP//xf/77/36M/xl+lbdlNjFx+EfR57dlXHTtf/1Tuv/8R/U///f+87/+
6biW60rHulrXqD6ElB5//vHzPuYZzL/9H8XQO9IblbH3w0Yf6oiauerIsigKmosgzKZd5wRqG8HT
WiVlj1SiiwTbGap2mOD5OYODu5KZwTr1mnxH4mIcJ//mRV5fwy+v0RLCRNMnJOBr2//ra8SqkBtd
lfqkVzvJbYsEcWlURHKlFTMOaP+bphXD0SRH4fb3n871L/7rhR1PemBkfMVC2xG/fDg+7Fp68CA8
qNJTq05U6uTOkji/QdGHlZiZ7bFadmHFatomS/z3V3f+5eouk2bPUg7/KzgW/vq208LMZiaQeERs
+tGhESQAmui1QLigz8//zXu1/vVqSpqwyiRntLLcXz5kABd+Ew5XYB4WOEQR+KAwN/jm3Cx+/7b+
5o5T3G6uzXV84ZvXF/KnOy6AP2XPI3l6odehGUiaaGUZuKu48euNNknsIO5T7X9/0b/5LP9y0euf
/+mi1UQtmjXIeOa8MLeA+txH7vzyYPdtt9ZkwL3+/npS/s3H6bmgH5Rvm65rXv/8zxfExeVQvRl7
Bg/1iUc/Dg4Ik5CI9CMzBUQJVmJuAMIwbB3L/qZJM04Z7Pj/5tP+u9+OLVyprj9z7qLrt/Gn1wFm
W6Q6M8JDf82VqRKHGXg2/HQMVvVyNqtlFkuWLiWUvv/9J2ALS1EeEgVowQv965WbQndRmlnA0SbD
OSNl4eAbmkfkAN0xyMvvvkvpTf1cb8gPOAQVw+A2RpT4+5fxN++fXSaOAFM4Snjil/cP8b3FEonr
XYxBOEBi4CnO5Mu8hpB3hrgMpuNvZpzkT0kwkwj6+6vb/3oX2NIT7KeFQh7j/XL1DBUsf+rjl/QA
4LhlFz0lDmYnpQyx/P2l/uYO51dl29JyUVF55i/PqszT+dxDnzjYLDLpv+TVMFueshr1UTprvfvf
X86SwvW5Ekph+cuvuDfLXjWuh6ZBqOR5VlH0ms1l5DIzIlwdYEkbv/3+ir8+N2zpi6uFwZSmayog
QX+9nxLOfMRCY0Ig1lScps4ZWbOXGUnm7XSqOzffjnpIj/8/F7Wl7ZqWI3Eb/PWi/ah1GwrTIz2p
9U95VN6P7FxQB43fZTmAXRoH89+8T/P6d/751Pnjjbq+LR32jDw8fnmj1Dxi6tJUUQubY/ATHCQQ
azcgsePM6gJplu8o/6s1MVqvbD9gNpEnDKEVo0S29cRSVdhHmXiSzDeuB9bIRPPimKXNobJaR13I
wLlqk/zYqERQNTtWYdz8/mP79Wa8vgWPE8tzfMdn4m/+9WOz60bWeSoU0ap9P6EoxxTPWkqn9VoR
IGssu64ei39zS8q/uSoiFNtT5vXYhjD516s2toERLc2zQ5Mk82sPtWN3jVBkQRV3OFko8eHRM/27
gmijBLN8k6XxucJIvmOgEV2wM+Qo1VN7dn86tgFWPAIdw/irooH5/Qdkqr/5kn3T9z2HeaHn/npj
gS+pnFj5xr4HLl8uhJdPiHhDy1p1eBMhyFfmgJa7nXN4UMyZ2KP6lf2Gn1o+VMF102xWxHvz7XX6
Noc382SUggo3rWsW4sB1QH/3PGphKIFte20Fjez/o+xMliNFtq77RJiB4zgwjb5RSAr1qQkmZUPf
Nw48/b+43z+4qSrLtGs1q8rKCAhwP37O3mujbPGiHEAB7M2+BKrxl4v6l/vP68leI3hZTFbd3+9/
utRw7LTpCcjAgM2CyMDtPNb0WCsrAx3GXBr8+Z9v5NcVlieNBcG3JKWr9IXzZR3yyzaIQiTAx17a
XCHDMYB4htQMCRJz7qu/rLL/8nHMED2HA4G0XaG+fFyGch1gZB8cuYn1SVthuuG86d9lSehs/nxl
X4tPrszCl0n9yf4JDvjLO5TlFv2sVM5Hx+PQMriuSTqamR6ixH8RslGHjHDGrVslxsrpkd7/+dOt
5a//sgr9dmOXH/u/CofQCfvc7ypWvtFOkft2qX2vaVGi1QImh0AoTRFH1ITM/JDmjHshJqD7M2sG
CMQ9Ry5vzQmUEvLPX+tfNgHB0q8QrTmuyTb3+7dq+h71LFrk4+jPIINsUTXnxCqZEyJ+0+M2t0CU
dsEk/1I//suPITD1Ua5SufLBy+v8X3dDRkOezOgtTnUFdbscjXHrzHGPXqPuy1f2QiQxjLcBMrSv
um7HvzwL/znifP01BEWEkKZtu9L6UkzxnNGgU35wTFQfQq+SVsRn506fnJneZZ84LFE7UVAzpqGz
M0VHw4IuvccDiCAJm/2wbt2gOFWBN18U8T2fWLvR3TkWPQyMFeE8Q4EWJaI31el4a2Q9Bl9+b+Bj
WacmAyONm54y+Ld6LYfExwuAmxTZAyv7JiDgcl7VuY2s0qkrqTdN4zKJ641Z3oS6CnamO8QOciXE
fquRkedjBzrEZoySwYGgWY+RW40OEBPtoZ4Pmdj9wjfRv5EMWwCa6WJ347QcRnY5fZunANMWuoB0
YkQE+mUodwoRg8uxNKkegqRo7hB2Kiwg5mh5KIF0lW7rRJWvnjl2v6KeJu/z//5ccnQSPBxUREDK
f38+kp7muD/P2EdcOzgaJhRm8plql7Z3LW77zu4fUFkK8y9v6T9WXGlS71GYOJa1HKm+PJZj0Pa5
0eDRqSmP4GUxCK5spo2ITNxVXpLv/ufL/FJNe5KSBAs+658nHBd04u+X2QgntvLCUHsCtyrMjbNN
/ji8OgBj0T0Du/G745Xedm7y8C+b+z9efMZ6HGFQoVJwUlt8eQFMY/LNTrnIH3pMliixGU4hrSMA
bWSG9WPoW1eulCjm3Z+vWH25ZBdzG5ZprhkWp0vrbPnv//XmJ7WrSPVqEOqMVfOKe7qbDqEjxUMz
1M4nYQqYbq3YGpAVKvT7azOssFk2IIemXVAWw61FOnux8XU+vw3GNYjIVYNQITBdIwcj/mTD+CYg
SycIJdRQs/ZYSjVwIIDsQXfGYUDidBC6N2DxGEjn5AyYW6PxaY97vRowTKlGZ+u6VLF58KJGxxcr
LRf9a0AXcqvTtqZGrpM2ZkDKZHeVhhrpX1UpaucItewvSW9frwy9aKvClgjzNWd0qJ9E7AmyrZwW
zRbNTKaVneXP1iZpUPbGiPyOrarUO/2E/NbLDSSowAlNqlHHbEhpnZIczZ1i7rJJW3hmnRkyzVcC
YMeh8zofP/sEtwT3LrgO8idJ4dlUTUPwDj5dDmmTH3ET9ICx/s8/6T/O5vykPEs+3XLPXMqHLwU2
JrpeE4A9HfGAwh5F0ISuft7ane0dhhoqI/3tB8ojmtqzuy1lv0dDn/3lVfpHJcGXoL7nYMrQxEau
9Ptzhddkruq6mo6SITspKkm+zpD6HQb6WH/5KOsfJ4qlOhKeC6jBA4Uov+zluQq6frTJNJhLOz5k
AdlnXpRZQEQQM3qdjO57LzV2dZISNZUhgLXi2d7++a5Lrue3HUz+/8LJ402y7X8cxBGKkawVpCem
qZU6wk4DXeCZc/O3KvSfN5aGnXCV7VAOeqAkf7+xjFxYoR2UOXkN/yIuSBHxQ+FQ/hv985+v6Z/L
7+8f9eW+Ok2szXocvaPdRhDbyR5BGcZmehii1n5LIY3/ZRW0/uXipIMAgkeGwbrzn9Xqv1ajxoWC
oFAfntrOsV84MLNaEN6YBYCdRtldYtj15rHD73zKMtYj8rVZFlzM+jMuiymEKpqZyQ87coznBDUt
oIzB8sO/bEv/+i09HNa+LVxOx19+goDW36CymhFzmOtvMzNreh9+sIYpI65//gn+5aNAXkrg/fSH
PSm+vEZ1IXOvrwjE6NIw2c814apmZRinyg7Kv20F/3yCHcdRLnuArxTF2O8PVpqNWW2UkXdMjbS7
1wH1OzBdp/rg6xGmViGK+vO1/XPPo9D1UFk5nuKt/foksybNdKtYIorOmD6lFxbkTNcvRk7LdOIN
W4fAeE5//kx7Wfy+vKcuR1Ifly7jAPH12FGxGZZtN2enMRzyclPPNUkp1eSyKsT4ZiuCsPL8TAxF
itUaTup7Cx3Y2nTtgIVYy2UX6AbyF2Oqg9WQVB32BGwxYKuwK9yNpdH/7MMAZQbPMnFpIWzLTwwf
AjZ+liEbTnr3yIQb/gKHmqHC620GW6wE0JeSJL9DOD88g8qRlykOVPCXlfJf7rjL08QRlgeKO//l
aYrzLp598uBOaVYM4ao02bTw9eUcrzKjF5+avCJUJ+A15r+8Mv/2yewINh1/eoJUkb8/XEDYx8mA
EHq0zNDfk9WCnyyxn+0wUVt2hA/wIcHTn3/qf9sWXFf5jrTpCzvc7t8/c2iIFnUE5/XUTKLj2NJU
iF1GDZ0zV3tYb1iVUYSvTbhaV7/kF6j7QB3//CW+vr9SuRabsMkO5UqbBfv371C3OPyixHEA6kY4
9NBLomlKUodAMPCOdfSXV+rrLrR8HFfK8Z2z3NLT+/3jvBBUV9gGznE23SzA42Ug+hvyfE63f76u
r2Xjf64LcjHWZ1sK6o3fPwi4AVUN5hf6Eom4xiM13ob5YQwysEkWhyrT4Uc8Jqm5WOBI8fvfP549
X9GE43BAe+T3j/dQUzAUTpxjR0KFJKkox6SRs9/bMOVd+dCaY26f5j7kINtGo7j/88f/269K45/V
i+43i8iXCst3CbohosA5SmMYPsIlXnjthCW4rNCv5n7z50/7+u7834/qsCazJS4zwt8vNkqsKXS8
0Tk2+eKEdhSa1IS4uio0GQRH42uV4g7/3z+TRZmR2f9NF748SAjkw0BVPEhOO9jQgZwZ6ENkh3c0
oIptiVbpabLq9O3Pn7qsAv+9OC9XSuUKIIA6jm7Act//e/ufej/PB5O3ZYgJa0rMNc8uCE4CsDeW
rqsnVEPxhljYfh3Xxd/qSA60XytJvoCwpKD/wljYd75uSUnD3j4i7D+KBhzJ2BKWiMWLkGMzT777
vW060Cj71IEhBPTWsML8WhT5fHILxyOxh2h5KpCBBnAczERRjfb81E4kwayiwk2RNffLqhsX0FA6
FMIxuOrzRNb2G6DBrN2Sdf2Soqm9mC2uSAgTJf3PARI4p5uVGM3xJms0YhtzSqYXA34ifi+8KHid
GcFXCre0W8TOc9DR7l3JwkO2ldh1qreeMLp3JjMc0FHceIjXYU0HxvBJfTrdIz4pY9oIdCjANeIQ
2AEmR5Q1kEOLHWUg4GhbWTU6lD7xc4h5NMShyNVhXh16PcbOehiQ6a7gXUuFBiOIgNQw261WdRyO
ZxrOKOOB0RuHpp9yANo4eU5E4STAacHA9pANDfU6U8TC+rQm5yYaKVFwXAQT/19It2EVgiJ5RNeV
2Cj/m2HaKAFXz+/S4ABLnlw1Ahc8MuMiHd76QwAJE1J3S4Q59c60C/1kvkWwgVap0OnNTE0L9TQc
JemmLPn9DqZNDHLbrh/jYspPEzMsQRcs4jbiAGueBzI2W/A+vj8Qw1iTvVLOAnJHMXnASTxYzh6j
DIjKCUnrwLlRUsVd/jLCEr+dSTt9ygdyc900BZ1Se7n5gwjx6C4dHLxp4IyuYVEm8c2E9fTocIRp
MJAgjG4KZBuKpNwcuHMJmz+bZ/jtOG7ToDZ2kJPNF0sYmMcRrPS8pGO2FW7HfRBD122d0ne3TsBJ
eithwTzA+sWF5tPQcjZxb5HSLOy4hYdWwRo75MmYvwvqIIBvZbKFDgzRe6R5Ntc26hPO+8c6VcEd
0DixJgMQrcgYu8UaewJvqCSUZ18URO2AcpT3buZ6OSrXyH2MolDtI4A3bw5t1DNbXwNpV1LGg6Wr
yoXk5BbkZ8Xa6vfar0gEH00n/s66k4u9g3Lev52yIFsicegE7bpQAUcNpZ0c6cgWP3mu7OuAnvbO
1QAToVol7ltZlmm86kj1erOLHNuZYPaA2cAJIKOaSGOOIe0Dk7O/1lhsEJLN9p5Ih+IFC0YPGqrC
d8w8zhNrVFxoACOGgR+lUWf38VQNVzKi/PcUKe73wksxkFj14qiQARqRSCDy3vWOGa592UIZ4dXA
tqKRg/Zt81NkkiSLDHo0GQItcqSU5/7VEu1wME0TeTLsoGviRRAucG4Vu9E0ShAFBAy2pjKuMf45
NG9Tad14fmvvkEeBiIz7aGchpd7FrV8Bb0ZBjs7N1A8G5R7eLasjRAJsanlnGuZMsnmvms3cIYw7
dGM1n+2irUlnx0V9JWkJg6xNQInfm067RS2UuDx0GqfoIPykucHgk74mROhUK5pyoj2NnkrfsiQB
2utJug6eC0HW7n3/hJZJre2IU5moScJdV6SeyhOAPihzZZifIjd11+lkRHsvjpnwRblxcKql+V7j
GFjhdyGw1pHZAbxFjlDV1MDzROL/RN4sVzWoMgjWaDAfzNh2d/ngoHsTpZPicR7s4ZWUnJFTsof4
p+iABpCCjX45+Uy6CXqHGaO4oTrz4MgG+JRqs9xVvvk+kgu++FFz42UWGtAFxfTCkerPkFCig0Xk
1YutbNJjyQS+erqvD14FmbQqEqVXk1JYYxo/MvSu4sXCNM6/IGAcFSS03JxOSNi9On7o7gcbHGUR
CuNQ26D5Y1bMG+jT2YYkIOeQFH1zpIyvFlSnpFld6Sl5lK0RHplPtdtyGmCBpBFZo0NwMNmfg7Vf
9OGZlDjATnEsSfEkMhGnqLRR6PdZfBv3vbjzjbq+EraXnGMX33LSYunPG4mWuA+Zt3iRXpfGki4l
BrEBn5yScjaZizBvCb/okLLcsEYTvDM11oi1SRXQFYZqN6SBfvTa2ScTtrCveCcSenpBcMREmh4a
A8B8RsvvuxFV427wA3PvgPu9eFmfg0VEcwfvrJ73Vt44HyTnsSLVeMbXjIsrmv3hcCEyzVuZojLR
UUiE5bMJpS/r3aeIJS7ZxrY0DlPkidtc1RksGc3VIKZdyIr8g1DZMh5yiRg990fzplBde5uZIKMr
i2AULJQIP/vU3Rmmo59C7AonvB4Kxk/pizsrqpDyumTE/EDZbu45AvZLsWeGDyi6/H0T1eNxiqU6
mE19axAQsDZMEezrxAYRpU2Rb0XeGaRUK+8RvCWhMry12bYa3YU3m5Azxbob+T9N4OwnbTrJ2nUB
OAox1+9z5vcCdIdl4DBv2k2NC/jZjTXK9VYxNcE6UPOi8T8gwtBl4H+kMcpz4LWePhL3AcNTWdYb
01e4i/w2eCd0DrgeuQGcnjm6nbscSkWXGeW6sSKAdshoU+YYZEevqPMXdaXCcM1h6UAsYP06gebZ
uFFcPnZKWS+TYGehzA+YEgGyK7ZdLJs9ZFckIZOrv8/w5g9RrNyfSBBNeKl+/BiZqSPWTtTOoArK
i9Gm1BWBA4nSdnUrCBHP/XvKbKtH/NoVEF86F+JcVq/1FKAR0Ljl8aQpbpQmRPypd1oERiWpSVcg
ASQIzuYwywWJCPRRCmOFbcDB9Ojl46/YdDJ8NTTUYdb9SjnB0OEOYbsUZLGvtHBJhnCwKHsA6dfs
liFroRW8DGat0FXSg9kzO2eqZKHqikmCg+O5sJGE7cyfE4/lAUyZZDJMG8NLSjTKSB5jup/ecIV/
GT1b4Cm3NQpOBB7Gc+UWVb0mKLDZOT15diMt7Q8/rb6lNMMQk9KpNOBn/3BTcMKrGnjDCa8P/XoF
1MBcSB5i9sruONspzlvP7/2z1c7TMxJ+6j8BXJ3lVSHSL9NyBostjNtwsud27bmJt01qWh4twrht
OwPaIbjQfdR+yO+AWbl+ZYkCK61igFJtPQf9WiqFB5SiAlcrorNmZUQ1SkWTJRBXj+E8kBEsDph0
qBxpRGOrqUj+i/K0xQGHuCFfVyp3021bR3AigZsYp7mrAD9kjvyhPQNeS4vBL1pad/bUGasO4+5q
mFBWSBuOR29OyOHdApjtHIv8zlPUaxJEOiHZsG1RadYbisyZ87bKl5ynJj/xbY1p1adGTatBZVhx
y5YDv/eQdd1n5lXBYzO19zmd6RcjDDSsmllm6IYJvdxrxiCEJfZztdW40nYWjsN7spieUCfo71E6
2tEhoFFLchkh4XCfiI8CrUdpi8xB3la5ARtjmioC2hNQYGASw4WR4MQR+I1xXpcJMz1Ahw35KFM4
2heq/ITdNH5umUsfF+O5OehLa5cGLlh8j+g7sClCw7ljzWf7K1N3b5t1uKEr+BRWNPab8OI31qMt
YeKLSQNbArTG/h9/DKlzkIyUV7QlHhBusC/3C3uoXAJim5sClPZmqiIOMpbVwVHDteiNZnc/Sftx
FGIBUkvCdsODV8TPJMHd89yB+RriHNwEwJLS5RRsv/WVg8zDza+89wDL6IL5sf3TkvqbaxkfOPKH
tRjH9qYfoGlS6VLqJPLFSiF41HnWPFDZYAaWCsyCaEV5FwgMQIWjYpgrqG3SBLYYFC+ad33xK6Cr
tAbdq2D76+YsG+ubDX2oC8xiD0HwzbDVLw6y/oqoCkJQy2PGYnUkoz7b2mWEiUcPB2JT4ah2L462
h30bjx9Z6mU7re17Ofipu1I2YGQG4DMR70aO2dQerTXrC4sMdEu3t/eZPxxKstm3VhgPmykfv8uk
e6IweqSUu6+7sMMbEm3nAUry0CZnNbvkEEdnygXs5p5Q+8C3EXQXhrGxKtu5jLyxOzuPk7uJViZm
P+bhbWlX67SablWQYTLsnJ3Rk4tVj4+JniljRPYozey7MxcLlVAzEMNWuhkR6cE69SI2v0ps9Nh8
M2M33Qg+kTVBHXCdvFa9c2u31V4v4W3z0rjE3zDhHRrnQxvTE9SpguU9f8xR8h6AtcT1UgM+8RFN
GMQdg7DXh1Sn6R4jywWXqo8hkURbomm3/Epw/maSIqyeuiuuYdz4Co9iMN0WI9jhyKGy6GX06Fmx
sQ4sYqqVtopTzUR0Y9bk+RIJAQLIK9UNiR9sMigzOmX5J88cmrNVCItiHTUW5pJzmMhfpfROQynU
uYsrqs4lP8HoQnlKS7/8dIUIHh0MV+tSZTiSiLLf4tR4L4ziZ44tfVUy4bgvPCDttHe3br7M0Dry
c7hERF5msKD7ixcLc5PNaFiL4pfl651j8hzi7T/2lf5eE0uxitjQT73w7rp6JqpshFRSsqDpboE1
29TtbUYGEQNPkGMCQP48sL0WQp7b3Dq1BDKDePjWWQD6OjHUeMvYuAE8pK9kuqcvTZRiYHW9Zwki
FvZd9BTq8DvY9Y/WhawyYRNajqbX3JkftMCJLAiWgKgriFhEgdC75Ravd34IbEIloQvhhwlNPNyJ
yVckTW9D0CZY6FpeiWPODiUprKBoI2qe9hXRdrDv8KXd1TOIx1CXWDPC8jJb83ueIVzxtA2KMm72
Cug8HmjvAmrfPYwAJOAlcnxDFr0vy1buItuMyTBNicYwZ0wKgfdahzYmfBuR2GA5b9pz9QYvzLQy
iKd4r0ImQqQ8AXWsOAgjLt+W8Xyn0xImoXumCN3YrX+lwY8Rskx/VDyvbaCTvRz6ZkWFiaSsCUC1
W21zRyhTeZdbbPUkkCVHmDbDgcm03gV90d3ZqsqfO0l0Z2KAxKmV1f/AOSfWo98ETHoDP9sqI6ax
nCQOMefhO5M/TFBUUSru9jPGiK1fxPcQTmrCGJIfcp5xh5Ves0bOCUrPqKYDTShCCK1XWFCfHLW6
oxWS8mOIIxQUjLfZtE6BcqyazgLCt/x4YXStcsrZKFHJzpAERihtfyQx3q8OQIIfpg8x6LYfqIh+
VJpbSqaUt3G7CjrvEgWrXPRz9POu5ApAtpyfjRp4CjC0fZXxYBqEmRklxtws/DYYwU3dQgR1S4w/
UTVXh9buppVFxYx7o5vZIjk3qIwpPbOyakGOnaJlOBXVe6POX1Sn7kDB3DeQiV2XCoF+zS8IXkgT
JabfQzwML57hnq18JJNEZ+dG+UcjGm9dD2xDNAWfVWKfSIKqWc/6JTCNF9II46cpS+6HFiZ4hK93
5aJ6AY+i9mD6qRx7vU+6itBLKnptRS89zztKDhZRG5FA1uIS94hcRlj2WHrGPUisw+yA5FIQcusy
f0oT4OoGz0hRpMECQD5Wtf/mGQMyEAIWisZ5L4P0HpfBPsdK6KrxJYsDuBXDhbXrUw/WhgL95HoS
oaY6165+TVNcohioD5MHmdObHwao8I5DaoIkRauOGWTCp3F4k9xzrvOX1NaXzEx9Wj7xeZDyPo6M
78KtrVtI+vvC8snsrpOL24d7y6lOUpS/aGmV6zZL9W3kkgMczb/Aa5PhBTeBt6rC15n+gvy55uKe
4Gw6K4GJbC+w/W7cGIBAtDy3aHzOsEc5wOLmwsmXnku/eu0FRobOR0EQx+90jPdp5F3jMidtFP9k
knJE1VK+o442AfmHFwTSF1WH7Jt59dDwNK1CP9sR7rlp3cHYkPtwzmLaLgPpJ3Ryyp3vhp+g+Kkg
nYkkLK+/6SBThmCCOU/QyEkA6yLuHUmqyx7CjlVIxdlNZMFrEaN/W7oNAlfueNwehUNAVpy/AcW8
tllwGYIa9XYSbvCw3xMQuUuN4Awc7b4O1MWcAeZp7wWt31NNNM0c0N9h/tZPeNAaM9mrnuZODCy0
BFrXW9NrWVcvHKNAfpayPPvx/GOeHIKRheYVSz86O7ri59zNQ1Qwmg62aKReLLoxNAeOmiCtTdHL
TysMd5MOmlPXZVf8yC8B7QPTBFkvYBxnZvUA1Jq5iSiPNOQ+morTfxSZP9mDn5SVXqIea2ZiYwhd
wnMozF4w3R5Y6T7bQZNDg7+E2A6xY0Fd2FHBu9QKvKc3kGRaOkQwG84PURdPzBu3SaCeI84BXhJA
wfRasSQgs6ZELVkjDrHBspfZTWsSoVYRrGgHZxFCanCL8a4V3ntgkjPOdlx889LgJshJOE7TA4U+
ZYxmzXaZigPbe+5j43aOQ4+0wEm/BCW1P47aaOUM4XZowaYHNhVDiK+uc6LgbHHIYgsIu3MlwLPl
pBmT5+2zR2Y3fsVyg+qbYKSmPoVT95Ya4jEcoqcynwFUGRHvUez5SDrHb/kQxvvJTW+cIX8iiOso
qrm9L+FF7MfQ2xmRwhUsKpRK/s7HTL2xoBHtGkmnwTfgyITmq6IYUnyrvQLQR97UNaqhHg+xNe2g
X791BvxZDFZiFXgxhZYbQ2UQmBL6qulWwiJMzMia/AFQxdYBfb6R1TjsIi1fZOmxU4I540WobgIX
5KJGdcjRdohw4qPotvvwxlyQsRyz1yDuu41yq5/0ZcQ6Lhz07eO5GcjSVOLYOoDmoPGM90lRTkRl
QEemSVuvUY8N24QsrtvIBPHtMrXm+bP3CYY+gFDGNQzK+T1q4CvPpA2g/XLHhrOsRvJq+2F0R8KN
3IRap/RI0urR0HZ8P4w+TT2VZ9AlESGSMDNVAO7N3NlBtC4vg9GobUjQw1MiiV0jewoANdAdCG+m
eLZ7qC2TCmFTppJMbruyQK1M/WcF5O4iZEe7yp9IbxrSB9kGDyHLlzlG8T0KQ72pCVqjnlR6vsAr
DZ+Qa+eU0NOOQ9tVZ8WFrW7c0EwD1FsRp6AV7Ouy2Js8xOtQQjGCTrdxTHQHcwJkCZVrA3y+GvZJ
G+xoJ/6gC4iW3CDFo0yDZZSZYeGSY0VIExGvUuMvsIWGKRUXt34Iyz8KRiBCMjjh+D9zzAbYWpnX
rG7TbdWF53K0vg1tcE0r0k+FTg/EML+OgpaBZwUMMBK67FNloBCIy43TqPfEqa5qTO8SMTs7V3os
00s1VJkX2i8MGCRnk4am/vRhFcmrYVsB0WDi3pvTu442x8apLSI8rBvGl5gAPP2tquiFFb1xmVJe
7nzyTFK5o7ek8WbwORPJFdONSSdzFeWAc4ZYvOV4mkrZ7ew6uGXQeQoa56Ge9Q0iugNrw8I+ctp9
A5voDLiTiAyoTtZ6KKGYyB7l0xhLmjShCPcyGyZ4WV5DP8X6dLPmsSn6nZU0NLebtNgwOt5gbLiA
sXmiUP41ie650MOGaARCZLsCwV1m32HOBv+a4pXt92ajb12ROat5DG48mrC2Md1yRn1Hp8zITAT1
tSkUFl1RskPbD1herc1c5/4FONue0SnBJO64MRvP3NbmKFhpuNiKrVnEAWl39WMDjwNPG3Z5NRwz
Q9GVKN3bLNY/p9xdmM805wcIDELTvp5qRJu5ZOSjjHOoC85mFDs2GmFc0X2ZV7tOmoR6IEy6B9nF
Zmmq937Izbfewp5OQJ79EHcDs7oqmrb4yNrbBn8DpoJgfKXemrex2fM3OVV3mZqCYJvOJKZzkiAQ
WtOAghXoTVTxwyUpcKhcR49uwrEyL5cIrTH8TkNpIRxH495U+qFOG2rpxErodoevUTyz+s3G7ZJz
AU4GEiJ2ZGcH8ORq00eiXTMn+0mwV6wa1Kt3Y6/b5xBGwS5oDPy9NEL5nWls20q266SnVIiQaq1d
WhqbIArkXow8XH2VAYobh3stBoPyopSkYzjkSDWzv4YdyXMi4YOpGU1nZuFLd+RgEWE7J2+dM86X
zPCzUx/ziBaSBkrt2hj7STCGSgyX22aCcUF6Ez0KAoYg1xrx1hIcYGfcgP627WvnY85AZSC/nAmz
zl+yoPuVsBfXmMfZIDJzE6M72ibuzG+bsVEZbhbuvSEJtyWEeQ6FKt4FafrOKIJReG5wpvWr1jmY
nvY54ZAi0tVuvnaIhV2PHk01uyoe4xC3QNCmLtui8QKXvLnNyyh+6lHYk+rQxE/Sg0OEvgKrAaiB
PQ2KaJ2FLZVNT9NxyZKc9oWCeYOGxdxK2BScfmEBBBPFFpxW4z7JHO8tHNL2MIRO8qB9est9XNp7
mJADzAz3W+fjXw8SOmMYl0jW7loX0Y/b4/CGQR0RQL0NfZpFAZxUdlbzO2wkCLJNZZ9qTPJ0qpla
T6p4gXIn6Hn05Y4geLqm0WwHO8bO55Zm+hLha2ebIQ1jMHptMlxkQDiT5cKxqXIgr+MCLA0D4B5x
2uX7aDJ+ojeTR6ihnPCUQ+8/xv8chbCB4eB861D1AIuCbmYxq6LfUTBSc+0LPfF+b5jBm7KNeaeH
4QCyI2PGZjw1WJE2jZgQ3yKTeGkN1RYbI+jim0R1JbLxgjJGnyEtYANOvE0t1a4znBuFDWk7yXbb
SXB6lo5IjW26OzcnsKMtbq2Cv1ox1VVJshWkfQBWSXc6Rrrr2QDvAf2TG2CWJ13BDc7M4TyDWSMM
PL4xS+6pC/7KHmycTnZAaG5rIysfhnAjwMRsG21T/nTMUtSIIUDPAOsq/3OegT80zvdZRS+pKMet
q4aLqZKbJuhyMh/mG7/UZG7YsMS68TyRgwPL14w2vh1DlcvDI7tMuiYWmf1J0hiro6XTkt2UdnBx
nPJo1ABEx4RGpzEyFJlUd8QafQ6qLltU1de8ts+NU/BEOzTau2HHkYDnZloenopandCRYypbYiKC
aKTul82uEGbMoj5e6WnW38UMG84MnW2MYWVlN93P2mIqzW0Xnv/DBFDaEjdoArnFs/fJ+UJeSl1x
gMwfIpxW9B4icwlI2aZx+B532QPlxaOjyFNIK1bRJjLO9sx3M7Ns6y5ogV43N5zs3DdyEwndrpTL
UkJtG7tZhxzPHVeNlgBYVHJKNB6WsKyulpvfZ12xkW71VFQ0/QL/0DbJJZNMbCOzvu09lhtZFcek
U69B4GylOexNwnjWJWeM9ew25Tot8rfYsn/AIzwaHO+dnCU2QxiBhMK7IJ4tOPlAspHJCy2NY5CC
uW5Vec/M0VrVSf1ujSD6oSi7rgaY2Xzi14em3IO5ZFHb2yHnpKwtbEbgJdKDyDN3VZ25IF5gGRF7
uk148C8hpcVWyiBe9cqABtg258wrX+dIDltXciBZ5hOksN7DZdpPfM2uaCEqgvMA/fZQG4NasUde
u9CCoc2dzpIHtFX3dZL/ggELgLUBLNli0Z/S7ibxqNL8uOQHJQN7LU1wuIVkL4iK4mMgNa0QhXdw
Ag6NgdtsC8/Ktrlq3+3G/kDlwzOZYtwhGcFclUkJ7F2LY13nN0ORMZQd8CDlIYdSANHHPDAR6nmQ
dLVPTvMsbTacFAh109/Oldy4s2absnV3aAfOo4p03441J9SetbY47oJBqm9aUs3wFD1VFuh+chRV
oo8hr6BFrlrVppI/xFSJP72zG3nhSEvYgyq2w9jMC70wXXHSOXl5+QHE5Ca1s5upmcUp7EooEpZ/
rAbvFgL6NS6CA9UujHyb8z1DoooY8tXEIXctVEVkW3YHBbVcUzX+HMi7JBSF48GIE9MDCGWXzamk
q4RgbTsTw8Lww76L4/gup//P6qV2QegcSGH5QNl45ixA72DQ+76pLj4ju1VtBVf6Rx91PdwVubev
J4oUY3yixQXWz/pwp/yuXk6AaRIdIkvsAqa6TMb851kPR1GIk1e4J5bWjwonxbql5um7grQWYLJo
juZN74WvYW/QEOkXaZF9xhOCoMmDGR4Y37OgfQXAQGFFUyOMKe+zuL8Qe0Xzk9VpbsCqIOMGL1X+
P87OZLltJciiX4SIKsy15UxqoCxZlqUNQrZloDDP09f3gXvRNu2Q4vXGq/cEEgSqsjLvPbf9WiPb
K/zuJyg3dryuLm4nbwq2gyOZGHvjesDYulFZ9SlyUKpEtbGdZUI8ItJwouzvTNQt11NRnlUbZmev
r5+qBFRLCrttpaASQ+vZKMO/s4DcrAnF+cFk50ogYjDD4U3oHg5UMtyoxNnVmBI8NzvUTSGIonc/
RWZ7dFxK2khFX8yq3s3ExtMyi3CbwCzZdK0/n3Knf2W8RW8BgJ3u5VcVFUQX+1O1r1pGTGYTTJ95
R5wdFKz7OuwovSE88VIx4bMI1yqAkS8PdYkIyZnyR9WolxyM3raOLZiWjUkEcxC5u8njGO025aNw
u5+iKb80OoEuwypo5d7NmA1fotB78ooYxYZLW38yjGU2EXE65sZz8zgekzcCMYyq1DmD/aOtX+XP
QFPUGnzMPZqMOzMQP5Q33UrPvak9sMSY8L8YNnmF1szamRsIWxxQv6oJHoXT8uu2/oPoKTnNHCHQ
BEz9q6KbShroBLCT9ytL489O6V77Y2XSoKs1EbyouTTDvLad3hqnvkYo+Va50HKzJvui/WGvoO0s
FLJ+3xX5lahCfksUOnADO/nqOsWLG1MXNT6ChZou6sq1rU1YMjUKzKDbpBwC7HY4Qr4O19ZYHBNr
euoq+Wpzisb6hP4iERyFtXxJiFUBsALaxIqerZ4XosDCDKSO5RgjYr41EAxvIFUNq6in6cqmAy3O
PUm7OQKIO7UN7rCmqH5YYXgH80eva6M7jEml1qOtsm0ymm+xTVs+7Zd6AGQxyzI5X4umvUntk6gi
0D8Gix3MWca6D3oi8LGtnm0nXfsxM7WosOVpGpEOERi8YOFlg0idCqSHfMkcnKJiKoZXuFK3nPpe
cDl+N43wK9LvfN0AHl7Dvyh3eKU7ahYI053X7W2dv6QRwh+NTEZ1WOgtGz1a3GaHzI+uXAfk4tSZ
1d4JnBP2LSYhZD1SSoxPOo0AsjfEk9qQcqeCf/y6u6E58yXtnJ+u6k+4Fclxzn62Em3glMRyTem4
qWL/qKJZEO0xHvLWIRgUPL5GXJFa46vDpGIbR/UBMdENLxHtMR3dt6BqVqHVHTkn3YSR+8Of9JdR
kc0TDNbK74xXLOSArOqALoh7CAoGIRxL203hjgcloi3Zf0CKIDAX7EMzDIfUm5xNNoWAmRW7OQ2Y
azel/U3S+wuniyskREfDy2/yeJo3uAOMlUtbRXTTZ0BAK9JeMzhF9Va7pN170ZyuRWc5G/K8Jd0+
wEFlNdzPgj2Xs4je02bfca7/znZzUDLK11lF0yWsvafQZg5tueNNXdqfUxlOxF8TTUe7/r5kBT4h
E2GzYJi5Klr6C4RwhXuDiTHtEHFjRl5+hmjwiYyR5kApdbDT+GEww/u0saaTYO04juBo2e9/Ehi7
R0hqbecK6Aw7zhk/BeIBNZ4C13zCqP7M/gs4euz31mS9jEFx2+v0Pq8JchnaUO1SRSZT7z/MBEGd
iiTnbVps/AK4pabKW0sqPSKx7tNc/2SP3Ppl+kXoWa6w5L8OCf3/PB+AZURqg2vzKubPrFo2u0Ea
+FYd/c0sBIzUHhkR9LOVzWB3PZfzC+P4bOvqiPk0wS1rOEC3aUsbCwHlz0L3YLr4yZGdQYsCc78R
HO85o9/TQ6HhBmAZaTznT7YeGqyaftr4VNVuvk/tPKZi5UPDLCXPM7Z3y+R8E7PJZmK8G1z9yYgD
FFLuACsy24eZQLdRMwYz6qe8rFk0g+C2Ra+wEjRhVr3T/yxLcUxoS4HzuZvN6MaOMYqAWDDJ0qD/
JScmjk7wnI1ecRA50hLPS26hBgiSvBwYJtZ9kGfuCZCDjR7YZbtrmNyZyMZ4PflOETriqTKvQwvb
BHn0E2Gmpt9h9XI9uluVVS0z70difhtQimZ/TezKDYOLhc4XGkjsRqzLdUMPN6CHZIN1mx1/XQwM
oxM/PpSlgixH85D2i9qM9rAldWTa4+qaTrIyIGI6zpWqxL2emCcmLOp5pw/hRAhXkZyckfQgHFx3
Ztl8h/dyW9nywNalDt7obMYSacgwNrcARWdmGywmAhz3wl1eM+jb5bZ9jq0O2wmFkpHw/NTJokih
kd+5E3ywdlMvDmvZO89mEIPzc6Ez+4Vu1tkY0rGZ7D1rkjzGI4mOBCjRKzB45q0uAgns0AMETWuO
9UkS6Sq77jPjpj01K2znhI9ddmedEBprFqm6iUpj/mRW86fKCY21qII9ev67MvL2sb2IRjP3e5kF
7SFBTw4bO3pUc9StUxpAukIPG7mfc3Ch8AOiowVHb817T9aUKjh2Td/nIOK05W3SOHvxaHmSuNjd
RzYjDBONxgC1liouXRHEvcWI9KVTks6c5C/b10XVPXRVcpq0cWi1cc6lPNczjJ+s/2HOmbtNkuVE
aL30UDqxw47HlqqQTZs6p9ulg4H6J6Uz1LEwtfl4x3DhU9qhI+i82FolLr8nH6yk+l1zVrg1oQWv
8nI6FYX8WUvztkYev/GHaC/N5EW1w23eMx7gGalWBY+3VhF+lkIdooRmlWZEY42Eb1gWPIxmGRiy
dECtrxOCu2tyTuCEUkC4Zorm2jwbE1Ti3ur2IdyPFWShnZuZ1oZyY9/70Ssg1RtJpivAjQR1ovpR
+/QT4ZIhKnZC0pkqsS5ptT0mHnlPLcnkLW0IINLMZefwW1AW17ldDWtXEUHLaXDPMXonJCGMLRpl
dPlLzA/pSSRkLPcGSWV9rcJweA37oT6M0I+ZAALInHCJr+2m2HaD9zOvy3MiqhsFCa9zxClrWQ3M
3n6GFZ7sxqEooXTLFHlPTreyqcozuTn41K3yhbniNsj8T6UD4Z7cwYeEne7GHI2fCN8eoIh+kom+
HmK87XlaynvCeO6IjfiC6JMnUFEn2u7IcjeJ18Kq73rSM7f0AE6DG+ynUl4FCXfRbSZwCVb0iA6Q
eKiwT7e9CZTPTYyNUfr6eix4WRjK5qiDw7fMTgGvpsJGeUxIYtqSVJAPwt9WMxUN7NE3rye9a25n
Tl2Brb+1sER3hEQVh7Q2rzMaSAjkkJpkE4nbxpI1ylQUbis9pHlrGPa+CcytqiqydTq4qQIozAqk
xbgqQwJcfchr8VA9x3PGWID87dggJXZe4oWYmid7CQUGoXh73XqwJysceRyBFOwG7UfrrlWfUcer
Fc7PZhMKyAq9W4KVlZk8JES/r1RAaY92ZjUY/ufC1q9mW+AA5n8p+v7RKVA9BJkHZHqJAggQzW/M
lNzZ3LfPgyVvhcRNYdgEpdGu41HZBdPo4UqtywOnoS13YViHGNDRIgR0I0V2zg32bYx992aF9GYY
x2mftnLvRVSqjkkCILqSRwgn93nDmRIapAVoggknQyTYFRHSC8MiJAGEjzYoB+Vcvo06uSd47k0t
Ua1FghvBZ/q5yygxS0v+LFHAJNHwPIj221Cnj1i/yEpFwzWH8Kgn+a0jm5TsU/UddV6IcSE/RH27
UwY3VpbTC0QtC9VprnbaJ50PTBmTc3SJpyrgZ+059pJnUD7PNnZ3Uxc/gL1/hsn9lSkMDx/TxL6j
dI5GlnJHTC9WkJIbpOn2ReWrWSgGSGUX/phRNayc0f5JB6w8OFP1WvXxESn/s62rH9pyTp0qbhrT
PdiJvvJD856DhbmfaaEt++QBAwzn/6l8RLzBoSewHm3dhJSlg7iG5r6kTJ4GVltOacVRW8a9ZQWb
thVEASiakn5ffA/wYAIvpSNuIy3qh51riHvoAgdMZMeeMfwqc+hfVLV3kCpG1WdsGpiwrGDJj7hR
7TrO4x20AIjAXVxu9Bh/00lmrhvyuq5TfCqrxk6YkFpAnu20YknxOe8GRtYzQkOrYdQyRVmrx31f
lbc64DiJEYrkHZi6VhacyYEgjkJwvjRQKEyIykj8YLxcpj8GGm9zUDxYLX/M8JszpKCTGsNnXRWn
VlHVMP89zkhFz2aXPNH9WZP6Qk9jBOc9tsgzeuVDPOgbyORA0WdJa6Um7dEbXXy31oEHdVgHqt7E
ufnaBu6pNvyz4nS+cifvMLGIM8QlR8a2/bWQwWJYlTEUlOqqLgn7MRFDS3rzm7iMT83SekxqBEeO
6dzgxOZA7iGkmNPptWTASCDRjeUYN9Te4zG2aQfT3NjnExOBzg7ZPMCSAkpJsaNWOBlIAe71iZPh
8N3U47APzCT83KqwX9dOQliXAlLRjLeDHmsKy2BUPUsl+4Xhl/JY9fSM57ZObkajHu7qWqpkHWm+
l7Lt6TTaYwcLgLjt0lUgGUQfMHTFLcNzIcofcW17u0jCHvOCyPweVpl3k5LRe08bHpVSFoJ3pynP
qaZmvg1LGj5huHEZqh0DR8X7uo7Ge5XoZAEetwrQFU1M4BAxUwvZ5fV2LCyy5kl8mFaiYzEnZvg6
FmBwkfR28Saq6XKFjDqPjlcPj/RFo00fmtaTR8rVKXUKRJk1Ur3INKvnaI6y49C1/bHRHCUqs2kJ
Zsmd7ZgGzpXsYWRzkb5AtpkVFZrsJrnCBj06az9Pk+8E3HPeSkOGnGVcvM5Jne2mHqpaV7fNPnKa
6vuCwaG/LzvTXmsrYN7rRXekH4Rnbbb2GmtKfJVW6LY5YLl4ySz27TUvL6rHaOmdSY7fjKK8bbXw
EFuSfm6qyfmmcrjUfkQ7Jc0TBOdmWN2i3adPRk6vbxNYPqsAAC05TAhKrTDZYSNv13YW0nQtemc8
TNL65iiSbIxqyK7EULU8V82SCWeTCEutjE+hKdqcWI2ph8rGxyAttyDNntFESZv7SFMSpPMU9YwL
kTXSQhwfUgYyW5v9cGNhKDvQOsr2MdHWggasxeBmbvB1NFV7R6RNQC1N/k2mS/s+wdWySxKyIDga
ku7g9su0ptM/3LlC7DCArWH3iFiaHIZsm9BGn0f7yb4f5qa5qsa5/pRry19bOKl5OIvw1oBosU9A
gNE5ihYLCTzareOk6ICLor2dgDreev34Y4Qocu1Zhb+oLKj5onRm6ujQ1jTt+m5wwuFsJ8bIeScg
o4ge+eJCDjlgGRoV9a+BFewkjo0LKqRrt8Ys/ZOgJ7rB31WwGvbjNyMtaUJA1N7ZoICYw3XTzhrm
2duZtvSfeydGCd7liKYNnzGwSOP6zUjc+tFiCLmLuuTBA8jMmNSer+eyCh4mvsOmTDVv7/s20n/Y
c3/RI5h1C88Xlx5/UVs6LbNIHS3MlG9M7SkbK/JSssF+fv9Kf2HEMIxadF9g50jXtLmjfzpWSxeN
BTnM/jFW2AdXnBiir01YIVpKvb5wXmYdVZ86zxh+IJMAtWw0TEbyPvYfADqUHJcnlbgffP3Fm3vh
ouUFw20uHIiZljD//Ew5YO3WaTr/CFOC/qtQw6eylblGz9qwYeMuKT7k/f3DOItpdwF4SdcDHnHh
B28NbQlkcuDUCu00KwaaABmLrmaGXhTlcJ+4WQw8ucWgQ30Qhd9zc85/8opXQOo5yS664J5xhGbR
eVQZB8AVq72JFU/ZRNYkcEEfiqj0rwp/9A9p2sQfYCn/cdN8eI7APjm0uual9ZiVwg562fDM9IM8
uyJDj0Re2L4jI2FtZvlH4Na/nlFPLRgGUBvwtBTf4s8fiegVyykzH9xnZnqfqGfHXaJYFBLwbB9R
VZa/9ccDwbUsH6wfTABhYWz+81oGkdPpYulZqCrqoTN0j3HAIJpoRQhqcV0FXUSP2fZ6NHk9y84q
iwMWqURLatcgtvWpF8KjVx3N/lOEDUP8V0oCH9D2XWUJ3iTbNC8+IHD0uRwhZZwwlzBrT2r7do6C
At2Ba39ADvjXvbB5Z7G8KD60ffFyCE4rVKwC1huRfI+qrpjGODMeug9ewn/8vr63BBbwqDsCpt2f
9zxscwerVBUD2DeTm2l53K/cumKgWs9xqLfvr0N/IQJIE+RqoBR9cCq2d/GtNNKK1O2EB/dBzq+W
qgpiqUi7J+4r6R9KzwzuEtNFB//+Zf9xMxXdWKk81/RAuVx8ySieMu1k8EQkOm4s57pYxnzzOP5X
EBy8bkW+FK8MPxr4lovlxSbPDZSHGSPddRQOe3ih9CuHbdjiNOgmw9+8/8Wk9fcrA4VALTstYxEg
F3/+fMyeDWVnC/AubmJ3kftFRCXm1Mm+IztNKEg63fjUpjkikWL+EtVEN0krT58ElAa2UbMnKCg3
2zrbv//R/vFgLXQEbjtjckrvi3tuGCU5i+bsHbFVeJtpiNz7vmqaXddm+e79S/0F+eAO/H6p5aP8
hmPoQjcvEzaOU2zZ9aEpg+zcSbYrtyIiitFtBFujiL7Wjv7oef7n/feFa0qTowJv+cX9l52TqNjk
0onBib7HeX47iqnY1G3fbdqeCUGFdvm6ixD1oEj0N44Oa5CsCXkiDR16MHL/9YX2xXLoh4AIlso3
L5EjwhM9b14en+yyDs+pQD9JeZjUI+bwrvqI8vXXredqLFLSM10I3bZz8UK7pd/mBW3ek1uyK5Z+
99IwsVmbLds4AMhPUgykudL3fPpvP/nCm4XNTGUggYHS4b34yVsOYw43/4SlMRg3Ixk/AXoUAI37
xo79M2LLES0OA/jnwXTpab9/+cuHe7m8T2gDvB7hAX28+NrY7vpqwNN46pM+uzGZ0kC9JuzYMyvv
g0uRAXHxjnMxlhLXZnP89aBd7Dq2MzHCtjt0ZcFERYRR0t4z3KzWtLXqh8oldKZBfwLFXutHO5jp
FvV+SVDJPLe3Y+oMm0yPAP5kbG2H1gvRcPfJeawV/eeuSq9YVWZyTuf8RekmPlmpn2zypEgPvk7D
K/znyIdK643FTO0qiyMUGKlppRvbwymUzxuew/apnKpfuqHm4GYzgvAloi2xW4ruzsPsT7u3OSkz
sBiCQkdEkxsCwpnBPdMATKC4VkodkYWXK9JFHLyWo/0tLmvmnIBD9o0ZYUl0HHNbqty9zhHordua
+JTRVAugIIunhwjtH9rhVO3jWZY7XJewh/M5a+5EjzoSPiQdK6yCR075XrmvSXPATJ/4q6gqaWaY
U3hd4Ai4jhoNQ7U2iYgVQ7HLojIhawludjVMkv9Z9ieOOD8LI3wDA94cvHJ4gwZeXBFpnZx0nYnr
2sQM5YuOAQsTZQSxEXLHJXCvazysDjzRK4lYl6GJbWyrkfFGGFTxtTEi34naDLqqQ7IlNH2980K3
3WM10YemKdEQLZJYhk0k3oZjuw5oxhx6PdOR6PGINXJubq1lTCNIdlujf7WYPGUU2AIT377thPMp
Hmd9Czqs2fhIVLYp+GBzY2etvnXqheAh+pEpoDN1WM9nBh17hMnkp3sd3sM01dVNYk/0AGNPHkQx
aqIKe9dCuhS3t57BchvOmUCHVU/DHlGRY24qDCOYTlx772UqQvWGcMwQ2EfXulcYDPAmfvXC2GGs
1na0mUhEDaS4kpVL9xHK+8qa6EqVBGQirPH8D7aOv0g6y8u1IArlQha1lbp8kyt75r2pCRC1oi8g
M/t7u3DqPR1s+9ZCi7oaJqxjHgETN+C40MjR9fv8nxcTizebRQyNIW/yBTcpLkfpVtp3j75LkB92
tuKL2YT50ckh3H6wmvxj4YKiiueHbGCTuuHi69YT+co+dfYxcgv0LhoT3mqQeL/J32N89d+/GJhJ
mwAOjltgqP5cpA3cQ3EkE0brjUKrUeUl41ky6Fw/iT8ol//5O6plVbYcB0D0ZYkXhJXd14bBEtzI
iRPlSEznaETbyp9J1AoysS08/Ah2WujDaGXdV92M3X8seXiWbAEnQwK/hxV4eaCtUwCBQk6gwmOr
OLvFKDaDHKObkA7ZB7zFX+iu389Kv67lcTWXnDLo5MvG/FvNY0xMBaxmSE+RrbuMt7AOHoG89tVm
IYnEN9bYtNc5Qal0NY301YsnEHpogOs3qt4hWoMHmhm3dPH8c0bu+dmGQZessmRqHjpYMZ9hptDh
geJiNLthLuNk3TcOre73n5C/6qfla9gk0AiLA61yrOW4+9vX8OjPSyYr9bHO6vQ89hUNiazNtxJw
2l44C/4hJveL4DN99Ow22TsWQxsGFoiCakQYZCeMt+9/pl/JN5e3VgI3p0/g+57rXtQWOA8BHo1V
QFsmq16MrEgWIFPtf060yVotnQ5TyZAG0FjsxhFi1QZeDiKlGWmn1FOXE+aaoQJKEnkuk1Y/6aGy
n3zJsG/gwD6sh8iYm03g6DZm2BdrYrGl0TjfjIFp28Yti2iLpuijMIh/vSL20mgBmS8gZ15mHTCr
m408IO9Mj73aJkFfbnLmGLccCunbqfbNr4zoWHv5tIGZoM7o8quPfu9lfbm8tzYhNJw5lziny88w
tFXYuFERQKRrCVnj4S5WRp/jiUTbvuboHQO2rO98p0JwIBU1zthEiAWbdhfr0vvgLbpspvx6+igb
YC8CIQTR9+fT1xepo2bfno5t2/mf0j70drJh6AypBdYLosEP8jj+Wn3Zakzga1SuFnkc6oLHF6uJ
tNnUDo+Gk+tDMRnMQXMPjEQ3zx+sReavzszlrXYdliIQy9SOlweBPpBmNwiDQ6+PZmMw23CT42Pf
pZmFRjXoOKQwI93IAO1/biC7mSIOCVaGmlkw7LtGxYZvznX2ZVcQDmSRXodEDPp0lNgnbCrFWvD/
o9Dvh1OE4xFlVp1sA9CiiBN691bHMtibtY/FLEBI29IR2yqdJ2+lMZGtOuOE9KsQX1GFL8SE7UXw
YRXcpGifUL+FkDIq2VCEEXc72cZwl5ejT2FitqcqRcyIgwErXRInV2nQkyY3oqm1p9x/s7qRxybD
IiOEPVGx2sl2LHV6YHCoDrMXfm0IwiX3V5RbQqPG/Qx4A8UfZtHElNUq8a0RIAYi8lar5koSnHgq
TSe+ijr8WVuU1NnObmW0TqLc2o5KvQKHbe40gtWNDvz0qjHwHKTugONckIVRGfG4LgEA3apAM6+P
KgwOWA/fzAg7BYgglF4TMnxSUHjI00nsJvKo7kfFHC9bxjGTgy7eUnhrctqLR4a74+fGQQlb9bN8
xK+DQgGrwtHhn6/CG1iEij5B19G6REm7blcR+qyqHvVDNus1VG2M2uhNV31OPTdKMmaZHgeoDCBN
eRCqb6eyA+6HJ8DGuBp139EDV7eI0utNrwOBbAdqWG00fQlawJ7g2XTSe6jaQa7qUAhCIfovGDvR
5OuxPONioMif2mnruEF16JiwHcqB2WIl8ua6aNAzQ4ANF9eKd07iVh5F7wT7oh4c4CQBJg2wPjTb
whrlElMW7IhI8yfVn0liyVZkaX2uvSHbFDBMDpjV2wN1aPdAyHz0E3ma+xJQGiSruLCsJxSa5kM/
6buh0cF9apjxFTN5vdPldDUuvi08zt/8RgUnMCxA0hLEF6QsyH2JQ7ZYudJhDhYxIqwmU2zyCGBP
oxtxnPBTIaZhmhTmRrUSgALW/dihRBtcTkRYbq6c0YpRkEw4SUgOrXZhZ+ltCHURiD9QQo0wcctm
NN4kw1CSfiMYYLtCIrr15dZ2RPU81bW6LuoYjF+i5KvMSurpLBbmlyh3oajPo7dBvNuegrgNrwHE
kSavu3GNrUou4oqT7Jpuw2Pv7z2wGQTmIaLIx8h65dSCUSKhXGIGcWPOuInZiTVfwUth8PXtNS5D
RKOybG5VPYrj4HTevtCFdyN42O8ipMbnLvWya559cZ6n0f0UpGN1CxWi2gRa2p8jq9UbGrPFEUJz
ddWVkgCL2py2OPdL0C6cFAGOPCcFKeYjKQvbGTXJG2KFc8Hk5BbOhXfVGsP3LnHxHlhVwyCP/9S3
Ktg+tZ9ji2HkBq+kQbqoCMrAU5NuYzl4N/lo6AWy5t5AHSp3Xm9JUIvC/xTGfXWbGDA7gCCEbHrz
E50y4xXTlkmRiJlFRVn2wOnO4+l3IzLWrfKqGAL7EHPAhdoU+Te92U3nuMvlV3cyy6+gLsqrmFwM
zpDocczIeM5L+0cTt88VauBbI8V+1nInuYeZ3BHQMpHgiPHPRWB+3eS22voix9r+flHzN7GcQot+
kFoK8WUX8v7c6rohaxxdmtHJcJw52JJ/oOCcYW8/JDpC/Nn7BY4MaA5UYFlbFZyd42p6gBpK6v3s
RZ6/yvPeOPqxYxKiahM3vpl6rBwfdDSXz3G5a/FJic6i+S2gMP/5OUXckj+S+4SyNua4k4zfQJAQ
HbywGdq6TRjlTR/NOP5VBgCa5lRkK/65hB+z+OigKT3/OPbzkKycUEvygU1COVd+bMxfIxQr6oPv
KZe9/uKLunQNpUcp5DGau6h8g3rO8OXL7qjjqDzHomQjsoGaUTbqnWH5KK6bzNraQxNgDKDbw+jd
Y3DnfNTDvGzhUXSTJfIrAxKerLj8IGVNb5lcLvw+QduQ71469XCkm4qcOh+TaRPkIcaPLmtcd8fs
xvko4uivu8/1lfTon0rQMPSLL35xr84rjWnnmNuAsqY2wFbudL47LOVhd861XTQf1GH/vCTlnucq
k9OTc3FJzy6NejRTHBxm2v/0TKt9BvIQPAD5C2+8CfX59v3X758X5JhD05CWOG2GP79jA9EKlrYz
H5mfTfuMiNSVE1kmwx311UCX8UEP+O9j1XJPkXsJ4fo2J/CL5nsb9ui2anKc58mYrBMikvwUIgdF
gxX3z7CVgnvPa7wTSbHuGXxkdQ+1zH3qxazvUo6V3/1Y9d/+H/fgt890UWwHogTCV0QCfk1PY61O
3ELdRWOogDfXbV6vWfD11/ev+Stu8Y+37OJGXPzSJVRUw6JDdtQzrI4b4l9Utu5kNj/zc+gI1RFM
zCNKtiQ6lQlpV7ROF1umGBLrO91fcGFJygejP9KQaAfSXDrrZjANtXEKWYAn6aHkHwyYJy4mqpDc
J0lgktoaLojokwinHuaDIx9N1CtAZF2n/RRPzWxvLMPxyzUvJjPlD770X0vLxZe+eNro4hLwjdDj
WLY2Xl9hVN21QMM9r/s4yPptaMARxAfWElCufaynTAm67ODIob1O6bG0q8JzcM9ymxT1eQcN8EoQ
oX7v8fS+SbKrjOvO8CSa0TpypjtDCOOuTrzhg1/vHysTpxcPxDWLMiOGi71ATk3guSXTwsqTV/hG
kKK5dbNLpq7bxN3UbdBjWpuAEOr3b+Dydlw8NBhw6UkwSBHMvi/6Vp3KiygZY66bVXQAezQKzxNl
4Ef9sV9HsL8uxFHcXvof4LwvNuUmzWE56t475jkAhrXfYnpKbTcluYnkoCYkJL6efDTxMVZGegzt
WpGSuPVBZgKpDb6FKcExbTr6H5yL/3HjfZOUKexTrFX+5ZjWz5vGCWhJHie7c2f2+TB4UwDAyauh
ffviiQJYTqCNIF05HgSl8wf3/x/Lpc8x2UTdxaxdXCYYonRe2gQVnms79vp8NfIcYjGi3L9r8JjQ
OTeiFvsAeDQTUq2FYrtUeqq2hZG7P0oCjppNoZLoK9l9brOFTwd7PAWqCOSr7WtnE5gmbhwkDH20
yqYhnNZD7EFlriNJ0po9Y9Kmz1N142fbqsLrCh8N0iAnqSB/57j9GcJIJNMjmWr53ku6hY7UWsre
BhCQamC/hqKv2qRw9JDv5rnzoxm09eTGkQvwNDcRjGSF0WP76XUr8fbNsCX7WLAb6BnwUYC76gR6
HuHukhtsXb9/g//14AG+QBiP6sZesuz+3I8sM2asklQOK19sPliGwtKUJc89leeLk5nFpmXqc6An
Fa5j32hWuu7eBmUtVXZrfYkkHXJi4PoPOm8Xtd8Sa0YpBBaY7A3qkctKJIMIFA7zoLDaq/a+rNHH
JUX5TaKs3MpZ9ycjMz5qiC9r4W+v4HJNz/RcR7ncCl7Ei50yLB1U2UM9HAaU/p99v10CvzykQXGd
im0cZtU59HGDlIaA+dqk6oNn/VfhffEBfCpdFBik5tAdutih6h6Uf6uHhGZIAOaAE6BxJfXUYRzu
EHfaqQN6FqvbbcYJxFvBfMnMR4f8y3ZtVk14bKaZcyQ+jr0J83ENhxqtZzs1KOfGpDDRfsY9FMUs
Lna2K1ElRj63NAMOBxSZoRGuJW9XIOx7xN3tXoMRDOvd+4/bRdtrucdETfEtTRRoVLoXOz+5AhlS
UI4aEAXMt2lM1ZM26vQpm3T7QW7Oxcrx61KEE9NNdiW/pnXRYcs7zJFhk8BaVVN0EFU6nHwvb7Yp
eudjh8n48P5Xu3yT/veCMMjY92n8W5d7hdsh9RwUeVr9OJlo40O9k6Hbb/sWR09sIi0epwJlOSq6
cmc4bnycsPX+MFsEy5aTu7eiRmyLzNP8YBP7x8tEDtP/fbCLBxs6rQ4MERanEnm5serbujtMlCmC
GOqaLLphZGYI4NMtP9i1L4tPzJsM5R3u//I4S9Nadpffevp5XhNtPMbZqQ2j/LqbQSsmWtU7OxzR
yIqEFlvdixsBVf8wiAUcQgVKzF02uuumC3kTCHL6r3eDz8RHMh08Zywxl0e80K1DiLgiRYBr6L1Z
2NN2IBH+AcxDdpz83r0BcvnRufKvtYWLevYy20PDZXM0+vNGlG6iUIv13cEfRXVfs7yfwzolmsMw
0tvEtP0NqQCUjf7cXNUKVNIHz+ZfLwPXRyjosKzScpb2RXmBUJbhKrkTB8/BoxMWZt5/RTCYTiBU
+u468T31hP8Em4nrmE9WnBN2UHVABMn5BMk2GFANozLbWW2D7iCPA3xEVacr/+79D/rXo+pJUraF
z+GTBwal4Z/3yfYVuGPLSU+ocMHvtIa9Qa1q7acEJWraLC7ell7P+xdd/ugf6+6fF72scew8A2ww
Bc6hEyNaFch5x9DNsCVPyHKyHkbu1LXWrnFmfATvX/qv9ZAXQyLe9MgkYlr56wX67QXptZogxEke
dB6MBxYxmvLc18cmNKIPlt5L4S8v43Ktpf3PnYVtdPEMaPq+M2E9yIH43bYia9+iyCm+RIU4s/Kr
VUbdvTIN24XDgxU5Ns2noSlcGr1gV/7712aXlRYnUjotv+Zu/8PZme1GirTd+oqQGAM4hZxtl2eX
7RPkKlcxzzNXvx/8S1uVpJWp/tRqqVvdqkggCCLed61n/XPZOHoNI8QscrDyzLvWQxn/YaAIMHxE
QvznoShy0edW1K84osXiF6JdTyh2YEocSGjBhISJXOuUR7p49YUP+OnkNRBbzeovsg4tumvHk5f2
chbjVkkOhdQ0Vz3/9hNRN7gJMcjPMjwulzCCfnv++k4GpdFso1oAlWAhGVjWE+wcvo3vdenBjlBK
TwoIXOzzzQFBCt5iSTXQEtTS7vyg85UcvTE2ExYxn86QCvmVi+Us6oGEzSYYFH22dG1UGPx0v+gu
CJyXbUoW9znybc5D4/Ql8Osc39AI+Bmnb4PdQiKUq74WxJ6SHAPSiTAxaXThn/aAiXRWUkwMSnc3
Glke3kme1F5YQE/WT34JJzNLFXzYT/XIno/nhiyM5OCbCfwUGfDI2DUtEG4FuhB2YwoI52/x6YjU
sYm8Q6c6J/su5XR2R2vUkLGy28YoYAMUxqOdgjQzBrulC1YMF67wZBFEjjsPxgmA2rBqzb/nn1dS
9eJxGjIo/Z6n0aIzK3XXYUzZ+IkgTSVGCj91frIvzDS/MPLyMZs4ElDiaxyzsYJxul+8N6zvPmra
wdqnahk98AZ5ICaiGupnEK8DtGtEe4DgXelaEbAhFlgwVPNS3N88Zf+Z0vOPmGOiKTJQgRQntoip
1Qq5VnNrH/yf0XdCExIgGUFf5Rm/zz/b78birGWid6CioSy3pjpO51TgP96X+TBdlXGph2vBfdnr
YTP5q/ODLTdhX1dm8AppXBr7QKEeP1lZ1xOtBVU/V1Vj8rgs5bkToJnYCIkd0iDJFWNCYPdQ9nfT
7IiyZqnaXBja4VLMrvi7vfCbFovW10/iPqvYCRA00po+/kllIMBvtqG9t8pWvHI4tW5TL4M9qfv1
LkmDct0ManFhnn1d6OIRz02P+VOgAf77Ulf+M8WtQAC4Hn1r36hxptNbaq2NgC3Cfmea7uswbf9A
oWtI9EnK8EqeQEyjvhi164iD1C3hIlq168shvPZLW74PscHQJsk1QTJxpLwbge9/BDHXDvNSkZ8C
crnSDVhHM9hmIdvk+2GMPW1fFUacrIae8sBPNmCwJFM/TCqXLmAxOXpV4Fsb/TF4l+uuu2GNBJ+v
yKVhY9NX+30ga9V7QSQwGQJ4V2nOsCCKmyKqSCkmlMj0NnpoljecKiDxU1e5jRLeLafwRiwTyHIL
UuADO5IPNcrAzi1Qut21sd88jJUJzEVgzkpRSxKKdV/ruLQOPeuAzr6rBtMXYa2FmDWU4Q9P8qrP
VpsysRJNpV7aIny3KiDSR5CHbmEO+17MEb9RWphlkr1XkAXs2D7TMJ/z2v1gwshcK95dZSvJTTWG
yqbzbGntTUp4oTugzvW95ZQB6WJjPVAwZ8vL6ogSlJ4dp94e0Xp7RQeBXn1VBMRUAaJxG9Oz1i0K
DqBkekxR1y81OXW1qa1nAq+Y7gqtzLG5B7BDdw3llM71kbe8GpTifZeKsPAcWQo6aDOj2Wx77qty
4TuyWNeZblibuItok9kBomJYvGomxl4dPz7oWK/7kLpc/CbHB8Q06E2Z2IwumOAA9fa7iknRujD4
Nwsdjw9ZNiojVvivZ/zPG0ckDnO+xxNqxaFJNIxBjdO1o3AYDj6VRenCcKfXivyfHS4OMqJ+KRsd
X2tWVamWqo29r3x1GNkqoPCIbasDulFmfelm3qgDPK5y8c49gxB9fqX9dnhqSMRV0a60lp4gqxmL
OoM6slerkP6+gp8sTAOfQk4vr5MECjHsqWRNMUe/MPLpevolvhcyakd2C0u5IajhANmjZe8bJZlA
QPgBpBrdyuvrvg4ERxcJsgrJXRoez/PX/O3I+FiUuXOnmksVqT1M9LJF5+0ryEZXzOt8W04FFMlK
a9fC6/T7Rrt4fFjsjb7mNB4ePtKyJgjUXlTllXKw2iytkY4ZBlixoDOte9xpkFYDKyWlJruwsZ+X
muNVAP2fSUdyLutwjJhvwj/TGIU/4WhsYvZlM1jv0WTJ6U6t4DBtzt/M09cFPxRNDi6KxrdmLeYv
Mh8NFz/SG/qgwzuhCcIhdhCNToM47vn8WCeyURYGhdFktrXE0dL+PL6ocaIeIAX5rLX30HS2w5j8
6IfiUEmo4YO6/R22CjQCjwf/bLcCzH8dN7/KLuhh9EQ9KWtgkvPfXR8YhNsE9vgHphmZ0Cid+gfJ
8O0HoP0loQhCgDeb7Hp6OH8F390tsl5l6m1otvXlvsZkdzoaeEVJVdS6X5EcKAFq9Kl/9dJAVBfm
+em7bSkq6yd6CeurGXJ8txIl7Kl66wgDEr/LD3la8030RC/toCdNv/EYtYGLvkvp+HYW7YXv0PJS
DWVODOZBodY2mSOLNh7po/mkg4mZWVjdbSci9SNOg3Tjm9n0+N/u6v8NRYeNAx6LydLGpJk+KoDC
aPZ5RmZUJCX5c98Y0h5v/Lg+P9SyYsoniYMrVkOMMygLLH2+7H/eK00bWMWZKXsgVtEmVutybRkR
lhNdL12cthau9KCjAgTbrlaUmmaYUa4ig5gWI5DM+xyQ9EZtreDCD1s+7Pl36dp8CFJoPaD/Pf5d
qWfZfgM4EUim7OmbpOnilnao0RBvwdUQ3tIWRUJrNCrLZxXamnFhf/zdD2BSm7qN8RMz1WLvQ4k0
nppGS/mQAYUhcgB2tBTp7YHAK1S7QapN17hAgh+tMqb/w8XT88QYzfaLetBi7KEoBRAgo92XUtxl
6DlDw96lgOffI/YKrEWWPNxHuap9BHyEt+enxPJzMt95Ftr5PMg/cv49vvOKallTlM/tdSE/laEO
6GNQAX1ijd+OQwaqqiPX6PyY8yz7d3X/GhP9LyOrzMRl3R4wKb/IH7AMTyURx0FT+x+IPMuthlnu
wslv+SWZx/r35i5mfFfZRQtyv9p3Zu+3Lplx5JpGRlYXF9ar5SeSKipHA94sXP7cSHtxI/M6r7TE
5CyTIsO9KqasK26lkoPNbghtL12jyST27fyN/G7WMmNwINC/4py1GJPTs+5Hfh8cYIvjMYy94YBb
rO/nymKx6ohNSx0AoUBq+vHC0N/dV1z8GFoohGl82o7njSXZtQJsOd1bSChHV1Ulg9gkS/YukQq+
nSw06LD10o5mqOOBhloZ6kEW6d62Rx8dmtFHD15LYIjTeYN1SST/3WVRlpgT6zFIUQM7Hi0IR6RW
RhMccp+XguwJQ+o2VU5b+0Ib+Nv3DnMudQLee7GstBUKcg60Tz7wFsDUbouvjEySUha3NUXjYG9i
u1NWcRFqxYUnp34zU9GHmLLNxFGp/C/2IRD6SHkE0LDrel9v5vC39EZUMRA+bxjSjBwvJX6QK+oW
VyFUGSKx6rEdHDOVY3Pt6b7du0M3bmqPWiHaWdN819os79F9A49xZrFz4pZZi9jHzlNZXKkQ8tEp
G1rVruO6NcQhn/CogsiJ2qec8IAnC7ucujn/bpzOG4HgiQYMle1ZeLmYN1ObjZMAvrqHJIM4QEoL
/IbwZGtrQ9SJdcmMe3pTDVZQPq0WO5b5M3Y8cfoyR4zvV8PeHg1z3diatKt6Nd0QhuevyPvuXv/z
5fEyWBS14DUItOfH41U5aiqfOOadYVg+rbsy2kUWmD6J6v8lf9fpS0HRjK0YiAIqOcyY47ES4cXG
OFKpLL2iJCYHTit2oJFSixa9DwP12LEgWFOCOQXypcLZSICEqxpl6fhTFe6DzhebzIaWdf4enPwu
bQaYQDOA4ELBYHkIM4w6qAjAy/Y4y/B9Iy+rkKh35Ritzw90MpfmgWZhFwwX2jlfb9Q/26bYSAod
3WK/p4kyPbHdLDYD0KU7qWnV/7rxZCgGsfk4CpoL+mIBUiAlmhZ9wH3WxmDp81JbZVOV/bLJOvlv
/XoO7UTfUROlEMxukOPz8WP1ZJ1cdLv2D+xJJgiioUTKFuloGcx4RxgdKobzt/FkzZsHxKduziJj
ldXneMA+JPabXB96jW0i+W5sA4FfwZKyYaBLktk47RD7tzin1WZ1fuST2taX80rF68Y2m22HvRg6
941GknzyxNMC/T8JsP1KK1rxFylDvVLz1kcqUERMa0JrCz3I8YYQ737+R8xjHG17cH/RZuU7ZqK2
ReR+fPkJnFUSMuLw4JHhuy0Ivd0TvxBsQNmzxsYNcipasc9NIl3qHn0dLZdD81ljYZqBCeay4J/Z
5cCCHCj7aphUvmtTTagUKPusJF6WLdo00/P6n4B3u4k43kh6k4i63wRB0MpwAK3eVc1RufHDyR53
fp809k5FOYDgcsxTutsyYLap7YwK0EHS3sGH7V4BfKqam6CZ2WkkN1z1llz+VORB92781OvrQ6jU
xjpT0hY67kgKgKWi3Xf9iChdl7SUIFrVYIh+xL3SPliSipMFR0qKFbpJrKfQNKfMVUrEvS4ZO+oh
NPL6dSpy9Smxp3w7yCQuHUaf5IBVKXWT/QP6atMdJrC5DaZUWm2O3qlxhCEANK1TEJMDupVY3mRT
ZsJ/JckHc0RqkyDm6loW2sxXvXrBVivVOwKChmFf4fRZja3oMtfUfEl2syrzH7AHkcel1unshtD1
7E+tVADh5EQdP/HNw7sMiw5suq13KOBGne89WWmATM0qbl44kuJPVEYAoFjmKzIfsiz8VHvaFytc
s90nUPuCymY83kio4SynRodQ7TSKnI+wRkfSWSpcRTANW73YRq1pk1wS9Lek6VaXqiffvlV0QxHf
8GIxqxb7z0pJrUGCanBokrxtn1FjlDfSpBL4kfcWQVWalZYIWss59UbtLfujyBRieyWFtLMLa8uy
2T6vZnzH//9vWXY4inGUWVIz/IRGpmO95zUvyCfZxDCc8eFWvxTWmXdrzAGiwDfe2nVmrarRNK4S
Q+sv7O6++TIZVERnoyd6HA5Rx6+6aIhCaNmvHpIq1p6KoqXy2oQaeQb/eUmhykw9BgsFfX1zMU6d
cHSD18gBFYkrgZ+EYv4dlBo0gB2E5W03ecZPP8pM3LKEQl/amn+zoHFm5guMA5+WwZKHlZOSy2Fa
9/YR0xEUuW25FQiSjZR00AR60TukJVbwhiQYo+cvHPXQ6WpqqLOZFTEDBfflpkQNSrPQk1Db4yLt
9L8+FDXQgiUXCzlP6H8ws/mJ4xeDCRF0RE/iYoMabcAYCr8u68qh3AVjb/wlGAqjX5RE9L8mL+Zt
9DSt2CfRIJHrJYc3oZkS4mU37GzXqj6at01jIIntpgHNjiRMqiaJCvrT9Xrf+lNGvfdHrsrud9gr
OuuDF0s/JSWj4USny7gBI2r+JgugTlwTxRqnC3Dgh7TVJdVJlLQa1gW3XCOurucsoNfSs10E8l0i
UyMix6vpycKJtZRs+U6voXZ68vTaTVoITJ+mfGKOh5TM0LjJb5UODohfsrwm2bhOaW5nr0OSCnVH
H6dJIZ/X3mfW2PoNCujhfqrF+KcY0vojjVtC7ALKLJ9qTYr2DpayDtZXNtNnYbeTQShSoH/aiJLm
uGE/n9Z9I8Du9nhZX6rUquj1kfrxE0OY0F1lsDUf+iUQAkeTOUsACfPAY9dSjOwrsHueUz51ZvuI
H7eQfxhWP2aIKOSGIJOiNN+yYRik11wjwpLI73zCeFiKivxZq1zP+roqhP4hzUsg/5mGzGpQzeZJ
KzB2uzivFA1ffpU+VqFM+mJLqQdVcTISkZTRS4ycNImTgT6gitUg1AlBdZoU/1ph5R0o6ZoIbnCp
EFYUWKy4OQXS+BWUukh1AysBoOyZVIw3RFvwGU8TcjI2bW8211S7yumqhlv3gZdGuUfLr/3stcm/
1Lj7OgIvvu5QxNiXsrehWL4sVirEopKPXev7sVOQ88S62UzbQrd6rL5UJfS1PE0TcYWF1dWkaFS/
h3YkOLY0pRnlH+hR7qRwjv11a04y7O8wg+yJkTG5H1PWnm2mVXGwN8CiPSZgrB9S2U/TX/SQpfFW
0ZMKLrPScdwTbKEkQjziXnWZZnl7sIkgeqtCoV8rtU1YWprD0O2g9SWUHIeidkpVCl/9IsFDen6B
ODmPIe+iyD5bsOkPoSJZrMBKlla8m9ZehHp9HTRZtguH5t6OOAXadR/t/4fhGIovIV8iyhXHwyWK
GuRhJlOtlnB9Suls6cgCyQl71hM1LOTt+fG+W/1mPZA8GxgoICyOmxbY2VrlTdxHQNdc8rQNt7Ub
nJNxbb/8D0PNPn30tghxltU6K8MTGBBGR/RXHz2y6VNcWykkVhWgxv99KDiHrM8qpX9juUMGpGqS
ClAmh1GKtR/oNU1WGtHe9T2aifNDWd8cRpggCM9n/Mx8bcdPrAHEWuUgmg+mpynxqgwNr9rFDah+
EBxNv+n1Mp72dVn2MCkzX33n+fJtYUGzmu0owjEj47huHxrPGiM3VwvPIhWQJFwYrkUH7jnwCpDD
Vl/9Jl6lewqRp/zycC/tSrPy/2oqzVOn1onhhLYjYCvavvHXZNlcVZLprVBjSoYbNmkioNiXHAN7
XNiHlPysn2SJVdeBRegu0hzxl+N5/KupIoJDfCudZKSNsTKTuM1tnJlq5YxTaz/qRNv6jlpEOpbf
XidAIi1FpNzlo2lF64IuS+Q0KEEkBxdA+SGzQoQuodXEg9Jszh6mMkQs7Y+y1juJURaWI0dm6q1x
rfbBOjWwjq7yyhvfgjAGVtwM0zDscD4rc15OWUiEbY1p60wCVIczlpnabXySpw+eokTGJoAlv++I
SxsgUickopVUEj+jvldlFx5F/2JMpfy3sGOr2PlyLgwKZKXxXkaeNhDTHWSxW2T4T7RyALdVBXNg
iOg0RFSW5QUP5+fO8uWbG3l8Bygq8TFR2PkcTx0MIsRmW7BjA+HHN5Fh0oJCL4VLxtDGC76Mb8Zi
f6NbTFEqaepSQlPIVFuiiIY6p4WcXIfefyCExD6YeehdUP8tN618G2m+6LNPEnUjEobjy+qjVEJn
qep7BQLY2zThY4Ap0GDyPn/7vro5/36vGAgnm2awIYfpqRiLxcvOlJxWVyb2Zkzcwrahg284+AC9
blVF5CZyrPP1l8bPC3B9Wqm6BJ8ldz0feOmJYHjBixbSKnBwrlJwTPnaE8HIPpjYkHiqLzQQTtRc
dBBQOEB7xcIt6Edqx7dlLEs/ttXY2xMiVDRbopcInY3UdAS1rFhR6ehoZtpryjpZt4UekXrkMwiy
ueTSwtBd+53204bqnTpdElJ9PH8zl3vwr3vJ7tei58DavBT8l7R5PdHpxl4Ir8YYRCBoFkk4m6te
2nSsFgS2Epupxtql5sPJ6Y8Vmg+CzPrJvOQ9WNwYr4uMmmwhsWdFbHApR0L7KGSJTSlJNoQiyToR
dqyJOP93JrnQ3TZKWc54YFVQPp2/DcvP/ddvoXvK3J0RtstyaKZ1aWrorUdkuNKYqzSxouu66Qtw
4lWRPDdNnd2dH/GrQn80i7l82i4yL8yMA17iP72xlu1osMUe/r06p8jonGw1ax8jIKhWspLmP0B8
SdkW/z9rJn90Wa6LgnTDDWWablhnhZ9yjChb1fzFi90pL1LTSe9YwIthQ9AqnhaNqHH5lxKaFOft
Io8ovMYeVHCK2QD9S2I/lRhnoJhRwT+kwSLd0eDaTSIbp4jsMrVVHs3B8sKdBnUhvIc+D2GoqtpR
XtGYk6SVr6SB5+perBjv9JPamMDzPPhdtaE8rOLMAH+uhEVd4o0fjdsQvlG40aXQKFaymo/t1h7Y
/K4Gxajzv+g0RmW8sFosJzil7VlExekSJwRu1EWNoVNA8WIhBPI/VhScyHIdVgQupbeTpvmv0VBJ
twi9bU4K+SUTx6lig0fMa/X17iOGXi5UejwG+jBWHHD7gkSRygynOxq1xL2VfPU9x86t4AaizbjL
vHb6Scum/jRAj8BFJhDmZyLFZL4kQ/bHDJvw2Qp98bMKmujBLGP1kcaZd8Xhb+LPsbu0fqJ7ctnm
enJOnt+MuRHC37PGZfmWkvkV95FGIKMUy96PoBmtQ60LSPp93WcEl5Hm7ZZdFX9WSYm5UlWCQnVU
Va2JY2pEIVbZqKk/Ihivn1EQCQqDykQ5wW+Jb6N/pcOHlz1Y9DhJyg/Rd9ZtZBmVRR1eqol95ngY
r/gK2KNjpUFvbSSZ6ucV1V7lB+V6QrpqKZhGCOC6B9U+Id3C1WOM+pgz46fIVFttx36AEDqUpB5w
oaag/yTPGyWH4PF8P6hBpx4mX2qieznXwGmAS6KWTH2mu8PnWq20yp60NQqyhpjBIlX/NPTzgCf6
dvmmKu2Y7SLTJtpBqznlOjSiPZI7VeqjfhRPG7nFI7EeIl0bt0zyYlwhA8jjm3hCN31bJiQITuQu
/9GKVLnJjNq0OXOW5u+8CmwNP2NT37T1BC1GQtBCKFrstXByyVXJXaqT7VM1NoQ56KNVchoCHbil
/DldzWITczUZ3Vjv9TaiVU4ITb7W+kG9laM+JT4+ikhn6HECgF5pA54oYuvxr6R5dr7Si4ZLkT1N
/eS3pFfxoCN1bU0rxRPWxX+bUdWndUbP/W4kGv7PACEA0igykMidRIRPnTAszsB1GcccCBM1/ZkH
XXWTSTrQXJHWauYUMPbStU5v6ybOYsKOc83Kk42PggUDL92LmOJvljxKStoTTUNzpXU0qw7AL+hZ
AcW8jkqYlFrfES+scEBbWV1nH2QSAMRsx65/C63AqRdxsn+9sHbzyV4u3ZQrZ+UXaugTyY2w6pFe
ZSTtkRMJfT8I2hGbIWwul6lOtm/z28cAQBgRQNtLG33STqJE0uvts0QCSkXvLPEB/PdZ+xZ46mAj
i0wIs1CnUGFto1BDcoJpdZYj4m7o17PD5c1ILAjWKdY/y8HR5lO3QOSYXVhnv/ulX2R79Jx0hcyF
4mnwmnbyW6igQTtImwSDxEojaGnTKpp2Yc/yzVC8bbN0krP5HI5wvKNKek0C35WocGY8TXrnBEU+
XM+bQakwGB/PP+vlOU+fJc3sClBnEL+At3kxmNTUIiO9fq/ynYZ7RSYynNNgnUc9mS5YHVYirMSF
csDyo/U1KH1JtKHYkuglHA+Ki4ScMU9i0e1IJJGDEphAoWV3Fe/vekQDvKY9PlATly65KpCxn0xu
VBnknsNVpS4Kb/B47G6MLFazydsjPgm9jZFhZb4CHWOEd6Ul6y8FBeM5/6lNWpc8LF0QAde02Vbx
0yxgKRkBl4Hj87CD0BbOwFpRxF4BSu1fRsOuPjuEmLjShTo9tRxMMdnWnf1XHqDYUP/XA4dqH/BA
s5Ctg4Je8EkXlQpRrgv7aNXnUi87PeZ/35X0pI3cfiSmaTXpk3cTdlJXr0Itnf6UeaBcG2qRE7nU
TWa/0icIa0Q3ViapQ10gR1dKrUY3QAiGj7SB+eeOyqBRwsoLcqoUkZEF10YBdFWL/gsstTETd00r
lNvSnEGHRgHboJCygJzTCoSbm+UjS3KKTOuNN6Ep6UzhyHfLIOqYNpYyvLELBEwZarIgyXMgzn3q
S+VRQF2bNeWxKObIdZH+8v3WS1bUrtUnQ4xg/tiQUcrN+4ll0JoGZUevon0LqU0zrBFV+TYSkR7t
JS016nUQtQXRNV5I3GwdjKbk+qnlEcrc6a9xEvUvwB8a69ojpyjdEFxCsl6XZdlLUvWWTkeRVGX2
jZ71wVIj3VtsURuHTtsQrrJOGe8TLlomlI/IjzVrvBLvUiBxiaOoEzWBLiHv9xmHONlnVUwEzUbm
g/smyHY9/1rOr93REkwjkjMLJ0DEpN+Ad722S5Ih72B9FVRf0zZM81Xmj9M1seNZAMPPErCZtXFA
F5ennU6mcgEe8vyvOFkc5l+hIiPVeGFmNu/xu2JVbQ/hoEkPoeo1n7VOVQOgSrvuCeLaTbxETmaP
5YXF4dtLn/mmM3ZYRcV9PCjNg0Yqa9rgFXuL+6BRhjvbl7pnL0rf2N68S7bMliwX9SoKRsU9f8Un
qwNXbHNsQbCP8ufE7ysyQNNBG+D+TqxpU9FN/NHNRlB4dqg3zo/1depaPmSb0Tg/0+1nx3V8pYlR
RbYvY7sKY4iRN5OZi5yoxiRJVyPLr7lLuBOPtJprzTUrMu9cf9BBj6R51enbGUT56FtDTWdUIuzZ
q339wi88OTayQnKAhQJGAR31zuIHap0xyZjT04Pam1G4KumyPE/cDgK+hUJXF7T2pSl3UmVhSHxY
ugx2AmTB8ukTuamQEIjh2gqH5KNiMb43fNiW52/9dxc2+89Q0UOdxfZ1fOepBxdKRYrSDlldvvIJ
ntx6ZivdI07vdq1Stpd81SdfvPmymM3qbB6i2bi4k6bWJ8DcJ0q31ZDfY3733DKq51jppP/gjGit
ENdzFmZ3/V93E4uR1eNLFfi41QRYyEG26JnH9ElciVj6+7oyve35u/rts4MWjlAbv4mxlFFQ/7aa
kCYdkn2NY9NYj9Vs1S/aC9WM78Zha4oDceYggQY5viRANnExTYO3i3ILOmScNrE7eSXnifPX881i
MAt/qfjRqaaTsBiH1k2BK9Ik6GZUrOus6SZM6LIBOdZLLjyl05VWQziJ8YG/vlwQx5c0AE0RapFG
B9JICLbVckEKew1XfrTL66iXp8+xitQL9/G0REWiEU4oijSkxs42xONRYVn6ED1t/yAXQ1m4IZiL
1Bkg7pMTGsrTg4SXQsVcAQLAkax8DMjpJlpoH0y0Sy9Uck9fSU4BpJTMakQg0MuqMRmiHVb/nKhs
mgTrqCMgwMKidOWRw+6iZ30+/2y/G476IygQlSIVC87xpbccxvKoTsODFBe0LWqNhEziZR0zhEGh
eGV6QU12+oCp5PIqAtOBbMSm+3i8lHjSCa8naSQ94kpFMgbsw2G2K0UptniYS8cyi0sVmu8Gnf3/
SCDYT7GOHw8qWbFXV6UdHnjKEgRNuV61EsGRGGDTwwRRfV2a09v5G3u60nGBmHrBJbHMsX4ej0mD
qikaubLh+wkR7LLSSt6roLX+aqIW3iakafCh9LH6YUR9Zlz4fJ+uDEeDf9kn/1EiTlKuJpVUcLCo
7Grfq6FyN597Lin1TicPwzBb2WTRCECefHyNbV1B/aB6uBNybGebruhVUj368DnAAquv8fkRV3H+
tn4zJPK4WdLKa8oZdHFsUara7DXRQ0Guyxsz78JNQd7xLgYVuan6S9rH05WPID5k3hyT2Jec+Pfy
dKwx2pCTCb43kpEfGMQsJmbQOIKTzMv5S/tmGWI0vhoyHRy+jUv9qF3aZWEi+d5PaQ/fkCaWgwDO
X9lVHhwAJCurNLY/NLIRtlo1pD9VDAMXbu83E4fqOCWguVmMYXK+/f9MHLVoFUBVNd/nTAnffcWA
9DlArrpURvjmjWRTy61F4Thf7eLtGINhgM9dabvJFulmsEvqUkCZkP/6D0EZ9Js6Gobthfv7zdOc
MTlzjWXe0i4hV5i/Q90r1ZSLS9utPgmVwyU6u7iPyRidulm9brpD/TCim4klQgyG695LckpeqTkS
CRtQrLLtJrvwtn73u4jfonnEkgiGazGn054TXiHMdkfiti0cKzDNjKVRbRpHgiBySYNOJYin+O+G
m17VzMpgLaTWNAMWjp+y32UBMUxGdOB4W//SCsv6IY99hafH4KSNpndvIPR05FJTtlqO7ImNWQsO
1SK/M4pfptIksIx2JmpZDRo8QVLDOK/mek1zLSDCK6N07ai5aq2nKp8c8qzvu6jpncKuik3JUZtI
YwKIzeRNzvW/BM5WnMVp+JJ8Y9G2qKxruYtyl6+uvZa1cO+b4q9EKsFbl5iv0hDdA/WiEBjIn7GY
+nUCr88xpnbaF1o+rYhQWKki/8M1xpRR8r+J0jyqk/KSZEZGiXG6q3VfQU1Z94/0Un5jkx1WcFkO
aPP5saizMHT8UbqqcYjv+E066RaBzDh7wemvE8bs8l5QAsaq41ij9lGH5Md6hdJtU28K2bAgTKYV
0SHqgh+Kyu8jQky0ImD89zCo7X0Rpj/ULo1gWgePBJpHTmj6IyHNBtRtO4kPkRd/IqPSCKyINlT1
vEcvpEcYms2nmSc9uEvuSyEBpgKM94ryj/hjmHS1RA0iEkqwCsIA9rMZ99dD4//tWeO2Qd6hXtbt
V5MqDpWNSiEOtkzA6tuBeKfkQfi5lJDoMSZ4NOT6QQ4i25l8vV7VKtS62tTbK7si6B1K4zbLaKxK
8CdnLBMMwCm7mTLvT56kN/g/XqIsudeMsHY4SD7rRvGrHYCXDFbxLCvSsEYcBc4aW4A7TbntaHF2
o8C2QCds1f1Knij4er5/3am5tDJN0r/rLM3WWPIkd2xMawWB7zOYEkrjlgbt3RxRC6k1OIa+C7eE
hD6XPsgkA0eEk8vRRyt1ZGuNaG08SsyDhgm1ie0nI/YVWLLpPTte7xqpW+b0Qw9fytJ6/3XI29Rt
6BK6NKnLlR2Nv6Y0kdbtqHiu0qu3RFP8zO3MdxrhVfso9HQnjFBtxbJeriVNG0EK1PFL3g8/5ThW
U6esA+CBMWzuaJYBZokO4cNHPx4WzU3dT4pb0bWj+E2atTammjuMoIIEnSInDYJrW6u8te0xpe2+
fxMxEmf83z+NEms1kAIyimv7E2Jtemcn2qNSKO/yCIRU8kWwNgrjjRzVZ0PxUS8SKb31J/0Gwa/E
ucRqiL03gMh68l3amKWLlHNA9tU9Kwq6XMUMP3N/+pPXibKWo6h6bIM5dn6aKlceS5IbTOklHCZC
B+L0mczfR12g77JC+UfZZclq4hf5nX7oBF0DvIsbYRFaknjFUxoVv9Ii+js2krfFqLIuRyFvkiJ7
LAv1Crqr7jYN34I8Vou9aqeAXhu2qW5iDVcpqpAboheqj0Bv1QNs5HatNfwfnCwKhxhHyKRxOLiN
F75Itv9uhvILDPHHRlDe9ZJORpwzFVu8vaojFaDLQP4Nbu5LN0NBW4qD/VPXmsFV0JWvk20kt6Vi
UgKDCjdawTaIoqe2wRw45so1G/YHv5NulXnfrFXStqRdRukwe0PRSNa1acbvnDlDYpmJx86g+x+g
tcsrTQwBHtpp3PTm+Fnm2Z3amQ9NYJMCZKhkdRDKlmjEIhGPfShaZMJe1X90gosJklfUiKaTBM0T
GY4PZa8pKzmnQRbE7UsykBTEZ0RVt9U4K3BSZPU+f+xkys+WVL1qfR5sa1U8E6keHIx5bfHMUlpp
dkCgkEbvVg3hI2SFoI5Z1m6EZM9pCzV0kCzRwkeG7hRVmO9Kr77Pav01T4dyjeD/zTT6G3gTt2Hv
X2HH75yBiKxVM79bhDBEB1w3JYXuuN2Uvv0nVQqSD+MQ7Wp1yzN//3+Unceu3UbXbZ+IAHPoMu10
sk6SOoRiMRZzfPo76L9xrW1BBx/csiCbm6m4aq05x0yqjAwv4wF116VAlxlOyIDCVXq3LcEhhyZ1
BqbN7Tul9eR7tvLFsfLyKbPmFzLZiDm3puliMrbz89EFhIf+yndb8TLjHAugmt7xpPGSu/qZvV3j
S9hK/kQVGyDOPrD0tHEPdrpdPV6btTpVinnWOimjii+U38FqDMlESA7MJL65DlamhMDpaG7F16qx
ywvZS3VQtOr90ijFq+zqPCKb+zCNnfZptrubzqqOy8h70hTJy2Ca6wHsw+0s1/w56W3rLGptUrC5
mmmkJuVniy9E0NrTZ42ZELVHchIe/Zi2KpobGxi27zmZSUCDoFOut6I8WBavJaF3rzBFP9faxsDf
EC+2Poz35aCaNJWdQzenP3INtqS2OZ/JU0MSQ26IgW15mYTwCyebTx4p5beDnr9YeTMiFl2MUBR5
dvKsJLlth+6bNNrslEiPn6CuT0jq1zuRs45nGzBJXS3jxsorf26yZ2PNO+bDNLAIVPKtLrmd6/ZG
XZKHtCzyk82v9bW2u1kIxIpwiBmhPrXyqTRn8TBMLQjeJn/2Jqf1LVtxo7/Xg9c16F4F0Z/D4Q55
b9dn/F4FJa3QlnpQxDm1czfix81BmfcGHFsLPKtT5wHd5o/E8Ndd3f87KFKtPb6K1LWrWm8V2BAB
Z4APW9mNR4nVWxecTOazMVQWHY+t34xHRl+IoItBSz73mJA/jPTaD3Jd/9HMZtjFz0Ezf/UjdCJA
vGRWC+g5DR1s/p6sz7rKqMdfZOI54YI65J0fhENgdDiTJ7shX+LFA2UiPrgL18XvfkFQWO6mox1Z
d83JK6qOqLhainMrHSdm4p3xhq52cxZllYd/v+N/OpbNbhXoPrjN//TxlQqpTg5M6SSGsUOd0avO
nWv3w0rnIVc/wij84flC50Jw/B7vpNPs+P35EuWSa2aXEGFgG0rcrKly4DVRHhsw1iHxBrhvuuQj
QsEfTpGD0k1nO4/s93ov4aTUnTiVvGO/bOttIWyTvavrEOJYfv37xfzT6YGGYGzJCTIuuNr8Dxyg
N2EGnYuy7k9To4OeXiaUH3bnARdxi8NS9s7h7wf9w+ntO+S9VwUBwbjeuRidSRRo2SwnITM7JJqu
JXTMfdtwzX3gzfnDkXa3EsYUTo+e5NVOGNIKUeemm52QQOinwc2bBwR8+RGjQ/72P58UbBl4b2y6
UW9ew6xmje4jnSR8JHM+fu+WdkDcUpvKC2Kl9qNZxvUOn/eN+Tb8CgY8TDKcqwZcDWMzGcqxpGSa
G9uf00z/MbD3+vT3c7ru0/xzGHaWuyqKRsI1f0iddSDuWTqcIKl9znSyg/B+E52pNeaTozrbB23F
P90t/D2sI7YOEOb6rMCgw+juhHLUhnm2SLBNrM+Z1IVJ2imH/KBL8qej7YxNOkKIe/8zO0+XyaCO
tPNzV9nGxU0bGSiuPXzrKvFR0MEfdaX4l2B17enCBJP8vooY7lhOxaIXtPKIo6KyzUE5LZo99qHa
mSRzkTjm3ZtZs9Ch1i3l2Rlbdi7Jqpv3c1rgvcc6mxNxa+rDB6/IfwZ3+00GPIBX1d35xddIEmtO
MuIfLO9Ul79gZvcHr5iX85ZrK7Wj9SrKknAz5knBDEr2VfOKNRgV2OVyQpw7zq641aqPOlh/ujf/
/zdxe36/XjNVlKZMdom01cjvK7MVWaR6HTK8Yaytp78/5Vdf831WCSly1/yCKNnd2L8fzNzyQWtm
Kzv3oAaPZm0fErmEW2tGS1fXB3ftrFszwXLTEir+wUN49SJzbJ4/e29KcoWpGa5e5HKyK6OXmzxv
u8EtUifXpWs0FO30v7Wn9sYnwwiOw4kSNXE9IkA8MpJcnxXndl7yCyT+1QqarM6/89nWyw8+0f8k
zv6rNtmPxieaBR7Kje4wgv79kmaGJlGc2gw+UclmwYgDg9Oq9aEEW1ajF9bX1B1isgASkEMd06DA
BTtwa1aN5d25mPR+UGRPj0bS5RtcYWt5zRFFJ3HFFtsJks61LszL3CFw0uxL36WOGaZQcxrfI0rN
ZTPuzq2fjUN6AgtvPaWlBlLIUk2C2RZ8f3zlMmOH+YJPMxEDeuKb4nW4ellPu9tJ2YaErXqanbAf
Z+JcFNaUfZGyZMQx11V6JAJAvbPNzoCZIyjR4sTTFOR1plLF1aQjDxHrjnm29EU7T2KuPzOFJT8w
IXSxJCTQNe6xKCdJkBQiPSTC0npf35wC8hk2rDcAhulj5RnbENKIgQkOJXKL//7UX63t/9wiZBD4
8xnS7Vbx329RTbmaKrXSnajYixhCoxEJh1C/LjGAeagUcH8/3j8G4atngsXFoEO6+xt43X4/YKUA
VuILyR1RFo20wsnwgi5LliGqB61OQgoqzaCxkzRY89xS/cocaX2utErr/GRLUv2kZKJ+xJrifq8L
LUcbtMrxO7S04aknWg3PJflLj4paM/xS+gfNMreDzQ1f7XWmseKM+s3Qem+uo0y/MlNbZr93EtR2
mCFq/Mt55lzkhDD3rnC0Rj0mpS3nU40/wsFvgrv1RKxW2VySEYsiK7HVZdG6YnQJh6R1iqjre3vb
N96JvDiYm8ybBp9e7xMqQ2ey6Z1Mf4Esai+nv1/Y/y5fzI4Rw8Na4B/YOb9fV0yHRJmVzPh6fD2f
VDdLHvAmNfermnL0NHVI/Ko8/ZRsnS0Cp50a+b/Vc5TgzBjwJPMY4SX5zwLK5lIBGqmaMSLOOhpL
sYQax46L3vxoZbn6MPDUAlzCmaK5KBBsPqm/n6yi4NlvqGaPyMdJgkzIaNzQKL/MMv+I2nPVX98P
tRf+ZFzs2j7ruvJPNq5k1g/DaW1t79OkpmTPoI1qfPqJ2xN+F6RgmqLIgJxX+cE9ZUq837bfX5ff
Dn89zvbkqM60rOwjO1m0WoiLfT0rjzhjw9GtL7rV32HAILUzAWlrL9ZFEGhTOWNIAmFEUMKp79dY
VbCreZ9LtNxqLS0igLOzkczT3dLQLzRsCVLAehHi1dSKd5J8iCpJjyZDk8l2cJip9TsBBaSWjGTL
jliymKJ0Sq2e8kp9YlG8A14fDf0PdDsno9cee0MSO1ndLEUZ1EYXoQH/bnXqF0TA8PukSpNMjtQy
3fbJVKsmRDVjRVhyL81uF5vm/NtIGGq0qN0zfhJSO61HzcgOOEl+IRwn1EKO+g4NLgkQWm/SwkPM
IB+ZFeES1obbdTTDxd7OS1XdWJmMsOack0a9AeP+vg3OYyms2NQ7QgDcCiU74Y9WUSy+1FsqzIR+
urM18iKs3bRWFk+KKojHZH9PUA0y3PoTfe7H1Si+9HSchro+oSiKDLBYQ76G0nrHIXxMs65lUtIg
4TDfxLLcIhl8zJIRK8HeVkojyBi0Nwft1el7LLvJfIdCOZi6/AWjx2dj66JCn8LBq47ketL4ctSB
jrQZMWo8YVAP8zU1jlZqvoHIKQKrBmdh6lvEdqoOsi49e70Sz4Z6NxZFy+hrao59Oj2xcrXBWjpP
k1pbQSfzKZbSc+9S1aE7mT1q2PYPrky3oDS9kHgG6gScu/60bnHpJsOhduCGu8782i/pO1Dei4r1
zweQR093smt/kK3lb7U5PxTd8AWX8rtZLw9lqX1CNnMnaySq625aLAvm17mW3VHoR8mc6lHXpsca
4X++KRi8SxToUvJAN+Ksy1T4qrT7uEmYSRl6SVenhjyru5mvNdWvDZl61Lv6q1Po76pi32RlfcSR
3gSFpf7aJugP+vw5ceuXIe94D9THjfQvzRPMHqaz23lnm98elG3Z+ppKkmzqNVyzJJLFamOn3mJ7
7V5KQzwtdPgJHcYkJzKKXb7+sDvlRsQglEx/HZY7o2B0IAfeUm0pNZzj3Zs1E+m+1AdcydMTFlMR
10Rdxt5afZ+9WecoZkbhoO4PGClbs5sfulbVA6YOd11fPNClPLNml8+Vu30VDiiXIW+rwAJbEKpC
jzxjWQI6yrTCB4FRM2F8sEklIJIGFR0zlWXIIe7teZteij216R7TLfWiytFa/pNBCTdsSfxo7miV
FoE6ju2NYU24VrekClNvUBGsdPadtukOk+xND4kMCMVaVPGqqtvRaoY8rE0z8UUtUtKV6fUikS7j
TFeao6d22FE7LAuds35T64lW3MjDD+zgQauy99rU7ikCzxYKZUQfKZIO/oAQrLzcXjND0HDOSfVS
nVcr39p4Ldfeb1r6+1JxHjVzXfxZJEO0LG7xU3XFi2W1Wbi4axPko/hkKgC7Z/uU84vNdvlVZumj
azehDiIM+qXxvdH1k9laaLpowkSg9L6LvBxOqWx0yA94OKDbuLSns2ez1MywBSl+KBr1YcyT5ujM
yDY10Dd3uPByJihVPNbaY1XnJ77Tv1q9viNiPQdTXP3oNoPM5PRxq8cbUWiXRNh2MGcWmBi+HmG+
TZeVopA5XFQbpQygAyn+WmRBUuU3sK5ut0rkARSEEZ+NcUeEi+qTJWX60+B6/qxy5SAcHlmDv8um
EFEy5m+95bzXTf+Y9MYznlL15EoRTNAghFufBbHI1JWK4ut8CVIN3EHT9TYZ0+7GJk9tfWohngu+
HWbpjJFV1O6tbTVHQOABs8Qo7+kX7QGHmjfHQ+pcsBJ/L4c1JH7zZLTEYI2d+WNwpsOszod5BS7u
FIke4gpJ96w/cHBK/a1Pcj4ayQEQ0qmnM+P3XRHUg8gfkQ4EpADeypW6KQGS0bUPrmy/5bp7hDb0
QImVQjgYv5r2Gk/OpoR1Mn3Do/hMBtenLtnaMxorgsMh8YeG0j8vbicOhcu0wIBgspqO5FKnl6ZQ
HsskO1n29kWbVRebHIvasCWXbRFfnbY5y1z0Z+mYb3KfLq+ZJKPXS2RcJnAUNMnQQaqpfjQb62HX
NOdtcZMJ761ynSBlIcWpdVp4OHwael+NSafXrrUPgAcjo6s/MfY88jk4drb+QE/szVKUB3NY73gp
371e/zw52jPzy9zXXecG7sWt2OTTUGuNT/cT10Z2mRv9Qe2nt3Hso0HpCY5vhprFjTljsxh4wW0z
rCc91vX5sKPsmHLWdqSzy48XRz5lVR8jhPmRmokRWpY46iYOoHpen5beW+Jxmg9u0V5sd7gQ1eoG
42wCje20b9uqvo6mfsd2uvXVld1y7trvamE+KzV+yAnyE4goZ/YFlijfBLLlN4uaoIFBF+OhuQyY
cuE4H7L03ZKz4StQOQJjWlPyx8El1RWsJi9Fy8ZEYsSlZIi7HFyJjjt/NwMbDqx34oOtEBicOOCT
FHHRLlNc4Zb5rFe16RM4lZzThVws+KMxgQCar1rbBHFZe9actDngypz9bu5y35WGG5sMVHw5yTxY
dPdHKRF7KmxgfWNKY9Vq+nCzsyO4F8u3+mYhFLsffCdpVslkRIEYo4NE9wgACMzBfdCg68Z21byi
2ROMkc1nve5f9U6Asi+7wW89Hhajq94yZ7nX++YR9+AU8jje531BaLxBrHli9LqvZZuFVcvBBd0K
8usV0uhSNzdD2xy0267kX1uRXgZVuSFh421KSCFIde2mnkcsPSWZknLm79nFqXDMu7a1HjQ9fyd4
4xaXzGVS0vteDHdCbe4UodzbTfPAd2z0e01/HkW/hikJa71pfrNXms9dd7CZ2PplRlAA3oHx0o/y
3pQi1tM59yerTA/lWseAXQ4Y39qwK/tXu0p+UN1oEdPpr61RP+GBuIFC8DYyhZ3m5h5K02c70en0
aD+7JjkXWfkTvVtEXnjvl4Ro2FV1aISI7dLFfGb1sAdH5ipd95n16Kexy5sNb30tEV0GrjZOwSCH
M6IIm7we7XXjR8l0wb89VDujiL9ENyFl8Z6/CLP9tkLgRXXixkWaH0Sx/BwJWg90LV9iYwNwqoGz
cllQCtd9wsN1SbTpp/TkHBVzqt7p9kyXzsTg5Y48BGpaRWO63IqRsNl2JRczqTQ8J2bcppgsDLyY
KEFsPkaeHjQ2QXEUy9PMlwzjqK/I2mE3Y1TRqo885ETpnlRpfV297AdoiqdBom0yyBUJSbx4mUbP
wuVB1eoCAvH7lTYpG7EbQ1NYygmfCPvJtt7aeitCSsrPCTEUvmY0N3PaI+swn0g8vWuVbl80HKxp
gNjYA6lHUc6nZmvBRFT5FFawLStjPdNcSUjicU4a9nO4NNhaZwNwBeiFOc2P6raccm/m0W3XIRgU
r42dNZkjliJ5EDuNylKS70y9uUjJ6garLF7V0nywq/TEQh63Wn/XL9qvbN2IXpxxsdgsAbepo/1o
18w7NoQq+JW+GkxgDDcEmyb90tFOW4EjZhY0iw1rLH29T+YQsV3MnZh8uy1fLdJc0WFMzF6b3vOH
wUB4Y6J1KgzlrrOzL7Xlvg3C+kTqLUxUazw4rc6smoVzSDrt1GL5TJapu4MuWodut1EXePVtm/KX
ALPtVdEzW08DI1TKGqoMTxaVjj909VutMQpMJnuMacNUAR+y6d5mOExiQakdBhIamRb2sbE3HEm8
uN9smYcUpNqtDvraH4zuzXBqMomkd+Dq9f4wKwCMao8iPR3fJ8QEUV0yo83s+UXSp6LO2kSwUvz0
hfrLlspjt3pA9iZ0AqkxHIsFzUwNG8SvxXAEXPdil9PPdjRtprauGldJqvlmZd+2Vb74NpvaDtZb
4OBA8pUxB0zPE22Y2aMYMZOXFn42FV1UVKtSO/UAeLjdbAXqbE7fM7Scna+YvXtn2FC0+zV3InyH
bMwWrI9YbdzkrWxtJK2YN4OsT8WeISaOqI6LczKY7RejmVX9RuHr4wXIm1G7LLYe4ms1/FzoP7fC
+ZGZVhFnhNschgSIDMw+5U0ojY5ba1Qfd6r8O4zS+VDmhX4o02KLcnd/jgcoEih4l2jM1+mSeJVA
6Ab+6HaZl4wNleaC+ZvZXtx3ngXI1gHT67vj4obpMM4Yd/S2DfKWnvi2KIbl51k53AK6co9qM02P
k90b9f1iLxTkpa5PDxrCpnsGpOKAMvOnxf+DtOthe6mkk93bypR+siwYYYJd+BcjV9gLJgnfqpKN
d1AmbRGYTZEfDGnPRx3+QlwrSfaQjWn9umSWPKwAWg91syGCIf36qcuEExtydUM4LyR0uokaGJVm
nzumDCFaAy8GxNVHhTk8W6soqOOTJpp09NzA59JfBm3aO7sap2dNiqFABLMURzT1/f3qrXPUyc67
qNmCyhKY4nILRgh4TU6hOA3eO+CxPOqbYjk3aq1HVLXeXZJZHlqFOnm2+qSJjdQmAmncFBnp6dAd
dfgvka4KlOsMYI9rpWhBT9bIia8oeXKOsKI1ta2oG0YNDs86RmPPmkkwNg3z1ftKAlN2claPnGoi
MdmPFpO/6Rjc5pb9IBthO5DulJ/71LXY523G09a3oCX7ukT6M7SxlVUT771hh71J8G05eu5Bbczs
wBJuvGJawBlLJf1AVMV6IucDVusip1NJMyw0WezOWqs3YVeDMGK/Vr+lm25S69jroyuV+jEtMn7M
ZtOB0FFHnBRd1x4cBzWL3U7DZcxcIx5qNbsZF2GevLnp91O1Hzatc4nBUZstIDtsDbdhNDvMciX7
nXxsP0PBM2PCD/PbzJ3KQ9KaCI7xe4IBARsT1e6SRoUxFUGPODQkjwirXY2J8LxIihdJT+azRzgF
VOrKPJFBqcROr/SvM3CzL9nQbvBM0K1FWMiqGDDnehlbLPwpQmoy4UJrgaE5ZBsFU5s8spwBrDHD
TdluNmX9lA/VafZc1vECHmU6f3P19qUu7LdmB2N05R1HfrPn7VdrjY/9qm2oZdxXZWt/lYp7QTDi
Qm5mJ9JX0xvRyS+LtNCRVPOT5piv0vUGmvaIEmc7rmflkY1Fx5dxPmQyPekddL2eFypUXfnLnlh/
MyO2kvwnI4nnGmrdludIgpoHYWe3BlkcHW77ucQe33uhQ1R1DA5N9QnjlFhhGyOaiGnQN4VReMVA
Q38o+iq2aT77ArlbksNNKAwZO5SiwYRMrKySUJ2nMqwa7Ya9zP0k5OdSS+/IIttd6PcZr5Y6oDMb
+d/7YkpZgnhaFSC8ertcls08Ovl60GmLB+3m6CEYnBdYm63f1dopSezzalfP9lBHImOHP4EnHevk
YnY6KIQtOyL3+umobEWAbPgzP7zddER0m/W1c+XdunnhlikuQisJuGZeiONmAkKdWdTTRLNpSL8y
y54a+jndEuT0kkN99F69Qr0VHR3BxITThCCyrJwFJfX8ZC7Qs7ZeD1SjOrZZ/7MWI3x//aabLS2i
WqRdM88YhJ3nqUpfHQOiAYA/RLoL2hnnVtXnG8iCUdb3X7VJg5CeUfrLlecVzfBPd5svRj2HmcZm
AoVPRc9BQVVfaE91U8coW16wMPzwKoPk4eW2G9kMbOYDMVyT70zINen1b750S5cr4+w7mOy7XQ/1
Ra1bhMymfGYuSlZrPnanxmyk37GFDKTpFMe6c79kxIVxjYnQ6LdwGVs2t9B2LLpSTf1QL17mO+ug
B7idb/Glj36ODglg5bkzzLMyWUe+wW8VXPSAEaw/ChEWnY71mr2FKZL0rCdlxreEZmRSVYHwnCkq
popMCA324xICBbs1hvasiwbUv4KbN9EuDW8GxfrsLwu7gmXz3uFARlKdY9fI3rpZfRZd+tlZ4XpU
W3WYd6cxM2eQNcVBMizwu6augzGVKNW8/nGo9NAxBrZ0bGiHTN4oi03ufFmz60SoOlqPG1XBWLfR
yAekrwiQM0WGnjWrgnUzWHT06Z3e1z1g+agaNpTLe4C77Xx3reJT4vXPjmIf696N7Fl7053xh7qo
51FBkj/Lu00jX7IVT+5SxpNkpUzx8fJ750+Yan7m5YoQMFUuDqOZsJg0Gfe2SWdZhZJjG1+EWB8U
sV3U3LypMz2axvIBRzSkFvVFYSnJS+1xSZZgnd1bK62/tmp+gFS7RoO1aixZM2MkszJCBC/ZjlR7
27slq9cdyfszgfspsPaa713hxkam36+J801LuqjLGIp72nbrUuEfgC55YQOKmBRH776p5BfDFTzj
S7UFbt49rN62+YsztTRwipthZ2BXXcekanun53Y7NMrI4t5Od8IrH0GeyGjqwAXb6vzDVCC+Y+58
0LOiC2Fqp8d+ZmNGC/cMmypq6vUbQ6V39DRjaI7Muaq86AMhyYRA6WfftVKUx2IV9/Xsvbme8pWy
NVoq5a1zlbcS6x8YCCA7GQX7QDsRh9MtknjbbzXrp2fgQmw0U4Z22X1pUkxIRk7aUCe9S8qzGNDr
M+kKQ3IuFNwOwhhtSlJN8gT3yCzdjqtXGHEtkJ5PdvukmpxoyWJrMEZLMUko6q+ChjEeBOeG6Ldf
coZiOvUvqqrGjQdiy5svqZqyrx++KgPrZFo/ANbqfCxLqJ5NLaLvf58p6Ro1W3aTOSn+h9EBSpXE
E4Pb0tR+6RWQA3fdzk2Z3esyOdpJ8j1pij6EAvCQudktJM2z1Sax2+2pP2yrKmzMFKdfPbHhAaDy
Ljxf2XABTHS61419+PJWDNWFmAqW5DrSa/ciWwCnAPfuNUK1YbbC4kL279i8YWaoN/pRHZNjl3kR
3kn+snHRE7Yhcz1EJB8/pfs3S9C3MRVUWNap2tIzyvnYMoaI0d8PK+1rv5UrDfzqMA4yXOhyj93d
IMaHvNJudDH9JBPxZ6rCxtf2nC5NxI06HqUhcHHAsB1Zqr8oVha5svyeWvN82HTrPOqgt8VmPanM
LXqyuX0GFscBHG2NcpAusf1MmANbw2S70db8dl2Ug8Nv7pyeRd3K3jEa7LHqTEREOv3q3ebQG8UF
5neUsxkZ6uKSmc3o2+Osh9VW0hDvYUqa1a1SIz01m/qmwI2g7eRFQiv7mPgBcSzxBbBhGlGkLe6N
XULB0twmKrbiPh3q40Y0AZdaf0sMXjmV6qQB01aO7Sec3bfamrzSco/ZrX4TeXdGKO+x7pY/zT67
K9hM8Z0O6cJEnoLse1RZFrd9/CtC2F80oJPXBHOAI0zGU6avVcu3Sd99Eo1CrYGZpDQOAIIQ6yT3
qtPdeJa8tRdbe0KC7Eu4FX3/Nm8tuct7no5KJvgntVNe1IJoFrGeV72ITPZLW83QKm2KaKqdNxLS
d6Bkft+XKc8MswAMo14xHXNqP68do61J/UXk52Ee30dklSz1T01iRiDL/WVqT5rjMJJWzXez5b+W
lQg78ZKwaKl2+9yv6hOhlaiOU3FQ9z3gpMSbvh4xgpxkvjzxtX1KyvWz5SUnuojxtLDhz3Lkzc1h
SW1CuJgTOtpBQ265FOwIp/KDDLg/zlpJHTJBzO2plFda1lqa64yni5gSVcr1uEhzW46eTR3tYygr
Tl05LeTWjnCmgzqVZRv9fYb+37Ey4+RdcoZKUNeMay2tsaH2BmBXnM1RgaAkQW2HtbpOx5n98kdO
sf8O7H8/2JXeaIBEUNhpTQyTQ07JsRbmNAU53vAxmMaFyD2ISyVZlhKSNHsY6O4h0glMTX8/52s0
o0vUHuxHlNM60j6XqL/fZ+m2M6SmTNqBjSV1/ZBpT2QAf2VC+wKUqwtof/7jr7ssZh2VpnO0sjEG
YbBrRb6LDX/L4M4AT4bqo8j467vhMF9xLNQ4JAHB8/0Hc/Yv/yJTDrycKeG9jSYY9PjK3JuU1ZQF
6oupmk320ZXQr2btIMngKaLeJLFBM5BT/H4lnG7KuyqD9Sq9wYgQ0p+XQh1Dnagu0FfrM9Kgu8pW
7lIx34w4GugFNOep7uX/KIA0HRBSSH7hSGmkcltXUg6L3FUxq4RltYZVh3Nq1Mc5c1ThOzpN8r/f
/n/0Nv8SGDj/HAwsBUFsyClQOv5+0rJ0mKtYDSbuhjjbwGWj/GNPEoWsTpa0Ql/boJvMeAErTo+o
g6K1wiFCFNNqfUdRQCeVkfXSB52wnOdicBMRSWY9pCx0QpuCfpowajlAFFp/tHrl4m0jVia3QEvo
A5Zb39NuWdtDrvfUG4lFUy+uBzo6USqmFduWU6qjr6UbYIkG/mETtUM93y/VlAP6Edn8slH5kl5i
b/KLWQ6SiYwhLHBHRl7Tdd0SeqqdmnTdhdwFjz8xuz6JxzStvoqEjg3rYCJPvSd3wwY5SU5cEWd6
QA1aDWE2S4wgI584uspbO9ucldo9OEiJnmit0XrYjL79CJd6JQfc7wl6Zd1EkQhIBcDG7/ekLL1W
H/VRnO2+GShw1ZFZoKrqmfW/LXj/HIh8aA7lGA6v09WCO+Q19S+2wrO+INSB7s62rJqqYNmk+GBt
vxKa/fOc7YFlu7LSMq1rfVKlMTVlt805dV4SK6Kdj8lqfNZomoXaYn9IJ9lf1qvnGqE3Wk7NhHTx
n/xSJxmzlAxT6qhtqKkGV+IYeruPVLvo4zKz4Mhb5q8PXqY/HBO4kYPtAygKuJff71tOU7pG6ued
prRSHT9pBss8ozlu8NOBBys+0Ff+9xT3VB2uKCpLVJ3m1Tqhb6Kn1bvk54wC642BcnbTecsuTeqb
TbtLU1suKDmybPjgsfnDvSS5Ei0E38o9SejqPIGGCWXzNowvLWHbQ6KDCTQVvgTl6n2iRfP898uq
XYmg9meH3DQkWLsmHOLElTxWU9QqyajXzp7Ux/uCLxqFmEQfATxZZ0w46TRIkEdJgs2CVl/YHufr
FlRzXx3//lOuPtr8Eo8LzWCR+HqcC//Itf71TSr4k9K1y+w8up0GhbpKgs5IsYGpQxZR3vcne/cc
JwnGlFWzig9yuf50x/lKG0B+IO7wcF89YDgMa5KH3VNLVk1sJ6ZFN5K2lmyS7mvdtEO8B8J8cLf/
eFAkw7iqDIxO1zErXlowTx0IMdKTguDQYdXsAxrAt8wbjdicOu0t7/WPEg6uPv7/XOh/PdvXUAGT
btYAFCw/N/B/Gc23+pFtSXbsdSP54DX6j/R9v6kgBAghxd+Df3r/Lf+6qdAJFPaQeLXhyiBD3fOA
xiY1g5EMCSY6hLvZRj4dW0ja4aogudj2+HZ20apvth3gMtqSZKEkbfz3h21f5v+9hCHJB99Adban
k/IKXL3fvdLgXnNr5WiAhLMC5f8i98ZRqh88Vv99n3+7ANe+BEEUCTmrxIJlMx2Zwa22czUVfVTX
0olLBSbe30/sT08U3zWE7jAySNq9+uwsSGa6pcmoOVI8x4WhvehDMdysFkzCYsz+H2fntRs30rXr
KyLAHE47dytYkmU5nBC2x2YxxyJZvPr9UB+wIVGNbvg/mBkMjJnqKlZY4Q3uJ7frr8monNtQsw4R
mPeAMHf51NW5DNK2ipMThA/NXKd+gORmkejBL2fKx2uO8GdGA/yODBq9Uh8i0GJLGSj/6A3l66Oe
ZvC3+qw5CS1CnzVtvZfLi/k/it/bfcL+RQmDW4+/W7x0i+uxTnoMrUQvToRj/Z1UAR5rQRpoqyBs
7FUy2f0JXYzkBWZrfmukwLuBw4DeWZsOemRj1Nn7Hrr9ow9IM1yD/tD99ej3ON6ZgXb0k1Z7MnO4
lUCsyq+Vo3QgsJqRHxICrb+W1+nPegzKo3NtOkBB4j/m/C//DETY+6LDaMy1xvYnukTGrm68+hd3
qxdxaDzvc2xbmMIZyoZkZmUPDr5R+wTM9KlCKHdjeamrrdqujclqA3Z918LBNUX0s5oa48YGZbJS
yhl2U1PXn/zB7m56yuH3lnLbg+OL2gcvBXN8pehgfQZH7n7K2rw6pmYNahNW6EsKf37TjGP7DRup
5EfjUeSLdQW1YPC1OwQao4Pez4rztqj6jaTZuHPyAnbIFHq3wxiARBkce9Pin0dHexpOem0aG/x1
nf1AC/WQ9lV1OyU5Uhy5ZQiK4AiFr4K+Sg9RlWZ/Qq1rPuvZZJibxDNEdOT9g4mAzridb8kFzXrr
Nkn5RYu5BWBYGLcA8cw/ikyIvoaFy9N2NEN6gs2g6OfWdnryZe78qOxa0sSd1LSf4gxMn+itXS1b
a4+EgPZIgTd5VH5FcTJ0wf+xG6AUD2hB4Fsy3ZVpHT4HOqXEoXL0u6zB4wcpg4guBWbMzUtQepZc
CbsLfg5a2X+DUe5tnNx2aaZV4386EA0wBtTHjyF9z03qZ/LGmPpkT7oL/1gmoHeJ3P6mHo05VCgq
cpw8+ewALijX/aRrqz7RNLGuIm+6m5WhP5ejM9wPduPcW1qcfS/w0LgxUq0GBTorLGuJnz3psJ4f
WjN1b+G6+8FaKyQ2xnVU+NY6x/cOlnMzHPQyTNH5LNNTZ6atRlGcwuAaRTlprexi6m5mjPtAwwDJ
LLJBm8Lm1OqkwRzoX5EaYuCXcQE4Fm7zOozwh4LlkB2MsKjot2kEtS74uQ3Y8OFb02ryFidgfZ3a
erIzXHCu3dDKYw7LJV/XlatcGrtZ124lHng7RwIg9IzMfZa2Cj9pqCMegfT7R9nX0++mMN1Nr40Y
F5rU+3ahO+mfQmzltjnKpOa69F2lA4ixUDqruwiU7eSO6IwVgZ1i0jfICcWFwaaqOTk3ZREMd3ml
wl+lAlRrpgKcdByoOyqH4R5tFDj+aRkHu2kCxLlOo8iMVjG8UJJQXGd2cTekt62dx94KQof6Csoc
mZ0KfhVpo/DWEWilezufi45gbRygV1omB/rAMvid04G8S+uu2DlcFmwXmR4h/NhwrqLhPk6d8avQ
mZAtHf37NHh0dKuk9+8D0XW/owJsFFlqqA6ehWi+mkYPJBzAsc1gUoGOpro7YIsc3WnCb7ZsmfGv
adSNeyUQnEPct3cuPHMfwhbWSxC2IF4s3uYY348Gugp9Zjpjd5gK4m6b86Q8tTHY0a2ddq679VTe
3+pZONhXHtBzo0PUhRWMyLvuOovnxZGhRh2k6Y4wTfFeMNxkE7gKqZ+sbY64iYpDMPQDOj1XTZY+
CFvNE59Fo+fg3+HpniPkN8FSPrhpIkF7HcuolweJ7N1qSDQaSoWj7xpPm4hNAcqiZ0DvyDHM9VgW
6ZVc8pX1sFz9matsz1G4i4/Y+x+BuKzpi1LPTxWsMwB4UiAmmoABiqMX0FXNCrsAhFdkMtDwA8VS
60F/R1M2/eYHlPKu1FCW4dO8JIidzqOijP2hbOhA3ssSGizHWkEq9oG27jtajCA2O93cOhkw+8tP
/tkBTaq5KLp6/GPx4HPvc/MMjX0ATVnLvRFKeHWZqQn6+aUQs4dlRS/q8qAfo1FmSZVoniSaB0sP
abeeAECVklalb3WfZQQzc4VGBx2w/8M4mJrRVoKRBknx/bfN6GcpaWn+gTZY88UsfHELfXu6EvKe
OUGoZVP2QqwLqvZyNkCrZFza0NBqCDMnr8Duz2zR+zcKQ25SqCIQIoTYJwNtpMvzO/PxcMIxdB2I
EnWXV5eqNweoHWytIKUWRyNN1KEkBLmrELfaSar6BwRI2ivruUxZ2Z2MxziBR3ETsbD36wnSZfSG
OI6ONf5MG+TfECH3GiRM6MxuOpqKu8JE1V/T22YDkt67MvzZhSZ9cRB+n2e8+JzwkpJ8zPT2WHv1
1JEjJ9rPjiL/T9cFKuAVdnUMDMwBd5HTG/WVtT53W0G25qqcz8p8Wb+fvDNi4hJMdXRERQvYgAvB
aC3Rnad77BPOjBCyf+Td3aQ3W9l9cSejv+bWs8wEXpffdSA8OqQClL7e/wIgFm2VNHV4qCC7w8PI
JrvFdLK3/ngajOsrq31+tNkVyEFZ0V8+S2XvjmE59MGhtIFQepIyhBt25RE9+mu1w7MfdvY6cOb9
RRr3fmLDABtGV01xQtlK22n1hLBRDokgUFa7DbqmP2C3FgJS9Y6XD9Aye3xd0TcDzwfszQGSKIBW
eC5GJyuLpnusSPK7Qg9xI5XAAO2uUZsYhZn95UHPniJU/XGPmPeStxgUtiTsSd+HXtk0PoBx0dxM
A34GnZXkYKy0n+HQ5PteeXhsoIJy7cGbF3Px4NGkmR20eV84zIvhKYToEvI+SYCtP+hJj15Gb/pf
yKGHuyC5V84NNoerNuw+2dK6cojOXVgBsYZpMm2HQvH79bZ7UQRZDx+Iyk8pN0WHMqgpW/e3M3V7
L7K6a42fjx8Y0iWpMypONAI5tosB1ZREGcJj7KwZr4+WzLYZf9FgcqcV0LTx5CZoh/zzyUFKg+qi
Z6PTzaO6OKeompFHQ608AdOAS9AY8aOpG18zGpLXPubHl5TuIiVpFNkDCNBLtv8gRe74UmanMvS+
6ujYHZIsg+2MZ/faZG5rS9ONY1bYP/za/BzWpE8t1plEuRbgEbvU0xvsdfwrO/zVi/39HnMhWprI
81PDZtkXUYVuhYiEN1N0TLQGgqVhVthtK+JA6G6UtiF/pCRCSae64qB1wzSQXJl4XQxSDT8E+CV/
JrUBhJpMGDKbrp9zhqayJ2oQUc5/iveNn+Bn0mfiH33sCBQQIKUOos8FF77h+x0jbLKktqeL6rml
B4QtDtKKPeoU+bVFetX6Xa4SWqeEnRSi5xj0/VBceYUqcSA6eXXW3IyE53scjOxVkNQDBHUkPtZZ
P8zacJlYx2XZwUXVi00JsnKlY720QYC7BBmWeL+FV5sAMOMcMdqGgGMo9RvHomkVewBn6TJiIdLq
0SbmewA+yZPt1FU8l1pXnfQEJCRBXr3HR/G/zPXGTehgyeahZwD2AJh14XbJfpiUOKHCPZ0ol5fW
SlDYvK8HK9yGCAo8dqHe7wxlZDvMh/jlOUwCkK/ajF/LHKiMeZhFG2Vp9gZP4+9oPQOTELZap2FJ
RUXvXSoGNuyrGJXANIARaDoiXyP0P0uPle6LHQ09Km9JemNhw/SQxN1LoYZhkzg+npQiyx6pIiQb
vTOrezqA8D8j4Z2SttH3NU3QVdGAtsu8UmxqY8i5ciP7xayKryUhzC4QgJthdSD/CannkDS4byob
oX14l1H8PdYm69boYc3wVepDb8riCfXkPtn2uR7uIpw/11qvZQ/4N6frESxWuoqyviU80qpdrg3V
rTOA8m1nUoSVjf5PHQA4YDEXec4U/qfQPLkCi2VupxKWbOXb3cruO0poUqhD77naA5jS5BtG8Qis
JrGTTWtbj62tHaAyM3tKnaw0AmSCKOEpzNSfy0/WmWuG8BnDDVpEhO72IvapRs5rMemUH8WskGUl
OoIFQR/66ZWr8+N9jdw6ktFzzxL18df2zZsHGTu6Xpplrh1KT9c2nHHJ+w9UJYnqTxbIOmob15jx
H98khpzb44S05KLO4q4yEjHCOKVrXQ05Rqtx3my7Pg510EN1fYrc4PvltTTn/+Hi2APMpDdAA2Q2
0jDfH3tXA3ybj058RDvfhECIPNahKjruNgkwvFlJ0Y8PRosLzz4rEre+T4oickDLglihsDOUzh0E
IPshH8xZc9QpinBvQLiDEldX3V0outRY0+VGxzhLbEkil9eeTm/NkNURsVQA6V3pXUukP4aLgD8C
5Bp43QOkqhf3Jt5L+dAESX7MctWUa95/zjFFylhRDFPl38uLaJwbjnt6FjNDVSEIFouofA/PKwxC
KH5m+VMa22LdQ5LdiDAsnqVU99jvoVAppH/v1b21UbXp7dCbGvfVED0r3EnRFbCMQwSK8EpQ+TGa
dWfLPPS0ZoEcFEref9/Ys3uJ91t6dGEXlNALtxW5yTrOghChyL7eAqAbf2VVvr28JueWBGkJZPtR
xkB3ff7zN2fH7odalbHMjoAm9U9oLfqrbMiKvV9BQr881Jn7wMMAjaDDJo603cXqe7An/AG56FNa
ZRn2SkVoaXdNjG7CP+JXOCOYprq2DaoILI2zGKiF9W5IGqUnP/ROuW8HD5asZjB8KL5entK51XPI
dYgRA0I3b76Z3qyeSKEv5OhznIwo0n90wgl+jhCZwIcn4XTFvujcDpktY4gPuU7/14V5M1amG33e
OVV6wvDdxyHdDUFHyin505l+bSMakQGh1inzb4xsbK5lsh/u2FmS36cJy4VOL/D1fnozeh9pRoVe
b3YMeXR2QdxGzNQXOw0+2wYpeqB5UnVX/Cs+JD0MSrbl0m0OEHRceppRP6EpYPrJEX0EdxN1bYgS
EpR0W4eYmA55SgRbpgQuhk/lIjfL1eXP+7HOZwW0CR0f2SFYkY4//8A3s6YehTVY32nHNtfFcwGp
C5SmXr9ktRp/T4Zfr1QISc7lllwPBgTzLI/HnQP+c0WUqb5c/jnXlmPxa7zQqTJ/9ruwvEqWaLCE
04Pt150BPNJxqxutabAWdIYkkHQWKQuCPlKA9y//io81Db4KtRzWg6zb0JeIrT7sYs3SasRvUl8+
lLiIuXXg7lFtNlZ1Nv7M6qjfCEP9V0XpA1ZjzpWvcmYZAPIQZeMCzM5a5glRXBe0jcoQxdGiuvOz
BFpsq6d3dkNpKZhyfSVTWX01kUJdeXpnHP99/j55oY6XAz/CekW0vdkUsywJl49bnOD8066vxmSb
0ORYpUVnPaBa+SOWE8z5UqwFYPUdFiHFlU/w4drBudJGdZ8sgCsO+cr329IdcAXy6jg+lq3RoMuB
NnWl5cl9T0fqcHm254ZCT4nSEfAsVn1RZYmnAnUxywUGXpjJuhmwfVvj3pZ0GKonyZWi6JkvSxRA
T4FKNtWEZanQGr1WVvlIG9LBXR0L1dlir2gwjauKO5pb/cqOSbxHr0anLO7cKzfsh6CO0/4KMrHn
2I7K/vtlNVFBmLhF4lM+ogAOC9fcIrOOxbKa4p2X2t8uL+2HC30ejook5hgUyvCuWAwntRTQkOdh
q5zfWfEmiO9pqiQzJxfCt+tp9woG6jXA5dlJ/v9R0SR/P2qQVHbRlhYg7p5mCSUzquCrUrr2zLl3
y5ukGMW1kvrHKwMo4Vz65bR45K5LgEcV+CldbZyB/BZjrm8+Hmz6zinRIlnbQiTQQWFKQu8FP/VE
lAXTr4tNvAtVVchpf3nZP6pgsu4O2QLhJik719j7FUB+KRCWnApCrSKztgKmPfo/nV/fhlUkD2Ek
4mw/6g7kblW3SbQVbmyUB5SfEKFKowl3GtPSsmZTIkl0TQ7UXGLNHH7da62WN36uhSwOHJr8mpJT
B/MDEZ0SqwTXHr4YWQaDaXD8H52ROuFKJYp6atdJeutJMAHuoN2Xb+B1hOLQ1419n3ZRfhfrfrNq
MK3s1kZS92ob6GMOxnq0YaJp0Oqesi5Al/xV+/byKn8I9pgGQqNUKgkaqBvO2/DNJVnCYx4jMwHJ
DyDsUVA2QeYwkPRy/w/j0AckOPCBUC01sMtJRyAtG1DNVCqEsZoA3dnJCXrulVfn7IRAzDsO4fLc
HHo/IWsM/Tp0wQzxxg6/JRUOD+bLLBFxeUIfbgViVvYnQCFAuBQgF+0Sr0UHAaiQe4xEG9/ldqTd
WLEL30nHNf1Tk0PiXqnIABNSSrO51qz5cN1zUAky53yaWI885P0sEyvUzCow1DHFa/neqPp2O1qd
uW99lNsvT/TMUOi8ohzGX68GTO+HkiKJXRqH6hhnlJU2eGXnL5FCZZhHGwHtK5/vzGiuDaj+VWYy
+AD/9eAUK9nb3tFBPbFDbKKZVaKKDE15mJogxC9Pbhkuz5AoC78u9r5N2XqZ2OZljv1DjPOalRO+
Ghokvqgf3RWeqM+UrJsN0CJ55an+kN6+DkpHnBoIuQ/J3PsVnWpUGZ1OwxlBJH6NKYNTIlGWJ0OU
bnHVcr5SIIp+UlVGa6RJKbBtrA5D8WhQ2Q3CUubvZIQZvoKfD6yiRewe9aU68X9eXprll+BXAsOY
cQOICc9n9v2vRJxP1hZ6R6duSrL0kPXK/NK03ehsIjuzuyv3w/K5m9cEaBq5mTMf2qXgrFlpgwft
FfDolMNhHHIeukzn+evDxHiu0BG+sq3PDkiBwZxRfjNt5P30FBGjGyFxe7KCFla6I3Ak3/W22/8B
+AI9ygvrurwyybNLyrU0S1GCDV4KZGNs0bZzPfUk+rY/haNska7DyX1fJaO8kpMt78H585Fez3bT
4ICJ1N7Pb0T4Uvmdh8Y+1oIIpeqVDSUjbMtrF+7yInwdCPIBgTblAjp87wdq+8ZqvV7FJ6WS/4za
o7baVei71Y6YbktKsqvOjCP8NOD1Xd6hHyKEeWgPuU2qB7RJjGWNvUQSuwugBJxA61XkuWbor+qw
zGB5JJP1I26iMtsICv5ooY1j/zcFs/crtpMEZyg9A/pVR+Un2aAKdeVDnzviuJeT9cw9ko9Y6F4N
PUKbfnLCNCndN+SB21A3ToMjcdmpsfcS9D5uEC2KSA+5dCpNL1CayV8sHLdWiPaQrNpYe+JEd23V
zmx84hafcoiH7RxO4O+/V10Eo9GFsAEqNU6Q6ZWJercM967VkiABaPx9+Sstk4X5IyEVPnv9+nML
eHHbjWU6IOERonQPZXEVlo7YB91gbOUYBrj8hslapV5/g5LguE0rX7xcHv7cOSD5ou9MgcD64MmI
Ingq4iHDSAeY4H1JfxaCrhjda5/83DHgvaK1BJOEWvriRXa9CUAa1tynRhTjfvRtbY/sdIYkQZ2g
jD76TyIOtG1EIfXv5Rmew6VTiNQhMYAhBLG8CEU0a8IxXnlopbVJtqliRCHtZERAFDAwsNiu/d1U
bf0lGmvzlBi0PXoy/hW3uLznLYpeqVcrA6T1lfremZ3GesBQA89BPXEZpMg+srwhRSk9sg1RbDIj
8Ys9hZoa6pWq5Uujj+Lz5bU4s9nISyHbW8bcg1/K4IqgLziNeMmGrVe9NFH2m3JHt8Gjnbwfp7KX
WmQIMNqDt02aqb7ysp/ZaxT/aa0HHK6ZUPT+aDVZMoYVN95Jhz304CLI8bOKhuhK+nsmZvHA91Iv
5dYlNFscKDWC5UM4LeHYointl546TVNWI1GLSEYsUQVTItKvZGPnviW5Lxj1GQrFEr+fWmcWXllI
RTrqxTwn8YDt2TodKxfhu6Ix74A3Y/J2+WMun0t4DfBIuKMcA81C3sz3Y3o8WR2MEiy4LR8cZ0Sm
EiCHhR4hNnQVvMrLwy3X9XU4WBQ6HYeZ6bGYoh+OSppDaXApmZ/zKaaZ2OlpJ3dR2aXIYE7bPO7/
vSc2pxCkVXA34DgsY8F+CGokrDrwoamO3frg31g5mPFUjNouTaWLEh9W85cn+jHNZ2EBZlIP0kld
CXvfL6yGx0nvZxRjHapRv5Q5AJ1r8JLAWT6Frh0grth4zqZGj+sgAo8wvEbw9cqPWB6WebnJ0JCt
JosihVksd26oCbkeFN1mz4NDkotfsIbLjdYHeEbqHSpG3CkbXeqoiFbwD+y2Q6tE+nvUewD1x0W7
qaL2Whx6bs/BcCYZtmZy92va/yYf1h2hdSbK6EfUfSbEzLzuUy8dbxMOY7G7vAJnhyI84Al20ApY
YnVI7rVSamxvregd8IX1dDSgr6+pHKgrN/HyWpzXmsnMVVjmxnq//+ABfPnAKDAUSSpks9dKeC5a
OhEt8VXulE6Hop5AMizDKemX3xVG9zwKrXGuAFrOTZi+GUU0yjoeeNz3v8ISpWx0NPUPYwZr5CbG
ig0R5FKvvW3fTuFwZX0/hIevs6a6wctDy4w8+f14Jo+8CCMVHAb03tGg6ML9JF1jTUaLfVpvhkcQ
7+NaR45pjQUn8AStNNCUVX9bEEybELTFlaD83AoAMHz9NVDHly9iHYVTB9Y7PHhVNN36XjI99ojX
7SYXScl/312Q1Hh6AWQBGVx8cuXSOZ5kixlPo3VbaQz2Icv0kf6k61/xhDk3K7pzM1ZpThn1RSrl
i55KRVD6h6nJjI0pgFwoVD8Bf1T9lWfo3KWBESJIdoBmZIyLTxqGMS1yG5m6osqcn50ejAAJ2xT6
+7+v3msYMedpiFDPU35zDQh0Q1B8n/yDO07OXRGoZKv7rb8JDVSqLw917tmhlPha6JzbNIt4PDSo
q9TaEB6mEWW8znbKu36muxWqatcOgnGAcbrsyic79wTwobgQ5leH3HvxtpolsSrctogyWe79csJ8
m3nhGplLJ7zxXNn9rXOhfe5bBF92vlN0t409s48uT30ZVHBAef2g6yLeYPAMzX/+ZpVhdbU8UYN2
lKEz/DcNlZtuqy4SxyrItZcqNDGovTzivD/ewzO43OdCAz1ShAaXTkHYvms21CtU7GCq/CnGWOy6
yYp+XR5lmQswL5DbxLzIJGAl5i4/6QRGKLQtcao7e7wRUWmuYttBGQD7WS4e8UmlE2SfwrxmQvEh
FZhHBiuu63M2PLMK368oAag/KMigB9i+UJnczk3/NGGCpoIgyor2FOx6XAXQDosf4Ib59h63k72y
fa1A6sAVX8ZhyP9aiAN+a7CDvNYQO7PXGYaQlZaYTtlhcVPACE7LKcoBxWnYvxpe9XuUYbbSuhKV
41ypfZFp/06C4L4AJDpTYGiMLce0cvRu8X+OjpAf5VOow7XStdz7k3lm9Cy1QVVXDvSZXT334eh6
WxShPyBEsdzw/LSR+Skm8EOPx8HkJ9OiQ4KTIri9DiG2y9vtzP0Ll4KCKKxOwPNLbEgWa6no+ik8
DDB/rVXo26a2LhDkfyjjVP53ebBzs6OGjy0Ze5zG+nzC3pzZphr0UM/LEJSvF//2aRBNp9aNRqQm
RZ9NW1cromvbZjFBahUUn2GFktaR8dDzez9mbhVpoPrcPHpFOmw0T2Cj6kiFF2tpHi9Pb7FD/zcU
yhPU1WmK2MuLv+/KpM+n2dQg8Ootys2YM1V+iiqggn5nGV22L6Soroz6+hq/uZdeh8XzkmcazNh8
Kb6fISHMaMSY5x1xGqQa1LbWTyRSLXRFLGNn52G5cQQTrsfgj6qGehMjAoebdh/sLk/fP7fUBGdg
KICPkI8sPm8ZW77QEU1EdtRJ/4PZZ0+QeFv/qazrCSqdFz1GOT4d5FH+M7idUK7doq3/hsgu7KBk
N+OusA3UwfK4EhsDnSykXVooJAhWFdEj6gzGCYkh69Y3quqpbKV144xwRRV6oy9+7oZPtT52T5hZ
1F9yM5y+ml1iH1OBD1JUpsie2ciYHvBx7eBOavnW0Sywpl4HNNVGsvJ+FKH122xb7xANNbcKpFo4
q0YJvRiknPGp6Er1Uzht1azgjuIdpWeV/GtmqREj5d/7tyii5p8UBSowsnEfzMrhAcrbpYU2W+Xl
lDdDrygQy81LRPeE0ah0Z2QxOangA3+JoZA+8cvGH3U4ZA6llibdFHCz9ENtddHtGBX2oRrC8ta0
pXuP98z4nNoK6dWsjPfUSMsbwxDyvsFmao9EhnfiI0eYpRigUisYVTfuWBXIPTmAYOcy81fdbH0w
lLUW3uaQDh5Q5MTU+PK2WBz6eXsCoKRgTTbu8S+Le1sWNLICtx6ONqr9zjcYvu6LyFuDqfnYO+4l
NuDRvxVTXscE2c9GpKzMk7bIFpI+bjp8T/Bw4BP/SsbM/luOWry9PLNXsabFyUPTiK/n0yghL1ls
eOH1DYGtJClBi3hX6og/r9DFb4s1clsBJGxnsqPVGPsWZjZa/dCOBZRjcq3S3/dI4f7VLMxXKpdK
2ia2jag4FEOuqzXN3BQEoj1Um8u/eBFcvK4LWAQCCyIY4upF5FabE8rOqOyioa3Ch6FpxfdxVAV2
NIZxUsbofB/8AaAJ7YUrI79ysJZrRX0T9QBQLfxjUeNEk5ma1gT4ETW+zlmliTWgaT7FVr9T2DH8
oCs5hscpS5EPFChHi11stCJbo0fWgJEUNZqehTSU9lTaUM3XNFoGqvAuihKZXxrpPjA9+NS8lmg7
UBXxj2itT8PBy8fR23eGrc01irT63Yk8f4hNqf3nedo4i+cHUYFsVB5fY9CeuQ8B7wczKgLXNJ6E
9xez79RKN2UWHgKzx6MA8vg0uzL1urkKdJT9rzzlZw4atcO5yAaMB/TW4h1IBh23aMHHLUz642ND
BGbiRPJtCENktby2v7L9l3jleTcFRGKAWXlaIZ8t5mc2ATTdqcuOuSOl2HZ4GaZrsEQS4DmlGzxp
nAr9v46m7G9kHTwdj/lJN/eeKb0Uua0qeMCXqE8QETBbbV03oOtXSHGNcCWR/r3tE2c4obCqfpvJ
6LzgQAXg2xuyqt4VxJvdbRfXyXRlVudWETQgnFeDHUN77/1H07Q2D5o4lkfs2XWY9VH3mYut7g/K
1LR0QyuoCq6Us87sEzrJcOkozNJkWHbBINuwG8ImOFYtpmqJ1dT3dRNoILiJMi9fAB+U+OZv9nas
RThkx0lLB0fAhje6+LPWKLVuVDJtatWichRV1oZWBBZBRocS8SR0NGeyzyN4/I3EFAGSfoX+RolE
cTc2+GMkjn2lQn1u/cnQKetxU4C9W/xAPQL4GWipd8iHQRz8bvpsw+tZhUGcbMfasq5Ut5bdNjYx
YRPblx6kS7vJX9zhppVigBWP9XGoRXNwhZZtosL62aP0ip6G9rdro684Pjcn6N1qq404hhljL7d0
gJEjLdGYXReZjEC3++a1qvLHjUFOz/sF0nDuoy83RmUOUdToAQyEqKznsAFjsl3fYDmwUq5G2Hx5
c5wZjr4ejXTABWT1y+ZAl5luVg1FfBq1EKVcjLfydYbE3b0dZ/6VY7YsIszrTtuJY+aSws9aV+/P
mRipGxiaiE9hZHLLw3w4qMweVo7s5Urza7EpXKx/FZoziI7IdIPejbgy4fm5e/8mMToAGEQZaQWj
Mvb+N/ih34y9qWWnMEHSN4Dej9KxE2AZoUn840xcaTLPuSGjtR4lrfJ/Gx76HLkJOI45UjE+pkMx
3niGJOE+Bk5rr5E4A3YJlH03hU17X+DJdWr8PH2I0ObfTGZh7S9/7kUwMA9vAOCyXPR8MIpe0hG4
kaegR0TiAKwcLHnqt+XRJBjZuTT6TyNgig263vapRbXp3268eeiZ6RkAQ5rbqsu6Vee4JYD2KDqB
MqjvBQQ+HACGqrh3nT65dooWX3k52DLygLQnhkrJ9GQp/LYhnWXE9srHoXid4+WBYrCKmnHDeWpf
AkRsfhOEVE+X13pxq73+BotCFY8lL6ax3O3Io4NyV1hlTuQF35LMf3KV0X+rvbBZY413bcr/27pv
tvb/BuQOnWG21FWX12hBDcepB6oleubj65gZ47iJMk3iPlBAMMmdaizBjzTRqnMjbAVym8buOnPQ
JUNLRNtQsCzDXTmG9l80zOnqmJipwLYK7e+ZTp3PAVy1anWDjmFvKeNH5DryQYIq2iv4+cO2b6Lq
YPuVvMFoPW3W8djZf9luIdLnE64Gax/kRLImu5Mv1hBbD4M0woPvVNpJJKH22EL8ePLtySFULD1E
dlrPbk+ISzc72Yq4JanJEKZr6uIGxoSx5l3O8K2wvODX2BnyCwLbsOxUxegrG4DOnw6S+FYVjvdc
1229x24DgmLXhc6u051Y35c0selm19av0QLByhWE2NoqS0J10lScDFvRKjSr7WQKghUdnQrTw8Kj
tZVpOa41clCIlzaJP3z38zBRK3Ns/P8QWkIYH6WdJlu1qERtlK/041QAy6KNIr5MMgxv+k4YG9oN
w6YM6mZHy0+UqzDskkcjaPzPcoja/+I2SZ3dWOfdc9mG6hEGulNvRkcL3A3PhBGtUhDbR4r5LjFw
SZKMWIub/FHAF28Fy+BtBII9D0Xa5N99aQU7kwiYNhnHdCvSztokoT08D31WyBWCPzHqXt4Uu3ss
jOHTjm4/levRpQkeZrI/Kqpx+otfmeHnEhjcEaHo+plkWxy9ppYPVlCF3wDtULVUun1M7Kx/jHvN
R+3ectZDZ3onB47gA2qC1uxZOZ602JDH2fCy2Gm9b7docRnVTxOl//wxDsq+2uDElWLjjevpsxyx
RF2VYThnEGZZTCsZN227EQ2BzTqcRnxcvTK89WWpVRul8nFbd1n9WLS58SgG0vitLPrJXwd0+7Hr
ytDibwerrbalF8TZFoR2e0sHxEr2o0UiidFipFkbjLHBEDo0lm8izQnQ7xYVNX6E7Dw3Aj1kiaE/
1o4+7us4zX7UddQ8aZMcbhHPyE6FEVXQ9qr2P8capycxy/ZYwojKVZblIwK32Yg9p2Y7MGodfI0e
EedX9rqkxdutfJ/6DrbdPZBRaYztptU8vLvi2LixauF4D6WSeLmgpGVuFVKzyS1iMt3dMCZue7Ks
QVvJ0q5+CHtC993z+kPPzv9aOr2vVi7hoL/yK9Hd24VnPGJuYcRrp4n0O6dpyh+RqMzsiXIkdhVZ
A29wFU9u/mVoCViFg/XFqpIYCgABCWCdTslgrCO0DDHziawQmSQTfSCSt9J5rkysy1aF3tMTdcbJ
E59DOFvHOK/1GttGMfxtjBD7nrFEzAhexawvjvnC5ymvrWcV+Nkp7TDRjgxozhLfn2Sd5mZy41UO
wlp1iQdq01YG8SmP9rbzoBWgIIxBLqpiwcnIdWfVx77aChvz2aHrurVOJ/sLkuTo30IpFPjxhcOz
hnHSk6HH9bTxcJU9aJbsndWYFxjSjJW9zqw8/y6K0gRe7buINQiveJRIyxc4GfTqORNDu2Yj9T+L
0I8/MRAecmoUwLjDOilvw1A0P6JQldGaiw9nptqF5OHlQ4EgXto2uBJF0U3jGQqZHx3ypozQ7HqU
ysFoDFCDfesVo3EM9D69M2uXN9T4f5Sdx3LkyrJlvyjMoMUUIrVgkkk5gbFYLGgEtPr6t/L2qO+g
n/XsWJnVYTETiHD3vX0vIY+uMdSvcT4+ciytfm/Svew73S0+ormuQ+Ze+Yudmc7VimznTPCOhSVi
UtItgY/rLonsbBMNQt1UuiQloK4s7Xt4bGhOAuDDYFebWM+hIq9TNupMxHT75LZ9umN7xzqPVUPM
FjuGoWUveIj6uZq8NNWNO81qzpwr0+CT9nGRzMzNMnm08p7wuyjQkTXsuis9Bebv7JHvoiVbs2ap
DxReroNCH8YdIWKOA9VUG1USdsv+4OqjWkOB6skJF1kzs96OfSrFvbICXTXa3jqmfdptbJS369wL
ZVdMbXoBgGUf+qSKPpKh41IYjJgbbDBSBRFXmWy/N0GdkuKWOoFDRmVOoZA3viXWAoiJqyj3ZraN
41oIMwDaFZ0HRa22qi74+EbV3HaD09yAw5SvMdn9JwRjm9zCwnrtCXO9Kow/bka0uGzupbb2p9AB
Jih2LXwS8os3YY0ZpNYs6uKgbISueCTYOfe1aectwfvmblad+JnSIa58s9IhvBAVlfwvJfl/lf//
p2TAVYGpmRZR/W/7grGSJVmMurufHuUq4QLa8mfIOvdlKsv+9/9dD/3XqJykHgA1hPuiY7M1TvTo
/115Ax0YnNTOwLGOdXdItEYLRjygO7uo0kAMPfkC7iCf/v9+KFUnuzAPHUB7BI2Y/1Xum82sW3Nn
LbtMa+qTA/buXglLuws9Tn02lMvnCCqg+F+qfKxjj9/mv4oxg2sb2gBryRj8/uu3HV2gJkk7FQeC
KoIEjvigL59Tp/6MLfRSYRf7yazPYz++qksV0hC+CZXLWZMH1JmbcHN/0uazA+VC1eS5GpVfqp8r
mWevQ1weptLdRpBuJkQQn3xgMOPQKt2q/1ps62RUw16Jm/dyqa+LqhXbtSBf0KiLHV/t5wy7thiW
L4biegh3Xvcjl1p8aSEFS2JmJsJAiqq7agXndFpd81jcOz06ga4JM919aTvlqC2Z9uiBA90iIa8D
ElsV7q2DpVaCJax5lz0R9cGQyTPetEsk9Y2rFUHXmnQ1RDdmvLyGARIXgHUslFMp7XtWj391eziA
7KYbM09D0e8sAZhtrf+5dXPQB6LwZPpUuroEyJh8RtKufWnmNxN3pt1p+8VefpRmeXGzmdVB+6Nx
19+uyH8akZPhlrfXuk0g61kP98wK+NyJrxxUPstpzyqMlyVTj0uugcpsIxCyLfXUwys3T0e1U15X
YWwGAeoInpGfL9ngp6I/6kLdlV1yshgUZOBlgMSfy2bYR4RjBb3unCaaeKGTIJF10LCNrnwey/zY
L2O4KsPKOTRT7Orkn1jrNrHiTcVYYnAr1Vvs8blTC8BvWqhMbNHDpPlUCwmKhNs0LPXmMJjNx9i/
TUDE2Cd/qek9/QjJlphAyyOCa1uKR5Zb/rX2QDEBxchSeSJmUfPAQmE1rarArDogw83PgsMWsLXY
9nn13puVckIZJRk/VhEIR+ba2li8dZPpTUSnqvxbI8otn87nTPYt2JpJv4pogaTaZr7Tluwppd+P
AWnotEUezou+Wwgrjeg65t4CsEMqmMd6xc1eoEJTPxz6Jtt3JNUES16+slW2rfP8MFL9gqQbAgI/
911brN4Yd6+pBa4dhhZdNqGvA/Afe7glanFKJvGVGuM/IjL+xonYdor8u4Asr+bi3BCmDCjZeINl
FlpkmSrVsmdN5dDM6Ykkje1so+6AfbngP4h9Q6bnNZHH0mAlGWbxQZbRPpkIhkwY4lprfm6aKBiG
eGeoMyeacS8aNezm6QDIHMxl9SSn5G/V5W8mlW8/6p/YjZ+WQgmnof1xBbGd7bjRlXrXmPGDo6UE
IlNuIOvJXix8wxQPVNDeHrMHSWYmhFX/jy0V4pO9Jb+CA7PdZE4CfMdZ+UfJgAHaqaU+asrpBUFi
6zjxfna6raaVB7Ov/chUApapAIg9rjWQVcI5AI68OGK9L8O0jyjl+taxvdyedhZUQ2dQM2/lW14q
40dY2bVS+g+ge4e40V7BEe1o3FffBJ7rUfZux27hcZEngx0fq+o/GfcdGm3+nUx9k4/xMdLzjVau
kGIB0efL37Gmv2JNw1XL3yKpnoTh/nBX+m1rfxuLRaSZAqCdOJrfxWk+BjvDBm7vIRk/Nancall9
ichv95V1uXeF1pL6ol01O9ksvGiw/JrnJQep4QKqx8XR8MxWF2Co6KLlxSRTvpibM9AvhLDsue7a
g1aNXw4E8iy3jg3vl3AoY9Su8eyqvUey3jhzezHlcCnT9J5GKgib6Z1o2Y1uiufeLsFQgb3OevL9
QOGMRdhBdDIgU+KQCKN+AkEp/9ndvCMdYYf83nhOUb7rmtjSSFyIMNiVi8HAS33KXcaRWXfLe5aY
rIi9sJl42zUh+9fOql2zVLtszq513YYl+HJdmXYQRkt/VPsj0sNrZPGpOPW+W3uFmMr4lMBM2hip
CUbVqnOPs/SMH/iaFvRccTpYHl+ds2fjLvOUAXsDqnnAdXpUewnE+6HeSOC1bkxNhC2aUv3ZapRg
jJV9nSY7mRYfShKd20X8oUCkQh7ze0J0vpYMW43MtoV1X4vyhi95K8r5kqmEQM3t1mx035i1U/Z4
M4ku9F292KxTdZ0ZUDvaI2hYhdG39OMebf2WtW6oyHyzpkqQzKB+o77+Acv8xDL5xklw/Q7O0RzY
e2pTfxZOAav2gejoypcaLpMvXWPXF/EWLMUfsJA/0VjdEsP6Q2XrCaB9YWFVpA6BP3XU53Etd9oc
PylpsuVG2+QAKBtZQWhLMTnZm97tb9FYv7kK0AdZfS80nURD7JSqOaWt9ZoL4HfQ0jcV9BBzcKew
ccQW+tE+Ao6rJmQHawsDN8X5ca0Zxzt8XVPPPlu+fIjLcvTb1Zw4r4pbnOu/Zg3efNDIujJWi/HN
XL+6IHO92ko+EKx3qVQ2SlFdHudR2+oQsMG2DhhelSL3cMwUj0whX6mj50zNuUjU+2rpBxYtdL8R
8SaJuNIg4oQS7AKEnn2n2h+ZkrxUDTNK7mCvV2Z2rIpwKbR+o2sNRTbkHJudVq9p6q+J09ha57Cw
29toxse+5JdU5qPepQHYrwch+lwvyc7U8z0PcaAVzTWyOu4X/JXB1Ft7yem5usOBrB3GNsNF19gb
Ho3x1c70bbuWqT9N/Q9DjX09siMp8v6cxPpnlOdPTTJ+0H0CXYbmSSZjDssq2qiReZGytnyFqjsB
yZlYeeGr6rhVenNXWTaM2DnTg2pZUMcZtbPs31dbrpNzK/Oz2xvhCsTYz9QsFGVK1S99ItKP1tq9
lYRTRJ3yj1F3OPfusX1gsaaW11hXrnJ0Ph11uXal8UYqNwe0ZryZk3PNm3TXDXYo23KPKR3LVb+P
snZk80kwCouDleM0L+rTkOovXSWOjK+4ayvHChICpG1Z76B0srCubLWpfefz44dHYI/joyzqwFLH
W2TEv23rhD1zM+jpHuafTayML7rsNqkzvxEgZYfIrWeV41RCKJ5NeTFW8kF15alu8uPsrF8JiVr+
sDq/Y1S/rlaPMyE6CnP5xwscKJBjvHKo9uqsgL7ORaCK5Snvc14PqAbAC4hbLgs4n8O+6Ed/yvM7
sp22a3FejtRiwq6zMFKnhWF7Fjpu8VLM44duLc+5k+DkLuav1lH2UjhnbolQXZNtTtPqAQN0vEUf
9tKaas+lhpoZ/Xj1I5wpG8eniCAzn4nDsZ+ccGn1cDFZIFM1UmulSXBGpMtblrnzCThe4k2ODsa7
X76mPr90tv2Z5+qmU8VFtPFHHTeFR4KZHWSIYfEswxauaNcSSJiLeU9G8xtmvZ+hTwIFj1yj8yw1
A1lsRbzrKF6xmSIljAY2+GGrGN1Togybqh0Oo6qfYxLorxU1boDzKSgxB214U0a/7LPvqHa3XTye
RUx1PqS/hO1/EgrHfbrGrmfVyq1yHlYSvk3QeYHacIvY0ObZk4np01vIi9DyxvmHJVXCwtx3+3GA
0pXu+3zWPd0FF4/+8lYTo+XhuP43dvluicydQh/h8cZwSmaCcL0EEEpbOrdVENPmZPKpjfWbZWY3
W20902wltHS5Yyene+w48AX0+R0B9SyhHkNDdnaFw8CZyuMr7Zr3upJbnG9PpNiwpK5NO12H0idb
gqSp/wO5muEwDdgopH3pl+mnng2mJ70iKQFMpkbtdXbNYzWbe1k2Z3ea3mYJIlcpAqvCVNHmJ4w5
9O4Imbzwq5+oZjBK+aLk9WuH3OinlhKQXF97rJzdHa3cNzmWDLXfgZZ96jL8o8Z6HMq1Ocy9/k7k
WBQuNqGq5PUe8iW9RW1JtJ7Q74R1nlm7PWRlw0AAgG/DbkTg5M6+6NhSahT10lVQ/JzMONiZsZGd
cSUz+V6t2S15IKjZDj6uivFt6PYdWsFdJ9FPywA9S+UBycoH7YpB9N7XY+ybDcz5cdUuuEbAgbaP
P7KnYzwxnC0t8w8Ffe6VTcc2r2wAiPNoqrVy7nK4mJ1CEFNvfy2PAGAjYR/BTvdmOp6iDoryJL8L
jdvY0bsvQ2/uHWuGO4N3plvi56K1D3JJuWUwXDXkxY/auqnLzvLKRXWDaTWfLHjUJtl7cwUjZphJ
tCBV0904ZfVhl8imVsJ1xfUZ0gSfpaTGltl51oBGAPf8J/j35UYGktBUICBY6eiNlQhFB03bWbdZ
dYdo/ZYq+fsjOhOGdhOilSYBjoSFMk4/axl4RTxQpm+TmvbdEvX7AA7Lecq5vOW/PlGugmXsjdWv
BIoM9skcm8CaclqTuH7KR9JkhyzbNGK0PbWor0pSeHNrxgH3csxloHIP4QyBtHCtcVQogiy9bviQ
ODN1VX4VJC16OlSDJRb9xsqjInC16VmY+RDMsvkZnQmHk9gL0R+E4pBa3/cQDawhJAatJcgWWCJx
JCXzsZT/WXyd4vlJEcsv8lRA5uTOsAEct8OmH5076zx7um7ptSr8AFxbL80anzOpnDATlz4OjdOI
0VpCGQ+GfHyfVawSyDeIa0NT+AA2JLqJpfigbsK6tCMPZJYI+qw/Z8ty1RNtK+AWbBK9PGY8HEtG
p5nKTwkZZlLUa9kxldNGIpB65Z3O6DrEqfXTsG6NjJmCIqWrnaXTYfwQpUc6HYlVLSGL64U+O9CN
LDmlmR6y/HYY3CRs0oRuFG0/q76ydtjlrTMGKd5x1KLEV6FGzFO2jZjcBu6qICYwy6va/iJn55hY
BpUOu7D9SFxi7gaLsbLDmLxXuhgZpGY/g83dWq10EWzK7gvJ3yVizWn7DynUH2PsmTvORTAn622I
kzMbjldMCZekc9gZag7FGh8UZ7mkS6J6OHk+IrU+aVW7NXqd2sXcCFIj9bVNdvbyeKIWZzi5a/5Z
OCBUo3b0i3mJPDt2y6BPrYCtoU9GvFSvoz80NnlWkCxcgA70uSdEhz9ppNvoa+mWIzOwRuWw5tot
SxfsUS1OQjMGdm5C4M7sO209pY+63FWe9izXwWw6Tk5ar87kk5Qu2WQ7VYi7Y1fH0YEVHCXGVzuo
R8Vy39ggWSjBmxWolHXURHrsScEMezM/2M6wzeb4hHfyiQH+SSuHf12v9X5mG6+pWV0AiR8EZyHh
Itg7kS7nhhkRXh1Pr5aL2nabvi1Hr7KLndVRkpKblpxlX8aeHq9cwMt8nkTyoQnz1zTGP2ZHW6VL
5cw8dTfgJtroE08EqxKsL2+6RNwap7plWj16aHKb1KyDqNXaAOr7M6gHJjIue2Zy2Ou9vGeZ9sJt
VAbWkARFJ1avNOYzIfMnY5g3EoF7RXqz2NUh/E/+qLbU/Niw34ZMPQCSOHElcDz3QAf7CL6xdJSv
igk5+R9qQv1MeZFOGnIYKmNjyokUT0ouHKtEyPj6mm8ZcGx4Zy4PDykpeBxmWRZqWfILDIq/W5aG
pyXmp2j1DWixF8xwnmLNi9/1bF7imvyH28FvNY2rS8S+jOZrCuDCMwvGeeP83ik9tWzUwJqTHzpR
j75wHJjQrJUMCFezWt3sYiW7udKcYM6jv+By3uOGF35Q6gZCrqJTAdbWwYr135EihEVm7dAxZkbF
SL5EXoBybmuqqZUD0BloSmolYZGkh/Ex5GVQPYbmapuRcTqdMYi8uFq9nOcWL58xWbx+nembFgti
xUqdUAkqpcpy72IpwIgYTC1dXLJWAVAxbWoZ0n0dF/hies2CfVr3P3Rt59VRX7I0mjyjcC5GP1Px
zvJO0OkckhZ149QxvFSX35Hm7lBlELOZ5HopECTPVIeTboyg0RgSmmbQUXVP8bjXuJ05Vm1PPt6T
bCW1zGle26Wn/62kn0lqbvxSz4aUR6FbTFoG69kuOx5pRgadpd94OP5qS3qsrT4wBloLrdTCISpP
hjGeikjuid0IqnHZKon9tE7qVZnbN9bWN4PUbmpf7R2Zvs5l8W4/3Adrk34oqnnRVsYJ0hQ7MjjC
yp4ubN7dl5jDqeno1nnmKIFDR0mDCAUaxJFNEq+2Te3+zqpLUMn2zebntkmNNNoCts+G57jL/6bs
4nGgrr9ZlO8GVtfSwqICSBAyhF+XziXTzQAFItRzJfHMKrrlSnPs1Aboitt5buO8qM1nZhczK1gf
ZcGdxtiBnxPTDi2tF+d0xYzvXaII2HStxHWuUcv1hCOnaX/KccU04y4isCt1DbMlpypd9cIr1k5F
T0MDRo3e8HdizxpWCQ/S/o1WPJ8OgetebqCMGsxZdeWj67NgHieG0fZ0TyLG9LWAtaMVJ2fsnjOR
nhdoT0U+Hc2IElWy4eslo9jXSk/6pHN1nObTdKFMGctzMhT3ZLUDcD3PLveDKt2Dm5unSlOPpKqG
FuuN6lCoG0ulDXBJQiuV18VgnJjVcNln1fhuMlLCjGza1wVyYDb+R2eX3wziUc4eXEAj/SgmsYN0
yk382HPmS/tPMQBrSV/C2FjeUZ629ZjCNSqNjT1F1HsF6cazfSxc/jTX7Se973pvduDNsEzzVlvZ
XmOqbAl7Z6fTLV6z575297qbH7FfHuYWSd80r6kiXyKj/adp0Vtp10cpjUtdLtdymBmrm4HNqzpF
zslk2dvv4ilAPt1ZqdxkhXxX4jio9fHUR/hs22o3a8O/xprov9b5PVMm12ts8x5HCn2tJGm3MTMP
fMZRGWZUr+415roRBqRrU8YroYSxhs5t03BSKUPqQQy0ZPoeKe1hSKDTG0q5i9sR+0Q9bBO2c8kz
dm+TiWiq6TNaYEx9QUHuUc9lvgF/2tcUgXVA0PKmJQV8sqtEe2wN46IOjP9Tgw9j7r6UuKN86T9L
JtL9KFy/XPRLTIag7fJLt2MgsygslpZnTTP+5o5RH0wC0DeF2x/Vdt3GDsXlw4TlRlBiUWGm0NXR
mJPxxk7feRkIrJXNNdEZ/o616dW5+FHc6jFtjA+iE6+1qP8yxLoYUedPY5p7NTMeLOLc2pp2zXlt
gWyT57cyCwE2v6gqcFnw4mlMQdpslaV/RYqO/SVOSMWumQ6U8roslM2t/rdXmABWXb1PZlIZQbNn
ONfw9Th3VbBQw/fISsprNKN/z9J8LjNrO1aU9fBc7cx9HaX7b9CzPwXiUhOVO3V1JlzILNGine6x
hP4YWnVRoljxjSK/F7M6eG46/slJ7NbU9Ws0E08xZmpaY5MkylmmY1ja2kU06btMk9vqAvMe65Sp
OZlqSlV8OV32r13XN4uAT69g4CwjbDosxjhVuWvAhK3sNT3ejLSlbld+McBso6lRvHRZ2GActYC1
5NcyrbblkLCD1hGIgTvz2xTiwE1WE4oGs02Jzb0rHdej/nvCrqT4LHR5Sq/EfpvIheVgEOaJhVDS
1a+qthwdKz6uNPjjwGy+tFIREA73pXcjtEWsj+gm17GvN1ESSUqBbi9mw2XRY/zbz9Zplpriu8uK
BcLYq1p6ha09brIauYuEvWF2A6bbV8hQ6CkOEK82HGd9s87qodVix4+M9WTUTjiUcjNVeriqzdYc
U5cnaDmqdUIqg/DdrthOxltvqbdGof9ZcKVWikfI+G6Jyz+tGHelpoWZYfuj6f60mU55xRp00hG/
Nrru1bHSS2oMP0jbb5P4rh2VsRKHKh/aEdlc93g3cs9eCIAyOzLcO/2U48jgDrCxDjlbObqUrLxY
2mz8IwLuFqfVru4YHI40P31Z3NtIXli93GSui6TfVoHjZmccB2fNqLjEBEqSfSqT5A3r0mbsl0BE
5rvSTueGKkhS5Hf59JdG4dOZQG4RcGY7D22r37Yu6Ul4wAxPxHhfRLKpsom4wvabN/9HHcc/3ZLy
DOb+EMfbri4qnw+XhWwn+7R4BXLV2mPavXPpecNabtW2CCt3fYrsZcMVBaO+202V+jSikTRmd0o0
nCADl6RDWhfOXz3ONtacbPTO9gVZmP2IJ6zLfkzZBlk6YchI/ySFcxjW+bsv/9Y5kEFXGG9KVvkG
4yPakfRtLCRiR3FxKXEihi/1mgfQ+I4mUy+WuE+LHp31aQq0tvWVbggl6uyoV5sk1TYdrI0VW0Rt
yLdVjmEqpsA1xtBNZe23Muq9ZNWfrdbedSX+OzyFXDORZ0qKJr0iCkGgwNj2dIpc14drpIdNgv5q
D9nRmswNiWWe21PerswN1kw9t1zSEAN8Ox7eTVHv+6Xaa9jZrFR5ieL5H2tSHIe532VA15aPqo7P
7BGqXlEb4bSol2nVnmW6nm0TrYBA1a2isSjqFJvJTo6TYl90ROUQyRHEo9iSRPhOap+PBcvnnLh1
+Z+oEhfmAFE3hVhbXnJbPUXJbzVpRw3wrafRnmq9uA1iuSw0hghaX6byyjhifprYUmWkbx5hOO6i
9aC3ZemvrtzPff3UoZTS1iGsTB8UkilXIM3p0PSfIsuaDaaezpOJfdEy+nNUhdjJ/82D81WkVXSo
ZLYRvfsY+bEVo/vmYpyJ5GdboXtuCLTGJ83x0ldPRdRf4kz+NjmDkGXcFib+UntiQlOPP+w6sNc1
XO3G2cBzJn1fYr76lEsUtDD99NH8EKYtvZmW3V3mlHWh4W53xg+DekZp835cnEO6pM+xRXkjBA3W
wNkEyrp/k2wOQeNjrqHUtt8olMGs6r9ojnxlx/IjteLzWpabxKifZsd9WSfxLKZ4NzoQ9VR9000o
3OAel0Q7d0n8SqoJ0aCc9Do8Am26DxTiTT34at1e9dXysoRA/5Zya7CWK17Sw1plHiz28DHvUZr2
JVJkyAglDTTzs4mqJ8Ns94tGtCtOjlx2r/navypa/rzWjq+P9oHBL1JI/bIQvUnw4Su6yeK5cvjs
rTqs4IQvtcZWXBXB/0h2XVy/IHFxvCn5jUMwFBO68axrvPlkVpPX3AUxbsM+ct/VqpBbI+EMW9ZY
O/VVG2A6PSSsFRqta/7BOWkpDJlSEZYOSXg5gIezjByKzYnKI2Ln5GjrzcOrR2+UJyVfLENkBDpG
a8txYZ64FBQaDDedrvvTOfbfRbhHCtUwUUsTW6KScxklJ7vWgmgU3wTA7ifAiTsq8u9hMC/RzMyA
3ce2G8qAzcxlW5YWjwTTYq02zyBN2qB0q+dVd1mCyJ/7IvJh0AF27fJD1pS71khJinS3dtR3uA9Y
ium0Kkj69pnUlCelUreLkCebLYFmYS5mWWTeiOqlYIPCqs1nd2ZMFA0XRtzETDX6DUsYtiNTohu4
nAd1lWGwcAm+7oE9IlUfu1bbVHmFECC8xtIpn41tVo4BSe/P9hJTaOhhW/c7ImBeIotxczMHZto/
xdVYeJmMj1VptaGiT+FUctrDEO05zErQIcWANxjCkHssTbO+ac5q3EdwtvsC595WYV+o5xNds0BV
5ypsVPdt1YfW64AjPztOt9GdjrFOyRc11ZupzbBXoP6lzAEqD36h2OqLZr/hNkHlp601Cj5jkmrC
JLJ4ot1m6f+4avsrcATHZb2xskX18oJLw4g2Yz4eGN+cnWTe9xoSxmRsY97h8kcYYp+r2aZtcU/o
2ntrNEugGM2HGndIHlRJHboCyXXXrqjAqUISx+BfdG/9Y3XJjd6XsQ84YEKbq7nvR2+t6yeBqytx
tSfNLL2obzYg3HgjJrTY2ls7a6un8HoIJH3U0F093AaS8iCgJhSx+pPVTKEaf7FY67cRikAbbxcQ
MFiELq4o0f1wKySMOtWi3I9Dcs/MLT0RslfJwybyONSmKoxrGShlwVSg3w3Gn7QxmDxmp0bPr7Nq
04KPp9pQ9kY347nQbnnDzdPoXREUi7J685g/E+mle60pASDTTDaVeskf/r7coUGzUZZ9Q19GL9fM
p35er53p7pVReMrEzkHD4yqJ3a1tq/FqDfuwcyR28y/9xNOCjWAQxaYW40VWGDXNx0y6JnUzglrj
llhnyvyMtA0UVa9ojmlUgcC9p7m4C00NHdqGIkuPuLm5oqXyJZzRi2xq+jXvPXewPkodiTFWk6uW
G8E41ZfYXaC3dE+r06NxJdKfbHdHCq+/SIRcbaaNpbXVaYtnLC9jTg23wHNwhIvJfNgzMZl/uRHo
aYmhMv618Wh3ftq5VMgg2uK/ZSSMf4w5y9/G6fNv3W3ns2lDY8VbvuQfxJ63ixcvkf3bsUWxM6wo
NrwCEbP9GgeH/yZ8oFH8qlLrS0kNebYzaY/BCq63OLYrViyPnIT1oI61dlALULebEcaB3KaTM6Mf
EuAWrEVVvY3xmKye++u43/ryFJXWNk21nRFFv7X7VrRpUDNuJ1dzb08obGbc01BPo98DArBWqpN2
MGa/TPgQCElkgP/XksM9nR9aZ9sfKaDOed+8Kdig8eYy2Un6IE6WKyhPotTgd7YpPn1LZUZor8Cb
6znMXN75Erxnk1zIid421hjgyw4hlPjL6j6rTHxVMDh9rysbXmuWoWKGSMuKQihbQhOUPzYzIS/T
7C2rxa9G1l/VpMWC6k7HwRjeOPaZ9zS7XtLsFWBl/HZqz7Ei/qCGdOxo6/CUMGq4+XbgnF4E4rRC
p93iqxJMFurVCNGFXSb95be6KJ+Ny6ISIgHDfsBECJusFT1lSvGTxGoZJgMrRBkKqRn/c9F9e2IZ
pyr2Vxi2XDwhLmO+TWMTlazh1cLT3OhiJ5zxzsr0u5tO7dhdm5XuKKKVdHoymMZmg3c0aNCsMcki
wut0VstW4Bahz77HMOtaVX83h3QnS/colDhUq/qbmICvhaz1oi0uvEF/W/zGiMrwh/Cze46db6Ml
uhWzeI379rAknDzp0rfhtGaXKa29AfWnaZ3vWWgbYpL3Vk4nZ6v3xBFvuhFTsMTP/FY7ASUhKTTM
+YrfGdVmWnPfzPqfolpDsVin6QEytqBiN8UTTkedcQpc+Lph/4JQqSnZOlUE8yZrAJsWQeNWF9es
t2xbbPtMvMw1Vw+Z3cdJUnWXmOEZJIwLDgVl8OOFH0HuG6XeVWusgMsvu8QTL3BBu53IkZ3Yfvc/
lJ3Hbt1ItK7f5YwvgSJZTIMz2TlKW8mSNSEsS2LOZDE8/f3YI3vbsHAGDTTgbpObLFattf5kkBil
KyZwFqWGbdnnMRcfZuBSh4OB5/UbmqWbTKs2SEFXo16tKoB34NBV72ZPI/1sopq93ZREcrQ8iqDc
pyYUPwkZXoItk6/1VCFOXUUuQcmGrI8xAc+rMMECrvTlDfTPTdqx/cA8hSbvHWL4O80EgTzFEkHA
6cn8V37Vt3zIoIIAWE7OiaHQY9rWewbMF0LrlokDvbmC3Jcywa78MGKwAzsDicipg8HgTd6da/rf
E4T2UVCv8bVeKtv/6FIkBz2upXFVz8nx50nR0hLXno53o3RhAyI8dcQ+6L2jm3VruNFgKgwkXDbn
bDSOyWSuMj6JJUQRLA8KZv2Fc9eX9dGus1Nk4t3fwzZM6zcZp09uGY8AHk2+bgIPEsqMakX5RiIu
k3GyjwCQFmPDaTXAXAmDu2aOwMryLeSkpW72d5wfm76pVgrWB6kkVNYZbKmhz8h4u/UZDij33Gj5
RSl3Hcyh6o67K1t3baSYMLiB/uym7Ox+rK3HCYMRGt/W8m9kaa97Mzs79cVX2WNZxAHrIn+mwJ9p
UBCaCo62liJ3Csh+L0sL5lKnFjYzQANBCCjbrafKxwCOz8IOm6U+gB763l3Vc+51A15MIWeQcrNN
KWNaW+/W115wstji8gkrh6SwsIhW+EpvUOA+9tBlphbMK/BEn9JiY864rGQc7R0N1UI9plvRJ7ct
LzoKxC6zq6XfMCjSSs5dm9ObARH/KJd0J/1gDe5r5Ol3ZqetYCgeug4SoN+t4yZVS3LznhPYaaRd
7+AirYj6vsjCXMP5fqsIrxcerED8pRfs2rsSmCGCCjiY310DXUBGdBm0ZLLUIueG0KlwEffNqjYH
5on+LafJlrw6dgmxGIZoX1rjpu7dbcXAhlN4NSDUCcTw5Og9MHXZvIF4baVq2Fur56k30MAAgVnU
C0qNSy+IlwwF9/ngH0YKu0ppLzKWD0yntg5aKd9Ltx7lpTQwyuDpW374PaSYRMoQLW2iU8KZQpdR
IXuqOgHgQIDtfmY1FLouHi+jG20IY8KPunhMaQsXqpbHuK+hyJB2iXuzqOvbtM3up2HHBxZt1eDq
bLalBHsWDCEf6858tfThzQ2ASBQDGNFkUICjR91Cv43eA1om2auR6Uy86ODGK7VLPFqfA4IMPHvJ
MbGn8aYaaeHrhq+mt/O96OxjUcqtipxj3ujvSINbnDIhvs4MUV8F29QjOGKCBtJB8UqBd4BjjUXa
4jEmyjuCb59R/6+TKj/UcbOP+DPA3HMq6psuFJtWtxaMHt7jyNxyjC5bhEcC2n0fYSHseGW96Efg
29xNj17nXgx/JtVS+6j20Mu2WZimehhV8N2JFRilvWd0RyySpBTrXnOt6oBSNMZbhvdcWfKSh8VN
0vhMqrtjhGQPt5Qfs62s46FXszQ+5qCF2dfzRZOotMoK1gXT0rcEStCyD1IggjiJFgWGEQu34jnN
LUrXu4+Rnu8Dw9/ZTHq560fAnzdlM3LH5IBTSqeIhmiPhB5umPmYMTldWlr9ErnhMTeHC9niC+Z2
FOXGqSvVCVEKTYlFJAZo/nkoXdL1UuSRua491m3yvbM84Jng2BgMDZh036Nc2ODmducijBVWd+d3
Hd1mwwfiQ74IAx9oWy3dfAIOHxgRSSiPG6fuxC6c2X5tqB1lA+FxgvXUNFIsKqMKN80QPJi9S6Og
wnpVFnmEtFKOW7+0tjUkU0g10OyrzxRcewzTftGMXbbUK3kMJTTuaiCSCi3Rkhrx4NWeWlroeJc1
7A9LFe9TLD6d/t72IHBA6+N3OI9WajxQ/5wCmXwWeX+Dc8cCudzaaxSNuPyMCz5xdolbHzJBVMTQ
BaHD1fpYrivYdFLlR8Oo243Co7vx6o8w1+mSUwIz3MAKFi7eiPAMVwG3xn8zPtmzDxIekSc15E9j
YnvM+px1y9yVs6uxUde3c1V/R1L2rQXlqCzsAHitP8jATrel4RyJY2Q26Z6Bj5daplGC8m6zkhGF
NFWyNDFb7VuowlPbbqrYP9acMcBFNwY7mY/ClE5qQHZHukfi3+i+eE0Cma/gWW2Hpvs2KHQnuveK
EeW6b8yDSiNKShzeXXrGVdo17wxIQBFxhFa5fVPo07Cso2JnlzrM+cifaWTwV+vcQyHooM+cUbFo
6lFMedvQKV9GM/vm1OCaaWHcx9S4aZk8yT5eKbQePMl9npkkSU4PeWfJVWlnYpPEYCpesXIQD5uF
1CBDjUsNKyl0QfVWS/v5rZuwjRFqKYDu3nuIjU4uMSu+8cLszeQMh4G1juiSEoiwKOF/hll/xtVx
E9vxveJvEeDXGHlsNKN+7HXSxsIak7vqjMnmreM3t3aY04FYdxSDnJ8GJ61uUxYHa0KY3ks1fuZt
tG365CYf4/u+giUvnfLZAUdLdWZt2ACsDJ41W9cZa9BjB/O57cdHRCibvOk3ox4geCr4XIkgfqvt
4iyi7A4Qc9WOyZ0ZpLyt4hC15RaQlOGcOE6x85y4hKSIdNqRn3GcOyB/NMnO8PdVLb4bRMSWaHEd
JZ9sTgd36s9Faf3Qa+3RZ5onWvfThxd2mSTwaxr8HHRFRo9+SlWNDxS/jJighXC7CO1rDPFvtCSj
kJLDLH/wVH0iz6zfZ4IFAp8Li76ie+oxjVrjf7NB34w8tYBxLuH6NdlHwO2s2749FHm41fzyaDf2
TeJqJw3GTlxhNsCZsTeC4jtmNADaU7KzpHGnAqeHtQCuOZUe4KZQP1puU8xSQzvD7KkKA0o39zNL
sScZkx+NGC6hm/3Qpn6iz0wE462h2Jsx5Z5Rs/dPVbjOpgSSVStfApbBotUce9XRuoZpuCEN4hMx
3GlI0o8CX/cV+tynXEf7ogF+xUK/9AGawBw1s1n5JmMYyBwlpElreqNhfcpl8RCKwlhpTX/xTe19
HOW3tBuohBJr2wJakq/42RRM7Dshn0sTojVjIrsuUFnWKL3z6tHP4beP7UPW0OKjzLl32qpdT2GS
oJSSwxqzeGfBSvqpMnWbe+ZL4ORiJxKApbCeXmTW3eCete3j4pm40HU6JG9oS3h5Whtj0ZR9uLn3
mCDeY7OOVnjHnn2z3k4iO/hWvYpC/alT6c+ucaAS+PtMdWozxdZaweR50EvOpAbaDjBPtaldT+1x
F3LX5aB2A/MKy8jzdTRQYPt1MVJp4trvutoKKx5ojU4FByVyUTUU8mDI9j4KzZXeDw7qH31d+ynb
V/059f22Uo4BxRsRuUsigtIYzpHiFMKocdgYaMBxlbKJs2d6BxW0tnYydRaiMlfWWD9MTvDcuHGz
LBM24rpTW6NQZPh5bK9oN42awGXV7yLOecaS3wqZV9u8ptWDcLfj/xl2LjK4rY0Iid4j+awGm0GU
HsFHgcdZDq3Bpt6+NE1wFCiBwcTrQ9wl6z6wUEJO5xb+uW8A9RUhw60R+m8KSoQY8D2GrzWK4iYD
COlr9SxL6swOH4CFP+SH3k/OOKtsOf0TctbLWxxq10FefcQzIcjpNw68/Kw0S1ocjmu2NccFdLD9
coIl0yRHmJ0vpKHcJGH8LqyRKITROWR4Wa2MwKuO8GHXkaBlCyH/R4UzT9t0znPbOOpZ/zxm7cVo
zW2M0WOSqFWepDd2NvJNDEz+0gcnG5ZpwNg8ilY4JbcQFqheY7AQN2hA6nQq1NKEtmlqi0jA3EEJ
/SwNf1Nl5gnf+jXmEHtGcBsDYiZAsIsxXXjvBEa5icXUPEDDMBDVpmxf7DwFa57vvVt10jyhdNjR
Jjeb3C6oBG0imEN4bESXtuckZuTXOvGwmv8lN2j4Wn9X0KQBq8fHFEoOUc/VO0L/A/43a6WFu8qI
LYpgc1frkA2iUB0gwnmbaFALofonYVd3DqsYuzxAUREFP2PTXY0i3Ml5Y2Po8eox+TNa4zEIFW0t
nnY7RIQ9iZhYPxXAue4YXlzMTRlmwYDt5HTre/19UWq3cmTco0022553xKW9gE/Yr3MLMsoQTTep
I89MrAi/QgEuxW0Q6EdXMLHw8ESIyqlaBsZQLctQ0q81lDiVfeMN/WKgyxqS8LZAXFAnwMew5WWX
73A0ugxR/oQ36MK0jV0k6q2eDsfarJ+bFqwMj/yjYwzzvHtXaahYrPqm6fyNkDWvRG1VmFxy20WE
AotoGQYNUqKJybFp3EZwCljcyTd7AiOaeutZ1tCOkRVcMDT014aO4iGzkrfYI6jCtDt7iY11ucJ1
bVPpw8ps6Q5V9NToBXpoWzwou5zfHISrEcGKqrdxZaJZr1rwc4lXhhP8IHt8r4/pTk1AwgleX5xD
B9Waawd0U0EdNcfuHq+XYJUmwTcaxtvcKU8RIQ+0htpJWekneES6HCaUmiVKBsUhiz2A07vhao4Y
RfmZ7zCxXGauuiexsyU+GiiRnWnD+bkt9eihbBvIp0SY7iFu8O2KItygF9AY5QC/+6GxS3x+BCUb
Sy+0S0werRPPcm/V+tZK2ke3Hdp1BjnEbfJDaYy0RcYJesu7FM2LOTL/NkrUOgQ+vhAixH2y2eLd
svaz6HGEhoGYB7saqW8di04WA8BNBnQ6KfpzU77aMD0j0dzZCutcldUHuBFbFcwDvb7tl15b/yxK
2NS+P20GHTJtIIJykWtBu4D3RSQBw5Nadee80gYaAoO5DppRdt4BYtVEhh/2A/klLsoPWXJmRQCD
GKbivR4k47jtWypNW6rvFsfvogWl6XQHHjF2Xm5S32Z8JUXAYc7E80VJ5yEPyR4vu5eppSLoXXI3
ukswK2LroL1BHdqtRJ+t9YQgmMw9lzRuSESBAePmG06SqIfIAvKHb2bnbBJm7w4mpLTE6Xcn1G41
MuEUVDnbGE6EUv3s8ujUjuPOR68KH/88hhmKANc6BGJ+Hk62LYJm2hhB9prGzVZk2qkA0diGlAJQ
99STgA+OTVtuLrDpebNifVflSF/D8SUe1KrzlFo3sagWVRh/G9vhnAsIjjIZSP3LZqKe88MzrHc/
KCCadeOHNZjPlH6vgTHiRdNHZ1WrXRTrD2pifDwU/TswWId+b/gUg4k2TD5VDtV0j5SJMWF5rtDc
oIw74kuM8EFDQuvU0zIQNY1KNi9Yv79pDLX2lf7cYpfQinIbNOq2TIphGY8CF7Na86GW0Lb4JRlH
ZEvB4qk2lTXClVI/BITADGzI4vBeE0l6iQ1WSKTXiEIdDYinh+VTyfApLc1HHLxeYkNsmSFvB+5O
T2eGXVj6S2oPVCGT/i0042FhII4ET9rKPj2BHoFqhhp9x0yrivLqFsIJQ4xhO0n9VlnxqclEvWog
ezL3P+q+cS88OtWu0alCCvvg5cljL8HE1FjeT024jXznZsr6bZjBTqtLG9IQgJE1Tss2ce9QIZEg
NTCocoJjWMVbWzdfBxI61p4FRwkGNbRUBhRen9655UdYAJthKPLdnC0Xa8jCtLxW7C1ra2LQkXx4
Ms9WohD3PmLpZdJJDqgC7kgDFuzNjBbFaY4nLCSwhsm57BjjxheTvgfsCpqVm2CxTxwnIQOPY54/
GzbIpZ+sHNwdRsExQ647KIcA0KnLl5rqONSNg9Voi0HIiz1hweAx4E758pT+NsrsOHk4uEjz1Wzs
XSH1dzIpvw2R+Kx8nCJyddPE8UnLppfc7S6srweNo8Oq4pPweiZC2npC5pB43aVpOGwnLbwZOv1n
1Vu802anG+Dcuf+dLF4UoWK61PBwFmTYfgYErkV063QYR9hvcKYF2HW3AwE4RA37oed5jJOh2E0l
qEyybgrEyoi5FxgOrrRa/2mq4OwD3g79W8d2bxTpmVLyyXGzixZhPkY7D1zmPXStdtuiVLCluaQ7
ZCjFVNKauhc/zSkMsl0Xoz3wnEtgf3hFdqu8cqd3TKEmnr5J+RdWqIyJ6X4uDP1S06fgEXzMhvw1
CtqzgbQaBWYDDxPwqmEcQ7SftQwypLJ1+xo7+TrM7Uc/InmsrM/MbIJ5DzyX/vhgVuZj5RXVIoir
izaOD9TowzKqKl52hMNGiHZU2uUF3/xLnvZvLmCjkPGt7+sbnDPAqh1UTEQFpsseanXSASHXzcls
nVvWyiko9W1g2NHR9RUeAlHfbaohe8o4DZyk3JpGs4ZXsJycZN2G1bs/1bxxv3+wZUvtEtTvGYxZ
01VnZSgkgCCRGAkfhh6OeqlubOhk6559iUKYwQEcML0cTmnYrIgwvGDMxiAjtKEnea8a41mtNu5N
SUitO6Cpl0DFoQ3dx/6mox9lvOSdlQgMIpwmgjvR82DM8KPtyMKzSma+OIBOKTCXkdy6HSdAMPbL
AJvOPotOSDGWeJfAp0BVEsHUKCb3B/ESh0JV1QI3tmVF3JWnt29dyYwIrSXWC0G7zYLw1nEbAsOR
Co/FZ4DWihVG7mKs9ye7U4/YXywklKxWRyLamkeX9Ns6ZkoV2Ak60WqHVh2lo8aOVD3UNAH8DSc9
YV+ojFertTahGZzRO69NKuJFj7TBjWe7iRR5VltTyMb5WzOPNziW4FWFuyHBziLwXrw+eh4y7Tb1
pzWSwP1oRgDoYD7+eAPP6gXc8yic/tC6DCJmwlDAfl516wDIjxz5O8bGAMixuU9D+bPS843o5Jah
48UC9BO17i2tfn4ASbJqVHxI9H4Vq3CXxD5CPuu21jncxwYPbs8JIMTKjRZa90naPSPme0b9vQ+l
Xq5Q7N+gTNrpmbOq7GFH37dNDNTnrlTfGstfqor1m6XMRb0Fa/hFVNpHh8dF2IRr1uW0wBEYFZZD
ZzVW+8qvNmze90aJBKQcGNePLJsxO4zMoCngVk7L1FUU+tbLyj0X/u4NKbKMClq9ATSYVbvYe4+d
8dMREbhacG6kjt0Y8lpnOg6GeBkyeYgyF66SufOxHmoLmLzhcIxjurkyySCIWT9snfc2cedOHmKg
IFwoGT01VtkZBw8NmZHBxkqwCoJ2DFG7caGluT23r7UnZeI/Rhk3udmN4K4DcGCpotvCstmjNPZx
bzn2av0fO7DBubgEL3WM4m7MDdpcGta6USsfmNisw5sy7p4T37nrzOChTcytBhik4x42qRZyecGO
k72PgI9FkWzTwblEQb4fJ+K2Ji17xzrAeuaLDr/5E3pyY3hyKVoXQZPqyJKHS1WxVB0wGtcr1zrd
YRCDr0Ylnx4lNSs3VzATxAtNIa4G4mYWKGA/sg9qAX3RWFnesBJ2iPpc9OygycquvO9dmj7GYwBM
xbkmqoQn7zcLqsObInqRQ7mLMUa1Oh9Zz3TJtWk7lOOPUY17b9Ygo52HztCi5s6750iXNNZyWedf
ZUz/xd8QC0n8hdFNmsR/XjmmoqF23DrS7L0X0/DLljxQBdFv4IBFpjQ2cCt1xRAHXYJ+4/mgVP+2
1fmLj+Sv1zeubHWyxksUWHx0SKy2v01R7i7jLuS8qoBTZCDp2jP0ilmMeuPfV9ZnH+9rYx1pkilm
kcNqQHDmz3/+uI/yoPnf/9H/XxVlyG7IBj7gkWCvcZhOd8YwZFgYjq/VKDHXcVEqZBqe1gTaMG2K
cxuvL1PTLsoQmK8bVbr59z397WnYZAYajqOT4PGf3+wvt4RdeDp0FgO5gOVL5aj1DG/12IlG6Gyj
+PTbGsS+wWc4Xiq4aP3639efn/bVIyEVSkpzdvmdjaB/fySl14dl0+bpgUDrMicSJYxecSbiW+jj
qfjx74v9F8B4fTUMPPETlDiJktP4+9VCZxhkClHiQI+nf6At8Q96TNuBAJk+aMyiGny682BA2ZkW
Z4vKAeHyPQK7DLcZ3zIyug+26pDgWq2TXkoT/urSi1rk0FFphOHKdtTwnqpJPcAVc4sl5LXuw8Uy
HlW/NzrPWY69FDRa5IkLx6Rpwr+hsw96U1YwwCzK7y+sS6+dqzCRIpUQv1qJp70p9SsL9awVbqGR
xHqoRehhYV9GlAWMrttJgqkP9Ueu11+FdOizdffVY+aitjGHlfKBu1eP2Uda1PR1A/AcN+2mM6yf
VReU36gvvVMz6BcmGOAHUNpvgyh+Q+gOHSuF1Pfvt/2XjQaLakOSnYYjsS6vNhob52FQAyM5IFAe
8U714wcZCObnA+TKsJu9BmyqfTMc6oPb2f4XVs1/+bJsKEoO5nSuNO0/LE2NBmGREaSHwQs6DBH4
sqPAL7Za4EBHrxGsJDqq0mCEdv/vH/63dw4FVgIvWJ6JkdHvq9wOe4thVODtux4+hzNLA9wR4nCV
jOkaV8ZhBbP/K/f464tauiBlSLqkYTj/PfTfL9rDTO4imQmmdJG/1ALPPUeGhoo9rL2VUXYoSVLX
+eIZX+8e80U9cp0IOtIJa7jePUQTRRiskwEUS6XfpmSVHoj3Ge+YsX91Kf3aFY1reQRCGoiw5qBo
a37fv+yUjk7kLmE/6SHGy3+Pf55xtvCh2KN6QHsUIwqPBMpCNoZ42WUdGPAslRgafI5Sy8ULMbce
cN/44vu+duolP0VgiWzwmXGssHn8fleRIRS0GTsiF9OMkTTKaYAnaptMjiR9t57AXvn36vrjFJsv
ibRYki3FFqpfLy+nb5wYM3p3P1SB7a2aGp4r1E8t9dc4P1iQwJngwG6uI8vaeM2QtTAfhmCPu0BS
QH6OmDYnI3M+hhlp/MWK+PN58Jb+cwM3pYtp2FWqALK8iLzxPju0mZPs8ZPtNkbTRXs3H8OzXXjJ
47+fxvVXPq8KciJwhDII1LCvkw1TAPOE4FN/q1dcdla6O4zMRrw/dgSNe4gcB5jhE341zOQAlqsv
vvU/9trrG7haAIERGHEKwn+weV9U8rrBlLjyWsYRRBVQCKq1bodoS0Q0bDvQkUVjSrFRut9+8ej/
+ig4WW0qCTYfc65+fvlARuEXnjGazm6yxoRp2VjfTQkHOgrUqmgQrBjNS98x4kbc2oA9/PtF/GUr
8DxcbEwPWwKsFK4+TzjcOiB+7O5AABB/VU6gfVoSRy6ABUWN+e+rufOP+fWImz8CnXJF6ORNCle/
OuK6cRrCagRZB42dXjwtSOiRk4wLAb1GcF/DeWg72LPICpZH19wVQV44l3DC03/GQ0ZcP3xsNVe2
21nmMrL8Dpge/eBPYO3mzsdVCGfTosMFCRtqiOAUtbjNeno+JLAhJMxvLHvNvexEjMQ+GO5CuO8g
rQ32L8uwDfw3PR+JCtGdKX/xe2NCvK61A2yoppZM8xVuTFHX8X4InYIgb0b2Y8Ikc+YoxfRFGXIG
js0+8cQ2mMa+xKbAZ9CJmY/XLJ0J9Rxu3VIFAOJAZcvQbDLo3lT9mMoNbf42RukjoKXz5mtDgIOO
nabDmqY1OFH45g/9qBkM23s8Lcn+1uByVBWwCS7RE6nmaV6Jdgmoaj3WDUxKIzE7In8RLp984mtn
4Z6Lb1ZrO2/p5DAtbBylZQ/DOMuZyQS3zyCFrr8uwgg9AZNpdXKEK2f3tcKDw08BaG8c9orxFgXM
PVYIewnBtv1is/xzO2KvNHDMJ6WAv9+92o5kqxsdWe2EONaJ8WE28YQjNeaEpsAspoHX/FWo65/H
MBd0bVsXnIzshFdnf2qmKc44mrbLgwyXbGSdDImy7nvXWqRT2WW9Tdivnv79Nfz1SLAJojZwBKT7
tK+uijtqLBLcwXfR6OIXWZAThFLN6fxb4O7AWY6uMTxbUWVWazC46FFUjRes2gIWDBaNDNXXFP+s
nsiqAuuLV/DnuU2gDYeVaboW2Q3yalviQetFnxI6aU0S64F6jGaxhUll9sUOdJ0RgUssV/IEGwPC
FZfz5/cNUO9tG9IRZheFN43nmINx2QZhRQPRMOfTXa06JyZEdvSduJjDtDvwpX2VVXBd9c43IQ1d
/PcqwAivql5ObrsdmiTeh0bvNAfdHiQbbp7677aRl9i34CJYrGU+FEzbalVAdjRzI/5if/zLs5Ck
0lD3sip45sbVihjMSu9qi06rc8YE5WfSbwyt/3Rgji2UFUFe7Ghw+6YNj1nNFh19kcvy5Q1cbdCW
NmRlbFm455qOxnQPsUxWvGeKcS9FkTwSRdAx1B6HBcZw2i3bgb7991fx57ePR6I3/3ZJCyS8+c9/
OQ8nNiDynpgZZ00+2ivoFSSCNKnofrSUixAxRyG/uORfPkRHmK5tUKNKCyb4fEr+cs1a651aH8rk
MBaCg5jp9Qluq1wS1vWKkE0x6YPFGgvrm47WgTJsAvQuSBocGLRixtW73/79EP7cjxhz6Ngm49NM
O3S9HLFsN6OCam8f6brEH1TTsWOMyfq26+EZmYVz14S6tv/3Rf+sRLgojR9GzZbDk7j6EAcKT1gO
LUEpdhustUhVx6KaYIuSN7f0YHCs63akOMLf/Is94M93zpX5tXz++FIDof3+/M3JIcrCqXDRwOEt
hGTXBskmFaM2rc2IuNEg4WD7ogT8s/L59ZrG9UCNPjw2kjIJDmPrJJcJovyZwKrxtvCGrzy3r+OH
2OIImiKsiyQYF72LdfVV4aVlYJUl0v3EwdYsmSpr0cGCBwx1oel++NBD64OfD3l3X2WT++RVEz4W
LcYYHshkKR+tskI4kMQwrZej3QCpZVNcOpt/L4D/yq/fyzOeCVHDxI27Bs3R1Xuw417LfNvX9n1k
xQeGbskKfP6mSgqXht+u7u3AS34A6gybJnWTG621wkdV62KrObV7+b/fjUFpyswPryjLE1d7cgYg
nVYuopHYwm01re3vUBjh5iR+w+agD9soG3xUeOC6zVS06wj3NuopIFOTdfzFEv3zgOAVSqpkEhPn
4cTVK5z6CCoBiRc7BHn2Dz+xTHjQCmcFow0d2KdjvccsCP1RZVQAS3yewReHw18+Tw4pDqg5bM6g
ef39I+kERWWC3dQuxTSZMCUpyWMfquoo4SssvTz2V9EYWx+DLeT/cSbE+mVfIDOKYSfr+Hoc1hpg
LYaVRofUSk5xAZuhjKQNl8g0Tg0BE8cMe5PH0uc+agdvxC8Wwl92QxajIRHBmKZOR/b7L0+YSarS
zcO9Ydv4ukyVjhOmxBdrODV1B+PGGa3AWKaJBufCcRJyjV0fR+LlBCHhG023FV/GaoKqgXdE321b
hPc+yhY7LuHqFR6WoR4+bS//vu2/3jVfkU0WGy3udTwlc2o/yPxR22Ea75XnKMXJeNVOE8GktswR
61hFa342Iy5L/77wXxaK4Qnp2o41X/a6yYrQ8EgqFGTELpvNSGgOLNmixUGSyHV2N5gHLhiCT022
/feVjesRJgvFZCqO8T7DQ1bqVeEOp7Udy6oa93lkGOEq8XTkhlUlhX+yrZZqlqC/yULaEIEk2Hpa
edifyPypCGGSYFA5mvej35lgUPFAAo8YM3Ir3aqpEAEzXAe/L+FUFLY3wqZ1O/37rKIZb922Dowv
TsO/nEkcRSx6z6D+Ff8Ntn6pCWD7F9CFzPhglKV5CE0DJkhMRb6q+iF+wLXV+iqZ7a9XxKuMUNb5
wBDzFvTLFYl2FBPCdXcPwVSeY4J4dlOJj3HelzN9yG6+eFt/WaCkJBCLNs/1WaPzn/9yPdxzYLIl
Rcxm2lUaaTMerDK9L4NDJUT3PYkTXSyy3AUF/vcy+cv0xSEglHxSxzKxhP/jPByxzBY4CBwcomqR
NveoA8HbxDZtfO3dJYPAWYTQTjEFxXv1VfqtVS+LWcEDU7tr7W73xQ39V+H9fvJ5ROJI3TUYvbvc
1+/PAhMiRbA9xmul6eXmrkXgd5pSLLrwcwvgVHt4ZMC5wjzswUH9FSxIKanCpTZMGneWiPgGUXR4
rCE9MssIYxhgtRf6OdyKPux3vtdmN1EdwQXKegZMddaaWGkQLzgj7AlWm71ZYPQfwNCbdXPwhDE9
aPCe0PIcWmHK9G9l5AQ08UKG8lPlvfdDCyaU4sUk1KOejpbEDKXKHkThec2aqCAELoMilQI7van9
9F2rrrcpxl4eFA3CqZY+bhhzQspIi9vTY44bkMTxmMeyKpEYT7AejCHUBhQgwv+R05fir2aDxZP+
Gdq3xNgIaBhpgBGVVDi655TGqyS3JZSzuqBZZMAw7hNJHNdiwu8Q1beb6QCWjE+QZ5k6Xuyjn+Lr
jbO15DlYDfLZIekccn4sXtUaxR6ergGelAFzKozDJlmeUioCXDFkELk7LUm0ZjtHXTOzLd3oUvcq
++44Q//Zhb2Aj2FE7gN5h92HYwbkf7Rh79y3SDsulW2Jj1qCa2MAouGzbWL1cVZhh/4GS6sEbdrk
wAGtYVW+Jiber4ugbPp+mU8iZH9q9JlO1pUVLs4AN68Ddn0Psd3jbCxV/zpEgwZbm4TNaGF6sUQI
XBS6g8kYrmYqfswdtINQejPzmVlVs07gHRE1nci+XdR2jY4K2oluLgKPH6SmEelJ7FmcYNiMR4cM
rSBAG9aMA8aEPuUkDJUAN0Q0wodWQ22nhCTJKexcTPAtW5C0rYK0QqSvdAdXAlUj3rWj2mtReaKU
QWcp4W1zOFRinXhhh6tE19UnpK0uYaV4AdxPtZl/TKOWQmOt3PjJauL0tc/y5MWQnnMIBWzuBSEw
JVP+3sAaESvYccskvPSRc3bwluOAsnPh20p7AirGSbBtewTQpuYgQKpjzn5sBSPwtsRXNeQgFdfr
osRUj5whvqsvCro/d9vfvvhrtK1ITdn8f9LOZDlSZcuiX4SZOz3TIHr1Ukop5QTLlh6cvvn6WuSk
riJkCsuq8X0vEQS4Hz9n77XbeOwOmNlczI+d+u5x0H+hTQ/+EGTghV35b7DmuyWGwZ5Oc4n+te3S
5z2p30zMQpqpPPsAdRxcX+gN9pPVWDhn58GG/+5iDm18M9IgSQa5Z+91YtZXoVaBGiE9ayQ3TDZg
psnwwkGmy21UQEQZcYe+gdzDSUu2ob6rKw9i3xxXj4grEkHbWrN+pEkmtt2o6Io2rqpIh5GkB2RJ
iLC/E6FE5zIyw+XS4aNmp/2vxiMVwR9mDVXyTFbTQYMCgCl5MrRN6JglOLXeatfY3tia2PNz706G
UbBqiEac1nYZJunWzcb8yxDlHU1GlR0RS3TlxuqN7E60LUEkwMlmh6VNNNDRVCpSPyWd0rp25tH4
NQSsfqu5jGFKYLkyRgLBPP1IkhtUKM+qCURAJCuH3vbjOB3up1ZqG/qpFWkQCoYPgEf8U2LaVQVp
GFOF6DDrFGjFkqyr3B1Ry+hxRjZYq9/UTYlmplAyav2i9aptWWnW7ec7zFk7bZk1UZSx5dnStU6j
IXvNlnVk2AHspRrJDiGNDQye3L6wkZ2VflxGZ17nckIxqTxP3jGPFq8o9D4/VrXd4uFxmh1xK+O6
qFF4Vj3OGjET3zP0vfrX4zQaVgblJhG2yw56+jmNCGlMOcgY1Veu3ghjZ8kFDh6SdBybF06GZ58u
X9JyFCCSgvvkZPB+s67akiWrt80Dr2fdbXrP0rIrGuCoHofObqa7CpnwhXLw7Py3XNOhSOKwYei0
ud5fE9SLmgX13wELCYJWillAEPqwDVGy36phvEfmDiIkQ9ObYS278Lue3TELN4cbiwA+U1Cundxx
1Gh91mZmegAGAZhyAFsIVyu1Jt9yyf6kKEiRK33+yn50TYfmryVsSjS6ku/vGJm+0my25qNrKOfO
gRP5rPWQrEwg664epf/+AjESoudPG55j9umgGA2JZqaZMRMQ2TbbsNV14t8W4E1dyAvH2Q8+Rpcl
2FxuznSEvtz5fwpf9JxkQFh0OKyOanfDdgvobAIRGqw+f4RnL81yN/+50EmF3YBAgr7fJAifHQf/
ODFK802T92a4z52QfNWuTaJNDF2cGdIcb13gyRfGi2dFPonF3KVFd023WHxO3lvojiPGWRaa3LDC
55FxGSJyt5pvCIj1bgjttbZ6DOn+wp2fL0Rc1MWDYuF6FrQT3z/iKkIID3csPHo6fVI66ZqnDnUE
1X+2YO3BzR6xWBkcka95Mka2+/zBf3DXvPgooxjwC8KRTr6XDnfDVBqMuhLdqpBJ2lEdoRmHV1Ya
I0bzNAr6lyqXrbjwap11FZmXMNq2pUML32HM+f6+x6DuAswhSN2n1KRkNGF/+hNC2q9Ophj4f36b
HzxlqgmTVrG0Hc6NJ1djn50dcnyTI2VoTTE92fAs4l/6ktuhwfzZj7ENdZ8go7fPL3z+BdEj5N0W
rPZ0hk71b2UXjlw7kgSXta0LibPWbiYW40ud0/PfEW0A7izDELrJfZ7MQzDTu0kWZeKQ6WlarIw+
SNbp5CLRKKryYUAntSv1yX78/O7OV773V13+qv+sD/qomfHca/NBQCY6QgyGAaVr9jZrHIKGdIAh
/7/rnXwsRKDDgRV1R3s4NNBXz/pjrabiLjCsR1QU3oWP4+/x+l0lary7P/vk/lJQNhEib9I1Wk+N
twOy2YegglECoQj20grUnT3d1yKL8mvE1MYL1coQXQuLs+s6ZfoAvdaQEJDJXKeu6MLWzXdEeEgd
uEYzX1PolPHGU1ODT5S0GITRAYzmXAk1vQIy76+EpkCR13ahfoMDyfUVrNt0A9AQPFgXxN8K9A6c
UOfQgFqZkpfhJ+yQ0XWpj7wBNM+mELeRlT/00AOaG03B4Tso1ao/DhHKryohTsDv6dh+6XHJGoTu
YUf1TQtTA9S9Co/p3JiAZEInFNOzsnv5TZsKsraSJOKLkUqmZJzGnei3//5TL7Mmg82cNsPpjGVK
gtjK68gk1KYD9Ru5kV6tG5GF2oqoGpyYwBjy6MJFz5cJm4VQMEm3WYrPxlshJs0655c9oHZa4lzB
NZahGd2NGpDoUkQWgWEAVsyOFevz2z3fAJfawWSYwq3SuT1ZoPTZmIY4Mplj1WNz37DQP8Vtyjk0
yKwZAKkTupir8Qit6jGKDw3ZE18//wvOF2TuXSyF91IU08B//y3jIe3ZZVrt0LriOZp0Dskmrbxt
xx/0598vhZqJMQ8VDGXpyaViFQgL/Yl5qBW5HKsm6AaiLG376zDY+oUl6oPbYkTsuo6F7Ygb1N/f
1tAPZo8ZwT600Mp9t5/VVZ7NESTktLq0XPBPvV8tkFej++WGuCLd7PeXgk6owSFpo6PD13gMKs++
TbwwXZsjCT7/+gQdzxVLt5xuv8P55f2lZDAIUnyVfWiI6z4madbvrCRmDj1j3fr8Un9nWSe3hRmL
ipP6QHq2fvIEiUdSXqeV2sEUEPTohQwbT6QsKyxkeN1oOLYYY8CayNdmwBCahXT9urH/0qJa3RZE
HvhDPmKhD+LgaipaDVpTU/tRXVzqVPzV1r//U6ll0A7Syhc8/9NdkNgsa04NJLlhBgumlHjZEm1+
FFP8IxTtFeqIYcX7TDBncz2h2QGy2+wtbbqKhfyDG4fHSdMHChroubLZzxjTVq0W3A8JgPbYw0ld
05pbacr0EGQHg59aZHZ8/rzPKwZ+0+XkZDpUR2fN7bGtoxwQUXaMoBiPa1N2MzYGMuOrq88vdL55
IzdFcspRgkXW1k82U1Vi5rbqXmOMX/YPeYWUivovTbx9PwXRW9gFrriwvp6rJij6LBSUJtMeTjCn
BwpIoV0cJG56BFptHme5JLdEXnw9qKrH+i4rOqc0eVZeNBh33kDoDp6cSxHEH9w4onXiUAxKMpQs
J2ttmwdMtIsAZJ1ZhTCz+iIgi1tEhqd2Gt2akekdnZjD54/7fCFiGyMMmeUBrYJ7eusFOaYQ8RCN
ouHxCHAcRuJXNYyl+LOR1F2qr89uks/VYmIhPJ1evW2clC71TD/M0Rmc56hUbmcLJrwe1/0dPSLy
ky2UxJ/f3tnWuVzPoplCX4OLnirR+qFH7JIkyJfbbnxzRE6M2DwxmKibyXkbE1ndzfBa12nl/fPJ
7e+lsfZT3FtMoE4WQwBIEzqfMl/iobMn4TTFtsQivulmF8xRPH7TJxjXn9/u2a/5/pqn+qOOGElh
0x8/djj3CV4YYKYxS+TsikjT/fH5xf4eT96ta++vZpzsLAkBWS7lW3FMSCRJGYEoJUC8xTrNHCYh
/uS51p0hRyyTSZG3b0x5u69B0CTPrQPtiiClMf4aptD7mBYt3JO+jLHLFprGNz92PZ5HaAAuI8V0
fERto98nDGGzlVwagDhWvQgjiQXNe4D0UWOhaYgPe5AlSXSoKofsjRVmTjdVX3u3JJPax1HJIlyH
aUhy1mhRiRJToGnrsHSWOHoFr9EaGdz7CIiw1Wmhu//8iZ0vNMsTY75qGZLhkDjVBYW918oOy/Jx
xsCnrUqn6a70UAuSba5FuK01e4LgXCPOAElLq58lB4gqv2Gr5N3nf8vHr8rfSSVnAMwi7/dqz6ir
vJqRS2l66wDsDdwd1L7Al5k5//r8UstHff6e/O+lTpZ0x5nLMJI1CkEOSCQVh/l9SEsbWzkAcK+e
i70lEU3+Hy76n0d98nJWTuFpNukK+6nIxjelgBPRnI+Tl3Sk8Fr1Dvz4FYXZpaP1h88VjB0iVDRY
9F/eP9dUd2vDSBNnH4Ca9AdVTLtGL+FiqPGSi+zDxZQWj0OJ7LJdnlzKczXdKy2ZHoNm6r8QNwgL
yhvtbTqGBl2DdPjnkcvS/UZpS7PCoZY8eaRNbqlRQrc5xi4OSpVGVrTB626SyWyD+m7H2rjQ/fro
DvEwsWEgIpI0Et4/zAri8lQ0fXZkvDmIVUAS6NbtwUnHeZ//ZHr176qyd7fonbTbOHfmyAOSmVSm
zHB9s7WERUhptMR5FdOFBfSj74I206KzAFXLCP/93VkiLeZWtNo+D3K4ab1bImiRqYnCI7Wr8odG
Ig2cGYQ1wf9hn8C8YSEekIsy6+SLJN2jDsypgyIuArjJVuwVPzPI7EA6gW58/iF+9EHQDjY5FSCF
pMZ6f5eELEvyjPkNQxGQwVfi/g99m8B6NE9NeuFYcOFi9smqVtc1HTvpxMcqmbytRZgOw7jBc7e2
vhAHP7+z87eTszgOUgSPHu/m6RzD02KaV7WG3E4T5daio7JhMccF3cX9DQklzoXrnd8c16NSRce5
dA1PvwazaKC6C4dfLTbDRUpNs8m1RvJEZu3CC7J8yu+XbC7FdIZhEIMoVMDvfzRJ+G3Kk8SlbxSs
1NIwi02WG3/CXjk/NRDF8AQgFAVMyvbF4v/4/MmefxkWDRZGbtKgQ2mby2nkvx08ECmUvZ27byIl
9lbg2U+K4LS1YyWU4i3c9Fh16oJ4+qPHi+CKC7LGLZd/f9G2bDp76srsaAWB+1CiQCMQFxrXNMI+
vHCDxvIATx8wRi3k4hTfbI0nD9ihC2GOA3hUV08IVksQB4IYGF0gnRXxy0g9HBcMWqAFgvTAXOck
PdT5Ls4qojX7RWwQZ0P0GM5y3EL8BXMftC5UOldGOQ07kZdfnMqQX5tk4ryfjkFDsSOtATgUCRda
qNNiHvKm/gFwM6UrmoryCoYcLFxh9GPih4TUAN3xPCQ0RkWk2YUH8IFmmzEnSxeWDQR0wjj5ibsk
zxYPabDXsdTA+Es1/Xc+LhR3LGfITyJVInyLdbO7jSAHsTQVhnEnjMabrzsHETgjZNsFSKZQOP1z
7bCMYDG3WYu3kz/y/ZsgEEHmRulxanAHtQmDQd0ZKiPXzmVih8OddIR+bC/M6z4oDrkqTROTA7aH
bPxk7+lIIDVVHwwHz6wJrBJVXm8iB5XkyshhUpJOq+qaOCe1AFr6dhbrtgiMR8urXefbv39/CB3Q
7lomZcypYjMfAiutrCg6LDpZY18Cfv0tXJUALhIp3T5ypXrnda7KUv/x+ZX/6rbPPgw6ALgIXIuR
yMmxaWRm3EYe8W2dXhOphBQqeZ2W3Bg9dUEy5QrdiZMRGhBq2c5c0lYtzB7gH0k0Hzu41KRoAOYV
qIViSQmUy6l/+/xv/ODgYzHjXCwvWD30M4Vm0LhNyYcWHsfKBEjUG0MKem4In/QRmNimojluwhQl
mmDKAwNcRgYftnV0+HYNmeN/mlif3zoRjBnAVLf/pnpVDXu2mDLZT3A6H/JxxsM2DTB0NhX0ygNg
u/hlYjUst4bSyZEa0QoQwVe5AUUfE60fLYbnOwWnL1yVxMAii3IGgrKEAk0iPFB2qJ3ESIQxaVLQ
0uK6svyqTr2HKHM098kZi+R72SV03DWDtCK7JNnhnysBHptOuwEKBD2O03q1L5yqLOo6PNrTAH1Y
Jozwou6rlofjl89/oQ8UilyKfQtDro2g9Uz9qVWVCMDtAyX2shZi6BA0D4svsbqGpaYPCLaC+UUr
mRxsedeF+mYWZqpvR71J4nUlkz79174W1RYSBJa6RYZ9ZhZzBr2QTjm3hzx36teiZHaJZdkEOaXH
hm8Ucffw+TP4YDtjgMnwdvFu0yo9WcSajsozKNCbM+BOnOt6NlNvy4gPKkAsKpBon1/ugy2bLcth
Ks/ZdqmI3q+ZvROjd3Njitki14Rv6bMb+mnc17mPMgKAWjrYTbYZQ+2i++9vofV+zeBzpBDjmLBY
0ORp1YfdukATgzrHGoJk03YJrCMtZBtF/mRVgbobx0B/Sbs2fImbSSf5vMsnvOpGat/NSdCz60D5
IGPu82dyXkUtUgiU90xQcIxbJ38Xc21sqLXuHGS5xACRQ+hrQTTt7bmr9nkMPqp2vJnzxWJuDXlq
n1/+vPnF+89OQoXPEJbt7P1PMgCqC4zKECRhkoMs9I4wQigGPjmPnDPKDBx9aZJ/7OnahUbH+cvA
uUYYHoMUhhv0wN5fWSEa6t05mA4l/aj9oBIQrYOKr8pOeHetShXLsm58/fx2P7woApvFc0Jb5PSg
EQZ2UgJD0A4eboeVbOy3UEd+jbwzWA0DNC9VNM7u82t+sF3ZHts2Ni8PjwXd2/d3Ktu26nh1IBEU
dXKgoWNvJi62ak2n3EwRiC1pWDZJmdXXjv6mr6RBfndk62vHnthAIJP7ttZImp+RhC6Ghs3NSaW4
8GcutcPpF0IzFf+JyzH67Oge2DVxknbtgaOANSszel9RqjdsIEq/YwSiQEwyOU40RRBGMPRkn0Vy
65kdpMksl6AdmvjCEeN8fWLKhrLEQQYGycI5KQBZbmHfILfY0zIZgDqzjJW7EmzITydNg2r9+RNY
/rXTB+BaIAsoOjmpWSerodZ0mgtWKz+WUzq8zXlQiPVED1BeetIfvYX2sgzSkeEEc9pQJ/oDBQkY
60NPPImzzhubcWmDLHz0jXiEADNbTgQho6zqXSRoe66Z+ZWRX6tyilbwY8JjOWeLgHe2zOCIUsv+
lYxug0JYdkBeh2gerAsFzUc/xVLpORxjPfxByz3957hltiG8Eo1EzK7BSr6CMNE8y2hE3pmSVFRc
eETn87DFS0dpyZtI0wqj6PvLNd3QzZPrxgdm9nN0KGu1LqqGJVD1gFTEy6TP7VeoqmF4bEXcEeYs
6oqgL9WbftvI/EG2WZWsZ8phEshDtWTzgG3K94HeUhppSSh3aWuzEwC7AjzkJRkHn4r/vfNquER0
QgxjwScRt72w7n3gFOTW+PnR+EGgwSLx/tYCaKYmuWXxsesBLBtG6DNJmcANC/vGMSZsmfBnfRM5
J7cc135G32vdFHiVpSjvZYxrmEG3vkKnf2mp+mg3wPrFIJ0FkobMyfEiT8DLSXKZjyAMPV+pyiAq
TV3N0+Ocg0Gb9OQuTqvk6fPv7qNXC4MWDUpgNTABTl4tVXVonWEB7O1RNF/LTHdh+dmp+1SXTiAf
P7/Ysp+efuTLaizoqCGVOP3ISXbMgGzE04EvJ/qFxqX3MzWVx7BN3FvpkrH6+fXOb44Ki/uiRcJP
jVTu/a9NI6LJ+C8s44mWQFdKZu0ngcfWGq3+788v9cHpkPJxeYIcyuSyir+/VpxO+N0MuImKIMoH
p4etVWnOvOktJtmK+feGmAmHY8ZCt7Mx5hBCy/Tn87/i/B3ij2DxpKCm1jpbKHrKFVufi2VQWtnf
YrvWF5WwsdIrYLuYgsJD1Y72LrTyS1ir82WVXrxuMqxk6aB8PtlnO9wcjRcZ2gG/n76TOkqm3mVu
QgZM8Aoo2/syl1Nx4X366PeFJIVhlMkhBcnJ10z2+hCY2RQfA9bmNb128WZJDBQSSOKFav18f0JW
hIrBXI4szL9P+kFWLERZ9T06lxicN3B/EcF7LKEEfP4Lnn8iXAfVCXUpU2bUs+9fIwJTol4qPTkW
+MVB8Ln2JollsGniXt9Xnd3tPr/e2X1BxmHUxbBrKY4okd5fzza1RIzsWwdLb8UOrV/yKy+i7MIG
hkSDf+fdp891FgIOQmfujRbK++vo+kCSfeshB2kxm66IJOqePaUj0SqqYSVKR+x6F+ZqQWTNjL2m
aI+aljs/leqgbqaotlBhT7H+NU2IlMUzBaXFbTx3l9b5z0wbfos4ITK4Waw6sZH+MAKpvoelnDaE
LMpdUqBKJf+5ezMCWpReVkzPsquKmzzXzAOkwWklZZUmKwx77Q4xwnA1unhJZEz2NF03Mq+I3XMK
2wZ37hBbkXe0M+qhIU3UW/JJdA+uZykxU0x/OkTrR0NqKc26Ive6lTlN7UNZmL8g6xvXgzMSh0EW
8dYOypjebUAYG9XWVdOoLlxV0i02rhPo28ww0LAZyAz8tBCu77g4mXSDHkNFFCLuW9eBU4IzpYjE
cGgiAnBBueAnShvYqFnS3nJQbl54yoVviPRnYRscZ7sM1yF82CsjJ5GgEtofRyMgOo2M+Q4ypwbz
XZfggu0K0UtnwGPt5wf8u4RkT22xK6GH7kpseBtdlilJUmnu53lSXYH2H7dBpmGTdknYUZXerKtR
/xMWwbh1Z1DPJC2NZLrb7qOkXXc1ZFaFBy2aobRG5Lp3XbhN0tm+62yPZtFcooCUoxdDHeop0yGH
UgDrKR96PqbXehiADeEIrfymD9vrMbKAKqe9s9ZmYV1jACMypKN9kNQkBHf833H9ROkx8sQEPhcM
ElW2uWHTpaImifmgbElsZC3yHSX4sBOTGp+HsY0f7bKdjjz69HGqVHyrAw3eoXUBUZFlJlk2efoS
EKDpe25OgKmleUSwKIIq42ra9CmpPHxhoV/FQts2dqltnIkYhijLYUDNobuuo4kgNtTxO5RH2nUd
z+Ie1Lm1JQ1Z+k6t5D26KW9N0DY8JKdt/TjI08eMbD7Yq0BYvQyP/Epb4t9zIVNi7caG1Igk6/gJ
tVZ5pN/q4zqvycUw+h4cs+m+wfRUq8wjBhHPP3nx6AEIf/Dm/DWvbLUt5hLujVBhwW0NEZ4q0L5V
jfqIk6Ft7dNer+5jJJHXdCy071pd8WPkrFFL3nRkEQxPFgOVkxATactt+5w7uefLOcRrtRiwjKIe
H3tNyl1ELNWhmifvNjeIYLCsDHp4a5Nc4YQxVl1yS8G05Jw/OJ07xjhdaSmZ4Aw8SDrim/InoYX7
MOzlXlOk3SD/715DIof5hvSa/I0q+1aldYsJylNfpxApTRantP80vfJ1jnewCEn9uwMMx/84L6xF
NZ9t6TnF2xTOreM7lBa+Z5MM43BB2gQZGW1tWOgECtZzAjzaMYMCp9hgc0zIix4dGz6ZQ8lmSdyi
k+1lreYDxsZuDVfW4McOg2drRqblTPDrGQUP4msQ1uqGYAbnUKTC/FKrMdwb6WQ8e8n4FosYlQE8
0OTVqTpkrEp02WvUCAjjeZ5fNa1SRG+3jrcqk2mhFPP+sGSSe48P7pqpVL6BwEJo/NzwEVnZ/N3q
Uud7M3vjnwQnCpEJ2bCbgzbapLAfVnkv5k2hq+F6UWW9FI7XbC09ErBpCEAesUmtaTF/qUxL8zGw
oesrc136tgQxzSZKHFValcc8118HiRx2LjwJi1rWx7ogadswhn5HgAJZjWnOP6A1ZG6SvSt+ORBO
NzANnQNNKuNrX4+/6qBPNlNO7qHee9q3wfG8nZ4b1Q5Ia/oSlujIbZ3oeMtN3PtG08WaMGFz22c1
wHWTKDcGJe4GniariTeqzaDp+u+k6i1CwqC6b91adHtDTeLQJHV5DaoQp7xGtrSsW7xcZVsOm3ls
uWhspWuCU6I18NlvoVnPz1EGetVogm8T3bztIM0CuIsoSXCsAmzGWUNmgEfuvIvwBm8ftwZj3A8G
W9uJSrj3BQOFW0CozkYj53BfZ+18p8GFuteUFmzijvRhMiOSgtDgOXtNI1IqP9/+5d8a6WRjpnJb
SLscZRwoXe83ZkXvPuFwNx+qlKbQiqOtu+4QmxH+pIafrTk3b+YizoBnYFU/VeNUNfVVOR7LKva+
YzYNRz9KzDhh7WYytZFz4LpbYwhasA80NW5yfQAmHEwWEUUVP/QrzkMy4LKi8ZvOtPlOS4qeVe3a
ORUB07BZefrWFR1vfEGq6VNp64j5BnOMjhUEmZS1CrDdxhapR6h35ho/SuhytGgFsX6u0NblVJlb
ui2QD/O+EX6eedUxC8OuAWZrqG0+F79iPU7uq6YZf8KnAFU+B3bnp+EsNq1sp68j+dNHU1TNy8Rf
QgIQqVV8f265xjEbb7oFhB0ntf0WU8S82Gqor0TOydFgxfOZdUDpzeyKT6gW8bWeEXhJkpP9HJaM
PTAHxK9tC5CBGPbsS12U1jXbf3AvG8gzGwcUFhnNkxddSRloXyP0UXtriePeO5K03k2d98badZL2
2oyU82KH1XBNqF1CdEwZWCsef7N1bLvftcbsXgVpsqTzOu51V5rp7zJo/7Rj59y5YySubCRGVykx
zLDQqgm9aD7turIev8UOqtushWuxKvjPG0cUOEXbkH/GSjvSypU2Z37Z5POxt+r2oWuCZNeTDL4W
WTp/g69fXNeVq18XIH1dsjCH+TbWXHnrqNHZ/RX76EbsHoQqy3nXOcrI1/bQdjdhSBp4UCjjJ0x4
HBN8PtoGg0L6VFpDeKkDe3aAAPVN63VR/WIs4hzx/uXH9JtqMfFaB9fMPbKj2UoxAOfzg6HnzvcL
n9pSup98afS2IDAtxwgQ4/r7izmTbWYRiaxHpvrGT2Q1zle9CYw/ea21x06Ls8AXoROofW6ZWrXK
peUSaOzYyc/P/5APbpq/Y+mHMgYAJ3JyVAtnTsBMs7EME1O8DWUR3Wo42MEPZrl24YR23voHOGcC
W17uFyP8qW81WcqtStTlYdSM8oUJzw+yWlEhAtZZWRnZlpZkB/ZoDeAKcUzgAbMEUFUYvlczkLhw
uvorsDz9DRB9mQjPFrnLKfPICAczko07HvSKQHlWZBJByV18hHA/hD5FdvzNVHl8i9JuOEqVyi9N
HTbJOiOrx8FWPIVPsShraAE27NiEaPp4MwakhzpNMESbOa2c53wmWcOvs7jr/3kEvbhFeTsMjoho
vU8bGgEAA8K7O0lFx9Qb1Sbx0+RGmFtDGkuB46rVpLrAj4fZOM5mYG7HNoou/BUIdD94k9n36Rkt
+WN0Jd+/ySmxlroBXvFgKHF02/lXmRov0Qj4IG++1F1ylcrxORinl9DTD4VGyeFF2QHOH8Fmvfuj
CimAZ4NjgcSx6COr/4uzkI9WEXkk+hCjl+Vut2oaGl927wXrLhlumcd+UwACV10xFZx2EIaa0bzx
ZpOKewh1CwuBEr6CcrQ26aDFGIbvOL+wJBnFQR9YxUf90WvKnZE3xEfQzc2G8q2FTTEhnN8omT96
XZ6sVKPtO1mTsR0m9VWBOJBfG3pDVbgPUT9gm0cqOc72Q0O8BdYJezPiKSK+hN0hHO3joPc1N9CC
3OD0rk0q3A0MEOrB9F1RXNklOJKRWTlf23Vpa7dG94TJb6f3Dr8e7FKfOdRtQwhiQdXfiWptNi1t
h3ATJ0GC6bz47VXqN3z6u4D4EVsjfUtY4I4MuVF6uQtd7Re7NhFOE+H2HhI8uwyOGk0hL0+j51wh
lvAAzsnuuS+BOKHp8HNPvXjE0lJseEdPJAcZuQ9kABFqQuLfSijib135G2PrAUjg1rWjw9wA6JmE
eLLc6VGb3SfyIza1MCEg6b6rWWukV/RQs/smizZupB0I2kT1aGbPzWw/EbRxw6O7rcR0Q+wgiZ/Z
RrjRptCMJ1rd8crKk7WRmDdGQTA08xhIChFReY246obiOGf5q+aEmyEtfudZcVUwOZlJVVrJegCH
YBwBjt4X0D/XRT5y+Hcy/tT0Z0MAW9Yl9zkpbk053xhG8N0xk6/QhnwjqF+1Nli7Rn1jjs4TLNbO
F1H0I470LWHbe/QVLFSt/WugIIBR8h2UULYp8nCflvN9ThoT/7XdCLZswLiwOux605rhy8Dc0nfr
6sG2g/taM747BOTii7upFgRDP861n5ha6cepRDdiepusl4cEGjvUCl93E7nq+vEm44ThFPpDWSFS
iBw86ma6Q5TzEgH0I9v8RS+7oz2MP0DsbnKr9DvSspvB2tMkWIuASUFmfXE196aOSh9OLzmCDYBw
kiWdqd96HA3oo+6IzLxB3Y2FGShuH1PGt/bWzhmK41/xouK1QnSVaN62qao1KpQNSOntDFU6yZsH
I3Nu647IHjJwijDetTZAiSxbz25xw7/xhHzGIlhE33Oev9VK42eUzc9SAzCQFRvhBasuGu8qg7Ix
rpYKy6cx9Tp21SZGXANOAoNjuY66/CrotB+wpQqi1JvbRHU3kteIZCfLT1pyJbXuONjjrZXLo+qM
jVfAnpZa/41SYovddd0azf2UTb7jDZthUPvBJniwD19rs/4yhd21jBAQaRndaGO0QeF4fCiOdqSR
89BAp9R4LI4k1Ibd2Zma54zsJ0crXno3eySn+EAraNv1BriPzHoYNHM9hWJtlNaVQwIqb8nvwavJ
cNDHp1SNV/Gc7c3YeraVvWtAN68QE2+0oN0REXpbqeh5DpL7Vg27JIDKP9pED5ePHKPXjDJ+mhpE
c3bxNzklvqiqfVnMXzWT7BCsC/NKlWbgt0FvAngJpo23hBWN8W1IQOaqImCW2migtqLqLw3rKdIG
w5dOtKazQMllRLpP6+RuGOa33M5/jJ1NqjeU0JLYJxOu/OKeYGk1tzmTCjdG8G+4G2nlmzxN97Ur
NtB1n8jyoY2lHmu7G7ZG6dY+Ttcn0ss4b+vPJJUS2hVSq6O1D7K9Eu6fkMj6Mm92fYFmrktClxAe
j4Tw2roGS/uzV4Ti2H3/TK6m37gBQVO9jfRxhsnjdgfHDm+Jpyct0XtuLXUbe/oDv/11RUQy/TNB
a1HBh8qY73rTjLDHfMhNEa3N3LgfYh1bQ6Z9i+dqjZAPZtHcbCwljzRmWAD1eD/h9VwNEd7XmAxu
JzrI1ryhn7cOZcbTGq4zBqPSmo4qjG6EhD5FhXCVyRqjgEOGMG0wv0ziYeWRIGrKZts4ED9hch4I
lSSTMuG4qS/dkIPNs1qDg7oXsCdwVNTl2svGIxYkkrDKKyNqviAAfXVDdbBahtJWaF9jWtxURri1
ywFfX77pnIH5ZriO1EDbFbJaUD4YsuYxd36VuEe7k5uiqBGR1d/4eZ/SSAtXReoeSpNXOGEqb2pH
iE3ZGnvxFRHN3/Rc1zlyAc+mKcjLLP64Wnbdy/w3eGy58up+O9msoeS0DFb/OqK0XTW15ouk+wl8
Ir+egNmsJkk06Nwf+nq4JZedYCysdMBqSOkcCBrq5l8SS/2xI3iEU566SiAIMlJEor/YPlvSqye0
wllIg2EOVllg/7DH6rsniO7twz2i2XrlTdEe99qqq+KKNpsxbZxu4MDZz2JLxNKXpHR34+RdI3N8
odnvsy58UVO1oMHQgHRxdAWGg128r28yc3gJXABqcd/tG6f4I4hpXVklQDAPXP16yJz7YOrvqoWq
1leK17y5DsUfWpy/hkL8MFSbr6Cf+ZXdXOWdtSpN8384O48dS5Wu2z4REgQmoAvbp9npy3RQnTJ4
73n6f5Bf41aSqdyq2ymVVDqHDQRh1ppzzEM7FptJmluNgszGr7rbNlPIA2wSFrt5/N51Ok+/mO5Q
gsRUq6cNFPdtpDmYsw0DXm4Qfgt1/TmZwp1lsQrRmWUXoxzYPW9HSyEZnNldnbMHaiv3glAwSgCP
VRoObm/Zhzof79DxkV+bVZvJVm6FXbJKGr9bu2JFy+8moyCpndp5Zf2Z++ZqWiIkmuQOHtCR/bwb
tvk2CZ6b3jzbaXQ0UpvcWrSA8UzUJHI1T7QkHPj1XubGgx5NpB3IW86Am5FvRmn1J4UACk83Qurv
rRe0zTnR/HOlTF/IwPRUP9knRMIigbtHmnfnG/YulhOjsDtPRI0LS35zkvbgpP6+kdqtQlw1p6sb
s+5uk1rsupnwuDBM/1AD+pUMWC+y6RpO2pm8DwLvNcPTteC24Lwlm0K6Q8Q2WfhP0snusrbfxklx
PaTlJsv8c6+j5IUAwbOc+fhGNwvHo1ZPt5Wjsg1qD6jyZO98i0T5Pa2zGzK9HlC0nf0q+6outcVs
Cu7tJjkkSviM+nCvdhT8ojrY9kuysaFNHse8566guu84XwAAXwFLqvGfhZo71n7nWl3+OHf6OdS6
r1EldmRPCQrbzK+gyvZzR/oZBQvPbhPFRbPhAfRHldl7VYZwhRU6S9gjxtx3QodFUAUfVWfTdwN7
5KJ1yywhRlnZ0YvyMkv9JeLpjy1mRkGYPjhOSzuixe4g2uGacv+ID8z+jSKXjUOxSwLtFgHKyR78
o8zVq9AsmYSV+qcTA8IcHfUM7+oU9D4Qn/BLQYHVpTXkhVH1p2/J2yyHg0TylONomFKfpoSR5y50
pUdjLG8Lsp3HLn/JNeXUkqOa8X6XvWygkS5GDuMhTi55S963cJf8JRyenM6RPUMEenusqaN8qjlu
Z0cllEp9cOxEiXEpT5GzDaEJKztVD9J+a496dcbcnMlro8pRsmlZEl1KUHnfl8ORCDaSthmWbfwL
b39L1rF/oyYJs8IROUaJOjmM6TjdfV4KeN+V4ypLQ95i74W0bFX8M0dp9QCRuqOf2iTNzrGxaRtd
R9ythYe07aNtQYpleeEU/q7HySl2KQbgsBcAIe3VVQXceaKJVedIu6EfvLFLzbsKMT15f9Z3ZayA
IH1+mx9dUIedRRSPjaBlbYRsKgSAdiyVo6IqHBYNZKa+K6N+/iNQSHcUuo3wgpz0o/dH6QO5GyLC
xd//9v05UVhoYSTNY85osbe+1hn/aZ1GHfjzW/voOqhG4MHiEmKKWPVVlVDQo0mEDrkKxiFpdcn4
ZJLQeqFN/P7EjwUC+aiEHoVcdV0zaivYnqVmdEfh+NOm6UzjJiBT8tAjBfP++Y40YroIySISDVjB
SrQxTSXrIT3/Yywy+y6NteRRmSdx+PwqHwwJDcsa8kssBPjmV+9HLQJY62TwHgeQX15Jxu/vgqgE
+iep2d5wtJt2n19wqaq9rTwh8KSmx3hHQIAW9u2AyASQxmiW3XFAa7QfEK7fFsb8VbUVgpzTomWf
0tkkVSdFOWE8NZG/fv4Dljt69wOo+vFIEcYjMnz7A6aqM+weq+lx0mTpkd+pITLKiSI1aRPmvTKR
d6KXp0RtpgvP+oNZBnUtqqvFPLHwSt5eGSdnK6aEaq+T28W9ryllC/AnTe7nhR7mNsbc32l5S2ry
53f86pH965ZhiTN3LtEf2Noo+6xlrrMcJoibIyhk4HqBN5ZSPFVykopb545PwTMxs8hLM2E9o4JL
rG3gNM6jmIIgewl0M2rdVFRq4I4cF4O9xXGpObCpJiuoK0dO9QTERsXeCmbxkiahdpVPSvmjjtGh
uk5jA2CgZWTTLaiq7t6BQGp7iDrz2i2SSDmClIUYW6IxPJMc7bz4LTW8zRxO2oskB1jiVZOD71W4
ReEjdVqhXXgtq2/69enwpVEGNhH7sQy8fS26r2rhVMoQ86Yd/hyjVm22JV3MacFVOk+fv4u18u5/
V8O6xV/wV6M3e3u1folSHdBCnWwz8g8qwrNdx1ZnN/jhHfjdlK6O02wSM642Yi4cmi1G/KOWXYuj
Bk0HO/F8bzQNgN6mviS6WU2ir78Ngg5EFKrzSPFXA7Qg3FtqbUIsCGrhn3Blpk3dSuXfvI+vVzH4
wGArss3Agfz2CVCdLHjaoX3IaTsvBy/tPPqJfgwqI/m3yeZ/lwLqv6TPoSR0Vt96CUyF4KFQHsrB
jJ76rohuQ9zAd3Xm08cKpjq4pTOq75NZFi8mMbrmhU9vNb2+/gA4MwtE4hWNtHqiWujDGxoM+5Au
MSboGkZy6Oz+xPfVeDawlf+f66Hk15bXh8FhNbvy1LUo6h15cHDYHJTKifa51VK4y4XYDbYd//f5
cF7N5q/3x2RGG4H290JPe/sus6B1smaIslNi+9oeJwsNPob+jWYWW4C3d5M+7Kqi2tiXIEgfDVW+
WODvYL0pwK/0YcALJNkHjXqYOSWR2ISyiHoMx9fmgtty3Rh+vUVonEyboKWwB68eqZlSP6lLH1ZF
VYfppsJyh1jJKKmbq0OsPxpNocHeM/zpuQ/xSrqVGdjQrAPH8R/SrhmelGmW18wrfYSmwaptWsxK
8AdFlbXU15rkFyrKyN4hCbBKhFM6FFpH8bPncaB/4cokSH+FrZG+WGER3yZNWv9sYgtDWTwaQPH8
iPgvlwNlcOHdrs8Br3duA28AACHgvLzCzP+SW0chJrCa/OSTphQRPrdYADgzFmmJXx3jtg/d2dAb
+riUxXGKRUxdenehSbdMBuul6+/fsJosKkvr4iLKy8M0WVqzYbpExZTJKJx2OgdLfxPXfXUT1yGR
06E+UgT+5wFOTg27V0DyiKWd1QDXREX2lYYeH2o9ziwzR9+WV6NHQ+9hgZluy6ECU5dL+Yjx79Je
Ze0PW14B41tQPsRkKFku3n5ffaOwhxJ8X3MGPj0vjIiyTSmfGQ7RpnP6dtcYNHtsNaOok2gNpOzM
OJNLYl/Yx3+wSDrLppePgI084uW3P2RR0+iq0gVHxahULyVI7FpFl34dEzj4b3vs13uGLkTVlS0L
PojVkc/Xe7LSeeonO6rFVW6Ce4/pBexsG23T52/3g9HFEoTraNnN40BbzSI4qYFRicY+xNhKkCtZ
vn7l6E1Fync37/PWdK46NHmboiCZ7/NLf7AyLEg1m5QV+tycjN4+0Cps8rbTtQiBpFl8AQ3428xJ
B60s3zyaznRp2726U0wMGM+I9abxziPVX7/1v77lOax0UREnfZI5kj9DhtE1O1T7rvcrBB0d0p+a
Pse+CpULH/Bq4LxemM433rklbcteO/Rh4GdVTyLToaHqckXprvJiHOH7oi8vUalXi9H/LkXQKnM/
r9RZ581aBdwsYwiSU9bQIMjSwDzz5n9qSUsrfermLf6U3jO7Ofk59Wl0YVvz0dUdAAOLqAGnvLk6
r/mBmSaqmolDHFO/CSy9oExGdoJV7HDXlrMnIrSa7sReuXWRRszptapNaGM+H1cfPW88bczZnPTZ
BqwmzHz2MTDKKjt1QdSf8H/7T2qLiisbDfqCn1/LWq3CyxNnAKOz5+NBQrFGESCRifiS5+kQOZX+
yyyiu7hAEBzXrEtVNPJHmBbnrLEfijF97Ntuy6n2SAokKsD+mqghFPmOG8INCXldLsDQbW8oN3NH
EWQgNbLQr7MJRI1TXmtp9uiL6RyN5qPT1uhrshuHUMJx/jZX47FeHicQpYn/NM5IjKvJ75uRHKdP
nFx2+thdU8d0c7X5z0BhiHAQ+p+itxid/VstoUpbjRTdfgT0yGHjb0yij+y2PM9T7ooAaj49ibDp
9mNfcirutmLpwOf1gJnHkN+Ubry0dV3ND6+PVoNsLNjNsbVSVxNuGxtOV1qBPICzh8NVpeRX9HF3
kq0kkwYl6+7zd7leal4vuGwcEYMQTsKs+HZCwtdlU21zpgNGGHyBne4cqgn5ZGLM8lAkFhSi0OBU
GBFFkTOr7ogUSnfMjMgkL/yUj4aVIRbMG3tni0fw9qfIOaL+SO7DKbeU4SoYEyAQfQeWnFQlAixR
UdmjK+ZY/97S0j6AwKGZCyBEuXGUytL31kRn211gEiYhKT1eos9/4Efv5u/ft5q7p6YO567mBKOC
zt3JNuoOaYxhC4BiSueKzuW/Xw8uI4Z0VmAQo6vrWRFcAZKH5kM9IX0hx2Hub3QSFu6dll2wmxh4
uS68g49uERMmpghQShS1Vpec+Vi6IovVQyf6MdtoRhb9iA2jhtpbGdpP0BvKhRrsBxOXzUyC6RwR
nkUS5tuXrvVG3+l2Hx5Tc1R/IGUP/gTG+KNOfP3flt7XkW6BhlyutajdVjN1RcZEJDqfWQuoAXa+
2q9agtFpAO1ra5g7r/bn7tKgflf8YarkSS7AFLbz2IPe3l43WFphVH146juh91eDNWozndhMf2lz
A2aH6MLgBcPN+PXzsfNqKv9rB/2/u122NwANMEStk+5ZKTM5adQoS5nb566Mo605zsS7RWV5PVTS
3hWjYXiDY97qdhp7IXQTVwtQbjoDcoLAVKwbuxT0zZUw8oxR+XXhBy4Ty7sfSNGd54NfRpjrJ0Ox
aFCLLjyxf2iLLTLQ6croMvZjkz/GJMowB2+iDHGs11tJRZJzYBWEt8JH/Pe9CjZwvPkLa5wdy2pg
FAZJRYPDoKfdpdx2fh9VXqV36g9ofpdgnh8N97+utR6EzRIrRrkuOpFCqd4NldEdJlapG3vy7Qvj
/cNL8REbKsxQjnPLdPvX3i/MaZsjY8hP4dSpd3XaFLuYltRVojTm4+cv8/20Qeg2z9BhnIGQWPtK
68hRAWfm6iHFP7pNEmBdJFs5rJVjROVRTcJg8j6/5PsPi/IDJj9K5QsRab1uOTOQIGWq0lORSYC5
VHy2jh8EX5JJJyjDN2kGFFr0b2cUPiouSl3JoiGoLbCMt4+0i/VATy3yay29GY94nTn9JoXueFOv
mxcqEB89U8FJiL0Afkp8mm+vhXkRkTipxKfMBjIZ8Wl2R1TjSuX1YRr86IYI6d7nz/SjS+poc7kq
27t3GZB6GEhzduLsJOuB7res01sxm+pNr8XVodJR2n1+veUW3k4BrPMMHI4IdMS47ttbpJmpDiGB
W0epxELBg4e2YtfahFNfuNCrrX11JU4ji2ZUNSmQrb+FeKiamS9OOYy6DyusRzZVcoZuTSIDdc7v
Y6+RmW7oSvDTSdncHrTW1+ZnQ03gHQ96UN01tdxYnKLsY2OnfQ/iPAKLgZh2rvYDmEP7FHJ+HlwL
79DS1EsWhQgdvRFdlzn8SQdt0LapERv/5WK07N1Y9+kl4uL7L56OgUT7xSBF4bvmkhlxZldZ51sH
Es/+E046XM+mwJXGonj/+Zv7YKQARqA+ZpKlwne4/Ptfc4uzZBhkshgPgTHMT53swq+1yDOPA0P1
YySD7YLo9oORIoXOt0A9jol6/THoU0nOUJwMhwaMxi6Y+z53U7qZvz6/rY8eIMdy+vDI1CGfrQak
olZtkwR9cipYtX4mZocBhfSTLnSNqNEuNS+XFW41KNHDs9FfMlepMy1T3F8PsdIiEigT6CYlnAvG
iWqOG3iSlktFoHpSu7hcDs7Bli5y9h11k/rvHDuD5QG6Kjs9jal79QOsLuGL4zh20kWB84m8lfuB
6LQztsKvaRYBq6r97MIU+so2Wt81YIVl0Qc59K6k1ATkAJiVAKXgTEgwCpgOyTcIYj6J5CAzFWxn
sew23HlNGlgPWdPDQRjFe5GnrbpVB4JAjn6Qlk9DZzo/NFGiuP18GLyX7bPrhnDG8kKNRn/3IU3q
NFV65ocnq1UfQ1EgEU6XnREStaPF+dFrlMx4jK3O/x3GLRq0EYVsJDUfM1zvX3pNHz0yajcLkZdS
NENztRTk5gCxqzScA4cfYhLpzpLwBjvaeVGbXld3MQyXr60/wsKo41FFxqc02dkJxzLz0oLHiZyt
EynuYr2yPLEExV04Gi0fxvqlsi6Sn8suV9BSezuUc8eKZBuX2qFraEMgHxzJlseSC95i0rIg9Cq/
ge6FKaF4mnXFv3Ru+ejDpduzZAioC9pk9YRSg4ESWap/CPIo/YL7J9+kRW++dDaqtM8Hx0dT0YLu
eu0ZcsnVpaTSTzNPOTopRdmhRYuUId3ZEwalC1/KR890aRmzt1mYQetSwORMmG6jEuJ6HvcAWOxx
F3bYQxOzyfdzrk673jZStMjx9PT5LS7f/fpt/nVlob99m8j9MxsAhnNooiBcjIc+vZ0xN0Z9OxTB
GLgEuNjIt4QiLtzz+4cL05ASAFY8jmrMi2+v3JABqJI1PaIVDZAWoRpFbIirbNZ2n9/i+4fLhVgp
4SAzlcMae3uhMPTRf7HCQWP6IzAj36rpLDaFP434tJt6N2dTvCej9sL9vR+nXJaqM6Eay1ItxdvL
RlbZdWmdEARLKs8z3Jx80w5VSqhrHncXBur7t/jmWmuiCoXdJpRlphxjtS4PSEKVTVoZsTsr0bg3
qYceA8iA/7xQv73o6uuwKZvbVZnHp4gvUveq1MTc0lP2vnCdj26ObxDqsqRewZ7u7YMcBlk6oAKh
EdFUlu5MYP2L1o99sfcHUoI2sdljLxCFml+Y6T66MG+O2hy+Zp2TwNsLO2k9+KMVy2Pd5ff5iEPT
TWodj58Iglsi42PpEtAQXBiua/0AJw+6QH9ddvlZf+0VSI9FAUmy0Gm0s3RrlKHcNY3+ixK+v8lD
P7v2UXfcRpH1HRvfy6SolpvaxLpGjtZv6XgvMEYIXoOS1JvPv6QPHwizLmgmpI9CXX1JkVGTiRHl
yrFW2UTEqly0ZZO2xVdfH+gRZtuYCtKFFfqj72gJXmP7sFxyzSORyYD521em4ziJWj61OA/Gm04P
Yiy62SWg5roj+vrw6Uwt6RfsC1jg3j582jVtH0yGfgQ/oNebYbaa/6a4nuoTFoWwuDdavBpHGREN
f42AsvQ3aCrMZjvYWXSpgfTBUQbv7v/7MWuGNGvnwsLCUaTYwXzLcQ77Kpv+CT0Ti8ItG/Bp2PI4
7BeS95zv6GVHm7RhWs3Ad5yidpMox4HRK0N9KpLUsd2ZPAGY1yGF9N2sgiZ90cBhPEP/mv6r8gw6
XtRH4jhIHDguNDYsOLnEygiCONE8M2RRvzCmPnq9y5mXTplO+Wq9D9fTSal8YcPryQfNJU4WZIqd
N7dOEsoL/ZuPLgXoDXEaFk1OiKuTTDORvpyHenJUrHQ+tePo8GWL9N6vTf/Cif6jxQ3fJXIj/iDY
bDU3jnqh1yBm9KPid2a3aRq2GTidFbvYf/5Jvj9YUPeDl0aJArwiX8nb8TrNYFdEDfUvNfTp3AZj
67WVMxEAvcjOWxi1hJcRWGaktcv2Y7xQ0v3oe6Edx8Ok87h8oavrV0QnlhXswCOhQM7sRiPud08J
2+ELyT+5uOoSGGheGyf8CDNKAGJobGGf+4igsp+fP4oP+hsmYS7oHHX0TUC3VguF7KaCjdoAcl1N
5XXv3IxBtyAMsHWo7Zxuu9KtMc1Lp/qKYS1CkPv5D/hgeqTVy4bG4qhs0dV9+y6iVhJJXQe8C/T6
R9p3zRa7JUpvc/bPPlYE9P+V8+/fDz3JhWZL8Y8S0uoF0DhrzJHne4zxAaS7xEko5vuqbJJ9RT/w
x+e3+MFealHgUjCyEObo6zIOyIOspXG1ZF2pwYZ4b3m0oyI9mvEgNrGIhl/UX4ptppLY969XJkJ2
ETeiVqeCtJb/NmM/6oGdj0dFi+T3mDbRtNXtwnl2aE8V+4FU8TsraQjvKcq00LefX/2DcxktCz4v
GtzwCfkdb9+tkxh1WgtnPAYyIi6YYb0zrARri15mdwatNUKiyx4bTqSUGYihIntpi7i7m9vS+mMS
SNHsnEFEjacA5byg3Fjmrbd7eASnvBIORBr76LWCXqAzUow8So6gxIGkA46IrgbdGm7zslMOVYik
5POncemCq4lUJHiNBtLmj5picFwpxM9kaJWv4IiaTa4ZlzIiXg8h6xu0yfkwURnAfFvzBCCGiDKR
E1QMMw1vu8gSByHKaucUjr4tRpFedTjT4Uc4/hbUUnRCjJruBjoy32oa6N6kFMlzRtXqqOXFQoGF
W87OuNtB82hJ7eXFgD2U0885c9StFYdVtevsNLhQSXu//iz5d2wkEa+/ClHfjiG43DjwxDAdUyzd
2U41Io0qUDPOEPIUG3L3v7+lv5/aajp0pNJVLRrgI50IQihDqxhxc00QX902q5rCSzQ7zS9c9IMF
YRGhLLxdxIl0wVYrX2KIwgLRmp1ElKv7dDA1mIRkrY+83k1oOikqV0f7qvtK70mlwqILTuDfxyce
OL4FOLOsjmsXBF2tOhzlGB8J1p2SbZOFmX+QhRnbG6CEGvMjYYrKhZX4o1FKbQ+dMcdMaiNrs0cV
lK1eGSMhOFUI+N0v9fyl5nstsPfmuNyqpIGEFQ+Z6v/XaurdNNTGTR+qHTYgJYu9powG6WZFUD1G
sQ0vrdeH6pgZIktOZm0mL23qqE828DAUamyJibbW1J8lzU1935FtdanE/H4PA1cRg5CzrKVM+cta
8Nc5JNXl3CEvnY6IEqtn/G3YyJC1x5eu837ZhMGuYwGC+8oZb91pMSkSxkmXZicrW7zflRMYqidK
Of5RzRI/VzRAAYO6hJflwrH5/R0SssEYoThAAeIdZMKMijFDfOkcU0fW2lbNfRKgBBQi7cLYeD9h
0iljZ8JRkpwbijxvH6XRa3oYaYhYePv9lajtaUsBXLkxBulviPowLiyWl663Wq38uRXqqJkIYIa5
OGDlAs3jlANaGbz7ROY2F2a296+QWiWdJIRuS1jDOmGOVm5e2009HfHkgzco+8dOw2uswnjYO7Eh
T5Mw/nUzTzn9Vay4tPg5k64eqW3PekvdGtzKZGob8MmNm9HTuUXB4lyYTt4NEy7FtSxyApZFdg2O
MmVOoyCvdXQLUX1KsxxbhMKyE1+YO989RR1aOExMENSv4TrLW/3rgxNBEU59nPlHzHaGN88GxnXF
cTZmFmobfN/9g5nY4aUd/Ad3x2eOdJ6D5iLKXDU6BzWs47xuxHEc6cqd09B2pmvSl8CU66U1fevz
uVYOdcOJMbYGvNpKngaGOxONXN/WZgf6y6JJM+8VAVVopyqD9vj5QvZu3eS5oOTAUcTj5/ksd/DX
cxmTwrFDlYJIiRfZM/su2MtMLR4nUrQvOWnenae4FtxpIGFIY7jkatKjOdnMZso+r1XQaqqnUI3T
PaFmhVdjZYEqFw+bKgJeqbZVdaHQ9W5zvZT94d1Q6xIG4ODVm5h0R6WRHwMQsUQG160dtXMPa+s8
2UnwaCe1knhVQTlsX43EIW8+f8rvRx9X57TKqkkaMNLCt09Zrxqzi+hxHgHmq/ptM0U2CMRmrm+S
MO53VhX71oNszeRClQ0olMb/+s3+jhtfpkVjsfUJrJJvL123htIAfSSD2Knp6E8DwbN+h0t8rp0d
oXnp1ewEDLOxSmHVKcaVLoMDWX4IiGGZtYavHews0F8wh8tnLHAJAlQxerR/wSjMAo9LUB6aCVib
0Lplw2i4UkyaCyXEM80p2/ZAzspQMW+phsN2KcUdI42H3SoY3VvjaJdOCOIF1Vw2Z/s5gkik28i0
ev8WWjV0mLz/Lxnyq9FgQJZxYhNDbsdeiWcA38D8VGvWla4A6BPDebLSekOE7bngBKUqxfTS2NNB
0ceDKAleDOjnHLJmAWP7+V2mlEffhrqgNL8dGZ3tkqAhGYlNJgisb9PMxcLF1XxcyiRo/UywOZvg
X+3SdEcrg3pgRvHBCArjwI+x/mRpI3rcYBZW16aC4grI2CBJyAraxqUgVIHk4XE7Mv3adrZyr3bU
j0aRBL+mwUzibZEk9VarO4vDX68qxzCpeFdmLnfoCIqDFkpsZooeUuZusBM/TFFVN1s88Fa1VXTg
/k5E1EzV+cmVH5fNNhX+vImbxd4eza2nO0m/lxChNrMUpBPoeer1ipp/HQNLvET+qHu+UrQJ6LLk
eWj97zokTC9FyeGlVvdgDO0XmUaOJ4boN2CoL9TsnBiau3ysEBe92EmBWiVczgC1Lge3CAbgA8Df
dtpMJiKUh5NiG/twNInOifLiVFFAuBqqEFSIYiCKDBLxS+2CflNjNj5GeZ4esznN946m5OcYdwc/
rCuE52eVdGvmWkKupvy6bc3+usirb1nV5U+hbRYnW43S/WBVw4YzdXRlzbV2CjkZilL5PU12uO+h
D2zqPpHQBisQUaThWpuhnKEuBMgayljI3s2ZeQMGdDHeDEX1m/wWfROHxDy7JfmkJ4WzNNjR/E9I
mOJ2VHrbZY8KBcpXgTqTQWGfwXqJJ5Kqm3069eOuUZLomzoUXG8wfg5jQSbpEHSeT1Tw1z6sGFtC
hjsZxShuiX++AS5l35WQmA75EPauXmcCPujkeP1MDbo3AXNoTVvc9HrwXQAO3Nl6l+QM2Fo7R1re
w0MKpycL2tdLY0X+c6fLL0HtlEf4oBbwtKZ5IDWPrJxZqkc91ey9VZrJg6IT4BewdG1kAaeK06/l
4WA03TJSzS+xkcQ/BlM2Z9WBUGWmpb4LS0d+g5LZ72cix0CHhMrUbKSfDzaoHTHkBwZ9ggp1Rgjs
olZTr0iJVa9Sq288w5qUwctJMLuChA0D1AwKHbBp7Gx1hCJo5piL2NvlHt9XCS62F18VfxYHKvEA
rLQ4w/nf1apniRDigBImm7LMUkmhhAAcKAnR/BwIFaNmzgCE0QY4hWip+QaeynzmICf3wLWGR58w
Jo9Uh/C+deAOgUXVvagnk54dX7wtgeERelMq/42Fb/wgbUSBzBUawz21k3HXs8j+R7ZG9tw34MRq
oce7QhkCIlD14AGJ1eAKv589TiDNT99SzCuWWvu64WwBg3gYmSrj6auiwWw0czF4HfBxl6qf3Eew
Xc9xORibMoks5k/9x9x18cEMAgWqaxjdJmDLboGhDleLHHXTWsABCSeof8VUNloPyGl/3wOm2llz
G944cdVsHB/4hRrH46lJGFR1p8HViUvki5wVHsjXwqNFkBMhCtpkMEsnc0JnJucT7OsWDmuZwyMa
08Ib8WJuUr+df9cxQoeQ8+JBjEVwKNtGHnrbDv9YhbiloBUCQjJH42tg9+mt3he1pxh1I902ScM/
Up//hDS7zxpjZhuNebZVLDOCq2x1u161g4dxNrLDEDhKuVWiTu0PCdvSbWma5QN9wk2vWMPvpJEZ
EhNtaj2CoKp9HgQkItnOqLJbXijXsmbvUU89S1h5P9Wm+dRGpbM14zx5Fbd3bqbm6g51n+TzcOzC
85MJyxagFNzNJWkp6XYS+vTTd8aAJdQcgEVbfUG4e5bvmOxB03VjW54oQsiTWiSwxOPG1r2xtZx7
WxftAWRMjVc510y3TkSduHoIi+ug9ap1oHs97aRTRM+Ac1ttk0bIEjdtm7WAT9t200W6Cmtj0m4i
XYY3AaKFjF8MEJKTbSyFa9fBdGRLHWysuQw8pR5JEhnM9hQYDrXZmmnZxGiRuXmVyV8c2ZsD0YJ1
RQpxz6IWjr1A6uTP35ypF98HyL83EhV4BBIkckJsFwZgHSMAYGNgRlCUPN4qYQ6JJJHhVrSaf22K
hO2NlGm2qcsga5kQAJglZeP0nqPjBnOTLkq2ZmUND/VUjdcRCVYkkbMyAo6MxQB4tGNyTSbx1YJm
qWDxi+uNXs7YnoeqlCdRyPxABlCyAXbKDdVIIgI+mj74GQZh8lT5NFOMyWQfogbseIwu0rZDa2Sw
AoOHykABP4MYdVUwKuOYMHj938FsVNdxl+3VfEweRvoLUPuonARB/c03gmzfJc70E9Ppd8gIT7Xw
r2WYH6hFwbya+5s8jq+Mpn9KS/MYdoBuQKhC87EAaFUt31V66CAWHUQQ38Ocirw8xw7Q1/VXvWO5
nRp09koGM5RdL7M3wz4QheGG2Hy02Hie9eoYtIwaNgA8jqhBvG8tq1AJHS8pDuFogKIXpaA7xdTW
qca8C5PkUe/hy3QY8lU9POdt8CXgXEUy0XSl1T1AmGmrTsOPegywRlTmFa2EDR6ml7DnhSLHfzEj
+TzUykucDwBnRnFrmq3upqMdQYWhxGYZQ+b1UObZb6HFVnxyvFvjbNKSmML6h53qjxKd57ZrtCPl
mh30o40ShtcY1PqrFhp9G+ilJ9Sw3Ph238MSU2fT7UPp/yQxBnCOZKIAvyxfYIX7Z0vgmGyg/+kY
zXrQA2G1B+y8seNc2fSqv1OcMbkOgyyDXI4sOxKJ3Ne9+S1W+33iR/usHA+TQzjWGN8Pab4LpXnd
4bt1gzg+2G3zI5uN7zJVrgZV1++En5Y7AVMXTfNVKO1pX4KhKUIHcHpnvYArRy4U/EjrHtarpVW3
GE9h6MRmdWXVvc3EWD2OrW+4TVqUhzkTT2NvwYzsb7QO9F7HWttXR6llvONh31tEIxlw2+wcQr4G
cQj3/ITmvLB2mSnvwlrNN4Ec93ptQA+KApO3kcE1T78a9vAQ9UxYeCrdchj4NeO5jqy9KjOI6tm+
ivX7vsoeDZHs9CR7ZBb7lS7Ec2Y6Nv2CCKLstzQhLtnyt44pdqOV0V2ZjG4pqLR1EHrLyGdhJdoI
crSJzIOdbedFTDtqodWuHfv7tMvO3Pw5ydobxY5+5YN1O9mgKlOCS/3yl552j6Gp3SYKu4DS39th
dZcDsnAxjv7o0/5Ia4nzmLLtnPJrVTYVBxL4T4yOe1bfH+o4PNhjN7itZls7TZ9vcuCIHmYetO4G
6b8IpncNu98hMOSOvUJKqSn/z57KjT6LM8vdV9j6xMRlQX1L0qK5HxRiA7Le5o7JJhqsE6fsnrXD
OFfkCbZ5Cmxv3I3wuFtL2/ijcx3KaGsJtPRFxckmTohlmJvJ+z+Ozmu5bWWJol+EKuTwCoAAMyUq
6wUl+dgY5DSIX38X76Pr+NgyCcx099691yLKfUmWJ/lr9psnKRo8e3zRLNKNbVFtoWfxEFjrmhHg
b2uRUrcsgWSms5ciPYC8/Qs7bmc7KXF1Oe3IfKH+3/W52wVp3Xw1bA4UliDkgz94drXn2ZljL3F+
TYcD23Rwu3fT/DuQ5y/0OcIFHEzgkkj7/t70Mdp688DV/yx1i9zP4jzOtQi0rHxYy1jjMrf8oqxe
XBRLmMguXgcSHIr8V8jk5ko6pKW6Yk8aghTLWtBKddptI9BSLycMkeOZz8ejX3CrYT/X7ZenEguN
eG/50m07uKVrFuStdxdrFjqtbgX6Y6VIn3i0vJ4kL8ryVMu/zXx4A9P+m09oTx4tUKNvhLJaVCne
pVWcUB9J427EoS8ruqCNCXPrxtKxvqsWDgIdf8D62V+S8YfYcxJSEY3S8jNy2CphshCh7YbSfjUa
QEy1SXVXeY6vzLzNLYIYa2kymHAT+cy20DAzYjLcvj5siT74eqV5QTcQ6OcW8r3u1paqu/rI2V7n
46TOA0BJT9pPvwbiBnwRxv995SjsmjnfrhwJn+FlaT3SwFToAnOT+LIFHTqX7O1Nazo/SCMc4KQs
Nsp6TRrPwqXVhbCBYPOK4QkCFmSH6rqQ7eAVdCZbS6rd+DKzTegbsg/wkeU7o2eMMYFuK4z2Ysny
azA4jKmL/3aam3DTtPfGMAltS3IDOAGV9KxWb8S0nEyN/VVyJuISS/xOsOYQraJ7ZUvw3toiJxVx
ynBzNVtglNNvh7PV7zflZBqLPwyrDAcFQk9n9a9kX8AnsYpznRkyGDS+GC+Xe9Zf9qXZXMysJzAz
B2JamhfJz/MQa0mmNyucut2BnMkn3YLklU0rAFwepzJf9+TTHvhXXTSt8tUBdyoZk5NPcn4dkzXx
H2U4MQH1f06tHWgrlEvrZkB0axrhzkkv+db8rklCoqXLl2tjEi8KesaJ8HhgFIiLW+txNy/nxOZ7
wEDfIE6pROg3Su2P7K1QSCt49PR+pnceu+RMO6ZeJ4kST2alddCL+kLo/wOTWwRmbz/lWnZYZbcv
ti2Yh/qDU9pfGi0qc7DMybR85iXhgqnrzsdJH/85mtIfqlXRYL+zx0ycYL/AGujsj7xP5WUe2Lu1
iAZlVxMgnKzbo/6obEtMgy9JZZzTaiXDsun2kwm7u+ydKSaiuMNTy5xEGzo6Dk71UJvG927woskh
wrCxLk1GjuXYvA5qThHddqqvQHSCMDGwb9paNlw4LjICyTJEFZIJNuUyG/qRgvNgmNmpSZWLSiEL
MmbaJQaBhEJWkz+1HIVVZ+6J6hx8/vz9xsxpD4a79Uli7v3enN9Gb6D9602nDEeIS76pZF8UKB+E
OCx+4ZhPiwfwLSO9P1bsx/E0yXM1r3vHmDi1Vh1QSXfNehasSgKf4Vuw5lr47VCO+61I474y9uzV
vLvE4FWVeimm0XeH0dcVKwtUrRt3mckvB6eMwO3g8d3Sfdk6B+wsYSnGV+SXN11fo4Iew6K49Eev
IeaEdxnIi1ZFLXIi0aYzGzKIEfuMurqozJMQdeQWfI7UjquvD6T5K+NzP2h/8yR9n5pHWQB6qW2z
T+p7pCvrLkgL4974ABmMv/YRBmpuekCNboXzslxIUXqbKBjZUrl7QGYIgyXYblvJulRTLrzhusgi
UIZtCXX7B4JgRGWGFrA8r8n6PhmYk6wiicd14aUcF56teYeF6i6LOTs7i8ixbNCpqFkKdMfh4s28
qsVrJYcdyx1XZWORGNxR79tmoe70piMUmy8zmZV/bq0edJl/IMZptI25EYqtPXSz8Z9mV/OpZrzp
O3INQVs95VN9SlPtJurusg7tvzyfGdSp1xU8sG9r4sdwGhHqavqXJJbT0EJNqAg9QVWNVtA/LCt8
rTKJu0Lem0qyi6q6vwBoCfq1/1R6Hedb9u2QxBat1AxkdkLs2uR3WpkZNRAXMkWODO3KfmknhX23
/p5SKrnmahKNX3xPgzIeLJEx1nAH6Y+N/ahkevZh5/TiWEMSbiXEGoNpWzpJa28N9i3X5NGwiYe0
3ZctScdDoWeu73R8nQA/6D+2j85a/qPss8PKIxQSyZJHa7ubq/62jUQtz91FW6CxaktJszk4b3UO
Vmlpp1eW8+rrpE8vSNfWOxujLwqHMxOnzQ1a1PU1Nc5TYofbMAzHSh/0oJmXWBuMj8ITSdAPRJr0
joyNBzodysU30aIXlxJdYMgdjT4jqNc6oI96IUAbWKW1EY62s9M0EZtzFlXVRAb9J3mEr527UV6C
iOja22TNH4Vj/Zcb5X+JLW9qZban1pAmAepbJFsRTWMH44cixh0WZgzV1HEROqE36LRl6nKle79N
pv1tFGawaOW+kRXvm6me8DchdSxyNyfzU2dYmOnaMW7gNan2ENow2REicPmQDS3tj7E3flyxHpzZ
O7EaFHdwcIZBZQizEutiqgmxGlIHGF4zt6oNOpy0Z1vP9hvVoOASe+w1Skzu+dUtGxJ1vBlQRwJX
vCt23uwQ6lfsFsOSft+u9FVWnBbiYKeq5g+j7W+Px2PM89fFyOK8H05sA8jAc9LrVDNZKGx5IT8h
7nVakHLUQawmceMiLIiGcavzapdj7KQbkeM58/axohj0cB4SUGxBBZIO5YS+5wA5u1a/79slKtq0
9zt1EQSyel9558YbvKJNq6DUpbsyq6PJtOJESStSqc0D23SM5zzyzb31yDWOllGcMnOkXFd2xmCQ
u9kDD5mjrKlCDzP4oPDRlW1+cigxZFU+JePK4Da5g/yL59ZlxLzFpknQMLGozSqPeelcNLs9T3XC
I73GJT2BGEzmH8S5EJ+aaWXEDPkM+SWa+i5MsGyWjmz2RBCQ9Z62seHBFVmH6gJLLW4q5bfWRvvR
vwWCsH28tWfe31gw3/SSJlJaMJpE1tYEFzuJGlV0GQnwUqHov+aWxJtdX1QIOhrnIwswn43Npd7w
i3xwXnsmb3XeRHVCGFlrXap+OdrLdhp7fQfU+ip1wuJpVQChxHVp7yepksDL6pycrrqUBxTWi67m
+7RpQsNUIlkQpbKmmo+LiiyI+szi1P+JnvuGgIWuLw5VOoaPm1mdxz1PX7Cl5UvTrDt8tFFJ9Z0r
NcHPid7firpYg37p745ZcZOURwFDeHPS1ScHQYm2LjEP2BBOW6E/F91wqdL1WarJE2Dbn1lRZFSR
TeE3RIxN1rJ/oIQFcduKuh7qejirorkvuRXbxnilVJh3pVrGDTLxTrSGdra6/qTMno6OMAQJ3+F1
2sx0V+j2U1LSkHbqdusxgL00XnVEDSvizGayRUR95hZxKwEuddmbyfPgkrjWalChzAzBZAunpT9Z
5RwpirPTpyb1s1L9mB4JmV4TqqtFMCvF5YM6V2xJgLFuz7B3l27NtZECfYU42cXaqw3N8dR9AaYg
eVxTX22OknphzgR4ydUXks0zRoUMaEizqDgAlNclX3fUokpQChuDUUL3ZPXGhZ3t5Ag6iB1sYULf
rs2RhnakXZkStKGUEGRmSi/mWLQhqzCUA0BGGGNUH7XKbVv24kxQ9H5QOc/QSi6g+n56QD+9sond
kDAdT1o1py0en6zRu9vE8TOvI9LbhsnQavfG8ghc5W2ri+Vo1uu1ddtXJrrasZuyd8aVzZmjjtGb
Jqtgo5adqV/8cXPoOhXleSqXHystT6tOO9V17pVwpu/Ucxk/pPWJ9eCoGcQNCks8Gvrek3ksGIyh
a80h8854qfkXzQvR+p1yBE/zWfJgMPPaDgIfWQlFDRTEk5FSqJE/rPvL1hAXsTZ+YlsXd8yizbIo
urXv3HgMApA99ktuU/AbK4Nclu2+O22sgqWg7u/7xD4mGu5BjymMo966VV8ozerItMaIG+rssoxn
MvRPCMoOCwp+e1oZNJbGNe8zk5FmH1Ssi/iF0t8yc/qaDP1PP1XWm1l3D76cWwe9XGo+yorCya7B
DtR+orJkgmxwcK2K+sKN1p4k/qqJ0mW2TsKbPtGXySYi2y5sDVB6jU0tazIZfZ689ZSKR0E4NiFq
D2UbI/qQZ21XpvmrOrVfA+ZCxrawHyrV+EhagflNSzEOpFfknz3QPsYPq2LtlC1zqQqdaNPafaEa
5DTjqyk95X01wcF30tpNy7AnCrgmFqXeLYWqQ/FQ7bCjMGakQjwJ98BQzeAVLarebEB3zSR7JTOf
c+guiOId83e9WD6WkZWvdgTVPeHrBlaAM0NlzuVUNeae1okMu6cZcZYLA9o3LnwZduTkhnZX/y3N
bQ033iAbQYxgD2OvZx7EANTKrk2+UqNrQpMhV0DG6H3ySMYYLGVXiT6uLRHX2frZTqD/svTsLmQW
U8GQLf6brQvRBsrvvKk3dUgPa5d/eC0dV66Td1wlBhdsuZ0Gff4lJ9U7jKKIVt1DgjKjZmO3pNv0
ny7xjEtSj9rPCi0MqBAJlwvAvn4IRr254TZ7L8ryPGbrOSuNnb4hMqQ6e3Dl1kF8c5hIrkowOlkk
MnFscvkvK4qLhcREqB1vq5r/9XojBli3U83uQ9Ox8aZ5SUzrqp/g9BEYOV+gwEa9Ve4MWAqzk363
6aO4KQokJLP2MVyTk6dN/9qi/M6s7tvOlVjR5nvVdy+Aak+EgFKnl29yJkh99NiiF2Qt9MVTWqcv
RZrXfqP3sV1nR9FCpCrGhWlT+rrm2w0U31vT8Rcxik8Dd2tPK3kPqASwsdScLfLhPSfwfvCsE7vJ
GXXj9FJrs7szC4UYXU3+DoS8QaUg4dJNOj20ZP0jRvWLcV9/6mcOiRnWR6nwHjm28hCK/4KZOXhT
VoSAtRmfTZDwHEeMV6BJDKK18mRuXbcDTUnUNrCWQG/cuyvKuED2L7V0N4/qcmiV7GXqOmK1ncBQ
+ieldS9CT/gXNrdGbqG2brcl71nj5okzagjCOsAm9nCPk1c/jZv8r6XnshaIXKNa/Frb9GWCrQY5
waVVze7GcZpEMnV3VTqBPzG8qBk3Yo+46qeZ6VKVNbqPs+bHkYwg7E9hD1bICmy8uNur4qy/nkQz
W2R6UM3qj21Opd8uG9mRJqNwoaffXiemMKmLzV+w6gRZk6KzKo0Xe+r4qVhjPHgAJTrrKsGDfk9t
z5w8OXiK+UrG4BgKwUY/Wuc5AWHuSz25W+oclrZ7gB1ZHgcbboIi1U8oKeFSccJZFTYA/ClHUTN1
UFIBMzPrfmcEimhLlEvhzO/9Bg+Y2vtA6tYLftmbYYIArczlvJBDCUycVaTZs08E8YeTbv1XFT0K
jHriugphwcEw/WiMnCGcuTXM34DUuMuXmq1xV+kv4JxImiQd1lq9p83e8KLUR6ZYXJPseKkk8Hhp
Gi0QgjePUNpHToKVsiLZWTaaSHu3kvmmKwKUgKaHQ48DIDXk08qrHWiWEtZrGTOBOjt9Ti3haTso
lcEgWE2Yk872Fc8s9q1rfuq9IDeUCRoDoWde/F2XiIuYiuu8ihHgYut88lupcrwb7vCo0NVl16w8
qWppZ36i2S9lSwMAuaHdNYxPRg3sqvBECoazOoAOjcSiXJvJTPe6Ur1z+5FOnBWRDRpxksMfs0me
RlX5NHGOYLEqvjbRXomGeBqL5LbOXhIAN1t8Tvm/rO58tZUV9Yv6tGFT2a+T9AuU/pm+eKpZaq4X
bb+lVjRCp+3tx7hgU2TgbD99pt1Jh7ykTRuAnsRsthBUrKx3HI2huTAfb2aP1xlZDIaV4KgUn9IU
v3C9vZ2KSP0Ot2VH5HIXdlCcFraHdFN+W1167Dlrl3r8r9jEse7Uv0vyeFNX6+6odNymd0v7ftcZ
9EHZJlTOnpb/tU8Crr498ybIYpsbj179j5blqZfJOSeYavXUH1unIGcS6Y9AQUTG7nyZPa3ElwWO
MUM+nSdEYvdQTKjBmqj/sx87cg2KgRwyM0h0lLXM+NJMMqitnglTUvzM3nyv3ZaWcymDDopSXcxX
AkYC3Uh+J9ZZbDm801OSVliEQ0Y8eGEd0tw+2NX4qtd20LnrkcTwhszOIu7XFj+Q/UK8ZmwZ1ZEt
wetc03S45ZG4+NJPyBIlqD00CnjMqTDelwylxRkRKEywNHPMM1YEbHRcRst75Yjcoc4ehkJcxkb9
GR5SpCwclyN/OghteBm29k64xSEV+T4x1tBupnMKEEwbm2/ynY9GQtPn2FHemmeW/0NPjqdu0uJ5
oilTJuvg5FS7yWAyj8x2whyQMYBLBpJdGdY6/xFghn7d/wjdOW9aE+rK8mzIbO8uyAVDdZatFpHk
ubdM3vNeoIAmZ/x1b7lrnbYH42/IWiakwt6CpVpvLFRGVaaevZohHM8u6/6XifUvjA7HZTTujgcx
trNeUpkhIbNNXqpOPIBb66dml2RFLMR0pj+BZlKQzSJ5KlBK0G8XoQKbRKlaxoq+pohzRgHLA90q
kmurAhaqtpcUroQ6MrGtGlAkTqackF4hOMOWqLQ3I032ODyP5ppFatff5GhSoXI69IMXKiaHeU5a
EVblsFIYSXRYXVi/iBwxvI3OigDCy9bLEaJnfYKJ8aRsVC94cQk17TtGAoQXTnWsi+JMn0s8ib1n
x/TEelfgdgmTrImnuf6vSiR16nKqNvc5texjITsGXusYaAUD5sc4UNLgMl4/Ehnwhh/jTEd3mLLs
qNmUMmKSATuCN2NSLomTn+t5O5iQRPwhnf6y3f2ZN/WZL/HggWazRisuJ+bKzsDpkOTaWWHw1+Ub
YN/tiWVwWDl2dRirluAsM3mpClwYk2pFS1FSRLvJa5rDq0kL81lT64NQyAZEBbgqyxLrhfKvbcU3
U1xa7RJ/WYExrpSePAO6iuZNQ45WEWqZIHJZRBqE3IjhDgrJui3HznTumwUtztDrc0XzYC9zgIq5
H3KDp0yxciAzvKWK6A+LK86rEPeyWq8TmeUtyeLtBjRlyp6dgoAijaF9a2r0LuJdFQYBt2Trior2
3nJ99hausun3/CR8d8X0p4EDvcnia9nIflOzK8pEMJXJy6ZXLJRY8apPTFHFbZmUkKDUsHeVc6nr
sTmYV3DA0JqTTx33QaloQblZ7123nge9ivrZiNKealsokLQ1itlFd16qXPfTIX2GFM2P0J6zhSCK
afszjG1IoPjZ1mbnCvfgZLVwUDCl3KqyD6AFRmhfXHQ5SF3qQpd+wxqUC0mjtGRq8WrkxTW18Bc2
1uIn7ewEJQUp3ZVzRPg46bY37lF5QK+pE/PCbH2rbDohpbQORY4aPDnGn8ZQAabxd5yYGPheN77j
Zo8T6e2kQepli50hVLL2bTPtqzEPF9hP6k5oaziqJNdqnh3Xnn4u3czzrckwLgvcYHtLXgcDgcVV
+rP34ALr3bzri/JmjUrjS54LTWZADkHJ0ZnuM6U/Glkdj6b3Z9CzndcrN9vOQ1NBcRIJPbXn62t7
rgEUon4b70m/vrPXXfjdNJ2qPn1NHXFNsuG0VMXnyNzTYaCJevcMt0MEVS/g05TDCxEuBwxeu7Lq
UVixHOWp+XdxbLBCw3OZeo8HdO9wRTIBZdvrETJuz4bflfa9g8HdUQphrPDdUXkjUfYwZPMTX1Dq
T7P+xxxE7Gy5FnirQhv06KYas4r0tqeMKnekefa+0uVdoNILxqkC6jfbzL8J+6XBYOHVtEVIzL/+
eKpRd+WO6yweSj0YV7nh3qxP6zCzPCKySM9p1Bd7OqTb8gvVeAgnp/zHY6MHOLOe2tUKNUdJA2fe
VqQ+ahGLDdEAI5geMROf31cOttDcZObPfbFzs0Fhta1gUamfB1/B27HbEgjOU/fU1QzoPOM4S+PX
Jg13V9sUY7bWRs2Mt83UNu1GzPdRFDg/iJrLjrmw4k0tZuywjMzBsSPBVni0emRMXvsaoKK4q033
SXz6udgYFi7oQ8X4gab1PZrGb4Xf7Eq1EZAYWUUZEusZqQe83qD+6Vq20F35RFjk+yYxPTS2xun2
QKgtAbzsjmJDW3ZL3VwnRndtO2w7O9OuqP2CCLP6Xm30amqv7clZx8q0miqOdxEZc3nU7V6is+RP
DwTiPA7ZXp8nPWSd7FA0fYSt6p18aXOX2+W+93p+Psu6eXZ6SZX27Mxg3pgiItekMDGdhy0hq1hD
mlcXS4xlFJE1d8tOrPmH6i7vi1L/03v9Ry0yTs72uTc5B3WW69IR2JU9Ppdy2beG9dEzEcaGkO6W
DStVrey6uohYV3wePCaN2+iF3lx8a7N1MMbhrVkTNoGz0X34rK/dZAZ4XKPEW18q7//NHJSqTNg+
evunW9OMLGjEWpeJWF0Fy5cac4jxDoErWBbj1Oq8d21iR3BL/LrO3laiWKX9ReIG6eVr+lb2I4/6
YLUhgXS0hbWbRh3+42BKDa7yqXvjRCj8ylUfMZcPFdFs6yxUPBW+RJHp5xl+WqDYyshTJ6ewNeUn
e5fvuVskIX4IDYJIk0X91OZRn4gPIy1imbblzlvBe28NE79tsqKBRf2eBA6sOwxOAbfVazLuKycB
isdakcXcEivkUR85pycSIw3q+O9kTXazXu/JHt9rQ/mfgULkb27hXLYSA3SXALGjfI6FJqpbOeWZ
32PSGAzrd5lWecfmsTeq3mZMbLz0vNHurPpJbeVHMA/FSdkoDHubDNR0Eq885urVHbr1oMrmDV/T
RXLs+6j/t3GZ3zZXdoA7F7CQKYqa4bwsQ7PLIDUimazo5031JKvtiZy1S7PWQDGNDr7Wdq2w7wSp
MqVBSmyqk8rX0lz5re7rNrKQRwL8hGaAwmQ3ityx0s4Mqq4+EugdfkfauGHlUFWHE7DQEE+Pb81i
ZvrJLgZjrgGjB7Ngm+gJdF5ItuhQfP5paaWn0mNrTWIWbHOCSJD18Aqu3usqzX1uu0xC7GzfKqok
8gpjSGvqP4poX2y9f9HGYdmxBAzaFOlUJ6YrtObMPTc9Xm+Adc/AlOJuFp+FSh9mU+HkZf3FyXKf
6tW64AIMvDkXO9rBl6lm5Za2Yw7cx0YdzUTQbBl5zQipYWqlOV0pk0TPqFeKtGL7g2pr+CqerGs2
bncD4+lIQUeiEf7QGf2isNc3sjY/HKs6NljrRbsc8SsHKplAqTYSnI6aCPtuV+Z2yCr2FDnY3Kuk
ibNqDkfhvS1zPRwdbX4HPPZdVvO/3MNSZ8zecWNjFVVG2+ur907rdVLc6uANzBFxeEKiAyMFF1V6
w3PeTrtGjHuRgwg09R4jxXRbBx2PhL0zWqWi+FFJhG6cInQqgFOayG9iraNWc0+WWsXNov2WnSYJ
W3D4hMqWVSOm5mHuZpgQhNrGug4SbHMNzTcN7V0k2lFL5xOMohDRDhOukiIOimK7D3J7XpYEoqbh
nuCf1WGuVsm5qkGycXp2kYR0b1JiWtuCJUOyoV2o3E6ToGYkyOncmSNuDjOuclzRuTmFbpW/5L32
obeQgWfnWLv2xRlZXlBMHWva9qJIhfitHAcanofiyJQFWijGrPRRLHtY/HkwL2rHv6cfTAiQrVX6
o6Ke3R5RwM7xYnkdDD99gfDUuMjq0tX82ShoaTamLKpHfHduM8upsIXKmwMoKShI3N4XRcPFN0vm
/dtch4Y7/vSGEdWFGXZ9ExjDGpaL9S8vQLc6JK2uA+3d0gyHLp3boCmG+2qUVDeGtu8K46/tJGRL
qeoaZjNrorORZH6bFhbeqkQJuRyaUI7adM0cA+27cX03w3w950wMHvkcOpVmMcxfomv/MNsHgdnY
I6hs7cXuaw41G2VR2tbfaa2xQmm8ySByGdtIYjNbV/0Ucn0lop7HHbed5cWubmOSE2cls/8jge9P
IpvQycfYMIAJs8mCk2SA+ttMP1MuT4OXMq0nRfaV+MTnAtFcVbTIHq1zX9v6a6EWZ71Ub27NRC9n
SHfi29FDPv39Ro5WsJSsJJDFTQasnZ5XSyElN30Wc3mBonRlyHvm6cpCQ21kVLfLdZmT38WcXxRH
OeUTbwy54uTaexVNT/PF57XrXZcYY2C1R+ycwB6L81RYMBRs452y6I38xtsCjYjeXETsaTLKrwgA
0QsROvitmIgl6qtmIaQa9G9MNhPY5yXfA30tlOIOs74cXgw4gGFiZvt6U44KyaD5ggs+15e7q8uf
GnbfiISNOWnfWvJpm7M8MDP6LuEUZSDt5olGiCYo4avVPG62lstUnSSlCwE+o/5ZpR3zoYmFV63R
CiQFyq0i6fbaWtwSpKmDHMktV9eMGYLIzuqQ7wuus0yvUnYSq7g22m9bK//OVq0dizUnD0ZfuqjE
5M5ga46Lsd4jl3yPlXoovPKe1Tglmqxb8fdljObSLznxGTUkX08d8JJU2S0OiHGqE17tT10xv0aB
OVI4gEm3VPuybPDfSdmd8ZJRFAE8reF3TF0OMVns18Hcj/r6Olnd6BNVBBhRd2O3r96kKf/SIn9I
bTkBYHmd4Q3W3Sx9x1FPGBAPto2dBdUlH3ojJJbz1WKlDDsgT0yrUAALo1F3nWM/OSa8cYWS0ZU2
xKnHFgXF7NnIcGjK0bu2Gcp8Ov1xp47/C+2qpGZZ8szczbZAd6chCEfZv9ulhlbZWBx9I6IUELMA
Ljh4rOpfrjX3moLMn4r2zlw2NpL24HXZFebLnoXHgmU9zDj2Vn8M5UomfWvQLK7zN/slud/xdCG5
pXj86B9q1rmKNeM39U6cY8yp0/UkEhx+C0s4przw384VpNZhyZErumBsM/ackueJVSx3y06dKxgv
Zu3BaZsTKwDJi1klYDA1/SuzFTvCaKuD6R0Dq2TtxBU0+kPeBrPNf/fkr5Y7qU+QbSy35mvtsyuY
55br2PxjsxiDYbT9cRwrVHJDHpcBE4WpTCd2t+aAhMfPQVvID4I9Lio0G0GXunrpl9cy1m004iwb
7P7OyO1bMjjHrr2q2QeXEkzVOsocN8h1+26RHxwJIvXi3DO+zFT82gP43Lw2zFh3Bg0SQCH8jG3Y
gKmRvZuN/rlL5iJcKHujHkcAEqB2mLzktbTms+tIPmL2SSABB1Lkp2RI+OpauV/6NhR999SU4rsr
m9wXKy3jXHUXiavGV9vxsxw2b5cjEun8uXBvmo+uclEJbTNEyLt4LtNxqKiHrKh/WO8PPXQWouP+
Wcn4ai42pFkLWq+9UVqUz0qqPdnjCBvZ3ueaGieWC4U0z32rZsmuYGsAD2Vn+kCcDCzGUywN0uRN
Y8NNkLy3S3ocCwbwjt4dC6M4F9LYLxb80h6v6eCEE4USMX24jOt/QFrKQBPpfjDtJzFZE5/6yl1s
hL3THhEQPjEu9D6PAd8vFhJFEzhQ5qNdz+o+M9ovOZixqjLQzcjxIOvqpjtarHVTtVs4QYntPBoY
OjUo07OxPQ1sIbSGcV0qtuCM7UrbE7WK9U/008jLWUTMV269UPmTHHT79TnH4Gcm/U9nmOR46rc2
3cJxs52QZ+NmZfiJlvJCGtXD4IFJvEpvrJeeN9mpZxpUIxYumF+nxUW2fHuVdeoL9XnUeAMK2zkl
NF2VIz74Kd5dSzsvLv2vsrjUMMZKT415pmmg19bJzWJhk1UqqZwKXZvOoklO+oTdISlx+ZWEubH2
ke50RuwnzBUd4jr+pXUx3vv/kXZmy3EqW9d9IiLoSW6rr1IvS7LsG8ItPQlJz9N/A+//wkIVqvD5
b3YT+xxTQJLNWnOOqUUt+nRMQ7Sc7hTr4tqT8jEQVb6Ja6tFDCjY73D0vu17tlC5SUJ5HZu/p6A9
TbyVjdc5W5APs3AgZC/eIJet2GiHvce+LTzKQVMrFKw7OPG/ezDDhJhch0NyM4ziBSc6E0iD7WWI
Qc0ws+copyK1RgDwTVTu0aSJBHdvr9vjrTW5FHy1TVvI56acHqzQQEuTnUYazCu+ge2YmeOe72yk
UsBha8SFQBTe+AXZ/mbQwpMTmI9a7FFkadSNgzvw0WTLhHQIzDdiWbny6umG0R/jRomSXdlFLWWV
WJK2XvKaM0zZ/nDyRXnXII5tUv3ajfXfmid/eWX5y7Wa30zK4d70u6OTN7T9OEUr55Gpa61MWt3l
d+RhDw7VdDqM19kwbNzwuwYaoZbaFlYKfQg+jTw6hLiTOCNf2VrOzg0wmpgwysfNpnTy69Qpb92I
jnPif2tTcRj62FqF4NI2iCWeOIjd0Ypb9bTfVkkVX7N1uJ9i6zugsWlVRD1qMY1Yl0qnFdE0tExI
mqY7iPq61feTonXjhk+alX5rfE1sJyU/Zyl1LCv/gjzodpLq2qz0LQQqJnwGRdv63xVJgDDYQjxp
RYFwsMJkoU6lVhOOolEGyw/U2m46IhDX0PHD7STErWU62izlvkHpuy66+DuM+jvQoGhm0xPigq0j
pk+Y+beJT522jNaRbT4HZXGN8iRiR45W1mdslwOl0cqme0gEC73rB0wnc2TZdE3z4Dopo5ACZrkf
dPtU9PJR8t3npbprqx7PcfrgEkDceQOtMTW3UWPMS9OuGOxnKl7Emsvo0ckYnG3g33Y2IdIxHj4f
QVVmfkvFQIEs/aIl4Y3ZaYKzRv3Vpi0EAJkeLwqstN45RfNJDNprjA9rlYa0oTOPllXY9F/brPlB
IPijHWs3kRj2IqeYmIYbmVqox7G1rtJG+6XXCJcY8C8ph/L1hLa+ink+KHxtVEYWvxh7sL9qxpG+
60hTcwhfCd64LiW1ydjUb0MjvvLbYNq3HnNzq1CueX2JJlK3EFTX1pciYXbI8xRZsyOpLRYkJIc6
LcM66R+mNulO2dDlJ5GYr35hPFcNlobWOja6fTNayKrTnJVyiO2vYYFVfKgQlAZjvRXetKWJ+Kg4
Ft9ylnO3one/RVhFLlCh3lMTMNWDGaK1MCcQvwODRYIEOTsNTxSts60RjPEThIlkPWit+8+ADPzD
ZD06qKqxb3oLcIEUfRHnzKZQwXoEam6WPcS6318ABZwBFIB/4n6gY3A7YgEoYFhGaW7RSMWfku4L
nNLbUc8T1Pbp65C71qo2m/TfHyJQDLijlO24R2cBUtEKQuTx7ATHAOjVreH06hEPTrMdElwsH/MX
ztAfID7roKFMA4bXH7rdX5SLRLSuK6chPlGCDm7qXnTHuKrUTk1jC92PTKDJHF8Cx64uXHh+bgv6
wpsLL55razM5aQ7rZdpHEfXyxAARCcjTvITbWQYten9I69yeTQy3gKe6gGtGaTJFCrLIEQV595K5
1N82sVaX4aZ2rCnfNTI1wIHHNenARpahBmsoF9DekB4K9W7KsXVkRXuLccn5kjml+RLldO+iWvg0
F1WZsGEcg5BwxTDFNOemWU4xuMjFzzZNmwaAcxyatNkSjJfxaI/fC7fL0ceZqrUom4xBs/KzCRuU
lgI6ugBaOfOYTR1Qo2m5oKSdJX2yQ17kFG0RHMtcTq9J63q4lqeKvvrH4+jMd2/Z/J8N07EIoXFn
2MZf48hSprLCxtKOQ93T8UCY+M3Fzr4TPtiIjy/1HvYFzIOIBQD64Flt/v72WlFWlkZUNhh6MZSd
RDda2yLjNDRqk7+rpsC70f5UvZ3U3QVWNDznVmE/X/gRZ+ghsFpMnQ+Hr5RJ6O2PCF3IXr0xTcca
wMh1TPOHXQ9s+58V4QvrCKEvvSdUu4VAlevh5u+Vq6/8QIsPH/+S+W4XH5LlwLs3DAb3PE+9/SFl
qQFEjmHEx1Ufb+vSxeguY8zzSlaPZhCO+4+vd2ZEQYuBhSiA1jA/LSYn9otTWI0p2uLUtaieTz6n
9EwOk/fvs6DpQweC/GuBr9MXr7nNpG6IyLePhQeAhMKFP/yUtUlfeBS1ZvwPo8qyTNeZL2XBWpzv
+68RrKMR1ps2H4+lkNoDkUFwaMr+EV2LeQjT3tqzjBUHraBPU4eGt+3MqLjwEb1fa4RLYAIQO4uR
pTuLO46yZkbnCYGDBl0UPYYof4rtgajy2G2cZ/xWtlwT9ucl24/f6ZlPinWZz9flc2LdXqZGjini
8riGhoZwBVN+PZRHWyOVAmvNCH+apiH+ZtNBYS3w5MBdpJWhBxfgWu9H1t8/AjLP2zeg1OzVhrV4
qhstzenHjdlDqLL+Uk7XubsViBVIMAF8ZQN5WlwIhXZeZoXAeIjyO4oszPtdmtAeNlCr1oFE/kjB
lMooG+mKcn06lernx4/8/cIrBN8Q86XhgT3yFsOtA7bt5eSvHaOwQIYVKzwgHoJZ00W5mRKJui5C
iZSAxv3x4yufGWXQ0vh2QS45BHIv7r6a5Aj4pBGHcTAG/Eah777EZuRmez0FEkL5keQj6kgsZxem
jrMPnjWYkJw5pVxfUr9iuiSyDsQsoDe6h7bRFA19whbNWmU7s257hGBAFeIG9e5AdO1D0wWXWFtn
f4Qw7TkUiNHO1/727bdSDFmJA/fEfiiaUFUgsaClZd9EVaJjklDxHS14lAztmDWrpFfRpu395tvH
b+EPPvTtvO1j8qPwOEcwzbvYtz/DisbMKgxFvpSBXqPsO2Pr0kg7pGB99gMqHbr2kgSgcv74zEDQ
njRlfyqi2Cf4QuUXcGfvlxFft5AmmDONjalg8XPcye6J1Rqiky/HeG82EBVkymknoRR+Hczcl4/v
/+z1fMG2el7B2ca/vX27JV+aAE/z4LAVI9XEdT7bHQ4b0FHtQzvZl1aT998bmTsmO3n+anDRxS5Q
dyfs5F6LKk4PITH5RUuRcfBkcS9Mp71vzCl4TYeOY7DXGt79xzd75uIGiE4mdsYU119M7J6dNEgL
bY20aTgDDZSjDb3TmZBdFfXz5FH0TBxIIUHo1hfWlPcbM1/3dIIEgHU7hPUunrMpOBflra+O6diO
GHQ7G4NG1BcD5b/aVPmFbf2Zy0FSI2vZ5Dvnvc6Tz1+raIYzNbJoDh9UKmEjEuJ6E3SJ2AW1Si6c
zM5eisbonzWLEK3FiA1qKQF1smYFXTld80/FSrj9CHo4ty7c1ZnBOk/RuuWQ9Mtma/H+XAvEfYDa
+1jYCFaJDH/WS9vfeHgm112nogvL8XscoG84bOd0k2/R5nG+fYhhHE6m3Qsa+ZMZwcIv7Ar3XZAq
uhFp3a57vXB+F5LY+JUrgtRCkBkOlz7Q98sEP4K5mtzheeza8+P/601a+aBQ73vaIe+BEQldZL+0
ukiv0BOHj12W6Iecv/4PD3qO97GITaHxtwxCkDaA3s6Q2sHuAu1zURTNDR7l8Nkcne5Es/XS8ffc
GGIuYD4gg4EHvXixxN92rHlJM+PuYtJpJeovekCz2wQHvH8pxWgxjoSjs9+AV2qDKeZfls80mKpW
9A7W/wjcxqkeEU+7VKz2HWqk+2LK2wuT7HKt+++C85GMSgnDdrmHBiaRK4Tt/sEEg1tu8NV04UYQ
3PaSKSt2V2MWO6+NUYyPhorsucaW0IvmiAzE7+MpcPGk//slwuMU7rqM6T+n9L+GU1cjpQa6oh1x
OuBqUCA83WM8qWxYV6qsupd/vxzDR+fNcn5grX87ettw8EfDpR5LyJl3DGxCYszB0rbGJLvNx5da
fK3zndmQfPle5+3cOwKzIKSg90xkd5oUx6Hq8LsXkFFAoBWHHFjsDVwqNG+2Fn7N0N5+fPHFnnl5
cX+xmVOTiqqGsDD2BSViePCJLuoVbwK68fGFzgxd5gFycOZjpuMuaZlYThTKE9BlWVKlezFY+FD8
Dr1uiAs7m4zDx5db0jn/uzGWS9LRmASNZUEhTrOuLlMzQ6hLQyYOsHugxw2wygzUaEY0j3KyD8EQ
tdY1G3VYTZok/RDBPQXIvWnX4vtgVBFtohGLR+7eVWzsJoj9VlquqWC3Ib5P5WHfnGQabD1a+Mah
rHXz31apP/fB9849kMtksCy+HYhpEuhORTP+JL0hx+Ubt86zWWgZ7vi6q8cLb8mw+OP+2lX+uZzL
gGRIinlrtdjmcGiu3EKSdakZZiR2EZOY8RzZT7gw1Fe/t7BNG21BPrn9R4nlOaGNLzKL4Gsbfo/o
MWvDz41JA/DCLzszfhxAqw7BIZSG2fu/fQ74dgejjcEMZ0bVXwXY7R5AO4tD5whYBEN8YXu92HH9
9xzYaLgWfEGfYtHby0VpPbCTHNKjUzYD3RoHSUyfFPAXwN/AUu2xf024yetGVBeG7pmZDoKv41MO
I4PrXZQkMZJGJk1fOySs02tEI9qhTBsXu7+pff/4KzlzKWrtJvsMkjKphy0Gl6cnJMUVFbgkAwXk
CP71KmmVvANBKC4czs++P3Y/+ryK6GTZvH2g8M78wg+d6NR3EfHsRko1s4pgcbh9wqeE/unfZzZK
lvSU5gkAfs5iwAgPD0yJ/PsUqYAObGGZ/YOtg0i4sOU48wxdB7n1nNzNvmO5Qe6jOiwt24+OoWml
jwjgvI2GmffVDeWlOdRc7KnmUekSQcjnaekuE8JiY1cz0UXxgGWitdyku+s7LTLoaeqDf0M0jd3c
etoYqk2SxLghA6UiYxe0g5w21tiCe4J1VYR3hapEiYQ4RNgmI6eIH7qGsve2ynT/cx9VcCghBmWC
gCyQn3N3LiyNDNKWk1hXSDuK+kBWk14f/LRHEinbvh+eNXpk0apt7cD894Ezn950vgYqoZa+mJH6
yiAoTdPDU12U9k2WZ3Ib+iU+fTtvvyFfevj4kzgzTknQ0snD4QQyZ5++Hafd4IQ9y6x/LPoCdlir
3BF7mJg2Cucf7A39EoV+ucdi40jCKeIUdqxzB8VbHHncmtK6EdErhkk3rAYn7X9aJfpn1yujh0Cr
W4yzTb8zi857AEtIOzIFg/fxXZ9JIWIK4CQ9k9xdakqLkeWrIlKRA2O0a/IxWAP8zL70hYoR1o4i
fm6tVqMf3BuY1Eq/H75nJr6gVdx3I759M7n7+OcsxvmfR0JtyRCmZTIB+4uXQPuEKrjWaQfdTs1t
iEX1ColO9WhNYA4QyqQvdubKCxPG4kN+d9HFZOhPqkIqP3gH16zkvSQn9DDg/DxxxtYuLOqLXde7
Sy1euWPFkkKVDlMahcVLEUNYXFFzR1v+8XP8gz//azn/fxdyXZ6kzxBbzrpO1JVQySqUQInWt5tg
JFdqDaFl0h5JdcyD22YqRbhRozcWj94QlOIez0bWP4550ehgFvT0kzPkNPWz2tPgqQP+6/7ti5t/
o08/hi4TnNZ5FL794ppS5pbl984BV1EwN0FEil8YMWH+JGxMm3vMEfjVLzyZeQgtnwxscU5ShPNQ
1lgMeG2EAGdDVz0aeAaOg5GipSWHEsIZDtKihLPgjz0C7CmvnmEBg45jJ/jjwo+Y567Fj6B5atNb
Y7phsV+cMsKKo1TREFRgIKIGPGVY8lNgRMYtcPHqa6oPyU9LsrFcuXWjgIlAt6dgIHOcDroxiYjt
R9kPl3Za70YnJRFOe3Poz9zydBYvBBZ4T/poBvPR9etqa/VIztdaCPqjdq3y2tdMqFucilW/C+uO
81+dOoiglGut06kz8xPhpajO28jTd2wNI9qW1qg9ot3x7VViFNWLYTTp66gl5Uxa8cUKH65+6Kcc
w7RK03vBsEu2EeEfxUpzMFVlDTKPVTV00/csSyYLyE9oRetUmsFdDlXhq6ObFHqr0IRKolRo7PIC
Me7KsCP/B/UJq79L6bz2VxkkDXivGBOOA9kx+2rqQxxmUL/u2R31SA0TITZdLZHQh4NuPnUkw/0i
hZSQLC30CoLY+3T6DPgEhSuM6AqMhNljBTK9BLw+1DL1ves7+TiOkfxStap6CfRw+NVNIyisIdFB
OuV6lzxdGEhnRjM5JnRp6dSydXcXA4lkbnw2Y5uddJndhmGEunWw7eLVkq77tR0Jl1/XRdU9VFAf
3AMbo62ee/uPf8TiHDv3yQkAoRlBu5h/tK233/EAUBaNQOCipyjkzyC2YGrDKlq1JgZTSmzh0c7L
4gg0sdtQvrgUKbdYuOdpROgMWb6nuaG6jE+KMr8tJ44rB4SmMWXvchiOrUwhNMwKxtbFAPPx/b6v
wHNFHB0U9tifvN+ZwHTKNNR9/gH3G9jOKdS/jAkKfd2o7U2YxciewxwbVK+LdaxmP+3gRnd1kRvH
ZjZ+ffxzzixfgv2fTrAhyG17OaGpqPEGgSmTiAktP+gcIW70EhF1HvuXwk3PLM9/XQpdwNs33ZJY
0eM6FQdbaL/gMAGpIbqCYnTkrbEgWVvDk96nf789G2Am6wQzEnult9ecRKHQ9mriaPaqvKm6CZGa
2bTdtT9U9T8XvXmzf+p5PqlAbAIXN+gHtjI4xPqHFrsLSIgGp8Solw9TN15K6z43bOnjIbukDk2B
ffHl6iQJaLGvhUeAVZEEsWENMyEg04p9ZeigYHIOSOPm44f57qKWRQY5aguqiXN6z+KiAtu/KjXO
RkJD5g5ysFplpp+hvy7cOyunS/zx9d4NmLfX+1N1+Kt4V/GeBJL5WfmoWdsBN8Rt6UTlcSq7diez
4fOQ5+7r/9c1zcUekl0l+7a0Tk9lO7ziGMVjouhMAeyCfBihuarrwr0wBb6fErhRRAAWSi+6NfiQ
347SotR7EpakdmyDtnwqNTvBTmTV7edIFzZefyv8VMBgguIos7tMN7Q7p8dekehV/3Os0sDeffwQ
5q/izQbDsueTokMdjCHGkebt76kyT0Enw4PVlmVQX48TRYBNLpIm26pcYoOOCxE8VORpqDXCQPvx
Xy/P47B4Elxe0ENavIPcRW5LDzI5Kt0Zy53nlMzHbibMFxLjy/oAO1fvb7n49IzS3R4v3P27KXF+
G2xkZi0cp5plnm1gaBpnrkk7aERxn1DB0Bh1sKZjZ3QubJrOXQosPZ0cviem38WeqR9CK9FRSx+N
psAwTnnzSFUzBXwQxxcm+jMfL51fxFg6vWebevjbdxpOXa41lQNl2VWwaAsHQlud6oiDpDlzcXGF
fvwWl0VBVnYOYZRR2CjzNsl4e3vFwY4Gcxz0+NhCd5X7seoSucn8uJMI4aQoDsDbu1fNph0fD7oL
5bewgTiOsPHNgykGyg0yKOMfNH3YI3784848eJZ7C8kYawPak8Vvw9pYDexii5NV+gI3tjOU+1KT
6AHAfXuXwq3fT2Q2zW2EY/ReaOSJ+b//NZHVWO8n4p5mABGQJE/Z8hRXMZboaPhetwVuKCfI/lnH
hCqOOYWBzKLkL2PqJotwCgWb96CIHtlWretfOUTIbdTUBBfOpe8fps2wYhuJfJQmmr64vUI5UyiG
AKl/bhAXZ4PW6UimBfu3kZ2G1fzjd3dmdjIp6KIapczJ+rdY00nMUhXczuzUTH29JVxgehhNa7py
i2z27nL0a1ItwiOhZf9WVGJE2ybVulkdRj4ZdY2371HwtZZjPJvj6dnehtEkrwckCwOcttb54sZh
/++dSa44F3qoY9EUtcy3V/RFb5duZ9THcJjSo156ztOQc/bF1+CJ7YDY/8Itvi/psAqRS+YhVUJf
aC0XXa8ZRuK+2uSES/PBKLtu2LRmGKI27XvTAidJIgxYoRQypq6lnzT8RNhIwek96PiyP37T7+cs
ZkVn3uPMDWn26G/vngkkjQaR+wdaKUD6/GkC9JnLmyGB7CWb/FJ05fuBzPi1wf7bSK7pBS8GMprV
oKqkJQ5GZdX7ttZbGF3kpdQmFqmPb+3MpRAie3PpYpa/2ItLFbbTYUc07EOFLQHLQUnLBq9lKIeV
i2RDHj++3PuSDq/17+stPprOiOEZF2VzlHNHdOOYuMpWdtWXX/VZZrRqa1Vj4aSqvjJI4AO8CIpG
bJ1SC0gz85z2Re9xZKw5XTf9MWHqf/r4F843/HbP4RM9iZKU30kXaSnhGBOunSLgPZkDlEXYYuHa
1yrrllynYJfoBgFgg2VfmErOvIU545qChc8gY/Z6O8AKGQjfDOvkRIaZ/Rzjab4NlSBHPnOj/cf3
d+4NzHsKZDiEzM6thbfXCpCvxsqraGWQWkFpJkZsZpT2lS9yZ20UxDFYSfFUq7w9QEtMV/O+fyVG
GIJZM/+rhTCfqfbSSeLMc58b1Y7rs9mZxdRvf5ZNWIxt1fMJCRbKjnyXGPWyBRLLq5N1FcCphq/Z
XdhimWcfPPse36XEaDPDvb1q3ufONAZ2cOz/gFNi7Etgh3N8NWstsNlwmbkfoltWlb22Sqe7w23R
TniZqEesrAbtwBYUI5ALNYB+QzhW1cSikHpNHl0zoLEyRKwy2KRRnBzLvhb3blQaeEGjMXgAvCnu
IPLDJxtxpYCZtqNL52pvHjqL8cw5n44cG1mdIuridSPHB3/r2tExJ/kAG10kNOvak8r7MQoldkYw
38mge6TZEDD3CDN4PKLwHR9k43ub2rSnuzJFbw5qyjS+inJIrMNEEtK6tz0CdsLcZfMLz2PdI7N6
yIl1uwNBk/wIO3tyDnWnYYgPkbRmx1Szpval7JtqU1uxc4Onsd/QFixvJwpxEu98E11X+YTXzgzB
kySVxkuoq30DoeJIBS9AIUbMxwjc69DXc5wCxUl9awP8OLKdM0F9J+AhiKnB1uW0uViBS4mupsqp
fmegPPFKUaNMV4Ovz0W4AcVHnrI4W+T2XutdVtEuhV7ox6TZqhEzMmxGnP0rs6u8Lwkb11tMjeIL
6F1tj/YeYrIotc8Wsjq5S+rIuulBln0JPS1jbGiCkqdptcmlNtqZUxpySXsW0lAtmXXob8dsbCgb
U+6UnGTW13tqlc+u03er3hRkh8Hx2xoWroMJ58eND2kXGLIBrDwp4LPoTXJh5jq3Tjs6swnSe+Tw
vlhMXX6FypN6RHRqR/xsNUituHPq42jB92Qud8FktBqhQDR9bD/oabjBgCa28PnCtDaP48U453c4
JNXzI2axz9unAjiIOw5SLBgjGNxwzMVWVmApoPAZpHpDcMH3Rq6BG43bsYngAVShuLDXnXfry9/A
xhqJD5YpjEuLxc01AoPUkBQXaGjLr50RdWA8Hacdth/f7PudJ/PkfCQkM3eeLxenhrxQhYjCKj+S
cRUTzih7cK+U2yu4c1gryS2qi3ZXKaOOr7EzWhfe+ZlJk0M5cg72vcSVL6dqZ5SG1+c19SW4KhtQ
hS62PKvaeT2IxI/v9H17kan5r2stW0Ahjkw+ojw76lXzww/dYGs73oRhSvRrKI+wd0mpBF0UFVd8
keZhstTw+ePfcOZ2ecSCLT5dDuA/ixGOGgTdYw44yKry1l4nLRaENbZdjPsNjD7rwsvlT10OI74l
nDW6SaA9ys7lPXvgaMvGx13fkT6xsYYRxFD3m38hfcjeq35oj+SydxsZ65+CsLkC5kNYTE2NqDGM
7/SHr8c82ae+BAfR7A1mKzOfvrhGlbB3DSogFs01Vs6rNsElSzXtVOfeURrQqaSw0ToGW2KmD6WG
bx8HL6ShWu07r98GSv8kMhLn8A0QmxeAryr7g6pQl40wEsy2I7fGeKoH4+hCLfazdjv28T3MZrGa
VLFTtf9cB+VVXzlQw5M9qYQwUdWw72MwXXyiVz0hpMRb/QgT219NI5DWNr9m2fo9pXywQ/SYD/K5
Ktvxlj/jAZU/LJ285CdML9PkPghS57LK2qQh6RXMhdapLfx7V1jlgdJ2sio6A4/bqOP1bfGY2il4
wznBVTyTrRms/JyzsIr912Qwy21U9eEqJwFzjntCIYXXqgfykw3Bi6jJxaua42TYjywuh1qDATN4
ob8HT0C5RsvWXjl8stidgoweMLflWkZOaV6Ox6yugiel5beK6cenZrby9eQ5STHe4UHZV0Gw0wfw
4XFxAlZyTJ3qyocbEtktkJ+oMiHd1o/UBne9GK/KxrgbIrJGGld/GqAfGAPxVI0aXzV92pEUtRFd
vqdHetvSzVLteO/LEj94Xq9qLGMM3wPMrv3kxSSKOMbRdkcCqKZ6jlmrPiu33sWxHazMyKPgRkYj
7OtTqAks7RMRv6F11aVkPrsZnB8K5991Unr1pnRv+yTfOSW3FLGJ1cYugntCbhAJmyDHnhtZpgff
ksd0CK9NPzkUZn4FIuuGhEXCKvvkW5AwZCyj+zGlbFBWyMaPcUSkEv2f27ByvkqfMk1gdluP2BKn
I6RXK25LN90oRfBNk93E+XBndiDSe2WRHuWCHpyiZq8con16pXheBeZ2ddVJf2WM5guZv+WmU+66
74JT3XprF56bk6ffBK27F6YAOI5NeE0Axho1zY4TYXFM/PBz38qrILYfE5KVeWbtMc7tV2T0P6Mg
3BvhSxVMjzg9CXVju8c+aZ9nRoLQNKuPbWZ/Mx0wcL29DZsOk3Pp32p0n2BRyHhTeMMdiYLr1s9/
6hNQIQX2urW8jT1GhyFsm3UbRbtKazPwV+Y1sAQgTqO/aXF6E3i1bgI2pS5BlyRS66sIxjvbVUAS
0EdAclTZbirja9GhT8DNNYXTWkFxt4dvUyQfaJRCRyRe0+/uQ2SDelb+TicPWHMO+qavoBspWDXt
EzlyN07nb10AJs1QfRLx9DkxrWcJyc0GfslX/phO7if8W9/NUZJ8R5hvrb8mqbuVBWwE0Wg7r2n2
HlnfulY9kFE7rJrB2kkyrueUIaeJaTeZMHugKBrZ91yV/QYpyC99grADQBw4EmDn0LkqpLxnCt/L
qfomCRcYlHlqZeutZF3vdOUbq7xLXjvUXXsKbMZVMEx3la9/rUwwH5xo7sdUu+ti+z6vw3oz6JB4
xhqGn9U+F3H02nfpl6oD1q+Dienrbl+n3kNfNFs6e5sukKxG4xM1w2hj5+oO/fqz35sABawcLm50
TxDYlTszoSqRPLmkZ60CCadTTLygomfmhowNsY0ZJB7VSnfnZm/ubSjWbjrdPwbsbcBPtp8nWI4q
qo1tZdj3WubNGUD7ROtIPyK+LbN/GLW8RgQkV3mZ/yqa5gTq8kSbnXcAYVyP71BVfCPB+lNS1pBs
4BeEdnWV+O19rIlT5Fcgqeg4Fl11aDzzh974n1ifVw7BcmbZgDHMPIhAhDakhiRrqnhM0ukeiNZ+
7DWU3N2uTvmIp4J4KZ8jY1A8d/10cEWpwGECKGnc/k7Xpn3VyM/6CJlRs0mGDkRwBR2AhOj+WyjJ
jEzlTeDW9xyKHzTIVZlsYRoZ1wQp3IyJ/YOzyd5va/IWSKxQ3hbS6qc2nlHY7hpg+V2Gdn9tWNVX
NeTXgNeIi+ZVta2AvukEKwrOj8iEj3LUX3IDeewQOxv62wfKh58ijeeRdU/D6P8o6poQlOpLnwdf
/Gy8k874oHvVLafCb0pOCLqMZ9UCoI3QzxMqRvKx1ZvbVEkYsXmx0bpgrWfF58KVOBonIGgSEhqk
V4b/sI/H6WBl2i8ZQkO3zPBBVtOOI83aiJ12pXRib8vWhEgo+mNE3G1ZGFurUSjVkuQn1ekdSQYb
GoDFquyabgVt55Z49EPkuldG4Bxa1Z5UD/+jl2sZh0cRFDuX/Cari69aABwauYtg2qONNLoXYK8r
3dF6VmWdTAlATBQq2DlDudo2nUtojfmJeXvv58MBuccpIPbr6IC1DRP/irJ5sxG4h5y0PSVdUO8B
+RDqFWxZAn8kk4GOIPsiGqsEp8bZC9X4t6jKX2SpbyKwjbUvn7PSfck5RDVOvxszpvLRsa4g8KMa
nudiznsrzo5rva+0Xau0E5KgRySfAMP1V1u6d6ONItAurC99DT2F3L6V1uQmyJgu23KK3PiIf3ZN
m+wJ0wSjzyIQBq+i9a7y1rsDbYhQy96CBrtzClClyFRWpE+skjAH1Ox4L6Y2bc0soP1SQWSurD1x
mRvNherOBlVHvKETLVU417jbT0q15OD1w87Lp72h87+vm1Mjp20qzKORlPfKqFaSIZyQPsBhFD4I
MpIAocaKbfzd5DAjJwR5yerOCxEue9qx6Qkes2Bqo6rTc2jqBtEB6D1swOnRN9svic0iRimeUgJv
pL1BcH8MNQ25y3AlyxkxkE2bgvDuA2Uo+26ynBuVGcXRHMYZD/ZJH7MrDy5dRNV8Q0VwazTB65hw
+LXDX7kOfGr01Jr+yG3LvGVrwW2RzcgYa2OShb0qeSlTb9gIfs2ntpY/zVSHSZR9Skv4XqOciSk3
bd1ckTz5ZCh1XeHMbsOK/AiQ+G5pEbIWhCfbjn8Gmgn2ultnlkEfsrHWrSBQLAfPLOJPLZu3xItf
DPYHSnblSu+7cKUn1bj2SSYy7O5CHfrd5v/PXpwFhdaCTTl60UvHz8XeXznBgc1ZdcAI2PRrkiWd
ne/F4aUa2Jk6M4oM6l9oIKhHLQ9WTZCMpueFUPwJHdmHjX1fSyvbFTlSrsQgEuDjg825y1Fv8/E8
UmPnNPf2yJwlRjABxxWHERfWjTf0DGgzT26NMidltpkulR7fXW/xLBcHqV5PQ9IDHe1I6y86jarS
X+jd92Q8tOl2YoRceHdnrze3/1DEGuBL5v/+V7tL1GwWbKJ6yB0Z6Qcpq2cTKqY++wWzvX0USVdf
uOK7gzl3aM4CFuHOZful78bKA2wOfZ1xUDMghedQ8z1PS9dW4351ESxunZBzsiXH/FJdfX5Xb0oP
XBltNcIhm6aqvRSY9GXlx5WrB0dmYBCdGMbIt4TQ1QUWiYccp7ZjAfqJ0xtCM1MFT1VHqFhZNdq2
r3WS+qbikt/53MOge0G/kYavafypvf71+P1QG7VSG9nYhhCoyS+yi19p5JrsSGEZZYZbbsldLr9h
X6j+h/eAMISPhV42vd/FyAZIghBZGSlrUYFmDdPFcE3K0wwtpt7624iC5B5tLp9VU3jthXrBmfum
wwGTh34nW6M/x/u/7tsh2pNEGhmeIkkE+iqsLG8ks8BR4UEOBX6cMOyfY1vNcHLL6fcff9TizEgQ
c9uMoi/dP30pmvCaVOhDWopjErfqRkZVSj5gCjvhNraN/FPukj+1akBBk6NXxCBbRGlnn52MdCdI
5BTGEAACluaYU4OvHftoFaWcrHAHq9+kLA3NIWpJ6yFOs1qFpW4/U2JON/9H2Zktx41k2fZXyvId
1ZiHa531EIiZDM6kKL7ASInCPLrDAcfX3xWq6tsplky69ZhJkRGBANyPn7P3Xk10oWyP+yjMQMDL
9ArVe3uVje7kfYK92FkHzZncvgyrsQve8VPBIqR7apNk7czlq26Z3K5HpYUJdTGCWVBFU1oetIes
dWVzIH8a/cp+GFg3m1XUyCBcTxAmkS56kzud5qpo3ueKxNoz8Tb7XD4WS7p1RmqkcprPEPV5wbbV
tcQJE3Z9n52vB/HfFTxaH89YRP5OuSkNS78VdulSnkmZhaQYD4SQ9WxPcsU4lkz5JFvKqwQRZ7er
aXFmoATTVG6Ic4QACD16DlZLV0NlR1oAzFkTk8HxqJuGJwejAYewxq5esShxbdtIEZS+iBuv15w4
Z51S4iiUjafFwbz1m8X+JxsZVu7zlImmIQKfD48E4tNchm0wHDqbvjG6rIKyUSzhsquokX83L/7Z
qzmkiLBl0iO0PqYsyHGYCqWy6MAHHDdgs4gF6+ZplyZu9p9O/fHpIv2n98yUmCSn81v5y+MWWMto
GESfHyIyObZqshMAlEWSibgEvNP+Rjb5sw+G1wGTmXc2V31sBrae4dgiItI2UtRzkarGmKhi8WiX
SbH9zZP870s6vT/0gnRAmYL/WyqJPRAzRtIrmQR5xAg8ykkDtgLI2IZ8FIJ6NC1rse5m43dutX/r
Y58vaYDeFZ0BitjvRp6/XNK6TSYwIzrZMx9NORaIvFse88Sfw5tff8Sf7NCY5VmsIqbqzr9ZvSfL
qU04EeUR1rZ5crUQu6Vawn2fMqYxfeXFv349+6ef7H9f8KM1g3qcPqcHwKa1exa1ymcStbKmSiQr
QpxYGOlMEPNrUthOqyCjGYKrPgjFCu68vWsy+WgO2KSRBjcRJJx8EfTBerMwN0m/TO7JDauSuGFb
W7ui6ZZyIy0FR85aoASPEfF0QAew4+x8f1iWza8/3IeLebZXnbOuAu5O2seu+0EVgt6/CIt6Yc5o
OAF0A2CmV4xnjK2hpnrDbvE7c+fHUfI/XzHiXiFPhMnixx1+6UySS7AyH30vC5/BgNiPgzaHYJXO
1XDD0M+8XtLR9e+jTiREs0ZZZ+wjMXN2LvpexkWkAvNQYekC7yJnEl1/fUU+jsq+v0EbcTPRRgzX
Ccr7cW0gGtoK1DndnQ4Asfc+B90gnlJNoBJdl5J4URuE6l4tkoZJadheR8vqLDenGwkJm5F/Cs8J
G9m0/vU7+7CMfH9jrFZnKcS5VPyo7UNN2nWemUV7VO/RXbpYw3sukJUsxaRffv1SP7stcEQxUUfQ
iYrnw/rIvuSFZeaVxxTuFXOC3pe0GCN6SZMS0xeXW/j916/4oQD6/uGI+SBRBWnbOXLkx6vOkUkM
bqlJMmryaYeDWW+QE7T3oneMfajaKk6m7K1T3BK/fuGfXVWyuc56P05q5kddlFCaC2njsj1375Iz
fZmkt6LrYfAOqSF/c3cFP67P//yYVHmIn89BYB+1ey0+kZC4eLAMUZ48VnVTb9D45feTKIKtSbwu
2fCt/s0Kdn6I/1Lnf39R8scINEBFzm394SGvetk7+pw0py2MZGdqWt2unBLv140hIvsqFRBvYuGS
0hEDYMqqywaT8+8U0faHIvOfb+MsVWEcxqnjY0bHOMpChVZqHMx6Np+sHlaCR2QWfe55/pzx3M3s
GrTDNrnnd2+zbbZHsPTZZV60gi8jqpKbsghB2GYoXL5qjlRydZZ02atgHgHUJJQk3RqqgjLjslvk
XZbktG0ss8q7tb0sZLX/+tb5yZdJRYs7ymfnI9rufE//ZcszKgtusJoSokZp56HOmjZdkc8ryxck
0nqYfpN0kP/ZvPj7VTw7eQNWJ6IuP+oxgyKvqYmZnadVU6Wrwg3JUg1BB/+H+t7vL8R5yELlwnLD
av3jp0ulZy4qcYtDGCYB7O5SBf2dGlB2t2q0/d9UZD9ZcaiN0OfzuijYPvoPnLGMZjHKHp2gQ4oa
IgzrVE00SB1iN2LfR2j66y/vuxjww1NhIZcj4ue7iPajCXWouHWMNPX3UJOZDCH1IRKdIWtRkMxu
gVHBJ7yaUjO4AXhgqwtLwxxfh0uQBOdgDAzWgRMZcPi84unXb+27UP/jW7MJTmUPchjmflROKsdT
Y2PZ1ZG+Ls2Hxz4EaDgwEti4pKyhx2m+YDGSl7q1kZY5ZgqDgvHN5JnlJ3e5b1Hnkgrtkb0HTDsq
/ZQe5/fA4UL95hH43g/5+FbJSjl3EUwK949SDsGwX6TDrPfofdgIGbvMu4UWyrUhO3BYzNRKQIB9
Qh+aY5/fDekVTtddJEGzkkVixE5d5rcp8KoTWDAitFJZu97+1xf0J5sLIFiX+ptjBev8+eb7y4Na
Yf+dXNciVSColkNi4rPMmwq+QeOjY+ryZatx5cUNfpXqNxfoJ2sEJSrd0PPLhqhvfnzpBiFRNIxj
dgCY6xF97+QHQHXhfZPozx6isZvQHbzfeIk/CiDOjy6FMQcpn8Q6tL4fNlOfaUdWGm64h7Qb3RE0
2lms+r5hx3j1h5cERf8tF2F8B81S3M6OfdMIBsLfL/p/fZn/T/qOG7jSaduIf/w3//2l7RgBppn8
8J//uO7em3s5vL/L02v33+df/X//9Mdf/Mcp/zK0ov0mP/6rH36Jv/+v11+/ytcf/mPTyFzq2/F9
0HfvgvDp7y/AOz3/y//fH/6N6RZ/5UF373/+8aUdcaLy19K8bf74148OX//845x++F9//fP/+tnV
a82vxS1m+bdz+sY//9j//Mb7q5B//mH4/t/PWV8movMAK8b31Mzp/fuPQuvvZ1Et50QKISovj/uU
TCqZ/fmH5fzdOYcfUv2hjAqQHf7xN9GO5x8Z7t9tUq8i5IjYmpCwY4/4nzf3w7f0v9/a30B73IBx
luLPP7hDftyoiccgiYN1GF0WxQJ/83xP/+VxCUpFsGUEz9k5Y/LyWuVZAAzOyav61oxSVj1NBnsg
IfqV0xjcC8xxLomfdEqu4MPPsEFSdW11/bdlUQcnUN8KOafG7ezRC49BrQM+zYSffwvndIelFNnu
UN3TcD6PQD0gYASwzXduZKU+LK0EVCXdoIaZVpPbNkNoy+yAoYq01BtyWaR6aMjpX9ZQbPr5qQ45
mQ0xdMzZflVhS+XYl5Fk1ooVY4q7GYLOqvcw+16MCza0Vd5Y6XA3ZCTR8mjazLjIHUicN9WaY/eN
JIZc7XhsS5f5UAmVRBoKckgQKeBlCZehuYNpRrx90xTyzizNHkwTOFZ421k9eVvTMQJi3aqgFhvy
MUrYK0uh7J0VjQwys8X3CZXvx9aF5MZ2vC6G3m9jtyxm45hMaRbFvDWfUB+3CWqIXh1O1qRK2yRG
z8NRE73zOECvVs35EDUbZV5vdLfY3VrISqbHopqK4qqQkV6e2qw08/SLKeroJUAQBhBH+UO0avra
uPUw2JAxMbehcc5VFq9d4lX8n7FtoE84mamQxzA9Dl+A15LC39uUPi9Dl+SNuZoFoavbUTRJ8exq
xlynfvCy9CBdt8TiR9+ji+lc5vW+cjNBVn+EdWZNhFi7IBlxCmuj/TFi2N9Ig+QN1NPtQs/OFMtd
lbQWtwmHruVhnMz+c57io0ad6FhEnhpmMUFgdfGvn2+ACI6OJwMuaSXKEBlRzjC1K5rBeDJ6HiLN
WQbxIdF+Z/BBWfL5esQjDIanIYpAZsnCOBJxVmFdQxhl7NvazOkm0uRDFzcyGMgZ8+dQDLhHgbk4
0H8Y+hVFhNopWvz9aNTjcLC8cqZfVjDfhqaTA3DzSX6TYm8lBMIcego4GjPu1DqvDrH+GVygQINY
m8eyvZtza8mZ2SJQuHRJXCoPPKZOuJZF17UtU/aFQ8rqXKN4axrEQ8bPmSvEqlRRtvOQLpjbvgJ4
t8nHKJ/eoCMHy4tjVmYCH8jwnEPIZ8u2sPzqZT+VbsVMbIrMNHuMQCQsKDsCFWwSZ8k+ob6srFf8
PlX0mkhRqAe9lMP8lgRZam5HOeR3Qkz2EOspotfUpJQKh0ksk3fheQgp1tqgE+Why+pnohRNb+JE
7VRLdVtCgM8OjWwS78ZYZiO/TETOv+khhBY70+9hka4Nrn7HPPuMHEOoBaViJW1L+wwQBw4K5oIs
91CMiGkRGwuSvMQ+B9k8XWK/TMq7MhXaAdNMXw7WVNIDYa0MwM12O/cFlnatL0TZBW5cI597Sjtt
W5sZEhDoWlr8+UFYAbZy5m6DvoBqMFivzvk31w4B9vCch3MYrJOr8T0MeYAvs6JuqvXSMbRB7ybD
odmHIznnOcVlifk8Q8YDZcWhvtsyK267z3aJKxXyPHvt0cTMbB6YzMrq8zwXnbVWdV/nF6lnJVSC
ZUo6ZNt0Xb/JyRzq30bTmdOHWg5hFyuiXxlXL1PdTJBa6FwMd/UCM/NLQPf7wSzsCvgCwE8EEzME
Y6/ovE9JpUZUr51bpweMoTDRrL6KltVUIQDYjL5pBBvRYhteGURmfy4zN2pWtLIQPNky4bBWB8UO
dFd/F7HUNFDAk0KCdEpbiezfHCAN+8q+qDOjmjasW8jxLdypF2ODyAy3ugovOCk28O5n+vMY8eoN
5GHra+aS+O7NAxAq5Xfq0uWASMKPIab7wU3tjVbJfCMioG6rbOra1F7JqUhoarqJb6yXsXSSE4hi
FDqGS+b5huAl4sp8BonitVIumDNS8GbibVyXFl5ut6LcB+YSlftFuSLwV4Nt6mmH0LEgyNgZNRPA
IYFYAwM36NTRnwA/75PE81+mGp7nZe1lAKgYWU9D/032uaEfBTeBhHLkCSseSNNnNZGPIWpz8hpu
UjO7k4V1MUc+DNlmOkKGdFZLaz/MfXiHm4NxsWL5I/mANF13yrezZwQk1NQ+3ovOJCOGTHQyWftj
UgM5MMfUWrH5PkPAuBFduGuEvC3oVsJm4qZB1qfWU4IeDLRkBb6JhEgXWUzNMCbQznQI0+YazOnT
UGb3nqVD1G2AyfL5tl8EvCgPp7/yxXs6G6+p718XDjtTrUFLaVJYLQGnRTIMvjSnwf0E/5lwTUQD
x6Eq943KMmxti7nz6OOgYQnrbdqjGplEn8UOHqypiy7CwlUr8jFsxvNNt/FmmT6bXjrGId9JlzZy
55VJcARAFO0su01vJY9ouqZZWpK5MTX19WT5mYkvQcJKyrqvqVfjyDDQKVU8HRtV+q+5UaaXYLDa
TcAjzF+OynU21uxj5uIC7AMfCJOa6KequdIzdOaBveGuzXN/G1beFYu9fKW0eTa05QNdcI5TXT4Y
+dkrz3cNbweJTuJlr1HbW9dZPctdgqIaeaZ7BgK10db0BvtdAp2/JkrtWwAfeBuZuojHKjgadXZn
L3V08md1q2yTjPi2cWDAzXo3tF0Sy657rdrSvdPZlD2xxdRHmcFqxWnsPWuyvy+aBSCa0UDtdJoW
7bzVvOlhgFHVjZeL0ePKsBBpLI6VxPRYAYUPZvkmlHmqquoytGpicVg2m77l9Jt0OFlaz4fNiuSm
TFF2NqpY2Qv8TO3UF0G6FBt283VPqk8so6rdzziZ7TG/4dJNly73VDtJisS+eyc2vF5NFoJb0sPl
UD0Ni/3GhHFf9C4yWYHu0luOpDsQNVWKy6XPiri0h+IgvWYLMPQGyuVhTIMvrhQHYapt5nx318xb
4BTbzM52dpbVr4VRDvspS7+WAbVBQ3DgbppFvSt09Kyi2eCetnZ44pF6Oe1uVsUuJOsKZJAdlxNI
RpaBO2rxey+1idrrLkWaaABiAxSmEBZ1kcbVyBpqF4D2JJH4AMxUuU2M0twbhsMjrDpa0alb+4in
zX7bRWn04IIwvW+zQnzi7KzuU0ea71GTJfe5bgCf00TwDxiLzwVwAvGS8BerfBw7SZWEhn9bt0Wo
z3VOdhE5s3uZaEpUxWnydVTd/Ej2eXnHP6luQkkiYEO+wCmTg0N/bMZ5nqrwvQvMfO9QZO0bHXVX
Y72kz0omGgFUKeOE7INvzJFKOhwjkYIaA+EVtWjp8mEtK0GADZ5eLqN4brPIyPZthV/kNKtOF6u0
SjTEWnuBwERcwwJ6ckgAGTfU0W81yTHI56IS307oG2m1cQet7j2d4RxDdxboA4+hkmtFpmm+O/sJ
i6PjjzMy3Sqns1FIyy9YJdz2c65RSr+HoN2DXd9WDdLJXqdN2sVROxh+LKwoJRqSzuJtXgm+6bYn
gwQ5GoAj6CFzLtb4r6CSmYy2m2Awn/CySXaCzj2adOw1gfVDSEQwidP+egxEghSxs8gByytOR+sF
babYBTSnVIxIi8vgphVaWElJSl4WdQ364zGx3lrD/1SEuLvc80QXy8nInEeM15OhNzCRQQM4KHAV
p4o1jyyMjXkoL6qp6faFkIJ1sWQHnjpjW2OQihHhLOSJO9FhQvUJLKuAEznOD1XgZnfzDC0PHqFz
QTHssRDDOxqUeWhH87mxfHM993YeEz5aERrnPMnBe3HRysGOa+/rNrResrPCk9qW7VkO7drz+mlP
dsB71M/+9WKp13YJ3uj1z5t6KvWxyHMAVj4iSU/W8qLuUIgLHtkThaxgO83g+E3V9NhpTZ26oJmg
wkCBj/xxyyK+wA3Psy33JYl5TjZat+TWeHvp0tEq3MG440RhEjqiqnXO+YnSsYYRF52pXIGmqOPY
YxpHgS0GkqmDuNCbhXHwZ8c8UY6JXdM3AcwssvJ6JNV9EKhLOwAvWQ+hhfvQbLOHqDGBMI7gpWe3
Hdee5b0mEyC30MfcYMnpay+jaaPDudjlTTJD8K3DuHXkE6vDmVMcbmFel+tkHq/oT30NegDYKPW9
BMOlrogktPK71HHeLe1+bjx1jweAFTOH4/R9gpeo6LNMmJ7nHaPCpR0jTAeeu2pq+7PteOz1BmJj
d2iPfsBag9dpoR3FOXtJMAfk/tXcOVeDIZ+o/3CgiWw9zOkjctx9IsBgj9I/AXt/HW3x7DaUDoVp
XSeIoyL+J+PEQ2OGu8lCT5pYut37UYp/0PJiYjDYXGzXWImq8LZhOV3Nunxo1PhVm4LBz9SdqL5O
TOjkKcgpBLBGOQB73G9RayCMmnx0kaV5ws1/KNGMYY5bnI1ySMqToXOBdGnXZVgDptw7DNDdJKn4
41nX6rsj584IGfeAaXIFnOxLZiHPHmXerhO2kjjwOSemOetg4WNHykvgwFbKmzZmGxoovEFn9qEo
anbLCVCh2Q2PINwepWC+SiI/GNd2fACWsKO3rFYOJoNdMwfqILMIoSzLLObK6lYu83ooJTwLdoiN
NSSAsIlCy43iKlJNy74Rzejci2iDOiWNu1o/FcV4acqB/MjIWNdMLLlONoTqoXoYZH9r0v7ftS2S
WD019sYz+y/0NsRqCp3bBeiRNZsPbhHdcCI82pm4JsskzppiXkPnSm+7wem2BSLxvc3hFWKtQetC
9CHxZ4yJe7dxYyGGMvYLe5xWBNUHl1UhfP5SniNj9vVlm/v1qgIEtzLHzIyTKr9Udcj/ykzcAPB/
0YpeMzc/OHPDuwnhaBBVwiZNFmrUelvX1O6u0nl9GDgzxzbHtKSC4wfq48nr4R83DpR3OsJ3bTBd
qrQ66bK2MAQ7+8JJnzxXb0wDo1OzlC+0Dk7C05+IJn7UJbq9DEUV4Gm74tYP96x73T4ccnMTjIy8
KY8mUrsWI7YmKlWgtGcALDCH3k0QTvKYNqdO0zgoq+RBtXO16erm0TK6y5qu1K1rtclBj/zJHpDi
Fr7ksCZFt700TaM7UMv1u946gwTGYHyiYgUg1w+wSOnSDYdBEM8SW73r1fQdcBN4CxBZWjm1qBk6
d0kaL9OQvPXEAR5IcbVS3Cpa5RxIu+RVjuU8bsK0W7w9Cit2Rq8pFbqkrEdhrEpk6gz81J1RJPYF
41OLMsagm0nH6iEPeYiSXH9D4t3stKlmeMuuvq59N9mOhhIR3SagfKwd7rhN3Urug1YRSerL+ltl
Gd5R+mEP0I7I+8q3xl1mk8LG4rPoZiVTPw/5JQ5rxNPxYTvF12wsU7aLzFABU6wSk2UGR4R3jJaI
wNOyLsXJtY3xubYwg+yK0mLZtgNBihciIWuX43a9oIEzRafKqtJDA/+dJwpj0nBoagi5/uIIkLg2
o3w7iW6yjOiQu66YxUyu3eJcLrnLcMxbmuE414O96wmeuyosqpqdMeUplPXGrax1SbeLbgEDaJ9D
3QVlxLwZcjl/y5Kg2XC0svYl2oxpLUn9R0ouDZaDwGYoWNx6xqIvc6t+6B17uQCSkz7BcPeJKSjy
63Qwxb01oJ1f1AUJg4/2IAbkHZSs2h/cLRK3h6xYtnzfnKZ95xWHv41vBkUihEsCG0Prsa6LW3zx
V6N08tgZxY07WjDuPALNC/vKnett2TqbNjD7HSTLr1XRHRkJvqrBeKlJXMWwMhyXrDI3hd9+Guri
urOadhMSthxbdM3Wfi2a2MY9yJEPpom0ffY+39+ivd9UnEbXdjCaWwrU05ijNQn84jNpKZclhWRM
rxE1eznufd2e/DI6EoKwMQb0z5gtNGReuop1QkaG62XEJ7QKwUJKnA5pZOkmRMmzwYksOHoueOmH
wDli486vI04HCN1tOLm0FmC+aQZkUHh4dwwqO3p3rVz30VhdTpnHibc2zSvDhEFvl+qkIs5qRtY1
XBZCvcvMIBWpvRzdbB8u6t4h/TBNu9vBTnBsGcAjZxdTQk9EpIQch+ng0emkG1tLyTzJD9DHGZJF
EPE3ymAGd1aCH9/vAJT4xk0kl0+gxLGlzckDbho0/rZ8Ngbjujjj5To6LYy7u2TVmPaO5OCJUg8S
aBOwsyX1+WBxTXv2rVXcz0FyBVTqFjXhBrnqLtX6rppcb1UTCbeqA9b1EQOxNdpvhmFf0C4mFs83
XgnpeLFye0FRSXLQYHAebssbCKKX2tcnAJWHJQs/+XrZOG7+KCp7f/YGDLY4uNmyg1oP3NJsNkU4
7BfRFocksew4CKaTdrNvOFyO9TKfCJa/FZ53y7JzGxjpYxr03zwPPg59AMRIUJhqfd3bJW4fzN8r
1PjfVBnKOHLUE9/tOhpCtvZwYycjn0U1n3RY3PY6IQenMQ5uhSNhyW6UbL92rdoYs8PjBxN0wr3Y
YuCM+G4RVqwLMgLUbCMh8FIqjuHONnpOkXKzzM7BponvFu3NZLv3oBMwA3nkQtLCvJkag5T65BTg
sYotXA2w6Z8Z7V+Xut+PImKj9h5Z8wV4WfDaywxWuZvCTx1i5SqEfWjXytynUeBfWxzxOJHodpUk
BoDJpLR3MjEPqTLcGCFLFHdW0D0JScvdagU834GCse8euYLXaLqP4zLGEiBq0ZoXkaKi6pP5WPjV
NnS7izLsN65L/2QhmWG99GiAZoiWK578TzX+8hVa1XQbpe64gjByoMO4mrz2VSBkoah8TENntxTt
W6WHK9pil2k1fsk1ggXXrh7KYtgMi7sZ5u66GJzrvsLvpMW8pkm4Lo3ikvr0pfCL26pAib3QgQHM
ix/JWBFzx4NnZ+cCTuycacExylmqUv21zLJPQZc/tCXGvZm0833WDu+tQq567rhTzljrrs4PYVPV
+DOit1kkb7L0tn2aPTgieuWDFhd+Ol/lghvzXCmBLssSeOeWGc+10cVO5TobOzOyjWd3D41N/3tu
2le39iJMknhixblmsSe641bR3M6lSAhJ6Phtb842ahlvAkgEW9tub/JJbxvDiGIzB2mVdA+lL57c
dvI29tnbRL7Q16DzDTJtapecDA+bFDwVOkBfGiM8TYZlcHYLzgXncoE2+TSExDZNqrv16BjFukdh
YqFI1t54O2Yzd0ebPshJPfOoZvu8i3ZkRzyEeXUYFxBmxE5N2yxYVLidGzEdCRAo3lJp65O9yAyy
eylJSujtsOQrqZ0ToF2x5bLYRyYqtAUYG1EPmX3cMEH74iplkciS6OcwNbyD7nCMUEMv7qVPi/me
mc0Cp14vJygC4jwUo+HgJuF4b+SjdaCXNV/Wvjl8YeLQyHjqO+SGkZkoQs7N+bOs6nQP0FZeRMts
fR4Gd3iltfKmek1rBZkPlyFD2ep67OJZDodO1Umc6PxmqGwsncJ4CJXToFEknz6AJB04+SadxvEU
Tn1ARG937XUmfftR46Qkfxe7s9dv+nxaW0ZAdxhbzSq1eUoTk2XAj2iWRzwmdDywEtj+rVu6R6QU
98wBuU2DUG/xyDo3uQNOgd4o3I++r9ZcrozvCf1PWREsUvcBQI5W3BltF67aChvWEn7ShBlx8csX
vwjeWupjvKwluTMdpkPku5+Yg6yrsBU1Z5/5zc+DZ01sybMn2h3DpGFjusu+luZdgt0dK9bXLAA/
ir5/7QR0C1xVftLzbMadr7M14abtqksotS1vMUn44CA6G5zRh5yvb1bOoRqXhyAjILyu5DORXZdB
al8LZV3J3tbrtBb+PmWGGjepJdY+m/pqyAgeMHKRr3xOWlbTXQRRvm9h2azsfnmmf3FdB8NrZZr3
udcvK2ts3xZfm1fWoPaW697jPU3pJ9C9P0ftZY4PPdk+zrp3V9lMDVMn5rD3aFZsRlfa69zr8nWp
lN4FLm+ffsmNq9s+1nNHOI1Xei/mcG4zNIG77e3ae2/7HDi1M1orIhr6Awbh7N7ppvx+JhLt6Nk8
9HY4zdehTCo6vp1rv/vcyGsmgsV1Sr8Qi+Tgtx7TzKihQZwV9xi70itrNNoLEQnOe8K0DRZQTM3v
NRD6ZjUZifkWDZUiUiBiBsjdGodVP934VebRxh7tjVPX6VNq5M6lDDOyqxeHe96v587asvn6Vx6d
2QMIc/dmkSRdTRORHsZqLmvO2tVs8jgVU0WXnbdH0BoxMrlPAQWwekMziw5Nm8vxlsHbTKN+6WXH
GuEEHR1Eeh6rytTWYc4HWp09J6h6jopvQ5SziTuNc9k7WFmruWkuHdUGRyw69j6KjPqbPTnphbJ0
f5uc1eerLC8FL2qR0HzSKjT4mrLwoQzT+VAuTU8QajYdraSHQy8j85HmmSPXrIDWs1OOBJF3g39u
QDVXEuvbLrHUtE+cVuwsrAYXrcW8TKRNIAlWq5110nX+tg50cWPojoW48KQtY67SCNW1dZ7885lL
hB0XVDkcFppF0kCAGXWlps49uKNEfB/6+QUNLHM7WUykVrWjum24UPaWpigwhyKZWhEsUABlC9nT
86AUOPKS6pAYKQk8dlhPsZlO7kWvM+db7aWtjYFdOvDbZFRucE5Qiy8YSNo7qxIY9FIeoFW/UIrR
8Xm0mNmEsUqn/MVSZvbEXLbc1AwfujWRu3SFymn5moaGv65Kx3txjCFd9yYtzSqf5k9F1bcUooV5
KupZUMsScF20rndtF8F0MxCDs6yrri18IqHlsNXjTNC48AaWvtC708O1gbGSwKXAFlCtJkygJRPx
YDraUqR7CzdLk5B0uUoaenYrjK7FOmMeWd15fe/V20SWRbYxUtW8W4ljfU0EiO3RGZfPZlLZ2B2b
RLwQ/aeetKwNBhCKuA4SFPLw1FUOeIuqX4oXqynnF1RbrbehnJEeTvDIEFu3jrBeEM3Ds8wb4NCw
UpMvFN0ipFYr3Q0T4WPOgIg1CpSTbHoSZ/MXjXqHPgmRUsNNGsDnXg0Mv/qDrRFVE16Z+xxPMhar
Q0azRW95GrPHkHN6u9ZuRXJT0rDZbMY2EQYZBTryt8FoY6OkeKaKmqQsd9U4whXunEhWRGXSAFwJ
UlDqTT4gUVuV0UQJSuz+uVk2ey3HaSBQ6V6INFTMzuzkzSyoENa1JRjQ4IiisPIqYbwktG+rVe6l
kDYJaZ+HrbRTJzwugQhuzfF8AFScdSKrWcx9gDYAzQCRWpK9YbQ05+6Z6tuuqsC+JXYfzxotjcb6
2mI2kqvQaFhsfX8c521a44GLkb5ymuWHSDgcfzh3ohIyfFdj4pTuxnLZo9dE5bj+pjDDpr7I2HXB
Fxte3Z98lYb5qZ1pB796HgHsp6kd5/lEXHzzWRTjNPMJ7IoRicVb0/i8PBUnKDbqfpYt85Ykercb
7X1LfMqK1UKjUFzwAerbMFMEiQj6RXExIIWIjbBdaJsgGhlXjpBht/NM2ai1QH7eboiMdrrDGJny
3TVsJh3mgnF+XWXLYzKhgvDCjmlq5C4sGrLMv9SzO3YbEmRG8vSqxkEUUkcRjDNJTQ3PEmd2hf/x
S97S9Y7RA404r5IEHY7pG6G5VcoRh94EW0AoOO8xEjgcTtyZ47BOI0gtBINHtVpXSHg4KVb/l73z
aG4b7bLwX5maPbqQw5YAAQZR0ZIsbVCWA3LO+PXz0NNft4Q2yWqvZjGrrnLbJBHedO85zxmIMxGm
Skgc8DzdQaOLXV1NMoqWzYyCJeEgFsuZw0tOiVrk3NPbBuaj0fUTCDYZx06EtgehqWbjoZAFNVhr
WlTf6N0MYEwP2hgsHeLf+Ba9LC1gTnEsX1oQyK3HjTDolxlVwNE3Fkb2+DTUr2IjRVwglP28lTIq
hA90vqP+IHdBz9ZmFmCkZLrPm0kbDlUHvEUTddIolhV3NZ5LXO+hkKwH1WJOlnS2DGuc00rm9oYg
kXWBxsZa53EjfA1L5HtXWHASaiBYPQK78Kv42zgboQ/qoFBs3CaTO1SFedcfI7ocdDt6j+AmCRWb
HG8Kkklk0WTKRB9/ZjlBakAo1AQcwKb40ZxH2bybCHV5izUQP9vBCMPqU4YMQnJbHShfLJLgE65i
tm8+8e7ymB2ksIkQlfApI+2zsGO1Hn2lYUPU59mLgVZWxcEdBjH78caUVmLL/33uhTZmcTUHMOgD
tAH046QfPLHrVcxVJYRVcKfn8vxtqDp/drCgx5BmhGj+3ExGEF/5Zj9IK62rLYE+Q4WdB3tc/xWo
evnkU/MzbCHLKW7Q9i+/i0mFgJG9LzHTk6FN5LTIEYfqlapEnJQLLsDwSjkG8YlDOBlWYTj3bHAs
/CZeIBvms0Unxtq1QwtJhNjNXLAz05Dj4xPt2DXNQUTOmTkhBkaSqzW2T3PA4Peq0ASbEh4fNWm9
klZ05VDM4On14zVKl4y6a4CHZwVlTTBuBwrePvmvLRMNaN0iWEdZCCoi1Lv+rha5nwAdausNH6Rw
0ANhfphqajXcPzohdjEaMlyHNrPwEFIsOmocpOte0fvRUybf3EadZdhouthhi/FYcMAx4catxqCY
tV0p4ENbtz2L2zVtMfE21tJ83EBbgltXdjmFniaqQKwHajMzMtNGGtfiQD/gpVbgAiHVSKMVo4VZ
YOIVuxd7vEOcO/VeXassbMc+TyiPrsq4gHqRy/SFpFntjI0vq/RyYZCx5UoURaOsGljTBD9A90Mc
xiS77yHusJSQNz80dm/F/B2a3uAIaquaJSCtepndyUgargzWDMIrp6TxxL4tv+RSPigrkqyAQRC9
ORVQLGIpwkAR+fhI1VaEvWz67IunGsDLQTNnSv7d2EYviiZE6p4Ten6XdhaV8UowarpSc0tUb9f1
jFyOzbRMRrmefHBW1iy6Zi0CZWlzpUk9QerUR1lmaqfXkrOgpD1jD9jSlExs5kV/5A3KzGNSLOMU
HkuRoDyBGWfaBLuwZ59zCWP3UPbqNWoRWOymyXaYikQzNztlbAYL+h5RK7TTw4YU8YhdOxCp0UCD
MusFR6MhxAAhct8pAWWdiBDFJDxv34ZRIOEYpjhnQw4pMayuKjQDj1hH42YzZiRh2UbRSNMOLdYI
XisdhoRiWKmiRrbjss5KxZ5JJ7sUqvdRzY9wXT8KVeENkkyKf2Vpc2FHlXUKKE4nAKfxlrCB6O0R
bCLMhzS/I2guny/I+T/aePhG7GsMyiP2F/+huAzLpHAGrkhLFKet8tmVorDfGGxu1qoYjt/fyXn/
VMy+V8h+tNP871eZCiEJigpuAST5R3ksLpuIwj9fpRqZeG+Y1DSVqlLp1xSNS9Hbd/NAnZwERgyS
/BrE2vnv/ygpP34/YGzdOlKOcYsbS6M6ZzU/apVOc/xCD1dF3H9HDyI66FI/h7V4x7p2ScT+z5ur
aBACIM0eL1paGojqbAzVqh80hy5B7rA9mrFloFsRjb71zl/cgg15vLqjTh9+H6EmpoZH9+PdBZYh
DD11XTYyE4pOvmoKqrVUcbmVIF7FXUN1LcGkPgKCC0rq/KsO6+2F1+kfLzCOHr4dV4OuYcNYml+U
HiXY0JEZ4Etx9RmQc7ybOxXfe8D5ukiJKjx/2R89plw1X3Z02zFkjs4+a/FOMfLLWCPWfh2ZlRKv
hSpCGjZScbsUe/aLL8IDgXmIphaesKXT3xqZ8dD40kKvxf6hBg1zPaqoPc9fzsLlebweEzU6OVNI
6VQDz9fHp9ihlo3HQI3XeaYpbl7EspdIamIPEWtpTUHFhlU8r/gRTwCu/DUah3yV4FKxDTM8bpJH
2raGH1wYOh+NIP/8Wcf//07Znic+F9trMWCLEFlEQnt+7rKA9wjghjZr7SEJgvg29S35wnv9jyF0
pFogrMcZLctI/xffPA8cEMuwVBxJrtNrnC/sfxG3gh1MzPvzN/8fjxiLOW8Qk4TCWqj8fDbvLrKM
aOgrYAqocij5VeFP1i1q50vZR8tZSAVWomBDPfIqJMCTRxPBu29BFh8KeRbKFMv8GiZ020hsNJXa
VTsBAyUIiQ2xoeevbHkTF9/506n97jtFihRggzOJhj2yiBpk3U0RU0Azse47579qeRMx9h2nOoyo
8NGxYS0GZA2dLA+MJKbWLLFrmvWkRq0/liAtz3/R8poYiJgsWLsAhYIjWDJoGxHZS1N1oSuNk1wf
tKKP71V9FFH1IDT5M3n5X5lyTlptPthzzlp3/g+aco7L8GlTjlt/z7+G/+V10Zf8gzPn+M/+dOZo
0h/Q81nQLWZiw1COiSZ/OnM09Q/9OJvx51ho5Z//609njvbHMeAAx5XJPwG9amAO+tOZI/8h4Z7B
mWPAGEbKDBPhXxhz9IVj0WQbRbMB0S+EB7Y6OGg/DjkKl5jthv7odJWV70lRQmssimIXw4g/jFNf
fYe/0Asr3ZiIdW7kKtzrqVi7Ib3D/dBE/o7UTbBaKNkchCSiO1oz1XEO/T9ymsjblrqMp9RN4CjN
WB56RQi/tnpYbcOsGw6B1Q/rcZrABHCCKpyx6Wlnz1N2G8yquG+ZKtxRot2vIoNYg85L9ykSpFU7
V9C/IuSrWwytyj6Q6YE12myu4FCm+xpc7FeQlI1rabOCLKKVvGRMJUhfUox4aCj20EISNwP3wEnb
Em7BpoGaHMfkk6IU+Q4Pj/GmIkt6sVow5Y2Sz9fkeIaHgqqZ3YfmW97RYGvg920FJBs2nxbeAR4T
XhX4YXae4V4EgaBuGiDee+T87bbt0mw3tiC7Zjpg+jooWwFohyan13mv6Qc6R9O1mVuo4ASkF0Fx
PMQkQPhKSio2NsR5U+mDRD8tD/azFqvPRaFpn+AtZSl4VAPfQEKZ+q4Pa9MzAgFNvSl17ZUpjhE0
XSGRdpoVmd+EXsGzUMfTE7W/ChifAheestku1JuC9HTU6K0oqJu2VYHiBVXXrPK4075CbiVFlJq2
vgM72YxgZBManQMPymaDBRrW0EYna+RxV2E4cvssyK/YGegohagiYV3CTxVkYfZAAzO+ksOyWwd5
ZT60ag1tVy6lO71Cu+UDGP4kd1Nw7WvWvA7NnNYb8qmx3KARjGS0mBqV8FiLmi1djgkYeja6sj63
n+XMSB06fqJL20j3+qxLXDNT6NdOJHe4A3Gsrt9zdlwX/WC+Qcofb+NytHaRkXPaV/PChUufeAp2
9temQ+WYdL1+hTNC/qHSOCViUW+O/U5/dqmP1WthAjjhDojwNkIbGsAA5UZHeN5nRvSJtoc02yMG
ZIRJRWAcJV2Z9ZSHgvRoGpl2DZgze/STOtmRGeIfJkiGO84c9+MQqJu6Y8G/UwwB7fKUKZ26msB4
gyyMO6E6UPvPaBbXyUxYUKqmN+YMKh+nLK4O2ay+ZTAddIQntFk2xEioM88wRJnFaTO/ZW3Nn6Jk
HL+3Sjw94mdroNgmWnENkKt4nGspoxwil9RBhrmubJ+iBaqlsaon8BhN8oiLG7ld0g2+BkxDS24g
Z0ktRxS8qojiyEtx6gYVRapwJoUFMTi8AajGYoMTaZfKsi2rZTGupsp/mjXfOLSjhtQd1SV9M/7G
kDevRj9Kn+kmplSY4RHmcaHviF39gdvxztKD+qtgWpFTc2d2SUNft6cqCiG6BOiaIBtaFWaFxpsG
lyPRwbgxNVldwY/Rt3wwEq+hdaQyUb1OJX5J503VwfZcC11rYXyfxxsM0DjQ6vx2VvKDkCo3PGQv
NfLye9lRvBPjgvYb8RPbHJImW3hdY1vKbQ6H6kZrAkCqMW5uP6woOCMNs7HnlbdS4veOEAwyP8e6
Twq1YnYztIMZzx3iqhoOFdo/LdcRWZQN1H6sZ1FVPKpjeCNWxXdOo5ota8ldHSUPVWQ+QzKJwAQ3
mBKohe7AygSrhuliLWCVpiRtEZY2Dt/pdBWrQst3s4khJcByJGraAWNbvY4KGr81FRpXbefsqkpN
Y03aqMz21YBcmYeNK/jUoVorQnQzV+0m8cUbfNiB1/SRtGcU0Iwa9S6qXFK1owNvH7ap0FBv6cc8
S5HfbXFJi7saCeCNUE7sISN/1NEaEqQmxF8i3lG7UJv2c5gDya3NoruumpFMtbA2DqJOyo8yXOfw
HLapQUZXPLWdPeq+4g2BUdrDpD1hdQGnVUeZLZUAOzNUsBB1pAS3PUA/jlxkM1QVcFQR/bk+Nt+L
IjReiYhqb1UffdhIM9NWO23eoq13EqNMXF1tcQ71cvCDTgyPFd63fj1HdAE66RN9nq9BKN5hisAU
iKljregzSosmcy2yMld0yr+KifDYF4n2UM501ipdj2i4JqOKg2DSXrKmh/OMZGba14SAI7Tpow0J
yXfMTfMuAJi2JzzCWtNMhEpuGikeWJ+XiNqfozZ18M1ns+7NTSIgwbTY7zt1bGGfCquyvE8LsSXQ
rKLN4BH2HZb2OEfKbcYzT7zKYvXxdPgzuk1FNXWabuzxdR3bLkx4vcuMh/lRiwSFkZDAps3yKf8R
NjMPtDL7gFbTlN31jT6ssZVR6QrqYHwr1M4X1kGlI1VqjKb9kqFauafopLzQETbvijAqBFdD4jDc
5xg7XquKrupuEFMdl9psIQmsZRpKyF915VNPsCIC86nFNhQKfr9BtIeyKgNGrjK8M9q0SaDvRqNQ
0HLFvfA1zzKhWsVKCemr7uCjqZHUeEWMom6lh0lyIyIkRMLOhgxCeq+q4TqJOZZ5oSgEpCgaoefH
Fu1LodcDGzGxAGZYF9GG03lSM3sUqmwjGnPx0lcVrGyp13Ise5oB53q2aB5SfS0ciIvBZ5okWH0q
mnO0UHlHDwxU8Zuo9fjyARS+Cr2l/qiDAtEy6sbHNpCsB3q7MnLNKEdFNIJBpq8f52skkt2rCRn1
Sa1MzYUWRIQEedcSvyQvrzoECXhR8nxXD+DwySgRI8v1c4t1cUjT+4qsrG+K36jPiDZhtBe0MNBn
dKjwfMMIDkKFB3AWIA+ya+qOvVm0GViR6qt2mJAm94Kwi7SUFgZS+N5hw6Y7hSEROWzF7bavCsvm
I7vvcj3qa3i/oifTnXUAOtIWRyG6Za+E/sTImzW5L9DwFZISFToJ34ap1K9MOoT0rKrpdu4sIXdQ
yakrQc+kjQD1lk52O1x1lWW6RGhHO1WY+6NpM3QS0Ty6G0w6H2YQb3ky0ltPvQAXWirId2JuEB8Y
tTMmwcBypGmEiU15FrCWqdZ2zppra5C07vShjW7jrAqCFZW3yDYRsNoDzrTDmMyNPapifCdl1XwX
COO0m+LGP1JllE+mIGWvQaowm2IL3Vdt0jmw9RE1Q6OAQJ60WB9U45ouw2CPWF7WpYYul0jBediX
wkgj6tjoQfKMdrRAFTeI95JSWQeltzqblgXGuxlh+kZBef2JMll0KEV9ftPjPjmMgywhSMvKcpeB
iUePQOz5XSApg5PodXCFRL3dtM3EIVZDBQY/Jv3SS3H7AhtCYUuHj15Fk44wba5UrEZteC1lXYDb
Uh2xaw3FTgLdtZ2mBmlgOiFISIpQEmmLFPMPKS2EW2wtBatKLdr4OvIbdDn0lpAceWFdTNexMOgP
Pw9V/3+8/O9jUPmZ4+WXNAHB+O2/ts3xP8179sPxX/7nhGn8oVN1M8myhIN0xIv9dcLUpT9gagHn
06gEWvRH+Fd/njAFTfwDugMFX+pHBlSIIzPtP/AHTf4DzTWhPhS9+Uuipf6bM+bH0jYp5qpBxiNH
zI8ny7FF9Gb4eERUr92mN4DZ3XAj7i/BfD/WOv7+eI7I72tFcqhkopDOBtvfh3Z6ygzdlaPyQnHo
Y0Hq7w9fhPgkxDD4ZdiZXseOe8jxUsDtlaRPiviq+/WFstACrfLXtyw5LgC4EYAGo4WS86pVv1Gx
sYGI0EWyE/Oqbn6QjADM4e7dS/SLToN04pqWZN4mBoITTYPhke2QrjrQ/VTEvwx+v/J1+bOGwYju
JmJnlN/Pc0ahvA0nr/GzzyRXbmqaLUqKZCtoP6ciJdXzP+rEQxSPv/Vd8U2fM2m0+tb0NPlJ0r3a
aD8VRvB4/sMXNY6/7++i3kZLoy6VtDG9Zo1j28HYRprXo+mMtuym60xexxdel48Fvr+/6Hh57y5j
GPwKLZzPuyhuJ6RgdXApHvEnwvBvJtLfH338yncfLYc9RW9rTjawB67GprTz0Po0J7GTxixuo/pj
kntX8avbMW3XYws4MFNKO0oEb6g4iE6pf+0n8FzrLLhSk/xaULQvWmi8RCPsE6lXHgS4YngGKKxm
FxClx9v7q5+8qOKagqglQufreBRMB9EvATitl0m3dXx9/sH+5Oj96hsWU4vYz4IuGJPl+V33qYHk
Z9fCbFH+IDM97Q70QrATaP6LJo3fALW62P4h2setp2jik1KXzjylB8OXHcnADpWW5UuQmW/hLKN+
RzaaS8WTRhGlTYeNFnD+L8Rv+SQ9aqyutj4FN5w1B7tTcycL8BS2MvEv6k0QBXhC/EdB7UdXHOKb
QZwvcNpODZPFXGegYdGlijtaZOm1MIcgVaToORGtf4VB/fslW0x3vlJmaMBEQqWVF/EIZiHkdFTJ
funUz+cf2YmxCOz943ucD3peWyUOanE3PZUuKu3bijejXlkecrBN8ib+u3bbfy7mHxXNMSyDtNc7
wzP9a3x2KykfSUl90fX2wt369dNgDf14KVJJMrkxy6aXICfWPI12Yj9duE+/HjskY378bK2iH1HF
muFNLbtycSekn4v4XlIvjJxTP30xUY1Ulvo+CkxPUB5RfaZEOVX5hX7YyUe8mKoMpRylbEa1Lz3o
d7hc3GAdeMiuj9MtvB5PuABX//VCxsbm4z0CaGmOSsADzvGOwgdeg8TFfkCkS/MlrKML37JoO/79
Hi0mmcCC9wLUUgccanfBqnbknbyO1qEj05tvVsk23LQHKuO/OUAWYxw7SphNE+9TMjjlNluPGxws
5tVokz/kVjfTRr0//02n3oHFYBdKRrXR1pYnl/u05KQav5TNBVrcrxdCOnkfH02fJrIsKaHvle38
KIjd/VwElyCLJ373P1CfNFAauRgsqrMoBMn8AEBRyV/O35Rfb1bZUH/84QznKUjjyWCzau46jxKw
J3jEQW3Pf/yp+7IY1pYvh/TgBeYkpu34rZXd3/vcxXimy90SIqxrXqFjnozx6l6SaSxgjH+9/uZi
NEdmnVCeY/te+iol0Wk/FsljXVvGKsNbrRuU8ZQYN93sgkM7sANB3zzk+4SIMqNoqZLCcg9bI16f
v9ITE6O5GPQIJsFoyTwgOdmJygMUI5htmyLqLmzhTn3+YrSrWtAQ5VyaXgDBTKdHIxaY/mEtXXhS
J+/nYnyPmlFTa2Gz3zpB7g1rcd15wtpYd65wCPyVtpNXKNad9MLO+tT1LEY5DcnOCkYmY63Dt6kk
052goQwr9Q3ckQtT5IkReTyUvt+b1lKh6EoEpkzSQDR+SbRvWf97a+xS2nBMUc2aRgG4orVubZg7
GMOIPC9MtieG4xLTGut9iS161Lk5+y4VVrJvOudf02Pb9J87U32p4xKnvC8l2nJeXcNZMobqymwU
128MEH8KLChljeT5wiM+dRWLwZ8VE+7lgUMqYfQkP65qounOX8WCW/7X4F8Gu6KShWiXYU1t1r0j
OalDeOOGhEimRLLIL+xqT/3+xZCuoqkUqD9YHldyX8jajANTvZhSfGKXYCwGdFEWYjBVCa1QsZC8
vmpHqDfWVqWyWcUwDrv8tajlZ/xWtLWD2u1G8zWOmtcwNafdrOVPIxleYG/SPfqs8sLrceqSF5MA
64AA0ImTroJVLsNlJZYXmMcnjvdoCD8OxjhvTLOPRnZFJu3gtn9out4TauEzvR8Xxe5nxcKIGEh2
14dOhiUO/yGxmD/GIPAo6zupoL5qxaUkqRNTg/6PqWFoDd/Hb2XgkmzA6vusEfAezr+fpz79OPre
HYq1jhA4U2U5LXWUez9BcVDQN1WvXlgNTjynZQCWCqWtCxFPeOawHsbPNQF453/5iWlZP/75u18u
jQLeAb8AnJKU6DpfkNdeSzix50tk9FNfsJgU5Dida3piGFBZx8L8kNJJS83bUnn+vQs43rF3FwAr
ljjVmHVFH+HrUYBml6rk34rLG49T934xLcjaWPqw93Qv3iouTb8bEjlvtcNsGztcIk568JsLD+PU
Ny2miEbQhl5sG2Y5WkPHVjUC6fX523RqudcXIx2m0yjVOvdp2M3u7FS76tCTBGOT/rMqPiHVcDrM
ANf/Lu/mrwl7qfgCBp0ZlKEAhalPAWYJgoMubY1PXcqxivz+kVOPtCTgDIY32JKr26mblrvQXKWS
DenDgS6L69ENNM+6vXTCO/FglvnlYy4Z0DsligXTjZo/ttOFSfJn3sYvlmftuFi8e3vDOvORiRv6
z21+f6u8+bt8K67Lh57VTdmR63wrX41rxSaSBb/QdbU5/zqcuqDFsBdA/cqgejSvlHQIdqljVg+/
98mL8Q4DSwnQp2heG31R8xu//r0ZUDteybs7JdRTrkF0pbyhVMUKEt61VUyB83s/ejHESWppOpTJ
7JJkEkHZhl3c2Z1YGbTFkEb1Ik3I5mBqGJlbC+AEBv2rXwgXjomnahxHavf72yKKEMkai9sy2P6d
Ia3+t8xRDZCenHaNfGefFu75m3RqE6YtVnSx68cCA5nBJkxy05fhUDB/YBVfxzgtvUu1a+nElvVI
AX9/SejnwjqVBtzAQXxnieUejxYwT+22gmdbwhjrNaNwSPIljHimngYBISCVUXsIYmQ1IaD7gj2T
HTZahRd93LKy5Rdm0RPDZqmYn8UILfmx0mNM+6gEFOtfKrec+uTFRGCpkWqNxw2uLG51LQGfEF5Y
VE7VjdTFWBeBZuXgdQ0OejBvVpC7b4JXysQryVbs6oHStHFhGJ38qsXgr+uGTbSV84bs1J3ldo/9
8/QieZo3OYUrvrHl+nT+XTyxqziqWN+/IySV6GOqoveepe+KcsUe1jGiHdK+8x9/YtSqi/nAqnxR
GEbf8qpyD3OHwrwW/d4hQ11MCHLO0mg1me8NUGtiaAnl4/nffOqWLGYCALisJC3NJb2J7CF7I/uA
ip0BFOHSHvrUO7oY/6NUiviIa99LCbIWm5dQuTC3nxjxP9sq7+Z2EykjVFNKO9kQXscGBjAr9SLP
N94U8wnk2PkbdOpbjn/+7ltkctXJhRtNT4p9qEl9dMDesQKmQlbiMB6yZERLVFx6ziceh7IY0E1F
amEeMhQ4Xa1b353rYK2P+0q48B6d2gUtxfsSStyICCvDoxqM1cODt7EhvctRb0RpFWyDT4pNdoFH
W/X87VuYl/7a0i0DN6TOpO9Uy7QCshJd8GQReS4+BKp+XScVjLYhA9cTAgS0ahim8V7JLozGE+/d
0i2Fq7uQmB01r6owaFsrU7vY8T6Oul/sv5TFQFcHPNpNSP9hsHsHDnO+EmzKJLSA9OfUu2RqO3nr
FoMeQACqW7Flxzr3LEpVmK5Q2L6lfcZeUoHNKYKp1mfDIeHzGRcgXEFioC88t+O1/OoaFxODlopj
Mwum7g2lXT1BVrSLg3ybhja5yaKbr4UtSsoL33XqrV9MEXEqNihvqSc069EBQOFCIlNf/C04OZsk
OckuHKKxLEf+vf7R0rSXzX6bo0Wi5NQHW0kMPdysawFp7/nrObEOyMspg0lpHmdunUDEtQZq4Ka/
FAZ8aje1zJKMx3CCtfSzpDWsOcU4+m2+6RzVlTe+Pd+ev4BT+8OlFa4xpjxDe3M8K5W1o7id5zvU
eFN7ZPEvnPD10rbt1K06/vm72bXjPOF3UB3g1BLyfJPrmMdn5/xVnHirlpaoOlUBT0Bl8nr5Kgo3
R+ZwDVs2+81NtLyYBcjdisSiYmN73CGV347tFnZHO9nV7MxhCr0wZR83sL8YiMuIVEjooe/Ps8Vh
L9goG2uteNL68sb5xDS5zHQcBD1A4hdp3ijRyaartgUBcuGgevI9WgzsIigjH2UxHobK6TubI6ob
3GU2qZFGaEe3QOts/f780z71XdLiAABZQBZmNJxe64r2tA7tGFiBA0/PRii/Kz3lwuA48cr+PIC8
e2X9FrWGoVH7yqLnqdhDpkNYujp/EcqJ3cbPsui7D08mCaIR1FtvirRb3W9vghAAztDKB2aUdZ+q
D3Wqb0DNQJkQDQj52v0Qqbd09+fVUf2wqkUBMbv+hLFkX/kGIRyhfxgi6VkRk+twlNDSmOP9mAGn
0o11JlWf5TZ8RLm8a1XyocPGyfxmnwbCAOJZ2IvwyeM82wxyqK2i6ghjGy80WU8Mz587lHeXqrK6
qeizDEKM52up722hm1wpmHcZYKnzt/PEuy0tZpfQt/BXlarpRdInQ9uMkELOf/Cp3378wne/PSjQ
4IJdMFHivI2KtM41mpYjWRjxeGENOfk6L2aXXK0gqs2q5UHSvvG9zits3QHf3Diy23vD5lL74sT0
8nOheXcpRq22RyYpLWM/vFbk/j5S0puUYNlMMcC3mS+Kkj/iTb6wrzj1SBbbCiGSLSMKet3rhDlB
J4iVoR1F9/xjOVUE+ClRfHcxvh/3ZVUYpufr3XaAFhppBOLSz18lfCXZTJ+kPCZdPL1vp+hGT+EX
pzDRbZ/Y0UbAeWBCY0ZtVj3gD3eDUt5c+GHHp/aLSXypkcSLqJIRUfmeeDfZ9TbZCXb4LD/0a2kd
7nDZvFz4nhMv5lIdCQpxiJVJtzzoes+BFe/iebrFE70XZfId2qZ61oamc406H3cDEBnfknZ52XwL
TQ0YpbDGfo5npkfucuEHnZjQltLIFjjzHLDZ8mrXP4C08qpDvVdIdX/uV3Ti7ozD4ChrZCFMXdKF
1+DEDC0eb867t2Aa41nnuilTQs017uWAoqh8YTU+oXbFO/Hxw4dwLNRanFkvxxnqomZ+KUb/Hs9Y
6qAUceV5hOU7OoRevMZF+3z+Nh6Pf796fRbzTaGRiUvAq+GlJYWpbhub2bqNNqNAcoJ8aWE7MTSX
tvWpJyhGtyqd8sVtBSCzDOMLb8GpT5Y/3jMr06m7HGtJ1bhpAoDPl3rHp+7LYjapOB7NGXB9T/HV
rS6Blv/C6uyMrMmj/Pn8vT/14xd7mFCULVLVWe/7ZiCeAG7phSn+1x+sLbWEhCcR10S+hkfC1moY
9HVvhL81ArSlHVoIYbNHqYRQZ6iByVWfZh+eK7Db87fkRMUO6f3HB4o7tDYs0l45sKm77D7b+NsW
KVl1JXjyKnGt7aWj4a/nM20pJMzQ+xbzhKQzZjcXa51dGI+T78p0bc5fyq/nCm0Z5w0iWg2wtZge
1Z09dMGtoqeHOW4u7EBOffzx2b+bijLVAM6HOdHz88jRLf8JCRVAPOmCRvnUxy82CVTxywFFNZNR
vRHTW6W5qsv78zfm1Nu5GLNGQUoIJgG2Z+JNaV5PlypQ5Hb+cjLTrMWgDQYCWyY/90knqm6EuLvt
oAatsoLMhrkX92NtfaqSOVwZBEatFCMjVG5oPut9/6PAd28rCr14Pa5fdTF+Fiz9qpBlQmSsh34K
DmlfX6lVvO8hYeLskpyoKPdsMG9DHU15I4xkTfTzg9Uax41wjzlIgl1JoHJ2jEnJLbeY253cZ09i
Wrpp3m+qcGJ57giqa+vqSh/BLepQSudOudEJJ4rK5JOe5V40yNuoxJY0N9YbHCrXysbNnMrPhZFc
m6L5RenMNaFehHkljTMP8soyYVKOvcR5F8ZLw6m3G4zXvE48nLwYr50hkV+HuNznddvY5FI+WOxJ
wK/5uwbaeA5kbm2Uyq628gcL/JiNNdTWuvzekPO7Ka8f/Kn8Rqmgp5thkiATkJdU9smXQg2hYwVY
kUkVc2F0vwX9vE6KriBKIBUBGlfgPYf+zUCVGMUMcU15CrD4+nNcr4pytPXEXMVW4DVZ81TDrNHq
gaCq+khxze41CaZ0B3hRjnB2S8GAPy97TMVAWrHXP0woO8oSToNqkQ0S5c2tng/GSgy7XUGaGwAC
sG65MJSrpByQXYRkngVwlUCXNn090q3Vrwuru9Im/TYqoIuCB9wk9bzPByzF/fCtLdr1JA6uovSO
0mNFKWPhtY4KNgLjC/kUX0uwgJia0VuoRFGkfveWyASh8vodElX118WRjttkwQ2ijLdZiN7UpnDj
YnxqiWsWK3GnTPD19Go85GX42hBxnkvajZXVrtTgczaRiziRDns050w1DLFD7kG6arJ0a7Qc5aIy
fABRFTr0q6B+T6vctF5HRd+DjAntbErv1BrOf5jzAmNivCKRZZMUoocBUDxGoqYrc9S2QTw/WmK0
NktS3DG23JlKto1L3K+zVhcrswUgTHSO6maqkNrS0G/EUNwruGXZsajrVC/2YqFdcRWfSMW6AmS7
teTiUerHu0xTYbqY0xVuzJtj53SUpx/1BNz8t+aVZV+pkkIijIou2LSRZs+Ctm4l0Tv/0b/ea2rq
Yms25dgKhSgJuNj4qir8m04WYGlT3iMhlVCVaZuOxoUV9kQhHQbYx5m9GUdy6EaTrIZD/7m+0lz5
e/Go304vnVNs/c9EzADwdMpLiptTS+6yuZSSujACdws2uDvXk+wNXv/c76TXo66alL4UyL9zadX9
9bZKW3abjBgkRpcW4SZvY96xbpUmwQrCOmFTN6P8cP5pnVhg1MUyoI2zlEl1TmaY/CLkt+olcRro
rl8vMOpix0Y4ay/5ccInl/4VccY3MtlxU5pecwpzCKLcxXnu6XWu7kOz/0o0spto3f006feyVoAC
LgMEsxjFhiMvvLrv8HOXQnc3ECSy8mXrxo/JXTFxuLeQnLRk3Idd7IIY8TLadKtQM4JV1/f7pFW3
dV3A6pCH0inNlhQIP9/EavJAMhAzZC99xsMWrLKhht/yP5x9WXOcOrTuL6KKQQh4Bbrpwe3Z8fCi
ip0EhBjEPPz6+3VunSpH2zTnuPKyk10FjaS1JK31DR4sBTrQ5x3agXsO/cRWDvAYEXCENjzQAlzQ
p2B9AK8QWLz0KKdBn91ixxoWY4E+wlq59WyITrTlNecESFy9fNE196dmuL/BpL2GO9sGet8DPDnK
t4RnEK3RgMwn40F48giVkPuuYs/2FEP8IS+xH5PqI7ZA3evMeqfJ4ZhPMNJJYfpYYQl0NXjMjlel
AatEoMviRjbjU9y0BzGKGsqK3o01VQfTQa/SKeVmTiw4kKFDUSI9Jbyq/VivfwGcNkTMFQ8G/BSg
yHIyBN+B2X+qiuYO8gRPnUXg6lvpt1YmfusezBmhy40h7nAUp5CRlRXZx52MQ1fLbwl8ZsuObhqe
TL7TpjfE1O5oCZVeYqV35jRsWQIrRtndazB87sFBisdEBI1byjBNG7hCG/a1XUO73x6exwzS/A38
XIgmIzFL8KyslTPhUurwlPUJhUk4ASGgUdGFANyW7T0QTeYQPyUUj22QbOAfMMH3A85ebCXrLpyj
VUaD1XMbgvTolTaJeaxFs7V0UCHZ1P+uCrLScFs4jKrMBhQXIPugo9FrmFWAs8QGwteD/nQ5WyyU
dmyV2gDRiYxr2Dwi6+FcQWnQkcjkpgrjDQx7oG+A5tuwoxs4CWQV0HzfurmCg/BvltdNyGY4GYrK
MJXqoOUmUvnNJyubFYwiuJvg6BDp5BEOSxBAWRmo8wH9v7UCW2U8GA7JTQhanJtpxhb6zFsQYt/P
sA265YBwf/PnKzcP3P3SBDoCKFTnv4seykQwQP7mB5w/7NOdyaOx3lnt3xYXAVcp3WoBxDwx8Rt9
5wZrWJCFAisI5v++prTm1DAHvEZkfh/yXRW1kL6G1o1f7q3NsAMrS353GSkR3806aBMCBOEGBIYY
sk7fHSyVvAC3R0j5Jr0b1eH4F+Le7+xNg34gNA6jtWbwwlat0hhi3W4yDhe0qO+ivv3TJr8uT/VC
VlIJDBngSjrUxoDHgYQ4BbA0dkbIijmwo+hWEt9Cw9RWqQwxrM+npsI9hkSC+vYVjHDQxZyrIAY6
sgjWEuzS+cxR4tmVcQlPHCwnmQXFHvouEXb/97MnzQlO4kH7Ow6dlWFbOOeqtAbRTk5L+olGGSy2
/no0Q3JpM0NTl8LH3B9o9tPKSyu8PElLk69E+pTlLjV7MPrQ60gy8Fesh8sPXtgvVGpDYjEUXzyk
EG14rlGU7pM2hED090ojZ+3Bz1mkox5uf+csElt3or0pXUibrXSuln64Es1GDZKByFsWtc1B1jfJ
DO+/7z1aJRxMTgKtvKJjEZl2A73tZ/CxV24sC8FGz6vpU1pNYLXUQ06dRSNNt24FpZjKgnv4dO8M
zUpdcOkVSllwqPrZTkZdA+D5DYb3vpU3sA8PvbWW+8LAq7QDCAA6sQNWPpaidZMV7E7GJJqaYuUA
8xcZ8MXWSZUYZk2fViPkdyIvg6vCLJCY2uyAustL65LHueb3nllcMWgiBVDuEhDyGV8M3sw+6dy7
MZ02EOlLQwBLAittrAOs2Mugm43EhwwXuIXimKTVHEIiPbLctRLg0j6mCoqPtZkK0Ywsgktuvbd2
4iQC98bedOG8gaV8uEa6XijbqdraTSao2XQGSpneeA/1ptuZF3DjhJydUxq+ZpA3Ux+jkVeby+nh
L8Dhq9lQzgG9BX+tEVkicujO6HzM9MYN6pAcrLCMvM0ZHupt4CFAH4wkcP04gCzSaj5fWspK+kAz
EDArNmowASognTrtLa37MQz8qUYv/vIHLq1mNY1kMBiz40mD3IZ9U7X9jtf8Tz2sXeKXdj6V8EA9
HTa6DkxpnIfmR7uvIi0gqLv5FuApWrimnr3A2LJVlkOGm3YOPbQExkkACnvk5MCZ3qvsPRQGA87R
vjabjQ2XHjENz3kfP/AUYK4S2iWWvjdhKWv3zjbLrHhlx19Ypyo5wkkKOMC2TrITDWAmuCiePTk6
KK35Z1W9etxoM1wkMrqCJVtoCNr2eQV9yqsFbpgemEQQBYKrmAZLCQeWG43h/upmcdU6L55BDnyG
3xnVVnbkhfqGraQpF0UJKpI23jnZFHBgPAZx5sQ9ytTZGPbt5dW5EAAqc6Kra1ezW7wkZe8Qu4bb
VexT2EPCSH77vTcoB4scOmFWKmYtSiHJO9Yn3NLhKnZi7srz/8I8vkggKovChZkDVPIRwzUEJoPc
Bn+ys15MSq+gCXoDf/tH09P2kEqJiAC7mLZFGza0vAEGFyYcvbxCCfx7XF1bZVzMzBaF5+G3NMXv
uHt01gCBS9OkJBHuNfBykQhy3XoZxBG6SGj9+clakW7h8Sqrgsy9AWFUlFRtAaVQM3Vh/02rV+Gi
YEyrlfW8cMJU+RF9BnsF/exdN0sYLpZGCAee751IVLF9aJRC9NeBNVnmwFLKLZ8FekEZfJYcUYwr
F9aFMVJx6DTL7QKuiMkur0qYkNyxFuUI1gSQK/3mG5SjG+XdNMYzypIUno4+9PIhZgtEOlxlDsmk
r1Uklr5DOb3Bh13009kRNe9/ElL5cPLydecGqoYrn7GQt1TseW3KxgCxE5OBLp000m3qoZBTN1HT
+b8u55SFPVVFmzPhjaOdnV1drR+2+dNo7yfv9XuPPq/eT3m+MXqeNzGWknT3Q/840226BlhZCAAV
Tw6ddDdxGzi+tQyl55SAoUSjy7966dHKIYpKniQQ2I53E32uAfCrVy5vS4tFOR/BUYlL5nrxrmKG
r6PVh0oZKm8QT7ZXzn9LG6vqW+PCV6sqGAHolVTOJs7nRykJAOE5LMNbSOhmxnQz0Jpue0M7ENn8
+daIqeDwuirhZErNeNePY0Rsepw8vvJJC6tTBYa7VpaUtQ6KN3S9z+5y/XXRwBcpJ2sLaWFWVHT4
5JqJMTDMSir4QcKWcRrcN8wVjufj8+XhWQhiFRpOIfvquS5mhaH9HScarCivAN7fZJMeOMX28kuW
vuM8gJ9ijVeQXekFXpKjT1+NUKeGnD88yYv77z1fiWVZscGE4BoSaoPSotPae7SLnuGcdz1PyVo+
XTqA/wcgDgPCvuyMeIdb4lZu2S0PAEl+Aco6iMM1lsjSmlICvEkBBIaePqYc1sPxBEiafm1md5fH
aWmylSh367J1nfgMX6knXwyvLHnLrEM3QqSKrYTbeQ/74pBmKgeYhmiAS8CpNrKLN4/cuA6PIIkA
S8nHGNT8qvZWgHsLn6LCw50mG2AOCwbdLL1wFvdnoF6S0qDCcLW/Lw/Xwlyo0HDujTouGzED+lJ/
cq00qHrIp4AutHKaWXr++ds+hcWQ9+jgNefnwzsgbKSHZlElHB+eGGt1/aVXnCPy0ytgr06TxNQA
uGrGLcSw0WcE98jKgWG4PEYLG5KKyYbN2gy/Y8ilcPNEUjQRx7V4W/rpSlBnQpNJW501I2CfkDFr
6/UTTIe7lcbK3wz3xUr9W4D5NDQi5yZHrEEnKIstv2zkXSLc/QhL53A22UbLyA4bIggsQtu3jf6L
xfFj3qa/rXzUQ7vVbhhD/7mlFrzeEjFi6mAcWbUuxMLjfqMDmNwO1i/PHrvQtdwrmtGNATuqb407
UTuA8I+we3j0sSg5Y4VI8g5l8bVFs1D8hh3av6umbbRO61wdNSgzcCPvLJn3VAPW89ACnQAfktAL
oT13eQEtTbOS8GL8buFYgFLX8X02feTOrhArd/mlRyvprjG1EpARgc+A1YimWTjhkZBB4v7yL1/Y
1f4edD4tIMJHWLjZPYvKoY1K8e41wD0b77P7zaFRUeYDLLnjArrl0TROEfGIz2Z6rNM1stZC6Krg
cl3vYOmu4/FM/GnRYkXn//LALOwBKkicd2mfukbDIj7Sk5ubgVajH97Iynfz7qnJyGa01wSElz5C
SXCdBMiryzAJcEOB1H7OdmgUfK96r2LDGZezW82o3s+ldZfH3nUOXzeerxHaloZJSXCuCY1OSpCb
3coc4RJQvdn4S23OB0jx7Fu73OftmijaAvnUVtHgOcQpq/NZMrLizVkeon4f76ifP2qHde7ZUoVG
V2LZHHiuwUwGH7FtX1LuAzcIl89NsvWCFlC8EioRdiCjVaWBpRFUAhyQNispJpBq5Ee/ba/O8pTF
EagS0/Lnuzkg2/5Q7kvgl9HEAwLj8upeWnHKCYcxMz7rJeGEI95c48//0frtf5jVRMWPlz2nfQaC
Hbw4zBDusWCzijfhwbT88u9eOL/iWP9vVi97SDKmNmQwz0gCAHLn1pdHWEyGMCj/nZFVAYiv0y5R
0eR2UQyCpTgCptAkdcFn0Aqp+TZL11pfS/uTCiOXXZ1YvX6eArT6s1+wQXW28aEHmaqAhngPIy6/
vFnrgi10ZOC7+u+4aZ6buiZw2ei/nxE+OdZz8exs/grIbr3bNen4r0+0SOf/vsYULq57DOk4sbP3
QRvjUJ+6Dbp7DzNPIaGTiM3lhfD1vkVUpVpLp0mZx9jd0+KV8lMec8B7XnJg0i4/f2n+lSwwWS1M
Jj0cTSAM7hv2EFbOgbBy5elfhx9R4eamlfBu0M9nkxJo8wen/x6MC+Z3/45/NVbVlMUzizQxXQmv
ea5mMJlKHsbO1KDGVXKA3PQIep/W1qBOC/Rkdku0ycRtPP/QGvgqeV5gE/fX5WFcmCYVIQVXqMGy
K7Slh+I67fYU0OwKVlTrkjAL8/RfMFQJVJchkQ/gU/RX25c8oo5BwgmojQBK+1EWGVa4eqBfwHwR
VwkkMy6yuLNw/Ww22WO/LXf0vg77K+05fTBY0L2Cw4ZclEKDYeuurPWF1aKip1I2DBpggiAnNPdz
D5FTUXxrGyCq9CvM84jGGZZL3+5It2fe4+VpX+haE1cJH2suKo8IE7fCsgf/LAPxsbkhUvsjNCtg
83RMAWKFXe5Vohdb07LrICPAgc3a/OwQeTWNZey3VSv9siwCpxO+CXIrzJYK5nPHeAHX7Bn26I/a
mvrC0jpVN+GODro2ISD7AsXl2negvZRnN8O4Jvq1kBhdJTDHynLAfcJIpwX4Fll+Gpwx9fUM7ZF0
2Lbym61GooKvarjJV1AvxY2nqq+q9gkWgIHTF1vRpHAY1ABGrHdJY+0uT/TCZ6korCQfxsEaIQU6
mr/K/FlAoScuXksoC67Jti8sfhWPFbPMBkxUY1EVn1og/+VK7WVhxlUMljYXHABgBnv3ERs7ycUQ
NEX6SJP5pR6pF14en4X0pCKwhqnrmZxjLWJTtRFedzIBAbe9avu9x58H7dPtTdeltByCXUq2Tmh1
dKsnxbXB6crsLo299e/jU3jd51VHEBXlawYNbMcyVjbApXFR8oM0LL0TzAOHHITOqWaB7r3m5bgy
6ktzq0QzPPBoTgme7ggIr+5hSbFLx323qmG69HwlmOM5J6SDRRWqLlt7vhcGdG+mQwECz+VpXRh3
FXGlOZnZu1B5jQaeXtGcmFGqTWtrZukoqIKuRhvozHQ425iAtXHW3S8DHjVb6qMpHcXhmmDL0kco
hcHchZEjvFC1yKhe0/KXM79cHpyFwVcBVzWLDZJrmFwxbYS8x8ay6QaU/b01mYOFtakirvjZBaHt
EbNG/tqzrQUjAtL/vvzjlwbl/O+fAhb6sY2UAoPi5pB5e5ySlUbg0nOVSLWF9CanxIrs83Sryz6i
A18Z76XhUEIVhfVy7mYX450dnLQIenpryofvDYcSqAURpWYNhQb8H2xyRiOkdnL3vUcrMdq2MpeG
DtxcFf/m+NX5/eXnLiw/FcHk1m6TOlA2j+b+ueAbBoSwCRHmdF5jjC2Mt4pdMuXMp5hyhGdm3xYl
v9a5s22osTKdCyvlP1AkD+p6WozHMxhH806f4YUyrdHHl377edA+LW94GpRgEGFwbNaCDDMGenzN
1/RYlx5+/vdPD+9R+tFsaEBFcKqEyUobw4XXXcMBLA2LEpheK3hpaHg4OEw3jcz2wmabyytm4Yxk
K7FZzmdiQg1PGJPNVxlwEjXlgKw0YAT3DsSEeXj5PUsrUwnUYeQaCjP4BHg9+8KqqnASs+l3cASv
ZlFGl9+yNAtKyNLacOuxlVoE/dLHyoYUV6I1J1hCrSrZuZjP//Y0YKL+7zzLnJcWsTFe7Va7kbfl
Acpr85EMQbuTGyOwAxhZ6748sdzvdmsEqIXBU0FFMIvntGnwUqevgJ3NQXgrMhjSzMYpg8rd9vLg
LawyFVVkpdScSwFklNVFdRv7CTjc33uystv2ej9MLK2wsXQV3JVneJv33Z/Lz16Y8v/QY1EI6VNc
3kD4NX1z7LejRkIrkd98vBLXblbDC8hqtQikcN/tspAReABNJLj86xfCTyXFunMPT5qsQ8Lrf4Jn
aRZx2BdtYDHYACVrXY6l5aPGeKVBOf8MeWP2wwSr3xQGcTFo4443rsTd0tJRortmpHTgBa3Bj6Y8
Uo5mjVuttJj+9rW/iDiV9gqzJ65PLmagC0Jydzb0q4FdPpz/aMGHE/20A/Yy7VHRuF/jiyytKSXI
KSe0FAV2fpOTndWNV6T1/NKdVxqjCzlExb9Vege7ZhfhrLfacZDwS7bgfN/CgM3O8ytcvZ/M1Hy7
vMAWZuavbtqnfcmULm1LF59Cx6fKiINiXiPwLH2FEtTEgmtkXZ2f7D7XdAN9ggc5hpyj1AWB7EFv
V5LHwmT8BwSnmQ3JUe+EIVGzj3U07u05jnId+MTLQ7RU7FYxcJCP03RZ40v6bfXz7HoSb9xXoHfr
zRC2QQeDo+t85WK/9DHnafo0HY5w6Zhq50HTT1NqBh1AYOf+9eUvWXq6EugwQYMZgIehIuUtATF4
eOucb64jJcLN2epkMiKFG6jL6sQL4y5dGZOv8efEUjbt3PGGHm5F+NVZ+ZrP1bOou98sTg955gof
n/OSdP2x0daq80shoUT3TMosE+fdqGsFUAkEQgdr5LmFCVChcALVbUBAzmu1e9GzGQKAN8JYC4Sl
9pKKhjNty0Vxugb+m/u4HAdiM+/473N/yfhZR93u8iJakJshKibONdp4TgaMz7mL1d/qP4oQ/Zh3
cSKhdtJh5muc6kC7jXXfWxVQWBq489b1KS4gtiHjgiAu9Kb1vfGjqH/AfHvlg84T+8UO8tdj9dPD
oU6jFXGHHWS2KoivFC/5ANtxqz1lbh2B8vHQJEPnDx27A4F9ZWNfWNR/a8+f34mdgwG4gkUNF+QG
SqfDFtvJbq1ltrCGVaTcOPZZxqrzqSeVu2SiNz1PVjbcpXSo6qcKAtq4zvHscYtGQiDuqhO7/Z/j
beP6xcl5vDwzS7OuRL6llfAURv8gqmWPDtkrjMUD3VqzQlsaIyXOa0pkOg04lOj8bgDgVo5Z+K3f
rULjZqNP2rTBk41sCGsozZa0CpxhVSrlnK+/WLAqLG5CYZOXDSKQRPO0PYsAMuiyAjdsHMQv0HC3
awCVBTwBUeVT4ZSBms/5TcaN+AGpJucFAD/cZbI/selXVxV6+0VUrST6BYAyURVM+5FY82zibVBJ
3vMdP1j3xgEs9eMqt2jhUKKC5cy4M0vHQKh7O+emeGyBjWiicWekQXHsQitwfpCduZuOWbQW6Aur
7G8UfQr0UnBPbxIEehpfd/FhyFdiY+m5yl5eJU3uZAKF0HSqfEY+KMqI31u9ylY+z7DB63o8OW5T
X8tfKifxB+vp8sOXfrYS0q4+eMCnooIzj0cAYf2Jz9/82Uo4y2QmmWsn2FvpLwrzak8kgUft7z1d
RYKVFS3drEBdFfJYNDnE6dW4BkJdGJL/oMAaZqAsgR+eTd0hGeB5g0rI97g0sOL4d+P0Jo+CCYS6
illaG4N6gTOS6zQZXvJsjeW7kKVVddCskIL3BtaLCwHlHlpyubZvIJV1ecEsXE5VCJg2255kOZ7e
DM5j0ULVzdW2mZHtrJyvoMyWspx+nplPMSozI+3LHoXtc1NhfuxORgjphI0GXQO4ct2Kzp92a5Cp
pdFS4pZKo9adDrtn4fycSTCX8B+UawiKhY1BhX+ROIMHcovoOjvbj3zjvKeJ723azbxJaGgTn6/S
VJe+Qwlks6X5PEMLLnIKJE/jnjFoBNHn7026Estcn3ls2ufv0E/pZPsZUMAxzNi82F6Z869/vqVi
vQaH1x7YRyj2WrWvFbVPZu432cvl37+wokA3+ndFWZIVHtTjzivq7I3GN4O284KzK1oeclQi9J31
atx+82VKjNeJrdERJGDcT/Prs7FE9xOgkR0PxL7mQer3pyJY284W9mjrP8ivmY5NVuJl2UB/wTmz
gVj7fVPd2aSMZEmOsGM+xN0AWdo1reev86Olor+sxBqHNpu8yDFgLZdgENnageO8pf33IGWpiC9Y
cnRQfIdiBpWQQIJyVNg7/l85k00Z1r/XjlHnifjqNUrMxy7c1UsdX9AkxdbWr+AhDt0t4vf5tcfu
L6+Cr/Ok5Z0/8VMOI0PatFWKd2QoNtdQmOs7EH2O8RoGZClglHhvs5qLVkeTzo5vs+meorrNfn/v
pyvR7uqW5SVtCZRvLCH0sOUJNHfcWwPdqcsvWMDeWipWHx57TEtHyBqf4YpnZSJtc7aXMcPksIZz
WhgfFbHv9RZNjNl0ImEcbOejtnAHxrFy5QMWZleFog1tkjWpBbmxdC/uh8zHnRH2MRCfI74LFUto
NUBWIxQ339ulrP8g00r4GsUFB6kE9kzDY+Yc4/lj5VsWgk4FoTVNE7c8HsWOpLt672zFJgnlM+DJ
4yZ/5dtqZQ/5+qhvqcCzDupi4ImUfKdT9xYqea9F9yxj+3aM29fafalR7Lz8QX/5k1+EtwpE86TF
QQiF1GA+lyyUSfIO0ZZ3VkwSsjC2GfRz/rMFmBBiq1kcljnKSlYDOwlknpChtlRAXT0sUerfjXbb
hIbBoR9LUrFxiAAHNBteyJjDdzjXYVhh/LQmaCdOdjXCqsiKtxb8g0DEgptBxcOefg/kYqkgOKHn
A1RMm2TnxjcD2K66CHpz7eFLc6MkE8x+k8UUdMRp7G0ftgFPld1fJxVsBKcJde7RgfIv1dwVgMFC
ZcxSAWyZrNoi00BBJZFd+jlQ6jwwDtk9tLUhWbUapeef/8VCUOFrBoOa7nBmuhZX/V8svNy0P/6/
f/vaOxbSjIpZyyc+WazX453m0IOMk63Um2thrBl8LOBrLBWxVnDhuEy3OFRR9WArdvOOhR/TFuCs
3Zr/zoLAiaWi18YCoiZy/PsOUxzy6/dtFSRb81f+MsLMt/rl/S8YEQuHBxXDZuNekvVE5zvYlbBq
1+QrJ7yFhKxKhk1a7/b6UCC7iEOjvxjVe26FJhqvl3PKwonBsf7dzQ07Sye0cPmurCojgHb2/UgN
N0izOpJud5q7teLn13VIS9UM4whzVo/IXVWTmz7kOzZ9LT5iu/roW7mHJBM+sW3rlQPX0upV4l7g
5t97kMrascw9jK1138I5xBPeigDQ0qgpB4l8INkk6waar6X2RhPvVhbVuwOAtV+adQWfvGx7eXoW
vkPFuM2xsCk0TTBqc7Gr8iEoXHat93m48njv797xRSpRcW5N6lpxXyfQ4uaxFTqp/SPJBW4oRg9N
xXI3FfLW7ty3eSD3Butqn6VpHGgZdNB7Uj87Gr0pHOMqld3O0xIn0HRwE1Mx/KTcu65zUzsWRH+T
ctaxKXkPmiYSPzZJ2I3d70LKTU2qN5qVR0eSh6Yxr+Y4aX3DgxsPrbOXODWetTg1I1mhPZJmqOMU
8fhwPuMeNOiVV6V93xvPZSkmv+baESaxEloG9DGp2r1JypPVVME0xDTwPAkVnNb1c5ffVXWzgzzv
sSPtR1mYduiYI1iP4z7tDAmyTFkHqRXHfqGbxm5K7EeIzkeZO19XJrwqRfquz3BDnCrAh0Hb3xrJ
tRB08m17uBEdSvoxTWVY6lBzsbM7aVW3ee6+loLtBUtOXTwdc43cwoHsQMwpymfzxmVe5vMZEtSj
tLddKoE38sgIaYZxZ+lFEbiUHya3O5pcHwK3rN5qfTi0bHqt6vSpj/X3Wc9vO7u3jh4a6oFu9j8h
5/sT11kRjUR/ZNN8VUwQse+wn/s6Lgq+NqDgSaoODitnuZAUYprcFLuemwYMuKgHf5LuqFvFZrCc
xueDe8qsGkQvXRR3IjWdEAZEb8ZozlBnTN+ki1ZobuUBtoqrSgx/2KgHng7HMzltPLcIAAX9ZU/O
Q5UYN7EG/f7KzpEL9B+w1z3IrIn9zI3RdSufrLqPfVcrPkSh6aE+g8CcS+3ayMRDXiYgmCewfDfT
/jp23aDotCcpzUPfD8+smqPcLl8m1/ptzpCrqpw75mnvNLe9rW64fMObeO9Z7YMonEdWkXe7So4e
rRPfmJuQ9cVDX/WQgCuMU4caHySZxTY3kJs04J7TWTuiS/o8aqAAUFAXCKTGItMz86DNKUQcq6gH
c2iEIjRnethMJQvqXNsVKVYey+QTJMOOo1n8waZ6atrmbewh8S/ocNv3ZA6qmu5Rf4KCpuHUYdYZ
YCL39zOnegD5lQ+4BkBPYapfLdLd23MeMi5uB/TQZ2e4HTuo0UPxCfr7UJmBDGGUlTSB3mMPawJ+
lzvje2YZR61Mr5lA+UEbdOgxu/kPCOJBeL71DsROD/NY/OGG85zaEj7BcfHWTAn33XIWPv73O6Pj
DZT9r5Iuh01eF8NVzBbHuHDurK7fzBo9ws9C97HiTsx0HmevBL4qtw99V29zMAW3I8DdrRbfdC6O
nrwefF2HuVxWjh+D1e2kPCPixYcxsSqc06rctmlOgnakH2WDikZfW8GU5/deM7/whvwqag7BTvsj
HehPj7Y3EgCrAMYCQzC6E9gQuQymLP3B8/gp9tibUcwgb1MJS8HujbTzD9Or9sSwCr/UILZfzK9c
S0kgqQcWRQ4fbSqQb6ctz42N7Iao0QYQESpWoSmoVT7MOx69ugf5kNQRj9GMGifYRBhyXxnycdQF
0hDWGumHK0gJHszM2jE9Hf1hLKzQTpsnu2J/zKS7cmR71Q3gcRCT37Fa2wB1kcHLmuyqqbgZTB4N
fafDNcODAaKBuQREczIlkHH9mB7t2LymnQBovuWnzqh/gpPEtnZs7OLCJaGkxW5s4qvJyyAzlsvE
76X1zlnb+y4zZuhUwzpB196kkbhhb7ebFHcKX5j1S0yzF90YxM5r7XSTF9XvqQGpZHSfCfwE2nS+
tgzrurJ5NLZi54oZIlxZ/Jpk9Skdzg4eWXbPSf3HQjd9bo0rXae3cy5vxZA85R1GR6+tu8IZNr0W
56GdwSHPTZ/o3O9aT0YmkXexOW5gLvoyM4k0r2kbxrMr2fIc/dEkkAJ3UZZXR/wE7AkjxOi6GrlM
Gx38V8xPU939hKbGw1ClP3SmBynNmD9RSEeNaf2DzfCUlx54XqwyHBBGUf0TkAYwTPGC4/u2sUCm
gSfhLi+SKE6yU+GJfcvnl8KNIe1pXM/CisaYfXSVc0Il9EC4FQ5Fa+M9CYwF+ZOR9NdsKA6ZVUZ1
ot/ZaZn5cLa6lzltAsclmV/UMJ+sgYo1qqoNmtbexEXzkpQVpIxTvkubZApyOKKUYxt4LijPsdae
hGYfxiq9hofldW/QsE29X4y44FubUAfg1H0U8rxI+xgN047e457m+XlvvXsJv60bm/upZlV+4rI8
ABj6Xsf0OmV7NbaeA916bZPo8UNHyV2cmDs4NNl+CQzYpi7kBt/3IGrX2hNi74sRGh+TM1Qby0k1
mBfmHFr2sAQ2pl4PHQ27Iva5NqOPPXVeJFxReMqua89u/YKQHcT1rzzsTZ7b2b7ZJfrZuGRvFCbY
d+2BOPpJnEefsV3RO9Aj9D5EP/+RbXJdTShGmF4BHQfccYd+2NKZHViMGjql78wxsRIbnARyVgfA
iTwbCXAPXp5FpW5d5/3UAGlha75FBhGg+/RU6/QHbRDcKRFdmCUfUpuDvOmv9fToEs0MzJG9adQ6
znT648TVA5HujxxCBlAmHEYQAdNgpvbtBAC470B+XnebMQJG8lSTOsSGGjgovgOqLPx5JKdUY6iO
e79gMjP6XdkdNLNOAlsfr8wcYj/debOZeqioSC/ewCl4Z05paORVvpsRbzot7mrb7XDWaZFXkgMn
Y5g0XRrWnnnfOlIPW6Z7Rwe7os+FO4U8w3jUov8oW0it1zUMY+IivQMeAO8Zkm3ekBNlY+cbhF1D
4eM2Zgwqa8mVNMcrbbB/p6W8g2P2vnVpoLsGsnKhYz+uvDva85Oe2m9xk14L5p6KXO71qUYSq6pg
oCQo6xkLkaXD3oX8T5HNkMwvoP2p42lmd+pnRESb6WVodza6LVYO3wVQZ8waZ48uy549s3/qzaQN
ZuxKwcTJVeMhiTftWPmDZD81AFGDqhiJL1m5E539nldI1IW49WzvWEqKc1CpXxUs/pEIL/fhJXJH
+uIRF+eP1HF/eHZz9Jib+y2n6Fl06aGg3UfL0zzA/n6HRPQTVivXdSNZkEu6d2ZnI/kM+V1oBYRt
PR2aYdiXdn2Mu2JjA7JcmexF2iDe1eRH16CLbejOzrTqZ2r/P46uZLlSXQl+kSJAIBBbpjMPntve
KDxcMwghhJi//qXfojv6bq7xOahUlZmVadFS6u1IBlS7un/vrKhxz0TnxRF7Rf0RR95fk2KrMs+K
vNLbKwJdr7AtvZRdy1I1F7+B33x4uviqenvxydzGoZrcxIj1cUJDgA18B7F8Ef0uC9BIUmatmLqM
V306gES0UwmGiRQmZZwGcRnxl7qXx4mg9UbsRjwUbr4wkfazy+OVGBJTq3euDfahWdFJjCrflhXb
qeUbJGonxD3940Px7Q7zv0E093Jit21UA7w3lvfBATLPPQRfIJC02LyTnYKEK32DF82pc7wH6Dqe
aae9OFyx07h2w4cjq4OK5v5Lzmsdw6IiFZ2C1/pYYyhdHZXwRSM9opluk7ZIkCDLCRJexNEOde5b
0MdzIY41LH973t3LqtUJAgeGvG/kZXGXHNl/Jt6KHqlRpfdfG9Idqc1LrZqj76gnOs7XabJPEUfP
P9Eit1SAq6GIuZQVhXfs8K8vihM8JXF7zC621OAxQrtEW3vRtn2HG+wN6RMXx5K/ZMpzWYRnJFBe
BHEet8K7uZM+1sHUxoPqdpWIPJDd/bkt2gxsLzxdkeZULOMDm92PMELVUuKT9TSF8eS5pMX3ShBt
gqzlHxCRqRmqOZbL9F40zZr1izOlRCNsAumR90Ih92d2Y186aQmaBNA8lwdr+8c68I4BE6/lKp1d
ZJF42LDmgyI+K94gs8EjwMwMD5abiKC5E9299tR28IMafgr13hk7G0+reptC8bwqhuEJ1Q5d64Es
LWxgA70vtuYFXP6pxvGOTQkTQhUOTVr5/tusy+dtXT2kdGGS2aT9dtt1SJx6hIAPQ2PshmERIxeK
J6r2cNzd6NrOCEwNTf/ce+7D1FWf2Oi98oof2DZep2B5CNG8euOpcaofGso8HNrb6nWgoXhSNuyM
9W2NmaUPUrMhbZvW2FCK0BqEk73YOsAWWn0Ng/balLbMetfeWwu/nsm6b21htqxW1bFV/WlslzD2
Nv+LcERcofR+RjNH5WUNhgSN8C/xWzRL7nLn0mJHHMu40Vk2fEhYW2KmQgopuuAoW4V/deFfEaug
RyUVZUKIuPga7fXSGJX1pD5J5W+wg236dFTOLjQTiMhBXTskGUzBmmyUXNQS3MLoiFhmgW+DPRSu
+8tNj6x1i5JLHHlilO3xNl5H4/43ufVe6/XQTiqKaeFdwsHufeSHJdMoLl63pmTYvMQb8aRk1I9V
j/1w7nV53S8HUvlgWZ3oGMj6R4rp3VTePwJX9nyjuo83Z7jxkiWV3xwpc5MyoPniIyAMmYiqidKo
CV+6ernVeLiq9TI+lX5C/66gjSzfRBX/vKh+QW95Gt3m1V3lS2ThDxhGl8HSA5bsVcytOjvl9ioJ
Jg1TV4+Bs+2Ij+m1qsijM/n/pko8y0Xljca7QkLx7m/LzZUsE0v/2tfqtm74YweEB/V37MXkJZq2
cbS3zXZHTORJbdV9W8I2LoK5w2cgnydfB3fWEETMjQO0jQuxMe1kTgrPZEjZjFJ8iB91SO+LZL89
yr7i5rNfWRtDq/3NxjljCBfPMMi80MX5Xk3xWQfiB6uQNe6OgibD30LDJshnN8xDSkTEY+mOv/Oq
ywRuoQqG5DoVvY9MO873wqIBC2rZIyzAPXPTXMuRQCezhn8ADQcSz0Uiuv55gW0ZOsiH3vZnavvi
5KzNjGjKAiFjNkJVc6sjhoVLMWDWbz3x7HJyXjmyQsWm0BP26xmbYFlUlQfPC6BsHpddu/Cs6p3/
htkxyda5b1U5PhS6eSHgSYEOTFfOCGbRIYtGTHTKS4YSwEQIfp7664nzYUhEW9vUY4BNlmGbkpYG
l/CvY+/G8rnA0YnducbHRYEHdPN69tiwV3JJIzdw0zlq3wcNDgpmfDSunC5IoRF9R4eH3T0DcyH+
MzB6MOWUDYt3WqCbia1nQVIMzo4tegLipLOedXlXRieE9UUxKMt8cwyMDupTx5BrPqwTLF8VRhkA
XyoKnvx2uVrp1oh2QjPV8Av1QH20GjdDj2F2HpxnWBHj/BHx0rEABzhsE4/KIil5cPR80sd4mP9U
1JygEUIXHJbHBXtTSbl2Z4y138bB/dVG6nGk7q8M1PcYLs9L4FwdOz7rvnigDIngmOPOTmRRq93n
GoGGZehmWsKPfhbDJwZjN4n+EqRMf4A9GSKfJvYVBTyrm+gkCK5z11Qfs2hRQxrvidfLt+/QNxm0
u230kxBpGmGI4CtZPYu/YMVRLann8GeBodbDiU0mSF/sMuRdQ37mITR4ibiHrrN76hyBkDpxK5fQ
Sx2/X1IkVzxKpdPGjte2jc7txK4j+sxIT0XOGOZpodRDxwRu7HrntRNkLkuFJ9R3FzbSSdM1P5IN
O9qHbx7uxkpuP0J+D0Y8ViEQRXh036kSEsaC1ZAgKu9R/w1uVentV5j3G5zyGHNynQySvflLc+Zu
/1S7y2NkOMDsZc/nLf+jsmK0FrdSzKex0q9sjvLeHXcO5Cqi87OxLU9DyB6G0XlDHv278d2dabaj
268Y5WGjnZXddnGWYo8O5YNv663mfc4RTlFU694r0PuKJjNd0SfW0HNI5BcQjYtHxTMAk0vYDh4G
1+LbC5zPyuuP3J1WRL/xV0pQ4ZfJezGBk7VT+yYYNjxdOTwHo/NCZf3bddi1aiXPCdnufGhPBVrk
2MOIqCr3Wpi5S5RDP7CRi5rT5PABvrlCVDHlGAuZp15tZY+FwYwVVSZnS41fpX6bVPsQbg1UtFuT
w5sKstTAf1v65lM39BCUIncXe0TWTiYaW8YORyqXYzBqFzkMPpsYMOBl4O2hNeF/OlT/yrXYa7fc
T6QEKFbcWIhzXcsTRZii+rtk/ya0onggM2IwKT/j2ng2org1yvnyIn2NeLCLxvFQCf1iJMx9OJNJ
4AbHsKcfdqSYt4CuOFF5GIBT641KJDJCTDFsY8x09z0otaOyf9ULvZcFqi0WktncZOW4pbCZvXk+
cicXhAlC4wUUFGWwiPqLy6M7etnj0sL7hM/ulwP0SQFAczDFipI+F6vOXBMkNNSXlYPPt8Vjp6d0
M+3X2HuvRkV7rYSTe3T71HXwgrjyIzDW91WaNPT1yTJMMbDzKGf/xurxx3HKf63r78twPWLx+9AQ
C1i4AlhZ7hCCvh9Evbde89eTtW8j7hyUa51MlicN7Bdj9Hn5bKe3OpIGfWCLXxItIyP1oeAN2kTx
x2dSsrcRwubR9UWR+7BV43NU6Ku79GjDkXZHGLvhWF8Kf37RzRQjEcNJ4Vr4H/bn12ShCCFnBBil
91zVDU8s61IjSJ90A3kxZWQSwPkHVdavbouhSwDfEmuTjKY52/LVFGKvpf7rofYTROHI1kasRbGk
nXZOXdvkUQNQAfcWbKtSeF6dAFS/oGWOteRp7bL9ZspsdMJUrWM+C+95A+rUTvIXfWsqG30MgLVs
+I9kHmHgiJvzQt0hB7p6+7OQYGuXeo0/wOGWPcxa7Cfl5H29ofdydxuZESbAiqtmIofNEt4n/z4I
hUtlSVqJRmbh3zOPjoOv3hFpl828yELDMg7gCg1yf+DSufg8/AgRu1d75A2Z9bvN0ZkJZri1tKlD
m33fQKzEvWi3oB7Eoh3wHSJlNpz4By2GpKPkoBu1Q1LWrm7sF7wpL5ODfFAN+gtD6ZR183DFIttn
N28nx5rDCu1QPBl11aK9Dyw8R5EpkSjI93Ok91u7/Cpld5rQQ9+x7y4ckJgTnpsKcm2B8Ni19v9J
g6eYJwIzAPRvvh4PLtzuwrp6bqPhVmsgkmgRxercxipIqeu+j0q8hHhJIt2eKFYAJyJRYzd276if
FHQ6i14gHsVegb4ZIK/OsZijzPMcDx1zuy+YPo7u+M+268fSogWhK6JNg4HEkXH3TsjOCOMB6Agg
jtp5B+P4O7Sp31y+AO3Ia6JfEF+U1YNek4mggBfbEUKLbK4IPKyIARkRIBbYbV9ahnG4651Y+dWx
dNvEhuj6x4j+4WVVWiunSzpIFJmc9krNGUyikWa+TQeOXg809xfSn0pEDqMdG+gW28IPY7z+qCp+
C0AU6IITvXBePenhRxEMsp1I0dqc4YUKmqKorgvrd3SAFgo4Ga9QzEeoooA3JqTjVdry8NG15q0M
9Jfbmt+K0l3TWgd4JX2LvPoohiUZ2+jRNCL1QvnroEA2xtzXUJwiRF9KIx9buP3UetyNIZLrZVR+
jfjCs5GEhxDO/hiDOV7dGYm3HUOiUb8rO/Ndjc1htBZ/SYy9gT9mvr9cy5IcZEWOgaK7Ev0AL0eU
JQvQoE3bsDhpYTPYEu2C+tcGTZU5janjiKlrL/k/JNnunAg1FFINKZdX0wRPegRKrxwJGLHnT7U/
JJMIWDJhYMAdbdAShD8Cmuk0qr23wA950rlz6hfSwy8yTMnkY9ENw9oQFCeq1DVYwgMkfW0MwPLd
THOVUbIcNrd5UcQ91qzPZ4pKT9e3ZiE31wF0EkKBHUuOyODaFA/hWvZxE0n1V9RPm+5vobFfa+F/
sDU6F4GLubiCPHJBkJK/zFXsRYgTbjl/rBAVKIZxT8FwMh3+srJ8GDrWxFE4hefJLU/Yfo97gQoA
WXAp6iKNaAhsggFbmZwWycQhNBII2VGzB7sr013Qtdo40vRJLAhjlYP4sUMDoq00YGzsnLUNWFJG
AOdzeuHUV4kiw8eE/OsY4hxEXrP2ca3I9+JaGFz716CEfRumOhRR8zjo5WDVvKsjhnmgQoaJDq6b
v2UzgLG5RPWMmsMUkXPZDn5adiXOhgjypkDaCCvCfTc7NzoOB5yThw2W7NZbD9Su59H0OvfswuPK
69psQ/FESOAriapPi0bVrOjN6zkDYvXsz+O3FeNfU1zmNS+G2EZ+FXctBbIfPjauvNXhENNyCZK1
nH457dGT4gtUy9+WKUjHjC/YqfMtkCxbPFS9fHa8IS+bBqHrzhNiRoqs0/h8aUkfWMVT7dKvdv7S
VLeHXgQn4hWY5LwlRzXeN6r+7sSC951B4BfgGwH5tnN7Q+GmFnlpR7xY4ZIAm5N6C2iBcYZCct0k
Hqitg4OphoO3VjfPG/FZlcuJIOA1dzSoWM7ZZyGjHXbev7ZgQ2IUqX+IgRyqZ2UuzHxgohwT32kf
VLDlGIXW2NHLscDjDXaZbs2M6OZoQ9wsy+RMHle55n07nZutS1taXVDuHrkp4MqOGtJt6lhEk9x7
fPudF5OZec7HwN49YCLetvy3oXGNA8dkrPQVmjGQT8Ow41XxQSNx2RR+dUf5+ey0AWB9Gw82wsdF
X3npTJcQDtexHIHbm1BcyxqLywYxtM3a8otlsLlsZ3Q07szcvG30uXDbzB/G142zRFcIvLZooaqo
CY6TUybzsv7MVCxJ4wAZxnZmkwUVLkG/u4xiuUUdxgeY/f/X+0G6lO5ubf7607+EWP2ofV0nixwC
2LkuMHOkw+PYjCYOQm4Sf60fVxdG39bDexXSzc98VT40mwtHdo/d9BQciN7Onb/mBP8z0yEA3JL1
RucaVTsCABaM7QuCP9Pe906I1a2QP7uc0Qzcw97sIjWlUAgirhXM19KgcaIco6kl3p4anNa6hTQX
fOJf/BeUXikp6GEai7vtzRut15fSn8CxIrMCkLS396MO6vQRSgWSC1lVGer5B10k4laUj4hE1SQy
dM7l4Jcx6WGfVa64NUNoCmZmdlvL/wsX+0qQM5YEDGD7OMClcaLi8n+x2khEm+hVPiIf9NQVzV63
i4uc43ZD8QdwtAUErlYiRkjKYSv7A4jaeJinn1qvGxJpxUnwMHVaecJpO099mTLATThx0HmSYA/C
MJ366mNpyAHr83kh4S2A8pqWqMoZtH/PQMbvw4phYIUKDH1ylzouhhCAZs9rRcd44Q5gVItMHh55
CSnIt5IqHcbwMMhgb+oxC4oOfg793i64ZKx/gOjjHUHzj3oARhFE0UM1mlsUmty65QvQ0l8FfC6Z
FthaeCJ0MtMiDIqx6V6DBIBgo78z7f/rgCysatvrOUxpF3zyUhK8o96jHOgLdachKcDMxB7C83qX
yNSv7etaiSOwy0+YpCJrHZxTXEcK6sPpPOoZiaXO+K10gURfU1LoEKZdP9kQd8bTTMr76LZ5vYFj
VeYSEJaCRz3VOvJ/am89TRZkjt/9m4bx18e37g3g8+WGKMCIXDdaZT6bbp1vzjXXV4d0DwuK2cpg
Jl3M7Nas236KJvBoK1QowdBdHP7YIP8IoZG5j/C8TEE/ddnm7Vz3wYdWvd410VpnTesewXLsQ9ew
hEell4yeefPW+gdm87B7bC3UtU6uouI0Mf4PwhTkrKsB3NIAGaReyn3lYZudtDpXXKzIbMVb29cQ
cAwl1sJxXwPxI8Boq5A9YYcF74eKMjcid7ewbF9zLtNobGWyQNEDU8eNxHONTKBwyxkou6QcOQXY
iDxtGA7IzEd46xHRlFu2qFJgIlEfxAlPo+c8FKsq4mVB7Nk6ZV7h/2eigMabESevLDNmxuOMhYCS
gfcFtBaXhO7r0vsJjLx4bX8s5YjsHidzAg+p3DLpOzM8YXwCYTWgT5gLlbnoMyUdPqXfI7V50vvI
L98ZL19nOx5oj6ZlmWp8N5rBOt958Loi99c2nyj/WMv5SMb23IdAKf7ywLnj3pd2Tdxp6zHrFQDT
qMYDUOSIzt6Xxj3pi3YXCQM7eLQd3vq5ombZ5n3DnY9dOiRq97w++qv30Vh0kAgkTAs7guvDUs3o
5+aPsg8noEzNRPZAs29YIwWXDQK6wfwxIN013Ur/Qy4bTF1BjQO7PkNvgmfn3TvieEE52IDvS92m
YIZQcwAF14T+m6x+pGIKEwhv0zIUY7JNXhgbd4zVuKHj8SAARBZVmNEFMzPUR59uEe3w6u36cT66
skHnvKasEufNtW4K/DcV1Ln6EWK3K/9RE+Wm4YqKH/kil+OAbofzd8Qb/9O4OgEIvvMNmpxOnoNt
fi7D5cffgjsPIWwo+jHtHf8+20qnnS8fhta9Mc2SoiAozMCi4Adk5vAU8eXG6PQxbXPOoOoouvkZ
GQX3xSDrVNJ1wX4Y8p9LKsBC6gyN14V5rZMIkGdJP5XZAgF0PJdwgmkmmfi0f3QWeSw8kv95hBVE
nU1bP4aE30PQ+gh073SiFP5lV3an5YZZXuWyl7etR2lprDgE87ykOgS3Xv0RMSXElUnUN+C4dA+U
pkJkvFeDSahaftz8PzUbIokiHxYVbLZPYjIfoguPwET3Ra3B22FkcMMTm+oqHVzjHBBkCU80e+/m
4Fghc6OG5xg43vFlNt7Jk1udFlP4VAQLUlcW/LCxBk0FC900HN0L2cbvjcjDLMH/rH9MSzCEHzPI
KY4bNtZ+dywqBO+tau/zDtHKnn7AhH1vuvEprM0uDOfbiAh5KOBwSoYgdVfnLnvxwNEEwgw8Lz3H
xm7Z7Wk5uwfHkRmp9K7i7r5FgM5/bHWvXo9fCx8W7tNHrcH2y+hPaCrPgqNjnEmXQ4BewNMvdHAN
BetXEG46kawGC76FPfQQrcEeEIV+z4fyUOuvkW9qPzp2e0JxLVL595VOBdsHkuBmX9BcecNq07rD
dWtxnLOF1h1gMRwS3/MgXIT0QuGvMTRNsjCdAuB4gNrx14IAWDnkOirygoTN/ruQ03VuVxS85kM4
Po/9mh8gn8Q85+gE5J4HpVujk3Yt/vNt5WZT6IhkZc1nLUm4dzaIAtYK0yWUiixkWSQAjq6jjHJm
MAFNTZE5FX1CtsnZ7dWeAhkLfCxbg1M81W2TaET5FuAfIbz8jMYO4LizQ9/kpN7G47BjMp61ZGnd
LqAbOaRFDsQbUzY7ds9s9ctUiYZHgCNVACM9VV/c0r/4sH2r6jIjhDx4lF0ArJ0jN0JH6D9B73cF
2J23UJzuKy4QEDm3kKvwe61r8HMtf+//cjN4h5lZVF6RkhUiGrfDbYpnw3AwVyl04xhmSNcnErEa
Wz0nZsQGtHL6PdtmSCMiF0gOZragGeJqWIFXjAyYFJHXBnqtMFQ/aDPGrAi6WxBCYmt1jV9s7g+I
GJJIghFdvPqdSZDrex1b56XesMxQhTDKDUb/i27m2d1GNEwB9q3kBjK4sBkNBbx7CPoZl4M8tsXJ
mwKRaO172TbbNt5Y/2B85ymqOwTNIKhe+hzA+XaDT1ICpeAeOre08oYUNrI+JIkiCzp5xGu4pIbe
6r9ijFl3grhy2dHWswdnbEEeT+9UlQcF0YMD3o961Y9yaeL1DpgQy8Bv4dPsDMmgWjka6UIv2+PO
MjQfI56r0v9CZOcWN+G27yWQsjoABOGMYO9V1il08Ko6mzFEi4NKvkISeJ8r5zcA65mGpvuuNgCM
EY3+2rjw2Jc4A3hB8NUN47Efoq/e478CIVd2C2Q6tlA/hgwcZcvHzCHuUxHNZ2bNhdjUYLRMEGBd
qnip0Du0DtpaeIKhKIg6/GyD8OZPK5BqFctaPdmK/FUZCm8FZPiUdU9wN0+H1ZbnuqEXL/DUFdjM
PwydMq4xj7hDjThsxyYd8oJ72e8DDmiUI4uTld8A1Cd05tAXqkEfHECL1KBAYNYxYHjKrKuhw40K
Fz+DYkl4lSCo9IcaNhcev91HRPrnYEH+CIfWt9H7ZrU5bWDovfoQhFTFP1cvQcxNG4K4NTsdsd0Q
LBcSblMcUZ1uVQWiSXRnwnCvzuv0ituZZkvNINHt79aMALPVkLhR91p4Hpy1AVEWVv6pKUY4OC8v
TUCutVigGme70WMwIa5hq+u++tYBmaSjQ91D7oWX/gyaNjwrAyGAt8FC0VkBLE3rud2wAwlf6M1u
R21xx9Sem1LRAmCDdhsc+Xj3ytA8Qc7Yxs4CfQ9x4RqNeR4B6qtAiSpNcQjasE7Gxpt2CNXqPiYx
rLuy5tcyLJ59Z76F1R/qLvFheAzWyAHUv/62WTjNgQeew+7InHED7hQ9WbZMqSr64wDuhSz1rVp6
vJn1gMsY9Fzj92dIcOKRqdeRuT/gCugB5BmAH3Opep9hfqD3CtxLQnyI6wT9qXz+G7Tdt2u998lz
niYX7RVGJpbKzgdtH/zKYlQQERsX/LgPCH27Vrw4sCn8QW0KgISXx5HVORMzPrS1ws5Ei47RjgCi
p6DAj66R98jBMdQQ3VQW0heY8xnrfrAW8K3rQd+mCZDBTdLzOJGjWvUKnZXONyb3qz8dDFzY9k0r
99TF9YnMxbxmWy51e0Qs4GNQYGNqZe/FXH6Lib83hcXaGQtP2INIJxgeY+Qd3rCeROIQIhTwo8iw
aPwc3vSnZZzS2keIED7guIOuIdaAMXAT7l2AT23gXSY1QcoifyyWvVhk9x46xpkGRxmuTxWP9mUk
0EmZ8B3t2gFR2F1iQWYt1TrnXAYpYb3/HLnkGUTWfw6UxfwvxbcRkJ37wO7GbUz6MpgBb04KDaPs
EuTe4VFKQFJVIJ6h9oPsQ4sipbb8XjeSgLU6tWuLXUQPOFwnBBjKwj2LNTxVypmgVwAQocLw1PRd
m4bKmdNuQbGUNCRJAe7qKfR6Py2cOYD61TrodpsqXXRU525E65j34t1l0Z3R7TxVzpOaWnRQ9l5X
9t6v0d6Viwc1GSGx05bgz/5kZa33VIDmNIr/15cmHYtSw6Km/S/YqofB794ovueC0pOHQQ40f/PI
gwh0cn3UTH1bTV9m9IN4xYJs4ewBVNgVG3iPanP3OAvYK1jrnM40hxb4YCf3C63JTfDmCH7qR0Nu
4MxrcarqxcdJaHhuw5Wkcz/CdL9fUy3cRzeac+GiRawIpr7mTxLY/E1WnjK3upUH9RcTVjGWkQXQ
nZZNGNf2j74R9r+ZGqg6gtomwDlSTCCoPwX6HfDPrlyvSyf2RDov5YKxosWriIXaJzJ1t35b70U/
oMTP2E9b6Llq1xenklXSeQRI59DDmgBh6omotkPoLHmhgmfHdFCje38aYiCtriOegp4/rAOOdO1Z
oOroZrXJyCSmXVU2MeEVYhUAj6JczLstQKtU/82mEgBvNsvg5KNLzAE7trGr3c8QTEDmuuwp4N41
XPAjoKF8tQAmZnzDEI49lEvxKUPcfAEJoCmENcbqBXI3rHTHsFidOoNEywPP+KUEjUtsBnPfIhv9
+jpv0dsAgxzBBmjLCuyXQNyw1E5WkODgS1BCPf+B9ACK963uT2apmjT6C4EInGoXjGAfSgXm3Ii4
KwS6pj8Bsp2qDIIW/cfpQ10Hy7DDNsv5eUPjmVaAF/5pUCO9tl86MtCbDsbZR8F/EWVbDMaMZdR6
TyVRl7r0XyjZrkFBXoiEyr2N4N3De+9UmFb+aUteOUMoMALNg0RxTNidQ1kc2gUR2SUK3qhm8O8E
2YSLi8tJtx+KzgKHuAKY1mOdB61jbCCYObUC3SBOxL9gnZ7YtD4EBtpdFZV3ClFojL2BawvJSGIa
++whCj7tK79ODSnOfqmjfCgWhHsoNWps4XhZCNhw5EFc6R4pLEW9J/iAiLJAd5AkWbib+9Cr+ada
5MVpGnOnFULdyLJxKIP7X11anA54AqfEeFCN+MEniML3pYP5lTC8AVtYBomA7i1XaH87BpoeqeBY
DboV4IYqI/KowxzuLQ/V6n7DVjBz+kGndhQfC4RF0MbLl22xO2BcAAEAp0CloefYTOOta3SYVRxx
2BRC/ivpwOvRRQHtM2imgY7Lgj9hGLsyGt0dx760DUiEioR3b6l3/ganPBHlURE9lCNe2M1NTad3
pMQmU+Wcoxbyzr48NCW2GKfwiOv7YGr5uKLZ9ciYde22JYx2h/9xdGbLrSJLFP0iIqAYCl41j5Ys
y+MLYR+7maGYKb7+Lt2Xjuhuxzm2BVWZO9femREq1pU1Vam/8PgqhDtmygXlUt7Zm44tcysh5crr
23VoC5672NnnffyUKmunEqb2qkzu2LtuwJPoUnJc+XgNgHKSH8XG0KXfey++q/yFoRlBKrcbF5GN
ctvnT71iJatZ8Avw2e3m4gQpJh9K1aC+UodsKPczxHLdhOOisJM3M28/k8Q6qABqlBUJi9HJjsPo
7Dn+xhUg+87X2BhK+eRwyDJKltEKbOSUePmmTuuN2YTHjCgewkdM+JTkakN7UeZ9ZDDWDjLGshvN
dCty31yP7PhaaSve5AUbxBImWstA9t+x5V8LN4W9kidDcy3FTbrlAP/tYhzOMpnYBfRAZYwjCaZ7
bxj3bRhB6HUFcpFJcxWsW4B0g7C9veWpLzn284L6kxtSFq857iFvyD5hIHZBEjzbZYgC1tC4sIYN
xJOBXq63TUmX0s17gIFnP8h+xMRBIOT4HqmERSqxoMbEKOOxeTZ0ydxN67LizWuXvpXchjb6D7vT
ag67I1+KEa0odyU/emijacvspWGPGvLAeJfOVC3zIRnXtRV8KfHlDgbfQGwtC0kx5UYP8/WytucF
Ov5pxp/NeUPR5vGzJNHGs7rd2MbbyvI+IiMDQyk+hkjnzMOmjV12JBvyg0nPemZXystUmG/GKA9Z
QSyJDMK7yMIlD8yBVTxM/3GclajjXT7SIQg4Tmf8gALYWfHcbzzdnZy2eSpQ6hdmC+DTtycLs0Nf
VS+mz95x5QPwK3Zdx2gAJsSPqIybwXULAbcHR38BJ/xGY6Uo1xSujEiO2o9viRdvaMpWZm7ChEMj
hfD2UYcen/kw0xOAc1HCYMoEFx1zLpPg76UhPHsR142EfR2PQ9UnTPKhJSp4Wv5TsBvRsYFft2Vp
bipEWS3MYZmmckn7laxLo81WugNWHMOMzZxFBj6gukOt1Tf//22a0qe6olGE21oV1hQu0ETWQcon
T2oqlTgWf3+W50z5u4FRjEgaXiTYF+TsODD3Tj8JihP/2Y+7DZTfIQVZDeNW8eDoA5c3s3zvj7bV
W/kQEYtglghUnbM24+SbX4RetCkmoLEsnmnJ7QX68oqw+ZXdui/xIFeB4e9KrzvGjsklXFzIKFhj
sF4XjfuvzCLonVQ/Mcjcd575lYbRM3UcK4ZC4nrEuDKjyN6ywYJk1iKlnbI2FXbQgRP/RQq4t2Ds
WHub8iJgRSxWQxd/hJNG2HDGXWeNNztLD8jWchGH4UHM3ket2mo9h76xR7CGVi5SCk7j1uviNTKS
Y2MGL7RyazM1XiBgXiqLDsbMyTkNyHXZtY1YG4X9gl3su8Ei0tvDrkoZCkliukejAGrNiTPS7ZNR
1XtXOlRVBDBAmc1H2To0UFBDy0Ax187aq5dOzLKdz0kPqJ4RYDVNpTkVtxptiCmo90ru06lANjAH
SPwy39dRxMySy7nKr9oKxcLOexA5AyhUOWOzsoAKrFATg5dZT17tI7baOUTdENKKDcsZNy1tBpJq
M9rfwIprrw4/dVf+zVKzHrE9slXulQz4ixrycwj1NLBHXfW0AFzp7+xr5YkV9ntj1Hy+CN14nhbY
b1ZdkYEq9iYmlYkNNUbVbpKRm8Me4r0OOp6akqUGc7uZqhFkYpyXWeC+mBoxRM9EgIqws8m0MqN1
ViYX3aiNYc6MVYq/mBiUpM1OyJiHPAreZ2GfvbpaB223H/1+WDRRsQEr4HuS42Jy42/PaK2t0aPx
Qg22DF27Ir0PDS+QGYKFuf0zMbbLXpg8ceHZk8nea5m+0mD1+bRVyvuaKm9XwTTbVvuj5u6tJQCi
nimbSjZSUxYwmXFoZavU/khs6xpAiKnYv+qUp7m22m3kVdO6ws6QGMyFBjpWo4jfgax+1KhIWpCp
zQB0XgS2LJjagW0kjzSTluuuckFjs9GF8Ywfrt0ODw2y0BxKzhA3+ptr82zb2dHI3SXjRBxR6LN4
pOh48mxvuDSo83hQqdhUDg2nDxPAIGMf195NVxyCMxt+C0EFYSZ6Ufc4W5vOOYkcpMTBmtwCjveq
vycYV7D7pAt+kn2mRuiv9FWnQIVSUsTTzC8tb1gGo3pK0uah8XQN7VL9ZI3VxfL13uxSLslpfpgj
MTTVaumnuH2cZliFtXvIcmflURh0PpK4Hbzl5TDg/AQg6ROz3rAb7oDZ59yF5T0frWBTKUD0h8dJ
97dydLaW5a0V+6hFa7y6kwC+ZQQLq+Ox07uhWUz8Q2l2eKfEKQ3yV1kAQQeNs6l83960D0w1Vs84
69780vg0TecLVwnwTPdZjfrbjJDn4rI8WESCQ7g529wr8d1IQYA9GamQ5WaAq4xsRuV+KsRg1OJv
w9U7J6x/hh4+IjKQrwab7n5s4mOTK3h8ZRzDsT52qqQDTunKot8+TNfCLPZWHP/pCOFVp0/acOfl
2HYvCtY4Lfx3Os51Vab/+cyYXWvGCVIsRW7dssT7svucRp5ssFbmR4hUJhfyMOWjvcyF8W7zDrV8
n4spyt+NHoeI5+tTHbbQJGoz1M6aiMDr7MZ7MSIItzmTXaP+ry7Mo5bytyxAjauRTW8qBK6NbEap
nbjYpoSoiD5GCxPRkPKEJZJ18J56GpmwJakDMlSLP99BnVNCUWDQFqD4g/4RQGFm7dJxgr0vahpg
/axGdhw3aDlRUvz0RrwUAdzA4NJf5/KZaxW+bUg2MTbcpWml1AJVlxMBblwiO1v7VX4Pe8tdEXyM
eQ/UFoeGKzDi93CJ2BGrsDi1NY0AVyY6hsBYlyaYrSN8U0xXxD50OmPpt/6/PKH24eD6NnoMUnmH
Bz67oZ0iHfU3UzkHMfVPUhhPZQ5cHFtXL7PXyhUHVMDDSIO6jNGUl60TX1rZn7pi/GLbIDMqUAjc
T+tGuBdhcHeG1TWemFL0bXkLzeQdpygpdcrFdMJMr8eX1tpi45j2V1NAZFgsElWP+aFhbUmCBdHz
cTE1jbeUud8uuRYvLeboxh2fXGIq2tZ6E4k6i9G9CaJ1yq5IGCugwcqqeh1izEOT1+ZUkcxMG9d5
0qNa65H8pMpgNwMphsvKw1ocZesWc1gZwWil8r2PjU0kxpNX8qkOcaWWWZbXGE3UbvIRkIMe+Khh
ey9DAWiqamuK+hiipGHVxPXdxNvMFuaiK9Wn24iNNKONX4C3jD4fWVXm/40NLuRk3sk+xM2Jn56/
BZeWl3rrwHRW7FuDnY+GHUDC0nDrVelmOJZZpNxl0lng3jjVWv+pQH7QQxQwB92PoakNhgwLN0xS
qpuHL7mdlxioVsgiSxBKnNE5yJ7VyY3XZt/oq0vlhJzCStxkQ8k8BO41c3poIGvY+UZ+iM1gRAec
NkYc8Dt0vqizdumYf8+5+VS27CEzMDYvH5XXFGVoCUzJ6nZnDjyCg4cnqaOwkqDli8ywljM23cdN
JxdGPX2k2WAubb/C9iB4mPN4P5vp0nUpT43SZmdKcxXGuPW6ckvD/NZE3bHyId6y1H41a3YCs09z
NXms2pDybeBSYknUwaxy5AQSWir1gpyzpyO8MCvahnV0x5iKX1YxsASO0VWGrVj713JI97Vg5hFn
pFkXobsIWurGMIKiml2sMq51riKPcnU4BOAcBlA1cyS2uA7N2yjrrQ6ttdmKWyX1e93XP2muT2Zr
NutiGM4B9rAptcXa6pyPxi/XOER5QBJNfRuHexFYdyC56fFD/RZm8ZZ2clfY1NLk/WzJ8cw2dpzj
Oe7afgMyToMcwNB6A8aFNuMfw2zTzxkEYSy1Dc0YdO9wFQnGcbIrQC68xHoODQ9ffAZZND/MB+Zd
q5JHrbN/uxrZyBU8ePPjnXBj/VmTtumW3M+mCP/pIcRUYHNt1l4BUSnT4UCG1sVwialPkvq5eFjg
eryTgrER9xD+FeVWW6cxD14MdeFb1t0sSSJ4xKfSEBFZ9d0w+FxUejyaSYWXxCmO+PTfhesxsu7y
bRPyRyofWWkMN3XuZCvqy1+abm4jHFPotSNJWXFl79NqyvZlZ2HUD/vhPRlBk3wiPeniU/Abbe80
07pgoLrwlNolWjfLOWA65VtEMQpn0/vxJfXkam6DV6nt2+DXI4ZH51/h6eYhrh7rjoFg23zUs/8W
N4PJ5rdgEXv9e8aS0EXXAf+RzJGzeYfogivj62VZK7CSLlwQNPk1GhrLha3ek7pHUMwj/uR8H7Ng
nL4RETepgtc6jf9cA6i34cL2aOOy2r5Td1y7snwXRn0j19tdl8R1mDaJKuXUkh1GASQ6/emxGTWL
OFIKjJcLpkR3lXkuvm/vXTWsVB2d6SU1ijtff5N4wSo3Xg8JRgGOtoAtf1TI40fee4d+Zs4Gvb6X
tjr/39BvWcMxM6aftDcOOgJurcofI5AGyo59q6KJFzZfEUnULQFwVziOHEhmZ9+OHp1MAi/Rud91
isGhnfRfVVcwFjb3axMkd7tnLW0aR6/wvZewd/+zZ/fHyPxXEkU+M9CjnOLU6gHeaM0ZID25yfit
GmYmZkfvkTfpxiOQEpm4Iuckv7ZMfJRgm2k2/4RKnIoM164oVqIUn7RmP75hnITw8Q2k72EDQOLn
3wUi9cM1/taaJKrMpXxN6UFmzEH+PFN/jZgsp/rmOu2BjShXA1a6HiRDTw3HTYCg1BsxGSPyHgEo
ZkGWQaPkq2WIlcfCZZ2758L2/uVD/267o7fStv1lwK4YCLBcy+opwq3SjvNH6/ardsLUpQ0QFdfs
sJkwJZjJkYizbh09jseJv3yUxS7KH6xfSnic0TYvjk2fUVbiUCc5s6Zc/CRSYm6NbWc15HgUsha6
HMGAYQ7UfYS5qqSXTdjbXUC2s3ceQWg0nrHyrAVIC5j6oa/rctXJEXNm515M7S2gRj/GpsXDS0/V
Vd0HGvhHMMVHLcpkIz1uBNvrV1Pj4I9tL16CjJdc3UA8Ozhd0hkAERzcmNxzZcw7F08ixtNjZ47w
GZIJNDgGKnw3fbqdvg9p/OypeJ0GYt/Xw7+gHC5NSQzZjElYebvcpo7wZG1uppQJj0r30qg+1Wzd
cuX8tcK6I9l8B9Bak4vUBh/w0xhhQw8TCkAXvHR0aX9d4p8KxFImV/VVRuoYk0gQmNPeEEm28EsG
hJ6Bfh+1BpYtzLgN92Xv82uLQSl7i2vSbUFosxQtwA9B4EdoRjI5thUKAiEY+QLaLeMED195NJul
8JsMLTG8aNI3rNTa9DUuaYss5oLoiDWDFaY0c02OTB3QMnfdZc6dg+nW7zqGcIFXgPrO9tkckwtj
fwpFB2p1HI5l8p7mNB5x2n2iX38KjZZmlq+mbV3KUF4G1/pRMOmWnut1q4ptJyeGX/GzHdC6RfDb
U+wfhnJ+hQL6b9DItqAfXeT/mJU89VG/f2iiJNTs+xkjSmfqjY/oB2zQsCDD40ZXRIUsZJExpCv9
Jxn3dzvMz5OZ3Myof2P8vbET87vsy01Ogs26C+d/mZntvJ7Wh63ozEet5BKk5drsuhepjE1QjSQY
tH+WxG0eB1It7Kb4z+ImjV10Dqt2MA3K3dy7rzlJIe4ol8IyduHgHPCKbHiRV2xx/PbQtAoLJdCr
MS7W5GBpqxxWpue+SpKuOlJT8eF2725f/sSiIo4krb5qu8MblNScAU2B1q3m32oy7waWr47vccc8
4sEMuZeij/VKYA82U5k/zal/7/rsLYl9zCVRfTN65K6UGiLq6luTgyEG6tez7UtG7kcGrMBjNW/n
oTrCHJMkJJm1gbU4cRYRxpPu3TwelnWdZSuzj/dBGk+8sXV0mNqKoUXfv/aO++4VSFgsxVz2ZoDP
WkYZ85vsl8KcbWrceKIe70HSkt7fmh+UuDaPWL7ky5Y4YWjKJ3iJJuLp7mOQ5LBFV5EYjBdemVC1
pYcmlOu4ciDJYwN6333u4+Inb2BjEBFvBqtYYIzgqiK23NpW3aGyTumyaIr6YANrHsj2IXMppXw2
6FHXWTNse8SVinzJBb+HZD0zxx7r/g5jepQGhFhXhG9mjGWYgCd38mFk0G6zMMtXlPHxZiyAwrxZ
sTa2wG/VThD707TRyPeQHfYeOOVlxDGWjOR2pHN58mzxao6QRL3f/g4N9p1JXSx3/LDK7tXB2iUb
uWTIealc81P2ehd75jaPLNwe1odhJTuRVxfPms5p6WB2yv+NcxafijGLeNiNt1702HhHTHbzizTU
Ls97wW8MwhUTyl/nyHWedveJyZlKo0Mv6SS94jMMoDjruPjKoO5ZiuR/tIU4lJx0NAB8xE7x7iTg
fX7Emetb9muizVPqsFfaGWtGmHmUbBs7pG6ut/6gitMUyGbtw7CSurDSZnxWJYkLvhxcnqX6hFlt
m1awmGMgX01/uo5G8C5H78sf62QzJsPeYzblZGqr3PSDeR+3RKFuc1VdbT/7lRGf7tzgIA3KUy8C
9Ab4/y5VZLiUlO+xRdpPrkZwlmLrFfldTjNmYcde6FzvO239dGP0ZDMmAhVyOl5AXgeBxDw04Q0Y
gvBTXGEO/rGxPBa4IRamxya4zEFAyAlWlLP6N9jm3g/0imzSt7npzp5H+e4UxQw8EPz6QfGkK/x3
JnHOc5y+BG5+FdMDGwooRIX1Vw7WzprL8YF3Xcwuv03/R6GR6oGP4Szu2KP4aloqWoyPINdf+jEd
tItX20iTpTTqbcJ0vLBwhGteDQhGypveBHx3mOWLx9/btLz1McwRz67R+wca5zW/rk05RySPGDid
Yv8BcUh1mfBULUIGAcsM+SSL7Su5RK9Ucm+jbf6YxqNlGxwiYNP0LSugGgbNkZy+YAO/sAbOPbc9
iQ5TTvuOdjQhCXtnxyn/fLf4rh2SE4Rt7afZu1GR+2tfV5d6BI43PL0KXMziQ2f9YLm8JB3V96Bq
wnvwfyyNlIF8Mz5NJDMiL4DS5i50aO3/TMz4RsII6drTCcXO/wqdcl/RtCsjubhT8BRN/iZX5k/Q
Jc/mAx8e/ZWaHxNpaYGH1eKFtRXr2fGPMwi3wakxl+YZ+WsnnOl7JAvB1OlpiIMvL/NBWobnKifD
3qmrbtUDEDkOcQPtY2LL7ADTSLIzsMYwOr5oEUF8ue0tQ0fGGxyxQDx6LeZWPBXZA7qczOaczPWT
kZbNJmDS5+MBvGjLe6bE5j7kpC0zxmm5KeiyQpwMOvzEkVjtB1Gz95xC4bVW8jJFBdNj1T8V2Po4
Nea3Lk7kynIAYzMl/8sd4EZj+g1ivSkKeWcNKgfeMJ58zv6W3Qur1kJI9e3+cwDbDCuyEiwkXgqi
egRpB7Bn4Y1ahV2y9guiOTQci8PZN6eCeKvHfROKVSTcXeAa+87CL48Ecsoz5yTdT0z7pJmw7EGn
6bYV5UpE7ZcbzVc7z3eRTp50Ic/ogJu4+DVVeajb6crb8NLEw8aq0ueA+XJhRwfLi/bDiJlvpk+i
jbBPeJKeJmYQK4N0wU1WF3dnzO820pafGN+ZCJisec51jvTN6/Ak97mfntskxFierdUAS1eH9q3L
ZyLTBkMtSUP+Tv2ufy4yPrnBRj13rfHZr1DbHNmol4a13Rs9kl6TN8fRKbYVFnCOC300gFgWQ0sR
EA7LxsOMlC3RU1okeiA1Xxw67YTr2QSK6qd5GdnYPLCD3mIzvw1hcKtcucyJUSub6s9k5LBoUvN9
HBLCEskNrKV6brA5DwQlcgTG15zedkHc56tpcHLS9Tx4zV3sxOfB14B4gTjphu9mxoZp5uGmnepz
NGCWnnyS2fLpKXB5d5A8F5Cu2z4YzxWZobHt83Jyzglh/HqNBUQacTo5Z6myZ5KCjmWH/ZdGrCpw
ZDLiaEHfaiPdiYhTz/WdfdHJpc8azlUtZ85EkA8j26Zd/eZ6+YD5xsds6l4mn1VcsE63sOh3fj5e
+Um2WkEGzrVNfiYp3Mg7CWelxTgGvwoDjZC1vZoIhREwOA3MZyvw6q2w+Ga9tt1QCiEF0JSN9YWb
8NmJza0xJxX0I+nkwSxWLRULAMapJtsnSAgxDFlD5hJBWaN31sEA7hRvTcu/G2G3wotO8AB3Ps4p
/7nJ22sSy4qsw/GTJ/JVx93OGdvj476fZkK80/5ecLQ0bfc2hAwqe62jNUgdzhnXejdI4Foi3hhM
59pg59V8044HkAeymCAuB0HOQEFNewafE48WBicKzK2dB+ic4p9vy1fSQ6+mATAmNEH0xZddtgeO
pC297tafWBvEE9pbw3ebDGuZeW9E3XyWDwlQpMlpbB96bDaStkCQnKTrV7Z6guj6JVSSv0sDZ7a1
/kpFuE+a9CMKqr/cmL9qFweiy3O/8sz0J38UNV0BNWE0frNMInhrP4BczYrHfDIr1kkkj2k+nPi1
vhnMmEJLYtTxLdI8HodKgrWufrIj901U7gYb0SFy6k0pzLX25hMTQ9xk6SaA4J3J8srYkLqIrWRT
JPPGanxNkmeMQu0TOifWcz6+TSku6rbfysC7jq57rLoJ/MtvWtSN5NyjJIzUwrjFxdmAj1s25bwG
VHjW0t2jS3+Nqtgww9s+GA36P4bo409h5Gc1ey+NyybnQJIw1+fX0LHu+eCdtfKQ1c03OTX/zd74
rCz9BTK+GV1xUv24i1HFQpchrEqbQ1BOHzb2VyvkWgNSRx9qbkYXneGbstUEgxta4LGFvFqolzon
3ghh+6KTaG1g/pt78/wQj1LZ3ADO98FYMNjU3jHoeRmwjZLj5Sdnsothb+rzlMozEmG1JDzyL4uS
i6K+ohb4pGHjdblkHumgUbIOsvSE2o/aQxDuNE7/Wdq5WkFDqIPtvOBvu0mroIYrd62oD2k6vsy4
SpZ95kxQZtlzppp9LYFPyZA5+5EF3+rBOadM6/l2/rlz+VJWwxPoKU2GbvYDmDQpenLhRgl2r8Cw
FlmW/ZL5QN5dUP82vnHVg3wJOnJ/Y4vRX4PXZfYzMjVICsqae2/LrU1EBFlhG188jhdpWetEIhB0
EYkIpCjYxJtgJwA07oecqsJ3lukYkGCKmSwvoiWhAyxxcHaId9HFd8FyjLz8QB874de8RMwHJ1kv
IQGh/CKqtVwmMMowiusyFeWNTNdDDGdmh3hx2oi80NIP2GlWONDB04736T3iB14xOPzRjX9pW/82
C3pYp8OCY8cbLydGqJpONRZcNUOYDmFDKKplE+zR5NdRxi9zmFCZxjFIJSaMkTA/pn3i6nj1p8U4
gpw3ioMOj4qCaknS+q2xA9oMS0H4Riw2DBn7zulH6YIv9yH2R4Ye8bBXcuDHL6NvPpTv0tXfQREz
NhSXpBzpasGgCfLG8tD9y2a6Ydle1ewe64rJeuXLd2sO2CbLpxdr85+QxCiSWx6srNj3VwRObqqm
w7sy00aFeewiypYvI0PT1ZAV/w3So+R/tGQ8PAE+e+dtGhLkhdTB8B5Uv7qGu22zeCXHCJ7dP1gi
OBDkC0cSnBkNXlyb6KuZ+YFo1SmJiqXEKbKXznCUYTQwuEJFCVzPWZNaiuvcvpcz9JHEbDYnzFWD
WzP6720Zo7ugDinSRBRacmC0DrWU3El7PLeBx/lXYigP4EJaGd+G2vR2kWmSB4WDptRg22rvkht4
HOvhP8cHtOSYIcpxfPD+aronUNFBF385dBwrEgD0kQVr4cJEBya6FWSXIygzWCVhEi6dxZQOuiBz
sa5zqJ+oXynbmxdTYxtPWuY/kSk/ksLvV+4c/BSgghjKn7xWrW2JhQYNPTB4sH2iBcMGiTpeO7FE
V2Blk2F+DYm99QnZErHbrHOfRLI0DI6IQOu2Mj9Iftq7JAtX5bxRBe66YfAXc9zvx5bARRffttbU
AEYo9p0RH2x2D/aaZNHYcdfkViFGSaiA7qubKiyxRs5/VISm0PxFZq+X/RQfLIda3RTNth3cPwuu
vgYej9Fpu7F5fA+7wgSDi6tnzzLOWcE9K4lo8vprSWZIH1cETaXwnbl3qwh76ghkeiRy1x0TklJ1
5Hg2+xbhPG5IFxH+ykrDE8/qPumygvk20pZjGlwmKISeNr9MXJZLX+h4YURtwo6e+MguPx6rgpJt
Sk8sWyyBB+O1XaGs941Pbq73VmjWB8rgnfDEv14bmynpnqtiuFudfcDs9Eai2Xdq0cVlMFtZ5nKO
1NjuAu4eGI+nsA9bmLgG8Nu+SBJ688rpl7WvXxt4hTZ8UF/DJbQnioToYZ0m6yLviv04qJ3Ctw8U
wmgsaj9jv3jJyQkpcvvo4ShbKFOtDFMfCVp4Ub1ihVPmPMs434b+vE8ycYd2emRKyZ+gNr7iiBp5
KuF5246brBRbe5zWKsKNA394FsqmbU2+FVuM0AmH61hYRFrkzi6ts2tnMaK3avE1pfVzQKYv2mq7
pB3bpY2N/svkNwmS96bJb6Aj+3YiPhLRtJwVt5Jhk5RQTbdKpHffsdZ963Vo1t2T0bm3wMYF7eOm
FM1QMMaKX90qfqJcRfJt/PcK2XgFmwgzOd2txFqGCJOBDePHCuJjpymlrTFfRg+yyq+6c9HX7+5A
o1sy1hYc4oX8E1MAx+8EF9/wN51X/8y5Tb8ESDrIjdPOeyhCHOx6E1feYbTrVSyCJb3pOlCalSVz
Rjck9LfVcocz/1+nD+NPMEPamZ36SlRcMGNUZ4JpY3pcvM3TYFBpBL+VMfwrJ++jgwJbtm67IUT2
P0eWh9bP1iJSFcfo9KviEZ88TmwGlicwr2MunaOZxX/ASidVplc2nJQL1bkLPJg7fDsVTKrpokHM
B90Xq6i0MImGS6SXFb3ZG5sxnnRcYmZL5U9UD59jFK/LFvQ8LtaM6HZE+jY9Act5SYiEfGRTuxgt
kz0EMyf/vNMquOlHUBYkJ+A1nXs+g+A30/QVhYz4utm5hppXhbr+H+09QctYZIsk2ajSB53W5cJo
86vxaIqN4AHLVPkK7P89q7KLhSliEXW0i5FoKAX86D9JhiDQoviCAN23c/4cUh3b/gOmZamna/5i
S1t0tjoV6JAlJ5IACXHRgGKVLsGZKNeN0cBtociFxqce9Ntg0OckTrYkPMiFmXjXCLSVXTQ11xlP
vzG7OzD65zEtPgodYYLHIL9sPXejdHhIMjNd8S+osL36jh8ofVg+OAuXqLCkL7dcjRnn+SS4/Kun
vjJ2mvNcEWsXhc3BDXtWqaXroRH7OYw2s40qPVXedx9Gx2zuh42bjkfHgLWxCO6i+X+bGrLnMlIe
cg0eEYfF0arD77QO2KYAthYNznXqJq41B5ozNl/7qf8sI7FpEsIpS2kuJgs2A0/vN1VjtzHCmM9F
7bzWSTZW1nwZY7YabWLtgecx2vmgpA+s1hvWrVYfOukJ6Pase9VRT/f2f2lp/xHO8sL8GxbWt2qU
DGz9mWRoSpTIrvAEGcfjXaQp+U3uu0oanAgFxzmhH4dgnmA5/DjfpCmQLXNUsXQzoqnCgHQM+zxL
dQ9DEypGeNhymZwtUN32ZRzdcz/YC1vedMFbmFfZNe+il6mfWPKB51QWxj2SBPUXGRUqI4c0ehED
LtMknhnrTf/IoTLoGst6yUAbcACnQNaKr4djug+8x1h3XDuh+tfU8GGciYu6Dd5bgkQms38kI4+7
HAsH0ZYMsKiCkVuATyrzMgfNZ5sDXYWm+VUUNArdY+qfW1elgp0KMSP4nvXXBB4zS82vIqWaw+/1
0zjOO2Hs5AS3obv0/OaDkTT6rxvAhxXZG+KExwEzveQ1VkAvRgqRdfGSwZAwooK/pR03mUKsk4oJ
2/84O4/l1pUtPL+Ky2OjCjkMPCFBEqSoHLakCWpH5Jzx9P4ge6CLKxAuTfZAdQ6aaHSvXr3WHwwz
gGwa5q0toaW4t1jrescPhxNIk9d3BvoUtsm5va0aXzkNdfAE0OLFV6szJRHu1/pwR0XnhkTAgw5b
3FQNNQMv0H5GIZKOZYvctyueq8r6rVLcc5IC8RIRFmLsUfcH1d+z80pEGXEM9lsO10xXf4ZeQc0s
gPQuDACRRx/lGcsCx0ulNZDQpausa8UwYoTG9B9WW6NSoouvRH3bSqvfSTXoOzGnCh3SSUCt5AHS
V76pJS5bwF8nNUn/D0q+YH8EMA+l0J3rXjV/t5r+5us0+vUeRkxZCmjqSaSaI1lq8ZqK3g35Is39
Tr2PYhLkzg0fkwrrJjAmr6bcD3vDG5xJayZ0u7dBB6FJ9wGHDyR622KPSvNL1xTPaaFddYjly2L/
sxJHwBfkbiAFf9cavyYX1HOSJBDHqoe6DX61KqAdZDVrFIK4TMVyc63RTt74fnSKpYSkqfZPZTvB
niAXcEBzaRcpbIV3wxD9LqF5r1iz/M//8ZXFkz5Zz/z++RCkXvW//6f0v1wpARadhyFw/+Hce0D3
LPM+Gvrd9x4/2Q19evxY9XBwhiCEEIXgSPek0CEyyufLD1/wQtInN5tPDw/rUGyUKVq0LYT/rn0p
4NVffvSCHZI+Dfnp0finwkQlU3dynUv4iNZg/cdSEyDrzcrEL40wc0QqEPHz8UIKHKv9Ifd2rU+o
kwM11O+9wMw+0SxMS+vAEDs6MU/7h2LDpiJZc8eXy8+XliZ/Zn1U+1ZTep3pO+krd273gKCvzW3o
WS13/VbaZrYANX9lrqRpUr5yD5oZIUEgjaWxYDD3udmVR8UBF4OqEvoAW3NDaRgG1+Hyey04IWmT
r9SnD997TSmIYh5QDeUqpD9n7j8OmBUfpCWnMG1mowouwPdUUASOeU1FBa/A8Vjejle1U9j6rfwq
nMa//sk4Jt+zp9Jmm5u7YS8S81Dw1Emqsr9l7+5ja+WjqAsrWJv+/mmqJFC80RhbgdOLbG5VQDu1
8A1AFkX5AmlB3OJV8Dj01V0SgXlU/PuG0wiYL0o7gfirBsesR+mbONZXA1xkbEUeNas2bhDOJCvu
e7tS0usgUW9MKl1ZEoB9H/OScyT2to0Ms0o3RGlT1A2knhYn5ahD7hFooWdoz2WlXyeGdRBk1Aoa
cB20I+EYotizVXp6yqpFYUZNn4Gl2YGBMc9oGivutUuzMgtKVM8qFZ6z50ypLdSPvWUCrPNfReX4
vRU6C02eLnPydBkgsl66xTTjPgm1c5aN39wAs7hUZqmqSy7UxyrTH5KctkBmPEmDub/86xfChjaL
S546dGJTp6Ej6XRTYaOJaw520tLMzyLSKIeFX5pJ6Ci3OtCxjXbrHvRtuBe2qSPd19oei52Dmmwy
5/KryEuxYhaVspokPRTb0EkT7mhZWJ/pA4UI7lQ7CZrURu2Vpyzz7lTL4NrINV9uC/gRaMjl2aNc
1IfWlRySJ1vMqH642cMwhi8oCP71UuDmagUqLE/bv2oHdgetz/Plnz1t/i9iqTKbptgvvapO8KrM
FET2e6BtsIk07siUiHDEujzIwtR8WIt+ig1qgCy7RTbkBDXa/pZ86GPpXWqDlXdYCqTqLEzHrpYO
Q8cyEk+Kb0ulk30YRY9Xvu3/QhPTQg/pHxDgLbfUtXj39byps9g9oErZlgrOgim2zZ7818hvLs/V
9IAvPog6i9KgAN2+IrNzAn34baJsgkIJrk9g/AGH2CNXNyUVvre7P2L5p+/SKcC3gMmGjuvVTsJV
RQXAYqXN7vKrSNP8f/Uus+iX6i0VDvCPDsIginkQtb24m/xw0bhARtXOX4x/4z8aiZD07+RNflhz
K17Y++osKJq1IEWqliBOlnP7EH9p1Z2fdnupsFZW3MKuUWdhMRG1pDXpITsU1ZGAqm1vRNTYRBi7
S59pg/grG2cp1VFnAbIoEyvD7cvD5/A9LeNTVvwzih9NBMrdze574SXy8NzGjwuUaE2tso1Xvt3S
FM7iglEBM0EikU+X3uv6c4PnhPoTXfWV7bM0gbNgKbViI1DJDh1NlH7RJj9FBYryYRjcceOgpKp1
40qWtRR7ZrEhQtaspBlGWNbqKyH36SajE44/x+U1vjBPyiwOxMCpSDPQzmpryxZSiDYd0Hf9Vm2C
tTWwcEgq84iQ6cqg51XomM/tfth5jr+FKrHDpQpwvw1zdGeszNXSSNNLfooHmmHW0tCpgTOg1VQl
b0mwEmgWAoEyCwSC6caWqrqBg3fONZShfeorSPEa6h9voBvrxda75eVgIbuHy59l6atPb/jpTQY9
oBas+KHTNAO8Awn8cHErS9LKRC09frb/waW2kZQAaKAMLWfvMIfT5nj5l0vK0leY7fmkz1W1QeGN
h6c4J4Gl3bReCxsWWadNoYS23iqncQxu2nCodnmnXMWF8Zi1I9zk8kCH46gqnrXF5W2YBLX4v1Ud
gv64Twz0ygYgrCMA21gFGeqbEoA/9w+aFNpmyNEy7hETpEr9E69Vkmc0EWAcx3tTVd5FC4+NRCyc
gFpyFSovluvfp2keb/PA2rea8bPOKJJ2UHbDkHq2D1qhmQyEguxR1yFOoJzZ6fEtxkIq9F/8IPwm
/FUL5n1ngi+3NHgPQMFwHRFTep6JE7vw/bPhQMPgnFk0+AYTsTEFkfBYBbeHMojfVn/rRKMgLGa/
GzSdXHW8rhLkYySVxljajJM/LAZVMOA26Kyq+NXUwFfDH6bX/S5iicpZ3r8KyBHZkmn0W8r3Dz3t
ZLACCHlRkp3wazQoDEgHZQCPJjNUMjfXBBVmPaOy+17g7F6koMma8bWvSgjW+o8gNG6RXqIYFbc7
uRZ/SYF7zFoR1VASdSQaHnDi2xkesELDG/+kQIsakTPEF/dhjGZx1wyPlYUOfpA8Zy2jguXPt1oo
7A2DUndk3aRyku2tQoFWqftnevpXQlL/jCvcxKoSGnmIZ64BRrssh2olYksLa16eB1KCgzIideIw
Idpr4Eh4Z/Otf3e2cEpvsOXBa3xcuTYtxAt5FlWFUGl0EZaTo+dIIuBpOnZotOb3lL+3slrt0YZE
3uZ+ZcctxHB5FmBbiTamZZqeg4oGBWDX5Euax0aZRHPb+t+Qozcx4sVDuR/WTALHV8reI690XCN+
bdP+fhjhZAnW94KLPIvCKGOO6uAx0aY/wpGyrJtEVkFY+sNKNJamU/aLvOzjCvMpOiamlglGpQCN
ghFaVNl1DBjEKGqQ0RK3FcSIp9LyBmW22wTo2OVpXkhs5VlIht4wuC0qBw7WC08BrYVRRNLfch+j
YMJaS9pZBfDz3dU6i9BSGxZdPTnJT42HfVJuY5uGnN0jNMuhKdv933gn2O7KcEsraBayRz+K4Z3x
bqIngEqCHG5gvCxzm6Of1X9zkFlKllaKkQdFjkUskOsCXnaOdM2g97bU/br8iRb3+CwtC9seQBgd
OEc9ZDcBgIV+49voNtl0mI/lyYjs8hTs19KNpXX4cW/4tA7BDI5170mJ4+J5Uh4kdVeXJ2R0qxRW
W+cYrYsY9PPld1s4VaVZSEkVxZIiQWH2huHJAoiBYtfKh1mIVh/X0k+vMa3sHr8ferlHeLrXwSE5
Kjv8ENa268LO+ShxfHq+30Zh4HYIKNc2jeMXhMhrO32Egb9HDXSvX4l2ZAscqZv02d1dni1pWrlf
hIiPFfJpTJX1pUYq75Sehd9IIm9dG/yxnfxp7r6db35Ukz8PImkGIj28GLJJaFNAtr/86xeOqo/b
1KfnuqaVGVE2Va2Ku0D+UabI1b5efvR0Jnw1L7Od7lmYK/jFSFyxxFcFIgntfHEvppjTYsIYiPLm
8jgLEUWabfYiCczO1RTPkUfQbGYqXSmGigkXtmPAty6PsVQj+9iXn+YpDBVLSNFqoWofveRHdYfU
8Nb6qV1Lh8bW9+UBcdLdNysm4ix/MFsvEqte4I1S7ZSkwWHEuXPlRaZZ+eKriLPNDeVXUowiEg7K
LboaH7Ge9tgeQt3VN2sK4rQgPs2VXNBWTcQYZ2m5/VUZ5p8h9Z0+T3+rgvJ0+TUWQpQ4O/jRVJOw
weYtjKGjharD8ojWZmhhPYnTVvn082vI6wUmEMLBfKeaiEyUfkIMD2C5FNvAQqCGagd9nx+wXjNW
xlx6nenvn4ZUxV6Ns5whpUL6wzXm7AfZ9eWZWqqLiLPjvUzQMe+HBBH5F2Ri442/DXbCtt7U5nbc
iZtgv3ayLwVCUf7Pt+ijsHT9lpGKf4D39pJj2iAOfkJ7thG1si+/z0LAEme7PWskT2G2fCcO0xvB
QKRYp11sKGsbffqxX+2P2bmOVHwDpzP3KYaPe3lXHNwnfTMyVdhrHdZeYqECLluzHe6HKKC1bU8t
udykR3WrOe5BOcd3FL+HFwMd1xe93CA8bGcHa9vt05+YZeAZuEFnhZW3dlx+vexkaxYLCiGK8kDn
bj66UxZxLUT+yjm/9ORZCIgyhOcgE1ATgzQd84vlx8uffyHvAiD6n4usaC0JRxOeTFInb4Z/2r46
mDY9rPGk7pNHZs3+7qkrW7NQII5CkogWgzV+b3v9o4uDycp7LM3Q9PdPWx5QdGhZHY/Wbgc6mvke
xDQcvnzX7rRt+j7+DR6Np8tjfZ10ydYsAvihVVPwZCjxpO0VJzjUO3WPM8Na0rX0KrN9DxZfr1uP
ymtpx/KmP0cnAPTDRj+rj+Ie+NuBOsRaf2QhyKCF8Z/zBtnOiKCbeEjq2uUx3qNGh0/1Drr5LrEL
TLePlyft6zgjW/M4ELdVKuiS5yQqRrem9V6S6+voLX3r8eYsAIwB9AmrodtpKPVOV4yTXOeP1Viu
fJOFX2/OdnbWKHDHu8B3cvlPaaFl3L1r1lp6svTw2eaW+dRVXWH0UcDUKeKXJlcw1MjWdsbXEVg2
ZzscY4iYkh5ne7dFnXAX771rVHlOZCgO8ocrHf6FNWvOdrbRib4pm7yD7ic2pM+zbrgrJ+7CdjNn
O7vTdXnQPH4/0L+TUe8SFDoStLB7Db+4m2YimdHT+d4ymm9tf1CxPZo+BdhMQ3XyiUjufm8LmLN9
3eQjjtZoqx7c4I+QwMFxyjBe+eELaYlszvdxKSqD2DFL+rN3M9rVpvpr3VRvwvOwp6/rSLV9eYa+
zuZkc7aP3dH0YGfSB5SUP+3E0fM5zv1jFjxdfv5SQDJmOzkvawUSTCEc4GK9CxqiviaeOqLvgRfW
EI711XvVjf8g62I3UbrVjfRYDPHPb44+2+iJDq6frjSITHAdJ1SIT9k1dP4tQnPd7fpBuLCmjdmW
N90+G2SBYcIEE3JTu0ZOy7V582MOmtRPgb5luWPIIKYvv9j0+/87DZONWRDw46oda2B+B8RjDhps
hzCkGC/v47C1ccFC+PSbC9GYRQI0ZgZKRSh1dA3ykHLfZ7aFLKoyoK87IBOcJqLtqdl7mAjvUoEw
JYzKuEjBLRtr2I7FNTQLGZ7QFJbY1e5BPaj/1F3voCT1r3jNjhMarFTWXnXauF9N6ixaAPUJNMQS
3UP00u2m3FbYBkCiz//3lEYJ6fK3+ygUfTXONP6n3CYqlRqxgNY91HtUaA/Ih06BHL7wFiJO8jqe
WpTMDyBNqYSvJTlLC2YWTxrQwG6ZMKab4yHo3onmnTbGgFl/VDjYyCvH9vRBvnqzWTRRuhyktdeT
rKP74//EivDylC08V58FETfuIauGuBqloiUA4uKzWLq08t0Xzmt9FiOQgQI9pEwPr1BC0fd9T3cG
MuHln760eOdI2LyRZLoubFV4QuVZ3cJN21s40R77HXzS9RLotEq/mHt9FhLCKHRLHKqnvKC187vk
HovdTbfvd4gu//DsZmW2lk6mOTrWA18qiwHjQIH+19wUWwyOthi0DBvYh9xk19Koj6LnVy802/XY
riMr6rW0ie7Bebe2um2uQXzcuMfhrj9BDbEOE0RTv2nfVj7VtBm+GnEWAFwAxamUdr6DicBOpfjj
HusTdOa9t18Ddy2t5Nnepy+Nc2DBS0ky7nypBbvfW7ubT7vsq58/2+M6DtCtEoHNVQ8Y1+6TQ8PX
17b1oXIuT9BCENFn2xt9SmzX3TZwyiK9Mv1uG/rQMtG6rZVznv9FDeFb48zBsmkyemD3gUQharg1
yqeJlFeX5KLtHmuObVisgG+W9uYcN5ta4CF6g4GSF/MAataxtspBuPe25Raf+JUIsDBrc7RsKoRq
hegSXTi3w7QLeSbpZ1ZpG9wNN7jHBf73guQcN+vFAn6hueA7agGdX6j2khTalz/I4kTNsoBQHlJX
VsLAiY/c9t/9fYTe+0bef8yUDZH/8jgLu0ObbXl0z6qs1agu+Ro+8BU2GasJ9UKiq832dq4HuqLW
yDTHaAhRoA7uBUACyMJtMrzLXupD5yhH+R2vvuP33mW202UfOheaXb4jJoilcE+49lGH+OZEzbY6
BpkxZbiaMNJu+/hvDDPs8q9eOAy12RavfUBiWI6DiNelW12trzPcc0JzDb6z8Pg5vhK0tBkUVuMj
yRJe5yX5sdA6spmv5B8fTY0vQuAcTElHrqkMl3q62aGnN4acEykMnbgj1wlcg7y8/g0Z6id6E1DZ
xvTKz9YqyQtrdw63FItALnXcexyxeSizH1n/5/IXWehtynNs5aB6XY1AauCE+KrvNE1HNiCBRV2P
7rbIoBOkgvmId5CHCFLebKyoWAn3C1wMWZ3t+kzrdSufpGEVEzlaq1KwoGtaKETyTy7WPwzUk2sh
P2Cs64QGnOi2MyFkoYYWTVoFKPCslGsWP+ssLjRuWur5RAnottIejvHOVDaq3dgqRQ8cgi5P9HRZ
+2rtzCIEdkdZl1cMErpYwucaZsPGFpsewAuY0ckrn3MhDqmzsACbTm2NUgcZpyXbKH00EQfzjVea
1pffYuEqqs4iQ9qi7i6XGnK+UqAcA0SvNqrmg4oC/LkxBP/aNcpyYpojp9jF9uVBF/p/sjoLG15U
pm6mBIya+uHesLxHMFH4KIqBufdbvyTfxcFKN6sd7q8HVQzfmYazKmHIUgnhUWU35l2BG7chPq78
pIXP+ZG/frplpaqr6j6u6ode2lQvLYSY4oB64UN7GrfqPjwJ78IhodvNgXx5xGkxfrF+Ps7OTwNK
jUjvPghoS7bytmjPyBHtvvfk2TcVygC6ID4Xjt5HuwFOYWb8/d6TZ98t7mNP7CZctSjhFyf/q6OV
AuLSilBmVzYrxaUdz4bA8Xrr2E6dAaCyCToMaHwp43sdpsdW0PfykG+NJvon6oQ0N8byd/AR3hiV
Ej2T9Azjde3zLGy8Ob4WUjuWtTI/yJVRtXF75cbN0eGXXPx6+/juW/M5R9h6RjckQUaG7PfFsfUR
qfENNGcvP3zh8FRmN7xSzsFeRlngNJX5A+/EfY5GUCxlKwnLwoaZQ2tdPywkV0IgPi4nzQK5PmtG
nGzS0Hwbe+tVG/2ny++xuDamHfRpp2B5FjbWhKqv0anEqHzrOdUBW8EtRss7JPb6F41u4loDZmFf
KrO4nni6IJiN4TkdvuRD+qZATl55kWkDfrHllVkwt2RIy5XE/QGRbmGHn+hZ7sOXKvKekQt7GXus
CQU8yfclPmA90oVo0j5cHvrj13819Cwm1JYJ3lnnVtGhNYwKgmXh4V3chIN/W8nJrR4X4Q6l/QdX
9Z8QzojtrpXttMrOAVveDorqrpBCw9Zk14J373v3mLq7k0pXeEb88E11fdyF/JGF4OFD0tbp0aqx
G0EAuOWfAXuUWnfCurJOjZJiP2Qq11mXCuQm9LYuv+PSsf9fbB9Mazux5EaDLmH2F8NG6rhiGW5b
rUTVAJL2dija7ZBU+wq9BRU7Or0cVnbDwqqZg1RdlIzCqqUWIGFH4btXiH+uvda0Or74dP+FSXVT
PU7HgqvIsT4m96QB2/RF2mJVT8FPXlkgS3WaORZVSSw5GQtGKdUdta29e/TOtbGRDp0Ngemeg+9t
5TMtvc8sLqVGY3k9oBAHxOc+uIp2+rF61QGUlQfPHr87yiwZ1bBbDFVNo2eHzcewzekJ+3vlJsMN
+VW0y0OzlvUuvc4sOmnod/SxKHKHeEbv90gh5bq8ynfhA0pK3w1K8iwoiXhXd16HLKclwnEN33t5
pb22tGnk6bU+BVeUocxOaeHhCfA3pd5XQJmX+UYvrQd5SPZh6qOCK/0SK/1nADi5VNbWwcIBK88i
koyLmYqomudEMGF7q/3bIBDhm6mN8ff95aW2UEqRZ+mKiuqem4UAmsfO8I5eiKUoar2T7WJ44+oe
ne60fIwSfyXvsr7eqHNUqaqKKP5EOW0dFIijbhfk7z5Co5F1ixVj1/xJsCe+/GJLX20OKtU0ExPs
PhMOpQ13dcdxceX9v8aDsL88hvwBkP4i8MzhpQPSgJNxOcizVLkXI3PHdRxxUnwPEQptrzGjdTId
aLOiXuthswvG+FAULuD0pttVUju5lt/gvpIiBSUg/VMg/hagydgckizaR3JzaKPBdqMS0fLSDgL/
oIhufx4SlZpXGv5kLo9Gh5ptjPSJOAZ3lqmnm7KJf7eWix4nNpbotGBW1ZjXUkfYDVRISmN5Eyrl
oTMGuygHA+uSvtwoAr4eXVVdS2ZBKtT8NDx8kqT+qkmxRAtwgEHzc9yGUXQQBOOsme1DFAV4QMVX
opreI+y3F7xJVmxyvSgRjyurVwE9+wmgn0nGq6TkkD1CpEn8rlU3StTfmwJ6oYVX3+dJ89YXCup3
nruLOoN5GUrke2pZxb87uosypELaUGFf172+EYUcnfY4Eba4BRYoV2Kehw7bY2k2d1ztX2VReRL6
/DpyzR0+ozs/b7B/Fq13NCEKWLTAf4f494eyEWhtT/a2Aj4coZg9IYayFyfLHHU4o9DYoKnMD1ZC
yD2lLP4O2sLD+0TD6ckbU076CNEp9XebVMc6qoV9VfqBPagjeutQe4YC/WdMjW7bWjZ3fo9HYq3c
4hh3hST9VReHL0Vh3HZ677S6tlWidJcn5QG9zKu4tt40vX0TaveHNDQ/q1bAMDeEQxhHEAHGQLyt
rPY+rcb3MjKuA69wlLK90or+XI3Js4s5S811YGOYVbQrTbQ/myR71aDsNyo2b4Zr4YKV3nWyi8h/
BD+2+NeO6BhP7Ug1PiFX/x7pk9215v72SizOaqnc4Hg1ech6qAT63msUhhGePEj4ZZCi7LFvdtXY
ERTr5o2tF9p+Ju7VZHy24uBPqE1Kr8gfBeF9jIthJyQPSWE+d0JxRIjI3ShujRdUUWw70UD2aWzM
DZq1+M8EAno2SG1vQ2tIzoIv3CYCmjqdouqnNC9eQ9O8TiEMhsgQjzhMoNmwl7XkQZK811Dpo6tW
498NlI14j6dPsAPnMZnIZW9ZUTu+n52MmB4VEsENr9Vajhxla1oYC5eLj1z907HhNXyjSuMmOAkY
KjEiZ+3B9H37cuxZKiXNUeCRbtXRmHM57vfyP/mFlH9nbMdTZ487ZZfu/j+oAEsvMju+Paw9sQ7h
RTDTwskKAZ4nedccvJ21q/ben/EfG7NcPcc/bkdfxNQ5GDk21SE2LO4yShLeRJF1GM3xSTf7KRO3
k2FA/Hb4MdbIOfWqhWlcIKPPhO+yXsT3Zi/eaqb3c0zytzCOr7vIuEr78iDKwZ5aGlb08Rkcr6Nq
LvaxuMegssyqxUn5KpVMdgOacogi11tRl1AmwJZbwc9QlsWDN+CWtPLpFiZ0DolW8qwtNLkmoWjS
dtvk+Dlq2knXkUEKgrsaVnweK1TSjcLBtbPYdXryYghthOsvyq8eMv+S9vDN3zLdXT+tUsOrcxgS
AEP9jEYwXu13hYpUYqTfuRgaeqF5b2g4eWUdal1/fa3dWb13GEbLDuT4jyX7a9WNhdvBHGAdGyOc
/QxoaLtv4Zu/KVeYyXnIxmgnbIEd+Uq4WwPDLk3/9PdPr4y0HwLTBDHHGq+ySaBR/NXTc7s8oUvv
MdssYtr78iiCfQxF7U0qk7OerAWUhVxtDqw2OhnxuYqilV+bR78CEFBBoBizE3YrtiXnf3WrW6n1
LWSec2R1UJAktBq3Q1O69y2cXrJoI6uOi7ne5Wla6kXPYdWxIqgca+yBVhDQaUzk45BIV4FqvjWp
kGyDvNTR+jf2saq/jk0p7Tp44nTN+G+x+rXVAgPFHJ86t7urK2mlTboEJBFn6XAapZKQ+hXVk533
EPyUXidwaf0Lz7x9cNeeGpv78jFGnWRNI2Yh2klzYLYxdjGZFvBSAbFWO27Np6jSTq7Ul/e4FpPm
abl57xq4VYydske8GGzf5L0uW8HZQOvR6zpncI0Iw1zSlZhsoAServY5tpIKymgCsGXJQH6nE/tT
qRPS/EhDiBixNFOJTp3Q3AWd9kvRywRqefUq1dm13ge3eiYcUd5bqet8nfcjgPifW06qrChVAxga
Ew1LcvTjgMYL+rFrN8yvt7T0X/1tFFiCqmknqEZvj3Zs1+B+ENJ+AKtLumBP0B/hLqxXGsML3Vtp
3uY2Oiv23I7xpgu6YuMFlm7rU7vT94Ojepvox8ouWXqvWXSO67xGz2IUAFAZr+N5T/ZsW1vjWtpW
Z3KqrbBKc1h8pVnNoahE1RhDhmpf9VN/HB3lQbhmndk0cq/WOvdfxxVpTgDIGsHlnkF0tHJsDn9E
KNn6MqmX9bIyYdNt/7+TB8maTZjWZL3iTwPEZ2k/2uWtv0/gnuDE8FZP4K/j5XE+oAZfjTObLa0I
ky4VoWdJWvxWZdFb1nNqVznWtPUrjhSPSqbYSMQcm0B5LANrh6/xHnnV50hBVTULxVdPS596pIRx
a5LuBzUnw48QQ2hNc6/hWIw9Ex7NYtX9HUvrAOJStF0lCDdVRfMsEhDSTVIdInT9W2vEp8aPn4RO
+5sEPjm4icqXVGF7h1kKPYCR9lTfJeK7IiO6YEEpwl5FxdhH/ZkLPR73wdlXk189mouNq17Vkn8W
Eve5ExGnzKs3RRUNEhThLJntNd4ea3v265NSmnMdEmugZI0dISj+9Cxux7O0ybbBQXgftwq4p3Xy
y9JAsyPZTVGRVzQy5aTqbooq+GFU1soxtrA/50yHMEYnM9Y5kgEXH8QhAP0QOLWpriQTS4+X/zNs
amEZ+4FPKmzI/s5tW3j2qE4L5tpxN4Xfr1bxrMCkJ6Xi9fn0CXLtnIrjVYFkjWiNd7pvblMlfwqM
4tyDgMXEbaWathQBZicB119Ei1WGzEzcJJDo1lp8iJO3olqJmQtfe050wGNVlZM+9JxgVM6Ikj80
eCdc3vVLj54Ss0+JY+OLOTZtLKRAesKjd4jF731ncxa1CtfQkWcm+VX8K1EIDgFGVIMgrHzmhVU0
5zdUotTnxjh4KKN6275Cgtt/jqNfl+dk6eHT3z/NSdHityc2LfrT3vDaBqGtBP4dciSHy49fmvLp
758enwrjIKkp1xOJ36534s6rvof4kcxZwdgUkbeLhIaeWREc+io9+WO9/96vnu3bKlcTa1Tg8nBB
+okr012i9StL5aP4+8WenfMYRJO6s0t9w0GUlMy08Ce3FOy/hji7RuN4V1WuHanhkdrAQU9Hf1Pl
4kNeVTW7zf/TleWVZaDO2ARDtOsUUzjpGuiMmE2Ccd1d38srUMClhTHb6EoieJlR0rhFQYj+0jGS
XtoxWZmFhWUx50AYXRNaldWB+bDMYpPoVFZQZl5JVqWP/u8Xc2zMNjq2V7h+ByhUjLr76NbtjTAo
1kkKM1SdNPkqxU1jU+umiK1GqW4yS3rFGHBAwaLMbzQtP+BzcFcLmIiHcLqQEx8eFMvYyAk63WIB
cd/QE1TxBy3E8ak/RHFnOkowZoci6JCGztr7Hv3PuvXTLf7D22rEgDMI2qvYyncRsj0WmA7fsLaI
rtPaVTMUd24w3MOoJrgyjOIp00e8Y2LvjBdJqT2YPWXLUC/xV4uKfFubyl2DsVySwETSQ4xDsIFw
ffk1zbVJzvPXYCSnxId3Pkr1xs00AHF6YGvBuOs9f6952gkxbscVgCbhdoy9a6jZil4/yL5y0Afv
T6vmv6rR31VWXG3KiPlq2hYX+tzdUDc9I/zmNGBRN12BRV+Z69eS6937cXNjdcYPXOaeClc7yd5w
FCvB3NZFvYub4sorrEOPbDrm3/8adH41QbwtguZHKDFnJMqbCCOSjuZMmZvHRGyeIbztCy/+i6jR
AUX9kya/Ys+4T7DRAz1+7FOKwZmB5JVFdUcuzkYLQtJKYWBPZdOG4rGCJStm0FmsONh+7cfqtw7G
ra0PCqybXC6Q++5z/EzUHZ5wT6ol7TMrvJEz8TmMlMfLoWThvNRm8XWUjF4OsimhxRbK1UyARuM2
asxzmz9fHmFho84hokPYCRmWmRwP1BHDCJSoYMvZGjF32jJfbKU5SrQVaywVSDP4/eqBVKbaWMl4
b+pFg1I84Lo6VZ0mKVeSyg/Z5y+Gm/OGEnzCA8HsI6dCX2mHvvopME3O6xZ3+ug2rbofhYeDbaP4
SNMKVyiW//Ybr8CSqsoo0gr9NnblBzHU3uOkuOpF9UFzK2mj6+m1LmX1rhWUG5nWy15t9NtSpVyI
fnuwaarxmTokVkX9feAmf1wFFaSgZZErFmjJEQyIBoxrFNx9rrUpvhTGOfaVrSURSZpQGZHJ8r29
i7YHRrr+e9VVxJWBtonV3IsVVtIot1ej9qwJ9E8984lG4znAwiTL3be2rn8Y2qjYvVr9yGLhWlKs
DarrkxchQT4Qg999Zz1cXi1TSvLFBM9lYTGZ60op4NREDQEBfB+D6xpLgMlB7VFAX/ryKEvxfXa9
MibpSwhKkVNayqYxoWK234MhSHP6VWxUht6EaeQEbCYT7werX8lVFnClkjFPVoJcNUqFY6N2211f
AKmUcxyejH4zqAbWAFiMVeMhFLGcJL++PFMLlRVjlsUkrq95lmqSk2LU0u214LkQ/rnmtRmd/fwx
atawnAtRwpD/MxGTcWYtAf1SGct/ix22fD+6NWryQiuDatR/Prusu0J38aeepI0AxGYbjLBO2Mhd
G/fjv+qoOtHjaqVoIR4Zs7TEzfsmHWgRfEArMB06RKBtN12HE/S28GxYSv2232X79FptsO05xWu8
0IUlPWdcWaagJ1U9IOga1W+xIe2EpHy9vAYWvs2cb2V1EoHFQL8OU6ON28DlC+SNkP27/PSlZT3n
W1kCMKUG0DeleXxRDsmh2hdH3RFWiUlLUzPb7Roa2QPILu6ErbsXKuEP7PiVLPT/cPZdy7HqXLdP
RBUCRLgldNPBOS37hvIKJoggkghPfwY+N/60TfOXb1bVdu1CDZKmpuYcYQW0Q2RyldGaVi84fvy4
E2fTdLuHOBCuvqfH2JsWgc4tEZq1l5A2P9xKRGnHFcgcUD+czdeUbpxpn/iib0KuKW1xalSxwTnU
q9upOGZt87fXHc2teY9/RHbuVG2G5zWD8mNOK08R9q+8TKv9OE8m5GqqQ8n186R1B+HMd5VKDk4B
5FWdL35kMPSJB+tQtc0flYoX+ETCZnyEBrCYdl1m+JdX0NqnkWKHDQ4jTmMOvKBjo6l8L4rnyw9e
ixymFDnGsYtAfAepW+w0aE1AwBgApiYk+wQdI+s18zZFetbOPWkkBo8waNHjHVJe/LI57EyUiRxo
kx1suwxgTejRWt1T8m6LZCccJxDDkwL8hSLqPZzF/cYEUFxNN5So136NFMWaAW7Eet0uimlvDUp+
EZx/8wEg3Mzed+W8dQqvBBaZXGKSkg/WDNGIsaD7ybaeIhjdwBLU3tlllhwACAmsAg5e8CcvtAyU
erP3W2gH4siGEDrVn5UWMpRgAT7MFlziDPrUs+x1iAqAYWEhBz7+68CmgFfZSYFHTQ+idauhXz87
DnWtoQiKmZ7RfH5vmuSqnuAxDtNJxTFgSRXBfnoyJreBT9Buhr9cRpH7V04Bn9D0RjTsXuPGkzq1
P8vDZR7MaE6GCVtXzH8zPtH4PBjnFBrJGtwFf7aWZbrLKEo2T4usGOwQj/FpoYECcOE6dzYkZj6Z
yz/bjjL9pWdqVFID+tElHMi68lnbUnZc2ecyu2XojCwlsRWHcfnRjPeGuZFYrT13+fuXIhCjbDBI
mzHw/a6BX/WEukWzWFvgUmhlY8/7meDJMUBHcMWzKSSPrI2621pLRWampEWCwhvIAKH5NoJsS9w4
gEPasINz+03pbfVU1t5BikxU7fq01dGKQMEAySw/67Co0oatVtfa46VQY3URrZqqQqhpwHsB00/3
gTS574gHqq0LFRYgtbJjdL/1OiuTLdMcxrS3itlEaFOzv4l9+iHjnchshYnOfVVAriRsGrqP8jpg
Srcx0Uue8s0BLXMUHIXGqpks+St4Kh3QfHZ1w9vbDl5kl2PD2gBSgqQrQzlbFChN+NlCf+M0wp4l
hjd6rG/ssJVJ/uxOf9lhQ1vPGYyOcGoCq9SV6lXKCSo+W93+tcdLG9ipizyFKznMpdSzogNqF1TT
/eVPs6LPRWQyAh8JSN8c3lLgvSyqD2PYZwF6bMmH6RIP9qVhFUb/pk09qGXdfzfZUjIzd4IrtEGy
HV8X10UQH4Hr+4X7gvdDWTsi+37wrDXMbjF2WUjzMMf2Mn8M4/0izgGNLv/yd1ubEmlbazoo4NRu
cB1RsrtEYQI0IRZ7WbNFflkZQIb7g1VZwOkLAyjK7EXJv7KxXCff4jWvXHtlxH87pLnZ1vhGjLw2
5dUU5x7c3VAoc1sI15dlQLO/lz/Uyt77zMq/bI3UsZwEbB2cltODEf+b4fQ3W7dQ6/IuP38l3smS
0g4xh1QM0Bds2csMy0bb2krf1s4fWUua6qaVlcuj5xtImIdgLMCkxNUeIAC2Q8m33YhOa1m4LB9t
DCKd6xnjDJ7qaV7rzSH/DQyw8QA66945pJUvfqYtQmSY/yj6wR4Khs/F2TP6TeeyTI5d22xkYZ8t
t2+293/A/jDEYZFiQOHfIQ92ljd7pRluuAk9RCWr9zyBBzHgXaiQZr/begQQEvjhMepetLiC36Zt
7Wot+aPNjU9zeBerKg5jIHJ8wy57T3TJaTBR0o8ydm/15VnXyZ+oz290tdbcKJpmL0G7HS64KHt1
thj8KdEBkXCIX1XJmakW6uHmdD/21t60mTdk40nrMorqPvswo4ICzqoyUEOHIBZ2Cfpw7U+W8mxF
E7ySnfR26QJAJiHPUUqPBj+b9XCqxpPRpHcAst9PbfxX6fLbJrO8qn+H/mzYjuMvqs1wZc7iq1bL
b4Qg/hTrQAxZ8H4f5p2psNMMHt2h6prflKZ/SxYJLyXN72TB3maMwggcD7Tz+CoqDPTacnpTOs6f
OG3+ZY0KsOUE4EPRK/d2u6XRuxYfpKQoKZrcqUqY9uVteZphN61QgCJ0E0bXSq8cxlwZfFSB9nHv
tMHljbwCaSMyl2J0IrV3YEMYDrZ5ZqO6oxVkVqJKg2/6WN/oUw1TKdp5ed5djTYEszAbnWfH6qOe
aDtlSgMNSP/e6M+6IE+Xf9RKdJGBfMPIlbrvKnDoE80FA6Fhxs/ilgzgI4baKQ56XGDFxFiiVA/S
Rt341WuRS+aJVLNTZjSlS8lpCnQ/2UWP874JiAdo897cClwrR5RMEUkWa8dJxxHVwkEgn62DrvAj
GoobR+zqWyy39y9HR8ISAvQW3oIDfl+YA2gPpeOWLD+WqXIueOR1Vn/QJu3axpnv2bAv7GJzo2y0
sgNk+Lme8WQEbANFNWM6mYTsatAVhwkuxlO1K0jlw4fvpE+bRl8r56SMR+fIwVKNAmXQBqMP327T
Y8cIdlLpGe5OHkUmlt8tnmsbu21t7pYF/+Xbpiho1b1mwYZCS67GjviziO6tot1I6Vf2jcx1x+Lu
FE3DXtYbbW9lkebOivX78p5c++lSBtmmKWyPamQUDPfO3HyMwWcuB/P18tPX5kGKfPCaHilAyEkY
E82z0tJrZguGI09T/XJ5gGX1fnNCfpaJv3z5TnMiLXPw28d6uDGnMsyMKLATNTSs+la3yPPlYVa+
kkwDcMyaKilHUiGSMaRR7vYGIGjW7eWnr8yvDMFPkwGsnuXir5bd2amFr8CB/PKj124kqrTtVYR1
JVVQr7Xf0PZJHmefuBlgiMT0YQsFS7pFDMnPt4Zbe5VlIXyZD3McKj7ksLka4Oq9j/Zg4AMlKgAT
DuZj9rwo74ot2aJP0YtvJl/WKq8UWwUlDVG/GQBcaKerqGlBWiOV22amP3B7VxXq71iwx8GuPhi1
x11L5lOp09uJ2G8WStKxnZxoFL86ZX0D4hXyAsiakyI+agRsNr31sk6Z3L7RrxUj/VV1NaziYDTK
63E3ktYtR3uf9GBLxyP8j6Y7DqXQKW0/ej6Gdl6HlZP68Eba85ptFFvXVqIUakCLxoUsQS7ERg33
7mNv/9OKt8uLZe3Z+v9OXpcgVzItrPKogQrFrDgQt621wAAw4fIAa6tDvudl2ThOBPJDGdFABKyH
BmqkW2vv+4erMngdskbawGtkF1HxwZrBLcXh8q/+TOf/u85UGShcTmnCVIF2I6/1O320Yl+hxANF
5r40Z8XNahgvCPQ7005/6MpyP8GBb1dk5vU4t1XAlQ6cBVtEoWXwjyFVr1Rhh0OD3F3XtN+iit4i
EO52kIPdsoL7fiJVGXgMYis4cBa06GlXH8DV3av1FVU2Psf3TUtV1iDXK3WqKhPfmXLuwqKnJMBM
goc+xn4KcC/ooLvL333tLZa/f4klVeLkZp0u6SLATVqaelHLIVWwhWddWy/STqKjAJNhSesUgKRE
q6aeU2NrX/7tax9J2koiSnD3EZCL4gpcB8xUvDQ1bO2n8qj2dPb1rNylrQguD7bCFFEd6RAHiKmY
Uh0LlGjZiTWwf7cTv6yq1whmU/CO3xc40dNoBmFqrq6MBIL3nA5BxZUGV6L21sxUD5gNyPw78Ykx
NL0v/7Dvj39VlitvJhD1LBjswaZg8BxUhdui0nzYcmsucaYtUbOVtiqwGP+7UJq0THLY1S1XfgHC
xeLxAHne0HDxIXblPvlR9ILq+f8OIyiO0rmE5Ftva1dZgkWDRtflD7Wy1GXFciWdJsPOUccz2dEw
HsbpJlJ//+zRUgKAxLqbag16B2o0vXCoMXWRcUvZptnUyjaSAb1cye020SAPMWXR5MMw4BAVUeoy
WxcuSRTwXkBzBVMAhKKJjOmOVcNO6cCerm0L6jPZh84VXDYNNroWrPc8uyKAw1W7QYWtrT3if27I
yTKzu9TqvMKYbwq8jD+QEvDbmf+zOo16xpg0LourJ2OwnqY8P+lZBalSPQpEgmJDHvFTasFonBQg
EudQpgZRMzpXZQVIYI5UYYQRZ8Obd57hOjd3zj6ypjtRwtaPkOq+o/xFKfIu0FFAwWk4/BXcdPad
HT3mXf4G7CX0S/vcOsQTJJCwhUAVzFow4QlqFedCALhYcHDWfjSfcu8PlWur4nxi4aSNwCNarpHf
EHH3s4dLi6Vui3YeM5DbRoC+YyvZjUN+n1t0CwCx5P3fnKSy8DyZck1rLMiuQBoIO9X0FvrVYijT
XW0JfKxEXlmAnsxYI5CvRp+ry/ZRPFyZCvW73DrZirZoj7dgsKpbotIrAGhVxm23oxqldQHB1768
hqvjIJ703BsA9nteSo8A9HhDt7fNkMwH/BtZeNk50OA787PSuSrL1LMknkSz6FDqde1Xzrlr0iDf
agOvhSXp+sYbNeuL0sB0iRNOEZaeR/1nh7stxWwqIH2gKBPkTKPqtjKUV6WNd31BNgLq9/dCVcZk
0ziGAos94/HNezbfcsUjfRF0Tuy2+tPlvbIS+GRcdqWRrhQjAqvI9JuGTI+5kmxcm9dONBk5yscG
HqxQkQnpg/BRN9wlPrBokLbTvWXxbHV3Vs5nWWc+VYtEi5E6hAZIu6V2n/e5WxAYCtGXy99oZQHJ
+MasGtkUEQZNsymoldDpDE+z0uDyw9cmYPn7l/ywmdQcTrI10KxOcaVU9mNTbJrrLmf6N4FKRjJm
QIJMWoxn96nxu1H6R+g1PMYk9Ue1ftUs+yqibeVHNbxXIh1GrkpAOYMRrmZckZre5ACCu2yBNAxa
MjdupcQfCjc37oArcjKqDJogOjDBFlwwQyU0YM+V3KgHgNTdxd1vq/O9OsYypV++rtNkytwqaGVi
c72zOYZ6yfhHn8kvI4HxrbAKcUbNRbi1Sv0UZMB3iHxs7d6VqoUqAzyrVqG1wdGjLc9VYO67x6Xv
CEXfU/bc+zpKFs3Tz/TjVBnvWZStVnfmon0M2jccik9KSn+4QKUYh+4sIEOLrDJFhpD1HwbbOEdX
tpUM3zRGCjUUzANyrsSFljaEFDFPZbERPNcevxytX6aeDSLR0w6Pn/tfAHLtp+Q1zrd81ldijgzg
TLlNtQJCLKARDleARoHJortUt0AooT/8/cvQX34/KSa7UqsCWpAO3HOE4vIJYrJIfS/HnZVSuirD
OG0tUxNB8PzGn4JPvdrDfJ+D16vBu2Wzk7kS3j5ZBV/ewjHj0WgmfKhKveLoeRn9Fmxg7cnS5VRV
tBmkHB3urWUcmCkkPES8v/xt1h4t3USVONIMTro8BDgPVRKk5sXG7WvtkivDK6PcMHLL6LHQj9ER
F3UN5kgWLL2PJEz3/a/4lgQIgGA4le7/IQwu3+Sbg0AWC1D0HIo/Ddoy4w51RS1ANzkUnumOQePy
/4vH7fKFvhlIVg3QjFFwcIMZuAyQjskdHerPqRYgFfDbfPjTmvVpdrKg0+D3zdU/tqF9ZNCB8y7P
20rWLGsItFoSCQeiXRAfrVEIqbIDi5MrVkKps0xu0Whe7lgba2Qtu5El82e1mwYC/wf44M6Aolkv
5JTsOnfx4exibxuMtjqQFAhKvalmUJZxV/ImTw1at2Pwp8V17FAG3ejG/hbeegUWrcrMqNHUpy51
cpTw97DouUVQOA7MBedB39HfNOyvKByewf2PH41deWzRFveco/5U7KLZTyEG8KA8Xp7IlfAqE6hs
3YjKvlp0FHHpaB9MNMib7BnlrZ9dP/9DoUomp3GEicx0MrwkNQNBf0HC6uHyr18JHzKhx8gaVjUt
qtsaIJAjyB3OxsV27aJGpasMy6YKxthOEfKGntUkNdxIow7kzKenISN74kAtjToT9UXlz2xIfR06
b75IFaC1YmiYoF8qzOkvY6blTtCCqjX+QK2Z+U5H3ooZCOCffQEpZ8gje6LoauVhPQLbAYGVZNg4
tlauRDJ+GvWNUoPSDYRraPQymey+iJpjAf0pBmHbuJ6fL7/ACgBHNZa5/XJupbU1RyUIbmH83tfe
/zdaEpAIgRLtkrltm6mvpCmGdIzNI2mskWIgc5p2pcJcOjW7lm2JJ609XjrK0qzTIetHWQj7r98c
knSO0M9z5Pgb32nlZJGl3Md6rgUrFGBA4dYt4EqJswWXPM/Ef0PWZ9u+bC0MGtKaEpNWZyPr8zDT
PXMPuzkPAh+2D3phGSz+tNvH5Ur0kfGyUxtVXC97BlndEhif4R7g0Ia2fjr0u8ufbcU8VpWhs1ZC
m4LZy63PNk+xGkOXxBGWX/XTBzxM3qF3Hhp5B2ww6d8nMj0AafBeExQWLBWahWkEy/hIlC/I4Z4q
hZRLaXxnxFCQy4Z9MRc5NBmta6VpDmbfv6e1/jOBclXG5ZKs1yOdLh7mJjtklO7LuL7WemM3ik3Q
z0oO8R8J8Sq224mxHIVw1YP2RwIzqg6GzXrA39JNx5sVgW9VBugW6aRaJhkzuJC6Cws9ID6/YbCQ
c2HtWP7W96gD+5BIoK9bjtcrcCZVl4JKji0+jgMIawn4rcEUjIfyJr2LfIoKr5ddE5RFmD+8OIfx
9vI6W9n9MpIX+lZO6mg4ifIRZjjZCPu9g6abweWnf2KHvsn2dCm4gL6i1EoNSBh56PwFjw+qFnQQ
gk/aEDIUsw5bv7yer9KdGbtb7l4rx6sM5oXEPIDhlopRnacMylw6KvMbL7S286UYMxRq184GtNIp
vLysXQEnzjdtcJuwganzTjsnIZaE1xl+5GykrGthTQb1tp2dk0TDNazFgkg8/VR4VhCFvY/kB00f
52eXbRnd2+QUaMoZ2hGWgzp/96BbqmeU4eXvtjIjMqDXYnxsAY5Mw9SZz8mgnVQAFC8/eu2aKoN5
S80GBXNuEAdwwCx+ZwJ9at90YV1w5bxu2cispBUyrne0Cqsw6Ig1BZKvXUCs2T7nAKiWeQvryq17
5doo0v4HYyuDclzC0KwFGDWqwerZ5XrrmzkUQKOti/EnsPabbSkDenunHBRtwLZU4Coyez00gXfo
nsJUVBndLkAhfN9diWeSeJHbP8YF4DPM/7H7nioDfpW5nmyNUSwHsrf3WjAAzvvb8qw7NMzYa3RS
w62+werqkBJiAliMHS1DmW/Ig5sDts9+3sPJgB4h5rapoLq2wKW4ENGmMeIWuUdj/kv013n42caR
QZlZz6GTquBAKGfm6bzxyFY3fSXyy0DMqYKJWwtlrtAq3uYhclXj3MCL4PKmXHv4sr6/JMeGcFIO
CWbAd5TW64bnOnpv6aYL2sotXoZZlnZD+17VoX+0Kw/Ur0+DF4N4goQPaN9kpx2MByXxunfNTYKt
C+faGy1///JGNGdGU9VoGWr82QLz1bmph41cb60M/HnF+PLsqTYHnrQ6nn0375zGX7YEGKyBFgfY
e7DfhgdB5MW/L8/N2oHy+fcvw1EbgkSx7eD2eRffx2G9X7ouylVxWPKZ7XvLylH5uSO/DFMAftE6
JrZEa7bHoSm8umuDxEn/VrH+cflVVtoXn0X9L0OUEPpz0nqBdFYwU61i+nt2VMiDZPa1Q20wkbo0
csdSI+7ivbqRA6wVQWQwJmthDAZuPgvhROvXJNnnfbsXOKV3pGGvQwOCrMWvo9kh3qyOb9yZX5iI
ICNIk/eU8Na1yXxrGGDsZmYI9M+JOVCAK8VjaakgRGbQu6HN6GuQEjXh+AeCLVx7CwDdg8tfbWVi
ZJTnICKHQfgbtb4S/rYH0gLgR27a4c/lx6+FXBnnKepuTO3IwQXlqg8Ahtl3J3JdnEkARoBfbYkX
698XEmXE52RxQ0MVYVGd5IfmL2joPvOgt2S6sB/YO5mrb6TIK1oMqiyTPKUl4xB1YdCLsjFpZf4R
tTDaVJMDGxggPiyf3AHOMUMfncRmb25lbcuoz74fZ93WgFhWsF/csbB2UVuc54SektoCMRuWeVYN
30eNbxROPjkT32QFqpR8QBay0GmmZp+JFPFzaJwvMbXaa09xsLjj9ufoV/Ha3HFPOSgbaedaA05W
WE500IHLHhCykRb/aKq9k7H4BxfCk2OwzLXN4q7vYQGSWs+9ArvcYXa2coOVZEvmaWQQE4sdBd1n
btwXY+MB6+ROSr4z57NhvV7eDCt5gczYgBtDDLkxCHiOgAERPDnp8g2WsPZZjPxuwqSkgxdW3aXE
QE7aDXDCcaJbBrGjnKuwJbAeHDVRXVGDXMrj6qU0jZ1tmOE8zTBm6NqdAQkqN7aq2yyh3IM6F3BD
UXVEy8dNy+6XYUIHrC0958rJdN8ckuvOUPeKnu40Ip5VgZ1Wwq7RBU1PP8et0+4VM6DRK4FZhU7A
QEyDOsGdaBatCz9nT4mNx6wtRldR8VRj5iBm6Nzy577gvhlNryi4QobaeiuL1iNAFdWT6c+mSF2j
S3M4WlMAPlT1daoh8FBwooIz3v81Bt2FKPBBgfDePA2exYvWpal1dIrqJh3gKtZE83FUzdPMmleW
88QtNehT9bhxmurbYJpnOmt3asznI1dRzIHx9+C2DoQ76iq0mw5u8InbVKbHC1TtJydxoeZxU5L8
WMz5EwovL5QKPSiG6TG1qyCycb01BdcOlHeQzY6FCXZZB5hY+u449RvP0/hgkWNcKOLcpKA42HrU
e9VkPMH0QVyLjGp/4VbJA2BG9PNg5QUAlMYJ9ctsV5r8dZyAqW2LnS6KsInsIbB7ftNndlAq/Lkk
xU2s0hrmFhCp4xxkl7hXXNs2zqSwUAdjBeTAnEM/qUfTEL9HUUQ+DDQWiQn6oZeF+KNHBO19OiCn
igt0EcxFFK8tRQCDD/SFpjjyIWnYeFYb++YEu2wNCDMzwbtaHX+o7PrgaOhWtaJ/qZvuiRLLCgCE
DBM7bf1ohjzejNTM5NZjPfBdP9AbXQEeuLacB2JDEw6mASgS5rEXjSDvo1COykt9ymb2kfAIjLxR
8XMAfbXJOBnonQNNTFlQWVFYJc1TgrjsGhN8fav2d9q0+zS371KQ8xqRHwanGd0oLeGTa/zOEVf1
KvfjUUBujyWVCxWCG2hhPGllrIP4VzzafEghUJRAsobZvt7rR8OZ35S+vtPa/pQZ9dmxo5ulcYkj
/Y2aUQCE8Jl32pNeNM/cmANDmaGMAUnwo9Y4v3qhXdexuouG9ICu6i7pqyARaGxDbg748LQIDBvd
AMroAN9OctBUSJ9ZrO9x8WO7Xq0Hl8/xUVWy2y7SCpcr4AI2NSYanMe7NE2h5QEd5CYa7kZhzK5d
MGM/10btphM5cy3609ViuO6G8lBb/G8zAlNnOsp9C/MxvTYfqRMBWNuzfuuA/jZjNhwZdaOLtGiN
bs5xnER7zfHaPURaXJAxjpFb+da/8i7dbSlyrY0lZecjgJl5Dds/EFcMNxEmdin4cem/y0H824QJ
byIdjFMGoSQFHlBhWpz4iedHIq7+Xn7098kSnr2kN19SWIVZJR+hSw0Lreghi/uwK7rrqmvPAuUG
LAvyUM/WnpjmdUtjCLw4yi0rkeNuDP/t+QS1RO1/h2dCK8u5NDBJvyZveE68Gp1DHuTP6m65DUC9
27880tpA0j1c1DZAQxVK5nlfXMfDBDWadKNl/u110HBkRoQCdK0FOCTO8VgNzBr7VXFzqLQ3qAIp
XpNt3ZtWXkHmRzRD0+PYwjiLzjkUOY4ZD0Acxw4dAVir/HhX8GAsdz/6YDK5YVI1OjQDyHaAJ93w
PrkunWnjdr72Iss6/7LmJhi8sozbqJjVj5NzX7CNjGRln8jq4oCitPY8RSwcxjdDu3Jw9ugCDkLP
l7/IyiZ3ltf5+rOdmvZRBznSwTiCPQrN0JORbXHcv7+EYxVJG9EZxYikAddVFR6MXv5Kdgu0NfOb
MLkWSrD09P4PvYVlf/0ndcNo0r7LYEgO3Uxw4cw3NfGaA6RpD9mLxT32uNBtycbdZW2mpV0XTdCl
b+hCuZtvQExwi+zx8lysTbWUelLejFrHizK0sxfYA6XxQ94BuwNl2h89XyYhoLljCVXNyhAsnKvS
jsIxqvakpKdhSH/2bWQygpgMg8C2C+jCip0yFXzKqdlgsq6sVFsqf9EUjgH6mJdgm0LX0FYOUFz1
WLGJEfr25mLAYO5/d0KKel0X559sRwY7pYPmKW75EB0iyLs/FufqEL/aYXK0DvPGt1o7pmREO4i/
EcAVWomWm+XaH9NTApwiO4zP0e94E4y59tmkDZ72bTdMI07xmp4a+yj486jtLq+n79v1+GTS9gY7
t2pnTtCXBLu9CKo9glPy0u6cfewlrnPQQGbYkg76vsKGwaTdPVmZ4QiGr2W/DQELqyv+YvixcCNY
okynyNsS4lnZ3rIuObSpDSA2cBWAN1WJq5KV/r38uVa2twxbhxaOqpT6Mt1QtZynZ9IWQWsfNViw
Xx7g++Yq8p6l7PElmGvxWGs6tcpwzr3mrAbDvq1ddmUekmeI6XrTeXxiN5D8uN8Yb2XLyDB2Yxxj
3YKaXFjVpNoBIfMmVLJLWu1vn5hnyBkejNy+h2Kix1okYZW+q9Pyru6NAiZ11T6BytSM6xPNtpRi
Vha7jH0numJyPDUPRd785Vp5SipOXCOtt/LvlTmUwcWaViBEWMha1bvp2JxnH3Lc0HiNr6BVmrsQ
H9ID9FkOmwW5JfR/c6TJCGMcBrBP6FDFjomDbtXU+kPHHlsn9Qjr98zOvTnlT6ys8KbOr8vTuvaO
0jFkJ1ExTh3WaVlUbs/+DKD1m5BLq54uP//72p/hyBDkSB31atYA9Bx38b0B5al2J55Bwtp0tfnE
dX7z2WQhWbQUUqH1OIaEYQEoaNpRUJjVUwfeYI57hqjTO25OTxauyUEHntnk1DdigqYQHKwgesqR
7KJ3MADiZQuPRxRI/e7dMtKgbHD3K1EigLekXxL2XtRUuENPw1Yd93AfgVtV/6SZZljEQxBRJ+Co
TRcO8NDxeI7VYW83fQj7oF+xlr0NNqS0SeHX/fiuYG5Fwf7lTvQMN5veM1uwVpHTw+nSJ4naubmJ
/QQDVsqKIGdD6aoZXGcZ1mIZ70RlHriOg6TSr2yav0GZYSOqrOwpUzp3lRKSONqEy5RFbjX1VJj3
Bn/ZWAnLQfHdPC1L8EvAamLVZqo25KHN4fvlti64z0+j6pkw7nVjL78rn/QtvtVKsJKR16OVpGXf
miX4VIDpjX9nlOoK497mr6Ai+D98Iem0hWYkBD01xIfhbrmhlzCi5qfpdvTqQ7FT/C1cwdrJK0vp
drFhpwbHy0C8tPfIbmHD2RlseL34kQR5UDPPOWzxOVYCgimdvC1j4IILXDNni7lV3QekvSV15dmz
s7/83ejaEFJOrc0cnJhRYMMuFSZUL2NiomRp8Oe8m8MS+KqSoqCTMd9WkoeonQLDYntrVnw+osIo
iBEApRlUpe7qxlh6nPFApy0kklv1hWhwVmg1cZ9DTtIvcE1xMyitukOSQsWyom4ntL2tYfvDcsFT
bFzZwbZ2YQ/s51l/XbRpQAVI+6m2zzR66A3igxDNPT7lPujDR9XuvHGqT3VZ+Sinv1gQ0HKYceK6
ukcHay8o0qFRPSpKtK+Y8k+rUEq6/OG+bWig1CDFakUoJnomuL5RdTio0HRIuB20eXmk0x917GAs
DLz73G7Zlaxd6GRIe04qrimqBiCopYIAW9GzYsz70UhN157NUzJlB56Yd5aYr0zVeGotChG1XBhu
aUZewlDjNOa7y6/+fZPDcGTUuxJjBIjmVCEddpqWD+5k6YAkFjbMO6g3GUBEmSnEXRyYM4j+AWoE
G7t8ZbHKgHfh8Dp3Ooj6x/CaUYXnwBO3oxTe1/oPR5Bi7hBxhFwG9wfRkhf4LHRuL6LTVOq7cRo2
xliJ659b8UvsrVU71Qk1wYmY4RdMiArHDII94JTjj6QTMUPL0F+G6EAyqAeAysOaqL4+/xkjAPvS
j435XylRyXB1gAjtrmKsCp+TM6xncVwuYKWFU2PAfAYOdF4X4PBFO0B1IbOyseOWSP7NkSWD2OfJ
dqhlwgh6mNV9BjGvdgguv9DaspLCbF71WTEBWgN1cYF626Ef1XCKW28sm41u5NqNU0aylxWbu6Zp
qtAZzMZV9LhxBzU2fSGQ7BhgOpnFALrGYlM+Ds4Zle4wUrs72FRvYdTXTi4qRSzd0fErKK7xy2TV
cJ2k5/jIPO3GwqVxBGZxi6C6sr5lzDqCYRyZHJBeJb6v4O/L+2k/x/afy5OlrWTmMpc+Khf0GpJx
6A7OnhDY/l1TvpAcgP9cNE81Gi92bfmt3v8qU5J7FvRw3EazvMwip4ah32U3dyxW98zob5hS+EbS
A41U1xur6XvYq+EYUgyZmFm1/USQZf9htdceJ699Rw3OXySV5juWBMn7GCzGAVvV6LUPvqzrL7s9
zmuAOBnUg+PSOpe68zAb/NilzZZU6uobLQN/GWDQVCfiaGyH5tNwFH4Gqkx5M74sSIjyI7mGybVf
oh3lbeF4VwdcYsCXAVlPMiPvuyK0AbrQgkVwAFzWvQjtEuVpG5e95Jh2bnalbrBzV4LLf2gJDP3m
PsGanQzVJ1z/MGxE5Msrdu3ZUniZZw76ZAQkgj6Bqk0m9Var1Y3FtpKGyHwEtdbbMWK4piZ5g9jb
mFdVntQuzWuf6e2+selObf8fZ9fRJCnObX+RIkAIAVtsmsosbzdEmW6McAKEBL/+nZzVFxVTUxFv
2R0z2ZmYq3vPPWZE9K9ox+j/93O+1RF7tGled3j/Wnqoyi/iPv/yuT/8lu86hJp2uSk57oEjht3a
rM9wWHryxKhC2aun3O+ng0Wx44Uxp7m2DCxNKa1axFg4kQPPrsgzakpRcNrEjFi1Tk5rYgd7JsSE
mTrkTnDjdCw2AkijovafBnJE0y9JY5yvJZ/gAwyW+lYeOyZpNiyCY2lJT7lmDwFSA8kYtNECa8dI
jNtp0e2pkS4S4mGNaOSKwGC/P5WzHEIwtcLa77HSHJeDNuLDUjR1+K9u6pfG/F+Owe9SigbuKlPX
wIWc9kuZAXZPS/ia9KbPCkzXIQgFL64bIK+puYWh1CvYY789xz+Ume9iiApJ9jpwoCCw3OOwfiGj
PBz6Iv7l7v/ws77VMIu3Dglq/Cw13IzWK5t/ebF/Onm/6x4AwfKaMgnr/0eWjXuVkWSoo2pP03/m
wq///vo/XZvLu/8/Bcv3ejZ2LsBeZ8lI4EU0v13lb4mNPyGw33UNLofOpdNzvaus7JJSUh2QFi2Q
zjuGNL2wmWFf9tuk8UO1+i5yyBevL9bLalOBxFBdk/aXLcLl9Pu35/bboJmXOij0hs9dvaMYDtJ/
HsTDVp+k/RsG8FP9+FaYCneCuIyhMDX1VVs+2ORh01f99rcjV5OXEfpLnfrhh3xXMATVZLeO9iFK
nMwJBp8ZUKka+NW25706IZz2Nwdi54dO57uIgY990+kRP4hl7ZmE1qnbeyn0QQPFJq+8pnvvrora
PcJMkiC7+NTXxzYdMvvV/4ArWCY/gv1vuoQfnorvkge7gdMYz/FVRC0ixJwClxyy/351fnpDv0se
Bk7Z6M///EwnnSL9Dz+vupJ7/0hiu/7/ncLfJQ+9nvK8uxxbizdGrrULFv+XT/6ps/7uXj4wM/he
g4++KLjWp8sgtOyao3+dhzVI282f3xq9n+7Ct7VPvXVcDhK1rCj+tu7Oorv/vgX/vNz/8nJ+lzCA
Trzk1YXdMs3Ds+yH29ld26hZkD1a5MwPi0GlkvRn8BXvjLCyYSRdWJX6sHqii608f5pNXyduMJy3
ih5m3WbFVOMMxN+EOQ5MPsFjF3Glh7ZxT97if9Fe3pLAPwV2/ugTSLXyrv2oVPmI/uiX3uinq/W9
4nDWuKD7QcUgpruJoO/efmtQf/rob6UmsMTg+04H1Ky8s8pDx17/+0b89Ch9V0g4BLki4PQJYL4h
4JPqPc+GNN9bX+ziU4Nq34B1/OtS5dKB/stt/66ayL08H+rLv7akMPeP63sX8uX9nNioHvUf9zcV
5U9v+D9t/v+cjjBmZ40Anw+iL0Czscx4nVxUs+VOpGCSgv/1y+X74Rj+rqVwjQ8W34YZ18jhXgHE
nO3m0yfT0RnsHLY+/cnLvS9v0lfSWV6Dlj3QwAniqd/CRiIjl7TD039/lR+ekH9wvP/5ydY2jX5w
mVKbLV27x+I3l6mfPvfy9//zuSz3+ewG+IUb+zO4L/ZvQvMfMJDvMgp/sJzZKtwGKaP+nlvqwdr8
SAbo8Xx/+K0X+6F3/c7V53Cp93pVYHECN5Am7rMqczPYC4fl4TdlG+P/rAT/5an+zthvSvAqXRdq
P9C0rjgUCVZvmyM4dGerN1f2Wia5s93yxtkHWwd4gB2qvIkZAsKaXLzkXruCODvClw21y5kGmPDn
e8mCzF4A8BfTDdUQsHJ2XW6ILXANYId1vOGbAHkXovNyGK63HqGdlo9M034mkFWyAstsSOlHC0Su
sj+z2j2a0s8mZ0V6KKzOEImccYtc2L7uw+o4Z3tQ92sZAOqe13sD1x0wfZd00uVpHpfrgg43mnZn
yoc1JCDChiOHN0VACww801kZdQjqcdfm9XEW3qdr4G/n0OK22sy1LPIbW9iozblKAwTA2o60QlF2
VQi45MR898YdIAmuzUoi3aw7uwdYvxbzHQS+1nEE6hyoLRVN8VwV/Y4Gw9u08BPHaFUA+IilAW1m
oGNMGlBnKaufG6+0YymoCBfK97BAioUn01bPbeiR5qstKxfNrO8h49uFqnae/7ST/zYS91WvRMZa
ylO1lG/9JO9n4UOWUh+IHhQce3UoZ4R2u3DzqgsnmSpQSyuOYcxgH1jY011Q8YPwuyIkfkmRErG9
WLlY0yCvTyLXwYWqPCbLAIc5tyDxlI+wUnPYQVNOo2qdP1r8rMjHYYirPL33s34ZeutofP+6agGw
0x7JvYPGZLjWDCTAvESIH3aQ0RqQdG6sNxe68Ygg/Rkk6LRk9hg6s13HjJrbyRVfi2TXyI0/zn37
WrR0iD2m19BUvIjLpjwahDvAezEdZNDGQ+11IJlX91qUZUiNvJnL6dHh7Rb2zL0Zh/qt4QDbSv5s
+GZFk5xvlktnqpkBp69tH1jh47/l4qGCZ+7J6dblsaTN57iKF7rA2KTHtqB2ZJ+4/fZgGhCKCWw9
EptOd6NPTTh45p6CwlmNFwtu+lfO3oPqg2NVeI9qBFk5HzFS51q9YTLtwyqYxnApvaOpavhGuTuB
J9B37VNPm2zoYeNZSwohBpszYbpHVgsr2rrmqSoR47FYW4id/7sg5C82La9lkH/04+bCk5ztues6
j0gkOY/tmPGlfZyg9ghbr/zgWgCaytUdgWw6gv70ALO/8zbPoOrmsor7kkeb05EYK7wqKn0Gb+Jx
/BB4klMwEq8w/4sEwuFotoskb0g6dfPrRgqM9VP+OkikAkFFDzTFTQcS6LDprLOctyJaxgEbII3f
lJO/NSTnDqN75KpxyKKgcSmR90Ka/NjqAeyM6ibnzhhp7sJMdRL3RZCTWIh833DFIl1NfaSGZoi4
6fSpsPOksl2CXbZ8mIcitWcrczTiZq3qkOeOFcHs/AEvxwlL9awmBvaJ0vFAUyhvpsD/6hbnvPpm
53TFuy1yDk1WcdLt8CgDelzHtg6HyXtDNFg2FjAjs13/ZijQeiAZswznorxmQ/uMAHns1LeklPRO
5N5dXdNrxKxhq9SAYCs5nFXqLvSW9a0zRaaH/GFQ8n4QIsgYwJvIEitWzAXkquUsQig/Ybnq5K9m
dGOId/eKVwlW8vAC1jq52NwS5Z/qyohYsE5HcOuMgsk8NxuC3INLIkqhnsvGPpKmg4EAgJaY6tL9
NG5lpbRur0Hf/lh15cbbrI+qWc7V4r6SZoTjAOIWQY1iUxE5nv238vReASAOSQljQBg4wazW1aGX
s79mG66XWcb2rFjIocrIR33mc9deNbWXw13AinUgzryAodSKpQcybsNtxFeG6AZVpOE7ti4w9NEP
PKAJcnHeiJAfPYU+mNPz2mwPI/WjbciPnupDryjvh6CPipLuVlugCNTLR1/h7fXdaMarH2FbH1sS
C3Ti5NFWo6BDQ0uxWiuD8glVPqma+ktJN5F4TiDps9IR76yq1gxyvdhGMvHkyd1o1+kqvroS240a
cfel1LHd1hEtydXSdbf+wj5X2DKHi6UQLeGAVcEfcfTKkIBGgZyGdPSrTymbpJjZXe0FH1b31MPk
V1D33CwqctWy99Y8dfUW6Ys5H2lijaI22PB6wTwbhJYnEltuSBrdnMveN8PzG42tG7Wa3Y+A7a9b
AZtm7iVO/UcWmwzzQQ/RLLZP7Vo3uobXVGddVeZSkpo12ogC1tLGPejR01ShArp9KJouZfYSCW4q
7JytcOXQhDbepfR6yVCquKiGEKm1cNzOM8siKra8OWUkv5OEZ4FQh5VUn7mj43zOrdBw+9DnBqSR
8sZ3VLYEuMlEOA/A19Ipp1Gj/Hvm8MMmL0ETZIQKvD/YBAfKhmiFkHrWltQb48k4I869KyHtn70q
0j5eaJz7zuRgDeO48MXYinYnFR4FLPl7JEo6htzAdzvuIVJa/SYeB/MZyCD2KwMn9/PmTyEzfzxX
3ebTCS7O6QxIdrK7EFTZmNnF28ymlHByA7D4zGhwQ4l+gwjmoZVF0iFh0B10PPkCipwuI+W6Q7cO
m3+ajIRW8dTOj2Reos0DG6BoMqdzrHDyytPGx6cZAVSbUzO0D/JtqsvbZsVc6DKZboinWT2K/314
rlC0UM9lQhx1u+R033YDfhEQq9kKLlqoK37hWNEGiiPPv2nd7kvZ4k+vpquSEsiGhlBs7Irp9mUs
i9s8MKcNDvP48XrfszobYVrgDzTV/fJpW+TkWSCYKC84Te16PUNDBtvLFdHceTYP7q5y5uPWWR/O
WOJ6Ovx+cNz3avHgCEvLSDC6xp5qn2hOeNj286ddztdMDnceZDliqabINROyAadKRzWpk14FZ0uS
VNbVGzH8gByev33DNbji9qtb4obDGOoZ/3hoe00mVgvhWQXcrS+aGTPC7xjNVd+uN50r0qBhL+Vo
gzqxPtQuxGDeTMKlIbcVXeKZVlAOIcjPmnZu13Ux9hVXk4UQ3NJ2BZbHEOMQ9UnEeLRKkwKYStYN
OuJhUUfNqnyny8V/hWxIuIC9tzaEjsyGWUJ7QyA7DrsAec9BdzY4DgdP3Ff9CgsTqXeTdq5cHsAH
qh1vkBmZYb8gk5ZOOx5gP9q5kJgtjk1xWsk8Qyw5Q/6zseFob5cPfbe0EH+BkVzChnXp+HilXf6W
5zM0ehA4Fws7jETTeAgsjJu1wWzQ1WFQjuNzr3U2O+Yvm4uPdWNdQkCCAIPa0YeZ6Ck2VN1MNcs8
CKLL0bsqFX+oeyRyc7E+zTmI9Q1c8TTJY13xJR5acWK89x6XjZDj2g7qL/4aVl2ogEK1VUzR80uv
jOWkz/WoH4hDkmY1p2mlkZin3bapXSOGGE6JIFd3EMd6xaHTdpnyeXYTJBMC9V3v1VK8IYARnhqi
emZ5jpFdXkpNj3GX2gpF0XSxCco/09z6cZAjIoFYoF1VTPDd3LQmwgO5AxcGWia041SkOHCfhLP2
0AOjm228K+zi/nSbhUxlOx3A2QmdjSbLWh8cB9Jr5KLx2j+MLd8L6g+IVHZuO2Kdee2yMChwxiHY
7IoLermqYe+q7pR79UtVsBgP9amcik/p2EkAa+cxn0+dYz/PbXMqV5WWHnSVHITgyGfjPTciRenf
5YvCemX2WNIweVhI8B5M9Zy0g2N/TCNuOS3VmDidjUi36VSszUOv8q/VK5GEjA6ymYvEB4vV7end
VLqJWJ1sauih69s/uUM3fOcJMrdli7fAZJa3nbt5u/Mxsk0Vf+vZdB4DsI8GmDFGS9E5kdm6Y44P
UvYYGaN29ohTx+6WXZFvyC8cmg+9BHvfma4rsibalCy2121I8kmeRVsEEaeyjSbVPVDG4IXJPsiA
qw+j+4OVG7Pjlpap02h9uR59GLjNlcj7x6WsrMQxdEhRsRGyoToZw+/iYbWsJRW6jzboFYhV3Vag
RoW5j4i7rZmguGkLleoR+bcG2XK4rwmzCtCmtvx6K/TLWFTXjlcsiTL6Aeh8l6F+gCDQ6ddZsBuk
VzfHrlJrXBowC4p5uORc99uOzhvmm6qEA7iPTDKXx2srEgWHgRBqnKjtMXUB1LVT3dlOtGzr7czM
SXjeAvYjtBywumpwUCKDThj04r4Oc+TwJOOE5qAvuAzrDkHeEBgmYOLEo6Nvis73b6phfOz+meX8
twYpRk8WUMtEeuQwSZkWBP4ykhSo+tsXWrYHPXkiHTeSiaK9122VlR10tghk3Rsj/gohr9cFLY7Q
CAQPTkUJ2SYfcOWGDTZFyImGRiNbC3ElWB7jqiMmaN7DLimDBBaxi/ZNb+tDYbVtxPI2wQtwP6zl
EZWYXo8G5d/1MF6O+60PcFU82INyUIir+lDCGjAgANdtUkSzX5IEPqZ9mJf5k6uqg1NigzEpCi+z
KjBp3uuPZasSJ2giqyw+IfSEbfaGqdJX0J1DyTwM/RUY2ykl1X1J/FsQO7MW/3De2zgV2VXHcbLm
bFcWiPrD/PKcD+odRa3aT1bp3mKELU8UVpUHW2t+B2Q1thqtcJ3WOe5b2E4x76ppVx5ai/Lj0egw
gH53HmGAYzQYen1+jYxhLLeDq4G7f20YI5V4/waFhBFhUlL7n2K1b6t52TuO9TcYaZBoWqRV095u
ur+tDClOenaR19j3gHgx5+k28LdondR17hcwEZPCx+TKghi39cvWLYspW3cVJKcxa+gxaEAPUwt3
MlUJb2dMifQSx9xv9XoCkzCBfvWOVNMl6HB2duOMlA6/rPatbSXI5vQehgBmjnVgVOJrjE3+Nu/n
lb+zbZsiwiBTVnWTtH55Xa3+UdRqRH+1TWHVdJlAfJnM+/1WzNm2ldeGNZ9Qvz1tWu9XVn012oSr
wNRfOEiVGNCbDOx8cQpfxy4pRufLaas9KI1HplgsVggrvGquQ6HXI3HNh+VZt3jQX2YPkkfhIR7v
gn4Iu08E3Fcd6fWJXpb9ABm1gFh6ZWiEQd1HlNfQ4UEe2hwzqKxDYuOkqukJquOxBIkquPHFBt1z
d99O3QRjzeG1gTevqwwCANdX7pVn1k8QSyww7A1kE8oSDudgxlUtykfgruBjeOTYkhmR0tP2sXkj
Ir0giIdSPSX2mGKWuRFeDtZ1ty9NdcZ5tiPceSqc4j43FGMg/5JceOAyzi/eDHsNrz15np12bI0F
yk3k2vArRTCgwlEAFKa5HR1ybptui2F/sLfGMsVg/Wd1QAwDDwjq3igfiiyfitsuYCRWfv+2rC1U
+iQjtn10veZYyfo5IPLBFOFCrBdS5XeuY8USnQyMw6KeVRtCrtZU2dWLhQzCjs4361onmgWwrxIe
+ADGzepizeCnmiDdJvYX/hchT3iPUTcsaZ2U579MrazTegLqzSc0LGzeSbL1IeMjQig9jIIbVnpj
OWDGawbkjdgS4vNmihrpYyKYoJswvkRYuiOeLQeX2zYjbAcU7pvt2iIeJvLmKztWfDjXZHWvFt9T
eC/9cUe51cawiRZnI4g6GFYvIYBiP1m0ekdqawPcgyWyx75vHmYUAx73Ap6M4J1HDYJREr+rU9mS
/biMKZrwbKDleeOYIYeyeSIgIxzbyT0GS/G+bPPJh+F+WA9A92TQwE/IxfXTRB/trrhaly4UZBsA
CdgmsTYLyd2SemHZ+A7Eugy0kc2F1S9wJYxI9rsDg4VsHtfUrwp/B6eFo+0gtRqKME92B0w3MQ6u
A+ayR7iutpGq7buiDVa0c91+Kbs33yIBYAySdiKIMftfK5OfbaTORtssu4gufEPOq3gRPqwx5pWB
2k9muEP7JwS+ZPVkbbdsC27gLdDtObE9MA8hGF+kc1QoVFdDvf3Vom9xEsImApcZE5oNRXyzlFey
ad7zvn+ZdXDtaSf2PHifoGMRa3vPC/pqyvpRBbjEbOuwBuhzmQQc9wJxl6i5c6YaQKKj6R9xZw89
65pEdThF596rU0f1ZeyJfN1jAS1h1BCgHReiivgy96Glly3qhuk26KfTUhYHfLlnDcrfBestEUJH
XoOmXkM/x1Hj2uPXDA8JeAoEXqob+1CZ6SiUeDNruyvaIpaXYW1uuxAzOMYVzL+5jVNishDHidwo
oD2JsdSnsvyTPRR7dSETsvqK1OiXllYOobWad46cPDVbcbXlh1YCq/ZnpPqONdYg6JGA+A3nagMm
L8an2kG9wxe8jNIKENN4NSucnGSFeQzx9KkDWk77FRB+35y3af5cwDXFwYTKRYN0QI524N83HeAf
r9ySuYATm7ecpuorEDZEHfWROl1WTXgeAkjv1BxtCtNw/2TsAFCqdbbQund4QkYpo8ZR+yl4odWN
Y5H9VMIcBwKjrYDzwVjsF/eTFh4sr0Hoe26Ch9Jpo4qAka/6LJj2HLkiRjiRb5orQtc7gyIGP13D
8dnINaX+lHaAZovWjyoXUcrAfKs5SB3gJbSLXRmkPQSJC3t3Rx+odxH3Dip8XcfCtcPC4h9DpXis
Vi+j/Mx9jnE0IUVzUpCUhGL6Ym0QYfxrwnFjX2UtUV6QMUbYu/GAqHvLZxvk0WJ/bP0jGrn3km6x
RhHi8DOig2XFyEb5WJwc9krmCZuIsGmue7d6X7nZEV2GqyNBjEKJcM29cc2ZrXwPiPq1KNcetk52
Rhi+GR2QjuTQsB+rsHLh4Q87oHvf+A9ute5WiGEqAXPViuxscFMrTDRagM20jC99QCNgvLBLATjH
zXsJj7U6fwuqau/M6mQz+m7q4JFNV7y7084JQFk6Gf+5tDo8ql5zpXCdpexpJMf+HpLtiM70Ccfl
jWrhbiusD7m2j84CvLNx/3Ro/FCF9JsHn5J+2MKlUKeaVIBf+hiz4TWt3FtuLXjy4ESFbcUQ2kMV
t/MWF4DialTJrrWTgb7kDg9de47phHU2hwqTkjvVk5hP3d00NFln3rHzS9vJwZXb2euHmvDy4jFE
gUha0PWqrv5YOLBNmNTPONQYXgvnyYYTF4KoUpwxOOkB+qNSt8OI9qFl+8arMK2vYJ/AvoYHuxlv
dz958SXHi8CHciYvNu5soFVU13U4Yz0hPXXqCYlbDPiVknvbWbMZKx0gpbhfHxPCiTr5VPZO0lTt
3xxBj8DwI4hedg5MYNC3HANMKAvfa72kMJm3iHU3F90tK3BO1CnDO4yN9bGxumhdg31HUNuHyQd0
AD0WlhDDuEaOQ/aV5d9g/RyOsw5JPljRYJovvOZHUU4Haf8tqUxUAzVuXUTK0Kfex9bYQK1RKhPP
Ww9hj/ZRdavrceF3XM1vSEgzEVDfl5nZtwUcYZCfKG6HGcsyv9/xbeOxPa5dMkn4/Pigd9LcTntp
vxukmFemgZNXcdeNKMylm00eOa3bWkXSAYyM2r6n82dXj1/Sw66IxtWgsaqiOlqrHE0sD9cGaBUM
5ZEG6qPNx9PjN39qolOgfjC7/aA2D0t6jSRQWJ5erdVb5/+pzIuX+0C0wTtk575mkdLlbd8+FiAT
17iXCMgLi80OfagpbVwj4fDduinEpYlkCl4dZPFU3XQKcM7Dlww/yBx0557z8tOjsIv1rKMCsRUw
R73hGGHl9aCfHZqILX+wDAg+PON8QJFHQqPF2khPd4W+ctb8oW6bzzUvMt8e0H7PV2Tq/Kgj6iO3
hpDiVGvEnPDpcWN4vdgnusOIATX28/GGKA/fEcxo/eKDDjqpD2rxqBAymcwa8byPppEdmg7w1jyd
NXgfaFMBABUa6O2L2hg6OAefVsMNlsbNApek4C7nN3kNsxnHRra7m8y6vcZQQYZbBhs5zUSo7C0K
QLb2IaazT92EUansEurZyIaHo8wM5erBn00HY6w/BmlGMvdPRszhhnZlYjTFYRxVWI3m7RohzyHy
5NmrnpEPsGv9JoGHTwodAjDu/Nw568FZitByX91NPjc4xL0B8pNui3J3Z2iO0f3WKezjUMidgJ5P
uHnoF2c9W3jd37f6ga4jhH4itgm0JZ44ljaJwSWNXODNhUA2XjFGOHLvUWBS6bMs5zRdgLL6/XoV
FAHmLDSmM7Ycsjz2MFheYGcN/GXvbXPWzsC2aty7FXOKSQANxNyfT2374uFGwKG2XmE7pEDZhT63
udkK96arcQ+9KeLb8wKnFNL+7cDrXYcyMoEVL+JWAxnBoi80o8po8wrPEBz8d6b5S9vDZj/6ZZfO
NoukQphBv4da8qyQLwnCJjqwv8jQDHlwW6Cp6QaYy7n3Lgq2dxkXtgCPfZBpUhw3ZaGJe2FbGzf9
nEo9J+6KnHP9AWQ/AzPthL9OFuVFRAOPHuhprUS4FQ5apRVbK9MlgwYow18YXJGw0MBWAosCpBk7
xZWkaJOc/MF4frYCjnTgOu6ieFN00513vZZPNvsr8Afu+Fhv2y+eDR+ppdvPgJgDQDt8CRLR8biG
kTj2WbgT2PLAJpxnLZmSsV1Sidy4QXmxRJGBYpNKO5Ldk436Kr3lMPoF4q2eGhz+gUFRcHbT0IYK
NOpaAF2QwZ/Z5LuFLq+A5GEl6+K0vsQdDkdqkMs86QdnInc5GtaLfOcGO6c6rCTqx9a/BSsGxK5C
pKWD0xenWwnMuCmwciw6FK+LdhAK1slAJF4JvEG9HQo2XKCvQ4GFxYhF9uabo702RwdrCbecsY9T
YYCFkFODW7bWsYMFhPGDPTwiU/hakUha7SsSTGHNsOZO0i/AwAv/Q/qYRoqXbexha1GmfaGm2LfM
rhLWo6rhAN7ouPb4zheRcqFRmJBNtXoJK8kNUsVfEeYYAptNi3E7Nu2U0X46U299btspHWHwJFUQ
YtOMx6jBZtWts2Lz3zltY8+VFzpYGWp7i6niAMjH676DCVSx3MM57QPDr5WV0s+AE0ciaM6umCTe
mrlKYOgLfljzIJAvPzI/UTXgLIQO8cI6ARBMxxkxjTpIFMbqsld7BpmFP1UPcIa7ganheay7D0+W
XzoI7rmjXuuizS5dWi17FECazQgZ3Do/2RYWK1iNhc0s7zCG3Pi+d1tPUMLgaZqqYkn90YXjFFDQ
ae2vcajcUzQK3SBCq8Kymjqpjz97M0ejexuw/lHBsK3uZOTYwFsrnMgLy7i9HLlgcW+7OLLYfSe9
p4XpdIAsRbrDDlKZeDVOrJpeRIY6++byGLoGK7gigv9Z5MJ+rCCI2mwvz1rvrpEpX6zpr1t+deB/
+BYUMExH8JWT3E9aYAJaYQ5uJrAHOkh6W1jjg08xzOeBdHOKvDg31MEFMNIvs6XedYC1VT++Mo8U
iedj6uFuKQ+mzbEFdlycTewEhzaEgVdonBbUOleNKUXaVDhzOFVa+CGgwSzXDRlhv0ztJ2HBw00F
zmVbiBEYNWqa7m0vB8MB7xLIy+4bCCfq2mrwQFsdQFkcTxI0FZi1GeSO9uToMmhRIX5G8K3ZFS4k
ppMAfYLlON2LywNequALDlBYZrQux7MLUkQ5cTeVefkBDsJBYRBecQ/ipUDst7HGqwUWewG109xv
q4i5q4aZao+IGdvB2rseb0YJjh2v7h0y4KGHOTo6XCDbQ1GpeEG5zfLAAaqFME9kp4FuA8POWNB2
unZpwF6WZd3haj4uMzo/ip2YgVl70rImWktApm6O/gQLfRltJd2vQ89Bo1ePWGy54WQGKDUa8Dds
O8LlcELmrFHhQMg6OXCaHzeAgjjUsV/mp231/jqAilBqYhe8ST2pV2NvqbHqjIn/I+w8luNGoiz6
RYiAzQS25R2LnqK4QUiUBG8TJhNfP6cmZtGhabW2im6SVQAS711L6rUPq1c759Dnu1Bypxv/TC7X
xSnsY7IkYt277mfn6HdjAPp7axfiwbWJlWZw6o5Wz2tbwbp1Q/3mKeaDPpuOfuMarrWhQwltRBhL
aJWOpSojBgQASTrOdzwu9+VUvBSyZwjF09YkO4T3MF7B1tGSVyMIeCTjp2EyFijvsOpK99gIMrlG
oLa8hVkoF1AaNeGltuOg27dW0SDEsL3r7IJBuh4SJCVDlkvb3UtwFta+6peiQIQL5SlK7WK5yyrh
rxXsY9x2ryIJ95VrJFx58jBJmW9V5V6dGaakmw7pkOa8dotDWy5r3c2PaUfO3wAvCfW64UWyzkL7
FPji1U38R2ooP6Z4kK+BaFZQWnLfkumohQg2YFGasZiTKW3jq7wJCUcYNzp87HIztB3lFT0YMLPc
NGArNL5Yz3b1RFvbdtEzX4D7hcDtAAAbfMSNCSScAhJckAuRT5gH3Id+8DVMll1uCYgfjNE6Gzae
Na/FMO6DHglQH8TdpirdR9MwhYnAfOUiZqupKeWPzgrPrhnQIoDvJz6jJzLMiveD8tuf7BGbYcTC
TOSficjaqZdjX7dXQb5jasL0TkxiV1vhs26874vrXvNO7/n0m7Jz3rC53CVhOnIE4mrKp5kkiXCE
+nJSn6JqdQ5K/5QE6XvupPediD8KhqlB269uRWSlYtBPvB/oju94BJmYMoO+jgamappfq2pYhWb+
6sewpXZunkQbXrBNXgXyFcEkiWdz0w+31xaq+7qfHohLvA/wRo+h3laaF6ZU5y4QJ9FXmHIGQO5g
Y7nVnSP7zdKNhyItz2Pf3oWZexjq/oR3YLOkEClWODwXS/OilAVYHX/Y80LzimaTiEz+pZ7Ho6ut
97YKHvKZe6H2o4Pkc8YRcY3a+7JE8T5e6i+Fk+y65RdU/S5vvX3rtXjS5YYj6+jgS8/NfHFzYuqi
rGZqYTUUZt/b0/OSiSP1sOe8z7+69nwHUIPf3k5ZF2oKGlJmo2Y5ThGZLsZ+mhL7scyDS50ML2j3
/JVr6fuBVQI31KFIrJ8yJapyTAY6icw17vNjWVAdY3DqLjL+QvjeSyXZj6LBu4Sd89zkcM5F5LLw
UopnC/9ultZzRgTQurNmxn8y1qN2uHed+QWl3zVxirM9xkfHsY+q6x/ncTilyJRWop9/jkUBqFOF
Izte8WJSOZDKDjKYcvoNcXjDTcavdmURU5M3vwhbI4t3sU5GkV2Te7/mnEhWuNk31Ap76RUfbSzC
NQEgF8fxtnE63Dm07W29Sf1wbzYtziDeeksBF1u8NO0IKTh70zEikHquxY7KXZpYg+o0GyqrF2v+
yhC+dlzBQTJQ21GV56EP7kzVIc5o0LJY+fyWTWZXTOE5XrqnDKTMHi+OMJA5MFFjt1f1WzR9ha93
vH5Fw6hIGV8SkpMlbWF9saZcmqc3Ps4Zc1krj9IKt1FuTilhYLnskdjUuKgyi38gqXZOtm7lrmcG
DNMu6w4Mw3Kut9dvUbEJqDt78c8lsfA3/YdGheSOy+vgjpTLNRc3DJ9sX5z6NEJO06/DHJg/5970
ucGGgAso2QviEMK5quqnVos9+iz46H5LbMtZJ9a7KdOdVTJkteJsR8MduZ8vjj0/ikpMq1AOP7o5
e9cifmadGEihULR5D8VG1SOiKsGZ2yAG6H3rYiWIXGemqOVG5sYoVdw0vbcbar/ddODdaBevwJ8s
CwSMY+NL7k3Be8L23vxafYZVcCEaZDfBe65VOieboPWwEhMfL9i125T3rqcvGloJ1DVcZSPMBjjr
/ThMm8aFpmdMXQsZb5Og3aksu7PiNNln4LitO79mtjlINTRrx2vfq6l/jJN8J8LpFHn9t1KIT6KZ
g/14G2tC6JJ2gbDJfM1hH3gPSVy7Kz+5vQ8nJIZTudzbtFSuXJCA89IOr5GwrkoC3rn9nY4htEqv
e68dweSWqVMQTgcRuFcyGz7jG43WBna+TqV+SMZlWnczEsfYcnfUTN3GMKwXEZEYG0eRMOHH8nuU
+C+eJt984TqolaNGllBr7w0AB72EQKqzfc5EbLN/TEtyI53nb6DyGeRntPYt587JJiD5ztaEJxWa
9IihzPYts/9BBs49PO83b2mBA1J742clLlu49bQa0Ecj1SrSYmdnr9S9reNO7/rcPEbqppjpTfDk
Rd1eJ8urZzeIG9OFm16/wQadSeK5s010mYwAjWchLezkeQrVyZI11LLNtuwAdGVh8r1KWCrq6dZc
HW8XT3P9hX5PiYFNMiYEr2Rb1UO2KUB6KSTlGfTIyHR5eWU2UdALASBFFf40hH50KDCZjyPkfvxG
b7x0mcMM3TcSeGv4AmC/9VIH9bAqARnI1LCGL21YqlUckRps1d2DU/osT3G0t/1BrkNZb2272gm7
bUnX5ijx9MZ4OatiYb1Zya03s1FEi1cR2E7lVJ+qS++LBbhVJuKpcaJ9KuRLoto9Ew/axfHO6oe9
GxTZxpQtezs3W+lOh95UV2XNr87o3C9T/BhNzv0sMt4a+jXozMFLowfD+gYjeC1jEMRQthvbq7d9
kFxLp9/YLA+K4MqO5Ba7J4oXyaqjENmRC205495GDgVc8V4W/SZYitvbajtXxUlb9m4evAcRJocg
Ebs4r47tOFwCPLkBrc0slEh6eci/l3F68v3xSTUzovSwpxUjvAfQO7sTqvKwcGCyFc+63027Kp5R
MfdX8ojrjWzlj7Tq7/qWt3BbdAUsvvm5iPJYpbm1A7d8nbsYDVkq3j3NsQvuLOM8Xts3cDEKxwc/
9eztKFXAVolEqant9/L2iuc8e0xbdS16jzgeMSJzMQjwPReCopgaDS/IslDVy5emzY8B1IvdUHdl
6mY/Y0xauaN18tVw9f2GWGHoLbfdW0n1mXnWe9bz/99k9iIDeC84j634aCLJKKkNd/Skt1kX3Tct
eCxP0rpzlYP6yr7MnvNzbDLCjn23BhBQPzKooyJTd2Vefc8l7JTdhFdr8vbBDdcYveQlcLPHMs3k
Oh79cjuJeF8F7SV0y2vI9fAZETYcw5s6IL2gHo/EIVzGpv0Sllya3L+oxN/lRnz6lfVTQ76PHJ2g
zvD9PDozh8BAe2BakoFlp3cVBz+KmhefRXzL7/sspuXCmnZgBds40fDkpi4CkHE/Bz4vcrWT/PmL
IYoZ8XxkEIj48jhyOgQKbcCQop4aE5RG+g3QiIaB9ijC/MEjx8e1zW7GOxiMEfxMDAmrEHwy5Gbj
fbAsR5kvj25t9k4ndtpbrqQ6U8aZ7Mia2aB2BXwfwDqTtFotYXjMw5EkLgpFZInoc+xOCfnTROQc
llg82sKciRj+js4ECDcjuiiu5j040yGKqwunKGBy7oDjBiWjqlmu5ZBePFGeXFs9zyFT49KpdS0B
3c0Snvsoi9cjWPYJgeQNwZmQ2XT6YsV5tw89C5X0TRvSpw3qZqTb4UKQeIpFwJ7dXZpVWA68j8ny
jlUIGTHQUzSgQWZu2xYtouNh2lmZ9zZn1Pyl1l0wC3qMkKOoKuGl1lXUWIaQc5Zx21VWEYuo60yv
lW4++mLeiWi6lNjmVn5dAPzwX0fIawtfQb/YNHAb/eumZmgtCJ+g+8iT4jT4wVqr7K4w8jQlvKyc
4T1e+qfRZHurdvYyRzRYz7tAVR9DLDkBp/GSUtaj0RHlN2mw0RtLLy9kpuy50wXaGM4YFLTIM4Bq
51M5Csj//uyEqBmC10UjlsnnYRN19b1XZBGgi3Oy6/GUiPI6OXLbAc7MgYW1Q68yj5ByJ1p2Sg7u
ao4TRiD3mwINa12zRxa5neG4NouPekah9hsre5PW5RMft4KL40sTdvitgsAoIuveuMOh4MGq+zen
r+7hDKeNsJc3NvFdG5PxCrKr6vpZVPqYmvisA9DUWB+n8MYbB3e4Oa7tEF0U6XT6tvM6wbbX+ZfF
uIfI6c59FiL+QBknum0C/zdlxbVUP1QAqDUSD8Wrpqs4oPstid4X7YSb2kr2gBWbRFJODKgj89sp
5vCkp4LsXMojkCTi/gsqNmBpbZuSvjeFRFt7xDKH1rXsJjYRdB4eUlFjTyeABt77KA/SeR2W6Sbs
eubhjh2v23TezCV5KaGfOjILA5t/nkJeXebYFvkmwvEz3XYivDVZlHzJ+phdoycs66Mqsu9RFd3r
JhxXyRive+gs4QUvYyi/BV3y01c5ZG2yjkj8WrqW+GXniAGKcPnqGJSoWK0XtFXfx9K+lARFeZl7
IQ0caKx8lTM42cjIUovmbCfza5fxDmnc4mwN7Ran07rmTImXn3ZYPZosXA+1eUoriWnAvJQtjEzc
vyyO2aLzgS0mg35mSCrp5G2n7FhNvHE7nFZRdMByfu51f5wS9yWuvmbAsJ1nfuqCzjs3ZrOkjGo0
5W6ISKSPi45PUHerUlr7MijvQySZHQByWcm9yaZdPuhtaTn3PY5SgrXwBUThzi2XX0MYkFobDfUW
lhwlBdI+hgRaMriONeUjESXCNWIghYhxGAm46O8s6ImZXehGX7fu9NLVcjt1kn7Lz7hsT1U6H7Ky
fFcNulhbRmtr+Fa0N02Bzds040JzlrjRnsJTIBO17gF+0yRf9wYPGCpjjvtV5aYbE4GyTOXXJZB3
crQ2QHdbPRsUizeOM/tMXLBT7WF1gPzvxv7BTolkC8TO7oJjwVdO7wX7I2paWM0UWrYbw0t/UxyP
lF40bfDi3Rj7LlJccIJuhXhoPZtgEELiuvDOInTNwlDBhBEP4fdkoFbwZsesQnooc84Y1oga+9A0
Q8eVRMi1j7mjHxHQr9yao334DOCD8mZYaKZxn4eSrkVHv3rmeU5CImJnSr5iy5xl029FnHwsxlx1
WLKyMcdxc8ppXjk9gL9h6WjFKu+BkueeYQBHQZvu8tLZaH/B7NfsLDe9RK3mAESoVMTRNhst8OLy
WCv6ytW07eb5oRL5Y9rEp7Ey+5RPMocCvFhA6bbuma7QZGN4EfRBJRm9Gn7esrPNzakALrvCWYRc
JbovciqQZN7t5lSAdgfnEchBNSN4uqqR2KsdQviPpW4trisJl4kvV6NFZw6i7HWQ5GCaOReIrogl
/5pH9gcqTwHgRoTlUQg+XlB8rcNfanQOoH3voiiOg+t8QUC9ySJoYGe6Rg1aWjZ8hChvaaeO5dSd
y8x76KJ2wrVVbxaZPaqchAmC9rYGWcng9a8ZbzlwGixVeniArdumvXVKDG4+P90O4xdHG7jrdKMs
NQM4+L+UYzZBzby3lKcS+Sglzqe5dL9oI9+WAkuux4exi23IE8LICmAE5+w3jyX5vGFEEj2uSsZx
9BjIA7jy59TOH8p+2NYFL1EN8M+Sfp2raufr7pjKhOhjaEDZ5RfUZeuqnJ+WfgDzqE6Ni/1o6o4u
g0A+Ouvaye6algnUH+OTcKxtrtxx3SYj/FwCJYbPaK47vktHfO8T5yUaYNNE9JJ46TeTVlA62a5n
sJCegwxU7uSijxYuQldaxxo/mgtzNCzkF3Ae7eEZz0HvTqtB1o+0fKxEow+536/92cOFqbCUAe2G
4zdVYLttQBJLzdNVcKqxA3ZBtrYf4xbhhh75Rc2xG5odH+6e9RHOoPwYFvYC7Z9VSAxW3PiXTqhH
R45n9rdLIOP9QjG276NrLKCW6mqfA4ZmllxLa7qXGvo4m/gFJD+GCJ5ceUoVZYopT2DqrqqM/zbw
4Vtwsc3l3QKR1YULch0krrU377rW3rZRi0ilra8826eu6qqtW6RfjOdiu8kOdq3Q3HtPBs0dSiD9
1Psgg0lrbcewPgepgdcUhK9NzX04pNU9+qVjQbt32om91bUPKPuu2Bl+Wbn61uV+zeNj4D6r7pLb
xdW3wmBf9dVdLIrn2ut+uQp/U1CdR9e/QxrF0JSah964J6zAkruz2URe9mTF/dF0DiKPYD4zMWxa
IX8OlktApVWDMDN/VAhjVs2iXq0iPFVmfEchmK5UEqK2Mdm1tM16siAxABxfMttxbhTwO5DbLjX2
sV/EXWWmLbA+r90gRr/MFuA2ybeGDiU/yAkcslEa4x3yAWMVMpUWs5wzWr8mdDjS0eWmWIKfY2dd
qjL/Pk7eq6vSVxfnxcrqFEYcVCnZUFCA08p6V494bPO0eSi65B7lgz5UvvPLK8zP1rJf3MnZZRiU
KxwR1mw+VJk9LE64W0D+uJKg3qRoFgh2V0VARqePq86a0bj5cUPeERZowe7vFLtk7p7qkmW8acxb
MqsrIhYb7Ct9S4v4laGX3iEOxmBM8XaC+acjWp5Gn7LW2Q/aRcl6W0UHeZK3Udhx38ZFbcAvXmqQ
EJfJty0wSVrum4n95TzdjLWtjYI0mZ+6YcBE5b1wPiWrFB/zbUb27OUQFAgFbBckv7QRVnGYWLG4
eFjYgV030UgclDHERCkDJJ6uEwReNuRC5fQY/9HHdtMHJW/TpTDAv3W5G7EurnKV74PRvktjzm/i
we6n1D0v1c2HkLIHtAKJsbDRSI5PltbbGK2N3zJPLuGCUN807NzNQ31bcgytEdwdZj1GNpxJND8v
sXpJc2etAHu2rUSD6YI1SIPSqJ8rHgpnH1hBtclxKa06ow/ayul7L+/tqd2jN88/naT5hLCj8Met
HjFXs/4kqEnMQShxyL1YHifb/45QnRzQFJpratsdSpAn6dY/BoME0Qa4ICVq5fMQqcXd5UkQbXqL
NEoZ5JzGDc9kw6uOwmH4Jz+zHsflWzBDelYlr97RKp77pnpOZwtd9vC69OPWghKcEuRZAeEqHVKP
JbG2DnoNls7iPYohO8SYP0T5BMNp+i9+6H2bAucwBuaAtfTRycW6mb1tLmY+SvSEyYEgq/GujFjw
7WY+BpN8RbDwveaeRJmD3H5p313PO/dTc6htzoUywv7tx3eN8nGxYZ6Xff9WlOIykie3DguPNpXC
+i4B0BTzD488+t7CTZ9ml1dNWDVXnS70GE5vpp3O1F5tTCFwg3nfFm/c1hmlSDa1UaSvuzuVgLKF
JSfcEFy7GvjGiiB7WjldlhIYJukfG4SKiUIW0nIacYZc9QQicpNY0fNCcopSTIZV+2uYs2lViPgt
S7Jvvilwv077Gv5ypXoQJjLKLowRmH7b6NxZEaqxaHrvrCFczcIio6HITriOh5Wsuy3a9lcxe/cu
USsBIgnV1vvYjo90pNAlHKUBZAZTL8m9AgokgNBcF8l4HtLw2bTiW21XP6Tvw8X6teFmvpnDfHIK
yP96NIv+FZf62Qut8sFyZvzL1k36AP08Jy6SduVtrQJCTkoj2XN7YtKXvuDlXNnsRw3K/Oasm/7F
aNwznGmrYuhBMCkuswKy22qxVi3SLmqyTm3LS9TvAV+VIbZgKcGKPO8+F/iSBvcbxXD7zPigTqiY
xwbxReVDvEV1B8ozYvVGhYZbSFFC5VH0d1MDMUwwfzn6RQX2aRAA0mH/0/HsZwhL5IH5sHfUDbNn
SMG4iLww54j3Zffghd21zZPPJm9fiWughAwNwAZbEfULSYarykNnupTNM/c8nneg1dbuYHUW76PX
PhX3gARLDoEUFw1javtiZ0gjSwthS5p6F5y4KQTxTdsjzQ899RSgDfn3asD7HCrcCX7bf0w1RVBJ
PX/nDRSs8tH21jlGl1AXCFXnfjOkcgZwiz4qVLCrwHXP+JRfp7aDTOV7DgxQ/sino2LtvRDoYFuJ
8S2OPpSmtByTuCNdvCo5mXmUsHEwnnIdXTzKYiIRbPN0fgCuijAB6V9Z3LyVWfyplfrE66A3yTg/
jSMBqp5HHJZG/NuN3dlLSWee8DX5aJ0b3OQik29BLM4Ko15dvXWV+Ura7gNmEbXxW4cjXCbsiNgS
28yGoJjh6aZrGfkXzIGYHepiZ+GZzGoXzKVQ5youPwtWsioLW4LFUUDC+T22pJrz7Y+boRhn5G31
PvWwvStOTrI28osKh/diVqzZTXUOKKitQutStMFOFt4lGgAJXQerjObZdkfFAx4M3RGR/7VgxoKS
OBA0jmutOkiLmNtUc/5QBDhHJFjnDYbCeWxOqLrZX+RP1qK7wbIwzwEjzBl9L+FBZeiViug8NdRk
1QNyWrOzcx9IyNUwFwm0sXXOb8Ne4ecfCU9cZEdUocz9peX11A2QHaDKDCml/tVUiHRLRCKp7y3r
qsbeX+dvvsyttaiRpd+MxEPS4NfMW2ZOcpKxilfbZU4eU1a2oRBnKUNEkFHAITPNa1+me6VQvZRu
9NS300ZrNs3qFnbA5X+WeRWs2iHczfCx6J6yajUnBXSXOEFljZsqS5+nqq7XOgnfZk0DrKuPeT5v
+mZ4S6Z0V2LTO5RlFl59p97gj9wDK67LhTkv8Fyxr22abpulvwS9dQ5luotagaVgDFZ+ilhTI/Fc
JYrX7miDtxveG2K8nwfrFI7zR5zxRy0SLVRkP5sqv2iTPchOfl942/MDBINC8C3vuxOBnK+zdq6+
R2SGy8wTspbrUu3yGHH7CAXvk9HptvXTwMK0zPIZ4gBRePwCx/OYWzXodHY3xh0qy+oxz9pzFcAu
2fV9EJUPY1E96xu91dTNjkH1qlsTr1xEQNhsz34IKTjdXsmKmqQIp8tg5rtcgbX0Nm5QL9o5ZfuQ
pCMzV3qIcoRyjus8YD5+sUsbTxQHPXrvfeSBchFfUGPII2LXNme/iy62T2Ac9tekqonkKOF2k5jR
Yw4RiBqVqZVg2hER374u+l9xVV1Gv9/rJtFb10GMFw1htWpg/Nb90h8T3vHbrPX7nZNxgrT5lurJ
EWpVzJoAa6uEUeXac3ZxzGLZIn0lzCNzhCXETQ6HaCJecYsk7KWwb5hEipnCitn+9S8iVq8jBQ9r
P9Q7QuOfh7gp12EiN/YNyh0snP4tSibGcqSg1rul3Z99TqyYJB1gPU/Vg5uVxRP0M+Bk7e/HFNFj
2IPtsMH5q0wAxec+N6yqHezdJGTq/BS21UMP92OH4nB7idNtgyAMWKim2jdtthKcJpcoVnw/ui3S
ZBGMSxswbvafYuFliIYKXhAJqp3wtKX+Y+zbX8qEfS0w8h0dz8kV486v7dcorE4sHWwfHU0s4qZV
H7V9dkbQvMKekq2wmp8lupxGFTl3A1krQFlAiePOhFOz9WdesJ4GKLbKxxkuNqz8FupuIWy9w/6X
ZPX75Pb2vhrzr7FOvtVYvza9yE6lTi/2HDxjTXrwfYTIJUL9TOe/gkCsJIaGtV8k9y2jzTovsseK
09hf8keZEIvR9Cc3L1/ahRG/6oCVF5xm9RRsg5uX0pkvnY1TxVX9R44C3htJyEkEimPPSpjz7IEb
j/EwE/OHW4d6E7JEk66TsEbREbOWNzRPZxNpzMUj7+mvjaXe0wU5etJvrQon2tD9nMC7HMmgkg9o
R/kx4LHOxdE1AIkN2K00mmFFwEmfUhhFYSWG/i0Tx7PfG8SR6dZzABi9qCet1TOfpUbp3QAL6NK7
m1j+Jqe/M4LewdbHu5AQF1AT4rfuY82X3iH8RfrGX5p80U2reaks4hjG1BN3Ag6lNun9MKEZM7V7
bw+391qF6aiPkjcOxccY6YuALVuHFobKmqhEW6VQUPE4kVALU0Q7MGJY9Ppbn3CqDSM7cRW+zVw5
vSKzfwpH/2rP1WmYySmFqkPWu7xZcvmCOfyoS2xkdYExHnm6F6Hmm6sXsve8bdst4D/2t8LF7Dzk
J9MrWl2Ly1TSCbYEP6gce219gaCI7I0Jj1uGd0tCNxahwi7DZMB4gCpYea9tkt9XTr1blPmIvemF
UtPv2q8+c14HaTT8YOHdRxO4BHlJwUEiXrVVgA20eBmz5dT35bZRpNR16YFMDW49PJ9JegCxubko
ocDRBQQGZGnK47u8d78mJUgQrvxkVQbpuB/nHpFXM6+GONiYbPxCaDctqHT6br3Mu423KGQZXbcO
IrGlwIrR4kZcpYXOUX7J90VP8HpR8j53xYXlgAaL+EDw2KPii2tU9GmzLaxcme8Z21DgLsOhz8tn
u1XPIhVwNz4XLazomGs7vXJG0kNElX+Ac59QRd/3PjcIDO4po3PQzPoUQVyvhKuuPWWwfRKtmfQO
IfaicUrZvYb+4FGavJK6uT0HXybXeUfVtc98nJSO0Gsn0CSa1B8oik6qx+u4TE+jLcJnQkYemll/
K3V918+fNXkpuPt/5V3yBj/4dst4GZbpfVb9D9FSvOdBL9hMcoj0SnToISFQnBqrbqKe162a5wnp
ftfpjWaxlUF1KBrHXhFYeiaJ4D5HcLLA6fuY23GwoXvszXmkfARaz8WBrl6E7xIEGVLd2WJr9faC
TC22o+pDSo+XW/5VZn25++/4POcPOXe/F6ILbOhl4FJ+o9/hvJpf/VHt0SyZH2AFy5qwmE299v6S
uviH1ED7t+zhqoAATA2BcaV6Kbv9WAKjQw3+9yf50we5/dJ/BPY1oRNJx+aDLFT58hycO7Db//7R
f8pV/L3jPPOBLWNt3QJizTZdEzy3ijfDidyYzU1U9pcczeAPMZG/l5pPLmJps1C7MSzddYw1veWi
JPPMmtJtrxiRiVHC7jczaQJJRTRAJ4Q2Yd7YN2FzGqL6a94EpybgkS4qG7NsWVD226OXI38OCczy
NWtmwiOqh8APvncDOH3Set/pkzkWC9tFc8vZJQBT2A2OV+xgmYW9WzefRdSeY2gBabKL3RQ/LNNv
dDya3SKRR/se4VN6ixDntcV3abv5HbzcViCMG433GihMjRV95rvY+evV/tOtdPsK/3G1ncGnpsyz
yB4cHoPxh9PsBez/Xy73n+ITfws0BR/HAQaZc8DLmRzqXXFHfJq3hquiZNP6y031h3hj+7doU9H5
YYOLtjnM/WdqLgZ3rYvuDSJtNUlr85eP8u/9U+HvLbepQ412tkQFNUrV1dssB6jYldk561uaNaKF
v3xl7r9fj/D3ltvIn2pbD/weN5n3hWq2dSTVasAzY25T0NRgQ1/y7FF783uTM7fUeXRW0t2bAQpK
sPtPAoLejOeKZrAbpYB1FzuXTxprwHDHmBA0L1Ydv04Yqf7y7fzpj75dmn/cRC2uOCJa6JhyqXDw
uH9okmStTP/ypfz7iRRGvx13YyJkYvt8J7J9tON260O0/fdl/dMffvv3f/zhZSoSvmtu0DaMTj1f
kEagjg38L9+L8+8PQPh7Zy5laP/3l9/OO0bX3SRX825Z3+ogMA/894fw/vRbfktZRnDHXOCFJRJV
eSQado3xZUM1DIA8yksDLyOrNXwEsM6O5OqVT44bGBvW4fOAgL9Pz6j6N9RarRwEZ5l79ufqcVIu
tomSTS3YZkP7nFuStKvlVC7lw4T7bxyOilHyvz/Cvz/D4e99vKZNLK2KhbRuRcTQ2JEQNInHZI5f
UXOfQxz6f7ki/xtF/v+zVsPotyOJGSMIA0CzQz2E3iFMzVeIma3P+hpbaPtKrDarrJg/isl9wtlw
vRlGpiJY50NyScphnwbOPkeGxppELkHrZRsRZTgekPlTHw7TzWBHq95Bw++zw28srFxojyTW8Wj7
31/W7bb/t4/w24EHfVKWbjvTHDeVkpSuEW7d+5m5y/HWY/jfv8P7wy/5vQFYT4z5SW2VBxfgpuvc
Ve7q56Kq7xOgcLfrDtQPQRhfGpI+YjQQJnyd5mhfiGjVxJDfSUdmZR+iIb4TIVbiaTkJNHV5uuwS
DauYuURQVGeJTCe4Kc3cZC9mH6FJdUrL6TBZYCCzvTet2pOAvCki/y93wB8e+d97h8GrQOCyuj7E
c3rFj7Kzxuoei+JfLs4f7uTwt6NQj74ywgwgZeHCzcLqJ651/ZCpmJ3i478vzp8+wm/noWfDHuFp
Y/wrdgScvS7Uk+ej9Zdn8U+HVnj7tf84FPMOHXTntbxQSYcfXupdtR//h7MzWY5cubbsr8juHCr0
TdmTBhGIloxgsCdzAmMmmej7Hl9fCyxVPSZERDyTBteUHUAADof7OXuvvQ5P2R4Z/oV5d250jTP9
l1OkVWmpeQnHm5lrnUQVSZXmj9AyPxxJeD9/k+YexGRSLA2gMj4Gui2iykPndss0QH6D5rXHMBpc
olDPPQr5zwupMP42hTsCyR1xb1GdULMIkpl0d/4ixvvxzas+TRhuxNwBJEcGBQn0dhLy4dAvPAFp
vA/fHXoyiwSOpIJa0MZscraHCMBTiIOKusH4KdpVZBjvZt3n2ywvoCN3GfUNuckPTZkhDwt07DEW
7tzzV/l9PJs5DSPu2jTUoZ+m28xVWK94yQHGy6FRMfapFp2ogaaHVlwI5p0ZetMkYqmTILwYInmY
oGMWSddd6an4ZMjRgx7Jm/MXNJNbaxqTWcCqRKblqhpfoXalrPnQ7Nq1sFEJ/L1whnGAffP4jMkc
INSaUDkkEG2Vm1zciU/h3lrlkt389t/V6/jeerhwnplhYkwmA3R2oWrV5MSgo+l+4bVdB7a5K8gR
WAq30krc5he+ON+HoZjG+Ap8mRJMPqWmZnFBwc7dwoDbjDcMqv+lRzJ3wybzQa0FaJxLZjX9trpW
V8NW3ck3wi0k7zXEvUuPZXx7vnssk/lAUFNFTyVWwomFg1VGw586MBE1YMW9TMfPJH6w0JUTRa9X
arbr809pbkxPFjVJPjieAMaJhKvmYCXGxoEPYTniUvKFS/dv7som84U1wOXqKyXZxnVfrWOfgHB6
HF2XvQpGvh2gKat6fupNYOoptcPF+SsbX5hv7qc+jpYvo6LWA8vJezndGi2SaiUYASiehiissE2z
PWJtXJ0/0Uz9xvy3IOgqMTJL5UzYdY/pG9z9LZ3oX8Pe2Ih2sEoOF0Ms5q5p/P0v1+QPxDtlISh6
V6FdEQWkPnd4410oiWWHqkv0TlnBh8oafxe3wc8eBJYXVDcwwG4bpcN/5Vj1xlWttV7SYz1/A2Ym
YX0yoRQucC86ESSE4B6XW3MdNOBCahmPuxAr2zaL0HaU1+dPNvPZ1CezSioNTo6PJ90iribxnZIf
9V0tvrQjkmZeCGXyGtKQ0JHvjn3VTQ/+D2WLHdnmibBKaWOiM1gXb/q6WF5e0MxUtiCI/PlQZfTV
OPn5hgEFgDbjb9ImcRa6520DYTigKLdLWKdSph2GusPZRaSElf08fzdVbWaW1ieTZ+EoYhUlCZIS
3N2F56xlkLKFKt+WLQpOrVRQcFIDFrtlRJTCLR5ubCGV3mygMoq7QTObhaOLrp0F4wZe8MzrQaNy
VhsDPdjmR6zUFrW04uS1FZ6TdCkP2kmojBuWtfSP1aRYSrr7YcrKU13A2te0F9/S7gYjv8v14KfQ
tTjFatAytes+1oRerWRzeBS75LdZyO2aXIB1Tf0eMYi6szxQnni3HkMB3wLv/xvUsV2VCTQxCWU3
KjBHaovU1bp3yRkHYa0SWKDd5UGT2lpk2bLpmzY95xtLkuSF0GCd5EKO0Ap3jpw/q+jQVroVm+sm
jHb0geg+QAPZoLJGztCo2MXN7tlMHfALiqkuyF9I7boiBbPMu3IJ9emlAVfluN7eKsFYB969INMN
cDEH6+1rN1QHX+ighA3vSZs/ejmifRmHG+D5N6+PHrsYU4kQpeKmzP1d5xKlihwaekZNiREDlRbA
cwliqbbNWAiXSZ3eCkr60JdkZhH8VxvSNjb58Fbult7qTSO0BEIQswSDI4FYI+9jE9yt3LK3V7sH
IwbuQxP0tWslCW5GW8AQNe9qB88hYNvxjqOMynzKkHF61frEm4kFEjpDoRMPWC3BQVEOe74rOG4H
AwwipL1KTZEgmYjVex96XHXyrPagR8Ntp1enQNOfYbdB15IwpWIVcFBMtFpxF1T1T01XbtWk+i3k
DnmHUv2D94aWuyOdSsFZyb0sb/h+luss99dArVB2ic0B0suhkgphURJrOMbZL8ViFETW7mOlUvcv
jORNK/w1iq9Tnei3KuxxFpSK7bmAYBMSDwJYupkEoyGoUVfnFe59ASYNfRJB7m4IIsXKTzo0lNht
kuKdZg93V/sES5Bxi7JZurMcQ1tCGdxkQYLpNP2V0YuC7gz+NiZB2suzwCZMT6HwFVxpWv6u+eYb
aGlK3EX5oaWZBFA3q22W8QiHYjYgJu40boCwTA10bUXg7lkv7pUAQWQGlDn38xepQVLamb9RxR+F
PCRorPXuCik5Gq1kLAy6MaBRT1AP7yLe/6WIU4W+XLpvTH3TgiynHYvGfPSCC7RFbE+tokUvY0q2
RkMDrmmMnleKSCZWRDWwDXTbQmRtF27ygjsjXiq1/5KUXmgPpZHAaivstkj2hkC0qW9eW6a/qaUO
8rGOEiNsl4U0HFKnvPcbdSxAIr0Yqk0AZSWxBqqOavUelcl97uJo8D3tYehYNViAXwc1fAB4BTdn
iJ6FIn3VnO6prkOa8QU6587DE5ibdwlDMnNla9nFLNV9QuxrgiOLYjt4wysBXeOIJMpeTk5eaHx0
KLMWuWRsFIkm3DijSG607GrwDZEwfED/HbaDaF0FmfuOkuDYg51ZJm13DFsBs6k1AjoGVA3tvT5U
V74GvxBQgb8sCvlObdA3tGa2BaWOmrXggxzVIFAyqShXgjlcd55iM+VdqW69S7Pkse/LdSt/gthx
YXjZTeMkr01G7Ubx3hUVgbGkBL+Tiv/jaO3eMtBCyAAd3NSW9fakl9VrhV9faVGHdnJ1rEVc0MQX
OEFEXT0sERhVaO0N2v8O/BObot6Tmw+HoLJWFp5BQJtIhJG7rDLQLIu+Tt7pLv6uLOjS0OxEW7YK
EEWjdrwORn9CMTwhI5AWuGxBFob9s1U7YEFyQB+yp1TEl4+2FMcdHWNPcokPG3kdfUlgSoRXNFeF
3AOm71BT1tHGD8a0YoO7VArJdTbg4tZ6gKPW1kCD34hQ9c3GVhWVLox6rZXhyWjjD00u3/jSdIxd
9drR9esYb4GV+nuxlD4wlO7ErKeFgum4gP5vCs2DS3QNkyARgnX/5ulUPfkArntrOOQwfVeweKAa
ZuEmljBhSQWEQqaan1omAOhzEElAbnJDuEBMHAioNsGAy17MfklycY8Ua1u7yt4PvRYIbM3HAitN
oq4pvSJvizOS2uioS6gRMW0kdsnILyDXNNTIGphbdpckr6IiXmUjEwtzsrtsteQl7EOPt704VBi6
l+fXAubcUmCyz2lLkkEQKYfbIC5eiX6NlmXC1y3WrzuNHUip4hwmcwykId36MK1uQbLy3CVIwaJS
rUaCugGeONCN11BByyK4+ZXWu/cCVXFZLO4TKX/LcMiCbyFGIVcZT2l47JG6uYW5V9GFLswGW6+L
ZqnLXkzYdf2g75MiRxqieQcp8a/juLgTSS8AGsDbqWorkcQqvwjw9qv8mGT4Fcl1ROAQmbjmFlzI
OtMMHCVGtK8VkR1UKV5bvXQCDfhc+uI1nNHtAD4n0qFOOEp2MKJ0X2CVjpwOJloF4g4opaU8FWm9
zxJtrZg4E6oiXYdyOkL32ivknMaq19pDJ0sPiSCfGnM0ySlvvZr/0LL0VgQHlenvVSxfqHp8vwY2
9MmDUhv49h68n20zwExMPFvQTXx1zoX1/EzsOMqgP1ekQ5NrCUILIhKJTteXWN2vSMtz9yDb8k27
8VfxElpvtBDteF2ywToNwYW91ExDwtAni2E19VwY7uyCdfE27mSQdMYV8I5VKYdHFKG3lmJgypEX
SMJSEgbC9j4IHpzyxW1veqFaijjXMPFtlSHfhAVTwBDgdzMXdeNsPfnWc38XLDtTIbMbQKsyFHGA
hxxQu7CdnlvMT29dbMZVjPco2VYvYCbXydpbAzeE5raJ1/3P9EIlalycf7e3ndwl8KtSIY8lnIIE
liS7D+sL9//7kWXqk626jymtDhSqT5n6FMS3HsBu1bi0I5/5qbXJjlwzEG6IBvdGKl+y6k0JLtyN
mfqPNu5Lv+yKjT6tAqFB04CV9rHX0k1Rym+eW7+4QpHYTWqynNPeGsKyz0+Uc3tEbbIN70rJEaye
ArG8YX2SD0t3K22F5a/BWzZvw29nUSzIKV5emphn3kcciX9eIA6aguwzHrcH145ZalQZFvFP1tto
5r3+xivCBuNmawthtI6t+FaOEAmIiK06oxCB2gX3hivdtk69L4b+CiQycreweY6iqLowZ8wVhbVx
RH15CAIGuyQTKZKBW6z8xXhHYBIvs2hh3TJP2Jc3zHPDaPz9L2eqYgdcLGtXyMTKM/KIB6SMFz6B
c4eeTKwWDGVkFExpKov2pq5huP9HkdBYZP/8odsSt/XgII1Rna5krU+hRorWqi5SSlCrp67CnXJh
dI6H/GZy0CaTg1woIuBBmBixt9T3KFpv+3YBNRU10ROavaNyKet0ZrLQJpNFJ4lJ1DfcLU8I7aho
bs1MvZPE6sJcOlOJUSfTRRMD8UemnKKfZRHciukCNNs9kpmVkLDSPn+3Zipq6mTuILglSTHHplsy
F9aV+F6lT+Dy7SjYW+3D+VPMXcdktoC5lZuUEtKtn/oH2dV+kCHMNRUHxUChfP4c0tx1TKYIvYNM
ogqIcYIaU2Op/Mi7+sa1wt9ZLF41rovtIfjp+gFUXyomqXcEGfRQRvGjnotPVSGeKsJX6EMHF8b7
zNhQJ9OB7PptUGLwJ2vgKdR+FqACnEst/5m3VJ1MAAnh6mAionA7FHvVeteJxTx/F+du4uT1L5S6
AdIcsgAuAltPhcfaaYNNU1ZPxD3+Ejslv/C45obE+Op+mcLYmLqozkvimsFMRoASc7KtevkR8suF
S5m7R5NJIEkNhMMB3ichWmccVUNhcP4mzX391Olrr9VpLA4culkbL7DvELEuVd+W7rpla8uLYunc
Gfqq/Rlf+LzPXIoymQdy36vjFBDFVhdWLiZATZEuPIaZ561MXn44WIEvpHK0tapN790TFXpVA95K
zGzpB+aF+zX3409ef8E0CinuynhL9f4Dqywb3b64Of8sZsbRpwTjyzjyw8KSAw1igexKJ1JKVpbS
3wWRhe3AtM+fYq4hqUzeZGtQDEvzszE4Oz2Cj9+4u3yX7P8HwrW5xzDeuS9XAXOf4CmripB2Yl9f
x49cD1SuN8WO93A7VsZqWEoUPhfdIzs49J6o5oZTcpAX2QEPxYXnNPdTKH/+FJi0kzhLWZ2KQnfX
xpqJeRURcgJUg2ziUtNfzt/QmdWqMnl9ZHIEMjGwOE+Dk9SqjppGnItfKjsQglvJzDv2JcOdZgTN
+vwZZ65MnrxAbSxVTpfxASLfJ1Sfa6TMUrJpYKwY8YWuzMwg/9RMfXmEjahhJZW4KLiG14qsbHxt
uPBc5rZU8uQFUoc6RKKs4yLf0N5d5h+UTbuluFaWoNd+5s6F88y8S/L4+18uAUC0WeiiFmwl4Fhj
+dy7aZPbOA4vHH9u3vzUbX45gSl6CSnsDtuUX9ZLfQRAzdh2wbrZ2WKUgop2aKOuv3Q90sxAkyev
lUkZbch97pu8IbvQdvdBtajX9ANtmfQDbiBJpjbGehqhzbrfapdaaDOffnnyIslhphAfxHkrmg2h
o64wSxitdjg/mOdG2uTTGahKHIDAjbaDnmKmomRkPJw/8txrMvlksnyiQISWcKvqwTIuxKVS/KQQ
FOg/tX5z/hRzt2by7kepJ+JZ5BSCSkim+q6BLoKPcv7gn5LHbxb+nwPhywCLYksj+4c+u0BUiyrL
d8kYnpOm8gF/sF3W6sHMggfCZMnvEPNlqmAbr1tpFUTmyvf8kTmyHSk0pfIiKOWVRR4SjqWDA2sm
klRsvbVy5QRYbUijFF1IjF25GRRaEqYfPgOS33gOqDmJTf6C9A38U/3aUJXbwQUv41U9hfweRGTg
rbzOdPActRu1IZvILFPqq5pzEzbJWnfj17wzDgPg4pCCMtlCxzpo30sJf7ijqi+Q5D/iNP2da/0u
rKjAxhSoPMBBRQbLy+zvWqKApJHqChA3B7oim4u+JKzcb2Uq7iHVeI/u92hW9YFSyCLVgTj+AKN6
qkv9apBEbI/NEUXhXenEm2S0s9Sa+VBF3QeO2CvPCrGfEyUNdJvkAv04+ma9UlBtC3pjJhGOkY4B
8+ef6fcDxphKDiWTiLiwph5DV4hYhYyuiASYvvuPpm1jKjkUBPiLnaFSwiNmRfevivru/M/9/VuK
q/bPyTSsdbqLxGNuHDi3iu+hYlSP5w898z0wpiJDqLmemAY5q7ZtvRoFP8ISB+VewSdzucgwI+ow
zMnsKciN6PTiZw00eMCWuJLbB9Mu7VG233QLMqjEcnlRYqR8P/lAnv/zhsldk8Ra3KYkjEI+bjXe
lNzwidSi0keIZXGF9/alpEnq4HiC/QnHIMVaGTktLskq+kXeFeDZwto1UAEHgInAGkogkeBVNQ1w
iNtDK3Bi8IDhK3KNFd0gCWwsxjaUBz8rU0Bb6z5JBm2prMhFOFntpqxAGtdS4C2rqMjtqBV+a635
BiWNqUAUd3Iis1N2+6PSQuIqYrz6g1akaFfRqseF9yB0yp2rmc/4EO6BOBzUkMC2vLyWS/fVTbN7
0wquFC0ie1bSTtjLqOrzBV7EAXF/vfkMl3TPCwUuEhKmPRyVAZ9Co/Y/A6VEyT9sEDmuMDGDU63V
dZQhiTHqje4BxZTS4GrQUkIdmxPwAVJHLGef6dKmyWjNKh4N209PNQHuUbPEo8OdNB6tBGpD5H8Q
uPArpbVhEhckGQqhdR0X0Hlw8grhDsYP2RpES2T+daqj0xbiFYQGOxLjPYDujxbcZy0pH2rrn8S+
vxrpw44vb2oVg5lYxr9AnN2blXQIuuwmhWwl1uFOJesXX2j+UlXYBiv9KZCyK72ujkIoSJgz0Ej7
Dg1eTbQlw73SPWcvebBo9DG1JhrWDWmRxGhUTPeXhIIzc48xGZKWQYCr4mZ0ASyLvgk7u+Qn4Yf2
hdd4ZsQbkw+56ZkG8QCmsaGVS3UC3IJWXqmFAiDgtzdUR+x/P7ICwzS851gZYE6gJo21q1CHxKE7
FBlPnheuzv8031+rKU12giC1CxchGtJufKZNGqwJ3SQQzLqwAp87/HgPvnyZ61AQMKIYIVEkW4+P
J3yZi1X1mXXr53Lzy7HltGoy8K6o6wZnnRQ0FDPxp5Fl+4bRfP7ufP+oTGm8rC+nSD187w2Y7y3c
mg5UtmBXhsAk5eO+TS986T73P9+tXiYTLhUL6mJBSJF7Z94mBNW8JO8uWTnVSv1duJvopC4htT0j
x3kLr0f71JhmF23ZZxBonR3zZjGsYBKyN/Q25y/7+4+Y+Vnq/nLZ7JpwK6gVj8yk82mmrgEFwrp0
8LmjT8Y/bn/HQ0CdbiudRAuK5OqB/uWS7jZN1pz8oxzEDbGiQnw3MNzBfBOoxCcn9PZVspOHxw6a
qCsgT4NwBzPdgEFUGdE6lW7C9FFtHiMU0aqgbeOmAxEEK1ulBQr1wTfX/vDkNcCW8L8OZGm3MdZg
xV+W6a5rs22gQnSLsg0cFTu3LhUSlHHe+O4BT9bX1HPdLnfZ46peuIzq/AC1/UEMtVPop8/mCCMF
dkcJsvstCYNKXn0MGku6zTxjq4NR7hWhX+ajb80KhJVZhQ+tONi0gTepGJvELreBXYmw0ZqoXdPB
XpZmsasiiBFNRvqEFZXXagpC3g8e81h+SWXxYu9j7hWcLOslUddVBYHAtlq3K3kcpjYPyiZGeA2g
eDVuVAX74r5uvF/f3Edxsp2HUqSV5uhaNMwM7IaluAvLgt3kNg9BK6RLnWAZO9EFPM5qJG7kzFmm
+XBp2M6cfDJROkLO2sTk5AOfbUN4FY1ge/5tG4/w3WWNk8+Xtw3PEOgNEWtKjeJEdm8VNBng2i2E
DqwlV5K7O3+eOZ/k1AKd9E7bChYQLfe3eyyuYUNxdBsC3LZbi6vEphC4QpuQPQ1P/jU5x2/+A1ng
S399qZ83szEXJ9Mpkhk/xZ2QbvNA2wfpa0TeWIaEJbaxcC4D0VkrtJ/OX+3Ml2dqm7YaxzdEUgG3
JG/rzlZqSSx/On/omVE/tUp3+Eg710D2mw1XLkCDMZZRCjcRse3nTzAzQ4qTGTIbhrguJcZaoKz0
qgFF2F+4K3M/+nQqghWimhJDQBjCmxwgBPFy1Sn2xa3iiPGFk8xsVMypvZgotsxT/Tj6tHKAI10J
d8aK6t662iRL6fX8Tfr+AcP5/fO1IQEmihV5FJ+noq0RmRFtXNOxzx9cHW/1v7+UxtRTTKhQFwFw
GIFz5aZRi2MmaXZYeHtTbDZp0l4JomerCcFocLfUnGSulBA8UEY49nriwVCwQvF9MSE+Hj3CQ1tH
Wzs1mQIaom0N0FIVOE9KHkgLS87vwMyMYcxQ7I0heCrHz1I71A7aYucX6abAO9tN41FVIB+oqKKD
QQgAOq6bwKW8ETBCChlxqAj24fzlz20CrcmcFINyQ7wIVSTawfXM1qhghGFB932prosNmYxeuKDb
ceF0c49yHK1fZsAMCb9YeN0o6zlZEulad7JyoVHwWfT77kFO5hzDUDVZdCnQJiqgM4S94snL8o0a
D0sgPOu+6JZqRLhFjHCBaFkj91e9+hYAqI/h1V9JcGPckCjPEiU0tr7wFji4Wsa2WDXP52/2zLxs
TB3PpdewV+xYEPFDHRI5OZRSca9p8knBpA+/0RvVW92BuOgYBnj4VNYj4ExeJUO+SlNhVer9iTXC
1mhGgZ5BopxVwjHS4SxFrjNakInqYSp8D1z1uVC84MJj+34yMaxxvfPlsQWDWVnO+Ek0BAsAnb8p
hPbd85GFyDky3/N35/tvhvFvNmejrJtcHtKt2Xfg7UvjdvCyR61FFS6Fz2DEUQ6me7WIHs+fbxzh
342XyQyZiL4OqBk5R1qBS80J0HZDQPZZeeOGzqYkyOH8eebG/GTp5Ehy2XQd3ydTJXYHWk7svhkg
BM8f/dO18c1lTL3IUic4fhvzSjn4LhZa1z7WNQ9GFIhTzQpkrsZbrJOJWrvXqUrMipY8QrY9GkqF
WYmKI1CzjdGbH6GIQroZ2FTJOQrr4DR05UltKStKmPHFcmCvjuUA7SDJ6nctFc8a8pqR/RwqEZaX
9XH+emaGmjn5IpaSZsEhE5kh9DuvOdaSRgGX5ADpwlOfUfEY5uSxU8fUwbr26ZZNxBsJH1thBUdS
+QHK3BavwLteeu5zVzJ57plBxSv2sZ105PpqiNkJAbop/Xht6c6FXav6/RCeekMhETfEXnAtBdA/
wNTXppbfnX8Oc4eerIKRC4umq3BotwqBxYGm7C9NgzMv+tT/yXEDEl1ohiK/M0QgDF1jG+kmMG91
VnDRQ3/pkzDTjzKmPlC1DVlwU06E0kgXKKzKA7y5g16g2mfg4j78iGLhSNFsm8j1vSRKqw6zj59F
oJwqIitUuymHCwN77qrH6eHLHGqwyscdwFUPRUA2lvlUsn2RUNnjdvwQ9Hohul28VOHaXJgZxgN/
MzFMPaNNJZJZHTjMb82blOwy4VlrVucHx8zUaUzfIQyV+lAypZWI5b17LN3Yo+9yYEBd3Vz48Wde
H2Py+lid1vKFHN9T8hy0H/7gbTX3d1Q2m/PXMDPAp+bJwqr1UAuY/ovS+Z2TvLQQUdCeP/bMrZ/a
JV1cmEZV8Z0vlZIcJmVlFi0JQ/KFL+XcHKaPz+XLWEojMJr1QOW+sKW1t4zWVnRwHpSNtCTN7Flz
9/7zhQv5fstqTI2PUd1pQw9Sa6sWqCsbdTl03rZt8cFZxq5N82ih0QuLy8SWe2ffFTfxlW+tKkHb
S6markwwsA6JuGLnqBg5c5hwkULpeqRxCv5GR8maJkFqG1SA00L8MYjCe1MpEKnqwzAmKPaENJMl
5R3IGL0pFXkTqS59RbIpklBY0mrMSIkRr8us70GXakzhurkxOu2Q5+1WaLt105ZwYg3K4xVVVV2N
7c4K78DcXlvkNbdYacbwrHoBIXNXEQ3UtHluo7y61N6aGcZTM2ehkUyISh65MZQrAWphUT/lJmbn
3P3PPgJTe6Pus8r1Ml5GMCsrB7R13w4XPgKkrX4/iUzV0pWagFMpaJ/5dROTRORdRaHkL1AbP0lm
eNUW5Do3rJrK8FH3KdERuNcsAK4mC7FXdr1EQT9RSISrS2tl1sJNgNxsQcw78Uii+AsyFYTUyCOa
3iFdp5ZSkX1TvhIAcgoDwY1DR9fO8NT7nLiHTJJjMpcJh3OV16Gzji2uMrRSpFDLKmjlYN/kHfFP
gu3r3Umz8kdTpEmqieqPApCp3yreKvcNeh0CfV/A4xy6B6TjuC5pdRTcPD4SalDuxFpbCxZyBctU
CeppnxO4pKoG8lHQiGjuE+8U9c5vsRRf3DK/wU9+05VYJS2hf0y6mL9uPra6bHO77iWBlBfLIh+V
eIyKZDIiye8Tx9gW/K2lXEXvhYkZqk9/tBr+O83UdkJX3YaK1y6DrjsqMr4hT2n4RDT7qimArrXU
i/okPgDsLJdZoN12NY6NKqE9VppE2+F3A/3c1Yz0YI2Brlqi+Pspqv7Gz/ob0yFN1BKeMmeoFm2e
NtcdPYeFEAmPDtnEOwmXWyWXe7kSdnpP3WBoENVa8taMAQ4Rkme5pG0Qkm1mHmD0apG1xQZ+wIOc
qzSHe0D4xT3gqN9OXx8DLCxjoFerG2QWGsWw8szkw6kC2a6Uulh6AjTJkIS4QAKXGlsVHEvhSRel
j6iU7bqr7CbknSFC0yITq6Xl12XHQBrECxP13AphKtj3VHcg6IYOULNWPmfSbkfWBLWABYJc2wWZ
v0jXeHnMC1/OmVXAVMiPxiqoh/F8o9JHuaq22gZ1wv5Sl3Xmo6ZNPgxNo/dpjo4YGCQ6BBazI/f6
/KdgZiKbKvSlQmoE5rF0G5d0bvWCHIg0aAYiimKSlEC9nz/NTEnJmKrs1bhITGf8tlV2uyJmdWW+
uhvevA1+ycdLmIG5xzDevy8f0LYx2cAENUvQXXcd7qvtWMbGP3VhWM18/z+d6F8P3yuRXvoc3kcm
4clkFwJOhT37H94i+c+fXiIKoGwE8FNtRRCw4xyqoKpIXTc3XjRs89jak6ByXQYKZeWbUBJeCiO6
/zz3//rV/W/3Iz393/Vj+c//4te/0qwvcF1Uk1/+8yb7SO6r4uOjOrxl/zX+0///V//8h/88+L+K
tMQ0Of1bf/wjjv+v89tv1dsfv1gllV/1t/VH0d99lHVUfZ6An3T8m//TP/zbx+dRHvrs4x9//Urr
pBqP5vpp8te//mj3/o+/WOV/eQzj8f/1h8e3mH+3wR+ZvP3bP/h4K6t//CVo+t9VHZId2X9wS9hc
Kn/9rf34/CNd+jvGOUMVRVk0NMkaB0WSFpX3j7/Mv2sae26LPxNlVZVUfgLyocY/kv4uwRMd/6eY
EgRhWtT/79L/eEj//dD+ltTxKcXUWo7X8lkN/+/dgKaLuoGzn1hqmXA7nS/Yn2MnABicGxZpLoqY
k7iMGnCpaom8t1Ko5U3chOuqyqLrQsfuXYapmi2LvKyu6siPCWvsPXKlYqFfNYOkPhY91O0UTfF1
gs4BZnQzGr9bJ2a/3lXNvWr25T7AF20TnqcSkJgbt4VbJ8fSM/0TJMHokZgOUg57CPjvGeA5W8sq
6+TK2Njrvodo4KuOfN9GbgC4diQlMOd04U1RlyWxjUrj3vlll2PL18InargV3TOWhbmoSEeLYEsb
al14K8RaeEzwk+55PCCxu4aE3xZ209Jjf3iyXLc5WTr9pUI1yGAaEsimZpS12ijnUvEvh1KZLMvB
Fe/x9DvbNg7Lo+wE7kspIl9AV+ZjaYZiweqr895LUwtussLK12poxsdc1hsCSgzvBYw72Xyi4cDP
dxPpUUoJaJN1GRPnQMCZ3InGW6HWLiYTKh55JePbi9PO3Zk6aallq7mnRM2DbamhIku93r2R05Bm
YS5IEI5zRTtJgRRfOwnJyH2gW5s+T7QfcH3GEPQ8oLxpis4VLBzrtbTIXrdSvkSwBOXhStVLa+92
Rrk2A6+5lvA2/xCSxLgKwl6/w99frjhY92SEZvsUJY6+k6k23WWIVoHX5y2esKJOH4dEqncUDKLn
3DBRzzjY2An0IAQJqcVWbyX3FR93TQg5GTYkkgyaPShZdFc145qirK1fEbLuFVWNkrgXnfBQTKfk
GyRRvdW9lsDlcug3ul5Hd0ltiDd+k1rHXkhzmOko26VAJRixLyVjQdxkQIs3t4CM95FAbLgZCCeU
Q/4vIF2W7RYxeSSJEnXOoiY565frkHNS5D0ppGULhjUbCCCKU7KTzRTJXxOjUEuUoTn1Dtwxu3Xh
SpMFbolLS0llNEKheqxikfhMrcOzJhEuf7DinGhe6OU1QRuh5e2cOjROplkrGwaF90AGIhSZQcQJ
3KpN/6OoBpQ+KjY4Y4NnngZCDTrfeqtE1dtBApBDttnO8OwCUiyhJER+afs969dV5UY0ShWszTe1
5+u/VTXzcGs7VWmTM4/JPZFTA42Tl7JQ7CNdhq8NOMSo1Y48QgKNdqnnJM+dVoRg2l1NzVadYYis
t/wofaZ9VNGByIytnEf+zkws72B0hQxdPQ5vPLkVwU80nr/rBX4tOY2FbkUgiSsRB5Nwr0CrbhTJ
62xjENw3TUmVQz8wF8TNUF6juxoRBwM/JEtdq7UbA4ICUeKe9yZKhHUygbs4KWXxINW5eySdB9i4
qNf8t+zjbKe4xCMkcV3dqM0QaGSyGeaz0Y0tGzHp0mM6hOlz58VcWZ5p3D2x44cSZJ95qTd0bxch
8XiWCzPpGMo5h+Vexs+SEBXPYgBGvMh6v116dTgItlKI/Y3hclzCiiKqbgMbo0fPEovskPRGwOtm
5GStaWFM5K5KYs0jZKjA36NvItq6bVEAsD22ggqoS90gtSN26L0tZF07xLKsQqVqwVyQNi9JyooD
+sMPytHjZX0+YlnFILnKmPVScAf1iC8Q+vCmlVpwSLGnSN09hNySZDdLFu5Fww9fLSdUslVmFcWr
q+XSVdsl4onsXe1G7kVpLzmZO4a2+/+HvTPZjhzJkuwPFaKhUIVCsbXZaJxJJ919g+MjZkAxD1/f
1zwjsiOiq7I6d3369CIrF1nhQafBoPpE5Mn1Ka9xVshcmB4QaVrW89O5mV8NfuG50jTgbCzFKu+K
BPFrHovhprEQeJ2k9/Z+FTon14/DE/zZ5d4rB/fF8xv7nsVOtm4n8BFPvhuCJvbD/DZfA16xcd+1
X+eiVnuRjVhsTcqz6Dv5/D3VqkfISH/R5YJ5zTaOndu32YA23HR8Py4FwdwYQUEVbFDYjElmXtdq
J9w12KmgzH50ym+AUHaVelhbyod2RNWG6TY2bYoR3uT+m4Gh8rUIEsP3xKNbjf4LHxC635DDvXh8
M34kusuq7ZzYkuqUbKnWLXcKNRzcaFiHbxYAQn+oJkGVtVuBcNyuBPeG81o2XzoK+7ZDcD21dNM2
UDXWYJTMWCtUnynt4Mhrb0qb24AGInN9jovOPlImBO/M6VJeIqayFHBrYAYXYggCcuSQ8QDXrCCk
RB1tdpvWSKe0szTiGQLeGgObzb10NxI8Bj8SzKH/EAuvfqXQgUWf0pqxuBk7g4OdllMRwMnsQ3ET
rOC/fhqRDyAX5qKlkKIAVCLKLHyuVSIkFbeBLA8w7R2ADMUMrpVAHhnjoZn95dCO4Hsfg3GGvwiE
qB1jeXCkNO/xYKLXkGn7bEPe3/tuGdwP7L7zlQHC5xDlqhyKYiE7F9vRRML/5KsIWI+Jl/Yt8Gls
+tGRgpk2WZS1/l4bj6j0HLhYXbwkhoyWyljC3UqD5svQyIaqF2hUOzm5ALZyw4cVR0n34MeGgqug
mr3va1Q035n6m5TMt1N6W63N8JK0nd7F/bWzNYu9m1RkpOIV4illHV0EKc503bzRkpvDpggn+9EZ
+bRAWtXF1yHprsvITfsoZ7G+iRnFYjDXog9dgz+HiOWe+tHtGhg307g3TVM9xkD+LhKQD4oUiLxz
OJX65Pk23DsIqqBhMvzdNc7s50YkIyUZJr9b/VLc9y4822UBeZkTI/tUjW1zPzteBse6lqdMtOMn
P26jD1VWUGMSQc3bT3kZfbT+0uyEN83fE7ZwPlC1QM599hI4I0G/PNqqBzvSeCybQK97k2NPODc3
iz5HHLjnUZjuAwqp6Ta1r9xPKrDZIVJz8ApRl85Q0abpQ1LN6kON9HPnqMU5TLkaSbZn5s6fw2kb
XLG6KVi0Q0SVSBhU9751byS3tfdYlCXtIDFtKoU36U9WpeS+lig4FlGIYLKKAOB2OdHX7azpMZ5s
izsIqEPrIDnzdgu2edPLK7OjaU+htv2Zut3wpOcOarfIYR2LabCfYt35YGZqpTe0oswfkyQjhyaA
Obxk7kqvCX1oNWyozkT5fmltAlSwvspZNSI66dbB6284Dle6xoO65PPRA2dj7w31y+qLkWXAqmQB
VPkHNUr7Gldu8cMrqu5j0dr5U9dhKm6GNSa76vSz/70cHfE1nxf/afUX/y73nPFmSiOIxPSa76kn
sLdLJ4dnWirCJzBO9r4o6+gpDpJh37rzup/oaT5lCVG4VObJwUPbPJR9KI9lbLJd3vkAqTPQxTQH
xftJZsNBr6PZRTIMgaEkxTauaGGuRoyvPJfuLopE8JDNAZOwP61bnTpi3yZifQlKxz35SzAcBgAO
OxLc1bHMs/7kDqM84VV4W7dZ2ZAMXXdLsDTdmSX9KRkodi7Fu6CGDXw6KvpAhpc88itdQNu6HmDz
kYbcVIHXfW2WcfwgRDEfqNMsdirPzVOxGv3u/KKL8VajuasPjga3crtYFNyp1Q3Y+UI8BVMXik1g
I3tniN5dUs/oWyspb5kLB8URpthjap3sWzragl3XNbnvGIg/Sf6YW8fLw3vKpTTcgFzjMov4zp3c
5MgSk/1UTs1wMwAkufcykzzh5KX9fLxWohXuhT266K1nlHtBHm8OtqrMsUjjFRY0ZECoq+sR4FH4
kwT78tNv4urQdiX4vM7z5AlejfvBlLY6F5MX3ePTMwFF8wLCfKnvOu1/dyq3fmsAqbDBMmas0Unw
YVrNn+Gu6wdpdSc2cxSuXwclvDPl5ixr6ALZp48g3VE5HYffWslFofQE+NrItLeBirghkDYcm11Z
NBOnoDfEd5LHDhkwuoJ7mQB/IPN4j10c6hc9ps5DkxgaOgURpY1UWYw+2dA7fmxH4A0baPIzqGBN
C0jseJfegqJfE+BZ0eij8nJlQxQMk/F15Kiqj0wN7JF0IPBehOWw2iQJXjuyanzkzdxyrU/my7hY
AJTVwncv86bhPHSO+zi5YXvIWhEcElDVZ7egGpK2IUNyg9fsUifjvpe6fXdgrYQbX1H23WYNV2vW
UoOXcS650ACVn2+WHOqv48/4fRG0CydPm/2wrv2TaOrsEZu+3Dde6NznbpwdY7cVp7kR67uoiTKL
ZcovWIPZvRhksq1kWxyTrOjZLwvrHZfucDsiAH8xvDiAZYcARnPAZrzXqGMhm6/3GBz6XudWgLpP
1X3QtLRFlf7iboewqg7cEeTrFDXVMefMPcwRwra39iSOitWGR6/vW85ShdlDBAQ2lw/oWpWpX8At
b+13/KBZHtCwV958vJ7gHi/hPWBxb1dPcOS71OpDzmnIwkEaHazTEHNaM9rGY/2ecp+6KdkkujOF
fy2c7OYbsSTmpp+HYldO3Qidl+DiGi7qY0Yq87DyGZIhhKctqDA/8B99w6iZvygvEudxdJFvmbbO
ThtGtzxGEL66WFzwQD1uKmG1jzWAORrNJQ5zHe51y6TW6ZYqSFFUJHbq+s0vY46H3qvBq8v0MYvL
4OSH7JahSyxfEQm41iamOyX+MJxYdVroXwOdus6Ru6vz6zvYTrAYhzJy72tLRSqTAOVS2ey+1/08
vdg8oMjE6AoV3bQ/dM73nHZysFbX3sDVqu48087DwY9b843SPHebJO38lddDvlcK8o9r2QOHMKlI
aOft3rBbB21trfojNM/ulXF8uqmhdR1lIoD7enM+vqHLlI+WxUVFraQ/PIiB9tDRD+1z0pXpoWDv
Zxdks3qu8iGlKpGZch5rcZKxtvs0inmccrU2V2ngCjVgG0VB5b1IEQTHqsr8bdySMRO6HQ80VYh9
FKaYcnPATGAFk5dxELVZsGq/OEtWvqrEK4MNr+4G5HdMQW00e8ulTX1n37dS0e7Xdac4tPkXBfDq
pTc5M20ruousmYLoNQMmN5Wlc/305AKitsufqMTnDWXza33mlULWFWb5HA9h/1BTdXc/p0lVEzMr
4vOQSpZPfAPPOplXxF4l7TstofW5JAbEnQPE1KzxVvjEqetLB0u33xrcek1A223hgb50uVddsBan
CSrzNDzSG9M9cEXP9jMA01tua9OJxAeWEV+cQ53K9LVJx+Z6S1ScZnSuPU5zmb9Q1h+vV3BZHsDc
Lv1tVSCpDFXR7SxthfSVasHfhU6sah+ppXuQ3FXv05WOLN1ZqgkhlGGXVO0aPjMsUO5Yx130MBoD
qpjB4aerU+iizdjj6oxDdVNDvnyn52P6QSllQX9F01c3Lsh2oBPdRASBwXef1056yVWZPKHhIHu0
TvbYisKcU7FQ1Bwty7NXRPG94OL6muBmwBZ2qr22xfi9z4R77IN4uYwdBKF1Sem2sk715DTu9GMa
B5iMNgnvZTgn77mt7T4YvBacJl+sARTdnht5sWEoSdftuM7UhwUmddhJWOZl2koKyUEBUTbZKQQW
Vovbj2vFD47ClV5+/b0YFzM8wgW4dy775qUiT/QelEvzMlXRlcen5PioK1oIvWrWPw0tQBt/Sqa7
mufpJbRBeP73Zev/Uoz+i4D9L8Xt/xtl62uQ6X/8oQ3/b7L1C7S3CgH7L8L19R/5Q7iWv8H1BTVu
tA6VlFcj7Hfh2je/uYF7la6NEtKlZ/yfwrX+zRUul0a2iZTnKnHNL/9TuDYSsnwYhhAXAg9D+Y+f
7f9At9a/fLg/y9ao4KEH+gRNHaVB/j1xEnteqzNOGlLMVyXTWjscpk7rDsUgzBquk3F0rgFlP+Wr
bZ+WOrBHVUmX481pIEWD4HyonWlAVx5NbDe0dFFi7QE16fJGEylOvDPS+PDgA5JCsyvG3TRDrGok
7Xk5c/tXlYn4reHA/KSiPmTMD+N703v9uY4ivOAwpwGwWBAh6dA/dKYBjtp20H5Lcth3pSD+3qR2
vWO7YNrVxjNPiB74rmw0kxcOugpkpCFmHgyDvQnYaf/sYcowU481okc+mO7YgBp/yBJkJGuUy/wS
DvNzQo/jPk4ZZ0EOgLlEExphyapuJ+dIb9kJKSCnMzlsqmYM3hMzDXvD9/CyzImwO7ekDD0bVcde
4+Iz2cw6oNpr7r9XvGsf6rkxr6kW6jK6NYASYJHhLuPsOFYDZ+QmTtt0i0yQfMiuV5UdGYtx3K5O
GQTbgrqer2YcMXFRORJxGDSXn3PcBdA4Rncpmm1fXfV5FaVQJ/rYX0rUpz4CQuvJZu83K0H1wQ3q
F+qR5qPtyvGbKDKkcQ/RgMm/2k9ZNO5kWctttYqJUhvVHqmKdR/oOVjALVacPYGUu2Kx/bbvcxaB
YP8+DVkCTbqo4veqLboz/yaKcmO5vhWDr76mvBgZxAfL0Z5308XlYnuXlKrZJ4zs/J5j+S4VcMtw
4hTJoCZu3VARBl88YQAoznTKJix3N5VAgpJxeSqmJhYbbwSmhlQY3vnV5D6jjbL9OsYLL/za4QTa
1GZ1bvogZwc0d9jzyej/3YYsBN2vWV4eay9GjZ6XcNsg0O+qol4vCcvwN12ZV5/bJmp+TjOFz4kz
LwCUxPoUZjEx5kl229rL5J07QvZexzylmFcTemgmlT72DTWXgceqGd9/mm0ChvSy4sa26cq52ntp
v/IbyPJzBSXwSYo+f4vMajm/a6c4Or0rPxdRn+8Z6nBneje9GUq2CgvTT7eJLPVLXINazEkHsOkb
OrQ0BGJ5DAeaLhVn760y6/wdaM+6ndnV3pf9Oj8wo1XnPl7XMyGJ4GQzUuobhnpnS6ShP6shKz4W
EnjQMrEcqkMJ9d3t6/jSTQtXSfyZW5L39qFKwuDSOh7TfxuW5Y0TBPGdr5r2PQncIkL5rpbLOmj1
3uiq+c4hVDw7Vdid22JeXzrSEV+zPK8PYWZgLUoK5bf5EFGBWgPS9vpAH0VQ2VvtFuK0hFPBZzwJ
n+BgtLwNsmS9Kyrd5S0V7vISOXP2kNC6m2worRrAjIeu+Cx8uLdtaqjlmuLgLkrSad5bZ6jpEO2K
+KNT1VG9w8DiW3F1HHcMcH61I6SUHEZq4h4QwzOaU0NFJTGbxdSs6CKm89EZdczLQ+WXBZvlmEJ5
vS+ymLlGeMpP9tOAI0LkPKvPHQLFpzh2+4fUG/IHXk6Mk+Bfg0MWJhz6yMe876Rymk2QN3DFTR7r
GzRywQDWMVooTMfbTuTpp37o2Teu/enkRm5sDgmdomYTRE77toyVenWUaNpdF2GEnLg/B/HNEiYL
3CxJNXWL1Oq8IHNb5zDqInxqAhs+UatqPrndgG4bz4vj7B0Zg3uJuWrsJterPwxpWH4eMnqOtsDm
kXA9WsfWnTcKZb/Nvcr4pqxuzHcAVmD7UjLgHaKxfXJxlDZx2ZSfPFUO3GrCxr5QXqL1RmmfzgUW
s5NXON/Ol3rW8dHNu2i7moLneKFR1YYUkFm1J8j+RQ3O8xTlzWbskuh9rISM+fhQ3d1Ke2d+kvZH
7V7Hx4SLejJHXyrW+SiW5odcHxcNADYTXJSKkbZ3R96j3dwlyIRrr+15ydABaMBMHbvRTs/2VFg+
O70THeqs/+I1OtxX3EaZf5w3ys0+iaFoduGaZWw8dDBJeYIOFBdOT06Vt6eZ9/tz6SGhE7N7pjNW
7inNVreirOONb3N9yNBGms1acXfcVo3n3A/KWY48Psm9rQ0vvBIVl/2Qum2O0RrS1ijWZXpkXfuz
Ltpoq0nd7otQpAfPdvbkLAyrbQPd0ZWS7WaljjpupyOA3el+ZV/8hJGE66GScYtONB2i2pKF1YZv
L4Tx21AExYnC1DVnSpDnHskBnvipmOddN5dvq4ruBF0BRyfNbzUPxjx7qEx5ceuv4oNcijuvnu5i
ToJngbC34w8m2Jvl/W0ml1M0dHcFguA5CZOTE0PcWvzbYUhO4xLcLQ5kqobSYoXydEhNf4nz+j6A
VXsReEcbl6N65/GX3zspoIawznd16xznzMSXyUSPidf+LJPpsVbZ2aho2YxiXrYFbcloobdotUdl
cvG57BdnlyPAb1Tp0CQR86vepG7Vem+qLoggM+XM12B/OnK56EX5Pqa9W3H1b/LlWHgNzXcdrDNK
MGfXPaYFhDC+3StV9D6M2SvyViQpLSM+I0qc+nF1Sps0vsU5WAB4/8P6mMeAwerqiJjWjq/VOCya
DZSum27ndeKrF7h+d9/4DrT7UFfmY1pSTGyrzMDO5eQH6k3H2y5z8xxjUk7+caK4Zt9rtl3AFIzZ
4yQ6NCFFZx82K2o11bpNhUK3Zs7DjKXHW5F1jLtKLmozJeH8jJhyxflOq7wPsxnnCJwUVn6BnTQM
Yf3uewHt6TgFxE9Lzb9QM4jGKWZUe7WlaBRJbiUFuY+iBdOrbRC9hRkVKJYYGrvW0kw3ZOsAmfay
pl7Y9t3jXEiMUDusn3RNwdO0UGdmiyqcQXa72ad1bZyX3KUvade0ttJ3fssbalujHb+zxIMli+mN
U8ezjPS2hGXxnIcUXuC7hnP9VcgFp1Y0fncb5Hi0kWsQFOos5HYhU8e8tpODg9H9MgfrLOoU7303
L6AZrGl8iqzOw9cknyC4I4VhMpZXv3Fl5suowamnBmPm6kuCEF8e4l9uJYktYoTkwJvbqFfTt/xq
bM6/PE4MQ+HAne/yh8WAE49++aETr7Vqq2Xpvk+/HFPuZ/V7Nwf1PQn5miW4q7kqf/ms6wB1xbua
rwbS+xlNHOs0kiX/19ZxjGyKZYtS7XxerzbuiOL2RU+xyLcpnifd31EV3jW/jF/L3/lVTSo+YrxR
O9Frfa+uNrFMhuSLd7WOhxaDN3CDoNrGv7xl92ozz1fDub1az2uHSrUNwHOcZV94+0BpewxanOf0
alynwuMfv5rZtD6j3ae/PO7pl99dY7y8r1cTXLUaR3XWdf6AbIBLzumGY54nI50DbRm+ceJ2u5jX
u4WjzGfo9TjuKyr7N68I0Cxwuf1t+suYd/LrE2Gvfn0VXAPSznT18qNMet5+LEiIHZtffn9K3f77
SKT7C/oWoqW4RgPWzllueyv1TleEYWrXa/0tsZAfvADqbQIB93vnmvlBSL+PbhVDDCCaxT47Q+Pc
5MQkdlK11aPlmn2q27XfYxUFR50vU7NLoYBv6kVxhqdXE182/rlVEf0oYg1e1nAlbPn/x+5++ZUW
M2T+/uux+/FL+yUevix/Hbv5R/4Yu9Vvnm+0CkJhAiJg14qQP/Ji3m9asVavQ40JGoYe/9PveTFH
hL9RG6IVUqHSmpmckObvczcf42+EvCQQXkZvcLD0vf4bk/dfE4waiA5/FFkxRVZMSPn36o0l5zY4
6Zgi+rig3R5MvZe63pYgc7j70y/m95n/z9m0/+bf9Pd+PTs56WwALVFjkDxwhkKnEf6zZCvoX/97
lETlsP9LS9D8rq9RO8+4nghdtkL/FpKNyq5xwo4weLUMV5IU0CiHiIJTtfu0zK4faC2vYOko/mJS
bLQda1x22jcLh9cum2m7/LLkRRsfBtfSn1j4ck72+Nh1vys5maId2ENDvMlauvS1HxUPLWqvf5Io
evPFGdelOPgNh8uJFIew9wk87Q62QDAyFFZLNx172mHYE4uvY48c65H2vJF4HMY0K5EnJ+8rcVgi
FeN5RqMX3Ip20dnBzrnW+zGoKrH3gwEEREumQZ1zbUV/alArg9PkjZNm7chpy4PKWn5Y29fd8LJ2
w0xHqx/M+S33f2oxUFT1fF7TdlkPZpmk2jcDt+hzRfn7z2VSqthOtkv7XZx444ApHbodZJHULLgW
U2x3WdE1wXNBRGfde1OYVi+GtvL2sUDOzXea+rz8FpW+HQHLViR1uo3TNlN1k2Rypsdttnbc9fVQ
O1+rsJiKgxzHITqyCmuqY+SblKWBUsvquRv4aR7xMVl/jJfC/a6rutaHYRzHZW9HmdhtUuJQ32ox
ZExRpvSHm8RtI7Gd8VyCQ5UTHto5Ua6mG53agBaS2Dy6fQlLiLvEPqhj5vAGazWmBUk5yTGaw3A5
0kAzCDY6Y0/vTLAMr8TRVL4bTeKA8G6z9NkYjqVNsShsgMSfovpGpL3+HBbx2ByTWA7DnTE5qkDb
Uue0rbTJpg/MtW38waZ5LbZG51G/pe6jX/Yxuf7hzFPqOp+zzkjsryxIbiKfk2tDUG11njS6WP/s
sF7eXNxsESRWJP0ulwAhoYK+jsQCx8XR5Y0KEDQuBYGt6tHHbJ/uWky78RCjSSBaREChNmEKzwRt
W+cQIF0WeLjuteGG8vCmO7Rsf/4MViXy23jkv05DXrK4wz1dl/s5VkkGv2Lt550UdTkzJTkO1/+6
5MrTrYUPmUCa5uQXuSHH2ZgtAh2tRGUgz1lV6GHLGczqJFsUTKxdUBSvq/TW19rJ9UeWn/Gj/GxJ
CcvlaRugwdA+ezRdoya+L0GXbkN8edz3hHhilLrJuvdrcvfYJWhZG9AmGm/NILUfqj5sfmKISUEd
y5JTrGdXSh1L+vTyrXGLNblhmgjcV9qzQ+dCpDPmRJ31ktzL3LriJVO2jLYuuxjLfmrzQfPHrxOU
qM7HTAmKIc1gCMUOWty4Yj+5y0g5qd8CIKRZfI22U51Od3CWKfVzW2yXg+4RpXZh65BMSZvZtS9T
248Umwm3Ts4DCQS+/cLUztaZ2wDnF8aTv/EDP1lYkda9wHtX2fzo9LFj9/HUl/bYZV5T7apaTWG/
bWfEkuAtC1hOWh8Lt8sWcDGlJ5X5WXWLNCxu+fTqPAaJtyzDnUs2CylLJlyxz0MiPX9qCFKwnbdD
dKQZPQ6bodubYAohRrr5Cti39SP12FNnQEG+temDa/mUqTar4+e+ivCYvVlNhzoQFNfkpSK24MrW
lZuG3zMFnoGof1S2C1Naj9Ksp/4nUx7a1eTci3U1zW6e8NJuW28OzXb4FREdz/4iVH0O2mH60UOc
K89RVXliGyZz+K0fnIEcsqstoZpATkQp6Vt8ZVqei8OCwVdtiKws6rD2Kd1xrJp9rFg7uRetPzw7
Lp32ZOL6HBRK7SbbPEIY35o85au3KrXGj+lMkQSaTkGMsoYyI3dxXeK3pG7RDntIqk16Ueu8wDXq
YyN3alRUP1H/HpM7gYNt900WVM6m4g9rbngc8+9eWTc/wWRWV3M/IBoQ+KaSj6KmqWJ5cGNWiy5G
twsXfzHwltbV6GuIej1BCzNNNt0NTWWDG7CbLiXCbgcfSmZZbzYSy5FBLUEkJJkVxmOxXftxPVXk
+N6zMGupqLGlXe7KdM1CCpmc8pXPojgXyMX6fjREk17Gcl7c/UqjcLLx4dH1G1wC6NUQxFP88d5b
Ldw0SiugHZWscUdFmZh9mWH+7kReRJro4cCsD6Kh+hK3CSMpRurRT2XyNQrt+LlLKP7YREM5003V
MrsRLfMSdEuOu/YtdEhG5W0bddshiQWBEArOmm1mItvugqosiJu6WOAbF29jOgRrGq5Xm3MND4vK
nPYwLqn/iKmRITKPA+T3Polwb03b9SEHj15OeVB5epP5mb9+Ec1AIi+ZPP70EifkPbAM5OTERaCO
ajBBfaDaw/Z7RoRJE2Zw63t2ZHJvZ6eky3d5FPB8lKOPONe2PEWQAY0iBFEHtB2wM0VKbLWxX+5S
ZRfvbPx0BTeflBMIqGJG3OLOos01fDfSKULkPN0svV8uCK/uuhAhGNYZmxlZfVOIzGFa4G14h/Iy
XZj/W/hNZVTaXWlCpnN36CTlSetYtKd0jLLo+hde01tCt0VD9Hda3UsRBinJKD8Z0hMhttASsqyn
NXjyxCLCs23LqUVAWEuyYX4ZhtXnqnatc+dwbrAclHRO9lHKpPJ3/ogOcPcfi6P8JWKa20+Nl/HU
pBndSru+ExL0FZdg0hKD08Kry9gJ3GQu39Ydl44xv/mPKJ/4LG2Z7ZPUtROFqTZ8mP1cZO9g/Zb4
+B85uSQc6DbZZ6GoBct2LZ0pS7JE9Ljx80PnajLZ/3c7OH+7thrAVG4IhYlzw1Ncubml/3mTKAwJ
jNZ5mO3XVG6nxQ6noPTMJ95LIeIK7d3ZcC9UcanqgnQjwstmvN5ClmQ6Ur+P1evO2M0Nfs2/vub+
Jz+XcEXAPkkQXt27v204KcInwlFZvs+DZbm3g+s/lrmY98MUt/+Y7rBD//Otkut9+U/36X/8CjzU
Z+m7HBF/b3AdKRtJVZYSvODa/TCm69XYtfmdVJbLVb1wOqbt7yTW3xeA/uIR/nOr6O8LSP+vOrn8
gv/FSPmjHf46TvL//vs4qc1vmtUi4+OEMtew5vLPcdKwfuQZzxUgY5jm5HUz6Y9x0v0NE/eXVxvw
+VE3y8PyxzgpzG98rEIYIq6uUQyj/844KX8RxP/0sEhtJHAWOod5XFhE+jvypB/82MXoG5HUnChA
3JJDvdwliuzRi5fRiMkagONk5SWaq4ZS5LAU+bcJa8CriH4Lw9V16YocpcmvZhdxmukm3hZe6Ifc
A9qQGlWRCIcG/1SPdCkQXoxZ7W39SX9PVofw+maUqmvHjUsg84rso9fCieqQwHCVTO0u4dq63It8
rXPnEoDL6Sl8TjsJOyRqZ2IgWQkX8UBQYplcxsauCL5PnZuat7Ct6warN+Vs3dVs9/jPU4u+9zYp
lg9YD46rJv8CezJZfpZ+XZqPBhFGVhtpQZgkGxVr1X3tDJ6k3ViqCRp3M06I1U+TtByFj3M2QOgg
uZ5ad96HInHsxzqrnORbkvLWmTYhcNprp2KRROUHMbl59hwncSbuZmOZibYKv9anebpLguGel8MU
vUSezUHJ1iPBnjNhE5Y7Nh1bDxyf7rT08Uefy8/yIS4mqd+rRCE/3SEiFfZn3ZEVfhzgk3YvROJo
LqP9sPQ+1KU3l/FDEXurTnZugZfNEnGSeLLdEkCYubq4bdWijVE1Od1yCK7tZ5iVkUt2Lw/n7OOC
UTscQptW7gdfk8L5lM5JjeyaRHXLTlKTpOE9sV3VHZdVjGqTNIGqzouZuuGnCHJZPxP3r/2LXhYv
eOBsZy9yg6MaM7gU/Hj6LjNZRNDay6nQ1exOz6v/nF8P1UNeNddXMuPKD+Yxy+GWOGQe39N5yUK7
GYDnxrd92JEE2whrhMeNpSdVfvAHkn/NMY5mX1yqto+cT1VCmn2/Kusnt1k+p95uDTsz3JH2kjjY
xMgGrmoI/CwQVZn3RCgP+yLPK7we0+PA71NJ++k2reY4eXOTKJgPOXXFqIQlwS/vblVlYW/61qTL
WfdO2XMhZ2mNTstwollZ4y7fxKusKL6ExsjSQNX7/ivE00Sc8EGH8Aumepe+G8/O0wcCnpYTlwyn
/zjGee/rm8zaaZg3UnrzcLuq0U53sEJnopFs+acxm/9pJs3FsPCx8F0OGHy4TvT+BfM2bc8zOaTi
XMvCcR6U5wRsrhdErwltub0er5tBjb+vF2HZwjJBtdCu5895xNOPUnzdasGE7JSr1EM/Liq/RapJ
kkcej957kFklgs9NPnvcS3Gg+5sVP1B9M3WfyKPMgjw6V03GFVLhGxKiyLQZ1JMRtqB3ccW88G+n
Bon4f7J3HkuSIt22fpc75zdwhMMUCB2RWlTWBMtSaK15+vvR3eecyqw+lVZ3fM3aetCiCCLA3ffe
a33rkaNlp+3rkrTSg5TQpB+aJlKTq5yByERCJGWQb9elRLnoOI34jFxf02/aivu5tfNUBHdBpc3y
i+7Q3D+JSCbKZeJDE1m+lEqypauVVB5BGF10HHiWstnNQyUYrudSG5JjPNOUuelj2iNuXS/L+LI0
UwOtop57KT9pTZ2PHqr4ot01c2G0FKfYyRimVPaiPo1oa1NaMXLRtkpiBvolNpw5vyho0sbRK8pq
wBpmDYaDg4Zv9FViQBHHcsTraW8KW60WQo67LpkBrCLmZWGxLVHtFkQWI+CnEZcFHczQ6RkEi8Lx
R8wN6YtdNlrwzRqDwvy+dodAdHTCSGhGW+GUEdjI6V210hvDmppGIRV1aSjMfCbbbVZ5ilbJ6hCp
tTVu69RpzTvpdCOIO9xda+cgUp3oh2hQxpNrj3YdAChgiYY9QMgIWQv21HjBOjcsqbqN6y4uL1Ur
K/VOS3pbPTdVbqUbi4Cm9FbR5NJpDN/6sobeHfUaEd2SMW8K6smWrCwuvSulxOOCRBPfiFlbhIYs
2dLq64UUaV9VTJT0R5PRhn0doO+xrxrDYsDgWiZuigdGeJYzeLy9oA4y5J6BfbFxSjT3Y1IPbXsh
mQpd4SarnRAxZROzB1xkTHr1DcfnGa2pVk2YPF3RzUX+ObDzSNkHCpDBe0YJJnonhXHVcuLkLlty
ihO4cIAYeBhzWPlhJWZz8R1GZ13tNeOA+r8zMlwityP5qfBWxiWPyJSpexTZ3jgtYXTN0s3tuXGz
LMoLayGV2eRUtYNq2KQnUWGfK/fz0JAbgOcnw/Fv1koPD15mhg6vA6VqkZIfXeO50Fwdc+XCt1HQ
XDTZhln3dLdBaEuC5tRWSbvjgLiPxrC1CNXUJ1THueIgPPYSelvq7Fo24bE/Gm0hP5kyW4SPHP5L
6fOTYQfw21bU5omvLZTP2eg0kYI+oaqwdxR1FSKG5LjZ9p+RYhp25BGJPlRsHy2Bc+SbVtYdWvFZ
7BVpJPMhmAtbf22wFi1e3WnpeMYE2o8PTd7TP8nXZt0p4DxUM8IPkqF6ilHrIOacmTppgR9Hamp8
Z++NhweWDSqUkv+ngKQ+5VLtdnEZYe7xSwsh7E6d5QL+2xQ9ptQN0z055LtU9lbjsYP3F21Mgzk7
4NAadXIewjCLvoKLLJ3Kx486leZmtswO10qvixlLEgT3IvkmKEPo+dZYVJkLW1YSdhuV5lJSbvjc
CPg/qnEQ+L054DNLWE/2mr6OIphTrLXGTziDLho5PWHx2BAeTfthuEMUx8Mq8BA5QQfFKpHxMdEc
GpL9waaoqZD6b7UUi16QSOKLs0bsK+hzPg7g4VSl8z7OqhuaVx/lbr6FU1g2nxTtIOMPc52OGNra
+v/pkzq0zgx0KiqIGLXFh1GEPsrd7EUJM1DeI4LyD6YJ72sfhyGCTsSHBkXGkb8QHaNWFBwBk2kz
TNTEWjNiux1ROYWe0efOqi7GIB4wx/ug5np3o4jEGMpYJgdexxK4+d/9JKI3h6rHS+abbaZt+mJu
bmpbW27USUwbhbr+z+7zl+utn+enLxZzO/0WE7SO0kXizpoxGYhVtOgi38nOVduRt97PH2FZ/vUu
qRQcNNKaDmT67VXrkomAFVk4Zu02JnCcLQ7/lLFVpwiTQ5gWm58qqX9qyp9nUO9+zfUubaST1PP4
cFTz/WQoz9qooHYickGPGiw/cWEzF3CM67KOlJsaA4JBD0SW0Qdv2Ppr/VQU/X1dKhRwDBwLqKTf
3melRUZbZGG7Kcol94ZoSu7mXqvPlVPbu9/f4jtmmMXwC9uxYKII0X59cqgDf/4lBSP/vkiDBuoh
7Ku4bw9QJHw5t99na3rQm97D0uTRQGNgnQ6eFQ1fSps01WWW2d+3/f9r+P/zV137v9fwT9+L70v/
PXv9uZD/6//5r7mw8x+b50+VrGaOJsAA/nchL/X/6IaDDto2EWwzNuZh+aeQ18R/NIdEE3VdjegB
8Lr8U8arzJIlQm0W8BVO4hjU5X8wFV6bR//zvJrsKfjRGaSSGWMYOuvt22coEUGRUz6ZXjR1wScl
DUNA5sPQfPCsvn0teP0kHW2p88FZ0Vnu3j2qQ4V5M1uwbBkKrywhIPb4UhtT0W+I9Vk+//7FeEu4
Wy9G34Mht8r0XDq0Kd7eEwCcNkS3rHstk4rbsDKvKMp3E/MqbL2z1yk0zIF8vPz+qr/eIlnHcLPR
+ji6KfR3b/5QMG0qYswmscTUJtsA9zIi5O4+irCU/v5ab1fTv+/Qstkk170c4sa7zVGsR1EEdyDN
UKZc92bSuvEsoxtl0YgdKOfhj+hH/1zPoQllrdujbrx7SkRJd39i84R/FlbAVhguYycX9Cg2AFiz
b39+d1JVLRqRDNVZRN/+fmFvZLSca9MzUzvAe7M4zSvQ4vSObGgxMSOQHzydb09Ff9+e1G1Dc3il
JFqMtxcsBljivUggySnZF9Suvi2UZANTJXJRs4IGj9vMxSNRUqiZH1z73x4blAswfFaFh3gfGNgt
KAeSqDO9GeIK2F4kd/fVFIdHFvWPUlAl9/Hzy86pRmC5YM1habHk2hz8ecPomsIawJfrntYHeXRi
WowetXTkeqCqe7tncx6CdmuNWcx699+L4r9sx7/cJbshBCOVN4S2Jp/j7ZXhDodVrRSI+yuRkfpg
iTz2KNi170wNPzw7/nKfrLgcM/g1Hbpu5vv7xErFkDRhtam7pL1FdovqsVmic0QYxcEsUumrBYOo
P71F1nCWNsERjou/X0nH2e6iHkCRJzmb+AkmHPAISXtum/mjY/yv36YpVDq50tQdzaCb+/bbtCYF
KbPG649tOdRPSd6H5W7CX5q5nRlQ0/3pna2XM2AQ8zryud9drq/s2uRIqntOl2ePKGRLexcglxsf
48o0PoqcfP/jOSqmJTQPUrM0k+X73cs4dBp5YrIkUyVpdL8b2uqJ1SAn4M4QJ5kXyf2opOrj72/x
/YL6/qLvlhwGe2rV98L2EsQ12wxghIfY10B8UNlbm0nj5vfXe/8Lcj0TPIPBX2z/PKhvf0FTDiza
A0/oABtqmxTIYdoKbeeA1+IPF5i/LrX26G2a9My23q3d5VK3Mmeq5GVYKGDiq8EmB1x0Y0dls/1/
uCuYaRwzLVXY9rtvcTCm9WWMMWYLYsdiaZXxMQ3GZUGsLvLD7y/2Lz8ZbjSk5rDYyL/4Je4gdvAY
lCpJenEEN6I0TIxFYol8E0XTq2KPzt9n3P91OPb+qLR+kRKPrsEceD3EvOOtNWUW1nll6B42daPG
baPI0Zd2HWh//nDYa/0gJFY5Dofvvka1qaesQV/jmeCxGqbLjnVTdub8aszNR6jZf3kQeXNNG0WI
zijn/U0FjUQH0OO9tarYBs0bveaa7DeYJrQPMlD/5b22dSkc9gAB4+X9eHUJ43TKkCh6CV/jRqCd
WNso4eeiz8LPFbMhxxV29xGdU1u/rJ/3PH41h0EZPxnLicpy+fZNKyyDVrsAd8yAfaHbryufmSep
txUL7Bbfb+nNVrP6sARWlL5KLjHL6T5dkAsj/xXS/eOnlo8jNV5I3nt2/bcfB+kZ7JE+5KiBa+Ga
BCQyKlIl8C0xiy86sJYPwjL/5fddWz1S2BrnHPOvoOyfqn3eQfaQUjVQCi2y81U1YJEb6zjQ/DlI
ko9Sgn65HJuStmpNV2Aixem7b7vPDVgU3WB66Mjz57h2ujPSgvGblFH8wZn03SmfBcakcyIkAxaK
fPi9b7/JPmhhz9eZRDJTkHJq900Z+rEypP1zp0VhcE5BXmNXHqdqmXCn48b/YEF4d7O/fIJ3hxpz
sFuN0Y3uLZAvUgT1Wd0jOIyKfdvp6ub3D86vF4NGyeKj6qyrlJLvFgUzNufMKClqMCnAEehGurUb
WY3jV3pv8/ffX+ztUsfmC86MMTIHNmTJqCLe3VnVgUwZhQi8WkxReyXHgKiuekia9INF/O2PuF4I
oTREGUoZwFz2+0VcWQoGal0QQGMYHxWr+BSFxudWFhGzGjP1jA5/UmHLm9/f3tul6L+uyjCcAppj
+3uSN9Kcem4yJcB5WuGpSjUQS5C7oHx5Dq2T25LVKfYBSWPC+/2V1y/uf1ajv6+sW3SHLBx+KLLf
vf5tpMOC0SPFAy6tXmDItEDvrHinjGEBLgPBcJkp1rVh5Y4fM9D84CH6txu3qI81DsgOi9e7yjgc
YbRlUMg8tZtLOo5Zmb6YjaWHbNBOzEggnZhRGups3P/+vn+9MAWxYNFntXEAo757oLI8jcd5BFyh
ORTn1FlTr29KRZJvN0EgsDbSbpU1kKlzrIffX/rtOWH9ytdLW3zXtB9UW1s/2k8r4LxkpW3HTojr
M5tuYbTozbZU2wkmXjfHV2Gjqx+sub++PdD9TJtNR6fUobnz9oopM67IBsTgVyD3A3+ZNaaUgz7a
Hy1Afy2nbx8nKhzKCb5amg+/nJUrROo6ur7cd+o61Q+8ZE20o98I+ARRul74cVcMLyoo1dBjzgSW
DvuhEzn7SITN5HaVlo/X4YIPystFY5dbbdUDHvKw0j+LIVuWb8tY5aXLbBNNQh+MUXAWvVX22xD1
X+HrWIWTU13kZeODidM/+OnernnrT8fRhr2LlgPnE4RZb7/IZJi7uEGUC/7cWXTfRuKp+SWn2c8o
qIsPlqJfnxPEMYZhmyxGFq/I+mF+fk4IkywR02e+zWzcgiqrmIpfVXoHGZK4xGclDerl+Ptn89cb
ZKqosYGRkacLRgBvr5klaHn1LMp9jQ48CLx8Lh+Qi7QeitD2jw7n65fJrswJ1mTBk7Ti3l1LFaB5
a4gqvlPKsXMHycCxwuEOg4Y59svvb+zXV4CL8dYJXbCDaO/NJvRQanS+Wu4z5MyBquUQQOsm/uCW
KK3/7UI2nIv1RI79Rqy/6k+/2tiGtjK2AlKBmqQZtMQ2iAC85QtYrTHOMQqOYt7CnEvklrmgPu17
OaSfenJGpyuUQbc56ojP0EoU/TAu/J1E2oEUxUpntM9AfkTBbPRzfYwroHo+w8v2JdNKUXmtOvTG
dTCKZDilumS0q1Ma857ZshseVWKjA0/p7C7e6MwEZ7ITHUlkPJSjhMWgdsyHau5Oy6LX0S5vscUe
onRAtsriWA9cDwymdlyIla6OuLaD6SidBWTwnFZ9tWmRmqIDrVRmtdxz9XUuKkhJmd17QqQdkLeU
NpmXLzpiVFXJSSpGa1732zbt6gFaQ1uja7eqWuLYAKnhk0tgo/WGE6DuSJUO8/NshKLYLa2Vg5pR
2h5qTtkMiu/IynwAARmNX1XFxAqdoqoPjqDgnGG79q4XvzJEs5xhwtYW7AqHMr5C0IWhvUHrvs+B
fYznKjYmwskzmikblg5H9zpuL3fbCi3xqe+0OPZqm/XzoFIdVyekOGvLiNWbDmu4oLiu1EiNN3kl
CUsdW63LXVkPeu4jIOqlPxPE9qkfncxGMTHW9aZtwX6EeFMjpXnJFMP5waHNil5mrZDqVZyHQ3Hv
1CRQgB7aF5oCUFVvwzphkJwI41A4LIiXSgSh6Y9ST3QPRz4WxiLkXIRgYCF5TASoA456n5iW6zTI
zZ4QphVM7Q3Cwh7QZQm4GmS6OldKkUzdQWKQsXymtTYsXbUvHuyqtgNXJqzV8BHs5r7nJwaR28ER
uHSlYn4OKwUOVjsY5rgzUi1b3ek1x6U4DK2V/bpkD/MwATuNI4cE7yWts/FRczo+b+iIeD7Bs63A
VGPSuVe0JWkOC/IEWCqkvIsH3TSGtnTLEZvMFQVFrpxwjc22X1CIP451K1Sf2o6o8zocTFTEtchr
T6DWhx+RQXg4qALmz1RX6YOZxYa66UES3NTQLK+maEAOhKl0ST0zKqNHSw86rCgDPJpoG8Nym91u
mef7hO1IoNU20ueF6q7YT9QZwx6I2coVa9IQdRxWlvuYoJfWS1lEwXr1ceeFwogrDGfSuBiybqL7
qlmU7hCqAPU2cTLX5k5iP6qxRc0GOukpDIkLqJHU77tFk+gVar6XbZHNSfZXMq/llTyBpgd1DkyJ
mVX5J7IGsSx0o1AxeI9S0370KOBA6Mm8tKXf4gwet43Omea27NhlPFpcQKTlP7DBv9GDc1MkTAf0
OlYueadVj3Qykq9qUeU3EbnSG0inJtQIcwR9qcaGdV8BEPtuIOcqNnNUardxgKVtVy7Yd86wYuzc
hZGhvjaCrF0ayUMP0s8Yh0tE6WS5Ql3iO6Rwy6bKs9WWalrVld2mJAxqrY1kcFmSFhFfHiw81WXp
fDGsXrZnnda0vimSYV0xWHwf1TFKnG0yC5zfRmCgPRoqOUfnotWG7pvRa5DSnbiDG5OFZvPNouda
kcXS49uCOCJou2pTAU7GHPoZeC7MAbdVGJm59QrZ9jU2I5gnzWjUu5laXr1r/8KVdmHkkFJfYB9x
sddPxpY/sc49bayrxyYOcge3H9PlDbrA4SVfIarzilPNB8CqrRIrL0suMmWrQAX7GtozKct1WUhy
SP6Ct6bzEltY8XgtjKKBKySGPK29TDrhii53YMTKvK8eZWL2PwSqtv5GqKPZ+kZhFWJtc8HgTzFG
fyPoRoN+Xg0FyyThRMstj2FZ35oLWM+NXvJephvKdLyXYG2TGzMHw8OHyaQ5fNELHVGiNoTq16Uy
1BvGDSsBdLbm+q5HTGXc14vI8k2oRbo81rgRnaOlIw/arR0b3sV5lghrA3VqkTCgJEKCaczPHWqs
ftdMM5/JriYwS5DnDYnVq51f5yqLmo0aVyyqGhzmhwKF2tdIqYXj4s5zGi/TO3ETspuNh9JE6ObL
cGWw4LEE/JoMYbntdXuNrWbof7ModmV5elxpw2GKRiJrZWVkl6FwQrBhRCaRBI7UZFWhBUPuWlKP
H1P+Ueh3jYVJHr/RZBymHEnPvo8B+QY430ww6vgz/Cy2034TafokT3lXR/NuIR1817M9H+e+5WhL
rKuanADAKuKosZeDFwphOzKokkP8rKGJEtfR2A738DzK72VFnBF0DGgB82BVNheQ+dUkqu5B1u3S
/zAFJ2N3dgb9aYKTQyISHwYbp+iAqR0b2yy1rUx7ZM4mesPwiml8aV3j+5uXQ84chhASx5lw5itS
aXR+GT0Eex/2oQAPCqh82+aaNV7lmP+rS9ShJ9ugDQZLlOeEQnj1KE2Ub4wwtat4DJO89XCUlu05
VFeaVKDYdo4PL0sGIDIYQF9TIrau6fBRZnSxBgQoHeJH7OTZXWwM5m1VKY3IvQ7s4WxCnOnBL8x5
qGvgIqZaq04xZAXlahG4MEkvBltxVMq4b/ZIrFt+1YAOpJuNvRHe5IREjhhG0jKd4QGnmEANB27L
ISPRSLvFge6Eh4oiKLiL5xl1aEpT5JNU0ZzS8sIb7yN4GuO7GR8lwUK6eofquf8e6qU6IBlMRmN8
4l9NmY/jCt6gUZEZ+sMOUzA6asKCCzaShWM/kpgIkapdDKJ52Y75NQ1BiFoUtpCPJckt7ihjEXtZ
Uhb2hu5uWx8VfVnkTo3bAU1g3RvmVTFrYO8VDpmRBwqBrAqj6NRnIJp6tcI7WbIcej3ls2OW+nJW
VGIxSjC/JF21nFow9MOdVUMl3apWa0PzShrghroYwn7TBrntllM7mNBhhzy6Vi1ncR4ACo1xtlGG
iaCXmulNmGlD/Tj3IKhg+jpYsMrCAngfWy5mxu8iAvmhTGnqg14scQ9HN5hyiGpzrO0QgQapJmBn
VpJ5UJNjtyKIGl17TPbRqvzNosfJMhDvCox1WUgiqgq5BEzaOKK5FPY5Mjs25ZoVhRRaRNg9opLc
yDak124NVeHNNCN9SydvL+yi5ciYFttMM0/9qD1ztDbctDWeiUwA9VpNNzW4HpclbG+1xVWphN8l
uO0NuITIbYr5biyt1Bvk8BlRHk7RBIdPHOAWG1ZfQKic2raCox6Mm1K1rzDGLm4eowwfVMgZJlu7
PeC5ro9T7RzmVLuoS307yuJpmYcTcl7Ta8vmzhnY2mHcnFFgPzmTOkF+SC/M5x5lF9wUFLu7Xg9e
6yF8aJnucko1n011bnhZrQPKvO+mmd1hNLuuwvy1T+IdYBLiLQfj21hML3PRI2TKcGJRLx8HxAXC
KnbJvHyjn78zAGlvO63x414ELnsEikM2Ts+a4oM5tq+Lon7hEel8ztmYjYrYdIuIPVOWQ38iR/o+
bOGpUlB8N+LyuJZtaPMibV1AYzd2NGb9kfK5K7VXAyniAAMQ4lr5I2zsJ1k5FyZz/Geh6DfhCt7u
tOHYZmimF+I3IpMqekge6X7wgtAscEdb3WtB/poN034ICdkTzZZD0GeoYRtW1osi6wNH1RS/XIu4
U2EwBovb2iETfUiWdHzuZhvA/6w1LiOe2M9KS/UstpH7OVUM+Efiaya76zEP5T7Fb+oFQt92WXDJ
1giMgPd86vZGU28twsoIMTBc+JksLZPD7F0nahsCtfo4A3iLvCaAUeLBqINh7MyaProit2YQbV1K
gREfV+Gt41mwd14rU0vZ3jlgaG1Dcomh3KRI6ynRim6DJTV1MWKQxCK7ltbjdGCc6oL5OGhBew7K
bofQ1ccIseHBu0LPdeF52melueNUsqsUDO5JPzyMlnGjx/ltMS6j2xoTf5K9FZV1nmp5zCtltwpq
Aymu2yIgN69WbZ+H+Cov1rOd8q2xl88I4U6KZn9R1fAHA1zPSLJLWS0PLWhPOtnXJJoTg4KrnEOn
gWYVjfrtmKo/psU+z1MKxEBnAMvZY3HDKEE4gCy/Fd0pK6N9wy7FkXhb1+LBLJvzuJqBa+VLMEBj
KeLYXYL4qNX460peD5tF1Bkn2EPMd30c4MBw0w3JGNtFjQbX6KEAh+wMHdR9TpDNTkCkb9TxoIMQ
7GD1wlN/HKCkpgGof85bAmx08Vxr9R0U+wzHDXHkcjoFQb6LNblhaHGhUt5XQrvkpnWvdsZVozSn
seS0kuovWeJc2qXeD12zAzFNUqV20vN2b0IZ8ISawJSC8V9FB6eedqEx+KUuN0M7gRjKTnNdHQrw
qNQFBF6MReSqeGhlPHvwmGOvy8l8H+2DgMJYk5SzUk6pXL0ScedEBAwGc6LSwSb4lsEb2Iz35Jc+
Qca8lmXwHAnFi5LZJ2z+RZnbE0fP2M3V4FUHXhg6mReVhFur2XlUYz9U7S0q6P0ShMTDFqMvhuIW
Dhj+gNY4OlqzD+dlh17hYPflqbdwSzYN5xImZQXrdHhU5fw9a6wbMfQEIC5EAGqT+YXz6w0H1sgr
c+smUTSSGHPrqkG4ime3cYUe3tkR45CuvgKcMdy2Ea+/S3HXefhPsk3MqG7TmiQ1Dnl2TkaQQ5lh
nNVy/lym4VHLCH9dXVNjF25JmYGv0BXINrCGYlmI74aOJir95fOE8BvVNjTxUafBElZsC0hJAYso
bibbQy2Lg4ItaFfA6nQnnT6EobYXtQBABKq+9gtDfexACYAo6FsvcxRjW5pqLLyaneicV1YJaT/X
u+cKRCGL2tFw0vUQTe9F53mtv8w8gzzJ0/1s1A+Q7pZHbOvVJenTzVDEL1kY303Zkvt4IGiwdRB7
m8Uq9gOh4Q8FusljT2z2c+XI+az15q4f+I0ypcvJeevxidp7vU9r86UultbcZa2m2J/CVInDawo+
I78j52AeeQ6FRsUetjVQaMMO1sgCp5myH1GMivcrxiSdoxB2s+QrtE3CsRQ0ofppzOPAebGxuZxR
x9rIfW0n0PftEIYvoTZI4coQqMcu7Nq5cCMVNQvVSW9ar0lQpeIGJ5VWnQdFBOlVDvM0utHgYCR+
aPZ55o6xNWikYBY28T1KUL9YKlGTJY9ste/0YFmgXBZF45cdX9SVY8xAO5mVcR7Mo8o0cS+PRJzj
6JnJegAOHbqwiyWHd31Q8h299vIR1j8IQ61uk9E3oEDMm6QvJ+WLtDuCa3q9CZSNGjR1wsExnoub
JpjXMi3PlsdiyVlsUodhcOE5aqEc9FIxjguhlckLyrIcEtcUKupOgXX72TY6Y8/XNxA8APb1pZoH
1ty8CRJc/iwISaw3t52DHQmDRBD4Of1UXmGbX9JF8p1eYdzhfKbn+XQSmqP1fmQvdkVwBMQkLQ4b
8KrqJ3oTxVOHC3pX59BSbZqXB4448nVwJnHNH9DuK8xwr0nXhVcySJZ7jpdUBDEyFp+uuOVJEVVP
01Dn+wljxx57F96YqmnIeMnb117LghkX+WBgMnCKeHYboaevohxKzYcz3ZJ6QkEGhhEn4AzdiXKY
D8/RrH8REl/7kggyjXhqHZ9kC2jnbWWAjwQpoX2KNKs41z2EiCaPANHXurUDEpc9QPDuP7cGWBG+
Jjwth2WSWE9UTalOoW6uS8CQenIcopcUE4u7NHQOUfRn+hY5SfyDKrr3wtiCxYtK6DaYaa96xuDU
h7IY0oUbJ26BURoo3b5py6uo0PWn1qg/qVBfM69uo/TLAPzW02qh+YFFuDlH5/gxDlEsXTIAO8FG
awzTnWm/rl+ZdLy0zcFhGAlUxqwxuksCjxCuK/LqrUHsRe3lih0lFwxm2N41hPMH8nP0yziW0X0Q
ZMpdYOvTj6oXxMoy4CSjmJcZ8L5p+wDEtcfO6r7O0uaoQ7JzlR2bVJZus2bOjtqm5uhKyM4eu+kN
CrKnNI9w6Q3FDQXC3Uqt00GHFQT7eOm8pi4VG5RXz63lfNUGUxyW0Nr0nIKmKDrHqXZFOAPMTXJu
msXcUHV8hX/3yPzoXodG4AXxYPkwYM5tPLMXhM9q1JreyJN7D6rOJ7qB+IJho3XVBk6u7tHiOvVq
chuH475GV7dlU4E9W8gvDYR1z5yVO0xPTzDmeAts8gVrk4SfItnUFU4/kenSDQHHuHLWaFsKvbpS
gpA1Fnb3yclnIJXqjUGGjZrl+7TvfiitcWUo5Z6o9We6QpRuSXMyG9PPRrLCh8SZ7mULwIRumk1b
peMH083aa8P2BxCJTTTk35JwOqUJpNYguYnWzXgpeuEVURX6zVxuh7p5sgJlX9dNtlnSwNNl/aRb
CYeP6SwWuvfMiE91Un1biK/GpBNfZ1LijcX/5IY8cm48VLfKyC0WxRFT+w/6ehhYli3Aygrf0DS5
Y5o+JkYBj9jSahLIy+xiLgvuxAjTC74y08066QOn3KR61t7ChPFA6Tkn3gexa0TFZyfuKDBVSIHm
QLUl5L02fp3GDN9TerRyOtf0b9w0p3/bqqOzXyQAIUtmECz6anKjrLzEU4vGBdQgQTrw9m3L2Op6
fVeHxikkV7hMsjNEda81873az49zOt3Car4v4+oRWdWexKRva0uoDVKGimTMiCQrSGDmZKqCtrGM
IwjUJ9MJHmDwk04dVhe1tK8L2V4x6DwTGgF9ugl2sYLdrcZRTc5oB0GKI+NgOcEGki23D1l2t2LF
PcRczP+7dJ/YKi47jWDtQN4JXprWWl7xbXtT2ewI7rpUTXLGT7jVzOQqbinD7aq5IPR23Dgjjaud
DRBaQ/VZb/ECB9Z8G00r5C4zdtpI05fTFhNGk6OfWnwOa57SUNHuhDF9X4G5WiFuGjV/YF97bqgk
yrxHWBmIJ5YJ4l30+1RvC/J+zMtglVe9pT100fA1sO3ngNjHPgrALrfWsSnodkqbYWXZHFJIKJmt
J16dzU+0GHKXGAFlkxSEA+HefUQQ8Ww3KwsoAlzcQM9wo8VavJRG1A7bpqb7TWRSpZZynUNgRGG5
dXi5Lc5X1pg8Fm21G1qMqGp5aoLpNqBV6wKyoS2bprM/ZBTJNWXOatN1WwS4l65VHhWTORZ+AcWF
YoSgjZo444Nm6SGL6hexJpFNMr8zMrboeFEe4ya4kOap04vlTE7ngCzDb0TLtDUsdCG9GK1ahNdM
GuNDltmfmFH4qWrtF7KrVYDcCyWYEomLMcyMOL+qE0/4ymhk48SDvVT5joXuFmHACXwrezQC0Ml5
nHqaxI1NQsbiDg6H6QVUi1luFQ6r4YjM0DJcIVMfFOO5SGJMofkFmyvhjbN+xpa9n8aZaV21tfXH
LgA447SewUnQLuvHSYfByjNfuGE6mDiSsJ2no3lN97K6wi/xvbMp1Bwj3ptjuUktY4e2/rY2c6Ix
+hOn6SfGPoy4X+Hq+IjFKVJSOoSAmKqvNclNYDpvVUXdOkwSSp5xPcXBGmWjr0wDAsz7ZRyvs/xW
s4TXT9LtzRj2WeFW87iX5vQjS+/DeCY1DseydXGmwIsd9SlQU2Ix5rMY6wvruNkoYIUTyrhkr6iX
CXQjDViIABgOH5ijuLUyuQBMzk0R7pSiuxnbT3K8scfneprPugM8LL0l+OJhHKEuB90JM3VEyOOw
bvYPSgwvK75jOUVBxtatR0dzHE+pGhzDAR58GuxrSi9NwhcfOKzpC4BjhhrqFANRt3dOQa6LndJe
iipINqSFA8VWtPrQ9PdZYmyp0d02JgEqVv2CdpOQyR2ilQ39vaOYSh9M87VZZldZWRwVVflUWctR
azvaPDvn/3J3Xs1xY2ma/isdc48KeBOxsxcA0iedSEqibhAURcF7j18/D8BqkUypmVOXux0dLKXD
gTk4+Mxryn6jFBtBK3fYvG5TBDsV8UkoD3Lbr/1hg3Tq0Qp7d6jHWdQLYuVtXBOCCcHnIB7wG8I7
3Mp2OrJz0/BYTNjZCvom9VSitBGrJYojQfsJsbKrIRY3FGouwTusiRwP+GZeoGOwr7xyG86KDbG/
CQgVIz9bRR1JsqBdRprEkqg5XhI4ZYvibeW5WKLxXO/3dLo2UU24jQnmJkDmFYF04agj+W/kIZLw
Qbaf5GM6VneJQcNxroNKwrTWhgbTIxVdz/gGd6NNn5bSSpELw0FFultjMKvedNhw7mvV24uT9VXr
MhTGKal5dKI3qeBbONSFsULplh6Y3RohVm4+mUSpl7FrlIW8gxZ8HXvqVwUdYeSDkByli8IDtuRy
15O2DqivPaQaYhptLN+LydiuySzSfdLFECaNIUVbOs1Fh6o0wi0TwPGNlMOUdmp4F/u4SCratVHR
XxviINK8HnKrPohN7x3aYKB9W9Fn/iZNWEYg0uyVudMH0pijV6QU+1Acuxv4vs06AUbV2eUiHeUp
gbcjfh+1lQJtc9wMRe6ZqwRLttZR9HKNFJ8rhMqh6Mv4uh9zFSJviURTLGQbeeiV3q37YtoRAShu
HFcC5PKCGygj6E2ipqQwWl5NSX1vNZ551bR5cNNUpoD49JB+8qeWpZMLQbAQhuOFZkXxdmoUayUL
ZXXhG+T0IGuplxYm00338y9wILaEMZJyWcRq6e0by5CFK1kKRco/I/XSz+Ik87yB110MKJKMspxt
S0tPx1sW4UF3xN7rVVcT0/TSmIQkVQ4pFWXugEEi6flkKZBGV4EpZvuQIn/OLE2SdUdKgW0W7rmO
qsbiVTwggkcjgQ/pvGjqJjS7+HpCqmnTV17zKWhyBSk9Ci20BMnjf3D3Sxd5pdDkHyYccbTaK+hQ
WBj+IM106NDaemCM9KEMxOlC00fS8jonb9WJYCrcFgkJu6actgbc7g5hd1/YdVQeVoXo6Zmtx4Nx
BJqQXE3MgDsLy0VXxpzyoBVC84PeYfkUjghDOB4c7NvImFPeQGra24q+7ZYKL0uL1/oa5pm+QQTZ
N/F1TEeTMx8N4TespZmeYpFB5YbdaHfUaX8AA6CsPhnWuoxwt6ZimQgbnV7JXJkq0z1dkWIjlqg5
QhxPrtISGcEy8OM1gp8zSaD7iSb2QzNI12bD017WSXEF6OpuoOk9PUY0mwd8ARENByNC/dA8mj3C
Xwip5VhE+uVKlwVs6hvpSfF7elxxrpHcDN+9lFsvxWnbjcxYXukIZDhWFnHDDjheV3X7BKK42rZE
Uk7nl8O+8Fr8/BCA3wTiYNHtNnZJ3Rmss9rX1owzxzR7oHBZErperdXc88Ara/AWKxl6P5rt6IG3
Oh6htLVvVB7f7dbU6zi88CMyRWAG5uAYSnKlDNIDrN3bAJaSU5G8MXVwtLNSFHBUjC/6sJnjVe57
w/8poa9s5V20adJqX3Rq64xCfYlo4t2A+ZlTDMRDaANuckkkXde926Cz8jUy0vuwIonF4oJJkq00
OQptfNtIkVIySvqTEYkJOBLBHx70xFPdQkzLtSK3gpPCnF95mX8R1bTh9Eb6UZG9u7B/EGREWN0J
JholHkVGO1U6Y8fQo22gbCDGHXlyUQ/bQTEeVNEbL3S/2RVpfS8EhYT8QtR+IW6s6GDR0CbcOmIc
SLdWItTUPNIq3Rq+DQqCCJBaVijfPau+cEwwOnDMyUcZogNWgcQfzVdvMu0wtR6zqPAOllWqK5JN
5CFlLyA91HUnKLNDHoQXbeeV5AoTwYlGDy9qip/4cR0ng9BY61ALp7H7fehQGMFk7sEzkUVTWdJJ
EPo7pcCFQ4w9BPswxKIKotjRJIRrsZLXjUFx3y/9C6GR9rrWfRPBKttJFz0RzBiiS2w6mBvTTIiB
KkEsdJ9sYlAPoywgaVcj46Gmt1SVLqRO7mxsVUicw2GDO8hVi76eC/q7obpAESZqR8zXqTgoVf89
KsrbpFB8iFClB1rQbjFH7pBOkmV0Zmta2iN6hIHme1+ketQ+hyXtiWzMyUnV8ltLheIqwwr7azL0
3WZSwENEiJwgF5gmCRdwIPcrdcOJ0jIkyDPzgWJ0ZX0F9q5vLBA8rkiXmv6qMFCfQkHe29GMi9dy
VworfGUjxADHrrlVOk9cYerT7v2wN526b7RtKEIORC7XxOnLrD6baqrfYKesoLHDIkj30HrUzFHa
ABdDrD/V1ei+lfuBwWArYkXWdJ7FChgUZDl6R9qWylLOFTEsluNctNr7AnXQvYlY7ZdQFZBaJR7Q
Ac3owIJV8O9IkSI3iIlG7hMMlKVWHMQQj5CI+vy3ALUkdZ0Eo4AgaqFQkLTw18IpiNIY/rGNJH5D
gMMDqJR3NKpxSQrtXAzL702B9gMz188OWPeVFPgjNMhRB40eFUuQdoZa+Kuq6oVHPS77fdUIzY0M
7fNCikXM7UO4/F+jkBo750xaW4FPDTZEuhHVcPPLQO0GuUOLqFbu6y9aCS7JwPfNDfMs2kzBN416
4xNQBp0USGGdljoAKUi7U+bLrDAMcD5gYQC6os+Gw9klC/10HU+NmHKUA57BVPjFdQt1c1+nYnWk
ixZvCjo3FMoz71IOUwOTDrkRLjwrSJ4jZPwPad57dC/S4CjSgr8ScCB4DI2e+l+q4nmvpJsCcMKu
oL7m2+BOWNMaJVE2cPtIortU4A7LzXWsqAgeFuWIbYHXHdOyty4KZvzjOPXG10ybSOC8PtG2YlIr
V1GmlT9qViOCW1384SMPRswrV94K+X/yMbNrcSc1B3ykKSi4rYmjPT2Nep/HcvrTLBTlxyBl3gFT
ppHnC7EpuSlOi9R+nHAGHlrFKH2qYxnX+YGGG1rxZEB0jx7mZ1nsFEif1YS9kVG4mKOmFVVXtcVq
00SzCJCuad7KeoTdwjpS4OtTv8K7oSSuxZ2Os4SdHho/jj/4zeiOhefBSjWEcWemJs5IQR1Ut6WC
Lqw9TsC57b5tzUu5Vpit2hSn6ybskqMcR+YVakvhNwstIp/ijSV8KmnSfauzDlHUalDMu1Ep6h8+
noq0dzH5Wciv1nPaYJhAv5c7dl1wr5KTdlF7K6pK/eBlhhC6WoyCUAe2W7CLzKK+EheFfyAIi8IV
aATtqiEeVjco6TeRg4tVyiMAhcvvmWzW11Un9chH57TwV6FYISpq5DCt1rge1ZSL0QjT5gcn7YkZ
Xp8hIp2z2qu+SdNT7ZIIOJ2iUWsUNVW8hYjjTWvQbInwWORjZN2VvWANjwGKW/533egqgsg+8tfa
GKTTyitMCg1IaY2crKLQm24bR6kZrwNF0JQdAGnst7uyFvOHgLgz+w6WE6FlFcFgcS2MniiuNTpR
mdt4Mk/7PsTaBgnLrvaRRjViLUdpBd+kZN0bXRFs5SbwtaMcQTl0lb4rpU+BbIzNqkKRjCg1nlLt
EZgTVd6SJ7CKhk9noDlkFApl0jBs0wt97JQveQjdyA4KE+mxOITtRy4ft8RxgwZ9QRMEXYIKk06d
O5p54jnxADTuOEhwZ0Rbqsh1t4VO92YVBjS8DynQOZxKemkKt/gX03LW/amgbaMb+If26JXTLQzz
ZKi+FnGRAioCp6KAmxlZ7Ot81CSQ5pRjADpSgFkPkhaQRKcGeDRQoxGo2ygKAGBU+QAXH0Er8WtC
Ad7bqQHmuhs1qIEQ6WkY3XYWsN0LLW47g7yBshl6ZdFGVHuDJ7QnNt94TGv5PhSE0b+OQPSOZxDh
v5MWgC6DYkZ30zKAaJ/g+E0vVeMBh0YXmAkOO0H9GZYKIMvZlxyBWiZoqGdnEOG/E2Lej3mC0sZd
phbjTEncEBA3bXwloqM8hWsNRB1QSQ0hbTEIDhYYuukMN+WPQ5sa/4OLbqrmCdregxJktBJDS32i
36iqQfpLB9ZNcJdZK5Y32U1Nn1kNdG37MVr8DzB4lcIhuSsMapVz/h7EPVXVqAammrgii9O6oU61
YiHOyf1rZfXxUL+h/AHci0xIE19EUzZPKQWp1ChQ2MYCqGw4NltfGSAjasCYDdTeqlraiXWanpPc
mdkt72ga8O1R6zCAz0qSDNvp/fGZ5IdZkYiGC+dXcia6dgREhbay8jFkgQi/ZZqyERXrQdbap4+P
d9FJ+n1saC/kM/Ao9Hnf3gDk27AA10UPmE4CKChcAUuyWIGiGpgXYTx0nam6kdEa1F9q7wnjcPEO
1CxLcCxOVx/vizzTi97uiyWCRxLhtqoKs1fVTmZYQzdJQfYxdinRbnyzv4Lch/pQhJiElmZMdzW4
RSnOw1rJ3zJbNoNf7Qh5b2ug25T6CZ9F/CBtI8sPHahgW5Xyz8Ggfu1QwNfGHBdDf3bIK8rizL3x
22mEtmqC9aTOoUCv07WT+xKIKBpCSZi6YjTox0ovpQP4CESY9Ubcawjk3ZoRjN12kvFKYgl7mt0b
V3oZNWf25PReYUeoRSjzwsSE4jS+v54Z9z04uNkYLMRPgtgfqc41UKQcvXPwcI378TX7bTiiWQUt
FR4DmJDoxsnUDXWAdeKE3N/gpQKtI7k0HyaJOGoTVcUorP/haPPBoRBlwcpDDkc74adJlMKVApgc
6NksdmjWx0dQ7JhEULa8/3io08Xden9gpxxAyLCwPxJ1cBNLrY5xO+K9NzTwpkIvo+pmEtDVvXdm
9Vnkn97dAYw6S+aiEANnC/nc91cP5VYeioo28BBBpVDs1gkKtfQXP+lq/BiV42djin82loR3lAmR
QaM2p9aOiZ2FiDqX3XjWj6xP3WIWANWia9TbvpvQsmxA1FgqkaLLQ/Yo9MNebOSbj0/Y6co5n7A3
uy7L73c96KQpRRSycz0zjtyx0tpDCqbDFzVvh6vUOSbx6Zr5MpwBP3nW4oap+X44Ff3ACYEEXCcE
Kgyq5RmrLFDCvW/c62SH+GkAdEhHYExxnQn/8IF0Mrh5onjBzJQCsMTYZwQSBlRKH61VNS+dPGva
M0HG7yvLfF4VU0SwWZa4rWeG05sFGkwLOC6qfVAjkwFoY1en16OsjF+DXkkPJRaPP8Uy1H4yG8dr
OcMsA+HHGPh7JtTS88fXeKGD/zY/DUsRYYozvWbdqbc7Q/had0FSoGugUuAPMAu140JDLFL3Zda5
1CpdPa7zr0T+NN0EvXJj5BPPrDmnnC7OvoEBsQjnT6Y8o5yckVZoCgDdDXagOl05nMLGbyWY6H/6
ZGQYiyciqzpj4Gx88jQKoNxi6zoyTK4bLhcIqvEYbgJywqaQkf3IMDzQw2ugpMcg1+9qEPNnjvRE
nYCFbt4HAxiRqYsWmoMn51sAKmRUUdm7BQRv6vsBku6ZhS2ALKIcrRoS+Sd+jN8VLcyPkqLuc6P4
TpJFKSOb/pnOi0lTlz1BKIAdgYutnc56RDVrYE8+QnlUTi+aovUee9oWnzAEHs6EAieLCUMhb0Gl
hD9oLUJhfT/PMKHPWpwDTBdVT+khnwZSJM3DocUi83VNDJHOqE/8NiAKZ5BkweNKSHcQS70fUPRi
rArFfHJRQ5YfKyoaG5qaoVtQ/ltnqoVn5se30skkRkttViEzDBl9PjoGp7GOKGXQynrwEhZlpAuv
FqCEqEZ4hsl+OgpnTsXNS5cNiKsov58syqFshDX1x9bFf9Lc9nCjHoPK81+Ww3+k7vf/mou6PBuP
/5Ko+t1F/THNH99p9s3f/1uzj2D5L8Wa704DBTKFafNLs4930PNDhQE2uSwa/PeXZp8gKX/Nlx17
c7RDWLvm2OyX+L6K9TqhFIr+XKpZ9+MfiPadLNPoBxizvKVOpmYqKsHSSZwkxmFO/xORx07F4Bcb
p1VbdduolC5IsyPKN81DrX+mgWzZuW+eiZwWyZTXh8Tvo5+sz4PSSeUkacOdVW8j4wGjzBWGLXst
ujdi8KWgGQWMf3qP9VSM3Eptv1Zh5ORxvHlzxa5fRvxX1oJRApVd//d/nTw6f98R7f1NDS2ULK5X
0bq86lfyKllHyOzvWxdZ0S32PGdGe5+9MJq5hN0GTyZtFhw5eV6ElYgGOZZvd2B195Ir2dFtsxUu
FEe203VxUZ+JQX4/zSfjndzbdRG0MoTO8U7j6CTXOkh2vhkf1Cd1LdviwbssDx8f4Xy63l3XkwFP
ZpWCJzrRWD/d0SGBoNbakXCrRefEy36TLT09jyfTRxaRoYi9brzDwXxNBZe4zlZ3gHo2mF5d9V+k
3ceHdXbAk2nih3mB+xED6hfdsbslbHQaW7e1n/hnOb57LnJdyO0fnceTh3pJA4GYNpgnSrOrV+NK
d+qNt9NdUPBXkqOs1G1/8JyPj/Llpv9o2JPcgop1mhPTDXfpYD5VFUABK4bAVHXWMfcFOoLBQeyC
FiKN0Kzowt5SCXmUPHARcqWtEtG6lurhAJvpsqxglJYNGO0wyK67Ci5AnD2PGVCIzrwJjGwr4nwK
7DdEJU3oaP3VB8U3rjQfRho6/Z8oGm+itv2SCvX9qGulDY0rQIBW3Ci9lWzQOH7qsuqzmKo7XaTF
0ZrfsrLaohr+iLeTTkel+F5AxUCg92suN8A3a32l+YNqp3X9w0ujwKWE/SnVi6+BkLZrDcX4rTgK
8QXEER+Y0njpScET/Nt9qpQXdave54q3zzJw9ClIolI70sd3m2QCD00Lqwm/Kha93Doll6oDcQfG
64tppD8s33syhmSwB6F+jGrvpw5ZZq3rWGS0kb4L/N7RR02mVxxpcPsHEbprfdkXcubQrSFEzhO4
JQDpasi9c8tp1+qgcqoBSrVfF6tCsp7KHtGOCiSurcQzzrIyoXvIlGvLJMT9K+5xl2s8e0jL+0gP
SAJl8Shnw32LxZkFkMSxin6bNOMG5MkuQmfLFqJgNxblNzkTbmhTFttKKO/MvrqZBGUmHlQ3YaAd
NYzYsfeuVgZkWXTJg4fBmtZ9ZP0ARHyLOt1FYgBxTIAqQmLdWxECAWldXAUlOC4fH7JBHeg6NQp+
C+NtK3dHml02mufPY/htopdKXyHwn8NGuML0bhtNxrawxr2q0xhOMMcSsFHqJ2ENZXqHSv2t3+Me
E5rUrCfA1lLPwoqwvpt4+GpmVDvLaXiOJZzevRIPdzA8P3ug2ixSQGuNIBDvrXFGhY5G9wW+Zet6
MNDBUhkmiOnGpR8Q7gw/13cA7OJNT5vB9cCy2WXRCmsY3ASgUHQonptIgERj7oIeApwnYipHET6A
DwKCo7fSTWTFN0qG5bhYPoA6pUdayld5ZR10Jf9MIe6YGPCjAvELbITEtsQAg7DMcuDZY2IBaQnr
uy9TzXKeZQCJxLRjOuDarBoXddkaO5/cw1ZlrBwMrZGdWBGOnZZWTm4E3WrAqj1VzFtNj3YKSCeA
AwVeby1NF6j0lrUXvXCGecvfBRFxCty37aAXrrCgro/YQNxDDMD/OCKN83z/qjSTzy3CAXTR9R/A
uFetaNE36L9bOvaGGJ5Idt3S+DMgPWrlShHxOTUQ90J2Ah87nMHwm1dxTZWeoZgfIW5vFRT4nN43
VgUa47bs+0DvMLegwgq23VPmJoRQPhajcp0Yyg+o90dwDrgOInfn4GcGdSb9Oor9c4fOrJ0LyVcr
KrX5cnyOZt/EyjCUFcCyzzWJhdu0yrPWiLAbrAJAgeRd9f70OWzCO6vTw23VAYgYDbzGuAjxt1po
H4Vy+oKMR4LkiSYcpKG7LOv43huCaQ1CYoCaui61QMMpU/RcLBwz6LBBvg77AVygqF1MM1xeTOPm
9uPF++yz/qTakSNTkZgYGN1Fx84VbOsLSANHtc1bgHlO7Fq74Ezs9Mdn/Zxdk4fNUm0n+RD8rnBq
+364K9Qapp0uX6DJfKRxdEYL6fdQdQ4qFIR1NAsxHzRo3sdoyBIbMESr4Q7Bv8PQH8T+u8LkGjrg
uH660cWjp6fQ/Sv3zCmdw6PfHodvBj4JM9o4jljtQvFu3EvrfuPvG7tfWxvZLnjmn3v6yvP5+mi0
kxhDH0YzgpIp3mH/u8vcaN1d63vAjI/+pexASXbzi5k66TSrcofBj2xXn6rL5tF34jVEmX36pfxy
5vjnGtVHe3QShcSdLA4SYAOikHFV29K22mobaSUejHNneg58PxrpNPAYM70CMj3dIQmwhpL2HG6M
jbUHnLNVLz8+qj9OW3Jq6oLKoiXMrrwpltW1FBq4FQ53evKl1a8BhNqS9+njMf4cL4K+lyUNHV9K
7e8H8URY/vUwDnfqhrTCKdberlpBwSDQZ6lyzzldnBSBXhILnToUvQWEpin/vh+viUjZ+1Ic7ujw
uZOL+tMq3qiutcndcauci4b/NFPfjnYyL0T80BQedIx2BRRrHz2on41t4iKw8qm0CIsBDK2BvYCW
3SSbc3NF/tOsfDv6yVzRkfwcTZDAd8lR38PcWBmXyUN1J9k8Rl39zrgBTQ6A80o8QO9qbPlMGWi+
6U+nKgKucwIPPAAHhfenenY+bdAYkO7iOrSbDjOt8dzs+dPd8HaIk7QtUPAHiuH9cITdsdwPh2IF
e8GFJeaeO5vnjuZkbVW6oq38qhzvpJpWf2xB3kp9/0xi8cf58uaUnayjHqrIPiR16S6Vp2wV48aC
C6ixkyiHbgKwelZvpCgcKFBQBbldn7kX59n42wXTeECZMp14JHHfX7AJqjBEt2ZkXU0vdSdZq73j
Pxcr4UZZidvIkS+SjXgI7s8M+8eL+GbYk+exWYRi306FSI7ar1SndiAub+GbrLLNuZ7XH5cbRNF/
HeJ8Ad6saZI51gZ6HfNYUBKsdXjT2U/YLUkO1oiHYmOeuaDzvn9wSpWT5kZHH8EzykS6U0vg902R
IUGZfpHkdpd0/QxQw81ML24+PqPnBj258XrfzIRU4Doa5WwZhxrCeF1ql1qVOE1zXwEt+Xi832tD
xB1vzqpychviFZ8DLB3HO++CfrctHfyLfh1sCydcn+vqLdKAH53Rk/sQpZMOeDWryrCW1uqK5MmN
L2CjrxQKDFCztsLubFHjj/f+66w5bZIEFpasvcSYEBmd9rPuTDasMN8Wr3SbVvCFvxbOhXJ/voYq
ViFU7VlCT1YCGKSqNiUKdZTEFTBJ2KirYcua4++yg+mqdu+WLOAU31jq8u9nrud8o/9+jl8HP3lI
Vk3fNOCTJB6S5WcCe6IrF2k9eG5EVNlPyYGvsopvKR+dKbHLi4bgR0OfPDG7bjQnmEnSXWCNP8VA
6u1sanxnrG3VclkVUaBQJAHtkhBTyUG/0A1so5MubJ1A0G61CUYpcq923xToV8kC7KfeMH/4gnIc
gMK3WnoxBsE+MKutqQmzINlODMBm6XoLxtd7NJXiLi3Ae2LA6HZdPG6yAA4c3OfbAZvpdWChlTJ0
lbYz5VR0ilCGKAGmclNI6NN0k4agWFdg45wJT4Aqqp3VSKYrorRrj6puuikeAj/DVoTUllSXdZ6j
6Keqjhxn9eC2TehvMi+zLoNEukHo86gl+udaFr7qZuo2GUyg3uNp0FrqKpbGeo29g4hzcJMBR8aw
0U+6fBcHPJ4UMnSIq3iFwX+ip6uvNT2+8ZQZqZj75Nem8V0cJ8FVZrPXeAQmQkHlGURcjBwIgjgm
HjPOhG2eC6v+69iOxaZpS9BZo4Qpt1WrOz/ShlUVivGG6ftD8FTsEAfYgaOGRvtooHYAI/5LnicP
EnoYPh20VaRawdqoI9ntMdS0EZXIAZrW+3hEaTkC611kGK4n6VWSGBe9pyPHniCp2KAmgKmc3u+7
ulX2atNDrcvQKG2wjHUjrapXwEaRw8kbAC6tddfUwPNGEQU60Lj4MvGFWKFe33j6Z/zZf1qj8Bl+
NCZ7mtT+QBMdg0NPoM9OG27l045+6jVkC8IBzKTQWbXbQT4ajP6LoA4/0NQIVpnm/eg6aV+PykXT
SOhW+jVacDTIxzj4UiCapLXSsaH4ByYU/mUpxQKiIbiadWG4Ffzcs3EvlYD7eZlNMbAYJpkXrW+X
iubWPIfhSlGVgLGAfetQXgVa1m6Q0pOoSKFAqHuJZTdt3a+6kty/Kz0dZ9cR/PUQSw4slHBFso49
hjRIq0yNcfyrRXSCRqXaBkGRXRbVQG0nFxDJFNvVVDatEyqRfwubggpF33aO0qFYIwiUdaSSmlyB
mTAMOCqTntC4YLMvjQTZM9r1lm20XrSRFSLaiZMDTJcEvuluKr9/ijHWdVEckFBhiOFXKvl1rIlH
2JTXMWGbPIYXtTE9oOoR21UKM5/m/F2GXoAtTwWHpIBDjcNrKwP9AJu0tM+sdPPT4nS5MUTaTgC2
ABpZJyudPFV9IwyjSACJQr07bTuQ6fbgSM6cDyCK9vjxgH9a3+hnIFYskVNpknkSYwWAKSucjMU7
ML6ZAyY3tDGFd/WbkdAHgOUKbTQ3cAORlb5bVZfaZtqIa3UN2nh1LqT9UzKkEujh+Te3t6TTzrCp
F9CAjUHh6Im8VtM2djAQ3viOaAtnS/V/eIi+HWzZmTehV+WnmoWQgXxXyThoCrrTS+eeW3OccXI1
KXrQ+APxg0ebeXI1cfLz5FzXprvKHZ3BxZPGmbb6rl/ra/VgvCR3/6hR+/+nlbrCQ/c/d3PhiHfP
zb92dfKY/Xjb1Z1/9tLU1f4CyKuCbUAHWeWuMpkL/XPd0Fb8a77PkNQHekbICNr3taWr0bZVNRG9
dkkBKrJMx3+3dDX9LzSO2SRSRfT4kQ35Jz1dHOHezRSTAgCQN2XOS2egAtABPn8zGeG/5oVUezC/
PX+AbzYKGKRjmmRT9RT2y5/lzVGL/cPyr+W9l++8vl7eLH79BMLuhJQ8Hb03G3vdzutmTzf25uuv
mxxklafD6+uTn1tlNLngyyfEwOYvvo7zun+v77185+RwXj9e/oX6JWdgOZzTsUvBQoRpHuz1Nyf7
88ffLd95/eIy/su2X8/assXlOye71+YTBRKrpbL8p8twstllM388zDdn93Wsk/GXEQoLmkcIBOfl
KJcBTr63vHc6DU527/UU/Wm4P+32ycDL9pQKmlvZxtqugQZyrOY/pRUUR09BurQqhP3y/vIWiFJo
5qMlFseXfy7v1njn2FqDp/PyY5b7pLGXT5Y/L6+Xj3AF8BCLsh7ffOd1wGW7y09e3ytKxIkan3vl
1369fu31uy/bI0hQbMTd/96R1/3ucmNCdG0+qmU7GJQJy368HAXEiFFcv9nPeVTstb396X6enKJl
i5mfqC+jvg6w/Ovlxy9DLD9cDl/LwHcup0jUI86mJmmTuF5+IJt/H+zy6s1OL69fj3s54ctxvn6g
RyjYlUncbasS5zlwvM1aKhX/ZvmTE+GjNwO42JfC4OW9BpvGLcJZMEbm7y0fsGR2h8mabl9/qutS
fJWG5su3Xt+fhA5xPNW4RBbm71FQsbtHnS47vH5LMpkbSE8n2yQLcSwImRtuVU8irWYGneY/MFym
ddCVEiEgL5c/otBWOxOG85thxYCQrlZizJX//bU0H7rrtEZA999HtXxWmtMGkcnx4vV9oW+f4eUk
qOPx4+V9FfSH04xWvlkOYXnP6wF7K/Voua+DtJXXom8HevnNe6VY70HwPS2/evl9S7vPSvuX0/46
8oBfHMKl16/vwGO7MGEYHV/OyeghY4YRe7x73X6myRju1OP/6iKqmUeT89dJeX8Rl2EhTcRXeLC/
OZvL+/NFDPvGuFxGXg7jw4v4egyvF/L1PYUL++ZCLh8sF7JAIe/N0P/pQmbjy4XEijf0UYqfNvQP
x4vXs/LrIr6OiaNmhiJKl2+Wry1n4R9dxLFNntqximiOzhewDrr169aXbX5wAZfPl68vFzESp3j3
ej+8XsSXAZa7MB9EFHB+XazlLlwu4LKZ5cfvLyA6hdFKj8J8hZ5ssBXRhHJnFYb7DobXLhzBMC8v
x1wzDsqUtvbyMoZQfZlkxsPyCgJLf91Y3n55JXdScgtM++Wbo9dl92mxrSejuwubIr9XVRK2alJv
lo/UybvR5DG7Wn5bNjCZ1Si1jsuHGuLphHKy9rJldGpQL5h1t5dPo1oNVrKKzt/yW8nEriAYQnm1
fNpjm7MdRu/v44EJ//fxLJ+OVmW+OR7ojOFyPGQ72f1yPF7nH5btGk3xcjzLZ8tb/z6e5cV8POZ8
PMsr2Mk3OLa/PR59Pp7lw+V4rLHRUHbgTNSU5JBeHtAMnIf1UKxfifPx4AUUv2C1/lGkf5en/P//
zL95youxwti2WVCFr6/+d8nA5jm/fEyf69NNvdty/X+Xj/3nfAZTvnuxypqwGW/a52r89Fy3ycte
/P3N/+2H/3petnI3Fs///V9PeZs189YAZ2VvA3qN/Oo/5wGXedUEz1X2r4vHKnzMHv/OCOrTLbyk
BHgh/jUnmqqkirpMYvZ3PqCqfwGunLk1M4YXNfxf+YAs/gUpBfskkPH4HNIe/IXwlNS/JJqF2GZJ
UHTwONX/STbwm7GJZKB1CxAbTDj+PvgWnXQF4gQAReyP8lVHZyWANjyZ0VYtOzT2nhTEw4v+J0xd
V0VDopfry1g0Ln09vq6pxxZifsyD/GIsAxR/zbWmNdtu1JHdzZw+RkonaW/CRr9Pem1j6qhW93dU
kpxWEZB/3gSoxYQ9oglW44xKeIit4JNSyruqQ0wt0SxbyaEDYOUgydWNb/Trvg7vIkSPIhmEm/VT
1ZOtAtYlrgGvdHtviGxPNlaWiJRituZo1lJIKcxH3DIzVuhi2LrmX6tN5aKb7/jltZaXdoz/Z1Oq
a0rRbtVQK8IFbi31yHdF38Mw2hQ4vqn3UnapFtK+iL1rxLs3+iwuNaC/hoZ/mZXfamU/4cZQI/yk
p98l5M8GM0cnA1RLszasBmMWbUPnbKPWT0OeOYMiuXroA3oDFph3+6ptN3PFM0URSE9Up0/36oBJ
lrVNYhEOTuAgtOmaY77KshtMUGyNt+Lq6E00ibv6IMyZi2A5AqbBMhGX7w2f2wY8kl7IxFYY0AtX
Ckzm1Ndt0Wxb20tkB2UANIsbp9aoQJl4gdSo4CdbNYelPHnbysS+81gknyrQX3NN0SqoX+rBIZjq
NbVCxK/QL/WGVd7IhT2W3pMCdM5ADLBB0qEyOtUVIvlrUobIM2DPk0yXdSfajfrVDINDMlLMhu67
Qnv4h5YjwajUwcaQBAzKctRFhuS6zb1DMEjoLQBcQuSDTk6PbkndfM0mDT7a7Jza1u7Ae00p46rW
29wwO8OSDlUX7ccJd9B+stG65tyMhzwVIIU/CikaY5mtkFeZ/0PdmWzHjWRp+l16jzqYh0X3wgEf
6aQ7R6e0wZFECfM84+n7AyM6gwRZRFbVquvUIiJTKXMAZtfM7v3v9xvefWLd9kNy7BJ5pwI/8bP4
oVYbSOdIKOqfVnptyhxHPX9jFsGtQG64Ny807m006caNnkUJJ489DX3kD+V9lTfXqaZvA7p6cFIR
1igNN1C07biTDwBKKGF4rg53DYhu78vZWtbKU6+3KzM2eBzA5QEq5pR+VIwEVMiOzB+MHX9pZb0p
TOk2j4o1tKW7tkWBJSXgwZJkYzb5NVn0+x4/0tosfzWhmIHQBlHYS89u3a/Rlm1dYXxIzQI1krzU
uows/X02YYof+MaTE5d1TVfoeXifTfBTdfRSPDROEZ/aVDoq7LXuke2E0CHeR2Z2XdBO6UXJOoOg
KFv5D0urVi38g8GUTkUWAoIu1gXkZkNH62n8lLrz4JcrvTsFBvIx0Vy1MXDeSrD2QZ47fdCsRuWH
1IcPcqNsWr3foHmEAtHi6gK7XpDPRppQEWFN+W60F3TvxehCJ9aSLT3WEGabXe9FpyirL7IPcKzo
CWAVPhBgzsigYUpW2mEoOHEiHd2hcUYlckxBPqYGaVESyToi1mCi0UbfWJ4gUHYe80yX6sdM8g4D
h38mHe7hgem4Gewj4CZUVH7WIH6zJAxsaLe3ca7CCwW1bPuWtR38/ltvqucAvJTTtc1hEs6GKa+L
rgsFO6ToqovcKzPRHrtEO4alBHynB9PaiC95Bvt/0IFU3lHkWVtSsvd14RDq+r61xps8HneK/r21
3NiOhbFeeTwNVHoWpXiTZ9Wt63+TZPrjx2pSyaLZhBIktmclIlQI6nVbPPpCDvMvp41X3FbxYfT3
uNTYUkxpR/E2rooUvor3iaSdlIKO2iDHLJ4gLymPJn9WgXEhw5KQ4ciZAP0A8dV6vouNDD2/v+71
qzoJ1hmoaF0Vb0QA8H1nrrCt8Faj/ifKL22LojAlVA9RuPaEny3um0UlOZjNdWSQR8eMTwWxH6NQ
ToCPbdHbrg+9QNHuJLNdtVlgY3NDPLhPO45T8BLebPznvzKsb5sDZtm01/lPCn0yyDYm04vZ/FdF
3LyKzJdOeLquNPE+NAO0h7cD0ivg3duvB5uSuP8kedF0stg0CAhk0Wljp8H5/WLTo6jD2iWGLSK5
a2ARq96DQ6Rbzn99GPTQdAniGKeL857VVMtzS00s5eRFhzG665s/CkyVr8eQp0r8/Fk4xGC6h1k8
ppyzYraXUuSSzEg56dfDYdy42/wlS1bRmh2EIkTykt5Q+oqOw0tvD06NRijwFz7d9La++gVT1v5N
IjR3AeRmkGpPk56s2bY7ZVvt5V248NFe3fU+jkOJEwmWSOPb7KsZWlrGUNOUE6y+dZ+uMgQmxMq9
6cB/2cQ3w/PU21E/dld9an/9ll+RBh/HNiVSvQYAa22W7NWrwOpDlbfcMzbGDJvO3QX4L6+irX5U
DpnjrzNaBb4NUNv/iy6gr7OVpiGNFiIoD/jozt6vlbJ3J6kC5A5hhPpYqO2mFm+bYupyXdRhKu9l
A6+Lg1F0DrHwFiD1zF7zIFagmenlPQVjfYdv0sEDICgZdDFP2y74bHyVtqmknOvGpICo4ghqrYu2
XyspKjCrZXNnwpmDo2LXV7icqwCYDWN71YrhRpQo6g5o3k2jPZj+A0wwuoDC74qobhXF3UlZexxg
kcsupca4PGRVftZzJH1K/UvVq8PQd1sNf6oS5IoSincIRp8Ks7qui9pfxcovJRD2wsBBhlmZsYsJ
m9YqrqIU+mj7qEXgYM0RVKKxN1vtUGjQSc1QPolyfsI9r4BrJT0VrrYv2vKGwtujEmf3nWeVwEbT
O90SjkGn3agih/YmwdyrgUK0i+P4jzkJDKzxh+XFN2Md/izDQNrkUeYEbVCtysE8V0W/s2Sw62l2
xJgo2WDoeKVlGMT02hMF7LjHRya2BrTd4h1GyHZGG4aiSU4p54cirScUIwVNXPOqQLcRKzxUxakU
PceDPD6AHRL93oY04PSIdTS93jYmrSPpfWw+wbI4wH1ed71+p8mZSS82MbaQ80vWoqYWkfNa8bmv
6GrFK85OR9/GOuqp88sfAMVtvaicTjPuwCyCYy5tnb4ChMMO6EMnUdI1vaGOZCW7r1fcFDRmC47e
T53oTPs9jfezSS9TWKlzn6K5QikkGG+a8enrAWaVy7/nOea2MC6QUdDY+35ZmTgHtG5e1ieTNiPF
8Q4o7W+gliManaqqX4+mfrLlUMPiIgpUY2pImz0PNhiZ4SrmeJJcdV8qKzFzjxg03k/40EDbdWF9
nHh1Y0Z20syyrZBAHJK30nAwuyNwxu7ABfiU6A3l7cFJAPWHSkcLYfzEWSsM70NhOHDQ23TemRTT
lVF15arMPfpDgKErYr/vaZyu+t8AnJzR957culupqrous9yhpr/r48nsF5ilv9c53yw8/ceP+e7h
uaG/3SGo42WiPmrjKZX7VRreW/791wPMRHnTx5yasjk8yJxv+P+ZXq1J1bzrBdk68abWI81+40/L
/pXtCcwHa7/0NV/VWu9n5ySpsgyNT6ro9IK/f6BMlcBscrw44S+69nTzamz1tVULji+hAfHijYGB
UCH32B0+hcaLFhzF+imN2nNOp1aKzUOB3YEZ3yPDv8bBz07EgnAh7WMULKY30EHhX6W6iSQo27Za
bo/TVSAfDxHtN52yir2H8u+mYZJNJHbOf/34twcwFteHr4ThsyprYA0orX7Y46JccEU9yawTBt8r
3f2mAMCSghcxlUFYwqSqdzDz7A7uaQ6R1W3LjRdYq9j/7XWgXWjtoWvAwnaCa4RWeHYGrx1DLEyH
uz2eacdKQsah1bZR4fUaIp2hnf8XoKtVY4bYleXrYWhWVfcnMEBgl0BJg/ybknS/Krc+RR5JCuXS
VdLWDMC0dTcFhtCjfmdZDd1n2jnXnoCfsn1ch6CK+4lMxcVh6Oqd6P52YYq66cnXtxICdHxOYLq1
Thnm20hpbZLE+9o37cQa4VvRkpXqa1piJs73vrYiuF/VHVIchE6k8t0sQlJj/pDz6meXgS02oWEL
4p1qNOc6N+7apLvRrMapDO1YN1e9iHonPnWwLv2iutKqYF112UbDgS/QrW0oi6tmqLaY2+4tesy0
4EYngRrQYVkH3wFN7lSj3I7uBdCBrRk/apdgHpyw3MGs8xkO8KFtcgBdlRPmd1+vKO1jwOJ0LNI2
ixSC0CLOApYcjU2pgMU9Z+G1lJvbMQBylQbTqeAodsPTIIAfFlzHH6+C4Wak0S0qRUfEhzJGYOx2
jYNZNbktqHKqAb7aW+PUsWIWrQIsZ30cG/E85uD9W69uo/SkCoAZ2wdd/lOCZXVDcxXSbiUYG4Nv
HcFo02/83qP3bdfxgaW2OamJ4vjdZPyjbs24BtL6vQr2YvBNh8Phw4c0/QGP0e7aEMtbZVhSrM6t
jGk6N0WTBYrqBQeSD/AbrepSFJYh1F/5Lk3uQgUndk/+o3TlIWrrXUiboetfDPcBtxYviGEN/Wwx
4dK8lemmV2GkOUnGr4eHGILEju998y4lPZeNt33zqPXjlU8OrYIiY1anlMtjkzW7MN5b8g8Q26L5
RzbvDOuKssaQa8cxz7Figpor9wQS+uigmUbBaZpoA87mbaSCwN/32dlVLZob6fv0oOPjNxsuhPrP
XsvEzZo6IzhGQo54HxqZNXqsCHJ8zq1H9I0vGicPIS1/mTpFQKMTHHFofhZ66gzuMww+jg/fhnJw
gZsXDmYBa9wE98KYHpRUc9TwaZCPvvLTM6JVb8CjZk7gnmMXLRDQ9IeBW7MVnPA2B32mrcfyV6Kf
o/S7aP5ImisDgiZobMft2nU90OE+3tUc+Mou/10W+ExZ1Q0duITr4btfWTbJias2keHlSM8lrWYl
ZiGJqiwdOz5EWWw0UKiANUQ1ArZltq5Mz5SlMBGzM90qAl3wxVbAKJIspUMW7o/sUA+6wcEPmvoS
MO7jiWc29GwbNhtABVU7Zud20zpQWtGq4QxzT+PKxtsstf583JIZDXmaDsMDLQ7B5P1EIP0BCQ8T
s/PYrIIfvePbyfd6Vzxz3R7XiSPsl4Ty0qvk5t22zJCmhCZI5ZaGIm12CghLKxIESU3PQhR0+BxH
t6P30rUKUMQK/rM+Yt0SHjKM0gQEZBgeUPI51pT4Y32X1U+d0F7LwtmntZeaHKVtFNr5bSCfSnjP
RBFaCWn1MfhfsSMG6EJhxP7w09g6mK37Upfhg14zCwf9vmF+hblHUk7mBqKQGDLNfZI8W+Ku9pI1
pIrvWtrv48HAB43TQH5VQdsEJGkLWEb5+l1dQw1w7/O8QOO2V8sGl8r2GMbfQpK8UMdX5LdsgetB
2lyr0dnAjkQ7D+FeD2+y+GCQyc5KkijjWSy/k9DaukV9pKdzo/byt0LSfojKTZD9DMvbSO2mtzOy
t5ARHJJdSG+pNxlDZw/IbDdawDzMfXUttOPaQ2oY0KSsW9XJGBFrugkts7mR2/DVgs7f5PldGY7r
LMQxtztoxWNZjHbV/+nKB3Cyu0z+kyKLAOTp5M3gKMFTBQMLa1HulP6a24Dtq/gb+zXW3vmwyWkV
TySsLSxpbeC0RpKUje6RLUauLpl6mvS46eNomBikw7nSyHa224jG+k2iiwexMm3X/db7xq4Wyr0e
Jz+HDj9FtbZF40kVils97U5uJu87KFkhBCEhASKsyRs8E0atWWFjR31BpBs4O7p7rBqww46V61bc
Zu1GaUH45ti7dJ5/LyjpKo1+CqXnVE1zAGCLL3rmVAHWM363k1v1Tm/HDYYNCxmmWdsE516JapMJ
IIcmrU8WGXxziQOEWp6hPW2MC9lruAwI2O+XOQnTmfb94mIoi/q8STlUFOeBva1jI0/DsSRw0TK5
mdI8whZfzoWLn6S97zn7+5neDDTLJwngqwVuwOXZYkZlCXN9+BWRytZ0munL5x4qc93SJNL7R01/
0iLhws+lqpbR2yTZg97sFd/aRdqwi0t2QytaWdSRBsplte6uVK/biFRxYizCG7DzdHZbOW4nFsbF
ysSRTQDgmt8C0TwXfmpLBir4BL5wiXjYXQ3uXegfm654CDB/wUnHTnGh9YSnNPxuNWyo3Vll1lLs
qooXfDeGkYOwaZ4SFWtE4Imm+yImXDGH59YNV7oBRM5cy2R0XVdeK92wa1pIKD7XbbV8wrDikEOA
FtRnlZU3yg9q+d3rqHwNLZgC4xo3OwdXe7sYuBNY3zp9U1Gfw1gY3IK4FqoGa3N304oV+qBfdfc9
jZ9y4VkcjtjjXFcV7eEcVgLtV1u1gy2Nz0p2VQwvg6KvceZ86lFOh5JsTx69HDvJdlmwCzh74JSk
Jr97D/tQKnruNlNSmgM8TmCox0udCOitB099TJv20EUKJgwgFIKe4jp+lOl4DAKuZRmYcQ+Ncle7
u6hObjjtkNUBYobvA/hiO8nHnVQ/tdlRR8UtPOHxa/sGzd36CwWgCY5sF8ZGKynzxLSvDsnCjX1p
us/26UYV8JKSmIXq1ts122irbP1duV3Man48D1iwDHQZrRirC0zR+20ShAvuCVJUnZX7dA9ELFh7
a6pgDmWJPaohMprhOt7q66+P95893UQxI78nSdqHJF9Tk+HLLLM8x3tvJ+2sdb1WN8tP93EtQ+Ck
lxh0oqiiJpuLZHsDBUgrSu25CCy71O/c4Si69wmOgJF2zLV2LY8FnhPUMFYjtTtzHI9cs5qV6EW3
guE90Y9O2VQ543h/1VDsCury0R3yda9xt55SGNW9574g+3VC6bbo/nhdsjOt72mFRcHU8OM9tfHP
sH/EuwSAGJ1A7Xc/LbHDG7dC9tSXZ4rv8HNOuamcM/33qF2q6tcoy5sI0dDXrxx98SyATjRSoGEy
qgMaBeZ53J6dsTFHqkLtpj9699g/2frB2PU7cV+vRUe4o2hjyxt0fKclmf4rWOxd8J6NPTv6FYlQ
mp3L2KXTOtQ9HrwdCro1eIT8qrWFa17HLQ0lO0zQd/Umu1rW7n9M35NbUKCyWiabFr0Ss4me9aUf
+hllyYoGj9ys14arI8eS9FVqQF3vw0di/qmR79vx1GedXXktlqyFE3Y6Xr7WVnDdTYqbtU5EXPgy
8ocvw09Dxq2ouqUAaZr9NE+ivue6SncOLAyOxuYYU5g2un3g+vdBQ9IYBzXwLetaD2/BgN9EVrCw
Hl/LNO8/EDcCyl8ia0QCbji7NsWmb7RaP3TnIo/tDFsEqUXzqVxbRulYCtFfK4CsXMUifQh5dz2K
7h+A9FT4NCzG2zWkaaeHj2fGqr8KCsVJRoQH+KgWbY5SclyYy7MeFPZoGR8TZPbgKABF8O/vo5Y/
GEpC6OrP1Ib5dtlWJEMhlR3ZqwLf0ZeMPiYY/Cc3xtLaVw66fCvUZz2+II44yDE2jDklS9AdcXPx
FMGGyF645W/W/z7ySLG0bXDsa/9l4UN/qG3Mfvb0378pVXlmosMP0PtzuM92/caigcaZ+FItZrc2
GBcHNv2GItl1sPl7CU6aq38SbIiu3qq7Zv/6f/49edf/b+g+g7f4n2u8NkEYvNVzTX/6X9w+8z/Y
GXCalRWCAyThf2m6DP0/JqAwwE9LBhKjcgZMJ7HY//5fgiT/h6pP0EuTxOsrhvxfoi5Bluj/mP4i
ndy1SBbzvyLqemU+/rMmdRKhChDl6f90ChqoMt7PljHvkroXI/litnCAB2kNhpPMPHWvwU46KTkI
RtWXV6//mMheOZKMcJMDDP0k2b35T7/4s3/9qSC11F9//eP01yb//LtpBqQ+/voL/hn3r8H++h/8
M65Xae3fv+b1d/z173/9JKXX//5r+rEv6/vPf+j8z74Z/a8hjWLp/DMdo96/Y8r9KrR1lfdLP808
kCTUdEG/dBe6hR230O6aEB8fNuA3c+6T7Pbr7jIbh8oLKXuZa5II8PH9t4xdQbMwpmgvHMPCm8nV
vkr9EZ5TcxiH1OTIjXA15fIZ1iDJxaG4TxvvENfSfdL3eGcGHI9a/ArTknbCGjBagxmdOSJPkNLk
UVT6B7jOB58Ta6H4bOyKthMU8ahEwabJyoMldDgQxTYw8Ivp1qqdlNDY5Ma4laR2W/bSTzmS7j2v
+Z66pE9xFf5edSaet/qN3AIEG9VfsUti3EuEiyaV224YaltwAwNZS/cNO7otJbjHPCKngK9NLkjf
Ojd+xqFZWbhxfvK9JsympHF6FGHPztZEKnFubL2+vWD6BkwYUU7lHr0+WNiSp6gwmxf0VOmAljkc
o9CYbzDw7tASDmF9aTMfKZ4XrwWL21IXuja+zr9BW7/oofYiGCLs+yRunVz392paqo5steo2MdQ/
USoiXBnwqKICSDcs0x7x/zHR24xUUCIf3IRyVDBIFEpxLbFDd9zVkWqtehouHDmnF7YdQndtCWwP
cPCoQkx1ZB9rKP7hKsjLl05vrrukoktQUr/LlRHux8J/Tgc2mD5hT6krLpx0m9t08Epbqyshfrt0
SVAl5CBjQHiTsl9BJa8UOb7KBf2b6w/XdVzSiCMiyEJOtCpFdkLVPetWy85e6z81wbqhnHY7JsV9
zw2rUIZT6wPCwy7m5JOBjtsfWtGc6h6ZpIvuviiiZytrcMoZgyeocI8AyP58vbzeX2KIlLIoyUhs
RRlhrszner+6KleqcI/S3CcgzN/8IHmkJdRw3AAEIcbOt18PNstj/jUam4JFuhL9rjnPLIK9MMam
cd2nkSxwtVKc+N66Kxxj2yE++A5+fuG082Eu8nQTRYGTq4gdwvzpYtXIUWdK7pPW9vIqTrCqbBTp
UdbFwKkV+dEshJ3b1crCGvjspb4ddjq1vjmsyB5+0I0suk+xhuNymdhZjfDA1Nxviej2C8/4upm9
C5CvDznttbpBLDZmnxDrjjD2E9l9smQfMydheCjaDMla6Xf0Iwa31lB4D66s94DMXWtr5klHdNOv
fAR5nVc+iTGpMpHGWSB9azMbgaFkWNxGsbzVsQXHnnIbVVTdNHUjxXKJnzDBFsMnZeUbuiMZ7Q0V
gh8Ysx2NfKAFUvbaXSxR+fl68nBweBtXLJFiLfs504Ytfdp43r9UQ6lTIxmNBFwkjW3SQRRfvh5A
mkXI+QjyjNcypAW9922QXuRbDGQf6gdrg8Z2q+6zo2864a6080VO00yfRLh4/1ivKrE3c6WpfAjw
rZdeMjr7t4iqjd3fh9tgK0qOSV4QItZa4Ovd/t3F/O5g+7ZyPJOgfRx8NlHD0hfloRKSC3rFeBXv
pQ3kH/mVcFKvRju+k++TbWCj5nP67+VvA3XuwlJZfOmzbakn1dTmsZ9eqrVSrXvH2CCBdJ3ecmCN
HLQDDVceyWXsDxZGni3SDy9+mm9vXjwOdEansddexCHBYCjB8/O5Urf/s1k7Tx2Mii/HRuoll1hj
E/CjlVyVCw+ysDBeb3xvHoSqfA4tJuQjkhTN2C8N4e7rlbG0MGZHvS5s9EaUmaNdcTW4f+R6L+BK
8PUYH8mMs4UwxfI3jxEZqRCndZRe4qNbrtQUTxfkpKtk250bR0FEsUXdXC4uQHm2R3yYB/O4UjUa
EZEJGO4tTEbbFUK48KHcb6iyXcy9tEX6tZE3yLU30BjO+Cfb+iZG0L5qt0COFgmHCy97To2C0194
A9aElyohc5ulRzVTDoYnbBfe99I4s22D/tbBR6+QXgKU57+ko7bDduM6vEhb0nwPlMB/eo6xEGIX
pqoiv//GY6y37mTlfpl8wfFrW9EAtDSPpr/jzXY4/57zu18Qw5WNkLhd0mNyM4GTzKO+witthS3w
IhhuKXzN6VBFBCDYB2B78Y/tc7cW1/6vcVdeBXbngE1+oWCwWbp4zeqzH6L2HGPoQ0fPa4UvJ2+V
5+hqInegF953x3KVoIBbrM4ufbUpkr5ZmUUmGIOqsfNWa5zZHiY8XPc47gLbutb+QAWgwWL99eRc
2pjml0sc8uo2tXjE7kDbRljSW7lq1vVeu/gxjO9y123oOqFBoMlWwTZGn79yMajZmAs/ZCat+viu
Z1EJnYSoCbEQ8+yltx3WBgj+H+km+a066PIoJ1vjGgHRY2wvJfqXTgZzJ428xknXYIlezOuce4bv
SA9SukK6Cd2U7/3AYVZ5Kg+wFZcl269nnS9WkTo7C+l+0bpBywdgW36OYBydsUra4pkdn6marUfX
DvBydpCbUbZC48rG9tNfYEgu7NDqLELF5gAJOtSSy1g0HEpDDwtpU1l7ffTSceJdOEcvzHJ1Fpu0
ujT0Hv3ZJfJvfYyCJ/T417N6aYTZUactQiXIEepdABCf6z7YjeoS4vTTV8a9W39NtAE6eb9UqzoL
xLqZDnS0ndBxiSZGfDDMH1L88+tn+XT3eDPQbNcU4qyU1C5JL31DNjbFQ8mw4+LP14PM74t/xfJ/
RjFms7AGJR3oLt+kWKOvfsX74zh65vB/9A+Lupf35eu/1/qb0WbzzUyNCmN0ngn0vFOXqU2xjfn9
04jTNRL3jeLC2fUyitJLR7hZhenj0LPJ1xlCVeNYCp14bW6jK/+XV63Ss7rGb9Sx1tG01AZIcbhR
0BxEsWBhZn4ea948+mxqjqmbJ63gTiEe3Ue9D9ZJgaIYWGx/CbbJnvp5YsNcjuydtnRbXhx8Wjdv
9he/7aUcMh1zaeOfJxBWfm/dFN4KtSmbTLDvHLxXBHP9b0idFtbLXKyeZ0qRxiZDC/eyLa+1K9R8
De4fujPxeZtTRNcXt74lKPjSsNN//+aJc2yjpXZQgIGa0TEvgzPgw52Jj68RWAtB9PMTyptPOzu8
Z7VhjFisc8576n7QYLjybidbDuFafabCA/O8uiylXT4/obwZcxaGysgoCi9kOhv35jb8VoEclu70
e7ox7er+3yC7Tivzw271ZrxZNPJxp4v1nmecwM7eVUXRn3bkfXxY7gf4/J7yz1hz864ygPcQYoZx
yZ/TPbT1lkrUVPgvWKRs03Z1Er4trc+FaDt3xKnTQGg8RU0uYIHsrr1XkbS5tbz6n4VbcxaFMHWu
SsXjNQ6Hep/c+rRnZUdUVTRWdKtswQRnVjj9EPPMWcwxwrrRdaCBF/rfbGUTBNzxVsppsqqp7Oo6
2yqU+8lC0I1/CZ6z8/Dc7P8NocPXU2eilb1dirXk+aGZxwT94jbUfpTJHjPkhRc7LbEvpuccTdeU
FsqcgjGM5BqipNWcM+9JSe/qpe1/acM0Z4Glp1CDRTlfsHYmnHKzDU8gCWxr29+kW+vh6/myEMXM
WWTBBE0Ra4nB8iFcj92TbrzoQ0n3V7zw/j49OL1ZcrNw0uqy2SojB0F67qOVNCDaE4To7uun+fQj
aSK9pYigSTJOa/BNTI7FOhhay0wuYcXhTxo2fX7gHLixYtTs3cKr+zxCvhlt9qFaKappAbSmzFvr
0DGdcJvauOd8jZpNsjF7j/5fHfs/zfZ9esigtor2nfo/jMTZ+UYq4ozGcoVsOFGyTjZW9QrdB6Hk
Ovk6ePD8bbPP45WwrcE6rCxHf/z6FX8Wxt7+gFl8KVpfyDAycZ/CksYDlCSrTC+PbUBS+euBPt30
3o40iy1RVMZhoKTtpYSeTD2HDoh+FUtrlX1vONL/8D0y8S5bupp/em99O+4smrRBr3SU3rKLNVrd
Skvj+0w1qd8IE1Wi6cWdooq/RCV6EnsV0VRfCTZmciicJKQTXZr2W7/SpCtrLOF/ilLvtFCB0FTJ
3Za7ILgmpfrVJJm5+/p9fTb33/7s2dz3Ujyzg95IL7oJEbH04xOKNyyHZAzYrTTdRJ2/mPj9uGfj
/01rrKYi20FjNhszq7xiGCgAsgK6dXOjXdW7iWyNXce2WthqPsaP90PNFps8yqVYdmF8GcwOUYvl
yMGSpdtH+xXkeG8fZxYM3V6qE8ON4gt1cRpkfofRN3q+7a4EmB0/lsmVOv5KxMvX3+2T9MT7UWeR
sRQUFXlDHF8kL3voC6y99QFLPsgASVfdGR1dAk1/GLPekdx4p9e01jaC7vSZ8hxU8b1MGwnBxlt/
/bOW3vfsOCZ7fTLEHr/KtW4oI9lt2ixcWF5vfu+31OnBwX8gDRAxsp4tcLd09SzTqCSGUrgzrNJ3
kF4JgGEyxSkK4VcY5A7DZnYRiBRW6nPTUIQPRbV2or67TRTPW9U5HhhFrv7q/OhFVaIXpSwMFq2v
U5Ou142q0uUTNjmgEiMl06T/pk/xoVRFBL+yem6Mpl6JVXYcBvnsYu9DN0i5zb16ryTib2vIofjU
ydGcjCL7RP6ltGJgj1Jwdk0Z8zMxfWG/oSu4y20zVJ9hXuB0qI89vWymSdEbMkg1VKdGKm7QHRwN
GSJxIv/wYGM0sl9tqjG+HQSU6sHonlqtEW3Zbzvo2EA+uFzQLdz6R5GTKu2kAIcbV0UorVbfs3rp
5vzxIPD+Y8yinhSOWW7ULGX8or8pgaOX+oM4mteBXiyh8T/e0d8PNYsaFt3bptSzzELkr9khswV7
kvemh6Xa2Cc79PuRZkHDrTMg3yojudfm1ruabFMiu3Lk50nXu6yynNbEVxN6Fj8m0dQQZ2Z0wSMP
aIpHC2E7dj90AfQ2tk6SbWbSTy3wMF+jkvT1ev3k2Pj+WWdhpK+DKg9dtkujoQvXuwpPxrqyiMbS
erJNWjo4Tn/dh2fFj5keRaSb1jy7K5aemvcx80XFFmhTN9JOD5Wj6gGXtFTIMRKcK0vYLzzkZ7OU
xjY8Yaf2P2UuYxWGxNKKUuF2QwZzRzLTEX6EJ9dpvknbEVcDWFSC7drlUmOd/Fk4fDvw7O3KA8Z7
eK5w/M8Lmh+ArCtd/zuMtXTliwl9w1o5bH3NCh1Dzu9xunO8dp12gdNDk5Iy/c53tSspIuUtphZi
UTqkVaj2hNmD22qTix/0zuFbpMQLUfaTY5REE9g/r2wWyM040DC+4ZWl1cEcaM9OHX+DedyT4EMx
w8Wb2nS69g9L+f/P39grrsPkdDBnKmlJirA3beOLR0NtPlpbmKOb/9Z0+NcY8zpbEKVFATEqJuXW
OvRKoPRxqnxjOuht2mE15UZ63c7btRsyK74e/JP0+vRi/xl8dhS3PLPpaz7Ypf0lbbTnPFjRFkMm
gVYpR99b15gm9WvZkYqVUJJT2IXrpaPq61Vwvgjf/oTZYTzoA3zklCq+ZIUY2UogwlHMtk2ILKeX
t6qy01Jt29bZnawHV6Ulb02a/3tMvPtcuy+R4lsx4ndF3LlaZ6uKsNdl/0nq8M+Mf1t0fI48VKJn
O9L2+3o01mKYOwk9cK5FK5eSOIph2FlXfBPxZMSukoNZ6N5mynjqEunaaqOV2oH48SQ7xRdTjPVL
G+oOLJcNc/LkxUDYetk2o8hWK2CQLjK69EfkgqtqxFWePGGsuIoKOnuTJyXELdMMDoXaHWrZuGrE
GgXZeQSGB7YjxxkzlcJrjOWOsf8SFxZQMRrGjEuVlj8MAB2W5K5CX7axNt+O2FV05oPSRCsjyR3C
zK7r6KvLznqQLxyjPtsS3n6h2RlnkHMWX9RPlUxto1xNOS2VyvNy39Yn4fjtOLPtO6uyIipBdJE9
q3nV6ymfRQbhJ5ivs/KUYIrYHYSHr1fAp9vr20FnG7kXi8Go1qwA+humTv1ViYmIl3Lt7vottgVr
P6fdL0HnHXegBH+O+GIOOHx+/TMWAs1EsX936dfMDv5wE1/GDDmpmV3V4X/j7vH2OWf7uukqsaqo
NaHMz6+a8MosysPXzzBrJZwSae+DyWx/8cK4NrSxIJhs9IPiuPtqox0m+8Xl7OfS+5ptCHXUKnRE
8b70mJYyEVlOsVt4minufBGX5pXHuhXqTjWI/f3G20Vr6C7SurWxeFoPOylcL/k7LTzRvMgo+LVn
NT3DNd5Jw6HTJHQtPNFnZ9Y3U2BeWcR2UFbbhO+jbrGppmt8cqfUadpadDL//Ijzr21FnUUM1Zfk
2uVtowyYpFzF1mQpQzS9bRlP3BlOfAw2S0yVWX/Qh/k3Sf7fLqJCGfswHdlJfOQyGyS1kZPXK1gR
5oO+ghRxQ/pYsono6IE1u9wuTpnPUglvX/AslrhBTuouY1a+JrYewHKQSqDJ+yzvlq4Fnx/mZOQO
U9uuwWHy/cPqvq+U2Ndy48bVEaWe/Me3/y9p57EcOZdr6ydiBL2ZkulT3qTMhCGVofeeT38/qk+c
X6KyxXu6R4qoQSG5DYANLKw1NaqUK53IZ/vX2lW4ymiwwDq67vZIPO6MC7FyluL32Zzd/OeHzPOX
ukfrKXN5ZNfP7UrbVFvvUSGPndRi/ncG5t/WDs8dLIYBLRrLMojab7mzQrAFJkwimPh/DB35s1Cu
f0WhuTWT6nnhvpzxAGD9RUNhjGPCCs+2MxlQIOZdHX7URqWLhPkH1nPYyKs8QjdnqWh+xgN8MTeL
ASVU69BYp+GTpqbQg+lxZDfBsIhLWjIzCwRhGsZBZiXTV8HJclE43u2EXEHLbYMywHYJPLFkbhYU
pL6QZG9kEYPK25hxuAo5hAsbNbmTmav+snKzu5CPta6kKSvXIbgjXQx/wntjDZh7X/5Rj8vB59xz
5LO9jxrcpxJ9QzlSyTu+qV4ZNvqtMIJsIOUFkYd7eaWcLB691dLxOFfZ+2J1lqsLTCwEY4jVcN8C
QJrgN9pWWatPi1f6jB/7YmmWkgvw5FulhKXJjwW7ydYv6Ch24e1/bWoWKcowZEgc8lka/jSKHsej
sA4cg8/KqHQthPTpvn4/Jkzn8ZTEY86b7GpVWu04HZNGSxyhdoGUXxX1n4XDeP7A/2Nldo2NkTeB
gB7Ek5uLz0WLRGBtFFeBkN/Jse+0VrkakZDXw+zARNtuFFMVnlR4asNM2whQci9klksfPbvuPFq8
OPOLiCfs6LgQPw4qdLaMwf/82bP54I/gy4SwqqJqjHtW5q1hWNUswRdi7mCbwFfKyJMdjsFDgn79
GMWg45p4DTfHSh/C50CHa3GQNqUO1xVtLQ25xVWjde/5GP5ioucXRBE8AGqBMFLEj4IbX49KbSy4
jXMroytwvjEjSH1nTqhXdEag92jVPRVq/qTobmF3UnkKcun+56XRzrknE3onRrYZepLn2OuwG/SU
cqz/lPbNjl7DYyGoNyavRlV9KuWbRGgPUXQvCCc3exIa9Lq7wklkWE467UFPf6fDABnCbavnt4II
4Xfbj2tmgA6ytda026zx11oET0Ov7EMYtSv4NUflOoigiVPana9epzmsYzDYuONTVF8Z46FRdEc1
+rWrM2OhmtE2UdpHdmyLoncF2qw2vNb2LXnd+88MLx+9TtgWvraqBXPhcJ4J5zIsT4z7mFOncz4L
NjDk0NPo95+aBsYv/9ZsC8fK+KnV35/34KyhqaOqMXeM/MN0Fj55bLcbQ6McNeWU5+GKOr6jxR4d
JdVRIV392dS5Y2XBwmAYaCiLTDZ/NRXIle6Ogh88DXX4khrQQmmNvk3CXF9wZ+e+6bOhmZee6mGG
HsUBPT43WKW56CQ9soxNAUvIWHWLze/v9iiSMlI3bRZzlvOMc4CHu1GUkg/za+uQZCEVo5r5f7GC
mbUqWMpcXMHZh6im6e6oGVzUKfqYfgMzl9U7faQ8xzWa9L3+UBvVrpZNFUUABUXirriW3eR6mq3z
TIgBK3jepyozOplOmBbH3vIfeR37l72ePWaGIKJladabQPC1bQTf9CGFWuYiEMrBqZD8AQrQbv2h
vtY9XToodcBvZLjiMHgN5PV6+5KJ8R+31Dc/b/x3x8/6QFGBuoSiUdmdZSFFA1MrzJn+E1yASP0I
UJyX1kLf4dweaOaHcDx00N9YKkW1VXzo0YKnPhae+l6/7ep0D9PebYV068+fc6aHzPf8i6USqspv
PGy9UTACIGs+z8XiCpKUXb3KALJ3l31NIjwhyxXHPMZveCNbfUoXi5NTZvg1XH+1P633pztbDbls
qDn2x1LYEzIogN6Y4pPFzTXQWDb6BWd05iXz1eDMSUhBm+hqj8Ep7WmuaDdvmfDaQjgC1HFRXPm7
n/hqbdrqT59XJK2u5AxTPiV/PzClp2YLoQ8CHxQZySNhUk1WwQZVpp+39Uyr9qvdWULQjnpTMC3u
P4lqfhHRCrCDEFrm2j95ZrCVlGADW6EjSmhCeJDohYgpGOVmFNVN4cMb7zXXWdj//vlHTVfjp62e
PRLSYhiZkWTl2025V3ZThRG41yIsYvHbZ1d0dFs9MAvsmK/KLyZ018Wh6O3+Sd8Xq/zUXOgbXXCG
nbL/+fMWtnpeSiLnq80G8ZYn16PeXB4hn3QUIvl/Z2UWeGoIgrpMY2Oz/tUsbiS6Inq44OPO+Z9P
PmFeQho65DxkacSGKxx9A4Y2i79IAA9IgPwnn2MqU8iWpxTh6/1Q3FpsA2/wn/TbzJBQHrk35YUI
euYhN92Ff2zMQmij17UX5d2/bny9939J78IazsfrTLaLm+n+NTvXWkgQzvu1f4xO6eKniy+6biiM
fe8/DS0anRXt8jhZR/VDDDVNVTBTwfjXz0s5ecrv1+sfizNP2tVdlo8eFsdBcMaKSU5aGD+bOH/E
/zEx850JAoNoIrKSiIjbdUwgNqkv9n9+tnIG9Pp1w2ZOs6QB3ZCzk0oHdnZSqC1GBwF05vDs3Uxw
sf8PfeKlL5v5y7w080aczohxH8LNCAtlgUoH8sitIyIkTpkrPnS7pRLq0pbNPKIO5WOZS3yoH8PE
WNwG8fXPS3nOwOdMYnb0+yyPK53O24nejp2Kr25z9bMBaVqY+an7bGF2ziH1L8okzYKntumqFW9i
6hZgG1di6vVQwpn7NjDR1VOam5wmzC5QK+kwjhUy7IEhbMXG6o91VU289DzXG11+Eep6wZ2d29vP
P3F2MWAHkCtPCNyTICh3puFvYGNZtww0/UdLAXMXotvTE3kWdwwkoWuqRgFVDneLahA6MVDki0R7
Op6X7dpTHfS3qNbqjrvOlrzcOYejQ1oyMVRZlGpnnlQN9DjOisI8VWuRAhnG800PGjc+rUGRcIAR
sL+Mnc5eikhnkJ68GCwigiRB3/qNm0VNO8o7ZmSeyufIHpz4ZhK+yI9maEev07er97RV7/LbDPSD
vXSFzry7ce6M6Fsq/PzIUcwOYGlYFsgF1zzR8r3Rugz9iWQl+v5hLKXLSAUenOX+nTakWzR+124X
7fxh2LNRK3he7/3AuoV8SrVhZd+4WnoLrfgazionLdJ7XYaVEU/HO28rKM1aCtJNLIdXZbeVhvpg
uQyqj8EulxUYh/u9HoEol5R1oJt3nvTeaO3K97qdq/TrcIzumkQ/tJG8hgj2UpJyp5VP0RitJLRA
yuFWFJn167xVitpS4i7t0ZkrwOJQsoEAgBrNB4v3p2gEh2PYtjL8k74ROSV07GPzq0KZ4ucbcM4K
z2EU9ngQcwFmW5E2ph574wAlJOJc7qgewlJ5aGV54Xl0pisCBZuscuIUhs5kcebVzLAJGyur3FMl
mvfpAJJNF4J95EoXoxg2qxaqFVvVYujEFf0qHSKn8yR32/rt3jS1C8VvNsoo/WmNdGc0+qYrwkvo
rgfG8hE3aLUBSaWq71ejqlLuzVEs+XmVzjSjJwY5xMmn7iWyqzM/kZo+4htxgnQGWFTVqZxGtUtu
qnbINrJox06+ELbPRAF4BC28AwbRIpgZtNAQETOtsU6e9GKJoR3CabHwTWe2nv9YmZjxNAMVmlnI
7nXVL8lMzZNu5X9a2Di9tL9FomCX6cXKipli14C3VN3GypWTVnu3EmzHsIvYlEvRZ1toUn+c51lU
mmRwNAP6DgX6uVk475MKnISWCSfAqNvAlHa+RxFBhpYeETPDLZBfBZVqE6OQalPuFJwnUF35WZT/
yu0DLJJ/R9c4drAWKyGE1JD9VB4idkX2R40128sOmuSvI/MRyW6Hu2VXqcTEbuyUKQU9sbAlBudS
80/bMaFQIExXxMJWtfyNX9UHJiYuYcO+CFJYgTWP1BNMfqU8amLzEOviniLlZsjk30o1BGtJARZa
9jJ1rAjFNCHvIUKxkhe9NBaJJ793jmWdmrmFxgk7SYX3a8oapwN0EfQAT0pXbRvJeywbYZc0QgY7
ceTkHeIEwkZXc8iv44XoNZ3A2X59MT3zHKoBT1bi5qTowmuo9nbVvwgKEkBI+FSkRlX40lbtwpk9
e2Q/nZFZ8hWl3tDHai+d6qZ/G2urty2v3cjRklc8E5i/nMXZ7csVRkgCr5VOQQ/xqJdcwPwVouEw
bkeI4+yuaxkynz765yt55hH32aw17fYnlw/3cBK6IWaLDppd5cGgH1F714KSLxg6Ay/DqVgmqQfE
zwhQzTZPgCmrKbXMY3y+WdOkplMGTeuRN/fEM416olNeDXv4fP5qDqJy0KQv/QL5zPERCWsiJNfQ
yM+L/ImQB1EQKubJGFPFVmP/wYdj0hetR6GiLD6q9HL73yhAwGEe6s91oB7cJrrpB+Wik42tC4E0
Opkvaltc9q5xKpFztLU8DJHf5v0BuPvnrTnjjwnD0wt7epV+Y8WM4WFrc6Z/TsjZrRP5Ji68BQtn
svIvFmZnu7N8JKlKFkSO/wRACvHODgLkG1W+i9o/P3/NuXj2xdjsgA8aEpmDRQbWOaIjkPMWhY08
pF2ePAeKiG3/8rNBdeHrPg7kp6MdBXldxkponQJ5V8oX+XBbjMpF6f7NwbcKamK3MARI0fOoS07R
hJCZ/W4QTSp4gZsCnEf+tR+2RKRw4kJzygallagjXSd7tbyrHqA9x8fp62RtRNZWTB4E965zu3UA
lzt1JSfzRaQyOmdML3pp10wRzPIpebdbRW+dQi0drbvWh/Yhlnj6CBaSZ//BGDO8Yf+cofl4lZVb
lRZXsnmCUGVwZAeB28oRst2UcOd/oRiHMV+6jG9D1XYdeWHMd+EAf7QJP21A2Y5DlGmBdVJI8qH+
cpTFE7xkYuZU9KKSiyiTzFOCdqdRvWfD759P0Qdb7zzmfF7B6Rd8+ohOggC9ggL+ZA1WdusbCDIP
4XDXST0NDlatkGxkN49Vk+z0vnsJCJx24nfSSuraJyXvd12k39LhDW25BS85ekdI/R6NXD4UXvlW
jO59YARXYuruu7b9Hbrm2hzS158/4lyp5MsxmILcp4/opT5A15iPaDfia71KdGjupF27q17UX2Jg
l3a9TEV+1tvqSGVrjKJA8j+7700YFk2eedYpvmgvJs6bHO1iydF4YVrLZAHT//Z9m/7X2jyOhXLk
lrKJtXLlbg3GBNBTeKgqu9uOR2+LrtkFChQ3k2b2Jlznl0twr3O+5nNSNDslrheHZQIByFOgZAgZ
ewwwWSsPyQ5NDw8MuOx/3tAzUftLIjTbzzGo/EQcK+/J0kbeIuGVYCjbAU2PiDfpz6akf3N4/lna
WckgzwXUOTqucU5bOCgFOMO0KD8lCUKEalQdQzdqHDXQust8TOOVWzYXNSpdQSCBkx1f1VQn25Wl
JzFwQTGLV0BXUNkx2vsqR0wIQABv71C8cXU3QosshhRJVWLEqQMET/TmPfM73TEM/cHyrcu40Pc0
D3W0nMTHSgYX2ffkRFBToV6pWSvDanf0OxWGOCOETtJ3H8JYO5X6y67JEXsI/3D7OmDtA91w7V2M
uh3HbJer3aZJ+nwV6OJdhAQ0ilxbz0t3egz7teQKCeRv6ktqIkLVmOKj0lNzzMty1YMWc3TfPbVa
9R6GwyUVQsVuUcBtRfVVQsOqVay93lrcfA1ulXrdWZDWGPmbMGYbUyrIJNtr0cwZzIyV2JbEeiXA
ihgyMbUaeKbblab9KiJ1WxXKpvY8Y1f5SrGTteLRSOSHtJSe/SR877p4XSrFwNlDpEksxetAj+6H
vn7jhSw9a6qROXmdvwFy19euJ0GWqDO2bJou/HmFNjiu1Zwar9xSHDiJVf8UdfrbzwfpXA8RJ/TP
OZocxicn1EqNFrbmFA7uUYXboK19sI7tXv5TbL0/1SY/CVvGmA7Qi8twqtHuWng9nL+jqPkwaWxp
qAN/ta8IEKIz9Ek+Nej7jnrKgF43nZJtP6a7scmWvnfpks7uDeR6WTYYuXEqVGOdJcOjLr5onrjJ
w4ve0wm9ur+CSPivVMUI0BVHpbpnYG2tG+FrG5kvkdtfIrxut4npVMktaMBNjMpFMWaXShfs3Rai
Kes1bh9+3qZ55xOeamolLBIFIPApkBx/XaYst1IhkMbqSTzIju+ME+BLOSjr3LH2/0Nj/m8hnPOi
4L+MwcHKrqBsTHL+1RgFrsIYfLHiURDDJON0gVPfj7t8N2ygeHxtQavSebmZypLWy6L1WYiaW//Q
m/h0Ipnngg84kyqGGRiQ3Jn7/iBuPKeEQW+5vHL2WxWUpKi6Wvp3idC+BSwQRfG0sN2bcqHsAEM7
9ROi2uUu2E8KHeox3oYHl572jX7387Z+nO5PAfLjWz9Zn9MWiTqMBUAjWGnKvuI63+tAPou7ZosQ
I/LOLS8w9bm4mLDQpAO78TABtRERA+Mu7BFB3KSX/rZejUsz1x8EHl9/mAUKhySBVyGV/vkRqIqO
Io+bgg9PRvSGNFRklaaSnSEI023iiyJ1z/Z6bIrHOBy3cKcj2NMVJyEzcMGe2DhuaxKD4Jkc9QA1
MDl5TwsB+kwgEyTx7RbWgdfSMFaRKu3SxDrJrSgfUjkRwKBF8boT9bvQGJjb8X3yhk6R4ViCKdbo
I5yU2PcHGdUnfHqH3Pko5TCgxveDb2ibMfUyJwsLJNcEdCyLpP/NUf+DgP02F9rbUmaxasGAKijv
D2pkapSI2O0axbDUlK/GBOHcoTTfRlq1iOQCy8pL/zL3EKQZqvGuqIIVKluRIwqDtKpzBK2iZHgR
knbYZHpNJTLu1JVWonZihumdoEBarKl3htHc8wB+LZERPoajOaLVJwuOKBfsbNk8VIk0vWIU/beE
xtBCYjJ/5XHMKPFTHaKsywyI9k00zZV8tYqb6KO7MSlql8d4I6ytx4kwlknkJc2qj375/PgYsEVP
6omQKc+RSJ6peZEnGgA5R2unwrqDdlELRk2NXAcO17+eEdJFEtwHN+wvtChrHdMtj7UmGpsuSu79
1qhZdqhso9ByL2O/BwTdRtd56a5jZFlRKUtCpqssAKLSs6zkf4OEAn4rVcfEsE7RgMZqX1bvuoZm
pQHVsF6Et2Obv8H6fWiKdthWmlw5ozHeRlHyaAr57zbVo4UkbaagwakCo4uCAS6bUhWyH7PY2jSq
UYxarZ96IbnyLGvXl1CQ14Ujjs9W6K8TS2SIvLBTq3ZcJXvwtHGrDa5dRALaq/6qqvwVeki/NINS
miXbI3rSVQBCSogcc0yBgHS7mPyrkJJi/bNnmo8K/c9vRxuBGgc9MWOK25+8sF6l/JK80U/qVj/w
bqIepF0NG32TXS+lAFMaPj8sJvUfUWGlJlzeV1OFPHgwb4MwbtHaqqn/532+sBWzqP9xAT6bmNVU
XLprVqsDqY+hMTDH5GIc+72URytTT+yfV+4DYTH7HN72XDYZJRK0l2afw/xO1wdxw6sjUpiqF8O1
aY7KvpVCRELhET4mivwiG0Vi15Qp7MwDv9DGeVQ+6/DJDJbhyG7fHAc4AElQsvyqEyhBWIif2V7P
v3lZ7TqRn/ePqaSh3B7fV4HfH5j27ddg7fTrNqoAmgJPwimUHKL2ltYJbjLxbpSo67kmOmx1OL1d
YyDdVdbMTXixoDtQRwVOSKHuEFhR77i9vARZ+4gbs8UxdLB3MsMhuPg5r3telFGTq9Qb5VpDiigf
83XsRyOcDN6hEuDOFyba/NzoB5Q4GARi5iOFYLF8TUXJs4NM7TdFoTPnVw64aREB9Cj0EXMIaVC2
cX0pRLW7GqQyXlmif5Hp1HNcTWg3atnROBujimeSJax65CM2nVz8Vi03o986wtUXTYXDoqb6FMc4
7TFbQ5A4rPNI3fcJN5Sjs5d1UsRYokNZj23phKp81aUcJUHsqJvmAzwsqqYicNNPhBKKtPn5bM3J
LD5u5ZQnG2SCE3Z1lpnx+ZJrybp1qoqrro4fVC23CxPFYXHkgQbTA6OQkRrBCNMfcjG8EtvXUdPX
ZfVcdg8ixTENxWZB6202wSnpTLhub+vNL5kanFE9WdTtgyhbd111mYhv8K7YHUIoBr2ULoY9wVU3
UaDYilet4MHmyfLYZvAeIe4sZ6KNoKVjKKOjoResM27uZzfAE9GAHm7ciPaYBhdCnNyYw72nBTeC
Fl9ZfnPXUarVq8RRal6Wib/NhNCuc7ZIH5xIajZxEq0RDblQE91J0oIGVP8i5+U6o0gWlEs0rt98
EVL0SFIwGCeDETXnnfjAbEWLnCB88mttHxc1qnr5QoPrey4/2SAOT9OYMk3Q2ZMnNrs4EyymHCaW
3HyTbS2n2xgHz5lIohdn7mYPrOnIYI0sfvoLLnV2ZMZysKKA2/Ikv5q33g7d+E2whupDvak2xq13
E+/aS/Go3SxB6ubQrbnheR6vx0PZe3UfwqyU7/vWMXbpdbadmDH6dTva46W6W2bJ179toGRZqGsh
5aCivKvOceRalOpcZ5B8nuZuRDSZTaBICloESoZMub7W4DyPcuNptFAkrXng6txbNFasQkGKPd8i
8bJqho6xb2acW8UWWqZjkzevL28LM9n3CNcJVnvTd9teDXeSF3qMmbuvQWvaQvS3yOprSYqdIKYK
GU5lgx7ykVTbDIP/S/DNA7IWe7OPrpGrPFWGf3JV44/ZyutEkGkuxmuXYR4ENlC8dm8rMVlpWbRy
q/4wuL8t/RlZho2il8dO6BxX8NaV3m0Qrl2lZXnQUncLcvT+Z48zrzNNu0hcVuk96/okCjo7Pkoc
q402iALQFNenVk31Dk/nb1BXRwJ9z6uktyPEvZbKAtM7/Eug+Gp3PsHl9alo5QF2DQuPZdSHOHUd
RHJZmdzOJNfpjcDRpfwmc3X4a/FCUbFJEOxsCsa8ct2hvHo1okKZljSv+/QStm+notTt8xkhuuIe
0+JymN1UAcINJYrZNR0uCTJVcnzZXdGFvh2QgkIcfC+b6aWQFwi+jBsTmWEOhXWrGnQjEsCobopI
J8LBYQT+lq3TXGM9jsYBrMVerOTRKWPv4Ir9q++DlQIvdfD67lIIxFeFbkYuyRvyz5Wleo7UxI6R
IVemQeJa609wDCMiVDhyGlHP7nGh40CLulkJEnT3YbyQ8031ydmSAwNCm86icMcUwWyra1dKVZ2H
DleH2Bdp62Q4alGwMOb+LRVDhERSNZ4jGu9thm6+Znuub9JvrNhYS4t4WAa2ktROCQVELP8Hlkgz
FF1B28VAivurpSpvvUpG5PNkZdGxJ2ZFkb/zEnFdt4tK8WeW7rOpeabf+ZYQFZhSO9nJsvsc5SR9
/P3zXTy3P7IGF7MJzwkihrP9kUp4pmJLgJVv7Olsabw3lYOJx/jZzDcPygaZxAk2aZJtmx+DoQ6K
XCf5P0FAcxMm5VYLsv9bD2pyKpgwGcLQJNLBecbvjVKSD0rrnhqj3yO0dA3120KqNEeS/8uGxB+Z
IKCA3fq6+wWyBe5oADSis/I2nCD5iDeJY8AP0Dz0bxNXae4sz4BOD4n5HTI1dGdUSeMpM9+jzGuE
Tjd794TgvR12FZrEDWiSeFuPr+l4KP164blxzkFPWpsodlE9RcJudsqpoLdinE+AqrW0MXbxSmo3
+XszEYDsgA3KG/dqMac4d0Q+25wdd4uhvSaqy8mmTD3S2DDWNu4EZLuYUhZXyh9hxZDbz8fSmDZs
vrSfjc42NLA0t1FHDk3MfKM9mrG7F1Vjo2b0G7gxDMq1sm8rmiDYQ9fDZ5C3TwAuLbsuuhez6BFT
j4orsQjTay9E+bnobw3de2NaBcQnjYImpsYXj8GVLwUnX5aPnhqiVKlt2kp/F1T3PaMnoaoQ5kn6
KQOCYktZdT9qmbYLXAEqlJ7MVSzcv4XJE0bLx1+FmD97OjMjcWwdUZ5DRxGski+0l4nOgDp1kfu2
qm4aL39OkuiCAoW7FjqZR1AQnvLMMG1XL6xVGEHyw3XynTixbrrChO22qPdu5t2HZniL+ta+ZtTL
K6u/nuv9RvvM27uW9tbXLdMxbbQBkN3aZlIcs2Y8/bwr53zS502ZTsqnMgH44TJV4to9KcKLMhW/
9b0LG+/PRs5lzFNah8tjLFinIPHVSj/EsSQoI5Ud5n6GNSN0f9zVr6kaob8vZR7nKh8ylKciLRiF
CtY8g/SHCILGgO58JBSEdb/wYVTzLmhCIR2u6ftW4L3cV1zmSDtWanMF4Va6XfjiMzfsy4+Youin
dVWrRhQixC9P8V41AWb09xCt/0EbDNqiv1RVI2brlpkizlhVNKY5dInsCwTSbJ2TyhMTvcrMk1/0
GyWuyGVhWRtV6TKBArKM7iRD3GiCCBbOPNaC+rv2Ud0Rn3xvIQadOVZfKmczpwZRDRJ4SqGf6uK2
G24D811MFmLQfFp/ChDKJDFqwi4nE1Vn/sTKJMGkxkBzulQC6ms+6lEttJ9xE154ufagDdrvkMZx
UBhb2IT/gy/8bH12cZCdga5IGabCt3djlCCfGt+xImnhsXnm9QeSElAvsZy8a04oHZZi4xuyYZyG
IbzQunEi2XJ8zXP60XDEfgnJfuYAUdyxDJG8jgg/r31lZuVlgtRrJ51WLhiGUVwqr505GWTzYOWJ
rmdGtas0MU05qrRTW17GMnWJ6rYu/o/IjOloUDKEYZdLAJnJ3AUkVgu/yWioJ0Cu4qFf9ZDx+Kty
Z4Ii2RuHdivshYV85UziwD5MmpvcalCcs6phPIZN4GmQSKLiunXp0mvD/Qijo0HnWrXijSxFCwH1
zEoyqQ9zmy7Saf5W6hhL3UwFoYuekugpLypHC9y1lrz/7MjOGqGvC5LXAMM+R/cF4xBUuMfoybKu
R/2ylh+i9uZnE+cyPZQi/7Ex85W6B9UDIhyorkZ2cQqOxrF/Mq7SY7XqVpoDsIvx1+h6iRjjzJfR
HWXszaCyAhhw5qKiSK4E0XTDJ7VU9hHQ/Fyw9nJvLUSCJTOzVEsd4yHLVSFknioHEIesD6AlIxwW
DsM5bzhhgnQA4Drjy/ObG8dtzELyOT3ZJKW7xIK3sTBsIYvfO90KoSyizhop3Z7OwMlVEn+9sI1n
bgCZs8IUKQKc3+OulMXl2AtZxDRzNDVDfRRFoL+FXw6GJkgW73jLb+Nbax/cL/WcP0Bvs9wSlgNi
PaMo1nciIc8TlaGvzPDJNbuLTPMfdBPl4FrXLsKw68jqlG2dZr8FsX2iIHg5uCSZlZzspSY0QTrX
0PWa0XOS0qfJ8pUQF9eN2ILqkztE9rJq15nK48JynXG1RC7jA4RK8v8BtPyUISSmr1umP21YpNpB
G9pZ+VcK9gCe7D59S5X3OoYaMpJv9Vi4adNoZ/juCvDMf/kzpl399DPA8FOuGqdrcGldpw/T7N3E
exMEZCrCNmNAc2mzzt33L18+y1KGTGhHoWezgsH2H6i4r6MDyr2PgZP+FSZSfP8o7rSbfsHPTG5k
fkao2FJ7N6b6xfyGGKWY+FVgwZ+Cp4lvkBS3lZxqGLi2hTU9d+eZIlBh/ddp3c4zE5iLwjIvJE7j
pXygpn4MV+6K2Y8C7foSMcHknui6kA6dO050LCHemaLeNyF0qxl0tWXw9amrYkeuSIOWykvfu9BT
BfqTiVnKIxpSU/bTUWknvr4dDDPeGk2wDBkB/ehe5Y9LMXU6CN92TKOSr08YC/rQX89mmo5i7CkK
Z3Mb7KTjJE8kr6KNtl/YrzNJFqV1XaNKAVWxNKchs7QgDGA24SpuEjSRoAS96O+Vd4RCVxpOAH2/
ONnVr/nW2ywlXGcvw2fbs+A35FUUNC6d9mztXrYo21W2+Ib43Uq7i/+OTvQgvRlvyfUScuXsZfj0
ybN0pYsKqN0a7mAamWTM2SqhBJ1rt023RIqMKztzNictcpkkZZoHmq+vFk8jk6GrnsLaSJyqDCAt
7BoIiVy6uaHg7qw6E5gHo+vvFwxNjH1hx6VmrgQtParZby0HDpAL1zwGNq2YrpsSDAg0pjnNvfJ3
lnWOl5oooqYjj/1ReJumbnlwj4Yt91lD+d+nzCtl+9EQJyjxbzkY5Z03Gg+y3HdOWI17NVTGTcgL
u2Uefl3IICw0OYFOH1ABOEd15TYFz4sUPLRgCJtCMTY6U4iDHwKzj8KWiO6/+1Z4hCn+WYQ80ynk
8b73+nd07UJnTOh2CjGMKnVLocPX9EMXuytKIhVAAVTmvT5WYIxHVp7o/VJ0yToUjF0uBYhkWbGO
/GBFk1luj41If65Nt5SuNnmEiqmXI9k30EvrVbAFirdSO/22FLVtHrkGOPvqqnXNlWEWTBT1Ox2e
6dyEMVJsqBDHBb1DrV23RmCsC0ZlYIXtXojju0LOL2oZtKCmRptIqa/jLGEWq2/eQyA7DuJpPWga
LWNQb+pcDsVLVccJYIjkPXTlBobluFnrcfpeK8z2VGBlnKDttLUnqBMaKV9VU22H5qcvmZsoycGz
hoFt9NVLVxrvyiRNnep9tPLKHnal7iTpMkhceRWmQLqVrj76hbCSDaA+RWUWdsNjAvzRugdkx6Rb
vvaU+lcelnDKgg10vCi8lyqPtqUsXZQQXdsmpUUK/aMDCIg3uR+8xlqDDGwc/E1Ck/456CjGreqX
1pDeRdc8tmGXbfLCfO8MbbAlNT2OlnmlUqvZll7XH2VrePEyWgvtqK1Sr8ptMeshTa1RuBWSKnXU
XI6dtJUhi/Q1C51w0zp6IKJQt0yNu7KRi4c4gJqnU8RLxiueDanOAKyqb6bB7Fmql5fVqG76Mrsa
p8+2mgzogRhssjLbdv6wV5BJsI3YfLCUhlnfGqUxT/UmJOZlmyJqEHcCfFTon6W+cmKdmIJuWqcU
uUkDhKhmVr2LIS1NSXsR25hehtLW9Ff45bpf6duia42LyG3pcpkplUqZUTy9RO8i9MRVVGjoXwTq
ywAx0xpWZ2D5DZyYXsdQLvqEtjiO2zRJ34ohnCBm7zE8KFzoY53VO0Fvjv7/4+y6liTFte0XESGs
4BWT3pfJ6n5RlOkSIIQQHr7+rpyX051TtyvOeZyIniLJlNl77WXc5gJLp18F9etDaTZx3YBESjUE
aEFkeLA1lNN6yACjFa3XhXY/PKWCqBAgLoTrdY2P2/JHl6ifnjmeZ+DJkRsMT5YKdpVqTk6DYJiM
InhFDmbCGwZWb7Ninr+hY5tAW7AsVQkVAgUuMwbYn5515Vn1nI6oUAZbJbkCXGeVHlgcbhGllG0D
R+zqoO5A5Eg/K8If6DS9Tjbs7uDsZWLNpROy7ThqT507SVr4ezVUS9XUeq1LtfKM4qnyBiiOa0zk
2Nkp6hvUDGnUSB+pU27mIU1DyxYBVM3lo50Fi5yk87IGbr20Ssfa9A02pAPW8oKx+kEN8hWf5lP1
cld3caffzcELLYvHTNcPtBg3uNkxjkc2PUTqTNVhx8/cxg3nqCVXNkgZ42HwvDx0SJP0HZ2xwmCQ
5oo3yVN4gCr2XBn1FWSUpEF2tj+7iW4rsDoDBHVVdlJUYzzkFC7BbNnNWWSKJhq8PB75e0YeZ/bL
s6xYW/LRMdxoJA5MyDAOtLowa2H4iZOnnOD30PEf9nxIc/ar8mG5jRBSoMMLWsC43YO5nUlBp8Lp
i9zmiu0pjD0c/tLW3XpQKWxKoVVxyNLWLhiFHxkwIUjw3mskCs7SvQCeqeMC+abMYPB+G4+gguxc
4z0AC9DvEPqu0sRzq8hWcO5XXViR8oyjHt49FlBj7C0jrTYyADA86mU9jY+82Ltt8Z6K8eL39WYa
9YbbznIk6qJNbwf72Fghv7TF/+pOfTgE+a4kn6z6YGLedy57032+7VucVZb1lAObDDJ/1VfHrDm4
JrSy9VGlP+EovGw44qdNGLPD2Neyd23nr3A8rQMuo76ZNkY5PZeBkQgwHWmnj2OFozmrI8U+Ktqv
eFcCjhAPrHASHwwZmqvDqJAek7+0ZpkoQKSYwECNi8hklUXpSDduO8W2yx/6bm+lzmIe6hgHC3ax
O21BW1oa6Wvtwd9YKWQXNEtFT3PlR0VKloSzE4aPceeD1Wq4azvTm8AHkQkKMFuIpAvyNQ7DhcoQ
7+2ai5mh2vGd0yheDQtcuF7Ejp9um0mAltOGpeX2Ifwkk8CAcBGcKBmzvlrQPohB/VupjiU5DMyo
y06pqI5FSZMM6rOiLZYFKFc9nSKOcE8Bfn/tvMM0AvGSyHiZ0jWyZqNBBInflBu360JZwoFqZmvR
6Y1P31NoTHKZJ7LOYQ/vH+YSLRqxYurVYVGVsVcHm95vQ6v+8BvnXHfXNngiY3FMPZZYFg6M0lhj
1hdNLSjWGdukmT6VGLnjvE3sYA7HHgnOhnmcHJm4cNfnisSzQgw6zibIIYrQ7WZcfs6KsSDuYFhg
T2+8zqFzns7UeRkVdp2DeXcwricQC8301+TBIwwkhil49fNXG3Ns6BBX+eisHfU2+Eh1GDeDW8Zt
46+EgECQBEuq+mMl0ew5+SIletnV024UkIpUH76rImrWi8xvX/ArIgIZe922lmwqwm5YgocZ0zo4
dBaLVAWfSY5ETy+P7P4XCwi+gjGiRnWgYBFVWMKqxY6VU7rIG29j4M+o1l5Aj3IqsCJrqXGnGS9V
LpZIybiMQ71MCzsWTZpgohKSsl0UXpc0mU7YKHBkYSTU0UufmqHGwqtac+2QEQBslaRjfpS5fGuU
uzcrhYgP6KOy7CGDvz2sKUzdba0MKgAULcJJ98ycVrnnLZhXbLvef3Bzvq/KJjaMKZQch7sNy+cM
H5MRZP8oLBM4HBg7xUEqrkx07XDiIz9Q8p7SgEWsVpE3XmimEq99Jij58gZAbbcyTHBV821QnfmE
o9FbGcUzkRQ/oYnAOfUykDIU/o63CNQJSJwS3Jb8UPUYGJnltuLqagKyYSBO3xhgFknE9CzF3oSI
clRNVPdkYwQXBZauCz1Dm3Wwz0GKDbasbwM+c7qVp+QWfnk7pAYeMDR+c7xTjgoAzijaAxXk01AB
XhhGvnhBB0oYVJWRlJ9EG4s00AvtgPBjgTBnavj+pQVIGVDsYZecHad7tajCLfeRZ2LZm2zlE7DQ
hIddhf9tg+yiyMs+vbSLKrmA53roDd4SjCYZ6qI4p+OymILN4LAUV5K5lEHmhC16EdhGxEaTr4KM
gGsOCBdhASl9Llxca/Ts5AioHeWPQT20kkeQTi2InI5t9VJ7NghBZf/ke8MTI+nPQpHEJdNrYcqn
doYfDk53HvVUmtghjcTlgNCHzJJ7o0Esq1e0vxyvvsyB+FV4IIGzbuDhwP3XTMt9VQQwwxdgi7AO
4iJEaeDENEDSzIZuiL1uoKB3DPxjVqjwsI4GUryVxXgClfo17/wNc9stwdSQtnoFMUhCMe8Lhck/
eGWfC5Pm4Jp0b6MYk0LWMHTM6K5CdzDYWGtWSlCtgyPje4u+crc5Sk9RwUvUPldyWGhBlnQYTzRw
F4hrhPMJHmWOW9ublqDUnNFvbGxSxggjCTtwN+MGHqjdbC0teqydYmtMM8wOcj/RYujiwEXq+SRW
XoX9rZECX5VJO85vbMiTNv8o2+owNtalK6yFxkjUr2FyY01PzmBvyx6+8N24pNq7GF0f5wyWOG0b
W/ZH1vlhDRosArNW6QB7STNFQ3SzNnDjqajXrlGvGUQC/TDsqIFqv2YxFfNWjfwjK1He+3Nolw+F
d4IRZWjaxbYfjU1VtDsLeTupuy/mNF1wBZ1onc5XrF69RPhLi7uw7SJTErEwGgs1jsvQ6swWqLSV
9VMKf18AZ+sb2FOQQOMRfMt6+DDq7HmyimlpsYAnOa7AyOegitF26w90C24g+K3SvDCf/8xM8cNo
+h+FPe55kepQDQAQQKANb35+JrxdU6mP1C8vwsgTRngT9hAQLAeHd+uMmFc5IWPBIuO7JP55nkBr
7p15pVmGUGpXQd4A/U43vWhCzrg5UaK5sSX8ejGBoh5h7NWhKfGdiEv7jdkU+ose9YzNn+VI+kWO
Ki1o0XY4jGQ7EkgSzW55aTKzhVAt+9TjFAMlP6ZBtu99yWOlBwSizKts6q5j3R/QiZ4RXLi2u/qi
SpFUjfo5GsZLGfgXkrnneSjWeZqfYax+tu10V5bmboAIKGooBWcbGy7zi0NH2IXa0NhV9G326S/k
yxyg4HuAi9AS3iVR3cDspyDTomihIlQuLEQHnLQWffNIemgUu0kRVtiMP2rBLxI9cMiHm9WMlX3o
qp+ijDX7ICXtMijSB9GiT5LOeDR4+eFM0OQEzt7NkbM2gTNYdp/QfDxrB/vB89V6yLsL9/yzOY/v
QQOqakM/J999hQUq4t48Bh/lgC0nEvAQ9hzXdsAg26vqqO2g+Ms70cVDgOuAenJclpM0E9Kzy1j7
uAuM4mKk/fNspt2T51ASOqwmoVVamxTmIpEr8tXooRGaZRNLXT1baM6lROMoHZ9is/TlIoXyIqo8
59Obmm0WlE9idE8WTJVCqTO2TzMcgkZeHHMQr1etBsmxBkcSVqZIoBevIyBslJfTScn8wWfupUp7
srJs/HXNzH3raJScDJrqcqeRxhSa4OtFIuiHqHVr3ElQ14dWZd88LNSu1EilklbMhX3hChywAGYq
IWZH3coxu181Oipn1miEc3ed2+Oi5xh4dMXw0/aHVeZNxoqZkCSVjVgKii6iQPfrFs+43UGamwKI
qIm00G+KTz9VdVKOw0fv9qfWLdeTYMu8rmXnhqrPQG4z8I07GgSNafYItEUz7IYo8eIaR3foeBCh
zBJef9RmAZAlt07wz7CUw8zEr9asstECuIE9Kvno4zQ303CoZcxN+qJbgBO531won55hof4is/Jc
13Wi/e5s1eO7g4I0IAPik8Y0JIbe5Mr315nv90kwoDLJg05HRea9Mrjyeq2xUi5ADT6Pj770t91M
wK+W7bgue3NdzO7LUJDYV/YvaoPziotn5cpqY5sVlGwIJs+lWLbEeoaH5w6++EYY+HA7By8uNBuy
nGs0YCZZttaw4ECzAO5FbYB6LuNn0Chf5757gl3TptHdYdJg5VtZiS5XmW4oONs6EkecgWMcZ9HW
G6kTQmZQQtXSLwddfXKz+/AydYAnRwd+OOvjoh8//RzY1SCKRa5A6iRlNqMKpXv8VxNKC65ntN95
KoVD5myfm7x5ykZjl0p3y3W5t31c/xChXYOhhCX7eB5MfR7LYjtC2Q2wo9oIBBqsCpsiGwpaACNH
IzYqUkWW1y0E6vymZBvMyw+iQwKBgfLcG3ootrQBPyr4ng+zuaxUh96gb71Q9IaDO6pckFouKuBT
yylDAW7V5EJI9pOUuOIl6gsc5Id5ZG+ip8syMFdsSjX4oY0CtxHsUrAr81ibYi2B/YFYEiA22/Zx
YFWvIp9PrIWmaQYDJkTiKaone5PCEztM7XzdUTSDCJvsLGfPDajirFJB2ZGBo6zGRsNjQR86LR55
r1+8LvCjnM8o/rg6yal8MOFeH/mZiZekQAWaDH4DpFlmWWWFjPYxs8S+GdmV9FMbM1c+FdoBuang
D5A1sMhlUBcpHP9x0aCvt5HaNdTCC0uJtp/U+DD2+HO0soegZ+8eRlUhTCwPPW+XTSPf50L3uMOY
gm0ZgLWZelB2NCjDTaIfS+2dtAf/2h4iL6s4miOKZpAwYH/BSBOz0oZaJ3NJaJrsFTDiglHjic0+
llvhhBIeuYjCHfYQFj5YjQ9QAqm6MZvYyQzkzpjThyAV19qGd1vqnMysKiObIZaLKMExGrOhGAMG
GkGLsxhlifTRtPnp21ke29I6aH+E491UPNlVBvGM27jLwB9giOUZ1aLpnKTRw/Nsoz3vailDc4aY
cbanLXWrdT+Ziefps3SaZqtctZkRqrowQNQqW+da9X2VuHz4JOB+hFbA3iavPorA+QwQyRNVQnQJ
r8VLIW4RCzMFEZ1WF3vWQKgGZM1lNsTzI7NCNzU22UyPwQRP1NbYg8mGs0nyB6ufXuCQMYRO2aOW
dtod64qjOw6/PIYaSjPLRm+hyA2ihErTjzprKgFZDD9rIAUmtZAGW89GZN62bi5ORqfqqAJDGUDJ
fAK/bEQ6g28hMkDyBE+PLFw3saBqjNzRWNaBjZpB6TdF3G7jpgKeMlIzSJ1Mb43MgLfCAgNFgyU3
DgNyV90hZkMHehy2RNgojjauSaRbWMextmGJX741lQueUbBTRYm6qisLXHBY5rNZw90vsPe4LNWC
gQofGugs527eioYOl9m0D+lcSZwoKVh1hvXYlqgfwe8Y4CzYrb1ukjB3dSJcwBvoFezLbKdo2eDM
G6FUR6vKi6WczYNXZ2c2UHR2qX3pnWARmHkV1r14R0sQNRUiEniGv6wnTOgbx13TMd0LPrcRB6wW
mjo7aEmgHrDm0CN8hWuWxyBCr4fS2QLhvCrZ/eTwjQjJiLMhbXEOGUj9CwfMLBJMxYOQ2/0+E3DS
ssz0qZMNOmNnRpp6aSHxqs7fy75/6XP7mTVICCdNZ4Zd2QWR12VqATmXEdcDLluFKf4aP/bFaeZP
Xdk/iT8CPZYvyOM7BJXphcosz0XbvADw+zGh15x8ZEM4sJYHVuI8FhQqxlS8BrleZGQ+5X3zko3u
3imci5ljVOFWWLTT5JMlUrsfYQt2lIEMQtrbRuQ3jbEaEJaUZFYgoebhc6hEk6g5k1GBq3aRApzI
PTNf5uBux56JhB1m9zTEUf2kg4BvRBqs6EwufdmuKhvtkwdEllaDG2vY1kOe7B2okYMpYZj7jrt7
3AU9dnH+mLv8qWOI/DXQOwi2z9hwyZrx2U25DtMs+1Revla+Kvfwg4Oha3Xb2DarErsHSQtuM15i
AiVzfbUTSq9NTR+63noZJnruVfCqJfZrlm9U6cVDCVmenp+Y1kfDtQ69I1+NlmxLX2yBXgMb6ziU
ZuTRpz2LUlmetadw9qGYGeYtnGkONrbhinNAkOVUvtOZBsue0WtWyD2R3YZ7Y+JTvp0amhhdsZ9b
QOfjvBttOPHfpjKNGuAAT6GoYll+Hknwoem8qHrlJxUVzq53rR/pzdifelA1VFONaozPMXFKTFSM
8Ykz3O9T2fZLVUi4rGeDveAzTjkf9XmQFau0KVg0TMg+GhQE+lYNFfXUHZxeQZY7DJeq9+JKApCS
2vo1WRB+sfk1VfrhJt0BZqt3gYuNprumj6FHwBVb0n2TTmBY3pTTwYg/T31Od4XVQKwGmXVk9tOu
ld4zJAX4Zdmrzfsg4j5GqnmHe6yXU+S2A57ENdSStf0yVV7iT+1ZDwg80A1fGbx+yhmvwlkpHAs0
STm05S2blrTAWenyeZ01xsHm5FQh0VJ35tp1J46RTH1oguoH0fC7rY2XdPYhKPbhluWO29ojnwVY
wiGfmkUvPEDNFfZ2ZvAHm8156CNHEoDY9GRn9jXrkfxQDh0aEZWVEQe7fqVgOeLVJVSOqCUwVBNW
bIgqjwoCu1mQgXFTOcizcso5ngMgNjhkeWg3ALkyPARoRBosDI1KwLY7wHMe/04K/AUbAXQ0kMRc
5PLAhOKObsHLxoYgZSiuXYW2BzQ0gfEq6T//PkT/5in3ajEKcrWDHgzJ65YTF0ostSoSF43I3x+D
HuQLUgCyXly4irteAMb8n6QAtytrgZYI7JGG8wgi26eON6fCaw5oq04U7UY40bZJWkpdjNkaM6pu
tgBAdkMnd34qw34qpN63pnoR/dwsrY4/p7kDy170rfPgvTdTf3WcWgNn4gV+1TwAhtnaK1IYTwUB
mgAmM24kUZuh37BY+KwMh37ukhKWBrf7XkW+TlXUzH4W+8D9eIYwXaffO6RYmLZ/RPEfU5efJGz/
lzbLl00gBMorY0rEPCARYIBmsR810tubwADbc9jgxH/SHnsqK3hVojol7mhGWcOQAFeWWYI8JJk0
zF24JaTnEhHLYBdtuop/UtM/jmI6dCChh2OuMPKmRTQNt4qSzAcDHU6TBmcAnS+WVA8WHY+8lsD9
RwydBeZ3Ka4UzAwQfAfFXtgz+1PDAzMcDAtAyYCxBVUESzyvFvYwxrUlP3huWCFcYq/MsHYwpcUc
phyP6ZRf2CiX3q2iKaixbxugptCJeojlRBE1PHTdsNVCnojTHDI9IyihTozeP2SjhH+LniGmkwic
HeGPOXXo7OvyBe4nuH3zJW88gFcUMCobEM2HfKRtNvhvVJs84VS8p6mbDJP/MNtuknrpsU1FF9IZ
p8co6nUwD48NpGHKLVDIkzqc9cxRfcNKz5jbV6Mcdj3Lnj2JCW5eoXHoRLpj3E/jLstbRAPemhlw
SPCezaPpijPVxaIw7XfSzpgfVfKA5FuI3gjb9QXQSRMDt6gFulLkCFA09bh3DYBvYx28pg76bWfo
FjB9SnCouYklMEYOGjTwY+XvcMSiC3YOKMc+Bsw6k7SaPRSwno+DqjvPFqaSGGoZBZQUoh2WVODQ
b5rqOcdcVxYiizFfPiDYEAxpZyn9yl25DnssXL13vPFYD1BZ91l6dmAVuyiYsc97WEeNhB4d3S1H
xAY7pn+TaxjboMUdU48ARTPybhXluy/ApiJI827Hbgd68qkWE8SWNXhCbu+cLHfe1doArVhOcTUV
P1JLAQ5sEBU5ToGOGJkfLCM/D9TblinmonbWP81Ntxw8bMNWFDLOb2OEqayAvGAWVhhbrxVn3NpX
4ULFWAIyDTMjOAT2PADF5rDzadWjrpD1aVZoFjh8Y8ugIGgKuwBOJreeUgbXyjCWcrKPqE/Pmjc/
6tnE3OQi5mZVls3eb9BN3yw2Q+sfQMmzP+yK4QudfxiBOpalsQtMwD1FD25KulG8ffVk8+55CKIY
60/XClbIK9raGExNeWqHloPpVeHHY4WTySlQ3TQI5QFB1JutRe2bSTU1R04pS6oSA4WKGwcDyvoQ
bhQTXk88+HO68r3pNBsCASI3t3Fj5bTZk8LRFipnXhSVsSxb/0dZ89jk6DjKnq+DChjLVL7pQpxQ
vi90ZyVmPkMdIA2kv6tq3w/zSw1XztpH/otL5ZL1OaoYmPiiADl3drmkJUOOVDAjcCn4Rbzh0WbO
Bs5Kq9Yzz8A5HnKYtyxgiYfED6QKQcSCYK3yRjGYO59F8BUEVyVwza3viQ8bMn34leq2CeFu9csK
9KnhAyzBJu+W0jBgFEiDci161Hd9WReJD6u/EFnyfkgEQDboN0VcGxhOm7q+oTfzZZSYaM8Bv5oO
f4em7Bo4t5C0CjPDoNf4tjThG1gxqZVxG7a2lovBFkn5xiEaDnYaRlDgekDYQ5wD9F8vNjee6h5P
uNmdhBKt5YKbPUbGAAFhaHwyDH6cgYx3c0XXEtwCtOPplBgYsFBB/LBr5OMk6kfX674z0P1KUgNH
Ekjcob+D3J3eqR/ASGA0wO2HoJU+voXNiuV0hLgEKe3fUza/uNxBi4PcAa6pBJmgd2yxvDVTUxG0
OWgYj5Zbb9NWLYvA/sZc/Au+H5JHTbzX7ZXIPSW71eAvcUbAIJ4bAsJytykheEobdppxN2UGgdFb
C0dV7QHf+Htd8QVFDfa5kJFQG1JT614545aN1E6eImO1VBup/PdmINe/P+Irqh9Un95NnUMtl94r
/SrwYTppyVt6c7X2f2WJWEKrvEOzAW82ULrWLCqX32n9/im87kiUqJIISKEmyOH/MmjLPcQv8IoJ
ENBzDPha7DdHqLdAQNrRFBQDAvsx97pd6qLllAOGo7p4RWj9sUjrc14M8IZwkR2HBFoBLor37jT2
CnyuHCwOZoROW37IHnOvLHfhyO9bP+1KYOQ+G6ghyKkZK0ytWP6iA6dOoJk52wo8hWKEqM02z35L
98ylOKcxF4G1ZWTMDLTtHlnwI7Ef0KRdS8v4qWGml3Q+3LgDm18aChGdYS4sjEOEMt6++ZW+oLEH
tou6CH42FO6TdxsLUvlSCYpFmO74K7zTXoE7g8uuzp6BwiJsXvLD+Do8kCuWKPtGKPfVPvv92XcM
287uTRxtpriiDXhrOWwdLF9EyA/5Rln95XMwy8I6hxMyMvv+rKFn8OXc3KzFVVtNwnX7Acxq2VTT
dz7YXz/HQZYw7DKws+++y3Fu00pI+FZZnK1MIBVzA969OSz+/pt9uXlhPo1YQQLvm3uRlCmVYU26
EVfDea8g9yuBkv79CV+dTBCLeBQiA4r3ueuhRAO8p/a1uOZNfuDt9J4ZiMIh9Ynl9Ubj8kC4eBmZ
+Xfyr6++QKiZbrJ+H6eGfXfwjmQ0Nait+AKhoNyVvgeGUG1v2tp5+fsLfrXqIR+BkIiiT/wXBdpz
cbsFdSauQKoz8eFoNzLBQiifhnSX9z/+/rCvfq/fH3bHeYbcx+zTCm/VBBhBgXNaAtLsnv6Xh9y8
0WEdgGCYu7UH4KjKChd0f9YXAFQkwii/S3r7+tf5zyPutuvskmysFAjxvl9FM4acA2xysnaO/4c3
wU3vQt0DQcG9oB9ZsO1Mcyu/GrT/UY/BdbS/s9X8Zyfe3xJwvbrtUjDtIX3/80SQwFeAJzk4eRbm
AtybjZtHzcIL9SMJycr4aL7RNX61BDwbcp2b8N337z10FAhDXuPa4jrAoXIwd7b8Ru3x/7wRDrib
Ig+ZpHdbtiMD5Dx8wBvFfWzvZGJu0xh4KvQlw7F9+u/lZCiQ0G9SD/JJ2C7c1spvOhqB4Qhsh7r8
2mknSuc9h3Igc7+zHv/3ioOyGUcBRCW4ouDC8OdTBkrnCgpg9oxb/dCO2Wkeq02qi29Og3+rA/58
jPXnY3jtCYF/wRCSA8OFytiVnko4rmbMEb45Wf+pev5cefhLMNhD1CS04fa9OGDgRutk/gyfh1FA
s+bemEYK9oq+tx8reiwEPFbs7MWV3UpawXqq0Rq2s4SOJrA3gCYBlHrgmBegZJq9/8s2NHIdlPOA
OiMJSgkDsFJVR8LTvTEF70FFdl4+VXGdIYugHsAayTBe7fS1G9vHnqL6nzBCgR99wuX82N5EBn4P
xG6ohjW1gJxlEvJtlUKdACEaciT7/N0fqYjLXF8tawa7QJ5MZqmFOaFho2aGiCHqXQAh/Sit1oiD
WU9oyyCCs7PXtJ82XdofUSe9Zk4Nb3zx+N8eHibuD6haXNiK3WIP/vwpqxyiYcVg9TCTjyqI7eK7
JfnVWsH1fguegUIUq//PB+DYq1IJ17ZnGH6FubjkMMBL2XWk9jfF0Rc72kTtDKtXH0YZ8DW9e5I5
4F0KdwieS7tcgw69tMxqMSt/D9L0qpamiTGHuqp/YiiwWuqiIOBqjGOY8/S7/sv6NwyJD3PbhNAX
I7rVvTswMcFWo1eo4Jnt6x362NfiQxzmmEXGqtyBaoWIzT4qn51FkJjnE3vQu/bV3Fc/+fcOYf++
u+EdgowhAu9Vy/mX4YHFpmACPoYMiE21czbgH1/0pnoYV20I7G4KgyVM78YD1BSL7xzav2hD/3z2
3VUuFRhXSuDZcO2Ox8cGxrfA35J0pR+M+DvF83341K0S+uNN78ohKnhgeWryn7vJAKvZ3djShzxL
SbZHvsgU0xt2QMAiigYJcNMuzY86yOYfFYXlsyrbT9uDnbtv8zEpkbEzpRxuP46ej7QGaxUTLH9j
ItIIFgncWHmpjVGkb3xzm3/1EgGaC9TEUKhDinT3lTVtBpRPdQaMbXpEWezKU+5d2GbmS1DeugSI
SZxj1XQBQBhMpH8YYm37EaLQOPyav3e8+WL/QjD7j53dTSt/f6UYoMIQwjxYH4kHzGk2DSydmEJA
lON+c9T/+87HZvntSXe3Sqpt+IB4lvFMWHvB1jkqVy7/ftp9YVqHUwiWp3gV+FwS926F1A0tgg7b
FpkMECIs5bK4kg+5sxYqHlb2g15Ny/S7Z37xDf7xzNv+/O3qb4D9Z2zEM+sFpFfrcgHaCnGj6STX
IE2DlxUWS3LJ917y95e9937/Zzv8/rJ3B6LfD6QxC4/C49VeyI3eBwfnBNFRwp/g6ZyAKBFOW4yf
j0Z8C9jYfoctfLn7f/sA3l3OUQDy1ijQwMPlBM5yYXEMDgry5ShYWvG0KvNvXviL6uf3L/oeQMmL
uRKAHOnzzA835izoLEtemetvvtbb0X1XkQADAq/fBPcLA827o70WmZNlar6tofTEX8GyoVhMMhme
g61e0gTRCuXrYCOe243avRWmqxaRxu53Beytlvvbx7htp9+WVWkWNajF+BhtTKLbqcA3ZE2XejGt
vjvGv/hiA1gDOjft5k3ie7+QusDrbJHy6+BDTYc0uV+87jYYvn6TWPrFTfX7c+y79VKLVDnCujnU
IRcv6qb5oaMY2Lv9ZbLsXy7yJpB+/E3Z8MXuhCsxhoWAFC30AncnAgAxGNFAw3SVqtmCdpQQbqzB
6VoQ3f/36xOPgnEwcjhvQMTdwjFzox9rQY3nAlBaimFXWj+Nxfw/HKO/P+VuXQQwnhlJbRjPEDoc
+dytABB88zt9dVL//ojbevlt6XmlBe/GEi9ioy8Pm9k6jwNZ/X2bfbkWbEJsbDIgk85dKyMc7phA
c41nt8RW4jDDbHns2c8TBHSwaIq67+JynS/2NdCA/zzx7v7pg8FtywFvRXxo5Fs4DoMc+kFhiUQY
+A9dDu23V66RWPLmdbeBJjw9vQzWtjMvsshxZ1CexUrZ9nquJQQkttXGJuj/YWGIX1bvpqFjIHRW
t+8FL7P/I+08lhtXgm37RYiAN1MYeomylJkgpFY3vPf4+rdwJlfNZohx7xu3KaKAqsrK3Lm2GyHH
8OQq7d3ATDfcGykQR+JeDfX7QSTfCjxchL0fUhebMLCIVGkrjHTwSDrpViiLWFfLPUSw8l6PwgGw
ZPD68xtYVvXZBvPXfJx9rhz6xSyBPjuJO3oGdhGe8JTVrnvCX5x3FQopFz2oQudvGk5CGNcVEUbf
ePpuiW78wRG83pkdJFr0510vWFxc9CqpfPK4hvhPysSE+dSklURQI7NjgxnK0PbWueFUkvF/+Y5V
Y3k0/UJtRJPjVGnMQTjVNAslYrXRBsHpW8PuuCwS5m3l+fPn93ZxdX4LIM9WpxXQgDrmSwDJGWHH
vnVTV9aVQ1BZFsP5x2FJ3BeBE9AVdJ7x9IeimfuaGdSxjoCVSIugHDybSAzbPsGGCMFKoFBP7iZf
PnRi/Bylk6cN4m0xjasklF+mxqTHwUrppxt39Zw8Z3S0N13gmWZ4wDbYcIq53Wl0oSA3RXmXq8hs
FfOB8qZniD0qjj5DIS48q1b+538/gd+e7dy1Q6lyWcobAtGwy0r4YHAHBoRIPw9y6Uy1qCSJKpk7
WT/PP7aoEXzF7AHgplbloq/EtX3sHwvt6kj/kUv+eVcL8RqND3W68wVWttqkQGEVTkJMB6uPCkuT
M5gBFQ146o3OhLsBTMFJFPGE1WjrnVWQBWMD4CAWjzTb/5pp/iC42s+d8vjzNPxr0AIBhRQlqGw+
WRbkWWyhS0oYtEIinBKq+Nh4yba8nleSm66UwNYPiP7d1Jv/wOJxsrfr7vKXdoJvw5tnIUcXtk1n
1KlwmoaPyMycyTgpc7we4urKsfzvQLLIO7B0zSIPSAr97zNziJU0k/OOPBb7gCY/IEW04zhf+ePs
/Dyl/35Zf490dnKakzLUgOLxMIYwKaKvCY3HsXz+eZB/NxkGgfDKVUohED5PCPd1lYpKDZZUQ7pi
aps4vhJjXJyvbwOchTG61QehpJGYog3BMaY96n6MIzQ6yT9+fpJLAymwVamW0wL1z0IM5SyAy0cD
u9qnN4qR1LaUjXaW0kSVadfIc5cGU5ktGcgQ3/x5waai6USrq4pps+klWhWznbqBhzJ0S+Olbf5q
nexo0Bj6f/gkdEtWdSrLKlXLsyOhr5TIyE1SY1j2HatAv6lkGSOyqXd/nsslWP57p6FE8G2c5fG/
BYZlAqRFLkfrZEAzW0jcqfipWHfzTLd+Eq9+HuzfCHEZbLG3hYRFZWqJK74NNoc1WhOrQ707JGs4
IrTDzNtZTu+DsW9o/e+dEuHtlWV8oUq/jMqWwauiBep8Mw0osPVpV1mnRXH+C3LnlnQTOcRV8EyD
nkV4ZlfH+RmB7jUw1uXJ/Z+RlyP52/PqeomtUV9bp7J/mUSkU4uLbxOtVAEM0TUf3EubyPfHPJvc
SdbyQJJ5zKz43WavOTOL0OXnF3hpMRB9EUHrfJn/RGFpC55HK1Lr1Nc93axd7FJ/8vJJ1Vy+1StL
QF422PNvkzcGd5Rbnsxd9u/pKyu2eUvGmRaK0612lFaqgzXotNa3SEJR5jerBTgb7oIGronTvMTv
1xhcF5/32y9YPuhvLzBJSiFG4sucdrXDJYqOiuTgV7vOUK4sjUufyvdnPTtUzUFups5K8BEJBLqf
HwOj92p9N4SfulB4P7/FC3l3YO//81j/Tfy3xxJHNG66hs8prrurxb1O2UQ7hnXGP/oqOc5vP493
ZRbP3XXbdvb7SmC4pPgdYNItLn7B7ZMkxlc2s4tL/fuDnS04KQj9rm8ZCRHnsaltkmge3mPFIbXn
etV7mlMdp41M6Ti6MvSl1fd95LPVp/iUn0Q6yE5FDa+i1209KR09+P+cybMjNqjqIcgxmDrhkuNU
w2cU/g6VYKv/78uFiyoMhCcGUBr8ubOAJECa0c8RntrWvJfbmz61driu79CcXtlQLk0b8jNo6SpR
K8COvxcYiakOWSYIG0Pun5Ed3etZJnAPuQasvrS8yB/DVgUjrSGa+nscK6kt0696k9ezUtPbuYv3
Kb0zlYA33jWvtUvPZMHcXdjYOlZ9Z88UaWMtkWkzT21ruEM77QLN/GhoYvw/zN23cayz+BTM2lAX
Rc04JKQt82lArxBPV1IKF/LvFBs1/OiXmBEXl7NPQVb9ZKREZ506J/qY/gSbbJfdVDdmSVZ49NSM
FeU/XIt+LlyA/h71bCGHeUAz4zKq+S46dPFv5k1/h6TYxZ3qlN6mDynuxMGxuiKjupD//nvcs+8k
CQTdB5ZknYTKrbeZF3jqNjoET8V/nMJr3kYX4qG/5vZsOaf5SNBv+WyMfjIh0843Yr+0uJvtWpwX
15RiuKua8PPn7fjC98nqNlhwC1L9H2UIHjtSleqZeZISbY29iIvaahvQMfvzMBeWHEYfiyZN4d5B
BefvJYfWGCDTBJq2lAR3lj4V+abDYa8v7cF6+nmoS/s+KQ2FmjiI+MWK4++xlBlHWC1UtBMmhgPX
z63sVe9b6gnDveUZa0hV2KMSf1HN/XnkC29QVXXUKDqkJtj0Zw+ZqIIiFYIunwa0SNkovIthd4+4
1htLn04KU38wumr985jLV3EWFpF+0FCtoatdao5/P+wwC7Mo54pyUstbfQFw0F/+8wjShcf6a4iz
D7OIrbIaKkk5RTNIo5xEaKVntBp0wm2TFx4S6QoYIP3pQ74t5OYRzdRMv1W9qUfsHTq9A8xdvBt5
O9uDJp8mc3i88guXif1nElCXANxV+YbPYwpBGdCw0ghFCCM68inaGbfaWvLolLtejr821tlmNLfj
GI4lY2mPJUG1DYnHVd3eo3FN3Rjbn5/swrKhzIn8AKNCZInnJTGTRj0IZz1vd94opoJouvVG6X7o
9mlwTbN1IZVDZYPIGpkgUjQg539/ShHADNEC3XSKLUjJQlHlrpzCupSq4MsUhE0tGfe5KO8SuDCu
oScGnKfsy5CDNyEWe3BD7cOQdPcJHcJT6/8Jy+KBIkpx7XO89AIUVPEL51dGL3D2M5kTTcMqZHnZ
g6c6uStt1G22NVfh/bUr26XYmGIP6dElH/uv+uW/+iEyQOUUDOGD3kp7f7Tu2wEESSn7G0rD1F2x
M3OqUagBFkX4M1azV7ZZ5uIUklxR1V3Yq3nshQJOQy3ukMvX8i1Sn5M5pAGKX9N1h67N7b4x7AT2
zM/f3KVDng+OFAcBEjKA83LhEMazXEUC2ximLbvyyVg1TuyarrSuybQ/4QxLjfLaVF98NkxElsiP
ZKK+/Pm3ZwslkDe5bMpUb/b/5b0DOsvvrjzZpc1SW046OMBkiM+LhQLoSpw7JvmEEY4345qak0bB
IuOt9uRVhso3twNXuTbqpUcD/LIsYLSDqKj+fjTLmDoJBxvmk92p30IPyXbhynJGh6l0c48usuvz
eelR+WwXwRBR7j/ngjzW1RzxIk+TNL11AcWt2LiyEi/c5DTu/0vqF+g2gpe/n2uaMhlZKUPA5Dlm
xviixuKfQrN2dA5Y3s+v7tJGiCKSthFNJOVwXrQX0mEIsMmRT5I8OPgECbFkl1QtovItGL5+HuvS
+6JJBF2xuqgxz0UmQlOO2K534Fim7HcmNp+z1P4a0/LPz8OQJ7/wknR0CCJeWxxe/4hzTDkQa420
0KmPgANRXv6VKKPqqOzyVqP8ort7G+n+h5XrzzWgNEsbjsBBN3U7vyZd+xvsQktrtrRAul5UARAX
xt+VobwIrXwARrtHP7XSgUOlEhAPYkibJsd9qQ6boZbedd/AqHbojlki3ilCdm+ClaWDuNpDVVlR
pfyErOHpFlX8sr8ZCsXzk2Atmsnb1JUpwETJ99jyPgD9IV4yKi/zW9Meo36jNsA4c6t54uMpvBS2
rhMh7bKbrH4MyurUd3H6ENNe72lKKJHE0Xyv03Ey7vgPZIxv1omSAQMd8JSNpXZN38RWK4eBwcsn
XOIyW+/70abu/KniMA45eV4vUDm63mlJCQ5ZnMyeqFXyYZwaFVjp+Jl24rNS99XaD9OVUQfr1NRu
RwPcawyOr+sXREw8vTRB+GSW+MtOoCn6rkqp96p7dbBWSptvRxAHnrxcsddwVVRvLKwJflqwjmYw
1Ia1k2eFHcTvwGTU00ozqBuHwvMcR8/a0PySkuAmVPIDHTg8l0FlFPX/Q6pgVeRrmFCHta0X5Yuv
JDdmlm31PnvC6+ghEKzHeDBuOZ/wcp1oYgvlXaakD1poPghT9ZH5PTApoxqdiQozeJdOsKuBzXuq
zDs+u4K+m/CFu+FziZieWhX6uZkeSrNpuWeEiNvFUELXk+mmW3QF2qIOXw4xezaw/fVUC8vrsQ2w
qDFX5hjTNhcclQAuWiCMLq7Jn3ntTwssL6YEK3ttmzwpRvsxyrTBqrP6luOSbM9B+zqAgMqVcQSp
Hb7pXbiroeQUviJ7ZpVChK5pBqM71ZlECVtZCetjor1VFMSA9Usz8dKg/hyT0G2tPHGbuPVaSX+s
2vgwkTua+GCheYAZkxrN1ePCcmt9nvaRTgST1u1GooMzGkf6ecXEFiMxcPyQ1msIqUC6A9/Yhk1J
pF5JdIHT8qxIGdzQSIOS3IwsGLWEiBzRHCsHGi2m7EKWVoI9bbVTo4awNf0DfpA0NnXCL9jFb1oD
TBZW8r1sVrFXlsHXlFSza1az7oAtvxVynLQVkf8i59/TjiwFDh3m2koRURs3qCc8pScxFQAZhMyi
rovKvI9Bn4C9nU07r6Zb8OnvSWc8hbJISlJYx4I1wEbEaDOVoDdlekD3q6rtOH94i0roCqMeOIE0
MSYNt+t0Vp6nSYXnmuWTK2C/3WlYmdMP9iel6ZlaZl7YclA9xg1E7rI5KkpP92+Au5uWSdxQ52Mc
z2BehQLz84A9oRBCEF16DqIXVnYIhtLqm0M7Zp9dsa40EdlHH9LFHQH0rURjn+pVaONlvq4yE0tP
/aGyQDVIdXjKy25XcPMtdR+r+XKSN1Op7ai3Emu18r5OhBuoo5kjFcmvpDffeMOhY5T0H+MRYSt9
wSLH3IM5eDGCSHSsjia2KTBQzC7qk7AsuQCmk9Mn81Yw4iNddF8Y1EE2mrRbeRIfRegttATLpqtO
wboy6P9prRbRfz8IHsaFNvl0R+Z6iWYtcWozWXeqdYBCvYFtctcl0hZezLaP+sMoNY/dmLqq1r5n
Y7YquDs6dajfCepUor4xJneYoYnWiriTA9Vwq7g7Jpqx6kTpwCeAA7ReP8ZWAPnH9G3e9lGVscvL
laYHZjg/Cya0p5yriKCLk5PRMQ1XOdpLlvk7MRZ28/yuj9lRbKUO6Cw/X4u00E0zEXb5jK/dFFgA
LJAzSFMkO4KByFaaxfogVl3kdX73GKl0vAtml26EunzBiCa1wTONrhK0d/6sr2dB7l1L7t5wUr8r
R1VyFR1i3axGNyo3cbhdM/34kQxsqAarOwpsFUFhvnZJntmCOMqO3zTPxmR9WnF2K7eUVhH+QpD1
9xVOAp6ZJg+GMf0yY/qQh3hDBzNQxWDL835JgvWlxOWzHpcPkxW+1V171xq94YII3lkzLcW18gpQ
6kGoYqcIWYJRTseyOEj7Hm1MP3OrgsmSebk2rCs/86xRvAGDBUlLC08cnLeBqZ5SFpVvkvIPJTVa
S7P5lLGBe3k00TehbWuVVo3MWCzd6w8zVL/GBQVjaFBAQZODPy+9YhSPcRmd6Jx2x2L6ky8NmnLA
/tDSsW204H3D9BUuNgeRCgTd79nK5sicbFrP7qUoOQptEbkAgx/UVgg2E5gTL5QrYd21xrEsLUhl
pF8OtES/VVX/QVdmawNivrdkwOhtq+GhRnO4LSCfxvp4yuzYnPck34GVW67Pj0mBnHEfOICTf031
YTv71q5UJicM133drX2/uxl6vq3YmF5FX7zToDubfX+LY49O1x9sp24HY3odKMGKNg6S7KGA5Xnf
P1hdvR97FnIDi8Huq/tWIGIozM/Y0J4MI/zo/RLH6b5csxRftTkVPAjE1kqWmhM4MScLUpjI/iYU
TNcHcVOrwYFNGbR2tjIsIvgWgrI57xDq3ktWsNLoKRfAg8io49XmvYDqSvvqvuJWywmwG8xwO8fY
HCjTbRwIvzBfANZSHZTxRYcEpSn63mgUJ9ThZ/fRxsieGyl2WXeu0tUrAN23vqXaJY0QJezdVKrw
VBjdWKS9BdNhH2N0HYMWazrUPTwjEJwJIV0pcDIew+K2r/6YyjEbXscK4G65ReTs4uGwosnEm/jB
BjfmXnxKQJJUwbRJ9dnTC/Al/QhzBaiNLjtdrFLBeOjiehWo9ZtFQiC81aIKd+S+wsGyf64K8iDq
l153NzHaO8wM4JK1NpS41YzraV62m064L60TotF9kgsb/BG2A7hYLY43iQFLDsI7XIfUUfoYH09t
o7TvLbt2TY9sbA6rSEbP0dAuY9UPabitG/Q+ebjBfcmWcBaYjPRgGvSj1E+CsE+jo2ZRlqsER8RT
Zt4JIpkwGpUtfyNbsOYqiBgoEVPYQvVYO1nEjhqYtCi+xSzi4dBOwR3hjx2PHxlA2RpSbasSS02b
KR28qGlW7RQxv4tngmX74QIPjAPbb167/LUVcLJRfLs0i4WobxtY7KkKNgOS6EZ0PUugydJV2T0b
oitpr52/GouXhhCoW0JZdH2t+IlBdYC0pbI2wkJDi0u3zSQHDhmg0UMeSo4Vf02adKsnewM8eDXZ
pQZ7uHEV8yWA3r0Ac6GSGvhq9D5g9xahACw9VUXLU2FmknRONWmrUR7/tE15Q6c83OyD1f1pjMxt
uXYPILTMdMKQY/b8sjyOyKlknEaDVDtluebM/amzgDWZhiMAWDKjcM/u7GJTtEmswcnN9hi3tQMb
fZ61OwnUmlrXe+5ZHpZej71uvaiYa0tqdkgFcZOwf9uTn62lfAaFJx66mO5vNdpbaJ1A+q8XiiUC
PFIePGmZb9S0c0dowIZaeEMJJJDtYLktGNHaQHpEV5JKLGHCo4Xt4rXGvbaw+NPOEcWvSrtRcuR1
7XpJd89kCTvpzmKrqparEBwaYXyaZ0cuH1LjvlqQoDH92pxldXsrFPtxfPJhCceA1MVyI0i7cf5o
w3el3enqLau7k/GAKNbTiK294jtt/qiXiKDZ9htF8Wp+Ul0PrE+YjsFrFW4D/7cCl7q8S/pVPd60
xR+p+SK66rqdou3lMbPHajNEr3EDqSqXXFUKN8C2Z4MiSBwZgV0PqxLzqbAOvLA2/lhT5Kat4fX9
k9adlElfIW8vgx5LHsvr4fqpXGXq2ryv9IfA/CPryl3eaUeLdcMbdHzQsZU6nlrDv5XMatNPql1U
D/KA45n/Scy6y/zkKGXTqi5+1+an0gqrvKt3fpF5XRrtKuTQ+M+7U0/oFwL5i1OAJaHXzptav60S
WuWCwRaC12YGQD42zDosDKIjvyChKRhrn65nceILZ/WrlDKzol9pc7WS+LtqT6NemNPDHnYEFDph
FqGB/xxgBiC21d5Md6H+7k93nfFap/M6Gx/J/LBLYcPexvuiHFcDMrFGKFyxCg9N3tmW9ZjNvT0J
89bQi2eoBesyL+/qWXbTlFBCXglS6hTmh8wb88cO+M5aqPOXpk08qwYuDplfCm8zxfqAL31fenGg
cDkAisolJZ7wDCpyJ9KfR+GPID1LE5lqCVIiqQTm0h7m5yn+ZbSHlDWnISqNxVtlptWqGan2ExCi
24D0vPhThDqU2/pFiQG8Rr8a4Vch6t5cfBkSm3S+r+qVlIhOGT+LbbRKtNwWjdjFxtSrwUiN2p8Z
74UuajzNH2yZeKXvD0L8Jo3vStita0Ji/xdGzsiQ+VhTfV/ku9LaC1Gm2JMEo1bp7wbxzgQ7U1jC
hwwSHKspIsCVToA9gMpR9NtUuC0g54+wSgr1Re0fgXfd5GJ6m2nbsQGfZfpepM5ORUdL2yzuKPeq
2jtjDWmfFRdLn9J8k4wGxDM3U45Duxvzh04/Fn3jdhYBms7l2hy8jl21afCzae/HfpXm7OIwAlvf
6QoRjWwNAQjnI9D1MhJsMIySGTu9Hu3JfTh+DxOOFxv76b2a8DtmLAPmL7P63Zamh62NjejQCRPc
GlB3cBXNatExVRSdnTf3t6m17vzf3MnXsb64HPyOZMGuhd6lldXBmvGXGs+k5vH84sDqIzbNSt0F
Cz9YGOt1EQEbai3HHMEfqqxihQ2ylqpdXXMi5I2jwxQXs8TVCAr7lK8U7wzNZCNPs7eo8HG3rtbj
XHkW7LXJFFaAH5+gpO7Aza6Ia9FQ+BzPuTObOfEk1S4BGpZkyh7JzpWWdgksSdhgamYrSo4MaL6Z
dWk9dECVFMu3607ZqWAGLbwS/PG5n31bxrHT9tt2RUy+nmMf9nL62CQiBtLBTeKHuPsNhksyAMMA
HXDZH3w8bGC+WyWJD6SoNtIEXnckBylqmzGSvLpgXUQDVhRC4igBJGnRPMpBfajLYm1Oo6dLuleD
2QIqV4G6zbfAjZ2gheZF5qKTJGfqTXbAu6F4KFXT5t60CrW3WvVdKbf28lDfZG383Krioao1Lhmq
edLi+blK9EOA+cDA9JQpPhBRAkw6u6/hwNpx2q2lRr/JFMWd6x67GqV8KcUGIPDkKZmKHQm46jS9
80fRM+H0GNF8mvT8bjYGr+ECkvj1qQ1bkFRYeE2qAd3SfBYK7izm9CJh7qLE08LkoiVPCt3KzNjr
XlPAqgtQ35BSrFDBHJmT5UoKjjliDR1LdEWOtC59kvUKj0lSYDJwUTU55ka8HQvh0NYHPUrdhJik
hMAbS7RKJemNOaPwmjQvh7W1WO/oIJK7boInRgI6x1hH/ZQLfy2MyAm7kpt4mzrlzDKhilCC2la0
DxXaq4b7lwKtUBRVslG/s/62lT/ySV7UY/taiH+HhFQTWQdTPmrhKxUSZ7TeqvapiT/1FOJ08ktD
T1cK7VfgjzAZxfCIBBS1lLk1O2XdT8W6V4E8l2K2m6LyXWjD18jEkWsGyb3zfX03twB0o2kLmjrc
ynXZemGB9efUfuKPw4oindSpqMDYSnCL0PUbq9Y8bXwv9JSbdshqKG7lAGuuqPuSus7fGkHtZTHX
V2v5Q7iNAoz7/nacCHyzvVAldmNIjpowISg8+YacpJc9QQzcCQUFzUhgg7eK+hGWJ9LcIreVRErf
0uErCw8g6XZaO6+tUFqNrLSsfg310cFOw+5TNs9d1N1XoUkgr2HWIpI10AnriORVq1vPVfrUhsYB
aPWAuQjWDbGOskFV3cH/EJRtxVdTS6cCbcrEbUQqJE/1fS8Hl4rSHe3zyizlbYQYLVfgJz/HxlOw
eGgY2wZy8pC+G6ngtP2wyczB4VLnSGH5jKDHDcPpXs7LjdLQMmMmbmdgwZMU3qT162jAHUorN5ZO
00ryRxjigyKYxyFKj5W/l+KHnL8s1/WmKQt4csGmGGNHRcrYBftC3icYLDV9YOdpz95+M6f5GznP
TVOgfRmO4He3YiDuisZadcTEpT65eNeteuU+Ef0/2J6s8xiPpXn7n+SvBcNe/TbJeXKAxOTeRshd
ifQb53JbiHBdZa/X/cdWeJOMzwz1VR/eT+DQJNHf6YIrsHym9rEJ7n0mIo9yW8M0TOurvSZqa5zP
OuT0AJAFTkHh5HfqVgYfYJopRnNkqaUs3XMLfBg0zfWBAKcTGeuKBvtoADj6nA3Gqlbukk7HF2yP
kYI71O+lsQTYWFUVrMFuatehT2rFIFvHK9fDg972Xquqr2QbSMXFhSN1ooMhiavDYa+kaKUl1baJ
dLfR7ks8npL5Vs/FbdvclCU3mhuaQyAStxw/rM66VNZTaHKkC2uheI+T/qae9I3WB8+tmHm9XB2T
qtiBovX96i3QFQiK8M+rrNbgRkO1k7lbKw7AVjJEa734siYZvTmRWn+rdbLrL5skTn9GDrguN0Go
7UJYqGkd3alZskm5HgwYGXW83RBw3XAIQ90hJf8wKO2mmZBJAi4wciwv6J7xR//eqrd9tms7eLPd
XUV/hkiWsYbOWzbCKpZxh4uAAgo873RE1bY3o36dkEm1VMxv0hdLiHd5ba6L/LURH3EAwSpMXOGa
tooSzfOZzZKISqF6Go7Tl1k/ddFzgrY9aTU7At8YWfCySjDNUu1E8hMmarA2U+suCnVb6278ISQA
FUDDhqsmLNc6pk3s2UOpOSlxaJJUD5ZvsvPfUybgqsDTN/UXrrph/dIFg9sAHwbpalOf82joICzj
IJqJPAOC5Nuynrwq/yhViIcWFoU6h9imHJ9Ab3sZWMyqI34IAreqvgrjK0hQO0WHRn6nwIsppTsF
TzPWJWrNQQISscSFDDrhKu0fZ4u9Tg8/0sDYT8sdIBzdFOofeXVcmihNNKTZKGc7aZ9v8jm57UGk
LefGm1nQJUZ96itQl78lPrDYnT6N9sJQ/sZOEuKwLj/nfnRMZPxtrLeIdFFGvQJqgVOpIlZ2+bqd
1AdSYZ9FbGyTWQXfqZOLu2nTuwgPH4MwO8p0O5X1xykWbqUWw7x25tob7SIDe562I1VHqDKrm0DP
3QSPKDN+LrMb6pxOEsP6JdIz8m4FB3OT+bTMjgN9HlCG7SDMPls2Q4Ybf6cZ1kX01yENfs6CTTW/
hOpRyZ5r2puQqSFXK1pHibn8Z0n+Ibba2uh/V8l72r2P5EWB1uHQ8yIL3UYu9ae5kNzJfxxb3Rt1
8UOC36rALx1MbTtM9f2olU+VcidxRKTDyc/juwzAO636CI1OiUI8JWY3S0HH1CUH7qrXJb8q3OxG
VTsKpHNrJQHaPdtCTppsxDi6eBDK01TpXlr9MsPfygCBkXqU3j82co0ZxDGg031GdiffaHOHM4cU
eZr22JDDC6zhRodCKvcyTM3WE2B99kENS0jh13AVEdSNGr/65EkXLmFMZk4l/5TPjpiSe4K/Jonp
uoFMRrfkmD3qhPXSVGKRAubG/NXBxYWqP5SFq/kpQWKzKakuCACRaCSwYe05Mw5nhZx6KvoMTKZd
GF1t6uGC40S16SQQwRRZsTWMg9SYAE870UAMeJbaSVp4ck+9BsOcLqs++znxDAzDamodJsClfomF
73STPst7Iumbqq8PFdzrrE34pcPzAJuFkG4+yeFSBorb6SD2JEjHcEJMYLWRF2jlIwBh/MrbVYCF
IbYK2CkiIhlXo9ViODm3DcTJOmW6gJNmIR44EDnesqTjP5Qp1VskNG1FjR5FyYp24FLdrCsOXEqe
rGbA74RzzRSjr75QBuwM8KcBQ2O3WuNgo7hgQX1uUjXdqF3+W0y6p4BtVDbjgxZQmaPKAyKrzfgH
4GR2ipwEOA8RLupRfFOp2U5W0o8amaqu+YkzG+rtOEw3SpNv6IYUbbw++awzDNk6bm2hhvtGIWG9
0lUlZdxMeg7a8iMeAvCV8mLnVZZOV+p7M+9eKgwzbHWQ2wcKPc+B0kENTu8g7NzJsWZwdcUihKMw
DNn/QE1wRoaltSTQb+QG/zDitcYRc3zc6j5/oqXktSroGeloNjDK+ivp8LBsusRJcmp12LX0Tgve
hS1OAlosRxv85zvuyRjj9lYVEbfm6EjxfOD6qtLt0gEtJ2dIGbSkfqdTBxGxU4ob0dPDCuxGr3Bb
zLj4cAus1501UKKp9Edca5O9Vo+fMuo7Re3xEFDkO9jVDBPROTZ1suG2Os63uSA+jQB23GiscDwl
Ql/YpuB/pfiDu5xbJF3vpaO2aKEoe6rlsCm5fl4pzV+QANBpQzuRai5dRedyxXYY21jNIh1VHZcT
R18bK9ruonf/zT/oj/lHwbS9U4q7oqi4NuyZUkSa9by2DIY1gWTCNOuqp9S/hmT6r1XtTC23CD4B
6Sn0swMP/1u3geefORUgcZEkW65O2ifClGHMZ+yXKDopVKEbaMk8r6wHV2QcV8detIbfZD6Z72eN
OirKCU6AaybDDeY7GBJE4W03KsTK5l7FerZNcAwpoocrb3WZvrMHX0hGdKObOo3p58JQIclZ6w0S
xLGR8WWUHjFy24nAZusKf/MMcH/g+eGbOb/IFWcO9cOff8AFISWMJoUuwv80LOcyRU0Ebj5mMUIg
RVnPySmlJNIPtxyje4qjYCfMa+1OFwQmlmJCSKM7U9O1/yR/36ZbGem0kLRAOtGSjlLts0yvtPld
eqGkoQB70RwJ2vWcXifO2eSPkUwFun64ifU/MzkrLWFLZlGTUAuFQ6Nufp7GS6o8rnaAr9iMdLpO
l2X07an8QTWxQ83EU+Ph2dWu8lW/qT0JqxIXp7H9dWHvpWlEd4fqndyMBUb27wGHOZapv/jzSaD/
zhcwhxu1jysPdenjMJe+QpAkgADP+5t8eOijoJvzqVQciQbaeNXva7wWEO24uh3c6auKHOJLAPWF
jNmVjeeSxN76Pvr5ukSxoUaCMdNdJSH3w+uPwLD24pXpashjbGJemNA2IcSw/z/sen+NfaYjq/4f
aefZG7d2reFfRIC9fB1OV7dk2tYXQrZldg57+/X3oYKbM+IQw8QBgpwgB9CavbnL2mu9xVR8o5YY
uTVwUyjaF6y6Hht459dneAZChh4C7IWRQ82fmYbxzY6udCA6er/HBU7KX4wBPbkWzEe/vh5qdr38
E2oqnCODrjkZnic6gSQeejq+JsXn/y3EZEkqZWVqGWY9jkGjqa+w8sCk+3qIOeD3+YxNgYsaHf+h
NRjGxz67xwkvxrOA1B9L5VV1RIJo4x/Fe/y6Mm29vCjnP5gFRUc0TOB4kyFGPWTAPuaDpZ0A6uP0
rcEzrP0iKiYc72ZpsONfm14OPKjA74uajNbsZHkouUG9MGBCvWKbQhnwjsp9LgHsRrJ9t4R2Hf/Y
lWBTtg7osLgOambW13J60eJqEPSd3EUbBYMAj8eXCBU1JTFa+KKzC/OfQVqTKVX0rtX6iEHi6vPm
/8aR59095OsWwMbKOmIiZddLh/XcvAImVrhxObQRg/l8dmapVGuxoYpOL8g/ughrLzUfQQ4y/WzD
vJNRuXGRjzDy7C0dlF9SbP66PugZmCrCZ//8gDErOLstZAoEmZXyA/whllZyh4af0P+2LAE7inp3
Pdbcdz2PpXyOpVZJbbTo+DlVg9p/VN1R1AGRlyN0XzY/OlP6Q7/rJlCXkM0ziSM8F4ncRkESBTrI
57hRouCeHfaiUwzB7uT620g9vXraUpjL4SlUl5GRojHMO2qqgGTUWWE1ljU4J/GJpJF2mbrSaF5k
GFRUOVL9yb3evF+f0svPN8bkNW6pCEOSrn4eWhzWneQl3ExyXtB1p7nFC7qg3R+GS2eqdLlWicXd
Cx/WUMDYTz5fFWm6CL9jAKmNd+Z9dBzlDgfb38s3S4KyMyj7z7HGrXq2LMuUZpaqEatatxth1e4G
bWeuxYOGsKS5Eo7iHm+brlq4mWZypzEsBr8wPfRLIlYb+KmctZ2IKlAFpS1e++vIjlfGTt1Syl4e
5uySOYs33X2JVsapSTx1Zx5hazxQ1raB+QYt+vjlWtyetq26L3/Kt4AZtotchssDj+GS8bNy0O8h
+f48y1I9gLiVfNHBsY3FafNK/hquXRg7xlMIiA8iwL5c4A3OUNU/B518Wi9vQxHdaJFlhCf84+kY
bLJtfpfYZvJA9/QFodAdcAU7DFbFd7mwtd/Xt8zcoJETh5WPYrp2IVRmCXkZ1pY8OGaHbafyVrni
wkUyGwGADCmjhqD0lOnW5l2eCwWL18qse/ekvot9szCI2Q1CXQ5ddqLwappsfP0kufkgcNhoKzS2
bqIjCoTrZm+hKyXZ+j5/bveLafD8uP4d07hg0dYGyRsx2+NI+PS38baSNijq2P1IGkxXJjfXt7/4
Wpxt1ORkBFmmnNqK8+gkDM3gBO63RMAQub27HmD2WEPDCZkNHvtQKCYzSVX1VLWnakDMVtpm225f
buP7YvWfyI3OTuA/oT6ei2enWtsHIDcSQvnWV1pY2FguSLBc3nQczGjYj/odI/FkctM1hpT7klGS
wSCZOqigv7xbnPTs61M2/pXP+RlRrDFfUUaZlynvTubMOA2NNDg5zckgcSTpq6n88i3aIZX4F7Fk
SGZE40ZVp18na5o+R/aEi4C6qynfQXqH1ZWuuvqnvySWMzcunq9otVEW4HSYHIfVSTeGMI3Yt7wY
QhDMvZmvdWgWOrBJEZDC9WmU5pbDebzx358th8wIg6IzGJtGm2ElbX1353MGexv9tgPuvhPoAG2X
iNRzGcN50El5oIlCt699f3AG0LMKtuxDtU6oVJ4wbLs+vrnpJOHSRbjTsMmmyyQc6q6H8i85eVPb
WRqvdRfghsY7GcSmiLLS9XBzA4M6rfE+gZUEMfHzbHptWLa1cZKcUgS3kJWbcqBjBXVCj6y/CIWO
rqSy9me0Lrset0IP6Jejx/KNNfD8j7MClokSPlYR5d/rA5s963XKHqxJtOYuVOJTDTS1p2vjS1O0
aXiBVt0K9pgeJI+4RW/rm/j73ywTlAzgIGELRMo32QtJnNMX6yvRkZX2sS+yW8rfz4YeHq1A2V0f
39w6GfUfoByqHwfx5w9XCLlbstNEeF71jWWIv0tBu+0S9xaru9twwLLverzLWpIyUhwlXDhGa5bp
WzbJtExrKlF0cCp8NUP3zSulR6Wwim3ZdjcUuTSoDX+ux5xRSwBDZUDQG+XEVG1aXU1jDEFPgT44
qTbsk6jE5rOPLeDi+miT+OVk1Pe+C2GNFyguuZ60FSMas8ZS1WLmyPn0MyZHTqIPeNMqChcEnm4l
8vACbf6/GCqbXlPHI1u8GKqL0a92CozOaX65u1Hx0vii3w62sDuhiywt8EfnBoR3BwRSzGk0dEs+
L55OVgTPb4PeSfTSh2yj9baH6N3D9THN5Ok4CGCxo1CfpisweaYHkh5UpPEdWAsDg3gkBSGn5O5X
xf2j63SFbuRSX5rGmbuc/BExJ5Q1sQObrhizVYtEcN3WkX6B073XbkJrKyUr79a6q2/1vURRC3qQ
a4tfro91Zjty0Y4vZUQixsifZ9RUkqzSO69xTCODbQE+wfyDN1hSNjbN4euxZsZILGq6nKSark5J
shJmjH0FicYpw72mOWkJPl/6/j/F0CZZq1wYbVCoZu2EjbTyUjwuECj2wKdeD/OR/U6yIlYHpTGS
VZGaymTeUt/AIfck1E4tAyI0wqxdgeG4wUSjptGfPBYlzMfklLyaYn0jytFj4qn7qPMPuS7srCp7
GMJ6i5ehLfT1nr/Dg1NSNjxJD72eHIOg/6Nq2o1GE9csQgAVFmDJJMOZHPzIeyKbR7zju/0QlN/K
k5Wu/BznVUT+1qHSYmdaRk9DFHDEAr3rBnq4VZE+ZEXqbygv/oALclMG3lOfePSbZP8gBsZvRVFu
O5dek6HVcFmHb6LbHBoTHB79s5dBJH4FwUrFBcrzzUeS2++92z8P7XAPxQ6ulK6hQuaGeAHqEGdi
sM11V8MusiSMDoUfoBQXPvWMvQA/aiy9qLhk8DCa5PImTpU0rfkG5mt2ABkB5kmBP2b3byRWCOJH
tvVar9Wt94umz/fmTdIBd9Mz8NbCQj19Jhs5/yXTGqZSxoKZiKzsOj/RTnYiEXJditZV+HR93c0c
gJ8CTZYdneroVBoE8oWfeE639Mf/IgCvCVGnvaNBL/98HkiRUdHHMmqnwqehccGnL/Xh5hJhhQPn
3yHGG/ssEU6kbCjKlhDKs/7V3Kkb3Guo2/8ebO0orxHyX9Rlnv08LFM47GMJYHq4tlaOg6skMijh
NZXCTScf1M7CsHWpqzkXiKxUQrgLsYgL1RteSSGnQA4BpYKaNtiIZ9tJjaqo9Hb9M80dpeeB5M9z
iP4qzr01gWK5Ay74m7zVzuSlJFsZT8vpKYf3Aipk4qj0OW3EBUai0fWAUANZ5Y979O8wxN0Bg9r4
O4g0UBMoYOFImtjVSv0l7bB5vc9v6xdoTLsKIdBut6yx/fEuu/hNpOLIGckoNl/s+kHCO9fIGvgj
Nb6ENWlUI8NAilJQIK4RY49u6t8kzX87dcnLKIi7s0whtVGpFfEx71E2kxIfrwqYFhQInsqqRXSi
63eF0r7oOQZgEr2OtC02eMnvXMF70ov+JTRqW0m734iq30gn6D9xY6hrNQ4fBMuF8FFav4cGKXRB
5QRE7f3YWNJWQFUAHem3oA5fxM7/meNxCKwpuJVV3KWg9f0RoC4Cq0G0rnSL5yiwAGJhTmqHpf4g
YRcFGq396g4QwpqhupVcAH6nOH8WU+02hz3Fja3+wNTkplMGEfCxAsnUrGwtFn+ngvdYduquAk0G
6FV+l8LqKQ2EV5c31Yqpea+H9sEyql9lXDxAkgIMK7i7KoxhIOcPSVDdYP79XBcQDa+v3YszjDRR
QqEHrzLM/lR13ERn+1/sQnL1sQTTFk4UvErCn+t/X77YHJMAkzOs09J8KPWCikUjgZ/tig1f7juM
i2ETI/KwhcdHVTkXFZtmzDGIuje5o7hVhUCqpdjJEv2DWgwsMhG+WPTzg1TFhDk4thYmu0VbsJjM
4KaL6mMfdh30ICzUr49h7iDROLBUcaxL4zj1eY4kvUszqylIy/wUk9Y/ofzTdwFdt+3meqCZ55Fy
Hmj8WGcfA3Z4ZkRy2Thl/VMKID+bXzJw0RHWOLJ2azbpX9yU5/HGb3cWL1PQEWhN4uUgXEHGA+TM
Nrl+WnvekujlxTKgYHUearLOUkXWAlEjlF7dYhq7OjWjJMBiH3FpBierTRmiWC3aajwjxwp3vJa+
uWt3m38dT8V62689rFNwarOERRPVGZmqcYhYR+omorP4cHyezRgFMgQnuAbUXXEAqpCv8Ol8ku3u
2dsY96FLNyM/nNZxtLbavbCu/2aVUqpQ+QEWJ/Fk6BhxkZtJhBcRV+ERuJIAiBnBs6suvBxmt8NZ
oEnK0LmuJ4kdgfDHWzXFgxuL63y4L/xgYTvMrhla3+MDheb5tACtiLnQpALkxMa7D+WvXvjFcN+v
77gZTT5SuLH0QQ8GlTpt8tH0JG37pObJldLBXFkRyKcoPG0EYcAzPC+/F031jIjbC6Km/jbzenOd
DqoPwc58sqQSozdhgGkQYKFsnr4s/Lbxi00v1/PfNjkO8iFCxagIGic8KNsA0hTy1ysMAjegnA/+
nyCxy8cCChoF88Uu4Djuy9g8ggGFmQAsJ7mt0rS55Q8hR9GG6qgNJevn8OR/8ejEt/t87y+sqYtr
iOOBJPff4SYpFM12GJ8Z4SL1JTl9zRaddGcDsC2VUT8JpZ7J8yRqi6osE54noDePSZg9lH6/UA+Z
a2FSo/h3jOnDoxTMQNFTYoQQw1EsDvb1ThR47q0sRH4dPtVxCcUgz23G85iT7+QbhRYELk9sqks4
muTysdFj2ItJjn19djLWqj9Sn5MGqggsJdDFDzxPd1IGrE/q4MKUJt4wYrhRYp6xpxRT95plHYGo
s/tQeQ8HEjJDjG/K3CevBFvEy1P+prqIx1xf7sr4Uy+WHJ1QhHwtug3TaxboZ+GjBtM4flKibiLA
tMCn59A24Q8vkn9kRfTKB3xDaX+bkCZvclX9rcnGUXWDbQI1DmOP4KeitneWF71Fmvqg9jy2Ea/6
qvW8nIuat4x/q5y6HMs9/z5CyBRdm2ITAx9ct62FgFGlSwxWXBjZ/CGDDsDHI4EKxeRo7oZTiXGD
UjuBA4D1S4TQCcjAyD796mx5W+0ipGe+6D/zn9dn9KOJfDGjZ3EnJ7VqdtDU3YEFeXB3qg2qXoZu
QnutPVib7ig8lY/dewb17DW+C1+T7QgcDv5YP5a6VnMH+ShT+P/jn2y+ftByn9uxdgRL9yDuuIeq
4Egt9aeFAc89kfCNgYuOfj/Yz8lEGy4qKEnQj6/ZDmXc/JhEEHfhEKzqO/TmAWMKO/MGlHnR77BM
Rmi1WzgEZs/ss18wmXJW7lB5EKGdMDObrQkPd5Ulw1Zt0i8FEtZ710SS6/qoZyqkyqi8CHIQTT1g
MJ/zjpPQdYXaddQ7gO0PxpcQco6LkSKw/qFCGgs9W79eqMrOflEcOowR7wp+d3JtekkZGYHQ1g6W
iibpvLQX5f31YV2E4OGA/pxKyVdBaXR6Mxe+VJyqDLBCpWEog38StsrbuhG2fxEGLB+IBIO26vRi
UGSvKesRYAqIaBUVNWkTplv1wrK4bHV/PIPQKacaYdBymUyYq8I3TkZUzXifKlTmzdTuH/qtsun3
urW+PqbLttXk0TWJ1umdOQw+r7oRohDs47X4tQOggPasrW/LB8CyK2vhLXF5+01iTrKV0KNXXHg0
wI2H4gCt9bSjUfa94Fl8gBy/Fvdpt1sY5jiMT+fbJOS4hM7eL5xsedC2DLPcRPfJXloJ9+ZLve02
iBb99LaLQ7zY3JN4k81tQCvxDK8eoVEwRqHo+LQiXk878ccvLvk6WOWPw7v6LXjw1ouAoYuLfoyt
UgfkeQFWeNqNj/IW+lIEGsNIy+QQnrx3y0u9teeHByuVj6aC5kujIK2T1o+GbzxJkfzF5bavouhr
Fedf9Lx8CeXevv4JLtIqfhXFKAyYMT2jojc5eyrxFIsxSnxOlMir2kLvYwHHPzfl4AdFHQjKDKyi
azLX8GOld3yki+rTpgBVrIk/DPPRW9qjs6EwVQZaTLHVUierKRV6+D2xxliMCIfs4LEw659xOebX
qqnanbGUF8ydcPR5/x1w/ORny7dq4SP1LpPnafmmqJ5dZVh7ib9wGMx+IoOiocURR7jJJ8KtsQ1y
KMWO7yZ3YYQ3SWn8ur4KLskWLINR05yHJyhP05xMHWJ6uu5B7nIKAzirp2ibSlK+ebnKUSoX+74P
aOyiIYaokPsVZXBlYYzzP4CLwuDTIS07BYAGXlcH5JWd02b+Y4SD8so/Nb8rsdsL3YDMmJ9DFYhB
gmoRUm1Ns+SJO+786UkE+JQSmqQaBpyWz58SRRiDvmTZObFu3iYJDmdD/GxoUAOxn9HWntTaucaB
cX3e5z4tOZU1flwN9PTk0xaaKwS50XeOZ/b7SusfSjNb+rRzZyxMVgqdXPQWlfTPI/PE3m/KIR+X
j0J5rqdY12UvtQBVM6IeukKlZ+tmHkxGzXyo1NbxJOuH71K9gxD4F8O1UE81LSCEF+1Rei2DNAxJ
56T5S1C9asX79b9/maePy/gswOQVOkS5KCgRAUZB5PgRNY+1tR2NtIJddBCKlWYXOwjaS+nx7OI5
Czt+grNzwE3qztdOUed0lYsuYOa+RCflZ3NKdsjYvyZxYsIHLzfXBzt3n5yPdVxbZ0Flythxqced
E+blW2BA6uvk6mcUiwgUxEu1qdmZpYGlc9hRyLnoNkcnvfOjIRhntt1I62ATwND3VkNo8wTqkjX6
T9t4F/V2p9nXxzm3R84iT3vQfpNpqpISuRLvK+tHHIULm3Au8TEooMP3Yu8DbZ28bjQBZUogJi1Z
CMbtL+0OQVM0tMVt/RIf490SK2nmw52Hm1YZOrGKXM8inBC/niBHt/19XiFtvISCGDf25EgD9qQj
us8nu3QVrgKlE1y9wX26xUvYb5pf5OmdXUdZtDSD476ahrJArCBmr4kYVEzPsar2TmWYtqSr/3J6
yu+iXWCP2bH4bQledfkq5l14Hm2yy7NAbpLh9BENTZ577Vm0h3X51H0rX71NZNOU+RX/adfFCvmt
NZZd8atwWOLZzKzK8RUwTvCoHT5FXwRVYNWynLQOzUP0z0oPAoimLsGtZjKa8yjTtY98tSuXAlGC
YPhVUHUGGnTvezXCymX6HX7bEllpdljorsu4FwFBmrYolcarLbWNKFQW7QtMsN/4ai8khHMvKegk
pMFU2jQgTpPtVmhpJmHtwbqsyxd/KPbM87rQum8ioI6mN9579HP3dYb1PBgMFCN12nvXz5SPcVws
2H9+gzrWIc4Ozygs8yKTgpbCCktn1X5VO/tfyvmoT4ar+H70oU9+LhOxL97649o9CzzZKSD4fYO3
N+vmUB3SbbSTdv4+PpYLb++lMJMtEhcGlHeZ8fXHYC/tixsseLbZbinM/DzCaCG3kIE6ThMYfRCE
k6USp4Q5i4KO9Uu32q3cJ4dTLuV2IqpIx+XRsdcyquz9HfoLKDHqyB3XHqaqYVdXth8ilywKNUXw
IPxz/UPPnIHUBMjqcEeYAYLVAQQfo6kbJxBfO+PlVNz1S9adymwMNPYtquwaR+D478/WkqkwHqpG
jSM1wVuY5bxdM09YozL00KY01alqtusuCzeYgyGxGNQPYRcdMr1/GE4hAn4CQi9690Ucgh+FKYQ2
GkkeErJoJ1i8Ge1eK9pNXDbqxkvQ/hMxrFoJ/HFbLa1+S2f5hITByTnF6VOPcBKQoje/DNVN29Ko
6pMcP3IFuZ7/dl5JWzEj4jVCpfaCO6VlZi0HqqA5unhXdvQx0CBtvGBpm17mriCReJAQgaRc/ehN
n02tLOhh4Q/9vxwEUZWpd8I9GvPr5DHcp8fUXkrkLluAI/TpLODkRRciRYPEIQHLTXZoTVv37bEV
GGxMhfL7ylxXR3Ol2BqyhY0tr6Ltki/P5WL6/APGG+FsxD4S/FKOOhy66+FBFtofqYwoaL0U5hI2
NBnomNKexYlgxUlCPVhOs1WP6AqBgPiwGzrdVk5/QJl7+xc3pknfRuJhrgKBmVYcuzzxkB+kCe8K
95l2ZyLVfX1NzuVxnyJMMmKQBDAQDPqaLeykYUA0VleR/kMVfGUqp99C5d34RfJal/2foBEe8lb4
FskjcNDTF/x0ZlI8WmFAM3lUGwao18+zW7f+IFdjh7UadYZ6fO/sUwJTu9PRWovkp+sDnznsiUYV
QhqtyS7sUgxNEGPgMo2jnR7QCr2rzfRnLPYHZJQPemhs2yxWkDBYwjPNXeTEpa1r0ODlcT5Zq+jK
9I2AdwqsgdMvs+TO9tXDqSr3nWV+jfzy3c9AeFjISgbNs5gHL9eHPRef8Y6QjtHo5IIrZpzqqtVF
r/p47ZX35a7Zk96u60N81A7XY8288D6FmtynrtlKVWu6pVP2D0q2B+OBlIi2ctvnzOxtrRL/Yi1/
Cjh5UuKxgxR4GlVOhn2CXdQtJilhmCB+m9IXhEtQUQJpcd81FOQYRVdFwC/VA1S8rSdzUJLt9fEv
zvVkb2m1quG9IpROfKsfra13rFb6qnJO22UcxNxbkxoBVym9EFPl6v68eyIVGXweKZUj76QtzMod
KyldvUR3xaYF/4FaBdKbqb3oyjiT/IKiIvcdheV5Ck7mXIoNuZatoCI30/8kFN3DNYrasAJBc8nr
wl4WIvgoa03yUEJS/dEtDsVLAl0dFK41mCV5qHpsXpAVjPbKTfWYwER+yV9VKKXmGuHcjb6Nj8om
ffOHVf5DRI3kTTr2a+kr4oFr4OzLieol6wKmx9lPmxLuwq6xzOjETxtbENmjtm/2yu508OzChkH8
X+cTBMOddeRjazDjJlOvm65XVB7LKy+ijZv3uBHlCsYd7RKMaebiIxJMerBgnJYXT9WkTivfDBjW
WCIK9uE22YVbd40AlrYbXbPavbxkhDy7rs5CTg4P0c+tVo0ZXGXgx4KcsRQudKcuI6g6lwi0WSgy
vN0mO8ZKkrDm1SY4Hcr0npQ9l668wD2eD8E5ryJjQTV/kuV6cYRlgVALTo7mYy0oqMWmm+uHzFwI
3IvHTh7E/IsuuxGXguV7nUDDEBggjIO8+HY9wkxfTUXYB9IEllnwM6Zl5lZVe9G1EsGBOkBSvsaT
+pv5Q13122yw0XMGHeMtArvmxmWo0MTB2BpwQyZTNygFShXAQZ1Q1DAcAtSlLyEclcsLCtqqzuZh
cNzIU2s91N89H6iV6zSnTqYS2CgrHasLWzDF5L4UpdfKCx99SfZR/mtfYhXnj1b4hfDcq6eayHv6
LsJ4Hv+r8czbplGsVRsDqJDy7KvgdQhGx+2TfAIhZhbyzm97Y4vGH3lVp+q2WilviYhAu+9ZyaaK
fEzUuIrVfq9xnK7y2IIt2aMAq6iICCMP/RCUimJf/7Szk0yXZIQNwCCZftlB6aWmySsX4vgd6tMr
SVhymp1dPJzRoEloUlDBHvOws5y5QIKj0/XY5XHQm7a3R9b6hAXWplyD5EK//PnE/7H1Ft1fL7NJ
dfSJNOg800m7YN1LGFPWwGNdRKIcOTEQlEZ7scXwgQLs9Um8FOaBUUTzhXcd/zA5VD4PccTiN0nv
uUAgvWGV4smCpEH5PbnVdqOYi7hW9+nX8iZbp7ult9f4pz9fhZ9DT55eOaK28dD5rjOASozkhwqn
hy76vTDAmbk06HiaY8bKdpkqfElDWmR+YlmO/JS8oYX1HRXW7ieuO7eSbfxpvmTA8VCiWqqfL4Wd
DC6TT6qH8YIFkSrcaHlps5QQOJERfR7+5htSi4F4SuV3bOh9/oYIMSdV56YGy7QJVr1xY2yHfa2s
pCc/sPHNNWmDRGt8OMy9v4ntaOmMnRsrbE34qLDT4KVM1lCd6nrEuWGMa2jPE+tJ/WHeAlY7IgSy
K3+K9+rNf/ByH6+46fI5jzqZ4bwKeY4MjDq8dXdBvw5/Ia6cfI1s+blE1tm23lF4Ce8abf0fBJ8f
MrqHkqpqI9n+85T3agOrgK3p6Oq2gTlmoyqxyd8NhGlXDf/RtuI6Q3gltuXFzz1mD9OBQ9oe5TLg
O/LPz7ETvdDNDI1sstb4cRSsq45j7XvM0v4Dk+K5aaZBzF2GTgICGpMzUHd5CPVuYDqj/c0WLXlM
g75o3062fkBRmudXsVb61ekRcNZiBWEmd1PxmeFJQCMKjLQ1GSr+emKSRZH50YQSVuWq/OptUDtH
RUOxs6dgu4RqnRktuQjgZS5Ui8RhMlrz5ELmTllUhSLdRpgOiGF5aPX+/SSIKO7ipLRwPM3cYucB
p0l302phESsEbKGd2LItb/AgxiCOEZ5eNLt7JztZuDhnEn1SoX8G+fH0O7vWzCFC4KknpgJ28hca
Ebm6En8juS/Z4gtme91qCZw8O63kYJi2j7XZabZ/smKx9WOfURryXaAqt0GdvLv+LkrqtSBLSwfi
eOBNdghFYBk/VPJ9mpeTr8jQNUhIpv7xkvFucvu0C3Zjb6q6W3rHzI4M/QRxdDim5jw5ez09x7VL
7XTHLaDHYFKl9biL5dp3v5E21hAfrq+XmXPHBFQzio7ymlGnuzHjSMDlrdUdVR0kO45QZPfE+145
lWsAd9nSSpkLh9DAWPElC9Kmmkde2SRtHFaWoz3gUP6SpmDt8Cpd47xH8hxv6p8kkBVoiXX3F8U9
CqNnscedc7ZKhSobsqAmNv5fO91u7zDLse4bu9nUh/Y5vcNZ8/rczpQT0ejlGiX14h69eFSdYgUg
zGhJoFKGGNYFAlP4mOw6Xgn58/IrYS69/BRvTPHPRmiJA94YQmQ5wy/9q747eThNrnU7RK8CDpES
Hupha45826XMazHyZIPkZWElFmm6o7qbdhP+HnETuEN6O0VbYRxh2Tz6d+79UiN8/LPTfXk2wfqk
CZd2tdSYCWFHeoRCfaHdCjv5v+erUuoe2Za8juE4XuS0ERYoVZsyr279M0LaLRJyW2xo+1l/keV9
ijTJQSTXUNH+IJKA3miduVu0D/bIFHyV8eNYWJ0z6fKnWONJdLZa4qAyPasI2A+H7EXEXcvuvtVb
4CfZBueiR/mb8t7uzXJpU8x+s1H4dxQdYblOrmAxKGNVUNzxCkZwQPiOpMpT/e69io/RrfWU41hl
i+twE5mrdhXb1dIMz6UAvNr/iT+Z4txIuj7tfabYW7eOanOY3zWhjTsCyvWs0+w1e49+Lsz13Ll3
HnQy100o5noaEhRH43qDr8VwyHfRV5xoe2kd3yBXSlGswjMc3sW367FnP7Oq0SzHY5ODaHKh+JLb
tn1H6E6IcRqIkOzthXqVW8ECgWd+ZlHyklQNMOiFTLDVlQPAPNl0uoduGza2ehxehp8WIA5BPo4v
BjSkli6U2dGZZHIqeH+6JZOJPaWxcgryhK+Js2O/at+Mm/w9e/CYSnvAmGOHaVgJYG29hFiZy7Mo
NQJ6ZahcoZMTj9q6ifO0ZTgRvJpW1lac9ZvrX25up2ig3tE6Atl/cTe3sKrLblANOmzVod6Z6C+W
h2UG92z6dhZnCifK3doSVJ71XFPBXn4fLynpGP2WVxk18mGh0Dh+kOmRDeCFzU/2RhF1Mm+aV4px
E+qmI1L5UATEomqEOilFR2+pL6+vz+AHR+0yGqhMma6WdEGYTyXTFXKk2zlshAdMGDbyk/RL2iab
6AmvJfdWS3ZBs+o25j4DpSW/0mxf6lrOrdCR9jIWjIGHTcuekpoJomD07AockrNTtstjOKnBUhI+
tx7Pw0yOtZYvqNXVYOJE5aTiSxH8vj6Vs3+fVhl66vJYYZ8cI1F0aulyFiZKF0ezxy5wUR1JlueW
xlmI8d+fXUhed5IxcS7/9TjjWMSG8jU6GvvsN6aa9JbHhhGFQPNmFDOSvxnNoT+tF6sfM3VQxvfP
QCcvcbC6QjR0tengGYall7rCz2h3EnCDrmi9ek+0ZheuxNkVchZxnPqzcUsSyyOOc97fqnRfp8Iu
C/HrjZeehpfqEaQxoPkUpDE5tHCz/BwnzPUywj7TdGqfzoW2rZGopykDOsE7RjfJK+7bm/LWQ+RV
st2V+ZA8ogZqx7uxHYq/22G5Yje7qM5+0WTRDqirm1Egmk7R4a2ufw/rBUlGafa4OYswuR/0qhOi
PGbM8WG4rbbmDsOaXXfTeSvzub31uJTCHbZOa23hmJs9VHX6cvBmUeG7aEH2WG5bgxeaHN4DkvnK
3jtq9zyLt+kmeVYWos3O41mwSeKPeXySaHlmOmg0Sur3ngTj+u6fXaJnASandpioA7z6kwkSVMcu
D3t5GcNkdQlVNxcGvW3TAmoOQWr6+M0h1yDDTXlGi9NdrJE6ZPX30BV+XB/N3KI4DzM5aMQy6rwk
GcPU2soXk5esvBf1N19rboslAay5T2NA1kGgjCzlgnsRnKJQ6WLBcDLK4UKF6ZblXB/NXJpgjvpA
MDs4nacsuc4XqtBQOsMx/OimF6nQhumhybVdVKnvgGo3qSc/NEpwuB527ludh52cWkkpyXlaDlS2
cANNDLaS7GHslq+vh5np5WNycza8yalFaamLcNcZs5PoC+jj4kWn5eY/Y230hPXyCXbnSpVsX13J
CzjT2QuJfigYU+QBODYnqz5TpJKWSkmV6dhuUiTpgyd4pORHR8S6vgbHsbEubhUHcVxUY3bZznTt
pfRh9gQ7+xHT7KyXldpUW36EsB8PEuqzuEQde3UV3WU3TMfbqJabW1ssr5ee9TNrlyIUNVrK4iI3
x+TwjPw+lprUxHoLD9km0TdetaRKP/Mw+hRicnLpmSjkpE6ak5fYdY9jkI6ZXGKiulT/mdn0lgK+
UgQTQsY+vf0sLal8feg1pwoS7FNT7zE1U1yDh5s4H97KNk0211fu7Ox9wJMBNlHqmiQScWgKcoYC
lmPAn5fD18BYeHAtBRj//VneYFXuIKenQXNwn37LsnZXRPLL9THMrT5mbcRY/2sQk91nYqLqBTT1
SKAz2iLx7+aAqOTa33q77lghzn7sdvGRBOnb/xh4khr4YZLi8E7gHHmr4qDa0ea0cw+WjXrtdthU
vJf9zX9AshzP/smLgQFbijEyY1AUnOS5KgbNghYxqeKxOWg3OVSOkYagb5v3/wAiM3OIWh+iluB3
sECaConT6W7LUug0p1bVx7KL72OzoyOSNW9dRwU0akTH9IRiXSBw4Knaj8hFniDMqh+teVqjb+Xt
vBiU+/W5v1SUoI2OfRHNoPG7U4X+vLBkEQ3YQT1pH+Xu5kU+Kuh/YJNZrcq3bDsCioQ7wRlbJtVr
ThIlwpKob7wHpV0kRs3lUZ9+y+SAqPJTG1RtxQwdzZ10i5nei04vA1/KY7BeOmznTiMorCN5gfYj
//154IWC/IRkpprjlcUa79a+eBj6TVEuZfxzKGEq0f8EmqzuopcCd/CYYRz21oa3gyWJ3cG2WvmO
eLDuQHsax/ag7sOjtxVetKVdPbfIQYtRjAFHi03VZJzeyNfVXMYZIme50rbS3lzn6zjni4abZauD
2WmFuDw2zRWwu5OTsMskLEr7WHNcLsiipNBYdJvMwynQTRcKQjOvN9DBaH4QBdjsdPuaWWnFrRxp
DmKY/WrkokIOf0693BkEbGTdytHK3FzYMHNXCzElFXla+P3T/aKfBDcrfV9zfJ74jXLbmNs8amwj
fc7ypQfN3KFPHHDBNMZVihqfl2jg9VGquYHmmHfAdNIfuY20FPUazKSfRI6OtX8cljwH52Lqo7of
M8sVak32YBwOnWEgp+LoSbU2FM1OkqfrR85cq+QDaQBsC38TXZ8cOZ0kpa4Wq6pTrNnmsAPddf9j
bFqOLX/rsKTRMYNG/Rey4f/jTYaEV4xSy4mufpiK+b+CY7Yf+3kQ25ZP+fnpY138H2lXttw4jmW/
iBHcl1cuoiTLsuVFsvOF4XSWue/g+vVz4OqulCCOMJXTHR1R1RmRVwCBi7ucew7UdQBnUOifn73T
hSoX/YDp3SN0ip22quwK5IC39++aexUuG01tCzoNmD2GnUsbGpC9mHUY1aORZ8TXC/0jq63XsSuf
sl49RJrarCUw5LhFVv8sarLr58QtIZsuYbLPU8eeAIHU53abxoZjWrVoo3ufAPQuQ1J7eIqkHPMk
EMxsCuUodbw2ztIreP7jqbs626BOCSvMSePHi4PhiBDsrhpksryK7ZIXQiAL8lvIZ+J/jNObA0Us
4jjBqwbiObEfDmlurPRGRn/lePtrLK6HCmbQSRDxqukvAj1mlJqgHkEkss10EDI1EYSyiXfbzJKv
w+QU5qCBdaYMp5fblhZ1GshSiAWFQJMXWf5RtOoOs41PnYT+QtefinqSOA52MSKEyhLOMk4yXkPG
KlrEbZwllnpUDUevHFS+KWds4oJbM/zLcITAy+7yTfyeuxVoo9zbS17c2TPjzLvZS0RQjAHG6/pz
BgVoLD2GzR9UITCJBfQToKQgPmMT6lwbSIdiMlYI/QI50J18PGW6sL69lIW03TIp2BKijYCssrFG
bMy5WA6o1vatica7vFZEHVRFCmLcIgJNbVM7rVa/ack4cTbx+rmiEllwR3ghgQVkqyxplNcaiFeN
Yx0SB/S/9mSBC22VQXC7qV9vr3LBsV8aY+52Oxl63MUwpvoaBF7AxpSXDrmrXXk1bRBYRaVjvdy2
eb2zdG10cRgzv6YXNqcpkhsRIuB6fZS0wEt0hKfpa4FB3iRTbMHYyOOv2yZVXLXLrAGCtehAURlO
jTbALq9ioGR9nQkw2Q/dftZNkHNLMm+YbaEegUH1b/oXVK/QPWUeSU0r4n4K8WiBQai0I0hhDuGW
VkKA0vXjt8i18E+B3T6mbrdu3ESwzYQrBLz0RS9+BfN0puM8l9BVor9idOlTTfoVNSz4xAeBeSty
k4CFee3LhTOFmGkqWy0vsHD1R3mUneI998zNfCj3OagQ1Q005UAtbrojBvsgCb21dCeE2AnnGy+k
IvRX6MgM0MfB2BLzkfNqnqV+UvArAEu0sEy3BUjNEd/oYGxV7njll4VzDCwg5GshMUkRJMznrseY
JHKvKcfK2kjt6GYYMTC75k6Gt6+GwQ1y690CXuZfH+ULq8znbeJANWpRV46k1fZ9FjwUXNabhdty
YYL5nFpexoKFF+1oZsFbaIpuCrlDzjIWnBxsIEIG15ZpXpV7MBhbBxTFe0zaySH60ahGG/xzniQ9
6M3AeRSvQwu0nsGug7o15PmuSj1DN5vmCDWMY6tUo6v0nQ9BetcYpMTWiHq6/YGWjgWUdjAwDfcG
5hfmGIaqkQpKjkBsALboLsoJMNZ5fi/hvIAJIuvcKq0Su62F2q4NeXBvW19aKmDdQDPJeBwBarz0
dHgycoz15goYWefKDkm/VqdiI1jpa2WUq9u26EoYr6riiUTxl5LfowB5aUspxNgyM2qrag6tknxN
kCRVe1RI/sCOpSJfpCqrV/C+vKJEdlWK8xiRrdo1G4DoE7uG+MNtO0vnHiNK/7XDkjFEwBARccgU
qD9hRKIF0WZbcQhylpwU9RVo12O/MNXIfJ+uIlnUl5F8BC3C7ELSVFlbXivtOhelcpodCoJ/e1U8
kyzkNIC2m5mnggS/mIuUDcFJIgw612+gfdO8fMUbHV8IQbXzNbJ400HP5was2DKSt2DyzAKs9yHm
Gt1m8nJo3YRO/6Nyklfwz2c/eMjTBZ4pGMfeQngDQhdXAIZa7pPUVGA8EHHNwMn+DnDPX8Osf/WD
/CwVDTQ8dKN19QiDAVPfPt/e7YX7p+kAT1MqZzCRs7gTuTJ0iJpM+L4pWh9mZKtj5ivDTtVHzlFa
uH2wZCFApdMcV8NUvZwVWR+O8nFoPmbpoGvrSOX0LRdNAAsKinuM3VwB68KkTMxShYk8e5aMyDYM
MDrUnHUs3DoNYPN/jNAdPcsuW0XK5jgc5GOjla5itY4AYoR//1EgUASmSqQFytWlI0U1522cy9Qp
flVVfxfH8bNGxB3eUs5qFkqHKMf/tsXetmSMceFk2ArA5/sVRZ6ySpF+pU79mZwar9zkj7NDIXyy
HXk6pyW2ePUsIK4NgMnQlTKYmIQkRJeDLJER/EHffg+VF2VNkRn5rrNsCtCg+MswdVTD5r3oS98R
E80yOnE4kwYbY3c9al9dF2Ph0Zuub5DLc77iUmT7rUz2XwvsSTFEIK4mWKjB0ClDYV5KHP3lb+IT
TLtoG4uTAy6dfyDYRTxyKP7jPl8eTaSeYiSIKa6YrtqW/HNAPxpsvZx1LbkMJCeUfBf/AZD10gpI
nOrZyE1o882hJwNRKUv1RtKfpZE30L/4ifCjERnQoX6Wv1kwKtC0BJZ0VDBlTDTDntt09QdX7cwE
/Qlnt9lScrRLAMg7xgrxx2pe62H8ioLEOlE1zlWTaajLxB8a2vaICGgH/0p4LJ1rkLJhoeB+MVXo
VicbPZhBEa9jCFILU99UE9HWWxV5c1BOTiNWmz7pN1Kq76DS6eQFqt1T7oZluRoF66EMIJKCYf+m
nFfo2G+CmGAEpY5KuxMNwN5TYUvUClKyCqZXtbaK//UALjwHEmPAUTCxcCUPEJN6qiIEpcfM6D2Q
aTrmMHCO2kJsChMYisN4DbJhNmJrAS8lEEGVjmSlb9GqvusAyCY+7xFevDeYV8AUJbQOME58eQjU
yKpaLcJFDbO7LslsXf7KAh6j5OK1MVGMNlExxCSacmmk1oIoHTW4upBkjjB+AVJlN/O7/CfvrAWP
LiLw1K81DmJ5sPS0xqUpSrTxq2xsMINh6LbSyzw914V9Q00LvQM6uW5cDcmbcUpmtDdhKnlNqk07
Picxh7hkAQVMp50Qt4NzB4IKbJFiaIM2ynpZOuYAJnyAospVUCNQNWdQMOJB5QoKf36/7RQW/A5V
bwD8BYkCIJbMqzRlSaWG8SgdLQQRpv6zVXgv/LVwtoJlAe4L7UqMtqI/fHkaTMi99MKQScdIcczX
MfQq0FiIR9oMx+iuYZefhuGUu+gpQJgN5KzAxzovrRIRPSqSwM7CGzE/QZrapBLnXj4azxiVlp1S
9EB14BpOkruYKRlshL2+xslZFm4BZFaRZ4L/D9kem20C2CaBQQkhGkQ/bHm8j5A8h9YaLFbe7W+4
ZAhfEEGUCRrhK7DJaFbaCIE8xIKhbhfWGq2OrSVgjATe8ralb4wx49dRxfltiilxGAYRgtREwtKm
1Qa6k6dxKHfVLN1Daa21k8B8KasHCPF41WT9HOT8mDa+QiwIKWi2OhkuqYCfl6FDqSBM6FFpUndQ
tRIzKEsLmH07tDnxTKtzpLnZlOoXRFQ3pHtK5y0I7ew2MZyaQEmkbDw5au1+NFxU9VAWTVei4kI/
z+slDIWrYD6cDNuEXFbc/yWkjSu2xDGNPOIEIQs3FpyVdBQTXxg4cLbePep5TeK4hSgf1MRUp39s
/dIP71uMa0Ng3FFFmydDf+2H0EHABAh8EMSCr8i/4twSJl3opGOJEl7zJfUdEGQNpyizaARphWkB
wYWRe/rnZ5FCBto2KQ1q3NjSdIZ4cEbxQ9cr//ZhWgBLQG/nWz8PgBH5KroKKpy0XBREVJiaXayE
m9hSMrssI4fIAMz0IeQhy3hVGIP+pLcAq4WhGXidOp6IKT4ORp24EBF8zmVrG8ZD4EFtPoOYjhFv
0s7ayuJ0Z4lhAt2yYHSFWUT3MB0fyizi+e3r+0fHYjTI2SMyuN6uWYJ6K3htumP4Ma9IZSOnPgiO
+ks5oKj6LtvZATJboW283N6/669EzaIHAo0ZSFWzr2xk0e80m5ARqIN7VYs3MqQibIAnuINH9L2+
vPWXltjIEVWrNreM7qjf69v+kfISVF72MbmyPdnTHW80ZWlhoKFGlwyVGMCJmONXWFqVaBqEKJJR
ssX0To9fxZQXcH93iS4XhdOH+hjFOuC/bI0YaG60j0YFMAdAusM74y57ju+DAnPrlqeifW7gKD7m
rgCojLA2vR6MJaov74e7iHMPvt9Y5peA/BoVcvhvSurHFJ6AOW6lKcUv0ebiJQ2MkxA3h3yqT1M+
gOgJQteOCdF4FYLLtlpLAeTxTMVNo/hRgapqp5pe21n3QqscssxaqXmdO+hBQtXeGFaaRO5BC+YN
pWpLnVzY+JteQs2y5R63CE0AKQXaVdiLmXxv6lnpBMX02Gq6l6FCbM9NGuH/sXa1mN63srSPKSG4
YJRHvRF/QWn7bS4IKMGDh0zvn5TGBFBXRwKDHlnvlBUwAVorRt4gtf7cN5Vb9VZviw1B/g0Qj6M0
CufNXWj0wCtS3CXyCtRF2K8aNEQwulQCkXpsN7vRNe6sO/kI0WhIbW2+6QvfqZrlNtnuyT50nis+
7PQ62MBPwJwuJLqRml7Vz/O46pRYEMXjBISSDAFpeAAglLoVZY1qLCdb8yeRlm1qeP4RYF0jJiW9
DeYkgMCfPsSukt8VLc8J0EN4dUhVsOgAzIJ5ONbbhGNjGVk0ikdMlTrmDLJ2TcvsMcnXedR8Sl27
USu1AHmIxSnbLQBOsI9wcij/glTjqm0+SOj2ZmTqj1OyITkcD4SZlL56FqrUCQIdTEXDJqixp3mw
6qWOk/otDOhCkQ49ClMEyxNao8ztnDNoWSaC2B2tZ3Wygy9aMRUgRwfFCgOK1pqjrvkUxwuRxYXV
74mUsycYIH+Q6liwSjm/mxcCNb7SCe8x/ugIX99YG17P7H8xCR4N0FbDD7FXhyAxDLtI6oDflB3w
8qaeqGC4vNw0CMtlMATbxnvNiaC+KyiXxwrPJvi5ADvD9l5FUFM8xk2cd3Sd0kqlZJ+J3yGG61fp
PfD4GIEu3fiZOPIJeIzsR1zYJR+tvfDgXPwI9n2TdWvUVYL3TRO8vv05Qqir7ng3aKECSNdK5T5U
BDtXSttmB9yJZLTdsdIxRN8dpaBzCJh6MxlwxUhb5+iMqhOYVpVDFQmukEDbNSNuNILCfqof5cHc
Y6rRux1F0NTn+gMAQQYCOJDKskj9IALJtSTl3VEpQqeN8LKL72qCD5+OQDdInLduIRlEmolUDA6E
tgHYOpfRKChyaRlknzfhU+cpG3lLx/tVcG3QLvRUfnPV1DvJo08vVwhGXljtuXnmS1dtleVtgtU2
eM4bhOuprz8ImGPCI7XmlV0XGJ0uF8sEMnrYDPoI6qpj/5Z/jOATiL3ctxzD7+34QEU1DV8Et6GO
tg9nnxdq3Zemacx65j9SASFbNMB065FNuI/X9WhT0mtyolpGVDmtheKPX6+SbXavcJoTiyf9fJvp
oTuzLsQzWNlLWCcu6Bs25jbC0oW95ajAP48elTSKPGR8/54CBEkwAhMFRW5KPc0UnmSlxcRLqGPD
S8vORF8Ldl2zFTDaGXCByNclzktb7FES6qyUI9gKfkT3sj95kZNsJg+cmff9uv7sRad1BT9fWSoX
bL3QN6S2qbYk8BTgbWTq0sj4ZdDHwbb1DBoAb15TFpC2txNQD/0JChPWEJhSDDKSXLaQAXHPTqpT
PAwk6ew5fRagw3zbCS0v6MwEc1xlqUk1YvznuZPpxMIrIPOuhXFVwdWfbltbcPdAcUEPSoMbRlWP
2T2i1CgzEORrBpizSYckRtEdKeTNFS8ekDMz1BedXYKIDNJUm8iaSrkNvbEL/UgWX4nWr8shqR0t
MRCPiiOnz3QdCeJjnVllroCo54kpjTQZJSW4ssERkXGGZ5Z8C0ygTolUBVmLweyfIbdxgUYrFBk/
hHV5jNfpFunuS+0HaGd1kCOZNukLEMGgc5w4n26h0USX99s2s6nK0Kl1NMJ2A88y7CU40h5ECegB
+ZnXd1wt1+Xt/G2P2c4MHetALNXuCGJyu51Ltzbf/+Q0mjJyPyDFr8Zd4yHt2gRX7GiQGqLV2wZF
PFH8ddvIwiuPbftthJ7Vs7NYBl0PwB+2TZJ2BDI581ePwbsa5D2iwgkolp74C1tMwJxmQhRqMWwB
3zohejVWVWGLHtnBQbqCB9Lv9lNpbH2V0sk7jD7Kos3lE75OV+g5+WfBrMiEUddKMKkyfYGa2Eb+
68keiWxElo78YOzDHSUOESOb6nZ2ax5VA0iwsaFMWAUgCYoLKOQr+GPm6e8mg8wqVQ9VEo1yJgeg
R6nw0Ne6+Qjht6dMrvdBZqHdq9Xjes4zH9kssVHwWyXd9Eyq5rlXstptov7dVEHRYZTCvRVEtdNE
beNoFdo3evXTgtoDqYYHrc5ckupbIoixjccRKD7JVuQaCIsCxNRS/GqM0S4bu7tGm1/NtHtIS8vL
1OFOLVrFaYmiYhJSRL4ey4FjDcVmjuJVaZnPojRsO0F/bYdWtnUd3EiB9NDpipfOwXTX9AFmYOJ0
HZpGtgLQ/UuMxkNrGW8WKXZKEO/lSv2ppOYe2hufZRIQpwcFJup2YWeHUXU3aNlpUtrY0aL8QaiM
yGvDWXPJ3P1Cw+/Fis3SRuMe3KithYn6CPyUZdKFTmmV666MHtQ8LyG4O83gNg0/u6Q9oub3JHfm
Rpam3BGaoVpZVbIZx3yjzNXTkJmSHU4TfkdhzRjEjrH70+DqiULWFqjKHKnrgImsypdEH0e7mupV
3YpfZdRpXlrHppeY+rq3ylU5CSUgF8bo3L6qVx6HIjow8oNc2wL04jtjOruq02jFilaF3WugjU9F
EzxIKi86vHoAYQJlfBRJ0MxSrjoTqZkIgPNa5LWU3okV+fOUehmK67cXcu2rYQYIQlSQ0XTBKBrz
TvRgTgXlptq+Tl1uo3sKjtreDVUTfPw4SgBVGemTlhxqFcCn5KMeBwxC/2sVH9rwppO4EK6WruHF
cqSSOjOt9jUq1Ce56TdjGz+2ofZUyxrqzupf/3bNtDdydu+ZQAZUzVMnEcRK4Kn1wFZ7T9YQDvWI
r4HeuPJ5qP6lFAP2MGWNdBI85mxZRhEs0kQykskBxSYTgjNQlvtBtXrF1Xuxp9RBBZ7hg8SL8Om7
d+3fftulp/jslCrgVQ56Hf5N9Mc3ZaWtzQHygEjXgWKBNIfgyrn9R1sL1QPakqAoCcYk+jcofSFL
J9+8EMM9WIaJ3Xh0mrK/z/7iFUSWyvrotfxjjwk1rMKqoYwCe1IyuBppv7opK+1SNwRbTAivzHR1
7b8Pzm9rTKABKjaiCyKsib550FbD/QzCS7t34Lac5gCOnT2vzH59P7/7eGiygJsRg3Es4BG6wYUl
9qhHqP4cefFduMWM8AMYW0cPp/UHrXzf/oSLa6T8YbAIUUS2sC91daORGoemiyu3V7dqzdNdu/pm
cDl0lhCQNYhyiGw7u4gUOVGbtnst500B5AlqhAAapp5KeJau64LfplDgRVUSfXO2kjEnpaxTUphX
VGhewtBWX9v73NfuwxfJid/1tXqyXIuDq7m+7tQo4AcyBF0xwci61GEadFKNAXltPXWrybTriOxv
0hy9cGz1BXKAXvNE/MJJQUTDCeyu8hnGNnMfxrlIklLCqxHOs/1jnJ/U8kHXdlrqW5CFuH1SFncX
KFH00yjo4opZd7R6kAdB3PFVPzS7qHeS77aaV91B6Kiw8XZIH80hOQicDV46P+dmGfddSvWcCQXM
Gur4LKSRNwXCyUrDndwVnLbhN2b5woViP89tMUUSxChZOoxJ95o1iLXUWthNArDvw6jfi12wmzMQ
xshR8jBjutRVZQUSj3G/E8uGOEprxhATnJ/NMVO8Nm40xzIh2qC21WATo8JT0PYQVhCspyKYP5Ky
Kp3Yag6FKICaWXyWp7B10Gw13ZwMIQKssXFyYFw8yDGCmH82MMs8yweLjNs2SU+GSr6KZtoFTfop
J+V92MVOk8s6CPWhf6GYcebkugH0hpkdcMPvmknQ10C6I59pyo/bJ+PKh9AHHXgSOquJ2Q62XpmP
cx+0uda+GtpXVHwV5dPtv//6BFz8/SxpiJWOhdr0+Pv1vl5LUL9Lg94rcoR8X7cNsfV2eCcdBVe0
vlWUrNAAZ94zQOeLdkIYeGqyeNtqMzC8xE1C09HCF2FO3VHpfzWN4JQDGKXn0jNm60CM8ZNUyjPn
p1BTZ0fx758C0lzMzIBv54ovLy/lLs2JKZ0krV3FYeEUlboaJ+KOWuQP/R2ptLskUG3FKl96o+AV
KxnP8m0eG4AwERkbLUVfvuyNGBYxmo/zSUq7e8UsfjQ4bU5iJsjZTKuwwQCJoCKJQzcD8UiXqm9D
KQ5OPvSxY+URcYtRBXyElCD+VEuPVCZIupSAd2EXNun3r0QH5vJXIvafxiQRppOJANqpEpB8jcbr
HPW8r8HEVn9vB9UcQH0czV32mRzCBplbEUwnKncPmNRKHf3RACWs4UOGxgd0ZiScl3nxC5yZZPwe
foZSy2I6n6oeQkZgALiPg+xu1srSFgPhvkqktRJknA1lihJX62QcYK9NmL7Brp5SRfsIZA0zATV0
8wQyyJ7Q1r1jpUXOibNY0Ml/jFJUFuAg4lWJGHRxQarm/XQa34Yv9at5iNfzut5Snv5qRRnc0WHb
B2+l2/gIKvfaq7KVXRkAgNtXjqlPXP0M6ubO4mch7cE4WuFniNvA76Ce1a2GHZ9/l31H/7ajAx9p
yfjnKxpHiI2UmWx000n1x13zUO9pE0Lw1AdrGzyIblvYlsvbY7b4cWWUqTYZU18ANU2mU7KpQL9J
NxVDNCvic6X0Fs/t2fIYz5GKkN6JCZY3OMGhXOugGbRB84KpRvod00flxwT6/3QVPP3L7IBd43cV
7OwDlhiNDYKRbuwY7MYodKMkOsYqRv+nev6T2/l7lexL0UHAMqrLaTpVWnREyelHDAXoUbTWw6h6
aU+eB56I3uLVPLPIxnrEInMc4wsSCelVBpXMqbELE+gS/b5FHe32ZWDL/1ebySQ/YWPp2SQPMOeK
YN5vnRndQOh1bgr4Ox7ehmuNuXupYUldL7T0eNIx3GwlqOjK9Z7kgWk7t2Pu4D9Tb7laHv3zs7OS
K1GsRirOyuTo/gzhI7zqtFY+rNDLXkv3qRvseSVInk3Go8epEmdGR2+GAYbdsVgZHcBxCu/hYJPI
q7UxTlzJ5a7MypF+ut7t9mBY8y1P/pScxk48lAE44RmLBoE9AyO0eBvRvAGPC5u0AgFTI4pVqlNo
SuWm64ZxNxvGT6JrnxUFFoEkp7cLsdPd3sIUQRGXnQ1oB+eNvt5d/AqkJcB9gh0WaInLL6qi9BgO
ExSPivCnBHVHAuhL3XFaOWwbFaro0EtDeqlAeQMYahaR0eiosaDXkZ/CowwePd3p7o0V1QrVPP0Z
DH7gAdBBHsVzbezQ+JVdxn+LelMVhTTkJ6WUWht59nOnq7IzJd1PkqEGUtevk77GMEnoaal8ZwiQ
H2nzaC8L0aZvUJEJ8i1a/26paK6WJs9m2/gDeA6znOzEZG7cWdR5ZdPrW81sFvMUKOj8kopgsyie
L/mVe+O6dnV7/EiAKecOUl4dAGoN0i/gzUaOis7l5QGQUKFNpqjOEaMpb7NrUXqGurZzJ4UKJjgV
RSf6Eey5rovJTv7+MmdmGb+MWV+UHNo2P9VfhmUn2q9wrd1FrlrZIsSFGrfufK2xZ69xelCIbDhu
mrdoxk1jQBMKakiPsejRJZtsNf4sfobbGHgCNHLsQLStyuZGE1fJCbPVjLuehyaZs6jKT8G97ABI
sE19YitbcxVtde//uUK6A2eeWki6Iq9C7C/9rNoGMsCwmD1jYCminc1PKk3OE2VnMVBXH5Vx1RNK
/iahH1Wz5zegTJ3hlZz0YwtV9BRAs8E1Dtq2eRLBxV7eFSMXNUE38CL7YzaYceEoIUxWouEsNwBY
xZndRjywLUtFerVExqPUROlmQYYJ8okBDGlD3MCvVqVf/FTUVb2hXf7AiVc8T8Y7sIxPMArZImZM
8lOH82JAnu5ukh/+f0fmOxg+OzKqPveamDQ5Eoo8diR3GqEHEbly4XyOjgbS7VUJeb+fPHGC64f3
8qt9P5RndjH6NPd9C7vDFlJQDSrFmGgpTvQqii81IDZcfezruJ4xyXifGBC5qoBmAJIWbZVuyVq4
V1f0WPJgvJzv9r32s7UVTT1NsghDmdzYQbhuhY8u5Xy4ZRtw4hjJhbwDSyCZCwFwLGmJq17Tfup7
Dj2JbuA94RwrBhMopFKgtjTP/Y5scad96UQjv2nV7cg+8yLP2PAiv+vC0vdn+mdlLD5DBT+znvZZ
fupX4RpiPYeoclVohMhg0C4gGXkCT+HLH92C3zaZo2HWcWdZFZy06pvbbh/UdrYKHmMneMbsk10d
FIhS27wkevnNh575f74h2/0ye2tIciul7poir6R1dQrWnRtBkyDz45+cNS4/RL+tMQ+RRsKpbhuc
GBF9tuI5cj/zTbKuqN/yb5uifunaI/+2RE/V2fnXkUJOGbDVJzPE8I0Q2OMYOZhtssUIwwnGIRsU
O+RduutaAXNumHcoHCpDDQjWl3WCaTdW+GW05K2ry0MoloUz6NG6HIeNKAY7koymW1U1pGj1AKJT
nbyOu+lJD0jr3N4K3gViHqfCiAaDjDjMyAdspXzLEVoZw/ttIzo9nrc2nHmfQl1sTVnPixPGvZO1
CS7HVd8Fg9Po1apQ+j3ITVGBVIV1kUchSsLZLs/U7SQDhCA1nhElLnCtHkbJHa0Mn6UwO+ij6Cuz
9Jyqw2sY12twP7mzMq6MId2qfZV5tYCue19DhI1EuZ3ORQk8hnXXq+1DS4y1Nc4b0BRvQSWtOonQ
trtOCR7CfD7KSq4g1qxfQBh6TCht+djXh2kMRCe3oAvb90ljZ4n0Vida6mj4e9tYe8nHOF8ncwXm
N12HomjUN25hgcZsmJNq21dI6i2tedbMIHWnFm0CE9D627u89ClBmga0tw4SKOAWL0+1lPVZkXRx
AXK9l2EWnbSAopYYcKwshcjnVpi704Z5HQxynJ8S8zVsnmZrdIup9KxS5hhafIHPLTH3JatiRVb6
KD+VmW1udRQt8vviTvJpZtY9RAeR95gsndJzg8xdSAawlqDslMEBdR8Emmi9/dm5/Uf7wJdHZ1F+
3yHbuTHmSkQBZBgmDV9rgKKGjSUmj9Yqc3ti1z6ANakdgMMdUOaP0UeT1TRsHrcl2+y8+gVM9CbH
ulBgWJ2+KYMXr6OXdF8+QXTK0V3jRwzbjT09R3f/B1QFTWRYd3C2djamywgJwrH4frV7V9lpa4wq
+3+TWVc//r24JrtSNpYTE6ucqgl7TV+W+qAgpbMc8Q0VYZDj09CYR9BPT8qtBdKTdvbAzJ2WEiIK
2amIZ7uTMFXRPcjKVwJnYnEFPTj3no3mOiNMhlCOCpS/lE9QRBW28pPcQb3QU47iSwGgaHfHPTy8
T8g4G6WAzlQoYUvRUQXRS/U4AJat3Zcv06bxQ5ebG9O/79aOMm4nbse8IiPs6YfAb4Eus0Gw8a0e
iqkvGVAnL/AI59ni2WQcUDMIlRYEIV6tvH4X4uShz2eOz1lMTs+vAuNzJKjbRoWJkwI5wskWInBU
Ra6yD47xASIOW2nbH1FwAFDOCfbdpsH0Pg/Uf13yQ1xy/hMYT2ToJIlFmR7WcK8lg632ma0Opp3f
182m0B9r/VeD1IsEX7ffq+X621l4yTggQQQzNQ5BfpIP80pGgjWuA78AJwPKtyuwwDj1Y4EQPudR
Jvwv6fI/8Z/JZA2ZoEVTk8EwFdwEbPYzD7HrNRX5pQKDjdOho3InPPIAOks3Vfq9YHauQFOgI1FB
4AXBlrK1KhAf0xYwt1S3dDfPzTDep58NMuQGwnY63DbsK4KROgylQDtZ7QEeC01upsDOhf6nAPF7
R+lPOnN4ldbpZdTDo9OeqnicNxncwuABHm+nh2DTeMjHDpGNb4r+Z/2ATrPDOUz0m7EO4nzRjEMy
SI7+K6iG8Zrh1KLTGG8EPwH/P+++LHmFc0OMJyrCso+gBZSfChXcCPF+yDiZM88A43YUYRr1Iqen
0/jMin2WPd7eqm9a71tbxficIBaHQKVpXSWmliPHceT3iSTZgYHw1SANJDty/NvUpnYZBbVTlMVO
7wCNjoEfVYvwlwxG7EKROhd+we80Yq4BRc3tQDceCSEnzQLeJpT2eqO81YblQQI5siVJAPfsOK6J
NR/A8fOpz9pGQ2vKzoN0K3WZL8YGrxu9FNGdfyvGtSV5I6tRgGMZYpYWoFhUNzNIFoJd3C0eopWO
kbjxq/mQd/lDsUUH9f8AIeXdecbJpYWeaCPkzU6GBMD2xixfZoWzTJ4jZUE1GPZPMhOp+klGJCcf
i1Wa+sZTvAOgAcWq+R4at86wzhPnjwrmv9+Oq3lDEayvVdPjWe5XfYzpXUyCow3WuamXOz2U2uLH
WAEtlYPBUm514naQBY3oS58zpFAVBi8DdXOUmZ/Wc5W98fPb16E3Pf6AH1+3W26LjH4x9vqcr5lx
AJNp5UUErmr4Or2xwy9MAEBTtP7QHarJgsb45My+CQIjR5epJiBf1HjJQ5z/AsZDhLUQWjPRUFFG
nTcGLMfPoY0H3l3w6kVu7g4C4gResXfx1Ty3yrgNQiLM5AVY9+DIWyheTXa8ltaCR+csC6RodvGE
XIWLwV66QOdmmTssDpPVqXqYn9J0I/eqHbVHefjrtktcrOmdG2FuKXgsKsMckfr1KzpNqQHnHbnN
+hNT6LTAJrzz2EUWa2u/LYKz/vL0ZpEaS3mpZ6ds0+kYfbLLbe7XrriS9BWlafqTZ+vcHtNRS6Vi
VLoKN7XVlM1oVZsxC9a3d/H2scSE6OWSiiorQmOy8tMkC5Ktzd1HnYgcUBN335hIIwSpidGB6fE7
uIneI4d+Kf0leNBX0WjzQLkLh17Gx6dkAaiqYKKDuexzE1hNEybhSfQ7T3SqF8ytU24rzBL5+abY
Kx8YoF9xzV6HcJdmmRteBpUoJSmUN/Mj+AkeMduBjBURzSF0iB9zx/AWapOX9pi7HcZyO4oSdBoz
UDV7+tfg145l2OSuewe+YXL7J8yzBZ7OG9qn67j0pZd2mcs9xRmQL20WnqZedyPxr9qE0pBQOU16
vH02eYaYC24FaTCPbQRBzyRz5Vq+08P0TQwOEeFEb7ytZIsbothaUhRjK2fLhtKP1jkzMDD0YZDT
FTiAf4XO8Jz5vAD42k1iJzGkooOBFefUYA6qoUxAaSYVDqp034XPSvez1DiTqdcP36UJ5lCqYt63
5VCHJyX5MeqZbSlQSQA7lmn+Nf8Pade1HLmRZX9FoXfMwiQSwMbOPMCVY5FVNEXzgqBr2ETCu6/f
A6o1XYWqIaSYhxmpg2pepLv+ntPGpiQ/R1XtfH9uF7KAp0InN7MXe6XxSOgjVstWylWOzp6xIK6u
JUc253NFF5ozTuVNbqTfMEEOajl4RGbM0nPQz7Shm6fDI3wNByncB59H63ToHEBWNiZlomxRI78e
WvGKlcIyL2MLOuqlUvxFXlUmkLNMEgQvyLY5beFvFX9OIV682UcHP7nZeiKjlyQp/MfqqRiTMapb
WmVn8oV+31jyEwFvkYthid1cCmjK2ouY72SnplE00Cl1rwbV+COmNGo4eekPTL1ZQDh8KAF01Bjs
s8+lTYv6BRXJC8b5ncSAU6S11VoTw2UrR8sur10edKvMax29pQAHAQpLh4kEFbq8Y4FFK93xtexN
C5S3LGRrreShFXv6OhmEu5mbNvOCptF5Ffl1X3S43jnQqHpAd+Ougenu07vXtvkV333xV3WCOSP2
PHA93cap1ewTpvoG9IVX1VYNjJKWAz8CCeEA+DA1j+xadLvBcOAHzcTM5/b6VPLElFINg6taC9uW
UHCRSMysDGNudedO+qmMiZMuGgLXYg3PV8fQx5CbUTW4pY4sb0c+NR2z2AlGVM0u+xEm3I1BW0Fy
3dFZ5HK/t7SwpGbNlA0vkrnxrEsfhsI0qO7AfqWfoRSoXJLQ2woLG2pP4JK8C9h9UGNWQ+IbX21W
3x/ypauFNiYIAqQcRY3m1DOqCauJoIFzmSvPCX8SoyuizLFIfZHVTW3pkZBpLTwCs0PYZx0IfSNm
aSwzAxLfYKbIJCW5Y2Jqi/6dIUaOHIERqRx6W+WC1WQpQn5ASMv9QuLVUu9DC0x1bu6/Jep7EizR
12il3o73z0BZ6Nt6LatJBqZHxfSkLLEwYGOhBm9l/C4NtJnbo1yyOMdLmjitDCBYtEpTWG0KtAU1
B/YWN6m00YPb0jvkebnOK7as6l3VPEhpdZOKBHCVNTCQdwoPTbS8brsS6IA0t+PEFuplKt5Kxk3f
3JR5uvCV0o7b3VAajpeC6qi/T+rrrjjUbbYV2wdV9dZBJNuDuicU81HJHOvCzK3QJi8/M5TBl2sV
RMVy7vqiaopIkbQ8n3nmF4IbgB7/un3TMj5+Ipa5B47s2uALpcntykPsFkToxgWrHAxEqweHSFSW
xL/mqWTLouzojeo0RJo50Esa5/hLJtqgkVMRnM/QdRFA2UNEz3rr/lcvbeoGVb1XkKRKAEmT3QcK
5lert1J8+17G5Q3FhCXQ+0dE4emGBikqvpWMDeWOvO4dBSTqICF9HANh6tLHeTr6i2GIdiRxsnG5
orKIj8sSF3TvLwE0tOne9Cu6UxZjjzMoni0ZUL9ziaXRApyplCOx4w0+SuuKYd/DwkNselW+qnC+
BAD4J9fsqnM4IIbYzMZeqIbgph7Jm3iYJfVLUY3x3hMAJDhR6CDaogDgtNBEftugh7y4Bk4AOghk
s0VkjpE4UyKmP9sGrYxe3ncLn3idcucrcjfGXxRUGr4qmDymlpBvo6G8oV1th5iYSo3QCnXPbb1D
I8dW22z7CkjSWmZqqOJm8VvBBosDA6cIRLs1fOAi7Ct+01FtqfW1ha4FW+tXAiotiYDJMN/2sxdK
30GEeBUDyzmGxk57TLWDNVNv2plYffYOT/zcqIyIlpSjaoWv090nYGSxms0YZOar/j5ywJZlfHz/
bqbQJV8e4/HxTsxgyeKB8VEmkAZXaIQwKlS537s1W6nX3VixBA63t0lfotyUPkLADzrff8BFm//r
ek09VlVJAzKMilCq14D/AOjFVR5+AA20bMjie1EXqmonV3nqTUolMkowTvrBvy5W6rJZvo8DM2Oz
9Fxt9FIAcLSr+sSM0AwMHwXqiGBR2NJu2ZatbRhPcdfPKO8LqZfTJU38xTYQykTysCSyH8EEAUt0
jWvvEre8Q0pixmpdNI5HZzXReF4f+GJBEbDX2Y8eSPpisWbB8/eHNCdjot6CNFN5DNfywDXNKRow
K5WZGQ4zQ88XMwLHBzTRaoMUynmTQgwankIzuQdNFHouF4IVWkpvIcVorAFyOVuouhg6H8udKDEt
FOGZNXhu6o23GFbdMgbiY+MIC/8Lt2LuxObu4USjdCAIzID4Sw8VobuGBABlVl2xEDcVwGK/P7gL
JazTqzjVJEUuKhXHlpJteD0A+g8YSHzBr+WFsAEqrCWA/UUCNzhbBy787ffWLlfhTtqXVyPTlH6d
A48Qg9tmtvj7edaTL5vWYhimzYVW8qFjvNWQvXf+jBKdubPGxCVGg1dbsUikh0BERQ51Oi0brFqa
scRzd8eYKBU/KDuVxNjgkS8DiBxbcGM/0itxpCL2UV2Yi17mlMsU7yHP2joxgGSER6J/DXFJZrck
q96VnOZh7pDm/Klp7YgPoh93JVRZaw0uR7w/oqyNkJFsldsDzFDxF9rlL+aWjh6kMdE3YC/Uc7/E
pkYAjbpHw6Vkxi/0Od96qF8lrm7XLrSBdPA26suINdGuKgCTBI3z/euZeajGRB/FkSp4vj7q8aGz
gI6G0So0SndvNFRn3umopL9xo6YTVoB60rkRwuAaIOamlQ9+bjrjo34BBJ/LAP8FMKEBtkQmDyKs
OEFxGhensmUg6wZWu80/lchNUzMkprYB5Vu99UWrC8CLqdtUwuSqh4Ys0wjW/pNv52/FovTcDA2G
c6Qz/8HJ+vVtk1eUlXUbSRm+DWTE7FYCJQdHZswUDhylLDiv0dq3YXa+P94p9PpPN+uX1ImdTmQh
63kygPPV7ey2RKBlbqtV6/DS5AybMDJzVDAE+U7XTQ0DVRjpCz/AIROjXWIuz3JZkwBMRdcAHQPo
8Imq7qQCtiDwDTy1xg6Yy5bhehQqqO4I2iTYc7iwF6/3L4FTDRyizaYvlcA4GJ72oUvRMsgMK6pk
WxLev9/pi9f7SNLk6iXo02g9rxIOrf5UtptojtTsoq4HmRnVgLhzjo1thFLXZXKhHQb1I07fY9xn
NtvQe9Ep/iVkCoXNUeHKBAVCKhVaiZAVONzthDRWLLw1s0Rc42lPXytm5SWJAB7gHJBah1+c67mI
3hOay5ZaSkA58Qeg1seA5PC94RZVqNzuMoRVKCbYf/+8joWP53kUznLDl3PuYakRQPQlcVElc29P
uxQ4jhBJQF8CstVZQ0RXNGg1pxz5TiMqJHh7JPDdrq2WTQY8PKGMqWnoIvJtiv5S9eVNrci+nZLW
t9UA8P7cI3ch0XqzHpTGrIJkFRiAA9J6fqMo/pWWBmOnO3nslIKZdVvdYzrqmXf1fYFPMcMKeDE1
E19Lo9x0TMX4gI/klZ6mtiQVn6Rnnt1ylPg4ciRgEWjua3FkxBw8Y9n1wP7zPfW6pf2LxBSEo22r
AYpLeqwovoUX6XVQ0ocBtLWmr/MlY1iLUBVoXq7q8qEUUg6SOMTLN1LRd0tFLUFw4CfAga6aheyF
mKesARMcavSKa5JqdhxIJ3kf30eytBa8dicU8bOfDPshLW4KWWCWUmvbQGSelQS5y/U4XpZ+6Mu6
SQoaUfyGRs5Y//H9HTkva4BCEHSJIiq+QLg8A//lGFQIByH1DoHqxRsjQ32+zB21HNCVzRL0nSY9
KLAiw04p3RiK/64m6YarDPF9U3SLqEuR1Ibnva61YFMZqauU6lpvqxdAEDEzVZLYDHT+ShO8rX7o
MXVBssGWBriosrLOyvBK9IMAA79z4EvnDd8aiDigrgD3BD5wUOqcXn9aFbmigYz3EWMokd1mLSAq
ZT1YMeS/baAtFE6aG9VKF4Z9I6rhGkML/lYtynDBBkFYt4okgrdb6KyYF/ciDyWTDhnAc0LQQH9/
CF8zVGdq4ugZTV5qABDckiSowpGBiBYfPMkFTmNy25aKamoBT9wIBs4hNKp2damJZqG2gl3U2VLv
gPMaY7YcU+rqA2/RkBiEhyL0Ub5XysQui40HAF1aS4sKoMEWAOOXSuNnyLdQz4piiVhcwa9IPJJu
sjjeJcpwSHxyoybadR+EgZn48iNQnEEgyxvEU4oBb4II9ToWWoztxqLk6hGCb8Qnvtl27T5r4O4Z
QneVGo3NfHDp9eBsrIDRCVixzrDRJtdaoVI/tlRoFlT3QAvNhsolcmQs2qrylwNGOW7R4Ohv2gqU
QdXQI1cTkHphkKhdlCrvr7NY0syE64896Nwc0GLVuJvgcSpys6FNUjz93QP6MknAeVHISOY7TW+I
ZddEstY0j4CifdSU5jarpMTsQ1EEFxB0E1IFkVXIpYfsV9jCBCedKbAePhgYBdc+rYA7XRZu2/OP
nPJNXHZw1/xoE+fCq8T6m7APMFjjoTbkR+ydVtJjzIrMrBuuL2Qp4TZTMJOJMSkPCY/yOvco6uxR
f6Vrzb4A/ZtJvfbFa5hqpl6y69JwT0mzz6VmMXj+I0EFGwXJQ8mhXL2B7NWsxfvENKSfRbelqK39
Wj0EWbsptfw5TVQsKMkk1PMD2al9jAJpcgu9VBaimTXDNqnLNcnV54aoT2KmtHYVAkhNFoaNrrJD
XgC+oFAJsYPSF+2ck0OfzPnBZ74C1JYkg+QBqDsjAeEk2G+qWoey5+qhDVOXY2RV04WNOI/LN/o0
Jy9zlAPgJCBJSSAPmgJEECg5r5KYNyLv1o7WBA/yyJEuyNGr3EbXMuM77MouNNC6zdCmjxRYMufg
jq//m2+Ytli0jarXQ4jERkebQ+R1Lq+UZWYAXDYgN0zl93pQw/kH0lKh2qAshGY1nKIqLLlrzbTO
bL/cy/EelHVOGLemkvCthnwn2KDMdNTKGbe/fy4XjQoGYYE0AX5y+AcTl7wkfpS24FN9lCQp2DJv
KKu7TuuKwfn+/2Hr6z//y+O/9Z/+/Y/fdvzTnInlnJSf34AGEubEoZc3vTQTcp5HQuO1gfmRiAou
epRBT21PXPVKx2UJ1xNIQiKK69wCjdI9QdugZ6ZrzDjPdDmfJ2AnEicmhMoD52keegdvy27zNbIx
i/Qa0ynAa51rhbj49o4WNzGseUg70ja9fsikAAPqmWlU70o8Vw09j6QmK5rE7UUKbOfOB7Cuclc7
5Ec58l0gkBMw92Mxez4Fe56TmQic6JRWScukGHBoZKvvxwxJ+ADsZsAoAMnHB1jC94/kLDSYSJvk
D2vgDtZxC2lUI2iIBLVpXdpJCXonSbZpj0CRXwvp2/dCL68R8QiYVNELYJylD+RGYR73NKDtg84K
mAmao98BkBYpUsOe61mWz4KtcY1H0iYJgVLzWe3nFZo9NH9P4ReAGMxM6o9IxvBJA272dHB6v3jh
AzN5uFRKzLAW1AkqUHgO/sJnQP1nqdMFkosZAQuokJYsNM6AXSoHF/xfWy9hFgsAMp7Q5fdbdfGW
j3ENeL9GboJJIF+zoldzw1cPHvDEFfR/aX4LCoSP/0YKwCJPFYUYlyD7A7TSo4ypUsAL2WNOXu/m
ArWLJuTfiwGp1qmYrk9ZlYU49tTLr4EJjgDUO3y/kvN0Hw4bzB4geVQ0QOF9/fwo3PTSNmsC2asf
g1V7AH3lmIBq3hLfBkS6b4WLBNlGjpJQm5rBreKELtzCbszBiH87NY8vOY5pJtfOoG0psr5DOVO6
rzjmHevQRtOBI5dzZKnnk0BfoghBHyLwo4BOfrqxfRIA9CEtyaFkWu4Qne8bFpd2l6rdWx9jbUGA
CqmHcUUhrVuzNZTUDRKg6qi6tMdUYWUBsnGjNKNWC4NslQQGxphyOdmBmXMp+s1HltLuWlJBTD1z
XhfuBBqBADYkg9tAA0zZ6aeHeetRD3Dgh95X12kt2FLVX5dIRQCl1ko84SFD9i4PxqpNYwNvzJQa
tpSTziFZ63LhEwDT6yZIXb/Vl5Tyu5aBeV7OlnCYTL/9UObGWy4ZhJMPnhxr1OdxoJWRdzBQZFYs
ulaXfOFdZSq4XVqbfUTrOeSE81qWhiDyaI8mdhxuPVVaJUR5Qwn3RdO4RrRtUmKlUTXqaCfUH2oZ
aI8ESYsExCFh6og6+hDFYpHHkfv9iV3QSPgYOM4IZkWQskwsRt4xgiNBW1VNjFUJWIqkRKDV299L
OcsnjkvGfUK3B4GJmIJC15rWsn6og0cP45k5iv9aCdo2YO4rs9mxS04Les1hIXABkc6esuF5Mg24
yDL5gEBnpFoPH5IksnNAP9GwvMHY4GOblIu0DnZiSh0MvM28gUtPAJYQSLWALAfi/cTih3QYUn1A
7rTHPL8X7qDyre9384IFxAp/SZicGcojKdV6UTkQPO5GL25AT2HyRtt7nW550uv30i5sqC5SVf+6
sTIOcPKmAesoNNQoBHSwjDVQMKRYJRCRPIzlzHmB5HzzTmVNnmNVpGGQ59Q4sDAPrHqIUeFFWkgM
94IRLsNGdSnZtTrdDn1ge4rojhm/omO2KmG3Rc9b6Im4kniwkhiJnRSZQ1GOFwSACyaomtGQwTMb
tMImoTHYdtF1p2neuil2lZbbIysJ2FgtUXiWgmyNmLbqRZcoHNgBYAYljcu9yi28/KFSrgd613XV
htXJzIs8P93TLZioh7oLwEPYlcIBRJkbBVTDWfsjiDwkJR/yovjjsv7Pe/e//iff/RHxlf/6P/z5
nWc9cjRBNfnjv26yz/SuKj4/q+1r9n/jX/33f/qv0z/ib/78zfZr9XryByetALa5rz+L/vazrJPq
Sya+Yfwv/+oPf/v8+i33ffb5z9/feZ1W42/zQ57+/vNHq49//j72nPzP8a//+bPrV4a/5n5+fBav
1efHb3cV/lH+xn/8tg3fC55+liGu/h8i/vw9n69l9c/fQX/+D2TSkXKWNRlmd6xltp9fP1G0f8D9
AIIeBeq0jNrL77+lwC8P8JfEf4jGiI4NqG+gaECx/f5byeuvH/1DxENRwSFINDryR9Pf//zekyP5
dUS/pTXb8TCtyn/+Lsvjg/4VrOuYLddw7yQVSP4gGQVR86lV9RJFNTouhHtNra8A/QL4SGA/LINI
WA7iXWwAS7oUe6tvoyuui2bKblrhMVf4IgjT3EyBUxxHT0Yevkpcq23Qv9qMDXdw5B0kYfd1cCX7
rxLIa3LVM3WK3FnopMObpiVWH7A7iVMnrzNXzH/UyS7xNrJ4Q8FFVsDla/0PAFtbPH1XkpeylG0P
PDd5o4LinNlMzGylF1wOrC8kic1SoSsYIzD/xFbTfbIe8w/4H4qzQfhao7O5Am0beIKD+GNkFAZM
ptWWwp1SRUApS+4GKd9K5DZpfSyx0F8NL71BnLBK28Y2CnqTVvj8JIUe6CNioqxktlH3GQoYQqjI
Vtb7H8DJtFACfYk9/43TpSotEwzrJ/2+kbaG9KAV3Ap0h5SIm3qGrNlDEd6keW/20k72rlQPPBcV
etnaOz25AQFROKSm2t9lZJc1KIm2OhDcJEtRa5vmAI9DHVotvCuvFJyYq0inZaIjebplGJHFYZIw
g+IY8a5UPssB7EGpsVBl0AZ1uRVR0Y7E2OW8sXrSbaHctp0IKs4iWogZupGlxM3AlOzXmi2x2Nba
W7nCjMDwWHbkofKRxuF1uNCag68PbijDt/Hy50ZF5iZHWlXW8nUT8YNavSPnZxoGN5UivivHaQKP
MltG2Srj+EnF3jgBSs8Q7DsNDlxYkOtYUCvTaOMbr0R+VG9+6CqYKRWnqFex9hBE+U4JHzWv+ewU
eHq5t8RgwkZtsifNk1F1SEACmF9V3PTUzEw5dxWxtEjlAZextKhH7K4F3Eb9RHrPAk+iRXQMwwpI
KMmvGb5PS5BgzhQrqImZyYmr8mapS4XZBL6TUeDAqMi2X8tiYlVJsTbYbZhzk4F0HDVMr0AxoQYB
MNLccvAGTye3WlgHCym+JzXVnL5RkIZkM9b6NCb/4/GivxVZXmJQlU7TNmFHfTXvSbgHCoaoVa4O
2gNF7s2C9hu/SpEL3SX+3xtlOhc62tmjuInEaVCJMvxL1Qe3V7PJ8sQK87m5mUt66Xhpk6QNMJ/1
VomwNK/q3UaPVJDDMke48wm4HtGxFAwSIrMGzEpvupQtAnpPU2SUFWA1S7iKb1Hvr/BoZzb81KX9
uXakkuB/kVF3T/wVQ+3kpoilcF+Xb011J6H9NNLmUmOnjsq5kImjgtxu2aeSHO6xRD2weoBEKBuU
BhVTeJGfBid1eGrOYbqeutHnQieuAcXMMmWATd5TkLRGN0Tf9iE82Psje/nT/hzbm0lM9IcYTR3n
NZUx+iYTMcVQ1O2g9NFeNRsbzFdmgz5SDE+O4P6F/xfoOydltXOJk+vax30ylA0k6pG0aLKbXgOR
BEYr8ORtTU7tmqlOEaKztu0dWRIwjZCsDblwQ2DKMqY7RqL7sAk56qh0xh2bpF3Pv216yYsemNTF
EO0rtwYyBzxQ0MJvmiW9M9CqXtZmttVnIG0mIeK5zPEiHD1fIY1RhAFf+t77xCyD8dTeJm68YCCw
2lJT0i3RZm7ErdlGkzEzNHU0jk9+EruoqMsZwii3Q8vaOBIPSnh0+szD4l96o8eCJiFMmGlMEzsc
eCzfFwbsL7Bcbmeu8aXXcixj4jWVGid6oEFG7qCUY6bP2huzyErFqUV73GRcZGsOnuaSRjyS+cWo
c3RwSaRmOq26aB+03bppUyvDMKMep1tBWQbDvocynFnlqGi+ObJpsiiK0WzADUgkiwYG1vHXI9Nu
i5o40q/+bE/xJWt2vMCJ3ssLTZQz6Uvc1wzFcmxeLhZzSZKZ+6FOVFBL8kHOPYjxw86Uo4+INpgh
mKuCSaex1p/vDH41INIxoj6txDU++mg8WYz2oIFglnqXrtiS79E6MM7Hyi5b6U/SodnH7tw9+Q8v
/N+Sp/U3UiF9oDWQLC/AoLKT7tXGVDfCLWhqTRExq4kZa+H573Xvf633jywPaH1kOCMT0+hXLe0M
gYZ7hpy50j5pyqfqczOUC0evs8XM1bxwiDJo8ADWOAI2oefpVItl4D8riJhFe2Qff0hujDi+Q/6W
WbVgDtdK74i2/94vi27OL7lgnE8ETy4peAVAhKPyaJ82/a6l6LaFRwiE0s/YH1A4Bxlf4Dk89PiK
lZIFGNOt1JXLWtj35dx0/iXzcfItk5ss9sRrSYhN8A/YgtJM7QFN5AVAXgCbXQIoS3ybvVwXtNCJ
zIk5jQLa9KjIRvvS8RakA23TekRiLF3tAdvgeKrDXd/Vgfrmm/3jrPhxSROVBKo+GYVtsAKgaXGy
5FSNMhldpuGX+BD9IiOUTWVyjDwlYNyFK2HPAk9e0EuQibqKqtGx8Wh61+QBrgzr4RphorIV0PMc
6pYAulgBCWeBvSSgWw9y1E25shKHp1RG3FNgWCbJ1n6SvxGCODR+VHzFraL379/BpIiBV4d6jwFY
gZEqVQVP0cSq9opeFGD6pbu+YSCGAy1UTuzBQFQdpJo1KBQdJ8oK7DiO0GdvCD3XSYJIOkRLPsmW
nOerARlZcHYuwz6yh5i4POw2oZ81oOlQF34izPk8426dnOD4xTLywlCKBjKZU5/H61UfUTzdVZiG
95eJzX8aTnEzp+nP7upE1MTVoUlRyOhzo7t2YDeism1jVMVwY3gFaIBUNzN0K31/Hue6dyJych4p
zaMQqUS66+onPQOQGgblUv6aB2ylNdUrqK5tOcFop+ytlTZ+k4cKLLwS5nTJqtX0w8zXnG0ABbka
unqR3KEgF5u2lGnFADVpaMrOi3/oRrwPZeElTqXErqMfaffRCh8lPF6jThIUKBap8aNr1KUUDWi+
LiyDooWsZnppom9jTn+fvePJl02ORtNTPxE7RdmJgr7XWLHO9X7TDs21hpRoLuZ2r9/0ur5SEmlP
9WLZZYkZ63P59HMNin475LwIZmbHztOpL9B7qIAx9EPsJG3V1u/lyMlLClMg1IxLNITqzDQI6HuR
4g0HjMow3wmF8IkDNmLmqM4MGgWBLZpuERShCQMlyYlB41GaKnHV7oKGAJ6tQ8YKWM9i81Y2oNWg
IENlYHwN1OgqG8EXEoAP1OpVVCtAbRusICb2zAeNAk/e6eSDxrt15G4C4kaQaZe1O7IAzcZjvg83
wL9dNgCAtkq7Rx+Zxd1kId/qhfW96LmtmDjXRRBEkefl7U5Xn+pOtViGJF23/17IhaM/2fApR3qb
iKSL5T/XF4/EYBYAH5VFb3vMGqEJPQc9lzNSz7Tf6a5ObYkk6tEQoCC5G7Fu+09cJwx9SZZxCNZz
mvbMU5mImngqqVLXXVhjG9turGO86WxmC8c3+s0NmcbypSA1RqaV7a7mu8zzkamLTBrfSEE+t2sz
N+KrtHN0F1H+C2VNwa59Id3zRQJHLxdGThIzDx2AIFtWYuV/rywP2zpuIJizkSPXx8a98auOpLaV
FIJWJ8ILQOGyIgkmNAQ7b59Qcpx5/RfXdyRpog2bItJKOU3anawS04iQ9lE/gF8+I+U8FTJZ0ETH
aFwLvBhR3W5MNwx2tQMo4PiqA3tkWiFP/ZNk1StEem9zQ7CzoifaJG2GZGANVkgWXhXahPjriPwg
GdowHYxWgSsh9BcD3EaPY/6keQ0G5wsNdc4luPgojnZ6oluCcgjLejzTGKSvifhK0BQ888THd3X2
LDS0EaoKlWXcy9NrQwMahymaU7FU4T1zvdU416n8GFHj5mH/lMtX55e0ccFHl7Qpe9YTytpdQzGw
plQOGkAWQQcTIYZmVtRmpHum14WWHvGlGkRurYauog3rRsWgUZfZffucMoLCCXPA+psoOInBg+V7
6/sHATl1EY2acS9uBoMfWK1YWVc6AlLjYs168IHDYDFUFOreDYfZW3NRWx5t5eQF9gDp/sMGjcNJ
1X29qJaYWrCy27/AFTl3bJM3mAO0C6N3fNQxrW5pLsrCiJcLZo/wnP1mLpKZO7fJW0wFUqGXAA+C
VbLl1/S+ihMg6sya8bllTR5ewVuKcUpYgWQVLnXgM2KOka2IG43QDH9hnmxuXZMHhubfSpFi3Eej
NmUrvy33/KXbKLclCkHoFre6bWj7wJt9/u9e3RQ8IAFlSO6hpwvHlyDd4YZrDOiYqEipVuTAls/4
KJPOhT+Nw7/f3bTDHgC9uo/e6XFfq1W9HanPKidYVtvUmrNDkybIc1njGR+98aRRhwwM2Hjj7hD+
zMNRdPNjO2P7L8ibeXb6RIPpYpBQUn8pa8kdZ7XpauwEjpbzybjxOnyjLPWJ+or8ptVDD9cFndmH
hi5yKBWE2aaQgWS7zR51oTfLtHS/vy0zl1Sf6BWWqy0GifDWhVjaFmBLzChQt40ZKZddzF/qS5+o
lFpAAqv7uiM4NYAaGzIw1A0nXg0JrmUFHb0VZptYz0ssX1b+182caBb07pEqzbCl+Q92zRwmu/6W
mPSp3oljRmYnzdWrLkYKR8ucqBiFKkXZcRi8wu7sZGcA8BPgbNyqlkmJ3EzvygHYRbOFIc1SnI2/
enp9QNtNFAUJEKCFTdaa6aFcZ3XV7OKgs+VMhjuomF3hso6aKsDaeiSrv7868P0uyYRIkGaN9NTT
JjBEy6GQDlKzS5mCfkNvW2RgAAj63JJ7oHtVj0JEnZjcZgge46jcJbm88nNl4WE4Seeqm6PI0tJi
OQxA3I4OAb/xAvGailcoU6HI2S8xIHxv9BIw+kRuA6jEzilmaViI1oQS6JEEfA4yiigF8CrjYkmL
W3UIMBkTopUIraqFjOGrxsQIg9UhwV3Xuim36HlPnbzDrBbDS8amNJ1mht1nKd9FzZsnrNQwXAih
spHIDZo8zbYx7C7BBBcQbgo5s9pMWviYNwyCq6L3D61KTR/DNXhHZpYzND+DHCnpF8wQMa118IUQ
o4OA0UDtOSlVi6jc5L1oVfTWa9Dk0MihmVbxAqk2gNp91pjs6jQwMZP6oa5+6FzZhqXkCNpLVqdW
KPb3A8OsWNCbcex7ZhSAWjVuFwqmZ8TgtsHkOB2HHmNllRW6kwmLgTZX8uChT0t0PA6UKSI4WvJc
eOmW1/ILAO8s0SiWOv4ZG2gFIwDBrkqrGNJbCaOPcYy0OTiGRQjizIDLT/dpQhddRO1EK8wwI1aX
9ZZcKSZSPU7ba/C2WtPAGPtQw9CV6N8FqzvYhzRbBG8UkE3hX0Uo1rwITF76cguS0AxhJvih6XNQ
65bMFEfI74ZOfASA/TaJb5FyQWcWYqra7hEU9FprxyVYipRwpyBLaaaycBP5ZCn2wXUWiq7XYoYe
vR4l9lQHhwCTlqKcY07xwIrygefM0YzYTLz3vN13ZHCJF1z3rHQwMArItvgmV6sthoFcwadPwZih
0l4lwCCJNfgt5GqRDPjL/Uuq9YuyzhwhaReF/F6rALgAVF4S3euJscgFccm05qrwJRudCY6R11ba
og6fxlamPDOhvUk14iLdZGH6FXxNsZU3gOZiAG8ioFoNn3yGZjRPNyWttTK9WPCmtbv41q+lDZqQ
F6mASDYigal23gKTsnaeCAtN8d22Kz6LIl2jdQkAtQ+xcEvRaI9eYdoyS5RCpyxrK9GyhRhIK6pE
tlR7ppD7jqBHq2TsNlLS6jkNhLXXqYchhr5Wbopo+f+kXVlv4zrS/UUCtFCi9KrNa2xn7+RFSKfT
2neJWn79d5g7+NqWBWvm9stggL5ImWSxVKw6dQ7mXXvpudU/RVBjDkl8BxzXpw8+zapRNxW06FnY
r8BPbOVkmxpsL2XCvpeoqYoZ9BBf+qw9JZg4bBg1ywTz9Fr9EtD2Sx4MsxAGlAVxEGnkJBJ1U0Xa
jDT7Eqts1ZD6rhu6jdwbJqE9rJG1MWQrD3iDSoBEQwKu022nvurBnSw1ZhJ8dP6XRL6C6M0IUAcX
2k2Sgw+ZggeQlStZR3BK5SeP+au4RBIYVq9g3wOkAHAXJuy9UBAwstfaRINwcaL80IafTIOi16dU
+6s8TyygEx9637c7mToKhUqmljgCgmykfICR1Uzp6PbANKIVUmS5rSZAPGYS3nQozjPdrgYRPf5R
L54Yu4uCzu3UzGm8YIcfHgTbqMZUR7wHMNIeMwzqtoEpqg96vsmL3KpjPGAq6Oe1rF7r48FDCKC1
B5gZhG6zX4J2yvBSDvLGNlQwLJFj6Xbpu8/cVvxqCnFToftVUjCURXek3GntRutPGmcOY9ZopA6j
HUAseJF2W0npV2mPGSu4rafHrtzdp8XJr54bwQX81W2Uo1juNQPBFSjy8FdvfPT+IYwOUfwuge2M
ZC9Z8tEIxPQgSdvKP8KxxYJ2AfkyxD2VPjT9ufKe4gopTZebTD6GYr4JfcVMygagf/2hRXTRAV/2
Cw0X6cXTgI/IRODrW5MiIQJs1xHD9jHGlUvT3M6UJ8N/I95dJJR2PbjZKJpxk9mxRywPIbpUE6eN
gUgSMW8HnRGQ4BIRT/0GhGmwGII7UstBoyt5biZHKyMXbSrcl8IT1fFm7fK11Eb7CLc1i6GyOzx6
kewQITmgbLKhcvwqyQDkYXvzUnPbgVpA7jkBqpSdsc2qxhISQK9y5WUkpTlWz/0gbHWFbWj7PNTo
OQzyzh90awRPb0drIMeCtax/ZNrWy188yInqaLCMnx0oJYVknzSnBOOptREBi+V4gf+OSW1LxYeO
1C9eXP6oq8H2oT7alFCZjN7i8t1Ia/Temhet3GeFgnsmIREJTdo+pFCnG7vmxaBgNkDMDGtMlpL3
ThktABIPpCNvIA9wWp1Pkt/nw+sIxZkSb2mZto+pVNthoO6hw232XbIaZYB9W3DhlqDwjJkbF/26
GIyNJylbUW+2ibJRtcTySnAAdoEzUP9YlQ9CqW9ZHJss+eGPjy3AeUWJGIGxVIYQKGShM2L3qJgc
BBS69Oguoag+U8tAi6cqdVcZqGuId2DuAOcExu/Hzmp8z87lO6XfxkB/ZT8CrzBLsjHqbUeOBT4Z
hgyo7qEQQc8MUJwA8GFn3Oe+Ap47yarBwpEqymZk970frLOwBcPtFix32JIHovsrUK/acJAO89RM
lu+MCC7NyWm8dt9iwjQ0RvRU1NWgSVAkiU3SYrIeuXwDlidAScenvhK3JFO3sdEjLsnrQAVOkoE/
j2ygU2ErQH0KQN8NsuegsWkn+WgGaWQa4asEyvq4Bt/Az3HUwcIJ+dxa3cjxMc1RXCnjF73Aw6jP
0eLadiCnK2oIQgvExtP3DrBlJ2i9leYDdxr8Aq0/ZroqR6LPfS46sfEzlh7kFtdFQCOqBRaQpvAo
1LiLwUz9nVQ8a0Jv5/5exbhEqNNNC5GVBr8booz41vaQY7oLOC1ytk9J8OxVQIqn4VaQf/Q92UUt
cWpUVAqlWMcBn2b/SYJkJbDgoWpfVAU91DB/rgNt3YbCxkPbo6Wjk3v9KZJHV2VggyXxlqU/21fl
s5Vw+/vBipPU9Y1uJXY/xgxNv6LGeK+Pjbsnjb9rabzykmTTseqnj06OLkduLH6SLnEYUpLey7eZ
pOPkedWhWGNc+NCHeGvJK4IwCpVP6NmBFwPaiTkdzST8KgwkE2QdDY8qBseTtEXR58EjzyDdXiGl
WDXjlyjsRVB20IEe0GVxyo5zYvjgS8o//aB1Axrsa3nYShr+ay049AG49ujPvAQfZ9scgLl9TRXd
bCplLZb1rutRi0TqlQ2VlfrxJgQJQx5Qu0skJwRJjgrqoESsoBiTugkI6XM0vHXEBjnLrJEVThZz
wtjaaXCFi+B9HHpnVLztgBEYeSjsUAD0F4wfVQGKAHmtVPpGUH4K6HUpAXFZqSJMKqaKlDFhvpsh
Yozde4uOL0UQSLPKUhQweEdHFUlWPnzp4ockPOojdaPgbgA/C4I0HDOzckjuIJkP251YKqjsIPmX
K8sLZDNQTiVUX8TIRLzrSxwfEdcZKFchu3foCMprGogdALrOum3CfnbsJQB1h+8/esFdH8Vmo//S
lFUtPnq5ZPe6YPmlYQrhLoWSXUylFUbQrTan64gWd0Aou8D2WWLXrUjTbsJYQITpTB36IIaK+BN8
ltiQgD0PwUdFD3kJnxnFcINyLT6C+u+wCCyZIeFp23Ucjy4kpa3Y91918MMwA/TfLVmHAMHWYmEl
RWxBe8XOvNRpCh0P+cYOZMXkE1ZCghPtc3ybCjsGPAR/15aU13qsTa8m+9xnIKoXMAIer1iCcUow
eRsKQs1AnHRUHF19bCH+LfqvGF3Aneq2ivw0Jp+J8SE2T5kPzCvJ3Tz9QpgCk8SxT8XNCG7zOGts
jItBaghOjAOB1NHY4C0OapmGyi7y1yxceA/PFRfQv6NQ+oQuqj4d0gHaEFQIBWWnGgD03P+CqLpF
QZF4+x06V8jGaJXGSat14wr6K0Iasg1aEa/QIDM97BjLuqUaF6/zXL2uz2xMijNpDynWsoKNdts6
1YYduZgHvpfjSt1is6FkuLB1s5Wu81VNCjNB0oCKe4RFCP/a/lqxATlbQ3PiUG3D46Lk71xtFKAJ
1Ok5kugKzas1YdsPFP2QGhAiYhVHDnBr7Y6ZDAPUi2W8KwQkCjPn5iZlPCPWPL8pUVYLNoDwozHg
b4wVV7hcotiSZ53jbGGTAl6JOTWvr2GJYyxkBwx2W0gEInZ2K2kdPPp3xl38NAqOZhM0H6FChUpw
PtqRtghanP0lgB8AogJkBGA0cLGz0iUpy7Q25IydhAjtD4WZiyxc33C2Ky/9Y2IKdxtio8m8umIn
quJ1hNfMqDbgRF8LYJbIpQbIf0DvUA3wkRrcvoOzXS0+OfOf1X0Xic9Wh8P0AanJcdWd5KlM1k3l
lC+KGzuBW7vgUFupIEX2azBIbeX10rT6d3HrauEUuB8MBAH+TyfFr6AdEjGqa3bS7qCD8VCdhmcw
hgdusRY/y/1gK07zHtrZs/F0e9mzAc7QZBEYeI172eWZlrpnCEHcd6eB01D5v5kqoou0RCI6W2HH
kCOcBkEUd5RXqc82V6+kPAsS1p0izMurg2pHGbRSMT+kSS2K39QsxtyhYW+LafLo1wt0B9dIHtxW
rFFWwSKuXLO76VU9tpi94Q2F3sYErRu5JWDRuDEilOiibfKOZvDr7Z3lBeHpiZ7ZnJK9JZ7heRHf
2UAy3CbBfDJeVQaeazVd6JfMnSEgODrcByNmV3w0UKNpUBQgHQe+SOpeoo9e/7WwmDkbuBqgU1EV
jExMp1MypWraSsJqROTOgo4h6BY8aXGGjzreiPkvqaarvFLxwoceSgyF0WqfGoeuAcddKjmpV2w1
QNBYJ7t0bN0hv9MxrmmEw9aIc7Nhqtl4gDhSwywzD8SRJWo2uQl6QUcb612IuqMoaduOMqBdDVcL
94znckZiq9IPDeUmWQNolHwE8mMSr1XhpVQe/WEntJntYTy6rAOcQIdhcpQaNFC1YQ5wDYnFbYhX
YdLFdts+hgDSakqPd8fgpLpixqBGM4Yft7dxtotAoRkOkQD8r6TzbT67BwoDtVaAAatTjtyxy4JV
nzxLCtlEo2fWkbTL2NZoK3eIH+q2X8myYBc+WCWHbFGYdfZAz37JpJ/RjELOQZIAfBC3TDs3kiIX
EPFPH4mnL4gYhGp2NdKCpBeeAbxz00Hf05KsPRXk9560vr0xc58W8CboVAVtGo8Rl/sSq0bQ4wfB
hRPQsEtvLH25bWA2G0EahxF2fLc5/cilhcEAtBJ08t2pl/Yo91rlNkL31GO76KBay72wCW3yP30+
asAaEK6GSKaZY8jSQYk7EeAEqVmNg74JUKk3QEsmaIIlooIpjC8y+1DKdeCPNpEpwiBK+aW360Q8
czMDfIDb0ABzYu7jNFjqjKmxGtCm8HPcmKyyxUBcj76/rjTMt+HJi+eCHfXpRquzTQTYU9bkuwjE
cwsbOXdUuggpFxlARD45f7mRRpyAfqzEwsh7fJCdBi4SmHhfPHEk/PiBOQbQc1oLRue89dwo/1Fn
94blpZp72dCdVD2G7LbmhMFDWyubAOWBSMxMQWzssU5MBSgYPWOrDMOiEp5HkQQkSrpEU4C53OvY
fv5zJtdYqjwZsPERcCxLtAAJJhbdSTu2E6x4HxwkC61xPk9rLgENluxOLm0gemB+RH3oVJVPKSZk
iyG802Jlm+dLyJdrSxhjBuSFN8Y0MMlO8pGiG4UIAG3kegjz9c7XUqcgzaoGd+/to73uwHFDMINL
L1L8v8uTDcuqAx8EkkoRhVsMk5kVtUeM/bWValbyJsEB3jZ47b+XBid7GOUJvm81DHrtaFXAZ+Vk
SfGBb87lpx8mAEz6fs8RcTrQUBIRvHwpTKhaxAkLTcpqs6paK4wTRxX6pdSVx64rezgjQgBsAbZ9
kl3JvhfLlWS0HKfROWHjoq1AP3tb2nOJ8xjQF0xcK+8KGmuWhJTWXUpfr68nFmwomIzRQDt29TJQ
BVn3Rj3Agsv7OkaTTnqn0lISN+uSf4xM3wbFCJZ9PPMYkBPRScC0aG4aSOQEgAVN45kzTUuAN8eO
YUub2y4z8yzh6wP6mr985KvsXFJ8Wvmq1p4UijKLMj74ee3QUrQl1qxrKO7m0OYjjW4qGERcsD3n
r6D7VDRRxawPviSXF0RTB01AnYSdMLRv3gmmugb1DNRhCOZC4rdl8NSc857Zm46mGa2QgHnQx7O9
iE29/TkUGDA3OBdnbKEq5d5e3pznKBQ3hYC6SQU8/nJ1VYk59kKQ2pOeoxv0GApbtjTgN+c35yYm
T3WN6QITPJgQ+p1hFIcmXXHexqxfmsa8htrwG4ikDqSXwJmSScxsvSjDBKjOTqBYsIaPzE1X0gpU
nZwwrly4DXNecW6Lh9WzD6LWGl2et7AlY+TDK8F21b3dPhmJf8inUeXcxMTxsq7Rdb2DCfEeMst2
YIEz+U6wGhM58wNZLw0t8z93ZU7HCxgTQTJB6nm5oiYp2tjzgDzhqvLKusHEYPBfgJRmvt04JXDG
GsgCkcN8v8TPdk5M0XQ2xm9sINrKvDZluOOrAVxng2qYpfweNqhFW4hiC/s554fnhidHJlDQrakM
UwFIVcDRUG8qWbOaTb0KV8NRM4HRN336yRGK/wW09LpedbnqyWHG5Zj8A2T17npMaqOqEZhgWeXQ
HmQw1qC4/vfw1YC9QMqEYFps0bANMXrnym7+pvQcRH9YjKxzn3+CL78iSShlY4ro8tSHRCJgikB1
C9gE5Mao26MpDrTRSC3wFJkdP4tVsAF7D/0InMVB5rlgd2Z+SmBPiirq6BB2pwz0D4Kjb5Wd6psQ
wErN7nNwGwd8ngc0+35Cpm6JBE2a9Xh4O38MguZVnaQ+xaiPrcfxcigODPBDrF6w/0FwyxLm/iRL
d40Vl17lrK/LNcxZhzyzz//97CYUmT8GTYGb0G1B+M1stlFe6ZrPTqByKu+Zw9umZrLK1ws3YTay
nBmeXHXai7mfj7jqIO2oNikH0llsm+16S1j1d//FFO3sMZ8ZnFy9Ucybpm1hMP+tKLaQmeQe2ZEd
uZ4NHBX0kKUHTAI65eNy/XY+jJ7Znnh4U/hqRUrssnIEtMiuTphyvJPf1FW3B0dCby4Krsx9Uskf
gxoPBWfHiikrT/ISLBY9M7RXV8bO+FTX6YqPq71V0CRKfXs5BZx5YCPCnJmdfMmLphtpz2CWz3XI
Tujgde2OWz717Vl0Sehp7kQxzKEh4wVeEEWvy0UaEiYa0evkXwt/3a6QEt0ZTrrX98Y9CI+21E72
6Kzaw8OC687dGXzfofwsiuBsmxYyGxHJYR3D7nhE8x6wJAtkYNoX01GrHd46V/kNrAYQ+cVqMVbx
PGX6gVSRJiHHh2E6HWFRVRxsGxfspJP8XlDJiurA32XZekwlK2WqXXM8IM1cNcbHk2muAfjawvLn
0g6V4KBloCVB+TE5ZGHoyzTyYnZCtRj1uBUAIiCHbN/II3/0Jk5yL9jjv5ing7Uzq3xnzjw67tpI
LimslujtlA/5ewBPDl6DFz7iMj7HNlg90Of/y7VOXKyoO5/IOayCetUwq01bgT7LYuvgN3CGol1t
QRUoQOLFuW131sPOFsuP4GyxYy3VUB7ByxtK06YPxAmhq1asAW4hm9uWlg5z8v1p1WZIKKryJ0nZ
N/2L0L7f/vsz1c7Lc5t8YECjGzfggOMtlWav/1ZsMBcAUWAClMDdJXsX3mJx4diWFjX5tuh+7EVd
Bpua8YjUH5Q+S+44e0CoU/KhdfAVTNtgvuYLepqWuAPqXqigmuw9B8VeQa10Yfu4W19deJUoEmZJ
QZs77QmlSQi839Dx7cPU8aFdgRM65ymqNX4l1r/o1+K0zsxNPpIeCJFYLMOcdwcGgrW/9ffpRrIa
C7xdprbg5XMfqXNjk6/iEHWFoBV8bWFlGuVP1XDqJSr42Wf7mZHpHEnbeWBsZjDCXH1bg6am3wor
Pg2qLtyk2Y+8itCPFzqGs1UyuUqskYQYLJEogCCLZZvikZddeguCsZhnDBfrLTP9NH5Wf+xNbpbg
j12dF/gWaOlJAdqkUk60gcRZvtPKZxGFz0xTXUF8b5HrLHjl/Mn9MT25YJmsCpLYfy9VW4Gaun2X
1r5jWJUz2OLeeIntYrU0PCbP37k/Rie+SYWibJMBfWEPYhKmvwNOXLQUNzwwF/TcmFDoX40HiALf
DVDNAywSXz75R3FInOIZcj/2X27BxHkrlmoyIMwMzX9mi05ml6vgWLyWNorOVrUFOu+t/9/RFBcn
Pi3LgKlcD7UA0xG8hck2GQTOgMfdlnvdHXZLsWA2iGp4jgGSgjTn293PvkG0loyIiAxP/+J3FwHO
5T0sbOHcEwC8Mv9vgf+CMwu672NEVsRy8B7da1Z6HxNTfWBWuZHugGBAqen1tsW5hJEPeaD5TFCX
nRa0wdmo1komNicQCBKrbjDvGGyTIjmA26IwfclbuCfXZJwaRdz+Y3DislITRBmS1+Yk+7Fd1mje
yxi6wOUBKJlAQ3NoIBw1AH0YS4YT9cAy4rE9llBDrIf7scnWUtbdJQZIPsIeAnY9iUAgF74k41ZJ
+/s86Xd+Wu9DNHh6IOlVQVyJQMdFxpK3z913zeBiGhhDwkN1kgZJTUkKQeywjr61SijeDmDnJop1
+3j4lZl+686tTPyBaYIy9mrfnLQQBKNeXJkd26i+xyxpFA9qcSgCDBrk40IZbc4stFwUoJyBS5Cm
OXVQ08LD+789dQFAZQkevJFy0OJ+E4BWOK7vKlW9k1HLX3CO2ac/cngo+ohU1I2r50urFI0PZbBT
g6gdYTpAzCmIp7OuRw1A+pn64AlFoz3w2Ucn5bEl+PJR7XyoD4TuEKI2lRIAJQOgl6XYFhJI6nr0
/vaJcP+cngjFW0OXgA2hV5CNvqVyrpK6OQ1ycAeOkU78rdHIJARjbt7PIJQXPGAuxJ/bky8jgiw0
YMlN2+ZUFp8t5BqkFHAfDEMp3lJmPxfdzi1NPFpvQy/RC6zM0B7S7lUcF4LbXKhBMxsTbNAHUum0
1VwWcQT0M1aix2DP8noTXG+u3FY2iQCChmyPffuk5m4o2HxRNMX91KETdblzTTFEQGWMzUllAOfX
j7q3jYqft23M5FI6qvRo0WFdHC00+eYFhUTAKlm3pyZ81ypIaPjNY4mhpD6R0GH1jo2yi5p6TQ3o
/tw2fe2IsAz8jiF+d0CmhWHIWfkgdGLtyaeR5WmyHafSUQ4BW0cZv42qtaDrn7dNXvvipclJ7FZL
AVAs1qIrMaKG0AOoPiKdGz665n/vGcASVcB1z1EPQChdnl0NDi7aFj3mObfGj3YV3zVI8MunDGql
S030aze5NDXJGcuh9UJ1hKlKOjVgvJIGCJ9gPOf21s3UgS7NTPJDRjwW6uDuPwmPyVNt4sUMqXuI
NmzaExLhhaCxtKbJQY2sr3pCu/ZUg8033MVkr7Zvtxe0ZGLi+L2nhkmkwIQMdxswySACxGGE+sIl
nnksX+zbFC8G6agKQGPsW3df7UeCpChfaU+gSQLAPv3Wb806Z4lCY/Zu/XE/ZVLPEQdGIF+IxWUG
XZHQN+XEc0MwFxAPmX2prmRF+vo3+2lAmgpVLM7CdunxJeY6Y400WCe4Q+L4i3q1ZVQLRq5DPDYT
XQUR/GRciZEf6ll6yaAMl3c9jPT976SANuTL7UUs/f3JXaJNFkVDhADhtZDiU1/lcomwc/ZkzlYw
uUah2BtjKGAFYXmqMMxUpJnFwtc2fzcEDHGh93x7RTMYycstm1wlfcwgY5lhSUDWDUi/HGQ9GC1K
7HEHGvYt2BBbyB7d/xfaV7PR9mypkxvmR77Xg/GaX2IMgJi96/32d+yYoDovP8Fu2jjguXT8RWz1
fKz6Y5lOSuXB0EpGGGLN0aaGWizknLbpijypUKlecVnyfiGWzG4yRadHNwALMZAcTPzSkOLI8Ir2
lDcYI5OBTy8LjPewQygHa2n4GlDGzEZQEAqgzeEQQQFM+wpaUrSHBCwNlihFJsENWA1A4lDMRUEb
yh1X96SWRQFEbVQ9oAdmkXg04/Q9WyI2XDIyuSxepadG6uvqYewzK0ggTS49Dt4SHdeSlcnWKoB2
Z5xj9DBIIIKuP0GNZyWLCjWTi3+1YZNbEkBuNsB+qgcZU04CIwAxv96+iHMWJAjs6BoORVOn2Vwt
SRDxLgb1ULTQMG8NO9bb/+2r+b2IcxP8J5xFR18UB4A/R/XQKC8UUyfsWe9+/90qJgE4NAgA9TlM
iOFjlLyW7VI9ZBI0rtYwcSqmap06lKJ6aLdkO9r945BbkgfNGZ5AFR9Axpi97igYCF7YvGkmfGV5
4miDmue6IUjqgTbQyyp0cPRDUOaH1EGItoP+cKI+JxA2ML1O/6rZ0iDPnJufn93EAVGXzuJxwLp9
6QlKXRqkpGm8kJUuueAkIIceYOsM7AmHoDwGxlOVLw08fYMszh6X33sI/5Z1XBOoJE+dfPREJa8B
nz3goa8+qj9qs11BmeGnv68iq/2UtqCGMNNH9HUg/nTbM6dB/8r2xPvlhICObYD8NqKQVW2giWZX
u/bHYKd24CwhNue28nyhk3vQAZweNSGMpfErHldmign/hfUouK239nJyE0I/EyPIp6gHkF05lbFG
4eKefXNrpWwFKL5xWppJWlrU5AZUwLcD9oyArkEsESUEc6hXtxe1ZGHi5aJgNCIQhdg2v8LtCk0h
WCB/nosf5wcz8fE8bbQi8XAwZDj6QWkmjeawANAmzVjqVc9d2T+mdHGSZUDlXG4VmZtagTwFQgkW
2HmzDXV82fQBsxDhd23otq17exOX7E4ybZYqKoS54RhGDMrgNHLTgJiJsKRDuGRGvvyaBEPOwBiE
u6wibfRAGF6DdwUidQtxd8kMvwZnHy0GrXWS59jFSIewbdKaPkjk+oWzmvc7TA8iqYIS3fRx0mie
3nlxoB3qJrdi+SuoPm6fCXer68v6x8Bks+omw3fC8LUDBZc6xmKsodHWWI1TB4kt98yu0mjLhIXr
NO/sf6xO9s6jBUm6Glbr/IQnGXgEU5C5dybzw/Xt9fGrf2t9fIPPTqlTVLkwMmygyNT7sLhnYuyM
PoMMdAVM0fG2semb+T+h/M+6uM+cWavFTE0KA9YqcAxbWeqiLeJKqYk+QgBBdlu2s3eQiC/1teci
LgXCkxOXA6w4zeLLyqujVMF2CtApd4gTuSjO+7Hpr0S0n3wBegpLIXf6cvhe6rnNSUQMKrhOKcOm
iqeZrlvEiaHkJJiaLf8IHjwTvC3qBiy3C1s856/nZidhMqxA6dEkMFt2H6Qw1hnYbgKcZZxkh6AL
7bAldqjXm39xsOiua2h6iwD3TO/h2Fel4IO+CKv1D1X1BMEvDowjtnfMqheEGYgKLn2q51z33Obk
atLcJ+h6IVzm6AVIjGtjvQVVbFYAPtegxL29xKtwBnwwEOXgrEbRD7oSkytZ9tmQjkFbHqOcp/n9
r7InFsRtFxocs2aoKFINFRcNIe3yhmC6UwgIU8tjU4m7XN8lLHyQ5GbBS7jzXdx6vpgzK5OtA2dB
QsHGVB5JFdqd8qNUUhMFBVMAl0rLyG8mCQvbt2Rxsn2NoKsgNB3LI6u0xzz/krTRysbGFiTtoTXA
QSWU1u0Du76Bk0VOQls+AFYC9efyKGS+FUjAZKZBtxaYYoUSZrA5X0+ACc84WBGvWlFNfsik3sp8
aVM2/aoHrcftH3QV1L9/DwRJZLC+q5I2uZodmnK1UmrlURROjVqZBQWXBT220VIBft6H/t/QtErS
jqmeYwC7PI5BsPaHDWiInDH4cXs18wf6x8jEUfs2Al9Yh9XIOeK2IZo9iJGy5rfWRY4kHgnTzNsG
l1Y18dmS5H4bRViVAWoWEm6VsnBp+XzbyBRtLpHLQ5oSCA9ZTdve4Ie01eM1FJpGU3qNnzmIvhot
tFExz4f5Q6tbK0+3TS+tb+Ku5YCWgxBifRpKO3oMPffR8slCOsP/yPXF/3Nq/EecfYCjQe2gC4zl
EaZvi9KzxSxzbq/j+q042UJ+D85s+BXzq5q7H4IJgXDtYGa/qlO74qM/iRkyU0ntSF4p4Ib1Hpa4
Ya8+ChPj/N/PjBtdieFhws+PKwsFpTXUcM0AlDAFuHMWEoulI+N35MxY6Ue9jFEjHFkE4u5wXTTU
9L372/u5tKJJ2JAxUKyBhATbqcgAr4jdvSLfawpWtiTss7CcKfwq9AgTfL6cuvDdnL2PCVmDwGHh
Hi+44JS8N4paQahEfkIM3gC6HEH4vL1jC4FWn0QKsDLmmHyGhdIotmXSmB6IkzRZspWc/a+v0kt3
m7L15loUqWqALdM78Hlg9JuCCov4h65bEhzix3zj5uqT8FCXAwsJDw+kATWTjDeBJNlB8ubJvwBv
tERQmFZLRzXl2PhPNPwGWwBScCWMgQSyABlfB6OQn7C70eox/iKAAs6UfzUO5Hq3IA+zwKp0LyxT
Ic87yh/jk9s1qllcNQqM99GH1IN6qSsWvsjzKYLBx9kougoAbF1e4A7giBgUnSWw4Z4HVv54V690
G6wXEFMFJRSSdMwFgxNtIW7MOCiqChJ0hMEtIEtTuFbpa3Gl+Ui/qhAP/ArZuY/WLgTUX25fhJnQ
gR4RSCbQ/oec8RRDBepqqGvXuAihUjpdmFtd+iaAQjEQTqrEFjZzJnpcGJscV0LG2g9kGCMVrkG2
VkFqF8FTbi9p3goKkFgTRatTuTwxEic9aGwJQu7wHoMTjUagqV56vM2dD7r8/29kctf0MPVoxr+S
Ibj7uxqCn/2rPH75+kJoX1rMxP2CGg3DOECyXzYxmLZ/dmBXzRCvbm/ZzD3CwfxZDV/t2VdKkVof
1MewQozHrr/zm2LBwNIyJt/cKOyomIfYrkZ8zdpDrf7CAf2ljal36Xkg9Ezh33URTHkYv/MKU/G/
bm/VdYFCwcTf2V5NPrYdFDp0EsBMYw9oaqa1GUggS1Af6DtziswGgXBsLTX1F/aPTOqNEDmNRAyq
lMcM4gdVcl/BGzRxCeC4ZGWSsEsqxkNLipsTIoDnvaVVTxWwTrc3cMmIfOlrjZGnsgiY0THMpZWS
dZDYDiyMddp/Z2YSBXLP0MOkw1oEfZVRClY9sI8Xr39nZBIFBJYapCpxLAYID+M4MsewMmn4ly43
/QbpVSsB8g4zFYRh9N/GjotftG7yIbuVxb7+1XcVzWNM1Mp4lilXI9zqOOYD6JNRyQCGt2SP+bjw
2blOG/g4MB+SBDeWqEBQ69ILFCON476J6mM34rbmTHtIMvpTEgawDAROQjwo5FWgJVSjX2NQAlBJ
3G40bLnpNl067MMUnEAFBLe6TUTD1e1TvYqG+G3A3EG4G7NvAHNyDz6Lhm3ud7Lul/VRBKQY/C5o
bo/ObRPXaQW3QfjK+dzXFRw7zAUlMULYADXYoT7E637t7aVXYre2+jv9zCzf7peC8Oy6iEI5Lz4o
bKZptRp3TZwlsOmjRScUn/pSMrFkYHK1ywyggJIvSi5/d+jwJDFdyCCWLEzcJq8hKa9osBAVOaiY
33SQLN0+mSUL/N/PDr9rRy/TW1hg2ZM6HBv/99/9/Ylz9d7Aop7xQ8CDN/6ZUOkvFzD5ltcdydJK
5ofQh04F4EQN1pp/sQbMLSJj1GSiTCmvWn2s6siACQPyH0LyVUlLrirzT83FW4bfD56PomGDIfLv
fz87Bk2smrSLqvpYo4Vn9/t3+bfaYhAnO4HpzdZ/0WcQhqV2ObjQqLYAQAH3Of03yzz7DfKlKzBI
F2Rdhd8wArIjZmAfjtUFE9MpIwkA34t1Thx6GMIopUHN1+mtMCkfO2zdpGblJA8RFKnKcXGwiTvY
9c6CnAO0MgrHyF+uyuvGUsGQeH1Mx3c9Br7yl7pUIpu9Q5z/4x8T0xF8yF9gpwgWRSVgAdIvIX/4
Fw54ZmCSqEB6sVc1BQZGfzRT4O3rZOkaTaVb/zkZHYRpHNcFFpzJRU11v69kb2yOehx/4P10Etvg
5LF6J8TJsWgaTHowG3plG19qHNFjdgp6NYitWANt7KKMv6At+gPwpedw7F5EOUHXIQNPIWQy6tEA
4TBbKh5fPf+5K2F6EWSMGFO5aj90Hss8Nir4wQQ8e60PxvHeLTNpizqXI2fvehBvZCFYeKBcY2dg
FtAAnDUPBVd6ajQpy15Sq+aIUQKKCkOzGRrR1VFXVpT+xY8jKJUWNqp9sUPABXXbEXgwmzozWHwx
0ANoPu+8XDqzPOZVqnhofoxCYmo1rqmmr0nl7wp1IdWb82kokEJxEBOiKpB+l5aMvPVGYcyboyQ2
lq+PGzIsjQkvmPje6bOY52sR6bWmbI6k2AnVIe1/3d6spb8/2awBAEWjJllzFOoN8SNzAMn0bQvX
QBzuDH926fvfz5YQlQ0Zkgy7hDb4uE/cMV+XkfN/pF3XkuO4kv0iRpCgAflKJ1NSsXxX1wujLL33
/Po96LtxR6K4QvRszLzNRKUAJhKJzJPngB3SHnYppiY6dI05KcG6C/z3wywrJWg2Uoxawf+MPrc6
mdU97wbaYciIF6x5+8f++8niBDGNSJaXOGBoIVZdY426wdnAteBsYANlHZLRxsXwUp7XkI8FkMVT
p5u0HbZz8iLXXL4/npVFilD4taH5CqzU4JJAXSl3JeO34bQY9wys6tGHMHriYMg643QuVzfwZHWL
KkA3SDKwdUnr5dBfAEMsBDA4zkDYQ/giIJyYWBQBjDEQoFYBE8p99T69d5vxI4ttA0V3s8Jky0Nj
SyhGYtIJhO8Ck12C8g+X02/9GJz8ikWwUJMonkofv2LaEyuEQIjp2wzEONn1feTxutycbV3GjSZX
Ryjl4lxr8pNcYMRK4KXda1eLAd12OCTYYi/Y6FSiF5Wvxa03FkZnZWNqV1nxMlVQ0dB+DVCd0pXq
W5FLzt2ycrQxJISqMqNVRZVy4S+aMeRFY7S1V9HMIkb9W1BfC7ppffX5etySWehbuM2ZpYXbDJlB
WiPqa08ZAvDj1/UmygbfCpq4NkOSfoILDyPJqireyST/SQh5mbJfuRgVqF4oR6KLikOo7uRR+QLh
7IcuRx4wTAJUZPLkPYVuk19n44aJT2n96xy1W1HK7DxTUxPqLihUEUcFIW7ph5zzsPbOBKeJQgiV
ZJmgPn8es0S/SNIA9NteDdP7qAROjeFpNVN/hUChb2o30Hu0C85BXzPLUB4Yv8QLH2y3i+QJ85cQ
/5CQZLav3Xv0Ht8V++StBFP8j2aYkBdD5g6hG+iq/338PLO7iGyl3EO1g8IuKe5GdSf1z33CWxvb
soWvnNlYeKVRD6lgNLAR78ZDakPuIoR6knrP+C/0XwF3wmDlFFDMHYoUnQBMAi5nDzU/IjLq2LUX
dpLpg42wCR7y6gdwSs7mrcQRoORAckmRT0kX6IOWSEk6+1iYQl+NbKvR4/VTtuoVJwaWqIOgoeFc
djDAKBWirXpTJHbg5L8gWLYBrhWci4ll2NOGY5Yd3uUHOzW7yHtacFpXeguzjSO56iFxou8CioDK
FoThBpIT4qaOPx0waZnrTmc2nAbgym17uq2UnB9BvyvLTBZgPgqOY4/x4IM87DhLXLWBWW4CWWMd
jarleRNjZdCz/yzxtd4lUI0OHHqrmDlm0HHMY6d+5rH7rb1dkQz/Y3Rx2IhSQdhjwiusd9udqFmx
l1nzLWP8qveJLUoOD6e/vkr04kBpAoTtEnnRglhEDlQY1P07TX00ZGj58djz152UNfz+18giy8t9
zG8qAl791GMyEMUxOu7IHfli5JySE+4LHVSC1z/f6sE7Mbn4ep1QNkKTYl2lf29MWxkyU9cNLMlF
2GMWn+qfRS0+VTIMBppisKCa6S7YNuAING7nPRPE5ZGVrYUrIun4BzMzoGVYnLYoIgkuNhSHKnSh
C5VRAx2M4LUpc86uXXZiWH/vxNLiYBVBnOZqiS81hNCfBrs2JNjQesFMtglBVRMAtQiyjVxQ4aqH
nNpd3KlF3MVtK8Mu6H9HO9linu5D3mZWfTMjW2jAyBvv5YGrM7zm/admF45ZILWVVcrKUf6+y+6q
8Rdkozl+wrOx8MR0nrOGTrDBBg+KHAyhkKf6Hh/oBmgStJ/RfLR8q/193eya/7PcRMMUDPRylsU+
P0rVIIWMsFdBA4VEB53HCcEzsPAUP1Tr2VdgQPQPsjCYvsbrB6+l/GBO/2cNC6fQlDHqU79kBf3e
Lu+6I9NCH+wKqr6Ry2sH8tazcIUs6iMyazA2VgWgK4U58HBLlyg3drhO1rPwhBa5qhJMOMa9C50k
wYyg5fDMCGoU8FiAS7SFhsEnkKG/eK+ZVRc8MbwIVbEa1aLRYG0i9OmK4n1SJMvIud9rNUydmFlk
cUpWKHnKmiEMfC3ZiTOGtgppmLGxxLvBnQgydXMs4O1cokPeChePDSEWwFjewjQ0ZH2gzTNgBY8z
mOZLp4HExhbvUzvd8C4ZntXFm1Qo61pIC5yBIajMSHgo+xYc4rwxMI6V5cg79MA7NRaKxkuQ7Ixg
3y1+Ut4s2yV88Nw3/7zmTgoxFRRim0HHUqIfiPPKT6pZ7jLIn+GV3YDCES3YjfSjQHLDyrmKSRy/
kRehZNJaaM9JcM88ABnY9CnEv5QIooRyzbneeDu5CCiyII6x32EnQ+nFyI+98kp4CTlZtQGcEdHx
QqUX5aZIS2mUBqTxtKHdDMn0TBJRhKCwfmwGzIeX7YOiTZYBrbs2kvdh11nUhyhhKEFUGc1uObWb
BOGgKpxWnz/6NDiUJH2gQ+b5lW8ZfvId02w0g2y2r98Yq18BjWNIgyERBDX3eU6dFr7W96LeeBKS
i3aLX2h22qeW8boAqxv0j51laUUNxrZVc9ipZoLRY9mR070s9pwXCs/KImWaQ5q2aQwrY65DZfBT
DV4h9s3JAXlGFo6b1Iqep2A69fImgE4pdLKb33L+cP27rOdG0CuiBC9Wxpx6/mFqOakazTeQGwH0
F++AIP4KrWqjoXuCZr6ZETttTP1G3CqcAdf15f1jeBFUpxbaTFoMwxMKDvpdXH1yjwvPxMLp/Lmr
QqOGCR3ETkg8IWaxrw1eCXjdtf+7kCXEVmqaFqOssJJgsnCcBqhJF44K/cvUH5/+f19rmatjwGGs
0SSEe4Om4b3+Yr1VKCBHh/hldFSwRApQh8RANG/8YK1pBBKlfxa5cMZIaboW+CV0wavEJE3laMm0
KaH0EstgJBvVp0x4UrTiRtTK3fU1rxUDZDSrJMzho4W9JD2CPmZgVJlQe3pXHrIwPBZgPMpwjWSQ
zUaH5IXWXB6Oleoi6Bj+a3NJ9DckXeB3UwjfzF+Kutq2/YiLUXcMrT1UQXozQyN2qAtw3sbbUgo5
BSt25JblD6g/gByfSbJgNPv8SPqt0oYzSXBbSuJO7N814UVsVBDWR1ZY/Lq+u2vOe2preQqTEp1O
CbCetMG9EIJmdLgRwWFc8pKo1UVBXUJEzxEt+uW0eTI2pK5TUntSqR7a4KAYmCtPG0s3GmgY8gAP
a3AlKmOunSF2YGw5vEaBA9CUzoDXPCsQUrVkU9tAPyEHTWWBHPEr/JncoXXUb4J6Ki8jXnVZcDOD
1A5o4AuMbtNWYJWgcu1FCdmHtN5MEbx0cFOM0I3GazbxMDA8g4uvKAqNKqKoW3sNUoIAuizDBF7k
VLDCMXGEanay8q8HC5DSoUz83zUuYmsVxZ2WJFhj3Vc2hZ55I4OlFkOR1/1zLYRDLBApD4bZL4Ft
7dTJdPSlxutSZVNVb/0ouxg5da9bYT92eeJQnhIxMIDkBGWQ8xMH0fZKL+Ka9S1etSx9pyR307B8
EbR4rxbUiulk+S3dXre6diROrbKzeZIVj4ag1UaNbkkovEXQ1S1lxQkgZA+iwX3R/5sPdmptEVWa
APLxfYWOSaTHe6mmmLIf0TbkFCTWvhfm7BVDl2QNIItlZoQKYxqHc+0J87jvDFQV9dYa+u/rO8ez
sriNcjA4JIU21l4S+044H9CDBwke7wG2+mzBWCi6ZaCbR6F2sWXxpE9tmWHLMtWfMPJEgnp2uqQy
SOMWwIWQog+h/zWosxMwnV0nRO+mf2yNIAU7eVS7AmbowFeMQ5KME/4nCHnPTpWpoEQJwUX4t5sC
Li9sORwYOkUg5D93pyCcdWOojfhuln666lDrEJqKeUnppc+eG1kUMjRxnmoyx8mdIILwN/kddxAl
CRSzTz+1sXeur4j9sfNjeW6MucHJAZEEhugpYEwF6WUUv2UBh2pgJa05t7A4gulgSGEvBsmdokaP
Uhw+akPnGL4KYesCB6Td+KgyyL5xLOuIZ/vSic9tL7xLitR2yLUogQ6lBepZ+VDcd5XZbysbkuCK
l9621giOcRCNXt/V1U+IIwpMKaUydOXOd1VB7VpoMzmGjCi45qDglQmJpamxDXrMrchjc1hbJSrz
aE5JrC0sL1YpNnXTx7gp7voIQiNBYQZRijmn4V+4CmOyE9HBNJBmLFyllPW47McsuUsaw1IgfzDq
xV9fEgAssRRUZApJFwjoeoi6SeiwktqYgCbB+Bn2rGiKnV/IFv6rnUeaNXFnBdd8FBQHwP7hdkLu
9KcmcHIK4rkbZyUXojuJ1UdKmltAeydmOuXbFnTA/tBt/Ehx0U/6aX359bqzXL4PVcj16hApRUcC
G7uccK4hADIMlRrdhQcRClSN1Y1WZsmdy5S9jZ/aAn1GtaFf181eJDSwCrQ1Ch0GeEWlZTs6Hwwx
0gw/vOuy9i4pSjuGPo/Wpc6givuBQKom/rhu8XKhgCugmk2QmGFozFjWtHuSUFmgyISDRjbVfjAL
GSDvJHfG9jvVArsVMW/VytsBj6umJFAowsn0BcwrjSEe5r7BcbeLg/Pn9zDuBcyvgAFycUxbP0yG
QEXNzJ8EU0xfwmwyFe3v77hzM5fQT7WLmwhVq2nASjIUN3vpTvfFLQl9W9e7Y0D1o56VVo1Lq0mA
EJMbu5jorpKVTVYqTqGVaNs8X/8aq4sHhT8wiiCgADvDeYyaNcHQIXOC1klamMl4pO27wSUCvHjl
Yekgfwa5uqggV1l2J8HZpFY9hum8NFbwEVOzndEvSfT5rhlluxa9Wpegaiw8zALZkYIrwXRpn8jo
i+IxBD3cyzcKhFwmwW/8zisGYwfcsq1PiaMG0HRPC3vyR1urBK+sh0MdCRt9Sjnp52XHQEO/gLFS
YLZARC6/CM1TpmR+TWnnleFzTUNTiiqnG6abUcfkWvOc59oxTQVXTyoHRE3gqn2SKcRAAZ+YjjTk
dv0vbnv2cwBjwMlHjxoR7/ybA2ygkTHUO7SycB2WsxtabWgGe41YygRAYvAKFgKwonLqUCsHH3Zx
4EFUCsiPsayAqU1cNGPa994YCbGFB4cbUPTEO2i0BeJbrkT2HJO92PcPpXAHcngTJ8TM8RNJ01tz
8X7d8y/DPduGk5/DQuNJuI/KZBSaZOg9qoAEdEitqjAsHd2crv+lZpoZRhiUkzIrSLhFnjWHVClg
YxpITgBMXnyBoRGTVNK63mvBPFth/goayRjtqe2mm0xVTOwhfZdp6smVuBu6b87CWdJ+lu1h4RqG
mBB/kSyA5/p84emsya0AtnUveNc3BjHRzHSZgEcAAtQAPTneK/2yAwjpQcBfsU4ArS6B0GUh9XKY
Jb3X1domVyVrmpjDZdNoDcoEOFjojEppy7HampjFuU+mcMMVs2JZ+fmqZUCcsWqs3riUNVWlWBx8
VasBTiqf8t+pXRzV2zw1MSlmlqOZPvNUXy678Hifoa6ElzvyCRHPmvN9jqg6Q0AExS2mt/fCyPf0
XV9a4csEk9j2Y2oFvzjf9gLlCZsUWaDKoG3SRRYhj+BGBzYfcu54OuWQyhSrdEMK9IKK1E0atPRQ
YSv6n4DwyocXT3uoZ4DJE2EFQ9lg32E+f3KctEJooq5E4XJO8o0xZtteqmyjhcw3+B206imAvn2o
t5vrC76MZbAKXipgOFTW9FhYDQIhG8KB1l5Z/dbqtwlB/bqBFedVRPRRkK5gpIeN9pyvS4xITQtd
RteVFqFpdGpqt6Vxm0Sz1Q2DE4hqbvZF/TZL8g7gmKMcljs54iClLtI0bO4fpOKfS/oiTZvleAIR
59h4QtybqqHdkAoVYeEmHeJ9K1CnSJ84y2bOeX5cYBEJmgIREYmSZZBIRCXFlwbeoRdHs6O3Yxm6
VEkLS+11TD6S2h3oHUnB6RKDU5CkYCPKFCtKGzsg7Y7mf5814vco0IfCnIEhg2/x/DMUStjPeZYi
fQqH2yTEjZCpeA0TvBrVwOlCVMgVfwDrk/hgpP2TROZ9RqpblQrbDhyYpljy5DxXdwhlYxxwif27
uNWlUeq7rGsAqM4gT5HeST7gEw1vKJj9lYvvgNQckyQ6HkXL95aYD51RKAAYB+AVofOPWmHIwkh2
SfpQAhh7/auvnSZyYmzxSq+bYkrVKsLEgKKhCjNsR1nnHNhLwBVzZcyPYi0aBDeWyWDSAajZG4DY
6yUEg+fRbXUCqkjJLkhjaoVvpZXEqnMHCAumIldheu0kIRk0UKEj0K9a5mJRl8x+VamtJzKo5WyX
LpSkEhvFFSudTB+iKPaMBg9UbFpTls3832zxqf1F1lGPckYHWcEWV4E1SF+a+Hn9G6655amBRbya
k6hVwR7Zen3qpmVl5e1LF3Oiw5pTgrwFxxAMI+rFq0HT01QPJ2xiGSD4sbOIoZkx/4bgAniJA14I
Xl0SXsYU9AKgtl4OnEUZODdpoWFJbv4UiE5jAdHQb3tL+dRN6T3APIYbuAqXPHftSpMhmswo6wha
l4uY08VdLgao+XuV0zhlDxUu0BR5RWUKln6If1qWPIBC3lS2kW3YEQ/UuXr1MK1cBGKQB19o4g1K
onWYhm49GrBMnbrRaPlQ8w6d8gG8MQ7wWgXX6FoMYEPQCgr0KEMsA3/b9XOl97jvkIDnuzlD1cGM
3alEJcbCpYMhEbt4RI2WV4NksWUZ6FC9gkoWygNIExebDTy+aGRNgLhQQPwJLMzFLFmJsc/+HgqP
CAS8OMTycJEiW1rUb9Fd9SNoHeFqk8ClzRitDZDzJDyYymVVm9kBT8B/tJ4vJnUbvSnHFG8MEOSQ
2sTIzS2STst4kB/osbOTu/FWNDH6ZdgCp6Lxf1hGhRo9MYiXLksaYaLXoqC2rdftQVObPun7rjGN
m/yx/kA16TV76nqze2rfym/epN6qz2LCkkCJ4s/qF5+xwR3dqRSjYMbjDJmvY/iIwJqa/icxE1uN
uQzlq24DsIvMsk9ywSAvilGpR6Dt9BS8J6c4NFWo2ETQ5Rn+VUrEsEDozqNqdgGyLgfQKIfZgCnB
rX4v1QDFyXb1Xd8oZvvTvgyH8CZ/44kBrjyasY0U7JmQwgXhxDL9BIsTaIgKrG/Y+9/hLt8xBlZt
N97rT4opuuJB3PK+4Vq4RZ0ENcE/tE7LsYpk9OWKjSN4kfJbEVJHGkF6nWicXGPFCubXRVaxZrWh
ZZzRGqWf5HTsvHEEiy1UqsXv2v9ryAijHNWICMg1mvwXzyFwhJaqmujYPTA3DX1hRrlXkjeRi0m7
hPwzS8CFYs4Y9f6LGpemarociz4sWZM1vdCbYJ+AiSS4g6SHHd7zsOSru6cTTDABvgAw0SL57Oos
LQHzaj1SRmaLyyFJniuFh1lcSZYkKLZh34AmwCzxIlLW3dipYSF2nh8Ss1ZbSw3uMoBuOqK4UY+i
TM0h91q5fHC+DDzSmdo1yobnWb4k51iWL8H1gtEcjMqSQh4J1sqzHF/qxMYiAwOaTMijGTaU++QW
rAn2bALwWXwy7C59Lzca8BKcDGYlSJ2ZXORkqMPQQRuUzgtRzq7kaIty6X7Uik2XDxxMy5pjMM0y
sJig63RR3OuqVI40IezA7vOhCJhmU74ahaepsRaV8NBHHQXCwLizlyATaZp6MMplrISofo62YiV7
fDDNpsfBhpyOV2+6D15msuYb8EFRZS1vEJYvNlFrJF+fCMqWUj9ZKd5cTcbpFK6ktSiKop+Odh3a
LUt3H7ukJ4MsdB5wCruxMkDTojldW7nRFFqY2ttcz9RXzYFOB/Tr2MWL/CAfmjmPI9ThIlQaVfqt
9YNjVJrZQm886HiQ1jXHgAAOMSTGZ0eWVd+2TeVuAN2bl8wAHBquCKlTReB436pjQOoCUCCUn6SL
kbymmutWHGGld6t3YjUm6m22/4VQaPtmd6e1Jp8u/DJNZ66O5yTEiHWsbxGlKlqVEdC2spfnzcaf
ig3qU248hftEfgiK9FGRR7cZCedMX8bGc6vMXU/rXTWJygAUpl5c/xaVeE8qVDMzUIP5R0Wp3C5J
nevushK44PQiwbTSH/G85b1cZGqWzbkve+mOzU4n975qjzcaiJFABzuhPygIJm+e4hLfhTuSkVhA
rxT8SGT59hqFsR0TA0aVTbBNnPhRyEzDkrZ1uTes1lHcelOVe9UWt4PEhZSvdE7OrbPAerLJcguV
bp/C+mANjlcxEphyjxPTbmeoWxvffu+K6tHY8UrWay51uurFPVSgK6r6+v+uWtomG7ZSstV5n/Ty
YsD6kJtAuk0CTceSkTGbqZzroSD/mY2BUq+lglhbdzKryS3FxOPWEbd1sO/+7daemF74r+or6jyx
rYWcAMY8IrRfzWbc5PXGF296a7A1tz1i3CIXUMHlnJ2VMHG+bhasTr5rKICH0p9gnAk8S3bqturR
9z8be3QKF/TQ/jbvjkVhc9Npgj98/sqEYRkleaBcFZRBFvViDHD5JeBgspf9TFawzd1sQ5s7ehTd
3Bm2GF7gnNlVRzqxx37PyUJVcNwSvYS9SdzHqtP3ptI8oEAM6QbDikpcl/6rgso83Y3W7OjbcsMj
dV4LG4z6BoVThGNRXxbm2ZmWUmkmnq5Wb36m3nRBauGHHZRy3s1CvMlasOL44b1PborgRvcHSwMd
ed3yR8Eur3AdlXSgRzByz0S/Fp99jrXeN9pG8vSj5BJn3jbxhih31GJSEjOmjDeRvBN50jArb9Jz
s4so0ghdn3e0lhBFJFexUpSqzfKGjeNmrkb/xZOUmTMYT56IofHloZ4nhfpZSCQvJqrdZB+KhKRP
+EhK3hNqpZYKS38ggJKKZ8elNwckU7SR/AmPLHxkR0g4uwWqYdwm+srJIaD8YwAJlOAv6kIdFLuH
VmuJVzcO62UVFoS6JVMuLbrJnXwDvkrO2VmziBSCAL211jYUq2kepkQh3vxZ75r79lfnRne+mTvJ
vxkC01BhOzG2CIdlCtY2murEM9po0xXUFNALb3oefdvaCUD2igqXAkXQC9hmIGhzHlQ+8ZpZMEks
7Jtxvr++b5dpJVvJPyYWIQeUtSUS/wCJCfma6E0lx3ZPB5sozxMqpddtrQVywuou6O8Co4yxhfP4
JgSlKPhDJXty4k6a3R76HQVjY6/AH2whtIz72YmdyOO1c/+ghBaBHIYhJMxKefD9RSgh0EWW4z6R
UYxJa7s2du2EWfv6ESweTu0kd1rjdJlVHPTPcsJFygTP4vt/c3+f/YpFZKHKGOhSkLL8JERJrbLi
7JBDyrN0AvwCO29MSAQESM3+BRMpc9iTDVjsPEComh/MMK2B8BMzZyJJeB+XJc7X9njxUhYSWuSB
jj1ubWVyMBy/YQwpyaH/KZ4Cq95wk82VdAgXM5A6bO4Ob7zFR83jQC0SMSGeHDgG2GnDTWhFjm7r
B8ZOFEV24x9ZPSXzuKbXgg3mq1EkEnXQGC8fETKyeaIVuCNYWyjZxm77EVGntyQLk/K7rOA0dFfQ
J5ADxNyEDEgSm51YPFqmQJh8AfytYLvU7ciPN8mcuaXU7EhXYtYHtT1SWX3d7UI9dK8fWraLy88q
A/iD0hFwOCAKOD+zEfQa296HaUn0d2L1FtS1I4Of+bqVtTB0amURhgK9qSt9KCUPPuSGQehM/a8Y
UxJNdh9hZuu6sdWbUNFQ4UN1AI/PJXoyAvVgVlaAknXjiFJ33VstbvZBizZFgJn9ubE7TXCUWLWo
Unrz1HP2dPV7nvyAJYPLPJB+Aveh6M06lGVFQ3jCBQJNF2CI8tpKqviujePDGNBdafBmNy6STBAx
KmAkhvMqOk7O4oMqHQmDrsNUSqlNZkqnu17Lb6Ik3vQgCpYqYwN4nNtDzIaz6RfxgdlFFqcDuI9W
6gX4gpQlPjCQnKrH8irxe/4QLAKemB2jORHsiMdot7rQE4MLnwr1SoW6EoCEAS1NJQ5MrdS2uiJs
obZh+XJhDxOGnPTm6fpCyUVwwEKxQOwvsmUgrBexViXiEFeJhtnNJD/G4DXSqk8VPRRNqEwjaCuz
Nsb3WJruM6IDSSkNAHHpT1UbHTK13GIy2hoo3dYC3YtBtWnF7kuVAbVSxAfaFynn4F2kGIsfu4za
fQipRwntLao+BEFgDuLX9e24fJUvLLDPdPKoiYYsLiVfaTzZ6w/o2qeu4AQb4Dp9c35vdqkTuLHV
2vNvjl3mx2eBi9nF4QauCT2Di2RjlusZD+YBGBAQZpUdcUB6vcFA6Ec8660JJXezy8OtGPqPsSw9
+F3HyawuDzl+AHh3odXKch10ZM8X3klVJcw9+ORKUXtUfGM708LO2oPYi26HWRlI8A62oc+bomqd
64tH9Wxl9RgelhiCFAnxMmzPSi91BegRvCbsXLBVmv6UmyC/j9HqkjY9+YqTryHbFYI1i7XZKK0b
ZJ9Z2G4DQzEn/6avd1mPhASPEeNJqu6FpNyU+XEW77pwazBYqjyZ/fgL/Kiibk21pbZwV8+gW1/o
LCG+yaiZi3fTRx3el8M2DVwpLswSrffuts32xpekfmWg9EvuwDGpxqk5Gx9ktsFqZVa1EwumVLrB
8BHXr0m+G4P3WnLHbjDB7WkRUmwaCdjT4SPVI7sbMyvFw4LkN5VoKVAgU3SzB0D2I60/hPqGaA8C
vC489Dh/0rtYbRryUhB3BNqhMtvyVkzMadzH+aYsbOIfSXoDYj5x2hslRvbfkuHJH9253BbUSZlI
abnNEpcMxwYkdsn9gGpE6Ka1ped2FllzYgMASsvbuYSQ6TYgPxSFEmFT0n0t1qDEs4d2ryUPymMV
PunZj5T9HkT8KYx83cZtZftkJ5VPTbHNhY1WJhg6e4dunN4+F9pNg4PS7qUytsseUz4YhWla3ZWh
6zPorwIJN7Sjh9AHJGVW7BpEGDLUvuvUqcFjmyZApGGdyHLDtDRR9rcUeqs3b5FwjHTBnrQE6Hrw
wX/IhmNAo07Jf3L9HnIJZid4nXHIhE91PpJ+rwTgYBQyV80xvR1TQLqKx6SU8Xt+oULTinu/v8/J
b1mW3QQTGWP/Vg66SelXbeSbuZNNQSxNcZp3tYonfDBYIJpzROULcEuz8YlJ9cnK9Ifr5+HyUY+z
CAkTTcLMBEZ3l9VQCobtXPJFUEPJyWEsY5RcVfKrq8WfTA+drNpJA3D1snQABPalb9EbK6Of67/h
Il1lPwHVDLyKgZ0HrPk8HPSYQenQwgRUoo0sLQhcNfFNaQK8H8NN102pa6f/z3QIiPeRuS2f+sag
TwbmlbHc3Mtb9aWcQebhf4nVbS/VQOcRd4q++wZMpRKaCVBR78PRUqD6UxPxENYf9fjc9/3RCOtt
NR1HqTWVObaUIDRMYChn0HQQawLcqu+fi7nek0x+LWcNbJbKUdYBfTFqa5akLYXk7ZjljzPJzYDQ
baTlGGvSZFPPuu9Bei7ayhIz0M0mwjGOE5Thf0VKe2eM+gZNU6uTPq7vy5+8fHknnO7LIiWgddhX
84xvkGqCS+udFo1OLGdbPxlAS/E2UN0SJN0MisIFgnKrVsVLpr5zfsRFrsvuhZPQvPgRk0iDRI9x
L6hm8l6iOp85sQ0yGcZzFFj9RjdlSwRgh9cFhurR2qUAz8PUJIp7APSfu6BA9WyQQlzFI4JGUYmv
8pB950aGc/nUsG9EQTIiv4oxNVtwtRu0M1vlgSb3gXYjqMeaxsdqnGw5aLZ9Oz9E/qPaadZcBUei
NF9QNNtIFXWzEYIXWeaKgexqhWjnBCWnCtB4n9qF8gm1YhsjaRipOAbzXkPRRBFfJfkw648FQkIh
o28A1FRU1UdhfEuF3xLZRaKLigJYQKt9nse/o6yx6FA4kRBZ1RBhavMha0vHr4ZvEHa/FfptN0FD
6HcyI+kT0vuE/s7n1EZnwpYSEUrMiaWmt/JE3bK8kdrBHkQFyH39TawbS86ANpdjR58eIPZuZnn4
IwiTXQzgzzckU50CJxJbbMxrl9/PQPn6ymyq9UdvOPH4NCoPynBLhudB/4wV7sPh4jXGfEeWQUHH
cJHobp5/wSqeRzIbSNdYi6NxJkdAl2O8MSx5M760KB0ENq+Tyv7k8sycmNSYU53kb74PWN8QIp0V
9xEe9clmcJGyb/6+2M6WBqI78DZrVJGXjzKhn9SGdIDcN04bbPInCBaDY1U7qGgSozO44ZZj1h4k
JwaXj7By0PSq79Qaewmsx2xTVwbeKTbJa/4A1vdjYKucXHj16/2zRMrC9slWNp2faXXgY9g7fSz9
J6rfhhUvuqyFfnTyRSazBgz6svGttinV8bj8DyHXH0V1oJwcVnUtv3lbuPZ4QJsPg4hsHPBitjkt
pGryO8wPjO0rFSSzhXA2J1iuLYfVPhhchjBM/fmWqX0/pyhBNF5b6dtZm7dFWN4nQmeTPtrqvXSj
NNRu8/RH8hM0KkCMc/0HrCxRAooA6GPgZoCSWHyyvu1opobwShGKtfH4JtWc0fyV48WmIHBRK1Ab
uKjxklDVeoQcZkC/k9lEX6S9V13pjPL9pBWWotSWlmecZa144pnVxR0EhXMdQmJx7ZEkNMsY9KYC
FHTU7fXN+/PEWcQOdCrxBkEaIkqA4p9/vZ6AgQ5vk9pLDxA611zjFZ1oJ9uomRkihP70LxHkwTtT
/EAPgocuWLlngQ9lCRDCJTB4C9eZZjIGcYzThp8ABHAgffZYoRE9ScpzE3760tEfXjVN2LY6WJXi
uNioffUYU93LY2JXRoQ5bF3koEb+g/Rf7gmGdyWw02Om6iIVncp0SKq0w9ZPqlNF0j1R0rdo1vBs
6KnX+19ZCsnJhmyimR56CGKkBSaC+iLHKy3+SdPR7WPRLQJqJirmQpMMmXutuRhbwNAncWM1hsST
/qEZ1bY3Jkul6aPaCmYT5Q4cGQ2sOnOV8gsyG1YN/pGqDs2ufJdjEBUD3O7jWSwnR9J+t9U+MFRL
wxeShG+hvJenxO4EZCdNZWpGBr1PHw3f5FMuIJOp7OMRuo5Kv5uiQ+13pm4kVl9qDhWi7RwbN+ge
Y5Lzt1I9S3O57wAnLVEHwMgaSMd2QR9bYv/QTL1J25e+ke9qKKfHQuTqKYjU/oe081iOHFnW9BPB
DFpsAaQkM6mLxd7AuhS01nj6+cBrc5tE5hCnzyzKetFW5RmBCI8I919kGcS/4hjI7SMV5lu/LH2Y
oQHFm8D1vclWLCyuvNGprX4rab5rePVOzsqbjKM97/WDqL5kyrMBR86gmRcqoO0Uy/H8vzWsV+ln
CpbyS2A+1ELYZ4PqliIHTn7T9D9zpL5FOXvUy9kFVr0d4+Imx47cMPdm+atszj0MaEPA+d3I3KIS
D0kVbxorcYcODrblVaxuREpwxO5U0dV4N9XKjziBExN0TqEh9dF7Zyul8vb1zntvpVysMkAY783r
mQPzeecpU1lbnVJWdzkKN3J4LHX5pa/vpxgEYBwZ+zT7WeWd06pHGZYZvi0HlNqdWBg3OBfvU0V3
A5MRRIXTIEnQx5tRl/7KTMxqe3tCy8rTzuFwk6AwI5SUcrRvYcUdqR22iTnZoYabnz86AbGxA99G
PqLeITrww5nng510t6khb+DnuF3vb4S02HbJqYkGG685JAIKe+pZdBCsezFG8bbzWeqBWwjWKRNk
t+7MvZGK383ohG7ndlSEnTLBWdP7F7keNmJ+b8Qh3708euPkTGpti75m60W+DSNrawTa7SBlz1ag
7PQoO3iI5Xw99++skIu5h1I363/TdXkvDH045ishyIoO0Y+7tKqcesodqDJ3Ogul0pJtWHQHKBYt
3R4lwCg9pSJjvaoTNP6aMRZ/N3LgCKXmDMZeDn+V6gMqJTDexWMXtjs/pDulfRtzLieY+qbpo1Vw
ZRUfo/AgIlLTap4d8nzSAvNlGsKzZXpOm0NFoKpYte2rVwgP2pScSh4A06DxSvujTjcJSKS8ElAd
1EEcRGjndW5EzjBEQDT1ztCEm0Y2jpr1++uZuvYsh+wI8lCZ6XgXfRSwwtJYoSnOFUwHMWT88Ded
HR/QRXwSVi+yl1ZEEJgV6R0jxAPjAi8Kf7uQxxpIdrcV7vrKNl/4JupRAVESADvzbsc36tHahka1
BveRx1jljPvkJI4rp6907dDnTmOCawDNA2j28+70dCnLEeGmOoc+cPRW71B9bO8th8ZDe5wF41r0
YDU7mgEg9n+C57ly9wVV8b8/YKkvkI356GXzD+i2g78L9+UudWaE7lZyRJdqfLRu5vHepFpuC5pY
6DlBZoaGuaiHTmnWhrGELw/kWseQbkXtrhZ87myocqbacyApLsXcbaiXm8Fr7Mp/1gWOvlyJjml0
KgZ9a1LIy1jJXWC4ZVgfwvJHnz/K5a9Q8x2dckqPc/xgejbCpjvN7O6g+OnhTcD2GPPvUb8twfsh
t7gVC/Wg69OTaQ0PuXdfaNkfUBh2ZL0o1ps85jcx3Qgzuk/ZoQPs44qaaVrDbtEgUqb6o1/cWVbo
Sl395BXPBXVEX4ie66DcZHHimt1kV+K3SsfmGLFGoTTZXb9KfC1Lr3TkIb4L3NGSKagMp7a6qYub
KXjzCs8Ogre2jVxNf4uj1Pb1Ix35sTn0/s9MwLTD/6Yjn1Ipt4V61xfQOScG3bnV8Jggqykbt0n1
1lMW7HzTabp8F9QUWMOHWNqG0imPUd5U+tuhS+3GGlH3Dr/V02Bn1W2uc34OKn5wanoc8Q+Y5HMT
5ZtJie/r+LmR+Bvi30O5NZvfbRE5ZfroR8eg+9FlTAc3hiIWNhnnsVlPUA2fTSq9ZVrs9azY0JK/
CeTOMatTraCn9Tz11DaqX12mu3P9O6AYXHkiSprdoVGm7wVCJnOV0ERgxF/Bi1+pwMnvLS+dQhzC
LYtdF4V1BOI0RAWLC69ElUDLdVvEP7wDe/B1ZruywecGEOV/i8o/NfjPG1waSqONTGm8q2R8cdRo
n/nsq9Z6zAKaX/g3lUmx6adq91+E5ZGEfBBIYYgMn8MqwVAkjTeNdymi8ZqQbeNIs2XvqWphL4J8
qKHnWvXL10GvNTqAQaPPNrstQeRZRJV6fQqzGjaD0kTPk54f1UxH+Gs415a6GcuSO5q+0VLPnQJ1
LZNeKWkhv0N/hfoPt5Tlc1fJ+zi1grQFddBvvGN+NA/DcbzNHlbrE1dTJkaKJE0N/tBybs3WL5Sm
kOCCHo1ti6z7uOte4121mX0vanUfgMf+tTKzKt9rmTLhncGPmvu1F+o3GU9D0wyt5g4VtSlxsnco
oHkf5luzdHVap/KN1K8DaefVeREW4CNKl7BhLth1muBJXlNhB8ddut/ITn9uT5Gb/cj22LWrP0m0
6j7bacrax7w2xXDsaNvNxzPF8s/Ll+PbynoF+vJc3SogWwRP2WvtcuW51V/hF688va89ELlz8M8i
rQEQYP45H+5pMyB9kpFsvmu0TSY2bhYIbhdMj/34p5RXTd2uTSpSJsDO0b6ETbxICVWMoahnNOi6
YLRYZJbdR6kjhStL5moUsNcY3IA4vzCfSUA0JF5cA6kn4SAkY8cSkdRm5VNdW5jA53U2nEoVcglI
acwyUq0E5L7H85EWaj/8/i+WPj6MiIAgwzGLz3z+OHVeFF09IINDlTPey461lfadDaAo2dLe+zt3
w+2/Vl1lJXwIubwUNaEZS4MKZ6SSLTcweCmGtwG3kdTsVwAgV06iT5EWGVPvpdjCkK69E2GmlIbv
KMGbrhe7tEpWIl1bD2xilSY4uAtxmZurVq6hWUAmUrzJMYZ+7+edPXXpynl3NYylA/DgNk/RcbFz
qzYJc1WamLquspXsWzA9SLCAV9bEXJVa5iW4Xv8bZQFWGFTZsGoNhpl4RDXWqXVn9oPznnDK2bXY
X79+He/KIU6rkGzPwUY5ddlFq4xS8WqZvdQjA6qJ6YsSAVeJZVfqAR7r2Z+yhfWciSuf7FqXirjc
HKhezfzAxdIPyl7RUAKcaTHZcyXZ0l57pDmU2825OiLsdtOvkuav7ecPIZdPVpwASigphOyPqPzA
KMDZxv8NZf2n5FBb2qemvdqOupbtefrxSEbDDrLRYphKlck8wPFvQJfkBPPTSS1aPB1mblGO+q+m
HeNU3naB+a0zRxs/zNsqrm64TK3ksmtrl58x3yKAgrFPPmcaeVJamo9orcmYLAAG6Krfkb+C4Ls6
vx9izAnhw1FTSaFo0mikbwOuHKvEBKr814v12ijAG82KhKiMXPLUE7NM0hRJ3jT/nYrHOMzsanz4
OsYlO2A+gjFkBA9IA/MCR1srWWcFMheD8Fu/wS3oaTLtYCsfcDZ5CPZp4whva+Saa/ghAPIoDICn
opa8vBTUjYdmaxqy6XfTtrEOI2yDws531hlgS7ubNsa3nlKj7wjuKhviSp7+FHuRcHKvaUzPhB/Z
uKJTnksa9471OvelOmoqz0jXO2m0hai+FvnKeiEwVzA+JAzy5dVERvRUDeDQ3iWx6EQ8s4ZV8acr
t59PIeaf8GFJWimqtAkaS++1F29XGk5yD91hG+9KVzT2VuomG8sd7qU7ZY3RM0/bIo+zRlELApcl
IuKwuHgFSoJVl6KVdyVWzhhE20qju3F8C4pH6TZd/O3rZXtla8hoASl0V+iMmUvyuKEEYw3nu8R2
863s3xrleRrWdsa12ZxFMAx0h+SZ5fp5NukjSlZeGyVNffBKJFDdVtxpr7ueD6AePLLMhcVzNIrF
tnL4enyXtDv6+R+DL7o5XQ/4QvIJno/2tFW0jXLb3dI/3equrO+7P/UtXlqb+qYWHP9prT98ZYPi
HjL7eyOND/ti+dZVEiuwhLjXz1UhbyQt2uPw8DzIYbyt/eimJlvkuBLkU/o2yP6R6XsKvV62SxMO
T9Am+7hDKtWUV/Lhe2fw8yKDJ8sPMkCb4suyvPkUVR2g1ada54JHbyaVJ9zoDplBA6rst2LYIF6X
Y8SSUMEO29s8oX6fyLh7mtHtiKumJAT7mHacMVKW8z2nCIBNgdmvi7ekrEJb0DNXH77Vdb1yy7lc
SfzuGbXHzmDBKvP//7AvU1nPpIkn4Xnu+zTVUzYCkw3xdcQGKAnXmmSXW/FztEWGa30qpsB2iKbm
f034VGSJtlXDU03NplPROxqGzZTqN02OtEOF9pFZjZtJzPYxDM48Dh9ancaO0pk/Qr/af72uL/ft
/NsoFoLTFukALw5mLxUSsch06yyq8YYaw8ErUidTjJU5uD7h/4RZnM2NqIW53xJGbw3HHBW7Rp9b
EiGbBTm6jmvCltfCzaQFXmhzh355u/OCoZuEJvHvpEzB0x2lHsNwVEF7Dc25e0IFOo+GuxC5ri5q
9qOmb8rpWzxm2yofdqpX3Wht+0fr1lzNL486CI4mrxLAJQoqNIvJLsa4EgrQk3dlpG/14FdscgCA
Gw3zNdOhK/WiOZTJEqeicUlrSoLInLpW9u9GFfRPE3QUFpN9bYaHvFNPVTv6dhRHh0R+VoV0LVde
viFmIQye3xKqRdQaFuNE9BohPlWc7mjLSceZm+a5sTOluEHYmiPvy5XVdXmSvwtvzKS0+ca0fEQY
la+qSdVOd3Fa22qBx5bw+G+3yecIi+wf6WJRqVU93XnaeNQTZdfk9w2txa+jXJK3KEJxYM91PnRY
LqolmalncqulImbcJ9HpDvTxVZByjoUYaHxfPOThFkm7taiXy3KOyvdCQYwnwvJcjaVmHKSeqN22
c1WHkpBrPeZH/8gVDNqx7LaZPb7Ka5t0LexiTq1J6dC0Jqx0p+/aM1DGbC9Hu/EtPohuhKOAbSJz
c6MWG+nXyjzPl5/P5xYjRgMVnJfBjWVJCO0jUxgMJZ8ofEitI9OGekddSbtGPsrbxlmXXL22RGe9
SmKhaX2Bccn7BqUM0RvvJuriyUgLrFvJ5FcaffOg/gmxmM9BGZNmEq0RoafsYGzLXbUP/p5weo5w
FtXcr6fwMsN+DjbP8IcTVEypgI1VMN1Ver4XPeAOQnsYcnVrdPFLJ2nfvw4nX9agiWdS2KPoTgF8
mdG1epoKtdZHlN+m7+GrcQcsY4Pg/czbNt3ajc5Z6FSJTYaZ+Wj/QWfz2i+YmS7zn7nxvBixHwSC
6gGqvpssu852kv5z1nxAjj6Fgif+BAVxj2G49VcTnFTFkTbqjeWuKVxeuQdyuf7wI+Zl9mHaJaFm
ERXSdMexOSa25Mq/FXS8NoFb7evvdKsr00moYMRb0E1ff4LV2Iusrot1Q5VhmO5y+l4NaAsXWG3K
K1F1u01o7PPCdAIcox1MIbdrjKoryUKBUg1CbX4Xg3P6PHCtDGQvGvzpLqk0O6SKFyES1N4a2kq9
+gqcCgj6h0CLy1rRwZ5FZn9ElTj6xcXTmNGq1ES7P/H9eCh2wUvyOPukIi/4+vUEz/O3SEpERnqL
6wHXliXXMlR9IdbzcLpTaR/G2nM7Sm6QrilIXUsThDEspFtZSBdFDE/CEVI3OMpoS4d2v4tI9+DE
NljdRyjCrZagruwb1ULIfv4jX+ba2kdkQ9a8/m4IUtsUhE2cmCAfzo2InwQttNgE3WN+lxprbcFe
mdBPkRebRY/F1swaob8LDsZPA1Wup/wh5FAb74STcfS/DyCxn1ZP0/kVuviMn6IutkkgGEYj4dx7
J4vaRuyKcy2Ie0NQtkWQuoo+bjwJOXGZUupowa+Jd1+vormi9zE8dldISiD3zBqipL9soYWRrvEM
BHGryQiftWB9PN1OEs1tQ76wHponXRr+ahT97eu4F/zvObBFCZdnKpUkyo2fd2iaK8KAeciMLZa2
5bG47zrb2uKi8BDvrI2HPoxytI7RjbzX3igmCYe1mV8esYsfsLSum8t20tDzAxoztafxIOCP+/UY
L6rG7yEQt6Y8jmITupifx6iO2RBUFmBckC2zXkZ69CFDNzZ4dXEru8WuWVOnndPN4nPOyFUUhrjE
061bROxUQex0D9XnEZcEX4rvvQgNfjGcbKtPt1w3QAEqp5VhLpMtwyQovF2exzJq04ujDq8ZpDJj
qC2gtt3wpsAOwo6e4twBua3shN2MFLaT3/3kKr++Dr3cssvIiy1bRjUHgFfPZouJ3fcPU/LqSdPa
Z5xvQpeT+s/4FlsUZozoVTnjs1A5PBbbVHdwBas2eE3sZ3i/uFa/uTqhpLn56J4FcxeVKwt8VpVJ
DCufNnGqbYPplCsNXMG1OvuVPYAK3D+BFnfA3hPkspnnL48NJ0jvE+/P1x/oSnqBCEnKhuVFGWlZ
Kdbq3DLHeT2mSYiPbXrsEdHJ0QVUpvwhAOicQheMRH/lsTAv88UXUzSkW2F1Qe26cKoQx6qDZoep
IVTLHxO4zkRBQCIcn1rjz5QI9teDvHg9sww5HNHaxYCH4syS2dnlXZmEDYj4JJ0OueQfqymgdS3a
3dQ8QHi+ibsS1tWE+FXz++vY8pXFOdsckypBq0OkWqwVr0jqpvFHSGWBeRLDfo8XC8jdUDkjGbQJ
80zbKRqgn0l0fXh+Dk9iHDpBCE8O9hZPg9YbO7MV0YKZ2jMUBkcPUMMwlO9qnr4O//6Une8rszwf
L4+5jbxsS3q9VreWLw7nTDHxVhZDu8zb5ybQX0uzBWV2iE3jHsbab0P1HNlToY9W92HVAA8Kkq2c
rhlgXq5QE1AQ+l3zC3o2uWcpfbgi4z6Q976fa2dTS53C9x1zyNFQ2ud4L0xex92dF0O9Jj535WhA
506hNk2ixkdkOQ1RWip9ULbtOUqy0zhFt1XV3pNhN6HHNWMst3oLVA0j7l6FggvCSzeKE0/gFez7
5XmBnKAOjJy6psVLc3EKk9rMMYyH9qyXPoZF1KqVaYMSlSunGuoD9Us7/dtiKsKMQL5mvwdYAGj+
LrJpM8Vt2Y7edG69+twortQ8AmKCgXwvJMbm692xTKQ6PUw4HPiQzb6YF+lnkL1q9NSwPZvh6zjS
Sh1Q8WonZKnXFEIv+nDvoZAEmmkjxqWga5VXtRlzFp1FuKSoBKh2naj7vs8RshgPWv1Y5vKOjunD
JJuvXaVs+g7C9nd5VfV8mdPnH6JRxMM/ZPZbuMCBCFOQWlncnBOhc1k9u9Qr3K+ndbln3kNoOgDh
+VrDfz7vmSrRxDDyp+acg04s2hksqh/7umdMwzburDMaVPd+nh2+DjuvjI9Z/X/CYl0w+9TqF6A2
0W9p2iJNDUl6evVFXAeG0I2b16+jLLcEUbiOUhuc/XAvQUGh5QmdbwUNhEVt63eVSzfF1iJrV/vZ
uQ31B69eI21dGRhYOWR66YfxmlsWQMuh98Wk0erzAErf9/VdHjZbOX74emAXRRGEeajt8t1UdM0u
GddB1Qw56vDh2UfpSYzZ7GL2fdLab2kh3OQSztjKcJuNiB5LPL8G2RHFp1hXvgW1+iCkzS7T09uC
46O1QjsL295B+fBf5qP3n8idjX2koUm1bPw3XZmLAhaBZz8zzlPcbeXgbA1A7pOtNqW3fvp9ZU4u
pn6ekw8B5wzyIf1LEyDZKCFg49aJ7ScYgbhwR2YtNn+jH6RH5VRbdnhr3vu7djurDCJi9Bptyrds
t9pXn8+aTwucA4FDaHarwZQEVPznHxNOkKHNNvbPVqkhCg1MN/ALR63h/JavWgZroeqehrT720qs
nYhm1NeTcbGtP4d/v+Z8mAs9E/shKDL/HPjGtppKELEJhKFqM1k8R/UOYHJ9j6jb9uuwFyUGPjrD
5rKLELFBrWb5aKlTrTPS3D/HmugOobJXDJQgQIBvuZ1uo7g4hK3xU1UD5LnG5iY06Ytr+tpr7SJv
8ivoltLen40NYYJ9nvyiEMuibk3EFyREGjzwzt7u64Fem1+66yiF0kSkfzavxQ/zKyuDmmCc559N
jLOsKXxNgim2e6m0p0k5q9WuiOrboexXsvXFXWOe349xF2vcCo0hFHPiNpYNbKfYag0QkUakWB/U
du4iatGjA7iymi7y6HtUuuDsZfCyywKolKiF2vcs5nKETd+Gr1qL129e7iK53vgoK5pIPnw9wfMn
Wu4fPhw5lGRK8Whxl/Okvqvy0PfPY7W1zMaVqFil1fcM2wt/iFfwQ1cyx2zUhRYx8uq8MxabNY6D
wYhUQTiZ8puuQnbILTfq1JVe1fxtLob0T5TlnhxLZtcfiNJLD3qX2ab8py/vhGaFIHXxhHlfIx/i
LKbODPpxEBviCJ1lT5ru+EF4I3vpW1iat4OubXTRZ9UI9a7jrfD1Z1sb4/zE+bAvGnGkm98SW6Jv
HaDDF4d/deWvNPvXKmP/M0qguJRsEQlf3j2jsAKLr4nCqe2Cs4+aDLY02wmcMYbfTlbr20pTNrWW
u1bfbNs2ff56oFfXJ21OA3w8K3RZskWHWRbSXBVOo+Yf1f6HNCAChLCCSJFaktYS2tUF+iHaYtu3
ue6ljS8LJ5ECfFv4j2qmwg0R1tLL/HkuluiHOIvEOQCJ1wpPEU7JoTnE5S3GPnDsXGGHpnUEXsms
VvbE2jTOmefDelHRdhZrdN5PAE1sRYU1xhFd4jAelPdhtLYzrk+jidcVWQXlqMVlFzv4IBbwWT2Z
Qn6f620Al1K8F8qTFb0BpnLUvEH+d9gY6XRSID4GTXPrR6NrhDxt65XCxtqPmQ+xD0PvB7kOK1kT
TnH+VFQ3o3zfxmvlvMtbyAwDk7gmYkRHMWPxPc1E8pQaJbqzNnNyJHiHyBOVya0k504h3Ekx0k25
7BQTtyGEZ77eIpfvKJjp2KVgacxJqVxQxPU+rulaEV1+EI/KNnO5hr1V+/jW2qFrRWM5WBnv5Wri
rkkbm+QH5vXivTQlmaIOUVme+1n5qLeottHMHuAHj2CJ/Wbt6X95C/gcb/EJmcXQN4y6PEcaBVG1
Oo4TDbnId7KsdErTx0lgeJzgIH89sVeGiVcpJD8uWPCglpcs0/CKMNUJy3sYbm+2wY3QbcR0YwSA
mLz+8d+GY+0AKIGVQ12F2vfnhWp1fagMvsDt2ced1nswPQ88eHyb1oM7pfHK4C63xedoixOkj0ex
EHKiFcNN2h8i6ylag3Rczh9vXWw5KcrOHYt3bNuHneeNpYWzhKacGg16T8mtKdBsWEl4jyp2bvmb
r+fvYpUANDAUMO5g6zGZXZ5URdhBDzfy4ZRIlguDMALVboxOGAi7rORW3gj5Jih8CU7mSsKb19+n
dL6IvDw2gLZ6Gs5XpxQJNSUTtnWgr3RNLw78OQQoWrY5mPGLc9BXoz5BV2NgLn97AzncT/ZWgS/n
2u3p8lqziLQYDIlm0jqZSBLiSSHP3KFMtrX0Oxu/N325y+r2YIJ6EPZff72rcbGyoLCIeM6lmWrS
j+CmvWQ49T2U/XLatubvFKZqJh7V6ltYd5sERNvUr3y7axMLi5LyhTlLfC9Td9TnPeyqOew02WmP
sVUw2Kr0MkR//psBzn0tqoc075Zo6FIUStlrw+FUKX/ajmubDHxrvFWmbZLXWyOR9l6EItQQrjRj
LhjjnOlgKmD8vaPVaCl8Tiy5kVlaVSv6CbLTX96U4S4PvzYaIprTSfzNVx9GQ9xpvn8n6hP3OcOR
a+NOG9M70Sx2Sfu75VqiCcprXX4Pzcn1424HmNHNuXc2Rn/4ep4uEhPGX2QM+nGzefGFq1TdlClU
JVE+ifxSMfytWU++spJqr8aYuTB8ddBzy1dPPNQSV1dFPrX+Kche+uK5V358PYzLdWXpClmPeadp
e8HHmNJaSNEIkU+G9wI01fWEZNt2Z6VQ7a8DXTwaKcNT+2BVQXREXXlxbORSnHdZVqmnvlY2al7h
UqXaoCDsFPB7hjscgKmVkBeJfQ45G9zPpsczTffzggpafwCa2KonP6ltFDr2g3jb1MBOTXkvrSWG
a+PjXUwpGiM6AJeL8cViiXKTyUHVgw0EFCO12tMoNAdJjbeBZR6qlLfq11N68e0Y38eQ8ufxpWmr
62nqqycxearD36n1MsTf2TMrz4CrYdASAOsE5OpCyQH1vLiZOprLRfXcSM25zv17yQBgr43h/2eo
xf3fyJMoCkDNnvw+vPHr0R3y17aUt6ayksYvmmt450A1w/mci6gMkGiRbDrQt6B9DQ59SLfD81ZP
7PZcO8O+Pqn36OXOghRZbAcPiG86M/UkelgVNr86sVxMOUnQYLvw27UyLco7AMKneiPcFc+CPTz1
v4Mn5VHaWbv+2fgdbCx0QVbm+LJoxNDhubFG0TiHNb949vRCH2RKhnqk2YSbFu1UxCB+S8+RHuwU
1Tt1ynRm5uxYfjT74Gh1s2ZO8/z10r24BPEb6KoC49LnduGyhCSKdSwGTaKedKypjQaP37J8qsfy
CVL9CSexbc89DKGFNaLCtZRA/4SmIGf4pbVhVOp6mIEtO0mN4uhysx0CedfQ9s+nJy+Hcfj1MC8S
OMOcqxFMtsjBvTy1/dlGMVdM+ZSHeed6dXKrteHvqpXWCGnXsg/qViJPLOROITF9TgVlnppDWuXK
KbIS5q62w0m0dY9CmTxgDZg5o1KtraNryxf0ukJHBe/vi9PJkwfV94f53oxI49n8g4RX4GAp5tZv
WopsvRM8okLliPvVjHQBj5537+zJNLPJcSRczmusq2PiTXzGQv97bIvbJEp2vV8+dujeYnve2rJY
2D1tb1kqbyw4TonexPYgVYcqH4/RWqf58mm7+D2LvEUFTZqqit8jHrN7Yx8fY9WW30p3ttybTvGW
Av+aXMG1pcXm4fYBQmeW1v/8xbO6nhKc35WTEAv7unmxMCuoER/69wsYSgRVLTAIs+Hk5yhdm5cl
TV351AtPBTXXyejsqMz+i20CS4FKK/W7S2fEUaj0IaEVfzLGzEnHt0hn8RhrX+naejWpWvPWU3Fs
XZ7QYhkg6Z75nGNNTzPoF8CbTZk9FGvImOtxePvwGsexYtl5t2rYHEi1KSdJzJygQGAqeu2zU5Wt
ZReVyf/0nmPVQez4v4GWOLeiLmo5GlgCUX7XNE+5/ufrj78ykHfh4w8P4yxUBF+PE+UkR68Rm0qt
vdhGCOeMmtHKeXw9FJwDZX53XODp0rJUw5Bj6dSLgj1GlWt56SYXo23edCtHz9VZoyEFeY7MBTDk
85I2w5YsIaXKaTYyHSKantlKhMt27PxhdGS2SI+zYcpi10j6KPlilqsnD0rbU7uRbseTv1f24S7m
0Y0FAaZm6lbcR7tqG5u2kDlrKOkLluKcIWekIGKy3Lb1JTxL0AvBSGruhvVGJwd5dm33yNFIkPhF
xR5/dnjfSIONp6phIxv8X9B5338B4amUzvKLy3dkkxq16rcFkxA8IG/nBl7xq8qajTZKhyhPQCON
W6Po7hADOUYi2psFjiCphrGs2krodYhYFoxr0ND3k2G5ZzirZlYS6MULRpLY5GpXalw8vL8M/PVQ
6kHbQPoBOMmpt0j0/8JV5j/wz7l2Pn8MO6//D1vJi1UNsZOY+44c/qwUHelJfdePihv0xbYwkejq
wsPXu/f/MVSDMfKYZ7iLhR53oZckIktAeuq+G+NW2SJ+fzIPARnppfgWPQZ7nHZf+5tVk/Pro/0n
8rwFP4w2Gqa2tGpP4WGCCtJOnzXPZvjv72qPLn71J3xub8Xvolv9BzTyazdLDDHnsi+X6gtNFktL
DFQMeEKMAAM9LltxtKXgtmmyyNbH6K9x+h021UqmvHYYfwi6VDeGfZgLGr3002CqzojAcdSlqJP9
+PqLXo0CsErnFEMZYNllnowg8oJAVk45XATT+hMmFDbWeA9X0qMOoooik8Lr4KL5mRZNVYlQsk4W
aqg8oW36lCvH/UqIZeczKaW4V41OOellsUUjczdIK32kCww6yYdRYD0/u85eaid4cmgGSlArpw7r
sfzYvgR38UPgho7wl8iDLnYxPtrINqYTbuF6j+XKcXblS30Kv9jujSAP+QQU7JRl3dYHPjWoqNUJ
a9yrtTCLW3+eDlKUQu4/TVntSPlgV8F301hr3Fx5M0GmZN2BoaT5vsSEaZKq9KbJNWDqAjdFhGIQ
1X2ha45XlDYjXZm7K8kDLRbIA/CyObyWVPJ+FBOpFXnK5FXw2DfforqyqbHKQXjo5Qzl2t9f76oL
9xbc2ubzQJt7REAMlsikOtMy3g9BcyrhK3SHcle8Wn/hwMwB7a1BJOXLtT9DJLlRQ0YGJbscXR5N
fpGZWc3CRHCycoVb+aH8NkuHp6d4590atOLdZi+8TI4a2sWj7GYP4k3mrB2El2ny8++QP6fovk8V
IUr5HWDvtnqFH9bwC1FhO9A0x089J6bpqjXi2s4Xr42fGx6UIxDHXMIWZbLERJ5AMpTqxNG0UdTS
VZPkPlX3KnKYHP6byq9/mEl6lBUqH8Yhtm69PLTl/IdZ/lSTnxEV4bT5qwE8JWkHH9YQ7wSn035N
dMCVBE4sYu/6XTWecTgjdWUP5XDCEN1Og2+q3+/DYrDLFhLDdJ/538RsJnpGe7A7oOZID8Nkx+2r
ODX7TI62Y4CHkSnaZq67WoFjw/SrQVzWR7am7X5kGrVnawtzyTarH7i26LVvE7swXoKsdfPiEeH5
GoFi/1xNu7YZAeJoh9FIdlH90OW3kT//OMMeJmRAuIpViugo46Mk/dTzUxqprooSiaC86OWTKv/U
ELPM9GQLuHgbmRFeYpi7KCVas0DghxGCj7JTcmvfoGyZlsOTWIj7tlNexKqz8x7hjxxFrw5FjDBm
HMBaUieWtU3rJYdYavErmexMewy6m2TkHxBFp+LC33N1VIQf6ghtiXJ8E25RPNz0PJuCP3L/agWo
Dk+v+PO5QoIj8piiJ3oz4N0jTI2TdG9Te8yswDV7pHdDXsN+sTGazFXMl6i/95AcNpvoRch+leJm
VjCOAGRLRmR32itSuWVd20UX7sQW0wpIIK35lw9fH8Sfk+uibfR/WQCpTQTN20blqvhnMBEuVcRz
UGd/9U24z/XKEa0nFREzQwB6HT8Z2ERw303JlDGWRyOK3Rbvs7RDE9n4e4owuGjT+9SXN0Jw3/hM
yTjaUiru4qJnpi0ENjN7wHNoNP9UXbfptWmPcnetN1uFFoQAqjCAANT9LSjB1hPLTZC8WQlel3G8
EWtUR6nL5MJOE4tbqXxtLewhKxRMNf+2FbSjEgVbgecACJZnROoxAUm2FsOj1sFz1T9qOGngBXPb
8hn1NtloCIsqbb5JrOJYgyWn6W8XU7iNinJP8c8ehDcNW9FAQW+0SQ5WfkiwM5KxjGnL6kmQMmfq
gxdD7fYiMqR1h2U5acdrnbj+OaQPpl/ZOpqEaBA5nglo0tPdJBbcNtAP/4e5L2tuG0mz/SsV9XzT
g32ZmO6ICwLcSVG75JcMWZYTawJIIJFI/Pp7QFd3y7Tbmnm4ERNhs0qmSGy5fMtZ4JcGej1ElVGr
7OHxtFNlzIYpop4DxW/zGrPB5eDXga9Q53rpKjcpKCysVBqpaojg1HUgzVvZg5AGimNXiOvSesrm
uMl+To35O6BN3aMKIGz/WITDs/IHzJ+8v64dO5bGfZNXSdhCcHqsEtrvegc6vspMNJzHjPBAjAlD
q419X8Yyh81bWi3NyY/8sYpaQOEbaz1IeJKE/bJ3vNVQVkkTkBXALlGekkXWmpCig5YsaMQme6w8
Kwq1scmZl2TNMy1e2hqMaqwiY/hC4YgCU7cFZ9+YAWXarHhCSWBR2O0mHOPA2zTm51o8CVGeMsON
GO/u3HLXtRlktLNl5n8e21M4vIWwm8Llnl0QaRj1Ckhz96vGCHYqsi+B2DJtMD3gFVi8SrVzm/ui
h3mpf2p7d2NmKhqKXV9thHizple/e7OyZzEdPEj/G+G3CatMze+qOdWDDFAwxkN+VJLEtb+tEUMS
BvJy6Z40xHxb720QMF8oaAJhaqy1qxbqiYGiu5B8UzYkDh1nRdtb361XfnCbFv3CZGKR0Y+8IH5R
poYRL6qnABrMLLTLbRly+gUJNKRs3atp6S+nNUZ/LCHug3o88oaPmFkfHu8iZnMzr2hhhgTpXIQB
zkKuzEcMhUUNgWysI18+pMP+cid8d30XwZubMWqgFC3QgRhi2JAd6y3dwIcp5kdn763T5MPC/8/h
4o93dI683qVl8LOxQ23jiLPip7t0UZEor/r1LG5Ko3EFJpPafXRbP7rKi1KIb5UK0CYcUzjt0oAu
UP9Re+onOvocv70bKD8lXyFoYCPBg8s33jbbhbvunsZODHeCBY3KNd/m1+Hmo+uy5wDpx0LCj0e9
CGRYRzOjmYfnfDPtvd6qxEQUF2zN/TiriS/SLbxSYphrJUWC5RKyJysPSxKwThomEMiA83WxVOsP
nTh+jp9xYgibATBB4wFF8h+fMgnKJu0BtT84K/cJTrV2sBZ9UqyzbbFAXyuL6jvwWHSa5OEi3ZVb
+UH8Dg7+z7fGdUAFm/kjs1jDPA7fjTORZlXpZAY6acZ1KN2ocppTaD908M9zp+U0gllpb0a5NVCI
lwCGAz6OosQUIVE6Tt4XP5gSGyrfFfk6pfeyUzGkDhYBSaOxO4zqzcDqXiIeCZgfg0t1b3pfmvLY
ygcLlI7SFwvhjFHuyeUIZIge62iWn/LmgKAbYu4AmG1k2UrnZTLV/nreSbCHwbPwiz8czBL2fXUO
x4U5xKDOoejtZSD7yM3clZULuGJ9bvxrEXbRBPIfHzaerQ8umRbozxv5sQe1vfVOanbpQH+7aa6z
/rPvnGi5q3OQaM23hhR7mDcfik7P3MzI0vdE7GdKYQAHq8EZr0k35Nhd1U2bGuuutRJh3Ge4jaHo
V1Q6SQsbSH94GfIcvXMIX4g3Nr713lOln8oeUu4tScJURZ1fxbS5b7O7ygQYFeZrHA5dTPFlbtFv
HMCI3tQxB4KFGate94t0BP8efLHC3FBwOU2r+xzURxu8PAPWP55XbtPwtigxssel1dwVPuaXvyU1
eyQi31em8Zz1YJebUF2H4QHp+a0iZeTBMsjQaexxfkhFswsFtnew38BfXLT53jaduHK+lugYFXRI
2hyN15zHYoCgG9T4DXMve4hVGl9axKMB35jYr7htRnAkWsD0QVd0VzJvUfTWKQTuhuWPQUaTHChN
UdLtHNDz8n4qxgUFA16Zd5b7OmgfoPFHoPOXnb82vWMRrIcA1HyIttd+kBQaXnEQJm6fuO8i7HMS
jnyFTLsMvrloyvoKeuZ5opFod7L/AHt+pgderCtoS88zGLZSM1jix8kjq87nzRRipHOo8Op0maXD
Ju8BFQMkVutX0YYRlUtZUzysExQqFmP92UnvWLWdTTPtb6jrRME6JI/sKyxT8vERiI4Cfis8B+0j
GG4161eljQGPO+b0Sdfuubwyy0c+3rHwmzneiT5dWQo2lV17SlNQllpITQI77tVjMpQLqSCHYV4D
mbCSrkww2ZdcqnsgVeAKWiSMFVvI++9quGaEBi+jmpnJND37uR0TWEl54wyoZ68EyV5Xu3tZN7Ma
VZQF19N0X5YT1Ee9WW72s133J551cLXMYNBrLL2ugPkGRGER7/m3abvrBF3lwCENjG9txjaW6JYe
HFRC1UFbwVkMBJuaBwvgoYz/T1dBI57VeX9w64SSHk4d6YJ/hAKZg4Sfnt6MYUKTCQWMy/Q2bMdM
q053B9r7IOaPeEZVknZVxJv735ctfrGZu/C2/OeRLhL4nKKTUrs4ksd1JMVXCaNb7n4knfHR9Vxs
JmYX1A4SIRyFwCyCkLgSh5rZC4U6xe+v51fbOC4IgB0ICQIQYV9sqHaQtkEGZdgDluAA/iRzAFZB
uqiNs024AppvDZDX6qPt8hfxyVz4AVgxBEroJxhX3cqpaCfaHQTDQ6ofufn0++uyf7Efz9MZ0Jkg
REH1EvjkklTmipb9IS27u7LP4xH0rob1t/74arp7szZjX4VxIV7KUid93oGgXO86EiyyqQG7Hqt8
Oj7YIn92cxOEZb2Q3rcSqCJQ4ZelacXW+Fa3dNtDlHl0SEItZ90ZyxEWQRl9HexHNnTLMq+X7QBb
MCNbZQSZ9e8v8hcPD4hyML/P2z6EfS+CWVsj+eHobRyQ8e9HKLjaSyybt8g/xm16pCihwFSQJvHv
D/tzZRJHBXwNKjZQR0e18Me1kphVy3g6ZehOw8MSvpHK0InZwb0Yaw6Tzur3h/tFivDj8ebB9C6w
6cwQgHkTV9l+87bYT9jaXPfr8oFPMHKxoo+baD9P8vmAs0I/GtY/i4XZE6j00nIzNFL6tapAvlDG
rvMefn9dPx8FwogWuvtYtIzwJ5EDZ/KGwqV2dkjhTu1hfy7Iix4/4iD+AiTx42EuViwsmJUhfBzG
2LYvPdwVyhjCwgt/YSyrJhpWHxc5f57csyEI1khIW7rmT6iYYhh628iHAqiYZmWAguQb1Qcj/+fZ
jUOA2YsWD5qsPxWPASiAJXrLi0PboSBnNYm0Q9RXmqgbTRT87v+hHv4fr+N/sjfQTEoN+nT39//C
z691o0XG0v7ix79fNW/8thdvb/3hpfmv+aP//NUfP/j3A7qJdVd/6y9/64cP4fv/On780r/88EPC
+6zX1/JN6Ju3Tpb9+QA40/k3/7tv/vF2/pY73bz97c/XWvJ+/jaGEO/Pv97afP3bn3Oe8B/vv/6v
944vFT62FG/8Nf3jtpZ9+ib4Hy/86x//l/cv4rXPXv/Y48fu8sveXrr+b3/6/if0YoCTQDMBkgjA
3P/5h3qb33GNT5hXDlj1kNVBm9zCw+U1wpu//Uls/xMQKaDKePgINnIfo7Wbj433nPDTLHIAivwM
fbIh8vDnP077h+f3r+f5B0fdsM543/3tz3NE9y5mAGQL/Twos8PPBTo7qIz/uKqIltoFsiW9Lqxn
t2n009CwRUimNdGdt65gbrYqC7dZ91K6O+YTuquFcGOUs8njRBNghJJ6sMZT2OVf0rRp4AZnjHHB
HbJOffPBsQRE4NLW2fQe5PFGf0vtKX989yz+uqgfLuJiKXahrooeig08xcy/sy4vomeF7VstQ1GV
k89BON3mw+juVAtOdeaVD6wEhnIKj04d+ktnyPUJsJYdOgTNHlWtnaoYDBRNWaVxzgwjGeEJfDUg
1F1xCwL5mbTZCoZF8q5C9pbXCHN0CcjAYCBPGWlhrlO4Af7+ipyfrgh8U2wpEH3A5g0xq4vFHiFK
lbLAxB7rcL6lQeEn7hXr/Slp0bt89FkZW3m2E/1tIMv6xE2xsps6XI4OqmnKqMJVrXm4EkaPVs4E
9s/53+zWGU+k8g8ICtN1Otgw6WYjiNFUfumnzl3aqbAjW0JDAs6V8Ho2+p2b+8UJtOht3n/RVS4e
wtJ0V9LErVAhjOTA30yQ41YAGjG65q2gS7c0+80sxrLsMqSVpeWNoHUFprHgoyWXVe++fnC75r32
3SieZUqxECJlAdMbSMRzveTd3iiytOWDEOOSY61lAb2xi4o/jnFPW1To86A66bx4KGQxJXURNgDj
hTwucuWttR/CBM39zCSTn+EQ82Jr294o58T7kR6bXJhHgbrjxLqrQGq1Hpy8fIA4UGRBquBqUGRr
cIw1PQSLwRNL0N7yEzjte2SlMGnuMrbqlGMnvemhpzWgSE4MWBjZQN8ueshqZXDrtOylzLrPWVkH
H4QolygMIG1hwQaqFHKBYEZozqp47+5LT8pxMtLaWwOks1SkkTegF0chgT52y78pFbJVTd+armP7
jDVOXMC7PpkIrU9230CaYnJxaVTAMZnwZP77++d2SdE/nx/UYWaCMBRbwmDe4N6dn9taQmQIAdZG
qYLY75rbwQVujbt2f8TWCqNUWOkkrkDtgFdBALayT8F24TK/ph77QCTici3E2aD1CzMtkOhBAwGb
/sezaQb0UgzlhuspK5wtlG3KhdWjr1b6o7UM3bS6L3wnclF4ibIy5dsU9eyqnI6F3z3A3N7faM3M
JW07Y2cZs88phYq3V0J8rhvUtuUBHN+zoFrqhvTJaOQc0wgtRQlD5Y9u7EVkMF8KIBqzuvN8Sea5
E/zuxgadGjMIrdB1JSoFm418ypHDS/ceXVUYLaOLJXq1UoCmmAJhCfcKsQj7AlM0NaCPTq1pSphy
hwgKZT66iJZedRCrjqAC5X4Al7gMbL+fK+p1s+EEpu/lIB2HQtk2deg6LGCIOeWljOFqzbe9DaY0
exvtEv48ku2GooH7KlRdI4ZRsgOng6Nb9xGZ+2xO+H4tgd06NBFnqj/AxUDGX4zJLmRuCLEUtoEa
xrSivka1hci3rlNVQvJxQEMNkv+5Me1Yk2cJ1G6LrfbtjTkrZwi0j0VkFfnC1GhbQVsCrbOpt+5l
5fz1o01dGC20Tre1Mzh9NQQdv5qj3kSyolqWTSj2o5t++f1Mu8Sk4CbDMQc6mxbCbJDELwcER0P+
+9gewyxc9YWCTAspURy2VA3fXWjd95MOjv4oVjD94yxFWdAU7i4f7DtDDuNVKEy9YKqBQS/4TLHI
ayzqjh5Pjd/dwX7V2FuwiVr8/rShd3CRH8wnDlNnREogsKA0dbkTasDY+UR7sv6+gwSU59txahfw
fC4fzHYal4Yzgjo5eFY82sLchz68IMNwPLlUN9CbzMw9zVKo4obhxs3dB2+yzL3pgUYtRlS3ugLq
LBpKIqj6NAxoLYiYWdBByad0O8GTeFv1kLRowuu0LPSTN3ULOaCCKH2BWIKWe1nxbKuCWXNKvcLJ
w4bJK+6wY6Ms2xuTnQjyQPveWfUtKhi2RJ+6SwXcBybarM5RRu1x9G61a27qEHE8kp8vRq5viDfm
t2ZAls7UBEsLjrywtXF3o9F9y4gfbqrSThjUbpOG+0ljFdDZdMApkB4E5G1dYVCqTKI/5kFdUFEr
sSRzYywGzmmihrsL9Zuj2QDdKpSnQboA0Wx3jo2IzB8b3ebLEagDrT17LR3SwupYqaPVBWkEe8ru
2pigZMpSssvGyo0B34FjdEXzQz70LxhT0eSI7Ka2nNeOmWl0Xt5lqh9cQPCs3A4O56HjuykwDJSy
pR/ONAy78zbKbOiC1B3fwdTbQwF1EBHcrkUCdwR7p7tyyRWa2vMDHktMGAZm2YbWdI31VYHWmu6K
xi4fnBEdpboQwf58bCPM87WS5ktjwOTz+/BwgeMwQBzeUlrAetfOEFsx1NP98mtAdYDqNCr1JuVX
qq4fzvdsQtizclhur1N3sFdMFR4s1Wm5kmV3fw64AMNgC6pXPundW6pM7LfzN1UaLWo3RVFE+WoB
5qsTa186Jz3yLXFgJNIaE9zVLDuGU5K5QUwCMAzF/ld3kEtlaQBCUsHHZZOndE8oC5dOkZ3CRrk7
QG3byAKKaKHx0FYdnlo8WfIbnRpQUnVerdM+hKfFbd/bKx9I52sPYJMqt5uj23VNLIqHEbRq9IFd
OzqPXzeX7sFTaJdrjfMQbtFtEK/E52jgX1Eeehew5UFv7OCijy7QSDdQgaFs2vLBQaO323my8bfA
o2ebjJkvzEj5yaogTGbWLWKoWfKAiMZ7LtnKHN01BmV7xDOGWv/oUpH4jiofAs6yBQA3E/QB0sex
DfKjowE6YV4XtRkUzGM+sBeYIXFINEAg3kJfftdCbOphqkiw8liJVXqgNyQwV37ZY1Ewh2LtKXRx
cjBJ15DI7W4Uc+IGGs4C+mOg65n28fzhRoWw5fAl38O5yuVrz5bprdE3i477aNJyGSZ8QHlrGJss
tlp7Fv0vYfwyP3rG7Q3a7UghdAZEChRCIJSNCVb21pOVLZlQb2NYPUgyutuyBl1FeYi1h7Db1A1+
12gdlYhqpCsnhVgSI976vG6PI/x6i9ARcV0HADNL61EyDrIN52R7nlLnEH+s1G6c2LeUVfVW6Mq4
1TSA8TMv7ngHnTNJrCvbxY21pvqRmIBoULPeQ3rLXHUtVDVFUUehMWJ+5DrVL62rbp22EpvRhEpT
ST3sGKLqyZFUjg/JruwhtYC6jY05LXIqnm/qyYKvMHAfMhynDQO+al/BHXuaozziQCQ9gJbrOcQs
pjaIzxshutFo+GirXzVDyvHpTn6/JOTV5qYDsmfDwgBpjuftLbP0omoYzUU7in52k8esMwz4BZfj
iK6P5HENg9QkqJzx+3NnRZFvWUHYUpTa3RU1xcvouTuuqzEq8VQLQFyv3KBYnBeS1FD3OcBa8fkE
Kx94HEtL58goBkvQNzHrjSE+J2NixI4trc3QWfb94JiPgwtDPCm5/FxuRDigASGNay3b4dbPB+zz
eWYs9KQqVCYDcQ0P4X6XEuItXLRKG+qj9mzzPM5MF3Ag6MnzOb8WUHKoJrc+CmvRWVQvsPd0V9jW
sTpCDXWb6vL+vGFLF/a8g91Vq1Hh6TYZyhHzFZ8TFzgEYhkcqB33stBL5Y72TRoeaeuKvTKG+zAj
02aEsGoSdJBVEh4pol6WZK1lUMROPRTLYsosALoiZZXWlZl5DCwTAWdzthFVQa4bSfwVWprpjjcn
AkWlZSe6fHOezA0dp8TlsluaKrhzmSuAwAn15yF1IcU9GJBUNbwlw45kOblecerB/3HOtzpb10eo
AS8ooFXbCo7NACO3z35pAC+CPJ1ORr5vSINJPTTTvmnN/vtzO9+RkdTD0iYE7N95Z6bIpakxdZuA
WTD78SEeS/v0iyr8JW3slRT1TmlKgfrxAH8q0nWZyhtLpfTNIUMiMaXbgF6HWW5upezytW9jAsLd
3t19ZqoOV9P5yY6UFECA1+VBuuGWu51AN7o7ZlC02VWTE6zIQiTwURRR2wf8yJiBDLsxN9DlxVoq
ABxfyCpIY8uCA1GZQgA2H0L75HFSAXVoGV9ypyt2gTXcqsZP94SN1qpKu3uvCdGUpBPdSZ+uYD6q
N6hLB99DC+G1KWI9dNSwDp0AnYPDc0E/K+03z4RAzTkz8jfuvja+NO+czjfvun7YWcow4gZqdomN
HDuqfYgWnjfI84IK4Riy7bFXLshYilVnGMPaTq1sOzYCnktYclllZhg2tf3NgdWOMYw89oOsvlVZ
Hn7fC1Bb+nKe/ii40B0pkIB0ZX04vwREyNX3VLlGKhBlVdvopXllnZreQT26Byt/BOIp4j0LEsV0
GHusiL3GA3qNslrtnYN1ynSKqSMUnGACvit5w5NBcmdZqzhzcn9NetJEU8H5iUzl83mzJ0F6x32H
HdwWgsI2adfE6tolcQp9ovCIQovYruIa5LGDrtSSw2EbARfkZCw4jyMD2NRGUye85TtF631t9hCV
RIduiZJfVHU1LMptZIiIxPpZYqA0D7ntIc2VqNgQ9wpheZDwqkE4yXCDazqM11zlMyz3KCS45FnB
gFjThO9rKcGwKTofbk3+t/OEMJxK7ByrJND4SH1IhmIBKCdfHMHYdg/E/6zsFAxxoMQBiXNeeDc4
SYARAIR1aMWTa57aqWoPVQhm8sBLC8as+bDhSj7Wlo8ENgCmreVlugeXKU3MTDtby6hhcW8xfcp9
xkB34OUpnPgNGVT7TKfJTfQ3yYp0ayrZbHhnHkr83l50PRL/eZicg89SOcBxMqAcLS+rIjV0kK7D
HcQNw8MszVOgmjTpKw/uxHiSC9+q6mPrp+PakB1HwN3fQ4SmuTXs/rOW+JDVaOhP5xPKNE4V+9hY
D/kcH7aG4NeIjVWUAU2W0NC9LVu9gqDDE6hD7cYxAWgAV3YzutNTXvb23uq5GwvJkX5CeX8TTDmg
iL1nQv8D2dHgpqfcCIrEUmaX2F0N1AaU6Q4QF3ggqJws2zAnq6wPRNSUGpAYeDiujPr++5ARhbrB
KlQjsAmee7RJlsjvA1QX+3KZVYMdlczpls6YhtuB4lxaE14qugwO5zsHy7Pg0JYAf6LIsguca2bY
7JBDgAhuU2YTwfMz3QZTM8VkoOw5nzstHVf+omXptBimKbxKlR0cLQiZVOmQXyMgicZmqI+T3IV+
GTei/ZZhbbg5v0y9RLHPWNeFw04TEuG9aK4wyY0lEV2z5ipwH1wHAvtm+TrCAeooYMv2fVA4wkYw
gxUWu3Me5wGtgIxl2QZUD7VxhAshBqGao9Va3FucZ2FaSRk1dGKH88toT3Dj8cEMoRT4iJzl1Svv
IfkMeiBZBoM2bnigt0VRiOOo0VjAhrFrJ93vnaq5DbwOqhwoQwiAaT2gVLpqWI2Z6JBXWAXc661m
2cJZTxAHojhDl2X3Qi8Jp3nkkqE6tL1h7NSgEclIIIqdyloL1HwwT7t0S4t5YevD7Kmt+mfi8iCW
pM2Sc+3w/IJNBPI3rls+aMt0Nsp13wbp5UvoMiOqrVMzakNpLhxAh+LeYmJLXBrMGBbzjhJpLDoD
1wuVbR9lQ4qIP26VzlHLTQFgADRlQ6p2iEpht9e2APK66N1+3eTeizCGcqu1fSVmjIxqOhI1RlWt
EKoBljrPPb9obhyXKEifARA4b7mViZRrhODMk5PmWL1lukuD2t2Rsr7HutdFVmobEUXcsisMQKBB
2NkWfiX3HKYT0J9qh7jsxdPIcv9ol+VxZOqzM5efG2lNIB1q+9TxbqXdCtF8UYw7qL2vAb751gJP
d8pVtjeLPmpxYLgcYIuH0Tx4eUWmEVuOSU6rbac8oHcn37ntVb93B2CpOfMBKhNFcq5eM9WnkN4G
sh3rFQAZqTEmCOuQLWVSrxufo/Rm5/W+9TqxljQU10ZY7Oa/bQnMUiPSWyxdjptmMSSYnetO+Ned
2cBpwUDdtCdiSlLydYSSKaL/dNqlvji56AoAEaEEaG6SupHDTR8xIW7o94MeSo/4d8wuzS/gbTcJ
vLXZoZxfWJg1i7Z2wrg9jz6Wz0NZfmPcQiI2IaJHD3VaVp1t3PhQMtsYfonUXVpqLdFeXSjDBWZe
VsNaEd4sYDx3U9YT2xq0h6VeP+eHLaAgrHC9LVE1QRwOnK/vFP4mMydj81wZmDOecsZFrysspZ3F
EuB/q8itqbpmhDUruw2c+4bjFoYooude4+67FBQEMdeJcwu6ZkPnuPtgzkuL7KrMR2C8cgco6XnT
ZIJvfdKKOMhsmWQEzxkgtXlqd7YsYwhpV8uaOcWqLylqjh41bs4JA587GfVcaqKgPHjoRj3VoDM+
6GbwFk3dRdDjFGs4ixVrGkDyEOi5KQYuvVuEgqOn46frOiVgVBTe1q9psHJCNY8Sf18pvpAU2QVu
SP1EYHII2QfkI6Ci+1AA4UcIKiKgQ/D7QWH+jCf5scgIGW0wcKD5BdgHilw/lpprDCOrFqzY2BUc
q6xRJTjfEFlBKTcGq4/B5DS3bvmUK0GvBa/XYq5ueMrfnRs5bRtCXUHJcd1OXuKNQ7dhEhUZPY3h
QdX9gdhDfbCmHBmCm8Z06llsF7684QA01kqL66wKn4F3YruxCkTy3yjrunO1/OISAcN00ddHNR0W
MBfVdGn3kGhwZbmB7nUQKyJ71JqbPpJNUawyLBo3funvzn3FTnjhoqJWDSLMOMWjN+L/SgIWyjnJ
GdvH1hQAmZh+CjC8yLdwCT6ZRYM4Ii3N5TnKZzJ4gzRDdpyU2je0WFezTBwPmNrBDvRqIFLsLWjE
rlJgpCIN+a59C5pcNGQ6Yi22a6QU9q7wqX0cuiDKQn9ajxJaoVVfi1WYesXiX0EphcJaJCERHxNT
6x38dTSupIcWGJtMtAqITnCsPMlgFXauiP6POvD/tq/+Qy/+rq7w57L1/sOv/Nsv+l/YoIday7va
8QwA+KFDv65VOXflN938n/fN+PMHv3fjiel7n6A96QCyMwvFvWvHf38LrWNQeNAvA6oHnfC/+vHG
J+gbgk0fokPuwtLICHAqf/XjjU/oE89UVXQNoGkDuIf3P+nHhxfUOFS4YQENIXUPAmiQj7QvFgYI
LmjRURXcDAgsiy1YWIwkDKm0g4LRBiOsj3WizI0aga/d9R7YTksIbwCMyNzrKrvGcgAAMhZxgHAn
Eg90OdpfIP+ip22qjhmXiyqDFm0lFyOEtuhd77yYj3K89ou7rNkX3kkPhxTdeveg4SPXZFdhneg2
HsQSERG6vKgFsmppyO0EIkdCI3UXfOmgXdrGhbv2zSfkNTAHN6prCzwmwJ8l1JjtcQEGqlbLyY29
ogEkemGzx9q917ezMEp229g58GYMtnnQ4nTWqJ9hoZ8c1BiSqYhzN27gATDF1ZfKvgI0yLgJ7snu
L5vs/w8z67cImP+NU2dGQ/17cEuEsC/r0j82/Gv2wv+4en3D690bOq9Y2fQPU2n+or+ALdYn8B5g
RzpjnM7Iln8AW3zzkzVbsaDyi2YqLDKApfwHsMX9BFALuJd4Dy17D/2of04k4n9CcwcfwxzC9AzD
4H8yjy55tZBehZQLHOzmHWjmus4Ai3cN0KKkWsEcspvdAR2YmEITh+TPNgC+PhfR3Gcx0i82AX2y
fHp3836BRrEvpvBPh75oILrSIF5t5ZBBtYFrp4AewgLMUGAR6OJg0nbPer4e7WIB2AqQkpBHaj8H
NlmHKY0YsDWo2qLcyTdAEyVMNJEm7TF02nVgTqupduC/NS26KgNVr1mWE9zbiLnrDHsTTuDwWmvm
ZDEMXpdTmi0B/9mNY4sSqHXoA3eVZh9Ibpq/vNh5JAA+BNbHZbdU+h3QpaAUgyZRR4SiY27IxEeX
p02ffPuLW4LXE3oLmrI4dwAgdQ4iC7bEx2XJbY0wEGVoR8glyqMftPN/PQQgUI9cCuL79rygvx8C
A8phpc2bLpZWENW2XoEYuejyryPOSZNybhnGk0kir3gOhvQDaN4vjw74xVk1Hjiu4GIhr1AftJ2s
7WLXYKDG3+Qa1c6ZC6yvYdIAfWkJicku8sDZKNsPraMuuqbnMegAXQZPDgseIM7FGKyAZZ4aKTr0
CSAUmg1LAaUDZJJ3fmEsKpdHaT2BL5smXUNXHHAQqYM9Z0BuIUxDXvhBH/fMl3sXDM7nA+I1IMjQ
u0M0OIPd3j8L1LcQDKMhEhsuMSPdEScarpoUOBq3D0jUW+oFyq1J6xgrZ2gqMMHbMYJgtBe1OepD
WRhPOjupyXvLWlWDS2lGXligYCu/ls4wLaAUTqKcG+vRra9C2ZSLqpNWxCp976f4KdUjmHvthufW
SyHYxpjGjVnD1XgSi1apWBruqpUUrBBtvamyCrHt6m8lRTSuxb6YUHX36m6KlGP6ixr7Uqr9B3jG
PKeQ8I7QBkojBvoKWs4qHgtQXvrxmUCCZmGZGuW3sV/kYfCl1AL0jclEn2KQIyqxwzYjFonkOH0E
qrgAkJ1vuOuaweyH5OLWXwy/kjUNtXINzB17oQylyf4LWFnocab+IWvu3fSuzQLQdV7ZneW/mt29
E1xntwSQit+vhs7/o+68lhxHkjX9KvsCGIMixOWCZKrKTAqQIMAbGKgAEIKEFk+/H6pn53RXnzNl
5+KY7drUZGdSAIEID3cP999/B6r452PAHwMhty5TlQCc+CcE6E+KmITDw2glEUnMo3XypFYW0MoZ
vfYh3s3RIn2Vz8njvZZNKFri0z+LTeZm+OOZdpDL4dKXUgCMyY71mNNj/BndgRLG574zV3laQR0A
iOtZzt7GzviE22Yd0mZMEj87ACM0htsqgItS2l/qpbFOlXoHLtR6ml04L1q1pXJUWhil5AlKd3zU
3RZGj9+U1PwKPP75/FAqA3GiMyUIxV+0EHHfARyFUi26Qrc6zXwrq+FbDSkvAlaI/iAXMry2Tbwg
5TyvylX+eCylkIbJ1JP8+6X4leP251D0CeQJ2xnE8/IvMsFxUGnyHhwmzYjmA7jxLmxOraassjr9
lvQaHFDdfCVi5fV1sxZbkhSZScP04X0MKdkvH+ip8UmQUuznkBg8F3VBWbUSbatIXobk/v79eGf/
iW2ZuiNSSKiQxIcU5q9KI0oh37uniE6tlQfSx0QRaQKVyupSfM5ehFibE/mz1Uw/taJhJ+Y4z4SH
bYCzsEp/ANCkU1lOIssyFTio6CjSg04dcGFVKpLJ04sq4j7kHCqrcROP2h4i1ynbPHyZ1XMpZ/Gi
zZUfuE6vD5mAD6rCiKr5rHiuabp1Uqv2ZSyf31pmHFMZnQXB/BHueQtA215QYy8dpgptyX6k6VIU
M0S1CNd9lb5WcdQTuwPWJJAcjrKpXIxgV/Koifbr0U6gI9Ej/w2HM8L2t504YazANE2gMDyAabr/
tBNJWbSlVrb1oqBuPVZTMDQdZfcNPQQpn5+nOTX3pTK+mgMYgdzhFIudnMKvsSo9rK/ChEMOCMVr
o3WfbVGuGyXZ07bQftzji0hNiDXgcSSpeGe+i49HS6+CKj5G5vMs1nJq6TQsHOTheH90r7GRzvMn
4as2f5PK8pvOIB7e0aWve6c2JCpUlEMk17v2VVfT1yj7KHTlx0x5Lp70nk+SGdGu/rXufPcpQV36
HDnrhJQJRfd5jz9HfA6/brJyuk65+6ivyK6ntHKAeMuAgmrsfmTSc52oyb7Wy4MCHd8zFlfZ9t6K
W/WhOLkEpk+LLLj87tZDna04+c+bUNgSsln4mA2yrVup6m7Cc60ZJJVy5apGVIspRbgPzZlXD8nS
bOklb/ar6m5+J4Tdi/csUWAb6WnjIFBnKCyeuRq0PG2cZV+C326aXPvNlv/JJ/dXuwuOkfoAUQEs
/nczoFI99UyNWb1Qm/o1G+n0YkYhYPEks8oU3IBCSZ5pG716mQnVrtCGw10odFJbj49n9LiFd/VV
K0bihFGmzB9V9YFz/xmFpfquPynzG0nik/3MSwojKWXyOuXxnviUARX+Xuifu/oxONRvwt6xnTWa
b0niw7tn5omI52esQ8Mm6NukC+G7mSWPZTVTPtShKOZDVmMUnuK3H6Urue3fnjXMHHKRKYvsUW4Q
PGuohTm5mEOn0tvs3+udn2fsv0wa5w8EFxI9OjZJIO3/ulH8xpfEgsLDBY073JZK68WzesfRhdOF
cyxs/TBHqPdj69+jRTT5WMVFBedn5u8zpXyVQ5BRkv+lyuEKoJwpyF9hn7+yH1wj5agMv/lrPrY/
INTCCdbPbdPdVJJ8lhGnq9TUf+ehT3G2vz8NsQRTl1Cjv6JaFUHpOeqVxA1m8PwYJE0ew5w0BUoH
xpP4ZZBeZvcPw69p4dtTqqsAAe2WpO0W/35a/6bNmVUVlnV6cSGI8O/+dVZFrX8+fFAui5K64SxX
52aPg5Yk8KycyxKOY1G3/PZ3bTF+LQ6T6cLJIZDDIKV9E1/lL0Yvv8ddTQ1EvWjq51qctd8dT9ca
R9gulp1hLqiAeC8E7UUjkNKVHqZ8kWbPHaj8Sya4eW68/vtp+JU+9ueAQKjjlWsT7vnX0O/MvxcS
hQj1wrx/iuJXV4aWnA0v0axcdP2HbMQfYPaWaVUu/LAioTR1mcK2QsRRPX9jYX/Fh09jwSnn/E59
IMTh5uS8/ckk3MWyM1qSpouCJiW1pFK7DdQ7ewUltUzuxUf37Jdx/vx4ztI5VEGWKmh2WYSfxTO0
zSxcZvmuEZ6/UVratL9+kVg0FsS6COxUPvXLkiV+NZbaYDaLtCoSC1gmUV+9lIhqbbIqlS26IKVW
1L08TeVh9YZxG0xpMeuyGdZTLWAeBvSnqEs6Z70Qmr61ff0BqVBhicSha2kiNmopJY6l6JJmXEnU
9n2hhFYrpVRRPYzv+p5taKJChx5C0XBH9oALk9lJG8RrOMrzwoDYQM39RfY1Ck9yQ/kPbSzffHCO
uTws1N64kv7c+zrNEvLHoFgJ6UYTctkIurR5Kc2+JJW8vtLObjO6ttCmYlEpJmxt4NdmRmjyzvtT
KEhPRsPaTIt0Kc8oDUiFd1Abv+lw8p9sD2NiIUc9sDspOfplVyoZZAdhLTUkZdR59szeGzFeiHRj
DK2kfae33Btr/apAWJoZr6mhL0upWwiJuumKbp481Pff7I7pIPiXtadMj3oAZJKVp8XBLwfFWVzn
OujvcYGtgpVTeZHxQvp0PhpQR/VLEeUaC5aafeYwZ+m7qSI181Mrux+r2oVvWQkvvxnRNAN/HxEH
KciBp8r4X2coSodek6iB6OHW8vcR7k37qsYffvhmPGAVSKwk/FGaS9KH4Weeb39z+7/vUY0KMGoS
YNYm1Db7FbktpTm0EhItJUROikbZvvcytfmcsq0Ehlc1FOEdSzQ36cW11g97H4jPrBHetLHfgpDb
xBXb1w+paoom6MnHSgbmkKazt1gMXwcx9vJZ9oYRf+1iwIfq8PLMYaCIIbei+iiC6CCqGhCPw+IO
KCPX6BpcQYvW3edJLC+iApBYW67qVKeBQ/Pe5MIGLN6rUGcb8CG3tAEwNBNg4KxXeGz3p3YR/Wql
1dwahFeY969JHrqFKO1jnEeY4Y/D/f5j7FxQw1sF/GMLU5RsDIsiapyZvNT08bUTxK/k3syLYtd3
+q7o9EtdP4Nnk3KmpflosSp9yYKd2GofycsjfyxUg8a8hlEUvOITVm78TZckdoHOB2oJVjKmW4xc
iedYEA9C87CKrviIqBob/Vi3isJYyvQxnT9rlaZD5KFLWXK6MOrmWXRf1HdYz4CaQ6BGEbCuQS0R
CZkBi0SzGtvakqpm+0h7UEpBTtq6lJ7zbK0O4KDD2W88F+nvcZZJWCi+R1ipjyHigjD/SaFrZYI7
JUXiYqbkilWKwoO9klP+Fc8zKNOt8kk1SlgMi8m/hZY0vhlooM7o30l3F/Nm1pJ5q7WaaEYWWhxa
OMlEC6GQ5p3Z2P2j5YgMOcOjAnrPVD2pW9/5LQwKxJNWhqB/RAJpAL083Zs3Rap2dGRe9KN0MJKw
md8b2U4SMDx5vQYRHy1ag9x2I6sfgFu/71OiG04KaOHy74fZ420ZELE8ajqoPFPzo1An7IgBbC+O
YL0y7QqCcEvxy5xqnHghDb1LsHUByOuHInGSmsgcGgnSe1n5yhooKvOEzqMzSxHjt04dSNWZ4ETi
t1GQ6cHLJtZ+1A9AvIaUfRcAo8zavBhAfS2/7un82J5IV6Kav0rtsUvEcd4Mdbt8znoR7ENyjOWK
ROdbk5XLIk0+k3wAxC5zBCUGPAjJaykMO5C9sGsl7SKeZeECo1XOQ2PrK/SYqYziCyzytTHfJ0ck
or1PoUR0Co8W0uMrbW3B5BAZah9m0m/lRF8UZvoWaqR8BdxtQLprwFTLsVXfirb/EWsA52NzrTeJ
YkUSx6OYyhowhZGlK/ylRepxZphvSagTlKwGB723bGg0GUuQVrQ8ciPuv+mp+ga63Gvv9PQV8/hu
xcPXoHe0ihCFT8DdnzMlfBsemLKFMObfSvIAdics5foJ1aE/j+++p/QDtzP1690ov/zc3JV6O9ez
eHk3GjeKVfentvwfyOG8Xh9TaW/1a370/8X0zVSi9F+nbz4eEaDtR/6//ndNJOEv6Zrpi/8386mZ
/5gSmwgcJU10Zkcz/FGILHBA/AfdsiYYNQ6yLk5ghX8mbCSNQmRJIcXJ6UH8461/Jj6nt6SpfQh0
xhNLAL7jf6MO+ZekCY3q6Y79s8qHlAT0pOoUz/yT4vKbohd0LVZ2anEyo+fbffx+lCmUiPfSwjot
OoOwK2jGnmaoRJ6a+vEGGsl8JK7W7zqxessE+b0kgqYLLwkVObnycQcDFT5elOIqwyb8oHInen4b
SVTPTZrHEfl/fUTDtwRmj85OjXl/o8GuEwKOBUB9x+/8XX/Jn6VK/+FJ/P0Zf/FtVIGyLJ0gwE4s
Xmbati+bzFLwJQfcM0JXBPxm0Qjf5IcYmgl2VYVSB6rUReoT0uw+83dC36esnQHfisfCSox6S6uJ
oDd7GxJLqAYpb4bQMm3bH+1D3j5Vg8M96j1rAARltXSmeDElgzyUNvDYgyyCg2mNFExtMfuEoC1c
Ng0o1sgEyFbMbo+xPNOqZvEn4Vz/8bh/LtaWJu/9b7NA0Tl9V+gcSPLwrysNP1gSqWGq7NIsXfSw
1KilP69QvE140h+n0aTKkOIzIfrNYUf5a07kn9P/Hzf+NfzZAX7zKylSdv6dOuV3/yOhgEOlOOke
E8p4a8ePCmbGudS/UBcXmt+P+KsWv58+VWPbbDYfzDcqT1rx9V6cKVMS3qX8B7jWl6dypCIhESyS
FVN23HyVKc+Iftf3+K+Hon+O3oRIgC6LBmV8vxyK7oNcPdnJ8u7eQB11T5YTkwucO2+a1v1xRP0f
0KL/XwFIpqrw/1qN/ojzMCPxvb1eb39RotPX/qVE5X9QY0d/ZmJpdBaYKoj/pUR5i9MkmB+aleCp
I9b/VKLaP6jkn3QoGVI6PUKJ8K+kt/YPeptMURl6uYEwEVF7/w0lqv+V+w4Qiky4SuawQKx8Gt6v
R5Xn/YFr6qebagw3jZHZ9zHehGAZM1WFfiT1iiQFF5V81K3+anZTw5w8HEC6RvTqLkFKY6pTWiJB
rUt+RkYXURhyX2TJ7FjeTVCvRrTR7/PZ5OsI8UtFwU0ol1QXh9Y9fSy7li0gFV22KFSQvfc4/VEk
ej6n9OZt+BFL7cEsibjXaUz+8X6Nn9CsdXCPtt2LIA8/5EY6l6REe+Wxn2U/hPI7SiSCgnD4zmAP
a3Wbbnf7u27AIFrM6XXKycucmhiQwpU/K2Fl9m+x78lx9RLn0i0em21c2P5YgJmd9W8Cnun/lLfx
/9c+Qar/630yj8q4qrOg+s+gVpPO/WOvSOJs8g8mtIdo8GNCgfyxVaZ3oEOZEsKkIaZt9K+dIkji
P1ScCggkTbLjM2qV/7VVpvcmBwF4FMEhEX4M6b+zV1T6/v7FEIHjmnFWkn+iAwhKKr+6HLUQ1smM
/fIm6vMwICzkH/uVemy98CTZ9dkPqpt6DAP1KB4zR9zgpYvfQKUv4re5EzNrXPeuvOUzX7HT3HhX
t2c2Ibr83LvjSti159ad2Q8K/0irgL7dJofRbV3hnDmxA3/1Rd+NK/FWBXGg22EgbvoV5GMYeGf0
YJwGVPyau+J2uI12Fkg2L9WuYht7uIHNXe/Gh/BAtuIob5sbFf6cBPoz328O0zPMzuKtCeRAXw1z
mVvgIgXpRbupju4SwBD31SYOEuNHv7t7tT0EnPVIRaz7S79rd2FoGY7qcHQstvdLsxVc7TZc21N1
lPfitdg0iWUeZqfqOqM9Hr8SniMz4zvVUTpwsSNXocpoVx35YHXt9pELuHcf6nNYx07CqV1FHlG6
3o7c6GwEslPxjPQwbXeMrH1XneH77uVes23XfNiutqmy6HcZWI2dbC55edXuREdw6fglOmZsaY5x
nYpnXfIv0YWSzWqrcCx6WPlFinmSasPdZp/mod8N3/UF7oPmO367e0agOuOuXXML4gJ2czQcg0rw
78dROFSb2pb3pXc/yzysq8KBfYs8TXvBrD8vFKZEnnEzhGV0MTg8Zh+pJzO/Tybr7gHOH3flTgL5
H1rTPdtVOT2NLQdFaEk7LVkQ9BaYqnZXbbsAhMLp5xQTXnWaDQuy44vtCvXGrDS36b27V9p6aNUg
+C3dTZwnpT8e43J4Qvkm3u4XrbSyg7hpqQ+isB3Ht7Lul/QitZYYwFcB3f8M2ISLeuUrPA/zw+/P
S7WtL80GiDtfU2/cM7vmcJ3a6m26M9M70bcGIATiaTTqbXAkVwfp87CkszkJZXKQN/4x+U6+U+73
CJJA44slzOcsmO9QQJTlS/GaHBvme3ZKrtKm35JWKzn5b0RHDDrIFC5FgAybO2jNYicx2CygFm7c
nZHesxfCvGCjmKobz5cFTSDeYFis15QhSGcye1mQnqtrW1v1KZrqSi0Q6sVRPz2OygEcSXKkRN3w
/J12t5STycdWzVE/iPvSZhTdtbtmxzy3uv2wN2GTPyC34r7bp7iGnA0OJuLQbaFw2LY7zen2yqk9
9buqnA+U7SFl1RbJ3Nerais7SF5+mX0O3+KeOvNig5CypdbV8X4m4tPbBCvYF9tmozqGkzzhkrDY
SceIpawvBFOQwKqyuCyf2Kt7uE/emuuwZ6fRNJmGKzvdnZ1Zf6LGUMtOYoIgl4SfuK3gypMmKALl
zMSQu1DnEQsinKtAcNEPpmu61E0xX3C6PzRLP/OiPHuBZp55H1cKF+YXeGzbc3JSUXqljHMOQBMW
EAssJ/psB/lAgCR1W3ZCFYyPSaymHV1thFOzN089k15sGMyZlCC3kp1HOA1POaPm2JvsUY9JunsN
FXitJbkIKuI6rWu+5E6Cuny2lmlTFMdYuC9jJXlMAhqC9tHNgnHaA8IPEcZ+tGWK1hPkubiJnR7t
OK6Fi+L5x3GdBKiDLqh30/bgupGXolTkIPfaXRsjmsaVbVyvmep63VK/ZZGNU53o0n4qL/5t6BdI
fJ69TOtCiUEVVEzbdCF1ksEquF/oUc8c8IgMlUmY/tFR40xkSXfj7IPZPmvHae6g6sNa7NRbPVtO
eiO/+DeFLMa0lavAPLN+eUbHAkhROaUumXS/o3PRe8ZeYt/y6BJ2gytBOcxnQ4d5kwPWjp24EzwT
vt5DBPt7UASRJ96yQ3dQtzETFTv+HkkZ17Wbu7rNEjj6Z38OHRK7zrgKHWgoZFbnaGTWsC0O8hes
Ezv/yGukW5/X0DF33a3eRV4SZCesj0cZ/hljdE6Y2NzrvtmescPH8+vD1j11O9tx3xaVrDkspPCj
ONx5yukJFZcHZOB6tBTOrCwlaOIG9TG6ergsTqX7dE2Eqz8zu/pu2IxndStuwoNxLE5ou8chcSoN
SWN3sk11VznD+jBnNBWSj5i059zNINndTKtxfqBrUo/FZJKo4d8N90V5GE/sNgXLpe444cs7inyK
LcIkfo+2+K17w2PRndqzGk7GVIC12fO94opiqA8hXzyF2EBqxdvTnW4ce7SM8RkXvL6mNu2keclV
ORheDJs+H+lPZmY9rjq9tTKrccN9eZJEXuhPMARwNd7lUuERS0DBX26VB16RTh3kc5NmHNbJNTyi
iKXp1tWm2mJVMHSOTp59MtBZ0NvVMT0NK3l1dzj/bzJ4v14b2nssZH+RBCOrZtqkr3elp6DIvp5e
fzEP3dZ3MPYUNGPKS7u6+smitR/HnmnVT9kRWz5cpw0h7rlgs+Gz1TE5trYa6MwU+bPoldsX2/wS
XZpbPckmP1hIySVHiBM14t+Mxnt304ZpP7OZEQhl2rhe75aX6pp6SEJ0qVtL3RtBF2CxVSc5dpPd
adFvd0/dC24TGE5t97aPH1OvUTeefJssFbzThoP23fQ/lQaGD425rXfCwTxVG4wtlMSTzfN3j+vT
luH43pR2baPLmdbHEaXcXLtmoTPV3ZW/siMTnBxnp9mJ+8fHERY7loQXWfihoK7W6o7dnvc4/hwQ
oAr3gKmhkwlrV9sTjK+ePstryiFJvzvcIhIN8bG4SgVsY/SbWPCTT/SQqDC9++o4fOvCPD37Dhq8
205zjEXQnCihWH4u73mTHir7/CIHkjDnO6mnOtmx4H8oWXXRIm3jSU6Ww76ZJIjLI8tPvpJ6GPx6
jc06NYyjpNn1XsZ6TB5Nj0fzgFR7nhzN0xDIN/9Wr7WrhMcn3sbJNrCZQ+xGFxg3TPM+5r8kEapt
dO7tZppjF18CssydxpIgBdFFnhy3Lii5zmRPVafYsgzXGOu60w/yHrxJb9f4cc20uvhZj2uyD7tl
cmWWla8Zm4z1vC/DvQG+w+bvbp0e/F1yX4j2PXgefLvfzI7DqiDtdyUJea1cYW8eNTu+tI7k4Et0
C9HVPsdbWC6KhyWuGwa01uzOVc+EvvRjjWhuokA8j9/jRt2Nt3FbTa8P7Bt5lQZw5Cjb6nxHYmjO
eRi3pQOj19Wwpa1xjhzx3G+lj+xdtDPZigLzKOxFV7UHV7RLZ2nY47bBOTlww7PojlvhKJ/7m0yx
8i4KaCjpGrbm6RyPg62xowhwp9pkmnF/9KNsU8KOidtp9mx7PyjH+yk9Sd/RuOBxNhqc2afHVfOU
TbcOPwdX2TI7/Hse+MEbn52Xn/StBKv6FR0znmaTCsnmJEgu+l7Cth0eV8S+PaieuuOmfG3Y9wey
hGfK6PmPR20fao6eCJDIOsM6CqRt40rf4FTcMRhs08m80hI+ON2nwTMIvQe6hR3taK7/A5r0/rs+
ms6Mtwqvd+D2r7fhJfESyCB21ZoORKC7+bvagQuym1UejE7rzPbNbsAtP/sutez1VjvAaKKdmnae
b/nUVBCS4n49F7Ngdiu5NosYY3WZ8crtb22Qed2qsmHdf87boN5KXx3xjRPoFfnQ78vruO9o6jiv
A8MVWebbANyTq7AicFYYZ7DD1fSKcjPO47z4lM/qGeD63akd2b4792BYjVtErpxP5Shrea1QMrl/
1oRIrVZk1y8R1P4w2zJ7TAt9AO7o6OQ4tQmHE+ZpkXVUNvFVuy8rV7bF8zMAYLbtHRBpkCxtZASi
Y6aTi+8qTk/PdEsKKrcOiIsoTnKZamLACR+BAoSewaO7zapZwW7S7mkd6NXb5NweqRZs9xk7Hmz9
iWQYGd+fXR2EYs6KBayR4nSXcT/DeaZVgJOGlnKtr509sAwhtBmW9FVuydtE41LCBOOgXPxzua2v
0bFapw7NYzfPGwtqnMuAVeqD6tKt1M9mPTp1wOrJVMRbkVMBFXfT2z1oHVYpDxCejej2Kb+mgfId
OcSmb/2NALN6bvHUcJUC3w091dXOaWDY8pnNGtdLzWWVGAsDGW8Gb7JaTbQcaSFwblDzTnjRB4t/
bPkbX2EEKp24MtheoE+k+xKlqBafJiGdB7KbC0shgyyepKelup3L1aIANWCclQ2oJtZfdcubUS25
VOsIRwZtK5vhLG0euJgpAh579D7jiRw+gYph1VAdLs/YcLmSs/mMbXgPRrZK9fl4ZzDyebw1sqWh
R8QzjWpylEjupEE3fUt2+63ocl/eqGSrZ166deNCTy+u786wQhe4tKt0jTONMRnQ+M3vNvcW1+1N
2Ke3YUW5x4RptJNyoQFZPitfqpug6rlBGxhnzQ0viLlTCss6QFcWLU87lAvSe3xNPA8oJc0OP9fa
agbLsl24ChdlRDyMcW5c7oUqQg4hX7KFfb+pb7xD5wqG4eVBfoJQCz0lOGg6FI95jA7yWUcNm8fh
zDfrm3QbN3mg2crX9NC4JbtncD9Md21cNKe0Qd1dtPPgDW6Id+Uw5l0a8CmeV3a7s7lnchj508E4
vxbMRc0V2cLiynDviOQ9YKpwN7ayi6q6Rbf6lh9YsnN06tz8pNlMtIYOniRA3SFros3GljYJuwGF
yWoeKhS3ZvO6J2MyKlezWwchRUTFlWgbF1T3MB9WKYXkJ7AejHHwJsU4bsMCFTGsccvYDelCcNAj
PXr8LLObpc09QHLiSVLp8OiKK/V8P/m2sVN3st3TQBBxGzfUGkGYs0FoVsIe2DI3H9DF+WH8xlh5
DOdztlUmhe5f6sPzgCbhn0obLUuGDoPGvT+tJdrohEF5dPMcd9PfxfwN9e4JGOaEUTlFL9FqWPPZ
6d92WKse43H9S3LNislVmRCtHBb2/o5Lhp9of8yAsuWS6cl/WsaFDssX6gJPk4WQp8UtD7B1rUPM
r/ZpXCY7kR6Mi2jnp/I0WS9pixF/4OOqNnqzZCmQjouiW9qnuC5xhYtrfXoeOk/0tE+kDgsurnL2
j7HLkHPlS9kO7vjNHCOi9wWXPod7Vnklrhp+00BJrsT1bNuhajf5AU96g/+zoZNLIS3kHRpA+Ro8
XPBPwLd7nuICX8M01Pr007vgbUwkRTgHzaNFCRPQHnB8d6huX11oXoa2nvQ4jPbMT2rT4AVIgbGs
Twlhqmmy28kpBFNT1tYT92b8JpGOb3IZPJx9Y/c8FCp2XFUXeIWmOMd9LJhIc69CXymujZ3M4aBq
330OFCp+6TSJBCvSH74n7LlUt8aW6PvxIOISTAblG//mmt9Ez79wA+bYG9Zsh++Hgg+q7vguXsC2
wgngKIJ84jGNJ0z+dJrYlSe1XeIK4MJC4FceqHyDSI4SEDyw8jDdDvg7raxO/uTl4vD3DIXL0Bnl
iM9cLPtTDeuEN3mwM5GoCINTDrTYS6bTAX6sKXJwgb9Laxa1TeStx8mISNJO3jAnf5mQno7mdfqL
fig2HDCavTIFCUvktT/Fe2Y1ufIju9aYRp4XaT9NvKQnpu+nJPLQ4lratidj1yM5Pu3EFsk1PQnf
1LJDgJZY/JS2ogeobnr4ac7EOUZ5ss3MAP/n+jknNpZir2zjfefhjK37zSQj2kVBv2EQ2HyTxfFd
QOdEGc6lU8mQXFnxRcIUlwHVg3gylxjVig9U0j/vMrtVuxgTllxCL6dfo9vZz62JJzo6EWc9p7Fn
jp/Ni0u30x1xp+DtQCrwDGLPn7wdWZ7XW92hJSK8fLGHPd4lXrkVd7z104jnR77kNOty658qO3Q7
sqRWuxmPz2O7FZnoje7UR/ydE4nvU7npr1JvKfvCfh4bjhfX2K0u9bF9pVThZDCle/VQ7vNrfhUP
8km4hGS2j+X+wRGHrp+5xS94W/gP9VXDfRq9dg9XtOkNh+dV33Wne4GlXfAt0+OU3x2g7yDmzUfU
0+OUX1vvfiX+92V6zyvcWMJO38HJIW7v1+KQX6cUUG/NpkgC9ymv6kk+cKsssrTaIn99Pz7n9Zd/
ahl+cq73/sE/kYeqj+XVP6g/H66/4ggp18Iuj8q1WxmwB+DtMdLpt2Te7/lTutZMFg5QuVX22d0q
PGU/7kea7hy6le+WR/pMn+AaHOweD5Tp2Tw31XoMsoswWImn4FPgA3y3Nx9nDXjrTT3nAT6Kcit2
2EUNdYW2f+Lk4EG229ScT1Plnw2X5nbmPLkYOI5+iOuB7+C78SW70OKqmTzfdR+UONLQRzV2RoOi
OZ7L4HKo4HoAxLbVut0o+wpPW4ut5ILLEXvhWTuN+9bBSw+krxg5K9bhuVnhDPJ+t1NP+q6nrUwg
ujgc7TXiLOr2gXwCn4PPg1Mg4TfHnnoQPCZZPDX2+NWsFcdwGf/z1jq4VOjMJ44HUn93VBfLFHpl
viyDcjt5ETn/HwZIChfKRtoox36DKfNUbzI4KGgZ90E8y67vRrhzOfG7TejikHotC/DcNkDigp5D
AkYWt2SW8acUmDidXD52n8f+2m54lPAyuWiEEs8lLqTsTh4hOvtQHrKjynZlW08+kM91fLs+zThA
Pc6ip+99VNg5vXVuIlsc+VoWDKfmp7PG7+mLcQYYiMs6LRF7izjDtIo/F9Ctnf5GRR7TS37AwL9k
RZRbeKEBmIazy4gAPK9NXsExFmfLmI6Q894Zb6JbBnwo54jD5bhfFOSsUc2xaHK9xtvsVsyWeaCe
l+amW00zUAYQb4ZeO3kxHFdvrLrmmtGcPxUHmVXnnJu+G9IPy/672klBwSp1thI0Noebxh7ERc5R
6EB/THYxO6lZlNfhBDRlOEXdMrq+KZ4CSu5EsM70BOkF+rDsQCGRTH5iX7EvHyeJ9zm2nMTv1ksO
0+aNyRpp29qNTyUHtU1ymnnjuiP51LrZQdkR/9ur5MH0S7/qNjM7d2VQGufxXBAxaHfKmYBc0LvD
TZcWCbmA3s0IHkTINUkEy9gXt5ktnSkhqW7KubhlDnFT5dxPIVOiavzxRI6/jKNOVLoiGPUICA4S
qh3dIiAOLA6EqWs+QtKKELUwfVPn4CYsH4Hu9jJUkdYoE1UeCZ3yeeOmnxUca/6hX/HWp6joFBoF
uj1bGjcRsWP1f4avh5tE9o1XqiCii2xAcNAkkknInN+4T8c9R/cRhITME4fAZX8muS2d/aNi9x6f
0Y7jueH5CNt+/B/qznS7bWPb1q9yXgAZQKH/eQm2EqmGjWjqD4YaCn3f4+nPB+XkbFvOtm/ur7sz
4ozYplhoqlatmmuuOZ+ASXfpt+LcPUoNY5asLeBx6yT2/UXsiaSXz1A4IWIHsVN4+kRCLNfqS/U6
HrRxhmjYsTi7J14Hm/XT9L6MZ+3ZvHSv44P7rO0npdQH/Z0fE3v3ZL5P6nDMpCf7rXnpM/Be93kq
RQLWP3EP3ADY64P8KN9RJXzuHod99Uqkdm/rx+G1eaUJFmQzvsr1zLzoh+ZjAmHNOf2q5iH7QATw
UT34PPi9cUo+/NN4L2QHneo3sUte6m/jQT+OD+Nh4EqQjm4AaoMzu8N44fguP9bfpksfgZbNQ/QU
X8cL28Z4Dzw/PH5i+Yjvn4vXWptVr8m5/uadlbedfuQOtT1+zwCCCsiy90Tddd+epCOY9vig7cGF
KTKNPKj+fth38oxOzXfzveRUsFcugM2v6oWnIr1TAuD+LXPOuzsSETkZV4fmoUNhlrzuOglUQH18
V9+T6ZGwn1Vn+1Ih0XbktVzwsPNnrDIMW1lwrK/8Cp4eX2GfDq/QJ9ix5Ff7wib6Gj7zncoLf1Iy
xGt8bYAGqOmcWYP865qznHSLPfDcTCdz/zrVI8wjOpysrppfxZmxlJCfUI/lW/fYsJF69Uw9yvvg
Y2R1TXWGR/dF7IDECW7feE0mBWDvxXvSKT13j2LP6gJwZcZlH/Jj9LmklAMFEJYxu7QAQqTWLJ6z
D/Vz5pnvw157vKUK2H0wm3m1w37qpbx65+aj/aaGM+k4Lcn+HiXds9hzdexY+sU+2u8G0zN4Gh7b
cE5LLl373KS27ylvM21PzFHqz/Y7L/Gje+S2kxo03b4oF3mvHtpvUyApztKx/Fa/2QQUizWjHKbR
BmMudv1DQk4yhouOt6Efp+AzVcnlZ++JwPQhdu4LU9ZnNlEJYLYrh+6RKhBr8zm+8h7NY3txueQE
ajZ4wEv/EF/FmaB4Cc76Mbx2Z5ZauOinBST22dm/MuH4/j2PKJpeT32Nr+XVvKAvNH2UKkD2kX9T
Lv7Je+34onf7mOGuO+2xJDMjpADzmEwBQ3ozPky2atCSZ59qE7QAli09oa4TXvs3+bF7NCnVe0/N
qwIMPJMuPFHtlWnNdPWfKaORwk9f6z+TGvEHoEbTnGim6dkES/3Sa/PwmT2ABUFqk1+7V6aiTyVt
LhFeGnkmdUzO9pqdmYvtKX+EnX2qTzUnlnsqJp9JHakdw5pbvr0m+2ruQeuuirgV0x7iAiVe+Xh9
Te6juXxmPtcnJrd87LEFJrFoT8G34I1UjQeFZGVzTp8ruuDP7bW/em8lm5whza1zcSnIXrlH9LYr
/g9I73V8wnuRpcQSei4fS9SXneqoTakRG575NHBb1lmZwK8pNSEHGx31iQSYdaqcJJKnQ3don7Wz
jIvzoZu+/qUmdeiv+TOZ7rWgcMOKnhLg54HrKQ7i1Tq75+oADJhfeSBpP8ufuW75dcLV4MpdubPg
G/lyP1Ms2pam2ycTfq4fi8t4sl4L4ainclrcBvlo+exCMb23zvw+4qci+nLvkU3F0FEATFbvzQMJ
W8yutdPO8XP9rIAcTilAc6TJEbp9c697jrKr96Q92jZqeJzKqTt09/nzeKofST6UJ7b+h/oRviXZ
wr7lWrIDF2u9dgCAef+Zmk8vgjcYX+Nn61U51c/8hgnClLHOzaF9VE4NWGh/Ms7TSYBnYpxVyu4n
WqemK38b+IzxmnoOgOJ0LwNnCx7nNby2vBmT8P1S8oGRRTBe/XbuMoj72uXz+MpIgkdrPhUXJpPG
c32uXqf0g4UgXv3ndPpEdib2xaCG/D8e4CWtFfxV9tq9conVPcOzOggLKLclVPd55v2pffy8jezV
X9Fn8owYXjpbu/uBfcF/Ds7E94t8Zz2zTlj0wMDTtme/U8hMHfudNbZPMBsHsaDWOx76e8TwLlNY
6R6DqRZpH9naOF1cGEu5/HO61/9pqhovvEknZ9aU15fmv7KP/zrULwjo4AT1n8Am1xWI3Ai1YHBh
K4gB6OYv2eVOHOT5tZz45T9La/3td/3FlZTtPxQb9yKdpk9dQYDlLwIYTC4biSCNPhU0tehIl+G6
/kU4l/+g9YsO0allUxWfXPS/COfyH8IycURCzkeFlI6myT/gStIP8wP966dLt74wzm2vCpqg0cJN
k9z6U0VGuSYtCQmOlhL648pAD/hcdPMBgvZ4KrylnC7sEjWqheU7uotsO00vMw1ak0aZb22+RQZx
cmMb+6J4MNy70V7RGKTFa3M8Wxgum+94zDvpQL93/VZoj4q2db1j626QxoEcpUSOor8E/sGK7qTm
zsxvCoHb3kNmbbXwoa1uI/57i//WGNxX/cpC/DZ2bxV6SERwV8LHMQcc6es7U1vRuAhz5dVM1667
7wj6wX0mXSNKywiYl8DlFaBw2i7zeJeE6O5uDGXZurfI4Brpscd/VnVEMZfCtSg3fvciiOwlC1px
K1p49slwgEONYqQUnZXxuY02po9U8zqpN8Zw63Wrku/plgYc/nil21tDcUHVkROYi8jB5SGL7vth
ZQRLTb/37a3SLUKa9PN179+o3W5oHwZ5VrlzH/uN9iJlyxicQkbAO3wwpZmrrs12XY7f5rq3lvqb
6d8MqbCz38NLO+bkiFJ4Sz99qt+V2qFgS4h3ob+WaHuOFr5FNysyDLNopG1rNRg3pbQmqRHRLleW
Il8V/v+DXN/fC/H9/9hoMqnE/Hvm5+6lmZTCmuoHevT0M38ueUP9gybFyXCKBg4cP/614nXjDzjr
tPkopiabArvM/13wE60TcjQhQTd0SJg03f+L8imgfAoMiW08WdGXmkik/2DJf4oe/avzwBICxqeu
wNomKtEg+bXXNesKVe8xc3KUrngK6u4BGbO9prKK+6paeiNiHEOBg3Sak6i1QbGhN/bRKAqMX0t4
AEIKP2xjZTSqNsvFq2nVvWPjg6b4dNK5I0QUuIVySgwRuXXvuS/KUKy9pN9h/30zlDCVTc+xrGSf
V7SX5T0HrCbyX0K0TB3DR0Cv8ONZ3E6AqRE7StAiIFxjtZr7JDCY8VUoFizUgjCDhO7CddE8zzr3
Ny2E6td21+khQWHnRdqyBiX9S59BLGV6H/rh4PR4vCrGzJViymR0YaYFlVW3c3wjPGZyM2/AI3wE
RBtMrJURWb8RWcKyCW/VIdgNdDbf6Za7k9NyU2k5/qHFIRh7AytuHNpGiAZdBLsjkwS9fHhlByCs
rplu88BYNW6AAGr0lsTBMfN/J4PzqTj0/TTQePPQ7ml6VgX845/kHfSgL1QtxsLBtc6BXd0hpw8o
Y8xjgwY/OZqj+71Ua/dVTfGi8JND1799t27+rgfmx73HElyCDkkfVQKbHk75qzpTysi975k5fSL9
g08rX+Vaaz03Xq4iq5xOWGtVtA5aFwthVbtfD/6p8/Ll/rlpeer7tnkQ5tRp8l2rFWrhdJ2rVj4P
XQito4Ij/U4en0Vs0D1VOcZwSmiS9dNibvcWltrUwunBLuVyifnOmPjHpK4cS5dmwhRLOhk5FuZL
vdubxYDMGqwhJTvI+JPDd8zsRZb5v5FU+kLc/vPp4XuJZx3LWEAT//EGvMEIK7nyirlcvZUK+WM0
dHfI3vVIuumjE3nFWhcUjMtxNWC33lRvVr5EWoJNr7ZuK1QuBMca1+1x20nR0/ZuvLdMt57kDo+8
7qapxofMnAwOFbgFg4tuijgEvf5U2L/VafuRg86tmAJbK2QpyGdMPEC/dGykrp4HQ9ygz5IaO2FK
JxSYtlKgn2sccwZVrNH9fmlM76MytD+7FxB4/Xvrz5/XAQ1Yn27XCCxp5INf5oFA5EVRWq+Z2zh8
zsjFLj7icGi/A5mk8dJONl683Jp+t6pTm3NlIbXOr6cijTE/JGHT/avEfAy+NJbD1GT446scfanX
iGhEkwDYIWwxJSzUBXvFG+pumSkuVaJepKbtZm1nPNjFEM4QKAAdlUhh7EGd265AKqwFFhD5VGcu
/EUjbaWiXzZ6qTolAg9OrqJwPHJ+UIy3UXVxBa3DV09xkUgvB3wrAr61rpK1Nq71GrzXtwOqqyUz
uvM5acTRrYLxQ9c/gwmmsrVLxPTNsvGm2WGOuHjlSGIE/IibPZY51UB91VB6lPXx40TXZlY2+kJv
tUtt7vDpwC1CPWMddVTa4DavyFYygWAQvtmqupYrqiQZJKC7urV2Uq5cKqPaanp+n9kcgVv7Tba0
s1VDNLCDo4dwy0ChuVLPvdvuPY8m66op1moMTN+7L/TMfFQ5jY+k4JDUrPShllZGizJW0j0VfHFe
UvzTIiizZrVVRbMvhPpidtGt5DWLMsNqRCjL0YXjXlgoRAmfLSk15jUq9fagv3m5vUk1qvLoib+g
1b4OyvjYKbxJreRMq6cb1cTSpuMTiW4divwdTS98tTK0aKJjkgS3vmyffBnGM+4FUanvWll/6zPj
YfpVheLSI1TgeeoldkFxWK8p5fHEU892pSHx5/HgvOK1Hfdhyd8bUYBV5/Q0K6dXIbK1cHRbY3Qy
OUPBX6bZfUT0Tmgo6KrRXWmZJ6yuzhhXbYTWoP0MpJbI/Ax+Vu9pzVm+3peoTc2SombThsXbB+o6
U5tZJMP68vQ8WgeKcmnMRZNrN3nRD5sixz7eaB9if+QpJN5HizNa3IPuuIl8yTRgyyixZqPGGRYh
4LtUohRIrGmxYpqNvvoyZPK1gq4Qdj6UIdHuTQ7QRkXeGvgM+nmPeoiKjirdWrlY6UaAaQO13Ybe
eM0iB+71c9dh9mzcMeHPrhFuqlxGN125MRo6tpg8ONM1+ltYoeCRgJYUAtX8AfhAclnruBTMpMr/
ILJ/WL1yGdHs4V4DqhYdfL4ua9kjhP9h6YT7oFOQZJLRQyoPgZigqDGyyLDT+6xIbiN8F6IuPHve
Wm/yZlHI1mbwwnaOojlY1hgv0CkfHN2jOpz12RY/OQrxNjCCttUrZa0lLMRO0agTkqXXtfzSD3Cu
/fHGku5j2Z2rVb5xC4ZtpFiaSQZca9Xtj5b8VpqejkZMHzixSknEBtrWcvFiNVw9klg3XYlpymBh
cuRj5BabxRwhf3cl5GTeeaDrqX9jD1NpIvNvaxk4C9M1/LTRwxhwi/H6xyg33nqt3mZBxk7YoZ/R
iBfDqndoza+5EirsQ0cfhkl9TrNvVB/vWTOh/K42iYkmrRMiAmco9TO2BPhpFNqLWwZiVoeUatSL
bpinSvRXuzdWasIj1TBfcmjWD9VLW1CZS1xEUapI3GXuyojNN/aISX3fPJUdfnNait1cuXXD8LF+
EUqCRKVunvpKe8maaDW28OVdjS4jFppvOmml3fo9836UgtsUz+ueM+zIw+r9pa0J8iHtLfc9mgH0
Zh0HJphih8qb26DqZZgHTVNRUpwHuzDo74wK6UzZePB1GWkeD3qESLARC31idmgsis4la7W0jesT
fWXqjXBU06hGToB9D874kJhzo5R2WG85We9+KB4M2DBAdk3E1RJJy2dV4bxcJCyFXNogHrFTLV+f
xbFfOh0YEMZei1ThOi3JSfqXNq+dLh63Rmo5eq3f9JwyyN61N1oRKefFE1VXSV5ji9t33RDLmUAB
7MrZEqatJ0m0i9eq7ryKi/c62ev1pROob8eoXZgNugpdR6lC0s9YBuwymntwwBBmel9E1qnHMWUW
1uKsG/3toPirtrf3ysBSVRMAtaqkCKR3w0JrFXXuxSOYbeZ+oy0zoeRln9KKS1L15qCFIcoovuR0
Zd0vdTvDfBPvCiVEScIc220/1tTY4/ApMO0DFnQP+DXMrch+cEWKbV4+F/pKN5vDr/fun3Ss2Lqn
NJJOVxvJEf2r8q9ddI2d4PQM1BgfS7uZROI0Nl+xTDWxEq2xGz0DTxxWOip4oQb9EdeKSAuPMeHU
N9WXX1+Q+DmXop1P1j7PmBbaUV/ymSFqgjzBanPeuOKSNMPMj0ALbFK7O7XSqcO5CCdP0XGstIuV
W1A+7FlimRUvPlUdd+R9RkN6LyswO1pDoVoJLyYpCIy/vlI8yb+mPZxAOYBYCloHKJPZXzJYA5s5
zW/w+ugmn7+ieIoR3BJqeFNrXHdgLTl5UVXqgnUyJIdGGnZmhGRpIu6TKj8rTcoMtMjQcEMsEVGt
kXTXKTxlXngfZv7CVFvibv2kW+0CgaCdn5U3oqO1JMKIAR9qu5MXhYWiZ11/GKHCxCz3Q0eJyehP
Qj1qPrqqbeNvzay5kbua31RUiUN2NXsltepVRwjG8Wnh6XDbUPulrwJmq/ZMye1Za93U0usA2350
cQ2xEOPBJQv8yi0pS3PWdnOOzQ228QaySQJKr2wtPZFqs8iAVJsHz7lIkkVtUWZPfcxwvEPrN3QT
pUsZ0+7ACjZtrTnBlLQNy5Y1gJrrBk89PLBaqr62ctsVzLGyWNs1bAZONEpk3GswBbTaPmGFtZR6
y+maN5tGaWFImCn527w7yZp6b+Qx+4lFHetY18HSzpFMj9LHpkj3GqqTOD7sGkVhL5Dn6ngiJq9d
6aUqW8c1e5yD5LmZKPO4MzbJhlRWTsXSd8OtoUs7WR0+7NRtnVFVtw3Khy6bsAVbwy31o1ey+YeT
jI5R9XdhB+mioKRd8v6BTIK5aXk7lZ22oIesqXEFKAcnTvAAtPWNBW8Esd9ZMjSz0aZjQURUkVTg
w3pctVn9kGo4MwL6SVKz64twa/f1XdXpl2gcH0VCukCUUgo6VLvBNmk9ajd6gVzQ55T/R5ICf4+D
/d8ZUvzwqf8k7ZYJdv73kNpd0Fx/QNOmj/8FoCPLYppA5ChjfwJknA3/V2zA/sPm5eoaeytRWEVR
4H8AdEmx/rABzdhvhKGS4MnElv9B0CUFSJ4fooF6kiWnEVv/J3gauNkPYczAP0O2Ae84chgAe9rU
4/09kmDWlmrHppSfkth/KO146fe1jwZQhXZdOO6SbKWVFOvVsl8KYzg2mjSzUy9y5FyfNDV1iBxx
ejBydViYfiPNKhOR9lFbopzpquk8tWJchuIOd7KAb8Rpto7HxxKRhW0iGythZMh0sMTxaW+Uhg4c
YyWB2tl+5aHOtEul/FZDbqhFAaxWt6ZkOhb+F/7UhOOdTfOYm9FbrgzoSdPpGN4GgPJZ3cz04qhJ
H718joNNP8TLDmZlBW3Fk54qv9slnbaOCndZqsMmsFs6Fr1tlo93uX4/xrrjCn1WIMSSYtIbIhWb
p+KhB5RXsZpToAdHykeIjUXa9HcdfaOa2I7VWoOTZQWIWIXFCU0b+mvDDvlq6EiVry/iRuBitPJj
CGaauFp9cwvednH9Sz9ezPFVlpKzDQXLvJHkYRlWH5W5N3tOKel9TZTk8D+rx9eAYq9ePFT5yY/p
IcnmNse96DaLTjjP0UxJV1d+GvPbVD7ZHIj6fC25D3HwKNwP2XsxPJipD67pIsgez2350XBXFbI6
kZSvslGdh8WrV5WnYswXvH+nVOlEgTNqtXdetrXzOyTXJPusxd3MpSaaG6tE2oUa8TCnccpOHnq0
09pWxV1WRu5hq6cHQMAy38fWnT0es+reHG/07rmQt3iU3iWQIcJdK5J7cChHFulCMo5sid+a/KIF
96b6bWiwtsdWpG3wBlOhX9bRyqbs7Vf0fxctRssZhlrFCsetWW1usX4jMuMk9hJKxp1rbOLqyfTf
1c5blHL8gKNgyAEIY2Ki+71nwVLs12H31g3vRjM4uTBnaOguotpzAtlyZP+1jr7Z8Tk1j/XQ9lRj
/Ns+P3SAC5y1lFE6qVa7w+RpkfbVwpUyc1F51FnVptQWHJCGVRJBinEzSGdp9BEXLXZfq2K4BsOy
h46X4m2l3/XqMB/FrQGwpbS45KXUrak2G9Em9hWsBL1jatC4bEPbD6uVLdFWrsjNhxIvAk7HWewH
q7Q27qq6X/zzaP9vJS9+COX/cVYqJlH438fzp5eUdsTmx5DOT/wZ0qm8TtYon9grCqCIav0V0SmY
/KGTuVIpNUADVUX9LqCrf1AzARvTMUyZ1Ii/08SgQIKqu2ohmU+51LAV7Z8E9C+IICpTk+Kq0BlG
TFcyjfR9PA+9gO0mD4pT/4bZ6za4waNkMyyHrefkK3P+3ZP5GxBcTPn4v3DoP0dj2+DwMCmIoTb1
42hp76EfGFnZaYgUb6m4FpZFcuMHTuBpdAnHCWCKe4O7w6IRxrzKNXfuWTicd+hOZnmCMJ63j5pi
I6EP3lvysm0nlLL2HrEIyzau5HOQpd2Yks+3VtKsxzLHCtDE1vc36Tzv8+f7sCh9IaBrIL3Iu/v+
qZUE/7CNhuykKTcKwGnhpX+up38P1bIx/zQG74NdGzM1gSjulzHszEqUJK+LUxLAry3xaUrKXpsZ
GhbmVfhQe64+1zp6+geaXqMycOyePUCFHWg3yWY0ExSdtYnSOJpXVyTUO8YAwn/tLuJWgcdSaGh2
2w/C6hayTx9fRWeNRPmXPPRbKqccp0dj2dXuDfgWhN+gXEpFfuvjCyp41lUO/RkN67maGHirWemr
pjXGDrttbDFa/VZghLwOBszUJDxUGzcfZmISmSfNlsL4PmzoUXBFpa/csLYXaH3TdqiiPBCUxW5M
hXxT241YupgGb2It39Sdxt6dDrsRO/lZ2euJI3My8b0ClW2xlUZ5j3vpGzWgE7Wsve7HoEBtflDd
uJwH6NtQ3u6ftMw81Qkoita4uBq3xjXrxnoeA1yBMCWYW+bWRveqFjaRhf8WEquVjq930OnrMtRv
BglaqYKKOvhy9mqagbv29SyZDxpWg1mA4FCuayBDtunENTbQrg4a1EvNUlKzEiMSR4TlrZ5wEa2M
k4Et8MpVuzvRIKGaF3eVKV/CgZ26oZwR814UhB7tNBPLuKbOjsixfi0qOlO04MmzoTJ76dxW+3dO
wU+9GF6MlMpOWZV3ZTVuq96cazIqEHIdP3RhuMbw7ikI2zcp9sql3qjGvFCGZCEr4a3ejsq8LPqj
K3J5ZRVpjcO4fAb+fFJc7SlH6t8pFV/fGIXxWMYSkGBOE21Z0yNjhTCHBM7XHRKv2F9zYPt10PiS
cU4RyqBihn2BgtYWi+HHtRbIoy5HxpidcAHZJDftOtlWG3kd/qZGNsXbr2va0GT8q2SVIgnF6x/H
0Ttt5KBVpKfOsVbJvlt5i3qNZMAMFf8lvD1j/+v7IlD/esAv4EUQJnIo5QwoVuV2WEQLZY2S5gNN
KjM8NCfagvu7oGJMKMOXADyVnybRR1g1qviSvndBpthVY0SnMTFl0BoQszTIwte2ro115kHmlLoW
k/Ga4rTlNRt8cL+5VR8ucjWSUNPOlHmdZo49Tr5wiXXNwuTZGEW8GEsveEaCezdk+kOZSD2QhlUv
oxoL5NbyhrkeVZo6E71UbvUuDp2hZYV12p2Xlt9apb5ttPiE1DfVX/8G5JLOzvIgJxamdR6wLaWZ
aCk63XRURCPntoWujmdXj+STEFQ7Jb1pc6s+jW14G3vVuIyE7j6j/Hewg+FixHJzVGt1n/XaCxWN
u3roHCWrt8wDMsb4Ced2aHgGlXXsRpW5rREi5A6uM4YUwIu1CcYRjHRVxrK8TgMY9R5ks0DzjbWd
1drKlovzMGHCoLZu2G5Tv19hyzkv5KS5N9pi06VwdlvZfqgq5NOLBAOsItbI/cJt1snpDHjiULZG
eK+M7rKVzVNsQjWUi2yriPymSpIlPrjk0ZVkzVoy6bKqka43LVT9tQo00OzWpSbYJA0P57xMTR21
Q2ZRCXEQF9qjlg1iZsb+3q5Hc+El0iFBoXlmh9IeuWCwbaE7VZvLD5LclEstHEZAbETiCjnMiFnp
cdTxPCDoLoGcgXKSSX0kWCaWtsxzbOBjPU7XaQzaY4zhOCtMrM10jMsdVQEPQfsRNnlFtT+SAYZr
i0ak2jcLAGPrNRTZR2zl37xpcymSeB/GpfHYjFm9oRY6zoUWHIqQqBS6ylObm/0sSiIFISPsXaR4
gKLV0Bep1DIN8dh1IOTRDKpTVAnW1pW1/PWS5Yz9dfXYOpaQ/COoX+pfSpfUTGNPaezgVOMhjJU1
1Q0otZ05w7jXnziguHj/ekRlWpBfFiyEOfJAjLQwUvga/bK4keOsM4PTcCMcaabMwjk20ktjSQRc
/WasnzOOiSCAOS2ne0XYX91i2g4TdymS6OpceevuuTklJ2gCD8FmpFvFWIt1c5tlv4nufxN2fxj0
s/L/HTUhcb26KwrXO3EoWiWLbMWhzWmW+spY5qtqLf9O/f5HyBgCyPQ4KYKTipO+kV3xwL8br8YX
OcTyXT1WsvfoCXkdlwqq1NWspUd9eK8N5NjGrVSHzq+f7tdt7HNcHZE7jKHwhrO+pL6SXvVRU6F2
24nonNLEaXV7Oy2cjGrRKPVO7uU7YQe/SVR/erzTsCYpqsYtQ8SSv+xqI9a4kkwN8ojEVju3bgBs
lpRiljjzOogFlKvfzSLq+V+mLENC64LaAIQFkvVJAPjuCctjE+uVpYtjxumz0KKPXKGL1XKpCiSl
tOxzHR+FJncXykBkz6PhJhOuw+GJDrWqf2pBhCxJv9Ht5kZKE98xemWZUxsqU5P2xVjdqrFE4DMj
DfdvyMAq/Xl5hxs72KnKgX8px5T1DD/rQbQrmH+xTcxq42FRa7Co4qx5iL3sU87Sjep5n8SLLhl3
SBP6i5b9YqFLqB1EMa0sOtZcyOwU6yiD49VqvgQR2Z5EcykwtgXNq2kE6d2MtUtft8s0cG+lNFpV
qjjlAwbkBgYPd64ZQxFVHmwlWVu+v0s8ICRD8w6ofyuOOupPeBaiutYka11rjZlXawffoMJp41VO
JlrfeSZVbviYL0WsZvMgDVdtHaU3BoXvZQ0iB/eg3cWd4pS5pa2CqmucurLr21zG9LzR07Wfe+2u
EIhaZGKkyScX6bqsSHhlu4Xnb5Zvvm91mzAHuCobJMyDamEbo+kImW6D0CiXY1SpSJXRUpTiNwVl
ROtWdmU9jNB3Z2NdtAtZLZ2qUmY6xjiOJbuoFeJiMFMlSDpkqeUqUOF1l0nzFvom6jdF+tT3NKWQ
RjMxsL1fllpgU0KQr8kIhpXVyS4yi7uETW0m/Mae95k73DQ5x4kkwpxgQB9Ha+yZqJWjFo9LWbL1
be1S0fXpKuds8WB46m1qyEieatAkeqaGVDc9/lcK3muTxXZuSv67q4ftjZCreqV1aOVoiUK5sMlO
IjX2fVkLuINydSJmJJso4o2EXaet8qbdMqVfFQMVi6CK7VmXduSJLsoEHjZLQ2jchZrxkudpgaWv
4fLprnUyBc0MxToOUWCuIDC8aLG/6eoYu8LA+ybKQJ4VRrcLegxzoDhtOeDulSCID7YcZPdD74KH
cqbzwoDDXbUyx2DpRgpVCgv5uzzOIUFU8l3UjTriR+621TKNmO3dqG36Te/pUJBC9nsh0MfXeN+F
sdM1ibKXmLI7iF5O3gStUyOu3eMeKSiv3QsE6qUOnooMNmn7IatCTz+ywniRKFQleaA4RoEknRD3
fUUhtgbwi3N1gxXrvIuqjzaRF4qEYpQcxD1F7WKbUsIv3BtZu/MhHqmS/xgm7dyAqjDzjQJUq096
J7GSnLKE5c1ru5JnkbCmvV5Dfk1DLyeodO03O9Hfhi1Kc9CSoGcpxpeNAd+sUchGSthqTOggJMaY
bqBaegrqcwN149fbwU/Ay2eUpGJpIXpqCXakH/chu+yotuIXcEy39VZb9Gtv28z7hZhFc29p/Wbz
+VTY/j6N+HM0HFt1TYZb+xXmSRSiXNkl4ogt6CZaAwMOTxmGBnf437jBQb21HqDDPrj+Sk6WGaSY
aPm7jeEr9vP1Er4cdypYJIaocnGcCEHhWENwNa+iD49Vlh1+83B/N9aXRE1PQ1VEPe+ynitL96Z/
b/DYXUaOeHNnaI7c03XjYcY693+TQn090k33aFHnxVoJDyNsbX58qZEcRUJUlnKUJZ0TozJx9Ekx
fnN3fz8KoCEmt4oFn/DHURS3Tjy4cch4LdVl+1DdocmaOPmiXERH1aEdvlhUvxnza2rIjaHrO7Fn
DdOmoPQljYhb8n2jIo1ws3iddh+iEZug+Z1z19f8+usoX6aIx6lOIn1SjmJgEyqDle5ZS5PKtN7u
sno/ar+zKv2beWLIihDQ1zkVw8z98Um2XR5KsjoqxyIVORGzuIXvBJlJV9ZKWP4GYfjbZ/jdYF9e
G4CoIlmuohyrFIkpKx1WaSBv5dDa/3p+/O04Op02n1zPn1K+tpQ7uw185TjApVRzGihQ/abh/9ej
fEIFX0IKbmY0FsGnRtV56in6PpHOmyaMKk7ER6trIVMO5n9zdl7LbStRun4iVCGHW4JgULQsKt6g
LNlCzkA3gKefD56pcyyKI87Mvtq1gxHY6F7rX394s+nZ0dpZ4mLKPKhtwGDNNEIZc1DzT+Yt9e+G
YBEY80UBE8sqL9ke1405+5MxQSUZixVxBxfYd6tBKIbhXEDuqRdDHWzAcjdM7vloEY/2QERyxGxJ
vVADlORqMPxx19Grvba2yoVBu3+p7twzDceJuh+6t4rawdOAscyji0aOUU1O5c6HtEXVEuWk8jV1
ei8tqyDEKSnXzoDvuppe91V2ZsGduLQDXXoxiKeBVI8L8cQUk5lXE9XRtgU5c/fVlblpt92593pi
P8L3m5aGHoPstuPWBiJmJXMj1w5zG9YX7iyhKzl2sbKy4arOoZQOJQZL0lPJntaLHpmRBa9uAp+I
zaveHvgNXPHn++V54rd2SM7y4B/DdDWPD7xMzaEEqXwEmXKlKbeDRyl35pfVT1QMXANcEkBtUa4d
7R6EvlrVqGfLPqxi+XRh/cj3WEb78y7aovn1sQW6HtcMJXfRNRqr+aL/qO0VxoLrlHTYlXIm/fzU
IxP/DT4BTgAN4OjwmZnvVLIU86FuiUUa4NwtPLUzB4F2on92TGZFOsx1x/KOG8opdXVJV4AlqYvf
W5lASKva5ZNGpSpbAjOzGAfJJKQ3kk7+4Xr1cGbn+VI6mQiNyEVTAWCgNRC88HnnSYlZdbKSLDCj
g5TtyZ3VqdfWou6C32/i+yLQkE+UbFWvXJXjUuHEZ4rFL+AtRxWSSk5g6GfMzo5hBKeorMia3elg
3k0BNkEBJFM8PO+yq9m3N9POWtC6cw++PNjRlvvpovrnB89iui67/XtR4tu32XXzPPvhChu8tXf4
/vs5Sgn8i5NQwqDZ/FvTqNrR9j5rahbKDApHnOAi5sj8viMkBlRaAZh00GNbC+MyShE6azG5EHCf
M2HMQeyFN0YrP1iO4QZw9NFS6tfv7+3Ud/fvrS1lxD8AQ9u6veYoznSQ0wiOTPSKfNLrfS4w9Ve2
/4drEWqwIDcO+9vRWvMao3ancprItR0vXce8Zax4lQ7OtdSwjC6Kc33BiWdjAIFQF5Ylsjrz6Hpx
pQm7kWKiBNL0lWrbB6eZGAvU/Ws+l+Na7Rz9THNwoghyVTZKfmMAG1IhP7/OKNfaEcrKhMAzgizY
FaVvFwrJRHV0kZk4o/+v36jLqYT+hfIBTd7R5ZRhLjuGg9OBtu4y7dINYBHybWVCJjBmbzI35zNr
+cQ56HIWgDMSQUHxanx+QNXSmx6e+cg52O/LTb+Tm+UcHM5tjSfOwU/XWf79P+sy9yqCxRl9HEIH
rA0A+yEJCh+DPBASPtPqBXcGZ//92/wCEPN58iaXlakjj0Jj9vmis6tEiaU444Eo1GAKbL/5k2yL
vb1BrnjmWqcOPBJ1VUNdqgqAvaMTxps0O+lrazwMVOrIda0Bu6+U3Lq0Z7uLtW1px9taw0lfmtAV
R/M6DfuPsEjMQGNfAGFI3+YC3UeUV1u04qkfDTH0lgwG75xoGTTi4ZB0OL3B1B7X4TjcIE7VL8WA
8JiQF3P7/cs7tfJRYCF6JMuME/zoY+v0aI601FIPLPyAcdxj3qoHZ0bfltrR0/fXOvlDUZEjuyIP
iESgo5fnCHVo0kZXD2Ub4gse5X+MMqqZInXWhevAY1Uc7ze98Ka0TUxap9imirIeztzFiSKBlFUk
+kvHszSQn5eLEOg6vb5TD5OLgWWW2rda1EWXqTYTo+BBlPObwVPXAyAeEux52HSj0PyUcdVq9Igj
iAlorH0treO7WkfBeOb2Tn1CDhRDV7W9pSU7ekkyMeKuzKz50AXG87yG/Pta+PJl9PFvBRlRSA86
s/udOskRRP6/S3pLwfPPV9uWBRqPlEtKCraKAiKYd+8wxFxf8yMfn5Q3N/j+KY8Et3/P1k+XPFp3
caW6VUZY8EHk7vAjYsGs0nDI11Evnsx6eNJH5A1lbfcbNzc2rdopmANEqd/UxEWqqXbZyRHlpt2+
MFa4mOrpumqlXLU6UZ62MH4obtORz2hLv87Ue8PEV56lB/ddN0iBUB/SpscfX8GsfSY2VCBO0Y3S
2Yguv2sc71yTffo3pfrUEeEiHjlacq0eRqbSafNh0ohTexphiHz/Pv/+CUd1Ed8v39QyJiP1/GiD
h0jqdnUxExlTY+AwZFL6Qzc4v6Nxqvxu7neONeBM3Y4KtJdBbJC/PcwzNEg3ZTwdO4xKy9ZGxdIp
w1ZNvavGIRl1FlK9NuzhV2UOm1KW3X4e43qjTATEsjUJ3yj1M5vElyf5W9oaLmFJFiAkctfPi9F2
ZCNKJawP2Ywbr2jFVmfgYUXqrXCxMZsTkpgLw69L586ZJJF07Q082I8cEueErGqI6GRbeTMNIKjN
IPdmhJjcHvZJV62mSdlUiXkbt4QMTuXj9z/Ccs78+xssd87uhtReJSCSecbnO5d1q+tCc+tDHkM+
rzw/VPPt6NVX3KMfVWc2iuU9fHe1o0pYDJaWF4lXHybFC2LtyTTnTaX+/v6Rjo+H5ZEQukBX09Gs
8vefH6kC/GX239cH2C6g8QXRLRS6rC3dO7MJHX8iOKK4TF0NsFkYfUyaPl9pRroGTSodSTOu/FBx
SHA9ixour+TzK/t8jaNXVqRdUlVjPiIhtR9mk9HVrO0Vhk5112L5CTzasGampyWIsrH6m7aUZ1Tc
X5cId4Cvg67RMWnO8XxZZWSouUKRh9BIbucErzsVUYVNnvqUBhVA0fc/H+/txCMz9IQ3r9MtfqEO
VbrA7EXq8tC5+nUv4HWhqUIANEDckIADgVE7b3VnJNwF0z7dydwL4jiTdVWqxTaiBb4IwwFh/IRB
dutqSG9CGCNeAUmiqDZW0vywhI4ERI8Mms9Z3o+uhq+LhppwcLybfCRFWXUdhBZNeFMmuHI1XlLv
1bApr9u2TQM7jFw/8TzGIJGOK5pNNVV7w7uqx/t0EJeDtN8pFW5h2RHtY3ZhUDeKA/G81xDe88pg
l6Cqc/M9X/zjAO6HkBNLRkPoSKoVm1a4KG+dRHvsbaVGSqr1vjYXT3RPj0a6KHYspSBfVeKsHvW7
XBeqHzbpR99V0640QmVfu9mzmQ4QK5zmtjYwmoxgFvlugx1pi9enhXXZJO4nq7bXjlfoF55l4CcF
ed5qi3t9nmfyfHpOKN2yAsPwsGpMH1Ux1c9VCTjpQR1f2Wr+JzWUC8XQXmyD/6P1ujc9d+CHt/m2
lwnKQ8VC9C9YqgozXT+BvrPxRsRNiTN+yLZ+KfQmcPoQlneMCZUx27CV7FfLDCdCuhUY9xNli91f
jyrg/+ziDiypSNusvooqtfPnOha+NJgK9EU9+UTGrqeOXO/K0i/MDPXpbP0uPfVFS4xkoRjVO9sr
EgyC4qfe0m7ybmj3KYpyWH3TtTkkz8iDPkqZqoHbYomrpGgOypkQEMh3tjJhsRY51h7lFl4GZknW
qCq6vXAX678px4RQMT8M0f/5/ov4umtCV118MCje6RuOW68EhTLx7S55b4MdsZvp1/WExzEz+jM7
54n9jCJ3idvDdMLSj5FHxPbxKPtZHPT4QuAUpqrVmR3zL/5wtJ3xBESjgsAZTF2OTkrJBELrPAPV
VjPMvm7K0JeFfR2H+Do1BrbQpaKIt2n5WR0y3ReBHGZImSlXva5VOBFB2xmZt6+iJCOBhCXqW9U0
/qcZ0H9P411Kj8+3yXnIlu6gzAGw+svP+Ke6HKPRK3Mhhr/VpbGhPfOLayewVxT9m/hCP4NJLtDH
8eUw+KCcxVzB+8JuQe7ahcwau4NiG5eFaVe+M4hbYdhLuLFCFgLATZzUZzb2LywTTkp1mSouzSEp
j8cLK3OGodIjt6MJtbfaVbddhm0I33yOka23PssjPwYhj6+3vIZ/3mrXsq3gEtIdStd+M+vsJW1y
cN6o84tYc1bJWNvXWivFutY0wuyc5K3XFsvjtBaXoVNxvrqyv6htpKxOipxEjGb8UAnEFU0qfyWW
cy6JGIezr78MkCVvyLUd3eCs+3zLk4M8upnKFqNTOWxHgwKzzWN42GZ1ZTWpusI1g3lzNT6bg5Nu
OpsG2G16wy/UcE+bQOaqiQ2r6Y4PVLr4SzbjrwSBx22PJUtnSTi9aibXPYivmtG8zPHwQYw4KGwW
Ig0S0zq07Eeria7L5TnrxrXWTmbXF3Shod+E80cVjlBYyFb1VW2wcN9L0l3nmGIXZfWDPSD8zG2s
yR09+ZjKvISin7QPyhg1CLCjC9QP9rbr8g8jLOu1GobP3Sy0lVC050G6KNiled13ExHKbriyvPHO
mKZLBTZnMA8RokdLw14htMU6X2jqY6FRhYdhHWQzOfZN2TqIyUdeRP3URuU+1mlf0h6RUqH8CLOM
lD3r0hUYMrIQV81gfqi6mfk4HOARkerXjk56R+zcqGmNiaarHmxY9GF4y/eJlYUunzzMmXy8DW7z
CCv8JoasbYb2EoY32iut6p4NbA6gy4TF1k3bJNC9CL8kz2kCsxZDMCmjFsiwhgti2L+zWnlKYhwd
zKIw2F5xKcYtIQsKXU1o23TavRp9tMEZyLnml3ZYbpNhSje5V7j71IXWaJXe1eCxUbitwntXDDwm
qdmSBieJ1LHWEm7baq5b6EKNnDdNaWN7PC83zAsfPZn6XRRuoywb/YED/WJwQ/dd7VRkXjrtzvfn
yilE/r88XbDbUr9MWwxjNMPZGGrm7agOVvUm3dh7K/C21Ua+nfv6l7L7aI/jU0A+wlhHB38/KpZT
2K5qzV+HlEBvbdfurK0W/A/okF+rR8tg81Zt3cS76Uv5D9mmc0NMo/5u3brPKtyStbJytvqaPuDc
EO3EQfHv1ZwjGCKLdVnD+qrZQtE3P9s+pgEQTf9ezqh8ZX2OkPgF+GAT/XTFo/dYi7LLhrSsgUXl
44K2xD5hGGW4Jm4sGLB8wj9vVZzpcE/9eP+81GPugp66Raign2EGG+2MXX+5cFn77Tmo8gvadvxw
R9ttOSSuPjg8nHuN8mIz7xZdk3PRb5Wzp5H2taxaXiRrEtqsuihtP2/tVjG69dCyUDyUpO16PiDX
5hA6wHoUgeW3/rDDsSj3x5czn91f37LjTwH1GGRLNLkOOq7PV45jPDqUua0PiWoo69zAP1gTli/t
+h79zHM6dkxlABjXjcDXqtLjZ00tMLIvqhT7M9XbFbbe+32RQekf5jvRVveGMs+BB00QbFaBxU4a
bh7igdLqcp+E7jYfra06RvuxNA+Kg5SlnfBJTkJnJ/Tx3tYyZZv27Tseex3yK7SJ0nnQh/BmUqY/
ecNco0J+KROHXiN+MCOOCD31ftQTRPtZxB+2nj1MHvmVJT4nin41Kumzl4nHfjRv9MT5Cef81tOm
Z+nBIjfD8HcyVRtHQe2fYuVWh+Z12KbGLo7LchOL8M407Z/YtFzJeILJ7xGLk4ldqagXTduSCqvW
8PKcxygeX7rO/llr8x4VyIdtT49103eggMmVWRJXx8ARzfwQSZ51Jvo53I7jYocLkdiQ2r3Ms+th
7m6mKfJlN0FsyH9NctzDVrwUHdItY3xL2up9tMkhxlhs3RXp1otopGZd/+3WkR24clR2vVZoKxzi
En+sjdHva+NHFec2tmpLYuTYVX4lKBMyj1Ovq24GWXq+s9y120FgUUvjIU/1320YOzhwKLemWn84
XWQzmcU9R/YZP2NnB7mGvllzOGeV6jLuEQulThtMOkXC1JtbwDLKZy13VhG0BvxZ7JdyKqXvdfKu
HfVdmITlShTiVedfBZlJwIGbWw/paP3kDh8NwR9M7YlfRDdfl6Z5p4qGR0int96rFaIR2woKp4Zu
INKLTVtE+brxhu5eOMqw7jrIwHlY6UQFQmqsFedRG70eYzpsGvsWSxrOu3E1DsrjaHik31Ql7bUR
4p3gWHmQanH5wK3Xq5wD1Q/tijjsxI73hZeF67p1sKdzoaYmffHHsKCsjqYeBSXnzaYuMRyetdzd
mXqbbfBlwCG2cZ13gZmLV9qpb4m8vTBHXZwhapwBmo73/qZq4spqOD4jAhq6/DdmZCsUy6sGJ7Pv
twzavK+np0ODAOCECIgZ9tFmhekcLMG0rw6qnOVKdjNni6W/RuF0iROS9Ocmu+4mDF/H/CrVxGuX
ab/kSGCwkne/esd7yEdiWNIafKEo7mebbGW1imY/USR+aEl1N1XtczkQQCrCBst3DWm7KEaNkq76
EbbyCmpecmsVIg3Qmf2y+UVwiQXlFmTuDqGJfs6ADaSlKkIUDE8UBXp2B9XMtJL3v9qRsDChjiQI
EIU1/NDT+K6YaGl790OP5H0xIJnXeplf5p0r17WD1Zg19L/mqbk03Dbe8ic7yLXtt8aA6iotUv+G
UfzMAGSvyrohrdjOPGD0hjXn6Q6qaz3yTUX5CAWeVbbn3lIwrHJNZj4d5r7PWvtCiMn1vSYd8CyC
TVkmIOphA5TTQDcGyiVTaSJmNCz2cWjvYqu8bSUZSpHuFjvFwRBIy+tnqcQukpspx04BdyY33YWy
yoKKYxpjImz+VXVM/R5zRRX/ksDsZHhVmcovJTbxgTIaZTONnq8yv90MFQ7yVQSLGh2QCvAfhehA
0TzW4QgzpTaToK7kH9uKUCTh19bncMR6kd7wXxJ5pxk34eIM1zGSU/vkzUmXtI04fCkzA2MttR0w
eoIdKw0yH6AF/umFQ7Kvavj9nHc7PbOKICu8h9Cemd5k2lOiTsIHFcPv18CzLI/q22mIcUwR1YB9
gnawVJFsQ50X67bGq+wcG8A1/2GNmEuIqfECy4sIYMjT2wY620ZOTrROvThCvqhpmChhcQPluoV9
Umf6jjbY9Zk6/oGvHRRW3JD7p+aXpdSwvtNJZxANGFMKHjg7EcY/DWlZ5pCi6J+dmyStyaNL2p+z
TdZUjTOnj21F74su29l5tpvL+kfUU3cW1ZPp4Gqqt+1T2c8vtg304MIWYM4prtSQDNVieKjMCh2U
RC7ZNBIErnHcXdrnyLTquvCNBp9YYwxXHt3ZSs4sPy/J4e3EWLTkpfcjbbGZKMV6qIp7SCeB2aaM
bjLddwRetGOYzasUq0BHsdaZoAVRFByT1XQfJ3bjG6bAcqLjkIEskcVN6HsZIZ66eT/FSKVapXQ3
jYUnFQotPJzd92iKdoulDmCUhm6rvYkz98a0YnOvlrSonsG3VZjF/ENIsubM3LxgeLIbhV3tG8vF
JGzGbX9gNkgHLDb83n9mWqei8yTagYykPcUWq7FU3wtrmWaJ1xF+AJBllocbLGPZoJX+h2fi6thX
vbVp42RaSws/1MrG0n6c1R8Y6AVWDAu/tyX9UhNeZtRm+HaigqDayddmlpj7wiFGTeYRkZ68BlFn
5hqHrL3sunWM19tV3yntheicV0qEK8OKAiOMr2AMvVhtq+2yrOiw6hvJTE3mxYwDk79xVLzrLFRM
eIrTS6JM+1zJ7hSVb8qY43ytjZO182QxrLy50/GzbZWtk0Y75GKen3pdUCaEunp1AEbwx+FMhPZ3
qQprDPIFkMyNVmOq06XPNsK5rXRq0oIneWdHLcRBIuzmgsQppJ2rgiZu1/ZtHlQqM7+4N/KnxLV9
tTU28+hdaAM0QwQoRBCnhrHJ0NRHE/uVYb6WXvlg8fRVN7e+0JWtN7OhlIpRbsKq0j8iwy3WmUnE
HgXnZW15WGqxHdSzEjMqFHcDxizAFGLemjbhrohXf1Uw8PwSAGxN8+2s85BMMAbI4s5s8VaPMSky
E3kvW3Mv8qJaW0Xs+ZMuwc69CVc+Lc79JI+w/FwOcVSlq1qL9DWrGhTdi/axCXau59qVizQiSOby
SQwkxelNYa2TfgGKW9qU2mM1TUK/D5X6pnEo25SCi2ldfVEZTuMjSr5oxvxgtBCl64EkIKpLeLFu
/cPopje1M3+rGOb5U4FPocmJuMqo6DGtjB68mSTVMBTaGtmWx28LxAT0XLHPUwN5JqynIrHJXRuC
YrLCIPQsKLDqbARKE9uB3rpGkOson1DnFOsiay/yGeqf4wzPeLtUrIwhWStt84rrn7ax3OKHmeGE
XlYJn37a/uhtaxtZxW7KulvsffpV1lfYltR9GhRDCxiuO0+hpu8islAnrbqeZPfcJaH0Uxvf9e9r
hxNVCrw72hyQHAdziqOWKq27OEVW0xzMPvbw1px/mV6xTTx3m6reWa7bVwiZlhsdBmR6SMZfunxG
idLFZ6g5zKG5q1rEoVp5lahbvXOQSlX3jRli8Bv6iJd+Gh2GbU2W3cqkeTSs7uf/4cH/uZUFKPgH
bQzrTs4YF8A3zLLLZMifJhWcHsIETgrmGRzgRHn26bGPXvI81pNInLY51NNTLkkdmBssw8s1grqV
pe/4kjaQUTffP+AXsh/d8qerLj/GP0/YlEqjJQujMqvqH82cMVYdfllDtrfM14jZKmkHcvQTerI5
HXzZ20D6Rh6Yfflam9projmPjuud4bOeXG//vPaj5lYYZTq4KjflycmPCHNbhsq4CBlnMPqTKw38
2tVVC3LOcftOJETsWk7ZHLCx302KcxnP1t33L/jvAPeoUbeAfTnNFnbuF5uVXlRq5sqsgdci8dde
zXsZ70hniO7ANdfao3ExHLDI3YU31Rr/EnxkSaraf38Tp5bWv/ewvO9/fuRaAF5U2E0dsPsAM7X3
oetiO5V5F7FHsa1YwleH4c5Um1/fX/jr3NdCEGosghUDrtXxHD3WFAjwql0fWtV7rM1ukznpG0QC
hmDCofX/L+e5/3bocgKP+fd6x+1UPqQuIz/IAX/7BqCR32rb7z0jP6dX0U8snU/N1NEcQlLCqLHR
VQcjRoATdpu8ZlKaQbAYE/Oy7p3rFDutISnu8crwRfsXS9lqDeci7ftmbiCk4H4zVtvCtdnA36le
/SyZf5YpW6xjmLcMUc+0gKfAWm6akRnEZbiDx4qEZiiAgJumAvdT3g1iT97MF89P0KSKVWv7HMRn
Vv8ppNHBs8hCFYUc2fSOe86MKkpYEClSEQdpCnMmAg8zuo2WN1viD4LeoP7ESICTc7U4yIxYn4JU
+Ay4tt+vxVOjKseyOFIsyOsa28vnrwB/h1jr+wjmiEyC1lB8je6s1Z19q4T4ShARUHkc17yXgeDu
urwozXQ919WZb+LkfeA3AmLoIQ1hRvj5PmJdKUpNztWhnfDxocK2m3otsP8Px5pJQrZNZtuXk7Ku
cSFLwmaXZsTuVdqZ1XBik4XGjmzN5sNkdzg6b7B0JZRg9PDw7qpt2nS+MTwm3byfujO7z4mPEp7q
kumBueHiavT5ectQ66NerYpDJfqr0uiCjkNEgnad+X2/CBSQbqqqyViYCYHmgt1/vlDVFlhhUy5T
NyMcNrol1VNUwaBeJHq50VqyG9uoeCOQA+cfi7FJUhnAtErRUhjnH0U5453XyJ9OEVOoza6L/TdJ
g4mCnnwqeki8zvs4VOGmDGfzpUvSd7NI6b5sxMsiLd2tiEfDn3rvh5VYta9ktFOedgEX5bZo1cx3
MizV3cVSuU48fZPIjmLcFNtSmW+ymMVvqMnDWIfXEeb0iaIzIkyt+2xqR6z1gCdhjUEWwE2jcIji
k0W0Vi0oVnbWi5U14mQ0AhusxhajPVftSXHUs2JfK3ju9XaDq6BCeFHIlNwvnSF6R5SL+WkIxnm7
TK3mOPL8qpA/jVnN91qfwkg15S3Iq7WahnKEWTJc6IV1JXsS9YZ63iQauHHsXI3m+KRp4Y0pGqz3
7bAF09Nr30gFzUcxWxs9Uf8wunm0vRlNd7SJeoPQIYTZK9bna1yrP0dwpG2fx5nvyhBHv/DSI+5a
v2oAWpPOF/0Wtsq0S+ruFSEX7r7VeAfF5qUws7czq+jrkWWr9sLWhdCmOdZxTYC19AzkWeeclT62
1c57fYAn4WfXArRsCa3XrJVxYQT1NveNw/cX/zrD59rME3QoGphtHiN0FTLpNl4clrFBX3nRW2Q4
KJ/vzAJA0P0ZhfJc9fd1NP35gkenWOkqeoQwLj9kZG6KN8/uL5ooChRaKwaWmCDQvUYzmt0p+P5J
v+4Jy4WpiVCXmouQ8POnKsI5azPFyw4R5B14+6zf0Z/b7sxlTnBFPl/nqPKZhihrsFrLoNfZKzuB
Omu+qNmP0LI2+QDyLjKQ9Pi301hTUMSsSjytJh3zrqLxLpnZr/LRXY1qt/7+8U8usn8e/+hYjFKn
MbyBx/fauwV7t9R+1YpfOLsxE2nPvIRT79rRkWpiOog49Jh/0E1sVx140QGJMvZd07ogQNMbxLn9
99RigtpnWLh1obE8Pl8tmGM5ySPZgSSVoJ+nvTHkjAZGX4G4gPsyU/QpfVJz8fv7l3niQLU5VxzN
xNBwufZSq/1T3s71nHl9pWUHa1LxYCWtsabSaFKMNcEF21E8pUWG3Uq8t7VmnyVo9HTxlKv17vsb
OfX5EraH1wr0Xe9L4yon3FZsvaKHcrR6pdRqMNYacD57Ie5lefw64JX+/SVPFFgwfnAmwigNsuqX
AgusoRAm47+DNrWB1mOkI3CWxbI6asTrbGQvWooR3yivxj68MkP91+yVd9FsQZsYzqyzE5NX7gWs
c6EwGzDKl4X4z+9ga0LxZk2mhzCs9pFFTIsxFtdSyqBqLfCw6h12IOgOCW2VsXKGl//9u+D0t10b
sikTHPuo0AgL2SvOErYS78V6CohFuPCKFdo8310Z5MfnD+f4/F8bK/vTFY/wgTxSe6hYIqOg7vfd
1t73Qbz7HxAS/vrrf+4iuRAbpeuiOiV17ai0KSNDa7MlR8Waonu3GO+cNvtZCOdG1s7ey+AIeXkO
XdH85SYhFDOkwYwrm609hEHbexc5pBmrw/yenMHRSF7HrCbYNgzf8WbzY1lf2Bbu51B2oI1iS1Q4
xSYdSGg1q2pHwIRvm8OHnmUfWWJEvheHPzp9voLvuy+UJsgt47bXcElDK2tdGkKKYLLbO5KnXgp3
xmvBdV9hVt0Ltduags2noeIsNeupEO427vEKEnp2W9XiI5PddTvnO+Ekrw2zihVClhhrFfyKCiWR
m7aiJFawvNzgg3LfTSBdZlnuSDfiH4/JT/wKZ8x5FaBrJyZXZpmm4UovzWHxDyrfRh14EYu7eiXT
Fot2L/R7PVKp+kzKYBxFZ4mHT4jpYVM0B0Uv7up0eLby4c7TiycxFj9HA/87bHx2RRbfZG33u8zc
V1MpXppEU6jiK/fOzYt7HH+stSjzPIiakdniBHwuwX6rhLF3Y5e/GU8e6FUJr8qtihFYfGPG3mur
kfCqiQ8vrpHHP4+J9au18aKvKpihc2VIv5k7dVN4xcZq8Oaa86t5MtpnU8/dwJYzVYObXKoxWRkD
+XLx4lFdt263M5TpksAcsZWePl1WMMI3oeICJ2dtGChe/F5m+Nq1KEJWSVHcqAqzO8a2qMlc7TmR
SQv4nZpYzbmp74QM4Gsz/8hS5Z7OFmv62Byw2U5vRKm9znN6RWLIzCsurqcY4Qn2ozcg9O9dn+3t
cbw2egcelKelRNjYv1DAuxs1xQ92inFgsoikd9udaUiQJll96EbynMd9w76Bs3jizJcV0XjrSDee
dRt0X1hKtjEUi3jJ6CadqDSlfdvq3nvpjsUm6V19BWTwe8xN78yBd+rjJwFRR+K/2GMck9rzCX+J
qE/+/8f/P2QjLdvW8bfPdkqviO4Osd9yH/9sq0mH71IJrxWK1aItRJ6y8wK50YLq9pyQ8dQjsXHS
mi4ekV+otUNBF58occoOunBnYKFvun1/1ilsOZCPnohTUoeNTFwssqCj8idXO1Z16Xn3CG9Xdst0
5Zzy6AQzx1Gx84GYCiH264/TqnAiUVzEh34zb/Sg2bZPzL0Wg2NzsxBzknV6jQXRmRPo6/tzdAcf
GGzQqID4yT7/VBmuh33dh949WRcW7BroKPnUbfROB1spxb2ZN5SUmJ3HOtLqRq1v0whDOGfs3aBb
0q7UmhbIpHLJk9LYmYtQrMFOslw+ie/v9eutLmYYYHPWYjH8pVixSpvQy2r27hUbP4ospWIxJzAo
afAllpBylqHbvRXBlVFb1z33pr4WixgS28jnbdSezhcQZLTqbrL6xrmPQ/EyafVGYx8Zcc0xAAjc
okAeuQyAuv6iHA/fPzlztS/rDwzoP0EgDBy+fFFFZuARl4fWvamn6ZrV85gZME7KvKrx941uNSe+
qvL0suzGXagl+Y2SmuImmc2OKfPs4VDqmL7Z0rYUY0SEbtsuVpf5Ku3Ywp1l1ByWN5K6ex154W6S
9mMlR3dd6+plmWAzl88SY63iElj4J9mXNrRlD6mUEu0bp7rqUyLCKtN49YzwfWzqoNaFvuIx/N4m
qldlw/cRJiiEFatiVRtGsfPGVIBcMW2CuvS7B1BYa3A11107MTNRw9ekgBYg9OnnmDHkU0L7piZ0
uFgmxJ0b/THxi2aaHGlBqtYEIKTuLw2AYQXT3yAKAQd6hAXGaradR0QWD1hB3Hp0FOu0JChdbdzn
sOiDTqHUogrFKXP7H6SdV3Pj2LW2/4rL9/CHHKqOfUGCUZRENSV1uEFJLQ1yzvj134P22EOBPII9
58auKXX30t7YYe213uA6Iw1Na/Sl6+frIZOjpy5yf0hmjD3PgN8XRjyGrx/0ofmZBI6yKovge92i
I9p74t0omqJm2dfYEjdVYCFTKsqIuOmPSZu+GL1yhFUIEFhixXCf0sfUPLsXK5AiCbKxM6vlcrGM
jPwRDWqNPhvT8tWIqkh7S3NOQbREqyZ/KO/opG8rSvnZc7LoVqkt37zNwXWuJNOERVSFqhk1LQoR
H4+SsqtdD7UD9HMsNqSpAtkxpcG1M0sJ16jfwdmVs3cYnLhWyuY2TowANo/1ZWb0l5fP+GsYXKkk
nxhwTnLqgQ9ZowfonJJDcMzW3Q0N6WX3TH10OScTdnWiYXLydOQGuqi8mEXVJ0i/OaewzdZ59mpF
wypW1JnvORdlUvIQjSKKRTl2TqWk7OpcwmI7eqirOXLx5QufeTsbzOQm0EYpI51a3gmWOYZc/pdY
FEEpwiVbtJH0nZN25jy/vFM/BPzFQjjLEjI9p8mvJQ422G9D/yNVnj5fCTPzNn3doyPRpgWoixNI
GFsG/KC3Jwk+xf8tivxx1cNNIDUNCucUma8ZSFQRsXgc7GaiXLv7OLAATUC45cE6WdS5Z1B/r8g/
RLm5dTX15JsNGs+mcARd9BqqMLNavbrD9G1OAuPKex1yjkaLy4L1SY1xkvqUQQbGROe9bpz0B2eT
2EKyy9+tlbJpbdG2wlWN7/pMkeCy0m+MpqsKg+VRDvbv46TGRYqUjuwHjx2IsqWpeVup03eQhCvg
Bq07M7lXh0jBnyMDfQ0d6+GP4Yq66/2m7PzHdujXuJZSetBsRRUfGxOVSSfPFlLbbmN8zbCafegk
d6eATAYCc3SxGv18PSnjgvmYapo4H4F5pAepcFtNjlEyjLiEe+sicSJQhXdXRpre6VJXfYkNJd8Z
blmsvXb4kpVic+PqBgQmwckRElWSbVWoMsTFPNl0VG5sT9DL723UVC+aia0No6EyXmnpwcz8YN+V
WbqslCy+M4Y8XWEMWX/rGlB8oZzUd0Ao89s6cNptgzXot0wqtW8a6zCbmfzLTz0Ol2c2DSbpkrgs
CFUm55HnPYZGtyO5CW3KXz+NNOlWDenBzOxenglE0yVWD/cUJNvJYpY6w8HlhsmVQRAu4IFvO0+m
sVzN1nEv08WPkSanNp24ngGb7qNza+61r+bO3wGH+OracxJT14ekQfAF7oLeyfjzs2MUm1oMMcnE
HgVyKLnRFmL1KCYzZ/VckElVWqFU0WFE4T5iImunwBv1SLB1+eXztX+lLjpO2h9jmXyeZBhCqe1d
7zHamUDqjkhOL40VIvjPGUYR/4HQ55UG88eIk88kO0GnxBkLYtSnxHszpJS0rLDuk1ZCuBJs588s
QPAl4DNGLsS0YSI1nZH1AMceK/nYpociTZcN5igz83h5tfJaVQyeqzyLzQtZRcEKPHloE/dRGhQf
iGnFVBrR44B9gq2B2gKiic1yZXbPvpAM+6b3KaNxi9yYNNuhisWerebFnBDZta2OYxzuGEhta1wl
H1eqq7RpZ0SB+5jqfkZJzQ0XoYMnlVZ3u0aalVAcD8rpQYp6jDiWIA3jIg3W3bQJrMIQTi1ZMLyB
ZYCeOKrSh97mCXCTz6ChLnRrSQMp6v8RbzzYzzai1ta1mcALODXr4Rs0ugTdcttfgZDbYmK+B/9f
rfr1sBIPxb7fzoX/JcL72XAn90aR+CGpiCmcAnbqQYgsKk0KmE21AiihuEiPSWlgAIBtvhaFc0zr
Gi1Jk4zFrNv0dsA3szKKZBn3LR5fPYZ5HgB/1bWUtYzRy1ZmwbnUS9EM6Ms6rRa5FPe7oApv9dK8
QyvBbh3GVuSxbaUof0d6UXxzU1+YW9tXV9HZNI9r/2yae9FzPLoKTPNPc6MurZthi86FkNjNMnnG
hvmOX0BY4F+Trj7fVXOBJwet0FRSBVWL9YRKJXR0IJGUQ2JF+e9vRAoA4K8oNIzZ3mSb9JaY+EXm
CCc3Dl/Kunz2NTFGZsDbNkL5+PmYxgN1smiIhRIXaQ9gp2mlTi+9OI8oSJ7aNIApoWLkluaPZl+h
eRr3p7SzZnbJlYtEIo3EmhHnSMWctgWq3sIT1eiEk4dLHeZKKrVmz3n+fFRXEjpefhQzVV40hoao
6Mc1UqdDHQUW3iHtMn5R1tAXAjvmJqlWoMiAMDyByJ852K/dJCiNoQpBPJBKF6cbbrOQoV3hpN3L
SxW0wALA6QiYWyIJkW2EmS93ZTVKFHLHBsX4P1NNgVIr8UYadN6efnYnJfBchhQX8VgUDj1Akpld
N26q6To5jzb+NmebDsouSiwCb3sl8lCk7r/5GEZ//tGuh0DzFsPH8atNvplbqm4p54qDIEZ3UDNj
nYb63De6OmmwLHCiUyBBmpN3Re8PgtrKvXPqH8rf3G28pwqDgJtBhwbyqnfTb60D/KL7uVv/6tj+
iDvV7XLQQWmZXt7WjfqoV+JWhro4c2xc21kojf5rbFN96LhXnNgaqHuAzXG6h776JpoPn3+iq/vq
PMbkijPaQQvdhGUAzAKajbzkUrUpF1g6cvDAfCq4vzHoi7nvNn77i+V3NrbJ2hBhisiOw3cb/a5G
zjZJyiK5wS970W2yzRz6dG4qx895ttqbbHynlIQTaOi58Jtwe5WcL59P5pW1iDWibNKzoPsOu+1j
kDKqrY42kXMCML5W6ptByagQOssOB6c/E0kfBYZH9f4pdGVw8zSpCyJ1SQJXBJGrhVFwmaueuJe8
OeGWK40MEzgQnH766iKl+sn9hTc9xxbeiCfn1jvoG3FV4pRNUxufLYi6R2kVrrHymxETuSyQAJ+j
5IlZ49hznlYpJHBgitE37Ozc+9Z26TuUF5cGsn6vDEKwckXjvfbo3/qwYj+f3SuLBTVLnpIYXKKc
Mj2Ic191Da3ynZOh/ezkp0j5rs4S7q/GoJILWGEEjUwl7f3UbZHOoPyDbS4lZHkxarN49hAsQ7AC
IvrlqyFfzL8tEaC63HkyYu8oYI0wFYTxPq7SWM/MYaDNd7JYrSu4ruS1Yfob0iOGLVjWV8rQ6hLE
nrQsq9pb52XU3eSJtIsQ9liMSmFoStUJze+wWWohCryR5NpaH34n6Jdg0KiaB+HGbHSM5rusWNOy
z1cZzpu3XSxze7extwqt/kbUhacChXA4OtUqUcIvQZn81tSKs+wT7wf38bF0oxtdab+ZvfqWwTnu
vOS+R7ejD/KbyAiXmg+9seyxVEi956aSDzFIxLg3V6qDf5mSlPeqT8cApaec/r9+U/bdN2vIZSxz
AbSWKeJw0UOr+EvSJXXJOlTQuui6vSlkwq3So3gndtKPSuwOrmP85neit9MQzUSfVg7tQXVvjaJp
7DyhJeO2jfydzrP7GnPObKBSgfxATuUlC0osSzz1pccsuGsSGIk5CqO4g2lPZtqi7iV3L5Xm9Yui
hNIuWhmOMgizBJ3wRv/OXUURnB4N43c31eAsJ96u8tuVXoDQTlDD26Rqg29vUwqrxvV+ioX45Afq
MXPgxceucUgqAS2cyETvJdP3ZRLsfAH0a4gwUelyTcZ4xNuDmO87KXMXXWtsnCjjga6jZdVLHJbC
IL9Zee7ta7yFbmWM6XapZ9GV1eT4mBbNjyLP90LFq4NTD8MJJQGCUObfaRlAjOtLGAZaNywlHxUu
2a1T28Tlaz0U5stQ4TIkmSGlXLXH/VIqvVWSRu0OjShlU4vdG78mNjbWbeml1UPU+HegFr93RQRq
tjeppMV7SfQ2lZFBSq0r2ki8bb73aW4XTXRqUv8RahoeTzBGlijB9wuIUrZVFK9dB0WpRfHL7J9w
pXfXRT58UZAxXHgdoIMyl35C4kTFu5PvB73DVzT4LhVYf+Y63yBOsapuUd9e6ym+b6ZCPb3J03gV
lUx6VMOV1/r+YAD8wmiPllyS99DACk1auGIAQWto372wUBeGo0mQrvV60bp6fOMl41JG1m3txdld
F7FHSop/UVlRlwnyNQ/AZN1JGnDUwHFBlgTKQvGr0SHbE+M9AIjwtu2aNwcBmkWC8/hCDZtmE1dA
CK3e7Da5Fmhrj12/qJrBsxNwNKjkxxtPC50XV2+Lo1+U3cqKEG7y8khaVwqL3Ar6YAvLQF/Iam7t
AeTSC4abvYgl0Bhq1wcbBCWrRdzQi3QcfLSKTiu3rSfxPk47x1wib9dtYgsiGfS+elsGcr6kI9uu
apqdu9RKBlv3iCm0BFFyT/s2iE5iRz0GvH3olPe16AdrXFbfHMGilkMHAImyQmYmZVpfftfYeHeW
ttPzqxmtK4NQSRu0RpHKTFWTla50yqIV9Serld4D0f8hD26yVN2eBwvCuEunk+HaSo25GyDpreES
i1AeSywVBw/dN7166uHQLlrpGYPBZ792nyIJxYgOXMgatQPsk2LzTnTqU+T7L6lSrQULMFBnmZ7t
t9WPxkFNBxj1omidFzPHzZVpWQqW894lerEsEEboC/D3uuM9ll6NoMUg1gBn9AoqebCHnw7WAomL
Pi6eIabSnQ/hlZodADbPSJtVpdIm7RV69wWesGog0Et3tH7tc4DYMhiE26aKsApus3cRldbbUKyH
bWBq+XdXqPpF5JfmRkId6MmzrJ1LU+KoxJ31pLeWj0CEdwx6jDclIcQq0sBR4qdk6TVcMLfduab/
FIy009ICS6DD2F4ECVMrB/Ux8YR1ofn3Yo3IkWu2jwAlGvSg4nQjulH+bAEZW7VWgB5Gsa9qQT8a
vRPe9XFoflEzGfUKNS3WUdmBncoFIOyqt2cppy9CblDniKk11Y5DsUNAv1kUeusWOYqhgavVdNs2
gdPbh2m0zBvX/6oGRrzJRQX3LbWMV2Wrwvk2hoWCrfOiBwYM2gypiZyP2kbRrnIC8Ade9VyHubo0
ddDeXthCgxQ4U3GO6IS2fYA5tC5F4WgVZg0gm4UpUaZZ0wPTaRiLN5UrhraRFAhaJdmcAunVlAyh
1hHnAcmA5OzjLR5hCV/2smCeojEhW4rP8qrcBGvYPChf26Ny8H/wIL6WOpwHnWTRuaWnVdYTVH0I
X/R9vXHs4iY5NdvMQ64YGYDbZCMc1K9z/j9XGIJjWv3HaCc5C3bD2sCTyzyVq/BFHFGVKz1Zdsjq
8MHsYjE89Tc4QMxpPV17HYEOGfMk5CrMC2QrnRvfaMB68UppV4ADNs2WY/uhWxULeeHbxnGu9H+l
5gAvCIAlTBXgVhd13kwoPacsU2p+Zq1tYJYKtuUW3Xf8j7mLEW8B0dPDB+l6bKLDCrEFdBbW2tDr
ZFb62+eJ8EX1HuVZcaTN0VoBpnPhrdILMrDOvOlwJZbWio1GtLr42S3x/dsIu+B2rmBgTl+Fv+IB
IiYatpGgpj6uaqCTfZjFZfeUCG68qEL5VVU4CEouZcPCniylmoVl3ZjCCEp4kJoWVIvL7Z4Nv/Vl
uZLi8l6wzOdCRW40b9oNyjjPYZb/wLORy31sfYnyQ5rE3xQ0+JaoI5TruIb1QjcOcYvc9Kke1HA9
pQ361zASfVx5EYy580P/PeHJv89FbjXDrN5MyY8XmIKraCSH1QYnwwyuRvyNRzAyACINFamS4ZcJ
6smx9J9DHqAHIw3aUiv97RB0WNuWZApyj5zIgLfCAgxojTqq2yGNWeIp6aN2Z3rIabRqB2i2qZ+5
C49K7+AJbUqrQoMF3DV4WAppqthylux0ubBFQJia0ZnLPsMVsIrgG3UhjoxoshzxmeRGNmASabL1
7Eg8N6Tup6ekx6jMljNLZ9ot41Pi6KDgOsSzEd3PyQFVI7TiNb3WPkEzepZQje7qDPw7PANLu4nQ
wgaq/d3irK20mdDTp9UYeeT50XDVYHtNI+tGkGdSJDRPdYSptA9k5djlMyYg8vStD7qKpoeqAr3G
jEbVJysVFLuvc/s1Twg3FUtJc9BGsuA2sFuihavJB6Vov8ul+E6KvEVu4DelDU+8WUsULIwH+BC/
pRa3cxBZcDsqzk/BJI1JA9UbBVJeEU9I7TIb1HXeQ9jVhe4Y6t6t1qvf/svvhDCxhDkzVjogupUL
Wyq3sHJTQPvlxEPhEOZDt9Qr87spNB4iMhG2lslLaRTaQhWBTfn9nHbn9GP9Cg/6gcc2cATs0D7u
eLHHl0/3a+NUjnPl6d8kxHmWvdo+F1n9ljU4eQWWY21iqc8OvhfibVEDLk9cNIFCPbFOMnDRn2Dg
lZlVdOXsh60i8W0BvaKYOa1eGrHpQXxsjFP7kOwSWhF2eossBokWyqKp3T1x/tuff4zx/vxYFPsY
cnK/GshFYV5bGadB6Q8IUmx71Z+pqlyb7/NRTW5SvHOo5bu9AeyQplmmgy1otiDzN5+P5H+ZPdYU
ex9R8Slmq8WGqa0gBpxqbwmUnfWdr3gE2ek3MHkVRpO5YIP/nvto01NnXE4a5Mt/hZ2UM02/rutW
Ko1TpZAioxkxKnyg7dlnyGyX7nCMBBnee9W99Ip2VCr96fNxT4+FX/FlDM9gH5ExTFHFvZpVBeUG
46S1Fm+5RYzScasPa4eb5fNIVz+kjuEZjRcA4NO2i5ireS6THp4q8zUiXS2NL90wdzhcWZAy1Sk0
A5A3pycxOcR1wSz0MoyME2WDraus0w2uiD+c+/aAHs5Tvy2/Isz2X48LWU1mDkS8RLVxskCjXBH7
oVD0E35i6BkKyxKJnn4eUnllaGNhkaImtkPA5ycHeDeQAQxc0aeYBPKXRqOA8XcG2rxZKZhoyTf/
vSokDQE6V1Qzx8LfBeQc3wexy5NeOo0im6BjF+k7ykA7ZeWv53pJl3mkLDE0NB/4fxP6++RcNf1S
TTVtUE69VGTLpsO/Fro7PG9z4LUmCF+lfhUIKn0tQHU3XW30O7EMVFs0quPnH/RiS/AbIM6sWGCB
qKVOm5+gLFHFHhL0cRzziA/PvRrJ8H4sba0MYL3/TDDTZD/IV7qfLhAds+sS5ZQ3hwBIQhQCqXbX
qHbNHHDXR/XvQMp4EJ01FPo8RSq+iZWTk0W3blM9hgFa7kJz35nxHPz3ohI+zqBBgwLBNwBkU1sO
s+jiAsC+chq1LDAH7jYl5lj4yGcoBEql7XpA6iQDGYeoefx8Pi92CaHhl7CQxu7uRUtDVUPE+pRW
Pqm6A2og3FbNnE+kcm0qgd6hgMLOYKVMdiLiWRjkCIF80psBqUlzKWctiApMlreiQwWyio0KJfyy
WuiK7yDnpxibzntp4qBf6uXwNmgd1B7jVRCbnqJ51Cxkv37Ko243KAE08gb5NMvxcCXP1ddWd577
1NFtp41fmjrCcTymMFMkiH7JkDGyJNFWpVi5Wx1LqFtBjVeOQnulRVnj86m9OMDHqR19yFASNi5l
KRAIC+S4ieQTcqentlJ++lKFNinCpp/HkS4Mf8hRFRWSFCeBNAKpJ6f4kNVCmOeKzFmApnOF4tQS
GNNb2yrd2nDRrx/yXFsVjSksjLLdNWPrGa2x1wJXoEUTJbu6VXT8aZsHwcxG0qRCfb/38PBI8Bqz
kvJRSuVo67XVjRR228KTvnpO8tQmvWl3TTEs0tJ9Ahkc8k7zHKDyLj7uZX5neBJm3W2tLEWxXLeW
qi8BhvIHXP0oOz2SrumTkfs7PQlRTxV0YmXWg0Ktdkgic0fdtVwgnYndea79hH+KH4UntpD1hZsk
7H7EA3oVcYiaOnSIbtmI+cEIVbwx9Pi7xRALvXmWIv/YBtlDXjZ7ZB6/KhShl7lcvxppqy3LXDxk
qrUJ1exLUrfvmgC8KlK3TqRvm7ZHS0d3wnXR9psmQmLPFM0vnpqt5SH7LUiqg2MIuzhPn4Ko/KY5
/k/qpfagyNnWTyRgOUn/4orNd9O10P0RNZwg4nWVW0fKcdtqiCnJKc+5UR97axSNwH4saL1jWyW7
Vs+k9RCh8NX6lNCLIj+5hRYj8mC4VKKErcSRQRpv2J2TfbOo5w2UN+xaQGuvwugiUBFgHVTjzoMC
dBtKaYjBRZ5u+ygTjwOKpIvaD7R9J1LiplXU4mmU07PBcJTKo9rYiWQuq0re10PVrOYW6zQFhjyr
8ZxSqQLgYT19DyQp7MW4TwcqPcXOutFeO7b9LreFTYRO6qLLF7PFpTEn/JB1T0JOcsY+10Mj7wiJ
4dVGsqFJIw20UR7UtbrtvxpvMyMcb97Pwk12I7x7vGENwvGXnt3iScx/trj7DNUxgSgTe8Yy7Hjg
qP1aCea8qq4c5x9md/z52a2l542aug6xXfm26O719vnzwV1C1tBwkVUElyAJUjObdoqFMPQrRL2H
U187ylKhh4S9zLISXPeL4/tvZdkVCIEYBwkZYVNQBkomZbbpdEDarrjOYsVfNJaLFqWop3ZVgA6P
2n1nqsLO9P3bpNObQ11ZnOfYn27aZMAzuXKKZZRF+kaunN8QfPCfRUQZb7uQRpTipTPvpyszSGmK
dBELSV25cHN0KDskOKBLJ7Gql5nxEPlzQndXIoxcm/ENA3794t3pilomtpElnqQYVrISiC7K0Ug1
f/6lrkUhv1YozBgASqf7LA1Myg+OLp7C7FnUaAL8icwB5M8fASa7KocTZkgNAbJB26mltzYHZwbC
PDeGyU5CsV50MpL7U9RD9Q1EyGGJkvwfJ2r8Jc62zIA4rdHojngy/BfNt5YYAM1EuJIIfJipyYsn
bYMKbTRmSm/bQxnKkPm65MbnkTqTcfx600yOHiLpVETgO1oXHs2yo3lYqmoih6u5GU7eTv5NXUa2
Z2dfkU+1XlA/Xqdrr1s6M8f6lRTvPPBUE81PdchG0GFPfb8S+/hH40ZfSQaX4jCj2nclVVZpAvOm
kymhX/hD54FZ+Vg4QRr1nspKWcf+u+hWC7LEBEhAP9xU1frzjXRlUhUNDDT0a6qOcFgn6euQtK6k
lml90rP2IMMYrPO8gcjYVWipRYbdYGRMJmEEMCRp8PZph2cVDa6Dk4OxMJAdIuFN16j11ntDC6p1
4aaR/fkveVGuRLhBHAuWEn6ttIumqFDoZk3YUpE5CUb9kBroGYXII6DkJNzUjVVAFYHjmTfZD7FI
HSiXFLT9nJp0ou08V36QouA1LYNt6tWHfohf0Zp2uaIcZ4so8t7MhicK6HvfrY85ZohQCRC2otk8
y9i93PEqxt+Uk6D0AIKfIjKrKjU7c4irk+9rr4VYonmVuatcy1GZRRu1D/B996X4gYbuie6hRF8S
LEQZYNlVK4fY0d4+n9ervw/rDD0MTtIL7H8aIM1Z4T97cpJ41eXHuo1nvtwlBl1myGchJnQGx0v0
OuUVBgYd2Otj8C2y0035w11ZS6xhlsNLssJmB1XnfbKZK6f9Is98PDAIDgUFtD00eRzPPx5+EYlv
3lhieQp6zJmj0gg2+N98zXw6F7EkuBsTSXVXyTDT8JstcI1lIwfVRhyhHJJQjv6y0rOWVQoVHO9Z
08pbJdpksbql+IJoWFagCU3WQ29Alpa4kno2zZq7LhXf1TC7l9MK729Jfc+zIIW77m48PWsWZSac
rD6Ml50rFrYsO9026+cMCy8PZXWUEaJKo/J2kqcrTY9FCdRHXp5yx7xBum4FbHszhN2XzxfQZZ2U
z3seZ3JNCm4YSUNCnNH/NXmU7BEFJiydtbQ39lhwb63HzyP+2urTb3oecXJrmrUXBKKXlVwC/Src
Rvf3yHqsJTtckW56NsRxWqraamzrDg/hRtvgcr/PwpX3I4aGvxGO5sz9d+UE/TgH4y47u2Ljxm3E
OGYORv8edaPvxZeESwkjSFt4AKVlIz5yn2zmqu2XdwVhoXhY6FHSAJnCNfvB8bJ8CMqT4wfWahj0
r4KHCCW4DICUXSQs+lYJ8H1CpSoN0jkhzF/9g4vvADEKYgAYxwtQZYpyZz+EZkH24mW3AcJ/tDYw
Vix71991vguqC7+sJeCEVS9m31MHmBHb8WRm6b7BA1QJ3YOXRGvLC6JFZIo/ORrvuZ6ehbDUVk6j
KButbeUbzUmKDVTuu6Yo/AVYHHwHqaBoUXanxlVk16K5BnD1AOrHX7pl+0VslH2fCrdhWm+RMrzV
andnDdZBlYKjFFTPamy8MqHeQov6+6iQunVcFD+HFmpfVnAWyXE1bNU+UXaiX2+VzPEogxvu3Kq5
cvZSHkbTk91nIpM3OZsqMxGr3JEKOKwGbl+LEF6Oz5nofQmP4qEBRDy3YK5tVpqaGkcCZAeKuZOi
qopaYUPuX5zETbmqDjh1j3Q2a6kucIiod0AC1r/H/H8f5GTLf/wP//0zxe/Qd71q8p//uPV/FmmZ
/lb9z/jX/v3HPv6lf9xn78mpKt7fq9uXbPonP/xF/v3f49sv1cuH/1glFUC8h/q96L+8l3VU/Qri
vqfjn/xPf/iX91//ymOfvf/9rz/TOqnGf8310+Svv/9o9/b3v6KJf3Zyjf/+7z+8e4n5e3fv7V9+
vL9EL8nbxd96fymrv/9V4FP8DfgzzxfOM4oGo2JV+z7+iBrC30wcIGlswoKh/sXeT1JUbvlbsvW3
UQoZHRtVE2HjjlRk0rNfP9Pkv6GlQ9OYDAOnUCjSf/3XBBz/uXf/+W2YkN//+y9JDczRT6qSqONR
erbFAUygAiaOBQ2kCyxifTzYnLYW+6SUpDd5065A8q27bfKKtPKm3BWb6EmcuUwmd9ZFuMk56ndC
k+mJIr25VbwKatTeG+VJ6asZxerrYcCn0CmEIDe11wzkAs5FPkhvUfYQKXYoHfq56voU8PP7UP4d
Q5uU1yOl86oqI8YIvFHW9F435lu5cVcjOhpl3GTl32vHZo66PDM0bbLBkfPJGow3CCs9iC3aN0+J
OfNC+V8WxR9Dm9z4ltr5iRCI0lu37grbWEtbYSk/xgiKLmW7+OGu0xmC1lTG45+TyZGF3MooK6pP
lqEag9DozEZ683bD2sCNTNyh67+MgYjNZYzTvtNFrMkaFK0kMZWqJlbYogeoLv0wGWlva8US1r4S
r5PcP6oi3AHJeBLEFlPkhGrk2UlxZeNNroaLX2L8zGcJRYIGHyXOUnrzvWzvqe2xlx1/Jsav+2W6
uakBjcw39EPp+X4Mgm4Nz41Elt7wXb1JHXM3JqH56EdZY6vhdzdDoR56Sqhuq+87w117nvYbwmS3
VE2fM4uyjsg9XZgIUHshrhmpbu4b1X3xdD/CGRhQ09CDVHfBf1qlnTYAg/TYvM0bb98qwrbzfbsK
SdywVlPM6hX/rFVmZYCldFC9nno04XTFiDDmSpUu4QMw045oy4V6I2P1pRcm8KF0uA3Sbpfp/Uby
MZNpeMAsGpi7UF15azAY0ygf0ja+jcjvw8T5GjndE9oYC8HUbnNw3dSAIcZVd2EV3HSss0Uko/KX
4TPmxavcrMGfCnsvK3aqio9E1W4RHED7QF4Wg/cSSI6w/PzTX13s559lLEWcfXtk+4FdVZwc/V7f
qytv7ayFBxJpuBR/arGfx5qkIFrjyQ39kzFWtotX6UY/dAAh5cWIvpw9E68dTufRJi9BsfWlwBKJ
1t2TyOUv/Qq5dEiQ8N3qbyBXky8RnWRppn17bS+BzKGggh8GbJXJ4ZGHklEKLocHf2BRSTy2Z802
xn/iYiedhZicGZpQDW4TcmZ0a31vcSBmr7VGUgVrAGdNOVs13z9fJHNjmmxdszCFyO1b6c1M39jA
UThTJL76pc4GNFmDeaaYHWtdeqvar2X2NLRPiWp/PoSrNyQOalTZR/GLi4qOipFv48i/35D1vgLE
UOLpt5C+WE/S3oG4F94r3+dwx9dGNmZUEIwV0G9TQEhS6K1sdaH0lhn9IqaflZba6O08t4uvLYnz
OJMlYWZZXiBaKb05t84GxeSlu/c38cHb5uvQtuxsZjavLQge+fScSCYvwTSDoHhIljCsCg4zXs5l
s/n8c12dN0AfI+mKONNyQmKoAD8UQXzTKnldR8Vt5sBfbpvdnwgzeuTwZdBemb6J1DhCNAEViTcZ
a/HShNAlPDf1jF/g1bGcBZmcQ3LUYUkjECQ00y9j1R2B1ZUS+3OJ0uVHIUWn/EQ7acRDTyEsKDdX
EcX3hByww78MO++dtDVtzoVwryyDbbwG0zIzgZNCNZnDx5iT5MwNAt3RAmJK2qvuQ7xKngOqV7k2
sx6u5EkfA02OVRk/N5flmLxFh+ow5mS4wW2MTbAVR1z5zPKeG9U402d3ogg2pVFbM3mr5DclTheS
RQMezaPMmflmc59sXDpngSL6fHlmMqoiV5ZSbSy9cPX5CpfG1fXxssAuAi97uJkIPHP2fQyh906G
xbeUvI0vcMCFSnsjrdG34GXgrP10gfAq6CJws7txfczl0pdr/2P0ydovm1zSmkFO3pIONVjEB6S3
Unj5fIjjCD4bIe/T80kEVViXmsMIYZBsavMeH5bQaexSf/NydSaLvbYyzmZTnryzWupCQh0xHlkp
V5YRbfr2ZyHu8m5mYYy/8ydjmu5lsSlduYv65K0WEVwskcBSqNT3Eh6CCJKSNCnNPpekmcVybTlq
kvSrQIA2+bR8ratWmiMDlrzlGc8r89TrM9v46qc6CzBZDgqGGfRVGqYvLm/VGO0SUmInNHctQAV3
7n0/NRf5dTqdj2eyMvJcj/BUr1FuNsqtKZb7Lvd/OO6ziKuRXOHHJqi0z2HEzen8XF32f4xTnywT
w8B5zhuYyMbBozv+Vmk3oTFTVphSmqajmwIFi3IUVY8YnbYwkaVTbOk1QdwHG9zbZiXb4haBxPpV
WP+J3XY2tMmJjxVr1egKn1CNnEXp7mPrPs+PWgKVwldmzuGZ9TjNpZM+HJoir1guHfVKDwPkbmZB
Xt3PZ6MZf4OzAzjG3k8MHeYwGCS70DwYF+GyxnPFcOZke64exGehxjVzFgr5hjpQw5bFiL9m5qNa
q+/pVkHK+5kOd12z/fw7XT1BzsKNIz8L10j9gJQVc+eF8KeLeisO6xLFiqp0VoZe7Jwi3sbD6+dB
pxXfizU5HgBnUWHYeVXsszqk+3qFn+ZWylbqAso8hs0by5ZOwX5OKXFul+uTQ8UfizU6HbY3ZL3Q
dnhXkTBsEY72smgZpe+au9dyA2X9OTWkK08KLrezKZ4cL4aZCkrRs8shaGflykWebRuuIE4GC2uj
PTfSvrefsIHazlkYXGRDFjKlFs1pqrH0wy54doGqppncqs6rvCkOKg9ph4e0uWDT/1FS/1BRPy/L
TlfSNNhkfos2TutWlZ1XD4FxZVvdKBvh/5N2ZbuR48j2iwRoX1615ubdZbvrRch0dWmXqH35+nvo
mtuVydRNTvVtYLoxMOAwqWAwGHHinEDe8HBl7N0AMxjlA8MCgNg0I2dqiVXTg4G56sLTVMa0JZ5B
91P3tT7dYgL5RUC1nHOXs9GFNchEMmJiUFjSYFCJngf1ARz7tw8Dewmwv59JWU0QEPQz2jmnsTml
ky8QPJWm7W0bvDUw8Wu21LhSLKyhBky9K3eGwHma8wwwUYskCnCsITUwHi3wfUVV/advV3afmEhl
pEU81XSfpIfs2Xyrg+Fd/iFbNiWpyx6AUOBBCr8AvOfZFWuRiVJACmGkG/C3E2TtNWdoDNecxwCP
9d4l8vC91GPZy4w5fiU6CKWmAuODGOQuXstoOyzSKct0iNaaA3AqSp7qmKvHNPQ3udFA+JHnmEdv
wf3nmMaMCcemkx2xg5BeUS9CaesZ+mQoN47SIcSs5BYxxECxcw63Sdto/kjwctOaEWPokENzNKOb
EMO0hvYPNYtKkJGgKZveyQt9+SRCJR4HqNZ6RByGTQPcry3JSuSlij4/NnNlvORyHUNXWRYnMML3
6jYDu61bF2Rwurn728TjYNt2SxgIemHYSgz2CaHopSfoYkSbKB7SXUuUKujnNskgpwsNuGo2o7fG
WKR9BiSBY/SQZydx9heGFJpA7qEgro0Z9IWTDFO2UGL15nTg8hrSk3n1/QAhon0pdFTYN00Wt+hx
JpFwWh7IdnhcMNdcu9JP0PSDr5JLvbRqjY7cofMN+iC2cA3odARefAnneGcGsrdszEPr0iZ77EUu
r7m/et4oYxtCIAb82Tl1CPBMMeZOw9NMfnTdsdA5xQje72cChthDy6nBFz8p1hED1Zjo/3Y7Iq1G
PUpAJANwBMgcc7aE0EjB/NqHJ7VPvLhFi9w8JSEntK5dgGinQRFTpLi8KzimuZjA1uRpeKK5Lyp5
aCsn36jwxXLH94CVC/DCGHNRyFqI6VUCY2pAi4bDRglUX97wEpm1T4NXF2Y6ALBGj5bZubKKjF5v
Ves0dODkz4A60Ozb3+aql0YDn2QA1AtRK8By2XJkWPVikVWihZVQraXUh6yp/GoAspJ6Mboe9xAk
/DcmgaED5AtyZr90Hc4ywrQGF+aQydaJglW+2EDBUGlTKBbK/g+Wa3Fezlcp6Ncazwwy1wmkGuc2
h8zHKd2Wr9pHtol2gtNBYhEwHWC/vifcvsaafwB5DPZhoByQwDAXfYvIIbdAfJwgWrlJdlEApht/
5md97GPla2UA80F6A3JSaCZfJtc97ifVSEY4iP+lleVHz2D3/wp+VEPSyz0R7Mq8+LfqllgVPh9m
J7Fxl1aVRQH9zzRZp1I4dvnHUHxyPIT+2Ww0p3nffwx85fdnHlJ3UmeYNbYv3eaPvygjNGSYXRD5
vLWsBadzU8wOLokIPpIQa9HnBzn+u4Y2aMXzP54NJlpkmhEOQozlgCDQB1WZq7gQ/4EHFl/ILLz7
7rjvAepht7aQ8cAsIxXkqrAuekVJbn+HRO2OePrD4nUB7W+6t7/Z+hrBKSZZYDEG2vHSJyylrNKU
lNYp6fRnXRie1LYNtII7FU3rJNfr+m2HeXp0epdNkllbp3kX7oAY3UhB/pyi4suLvV8FtUtL4IoW
VVxbmNulROyXK9JMqNOjlk2/Whd74hvB7G7r4AbziWeh+d84pRM65ifQYBh6w//hueb1Mbv8A1i3
KapUECsLnzB8l4zXqObUA64/2eXvZ1xEaDWpGnIssMsOarQLMTkSjjwxJd4i6M/PjrKW68togX7g
NI/HVn02Rs4iVoI7VgEuPk0FaB3ZH+N4hWGGGM3FLjW++T176w6WXwSG1358hXcZI/K8XsDqvgEi
j6CLtuEVdaRgCA1oHHCcwy5DpbDcSN0IMj8eQ+VKRoOVYb4R4+kAUuERfLl1cdiJYZ3N1il6y47R
pg0ET3wxHxAHHcz9e7fP70oicGmN+VDi3MlAKyBggGpwW2yWPdAKTvxmBCBKCZbU5tZK1rfx9/Lo
z888o621vpuqDkEeOqYb2oGo/l7uhbvOm7wOp4t/b61aVMGjS8fiICXB3FvjkAiJKLT4cPqwI7Xx
nE5QxGsL//ZWUo+7Chy/zbDIq6VdSJSPDXYSbF0WxP4kMEpZgzPEE9oq77eNrfv/mTUmTBliCgIS
BdZ6BPr2uQ4EJxmdAQwbUKFFpUlwgRO/bXPtTOOVhcwRqm9ADzJfrtClEfNrBfZR1QOlkTZtbgT/
woQGsBVkaNErZx89cWIYgMBI1slUdihpe1Y0c77SVbEco+CA5f82wTq8MmVDi/LT6QN5aO2Ib7UD
TixX2hV4sToqNu7H0+1FffWCWM8AWlITJfwjo/V26fKalBUS1GWt0+RLfvpZ36mjDUnbp+nHeFcF
GG11ZChTt/b4bjymAOl5GgeKsuaa538Ac6UUPVHrKkQmvGDFnfVX1YHN8H3MgJ1SeIGZhqerxaLF
CJSjgr49O3MPhjelwawMzjc6RwDNSXuMlUNatd6GduXyVSTozX/LHpPl12KfaqkMe6Ditovs77p+
MrKPTD6I0n0Cgrnb3/I684b3gDoO7W74yNWYVCMKfRHOuXUyjPSjb1DuFa3GjpvKg0dzvtrqebNg
DUELXDBslm+ZmWl0eQS3Ia8WlDihDMNZzVpkBAPePxYYv4D+W7fMRoxUQBJ8zfoMleJTaXiw1/Uj
d2aGudGgfFBBF52agZxj/qMH3V4TuvpjtBWCdI8xdHkf+dCguf2pVkPk+eqYkx6CmVkMkSOcJskm
W+IvkOkGC93iYL4WOAh0uf9UgAZCn5it0gEY1RURl7jOXDVhJpURxgLMk4I0pC6OMV4yvEb+msOf
2WBHAo2KkHlMYaOp72TtXc+PC+WzMO7TBpSOH7c3cc0Hz40xoasZ8VAaMR93Sue9oXxoyeft33+F
SmB2zGBcsCZaSWSUM0+SZYfLtsMcTWVDWsunuISs9ZLH9nWavQS6vagTgJDkX1xq5wtkfLMCTrWr
NTjJUiCrF4p7vYh4IXEtaKiYtcCbgk6PsrJESy7OsVBjE5vP4g2MDJMLMTn/OfKWACMeooV6BE1Y
ebnd6rc7M8tExqgtmhh5pnnqehWTMLItGP/GO+hIFPCNImjOmc1LzErSCZjWT00uPEEQ9BlYWPe2
g6yFKPXMBHOIZ30uxrmDiaEHC3C6K5RmU+Mk37ZyBX5F1QGj97QUBpiXdjVwYOUtom1U10ftYXJ1
yONkQbkRffpZTE4j5drlGVvMkkDio0L5saqPxgv4fDR79PJHyU7g76pbHJSd6BZ+BoUsmV84osf1
4rKEafqyhTaPhrIyyzJQCU021SFMq0+zB74OjMzprwiGXrxTtpwtpSeXsYUCI8azNHDjaVdeLyRR
kw9pRY5q0B7pkz1xOm946xyCHJ/H9HPlJpBXxwgxbRxClhZqZvhjzl4V4P5J+5Es9VHJoMOgZK4C
7rREXTjR4uokwwx9bmLqzERzkhXNiDNLzPu2E7+T8QW9mUX9kK0MDIQWx+vX/BHDdXR4HRRU12PH
SqQkQgOJ36MkFMBKaf4Ewhgiqe9z3dp1qHldB1klHYBZULeYutdZUcU7E3TP2A949jewTE0jacGC
YiXVMd2CcmpD/NRX7udHEEMCbreHEHnv33aZ1d39vWiFuWzUoenRvwJvYk500c2H/jMXQXkZy7vO
Sjj8iWsOc7445t4xm1odpTKujpr4qPWxPSl/jfPp9np4NhinlJTZasesBfGy8hYq4Wszqw9t8XTb
yFU6AJekYndU7QQYBPZykSfKjqYbBGWWvwZw8MhVDpoycNhjnLzPFBB884gd1j4TSJ4xTU71v4Ey
vTxrrZWHy6ghiKTktYp/gqgVu7dfWh7E7roSgqWdG6J/yNmhblOx79UBqsFWbAOVQ7YU4GA5RrKl
F2bs8S7M60SVGoTmOIYjwS91dZ9pRl1APxAfLD9MLh3sjX2oIseGmwUDBiQp2CEvao8HeFhf6Jld
5kbQ07KBWlhTHs1vy0ezpaVviKqD0n2nQZ2NV+Jcc0tIn1gG5JkotQHjltqiiXk9a+VxbkCOaipP
hOSQII55JYq1C4Cij3HTAMSBzujl5+vMOjdINIrfk7fFDIA5DTI054JSvBMCTPH9LfxxwZ1+vt8G
WRVdERgLkuUwOPi0E5iA2BvPDDcJel9C+tjcAQTHsUm/DBsjz00yISs161QXW5ispTlQM9m3eEJN
a6cNGB/0XBRoqgC+e7mLsVKobRJZ5Fj2iztAkK4lvTeX4kYCJcjtULLqh+e2GD8cu7DHHFpcH0sU
R8IADG7b+B2iKsiD/ouh4KuqBD7XuTUmjuAVVUrAYSLnAqtj94p6QfLcIicZWkdw8JgXPxbQnaon
ETQknLbxyqaCKlwBVEIDqwsu2MtNTdMUxI1hXh+p1ILWPbbL0zIkoPYIOZfoylkzobMOXSMMzIOM
kDkDet7E5ajq5BgKj0I72fqSuvqQcS6zFS80cZotJD7gHb+KyBKVOolBf3RsLLBWQ/NgeON4xkri
iDl/pCKYydMhhch8K2MSEzFrGiRzjeJFjbRHr/MRyQsoppQNZCU8dchOg2DZTSr7TabxPHPNPsKV
gk2Ets/VPiYknrphUMqvxJUq/hSO/lp8MYDyimXXnwyTExjbggIgpnWuyi41ZS2KphRuuUSGky+6
5iZ9avqW2At//N0uTTFJSF9W4ajIOAFqe+rE11nlvDyv/eLy9zNu3ittoS4DIUfU43alpj1aozpz
PJzlWcE006URJmhUbVhDGH0Svy8PHUjc7RxcHJIN9oPn+S/jPgqEbzNkLBwdGWP/np1uOybvYzF+
OXZV1C4TdtAURntK/QnjO6XF8T6eESYP6SCJXQoCnL9rcRsX6UZo27uINBwz1/HwciPpz8/SnaEf
zVydF3Kcp8RT8+UFNVuvm8Ic2hvyhxLy6ovXBTLmy9HU8sxgmqSQR4SiyLEwAMmQnWUr2ROGqoW3
GgBSN/XCZ15zc90mXqHoxIBrCjX+S5s6VIlka9TqI5oVlZ0Bt7Cc5BSUJdGWFuaq3k577hjPdZcL
KwV5N/LVr/Yd2y0srWzoE1Wpj1B+BWMLurnuUtifi6P6yEQCHrsR1x6zs2afhVLWkAZv32iTu1BS
tkIErNGfXRlMhbYqeQXnSlt5Ml6ukblqpEoAJfuoFrCp+BYGoyLlfXCg/eCCTNP86/a5W0mVYQ2h
GAPcqHpeNf6jMZTUIYe11gvRH6+dunHaIAtUCCPtqKQJOnm+wMMB0DVcpluXVpl9nUFciFlpBLRx
wAB2D2z3mMg/iSw8T+2wnyb1qSCg8oRu1fH2etfOJthLDJQzwGp0Rd0wDwkoU0q4bWwEhvCp94e2
Kt02zOyk4HaA18L2mTG2kzhWydiKaNngSwoPi4uUzxHuB9ALdZ7qJx8C/3zwLDJprD6r+iTNeYNT
mdx32zHIXfMRMqpUnUZGIBj3I4/Fd/WMABuI9wfqboD8MJdTS+dJ4x5nsnOh9AbVksLDEAQYnGSH
KtNIEz6jnXDui9VTcm6Vua0KvRuBhhto/BEdGfT60kYFqYPikTseYOB6U5FAYBVfjTA0n5kDmXXo
4idF1ByrOn41i/FVGQln9OfaLcHtC4Z5EQU2FMBY/GvUtynp2rQ5Jpn1NE2gKoDMEO1HjYfcQJPb
MHiJIE1JLk8gFA4BGqS81oAnsoAfZExNHU3Yv9obPfEIvb2X/N16ap4zHzpC3OtixZwOMT4IOorA
4oAF/fK6aGdozMgjzEHKLWgepc2w+azRMG2exY3+fPuMr3gkPBF8VpoO4jJKl3dpbKwHM1taHPLw
O9nmqQ12uq1+gDDWo/IGsoj2nddNZC2qIjJqYHyxRBAhAlTMLE8joLRI+0w76pkNER6AIeKX8FW1
zRdtV7lQRuckhKDkufx+XxYBmsEUOhUvuQLxQeM0XKBprx2lzsr20C/IHhOZ5IGZgna20+A8hakS
r6iE8SmK8uyhWczppWik1K4zUMeVhCr5ETAweoWUdU6fq+M3M1waLxt167uQtONLkZu5K8U5EGfg
CvtQtUhw0GKxOi9BGUxzu2UQgqWYiQ846CeGUhdwWDfNY50lempDzUpM7WKZI1dqe+Ve0/LIEXIw
0xpjN3RuZ5mveYE6jhOVqEM5ip6JrpoI0AwsNDDaDiDWAPROtisyFI2ti5PwV1Sr0VOH98W2tPpx
I7WZ9dlF+BVC1MiPWS9DCjsW1A997LWfU0L6x0qYzLdOjeDWC2Ta+qzIvi9yMn0iVhoPUmFlz9BT
SYK2bqvR0QbNQgfYxISTVAo/ASCChGLZPY8mQT4qjQX2aYm2mRBGm8lC51ip5EMzQhfMnmcw+wlT
rgKFlbRuXoHwyxIzzS7FVPUHNRT2bZLkPvi4Uyo80LlKn5HE7VshjR0RuW/udDpKwO2oi4+WBj7S
uhg+wEUGPVDSdz8yQJbdQZC1u3wEDYUuL6NjmJhgSCAxCESgqC2PwgK5z7ypsvexUNV7K4G7d3UR
b4BDorJIsw6Z3EnzqknqX1JxHJ3MzMEau0C7KYkr8tBjROBuEvXQUXrdANOgPL+URofx9oFMLp4d
3QE6eC0KhaiTRLk+uGIvle44JaYHjn40IZYi8WYJo4QkQuiPw2TBRx8nCDCOInhbmvwBUVv0Mf69
eDnmC56FPjM2Tb0nrmYCwwz5LyjSEW3yxFb5Ic0G2U9F+T3DZuxBpQN0TOg3mP0Hx7cFPfIBAqRQ
GjJwyZiSvYQLwMhLJLhL0ugnc+inuz7LctfKVWgslwY6yH3bunoUFU4I9manXJrUr8SUOILadk+Z
2X1OOUH1rmgjZyBN55Sl/pkRq8GMnzEVh1TrBw+9xikYJ2NyLJkUh0UvQr+YEtlTIysFvRwQNh6q
BYKvirm2j0nYfAp5Ht4XVniyiDLasZWEB0ES1GehmpvY7s1a9MZUwEQJZgp1sM6IsaugJBxEGPsD
hwykvJqixPyJJY8bEDNmXq1rnVdBXw/6nmazmeeSKP6fRdKvKAOMBH2qo1tyVV9Ra1kZIMamfOUT
CwqpkQfJzBrDEmiLP0S+yuup0WTh7Fq6Mshc6z3FAkaQ8zo2H3qgOq297BGr9uRNcegoyJ/ibK/s
MYFbH4iUZjXsDT6YFx1Uit1ur7q/FN4it3rnbCiTS/yyhycMnYlD9GCBBWKhh2mLEZxjeDe4mEny
JKiu2TPmHLq7zcgdjPrCljD7CXomsAXAlwFjYCFL8YgqeDhP6lHMZMw4qWUS+yUmeAYnz8GAZGs1
ETyiFXkJ3daQuJUoWJsct8l9opfRoYmG6T6qBpSjEnByG06jV2KgZ1btS0I67PKomn2Sj8ohMS2o
VtbjBHhGJwOZkY7zi6xMkNo1h8iLVSX3dHWZbLMuh52WK6bTNkQ7dJgDfEyqWXmwUuCax3556kZ1
+iTEolqZ5fIgS2LzYmnVA35x4ipGXHAmaNg3EP0o4EwG1Sm6+kDjs3MagzZlqrWI8jE9oDfhVLsc
yqF+9q1EVPGbe6TNoSuBg+MPZbZ/2UUTEgSO4O670mkTwZtbFeIiHxNxM2Xgn/TzlPeaXHE4UKFo
aD2ir3oNgyYQB4UqaC3jBI/e4sZO+dBgSOh5CfBM/zlv570qehwnXznEFzZpMnhWjyhaXPCq9mUT
L4LhQPzwUdxCtQ8MXFBKj1zeCDtbjfjPTv5eJfMGmcchznNMAB7lJ+GBUrpCZi9/X4LBA+GXXf5d
iCgq2beXydtZJlSBY1TJZ7ABHUPia+JOjXhPc942MrGpaFMh7aDJcZRetBcKfCruZnDNUGIo+poj
gfiHjdurbWQKZBAPSkQSwyH7YsZsIgLDYs+QVx7k+v+5eUyNbB4bMKLOWJs2QAdwK/LwTlyPYCoM
SdnPRSvO8hHSOVAPoVRhkde9L5aLd37vzpgcwsQzj29jzSyewZjgprn5tZRPA4UgsZ4N5Zh/VG90
PKr0Y78X7NaPn8O9uOFPwKy44YVFZqF5F+e1WJm4warXSXYi3M+3/Xx9TQYgr3gxAofHPvCRfSOf
w+P4qLxM6Gp+ac8+9iVAynRmMv8OlQmO61PPZm4tvKJoMEbDEVx4zANumlG8T6VROYriRm0fRMii
l8+cVTGTKNTXz22wqIioacK5ngblaKA0A5qIb2QfPaIbveOWZ1fO8YUlpihTDRDfbnBHIgRLH1S7
N3YBpX2FDCBl6HFrXo6xag/Eq6h/UJ01FrmL1g/oe3PkGPrd7FDq0NQvnPhdBYdB9d/Yo1GB+VrI
MaA3BsEOmmQwZ7lOS6Bpplo9ljnGh+3sXvWWveDUii0F1pMR0O5f5ubcAZs1x4R4GsoXOnIp8GQx
hhOrJdkoWMqx89vZLl9jtIpDt9yABKk+yH7hCy63tiCvLPbcJnPciCApiTnSAw6hFlf0MtCy1R+9
G2/AJurrnKt05SCg4w5YHojuIJLF1ruNhETgCII1Yj0gccIj7y7maRyuBJALG8yKQPumhYIIG1V7
GNIHifybFAR/I8YbAZ1H2svcY1UGOCYG2Kn/mwHIbd67fePpn6Ft+gWA5Ma24T1b6IdnPfLcInOP
QdXJtFKiIWI9REhzPsbJVd/oBSA40ncQzY6ulDh94QxP/PGida88Wy7rlRlAX8IA4+LOaFzrA8Ef
Qt26OwAAZgE6X7wgz/3TIdmvq/t8ycxXFOW6RhaNTc4P8aPlU0Sg5bWuFIh+h1ngcf9vnk4UDfLP
Z2WCtAQdpTHN4DetFz+2z31tA9uLSVlr1z9A6ZeL8F07CxjoM6CPR5WV2BrpkLVm3MUjnoat4ZaA
wdagle0m7uDD2gkH2AUeD/o5UBIw4bppk6oylo6uS/Ipp2lJvOwg+hh62KoR5Np49+uqQRxwlc6U
oB7LnA+QPAwVcGzK0XoJg9jJvid3nz3A02i2xjuNx/C8Vqu8yM6Z74bp3Cw28ha58hcndx3of02R
nTiDR2ec028gwOVctWsRBncRQCIYOcIHZCz2UMkLo6ZAIvtZ3VO9HbDjbwe0JJa3CChSvrDB/7HG
fyyy2PpBUsuSGLl8JJ+9l2yqHdAaW0BROrwHMn/caNvbS+Ss0GB8RlejHmlSKR9F4T1d7swmuP37
15+ov7eQhddPMkQ9MbIiH+ufWbWfPcGW7NQXvHwvECelw/fVjybgIczWzaIXgPsdHPIoISLQnr3k
2kVrsjaHWQ31TRt6tPh39aygt6x5OkhBerR6F+hA/yFpxq+HCFpJUOXD/BhSwUu7qdAMYtWb8rGK
4ju9yINY7XjvN7aF9MsIlD2xPPOrInNpxMzDeel7POAwiwyKVWkfupRJ+KsWA/Qx5wuuusiZNfrz
s60EXTSaIxOsUdUR1RnvMD4DnRPDSV4VL/8e3vMmIlYvIqiKA0eN6sb1vGSSxsDbqzjovYZJDOKT
2rOeo7vQRzRLQCCfuWboZDwI/lqYPrPKNj3rRh3AidPIx2j5rkUHEzTf6iDzQspazMRLBLKhUIpD
iss4SF+ovQwwHX0bU+LfHgDB+a/ep1rC/G4Li6f75Sln1pjLVYCSXkYmFDTolQA5b9SGDLzC262K
gSfuVb6WT5+vjQmX6CNMhprgu0kv5VawZa+A0KStII1PvoF88A06Xjot6/+xECS7Tpbl0MyUPs5T
rHPwRefrVQQkAJ2fqHxIdv3ZWNyVMSZmorUTJ8kMR7Hkw5SRIDVkXh648hKi7TjA/CmlGqSMLs+c
NAMHEGm4BlQo2Bt++jDYg2M80WcrJVHmkSisnjgVVB5oq2Ly++qlrITpiNFy2Ks940EEXS8khVzw
4u8p9jLeVy9cxPHaCs8tMlHF6MKw0GoE6Pyw+LJXA5VrxycMK3/xRSJd4Za9VsPmuUlmU/tCMrNk
xCJpRbF5pGCRBFMu5h4jNrygSX2ATeSh24a3OkVE4nl5+QH1ZenjMpr+CWEgsz+Mn3TAPOPyAqwm
DefGaMw5i9C6Gc991sGYGtA8jDyE22afY86wvK/96MV45dwIa5Hy3B79tmf2+soo5kmAvda7U3z0
VmwwUf2Q7mlmRMt7mWhzbV7fQtDQBtgfKGQ0rK8EEK0ybOIQGsZHOXdTyB6iqjhtusJGt7GbbfXD
9FNwYMmcts71Si+ssumYGC+gNlyQ4ZoQCzWmxG4ME+xjvNSWszg2C7MMdNKgAq4cY0W2SfpcDKl3
+5vxFsK4iNqFkVmA2+5YFCGUlz0zNu1p+uv/Z4TxixZtvwlMn3iALIItxjtrEuzM+H7byMqdhm8C
PnYLLogyEfucUsUoK6Iem1W81feYtfKjOxEnS8HJGjdcUNt1nLq0xtyg5RKKkAGC39FcS3LbO5pB
anfSTvfFTbufOHga7uqYO7SLSlQX1QJ9tu/pq+a3genOD5CIoGhIVIU4brES+C+Wx7JIp+Lcjgmh
nofiws9f+Yj8aB3J/B8NB9HgUvawbKWIitQoRHLxX/yPnSjQZiL2EYlxqu6McCfkDgHzgV+jezVs
OjuuAYN/zx5x1fncd8HqSTszTX9+FroUxVrmRhNwBwC6AKklqDcfShC3LIGeO1a2mzwNJCc8INb/
8VV/r5gezzOzZhQljVqH9D4XPrVDdWceQF0KQWUn3eXOH86EfO0vgASYiaWyoeDKuLQ2QyF41Gt0
Q6DfuBctZH0i4bQe1/bx3ARTqCqjBrI20Oo8Jsv3pT9iMoRzytcNACgHsTF0f9kLdJzydhAiHQ9h
F1TxMcIiIj6VztRyN8dxQFUj9njfadUoOH0wVwaUJdCllxs3QIWnGyxsnFzmG7CD+3FBOPM6a4EY
o3L/a4Kt3qukB2RvQMtWLSUv6jFYrsEJWu7sJM8Ok4AgQ9UiOZLQ5PsOIAuAGZj0jZ3UXVIAndNj
ojqAlD38F0hOGhAvMx9gLs4WyNw0SiqrYL2Q5WODsfIisCS7xyTNbH+VpFDci9/j8L3IfaqZlfkg
Q+elXmsRG89GVNV1UMVcUSDEqGao5oIX1tQD0kaAJYXbeA1Kl3farvT4ygIrxQY6EfKPRTZLSMap
0ksRD4JKs2n/sXHHN8WNdqo7tzuoQVZbytr1X6gYXT+4Lg0zH9mK6LCUCsOQfapzu5jc6aUOCgAz
hKf8Te5hWU3seVsG1en2+Vw9KWdLZr6yTIQRKD08uMwkdoTwfap5xXf6G678CGxXSPdQ57jqIMyS
MEyWFctHQQKxZrQp8YiUnnH0ZX8IiheevdXzcmaOuedJ0Sq93Ee4GObJEVK0Xa14G2ucDOkrObm1
KibCaA3gLo0RSsfpc0Af5oAXsdPDQc1t49UH7af5ISKu/RcSVGsfTEXSBLTI1+w4k5s1CkhqOjSB
UFikWnIiJA2FypX/guLGk+qTp/nEu2vXnPPcIv2Lzu68pBEaMVJhsSR3RP8BSjlwDh96lZMxrS4M
dEpIKCQQNrEA3agd26JPEny4aFtTXQVevrkWT/CLIf2DMTqqFn65jqmB+DZw9gDZbGfP8OsArw/g
wqFmuHj6Jv+bd7RWnnPI8M4Mshs3lpqQkq/HPyCCeF8Bk2q+UoFUY9cF4/vCc8o13z83SH9+9qUI
kvYss1L5WPxEMjYcSjDFT2j9pO9Uv6F87ha77u2CWwRY/3S/d5ZJIjqh6LJEgF0S3pnFs8wrbq+m
XecLY4tttSnWYoqdlB7yLWWyo03W9A38FmjfcftKaxELTC4IWLh1JNDmXm6joMxLO8nwRJDGPKNb
AAqP6gNAy13ho2TzejsAr1Qz4CXIKEF6qaG+wIIbssWq05oY0rH7GFztS3otfIEttwy4r4TVlZ3Z
YjwyisamBFRDOjbo7uxip/3W4YnvCXfkXnModTOvxL3qGWcGGY80BM0QytiSjgp8P29Oyr+osF1u
H+N7JKNo4AQW1IBsF7cPgJ60o1c0311Ky8tlHVzdQogkYHgVRSGMmF06h6mjaIhumfSr/Z7AF/XH
cjN446Fz5j2XSGB1A3+bY9NMtD8FqaXeMXyAl/wH6FHB7iIAzBwsx8Kd7VR3eDZX4/2ZSSYZAX1A
EUGaFztavRV1bJfNvtYAgufxhq8+H6HO+79bqdCtPgtXUtkuBRjeJAyVgrqGvLbPFNkjOMTTwMFt
D0cU2Vzrkfc4WH0rn9tlLoLEaIRWgt48zjdtuyRecReWDkiitjq8hjhm6nBPOe87MidPVgczIj09
eSh5YewYNcvBwCDW6ELb3Sn/Dp38gxNYOJ6qMGdP1OtygqKkdIy3agHlFADBXPlRm53ZpUM2vDSB
t0LmIJYxtPAQ4mBuAcx+kA4QKN5wlsSzwdwDkTAksTxQ1wymQ+uM36aN+VpuvhQ/3S5QUvcP1Ra/
nuDnvsKkk/2QkVDPYbEcSme0NEcaFjs0J5ezMuZjoS8N9C+eqhhgA++3JjNnAVznaTVi9AtkwerO
8DE1Byy2pwX1tn1B5ffPHq/Umkx5SRSqi3IN0KpIK/cN3ranDPkBkU+LMLrx6P35mi6sMB7R9wRj
KVYCDalDtIGCZFDhkH0O3nDfBdw+BP0QZwn51ZIY1zDHCVDvHsbiraY4CXSCqO4F6m5JMMwAulW+
iN4ZwL/C67jnTZfRoH/LOOMlRlWEUa7BeA49mxLVLwX64oVvbG/vKD2xt8wwdw8EJ0lfDJF0Iuqn
AVaqdG+qP2+bYII/u43sE7hsqj5t9U4CV4biJ1oLrj6wiQmYj01lXkeaZ4u5aCQQ5CVykkqncJzL
RyluMT6j16ZdEAAlhKZagttr43wlFsJgRmEea1EhnSa1fE6LbFOIcBGF7CVj+I57PQAJll8otX/b
LJu9Xu0pc9+EkYI+eEO940DZZKBGs2nd2cfEuDPbMaegx/ERg7loWkno0jwaYSwn0Kra9lAga2IO
3QR7hV4tiblb+rQpY7FupZP0QA4zSLPpNSo4S0DeMAGnOPwDvu4sFLsjQaPlahCINLpStLMunhLz
PuwPxfSR9odE/TcnDKHYAOQRWrQs3FEYiTgWjb6cRH1vtbJtTdvIeLrtD6srObPBBIt2WszCkmbx
JOimpyYfg2Y4Wqzb1TJwbpVVX8BLWqKXClVDuEyw6riXxlYa5tM0vpCmdkrII2Yxr+nFqqX9coYz
M3TBZ3mc0bR9LQhkPrXzHKTNa94VjkzxsH240ZUkIEXmysbiLFHi3N5KtgxzZZqJ+nrZNGmeSyh6
bDE99TbfAyEEhsC94dQHyck3KM1j+jaz+WzB66f6bNXMZ9RrYyzmVlhw4bRvVD6WKgaVxwg5K+X1
5yyU9ymZ0G9OnTh2QkYXKuS+0jsWyPP2qR93dvdT+imYwEFhulR8570G1o/673WyWhqzVYsCbZ6e
hA0Fc6ve+HflNO/DjrJsqBuM1PLucibLYz/q14v5zJ8KPe96FDLmkwb4QKl+l/LMvr2dPAtMtmVU
szGGXTqfemNvyvdd/e3276dud3VRn+0ZE/EHU+ynTMHvX+qtnP5IsQ4xmkFLW/sp+dPZ76v9YkJ+
MRZalMQ59Y3iGQN9p9nwwk3vUuLPWAPHQ8sFVH4Vy9gVYvQbzJ/o/VEGrMszr2KaeCnLFKnjMkid
U5XKcJhD0/oY5bpwa0NtHlM5XNLAyqxwB+YfeQO0FFSjMYzga3Kh7tQWI9HyvBQHLc/ljSC3E52c
DY3vZd+liRPPDfhVOoD4q3Ss/H7upn1lmILT1knqxkP+jvS28jroy7wVett5YToU3wprmH0xikTF
seakeurEutzhx+NDYanQUqvaCJPWBrGzpGndJu4NxxgSa6+0i/FU/w9p17HctrJtvwhVyGGKQJAU
KYqSLIueoEgH5Jzx9W+1fO8R2MRj2+dOPHGVNnejd+gd1lIM4EGVOcYRCn0AyJbejfJDGweVq3Kp
XJqcKlY/ujDJT3XdaD8mfgQRppfkHuCqppLvsdHLge8s1Mufo6oZx7xKm61Xtr2r5pietAQvTr8b
mse7gPAK4S5SSQd2dZVnICLlJhVIFbqnPsielB/D3M/dxKuUp8JL1ZMYdw+5OFWbDsn9LgrLAZRq
pbiR1Y7bZkB2WBVomHzz5VLiTS/jErByhCGgBzGdBJBgQdEtrQC9XCNzcWeCBRUIZUGXZ0eukKPj
KKidpfOxaomapx+VYADLbC/XheHCwfq9WSPFdUJdIlCQRg383HY4aL0WrtU6EzZGLSmRJcSDso2a
tNkUQsg/SY0XPYHZtd1ofKPtPI3v3bDvWnNq/IvUjMlb5VXhWZcSf1d6bd2b6tA260RKuOeyjYRt
1U/FqssK3sz9ltuPmZeYoIhtVlUqfPeisHFzrlHsPpj2gyYAzCGtNEfnc97Skkx7KeKOw1UUMFhq
TZlfKKaih8l7Vhe+hVX/waqF2nAkLhifirQNAJRbn1I+UN7ieCA0u14BglNueEi1TnIaw0uPUd21
B73O4N/HsbfyhlfsolJ6u9cGb6VWkvTjvh9Z8vponJIdE1nG9Bjl9Y3cqBWurRBjhhe92LVYAfcx
IXpfyJIznAmhZ+7yUIyH3C+mi8o9pcD7rDgWOvxihjAXQWX6EgZW8OJsJtBMNSAXTV1vrW3JKhDT
F7KUoT27wmd1FUPShDbdcQJ+GJlxRcEsOAPAyAyQCTBlLnn7uXaULxSCThyBgD+BUmgCXlJ9TDYE
+WZ48Hfie/9OSCc7lI9t1kzLoq4aRh2AMwr6NRrzIwxQRvBDub0UQGjNxm9V8Xz/ZizGfn0mgcrs
Ygy//pagKmb0KuzKvfI4HnQzeo5fBadwE4tFsM3SiUroMi0Iq0SQ2ktSrvl2L4Ork6HTok3NdKLy
tqHsjBg44O1FD7AOBBARbURru+bdAeTWEThPqwSlQOOLKkwgwYzWrfBl8N6BbAqgkcv938JSljJv
rCWIcsGJ7SXo3LE71sPb/b9Pd6A+MoPZ96NHoRPw4/QoO7V4pumK+ZtpULbbd4+weIFsklVaXbAE
AmqFURWgO5IFluusIE74OMkwsXKpOqVZZWjtm1kWc1Yu5aldF7W8Udu+ZjxGFz7olVByyrN0MQq8
CvP7yXTxwM7cB5Kjc1kHXu8pse4f58LD7UoQ+SEzQWGBdc1CgHalFkbWiDDQDvLXENUDl9dahu2R
a0glWJKM8RXM8WJt3vj4tDNhwQScGixxiZeoWRtyvSljYB8iQ+IxlNkr/K5VfOe+ekvWfiWSOkgR
AzPVlLTTBfV4r8LYt/IQ2YbFH7reLt4I1WG/jjWGPYoLRoAWAIgcgT+ArTh6QKit1U4o0Em/jJbq
Zq+Y1dlFG3U7vfZ7oHjJPwhGM7dVv9Yb3NptvcEq2TqxRve+8qxfIV5/28JXtTIGOsslr0CT2cjW
WKsMTWl8S2KNV5pS1oEpnoFLBaLpVt829ugQyEKgB44HQUNTWMdGxLgGfUpg6o/j5S8r2TfSqa8b
xUlpyJyMyp6y4rRTLjmVt75/iB9VavrSzr8lZSFV0vgtGGhQV65M+UimPcjOo/Eov0oP8V7GxnFv
44G8SkBBpqL8Fa/+cvzjRksqYpVZHIDEB7+gHl9z/c1vX7zo/b6WS1716jtSMQqAP0kaqqJwEb+R
1Y90G9jKc7iLN8ATwmwnS6XlqwnmCjLzjiVnKkpIRd52mQpM+UiPAH3j889NEDNcGz369J9z+0cI
3WesUsz8pmEiXsJfGZas3sKH2OnWSm3WduyZisvblRXaIsPJkZ9+e18+pVJ5oWpINXYoAxHksaSr
36x7VEX5v6XBvVGOMm5NjbqxzVBo1rJD1gCpimPoseg6FfTu//ONaBjoLAaJ6hijOpmBUhvsd+Ve
g11H5uSiAvvauRnBBn29fw+X4t5cJmXQMdeXadWgugfgrw3vhw6oGB01VRhuaymmz8VQNl36QPPi
Oly/XE4tWS62gbepveCtyh8UjRWCiAu8dyEo80X5H1y7Fb7UB++t010wX3vECIuDxwIhdhIZ1XKW
cpQpY7o2n4aUXPtetI3ppy5fRs7O9bNSf7n/tZbi+fwYyf/P4nnu98lUKuQYc/VblmeHkOfh6Otu
XXiJC9J3bFPFytf7QhmugwbO7xBwActDhGpRZdZRWpqZEm7+JyE0WH6uA69FwArNRZS8lcKBckY+
35fAuOkfGFOzs+OrAFMePopNvl6YkgjOzNQqWUjuC0KwjYDOgiKDk/1muxskgVGla2hpxE1li35h
qzVWS9Eu/2tdIEbG6gvojMAkSX7GTJc2TcBn2mTiJZCx8QL+MvS6POP0vwmhzEgqmqYWY4W/lFxi
p/Uh4zOT+VWWnN6VKpTxiJ7a6A3paw3fp5X/QMYfvR8xZ2a/QGqLXfWQN1NWp5UelyK+HLPkhHMC
GLoCZnWvz6/rUPHHu3QCBRyBk4qd5hLuDJcEXo7hYJcStrksgyC4zL5VwoPKawxyHiX+4aAAV0Ql
s9f1Pt5jmkn4xn8XV/xrZQVH44kV9BfbCzM9DTo0YvqzM3p9uigHITQNcAcLj/y7YPWb2O7XrMmw
BUdBJvT/KTRRn3JAqRehDSWMIETcgnaxwhjvXDSvmQTK/wGCMlAaeNtLNbxk6dGDCUsN49ov55/A
MMAYnQiKNDoMV7UY+AmI0y7qfngPAOshJ/b4a7JrKznoNv9DeQQyy/BLX4HcnBB5xLbPhkBeeiZi
MuyfH0HF5UiqW0RjJNr+W7YRLQnS49IEtqce2gSxyLd403/JBIA+MkL1wlcEXMSnZMq3hED3RQED
kj3ja9X8FP9Fd/Tq71NuZQA6qIBbKVzK5HuZFyYQPQN9YCix5FaupFB3sakDRZf8j2eSusWm/6Py
DBSwyhEsyeE23oTXEQuvZfHiAAAPO+pAMgYlPXVygqF2vsFz/CX9le2IX4le5aMaWH6NtWe40D1/
4I7iTqlMLjbLyp6QkGQuk+lsKUmY/wzqgGu5z4M0gUetgYlcnNrY/gCy1nfGvt4Ie3JdU+wEPCVO
YTGBhZZyr7lw6tw1dWy7JoVw7UUA3Wro5FZ7wniQKdriQ2YF7v0YtfjkUMH7hBVAzLJjAeLauxpi
nWL5WuIvgm8rB9XlHWVdl2bSmPwhOIeeOYE4ur0wET6X7HMul7LPrNalLBjU7oJli4TsI5HAVa0H
FMgKS/rW2oCywMdtelOuWXd7wQtKc9nUPesFkFYrPnIlIHGtCNrncMkETEWJL/lucMj7vxUc7yfj
pEWcJJ1Vz6VS10rsg9iLO2hM0AOw0OIoqRnu0o0IYGiUGp4Z4shFuSeOukhh2wlcWWQ9QtcAYLPY
8U6ybAYvmA85GkfgIjq9YDWliTVfhmjW8VJBRoo0tVFrpbvk8VarX4tQNYOYsUq8NHNw9Q2pDKSZ
MlHieq27qMcCfHbJqvqKN6Wkm7mlP8molAkW3umN6+XbjhHgFksPgLAB9SLIhrAXSB2tF3i9JtYZ
ejVAb+U+FsHUJ8EllO4IKjYz21qKKHN51IGmU16JvYTaam8VG+CugPCiedC+DQ6sc19Y7QOrDkcP
BX+81ecSqdP18whTK0pKJOZvooVscoUOzqO3qgHW7mHRUrxwTD0X780/xyrwVKIXG5wEbBt+vBit
YCpATjQOWnZhmMX9sxR4KqOT9FDwWwXfTngBmi3BQyEwfP5GfAVpAbZko+3fbjJQhynwxDHMElgJ
lGJtV0Fk6Yhb4l/BiNWssV+zmfZ+ZrJQE5dNA4zdIlmywT+Ue8PLZsiC0CezItN3z22xYtOBrsTW
MGCNIhKBTQgcGcv+GGBnjLQuJczYEfyUTTk5g5/aPgCkIsn9VuE6welKj/4r2RHxV4rN+JiLQWQm
jTJEdOyJF+DGi/yNe1HeP4iKZEzsSkdl772QWnngcGgQmPfl3ooFCjbqgIiZBJTopkzXFFrD6zVe
PzDEAAuCQWeBFHvVq6l7X9Ltbb2WRN1WIOujzIkR7kuj/PS9ragxKi8Lhn4tgLqbct6rkSqj29Dj
ZaUh4SIwdTkI24YjfyglqwwBbwNQdJs1/MzSjMo70k7qMZqCM/TD91R6K1rGS4d8+uvwd60YkT8z
ukEJmnIacHJYh3QmLbQE7VWOMrNLY9NLDUb3i/jDuTQNkUAF+aKuYL8SRCeUyaWchpkFbYi+9cJr
iiKPYoRg7nwtmhUXOkOdgLuWBbB0Y+YaODQMEPJitAaYmze9KZnLQ7kIS+00yu9+AZaV5JfRDDZg
2jdivMb6lJPIR1l68jvM3bXdqiQQ+SJ4ghuXM1YdH7GskYJSBWXd9Q+ijrwSMXcDJHXtRAgAQ1Rf
Q5cwsfBszMGb4yaSAEWrGoYigyeYsnuxiTAOJ1faiWAOtg62+lSTsIn4bqXD0Y0r32qsM+GT4zbM
/T5iElffmhJOR2Mj01N5hHC+AshBV7hy7VmRGJuaeqz7xhlI26V6zsaTaHzVlYThfOiLjVNG0oFZ
LUkH6ecNdV8rB52sloZ0AqWYNYWt6au5WWuDOSa11RYsWEI6KNPiKIeucCC5mLJQPimq4m2TBMRX
GT8E69bL4819Z/cBj0GdLFgPYT3AKMCOCg0QOKiSDyBtDdS9gBRqH8Vt/ovHEgEhj+esFgP9muV7
ZrnpHostlrDX98XfxC6s8xJKGlEQsJTBg8qSchl1F6ZcGzUnjW/7l0nxqo1q9CCwjPLYyjlZ/j4Z
CnxioHv6S5eX0bdRKYWDWqk9QM0NsWMUXG9v+dXvoQtfvVRKekN+j+yG63gLHsiVQNCq/0e96SKX
5KliXGd+c1Je+C0ZTwD5galiQgyjOn8AaUB7/t/HrGMLHV7T4GnMNn6SIx/slzXcxIivi83p5xp0
6WTPnn8nBG4D0zMtn+SnSMpkuSjygihWa/gL0Gz762mD2UW7/lk98JvOSYG8h0f9anoS9v9iRJnW
l7pWbZO1aq5O9SnYqW68nh6KdeUMDph5sDbLSk0WogK5NP+oSs+RRbnPT0oGVUH90zuj52Sinb4B
/nnlbTCn+BL7bsJ/ICiw4RpvysKUqvQUgSSnujY0+LS8O62UVbjVd8KWFPjYjwXyya59BUBgsTgn
wwkatzzZuZrL6pjX9WkoDmL7E011q5a2ZY+CZtweMKTN6BjcPPqIbnOBlCOMFL0SZK6sT7rQuFWB
VUUdMyAZUMk3yF9KvrYAM2/q/EqYzkHgOYLPGrG59fzXv4CKemro9YYRZfVJ1V/G/CVPJzD2hOZk
FGYX5O59b3jr96+FUSYT6LWgVBjjOyVY3Eq5wE6BoK9Hr/el3BT36VOljIMrOHUIm74+odAHZNGV
ARaUwcxL03AmgAh3Z24PHh0T4yAYyG1Mz/nrxzz1C+jJ+oyPG88woChpdioPwjqwCTiAYJFKX+Iy
J/kZX5Geq+cwlN3WAeTJ7gjknbPxXpxKDIx7tmwHj9WbNhJYRxA2FS5rf2HJ886u8EcAnOXEkR7w
nYhFkZOcA5BKPHR/28ilz5JK6rVOUUojSutTxJ15gBwEJSJIvgb8ghl6qs24O+Sv3XEBHyXsmTqy
DzhxToc0zH/s8kds124bU3KHN4Iz/wfbH7eJ35VJfJRSZ/KUTMoqORhI4OowN0SgYjmHsPYITnJk
bRkuhaz5t6LcjeAB0qvOGnJNfKxRxkilyVAGszjBOkTKqehjXbW5l9fIuSYJDIrKTljrdm0rGihj
Kzz8WNWsj7fQvc9GeZZcBVh/yMEAAEWj7aqd6HDv2gMSATvf15bnAuUO9EuyXe5aoO2EZrrxf2C9
5SUbTNa2NMPJfXin2RcFMEKGZBtBZMx/qn5k5tqPgTWOtWx0Bl5HMpB90dW+zipzpcuMTi7qU9lW
NqAlzX56YxjC8sX8FEG9PhMNYU/Vk/oUg2sEGcbasMKNsgWGH9AXWN9vOfB+CqMuJjqUoHCU8fkM
gCPLPtC7i0ceKwbjtw4Y1BlriWf5E32Ko+5n23QdFxHd6mbHKYcuwzJSf2QcIOsbUVcyASgzsNAR
2wkoc56auIpW8dCg2WVsBzdwjI3Oql8v2/enXlTgi+BMgM0JkZVdhaYIDAnPlFbwKevgRd10WxXj
3Xxq6QTL+A8WORfzRACA/vda6lSxdWonKcp5XEsUfgAp5rkE4l7fJDxo3QSLt9tduxKBAgpeTobq
IuMG6VRRC7O7aZ8Ti+hWhCIzdjjNTF6aByx5HD07xC+JVoaTA2sf5VjHQw1PeSsPAUB09wgpGxbO
JrmwM39EOEvQ/QKqLOgzCVQ89XM4owr0SPEA2ihU66b9OlbYDxMQguNXxjWj7PS3JJHHYDZWWzFB
QUnSUMlUYsLR06xa8HOrAJADYuKz4YqAmfl7uB6i10wa+TUz54ZpsUEPKkhrE1t6F8E6nLvqppYd
AgpcuKypc8pQb5SjYn/Xdj4YzyEubbAsFj/yvWEKLIdNZ+E3Um68adYmSgWul2CHCcnOnmzwYbnZ
1zw3jaPgBFsW+iNdFbiRSDlXTk3rwOigl7cHYLszrLM1Ir71m8uGGY5ZV4TyrmHtN1WOyg8QSshs
MkDGbSzAvWqoo8Ur1pb6/6ObLAHSAsj3N2M8vIzcW2/A3RERFpvfw5/8QX2RQZpj2KzGOmX3v08S
W+N4sAEt6KZIWne5UKilDKDS4YtfDFZVDjYIlYE9/6IFuYNFGodhcMSgbkx7JpE6TUH2OuzsSBKQ
SvQtwasirNsA2VjzTCpeKq3/rRwKc7qg6orC09Nx+qQpfp/VuJjVOzbVsmJAhs2bbffU8rnF0Gvx
lqDwKyoKxiWwWX5t2mk/xVJahqDS2YoVMKQI+HaD7UDUxhSrYpr28j2ZyaOsbup9PHaVgNBjApvB
CVZBbWlfUggLMOtqpqx1BCoek8OUeQGMTuSqSDegxCGnidFA4KkneSf1u6E4Mw6QJYAK+JPQJVwe
4GuJ32pH3UKlQ/HQCwC1JJjbwTZwpx8MkVSifaMTFfBjzzPi1AA28ODbxe73Tpy3ER4FBfCrBJ2X
+dJkSKTRiP3EL7NehkRu3YP9ZFrzp/HwAXbkjA/ofTIOdSGO4qOpKjaPwDah0DOVkQTe6SoA1jJo
lc2gXk+AVwI9biTUNuMol7/ep6QbswY2RSDh+st7EY/22u0eYiuKQMWAbXgsxKEgMj0xZC64kivt
qDw0M+Shj8BXisPU3Q+E/QcBGfafvJCWzA17pmjuwCMDAo8uRCt+0cSikIGKC5WPTYpNzeiSgLRG
BIdTCJDX+6oteK65NLrMzGe9EKV6hSAg9ZbkF2aBOtYEThAsjZlBy+o4Lh6kpIkk01IFDJBe+65R
CZOoCyI4SuwXtUBh+V7bIho2oMBmKLaQkQDUHLwgBO8Up0h9MhH0McVASHbRxGixFI6O1zhpJSF8
nlb3z3BRlALwQHwttADpkce2RW2lbIFIHYK93ExSFLMHAxVeOfsXIQ1wWBqg2oH1LfL0/IJXYBU0
wzL1WUkLYZPxjVCajT5iWBp7qE/CVNVmlA76ozgqlTN2vmgNmjKaUsqN5r/QGUNjGv4ymlF0xOvV
JOgaDLefK6lEA0zAAJk2otXJx0bC+JJLaR/AT3VMqAGg65bmPhsCUOeKwHkG0Lj2/jGy1ZhyYQ5W
dg7Ww8/sJxP4eNHJfIqk64KaEYwjWFeByfslEE15y+FV6AP2D4t4ADuHJQZbVgq9bPgzmcR2Zin7
kIzZVA9gKyW1SOkSrNLIwcZhviHZpp6afeHe/4Z0xf53VJpJpB4JESfqldLgYMWj7vau9zRKZrMl
/DnhQa6s+9IWj1QHhjph/8IlpgwSKJGZ741A0W4B6uxXoxWx1mQWY9BMAhXXexhCm3dgV4pC289S
s5v2Y3RI2x//myJULAdTfauWEsSAxc0OZRBO6gw3uehQPhWhn+fVWEf1QCh4xVa1lSAHuMH3XH+9
r8ayWcFhYRUCrWSMXl3ftyYcUjx9IaXftg7vIEPeVGtvJaHUWLn9WnxmyFvIW2WY8D/yqMANknEA
p1W43+EvMsjfu+kX/RVVo2BduYbNMwoNTPWo+5bEkc9JMS537Qy2gAlif1uB1V01Obdy/YPAyhGW
1BMIHYNKIEkBF3F9nAVWnyUvRl6igEsW/mKVW9IjaWCIJr9mSlu663NpxNpmzqIRa0HNREjjHnKg
lT8KtvKQ2GFuKb75vXEmJzuKgckmGyKnRj2q5Llc6tKEiHVVMxG5SmgOox0HXyoUcIK91LBG6Re/
4FwWdWFyMEMN0+STTK//Rd6nqWVYwjF4nBwgy65YtU2mPOrG8AkXeHJIMsujDBccbjszW6e7DjwW
hBCHuV+y5BFBqExeOzrg9em5oaCqJqkC8/FZAfrBByFc/YVz8siUX0BOvauwsMhkblpyLQLe/CR7
UARMz1zfG8DMh1mTNGBmizdSvpVQV+0Z41D0VPlHWBEUDfsqBk/WrChLGGOtKgANA069wvIKCxXO
4An+xfKe+ieMeBeCmzx2Lmm5MzzMonIzwZRRAJJdETkieGpNFeRsWxHUW4E98FZWmdq3dCOgoqnZ
LIiY5YtDkhNMP2IuiZ5IGvwQH9kDWjXG9lsre4q3OtZMOMVUgTxCGv3/7qrOJFKhLgsNUJQCiBX0
zi1wZWsXkL1rwO8AWPZDnss4WfLJbsx+Jo+KeVWaN54YQEN5j3n9bkfGSmNL+aZhlpzbsuuJy3fo
UyD9fB0Vvp+0CHjmWCFCI8gJTsZDstI3mpWcQVxIdr7+gFtm0SJnUinr6LrcqwryIQMQ6HKmtM73
mkMelsaWPNL/YLp7MWrMJJL/n/nxNtA7xYjwIfUv0YYMJOsYRpaR9JFSDrPAuPgZAYEg4ZKCqZuu
QScgx/K1CXjEvedI06P/kIE+VHySzaE7F485CtHMBb4lmyQEjajjAFrippozpCHYICsomAZW+av/
2AQrMWIafA1BavJuuNFDsc9ZjBdLis6lUvbR+ZnBlQOuT/PeOt0m3HJWf5KB78ADo9h4YvXWF3P3
uTzKPtIg5sapgrzOMCdslWT2cJF/pDmqO/oqXo1MB7B0b2YCafsokzIJJRDEnOPEFL6Pb8ras70V
b5j6OwhS2CSwSw/3uTzKMlTBm8ZiJA7nCJRHZ1o3W/+JEPf+gXNbskJwvvJYo0MtFRXAa5uIDb4O
ghGg5G2FrhjKc3bsAuQtutS2/h3ZlGmceuaBLt6YmVDKEHtOlasoA5tIBPxgCezE3g9xg7FDECIX
rv4oMSE7WVqSHzSzfG3CE6LTwOlhvJBxAuXB/0YGCoo3yUIGcPGemSoumuJMRSo8emKqtrFHwN5f
dLcBF2YNDqEYWO/id+zLIAv/A1K0xXs6k0l+00xLLi+SJE4Buh5sSLtvAEQn8W4flM9MiE7WkVIJ
o4eBEF7iIUwFf7VagS+Ildos3xJsVijYrRBvinMyelyVn8GBKof8jSBcc9gcq9/LHXYcEB5YKeLy
F/tHHF2dy0R0J4VSwukR6KHqLdBOnlCZjOC+fGyfUih707Ra9uIWAOvdqtjIYLMJCFE2+ErJfm6E
zWrmsO2yRMPgATqEfVV6CrTktUZWC3iv8NcYWBhbB2Ks8OD/FF90367eJLTyCo6l5vK3+xRKxYTG
TyQjUEA+I3/kTEAnN4H8k2lm/Z5vGjwJed5hnOzSK03Gk/C/elJhoQCVrt900BN4fp2dP6I8h3yU
P/GF6a0bh+yMZaXpWaxqPL3A+5GCzwTTg6CxHouJQnSVULU6+2vJRuXTVm1Js/jESp+yI2YUfzC0
ZRwwPQAKeFUh5Ii25MWtonnpnUhnKt8RFFTtxFoiWUy750pSLrtMdZlvJ1DSiHvlED2RHVKgHiN7
Ish4PJPffbFcNpdHeWxsVv1HP33f7QxwphZr7YNHGHtGr/fPkmEgKvn/mdv0W3BPdSNU46QfSnzo
mfXb5Yzl82rSe2JNXXVAQcUNIf0hEcRZ3HO8A1SuCchylzmYvBgGUBmXNEVboFFs4k7HyjeuRrLj
CSUAIKnEU7fNHvOVsWFWmhaTlZk0Kg5weQtCGgHSAPgLKCBkKzB06Wi4gMSwI0axbvFTaZIqK7Kx
QHTYBBxf5xGiagG81qzRrRqIw/dvw/LHwlY80CjIXAfdzPBCheMHcUJgO/Ko9qz9reZM2+A5WSfO
HzAuL6v0KY7ylIVQVejhjwg7olmha26JX4jf0izRACmAqVjlwXhipieL7mOmJOUss8SLhLHmhXP8
q3v/2M1cGVbwi/smrhJQDZZrxqGSv0e/abGG8J9DRani2sayNE27VEYsrzAjL/4KCrN/HN/Etxiz
UDE2TtBRx3JNMpnja7Vt9qzO27I7MXgs8UjqArli04RcUuHdBPLd3oGDBrpIcialJsPOWYFo8Ww/
ZdGcEkrpq6qnQxbGLjFuljyJcM+lbDYoGhSTpad43bKGWBeD30wmlVYEehm1hi/AMAiYSTBZfduZ
gz6uKu3fpTAzWVQo0IDe3OYcZPHA9ePMKsMmeAxaOYJbOAKuJbOYT8xFI5mJpKJB2DZFlJQ4UvJu
n2xtTdjsoq+JSZgxo2P79d8ZCObHVLDGLNA4apnElaE4wAvsyYKFsG4ehGeAWx9I21vZ+F/vG8iS
goog6xrQqQ3snFGpu6h6TRHknXD2vcIkqKy5Z/9vEig/LQyDoddqK5zFALxrvmoOCctzLtWr50pQ
NV0jNEbeD6AEL2zraoWtbx98cjDxvbfyfLsDwrVdYGHyo5fPKguwTpDyo3qpan0VQXjSlXZdvTfV
j/sHSA9yfuR5c/UonxkLWuoHCk5QrXdTawU/ptdkRcYoh8ocnLi2ZcGOHn9rx7yPS0F9JpyGtm2H
ccQjCcK59W9KQM7xVtMWmCF/UptbegvNpVHupAmmrBHESjiXju5mT+1R+MCzVF/SDcEkKL4YDbPO
ypJJuZUy4/iK8yAz6b8WVWWOHfrtIatsvXhNUBmTwauiYYKM0gzUPrAzLYcZuPJRM71fZAnbwxpe
Hv5pOYclklJMV2Mv4zGSR0osemXGmU1434Bd+AJk+ja1KnP68gfVzqUwhMnXfzSlfKamd6IQVwW+
4S+CTEqG8kCM+YX0q0DV1OMldN8+aGTb3/YxE0jOYZZHjxUgvBQeehqZmWy49+C9e61EE7BC0/f6
LQE2lOhIDzqWfnwR7SwzRbZjfGmeMdmzYVVfFy/T7LdQ/jQHBIxe5fgtQtqtYszqe+dkZNGxsIRQ
LrWJfDUYc5xwwQGxsZusRBf3aFYyDnYxI51/ScqvglBJ9hK1hOP5pmFMCRhRFv+kHsrNn5BmLmUS
yK4/2itYG6UbZWPVDF5YIf3thtia9MwMohc+ePYAY3H/viyaxUwQdXqJKHSGHyMFFYr+u8ZrTqtI
rBISSwZ1ctM4cHWUQxnRJbNk0Uo/ac/iRti2m2pvbII9qxO+eCUAy6Fg6orHDDZldEEHTGAxQRSq
9Mvob4ccoIeDe//gFt/iykwIZWhcEnmNUjboLGB7WwtNKcDEzPAgPJIFKb8CNCDLtllqUeY0htNU
RxMkpkCkVPtNA4CjcrLv67X4sWZqURdCzJQk68caPJWAbyxB+cZyCsuGNJNAXYdQkP1azSEh/dXg
wbHNMNEOrGYF4ZuQjbMgv5YePfPvRKUkQ1CXWRFCHNks+71WTuYvWGKW1QJSsg7se6w+0X3mSYz4
po/gH9JfxguBoUnd8ZAlJmFiKNx/l4poeBuDYgsT2DR4gK96Psg2Y5L/kzKzsNae+6fGkVfN/l8W
nkAU/F9p9GtKGj0VIPvw5NHOf/S2AnovjdmutOMHRPOKeUfIS5R+qc7lUQmCOpW9ODYZKHx5Lj2B
oqVcZ770XESZ4iQG165HI/wK+FrRzHhMBJa5x1yAJiLu/QQqYUhGtcl7BXFlRDlllx0MJ/plEH23
eDgyjG45q52dL+WxYoGPmkBKUH8QbKOx8Dq30DxEs0L9YZyxkcx/J0QivPkHa56LXgUYtCogIEQJ
AKfXCUPRJLGK4xPO+n6weQf4YQWQxSd3wpiSsJd5E/Bw64KlMEsqZZXoro9lXELhZhWeEaylHND/
IbaCCcV2C9KiX9E6PSisxJMllno9qLFURU2XkgoIaQgBMxt1OeVRgrb1JnPSF41diVj0qJ8HTEMV
p5gN1rISMpVD+AwKeEiMXX9T74DtsSJYAUycKJZEynp8OfCDYoLELDRbALVhERNMiWTRu8dyHTYm
ne4YsgfwyU25sZiZopTF1MA47LwIYlUMUnfYsQvX2tfcUjeTm+out/+NQpqhrtRJjDRm2YAwiI9h
YXABAE/z+hZn0VBmqkcO2XzQDJR7amybkZ5O/4SBu94W8EQbzfYhZjriWz8BhBowNwI/DjscGDW4
ljy2OZKNKU1R6PXJ53Wjr2R3uXNRpnT+NjZfiyLffZbbI+YUHHi70jMffdWT50Ra3f/7NGUSHg/X
Aoj5zASEAchJpTRLz5rSPUf8MJmy3+7zyn/uKmnVgM5LAvx6OwDlp9ZYEFa3OS+EGwKimYiJWcxr
XAufqiDJFC5Jz0H3rgePoNksiqfcYw1K3BrHtRjqloIfuNP80U/h77JXQqEIdqEfxpdxJQEIU3fS
h5gFXfUxGn5tGNciqSsy4RU01GqYngdlWg2x+hCX2H31vO2I/cs01hxRlJxOH46qMK7qJl2VUfbS
S8BF8IZyPYEyQ2oNu6/Uddip2zz3v5P2SN5xrhb4R05KN0Eq5k6i5F8yRQjMGCVsUJtxthBll6yM
rB4cmX1f/BDFzJ6aei2CecysxTyzEzW1u7Tfdnr73g6qNQW6z7JNcqKU+mTyBvEc6F0gQaKuraD4
WpllaYEuPJmkCLf8BtA+6LQWf5AY3Xp4A9tUomAAjdnARB7lCKak41D88vKzxj8Z3ZskHmX9xDCT
RYVmMujgpRlhN0WQQZZjyOREAeJD3SQYy+wFdJZCVMjKwHFe1nmTn0scW/QWJrskZ8AY3jruqzOj
I1RXcl4fZ3FxBr6T2Yo6OCOdoB9NoQ4d61+dHTDFJJRZMSVF2UKWG4XRBk2BdFxCVyx78X82QGnk
XHGd/GQNDS+f3acw6uYBHMhIy7gtznoZwJWBbWF81ZhIcCwp5P9nXlNu1Kkf9bo4d9Ju7DH+KWw0
VWBZ0YLfwsX+1IV6mAnC5ItqokLKSt+WMfrqxWRPz/w7qXUCsUt7mk4DI19acMlICjH7gXkWQces
57VmTSFKIzgYp29GtQmH0WmxqKuscix7Mm4F+eq0i5gJot8XcRei0WgYE9YThRVJVhSC4Nk4I9Jt
8InumeMCDM00KtgMaKT7JW/E5+G7dEBAdTIbKDyAaz/w782bAo5Zf8VOthe+4VWIo+6jbqSYUdQQ
4ob6Nem/aBEjuC3cxKu/T93EyROMImqi9NxgKq8LXkflWWAVPlg60PdQyeuIJ2G6by8xtzIShg4L
kxzoMZFUCjOb2Pmi+/Qtdi4VpeISDFCF50S0G0C0cQ6/8QAr6Zlku2A0/75zdy2TUipLQ7EEMmhy
ntLaTjBaWMggV/0WskhFFqpG14Ko8MQFnJy1LZSrtwNh7QEe78p32+/y4WPHymEhCCzc86vDpEJV
GExll4Ps5QyKlBad3VDf9KWT1DrDgpdu3vyjUZ4iL7DJP3k4wLF57v+PtOvajSRXll9UQHnzWq6d
/MiM9FLo0YzKe19ff4O996xKbJ7mrg4wWAMBk2IxmUxmRkaMgx0399NQcowwGsjk62FyQJMkRT+b
BoQYXtn3iIKoJBIGj2m7bOpdAgBH4XDzevJlqJD0xZb8NfalipaqWa1m6L60z8OVSei6CPot+pA2
A/6nsXV/hijcdJs88YyzzhjKSBrEWqAUe8ZSP0O6Nh9UKTumRfRT64ztIPMcg7lhKxNUKCqyRECu
JwNbLpegcdtO+NfCG2TkGaHiUVXrwWBlWnbMTNDGieohFcufpWRtONcH2YuzvVothjq+FrhvrdjA
YqKdcCsD/ULAIqP7D7uAzDOFEVBQgGK064wPveyEwcoNMQOCvQH4+Wd+Q8Q+Erc7NJhZfG97h+A3
Yr98+c4yV4apw9ymhQD2O7hFcrWUNuGStDztGmd7Q3oQvDICc/NW1qgjPZq9aNQDPuqg5G6gQyPh
aMYF50hfNnJGgh4UC+6ACEvKwmMNDOQEypvx8fJ3Y9kAIFEEhEAEFot+EliplOBC6bBfY/AQxp0j
GNNrnUTeZTOMLFpcm6F2Z8mmuUhTmBnxyupqyelD0TGb+3wEh5PIuyVZTri2Ru1O30VTlEmwpm6K
cEPm/eI9nn7ltbwjRE7zj6B3lGeVS5/KCosW5icNWQGOFQOfX8NiMCiVWs9NdjRksAYu07U1xJsA
Cs59lNsGdLLlwdxe/rDspX6apE43ZlwDw4hgUiuLTZsEnhq8iRqEgAPeAB57Cz8tkZ+vMnkjhYR4
PtY4YMq7IdwayVtujujsZNvC5BxmVohff0fKW3pUyiYxbnFhRpNd4ZVfqLynFqsytTZBuUghz+EU
zFWGfpEDQCzuLnmnZw6ZJeSDy9iH7O9PR8+PF71VjqOJTxfM16K6b9oHNfAv+wHN3n4qT60WdEoP
VtuD8lQfSwlsyPcBpuoynzAUFbdAf0Aj0Eue55+y3+yj/TeoRSB3/en0p97PyvAwxn2dF9iscZ/e
YKNAZQWkXu9rG9MWTEfmIm8ZX3NdMqHlN6egFPq5RoWhqO/14dZAeTzROY87jg2a1l9pZAJYy6pj
FD/U8iFLt1XGG0lmuOB6HQr1zFoQQ8okRunHvDZBBhyCIbd5/ksC6xvF0S+mqHxtqdAWEjQUFiy9
tU1Jss054FxWjDP7xQRVu1iKaY7lvkTton+ogrvU+PedcpCgfL63DWoN0CGfInUyyTMYXFGH1oFQ
44FM46l+CW5DY8fjqGJ0Lb9apJaUBkoQqT1KP6SLXb2CjzbYxYARCpv0PQEVl8c5wowI+2WFVNrZ
pFEp13VQH5f3wZUddCYeO2ApwAYLKtPsBvNj7Y70S7ntWZa3rz8t+fnqCIutks/tgIVO7/nNuNjy
H7TXflQg4d4htbnp7wTTE0ab29kjW0alpl8WTF1eU5iZYjcYy5t8/xeEUXCKLWkQQMKPK4XOuCl1
E2REGD5ULQ1jJl8XmQACI8ijhYww7N2muYUChFu3mt2h0nt5I1lHYW2JWtbcTWm7RHp0VASQp7eW
rWY/L1tgPZXBLoMcByNxIqhoqesrLrMxEAUjxWOvzsF8J9kJUXPaRCA02HfOjLnm/80iDe8rYlnI
jSVCoihcpTcVePhzJ8E7r3bL3kluMjQIIt6QDtMvP1epUREyk8fcSqs2OhoxpjWXTZFaTgUhdM7S
yMei3NDQLFWRFLRWwP9ImZHiWigHtW2Ocf8gVw+Gkbvd+EfJAPcursT5qRKf2jC020ncdAMowQTQ
75WTowAA0l+rQrWpTXS2Gt79wDgd+LVQCLagAkkELr46bCroTdyFGgk/wX31u0id+BpIdNBxTm8o
wfAevYzoA95LTVaAz9BwB1DRrg4mdTGqqjmG9c0yRbYeD7Y2D3ajvUvhD84nZ61tbYwKdWasAwae
WDUy9GY3p+DHMPCBFXv087vs3kycpXAum2RtMpEYAN8mqD3Pjn9QB31cLnUDi6Ro1m2VDQTPNzwc
P/MrrszQZx96EW1iFc1x1FTQYUhuFLxD4fZDTdtHIYq4VR/mh0Rvl9QC0TY4Y14Sxy5S67AG1KXb
Zf7wMhdOduI+A1srSG8SzmFhxDYDeit/2yO/z+qqqPB9C80s4SVibosQQ7SEj+9s1KcFyg8NM7TE
vAobrIiwXXe4ENCg5s4w8xZCeWCWTlGv9mZ1hEyVHWKgsko5OSQrf/jyragbB9I00QREFFpHt+G2
38TXKpo57Y40wjKn5/g3bz2U4w1tNC9ZDEeIql2sb8OBsy2s0vOX1RDPX+18OoFATS1b8U25BebG
AxXdk/FQHYiAKloCv7LrfysgRp40AA+gpGnqGP8Gfe1Xi6PUFKUawdf0+wUoDTDkPoWb5Mb0gc+4
4ZUVmbu1skY/0rSwi5dIRPxrrdyvTICtxWxXAkClqrGdma9BLtrSfDdZtTssbxGK75f9nnHZrVdL
P+DqpkSXp1arozIeuuHGVH4PCi/sspxkvUbq9E7JMraKVte4Upor8Rm9g9AGjc5xfl8cUrFVA0d5
/N+WRR3nelmUHjLDzbEvPibgrrsIY/xKzQlLDIaQL75y8t6Vd45JOSVmgN2rI0frnOUnyo42pMM3
mqfWu/oKQzHOeOA+fskHo1MH4FsgPqIjETujMYvkTh36AqvDECgAYoVr7tTHyemvSj/b8EZcGeUl
Aqb52xhVFtFCJQTMBXeLWPzpo9tgQQ6rbOT8reWSpzFPuyGRTgIwQ4TD8+vZa6s4hcDIKfmw7OsU
QpM4fpvsoOyzbfW05SUfrO4FJos+7VHhS1mWQo/7vEasJMN+4T4f7VOZ2is2BS+vZKXPsKZqhK8Q
+FB6xiLXY1FPU/SLl1vtnUwemHfmFZR1n2WwHSdP3IFX4uRnbiKhHm6iYQEiSiqSRTPovos+IKlc
eEPYvoHm25lX8SM+JgZseRP1zGP+aY7O1bMxNNIuRahG9XPMBVuNeeR67Gi5MkHlzGKiqYE5CdWx
c4lubuZ2i2u65G3cbTLwV+wuRxGuPSpyQXvLMHMFX7CBPcLfhilClHZhD9iIJ+44H/Ncr5ZHRa0E
2g1D1MFBRicZbIJc6w6dbYGf1019vto7e3mKZCD9hi7EGR283C6JLIx4+hcn9ZJp2/rp7oSOdkKX
W2hgrk7B6AQUkzCTRRMupLNiViAcrNG+605RK/TU18qzNpmX/eFdrKx7DSJUiiGRaRfM136NJHra
t8o8dc1xygOnFj7yZXbU6PWyf7DS7rURyj1yAVKuqlrhQJfzT6lMrzEfvZUESOeocvczL0dOi4F1
wtb2KP+IckOrYhGLKpX7YortGJNTl1fEilEmmOAwSw76QEAoqQhsTiAdacmrVN0I7zru6uGX5bRu
eGc8p271h8eQy7QHEQgQDQOyiWoQtU99GGbg6ZcqkNunD/Uz8XlwenliDwUIdStwvZDhF6aGa9Mg
1JYiaHm/+gVanyrqeciOk6XykOm56aBeD2nHEf9kHS1wJ1sWkUjEK4le1wg6k6Fr4eyIvQtq/eTt
1yVbHeTvhTduY94kCtMgJDgBXcZZ1s8f0lE0CaUIgwWmLaGZ+ozyOyricbAX/X+itsDcubVB4qyr
3Ad6Y/AjssL5vvcaqKcTUpH32Z/dGjkdtxJEHIG6zMy1OcoxraWrKjCY14CnB/eqV2/kXfgIahiP
jwkit/65KUxBYsTZVEGo/3Vlhogu/GwYeNTkb5V2NzW3dQxgJK8Uz3JFTESBdtFUNensEd0JAcB9
mVgddchwjekIijl9skGYwoN78gxRYaqT2jKIOoR5cMA5slTZimx4oiU7nNjBCE/mekFUeBqVRli0
FHaQcBvvstPdFZGtPVhH3Z5RRb7L/fGFhydkpeAwCmSSiRONoiSV5EBrMFOMk1+48+jidQEwP1KC
B0zKKvjjFN78ArrFx8trZS/1b6v0s60X0RcQJSwVPShbzAZnqd++YcGSDU0FTybkf6hANahTKUkl
aZ5UkehUgixsjWQe/MtW2J9vZYbK7vXZBIO2KcPXMcziNI/kwdv8EhoHtYnJqR+BmnCj0ml4qq7s
eLUyTO9b2eQVBBZIgJxOpeTl0G2hYr2r/eKal5qyrIFcQwG/CxJwnGrqSA8zHkxSb8La/vRiAsYr
+VWB/CgHplDlHTiGd3yxRh242ermLCAHzugmXxJbr7A8zr7xTFBnDchQs1RzNL6QSkE0DYTgOsa1
iW5gYEtHEVwXtswpDZMdocIisK4YEIeuu6Ke4QyA4zD0REnIVU3us+GgbKw9RqZ3nKWJTDu4OHWk
bkBfUkvL1Dmqq6VAjQzFRRBa+J2d7k6KKZx0ihEXsaBPQ+Qbr26wrlHaRVTQgGranVa/pMNG+k7t
44sN8jusbBTATvZViJZu66lQZXbMPyCBnmx9R5jNBtOtMRP+HV4Q8H2tVka9a/Gez4uMrEyzwVxq
fhRue23eVd5kgpx13kVgEuaJWLGP2MomFbCypuiCWMS2Te/lM6mh5pvxDkRxZKw+dCMO4xGjKoEJ
DkgGkbkC6UztJpOGuTQBpThmRnolRPEVyC9dKRXfGwzLDWV/K4QJrxfMSEFg09Q1VSJQeTokQzZQ
a5QZK6xPqtCZX7wsf60PbDnf8c2VLSoux1OvyEWP5KBSc7dXgHa0oj/juHynKAEEJ+5NUQIdK6oT
Xx00EgoxypZTu7l8Vp18m7jDdv6NyXYbFBoRBBIvH29GcvXFHuWaYVjHuTgPCFxZv6/E36D0Ne0m
GrwwbD8um2LGyNXSKI8MBlUYpmqsjqmRbCYjfOzH7OmyCWYIwbCvTAZpkMVRsapocqWtLb086kbu
zOVViALB0HFSARbKBt/s0woVqEBDLIythndm/Nw3PlELWmzBUX+rj9nBgATZB5lzsV4Fxf3fVkf5
BmQMEjNVccj0dNsPr5a4K5sfl02w98gEYb2oi5jUpi5moaqjAYLc5VGs7oT4NufNS7A36PPvp67i
tpvHvB/G8riYG1S5RTWyQ66GMNnls5sRz73/LILyggSUMYVcLSVwOza0GMhjSPDUxw4aiuY7ITXt
vxMdVgYph5hEkMsBwVAeE/XDDCJbSXYaH9vNXBYYL1AmVNCipuuHTZF2ELZBdRTytoT/etycOIwh
9gw44/IU+8LvbziDpeFGFjE0cc5hbiqanitScTSSK7V+kuL7y38/+45aGaCiqlGMfToaQ4mkc/RI
PW86FNsJ4OAcvR3du2yN6dorY1SG2xe5EvVRWR4rrbU7obajyr9sgVW/Bgzu7w9GMzCbRThBhgom
0udmV+6nX11uQ4iQvPjnQ5VwFvRfPh/KGahrgI/LpOKBWpehHCHtRHFI8hW33CyGLT9qG/CEOy2I
B7mPBLYHfhqkLosKUq9F3EXy2+jAvQliMgO2UABpqqOAABDYZ27Jl3nJk5LN/6+RujRqaexitRWK
Y5C5hGNe8IQjspjJy8AfwhNhZUanlTHKH4Mil2YIIFZHSbwzxdDRmsTuJh7NM/mVz8LTygrliCWQ
Hn0SJekxGG9lKXxM6xuMaV4Pnfw0RBGngsh6JUjwSeiLigqIjiljkx5XqrXENSjpwm3hD0A8kFcW
95XAcg3AU4hsjCZaIDD8mreIUWPo8xiTB9DgNrvUi9+y1hGeBq/fQevE8HjHmdWcAjmWQtQAUbDU
6GnoMpwjEADhxVp7GJp1LPAGRH66qSHnIjnmQdjxWD2Z541w5JPpeYRfGnMqKWHdG2A4QriqnxGu
fMmwpfvFIcgE646bwbP8ZGWOhp8KY1jNwVKIb9nPwSWPcm2Lhx4oL7pD9Kv3Rzd9LfZ8en6eWSoF
mIRJqwUyrAncgnhYZCH4GUyFuG+gL+nHKQBRqvkdtBw28+9Pq1B5gdq3AWhoBOQFFoghtTuI0HEO
AqtAaklE+U3RJbQz6VJzZIxaFzRIbU4nwU3vDcMuDlBVcU1y34S2wjvozPuATHWbYNMy8EynPqUx
Bks5ysgLYsMlhDfDFkRVmZ3cCHuRO3fAXuDKGvUNxQHXqTyWxD3Hj2FXuBK0K3+rNjo6W9EWA27x
nn0gVhapREvt67ap0oIcwdlZwO8c7kPgW4xNgeEenkw0+8CvrFFZVmZgfB78ACRb0N4XN/dqx0xs
8S4DuXPt4xENOqYt50ZnhrWVTSqsdZOpY5IJh0HMPbKDgRteA6HWZ46Ba5Zk+WnpcmySfaLvB5A7
SGgEgusB6plfQynoDQSxIDn4APj+qUvsyrtlL+HhHji8KhLrylsZoyunolQqaj2J5bFVRzvPX415
X6gW5+yxUq+1EfocFEFsiA0807Ru6rq3rZ43JXVKrS58tJOrrgo7bRC0QSg3SI4RLOOHpLLLxQFS
NMNBtxzwf8tuc1O/ilBXvyHzkOOW1+JkPgvXq6ROQ6RGcthVWGXjGu+EOrh2SP+shEJVZg8YHjhC
s9kFhJoL3WZ66afHnE7OavG6OMyhOMMyoIXjR7PTtpCrf4GfpjsyaNd8Cydq4bbH2LtqgtiFrr0U
1gTJ3gTl8Dzfa8kMqsTRnpR9nY12Ki4O50Sw1/dpjcrLFjGf2rxIiDZvsGnt6rYwMYne+mDv9uUX
QpfvcSyyz+CnReoMRuhtYao/LqEHPDtESq12hkNZONq96ovbgVf2IYnzufcijwGlLuTw6KpPO9by
KIgwl6HrClo5ucZ0NTjsOuDMLq+Mebuj6E5kroHyPV0iK1dpCGNq0sbyWyBp3hxlTlDetosMVMM+
yZ4v22LGlpUtKmAvYSvoVoZtC+IwttFe2wDCDc3VouAUsZjxxSCzwIALymfoAmHOc8UYsahMcI38
t1DywgvLAADR0MWUQPGIwfuvIXkQAgXEAUV6jJPEVqRt23GK+SwHkNF4R5/fBN6bhnlD9CXWShN3
G+hsQr20hVl1amt0uoTLtcNwNRlETMjURfQO6HJ+iiJ7mM9qelQLZK5gL1O+MflgoSVBlMhNGdqe
VLRH2GgFKwRVRVFVdhiLdpDe/3vHIrR+RFpdh1Y9dTq7RTOmfjExxbEobpQsvjRmtlnlnLPCzDhW
dujLEaXQNF+EugQebYSkWndbO9OL8hAOaGQSCvHxgNVdXhozi4OSg0o0dEXUXMgBXh3QtIoqbQE/
J6EmC2Ybukq/4j9VDtCw5OSVDZXDyDZbnlWmg6+sUhG27+Qpk+MxO06SHT3KEKsKvaYDuAr4fxDr
uambcRkaWeFhvVJqF8MsqhsZ8qygcG1tZfIa5SAkvzifk7MwWjdVThB0e+gvH1XDIRS/LvgkXMFT
GiJ6ImzUq9gNbrjoCJ5V6gjkQj2YYTxhHNKJHsm7G9QpmLjXADdRnNzN/mTO8MpZKeuSJMgWMBXJ
iCB0eTBTNKENRMQo40dyp22XQ45RoPJq8UjWwdchYrWq0S+W0NdCTxBTB2R7V46qtx1GxvMuOlY/
1euyRtdzvsGLA4Kq9msebmbI8f0DFWZWNxJ1aVkFbEg2ZbrO0FRNV6Kbhhr4fbdLId86+qpf7EOX
C9dkhuSVJfLz1frGOrCCiHA+hc8p8BOCbGO+yq1eNndW5SzOdMy8XuSPwzFdB6NpZJ4Lf+iyRi6A
s7QsMdhqRfbkmwQG63UH5SGzmw9SuQld6/Gy57DOIdrH+JyoKosijTEDdklc0g6lmz4KPNmI93oc
bS1h3F02w4xsqEChMQNnMVWFukRHSLB0tYZ3TXHV7Aq/vpZLX78iCMcGVO3KtOGBsFifEpghhZBS
g4mCDqW4AaPYjEFupTW7QL9LZB6qjEQoOm1TFMtAn0QTFYNO23CVD8YUn0BQEMzxUsw+m/v0kLiC
867bzTMhOZRBmyceePU25tKQwaGmAOzmGbzMGrrZGFIgs81p9Ft52ipj/YOzXyRIna0OGC+wb2oA
vdB+IaMlEHWgvXrTiFDVg/Zi7shYpvSEJMvl2GKuZ2WLOmwDWsVo2wGsrG7M7ireLluA9t/SztNR
W+5uEhR7Fc5kDtPtVyapizbEHKhYWF1yHJsctFa9kW7McFbdYq64sEpW1k0wvQDAAt8LINvXWGJU
pWnNg5Iehc7p97pmA2ImXi8HwcsO1huOdu7OIMg+KU7w3qXk6j7fxk/b5NOv4lgaaVVXKnjh62Vn
D/PHrLTuXS9P9qzhgchjBWZv5Kc16lbQ8ik3MEIjv0mdZsfjC5Lly67C3rZPA5SnCFIRhIGG/DUt
75TRF9t9ZviXTTDrduvtolxDL6JEbTszJZW0GX2OdpNe14mdPZMajMzbIPaKAJezDFE752zKCrGu
5ayIjpa5lbvbcDmkOg8rwXrPonH4tw3y85UTqFWeZcBtkJrSqdPmxzWErCdw+gLJfuBCHJmZ89oe
5fBhiJdUJJQZ6VU2LvmC3cvyAGEV0ilqnPElc3iSy2zP+1wi5eeLLsZz3LY4Y7V+yNGsBLNC+p08
eb0uyr0lILUTMS2yYxw5rbc0rnLVXlsPsaMgs5uRUJIL+nuR6nNllMuLbVr109Th9Zm+xLFhi/0G
FDO8pbFcBO9CXJc6tH3OqAxbI8o7PciIi0i+4ade8Kr+Hv3F6zbC68IbIWVmAxiWAmgIVzNQ0tQZ
6xMtzBMNIbH1MFt8hWcHdEfBg/yIgVwHTA4u50yz3GNtj3rhtGokBpoAez9BQeVByNkN9/Iu3y2g
DRd2uvebY491e2LQAQskIMezUeNBnXupAegLFKjpDZEFTV7SHVnbPwBjk9NEh3iVIG41Qoh2Brod
ZHkRhKBH6i/ZOVrPFSScdXfOHA3pRwkuG+7wCMci/TIWg0HuhRku2bjau+ZnvvBggQsZBUcyT538
MXifk+mdn0s8hexVABtkpcA4EwwS4g/lKvVSKFTf967qZ3slcU2Hs32soLz6pHQ9WZT1aNL7k70A
g6eFG3tCAP0wzP+guxG9TU/fkkTEYNhqkVTULNqi74wxBHAF+mFEGVe51pEVEAHG8Dsk6LAm4wkF
OgwZY3DUCRzzus2sKc2Q9zvGuw42/elF3RWzLf6UHKI1Ph548B9Wwrw2SR3CdLCGNsiG9CSQBr4l
r/UN0Jfy5u/ZwWW1NPJ7rLxFUOdZyUPs3rgn8hkZnlLqreV0XrSVt4Xsy5XHu8WZ5f/V2uhKQ2Ak
kaE2dYorL3xIc7t1JDzBieKcbtnoxLlk5BuCRt+q/qsy6YWTkhgILL4uVoKAszAYePhjjhGc8rmX
pZBSV+3wJMYNGgXeu4p5u68tkli7+rxTNwtTWcWgAbkeYntyMf/hALnQJ/bsV/BYFByya979/l82
9XOd1N0bJGGsdGZOsjJQnjjpNpMhT9XZGXRs7fF2fqlGThRgpc7rddIXb6C2pVmjxDFW73oKKQ0B
cMJ8Bnc/5qFm/PfIe1Eyb43VXlJnMp1mpdQMrDGBDhWGmH+h22/XV7KrvnChNcQvzm6NlS3qMC5B
3dZNgl1sfqKB09qk1Zg7QGpI7uIlHn+6nhlTFbAUA7GLqi1doSriDGjdHuxkeQeF+mDTWS9z+I1X
HYZ50d7QyPQJjdEok8GUq1aqj3JwZ2puDH1JoVx4uRIrmVhZoaEZSq4PRo/mzLGa/b/awtpNqWOc
DGx1LpEhMe64ytEsmxiUQ24GPA9ab5RrQM8m0vJIq4+K/ICGrd3Mvcu59FiX7NoE5RGxVc6L2quE
e0p0YqhXCrjv2n/6MCWnh/a/tTUqSINJIpJai8xfW5mtzq0Tj/u5gsyJ8fiddUHlCphdon9B12mi
YTZ6U8F2jY6IEnBr4zL3DI/gFObDt3IjKPKKGnpCaBXRLliPURk1Kb7i6LR45nvIpF0Ei/n9r1s1
dEXegAsTiGESbQ0IxwKARZucmyAOjAImO7fOoBMjbdVdfiU5k9eBRIs7p89yRXBboTSkAqh+9lQo
hCFsijhpjsoP8IO7ZY7C6PQS+GiMzDKEF+WtHtq8C/akgkD7y8oqTYHezsDGFkoM5gNx16aZrdSm
oyc3XfQwJRJ0eW/k5D0dsyuzfdbacFcHz535nmuJlyGnKeanMLnN9chuAqADnhXTCxfcHVaEPLnZ
FNGyaZabUT2WpeCUNeq7eeE28/0svQ7CA8cfWZEXqFpwDmCWC09G6iinejcNCRDkx+a92qledGtq
DlQGAQwiyHFMzvNeP6zIi+quqhIMIEbYqBRhrOumHhYcAClS7UyMNkr1sKBl/2/XBVoRCU8elFrR
YT6TLpDVOZwxQADo2G7+IEW83MkO6i1ByKVu/8It0Z/5IWWP/HyVh2hxImc1GZZArXx0Krge6srC
jbLYrTt9RAd52x8yTk5A9uaLFyLHAgeLAf57PO1MmiesyFRpGPQsOsrlu1WHzjB+1MFbnEDVQA45
ts4TLRjDnIF2khc4fyR3qRCD+B/pADSaq53u9OkGMB3dVZCxf5TuvEXlJgi47nKealF2qYsgUI1M
ScwQ3NfQTrPwvFNfQTwGxSIbcQyflJfbsT7qep3UVZApdRGGcZUCZpXnTj5kN4EV77s52eTCtFnA
5fUNV11/WVrRowkVS5gDrBBHvMG3LdBmAU5IQgY7uqXLZx48j9FfvyndFi+UpenSdE7R/iDE1Omf
zgJVBpk/n7cT3gwvnMN4dpmf7OGFB6wqcCX0mS+zJA7ifEkxdAYlZVziW+FmcOorYVPfCrt/HWGI
NcQ0wIx1dP7p3C6MkhajihmS8+mtLz1FfDS1LWdFZ8kxbOgQn0Z2p5vgwCE/Xx33Yox6oWgF1ADA
bYsiR+nAVzJH9EtfcHlvSOLi9DmHjgK+n6qgwUNPwmRBOMVlohbHQn1P2seqQC8CCE7Ug1tjA265
DWdxrCOgk6WJyJDJJf51caYiVFMiouas3IIGUwLByX8U7oA2qBwFQrRXf6neC7xy91lPlXzXlWnq
mdMnDfqQ9ancPbgDpmXSTbxDb5zbtWKuEVhtDbceEgcajN62kZymtQEBK6O1DeREqvTSTE+jdR9B
6PLyBz278rAo4NAJ1x+ajud37NiNQmQFxVFZzNxvqhEFMV0bXEMQuYIcPFtUuBy7RdDyOoxIJUV5
vybcRaBJekngK4DybH4gBXEMLrr4LIsApBgFRrz4Ub0BBI987dVxmJplbiZpLNDAgtxuC3HV+M/8
Kqc+AcAPGHKaYo6TnmXsxKKFHjHJbCExQaURUECQwJGJEoeOqkK8bDQkm3Na2NAOvbx5jIv9iyHq
YgcjSDtJAupEauMH4+P077HE1Eqo05bVRtzrIwpEQ29DDS/cTjtMH/0SHIAmJQTMY+mDXVN+uLws
hp98WRZ10Ba5CevJgE9q2jR4c1EOW90IAtDTKAInWJ5V2rBACZwqAHmh1X72WkyGUtMqUN+cCBRB
bQVBsXb3nUobZYdyfWGqZr0GqpC0yk4jXKcqKXhR94Hd/sAzgCddzHANBfEfsB28PpSzrnQU162l
aEt+rIUfkvQ6t/92ls8Qv/z91B7JsTREcjTmR6Ecd72W3URTVdvJKPqXfYGVD+DXV3R8QJCtnkm1
oC+CAmaNhZAvpzqtHe4J4wIpLxebmrMqVib5xRrJFlbBIutELQ7DKceTTcocAispHcHpezveICnY
9bfVhpcSnFdEyadETxNPAYJKop85bSEKYVDWZIV4CAu2fkzcFFSKvyGOCHAb5OCCX5GnJTavzMxe
LXCahFZIOad5TntJzpOxz48J2FAxNRbsdmBAU+5HwR+IAjCCYzFxNpTpmCubtON01VCCvCM/SuEm
rQTbNHlC7qeuCpWTQD6ZNJUkVQJFDbWJQpoZmJ8lylIOQO7beI9X/o6wCfGSH7ZzrixRkd6EePdc
J02OZmB3NT2mnpA41YFkIMMmh/wtp2rHenBgZYAgAcWOwh3dT9ItYRCMds4J6hF3NGDzuYP38DNR
RIUYwzfagcQ3VwapXHIe03IOOnxKdUOgO4k/gEveHsD+p/vqNsYKeQk50z9WFqnNy2qoP4QKCVy4
Y0bph9lwOBjYmwb6BeTfOgYmVcoDlUYp+oGc8daz3onqonlF9BdUP8E4Dm80hrmclTEq+7BqPJ/i
ecAHnIFX71/N5vFygCS/7ZmzrwxQNwtk9TS1HbPiKDSmA4yXo4JI3YhQdefNwLC9b2WKen4W0Eaq
i6HL0c0MQXJZb6yH/nXAHRYCqxD+4LLtMPIAlAX/3iiNJOSrYFwOpi5ADxH2BvQuZoiODaofG5xs
jR1/V2YoHy8A+1Eg0n26YT5kR0IXMynsYdu6p5putgWs6g50J97ljeN9To3y9FHSOiEbKnLXKCAV
3Kte6MVPxaHLwS7Y7GOfxz7yXzwfc/G4RlGPpB9rQheNyWQqwHLtjVvyugahyz7fkdap4PLaX+zd
+zRGLa+Nx2HJO2QIKUQm4/om7SElOLicj8g6XwDXgfIPCdw5uT9ykEoyejHH8926lR0B6X15HYCf
NHrQybCbn3NSBNZ5A6AQ0xMmEpIzPsglG8VZJkhpa9YyB4gC6KvHqIPIgT+b8b9PTzG5S1hlUUFD
tCLfeHUCwlYLZhWcUyiGkDFyQsQeEWIGjhnmjYk4D9FpUOiDAJC6x5IxzHOhwaWc7OJte014xHUf
jdhvICJwoShQAYW8toXJPXqCo05RTZpNeEXZ+MKtgPYvcOaOkHnFc49RgYLLKsTcr0+DdDlcFHpp
ElLsV67kjiDmmzRFiiPtkrrzOb5IPJoOxahKgGQH7YVzqqkk0TKxBVrgaPXAzgyPmUvAOoE/ZLbx
jG/pXLbHOmBrc2TlK+eA7mgSGxZGIMR2ue71bBfmxZ0QGByHP4f5nbbsc1nUFbYYEMCJS4h5zxBU
RdAI3C6EaJIdbSGdtZG/cz2vl0VdaGYahrISof1p/BBMyDMS/IPwHDfueKU8VRteH4rtH5+roy41
2ZrMbpGwujADB1n4Gi/ofLU/spA3UcQ0BEyrhEwbbwy60IjxgFiUe4T7VHk1E8M2oztd+IURQfuy
W5xPHJD9WhkiIXPlF1BPECGokubHGGUHzBvEIYLiYGGgA0MqqKRmjWPVdvXEe8jwFkgFq1xuKtDB
I1fMRGidAOgwELWA7rWJK07UZwb91Qopz7eMCk+mBDlim/+oh8eKyylArvyzk7wyQLl8IkVV1WWI
h8UVxie8EKIbv6Kj7qd+/6LwKlTnQ7mnDSOizKjaghWM2rDGyupiDkiOuDH3uE422DHkIK5ZOMrD
gO6khu6ktcsju/AA+vsH89uM0iZc5vM3oLauKUiF15TIO6Z/VqAAqGMkbbAlD5wUPHERZt6zNkbt
XiGacdZHyL8HP36o/NgrJGd8DR8JXXQCPkBnfrh8IpiBcrU6ajfVdIFYroEDYUjFI8CNnqj090XP
Y81je+XnR6QC15Sg8CePeMdbweQKIviis1+XF8J8sIMiAc1DkAGDCZgKVlLd19HYIuTL99q74ivb
6WD+bl1lP9yAuuDAV69lrglzSzL4J1XUTimDkI+NpZkIQU/hIS6eYhSjOUtiHrVPCzQerBaSLNFq
WMCTFqIAfn6NJ22PcjCBCOecD8gMUStjVKovBXEa9iVCFP7xGCrDpgmW9yaeX0EmMPNWxv52KOwQ
Ju9zjroxjNUyliGbOPzU96pDxqKaXyQEK/toSxhK65fL35Lp5+gXAN0mKudEVLNUNf1YAk0uKc+T
+CsIUlvSOTPE7NsFnJkG8lKCgqZSxV6crdo0I7yWTnBIFKxyp/iRXseODcKhMPeF0Ck236lEkxGi
v81SMXJOrLZvQ+KISBsnKJxk/rQ1nPxK29d+5Vjcxhb7Y34apEKiEg5iLoyQbTaGeNqKYj/7IKGY
dhCdy/zL+8bySqTdZNock8CmRb1z1RrTnVO4YAqgBT2A6Lfd61jecgn5eGYo59eCGio7LeSGp2i4
7+PADVSIAVboC4oRZ5CC9fEw2qzqYJeD0BLd/U/CYEp0AZnwlMrTxiinytMTbfalVMs2lz8e65St
Tclfs51ajGalkmFKVfdJ9yuMOVhDEuHoVACTeGTIUIE30A8WcZrRyjUkSLkCbExy0RA9v27DgxmS
y+HMDBoYiOkoeJzR7hBiA6nq8EyRk+4VDxYnMIW9LsSb/yPtupYjx5XlFzGCBP0raJpt5O30C0Jj
RE+C3nz9TWjPnumhGOK5u88zoWoQhUKhKiszrbKfvcKuJV7vv/5ya/6gXZhc3FeprOS4sggukzRI
ZBSMGAZdpG+DHrtfG1q9ti4tLW6ROUuNqJZDUWHR7uq9YGs2vtH4ZN3MICgbgnmrTrrqFL+XtoQt
DHrfx3aEpbVufC2iRbULNaqQwL4aPcuX9pK0n39urFJEvi+2cNl3H6eWaUUci7piAoBoj6x7DJiv
vaqY+qWQ+tgcDVdE5vKVyYXzTx9aGDUeL42XAXayk14wWqxBuDm7jr/hlYYyFpJHtDoTJ90Cmm19
48VF0Cc6yO2F+5QTUrjBDEAFtvX0FL//q/WJ33DxlAkTNkmppNjn0Qd1gajVpiCJAapTVBwl998u
aRHz5XiWrCJSAdhOA1XPKeBKG0nB+kfDEAGkI3RVXwprTlbFeVzjio7SU5g/22O2YWA18oophf8Y
EIf+4otlLcdEno7JK2UqHmWZO2MZOZNpPGw4++pCQCCrWQCMfubsmtskm3splMFxqFu7REgZK0fm
Ri8xQZkWzTkxTK+7X1tdNwrSWg2l+8+UT72KgRrcKDjW6klLvzPl+7/6+8v2yjCBxmeQQJgRGb+M
am8p9//u7y9uYGLLTd834i6Zj2r9YI//AM0h8JJ/f6CPAvDF7rc6a1SDYT6Yp9GNlpqOPIx+NW5C
YVZD3YWdxdnnqVQkcoyNCJ/JQbxDAN29JTcTSAZy33Y3Ow9rjwTghAX6BjAOpNR/erXWaB2fW3y4
4qT4uRce5P0MTnBCU3cz0yQrMUcHBhoJmQlA2DKMJ1HXNlaKtB3lXQHurl+KyVV3QrkvdS0IOdbO
116hrN39KAFAJwnQ3M8zcEPLBhmiTQD8T/s5v+9G0+nJky1dDVrukC526ibZEYjLaHXkDaAUtew5
mOorlXcgSgdbXjM5qWZvJFZrkeTyVy0iSTfWU1Uz/Kqs21nNuVHfu3njvK2WFi9tiPvtwl+jUQaE
JVbtc4dOLbR/HSCyb/VdEsjB5vzP2r6CyAnc61BH+Tz9lyZyb8jtPJ2NqwF8cZbh5DsG5XXi5q2z
XZ1dX9tve8tgokCLV5kT2IsIVTEniiISdlPByzbzWLINRl3dL0gPiME4SLN8wjlFKSh3ddjTdsnt
DJmlI6aN3MzEsKHimM+5+7NpN9Hmqy0lICcBUzMN4/NUVVPWuj4YxAbnmPz+1wWt7tTDR/dgux29
uocX1sQFceEvJTFzqag/rPWu9CrwY4KbktHpIfa36plkLcpdrm0RdRI7VyJobdpnDrK82Z33vPaM
t+YOw8y79iW5sdzWw+CoX58tzRmv5rOp0W18yNqlB30k3LVATUBkfXFpzIPMM9ZjXzP7piDf5c2Z
0VXHgTSG0LMywYyzOISyLs1T3rLprCs0vNYQz4mXoVocOziXUMA5ya68KWK4GvMujC4eH0qtscjk
iOi6+j5i0kOdIsrsX9oQuWQ6xki+NoLs6mZeGFy8QWqrzdNOwyNb3qXXKc5G7oRP0OjAhNCz0LaS
5Y2wvrpvvw0uWa5Z1vU2K7HCuT2Y0aPyj8AgJohNTFmUYcCd+udhYK0aqXmJ4Cm0aIiDQcqg3Fmu
Rst96cqbg3CrbqJhdtJA6RGzsEs/TNvInsYJyVd4S6xnS3u22vevN2nLhDj+F8fbVKWqsGKY0DjU
x4xrowX9uK38I1e4WMniw0V9E2f9hA/3N8uDBEw7C2ZHw1C27ZpbJbPVqHVhbxG1mJW1Sclxk+q0
81QMCrC9eWVhYhkcvpsSI6vldfPC2iJqde3ImhEAdLyZ6n1+iA+oze3me6EMLQelTLdZLFaP1oXF
RaYQD6QD0RwyJvsBED1vDtijoAF5x9AfLQVvxhZ0YvVo/S6YLQHSBmsxA16gkjW3DwRlkvTuaz9c
v7sx8A0mQ2DoPzX5pV41JWnE2W3d2ReqMGyfOtZNt48OW/nmqs/rAqqGJrXxqcUv1zwE0B0caJHV
7Yy0D4ao301ka5KDrH6zCzuLTSqiqYrqskbKzjrPZo/pHGBCUlWhMfmYpg210KXO+tHlteEnGNwF
x4WjQ+onjHdM+ZmMwYBxgkEBTWtc06qVfIOAucxkKBvZ7sbn3/omixspliDda4jUc3CYTtVTtdMT
p8Twl9N9TFnexW7zPXPsfiNkr58dyLKZEA7GxN7ynRFPiiGByXVGjsj3aZDfCfQnURFTcVw9viPa
RpItvvqywIFXxn8NLnZFY3kqtUSaz7H1EKpnXqaO4Qr17K+/qPhgX5lZfNDSlKXRAILqrPBvcfys
TT3V5QOTTyQqvK9NrfoZtN+E3hZwiss2d6aEGAUfkK5giPlukHG195H6/d/ZEL/h4p5o9TGUbA4b
Mg/pFN5z5fVrA6sOeLEI8e8XBnRWEKvW5vmc1Hfc/qZU16G2UX3dMrHYeZ5NWsw5kc91YUHKS/8B
iLtXsuqflASEFt/f+7HYelDoKRk3m/ls98pVbapeZNS+No7/6JIT+SlAzMAyL1uT2qCrxZh203+y
EXBIolYOJOJOxeDWFq/b+rPjt7Xl40qeY4IpTmP+oDoufGA43ekGDx1ccca1tFWGXGuPmxfWlqmP
xapZ4VibtmNQZ0QZ0ji1z8rVNmhuPQJdmBK5xIXnDXJSTUCtzmf1JrolEAyVHOM0QyQd3XEw1Gzd
pJv2FrlQ1kd1O2vtdCa78k1E2shlAbuBNAQ4eIZNQdQ1rwckEKhsjKgBbLbwxryfmAVyE+VsW8WB
1cqhstTD1Bf/4Pxemlm8LkplCGdAKpQzZxjCOeXsMEiPX4eItTh3aWLxnmjiBANh4rltsiuVlTRL
tli0Nr7VsjOegxu410mPh18h7YmG+Ze8cUj98vU6FPFDl3cDyqngRII+HPr8i1gHSvQq7tRMBn8h
iZx0dG1fP1ZX7ZE85qdm39yojnJQnCzIDtLtFjx6NdO6tL4IgzNvRhsAGPksFCH5bbOLrwY/Coq7
bYFcselfLXThe6xkhVwn8nyusocuPU5m4pDxm1wNtE4IRX/S/frLru/f7w+7cEKN8FgVoppnoJi9
AoG9bt5Lu/G/trLuh7+tLPywaGv0E8CJfTYw7o/xQEXdmlcna++Xiz1a4rALZoD6VIMjqpgC28uY
BEhuBZ4BDXgZem6dz5+Vawg4QTDXhVpuoDxMIW3CjRxmw0/1RRAOi4xP4KxTzpIdN76qtZXfoTvk
RINxzcL6qq1bX2vjQ4V6xobpVYj45RdYRGVrSGtZGRG2ipOBUe9xn7ghvf/RuNk1h06CwK1u9aJW
rzhESUFUhrHFTzpmuFCNUi1DPO+b0kORrXLsYvjWhaXXaUnnSDN6VCm/bkvtlUnto653r42seP/A
u37/iOXWZ/WUh5IhWWdefNORfNvWVt4gtu3TqbywsNhWk2kVphawzFfxNkaD3fklAkC9OayzehyJ
DICFQCCDMvzPm9Uwy76YIhiSkieDpQ4P/bnY9JTV43hhZXHozWiekjFGMU27MnbVCLEXBfSlReIM
mQO64F8pUE29vvFu2TK6iAFlJAFyCZjbWe61Q5M3gdSm8dYZWDeCeTshMUY+AX9YapLB6MwJKdfo
dteZm/iWSm1o94LNmo5P8Y28WbRbdQ7wAv5tU/ymy2woSbjKOrgfu5q8PBiDIqgwyfW/9H7X78EL
W4t7sIxHbTBle8JNJNkUkbRELVSi09Uo0xltn5veizB9iCbQ0FID7EXBFhR51UPxFBQiZAQ0yQsP
JSTCW9A04DtqFXSsDAZreC7GYXNAbjWUXhhaOKmcSGWsDNZ0FpiWCrEajQLllPkftFaADBQ6bSGW
SGgHHIpJe3XLl0S8/HToL37AwmFBF26r8YyVqg+TI5ihAMt3+Pvk/k+dmI3vaizwVVNSyFNjYGcb
Dxjb2cm9yNdcC0muaCCq76Ba3W2S/2wscUlQ3oY1Ri5H2zorCm08DrqAMagKR/7xV5Fxs0W6ZU/8
+8VRSWJMOswlFlm/8pPuQ+k6gLZhBiHjFkiJreGe1XeD9XsHjcW7Ic0Mq5gy7CDZQVcCIm+R39P5
g2nyf6qhrj3BLu0tIoEakanLATw82w/CX6TrFozX+W27uXEbZ2NJ522Hmd3Psyreeu1eCeLd4Avc
9+boqPhAXxwBY5H4QuHXbLoeH1C+ix5NPz9EruklGaQPhC5lcbXVzdrcsUV0qeauNAamifjWu0JF
1JBoCzYlxcHs6A348n9+nTqsor4ut2wZZWIyViER4WwXMWB7MWMckBuwH6qgR8/97rscbJ4C8Te/
+qqLwKIUShZjdmv6KH6DZmJCPVqhpdMydEdsT90Zr/M5O/AraF8HG+sVH/AL28tJo1yeh4JVH+tt
9/XgT1dsP6ngWJrfmWD7euG/LEcKipTaW7CiVVQuFANsCDzaKiofiyzK5kZvaH9VX6SbDHVSQd4W
+RYYPcH6WLra9zEGDmwryq1G1guzi6BTh51Rz5E+n/PWN5Mr23KlaKv4Ig7Cp896YWMRaRr07OQh
Ikhu7upTeC3oXuI7SLiqkKc9iN4vgvhD8hQ2G0nV1toWEafNpL7hJp5vCvB7FQSNZq45ffrja68R
f+Wr1YlfcRG2U30ABqxEaalUv6XDfpJfvv77qwcCzWOA3hXN/gQ4yyduFCXr5vMkQ2h7LPqZykMu
hXjrFzZVVdUMhiFOvL6QAC752vZ6yLkwvohxkw42brOs8GyCEPNb6oFJrgX7Y/LGqIVpayiSbTnk
ehaHro3QkjTEkMSf31NJUlb0qoLCII+sp0mRp2/jnFZXTaRlfq2ORuhyY453akryszHa+aOe22G0
j5XGdJpYKX9mlprSQtbMg63EyX3fSWZMuQywNCVjkrlNOlpvGx9q5fLWTPBCAbsBsSnZWvh42pGZ
mzp4VnhRNt8UScccppbEvs0ryOLUYXHT5QRCKqNJ7olVKIdEb2WHFKRwK222tp7aa6EbWhYYZRRw
dEBKFnfFZORxVMSiY3kDVSdfCaScWo8azaEUDmqDiQ7f1c0YtpLs/2F0cV9UrcryXnANjPYABulm
no5a0deQQTTYs1knyN7stvgBHt/4XZMUlc5NbTqjMhb7je1YPfq/nWhZXVZREiv6mItaNmC16f0Y
0flFAufrGDnaa9ZAXqrYhd83CSpXQ92F3UUUn1or6TpjIggG/NSl2VnRkQ6w/Eaqc39jjauB58LW
InQ3ZaHqlVFijYcIUIhg2Cnfkf87nWtF4Hrnzj8taVzYXLq5Lhs5eO4Bidonj4L4sEcGUkPXAx90
G827Hn4uzC0ieKFOIbNqvFgrL9nXwKXaTnUAawHSAIZHbOyQ42b8WTvJIBQCqyPUYMQU5p/xZ45r
G/yzoCK0rpRX0TmWnNgBvZXgz9+GKK0VpkBx8tvcYolWJDcyQ9cQ0AIBUYqc0mGDY8sU/Idk34Gh
2DpmI7WYo2/N8a0cEoBPiPEh1gJmnoWzEtZaUq8ZoDQCji5KnUEDQ83MnQ0/FR9scUH+YWbhp2nS
tV2raWKFluDtjpz8gOtrAExwciGSChKgjURua2GLLWyhlFfHIbaQRVfyeMiyQ54+bqxq1U3Q9Bek
8oqQs/zTTXRoRw9csByikR5fY+LYKXfh1QwOkmvDn46buenKadfAGPNfe4ubOMmqiUO7DqyKPzqd
QrgipqD7MT3MCGi0AqlqhJcwv/pnx0EHd5MK+VNAKRZOkgAaWDTpB0Mm1DOFmITpoFJs70KHO9P3
rQrKWtEUygAamprEgPjAkjAhHeUkMlKwOUanEcevAIwNnimI5THqtDmBvxZhwNoEIgMLdG9QgVxk
G702kLHQQLVoVm4NXO6hvcFhOKHWp6PIABTr9jDrWsfk0uany0mNDQ6BDij7CLXsvwg5SejNnriU
tnoYHzf98viBRQxrBDjZ/FQ1VbQ05LYOLjuRLf4QiocJtEPpyByglFtPdgXtkAYv+m676sYpWTuI
mIcmOCO6ST6RlOuGinF5G/R2IxQy5eJp0O87deOuX8mPtQsbS4pyBhnJKu+j8o2X5C3qDQ/V6F2v
QYXQmI5JGgLxnW+EtLWzeGlycSbMTklnYJSLt177lZQJVbQNldRVAxfZ5MJAPFp129tC5wQb0+J+
tUEH9HUAW92aCxOLqMwH28jlUi7eNOVQFvek29Vb1Hxrb1roV4EkBGItAN0suVLVLCr6oYcNwfw2
nlS3jmh7jJ0JUnHad1GIjTcngFYv1Aujy4aH0gG1rcww2vrlsxJTcGwByRD5usefBVV46LRniKxt
eOHq5/y91GVvq+uSspunqXib2ZuWdx4bMbsFtub//6aB/lyIzZoEA8KLaBWXfR31HJcAlCNp0t2W
GNhthi0r4q8sIoagkkPTRqhPfupbxSXXRq2AQBIblWQXRpXkm+rwS55Z8mwYSRbE4ZSeeii7gpa8
28K5rfg+kNIGyBwxJY8hjsXF2kV9W9mdiRGuSjYDcLLrJzKbm7PdK/c33tSo0oMsB1Cxj4vh4tne
ZiwpTBXTwbWb9LS5VoI6aA/gSwcOXHI3r7WVJOgPc2LVF+YkrVEnAkHiN+up85q3BnrtbWCmKO5o
vnEsNiUh184eNADAHKlpgj1yOQST57XUFLlevKUTtcAeUu8xUWBjOH++lwBQQ/kQ4rCgnPsfsva1
T4shJkswFyNMLu9US7OnqdURHruDtdMB7WGPgrVETPxN22r0K3VlIST+t7XlbZrVCkPPBVyjeCHs
BcPSeGj2sES3jvhaavKHpUVUrubZkMwIe9h4iq+hGppoe4JRTZEmNLG/LZG88SE/ftCF04SqUklt
/zGPKkjR50BJHPst34s72wZB+eYc06pBA7EaACVZ+VQ1KLXWHtQYZKqizyJmCJhKo5fylAjKqpbq
j1+Hs7XsC0We3/YWBYM+TDKNm7Cn3vQuGJkTN8ajp8AhFEnJVstjLbJcWltEzzopmsjI4Jd6dSVH
Z9Y/byxn1RV/L2c5MIApMDOrROlKnm96OaVllzg5CMym1On4TmaPsQ3uiK1kYd0vMdkuJLVA6LDE
9YcV8uncwt2jUxDLY9dCD3omeGF9DPOlW2XVTXvCiy7cEiKf0igx7JodQiy8AYmg9Db4+WN3K+S7
lP//zQpSs9+rWzzmEnnSGQM0EXde4+gYMkFuTUmxhZFZucD/MLMI0GgYDWo4xbj0MKmv7hm/aayN
is2q/12sZHGzyRo3cn0miIvtd1CY0CzeSurEI3B5c+PCBhAMApufCUtSa8B0rYkIpdRD6TXdaASc
1arL+kkDRqpV3a89fu2jgXsWBOcGsNZISf70hLgPZ5I3gpeHjwcrKR08pY52siVFsbYsQBaEPgTo
Gz7RqU9tlagE3ApveUecWn3Lx9DRmqtqc8Zow9CSx0NO7bwuIxAAGY1J8+pog01seMnBSf/1d1uz
A/VySKLYGPv5lMd1VSz34L9FjDUJVBpH+07W9FNdkHtZzW+/trW2RwZKWcgXgepFO+DPPcqnjOc1
B9VWPBc0BdJKvR/NjffKarYhxizEgKKqyEvMeJjoeir/xfGs2qDOg2goZPZkzdVnOqm4/FXwXoUF
NWTv/786sEqrmGeCvCaurD9XZw/dLJU6yFNJdZqjm7F3N2dc147tpYlFuDMkYwR5TI4Eo6ppqTyX
6ha9xtoWYX9ARwnaQQX0jX8uYgZKtOMSqEPCEFic+qqONYdoG4/WtbKD8IK/rSyd20ArrB/UEmSs
rwQLuVcDktDhVcmo4ZPN8cCNNdmLjZlAIJkoUDl5y6LdFB8t3SvLDY6alZc/KrRwbUFt9VlBvsPE
4cAsLGjIuM8riFe2ybUdWkEST89lWDxhaGLD3VbvPsxmIacWUFvDXpwmfQ61bsxxcqeDoFOOIXll
nYwbAXdjztbc2eo3hIoR2GQE2euyQJsnjZrGlji65LHOCseG5E/3+PUBWneLCyML97bzwmA5IIxn
VIEtiHGGnuVmuZdcI8vcBE1srWhxYcwDWsH9BLoTdayOsxLtxiY/DTrfyBnELizvQXTjoFIsqvjY
pj8PFBCVFXJ1sGxXLXfD/hQnBbiSfgy1l0uvX3+/NVOWTPBQxQwQhMkWKwpJE5mQagEd6hQ7bcvo
WO5YqFPdfhjjrTAr9mK5LlvFsw6CB0KaYuF9fCxwilNksIODR6to64HoNUU7VoxNdMct2r21tUH/
wkJTT8GQ/3KYKuu1zgYDcPFmxPswg8KaHkA72Rnr0xg9fP0ZVw/WpS1xZV4kldqsF0xrxVOA/iVd
h/nenQ7puhK071sNgtX26KW1xYdEKqmnXIcfgrHfwvDtuE/vIrdJKCQw3fo+FwjBLbbX1ZN2aXTx
2uGFXfUtB0djJLjf232zYz/DkuYYeqkhuLORY6wdtUtrizOgxto4oceavI36TxPA38He9f+kiojZ
xv96yPLxncSz3JlaU7zF6re2f6+jkaIQ9u9W8vFdL1xjZhMqQQTSG5KR0r72yKA4SbIJaVxLyi7X
sgiE6pwlqGaKaPvcmW4I/M0x8/lL7ESNP+rAxqsQC+ZPmdNvpe3rzo8qNhSlBG/JsmKSywzzSTVS
DAFZA+nUyzCgryrGmTENZdJNkNVaSgOlrL/tLbctm6M8jgVl43+UG/Ug/5U62qP1EAXjLvK6l/jl
6/MtvO1T5EJ3GDU9QI8/jQ3NY0tq3DLJW2w0Dk/vq/5b1dzIeBnzYc/LYw+dw68trq7xwuLitBkT
r80qxmurjXZmfCfFP/7B3zdBWw5uTbC+LAO/ZRVk6GIEfpVltCrf6untawPrXnFhQazwwu/NWC3T
RMcuZSeRa1S79Cp15Ad2A170g7EFfF91/4u33CJhq8CXaOtCCSOU0F+sHzlXoaBY0JJt4cHElfjJ
Fy4sLQ4aKaxZmsBY8caeMKZcXne7uHSU67Y42oj2U8De2GZlCw+RFasXOcES3IcWNB803qNCz20X
GhyUVJY76tpVFWmuzU0acuQK6qNqous4GjGtB8XtSRY5cld5qcSuWoBaUGmlVZ0eQhD6AKXo5aXu
88F6LKbK640IoJfIAw0mtYzWHwfTjTTyOoe3SaF909vHaLTuJ62gLernuaQcmmJ0rV73mlKiJvBv
XVQ7yHWfFdbQpH/RVRL0dQ0aZnvXFed+Kh0+TccwDp/gfkFoVK+ZWmAO4t5GZZAN1RG1J6nVrzpr
cAHU8LssdtSIB7UZYktHmk2VCwm4Xd3qjk1eaw4diFjzdbmmpvyc5KlfYx68glBUZRzbCfzgEk/B
lwRUQj47ZYFnSRvRKLExSw5+4VTHX0IPnxc0lMJgGkeUNtDa79vOicLHJp+figLKO9HRsIAH4rcz
fg+fC5dHOq3kB52dmtByOhMs00rmzUxxMFh5LCPTnSyZRlPvpDk2qi8dM4SmU1Hd6AOnFbFup/mX
1PdOyC1/sIydzn6RKIfkKYYfK1AQVYSCgUKmUmr65vScNHhXjdXV0DzHqbqPuvLUqPjXpA8quLiZ
zZRDarKcQOo9aIdJrTDI+9oTgzK98uw5oTxPnb5NDrFUPeud4YbGe4aR9ngsvKbpKWh1Pb0ljtpB
KiEc8lM3jg63IWYwJa/GkD7HueIRbtCuLZ1Krt04A5lQzjylLGgud3gkN84YTV5iGOg86wfJYt9L
Ob+rzPkBtXzMuYWu1FdUNzInJC+ZHL71ueQoGIGrZH62OqC4ldo1S+CPG5tO1uymCiZYilepaUAd
CMrp4TaZoUHMMYdaEzoNNZS/rsEDW1Gil5yy5qGt+l1WnRQJA3VNv5+LwQf+F9oPbXo0GKCheuNI
5uREneZ2gOgynu2Muadd3Lr1jEtkxojRzyS1ADODXqcB5Fc0ONKQur2ROxFpD1WX7eWh8MK43CXt
rZIc2uq+M7qrVgcuj+8TcGUNiuTlFrgM8K9JlN2WLLwB1cxd3IAQDVJ6+X2eSHv0A/BVsvOoveCP
ejwfaErKd6KWHks7J8W5nVF8SKfHfJA8CBbclPhNEn+NIFmUS70TS/PeKN7NogBLoOnw5Gx0KTX6
3Mub+CjXs6t3ybtMkgA6EfeZFh9w2Xg6+yHl0DJJ90zJgsrKdikE9xom00q3qCwFltEfmPUrz7Sd
WdffdSX1SuVu6N+bBDpykUm1ubmzrdwtY5umOPthMlCO/hYGXdOmodLQPzXFSyonbqtH4PCu/aED
Y2Itu50JdHnZkB1UA3aVqSN65W4+WtSK22CogdDsZloUd2Bud6KxppGSOqg9gxP/SUXmB5Lyh0j/
1hXzrtGDKa8CI9M9uzcgWtWDGWm8zkhES+ukwM/CFFCP5KkBf6KOx1MfKleyDiqhsXOLuKNp1lLg
UXdQFnAN5bucNlddfbA4kFIMlJWG7WmkOvam7dainHo7qV5mxoHZY4bKTD2O092mt3MBGTCrcjl5
hOA9zntzX6XFg6LttTp2DOCsK7PYWVJ7I+F3KDMQUUx2+mY8S3AGMubgRUycrBlp2xd+yr9pyKy7
UHYG8zAN44GUABnLhSfLhRtxyEsWnHbm6zj8LCUOhFzf3ktc+UFi7Y73pmPm4Vs6V0c9tvyJV99m
FbsThp5qtX7B2rvZZoHUgCFKgmyIAjXAFm0gciB5t6/4c61FPgA8VM5nV5t+dkb4WEA2F0Qg3tQx
rxDoVeBl1Z7RiNzm6uDLueJi9tGplOvI6G+jOnN4lFIOmo5Sy1yuKt4wzDSrcdlnFGito4oHs9HR
WQb3JLkvQO6RqMdBl6CjqTryKNGiOhBz3NuGcWuzzu/L+mmWipPVxxQQHtvqXF0Levx2DUGrwyXX
RPo+xIay/rHPuhsrK3Ymfx/K4Uc9PSrSdErsbpeFT/mUHHhUUeg5O0PrWKFJZ+mWaKXTq7c9Hi8W
467ZWMdayU6ZnfsfRhRGJVV1wjBCkLdc3k+OnTcenglHO7otc0ILJg4lkpu2QabRH2oO9HuERafR
0SpLRxTbelIHSQrdYXD36XIGiurs2LXPVvPeFT/MEF4hv0ZNcov5EieLNQohu6Mx5J5cgig+ij2z
zY92ged5Noy7praOFql9M1Rfx8nw0q521cRGBjBSCWx9UfuUE52auUaHMMO9c2s2hq/GlWt3+aOs
jUEvQToRUGx9TgIgQbweNIOqXXvZbN2BTHnPh/JNbloIcNZOxFu/YjO1MfzNs+cB6iXQbnE5TnYH
jZEiJn4+MhqnULZUAIeYZbcYKtqNP0Kl9EKDu31a+nKSIPLL8XVEEK2h0Hqste5KL+VbuQbrXsX9
qpl3cma+t4oRZD3DCK25qyvZN4lxDR7wfcFNDLkipvPIcPqaubYa+Qwhu2ysJzuKHiGDFnTWODhh
1z3acfKcl/JDKJW3iak6aQSVz3qmnVwpDqR6nKJHSzeXbjFy91pZnZ8rjNCKkweMGN7IcpVTlGUB
WrSHa8yle20943unj1KCEJLUUu3KI3mam7zym24K4nlyVLl0s7j9ZSrKT1Mx71WdPVdjFbRm+jow
435M05TW/SDSNG1nF8khT8yrPDSDeY5+DKlx7kvjqHZkb9qRp6VlBYV27fusduekxdsCOIWDFZvX
uYQ4QObupataQKEx1pIrKq2a1ht4cgghfpsM0ymTcCrk5FTNsqfEkG0wG8XJMRlKwXD+s2vnZ5wo
X0u5R2bDTdr4lLbJ3qzMQ96gL5F3mVPE47EeMFUF5uzQwPkoLS9Pk52eGc+RwneI3b9Ggv8Tgp5t
aFWwoFjcrfTyVh8tR8aXB39tQXmaGlQ2BzcGIwvWjm5zzB/UbnxLwd7TGeltVZRwVQsTKWOmzBTk
oZA97CaArsNbaYZbFo032doVUBAljYx3vZcSahYyBdLinqR4zCoxDnYcR4+WFgdRlf4gvbJjUnqM
w94NTft+GtXrBCMHfsj6awgg30VDeSB66OMqOFZ4Hsdx+ctsmpfQsqnEiDs0oIUemtOc5g4HNw6Z
QSw6olg6giFlBGKqTQfgXNmwMzi8X2qO+GQexMGAnFdOBA49xzFg2pMXF4rPM+gsl5VbYQK/k/nJ
SpKg0ppDSvQfNevu0r5+QYj9OQ3825TJzthoV4DUX/dG8simqHC6uh6dNO72oS35U6o+kLY+Skrh
GVX8zdSmG5RJPNYaSJJTC8O9SmAluIkR2VS0b1nf/JS5dD0ZymEuyTHUdT9t4T19k3hVHrujraId
leyimfth016TXJscDKEhQ0ZynVpqUCfwEss+QFILCr36gU3N3kxiRKfsUW9x45VKgAkCKLuoYJQ1
xvpYTeRJM7KnsI7uDDb+bJrusbUx9DxZHXipJ/3U4ByAqyeAM79XkH8sstCf2uE6K5tTPRFXVopD
1pY2BbOMm+NHsFzdKVYSZHbqYiz3YFpQi2otb5KKh6RQPoBmbiRNgUFCf2y5D9JSZDrZcLZDeR+O
4SGqcccXE/iCe7eamdem5BCNuIHDaNcSsD8YGLyYWRQ0Zf7YxvpdFmXOqJLbcZZcXcEZG3RH0oan
hsSekrGnRtO/51PzDFIHZ5qjZwJId1TmrlUpnmVLD9iKU8UaIOgZgAEQSdJCqBu3IZRpuhHQrjKK
3CqRXkL1/0i7juXIcS37RYwgQL+lSy8pJaWk1AYhV6AHDUiC/Po57DczT5Wl6Jx+s6hdhZAkgYtr
juk+hzbVwtxCjdzxqEy9DTO7MqwbGVZ8fMshq+0kepwZ7FG4AwtG1VHfKt2vqgNtHZ/UFRibj4Bs
5QSMgRYWDxYS2HHOfrFErJme3DYC6h2orrDbD6qER7WSW2kntxItXzNNHw02E9jmFNukhpjBYG2J
VkcGntUf7WTeASMWGiRHoUDYnVPJQzbMG3NgWuikduGnNel9pPy7vBbwNyl206w+2Kw631JE+t2Q
bcoJQy7IyaJIwQeGoANYHRAuYa04l3n+oVsqALF9Sxl/zKZ8p0nc1WDrpVnxJB1vV+X9dijoqsr6
86ggJFdqZdhKxJ65ZM8QTj67TF+hdx7lDeADzO1uzKbcCA6IFG7sth8iUZiBNdc7yM6fOE1BsHGO
Ayg6uJ3kMdPSg5WL9VwUm0GTEn/fWyeCgH3tpr8s5kaQB9xyRm/qYgBnuRq2HmWosQr62GVT6sMd
ZdWb9da22DZJ0QToBydBxQFV6traaMz6zJvkZm76dU3Evpe5EbBM+XoOOGvp4TsPj2Ar7pSm37ie
eHVqe9VR+lB2TqhV9Up6+H6pseHWwPH2shB324q32n5kKipEvTdZcypL2qMqY+8DhURxzm46s91P
eHOWUduR27WnEaUBqeAHVvVhngk7HKt0Jxi5b7whJolxVABYudI7FSZJ/NEhwZxNZz6igB6yEBnE
ruB6DI+soLGQupJJX1WztZ1m7UiZFxdOH+qlEdR69oa+ZzzN7VdniQP6eWvTbL+8sXzNcVPCmWRa
KleYP1SPo2heHSsdAigBPcxDcphaVH2OHSscirTKYQJUrTNXgSU+gk1QzgO0H9H0ZoW1crxChnQu
1nbSyRUhQ1BoySnT+K3noR0xWXe0GTaDLdYKIX+mTkg9+SgFAEFwvNur4aVoXIEoXvQBq9Wh1cTJ
LHroWHbgp+rYREn6ng3WSyvz80CTjUFxmtE0/jQHOBVJEfKm3XcNGoNzlqxgne4PtURI5WkVEjd5
1OkUKZevtX641xQgSRoUGnxUjFE3VUeK6XyTspu2ExxetMlNr6p7jPDQ0tBQYrXedNtNXjgb6Bh3
lXVI5vJ28LRtpsBIyDOA2NMJSRiPxt461JraQBZtP6Fh4Se1vpGZ84s4HEEn+dSSbpMlhPqDxeBB
biVP+TyeGlrwoKFD1CUl8x0yfFVZm4aFjbTBa6v7FAgMn6bN7UzUFtWdEXXwIwmynp3babrhVZb4
tB1RK1euP1c95uRAMwdmolmBOWuvZEQHiFjlU+54ewwuBt8boNY+NtarxkrXH81xL4fkVIhxNy2R
OOHiru3ll82rh8qcQOkYM2Rd6eNM9ZPEVrfm+d5wtdrPywlaJGQk/iCauBLF2us9pGEVflGlH8Rs
fDkqfx17xB/gtD67eg51d45d2T10bbWCbcdzrrI7Gw0bUpRT2E3FdtYboPXHbOtk5KFtvefSq09Z
B/delXwYE3udHAtihcjkRrs46A3yRKsnO0O0B4UNa2VZpE/TSk90v7CqoyfEqxqsm3FM3izh3nCZ
hqWN3qSZ9IdCda99Tfe0bDuQyUw4wZu+UQMdlxeVD/bi7dgA5ui9ubyN6gYppJa7qAkzOfjJkCHe
ZQgdTbczh3GNfPnJs/Jzh6IeT3Yg1mL8TtfWEiEJjEvbudhkRDugmR0VmFm6uLU8kb+nLGvjKZvv
dDvbd7oZtVxsHdiz6K28AXpJBGrWV5BJ2tpS29YMV8vYvyD9iuigUBGyrvFLWR7HnDyMpOK413T8
PlPfytm4I0l3BIb+xWBsNfRN6MBdN1QEvSSaliBiZBNGSD3siwWsRpbGmuMCZm2Y1aFyyV6vYJ3M
XAj7VI2D3TnuJ+RorgWrPO5g1IaP1tT5js2LOStVH63GH5DAoygrsjv4nKwGC70CZp/cztloKbrO
45xHhd3sF2ckv6fmDkdEi6wuuXPq/CNh6aGbtK905r8asGMcF69CUw8JzCZwOs07wmco/ilO/DE3
VjNnUe3R7SzTIC3sD72XL6qiUziKdqt1OnqcAqkbOhftbMfABd+16Ry02fzukCkNobt4X3kisEb1
PGXFc17iuiOifi2yZPJzqz7A+GWtuHgl3Gr9FGqjmOOiroEgwKi7QTNWPBjr8XFskg9PJiekcB+u
Xu3atsR9jc89qS2s53eTUdw6ttrLCbarfSJw54yHAmU9V+4X95Iv2rT9nSztNpw899AWKK0z6Xwk
jrO2ZvsW5G70/gSEN2lRbxoH7mwub9aJ6m5ZkZ7dQQ+TogtdBqFXkF2yXN1YXHN8awK6e3ZseMiJ
/MmRXRPDnhB9gpnKGEhp2688D/oeicShtHHDJIhbDY4NMaePllhD5MzDr951dmmnVtJMjq4gTWDa
8y9DVVs+Wo0PmaLWnzq1Nrr8xnXLQ+ZNu0q69YE5sJBLE4HfMmGLujo6OuNDq2UfNbNiw1H3k6Zq
QBznoGLTfWarmCLlIX1p3c5TvZ2E56Lt29i4dkFqswh90vgcqhFN4XoyS5+ZWTRS9zDT8a4e88dM
xx5F57xy0pXHyq1q3ZWdeI+sMbxtk6MvyEDnJLWzbpCjEr1aUxRNs+ttBo+voG4clMwLCmLdl3Vl
o80sxQou1GB+z+Q1FyV6Oab6cEsxYbThyaCG8asPhupXhgaLi+yqUm6Y9MWtjjar3bBVWkFVuJJh
qQk4CGr1uhlx6yD1rXW+QaZ0b9fZekrQP5ed2Mxu82m14zEj5q1GvY2riuM8is1Q0/uJkBd0Zs8u
euNZXq3rIfssC1X7tYeqEGE5CTgabUam7mXNm3C0VeVbJtM3w2w2K3e2X3ROTqqm5jrJyohotLil
EpESfpd9bNTW/FDMKijbNuzRDlolhnmcLLGVYoDJAHfPpYeOm0YOs1BvRZaey6TYTGXyC2rDWwfy
CsjuV02lo/VpPSUlDS2w5iHXVftGK289/Gyvp88IFDF6YC85JW2AKG+HkuRVyNGqsVt3QndWvxf9
utP6u1lM76gzo3kijzzTHyjDdKNvNCi19SMNCXIFv2+yO8WLG9oWu7YoXB86mE8uK/FahhqZpJF/
lb136pMMLQK0A7zOTgM9tZ/46KxGDOWCmXU3A2bbhjEfSsoeWKI9l60E91WfHofZgH+l9+gO9kPT
dzGzEdIzN6x6hTZe7jwOUOZGjx/R0OLlPldqa+UDnkttVLN8z6lGcVPuBM4Y6Y+Z/awpdAtcJygS
PegRxPhs3Tbg+JqtAGSLRNKDEzn6ghlLonZWu8GbcTsdZuTrnvFa5OIMtnNIi1Or0g0ajDC0RZJU
sNh2Pxp9Rp2L9lTeLQXOuJqsOSCor+xqiCYBbUdnjOspj4mmoyEJKPEAzmGnR4OwIhOL8pqtHIx9
OqWvrDTbO0X/WU3aKzenO6+vHrgnjkPqRDmZYglCOAhGfa+iAVNY18BZcp4nU568DGU2A7yczjuB
/AFIAtSlGAQ6SdgrWED3um9wSKIX92XbBPC9PDu96SPBOtpOvxeiDxMQihL0HA2h7uZ63sGVZzUg
we9QTmHSNDy4VvPkJeiKehV2c7JiJg10NDpL/t4Pn6jrPX1A4DSec4K/6NjbVkfBqkP4D91ItLZV
8aFNzks/NhtrmpAedaCi3Ivxy7OgwjJ30ZwBzUTBO3L6QDUqrhMaNnmPcBh5ZhI1puf5vEJDpAR5
GTTwtp78KpPYdpiYZZpf17uifm50Ekj0lJ3+vnHfZiQXmGP7HjI7IiFN0n3oguyG1sbFq4e017d5
ZW1SeSSdANxb96u2iAtoMaW1QJf1zRlfpmSv5+i2FCau2zl0racJ6WEJFyEomm1BZfMr1B9O9SuV
t66H0UtpbvS8PRXtm1O8ICdEtZQFru6EPRqfIjcDvUXrF0UpNo6jzWvsAVRq2gkpLiaYNETJFUKF
Pa4t/qhmXJUzmqvoFLutHli9xPwmizpFwJI7kvnAjDTAPz+1DEzxDL/SqnVnocq3s0h4yDpRQcwG
PzLjHV3waJplAMmioGhehdMG3TBua5lDiVqLeutT8E+K+9Vj9NBUdmArLehNwCj61+U3ZyVmAgn6
dI4GsSPrfclAKg5r4roI9AnjBX5ycJtb+ZesnlLMG6idoWcFVP38PKNrXBebhEOjUNM8dHozTOeG
Fa+0aCjeDfGokJzUzrA1hzsx9esqxR9FGlwscsbo+gW5xiMb+17imuh0IywtGRYSrGui/DwVKDE2
uln41EN3Y7ZvCm/yZYLEhUIHCiW5hrdHMEjqXc1HSAjBNkZzCWhrGz5KqOMHOPem+bhSPAvQI94X
7NGdeDiO9spmfaiZuHLzFjknzTd2pz1wRPzJxtK1u3FzKywSKx5G3bdTflA5WaUTGub7st6MabIZ
c6Fw7ydnyegRfqJ3pp7HxgjfdPIsmg8QclbCwvAXR6jDOVZtf0M4cEBCreziRVi/nASlUAIpSO+q
7sTlbB8uezrSOADhLLgh2pcKaHbTQSDTACpCxSRutlnM0Jc8GluoFm/l6P9zUsflghcwD1NYSZG5
tnVunFhDM0SvZXAFh3GJJLlc4gJJVQgNFvWM2ucCg9UAY4NQP6QRR5n+AJG+/HH8TOOr5Pw/eLv/
WtWBpAgcusChXfBd39AfivYu5LkH+yzjIdSBqM4wo4i05zQqA+n3L8Z20SHLpi05//3zXgLHLhe+
QOKJEvU6IYCd5BUEesojsLd+MV4zCf95o/z78S4QeJVoeOPx0T67pzGAzQEaMGt334eLFGFxtMVV
9s8fcJrL57rYKVDlyKfWxdZcQFZDHco5nM5txF50aGVQ6/CP+WKXC17smw5oLzvnLb5gqCDtUITa
jRnaoM4vToJXV7vyQi950CPVxcBA1z+bqwGCSvC+i9AcDcsNsspFDYSH13B5fwHvvgN5Lh7QuIAM
dZUUdHCEfR5h/mRC1kmc5LbbL2Ys3hWV0Sub0rjADGXCyhVNOvs891lUY16XSIAsHHoFUv4HI+3y
kZa3/O3UlXqOHqjCWxyPU9A9meBpYva10z9ojJe4uoYJ/emxPIg6APjvLhj2y1NQaLPl5tgiif3h
GG8FPCfpNf/THze+Byy0BQINhaDJxSIGlIeQdnsWPlO1WfCF8y5dwYwRJsZw6Tr9ffT48Q1+X+3i
mCEZHqD1V+JL3Y6/FgEHFprhfLR9pGoB9BSiK+v9FJ2/r3dxyuqeQv9I08AXPgHWQqxouCNrVC3t
wnuNeaBW1ev4fE2Mb3lnl1sfoi3EWwRUYKmzfNhv+6RmuU3bGk+pC2QDYuuOz4M6knKTXLUMX7b2
n0tZNrhA+sKyutiSHU/lAP/d8k2+lG/aS4eLQAuqtfxVd/51Qbifvx/993IXqEOgiugwS8c6k9t2
T4Oi9xenpTRQAUAq8ggrgPDvv+CPZ+Dbghev0rayyeQgop+VUwP4o3yj4bGBEub/t8zFtcZSzMq1
Didby1xfgxgGp+irOs9/v8rPh+3b01wcNrt28x5t6SXoOx/9kwP6M0A2wPRGNEyi/JovyM/rgftk
6R54tEAP/74RGXFaISc4Xi4aC3MIteJnJ0KdEmU7fa1dicLkx2/1bbWLl9hUjt7rLTPP/XYMJsCS
ItBcTcBC3vOVc0juOxtEhOrr2ha5+pQXbxVjsElQADDwlEOYro1dEkKsdFtDlbG9qnnz80NCJBlK
jC6ocxcHztD0VNauBiRs+17Va8d4yYprTI7lavzjUFv/XuPilNVOotV6aVnYJgsVAPVT4AXWStyJ
h6tWGz9GyG9rXWyRTNrFKBbb8Al32oRMkvjszOJ5q6AsC5mw1X/4uf79dBfbRMIcLjGF+a+nM8EF
7L+0myYUG3dXfyXXUskfv5cNVgw0bmBpTy/SELBtimk28S7JbbWhgRmI4xIiofHsY4yPwcP/Jff5
Kd0Cmud/F71ISODDDpkOo7POGa5UgIUfkhg1a0wg4mOur4sqLG/sj/3ybbmLPVllRqorE8sNXlX6
PEsOdbYgFPkpzbtfV2LYz88GVgewwFjzko+oTa0HKGhqnVtsTv3JPPFoSRiSN22lTtfv0p+/3/8u
d0lMrHC5GZ2ZWWdv/jUOj1JmfvuP6QBLYgfY2/880yUfMWcjHGgFFjGdZ03clPPHlZe25Bl/fCEH
nAoQ9eA65l18oVEDrKDJERrpisSwJt1CcLRbFQ9J6OHuFHsHNTAMOM4dwNJXVW9+fIXfFr8IJ6k7
FdpIBuQI5if6REy/w1Dn//mAF2GEaXMzdMAvQzFljICqtAPxmn9Va5H6842Asg7MqFBnpCRIH9j9
VTeFHzflt0e8iClAoHotfH2LN3YgsRHmx4qFQ+AcGXy9yodG/+fqFH9tmW8rXlw6ddqZnixnExWV
u1XoFaHved/hJpcQPlMn70zvr7ziH1O9byte5M6kmYc89aB9syj0O3EXlF/80IXayt5Z4z+3fr18
wMvUWWrpNDa6iUtojhcDcABnVmytxzTUzlcvhb//gLa+qGd8S5ntovMqLqn539Uiegs1onQazIER
OGiJxtcaGT9nKy7k+KGWBGbXZXXlMgZEg8DzdVGDqh9yRcidM4jgBFAdDXQM9TGK8c1rX/HHBwVB
07RtBxo4lwqSXe+289ziMLYhO2af/Up8AVUWELTKfYq74VoR+eP9/m29i8OPUV2nT0NvnotUrUBO
2Eivf/3nOxNKPrhbIQ2zEMcutgoTdp9ws15udBVXd2WkIE7vHNK75cg371dW++GJvq92ydXxVIMm
lA538nEr3uwmEFtMKzhGqjdG0HwC9//er692M344fL8tepFGpHBrapkulzJ5ufXaW7n7yDfzGwBU
of0f7JHfFlt+zLfDoFoL2jc1ip5iI24YZJRDUHRc+ITBq+kLnBB2c0395g9hNJz235a8uKBabfaG
BpTAs/UApVGoJfj1Q3NCU938VEgFFShGvvxyxdX9+Qfb9nLliw2qe4rALENb8gnx1tzn0DWH/w8Q
Zmtn226RnlW+fu0FL8H54jqGsS742BSS2WisXARvRimwm7DJAFEfiIG+2Lpz8PiOABeYvv7S7M30
vr5fWjr/SZz7beWLII6JfUcGwHtRq2i3LWbXPt/KdbmvbuTsZ1EaXjMy+6lk/23Fi8MJmB1ruGWW
bzqsnzu/P2nBB2qzuFjnMHO6dhP/kOgQCl1pSLRBvgTSW79v3TbjlpZKY+mjtjDFKFfGytleF5D4
cb9+X+fiwkdClViD+mud3gfeZ7tYHrBzHVWo/Eb0NOHjcrUZ8VOliaezTd2EnSuB3fzvT9e3vS64
ckDrfEg+yaN6ZrEJDG0sUL1j6nTtZf787b6td3E2bL3imahwK3oPS/UOpbZduwbkG54V9WrcXV3v
p9D6/fkuvp4EkLVIB7IkNUuxlAQQ+dr0cbf/l5mxd7Xv/vN2+fcLvfiMsjbpOFNkUdlm2DQre7MU
SdftyP/QjV+CzPcHuzjwppNWzeRgu3S/pl/DprR93Paxi9bjovlobdvI2S4WyvKQxlff6g9X/m+L
X5z5NJE5SS3XPE8re1XdEcRz2M4+phvXX8j9V3XGr26biyOfp3As7LNxSd0WuYRlQQnEZ8Bi/QXs
JYCyoit38pVHvBQ36xoJqsySDf+r0ZQE1YN3MwRDBJ/Jr//DcOFSTO3ie15W9c40W1SMSN70reYn
QXMwN84KxfzhqpHLlR36l3vet7vYzuq+zN2/dmi6bgID6gJ3mg/e3ipdtSwa/tJJ9Dat6UvNt7n/
H2UeUHjB/jBwLVmXDSfed6kgVlrB2Z4d9aiKF07mp+lbWxFndnAtE/gzBMAW2yEu1KRR3euXWqWW
lguTayl5q6D3Yj547pVK8ee/b+EwEgO2d39NNr+9T4slZZc5tv5WQ+zS/UX7K4pWP2x+KJIgq4cg
tuu4fxhecs9yWs/k5M16AD4ssCBB/+xhJ5LAOKVhdbiq3vlnavj7ghcxrB+I1gAZQqAxOUbLNTTs
7P0y0ZArHl9TZ1j+2O+Zy++LXQSyGYC1pEp6/Q1AC6AEN6n1Lprb0T3//YFeAv3vy9jYBZB5NaFe
A2noiwji8GxiWiLat6p5xMDmyJt81ehXpdsgFP7nQuiI2LYHYToseCluAQYfaB/gHrylqsyf68bk
IaQYi1U9lnWcqtbw6cRpzKWQ68FttLAcFd00pnAPZHIAPCxkhe6oB4ADsO/zpjJn+wBgpLdx9GwM
SxR+AeElIP1WOn1KaOTcuQocEGKmAJ+4tFgVNqkemtzNwpJPdcSYCRZh5owDJO8F5Ns7kWxbA1j8
TgNO2SkL/NUqs1cA+QGem5tq09aY/Q9dORzK3LAehZZnOw287diwFYb/NYisvDK0tecJZ6XV4MJK
MIHe5QjgmWVoA5hQAtND1XPfYoOIR5W/D46koepZCT52ahw0NdS7EbZ/ayMzy1uDJQBC66392Qpw
ssGDyyPQAoZVIol6SQ2LRAVmGk99L+i6tB3zI+eyXnUeoKu+Vg4gfdW5tQYH2gpYOWEeIBweUaF3
gdF26R3kb1gEuXdgXCEctxrRXA+0hPQB1ZiMoT0NEiqYBVvTHcYUYPtxPIgJjHeaozpJYfPx4pLG
GH2WWIIfSa3sDddqbvhtD4BsSGGtO63VOHZItwtwgoJMFqAhgnWfAcntun0W06Qwd93gFoFZZPND
W6d6PJl9c/CMSW4USA7g/OLvJobUMaFntQ1CSGPnIEb3zp6l1gh6lM38yqGuP9TJVkBiZ4hQEwDo
kxidP2l9EvfgCwc5SttQGqTc9ilFULW4lfmNARFGNI5v7CFLj6mnvWhFYQFf3090C4h/FQjAvCEP
zEC0Z9WTSlCoZJ7X+dXsJBtNM/HV+2yfadMYE8Y/e5ae5jKF+KyyjmMiuggATQZFHJP6rlFqN8pQ
wOiS7hmYOqCnWN9FzLCS9wT02oORO5bfztBmhx6DEzEKrJMtKxNCFd0dFfwJ/lC676UeCwpATn3o
Fw93s4k5p6icZ31M3U0jWhSSMAP20zGvw3RyQcs0WngF8HGsDrndgac+Uozz3OprbGYv9rzmxWbm
HJk1RUCr6jcmqveJ4ZsPxIa+VEGOfMKEh6fgbrpQGg76fs7CqW+Gz5EhzaB0svzFsIt2OryB2MIL
0Mv73GP3RBGyqZr+XZpEbiwHLNe8cz4AAR99R403FqCnUKHvd65WgHmOLsaailoe25a2j3NCCViv
szOuAeEU/gRnoJikrvRHqQh48vVuIGO5tjiwVpVp3iwOBmDZOd6r7rYIGwhGh7oBJwOeQdAfrvkz
n7Jf3GBw2kA0DwC5AXfK7da2wxHROXm2cvuh1cXJyErAwlP3nbQ6AQYMOp2NYizmDrhpbd4LXyoO
9p5NF+J0cefaM7sVffVStIUXTINjrjTR7EAtAmkx1et1PxbYfr3bB4603VuxUD2EhCYeE4B6GkMO
zkAF9uBs8y01p/5m5vNZegM45q2GIbYO/Zok/cjyzgChvEJ2m2kwBdRKDqmPcpsWpI7asaxCKJXt
Brd8cTWwYmYdpN/RgMmvKd6LTBDgzuSdNdg7qErc8np4Uw5IyLSsH8pJ3gILPMfAfjchS9LbCROc
aFAq9/Hb+z2ztFOtgYg9EqLv8BO/QPLf2VCRWLcVL29kU4hAzzWw1jxQ9VIH4GWi16vSbLtw5G4a
9bX5hREsCfueJ2sXdmBsyE+gfkjwMVLiA01/q83ABMPPevB1Kmao6minouN70UynKu8+xsSw/H5q
T6ZwHkEp4T6EjM7tUBxzcMeDYaISKFtQs02VtWHpUDB5LSGjmZivHgZSIeCD+abiTvZMkM3edgl/
ZZBFeKnBXD9SvQAK02TvXmvfNePC7DeyJuw8p8TfzjV97bkJ+DKSm5tUB9W2BOdx11M8tJNm6Utu
0OHodvVhGJvF1LiB8CFLgQ5wmzJoDIEma5J8Njb9UBNAkl4OBQ63ykCxSC0N4ikDPcyzqT2SjriV
r4wmO/KCDXep4vrWZh7xkxHhzZ0zyBAYQM9naG+EbgoyIzFbct+2CMtBwyjMKnFxBEynYHrZtAhy
u7gt0bn3VaJWLB2TY213rNyA5lxZUZYXpdgSS/V1WNakTcJirkd6ckxpPyyKxu2qxnmiN047KcBY
82Gb8qSOFem8dWYVxrqSHRDRmlFEKKlzHO3Sg95+lYBTAOJSq70B56/TDQRJah7oTQ41lpFLcwIu
n2EMeiiTvEMfCAEN2gCdJsdNt3hkwcVVAwC3TEVHfNOBYkWUGS4s1NMJHBfA5WXb7sHMnYFyxWgH
yjZph3QgDdx6fiomM+6bXTM+0aF90MS7B7sLZzin3Ilrr8HhsHGhj+FU7tvR3DpD9tpbFQiVj7NS
voK2hLQqv3WTQzGcYZ+BiPqkVWdILUcJmLu9NvkaKK+QzojtsjwkHKoaM1zS8lGLdefThY6OwqhH
zaAGmDVU+rpQN1YUfyizoVQActBIVmZdPbDR2us4hmBBB2AAhb02P7Zdu+vhyG0eRmg8YJ/BFBxa
CZIcQHAKAQjdFIk6OoWMJ32GAIyeQCnD3nTY3ogKItRz8dhT1L2aeaiNGgoLZO00M6RV3DVzxxvH
Hf05TYI2zwKeZLHsIZgzQCclB/YUtLcT4n+YOEME4Rh82BaBH1mv5KHVIqv3qjugz/0pPzvVieB8
V/OTwdV6aqAXAyA3T8cVJ3zDMkpRMslN2WRQEkJpyjgCklCwbG2LO83bJ6l+j2D90nnmnea0ca5A
LG6GHc31GUmi4Y8sh5Ji1UZmChxK1T5VI4w9uuKjsN3PTmsP3NFuunSOOhuG2tVwpBo8xEc03Q0T
YrPJvauDcWGDypccqyWiJOw8OdDpmbqAiRbyKBx0VQ2g6voJwfGVDDsjv5uG7I7ZmB8DDNyVUzB7
ecwmcZh6Cld0sJQ1v+GF3yuKdKiKKOj+nrCCSXuvPLDZsGddowejoAU7QcfGQStiUUYpYb4Gh5Z1
Y0hA++kvHaemMSDvhsSGgoc/usWjV5hhCklWTy6cnDzKFYNJeM/wH6vbOYHETA5uIIUdlZOFHaDS
jXsuODodXoUwt55B4wb8PbDAY9aLbJ9M8CEds0MKZZhy5EB+v/B+PjSNhMJLvTL1OkS7EnuBgsHc
nafReu0auKTBNjhxi6PR9qAF2keiEDIolDeAt9b1p8acItdofE8j0DWAgLFNQ4bmWFmqVTlB+8kE
LZ06D17Kd23GtjnUkoj3nhmfLZhoXQvG41jkxwYKAWMNYIxD95yNJwe5zlTW26RDhqbfdybOdWNC
RV36ntqTFop4Hj7h4N5K8PUtvHnkiUhGJ/nUtsgopIxp70Cbp97lkHORzNmA27UaCiscWL4XOZLg
jm3yfljPmb3VC1DE8ubUcFCX0maTlwpUwTRolbN2KByVehnzFhd18ssTsMYyVVcGrnT3DTjfynZu
OZiXuJHjxFKxSthTBeKXK4/1TDat8yuHuFamoBBAnMDStUM9FXsFR0CDI53gRRMjO1ubY7UDph5v
LFsZjRULQiIGBo8n9NVgy5uEJHHR0bsM9CkckJU1ir3Vz/ezlJuJiaicNJ9D1cXJwFjR9dvcdp/y
onuehsTv8LPMOg86j4ZDOsR9RkIFvlMPU49pxE3JYC4KbgHUIeiu6+hnDvlc+l8cncdy60gSRb8I
EbAFYEsS9E4kZTcIPakFVyh4+/VzOIuZTUdHUyRQlXnz5rktCVZttPa96JGwG2NSP9lduoFccitM
/SiN4pbZw1qbo00+e9sk93a2o84mKBXHtfiwybrlDk2tZj+UQIMqAR3EX/p80CaNlmBY1n5d3aMw
X/Q64Z/dtNTbfDWNPmQgtiWK5rWJ+HCcm1RbgGbUfSzFWyFep5AjN00WxVRx5LLSDV66TszbnI9X
Te8CuIoru+z2dDcHWYWBVVlBO3grvR0PseYtJz29Vjpp2Jj4g1YZG7Opr848AHf5TXPjQ076gkp3
1yZ8/7O5Tgb5T1b91i19ekmcyXG6yao7ZfqLGvtz21z0LgsqSpdCZzdSk3dNsswOfkOG89JJdKhv
9XIQt3l8kNF42u9l9jdJ0Djtl1nY2ZMbEbO8X6cYFZV16ZxK7cK50i5aFrmn0Imt4wyhYkdEnL8F
w94tjarxg7DS6Ak4m5bzLIG3WbrzxfNakJUCFygJjWnb2O6wmKqoW+oEVmzrWEv2g572VwJXIhoQ
obNck0ZrL5Luay9qfzeK0Fq2mkeknqSBbAwzu800SRtnNrSVLvR+b+qAQ6rSIDc+Ywnagw6xcDNT
bNipNxZ1ko0XMebiair2oGTf9zx5hcHKRpnvLb+vuVhMcovbodpPWguhib2ehQ5bhLmexWOA9dH7
HkZ2FQuiUA8NCJ/3yjRZDqqcDQ3cEjY6cYOiXMfSD0qD8iEqrV2Rhms/GYKqc/kQdTAXTQYG6MI+
MkWYGTThbY59kyvgHnsdYkK2dOLiFofjqom1w6yubX3BPnGVtUtRnq1V+p7oH7L/LhJoFhpsNmei
E4Tum0IzAYlh94TFaOHKyL2gsw6ar1Z5VvDV9LS04dKv+FeAHaj5u4cSkjUmrsb/vP53btV2sv4w
su21ZwnSNq+JEPfEHx55FZ1JCV01Zh3onJhjEx7bEK28MHeJZ+xEX78WVvpVKP7Qst4qWR6snALh
05u5IQeLnWPnu2yn3eCkq1JLb21iXeae2n9iWyd1AqNXG5Fj4mzzrWbrD0JaVqZl7eyWJWy2pwkC
DCyXjI9evCthnwmVWBV9zldrPMiaX1Lsrfza+8CF4bA5xXEVtet2cLbZ2D3qJKRybg/KvevzyEIV
qzItcau+EQb8b2MZ8T5GV200vo/x0ymnszm6QTlHR9Zw/7NFdfcsCMaZcxSxHgjb3Ip5GBYNnLQc
vcEmrUzrupcY+kvudptZfLWT9iIMbZPY/KhDmS9izwrMGs5In63iuL2quHxp+KyZV12sGX86p7eZ
fYk2X9YCyCSss6hyl54Nn2jSX73xw7OB5uXFbupUEDp2YJnFKeSgqRRfYyW34Il3KSQZSTojefSL
yPLPoNi2UyMDkZVs4os9iCSoOAP7f10wVNC0nd+460+zBtIwNTeZgbg7TB8Avbg2rF1Fd9Y2YqUX
Xo4q8QRF9buwKS5+1+80J7xUHnVFiZXI6cEazc0pJRNbN9Ud29Z/9HS7rIgA3SVLUBs1m8OWIGtE
/U7K3XrgCmIz3GbD9CxbbxVKVdL3+2Ie/py0einK+uCEQChr++YCXlHgrga2rENsuHYUnYmQ2MTA
kZDkNrWkooZepo/xgT/70dfZtJiABujFdJ6oFsBVgZaAtQI8xX425E3Gtp976BIJXpKVbyv2X9Ck
341xDLpZ7Fvj0mk8IfHdictXsPSrxo23Q5TsYxd54AlCkTCqXPvdqmZ2D+F0+pjr4n9W1u/ipPhM
8m7RhCWtEA3i84AcIUSk3b2e+iBU+RZT8WHIWa9isC407O6hvQIYv6rz+uJmyQeJl4GIDHby/ZVR
ZKvKbyHe1Q/Sg5dF6d1EUh5RtU5O3q8Kt10PA5CQhDy2HhRfTF3nedpJM8JlyupgjJdl1OGJTukS
cJYsiO0mnYKlbfB5FMHss/lzfK0riyDiemM42iGrqo0R6ufK1XfKqpet+5fnznrUiVaujW0fy8Av
mlVVF7tuDlcwbAC0sWVJ4pcKv3RYdLSTvGVOoDfhtoXrxacMin5epdTfBpvXhTWeOk3cM8rw0dLA
pEWLxNL3/vStym5hqH41usVa1SzE+PqypuQs7ZNB8wKGJE7kyhTEnZvjEqHpAxz5haXfbdvWrxam
XwdMWS76p3Z2noETJWz+s9d/6qBPAuxfe/W5c/VTGq1UOvG5fWMDhTOY9GhfCOg/gBckC5N+0XG2
s4HDklo8xOxeeouoiI5WZgQqqT/cbF6O7No3cFW9BCnT617sXh5VO2+zuL9PTbnGPBhoXbVmkXrL
kjDN239pAzSonJZuaO6zydo4prZkwxfEHBykrFmnMCjDQjsXWvFiztCN0DxjEIRa2L82oxOY02eb
OrsGOmUL4TTJoKzyX6iK8qBZfZCIliymZBEDwyx675A3/l76t06H65H+apW1xa/M6mLOSiSrmEia
Rvaqwv7bNRX9fUNvGa0yPVlrVM+N9p4yWyI7eNmhh8nky8iHTV54a6O/VFxTAJX3JsuLil17RAOk
uPEwN8Y6V+1Zixp2VHydqvGces77oIrXyRqu4bOY0exv5WQzC9zgNBNf8tzBJizbN5V4NRdzdwmz
C+AKKILNwh+GnYEjqpLvTcWUDdQbAKovhYRoZvwqs8rjJTxcNqIbMz3jb5LrUY3dUmmJhMhmVmvp
aWptlF139x2AcAaon23V1vpjktZwo0zQQe0gXEUxwIKt5o24r+AEOXFQ2rbU1mYJBdSOrGLtDKGE
pxVNW19ksAZquy+aHRYdiF55yyfWJPs/Juy2ApUgE4+5scpmRfnu0eQI+uoF4qMVB0LXwPD5rFS3
S0faujobnC8bsM5AE5N+4IHWB59msUtCFnU1hI+7jOZ2r+K42je6ss4tG6k0as89+qXDTveDhYyW
vWf/+fNIVeytyY9p3Vmh72JbW/r2COOF5fDAzUHvuVM2BNrkiH3SKqreyLLqR5mUgG+hnY67JG+G
LUTkLF91RsHlV7XTpbafYDQQCVxwU15v3FTp99Lx/KNRdM4u9lo9wFIDRaLyVKAZJV3TkD9fKT/a
VVHWXwj76eFBZnHzRZp6GC+EV/T33JiPcvaHg2dnUDag3NSnEOmCMVtxzrzow7N8Ui1s4dIOSRdg
k5lfPC/tvxyz/ImfzDmvjKAaGMa4Y78WhpTuIToVhc3Da6XnwaFNhLQMXKavevBbtdizoalOiQM8
pvCiL1/3UZ6y6DerWZpUGPcCzePktCu5kqGO9zcyynNIzXEo9JbVQ7e5ImlGOzpNdrv1RuzKUfd/
h1b3TuZkkts6jdWma6Lww5ccuqGoZMCuH1gMEJq7rhfAlSfYBHEaWYHTOFYONaVnpTu3FIStxF3V
GgVtnmegmtD6NSc7uEysaN0KuAIJ34K7A8OzKvPm1S/Ub8yY4QMOShnEQpzxNgVuwxgC1IoN23fB
pxYcWi1L/XF/zXwXrXlIt2be0rP0762tbSxX25UWLkS/eu/j4VZxpzj0u7Zqd2YhgiIdPz2VHSun
hfTgXlU035JG/uZxXC5BeFxxx4FWNHelXT0Sw7nOhn8vS40PkhzKUH9kkJFqbDogJKivsUYezDr7
FiGKrOoePTpR5yIXd+95GgKRrm+ZVRWMvsNuBweHKVBYJkA4ZWCpZJd06O8ImkCVu2mVWd1wGAtV
rkw1Zruh7krUkdp98WPL303pmLxCr1vFk1ybMj30Vv8ZRvW33xPCnujTaXSGH1B/+tI1xq9BRNyo
sXdr7WY9jfaleD5AClLowpDmKYVcIO2mg+8Vy0VmO/+JUAV+y6ijLd/rpnpJMvcGqvzax+O3bbXD
UoAxqlzvqiUmXKMQORYtQXPKX7/n0o5HxfAMkGiYFK+ZnxwTg11TMPEw31rzxNRkJycssENy4JMJ
IDlFYExP5JrjLaF/weQfiRVt6h0t0aGHP1MLuc/ceMNpB0agzdfMtpqFrcBaWeE1jJIX01HXuHXP
c9gvVNcdfCmpHuZs1bTmLm5tmHrGV6fFD4EYmTAFLYW4RI6AH4XaOCf9ZtT8c1Vr+3GcYG92A4V1
+tUPbLxFDGrGYrg2NQiuTLcJiXFBpXXG1vHDQwLtLXkidqR/Kg1US1byRW2qZexbu8ELT11UXiai
clDV9QdbgvupV4hZ3nxqKfHZg4TQkzyICb90kb8FT46WOIkvUXm3dJ63k9kfXb99k0x1ae3lbWyb
nySONtKbj2HNHuo8ADowDI3rxdtEtnXoVLQSg0McS/ourG5ToXSYkgPdjjZAoUamjvEB5v6DkLOX
fop2kIBWjeetlaE/HNUSsGr/VRAjZd5cMm34kKn7a9tqXcBTB2X2IpX+iP30SxbccbSnp7YBR9cz
yDGUeEv09sYz8J5kGTMk4W4Mw/zJTEbLtSMWRapfa/oaz3GgwBZMccCfz1W6Ypb0YlWxC5/EnRez
tGhXI/87FQAbRB2urdp5JCU5Sm322k/i0fXTk2lxQRG7hhZYHR1fvtfubYMiunfLT0A207biOGSF
/jxoY7KyjWob9mTcqWIIEgssVtYn9wiOWgSpeuIHWng8jLFVnWMFtDwfQaPHkz8s59K7wLC4i9kA
D6HFn55ZbZIQuq7o/J3hAX2gVM08uJu98NKFSLnTC/JqFrHilZjH7qSh3Mmsp2zsjv3UrxsLznND
QWhY9oZZDKl7g4uwU0PAbwAcJs3JqsodoRwO/Nno1Zqq6dCrcO1V4sLRsLX97HMo9T9nTKHbJR+M
hjlPYBGZWj2sKpF8ScXfmoalsZjTNshH80958tefANZFqqdmF+7Nrca/Mo1vrJwF8/Pa0OYjmyn7
SZn3InJ0eNDkcTnjkUnicTKNQCvoY1z7xTCioKoBQ3QmGlD8Pg3mX6k5+7SptnlWUoI67yJyKYJU
+yFtb62PVbj0Ugk12842rZIfWmfta8f46WbnOOXy3GX5NUvzdU7NHnbqLW7FrZTdj944N87Se5zJ
a6Q3b3rLj0N3+6SdYOBpxSPs0nvCJpLjYIKb0Eqi2ZNHy6lfK7/eK809Vlm0LezuDibynxLOb2pM
O8Ets/BGjnCRyEvj1p8qFwc4WuWyaTWmfOKgeZgZSvvHkkxfw+KkyyfXLGMvLoy+lPKvfuk9Wm+E
OxMe0xCoazn8M0uzWKmJcJ0CiYbIPTgwaU9/ZNXAnob2L/X1O7PRalEB2qHGLz9DpX04lXyppfMV
Kec+Nw6DFYsJR6g9oCmdQ5EfC5HhNo3Di+2PcpmLDqRfC6Np2mKrXtfCQ5irGOyp5ysTDVtTajs/
LKHoDjzqeYQCrbvGwlFMnnRrHc39JwU+KFvzu5y6i6EPJJZrECsi0W3iJpGBp48BoRW71EvuQqfE
ZSBwtmf9LnxKOWHIzZDKvc78tXUo8bXqE9DgNmG8QRF1DcP8mEJ9ZGLPuC2fIaSrAoW+caZ0ZcP+
Cr1yE6XGfpz7TcHUKKq8lzRjQcKar6Zs9iXQxtkQQZpXX6FhHTB7mAvXFd/91KG+NsjtqV+8ofBf
Lc1D4sd3soQT1MDzje9t2iNTgKQfoPcwSipTgP0QdszWshmP1EdPF1+ZRFbIcoYhLMi+Dj5ZRfKJ
JAbWTBeBKKBX8QKlca3rYpe5CagcfyXMqVsR+UeVKFaC7tVBQ4uM6VBG7j7j/5a5BeKnqRJSCBTY
G85C7hCMIVJGHyxKHfO2f6h0YBYOp7p3on1alscmtu1VnnL1gyV2pmY9TM3dTAHCjJIhtj9QaqVM
n3PmWEoDWGSUByPR7nPrbegtzqMKz1XVfXNNftZu/OVlINhnflS9kMBmQqYwuTR/CmanqoqPZS/v
uia+q6T+MUussEVyTid6UiO8UTGfnAb0ijlY8HP9ne4BBEQ/OE19tLe8OSA25WJFb2oK736rXVld
OsiQx7BLYTs6sL0Tv7QChS+XeVTDapuh/sZmuHayiFCS9EeX1Sutds7VrL3lkYQqZ7rfEmTLgo71
tyPu0sJIwfmFqJ6WA8q+fnRjEOPSjdb1xCjbBS3rpsfWzN/zngO3nfWfwWbMk4bex5jg8BFinWTe
phD6ehTzqeFn8gQOGpnn99xsXobB3ZVTdS6YpCIWlycr7JLNRApH03Rr5iEnUblnzNgrElkvoUVm
JVv+q7BuD5lSZysJ12ZSflQqvpatfaFuW5RAkIn8Buo0+EELdmip9Hjry/GKRX/foTzaKYWErUKG
TcYJfM9XLkhIiIvyI271fWOGt7Ew0SblO+kZElmqUjDHcjg8xMgtJpwwmSUurJC8pLZ+GPX0dYJY
Nqnxn5j9LU6pf9IviUZrH307/PO80mEYV20sGiDquyfkuyJLQO++67irgxHyX6PiR2uoo671DB1D
+IjA+f/stGJxwCQjoKm4qStyWHTymKvBYF9Djm/EeCbL1Gs/TN1mCZRW8qB8h186Ux9VOryEktut
lcNBcKJCWY8OlmLupkZwgpbJ3Ujixg0WMbKZ/zJ2PuwhR4B+bOIlUJNVKgg8UYn/6jK7XDlPvXfq
xCkvE2q8PN+GPFuBhQMD1aX5M92hJAej/0q7fmN1zcF3ug+2uSNo4/Y2m21s14P5q0/qAyg2F4Qn
Un5kdlhjefGd6tqjh228vtpCA/j1NTJF9Khea652KWv5H49FMJvOK5zHAb9a8orFe+No1L95Ccuq
Vx4JsB6gs5mTrp5ierv2xfSS/ww3/y8c/aM9EbFidQzT6snC5jO55yLCH9E+Zfmh+U4L3lVPGmJJ
usGPpuSn5vQscMUShNEomkXFm8/zdtXb2VswSweIloJPcvKWU4hnziA7YNk40bAmShY8qD0EXqdz
f7afQzsdbXhjy8npGfhi3+lEDlUp1LJNr1vNAU/hY7TnkzNXRYCNI92kefs64REiK0eA/J/ndiG9
sV+EUfSfr+KN32buQpp8XG3WsQ5aDqSEsqfopxyBTWq+EGNDiJLHdc/RcOri+VPWKtxBhPoMU02t
gMEfYFWhSxV1hWWBUmNiMM1LXL2PscHEIhEHEyg4FWq7zGZwtbPt2XChWPec3JcK0waZNmW3aRj+
G5Gxwewol4VDAOrYkshbEbywtFpxmlzj3cytrZ36gWmH75UEp5e69cUz6nuXwWH2dIoaXwmTfAKW
Sfqy+jXxEC7DVsrVlGmfY5894PtDj46rt9ihQbJV9amgb47xfOr8+BdO+D50/Y0nGashB35NU/Pe
ldA8kb+3XZ+/2Vxq+D281VBBZnei+L2vq7csY8LRaqtpEA8J1y2cukNHf81XGn5rUfZeVf5naziX
zMffMALx9NxmXKl8Dua+6M8yV1+06J8l7s0gnTlb3bEw9gocODDas9mX66yp0jUs3gnjQ/OLR3rl
6HDmav0qZTqAqks/YhSfpSx7g3qjlkiZ5ZWXu+TNMvAs+hDcrFL8h/tnn4BCnoS3beYR3ToqT7Ji
RB3ZzqbyQoJtKni52HROkdYdQtEXq8Ezd3XhP4wo202z/ldTBS1GNZG5lBpgNrPy6oAxXUQTc9Cm
SJ9ZLG9Tgq+qq8dV5D2fnQJgcjM/+DcpqBv5nwG/Hc8fxVU2cVJYuTsvc3vexaHNZV7DQhXJPjKa
r3a0YRkrRQlk5RjFwhAnH3ueSs9e6JneM6N+r/3+ezJxnKGAlRDq5m2b4VvQk+otle23NUc3rR8+
tdh8c6V+pqMJhOW813nBjWOl//rQvfOIMe5rQR0l2a/PvIO8Wdw2BDSF+leZF9YCW+Vx7LDDxRqP
c5+ab8YgrmnsrQRWUuhP1fyC/YOSkbu/Jytlj2b7oU8cb4k9f2QevQYa1KbpR4ZddAdLPUy2HYYg
NWdHOAE7QQgDaRjijMsHh4hP7T8CxUsVOKsxe6N73XZdzo+m/JVns0ERYd4Fu40kXSboskQWDyXM
PcVgA6GL2IZp9BZO6xCqQO9u+NGK5oB8KgTW1uiupuBNhFsbxEN9d9qYy5QPS829r4zpBfzl2ujs
gJystUhcigD9aUZyCm2ldQMIvIrmF+ozITvXmBtlM04VeLsq2qPHkgxdMo133GbdhOOG8KD9WPV8
dzVUakNzPjJq34JVCYKdJxIDmbjamcNSoeleS9fd+1q4q3MU/efNHevtf0qIAjcTDOXYwT+RHpSN
DGaHw31gHBjzVyzKuR3XIem9yySEq+jh7wkr9bQ8iX3mTxm6T/UDrIbpgw/A3+Xt6CKXLfTKffXq
5i2y8ayEIvwYY6hyegsiGfphYCpmuGQrnYh2vrQERSNx2ERsgKVbjPZ0GZvqzZp4rkFCH6Q5M6x4
4rcxYJKVlb/0tvVIDf9nyIc3SzLlGp7hNKFRLEpCIrRxek0sEWh12+0GX/SUWg4ec8845IRFLJOu
+xZSP5XDyE1hlDg9EKMoMZHQHI3JcVymxrKv2zdBJYbbTn3NIWvYoVuD6eQ139fADpfSRSqzZ/7t
KNFJYiK7MfWYlOgRelufUBQ5tiLqiOM1Gg5d7K80+rxlrmysmsn8ZYj41FKOTW7+htzG0F69F0P8
NWYghAu6z6AbrJvbYhkvsXPks8MowZaYq2y+5SrRXnXX/m594zjW5rmK24MmiBQgmpZ/IBMEbudB
Wt1uarWfeEaDEXCaRxn0TXf3FPqR0ZyHtr7FPCucDhvTmAODQX4sp/WMUygq3VM2lQ+42tVybp0v
q+nOVm2e+O0IyapQ1Yiz2krTg56qqb8U9OjaJcEO05HN+LOz/xm2cSqqkMvV/rJ9Dw9lRFSd0elG
EGfeVvef333of5cW7bwXInu1XfqLgEuSUltds6jZRVZ1tNwRcKciWkmtWz86TBo5PBWipye3ie50
a1lCDsc68eIKHz+OM1+tTmwzCjogje6yEcafxYiOSbn2M1ppvCti/tgOQSFBkwgibMxD417KUjaL
2gn/xYxJ8CmlD7sUD18U5IWFuNCZ/+r2lk/zDCfsnzkEQM47mJ199u3HzWua0SrUzQGrgOJpmTeq
yXfU4RvmVvuU0pJz+Uz6n0NOhU/8SDKfzTk+anL+zGyz5Zrtd4ZbnGrbXE/M1JSLkYa5qiMMRuo5
kFyuIkLaDsD+GQ3Z70+2xMINY3xr8li245eDGs1lZemoRFq3qQurW9bPG15QuQeN0+e7pBkwxtrp
B7Trt9SxWIAoiSVwB0KGPONnzI1drGx6ocy4ydZ/GxMuASR9gJ9jvfEaduhcwhGynD0Fc07JzaDy
6k28bl7Ub7RnxIUmyzCIXeYk3pRTLnBqijLGGKXKfzZT9DGv76yt0blTCueF/FHcRSWmb8sXBJhE
/rg0ZjWTu2e9CK35sxNqPmL18mBI4aUXY2efm65lqp4ddMbxTFuPysEukg6dh+YUYZbG07IAqEP6
RRaf847nuZ/mB7IPR/mMI7Xu6pOdTl9Jx/oFItIm9IdLWOfgQq0cIyPFh2bb51Ez8oVZ47Pqq7fO
inaWK79YMfhxnPKzzppHrsVBjAeOYnlv6f1xbNJzpuLfmbEdWYTVqfEjqh2oUjY9n5UOkukKVaIT
zSVCzbQbDfHT+Qm6J6YceK3TMqpEyAFq81z3gLT5yB/laJMlR/2PP4+Yq7oKwG7w2j2jGGBQtlfp
YZHVCPfALxF6OEfsf2no/GtGrNw5SzgbPZXfhenC7p2Sv4hoOtpB+Z7nOn777pnKmDMfU7r2omvu
59y6LyXDCJO01mVZq3PUYzsmu6X8GDi6iV+YHmxXgqaLGTJjvToCeT+bAGUTkTBDLx1sl84/qUUP
4am37Hk7Jw6DEfICqAMLhBvL/mLkeiowjS18f/yxu1FfVnn26mYU4YbOTngpookwhkyhWatPMkkJ
S3RsQhpa+5bI5j7J6eKYbgTkW+19wg5X3IZMpvlroK4fYzp1/DHtxicjZ8ma2weM+3yZGU69RGyO
MITYx0Jm3xOD9GUasSI6RseU1MpUKsytBI+NA2WPTtgSLZngJUyJAOFDjtbeANWE1CLf7cZ7Q41q
ljXvm8kjVpilWtWjAnxOMB9qyXdRN+dwwoZqDcO1tHBmSy2B7D7f26L5APOMwGKRc+0+Mkb4w1wf
8inZ6Y765xu4syabyXs8HqHyYksKcZ56f2SanHo7O+oj8TKqjbi4eB+ytls1iRkvRYnnBOMrlZ5X
7YmOn/CztRfhj+daaj8J4FdcM2ATXQIIHa9ca125tXr9d3gGCkZF4ywYvdmkumUarrXhtRxjDY0u
fU0jI19TRv8nZ4spC3ZepylevM7CGFB/xkxWkHopcFxR7MZEbOvJ42ixem7RWoDMJaHElNQuejkH
ON2vfFrauVFsYzkzOlUFWxP4FnO7u+ZCu/UC01dYLY1i/qme8TsMXimaHKwVE15vHoUejG5fnUg5
YSRdXUzhrkXkv8SWd/TG6R95VtitEufHDnnf0oZbxxk5SUnDmH259VJHBI1N7qBXTiuCNZnpO9u+
5zoh8A3mUU6Hnh3N2H3NDKDArHFtXTd6VdZ8mbx2Y7bJAXeZu5IyI/JjSG7NMPyz4vGudLa8oPD+
/V8uzjJ/MzfFzW9mhoiwwJOIzVkbmKtpnggPe/FkSvapmb2A8Ni2ljjkxfDXO2pgDImmqNfcF8Jv
/s2hrHCfkANkt+m67MPAzTPIwnO3GUg2Id9K+zWN4md2pheTGYBdaq+wQF9Zp68p8q1TzFRgKbxh
k9p94Kjmp5U+NvnoI63T89RDLx7m5CR9t1qmMTaJkcdVxaC65qd86lg3aEc4JG3e8nj4NNDwVt6k
n0ZowO1c7yy9/ZfMfroSbvhTPcPffEZWEeUWb3L/j0uRdJhsPWsskNTguOvsZ+TkZVuk/istfmCt
if4RRvJSQr5/5uSwnqbtzEpsfKnRbdOYLsKMSt7wSdJtlHiJc12stDl8M1V+Jlz9S4WhtjYaEpo8
P973hcLTm2bLEanYRIRk7MAXlvruly/qW9qBjevMdcZWRj6KB+/1hugiZ8nlfDMrWMV1wfpe2isO
zM68tX58cRNt7w9OS8otkw1wucymPOISjLDfNNyoXNHFg0WFA5rr1hv5x3GrlTQzeMqtMcdbx2sY
VzHRjDoJP0otLWGfuhx7sRODpveLrTH0Ky2h1rb6l8nnUEPHRe8bOK1Hz7oy2X1rnlt7YUWX2ZD+
hIeETaVuenFr/Q3RTUNY7Tcw20/GCDlf1A2I/LY5KybioatwM0/eyDSarKPaq/8coz15XZ1sGg8j
t9PoP64PjLpjoXZZQd/HlHdJGLEHhu/8iDAmd8FUV11TjGXqDBm5yfj7XYcdjFRjOlRlax7zk5Oy
SuaOWChpX+5mo0iSsHaW1M4UWDlGfx/tvLc+ZOH8tAVUdtJuiLwrXrWZxy7u4geawTUS+Zvmm59D
6FPRpDvHjDZmNrPbovg+Kk0yfGKI21QMCdXgMGTw6nU3y7dWM2AY5dNO6uZxSNgFHEgZscO+XIaj
4y4y3zpjCfNXUzXCxNfIlHRSdnty3rGiGhnct8hnha7dXIGTplHHIUezZRPw5imXrrOhz+3YvWim
+p3Q3Zuwxa4b3G92TP7H13nsRg5E6/lVDO8Js5hp2F50ZLdaOWtDSDMa5lAki1Xk0/vrC3jhAK8H
mFYHVp3zx3uKg84xbVTk98NVqPCb/5X6Kv8+duR9nqn6gLRo2ZQgFfniUYaibzqnfGgy+Rq56ac9
p+RtcyamktjucbwrvOpJBP2jyIbfKsWvIWr3NhuGe9d2EOm2jzPdZu1oWduastOuLB/aHi5vNcPV
ajH9awztv4uK4YtpjvCX45SP/zLJ1YE56Y7gHZSTxXoI7O45V+XW0IJR6/6vhc7JcdPH0UFE6Bdw
BRQQdMyGeBM+c79IKnEdSGJUcgHghTRP2vAZpmsLIo9XyETOc+rl13LIvwhL/wWjCHf2OEGRO+70
3WbFbWrR1ug2z5in7gNJXUooMhxJzLrdyo+wV92LjxrtppRFsUvJMhF9TLS9K35Li9peYa/yUsAd
OdGUuIsOt4Kt5Vp9QbfcQ+VNf9uY+2LK45H2HO+GqNr+6NMPFNPAiUeKtd4/8Sg/tBPhxW0W2Wym
cJklqEkzCOZFedVCLGfTqydKHOxNGDjnoaBLiaHwvTSgw7jrva3RONBCPwgJqCyd3Qi0wwiyr3zv
IUzHoyXDi4+sn5sV4Kj9j0D5LJmwhhLm9KUEv/ho9rfMMQ1tDNd2D3Ryy9zfyVLc9LA1m3huSKPH
BUkI+8pyjwQeHDLxAyRY7vSUkeiPwbIi9J6igEHIH1GuYs/Bvi9zsIKJ/s/R3rl6/Zvb0bEIOJ3J
k3+zBwo3iCFAUSjER1kAaIqary40eB6bkTKDoHHeYonUpK/z93BUikIwKlYXVALSjJdoCP+2RXmy
KpcyH5G+zdjCtm41zhRJcZu7I5yH3wK0l2bYIo/7Isb9NQJEB2NcTm623jLT3zHGULiXv+R1+iD9
4i2k02MzNO4nA+qZz/XSC/8GeS48ZBtQVWdqKDjL+RQyZAvJpTxUBVUm3IHuMyWQ452Z4S8gMTDP
FhSe+CgLgpQI7uw611Ob6c1oQJG+e+kNZuYTc91bgyhnNkyQWSzuI3TXi/pTh+v70hbPxer3h9j3
+BVRjBxe+awQkWKFEkb7pPwUXXW0Kxz688wnXz1kFiNPancoHkM04v6oHmgXP3lB99T16g6anm98
icFFB5j15jJj+iZ6gtmYf+zkw5ROr7FcEDOF/dmKlnMZMGQsJrurS8j7HqlrUgaxvJaGpdzSE8Ia
PRYtXc2OhkDr/Lo5O3J9WNPusUYxaMU8uys+62PdF8PjGMurCLgm7WquXygZbU9LBb9G0QOOGz38
dRfzmQ62vW15khOrc8ZdrfOjzy6wpOvTlL5YNF5Q4mo84KbROllmuIwNTD/aiYuHA8PO9cnuwxvb
LpHCPNI/t3GmdKeHq2lnLU4O0b64brY8qXd2aR/GpTmMdkWNAC6XhoqO3n/Uw9N6deT4GQF8enrr
GTr2np8ijQOwRd3zPRgizqJmuw4uOw4lweZXoBbY4pg9DJk6yWDYVXP+122t37w0e73mdLBPYIdt
hdtqaBYEsfNbbLxDVirIKkPez7CessX9WqYXE5es4tZPUd1nzEU718Bm2AohFsPMVL31IG0Izp7S
VD40E4FWVwW79a3qH9ovb8a+fMiL6tdGQkgH8anNy3Jb1s0pjhmp+/KJhP+ddKidq3GvmXif4xCJ
Y2drjU+ehf4Bm8YcpLd9WybkHMx0NGFjwwUQsl7MKFqriDKABXxKcUSLMMRNLw9elB/sLn6eXZYG
qqRRQF8sujTgKfcResrA+IaObzhU6aJP1D9pN11azz8o3EJeJeR2mvWJFsRDYYNAmDU8w3JBv+YJ
/uEkt9EOmIiFrK8PQYddbMm2tDoc0I9g6iuewGJPeIruXKDvHQ2ZdCl3eM9gEfDpFEyBXQSolAPZ
1/Vh5SeRp/lxjKOkQf4LM7+fg+4uy7lSwWYdx3oQYjmqggSvqEjInPv2PD1vxsDdQ7dTl7HC4Fiq
oQaofdSFoqubmre4fNd1eHAy0Mu+OUinvUkr81pl1ilcm4sl9EFRo2jwkAdIszDfoBfvCmvvAGsE
uXe9nLcx9YBl4W/QuOBVfR38IVGL+nYzvRPth+Obv4tlJc18VbzxB5Tuv1nkiUPVsQOkP9NCLTCr
G6852EuYpMY9xLjaQwypeuhAiseHkktB5uUtiAFsa/Fu/Gqn+uU8Fe2xjT/6sQfNmWkB12cKBfOE
gAqkQBRebZu5eQ4b+xjQYgT9DWiDaPxxvbadDwbumBpA67x69s+aY04YJouUZg4Z6lpOWSW5133e
Wsgh/cwwv6k4oNvrko2mapirBzWHl9D5WCZ5i/rxT+ypD1m5T/NyWxj3vl+Qw0T/1vY5rOefbOJc
uLqgh4eZLuMGNN/y2K9o0g36H0ikbTWj3U4B9vsIp8q8n5lrGsu6Dn1zsOdAf87aGGeHA1AtBL1T
8rPkgmpxH8Xsr1Row4+MqMpo3CFzoxlY8jI6a1uzyzEK0Np1rKf0aCjUUhEfx7AwQWc7oQAVnd+B
BhoXKfdqT7thQK2XopNT7r++Is4ZhHjCgyDr+lY65Tfc+HsdpZ9iYhaOjSt5C8N7OmN8zFJqRdxy
PkVRBg4LAcsSGTd4ilrz3HfBxyLWn0aZUxuGbUJBFZXaxZ1ewESdt07auwwg1s2JhbraLnuQhcqm
cyU/dD7NW3O3L0PxEBTvTtfgRMcfickip7anGn+ivnsWw7soXlvvp+55zMTAcYz7YaLUoWmPNsqi
csY+eWtT0dQFz27617eW7VyATBX1ucmHJ6jdvaAcHuP3xvYmRaWQeoATufZteKc0nG5rcWfRUoZb
io8Ii9mM2W+OH6ul3psFy5xPszqXjQr1Nrb63RCN+yIH3RlD6tf8C/1KN1G8HptM7buAz6dQt24z
7KuguMhu4dBqtiLXCUI57BloqHlp97ohVQHSToP0R/GrLjfp1aAAjOkt4Ra1JFqF5fsK97lY/YbR
O9QFIeN5v1nq4L7x3WM5zHSoeQfCn7cMXU8t+H9UNP8GgR8qpSOzIZ9DRDjpzaPq7IfY5VogDMGy
Pwtv+XU6ca2Yfa79eNPYy9aIX9NGHxO/GEWvi4OyyrXf4zrYwgHt62sbIsVgLf9BiydRtXwi0o/R
Kk7AFSFOR9A6FbQb3RpqeJyjVV21isQB0g9mbHOa/ClxSCmw8ZaG9k/Ri+N1rUYjvDHWfFcNzmtW
OucZIWfQI5uljyrsdlJbiOPyQxkuxwzvYhy+NrF8DuX4a6f5E4ECt60bAe0sLxVl6UMx71QU7ooB
FZP7nnaf0xQe6HchlQOZBIETWIP0JmqiA2b9JJpyeHH5HPPqiCqmmwzvMJ5sUl2gJVfTvTT9wJcW
of4oDuFoJTL1967tHWbMvlO2HDHP84MyN6qcrgbTXUrdXofHYgQw96NxY2o4ioWUgFShRkeaaYgB
Z8LPpjvEygftBlvkVRvBfNyFy2M3TFvXjWgEpyiY06PJnYNXDydCO84lQp+qbQBH3xAeHmwKb239
0CrKvegenfFqroknpl3EBt+S8WGxui/rtm6YD+OQ8a1iJxlLAEtpvZXjR4GZy0Od61HVvnT5biqp
wvavb0EynOT7cHCTznJuLb9OfH/YNzguupTu1rU5i6I6GpJBhOa3XEN/gsqopTxk9PSSWrOtcaob
H7V57pwIykxiy+yWLj34nt72VNtuAvDoefIPjpmoPpcXODXMWihS7OC5wThbjjiBXGsrpUF58jcX
YRLF0xG7FojaP02Zsi+DR3eedkHhn1tOyizo7wZXY9iuQCgW+ApkEBIstOZrQlx4mZWFWsihrmyE
+XLNy7SO18trSup62U6x822P+Qe5GxvVKHvT6Z8u5AZdmn1sr0lajshigeVq9z7lcI6ddZvhPa36
76h/tl19acfsRvTOYbCxkuHyG/PhoKmb4lH2mJZmAmUqELdQ2EwgxKUPNBvVCtkkgBdUe90F7Mre
3nPY7ZfmbdLVnS+js2DU0cHwPVklaB75CwuO9J6ZbBbkDnFjBMtDpp0Nxm+qrOe3EHNfi48vFixW
bohf5tu1gEIW59cTT4JQBCnwzRn3XVovy1oevB6NlF8j2kL2g0bOp6FrRTca/2uJcTAaKiT44Azg
97N+jJVI+mk9xZjcg7A6rlZwnDJx8cgAtOt/uGAYineIrLle5L7T/nMuhksxfjvBmtgANiPvgOGI
0gmCX3kZRtv9EuldV3KhxWanfdq+cEOEEbkRpberZHGeqaxV/XM5oGbxx12QgRTF+Y+zmG3vINNz
naQDCXBRGpqoxn28oinqo3omoIGlMrJO+aiOSzn99brqF/L8sHI3KlDBheyJCBdljv26GdpnC1Ug
c9I2SJ0nPsBTpt2LFNk1jW48iDw+UDj2dV2cYw+D+NU+Nv3YYnx1nBjnzpyk03Rf2vO9x+EjAgsa
22wnN78loOO9cqxk1a8eCF2ckamEkAK8R14sdzjO4TAnXUSppg66MUF4GOJxs+PLNACtZ9nMgdzH
6ztC1flG+/SLt4WDFqz6aAu7Oa2UWe+GmIQFkOxqxDmbVfsh9IJk0rWXDHXDKVoM85cr5oawKtkl
uqYuzq99Mqkiu9hppLbHZYggU+EkgZkgcIr2AfxuSdwGQoiN8O9CAhNmtMhOmtUuL85I4msLwueo
xsABgwy2zSj/BkijM8XXV/1xrS+n6bfKmhJKhHbOAMBGyI66tgNKCzrDuvNT0r740idEiTZ9twF1
6lgQehbyCfmmi+heoB8fcNaLarpJgZHRplY/2Wrt7aa9zXyeZrpNzepeKbCtrd7yYNkrW/+BKzxG
hd7WbHHUih3S9Ap1xW4SpbCMwr/t2GWjuLuY/0h+iJ9ajt0S1KFb43sYvasjOZElP8ooe1QFVyYJ
CAEtDqz72Zs/2axiZBgwFvv1rEG9bAlkCCOYqaSRPrSpnYSasC8wsXCTx4+uQXDNapK37dmgLViz
7372tpPBy9E/tSB6ZgRmHrGPNRmuZTxxO4lqqFhIrnEe+kBz+jItVM+DrC6+KgiCmo8DA5lXOIdA
ncktAEpq8RpGB1ilmxEtxBhiIxNyFwGALWI69J17pNH6kGXUizrBBQge5e+KTrlLxvmnKcTXFKcP
YxYiFdXUGlaa5a+/9qsXPyxY0KQNKG0J3iSSkQG6xrqcogz1Q++lrebbCs7Hnj+sdr3PqXkcBVBa
cEaCvhnrdj+L8LUcgJYUkuui2HcVMvH5V9dgt3GHzY3o906RkF4v7kGsHHSBqcjlMABNOoNnUusj
RvaLsPmA5okSd13IbWa71bNT/bUL5yXMxguql+21P3Lq5DuZO2jWcNUxVdJ1w9PxXLA3zrrc2DG/
LKgavC8o/t9yx3yo/pUAlBekHx8Fwh63oClkEWJHh7qdXSNf2GF1+qFN8LX25gwMgZ5QvS9mYBoY
FEcHSoVRbVXU3XalPJtifkM9RUaJAGfvmw9S0Vou5+U0kWWiYuc09s1+KMukS+297OhhnxD6F/4+
m17snCLrOLyM44QHHZWL8BOvythlMWvIuwyBSQZ9ZTSSmrJSTmJ7FMLbAYeJO67IUIzNU5epC4Hw
u6kSr7zGQSHzeUyVOnCvcRGmPfO2vw+d8SmvuFBxw/S7frkx1foRG0UcUIzdtMo+TJ096IxptsEu
Uwt0H4UOPBQ8yFdBdVrveRlccKmyKzDGVzgAn0zu+7/Ki+nD7nJOfJZWa58zTN6AFDHuNK05UYKU
g6uFxd+1ZnOWC4EplvfayR7EIU+Guf9ci/ZQtNlLxwOoATJiZrh6nFBvrVTpqsMKv2k7GWzfvxRL
8SL9W7tzGNSQvoO3i2khS8bdy8z7mNGjCLjLcp3uxLzchE2xD8P5i8gHcHiJ2JH51S4Vc0UI5/NI
A8UTfAuFvGni4d2KRuINUCNXiJHH0EIlEuJH1MRdFRDY5mmFagtz5yaAayro5qyoVZbI7lZ4gwJf
lYGN54jbN8AfMyrGpf0uEKzHGaQSapgV9+toS+JvbgQ5KEXYXH1OmwY5e7T8FuZPha2/9V7X8Scb
QamE/SGm6VyhAh0QaPWZJueRRc7TaMnCqf6IvbjfdLWutn3ePaapOcsJ7ScyYjyTrsL7VDa7tSdE
oJmDg15R2ImpHzYy7X69cUz0zJBeZ8Ofxo7ftRf/kRKYr+wPS9t8xeF0VppZZ83sR0Ndcz3qY5Ch
9Vvmm3SSj+3afanVXAZUkSSVqaPyGhxx/us6iZOMzf2cNfuijzlTtXuUMZr8MPw7z8N7LlCbyAXV
BTtoG7h46ezn3ALPrzmzAW6bAuggZHzxrpp0/Dek+6geeYt5K1Szx5+BUGbY9ssnSPqpbyN+DiNq
n2s7fLR1QNpkSdJhRS5z/1YDfIMUknLRrQ+LHXArgKBOfhJ11nYgmiOr1BGz7b6VHzZnZb629zTE
3AYzKUVlehNg1Q3JIMKbiW41PllNkHiWJDjnrVsZA21/t1aUBEbBZ9+EJwLIjqtH3GFFw33r33BZ
bYKuQzDjXaMttlYXPTSon1Uc7IO6vVRcJv0CBNKI7BKM2TXM6m+FxbwsRSIbPoCVgnVQydCT7b7r
0leBTsoK0x+snc19aEfVtrOK94VvdRMhKQrrPtjlnv8dOuXZna5xZf58G6jqWIjqj58x0g9mAQla
ELI7hX1s1LKP3fqtGwFTln56mpGVwX2sZi95J6ht06fAx51aqXcOu53p4eRrA9gVj49z2x9XA/jh
C+vD4b4hba5FbWgj20AF9C14Z5Pj3s2tdzQ2B8w6FjB1NeAO2aCc3f55au1L502HcUUa2c7Xsua0
iAG53ffJDAgl0eXZtb1D28L83utXzHp3seifvM56Qbd6yHuMgTWwh6ibL5PHL0TZ3JS2+MhA6zX5
FaTGva4ZiectRdG9ewN9B68zbHMrP8O8JrhCDraFzmLAtz84ALsxZW0aAV5aAxe2uktsp0frOT9S
JEzUWL1dF3KiVSjBFsgDHRyVXyw7Ujd2tVTnQbZqv/YEIY1u0B69mlQfTs4UWbgZDrMHR6qzsnns
2Cs+Yi3Jaxx09dDOeExdWLKHRiz2E2AbNzmDaQb3PnEzWI59mmwOdrW2JISpS7i6mgVJ3AnH2vM3
f5V1wDaQrq+1RGYM8oN8yi7PeP1uV0GISiDmJCKzwDIV+V8mYF0mJhCXmX2IQADqdXnVAV6YZRCI
+ZxLXVXOsawgQiNRzcTa8XiNwr73LRujbw+00DkWbo11Tl/TxkIg7Phr+piKWd6thCOf5kZVdzn2
aLxwwiWIt0/riigQXeDbRnva/ZlCBBHxQoZXZt8qd+Wu5B0h9yAGYqDwkZxKhb0JEXh/0Uit8A/I
CJNKQ12zR7TLOnFqWm7qHLF9EtyhV3OMq54y+Hi49h93hhEBdivd4V1vYVjCYNgXquV0iVsjXvNe
1uXuKsIaEy4WYx/Swc0nNKvdQJoER1Pi6Cjexy1qz23OPvmUE+hfbqo6wPAZmDV/8odRf69tJPFR
EZyAnjI7VFZOFodZqBiOZvPaKI9HqW5c/VPA3d2IdflpvdR6d/pKUsPZ2t0Z/er8FqEkfmHucXhX
BL7+REWkH4W8ZhDabk1UlT0V6b5etH2xh4b41SEYqztXFcQ4tV2EfXD1Rub3/2jkJuTwxCq8fKvO
rfUW2cuq78Yp1ZBLZZlNG0+6Or/JszFfb5rI4k9cfMuw1A9ctNiFKxhy+Knr1UXZu/WU+hVKgban
9vpCHPHK/0nU4307kth5UX0hyVCv/fChEJ5yD0uush/ES0VzFeulAQ/cQIf2UtUMv+WA0s5Mdfm7
qiy7LewUA0Xg6Pm7DIv5XPYZ3JMo+wFl42wnMtfNg8nzYEPRPVSmCyjV1fknsu1eXbUE/pnc2OGO
XUg82yPV7lkABLmrFsFwpTo4dfJ8nbJhI4DF3dvO0o9HRtIcNZxBeb0XuiCgzglbnFJTjIgHFtQH
hq0j6sGjOcq5DzrnmnVbWvbNXBIlyCCo4WQsiLQiind+qPV96KTT39Vk8UcNlErAGmEwRMrLrLtH
Uj6Bn6z2efWbBd9FE05PGHRIWe5Ni7ixqkL/rZwsgNayX+CGC2O8L53Ovr8lm3V6IIRj+Q5oO0B7
YVUDLs3Aexf2pFYmjnlIxBosl1zrkm4lv+xedKqj11g01LCHcXwcIZKStPO7J1PKxSV9LiBRVax9
/Vf5PimcWkzn1BPA//baLB+O029j3bPbh06IMCIeZ+Tk2nqxEe1CVQ/d86yX+GWM52jvLUV2F8gM
l+qSisSkxb8FcUXHrBQa3F+EEOD1Z6zNw07ygTjVOV3K7Gihckbu2diHpjADbeRFd6Sk0b0rMaAg
JfDi4GWIw+7NVXH1m4m52k/F3N8SOKd+3QGzD0ax4MntSImZuyra6T4ennWp5ztTCGSjOTZ66eXL
qXIQVGJLIza00UiPPVKD/zRcOa+yCfNflc/1Z7sS3QAfcd2ZOywsAZBEQ1xW49xMiNW93RyFmsFW
y+slsOSE3ZCwzprbQWVks0MHBPUJkPYNsQyRtZgbO8rXpxnhEBumI/MTOdztHv/GBHGAQMYb0wLD
Z+n/MsT3FyVZ+7lzRX3NygzHy8DxSWKZyxZnIbMofK94T12Z9qBFrkEgPU57nA8k7ZcSQtXRNkaT
oMRFFujgXzYX+hzGlvrtNI63tRFE0a6FNbY7ZRqo/C6vdv6obfrF46x+F0vmf02MUoeiCQABc9wx
wHL2cmxJBrlGoI73jIwlQYo+ZULgAX7SOM56C8zCk+3l2d9SQrxZ0dgdW0nHGTTGPrY4s1RTI7vL
tWD5jB3sJWqoht/YWqrEn3u1XUZsofgdMzffxqLgQ7VQysJfp1BYAXie6dMxUTk+gyBdnAsbtJPM
i1kOUVOUV/qsW/Gek3SPpE+YpCvH7pkg1ubTbfqs3GGRJwxJEWU66Sh460cgMCfC0bVBTlQ+zX0H
nG0h93+JFXicYM0/GlVwStWiRK8xkpqI0kNvkGkUiJza6SgJojp3FiB5smZz9l7bWpwVCn+oYndA
k8lhZF+QgDpPuWjM46zQwRkzT3KTu/ABAezyg+MB0qgQrNAdMR63WpJNY80kuQpSyLap8s1tXobz
XVYF6JuVaxVJzsHMhFRaz1pEwTvOqqu8xHJQAa0UETSiR7vbDvUhlKm8zXuSEhpROpdSNO5bWGRQ
PiqjuITp8xp4ZMtPh5fZhzDx3OacK04s4LL99BdWAHYlhXr5rHObnTdzJlo51sa5zMSebzIWKsJw
A5KPxphQLd/q+UT7eSI8xKh/S0lca7ks/odOnebFQuz4U/IONrqJ64/Jdqm9aqXJdk46OgddKpLN
hebp2rqzyP4Vazj+i/QqnosULkkKzgnS5aQgKqxv9AY9bf8k3SA6WamSp9631oPoBCIdwulwz5Tt
qy9Gg98obi9TR1BanCMCDUQ4L/vZrrjwQqJ5Lk5sIlA+T9xI8HUeSifOmsRb8PBHUbec/FqZP6ty
83cEWL7NWaf+LKJCcMC8f/IIGT6maviaityFSBPBxRPECnBA+t/gAh0oD+stsBZN8xqRM5or98bL
4wKE1rvqQD1rOk9NMd8HtUewLhvcaYr68kKACcLVFBnQn5gYlWSup1fGQN54KOff2gPT74IIoi92
s11a1eFzO6bQ9wF4g3dlhjoPCNTN1L+6qYKjQG7z6EYpCk1LI0fJM9Ema1hFZxTEVoXkQGrWhFqe
5oUUNc9kVaIIfL0NdGhvWrm626v3j7HHdoLnPJ+tjaoH6JFhXt+tNC7kYS59BHppmT5maVChojTy
dtQLotKhiZAfjVRr3yjC23gUHfBy11/dN+nH3bG0TXUc3VaCSEweog1vqeDSwjL6h4ad7H9v6gvo
hn59j+1Avnct8lv8wcykRYRudCuQ43EThyOniJsB95bd2lxRwxWtz7x2LsBcXiTOjMMHh1Eg8Jl3
3QAeENrNXVOkcQgeKTPWLLeNnhvQI5IqYuXuK3coX5zFE+/ct93WaiqJfmkAHxiWNfoK0jH4CNR8
JYbMQCSlH3g2XS5u+Ct9d4Hi5oF3SGrejHoeT6OVRUnYFxB++bz2xZuQKjr66Am6bd5N7ttoY5mI
h7I+aVe7B5IGup/Fm8PEJSjpWDPVehltyIMWmzZQT4RVsXGTwnTrZU60k2VJZs+oKuBxv372hzDd
Yov9WdUyEcMd+0leLOnOyrT4LFA0H1UGVTmEiC+uBRSSRRmjIF2ALE7x8IHTCf6mX0lnDNN1Q0w4
iWUSctJA7AD1Dt1tVY4FccXuNYQCSHDTuf3z3KfWD8Uj45c19MDOfqDW597y/4mYNG5YnBRFoOVw
V7kIBArNwjOgf/5c8HD863GMPWoLD3Gf5mT9+2g7QNmAHC9kzwUITUR+RFDQvTumru6VtkrrxJ9n
P49eFCULEr0HsskESmPSRtnYyYSeYusQhOhEfCHkKz2+f2ft9Q+l38QPMeH7iVBm3EaEM+39ZYK7
s9AMkk4kziv26RsLTdO254rZp9UaHTV/e7mt3LlB7JdxoXFoklPkd3IXRy1Rn7UFLoj8hHqNhfmj
EK1KtAPYP6QjzETZsFg6/VI8enHWvzUh/ogwr9Kna7zBDqxh+WDYIkhSeG1OWrjGtEvGevVQytK+
dyLi+pCRk58SV03/WTZhzc94rFrC972w3lpuYM74oOcZPwRakJa8ic2M6uRvPOBgcuF1zpWDX7qq
0vEepWT0Vc3BcheTdYnPT8QESLNcHrNu/uNHmYClnJ0bkamAuEGHTUNSCTE1fnooOKvQHFTeEd1f
v+mdiR6NbpVbn8PmMGZW8we1t320+wHpG+fSwe8GinB9o/74aadvbNU3d8HQu0nARrZn7ASQr+35
J/dae7eMcjkvLJgb0WlS0jLe3d6ModhACdUdK8Z4ybtWPkVM7PwmkBD4ZBTG9udSzM5X2Tb0qBYF
as/Suyuz3j7n3gDBLyonARmXp7Z22oOKHJsZNyYkA4SDnc1h5592dVMsyy2FLOH8aKXR9JJJr0OT
UY0RcC26JGvmI0e33QIUV5bYSTPkiYoAaqxhJuialKVNKbX5tUn7ukd02h2itXfPqx2PyJ7X8S63
uvDWxKm/MxZxhdSbINppBXlz1xlgibbsbQsxGCozL2VvER0X+fHnujoEoVw7iQQIdeqQqz269a5R
oNx3FcaynESzPn0bRJ0DY1bpfZOR97vBLC4frVYQJKJ8ghCQDG/SUmGqh3Ta1WoIbxs/CwhNmX+L
EUN6HyJgpbJHn11u+104BA+s2u4R23F3GhW2s1BzrKmmCDJkBohnAWeI2ZNQdVXIgEijNJUNa9Tf
tmb1fjLTgsClRbR+0aqA6iNokFpnnSW/HFnCiucqMvCUMbCeret7iaIoKfTgHEiEqG7iIWQpQmXS
7osmHpIgb4Kj3Y3Do+a7pER9Mc9obudzHqSQCzVdPI3UzYuEgsSzoYB8IHiIoSdpY5hpiiqRbqa7
CSX6g8tZiBgwhm/tp9Q9RyHwyJLm88knkgHq0C1PxgoAYnXBkVcU6llXsf/WRz2FtmZVh0iP7WvT
WQEuwRH6aVo6CCKdGa/GGRc4KwlzKV7l2TM+Jzjj5obVFsPPFWS3yqV70CNZ+EG/whPZpD1XTRo8
s4i3mxbd/t4qeOWNV5YxKWSUSXir75E4DBksIuAL2JLmGpVPUtHjELc6+c//6b/8j//2x/zX7Jc+
9HrJuvY/tap56Ip2Gv/7f/5/1E8CiIfB/yogEv9H8ayLMkdqGKYvuZ92CKGovMv21r7fQ9Vuypsl
8U///1d0/u8Kp//9Ff+PKtFQ8rwtI91KRexR7EKNwad7bQSoB1I0O6YTCK9w2XtF2288NGa4iRXn
c9R+rAMpPMMgPqwsz/b4VIpd3JTNnuSt4saTRGATyqV4uIAjohTboe9O6lwLCIiI/NeToYQCs6L+
n6RdV4/jRrP9RQSYwyujpBlN3Jld6YXQJuac+evv6fFnL9Wi2de7sA3bWGBqulldXV116pzM2l7S
iubW9ZIowVJOVIQyw2D8BXoHh3afONxDvfPd0RJddNo0kyVSxtpCoiq1EBEDJsTv5CmXzklZ4MGO
UcLsh4KsMSgMc3tpK0JYV+5BKTCmGMyEmthYXzCRCfTgpEKEoqsEu+Tz1N42dStKer2JlPhiPQKl
0WJ+81KWPTDGj2RKBXVhjKNDsKhjfLIP3TpK4etqYZRqWdvXsxoJ8EJwILT3IE2yxb3xkEJYet7p
n5K3ziVS1jVIEsz+yNvgKt/Nr9sLFojw4dbvQImZ6U2nDMijpHNrgwoFcpOxyznVj1KwNEfxQIp4
V7goL3rhEcOBDNvERSjbhqCCFFMVcAOrKrXbnZ7oAEsn9UV49J81V7gj8ojS82AHFsbf7fC4bW/F
jwwB5SRVB2cc8mTq0KcVGMmblpgLwaX2DGZNxf++bWJFnVS9skGdwlAGMB5ak/VFP442ZyL1eJpr
izti+tDh9nHL8NdVe6LIQy0QwAxJUcgWL04hqcakIt4sF9mLnzDs7Kj7/Cc4EN3a863kM2N1K2fe
WFqjTmIiQSAkbGAtBdzhvf7UeTG0usU9rkTAtDzjADENO/zhX7btkh975SeoCikaj541L0mSoFN+
gipHwmkzKCqD6qcCpmf8Fox9vHENygJ9EjujUdU0qi+j9JNHIbGuwDYB8bTtdXwIK24thDpsRhzX
YW/w5Gv5Hv+S/URz2zLuQhs0Kai7YuoMQrbQPH9mSWiydpCSP9XVwlC5GDuYo0HuQzxLr1iB5MY3
qC2k5ApHRGM+LP3qUn5TzBD6nJUF4Vp4xyf5lXcfChfjiQ/b+8lYlUHlDYIaQaYj4aoLULRfA8k4
YMTQ+TMTVMwQEg0KUFxYX+LuELc/W5DQ/ZkBKmCknCzpGBapLyBKIKCSSnrcNrDi2oLKC7IO2K4s
KfThkcIEz4ZCLS4Zh7qhEKd2pQCW2KCrz1jKigdcWaIOEZA9SSakTXXB+OizPylHvQjv0YXfhQHA
cNurug18gigJooxymWjgEpWoo8RjiKsfe7gbOHsf9QuGJD5nlmYZz81TkVgaI2G83URYw188TKIU
r1FhVjeUvAK7QXVRssbmAfbqRnRatfP2om43UNIM/HQgD0ReEyXKiohGDLCyiEJ1O1mi+lSjiNik
j11x2LYjEK+9jkOSLpBLQxB5/tYnwDwjdwpKyJfpYJiyRcSJIcmzJ4rWrFT7Jr8QYEoQBRDKaTJ6
etSa0Cno5SYUKsx6ohCvVai9SRanuhhqKtNvEqYpt9e2soe6iqtC1IBYUiFCe30hai3a34WBL5Um
93j9mUnu8sMrOpC/Y0fUFCgCQ7xeoNcF5E8szjq2EC0Ck0ftL3rAVzVTAF+2F3TrepIOGIqOF7cm
iKJCL2gCUi+KJQS5BGT8O619ywvG/bpymLBRH87NKyr4ZajYTWQiwV4BBdvGGW3Q1bvAIYGU05md
Gt1BE5oJ22tacUBDMSASAxQ8ji5KutdfSec6WSjGVj3xB7D02eNdZhXfhIPklF7J+lJkg66d/doW
tYEG3l6BqPbqSQEjEroUXwCMDG1Z7N9BhoBpaOHH9uJuP9i1PequHScfJCNKpJ5QANpX6NiBNmFP
yvfbZm4vv2sz1DcTkDmD46dTT0J0GedTCIWVbQOsjyRR16vSBu2Y+rH6IShePkWHdpdYKF+45Zvv
bNu6jRJYjIwJbFEXBUlTqWtWnqtUlJJQPalchMFvCDZmwJ7iRp+gw9KBJ0rmB8Zr4LbqgGi0tCle
+yAmEzRdLVP1ND4GMyTaIWH+A8gQQM5eeyfcxQ5ozVhC1bfR6domFQ1rkAROmOxQT8b8kI6NqYYv
AtiAo/ft7bwtBlBrI86zeBYMYKiTh6lWT9l7aTeO5Eq7zOP3/LcZD0rw/3h/aI+ciYW9RoEceB1h
LycrepDczjMevmEcH3LwkIG0NZthjnyamyO9cBc6fLSAtCp+oCFeCW7/iq7hA8jJzcmW3nJPYKmZ
s6xRASRTRKhccvhoxFr3UHmYKbWQqgNm6qXWeNpeHDm3W2ujwkeQjqqulEmGOk67b7zEG1zZRUmZ
ceJWPVGVMK+pAvEATs/rL1brodplNRal5miSFRgmAjFF+jPGNOT2em59UcRrW1EU9H/wQtU+qiAL
31CUUuxnzvdPGFkKP0FrahfaGKJ45I7Bk2izM46bDaTsUWesl2ahgPIo4KweBmF2f2/gf/d5YkdV
DLDH6bjHPh57i3Vh+KLPtGH04RZgdKhewDDihJ9B72Vyh2nP737PIDgTBAWpjWKIlGeIfJJPRpn6
J4xm3jcPnYciqdUeZkuypDfoau23P9zNPSYqYBEXyT/QTpBoDxETKeIDfizB/4KZFDx8IAls+8XM
OMw399iHGUVGU1Qx1JtEvqsByUc1mjsBEXestcER0ojh6x8F5KszRWzokJLnQWXJy/SnyiQJ6W6h
Gqd4L7iyleAmk7zpXtyx3tkrzn5tifpGfT+mKRCpxgnMKk6wS5xxB2i/4oDTycvQJTSZqdTqZ1qs
jTrIU8SHaF+KZG3qoXqZ3kaU0WQz26tfeBt8UY7+wLnbnrH2ySQV+g6iLOI99LEJC89vOnSaOL5t
LkPuAxaE+Tbms/g2JcUnW9ogv8PCBtgb0LQ0BLKsYNdYQOx+5ffFPcQvD91XMHv82YrIJi+sFeMQ
xbkMB9H0BKOYPyv+ZdsAcz3UlRUAVhmguWYgKvmebEWOEVvlrrNlV70DyQPz0rrJqMj+4W3M80io
BDxar1c0JZJSqqOsI1j46Fu6IF4r7eQutaXKy+AfiidAAtOCYCQOd+8yr+ibJybsy7yE0iSYxlQw
L17bHxNMEOeYXkPyyFukrgy6xp3mSU7kNneMvWXZIhf44uuFoO2ZMXXVXCDIUO4B6XWMFwDWij2m
qmzptG1t7bzJIi/pOp7OYF+mFqbUecrzusGdAvGZ8PUoX8Tk07aJ1SgiI1NE1oSEGO/L6wWho5/H
UZeQq2XG1Wxjfid/MfDVRLf5Xit295VdjCebRMdIhVdFPMhgENH42mbe60kehxm5XSACaqd2aJef
O7fat96wYx4HsoIba5KkaYog87IiUwdOaAvM6U9ygyxncMCXbwWY4XOQGrjge84cIPUtcBN7WnQH
VmXG7q6udGGbOoppSh5o8mic9GOaWd2DsAO0xY4AV8Vz13hiNcpu8xGFJzc2qevogqhTDgP2VMwk
a5KOk49I9r+EDnAtj7GstVOgyDIPIU5VAIyVugjaES3UoBIbFJeD3XAMbXSwPDjoIbeYlw7JoW4+
H2of0ALTJVmjqx9C2LSAJiGaKSYqVTjd6atvf9M8MNnsApdlbu2+ASCf51UdfRt0i65dkxf0PtDG
JD2DE3jH1WCN4RuGU2irTrGwQf58EUOqkAMtgBxg90C9fqdAfs1K9NHf9xGYz/NExzgGNJl2EEjV
wagEimQJknFg09Fbd0aDwu0FJT2Dw1Z36igb74FHNiBk3RoHX3+N5L0xYXQqKOXhDhjqtwnNHAeS
DfVTN8v1I9Cmvl9rI4gy1fioSND3lLQgP2i+NvZgHEXehYej4ZZCCfjUIBk2QEvDezbwoCgAWNEA
5rGqvRmyCveZNDefZWUCh6psXBpNz960UAAPYgA2lbJtIYnWCSAkbaf+NWuhI6iCM3OXTxrngGsO
rzUOZCHjgFmpQjAwnAd6tl0DxsEd0HEYb2gH/15upcGpS8x5TYEYWHwjJE8pKHOdEu9pewik1oTC
ITgJwJAIyvyA80rQaptVqxmMRERYCcYyni8C0jqQs6L1dv3VFD5rlAmggwuGZIyj7pVujF5KkVsF
AUqbswPIBbqmLIcUSIig/B92VbxndBSGkVFe250i6M+A2au51DaGyyyIjVkVaEBFx0ckmWq7+4QG
5uv4JP33hp+IVHlh+cZPxbkVMWCGe1U8VA+liwRzV15yB2IbzIf2ysG7MkY9pbio08Y0H7Oz2r+B
D9eEghjj3LEskD9fHDuMRxh8DvKDU6x8N/wBzAqvjLBIqlRbn4q6aUJDCXlQGpINg8DZDjNUd/NB
cNojM/dfCSFXu0XdK6IEjkRQXHGn5ufgKC4oCEyQZqUm6dyj5mJtL2zlWrmyRuUIKgjWMGzH/RXu
wZrnADvliL/z6rx2OOpFo2q9KMei4p/8c/gkOqgNx/b0HXPY0gF86DZmxQPWjbl6qhHu0TJAYQK0
B9dOEUPmYuyqGRUDSQas/6EAMieb3rf3b9XzFkYozyu0Qc1io/FPZZIf0xxUD1y13zaxlsch9/21
EMr3FMkIZci3+qfpQLIc/gitkxf1HtSYexV4Y1Nn+ARr4ygPBBopMHArcJCTxrhkBzGmdpcZHePM
rkfdxbIo18MImAyNNhxasJAPeOVCbAzwN3MYLNCBoQqXSBD1NrUnpuGVFOdqPylfrIxYjSXwIZww
nLgHYGSn3/uPBCySW6wHDGsrqWyqVkS5SvopPhvS92h41jFXnYFVguEgDCcUqRI7hqoEOIjAnebX
aTLrfY63i/xEALtIgMndxc7d1hcmKWCf18g/1MKivgM1ZN3F5yCanQZcr01WmK3/wlgZw4xOrWwa
lTpqIxwv/uB73B04mvahFSVmeQe659lSXSAmHdZHW42Jyj9ro1PtHrDYGZJ1zUUtG7NQQY+Vfx0h
YgERM1UASFUAIyBUNxlLXYn7PPrqeGWjEogklWzF4g6LiLhFqCAZbhzukXcAignN+YE8YYZX7hQy
8vyVjUUeLChoEaMQeFOWA/QfsjS1rp8EcEKWENMyoO3Vz2/bi2JY0ajPh5GuBIOGvn4Sucw1iMwH
BGEksGz8dzPAJagYOxB44abvAzXOVM0wBnjqoHM3yu8YWzblNGdYWYvDPESkNDzXNbQd6Tc7KJ6F
BBRxf/U3CUoK87ZfU5O4YXjg7o3d9qpuW0sofuDpjrIHLxLMEhUgO4zWYv9A2wtRGXvcQ0QV93ME
GBjKZUBI5T9Yjr9aXlpapCJjO7QaYOKzjixHcMmDDGPmAGaRgst09597B8CSimCpliQDfyOGXDt8
gJktLddE/QT5VSAh3lSIV4GoGMog/30fURXGXAaes6qgi9TJqqqqHcYeT1oNkg/oK+UuOFDlp9pp
34un2kpe2eFxzVfQzUdoNHDD4ThTqX3cyYqipyEpnJX7xhyOGfjc70Ef8SWwMNMFtoevjFWSdIbK
UGFPETTdwFlAjfp6O7O8ypPCj9pL4wSRJVuZExwSDNA/okKHIAnsLitPWLl2JDRi8HoBHTrP06WC
TptwGAGABxLyXhxKM6o5RiayliMsTShUAOEjrq07LWjxQjJkZ3IQ/B2MC3UAqTtgIw+sFktr5t95
slzZpT5fgKmhVs6G/Dyk7yMXWBXHhB6txMYrE+Q+WMR7XYPwjj9r/kdpM/wu2Ij4NuaHvdbRDvM5
sbk9q5zL+GB0vWUcEqBAeKwqTd+S7lkFr9G2E64bIG1a1HN01Dev1zRgdEUrS9k/BbFqYhbMFvSJ
5RJkX278HACWv21Qn0ZsgZ6TIBBwghYYJMEwK+OEtv+prd1m3x5Re7e31/QvPvjLIPWh2lZMOdCp
koOFDdN1cIbb+RNofGzNGb5EwhPntRYoGll2V9JUOIghSogfugrozvVmgs4KZ0uF708HwYX2+n72
tAN4HWxQNzG+2/oagaTBRUPaqyK1qUVY8NEconORvA+65R8A4LazI2dJ51nwMAFick8YJ/++vbMr
5Q8QiALMhWIxqm8Gddvko875ZVD4JyN5E5XPWg01x2w3KCyE/Nq1JqEWJgu8qgGNQV8AeagXKMUb
zYXbkcJ++IjqivtXZowpSNZernw3WQH8SRKxJtQ2qe/G+T24pfu+wXcr9xlp3bnKgUR9qFQxDsNK
DLkyRb3URH6UMdqYx2eIM7e8q4JOuOpV1oJWbpYrK9RFrcfckIx1FJy1RxEXS4PhcLtF2sO7klMf
jT1rVbfTBKQ6RardeLQDsC1R3ljnYhskPh68kIBwQHxxN+6LC2hlPO5FOo9W/oC5F+FYAjbRssDV
KxEMCHjMqWsGEmNDonzSKI1QBIUa3oZQscy0xDTyl22vvwVEkdUtTFAXNcbflFTHhOuptvM9arJu
9gbFPXSZuq+s6s6a58Pv/6ls0ohTHyGkDkGr8lE64FF2iVBfBCQPxdTn9Kh8YixtzR+X5sjuLu40
Tp97KZ/j7BzeQ8nvgglfcOxDaNCDxJjVfcKo3mj6D8wTt+agS7PUiQOpagRBhxAJXnmMXjgTJOng
g7zDhJt4kCxSNmO5KGuh1MHjxqKOA2ivXHKwm2k96IR/JKDAYWwna13UwQuh5R6JMRKs+bG1MQG+
Q2kT3P8Yk/hWmzUeo8ynL9NhKP8XOPBVayIKw63b27MN8gUre+P3ULh3Izd8Yyxw9bQt3JM6CgME
CqOuxEHnIBZaWcN7giY9wfWkP9V6NzqFHTFTu7Vn1fJM0DWFII9VsZhx/pKfEJMpHiR0KbmHcpf/
zO6hruEmjypjwoC1q3RFoQUkvyuKD5BPuRctyEG56kmzNCDbZBA277a3lbGrunh9CpOxAad4gzSP
KwHrJCeQNUu3WiH59d104riLcz5DQS9uJ4Cjwn1/L+3au9oZ7luPtZB/aZD8E750Kp60cRSisQT/
EEAF6UkuGQcJKycGk/tr+g6are/oy4D3xixYkZNxwG+SL/LwhhIU6uLcYNY62MRAZTWC6X/7U629
E6+ckQokAli7hiRGjz4E/YdJOrvjnaw5oOrE/wFXIX5OWS3elbTryiQVVUATE04gCvBPkNnjp7dA
Amtxdq5SlpOw7FChRBoajOn7XX4eDai1oJ+bAjQaYDLZZewh8WfqRXC1ICqKgDxNqzNyyRmvNaok
+hNmRtAuiVH4ZCcnDMegp4XmdB7DVMRRDuqfKreXubc+ftpe0OrGLeqP1PntOb/wpTpE3QccTqDD
ALa8br+W8uu2mXXfU3kyLYKhnhsAVomq4JD3pNPklHvZwuQo6iMe2IvQ8YTE48Ac9l0NTAuD1HGe
MzmHdAKebs14mYVnuWXVUFd3bmGAfLxFXAJJqi81NeefQB0PpehPZCgFVRBrHB0ZiErexlTcIXpl
VbJWfWJhlvxaC7NT5wt5pUJGLE45ByyR4FUC8XIwMfIBcjBv/Hxhhjq4UpGWYwcd9bPBZZdKkHf8
DHCGxF/GkUOXn7P/0D+oAxw1XdSNSkb8Azpsoy3dF9a4G18mVPotUKTarH1cvycXK6ROctxGAK5G
JYfUmDPM7mHeaQ6EV4J7zQNvPEAGjB1lOCRdr6g7PhZrBTelAWEoaBFZPRuCSGoeG1+NflpDHJoL
G9KGlL0WnZl+BykcD8phdvU71/6vzaMR0pD4QZYho/jCyZg+QKepki4Mj1iNtAsT1L3PKWCZbCek
vQM6duX3CnC88q6zDa97BQKbEQYZp0qkokUwcWBrBs3fOQ88oVXNBP/lhwwPWM8GF0uiQoY0okcR
jwgZhu/yaC8BUgktI7CPPoAp+1m4gHHyq/GJsY9rJQKwIP4deenBpR4Inkqa4BOip3vyR4lA+igR
sBv8zAVSUUMFSA76rgJ5TCNclPejDR2zR9XGwFknmtDGxPNIYny6f7laMLOHQTBM49AJbzILOfBq
QOun99CttiCmCQJXXC7Vver2b8MdK11bf1RjDOFvg8RzFyFYDMIIzTWDPKrJNHRuh49gQUB+jVcL
Y+Rn/ZLR0L1QoUKMf12bSgxjyOSkRDs+ARFbuCvj3YDOgliz7uf1A/DLELWmLqu0CfhOH/C4OjKz
F9UCsxnyebw4j4Al1egChQcoA4kv2+65aheYSgV69RqqgdQpF4w6aCZoB0Ay+tzMHkSLvDzjvD8z
Qp1ucE6ByRBpzqUqS34HBmooMmlo/3DS+Hnb0voJWKyHOuIaaK/nyEClXfbUQ/pNQRsSOkDICDSg
l/nQhDgYsNMa65CTFdwEfh2zAgpwy6Ajo/wk5TLZT2KVfD7hm++pFjRtfnCW4oQP1ZP6lX0IVl9l
C4OUvwCaV/R8pWdnvekhBaTIj/MH2XCE0dISuogpqHnNvopTBwSFk8PYZfLT6eXqmGwmOB9Fu+mO
hhkmTkIOqBHZkw+z3T5WHkTy3OpT98iuv6x+06U1aq1jLmeASfZkc0EYrnvAjtr6Kb3DHV7ZvAut
pbtMM7eXuLa/S5vUudBBUyhLHVJ/2av30K3eAWFxSA+sKXGBZYc6GkGdQlgHHE8oxve24jZeN3yC
Zl9TmdCRT5Gey2732v7gFYxZq5VXfBW+by90NQ9brpQ6MbxWQEquyptL9g7CblRgwbIITA73LDnp
OWJfF2sRZ2mPSqBrVNK6IUSrA5pKEIm6S13jYYKGsxlfJEvfoXQOHpKRBeFetwowNcagJPmmv86P
fZnKEqxm9ZMsPszpZ1FizOKvzQwBzfHLBpVDC92kiYDK4mmwrzGH1+9AMmxhfJJdK1kLN0tLVO5c
EDqzkrRKhVdxsP1Djo5RvpsScDfJbmaDJx8tK2vbURg7KJPcd3HrlsC+9dAFQoEyeEBRppLuY+5l
28RqKrFYFw2ShWwwBFVLkkqglIt+Crj5jpBMEM7zgUw0oiyTff1Dk1RwSVqw+WKiDci045i64XfS
DUu8/gCGtdnJ0Jhl7eO/HLh/3ESmQos4ZXGXjEAgA2aH/lewI1AP7ked2ZOdud1XVv36X+LnL4NU
jIkbEXrzpIzBe+MXyQXz2GuN0SjU8UCbVLziPmSaZDkL+fOFs1TVVBcTaDVPVWiV95B/wVPZBMdc
5vWW+A1tK32H3uZvgVpkHQMpsgic0+2QCCQSBhHIXfJo4S0eEILqjUBaCJ4WlJgsd11L7ZfWqFDW
Ai8f1KPUfFA3Aa5w0DHmC8ZZFzgFRrlj9cQvFkZl9lNbihDyI3lNGZp59wNdJ5NxEoin31zqCxNU
+OoiZQJ/J9JqMCeDYsHNvChG4gSBTZB8AMXCnOhhGaSiWDCCxUbX4SS8NzjAdez86g01FQ/9seep
ee0Yb+ZVn/y1PhpfAr7AJg1FnzAaKfpDI0L6sYbG84kvBuE3ng26RFJBzHvdDvCEIwZ7wL+Mdj7o
3YsALJrGXQu5R4g5sL7a6qoWpsgmL05alkHTWm8w4gsJ0fgJQwWWftJ7Swld0AKXFwIHalqzii2j
/50LgfS8wQcD1LVG5byNNMijmoX+SZvAwlaBtHQaxZ2oxiHD0GprANQN/1ii1ijXgS8oNQrnUBlL
zcmBJBKidL9TnPmQ7X0zRjAJbFZN4mPG9+ZALMxSgXqMuaqtdQAloDL6CIU2x/cGr7BIpot5fmc8
jE68K49MMAj5uVt2qXgtT2Gk5QC640rqHDLRj+nLfbAnuUTsDDumvbVH7nJ7qWA9hVBfAc8EBmfv
cSUhKUOjGtK5ZmblOx/s1ACJmCiwHw07Y0S19ZRpscVUBC1rPgM8lZhGytR5mTceOI8U85mJ9moA
VdDqh7AlGOHoF5raxGKkTfBWFDjfW5R+ih/QFgWuAUUKrz5G9m8g5jDl/8sg5bS5EUyNDF2Tiz7t
mupelt8Z8Zq1Iso9C0mYqwxM4Sf5ue1N31PAAclh4jMRbVPCGBO3Zy1pPZPAOQTsEPwMAj3gz3e8
MMY6PJO704+goPwL8yK9pLXJnYs9+sZ2xXjRk4vt5jD8MknDiktByvsIzMoXLlG4FyVTRVvLhOhV
lKPpoKnNuFPrnrcZe7t6BBdWqdgW+7iWfLTjAek0HjGYA9gZf5o9KGmC3jKw5xPD3moUX9ijnKVF
/VCWgAE4+UekhLNtfPZPkAe1O5sP7dpsHkHr9ZmViZILfWtrKQfCBTVGJSgWTumc/dDUEfKF0OtQ
udTpOMHOWkzlQfyKZZW1VCq6+aOWxp2vG6cQwr6T9C3pD9n8sr2fq69qQwYRBUBZKGpR2VKr90WU
tgEZJYh20SHyIAZlJ+7vBZWFHSplygQ11OeGM07Cq/ANPBGjiahCiBmhsyze16BlTI+s3Hp9/36t
jc6aOlEeJx42dRDd++JrXX3LYnd7/xg26Ldep3AQiyTuKIDUm0s+qRBMH9Gl2bayeu/82j36tdcr
UgllzqK5jIVZVYFtJAe5rqFCzMjG1lcDUCC0FIAvoEF6ggE9gnbos7OfvPohkMSKakrTl+3FsIxQ
N1mtlLMiFbl/wuiCGUIzjgueezyttq2sxnwQ/v29FMqxA8zLqpws1xcFTaxaP+t8xQh96x/llwXK
pTlI3HRQ1cWYvdbUptrFUFMI9MmRWgnCDEBGWH+2IsqdwRTTR6OqYGCUP3PF94JjpBhrOwZKC93Q
dB20cTQqTiuyOB6yOD1zEMZWZ4x+zT+2V7D25ZcWqICWyHhA5JmWnSGo481+99JJQLZyEuNMrn2Y
pRnyaywS/bQCtVrJoxWRg0gyC4lwi28q9YPBogJbXw9qZCB6AhhZpu6iElJT46Qj2+7ADwP+FP5H
DI3S39mzXzaoq8fQoCUSzni1NNlP1a8hqPCDb163baxlDgb/ywb1XaS8TTJDR8YH/aLC9iu8h0Bb
PT4O2VweoaItWiLX1Ptto2voatnAxBAmy3VwY3w0rxafqRwhVQCVch0gH0i6o6KqWvkj+mEGNKUc
NOEksFQkNrshsJqbLQ1Tn40LZ47vJhgmnGPyWwgpqdD07d4abBlz2E79hrEQ+YWxXPKh6BxiaZX6
kEVU1jJ0aPRT3OxKwwsG7XNaDA9TUdjxD+UbhMVGHgoBUJyZ3LFjxKq1BGZpnPrCUWoYvSaN5UVO
y8/cXH6T/dGpDcHJmum+jrSHoQapC2PF5IferBhjkGC9BI8FT8/ejIL0PxSXYopQXTY1lzQ/fJc7
944KriE2C/lqxdAQ0GvBwI8IdDt19PkSIg2Qn8O4YGi198rOt6FeWZcW/0XCPHXwykTErRZioSVi
gNeF8NbQ4z7llCsCNwFFrx6nn3nmSmjqJhaYJeY95nCeo1fWI3Q1uv0ySBdnMOunaW1G3trTMdhB
7KbrQUfBiAirkW1hhMrqh7KtUhRtjFM3z5gdzCxDhwr2ieEg5KDdOMjCCnUQk6BMewhfGKhWzK7o
JA7gGZFFVBXEHagq77fNrbrjwhp1ACuu5ETwGkKHhej2RvdQXGacMpYzKNQxS9SJ57MERdXKGRz/
na/M4hh5wScJY9SQDEnfWDnBauRerInyd80XoGI8zsYpmjhzAu4UMoBlZNcpJIjC9z/bP+KYi3jd
i9DFxEvEOFXSoRA/CxwrZWM5HZWy9X08R63SpecJs2UgjYd4aeBIBmtWimWGytsGTe+bCc2vkyAn
PBSACvE46CFv6X6mssigWR5O5WyZnpWCVhBEPHrM0J6IDpCjctRvBH///wBxM5amUp0nUUmhbi7i
E4F9CYjq6K44Q+oSw9n3gjfYilWgIg4hH2fbMVhuT3MIxY1SyAUkDE8Qz8ILJdgR8Li+5/f9YM8E
rv7ICoKshVKRQ4vbPs96WJTnfYZKg/aWM8lNGIFWpeIFr82jWIQkXjwChCwgskONG12SAVeY5nX7
zIY+XMXb2G1re0PXV6dLuoLJLMz6Uh5alt0QcKR41Ial1Qqz1UwBVG8md9vMak0RVJf/2KG8E/f2
ADZvuItigmriLjqgM4rppciNGe/KVSDSwhKND54wXhlLGSL9dFAPkt0co7f0a+00+/yZL1hReDXZ
UUFSDhZFlcfE0nWgyqOpi7V2aC7+EdMaigNlNcJMWVmVahlo2MuSFUZWD7lMMz93d6yyw+o9szBP
+WaD+mnPN5VxgqY8dJBMvfmt2TNjYYJyzUzWJsyIwER3kA/lqbJ8G9qmB/3LX7QWf7oi6loLxbSo
IOMElrXip5a/iyPjZlkPIICNgc8QBVOMPV5/MegaZH7LlRVp9NZ7w20rsAjwT+klOpHRzhxS0d62
769/pF8WqY+k9aMSE4m1k4o2sgAlBdZwC8sA9Ymgo551aoUIVbutDW3bp86D2KbFP/qPpEEfhSYr
Jq7Gq8UmUl+p5dGWDHOc5izd9/3PJjr36Kfp7Y/tnVs/Xb92jgSvRRrQBU0MSeM4P9fJW8C/VdFx
7lEpAo1QWd5xwKdsm1vNcFTw0mkYDiS4u2tzRTZJUarDnNAaSBNrGCjr+i1UyjdwmEI7UPqtyQlw
I/1jkmz0YoV1obQTMJUGaqLdheBQv41W/U4mY0HJxMKEstZHJT0tRHhVuUSsD+/l51rE5Zk5lTXe
1XfZl/k52xOeguYxfGZRba6fOYwYo8eDfeUVamPFJM8NqQVTIwn+EIA3qzegOdDmyZ3QGZi8FuuX
DeTKPyiPUV2iFlrIzSDkhL2XP+iH5JB40R5KSmi6so72+iNwYYm6PiGw3csahxdSuC/3kj2CyUg1
//p8bBq31eOwMEbdoc3U6znoLpD7qMOuS9tdOMePclk5hhK8QXb3PCcaK/6vxpZfNumiMyR7e1Rv
NQCMRpBEie9893n70K2GEl3C6Dv6AoJwUwfWe38uMpyAVoueSw36hF0IgV/IUb4YHCvboU8Aj2Fm
SFBBggOEILcKVIKuTdAtjrPLVJBSHfB88ZtUvepzaLYdIxEhTr18cX7YUiVD10GUAF+kLpqhxYgX
LujswnGocXu88F4ou+29u+nB0zboqwXyufFcpBmwLuVe2xWAt3UnsTQbl3fT3QTCxNpVTi2LZvnm
QP9llwB6CLgclNzXYavVujxT0jqFXcMwWzTFoDdnPDQnGSTqbupkObOoRTsiZZJO6/q61HpC2Xse
s9RuilMC/frt3Vz7YKBCAGsMiqwoIlFRyvfLPgQkOr4kwnGqz0X9ySje/swEFe55DrA2Ye7yy8gL
pIIP6KyXBqyX4NpWLRdChT8VytWqBgnUC0RwwydCUj3uxJN2Dj4JoGupwQM8Mq4W+hCTj7O0SIXB
LBKkdDSE/DL7R4H/lpe603S1mTKLizcB98OSgkIN0VUCWT+1Nr9VS45TqxxYsnw/AhIRHIQXiSjO
EHFD7zc+18IYtSxtGspYkef80iFcgJUMwvOxl3OGvW3m5slCL4o6TgLYP6J8gOeR9E0Gn0r0lt9N
LuGBZGr20JcIZYsevk7RrBjyBi5Ygy+uFt947a4PH3Pjdc5epIQZKUiUo6MgQAl/fy96DqXoC9BD
RjJgxIGTvRBI7PzQNA4Asa7/wESukEx3yxoVDwsZDKHlECcX0iU7lC7wMr7N70lqE94hAXhmJcIs
f6QHsYOoKuPSyDPC1vwiWtOReyAA8bDBhB40FBl3ymrgXW4nOfqLfFGuhw6tVAkXWGjptSlF4NWE
6hfktzTMZVuhYTWlOX1lLpO1sVRsjCUlDP0MG4uKxHN8Aqv4o/QQX8CDZsfP8RuTUGI1hC3chgqU
0tQVY8pN5JhnGQ4FCEvtsTW7k2wa4KoWzcLF2DkTbbl6BSzMUtGlnOoKrwAlhtkZMmdOQwj+X8Cs
BbzlF5CX2qHTfRX228eftVYqyqi+gCyL67LLkHmp9KbrrPuAeP3WqaDCSwii9HkaEca0Djl/7pZf
s8HkjoOtu0gRvIp1kd6026gYQ9/VnZJp4F6DtyBs+pPV7gevstqv+V05OamKsXqiLxofmQxsazsJ
PQvQ3stIuUBtd306am0Gc4YSEc0dcHDa6SOK/N8iq7E/JH5+cEyoHMsg9ekANKu03EcelKWvcvC9
D1+3XWP1vC9XRH26aMpSv1SQ4KF/+GW0DTd+lUqvsTE4BdihrpmtYjFMrnnLwiQ9klumYdzwU0FM
Dqkpg8TOdwmHHRp4duqxMvK1E7e0RmXJYhYGedjD2tDdQ3uvnJ2qZmzi7UeCPh2IKXXI34D0j87r
ojiTOU5BOtS2NTBAP1KfeYGvmjBAFoanOrpiIhUeOaMPjbiJi8voorAEKUalgvB5eieBcIfA6ktP
jq3o8/aXut06QSWs5UQuGPoctMxk0XNBpEAj/mJoe3nizVLhTSFicXfd5gvXVsjSFzeOIgR80gxy
fpl6CSIxR1l71xW8z8bvwmh1+W57TTcNc2QDV4uidhJ126KeeSnHfZo9EPmKcQc+4hYBWLBqs3iE
y3OMZt36PoJuCpKdBtjXqDOWykmFWsGYXYROMIcS+XIEZA2LiXXlKJOV/WOGxkwOsgIfiWGm+ElG
jpNDaOO2tkHHHqBDEzAZksivfR31YU+D3jLe59CRoIPhFNeCwZGTle7bfeW1OwWyDiVbr+I2XuA1
LYIzV5F11PdpwFhQhCE49IvpHO99r38qQB/UW+gjfJJ3bAKL228limCZ1YDkQPH2VsA1itSKFB/P
rX+RRIi6Z69VwKoDrnyqayuUzye5OPKRqOlnvGaQjwPNahOW2f8j7cqW3MaB5BcxgvfxykPU2a2+
23phuO1pHuB9k1+/iZ7dsQRxhbHnZebBEV0CUSgUqrIygewBiZzAJazjLYrx+SQOK12fsCgr+F4k
ip2ZDegDeINw1/t0uSgmpdIzIU5kAivh98DPPOlNd8m+39KB8NKveWqdVxRyEL692CnmLp70uR/K
2DJPqp8eM1s9TJhfAWr+EPycHzpMVelr0EU601rivEUXQsilZeZStsoqF4JZN080VxW9fDV+GHd0
B+lkVRMBgq3+bgWeXSwTQpq5J2oU0W+LgVE64WS8oe/vzCUOwgTOk8ibB849/XUPX55vLFOSMHIP
0Vfxim62pFo1ZMAykxjiLZSZVbNsyjAHbPJafh4dC0SmFj2JG/Mj8rhPEbqBN+x/FWHPLgYypXk6
VLCvH+YVZdEbQa6RrHIQMg8u8PuehrAWEZuL7+UZZlIGQQk1xFl5OvXvbeqI8zrChI1kB5vhOCab
6KN3qh5MM6ItuLyr4vqev/jmX6/BszWLNZEAB1KnU5E/jcGbmPLed9e37aUB5fK2VWXBapIQjjQ4
xWvWoBUcgUoh3Lb26ARr80eK3kB/J67BQPq7kIgvH1agTIxbEFzC7H1h5SQcUhFrw66CVeHTVH8W
M4/vZdlrz6wwh3MeISON6ajpBB32jeiMeymwU7dwwsLBnN4hVKGCmHj0rq/96C+cmz+IDrjlIcVM
WaGvU7WokatBaxvpFNe2eZC31qrw2526KSx7eqehMHBEXni4Lo9h4uTMJhN6xWZu61GHzfCVijrR
Kb5wIx/13JH83gOH54sFquH+2+1c6joBgFUTCS8mZdHbZ6ESbZvJaS0XykkRkGj0gRsOIA2VyKo3
3nX1IIwdOOc5OenCAbmwSS+hywNS1mVbK6dYNe1+/BhTToLIM8AckDKJ5Vzp5Pk0VLvW2onK7yrZ
4BhcrIC5++U5V7U+rpRT3Wh2l91rAc8bFuLXhQXmuk+jdCJp0SgnyCFvZ8x2bTs/OPaAo4XP2aGE
aBrQfCc+n/GiF575A+OFnWZ0MYTk59OokPuWQL496j8gwevVZsJxA94S6b+fuQHkDIhsGSG4YvPR
N7ptFgJtJxRO3xA75JKOidc30cUHZWKKDFB839UdnE5vV0U1PUKOgOApJB6yJNo3RZK5gQip0Czz
2knmLPWKLALPBtAag9NYRTsEGSmz1k4cDSUfhunUgB5dh4orCHptss18zevc8FuMUc9N6gkukrrx
BBlPTh5wfSDA0Qv1PTp7Aq5qtsBaJxK6CuYkntShQ2EMoTvlvI94FtgzLfVGZY2jeGqA6VLlv5Jy
dTtQfbXCmFTiYgOZ9KkrqrkcK0SqdK9uRcdAU9NpPtUa6UzjCHfqRn4afjSAtXmZDJRXBk6h38Wd
MMeefZ1NlRikoYVDKWLiikifNeFdPJwzcTWZa0qY6JoQGhXJzvcggpnxup3fLAdVCeGBMvSadmCr
69yvfnPagl0bs4GDJkf9APjmaZzCpyTM7mIpcm9v4cIT5nwH2YEOjP93idbM4ikVi3u1Fj5NoTwI
Wu7/NzNMcM4bJR5bZZ5PqUaQOQx3kjY6UxlxztRCAVOmCjDoE2M8hYpXXcYvOS3zfCKVfJLxarmj
ej54rHsm0K4gbhb3gAn5xqbgXG0Lz06MjCOKmIYBNQfojVxanRtVDLQGGTUdFgB1/y66FzzDab3y
rvVDN+aptiy8lGAQ8/A6ygSYjGB3zQoaKSMYi8Abrd/rqHVPg91uO2Tv+TZGQaJdyZzLb+GoX5pk
dhCCqImaUZP9Klzr4GJ5i7302cDDIXOST0poHh9bJ33o3rIncWe5hfe7HnRpn7l8c4hdhphERAaf
faJIN+c10Hm8PsL1abg0wty0stR2dQlN35OWf8sapCqHLnu4vY7raHJpgrl1ykoQTK2g65hyu1df
lOh5VnbqdNR4ElC8xTC3qyX1qp4ryNgh7uLIdeHJWb2ppt9/WtHWOwbBAQ8y8XZljhymKbpBi3Dk
wJXnihKGAQudc8AWVmJi/gd61JD7xUgB8830ss86DW+ck2neFfIq0nZ6yeu1XCfdWAboB1CPBTYC
pdnLM6y1iViDUlg8yT6tBFNxjNgTHKOxewe0Y8+JjXxgbT29ylzY0/U9DdMoQpsidHag6MosD/On
PakyAoQERosk5ZSnnHtk8fudGWA8Ab0x2C16+ZQaB8UaMbQHxGTLeyJep6mXy2AcQY1mPGignHUi
VdS4Y5Ouem0eHc0o9rppcnKbhf7tuTWE3cv9KqGKWSd9LJ4g9umNLoq/2xbC61CngLQkt3Rx+wtC
KuvSmkIKKYxUa0ZhkTxm8IzCl7/JP41DtqmO4q6z8arXeOXMZb8A/R3KwUhWWXC5MuqJVSg1/KIW
Ubuf7qSk925HowUgEv2Mv2wwYT2tqiSzYrhGsslscTuCAbK8D4ltCw4lj9B3/4aDbvlr/jJK//3s
ldGD7KQVchglKbgwjIOZgl7T4CSn/4+H/LLCBHOpB4d2JoXzScNYRb9pDiYA0NEdlQCLtrz7kR6h
y0z48jsyZxjjgpI41eZ8Ar9lYkvAjQXx+FiB2Rho1L0ygTIxkzgxazFkne0dc6x1dcjNtpPxGeWD
Eb7kzehq7b4ZXnXlqDZuGXxynOW6En25SOaES0I7q6OIQFWjs99viBdhjK17lwEcCx51nmvSM8V+
UpnK+cl4nkHnl7FW6GKmh/SEx6FsT7kXJojB8XPa7oPkQ9RkO1Xum/nDGH6XikeEGPiZYYUNLdME
kn4NV8E43aGJZ5PwOKicgiH1B3ZxCmg/qGyQgpyVCShqlQ5ZN/Twl3C0DWFToOI8fpjKJwnc27u2
FEXQzxZ1tMjQKmP5+OO0QnhJOumkmN9DAdS1xea2gaXTjDyUJt7IvFW2j6R1k5VaiSWdRv1DVrak
Huwh5IT7hfIjtI4A/Qf2E7JOUEdjQsYgtTMp4AzmSwCaIIiPAuLxIDitPazmEHyHhmZrB8unovXq
G1+WbukrgksPsVKXwO7O1uSmSSnDHLJtJ0vOP6sh3+Qzj4VaWnJ4wDJxSUIHHf1hJizOkVjrUS3h
eCkz6NADFLIqr05AH2CL8mwRZ9Br5WiFfbSXdDO7K0J5dBJxNu0IaZ59e1eXHjVoUCAxoCMy1xp1
gjgkitwi6cKgdWpna2k9fYs1TK0CAIkGASjM5Injqlf4b3ryLB1+JKuoywDQebnLkkJaIrYpTgWo
j0FBv/67+VlzOR+XfPbcEN3usxsoB6mA1jSVeMob08nC3J6V59bgOO1SQnRuhNlPMTYn3cpQkVSb
uQN1GOSIvbzLlHdRwLVrG2mjvN3eNJ5F5srr8mqOUDPAKZELexifAct2EsutrcfbdhZOA7gAsEka
smWq2HX5+YZBSLKwbORT2E8v+aT6VdLy2p4La6EsE6iBSAB+X7WnNdLPYjR106nyus+4sct2PT7F
W8PpXO3TxJzFPvwpgNucLx+3cM1Z0LqkynE6dKxYkLSVgpm7sGCZ0h62zy3OFzr+FLkDajbgnzhF
i6WFmoDR07c8mDUsxumbiIwCafEixLAM9KNdsUd3FYmX7t/etIWECLpgKjoKIG5Bv599Z5AsEayg
xrpUv/tu7KBPhNMsrrrn1ucHzEVr6GEAuwNBQ0jVMRF76MxOMHUsS/Xz58HHhExKaXAxIRO7PD7H
r1zg8jpV8fz8ZYxJhaY461oDml0IVqPbp3sU6Nb1t6ayKRKlcASH9jatytEeJoy4AsLqyX77Td1D
X0V+F10wk7q/D61GHxeIdKDZgCy60gkeWnPqDLWUTtC30Fwd5BmOlRFgVX5IRH+9vbXXLnRhiy2C
WpU5d20zmydrkPagsrWjSvWLdvS7gnC8deFeuLTFZC4DKP/DvB/pvo77zAB1YHiq17RdXj8UAiq8
vPNxHWxgELFRAcQHu8wix8NawaSr2ACnYv6ItZ9dv7r98RaqaZcGGOeZQ0EIUw0Ghi25AzIXMRN5
LeTeXrWtvoK/8kPM9f0DkyCDodgbkJyzxX9ZyjtouOMo0rdJebRMO8a0E239T6sAfHMSJlzeuGDg
xS+pGzCHoI1YwGTUulFXRt/BalnY6GDtyVZwak/foGYDtbfu/l8slP5J9mBSQAngTF/az0wUmLsm
UoQSJo0nebb71eANd9VfQWXPa2iV0UO5NV7myRafq8iG0hHHW78AfLfsM3ubxnIolQT2K4+qskXQ
g9ZWHWbZtN24k+gYAp0i3XSuDKZn80l6BS/yMSdcZbGF5A7rB4xRVAFUw9A2c2xAf1mKmoAfkmzM
zw7zPlQHsv9O6aV5w21L0QBZG+jzFdTLTI355vqE5+co6TihwZsEtvUcD9LqdWg/OedmwYlpuRuk
JsBOaldEKvlQGXFUZDP6ocNnAG44Oh+ohbb+pANKuSLuU5A44zeOVXodMjsqwXVRENE0DRNMzOqI
pOWa2CD3mH9QMsHGt7wQyc4KqpogfE4OAic8LK0SQs0guaRvwquXR6cR0GhP6JDkorSfzQRjudaL
0M2cZHHpvkQ/8JcdxlPjtCnL1EDu1njZ3eDHXvAz+qQkONPa2IS8FsLiqnQoukJ3ALRK7JBbYbY5
wE/ItC28360ILwg/h3Da7b1aeLVRHVIAu/GmQTLHemKcF6Rvc9SGQxpXE9Uu3X6lAroRn4LSHh+t
B/k4br/gXfdon31wZZEWIt7FD2A+qhBluo5XlExd1NNA1j1/tOvKpbeVvgaHk8erWix+VzwP0XwC
UzHurcvMWJpjLZakZIb0zm7IQUk+bgLh/fZnlayFqCqhevCPFRoBzp4vyTCXYTjktHeM9wsR6oem
l4hXTq1TGcq2MfvYLRD4jtYobUp5+DaZ5lsikWAzGnL+3Av5sTTUbZ8NG2iZbea2G+1GAdVe246T
L4JjNZ2s1p5mxQsJWVWYPbKt0hTcCoDRVd1Gn0BbCPeN1TTrKldw60/qqsgHqmRePSlD2jlCGjp5
JOylOSzdEWOinWymvmBVGHMhlN04NV/bKdyGbVM5IP5WbczCR24iJIWdp2EM7cX8pzgL66AsXmRD
PvYm8uK+NQx7EhJ5NY155MgyyIoF8+fcl9tK7v0wB6NeKOipHcoqKMLapyADI3wse0aD6lEcq/dx
Z+0Vkm1aQ5htUWszu5Pk1ayiYScNR3WcfaUZtnNR4P09eaaa/iBC+znJZD+Zqr4DkSvVdLF2CZJe
Wxg0IBNJe0qlMbW1IXwxhnFfqepnMEFGpxeeQhEovi5MXLluvpOkOU6t9QycCkJynAieSqBREQBh
MJWS6oiD4GSYpPViM4Wq+VhKvlkYrqnXb5IcbyDx9aMzZ0cHJ21QY2RZT7yoIq2n5ea2UkRcbmK4
SWp1a6jkMCczxuDVdFuFwmMS5FvTSDcjNCChCumHcXckEGBBXyj5S6hM4gWpcQKbKDkqXW79sKqu
sSGJ0H4kcw0xiRzTolqeQxnOkGO/NSr0ioNPS55Gd6pKZZ2FGibe8hYUek0IHajBbyMDEgDTfRkN
d6qeavbczMB2lPE9eHZfta6rbMNSAJ2xwuepGx/q2XruBOhtloJR4sNKfiDWj8hh92UbE2fOZl8q
5rd6EN8LMTxkYtfa1ky6HVjjP6tS2JAcrMeJtZ7H7D5XQM6vD6M79vN7LQiIb5LZ7qqgSB3Mn6xr
MhyVVMdcklpvZt2615v63gorYg9EPrZD8qgNzWRLQvySxFJig4Lqx+0zvBQn8HA2FfoywDQkc4uV
SiTLcYxor+Z/aeJLiKctj+t3yQQeIKDoRJzQoCxzGSQqC3lnBS8/pUHvNlYOkcLymAYmp5K59CAA
mPWXHSbGKmGMPgwtFAWHEQlW5YRbwYNMkD9sYtpvd29/uYXsRtJVPMxVlImwWUwSO7ftoKgdSjdZ
I6k7c2rApAZh2jXpBN0rBP4kJP1ObMIBKSmEW2RTCLs0ITkLtpMkNXloBdIpa4vxrjCMTLE1K2xW
1lRNjjXOKvh3NCi5DYn02piiutXQ233TrFpw9A5c8aSbv0VNg6dohgm8RNjWsS5x/Gnpq+CupRAE
1CivWFkNo2uTWsCNgMJF5IeB8o5+Izp94BUYuoBzry/dqqoB2UtNoYP/7BYIGOierdnAF0FlkIyj
PXLF/5acF+ATEeUfSGnh/XD50YtazmWEhPk0Za07N9GWmD/jkCfUyLPC3KNjHDdBo8PKUP5ou52E
F9/0fNtdeSaYU2h15pSRGT2TKNmPxcYw7zKD0wda3I6zb8UcwDwUxmRu0K9Qm49afxjKze0lLP19
MKvIOHN4yV3VjTQxkM0iQXElS9ZWtc3Hl9t/fzH1PTfALMDSemsI069SUXSk0hUjqNdR2XcjKMlz
eaYXlwMJZkhJYMYG0+iXrhUNwiQZwySd9G7fWzs946ZnSwHjzAD9AWcBI6yiYkDnilZITIgJ9evm
UduFXvAcrL/e2cchsq2NYneexcUiLbmbcWab/vuZbV0pQJGHG+FUj09aAOEPwe0xXnB7w5aCjYGO
EpAwyEGvZvll0MSqZo+WUo1bXJ62yXw/Ju/VwEMULEZey8SshKlJxtUjJWtIL+YBHLup6v4uzYu1
mU6YTuiH2NUH6JdpsX97ZUu+gWYcfVjKGmozzOXSl2M8ZiAwPBHdnY2nCaxFtw0s7Q/yRLwlUfhR
rwiUdYFUaLe00gl8RbaaPWoRJg25xNYLODgVD3+0Tk3UmVA5Y6KOaSVtaumdfOoAna3dehODby9x
Mz/fzbUdtJDM/Dejawtwgku7zEkW4gjV0DBGL3AVP6pOfQ8BlWJlulAfVZ81n3JcDgGyMo9XFljc
uLMFMxs3SvmEuxFIVEN9zdGBj3ijQku+ePZFWfqFvNcCJVXQzKl0sgrVY4WZwy6+DyWw1Ef3f+Ak
vxbDVgfToRCnNARaUqqe5fhVQ10q5kndLJ3h8/XIl4ECrJN5P4z4YK2euQRFcAUDvKGjt0+317KY
Hp4bYsLtUBhx3EkAedNxxnJTrkaUvpQHyRF8WvziclbRH86ma+f2mOgrDaPaFhFe4BSkoDvpagS5
JJpGGE+x46eWN87F8wsm4NLRvEmp4BdDjqGmSRxXEAHFKGAReyXm910iSB+3v+hiCDnzDiZpSZJw
0itDn0+J3j30Y6VjllxQIW8q/3XbEOdMmUwQUVu5qeDtAKSJxyo5ihGn5MVbCBMsSlJarUx0TGzU
66z53oZAsbz9tyUwYQGiK22MOKicdPm5Gu/6kJMacU4RS5hAQqvU0xjFQSHKbUn/FEFxZ6nfitK7
vQ7Op7KY6rFaFE3bpb2CmUEUShrw+FaJG6jfb1tZKlKfXxsWExTiNBx0UHjAmdH5BIsGuhLBflpB
7eOeW5rjLYmJC4rekzkiwnQS1uNKAZwoxQUlAUZH+6xA8YGKe8Wjd+ZtFxMbBlVtK7xWlVOf9o4g
JzYG8f2hfdKH/+baFl38WRpWD1PQ4z8zVIBFl0Sdk6UFBGRfOPvFWw8TChDpunTAVNXJPKH6o/tk
tqniYuCqrnxf7Y0t1KaKFX/wmRP02Bo8TlXSF1aLMSEgViM9stNad8iYeqoY21wJhQXs+UVWYTGB
QtCDxOolmKNuObtgJ/bV2q7uukPVQV4SYFNPIYD/0AGsYpWj8MgFjHBi4VdF9mxDDYzKj0WCn1DF
73l5JDxY+O3TgNLGpcMEaV4VZtHi/S6tC7GHAtx2Unjw9tuLQDXj0ohcikNtEEU5WQWp95MhYtBa
qnljXbylMEGkajA8Ls6YyAmG2CNl4wlW5xVh4v2J8yO/lcAxD9JPtoXRBFLUgGcFZ8yrO191jPUq
cYU74kDNQ34vXzVnfBEUO3Vu2138iGdmmeWppSoEfV5jKCeP7jNCduqscm6V5ZzpzAYTGzWlmaVe
JPNJROMieUblaFU4kmGLkp1RRkx/4o1RLUaSM4tMZBTCDoVapUCnZpLxsKq0fRfnpS22ZE+GkVMy
XPSQM2P0388O0xzUWa4ruXzSxp2hdeAkWXUF5+bn2WBCo5QmQYX+Btp2FeijX4jlNzzUyWLdAnIO
/3ggkyDpeo9ZZYBikdrKTuSQU4aW9uiMnuyWPq+cy3UKJgqWfdlBKx1bpN3LW6qTEfvyfQwhQ8mj
c+U8qR+uPSZ3StD2pBB7EbAIKvxV+dHK8Lr3v/uslstj01oA/yHK//qaLOx2DIRGSkHhcUoyE52M
Cp0A5RTN8sGsxBXwkq5UJF7ZRccp1OzbZ3p5Jy1VkVUJpCsQNbz0yNGwoE5eIxmhRH5UET0H4yK2
ktIwg6+ShxZfck4A6BC0gIrAK535tHibZzmxUK1N9MFREvWApH6vtqN7e1nUI9in0JkZ9otaYyGb
A0H9RI/LyEUx/bE19ZecpA9BbPhKpa6lsl/ftrmUGuALQikO5OO0L3D5JTOhgejVMMynPsYzaEK5
ptDDuzKYPiZgEZTE4ITjRbc5N8hErhrIk2GagKSWfR3VNuDMwJ7ht5jzu72wxT07WxjjIlPT43MS
HHbJ2OjqtjA28vD7Q3Yqdb9/Ph4TtKpqrGtgYFG22bbvxn10bDf5pgNGDSx6xO9W5a72DMOFWlm2
wfN5Fd8Lz7dXuXQPnP8CJqSlrSXIxYSGeR+kDkl0u5m2QzH6MuHUOOi2XPmmZAIdAHknoEiYXES1
6qIfugrbNobKxhLG9gHJefZ0ezmLB9sC/B1DdyiLXgGtUoGQFDKb0qn9Qv3kbhLZyh2kd+Ah04fG
8ZH/xxxAv8ZXiY+FqQtQuRQCATPlrYvWSHOHQSEoQZSvxfFfwchornH1EdGZ+j9zzJWgxBoZo+xr
hL17pXxHOYB48kqDjhHm1jknbfEAgH5DVTQLPRkW9DvOEPCY+g5BazoOykFNXvOWizrnGWFOgEm6
IdZMGIFMSPY5QJxY2/U74AsTp1kJvrozXsmKB5ha9MWzlTFOH86Wqlchkm8MeQGKVna6A4DMHzwJ
rTMjzF4FIdEwPEM/H9ibxn1e7EKNk1ctxHtMYYJDx7QwJonu3GXsHWtoMQYGnB06Gt+LcvRisQea
kHaw5Ux7Sw39mIgyZ11LPg+MK3xQgdAc/s+c5Mbqq1hEB+o0PXSeuVXW6P5utQc67h+ueE5Ib0bG
4y+MMdm3DKp/YmVISpINZaUyN8OK3tF/4BEXZpgvGU1131boTp7M8rUCSesovt8OTAt+fmGAubWS
DhMBfQIDAygTAOSz+7p2NZ5ygLzg2RdmmEsrNsogAEpiPs3IGQOQej5gYhxEV43f79q1eCQbEyx2
ybZ1hIfgaXKpNojARbgvpZIXP4M51W02FuWUNfSpBhYdN7lHFUt1NZ8+ZYwNAG680UmuUzJHmoD2
Tq1q4NuEtXVP1tUhBolJZs9barLouX7JNcgcb1mVS7WnSxwAMRVQhkmfenD7UpYgct+s/5v3MPlj
kzWYIZdj5CK0DlJHK7V+JH3Ey4o53vOVep290zRMqfWky2ekI8Y9pT9SE09+lgCKrv3UMQabR7i0
kH3ATywNyCPgCzB7dBnAJj2e0Pso4SdQ3gH0p9Vmp9MUt41/3v6Aix6J8SawfoJXVMeo0aUlzCoH
YtRiBJUm/LoDmsWddtd6xUbx4I4urw69FLaQiWuYo5IpUSYTIwExSyHNOsloCdOwRceaID+/5RVV
lzYMK0LDFK1tTMox56xoC1MLtABOCMaXoQfCWuDh/xfuGMzfgSjYoJNhUDVkPlwWVJYShZiTl9vX
IGs9ZbReDGI9GFb+ZATxbtB5+IOlzbqwyWxWC91cEjQd3hSrcQViQEx0IID0tmpXYOghuc172S9E
5wuDzHfM1aILWgmHuTQmm1SCbZklKPE4Y/kLu3VhhYlRIoagozGi5YP4kcSnpuMw1yycpou/z4Qk
YBfBANsL0sksMsNrTdlAygGyIQgAybZoBRXn+cL7aszpbdQc+kwjYEHAi24VpQPcT2/9lvDmnpeY
m84Xxr5rg2ESo0ABIqt2BSglPFNJeTQOUBIRMNGk/qgjZ2+CSbD2K9HmjRRwVqkwR1kGWLZNS7w3
jUS0lSGxtfax4s2k0K1n0pyLFTJpTtDHeDn18PhQM+2xrOy6fprzo2kODgGsjBMMF6LThTUm26m0
MYjyDNa0e2GXb2Y324a76bVxQq/cGae0guptfZeuE69b8xr3HCdVmHjS1Uqr1g2GFarmR658qBhz
zcXMkc2cc5vJ9Jvd+qZMFCGSXOthguMwOKafvUJgo7bHvbKOXNqPDp60Q7UP7BrvDHGlr6JtteYN
hC41MvChVQkvUd0EXxBzQkjaFWFMT6T8kOzDO9EJDoFfruY301UlW9w0LsXCU8paBRISgkveODtN
nfP6G/zzA9h+ZSDmpFBrExScK6ipomYZb5VHA/zC5J6XQi9hUM4Xy/YsI3lsQqXDTSH6GHujko/o
Jz6Eh3jfQ8NnD/o6f+C+wJdP568FMgcnCXOdVAPyvrJDxXJQfsgRt1jI+4jMcemnrsN8NqgMW1d0
yqOyJv6w6vYAGGx5ZK2LpwMYS8p6A6gVW5fMC+l/TWltvSfZUTe+lzO4/3v3tmMsfTbVAppWAYXo
NRndmOLl2+SoFEYkdbtYW/WmaM/jH3ByABp2ZofZnjIw5SqEtAjyIMqjEmzEe0rPTGdCrQ2vp7GU
kytI75BQmirU19lqjFQplUYGbFTtUoYYyU5WgqchyQOt34ZX+1m6zc+NMbftKInNGMvoxU7V65z/
DAJOtrAUpIFXwCgpoHfXEzvodSmtSEvU/4cqjDfVRl7zUp8lDABoCfHktFAwowpYCCFnSX8pGkUi
EJDO5XsFAzPjullhPtABv53D3SB6UthwBNUmyItCbwvkR8xdqrckQrnYQGL33ru0xSA4Ic7S4P49
ksuDji9u0Zk5xvvEOIkH/BjccyOFfuqbqDK82weJZ4KJDUnYj2NvofFvSocZR7Z5uv33F6MqnbjX
DbQp6DZdbk/fgQ2lFTX6zhy8LzrCYIs6iNuscmCxn2nVZdjxcp5lpzizSpd95hSYFAtIlsFq7Rrg
P4yA8Q9WVAe29P9gggoFxl8LZK7ptteNOQ0UcECIuS0nvm58zMPm9ldcCnfnNpj8XkI1LDNrNCmG
jnidFq2hXHBXKOrvP9MvlsIk+FGSSmZdAF6uCsdi8jvzZUw4Of6Sv+ng1UL/S9KBZmZO0BxGQV70
KlYygL8JHIf64+1PxTPAnJlyMpOkxxjNKQz2pfhNTST7toHFpOh8CYxHh/qooQmsSqdoL5ZOiTnB
vb6tHlOwZ+coUhkns7Nbu/UqyEGBQtvOHZ4Q65I7nP8CxrtTiKBNegnvTgvSoeDQiS4GW+1E/pM7
4twQ49sNpjHLIoZvy+XPybyPUv/2t1x8KUMoEYEbTBKmzgZv1EqUpGh0CbM4gT8dgPhFG1PaWn7t
yOuQW9hb/HAStEzorQQ4M7MeqOjEoyViPZGW2J2y7ZMnMnNy1qUhUgwfgDIfLBIYbGGbpTrqNIZE
cIvrB+uplt3oWfaIZ27okP742K2kbQTY053ozocYQje8eLT42jyzz742JQ08KFUC+40HTHOyGfAw
ij31W+gbp/g5eay3zb7Z0I4LvzOxoMaAt8KvxbOvTcsMJZF0uI1FH3wLnUNAieyDh/wgb8Qf4WZ8
IPvoET2R+5Db71niRcC9DG5i0POhSMa2coe+ICF4S+iHBybEeG9A+N6vDYjTkxrz8pQbmcd4u7jZ
lOqOzloZ13NxqpI0ea0i3KgHq9oED7IDNgYX/B2Q4fGNg7gxHkqv2FOl1uSh2fEAgospIxi5gIIE
KyamDphglKpCpGrBiO8NyEPsmd8gyhk+m6BkEDbVGko6tw/sUnQFdgkdXxPM9lfMluBBKuZRRV1Q
yu+L8V3WOaNBi+nCuQEmK41aK1DNcqaFR2ml7eNtY3gJemnu31q3OsZfCzd7szg332JQP7fLZJFz
jYJ/1CIbbrxyA2wg2BcCf7grn6zMthzNbzaJ3eK8inZ9l2+FIy+1XIpMyJOVL4YikLQx+yg3iR5b
HTjTNcwTh7tG+xgr5/beLfsKiInAgCBjA9noF7ZCiiE/XO8UeaB6mU8cxS82tIdicUMt1xqTswhS
lhuFgZNBZTv+brOpbv4KQcZ/0eulbsEm5mCr+GdpTOaStnIJ/W4sTbKIXY9HIdvU0jaDGmR5Mi1O
NrYYaM6tMU5q5oEGbjU4KZBNjmBLu6yy4wOAfN9pIaT0zbuBm9EunryzFTIOWsbaVFsCTl60B43E
V3ejcIhjvIxO+Sq6MkgXbrvLssGvQVyap7FjpE1aYsa7S8C0req23FeOPvy8bWFp+ga9318m6E84
y9IbgcTzXOE7gtBBu29eIzx5wy0YOQj0wb81oD2gOhnNh87VUaNZ4JW/gLrWlHScuit2k0CIU0w8
RCL6jNYTlSe37kIfeRtYVVbhinclLx7uM2tMTkqSJG7HGZWlUhEOU4/Gadd9r41idft7Uie/XhQI
DQ3wNF5PGjeoHoxJiB0T+86ZxZ9ocjuyQWxrTB0JFCe3rS2HTOsfc2yeoZizMesJXqfQsFwVn/Ve
hoJM9WJ8VAfBEZ9A9fdoYaaaHM1dvFKOPL4q6vA3VstmGnFTQ/1XxFtc3GorBYm35ifrP2HeU6Gl
9muVzN7pPSbSpxwP5Dx/14MVJvmy7k8alxdGmOg/CdWUD/Ss6cRO91S1jeYQ2gFszo1rATgV4gPe
3r5ln/y1LubsWUmOWckSJtvhrW+eNTDvFRoHM8VxSIVJt80h1OfMQsOo6QqvGZp9HYZvqpFuxV7d
KKb4eHtJS9C6i8/IXDljAQZDswupS+BMb81N640eGHu3fxQbKUEMcl1gWNl5giLQWsXMkWkOqkkc
gkfnrgxThZcMLbk45u8xUg66UvWKp1+N8ham4OKDI63+V1NV8KZj8iR/006kR5krQ+Hf2pCPdsXj
SV/sP5xbZzwE1NiZCiUXSvBD7mTf2jdAy6hA9kWuBkSa+VSug023Kp6LVeyad5HHe30uuej5D2Dc
p4XsG2kzLH/S090sxB5oSPZSVXMuOt5XZrwmStRkCCcTkDt97DZBJ1TfiKoI4CIZGzwhGrG0pbyd
V0pcvxuSJP1BFxLVI1AGAElgaVeZH+gIFSUbMB437kblPm1WhFcjXcqOzk0wO1kRQOObFibm5JTK
xLGqj0Bdy62fWX8Zwsi5GBa37WxBzLYlEDUcex2Jn1keJQtF82xVTK17+6zTn8xGf7xAQJaEqXj9
qjNVa0B+9nGEJZmKHZgboIY4y1jMTs5MsL0nQVHHOi5j2sWXVqB1gXQE8QU8B7zK7faiWxIbg9CJ
//tCqKpi6mCgA6UuJDNYHpRUruYaHNP0+71S0p68+4vMox2r4GP4Hgy8L7no/mfmmGQWmBMjjSJg
B2o1teO1kEmuOoCyOINSaPkRCAejtLw/2bxfK6Q/6Szv0wOrSxMT9as5ftGlJ7X2/9Pf15nhpJzE
qfU/pF3HktvIsv0iRMCbLTzJ9mq14QbBbknw3uPr36me+0ZEEZc1mrvRRhGdzEJWZlaacxShQcxG
/zmWPueQAfa67Rt/HxrdCBAKbVSAVSMctftu19nDu+w1u9Yiiy/prfggPbY3HMiZ0J8FxdZ37iHz
hPfrOm4+Qs7MRKUSE8BllY0q4ifMj5PbPJM9uvC7YcloUHGAlY7vI8apbr7NzyVSWYpaVPEwN2h9
9/vqpnjO/f4W9bOf1aFzeFuqze6RPzC7suSPXl70v21FpXxXXpZR39bIIQgiGmemDvDHO79xwOJs
8oCwMllRh7j7C4EawQkECpF00cLkuEzA3DCiTm+0Vp0dEuW4APxNEN6uf8BNp3wmhwo7hdA3arPA
TRbAmYvm0FI6f24TK5nQ1Mc4VJIyVw+28jHwDP2tGvn/83sHgOwWvCXEoy1ut8udxA3N4TW4qW1U
jKzI/FoeiRxWH2szIpzJpVxMApwDqQhxpJn2wWuvhQbG0pKV/G0aypkQyqkIYQuMuxSd9PIXKo4o
xmtO/L22693gpfcGu9q4rZQEqH+gO17CLPHcZERGTToZVrErHd0bSQvAUW1EB+TsSWhWTCyp7Q/4
WyZ1GTgjDqISvFRHvondIrqLVM2SW3ywyJ+MX9ftc/seoJSKNj4yXNrFAdGhVzkOshaRs9rOnRo0
7XRfG1lZ7vaH+y2IcmSCVElBpuAd2QF0DgDIwKq7156CwoyJ95QPxkMxMmL7ZszT0YMCuzN2LOgS
fTfx4ZJNqXgMhiS87ctqtNs4Gt6aTI/sVO0agLnN4LIsG8UhS5sM8ZvJy2/x9Mt5Bt90O1Uq3kVo
vRuverG7/um2Y8OZAKrLFmdapEcJJtvI1Hnq1N+5u+r1c7IWp/OSn7PPArFgKUR9Qkms87w3ENDr
9kbDSjUnMmmeGZ+MLu43fTQUYgTWBukbAcZNvAjgHDl4bVS7A/EhqfOHO97trNRlTalu3gSy+YNr
wF/iSWlNGaIaDniTFkAtS3hTqao9qId06N3r323TpZwJovykEE+1UZEqJkalsRPM5a9RWR3k8l9l
6GdyKFcZJHrUYKV7OUp85STdoUoWR47eryuzbRP/f2qYJF4HG1lNJilbIKQp74G5FIXP1//+dn6u
A2ofc9Ey5mXIaZ5Fs6AYgVvaIYDidfwWeKTbk8LhA9gO2LpkroCzNZuFrrs5WaCfSSXGciaVk+Vx
UUSY+uSSyUPJB6evWaArwAb+2jaH3wpS4bqpOEDkxXATdRc6k/7ZcaAzD1k8tF9TRRcJD5CxRIQx
/RJfrGwyUYxQqTkG3ztbeRtfsh/qy/At3IuY78sVR3op9v1zsg8cxgckXuGaYGJBZ0eZKkYlhj2O
snWkN7INNj5MmNzEFbaDu57hczcP80xLylpyvotLzPHju6H1G7XfshpoGiJLpc1YdiaFso64ktq8
I6N2ioCKdv/CwSjzW82ZZlBNiwCbZ6VWmx10/UwiZSTgZMUAVIu3PfjyUAjNXPWhOigOSclhkQ8C
o2y4mbWeiaNcVNMt/YSBRdxqiSwMpoNbZepdziceHpKubLQyGOFSn2Epm77kTCrlsPh4KNtUxFUf
3PnXYk/AXsFI/W3jjLZ4w+0R1LzrEhkCZcp59fWcDCjI4eop0k7NC09Ra4ZBbkYVoNqrpFSPWRgq
RutK3HZRhKgC1CWA69pF9Ro2z5hEv67JZkceHvJvOVRsTrkQBCEiOsT1L+OTZFe1ld4KHzGZAd2p
97I7fJ+8xDHshWEq22f4WzC5K2fXe+TTrOhJlGnl/iToE2ZxCsZ9236HnylHuZBGajRADJDQDCbT
8W52pM/yFFnSIffDvWxzt2Pogc9XsMbnxios3VHutR/XD3gzJz/7CZRjMWJDAy4uasFYZLQHOfET
LvS6Bmi82a9wZi0vkr926TN/HyrlYMSFm+sugcKNXdykd8k7OmZOiv44BgSBIm3xmExl7TCyNKRc
jGAAN7+K0QLBwkQK4irjNm8Wsy0yj+/E3agGjLXQ/+LTfitJORk94vQ+KWE5/V4FUAqe4Z6B7A4Q
AEABZC8Kb7aqz68I5V4GTQ3asYOCjZvEZoO0Mv8ee4KCdiBBI2INjbDk0XtqpVx3elTjI+Yv7Ut8
iPcD2jxRbCn4fOxtRoaj+cpozu7hFIC3KZJwmkII2o5eM4uiMXNetSJWokzO6Ypxful9JklWZxk9
C0S/r2oYOCNGrEA3Xs8KB9uJw9/2QQ+9NEHELVOIcNDYiKs2eE+f8Lk8wifM+0zqAdb5UT6mbdo5
TBvkRw2gKEUgKfCHuXxv55frfuS/WIUGCjPksniXUlYoZTEvzgq+k5TosWHW6N3dV5XRW3E58Y+4
gZzL6x0w76cYyOmVUlvT3AQvC96nt/HIRYz57S1PQ4brybSzoUs0H5KsKIXMlyHe/0jP8BoXo6cs
YaE6btYUz6VQVz1JgiDkJEyJtw6Bymqt7L4EQwYhGwnM4BDboy/trh/01vc8F0mdc7eU4YQ9D+S7
wn4Y7vRldsb2ttRD97qcrdtwJofOITDpKmfFgBaF7HW71ks9ySO3gdXc2Qzw53KoRGIQg0YEdygZ
69EytOJlTC8l35oPGek7B34eRPg7Ap6aeUwGQJaKVG6BBeKsCTpUhP8COous6D595MCosmucAhDC
JDAB6wwjMcrgA97/+gFvvgDPNacyDEMTpHaQvjTHqCHZEo9sjIu5qNxA8/JmtjOHf2V5ua28BrVh
0pnE7ApgBNZ5jRzNmRIU8Ad69prxH/3CghHeLN+cS6A8DiBX0jEAtQNy+smdndwJ9+q75sgmqdKW
97PPAovdvBLY0QDlD+gi4VjWKoWNNiQgqYep9qUngRJL/0gH2Y2DhPHJNp0K4YFXgXCCUjN19wCv
Ewp5As1UPfk5aBnQ9wCcYUQsVJ8tZ0omMjUF2B+A3aepo8S4KoCnheb1aE0oF5HKLAp9CEeJMx5K
RkDasAhsZoMeC9N7hoZdgPXxlQvmpIwcHkUK3Cx7KyYW+82Wm1xJIB/wLLLWS7nwBmeAf+see3DO
4se1Gd5Gv2YXW6NIbMcDKLKZ8xTE+VLxfCWVSvxkrsjB8BmQ6z1gH4lMtoLOBLjgbvTCuwWoS5cH
zm792WMt/n3NIl4TTcUFQ+bUlFMRFzDX+iTZk5/6iZ3K5oLIUKNU0PmAaG4c3HBfdDtPDyyMhlZY
sPbFQyGbzFrFhuGujoIy3EgJtCJJ8HvIGgtZzcpTUIIR1PfF0vbFPtoHT//C0ZzLpBvQixH2ct3i
+LP0Ptde5qyw/tyBYikH94Sge4NkjfrAoZorUSXCrObHerQJ2DEaGLvsULzGO+6xeIn8BqOhc8jw
AlslJ8iFVBEQZuB/oFwoJyxiGmFY5+s0swcZZdzOR9zQ7sIb0cB2K0m8R7+Az2M6VxKTaMs6l005
V6OJKi7DJCVq4wuMmqxtxJ4K1zrvEuzQMk6YeM5r0ijXEGbFf06YzGenjzE48zAjCmhn7OsyErYt
n0dYORVCdQE3RE+SaG3GCU2tkcew9knOlDDWLb9Cq/oHLKAbPm8ljDrGfFmErFXAE4EnqWkEg6Vm
b9fPbgsMZiWCOjuOL7UW81zAvHjTndYBj/ZttxN8STMJ26HhSC6hw+MsgilY3FULdqEBY9gxN+hZ
qlLOtwjUqCwLLIHWnWjpUm1n6ct1VbcuBFTFCgwZrb/EBq0mYwH+IyLI5E52eydhskoGawuIJWLA
xZLZ92w/+9HM7ChuRZaVZHJdziKLKoyy0ZHYFRxVb3bqfe0Fu+Kgomay3I4gH8U4s8PQdvtAf2tL
Xf9cQ8bfkq3ayQ39SUcLWt6JmFuY7XknHqKf9YG1yb41GrhSkzJXXPkplkHWfOyUxheD9E1IMoB4
EgYexQeXu5Ua5YMkzF4ZyYyazUZyhV0gIDUClQurIvSOky7OPcbJAJ64DIXFVbsZteE4/s7prIri
1kvgXBIdMPoUi0eLinnq5IZkCbW3BFZyn34vR0t+r+3BUazEqecbzQbn+cQY9tzKWlfSqSRyViu5
lgJMqBPqyq+s9TG+BW7Sp4SyBnrUu3+D+LmSSNnuLIxoY4mQCHwkj0Dn57fBs2ymO8QtL3AU5oNj
IyGCQAUUqMiRJWxqry9LVExaJgd4cDRutlPehJv+NnTk0VSflzvjSHa6wOf+s/3QKpNpwRtxayWb
yoj0tOTKIeRFIET1Do+NsmAHJtRvBFbRsFkPApaiVLoTtqMWqzmEhflOSB5GsM1hx0EDM1OSvvK6
4F33CBvZ1blu9MAWNy51b5CVOTn7xbWdhbF9XEgWosZWXREEkqAww8IUMh56bLer5FxD3Q0r74/F
TnYkv7Saw/L45WCxDAfYuetqicSRUdEfAkFvRVihLsFF8SoopR78PUfjm7rvG2v4z5jWsh9jcwap
rUvqtZEHEm1M4BA3X1mBIz1f/xmbiYEIc8XiIzbxL6jJy3rEUuAM/Bnib1OnvEXCE2FDlcyJjT43
MNLKLfd+Lo66lpqWAHBaXIQjZrdMVXjhRPd/VIgKIDPgbDK56dFmAx0xZ7ZmbZUe9hs9yYldFqbF
VstXPdeHih0FOGJihYygBRH/Leyat67j9lIf7IxkuQ0lyK5VU46ijynSb2e13V3XdqvJsZJP5UFg
bpzkZcGSbGN3kZ3doM9mVW52Hzr8Q7hb7iSve8kfSiwJALffLTzMgzMMeet+AqZRwlta1kGLSvm9
fJyCEsRqKCFzR3Xyy+Jd6xjfdMvjoP4APlmMGxGorrVrHYIu1JcaIgDzYI1lbObxS9XBy0UvMnY7
hNfrh7ppo4RkkDS9gXBDadTnYM+bC0xv8XNvYk+8bpzrArbWcFXxTALlr/s0F7VwgkKdS1Kraie+
SHZtLR+GtXgjStUJ3tD9bvjOBv/f+FxA7iSVMQHLAxd+zujTbJ70UDhlqmry2AjVisXJxkeGhhve
bSWG0lCTxUzL+Vg4EczC0Bf83Iot6ZGwGpDhC+YK3EYEXMmjg5Iwc5VC1CI1HdHKnejeQFGsvSmc
mb1Ze107HObaIJtMLpVpjIRTjdYiyKjcSrmNbzXCzIN6ZlPesBqJW6n4mX4gPVtL1PN20Kca+vX7
3skNS7UEfziIuygzB6e40/3sGNoi6zF+3VgMnvLW2JyMFwWAOqdOP4XdCzehUgy61+u2whJCOWwx
r8dizFLhlOTvWXgnqO9Rw9ij2Iruq+Oj3PRSSBHf/vXBRsB2kmJwdyj8FqvfnRc8sfZjtvJdUvPD
ACiY3oQLyse4q4sqW2D+ncvvYZDYjCHVE9XuXd2snnhffrp+iMS+z7MJHdOKEKZiLBnFmgteQ94Y
iqhJADKPdBcYKqnXIIKzsWTpb7UWo9Bm2CqthJWLWTnlAe9OamwC4fsmiVhzCbQHJoPIwH3E7IMB
sGvUg9fWHnc8l/c86DBkr31Z7BRzCYRkPnkh9ZHg4x/AK10oRkmkDKQNF6kYeNTTqs/0Za4JA4KD
UfIczVddwuMT5QOr91mb3RdfDVvduqCjLIx1U8Q28qvOHthKEyR53WfiUUWRBLv6bpL2ZoFdi1ED
sJveWdEQOypr9e7iNuB4V2KpAKcB5jKZwkY5yUdxD7Kie7KTCc7n/RenHRtxh3aXX/JEUQTNLSbW
AJK+VrPO9WrMFIzUdnYFICb95xetj6ma6Y/hqfBYp7qt35k8+ljFdumTCvp1b5OtuIpfW9XHYIlv
7S63gc714/rdu7jt0A8wJRL+Bd8iwVtY66eVczlVqPQfU6DwIY0eb4G6rT+QShSGhyHYD78xlaQj
Hi2U+ohNNIyZ3gjSSfaMNwI/RsrNkyPDoYX2n07IfQmT0TWRNBF0knSdIuAEPi+TTD122WACwtSs
xRYk6YJ9/SQ3biFez3+LoYsUHZA09E5P1KNh7MLkILa+mDxfF7H9sc5kUMYoN3U5zOUinQx/tuS9
6BT3wwem2F0NEM6i2dRY22KI3LD/lVqUcxmT2Si5kJdOAzY1sQikfcTfo5d+xDOLxB9+cPPX6yI3
DxLYdLoBjHtUtCnjCFsEpSQvlaNSgoNMi0EGno+2FKjv/5scKu3ihK6ujLyXTuOcoWwk1vash4ek
yn5dl3PxziIGSBDjCME43Aidk3eG0vZwzwJedarHwd4nf/HyZ+GWnUtund25KEontDrzeYka6ZQa
b1Wg2vn0UIgJw9Iv3t1EIV1SgHymoQ6FCuDaZ3RaB8I48AP8Z04ls6dDcZhAeJA5xgNrrOGiXE5L
o4zeaAWVi5tZhLMI/XrfRWZ/TA9km+geSw1Wh2aZtF/2xZ1oN7dgqLGLvVBaxmhG3xkfcsttYWhE
QHMct1mlu7wL3yfzhP9HIyLwMDhZi8AxJFihiiX19tiixsGQuHX7ziTSM05DXEZRqg8ingbJ8wxq
CXRIrZAM/ulvHUrY8ce/EUggpUnXF7kfdfn6RS5rDUM4R6k3gf6VObUVYPMnzK3wh+4Wx5C5j70V
8UBj8VskZbNo+tQNl1fiqXXUxpRR3iXBp7e7FwkT0/8A7ZDosMo3se2AS0KgsjCPdEFnXNUYgS3g
XI6gNLrlLUWysh9Nj4lmcJKo9mSp9xnaBIWj/OR2rMceXTSHMZ/LlqjzHTKlDzt9Xk5a/apHj9Lw
fVT8fv7TwsZfYgDejpKgpKFxtr6hyTwHfa7HKtDB44NUtu6SZ3dKtPzp24SWQ327LsAEJfqsy6n7
RAPd673Almb7s7cX4ObKWPqz/tg+MctPaOaABKIpWFpZK6bERoZnhDzB9YyZWf3IQLKo45t1mDW2
usf5wBoSvfSoZPpBxAyJBqxgka7fLIYy6EmeZ8dI303dN2M49Qmjw3Bpj0SEjtE4uBU8fygHN6lB
HivFkBwr46MRRrPIvveyYuoR7yBysFzKpRNbS6MCetaOc4zBqgQTCDMWTwcR6NKdb8x4nUyezJuo
8V//ZuQPrq/bWiBli2OZV3zd8ukxrQ7t+L5gFPW6gI0Au5ZALt3ZU0SrpkmYkTbjyRX96L30VvLC
BwIhXVkKY/j7opiha2tZ1AVW2hKLk6UCjrkXgmW7FKb0WlrybrAmNGslpwkt452VMG8dIUqleE/K
oBJX6YA7zEk81IueHOe2B2Z2oPNO2WnM0t5ltBFVFcgDQLGUYfJfnvrsHPWmSfRwNnLU0/UG8KLV
PfeUW42DyxX5uTu/Mlv7l+5wLZEyRiNdQC3ByzBG0KEIbnjAwgBWzT0CaopK4r6Ireax+s7q1G5d
6nNFKZNEET/te3DPHrXyTQSmVVZ+qCkLSIglhLJKIQnleuyh2zLWZi/fcWVrViGr3LAhRcNUhKCS
GjNSEsoeszIbCU35hAyhwuAHQTGJbxVnsgSMXaM+5HTM3ZwtkRJKRISxA+Vk2hqnWpPJREZ65Np9
Ed600zduYqm1YYooYYMxDGg08L0X1OuhoefCMAyoCQVe7ieuUr/KdnBPOBbF9lB2pvjE8CIbl2wl
kjjOM+sX6mjmpKHpjsunjI2j2JleOz/E9DXorm5SN7hj3WoSqyjHiN1LYGEAVATZFv0wlQuhE8UW
BjLvSejUATqj7dl1r407hj1ufCwgLm+ETGGOWiVs2+SYL6FdBbLdqoMTD5hKClSGJ96IZOeiFKq2
rMcB19cVHPGkguS9+dknDzUv+spkperoMr4X+R7U8SEVR2VGwoyidgGQzQXA29CXJoSJaG/Tc+th
OXcUgLJaPYm+kfx5uxGu/1wg/cLXxygK9apsT8o3DuBqLZKd4tBk5mznduSwEo+NvHgtjnpl5WUI
Eg+5aE/SPUC5W5MMBem25IEMEFzWqAX9zxKpG1CgGxZHeRseE9EcbnoCChO9asfihZBTNVb2s2NN
6m3cORwp3AiexnhT0s+NkI/GOTLK7jQMtdv2g69kIiO7ohtwf3213yKobg5ip74IScC9B4bhTOGe
Aw4fx8kmH1aI3q0Zzp/XDXPDPa50olLUCcPxnMEjwVpi4y6YwrtMnFEc5e3rYi6vNYa04SKBzopU
GLdg7a4aTZ6QU7bBcWw++6Ezq2IXcIUbDyxQsMtLvRZE9D3zi3zTBU0lLuJpaGerBwkbOLLNSlOs
JX1oWXTBG1aPB5/8NdOEmW2FfiDVfKhV88Arx8pe3hRXwCwqv1NNTNv/o+bbpQ9ei6M+lhHoQVqN
jXhKdoGn+AMQWIq7jklb/oW8sHZWGsgPgCOrwNRRNae+ltgPsh5JHXfktK70x7zqBBukgClo0OpZ
qA5B0QdPo6hyN3EsN4qlylEduK1UYnMqwRi5HBrq3dILGO5U8tzXA8nFPuq3iq+C54mPp0PYN8ah
AvqCW0WtrdVYda4LzRSWJffKOFX2aRkrtzLmAW4rPedMPomit+sWeWn4GgCKsfUJg8TYi0ilItWc
Btkc5srJyLBgzf1oOYy+6c/XhVx6jPVBUtaYy30+NksunQrcY6PEwKnKSPE3JGBrFdSNQFoGv9bX
C+DM3kUds1CLrnFHXRvepAaZaW2IjED5xQBG2cNKCOWVDNBN6a3aiacpLB6GsTJFFZkOBwac9Am0
ck6AvXQMLweBJdSZqcNPDcFzD9w2EbtK8C1c+02dG1fs+0PMyd4SllYufwSqahnFz6lJ7aQa/7Qv
rmtglUS8xbwNKNQknfq+6dDmeSj0HKBagQ6v78lrvzPnz2UP/A2LHQE3P8RveXS8lfGd62iqxZMe
jZ6c6b4RPF03pg2LJWD9KlFLxQgIFWIHNAZ6SY/D01ChCAQCMz1urTRmdSAuQxAO7kwMUfTMokBi
qWMINhZPeaZ2JtAwfGl+4mdNMPv5E5ip1piwHt0b71TUK/AmQMoHTDD4U0pmmmU13sSYa8mcv7j1
pNLESJEF9nArqDACWyJpYRUsN4LSudQvWPEzTWvAOuZqXgunRdYxkakKlgGYvGXi3aRVmXNvGwZC
7iceq6BIQXeHct4gwKvmrusC9OaCR+CUmYltPMlmLKKbhFVQ0J4KP/7YYM4l0kF3iHADyjyWTr1u
a31ykKdil3P86bqUjYiL4paGG4ZVLFDVUj6uGYKqmnrEwJgbfukZchah3umt5OttHFi9zjMmeTfO
cSWPshVBx9OHH3TlhBWC8i0akChpy8Ailt+4bKvwQGlVy5ExoqEQgJjH+JwV8aYpwZURFgvjUm/Y
ICFbx5SQiNY0GkhryzeSvG0yFNCOeKGqqHou72P8tAwDw4VfjF7DHa7kUNZX6LnK10Mrn7IdQcuu
veZAlhJ5n4XcdjH/TCSB4hEUAAKmLi/sXG0CKc6WBR0xM7xbbiIrH9EzTa3eFT+50/RLNzsMQM++
oTpYWrhuixfzXpRwGo+45mMjaAJZQnk+xE6Qq72CwjX+XvnzvX5P0jLenP3s1vhR3CaPLH+yYTMG
QJ/RZsJqnXCxgaZVIhn7hOZ9DKTI7Ee09GbQs3CDNhpa2koMZTJJIPZ6lKfSSbknW1AF1oWCm/jG
8Eo3+cmqYV/aJziwgPCJPi5SQTDQre0TO0KLLM/yfBpCzuGF6KGMJx8kCDe8zoLcvDw+IPqgikIW
Z1A7pOMbkA0VTa9k7pjyjRu0gVUin4zCbwwTEfGL18nMWgwV39JBkpokkAaYiO6FOfY7Bh+TAxIA
GwmuwcSCOdtQCxwkmBbSQK0qXjCRyF3RqIMuwCpU0BpgQ3CIC1cQQuu6XpdvAzygfouh4cyEPAQY
a5dwx1lWFtcY+cKOgjqdTa3Wy3stwfpBolS81aK2AxbesfKvy994C61/APVomLWxB6Ko3p6q0tQ9
wV4AxX/ftNZn9muOzSk1I8Vmbh9fBoO1UOpjjnwW60YEoVq/54LSjAad5VIu7cXApAk6cKSejeSE
8py6FC6T3ojKF/ZlhoEMazrE2OjudyFWSP5NXWMlT6PKUkMz9A3eTgpYFEyCXdRa+U/hbga/Wf+Q
+GxgtY05jbVAKq9sU0mcQ2KgMBbpTVfNGP5ac6qX1k7BsmeX94XFQky6TBrWMsmhn6VeQtdH/VRK
ytFYoptCrz55qX5PlBQTl4mlx6xm+OUdXImjXYsmBnI99UN7Kpf7JbutxMcpYXUXWTIolZSmB46W
1reobRuZFarmsEuP4kP9OX/2JYpg4J4BbstDyVg4ZImlrl0Fw01UGapN5b2SPgqCF7PG2FgiqEuG
DLKKowAiOOlXLyCGRnftn8PvYzhPQsIArAtCXnTRz4nrfJHaclKwudS+KJEzn4xD7GB5ConD2ziY
fAVuU5Ydbrw81lKJ7ueGmOdBqmhZe2rRXyxNoLHa1UcEitMYabkIHBqruR1Jm3FhPNw3JaOYiJlV
KI4BceraddzSB0oEfQEP+VS9d7uhMCNQbxFU3eluJB3B2GYRDlz6S8x5ngmlrEXGQ2sGbkJ7UgNo
FWIovf+4HgcuJCBfAPETjxwIrzntYiBqiqZJjgaEO1S4c+mHlLHGBS4TIEoE5ZHHWBWjWK3qExxW
i1b6F7AAiL0Fs3qZ7c5j1RQvW7ZEoIjsDZAwJLWjMi5VDYUJ8JoK2YP355+RbVik41dhEpzVZtk8
vjNRlG4otCTRWBX1qTcGX9fzz0juGA+2S4f/pQ5Y0XQyLHdBcwTYjIQLhjnAZJDxKeb2MnyV6wk1
OtahptbtH9gYeRdOhBJKXbRSaRW57iN8tLC61dTOT0swSwkqo4C+KUYCiiJmtFFOoKkNJRQvGplr
lGNhyN9FLt4FSfIcjMv361Z+Eb+INmdiqHuEdCosA2xCnPoufdGF8XEq6n2r172J4TkzS1kModtq
YStZBRY9dKMsUA4itcqKxjgWWlubi5HGVmtU3pCCY+26Zhflny/N/pZEIw7LciaUUxpUJ36WzFIR
3aX6LLObufyRGII5G7FzXd6WZtiQQdoPAEX4Juok+WLQproqjGM85ybKzk4cHrRQta9LufS2UOtc
DPkZZ35+bIZsiiKlOol8HZhqAt6AbFDucjHZZcrwQ18Sf+ymu7BvX1AVdyY5fCkK9XuiDJPZSpzd
taHH+ElEs9VDhPwkOBURC+eYSac7qqqEwQxNLeAprdnS3jgTL7nHHFz0g1P/YFf1Nw/6tzi6QJkH
ZaLPIwbJIi3Rvo1Zs+w6XY8OhjiziOi3nNiZZgYV2uQprWKRaIaX4ycKtKEZK6yFvE2nfC6Eyreq
RhSUnIMQAnsUY/FJtz8V7B6Cq4r1tLl4W62/FD22EE7VlM9TV2HMfcCYOyFYIkQDtVXfyVbiDoce
2bkUW1qIwvKfpyiUdHJjz0x3mqpBlrK2wkhpiwHHF+xM2DF6W6bmiTa3z5xH5Oc/GMZJXhlXjNOg
4pAYB700F19Ch5vcGfxwhzUXbJD/+cz2Sj2Qv6/VU408ycIBh5trpcdXs2aWSYoOoSjcK3HpceAW
j/Ry39TtXlC426Kb91yT3A38/KeIh0AU5sFmgmYKFs3AzEc72bDkuSjDOKnsEfB64TCo+xiRnqwE
N2Dh9Vi7RBfFFUog9WXFIAPeRA2E8DoaQKUwIR9L5TS2U4FHK0XpWRveF1hdlIa0c+cnsWuwYVCi
9hE/FTfCV88ysrFmALQejKs0Xv3ABszfSNhWB0uzZPRBNXUxt5QnERuYy44QzMKA7eqOrFqzbuul
nyPCFIyPoCKtouKytqclrvgei/OYBAg/SvFVBuzbn682fH243zKoqliWpGPKZbz8NVutucGebDEN
fnZQPNUdQuC8sepwly5orRV1Hzn0uEQZ5Kpfc+Vk7WxE9bZhQu5eFlDXmtFlpKrB+IqQQw54APbR
e/HOq4hLkUuAK7InBQta/M3ijM+kjvrH9dMv2ZiulnQZYGH09lKOXYrS6CrxiE9rqsOtHhVmwjWM
BOcyOJGT/C2F/P+ZOxVTMeaKUBKOsXCvAr9KArsPw3mS0LN2nmsRlAlOcSCHZRUqMI/Jnu9QMTIL
n4C5SE56zyy4b5vGb4UoY6w0Pi3kQCAKzR7XDU40BC4wq+yqfMWc6WFJNTuaZWtOWjsTK3vSv43h
cZye0lK1qgDMuGlpV0awE0UW+uJlMnl2EFhipJI7dWiHguPa8lRKmqMk90AqNLnoXp2AwcKL1shi
rt2++/85Csijvq2RzG2eTZAn57/EZQ/pDplRvv55rxoQhFBfV5c5DpQUdXlKxdE0RB6oA617XQRL
D+qT9nmYKFwOPXggxSoYTY86Nwt/XBeyqQd2lgwDb1sJPMLri9AO+bAUEaw00N+E+V4eWBWOyxwC
X/9MALkmZzctFmfwe5QQQJ7NxT1SWxNAJo58YF0BliaUmcmCWtQGwEaOsfrexqdE/9OWI3FMZ4pQ
zpcHUtlQozh1ytvEbNs3LmUUDxkK0DVfpcpLwEt05YkLUpIrm3PP+hiXr42VDhr1tZMyrTHT05Sn
IrPSOwNNI0xhqDd1TKal7dnsX1kha+PNpZHdIzzq8BAn3PLr7y/PnSEFWidj/SHVrWZXuCrK2YlZ
AEvzgQAX9phnM8cPVsa8dXvO5NLPj6LNxMwYp+LElWrhTXpkfOfLUTcTOWI94mhRBsAlEKjISKAO
8gbaFwjNYGDCR9bfK+VJa7/pwHwaGBUNutTwlwjMuSsCyjWoF65PUZMrLu1biKiDBw1jRGramlwg
eFFheAHH7KDSl5YWR92lihvGXo2q7AsVMPQlvwGANPY1fRaANPFh50GSFkTuxJl3aKqqAkAoqsqt
iKJTGu0aELv0zTfdCO3rjo4liXbY0biIdaBA0qCZOhIKDmg7df+rS35eF3QBEkPrRPltSUuzRMCQ
zjsBqCR1yeUjVmwOOFFYDDXuKkAFYBHOAtdYgBHV5NjVZvaTxY5COxP6R1DPmBiDikKNedyTpH+0
KfCN0sfral4UEGkJ1LtlnqeCH1s5RUsswqIfSBmx2D6AAtvYi2b5jb0VffGCgESUlLH8jXVaFExU
SqJiTKCjxyTfO6afbM2tPc4Kb4xHwUltA9BNDP3o/I2WRjkutUr6IIBDe+e9Yqe5CwbrR8BJADHS
+Qe60Z6ZkkY7/y5qy67LRuOd83VvCL5qseoz/yYAwkX4+Q96Hgz16FDQGVNeJYiY74NLrLRwU9EF
Q4MNVng3NP6YuYnWj3JgvFQYsVaK+nucAuEv/RlXuiU3zxwLLo1lJPTYahZqc5mq0Eu5N0wCwF1a
4W1m8l9zLixAqo1bdm6RGuW+0nSU1QVR4Z0UfbX4VoyfGVbIkkC5Lb7owa+K8aN39bZ3sofcqW8x
zJKCkZoHMOsA8E3m6tZFyP7rW2FnEfFGRFWW8h2NZBSlFkKrzv4LsbnhDsD2tKb9YsmuAl6v+D5k
Ze3/5cP9lkrdbkGvdKlHYQZuk0gtbIzG3ckgkSoc452VHVwMKtA6UrdbULIe2RZut+wBUg8IjWiw
V7mpYj4o81O7Ti39D9O7tUSYzTrUCXEU1UJUGe/dUJkttweps3ndWMhvpoIp/uz/nyAeJWsJAfZm
AK4JCWTt/C+Ye1LNYRbryN+5Joe6y52WYVNsKY33ZEcWCgnx1uhGvuz/A79IPx7pU6MykQarmHKZ
LgasggBLAuHNmkcTa8/DQ/1TB8BP98LbynfxQxmtaLSuH+hGYrc6UOp6S+okFHGt6O95EZpF15jx
aJh8ynpLMkwfe0/rDyemPYwDK2XvihnfdTv1/0j7rua4YaXZX8Qq5vDKtElaZdmrF9balhnBnH/9
bcjnsyiIZ+Gr41dV7RjgYDCY6elGOZk48mOG4czo7osR8t1NmPxE7VJVTOMGjuiKjuzkLnml4+sW
KAijvX5/eQtXDxooF2WQDAC0rLHacL0uGzVUo8zTmKHDoe9zn4AZ2AVXCyjgQZ4S2Tw6qJVMD7Jv
7xaZ9cUt6LmtObROkz5t5OLaVO8qq4FqJg8kvZKUfzDExMmukXJAtCfrVAqPkpB6Qp46hghFVf0p
SiqPs5FrN8FyWUx8bEqrVBGs8cpwwTr63F5R8vkKNCBOdkwOqSuceDOnq36J2WEoqQOJARFsxuSc
5aKUTrp56mp78kq/AJFX1EJMmfKovOWvX1njwiATlXsD2qRVUZqnnMrs7USPTpD1dpnBX0xji2j2
D72VVX95N8oiwC2STkOaau05C5ubQBReIwnNqiEJH5VOPl1e4VpEWewo25nO9T6NhgDX+WQ0XlYi
/a+PRsTjeFu9wZdmmAhdoRGt56NcAIZE5L1lX6d4wwkeqEZTdIvuVF/dWrfcYbz1xQFPQMe7cNKZ
G04lpVFGxowcL/BEpHeQKYhussOcudY1xl7+QI2t25AnXbP6AYEaNRURw71IWT6GT/T/p1kJ5BYU
MkR08ijqtpFhgo50CDrHHCXe9P7qOnExge9HVFU8RD7akwCZCaYJuSz1k2reGPWVRJ4vO8r6J7QA
u8WoADAMBvMJS0WFEm9vmqcerFpvatsvWm4XL/HreA/qA1y3h2i4Hjn+uRpkFlaZ67ZIIpBzJ4F5
ojOHgwLimvTx8sJWP9bCAnOnajM6GEQx2jNeH/Y8tHtAHZ00/16WGe8Ft/amwtf5u4X0Oy6KC1nV
A5+RqzgFe7DwC95wrK57u3dyAopfbQTP8JdSIxncgDgBGuBrGhPAyswMwrDBV9Nu6h0me7cpeLep
NOI/pGHUA9g0bGGLpWqm1X61qmuwhLlUmy2CgELk51uyo9pbXBaJtaRvaY05ZK1GZm2ykFya14NH
n8PTrbIPQXczbHn36qf+E036lrYY38+BzM4iCzd4685+vKWqczoar5AXlpxk2/kF6Fogv+N3By12
Sy5ZFG+pzCGoBGgMkxEpi7g3U8idhHe9PR/T3s5EvH14PrN+5P66jM4ciMpoMxT46ZEjj2P1wxoa
Tha7fuLeDTDHYBhGEYw3vXWSlVMnGO6g/sRsphs0nOryelh8t8OExUKUxlZvDZRniGyL8c8xeFAb
3uADb7eYnEtqQBuZgYHhNGmPifxECl7fjrcKJufBBHvf0W7JKRq/NdH3UP4d8ea7eSaYIJGaRlx0
A4JEB8qvAHNZViJtZl5tgvPZ2YrSmPRxWdJ8sdEOSQ4PNk8G8o2M90U+YXDoaVVE1PZBNgS2SbaS
1AMm0iviWCLZGLzytoHaoHbX7FqwX/OAkauviaUtJjKkMsg9h6Slz0Ewyx4iJxfA9qXaUNyUPCBT
RgzJ25cvLK5NJhykaPpUolFSTPfgyQ6ljo7ceksFkmmk1Tl1gtWsG5mMomIx8GSWs81Ixg7KyLCn
brJH1aGccaABcIyN9szXrFvzxYWxt5Gx5R05yG2OXKM9t+F4zro0dY2QXEWasP3SLv5d1ZsXLQyN
uVbJUaIXZ+mmkDYq5XxVtjSZMSWoqiijy78h195ny7UxzqJaoyZMRm2dYpU4ZrrL+sgpw8otTQ06
gw+XF0gPLXsbL40xXmINMYjLopoWlAALe6MEbnb8Nf0Xb3zfR+a6mPsAs7lZQYtzkk8RJ5DiqkGt
PGG2oMhtvnjwJ7zQn/ONaiDm6sDXYzIW5VIclLqkF9SWMvYowA848Wu57T3oQpoUDfZ09+vyZq57
5btJ+veFs8S9NSmJZhTnLBAHRwfedZOEqe4qStzzssS1G0XBjOL/LY+5tvKeTERIcdu3LubWJwzT
oRb4ZDi6nWB23RZtsHBzbuT/8hHfbTK3mNBFRdlXSHC0h+6524w/rMnVUryQKFkQ+SZKHrcPS/3v
s3++m2TutVrq5Snukb9VHhUtyf3iGpWKo26/VWH4LL30cF2yx1xyYLA165HgkksaD7x3zRHtr8oW
nvXQi4lDeeILgxOpV78kHfbHeDzG4FTmSw66VCR1j3suRCUwCnNPn75SEVQWJpgPl3W6jgE3lI27
6jgGh1yCJgsv/q9+qYUN5kuBvC+OwZ9NHVK4KWYbL/d7ZZOfFcc8tNf5hucaq4dtYY/5Un2etBNA
M2hiQNRQzWy5lWxRKXg+v+oQ72bY6sBcgAWklvB1KB4Kam8+Mb0ShWMUIw6W5P+Pq9KY98oglkUs
S5l5yhLAC3OwYwmpneaFezlSrb5VFNBVGiqE+0ywVn0MVb0gkjYuKvSVvRowiiu6thwkq1CebJ7a
tywBrNv77haTPFxes7UmrKboMA+ABTAIJvWlRaBMgJyvh7xvz9EumY9UL5uSJcSZn8wYZaV6c3wU
4qq/LGzSY7iw2RXpJKdjWp+z0vweC9bRqLRDJnffOTu7en0v7DA7m0ZyN2DxxXnaiHfCA3YYkZnm
Qo2v3GFGZXITO0Vs5j0/19cHLUQQYJggDWbKWFkmzaIUd+ZJKULH0G/modh07W/O6tYemYr+boXx
z3bWG6EvsLpUAh6WcqkJTwnGcMBLEvu80hxvSUwmNJskrIIwq8+W9BzM+15rHCXnoUZWw+9iRYwv
FpGER6Y1odySfjPGq5YrK8EzwDheHFlCWGrDWzl6xjSl16AbZLZu813/KbqFXzqGwJUcXE9/wFYo
g9YCY3osMa2Uhl00kqg8jz7Y2KFy/lg4wvEnSpq7DBpH5ZEK8/H6k2uPN7yk/hplrzJZJWClM7SX
3gpspQJaZexAFXcvmc+X/XB1TxeGmAutGQfSJ8DbnyoS2bJyjAUOcmn9ebiwwFxn0EmzmlkltJAp
/LSQdkhH/Se4Oq/54XBtMaqIuizaLhJEFxhTdR5qVoH+/xlvK1vKfveKf3m31s7R0gBzVQb5VLcT
GfJzq/3q+m/67Otkd9kEZw3shE42VoMxzzARFM8iRHV6rjbhWlxdLIJFxkUI3iW0+hB5IiesnOn3
6PY77RD55qN17mtbrAECkTHVHj7w4tAnBhL6lljaZgJR0c8QRhzxtm286Lb0x23jJ/eyDYICzjau
HaClISYYBaVlYGzLME5B+QuazfZo3ZL4LMszJ63hfS7698VlqAdBK0JYLj/3hDhROdmJ9vAVh7BU
mfJuYpqB2bKKBJjVyHLMHfWj14BQIazUzWUTq+8RcHv8tcHsVtOVVpVG2K3apawNVD4HXTePtmip
piFPpZseE/ZtsDTHbFohjmSYrRZQD8xUF1boNBVestG1ZA6+WE9OqMkQHeMtcv1TvS+SySeiPgoT
5O8FcqU8BvW37mjfUBPDDMqMKW/4+7DlJaHrXvhukv594R0KhEpKXQjRKTIzP9JB/zZVXgi2rmHi
oJM/Me78OVnvpphAno55I3dJgz57Z0+O9r25n66Lp+6p2IdeDeabzAbmEQiGEDBcrubG6jqphBBI
dgGGZee9pbIgsyTgujKl3G6mx9y4q4vfSipzTtvqZQIk919DTIRXsozoVSEbgJ7E22JPkVCDP3rg
+twkvEmw1WC/sMUE+9os5yqtqZdSIge4pNJ4suCpXua3IItRkp3WIXalLrcCyNlOk8lAU9R4GqnV
aPu2dxV/3Jmv4d5EmXP0jGfxSrRFQG14vrr6lljsLctFoAzKrCuBpr2EZ30vuc0GUu9OeiXtrX2L
Pk/g8HQyVg/k+wabTGSDIocWWVCgwcNTd/VoK1aixwlsPBNMYEujvNeKGo6Z7My9vlcgMd7adFBT
9UF8jscRt0JN/9OfYttiUUxsk+sgHzGpSavhojO7EZTj0k37NqZZX/PG3FZrxctvxsS0QewBKYjg
KTWGUgU7chIX0w8+yCOu/0GGgvrdpbUx4SxDx7Nvp6k6A6znxVK419P0epCyHYmA4zG66TG0lJcq
MHJMbiaEd/jpx7pknglxsdaNYTOixNrto0eKcDNCu/Fb0J8Wbux33D4k/b1L9phgY+btjF44QqqE
GmvWQmhAdvtIsnPpR1OInNXRH/tkDLKwmOynuptvV/Tiqoj6DASrI7IyM5ClKymaZHeK5NZVxvG3
kajdBvgzyxmDgetDq2dkYZnx2FKKxKopAuMk35Fje0UZbHt7NzooISgAqAvcM7IaWBcGGac19LTK
ST4U514onGzO/QTtm0rkUoTw7DDuWpMiaKIeaCJ1016F98L36aVFRIPWQnnse7e8/4du7upzEdTo
lCoV7LmfBVo7GfrxOSKO8pDvLD97QN3cQXdqH1/NDqFVILc61DzEz/pS360yrqrmZjPo9MbIlN9N
eZ8BPNg8cWLp6vFbrIy5D/s2y4p+wHGovBHRJt3OB+IEPr4ddZOYT8uz7ph/F8Veg3Eo6qlMcD+0
/uxPuTc+gDJ2o1+R3eQWMSip+GpUqyYVHQREoK/RUMzAKV2cQsPouik3kbAFwfNQ74zg9fImrn6n
xe8zV15f5pEsdn1+NuIrvf9h9cSeuenD6odaGKF/XyxilNGAT+aC4AoqrzrKgEgFihq/RE1wT8uQ
3EtvNWFZWGRCiKIR1axb1UBtV93PbrcBRUEBDCv45jJQKFFpHc3wwpLrI6uGVQWKC9DQkT+JB5fC
BJahINFPs2JeWXXjiyLUteRu2+c8jq31t+vCFnPGBk3FKGkx6sg9Z7ex4726m5BFiFvu6Mmqlyws
MSet0aTZyuJSx0VnXvfuhEJX5WBsToWII5pSFASZ84WKVjOXd6ssDhIabFYQmSWBbl5fgLiMEpmr
tqC9He8v3gILc8xRC2ZQGxijZZwiEXySmQNuB5tPyLZ6FiC9DFE+jAYZrFhkW4NCiWQ4cPp1rNvF
PS0ZEixLbDwRMqPCjle5W40gC4PMpSPJUG7EjCWYcElgd61lCwXnqbf6el5YYNKgqAjGLBnARTjt
MZp3SDcKpBSzPQ+XtF4UWNhh/D0Aiaki5QgjvS+hOv29QXIZuBCixOO525R7fvRdT2cXJhnHj9Mi
G8Ne10D/Rh8+DYSe9FPp0VGX+KbhkObxFsiW2oTR0rs5xKcC0CKwgfMC0cfoYCr1njZOYv4La/2E
/XVGtvLWT/kk9bVGzuqduaHKeJYj3Sl7Dec5dHkTgKvZ6/teWsxVkw7yXORNCiy19iwoN10Y71vt
1pDSTZPyarwcp2dJGxSSdhVRE4qYCzaKmx4pVtwC2MgObxUPA3MPvLfjeoh830rmxinLJJHDEt8u
kTAVYtzqEdgiCm6tdDV8aBDAg9wsqKM05jQXeZQ1qN0QiC3UgFDtaANK3WFYorbBKuBMB+6pW1kY
JIpMJI/IQAABYi5vURlkwVI6cjafyHnyQELomYPTIvJLvxUHgpGOcMuLWWvn7oNRZjfHosvHRsLV
NjiSL9gl4J0miPINMCnVXCmrtXP3wRrdgkV+MlR6DOmilG6q5Ff3+Ztml/QSHSmZCQm47401LPUH
g8xXrJIm6IlV6ECwTA5otTv4JbiiBEfz9BZySZgg9acf1uPlXI+7q0yg7vK0oVM9BMVudbLFc3EX
P+mx176pBhfl/n/+jEzEzmbJ6BM90/HgyZGjdBty3doaXjtUV+4r4ZMy6wDpj9wLCmxMsA7nVC1m
oYbT7MGhfMhu0sLpbflXcqa0lWgn9TwCvJUws7TIgtVSkIMO0tTqJ1O4rYeXon64/MXWfx/MT6Aq
0IFkZFZUg85cjsikY/zkCBJXe5y4RbaVti8E63QwSUAASgdC/KPvh1UVhpGASxUD7i0Ei8DitTEy
lwrRCu7/LyUGasIfjDF+37ZT2ktphYwVMh01JXhReYzT64d5sSDGySVrCmXothBwBeW7/LZx5rd6
V3Skb93Jrn5c/kTrh2phj/FxK25aYzCQ8aPv+0zreaUHzWWnxRP0H2qi65/LwhQguMiB8GCi8VyG
1tym8Dhxo+4p6l3eRUeqLMXPh9d3UoXIH1C0YHh4Q5oswmJY9bkkR/Q8OS/fmyPFEKoIwSpEBTvg
+jj7uHrP0DeTCuwIJev/6IhWbcyFGQYa9nH6DfLPCE8M4Ui+J0cJqprt07/AEFaWiKsNI6r4p0nK
J6EDqRniAGwz0glq2X4wWMTJkuRuisjV0AwvZpPeF1IsOrrR3+AlboeheSRZdQulAY+z/M+lTHoj
SEByg7nj88MxawQrHyI5O9OMpQNkGSMFFTDLvCj5eZs/2mHctdfDKBs1MTtrJsQ+xmdhJrZZf+Os
5nPg+miF+ZjljNrhbMDKn6KzZCd+DB5XMPveDS4t3gulPdUOxypnbeyDcRxkqR00KTuH53qXellu
k+RWOYJ/EQckCp35KfI04R8MrywX304V8aYDudsnGcJWhzRNHljpObpS9+GhJA4dmdXd7Bk9ruA7
ejI+j5Zs3XXBOYYat4pOLEuUZOa1FqjUZvE7Pk7PVLmFpkglaHMgpveltxCoZKhUIHQCMdvGXq9p
F6WxKhQTDmj0OKKRQHPPOQRIVPezF16/fGVLQQsq4d5T8WZAwvsxHPRdkdemWkdnTL4IO1mpBCfH
MBjPZT6/gHQZ/yyKlMOxY+trUj43IvKi6JxfFffVPnF7u0WBKDzleE7ygFwreR84ACEQhgWBtRkM
2x8XBZhaWOtB12ILe8DyoELyQgUJK4xAohfqoEMScluhKxcUjGoQUABVCdUWYy5EwSwbcG21Lcqk
+kZ2JPAYRK7+SHk6ozvec4H+2MeuAQByCr0sMOUGWhSmiGKEqTaXFLsZZJE9Q+Wun3+05LUL7qxa
tS+f95Xj/sEW86AMdYytDC1tZpePuXIeAFiWGo3nISuB+YMV5psNM7AOrT63Z70WXkMjuRpE/ZhG
014Js82g9j4ElH5IVVLaWYD35eUlrn28D9bpMVncwbKqpGOYRBR7S2VVMrf9oUKru9mBFMU3HjnW
eDvKHLpQ6aVJ6YAdzXbJr6x9G6vDCHlqF1fantwmhOIbN1wCALqFrNOAqMoEGRrYvz/dwsoE/UAM
WRsYUhRuaGTJfIhQPXZuYE8P0Z5bOKVp5iV7zB2YV6SB4DoFBu7js7pPfv2nkuRmx/Y3oBdvlCK8
4XX6o5eMMlciicQSwtdSewYEw9bAEtR/CzGUHyk90vrCrmOecs3aDYE3+99tZa/DqTCVIIlR0NTv
+nBDaow//4HRZJVj2rUOnDN3KpPzKdnzr419KnZiUZ7BTKzupW4afWnqJEdv+sgOlaLcKFqnbYMS
I9kmpLKPSl7nmz43SkeIVbOyw7iaedWglSD/YSOYQEE6odSHGv4FxXtvfKT3lrwjOwWkfxno3jiH
iH7ICx9aZgKGONT5CO454wQsGwVfQz7kqc5tdB/wpZ1vIPYc95RFKfXzwml5jbcV1AReBouvzkSM
yJCrVET1Ga0PE+FeuUpcAWoVwQ2KNTi+ucPtDvC+ORM1BMDa21rDcRr90rJLYL6rV8gy7ZQNeayP
NV/5gGeQeUYqBamzFl19LLF5lrDACImP+YCqLKpRw/YLZYyPW8rcoFAzVFLSYABicJSfUe+0D5Bw
JQD5Sk7ROvkT91HOc1gmQMVdNVWZAFTitEevxZYO7Y/mFDygy+jmm5g7MrAW9pH/YFwSImGQuWI8
1ojA6jyOaBFHu94dIYsE0QUHY5OirXnqTU4h4CngFCfuOnmGGV/F23ksDQplVjem5lsxZIVCD6AC
Jz/nxy6GZLLyyhfF5Fll/JXoEXDVqam9GNa5Mvwa4Ls24wzNvAXXT1FgsaeMj+atLGppG0AwKdau
al/dB2K+DW86myIawf6MMiqt3KJ5LDY52MD+BbRNt+/S/4HxW0nJ1aZLsb1NVm+6uXJk/fVysFvf
SgNyvBALwHgCk+6RngSjNeSos5PbvrtV692gcofTVk+D9G6ECd9dPBjoBY6AhHuTM3k6fMS81TxI
y7nxA++wr+6ZgsFCYE8hG8kKYmZzM3bpTMg5s3LhLhDm0VcUIeVg+dbSZPPdCktobWZWk1QayEDN
ZDZtAfxHtpSbthRl28aSNsMcP33hQy0MMh9KrfqaZOWEtiOYowJCIFHzMvPABOsZx8IK86Wgs1nH
vfTWnQDEGVTKm/5Ha2c2wON295BvuH3+teR8uY9M5NLEQhCmtjFQYO6vKJMThdIF9j+o7fC+GBOq
QqLEaT5WxikvbMVX3BndiG+UE06/pUAasDAeSGfHPtQBuRkFxyfZkS6xwOGrJEwslK64l2qg46mu
RJrRflbv0WZB1H2lOYhbb/ExmQg2Q7xMgoCwgXK6upe9eK+7KIu5tNj4JZjiW0EThWiIsaM1znzJ
aBpVAM1Qtn3ri6uYrSoc7ZjZYLnQUQz0ePWFtbc4raD+Nch80DptzTjvElonBuELTdQyd9yqufOT
ElipYCZCriRzroX1E7Kwytw9QkcKFQUHcpavRzCJAGqGenv2rEOKjUKWePMNqy+dhTnmG+pjEIUY
yAP4M44epxGtO0EjgA1uCl7/k7ufzGUj19AUIyGaaNJDqh8UCLJ5gO3vDacZH+RfI15VtKPApXNb
vRyQ8IIIG5VjnZUTHvQeXWUjp7ng2/j5PjgFPrDlm34zfOO9VFeDAOYaUeqzcD2wqovKEOpyXRL9
ZDSTQ5SjhBKK4gbzbaJwlZlXk9x3WyxdRiiYcl4o8M84s0e3OXZPOsYLHfmmu8J8wk3qqjy6xnXn
XJhkLgkzFpS2iHL9ZD3QBtqMhmS4wzSCR7u8/3DmV5YIWCII91B5s0Q07ZC/LIob9RzRzBNt0N6n
T5UBAG8cvv6Zzt/wqRvXUjKYswz67agOMHM76Xmcp6oa6idt9DEBHm51x8D8XAPxTLLpHZpPtCBm
3RWQPkKR+h9Ec1YC+Yf/AbNgMRYwEx7F5Fy6+l3b28Oxuaa6bY1r1m6ypVA4bo5NPxqTBEKbHVVb
DSIZBmq3HzfZIGJWKi3OpXpXX8XbahNuSiz+rWXETdVW8kEY01FNRRRHLYcxliO7MHKVNt9+xsfZ
tQDdbX+Q3NFLYMVmB5Qoh6a1m9K7nN2sPLmXZlnmqbgluTqOKe0zU0L3fhtTXaAtF5m86rDvy2Nr
7q0+RTMasuTcOdkOepBvlM+tTemFXBGXP/fjrTqMCio5SKbTHiNzXbR6XZhEa/RTag8ePp4jNY7g
jPf/4Xo5KOivcK4onknmyigjMcWEV0gwjafb5nATD4J7+WutABcp86ahiSp0H6mnfHTJeTLkJFYQ
RuWNvqe9Lirj1G7APeRctrQSr7FpaCeCphHkNW8BbxFgqrhPrVlDgBGLYLgSs1bZKFNobKI6jrdd
HbR2nmeEs4FrYVSXoBlKO5lvzA8fl5fPs6y3aqSDFnzwCE4cAjfaCnuoGlB+HmsXivblda4VfZYm
WeTYaPS4LSwc8sHpPDzCnnqwkkkIY7Utb/9lNmftJCzWyCLHBpFYdVfB4IinLRWTEYhNnMqdHWT6
txNQHrvLS1zJZD6skAnecZrViRgCglqH96hQ2wkqL3VQ2rFacJxm1T1xOxiAPCGx/tRZ01pIeQ4N
euy9ryHZpyM6e/37fP0PPbW14Lw0xayqnYUpHKDkgMAFiWqMn8bO8N0CHX/kFd8ub+BaKwFd/Pdl
0U+6OAygWzFFgwgaqli9m98aKZAReEVA+2SQ/wWDzVsbDTQLe4NpTWbfIZugcBzVg4zaTgETP21z
ceMkzxYTJ2dZCosoxsMzwxie0jhiAoI8Knslf9MgjsIjdlk/4ou9ZIJkE7cZ2Pjh/jTrhDyvH2hO
DkkKSsePEuQPnTeNw7XIpNc1keROk1T9NOUHrXMIJo02gds7c7onvR3Y1S8+E+Datbr0GKYMWRWZ
lqYz5GvEveY3G6ijwlnELa9nyD1wTNZANAyVgxjrj2fGB2lLgew6YCbcR99q2Hr/buzNU6RB0YmQ
6j3pqd29cadpP9JX/UoOgelVPGE3fQHXAijEwiR13cUxCMQUTdHpzVXAVQWxIeiYU9x8aYPgdyvb
FLhzxznqa/fe0iYTVpSymogW4u2Q99UuL3ZR9qLMkhMEmWtUhwrE01b7ZMyv8XybhcN2sFQH4mB2
EWxVY7YreeLdT7x9Z2KPOui1JNRIvYFydxoKegeYaEQXqnusQcv3lYrJh01nYk8nVmFa9G/QJREI
0n5XojbU7qX9H1qO7sC1uBqBFAsiIArKF6LIWCzlVEipyjV6TJSyi+zHQ4imKcWJc/uX9LfYlB4K
RioeveiZfnqGhmmcSMI4Zef5hpIpD8cUCq2qi/xCckz/n1ogqx71bpI9OME4tNXQlRSdVTyDG+8U
34NWCPyuFAisIgqCQcv8EWKUjOPKq/uq6hhdwxy3aShMbMhbJTdaaOSe8qs/uCiMy0KDgQJIudFh
1ZYJxBsV1P48m6EopNSjotFwG49XDaCQeKH5s5fv+Y/RtYeStDDFXCCpEkP4rjaz8zjfmvGr3g52
wUNhrYbvhQ3mykiMIc3TpKXLCbfatt8qG4xbfUV+gYK93reNuSaUzhyHuqm1txl48jYDT4essm3C
rdqtev7CFOMNDREHrRDS/Dx0odegNpg2j19xuHcTbCo9NKIEUCycIL9S/BJvydZuqULSxuLjgVbD
4sIWdcjF3WBafV9KDWBydExN81OvKhz1cXRGT3HmV2QuFmdUZ/2qXVhkboaZiIEpSNB062QLkk+j
Sa4yy4qv2l4pD4nQiTcaKYAEroD1KBKi+IYSVpwHEucjsigoVcFIQRnK8Jd2pwC9MxS864ZzkC36
P1jsa1Kr6ZBlKvV8tNo2EYSg5o36U/GmbckVy1gNjYstZXLPXFOjzjLg/phulO3sF8CObog5teeq
BzPY7KS3+qFETihJvvaL46z0c326CRa2mTCSDZWcxjEu+uiqeg4P1bUA9Tz5ewguamHHKyavkF18
OOgskizTw4mogk4vAfDj/QSwwJNvoPd2iH2LszJOfLSYmIL+txFikkY7xXlkZx3YULKnUOMAQ3hG
mGhipmJbCeKsnar5pZH9GELaw/byF1o3gYeVZKFmLLElTkmas0nXM0ST4EZQb+TixuIVpVcmvOln
ebfBeLsZBCSRiwDTObWt7/VNvAUhyGG8H36aN5TyNXQ117jlvrnWg9e7Wcbvmy6UNDGIccju2ivV
i+8wGbfVQc+hY2oG9AtKyTnWdB2fnB17KKKSA4ZBttlcyxlQQ2qgnuZctFPyQyJc6mieCSY8FjMk
GUc9xZpeQOe8nSCd7oZPqp0cq1/9pnSCIzdxXN1GS7VQazBB2MjWZ4cyVSyBho/Wra9UxzoAnCXY
4ab3hL35Q+T2MNbrAO8G2QsuGiQR+pAdvB4zjVTXigDV/6a3U/hZZfMa6muNIYBK/i6QLRVl0jAl
QoBLroC96hg54mv8Iniah2kuQJJG1DIPXOdcDYwLo8yHVKIkLsgg0XR8dCUXYAtfBiAJUBbc4wbv
Vl13m/clss+bUE5SywLwPAL+6YoOyQ1PmYBKbbCtQNPjyMC+PfDWyDNK/7645LpATSXQAWGJ6VUK
yWhsM+fAcV2FOeL1JMYQbZloLiSh553dgOAkgGY0ZeEafiiny7Fyvcax+GjMbRYHpUokCytS8Dgv
ITuVuZRe4c9Qe8ivrq8G54U9JkFWxwHlNwVHr/eDjTra+gyIJKSuNuEu0UHnOTzMgCJd804Ezyx7
t+VZmIDLRTvpmuZoYYEReui0J7rL2U7eGWCut3owFaWl29m6hk2Zf1Icu97pPQxRvvKKOPTHPgfn
/zsCFqsmNxhGGAjaqJ0gmbpTtiYOG23B8MxIq9nW329msZpyszTUaa3jzm5dk3iGZPeujGmL7tXc
tXZSOZVF2zHRVt4CSz/fcrb08pmzRCasGIo4B22GA5HsFB/+edPdS3YEnUqqo66iuBPZ1TeOzcsX
BHD1H8+52CqVZegILii1Y37tPurswrGOjTv+lvHsP+TX6j3H5Gr+vNhkJrQk6TiI0P2gKe3ohlDJ
ppNfgzvsQCy6u2yLnunPfgOcCUgyZRXTmx9XB91yQy8gvX7OKsWxBDeSGszAblOecOX6l3u3wxy6
zqjjTDFxIQzowcA1SpX7EFg/b+8m2PMmGbkl90p2Vm6gleDNh8CneqkauOD+oXnOWRDb8wxrUe9i
dK/Ok+p33kic9lezETzyfTSdcgYqSHwrLV7+Wv/l+P1dI9sBLSEIHnQaylyNV9hg+Srs9J6OHqUb
68XycAMpm2Y3Qi7cV754G73bZg6fUpVCVoamdpowIqeijEpf5tZGtvG64rYO/8tl9G6NOXaQhsWw
P33sNB4Y7zDMsm1RCqDn3DzgmIe+YnP2dv2gv1tkTl0smLGcgUfj7dTNLn1HBreUG4RKjvIFyddO
HgbH4POmAl5fmbncy44MXaQqgNpa8jYS78OIOBoow0OIlHFWtnYylqaYi72tmjZrNKTV1e8e8UTa
htfqjW7PHiUs5l2vazfE0hgTUWZZwch0J+XnSlVvQ7N6GJtwH839Ro7nysZExMvl1fH2kYksYWwM
ZjmhGtsKkx1VtZcZop3NIpTuni5bWs3HgBuWNXw1zLd/qpyQORJxANX/gJ1yNAzLrWpXOzz3XeHx
f7TG+KNutqJalXjg0fZPnfhW4sgdAIeh07+UTtf74Y/LFtcSo+XyGI8keUvCjAZQPduHhWCTbm8J
6ZecEZNpGMMDGxqG1T7eOHVeq4YwySrETen7p8HJpoOTb/Nwe95wxKpzyBjTknTDkpFwfTSWmZoQ
NUQG+ma6DjWQDI++boFKRvrSOxK4pr+WmK+lWVkbTMKkIjpKvurIT9oP/RbS1jvJIT/r1y/MvYP6
YGGP+VhjgV3UrVE9GTf0bTBCjhxyIXSu5YvDpx+sMREkMluQkM4GrZSi4brN3FIC1apuZ8fC14sv
0Hh9XBwbQ0S9H8Ieny3JOowxwvEBmSY5yNaTmOePPBdh4scMLIwVj9hIYRs90m4yGcDTF3v9Ad1d
TApZ++HGSr5C7PJxjUy6Uggx+FVFbCmFcICn/jsdFPoJkNZvlA9dFIeveS/W9fj17jMqA/ypEkDR
lBJHr4aOXoqvGHr5t8439hQaKoe8C5Wzsypz0lOSTalOEC6pUJZ0hXcJLlVILoJGdgBOHBjf/sni
AqfpQWMz2sXBYPmx+1ATkq7CItO8j90OKdomisPw4XKs5O4lE1nqUDKGIbXoXmrfiRfuU8zNkEcq
QfFFgAVAkwq6jbJuaSzy1VKESQhlCrBAG442U8VdtaOsVP8Ailm9wN9tsb3GysADWQrAWNt4oEjL
H6k2S3RTgiX6xgJZzeRGOIs/K2hL7bgeSg/b54/3d52sdhxJlcDICjr+UaAGMbsxsbsXHEZQlnwD
mboJpIXX/YJtaeCiWNYd5902zaIWBZ1eqAJpHLHHYwDK7PAYpN85PsOzwPjMDK3foaHzGQLekPey
AwFXOoZUel3tpr/2iU1uZC6q+A1Xe2lPmZtJyU25DMQZ0P6aCJu8UYWrWhIFpx5H/V5T23QXjMT6
XZT55CAfxQyFkUeOnAjJI4nk12JMLFA1FlA8D6vOSYgR+Uk5aL5cSeEWiqqFl5ed5apqUD2CkFff
VgERXR0yYbYslcAzkJY4qZ4VLgSBCycv9NJRS9XEJF2ZQ3ekRU+0CwR/6pXgKlBqswcsUBWPAEK+
Nu1Yfuv7ELMBSiO7Q9iKLpnHyg/rytqWWSkRcKhD672t5diDiF4PVFoBCu5Zizd1DzrNXi4yO4sF
oBCKAjDOYUfGb0nzW8dTQhlP4A9vD5lBfG02y118GNtadUmxtYZD9j1L+9xWrEKyp9Gc/h9pX7Yc
tw1t+0WsIgmOr+DQg9QaLMuy+oUlyzHneebX3wXl3JgN8TScnKdUSom2AG7sea+F36LNTlWOuTdr
KspGza6sIt8epvRhHGXlVNmooNE8tFERWQKURrKlfOwWebyTsVXkEZLqxxk5FI1aku17MzIPSxiE
Z1DS6feJngGtOZhLr58zy5tGcGwXhRm5KeoP3pg2Fi3jSt8TvbBwX1m/D7M2PWAQ0KJL2sK0DmXm
RIb+FgAigwZSMzp2W1RuVls4qm63h6wO+sem0ep93CyhG1lhSK22X2LaF11wm0tTd1CDeLgvOzK6
yoxq9FS3itcGJNxNZW7iP2zNxb3+KrYqV7oKenZgwGAIne9qLQZgqogJLxHLVUDDZjZpHVu70Zr8
IFTug6ndLUZ102uyyPVvGbq1ZM7z21NrjKoMgMsZpqUbMBtX7Eb9ZxH9pYh6J5vp7FoW5+3TBePR
Sdrmb8s7GBVucy/2And8wKL2ocNko7BXuJXy/ZZn8PVATVJJo1QaS1XCL2z6T3P1HcN++RNYpC27
thbGOfoOIVQWQUHejOgxLl+r8fG6imwlJuvfz1lmoD1kvV6Z2mthLW4mJU+FXbNVGtGwy1bAomMk
mu0dYvhU5SzlEEVTMIxl8dYe5WMYO1jfBux99zJ9AQ0KOWK2kGovyV9Cr8fsPm+h13K5WL43R6Uu
QISNjzW5BN2SHPi8wZ4NUKZ+5gyv169zs5GMIhEKKIqGxQR+yVK2Z7VGxqShP0/82gSO50Ctghrf
lec2EAbzm0MPK3H8tmWbRBmMXai9Zgds0jjJkwmILuJVO11UH2aK9ukifx+Mzy21qA0rWStZxMkA
XjDn9hzsWfkmvDc8wSWyYPmaLE4pF70Amy5I7DDzijmKm+bjc7GATAg1JDoVFzbI0dIMKRYQMV2O
daQ9Ax3T7gdPR6on7AGJZHFPALBGbTlmuEGWnU8fxKXpoT+wYqawl7Cp9quvxam9LevGvIQaVh2+
KX4GFJDQS1FuUwlqtuARvxEZxU0ztZLHJbHdbEx5tkDtpeowqBnVq8kRKIXoSFziOizxEitqgeSD
3nTojGhOjMTAhr6rrnwjKrWJDsQ5sDJsm3A2Mu3VCu60+K5pnq8fZ9NBojKJmBiYU1i8uYyIi3pq
p04dyWudHiu7p3n2MxpjOo8KrUpjf13YtotcSeM+T1tVHVbuDPKKgK342gKMYHpRD7KN+ivGOJ9C
Yd+Y/fmfXvBKIPexYqvqZg2Ugq/VjCnOpXMqsuuid8GxNj/SSgr3keQlSWsA7JC/s2AXLbJTmHoS
wfzt5DFAibH3h2l3XaroaFy4UXelrZXFDKxmw5PU2K2mwzINIm3f8perrNTk9AMgGe0A8On8rfaI
Tcv8CRR8OwtT8aTBdHXxa7CwmF3/rHbCTbCt8GYtmdMVC+ZwzuVBe5385KEgNHNLJ/mBCdzmC5JD
KxfS/omOyulKriMpVyRs1rUz+A0GhYbVW0JebVW0M7U5rwFocsQDwPEChSd3qREYRpaYYJmOKB9g
FYYjtcjAscSkfmXtDx3U3E4hZBjc0pi1WO5GA7VBnLBgRNzo3shwF9W7PvhxXSm3XsJaBH+HWFgK
9AqDUrlV0Xx4GjKB1m/uYa0lcG8trE27X3Q0jXKq7hafUZdITgyqA/CIuYnX34i+1lbyshbIvbNK
DuYpyrA6Mfhs0jHdjeCv/YMZ361gYyWHHxqaw1Ceswkop/Kx+fr/VxjCV+BTiqzw5sv6rX78uJCU
xFpvKqjAaKdBwxQI264BLDn4kTC8/wcn2/KYBMi3oNIkpibzCIARkbTA1NBel3c1NjpZEGB60dvf
mzySOBjd0vO1PC5sU1EK0BYFQyd2QXVqvjN67yiiHyDeIGfCRFTFgABFplJ0TPbzVXFJiu0os1NM
YXVu8DjdAmkr9hguFOoIgJp/R+NdAHGypZnrc7LHuBIYV3EUNhVGU9n0eX7sEJ6CxVG8k7sVMK7l
cOaqCUByKJXYTGByhvu/Q7jRlW+zowg7dTNCWMvibJTcKNqEaguM8NG+Z8kZe97DsfoG+A/vD/D5
mUHiA4S1PM5gRSRuTMLmw6NDeVe4WJq5yR4YtKjEusIzQ3GjBCN7EhWFqpteYC2as2RTok5qUENN
kwMcDgwZ60b/ZItL6cPf/YHwXpiHbjm5tVDOmsXRpMoJSJYhdPSCb9rHPJarJVTZJXcEMMDzk1JT
se/ZzBBXgnnzlgExWh8xvwQl0n19z2j89F2P2VmheRO8Q968mZVWKmTGveqUQaKD8RS0LR1CTLZB
Xu2Eu0Kb8uA5MV5j6bBunAqRqdKyYIAKhd+igJp+gWK25cZOoLi6Y9z8wZS4SCKnOQDk0AuSYOS5
9XrLCX6xZS/JMZ/JY9wBSWLeD8LJCfYr+Xeiq5ppw4Qb9icAyQSrSUtttiztTgHoyPiFrENQUKDT
BhLFGKavfmcY8BXwBVHASdzrccXmVMxaPnfk0QRvt64gFe8jx76fddrcSkCVYA21/LsFHuN3mYGZ
/QmHx5Y7WYvmnkxvYAy7jFBDzA2ZGnpN20GnuvVfJlxXYj5hSXZdgUIvyofWqbk1MspmftA42APb
oQV3Ye4HoGMUVVO2QoG1UGb6Vy5EDTXVHoDW+ZbcdrcMgYiZPWjyB3aF0Phs6e1aGueYkX8u0jLj
Jrvv/bfgG3pOQObovDJ3EsrQgIUueSsc/V1VBFrG5fGkIGjMpNW11ySGLYhvxprOiSf/XB6x4XZs
nwCbmQEVU6SsWw5zLZZzYmGqRHZU4bEwgEg2/x28ztjiKDHfIcxaNj3mWhhnftKyKLVCb9iitLWT
gXgcHwNkERMMQeqL+W23X8M/tXyecDsIZBDqVgBYiZJbufqiqK/deLj+2EVfjXtw3SRbBWlwIl1+
qaeXMH69/vvZ///Zlv1zhE+uqE0nyyJQQ7a7FB9Z6Ubxmp1oMGWzf7z6Mp8c0ZyaSToarKhXIu7N
fMx296+N1wJ03nxdBKfaLvmuuizc6yqx85XPCcQxIGP5VP4VfqCmFUf7td5fv0Hh0dhLX9kNJQo7
szNgrFg5+2P437Vu/06MAk85CKRtBS3ri2QKs5KmknEw8xlWSjvJICt3UIx161PFaF2TO3ido+rD
9AvXLgV6aHPWI52X2JILCdzyfe0nWu5owbPgZNv297cqcpbCMhIrGFO4tcGPHjQPw2ZQxtlNkKH8
QbDLS7Ms7NwCmBaGlnGR8JPAcjeFY2ZV6rn1Zm96qhE2xODCYRjQ8l64VyySxp7h6qvVSGc7y26K
t+p7EDlsZF3yyEkmwEwpQbwtMva8Yfo4HCMHIFiF0RR+cm9Mlqodktk4y8aNZt4m6lHW/uU2Gy+C
08NO6qqqBKrOuQePi/FS6yEloeBp8QkJL4NTOnPo1ChRB+0spd1Ay7S7W+LmrdCN2yyBuTXNbwIV
5J0yL5D7TBZZYpgpfCblCRyAGEX3gwf5AAfya3YLdHCEUcCmXvzzobDIf6kXc2yQfGECx6NS0u4B
GM57+Yn8im7QuBRnPCJxXIhjqekYdUwNpT3DA2T5JOu7sXyycETlet5SfVwmwyfQTM0GrwJ3mdmM
oZtRbsm5XU6G/lQ0L6V1H9rCCGPzUL/l6Nyh1Lxp7XbMC7gwY6at7ZSP6V/BHjxTPSa9itMomvTa
el0MgVYHkwsAEQgXZTR1M/WAJFPOtmFMbixLI8XQROU0ljR4/0Ej17K4WL8PSRUmoN4461Q9Ep/x
aTOwJYavDeoNKpzC3XoBK3n8EFvSFXamj5ieGTW/NV05Axta/tdyV6C2jS0UCA190TCp4D75ETZM
gSgZcNjhQLGhlJm7EEhZjf1dcJNbagIETobGZzLbz7npJu66KU9hsJIDe9j5SdMd5c5EuFPtarBw
FM51gR9t5XVoxfR/LZCzkGo/ln2u1Oo5aw+A77oDnitV8ket7Hy9+aqrd0X3pAczNulC0MVOTjr8
MJCeYwR0Lgt3MSaqGCjsGkgM6sI3orfFHACqUrlx/6x16JxLbGSkD6lsPlmS5V7/8zc/yuq62M9X
HmsqlcToKtBsWv1zYOmuYR7l/ud1GewGrt0Qp9wz6EmBwzwim5QxeDS8y/njdQFbJmj9CTgTBJaS
OpkxwfRGcvOxSGHC6+S2iCtvsfXddVGfQk58bkXGUq1pABxUwUrA5YWZGTGHwJr0s2p2u0ky/Das
3bCDehX9XZEEXwe7mWmct56t2j+qyj5c/wPYZXGXeSGf0+94JlGl2HhFnV1KTtqGijNKwEVelGA/
potBxz7rdksetCKvueGmAc6mA+0RoO6gmeHsodU2oxH2nX4OTvr3ARx4DOMy8qW/LFqhhXOHIV8g
BICQJXsW7o5tqNCFbE6FCqMtqyEYGYlpuLfYjhz2i1Elddj+WDdRGThEd6Lw6lOe+fGtf5+Yt5Jg
fdOCyJCBrGnT+M04mjed4lQ5lUIa3gbv/f0cuPmP699X2fzAK6HMwK1eJAiYwT+zQCgwfxwYZvOd
pdPKPnAbHdCJQGsFdCvDZ8ZyhqsI9822bhptCwNjNJhdA4TqpfhJS3tzVnDT43HB/Oa+PzF6j9bX
Zyf9igkGv5WFCb1Aps6FR2mWNgNjETzPja8DZa2NBNs0n5I39iVXp+KDB6OFN1c6WT9nh8ACxFB8
Hvb2ie2Sppht9kW0LJ9adrw8zqzmUZNpE4AtkCyagE9Q0CAvnxssOUNf7z/mm0V2acMGXpyQ/Xyl
NnaktsMoTcy70n72sg+2hY9ioTTREM6FtYGSPwPK2/C5F7I5y5BZmdYXQAd7q0o6/gr3PVqG5IR5
48Wrjv9+F+vjcjFXqaGxhn0lvsRlGaOxKPMSnAPNT2MgeXSYaTW8Lgkp9oVdwXvkm5S8NO5iwTaa
gap21s9Dr6PK+xAMoZe0N2R4y+OORj2WfKKXOf8qEMv8CG/n8QL/OSR3pwl4hkMzb/Szfs9go6b9
gC1I+zjsxLPxGzGAshbFGdeSKFrWoMB+JjIMOoKRbOqdWhYYts1HvjoQZ1gCBrVZVXpw7sEQjQqX
Hp9UQBdTwb1tvoPfYvhKl5mUQ6sYzH45sjPcGo7yQ38B/yjWehRH/loh31L3/V4gdSOeXl8hP+4b
B6pB2gzFoeFd/SXRcaeAHxRb8WxUpPT/IMUT3CYPZSO1JumTugPkOwCYjTfGPmTDMSRvOCRwtZuT
cK5t85GvLpb7fm3cS8XQ4IjSHpAiWERWD8rRomyoTbzusm2w/0cathL5jNnKMFlsZux8uw88ET9M
AaKt0f522PUvkqgTce0JMHFcVNdUkRTkS48Q9Rf5zjj02ucIncnoZcBmCPlrpihjixJndmH/2wtn
MtmFryx2uyRTEs240P8BobuJD+PtH/SyN1UF2TkWEwFAp/Fni62slhE+6WASpie2ZzPR6SY+sUW3
8OeHRxdNHIskcidDFUdPtazWz0CfiVw2r5I7M6EzhB3AXclUpkYgJUrFNi90dVAuNFZNyY77ag7O
k998jK00XrTPfVG3lVneT99tJYadfvXdxlECKyIoV89WegSY2aPZYq0afYG6Jm5UfLluWUTCuFcn
j22WLYUOzlMJAP3Rd7t9k0hJo+IoJlsQyProZ68O1ndVn2DXM3uTFGpYjkS7wF+w24xAGyiXM80f
CEKJn7lbTLT/8Z+ibeX3vX5kXivxSV0kxdDiqNqJvANw9yZ+JqfOSx9UN0bxVPT8NjO5tTxOS2M7
nK06x3HZvLiK0Qeg3wJZQb7VbvoXYTVp402gIAE0io8q2acta4wtLlGsD8o5rx+m8Vs5/7quKBsW
7OL3c1rZYf8IAFe9cp5I6prdrzxJvHQWaKPoEHxYq1V138mpetbbUzve5O3T9UNs5D4Xh+C0vVHD
qRobLX7DfrNja7eEnKeydvT2OewVatsii3H10kB/zSUeYTvhRDnkkQxDKOHRqMEgHAvXZK5eG8Rw
3sVESRtYtRAzfB/RhmAkt4yRTHsysQsBZFXhTPiW+1RNG1A/usaoqPl4hJSpXNhxpp7l4/ytu0+f
WdbYgqnQLf1ilwoL3JsXuZLHfTi5nYsuW0iMvt/oFa/1mwSIc+ACfzGegncDEDb+eCOivdmI9MAG
i+qsjAIcOFq4CNkuiDpit189K2lBw/lxigCfgS2n1vaua+WnSQykABeS+AC5VqoE4ZYKxzJ+A9Em
xvmOc+mz3Vj9OO2SR5Qf8K9u6AoDk43sYy2aL0GYaALGAYgFYKSAwIeuOqZPtPf5MO9lIdP1RhB7
IYsziMVSmFhAhCww+dxpTr9L3NxRv1oArVpOoS8qQm98PxPou1iPU4lG5E9Ha8xc12dLOavp3sQr
T0NMLC2YuY53//77XUjiAoOAqMqILdgILUesBU4/R4xC3MkgoQl/oiZ7Y4JOm83xoITU1K5ANrs0
LlowdbCkYPEKg1KAa7yMFsrMSFN9MhU0IINd5PSniS26fEz/I3UUOtENC7oWxzvRqpSmJRtwVG2H
TpPi5kemrGwBpfOSHyO24ks3dfM/2IfaPqgOzCXgiNjAwLg8aNvFidqBcA+JFyJ2pKw54J2ApfBF
BVWEcDhrw6TinL+lcU8yU8NiKlIoD6GIVkagrrfO8mK5aI8bwMb7I67yDSN3IZP7lIucRbk24oTJ
gYFh1I/lyXIBOANQ4hFzb9Ex8IQgNxtvci3T4lTXbJPGmIMxQucQHJoBYi+XTS5PTlegn1c9iqdd
Pg1pwtpdiGRXv4rD6jzOZ6IwkcDpan7mb9h/gL/SwEWNsxYtHc7jizAa27QGvz8oX9SJh8i04hSK
S+7jOyAE76XAtV4Zo+4HiZkf6RhkTJ5FTanN04IsSsegJlF1XWYffXXaNAqJVQetckbVXInRMcCm
x5R5g9R5dRW6Y/pDJX+pKbJO9VfYPSXVT3OevbjXnOuGYku51n8Hu5/V35F1raV0o0zOOYglpsbc
5cnyKM+5wBaKxHA6nDZaha27PnqLm7q+qbR2fOl0Of+VNkqo0+tH2nqjqyPx+cTUBFo/yAM+aV95
SoNObTH410Uo7O/lzCvr0GLTGzufGuY0L68tt3MVa6Ys7LXB1lu81MVPrHxQxcLotOxJYUUL7HXN
EkxRqnvTDIyFAfF+Fe2KNKa60npdkDgLQG0sUf94S7Us2HzZIooJ7EJ+CcDOx2kcQA+Epm7/q12w
NmeCbClC3NC6ar+LAGUuuSJKm63+wYVUzovLdqxKTRSFDLh3NG6W+SWL3ORruK/uhxvTMTI0FXy9
/tZLbPX3D6A2mKH/9ElAi2QrqGoAVIpzBLEBNrS5rtE3HzDHOfaOFb+XIIKQqsZJBsF8yvZxbQv1
NVmD3+EBx8ahb1ICxwOj3B26zslTamgo9zW/gCDwjU0V4Y4rmmi0SsH/JiQn2zDQKEL/ls+9W9Ba
JUo74bQleGQZ4WN7SmtkzNg8ZjN28l7rBTq/qfIridz9hlZQBUEItWK9sB4zyQpUCTssglWLjdd7
cTDOw8aLGgNoqjDeKuuQRy0teiGBB7ubz5ry++64x7soSzI2NkSwrEFCWJ2GQN0E7ZNXedOv8ZC6
3TO2/EQ1YoFYfnN7LtpgQFVFOs/6vJOJRBXZC4C+UTa2wAJudRDXl8ivbtfmkNtjJEsIikYvDWlX
UEYA0bqzW78251CIEySUyD3/gORdO88fEhl1pf5hceIdOQK9lK0CvAgMMPt9V74h4QKUIVISWW4g
L8EaPJIGACEBLeTQYrk6dg0ByP+G97q4Ti40WdoEnnxQJBQ50EqbR8+KZacPhXsqWyYMeAkK0Wxb
twx+ajCD+ZqaBdWH4Ll+QwshBbE2XnX/CirHv1OFEE3vY+VkJ1EEv/Xs1qK5Z6fmRSOXs6Gc+2Cg
IcPt+HX9i20KwIz7R9qM1JkLeOJYMtPRRhSbqXdGcR9Er9d//1btAYnObwGcfQryUq1ntYnQ+4we
enSuGo9huP29gib8VBt9MssCiRsmfhhRDr+KoqFqKI3xQtCvZovp2I/wtQPDmJBvhF1dkSzOXoVR
LYfYkrXPwGT9Wi9t7apZmyFSlRYaY4zxuICuB0SUJH/E/l96si1z3iF8ERGkb16xZQD7DxzpJphl
uEcXZfUAdA2FHTr7mu/zk4wjM7ac1M12Ihe35W/WwrhHZyr9JFmpSlBLApsIZsdHP9r/AWHXliVZ
y+EUs+4DLPgMjQK/1hz0W7bnklHjnjXp/9szWwvjPmWCHCiJu94+x9373H6vKkFHactSrX6/wVUW
m6qu8yWZ7XPRHbWmoJm60/814gkyNej+P2rA4+aWpOnCKsEhBl/xsTm4B0HDkZEzZDthnrRlNixU
50HQDX0DcsJloD0FWjEm1kzOyW0VubJXP7JQNnfsZ7V3VNf4Id5l2VS83yL5ZQKlmLO2mkv7I9Ap
fAs6/idryBsns1n4CH7Zj+vk9C6yjDySOhj7FJlAmpyLXNQP24gRbRV0obKKKVlQSnMSgiw1C2zI
YETWa78xQkbUfimgvdkIPyiQRd9qQ/cYKijG3WUVFB583iGbYRRggEs5x8FT3N9n3Q81ffz3Rh6a
oAHYCk2Nz6PnkSQRUmeQIe+sHYjrUdRasDn6N1BnKgijtg60FsZZoGAqrGQBFtlZrhYHdSY/kHUX
XGzu9UNtKQLBe9IJY+GGcb1UcZDJtUEOgM7znNrOYo80IbvrErZSQpuAepOB7WJu3+Cis3hJcivo
NeXc+ROrRSpgoce7RWxhAkJfkjxrD9xpcT9gI6C5kMs5DDIlNcaDCNJktEYV2j5LYLnyJMWbQhq9
Sbvar5yydVrJKWoqito24m1bUzXUeoH+Dr5oznSMKN9bY4kJ2ViWDwkoEdSs85el20m5JNCULVFg
WIUMDYxPILK7/IRLCtawXpKg+kgH7XfFejT0ljaZKZCzFWbbQI+xNJbnoqPDBTlFHGGpBJ4eton4
Ws3Ayp/bAgigjH1k0CiqCVYrEPrZHloyStUEiPKqDMpvTqa0jKY1gpwJ5r47KDds+d3wxTAkn++Q
ibFUHMsAwTEfXFiB3I5TtMjnuSVU6V4KFE3s7Fhqb4LHwD7GZepgyQaOgxAb1Hgq36TK26zoM4nI
SI7iO9YWC4/ZC0NMzp+E0yuf3zZkgdwQxNDEBkk0Z4ILnYRtpofLWYpApqI60wejt31nPeW39rG+
H4UgGhszgPhOIE9FKQQVcYM/Xl0Eg7qM8JjkqcGiKWunoJdueksD2x868p6NjglM2Cc6embu10K5
t9bUZrOUcQefGXiV24NuqLkHig2z0eBzBADbpFOp8euB9kgvsBACEgHBd924ajw8TDdjYhfpE68/
JNLGpNYWqCm5lfqIRokQtP9zV8y6EMH+hFWx1IYzTZp0VjGKTPxxFxzeDZp80cQ4ECJBnNoYhmQk
JIab04cbKc2dMIudSn4CDZDfSBam/06SUlEbOM7X34a68QgvTsh+vjqhYjVyZZuJco5So96Dtgzv
IzELlaq90VCrMkInJHqyt+QcG/9hWWCvAPv/Whvax3CYR8dcyhllUDWgCoDJHWsMR2qSwDH0iWbf
NWW2dnoxqDsij6OjTGCXMONppzfRvG+KqdxfP49IJzjTpYxK2prjiDU8w6J5M1I9/delgUuV4PLm
EueTgHKqnpPki1EDvj54VPqv/7dTcI9rUM3BlGM0nZr4LcA0tmY8Xhew4VYuTsGnDVOSziHmI1WY
xEylxQNgDkD4pKN6ThHXO2KwtU8gFTAYa0Xjc4hhACvekuPeGDTecEiewh0otLAsI4JuEajAp9DH
1Lq6KFQUNkr0YIsOCmsIXs1GeHV5GC7MUVMzNrUJHwiQuF6Pic+vACQFALFjAnnD/mXXqID1L8Ia
hPrZkV3cIWeOlFI1MgklkTMbVlQABlmWTrMfHEahMLbCjbsPR885Tvhn1QR2ErApPgWq1pCkfTvB
OMi7EI6TuDnQC56wVPhS3Aye7FZH+cf8tTrprwL13DzoSjD7+coqYR1JlmIzglU6dLcs6h9o5bW3
f4NQiCph26q5ksZ9TRAlRYEGjOFzYMpYGPsL1QFaWT8TGRxz7c04KLSIOmAZCIM70TG576mpfT8x
n44oPRnocquAy2E4YkzgzxrLm7Z+dU7OycToRCXEbLSzmscU1SxHkWBbgpSS9Nt/+oC2buPyEJrw
hU17nsJyGeCbNc2v31i5LDiU753pqn7nzOIZu81Hr/6Wx1nl2lBJIFewZ7MzYx9ac5LOUQC76YwP
cEqMONhM6CLCCdyoj8EOrMRyhjrs53RJWAas7dIUvAfJfbXvRjcMKILL++wkGkX6nKBeyOPNdhso
+lAMTFPl17l4KoLQqW2Rb9jWyn/ukrfUQOPp9NpA4bbzrZ3xNnUUhDeYsAhofx9hjsUT6Mrmt7M1
+AcAmBCD3wQqSQc8dBAXn7XzonkJdvXTlKKv2vt9SVVfx8sDAoGIumsrbFYBkqpgV1LTrU/phx6U
WtIC4fdcvaPQBEBTKA0owTU6/Co1T/Uzz34VmpqtJ7gWyr34RAGwWGtP6jkCZHtdmTQbK8+UR6eu
kBuUT2Oa7ptMvo0QVBUBUvT4rI+vVjM4CdrIGRZBBJe/9bGB1qyiJIXNfvzj0tIWcRCF2A+Vz8s9
sK6xyBr51Y3+OLuM1EJ0fPYceH9i24BMxoS4jjEIlqitzHozLdPUAJAXPRxg1f053t/nOhge5UoO
O/RKThi1ejENkDPdM2uA7dzdSCjTYQZGErrpy/Vb3NLgtTzOgZRLCWwnLZXPDemcUflGtP/wJlE4
tNGUwpIpoC050x2EM8kafVLOSujlBmXkksM+B2L92+JN51RIQ7XR7sY0ASr7eJamgckC7khd3s0g
s5RYzhw0IJg0UHpAHuIargYs78UDS6EXfzfBtiL/J2sO9E4LuCRA0mDQhpffr5BwAQnmLc7KU+eC
NlDBiGcDWqob8GeU1PCTY/BFOFq68RExPwGMC1ArWWh7c1fcDhLIjiNZPsdA1HCLA0yR33RU+yo9
h19DVFukg/nzut5sjIazmY3fMrnsa+i1OMj0Aa+vpwwsMjhYXzUa3C/o5wtLExuv4kIY99STOmnG
Nm5kVIe1YwZYur39JXU6C/t6H/Vhn+jO9fOJrpTzynokjWU5YGZhjv9SyNESVoeZweAMysWROP/b
65amK0rOKlX9t9zDuolDHj+oXXbql//TWfhmfoseS0FkALzoyXM9ynRUhWMKmx/IQkkRo8asz8id
Rg7aIVUyNKZYihT86j8mG5fjgs/TPv0Bg+yG7QegC6vyqRhpMXiAaikoyrlKs+WsnpiZxPLfzUCl
s+J0TuSJmpobtv9CGKfqlTpUzYCg8IwpmtcZgHcwYoN9aqJXzOy2XlEY01GrI1mQrm+FaJBr4oRA
apABr3FpS5Sk0Mp+rhbsCC2+/Z24GKm+J78wneoH4oxpU+NX0tjPV55nNLEYFGUxpPlx7SiNC+A3
Lz+NDxoNH+LcZwRHoj2hjdk0WJGVUM5yFUDmSRStlM/ZbXTbAu8Sm2VsUS/4Ob3k2F3XMgd40h/+
vHkWTY6LTsx9V2lomjoPIFyu3832If7XeFgoHGA9HB1Ik0Xan8p8phwVeok4G1falZT46D7ulx1m
090c+zqiwuZGgHYhjfuAmjbNnb5U8rlegEsawf7nr418b/yHoUUcSweaMhthVlW+zxnFam5ihkYG
vkPraIpClUzQDtw8ym8J/IZq2DRDrw4BJtbUhg7kZ13fjkXrKqpw72TLcKHviBq+ocpY5ec8C5B5
9KkZEf9M/nA7PZEXq3PRDpFOFpVdbT/+qBTB2TafNSZLsP5GLM1EXHT50Iou0uvSnEY4M5OqWKTE
4rtT7GffwN6J8IVtKTlbWdAB74UGIf+xwqJLO7lGQCkVtAeMjVM85GCFSZ363bJ2E5hAJVeI17v1
/UCngkYhMhToCWe5Ols2GtLAPH9QPQ6UMgNtuaM/fHMCgDqyli45XPdyW4VBbMP+FsrpP2r6di6P
/yMU4xE3aDhhPKJ3mzs2aCW82S0fRPCo4fLQ5MJczeV3HLW+1NoF8gafwRG1p+FHfKv6oAR9MB9E
Dev/5XS/pXGJgTYHaQeCtuWsnUJsnoCo8MjWp2XYlT8b5WcRDh+grI/HfcOpk4skTZji7Os3EwN5
MMuWm3e7RnHmhxoVrcbJJtp2NHNKncatc/17biru6nq5z2mXRV7ZGoxnP+e0mc+G7V8XsH2lH+6V
ZQpYSOU+YNnkqPWU48c0jeImrpnTYs8wWlS3OwWe/lUgcCvmIyuB3DcEhluPydRhPBun0dOc4j58
ZvsCgDgT1giY4/z09VaiuK9XLUMcYuUMRsbKbkpN9ubFuu1iaXf9SFsfCY1rS0frGqUI3roMAL/T
J5nMZ4X81WDGCkxh1wVsfqSVBN4VLGBEl4iFO5t8831yl0P+HPhY1AMKnlvtxEyEWxeHHrypopqj
fmZnztM6lLMGYwBz9pTrT3Lx2oXCsfct02Gj12rKhOWovNexpHDIF7tgmkd8IFzdZIhcj/Yj8Vi3
MRJip21FsHDWqGd+1Pz48YKplku0wqL53LjGIyg5W4CtgDj2Vu9ouuto9c2iWY60OASFxkt4L4pM
tpoOaCn/I59nlmxDE7uJUcpcHvFbkHaMX0KACseOuZOBkoQJ9NCfXgWas+WE1kK5500sNYmwrD2e
cxB3lHR4gD841W50Z991qKeMbv+gvYh39jYzY4wt6ixoh/fjyVGishvqClTYiGkVdF6nvXHLgDVU
mnjGF8EZ5c1DroSxn6+i9lgajHBsEUwkM1FPmM0JDnraxF6MVVONlloWvROjUmhJEtWppyw4m1kk
+Wqb13cjGXVPBuScmw8LELkIzOERwCbzvkTkQvWhI8+tHVbHyVisvb40uYsJguRmGkmyl1NtOHaS
Kh26MIkey2QJb7QyiXzw9wEPApumxyAMC2TmSgGIW6Ay2Vki+aCFVu+T0sy+g2vSdqzGyg+TaRE6
DWXsA0ZGd0awGj4Yymjf2AMiy3gGm2vRFcbBtKMEwVneHIwlAhRqlg83JFeru7EvGlqXRnbAYFe7
Bx6O/D4ZenIbWFZ7yMus2FlpptMuHG1PbeX41IeBdCNXuBNlaWrHritAKrWp6Zdzlh7VXgd+LdrK
hzwzJ69eAulQLJrsthG2YogdaschypLdUmEhXm9KQOsG4GbppsbaNWNiOqZWL9QE2RpIVcJIpoU6
934qhYtXJGHshSOxXzpJx1wb1pc8vVmQcGW5uuuKJcTMk9bSMiyQ76kYTzPlIbjVpFingdpmO3sy
dapoheSVi5E8BroKKLOywPKVWeW3VTX0rhbGhugxbVgsTYaT1KHXGpJu7jGlS1N1TZcseMGKv2A+
alrcZt+60s64aQxHiGa2EX0AugjO0tZMxcIzvtRrkslTIA0o7jJ55dHAdl2IldTuoU9u4tvmG2Cs
XYIHTfaa4hl3dS1wbFt+B6kLKyszJ/CpgbgA4yvHvhmraEwA1P9mA6nZ/tL6SYv5JRAiiEuHG54H
ZWwLhhLTMKbJx5Na3NrBnKOiNmM7NLzJ/PwZQF+B7CPxcWpshy/B/v+Rdl3LjeRA8os6or15bUNP
UV4avnRotDPtve+vv4TmdqcJ4ojduWdGqAR0AVWoysrs+FOFrC9L4DeEwRNSRlelG1BqG0OHd//8
mT4bq5kQkZyIsgZGkR7+JBIAD4bKqCUaAKDRkS8b4yYcqubXd9UxM9CiR7OWduWdjBz9odu0HM9l
hD4YBAElAE2AbNGVolbv5j5skDf/Ktz3GwLN5svZ8MxQ97Aviag7q3ixEvbwat0S0tUVvxLK9BEN
iRZJTpA+kN8X1/0MCp6uiyJUDeWfpvVqtR3I9njIGtbZw4PxHyPUWmbkW+ok4uxJA1S8+mJf1O+G
srLaye1nw25j7ggv0wcXFqnTLkySOKDRI4JADMXkchW7eeNAKa1xxVXuTRtZ290OnIy8lbyJ/1ki
Vd5NdCXWujhDrSS5b8UXOeXRZjAMKMskgFqRkYIiXJP98VxCgaITjvL41+0VsBAOFxaoJUxyPBgI
F9NZfgje6kOwb0AC4ih3ozMU9vj6cRd7wxu31cD4UhdWyTlYOGCdNXEVyen0Na0FgXDX38rb0RHW
2arb16vba2QcqqUxk5oQSCBVmkZdSNJkf5d8SRlJHuSFNrfNsNJT4MDRm0K/+4vW8XJRRoAopEvN
dIYgRIfZOru7+4Uq6p08c6HUJCLaBCsuFzrDSS7sks1ebCYen1mcZ8FwRhIwebKXrorEA5/ENtk2
z1YEDqjAne//ZLEKyl0a2I2BbqOukCxMi34kL8PWld7brbEJQWHxOd+BNp8UL3KVi7hkxlIR8GaE
cRNyG3RkizU8RRW9mM6V13laZJuv8Bt3fsxfJxd8txM/qLHuyaVFamex9sEoh3Y6N5Mt//R3+So5
pk8EDFCDLvSnuc8gK8mDOLAqe+rSKvXoxn0jZXmA7wkRDGgIZzsiwDPuhLW6iVbco8hbI/Guhfek
gRA3VZ3jKO6I4miPe3P8joGg2PGfJI9UmE1yWdsc/yGLoCoLF4uk/Ac0QHNn5vCfYQfEiqc7o2i3
G3SvdrmXPfl3vMoXa5nLq5q6ccKsy9IBr5RzqOo7K1FflaG8V6fE5ayLbcciHCR4ml+xYoPbLtL0
wiKZiblWnRI0q3Yr2jO4bF+lByKCF3ph4XTjfx6DAkJe14EGhvI0aZNffkbUbVM/FPX5LGWF3YWp
Yxh4e8W8ZhLrsy3M0EwD8hBkMfCvCLHKjGtmXyYvrQYG1OytiNfa9OL7W6G8i4f7Sf0hgL2Xs7us
q25pnno/gEFANocavZboZxQ5Y0O0rn+Yzz1Ah8Lg9ncm2pJvPNAGCyiz3NuvA7s4IlHcCL4Zwaq6
Du9HUM8hiRc8TPhDpdQY3QqXAG8U8Ov+pM/HcqXUJWBi0l3v0gDdkXUFzniIkuSYaF7pbg2S4Ag6
JSomjgHWAbeOb/d37Rpv6bfywX/UeB7N23Py+2L1hVXoSRf6yOxP5YEIskwv8wZtITslfVkitMzb
cJ5F6m5oGkMRAy3F2gsArvzORRjirIp5TA30ToCtwGGlx1fCXOmCRjGn8zzf6+PzUG9k6ZHjrIw6
LTjBUJKSyVPsCtZVS77UjgVqjibqtP028XxXCezpk+goitx7nMSiK4f5bY2mdu7B4zmOZkeKY9KK
PIksgwioKaAsEDeWK8Xe/295GnUWqyYrTUGFQTJxT8TSQZm1Fknjwg1fOLZ4iyO/L3xQBbF9K/Yi
sdW7Aia5Ig/d3VWxVbx8zWu4MvLF5XejxyrCsB6NWo9JvojpH9DLRluyhzz+EKYLQtYPlGp4V14N
GWVVF5WhBvew1M8hTe3EetFnng8yNw4QVFQQCYiJJvsBxL0TJINkMKTg4qYroIgSQg66TndabHNV
7ZlHF6fqawaIDPhdfijIfSNFm5IJ9Q6hQ1tScmcbLM6i/Tk6zQFP5h/cGg9zHxcmqfvJMINCEyML
XEnwjfI+281AaRmesT4AJ+X9BA79TxJ9ICk0wPigrnTVDC2KsJXFGh0f5TT9HA+qgzrWW4RJ0wx8
OM50IGwzKifyslaJp6upE5UU86oXakFtvA8kAF/zKh8do9Qf2izCIKg1PHHOGivELy1R+2mWVdlO
OR61ylPnDa85oGcJGr1NYRs7GRTuPFgWb2Xk98XZLuNSCAYDNQ99UN1SBpl5KE7fjLzg7CB5ydIX
JOpwBtANEHNU6ApValbFFKbSdPaLn/L0KHW70noeOzTr8jc/4rHlsA7CwhqNlhqSKPdVU53P5gvi
t78e7jCbjkQwrtEnIeDSzrSjnP9IYh34pV3qVvb7qDLVwp8wsRD2drvt1v0+3399PPTo77kTGaSK
c2NXFepmNkq/jwPSviayX5IKUd3II6CbCNqLgeqgoI76le473HjHGBhTZcXE8cOzGg1eqjSS502J
NveAQwisGCGxrfdkSjPmv+uZW6oSfDCgpwrAy5cOKmS5pA4amiNE+44EunAVrUsPV6gnbAVOsYKZ
bMJD0fUhFXKZhn4mSmp0wKShirBVoGU7budNDJIeJ/9QvqC74HequJt5vUTQJoqYskW9mMwrUEtU
QiTVpSiGGDcZPGMV7PJ955bgjyYtNZ616wOPki1hvvs1/EoX5c0RqA49rypUzd6wtU7Y1a7B1ddg
WYFwLp5hlgK0NV0irqJWbaaiL88TBuHi8QDRMDvhHXOGER2jrrql6ehqAKhLuUYUCGKbqvG5F9Vk
XZkJWHkEKLmWYzD/9xuFiH7J4DfAVDswMVRoTca4zrrSj89DnTq5f46y3RROtpqYdgEExRiexPYR
YjK2qTfog4mY/itWpvTCCQ8MV9FVk1CJipjuRTP2cslzpEetj0G287TDWL3qBTvxaXbkleyK+38h
fE528PJ+Adktimoo9IMj6GqceDYsTLFF89c48ZACCK3+SCFdaznWsRu++q+kgT+YNv8Zwig4Xdqm
KthGHOp9n+k1MgsVBE8A3pFms3qqX2cURsB25t7e2+uYAXsqZgMwc45uA30K/RSF5kE06nOo3Ffm
j6YbnNsGGCVKzH8DEQeiYhOKSnQJbSyzvJVGJUQHHwBbsKQWo42JB7KdD80Wc5Dn9IXXrGGsyjAA
GYC2swkYI40/zZJW70VdC89JcExVkNPLPNYKtgVw7itfQxU0Agc4C0xbpFJ41orY7XLF6cRHzsYx
3BCL+G2CnIpFkqJkUaSaedSejafyOZhcSDKRGgDIXn/K7/Hj+FHd10577FA633JMX0dYC0PeeEia
IlQ1r0RYjCLooinKyDeLn5PMLlXUWiOn2EJ96y5DSbl7m3/kR95nuw5EeDbg4QqTOrifrwKRCVkd
K5aylrQuFaet3RnzllJrAz1pQR/pXUjt/iV1eIW6a+ADsYspDzBmSQrMUnfqGIVlMVd6D7tEYh3v
yi0ROE7RwOENS7PXuLBFdT+Mso/zoAAsTDl9zTucJvAYGrZ1HL0CUucamsM2evqcL3p1hVIrpGp1
fiE3epU2KNjvSGGH8BQTuBgppqDayjvzV/n8pTWVan/ko9ql6AN2GPMaHOvz66W+FZ/IbDBknPmi
QVfPZ9gDAQ848C1Ak1CVvDwqWdbprVzDHklgCIRfWhNmKe4rjLWLSzvUkZTGUqqEGXZ+1R8kOwZx
UelZ68INnnhX83VR/mtVFjh4MKaHc0h5ZdArQRhL8Mp+1buTl7vjm+Gh7rhDUd7lAnLYa/ttjfLL
LkuGMtbMHll8TQryGwIoNAFxIg0kXj7G/mC/jVHuqBbW0IkljEGyaxftamCIJY+fR3PM0G24VC6N
OB7h9ePK3JHZNyIaIvOnfK6iAflSMqHOAq4cdya1nBkjxW3pm905+1keAMXZxa66NY76aYZgD4Bx
T9ybknj0RY5CLIIsBpRGSDbxtqQ8vhTVto0t4vHkwSV485oQNMWAwvGGNq8STsoUWfwiDuFs5VGW
xf1Z7z5KfbbFaT/xklrmrWhqEvDImg6IAI27HpDHBgnoi1F71jWbzMWAh0xzWrs4COt6ByXdFVeM
j+kdC5vUwuqpE8EpIcEJD+2BsLdXdyDudT9H0OD5K+ORKJvLG+M+TLin7SrAkj1dmCZ7vtjTDvQ4
ujBWOGx4iID4ys7xTi4yx+dW45iWDAmQTYCCtCtJyzlMylQP4CgY9F1Vd+WqcPQYLKXdp/wp9zZx
GNMznoBUvh1xWEcCuTPaQ2gMYdqOWiHkzTRfT4b5nPW+q4NNcQ45NTGmBUBQ8c4C9A6p0uUeospd
mY2o9ucGFkTDt4OZM/DA8nxrYYG67sug0IOpbIdzHrfbItZWfQ3xr5A7aMoKlxYSbQJRw0zR16Ng
4Q11UcuJXIjkolcAUcufgA5Ew3dwUbh5gDgVl7OOcdcD+v81hQZcEQAEl1uXmbFqJWXYn7vdDA1p
gpzyV9qakLHzB5BZZ1sRMW1DAGmYBaPPdpIEZinN4ojlZXfKoXnJHO0uOIR3BFoaPuiYSvNuO981
xMTCbMPCJHW0i0Kzej/AAmt3dHFtrSK8VmeXtO3AFAAFXnt+sbZgwDqJPMf/P5YLlAKGWlHCoR88
nSJEI6a/e6Ra7WF2jU2HIWhwQznSbnCTzwyjHU7B8dTrV9bXgn8bpVy1T8JGziVkJhVGc44W5vy+
VOOQLkwrxUP/l0MgzUpOsMO/DVIBSPbnpjVMElrfgw1AjokNMo016Y5kT9aWm6EzjuKFOeqDJkJr
zFKGTe0Jx10KMu52C1mnorLzt2GVwTY4fF3IJvBAJ4yzCcOWblpor4tXIMNJsAQjteBJgwOI7HMD
Ctp2D74CJBL1g8BPnZlHE4hGQiJIhnPopG+eU1QeAxII2wPBYJdfBLskUf8XhNLMbV1Yo5K+Qcis
TkmmDuekjexetomeG2C/lQKSO7eLoA5Dhs6r1la4Z/SqmkpcljyfEZcQ9OkIUQRDnFfEZU1U/DbJ
zv+rxBjlrlhFK16FkxEqLkxRVZUkBZAnUpTuHAiou4tY6BPnwmHkYxcWqM8mYDwmLGu4ifowolsI
N3GNO+sYbtId9+gxXRLVZxV1U5XgQy9vbxkVqyomuZ+8Jizg2Q4jEfty0xwKtwD/CS9XZx/1hT1q
90TUiEC2gOxWhXSQGDhf5CSREz4GjlE40/fo7fZmMr/Wwh61lxjFyWUrQcI5mhuri20NE6G3LVyX
2YjvLUxQfu8baiZnwtChvq6HuEyslfSlIypptvKTTGLLPN4h5qLA2krwryh304+5Xsz8ctCxibW/
rrKTLH/8wZIAVAPqRsMwoU7DC8YsKFERBn3T4OTbHjj32K2/qxAF8+3xBR3rP4k4S3tUxAk7SfRF
3ejOQuWmW0L4QaYWtcQenRQEGaJNSD+4cYB1PS6tUmEHXbYeYwmw2uJNjIkcp1iXb18v8JX1jVvH
YCTP5I0F/RHQxctXc+z+GGISwkpbeL65g+eDq8YFDOUknjoX9Sln+C7uLVf56/anJM5Hve2QJWGw
yMQgwbVqTRiOQ1I1cJUGAM4eQHPxJcEsi1g+JAqEGkNjfdsec5ULe9T5VoJ5zC19RCJdr4LwKRBR
ffNfR4E3EUfOLb0uVcQTWcUEE4Dt1L3VgNrEaIoJiZFf2a3xQy/AFFu95s0LqvGcE37NlYkTvjRG
LSpNYg3y0eN41h/M2p7daK91dueV98omduV7scNnRAXMq07WZA9bccMDkDBXC5UULBXd86s5EDnt
/apqJMScwOrvsxYZaDQoyWaoNIxwVanoYnqIi5BhxQY89P6xSl1sgzSoGD3Fslu3eJU9bZ8ByBkc
CNN6vc6P0rfbrsNMdkEUjWc72jzXMxh4HlVKmY3dWXsy14Kdec1LcuyhjkLS7ODzXyRIrJRlYZHu
csf13Im9AG9FS6r4WT7nbrHz78V70Kv5n+3rLwUHHnCG+aBQdeS7KItDi4hOy9oSwuSGAauShN7v
BNGsMofSbgsiwM4lIz3NgaRKGNbm3bOswLG0TH1RsdPa1JoQqsrPcUUweM0xDMF6GBsYEC/vcMs+
aVxyAdYVBDp4JLwoZ13LLzbtGCixniGdWTevopevgKtUXWOtoVIBLA/qaNLPMENpMHckzZlE70/c
amGfWnRURtmYTHN3ziMgesCssbbAbqpg/LFzRXBQWKDQVO/+KNNZLpuq49WtUs6GGpFkH7OmQKGE
bnAkbfd8h/m1DWeRrFiG5hS6VBAwvB6Jicx6alsx/RtF1Kx91GWSrbrSEVR46E72SV1Yoy7EDAwL
Sjj3PW6G8Hn6aM5EADI5YFCmeG6dfD3HNvdVyryNFjapTG7UgzarG9hUTuG9sarWo91C/8wmFBWx
Z7l/kucvd5Rym7Zps24OEtgTn8ToozNXtz8Z2aOrCLZYD+UfgiT0Ui2hSpnJuwlswWAPswWQBVky
5wCwLjloyZLygYwnkkptXNd1YtJh2uEcqc+h8uJnABn3nDSDmQQvjVC7BSrarDf0jsQK4TS7CVhz
ksoGHn5trZuT+CY/3t49VptNgWYtYKkAfuhXvBNNXYRRp8UtCq7kkZSgkW958w6TMQ88hBfbFibU
RVAN4gqjW0KClgR5J0ekQC56IdBy39UtiIO3qSf7Ltcay9GB+PjHGjnqiwqenllhM+nJCGv+GhPI
IS5Jp9+JK98eQjsN0LLkFvF4NsnvC5ta7keTGIakGTUWdvWYuoVDtCfiyNEwAvkvqgWsUITeLPgS
8IKB6B3l/l1S9YpSz/05ep0y9GaHu6lwekjzYUx8hs6enRtO+YO3uaxEamGVxv83oPwtfRFfshsD
iJWBcQY8jaNR2PG8GbKH2z7KNAa+TxStLQ2NYOrgCbI11pUMbFkqJ4fc0MBwE+ruWFuyPYlzY4fr
2/Yk1pUCLQ8CGMJgJB6ll18xK8ZeqXWM25EmX/2XVHmBZ3jxh4/SfLJKX8YzhrD/7E2/NEtFgxqk
4l2fqiNmZyF36oUnQjgzINhCK5fvOQzHARoYs8igK8KoGt2tmrKxTs2YPH5T7Qi0yFacMUzF2UlG
OL0wQv6JxXmoYqsX5AHovH4FCfbAnvfjnhAY+J9aZYe75PttewxPUYHDRQ8TChfAC1GHIbEif840
dI+EHOiEOfnemhqUqoHtRDtHqwb3tjlGRFiao9PeaOyTKI379lw376P13M+bbuDVOhm+eGGD6qik
ilRH8tih9jgh/xE/gNWBXB/go9HLiDpyct+vpzfrnltKYFQCcaUYEo6ABsYEmuQjjQlDqam350YI
OqfwNVCMCWXkmTgYLkQfoH4ENUHHrGJtjy887aUozDiLZ+2vJhnwUqjnAERA3aYChM26csZtmplQ
NPdDr50+ZL3mfEVWWALQEkEJLyaMrtNhyRoadczVpEWgyECGpGyMO9WeVuIBzW/ey4FRk7ywRQWl
oAnSMi2NFgFC3hFUS3iS7ppD7kUrbpmcdcKX66K2z+jqwUhzoQF6YEZDACMMx/GRAHJVAOLjH1xW
W+bnAjyJNJWQIdHVLjDbmJ0FVqLzMAWu2H8zIxClhtvbZ465qIURagNLZUY/K6nacwt+jX4IDqXB
nbxkRHFAiTUZgCdU7tD/u7y1GmVW+kQv/oaUJN4sQkZkdKy1RgadvvNA/ays78IgtShLzsOsEmsc
Ni94jDbTkbwD/MPoBPf9Y7jjakgyvxRIE0RIBKGLctX908XZiAp4vPwgry3JrUG5SgZ345/ZQUYj
B6innAsAZJ8zsEhBOBioLoVuwvllN7XKgModQQStMDxnbocVmYLiZSfM5Rm4NFDVQgOXDgNBWqRN
q5J7QzoV6XfL3Dfyy203/D8W848N+u431UCWpSoEEvCUPxto1wpOB0K67vQvmrWc9SiUPyZqoQu1
P7Xn6UFf4+ntJbtydi2w49xnW8lTN4KrCJvxv2u+I0/H/Q8BOhQ9kQ9RiZcKquWqTXy8DcbekyPx
CHSuO4ngde66g9qAAzCPgidBB3VPVj3K1hw5Q2XZURGuikz8vL3jzE0A9Bljenibo7J1eSjNuIX2
tNIAh9itxSKzzerYVbV92wjrRY5C1m8r1PurhZbzKI4yrpdPFTwxYMyWV+Wb8aLbUPCRvHCnQiy8
5UQgVoxfGqXSFhXI5qiWYFSDVrT03sSHCU3b/g9qGyrw2jrI5UUGgSiIu5UcllqUXwlRpCBikDTf
wIMcvCzxYvBu7yXrgyFbRyAAcxWwNeT3Re5nxjm0uP2gOxvRR60dBQUBgQeGJxcj9fhHWvDbBpUy
Q7CwVsIO1GcYHWg80igFJdNJ7xxCiirwxX5Z4RsCiUD5S6B0u+o8q34QC1UxtNBBklbZBi0+DJj5
UKbNuZMtzO37bYq+YPqybXOwcuC2DNfdANk6/90KObNQrDaiulgPfbMYbZ9g9AmeR4DgxSOE8Y6j
UwHeJW/4ZHjMMLe0RoW5pClFq9aEFhCX8hBtGpTBlccWz1SQo+4j0BDfdkBWqrA0R+U/atiauZVK
7TmLQluP7npN4VhgfiPckLgcUaKUaUy7WGiBoGG891yFwKpNxzTIPYQkznuUHP8rJ19YIetcHKR4
iHxFA9oCz4xkP1rjrg39dQZqDLsq1WOWJCuwtr1OOeYwbm8gb3nUCdb1vNUKCYZ95N/gAXNGfeUb
Eef2Y965xmJ91CEO1FQwJ7EkCPMcpRq5sou18oiZltkpPwgj+/C9m3hGWXfu0igVToJJHsE+A88n
A2vtc4334huRfoK8TmGDP/EOAEN0qPiCAkyvxOgMOHRxCV+JMwbSPM5TQSIMjlyymV7zVU86FhEE
p1Dzdfw7XpmZ6T+4hb+kIKHSSC0167VCVIq6PScqGOZqpVsVUfMaixCeNFtPydQ7awZupxmj59v+
w0JA4Qb7bZmKpnnXyL1U4Hzg+Y+ROSgJuP59gnoYEVGZj2jy7bkoXGZIWNikgikKHV0pKPAmMqYn
gZpSeNSQu0NvByq9f5S5L1ZIo+qtJi/qObWINXWH7gSGaMrvrd2iP5Gt/EeBs6Ns5/lnQ+mnahRO
oj9YCprfxT4bn1vj7fYX4/196oaOBCvW5gHOKY4vjXo/xn/d/vvMG+X3x1GpKzmccoiFpni9qeaT
P6N9/1Erq9smmJk5GdLB9IiKXJGu3mmFPCVGg6qMuJsPkCfHEPgv8d94x21Bkv/36mo2NEB5LcmQ
rmheggRv3HzE0UL+YY8uoZv/VT/XV2gCciH6zHgNwUlIUEtkOIx+YpuVVs1Sh8qkvPbXqjfvoZC4
7n9KkMnAs41TfmHu5NIa7Q15l/k1Rl7PggYVnlS1y3xrxi8JRpiT+tiqW6t4zTpPR77F+YasQ7y0
TPnJ3FliUFfmeJ7WHUbr0YYjsjXGenJrvId5mSozMVmaI8diEWFVs6pnfTZI16WvXSLJA3rxe/ET
67wvXOH+T5pw6FcDWo9JTu16OEEKtGxoa6M/m8DmrBqQyQDDaHnWUU5XhIGbz+fPdB1MkCkozSBl
vppOSEsxUPMw+s3TMb5ZDqlpEKYO7uQKK1FeWqN2NBTltm8TETOTu84jaGblMdsSLHPATfNYkXxp
ispS0jwHJ+0AOuCwec6EXRUpdlCfhpanBsz0kqUhKk8R0yb1p1KukafMK8I+girNkXTgMYHnDBue
V7LXhZk/DPuqgKJTgayE8rCqddVwjnrDBoTHFrRXzGefcj6fEsfUFS32rFe65INqDG0rN9iETrry
t80RvW9ndsDauKpO04bL2MG6PLGuvxdIy80n85SOAQg8cZmV29ApnwJP8JTj7NS2uilfNN51xghu
aJJBawK6MgSOR23olENhqIzgk8lP88Ffd2tCqCb8GDFDKbvpzuIWRK8FFcESgIcvxP/wfYDtpzKv
kYShKcAKzWO5bU/+Vjn2ry0yWl5ewDrdsARXgTaWRHCUlzeYKfdKKpALZdjF90QoEg2yLzQogYNw
MRmML3dhjToJqg66uGnUYM2RVqLXPUagU7QcUowacnvYcA0y4sGFQWojw05Viz7H8rTTAPnNeVNi
Os0EMQGkDfmvfJ41Km2VzCpEpxrW1HUtIxzMhPzHsaCtcd86eKd6nGjHdszfH49yzCIRoMWQYfJo
gGgjiQVCBPm59DveIltzk7ip6Um8w8DIxJY7Sndw/W6uh3n6OvID8nAw72UPhVMJgIlJTvYNQRYr
5SbnjIsGdA8E10gKQigpXrpppQ1RhigETsNttOlemofqR7/RQ7tx1a+RCMstvOFf2GU67G+79Gqz
3goT2YJdAsSVwd1BkGJA4hLIqAJFtweLw8PH/KQq6L5A26qjZU05bDJh1ifr8EmLFirCQOBq4X9n
wSO3y8IG5aaVZdZyrIJ/yD8SPFa3Ts4ErZThNpP35e5fHAxGVL+wSH0+CKz7GnikiKNiNIGEdf/Q
ffae5CUr/tAO86P9Xh89KdpWXR7kAaz172D5I3VvaZO/IQutEJOGU77mpvPMQ0EoslA8AZyCZl5o
A1NtsgD948qbnPivxpb21l3pFQeCnES51Etf/qBIpYmQdFJAkoXJHbopogBHmAoKwNPd+NG130qB
W9ImbkC9US4sUFl8OtRVpcQA0PUr4TOyXH2nnZqPYR3tMqjCjk5yL7vxo9xu1DfemCrzuEMqyAAv
P6ApdHkx8GcwMTcBaV5Pk22C19pVIVHrxdYYebLlq7ybVGSsFVk1qFGJ31yBw9tBLsxBksnN3W/z
k4BhVWUXgy9V51ROWStbGqLyW61MIoQJgDEL0MqAU9/px5MW/Wwgn8oJDqxgBC51oD5VtOvAMnN5
ZSZKUTV4RZAzJzqzCx6uU72JnvVV4uK25PWnmev64v+B9B6kxsiZXLyECrXXyrqANe1kHZI7Hd3w
/Clc9V8TBAM4fWXQrFScqgPr2EkLo9Rm4lgY0LAS0ClAc8mW/OFOC4yNHJl/cCkv7ZD/Y7E4PfWt
pgHA7gx6LEecEidWnzhfi7kUHGOFiKehzUndkFqgtUXZ+h0GDfXaljOUBKYjkLLO+GA2XlLamTvZ
1j0vsHLM0vEtjwupaAYV8S0GMWLcoNz9WOnn/9/ivuoFi/1LqshKxQwDVVNtTx5hXzShDeeCAxmN
cWPXOjH6IFzOFVYYwOjd31v6lfourBb4oqGe4IYc30sIWo9P1bHf+2BBfdT38YjN5GabzN2EuA3o
OgH2BLL80k8Spey0fMIwl7jTOkf2csnuCghWGRj7az/i2hmPEAxB1sI5faykgYjq/K9dmrtTEqqy
rxMFVQEtVU7toJpvREvl8fZn5FmhLhRJE4wKatCY8dP2RvWWhJxTxnyLLJdBBZxYqqw8kOEmBLGt
QZEo2BGcp7Ue1/8C5cJ0j8WmUTfWWMepOc5wD2HToZSfAatnblOMg1bbbDVsuJN+zPt4YY+6rMxW
1sa5AG4uPczgQgRJWr23RruKMBuee/lRrJ3b30tmW0Tb1gI1G2p+VC5ZT0VjRBaiaOMNXv0Xma9q
1tmxxNBMhgAXHFuodA8n+Xu3iZ50L13zuIfY5wHztuAOIAgp8vviBHZjLctoWYznGrOFQwuGAqQr
Gg+HxfbL31ZIaFpYkXStF8qxHM+NLhVeqUyfeRYX9u3NZMY3yOv9vRRqL8sIJYc0D/sPv9Pdpk1d
EfVL41ELfty2w9syKjefjWmehyzoP+a+ssdAdPMsWxe4/2+b4e0ZdVM1mjTNmOqSz0NkbFLN8ExM
X/93EzK4Igisi0GgVxolRsRUEC4YobGvRWVbjjwcJauyBrTVbxvUbhVN1wYg3yCjn7+oFVEMvdMR
WKptsYK4I496ifV1lvaobTNTNRVn8rKABAqEqt6n8cniUjGzXO23EVD7XvpzIeZNEvQmxpOabWMZ
e736llZveTJyQBAq634wgKrCYCKe1RhmvTTUtpIIgt88P0Ofyx7TwzAJdt/2TloP9tSFtmp5GTLv
uBo3anbfh5EdNIYdlZgMhUSbnMqQXTTdZKoxzeM149aSJ7drOnvID0nfbi1f2o0GQAgZ9LuOQfIJ
R9hYLcQ+p9kW6v1kfqbxcx+8C/2nVUCUKsggTAVu8vg9aWf3tjeyvhz0ATHEAVowE5nh5VpNJIfp
WGI+Jx9CF90fO8TFG5gPt62QHaOfTJDbVVGahKTGVTWtiTrLDISUJADtFqAIUD8TSETMIWxgnF68
UcBmQmRvgZGhLqN2sNraT2ssRgOsV33Ls5FzeFkny0DUEDGWTnTsVepk5UVQap0EmkbSbe50cFB8
JW2G17ndIfusgcLmLIrxhS4sUt4oyMFsiIGinP1klycaZGLhCsG32x+I1VlG+wS1Yzz2ZML8eukH
3eD3gmY0CWKi8t5EzpRgtjpbz3fkrV7fzYld5Xbg8igGJcZj+sIuFaTyTkKPdKpNPKaBVPjISEfb
rTSHZMFg9QDZUw2tzza20zNPWIZxn1yYprwFpf/Oj4MmPfv+YPf9ehA+LRDXDxvO1jKuEwP0DyIk
jC0LkZLKD+tMMIKuLhKMc4OyuL6XAG2sgDZE0aVGTZA70E3+HnXYLuyR/2cR94U6y+a4GeKvtopF
SN2RLhLuMXHPA4ayoCYXtqhksdaCycLlH39NO2kr8AwQXHS7LzNC2u2/E7ld3lACKx++MEqugcUC
rS4SBdXok3MFvkR0bQMvelFqh1BZtWvI+z7f/oCsA7j8ftTRkKeojQMf38+KQUOpvPvhoxLwnIRt
BLEGFLCEkZI65WKUi0k95fFZEF3jPftKRa0Xf3DqzS+SpEqyyzW3Us7wTRN0wdDBxF0G1iLqDOht
3DehLEUALs8ryMvtEwB2qgNpmQbc9g1jjVgdIdQBpS/6KtRGNlZcmaUCx5zCB0nZ+mAN4upuMV4v
GF6WCJWvRZJ7ah+DJmt9s8zAK+ARHtbmCAW7BG1ZQgOZnvMjT6WeFRAAVVDA7I43jIwa2aUzyuYg
DvIsKef0fXLCe8HGNNVae8x/NgfZFbY8EQWZEeMIaSmYc8DbC5pgKgBJuT5UeRQ2Z9MfxJ0gNaOd
5pGyEYMJgq1G1f41S6n0VoTqsFWqMbNnEwwLEkasXcPKkPu1zbe4TlNXCbXxryqexVNl6em69cGv
3Aym7wxJq5a2lAjFY1vLih3No+omhlhw3mHEt6h7CsV8wMpxNapgz6U+VZ+KolnKAtqHiTgC7Wc8
mbW4GyvDA8LpHQLt7u1zzNq5hT36S7XpKKiibqGFXr3OCcbLp8//bmD5aagF1UolB5ZaqedE6B19
0B2NCzlmuvfvr//FCLG4+qopF+sUQ7PAx0ye+iHqjg+SYcJyKh37f9OaJP8z/ZEWa6JHN8K2D5Iw
Q/0timOAxLUu6B51ZIwx8t1B+KhkLbwP0r7f9pP0oJd5yJEClFj/wPKrUdETJMdylVT4B8CYeAg2
6QrMPObWX82glFWhdViXmK9tPTBHr4R4XYfKNj7+QfNp6ak6FVGDKFbrGkDAszy6ivgxmLl923MY
N+OFAfLZF581Spu68hupPhdQsgpfhWYl86IYz/vJ7wsTuqDglOVTdc6ypyn61MKft5fAYo+4WAN1
u4PkERPRRdCc08h+J2oy9bcIVT30mIiqZ/1RQFnpVd74IFLnXCSMRM4yoURLpgwQw+i0f06HKcdU
RX1uwhrTiRtI9tii3thqI3O+E+vKQnjBKwZRU5IV6oSLBaTVihhShGo/605tJj+tOX7vMN1qF1Cd
8cSIN3TGtKhC8QwS7mD+/Qo/i8/mT6qvV4JZn0f5VZAnWzLNXTD/lEqgt8KSc0Oy3JCoq+M5SJQ8
6ExVLAVfSwfckKla/8jbciMnWeT0qsjJdph2iKAjYLvQdKSTHTSvWnFIxeqc6KBRkb5rHZi2or9u
OyTHCF38lYMAnbF4rM+1iId5kR2lclg3Sbm+bUbmXcnU5TCGvZol/jx+/MJutPfjoT4R9tHeCXo7
3X8Bfk6RG67FXQ667RDPKB5lFGuty1uauj8kLQ7MTMUkWC+c5+oEFjivMnhG2KnOIvhQV0g3G/Ks
TYhvpA5NqA2gaKpvCdtkbXcn1O+t59t7y8r0AbLGkx5QHAiK0TPVfgtJhF4fOnTklVUFxuEMWGfC
litvhg13fcxdXFij1geY61BWxFq/MtcNeH7GA5l/GVbJAADyF3fzPpI4lxfLKMiTgGjAIAPKClR8
S4qwnwcBQ6WYebaK1pHK/f+Q9mVNbuNKs7+IEdyXV27aem93t6UXRtvj4b7v/PU3obnfaQrCETw+
L35xRJcAFgqFqqzMcOBCG4gT0tc40nyiyWYYgDORMLMKI5C8N0YD8/BIi41mN91BcgG0mY28BzMK
5np47TPWuxCmvuxRWarZy0XbmiihdW5ao88qeyDCACfptwl02/WTNOExwzXKWyQVnY2sikRhqgqk
CoMrgr5owdfr0EzLtvOWV8NngXkt5IvgckYAw4uD3tKkG5Uon6bPZFeCcpj4Zu8XDwVadryBAxbu
7cIWtZ3lXA1qkszTp7DV96RPOGylDRqEXA0u1lUKIVScOFwDuE2pRXVnPt2oghasqZdOl2qSY+aY
S4wHOXJQIvr3tS3MbHyZo9YloDU+j1I+n3oxLu1OSe6DVE1s0CLxaroM/18bolwDFZ7FiqMBz0Jp
M8W1XaOM+wexCm8ZTTbArIHnJ3WQu6RtoqWGZo15v0Su7NUAQw5OG3kBetS/gR0i0Yg+0igmQb6F
CI9cMecnQ44Bk0gilcj6XXa0uwwwvvDemEGeT5hUi03Pa+SyYpUOakeIBePddlXJmtAWH5K2K06C
tRe0x2B6GMLX29vIcsC1Ceo2BcNoVIgxinLLYNl92DjLtBWghGrN328bYt4twM3JoBjVMTstUr4n
QwpDqzUlx1MK7CAO4pNnYbKFKGKgis8NTuTP0Z8L/R6FAEpF1FuoK7ow8iYqa1Ip202yjYcE2rie
6fbfF0ePbUMCCUXt5t8UJxDRHOeCn5kRGfkWqLchZYtuMnWys1zM5E45EyWMXnI0zhWmGtYJHBlD
+FyVZ5azkMFOAk2EVfo8lEHSxXrZYsEzuk966ppZc18IPcdhWJVrcK9/2aE8xlCSQZgVVM7ITBTw
PH70aBSuChWObFshFPe2JNnmy23vYS0OxXKcPg2jv0hOLu/TOsn0YTYQT7IULePyl9nvjJnz9GXa
0EGQKQH1iIFxKqDEpQZyhlGqT53xYx63svXZlrvby2BunrmyQW2eripTH/QA6GHY92eDG2yTRPZw
GJzoQfRzzGoEHfj+eBi9//JWBISbAEIIj+Pl9kmiMOdah0xrdALNjpBPAqYLqFcFmHxRAiU/SGdy
xdRNX3ljAMyTsKoo0EllDv0dVSW67t3P3gsyO3MTV3sxUCTMHvpd9fwbYuBkG+nDvzZJZZbIvRpt
GPD4/gdz1jqtahMsXfhkHuYfXNAZ8Yxb5ohnrbI9GQ1s1ZgxxS1m2kFoh9e4ye/KVNnpKrQeFgkN
vuV5sZSfRte+jZ3BQ1gQ779lnwT5lf0shVJN3gPSoUyGm6vlN0x4vxTS9LxEcmTLZTy4HD/mbTB1
HiPgoENNnlECQNnXRKlXcCQI+rnWprGVX7HKjaese2r9RanbQ9CnMtfGST2FQ+qn7XCIA1AMBuoT
HtHc7J0cB3o/8fj5v/cyLQmcGMlg5ALe5ZqtbwgTfflWdLb1mfcYNyq8casXnNjDPCRrk1RgiHQj
mkyhQClg191J7vgW7AwnvyP6KyWYQIUnHlaY5TPo3GIGTwXDwZWirpiaWWfN/XzKevOuGSQ7Mr+p
S+cYEjR6uDGA5S94UZ5nzFFD1yh/mYIxioK0IACJAZDCFs3O4aC6IkDzxT2v0XidqeFZB0pgsp8S
yBuo5NMYJDWqF7I0sdj1GIfuRpN3AK5d5MIGDVjMstkK8wbVDmjnnpGEwVO1LcAUK9tEa3LhjTtc
h5hLe9TlVEc1YgcozyDcVnyTvX/oWqp39Y4fPa+P2qUpyhUzdS50oH7qU5Akf8ngxkuqwVuUfN+k
MQcwyChxwBbodHQDeRpYhKnIGXdmVJZlS+5DxU/wkgM7qrgj7aPhuZt+YzbmOi2EQSDRMPOKOaOr
vt/SGRFQiml7GqNQ8uKyekj0+XmeoVE6xS8YF1V2stT++tfh8sIqXRsD+ViepRpeyqSSo76DHf5H
dchs9fuwsQRu7nudyFxao3ylnMLGHEhZES0fL6m3+TD51rzhrInpkYRuzJCIjCfdXVSFCTdM1JCc
QnTAmg5uvGJrbIgUGw9XynaTlS3qgqviMIfv5AVyzvpzATmzAtkX3Oe9O97hhusAlvxxe3nMGLKy
SAeseG7yVIXg+DK0hWsVwj4GdMe+beQ6BuNDrYxQl1pu5o06ayJUF/vkrm5rPyxVF/HYj83EyUVe
b4fpFytzVFyMFgydG4s4fE5FKxwSI45clDlip5iTjvP+Z7z2yNI0AtrBoBRIyC5TEt2sxzgrUQDL
3ycX6mWb6kzUEwKCwX+bsxdmYkJRxLvkiu8sXIJ8AVvKfMoryYP4R5iotmhEzu2vxbNCxcWhHcO4
slAUirVvxpDYoeLOCo+ziu13X0uhMvUsivIOA5f1SZgsO5S+a+IfzKaTT/NlgvyEVbaYhto8Cy0O
U+tJfv+C7NSTd9JevEMN456HWOGth/KDzABYRQ/r+SSECoB7gzZ23wdh4A0J8cxQAcKMJX0GB9V8
GntM5qi5+hLK+sI5rv/Fqb92jgoKXdxVYPAaaiRpIdh/0vteAAOcgAn0cbsUDp9ZhnlbQS6OCDYA
LkijK4xYAYMSpBTQ6xjc9iH3jMdwm4z4YgaIULx6F47gbqpeGqfa/NGX+7JNz1RjhkBoWhEkglJU
+6WAZlstvd4+UYysF66IehoAfjKAinRamE21WE3KgKch0sKosonMJuT5SpB5/8O5H+Q27zHMdJWV
TSrolglwkXoGSletOzTlx5ALHDfhGaDCbJ1CpKEK0LTU6viticKPJpE5oYjpiTJgRLh+ibi6TPl7
Pea9kAgxILPkfQJ+ZtccPOVFOMl+7mfhruNJLrOCH4gXwLarqAqm/aicQqlDqQwwznhKUJhuZvBP
z6Cfrr7fdgjW1q2t0CG2HqWxUrGsVMnrfdWXpmv0JQ+YwmglwN+gwQIedLzxUGO/jIBQ4m7MuY1I
BOzugnfQJr2Ed8q+8JBI8HIX8rUv35KXtsiSV9HWVEa1sEyIb9dVbAvR4IhDvkNZ267l99lYnHxO
vKbT/NsbycyYwMxB6oA64D4itcQhTtVILqzklGZ2d2YEAbEPdL8mZ7zDAD+/GcRKB9cGqXUmapIP
XSaQ8m5PyoIuBCWKrbKvwc7BS864q6NuFW0JpbGQleQMy5G9zDcSiA2StRFlsSC0lW+c/WQuD5Q8
siwiXF3NFVpmsOAdA5Z+MP7sCncsHXkE9BwPFdnWf5gR7/sxTwIaQjhrhH2BLkZOZqWXwQwXLUlz
DSJq9b4MHdBfdbZwmjJbD+zZDh+5ZXNywq7cdWWXOoFTVxd1ucBu5xa7FrwI8f3P8s701Y9sw2sA
s9ZIBM5UDY90vMeor4iJiawbUE8+AbZga11rl+a/7neBSwLgEXRPMPkD0tbLw6ctRivi1YwOpSy5
k1XY+tJ4Qml4t72DRFt609ZmqCsl6hJtFGMxP0kCFOir70kAV9Re1EbnxH2GAhEWBAgf3rDAUqNX
f7kg0DosdVs0CSJXcyc+hxCOSqFABPmvvQZJc3R9A1feiYqjht4cg18i4UvFsa4CiC2hpYJKDgEB
Xf6GSU+HJjGAzxU36l72mtdgl+It1u2tTbJFev+Uf9zeXqaffBmkX88VBm/mModBM0V1pW9tSCNz
7mxGYR4bu7JB3W+9GqWoRFTNKXjrfBV8LgraRWiNmk9t5rSxnWyjveEWvFyB6Tkrs9RxaybBVMRh
BBCtn3Zt6ZeStlVLAQ9BToHxPFhy5aMrS9SFsJRjK0nB0sJzZnmPmZnRdBSCaowPwUaD5F/i6k9o
Puz0zMEMf/q90u1QA106wCYEnMzrbTJXbslge5GQ+YE84NKL0gjNFjnERw2SD0V900PZEbuPbjB5
X5YVuZWVIeJdqwt4CAZp1nFoMF/Z3akeUakPnzRw2PwJLAhOtDJFBTQrFkOwoIzFqRZq616t25w0
pMd4o6Y1r3HLvAOBh0DhTAQXELTcL9cVRnElyVmBOQ1vim0zgz5k5EOxEVMO7yWKMMFLyjmHrE+2
tkj+f7WTvTYm2pzI0kkUAGmEqsOIaZEGSrCJ7N4+8cz8VkX9APSSkMaxdGpxSiCq+VSXySnaKb0D
5UGoCXf23HpnjZ8nHqKRvZlojcGWhi4ZzWIx561UJlF+HscBL+6yjX/pd6rdvCuY4jD+Cjk7ybVH
nXtpEGqjreD9ceSoe8VN/PQtd0AkIwBKCY6CeVvxQg0rikIEHbOjWCSA81SEk+coReOxmE+6llSO
pY3uJDd/wDFGuB5Iyx1+iXcJ/eHkIhvjCRk8IeuQYq8CQ5VTbJPPDDonGsS9Zsn5A9japVHKMccm
aALoPSwn9b4D/Zey7bYhyOeJmiKfi4esgA6kUPnEHkJKSb3uLugRnNMAi1q3fITDvRk8iuM7x/1J
8Lthg+4uyCqEwbulL4hUWXdHRK4GJH4LNAchw4NukMtt0LC8A6wjkPrEXCKoM6jvpiW5JpQa4BKD
X3xDhUHaqihMA/0XBPezS6hHk9DT/rq9TlZ5Q8eIKfhVINh7RTJkhLVRiBpglHUUQ9SoFO9CU9xK
VfTNyhPElqx7GsOOkxOyHmSQ5ABmCJpDkOagckKhSCZ9yKQIDBcNZiM7gKUJ12m/vb22M1Kf/oZQ
bwKUmLDPo8x7GS31JjJQhxcj3DvhC1peTgAAvWaLDqEdkgzbeoPAkenMj6RmXm1GwzY6LlCVMXsP
pA0eulCHhZ4MSgWXvyIBH4OQdHOEW8KyIONky3vZaZ7MGcQGMejqxqfmbwiAZostW3b5E/wQD9E+
c1ReYGD5F0EoysB7IirQkgZzLgbFPA0YkpMkJyqQWC1/0ktamaAJx/tartSxhgkiU4nK5qYGAeDP
3p3el3vQEnNScWYIX5ujvq9UCEqbtHJyUk9q4Fk/IfdrB7v8e6562UN8FLdcTkpyKVAeBSUD8J3j
Xa8ACUkl3hGq7XoraKTpDvaqc1QIbSgsudG2A1krr0PMqs7hCsZNYYAf3EBAv/SdtJZTqCypzUmI
7OTbBOVwaQse08Ep7+TYrv3uPnR5vVvWtkoqiHtUE6gJAyH20mg0hpjYz7LwJL1WmD/pN+i6JKIt
v/Zu/U3egn5zdm+fVOY61yapy7gspmypsiI8jZXTfSegpvY5qyA8HArn7RVb3MdcDRNGjL9YKJUA
ayaUYJQgDUkN4+88RPrWDT5UqWtX2yueNG9Q++SCaJlGMautgYEXtV06aUxiTYuVmCyVAIAQlGrM
hkOf7072s636kWv8whDjvsQwrmyKxGNhl/KiPKvDTK0t4Qgl4Pi9fScSmKEGThXC3iqkW/2n6Ka+
wLlaWDW+C7NUTtDHbVKVkyEcSYUU1HIbCbyADZTICofrs6yDicsTEm+ECe2qWNO2faREmRadpsfg
2dyne9CwbyE8P7uZF7vcZJURS0EmAhylpUkI7BYVBxarCdXGUP5/TK8fQKjiGF7xvjzPSB0Tr/3g
BTuyWXTk+bIo01QQbZukZZHgzoTkMGgZMl/XIZdnShAi5PVEWak/EnEZOwkKbExwUwOehTJq0MeW
yeokn6Bs9WN2gB4uCtvFL94pZG2lKUELE5IiMHj2otWTJkoD06okKT1JfeRqLUpQNa8TyjNBRZcp
j+pCHJf4hAGRwSXsmGBn3gVbAn9T/Qa68NwiHtki+nOZGN+AABTYYnWLOnJyjTZioZsRXk/mvgUz
87BVNvNdzm/MMxeHIWqkOBCbhcDhZbRui86c9AJk9c1P4VErz/QMuQMZne9KAz2A31odI4bJKBrA
IlIJnADqhtBbQIyHoWw/zfv5vTpChsmNneAxean9/PE3LnpGALuwR31AvTHiUezzEGiw6m5xFVf4
EbiaF+8Gr7GTQ7NpP3jFEdaVJANWgQvCkgGtoL8geNLlPlGaEP0d1QR1ZAtkzPAjHzFcoXjNr+b5
N+Qbyb5RXiPjvgd4GDLqGEejvmU86b22dGWIJ0D50G8GDML3rrDpNhY3LWUd8rUtOlcLGr3pE0ET
jtEddG/CbeEH+IiF4cYgc+T3MlmfEIUZRBRM9OHlRi0t0uoKE8goJ0hTK9l5gg5BsKSzp2uSfzuZ
IH/pchNRIZEskuii2HaFLyrDBBAiExiEZIc+wfng1Tu+QhgjTbqwQ9dEF0UKpiaAmDXqv1nrgRTW
S3AQpHm3gC+yQjrIQyawTSKkYCxSQcWOLtc32RwUVgNaNBRkkDvoTgvuWyJVLjnVPvZ5pIpce9QN
roQC5BYIWx+WB/kWbzpMeDWdZl/3CcF8dr/w2Ki4JqnXUjSHiha3oBrtQNW37MLn1DHA5w2NN5cw
pHOP+XXigK+42tKrxkFlLoYBbznjwjATIeQ2ZhjtcjdshCOPy+A6WF9ao05BFaGs0ZqACUfGzxwF
wx4Nkdvez9tA+vLuc0nKrQpEWK2n7wlXj+AFvrRZnAg+mTnat9v2mCtCAwn8Q9DZvMJHaNYwzu2o
g82tforKp3H+91SA2LIvA/R6REwKqkICDnuiL7UQlQN32AZ+uSOCl1zN0uub7dIadbMZSrkkojxj
/PKtg6Zhuymh+IxMYY8KzG9Ushi7h4wHXMGAp0MOjB6RqZo8kccOhHW6uu/N92bk1t55Fsj/r9Kr
Po9BB0gUNdGC/gnNJ692uo/GW/6GDgYq8Nk9L1G9DvSY3lgticp86kxI1WrM5pMyP42g4M83Rbi7
7XOMu/nSBhWXqmkIknGGdnTnik7/Kbnxs56gVibtcVk6MoDifEbP6wT80iYVmBqlMYqUbKRk2ebf
xY7M3cQY6sRmRoU3uybJjms7c7gvRvYnJCxigCGBdIXySTEDJXEoQcmEwDxz0yUdFG0Bne58ZovU
fv2GXiQjLOIrftmkMq407nPTSjCu0vnS9+LbtFsOy0P4LX+aNr+BXGCuEOwCGNMFmgZ6DpdOmsaz
Wpk5ctjWO0sgofGn5Ci3EhRyY9evlrscb7sQoxmHz0kQyCaSEpilInFQBGkb9pjD7Fzhsdtlfifa
sVNC9s//hdeBG+9Ev/RnUOeHIJSffEAoXUyFpj637svc6q9fQge4RMRYrWYUkEg7jR76LAcLEvPF
p+Kk4C3U3NvrZl0P63XTihlRALnySmhHoOYnMFYoWxTMnP77Pw/z2OUpdDCjwWpxlB8lfTnWVYRt
losDCkvgjPgUFc77juk9KxtUGUdtVasGDwtGavsffflmRLxpFHK0qYzyYs/ID1jFUEnJ9ETtgJHD
yF0N5EdTC44hjLYQPkM82fsfvxAVQPt+FBcRiRd5rRZAOZLEvNWg4249L16zUQSblwSxP5IJNV8U
/ZA0UxZ1rarjqtOnk1TfKy1kVOr3dgrsP1rXlxUqaEf9BLlvDVJQk6/4mIdafkCg2K/+Ht5lW95O
wpZbpWGfrC+LVMjG+1wRRx0axWSIaMZ0fA0G5vBO2pt+seGOoLHd8MsalUkafaUHbSdMpwJF09Sb
PgyQACR4U0H41tU/sh5Dhdbg3N7V6/4NCWNfRqkwNilpDo0DbKq8RC+jat2NZv0z1UFcLMUuQstD
V3EnRpg34ZdN+uVYWiFqjTK2NSrt2Wk/tbu5tiWUSrfxpnUXT73Tf0jv2TO3yMfaYQDcFAVrJlzG
1PccrTRRlU4izOgK4BLzr1hHdkb4FQJ7uO9KCB/yjobEOvuyjk4VLicDzSTqajK1WSyWERna4C/h
RvSAqnONFzAy5Y74BBA1Eb9CmXiZnOSNa5zlwGvjVPTUJCQ6RYUFB2+o/rvg207sKsJ6i4fOae4N
7gOT9WmBsANtP2aCrpUlo8EswjHvplP6Hi1++UnKHgk0EKbnGW2c4R29f83mN3SZt9LKrkFVHBcA
EcSxwC6rG6K42G8mzPUT5ajAVg/WkZejMoofSLe/1mlQXxX4M2W0aqxz8CUfU/cAPcuPNYplZHz6
j+LQ2hr1GaHigldZD8bZ+J2wmRM2zMAPHn9TpY3xhMFuEYAklJrxHalT0gyGnFYinIYg1lVHcSWI
ocabyansefcbhJgsn1nbo+JePHQFMA8NiXvRk+rkXjP4RKDTM23ZLZ67eyjRHXkFVtaVtTZKxT11
VjA7qcFhDOWXmj4M8ymqXm6HVqYJjPKf1b5A3kilFUGydCkeMwtYaDs3SVEYM9Nd2PNg3UzfB8r0
P3ao7CJtkiqee5UUWSRf9mIPMOEDQGB2tG02AVcMgRXQ1uaoy36pjRITPNFyiqVjkB7yCGM04wf0
QJXy7fYGMp9pa1PUjR+kirLEeEpAnY083XNPAjPlRrUzJLeEB1ZLuKkMA0WIWIFeKSi9TNwUdJ1x
quugE1tzBEq43at7jNMm7nToj/nd5DX76a15qTbcFJ555L6M0jeiElupFI5gmtBex8YWLHtxUw+z
Kb1dN2ibZB4/hDG9c2WSimBD32RLHZiYsE2awxgkz+EQgeORi2Jnnu6VHSp2zWoRWnB+AEQCTwRc
Iz5kbumIo7M8qLYy4rpHF/rNcv9guJF8SBWK2KoOrBR92ZtSOKlaKJI6lvA47epN+Ga9RQ9Ep1Qq
OFkU85ZfG6NiWC3khlnrpJa7UQAiUA7qOwRDnyxHfhz+nu9QgK+Qo4auzIkxzItobZiKY3GiCCk0
7slFNDtgoxB+5G/hXfY5u2Jkzz94YfPcTaOfMl/2rhjltbpX5amEPUAW3fhQ31cHgtKq9uKWV+tk
rw1gEmgO4ToCWeTls6kKhjkfwRV7UsG0Swamkw/hjUDrwOrrLK9/EmyAYodGNVqJQGhcWiuVSBUn
Af4yOuEDKnfOYqdvAE+9gjoNU8yhr3sci8T1r/ZyZZEKb1mdqT16HbiDXhdXh73oMTvkO6AxPWvH
/XLMg7iyRl3rQyNOlTwmHdF7BfYE9D0H8O46IVg1SAfAzBxrD2WgLdcwM9KAMB+dGBV0v+f7a/X6
VUpxCcQ8Q/npOZHtnhDAL9vIzw1vVGxgbFH3akyvFvmxnHlVrSxTN6Nc6qU4D5hvzu4GF63N5puA
N9x9eo+E1DE23YPQA3hDbpI/ShDByPCfRVPeJEVDkYcKLuUes1axTaQ+I9IeA0OeRwCpvFE/dhaw
Mkg5k1hJkzbpMJjcEXlBwwda7Si8KXvVJ4Vn5XjbeUlcufbdr/VR3rS0CeTlJbK1uw5Vbn0HzUYU
F3jqbewUAF0BPCcwt3OlNj1LgzKmIVIAUr0n9NSpVzrKy+zPbkKgqFveRjK9FQhi1PRwZwBzdxkG
UmMqisEKupOevYr1m7Q8yn8gJ4WraWWDui1iM0qCstO6k3yf7c4qsEDYdvtlP3kdwAS89IL5rVbm
qDsCHbhEneJqAV9irz2nhtHZWV0J+0oYFg8zgbJthFbmznFduuHCY7mlNxTzhpjbATcEKZLi0UQ9
zZRK7cDhpSnHKHyQ5Rrvz+cm4FLJ0XUMYgVPekAKMFB5PWYrlDrmoYGXOo6OJfjkHZGBXdDcCe/d
j5/k6aLLtuKlbvzKjW90VeFsGoxoxD3Jm4naXrFBv0ITUw0wJalE5rbs+jfCUzb61SfIRExcHrzw
wtpTEJP9n0k6X4zAL94OUp19dua2Ryd8MF0l/nn7hF9FFGpdNPoVU1fNEGYLjLjpQ2t3jzXBv4Jq
fDfv6hQgrH9drqAtUrlipAvhuGS9fDSgdoaJKBIzq0OUQUBR8ap/r7VJ26MSDG3Mmq4IO+nYekTW
LfVyOAgItdzGG9GuM3o3GT0MCO7+x52l7qVYEstSAAb/aN43OwnITAh4DE7xWT3IZCTwlVtAYLso
JtB1zBsDkUUFtVpEEF1U+Es6uvopfhnRltSPEmQUv5PXRZo64w+ej16F7n9298soFeWkbGzFzjTE
41w52k8Cn56247Qpfw5/B3bp4rI4cmec/4vTfhmlDqMAiqkyqZsM4/ZyYwMgvW8+jPYsHUl4isTQ
ljkynMzIAwomAEaAvMGFf3lhDLo2WkJRipAI2NWoYlp4t6lvnWC6eXZXpZrHcR46a/xnW7/sURd9
YaTZMlWziHCDUtdd64SpDc0ZpI2inb+WP26bu8LAn81Bi08GgBh6RAq1PD2Z6niosDzysumflwMm
Sj0wQ2/HE6rhvoV+l+gOz8rkNG8Y0Npxi7bM9QL9roAWEaNZCuW78aIoAN/hsLT7HjCjFu84Dez1
uP/xPf8sBOG+QukL8y9XsktGgeslbnBSpscO+QZQp2/tCJ4GMl9Qd/wUlYSYdR513t6VPepr6lWw
6JXciscG1szabjBsE9rLxtrEx9ztfpmV92fRAENneBzjw0K++dJjU7EULXXp4LG7yc2+Wf50sJcX
0iudUcGM+RPJzCNiEBZPGQQRV5LbRoq5pUCN8090R51gQ0JBmtoK8V3PQqUvH+zyGxjo9tnbxAWj
MmPfl3F6EKdK5KXUrSrHNTZ6xRE0R2cESP6dIEB06TfuMRJj6G+K0V6U5Cxc0let4VII9BiEwPkn
tNvP0l2NhyScSzx89T4mvrOyQzd+KxnTZ2moY2V+d5d75SaFoA+h7yM9Z96kN2dRdN8XtAcdiO4V
BXGAwFrysx4ZP+Enp/nG3llUCqBWvdRF05h/ymmd2NqM7noe+kkU+oKZ76Hjwun9Mm+p9SZSh8Gs
p9kc9D4nXPSKEy9ev9gSbmTD0x/H+KWFgmfo89QxmNfU2iqVAcjZJE9RaMBFnrs7CyJCpjv/ZTwT
7rn4ESCrv25HcdYZIBhUBaRBeJbRuL8o09Mq10vlKHaFnff7LIzt2xauCkNnZ1yZoAIZNLW1IG4H
cszkfbzFJKtbHLQNNKIfeRJMrHCyXg11IwxLGRqS2uSfkpnbZRhsqzx1xAYY1wyrayQn7nnkjuwN
tBQgrMA4AmjtZchUJlHN0qDG94K+YS3goOXvnA1k3XNgiviPCcoljCJZxLQeFSSjzQAFIUyTlBuV
3D2LNxWuvOXdrLw1UTd7NFhlWAx4MvVNb8/zB2SjeU7BM0E5RRILiQ7uFPloTqAwMRu7A6AWgK7t
oqGIL/voRjq8kgH52VcRZLWPlHdUkgpsTjXJR70ExU092Un4rcp+/I9fi0putXJuhMaIlKNmE2EH
QjVg7lSQp0Ib4Mi9sVlZAuYPMS4C+DNQ5VRWq9WRGejDKB7152DT2kNkQ8iE4ArBOeyaqWMdJy6Q
lvXt/ikXAliIUUvKPYJ4AR+G1ot4UZPmS+tYrSM8GEAjhM4woYkL5nnn9q7yTFLuMuvR1GsSEpNQ
fpSH5yb71/1pEqXWi6KcI02nQI2qAha6H0P00FaT3YaQA1MgV6G8G711mCCenJZQXFgGuylQjqkf
GjVxE+upS1sOowPzGgCVM6bkQGSJlJMKKxjME5pgOu8xsB5IiyIRT8HY0W3Fsd6jkD/nxN7iL4vk
/1fFWFWdzKwwsMU9aCwJpCWdIPYWo1M+u9DGdvm68Nc3uoEpLvDfABoEOP0VNs9srCmvrPRTavcF
oJWyuMv6v9vhOxSIOP7D2M9LWyTGrlYXW8kk1lmQnnM9MqWWb4wHC9Vt2Ze32jHa3PbX65yImANb
IVpMGEWmaVQkxE+9LdT0c7AK08ZQ9njXxnozeMPSCc4YRqZdNkYq2XJqQuJsHNPt7R9wHevwAwhh
BVE6AlEu5c5DM/co5Mnp5ziWRyn7uxf7Lej5OGH82mcurVCxLgskMGlWSvoZNlCR1spWeauHyuDW
8Nh2wDhAZslJnLv8eqM25XGiWcux+558k53wMMt+94FptRzzCaHTVy5UBnjFWJ5RymWCMB+iqozE
ozQfEuUzCnlj01cdZTK0Amj7f5ZFHfJyzECeFMXiUdgOgIQPO9IANY8pEHmzj/bD82+8uMjfvLwE
L21Sx7xQl1yuWrKVePRIbu0kDTCpLe4nzcG1mIAvjYezZ57z1TKp+6IqhTAAUYp4lAGJVTCl7vWQ
Hd8CcTTktmqTkBZCm1Z7G1R7zjkuyj4IX3tM3Rx1BKU9cFagolYbtlgjXapMR0Cedvu8cb8ldeCM
ZRyzMse+glLBWwK7ABE+4XHMMfFBdCHaV1m0LVRJXY5h4vu3Pih1BsdyLnu1hpuKzS8xj+yqfjTM
5xbFwyhSUcQ/5GXtLHppD7Lhc2zzjgiVfRiFXKUdWXTrlcDKK1tD21gv87F16139GFtgFuPRw5Hv
dbVcwMjwiCbMODS6um8q08ozJDxqkD/mXRHZY4AZYKX+HLP6mbM+5mH5Mka/oyfI49WyiTtx8hNw
1Owi4Dyn7fyXhQKiM9yH3JYB01sxsEHwo9Y1f8VslkXaDKV0XEzgq2TdCdXuIMkcNgX2Hn5ZoVzG
xNiSkRaFdBRSv+wfzeCvpvSKmZcoMr0DVkhuCpjjVW1Za4UwExPpWOSlHU73BmgwOB+IbYIInkJp
W71KRWOlRA+wwunG0wjEiwifgpOfdVi0T6Du/RwlHc5J55mkAsqQKLMU9FiVJkh3WRN7U95xsgem
CXAznJM/UDxS150W5LkwmwJKf4ax0xL5IHUmxwQzJq9MUJebHsU65kFhImir914p8OoqwEw2J6fJ
kHq7sYTdH3wqpEIK5olRqsU02uUdni6Smc3CopB65vPkTrt4X/1YnqUGfLCEOTp8VbmcvqzjtLZJ
Obpu9EmjVUn2WXUbeVPsDEKL4hiWk2S2dp79azAAa3AuPJ5VKio2xqAJg2mmn7VqeAqyoWIqbDno
vP9tR1WqfxoK/SS0Ovqn8sbcB2Bd0FCdEpwmxGjv7MaFY+LZoP/RAVhtKj00FA5CFhEA4+fUzk9W
LR+akKedyToAui5pBsZsZXgL5SuqVYVSRLLXKJjt0UDnS+cQBbFC4NoC5RlZJoZDMOEbNRDrWX6K
yLWW7aD4tz8R6xmAHjdokNGkgCgh8ZTVq0NDOF+yBK+OQKgd4M/tOJXdZcz8vIJ4RXdvDtBVET9v
G2UvzVTByyGh531+Cq2MyiMg7u0AoyIufb2OXUHKN4LU+I0qcFzwSq+TZLB4N//HFvmQK1uB1I5K
MQvpJwF9kc66hUmE0DaUXZMAPCQh8SFCyhE4ekR09mJfxfCV5Ocf8cftRTNK3vglBvr7hDYZrKBU
zNQXM9WCSJvPeW3kgDUWAstgxCVQ1/7AG/I69wboNMTEdOVZchUkTNQZ702i05xV87nKk27jfbgh
/Bx8+A7ra64M0Ye878Uknk0YmqFmUddOlkqOWH4X9ZHjq8wMdm2J2kEM0QVqlsNS6xEil9QbzTvB
6Y+NRzrBPVBDYHdLbO50C3uFYFvSoPsI4jXKbr104PAo1BnlJOFV+Ck7KpDKsYqvpz+S+YvxsXjO
+BMQrCgNGK9igEIDCnx0jAmh1KTlSYsnur+U9uTW8n3kgIoQbGwQUEe7PTxMJ0BuOOkDo60AL8X4
I9R68Q+Qb5dHRh4zDDYHFTkyeMuC3jgHhd5Y+kTwQvXF7SBs/3317NIkFYaGJOkbqYLJSYI4cBGA
8cVW4ijglvpZ+bKFR7phWYCCXlUjO4hO6nUtExfKHyBRfUj8+I3gQgpPFSHVy1vYFboW8QfTM9AC
0iDtZl1JDylCZ5YW2czOnQ2XhKDiVag8y2tBNpEfK6f5lQHGB/p+93a8YdxQQPWcsadg4LZowsU0
zTqlDGvcULHynM/ituGKsLBMAOQJtBkRYIGA6KWjmOOcTSAikz+LUvZHydjMWc3JnxlnAEwdXyYo
X0xjxawKTQ4/B4gdFJjLWWLJTyP5+fZmsapvF3YoB4wwZRxoixB+mm99hvc/8pLCRp6igw8TvIf3
xRuvE8QIKoSDBMRm4KMDHooKKkUK8E45BclnYAFEOhT+0mV2EG+l4J2zNvZn+rJEZdJa3C1hhHfo
5/yMh3b0F3kjWi8xJl9BvQcswuE3gLPkb1K3D/i9wC2hQuQLbWQqP0oMrVbAh9Ifxz3BP8f7FHK5
YI/BkJHA7e+yv97KGpUrdZEllTWESz6b7/Wn6kj28qG76Q7ZBZFG5TeUuQbpyzUqxbED6gMhcgZr
BjiVkgHxEay0AUz2pt1BKIMXl8meXe0p6FOB7lAhLUaTZBr9kINX7f+Rdh3LjSPZ9osQAZsAtjC0
8ipJRW4QlLoE7z2+/p1UzbTAJB6zq2dRq4rQZWZeh2vO6cMTalXPoDQUNkIvPZcZtu99ba3ImVO2
5WSFUR5ZUi2tElSTLTilA9zDc9eYazXpV0qbrEOdNxa2qGKzn0aVfZZlxQUAdYZJU05CimJycz+o
vB7+UvDHKsT36RmN0kkEchoPp6erQpQUufEo64ThgKsbSKvpc/VL6biXvuh/ZlIZzRKQq3pB0gSn
ON3k6ZNer/LpnWOf1NLZd0UDRTZVVCG0i5mLNhPGaBQrGTMXxQ9KJo+mxnZ4Vfd8yJel48xEseWi
XlX6RJqIf1KElVm/hYBWrDqNo6hLyjAXwni2OizUqJdxnrED3ab8I63X129s8RSKiLwe7T3g3jHO
WkpqoUnbKjhFabZvBJQsZckdPF6Li77txbvMxDBKneClqkkewlMr7Zo0tQPBd5v+0KZHX/3ASAnn
2pY+EADHoBD6VSQCB4sJpwqwayJANrQHNPrs0TiEg2gXZLDgXR1ZP1X96IApuese1W7XJz+v3+mi
S5tLZyJtFQoNHX9q8XmSfQ2Uok1bAWBpdNDKo4PA3C+U5Wf8Pi/zjLGg5shg8IwYXwElc+h6DyWm
qtRtDdwvdQ9G673ywDnlom7O7ph501glca+GXnsIX2lnWN/kraM8gYHWBTFyC/Jb427gyKR/8kKN
gEYNeGNKdc02Skt/6jpN7qCtQmKJiA2tvpWq14E/srAsCUi7iikRcCMwUSlqy2CIwHV50jCCnN8F
tr6vb7u3EW0Me/oEcps9ipbBHyNdvFTtb7nsmHzcqcDy9qbgNHSKozWuHOWr6+/Gk8C4FF3x+8gP
SXDCRL5nhVK4TYjScXLNRXufHYPJk8xxCnxNEINTmrxpwg8dODNj9CKIjjDmVh/+uH4kefFMlInc
xHcWUN+ZgGZoshZNBOLIY/9KAe8mq7uhY+MmumugCc+QMZnr8q/ISu9pCTBZB2thy/vaW9SZ2a9g
Alzr5UjVxMA/aU10V8Sm3bS/erNDqS78V/5tJopRz07JdEGNyg6f0aChxMRAqgJuDOSJW7IBjADv
ZJz7ZesSoS5gtlnGyRoPhX3PRfrgXn9CngRGKyejifxIgIROim2tj61h4I0hLfrI7ztTGZ0sQzUz
cg0iUvUx0G7zyLBqoCBcP4e0oPkYr8PCEOWpwag0c5BKCgZMU8UKVFHaYmXiqQB0YLGR1sqdCrJs
YL/bBB/+Wm/xpvsWzncmmTlfN7QgV8+H7tAFT5mO8cUcnyShybFsnhQmsgrCECStgNgm+eXK7EdL
w3jOxKVNWhQDeEIN/1R89zPX2PZRKQUx8Y5iF7o12LzA6eCEGm/sk94JE1AUNJN0UwRozeWMbqUn
st40Y4uqurpTsVvqbTrkwECsB6kI76uDGuUVYWzGCApvw/NVzQOiJIXjoVCuKLbt/nR1jQJRzc7E
juhGWagkaoer6zrTqiMda55/RRIPIHDBYM+kMNqGCV0jrwF4eEjTzxrb6l3EWahYyuEgwcQ+F0jU
0BygKjL7ECp1oQk1kNMdwBB7R63I29AKIeUF+wefoQtfhGfSqHOfSZvSTNQBIAZNuO2ABkeLygDi
fO72OvBho7tp92W1Bx4Ty1KuiA8xiryDSXy6dXwuF0HDqzOjaVBFE22675/b1RsdCpGBG4adLp4r
XwhSCvQdYzWmimEz9st3CE1h7IDreIAW2fGIh5Owhw/CSy2u3eu+cOlK0dBBTwT7IvggY6KyZHhl
rydTd/BrsjbF9k6VAbxI4k0cYgQ/44lbOpmCQgl48gBzf8GDji8kwQcBjXdUwb07tL8kobVMLPoN
NafltzDkjOwe5/nNxHDBeITNydLQKqPBELy/kV8C9OHirXiTPfKX4ZbMDLKwr4W6NdZfGCMI8qbz
EFP8U1bi469Zhfkf759TfzEXwWi+WZdpU4+tcoq27UnZRCsBuxjiytyV93w7W9IJQDHgOwtEbeoF
GgrG1MpeFeEDzSxy+mCbqqrVt4+Rmm0G7e26/i3VOTA3gnEBfKWgS8RSJ2a611SZiqKquo5D29et
osA2qLhtHfIzP4zPsRNn/wDjcSl2KWB2QOgCNSUwJ85NWpNjITd7rTuYpm6NSvRYq7EzTD7PQS6l
GjM57LfCmOtT1ssdLQwqH/mpPckv+lv4mAKy3t8mJ4SxTXdr+ra44a0SL3qtuWjGawHb1Ej8Gt4/
2io/9dW0IU6CMf/fpDb9/o8JLKiO0oIOvubhtoBGdH6loq+hRxxn9VcHjk4hp4M17FEsdMTVV7uh
3XPbDQu5AQBLdBBzYTsRKPaMTDVRfLOOmhpnbE8F5tVRd3WaE4jr/gHh2FK0O5PGxNMxwFdZGxcN
Mnpak4vdbpNtiEUXzvxVypkJkhZ85Zk0Jovro3xM/KKr4cE0EL5L+wnTgCi1Ail8suutdCvvmxcS
cccJlhpiQNWQNUK3ljEmyNhGWBeCH0cRDXdA1cECaGjXj3TxtV15iT24xeDGK17/ZsEgEQ/A30Mn
hwClyLxkUeKrYBDT6SRUsumGcha7kud1TlIPJi//X9KauSzmHXWx1dOyh6YmN9HD715xYqVbbadh
pf+PiWRgF2cnY97RGBNxHAmk0Za8iP5i5FRvNWiQ0MPlrykuBKMzafT/ZzlSFJS6VEYSOfZJ57Yi
HAwRNxyfveDUzmQwAS+sBE/sxKo+KPetK9vFIcL0dvgiPSmgXNhRa88oio4vWuSJN8vDOx8TCRNt
kFM1hp4kYWup6hPpOfWrRbtDJiQDuR40KghM5zdYBKOgC+1IgGNBK9TExrDQtFEdYlrKUcJ6+7gJ
381t+s651aWT6SAZwWQeXBkatudyjQbbrFGomwDN1MDqC5tfNxuEQYcOD6WgIeOZ3JI/QyFGAuEr
plKki52G1E/R2Ok8go+d/hOtuI3uive9I+xo/s6LRwtZxZkwRjHTGsU6daogLEztARgPLT4cwcHX
o9wTc8LuwlWeyWIUNB/8vqjahhynuEW1/FEPf11/rAVvdSaA0UJN6LG6ohTkqIuvXboKwb6XrK+L
WMiM8FmNqhiW1UHNePE6k5QkvW4kE1YWrPgO4e2BAqIHz2Dy0awGfKKnyG3f9B/XxV5GHXzQS/D/
VA8vG/h1GChpOFbSSdI+JUoSX5dWPv5SOx5I7OUbnQuiTmbmqMRAqcO01MVT7T0P/c048b4ALt8I
AgjuUFdVcokSJXhdVHd6IqHKkwNdcgeo5x/RiBZ3fVNvgalpmw/1JnevX99C1nUuldEMQTNUb/Q8
EXwpxhp8KfjuQKM0BMkAWKWBbs1rRV76Yny9oT2KTFbXVIVNZMO6NUlNMLMmpeOdp1EywSjdSqls
h4m5J+noyjlvb2/BcZwJZbNaschHOcRu+kl/Vnf92t/JW6zgonMSgyiCV5JZ0kgCdEuCdsJCHzgn
QSaFJexATnZV+rNra0sjzwqaNNefbklf5nKYl6sqrWpSIDacCu1DDv8So9oOO96KyfJzfR+GesmZ
1pM4K9KuQ/gCe99LEoG2qsoyOysMwN5gOwDMXbcl4S0/LZkahgLB7kTbJIht50JjRZDDErxIp1CJ
b005deOWrK5f3qLemzQrwGIxKPNYosdxbHO048l4Gn7md5mjoIjq2bJiJZ8NRdHadNG+4QIG0JB4
Xq1DExnrapg3UkCjw1YgB0HRx8ovx5P8iEz1BmirrubGN+JKcmlKzlvDXTrkmTwmcax7sfLUFvLI
Sw3Qm2IVrKqNuA23KAQ52ZqH4L6gkRTyGeNG4BoEAgTzbm2X+ao6QVzdv2TTx6T9jHLeSDb9GxdX
iKU/oD3J4D9i2zINUSY/VPrq1DatDQxGW8BYQeP9xMqDZvKcI72fa8IYn9/rYedhgrg6TR8EZObl
utrANXbgGQbY/hN3hmJRPWZnYz5k0qoP1HjMFSAg9q7iJCsTmC93BMtV4JjBupPN7bcuvti3RLYJ
E8mjGQO0QwEyobSiW41Aklt3+wZRh8Luy3v9gTeuuSwS1o16jaxe8IqUgtDLWppUJ03+Vbd4tLsp
54TSBQ+sQg3/FkH9y8xpZXmk+EWUQ0eM7jYOEnfKMrcrm12flluOH+HJosedySq0IshkNatO4250
TQuAC1a0wjb1DbbSdsIuQil+fOLiV1JNuFTM7xMyvj8N9RE0jml1Glajq/4q7W7v7TKYt7+W8EEz
btUN5UACHfCKl/cvG+C3aMbIB0IKQgJcrhboK2H68I37mNQWJu6tUT5xbpduIFw7J2OAXpdmpdbh
djs1tNIMGgl0oCpwphzquY+qlTztielz7H5BReGgkZ2gpm3QuuL5m3YjkMZjTNyf6qCyAgMELpg9
rQZO/F54wzMpzNmKTB7keIiqU9qiNdkQyxQPDXama/FR1NZD+JKKDuc6FwIrmh+YdcBeMS1BMZ9s
oRIUWjAFEoqX8m5yvBj7TrpuCa+JFf/QiYUEHXRd/ybsgewMGYKBJW0UvhgbqUdz6EgSiiflGUiy
gHiJ7k3XX6vPA8izqrXIy8AW3u9MHmMdRSPJo+zX4kktX1N571eFpde8Nt+CHVD+ZgQ6zGBjip+5
y1rtTG0QkEB4LxR5iE4GlPpNuANQboViN23JTiXWJwAo23JJaRcixZlwxsMljWE2Qa2Pp/QT5Emo
7ZW24GIXRFnX28QVHI1XZOAJZJ7Qj+rEJAkEAolwJdsYh31Ts9Vg905lpQ7qQqPJUdaFzPPsiMwj
ynoh+pOG+xXp2Gb7PmCLpykSl+ie5UnyWjR5fXaeRMbsExhkN1bVdKqR3ZYFUKuyV7kpnR4rUepH
PKj2dXNcUlMFPTo6eQRFYq2x0OK2GYk2nnJYg/JW6LYZfFwXsZQBkrkMRlHA35VrbQkZwwoQpz/9
nS/tPWB/4+sudqJfhghECs7DLRUCIBNb4phzUkXC0n765VDHhl+PaP4UXxCu3oOWWuJDvKWToJhy
2qu6RTgllIVJfnMulQXjkr1K67oMUikVFQAvrGTVvaWP5l0PZnWsRpQ/Ksw217Wd8WDy6R0yQYqo
ANpQaVYPolPGNvQo9TtzQNorCScdXM16t7n+ijwBjCmUwqRObYSjKW15myfDfVWPHHe2EIxwBkxr
or6GCWZWF2Op0nM1wRkSzBHQQp62pq6Z+0WykFGjfIeqObZ1EFxZ3VCCMY8k8UsOpRFN19MjdSER
Cnjmn9OFg8tzLu1CJ/wiiwtP607ktrihBUoiWG3kqhYqpG7iYu2w58WeJScyO+BXn3eWD4ZaYMot
arKnkfxE68UKi706jK6kohevbRLj9bpqLPSNz4/IfOKZk9JHk6K3J/B80pGGAAQXkweQUbosx6vA
LmrJ9+uxMU9PPZ8U4BaFljSAvQ/XPeg2Y+5365K+A/wEBRQAkGDUlnHEQ9ni488olOMU7ImO0dMi
5fioJdc7l0BfcfZKtQpse6LjuwdjDZUFJqZDmiTPQVptrz/PhRzgSqJbjHlh9G21C3UX6raX/bJI
D2NaW6WX2b0RWoHEab1xpLBqPkmjWAOlIj0Y01pR7rE+0MjP/+IgmFxF/objXGQ7ZtOJSVEmKXAF
9HUwhU9lUWz0uOB8uV2qM72wmRyqGvOHCSJZCWrI6W1FAdS4tBkPurjWdshqtkbGUYMLfabSMAgG
VnYUFFA/PpfWTVNVlBouTlDEYFVgd3HVtUVph0ILcg6Yst0AodRp8Rd22NTwONH5Qs+/xNO+Jeib
sKXP6LmUgU9WG6EdWbsLvSe1evsXj6Z//31Gy1s/UzACSbVv2NZtZwniT7M5XJfBOwNzhb2PzqQH
bNzDaNz5KbDvYU/XJdDodhZe6S0Z+HigTKTyxWSMEGnyUHhCcsiTjSRsCpDOlUffPF6XclkjZsQw
mgcNABhsDDHGS498Hmj6m6DBZLa5zlzhgedJL5vWjDg2afA6bcRsaopJtOgBXGFuaqsKeCVp4QXj
ALHlr/pHzhEX32p2k0we4YVF0pIcMms3eJBBv1RllrdFfwZbBGpgiRZwitbXZS6LRDtIJaaBnh3T
Jk9i8MuqZZwefCRGZStaxfjjf5PABMBiKMJQnyBB0GOrlmtrTDir/tKim0Cd+L+HUM7dROyXUm+G
YXpIQH+AxNIR3Bo1Y4owO2C+INnEKzDQgLRW4M53Lik/ttLpOhkWETH2di4ao+mtjOm65JCOm7q4
0+u3tCgsteZ4CuppWBubi2E0IxvyNgmrKTkI2tOU2GOyaaO7qPgUCUcfFvWegLqeLtkb4sUShEa0
MMeoXQIdrF+LvxJneBMfBhteQ7aqR7oNqHAU5BJjAKY2E8l2fwakz4Bu1BKYWvGBwuoqvBPd2A33
0sZzhNfWxB4BVra1nUI/T4DnIexjw+JZAu/kLLEb1qU9TxPwM37P16eUTisARQrWWOMtPX54P+ju
nxvH/OiMcRiJJ49RSpKDGaJo1t33Y8zxzku5x1wCYxtRjfXfyMd7EoDvYexTUh+7ngcEtGSAcyHU
y8yygkk3QhMDn8mhKgFSGeW3paambjcA4j7sn/NW+8A4jp3nGS8dofdzYRff2qoz5ifGHcBYYpzO
uBU+SGlNlufIzxRwrJSskUsLumTtdC4M4+lIfU12ujVMm3EQWpjhqGOvGTMVBLPqiqN2P6+rxWVZ
ACYxF8RkBolk+oYxSMnBD+xpRRcKsswCzXD/UDvN5KZO4Cq8R+QKZVKFRDFKTwxEavogi66tYuW7
nZWaiHgqBpOxwiZwlHMp+syOadDy8kxvBCIWUZbjmHn7NJCDx6tP02ti1WP+95noJpRFBT57nIgk
njVlxG3qfdfcxOn7YBrWlPAKAZellfN3Mxh71kFmONYEAtV1fhrv6rXobzRX/umtxpWHQhxwGVDh
IJXN0ReOYhqMlXdS1khxCcVU10Ra96+g4KVY56bb2VG9Mp4VHc10GfwSCg9XlXfFjOkLRutLKHTC
eVelkyQ3GqqcSTzZhv9MOsNONN4yCk9nGJMH731WaK1MTeOzF38FAq9LyrtLJtamA4pUpIFSKtOD
kDyaCvbYQqdMuMxxS65Zx/4a0NhQXcT8z7n2V5ruoVUz0ICTbcUTyrXvRe6IqLpLn9UTRh/WZWrJ
3Nr0ks+ci2VerCiHQhg1iA22nTMi0ALO4E65NTE/yOcaXH6t7zOyr6UMgpYHUI+46/bGRB6EWlxx
lJ93j8yDjRiY7LHYnxwybPOg+I1q+9rbqoqT5xZF3/dAy9q/cb8QePdIc7aZ8/LMDos2GX2+R3FH
0N3ztkAOGGwgl9rZLVfcRavty7V83yQTEnwx6CrQ4iUYTf6Cnd40G3DV3Mh/TIMFZELEnm9BTBho
PCC8ZQoEhdmESZIM25RBvU+A8MHx/px3kxnvLwWYjYA3Tw4DPm4ksBhihy3hlF7+n6D292nYDxy5
GITE7PFKFA6VUsxKzRftHc0R6ns/sHjAJIt55Oz+ZCYG5LIp9gWVaOJUP9H8+SjXph1qaDoB3MHp
YiCC8dlEONr4lWTPtFGqgkEwqRHQ8rqEafm4BLoz/fzJV/07r8G99D0yPyPjQ0B6OU66DmndWNpx
/eoFH3T5tZfuApnXnmRcCMqAmFkEVLZiYvKOXEykYekgS2LVBP6nHtlyf8BABC98LonAhCJqlYjQ
l0QzcdI1DVjhCnRhyhNdNYhWgRO9JVb4o3tCo37NW2pnE4WvQ9HeCyYysZoFzONz5zHpmRcUplqc
1KPwPDg1ts0l0Qoc8UH1HeOezpMM+YpX/GZ180Is40SUUgvFfjRwlzZUs7PoBGj11tkVVutl5CfZ
ut5zFw9oljXLwi6EMg5FS0hiIEUoTwWI/GSbgIdRuRtX4GS75w0Fs+b+JUszASyIb3JQR7PosZiD
bsNGzugBwVx2l63iX0DoNQtbhFeu7PZNURxO+KFhmj3eTCS74kmwfVCRIS9PyU3v0nl8bzs9fVB8
52iX2Lx52sUTopFG8HGuoQTPojNiaMcQMsNITt6tgaAzvQu2RhvaxhfpM+Ag/fc/PyC2NzA4hhof
7T4xeYpKyk7IyygHBlf5Sl4BHuPb4LO/9x98O3Xi0uV9ii+YIwSi5AugHtAxszOoVWlgBkIAHlGN
TTGPvBTjlnMkxltSNZlLYEsO5aTqnjpKKQUg+hy2vwdORzS6VDD18o6z9GRn0pjPEHkYsIWumNmp
+6iQhKN/JwMK79VoLeWzW8cOMCWKyPofj0ivYBYQpqkLMf3fUCqi3jVXyQpNc2jJPeXqTG658IxM
ML+4UUZJUiFvxzZUUpwxfPpCJ3iZ7rznw4E2soH9ys2HlpQEczIqXLaoamAIOz9fLstF42U4X69Z
mWwZu9QF9M8vgPsFdt3RCgDYZ/50BJAe06CQmBjPAXiOxu4ySX6CEcBMzwCVJQd2J4NMN3G6Pbkp
MelYQaq6rzkpDHWPjH8xEJzoAi869hebTLFB5BGsdxna9aKbrQzwrdLWL9d1LrhpyFExF4CEGV0J
1k13Uis3FdiyulUObL9k1WySTySza99J3zjKueAz57JY+4u8svVGdCVO0rPxCEBIO7kPHN1OQ0vH
sgiGN93rAheUBfIMgPGDThYbqEy4VQItQujD2QSFWFoeW5XCeaUlIz8TwYRWr+qBOavpCVyK/wTY
R6f2N+YXuUaAr7iN52Y8xCPmQ5XqIhAMkByhH4e5ALYapTeBMVX4UD11xtZo76XiLUrvkuLl+tUx
qd6XFAmOGOhFmBtGt/fczrJ6qINU9KZjPGaWWj74pWabmmd7mEgreEf6ynsYZafgOxhONoChiTB+
Lk0WY6kJA308kkf/qdp6BNV8z/HRyO5vFHC4UzilwO25VNULRkZBzLEVDYRUjKYyp4zk0OzMEF0r
dU1JjU23X1Ej44WCBS9pgoeLOhERmJKs+xgSMoZhQMZjV9w30ovR7YJhff29lrQCizZwF+icYrSI
/oSZ3yddWsmhChq1NvkUunVSwkcJuyE7XRfD9uOgF8DgFelGKTpHAGxg5NTV0GhT0I1HcXDJmgJv
NxvQbYKyleLk8k14USBs2MTzgM0USCvnB+tbX/HSuB5BJt6CtJWySbWUI4uC12YvPMyEhQwd2c5M
HFNVmESCI8Y4X+7K3gPdvlFdH+Diwq/yZ0b2dIUuW/MS9Es/BaEGyHLALIMMlvXBQqij+RIJylEM
BwlDp+Vn7fUc6iGODNb3dp7c91La4h5ldV+I3X6s+w1HOS79O2hR6WwI8DnRlWOT1Njri04uIQOw
jtv6EaQnDh257G8qoKxk3Dl56ltnXgNIGlgTB+QEaFhVBEjCWK8RxKavDZr0jjU9u+0kN2gHCwNn
G6lpLC2NrQSwjZwjMqb8JROQP3TbXzUvPUY2Njlqy4307hV2/WpgHWzskWDl29IhmF7CPgAmb3hx
jDHuC6FMUtfFaWzE0yS91/gWroHjL+c3pTGCalrm5I+84zHpVZETrfabUXqPpUdDvZOHVTFxFJEn
girqzFOBM6mtm0GgIkBIoKSoASVW1vJwyRbF0F1+UJArKjB9z8V04ZhW5ZRJ72HX2mZ3hzaylU0/
rqsDR4jG1LJ6YpS15ENI5K2n3rPAGGbJJW8riieF0XNVFoaq1hI8f/4Ql/ugWk281GzJlOTv29IY
DVMzUeu9FmpdxrHTYXYaMwidhi8V7ZAH9yVowK9fHJs3/VbpmUBG0bSUiNWEtcr3bqWbVoj0DHOA
gtuuQOMjYZ3NSlfcfUPGPV3IZDQvHZWmkLRYes9M67dfN93hiTYO1dUX6SfHH/Lejf7/TNP1WDYC
Get075kSWH646wDTFQT/xpxmF8kELCWJtJoEk/jeBlK1luS03AxCHG2zPgo4ExeLbmgmisnS1Dwq
fN0fxHehDNc1eZOHOwHGNfAoqHn3RpV1dm990Jpj0IXS+5g9tLkrKLeFvL2uf7yjMN4hDeu+kIOK
OqFbQ9hM3kOTuLX8vykAYdzDpPu1Z8iR9J5493G/DYq/hJAzYM25KzYGZrLQJUMDEaS+ycJDGz6J
vEEb+qxsmJ35BsL4hjzqqxbjCtJ7ikaHDvjBSn4ZzcTKJSw49bV9/WVY4ATWSgnjGYKgL9RwgGdA
Ib1+VRNUK8MdPhMBc+db2mijYtnY4C101NuShwQjc/SCMC6iRNEri0oIV0ei3HVEaSxpyuNnYSrJ
TS+b041MxkK0al0q7DIMMmcytRypDcxwJ/StYY9ZrT0kUtJQCpC4v8uKWPghFCBZGAyt/ZWZje6C
8CHFGJtXbprYSNaTp4h2XcTerSgN5DYRO5OjiMvuFmvP2M8EayEQps5NqtHrBAGxhZfYkXW4Kde9
6iCN9m86l6zGvabZFa/Lv6iZM5GM9xOLYmoaDKi+l3qzMtoIDYPeEnqOT+JJYdyfoIZyUkbC8D7W
itWPPwIA0WsdZ+CE3s6FBaBmD1wZUC5eLAiHQprqbQxHHhjvREOmJ/LAZHh6x1xWELRZbeawMZN+
3IiPIXlQiWwN9R9CY15YF3Nfga5Ukyb4yFiSDrzGhVXovaMPh+tGvPgq35GCsJGChFEV1jAjFPKs
MnlvxcoyhV/XhfDujAkTRSyGfhXizvQ6cpUoQOklcQrlVuQV3+kfunj+2WmYYJGH4OlFQMKdgX0v
bENnlHpHU/djGGwCQ7Xq1uekR8sK922ujA+UhZ6MHUgb3uUSHA4vPR9WlnkhtEgoTxwqLeChQPOA
7cKSRCnx99vu2HykutOYFuCrUUk1HkrBCtEjDa3yL7L3nYTn3ulPn13mhWAmmW1ULYiI5zVHcpv9
wKzRY2PFNwYwEGnFOEHX/rqSMMHrQhwTvJS4NeNWFcZj1YC2MJtEp2y0yMLXVAiuaIyL9W35dl0k
W7K4kMm83giEjQpNqubYrDRhJa36Nd0AVoXV4MoY4eK2nukZ2CsFFwYqTPjWwac3o5+iJlZRqiSQ
5yCXBoDBnjjpjfRJJ8ZCLt7P0o3OpClMUoOtBsCPtwUe0JeOeSw+eB1iVoPl5kLZCoE0cF6QLQ5+
XedcIKMxQ2X4ZTbieORRHi0MsKB72ezTFwxmF5vE6h0wVgAVBT39yBZ5PKNs7/S3dJBIo/WG+b+L
0j+wMo0oIMF4TD3XQMELIFW2pq+q98o1wBZZB4AV5H2NLRkniDn+K5O94iGbWhVvOh7bXn1WsZgi
h8G+UuU/yx3ZoynMxZZBkJilKo/HLAJDa78NDQwpqC/XrYF3FsYA4yYIgijImmMQnMzpyQcwcvx6
XQTV7wv9n10XY296PLVBEXc9qrjeLtyZrram7S7ulhzjlX/fF1IA1HGxmXKxgC5FpZJ64jjBrqeV
n1qxO0kgplS3BeCXvwrHsbrldbyY4HMhlIlyZtaQ0auK8egVtMBgtJtRM52gIZtISfZFHD92ksiD
81i80dlJGY8ymlEVdeB1PLYgfgs85LJ1qzieFP8AO9odoJ1u4IWcwgQT7vWnXPSdaP/+545NkfEu
wQBAvZzEI94yxTB//Ch2rvBrxEJbsKv83R9WXpnbRZcIqjX71CQeskcxydF4KN79elhVYbzinIhq
34V2zk7EGEAfSXo3TGlzjG7wOWN3z0EJblELE72v/s/iVi1cXsxb9FlAHAVOD3J91EWZ9CuZptTI
hWE6ahbIs7AX7oQuiiuqo39tzfCAgb422ZgjokWEOAOILBX7o9QHzG4xTnJBHVWFPhoY5q1wF661
NVkV/8oEzyQx6atUduhWTnkDLJbfGMrd27SnA0/metxiTWEVv3Oeb8F/nUlk7rIyTdKKPs6m+K5R
WbLdPERO/hLb+N5IEsv4kNzJt5P1H8NFI0M7E8wYfjv0qpANMHxhk580rNylNmZaVGvATkvkYkmc
F2cX3NuZQMboQ8xr5uEoTkf1tgqtyRFPRLUw9GE40hozvepqGrBxz9/A4NwwO0lTgFkujyfccO0a
gT26YODIN4no5L/CdXYCfYts92QNrgMe5g37VUytf35ik7F+M0nioMmHBliJ6Z2I4IfMothTZZJc
tD29O5674UpknIFERpISH8lTFoKbUECbM7e9v8QPCusjgi7mD0tpFydkQ+NAhwhA5Xns9Bcv+hyz
1sobwtMcek8X9g8ELVTawdWMyHhu/z3x26pu1ekYYFfnhi4Q6HdNYOdbzS64zdTlO/yWxupLGkSh
OKRlA3SkrHKabUvrxgftNrgT1sWj4HCJ7hcNYyaQURMtV8POTILuKEgWEONfa3sCfq72KLZWdIdN
63vP5i4FUkW4cqUmoyihkPRGZI49WmmijfEyZ9jIW9Uy193aX/EMYdECZwdktMQTVCPVxqY5ltq+
L1aqENgadwV/WYhKp8m+BiAZR+q3GinHaEL2FJ4ayqFX186gvl1318tP9S2EcZqDOA5lmMC+/Okx
m45t+Xz97/MOwWj6KLZJmhLSHDXvRTce9eQtVV6ui/h/9PvvM7BVY7VTJ7/ptB76TYM33egQbKBu
4/HpuvUfo8J/eUGg6f/nYdgSskjggcdY6Y9tBTSSHkBjxBk/QOA94PsRzUyet6DadKna3/IY1ZYw
PQCURsTw0cZg6GQXz8ZDh46+ZIeR5b3z6UQ5SsFWlA3sPmD+CelQKXS7cqzeqsJ/uv5o9N2vnYn+
hFkGZIDHsy7GZjoOZvcKvpSHTEWltZVvomp6kUf/PiPGX2KQHK6LXVZHHXkekPYvOd2StpU9Q5jG
YxHdSNONnv4KK45FsfX43yFE+pbBpFxAU5p6TYgbqIcVbM0fyu9S0SoTLW816LYGqBCgGe9LbrBc
9oHfkhmPobcCGaQan47ijlLAjqBfoCxPvdM+VGtud3AxiH2xSgCzGd/5jLRKUyoxNyAtUcPEKozu
sWridTj4W7Ec7lOlfusT1BqmxsUC/2hl2rD5F485+wGM7+pyo51IEGPkKvvVBpsmu1MNTrNw+TFn
Mhj/JQfaEBCCWopmoWiyG27MN2/70TrKZwvsoXDVWlz3sqijf4vEcMi5aRSlp8bTQKtT+LoCBLFg
YVj50XDE+8nOfyh2tgv5E++LPmYmlAnZsaJ0vSSjJGDcFj+aB+z0Oo2VWMIjqMtf/oE83iEZn+bl
PaZgy645Ti26EJb6SVO7wKkkF7RM4ZaC2g6l5Xk2rzzwtcly4XkwlAVkT4rRwc5HFVIpAdSp7/Gi
naOsiN0INsgvomiVop5a7AoZtMmlY+RW5ibo7cv7NH0MC8dILeWv6wpMFfTaT2E8hZxGREe6idkp
tb6TMrplExp3ilSiLKjKDqZrgdKpy7yawfLdf98AY7i+YiSSJOAD25RfSXvf1DE6QNvrR1sOypj6
obg3lJuaKtzMwQ+h1OfapAxH9VH+BMIuZgVVS38ELyFAoHsutfcFuMFXUJ7JYwKKV8ZhGRCpPUr3
cmXV4nZypu042dMNWo777E24lWw/soTmCdP4kcVPs+ljXT7m94Hprc8OHKoVCfRIHo5pi/kZ9EGJ
/KZUsQW+Wk5CsPx+35IYtQnavmpUUJjjG6W3U1PYGGmzajsuc+ayT/iWw+hJNmAUtFLxhNENGLFl
uioLApzCxb4bkGP/CTI+7w4Zj542JIswmtzCNnvX+xz6/yPtSpbb1tnsE7GK87DloNGybCt2bG1Q
jpOA4ACQ4ACQT9+H6a77O4oq6r69ySaJYYAAvgFnQPfYLeLofaniISei4+HBjCuaqCC+sV+vxk4Y
YLiAatrQBrr4fIYbNW0gli490ix9BwC5E0/f1cfSAeLrm7KA1/p2NsQw/hnv4iMq7XFrdn2FN4gl
VsO25QCMSLqgNNnKffr77K6u66fBLr4kCwHe6HtTnSEjFuPIa/3EBYk5s//N1gyAtI7wZu79wdUl
VjQVtkTsavHjZXCYHCMh4XBjlOuL92mYi8NuV4HZjgIZMTlAxhHedGPcZMX9IoR+2+L+V/fv8mTD
BgpIYSD+gbq+jI2aubUIDAv9FmeVV4lgO5oB0wA+0ZgsEoQsrfsYkqNWdX9brOzqZD8PfxEq2RDM
sMXQGjfb8uY4742kTdkXqM1lPLnZCr12DhwXlFIom4QQV704BwDUtgCw4AtGJz3G5a58xrN3qtKi
jiUq6ZtMkeVT/bG4n8a7OAde0QMt0OF5UyXyLtyJR42PaT2KrZOI1fLAeat2v9bsBcDxPzO8OAxR
iY55G9XqPJ/61JziRURl3IhXvl9uGTDKbwrBXbuwP494ca35bK5UPxXDWfpPUsOUIHhyipe/H/Gr
Y4RQcAUlBepml/EWVL+5gTkAei6mn8xAAbEC726Q+f77MFfjOmgU/4xzcfTKRvZjr+cR34vek58w
RUv5V/+4mPiUKftf8IRvTexiQw6l4+qoRpmxMHbZ07jtEmtTrmEMg2ZSsbE38LFLb0xy2QKXmxJu
MDChATobvKmLE8/daHSn0kRX5Gd08uF+STN/2yF/gcZNYp7og4IK5wSfnfomQ/naefg89MVpD+kE
qf8aDZNRf6Xon5v6x43J3RphCfufEpXQKirgMqzl9Rv1hU4XR60irXpw8sUWRdx62NwEMVwLQJ9n
dbFr3I40hpywoO1Pnar3YV2kOkZ/Hs1q3C33TgKlsCidb/JkrqUwsBOH4yHcVQDeuDjrrVXW0Cty
+zMs6N2dfIA8DIBcRZGoFceocLk7NfpWzbgUaH/sngXW/+st6Y/uLlpe+WAp9KOmXb+1NkslpWCN
UOxuARmufkmY6VoBpAj8P6zcwwji22TU7Vl6H55+cpzVja1ydfk+DXDx2SrLdtXoYiZdNqIU3dAd
HIjP8DmBwlSDaHDLVeVqqHU/DXhx2MexhEvvhAH71IK+1X9zzIMsfOvR74rWUNdB/lemN1V3r/Uy
XJiMQhnSgobWZUuvcqdcVv7Q4pJR2XQP6GbSx+2dk3E8ctyiwF0LseB9RAH0Er3oD8Hk0K6Jw7nS
ZziPLBGdQmybw3t77SX+19s+mVdfG5HQgq+IPWL+4dbn8CiYczW3Z94PBzjHlnCkHTJNdNK344Nd
2lDp43SMx77B26odbP6+i67t0s/DX9xolsg92HPibVw7zh4w4iPt/Yd/McSSbto2ck9IUP5+pZnu
EDQixDHvxm+63E38BmjyatT7lc/+zwAXc2AzE6xqiXXOrXQBtcwbuclnUDGH1Eq8Z2AnbmySa1EP
/C0baqs+ND29i0varOtocilShpGPd6OH9l3V3lES3jjh1wKdv5C8IVYKpt1lDw+imsMwKwf3Ixt2
reWvecHvSMi2fFAbxWYr/vuHupp8fR7wIhXqxlb7o0KZ1WXWKgIbTs6w/mZYRzCRwSSs59R++vuY
V5cSEAl4GEN58w+DzEY7qma+Qryj74z9oCHaAjeSr2vhzf80xMX2CKUc2kpjiGC04sGBgXmL7hmy
oaA5/30yV6sBcI8BqzUhcP0HvGqgM4wa+dj+WkAfrGoLLtbgjOUbAZur6cbaXd34C9oRnq0BCuPL
bplTeFXOwWFAWUy72Ijz13kTImjzOVs4atNNhunVHfJ5xGWtP6UnU02i2skLfSagtObwWXA2435+
6tKxhvj5/9Ji9Fqg+zzoRZ4AOIbPWznpMwT5E/NlWC8UxmG1VCHd8V+2P6FAAQ2hCHXWH2zhHI2V
AY9Wy1cERG8CX91CPQkFjiRYRK9lTPb5znlTNxXQrk/0PwNf7FSnmBUQrtg+4y8JF1Q+3wx0V6yE
xPqZprCP/Df79dNMLy4yUZakLjrVnucPUL6+tEmehkAKnCC4A2hneZMNsUzgMvmC/g2URgMgz8PL
1F0yGVhdby3Ythqt83oH5fyVuVoUB27zUK9dLZ8Hu1hNCmm8saNGczbUaSyOZH6Q061s8lr4/DzG
xQJKe54cE0zlM3+dvBj9G+g2AB8bwfEg9mna3I9rtroFyb01sYvELyh0OHsQBTxzss29Q1Bt7ODx
7zvj2p35eV7Lr/DpnBe8EAOzMETefjHsJ+Y8RSKPh/aW7vKt9bu4T3Q3hlwJrs9Br7ZKRHfEvSnd
c32MyIMPlI+H4Us7AGKSQUUFbc/hefGfYplB4zEOALNSLAYSL6uS8cZL5iXx+tczYwBK7f+MeamW
LiRB+0Yi+e8y8Q5/MqA67pvFFjnHWQZgG75J8nCLmH/19eTzqBeZFnyYTeoHWiEeWHg7mTfk+/hQ
nvNVAA0HYy3uHOgn9j+MlCQynb7drMyv3l+fZn1x4ixvGAI2YddAwXFHgCNLbbpRD+IOvrcJXOaH
460p3/i2vyLkp30KjHPH82nG+RtedfTgtc9/PwfXI/qnKV2cNb+e4VLc5d158SqnsIPtN0YJpw8T
1Hl6vPlIfGs+F+fOIoMAistWMISN59UEk+nlK6Y5wUuxtZsz6wcRNzHw1/MIZCsQXABn/w/BCtBl
R5iG+/rMgFaj0B9s72FgmfmpiI46W2BPt7bKkkn+EQg8cOqRKUWwRr+YZ1+qsWsrV589sFxa31n3
9H52u6RXUOrrH5qZpH//kLcGvLhoTLuodR1gwKBfC/ts8nvLRH8lOlV5nvT/Z3eo5cELvb5/5neR
sgyEOg56Rc1Zt0XakRcf6oCT//73OV3dLJ8GuUjXS20py+k8jdrtpeVPIb8RBJaP8LePdPG8Ptrw
u+moas4OFM/LkqXdJNJS/1+tbbBWjv2rmQeowkL7uIg1ptk4CGl4xR/aWDkMD8s3Pv41oMDnIS5B
do4MYOaWRz0upui1++mshrVIkNGJD/4TZmT34R76B3gUvHV7XKngIPwHwb9fLEVUBL9Pbc4N2UKS
BeOCmYR+Hv3qQ4NjeRMxVQwcuqKZ+zFsf6Xq/+KN97exL3Z8IDigklwuc8a9FUNAIsSYgA1U9xIB
KC/T6Aax8Poyf5ruxa5nXHbMU3gMWV4I6QbIiKz/av4o0nHjpvlTsbfjoLgt+nQlq/xtphfnoFZR
MDqsW4CvKvMTllW4SOCguYjX+TS+2QdbwujFufhtvIsNO7DWLUcD01xsFeqMbJsM7qoIrdhENzoN
1wquz2NdJhJh4zsyrzGWuR7TZrtoMuUn5z56XHTk0eW7HYKupH6/jXiRRDj5WA+9yIdz+NynvowZ
BKC25c41sHmCA/RP+qz7LhO2uuX/duW6+W3gi+xhFmZhNqDLnzFo6T1S9t6oW4fi1hgX+bqp2Sjr
Pkcv4LRAs9tzATBikHUK8vhLclTo2O/jyEtud7uv3Na/TW/5+0+pCg2dSBRhBRDPMxcxe1o6+2DS
HQaaLjE23E+bm69pVxIyB31F9GxD+GH/8VQSlIGBiM8HnIwR+GwnbRM8XKyDtX3HlvRl/feAdC3t
xXgugh9gsRF6+7/PUfYC0LpKDOcaCkpQqg3tlQETRh+KMkBD9i8LiwLZ9i397uXH/nEg/zPs5SEp
vMmZ9Yhn0cVYrPzF17Bgr3xzeteX85/p/TIW+vQJawWTeMMHeNBdDzNkeNljuHXW/iuJ3TtIAh1u
gkuv3jSfJnZxJGyTyqq0cYeXWE8kEXF9qJPoPMLOE94t3q3TcXU4MMI9yHKGcJy8OB2+sOyGmGw4
T01SfVHrsIBYv06aF0jnH29CFK+exU+jXRyIEhhWnZvAaU+ABLEEVRIMatZlMnoxzYGfNe/0gaWg
t5L3G9v06lEMYMsNZ2DbDi8xA5zaqmQcAQPQyKVQsvYNTDp4CkbIC6qWLH/URTZ//3+OevExpeU6
FffRNVaJ9wGsQjK48fiNrHw4JXrPLqAzyU244tXQ+GmmF1+UGiHLR4JLR+3gxpNZUPOTGftCISN7
20fmWh2BdvV/1vXii5KqHHSgOjwQvVqYH1qEW/+BJYvd0HBs1jf369XZRWjCL8ZWcEe8CFUjxP7M
3AHSRL6ye7rhuGz4pkXlBDgSuwn1vrprInQFUSEtJmUXl5vL4AZKehvUt/A8t/fRLSOQq+fhPz//
Mkml3Si72sF5YCTYwd3y4CDljvxbxtXXU4pP41ysGhwaTVdRvMdMu6UfAou9NnaCmCXGId+4mzwD
mNK/xcG8nht+GvVi98+KOSKc5wUnH4DVPZUZtO5PIoHgdhSbMoXc3jEy4hE0gbe/H7xb63pxBsZR
o887AsTSOy9iqhPSjEhi/Pjvo1zrFEDL8p/tEV1s/qG1Ww6uyAKFKN8nOCEwkSCvCE/VE+T7g/hm
N/XWvJa//xSNfLsf7UFgRZvmzY5egvGdGz//PqlbQ1zUEJx0TeU1CzIAEuKwpolyGYfuzb73rWEu
6gbHqmfeUoAeVAIFpvZ+OK+cLjEdgB5+4ULlU38AHf7fwKkcHGfo33ko0FzvYtxK2Aw6YXhgCw/z
yluBbJ10q3r737fjrdGuXR+fB7uoUpTVeCTnuKxa/nOKnpxbSnTXfz7gBq6HOhqSqr9vB9Poo9CY
QCRz5X3PdwO7+VqAZ8drGQI0Nv4Z5GJDzAymQTL3nHenqeWHMXtVnbkuy704FKW7Mu0q6jd+kPeH
HKDNR6uuq5RXlfHKurDNzKEb0qmQkRPD60J4sWnUyopzQwsD4N/aes49Jb8VlKKSahqkrHek7qZn
bvbGPdMNWprhoI9gcKvnwrXpewDthjK2WdE0MZsMQ8TAOs88LdqgLGPXG+t2pSRBsa0NqA8nBJZO
fdxhlK8zt0MEXI9A0tabq1mn4MMDcz6ORloZtV0tVvBzmFKotB/t2ve+RHA0WvdVEFlx2fjDnPoQ
tXn3dN2/9e2cH+bKA9AK7a5VW0unzbjuo80k8MQea2pVsM2mteUlY9PhsY5aChUdqyH72ero1e1F
sJMGOqhxEbSLQTv+yJCK1Xtmw68y6TwanTjt+m+VB23ZWIC4vI5o5anYNvJu09vd9JaXRGCJvPxN
QkTgqzMLaFw1CCVHHrVBEfvQHn0pdSRlbPGhODCu6kcKSRFoMI60e7csSUPg7b0R1kmFAynImlF0
O2u3FXHf50GeuMPIZVJGtsYzmBGGic7DJmugZL2JTOLlsURnr0z7ktg1sJhjCGOWuY+gHhwQ5HmD
M1hxXwcgHBd4gTWkXRycVj9HdgXEWDdh1Rujfca1o9ZWWxtxVwenJqLlSirbxOrO9DjLPHoLwMQY
klk085CA6utkzZjP5cM8E7EBShLoEGXbH1iLSa7H1q7KbWiNBzblIpa5meq8JmlTMhILu+vloSRV
l2+oMZbmCmTFqv0xV+U0bOwuAkqcTcV4DOxpzETd8sei0PlWCpgNzp7AhlZzk5LQJPB4Neox7lyY
NOmeRLtp6rzTVJnFK2Sz1JtZ8SC1LZc9FxpVVObRUj76Hcm/AcBavOm+8Q58dnsv6W0fHMnBCX40
oE2v7LKaMk0lXQF6MDyb9sJGkGgt4WxNI5x9qmZDLEb2w9zZoP1K0zu51kDk2gfl+nnsBlnElTE2
j0pMbDNWE1sXIHlsW+Q5QO55pXM0VDC/CX+ydo4PYpkfURPrOwVhmUowIFd+bxEjKb2aPyJNqR6i
ppwi5Amzse3bgH3RlfRXeGgv96S22xcPmOZMGQFMGRQn9rqyDEtkQ0OFmXDD5XUa2Iz2sV0JxH0F
uhcycv9Oez7fKMMGBiyqpsTuApGKCYJ2vj9ykJoje+14ElSf2mZp4UMtLjao1z8bbKz2Fba3iMvI
L/DD/H7tekaxYXJCRliXTZSIOm+2yMJlB/tsOR+NpgHesw7sEZ7NxHlqgi7Y1dArSxk8pB/A4h4y
0pr5t77xjZ997vSb2mrVBqr+9M7Bs/R+rPwQvCY24ver5hryU9y9H6xWuLg3zHbFUfO/tjKy2SbS
Tnewq75NaC349yo0wIEnkdzbgH8fNWcEt5sc9YlaU4F7DMuLWKvwT1KTddPa1G31WDpiOFazXyVQ
aBsPurHA4NcNNTZOzo0sKMLxK51w6UEKRTyAe9mRbTEaIc6RX1Y/504bj0VA5aoSc8BWzOnrOyD6
w21d8nDlCY+hqG0mDif1PDTu4LI0crxZjW0bM5WTe4q+0JgMeFjFk5Zn2c85ZwNNelf5q4Ba9he0
IpyE6rnMHA11V6fuVVbYVr2t/aJZO4E3v0jX6AVOzigfq6hxH7jJ8zbp5oYkjkGCzFXS57E0hMKl
57CsDS2V+N1IVyCb6w8cO+nthHLyrRm9B4SVp0loSH9Bl9pNdMntzCt495RHo8DRzA3Iyxr11jQD
8P5LS+39mY55PCtIVfSGke9Lf6hfCpvoTDE94y2gJtuyaZ2EhaOZQT4WKp4sApyU4MqXbV6sWd58
gN02JQWMrXI1psEAk28ILceFbVdZY0m8781jl80w/oWRGM9j7BOR0coEQz6KOKRWWt7Pm6GmCk5j
YeE8TKXRbLucQB1Shq9Kh87TLHlVryHrKKd3v4D+1cor8sldMdsi1QqPRCzaEOR/P10yzSes4rDy
RgbrUO6ZLxOsX4uYgiWSNRUNH+ywgyv0YJo2OAYdMpHXoC9UuRo90jfJiOQo7bhw9waZ1ZP0DPee
a1xrmrIxcYCuyuxo8NeLun7S0+7DZG1xGEMRPWvhQFh1tFhKGBfPIbhxawu1bhoilN4JR7DYhW9E
7FFHHxsEw9XoBij4q0hmnm5BbAa6KbZg+p0xdwAvMlBGjEfOcGXyKo89grCaVJY3xcbAwkeAycyd
ySJ/34PlkDl4Wsh025sfwjPM2PHh5AFTlTrWQR8lNndrABpokfgmd/ZuVMwZgnoXLxrMieVo6yxH
Cln2zuOrQFtRQlrXXCtIR8QjxT8xmlyt5pJDlWPikBLDaq3VzIsYj0loFHRRtA8LXL5NCMXf0CZl
ag1z+dJ1kFYrAjU8CBWGmQHuU+IaYNIpg1aHCmsKofsCvkaDB7xAWTarurO8mNWdjhVeGzNI/RsZ
GdWr8HwAcaE999016mojiUcTU08kHdoR5pRG7254p5w1gXUSbldffKWcuXGJ8nXfudRHBYKI1+bC
/mrOE4E7M0SWSdD+9OsuOgQFs9Ke5+rR8cXwJZw8526ahRtTovWzImF+oGrkCCtB8MjANX5o4e27
CsY8X0FH5NEOxzIJyVzGXKlTRUr72I3NS81akQKGXpxKEaqtRxBDlKyMUzWZXzrcb8/WRMFdDsJ8
bYugjjYenJh+dr7m+9Cl3qnAgxzspQzLPhK3M1/wmo4jo6b+nudekIF3L7K6avB9TEnSKTTQ6wso
3wzUYIeITE0GjfVuLUU4Zo4qgS52zFca9F+0kddZFzQB9mRgPNZ598qkM2WTXRsPAGFWe4TtPPNb
bZ5lAdJIRedmUzZ0gBuo9hMDxLy0rjnfTBqickYbQLwoGE10xkkFijSSkjTgDm4+UQ1FBqmoHDpU
1hvJw3fXLL7LrglXZAzIjlRQIXZC1t8NHXTuqUCeZfjR99AvvkcqbxIx5VUWkuBEKovvjYA6saNo
9YDogLwYCvn3Hpu7TOeq2GnE96wr1JzlEfHfTFGivRRUfuqYHC4AffvaTqazJVWo05LXsKg1ZZMQ
IdHuZo36JkwfeafHNnmkn1wewt/YxBqJjhyrqNoKd0CQ01BMEhl4fNlou3gK9E5272Vz3uzM0VjT
yuYxmn3PfkFTo3C+ODVPXTVtXMrugBrem0QcZx9v52MzLndUtHMcgyHOjLuRufcjix6J771CsLuO
Pc7vqfFTl96WzUXswpzdFEPmN8JLNMHt3U2tl1qF3mOrZW3pZA4vJHJiMBAMpWPIi/9gtpEszMeY
SWvTCTARVLsKrCEFv2xTN2KlpdgYETzYawgfBp7cTnkHT9KpXvsB/4nrw0qRRH9vmMpqu5gT3GSb
yMlBx/T6x7k1uwRxLBMBuLDGtA9bunaM/MOo5DfXYCvLLQ+TFTzljTrxuh+QyA73cirfCpGfeLX0
A+C2wjyNA1S3GRm6NJdiC0mi2Cv9RzFix4dSmVBg7RO3bmGh6uKyMfI3brtrORQ/uJyeap+vlt/W
HgGhD1sH9s1oC0f0w57qj0ax81yyH55UDjTDIchSwnUFzqsuMb4EoPfGekb+VJFx7bSYF5u8L1bf
vBuBew/o1m5S1ZZPw51RQVDR7TVsjDryWBYkrmwQDsum3NXdO/XtrT3IdSNAJyd5mnfysW6GTAZk
HQR4K2q7JVnJxpBuemPakRH5bJVntYIaez2kM2lWvt+tKNI9ajUbkwc7p3dfVc4eVI58r5Dl2mH2
yiuDXWVgNbyhzBPVQdmDFXniBGqN2JvWufppUCUSCIzvZTjdN577LGr9YhCUgpogXJfDCCTFcEIH
bBMOahdJE9S0xkgH4s7rvMIvUxK803visRmQXrjdLjLzTAwUYtfm1uxGEVu1uRsGtHgMlRr47wVK
k8CnuFCm8JvpNVuJxx1t5nvcQvvQ81mqurr+Pql6fnRcQrZVTq2HXkw4ugwtoSU+1DkAqe6gD5Wu
12EPXGUO04TeLPuVGqbMQ2ZglPlu7r+XhXdX9+W07uYytTu85wS1kwwGefQciOG4TaHibjSh5VvH
SAhRGg/NuZ3NdTtWHxO3XhZrICR745BFdcRiex7fOmGd7NLbG0Owg0F3onIf2tGtl1Wou5KiNaZ4
CNpXINc3vjtnVMikiqJY+QLFWqAzOg8bq0a3Ia/mvW8hAw96kvkkvLMnlPVAZO1yam7qKFhVgVVk
5si39gQ55AKxWkuJMraja93phJk4P5Mb+x1SilrSBK7I2HjFsyvse7e3U9cYn6raSiadv7qt9UQa
fvCr+lg0uHw6NmwjpL7AlWwHW+xNilZfJdY0MlPDaOaE+EbScfW1p2YsGxiwDHVSsSbRntpJFCSg
nqXc0mBJyek4WxARDPsSndHyffTp3WCwj7wukAe1PjwCqy9AkzyYQh6dgqU4tpuuDx+cqGtX+WzU
UAJhqQ4X32G8ZfRht4MK6pbWiqIKgUOQH7H9VOgj02JfsWBTEAS4wI29XqwjPQNpbW9mRFFzds5V
46RSz7GL389BEmZO7A6+A3eB32/Gok/hDflgtNB56qqDK/zTEHh3Ywfao2X87IZ5OxctSNV4/wdE
4mQ16MgIz1ubfP5pzf3X0Z9WwP1nXgNsmuWRNxRqu8Y00qlzH70aguL4CF1ub4blFvH5WhB7Dz71
Fm2KL20fnpB7T7EV+aBcVU9oNtyVhrErBntTEctPhpBn2NFr2PwcIz3hl3EPIYVYFCtWyJLKJ25U
Xy1uvekx+gqQxneDAt8baWh/sjgcydpqnBjOFahd4EDsyRjuSKkHnwXPz+t49pHeBmI/aOw60twF
VYU7PnqslXqulmUMw/MUwCyTTgo3hYhw60ffKrvYOYgEfdC+u2GHCiS/K+EZn8rFfNUqnnTIz53g
ad+ZmR0WWeh3G+ycpIuMF42soCNzUjjmoa7fe+qaqdOEUyaNUiYUV+BWe3qRU3PyZoV3NgU7iG5M
SjuY16Uhz7yNcEs6st1NhDuxESryNpuUPrKOj2vTnNVhtFA82waiIGQ8g2PuuQ5aemadCmba+JlN
LWKDWxaaMg5hhzmEx/uAdHnrTspIZsd9iUhbrazI+Dm7XCTDctY5Wquu236teLEdmPESWDVP4Ecz
xPM8fQ9ku7bbYpsT91iF4Ts+ZsqD/mA77RPk0Z91D6kmOhynHs3mYoTYTRicqq6Ao3czpW6VP9n2
vGNi6ZZ4AQLluKHo6jPfeBtMC29d0t56FcKHPTz4JahzjtevJmtoV65Sm9xG6LOBOWP2/cKsyJrS
6+KioCuOOOrQgiVwWvVWjYRo3OyYP5jp3lmwKyxUt8kV9ORE/ygEmg1yNF4Ise7RI8sgPbQdcd93
MCB3mHgwPXkKGQPPLHytxXJAUMbb1p2u553V6KfO7bNxLtKW6pWVd8eh979XpdfEIUFKzWw0kuhX
EwLDTHpIwaYMXsBZ1Mm9pfGSIcibI1ALBFX9ymv3viI4ZEIkZoRjOw97JeptUeIoO1Um63KNi3Vd
ohOZ2F6xhm7bWtFipV0X9gAaTT1FoMcEtOZYJBEBuX9WCAS4XLxg7SBFbaTaGvR1bNBtNOad6MYH
p2sPUBDfSj/6sDq6wz4RidOwlXbCfa+Gfb5AKrjWaSVfw8m+G1EhW7TZ+XiQHwedRZZ81H1/53Tk
nvPmufX9d/TTvkE84YS8/+gryVJO2neQEbLBQVlrTe5p1tHXIB9P5sy+2gE83at6C7n5Bwjqr5Ex
vlaz8d3q6rteF8fOtx+sorxjEjbwhXXAtfdegxBkjN4qDMKsnymNJRHvMG46mZ03IhbUa2sMn5g1
Z3C92kwOvRNW+T6oaTtxewNjiLPjO0lQiaMq7AdItPeJGKuVzfMVyfOjqoIWV2eBFl/xOE4T9li9
8qj8wgqO+0HeDyFZC1n/wI20qUP97lbB2mygchIEMRhA34LBTK2IIGsKksLVmRZ63wdyju0p3AYR
PURjePA1yfoS6UVvrszQyyzTi1sLLQUCO00PIjGVQj1WrvoKBT+4UGteDdt5LDKf+lZMB8hZOvUh
t1Eooez0nXkdtsWmKMECtZ1NLuBaOeChzrU3U1W5aDwMXqyRp/MB5ATbaBOUOui02RC5luK+m5pX
1ZN9xDuK3jN9M9roIQ/7OxFCWNjowiMw5LC58qFjPxjQcTCr+6gvjj7BmLbfJQ71PngdPsooL5Kp
Bv9TEtqmTiTf0Dj94RHDQOPNNJIwkptO54ZCmxllXI745vco8mbj0a29Xe/OB7Sb+40zua+1WzeJ
amUbU2joJG1kRrEzTd8HfDf0w+WImlJ+ZWXdZXXIj7mPA19U0RZtugfwCb7UXf097zs/BoXpFKJC
XfuV/dBE/Tpo0NTUzjfP1fdw+1qaDegXQO4Ak0XfaAj9B2lZcwyZvRbJ64BNKstvnex40rVznzhz
+R6VqJbzxoJogN1396Uf5T/rhk1HHnQAwNP5Ae3Fu5bb7+hGowWmEzMUOu5J+S2sc3tnhfyDOTRF
mopIy4dnK6fHEXxWY+R97LRRsRNlI07ByNaOX2UTdkfQ+tD3B2T9dYTDPQTUs6AMraykQ/8UVr5K
Aj23MRrxoLEVs5HUwRwe2o5hWOnka2lFwGRq9qONxNpBHxB4QqAYiYcmFFl66TMLMZAbLhZL6KqM
fdBkc9eA1mhyBHVFoFknm7OFXvdam/MbD4J1IOCdoGYEixlCA1k4Fe8hmvvSUK9V3QFD1FX+qhD0
Hfy3k5HD4Stwxb0wqzvWjyuJ3LmsezwHFephLp19GIUPdGjvGzN86QxcaFU+Pdp02IRCfqOWWEGC
99EWemPOFQJrDki+F3YQGhMfbEIHFLUU38CxclOyaVvnHP1c81QO7rGd5vV/cXQey40jSxT9IkTA
my0cjUiKlNdsEFJLQsG7gv36d/h2PRHqHokCqjLvPTfT0eXr6jTOLveGOWbC7xnX4mQsTDKVRomY
0wSpHCj22t3itj+b7hzEHS6Tbuxm5h6QL1D0u++w+V7ivVVzvfisAvuSjvXPttqgtadvT+8IQ88a
0fKaBafprP6iKFz7vL55enESKBmR4bVMY2jd38HM16AZveqxUKZbY2KZZh7vKzABb0hLATd51iOq
za+66bG5DvukXnaFJ2nDZPVobvwhc6wyyLrERVTRHrZEFLzc9s2029t2ryuseWJwaurtqsyaYlfL
dgXRhrUPAPfCXs6XhMc6T//cpYrsKffzvg8NkT3mYgk1hZgu264HVK7c4BEou1gtimCV9YMFBO1o
jj8ZhZ+4TtRr6PmV/qgNerSK7LlCWa0WN5xzVw10p/1QPE5IlbDqZOqfiu4GmtZFBnVvUSuBIdOw
Tu2ws+oPr7D/lqEM8nE8qHV16TRymr0VOLL0u36NRnfeGaUWTuNT09DbFOnFMdeQydABvWew6K1f
G8S0WTTbqpFqWoSxGtaQD2bEGN9o9dJjubWfm6s8DO1TCzU/t2ZorGqoT9Vhnvk5F+9RVvpunlqW
mzT+3MldJZrdiurWC933+uxJScYD6bZQELbPGdHq2VZEwxEbqwjnuQrSBDmyluuucdR9gVyjifWx
nJzXThtf5DDjMY7ljyG5IwvH5DP0ig9q1KdWukmQDsMnX1tG3Zxqfq4uj04qYSnTxQFYqV5oQPWQ
0WJM1R9WGIy+AE7OmAaqFv913vzNqcjJZaWH1ALKYoBvzFP20OfDmfx87k+Fwe4LqTygD39vzvig
Gl2Bu2otvupt0VBMvV8ufeyJ9DZxeYsmu61pfcO6/W/NKro8Wt3J+RFpckkWdV/TqBeZdTZG8yHT
CrRXWb81gzP5HNa0MJt3K/rq2pn6C2sX3nWpdz47yjZMqSUwFiMchbvDDE8pS4dQG5xLh9u7LAsF
MqKa6+E3GnGzeNxk7XGjjy6LYjc2epzULF903PK2ecaudfN4EkqcOnaUV2rAwoCjV9CDFgqtuhK3
ZvH/x2Et6aAaybdeRmll+M2SHahE00DLGVOy/jTb9FaOT4jM/gjplfPQjPgUAs5z0NqdrOrnVlTh
VjvsZk9RRG+ZpfoULfGWEZzppqiVrP8bH/Thq5XfisrCcUKJPo5ozP5IX0gzcgstNHs1MGcRkiAP
+na6lNYaya57sEuBan/Fs/enujoSOv/JPH4/cj3rTX+c9eZY6mo4ZQp6aIYBp6Nddsd0NX/F/B/u
65ll2r6OrO2N3V9VgVdvOEKSvZGDE9SLE0wbXGBvnhCK28F5mdWSwdx9qIBRDGt+NtPtYNCS4aLs
tqEP1dlFvTAo4v+lxWebi701OA+6KPdaB1bcpVHpbLExqn6qvshS2ZsbTTW2YN5+JdVftfSBV6Jp
ye2kiHXXJe8ZDlDmOMe6meJitoK7dl+nLBgwuzhRbfhajTe63KJM955ST57XrolFs2BWYmWyzNat
siCZu7CiAe/UPDaT9l0fWgRI5uDOZLXEeNaUfFdsb3X7XCJwJEKjmNNi6Uw8DewqoufV5t+aRIlb
lE9zbXxS8a7htGTnvmv9wrV80xx2bsrieDvfL0jJSw97q/8OGA/JSPLF6UKRvSaOAoBlH0r9K9eS
p6YeL6zFO7omvdy8nurZfl5X5WFui6BeLV6HZJ+i1uJAvDDjGj8iDQb3VrnPtHlRRleilyQDhyFm
LtgxMYaTMyZv1to+J4kHFPFjOrgWmQqk8Fqb1Pfp1aEHKoT61DstV9UcToS9q5LHl6dMlizyXB2e
BZYc5Fxvhgy2ofN1VozPU3EZZRcJB+TClTurT3YeKltHvVZ6SLp2FclMu1SDudL33Z9HNj63rflZ
Z1hPObjB6D413bjv+mG/5dWhtYwIrdsLVJz7tSz2c2tflukqZP24VWfVSJlUhbI3MoxvuXlTHQId
xl6rRYPKZ7x+C8+7pq52Gt3q3ErcyzbIWH+lL7WfFrNfKVq8tagXnnJY1y3ypnKnDZ+Oa1xNaAmd
HqBYTonIT5P7SxdwZITms4rEL6d1ZzfdLr+3CW7NDMuh5xDSwqbMg1p1X9x8PJl5F66iipe8CEd3
8bcVlXEZAovK6e5ZjPxQzmpEY/HjVYgTaTwVN8kXd4yjy6l7rXE5brkXG0IFTGUCAwdDYr5odXaz
e77bpCFKzvOkWL7Q67hnMdrYEQ1T2YjeXBSR77eVSi3P98Wk7fgWo60qgopJQKk4dLr90yVWKEYK
rW7YJRLf2+IeHC/l/Dco6ePqeoGRTFFq0acwDUmZ9gSWDo2mvtrJXro/JdsSFH0/iynKrKutIqqO
v1qZHNX1Qy2dh4wqVn2utVdl+7eqOR/xx2D3pxlDo5A88/gxF+YKixlhnu0flYIr1V3NoQo0dZ8W
3726BJ1Bf6Hwnsmg3r5NWiTxyJaKAJswmMfEt9C7B7AZSXZMzrFlzu82u3QTmnxe3GFYP7oi1jpv
h6i18guwqgNMri/yDvriilUTJaYbpOmjULDQC6Z7KB9L+Z4Uil+v2aW3rb2pTb9GGatZO7B6aaKp
TvzNrU6bowcWjbXGMMEqtQLwDL+t/qggJiZxLvIgVFa7AWWMmsemYo8L0gmygpVn5jur1/1eVuGk
rfvOdKOWvWGleNcneMR6DjOnD10bWQ7HrKGPMtRmV+PGqSbih55dVsX1J1vnCZ0PTjVfWxqkOy3T
F1//r2ITVGfuBibRRJTJ2Ada2BcUotMr90dQV+1txKPSClJosgejYfJ+YV0775bqy3Hm0io6Xzjf
5fo2CbZHyzVot+HmaYe5UL624jIYCOfad4tdOJiv2fLSanVI61zSW5mjGoBxEEEW+2T8YEzRtm3n
qbH33vxVIpZVFDWqbfhizQ+4dT6Miq/1T/Xg8tt+SFoHcaQLdBtf2vb7FB14WfeuNUSF8dHr+nFz
tMiWTKIwpoNj8q7n7JvWaKK+eqrQdDOiSl3jJPuFNXoAuuHOtUNS/D6jx/0qNc4bHqmvLJeF5Axr
x/3BQ6TU/vSUYZ+tG8p1mSODnsBvzZadIHs1GR6UieH9/ZV5ESwpKMOs/lArC4rH/iB1uq87ukvt
W5aHrfrTWkpL1fkZpnpPd/opXIjyZjyUnLLMUa2q/4rpkBtJmAH5pLM8Noq2K5b3Fb2f4ei+3tdB
65qBriAFp0kw5WzuGxUfGzgceQiyBQW86kK6ED8pNJ/qPGx6EdTc3K0amlsfmM1ed2WkMZ2w5gNw
lQXUY4qzu+WrHVzp+q371PI7qLciTjMWR+VMXlfasBekwrLr3WovxGU23xsueJdjukpeu+Vitm+L
uNjjZ6m8mN2P8Eb+PXoSZuC2nzLRg6llHo8zYk9zH5o9d4EM1Gk64iNcvOadDRsRz2zAPi1mNjYR
09b81MLmaD6rxfLHrY0y7V1kL1Z7a/rUJy2A9X5NNnaoapekEC/5mCN0ZK/OjK43dNgnNc+us3Mn
Zu7VW9yv3r4DoNgGLVo0EW4rU0smWnZgN5ujtjos1cck6p3QWTp0n8LZV6HU/jq9j7OJkIM8gbsF
GcW6tnyX6aXq+2Aj614pcX//d1njYFq3RtuCokvjLkPBgG6rqqall+uvzapcqLUe817Z40c8Lak4
baURpmVyQXTYFXhjrhFtkxWkuscL64VFb96k24YM1AwtTdmtrc7cBe+zYogndw9/ZIP2ajA/xJWA
vYBVc/GVVtNflkN9OMzD5D2xs6s+vrouq1EScTGzn0FZwyXp95rYrvad1jLpB3sbEGQLXXpufXZf
Wp3ZkigATsFkCXcOJB1Pnldnt0XZrIBtZuM81Z9Vpl6lQWdD95Os4rYO724JS7TdtSaXayl5sFcq
strxZw8RpY5bHFqjf8AC5hgAeegQm3QjUIYx4N59zMfBr4S8arX6oMvPfKyiIr9uvZajnjCFNbsa
q3FQx4+8dENEg1jxtqOY5jNZyq+Ur2rry1iPYXWvDj3YQop9x3W+ZmSUyWxjOdeHBS+3Hv8qD54p
nWvfyp8c88vWb+XAQ+ZdTEyJRW9wJ2hHxXfdPSvK46RWu6QY2BL1oTavTlJchHQu7kTtVWu+Loc9
09/gGj5z7vxV4jric2mGDIdBCVkTxyIfzrUui9NJhA2Tk0bzSR1eWg8htVzjzKMWH5bbXcsoIRca
BdVuvpi69lIOaQwzSfHgPW7rGbwzmui1y8I55en7VKlfOSZAh6cHshOaIo80gfOf/5jgeJj4FGvn
qubG09NdPbq89ozpcd/mDdRvPeW5frLM72LsHlfniiEJiM7BuXxqA8/cyrC8onvZmoT5NAozCuhK
F51qOYmJhPtrOgaa6fpO9jir/xnDc8v6pIxaAdP3wRJfup49ZqRJhS0Prvp7t7ru68OnreT+emkW
LWgSiVW8RgmeVtmVYaVyxkNMWbYXOxkbx7a3oU0OFRchJNd+oQKo8jYqczfsW/fGWObAgSxppi1u
0x9lKHjYJso2zqVMzP4kymPeH+vxJu/oVMp3v6W7YqRRSD8X55Gjj++mC6Qrw8x9c4w/1JGwq8ZA
jht+vvXoNKBTHM+l0YRZ9VDmLwNUF3iSPzufWk93oPQYKPpeH4mR1WtYLuKczbwtwoq6LMWEyANT
kHRjfopY/FYFcWAVWGsmNBd6XNc2/24EsuJ7UxfL1T7WVBEQtI+LMCECdzkxZ92mlKkCe34qE+DL
v5Lk1abg8Zspquir5xy3bg4xH3n1+t3dLZ/Kk+MRdWvcT91JgjaJteJjGOpITGzHm41DsTiIsEqY
EnNfkyEahjuE+2HW0VLnL+bcXlOMZT1brkWmHer512m3Q+kt50qbnjH9+675HDqkBuJCZeePgjFr
2zNVkS9U97jKBT8vKpOaT5KH1Z1jO6thQpdAzI3fGh8ps7oBPGjy3aPTDb7MgUH1Iwur34U+hF0P
wMbqERdPnxs+tFom4+f7MTlY/GbSgikAyhhTKJ89oz4V06dV/zpLQrf8T5j1viyuuvg3pTdODb/z
vvWS9dOG8zBzv/cK83rS9FnOeCjQR7Shvi4+0yw7WBJHxHb2rRiCRDPjlf9Mq+uWWZGOZTGUMpxy
tPOkeC8oZLzpKalZK8MHPeKGSJ0yvp3/c9L0bEvrqM+3JFleC+yoXH9QTPXQmV6MchtJanhTeemU
j5mJ/4u4DtmXucHAFdPj3etxcAEGFT1qxTaQU6Q2zMagQdCWs0w+Xes1zw8Fc+YyhbwUK5UllJ+r
/DVVHlL60ktcu+Lby5L9jGyq3YFBbB+38C6NfWiSxU9zl/puReW9bvNjNa5ny2lpfoxgBUvYmNYs
gb50gmgdUJ9dn2eiAWwt3zKUPvrWgRtSqAeHdBrHg9yYRkQJzNlDgBtsRCITMcfA5PrrByaj9zyX
9eQvBjek8uXoZZjTtCajFg/ynHNa5Wt+BAxgzAMdqd2F5bgG1UZpng8nRb+RNPYVTVwM64WYLDVM
g9aWBW017dc526kbVZOsucPdy5I5cYeZmzs7Jgjx2j4nvcF61Hd+SDwJ86yMDWcxTZ9Hi9jrEf5r
mHBHdYWyBUj1PG48fmNd7YbGiHSDT0lvEMQ9/c6frnnLnSWua6Yl4aDg7MzLRRjLkzfke3jTg8Ny
Rr+g7+rd7B0H4NixpYInBII90dedklmfllmDJTTbWaxJoBTKPoc22oQMR6OLx2GvDL+G0rkB1HYe
LKX+p3fri+rlH506BUwdjHUw44AReXYAT4ictBkavRw3WW8Pv4xrPg3AAHaVPOiFfDCk92iayrVw
OavWPlqMeb84dP8gCm9pweL5po/slcpmyjY0e+PzzvT5emr0ftcmP26t/0ePTlctx7DE4yh0FZi7
dtlDNt+bC00bYjQr/V5AE+OXpdjN3L4asmo2z9GopMetvt8fVUF6UhSfa2OL3Z1x8h0yPINczcPW
y9pfamOf4LMGLL3kUmwOgzZfJF4BRPybmCiL87QJDdok865LYsnfifn61pT65BstF6Aqcp4lDwbO
ba3dKE699a06v0aa+Zp0fKeia1CXEFImKtYvt34SnGXtqLCT56SXn67x5omVhUelP/XY/hcbiMSC
YShKE8kQRn97Qs72kwbKytg3MykC1frUuonTSw2WmjChbMMBsruVMPXjSW6M6U7/MY/Wb8d0r9QF
7+ZHnz7gcvPJ8RFkOJxKs8SVmwfbxljFGTmQdHRQD8tuKeeXTs+jxL2MRhu2rv0AmEge3EVYrW3L
8gdCJM1ybh1GnrsMqcDRCewSMaCn4xTlqRXb0Rl/G/viMeK+di9qpR0anTw5L+Di/evdWMqnlWvT
FZeGMSfuRkUjcB88kiRemOTvCxFfPTCxFlfjOTOg5PqL2aPS1VokXK4h6QvrlLCUoazgXYprXzhx
qz+ZeWT1WbR4QBomGzavUr0knMZMf+DdHoOqGCFh3jSsM724tMbjiLEyj81RzP+QU4OiF/HCJZWY
T8n6MDuvrB725chr31W+ppThkDPPOo8bZVeiKI95ufoG21LwIFPuE4uz0PIYkGmlJ2H+Z1GWFR52
VnMQDiMvVFQnqDsNciLT/Nbe6aD4BZ5o4SEypDaQMu9wc7aaY5LX1ykXN5NCo1ZUQIrHDM15EPI4
abwYPNt55rE2kkdgoTBCILA4OuqRJardToOFIQUS5uOZ6iiwcfhLEgZGyUSu1fPb7qaMqr+2WdQk
094FsWjU9Di0rylH/PK1uAjKFNwqubOW/tkcLFh4sGYGzLMUYRrjGmVcUrK6WR0pJQaZlwMhZkFq
qd+paT8mCdWORYby7mWo06UHtE9NsZt0nmg7TQB2scR2jIK/By4bJDYkEkc6D1NNa8kelotTKgcr
zY6WKfb9vDb+oIjbDGHS68C/g1b6A4JlM9qXvrWQiuBYmu6JqU9/cjPOFj+OqbqXmRnCdLDlDPg7
QkyW8lyNdop+0OyJTj1tyXpqxlGGRmZcN6X7Tmbtt0n6U2uX3/bWP4PT5Dtm0sdzmxsQXKiT+ngg
zGEHVT2teL05zyfC7ZxkKm67qQVQ2v90Mfya2/w5lM5NmvOp21yuIekQBCpKrPLlqRDmX751v4W2
vHlKSbWJk7tmN2HY2p6v/nOtCatTg/x5TvRnDLvIK+Q546gyDdzFtT7qtfc1mcCe7euYHEf1owM9
8hKKeVjazR0CW1sDBbqPyTU8DtXOZBGmMT7ZvQz0ae8RrBE4YoUVJMVbR/YUljG4E+kLygTYkO3W
mFYux9dlK29zpf6ZjRpvagfStlPt17X6tjM93PQX/HzfUTqo45HV5nao6naAOZnLdY9Uzv+ByWL4
zR0usUUipTR8IFq/W0J7/SZ2FiyqjBRDv2ZsFd8UnNFJg4OfH4CIg14wC1lmgWKm/trFDYfMysOr
KvMeiNQHTAuFTqAiyZn9y+db/dRiOSSG/bj2NqBXHnoLBBlGrGGdsuR3wbXZJj3K5zPDbbEyeUKR
iUnCB63qxNO9eLFsiiNtr3vlcq30KdBNHcH3vV3yWLPb3co6yvVYl//1PYpEEXc5GR6veLTr0s8h
SEqOglldfJShmv/vur4CqartPztJXwvz0Vwfm+ohyb3jZNtXsyppJx6LoXxIOMSzAp1B1YEcBoiI
5LAu007m2qe7qpgrTaRtQ9Bjeycta3dQH2SaRGuaxfQQvmd/2sOLxF5gaXRkbt4TeRP8Ge1hbVAV
LUSnuvltCgbqGgYyg34PEhzatgYZ5ZLOs9d5KgPP/Ga3LxXHErqYsOr8lQuD1IyxY2UmMUFCAmUd
JemKvVWc5OTu4FWOqo6jVRqw9UOwUsws9S3F9/cTPhNtmPgl2HtBmk/YbSDV8sUup6Cs+jFQBwkf
qDWXVvEOJrC/LBkX6lRU+G6M5A5CysOAIFuq/GYIKzuWGhea4ruQZgtkgLtOgOg2JlsSpYb54Na/
irDiyv7X0CUPFCvLrINXl01o9R85abMeGXlR5CFVzSurbqGT27DSHeQ3yrJJD8oiPcyDeWk8GZbl
tC+q6lCmA+cfyb4OpNTEMYEoRcIRK1CVYcWW3UdtXVOKO4Gh1e9VzTrk5ZYPTNcaxk9VDDfV7q9b
elkGay/EdLFXilxe1hHHpxXKywivlkK5AHeREPTOQB9R3pkXo6nO1ETxvDCnidlZZHYCPIXAAvCz
ZBFkyUrf3/ty246VFw6cn6pkFI/N7hMzebs/NzplJ55XADUf2ca4I98W9uMQ92J+UOb8Qll327Il
trcsMohlibvhbzJwYq5ONbmGoa/iVU77ifct46KV6HqpvT0mFrW64Z7avNypRRMpBKDuKtDQuSeo
73jE31qcEK8+amdmO7hvoqzDxsiPG42Yvl5bXfpN8V4xawOy9qNPNv9uJZRtuVOYgKW2I9V5DcSu
hUPjfQ+t+6o41NwEOUYY5b6s90aJNM6Imo1jZDOLvSd+xPI+m+kuy7XY9IZwq7Jjm1UHAQexbvir
7j0Jo59XWAzB9lGsnsAd3jYE67SEWh5GMkkdY1ztfVb/5G4dk1uCbM+CEnm3kPmpy72zWn72NZie
wiux1UHVN0jUc7RYadh0GU3ESwHTZCgfNoVGMrf7qeIvGvnOauaHe0DKc78c9H5Xbnym2m1qGUml
GscUGF2zYey1atduLeNO5p3KJcbNj7poBd2UYIH9lDpzhzq4TF4Se/SiIV1Ps3wjc7Oj9n+aYXYd
r4vzOUHAK0ODBm1qGBLLS11u6fPqPJiUrWPPSisamtkUT/34O64G0adXeHO40u4wakqk2ywqqdWg
yLvI1fRrqqpHaah+A3GVJ1mwQXuNxXZIlyw2lPrIWnU+i3mXT8VRwp+lKaxO3p66OXkeavVmSS3o
lioG/2RV8rjuXOWqJe1PmV57xp7gRRpwPpK6lUIl0NvfsleQkkGklyvQQLiOZTghTgA0Mn9tnP1M
LY6sCfDrRUTbiloz9pITl+erJ37R8CbI4jWdr5aG002h7UAQOaTABs2JCIse7lUhAc7dstIobC5A
gX1oSRkbCCFTZu3JXgddcdbA6UdJeVqJw+D8ZxlzqBEwq1LXz9bnftVuiYIcZJEZdrWzifNBsndv
S+TWOjnnbfpi5lpYg5WaW3cgpfYJzfPjTeoYcWmesro+5IvnBamaXXBxn4vNuTVoiJZSX/K29jjv
u/2U4AhbSvI5KyJ0umpPOPtXacdLYdk0k6b3mK3EKTSh7DsHUxFz8Vlp0TgcGuZF8X5tE6lPTRWQ
d/HmEGz12w2xspKG4Ngv9pq6fmF/5/xNYKHGNu6Ug72ngj4Niw1COXrEfRVp7fN2/qeYGxPqnKEI
dDHaoVkbGx1t19HPZye9YYn52r7zoxLRlNPVTIs1TIAaAqYBzqGwtktV2vtyohX3Cp1+WZANczfj
AFIeFgQgo2ZaXwuvOJUlK5rt8czQ+I+EGPWSlVFTZ1CPViRMRsY5Voho5aYo3/l0KEEviz6jcKnS
J2fbfNbbEnu4LD2ea6eHTOELVSXdKVodVU0DIFZgTb+RjEGBmElHf0yKGa4ZzHLeHBXr1wZndpd0
N/X2Yz2Tc8rMWFfnXeuRsGT+UA8t0c/uvki6MN+cvVuoB0VLyOApQTn+WjyMBpN3HUrvjrQCOtAn
Q1H9TTR2UFtseTC3LbJBWILBhkTubQAQcz4kVXW2qWdIoOxUriJ15dIZPPNyPzfGjhFvurvX+KFW
dzSpE52rmmdvLKOMRL3sq8456xsh1omVxOOQBtbQvW99wmXTpmGxbkyRyOnrwI+Yw7BchW19p14S
u2N1MdCPdW4+mLCUxFCyryfP5rQY2wDc541trLfBWz5RAndzZj0vdnlaoLeMFYlptqjy3G3iV2Zs
RNcIu/tmj27krTZZwvE+a7JsjFCxjWKXzHPcWJgVmhxesD9vubo+eiOYXu1mjNLOnVOzbY9smStP
VHfy2XPAGb2BOzNr3Yx2eMPR71Qet+ZS3NtJJj8EdreBVxGVXjYdCwQTzRtatmg01Zs+jKdpdi6l
YORYygWRTZQkFixi5fi267zU2yqjNZeBUy2AQN6+zOuXYiPjxPRcPRxKHuIu6x4bQJdhUQHhm6hW
2mc4qjIyF/M3N0nc1kAoKZGCtruDjEhy5JKJzmsstcK8Usj7u6pzsYRyswTPcT4eTFmeJZWNO/Gh
KbCzk1TncMl5PbcMFaJtX4tktnylkQrSlXgdhP0qZvFZwVOBYyQPeYGcL5C3YBgp4RXa5/pxhVTp
Vv7MuiS/zZwvlnnBGC+ogcxVxST/V6/ExSeDkX2O6hJ9kzQHrgI4usknOPyfFSggSJJu2Nckaf9E
P+81g7Uo1bEHSkDDj02BzMYKQo/XpDZzLqBs3zvMytfLy0JmAcw+nF0OHQsEBGqsB8+ceBbk/KIB
ezv9BH/0NLoPgKvlyXTYFwIQZ/xlpnsHN+0a/5vqhVEGd3ORE4kenvq7NE9KkkbLckUwDpbBjVZG
AKDgLwNHglclO4pvm0e3fDOqNK465bBl1YlnHMpPL340+sBUty4N7a4vK4sN6LaOzCvkn55wrjYM
q2+LmwMty2CI0DLbsNP6UzeQZnScqO3Mb51IcFGkj31+aPgt6w51ucI2ykQCY+mo30NYKPw9C7V3
FE4AIkkhvD6ymDfQsHFGxw0s6d4M0gPBSJrPHf7jEcKyjFWTSPMGnycpdipdPrtlwoWlg3H+E/Jp
gpBXlj+DS1zV5l0NftWWiAhlh7VWR7ZWPtncTarRX7qqwM9qIqG8Ltu/Mdn2Q+I9OOZvrWongPL9
mjmBN1J9lv154ztUOLEdtKUUc96CLhxcL9S2C8ZNI/OHrWf4e2PtLK8BV6O7QUUz698Z58PVKAwW
pKSkOXqME6SjqNmnOpyyuf6w2yGs2mPBFscEBoSb+dyrGdmOu6tSPLVFEudVfx23T6YfIHN3YJrd
g5G0oWQ0iNZqhS+0985dHzAE/pxcPhvAveQjw4WO0crXS9KSI3cszIkE61rrH+/aEFOkCJPpnDJu
UDXfblo/KgBnOcsyU0cNWzGhjrm+WW6nigyK3KodU7JjpCgajzX2BASfi39dwOfyk2Pm3vTefEwA
a+scU75UyJa6FyuZzk5iRbPW0LkoJyX7Wem6OREftJnzfylmKgI8R3yWdRkf1gI62eFrkVCPKyBQ
UVixWUGOIv3bOGdNdmo7apyi9B57MbbPar6hXaYEscHV6+VNas1DWxf/4+g8lmNVlij6RUQUtmDa
hvZGUstcTYijY/CeAoqvf6vf7E7uiVY3VGXm3ntlSFZirexlC//oZqfjxax4NVrr0kX9rh7HR2yY
2LGSzTy9epY6NcG7J10qgvE2e+Lcx/M7oA1CP9m/tGGi4wgK7zHo39xFU1zX+6jLHzUAp7RC/7Gt
fyomBZVlxuOZAs5aRp6+vZPJ+zyOzLbrjkn4hDqVZelRSgZ/GczXVohkX876tSjYtK4Z/hXBfiR7
lEXVxoBGs5SC65CRZur9Tg08IQz5OqzRadeFVWu9EfN/z5Lo2MR8nvpY2vqQmSPzcfkR8S7l9BFj
RoU2GS9JEF8DrM2SxB0B5LXj+2/xSGK9oUrX/iZ59pJZCavAaaVAFcK2k9vR1zQxfO5Mv/6aYn3o
fOPP2OX0HqTwDAtNqGWkZrXZSs0VonJz4xu8OElMTW0ExyDq7ungXp3WOTpG9xiw+SUm+lc87poy
3duupHAbt0s9klxC8s+te8ffGI3PRyIJy4TJiBntE8ekRFgI1uowJi63MHiQHacKkzhjaTdR5288
argBU4bdNAiP9Fn71OBkLbCCrk2fQ6vPblmMDdUlhRFL5gljO+0ijV/K4aUenlVfXxyNuvw0noHf
Vqgj2ZedtsYOuZlz2TN+Kbt+5JSvjOOfwdhkuc6+9Zj75DExyJXMp6OivE+5eeyI1ihvPs9LxVij
//QEXVw9mufGgiHVLH8kmNS5di84tvBBosvhldau+eDwDtvG63AV+HRb2HyH1EGorVlA5Ra/VSk1
IcUOxz7/JPPhett488HEXdn1z3V4Q/exGOO3jKB9WEZHceow4jTKtZPSv3QzjgyPXrlOMXKZU3w0
SnRoHXx2Nj+OcDy5HpK02C2BY6w0+rGkd+JmYyrdcm4Yfou0NV7s0d04mu/NrD6SXgUrDE8M1Krb
BGxlhdek3k65/x7RdmzMPP5TKspnZeQWoxbzX4E1zch5YVynxXDGoJPMcCKbN261G5CEW1T7H9rM
jqUjr5jddpUst5lp8uuWxRvQhoPTL2vZ+Exrx/zBGDsjkI5GmkMPWkvph3mV3XOZ/bQVDqvFFBVT
lRjOwVOpa41o2sB/ec3Jx7JIMZwrLqLU9TdlT82lo3Q/Qx8JdcZzDVzQXCdx8h5U5XxqvOBdMJAN
eZH/Olh96mRhmOLi242J4fB9RzSVnbfrLOfkPvWKJosPbdEd2jKD2ZQy5jWKP0YWc0PQp9aVd287
XGoWfvS6rP/ZkVlxyNfXqRPvUx3dQbnQgCfqQTk345wkflzGFNbD1J7yabjO4LTcpsiImfV/zDoF
6zMe/CZd+9KgcRzUWZeFv04HhoMpE3vV5hgkW/axtjVRYq6MLr9VZX5yl/js0QYMWfu+pHj1Zkq/
QXmnzKRIduyjqI3v3guoNAbvMDBz7BicLa1CVrPYL9njRaIaNo1h7SXmmYT/3TckJdK4r5ouHJ+D
ESP4BDPyYtpJSNzuo1XNfsicPc1St1pGiZgy71msuhUNh8BgQmg0Gvzd6qh8Z784NWrCcIoYJlsZ
9288H5Ykfe3xvJERJk23IpX0MbXEOUuFnvIMtC1M3P1OcsRF28JMOMNV/StdzF+1lWwaGuSehVl5
Nh0WiABOYv/yNCC7DBGySe2DOZrb1m0/VTDxDLjh5BTvidXtB6d6ECZZ+UX/FVju3hjQsvMlDQdy
MytTedCM7BDC+8qX4xF/P/bTbE12bR317R8LFXKZyre+7j9Zgn4OjOnqTdNjgjEykQkyo+DMafFo
bfdXG8w3YWTRTQOzyDKihtwxCBnUIZlbYWlGsGb8fl9acbGm4jYYtNBw5HvcsZojqnKa9WLKs2kw
gbBU3D44z+RWRnG5zlPQaFHZ3C2i/9FC90NV2tuvIi5eRJquS2a4nXJRMnDj+nxXpv7w0+gCTOfV
lnT5GiemabD5qSGrLj3CIguyS3ySk96OFSJ8RpSr4pnvivhilYr443wh8r/vUyIHS0CVkyBDxjOj
ZWulgqfm1K9UU/Gbu6vASdZWkBwJwZz7yqHj6HF0kMx2812AiwO9j5pC2/4qyHKaXvM3Lwe9HaOm
XJp8ECI3adrdRxqG0mtCU0arfslu5eht8HWcPIVIUw13v0+O/miQv7bWtUW+12VT65RviHZwQP+Y
NlsxRra0NGiYNIJGn15VE1wXzLxq8lHR6/Vk5RFS5HDzWFISezF4oPSc+vnBSZzLUj31CeeiCnHV
tMWpg9W5lqe2H37yOfuu3ChsRXuVTRZtS1etIv7lRssN1LzDM+XTJ+Wu5ituOW8iN9uIjh8HdNOx
gqkTm/7LoIzjRFyIcNchSANGDubRM4jcKdWCSxhOurC+6VdO1VxuojjbTwNO9uEld4PVbCLNuPU6
C0iu59O6xpu8OEvoP2OtJhWYEFhZEvnPmRccKQz8UcIzKoA8jgnFc+6a/S4zrY2qhzDzySw6KZyB
LL6MnrzTlp4A2mIhnP9kqb9VOPESfkNT+8QNM0xaaNVD+58lGJ1neu8a7jen03vSt9uOfgXTUGh4
ktnAt44znnTqIt4eC4tkIeLQse3bbAN0TzuCyvFrFmPKrOSOGN3R91l2aC4XPRQbubjnuknuZeXt
mgTqe129ZnraDD0OoMU/KqgZTvNjVglx33ydjdaZCC3ZP+fhUwJYtYnH3t4Zk7HpuXmBcqAhjqFL
XxUtUPiwxkmLAb/drQGmHRQmiwSntlPyBBNnWvrqwxlhkBg464x+3wzWeZrpxJYJecVkoU0f9Gc1
5Pj58BPHCks3D6vQ6uBm/HcAMUshcxomvZ7nJbSv1lfmNIfFHo4dKGYUqt2c4pJCYfCTab2gRGH2
Ci3D2U0oDTPYPS4iPLZvXPD3qXBek6H8mzOcSFNsm0GSbGBq3cCO/M2x8a2Mov4cl395Vr5lff/T
k4MRCyQR19oZfX+OO2ouXKE+h30bFMAJqm1r0DC3xDiKdKs4CIi9cdoRDcCGVNTFVRndXhreKoem
LvD1RILfMkh3tVHspqwKaxB9wmWNSdlie0dXnihMLEobNRIzEiqcImRXy94E2P+KQWHG8fazYaSo
dT7WTc/fxRgUPCX/gLqI1pn5anbY98A3Xtz2b5kgUo3TBWclw6ll74xqL3LjVFn9Vk7+i3pOcp35
MpeEfhckEyM+YzIEVaSomfnI8o/h93vITNsuENem7IlRAouaWVeQD9caia5rknXq2sehKUKyU7wN
0UaI6SySN9OpP2pG2RaibKSqc5XzsybQs0o7TEmm5IzOU/FImcum6OwM3d9Gtzo65a85WXZtGW96
1zlOMUWJNDfWoLbTFCBvW2ui6uQTuPEMACgxTh7fIONNT+T8YCU7JnNM0dAQhRtXddcCWWlC24Ln
W0ZkQnBiT1jLsXywk31sXw07v4C8o9zl+AWqZi0JDzyvIKrzVHvoSU0Y6Oi8eMmJ63flMNnza3I9
E7/hM64RNNjTqEVIVvkpfuM8+aFROnjYd72muIhJhKQNL272XJfW7VPpbvPpd0RvpWoEeDyMWNsa
RABNeMd+NYXaJ5nYZgYB4WbGngo2jo2vrXj1OXaXTJPY7d+G1uFKZojd9RfLUHuZQn8Kfhq7+C6e
FKY6lpt2mq7sqb7B0drpedhUrsd39qtCwxOu+lOQAFjMjhOj/nIaEk7oxHBh93GlQsgGC3UcBBc/
fql09NbVEhFZvU9d/zYH+NKC4Gl6vT8rEwaQX342nL3YCMWcIR74O7LQ22r6SnF7TQEVv2u86yU9
RJF9HWEPWarkp7QfMVVM6lZks4xtnZhIXyO/xExO/mnKrTc4JNdZxGNsZzd2gR4jcjM9456YQi+r
0rPvWBvWuu+giq6cmUGjy7lB8jtTaVgxjh6Th4Pf2J3tQ1oh3wfmyW6bXWnVqwoDSN4ujF01w97u
B6RJrtnIZP6uGsakmSQoN4Vwkj/GRYV9EgCo8bZalhuNwAzX61Zp4w+++xVepxAy1S7jxXT4QzJV
rweeTyfPVi36N8Crra+xCRgS8crCJ19uJ+vTxSDmB+LU5vj3ArmZAHix6vSQpGI/VvaZ6hxfpbfS
dDSjrU99N9KhDegT3nlM5PeIHF0MMDas4GJRjDVxdaqtZVMSF0gNhqvTMxxHRbMt0HlzJjJlEXx5
8/BFAv3ILXs2BusOaHWfRlxRHbxfLz+ZtiSVJPZFq69GPj9ygo6lu+xSkHCisL9wF94Gd9rEfnCw
QG6MzF7laF3cQpxNkw1aGPZjh7vHCL7juAaygzOHUfdkY7uz/DfeG2oVtmEHwd9YxaGRfZooHcEg
d0n+JATVIKvimx+Pb9T44fOBKTkpyKc/dK9OkWedWxOUnb0AV8SZT0QEYOuP4wv2cEpjM4/IT4Xu
Ye8aN6Kt32n5nuNfzjMn5D0nu2Hv6Hm2KZiKvgNeyeCqACWwIMDO5URCLrvKkrxZaX7X2HRU3H0Y
EjND6r4/D0n67uPzTMfok2I/CD4FQX3Ht18dk6VeAyiBihg6XR5MnVyT4Or/zdbyNQoc4YnD6Fk+
hwuOBBCZtmFO+NszSFBR0UPMPFbd9NtxMKJNYKZ689JLG9S/P0Obc8JYu5dMeXdmPBupl1PSV4dK
eNs6rl+cqd1bS/VDHDuleuoOS4HxaZ4v3mTvW5ythuxfxoXVTh2f268BXnVtSJb/x+0ZP6atCCve
tcmPvhWpQgxa1mVAwHAnSim3+12M+Y58/We/zPtMFXDBsM8bs/cNRlrDamh32sk3ZeZ+SMMq1qZW
7zUtG9/yq1b+WQu2g4HKBQ2lfqphugTz8N8yT8eB6fTANdsFA8l3hE+73DbZsI2rLnQhkyrdMh0j
Ujibh75zt50zHSWDfdAL+6BRZ0wb975PTya+9KJLfjMH4YnwmKis2wrBWGNe6z1xA5PIVqvuFGg6
Ew6pswcoRpfltiolefFmX+bzkbnJo/MlE3iPx4aMPlO42XR/55V7ayQftjAfrR64dHLYbvBOsD5s
+6BY+z43qO6YRqmN9LJ1GjivZe3c2wbfZT6/a7M9tZJQWbd82gEo1Vi8xRQL4CbXIoXJhhs3q78V
eXFDcKg31V3QJWViPNryiZCw135b3C1Av9qQzIgI5+dY6Oy+PrY1j5EvXlqcjmNUfsUDuD0kaiMw
MYgl4eRakLmaFrzkAEq3cbYmjVOpnbVNR9VijGhxJHFxbC2VMpnHWFIJ1mo2YaSIwbp68yQXup2z
z81uVwUQbDNE0gbRC3yCqujqOZBLSsqZTFBTdSfTH2+JdG+Jdn/8XG3SoToXtmT+MlyMaH7EIGcA
kL3Getipp10Qh+upw6gXJWpH9ui6lP25q6CvVc3wC0sg1NHqXx8BCx1jcsOEpAO96Ui8Jmb5n8id
BzHSre78dTBl/yB90sOMFHcQIEV7XEyNQTS+au1ehU6OsyjPjOPvRW1sfFdc037YcpPtUfiu6Ngv
LVbANrm0I95xb9qlQ3EtEcab3n1UT9xJPFCxeI6zya1TElEWjfoEm+mUB8sOeMTfeMxfFdRQTJiM
5A2gXhQbFb06+L7UYB1mvEp8tbMniCtOs8vBRReTeLfJ8cTYJwFEZrVG2BzDEXOxj8TRez/NyLW6
VNe6mx5JQPWON8lfKIvwNLcZD50fYKNn/SsgKzMe9j7Uy5UbwF5Kmz2S7GHM1H0sJsJ740ZlzG89
tJxUDbhvajJM3X+uEnvHsK7xUx8kJ6iy/mbNOHS86BIFgrCG9WsYG9gEJVArNiM01rlLko/AGg4u
Vj5ZTaugAl6Qtd6WTQovT1d/3cktuN6tS2xKRdFxqMYXo7d2sO5Q1RQQGxaN2WOMcc15S4oWDq9/
Yf6HKFm/uDVDx9Ebto1FuMx3fOSi9uTG5b6oDHavxd7BK4KzCURB2Mt6ESkXG/N7XDOa3GhMrJQT
+NUrcyL4Uf+mA6Z/DpESuz/RMiKHOsfEZQytaDg7o/qsS3GWrXxdAsaTs3VymPG5hrFLyQvbydP7
3l/ARK+rnEQsoq5G5Ok1OkyrVqPE+cd1QBKSOv7p8JYVYWjMF6aVHw3LRLezrlyQe6szDxa24IZA
AwiJ04zg0/ngLabEPIK83Aype4r9MSzBqWTNiBYQhxF/VKHb52v51tnGYUQQNli98XSDr5O62bKV
e29k/RGR4JSmzZX8BxMEgIqx/ZDwkEw2meMgWCXOfNC+wBFnvc4kGjixKHujS2e0YEmmTT8OoWli
+8f8B+6cgA5rk7FuRh1mqdnFe6d37qw2Kuf2yMRrkbd7gC3kN/zd5NOqMUZOiUbwmH9kXkDL/dZN
LK9xC/nhSSvU2vw9EM9VtTrHfbuDC702Ecm1yF8amZLdFuepxLzRcvd47q0WVegq3JVkRjJMZKOn
tr60MMP56xqZ3K3qt5hzTLdiE1GO9OVM64OP3y6Dl17mN38wIDcY98D2wAYbDMFIA1Dy1Y7/DqWL
HxEbhy+PmUs40PWm7WC5P6oI3qgZ+SkoP6EUoV2SQCy/mkZc+o52OGvqm1+PvzV51Ew4+MWMQ2HQ
ewhzyz1OaJ+2Bf0U3OShIHknUiiTmB0tu93AvwgHnB69JMva2lsZO/hRqCLYZv9dgGBH9D5HVUlf
zVx+rA9zAaggqM/uSG43ASNJgvo4dzxncWAAT/mKZHPw6VPAv/LYp3sG0hsx9JunuzZGtqsX9VE2
WNV6Qq1YMyav+O3jilCV+YqZcqtn51+NVaLiqDWAb3pZudXu+CJt7z3I4YzjANbawpA57hyrPYAE
XwPiXbV4iCYbDc1cjPMYRdwK7AuDMYzmfHYZFFHS/moIBpJlIFMlsHmkm0EwuHBIPRIgyhgmThih
RTTy1hGqhl5qEdmQJhmaIHsLMFEh51RhDISu6Ypr+2T0qLT71C7ugAqDTqpOZdve+tn4MjvnEjNB
zRsvnGC8ziXWTFlhe3Q+S0IyS1pf04xTqFg+QB8DoBlbnHE9gEax8/uUFAm2Ni+2iFTQGDbdBs0v
nLT3hnPh1mbY/J98GEhoV8GOe92SWae7I9359It57DVHXp1o0NTMFQCuPS6DszPVLAVYukOEalfz
t6ZpxiVvX6p43rWJfpOWuZVSh4tdh043IiTkKHtdOEweExaHA7q8ow083Rgaj1OwUc1wqSwDxwO+
A9M91PNA2QQ1+MlO6eJdNCL30c360Coyaa4WDa2ego9NBF8GdIZiythkhfAfZfVNQxTvvPluCOdA
NpiKAkONU70n7XCxCyz9Fu7TYYzZ66B/iXi8p0DYMUAwn2BtxdTmHw1oHNGTzLGAy5Z1cFE8LVNO
8QPRsMAfU/OAgOA7mHZprXU6nFxiQEZE9hX9e5CIg1Z3GdhOIOP8ZfRnXqBu42Fu045cu7l/112P
674mhA0ExnUwsC9bo1zOTHXXI2cBB+K608XRRyVtZ/esM3Q9JyvuRWv/Kh2B/IPUDQOXpaYFssmc
9hyo3tUw47CxQQ52z6wrIj3aYBxHm4LJa9Nlu2LMzqIdjmzx4Akuzxl7PRa2wXZV+t/S02wKLlnu
wE+ZeBsm07si4HJ4xj+MEi8Y83MtdmYEiGFmxSr076jNX8uovNjBlzB7QgKps4vsaN12xSUouzUO
+13sjHsR4NGVLOQknsmTz2kRY5KM+it2l9USiL12pkfnlCEh0I2D765I+l2Lw2ce8Q3nTvJN3f2L
JVfQCrGYmYVPVhfK1VhtG6CHfeAfArzePY4ZVXdv/TBAknEuuTudR2YKVqdflmg+Oam77saJOKB0
3hGYkaxAitZ5/O6VbK7LS+dZSJF//e6JasGuP815sU+hfT5RZ300XVFa2YQiv0GnbjOZHBUD1TYt
KKZ8tv/gFZkjaLrtIa8zQPvFcbRJjWvCJCBQz1xpf5+AU6hJf4hYnLO0IAM3k0GW9bSzJE4rOzi4
IBQcaHvGxDk3kMcMGI4/wzLWsobGf2H/MwOv+urUZCZyIi/CwNJqowZnBvzU9FVXdPlk86Oq3y2w
NlgaeOtSMElzEBaLd+KF/mjdZe2TVrNzuZ4968O2mnVCDUPt8tbCL6jM6daB89M4FtOs+NvP07k0
3bt2SaiAVsdgByNw2Q2etaktiaUJULrGjpeL6lb6wNaewQuzX81Tuc8kd4eRPooayzmsIegz72MQ
vWZDftSBw18Lf4HcThQ4X97Cuzwt2Qt+QmZbwxGBYu/2XpgvBPad52u5LCkU8uHuVHOYqflctM0x
pnJRRBn4HUMNPxqny3rW9vHJZliw+k0Jq9CgL8P++pUroL4jayr8GD3Bvk7PLg3H8hjoT+zgBBVB
P/A9TihholtAaE5ERPrfrhCH2kg43+JDP9cEppojb/emniB3aElCiwibmBGbNNIytmzLSm6ZgCIu
/yELhEi27yUWYwvdo9fmXzYmcD/Qc3XN5+LaN8Y+0HJxSKHCVGzJGXgr42W8lCO7JEem9XHAyWRV
Yof8Ck4o4LF5mkF0mEGeFq0PU639m3gp8UZ18tzqoHj341lsA9A/AdHeZajf5tp8QbKhpipWkQnt
rydwWXdrr1JclQEMBOu9KNU9z0lKdAp+JrbUlhNYVv6dzQCb3FehlUGdEBkFZA28WDKhZK97aR+Y
PcAFKigpfvljepjrr6WQP5qIIGt3cIIW3wHllGHzse34w2Jt60CkgvDHbtTZDu37XMWMmmDgix7b
3xLhhtXF69Pn4TUldr38jBXzJRXz2eQezJI6NHjn86neTNI+muClpmgJR3/gqwyeqTL4r7W/BZS1
X+olFK37wMC6I9CxWsrqkNbJd4VMPyzDb3iiOK0honUNupa3bZzhHCnZbLyaMHEF2S+Z2/mMme4Z
BHiZczOs0+YWDAOpORiHRKaxdrz3rEyo+/SY9aSPfNbqePAjdRBmudxAV3g0hn3EWrsZ+ypcOuyu
2A1wCnp0t6To4bGyTvjcRcZHlXmgJDg/fNb5mAz3i2Heq8G9DTgJqsw+RtD3OHEJCzsEZbEcYkMk
O4YZDuPiFpcr8rF1GTGdV60CO+b+jfzhYebtxo2AGyu+vyXHzYJsS5lljwK8LCNEy2uOWT5+Gqmk
UGtZkKJ2RblsbNvBWR8c4gIWtlNua9vjHiC5UmpJ4q1hnNdv2VSDzmOsWzPYd46zTXDqGDSHhdB4
CQJAEsAaOS8EkmoCIRcu/Rnzy4b//zl2B52TWmsPKZPFEYdEl3c0lAt+2DX2iY2wcRYFS4Pxqu92
rdvvmR1sFFCYuLEvRq85OPzdAPfLZPobKWOT9hOp53GDCFCvAvhLShqHOns+buXLwG6KKrbvaep8
FbNNx8SjWA/7oS+3TzJb0mWPGnsEMBkMFD1dQbUJJLdIVfKL6kvEAoDRa99kb1wAJLGvQh7aqf9t
K6KVs7Qweir7nygYvva8/qObs0/ApGRqdg6yJisPSC1ARFUtOSN5lMzKDScK0T1D8GsXsA2rGWtF
Xc6Hqo7+DaY86CImV59R8Cm5KkV7SXGbJkRmrFisTWDA2i/Dtu8onK2j69HGddx0SabvSnRbxJYP
ppq0F3gPSdOx5erO7PyrHbwXXZtQVuGq62g/KicEIoBKmmxdn5YdxFNh93s5WFdB0BT8braVnJ6G
0b12vbelMLr5GJqrqrxMFHUCn0Ldig8fG8y0ELJI+7s5iBvhjPPQdZhsrZfna+m7BlEjF9ACvkHV
bQpuHuhgbxaOzBi4EK8srksYTsSaKWsxdZIIqhhWi4G3hkauaLKX0mLl9jIimkUMvBz5i4xm8cxO
7wRWYQxzeE3qHVfJdW5ZINbb0SfLMzadFGuiE9s5H0FtwClipGyjpQv2K5B+uBfZfG1dZ02/dkCP
uVvU4C3Fq+seTMtnJM7KW/JL0p7vEJQ5lifkHDhBSAyWninzkgNQvs+xIeEbzG8FRDwJ5iu1uRz8
hcC5GQYYxpfe3plDfMCPcudYhjan5w1+ow08cFoTvLqdIJKZfERWo0K/z7nHmfsnBot/Sgy3bi/Y
HzSclrm5NKb41TbJX2NyPxzhfutnOCZblv+ypb/xxpFWGpuaGPlw1MDOepgloHD3damRt8wXk3us
r+EYEc9gRdQxMZcvTtbfhjIuwzhflom1vuDs8YGSgbLUG+b9z8BNQwFhGdsBhVqhfubG+V11+Xky
xn8ytl7cwj8YuiQjX3+lggoBZ9rbpMZTUg4XZxlPppeW2CpZN+az720KeHxc+yR8piDAKWHnPz0s
RqeeWWZNyr7x2bNjXNoMDbYc70afvc8TgwCZTScUVm81OSk+AJpgRs72Em8Npr7GWF6G1H7RWN5y
WCx2qe9Djg8mLvy7zOv/vKbhHlrAGzEjma3p2LL+QgRgVEzm7GAkDqJj48DUXwtv5gEBi6ysp2e9
mIln11vfwtA5zsju7H5LkZca+2WyCM2AdV7BnbmMzM7TFiO58PdRo5nXB9UJBizrSdwL/KqDBP6v
zDnHGE03OneEIHvvu3VUhpR4JvJl18vR9jXQCK6VNO427Ih4J2W6b01kbweTiJ8YP0PKBArsCGrk
G33AFizObUhjRoBUO6nzDB0GfKLa3PXEn5zJQRotzJOBCqBLmv8FLwhblb7MGo6xN4Ncds8F0Ahn
EV9dq/cAf73jJBIGQ4vxLqbor6Piz84COJ351kdVBu+VnP9W3nQYq+lU9eK1qVilMFlZiDHiFuRi
Z1k5fAlIaNN0MDtWD2SjQEiqXxNG+T0SGhJekVwVz9JZYdPlLEfPtlIUDWukgk1Tlumgk6ubtKP4
ADjIYlI/e5smJUc+lPGpUwX1LDthVOX9+7+VrsdAJYPqFgUA+yb1rqf+lBr6LUaPUQWEggHYXjnX
f0wEVVMA24/0IY+ebBSxt9r8Cjl6k4D0tEiIlRNSI0hOKGe5ekxZF2phhEqP/7Gh5FdSuoR98wMc
35MWcDcpDNvEPrR1iaPFvdOOYSnAXJJXVxf3LdDO7FCxtmJYaFhni1VIz41KjOWiQ1+P5z7p70rG
f/zWS1dNE2wDz/8dpfhy5EwbDtELC+6HkCQbTTfBHVvf7Kz9sB2A93371kqfKFz0lVrzY56mlBuz
e5tzcUkbwYgUXL4YrGazACxDSGpO8+g8YkIvbjp/xyUMIKI4yDQ+WW9vP+H2WLeDWa6l8NZg0pON
HkcWOrFgYC5wK1ddB97syeSZz0NQ/ysKCCb9fFRxekoEfjddhZorORiMXzOtYN0vPVbl/ltRdeIX
iP9xhD0mbR3LxsI6zPo6bhJVMgOf7Pdmhp9t2D9mhLndAzzS5eZeTvFXMBqC6ZZ1w0J4nov0xajN
7aCYfVqK6bl+TaCWsExq13XDNSVDQVrjSIjyXbtyx5yDNqFkOGyawQGjKVhUg6GTOORuvvUEDQQY
WBy6+m0gm+qze2UFg535aJ78x/Dl0vb2zSf6NY44JFs+QbEsf3ALPkz2tSYIIWym+uuV5tWfjJvq
hlBWya+WKG6MYm4nAE0wdd7Z+PeILMZVFVAjTjqTUJ/CLYPA9Yc+ilK8RbZ0s2uh1XftERSpXU4X
rjdwB0R+k3yDz+8JqDylvXfHQHOHLomzBbwVWxg2rcc1bdMxxqbG+zPxnKesRkwx/7tdGEn7pVTs
BlgwAWSyeddO0WAtwxMD8XSVj+NpKsbbYntnNrkeyYP/13jOt6+6I8hVjITAZxJiyRFDVn+Ir3Zc
fQQt1CZFoMyyipPtQY4M8Ht1S/uwchVGM/DJNP+QVDSRFERzBvDBg2QQ5V6nEd9vQkBA2NNPNIhy
Zdscn9Q0IUb2W+ksa8tEPuS5U5YIJ7+757P9B7rY0RT1q+sP75h8n70m5ORiBkFTbxfd7o3agyo9
vKsy/3TJmRU5s/glFee682PobJXFlds+Ha3ZJe7zN/jvl9koQ2bJH64bPGFk7FvAEOzl4q83Lz8x
MAhQH39qTVJTESTw4cxaxgbDKPn8PP9YJqh4C54NHEt3Bvwho8+N2eIkyUekWyX/AS9eVoPjfFlm
u/NTSumGMSGBKU5yBdLySdAa7O733NSfaeOEM9RyZt4HPZrHKpv3XU6BVrDzzQcGOoP3QIuQv7zy
uc+ESbmzPBZlvHtPkAZUsRubLRmVGacIACtm27BwWHoC/pZoLoVhxHZ2doqUsfX6P47OY0lSI4qi
X0QEJklgW95XtTcbYtrhbQIJfL1OSVtpRtXVkPnMvefanGjkVWWraer/Au0cY9FwE3kfLTmByzpq
vxCHMwsrvRevVAflImlV0CAylsW0LeU2sJEA6wapAhvulGLi1NeMsm17ghuTJJshx/og7xMQFk+v
BIs+FdV0dAr5hpf6w1fqjAUIcDMBJDqjgbWt8GkqqvXQSaykZfZl9qTBypzsE2ukHswCxjNTS99S
IPTKH8ISEaFV+O/MBt4Qows8Jwb6R5Y5o3OMhvBYtegzyvhSFuUxjPB0cIkhv5WHaq72QKB2c0wN
KvMj2aXou5VCfyjQJoz5+IDJ5Ng0sicTR1888v5Ei6BD1+/oeE42psZezO995r2OpXluI1ZmhklN
X+hVX+TnmCm5LSeEf2628qgXUfrZuzSagRUE8j3p+/Mc56zWlfvTThIABXgFOVT/pqT6mxoHUCO1
0sQHgcpGhBrQb5A7W9PD9xsAvkwzTAzj3CMIS79r2e/7OT/htl6yT7o5U/g5iPJ16Ltj2tVPZUD4
HXzL5RwXBUEdBvgTMXBrmY+h4bHrk89Vn7/qwVnNpNUs6sx+bTzntQ+Y7MfOClHtU83AvUklkhwM
MpgShY+rQK4Yxn1K23wjeO8Dumx+RJLzNunuQcTWi2685TQ07EPFJcqic8OxjeUj+Ulc0OG2N221
XeM1tRAXOfNP3YbNoq4KoqIaYh70vkvzrxp5XZXEYEPd54HXXUHIwE6SAxwYu3/MZS8GAiqmPLvU
0De/HHhfCIz0+uS99zOmDjTDdDYC1ZBRVDfHkJyBmBbGziOmx+ZJq/IKizdUonhmS6rjJ9tmUCqm
5KXv0s/ZJF2VMctnYDgIh9my4E3568aJPRVe38j9IYaLaFwx7jCwPGSN9SCCZF9ziIdKPuZebmPF
x6tr2/zMbNi3MQYj6cc4jpuVUPACEtt/tKoaZH/X//Uu4tve3UFyZUip6jfThnkuqKKLybk4GR/N
bpgHZvQhnxCvp4/Ibu1rUqn2aOeyO0W5KJYQvMYNtlT+1JxcYOJy47AcMMQ9oGL8MoLiYAl7X9XV
d04qxIJZ8VcDnGZJYCB1YyofK20dbA3MsbXPFGSI7j311VfmW+tGN6sBhqAJP6lDi98GYo+puU9z
qAyAoe6Z+arFnFr/SlxdLWD2RSLDlxZ53bkHYtkPAWIGtE2KILNIoccfwqs9O3esDxQ4/kYr6B7Q
fNHSVMlalBMq83mJluJcDem7nt2nLGT+a2HjtnASss/hDUxZIHXgeXvyYOWoPqRIrj1iYmM09mAG
V8pw9nnfXgXG/krExyglWLnpp93/8uYmIN+H0N1DaI1vc1dYm8byj8BKgA5Be+Ae7c/EiLJ7rutX
IJa/ZhK9j8P4ApX4gfQkSD3FvWuwml9kRO/gW5ItWZrO0bYS78nUXn62bPOC8mLv9b7xVvf5Pb3v
ToSvkq8xYDyDLDpc6Ho88iBjcZWxOEwerguhOWca9+rb3GNWOh1axcvFl80p7Semce51M69pNYeT
UVXndrD2UeL/5TXTLZK21v0A4Hga0QWFgJ71PB7pnQgsYwMcpqzIXTN7NDJ0KujyJAY38PTvkzB3
vtcBXCi3TLhf5gaHTdsffVv8FgnTT8alBHskBH419KnmhP0lhnEYVJiSRi+55T4WQK+yn5y7ujXL
SxZjWkPrsw7WkL2GEgnl1JymqcQUVrNc6ISMaRSNs+qRdPS0hszXtkXb/YO8ufWEs9aNeSy68MEC
SWpq5gmFcfI9HCXAHkKRYKJ0NrkKaZpwu0ZaLayCYSgqg1EOe1zVP0riLymGZutaEVisqEBym3hq
WeGMdmfjKJV1YLECmmWkovBZjlApdC62tcitdqWd4CAvV3PA0FCNlAvZl/T8XV7Pj6zzTojf0bCF
1J3Youqh3NZK7DPNAiMJWRMEaIKr6RSRqSAghhdevcMBgE0OOG1LEYuXLO2St5namNdebjhpEG0O
J9Yit1FPe4fGLEmDfWBAY0ETVIi96wKrYeuKLkfuo5RMSLR3N/LzrsS4YQCzy4/UNq6EK9dLNyIt
ah4+Jtt7NqYWXAg7ux7pXWbauzubIDOi33tapnD1S9/HK0Hs3uQAUTAMhVtTr3TlX3xQfAcgmNSV
ob0xHc9f0fT/ZmNjoNZrFaI+f1sT5Yni5S8CJR3b4izcqgSWQsPKhACRM4N6P3DTX+RdwTbNS2cf
gPa9jj4m3TRoxNLjFwagKUAUVp566eUL03eJ6Ckv42R+DSEKpnyy1topfvPK2juADgqX4Ysd/sta
yOY1AFkebZT2gftMB8rJxkRz9IavNm153pP5Mc3ZB0cdvitRI9PVIzIX34IhExt4DAgch4yWd8+V
PZAEqCnj25Q8AA/WH1M7xh2ijo9adLwzDT6e+5h3iBq40iX0gazJiDFKoDMU8gku8aXFLy4nZjNT
ch/fmxh22bYse5wNWC1A5KFaO4/2cDbN4tsyJJlLUhwLRd2FK89t0ktvi2vlxu8z/yMJ5AHpClzg
Dg+Q35neCSoHzgF0hiv3joBtiyfk2WxZWaIlsEVrfz5WbkRsRpRiCoEyZD5LEnF+3Nlm20tN2Dwp
Hy0LSTtjczKgIJDpwK4CYZ6xTKag3FegYl7dcHoqa1zFqRDG2ozlV2A1wCb8uFw0AsBWMzYuttmc
0nCAPxtV5muQGKD4XdTOXsm2B2Frn7PXU5Ep7zyTZBtMNrKsjIlObUCqoS3tVrIv6pWncdBqE7ND
2lkfxAXDeKUS30/IJDJQchqKjJGWZ0CBDGfmMLypDKEExCUHoJtfHUojtVlhqRaHJKI1XYoAMW/7
W1qCiYjw9b6lJls2PsReiHzmoRRj8lqGsAIMJzX2GQfMttD83gXU3r011sirFQvf3JfzGbV/TOAl
krt2rmnlUvY7/f8tTtESOsQewLdJIpBJ1ewxNscbEfUKAQaepCADydhPXboy6oIUOtdhT0kwG+EY
FcuTcSqw29d+/GK60bgkZOie1UKh0rfoJ5oU3DmZ4+FKWEUKe7yAli8g3LkgvgHPyHbb1tSGgY8x
j9bG3rSwYJ/qxldbPVHlE3GFuanNvYt00ltZP0xBVbGXMnRwHQNl8iDRmiduYbwFo87f7LA2rgn+
0IuVm/2pcY1i18d36ftARkzWjOlT2MfmKxDWbgn4N8Xf3ucgk7jQwQQFAErrjLMiSgnZKCbsJMYU
Mv/IXE/eKheBfGUEBEdTCR9aAc1wgRRx+mMVzFowMGnbetjEF8Uq++QX/IPkoMuTs2PVs/bQpra2
hkuXzw+mgQ7EKT+tSD+0FeEOdkwxsU6UycJoIvplq1gCmC0lEeJmEtuacOyY77jBORW5OLIbtxEO
pNWTcKfxOc3xpeqqgktS19+9QoBnDVW4BqzD9NyC/ZyYKIsRSA27UVQgIUMK6zYd/cUkBppdVQUf
/B93MnMZSIF8CWIzw2gdJZ9WZmTkGGpvpxucMQ7JQeuW8wgVRPbmV4Ijz4ve2wTFsdJ4gKbCSNdG
nfwzyCAZE0QhRr2LnAGhL/0O2Tca4GsTID6drTMNO5PwAnx6Z4tb51M6NJgSO7y5C0mNuYoFdJAe
Ja4Hka5hrFUgt0yFuZG+fXPz6MkR7Ddsdo9W4RyQz7wA3PhtpqhFEeSv7ZhIPKRdH5AQGa+XJYAv
nT6hv9ozO7mMhXHpB+t9bv1bLWe1knl+7t30Ojd3ZYdZkwtqwHXKZ9zH8dWCfRPwFKHF9HeDyRVB
k/TkOookZIs/kSTegbntMQHLt5xiGIY9VBj286iFuAHBjPYETpHIQCpHAnLYuJYu4vG4ZDKdT1/W
xBJlCODqt7P+bXuid7I5ulON4u+W6XWAyJ4KHB/PXWPjxyAcUo8Vg+egRSmG/uqTWUbDEd44GKjd
jGuFvw8YcLMOSu/b8uqfWJjesin4KD2K8kByZpc8Ok2aXQdd78JCTgvbNw8Qru4Rp4hhjRyMGlKx
PmbhJMWWcPq7mv+iLGwXaFEJbXPPgE5otgtAqm1SvVREC69M3zs3VQ63oHIRjwhsI06Ig55MbqNH
JdkrYwc15EID1bDunFeDV6MJTyT7bFucBqdEzwiBrJJkWbmO82+aJtpAaFCAm1lFMbjkh7VHad07
qmvhUcmGmDodg7uowLbRdh9uputFNUkuISv31oK3c10I6AWFPX4KgBINjjovaV9rcEn4hCYkSQRp
dPr+EXdIDGg+7yeFYJpUCvk8B1jU+uxekbU4PcwEAwmyjkXstA92AOVSzTgLLXOlA/85j8Psm0EN
AGqMRUiDyb1HuByRuwZlAWj38zw3XI0JsXGpiJ68wfnrO/MUsqZcV4awzmhOCARN5qNf8KiRMn0Q
6E3lwJngDeWnk/lvM2uF2e9XvGsntK/gXUXEml8SIYXB1+jz7zlQ+74bH9o5uYYQ6XQAeKEcQZ4x
XyEi+GrZHE04RPDRGe1DFwcvGfFzC2l5TzjZ9kNEbc4SJ8Dk425s8DGeSXPTpe+M9V7kiKGYea+m
ZI5+pqZZF339nhFniSQnOudmu5sqwrDF9Ny67LGm8COv/HsPipLfiUCMWjVCzcp78xG88G6OxLFq
LIwxfgPyPsF1BStdpP/iGNN2O1afkWnjby2YEfnfDkoXvIvuQxpZZzs378pXoEUI+1PHXiNEQI/o
fQYc++3Ygp0SxbMKR3LcaR0XDnEdEgSAN6rPxCrWgYYOLkN0yEXZPJTcJes6ql5l0L1NPvnlIyrT
GA1Xeg9oxql8TEp1g3FAUHoXHIjBeBnrkcj7yPsa6vvRHyHD6SsKDvryd2eiry2yO8C6vXhO9GkO
5qmpwHPS5C706IMQa3/8dDiarnpsjPqxVO4nIa/bPEUcYZpcweks9yPKKU3yUuI1WxmTLdbGLTlD
eeGtNb6EbIiJJEzfq7r99jT0Z5Kshzh4It6RU6m6RUN+g4O1c/PpVPSwsTFikW0b/qA1Yx+N7JP9
drysCqYienirtPec22CSikqh8hD2LYiD39HnFULegQFoMNjpt82yrprXTtmcTIW/KAoQp7Irn6lN
lmirAYS0AUlzTEu1wtyk1ddgZtdmBhiuYYOtDM898gQz8CaIyS9fAHzwrWkuApS7m3ZSf+gp1b5u
yrU563PtdXfYOCVEAtittdwnwXRR9khrbD29etSzpGli2krfgsZ6rbT/Zk36d/DnW9+wESvqpwq8
E0tINtuzR7djMiGNdI8g2HB5KBhngUoxmMSiF7c8Et643v45bvfTquFTx/7FavSFP3ByCHDIfXGA
lcpIOdsEBOvmJe9hpox9UYa30ohvcpQbhFU4J0MiAB3UT14rnjVZUn4rT7FxD/+QDNiaCRZ9zvoM
wdYpcuJ9qIzD0A5fCdoDZ6QH7Hy8kj6edlcaKYuS7gyxHLmFmD9rrO+N0ewHkjG0KFLuWA8hM2WX
S7R8GnNilihlVm56t5c4d8MI4SNFmTPpLvh9TveMaewuRpGdy8zn+suJoU1E8UIK37qZ0kvDPNno
hstssAl0Y3kqHXPYEuvosTey3zgE2K3q2aQXjZgO66+egVYn3YdJ4tpMsDoxeeXSaHv9HnHXjip8
TTL7yVfN0s+DcxHocZ2anHlREJC8Afu6AOpgIfQK0QS2cVbtqqoUYEBnjtu7MbX8CALa7cbU3SoN
ss/aiQDT1azAue7ZfffqFCI5AplySU3wUsJy0dw5+VahOlxKExiA17LEnO+iTxN1ZWLX++nu6PAF
oEkvomef+Ma4KavHrGC1ZrXMCMoqj3ZDnG3dgrugGBBml0FLAPf0Lav4mOUZYeTeaWyKE3GkYFKc
7nEg4tzqQI9UGuZhrN8VDmW7gGANuPvA2hmoiJd9cUGfZTizGukjkDBFtUEG9J0WaUQwROCjmIEM
r8dsvF+p/5oCJm1hvlUTyiyv/fQD48drXQT+3oPdEYQ7Fq+GbB9qousWldOAdHXuq7vJOU+MLJyC
rivs3t27ktOds2DttwW5CnKLtuUtsAVMBzge01201OG/oh5f2X2wlqmL+aMHIjSSjN25vI6VDTp9
3jd9cM0BZpL6hw2L6nyRKmSeRNYGCduXoTGQESVRcVeHrlxgM8ple4jUH/WO4koQhF9kOtuBQtvq
OX5PuuzmtPMRf5tcqrH8TfAfGA05Qw4Cu5R8XSsWqEPNx2hwCM6t8OSqgcuWbbIWDGzUbF/sBk0l
ZoWz06qHsiSGtNIJp0crr2ZDZ2MkB2Zzl5Dp5XgP1QLnPvmkn4W2Ztgt/E8jND/aoDi2lUFCM6l7
bJsrGizGpUpR19hkbE3TcMJxvJmB3ngdcbdW4Tr3Nc5rVkfX3CY1TcfsnHRLd9q7v3jyn8u21jvP
FOuGdkAk8k0MbLp8PzkM8fTqjtHNwVTNygnQvKVeZKx3rjX94GJ5LxKIc4F0vkcaLAJgfWDEE09s
TWeVe5y2va3RvrQmmab0Ziu7cG5EqxDC4ZFbEVrzuMD5ebCm7MFx9LyIx/rjPqMf++wV7Cfps9Ox
YYW/yhln2kMAzI/5YuNjkrEFm5ExOCPp99489BCeT/UdtOZJKm9RExIxeGz22fI8OK5+JZ/9nY3Z
ztegdGztF4DTLfR1ptd8FbJ/lDp5Hma3BSnqWcTPsQ97jrMasvKAdbMJPLE1IjQtIbKY2T06Ftp4
6pBo14HDrJW3lvwN+AGIB+aWX9a8RcPCHMSFd3LFLtVERMd8ZeyXA5qoJow6YyWt2UZQ2sTF2zin
6s8y7gSIbFfECY0JGsfHEZRuPZjECxps0rulEi7so8F0SNoJ3egSAeX8S3iSF0AtXwJN+mFj+8ib
iuDDm7Lhdc7Yrnas3c7z6FUbJVkWGJVdb4Tgoyj4iyjl0G1Mk/9hGyPtBBUL9QE9HUCgJI03VYGh
2nmziwBaJeeG86dzHAS5u1Pgmao0X94X66afH8hDP98NOz3pXi7i9tAdbzLqTvE878LQBv4ej9l+
7BDKdRnKayc+Uhyd83A+Gk54T0raOc6rUpR9yKzo23FFTBr1U/MUB4IaDC86/ee+EgSdZe4hDudv
/IwHKaNny1KrDrgGtdLam1AjDA6K3TvUiWBlD9dHBPlMoP/sOQxCqGeE++GVAmXpRZzXBsBNUpjz
9Ogw2sS2vzED5yYxYQlkEACtV3llnwryBka3ge9ZbW23PBtW/RGBiACtdLQB5+YFYRS9eA8a5x6b
sYCH+aNT4wbs4jAaaiPK/ChQBCIZOc4K0E9q+AR7zaScoC2tCbGHYWGOAd/wAHgp3zAnQUyWrOE8
H30YRL5LWjgmZIrMfwb3vYt6KmnkY9MXh7hNDkiW1zOUXkkQUDO0Ky15cEanZkyFXbqudj0hQkZG
BplM4PDzyKe9WOH+OPhB8tyVAd8vkhwgPn3dfzaxu63Blwvw8HmA7SDfu2zjWh3uB22vWcbtRP+c
pfnJB5QHyHvj5u5ekQIWGNmp9Uge6JjfauQCftE9Eku6Ynu8MjOfZ2aa+Rrtc05erY9hapaYSSZw
dpSyaIP+RkdugtSC9cW8vUiIUlMdW5L4SrwqPgDzXx5HZztwSQcPvjI3fEl98S8cgOHwNKCSrI/S
7s5tJwnIzB59HbhL3wnDj8igm+6wZK4kE6fVUBvNGpcr4PtiNrYmZIIlAt/84ghPnePMhEJe2+/O
0P02Cah86/45E4m2K9FIYFjB6q5c6QxfGYqwoC8vw5ATC2GfEWcIphs8Z8m2I1RcWLeMaNXCoObP
BvXoO2C4Yhf8QGotyzCqrp7Fnq5IGoYmZgWPxP3BP4skdOIpRgj1R0DGBs3PzbPIf7UjFGXWZkxI
v/XVSzuHPFV3v3u0MQcNIMXeuZ3aO2UEVSSSuxnLOiTmbVrZRzvytuScAw3r3u/fGDFlL6EZHYN+
3GRZS4JNCV4VuQbBcNFp8oYd02YmU/SgrMTZLlV47gj/tNPzEPmMF4mwbnEZtRYS55Ds4Jit4aAu
CA9Rmxa7hhavC/xzY7K80U79KhPJwER+sL8/u3q+T1L8H9qwTdaiR4siuJOyqsGBimsX1Z+9UKuY
VnQ55OJBCsQmNf5CQrGqf5ZRCC5wfB3QKEj1meB8Wgni+yqvXzsx/CH5wprKM+SExacbOVemWM9N
yy67YiRvZSs1lfuoGXboR5BSEvlTOC+BgMWtkFgA0drl9+SgLjMOUw9eoS/ovfl6KPg1MsBMX31N
yFyYbAAxwfuySVVI01uuOoZX7fio5nqn8dItmzADeplBiunfdDfevNbbd01A5ojxZM6CHLPPPp0x
IjRXz2teReMeZImZtSeerHZIQXO2WOL1Io+IH5X2DR8AqluaH3Y8c+lcnTjb9wKslQxCXNFxse67
8EgLRBSMucZ/cUiIOe5a47O9u3NxNPHSftfmsMptBT8Y9SMpRermTv5jkPmwUDr/pR/bCOVc9sTw
Bp3jnT/IZbMvmzs2w/zzC6hzsjpGzOWZczQci/CfTirP1kNbXCOTHnwqkJrElwHckwmbLp0qtkfl
6k7B5Lf+mwY1+A8IBqU8qrChffJ/jab9rJr4S8asTFERRaPF2zrcKh42FWJNDvSuUPMXPPwtWH1Y
DpIyHu9mETQXy8TKWyoS4MB3FB+yQZ5DxroBLYZ7nbQIgVDUWieTt2nr9G2cAGo7yHHjfNW7Bl9a
t6uNnDRb+8muQp4t+p10xJFTBPuWOtgdwn07EGBo5+plmIno9eOjLKOfOCZwosUuEUME7ZKTQ2sk
Ae+MEDcSm1QhpWHBVL8NWWR4wrHupBksxshmQojOhCjItYMuonb12mJyH/bzknKftUNPnUBlo+Q3
stF9FEwHO6fgnOuvbCJiBP9wZhIPWHsHF7qeaU1bzsb3TmA/itTWVfHeIPJWILpJhuSr7CHXw/fp
QRZKf9hm8D3Y6S2HgYPQazcUGyi8YVe7LYPa4UFSKxRoWJhzL6XRk2MyPNdZvIWfdVfBPhdeaZBh
ze4kdDYja3jTpBcx0s04lY+ecvf4s7YhIVzKJr0hcp762Xt2Ovdl8tVeDO1hSIdbbtGhpzZUVQAj
TnRB+VUv0YchC3JOJMTdk/4Wky8nDh+A1F38bOSgLyyUv9Osdzau7kjix7KcGXBD3X65drtFsXJk
WbY07sJoeBFO9hgT8yvn7sbLvvHL/DI16XUIo9M8M5bOxwxCRY7Od4AXXP70IntQHI9plmzzzP7W
qdyWeXWygK1bmLq9JMQJ5pTXKLD+irhexzDF8zl4lla8NZX+SnXzNmT9s/C7X1cMrNHSK1Q3GItR
9T2kzsYGZM/xt+4Jm88jVBuB3EwjYTkg91jRlw/EJiIA7SA4Im/Nhnw9lfFLPnuQWwh9IOVSm7Qd
YEWsqLxz0dinJm3yTzmoklVhnC13pEmgyZ6M1II+k61sIY6R8hNc3KSMDj8coFspK8gIAMMIaBJz
8Whx76OYuKZWjj24XVll9W8IoJh5k8/FHV0Yv51HUFk+G/kxCfAd4woY+jVIg2uW8y1M7vgRUyIM
qrEZUFJf9nTNqmZIYLCISFJvjcaTsAuk+r6Q75qBhIQ7z2QB0lfcX5uA1k7LA6CApQseLGVuOlbJ
ix9/zDLYmQnJBqW6OpmzSpxymzRMpB24xnn15FjTIbL0gXLyZfacl4rUh7Bv9pHRrh3sRV4uz3dC
XeG8D77P0ixbqzIk9kTs/Ny9GIPckCTyCw95Wal0Ji2c8aAM+q+pk0fkIqDRM3WqTPEC7PvPIhZL
xIrC1DHfHCDnrVM8sO+9ZKmFEKoAyenW9S0iPs8Y+nMykStUIO5UWF2jaVtB00pD60yS36YK54vw
UyCi0XvBW07sAvtEamGH1soTxAUJb62k2ka1uezrifZpPIAvPvrCeWcVcqh8+dVEhIPUJOpVMBwM
P3gVOt8Zk3oTcfwwy+YW1NXEcN6AWcSNKjVRy3Pp7mvG26Dtv02PJEfXRuGdfipIRoaRnkBdIzQJ
UESKnxmicntXr4RQK1yC+5zi1b8bzMJ4p4LobBAnpWoNpWMqEmCiXMW2aJ49wu4aUrgLK3tmj0dE
sniPDWs1bcsEwV5O48V2FjkECCiwk05CoGd3brBcogTb+xl5PHHB4Jq3NPIBQ2nruzKzlyCe0Zna
FxUMmIi6EzvncNHKYtV4bBN8efUC5yntwn94PxbUKfsOUYpu/6LiPhIi/NmbMFEx6m8eUuyPE+dw
X3xWMCAlgoaGXa6Jrcyf2y0SjKVUGAlRAAIFZ4Q87TItPvrp7vselk7zQ9Dv1hagkHFNDI06BF27
r73p0nZYkSZRLGYWScPIE+uDHmxStEGAtNMco4wi61LamGv5FprpjIqYyg1mHamVYQ/9YsI22j1F
2GSjvtvnpbXxWNwamcvw1TyLwlnZClQe+Wj1CMeTCL3aXM/FMats5PPMRdP9PD574t11mGnDp01q
/svH1O+XZQdVA91xouh7esR/Lj2zZS+NCI9WjloyYAYatnu78FY+/56l67bqcTsGwAp6AG9iM6D3
cFp/zWDh5GXpxjT6Q5vQp5f3GNOUmU+EhRXID5DiaSPvSYtAgCQ7oe5ucTLsV9PslxPsHLdD4uxV
nx0RaUE/rAlyhyrDtILs2zj6Y1MN2uV1oJ3jHl/9b2QcMYLZYmenKaIx8nXID8gJYe3sEjhFvamY
0cshXTi9v0QWeGaxvaQxXg4WZsbA2rXwJoPpCHhlU1asp1NnJefXtGZklljcae7GiKutcCPYSe1e
cRRgvcAuMK9i5nG5cp4GGAMhXBcNVMFFa+bwCRrSzRBSbwYrO8ogO4ZWBxlrExQB559JRBksJFzh
ccmaDxzZ6Ds74E6bFNdVGq2r8RonE5uA7GKPGN8F9jH8yNWNnvyBuvHOUkXp4rJlB09YApaI2NlW
5WoixMx0SX0YSCEq9y1XikH7mmLOxXqdkdZZflZYjhUKwZG0iak4BX5+VPNxgBhh8hj5YNgZFn2U
s6RVQLoBHJGRJUcCifEzeS9IsqxVPBFNFQLu3Mz2RBpPJHpqW9cnoNQnAbTX9jFnQ46u3WXtJDtA
exaFJOBSF9FTCLYX7R6mLrYCectmMQoJcgucApUfOxUmKo15wAys174DX8OdcqYwrbaOvTlZ20Ez
mfCtrjwYWhfw2DC+4RJP5u8wtomNs4GhkUEb34/EiLGWQbhPZAaMPkbACB7ROvxmbLK9Rue79Fn2
sbk5elHCz9uf8a7umCfdo29QnMSvKHHoRtVVgH648zCjlubDrFak3ROJGPMy3Z8491imG10TAh97
61T5sIXN517VL0noYDZXWIOzbYrUdKzB44t8n8TjmoLupEib0TKESQaDE40etHwzv/NXEO7ZsGQp
KurJxI8guA0gmcO+zkTy4Nf2Hqfsggm2jUR3REE2oNfh8diyW1ziu9lYxq5rjpPXQ4N+HSbYpUAE
SoKbeif6qwis6qliYIy+toh2qS6A6sMKQs1kly2WRoJj/e5RCncV5GqTTGc0PEuTuMlKNV8tYruo
iHYW3DTIAOFjY/OSFTUyUcIyEV+v8Lgf3GR4UNmvnN1bpJDRYb5l6Byt69jZSRvfHibVKKZgQd+B
K+bouZgVOs6DgRxSqMwihc+U1mthzx8u0V5N5j0ihluN7Sfc15VBn+JE7aZpml0g9I+m7mXhS/Qc
NvAJsiLDogyJmDDTYwpwKzDzq828x0PMKFFQ+qY6qgRtAsBDfqh9kPsQXdo1+q+lGTeP1kTMcK4f
cuw4GU5Os/7F/bmiml1n+HPH2cdU/lSQgkEAN3O9sxtwQyTNsc6drY6DbaImoi4a2Br9Y+1bSAcI
0x6zi+W0Lx4IK17IRXT/ALhp2cBtUJvCYbNgVvPze+1CEikWFSaj1nyfZ8WRe/IvysTCJCxUQMAz
UFyBjjwJIkQ6O92O40dKkHCV4KBuyscUKwwbuq0RC9aPzVL1w5eAThNDzI7ZQgq3RkkEEoVFQs/I
2yXzs+Cv7zrzlrXjyTaqI5iLBa3MpjOh8jPO7OmRPQDA3HDLrCtOcaoRjN7XUvWCZnWpg+nbr9vP
MRoY7tegDXDPhaioTJ/dQLZ0yqeWTLcO0OVI+50lLVGi0S61439MF1ZdUx41UzGbe8pLGXSRKMnh
J2CXtO5HIv8qKmBUOXuL1wPJwT2QDKH8W1N+kuSxSIhSde52iqheS/oFm/AnPAzEfKXkBXCNc+SD
2N7k6YM/cotnaBKS8hr49iV04geQJrtk7nZRky8jhnc8LO+xOsE43XUxkyKjeErIi+q5nwOWEC2x
UrEDPip1mLbOixwGA7hW5qMuCQvw3FJzD0TkbwpgKBowaGfO/XnagxRddPGHrR9LoKH9HP26ECdE
hySU8c+Y8U1CluCHyUD6/AvHmyvrN2UBKkr8VZhYj7N/oTe2SzRgXbc3SQIxPPutCzSRJJDLBIBr
4IcK1J4W3pUcrwujpp2TsK3T3cso4pVTd+vObRdGwrTqP47OaklyHAqiX+QIg0yvXczN9OJoGqNM
kvHr93hfd3Ziuqts6ULmyV3WQbRz5ovnRPchY6QJQmE+DLex7C+8WMTs8Kx1ww4m621CW9ZQP5qc
ONlwrkjrnOZx7ZBDHrZn7YHUwJkAyEkY3SUmtM2CtqSNJfDYxTe+FB31a1vXR0sH26Tam3YEzWo8
agQAocOsa7nQSFtFXAQOw9xEiAznga9u+sit7jo6/lUIlu8BCE1HPHWe/Rdk8S5mk4NIYFVxNyEJ
WMli2nSskUJPwRIk9Xo4pO01QZdtts/d/4x9shqXqonbwMGwMGEKh4p5aCMirbP7jhN+9qNrH1kP
kmJ3ICdGzNAi8t8kJT8Q7OOQ1hs2NJuJYEjqMsK5/mrzPPHzOjOQGJLZFP4IH16oQ1hvt7hLHCC/
bi0pPqN0V7fw72plf7CoBz4VBQT5eSmE2UzqFTBNGzEKJkjy55qtz5XJ+LceHgApRae0oyISKmxv
luhZmTBVfrW1Y2xcQFLLsWAelAxYg5CVRUvmITUM0+bWEaTyYXQTU5v4c7IA4Mx2i3V9YEDAP0hS
N/baLXRBnnURGiy9czJECjm0EDwMbhgdNlzcMUEapcbb4RkNQpiADIEEdRx5MNpwCX9HUutZUEj+
oMWcQnAaU//bx1QAuj65DZ+j97RooBAI7mbD/q28nCQbtQ7S4Y8bc920b220WCcFoN10TcLQG8BK
sNHiQRr/Vy1Ip6c9MxQMruNOErMpSHox/faYUc4MA+wKwdNY/rCHx0f525CMRkMQmYqvBmd6nL9y
OWdi2qaB/56QB19AFvShbI0M4RcGUEF9MaH5iDGFpdN6NI9Y2aBuh7s4s9cUQDQHz1HImsYsVrqK
dkWTHJXUh74Z6biXdOljzYAoA6rQtH9W7V9s6zVrPrAibEQMxbsrtgWHW1TF7Omgs6u7kKJI9wQg
d18WiecKxTSzJUYeZLzQOtr9iw9mzve9jxCqox2S46bmtbvs0HzowRmCjuZU4fjPlnpPFidt+Wzh
+K5Q0jYOU4DWhs8qNwrhYNcipide0AjbN6+5lpa9lzp8SL0Pbf3TLSZtFB6g0pLUeQ7w8PqaW4gI
GI9YbmYqfR5iEz4H9k/nlC+oFDa+TdwVQe/r2njNSmoVh5TgcZnEUuLU/a4Ctevl8MVgkclK3o8q
3sbzKzPHQ1TyGgdw28IX6I3byoc6WOkvIXGjq5rhpRsh1CZABbmeS+c/8o7MjaLXQGvmt2tlV98j
9FJl1mtSRNay7zc94FEGHx6bXrhKK5MUUM+V68p0l6qbtVV/rLP3WGdXWIz7gRwNeyo3NM7fczk+
zEX8ak7lrW6+fOujtj+VUtuSyx0hEOJP9VBECYK6W89L4ALUKZr+X2iFD4NutkMaMAvDxFevWtf9
CJvohciru5zSpxzwruhgDbb8gfGJLwgK66ydkWVkXKvn1ojOvNikVxEBT7R1jgJceJG3Qfb70I3x
oWfu0njVK2/gU8CjgU36cTSD14GhPUOnk8WApxOkSqTl1o7zd0Zr996MjB8HhudD4DPsJ2+YTgbJ
vtKp6fk83O7mN6T4D3Omzkvmb3TIKxGxbG3UAZTYlbPkzTTLcyrHK07UW2+/eZU+o2e9Qgjc6N7b
mV17nrp2H4XZJQf2QurjRwc53QaSGbOw9ADrjNFvSuUvymAbOi9jmG+iwdnMcbLNWFxWyzJOcP5C
iQ+cF1I21ga0RmPZzwU1/MqRGSfnxFdImF3Nqmpmnx4k75at1zm7AFoB1KDJOvHI/EiRGuHhwDbc
TyQRiv4liKxtYnUbpPTbBgSGhMUwIvXu3QWdziasxuiCeXKeiscGDnU6ML1nzxmgN5OV/5wxfQqY
34/G65jPr64kxnk29nxPD4bjPbtGcFHYWIAK4WV+nCubcTWCIkQOBDsjNGRS1Xp/Qfhstz9N/0nc
sdYvIb+3z0QhBr7uM3nBK4N3dr4rTZxOaujWTHp3dX0y7W+XdqKXwPNxHoTUoRHXFfiZrUjbjdWS
FhfIf3V5drESp9r7f6VZjP6xGR+rHOl6JNDDxswvTBvKhnnWrto20njETHRrYWvOGDglbCSfJyL+
mS0qW784JBQxRWLvirRBHcaMbvZW8ELD2N1pVgydZR6i1twIffWI69UO9x9jY3/i9YZX4vb1sTI7
5Nwe1sHxOGWEORo59G/aDzwRbpWt7SXCHsMLb+Fuqlh2Z8khF28ImQ7T/9N8Z5vAjkQtDhOLf1xb
vx7XPWuZuzpr9+0MWsItNnlZndwFfMexV86H1C9QCQT/lgi9pBViRQ+4tp23JHvDQryZcP8mAmol
ojpq+vNskLidJo9+haoXyZUhHloneyg8RGgQgTHzrZAprSY5cHUNB3Oqf2PsvWE2nv0Svyqd4brI
7pl/HSpHnmb6oqDFxtqqR9x0m6FNXysQ7QN5CBM9qjrb5QG1cUXshBxDUIy3ZjzFttqxZznWTU1a
irkHWkPqhKE/oPAf3ZyOpduE2sUECU0SdfS5xY4t/zUlO27xNHEuTtPZz45t/8kaq5/B5kDqZJqV
ooha8Pvjz9zSblXdvWuqDTN9PDfJbm5/ydzeFoiYMtc/DQvqaCCSWaE16a/auG/7j1ARpYrENJzP
SVcSN9VCNx2ITJ0PgQOT294xS2/YYRpnsiU0n2Y9sOaxsvXUJTwd+y485yTEC5g6aVIjPC4+HO/k
5K99Pp7DyFuHdbur7WHX11cYqdi7LLR25g5zKNDIY48rBTyJku8i1KuJKtqSlFnY5sZf7OanIffI
D0hgSMcPcTHtpyA6BI31lqHu8Mhb1z5nB9A8EZ37+K9MmEUu16OPFnxn9ummmMUqdKq7aHwJeKXN
W48Tzmd8l2a7lFkTM4y1E1COBtci/7HB3KGjX7OUvcNmvyvbs2mca3c9BJd2pjaRR5/PLLyXoPqs
X2Arwr7N2e/kPMb6DYfwpmYPk7DiL+YnB2iYYXuHCrGyG5EX9uKK1656dq3nfDTWpfXrJrcaTVgd
7q32O12UgaIn/hljXfRPglhsXcDRaMYNvZtndjj8VPgGV2NAaod3H6KyFNNEXjXDDJqoZXgh+nAV
kqbH+vUuic8U3neW+Z2176X6l3r3SDrbZj/16F+r56pn3FpfZPNY2nD0+amm1zH9kZF1Coh2SSuc
Wyq5FFVzj+rtORu7V1mHaxmxgYv/mmXvFQ07h8Ypr7praX4lzkNL+CbrTsxX5LGaT05lHGvLAm43
UemFXVduqVLy+2yo0R7O7qvnM+SmRQPWyn+pdf5om8kVgbN315KpKSXHjq6JPqg86GY1kyiPPPe1
M1bQilrIA5jP0NLnZUzlRIqyxJOG6+THI/x2k0gfqlJtRFvkjsYmINn2WlYMLQOTUkLKwjmgI5J3
TSHNbSq9ZNc2TAIrUHPb2ZswqQWywoqBBbb5qdI5XSaDkXtv9Hb+MxbDH8qc8qeqkQaTz+R9wbJy
gQxAGA7J6zRSCk5sWfUP3RLBXyEwyaA0vsexqMFlAbZ1ALfBwJ/zbTn6GN0+huDomqegIK5zBKEI
B9hmQWaPBfk67lrBwh/4lZPgfszjtYfRbU75jhBMSvlS8nU54rqk0qA3Jj80Pwo7WJyNm4yS0wQP
1S46hknt8jzAB2fclqGbym/KCi4WujXHEGTmPOKBJJyMIRZm7dwqz31Fxk1eYE+jZsajo+TNUcG2
NH4rxhMtcwPl3ob/+5VTM31O/SdSpFUPD7YcWVhh8tYt8+Ec7cuYL4YMcnyj34qJmUcdPVAdELbM
9byuyRlSDAMBuRJfvRYzzgYeMk3cfGT+Nvq9Zsg7wQ71ATdhm9gqoDFt/A9ZwKZtwrPOsRSWUACl
SYE1whvjWosW4C7v2Mgx6Xf2rhIRkwPGzzkz+DZJrwnw37lnbucguZjG7RwQJUtStUEi9YgZu6qw
7ypmkGjskknfgybjdgzqnSGnC/lOh3SiOqe5dINxx6bsIJn5P8+9Iy/EYd50OH6j/Z6PgSHgvbY/
XtzcEpB47Ef3hmn2d3YmD25LLEQFKl2Igi9VPPKx/QmPCC9r0gfZK33n+s1VIyHJRcWRLu2dGuX7
mHqvzkhoSB0B6MEE21jvqeKEy+0Q/6z7Mo8OdhNSTpL4mHnj0VTe0YY6yVUTnJ0A3bOeWf5W1ldB
RoAyxX5wmo3lN/D36QTG/CdtyafpfaqSef7OZHB2Rfivs0fAryUKDRg/KLcmHCOC/A6xF47z61Ul
jE+UIyyS7P7JVJjgkM3K1KSWXHAeIiWMufpm9HCzDGM/g1VBG/+nzYkhlEreZnp0Y5h3AteC6sxt
31SLupb0j/5nCjKs+/1jzS4Yp/cqdSyUbNEbypTtyODKTIc3zOjfTgpwNKP8qAYoKTN7Rqt99Vze
QU3OMersbyHiB20bj7SNa9fVl2qKt4Ew75m82Tx9IF4TQRtbC/+9Lnw45MHJbPHb0RgxYQMrUpxm
xzo2lvoMRoeu094HpX6h4N26+N4zUjymbI+T8toKIiRd4uH69CqrGRY3ihYL7TafELiqZAKTCgDI
QbKdmauCpJB6CfoDJL01BlCD3bsdwJuKx01tttd45DP0PaYnXPl8dK5tQGFJNt7w6nvMDw3npWf0
oyE6FKo6DaSrNNNz0hFbuUCjLdRxy7DVIvRBJ5zPMqTHRtTVkDzdWhcjSLfzjJWRsqgwIUkn0PRY
dxMbsxcBubz41NmVLxGtey0kpV21GuP80tgM5moDY4Jogr+lDg+wn3hTu6/KeAuf+0nbi+/ivSrn
vwzuVBWRCIiWrxbl+8RBL+YGVXeNJ7+hZI+3WW+TPIh1qqG/tRhHol5nbHnsTes9nvD/S+tRD9HZ
F91WhtFT1tAduFznNPjj8OE4wSmNnVMIjE4KC5XYFJ5sLXaNmW2yxnvSs8uuiJFSzY7CkodADGxm
x/mU1oRDa2bLlY29bF7PJRgCN2tvFRjCcPa5WMY7VFR7m6wl4GUo+wk68BUIZGtNuY02hLwzDQ61
by82tJ6xcmng/NVSIk4KOquCmx6pasf1spE2I8Uh9k4RqyQOw/gnSbKTNH60nFiqdPea6JGQmak1
fZvKuiR9BBmlvwzijQ0XLqlhN+nkK7WdUxDZn70qdnSx9BSI+9VvD554C+NpM9viUwzpowN61iBW
2zNnjGygjqRVbOOOnO1EVs+TU7xPWNIHvXhkCOVuqnrN1oh4M5+wThIUc9ZnTQ9jAIVvu2gYx2Gv
KdtwE7zOKaQ4ePKDy43F2IaIFgK5cuS905omGLa6tXEIlunrcCts8iITIFnxm0kME7t1Bhv9d8jr
7jvliUPikKF5MXPozVbyYvPmupa6OOTMcIswJb3rSNA0QeUBRDl2RLT4eQHUmD7DXgrj4aE2SC2J
ik3txSeUIBcR3A9xdSEreu3kzatnBMeyJ8PI8GlKa6a3I7wl46AdaxuZYNuhTyOgjdHudPtqpkUO
5nPmJL/dTIqpVG8jggVct3ezZRHf1L7A58FuHf+TnnsgthBDoWDqnG3iJn7AWfOI9+NxbrKviBit
GjzyOP2lzC7wqYKOzY5xzDwJ7jZqQ/DUctV1rFiLX2URs4UC22IqwoAQ36D7AMwHdgFvl2T5JhQc
XHLGjdHfxW58TAaWDUBXiLz8DVL/u/Qp9DMMVz0qC+Zj0SqVxdU1nwJCRQMA3nWvNz6/kxiImnUA
vpbTSdq0Er46xE6xt5z+5njGRnD9FjrYJ8WHMQPbNirOmwl1kb0SgUvcz7gnFObQeZKRkv+9ZD5M
IK1ht+CFCoB7phfoBT8J0gMB/qZ2ouO8uAEao1vBtDkxaQTSbh+S0mXQ+M8hxSKnBvGZXKAA5dCZ
53Xghj+23b8l1rMa872RPFvlwBhIr1srvAGUfxRN+TuEwCmYbhA4WH+nwj5N7bSf4/Ekq+FPBtH3
/5NKSz8VlrFuB3eP7gfvZkgcEUVOwWw+Fi+yYC9Bbxn1zB5NcKjx4qovYQMMbz6b9TrzkNWjZ9AB
IwVNqIQdbiZgn4FOyfBkdp8Eh9Ir971HmEdPTS7Ac2nrcUJeV1GaDHnyIFzMgqimFBrZEPHtaJgP
hY4+IzJqm9C8d8gPGFXCUrbrNuAMKZrFlU+WqBt3QcDfxQZGHo+9TKoR3zFks4gui0v0Rjkmha5Y
nJGk1PzLi/bXMCFlZfpUG3rbtAhEY3IkHJ7gCFM5jpG9IkXVwNpL2Nh6dKp9TGPX1ZKfkkVHnx37
8QEm13EAoYVl3MG8i25okxJ6iE57TbD9rSVKJCV5y7YJE0+Kc0rckoag48hmumsbnDpBsopjkK9T
8MADtXMqIrs8tSV/aoNC/KWxHOb/Mbr0BaiP6zFi3i1tNEkcn0ueDJkC2dw9s37n5bZX9ZS+9CxE
yI3ZpzAmTFxBGTfcpEGNCJdcIdo9VrIOrKCuNA6lpdFE3Odeh1hKxLex0Me4aFYISC9xJTZBr245
w9u88LclAROa9aTK0utITdvhDfKMhJJxPkVUqcv4n8ysp4Lc4naIX6sOj3reT+fBzkGuGFen7Dck
WihwGpniycBbwglv+M+moo4Hx/eQZ7C8woxfYTrOGFfjxNu3/fwB/pNMoeTi+hgywNtqX1wGNPcZ
82irch4iLu4ojHbDQlLtr2FCOAImBCMTG13ddwbgYwt/rbkouqDFTK36y+P+koXMEjT3IIwTOuAI
DBwJswVW06R8cIVxnEFx3RkL6RB2IQURaD4Gs0uKcEpe2YSiNCc3U375td4nlnuMwPVkkjXKjBG0
XiIsXODN0a3HZJbP2K2sTB9CUaxFMF+SydgNtrw1pLuE6cAomYwiB1xahoY7mp0bbpXnoiW/zaqu
9fjP18XGFA9JA5gI62IgmJT3iBT8r1yLc0LjlyFlr0zSJFtSi5v+IKW7lSCWp/zHH7GhJea2mMRr
GoCLgzuFzI9FMB1GZryhC3yK2AcFqfvsOOjNHONFj8nWD+tr71o308NIGnwgb7wOc8/EJ3EpvyA7
YUGb1oPi5pvbpzQjtnhKudWYw6MMTVIOPB8NiNe3b7Fk5TchZV11HNDMzeJLmabg1ZakueSCQmAV
GbQqxHxVBJZXdQS00HpohvI84dyfhOIsfG0nhtdIV8moQmjPIgfTqVlEq8BeCnYuB/QcBoMNjjWW
3vvJ+bXTaSX5sDqX5aKLeW/ZgLr4zxw2EAC77nqZbW2/P1qDe27M+QxoducU4XXE8OwFLsWNx3My
CpCmvsnwRmwknDkwM0eQ/rsRqzWCRIRlDTFCwzH3y62q001rpm9uPb6aNchBl8+BYDZaYYt3M37U
pKV35kObfbgDW+PwLWawOXntqcqsx1q7ggWI9xRZNe4GK/oaWhg7/qxfc+bjEeoUWwKvmBE97pJC
Vq9Qh5jQeOa73af3Noa9OxRdvypMUqa8xJvnpb4WItpLSAMU5OdZtRcxeSGoPnNTVcNJzuzVcFDd
mckL7TlbA3zEdOKBh9BT1Y+pcA61gAbDuMr0TWj4PNyF/4zvH/EOM4RO1Be/MB6DkKxdlFkmuDFV
xC+Tb50cO9rYHo7ridxYo+BkJw89579xaI26PAVTsffAsUd117DRhFlXOcu2OtvWAXaPRcRfx8Wj
z8J8rOxLwLK3r78mVvyynQEFkDbZLgpcxmJi2rDD2SeCKtC2LjpzLg4p5iBLnqsIq7zVeYB6VH43
YEipPOtc8bPG07z1Cg16mpMgWh5lrrFGNYi3xm1NDVITI22gX/YscQLm8ljwgnhh8VJEHZUaoybp
U3yM43bIp3Wuup3fzFvFSqSRgndA7gdkI8iHj3E67eLZ+u5MPm5zalem/HKT+M21gz9lTw9Riv23
zddAqW8ggq74T09JljxHSQx93UDYWzPgwIJf6XsVMnSMf+OYrrJL3/zQ5KIyH50A50jE/xpv/QCr
98iumcwnt2gn7A8x8wv/QgrCIazZbSb9gwKY18TFIWiBXLdW+R13yVc8gb0j0eRubizyqUvYFQAY
CjLsEfalpf0FludbjP1W2eFLL6dTa6F5cBpo7iZccNf4EsD/EGskH0NVvqS+fcJJDwzhSwIq9Cgv
wHmw1Av3uMcO8EAYbeO/40UVkdhG3PIy6BDKLDv7znzpYrVxHfvaB6AdUWcrA/Ez1Zsaqvtey1u7
OBuG/EmkDSK1cWWkcjcOj+zqRsDeabFtC7pN7IMeun7oykbRwvP3aQSBqyOx90lcQINBsVMV2U0Z
5asa0HTb/oK8blK4eRVrYuoWVE23zsseEG7hGUFPm3smSLC6P4cACICOPRJ8eQr4tiLP+lXEpyl0
vq6O7rwE4nTPkjt18n6Ptc1mKDx8dUb/kerumxjN4ySapzahiu41m1trICMA2JoFmbbySdwwewo8
JzqNVkHsoOsTkuJdnYllTjc6n1BvYGLk52pZEMFE+goqNLRJzSgzaRjFxMsTJ2z4Ko5hEDAACDGO
U5S1cfCRAOrkz9gbLus3d3Hhzsi/EAoT6+NqnByV+s48EnqXFDnB1D6HKBYrWmhjqJ9nJOd8VuKz
8JN2HWAwRadpv1SWvE1d/plokyE7srm7Ap7+HCM/G2BZxe1HFIRg0qP2023DcOXb7tqQGs1G2t8h
rhW8MRbAEAxpYH5OANDfkf2SghQDLSEuK9yF5FRAXrSPsRq4mkNogE6Y3boqPoehcdKB8TtAGlrH
5fxd2oBgO5b6rpJ/Rlg9qcj9mwCBzKzixxjehhDyc+w8EuYkdG/psspzDcy0loTXLF06aVeOZ2dS
n7ULmRxleLeSgLNH6rvRF/ejVz8YgRy4a6DVYz0jtWfxiBt9kuLq0+DZOWn3ReouBoimOQ6mQ+4f
4YzLmGBTp9UecpbDzjtbRCbIeSEeAYqXoV+t0xzeG5L1VtNVlvEjNBY4weXgHQryMhDKo4eMRv9t
EgaZgi0fTfvgJ0Px3nct1bKy4se64ysYm+xlCPRbR1Cj6JX7ATbE2kMT+Ys4RiXUPbSUFe5dBuIz
Qn5XWvcO6bagN8+hC/avC/U7tM2UitQusU0ohNzuDtLmHqLByTAYTHjSTtG0QdEK2uxZlIh8uqif
dm2keb899O2G1TEKnSVIRU3hE9g8f+QIPmai2oElvbCt/OrqfplDCDCNbvBVRgxDZvWvhpTA710m
Pw7restkXF1z6PJg8pMvFoZSgc/qYnaXQ2N8aPw088h6PiRL1gSLU7BgvetcH+UFFyVKPfRTrNHB
23Mkv5VOQ2/LrPQfXJ+M+axCP7WEHI0eybmqEecm4xWejKl+DydrWs9u0KJNTVlz5UwsdSTOpRX+
1iG0UKd7qg0CFaWgMbDxKhmRSogMQTcyQ/b0p37Xhlhe4r49MV5n0FMGp6jWCGvQ0GSgBvvSfY/A
liIM/YxboOpm9dyV5t6yIT16uElWzLvgWIS/Zep9jn4DjtlZYqiKTBLw3WOAVS/T1Dx2uIM8rNN3
uVIHoNUwTvvsRG5GTpcrMDGTg1p7Z6d2gWU2J17+09xBnkbD3ArY3GNzDefpPIcxl74gZbww7l1j
RFBe77wg5vvKLirRp1Tgje2y6uinGSTWYps5/aErO+QQ6kAs43qOsXpYIt1KieRYpCeLvCv4ARTg
yXY08nWfc51JsCsriGLXOozu2V9hWfKfqnzc4j/HG9ET49YBfKt18W665ldXzD+ckHeMBTZOzs87
a4gwqJjwMCBXsoYPD/VFmnhMYrnSVIYqC4sboKcOM1YrmK4F3yP6l73FPZNFIK7holZee84nVsdR
v5rNcjcqsRph/YHfOCnb/izn9D2M4ueIiqnAcBkZ8CU9nk7WOilzPfUSJ+RruMHvILDpG+07v/OD
SXgJY1vswbkvVnjqV0Ceca6QoA33+eJK8c2YbSeSEY2zkT6mqf/u4BqwakQVpodV061fZLhUk5zp
VnsMCGqxUoe7f8Y5MNm/BDvOp2Wu0hM2T+W/6H9Y7PmFjYTLc15lUn5lVs+WCTUNRhRg8M8JgR9+
iGKC/TmpaeXJ08FDNNdr8ortOyvLv0vJp1JGT1QK31HlnuH8b1xNTLRAcUIfLBq5TTUe6xE6xpyc
cR/Ud3M9v5U+UToIZQG5bvrG9ldz4cabIGF1mak3r75osz3OqnueoEdOTvjK9/49pu27limEHDre
qSaEFZyfUdLPhzyaSEPR6BLPMi89JOwICVT2zozkWxzxGoVzBuqj27euurodd1QqBuZmzU4RgamU
92pa5WZy+1PecA4W/r7rOEWsxObCYLOf1AE1RHHVrnfoODWmfHqXWPqwCN20dL+U372IHDi8af9I
xkWyRG9ptBcSKD/J6XyqkezYuv8Z3Igzyj4iWL2X0fRgmsNX3XtfzliDRtLhpuWN8nxk/17LBr2G
CpVNOFF5pZcEOnIiDZuCxBwI8gH70efi1Izz1RzdS2/471lHKJj0V2qqN25CN04OHUGVjB8xypQY
2RT73a509mDDPoqoxr05UlT7WXmuw/xtIEIjs9tNk2ePbQ57SuEjWwdjKlcRELRVAHRB8QStNFr4
u75g96vUEUoLXQBPIYKznZ/Pf5C6AAlpqpMxia6mRUCPkV8g/ezi0PQpnEP8gzPQtrQMj7M3kMMY
Hny8bjQe9r7knPzLm6Tf6zB9D/I62lVZ5L8aKqxWrtliDbEUmvq5uteRdfZhhYgkZP02pvxqMF9a
d9845dEV82EcuyvC3JsbgmITTILIoWEaMjxbY/dhAv4SPF+csAvN5OQEJHxE8qFIXG7NcUvq4mae
6xdsRw95aGwrz3zr8oGHqgWWn8YGDZ6/0038nHc+2u9mhp40fU3JhKdvupUW/pKKB0lnRxI3tk3K
EeUrZFraveeLAKvyqHP7gXnIZVpe+5EYqkmezG564O9+6rp7Hmu5SRgA8UC8OVO5drV3rn1YcUYn
VgWJDlBhwRDjFtSV99tn4bNZNk8g7zF5Mk632+5alfWmpDdLJ+Org1x613j5B3PmBptTcKuTnPMG
3Efs6a+hb19simW4B1eymCgux/QSk0A1LvP+zD0Uy8VisrOICB5vsQMLI7xr2KgnQ3kfeiijZQbn
JcLMeocD4p8b1aTOtt5WVVhep6Q6KzuhTQXKF5Biegcy84RzOng1+ohEr1aPO1HxstKRoFCdSJS0
I+7FvjbxOJjY66w3UXoop+If15w/CwlX0Z7Bo5XWkz+nm3rITn413UgXvLWeA1UNcaBDPxeiVOpR
P3gWnAfSne8bU3wHuWmzaSVLs6wWm7x/8DRg5BxGLJKfpFYHp8GS7nMHdz1KU39pC6jtlgfoI6+S
+zEYgUtjKwswEld4kstlBxAN07PsANbG3i5wkTVIgJbmQKcrB2Kdkc+2KjiThHe1VcM2NUKIJ/9P
0cJey+w22uvMfXJzpmJu8oVyHt2FDi9VOrGxDDzEDsuftfF87aBV15BSEtU/D7zxRV/tE6OmSsVz
zdZiVVbhuKr98Kay8SHtUGtHwqbMjGJEPb754GL+LQ2ck232lTf11SuCD9gQR+q7Y5L5zp2BHr/r
411m1Wub1ZaP3Ehm6l3QH8BxpTVIXxLgd3iYCJlkE7/gyrXmZnFzRNVyprPPbl5M0pbLjSRZCNtq
I8J2lXnpLkRKWqV4MF2NgQMmuhMUHxj7HvsSDk+MYjVaxnWjRtzmx08dgdFceDgSqQwg94QUY4pb
MLbHjU3IZ+Ij8ZizC8b4TQQy3fWSTdBM554MR5eZe46FD6fGoQmYxTfDrQaayJ33MuGbMeZp4wTe
FvntXo3dF/XatuH+zHERToxu3EDdj2XybGqDgj19o8/f1onH7YEqvAmtc17KY4SN3Snto2GAEwYU
4VvTZobtlzQ12ieWJFCMOMpFfnOibNua6lgE41O4eDsQRLZOv6UaB0iS7Lj+WTmpCyvFtygSQFTj
Zf0BkByL3ewCT/e7V/h6F2wC51wTo+ZW25AvyyzmTWqzl5SAvbFoAKABOCkeYyv7ipcdgTddyV44
GDl0Zv5ej+Yo5LYzG3w/osS3hxtiQJaJa9wjrgT//GX0iOUj2NEeuJqMZovJFAYGtXqdVVsPHriq
ZqLHYY1Apj5OaXuJi37LpGpVhKiVbVKA0/nc6FebDqqxxk3YNTzz47kW+T1tDZriWL9rQOdFVKHg
+gsD+TTP0C9lUa392Yd8yBImq1+bIdhgN6frKz5KsjCpyIiVIx0WpPAc0RbmzOwNb2t06tWIvVvI
aq2Xwd5sy3UF+KjwiUaBK5E54jYt91jPGea78uqgGleQXOmvAQKImo1li//KC2l5+l2SmGBPAr7T
eqdrNqU54K7esH4UR35URDs/s+9rrrk2zfZD0Xwlgf7uG9C5QEnvFnket+etsjhtEOtnfnYYvYQ4
5IJ/wdiEc3FvyFCtnFBdBGtW5i/7FFeyn4bmKoYYgsrT2WWRgIXMV1ABcuEfOMbobluFea2iM/eL
Fr1R+56E/WdtOpy6FsqNDqwgwBgDZSjr0gt3M4jB7N6pCACLDOa1UHce8OLAttYdjhpF72D9BhJD
CNxHAvvWzGRfbYvXGIua/x9pZ9Yct3Zs6b/i8LMRjXno6NsPBaAmkuIgiqLwgqCkI8xAYUbh1/cH
3nutIohLnD7HYTvClq2svZE7d+7MlWuBflVTKIR9MDApcLBWSx/lOriLJKo3CYWCOvqlMfK+iUBS
Q7d5k2nA/WnkDFkNdlPdqujbZ5aw6yZRCUSQzgN17tB0STKPMdOKm072GXhgACXpuydh4JxCWceI
wIMUlOSxI0cIZmSpA7jl9+lTBw0MRT36oM2T2AmPYyTcJUgoWIH5UGj9Q3xWP6NsSeZe7SXYxeit
DgzWn/kJSQ36oGAwEMZ+hX5O+ZTzH/TS2qaN3DmGITzAH3g90IndwEpTOYFw/iQb4dTJu0MrhsYp
ch9y+snAGJlK/amiTSnJKEH3gxR9TiRkeEuglrL2JJyD5qmA/2UjgQouNZB4jeE/DCB6WQqsbugr
C0aUH7Tcz5wsr7eZKArEnvh1DAtqzCagWKXme0Ox3LhqH08g3wHfCMbtOYp+Wbi6KVvMqp7NY8hT
10kUZKza+JfSSwx2KfU1E+eQN2V0FIWoYlZytDU45glr6h3VCARS+XpFfCDLvJZNiCGt4YUv6o5t
8GxKtYF6RSTaTcD/vRw/M4kJjwjPqW2tQdY9wotUWd9PoOu7EKpQQardoEIgtSiH7nMgl/LXQTNG
W1RT+cGKMhqTpTCATpA+59KZ0k0X9l+lQL1T6zMdCP8hicpPCuJRWqDhDXTaGUFok4MV9NHnTGqe
z0N7rwUTI6yf0AQyHbMgKqNq0sED0YUpfEV67Gam9j0TDPZSOai9BNrZFKkUT3JPGaSNeZx9UZF6
lxkHwTkDgVZiAPuxcT7fJiV0Y4itIUGsyudD17X+NsvH8uU0dPqXRMwTp5Sqn1Bq7kJuAngjztFT
V5bC3WiOXhOZrqmr3iDFdxas+PVZ+wIzDlpBWVj+VOB5+OkPZ7D8udmPd3naMAhMV1L8mlAz5xHV
N0DSpCast8i+KNpmqgbBuJtrw4+kbMmzC8DLDZ2UBPCXqdVQHZqn7EEwegGsotkF7eGcDIyD+aN+
155R9KhjgYEhA9ksmvj9QIipxhbeHLF/KsskgIjHSniBmkmKYCUss1l+LCrENDe1pvlw36mN+qsv
UzAZnd5YKJGdKhSFixjuscepWvEHNJRAWE5Ro/jbUJlmFAyran/q5lmqrniI0szp6ASVdjeeLF7r
qDhHTtwH2vnFyIKTftWcVHSZz01lpjvcNIc3NOTZMypGchRliuY3fVOI+pGpD5O4kqUSnTjTh5Uu
F84wjVu03xyhUazWlVRjFHixKdFdlxZU02EByX/6ulx8NvS2/l5oUv8jzLL2K0zgIrUmAUXJ3ioh
stby0aVbLz/HPbMrcWAhn5OH7VaCeeeL2foxIHU9ORrNyIRJOfrFTSvBoLYZxEG+jSean6hC09aI
zrLr1whyyR34n1Nctm41JYBBV9DJ6nnEQiGRpF8zdUh3Qa8DeM6B1YRRetLBzJyGbal33SeTcveL
3iOwTd3C165ac2xo0MBzz6ys6Oa0ZTkDUOUqI8OeSP89j4oW0u8zAuReUODCb6yrXjboxftMrA1d
wGCkDPcND8SKapwg89Hg8HFFHfMGUqXMyRDYQTiJkCJS6t/qHRxgWSb0f8AoRz80kNTsdmwGxswT
Ed0HUE0B/OUowakH2KYAtvsncxptjPIvBpxG8s48n8Ev6IaOFE2CuIB0DpTkCnK7SU7Q6OBDh4Xk
W3xu5U+VPqKAnAWtJzNTBAJFA9XTKAlHcGwAQP5LDKtWT8Lw5MFnxAARVU968hqCNM34DSUqxrHY
OVvz/c75V3zO8xxqsvJFL7/UaLb4OmS5dGfHF0NTPBjlb2VSqRDko2MGDDrx7H8RqujqZCIsApPL
P//xv/7v//kx/O/gj+KuSM9Bkf8jb7O7gpH++j/+KWv//MfpP//rw8//+Keumha4PtHSJVFFiE2y
FP78x8sDhVn+19K/iGppbyr14NWutFXtzIUYQ7STh3oTO8VNcpN+RnBqB9OAe9pBI10cFNc4Zg5F
qu8f/xJJXvkl6ttfogZpJILgPnumlzyobvFFfTRvKYLbidN/9e2/aW3al4t1MxlR5rnSDp62GbfB
vt11e8ZrXdKBPQF2ZZelaRff7TJz5ZBfGyLw3tkuQ3lnnZBmHLz8OoMqHvpFB2aEKwOY8Sb6ljnR
tljbzjWTs+0sT+o4pEMxfVi12gRX0l6waRXCpuugtuMgNLC2pcsWcSlZ5R8Qjb/dUoDiglJ3XekJ
e+FW2yr7pHWkB+OmPkDTfacIm3jF4rSE97v6b4OK+NZgGSp1CUPb2cuCvoIQqgz3BsyAK1akxSMi
K4qmKpYs6frMVcDvBCHl1clVerc7GM/5NnJRO+MgxE/lQd5QI147l9L029+tTUEMSQfCAHZVers2
CHiqvjxpvcek0rH9EjqJbezaAyDV3cpJWLM0ncuLkwBGzgrOod7jm8G+vzEPtMBsKBP3a5Zevfz9
mhRdlxVJIbbOHITxgUzK4Rn32lbIjgxBBoB0yvqqE7oYjIxJfdYIesr0WevVCbohI13SqzEZzkcR
Vo3rwkwhNgR+8ETjN9/LArjXsgejnFBI3fojjGNKIRXMKCX9xGKFKmIpM0GTaBCFG4J616aqQY0M
qA3SGPWBmRjgHkIMrkBETUE3oe6hbXe6GiOUYMjMrNuE5h4MzIN5rQ8mCA5YyL/EY7UPcomcGdLn
bkKYKGJrbbOT2l6b5/h86wf+ePBT+L3JXeKtWfqxLTXQFwiN+UPPBtBAkIRHXyBg/DUYVnvflch2
isiaUeUS5QOq0dXWkgf1VjRhjmrjc+18/NEXT47CYTBleLiZ0X37zeF807MAiRcvhKFlLELq3qse
vHhsLmyYb20klYnwNSTvXngtIRdmx9+KIwW+0DFsSNNIUq+ojX8z107rdDDeO9nvpc2crG5469OE
rz2gBEjdC3F6C2KeljXUF0y+x8OxUCzrGrhe+RTzQt0CRB0OjSoi4fvxJi9sgCoqkqRroigz2q+8
3QCqtmgnp1HnmUAq+hiiXwIxNb+PrUgL3/KNmenPL87vwBBj2xha68UHWkj1RoSMe0OueUSOymG+
vIFDMtusRXv9/TZjVdVF0TJ0BYDgW6tpGwWhcJZ7Lx59ZNlBKefZc36Kdmoi/7UV/rY1i1BGrZYI
FI29R57qiE+ZG3jFDkCjox2BGQPz3xiPH2/q8qf7bXH26UywRidUC3s6lVBZ5i0lvD/ydOWKXv5w
v43MPlwsQ0JGZsaHU5+SFgmdZth8vIw1C7ObKxT1KugIMN5YfCuS7/Def/z3L+c1v8+4OruBRU2W
usrwT15v6hCrjvfSpCiR+L80ygitme+DWvymBMhN5MmnjAGgU5fuy0J+/pu/Y+aNfc5IfyhaJzzE
3MHq42gAdjcAcF0Zjmk73Z0fPra4sLOKcrHwmUuaiMoZVuYPngnjUydTTj07H1tYzocvTMx8UG70
8DyAbmJN0hZi8x1MMsfBhu1taznyynpWv+TMGX0jI1znnLH2bE8GUUz5o9jBhUlr4gUZ9329cqrl
lUCtzpyzOZ1jsxetwbOm42Xr98GvaMvoA4PmO9WNnQwqbzBadvgE9QOqm4Fd2cFqar72Iac4dxE9
c4a8KwTzBi+umYCSD610OvzNDzm7bOHiGSDdAztUu9TzHUaOmSG6525iQfEfXb5y7ax+SvPtkhhM
TFAa5zAoqc30l2qLN7A2tadN2e7gFbYhrITQ/vrjVU7X6gfXrjq7ds9mQW81lHovPTSH6Gi5yi7c
i1fhWra68r20WcQZTqVyGhko8/ojUJrMgX7NFh7AsGgbyUYJ44bWwsrSFi4DRYEAX1FlXVI0ceao
mhwayKUIJ5itqocC/sdGlJg2QmruL2zhhZ2ZK45CYSl6xYFPD8G+3jV7bSe51W4tDV9bzswdGymu
8p4sF8Jl40cvW4BVi++aIrofr2bNzMwLEfFQoTrBzKD9kWUvElQASrmyY0u5z5tPM/M661yjt4cu
hifeRw+yjf7DFDfaLaVkiMOckGmx1Vfn8sIUi96/grDIPK1DppTacKMPnhiEu9hK953R3TCushb/
F99lPDn/2848IutGG8JeV3nhoTpM9QmQyw7cnztjLUAtnqkLS9OKL2JgUxuJCpXmyaucUEZP0W2w
h9QyLHvgBh+rI/QT/cZYW+DkAe9ChmrAbSyLlijPU8jTQEYu5lPyYMsI2wA5f0qOzR7d1IhHiV1t
eFk7loNWisNY9dqFJ69Yn/78YtF0mqVM1rTBgyDJ3522ry9sOmzUR2TqMaurXbM3u84t3ag7eMNx
m2O091FL+lLtByBGGzRQ6NVdrd2v/8PZ+L29M/+Ry6aIBxmD6FacDqdt4Ca2dG8qLoA3Js6FXeoi
y6GtBMtFX9JExuIl3pa6ODuRVamiPGBMkAUwKU2jwKTyVwLLbwuvlZOLDycwCIpaN946UU3Gw2in
wlPWrWS2i4dcUxEIkzRdt4xZkGz9QBI7nZgfaVSem0lw9tk8ff04RC6neBdWZjGyTpiHB2k5VcyS
TzDo3zK5XX+Tn4FqbfPWWfPBae/fHbgLc7Nv06OyxTHn1a/umkP5XxeMuDdXPpA0bc4HdszZHV3L
WlecR15PyC9tE9NBhn2vO8V1D+mDO7iNHR/lLWSQFOs3Kzu68t3M2UNAO2sKQy3s6OkHtRUntPNb
3xl3obiJrqk6bJsbeFdWaw6LZ/v3xpqzWGI2pRL2Ct4Cb4R+PG1jp9mfb8MnUMFufvM3P6M5iySl
2IUI3ZFqiccp1Yp2EA1vT6t5wv/gnZBvqFSuyX6mvb44aHGSV0g+EEC6596Fk3UPicXd6Ul2ki2j
bH/pEtJ+W5tlP4mgMyzIfCROg0hxJxyFTXRV2v4h/QqapUYRqCNQrkXJ5SPx2+rsnCMkl4ZNwiUb
HxQq1kgMbIVdtWv3K365HBZ/25mddMMA8i9Odk5O6yrb3Cl3SblJbGYAp4fNveBYP/+mydlpLzJq
ekqIydrND0D191PROrgGpLA5TTf6Ya0ktHj2YJ0l6humLM7PXmmpZmTpMheOCGKyP9UQkGlMyPtK
1a69cRZP3IWt2YnzWzjnY7kdPLq/TvwNxM0OELor7IabfLfWZ5Am33sX0C6szU5cANJc8tvi7HVK
VDzropk8+3WVHKUUzQ04ynRofyginjv/swDg321K2BbU7ATUpTZgCYZbcKtPU+s1DAZPltIFNysf
e/ExffEL55d9Tlo6/YYpJjzWu9CBR2oLT9wNHe21vZ9W+9FuzOLCAG98qEF14QUv1aG8J3HaVa64
RW12W9nTE35lbYuJ8MXaZpGBeZYw1aE69OLqEJ/jhwx80uibhV3W4wH9hHt661djkQDtcFdML7uZ
SRuGUpZIU+ttCAyGLBsEP3xtoh1VO98KnxA7P7QHqo52ebVibTFI6P+2Nn/bWspJz86ncbIGOetj
De8fgCdb5WULEcoXX7har38sp4kXRmc3JpCE9iT5JGyoNKEmcFTd6N56MDtQfTZjWaKjQ41rrznR
YqwwSNOotVuGZM58SNfKMvUVyseKIW8SSqBwsyOIslnZ0cXvd2Fm5jpRVkpWrdHbAlZvo09CsSB0
TjysucRu1+7l5cKLYSoMAxqKpmmzMAF+sjLENhk86bZ8AsRKyg0RBXrFm3Bf2eA+107GYqJ1YXB2
6tO2SA0It3oPlsZ8h/bVJxC+QHqc03a48rfJTYCEQO6aV6AL12xPi3kXBS5sz74gKjMaA0oG5cmt
usNtbFTUvnNLO51b/8y2a4/UxbNxYW72JcHQI6GJ0JYnFucDmJCbIEt2K96yZmOWDLRNFEIyzpJq
F82HIIJuY9PfhFuYrNwRbj5HgttsPc9a28lZbqCGsMRp4Bh5fqOL+jP9EbhTqx7J210E1/TWX4lq
S2ePUha4Dy5q2ZjXs3LUDEO1OTdeNUgkWgUC9l9M+WVlM5eO3qWV2QcLJKJKJneth3iEDabQqe1w
W10lB31b3azVtBZz1Utrs0+XAwhKpDSiYcNb17iCtSDegEV36gPJHCPcd39ldWA5VAsGDSTVp296
kRsPaSdXdeY3uEpzzdTD1nf0n9JuKs6nN9K3FWvTXs3PmnphbXbO66HSNFXVJ2uTfPcTxXAXdSLL
coCkhy/oVIPOgRW0HB3p54rtxe94YXt2zsXkPMLuPa30mB5kV7nKvw72dNtnVGX+Ugi9XOnMa1Kj
6brIyhoveWoeQ7vcDXuIr7AG46q9/pRa9puL1c38pjwZYmBCOUAx1G0elX12Axi4mAAQD3SQvqxF
scUr4nJ9s7MOuShgTaBannqjPZ+2+edwe74dj1OfSr2y7lb3cymkXdqbJTByKyayEimNJ+7OPE1V
G4ZkKqT+Y/4U7s3vwe3aI2DJVQ3TkCW4y0Xp3aMxDSSEpBhx9dK054EfnSbZkS99fEKDrOuFlQt+
KZRdWpu5C4kh9XijJGOS6k8TbDesDCZP2pWIubaomZc0JQR8vcwuppIB+t2fCC0l/6jIUEycZCO7
XTlzSxnv5bLmXlIqhZqF43TeTwfzD//b8KAdc7fS7dVazYKDAC4CYgQKhAtBmQUyYKC6qCeAFKac
88Q4ELBFciSw1PAcO1FuaxDi7DTn4xXKC1GFTodkmFQKNQ3g4dv4GYpDFaVm2Hn6jb6L9hCtbXl/
X0EIkNia2zoIRGzE7VQHa/eiAxOXs/YTlo7+a+nZNA3d4MU6C2xSilwnNT6ZaliwR20r3ZoOUOTb
8Ql5X4DXXz9e8uQjsxj+xtzMVWFBNZIgrmovaB7alPk45b6fkKlwn4LctT82tnAu3hibOWyIallv
nMiWBLgU69N3rYZPt8xWTt/S2+GNmZmfSpI85lUeKR40QacDbBo3wY31IO36596Bney+v1orE60t
bBbPgljXBHVaWCQBkYqDW5D1nzTklf7m0qxZDTPQU3hHLSJLt00+jU7uQBiMQDgeUh7gNvpu3K2C
RBePIr2Q/3JIa3YmYBPUhSETO3IYadsCY2B2ML2Zuj6IEjtnxD+Ym1hxlLVPaE0H9SKRMTuENwYd
9FDjAG5EksINn5Xv0J7ZxSFutt0DBYTd33LOOeS4akSB2SpOQpZfjda3Ubph6ONjE0v37KVnWtNe
Xyyr0E6afDZh3WYk4SC/KPvoPrOhPaYtqAwb8WptTdLkeB8cb2sWTcbO9MHuYRAxol9qvU324157
QITjUJO/qMpG3XQuqmeQSW1hEFu96Kc4/ZH9WXgZoDoB3DhO9qHVdiNXOrkwKtlEFxuAFHyj31e2
eOFSfLPFsxijtkVfmidVnR6AmQtvTP2i25ELQxs81pv4pfoEcP3XOox0badnQWc8DaGs13r7UoEw
pEQxyHDGoZjROcKpHvdmoweHtkyh8I4ShpHAYBrFYWXt06n4aLdnYQjJhVw8ZafOE4GtMooSlXtE
Wspdr2lQ4EuN/iD2BU9+K5EeStJPNwKc+iTDNmWfpAKQ3se/R15IGC6+BSTYb90d5TXou4SyfvU+
NLCuxPMGDIE9MnFNKbDZiM/CDlUW/6p7ITDfFCulq8WwbMiKpesmMufmbD8KVS7h1FRbr4JvWQT8
cfrs83j+eJXSFADf7fpvK/OYPMpDPnY1cDb1Rj4igPgZQZNPkAa5/WoPa2VB81isBmcGVZO0gxm8
3HSQf8XyY41LfbyihZzAYLMAUOqyJBtzGK4ytjqcLcLwYubQGvjXav4L1QP4fUu36/Yf21q4XUwo
C6hMmboJpnyW6PldLQK4CnKvbmjJSbEOdwBjbI8fW1nYtzdWZnE3NXMpUeIw91L/hSa3qu/N/tPH
JpYSN1OSQeSAi5clQ5/dk3XehcWgjlPPxt8xxfMVuoCEgom4zV2Ir1ZD+8JXMiUVBAR5qiZZc9h6
qIcmfZSk8wq3dZPRNraoHDvp10Hc1bRvZEfcwxTzE6jJWlRf/GaGRGquwhz0rspQNCa8kxWaejFM
ROc0RwWqcT7ezTUTsw8GTUYhKZGkeKcSeS5mWbvi5S9YME3dAqmjiQwxvY1NklZ30ikyG+8Ufq+H
z4n/+PHfv3AfMLfE+bEUiT16xRleXPVCWLaxIoW9h4IActAQe4bSLRQjBKF6k53QPdLDPUyKKxu3
7IYXdqc74sLuoPeC0dZa58GW4Ub7chftgsNUqpiaIKt52vS3zWIfPTVQpYosqbI2P75aYApW3Sro
/rq57FA0R23WtWzkGY1dX9OSDf9CS+mNxZlnhC2aj5kO01h6QL3OlvY+vYgJkpYe18oiSycMDBBz
aEhzT8Nob7eyqv2T3Phy5pXn6HZM1O3Qp1CW6F/Ruz0Eg3X3sccsZC6s7Le52ZerG0RFc17YPCJy
FOF+ToxWMowWjI2sBPhFJ5lCu6pJOsN185moSKhCtBZRdoXy/hpZWhoQhS3eZQfhGB61lbRkKfjK
BCjJkNhE5szebuMpUutCC2B9S4bvA4OMo9bZZZWtOf704d+5ojxBAkRTUSkjvzXTRfQ+JUGcKOg2
ZJvRhrez032VlQ26wGcy7GYnfJNXov7i2i6MzrxRPqU1ZesccW44w00fBrNMdNPs4WPPmHLHj5Y2
28HSsNKoKhj1VMvzHsoOVAohf9ez8YtsjE7bkwH44pr3r+3nLHUv0BhgWlVRPJT9bKV6Gou1Mtmy
hWnYU9QM2ZwPk6EUithqxihOVgbuGaHrU7n9eOOWjpRigRTR+NspRc8eA2Ia5F3RjZk3ahFC749q
0UPWCtM7Wjj//5ZUAr2oaARf9TVJvAi7fdb3XSLkiVdBEJQyLQbFjdbfwlDzsZ0lFBNjLb8NzaJE
7Cd60VRD4lm82V5ku3woOyYL/EPpSMfgW1s5p0/IY3xOV7PppUSX1IaRQ0vTYYGao88iozKUU/ca
eqO99T2AmdFWbnx41g7hMZVWvt2Sd3ClGAZOZpHpzJy+GEJNLCR2FKGHQNA3mvXr461cOruXBibn
ufhknQ+H52hI3CTClyxiOttA9VRZC7VT2JmfXRD6TNiqJv+clxSzUj6fA5mwhKgYIqhujYqC099B
3HiAVscWviXfP17W4r6ZZDTUuRCWnMfBOm79sorVyoNUqmzvc30l5C174IWB6Qdc7JtkVVnAvxpv
eIYbXr1n+MlOrord6TssR/VzQ4/wmjIpj/vVdGPhqWWqliRqlggI8t2AYF8X57Ouj8OLvKO/5RY7
NCw/QQzu5PZax2DROy5Mzd7zYaHDZ6JYvVfW2679VbXXxvD88ZdaqnKZiM4DrbAUU3yHSoXqL47O
Sd+SYOxhC9tO49dFDw29ozvZofg53PTk8CtGl/YQnKqskJUSR+anuDGhURckOqDicbr5JUYf0bPa
6ttoW6+8v5cQSizwt63ZJtIcjwswiK1nfZ5snShKwB/gqM55e8Zq58IftjeH6zVHWfp4xA1dBsBN
6JiD4fNYzWpfslRqeXdlitjXj7O2+3gfl47ZpYnZKYjMqongg4X7xaAOGv+QdX3lSllbxPTnF+dM
8ce8yyRpeMkh429GNNrArgWTvEi44hOLa7EYJJlg7wrTcW8tNdR+Ohk5Nk/Qv6sCQhLpt483a2Ep
/PU8hEQ6wvK7sfECQpGhb5rECzJmWnfI8InVmq8tBNo3NuS3i5DrtkGrlFJjW20m4AfdaJi27egA
F5zG66e9WvOypXLuG5PTT7r4QrCTJXJzlnVPRyEFFt7XATHY3cp9cAf317a9WotKqyZnbheq6FGE
epp62u10ovrzTrBhFIPa1NG+iBBS+GsvyumMzi6wN4ucu2HVCj1w89SDufF1XrjW1U0Cv5/UvbSI
p6Co8rGzLOUZbyzOL2YIDs3Q7BNeJ/UTmKE98lR34LGc/q9MzbwxNUsQYxE8aFD2qdcgjZBIqCP/
sPxo5XgtfzTGrTVZEyXqJTMrZ+ZpzcjPp1dy/UQJnpA7fhptyBvt5mYdxbZqbxZ2lbySJS0mdapd
VBLKZpu5vhM2FPtDfZM+IK2arleFlj/bxSpn1damauuzdU5iCmAIIfHZpN1oKzb6gu7a22SJ/MJi
5u2/d3Q+4ZuOwfncR1nsJUg8b6A4G53EDe4hioJVUvxxduRN9rkUV+fLlw3rIhgllVrfu+mgocss
6wSlz2Q4b+3+F9gFG2Eu2NY6W0X9ZXM+iPv4Zu3aXgjRjNkpcCYxejUN/L0NNUGutXKW5ZFXRDd+
n9lIVTp/5djBA0MdFkjpO4yEUZuF7mty5IknG9Id1z+EX83PYED+zNzRYrS+MDY749LQnEw5j+PX
Bl/1SDTZJzuYfDflY3kLH7C9srjFG8hQ4RPiFgLwPotiGQRluiSjqsviQp88HLzJTvxWb+MH5ngl
vDRx1mGsa1Znq4xjmSs3KGOviPXNcP6ejV/71SRrutjeBWhLNWSRYo7B6/Ota4hxGRXWqIXMnnZc
dduJUsffj7/+Ewu1upPTb56b4wHKHloG1GzWLJjVGnXZwSpNLyZx3Bnb0ovuBfu0R1b3Prozr6qb
gqtv7a597/+ETsCBhqmIVNnn5dqqBIIltKfAK5ND4AcbpVjt47zfx7cmZldrUKGUUAyy8K23Gfye
9tFy0RIyb/WtuO9Xs4f3+whET5LVid1Ktd7N7wo1kyUV6g9eEB+KjCZYhCKf6RTKWmliIWbxyFBI
+IEiQueuzb6Ypal1ogxjyFkDRvOJ6SNGgawHBKE2ylFxi8/rCK+lz0XarUuapervSUY6nUpBk4Kg
1nLR1YP62OrNceVIvw8hLMsAKEqZXXzP9WGiKaxQUI28845K94OxR00cCtFHSLwful1wSyHmY4vy
tFFvXf/1tcZDHn4ywPezG06yND8Ygrj1jFvoNuE+CBmZKW5q4IDwnrvdPriHKn/TPJ2vywPzM0CU
rGvzJghtrv61fHfJXfkl1Jte60Hz+kiuCaEiJ2bIJU9hQXZLeOzc4Hr8hWL1JvpcntbSsiWDnBBJ
VGgJcvPN3MgvSeODzA+9+BpdQoAEKAxty2t/E7uRswoiX/Ig8iUJwLpGT23eWajPUR3IEKN6AlSn
zjSblH+GZb4BBNnLGxQ//gzucsmlLo3OQkCvQFMNZDcFfAWl9VRAzv6YBOgYXHkqHBkopKSt3Ezv
rwhO5MU6ZxeTPsRhH0dBClaQse1HoXkY1ZXGwuSWc7e9NDG7hRDaQ277FE2JWXOQ9tENyI/tOthk
bSUz/xjhPYvPIalROe6D0zaRUKINfn58BBc6F2+3a5baossmmVC7RJ7+Rfnh7zI3/my5J9PunWmu
fhWHuOjzF19nduIbRGRqse5iT0aKeZPsg2NHFq0BY5jI6lbnTxb41S6WJ4lzxERcdkkIzWj8OhkS
XCWvY5R/pre1eLwUWZQNjrRhzDtAUq1mI+zIiddC3yqfnwt1ZeJ6KVZq2iueH6SvNX/z8E6toEI1
Qs+Mho1efKHM5Y7VQ4C6SBOuNcMXV3NhbOYVWZIlei3FkRcEkq34qVNb31Ycb83EzBNqJjD0ri5i
LzMcFfI1ZvOLXTyJptFfyqBNhBUGzIeyYvc1e3t3eH8vbf7SQZSrS/u4aV4TZeFWpJnVuPk22003
DrTd94zT7cIjWmCU8P7iaxKfvPgFs/xSzYaphs3mNhR6p8Q5cOH0tl7ipwna0O8T5bCy14uR5MLi
dCov6iq+FlbiwL971dZA3XBDWfkhOVoPVbCpQmja4r18BVnM6ml/Xxp9u9LperiwG6CCjGgFPot8
308ElQ/9Dwhjp865k31fWePiVXOxxsnfLmxZGodjLF6vb6TEndpuJNtiqK6/ntJnK96srm7N4uym
yY0uz7SsBOSPRoYjMJC1CbdQBbrtuE33MJGvzkhOZ+Ij351dPKpUVmrQU/bTIxhlU8uGmhr6ZmSt
MkQvAvSb0eT0Q3dlaxeD9sXWzi6iTgc5CoPBlO+qR0BuLg+VR/1W3sr7wBlXDujyjXRhbRZ79KgL
hwqZX0J271Z3CY8hw7bup9l3/2Ht9bX0aLCQCTPBtFkUa6cdv/CafEDgO4fV12uKTHfDNH/uYukg
IY+gI6H38T4uRLzprQVsD6kP8t2Zv6h115ZNKoVeUn9X46eke/7471/aOQxAMQKhCa/vOb5iUFr4
2wcMTN9JctItpdODfktusvdtY2U1C80WkAEX1mZBBSJzY8y1DGvmzvohTfWiIwpxpTPYBbI+TxON
V/Z1ZYkLEeWN0VlESc6ROcSt+BpR7qxtcKy31QR1xNbaC3mh6qcpEg+8qdOoW4gtvvWNKpS7vB2J
0+pNlm601lZdVA+ajfWSoP18KLaEzDUo2LJRQzSnJB3xwPm7HN2Lk5ULFOLML9zvjrGXNnq/aY7i
8+hCIPxZfVjZ0YXDrTDO8m+Ds7ipxVF/KnqqVP1UpALZO1whrmkLO2Yyror937Q2OwPoKInymI2R
Z95ED6et8AC97k6yCwfmjvXNfI+XBU8hMaGEuofCA2sWuKTGSgcN5vvXUDIcxn21zw6yU92s3QXT
z54F5jeGZjGrbsiirQ5DfnPdInARpddNFG/+wuZdLmfmkF1TjIOQKjUXzsinEm8KGwJQHnDjy5/g
slhyDIUqh0oRjNmZufvzyomTc5dORy1/fOWyRtrltuZ9qnyJ1qeqF81RUNGoKU5Z9Pxk51DYhohR
v3SMCGVudMzsyDbu1W21C5zV4LVwd4NTpEMsihQx36EJy7JC7kDBWilpCHLfV/JdWyHejmpvoHzS
uFol7ZtEg0aAsgmMfZM/fPwxp2/1zmMufsC0HRcXD2REAbRmEY//6Q15BZHM1jqK+zUivaU7hwYk
fBzUxigvznZVkFOrChGw887ZL02NbFlc9cpF39dBZFhwzGNpls7GQWC1fWQGEJjpx2xfHKeue3LT
IAiJqsHrzCqw1natvLi4Mti7XrE70+X9dgPjJolV2efIdcVNMXw2y7WrZs3A7EyralyfuwgDGvWS
aJ9uu69NvjEZ1bbDTyoEbfH5uBr+l40qoHQoBQNhmMVH7qJBSWGp9vybzmmyqSg2jekp0HzED4qt
lZt0ldF9zeYsq9TLGj1tJUi8TEB02YBiKB8OH3v7Qi+LSGwqTA1MTijNwdV0ftBBgiYbzoTTQXXD
z/k+eXy9t7drKd3icn6bMmZDEmUd5ObEGe8lzXWCxlLXeSuLWQxVFxZmHn9q41YJpo/Ubbtr8iy8
fXyonWkqPPisrsGD1qzNIkV4Jj6LGtbiQ/aQO8rX5rt+PdjVk+SqX7s1oPjiab5Y2yxgWCgJoaqC
14N22TTyS2o959pqMXIpjbtwB2P6hhfRL9PSTMhGrIBdGByVzHF4SDJbs9Wr/OZvW5sdKuFctEY5
7SCEaHyv7N74lByYi/76J5LGxa+FkiQnGFwfQMy3K0uikJbZ9KAIDxN8AUTVlb6R7GpDOrzq6osZ
v3JhbXZ0hUrqiyBgZb09QTRyZ4QdlUdv9pi7Mpnq44rnL12bqkRgslCXNmm1vF2dKgVhO8jh9MLI
D9O4ZOz4nDCqyPX1sDs3m7VC1BTF59ckOt9AFkGb0g+YbeeIfKiCPkzh9Vbq6OnTybjvdNEu0oeG
ptVfWR1wOJJ9k7bf/LI8Z75f6FQov00RX9mGNvWvnc7AycS78CfgLkunQNXofNOAY6BqfoU1qObk
IUrAQO9le8KM+44Gw5LsnFfzgIVJbA1lC00xdGBcOj2kt19urFUNxDMJj1C51fZsm8fiHuIu19im
cGJGdvwpKmDSNouN/CzBVTa9qNZ67pON+ce8/A0zb80Tk02P69pDQHLTIZAeW+JGR6Rw5Tsu5VZ0
OXSTQulE7DjLk81GGwRpii6VA0tXZ+2QqtwKwcZyERl268dhYv8E5fiM0uyfYXpZXOdv+/MbSG1F
pYG0h1Pyo3G0Z4lR+xHohNNVTKZmjzK9ljDZDGvw78VocLFuY3Y6J4EPS8uIBo2TlDRcJ3Lh+Ffr
iI5/tU51unTPXlqb3UvtGa1yxrKJqqf/R9qVLbetK8EvYhX35ZWLKMnyFtux5ReWnJNw33d+/W3Y
9yYUhGskOclLqlzlCcDBYDDT030VlwdIHXE+I3sbMeojYqwCDSsqARMg4ItSCrmKUnt2AoyAbVIv
94NHEIGW9lyiZyDb2RM0GDmGWUEHFZSfhin/EYfRrEzoOZ4WCHyH7vxDsNFx3KhHCPgmpqN+O4E8
ELXpBy5/INmzixPyyzJdnM5KaIyNMfY0O+g/EH+89LrflLvA7u5/oyXIs0b5S5D3U2KAgQK3R4kC
B/yFFIwU39h3mG3i8RH9H/f8ua0q5TCR3Idmj6m+1/yr+UP1pu031Qa+JwFpFh/fwCykrD6iSiUy
4TAqw1AkEaCyqPEDJ+53z8rN5GQ3002KQgrvpuJ4q0qlNMtQ1oWg4dBH02gPkEsFrwcaDQ7HN5mn
TkeBT0cBEdgN8t9YZU6GkcXqYgrh63K7bCY3+4YawI1yjTkq19xEXvSdF7SZdT4gf39apKL2GFvL
jNnBFG3qLjkQDuXS1zzMHUF0VcIJROPY+ddGqdedoZagesHADIg0q9LuDkTsARK7RFMmIo2hCkWB
vzSqWRYmnDHiTKOc86pt6iUqSENee4GCp1ti4FS6t+7JMsFOfeQ+91gFKjL78T+LlNNIRVBmZfRe
BQDPDBBb6Y68LH9jbcyYtrJE+Y0giXVXR1X0WnujJ54iyS5vJIgUmG5nG5UDTC/gTRvIumaO/OVz
nyUOchHUVqYpBzKbPksKZShey8Z0oWvopDHENEYThZWnzy0xD4eJcib0tPDUpEFpoTQJiZwHxSvQ
fPaQv4QmD9nNDisoN6C6rqsS+HTOz58pGEbQaz1BiXSRG4LSBhCjDHcCobKJH0I+gzkrS0Q5/6dF
avsiCbrxggmLoCj5QnQl1F0HjUu/8GbIO9qf7yD7tK+sUQdvCZuoA6F/9Bp+1f3FtTYQwryKr9WH
6MvsdtfZNY+al2zYhXesDFK3fJY0nVa1SEzL6kc5HjvzpWyfOYtiPVvWW0hd6HM29mowxN1J1cET
Qvawe7aelMaeCX/Nb2S67Lvu16poDgN1iYegnHG1BtejF+zTfajaYLzXQB03+PGmUN1/t0SaySCJ
+3AQiMH0R/21vakeQHQGBEdmEyLu0rQxts4rtDCLOqttpUll0KWbwYOLK1azew89ZWe5qlDHVLx0
wyVNZQaR1YZS17nZWxgpi/CuhjbqY3GXXoGwIYOm/D/ZVevqL/FLltpZiaGElHMiOP5JU8yA8zvV
FPJw6pratYLWFmTDk4WFY4Z58FDJ0YAhAV3jhULnHMX10gR4Wk/AQsjO/AqOFbd1m6+BbW7QTOYy
VTF9dG2RunwqvQAPt4zLB8oTB2OzbA1v2RNGJ9K54zkLKzSvjVFxE0rYZddVoC6JhH2efu0nDiaL
uxoqTKptFEJsD86YHRbZNtAaxKS3ne6ym/GRD2RiPTGJnoVuYJRS1Oiid7UMIK7o8bUIxz4gYP4I
6dSGy1vOcr61Gfn8tjEmI8cgch296vNiW+Z9PUAVPpN4vkd+DR2D12aowxWpUqOJAbIt0nJ/B+Cj
pKm6BI4Sb6InTqhiusJq7yi/W/Qpr6sSJ6pqPX3GWHkKQAH0z3t0Vonw1fzwG5NzPKOU/9WNspSD
hSWaT+iO/yiQTwpesKlm0qXwOz/zeagbnotQDllZRqmaApbZemAEx1N8JChBrtwm20UA40YSCUJG
i7rbklnse2PGeCoZY4uSxzm8EcaB5yHs7fufFYXG0RVxk44Ax4avzbcwB0xdA3NZ5KLUaGDIgFQb
oT3IpaZgu+Uvo9T7NDPTKC2GkORa5cnagP3br76S4lTkFU695bgl0xqZbAfIWRUvZEv1oomDMMIS
W28wMXGjILNrcluSoHCFwr7Lk+5lfjhQpQD2j7/gZjw/29EQzF0Wwt6o7CEHLWgbK/7KWRMr8THA
EwEODxXlWrrqN06gpBc0I3xV760WYJrlOXX0gyEcGszVuOXG2g3cGgbPJuX3mSwJhjAVJqpQwu2I
OfNtej2IjoI2/3smohvcqTPGCDUqm6t1Ullr0A9KNoh6+DrfT5sZ3qKDyGR5M3ehD5KyaW/sJz91
S7AGOZ/vMOuQGxqGNt6ZOPAVzz8iZlUHWSiF+F1VV9l2W9JY+CvyaCxwZYeKmWradZYUhMlr8SI8
lF+0N3HwBnu+HRUHGituaNpd4n2+NGZGsrZJhcx2CZfWiAANhtzJ5C4ujnz8vdac+RvG0ABR50Pi
iWvQ9xAYkMBxRsalMGl8vpuSPKShgRnn12SsN4HwYNTPsSjuG42XLLDeVGtDJBasqijCEESzuegY
zdpXGAPGbF3lmbeTJz7OW+4jnxVY1sYoHxHmGpyckRG/Ro3b7EAXj8wku5oI7X5j/4bOF88e5StG
k6azqWE0i9zmpHS5QPAEWAqw4Ud77tgE62ZYr472EkjSalONE5ChNqS44V4+ytCWJjgRsFleZc7y
z+d+yYqba4NUfAnDGsc90NNXaJDbTd05pqQ7AGtxTjbPDBVSlLmHrnFmxq99nYB55KuufxPN+8+X
wqwmrNdy8fjNYzW0NKDG96jZx06l2JBv8ckkUVZ4OaYyuLJCjDOmQqEeM48G6IouSGLAitRiEDQu
X+sgcDSwJNTo2rX/hFyoF2MDzwxRZ6xWi2qOhBx3z2sTgxXatjbpveVBLBba0Kjob94d5G3hDYAw
HPLMLnXcpCHMS0VXMVEaZ69CuHh1AQqNzz8czwb5+Sp+WEKRFOrYla/ga78Oqh50lIv7uQnWg+Zs
HdTBAitt0IhNRpJy0ZFcyU7cAZPbPfDM49biZT9kV6jQe2aNOlXZmM5JVBYhLhjNBo4HyqzGFzL7
RRipC1/hRGDeBlKnK4hTIZtlFc7RfNVCHbCav6lkna2IOls9GHeWYtZCQE4+HjWD4OSO4VmVE2BQ
PL9Fypq+ff7R2MtCwAEVGKbI6GdhidJkJZToIIeaZI8Y2EEBkeMX7PP7ywR1rGQzKmogDUvAbrdh
qkD+QFcje4F23edLYV3/2L9fhqhzlMhRPsUjyrbaQ9CAnOCdik6A8kf5CFIkEVx0o80t8zDdUMKU
I54ysgzg2vnBmqRubOtxwTPtuv8ahOiA5dfRW2D6ZAI9dZPvMleAmfnNfplUSI1+dZblVm1njI6S
c2aC1RS8jwp4H8nogGTCU36rOUU+0sVpW9mkEp1GX0q5qJMQmB5kBG77lKZeZ+cHQqrWaz4vBWGG
YkkTgXgEYdwF0GCGQn3SJ4FwzKITBKy0ubCz+B+OvzByKsyC/zJCnbehH4NUNGfk4PuPYZ5gq+1J
efU3xrp4tig3qcu8T7ohQrQ6vCMnIJqdOspeAk6D9wolkejyU/1vWcCLnruHJoSpFk440lMVOv38
OEaJDYJGaFn/qAbuofv8S1k0hZvY1nVZ67A2Oro/1g4ZQwVJ/+S0B81BWXXXOXxwCPuq+fnpAME+
X2PeW2LZybBKZNYIDQoYNR4w/HpXYEOFx3/lKGB4O7fWG2FcKWRHCdIXUr4btXBaMCYRhtWKy8LA
Pt6/vh/5+ep4L1303+83QvC8g0JeDNmdD+GdaIsBlg23jciOYb8sUhd3DZBsIlpwTs2GoCLK4vUT
yb/TRxJMimuuSA3PHnV1V5VeiWoeh2gQoQz/Pk+G0ufhA5BouRLn6uZ6C3V3d2MmtXUXtChsEa2t
YjO8WQC2aPtyU11zIWfMoy5/qHIbukifiCYttNqYx4/aZHWHQtrVskcX5Vrg1qhZ6TggzL9s0edA
AANKoiNOJpYd3nS74aF2hrdqa+Te7OrbkI96Z367lUXqLKSxECdDAIvtD4twruyDXbcldMP1nbj9
DVQE8+JBnRA6GKBxVGholJJHohYXVXfSr+va6XYtImfsZBD58fFa4/Jrs6YtsaM/7dFQKE2tFSkL
TOGINDlycrCm76YIKlEYrj9+Ma57wLCW6+GHMLhgq/ySk4LU6HDiDXuPf/0fqMsWzwE9NoaQXEwN
1CvqJzOx5dGWbvTb6Cq61xPn794gq2VTjmSUI+Y45il8VcRD0XzpOtX+l4uiHKdVlBxtKXzIzs0G
ezlk72CFwUkHwKLQYuQP03Bch8bsGnXcL3VL1vS/sHZN1Dgtv3SBTfrCWR/PGhVEsx6QFGOpibXB
JQq/mDrcEF492a18XhGDUcU781IqgloJaEr6Gcbi+luYRM5c3CTdc1Q/1INkg1bHmWYO2Qbznl85
CBVD5XCYUmGxhKM03/WZR2b7g4xH7czbQyoj0zW5w4gZQmfjJo8ZHj2beF9cESGxAMn0hjcExX4x
rBZFZWUmYHNgoMWizAyj6W6KAa9oI99NX2oICZtgDAaBxxMvt2V1odcfj5ah1ucRMTQVhGO0IyxL
07bYErKQyhn5HW/OjtIFylJFQT0escLpZQL6uXbya0I81u4UT9hxh5R41sjPV6kL9FeNuZwRuFov
uhvu8lfrJnYImlx7gsAID4jBTHR/fT1abzruICK0zEvyGhvC1aQMu6T9og66U7Yh6Io5/s8QUtHO
vhqVlmlzkurQSQoJVvWEzhWIYtHA34H+yCmfVAGY8mATx3acO/2OYC15zkp8/yKtX62Wii+RJrWL
2iFJq0EOLqY/8HpxutHvFgCHhHkfD+ru30U0kwoyjRhYYK4VQ8Kn2HuQ7fAFb7xr3R6Z/W90DDgR
xqQijGAUWRmD1w1ZqCvvpQ1RZ7cwSV27Cl5lqRt84fVCeBapcCPOZZROAg5HMyF27kX1m5B8/Zeb
SIeYSlSSvMMlFO1Akwvehkm0zX8aKELnANXYfzMEtnZTGscTGKkWB837EQz86Z/MbQDeQe2+1rzQ
Sbx+O1X231DYnBmlEpa2lRQ00FpwHHXKZky7W32s3cEUeB5JPO6TM0Djd5bOrAFGQXImRDaUZJQN
yXen5/cRZx0hG6jHxKu+Z7rDDdqc0EazEU1SEqLJjBt3dJQXKNmQuWrl+gP9qP5Gg5BpT9Uw6Y+Z
SwJ1OA+lFWTgGqvuQoh7zO8ypaTMLu80n9AK8NIJ9gvpl7V3VppV4F6EBpwpCoLbsEnu5NZOClt9
FK5HVy8Alx23Go8Vm/nIXRmkPKaR0qzSMd/xCuo6B1Abu1Z5qHims4DG0IIUgKpivOl8B4dGHPPS
6JPXvgIF8LelK70g6G1Alv4qX19ZouLIYgHrUKNvfRR9VIarR/BBAmkAduPc/aDg4wUu9u79Whrl
HAY4PFCOgHNU7WTXg98vfwEiw679tEDnKKGSFapsYdJHifH9i8VWKywl4E2AcBZCpycZxC7iMdJQ
PVKO8zDYkaHZnADMfI6vVkLlJE0cCqNoZN1p3iubCrQ5C0hJCfa1crjHiJmRrGxRbxw8+vsoIN+l
2ywbFDagdj2PzlzboQeuE6Ifae3Nq8iL5wOubc5Cma/GlXEqQVmqGAKuyH0QoTChiNE6SQQ9f2eH
dwQgl0FC0vvcIu/jURlJPTajPBjowIQg0MyWa13bfm6AnSmvlkRlIG27mFqSYj+1h0rz1CeM7hlO
vhOB5v/rasrKHBUxNKFMw9QiKV7tll8/6rRVZ4P/LQTp1yZ3xy2vNsVMQVYmqdABnmNj7slHw1QY
ZJJ7dwHFkRLF7uc7yXNMKmAoWmvEaFQkr8qSbEfxtlk6dy4fISALZi6L54nkSF1c078WRecgVTlV
qTCrwpEMXc43GCbbyjvDF3zNEa+4GQ/ngNNAYkVK8mCGROWxxk0Z+JhjeTMPhq944jNvZOb/3JM/
wyKdgBipOYapWLQn0Zf3BIEKQBmI+kXoYPKl7JnnC1UDXQfAS1JoqI4E0U01toYKPKt3afytHXmF
JqZXrAxQEcMcMq2JazRsF+UwmNVGNNE2SyN7NsVDJfBIsJmuvrJGhQtVWooUIDZU1qTHILsqrVNT
cyh+iBtfON7KBBUv8FxZEmiWoW20K29aH93nveDzZaHYbrCyQwWKWZ77UGpAFPsxVZx6oIUBBY3l
Z174wFNP4lqjYkQ/9LIx68iVRqfY/bey5GZXhm/+jmID8zjpumaglwrUAU3yCYVnZTai/77hyX35
QXhD7kvuyi49HMhFELcSVQBIYNApWh+DhsMolvYo3ieP5o9yXz6JoyM/BA8xOjlAGiV82jWmTQO1
OBwssLHLlBuWgmCWRRmaqFEkMhGj9EHdTa7m2c1QNAeCxecOEl4eNKzT0smMNiHSoxVZ8nrQIAiu
W69Gb0eP6EFguC9wzYN8Rwiv9U12v0BoPd3wXi2XKbAJ/RwgKQmjyqXKVx9pwIKXi/7aT91GA0It
gQyWcVVLp8+vF4m44PnBM8EsjPllsKpgxo9+rUyS0E1lA0P6fQN42mEEExShYxfvFmgRFqeoBSu6
fAW17N2fKy+bUKgEJzr8VSSf9DzNn1AFSoMga4/LkjotNOh0lD9D9enzFZLfQi9wbYWKLL0ga5CW
KNujmo4vXdpBxLUsBrsceEpfjJwHeoGahGcfJDGh7kjO5+opNsZgEMiXWQeZ90czLnH1u3GT3/HB
+hf1TzSHJcCqMOYAwC2IcKg4NsgWKDO1QTqFmd2pXvJImn/Bbr7L0Ne5VRwkkLucQ1tM7ySxSRjR
EOrRz7kAZhu63sWqFoinxXgTVAh06J3XAVn4+fdiLm1thtpGWWq1aBJCCUJBUgnI/rTDA/q78gWU
mS/Ta+UbR96jjLUw7KVqgQVHJozF5x+uatSIiN/Np0i/1UU/Q0suqXlaHMx16VBKhQISYKdQ4Dy3
As7EsV4CbT4FryO4EJINpHTT68obPCJxEt72z2q/+Xwv6YiJL4aqCrjeCSjbQAQ7NxlZWpE1ujqf
ZLW2rXYT9z/+woCFOWsZBAjQaKPWFCT61IoY7TnlwL3lEG1RUg4nDR0I35ewskBlOpVhRWKRxJCN
Cq+rJtwW2T5sn+PZcj5fCePzSJIqisArYs8gy0otpRtEJRezdj6N++JAaMFCD9eLeNd4JgRaij26
6UeOSTrbBuYCYrOGhUEssMnLNAIptKRlHqd6PjVQSpfAI5o/qbsBfHj6VXAjcHzhIhkB1kIHDBNK
FAgZUEOjQoYyd2mQSm1+mu9bjDjgwt51P2ZXQ8Xb4EvPk+1ah11Yg/CmAiUz8K5fjjgsYt6nmNd7
Z+Q/5ZET3aFD85BdLQFoR0qgdXlXNZ1BUgbp9q+JaxrjS0pwTHbDrsYMDBEW5c/AXB6ps3XRxBfD
YCZlVI0FxChuiuxFVXkX8qXDEwM6RCFUg8xqUJ8pzxZjTqoOpe3NB6OH+AR8JPCDgMPJm2grPoJi
84aHJGEuS1IgaIBZf6IJex4p+kRNG1NtgyM02nadou3V0eD1CJkuAfJ5XPoQKL/IGZOxEvJIgZxe
LXQbqcqdvEzceYKqnhTbQln5o9Fus7zxRjkwbHGU3T4VPVX7U0Ttu6eA9k8H5SA0W2n2/WXsgrKa
MaIbK8fBvGl1/4/PNT4hpGcxJoXPCK2788005oAQdCcBkFXNgYim4wJzpi/JzQRVAR6r5uXldW6M
CpCxKKuVkAF/PKumrU2tPYoY0hi/fr4mnhXqJulq8BsqcxocB2vfKvdFXNtC/fTvbJCTscqfApRE
MaAtWEfJ8mMhchPtvsi5w6+8lVDnS5S7tCpMK8c4pb4HnkF2lshO78GHlNrlYXbVw2ja1Z/3jt+9
buUU1FsQrHSd3ge6dVx6m5DfB7vsrUWDTMIIM7ecyTzOK2NURpOq+aDFYozP9WLuF6gwJJsAxcXQ
jnfiRj0MqT9BKg4wUE6KyLhFz7xRpiCMUdHVDfizguO0ie4kt/cTN9bftdRHV8ls8GMXtlRxUkbm
JwVDGMIlJJZA4HXuONMC4TslgnNK/YtSNzZYGYTh8XPnvNBDfP9+KyPUOdPKfhESSIGBsUvXbBmU
Oejmooe1hd8YmUumBUu3jjA9LVsuxzYzcupg1QKCEdUkuoUllNkgxb3QgrAU+Og4xKBN/xQgVTAz
J2sB9cMzlCc0zdzUlU1qvXUWJHJlzNaxsd6UEmMvytHMS87KyC+5yBJ0EykQ6JXwsKBy/RigkVTJ
JOvY6ldD+zwsnJBy8SZ7/2orAyQFW8eUcImECfrSx+hQ7ZCB3Gpe9KVBRUTgc7owb+6VLcoNYwCx
mqSVreNY16+oRG4ro/9qyIDWmeODkHeHsJb29ST7QtLf6fqc29qgXPVj/b2uq6swznemboQOx3dI
PLvYYiDcEQ1MQOzpJDPXliQRiwVb7AV+8wDtpfba8ibMaM2PljOg9Sq6iRd5ARftTs76pWXosMoY
F76cCIW64DBYsWwe530GMKV5lx/UTbEPuQJT7K8MmCHR6QVZCv3yxmtLmzGWZb6z6U07yEd6lkca
rg2XQ+RCkYl4lAW2VFAhQg8Q9ITnHrXEujCqMeK4fj2Bxg5wsfI+/667kl/u0rvkqvH5tKksz1rZ
pJu8SQ9m3STPg2MTAXibvnVCbSfBQ80dpGIFGkuGHJmOGilEyajLcV6KDIRFMDQ6+SnYS9uus4fp
QLiQUOtCy3fz59pE7xuKRzfeCRpmQE1qQ8umlBdrksxjt5l/pNsazGCQaWlAEtTglPLe+u/JF+WV
iKJQkYNyCoZp6Vialkndt5ZJfMW8/+CVNCHqDJzFrvOtXcm7ERlx9MweFUfnBQe8AQE7Ks5dbE+b
fAHSvsMYzRVBMsvmTnPMNz5lHuu5d2aX/L9WkW82KykVxbI9CVcdpuhzD4/Lf4Z36HTsWv98HmUY
cfzMGJW6NYtYCwI56lW/b+Xnef72734/5ZdNgmZii1ftsVg2GIG25ZCXQ7D3C04BVS7UaC7A30Ih
xlKfSATlSma4Yg/VjGJLGBvyjTZy58iZbrEyR19McauLY6uax7b5Vneyq0aiM/WG9/m+8axQV1IT
5vACazGPefZcpsM+jJAztLxuFNMKiD5VDTxYKAJRX6cUpyFSa8E4WstVkTwrE+ZLHz9fCPvzrGxQ
6XOXC9EylZGJyJQ9Euhlh0mV7OY3xcqZ/ryyRsUkKQrqWmhgDaTB6DMkEmZlgePuK1u9XRxSV1iS
q4EHBGDtowR6VpTsdF2+IE5txybUoanRnIoGk565Haqh3Y4tJ1tm3WCoK/wyQx1WqKNng2lNBrZS
eGh24HiJHgJX+I4Bf3UTOtl+3GZOxKWNYu0pKmzgn7VQZ0MB6jwgtbJZq2Y/FpgHaEqbTKfnvvQF
8q+OjnH4zBNcntQscz9J3dM0Acm/IGcFKqpVoqGpT8su7UAppj1Gcex87pjsVf20QZedxCbHxa0b
2muCpoJunGTr/nMD7/tCX1i4rTDiiWQDJTxq36bABNaxDotTOM0+xJW9oaj8RcIEdwbZ1QnEQyoU
UOPGlbTIVoGva7u3fo7dfgTB0qQc2vm6hcquouveKHzNmqtCEiO7wHTjLCpXaaC7ShTswDu1t1oL
IgShrSvjvh8GV8oqdx4ayP5InF1jvROt9aLItq5upyCSmwCyXKQYmZ/C0MZMgZ873R4Ts+R8Nb6Z
c0Mu81OtNpK4y8pmLISdlKuwmWOkzwVCb3HKsOW9vRn5Np6hEDmRwSYDAm7qSdPIYhYKhpmf6k7b
R6he20IBmY7SLHGJlGrtmMXw9rmLMIPj2iZ1meRibhT6WOnHLLaTO0LvnH5XrrGRTvxN4GptkeB3
4ZAWpOYxNCthup9aYZ1WmdBj0uYo7kHDsM19QuMqc9mGLlqTSAyhDmpa4B+F71/QlCmR1bV1phBW
o+aAMHwtAMoM/dNNB4kCdZPsE2iL6xhd4hGIseIGyvEGugGQ60BH/dxRhh7KIfOom8coTIQDaK6j
F8HSXmZ94E1YX4gGvq9RQbopSqYEMgTKlJWNli4opYWqNYmIw5Xk1zt5+xt5L/EB+qtB+8DS8PLE
TU1XPUPF7Ke6LXDi9nm2J7eaQF5/o1uAdtyFxITPcUriBp8ZpK4ZLVCsUEyT/CR9Q3MSItFEtjbd
6Zvy1uQ0iZhJvQomOzyQUXG96GILGormlRC2p2aT9Y6KsRrgfKEy5waKJ780N/KWN8LAenOiVv7T
JP0ma/QpnJs8ak/m9bIhgCLpJrl57+T9uaAq8ZK1LerETXm+1J2E+XgCYdZKlH+Uq+D4LY3tSrcL
D+DwN15znnn61japmJJkSOrlUQqO/V67Tcrb4J4wKeNpve+24NQIkDXomxG8pL+npslyV7Dxm+hF
QK0dfSvqDM4NgNSlFRyDV5S8qk39vdqmB3A4Y+Ts+s8HCj52+Jc5ylnVRK3FySiCYwm96Ci21fQQ
pd84J4J1AUFny1BQ6xJF1BLP11SmhpUoE17XIHTtfdNw30euj9YJfHRN7UShvdT2nxNgvK9NwaWE
P5BFodWVmk4w4rZCTVbQTpJxFU33n6+LdR+ov36/RtV8ZWEWM2FKi1cJJJ0bWW5zZ8wn2RELkBxE
pQ6KYa3UHCvTb8NsjL9/bp21qRquIfDLmCaOCeUoaVnIma6jvjUok10lD1nKS8uZycraBOUcghZM
XRiisGdIdghd6NImSizBLnmecj/T7R4Ij/CBBwFi5ulrs9SzSprkdMAZtPAI0fcG0XwEOP1m+SLd
l7Fd3oED2FXQYeItl7eh1EtLj+co7CAadUz1F1l+TnhQv/+znaTVCLjFJTqyj4W0rwsdwRp89818
JZ+KW1DI2vVL/GjazXCQr7iXESucIFvRgVpBFR3ZxPnRa5ZaatpmQjVkq/uyJ0EAW/NSCIQm4Pfj
5Q/MHVwZo0KnEA5NoauQok6D3jMTDP3mvFBCkn76csXDAnMYhBL0gmZjaEx5nOWqPYFJxFedCvdP
hycxmdgLrkCkwIFnMi7Yd4yWgSzFtNC6pXwR3GyJAUFJA1Uz4OOhFQXxvm3oC9fJltTSuUpEl+uD
PQAMUbPGEi/wTaLUVNDVQLYi3o8ZenS6Q/IV8zDNSFYGHxOQ7udhhJFDw6KGNhzgOSJ0LSkPGSS8
DVNi0Yrsj4JZ4qZOBAXbjQbRAK495gotTCYCN6WjR0ztaDAGAkg78QWrF/W+/aoTwXK/2wsgSHeJ
GjHPIA30Q30OcBMZW4k+EhyGsqdmcxDINUp0KaA62XRQmzsp3iXaIcMMgKVw+w6Xh4CAuMBcDjg5
dHwu3kFinmYQtzNAvUEmApMNWsbQ6nTyw+CRwWrlGL9xPiGJw+eH4twkde76qBABMtDKU+VC1ALM
xmVoS+jIeYELPuX75Qfmkqff+Ja8pZJPvXpYAjyxKJBGMo9B9qNVnvWZV0Nm+QoUiUQUAESwANM9
B73NqzDvsDDjIRQ8owdHF+GUXW6kZSdv4pffmOm8DJgKcFAa8gVyqV6wTfZjK02KWeooEhFmv9bJ
TDvHgwEEoj4oIP9YOIu459oe2ePVHipBkSQNsUdmAWYPck8PynW5I2Uh7muBtzYqZRgzMc8NAbYI
bWi4Tffpdeqku/ZRtOctFyrN8ko8Y4EjBh4KBBVUYNHHcmqiJdGPU28jlqHYIU92cpui2iG/QMF9
jMGP2jjN9W+QF7E8c22bOhG6CLJ2XYftzh3ctLXzLebIHflR2gMvfdU4/Rvv7mPeFHgWSQraSIAv
m9TmggVt6uMOMDP0xzYgUXGIcmi7KU4fYty8sMa1RyVnVgYJ5AyTurgJB0j1nMCB4xgEFw5g7ClF
wsbnbmH6z2qJdCgVh6WL5zJHYSK9ybfBLth2AKAToL214zWsmO6zMkalY1WVQ+FpsfJTGl4L7UMj
Zk7ZPQcg2f88epLvQgfP9XejSt5BUBeSHDX6EaSefh7GTi1jIF/njU0x3s1QkpGgSi2i5w9Sc+o4
pErdlqqU6scGXBu4g5C3TM7ozrvG59V/mb4BYR4EMMyOIOmjPlRgohqXLDFamdfaSy+TCaMtWIlB
ATASbRf9an7jgTovH0NYHrDEEPgWFbAgUyY1xOpeLGFS9acD0syt4vc7Uqr6/GsxCkd4Rep49GA4
QEGvljpmxWDVAshuNAzMTIce8/2d3bvgu99wN5Hh7ShjkjQFs7g69B/PI3MgCbMQAg+OV6vxbfon
T3GNy7v5Rdgbqi24XBYmxmWHnBaYUXAGId+kL7uoj+Vc7bCDI56MjvVC4HOkVJXKLtGl5pfGGJ4v
icCvqUDGquZFZSztZGWchC47Gd39NL+1ka9BNYbzvRjH+MwIFabCPsjmeBozlItS1GwQFxN3skVQ
UVzr7uApjoA46RpHHrCTZRcvLfzFKUBznfJHPRtmQ1UD7ThlJppK7Z04ZPsqGzfKOHucNbI8BSEE
vVP8AcaTzoPyXjVnOSPHLUdf55GoDBpe52UTMtrU1XlVP8btBti0BWSLiHsVzdRzzzSUMEfPLNKP
aFNAUZwkReUTGZzFXN8hxcwn99SxXGVtkQ7GTVFNGEyv8XQdXNmxNg1ARR8kuoRzTXriS6e9Q+ao
wHy2Siowz6YsmLXwfofL+xzA2L1MRMaQ1R7zbbLRd4Rv2TIcGY/Zbbqx8Hhx/uLDQh8eLzJstYXJ
pPONjvRqSNREVt/xNWTSJLvNwe4Bt/Vift2DFQAUA4GGYGwwKkHdEEGnxaFh4CXWetImwJMWGXzq
q3Z00z/2hT1uuetjWjRFpLkmSEgv+PixwVoRpLiToJB9WN75byMXfTE/vxMx3MWrHbO8SPllju4Z
WuMk5fKM/LMy3mR4qXRcNM7Z4Jmg9nBp9cYqtRhJZ7CrUGAJnzUupwf5HbRjrpdBwsEqZVfHuQjE
dNCPKVi6hl2813flQXISW7zioWgYtyrA6T8/EB1ZWkznh5qJ5ah+jfHQFC2nHm0S7vlmLUlFlZRM
tJC5KuqsRcG4SGKPLyP7FfjbPgieSF7Hz81ZgXllinaCaJ5bzYhq/ZhjlNsEwqTujxr+2UfcFJkV
l9emKGfIcMTiQMh13OBJ7qjecoWheHf5IR5QQ+RWNliut7ZGuUXSCSAOTrGHk/4FkHF76Daj9qe6
2Ij4uKvR6THwFzUNKvSXZS6XE3r+eNgE96IHzUzXvBvvqlMNXWwu7SVzA1fWqLAvR6UxyCU8/UOF
O9k05VZ+1PzFy/ZFbZu8uS3mFq7sUW4IBsEszWX0c5XlRjUO2Xjqes40BuvuRCFIkrB/SN5oWKjY
LsNcy2p2KudTkv+QB57EMcu/odkK8ncoyePyoL6QVhW9vsxqccoVzAgOeoZxN7286VXt61jL/3x+
QzFXg9k9TNahTIIBk/NQpExab0ToJB8rcydWvR1yh0ZYnwTlVvgaeozYNfLzVbCLwcEKLstEParx
D4Bn7Hi6aTsekIpVhETFDIsg9x46mdQ60HlKlKVDrt25ISjtSj/YGD64XMFH/RuwWeaaoHerYO5H
hUUqLnT5sgjhjDWR8XRSY5XsGkSL4Bu5bXfEJhLSx88/FMskxn8w9It9xE5SCwSCv5hDqOEeM7BH
mjG4jSUMIpS7z60wWgxkyA2CNygqoblO11ykUEnBBVqKR/2+B4mFW+5rUobo9qVsL572hKUlNrdo
zQoTmNlCWR4zwGhZUi6fNoM46YEkv1dbVOxmnILHBVMPO3078istTHNIxgCmQuXsIitbUr0EineS
8ZIO3nWny++h32NIbN7NW+nI2VKeNeoBo4JB0ixmWUaOZL3096g/ItEuDxjVeYn2vHIg2Sk6tSC8
sXgB4tVyAf1ou0wxgziTj2a0i6H3roDLRb22xOs2U1zOwlixY22L/Hx1susKhy4E7hnJLTipdxlA
U6h0qjZ0i95LVg+BEz7/S5tUNBHTcJmGxBRx8gAiF14EwCNQtJJuetR2oV1U+Wrg8CpJ7FOx2lXq
Expdpy/pWEugryweO+TuninY5iH7OrpD7CjfU9e6W/5Y24dc1YYFPCOQeKQWQ52KaVhCsZNnESNB
UEduv2RuJDj9iPcDGQQ1F1fHx/W5jJZMF1qZpe7soOzCZmlaRBr0V8gDcfZAAI56RW5/S6A10djq
SwDwROR1fwF1PF8ydX8LiySX2YLwE54AVnWGu/QeO90mUCKRviYaGrdoi/AOKOvCRecKLBU68BIX
z6bGCjF/0i9IiSyQPsbb+rUqd6oGmpsJBILVvvsuk+kkPeBT7LGi+to0iR2rIwSBkhTJ2iSCDaRz
CVeXou6ABfeIwmM12ShLudVT2tmfnyKyi3SQWFul7hIlbId4CYnV/X9Iu7LluI0l+ys3/I472JeJ
ufcBQK8k0c1NEvWCoCgaO1DYC/j6OUX5Wt3VmC7LE3aEraDY2bVlZWWePAdy7ftk06309V/IIi5O
LDQW8Q+y9xf9oiDjl6M+Q1qjW5sb6q9bFwQZ4PSzVtVtvE0BvwGzu3d9bIuRgI3mUUbMobG2s/Mp
BVh7tIZC0uAhZI8RWrXPwEdiA427+F747rls1QFJNEhAkLpBUvGCWkUyxrg1EhVUbmDlZ8wq3Y2x
gVq6GBW2dI2gOIAKK3hH8KTjjkbjDD0Zq47lR4fbYjWgaN369Q7kLd5fiHAE1niQlmRVEBaTMC6W
SmD5oezOvu1A4dlsxq3ombC0H0+G9pH5PjkFdhr2dQQwEx6pbArZI5XtR1H2YAGZpbF6wH+m8GPr
nNiRI9qlNRuUAb5q9Lp7NfplbmvgZ/WnAjwPXrOqgRYBC09K1qa1vr4zl65LpNzAJ2Gi1RKkGecb
s27xuJvCQcPz7pBkt7J1///6fB5N1OV6WdK5L14tJ4TM7jFRj9cNLFUgEFH8OQKDC3sTUssFBIg0
RDLlk4XyDWslyI72jfiRv1SBYPE1qHWAmIFP5o5x2kczcj2aipdjM7jaLVBeQBWYbhK6YP/d/L1k
9qlB/toriWxXxmS8VAryyvk9AVbI6IRkJosH62Rc3C6wqDS3WkFU+F5GWdgcQgwLMjbeEPyFYgdb
Ed7TnwyK7youJyexRgJr0z79Xt8XdwNQ4gSNr39hAkVLxgNBIiOOZSO38ld2vHRECjcUaKFk52w0
r39EpCIKQAVzqbKfn5xnKS8ro1En9aVa9Suj35C18tl5UL4SKLOBwBDxp+AALB/hPzelyl2cRp1M
SZRihFPD+PVXPRgm5nKHpJBb78ZDQ72+c1VBRvL/OHY/rXJxdiVrQ0JyJ38tHUgzQAjxJv6WIfhF
f5UjBBCJhsgF2E1pTLORZ/BS9qFHNSdMXgSTyCbp2p7kgum2R/0tzsz8NYbG3Bt77bXvyTODYMmV
a4BMVkxGJjoGnDNRJFlVIoew+gqD1EBJcssoQhG2i5uZRRPI+ZHEnodEd0b1xeogReQaPboWkfcv
XWclI78SbfDMfJSOIhaXpUgSfhKJIyT1ZECVzs9CpJaz3le6+mL2ryW9neKHtt78nZVDCgINKKhm
AOF/bsOqs7aBt1EBNflBu5P6DcRqgYLalHtgKkU7ZXlMP+1x51tJO2UKE7zTmUNh1ZMh88Al3pCV
iVikAJCz0V1VWeVCQaLFDXMyUm42kV8epEH+eLP/4ESVVm8G+DWztRDlIhokd7rNrsnaof7IfeBF
q/+ue0j9Gq2XbYw7RCNw1tlb45F34+n6ai7u05Mhcge9TfOcTjUuc4uG8ao1jczrQzsVZEsXw3Hn
xAx32gdi16PRwGUyOBQLJBm3G1k5kPMuN+bD9TEtIH8R4Z1Y4w66HMdTBjpiZm3uvQ601BUmsoIY
rpy4odsBtRqtHRHGkx3pC492YpU78ukw6aE5wip5U2O8OiAl7oII+bOEEny0Mn0D0MTKHV6VO4L2
c8GpXN4/wPqjTw/gCb4LXC8q3UlZLTerg5neRlGQ/HpnFpvVP03w5LbZnMzEpigiNdm8Nh6ipvAm
a3LBvLztYtkXrOHyxvxpjfMyapwUc0ngZdqVvlc/GSWqmAOu1R0grBqe4ybUxUtXGEywwOtyEX+a
5ZxNmstROqO19CUGLthw60/sZgIZp9e+OPJmIq6t4Zqf1uZa/zx+zpERca8PfHEhbSBfHGQmkQzl
DqSU252phrP2IpPjaBxl+9ugCyJ4kQnuMJIGHWiGChN1eczIQ5IiVPp1E6YG/BrSqoAWaPwdYRTO
LM2zqb3m1nYGvr9IXBtdGtenasmrnFnhFkuebSrreq+9NrkXoTNwwxqbydZIt/IaiAmhbM7CxJl4
4wOSC2ASmLg4v5JMA9QMByt9VWrEsu2nGk3nXflZMCqRFc6PzCCndIrcoEiDx9FmSnDjsVasZpXO
XvSivzFm/cgXORC26NzGPxsb9yKZk9K0Ulh9laZggpyLUsS7HIwLmZAlQzA+/jVi291EnBmzOIT7
Pk3daK6BKRPx7yz4j9Px8Dswa2adoHUnei2rw1DchfOjYJkWDRg4qYiA0GzOl2JIbDZTBfLGFy3E
Q/6NQtPE1kDIZn3K6bDSCZAWluraSrjSrMAukLydXL1SRF9jIUZBXe3n12Bf8+T1U0qSEZW0k9Fn
pu/1VbS3b9tbDUGt+G28OGJg5T6KTyB65FxyoyXo2iWl8iJBls1Mv6qDwGuw83OxB08McOfZKqRo
dHRmILfuGyhwdNlj4+TrOu8DEpKtYAVZ+HZhjjU8MqyMflHlsi2F6HUesyqC8mVCeN5uYj//hlT+
3l7HABkL7uilI4ZqE7rQ0ZcBNDp3xOS4TcvKiVA/mOJVNaBUYe910vptMq4EQ1uayRNTF3e1DOdr
hsjej16fu9nsQtokX0ueBUygP++ZDtZw39yBcmInioOWdsmpaX6XKE6SSGBfRitg8zjL1WOjjKXA
84tscBsFreMSKVMMz5qPVja6MVo5r8/gogUVxX30TyrgkGYTfHKsrJraRFJH+aXo403Uoehi2ofr
JpYyJRB2+2mDc/RTSAY69Nh/DAedviHaT+4Sb6wQouJNA9Gid1ESQTQqbgeWYZuUtZkAMFXIXiq/
SgXxrw9qybnjbmTQdd0BXxY3b6QrxnZGZPOiRZ/s9qAVb3IlEiSTF87tqQ1u3gZNpWOTpDly4Dbk
z4ctBdk9gGa+MFW85CFOLXHzBcZ0KyIRLLW/q56xlr5F7+rBRg8tiOogMipGCi4aRInRwQzqKJdw
BqtxbG0gjSZsiQ56ySU4Xxm70vSlwZZIDo0o2vxYD94H2ha6xBjVMbIGnMFaK0syjdWEx3y/Qn2R
dWKbPt2zfGTro7sdannqjfguYZ97YRewCTZWvJl4eEs3lpEzdvOExO4PadNsx5gcRS53yQ/Csf9p
htsqet/YmpPV0wvIP3xwZDn1bTW+kPKtbQeBz106W6emuJnUCy1FW6acvcaS3Xh2oRoHeTSi79fP
11LMCzZqFCgB7jQs4OzOHVNI25EWJJshxEFujXW70XdkNa1ltMD8BSXRhf14Zo39/MQNou6s0b7R
WhBhMtJtBv9PUB9hhcl8lYj3/8IkYlRIX4E9Ai37DnMvJ/ZmtW4KXRk61IDumidoxgEAMuxBzApy
SMi5CWv6C9sQnc+GDXpywKCBmj23N2aNM/bNyOxFW2WbfdRACyFidSkjcWaH24dyqxiVqtIOUdqP
/lmU0Y0GGX8bj9kKIiosb9aKhMCWZtMERg0QEGCUNIubTRJGpZIMbHT2Y5opvqxVnmA7LpqwAIKC
YNsH6/L5BFppEkvaXMqvLeAfe7LT/Oie7chupR7YKxl88zuByaU9CUagP01yczk4Mi1nSHTBdWhr
BRuSoYR0JI5Dd7gfdDe/EyE/2Cdyzgo84z8tcke7yqN2cqx5fqUD3STlPs9Vt84/MRpBCiKH0RTd
cAtu69QgX8Rz2qRyulJuP+qu+rP2LTM9eWfdpQEJiicmZwhluu9J6oluvI9n0ZWh8sU9Kx01rWvV
9mXc40Utb5h0Y7Efg2xVbRzP+Crvxrdi96EixqiuxBfDUmfO2dg5B4fwETXgfOhfuuKrNT6ZxSZu
TehR70h+R+nOno+9KRLlW3IDJwvMp81DxYi6UA/bDzegwQ0wghwxPnrhAXA2NHaYTrxbXSh1rE29
/Io3kJ9XgxcOD2NP98SuBOHr4jVhAtcGnABE+C4a9iFUDiQ2mduPNjEdzdHxo7mrAW7Tt9FalKJf
CPqsU2Pckjl1T9q8UsZXLZkCDY0Az0bab+fYnN7/ztk/GRZ3H8UQPbE7o+xeMvTRN7t+AxiJ16+Z
rl2H+09EDr5UdLPQ641qCkCJlzDfMkqrFCSQLavT3kqfU9/5qNKOT9VBFKosTSLrTQaNL+QMwOZ7
vjlGvAw75EUgWWPcRwk4mponqTFE/nrJlTkI+AA+MIH25VnkOooejpnCs/T76MFal4cZugnhC/lG
tg3S8bKf+eROv0FqNRbVAJac2qlpbvePtGmjooZeTbrLXuuAPJbH0s/uTSjlaPcFiI3oZniu0Bst
qpwuXRinhrlrcKCkzHMZM6tvtDXUAW+ivVG4DLUAabu1M3rCziq24XkvemqRy7C2utKbUodZRgFi
zWYY/Bw3ZFXtAK9fi8gllnw2OA9BEWxAHMAG29f5zmlHbSRZCeEcaVvuAOZP3blCh1OxAi37iLsR
8VoC2C74ivegiQ4ayJoKsbsLbzLGwQU+WA3w5Au+oSQFxyhI7q2vhjVAIx1v2Lm4RQnGy7PM18C+
0o3GaizWUv903SUsHBsbgCvArlT4BcDkzgdfxyotQ5W2L9UEdKTE2PdupSjxr1the5NbUHQ2MT46
VUNwyvdUkaZUihn0819V5anKAx1UgdcNLEWIZxZ4H1oNpDfU2oYIdPykASSHPM2W4WhNN/oOms7t
3+FQBXD9ZFCcM61nvSaF2thfY+fZaNI1neutjGyKYGRLc2eBN4lx8cAgH2PLpdnZCprVvpa34+8M
ach4EOxDsmPCMKjE+fFGYHHhOmec6Az5B4Y91KnP94RMGpLnqLB8lTfFK73N0FnlrDqyoWjbjwME
3Ot+O22y12pVyG7yWWB94fCfWecOfwPpljGrLQd66craRPftmCJ06v1+F++RIC5E9pZOwOlouRNQ
tfFImMOHrpsCZ1P6EKsdbiSwI9sIicv7OHP7rUgCdWmKsWogw1ORfr4AARSNZVDdxsWIlr+dsk0+
Iqa/ANZb2jygOsLbRcUL5qKumTvOPGUqfFu7+gAg++qHIgLr+WVBqPot1t1OWPhfCNRAOAG0Ksvt
K2iNPd9A/WzqeRsnFpaweM2/l+vqTvLk78Y9RBUBkk3BqmEcRfjHpXU8Ncq9axrNKKyO1ObX0vyU
98cWfFyN87tgcy7chYyRBIA6LB6SL5yR0GnAHgWK2a/DF+dNcscNpOZXCEQP9DXy5K2wnrp0L5za
455Osa2RPktxGBhBY70HUeqmemJoVVF1WlnckX+OzJTZNzkJrp1aBX9NjZE1/rzuBhfXAavdspWj
9+TTdLA2yNsdypXsxs+ipPdSoGgzNgaEbnhrX0iWylod5bQY2I0vsy6IQ7JhBPqs7+hvYHzQh45k
nY3kNGP2PB9o0SVWBFpP3HgUuHxJXcVd7hVjIbjyFhQ7wB91Yoe7kQwUYzqp6tsP3A3d6Xvmy5K7
/GZMXQ1dVarbPcd4AYsI1Jb6LM4Mc/dSAQFuydJgmOXF6yC7YY3wHYiOgd6w14zCQAjpW/LZUB1E
LhIdaqjwctvUqWZpokZjfpXvzQ/0cegrQbJjVFLyjehQLPk0RPq2iU2KHi6e4iUKVWcsNOyVvHtK
lWeAkQVX7oIngTYaPl+BFAGklLgJpENealRlh87azeG6TZ4Vkf//yDNyEdGZDTbIk+M2tWqndrSf
XkHLkwRS77afZt/aquiKUVKELRq6O80tcfvEReFfXtdrxsklpNlcWLizr8Fd9WUWGjLkqCia3RmQ
Nvc76G8ic83UCFIIS28F/pMdrmvD5i730VDLbhhr+krXwy2j4C7H8a5Z0VW1hka2qYgeTQt75Wx8
3E3UglRmnqeGvk4eUJgkUD666+VhhYh6pa7tAczBoiTQkjMDg7qCbn4b4I0LjLrWdUo4muDMgYLa
G5zZWk4ZYSlLieR32d+IX06t8cmuNodWTsQIGsLMVXpIuNcPjIRIWiWeCdzUG7qEV6VYUGpp55wM
ks90AZydO7EFs6PX2nDZCpO0duvY1zzW1i3KIS5lZM6Gyb7PyYHp2xI1y7k2IaUjHZItqrGr/CZ6
YmgOaSdqAFywBk0MNDKhcwyXEqoF59bSKWmRHELPOiZV3f9giw/Xdu/SFRIlwqZ1kT1+EUsjwgu0
g73uy38cqH0rf/nBOCNyPgtX09no+LWrnDhvZQtQu2Y9eWq21SEiQztX36lPxa3ye+U3GxlluoNw
ES/DJ2YY7IZA2aGCz5c3u0mlVjKXwMA5AKPKUDMu3stv2a4MGtAh5Xe59+Fv/uuN/nf0Xh1/eJb2
3/+DP79BNK9Jorjj/vjvA3kvH7vm/b27eyX/w371z796/ov/vkvemqqtfu/4v3X2S/j8P+z7r93r
2R9WZZd0033/3kwP722fdx8G8E3Z3/yrP/zH+8enPE3k/V+/vVV92bFPiyAL/NsfP9p9/9dvgBKe
uF72+X/8MHgt8HvHV9K//iN4H/+x6ZPy/fXiV99f2w6fYjj/BDUPajeGxdjG4f7H948f6PI/0ZGN
Rx4IiZAC1WGtrJou/tdvkvxPVJgQ2aBbCyI97PewzG3Vf/xQUf6JjnuTiUYzEDWeHb/9ZxLOluvn
8v2j7ItjlZRd+6/f+NwMPgLcUmBH0vEf1lvPxdtWq3VDnc7A8u0BJ4SjKYy1Nq2NNTKy69qno581
fh6Qlfymdpth9UNzUxPKs3D3yB/fA1gX9sKAoC13b6mkHtJCw/dosjFbNX1/W8hz54YGGPTKRjFc
QiU0XFvgGpiSTDddi/byg06BehhbaThkc+WsUEcejyer+seEnU4Qn+7/+GLIHEFXlYVdWM9zRzWO
oSq3Rk+OlhOt7GnwHGck7lQ8tbG6pabj024fWZDgg3z3ddNclMRbNrkHQ6zK6KNTR3I0nKz344Gg
2TJFS4ccjaogIGO39EnUcGGKC9nLaRq12qbkWEE2Is+mwGifwk75XCXA9hEBEJl7CP1hDM2ISAqo
2PvcRRMXZFKsmZCjkt0SNB7MzoxGsHrv9LqfEvXWAsJEbfTN9dnk2+p+mEUlH627+AepuPOFrNLZ
nKY5IkcmAATP6A2DG90UoDwHi5VHV6bqUkbO78arXhCVLa7kiWkuCAwlhcRFnpJj7UBUVkLTXrQt
jOnh+giXjhDQAn8OkDtCXWhHUaJhgBqEjZsaXdepqCWXf/pcTCIX7mXalEL0LcYkRiuy01cV6CYH
vELAjPjV2TBOif4mi9fXB7Y0fZAkhxtVgHXSZO65kDpJNumJXR2z7iGUh1tQ47lOHPn/Pyvc/lD6
aBiyNKyOVGFCj+aWIkur4y153cwHfJQ7axqjZbE01omr8p4ul9JqomlGjiwdRgavOVb3UqAewG7z
uV8DNe5VkG95zh6lW/oMbnWB/YVdcmaeW8HQSfssqRNyjCAMAfiJa2TG6voQF9brzAR3p4wysrZ2
hE3i0M9led/NudfW3d8wokNlGJyr4GK8QGLERmomEYjnj72ER1z0OBqFH0+9YFMszdapFe5M5c4w
t06MTRFFDlglIz+hIsfEZoPfD6cmuAWxw1GmOZo6j2pznEE5U6R3US5tSpO4CJ+9aexswRZgX/qa
RW59JlCqFFopofcWdQ850327ep5J5YEcTuDqF6cPQQ4avVT0e7Hw5/RNYWdZXtu5VqFT4J6iMaJN
RQorixYYy7aCjQDIEecbSDaC1DKXq2NhPU7R93ISpV4WDVg6pEcQlAAZy35+8ixq52asY3uojnIN
eT+l8bKe+tfPy6JLQOPKnza4adLTGvF83VfHdGes9cqrqWshn6Rv63fWdTv60I/75oBCPAP3mvxN
/4aGMlF5d3FTgI4A4Rf6OkAzcT5OnKbJ0LS2Ql73Pu5MzzaOsT64dGoEYY3IEHek4r5uBqmvsfsg
Ptk5X0Pd2CXVS2I7gtBtIc4ASeXPEfEHa2x6gLi66pjvEmCnWMKTRa+ibMTi+T0xw50mqa7qUO8I
bie0/8ittUr7QFMrtw+p70jgy5tFTmnpFtZAA4J/wUQE2mkuXKMQnDWIieZ5ppwUozs7gb5150bo
YS5Xhe2i7efHO+/smXcaBrO54l3GqUX1fHfoVVc5TlxURzI4vj2CvMa6ccgzmsTdUckE/omvNbIo
A+NzGLuLgUIAD/pESjlLTAVnrkUHZwz3jnbbdQgizGKn7euncTc9QhVKcKHwGUPeKs/Ypzd4Zuh0
ZFbDTbYtka4r/eEJSifd0XyvN7bPjuLwanwyW79/HChofESpV3bKLuYZ+XkGfcAjXudifqtEbouY
bM/qqmsgzp8Bw1c1URy3aMaECVVBzgd8ZOfLKWlm2U5RVh0dpKyN4VMh3feY5+tu7WIZodcLRgQ0
LaMJCoEpv4wEhDWdPGjTUd/oeyDwPBATbhPPuO9vVV+9mW7yjTCvxPz96QTCJqZNwZ6x8bK4OBoZ
SaCpkc7TETLMhxC99skq9slKukNe6V6MBuMm0kT6Gi9wlHIdJu8F+eXziazLWDbtMM8DqVYo3hG0
UXV/Suxx9iRztkTwGM6l/TAHDRxEwWD8tfiD7+R6ZGg6zYI2I6mbppPp2mAzKN2+tLvUC9segJna
Sp87qQXGQldnAfKPc94fXwCdNeiaw7EE4ogb76BDOy2c1SyoSKOrq8KMwsRLu8JBsnAkhbVG/sYU
sUFyHvbDKMh5QDoJvkELxCTnk2yOZmuROM2CQaka3Tdy5KjcOW3T9HOcOHXoqWGYfJlBt6PcGLM8
EkEjxNKsMzk8FNDgerCxzu2rSiNjduspSJo0dMG1+DQN+r3udOBPxypY1ewaSXOIrLxcXz9CS9ON
jAhAHSBKw3OZG7kyRmCaKkYagAE/OkBIPYeX71FE3EIzTO/2uTUXv/hA+JjtU5vctRnXSeS0eU+D
oapcy+hdSR0Et8nSqUE8BfwDQkKwhnFBm0m01CmpPgaTqbsEImMAAfuNHe1+ffYYlAzZN8gYqnwC
BQTulQkk+hgUOmYpxkXqjlL1aBqD7Wk2yQSj4iJFNnFMnBykRwxpBHbz820yUIh2jqk8Bso0fMvm
YnarVBO9rURGuNWheQkhEl0dg3gwnkinKb5mhiLOvIVtdzYSbsO3VoH2dKKMASWHegBVnmn/Pg76
UyLsteRDmR+TxlCFjH7+EhuW01nOk6YZA0aeUELAJXEj2ctW8ToBJGXsVgr1VSE6ZGEDonLEBCwA
rGcZx/OloohkMG12F1S5k65aQ6l2MTQYHke1Mre/vAmBL4AVhDJMVp7b6/mUNdLYGl3Q5YD19NFa
jscD9hCUa0RxE/vWJ3cfm0u0CjimosNF6ybPvTUYowR3QbtAmrKDRszPZT3f12BVTKvsk6MNN9BR
E+x5gUmegAupV4NU7dQF6jBtB6f5LHehZ1bOuo2aeyu5S4en69O5tHInY/woDZ4+x2K1pdUIg3Wf
rLVxcqtYWumTaFwLJ+B0Kvl7naZ6adU6zMRtvC5kACTLwtVo9wyxLsEGWTjRwLlAVQK8ttgpPPys
b6ZGSRuYUuBv6zl+TbpZMGnLJnBfg0IXimx8OUqpIiuKrQ6jQVvHNH2pE1HcejlfjgZCY3A1g3EF
JQW2T06WZcgsKUarCpQ4E5rctlUo+W03SS6Virh3ocZDo/X1jbDgOQCGwCGGFi/ami4ukRm9iTlg
dE0wrO19fzffmEddcy30GrGujvBBk1wRuy1fRcQJO7fJJvpkmOjQkQeDwOYHUhdPkuEmuqN7GSan
rSn/8uFCYAmWWzRv2+Cx4aM9SyVhW+VJHRiS/kxU+c4JyVtkji9SEyRRBOIeij6/69N6uVXObXIB
XkrD1KRDVAdjHc2u3NWbua0cwcC41ySbRgwMgGBkP5liLXeJdVVroa0PTCBhPEo7rY1tP4b8fORb
kX5r64n8JbMjdRINbWGTgqeaKRyYUIHDk/189UrQr8dEdQBSaOi7pQOUP6rQfjf8fIq2gw5+VpJs
yTj5c1IfNPUVfhvYlPG+DfN7e4p3TWUdsgQUm5EchFr20JhgFcosdzbfaJPsulrzJ50+qVl2xDH8
PR/0TdiqK8nON4ONjM0ICTg58ijSiWM5DQ9VO4ACLx++h3N2kNtsk1Sz70xmsQf6ZghqI5nX9oT0
XwyGHctoH/7GUgPOj/YrNOtBuP18OiDhnpcgISdBnRSd1xQpQr1QSJZ66bDZ6+inFW7SrW5K0qoz
0Bc0a6tq0reqLu+bphG4g6V9iy0CQw76oOBMzwcTDk1H7aYngRTLD3EL3hfNsr9fn7CloRgQtEQ1
0EbpVeOGQhWzw8s5J7js0smVcqlc53Vc+yG1RVnHRVOIjtEaCnp1vPTOh1PNQ54lUUUCG68cN+u0
u0wKP2dl+On6kJamDWk9VMTQzGvif87thGCTGY0uJoGsl9/kqUTlIVFEfLmLRsBYq+LQy5dSgXWO
Zkp0H1ZBTYnqa0qNBAtq3oJc89LphrMEMg+XKGQsue1sqVOvRY1eBU0x78yi8+sw3CYGVCXDl+uT
trg4J5a4fSAVPYrNMSxZxLHXQxyHIFoO2zWyfiLVrqVBIT5FQohhCFQ+UWNbbQ1WbqMKzMgoPdMu
g7wFxNAIb3oyvF0f1qItCEAhVkVnPNLp53tBnacxM2taBWFmdvkqnhXaeE6Zk8d2oCqwqnUnmYJF
u3xaw/3DFrtWkbm5WLSmGGLIdZRBm4fOEbOaPkNOz35HW1MbxPn0INU6xKiN0QbTSxPJj78+ZGAq
oc6JhnaoerGvd3KfJ3JkhrIkl4Eeac/NJCeeHCV7EqqBbYKZ65eNASGOIgq62ZEk4F8CaA2rzcKa
y8AIjWRtNE21Rx+V9ikMDaTDOqEPuYzN0Vl3Yo/bpjR2wqEqMbi2iL/2s31fj7jj9Iw+23K50+Iu
ciHFJcrALRx2WNXxL1ZUATjvfErBGYGLvKVlkKQA53tKYfV4CHdRQlbXp3MpADyzxI7pyeIhWxvi
FduXgXxvHZrb9GhspRUgK42bvgLFAAo1wxeYZG73/IWFKf3ANTMCBOQ0z03mYV13SVqUwZBk1Srp
q3IFejF5n+oT3bKK7x7BfOmGU6UiNJjzYZ8PZiboF7uYYYjrgTrIYHEM68Xjxm1X4ahbUZQGY2kc
aQGFXpp/vj7QC1eAnmz0uYNCUdYNVNy562fIirrGTVgG+Ara97wFs7jcR98mcMBv5ZxKT9fNLYwI
lxBY5D8GdMEKiQRY1jV1mAeNZU5eN2VPtlkLhnThtJEThogHqNEswKfUizdQGhly48BGqarvmT5Y
5bdwJunwMOO5CXjXf3Eoq9NqyaIt9LrhJY6MIWrh59skjhN7KHWaB9kM8vu5VB61zrod+lwkKHLh
PjEoE2ccYpwfEC5uP7apSkljp3mg9OmkucWoQhilU404WfeRpg0+JIjryW1iJQNTAUlN1auzIfvl
NOX519C47VLPCPFCu8DcFsbsk0FmWgeZE+puVPfl1znSUdG8PsULO5Q9NvHiMoBavuiAUcykzE27
yYJJUh4UdcyyVWaM3bQe7Joqrqk2onIi38ABLXMVtQwd+xSV2suWZVJGTY19mgSNb99RdGnVHnE2
RrQBWO6DumjUVy29UYx186qBNb4U95CwcOzM/3BfgXud5Vmva0TDV4h37e9N7EOGr0Z+DJj2bqsf
kniVSyvQ07YAl5ON8/36lF+eUowf7SM2JDuw23hsaWTHRSIrVRKABt1XQ/BPxc7uuonLVT03waUR
WtJAhSSDCWiDuInTrCUDrSMTSESwl6+bunzLK6hNWRbEhCBiq13UUiZHHcB0LqXIlmkyYgzSx4+K
XLcQ7IrUxLPphEZVRc3s3jM7J9fWISTXvmTtHH4ZzEgxPc1KykJQHL+cY2DTZJQ48OWQmtS5BZbI
AFUAw06Drot9JD0+hY4k6r1fcBp484G9BJ0XBshtOO9UJiBry2OpCBpqypInKW1leLSz89FPISNW
rHqTQlY7rvXme2eRIXILxGUCF3m50qz3A29wxH7wHnyTUDQmE6mKpgiSpEwz9DlKU79u28akLrSx
kAjOI7REC9b80i9jewFwzhqTcLHxfZeNok9mPOdJAN0yyW1sULbTFuHJrM+mwD8tnFQFrxB050FT
FbU6ziVKUmSSvsfu6trqEA+0al0pJTqU36kJgmwtD63RdcxZIJy2uLbIbaBeZKDJmffESlfFIVAs
RVDUQMpqTTpsR1JH3hTPZNd3Y7hx1Ei6JaVuZq5uFpIgNlGX1hXniuWfkbQyNS44yZJsALTIKAK0
h1Wfcf4gNGyO0bNcyKqbt/W4mmbppTXjwqVdtG/KrPIS1c7clMpBU5q/W2qTeoYZPSi5Tf1sjiN3
aLLMpTJ4TRwLacXK19AmiPy5VuxslpdpU4p51SVRYnbxMELNiuXtUUqWucNYYnmrvFaKAKQAk0vN
HDI+cvoUJlPrGpUCbD8eUfs+ksK92di1h2I78UHpuA9naTvW865XLd9ptLdmhiaxWhSfpbD05zjf
UzV0K2q060wZvQwT5HeTfIgz41lVoEeZFa+DquxRb9rIBol91Qh3uOv2nRO7pHeCIU7uRmlcO5G0
zttqp6bDrmqlHeh09nktB8ALyx4tqMA7X+5pnFkEhQ5Sd7gE+fqCkRfUMIe6CLq5jRXAE6Ku3FM9
ilMPQX/7ODfJp6kDh5vgLC3tKZRQAPy0gCS4OLaF0lhjMaVFAMGKfjVglmO3o13nmX1O4bhJHgos
Lo2UZcUQXCM3j+TEeQBXRBa6emsjD9Q6TDRX6gdt9qMqwutUcUoFdNcGee6KVBY8wS93HB67hg5c
D55PqI9yrrkp6pGqSQ/V8Vp9SIz6e2qX99fvvcuhQVWa1Vzhe3HH8KAM0IDFFMbjgE656peNyRbS
0b+Ys+nsU4DdvcSKw18FmPOwDO4oyTVFQAY2y0PZy22zjSJLQaA445D46RjpYNmO0BS/a0KwXQkg
C5zThzNEmwWicMZriU4jPmxpOoi5j0NIDprWNdBS0ffGpAeDrbbr6zPLvbd/GAILk4VMGvL1fFUb
PQITxbONHOLG2FSzPXi9BA4tm3aGm0rDjNe29NaO4Gq8bpePZJhh3Gvo+EG3iKzC9vluxVU+t7lk
VAdGXq6Djret0WoElZhdvu9lV4QFu+gZ+bBnoJsFrgAS7/wr2Oo0EmUWmY51UdggtTA7068UrX6w
5BYH0iJZZni2kxL0SczjUPiGU0zNZi501NyhxDuF7myV85eilSvbb7XUoIB4OVCVHiQzX1Vjr/Vr
M2+ywrPbvDW8PgN/iNfSuGs2vzx3eA6C4E/VcGei4Zwdl5MkQjFRtYrnsjzmdRoA9bCJEdtn/QbM
+vteN29iJX1Meh13jLTWJLDrTKKyBHdlY/XYgxR3NdwqWn5Mztfoc1apDTpij2hP2DRlvq/Ddo8O
AT9POr9X0bk6NCmqIopo6Fwy44dhRIIII/F8vIBK1a3kQMUzLY9tmz9JM13XlfRcRckNGqv3ZaWs
Krl9NSLQHs6iB+PlUUGHk66BFQWpWtQkuR1L7apUq84ujqNOvIp02zHa1VV6RwrINs4hIhOB1+Ou
kI+x4oAoqPrDCVh8nhu65VNSWFpxJFqMFNh7JiteVd0biSD+WbAD2UvsIxQmQZBuc2GfBfcV9bOS
H5P/5ezbliPFmW6fiAjOoFsOdfKhynbb7vYN0e3uRoAQAgQCnn4vei4+F1Vhtv+ZiLmYnpgsCSkz
lbnWSiNro34qDsgOTiLzX6x6HFYKikuAHbAmJjBRUEpAkWYm08zh5MPhNVo6cq1sydHeZo8GwbAX
PXZ29Z0Wt9E0Bumpaf8/5pQsgtQ/d4O2BGi/QEPPE2DPrfaGNTmy5sOprWsaGtXY3rR5JVbc9r+W
8Ye37mxm7ofDo+mGPo8XPDczmRZ01apenUiZaVBAtgDb2fbI0w5KK3S+4aXQvrOCSuMhT1TraVHZ
FLnz22dod4fQkdJl1DZJ3QFk3LHv0uo6fwNhvqINtVHpZNNxhjSp1DOzjUCVSV9qs5q6wJB18cRw
MURQZD5uBpqZZZSDVK0HIxHy2CQ0faFOmzdfyzrmFeMao1wEPS88zpb9XtRNIXrvqP7UGg/a9OTO
/BP9hfp+kLdyJVhdiYp49aLhA9zNFZEGTFKQNNG97tQ7L3rxS+8PalxJZq6ZwLMaqgVguuBZO9+V
D6cTQ4+83Kl4dxrMR7wgA0kxrnBa2bOlSPG/TUPXbwYkGihJXtSbGR91SN53wM5bm16GM043S2MH
UmEIKxgXGHlZ/HnQuLawjybnP/+wMCvhZtNkkECxwMSzQrtT8k9j0f7ZZaxq1qL7nPN9uAcXl3xh
rXOc2V3iks9KNhuUuTB3ztyE6+p/i2UtDS3fjmM6lI7OBD05SkdSSDwRYGh7pGqyUuRY81sXFYjE
qLUaWfzJe1Kx3Hs3qov8H/kvcucczMj4o+WQr1mTQLm2vNlfuchZ0FddQleJXaWtnjD/aJvjDUmy
CJLDJ005j58fjstwDpYoysyobiASgIJ9fji6Ki21qm4lzuPMOmh2MobMyqpi6xUnfGZm4YTHbqya
dIQZWWvHqiu+Df5aQ3Ups4Av7HrA2yJ1hmQM2h0LD1zBtfb1WMtT609Pk9Y9KDE8mI2+H6CYYev5
m+5jhpkl2sCu3XjQkpUM5TJLQA1hHrhM8AYHIWCxlXXCm176WnuqVX7o80dR0L2opo3IwdlsZWg3
9ko7cknc/7fkWXkQ9RN0ChDHz7/eWKP3ORC9xdfrwazAsOAiylsoOPYxBOr29mt+508YZ7vaNVvc
8v8M46WCp4rhIO7Ne/HBp6RjyVzXm9pT63oHh4+x4TY7xy9/TqU6aom7yfo2rtz2ngzye4dRs5DG
uB1TrwoU92I9d9xAasMDQmWcyulGOvpOG+W3oQJV0mtvXTH99Yp0k+Yp3GIWqAwTY8QbbY3QULdS
lUFXJC9pj/m5/TsXz0rLQlGNt8TwThm4eyQtbytvLQVdXMn/Fg3wJ2CL6GIAUnG+6M7xh14Wal50
HpqlHo29Cpxy5Ub+e+F98KCzGZRwwKZ3gI30AKo4N1PQtiC8Ye0pAfJIxU1tOnHjzFOkBCk8AwIN
pP02YurlXrnUK1B6HPMnfzAS1Oxmocv6REdWB1pfBVNd31mCxULKuo4/9xxXdgPhH+B65MOAAy4j
WZ+NZupPsjkJw0JpfzTNDTGQheB5nq144IWpf67+oy+c//zDactUV9MiUfSU+aCWgU0UT071OzOb
NZTe/Hz6sPX/GZpvk+nNfKWlC8kg8goArOEfTUN0exTM3YgpRr6VGQ6gKKdyQ71aX8HrX13dB6OL
Nx1yDtKif0FPRp67gWZMqLfVLEJnfo1Hc215AD7OHThgly/ebj1HFGjy0T/munXIpc0DHHN0nwgd
oe/l7YfaXCuGXVvcR5OLw1ynI8phZk1Pucb3CDQ7rRObXm++9pCZPxyquFDXmju8hr1sMtuVPmbo
cHpHlDuCympfmFsGJrefE30NDXhlRWemFisqzXqURDB8rmKMuzQ9dHW9Aevh55eu138rMpCMGhju
AV3JhbMRWVHb7VR4R7tE64rZMQqHQACukTkXL8ALM4ugWQhM++RVTk/MtDeqGfZuJg68M3aDqtlK
8vuvNrC4XohTMzdmPoQoYJzfYz4AssM9Nz0hemvJXS740GAq0sS8QHYZ1beQvZR9zCimS+eqSG45
iBLi6DFvUHFZ94JvS80d5VZO3ehqIdft/HcyUvKDmWyCEI90VREmml5bARkSDjU1iIXQODdEW7/6
xTBUW1UaeokN5TVkQ1IULLdDo+wiTqgpwE4gmidf6mFMjtNA2jpCT674XZIGultV04DFNGMd3qrW
Zt0eZdHs6A1OrXtgARieFrroWWsHkHwqtSlzObx2RkNIMBDQl4NhMIokQGdjeqauVkFOR1E1zn3g
bLrPeCGNm4r6OcShFPOEtTcz6tc73ol8eAcKH1K+9aQNJCotiMGGZWKLamNWpPrrJpqSAVNlltx1
hi8SGgD7RPMXp6WTvxsk6im3pOumryLl0C9AvwjUqn+9SVDmzr9npmcJAZKaHOFMwyQV4VSseP6l
ngnOJ/73Lppg6M1AZnEpg2ESbmaVLaaj7LSjZtRBVrqxdN0Q5KpAeN6t6T4LyU5a3ny9XAHT6B+A
n4LWCXBQ56tLO/Qt8iSfjtB5gRiSqmJNQykwfRxSMzZZ+t6nKA3zH3kPaEZxqAt90zZFqLR36Lau
/JhLp4PfQtANRM109nSLm2PbrZlxNYxH2xhC0x0DRfZSrgSiS1+AEj70+vAUALTtwokqyeuMGf14
TLVmQzojMHr7vjOtR52RFVdwZT0wZSOJwmA+IGms8701alZ1aYf1DDjWudeFGd7CqbvSXly8OubD
M+8XKnZgmFjIVs6tJEDcj43Ai2Ooqki3H1Njir/qpWcLYFEAGw7g4/K76GPOvSnh2tEi21rwqHL/
ds1ac3bxRvtvGQADQWVpHlG/3CwyDL1X+MZwpN4vpv2ajCYWKTT57FcnNQPNb2PG1/j11z4Qijqo
UcwwpIvhZHnl02EUpnlEupOgn0ksHphro4euGJk9CAj82D78c3EKdFPTTFOWxrFwbzqoNsnHrFg5
0/MlPQ85qBoBkfpPdt7A7p0fAbedSr9Jcufo9gAZZX6MwvrdNKCbDD1YR2NHSdccx5VVAaSBBiCq
UjrmGy5OnawwUKHtsulYm3ea/QaGHTVW3OLlwQb89H+BdFnTnNpWd5lM8JQu1Q5jCd5Mmq4V+i+9
AWzgQf3vaM/dt/Ody2sm0LTMyZEafynqelkdNPKl6fef36DlG/ZfBvLRziID8QDndsvc1o6z5KT7
08ETYupPlg2ySh3pGxaP0Hn37jLEReaGa0ygC1gmMkd/HgyKeS6o3V7UbRufzriAPD0N3tYY7/ne
2+QbP5LqzXEwDXzW1lWva3j5yxuNtwVSh5njC/DM8kazDrGu673hyIBrKByyp6baNmkV+OKbomB0
TA/mKuHz8lxCK8OGiCFwfvCKy75bRlXjJ15vH53p1acsTDATLevWMH6XxwY8ABT30VQE/ttdnn4/
wccs5OgdWX2Xs6NqjENNzIC7ztfKLbNXPDO0ODdTgvxYS1hy1CWo+Z5VBZWpb/Xm2PRuRKQJNYvh
1+dn9YozQZ909iZ4PIG+uLgS1AI/RiDynyYd3Yv2zQd4V4k8avuTRqbQZA+f27u85nOzBEp3MOp5
gA2eX0GLdmapkBodedH8qVEAsEu5ooh6eSj+9WNmPQAUHACePTfRo5lIG9dxj4QkAVEthn9j2EC5
Fu+vruRDprgwozl56dRN6h35hEEjWX80gEv+ek4B9AuKbwb+Qr9ksVtV5hfp2JPxyKEpAnEd33tP
p/fPv8iV7QJMCo59hhuDrL2wAZ1MtP+Yph8FqPSdgN6V44amPH1uZantMZ/tWXAOGE5g75EmLaKW
WdekcJKSHwGRtWIUWtqdrtdJUKYZeeR+4+yNJLeiRHKzDCbAkPfeNHwbkIkESaMOda39qOX0kqJP
tOU9aB5+Rc0NZi+Sg8WoGY1FYu8BZSMB6nZrVYYr3xpcOaSSJjpiOg7v+ZFi1JFD71jl0eLDDYQI
ngV07T/foCufATU4XER8A/Dll1FdoB6eVMAdHZnVpWFrgZNP7Ax4J+vLut34Fojhs9fEsxVSU8vS
QoU3QteVsCXfERxkDGicG1ZbiP/9hLrCCzooOf7NTKhsv3ygYXl2NbNoMNA9i1NQYxaY0Fg1HU2g
MaqxDD1MyEI3L/zqZoKHhm4sSg02anlLMxgUQH2V5s0J5eSgaZ6GCpO/+Grn69J54ksh4PkYXDGD
hhbHwpe0H4ni+cnPn2wmnjsLM9sgdhoym8YTlXthZ3el+buU/h1thjdMufhj5z3CL7V1YB7bLaSt
thKSxu3Xb/X5T1u8Yw3cotpzWH5K3O+ePoDH70WYOLj7fJ+XhV2cpNkMngnAWaKVuYz63show3Sa
n0zqAq+q43tCUqr6Xo5p6BWTHfRF/65Ja4yUT6Le9EKHydPYvia2vSOzboI/FFWgaWvSnZc39vyH
zX/+ob5a+iAnG1aRn3phBGbKIjevos8Xf9UEuNbQlUX386KcRakJOX8IFp56jJfwB8ztmNaU6S6r
m1jFBxPm+SrakrfS67G9k4Xx1x5qBU1fR8zn78JHhyRb+ZyXPujc3CKkkcqXDG46P4muDlpGQypL
DAvyVzbuSvcRSCk0U5BKAQWNMtL5sig3rcQF8fHEWCibvf53HoBUbbUwSTZijHXMqsR423pVYe3K
+s7szvf5w6EgTsoSbdCykwuasePK2HMwOjJd0wi68tXOzCycnCcdc6wLLA96NDe+Ne4ad4sBKS+T
kcZtt8YXv7Io0O+RekPDGID1ZeBIEz7JVK+aU+pWAU9vCQfdBJzoLx92yDmBPIqSDRKFJZQgK02d
ZjxrTihe/cz71AmYlr18buPKvkExCpNcgIiY58YsfBbqhePQdXp9yqxRPNelrhAihn7bycm4mRpb
u9fb0tx/bvTKLfZnW2jGoOOIjvP5mai4oao8c+sTyZX/1+rtBLKt0NNw48/tXPtMQKFjbi/miF8+
IrR2tBLH69HJ6rcUUzZTrK43spXVXLtaYIf8z8zCYxC7NoWo0DBTIUD2GxRw620vYnVCjc0Kh58y
1OzIi7IvKsTOgQDn75/0BPSv0Bg/30Z/4MqqigrLs279Lt0yU7+dSrl22Oerc177gJnZjgthbiDs
F0dkhPZDn2Q4IkNRGnGGOogKhzaxpiBvNG4jm3TN322V/tSmDLHGz/vvn3/G2cDiB6ACgvct0mXg
LpcV1ERmhU6LvD6VwjiVBn1yWrUpfLrlpFpphV85MTgsKMUBUQqu8/JpJlum606pxGkUSSC0GwXv
Abmxz9dzzci8HOhAQyLnYtpf702UV3YvThpulunfUH6vHL52Kq/t2kcr8yX84HjTdNBpxWBFP/Bv
6c/+tr0vQZkqt07ssnBigdo3of5rbQrAtcWBU4x+E+p+qHgv4kzrA0+TeFwgQu8S6W8p/83tdKVP
NweN5YnASxaFMUgmAv++OPkjB7SReIU4TYP9XHj8xSn01ynHVD+VfmuNKZyqcvP5R7tS4QFs84PN
5X5C79KdRkgI9xsVGxHbVH+0RxK6R7TSg/zNyYOvjjWZLzjuHfI8JPDokLuL2Kl3mZYluQEVVnPc
ktK+1XnHAtK4eZRnSdSnItIhmcq5c49hTgWwEPz181Vf+5off8HsGz4cItOrLKNIIWWrGzwahmTH
uYz62os/N3PtrEJGEHPhUMaHKtbCTFaAwQnyEoQ2WRXkxaMJJQvavIx897mda7kz3noeOrw2YgI8
2mI9g6NQWIKh4R07aTL0JgJnR48Qoc6hJKpvxlv1LfsuCoypWGu+XIl6wHzYEPOzPAjALaMeScy6
L3xozQqR1HmkRJqEVqvna4ps1zYT80IR0yG4fTk92y96w+Z+DrmVSQsK47tDp6CdeFw7a3pR/8RS
lvcQvSQUu+cn2cV8SXNqIA9SZNWpieg3H0Loj2BlHrKd9q7HRZzGuB5Pkx8SfM2bZqt27gaNhtU5
UdcOKeBLHkqws1j68kmYelLrTDOtTpYElLzZFYBAOvb/5fN9tDJv+4erMPlZr5cJrPjmQS8BEf/z
+dm8konh/fy/VSwcp15yTkFhrk42GsuF6oNmVKF0H4S5rUHY/tzY5ZYBEWSiWIeqNeD/S9QNzTtI
rWoaphEwdhCpcc97iG535UpZ8PLIn5uZf8aHPfPtBAIUyoc4v8m6W4Bh2o1fWWLFNV/u3GwFoQbs
fXDclxerVLwDeddDNEh4D+KsUd6yqSmDpPdkBBBMvsUoUpKtRPElUBDeGUk5knMAK+bG0xKH3rNs
pK0JCkNRYVqHzcI+rY6oRAQgn0cJyH2jPt1UwjqwUYSoun7+BS9v+fwkmHU5kXjC/mJruV1UPUu9
8tQqMxyyH0UxhJQBIVevAbSvfkQgSLG1mMACjtb5R0w6RxJXYRZIPxryNiEF2XetaazkK1dPpA+W
Fsq7xvwhz61wXeSdpyHzGiwt7Nou6JgeyObv57u2ZmVxyYYU/IWxwsAVRXkZKtYeWlakgVDJn68b
wvlAOMN6TOBIF8vJqiFrBgy/gOe1Q38CZLERtI20JFnJjq99HrylQG2DmDrEhhavj3EqJrOcoGvP
qdghM/ppOOVKA/zKWQNhGccM+iZ4BywvmENlPuqSYB5AnzzaTD0lZvmDO95fwM22X9834MpAs/yX
DCxTHqjC5AU096Arnmt/UoUuHrTUgFiBVOrnhi5TSJChPxhapBxKako3OhiiHYm6AtPKwWoFSXdC
ZlwrdvD1aqWHfO1D2XPDFecBNf9lJ9Q1GQUisxSnAsOXG/s7WaNBXzMwz59EGAQk4sIlaFWPYcjI
oE6ufHe8h3Rc4zNeuz0QKZ+5GjhrF7m9V1VuD5UxTAin3mZsuiBh5iZRX+/9QeSCQI4JohPIY5Z1
Dxv8QcMRSHu9Zth29GEqxUZLnqr29fMjcG2/PtpZOIOey5RAvRl64G5fnDy9ZgdkbmuKPdesID6h
lY+6OFiS859/iIEOGrQ6Ro/jq7jtoTL7bdr2Kw2+a9/lo4n5zz+YmDDkrbbUAA13DR2egSMglCUk
WKjz6+s7BqEx35yx4tBnXqTPbm2lVeVAqN11hnFj5bQ7aWlarpCgru7YBysLj9ZTaH+NmDCA8SPa
FJXacFN0/ZoSxvxxz1NXNM6B6YD7AFQJjfLzPWvNtNCHHgMMUgg9Zh7b5+Y3vyKBC3CWNuprycKC
djgnC1DAAuQbz33I4yzHPyG9yo10HiVQ9CYaZ0nubYyCdjcA2Gohhcz3TdlAYEQATxinnLB5/NX0
dd/qIElGB2rGoqE5eL7kTpbA6Q6gA04cYxx9K/RQ3iD52lT2K6cRZmBlxpvO6JJzM0XF0S9koDmW
BhD2YFKAbjZ1d85E3ejz47hmaXHu6dT6VV8Y5Qld0JCKJiYaBrjJlej3L5U6OyoYt4N6EHpaqJ8b
/hJfNLpCyAKo/SO/NcPuHujgDQ3bt3qL2WtGHECJN+D424zQhCqi4ke/RbfpRmy/XFpZ/I7lxmoO
SviUDEdTvPDyu5V+76vN5zt6oWQB8PPZWhdbCpS6SEUFGzZYhwENtddp5zy6Yb7Rn43XdptETmx+
d16glPcINYdNSQPnmR5IVOCN9/z5j7l8rf/7MWj0zBLZOljs5ydJgqvoJA02fsLE0VlwKKLRgMcR
Kh07QNamGHI5Jz3COOdIrAWhy6ruwvjCC3mjm3R5B+MFC8pfcjMPsq3fEsx2DtofLiZ2Oi8ZD9aA
RBdHGlbB0gKWCJ1pUE0XSy4UN4QPNf9jQsEyTcRGeTQchRGubO2Fj4Ud1CHAv4a0BO7oIv0RGHwj
p4YpfGfowaiX+nHeXAL1cT/FRO4i4uHaA/oii4RJaJSCQYsCD5zD4vhCzKJVjkgA2gA4NPClae0F
qbC/BuUAHDvFyoviyhLR5wLrDQ7enR+I56fH6DB5kmpcHdWgIST2Y90aSO3kGtvjyrowiQlgDhuQ
EbypFwclM5VXVFLvjggdLOxEbQNiVlB/h+eFHqW6N6xc0suXJ1JXQN9RpEYA8/CP85XVHcpIk113
x1k+vt87O3+vNvbGveHhGsTsynk8M7X4aGbFM5Lh4X40yNuUC5SOb3tDXwlMSzqrC69zZmXhddIh
KZSfN90xfTEP6c67qZ79kw81psf6Rxaxbfbr8+N/EfxhD18LLRMfjHVgIs43sCsnNeWEyKNGuwa1
IuIHpaj6oO+sGDQBMzB7bw3lfuWYIPijTTPz15H+L3ay15hIMWG8O5K0OaF2F+UFu8OLYOto/wcn
AgwWOpMO8D8z8fN8eQXGzmP+K++Ouevf1o5w4yxldkBBYgi+vJEzCR+lJBRywN9adPLYBGCNYNjI
zKu3mF+0bRzvHXCzP5VQe+Ub0efmrlxpeMVZTXfu6V30XUdIeHKiufLojSevfRgBNvvcwLWQ89HC
UtrfQPlkSAgsqFAPp3ms98bdVw/TaxJhUPMxQdfEfiU/qjV5kasrA2EcrSfA+jHl5vyT0UyxfCCe
PI5gOY5OAg35esXnX7nKyF7A2Zox4Jegs95rQHExLfvYVHf60O4a801U1spVvrKOMyPzLfjwFHGy
omuNxrSPfokZ11bHbvKsWXHsl1hfpO4fV7LYrMzX+iHrsBJtV//V3o3bbpvG8kaHZsqPISTbcS/e
0iKsfq0cjosk/p9dFO/xagSMflnUKQePCM2e7CP2F0pqojM3LbN2upQHvZV3A/gbQcUgQ0a0bwPN
vlo/gHU8vECug23wWBZby/RBa4qxsjGcRHh+4E823XWYhPPz81Ve8Y14F6GKioMCsYQl7s5gowNF
QphJqz9WBioTxCHAfK67V7iclSN5xSei9jxLAzvwHcbSfTQOn1hpVRaYFXqo+8/SYMGEh4kE9+jz
VV2Ue7B5Hy0t8qpW75tBDcI66k06RbpJ8w0m8Pp4wybapjH98a3rRh/YR93ffG752rUDpRwPZjgW
KMIvgrWZ+dTieYc1gq1cJHVISR9M5O/nVq6FUM8jcz0YGldovC4SOm4C3YVQbQH/bmyMqH2Ybpob
1ADCMcrexxttpVF+7ctBfAVdtHkmH/BY5/c8KUElntLcOma6F0LrP2zzt7J4LPu1iacoX5n4fy3e
X2DEzwL0c+fuojRcNr4aJqBYjq7N/Mistd8uaR8tb5Rh4tTlJuUTjdK0+o2BRy8qafJIdPpLqRsv
YqK3LnOgqFR0P5heQ3ZpetQbfQyZT39rQr3ZovxrooscWgP0IGWSeoEYzdiu85vaBzyqE98zt79p
yfjYut2zy61b026fxJS8onjloeQu0x2bieM2pVUIspcRpaTcllzeUuLdlKOPkT41+4WZum+OwqjW
bMxeMrc4gm/dRamnbzwj+8ZlxYJezITDSuxNG73z3vnedMkYQqv+zi4ScNWp3sQAwEW0QkMBsnn4
uoZ/SBOIkuKt0mwKr43LVLMiSCT/AfAwiQW4UVGZ+gcDbJ8QOA4kAUKvomRqtIACqxhMsp2CQrA9
4+XrqGxoIOXGLRBTb5Y172/utnHdlVAXGSf+4idCjzwwA1M0VwovgksiNzXohs8ak+NtAanYCJFM
biB97b1WCjrbmdWWGO/q+P6T3lLrmVbtb50o+h3c4uTOKSERtvPYwJNNV0Cbuyyc/BEU+V2hCSuw
3BG8ERCY+4SnAUAgKtRMtfPpqILanx6kqA/CqiHFoHlho7LI9PpHkEIj9GCDlFTRlHSgd04xpBej
gZGwL74hm91qAkqKaRM0QxFRt3zi1bTNUxrqhReabrIdE2fbd29UZCD4yLjMoc8Bl9vqEk0eEiXa
uzPhzTn8sdo/KeDbleP/TgY3dpuHBiVxHTWdijYRnHmUWuO9oO6NZ7VBlXQ3nYu4SDOwHLv+Tpn6
G95FGLrs3hPl/YKg2b3ldJuRQMDMwcjsKd96WR0ZdDgkEGJElvxg8eShTsgt6/iJDvoWEwAC8DRD
r5b7cvjVQ+Mz8d8yg+wEh6NxCuAErJ1T9g+FVWySmoS581rl3n2lnCJwrCKkbrrjoPxX9be87uNC
yFhj+TfioDMypMadMDCVRAEnWDtNGqnEoSHmegdV/1MDnBbJ9AZFk40mxWboGnAobnqTi0Ay/W8C
IUy8veI0xZAQRxxULsE5m5zAMQHfpM1Ry4u7FhJRbi22KSG73r0dwRpgJsbY0Cx2rfLetdRu8A0R
Cf1epz8U/mv4bP+OOE1Foobm+e+6sLugNSjyaj9rXyCMiVIFLaB64CrNeykVWhYNVB8eKdjQRsiM
zL3Xh6IBTgSnhwVwne2LVJUBofiW+Ds6CNy3HsX6eBLatCetI+80YParKGsnBPms0IChNrhlBaab
6UenZ3Qzoud+Q1KZ/aRKyI3havwZYztM6GFzewPsGeSYEmKzSAjjZ2r199PUR4Az7WqeR5pN7zOB
kTqZuTGSYjfoduRO/FH4hIUUGmnW0O5Tu3kUQ36AoH7cVe2hlvKn8HUw/tMb3yujRmDYCLTEaxfz
gQbv1mI46jY0fCsbgg5S/9E4zm+uoAWFDsKzxsWrYQx/PZXddW1/T+TkR85koB3SiCcgaTrQ9bom
4mlthFzKLAAIlr3Yeq2FTlqn28KWZqhanc8o5BSzWvwXW7hpUHVJEYsCwhHC6feAYnQYym4XkTYm
FYQu9He3IdkOiqn0CB0jiIX29GSxzAppzgBRwsgwfOHOhc5zC9weG3lYFvqDbTQqSIjMAyAmf9oj
wBuFXca5N5yYZaigHPzfiqe/xxojChVp0q0lNAABKuN3RjFsvHLSsCshDsJFFWSd99Q25k9Xz1E5
7MheFbYXlER9M1L7yUryJ4/iHlPl7Qo0+xudvzma+1d5XhkoswdFAHMuQf/2Z1E/2YcjXpMbqYOY
DbxMG5LWwtyiJut2kHMZQmY2NKytyguQ/ENQIHUIyDETxTIBjbCp826wEsKmGX8bWPHi9rUVutSt
TlNtNA8pZmXHSKqh5dAZ0H/BkJRg6NGmcp3mvUI7M+C95QbONL53iIRBm2a7Vjb3uSI8UDbrN4bK
jMjRhrvOTsYgdztI7KFDsJ08iO05Gv/BBrsOQKN3ECTLJurgLr3AbjSwaVskna9mVjp7q8wagEOV
g5puzjdGygXqny65m5ykikb4qIiPuYlYmYA9z2V5Q1OaHYpkcuJK0imqOVq7IxrNkU0TcmMBwxRz
A6M3fL034tbs3/qOVpiSQtx3QWpnm0CTZuMBBxuCF1VtcwSZDYdMdeSNXh6xeihvuZfLp3EYzI1m
AGAJUdTX1iP9pmkVP/jMAArANV5ly/UAs3XB7uoQHr61sjf3dpaxHZnkX8Pzno0mKe46hxXHgmp/
DDDrw4EPWuAOHgsyjz8nWYOZn133Cq4d5of3nRc5Xf1nEjhNTW90sTMVErPfa4zFZJO18bWxBx2Z
pWHJO0xRy70XgYl/gTe0U4hJ1EnQ2h7k0nXlRBYby0ifTzRJSPo88MnbCVMhYow26UYMepdiD0TL
Q1m1IiCa/tITCUmbzlR/XGXIby7ia+RgrMfTZGc/DU/YN1kuaEwKvQmHpiuiSlXmDYoiw17lpR2V
6FFgXShY3RM2oMAyGMYGSgHmg+n0zqYuze/NiPAgtYIGTVoTgBmQGWeFKreZkbj3plsMsQGI/N5s
Gvw3uphkFSakgw4usfLqOLGi3oDcB9Ke1DLz1k7hbj2ifkLhDm5Db3P2qjribaAvnsFRjD0UCr3H
LpMmVJb037bV8aCk0tnkNs4rUYZ5mGyvjTIk7wHY7T8KAcK3MbbGjelToEtGzAZLJpUEqdsiAeuH
586k7VNvauxpMp0aDKce9TkH6YRZSpwHvH++l33zlvauH8O//ewsrz7omAwUjNYIMUGWGDtQZ/AZ
KjcJMwo2S1XnryqzpwPYDpCaJgjOjZGQIEvq6iYr24faQgil7pAeqtomgS2t7GSn2bsPvbQwYzW/
ZRJhg+dOGwsyqp3hu68Z9D5ZYEmtuqvrtn5OjcaN2sQud0yC2gmViYEFneduTfDfAi1FYC8k1KAz
mRpBp48+jqjTPzYahWCE6/GoTqsmELrONmLK6zgd7fpgW9DwrQbuBzj0Tdgaqo81OMF9QuHVBg76
CPydjIoKTiQtXbkRHfIQlagbrcn0Zzol1Xc7J3pkaOCLDSqtbqfMf+N4IYTEbF7w/n0qa6vEtAWo
M9lQaN2q1h1iZVttOECdAXwg0oSyNJF3OIPxM5uoCHM/w+lyhu/Mq1voMjnAaUPGI/L6DAAQVfbb
xpZdoFDVQGCa9FDrPCcCOzXfTj4XO4pMeF8nI4pCFXlweFkEZZM8Q34bdB9hdIHOPeT7nlZGnV/Z
IUOdMczB7NyWrp9uupH97kTyLlxXBXZWTLEckHT46S/IiGNsc+JjvB6qzGH1/zi6siU5cSD4RUQA
AgSvHH333PcLMR6PQRIISVwSX7/Zu29jb4y7OVRVmVmZGV/2ych4Vdub62QzCqRhtV/xYr77Gm+p
DbCLyPj46Q9szdcVclShgq5KwjqodJsgqGVm+intE+QXwMExnxrsYrh5pG8OC9jAIUd2s3jmU+GT
5teHKcaHsUS8xNOC19v3vXXIG0b4wUyuK2E+iENEw8XjyyCa6RbINmp0lWM92lOH1IYz0T1MRdcJ
Sm0WwiXy7KL4SRtXLOvvRILcF5NW+Qo38jtG534Xk6F9ickIZWkq5Rk49oSrlXTnJY1hyIQKmmNl
vLuzSxtfSS+3Exu47stIeu2VLFkicedpp8ot4gqODxtMpLVNFgxZ2AxCqNLQlnOfwLiHht4+TVrY
eI1BXyXWtDDmIhKljI6WrjBHrclpDbYMVjWzKiJsz/0queoz5nbxBmt3tJBCrm7nUMtwQyaGLAN4
qTu0BNuwQ2BZ/61WBf8Xkbgvio2vImAhzgjW1BXZCCtYhqVbZpZv0g/iOMdCIfDSNTscJ901HtDj
GRZCv4/JAN11hHQLOdV7HcEYRrbLco1H3HGfgYrqrEHKnS+XXezQNUY2XkoROnbies5OyhCQgZkH
anCDm1aoDbkAqfgLg9Qj0DgYwE6LKckW/I0G8hV6GeYypadyW8xrTOYoD7pkwdjCcZTEHskN/C4e
Jr65Y8DXrc8Vi8nDEIb2E8bFraqGqKVlYBRWOFuGmjmb2ftI1nDeMUP7Hbfb8LjyONglURvcia5O
qs6y+lgjwvdUoxc4z5LV92O24PrA8AB0G3MDux9U6woYJYpC9Ev9wFXPykkijAPAx5Es/J6qoT32
bUuKNQwPSYCBbJHrA8eWXXKT5YUr8HUZds+k85+CWO6QsVBB+vw+Dq7k8JE3y/itCb9PRPbMfPkm
ZvMaxsOnIgTTZkgtVFTyGbmrSASL2YEkmuX9HN0RFn9ik/Nko3q/JYgnEba+2mG+AMB70ZzpimXh
ZRzB23Ux0PcVt1V5CwaGWT0jk+Kzk150SmFUhIpszkw0P4kzr10DXytPuCcE6sr8/4iGXrtrAnsh
G8yvLSMqHxT7TNYUTGTvH1xgMZTG6f1Yt37VG/+r65Ns13TrcOUjDI2Zn1140B82jriYbI55gVIG
42gY+o/O/RWkfllgPJSnPTnSOsTGyv8rfBJgDon/Wbqx/JYPWWgEYcqQfiP9HGOmmh4az+P7Wxx9
uYkI500bOmRKZpVE5Bz+hfgcTdjFbBdYVEgZHvtE07y2qHvRWFo3/qYCJhbLWt+thlQ2FN8egQe8
730gHTHXHnsBjPul6XYXZLwuxrCvuiSE2V60U8hRpG33E+DdQjQcKyTivVrdwSveSx6GSDwY6bdl
AhloUZMxLCZWY1qZdsj23IOfC3IAuR8zmrHadtgToAem4qtQaoQkq/kapvl33UBjhNkPabpf0YZ/
Mk8vRZ1YfLXA6bxP/Htv8d5H7nY267HSlvJXRxPsKrMUQofhRQTmWdnxi66Owyp1C/KuRTABk16J
wfYU6SXNty74iLaxcjf9IQRUHa1LRrFSGUG9jCeHYDffdZha2+RBiuAXq9Myn1J6UWH4RsbostXq
YrvUFIavu3RFCr1T/pKrOj71lv+MUXvUPPvu5HRqyQSAk/C/NFmumDbx0A9zqUMcdpzLGC+Znst6
aDBZYKcXixrrXrfIW5zdHBSx0NfeMyQPRrQrYOrzjrumnCxZUZARminbFV6N20Pbq8dUpj9YFj2g
t31iGe9yvKNgzyNyhLcI+tz66E9ImFsb8jew218zyJ924xcxQmwTc/ppIoaMg0ilFWXmS4+9h1Sn
8EtO+nWLyAfwzm03Z6NARU4eo3SCq9K0pruGigcpl/sEORLF4Pwzzhe4D3vt4+Cre7iI4oear6XX
dkHJ+JJVGw36UlM08bPz4DkpME3C6A24hnVvsbEnMmLccYbd6wyz6NIvTUX6rJQZxqdGusOwdS9y
y87t0F9GPb47a9BspAIWHJP8rKX/TW0NJAlNxoQOOmaY3uNeXvuV34s1YLuWUSwyDYZWKlyOultP
w4YNgD67jpOf5FSnH/OG6YVAu3dxXf/rFvYH9bPNO/B9he3c4zT4OHm116FKtkAKZDxMpxAr0UCa
Ilz7rA/2CEelB7DfQQTScQ6qJkINrHtLDmbTa5F4UGGrNTmzkVezWJuCN+NlCCeN8I/52iJHG4sF
L3qMP/jmt4W6TRaT34QFjMUwx0b2MZMTKiGwozJaG7EHHBLuWo5sqBk2LHCZ8FIkb8BYeloGLIJH
IirhbZbgYRYOQnARd5dBLsEpjEy9q2k8bk8RFdxCwZNke7DRdbHFt3x0WHfi15Fm0VWvFP9ckEOJ
RwkdRl8JFymJnTc/OSo+0Tu6pFblAKjtyVkXJUVG6+BB1LF9R/ridHTt7JmKr6q+x65s82MhMgMz
uibvvRr5UrZ8WaHMS3DXu5kBeaIDFzKf08YGRRbjwjXoDouJjn0RzyBihCbxp3C9LEIVADqJ++Aw
R1GdsyWZfudgGR4nZ9tH7MRSjSgg3pL8tlN0GsO5NegaOwXkTFn6ausVDKqzyWFzfvKEnMQe8iwu
HjOsZj7Bx5346CI87+m2qv0ODLQBZNb6Yi/juX1fNZof0/QhTEUmFIRsygK7H2cSDwfEz3pXixU+
Wna2MUPV+aHoCnCo3d4oYJG1jOYKmec+/kFE3XW6WeJCwfytZNM4/7bGCxNMnlJjEG0bPNBE2+Ep
rNm0M+tMdkBTk3+pYaTS2noCDek2nmToubGIug2txDSnpCsynWBfP+wX+WUGguAEUqtW5Mto/Dhf
YQv7PCOYKIIruMYbZ+HPeT/aZR2KyAbm0yKAgRd4yfysDMJtRAD7XPp9u/onP7JzcstAnKErSSIz
FYTOlpRwCcwIjFeBLo9YcyjhWOYuVJqxmloPCmlkjPqvc5d5l5VG9Zu3eZiA6jCZP2g22Yc2S9qv
dIasw4MC7TVLZXJCXKw8QABvTjq13q5NZ97mi78yhoaLADgZZhruTR1OB9nCrEkmk7pEGfdQK63n
AKMvCDkYsU5jSpUl3l4EPL4h8a7qF0QCrOGYFng3UwzGES8dM34u/GHYG+S9HaFYns9rApQDtKC5
BvPQVSKz2SmjfLnqtUmqHszrlc8tAoel6ctaxUM5M7gFmQVLHh1SdYoVOTLAFaIaaEUMIj0Ncdkv
PKrj747348uWBg02tzHyAOHhvd5NYzAeVIO8hJxvXpDkqrfhHo4Z+jAwOaKbh/Quh9pwMXuhIDkC
kJemX0M4sGe06vYE6zQMFKMZ1nLkwktz79Y+YBD05AtWiLxdquZp7/vz8jbAFyTELhHtkfccB3uE
zSUVJnqk9KbZvP0N12z4A8n7JIuswxG3QUmex7wj961trzMwmmI0sAmx8dxjvvK3E0ADegHmYotG
2ahkGRpmjxJ+x22nn5vItgaDvxtUuUAifFRdQCVafmYbPOfTeuml5kga8dJ/KkC2iAmH+TFkansx
vV1RHrnZqgYn0wf8gJNjajFvfpBtafyC+Do9Y5QFiKCHb0lqmhMfCwAAMe30NTTwiRqaJnxzc7rc
oX1q9n1n2z2VkGwsAC4L/MuTxLTBkB9chzErhro1e0U26Y6hx++7KLigpgq48Sc4jL0aPTHGpnQX
Bb2+JmKyud8lAcnxcb9msolH67Jp32wZu9/EClCNQNym1xV2lhjXq7qztgrh71ggYnDLHY/YbrRj
f81k1uxHCX5Ix+1HF8Wrl0uv/tcIOGGmLkr3sV3rImv9F4gjwVXHjhSghfBHwxLkUuCrC4W+eOkw
5/sWH4zD13LX9u12TiFFhSmcO88b0BQcdADpjU2AJo2AqUa0ILPMfl3HfhTDANRsC71A9sLzUUQI
m1Co1b2YCy+Ov1tDtjsBAUlOa45HMqVyB5RpLH1mecH7ur+rg0W/4QskmOkJsC8PSS7rjMGn63Sl
afhIZvYDta5Aq41GzDGRFcrBnYkiCiJvxvCi2/4n9scFH6vGab6td31EtsK2KbDWILb7YQi/dc2f
Ul/w18kyuq9ZAOYoih3uDJzRsS4E4U9nKRA7jx0YAdxDrHD7KIHFVaQxBtST5pXro7iEvOg0BCPs
Wxq3XryxWQGBpGgAqUlD0CnB1O/mTcs75bHfm7tlDh+W00a3iz/0rzxV8VFZAVFJl637GBDcYTAJ
O8xzwB6RthKdkaLjfydrSz51BxxXZVsDy+YOAtTejpeGtPIIOYn+rKEawWC1RvY56RLkaqUD+iaR
HL2JthhHh3W9ixtjAUrbFEuq0Oa1qNBpVA0e5kzXroihX8J7swpVzt0s4AGkMPAEs3dSahtKDH5R
gcAyRGnKJMgREDidoB0UxWYwhfeL5+U8W9WOqImAExI4olENKod6hntoJTyUWF2sCZ69xawtRWED
1sUQcVOwFHUuHnv/cWA0rHg6oT9NFgMJzNjUzR4aEFbFiUkKn0/8UVIUvULRZh7zMI4bWS1jn4IY
HbeVgLvT/Sc2pRJdwi0cZjp1Y7pvkwKczoOUk/SQrYhEovm8LnLcQxgplr9Tu4afVsj2z1prLBzF
kjFSMjX3vPR5s6XPo9ek/gWsZRwchRi8BiygikeAdb7aSXzxpWSY7KYhz+ZFPHbQa7LHGhjcKzbs
mDhh40lNwP398d7dzFq4YnSHArVeRqubqp1XezYD0EHEXTC89/McgVCJSN/84BRvvrKgSc6RpyZ0
7mDk7ldY+t6JAcsq4Jtkt8AcPpBM5aRtg+tNqXXoab3B0WhwP1zWSeEy7Vfe0ukvt1rMc1EIy1id
kg80GN0xm3V8ljQGhMt79JkW6SblgGigl80L4wdOnJ/3tI1PEaNLlfldDzguQJvgo5kHuC4WheI9
NycflR8RHm34FFldF0k4wiRKY1yN/RadIb5/WrTYSQeijvE39fvY5FO0LSrnM4fUz4spu0/A0Z8T
3bk7ZJxt18ib4ntlbXQXGuXQpGJy/Q2x9b/zmRMnF85DlS18qxj4ljJpFgMIg85oqwJ3QM8xlDHi
D/4szk4jkLltvqguap5aaHjw4kMZ+xbpRrzYLiF/4oGSS7SG9SEFjsL83yGi86owM2GtQ6Fq1N4g
Cr3ECDeMo+aBAxNmpS+3EUA8x39lCy3BZzsE6b9sw/MKs/W0TQp0MgDG4ZbFn3samywPgwRANcSk
/Y/TjfHKMWKgvRpi7EvGxgRnVh06cehhzOhOyzAAOw1V9+jaWnRlmjL6xOG0fYOcaXiZWLB+DYia
EkVSO/6Alzp6jOou0gDbAX6BLQhk0Qx+F2PdjQeYNPvWi/OBN9zlOgvqZTd72TDsXNgH9gGALovL
ZhlvUw1vxR241aXeS6OnA6zx+XOtEDhz9oF5l+OGAVwlQi2YUhvs07UhvJV36Ky74djZG4y8NB5F
ZzVQwJ1zNriPra6TXyzfRVu5YZtkLkzcIdTAHyXO0s1x/9plenlAoZ6O3bYGpdTowC4QfgA0Txdg
vztwxb169mLHtryL0LnBf3zogrrQaAZlsUpBgTZw7QExWuDy8CBrOyP1O10aoJa9/29Mmo4UHAze
E9BfNAogpsxadolshgJbT+JHeFgTz2XHYMvmmrh3SPoyAH1t0thDNk/wOY/QFRwb56t3Gvbj8zgq
tdcwW3rS4GKwUdKEoBgoIGZTCkvJY8oRnsdUhL1ULG5CK1BjCnhskPz6RtgGV9EYZuDNOawXnDOD
HeBQL1T2JFKe1Dl247k6bVCYiAeLQWT+RXGdADX1c2Mgzcgis9e45wAJle7/DWBgkN3T7P0tQu8m
16uwmt1nA0ENYcFQIYOMnPExohcyiaWKFv2kMR8+Ug+J3myVaVmvjlVSzd7uRsKtd2RJuCpi2s5P
GaQ/pZS22akYi/Kb634Sub3VAh3wxsenxtVGF30v42MN05pTgJjTqo7AxlsQdXkYWRRvKohCKSUi
3IooaMCSeRN82BagFEkLvUku5gkmH2QkOcfoB0ArHTOkUgwtCsq49BVcSF4Xy+di6tbHRdWoWdM0
Ba8oqCSAGAJpGR00qAJPLsgMKV7XFeA9NLBwGFAGegqp9Lmu8ZsE4/dTKu+HZEODQLEon/XxThk4
yfoYHSK6a2++RVYnB3TnL7IN6p0/RYd+y55Bfe5Tt31j6sf67U2xEnR/QdPj5Vu+MP0BWtKsBpiB
qQyxs7bwdV8tqQ/YL4Iitx/DryTC6G4RWo/8zy4q/LoNjg5jIKJFUl6D1mXmbBKDjw0z7r6EcIrs
mlEtDzHz4RQVa/0Zk9Yv4X/eXUdYL6MZ8IeXea4xpODYhWG4PSuOsTvdUo19H6IroKlN3tVdd5j6
Jso1ItW1lUgNCNnRZOJF91MleHjvOxANMKBBZOI2gheugdNkcKJtyHzdOvzuutF4yqERSqhunwgP
kj+OggXHcuWBUoaqEKYFou8oZqj1DiQXCgcdD4Ihuzno9xxdRRxPT1OQ7eskvIRo5ZVBjx4mzzGj
J8joq9UlAIzEuqMUdMdq9kGP1sqOZbe4Mu2ALDQYTL0RuVcR/WtUckGiG7pK+qgaXZmmRb4aO/vZ
dkHTdU7dXGybd9lu48OsDwGpYddWP3mGC0zB/oProeepdfpn3MaLv7lShtnrYETZ0elu7cyurusy
0UOR9KoAo3H14DAVzOYrgZ23JnIXWRSXdoGKIltxS9/bBiOCm31ZQpONb5KAqp7t/Q0YC5bt2rXd
zvpAQINwzaFVowXj695zDvA7I3eRCs9rL2mRYRUuCd21b92R1NN5MbCDAu/eThhgRTxDkuMVYjS4
r/H07TpySoFeQkVjjzNsozDjtM8jnO0hFphmfIFenJa4ewPAVDWWFUnSF2ytd0KEOSTKGrTQeBQ1
SnrXgtF/8vvlMLr1RPEjAMurpW8gk3e2Tgvddn/SNT1EMK9GV/DR+EnpBchVRmTYBGXErMskxjdQ
BuID2FmJvR58XtTCnevW7YVLCtiWPdRsvvEHVy/+COlHzA0QZdzcaRXPRtMHP+qbvI2DwqTT8UYz
bPCcBejyQDR9SSkaWxxzJkQGpDqofjxurDuajb6EGpEbC593Fk+7cFdIa/GFm30bowtVwB/WaNkL
AHg5TZeXjYmjYCG0DvyCN+JdhdmBjr9DipkGVA6K1up904UsRQv9Si666R7oylWm+mHMzCN17UGM
7CGtwS8YgRD6aO2PfMDd3YZDq95FgJcyozlQlHoID1Y+z3zZidUeUsA1qMpSYWPE+7jxZXqDMIzi
l3dtBdjgEdabTs1XajFaN+QDO7qV83AC+DA2ZvAh68AvBN4A7G5B4cmqrAbFhzQXiZ87ve1nPj6m
PTtCDQO064ZVAyI89C2eI9ICPcO0QKV8RzYigD77x5sQhwVnA09hGaw15zQbEVsCLoawpZLOMwCD
EHWJP/BNeADOVqXTvOtr7w2j3qkFI5L0QG7AiSFgNX0bAvkx6eA6T9mDxLldhkynGNbQv0NuA+kA
5DAGl5TLrRAGuFQ65stCytBrDzFP79e+eexF869bLcQxCB5GhRgxG7NLgODPZWsPaJsu4wL0E8RA
nposrvzWQaCFxiYPFRDRLu129dbdYRospfBAD2/DV9YgFsdCwIoU2J9VAjxRzU4k83tau6VsRhhc
eSp6A3H/2afMIjoblxSmvg8hMXur5SH2ELbHSP1qISQEhPXJiP+qMvaCB+MONRZqy3pSpQEeVWBZ
9iEmSwOOJ/xB0OaHRROZTww2ykSKj5p6561dH4Fy3iGVDzImtv1bkgw1UfjTSbnZ7H1l54KsM66S
Dp9QYjj0ROosm6bN597wk+z7N8HA/2Gr+annS8WQydhP7B0d+nVeVnMJu+CAJv0dEPSebduzPyRv
beh/pEFWEY6smqh/zWQAeCb8hp3XS+37Jeo/QISsVGv2it3PUxxABRMZxoH5I7ZHoG7rzCLLKM5g
X38z5QzHvgLHu9+MX22dLPHp96ts9yz0nyRPd5DjVCEB2C7tV0rqysFZv/X7e8HkXqr+TgCrCTJx
bTeHmQt9uWnsvePqrVcRKEU6lDQcPyY6ndHDwWhbf7Gw/uItv6ygnOgIxZjhFsKIEWm76fSLdV9S
EORGx5t/3vzmj2rVB3q1v3Wzfa+DOkcmPQPUBMc6qsIkfwFR/gkgNcxHlfyOq3gA+FZg+ATn/oUF
vju0hKVPpx2gzYtJr7zFNecbJEYBJEM+iGZl3F3g/DcBk71Cbc9zulbN1j+HwBTI+tUG8QHDLhC2
YZ/U3Qf31j3h30l0FtSUA8ZWMQHqUKoM5u7eeeog5HM7Ja8gRN/o9KRBd7vwwfrxjmas8lMDkeAr
kJf3zgR70qVV3Xw3KgGR77+v4itO0f2NuFKehO7xKbDJkxv8ilqEwpkB8ZBH2WOhsu4waSKMYgN6
o8nDrPy8we8heBXDMA/0800QoyAp4vO/zEX7LYLfIgQj7R2EZWcENRRz0O6ETa9p9j1Q9CMtH16B
vBxgoXIgnoK1h45f6Jhc8IiTfFzMjxdBzKICzy/EwJ/9rAHUguH3SNsFHIqf3dGG/SVpoyGFEgTm
xPLZX723SYcvMP6ZYK23VUviXUTCLxRC0zwYoPHocfax8N5hqR8xugYZwWBQ9mCEmxL5Yo/YasP+
5pSmFVTbBsJichqTEOtY8T/oL15iv2Z7+FLZO2pnrLIk24vHg71g0wGWicd00QIpx+0H84AGJ8jG
LtDZ+tUEOjebvzN1gCV2IaKm6Oag9Jcry769Aef9eKLxIxx5kRX8hvG96Bfk7EKtU8cfELVcGBOl
DRaMbGCT0gtyVcGSjzirK+Z+PXNo0cT62+cWP3Xq2BGI8aamgoIjpF6ukd82SsDLNm/stwnle5dF
19SBGIa6w9M7Mkow0+HToOYixilJwcANibwL+VD5QMs5pkRNl+tA8JqY5lnGf33+Ib2nzU47eIiX
TiL53T/NA7Sm6/10C2G7eWUl3ZMXcTDWaBS7fxZUZojLVrvzOry6vj8l6/vtoOuyksknswGl4j/E
f0ltc8+i6Dj4v1E3XKiH8FEz7pjsdlr/gXajAnNc9DbJsTIKuS0WcENynnxSATCIGJQn7cng29XJ
uA+6f2b4twTJ3lH/lHpi79GxCFOoQ3Brpubq1luYuTh6crd2uwUBLGp9N2i7TQAgA8KWT9g3/FVb
x6CkIcjbS+wdiSZ8uLbdBYj6Cxo8YHOD1jHeeSuiPbfBnqBQ3tXpjFFJVmSFy2msSyh/ihRKn94O
GHleELIAR4HxSmt6tsQ900E/84U+Qm1RDfi/lmYXj/ERGOQNqi1C+jxgsSCEdeTWo7JJUvYDBGMZ
KTzAfyAAc9X1W96zrVhr70AR5tQAbixWcOoRSFO5RcVNWbRpdYDpCAR/2NGm+lgHPgZiVmpvgZCR
nvQAOdlQaSStBvIeUeQ4t3tImhboS3pIkJY8FVneBzyXvYEdzxUil4KAiU6xqxDXf2Ko0HhaxdAW
eMNzMyMUAxkiAo0rlKisuY2AUw6Nbdv/Y533jozI26sAv5C0yqBcsbicGi39LJPPLK1fMxefJ9qc
KW1LHrq1VLF/3xK6mznAKLHsZMwR1oy7k9kd7p7P8KveI9pWUfjXqnU/SX4BkP5scEGTG9lgPwbO
L9z45wx0l0Nsb9joR9qzAgqgyktvPCtUxpbvYFjwYBtbYoCH8HxFZgJHQp6WzJV12FXjrRwZ4u+x
xoO1kOYJTP8f06xzjjSpE3L0UMQEzqYNXLgGPHBwyTsJvafZZB/gWM61s/dTMO/qgJeJb0C0jJd0
vLL0T62wkRHqix6/HTCrEEK5unlE8tQVnN+pHt3VtraK0AF0CcOo25YYeljy11t+G/1sYP4X0+GF
bdchdUBqn6hqHvz60QTsoPvmOtVu50XNKVA7Ib3d6t9Mqh7c1kC1/9alPySE8TjaYDYCTZyenPqN
b/e3pzmcEM4UBjIQMULiDaRztlcFCI+nHvgoU7EI2L5BaAiFco5dkSBTjVgtgOv2iflbHph570F9
NhlgZD6UNSwp6QTtVPKPhrvQHRP5ydOzhbBvBqPv4W1qKIcuVuw7xD30CajvxBQsgGJRiJ2+NUWK
Hsc1q0LToe3b9d7fjD4mcrkGaYoCvwEddMdm2YpuREosWEkGKncAg2XAy8Ms8jLMvzMKqx1PAtDX
stjSk/01oJ+LjVF8fmnW7vQEagIQA1ueVgcQO+Sv0J5Bd+O9Zd1yMOuymxgwh9l/rJe1gG6vaCHI
7zdzt7o7FiHFNRwPlsHmLo4OCMp4Ur6CkT64jtB+yASd2NCcp364phY+xautLE8fxwzy3iS+EG52
gYuLoYmvWGzI17SumpF8RBKZlfFX2maXZcFmQVa/eqAD5p7s/CW55/2QL60PVEDkqGCFRYSyTMUV
rhtwYl8WiAqHds/JrV2eK34TNiEeqPRS2HMg0r5cLPSf8KY/Jk18iDRkPRx72HJIC7AfCBaJ/Ldt
hr8U/KtyqXzAFh4U3lGGJzReMd0x0YtDyOYH3mRjBV+iP03gIN0LXZQPY/8v67Ci0sRYwVFD0z2Y
mrxCaPC/NzqI8ZT8zUiNmU12uaEjlnDSBUMORCcT206Ut5WO46rHo2qhD43EdFNBAWps72TTlptt
jzLSaOqCYxpvJ09AlAp0Jkdu23GjDc9NNuUK/PDStvdhPJeoMset9wqPLjg7CY6XIW+d/yPWP4v6
A33ce9Z9Ys3ztdasWrz06A3e3vk4stOSAjtj82fd1GUP4c66QjI6NYWF0jL3TPuBgIoThUTVCfxF
GzxuKD8I38tDofKZrdUsvUcVYJlqIDFkpNrmo8bpE5G7iVpIWagHyilVHBAFJto1CQB/IO3uHuxJ
tMsoCmEfhV/o33nOWQzxSdoGBy4TA5Il9s5uQeqW6eyzB9X43s9wrcK4/eKu/1N73uesEZkXyEcH
Rl7P/jmWoANWP8eO/Kn3o3OGLrKtg1Owuvw/js5juXFkiaJfhAh4syUJgN7Ja4OQWhK8LaBgvn4O
Z/Mi3sRMS00CVZl5z70peuLju2o7YR6fVW+fpcnGZLgAHLutrJdhqC8Ck49AbFIy02+5kCxv3iRw
OqTLEGbjnVSoWgMzXhTnW6ulNwIoqKrqqkfjSlDTz4v+FMmUXQFsbze6tV1FbxH83jLmFzk8XnTl
ODGup2W7q729GfQ8W+WS6HrLxWIThYONJMcrmlCvpgWoG4OlEmNRK5kgzVxnvZmtWZ0Deym1La7h
E7zNji5+7zXttU/QBKX5Vta9XBmjuTZj7W9O+7VjcFemRTBrzXpuAeZze2WSfFyVLwMQFI/eM4UO
xWTFqPKHnYovhZyozqq1VPDtaclqIlLMGBw/mzWOikcz8UDK9Y+qLjAQITWZD7C2DhR9+JD2ROse
dygNM18vxZznsUFAGVfgfy4Ny3wsSyDUNCuCwph+6XCDvESyTFDNR+eiIqGbabdmyrrOo2YlGxfv
2a0dh0M0UhSMmu9EMc91cTCp/vUk/2uXejfNBKqQWp4z5y/dmVLD2TQFRUEjbjiuYAe/YUVPpTNt
1NFed9O47cxq7xXiTqzIKZs7pljVnmS4reypxgacXmWTvOq2iU8DtC7jAI6ykECZqzkM64YUoKJr
NkXl4lMkMLdTQgsjbM8+imVxP9Sm8dnPx+mMOakt1mOtQBDXKx2QK9FZ1hDpn5E57Nl9iBEs2xCe
tI1V+OK680VpNitm4o6e7x7krjkma4m3E5vK2jabm8KNPzDJJ32Nmf68se3hVRbztoiy/djEl0mP
nhvhcTXnPOvqWsTzoUyfDGTLsqAgSb3AsqrnQVW3hqFs5Nhumni+1t0Y2oq1YRHq2MlrmtJ2pwdt
eRvQ+lMB1crRYKTecZyLXeUU61JwY4x/D39iolonVkR+aImL7iD2bIbcuZF1GYaXzBOhU7xSvbId
cAGVZaV7zmiPyaDLZDFf2LZiQESwIiBx8bNkTJQGNdCafzpPddokG5BpjMYLE68m8DocDWkXSDU7
5Na96bMnsI/NPOLTyjNmGwy/ayvDtMHbi3/pkOXOSWicTIreX3q1Damh0CYWUglifWtS5XV9v2Mj
JIZKHm9Fa7Yie9BmBgI4wwhU099Wm6sAn+tVpFGYLYw/bWS9ZoFJjryHHUqvA6HYT4O3+Inn9mcA
d+ZrqDSXUpbJS8uRgJgCJWe6LVqVcIK21KC90bW2KX/QOn648MTEKIYQ5AW7U+Mrcxozg1AyX82t
/RgNx5R8KC5CNGUg9G4H9CuxYHIduNkioePd0rcM9tVKPVa3zJqSwNWMN4zEr0uFoYqihORGuon1
3DGgYjT7xv72dNVqoKNxN9TQHstz49T5VpjU9rm1KBcA+HfGvMYvIjWXb85v6JXxT9zXfh0Zz6Js
L5Nd/PRG9JeWuY8asRltnV8Js01p676RugQpjRZKhdw7zpeV19omN4ptVQ78c/MuBH4+Rs4cQSHR
5EtgeONBb+OvPrI/YkIM15UH4d/Hz4/MRKuF3NLYP5bGYT8Rk5DXNzeqXloOzcHi4mv6HUdEUGYR
9wU/oWgupi1XpQ61rsuwtdNd9djattymJXma42nVESPMrtMDbPQ6U5zQRfaxHGGtEvziK9ywJ5SW
laEo17IZudJoC2RzimJ59di1s+oYU3OSbPrIuvXusDaryY+iDneWi8WJw0DxVotkFwbU+W2gH2Wm
tYHu2bdQuIbVrSXcEjt5ixYaP3l8FJdcWmeiVSSCZXGL8/yJyJLA9bCoVe1RH7JwHsV+XLw32WGs
7KqfyWsv7jCwzHT2x64OncjijebyG10cyOj3Sa+9alGChSeZcCPlvyXPnJmp74gUmKft+xLzBPNv
bGJaBvg37uNaQ7ao1tBfZNzWG48A+UoU6ypr0zUH9w0nB1MNqLdYR5+a2y1a8q5y8UWUFda/xY/K
+cudqmcxjG/SJh3ecAN1cvZQLzt9yb5cBcI2YgHa0PAqtMDHJbD3AsytNmJrFdGxGVHwrclN/WZm
uJOWP502sNUjjuxVIbqgjdDfFFV5Zc5+Xxau/7JkMd+wzABK1AL1KSL8kYtZWekp0rGzI6cGLLb/
mOJPp35JHBpBUqVDxpuhPtdrdMoNy2jeGgQDu043tlF/9ylqgtHuXTzWWAc+SJzDvJOudTbvqalz
GNoS4k55TeXIs/Q2O+l2Kq+G2m+1hiJALf7Vs6WvZloCI5f3RbPvj68/ma0gja3j49XoEdtiLix2
BPlZVxwsF+0kFc6fMWjfXk8KjZ2crc5as6hz0Ogcc3xcWgX8N12l607roSeOrgy6XiFfMr05U7fD
ExxkhvkdeSQP9freSEe4dQ9AowjJqdwbScab9dpD7JNMg50BDT/BfY5B+6E39nVQtcp2SQWVcLfS
lzmImSmSVwz0u0tcRo+Jwpxt8ecsPqf5i4nsoaJzSiP3++hHjKQd5XQ749Noo1A8/C8Js3r9PNPZ
djUVuxIC7QYZrumK+k82Yk2Ky7op/tJRW3Vqf3T5vRbpXSqIphKsc6XlZOKRDfvWtdqVE/p9oZms
y+rqNgrmO/W5npZbYbnfD1O16/X3WsUJ21dPIzcYqGcwObT6JLP9JD1VBeBX5WqnGG+aOVad35Uq
FzhzCk9Nj5nDpd96gaZWu6Fsdr36i41mYxaMSIot7ve1JoctS8YoP6+eidlKixwH2jA6jsCchYe9
XBnOYqrOgyJ3mYUbsmzzo6I2vCHpnnVg5SopI3rZFzFGh0QuP8Vgk4ufi2xt1bJixucSYt1OUdCP
BQqN2rJ42bEXpnM4WIrYKy+qxrZjp4oE1VzDwZ7106YsI5/akprRIK+8m8Mhql6dNH5S0/oFnunS
lfWLzXbMNAPz89TLYCn7mGsZgeirmy7ZwsOO6dfql7XGPEDUkAIEyDAdFs0Jge00lOVP0eo01tPa
0SZsGFldbUpn+ZBWusuKJt8QQ4yvvdK1Zz1Tn5lY3tVlYAIEqXOOnWaXlCmB7n1prWEOKj/pB31r
kdzWGlIeoCe341ItLwUQtyrre6EOv0rdTet06f6NaSIDL9PvWhnpK2HxHrLFlBLBrrZkLnDYp/W/
QRShpQ7HqTYg9HL1PltLv/JaJVoPxvyvqFW4h/KvfGyFVhdsmE3SM6ax90ad7oxMYFdLf6wkjzcx
zPYq6R8ev1bEgabNB7Y/7x3GpV3hfCJ7LQH5OiybVfyiSarQ1sQNFgK+dI7UsLEZNoM1b9xxBtrR
kq9KehgQsfSW7hbi/Wj0YiPJWMtLxReWfaHxuo9N8qJoJSlAwj2R4PDVsuYc6+FcW5sJDIrrpjw+
GHmhpfdGGL602qPiJKfS7RnO5j9Km0EwoM/m5h4F70MlOCNaxGl04SZU9RvbwnrMJfTym05D3UHs
4AykU54DVpOs5QwL9WgbI1To5FAbXCxJsWnV3wRYYdUk71jYfVScUPNaZLt042X1GXHpSJwuvNp5
0oBZ+OrXRu8FYlhWQHS89HTowrHuvA1hM2thBFQFscNlU0P7pwQRTC1PDfZex4yDQTM/sri8jKZ2
G3gVSiYrs/U1thorGXeWtTYWe52UxVOaaFA6G9M9Wn3odEzB6ZMVCmTL77PnUQnSCWYtAjkY6ba6
7jBZJ3SWHGO+nfzF1BfxeEvS5Kov+Gyq7tmT7k1OyzmKsAUlVFXpno3byFYVd0BqEnVBBxPLgegF
LlhEf1tGvj0Q8HpW3TRsmrcie5fWe1X9NWbW0X1qKzqADYg7ZZE1n/UowfhONxwvu6JmhwmnQlNU
WxQezl7mS/lfj4fMWBS/c4dTn8ltWpO80oPPrKwOriIfyXnIxX6xXvQyOrnxU2bt6VItcauYSzEm
10khWtvipM4MPwhGhLDEl76GIqXIyw8xRr60+Z3sx3fGozslezD01aAPYK1fBQVjBNk9nhzLCyfa
Wxw9rMaZNp1r+2I65aAqbHCixiocjgf7iljiqhjAJyOA+RzZrliykzyrvyMcKiUkJ+qc3qMlVCsr
ca95Z+/n8dUjUsXSzMBkdNRY34XTbYFYcDdS5HrjyYvo9F7StD0rbvdBg3WceuMdZHtr5mzBmp34
2pnzZ6oAB8qbRoRE/J6X00rDEdXnL5OaBUU9n0UsT15O2UEvYlZGOCa/sn4nfhRV79XWiT6h+TWV
bGOpNtO0J9W4WESJafJGYEtbPUHis0oahor2++yAWCxmflesIYSy2Cq8two9UCvyXaLB5afGAW3n
VEcptgNz3TCwtNr4gpWDrIWGV7UMnLkOBSC/SepFyiiS3Kh7PNjPsiJlQprjWY5jQokIHgt5rsPM
kdNy6ZdaIdivOMWzEtbRzdPTS5Zpa3fM9BCf1621jD8l7t8zGLkOQTh29XXbat+ybQLYONpeLKyp
ljLrUH2Z1nwVRv+btSY+28zcwrR2BGNV34pCHl30z4mQyg3lvW5tglbmyc8Xdc8CwmeJ5UuJZrJD
u70BPZZycY4dMIfT4UQr3Msss2dNmS6uJIWoMppdOqXfVRqzlfa9EviKl04LsnbmrcyXIF0y91mT
Eh1Llx+zFwdRErnHyDTkPsot6atZVwal077hOnbIbLCX0LLGF7bCfcq8v2e4HQmYw5ok5x6Xh5X/
pJqx4RMIhcJNVuTLFw3eVtecrez6LX/Iti5VvKpuUGLUr5f62cZNxyCOUQ7axQyye8Sisc6Rioc+
urElkkUuRfY3xnq9xzGUbBf01hHovMEdUSTirrgpy0892LvVpHsRifz5T62z+AUTCug/9acZKfQF
fX9qc5oiz0lDRnGrmC94MUcR9I7S/s3NlGIBM8H1jFi9m4x91PoB4jARaJGDR/mmFS3TZdP1MS35
emR8avgbuaBHv1fVM64abBUiu+gZ3w2Ps5Jnpyl2zwRabN2yAXuPqH31u1UNH9Axu7lqwyhP96jk
PC/Z5mHBj/iz8getXpFNpD7Vhv6cTfp5SYZTmlr7vEl2mHXPre6tezP/tCmdWaGpgJSku3EAwC06
TM9zeYkgxjBC4z1RP2I1/6oevgsrylbGMpJuR5ITLI8/9j9soFtP4242dSadxw6IwalixAfnpdTT
gyV0PH5yq88P1ATMAl9tyvGLUeQWFflNiOq5wKKXk0CR2ZByarmunWaTtsoR8/pZaoCdbfyczhY1
u/bccyFFrX1Gi98z6v+DWwPUqMKFJbCsTT0okPZpT5YIxdag/FOomxulvQBEXxKsQrFlcTYbRZgV
WjCyhRDzXfbTyCHZ8vaBNPMcpOKHGJB5nbOgEpsoS77mnlThFBRmYOIteuCobDMZCY1Hf8n5YZEn
9rWVPtmkOihGw6vvqihR1JBdGyrjb4m40GhTMC8iKPNDT4Vn5RmNWXyK2+okbKKO5i50qOKTvHwa
kQnS8mHPZXbdNB5d/7DtLWPHKuOw1wzIVy4mh/p/bhDRxIw6PXCynMy4+JyMzldiBgj0iWrRr1qb
fn9+Hcx87ThYoheSWQtr03Vx4BmH3G3fIn6dBIcduQKKX2qWT4zCZtDmsE4StAQoBCTPxrZObXa3
hQJpoFGQGJsp3c7oL6KM0ISMJVTMEidtHk6eSi/jnGqpPD8kYYtwJAi0TZsGscwef1OyaL5q5YHW
Exjr1bdyUt4noB9OKxyPCSNA3mzmFDQCV8jyz9r7GB5S+oQsy/zggR5vuuwvNW1fyX5LR+zcdnw4
HQKcVmAg9artLDhmNqzmM9yAjrkXwTf7FT3KTpSYaOgfrSb+LVL96R6xa2+Wi8CVoYEvWFvt4V6k
DOMVS+u4ANsgw34aP0arnvuqjeZXO7BKXST7PntL2o+pq3emuBdK8tb20WcCH6zyDhbQLnOkB/Rr
W3ICjpHBEYvL4U5DtFYf7kMkknzV9D+ssHuL6+Q+iZykmm2ROEe7LX+dunufUQCZQr42ifF/AwgG
D041cTS9TqYW5I/kNly6sZUwpzHxPXr1aTG7/UwmQiEmdPZiM/NOLI8ZkHWl3F/FUKMevqGBpez1
I0QCbD3BdjNytFVwWNY8X8kXXmeEC8VcampJVsnUrCUaTskQxWqbw+M713smOZVybhje6sI8xFHz
nqjxjvSYozk9fFZsoGmLcl0m5bY2XtQer/9YHb20Rk7LnpuYrfQu/TopIivisN60xQLxVJ4xAl2E
aW4zRllpOl91AH2NyESUx5jZenYaI+e9UZETKGrUEiULxZxkC5JbXvTGDI0KH3Lv+ItVpiuFD0N/
6IjVRJnjjKEk+LCPafqAkHK4TF2Js3XP5FPQuMlZ+azNql8Z1sSHhv2wrZpfPEa+nnRHgnf8wqqw
PWb8paytql1jXU9xJB4LR/vzGCIZBXp9rB1J7IDmh5oZ4S9GZyaEy/og/eiLTtEfx/6TcF/oyegU
p5xoeJxfW8f9LKNxRxgVI/ZrV2ARnP9FPERNe0kzjPKje+weFqF5Ouaa+wpPaK1NdkClbXsT/dVu
22uvx37J0FnLcWDlkqyhNBr+KcxOPIU0G8+DWUURahb2Y8kXNe0PwwDzXstLpI37sVBO5IEfiSLG
Bu+tPU/Z1pZ4EqX2lKSA4QoOa4RQTQV1Vb2r1XxhENNW+Yjm3JFksmahIbMUxbgxXpVBhn2JD5Cg
mS7HrkI+3JfDniKEMOm5BKGo0bGCWTsWlulcUmtygsUVb6WrBnzqzNi07FLVb72EDYznW9pxey6q
un/QcF137WNT4a83eaQlIOgSmwWAluZvXuOuiLIjZHC6EwJzRD3YMcqeVuNMfY5TY9+54tap7oeX
k9yAG54cmjH6VKr+ByY5XIzhmszTu4zlsY/jo7TFP2bBcpWayms7ZrCHdaAt3mUA1BXkRU0TnWhD
x5RM6UVTE4oD+a9SeRrcfKn9QVDWkk7sgqJkftwrJ/hhcgmHT9R3UEzeNDxsGHAfRp/6Hc/oA0LB
3ufIh+mejjlvK+IdmXuoC1pWzcQgC70U7TJJgN0idIzROUezh/TnJl9pX11UOyHGLiVvslTrswF/
l2ve2xLPT0Y+7YhIxk4abRIjuefGHZdL2FPq2lhP9VlcrBicesEHZrt7vZF3hPmX1GwelG8bwBO/
AkowSL+0FNuEF/g8uQyROFHIhQnN3EAvHH4j9AllhDLuvuA3t2mcX5llbu1iOLCJdy2FIP6AnlXR
zD2bTzYamg+ZIuPNaAHb0uUhNtnazsY1Po2IqOY0XSaHEak69a+eqL7zON/YHRFTxZegQW0hNafR
01aJPdxgYm5Mtw6dSIK6cq9jVdw6AyLTNPPAwmkEqdhevV7bqyi3LV49l+mKxz/rOc/tuFszgNsU
Kik4dTYcmjm/zqB8pYYy7TKshAy8lk7qMMJcVqYFwLiUa9BxQpJ4RmcjCqXdQb8Jc9yVjJrTQdun
FvK6WTyrZgEHl3Lswt61VOMM6RyI/mFsiDAZtqrzr3C1rTqQITZ3BM5FB0Yi/KLlq7Tis1Yw+e51
ZctGgDA3SqLFvKfEInUGs/TFdNIDJ8sWe/er7eS/ibuE8YC1rUwvUvyr4CIfkzcdmh3La6BII6Sg
2ToDAhgzEpX/eVjzEqmjRM7mH0E/z17Z4DCgzpKW9zrF/EsOhg4dXS5a6nc7wmnplXJnGMYujoe9
l02WP8rutZ4E8055LiI4aDGF4F47yNhLNvdb1xRHLy8/jIKClaCcedVLisWi/s714T4OsI99gaYU
9+Nrp1snhN+SCt3AuTadUOa2hardmsi56iK+Lw+Ok0YnFcpB7cxTo9SMCUl9AQdxIuYztYmfohhA
Zgf3le8NjsjSqAt65IkFBsFsVeFT5TChGRieuvaKY/0TrhQO2YYq8xKXqIaOsnQQjU4JTJMEnVON
2S5TvLjg1ySmw2Nyfaf4fu+WWd+OqdQmqpiMWjNjwooFOf6c0Rx2rew6H2PKTZZ86tNgodAXAnw3
YV6DEb5EzWXa7Zumt/yWo8OCi1hE30KF3gwEDco6MTR1IzllXdPFuygF44/lfWqTbWWXZ65N8lny
5uARPfPwcEhzAHKfB19EC7OtJdvR7G06wFocsJKZT3XCBxCwVAl3p96+sDCMw4cVkSvJygsyuvDs
p4P9D7U+wLiFBiI/Gw2wVoz6Gzz4Vyq8wFxIPmTf6t5Y4p0wUEbYqvTdwUaxuvnVKNLnLomAdVjV
4aYDzxKDCYu6Z0i7PTM9cZ+nwgnNjmK0jdu3LDHPE/ECWzvqtoY6xGdCMNONouT7TEGJlYV+onE5
GT12/sTqoHsf8Btpird4SAmbpDkFdwuyIWfKNXYaFr8m9ApInsi7zR3heK1SQeck+JM0zdnw1ryp
06fa8x303dfDKlcKDsKaoXXfN1eDd23VId/ENdS044ifqsE0Vi3tMyrTK5GExYbAvudELN+oOBi/
ZfeEOy6M6tpFJVJ8xyOqIEmPYqwd1KJZ5wYcPzBPKcFS9zCWOVOfOSuxhjUJbnadU9JTXrW8eGkk
o4cV1jAN8xA/yKZZZUU7hmPm+I+aQ5LsNN/J89+pg7mD48IRkkVBWTIMik2MHjUxT4Fi6e9ar1sH
fQGzNSbanwWz74r8AcLMxNj5Iw8CVhrkRmuMnu2G5x52473CJQpWotuEyMbmuiZ7EXmJxCn7d7Dk
O8uGsLXQK/I8u4hVyxD7vRfj7fiq6e9t+6U2vSEYc25aTYm60K5avHBkw1QuXbqsHb+dnXGvEy4X
jBU3DSwt/nLVBAJi8OjofHKV9UFVvY1l/O4U8qWslUs5xUjtlHSK5s9LGrjgZx1TsVSXgV5n98pI
btYggwhv2Uok/8qxvpBZDWeSvUWkH2Cs+SSmYW84WOR1wJhKeXN6yAmD9dW2/p4qvPH9sunyak8M
BboBRxwDmmR+JkSDRBdiMuyIvtypcUzoVZDzdriFKVaEWh673svWsxZt1N67x4Z1srv/h6lYIcr3
qHhtpw6nAGlfYwfIWH+4jny16Paa2NipZN5RQRAHxCTfaa4jwJHqGqdoUc88t7zECXIKhxAp+zuW
ix/rNvJJJ7kPibzH0eJ3RvxExAeJu916oLc3Ivoaff5rTaYUfS7cLSfEazzKr0WLX1nSenGqmszZ
OmwVay0fMIwz7IgJWGtAxWKkEogpghmzN0m9KZkm59bKjpdvk1JaJURrUPqnFnNrYzNbG4vQQZbI
5vQwLdGTolhPGqnO4zjgrph2Oiq/YDAqOPo8UjzHzjmpy0Jo1uCT/blRFsIhxJM32C82Xe4yJmGj
DvQI4inP+0OBnxGxkdo6G70boyaT3B/kURjUnasSIak0D2T+g1hwBP9EXCdZ7q3y0Z6ieKhxtlej
4mLbUNbEn6J3w0ZIiquaeVd16DHM5jGytjZusuZHL761hwG69MVAiK6L6tsy/IOJ94o7FWy2WgZX
W9lcKguVvDrUx0H/83gbTEff2I1CkgYyi0osZ2SyXKbamMPk92m7Na3lWLnG3UsSP3XgIoklG9KJ
gyx7U5zh02j1B8xL9pfXIrpPAN/iqEcDH0RNDUDSN3n4ZQvdSkbF3jFLgomVmQ+wfNetem/XE1Ki
2GJY3eQy/XDKPBwtBsNS2WUpvhhYOSRUhrpq5F6TBYa2tqp3tdCetGQg6BQ9pkYz3vSSgkrDyDql
td+ZcPoOacEKqEimnMBuwgeWVM39IXMOcWvcbfrEBo/NzNh5HBmGoNw5i1jHubvqW96NNL15C1ZN
oDzDwQnEyIF07IDQUN+Ji53tQNdSahTZo1kVfajFXmi7+Y5ykYQXZ3lOCh4cO4cBfBBcpeZQ6JG/
A8wDZ7eWTLV1Kl+LeX6mEDBr1icPw90okqPhdbyTBITbWfmBA5fSq5NbmBoC2tMwdiGySWvFT/4Z
l+nWnbVAmexzM8ng4YGKy/KYF+M7hsCNRhK3rbMcdyqEnzY0R2Z5GwjJaBr3rar/LOuljh2eSQ8/
vWtd1EJ9to3mFdNUv5qM/jmhlasV0hQlBsseFbSUT2Q5bSZVW8O03rEu+zkHUb/E793j4mbz6Vqk
5LnCRpOYHuZAyQvrOdzvQu2Dpnol+ivwvLei7kBeyFnSKeOhXedhxqqm+A0Zxo6ag8FoN+qzgKFl
2OsvozKHDGfX3fjqokx4glCG5pgvzFYc2l0DF44HXJ+rqygZABvUsCu7rZCf7HCDx5ZbacAFc25h
bdkirX8BhP7NbsIkowoMoCq8sO+OEt1bgl1bx96psbKpy9+eZziH7cN1vXusZ9cnxkoQtiXNjdvN
F6UkfbuSP7S8352rHcaZ9ZulPv1Jbz7bHG2zB0+jqnqQMmbNGxhfDWZOZ3BQ4s0upu/BbX5M070S
/IY00Xg8bXKTtXUQ68tznpShKPp1/9g/UqDM4nV0Uy0smxZNhFbEK1FDulAXBE11ye6hCeS5smXH
6kXYBHHF81a005OtaLc5z7YkW59HUZ5HRdn3g3UaMaxZaRouo7dxebtdnQRMPvFkZpKiioMbEdXE
fUazjDQx+rpJ104+JuZCf0h5trLpw4xdOgyTSfqLlyyBNWRB09m+5Q6kg+g4y4Z1sri7WDF5+D+K
gkAw/i+B8Ls61Q4Rg+auirezWI7QXXuMJwd8u6ea9lWfyif+ZIa57mamV57h7kvANJszh+CzU5TH
z5VQt30jIDsEzBXMyBPGxZtWl5h2nfViOn49xocBz1YgM/Vg995lcVxMglEgpPE+aESKOl1QM1NN
mmavoyEgj4zG71BbgR1nwWTvCr05cZITz0H0oGdh+MIwV07XzEpCYJ29Ui0/USJ8sETCowmZkTyL
VVcF/VL6TWEf8YUf2qo7L834j5CQW0Zsc2N3BxYZrqoH5hkb1wkXvBuhQlroA/qENTnzzToPOi3e
OpW2jhGJvMU9WJZLhchyt+xX1YbDIvNQGtZaMMSI+uTEjzsYyXzpvfw1oSvo8CZYOJqtwWORYWNZ
ZwqyeUMxYSJOMvrpXTtUBbolIfqfs+C/chAy03j8ZeS2dgXRkQxlkprpeLl8VMrw3UvKW1LxSPQ4
ClWQWtCgn8nofVEUP9ed58JQ9jKa/QjIIs/nV52qbrKIPGGuG9ZalO1MnCh2GbO02yBNSTRAhpiF
Vl4zPkel4dszZio3L42VRPYtSLeJHHzIyWBtkNkoHdgEv7C1IP3UzcX3GhvDjnqWD/e2qSaBNKJg
pLKr4iysKvQfupPBFGeVeGsnMbfFol6tXD7SCHeOlsM73KTB1QkXXvXy3UFbXEQVFmV2c4v+mopP
dcnJlqpYZ2DIv7ysecrr82TwcLUMZ1gK8ZtF8Tv96ZGpB9SRoX3pff9NGPs/TdNfDIH3AUKHvDK+
6lWP5X6VU5ebCUdzZrGBonw8Se26KZcnVzHpdqYgK6aQhySMnflKbMUm5q9PElL0WfN9DLIkaTTR
3xxvPlia920vjKbVerk7nX7k/kPnBtZlidbGbb9FjB9fKYKc5OGFTIu+MD6AYN81b1jXik3tu+Aj
70Klxc0MrFB42bOzAK3blbEt02Yz9/1lMLOPrrU3mUV0vpqPPpkB59E07hYug7qMN4JKKNPLP9lY
Li8boEuuJ3tDz99NcGAzL0Oo+x3egJB8LFyey1ZXnO9c9VYxBAsDXOIYWTbhOUZOLmNyiBG+m8V7
F8X8VNT1W4IPcCLkm6E8xogKoMw4VtwmVAdXO3f9B+pHhnM4G4nfj/8G0gnd2XspiuKzNKvtQriL
I5X1SNOdKU2gMf0lZHVvRQKQES8GkIC5/FPLz1x8ZWQxItmR0F3SSZJLO9wH6jRGEH7SzUQPP9yj
BfPWO/3oxjKbvZw4OkmhpEbZ52P9D6fpoYB60mntXMMJyZvZGIkZ1qkeYrvYJa2xI6CGngfzEGiC
FO16GNPdoDmcRvwoAb1LdKTsoiO56Jd5KgOlG4+Oo2MrHNh8Uj6EEzJAAgCN7VxTpxM3SqqFv2ja
zvqPtDPZkRzJsuyvJHLdRFM4s9HVC51HU1WbzTaETc55nvn1fZiFRpmpK0xR2ZsIIDzgoiSFQpH3
7j03hExNijv4rfTNDljPrcSZyFb10geUVjy+ehVY6IE+LSi5zm9XEY5Yq1SQQ5lHdqq7yKnmgJM3
TUyRjh5bxX5YVPR4bHPW2TReSnnskMeLKoxHd9BNhY1AAjrBVTC7FeAOerNTUVISO8omwdnDgXs1
KhV+EnkH9gui8YfBo9YcUsTD5Z8M910WU1CHS+4aHxGcJgDYW6nrb4GFoW5CYo+pyJVp6/aY8gXA
wsZECCaTRzw1QAnmBiZm56PSIPdG8VZTg0VQqQsJSaHInUOWlzdSFTxkqbR1Om+eqsGzBA4x4jXg
wDeaKOtFYMUPtLLYyGQTC6pbP2jzoOuffE0BXRFOWzVHMR8dkLXMDIGLTelxnfb+UtPVjTsS3UBT
sy21EPWkCyPTZrl+tMyPDpCza8uLBjtp7FMmxW7m+8kuoDJlQtFh3wnae5cVD7xoyDq/mrzBAIIm
CXCC5tKIyx9VIH+jwpI6noUNtR8yRBTonE1v0RYdpmjAawo5ICGNDxiSqwbBjO5Hx6GTEQLGU3Qa
3oRnH00V9Y0mLm4MvpEpisMGoVqcGbRb0LgH7M5oDbb5OmgBi5nK0rZRk40hHxLVpkB/kOM94gEc
bsoHFe1p6EWr0ggOEjLQKpvk3isbC+CL1Q2p2MyHbimTtpLCJmtwspUEzGAkJNGEIxNdyS2FAus+
jCLk5730rER0XwAeoMTY94BBa8dB3aozOFWSE0vHo2wUiGTtz0BVF0lSQVgRcLmFve05nLBpXFlN
/hCF9sqQh2WftVtguCTrRhFkEZ27YbEC1cbYSaTY1kBsUrRoGknmmh4U62SH4Csbtm2G8AJoTjqT
tfROi1mVkFsc/DBZZ7yfYUzvO1DfOamviCpfEwS2gMyJNA4JkMBtZOUbiXhY0MHGWiUVBfAYvshh
Fw+UFYZsZTvSTCn1J3CIBGAqyd7hayxh5EFfdpJyEmDkl7YFOafWi7JEF+3jdneYE0O8qlJ/2Taw
pehO6dQEvIL+K0KkYSAxgQmgWxxI7AgIh0sYzvAigUbWs+pAKgZww5hmvTk39NdadjdtpxzsqJ6N
yTVChXTqKVNaSGgvoi3esmWpNwtNT5eq/JFYxqb1irmIpGOmtnvDsCZ9o51q297RyiOMKFn2gYlx
gXfbXajysK4SaJb4FHrFmZkkerOKnEhumKfCPwqpX5hY/b2ewlduUOmIWStUbOEG5x8Bd4V+8A5b
B43dpqc7Us3yYku1aqb7/bziVOF5LMfYQFSnv0Vbuw1UPn3pVC6DG8fF6xyGYFlaYjyQEem6RoCR
302HXr/xlOTk5eM3Nl1YRrRHlXwMgKq74J36JD6kwbBO2JqE7ktbIShXiqlCsAzAz4mMT7/VQvg2
ANKSWVnsithZ6N1dpQNokRo6yLzgUbJmUkOcTe45GpFdzdFqF+SkS+TOChnmXE42pdvdpdGwlbAr
9jVlRQNuLMIMGS1ImQ+PCJTWhU9JpRHHDjRVNbqO63avcrgOnI1BxXzAl1a2w4o2/m1bQSbqm0PM
SQonzaFW1lVgQEh6rei01zWI3JYKvZ9/1uyly0wwA62dTToEvWdOI+0yQzcskKal2DzbFBYJ7ShH
jVeORjga4m16UHMFGXJgPCXCo6rILO+cde2hlivGLRw7DG3vydE85izh5A3z7cuvbkyT4rG2jXCs
VdnWxXfgs4sOOawJlfwSpmMEjnOUfFfLCgmVAgxycF8i1goLEJbbR/O+05Z63b7KqLQaPpg5cv0/
SUOhRGB4iLuVktxK+W2V3NiuPY0Sde8O7ooU6oWO7SrLEffW3eZfEUYD06k+6SB3M+0PABPKvOEb
QMWN4uXvHkXoIlYgBLA04Pkp8aEQt7pz4SO5VHdw4M5ECXSeD9EI5FfbkNOnugL9znOjXlFE8qJN
5c9czl+j1sBaRumXSmazyELlQBEUnIYrfcpBBEQaFI3QAg7RzSOAT7CtgyCCxs9u/bJ9ZaZQ8FUr
Z96p9VypC8hL5ZNrKx+K0W9LI7yhe/VI/89ClF9SyR74GEUcIPBmZZq5LLGcamY0w3jFPS5G4Aui
wFjg5mUhGgxrGUX4sswuvMPi/6QWyhetI743GS0N+s1r3TMeKOo/VX1gc9KsZ1KOlL0hWmOgQoTY
Eg1q4QEG9UPjNjdp6auCU6p2QqYwT5wbFwRXZnP4qTkJD3DUezr7/sHkXQERt/VzAhKQFi9lzf+T
4jRV1fylp4/J/MruMSzAbdE67ocTJrgnUfzIVUnfthjIBWQ/p+YODJ4eAxXrz0toD/AXyLCiqsI6
Cm8SAyDUE8Msn3iweyf2XhpS3WhAtcDFdSlapsPgvdg1R9qGqMpVA9p3DsLaAbZFxS0zSaZM81bf
UaSNn8n2QBXb4KuO08baBE1awVrj+xKkg0mlw3kuHXIBRFI+ehIqOA6bBCvg24TgHWsr1w+qDUlL
8CzZLh8is5QyalVmvyc2YXz/RVIj/KlldQXVd1tW5FOkePkTarahToWZbAKosZum5QzTxMFDYGBb
DII3tQK4q9b2ThtX0Syj4lHw+tD6efb8CncgZzvaydSIB5kJopA9N4zRbaHpyzMALZ9qAim2jbU7
1QvTheYCu+vVFv17V9Blrpz2Rgi5W/UFwWxpYIV36cDG0DBkBHaGNOviDvkDwhlbHxDnWLp7aol/
X4HYmOQVnw21eXFi0BKxOjZoaCvWXk3cR2GPQcLurc2LVvkJpguKvchnPA23PajxFsJiLJytBfLU
leKNn0GFTaiY5OlKqzIIq0Tb4OkLZetEQRhNmoIsB90pOjR8+xLZeLmSc6jXY2eWJiyfWgwixzHy
NR5BZrnE5pnGZ8JJ0/SBXWKENRu0tJrjnCKoY3Lv76GRLEjgntVGSX8331AE+PCHmI2hly9wE5az
TpPYOijsFZsa9Z3VESwCyJtKTWGuudn1RPPkfRyPFdbMRhKcfSCK2wovVumNOfHKa+s736cIGRkS
wsH4lgTEo0cZxvfo4xsNIUQ0vSr9tpHVu4icYrQizUOftnT/k2OvWHs5j/dBlh2b0scpXsGyqLpl
U3DUdf07XWl2AM/xBCKC79RDLMcPAuRMhl0MVTFGib6jtp264kamkJab2tQcsEhj7KpNba/0Od9F
abR2xBWleeycsKH4QDvGs56zIeL8pORQh2NiF0wIEIlmfwkJ5rit6nAGRRjMme/GqiPBZQZKt0Pz
gmbVLthI4XqekFMZEtvXmEvF7+zHQiBvHECpfeZahBi6tfR+pRpCnJI4WrC023OnVT9ZT2HiQPag
IXPSw+LGqTnZNilVdfziNGUdd6oXPk79pjXI6kOErQbL2LFiNGBwheKIco8rZK4LPrVcJaBKXT7Y
6rLso60cZfPBRh+VoP1bYT+Eddh37k5PaY2gk1qaVWnO4oZAndrbmmF9gsmMYoc8D5O6jmohepZx
SkIKs2gBOTw/I5rrWnLvpiVVJwjlEFYiEFqFTB0PpQxPQdfvVWDPZSHpS4qO/gyRJt0/jiiTrG/e
Y2RigHyYXEX5ZELWwUubYpLJkKvaozixzjhRd+/yEJ/UoSY3rHTkSaG7G6WyDZw/6szUAYL4YbNs
ce6VwD6zuNhXrnWsyB0pbYmeo8mOQqL6U8jSXa1o76ZwX/JQwi2GwFFRVRqIaCFyd2FFOcK85NEN
xU1cSnCbKI/G4q2Qqy+tBNqljCYb5NwnKtRYafqbIE9mgVYtyhh1YZVsQY+toGyhG5KLPeWgKegg
vPOp8ky1bSW33BjLSzYVYd8B1P9F54b0iJQSJ5Nfn2xe+VlFL2IuOb62ajJAGZaqvQw2vljqVlBz
AxmyBY7SiDmyIVoBZY8KmgujbbtGh1tvIsLiUBtryhZoQ48oTdT6I51Si53h8OqP58lBiUHvRoVF
qyDdIHfZk2C0LYlBaqNkGVgJ3gn2TwkhqpCVKQtBpHnvC49Td8TnXEr7UyOT0UuMB1C4flGPIsPA
voH+7LPli4/0c3Hc4xYrrGanWEUzM1pCVlN2fdwwd1rk0V2Ty4iirPEvbRAvtbkxvolKeZBGxLab
+Z+1BOPQQALWDNaYYvLYG9V7Ti1l2pqo52gH13b1GYTqtChLY6Fp1S7qaVtwmn6KmgQpPPJPz0jW
SEjXKGetFYhcGqWeujNZFru6xdoyyh3lAguNqZULuy/vhQJElQ/nQ2KYb6HdHq3E/mhk8w5u0cKU
011ljRmt1XtIjicsG1ybeoNAlsL8pPGZMymO0IxDfl1gyIf5cN+pxgNhUXtR/vEVXBqe3twpFYSD
BLgKUq4Ol0e5sglcsz1AklIbrfFStwR0YsRWjGcp8+4b/J2ESiNiNE0PoX2MEAsQiUqyaEl5qkZ8
XHIgbDuwXsYm4t7Yhr/EbbLsKo1aWXNTFYQDRIY+vp79s5H2e9FaxI02FAoGn6gcbZ5pJEXiG5wM
8B40lRgV18TEZITpU2gIidYlonm6Sws2AUfExgujB2sn4jUV22WUGCzq0qlqBN0JnJAB3ba4WtcB
CXQtJ7Em7zdunglkZMSeGjJsZa0xaHabROSlbv1pmd1nblNF1cs1ZWoM/h0qdLWmC5n6Opk/QHFp
SECSoQkbsKOe1Jr0lfk0BwhoGCYD9Se4CeZWhjA9Q8AJzCoDpcldmJLhhj2vrdu5ZABWJlhqXdcA
v+qknBRpgfbBfXY5q6mDD7Y7TYjJtdN3rfZuLNUAWarTeuOkScKZUbRUgwMxd4SRLVmgKzIB0Ccg
Xxw5KsOgzEUXV08SEcdvbFLb7UCWqOaAmcf3aST3Ds//K1VL/ZaYumCLWLKhVGDyKccyVm8qrzFQ
MKUYMXO/+qrCVnvOzJEXU2M1mrQRp9EKZMgs6TnVFUNaznW9ce+LotbRtePRMUa3Fs+38do9maNU
FmNMXEKEWzIv1xHIhBw2gxxofJzSTSugRvXhgyz7y0hG8NbllIHNNQ2ojRvUBYQee50ivuQ8t3UH
ws6LMHpDvHdvErIKFZyCe4yLiAiEtO+xhrh8JsW47Ue1sZSF9B6pJjnlmZg3TXev2oGM7gYaqtAE
bxzdoqHVXiULKamajrW6RCGyZjjCxfgkv/5kVc17P/Y7dER4lkLomxh8gEg1ETSNdzTS9BnhMVq7
KrnXwSNM81LKMQE6ElpqctfyBO+rFHDg8rHwItgNEc2SRiNpfyI3nXs5SVJlZ+6q0kbGPX4us4Ni
9Qtk6CvLBRdWVVQZDS3fRIb2KSvpHdlmjx12o2kOadTUmuZk5phgRKyQWGB8occaCeIoEDWdokPf
9QMhU+TL6gIdidIb4bRKBNzFqvridTjqSnGrpdKObxcICLJ+J5Q1FlUELCImHMSnZdxq0YNaOxIp
0LGxEGm1zuAQ4bmIU4pn5X2aSB92wW/olQLJMvgVLWdr5qbupjTdE9KAnZCUe03KCLNxF6VuQJPr
i31nq6coLhHIeyafc5e0hcFChJK2gpUheabFO0w9wYEnSDbUZO/xQG77oZspsrrtomxT2nY9F0bv
LtsMXUgg6NWglVBIhIhip9jh/3YmkbAObo161UMX3hIiFrTbRsj3A/tsYltsyqFKBqMbDnqnI4Rg
g/tm2AE6You+OKTQhJwI/z20KSebDeXevEfr78tonvoY6EDR68BvSYGYcdjL5vUAmYHCzInw6Xsz
7FoQQN68bLspqaqLAFtWY9C1cKZKqoB0TTaZJm8GOZtHCjs3akMwxgLnqGm0eDt35YXSrgrdO7LJ
8Zr5NLZGDj5eswScBKnnOC9xfWizoitmmsnuiplWUWgdvGaVVvGTTnGn7b1N6GHrqu9qvvyx7s76
IpkJE/ybQo0XSX0g9bMSI7ODLnVCn4h4seQW7Pewbez0WdIe/KKaeR43pC+VjUWDpSCFgPvRnThL
z2Q2PwQKLbU4nfGKzWpU9eoyYbeSwgCDzcRa+EgAwDYjU5FW1W70DrZkRqVDA3M2g0jo4DpTaIUi
vYj1DyvWYVCAD+UYZWMGDRR5L9dUf9lxDHpOkbk4+Pj+2NTNRQ4LqSHoVcTbvt2mWr/vRb7KNGet
iD9kks95HRbEV/L1pwIGF8D0YEfjSpHiN9pkixLUdA3Ty7fuyflYdgaNNrTpZtA90ubdGU3Hxkdh
5x+9BCklxlqbN642K0mXC7zmDhLVjdHyVTe1tZZ85J6G08PZa/XB49boPmZaY5aTYpaa8TbLvYXB
LrjK9FNLp9aLkEUYmftipKTtePlbnTs7y0IHKwcQEu36mA9vlWLdCISyRXDnyY9t7a7DrCOcjHO7
NbabSbr1OYWVY4gISdpM+gy3VuZ0O4hyiwZJnfxSu91WKkkFhMfiW9a0TrRjODzAZ2dlzxmtXto0
TXTadcSHKLDKBpZtjO0L0R7l/EtR6KroLw7hS0UePynZeyB5a6UL58ibOgVhlfcpVWshDYuiP7aA
COSBwHIqOZTNFqPs2StfNXwFQjz3zDxF1faQw09tUW1dkmjc9AXj7iRJ71LYxmaWL1xkRhQKpNac
pgOsaj3YdfLeKPex0b02pBIaPYgWi1amJa19jC2ZhbVxkO+Q+i3Zsi5AzUCEpNbLdFUz/Qm/aJ/e
B/V7jq4p65MXjyAljRzGRIebVv3xpXuhWmubzwAdF467WzfEZB/tDeuOM/YkAlPT8HdBSCX8I1gp
jXWfdBS+5PqOwEwSvOM1u28sxNne1rCJ6FRum68AdfOIwGgUeSVEOStEtC4tPGZliDHepbYI2l8g
duabT+HIg14IexuHfwXAgWRKq38k4mrlOR7Q43jqSA9GNBBJjdE/ee4gEWChLWhzGgg+Wqw/KR07
L3xz2yNpIfdhSgBXHOFGdcAABbei3JODPc8CY10YuFHsMKKbOEyNjB7FmAqP2WyQdZBgw4S8bOSk
zFodNTftXT8AGMGZzjf1OwAUr+7opT/UdHYdxGpGAtcTc1lWgo0HmUhzmJM81n3crx07obQsAImZ
e87gs7QmNzGlWFqohxH01ySAB1X2rnqO2QfaXRUqT4kXf+SFUSEYCx8tPV9mgm4ZdQvcOLIO6SX+
U1bWMeVRQ/hYCjItbN3YK/JX1dcLRN/UKaCLBIDITJd1NzwCm9pkDd8uq4+fWa0nml3NW0oPfWE9
alYzV8mDDP3BPja9c+OXGfAdSfssB3ktEXvREOpiCHcWeZ+mIm8a/F+diaQsboBwlwviN/kxzrHo
AATozUSK2ON4iCgERmDXWXVVwKHPOJqVvfRo5w1tOheqP7NoXoVsGCoqgrrMpqACYcMnHxhDHuXI
d6kJWCH16bxIngs7fcUwREH8VsltZDiyfdDD6MYab4lScFZGPIB6oFSCuRmgyJPQpicaJXQsZfWq
Vv2jTkS8JcXbupXXg5zPJDU4tQlxygmcdSfYqmVHmQu6OFmIqCNla20JFC4ivWnT4OSRKB8NQM09
EJ1ueQpJ2Ylsat66dkT1vut8fevBLF/HIxSmCRE8tv0fNQAdPoYDLL2gIkzeYdvcphbVfy9D0Y1j
OXXuXD+8Rx2bM2Z71wttn6BhiZR804TODjjCK3bmB6sbnYgdIO7CcL7Klh1gogTJ1qwphXVpkULo
KNYUNdGplugCMsSwNZ1E2co/U5NoT2nYstrPPMLg+Z5v2bkKaioNbVtr16MQritpJ/uKOi8b90/a
IDJIVGtZJM6n0xUPgM72qaahfFSkgxK77KnygTfNezMzGtPxyMEzW/0NcyCKx1EDK4NBp3x4oyfy
Edfus2kPtw0pDwgHsbxabE34mfaEjEt+f+ZvODq81QqjxOl7kJPFKaeYQOLeXnsEJaFfj4i4sRAB
eeZDiBllaqARmxeEsE7dIr9JkLGYgD8tLfy0MuvNBzJOCc1ftD0tMYcjDOAiu0Hr4WVTdA1LM+i/
CsQcHQAdAtXQA4Sas/KE+la26hMsA0LTKm8D6pMihwS7rtKfePBECtbFY1wbK3pf677U1i7Skcxj
QURYzEc21t+Eqz4pPrmzKh9lfG3uFD7SYjCBszN5DyLN1xF54Vram1OXfojaqy91nsDXrg9ZnG2K
YaAr4xanLorvVAn8gUfr04y7hU1CRewOMShKalOZNqzarp6bhrRIYNzC6iBivrEf3EY5VJlLpimI
cM2qX1Sto+Ks2/faqB7JYK4oqn9SavnWIFa2dod52KKrVDIE1r6hc7hXs3e5Sw46Omlk+lRB4/iN
u3jwnB6aqXmPLG6OHPhDeN4XKoidlnpfIBiWjqgxSaYc8i2ogRJNImSXwAhobHdFtEOpIk0jC45h
IL8bmpGtLWBVSIJgGVIbfpM1OBBwgbDWEs6eWUk7IZXZn2DR04lySFlrLQtXokzepL1JIwdNlNeg
ZdPmiqL9qep0Kw8ZYltD2UgkezVuz6PQ7hvQR8D9Aac10HH8Meng1U8f3URU+9zJ/wQZBVhBtD1W
0tqnAFLhW+J4kYNnTHJlYYj6w2eL7+b+TRq6D2RCPOUGJGaZPS8RuM9GxQ0pVLTGflQZVOa8tYzv
BpCgif/Ui1+tVtswGhgP+hBBGYcQadKTFuFK6nX0Av/8x//8P//7o/tf7ld6JGjCTZN/EDF5JE+u
Kv/jn8L45z+y//zP68//+Cclc1M2LVuXDZgHqq0qNn/+8XbrJ+74f/8PEqrRjIZI9/pT/OavCDLd
k78EjhcY/UxadktlJW815lAyvTKy8vfItszRWbc01bDE+chBT2UXIrI42HfWEjv4EujU3L2nADX1
Z+bsymji99FU+ed11kqjlmnFaNiIszBcEUrNB8NjmgQHq3v2CQ8oSNcIQY76lDyvjG5dGX38dd/u
cpKHtlYlrnLw/1in/o/Y5afw1b6V3sIdO/hldtvcVl9/6lVw7SZfeLy2EJy8NcWEZ6OaPwempzPU
OkrMQ/asnexDfNOsqwMmCvekrYeNLG36NQrpo1j/fsH6hev9Pux4P75dL7w3olUHRxzYhHK+Rv9z
qwLX+H2QSzdV0Sju6Co+FPYuPwcZoDag7W7EwRNHtUInZ95L5Uef3xn1XeJvfx9MXJpA30c7u5NW
MQglyQtxiPhwLcG0bWxCOqf9rJpCOb5yaUK7cAO/j3Z2A7PAVrUWc84BQtGUdZ1Gw1qaY2aZpZCj
p2AwFuSF/36Jlx7a9zHPlgLTM4ECyrU4cMw8BCF0TWpzVvH0+yjjfTpbcGxFsyxNKJZO4PXZqyDL
hao6ciIO7hDdpx6BxECJHIytXrouzdffB7t8G/9rsHEN+jYPZQ7zsS2ngl34h+zwjbOvTPRrA6g/
B/Aqpqei5eIgZS+mTWIxtPffL+Ha/Rp/wbdLSGIJux+OtEPFRw2kd2oj7Swp2R3Gb87vY/3r5v/1
cEyeii2P/zTGKfJtMI2ICmuAJnFIOAOtSTybcxRNFiiiCCs9OSv3gR74Ulloq3obZnPMVL48SVe/
/4pxnv32I87e6xhTuVvp/IhgTbl3welgLfEZKq8MI8aH/9c4lmGohk1bnn+eXazkSGWQAgtTD9ZS
m0YLd5PNs7diQiFyVl+7tZdWK51oQ1uDJmEb2tlobtB0PsGr8qGdtnO4EcnCu2O/4k/sBcVE9xQu
/Y2/rKlDT5CxLUmGuEH9RT9sQ+4oL7y/sO9/v88XbwBBZzgBDI4f5vkCqhHfFSSykA8NG9IaPD1U
TsIRMoQUA04MBIxOMC0bnIzkVvbHMEt2v/+CS2+PIduGoBdoafz75xNwvHAoaxIZDkr+JwI5WHv9
tYX00qL2fYhxEnyb0YA+aMuXDAHPYIPUfxrM4qXNSlrPihsMkvNoqs9+v6pLeyr7+5hni4LBeHGB
o/hg0bmZ1GidpyCDb4oVGMR9+4FIOV9Qicvm6pXV6OLFClXWNV3QGj3fUkWa1YITKOWDlK/98pjR
BmwA6165vPHnn783TBi2hiysmjh/ag1nOFcyXPlQzgminarbYYXHd6pN8nWzzB6MmyvjXboqU1ZU
iw2MIlv22ZeXdotV1mRrHaqFc9IX6tZb+PuBEK1tM6elMYmwW4KGuvLC/r1zEjKbY1nFjUtH1Tx7
iEgU6zYwLb5TpOx5w6sbPpbBaC/Z/35518Y5W981Op00qwy+9FBv7RQdHVGrRGyC45///4003udv
r0JDIrSqhyYfw+AJwISC7qocHntQeb+P8/dKN945lQVFljmaaWdvtY7z21aYNgfLvMuMfEtA9kQZ
lc7qh5OYR1b3KzPy708kA6JntxSbXa6pnV9YYGa8CypfrWKdmjeqqGj9jnY3AYnq2vT/e80SQsdl
btsW77gmn63jfRualVuZMulwA+1qY6JY/+192I8RxPlRJQocxw4d+TDQRNx5Lmx/an3uKrf69MpS
dfFiaJaYwpItQ5zfuahVxFCS9nQYD57hI/XUK3Ph8gDMBJOnw6p09hZVHPDws0oyIiAUrBjNPPPK
wxcXnr4Yv17/b4jxJ3yb1lInbL2qGCLDPrGJ5+gyYau0xMHO1SXtnym5gF/mOn3Cbdodf5/q1y7v
bOYNLI8S/jpWeuofeUiDIL39fYSLV6drKvNalYVyvm0gmd5rCzbMBz+PjmnvI2Zp9pIXLskHpesc
Dw+/jzf+4p+LO5OPfYrQTZY+4193+9vdLP0S5lunsrh7xSTI8BOrKiJdefb7MJdunEFhQ6BpMg3z
fO9VehUi7tRi76V92Y0Dhiq+Ni+UC1dCr2ic3AqLw/nUkwNZJv9PHr/89Vyee+OXf0r7YwkGeCn9
G++swVbfHDfOMgCKn5NQq4VsEQgpHwCUzmrCLxz901bvfr9pF06FQnwbRT9bGWhWZ5baDzJAlpn/
1s/BgW6sI1k5yw5A17Hbw7ucXxnz4m38ryvTz1bzrlEICx0YU580s2adb9w5qXIT1B431d68soG5
cMr+eYXjr/k2/SJU7lknM1q/qdbhBqb+dNgYi2LqzrzllSu7NNVtnpdmMUdU2xr//NtYqtO5QeQY
A/sYNKGUKqYkjSzDpXJH1w+eDUrrebCRrux5lUs31LY1QdmLqpeqny2JJeVl6hbmOKxYVGssMohh
6ElTymYH4L+yUdwW82YOPZMW5yuqT5NK3NFeX62JjdPl7F1XZM0Wum0bbHG0s5WzAi6Sx4IbENnl
4E9qHeCsMCv1wUthndt04eaJ5yImCHyKsUgANrFB2+/3x3DhKfz4EWdPgVwbOcKzMhzU5ADXH0Tz
rsmvnb4uLDcKz1ihTmTakL/OXpywozfmFmI4JBbYWiWub/wBBNi/cSUc8HTdYE4p1tkaQKSaowAI
G9jJvQuyD9TMRZ71/PsgFw5tfAV0jUXGMnXVOD+il3HiOHKo9od6A9VllS/H2VLPiAjh1HqtDnXh
vrFwcjg2FUHY+vmy1pq4fl1ypQ65jRawltnyWM77lSu6sF/8Psj5qgadqRUYN8jfWgwLeU5uFKJt
d1o9YaqY9AtoGRPCSx+IW4keri1vF3bfJnUoatAcLFgLzl5GSyoJ7OzJ/kqUXds2S3JGFi1WFJxA
V2bHv743Z28bVViVg4ys8dGzx5/ybbnpTR0km6LDUSecoyqVuT88FET2lDWODBevuxreqdBnHFTs
Y2On67RtEYorr9ulFZafYVs2TDtB6XRcnr79jNqP6caBbDyg6p00ffJsabddIhY65296V9OMXrzr
Pvf09gXhRFee9YXtjMmRQGHDptgw787ekbjyIvR5QXeIdqRyz4n6WaNYXMBcnedreu5zPs8zf3Ft
qbuwyFDeMCFt2Zqm/zWPEy9vQBmQ0mSkN377UtTQ4dyXK9d2ZZDzedz7Ru0mkUrm4gfphht7y4Zj
j0rhX7WGSXnIEAYvrSvbnGuDnn2eTV3v0yjkyhzoPT0yi9r41EP12nO7NszZrMnBU2pFzDAotaGW
OEtEBSeIhuCCVnCWpsND0nEKv3Z1l3Y83x/c+ccy8GgH99LQHpAOD8/NrvgkyGrpL70b0NvyTJlc
X/MuHSh+jHn2WcTOXaW5L7fU3tNH+hfOn3opnlCVBe/eI37xG/OxeageooerBblLq9G3aaqPT+Hb
uxk6Xd/XLjOo3aQ3zUFfUYZbQdcil5BN3nSYx7OELd5Nc/X5XhyZViClUEEp9Hzbn2mVF/dO1x7k
Exl00bFeEmNI9MPUPcpHgKm33RJC40G/v/LOjPPmbFG0KDRrlk5zirPA2RUHZJoVsZa3h2ahLqpD
gGxsRTrtbLxUjxCQbP77gBfWnx/jnS3CKknGmtKBjodpj/lZSId/wVgkDNF2hlJeV8gE+33IC9/Q
H0OOP+nbQ0UIqHtewyXGlv2cRfrRp+X43x9ifHSKhtBRY0v3cwi1D/owzezm4Kb2mPW+DURx5btx
YYJYlmoZmqZQ0aF583MI3Ki25iFIPwya90aW2w5aLIoL6caq4isVsUs37PtQZ9/kcHBiI8KAcmhA
ndnlbVZf6QpdvBZ2vBRpLZk6zrgh+fZE4B2WgzGYDAC2xsm7qR6Ur6rmLiPRXNntX5pv45bQQFBu
GbgQfg7ltQnB0ongyUSTALlQ61l3EurotrLWnoMm6feJ8Pdwijwe3P+zGmJZZ18DN+oKN7MNIPWy
elP3/Rri184qsEtXiPwCXbvyXRhfz5+vryIjf0c+IGQOUPLZvrpJCgvljd0eoOh30wphBCagVN8o
WtpdeY0uDUWZSiiUcxTLlMc///bQnFbLXLs32oOG+VACwVEb1Zyz/5VhxN+7UUXIgr9fUJbgiZ29
rkYPuNYyBV9xIwM2MRSIF3AV1tj8SSkR1qKVhIl/1jJT6TbXZfu5Kpw3KXPWgw8fH25OIbwlHs4U
bzix1O0qDNs+x/RPpmbXeJBNwKwWp98f/IUPpcIE06mpGNRCkQj9vD26IhPbhpz+QNtM4fuMRnlr
rKXHPp/Fa6Rvk+SBcK7fB/37Rf055tmtKssG+p4e1gdDBUyLgkKgFP19iAtPnckFh9GiWawpyvlT
r4Wf1G5UHNBYzdvQOtqRtRFS9/77MH+vCApnKZVzgM6LSn/7593T/A5TOf3vQ97kf3A63FlO8YDQ
fC7B1/k3LolzGyUA7P8yNeSfY8FHjKwWv89BxN4hAdqGuBPNb/72+yVdOCgqQuG9lHVIMjLttZ/j
mEWOPRQy5kHtSILdKPNg4WoTc66HoNHmbPSX13bZF+aD+L+cfVmP3LjS7C8SIIlaX7XW1q3qxd22
X4Tptq193/Xrb7DPw1SxdIvfeA4wcwADziKVTCYzIyMI0VTwySlEMdlSUY9pC3kYYDFuE/PYgFZh
Hykp5yLiGZGvlwWgep6AnH8KhLAHk3erjrY4lZwLdcMfZDQvNEQbNLh0kbkhxKrQYjKnA3TrwCMw
Z9CRyFUgZiFZ+KplOeGE7Y2OoSyjiE1UU0SvB/Ss14tCkw7z1SBtDEBWX5/Gk77LDspkC7WLeRSr
2otA/e8AM3HF5/tesrGbl4ZZWFSr5JCPMjLk18rvCGKEIVr99y1sBdQrE8zZaiDCnSUYKwnivYb+
64TxoFfTE57bY7mbvO4kuSC6OBYY6cfw7g+OcZorMBcUdlbDLYWeqI7GzfXGYj6yh4tUE4ptoFO2
S6/5bbqdQ58sVVD+RTlBxj8m8HSo/IsaG67yQsW4mWCANN58h0QFRIMH5RTyIsjGFYVuqIGTLeOm
V9lFqfMiEmkWR0ilgf87Nd0UFXTIYh9FdTeg8RVJn/e3cSMKIz6quooCGv6PwVzz4IwfMK4gA4tP
5Q1A+f4nrjRIoyiif9/QljteGmJ9RaymJpmUMVjyT3l57423+3//VlBE7YEWOxF5sRrmmhzLsp0r
AZnyZI/O6hQuaNGdeqf68EKuN9BTyzrfpTHmftSRGtVGHI5fQJbO7wGdiXfijlfDkrY+DxJmFDcN
mrqwDXmpTiqpEIcBj6jJrZ4pxiF0EPNRpKfwtCYobR6wcOtDXZpkorCUKuIE9uwhEOWfIBUHMTbn
luQuijm5WScAKTaPQ4DRXcXvT+qu+IaXoRe9Ds6Ehz/Iorggna2wf7kquuqLHLMWSlBDZEBXZ+t+
yD+hYGVN89mE4uh9N+TtHpPVRFk+L9DkGIKo/5hbGQVpXt60FSIuV8L4OURa4lUf8H1iiCqEmI0q
MbuMCbZuBTeWoLidwOuLy7zNY7x9AistCm8wqfiYNNd8/UUDOa0NRDuELcQHsBfhZT/aui/4EwAB
hUcO2Un1QZ+/okkLZkXn/ibzTgVzhwvanBpyjt9DTNRwlqdIgWKpxglYX+VS9oxfbjRzc0tj2+rj
CiugmntWT42NusnB+KG7cqB8B5sMEJT7Tx/0aD6mSezaopAj05EfQMTugF7McOcAurwg0ry/+K3Q
g1wWFU+g8CWT7a/2VbmAW+PrY0S7Dk2tyVO81k85y9905H/N6MzFsBRRV+SkH4ISrAcdOBqj7On+
QrYfNhcmmCuhqzGjPmNaBDc4bXii32F4kL90iW0cxV1oQ/6EW6XedJ0Lm0x0ywe1a3UdNrM/ylON
GjVxcoRUSEBLVvn2vxI1F45I9+rGky6MMgEvFJS0IAU+WboPfXU37loXsstoffA+2uYleOEcOhPm
EoyNRpikoPcF5q29eYenLQp9NKZGDu+m4O0lE+uEQTOGKsVemupzPGBi/9cs/OL4yObWXTx+GRtt
rWTr3OIhahjjwQzrX6rU/F7Qirc0NXlX8Ga0U/B0F3PxKiQFJ85IG2dNMwhKDUADAcioM4FvyMJo
FduuDkQfCCffBL0mbmAIBGhO52iWZIdHzFM9YFI84A82bGwvUkAT0B3gd+gEx/WVFS+RCb2KeEAP
F8qwQ38EicWRDOL+/hZvBPcrM4zLhFIpmWkb4Ss28dHU5ycQ01hznHgFyb/dN0X/KuYcXJliPqaY
dbGuhQnOgRrbuvK9XHkhZcNdriwwl2O6xFGlxPkQNAV5kCJIXDaQ9F4z1xQnyNm0mCASMWS6Gi9I
czmBeSueobsg41FuIKO+SdbSBBrzE9jXA+VJOeTn5jE5Zm7slTvJz15VzeofOs6LeaOhAeaFC5NM
OFN0pTFCNewDCF3vx5PkQEL3AMimW7vCw+yKJ1Da7YZd693/kJuueWGWcc3FKPNBkfEhwwgEfc+m
ABnQsOGcPnq4brzlwgjjmMICjfu2hf+3mF7H3Lw3hImvtbOv9WDnNXnlQd6aGOdEhgjppgpfby7U
V7HTD1US75aSNxzFWxXjoX02S6DhgJlFhZLLMroQ/ds3a+MtGKSVzZGzidurQkGKtvoBXmIiWKom
ZYcz1yNGJ4Cw/aqTNyn/5y+8gaLtkZHI+DdjY5gFs1QxBRWkzdNA2f5A/92Bcem+la1gjEk21G4o
pEW5KRMvROyqJtfo8Zqd9QTCoYPkKS64hgBRlvy1tfLHeBfZ1Uv9wINfb5VxUDOmU20Y+tAlNuui
JWowTkD7snUWez5NPtnRCQrwPfuTAyEBOz4MO5UTmrfi5YVRNgcbpC6JRmEG0SpK1GrzGSeHv9hT
Oh+oAXstAw/NOL0WouSdFVMfaA/rJ6pSJzC2nsSH6mE2vPBX/B6+zG/jc/207NIHZeV80a3loaOh
oC+qkdsypqSTSUnUsg/ivLa74scScbpBG4gIWb+wwPbtGxk6eqMOplrA9R3QlR20PTbSB+rsgftU
p6GWDVeXtphsNq9LJSTgKkIxDGouVh0UtmlPnuSWB/7MyWbgv7TGBH5RBLgF9GQ9EAk5ksroCKYS
1zgbp/hP5yzO+FT/jIJhx+vaf3W12FWir4YyGBC/aEcyZx0/qRjqOIddL9+XexkTbI2dPeg70DBA
2MYV3oSH4ZTu0l3mmU70AYp9B2Lf9n2/3YhqKOab6Iji+6KuT/O2i9f8Gi7goMSUaWD04GIxXrvo
rCQ1xz03jRAAvjQ0J1BaYs5GtAAagX56F6Ti2Rg76Bv4Bd67f7GSCyPMdZCRfm3QLewCHYDcBfw9
TfiBHhnHyld1kvlsKCJhcETHeJJ2A9w3oXcbJWTqaBVa842DZk8P1fO6l3bCo+KUf1YbzxErdlEN
R0L7tniri77SE7rmnPto48xf/RDGbyMlh6rAhB8i6c/J/BIqnPK+TI/Z7UpN4I/QrMB6GQddmrUS
NYio4QVU76GGGEx/KKSl81MPFCI73Y9+jI/kANk4IEBNhzfhtlXcwgL/tc/UJgxlxEAw2GdwQPRA
O4z74ilTcDCI35zUgwrGZiv3lef7XrR1N15ZZQ5EI1UgsoQYX1CeZgjR2njT/lh3s5VgrHRx9LfS
FY/pA2iWnvixaOOcgH4T261JwF/dNPJS3QyVcdDaQIDwmgI+ZAnENSvYmTlr3Ch8oT8MtLVmysh6
2fat0efFaCZLA0WV3i+a1Y4Ap4PoGOgBIluHkugKapzIPAoqwEtgIV3yP9MqexEYzsQ+tJWqfimh
4svNwW9/F0Fbns4voTUm6yzYWBvNFYoIahVAudhu9yAegQpOZ1eYRUvfoHnyHYp87rIb3psP6czZ
E3pcrr0dtk2CAQwEQnQnmEQ8wv1GoJxZoYQCULXbQCIOeKLJkVxxp6YuxO44BulfeM8gPd8XkbfT
ARKBdiA1SGs2qZNDhArXHGSSnfhJ36u/7huk8e/Wni6jpK9KEtEYe/UM/uqwhb24bcDVlD1N0S+o
kf3MuJF44+RS+CYuNngyHS5gzlAtoVXcGWEdLL7eOIMb7cCASMt7yT7c5YWzvmko8Te7+wvcAI8S
GSBZ9JSAzZJunvlorNeTIcjV1/SoYoNvaGfsdRfiFxhnyB8Iz2Vuj+u1PWZHpVSC9llKqkANqkfF
BkO0B01qoOLVA4VmJU7OHaHYyJ6vbTJXadgsdSgRrJEC40NQpOxyp7INRwuy13innFo/dKd3Xpbw
/zGL/qCMdwP4KJiUDBDDqqwLsQpEEGq5xqH80QfkmH3D+Ktf7cGIFVloQgQN71W+cUhkpNMAU6Gj
hguXuYOKXuz7vIHw4ujpn7pHUY2qC6FJHMveL33uuAP9ZMwhgT0NKB0MhyrAilwfykyF4iKU8ag9
uG1nAYAMCoPBA9cUhQMUyMG46S49DTc2MXtDOT4IpgyY04IWUQ9liQqf9CDEVr6HapxVuNkBLG97
KA6qD9le9CjjR20T6NW93z81m04MVDfmjPB0AL/J9YqTIcxLtdXKoIVQZxos7VMv877iRlzH0M+/
NpiDkne6mBoRbKixRdAEQIv7EZAE9Qj5q8clMF76t/kfcKgWXuLF/xkoRwg8FveqZuB/bCzSm3mF
NrhcBouk2z3kahpo79zfwo3HESEYC9XxL6xSUxkvbUHO3nd5VaKrE+3M9xh9xWyf7kqkCNyTuHFP
YUQDaBWMyEuSwg5Q4Hae5Al4TNSp5D/ZLjrgkvoOzR1bRdNEeOWsbOP8EeCXVDr9DqYD1juMUYll
nJUCUHTNj890lAJ6zzYI6O3mV+Zxz8LGJXVlj/GUfpmHAkplBcIb+mMmdhLkButOO3eeDp5tC7Kd
lSPv+IDm24OvADOHzoIG1ADuEOb1kM/5lFa6jOrOWhd2KUX5DlJX9fP9/dy0gpMgGxg/x9uPftyL
O1+f8FA34hGaXXIJav61jsfXisR5wrkKb7dRgZNoBqgUCBakM3YaqNJnpUq6AOz9mltW3aMWDQfS
Kg/pMigc96fefR2/wE1E0YAoECB5ZbM2swszrdWSLpgoo9oslM9xFe66KXknkOMx1cH5z5uIx6IM
ARFMnCuot1xvYmViGEToYQ8sxw9iLLxr08pZ0m3AonRLGFKkEEfsIv3zi+9U6YseorfVBpUWOTIS
p/0M7Uur0BU/jwuw6A0QaVC6ghMoN55cKlhf8I+ESpKhsNePEpXzVJI6xvWTngfX+Bk9xmdyGqju
GjAY2l55KfbZa/mc/Wi8ETmVxytLbLx/rn8CcxDisA2LJsRPWA7jaXAzK4KqgAu9wGPnR27yIO6V
yBG90oUAnsft791Gt2vrTCQ1MynRGg3WKQGIYksWekSO6upI4BKPW4q8PY6wZsoEA2+ouAJcf/2Z
czIqdWhUMUqRhr86GlRrLVSdMGmj+hDyrjFk8xfx+9om/U0XrqXF47BUBDYpuKZ6HvzxiywGk/ho
dvNG+m7jADUGTBLB6QS8lUnbgMtMDaVo42AwH4EHtAqZnDWMjcljzblmv6YDr6MAIhquCVnVwHph
sqXrBvdips/0yx0gwuvX+wxzGVDo8ijMVnjuQZv7M34LPxeweNbWS/IXY3jXP4A5s9rciA2hjtt3
tSXXtRWpnIrIRqnw2gQTeZaqJ1FEjycU5/z2tYHEg12CKiWxq5O4eDOS/kMSW+Ezr9Zzm6RRwxoQ
5BpYh5CmXTvNsECyOC/gNIoOJRZS2ZX2TKn+7gfWjSz/2gxz9iPDnFShxfoU3PXRUd2pH8mT/qg+
FHsNmh5egRFbEETzODe27YLcDqMtmHMXWWRxNEDBuOgiGvZE1Jimxy+ECPrt2vfapblv5mQBN9fY
Ov3mhVXmkkziOpLWJY7BrRfteigGQ+zHgwQOhYSJTubFywFFvP/OhoA9vrDKxBxMDgpmoWCtzTid
QlHwMt6s6EZl+doEE2JUJYuQuiQxkqjQF79lu/XYHBK3fqeQEOEge72bvHZ7KOV4w67atafemd65
5butUA7KKJkmBhgiYYNrAa0CpRUzwLdPsvsAehgv8aEm4zzWPq+7s3k8kKSCpgmvtxuihLqtoNmx
wJS+mpbZgrJ++QUBYd7x2FzRv2bYJhJkisq6XdMYXFjlXveSg4Jn94rEO3P44EHOmnQmdJdQlphk
sP4Ho3noKrfMvtc80qDbhyf85GI9zAGYoIBdTy1MKKhjU+glxT/9H6A01KWZqwE3AjI1ouCFBIe4
jl7ybIhdAkpshE0zML/T1vq8K8Fz75l+70OkqHm/H8g2TjYYbkRFB2Um/stO+MSCKEpG0kZBJIAV
TIjtenm9b2EDHoQETUJERsEQrzEW7RspfTqCZDoKpMR8zPXEamsw6oxD9ZIVK1h8Euh7fKhQBRjF
8bESqWqlyckWNzwEvK+YEMZiMKj8VQ67yCRmbMAw1ykGDiHNVkHjFfNn1sKt5t2m91gpmtEo+qCY
JxtMNJFBUrkUkOSE9jaGAevUVtVAl9AHWCF3K/JoijZqhzCnS6gfGjIqwWwKbDZ9m+ghzvL/MsDC
BXN15WvO4ETn/3VWpt76i7oPHQIB2ARoZ4KMn4nKQz7KeSuqwmPnYrRTxKEGryykamzhJ4iy58LB
27P182+Qp7rvSLdnEIZhD8VuUAuhVnp9NsJKFfvEHIRHrTgWdQdGufiQGOs+MhYIA4KIFCr1taZy
Ju6+6JGujyS0uVA9ANQAjQCZPSG12MvqGDfCYwFdlLWfXpv6n1iePHMVfDxMHHD5O0amOlPCI4HZ
WjAepBhUolxlIEe7XnBR6uCDWjWoEK7LDq9YWwbnqSL8LE3DSaCdQWYCadjcu7/Ntw867K4k0neq
iIYWOztSg6I/7YRKeBTk1QEpKsQUo5PURfsoyR2MUEKSpHPvm7w9N8iFMReDlyQ6q4rM5KNxlixR
mmVtIIm6I8wQFF77A0a1/DHt/bDl3bc3qT5SfEpIhAwcB+fGXK7EK0Tm4uocl+XvAqLyYLlfMWxO
KsUTVag23F/dTfCh5jDLiIoaSEPgwtefUUqmkVShDIHv6VsXHyTxYck46Tb1hCsfZUww2TY0o+Vo
zkl5DqlKYK/ObouhZPv+Om4nb76sYPoUSQowyiy/S5v1GX7VVJ7x5A4tEzFNxqYdoTciHSljX+vq
ByF5gUxy+xMVfVvmMPdtr/Jf+3SjL6L4qBWNpHdjeVaTCYI4yryTouHz/iJvXBFrhM+j64O7CnO2
zE5CnQBjl1UPG9L41unyt6Y0T+IUHokAOeKi42BhtlwRFxK6aBitM3W2cayt/TxAMrI89yEU2Rso
RRsZ1Eogljb+vr+wm2BCF3ZhifHCSciKELqP5VkGMZAGvYyiU6yhi92keRHL79gMMLOanJC95fqX
RpndLOQMiZlYluc6Go4j1I5LwFhr3Ij317a5i8Clw80JgJAsaKKG/uu6EphJ5kDQJ3vRZFeUG7sa
/9w3tOWBcAqERkRG7YZ+rk1AjS1CGPk8Z+pDMhMnkXVOdYBngv75hZMbMTgMqgwmlhWafQUZTwp/
nGPDCNIGlKPRdwQ7G5sP9UMiC0ZnFGdU56Di/n1ZOQnXxhe5MsCsYhSmUF2gJn0m4lujFIe6rR09
HNxi5Hz62yQI7SBRQbmdjjneJrDqOiy9smjFucudCfKC1vSm2YNv7NenonOFn/lj6Za+9OO+I2w4
9pVV5j0w1qC+H6AwdIYgqVMMo4+pQehNC5yQu/2dUCHCpwKrBTtzG81mnMatUpxVCHtDLxFylM5f
LAQjonT0D/18tkK8kA5x0CDFuYCcepnkp7gM0e6uORfU1n7R1iToitBfAm7h2quTeib1Ct1fnFDI
HMWQgsGAR9bLnHiztV+XZpjcVDOnMMIhLc4mpLSgEtgL3MLPDdibUv9drITx7Dqq5EkZ5OIsZMm3
cTGR9xWHjADy0YFnWYU2pAQpHxNDc1DIuP+ttg6VghoBrRNQdlK6yRehITUgiweNweIcNWcBYtMa
nk6kEaxqyTj7uHELoqyOqU/k+OhTsDQTJTTlwbgUF2dZmXLpW9EupXjKFrDYBDPR2vJtNSDP2WJC
GyKA9xe5YRrdQbTsNHAfonHHeEquKkmYNWJxzvL4Ke7aoC20TyWe99KSPyqNzNvUDc9UddyLBgC2
Ep5TrMuURlKK5Uw39a1sfa16bci3+0vaNIFa3Ve0RR7I1Cf6sgdFjNlCVEN7bdN2N4heJfacTOIW
0vE1uwt05NdD92bme9DkFDrRyFzq7+pneia74kEGAVbyKtnNmT+cv5FP0KsDWQVaAiAGYPKJDkUM
pe9x55Yg6HhIpL6FZk2YBANeUXuxmCVrMGQQEYIk2JXzeOCxAm9tKr3rwd+BMZWbZFTr+q6tZ6E4
53loWl0vR1aar6IVC4Q3/LblkrjzEX4JQGAADV+fuyial0wmIQgxe9ldgVB1mrw9DtL0GhrRn6FZ
/8YgHii0YoKHJ5741wah7GGsUoyDDt5eL42QDkLaCBFlkQ6jqp4KGVJY9110I3BiM/+1yJw6RZ2S
wZBwCgS98DVt9pV+5uCitz4Yqj8YZceFAqAKc9CGVJXnLoGJFXSYLcA38tto8h7r2+v41wgTnYkR
TWqSY+cUn3iVDHENq3ownNlevMkBSr/+Lh+H3V/sHUGhGuTeqKGxJXmlrbJVi2p44lyKD2maNa+5
oPyFFaSdgIopIMi5ZbrLo7rL+jJDEBkho7rgZPysQZrNyWs29g+vVGCbDRXc16gJXnteWI4aiO2M
/DxXqJTp7XLI1JCT4W44AmWzp5VAvOVwrK5tSHhe6b2h5XhiCac6B6V9ggsHB3fklaG3LKFWBRg1
pUi8AddJC7jD8wGWYgOpU5KAdAMEB7ij/7MDoEQEphwMxoJ5jM2m0y4N+6UX83PX/V50yFervKmk
rc8igSCfZrko3bO0ZqFcoEegmvl5rKCx15XZrq7I21+s4sIGzT4usgshbOdcUFWsYo5/RkZ4Foyc
czy3lgE8AuWaQDn9Bibd5NDng+Rice6RKy0z5GcS3pT2RqwGjgNFWJHKUOAZf70KsixjlmsRHh71
D7n5lkzdLpLOhdpDflTlvD22lkN5H+gLSkGFm3HkQky6EVkteLTL9wnaJWrNS042LlnwM/9rgTr4
xTcJcUpaBRpmZ7L+ivAEEIbYjqLQE9cS2mw/UN469OLwF+fz0ijjCEszQWwiGvOzpr8042kh5ybi
4EG3d45W4jUDyEG2xqgmAxkw5p2foQzpCnloxS2nVrSVDmHigDL4a2DnuFF5iPBHdQqWznPyB7ps
1T+6B3j6fiGWroGupdsXoIBy7p+grXBzaZLJE9ZeS3W5gknU+vr1GBe/25Hzjrod96TDFBfLoh5z
4RHaNGA0M4aNuLLMl/Rce7HTvtfuMtgShJxqEB9wcRj0gzPVxQubwCZe2xS6sEzDFV8r+aNaWg4A
iOKmjmBDzH6kmlW0r0cZtXmGN72ENt3wDiG37Dd9qZYQK8JaIQbgJsve7Hjgr9t2Ot1OcIFRRivA
o1gS3XFsoOWCsYGz8iAfwFZ96iwIxz3W0AiSwIBeOSD7f+CxIFM/uNnPC6M0hl18wzxZExTeYHSu
0TuZobgplctbJHWLHU9aacVLDGp0weSRS2w7z4VhxkGzDPKA4wDDkx2/tq/AbIHJQXsZ31qrdKFS
FHDhCjTc3lsq464E8ph1VtD9RT6GWU1PPps/V1s4ULqVHPN3f3EV0wYqKhkqrTYwATOTMHNUKGF2
hkqn0094z6E6ff+Ub5XBacj64kSkJSdmTcayEqNRjOyc7vt94s4Y95FOEPhGDRxz7L56IO78ADZQ
LbV5IKWt200FgBbUjwpaJWwr1UiHVjNKAdK6gAcbVeWLq2FV449wftEEXsK+dezxNEa6jt4SULTM
VYq+lm6UKnR8K/OxI6O3iJqFAgtEk0fOlm4FTsAv8UJG/RaZFOOXQw6lWz3usnPdUNGaDLNLRE5b
Sw4XTvzctoRBXlB4oRPMvvbNYs71RYMlPVuiU5WXZmQtYwhWXkPp6/f7nrJpDHA55AaoGYO07Pqc
C8sayRCcxQbW9e84zAtr7epvpspLq3h2mAtbUMZoEuQkO4tCIqEMaUbtT0gstBCCziFZ4d5f1YZb
ADhCWbUw7YbRa2ZVQHtCxllHnrgWGGWYYmglSRC9gtjl0HNT6w2HRwlIBiQGQmcYV2GMLUAkrqoO
HzQhqA3RFr8qBEsJKyjb6kdDnr7fX9ttsxdJ6aU9ZitJJi7EGNbsvJbhZJVpsQsHgILSyAvzwUnT
Hoyr8WmGIuuc8uYlN64F2AYwBw1fVKLYd2TUxn0Z62321QsKoVkw1dpbo0ONKgqtdopw2PPd/fVu
fUsDmCPg/unZY7cXWuGhgYs9O6NFaSUFevidcUygxBejmv4XppAm0wIVrewxL0t9NKN1XOCkSSu5
xfCzN14FSfMx1HvfzkbKDFA6YiNiNBWEZKJWa4QiMbI1PcfdjzSavRFNNdTWT6DJtEj/VunC93nl
wYM2TiAe3AAho4oIEDnbNYwMyHmu45ie9fppmgKzzSw15nyrjaNwaYOFVOHSC+dUho2u/yxCw+6X
j2l9z0zdnrnX6IZfXNliPhbR2xBBEbZmqXUh7OVmWmr1SnJMudBC+j2YDOHKFFN5SteukltIsOM2
nWVreKTESIqj+x1FsFACId4degtNRe384mOxd4ASxmj/zrDYfo9f+33pNPb4UYZ2jmwBhFqANMY7
42Nq/DlzeZOFm44CzwTUAeO64Gu5vhLCwciVGQ+Ts5y7S931/rTOR0Vfcvf+KdhInfEg/dcOjTUX
KaYZ4VE5YrbhnILuFrM8Sbo3zazguORWQknx9ypKztC8uSkXtaZWh5M84BkCrSzfbB3pNfcEG5u5
EBsTDTIm+0zB+otHPqpHVLYEpUQkKMwuJoMYaZMIs1lVzVYBITgzVD87Uzgp6SR4ohi3nAxlcz8v
LDL7WYd4PER5l56n6WPVjkb4ev97bR1uOrOnAGUErg/2Ui0LRSyLLk7OqB8VllKt7hStj0kj/mgz
/WSICeeNv9U2hd4LCgQIWbjL2civLOkaZZkaA8sR+ulnYxeVraSWUtrgUckhWorS/W8lPGo8/o2t
E3BpmLlh1wFshXElx2dtKRVbCaXFL0n3OJQ9bzJl0zsvTTFuMnat0Y6NEp+zN9Gwwz+onbimW/4Z
F2v5NCzxBL43keMo28vDZCKEgeiXpI50cfAEwZw6iMDEuH5mKxal1VbqCpdQnzj3PWYrROO9CjO4
T0FlwtxzJBPmUCMpaNaKzhqIbqtTaeXgFpfW0f+vplAQRosYuBiw4AA0cL0mdW7r3ohRBCqrBZh6
eShOYFVdTqFerN4YdZ/3zd2eBSqghecbJBYhpXOD85uWFFPvrRB0WvpbjKfKiur6EEPd1VnECUI2
67C/b/H2o4FnDUEfiGgTCQoLtNMjMSZmMoeBPAMwUCuP0py4+thxyp/bZsA8Q+eSEbjYh2MW9Y0A
dvcgjp/L+ZyiQR1JH/eXQgPR9XVq0KgIVgQRXZYbbFs7TYDptV0YZKH5UWWZNaqZW6TJH5l8tKHu
mKTjeMdGDQUmkaOrXwzFcPtr99CRYSGfLcNgsAfM58dAXwC5Qic7QajvFWeUFoL8gTvvTBODm5Ve
mGVO2lwU0RIaMKv4zT8mxJah0mlh0IOOQPwfimD0r7sxB6ZfSo1EOfGZlChDaU9u0ZsGor1H292D
Up6D3HwW7RmVN4oxmYmFJuT9z3kLnibY3AuzTHoEJtDE0NBgCHpH8jQ7cbVz4oN3yta82pd4ui23
U3WMOeZbTmIs5UYNcxRSjIluF0/xpXd0ea9juKWzJsrRAlYJE2t9TlKbSNba7JB/Vlye740wcLVy
5vvmvbKKkfy1chTmQJgZ/SbPveYkkw3CbcwPCSBBXCIrjtyex5d2G1yx61RPimK8KMHItUtPwjLX
1ZyFwRyGrp6Y7twXx3kilrnwLgxCHYd1LIiN0k4YpaNiS5BKU1XdMJtmMAqCqB2ztE8hpFuVU+yC
7FnYAT6QahhqDGPwO6kqhOAUdZHftdZMwQAtj01qlYnZj5Y2TUrvxlnaim4xq22DqXw84F3Q5g3x
s1Ai/3CiqW2IDaVytf0xgoRxdFB8TRu36IQmcouYrLPdJAk+b9xH5GOqxlp5yPtOWexEXKSnSUF8
wVgVmhGcjGTT9ejYA3AfX5TnTGIgr6Nag0IHwom55I4kO/ZR+Bqvv6Bea/XZ4lQCys3Z7KnQXQ3T
n4BfeXEIdQVzssY282u5skXyKxQbx5jigwA+mnEyeMdxyzHQG1WpOixmGVikoTAowgiVcSMocqsH
WdF5eSyDBGLrPUawVJxLlP6ofvQDj/zw9lkLFBY0EKCETGnn2Y5JP8azaSSpEYTlGXx01liHNqgQ
wA/1LQxrfxkkeyUTZ7kbMQ+yEghsgC6jKMFeWJWZmGPcEjMguWin49B5I1FC736Iu70V6SgSQE3o
btMaIBNYweYghGNS47uHZAS1Qg0yP0x+S6kdQZvw5b6xjQIPKv1fPJnQYiEA3l6f7CLs0i5XKj2Q
oNc4ktASiyAjg6OS2JqKt6b5rmWlNajlf0Y/IL+gKh1IajD8zeLsQFor4WI2tUBSVidqf0N2wkaX
nPPBNvYSSBzMtwDcris33c9ensiQaykYToCzRSfUUrLRypv/3ldHWw0cQKhCAwt3074D9idPGkFS
AxLHXhcSp0kVl5iCc/9jba0GM0mgCkQNldLjXH+rqTeHqO17NehI7iQNWvfVC+hoOfnL7T1De4R4
LRNoEYCQgv75RcauzhpKYDVRMfjbWLXx1GgfRR1Myjf4u31/QVumkEoD3QbeLPgCsyBJL9dmASw2
6IWfC7WWGhYZH4cWRJxZ89/PFZ53WBCmyZALsrs3lp2pLlBghMSeYUfL4qhRFIxq9+3+mjZeWeBo
uLDD3JXKoMZKPHb4Sq42OcoKUYxqoEUcC7cW4uHsgMbbG3jV0o0XLOwSJGK4pBGj2IQMs9mQeuta
NZg/TdPqTxiPcaVd6KyP0+fglI8DSDd4tFtbHnlpk4keVU2qOu5hs2nemuWHKELTuudEitugi3cW
uv7gncJtCPHXa39s9SKExkOOwwXQwqD+VtaP+19sywsvDTAOLyYgflrjTIWubGx3raifFsCzLWPK
Yktr5+/5+hfNeKwJNS/0QFAsApbuek0Y+uuEYgXvHsZnwVWQuOHefASbNuimCi//VnHQ5xvN/2t7
zJ0ikSyTpshUgvDn6CQ7aWe644H4ePM7kB3kSz/Tg3udw13bY/wCICMJtzDWZ+5WL4K98r1R7ehk
+vRhAEK0lpup0y27Z5KJJWLYoAiBFhdIBCZXsKB6GlsFeJGtenhU9qAbrazQUnYQeiZWq9o6scQP
nvb05tm//K7M2Te6dIjGFuvu3HqvnjIXx++53w2eBIWw9AmCBNxPe5suX281PaIX4VroV4iuIMIG
pWr0GJOhVJlFh8ucCHH8T1utkHyOxMAp1jT9rQiL+WNSxobTZJB5H5w5pIMqIJOPBerQIzheO3tY
/PkjJJYC4h138ah8cv4gHrH5vZf6y67wYrcTLS6R20ZEojGQ3iqoGgIheL0dUabJWVcu9Atoh+UQ
+h0lV3P6HWaGnRIVWBCfyM/3A8jGoxRZDO5jGKYAHpZqLNZiWSxDXcMrEaTITu6ZqZ34vQvhDZ9M
XHGYjafBtT2m+ip24jTT0imkDOrXyc4Fiz5PMzyNrDwIz/JZftVe5O/CoX+Sj9mLuef2DLa2+XLF
TOmmF7Naz8HIEOT74rk/ld3uf/xO6R9QToLxzDyoEUiluN2R+3ZvoDdt0xorEKFaQCKnPYkukP5Y
8b7dTZ/t23TqzmDwO/KsblwQhA4Ug+UJgENA6a59KtbXWBfbSQuiclWIayxxmdqZKMWrp3QlZlEN
UjfjzmjBz8SpxNFzw0Q1PDREjFBDFwrSV8zprsJ5XqZxkQOM4panOB3jYwPaNTdvywT064RX2tyK
YAA34JoFeSpVc2cuw7GbCZVAV78KHjMVj0bdSrc1a3FQYXkwuaCmrS8KYhL0fyi0G1Ov15trplm7
tKmpBimmNxK4U/gbZLzW/RO6kUPgifivEWZVg9wWw9RjVfUioRWpro9SpPBQ6relRgBRJWReX9U/
1E2vVzJifb00ilpQiuJzpBjvVVEcBrM+iQXQ/k2y1pZASOjeX9qGc4KiB2wCGN9Fl5d9SKVJGuXS
1KIKJ5SQwElNwSuNrP9oMqIdwZgeH0xtlf+5b3RjPyncAcR4lO/0hrcr06S1UlJDCsyxij3orCKl
Bdeifd/KjfMreNlLIDekKTsexYzz48mVCFlrLMFS/4khjD0kh0nt3SH9cd/OzRZSO1gLphnwFL65
M6Cdl89CHq9BSf6QZbL1AZl6mViTZGKkV+R8sBuHZ6wxuZHZq/JaA5cb6CY6g0JnJbN56pvq9/1F
bZrBIBtKCP+PtC/rjRvXtv5FAjQPr5Jq8lCyHTux8yJ04rQGapZIifr1d9HfxTkuSl8Jzu1Gox8C
ZBcpcnMPa69lgaVbBv5mbgbhwbHh0dSa5KC4c37kho05mGb8MgIGK0JyDbwERg+Rx0m3S+G9mpWu
wiIFgq5j/ApuuqBQf4L7bOMar60Js/+oNH2Mj8ulkVJ3MH9fJCMIcJJTPKQHrqQvQ6ptRDPLVApq
Lxhrg34dlF+QLUpBBDPcjIJNzY0GvTpVFkpntACJWj3f9drbXJjg90FXNf8xTmeldc91P0W2WqZB
W400JFts2otS18evwfgQkKzgx5LBFHnTgsnBIW5EJjskRX/P2W0THwacUGJhHFZzd4AOb9y95VYL
huePDwsGggXXAtD7SdtOLrJlogZZmvoN+VHoW4jWVSuAH6DLhBoQruCly1SY66VpN0LLS5sCsLCH
TVEeLId/fTEYZhMEMg4GBvBdL81UAmDUoG8f5fO0j2eIY/Cz126Bh5ZcniaOJqZeVLgr7Lol3QOX
J03WVkyLsNJXrbWe7cbd67R5YLm6J13p9w73a7fje0jxHibH2V+/8svHW/oBUlzYYiSmNqxC+0gr
bfCPT0dySO6HnYsuUHdvvW0xciyL9TgaqOIJ/WD0zV2ZqYJmnJNpmkDfy5owtWLrMAxEYb5DeWT3
oIxqs3AmZN9Zya5JoALvkgY3iaoPuadClRdo99F8dGi2V93m1W1syGjrauazQtsXxJmDukv3Q5Pu
jKR44jzfV321y0j83PdTWFfZySUE1HuT8/UTA0wpQNaYX8G3lJsQNuSXWq6XczRWc8DAB0XS0h+t
w/UPtnL8gWtDqc3xULUBEuzyXEJ3oJttYmKIVBROxt6P7Sdsy1eNIPDB5Cjm9B0Qe8pqZFPJDF0p
yRzhfO7MoglrXIKG1LvrZpaPNczg0BvCDprVUpBsmMNsVaSYo9p8rBL1pjLQEsuqkNV8Y7JzEWeB
z+6zJek2sxzAOXeu56gw3t3sFeNmQZ08NRpGzTIfs7Ibj86ynyvZkx7sWrWMxjV0HlmABIZ6gBlq
OgXNr7zyqx+2P0JS+AwN2kQJkxBKGNe39SPIucgAhHVMbOEtwr+LeVxiM1dR0qJEW3c41TfZjYPW
rvusRuYpDlnQHTvHN34OULITjV73ieAZOqq3LQZ8qg3/sjyu4qfgojuYHwGWQ9p4bbRKx+AOjwiK
KYyh9Yv8I46nL9+9SzPSfpdu2Y52l89RW79bQEup6oPJtjKCFV8JK4IwGHUC0c+R7p4BAZVGVegc
Da16RIEssj3jZHIKcGR7aw0lWob0ti0cX0mhoKnSgA3WvqzSF4erx+vfeBFNi0/soJPliSHzBQe0
S5LcIMgmo0J7SJGfKP3X83XJhPQygI+sd8cZ/szrnLBKgOWbkDl7zZ4a4Lif0VW1Jt8BIUlK6Z6Q
6qFk5bHt3/rSCFm6pXa3LJhIP0fafHXK+Kh4zRwpnfvUKlVoUAAPcxZw4gS97YS6bu9IoR6GnuxI
nAYK2WJwXd10sPaIqBXuRG4gzk48xjrvEfRD1om2ScgrL7z+XVfiSE9AT8QjghhnERin3qizpoQN
RfPjR22fHQkgBPqbA60GXvvpcbpPb7YIyZbZjCeUT/CeCF4GT1avzhjiRaXA3nZImXhCgqSju3pO
QRld+OUWjc7CJwBXI3qVyJ/QlAJo+vIJK1Q1B2MUnLHIp5nKfd2q8BWfr+/kqhVcDJQkgM3GK3Np
ZTbAgMDsATekebaGbwN7IcVG0L9qwsGkjAAKAdViXJrgcd8ptlnNEefUVycrMIwadDNfZrzGXw9s
KFJnBBZInSUzlduB+SC3eOSZSqA7QtVV8xGCQB0lDztd34BYLbl1kTMAZC5sYmIMgenlskyWF1BN
HzlCwurUn8ckKOzDXB+NEgx1Qt6i2Ll5oDy0Ufkb9eMEMvGub24MHy4yGPEj0O8VGF8QmslNZlNJ
vUJTWngf1YZgDGb4i+rUVHUIakpvMPZxMuxtWr1ePzRLLyOZlfbamrUmzguVQwzMvnGO03Hw+1Df
g6AVMNytVGZx7SRjwt98qsP3ZTfrvZ3h/OhxWHXlvRjfdvv5OMKzxsbXNXQle9KVKByi0Zwnc9T/
ixFoPQsMzFvhM3e+8a8JCkl/OGR7603d+JQLt/lhVqjFeWBRB6nF5TLLEcCLutZRdK0fXGjsdPzt
+ldb38f/GhB//mkfR9CPJKU38yjv8idKle+Dy1rf63/bWJo1xxvB5BL9Li1IuiAFdccCBKNwl2HM
A/o9vkmD+rF+8Z6AfL/RX/PeH55MKMzWv64vdPk6SJalR5C5+exBVhfH8y47o5R9pi+iZxXoJ2iz
HIYnDE2kPzfFiZd+TtzF/+yvrMaXcX20Z/EBzQNAwFp/nC1ICCW77qg8TvQph0DlB5/41pDnul0X
nBDAWS8nEfFEdrxHFhWByif3vRk80VPzo2PuFiPRmiFLMEMgtQKLnDzOMCldR6e4UiM9+9GD4yDt
ftN5w62u3QLg07ASxA8gvpIi4ayYp9SMmwLVEUzuD3bzvXBNZXf9gCwyKpwPvBaogIJf0EOIcnkT
7DgxErWxkUg3w5Gk6RHAAug/KgHvAXG+bmt1QTAEgiEhxiCX/Ye5haL56JBoTvMhHPrS8XMzbTb6
0KufRkREHkp45qLWnzuoIGWsQE3SsI4jYu26UXZj/uV6pNg4gYQFXSECfBm+XJPWsUtLgwtpH2e7
ve1Gfqz44Dvj8/VdW13PJ0Pizz/5qllzeeHkWhFZag4oWFf52Zjui3R4v25n9SQgB0QxEvpU0EG8
tFP3YAB2M8YjNoJXFfI3BcqRWtb5bZmG100Jd3eRboq9A1xKVPWBopfjE8PtU23kQxk1+vAzRkFm
V6fdzdjWe16257HKj9RAlHfd6Oo+mmCzRfojpLYln68oTTXqLTwhmQcWqC5Q9fWIRIjUycYJXHW6
aBD+x5Tk7plaYHpfxTMtWrWhl/nObR4yzO0bN+VbdXP8CzZusaOfLEpuviqFo2dI4DWO8SPXQ9w/
2i/AvW8sbWMT5S6l2nfMjBPUeeL5p9V/S+wn29mA4iwrnGItoloqPDh6C9KHaluwg7UoNke0oXrA
akX3bfrmQMW7nuqjNf9D51+kclN/RmRrFPbLX5yTT+alj1e0SpzlmNSJTKNN7tpxYqGauN2hypAu
/t9MSV+tG9sCXcO4AC/8cEpT+sAtegQJ1fG6mbVoB7PQgv4JHVxbDs+riSgJbRDtDPE/AxFPibaD
gkyAa7JLxg03snpChBQvBjuAVZQbCbNJNTd3WRVNiKiKCVXWBCNAztZEk7nmQtD+xKrQslhUAmlt
p1pbxiRqYj3HiHd8qpxhqze4ZgQVU0FUATroBWMnTe2KJw5Sa6eofOboN2kbb4S6a9sFGR8MdSNm
wXi89MgjSXOzmAKDq5nvWgJsf9fszbrdqHatOVyU+w0NTy8yXFkeT7UAUcUU5BQNdvaDWekLJr9+
jDwtv3U6wfTSSO1nfdrSXFk7d2AyRCAIalu0PMX2fn657DRHb5hNUZKr3/S+L/yuZU+uYj8YirXz
Om5vLHM1GROFFowDC+y0PDSVxUWMsfaKw/ECO/1G762n8dX1dQzWNS/m0/VrtfZgitMnBlsx+CyX
7+OR1qw0PI7CC6DozPpOs/m1NtWbqWd/cUo+m5Jc4mxoWT87E0JB9aEZJjSpgWHV8/D6gtaO+2cr
kucbG8tIDDBpRgl/IQNAbWxr7mLttKMWin6+QGIsRrYLN4W2ELfHaOxL2+9Rpzy1ZATJnpdWh+uL
WTWFqTIh12qDaFI6fFXedZ3imiyya/fG42BQt5XbvLd2f2EGYCzE6R+IXKkjUWMW127GYowKhfRH
4LYsn00J2XlOYu+vm1r7PGjhYD0OCjuLKoul2CSGQCqLMvqr7Kg/11v4xiVQH88EolrsmtB6XNDu
q1o+l23XkihhGDt31FslbusTT01/nCrITdXssZ7tvZNMURwn366vb+WLwTjq5BC4c8Qc9aW7yBul
UEtgZKMMQ5XzyEIojfmu3X39lCOowH2F6jzab3Lw6VZJN5ZFgVo8oWBWsqs/M+YtNr7V6lo+GZFO
X+9Uk5g6xFoK943X9AljxlWoKN1GZWHFB4mKJWY50BReNp312iWoczeY9cv/McGExjz7VTH7dyXX
/2bbPlmSvk4f25SWo8Miyyv/Re8ZXdbM3ZqgX1uOC8IRdHnxv0VSNQOZwBIrwbfhpc+U2nfzLtC1
DrMpw0ZQtGoKSCqUCm287PJTMas92HdSJ4fU4WPSHduR3Hfl7znzNuysnQRXEN8IgINAmF+eamsa
FUxZ8xzDSzhug1u1QcYNHip19uf6/Vm5vQAgCICRcHp46yVfNDhdazkNayKTtwha566AXscI4hgf
GgnkRx7z9obWnfniWkkLLqgUVZlGt7Ld9d+xXDHgacgiARgT6jMyUoeOxjwntTeB3+SOWTd9cRfn
j183gW4KfJSBGBA7e7mp2tibsaO4kKTNMV1ueAc28jCZxo1vt1K3QzcbA0uYuAEwc+GSZncwvHy2
a9SxoBFdB/OtkWHQIgJNDQkoyrzlXskPpLz/1qTHLfLR5QkFYAWCrcIfYthCdlS6PvSIO/MimvpH
e0ih2cpuqQVd89H7cX07VywBt+LiVRZpOQ7r5XZmjsVGjfZoPg/kwKpXy3izrZeUDvvrdpYvGApN
iJVQOBNEXjJEBgp4qe0maBCCUe95GIYX7jWnr5vAWgTJAvoAGKy9XEpeTHOndQqPqAJaH792erCF
WwVmJ/9iLcBjY6YD3SLUFKS6/1ibNaRua4SaQHzyeAi8hn852cYAkQ5cBfBuNqhuZdcxa22WdyVq
t8x6S7T0N0iPwa8/bXj2lagZdkBkLeqmgiRWsjM149QTN4fQcYdkJ4Braaift1nvBJ3a5MO/xEtI
M/q5zlMv98e6tMpdj8sx7724rMfdxJmZPBUVoFwbv23lZGIQG00/5C0uRoKlDDkrKr3Uk2Z+qMfs
WKRGoGc/jdnYN9TayB2WXgubAAkeaGapGBKTW7WYedOmZFDnaFZIFKsot8XTCYzCr9fP58qCsNU4
MuCqAHeRXNQ1O2Jks2rMEWnme7Ueb2LC7y2bH/VU26gfr5sCbhfTaGJ+Stq7qrLmnBgI57nHfAUI
Ejb8UtLTxNSNytratUaC537QMUOiRjo/ppe1+ZjoUzTH4+grU/5etdWGK177PMJpQBJFKMTIebJZ
JhUCIITzQ9s96GCJmLtxXyRsIwZd27PPZuQoR1WUWSstFnnlmxLnvubEYdf+iwj/6wcbT5fIgcQI
OmCXl35q6HqtBGVXjlwrC7LxBzFvBpYFtkM3zrX4iy5rrXg/PhmSnsoksSjVU4RUGbF9E5P0Zpr7
afN77N4w4bHxlfQVa8DOCuEsqICCgE86c03ccLzLdo4h1ThAj+gWSLwaaMhBO9kmtQ+62kBG3Wm/
l30fEj4XPvO4b5Ttr7HzqJ9483e9b36rivfcqegTD2l/rPusOPBsfhjU7my4w06rqn0H5VadMTDM
YGR2ZxtbLEtiW6RtQ3MHU09QYoD3dcRB+VS7YEqMNn3dqghisj3hkIM14ptxSHekjoO21rCV3saX
WrlGKDVhlBhk9wA56pJJyjo+5Rj1ePDUb2z8Z843iggrZxsVOcHfhEEP/PXSK1/XAAFSRycRhtqd
xEcbmZW+7VXd2eWjaQREj8t0d93drVzbD5AzMjogYEC1cLmNtdZ7nLkAPrEpr9IQrMoKx7QSh5A5
r0EHtnH+lktE8AtZCQTcAr1tiZ/z6auZs6mVU+LFZ51S7+T06fzMQeYx7as21VMAE53m5foC3RWT
cEhgkQA2HZOjMmsFjkLR6eVEInM0CZQ94YsftRZUsz5mBXUv9hFfpsBDJvEQ7+KW1dmd3TsQaeCT
DaE1KChlRjiabt0H0EhEQhIgBa6pH3etQsNhNpL5TrOUgh0y3jG0+KsRFbdfJqBW+oGXY+buTYjE
ZkFixRn3277ACQVbhT4PCWhC0ul37XRqeoB+HaTl0tHQfkB60g3yylTKnT0oNQSs6yTpQ3vWOnLM
lcRTz3Fj0uHoVI5T3CfZzAGeKmdSgIAR1b4dtIy1PlDUZmj90Wnn4iXPlJbtSq5ASw7DupR+Jzqf
yT5pLQhFuBlxip05oyEEJuhhVKCgAkF2f4IYnhdi8Ik5YVwMU7ufDF10pMHs/yuv4yG7jZt+tk+e
ylhyP/KSFtW+zdICYwCKlg17zR3MCgqEtA6T3qvGZ/DoE0gSavrwj+OxYW8Sa0ju29ikv4DtKZRv
Ja8ahnE2IO1qf8ZfUr16pHH1k5lyc3gmCWv1JgAhiNW+Dh0rnV2vgRfkzZiKHvDizBsnf3Zrj+6U
mJTmXdyprNzwBMtbg0fuQ4AQyQ3OsnSM+VT22TjOOFO0fFVnfl+r9AgquafrZ3cl8IMdcVGQmuIf
Q/I46YDe1+BAGE8I8bbOvgczMSDyN+a+s8Pm5S9gAZf2pEePQCM6tZUPe3sw3fR+ET4JNuRhh8Gv
ygeF0GnLpi5e7EtHDptAyCF+xFu7eJE0rwX1WY6SFn9ETrwjt5qfjDvvtwnkeoqmnA0yYcEl5EKp
goT0qA1BRXZb5Hni3ZN+BXoIYsQIftdbtGASwBC1QS0RWcYT83PiVVEdM/c2MRNIOEOI8dS2hnLI
HKhJJ/1WS3zLuvQqaxUG8fKkwnd2rcDK6WOXjL5WGb4LFZUqRovXfkfwfrh+vFZOMSI1kBQCIiHm
ZKWvTVNH8VhX5dFUj9/VoXqHC3nWtHzDA6+bQUiIcBpg+sV0AKGoJhp5HjHgQfcYAun2NUZnQs9h
9Ua1bWFKwOehpQCYNFi+UOS4fF46C4o7VUJA2T3cTfSsTreo61zftMWnujTxUeP59ILFuduZvK+S
qCqTQ551d3lqhRbI84zhtzPZZxSI90m2JXWxsbCPluwnqzWkxjOjqpPIdF/LLPeL7H4bTbZ4KcFn
gyo54jFsIXpCUvxBNA0c7PYEZVUlefayEgok5o3K010K2MSXd/HClJSR9OB/LpCtxudpgkCsO45p
GLv6t4rzmzYFjZVNj0ovCJQ9vpFALOJGsUik0CgIiEzak45IjDn5mBY0Phf5UO5p9S1lKn1hcA3Q
j8iqneI09A5FuOmrtYILu0DmXh7NpHOn0q7H+KxpFVjQvUQJaKbeeBr/c31rlzUxWEKEhaRccPqA
evfSEvUYnxw0XM//bw4dYQsm4CHIe84E9VzYBRkJqsAcbuMAfKvXja/cjgvbkkvJMRgwNnSIzzY4
QRB6xE85Ue76uH3kPL6B/HnggaXUbzqr2sjXlm+lWLbAxoCJDrAVOcntyirXuhrLtonfnJp9ssut
AwG6tT3Zxwo01Rvec5ENfNhD1RhaOpjLllnnWaGztgEtybnHuEfWnTryfn0vxV5dPEmSAemODJpb
zW7axOcabdOwGoddpQJYlOTxDe7Kbalv8Xyv3X9XA1YKfhivoNzfqSntS05JfIaLboI+0Y9p0u/6
rPqlxxAmvL66VWOuI+BF4LlacIahKkITI8+QCeQ/NBKhTrVL9Ke22mw5i4slbSOEaARpHmAI6F0Z
l9fBTgh1Uz12z+ZhujOO7GiCy3g8dYetA7GUQABO4LMlKZcy63psEw2Wijv+xH6DfE7x+yDdq2/Z
S7w3KRhkQVke1KlPj5uUF4swCsYhgSik1lGDgerS5TLZCEQuTqMLAfLk2AfkMQ5BPnFDw/TYHIyt
YtzK10NPVfBDQa5K0INeWuvQL5liw43PXdt7xzZX6zCGJBu459IZmlWZtuE9Vy4bAmG00NCahsCD
XF2y+ja1O0ePz2gO3mlFHYz8y4LUgIPhKqMWAzJXtL+lc2IYE7AkSLHPCTbaryiKPRbPksCyuq2x
Wm3pJi9tSSdFB04UhA6whWZ06OyNW+8XWDvA2qwNfixEZFig7+tQL++bCUOHvvK2dViXG4pfgHFD
tPGAKFiSRRuguNezOT57ff/DqY6trb5cv+BLmBg2FGONjtB6ECdFOpE0NToG4sEYF4+d6EsZCCpS
LSiO6eMWN8cyPBLJvWnB8aOjgP7F5XGcWuJ2YLiLz5mbo9qU0VIzAmrGRY5SUL5JM7RmDoEs8Ks4
KKgrSEcFAS2FUHqN04jZTb/h4w0vvXNuOD+ub+GqHTGvLFD2oImSXlOeukXvQHPhPLj60au70Oq+
J+YWb91KwPC/Y9H/a0aETJ+CyzFWCFjZxUu20/ZaiLRvMI/QalXOGFEKk3e85JYNHpcaWkqgAQn/
YpGC6hD0BCoSLykgo64RF61lxOfGPYHEYJeCx7GhXwaeC9Wz/1rxpBNSGBllpWniMfX0EEO9Zx2T
NlpT/80XQ88TXHYgD1gQDdMhF/R8GpyIpXin1MYwW0KLeNdyyMVc37dlN1loxmEMClgQdHJBen35
2YYuSwfEQ9YZXUPjVgevd31wc50OPjBPbrwzO+YM+yYubBUlq9Rmh1HpwX+qmEm7hd1duhOhXoeR
M5DUoNRmi5P86QgZRl7OvaJaEVHte/C2fxsH53R9vcvLABMgSUO1BU5lAVZzZ6a2RcusCKIn7QEB
PokwHwhGPT3fmkxcrgZ1fzHhCoeyokcwW3lD5zi3zgMdQGPFleSW5uWXZ81s6C0I/hS8pBjSk5NV
1mQ287TYPFOHv1kpRpaBd/kBxoWtC762HEzrGpCgQf16AesvKW0aDzxsZzSXfUWNqvjPVz+NICmF
34XkH3CScsbhqngyuTGa54kx8sLKJnuYMjv7pXe9vXEKltBtG5gg0e8XfV2wjUjZTWeZXTFUhh2B
XwQJ4pBDRjfoK2CJ/AS6Re9TTsofjlplN7FhZFNIGit7g27MREOv57wJmUbK8l6F37k1lDkGSZmm
qPXh+o4st/zyV0p3E2JQhJQMzFgZJGpOLsQ9dyzl6uN1K8uhdGwG3h90Qz94LeSwyHYar0AvHURY
KGwDyi4418if7m2+9YB+SNghCYSk2NaU28pVhFkLipKAAmGwVXLZVT4NXdkyO8JkpN+bj/VQIDfZ
4nlZcXBYHV6FDzYNxO5ikz85FZNwpx54Z0coDlOh//ZH7f/86W1yF7fqAZ13y+/L9E82uluMxssi
AWJNYH6hmQMHu2BmNI1cnRJIPEeT3e7VOhFH62hrSJlBMzDrNFDn8vn6t1w5MRiHQU8OJTIAxuSS
spPnaQJQmhNBMbVznmNjK+jcMiBdHEgDtVo7cyfiqbFH3dzH6PPW5VwmIYKWB81FeE100eWQbzSn
uLHj3onanXuwg/agotAQ8r0L0jDzzJ+ub9nqV/pkTfyaT+eDd0lSmD2sgZo7sDXFR0VwB/4YP7P+
idnoW8n7dYNLugAbGs3oiuIhghtdxJlxZzeQXmidiN6YN+MBbiQ7s2DaWYiO0AzN79ODsyVpIVzF
Zf56aVMKo60UqhJO1zgR0brCV7MY7D8YXJ3r7/OsHiB6ueFUVi43wKVoqwqMNqDakusa9No2c621
I27cpLw4djkN2tb2r2/lMoFE8xy9ExUcxqhRyXe7ZEJMoAMns52+JhwA4x6pHeSIQWP+fzMklvvp
kLSxM9apQuwIvcZbxRq/aawLeRcfsyT+utMX/CqoPoOYBHm4ZMowFJV0fQpCxkEJ8vZJp/9eX8tK
SoVd+2RBusMsryc3mxNB+Vg+AQAciqSKhuW7edxKEFeygktb0jlI055jWBO2xmDeg0RAey2rsA+y
n/F7cjcF6ZMBWAR0BvzusJXOrR4O5HKASQKzjeft8puZypgkzgTYFvQIkemjotBBNgYyc6pKwutb
uuIVkfAL+A2axPBdUu5T52Y19aMC2t9MjWwl3edZtdExWLlQHxhI0f0Ac4u8mpaog2sxcBs21AkH
e0SFWwWb0dbAzYo3RPEO8PMP0m4MvV5uGoAScePlIj4uoQZYTbX5UtSlAS58VR18ruX921Abzb2T
euTH9U1cqb2ijvDJtvTBSDcM48xnC+Q4LOzP5Y4d1UgLIFZ2rO7djRu9aU18009XuphMFrsM1gTx
abNnmOinoXMj2oPbE/0fuDLJ/16sTbrVM5DDjafBGrhkd03tTw/VaX6mhyJUnobnFkPTdjiC2rbd
GzdijkXdp0e2s3ZslwSCVnkrX147saLY8REDozks3cvccpveccAsXqrqXm95oDC+oTrx/9lhwUcl
dEcXhKOumYwjI7pYM5ipp7DCJtM9mjRC50QZN6XLVs8uMISoXaJyvwA4Gq05sKpF+lh7nvM4w8eB
QhBFshc8HHEE5YocpCUJ0Rpfg8zDFgZm3TrwqHiN0DUxpJtjjZlBoDNsRbZBcEO5V0PWwQkz0/vT
gMy44k3jq7W7MUa5+h1RJtA/ilbAmV2eYqs0bNrPpRVVrvGTDP2Ll/ffrt/LNc8DuijR5hJk/vJ8
FzMBfc0xBB2hLDsEJeNaaGgAZmoD+Xp9BR5ATDqIWXhMO0irsUsCdnEb9OmkgXbswN+LvLqhw7hR
B15dEbotiL4EXunj4H6++kqJuWQ9xdUn7nHQWxCOuhEbtvi0Vx4gURf9jxnJnwGF3bVtk4H/1nT9
EoSHVtOFdvNqxU9f/0LI/DHsgv9AnCNdZkxIZmPCR9D1Z+OLnRuPgmZyKraaY2tn7bMZ6ZVrQS+j
NwQ+zAG9kWMU/6TtZglo7dMAZCrGxQHnQCnh8jzP1BotW8EJYIp7Z81W4Rf18GBX+pbGwaohRFkY
The8szLq2gEeIiNDgsdGBacKw/SgS3yV6V+PUDHDJeoamNtGGip5hXkilZVOYHF3q6b1sxplNUL+
yVuMOWM4amvifvULfbIm7V41acpoo9YXqe0Q6rYXpm5zvH7WVr26iQqN+lEIWgAx9LG1vHyEDej0
QjuqP0zH7GD63qEOlbetGE7UAORn87MxqUag9+VA3B7GDPcG3JB3tFRPSpzs0mTyocgcmFr7R3Oy
w/U1rp0NjAuhDYfkEyRR0kdjbeGBJlU3owIsGeXkPRmdC38Ub/EcLgn5xKSgZ+lI1KH2jEnqy9Pe
WXgh5qED1f2+/B4fBEN20QcT22d/HJTNp8D8Xf+uTyImyf8Q1Td7sNy3v8ooCctfX18zpg9wv/F8
wv9KpW2vcQs0r1w7cicz7KrkGxKrJzfx/r1uZu2EYmxJjP2DVWwh08JrHKjeyJ1Ima1jWmcPOa0f
rptYc7sCmAykm5guk1PPkc5qWeGCIe7fD7UFBNQcWiBqNYetkYq1c4IlYLYMBVExI3L5+Zqcm9AE
hENUelB6ApBIIPLRH+KsrzbcyNq2IWgBizCIO1AUkU6kk00YF1UQllMXnRvwamDofq6M3fWd+2g5
SdcNWGhUlBGGCw42ycPTCXmnZUPXBiK35k1ronhd9LQMS1AKPo2YpQuruLfClM/Nfu7BzhaXI5gj
4zmGJoYq6EA1ujHesLJyFCZBlQ+CfhuHQ/IAPa3AhjVDssVqIbeUp6E3byHY1kwAnK9ikAhD3osK
oWONjgO/iRjN1f+gGfJnNMst5s+Vo+LhbmFgCbzuQO5KH1AvxglKXKYZNU7yx271Z6M2drxS3q5/
wdWloA+AKR+cfYwJXp7I3gIFVQdWacCu9aeRa+fK3UqcVlcCt2VZYk4DdYRLEyA3n1yoh5oRapsv
g5E/6Bzy33lWbnz4pevHF8cUGXYLxrB5l3YKgPUT5tZGlOj1e9mZDgCb1m2NCMS3FP3NctIj8diN
bSiv1/dw6T/QwUTvDfx9GD5c1FBdTREtpNaImuxObW+nOL8bM0wEGFshiAjLLm+bQMggdofaHS62
fLQHT8FTppR6VLWPtg0nb505yIyrHx3fmt1ZNYV5JERWyIwWJcd+HNu5tjMjMmLiz+Xo68WvtP2d
0l9VtjXDszyDWNYnW1KpMda9eewN2AKN7/vU2fsJ+Pzrn2jNBB4r9IugorGcyiva2KqUzDAij/+r
Zr/MUguvG1jxhB4AGjgFgmJCX9C2916J6yUsdOFwZ+2tY3uvv2WBd4DsdjS8bLUl1xaEeAoCTjgH
KN9L7oHFzoQjrhrRzCA9OoEyqyP5luzn8uYCvWBg6lpEbktca5P2ZTv3rRk5eX1yPX4emvwQg4/m
+t6trEXQmEEmF1Ma5iLkzRIMM3g6N6JWAWt49e713//GAHS1P+qji74KBATdzMKQRFTWcx4Uev3H
deKNMHdlr7CI/9qQDnFbF6PZ19SIoGsc2u1PLbN919qieRfvqeQBBLoF5G+ozmMKQvyKT4no5NQY
buK9EeVW5uuQ1FRL8EfpqMemGTgLGpyCrTbuine7MCm577ZGFFoY2DxXZ5NfZ0Xmq7P7mgHv7HfW
1xHHAo6B/zAMid6bDJurwcY5JA58KdXuY5IFaXaf2Ft8FmsHDjRE4LQGNAOdAOnyVGppm5kJYRtQ
mel3aVbnvzttZPvrp26lbC48jmljUgzE5IvRUatL1cID3ipiWiigoQhFArcNx3AIyH6rPrdy/gzA
1Cw8DCiD4M5engy7bwbiEYYUxHzP1NIfbLDIehtP7Eouh9gK/FtwOUAyL4hApryNNbBVQFvtW3cy
wGpaBnQP5HnA7pNwizh6ZUnoSKLjDsoAuAWZF5BYpC2Y687RNM3pbUHnLNQKQ7sbc2eL4mbFFOIf
RHOQewFeRwa600brNV7zKerSmSlhBYLTA1AfiutTuydbsJVVazBmCvFqgEMlX0FV7hKqNlPUTsmu
ihEa0y6onHrjAK684SjvCGYv1EYgGCv+/JOz8Gqbgo2L6FHeJIHGvzet7rdNpOZvg7nhwldWdGFK
ygPibNK4ZRS4UcZDBt0xoO22+A5XV4ORHdAQCBYYOdVQydiTBi9hpNSjgfmyLjGqYG605n2yh4YG
acI1GsxmEmcb1b+Fu0DND+AqQeqJxALB8uU+OnWneHEFaRVmvLcZOO+/HGwJA2jeiVF7QQkifsCn
D0X7QlMVHe8ssLSHvoLeVYfs037SJ6EtrH11WuXDmhA3AqQVT5bk/Vq1GaGP2KBE4oHNscdUUtDN
oNbxWmuL6H7l7QB7KCaswG8CxyEf9Bb6KuWQTFqk5fop5wQFTYGa+cfRv/yNoOAK5wfpPXRwcT6k
rA8qeFbjOhSWqHvijY6ZTnPjOq2dcQd62B6aaUh45WNQavk4lkAzRDPQVfceEqbMn/O2vU10hf26
/nasvPMYV8Va8JkQEMnMGykz8jEvei3KCwPVYKr7To3SZpIl97ZRfHec9LXozK3xmNUVIj5GGgMc
ETLCy3PIa9cACVKnRcBtNQhiBDeAawyBFacbV2qp2YjvJdouyJcAq8JTcmnKo1SrJiOG+gjpWyuc
9EQrfbBWFypCmGZSMCJT15iAd6123rMWfHEB2B+r9KFya6e64U6r850O5Fr9nmq9OfwPaVe2HLeO
LL+IEQR3vpLsVRK12ZLtF4ZtySDBfV++/iY0ccfdaN5GyPfEPJ0zoWqAhUKhKitzl4KT4VkjRqpv
bSeflqPV9uwWL7ZcvQHtYDkDs0XGZZ9E4KAZvYZ2Rb+Za8jz+Nc/3cUm4nhxZAFQmBxBJGISjdmK
DJIiEaTj06I+Mns7JRIM5poJoDC5eDX6uhinP9+8Ymkdp00XpGRJTvZo3Gv+mJnRTVTYMm7etRMM
nCcEkjCZZV0ws1UNVtjFOFc2++riGVjoP6L8RzrLqOlX7eBQ4ZoCswku4fMl6UZd23HZkfui6I80
jjxXiW5HdwpMQ8a6fbF73PWA2gaeH0xBgJKdmxrNqu6JjbPl1BRiKsfaespS2VFaS/7OrAjfyJnq
fOoiWOG96XTfvnPMhA0JWial1b7YO0zQgy1C448CFeMRwvWBmJXWSlWrEMRj0WYqI92HRub3eUw6
r2RLvbnu4Bd1Fm6OT7QgsAMDLNZZZpr1TcTAcQ0ReuphFvxuboG1mgdMZOTNY+LQn4Drlscuo0/X
La8tFKcL8xLI0dC3FYI8S+Y4TXToF4Bd5rdhzHdMzfYRnkl+olWSCLxy6cPSf22J5e0Uh9uNerA4
po1zM+vFO8Lm5y9iXFUoO2t4i4BqS1xOlYGNYARVNNhl1PhtaV8sqSoXL3qdPRg/2BWQ16LhyzVp
Bd8ArcacxgwyBGr10ENQxrTeGvW3PkLuyc28OUe+0TxmiuwZt/alOEL8f80KZyzTAVmDis4M6pec
/ZotDKrNY6psJjcvcDXXpQQ9dgkb4uuE2glwm5hbxyjp+aGeMQVV1iOEDbtA9YuHCeVSj0AMN9nR
Q0qC8VvVeqoHPrx3KquSrHnKqWlhi9OqrYdowhaXS+JH7KspI+tfM+DiYMPpOWmGeC23ltmy1gbf
k43x1SfSFu43U5ub188fLhcPSD6Hh0KMCAyw4wRzuFZJQMmRv4Dwc19GzU8orO8ncKX//0wJDxNM
zLi0G2Aqi38W7uJBzRMg9L3p/LluZ3XjeNGZiyyhjSlUhC23bqu4T8g9mj7GwY7y7FAXVKZDd3Gf
IEjgRsEAOCqyiPnCay4z88JIlxi+rk2eO73Yceyr+s/rS1kx8p8uG54hnKpX2LK6jaHtPVnTvZG/
DI2vgKSCaRIP4H9DiBVnNoT0ryB1s5AsmqBUGEIIY9P07xhF2wIS5yeGBIayEiDAuIuaCIgAUGIU
gZgGhC2LhGI9i+4eVT0Lks76gjnwr6ra7P5h68ByjI8EWN8lm0WSps1SgPzXbUv9ts2a5Waxm/k5
tqnM1MrVyF+nYDlE+4H3O86j0LAYTIkGiktD680np3bi29nNlN2o1skhTqZiY9rR+2hqxU4prO7l
+kJX3B2PR9SaUK/n5LZCDMRYkTHPigE9UJ35aqWgBpQdrptYdcMTE/wnnLxUKzXpHVUxJ4AKzT2l
IFyzVT9ym811M7KVCPuoTVleLCm8w0mM13lut0o2ykpZsqVwDz1ZCkb3ylZh2C0OSzD88kjTAJNM
weTPAZDVKrAdWxk6YX1dKNhjSsuE7pqwfQbY8qLZBSNat0zfTNYdpziXJBWX4wuomcEBkbvgtsBU
vBD01DFqkWc7E3QdtU1kxfd9Et+xrPpWG9PvCAJQvj0Z3/qZBpbL/mlTOToQtxUnnhVcsEt1B7US
+Ee7Uf8AQVv7C0ZLv5iPxNe8PPbQ23lP7mW1z8uy5Mea/5oV9pXSznK7DP4y+g6UCvv3OOi8EYjI
6V1ellwLk2h2o5+JJYK5VTCmlGRp+hzGqkXPA1AxKlAIctJ9rhUYoKCRdXTLqnm+fiIu4yWGhDHm
hroXiGkx33rurRy+MKMRTe6hYhNU9hGkex4nHsIVJ/mGl+fi3JLwMqdxMqDFAEsxCqG1ru5zTOPn
MsqUlfWgvm8BdonREy73fr6eXK0hwadiKiwtxl1fOs+2umxKoxo9FVSm1/fuckUQibNA6ozqHYeR
CNFkjhToq5UquKkr10fDZI9LLlAKGRL6ckkfs7l4lXMCDEyjnC+pSZsUGtG4PhN7st8rUB20R8PN
k3yrDwrLNtB1y4h/fWkfB0q4s4F7BKsZCCgg46AKRpWZ5tZYFNO9ShU7B8hu7OrXjsWd5WUVmcwg
0a2UHhLTjTWva0lVbTKUOpWbdkpMbZ/SNtM2qpWU5DfaR0DzXP99K3uCixAbAo/lzxwhHhStRvOc
RcO9VpKdUXRebnY3nXaX9p/WZADVOtwINUvOoolc+Xz3lWVoUoO5PZSXMMmYa2YXDFlC9tfXs+JK
BhpGBKKoqB2ANurcygwSHCMujB7EEb1p+3ZRVv2Wdk0ParC+UPLgs+a48urfUyIsCqwLTpelSGDT
IXuIUvK1NafbKPn8dXtuRvhKE5+u6ksU44ahrO/0xOn3E9E/zUnOWRNRpQDrPtC6F74AVrvKUKO+
DwG1OjRTVvlMrcLeML9nBpE1Si8+FDeGAA2SU34Xibcg6aeigdAnjPWuvRkHNAh0SuoXq2hlDA78
iJ0dQVRMIa8Jb+A5F1rY5z4xFm5h1pnShUW+uHSrt2l0UJTZnHZUSTT1wIrZNL9glt5IH1qNLTJK
k0taB9QAgcGywaaFcqAutv6aNHEpCqRmCLawn4YfE6/8aj+pD6Tys5dhowXznhzI6GE2jW7nvQyD
fXn7CvaFQ4H2qboUGuzzTIrui21SQ99x3mrbbte/xpIpAb6dwnafrZZfzyd5G5jDWs1VYI1CrjWJ
b6mZe9dPncyCEFOhFqkM3QQLA2gancXxy0oaty/qMsKeibWfuIRee8RtbBu0hrkMVL+1j91OBhS5
LESi8YIYjD436GRRkxb2Sys7lqZOZYSJ2W2d5qs5T7tGAXFpOvlNC4X04hn6ClvUW31DpjF+Ef7h
jjCN1gwIavho3fm3mqvGWlp0QENbibwuUrxa+50YsTeXjeSbrRzCM0tCpHSzelLNftHCpaoDNYY+
+9DcpdPzFGOFZbybBslNcJEFYml4UiKNR15hXRScFC1O4sjujDCn7g6v/6DKvjUmYPumtYkWma7g
2kbizkGDC2TsAH8JEbqpSarotNfDWoFCokE2LbvNmR7Ei2wGWWZJiGZaB7pL1rZ6uLTPNo3B7/lc
f9csKXL0MkAjUp2sSEjKqqosCNDtOg4ADdPFB3sQGB/xKkkO3aY9ZMfk2Q4+Laz1ER4xX2ohI0Ei
KJyFKdJsINtKPQT1qp+YOHUQM2RJKcnKVtdmoT/DdW9RfRLcngBrVrpA24YzEHNq7ZlQudV7GcT3
ciyYr+bEjODzYBUYlLHCFoJdIJgCyy8nP8LDpw/mgO27XfxoSRpPq85xYlFww8Et9W7MsH892Fj1
4idnTC312FOjL58OwWdLE7yQQPqq7SsYaqvFx3NVGZ/+xQDo9RCb8F4V08WBzSBm0XM9ZNnPzPnW
aJI3x/pO/f37wk6BxsmqUhV/P47wHii/M63ZGhgWAeGn5MG/7mx/LQlb1cRRpwLzjJVYB7D2ghr7
uct/Xt+ttWCH9t9/d0s4rMtUAnJTwwZhkbNxLQaxWm0pNomKhLvD0+sXxPHKzzsb+i/AHaK+itRK
ZFeCVM00VJbdheZQ+3nbpbeKNaTBUOrsV85yGShs5YtxASWYQsZoAkxwfleRqmC11tZ9aC3Lqx6Z
b/qQ30c1CfOmGSS31drRxSMRUqRgYeGgZTFCKGmDX2F0SJn0b1BltHyIU6uKZwUYtsdV6bsYLR19
War2wRUuJk94KWKdaOaiRiikNhg7oOMIOtzQcJUvlVZtUkg6NDWKvM2CK5N+raIpaKGKbdkPaeTu
0/TBzbM7h75lGX4W6Knp1IWDUgQxqQIt+oLmgE/pDwdEfQZV/XrQtrRZdtfdj7uw8KvR7QOknw8U
Yu5F+DQ5rbR+GuF+dlntC1odCmWSXOcrXx/TC5zGFfUVVMGFDxK56LGAGFQLs+hu6J7z6M3pj5k+
Sj782mHFGwhlCNSNMMAjrKQyQHbtGIkOHqjZK7JHQG78qIn/4f7B2xQehkE1jCkI11zeJUVrKbYW
WoO16y07MCbiuY4s57pkHsQFxOXNIGgKh7q45xogaRu3rbWwwfUzhs0hu3V2sd/v6LG4Me+yn8qO
7avH4i7++nmH4FAwsCYDkgUio/OzqsST3TVqo4V19E0F9Y/z2RoYFoaOm4uCGw7nhTcsrj5oRVJp
Ydq7vttm27x7tOZCYmXNrUH2onLMOIKBOLqIP1jTlnVaqBR32ci8ovs0XyKehCrXK0DB2UC9QriF
lHa0QEnuaGFrAj+TgdCZEC+lYzC0MlMrns0fGPA2MF4i2RcOEH+fYnLb0kK9/rJE32PlOckfr3/1
j5e0EAdADMIHbuBsgB8Ijya7r+dO0Vst5E1eo/aNP9qxCcAYvql3uT/MweLfqrf6bgwiNHtbx6uf
kyCQBdHLmht29eRn2EKFXctVEx8OP6PdNIcItHHPE5TT00O8b+/Ht3gj6xqsnTMY5C8oNA2AiRbc
fRlJz+gIdzR282bGzJjl9TtyU+6swEJ536Pfp7B8nm+gbc52MqmdtfLCmXXhzgBBeRSPFMt17pwd
76lzAoIioJuPXsm2P6AgfUd956bYyRifVk4ITIP+nyMXkAwI4bJsbKt2VZiekGQyg+EbS+me+M+/
dKq/NvjNcFpPiBoUTg1sbrnRdtO2OkR/tJ98eYrfBt0LW3z2xCkV3IOUPJV/t2umhe/qMgRvPUEA
aIK4CRbdG4/WI0/kOcNKFvlm6kUamB2KTVp4reTG+z++69+FC981IkvVxTU2d/TBtuATz3JuSyij
tr9ttGuGEPTCAQ2mh/aG0KO0ZcPjwbW1C2eZZtqIcjqsGzv3W76nm8HrwJA7/DT20hKIxI1E8nTi
lIqiWbgu6M95owegyVE2y87y2FN8k26T++hJNvO2luCdeq4IKI9dvY+zCcsbtnnI+dHYfXSwN9XG
3WUb+gzC/8314HjJUIeohCQJJMr83XkR6/uJlKPVlXxD6d791cRe/jXZDaDSVANnXz7HP0Bu/vkb
7Mwm3/iTs0MKuzZ1AGHDLG/9eio9t5BVVy/J5oR1CTEAT5uxbArY0HbZQfk93apgyN1PoJqrNsZv
AkAdnrr0Od5J9nMlIzxbmxAXSBkvuorpl4/9jAy8q7z6Pd1Vm/yQPdkv9bP2mt2RB9mI94qvAjiF
2w1gc+QgYsckM500hzYykgK9PtjK8lpR9+360lZNYGQRSBJgiy9GRTQMKkUzgQlHz7eaFftNRYPr
JlaCKmBE/OGGqUueIZ47hqsUozWYAzLQ2bzJChtVxre6HD3dKDeGBT6xmUky67VFAUbC65wwiY7Y
ucXCqW0givG5pkl/jyOgH6qcPlxf1UqOg1IBCvX8LYL0Q4jXbJ7KblkiElbRDIDqFzXNfWI+Xzey
upATI8JCXKh8L8WgkNBom4CkaWAk2+sWVjz7bBlC6E0o5kEiBxbGyQoy8qT3+oayX1kh4/9Y2y/O
xowpbEgvovh8/k1AMqpOHQR5QggIvy2xWUNivv3au5hWvL4imSFhRXrTgQimgCEIN3hR/ntMCm82
UomVNacG7BosAQDa6mi3nC+HLUmk9IpDQpAj7/LyF5mfJp0eNONHXYNwsJGUkNYcwUIIwisRlQIQ
E5ybg/pLT6dlISF1jZ9mY74WsSp7j67dGlCf/WtE2DktZgOATCPmvjN/+T0FUEv44Sje9Kj8UGI/
w0ndllvloAySJ+paEn1qWLyTM2qhZaVhdVySvXxClZRuUj85jMH4lgbYzqfrLiLZTfFCzgwNtOAG
BtzV/KjVhWfOsmR11QnBzsGfc6ggiQQxrWIShgF7EpbVe1tm3tQlfqnYko1bswKSEZN3/AHSFNs5
UEQnKUk1gsoo2YxJ4tUzxid6CTxv3Qpq5DAFNK34cIxwpls7ISRk7ZfJ/mGhdciG79e/yKoNlL+Q
s0AU5eLFWPajOTBlQDTF0EfZUC9PSy9tZEQKqy6OZj2uIRSPwDgk3EVWgkG4rG5JGGvvA4QlXsjv
6qEI2H114y53NV4W0OsNlED2bFvzOABqMUsD7TkuO3N+fmnNBn1KUEDkmvYAsnmx+frpHUT1EG1u
KCFACVVs/IIz0HAyKychAJZebHw1Kh0yTrLgupbLnpkRMqFoZpbiKBkWAjmwIjBvpr1zoLs2IL7J
ZSXcg2zOdGXrONMB6JyggImzJERaCmm1tjcZ3M94scBw6mSyZ99KLEei/MF8BOAMyjznH6fJVHdU
gXYOyfiqRF84Eslw463jHlLLutemXnLnrjj7mT3BCXvo4GGIuiJhXT2APHVrssTrIbvwDw7B1a9x
YyA9EW+o0myjYtGxb232ivfVdgKBMaaTJVZWvw6yLDR1wQ9wUfazjZpVbUThds1jO7X+SGTTQKu7
xUcioIyGqQVRdHckuMwbQBvDxrhNCsgCZuDxkA22r70sINoDJwBuAgAlMZ0jU9X1BYC8IbtV7qNj
cd/tjbfO647zlr8pkiC7y2/K/T98IhRyUO7jQwPioAIdkiEvRlMNC/t3NqD7WONdIUNXr+4fZqaB
4wdh9sWIE5pno9MrMJIuw9GNGp8M+t2QyJq4a44A4mgcVROxFf+cH6K6YO2iLpMa1vOdrv+gZS25
7FZiN5JH9NkRQqFQehG7k65NQFivq6j4OTv1xb0hN8aDU2z7bXlQb6u7yNjpD7KK1+Wyzo1q58ua
q3wyGoDNwtS4KdTvjiVDCl5+Hm4ANx7A/BigEm+GiMxKHmWqGloME9lT7ustZmQ+34WGFQMuwMe/
kZcIQVRTadIpKKuFXDUnMFrbBaFy5W5SR0k2n3VqbgoTEJzHEgO/QnSrSdfpk7GooZZCBTN97MD2
b8ku8tVdA2MDHsYf5APCfUq0nEIBFb6QGbd2/TpVNxH7cn0dH9nTeVUKC0GVmmtogOtfDAlpoWda
X80ICYdk3+o36XG6cQ6Db3lgWv1eP5CvADFnX923KrhueX1xfw0Lyb7ezZDcsmCYSy8uxSObfmAc
UhK4Lx9+WB1GiDBPbKP5J06qRMmSdSgR4TO1T+3wI1karzGOuSXpSK+dH+R00NQE+AEQab7Wk6pQ
Y2E4qYV/h05VbCM+wwnWlevbtbYSjoXGOhAY0D05N6EkYMXvSmsJzfFb7WMoAZ2N11z7lyOEMgxy
kP/Q7vGVnqykr4pZzxxzDjPIEaamDgJ+WOs+PUGES+bUjLAarUs6VqZkDklceM1QeZic2/etjPx8
5cLj4hVAKPLQAxiRENjcjCR9U+jDh0SfhqJklfpOusl3tr9g6sF8zx6NKBj3sq+1ghA8NyyEoq7r
BpemMFzcOrOnbZa9vZm/cari6phspQ2aFQcEMN+24OTQU4Bm9vlnM3PWKJNljtC5mn320AFgl31A
7Dj5ioVC805WTOexR4gbZxaF2ORUg1amhTHiGV2YzJ9yB2TYDOoZ2t4s2+Wp7bvM9IwuUx183G6C
DIJa9enm+qm4XDdXO+WsNhbSpovJBIjomalD6zYEh0vv4W3/aBWN5M1xefK4DZAl64B14GAIPkST
cioB6Qbb9kz2ds7wbkr6u0gzbqfMlsEkZcYEv5mSokQnO2tD2kB81Dx04BxKy8ecfL2+cfyAnX8+
LIo/AyDzxkEGwv1lukVLIfACO0CPgyTU6N2XbhhaaJGWpJbN1F++PdAiRY6O/BnNLdw35+6ZGFYx
R0DAh0n7ywRU0DHj+0bd13WQFK6nKzKBgMvVgeIXc+F4ZUN8FPRA5/YAhc+rMi8HFJLoVHkxcl4v
KhM3D3pjzp4/u5XwQExof+Ba7IvcpgZr9qCCiChcWB8YHXtJXOOuZZakOHbpGTADaTJOhgXyX/Gi
trIJKgFqPIRqMt7ljoXSkWonHogZwP9eTlKs3doentoTQkpkLA1xczqEYCf4qdw7xzFs/cVzN1Hs
Rc/ZU/Ok7mVI5/U1mujmgCQcClSCn0Qk7/M5c/qQWGABzqtNA0l4Q3vTFFtG1HIZObCdoAvFOCZ2
6OLhqPY5Bp50bQhdUM1rDNXTXoLmWttADSAuLpHsYEibL/bkKkWwm0cAX3D3mNYIUEVn629aV3VF
MLddM0nyg7X1AOYJWkvMSyHlEayZ7TQsmdsMoVVUB1udd6Uic4mVBeGRbQFbDRoJrEcI+bQiC+1j
oKF0kvXBpGhLgLTe9ZqylhUPVu5PRCYQ/X1osvPn1vnmpWwkVt1GLbqJQ9AdUJiFOCP6X/oRbdpH
Q/KpVvIEmOOqnqAuAxu5mM4nhTpNKGe26PgPAYjmpkP1rFDPCcB4Ci1RZ2u9Vl9poB+uh46VmvC5
XeFuiRyzSqvCwv11Xx2MDXlFl2h6JEfwWfioqe6p5C5bAVacGxTul3ECE76bweDSuV489aHevtRN
4xXJsO0R95Xa8NiMIUajQeuKPaPR4Cmz7VEnOhppesd0GmSOcgQsUvYN+JUjXEln34B7+Ml5Udra
KtTSxidvHzut2VeO4ufNz0RzfENXNq5b3uBtDIJnFjhW9Sj5Epehh28Mxoh5GMfLTrgyatVtWLdo
UMf5psV+N3gjIBHs2d3MzQacVIDebK09xksMT8aBv/IEg2mOTcTJxdkSo57JaK5garANobj1mub6
tiX5fdeYe9fd2VYSNB29ze1lS5UXw039udODgS7HvsClNrpeO7/bdb+5vh+XZ/38NwnhZDDaYYoI
DkRvxajdETUP2nLuPSuWljwuI9e5KWHnJ+p2DfD/bdi4X+P5zZXxmqwfbj6sBAg8Ji/FApTbKnj8
pvi0kLGL7IA/A+jGGPaD6lWvdTBsiqcFYgDQcXOkghtS44JX05jEVkUnbGTjRY/zhtxmAbmxn9DS
34GuuXgCNWKQ+bUkW/hI4C5O08mihQBaj+o89OPMAyiIvYke6M/Nbb7XVS/SvQUsNqk3bJYNu6mO
cTiDoBEUC1I+w/VP+3fnBS9ysj4ZC4LFj2TvkLcY9DzX3ZT7xrVVCr5jWU2ktOXYht1SBroye1b+
VEXdtgTrsfbzuq2VI4EnJEjk0CDC/XfRe2AYpLMruFGmvw/se1GnXsJkVXqZEWHH9JooRq7BSDTv
6+br1D39Q14CCOnJOoQ9K0tqxHmE8+aqDTpQiZ+5lVdQWSVhJaCemRHyxwXEK9Vcw4xZV+BTdjdT
lgZRBp4BGZvu6p4BGotxKzSFLhqEbd7bC6UGFrQ8GNXPCg2aTnm6/vHXbmpMmP81IiyHFtToKwIj
rOn+QE8hcEfNB9UKyNtML69/LLXr5e6Ec4WRB03dgtrmqGE44frPkC1VSMHyOmuclMfKdkCCnNVe
VzwzqcLVyrHFfQMwGoYCUEYVa00g32vyicFKZmabMna/aVDAlaxkzT3ARYa3J6jPCDLX89u+cSED
EKtNG84FJ2nK1S9JPqqe3i5HiBBJouHatp2+djXBGEHGg94XgmEcPSeG8wYunhtUFKT4cJ4+CfHo
7FktpFepgnyO2ikCnq+QwC69mA+nOt+7LKiKTZxDwy17N2TV9dXvBcQoSMIAR74QAKjV0bIGG8tz
C8f9MU52Q49lWk9k93nvw1wKp2IHWeKFwFrFqDOMCewQoIHq7ocDnbVSXT79kgHh+4kV4cZMY6Ov
3QF7aJHWCBZbH3YRzWQ8YSs3BxDoyPR4TeJSQbOs0GRuhqIN07r0oyXd6LPlEaV7Qvva1T9fycea
TqwJDsgMPdU7BdbU6LWN/7jkizPLJib52Rd9DyIb0OvhpYiLDJbmhLadReF7DQo6FWBB2e9CP2hx
H9RA08bRC/SV/sEhTkwKQdE2o3SwLJTGoiL2kJK24OZ2ZY+ztcOLAh8qSCiyABEu3Fctphobq3Sa
0CrprUEnkHDnaQ0mt9KS+Df/uRc7eGJJWE6l5PrQKm4DhXn1e1otX+DtD7pVPSQYmFMn5Vnt8k8z
I+NOMZF/gk6LK3qJSHe7JNFSm1ETKsrXygHo2fqpDi//8JlQVUFNH6u7YAVrmA4ED+gNQqgA5Fsz
1Ql4HIi6NY22+xePQDsMxViUIS76Yo1dFoCv4mPVhnYHYsZnFllQAXX+IRcD7gg7hsEI8IKKPlG7
iBG21YQgnfxlJ+A6BbvqbgFcUnJNrYaJE0OCS1B97C3WwFAytY9ZmhOPmf13nXS/zII8ZNMiQ8Ou
ebuFBI3TB0P4VuyUVlqKf+kYTRhBDTnWG1+vb7JROo63agbsYCh2IAZezPuMU1zpwMQ2YfZt2tI9
+6ZEAcNQHNSspxc8/cdNvClb6TjemlkYBDUdh6yiL3d+ESO7BUlo2eMss7LZ0MJ8SMfxrc8WGR3j
2pWIyXE890DFAh40wUFypU2Utsf6QKpVYqChr/NlqyjUoJLW35qDIFkCZgwAWdgSMjLK9BKD3Thb
E0EpbLaqP0pm39XT+GVk/Y8lmyRneS1GoYkOEAcmJUBwKeRNi7LMej9jYXpGmTcXCIfEag9kySA5
n80HrXRAOrVoElqbtQ8HlTYUTEEvAqwu/+8nxRkD2hsLyISbEPQ2o0fs/GnoUqQzpSWDNa9aAlQE
fLUaQrtYimu0ftErZcACm5EdmdFFm8h1i70NiKuk/La6l9C241OQkNIWR6InC4O1AD7gcDeZny+9
Pzs3Zq/5xQRd1xk0XroEZLjqLCcGhfTQScYOZBRlE7pz/tJAXe+uy/PbObUzzyqzIVAq2btlLc1G
VQl+AhF5FW2D8+9WpGpqg/23CVtocNVO+1tR7b0L5XBv6Jxfn79mHDSO0SnjzU+R0bhyU+TzpGpC
SqEpZicuU/2hVxTImEKNppXcNKt7CcgCKK5QYb/ggcpKMiEmF7g42ax5yWTdRoxCjm15WAzzsYpk
ulFr9vh0Et5EnHBQDF0amyGB09AmHHB9Dhi6m2fPSOZNN9y3Ut2jNc88NSY4iqVPg1q5SROmEw1U
LTE8Wx1+ddHwZ2qab6yfXmgtE5VfXyAqkajxIzyLo2cqoW6adnYddmVENo7bBmieTd4cA2rZ6f2X
yFQkJd+1IM0po8HFBFloNC7OnVPrrMIeR7MO29r+mut0Nxfz5/s8uEMBX0e5QUX8+njXnwQukisa
ZQtsNFWVeMkCnFvMJM/L9XX8tSG8WPAWz4d8MOowHRjZAmNcbUlut5KbZtUKmpnAT+FVDtLa892K
h6xkKaCImMVIg5RB+VAmXLkWeiEp+l8LQpBv55zSftT494idu4n3AvTKqo8dgr4k9K7EJaBDwZeI
jhLAGeL9bBpV4dDcrcPIqfSN3isPsaIcwbRhBmbUmZIsbmXr+DgBQUcRcd52+a85cYI86ijRFqcO
ASuuf1lzYz44JpWJWoiHFtKDYKG00HVGfABWR9g+pcxq9Ps0Fk5Lw/pNGWVc/6EZ2t9ls2i/hyiz
HsC5MH6ZipzIRjXEb8eNg0eeyzRgYy+60K3lTJBsVliIxjdUDCa3puWBlYb6dS7SvJf44ro1TjWG
z0fAbna+oRix0hqwYTKAt6YkKPW891oSjb47FtMnv93HwoBNA1jhA8PFw9bJt1O7OW8rE7uakYLX
h7oHtuhv128uMfR92ACmCoST4JS/0NKou7o3VUYYqq7dC5hKgcp30yIANA6lKQM5/pSn0+a6TdEn
P2zingTmDu1NU4SmQXunHtxuYKE9aOwPQ3Td9ImeSeYVxXP2YQVYVcPAU+kSAJdVSqUlFqwQpa+3
JaswHOmQ6DYxcvXFSfVMcitfkLF+GITmHHSFQAmMt9n556qMweiLvsay8rz0Y0ONAzOzSED0DsSk
etf5APGiCWHjYuu12rkvkkT7F+/kJHgA1CPui/XLjqGjOTslCxdD86zUvp0qshs79V++4IkZIarM
DAmXOlYsHKsJaQA4GFMluO4k69sJKm+o1qDxDlzw+XYaZVyiZ5mzsFVpd2/NFIi82VQ80+xdnDu3
PYJ2HjV1u+Z4Ia0dfLuaZYnd6vE4+RHCqw06I7UKpRIWuu48NocCD4GwBg8aAeJqmCB0jYQi92Jq
xTJBrIv2GXcnPnjGvyJKm+JrgNZDB01GlYU1IBa+WjYRBisre5PGBYhxcoIcDKz73oQeQAiBUtV3
E0e9zSq9AVdLCkB7N9GwVRaIxQ0UiUxp2e/XP9FqKDzZHMHhXaVB9AMjYFgqr3b3OEV9oEi5JlaD
BefN4eh9UIAIaXxSo4bZV0oSzhNxwXY0YKSrm5qn60v5ENk5LYB9HF5MHwM5xRFNIltYVVlZb3WM
hXEzVocsN8eHhgzA+JmGeyisBmloP6DrnHYtGuSofnQetZPFBI/tTE0PZLDKTWkRmvgMA6V41AxJ
HqpsUX9pZtGnPoCyNESUwyyAlhWyK3Btk059RXDTEgUNChJCuKndj+iMjM9NnD9f36K1r40xBpSN
wT8MWRX+G05uIzrHUzqmC0JL66L3ridW7uyYpqAKrhnA7u2um1v9IlzxBm0ScEvbuvDcd9WqxB2s
M4wDTIF+G+dfkvmR1UczChJo0Kme/VQHE2ClLDm66QMzn6m1y8aDDJm1uu6T3yHEoVkdh5rZuIUV
szs2c3TPIA6CeX9JmWHtEwJMx0l8IJV0ATGylaxarKJjoaax1PLGhoG2rgAwU9ZkWFsPiAX/6+lC
ApNB01Xr3ATrSbJnJB9PrWXfl7mMfm8tcnJUFjB7yJUuUGadXekTQaEmVIs621fqOPluPZRBkZUT
11KGfIKZOP/io8DQAerwQdgt3EuY110KtejScLay8o2Oimlu9C6q3zFfHVvBdQ9d20hw7dic6xIr
NYTIxGbc36Q0WGgu8wwsd5bYszf1an2Xpkmb+Net8b8mBiieMFnYSkzHmMLxm/PKUEBihBS7myFx
b43jsalqa8u6qNvh/z8/FnlibOymM5nXdajAXbe/tlreLgKwAgOW+N/58S8hpYR8HtkNBBZ+9c3i
zdO0HdtZ8jCWmRGWObgMu2nDTOQsoWpmBydt32Pl08NGPN6fLof/jpNopiYahQQk7PTJoZ/94qBt
sq31HQIl2jPLvBrj+ACioSz8D04DLgYMlSNDvCTNL6u0/8+tPjaDGvuOolRZgAkuBDUdE56b6x9t
7RDy9Bc4FE6l5ApnvSTpXOQa8rSqwwGHECWINnX4jjfPnfOokFG/a7RMk7xb1jJvyHIjLYHqASQF
hYNRqCQdQcmKg1F285eu1bSDxRClM6jSB87Qa/G/bCqvYqJPxtnxhY/p5HOTopLIwoTG/oJWEtXA
U6koknWt+uaJGSG6NI3j5FWBjDQBI6YCXfNlzD0MO/w/zfCPeuKakBuoVJCR4KQpSDCHLuiXyCts
d3vdN1ZXg9sGLDKgkMHJPjcTRcnQ5FaLC6ekeumTiOq3SZuBxmOgRIbRXSsQ8MFvhEuO4hZjJY2r
XMszPMYcDLVv8yw2gtlQgHLsh+xezSl5bPKh9WNFUyVxc22ZJjRlAfhHVR26m+fL1FtWI0XDQa96
A3rJceSksw+m0ex1ofip/+CJFkj60cPi7Tntf0i7rh7HeWT7iwQoS3yV5NDJ7jzhhZgoKlI58Nff
w77Ark0LFnoW+/bNosukisVi1alzlEQMehxAPDdDcijMGiimKex1tk15v7KoC0yODF+YJ4VYLmZ8
yEXNY0q5mHyU0Q/V1y6ytv2ORea3Iew2/T0HBfhnh5YUc0TJxVqLdlAvk+Z4HI6zGWaZcx97T5/3
yJNFESXTspnJRoPDCspnb2YTR7NbRDqPV66YxZcVdg5kBDjMKCgqLlGUSAzAYIfMctq6O2+b3Bba
nvOtcRC32q498mP5AMCAdr9Wx1zyxVPDSjgWfTl7fs7wyNCHHFwvcbypy9YLG5at4RPkPammCw6m
JVDaAbIWSmnnbl/UfEJVCrFqmovxGdRqaVhXVr///BdDAQewQFBgyO7muZXJrrUpaRDpG25FaZ8B
elgeZ0w6XzdzMRos/e/UjvLFRm5OVZPjEEu+KyMopiB/KR7Iptn4QRPYd4UPJpjgn/YQnWg56Srf
4MoeTonfgOzeSQ6ZJ+ZA1O0daCL/XF/akktAuOc/NpSA0c4ce+t7yYHPxt2k99ssnSPauf9wtE7N
KNlbJdKKTSnMIPBth6IOoFwVEmetLrS4Gki9YmwXeu5oCp/7Q1zPJbcLvKKrgg3bzPOKW9IPTgC2
puzmHzZOlrThdSiPqj2bNLdLV8tocmjN+VemGX9dVNUDE6WI63YWD9KJHcXFx5pqelcS2CHTs9c3
v8WUrjHILd2OKPFIPJYsh6qz9X6WT3WX23C0eb6jltUE7UDec7t/19zSCdy6uwN7+tpQy9LKQOHp
gJrgY1ZM8Yk2ceqhiN3kADExf98W9IvlsbV8d82I/PeTZMbQirIcHJwhy85IgNfsHV4Yb5//RKcL
kV55YgNisvOgCz85NOh2BQWd0qDW/6VofWpE8QPUdXMT+S4uJwdDn11bbzDfuUZTsXR+0IGUerXI
2AFrPF+JnqNfzUwrAbEZ3XGKkY88DXPTWkn9lm/AEztKZPP0pOXgYUgQTzVoSxUhJAZZFbQhD/2o
jTAAzUoQ81MwJq49SRYd4sS0EvBSu621eoTpGDzsHnQa4etgRfgHjzgxori2NhtZUxIYwUsyNJpf
ZfLZ5upHRmQAuobLFRCDj8mWE58Db1tFQS2dHEhH3AjC6l943KxB4pf36r9GlHxB0jgk5ghJaWBN
si95Zs9gYceE+r9s1n+tKM+1Xp+sBBWM5MCsAl+lueHZvIYCladDTUfkNYryFtrelzP8uo4JWwIb
TYxWFrUwgqHPm5JqkXDZ5vp6FrMFlIpxfoBVAA+U8vUHwZq0zlssqIm0PERNdjIhEJtttA1mXsxb
rdnKsQ9tlS148fieGFaCXd3GnkkdJLBGWu2T8Vaw0AbH+vXlLTrFiREl2g0a6/NW4IkhSPdXm+0X
VqzpCq6ZUGLdpPWpwSts4DQaQQsIRvtZZpyP43OyCCWhm+rechsHi7BzFiagZzNZHuTJWk/u8oOA
TgYVOgugbWAH1foHSvGmhsctEm5rJn/boidAs7b2kNxZdSyaT2fDJuboyEdXH6Jw6thrJ/wOWpC4
IvggwJ6f+AnFI5Nbz/OgeWLFy+UOnZ8oIBgxO4f3H1ArRM0ZjJJ2piOs7ACUbfK1IH77kDo037E+
te8LnK67Mbf5WqPhsgqJFZqgS0fhE/JCKm7MQaN10Pw+O5QCPbCRitFEmzjp0AMYHbsI0AOqSZji
iajvQLo1DTe0HOga6v8ymphosUlCELBS4SGsRCxudLFHBMpanLNnQgY/YGP+w8vjJqTa/OnCPIxh
LFLO1UME/UK5u+t9UGLjJUVZQ393fuzo7zzznPzt+rle2FrwDMk5Hkm1dYH+q+Mu9VE4lp145rBg
mh39liaOuNcBFtloqdtu3NjVC0z4mM6jblfi5foPWDgs+AEACuHzYi5RBaawofFiaMommNou5tAe
5zFwtWEOnBR4r38wBSZKjDkDN4p69nmeU029UVv9mBxqZ2p2g+looajaaefH/hqH4mUswwMY/Q4o
Q6N1hXLkuSkTSJS47LriAJnr0YioELMNaazOXyPFv0ziQb8kEY54/0giJmVNFsntYm7n7JBlU5TT
cVv6adCk32rzZRzNzdiIFYe5/F6oxONhjMcPNCEvmE/S1uy0KjaLQ+7NDduYs4HBChTQcKESdzDX
NFMuBqhNA9gGGMNBQOKDT3e+k9o8pboraC4VILZ052zH4V4SyoDK4tXa6UcRUkwLb8vb5Eher/vL
5YE/N60c+MJOPVpnMD2MaDUFFh2Hv0nrpTveGNMz3lRr8sqXBsHKDGQlsGYIrmB0PF9rqXc502iT
HXyQXKE8v/PaLKi8L9ia7fWlLeAczk0pflNkGQexTZsdkgF1Nef7gMNQZb/QUC26EjaHH5aLGd20
WTGsHgwdCBEfBFv4lrisAKA6XyJOTZNNOacHX3f3iKZ3MUs/e12oNpS1ZWlCszFv6WEijEKUUAeH
aTc3hAR9W/Jsi+ytSjadY/MW+CZaPGJuQr9Z2WD1nKg/Qn7rk1Qds428LRwslJmBlCxB/ehPBrR/
FcRh924GFTLBtYVfsjgou6skOG5GMzaPMApp0gjpxj7ZjVtIpARy2DjdXV/i0qeUHV34KTrmF0h8
vYtjz2EeATX7fZZnWy7GT6Y2cg9PLKgF4L5LxnEE/9zBIklYZLiKxkdmJGufSmbmp0kNzGCOC61b
qOxhZEdtE0DHhrixl1NQsjlf+6c6lNrObiDywNrIjVurTqjH/MMeOLLk0jxcfcpjtASURozCJUii
rCk0B12LOrvsXwcj7sPM1cZPXrGwJ/+HBxAEZwDKVc5D7ZqNV4JK7aDZY1iQOyjVB3P647o3XDQH
pBXwaOpyDAnlHfV27cUMtkZB/INhBNUv2doUe9cK+K/pb3tjBmXorHy3hW1ElETskwI0l4D0vuCQ
ksLVjSeJMbw5sVd8Y8nY3A/obj7kZq1/u77CyxONLh8Wh8TBRCfaVsokVZ7Pfj+k7jEreB2kLtmM
HfibLCtZOViXdLiYqdZRRwc0GI3MizuvaPM0q/vOO+i9tY2Fg4nxPKjcv3qWNJiZNJ5yzdpDRTvS
tCJ0HYEAHoNVtLF22ImVgL3wY5AfIsNGHwvHA62L80BGjXw2SEZtUJ3xd/6cbUDphuH/KdScIPsN
VuCNXm36z7YjMd0jk9IPvn3chqpIAboIYsCwtH0YuhsM1zTJvhtXUIsX9ShpQ2rOYaYBrnsBftHL
kfQ2pvPBGWeGblgekyyafhaheNYe5mja5XFI4wDvC32l9rFsGSVHwMqhmIoO5fme9pXHuYwPh+YX
9vRHfFdGGpCvB5BEcAYMQLovtknkfOvXhGcvfRiZGLgtkS4iHFwo3o0OZA/LNoOUH97Yxvi3Z3pY
pmuoEekS5wEVTyTMLCMkgFbKU4XuKqctq46UxmEaiJntBodUxncyit4NJ8w5kLDhJCEhZlmLLrp+
SC+DAiwCIQ3eWzybAG0939kElQ+svdJBXv4u6tu0/1Fau9peOaGXV5+0ghMhaTyRxyi1nrwj82yj
pnRwzSfPOTKxFkxlKVTdQXTRwOGKdRgIOufLIMY8dXXtiUOsUVBzxbPef2uysvrulOCxn3UdSrdm
kw7OTWsX1r1VMwfC84YOBEmjJ2StfHrpNjL0IQ+XZNnQYpO7fpLMlBC7wAhl7B5rUwuy9Ds139K1
8s/llzu3ocSZtnJnUA5pzpEyNjzrEOzJ/OI2d5352xjT5rMazyjMGFJVDo9s+IqvPCu6wdGbHoxk
Ry76oGjrnZbNK5Hz0knwINPxpwELwzFXU900Ya5VckscRNNHvOijMV2bs7jcM/n6A2mXhGeh36pk
EpBndWbPSsWBlb0wgoFCEijALwFFRuIbjG2GpEO4vn7EFm56PAFhF9MPwKEibTr3BgCcGlBaTfNB
/OIuuDaBwLXhFiEKj1bIv4GAsjXCtW7Vh3zC+ZFwQCQukZlSUPVC/ICITDOrZJ6R21Y3RRFUINMe
IWg9/gYD5uP1JV4GMA/eASgRtP8gD6rOCtRa3kBzqEwfyfAlY08eWpf++NWwnwr9s0UJQOuQMekY
B5fyaxeMuRkfh2xoOHtM0F+u4yaqfRoIja2MTF16ipwThL/LQUFMJii9l4JpIkcCwx5Bixd1ZoGS
Vbn17HK3pmp06fUwhOIg7lMsDHfruXNQyxlbv6vZYzpv/YJ/Scb+7frHWbaAqxMTzRAWUdN1i3ux
r2Ule0T6cG+DwC3p157Hl/HOk3oEGCvCgxSOoNwimAiH7Kyo2KMYp30TFw+lnj2X6VqSs/BRzszI
fz8Jq4mHOnGVY6/Adx8M7g+vAoBsfuyKz3b4JH7zdD1KbM2nstW6Huth2Rvw5aFu34OVYKW8tpDV
nFtRYirvqSfA3sAencD61f6wonpX/ewAkrhJQv9Yv4KXiB8hC/9ZsNXH6oB68sBLC2bJD1HHk21M
iwzkuDRnj+0gLIid2g/jpD1Vub1W/V7wPMx6ARmOoGfa8ILz72X3WjZkhhY/1qMd5enwE6L3r9ed
eyHyoAyL4XbMhcqpV8XzpsnMfajaxI9a5bzP2Xzbg5s0GGzuhZ3JqqjBRGx03eSls2PXkAqDyfKD
v1UxOaCOlc+zLsDtQB8FJIkrTIZC12ElAi0UJzAXBU5aSYkhOb2UyDBbI0j/6ASNXYKnPPp/AE6Q
4W/BJxa2ml4GkE2eNm4Gjm0MUb9MuTGEvafTGz72a4oji1/yZJuVk5cWdu4kmRs/Zox95754c/Jy
pXix8HDCcUAKAdwYygoXnBlZmqZZbOjxo3XMv2bv87v2JXtr9v4LBI3Fxt9Xu7XCwsIWn5tUHLQq
u5EVE0zaOwohz/Fh2FdgU6wOTaivih4uuSoeqOBmg9AznhPKHkKaLK66tIsfaQ55+JHuYT6MvXib
AAPL4m533U0Xw8upPSWIcWAXJqPr5eKsbd4Hoor6alsOW/0mD8iO3k14w5nbtpK8gmvih0uh2sD8
LACd+B8mz8+PfuMWRZOmEz6mKMNi+taCDKIcoGhljSthdMk1QfYqqVZMFBt8pczgJEk/u2YWP0It
ugvzJP3minQlv1lcDTC4qNyhAHUxNNjWTdf0WR4/mqlgEbVSVBPi+7Hi94356SqN5ARBdgp+pw8t
5/ONc4Svj3YttGMyFRuLiqhgFFT6TsSmdiXCXAYymIL4gCEXJsWbz02hYzb37sDjR/RAMuRSwxAY
ufmMweeVx8OSIQtFJyTckvFEdYY+JqnIfWyfqJ5S74GUoIVekzhYOl2SkkPK0yNuXqT2TLhtkkJg
0M763yjClCGPjeaWoQsKthJ/i1C6NqOz5HkA7UsRFFlxUfcv06aWGhM8z8nHejdMKYiu6/qzHSsw
jaGy49r4Pii+XIzWtUOGYrHwYYWPNxBpfR09KLOVz6bXBjmrtvaw9nqVj+Xzl8OZRbWMPOkTMi0b
17at6aGhZy/GzPeNJtXld5qZRok+RKOW/L0ery4/IGhOwNyCuxyPv4vEviKNQ5jjgMmb5ndTogWe
AYahuCyC2IAoi8HL39cNXvR05M4iK8aVAySkxEOe+78fe17eQg7x6E90W7Rz0Ps1oOf9+9yWoUu1
rZOgRyj0QK/WiPguAwreS4iOshcg3xfStU5SsNl1mTaMFTkm3M/2DnAHE7figFho53JvrRK7ZE1G
RyTmKPUAZHFuLdertNQ1hxwhcYBqSOw+VAYttw1tbjqySma48CGxJB1ADpSV8JxXttXjoN+u5do8
KMf5VRu4kx4A9hm25CddZeddWhs28IOqAede5RtKE5PQiuXkCPIfvHRZU0RoYm3IDHVYJ1llDb0k
Qwa9ICa7INVBpJKPGsvy3KSgMnD9o73r7ofHPCp23e3wIvb53XALxY5Q1wMXXbrAe73urpdB9Nyw
UrsYeTIXHWgUjo39KwEDgOaAqLcbo+tWpOMpZx/LQxkZXw/ZtMoio4HSnIiZ+kevSJIIXEDkVbfH
fGVMbdEKuN6A+AEaExQb5w45ZGbTpk5Gjv7Q9Vs7r8wbZvrd9vpalnYMQyXQ+wP+BhxY8lecHLJu
8meXFbp/5Brmzoe6tH+1c9KFEMD5PIMH3MLB/eOjPI2yi9rs4JwD2F3P/pEO+h+P91+kDsc/LEde
1KilSqpGJaXSmzgfXQFGAmpD8i8nt0Vf7nojX8nDl74NYFioowLeguRA+TatSZu27Er/GFtzepQ8
bJu6qKZv/7AYVD7QCpVSPioyE/injs4984+9U+JCKbZEGHvTWavfL0UH1LblYL5nuubHA+DEBWo2
x5U5Cnrsa+eP7WqIEK3TRFx7bsxOrPjbBaRRkoL6EsSGbw2wqYq7SqC13dpWQo9Z3G+hkiYRSG+N
bjxQv38YxvuefZ9Ga+tmQ4AxcFBejnxDUuOYMz/q2ecTY/wanC/8EiC+IDdy7v52P+t8juWv0V5s
rwmc7POvwnMLyvOpzFnuMF0jxzmBBhijmyleK54ufkBcIxLshLCknmGw4mjuUMKE3aGlVaYbNjh3
9lQHZNpd98iFrAcoxP9aktHkxFWIFtduhRLDkcz6XeOCEeCG9z+h07LJRoqobr7U5RoL4FKEQqCF
cwIEC3i/YnOe+sJPPawunV8yQGaS7inRf15f17JXnhhRDjRQrqTjBowUf4EIumW/WNTGt0CtB+w5
+VZEYMTxi2CMV95lC2kA6vh4LyG8IyKq8r5+ha5aB1DO0ZnQEmxH/pbgFOCtGBqVdhgw6/T5wIV5
cpBCYIjWQ7xXwv3U+o1tloiPU9b2QUdpvakwn7zSBV1wSKwJRTO06RYQnWViA7eeeN6RAqxGf8as
CXsoPtjOyhV5AeRCMIGsNSrQsnKLsRPls7VuEgMsRr1js63uUZvYJHfFUx7l0NXZOTt32/Ogv4Eu
8x+wbK8VRhbugDPbSugYOk74jI0+zr1NgmrUDm1W/brul0s2IHmPmSrczhg5VYKHM2u8jDGlc7Qb
wwMBu3Prc4OsOOHS18Kj00DpypfvQiUXtW0pANP63tFsfg7DGMQY5tM8b6NZafQPy0HDD10DIJjx
rjgPHwYSXXPyau+Yx85D6ecP3cx/XDexEC1kEi+rY0AoI984N+GMzJva1neONpsCjelfAGQOi86+
uW5m4cOcmVEcz85oqyWysdj6uJ4y90kv0We/buOjr6zkmUCVStg3CmHyuXm+lgSs2VUXE+fo1qMF
cShIihVTKIjO7ACDJ4zviM9n/tSZFXdvemp0NPTxsnhItTJxy1CPwQsQJVVpsr1rd+2fsUQBYJuj
SPnK6rLQH/OKp+kDdsyog97poRLZGE4yR1wQiI2PBYFOVFM7sbGLy2QkQ1CDSZeF19e5sJdo+aER
h9YfmmMqGCQxYqsSiUGOjv6LzT+N/h/ydaksDDCGHDC+oCgk1Jzd1uzJ0ejMsQv6svB/pV3mr3yv
hR6mj+sXEAGAbJAaqk0kir3RJwePOns3bkRk7Ytdv/V2c6QHUh5ktXspj4viH6f21BmrkWoWcDSw
N4bubrjp31hEoEhibKa3JFobITUW7v4za0pqzdLG6oCXI8d2Q3614AVqtgNU4G7t0LkT++YOMuj5
D8eLyAxBlP4IbOCKnyzEqbMfoEaPEjlOGdfkyLM2KO0sTIm704w+sME5cd0lF6IIogemOgA6AyBI
fcBCFVFgyg9vr2HEd0yeGlYH4+dJ8vGCkIP8uMTg/pC5Oz/fA/Ju0rW5j+ST3tYsjrqGfP30Qs5M
KCFE0tbVvM6QYNilFRaF3wQuFejUVp9mHv1YDHILqVkPsjDlqjI9bhYi0bzjYIsIhIkby6l/1YnD
Q1SMssC1q2/Xl7bgDq6FN56HhirIR9XZKF7FQ1+2vbx/f2jt06iVG6QDoWGtAKsW/B69CCAhQGeM
OUZVlpOzMrUbPNCQMg1WNPPsoR3nr+AjuXN07SXN+q2BCWG9Wht0XgiLsIsGPkHZDX075YqBhpSV
Vxlef03nDrcx5BafMn3QXq7v4gIEAs9YSIlb6NfhslHfY34NctUuwe0/htOHrJLYV3feztok2zX+
qYXuFWxJulCERzALqoUTPc1ZjRleZBodegQYK5IaAHSsbQrKt2G+TUiVBYUGTSwdBF2bYSwZZkYM
S9vbfhGXYQZWjS+zxW1jZ2fltNaPWQrg+H0YkIEADXqJ6k2UGh2ra/z0oxMMH3uROFEWDk04hT5w
u/OeGSvtheXtPzGpHBvDYW4+QmfnmEO6uXwpwi6Yt9Ymi5Lt57HVaPICl+jgdkJQUAFmhSssMwHo
6ljlPmjGWSCGlQGjhbAJCzJqoriD16hyRYAWFQxVfu4d29gNGqKFo0i33vx23WUXreANAwV3fKyL
HiEMZHaj4dE05fFDX0zvtE3ei7JfeeuumVHye4Y57HzUJv9oFkkA5vRgKAGKXVX8WPQAFEMAeQLe
HS16ZdPiwXarRsYxdtPczN/TSAttyHrVgCCtecDSkvAiwzwfPI5chhTbaJLUTrxjAYjKZmJJ+kQM
AF1i4frbT3+kMyycjKonlYLBr6vajE3n6PTTwe3qJNCd7kXn7vzZrAAwAxQw4dWofKAYp4TJ0bdr
j7OkOeYFjlCch0hUw4ENG3P49OiANCW15ySx4iVazORTzMxurI+Dtk37Owdpx0irz24cZjzRC0a1
Hlha0M0pbjfqadwl6VAdMxbfEM2MrJJu47RdMXNxu8AMysqQh8LlgqCn5B6CNJj2zsvqyFO0UN14
Y9Lu6ZMuIE18yAwh4l/OcnRp2wiBfv7RNL6OzRhpxqvb1iulhguX9iCkLllxEdVkgq+swxB134vM
5gCYBLFegZ9D25ZsjdJQRuGzTFtawSWJQoMFYJ1aJiQua0sw3fDjPPq3egsypM4JEy2DdoO5I8Xf
yohX3PoSmSDLowboE+RMrExAzg8QqWlceNSlUKEyviJj8+6SzbAvf1pP49YIrfcqDsuQPq8+KiQU
4Hyp53blhp8cXKv1a8PXKD3kUFoeKI960MJS8VVr58dW5xFEZx6F523NcYXl+PJLSsM4XnKv7Yse
bmn5XEOKQkGzSIPC7CPSd4GtfZpwCpUBDFCiO4Cc20ATTllgTJ1uIrlDD5XdTIGO+gDGtY1NOZmR
E/sbP+k28WjcaCbZx1UfjpRs66LYzln32Y6//CFwXhT4IUkApNn5Ts82pCQEFfRgzH2L4h/EJfMu
/ZnT9NM6bYol5eVkaR0D24JBDzWnXxtR3pVMgPetZLs6WWOwk/H2wn/Q6gd9OBQkkFqer0qb+tLs
6UQPTVaEaeZERDxp1qvH1i6zywiG7cMsLGZZEC9BnHNuaDCLkggbhpIZsMNWuElQxWTlGC45JWpi
mBmRqF30Cc6NTKi46KM7YLSwNfZs5g+zuC/b6n+0oniCSAQDxg1WMpCtBSjI7fXaw4SOvcYkvrYc
xRF8Ggv0zjDFqI1eRAe82GGm0tY693LrVR/AQP//M+zqFzrWpedmhok2KZiGui8NL0KQ5pWBX8Yk
iC36zaqnf9nAE4OKL4yTMxljKg3y2IyA80+FPx39euIrGe4lGg5HCVM0gGGgviNpH84dIp78Pjb9
jB4KNKnSGkD/ftQjzC3u4hiKJUn6XKLLGY5dclOJ6cas3dsyHfafvVnxIyBsjmsPSh8YYz7/EbWT
xxjcLuCVkxtx3kDkmvm7KbFXIF2L7gJKGKAwUGQH3vDczjR6gKzTGHFD1/4krftq2flroq0h49fM
KMupHFMbygJmeqsCo8rB7p4GsuaTa0bkv5/ca2amJUXRM6ylmJ6zhkVjrj201lr6thSVTPmIRJ0R
bHLqxCLpm6Qv0Eg68PjJz38Y2t/rn/4SkAMHBKgWDKjos+GQKa5eZzkmWowEeQH0lDBvfIi78s7K
ABfL+5SHtihf0W9MA9IIP+QdVIKv/4ClfTy1rzxYMTGhV77Ax7KNbwBqhqP5RdT2ynleCiCnRpTX
Q5E0SK4F5Mn7bvyqTWYBmle6F219Z7tA+7VrTDSX+d3ZpqoM3Rj2TLk/YFq3JDbIo0CPhSdEEXmz
eE9JH9He+WJPqxQkK1tpKWGfxHE2j6U8XiUPwfi8E+N31n5aBfzcYdQCD4AsWsV7eGRtvqZpESTj
i4WU7rpXLH6wD+ZEpG6gdlbuybrWOowT+eTQjHXkWaLeTBaPRKe9QcFtCjoxrUlHLR004AqBnJVQ
6Is0Lstbz+nxIJCK40bxW1gv11e06BInf18J9MBwE16aVG5bGU0O2+VmEhoHNh4rZwxGu1lx+bX1
KOdaY67R6QLrAbLwjmltG5jC+HF9TUu52emeqWe3zOZWVLBhjR3Y/ZuwMffUeZuEtb9uaHExH9c/
2iHIAuW/nwRbu5hqc8II/KGYyZMfZ4+MzitrWTOhxnNBNAOvMXKw61+9Hwc5ff/f1qA4QD6WbduA
4OGgNQ+O+2SwP9f//iVKTh7Mk01Svrjo/YGOmJA8FH/RP3yvttZPgADzL15Ygbb7xryvbrs3LSKv
xs11y4tbB3VKybmCB4hahuXNaKbVBAqEyW32aec9NJP4h8ccOij/MaFkDllhg9ertXE6QR0jBhaQ
+k/bfz49QXMUpFjwMCl+qmSzeT+NuovRlgM1eXVXiApUzANgQlCs71bqtAuhGqN7IKjB4x+UUeoE
2izAglDnln/A6FloFO3W1WjAyRrFz9KrHywm0P3Fd5Fqw8q+gWEKUGW39w/x+xTZIX/K9qCOOHob
PPo3xUtzkEzudCX0XLb2MJl4alU5rg3vJF01rNq7ZN/vDD0g4KDNH7K31A+Kt3hn3Robvs2f0D21
hqfW2a3pA390UZQnw9lPUI4zgAB9bZr4CfSB7szv9u34l7xM0XQPQuit8dw++I/VnjzEj8ZG3+Pd
SgO6FRgN7UI9KFeHXpY+NwYOwe+Hpo8cyT6PX22faq3uNv6hZM1jX1k7d0TqETsrYRJU2vhDF8uG
tB3E86ALBMGlc0OxU3cNld8bP6OrbzMKhZUNgMdTfIyzqUxCx5n0Y2/Gln47DgKg5FnLczyl0t66
zSfi5dtmMobiBdShpov/XmKgui0M/Vj2rlPca7NX+6Hf9TMoR3LG+n3ce1obNDOmoyL8osQ4ziSz
5mBkvuZuWn8wujzIdHfu7pMMk1K7Mh96EMtoiT2HmIFrtiW4ksuw7JJh2BpmOtqbtPL9fuv6uVlu
i8FjbdiUtImfcm63Bi5OI990OgCT4KsZLGZF1Os8sSW9r8V/nRT1iGZ2y2LfGlDHu6FeDBx0Yw0p
34O/q7XuUygC1pjBMbTxF7oLDQmrrhy0R+47ebG1K8spHqomFtmDZ7futBVjbBv3BOK+zj4ekj4P
MQwP4irIaLldaE1V+63mJsOYMfSg5xBAT9Pdj0U/k21VONm3hI36Ro6W/ZzSmkI9we/taWtOsYeu
0FjH6a4C9Xq2N8Z80ENtbhrQRTmaaT52tKE7101K78XVYvqnmu0+3rv4z2KHjuH4YpoxoI5F0xUE
5MVTc7SySm+2tm8M9M4vUleEAGV3XWRTQzMfClJmZkDckvN9zWwIb2mo2gxPJR8YKt0gVstvQP5O
MCwl8I4DNHSAKon5bs4NBi3yQrf6MO0qDj71ltriebJLCKHZFVBgkXBSb9iNc2yzfZlbXp4F5WQ7
6QaCmA1ALXjHeFvdgtTBLWS6MdnQVBpFrawlDYNukI3Z9mrORQti+NaTzykvyQ+ETxYLMqch9g2m
DcefI0mrIcTTC8NVXSa0MawaMg34VWaNbyrqyt4Yc4w/TJM4c/egbcvIbYrJUxHVY5zyW85m8FWj
+Z9kwZihpRA5rAHn2dR7DWIkaWcRGDT1hwC9VPCKOl4BNViH8swIWcPTaTfkOn+eZtGZr3rSgO5k
9iDN6QZzbhRTHmjcqbOb2tQBiS/h4SgcMIxQ3Zak7rQdPtXQ74Qo7eLeNXr2s/Ark2AstLX4DxY3
iRumpd/UmzTL6nI7u8PU7IsOL68wqWhhBoPOE7E1sqkFPztL0aJ2m6b7brtmj5Zr3RTVg1VCDhjk
tabebDhmgETocuAtNilICoDnwBxCsuFTmZq7Qh8g92b6gDlvUwOx4VHwNrceKYi3IXU356FdzqN4
HHor759aynQICNp+8xe3CvJYJrCbW8wAmV7EEjdZewZ8NKuUeAa4P0E3GXBNhA8labJimyRum/kH
bQ9G+r/mxrjTiqDetWG8b8N0S8I20nZ6t+GvZpRu8t0qXfxC6D77BUpWlce27mVV7B/qOdnCu3eg
PNzYTrO7nkOtmVECt5GYDuMeFuo4PAKrdmBMNNLzanPdzAfv/LUNVV7CVmeApsOWdgL9tgWrS/tA
oHcSuvfJQ7OxbsWm3jY78pj8TUMS5RvxY3hoHpKXdr8mar5wVYFVBoMIHrSQXFDxn19VwwysyqSl
viS+Je9tXIo/dg+95esLXrSC4UGMxCD7QSP+3IrDKm2eR+odUk+/FUn5gsC+kjYuJVkom0k1GRBO
4JJX3t14l+RACYLkqQ/tXf3OD21Ygy260AD3RRwKMDdfB1rkRP+wNMwlSO5NSXOobOAMfUpq9a53
IMajpncBGdfqyB+iHKq3II/4jwllZbhuHNzoMOF+H74aX4d7+037woFdfnSjOipu2tf2tw1+C8zX
BjyqdvXdZ+lw0V1BUeq/v0DJnASqvrU34Bf4Yt6Xhvujy6dHQdrn63v5Uea6tlIlUbYcgdYb9LrQ
HtPD7tUMvaC48zfpdyhShv3Gvx0PPg+TWxa5kX50dv5XpDX8ld3VR/w/guu/ZtFpTxYt//3kuSs5
pxHT8WP8sYlG813DfNP/ZkGGoxMLvWGyzsuwrdS/SwfUe6tP60ipX045ecNYZ5Y+wwTfDF/bMaK7
YsPqTXen/9bjqL0pbznZktVTIQPl5YeEKMUH2yhIs85XFuM0mmXnYe8IdE3nGCDTobD3vR7vx8p7
HynXg7hfYyCTf/XCqkSPgHcI8CoVquk0QgOwCIuNna+lt+uAQ0qNh16kK99t6ZrAGwJvVJSowG2j
3EYA+A8at03v/0j7rh3JcWXbLxIgyutVJl1VKsubfhGquqrlvdfX38W6Z5/JpITk6dkPDQzQmI4k
GQoGI1as5ekjqCu65E6Ihl0o8IjCV5cDAmHK8QlZM7ZZrAygsanlGVETop7p78784xdvafp53QmX
UxL04z4zw3ihoCpJize37oV79I4GyEbdJofomL3FH9JGOEx76PzZFefpveogZ0YZB8Gzpm/GGmtT
tGlLJnM795LbyjpS+ya2MHf33vgjD9xPz4X1D1RH0JZFR3rJljdrep8mI75oRS8+E7O/lQfztY2q
p0zND1LZvVzf2VVzGGIADxEA0Avay6zWhCpIQc4nZH5ox3L+KyDTL73TdnJn3ksKj0xtzS0pd/3/
2GOnl3s/Af6D2stM8U70c8EKBO1RjWPOulbtgAEEc5KoBRksdjKLg1kapAI3bdDFTmZOIL+Eequt
GBjvur6FKzGY0k1TGiIig3Oa+dIwGWmMHQYPPBNj0XnxRy95XN2rFjRwzAJqRKkUGO/HO2lQ5MzQ
wBza3fZTsyd55v6LRZyZYHw9j+VgrCNV8+ByeJfElsQdOVr7iDFJheHVn7GZha+pPoYn0IlVwXk1
uAoyn+Y52xpO7dJyimTFbv4scSC0azunwddQ0QLpALLHyxgv+YKRl52sYqKpFK2wKMtbzOSlHGdb
CRQAaIEVQgE9CtglmVu46ipwuhiD6qV19tk04ztQHq+Bnz6GZvKMgsExgwAmJ11dcXAqjIyBfHBK
Y0SdSc8ntZA7PLZVr4w+jOiOdA89j1djdfMAzQUyUKMzusxLI5qDmlSYyPRksYvsWUPLN64a3pTd
qhWwAIEvD63jBTRwKolR6KGIhaR+a0Eq6I9PZN6g4upuQf5KBWQbFIRsK4qQNG5AEY2l5Nqr7483
mRgfxfavkZsgCQOZHIaZ6FgnDF26m1bEaR0HmeIJzUGJMMmapE6U8EZH1xZzbkW6tCIYkLCPc1gh
wgmUQ2X9okk8ji36YTDXEMC0AIDhQPCcZuEnYSg2fQR4mxe3aoQ0CACKGJeCqgm4kDTe8az1li/M
MRsXh3E3zxLIS4t5rwzHSg1P8/hgpLfzdEyrZ3xguy7L/8UndL5GZh+recwrtQwVr4n3yng/V5+R
wqMRWzkrBB8MCQDGQ/CHeS0QzHJoSddIng+6jAy+rbzovMmz5ReE4SL6otRRrUPrg/6GsxR9ykGp
MGVhexqzYa/74x3RO+f69bBME8DkjksbIw+Ui+NHaPrMhBi1UlLpQ32aktIbpPFkNtFTrMa3fhi9
hJXPm0BbbhsOBkAXaB8DmYcNvFxSkWrGgE5kDRAvQKgtylCWGMi6W4JkeHN9aUtPh1o0ZjghyQFY
t8Fy8wpp0hiy39UnI5EOBoiXt6FcYWFq9lkE4tN1YzQqX35WVHISw8SYOMOLg43ahlpNaS371als
Q7eov4ysxsLKWyHsnTTCjWjW4DPkKQet7Ca2EMRWlMwB1y91oLPTq/xYrIa6qk94L0Yv8yjqD0Hi
v+fiSDif1ApKCaeFGwkUMWiOYbL90hQx/TYVx6w+Sdt2L3wGrmmDzuo+3Im79JkHGV07unNjjJfI
LSgfCmpMn2LIVdfHoBFB8mM01hD9PWYSGimo3ai46el/MB9yi56i3BYSHvHgdwiy352g2LLEU6ta
yZFgBrkERt1BbQnU9+X+DaTT5RKzIBgE6dyosVrJ0TfzrrfQkLkXAQqVLAVlt/Hv75RLu3Srz1wk
lppYiivYLVClloV3XApWpDxf9/6V+telFSZVzohPgiKClflkbBWb7Ezdam+62FLd3hVRRCy36TMG
gXl955/TYb+7821lUpnKqCLoUMIwTT3VTboJ3MRuNq07u+2228l/3ee+XCeTnGklehWdX1YntCZw
eYLVp37kbOUy57wwwQKHKEZr0NDJwMhnLznt07Cttslx1i3jtnWljeTU9/Vz/Ey+c5s3DrkwDfgr
2Gco1Bavq8U3npCyQuCOi5NfRrtY6/e1FmzwDHJ9pbKLHt2tSuO8sRYRDLDDH+0UFRGa8pRduues
NCGRCsDgxeCYB79qaO2VHQdh+VOruHASxgjjJCnBMEyXDQXmTElhqY2bvbS3ePHnVv9Y2ZlNHuaD
tGnt0NX3seX7R2Jj54/DDbctToPJtV/C+E+uyZiSrn5+CXhAvXGfuPNrsoWqIHAGtnjDm49bZBAX
K5fZbA9z93KnQ3D8lKq1ZUr3MjRGOP66iNXUBISvMG+ERzJG3JgTrBp/0LuuOIW38Z5sMLu7677R
WEu2/m1fW9LGv1FEq/rkyd78pCaLvQQiGK0hgELwSL80XFWxMKIvU5xARvwSf8kOuQl21cfs5Jtw
E0HuudSsajPtMt/CR7Pljvatui5GRFDug54rtEUu7Uf6mLZKIOSnmjidSzad1/0aUPTb6NBP6ckx
sJP/Q3FzGfHofp+ZZe58OfBlEhVmjuEu0aaCAKD3uqOX8eAMTy3sb68f8CJDhD06GgdIHK1ssrIc
UpaFUWpM+WnWfYCucjx+MvmxGybi+rK/jcHPyHMpmp+zJ0sN0reQSIdwLne2aFGz9WecrPlIAEIF
dbLb35Ru+VJ8yd+RwyPeW4JVsETo5CKTolnAAiJjCpqWydGQY2BVtyRbAdbAmj/91vGfiAcMJaoY
mRMfptfu1SwtYIKu7/DaR3punjnRIi9mkrV9fspxfUUI9DEvCVi1gPoMhjTRsV4UaLRImdHCrCA/
rWi3eZ84JoLg9UWs+SXQmPj3qV4FhL6YzxE0R+owm3J28o/dC01tNKe3m9vZDewfWR+bY4/+e4yT
4EkEzRs0D8E+wz7JGyOMtcEgGQ5NtJNdekow5Khv012+rXbXba2EOAxpYQCd6grgtccsTS9HIer1
MjvVhuCV5Tb4koFfGXWf86mtOSIIdKhoHxwfMpBsSEnkSpCLMDsFH8oBM0vzRtpKx8lOHrrtCOp6
s3dqw6725EO5+T/wMay4yYV5xhHJPCq+nMM8xMqTF9DXu/5eeYIMj3FKNUu2Y5BONJy9XU5wQ+Xu
fM00zJ4lqHkZZZHSwmh+G/uW+GF8R264KV3gHEZXdgHjiA88o7yFMgEmkOJ2EOg+N8FrX98Wk88J
YWseA8palKlRZaESHJeLUmq1bNtBS09z22xnGeQScg3qwP6xrx6u++bKLQS6on8sMS6DS0ieawWW
hmZ6IQ26lGprFyrPM3lmGNcIkibpwCyVnqBcnh5EwUWYdJujti9MqzVs9Y/YOPl9zmUkWTup8+Ux
3kF6cwRVu47lDZENqJNlmhxc6fJlBgc8N8E4gx6rTUwE7CAeSOObdiBO+9gcW/QIt8IxmTE6XyJ5
4BWwl0PaP2YpdzpKcajv0Hv3zO/nHGyvKdgkkecDz/UNgiTEr8GRP6QbHuPw+ib+Y4rJf4ncYFww
xQqL5kv174L4/boPrqVi2MJ/DDBpraiNIXBzMJD80UDoLX0M2/wxfkQLtCrsetc5sh38lm4E0J51
VFuY11tbDSJnP4AtY8lKFsXqDDeR7knjzrWTIWJC0seeBydpdrObgf2AV6VY/yb+d9XstRCgeAZS
F6wa9XpQunS3g1o/gWXi8/ruLh/Xl57yA9E485Q213oDFL3UU+SNXjqKZs8WTXGBN3NsobK0Xfuc
Qc6EE5p562NCC7KJUjEqbKosYtZOzsY/0xDfQFmZF1xoNGSvckqHjYogFblidSyaVhxS38QC241Y
W4B1bdudMFqdg3PbDDc8RbbVz+HMHPPBgx1t6HCfpycT7Qk7NCvDGrsh5CQoPCvM991MIVAINbyj
BcNwPBdAmCrWdc/gmWC+a8A2e+CsYSLMdEcsexAi6BwTy4sMLQLQuOH/BF33gr9ELzU9EmM5ObVo
r5Z6F/9Oh3YzS1niATDDq5ItPQ40CBhChM4uMjtAfi5jIqZhjcpQ2uSk5vVzmvrP0Ir5aEj2cn3f
foptlw53YUdnipllUAldGnQJCgLypmqsea/uyKuPh8av7tncECd1/v/3ZW6zr+feyzaZYxC7Una8
0Lysqxr0p0AXiYB6XoUSw+WSwZPaQnsXS6ZamMRp7MI2HxTH3Bab6Ub7264pjKGCi3o4VPLQtWAS
WTQCoIetivFJENrHOmvvWq1xru/t2hEC0IdhQgLJDwACLtfj+9GkamMb4zHT2FL5gIqy1cbf/50R
5gvuJX1KzKSLT3VS2tDhslp52kQyb8h9bS2IS8D1IfWXF12/MdWrGfpw0UnVPidwJdXIxLl4npX8
A11YZIkAD4KDfQEckqj0QBALApUO/i2cwEQG/K9jOP2hTsEVWu1VFBJ4b97ldAT4ec+sskxvrR5l
GHGB1cYdnfw9ewh2oGHP7uOT+WBBV7SzpHdj320GR7IyJzmFBxNTeFYCDj8BNzgP77ZSo7v8PYxr
ZmAm1lTfFzAw4k9WBunkTy3DvIp+4+91u9jXGGIywSFFc4nUjR7rowLKIX4msXLmF/tC76qzyxZS
aGlM6GnQtKzcmK0VOsHza7QXtu02TCwf1BWcm2LJOcqcBXPRKgVY9oMONiljEyySzyCxgnAnPFCB
V+QW7jxa0VvigJwjxCwCJ8avPDsv957eM2drroBo7YsK9gc738+hmzZO8aB914/jjtbRQFBEJqvZ
d19Naanf9ZbnjNwfwASNtjGlQDN/Dl/eJEB3/6qekTx2z4Ld2/JhuA13xi49ZCdhT3qXt/8r6evl
+plwAmLvwgxCrH8C62Gm4RXwy4QLhhswXk79TnUHp7bKe0AwxR2GhQMuD+FK8QS/AAQXYLhQgd1j
o6bRl2IotNgA/zgBQRO52dF0BVqHtsSbbscr9K/dOhf2mBWrddOj0AF7M/gTdukm25Y3uQqeMG1T
bg1v4pb0lqkKGpTIuQDWQdN80YxVww6TjxM94aF5afxf2ghplaJ0oLNhZcZ9HH3K4psCWC0dyZAC
u1E3apc8Xb82lj8CUEMUM4EXApZnIVYCHnctaYZW8KR8TjD3ou2r2eflMKtGoCEjYcQHXRR2XqEQ
fBRRoETpgdwHzBsoEtX6OHNCBs8Ik1zKQ9GRrsVK1OodJCMWZMWcf7FXmBjErWfIQCExFrQmqs1M
wDKQIx+yuHMbEB5fN0Gd7DILg+oUUgQQRoGWaiEhBGxfX/aBCN4BEn8luXADoPdejjCKZ/BYj5dR
nZpCh4JgNwCnYAIMpcMty2EAMU5wU/cveblVZE6XaW01KBJS1DHFPLF1ci2DsJyogsZDnUYr9n8b
wQRkTWKNBi/tp1vP7tu5Jebj7YK8NbQM1AJZINhjONrg0bWAELABBOh4y1rxNFSxoPpIBUzQAmDe
GInUQJSxx7KSoXoMg+kdc/m8PGttQWD3o+JuIiyx0xN1I4wCZrVgQ5eq+0g1wgPoUvsHtB5au5yg
FjuTYOSAgNcWBm0fAO3wB/gXZhcFoDLA7AJCCEyBBRvNLOJNkPm8vGblagOPHCXRh6OjUbQoUwdk
LnsRQ/+1Y2yND1Bh7siM7G60ia3aKHLS8lJsY9aqwRgBN9CveSWKyZT0+Wf4hUktmjxok3TA1LS0
pTXldj9s5d24S1A7AMW4uR320k7gF3XpP8u66LlZuvlnGQUEb7JhILOJjGJwiVPZgQoSwsZBl3UL
LRzzjlcBWnOhc4PMB67pYz20rYh1jh+BTO8PzWrKDkPiAiZT+78Pv/gWIOaOZjk4v1gwTDZXSWkq
nelpySjtJWPMdqXS/LWOI2WiR88WNBd4mC06q0Kaqw1GNADhToVHXYlPqRxxKncrcfHCBHNOQVEn
UkpS3UtlzQYgAAOMty1P4mGlOoeFKEhvTOAngaRknNCQQRRa97CibEW3Fpy8OjSgJ0FuN7qqbQb7
AHxHGK3cXr9ffkqojBciauG9C4AbIDdsXGm1AlOQdUAneshGeDNmOy6tdIOpuv18UA+db8kfxaZG
o59XGlz57GAZERMAcnRrWcpFCBzGeRH7micJUB2OfxvhL+y05fdfnCXS8LtYogGQIEgE8IJkVZ/6
CJRlEZD22Np2Pz1nv4ig25iPVB+kx9YlNpi7j2rxUEo3BnEjdVu8Xv8ByygKqjSU7UDPCt7UBZ9T
HFdKIgkShuyBrCDkQyg5JYvlh62gBUzRt4B6Q0eXKQlhxK1p2x7j7IOovoWQZm/LyNViHeCz4kPN
i/319axk4qjE/KD9cSUsCWfnSQyrNpR1j8T6vQZIWOab1kyq71LXbMBqLVUDc2LzkgOVFg0qZtlv
fEiEXv8VK7uKQg3QYsi/wCjI0mloZMAEfYkZHyUq91La4xVCOCaWHkorTv+YYL7JJApJl1VYZ0FO
UiQ6sZJak4BnXplz+DRX6teXppggo42ZpiBfxWqO80Y7yE55Cu7xEtg3Tncr3Sq78uh7vJtv+WHA
KCIz4CG4+CAde3kDZUIU50Od6Z4k9rWnR31+M4RjgdjTDJZf6vl2jCfQXWkZj3ZnbWdBgoKuH6IO
XjzMVdQmihAZU6hjNEGKvqGMonzMMOVilr6186qMQ85RrsRXlM7BVgKlRwODCmzZtNRqMvtDrXvi
Ido14aPc2P1N5fQIrkmzTe/jwC4LmwuAkRax58IsW0U1MqHK8hlm432iWcluvtGcYVN+mAfJCl1u
kWDZ8L80x1SIqqLAyEQEc2BQ/Kzzr6JD3z+v71pBc0hcWzk4bszhkPmp0046x4lX3AmvIFzFtFWH
QMQYL3IRdaEKhxrmxanCozUZ3qc6s6u8DKymmJ1Uj92/DgIXJun2n+VQdKDQnI1I96ZEgdANKDqS
t+sWlrc//BMD0fSSwiOMfeMZfRw3YoHLowwDO4xOJDhFUsrJldZ37h8j9O/PliGARUINfExR9fVb
LSm2Pzx12buvhFYz3mVd7/x3a2LuCwISL0No6Jp6vB2g7qVrr2HMg+ys3EoUc40uBQCRssY+9opR
lXtMnMCK3M12n8jfZg3QEGk6CZNi6XPmNxxhotWzAoEd+GN0UAaxMDstMCa/g1wRCii/QN6y14Z+
YzYVx+dWYhfWpeM5RBmpF5i6Oo+zMAD7pleZr3pzLxjqQatzu6l43bFVr8AUJNDywCXpbMjqYxMQ
L4g+eDVEbkTQnyWa8B4AKCFUd7jYx0D+vO4Xqyf2j0E2WIHcP4tCsB97afk+hrqTEVKDrUW5Lcp5
C/zb9rq5lRsctHX/uz6djRfZHAqmiNRTUgfXr9QH4v/1fAO4hHDLYOQSYR9tCuaGU5WqA1EHJvvE
RHxMZNUqZ2GrgpomrifOR7XqFuBPEEHCoaqwdfkNt00cxXoFU3Ld7Wofs52VuQnqQ1C9/otto3zo
JkBqNLO8NJSCed1okhHBIlKsXMcXFfwrCxBzRJaHagabF/ikK8sm6jQPE/b2aDxiDphzHS8pE3Aw
UPUAWExECrJoZ4taIECutIer7YuHwS2oLGmzA4U8BCCgIX8EtQ7taehUTexN3yIS8m/LFf+jwUL6
ITTGq4sJg/7YjJHYQ7lECQDCiF+QuXPiOnWvy5cH/n3UuWRQTIF6gn15aGCw1hq1kr3IBCtzhHeU
5sZybSe6jpnqj+t+sWYMc0p4aeBVhVohcxfiidNLUZHKXjlF2aktp6GwkqmVvGEwahfq4+WjPKrT
wFnjit+D1RvCduhowmVYHbMizwUtCw3Jw5i6nUW/Q02xsvjRFF6uL2/ltM7tsJj/wpeS3BdUyQty
2crSWz3jjf2tdBmB68cDHI94dJkXX5bYmDEKdz7eUYBL9vv8cXzV7qa7aB97VIYkaK2itXhJ+Epm
ChUdBCk4CihsF+Ne3aSUKSrxyIWR+A8PGJ4FzElHTyn3qrvwPv7mWlx6CpoocHhk/ijPLMQOMGyI
91TxQygwb+q95KLgdTPf1DuyLW7jB22TutON/8AdRFm1iyIfBMEgLYk79DJy1amfotqIGgeyRFfJ
XvzpM0va2zjXjmFf/zHNiWxCJd0NbW+lw0eRVHaXD/j0Eygmz0obWxhWswOx5YTuZd6AYU8ZXXbM
L1NwDXXx8/RLSotZA6rYq6vKmqPKSQvZirW/jwaXZpjlC9lUJZKJ/BhqN7e9aiDvSmbVLbryoZvH
dNOAneb6N7P8NiGTjGo7Ii1e6ovKR2ka4IFpCIZlgUxJ9E0ex5taEaxp/LpuaJmqoGEgAftrUA5F
zWRiT6aZ85wWjeKVQ3xHKgIkVOaF/mMR5DdiFdtSyBMgocH5MrRiyA6TxvBjAo5I9sygwBeFY1JJ
XibUe0WZfxP4h22UwQN0CHcgsGvsEdR4Vizlz9fXupzXxTrxueLlCgy3jm7ZpbvMQxrN0iQQNJbM
0PIlsuvk/DgX82eXNO9xWm7aMdoZU/QwlHPDOdLVdZ8ZZ9KMrkbNrBhjySt64VkimVsNCVAHsRBZ
bZ3vIVj1HmhkE1HuO8666T+92HKkvAiRIP8El9PlupM2nrR5NsDG25mSbcb1vSZMHxlm8IOqeJDn
+K5Iw4MRKlvweNwrSLssPwG/3dhXj5yfsrwMkDlglgaVCyR3C+JjVe1kLYxlgo7BZE8uRK3c4GDa
FArgW8YOFEs7jsW1xZ9bZBavD3GfzSksgsMOSj6p+l1BR8LqIUdii0MNYvpUcsqozKy8R6Ca+ki0
x1bu3Tir/+SJwDsMCr9iD4MW16H3Cgkx3FaXh1FkvSARSHJ50Ba4C9vJ385xNTn+j8IU0b5B/4g6
IPS+LIAG96Dc4z0il7EFR4DyLfSGgKwG9OfyB0xIeCUxm4kniAK+u8iKRWU3+7et8H1962lYXK70
H0PUF86ic4PCWC6WI846yz57sd/JEZAeyb2Y/gpbXi9q1bGQvONiRPcC1b9LY8JAjHzCypBlTCci
pTdBF+6vr2d529ARiX9MMLeN1BdSNHWR5JnmswRlwFrzbbkSN9etrO7amRX692e7liqgzE3GUPJk
tPGTqbfgvLcyOCcngNADXj2PtyamgFEnulLNKdYUTZItB7pjqC8dX0Rm1enp945+OEoiLJdbFsbg
5Cg1Avbp7FaSEg9QiE2FOG3P8mSg2j0fBjN1q3p6G2eA4a9v6apvgFMHxXa8ixZT0KjiqXUq+MSb
S+NDaKMNSvKv102sflRg6cAQGRVxZhmCkrRQpw6qqp7UfxhIEIR5tCVMVCl31+2seseZHSaagUYV
gGk8Yr1GKwWrqIvnrOses5A8ZUF9bHOf06FY5gfw+TN7zJVJ6lpBnR3RChnIHR4qnQW5ra8iotJR
lf4iCmNmF91fU9Pgotbx9AKKk0rjqYxXxpM+aCVImL2gV91KUW9Q8datpBIP8lx+RzHEfUtZ4s1K
0LUs4tWZVeZZWbSQC+4BIwXIwXjo2uROkgdPHruPgiiBJfrdITGmyo7M9pB1wUA/zM3YqX/NgUaz
MYxB0mcFOHIkJj77dWH6QS7htp6HfVSM+0KQ7hLZeLruSWsfxbkZ+vdncSYCwYdRT7gX87zaQ3L0
KULPgZPzrNtAHovTBBk4y8Xj91WeBAJ2NAI98mCkh3wO3q4vYwXfRrfrHxvMqU2RFGUFXUeo1IYT
+OQoB/12BC+zpef4RoA9A2exOgaWLhduKCXOqFa/grRP7CDq3os0+RRnBRy8oDpBPfdgit2hz8rR
Tkbool//sWtR4uy3slECWoJGqoXYjwAt4ijTrUrblV1hV+a/uQ7peCla0oArL6ZMJYCbtFaZMOEZ
KQexx4iDb/y1sCR1VGjdoBGMqXr1h3PyzIP0IeqEit7vJkRUgrTQbDEBc0AnC1/Xt20t6J0bYsIB
SCvEcGoI8Xp8bCZEVEQ9dFvTI8MDZuyd/84Y408zZiHLvkR6pPehYyS1LTcfoJV2FP04TxznXV0Y
MEG0SoB8TGEWBs3XkPRQsvCiOEPWaca3dQ6EaiHPjpBMCH0Z7y2wbpFqNIPNFdPATA5jmqU2iBL8
otHnj7rR7+YxOUCHFBLEfgpe6JzXv1t1eWgh/ccg/UFnTjIFXdvM8kAwWirboyChUfmQ4WEZhjwR
arpZbPimVwaoTsBqtpjRjUIxQksblpQ6PWIsYReB7CQwoj2U4m6jTt82pfl+3VfWTdKDI6ij4VV7
uTgxR7Ieon3tzaMOwmHQT1nS5D9Al+QjgLarFUoQBgAR+ct1s6t7igX+xyyTBIS5SiqxgFndD34D
kXebaOlvX9B3hdI9XDe16i+IH2D9BTxhQbg/j/08mWFLvBiYJ0uIx0064eqrh2SyEkE49brGY+Vd
Xd2ZSeYDbBI5VVq1xkchzbKlC/6tOMZPPrRXWhChX1/eWvqLlBSgWdQiDCAjLg/QbzK9ieuGeFk1
WUR/SsvvNuds4fp6/rHBfAEYkhWEwcR6CtrILfv5pe7NVyGTj0MXj5wbl7cgJqKMY9NUMVQEvKyV
XaNoXLF6IoR3RDwrzBFBoCA26hJLmgRkJjeaeUp52sjruwYZB+BUgKBl5w8rZcANBmUGrw8npynb
J72PfhekxhhpFnPQkmtOTu9ICmZc6X/nijQXsZLDydGYCeTUUaSvDkIs3QwOnIATM9b27tyYdOly
iTiB730oiddGkwYsbf+tjM0TxA04brduB1kXZbtBYY85IwNzShB8jIjnJ+qdNqUnYWhvwWTEyZpX
zaCag3QdJctF6xbCBfqUiti7scMIoNSNe0hteGKJRODvP1VTBrcUARXYsqlaafXY15Bp8KYMg9LC
O6aiHKq0cd3KitsBsG2qgM2CewFNhcvTAUthNeAjEr0oQneY1G9mN9x2OXmCcvH+uqmVnUPORHVk
EHrQeGQcYTD1sa3CUvQUEL4SOfgzEXODRGF33czqis7MMM+JoRNzYQhb0cOInl0O2mc9ykiIR6JC
A0r/vG6MtybmUTGVSdL3YS2ixYnrotaiYzfVD2lZPl23s4JkA5cXNEbxPgTMC+53eU5+20Wh0lYi
3tva0TAF19Tbu6iu9U3gF4dWKbYREcCIDYyEMGnv4aBrFtx0r5opBzyzuuSzX8JE3KqX6kIcC9Er
/d9t+kaAiodQLcf5Vw/xzAjzMUuVKfREzEWvI/e9foQmuTWrb2PII9TlLIbF/ipdh5WYWEzbv8nT
ZI3TR4eHFOfwOKthoavNlE5DmmA10lYBIwFB191JBnfcBUfzODmgeAitqTyAjkZz/0vTzEeXCmYh
+2ihgZJ7BBvXU7bL7qOD7yiO+HvGTMMDFYzS8DDjXDErY3AXDqswn2EVVp0gh1gzaLo2Awb4s60U
QyyqPlGVj26jwvguOxmli2UTTtWIfnZManz+tbACqJFZ/o/xWb3NpNeESwmy0gu9XB51rLM03wRP
bQUYmQi4XL0XLF10uqOxb90hsiA0XN9nj/k3Dxb/81i5tizqZ2dGG7DwqqOJPW03HQY9Z6d+BP6w
fe19O9qHD1SzIb6Pnwtjc92L1rYT0HXcDsCM0Jb9pd1eUgYfcku4JHwzsKaQNFCizjmhdHVL6QNe
Az0PSFZYuEiIPhFBH2oG8XRn2Jm4C3bQVHYUSxPgLa5wSN3gkecpKwFAJ3SWA8z4uDRYaIVUKy1R
MZ/i4T1nxwPmDAQQ80m8ELASAc7N/HTqzk4OBWejSKJs9ojyVaMDptaCW2k+xDbz7fWzWl0Q8gYQ
OiDDA2zk8qyCIQ7FMAtnb5blUwKhpoDAIRufcOysHZeO9AQjzpiP0+AVl4a0YahFMw8mj6QYC0FZ
tEFvy3AaJ5Oc1BMdyhPFG+5cuQZ1UCkBUASKKDDcsoCfOiOz2NQ4LtmfHTI0m1Kc7VmC/tjkb0hQ
vkTjizFlp6ICx1gYW00OIjWTJ0Kz0li9/BnMHdh3AsTKEhxnaGaOHxlOnssHSUajJN+JQAer5JSr
2sYAiub66a6EgEvLzMWYBoGZ5Co2QNrqVvSgb+K7YevvyxvNav/knrFBzfHII8pcCeYXVtl3v5a0
UqwMsKqecIsYf7JdklhabOWf5nPotYfgSQGpQgJiKZvElv51fdFLl760zjz/AStVu7LGbkdN6zSB
4kihinqKyUkc18ygKIXyHkDB+pICUCgb09CSyRvKL1PvLC19DtTj3y/l3AaNtGdxwECrCYUu2DC1
5wJpmgrBtL/nhQAUDpNMmAmGguiCFLyq5R44nnLyDL/c1RPE4vuI0yVZ26pzE8yJjFoYzn6bT14m
IzyntUXayBGU++ubtbx2LhfC5C64inJFbWBFiHNMm5X9Lu0xbnfdCA1Tl3fqpREmTyGDNhpVX0xe
j56HEstum1WWUT0N9eSSjtcgWN4DsKYC4Ul5O1QEsMvzT7J2DnMZ56+Gz217jIxw1ym6oya/r69q
devO7DBbB4avdFYwqOAlZeLoamobscQJRSs+gMsaWl/gncd9w7bVNbOP5wgvAegohVYvPWdhh+Hv
p+vrWDEiIdij2Ag0B7pDTLirVTJkyVgMXle/+Cb8LHqbFM6s76oNIKRR7ANXH9AazJnENUgbBa33
5uq9aQtLa1/HiJOQrpy7hGEDE89ZjM2Z7K0810aONr7Yex1EtvU/iv+tgECZP6G6shYZn7yOvi+u
SZRBLtcyzlWkTLrRozpx6JOnVjpGAiezX3EtGWkg6E1AAgD4OnPvt0QSqtZssJQmtLIGV2/A45Ba
NYFnLrjeAQVbMFzWrVRosRn1nql+heNot5Jq/bVfyXCo/1hgG1OiOAmqEMa9p+eZbQrybSjfmAUv
Eq+dBngfDdRXZCCx2ORymppyzmPSQXPmQ+tOKZhtY173lJ4oE7+A48ZkKZrtmI9ij0PNtGJOg6Hz
8u6NAAba/ZKCj7StbdFqNCckb3+/cWCaEVWQnyNHZwNYhq675Itj54XBbFFhoFLCn87gnA9NoJhV
UdynBPp9yiPGDqor0HyYoa3be9QRrAgqrxaw5KdIFA4qarHWLJIMvWiJp9ey8p2iAQ0CAUp5hIkz
eqJn9zOQYHI1KiZdXu4NXerMEohpqt8KROqvb+TKvYNgQJHIKFgCIMikkI3pZ6Ne4twwt3Hy8xLs
IEIGCUy1uMHT8gZT9Dzx6JWvCshH4B4lALzhjszahKFS+rSZOpBAdDfVrL/hPcm5dlYcng4fgQKU
Aq3wNrjcPr+YQQNiNJ2XYvgw06HnWzWOqPPy71XvODPDrASTH1KSdnXnBUp8wDzQTTP300aIZ5do
+YghoegbI3QP1w/s522x8Mkzq9R3znwjF3GrGnHXedksloYdi5kc/9LkxngNJF/6BL26rxxMsGvE
+w6gJrIthbxQbbBO9aYzx/4sbiM5NBJMZkLsyO7HNMXEtO8D8SonemzcpynhfkhrDo1mNSI1WL0x
d84kHIGcKbXcRZ1nlPVGFz/S6m6MChsULvb17Vk7EwXvdoquX+GW63VwwaCf1nrAc9iGCJRMeyr9
12lUrXC+r4av6+ZWSG9gjDIMYk4aX4/KLKzL5i6OjKbFkySZoR6bbpItuRdCe3JAD8mlkvrpvzCn
D3Zy0AlCm1MmsM2cflJNuSnEsiefBjfazTuRbKQIQp3u7KUv1X7cijfNp1Zt5T38XtRt+SkTLWFz
fdkrx3nxKxgfVHxwR/4/0q6sN26dS/4iAdqXV0m92ZbsOImzvAhObkLtokTtv36K/jAzbkpoju8A
eUqAnCZFHp6lTlVtpQaE2Z6aF3DetmYaSIL7Hc9k4zmBpwC7DsgmhEvczMzIaJfoGHfvHB9F+oeh
Py4NEFAgpnmkNJMEFDvkqeCWe2dQ2NrMHsfMbT0dtbT+okZ8qmAO1qB/7k4y/vMdBwXXZ4G2APh5
QFIFU7W7WFSbsLYZQjV+udBIh8qzP3eyatbOJl4ZEj6UonaTWiVvhtI6LLGTwQAxF6YYj93a/KK1
/vfDJ+PK9QphWdUA/lAr/RBb8DBm8Wdx2qBsQHEmrc3vviPv/KDwcmFO3m5XfRziUa8vNCP3ZS4L
AHc+k2kgIIcMDyKATYzpGa291HMxxHTto9mAarwNnjqrlfXYdq7TlR1hKUVW1upC6iFOlovXfyqq
X4n5h2F4/va32dux98sRo3KvRPFRLYd4La2TVzSfFaJJkpjdleBZB3IBXmozP5g0hg24dz7EffpM
OoIi9BDMVRoo5rfba9n9NPgyiJIAVdzQcGTeDIJLFYbq5qfbcEaFLFCGRrJjO9VF5+r+CMcZovQl
RhTffAJ7BdfH+DmDWyi/zQGUZ6GuQ+HjpdVF2aUVjoOVpW5tQCs11n6vmW+EYCD+oQBHB/R8QFsw
/OQH0/EpFJKMR+PH7X3deT9BM4XQGrk0UgaRaECfKo26FabTxo4eSAqUuvKtnEFi6kI0oZ0hiWkc
blvc+ZJXFgUXtRpD5YHWHG7XUo52n9yZ9qlLZdJqe+sCKzZ/MdE9QOvy+t1EA3sqCg3jL8QhmT/P
9V3RlSQoFeUMsbJHLVnQDZPFantLe2dUbOshK3XBUAejXpJ9gc7N2fWq2JVOFO7wQeElweMFoWAN
qBqxdKDVS0aoSfQ4fSAvDDM8T86xOuRhEtqX+jzfpfH4kp5RD7+Ts0Ht3HhAogB34Bxo4KcRPl9V
Wak9jMDN2xnEEoZaDbXZDHMlfR77QjY7ubdScJcAQMf9CwZi+Y6/C35nQuaWMODouDQTp9R18qBq
gv6XRXz9Qi4ZKsBdgDsJ+fez8TR/WAUQpDGoN4CEDwJpGOwR/AHtarMYGgIkqX5H7dnvl/ZgKTKW
hp1zc2VFcAAYGyq0XlfUeAY40Kl+mk59WPPm8OGLd2VFuBLJ4k3Vyq3Q9HmBOFmqDv6avNw2suPL
PAOkhSgKoD+DAsT1B6NQ21Bop6oxqTD6RSBr2MZqlceu9gswu/NtYztnEYqDwM3jMnBVdeHruGaP
hxRTnDGt0nt3+dJ6Rah4y9EbvnzcEBJizGLjCAAXI2yd19lGlVmjGgOI+xk1Cp+Bn48mzoHYkgd1
7yggaULREYUINLiEKDjzcrA+WTksEczSFuuQ+VPSPnttJ1NR3IkOQC1jo54GfkmkF8KaiJahlzGW
fE2POnssTFnzkf8HQuqC2iMEYkFIjWGUt57Su7urmqTo+9JaMdNQRwMiNt9uyJHoxj/OoD9B+0cB
8sv9vrj6h6EiLlYFtwE6KYANRTh86aVdR+1UjQsorTLVof5IDaQS5OPi9NClfW9J3ENzzLWKETVu
/pp3y8EIiwOy0JAd9d/kCb1IaD7IUrHtZ4NJC6ku6t+QPRfhTKNq1EXbLGs8rolvufeWTCpAZkC4
wXXt1qsy6ytOoHrqmnn2QXkkk8XeHnOsAp0iXE4Qlm/GyMYSQyCTO6H/3bqhZ79QU3tyFlOS4u1a
AeE8D+ldyDIKb1XuNA44DNo1dvvmoFX277brvrZtK6my7xQFsBrk6ECYoZ+PIuW10zP0tHLXvsFJ
5+MOplNmh3Uh3VFngxrljfvF0TsWadU8H1lH1lOizcqxXZDKN0uaS9pXG6eI6wYwgwkfgn6iKlZ/
CQqYjbao5NGbNH/wXnowjw0+G2SL5ufg6nrDDuogyGaBGkUTQaiEFGCbXienI+C/7x/Ml/4xDavA
9MdDSvw1kjfhNx8T5HQo8YB9gJMB4A5cb3LqelRBuOHE69p9NZU6Nprpe5dpkjOzrbeh8cMVX11E
VxDNEAmNqmRax8FjnO2yiNu4+wc4yOk0QY2cHprL/IIaU35PvteRDLu0d/HAXYowB1UCdOn4v7/z
l61nzcZYKEA2THkSIrECfXph/b39km12ER4Lj6UBJkVMom9SXJoX6aBRXImleek7KCbWmDT79mEb
moHMEqkUBN1B8HG9EDSJ2FRP5hIvZRJNi/IXTMOhltDvt81sQw3ooHLOX0BOuBC1cCDYPBaOmy5o
nHfLF7tTyxCy9KeyLTFgQVwkTKDwvG1x5wtdWRT8SZaUEFnLxiWu25Yng9rXmQ6/Pm6Dk76AQAnM
oJvHy2JVkrcE/c2px/3FuOMfaCv/vm1jp6oIFpQ3wBPvE236DVmHmTroQU9xe7BP7DCG7p1p+Qxq
MAE5LJPf/unBWF5dZtu3TuuhHEPlImPW5Kfgyn9g7g6VMK4cbVpbNrQ8oUU5KgqEMYDa/z5r6uiP
U6EBYWr97LWljQa7yoGMVGWj4TtfEX0CVBgRY3G9auHRbhvolDQWjqdWl1PYmtV0rtIqkUAudshS
kH1i2AGYDmgzYSL3+hY4reO1Wab0cfngPc4h/dEGaegc+sP8at1B1xEU8LJptO3lBv4crpjnhRjb
FONholb4U+l9vHBcFFoTyxfHebl9dvZtgAMdngrRsHi57TLHAGe+9nGhur5hlWdHB0NuLmv37m0f
eA9V1PaRAPIe9vX2mUlddxiVZGB9mY8ZlCX6y3rhqpwQBJ5RbU+bA4j8JY8a/0+vzySGlzmZOCZV
oJguxsRALre2yjIGEkSOAixOBviV5OXgrefyTAjToGWhq0AdinFJSipwAitlF4MT9LgahwzdIwKG
CBsap8kkSZJ2PhjOA8IBpM8Ar4ko4EZf06qprBaAuTxY019eOx3Rjbt9KrYIOd76R4kb3DX8VomX
qkwANNQKN4OSonZ0oKFcfKXfenwpLkitoIQlccUb7wF7YI1ClgSGC6RlQupnAJOKQm2VYdzC8q2W
HWsWe7UXEPO3kYCXs6zDf7FCRKsY0EL9A9dZsGjWuUJbr8we5xlS1Lp5MbzErycnKsv+ko5pMNWv
TdKdm6wOFYvpvpMy32i+Sn4GjyWvjigWjjcPkbOBfcYkzfW9SFFs9zJvTB8LgnIEOuLTTC/ObKFy
lyJA0e1vY4oqZa35KcJQMG/c9ek/kt/AbQi/AeUYvPEgJQciUlSt1Ybe8uZStePsRfncXYwHaI5+
Sr6skEDO4+GS3Kd37JsqO2Ibv80hGRiF1fERUKEX4yN38ApEy40bswnE55r6o57RDq3NKKVgOMmn
o1VjkK3u/8GuBBPNj3P7V1FHYDTVw+0N2FwpZCyYhUDMjzYBnjAeGr+L1Lw6pY2O3DXu9Ydp+TE7
P9ZFNiGzXe21Df7v72xgWnU2l3aBjsbcg5j/Wall7YFt2sKXgfQVkB1+pkVvZ1es9VzwLL0V1/RD
GeaI4NWLc6rhWi2Ja92W1uHHOYeUDqZLE/gtYdNqTOdWq4HPV0MK5qiCk2a9z07koh71I0jsubae
5DPtbCEsIiVDKsQnY4UMZUx06lp5Cl5pxTsU9cMyywQutl4Ia0JCwvkuAYQRx2NyOq+OrSgOOA2/
QwnpkoHUVUG7zZi+WcPv1viwkhrfw3f2+O95dyiWmawuOBFcdHToWYE4FqQV/HwyjqqUR2nnjCMu
g4waV2wAkY3oZ2x71Kumd2Jw/4MvyQCdtXuCGskITTG3Vcjx9pXaOx4gqoIxPqMFPJHgXhFRW2Pq
UjemYXnpHsonzc9B92/6VvomnaxIdQ22XkzTdWDJgSHEA+mIteUpsRetA38oRFZel/VTrQE6nt25
rgyisLOTwN6hpQ0sBBDrYgtfBTuplzHY0cvqAkGaMMP4IzO+3t7AndUgIIPaNRzkDls8IcxDwDzZ
cZ1Agaltg7r/CwSDP+S5JKDYBEnw/AiTODQSxEYbasplBnuVqjA7roZnRatP0zBc+hRD/FlyX2p2
WNbAZaeVzP1z/3D96KCZg+1DMYcXNkSnO+qNMrGmszHZQy9AlJDQujfO/RlzE8dmOOtyWb0d/3Fl
UXTBtaIyy8VC80vyd8x875hc7NCAdPPyoP2f1EDfIj9xkZgH4axVcFgbpnpiFklhFLqFl1X77t4V
Z/Y1r339KTkmj8XT8tBDxi0H9lmyuTtH1HlnVhRyK7NpyZijWbFSoD5W+VWv+TYpD7eP6E5pBcAz
lNG51gD4DcWYfuwGk9lua8XmJ/owvEKn7Mhmvzl5eeBB2GMJ0TEbfR3hi/Qt2ITcSMb4lA8CCIz6
bMKmbmqMrC4LKx7zEYJK92peonv1Cxyn52EhkiL+3sF5b0zwZRlih95Tcyvu8sqn5d91qiTh797b
fbUe8SWw7LzV2sqKLWDUTaUNKpch6iNPVWH4U9GeEsAJoIcUaCbmworMHzWZPsVWbk/YUyFFayql
b4iBZRqPKgTvtSLoUl9FVErDJsgfkycT9PFdHFskyAt/+Fz+dCt/jmhQRrJ0YH/HEYmh04tbI1Kr
22MJJJiRWnFC7x3M5kA4Nbx9eN/4gMSriYHy/zEhFHknxTJZ12dW7EbuST9o91Dm0ughO3ElHMZl
ZkOe09d3+n15SoLpfv5RQpTn9q/YXyfCYPBno7Athmzo3hHotfIfYXwynE/ZIhNZ2xpAXwH1XIxM
I7XawOtbNnaM1Z4WT0hGHfqty75/dAWcPBUBGR8T2+YOw5osqdqpmC8HJZ6p/emb59sGtr7s2gBf
4bsYyXXcEkyMnHev/pGA4ndIIgZYxW0jO/nutRX+K95ZYSrE9pgCK+xuCYzvyHhdv68gNwyJx09Z
SB5lwexOgATyYE4zgHAT5UExXGl6s05LyDzGGJZ/TH/Ux/ms/pg/6Y/Fl9zPDxO6hd8ki+RO5PrI
46WFHgl6uegobHSn6mZaScfHlJOofSX35ispQ5D+nkefXIrLfEh8+klrAjDmLWcpoeQ20QVzKa/E
G57zlm1e7/CKHMvSKnTxvM/TwQR9JeqDQfGFBF0gRzXsHBodlAectA7yaxsZOdBPM0oszHqhpeyb
7SttfrdI6SX7ubckRIDgQEGuoFki2cZIbL13R1Qec/jkS1b5fe1XJ+vnGiR+QUJ6ko7uboMmMJuh
jYFuIbgoN7FaodhNhdGTCVW05I6AikA/JGGJY2oAooXyQeCFshqarm5PDXcdmANBGYhLDVx/OOb0
w5orFYrLHbjbjuyvjrKy9S0/OjHGFB+HkD4n30GcDxFOn4t8YABKss/bCBXzG+j34b5AUGgzUud1
vUGtIRlj8pL81CDF3J4wLmD9Wv4koQfO9OqJBKC3GmMayKcWt4E4gn3UKIA6RsUNxanr5QOU7WZ6
jZkbN7HPZF2/tZxOK6XJc0/sr7dXKh5bBPoe1CNQQYe4Ivqc/PO/80KOS+axoc4Q9cp4GJj7K9fB
lafqkvBQXJJoRnCpWtLkxZzBTNXP1mGFOsqBGmX7Z2oWdkcqt5PET7vLstDeRrUSsaI4bqvVnZJj
XgLLyuf5XiPknjVuc7TMREq5LR7Wt6W9MyXEUd7QYvragSlSFcXJrtYoScqomjXqOwvOi50Xn8Y+
IWGRLdB5d5X6cPsTig/uf34AFH5cgxPwiKqtBvHqNe+XIWrX4dUd29+j5hxvmxCvw39MgAQXcA8O
pRJOSdHROp8LdYgay2sfprmp7nVmdJiUcCjzm0zxUDptIf5l9d1r4kxWeNu+GHu/2YfLQ97GuWvE
yinLS7XUrG6IUr1dDxMdnDBfxywECBciY16/Hoo8nSRGd8/QO6PCh+1VVjbtxIZoTSzlAta15jS2
IAAGdl/GiLZ5mvE8AgZig5MUPSUENsIGV/qojPqU4LyG9nLQA/2VoY8GGvY5RUEaAM71a3bsZazs
m20VrAq3UinGWR1rZQD3SwmmMOZP86tekxBkd0HHusvtj7jZTwQdEC7iLX/0ZRyx+sqAR5pZNvaR
Q4rmYWrYeMLg8vowtmb5+8Om0DbW4NJQ3wclvPDp0PWd0aQuWbTkED7JwKt1grAylM1zxT7fNrWJ
4/DpkC6gBsRlQ6FWI9QIMeQJ3upMgaDGw3o0OIryM2qgn51Te9R/JdK2xcaTwg4QzHiSwWGALi+P
EN45bKXN6xaRfRu5WWmOgVUpUzR1JKVB5qRO4+veqMqE4Ha+nGfg1qFLAiKfTbVeH9VpMKCmGfUM
jYrMDaxuPrRExgCxUYPHVvJeDKBriNi2WM1B6SDktVIazcfklBOANdNwDD2/uG8jJCxPWTAepofm
OJ3Th/LPMJw0VH2RMh21z0ngXWSw6p2tBpQCLg89UVBNiVzIY5NMLE8KGjkowA3HtAa+yK8ti6ph
SnX2CewijRSvKkZ4b3vAxb0AIEHgIUZ4FMNYDgr3DfageKaYDVIvLhjX+0A9l8G/WiFmg7BEC35H
xAq6SuK1qG02kWW07RR4a24oZ6UA44fPUjf/ncyzM0ueqx2ngxojDjCfk4TXE+4mBiNKxVGmJsqW
/DIXZgQq/+c1186JQf4BUakW3L6g26+IbBH4AFxPzD9tgGJTqmIQu7amqGDVYe2nYGjyaAXEI2ll
hO07bhy2cHSB4QLWCOf4+nJmRDPqph6miLx0DxgmRBXDBQ+MdUdfLMy1yivQO1cGuQBs8jvzltBf
W+xmpW3yEhaV+xneZzgl4Ymckn8cFV/T914rPCGVbz4ldQCeL/qrDb1TeShn34OeluN3ua8pqL2+
3N7zN0bZ93kfBpQReKETzvGFaOsKH3mi9eD2hQL9+Mz5px6Hh9xxD0na5H6Tlq+zqgyQjagSgDPq
CNzYrT/b+XNTuXc2Sz5ZZT2E3cxO8Ef3FeWN0MJ5dLoCMExSnge7fqyd8jk1k/lHN3bNI4YFVZBC
Gj+nadFPt5eyKaj+Zyko40KAHE+02HVqiWP33Yil0O/k2QzGp8T0jW/03vTzVw1AodcugAJD+kcG
xdjgF0TDwutslUOdgButiiBAxQ7m3XTKw071px/GT9ufQhJg4aEhG3vY+np8Oa7jimYDrqfY8qIp
A4AIfYBIrUEc2mEEwKWBTT1JhsV/vHhAwCKBggTMYQBcvCl0sBiYZato0Z2X0bHuiiSR5AB7JvBc
ocmNHg3QasLDDHbAOvdGUkdm9bs2IJJoahJXtmsBEhlIxFHLQQfv+vJNeu+lo+NWESvNwJnoXTLI
5C233kuHjBdCe/RKgPgQMYuay7RVWZ0qspsCHc+J4nJbzjO0TPMTaQvZZ9kE+ri35puaFuf5QA3v
ekVFi5rzZJpV1NG0v2TEbsJR0y+V4jyNWYax6BoF2qw160PqZTJGgL21vjcuBMGOyUgz5UYVAR7A
gmZWf9KK5r4BKv3D7KV/bl/svY+HwA1dO95J2HSDSgr62hKqsFFqq18Sr9eDIVHsf3HMcbqRXGPE
DdmocMwNNQdQd9CqSF/pfCknsJUry2j+Gysg9kTlCZoGwAVdf7WOqv3kMQZvqy5/azA5+zOip49v
F1QT/tuGqFxIIfbQQt68igi6O2wag44WklB6+0X4SwEgNOfI2uJzbYs6atHmVQS6JOCZlEZrLvWU
Fc+3V8LfnmvXc22GH8N3EfRE0U9t0wy3dlh9DDAgkm19MzN8W8fASaaeKxmcdXurkPLYCHpM4I6h
FiV4olxtlgn3pYgW75uhz/7kNUAqpr5eqaHe15fc0h/ScpEMMWwDLXTf4cp5vwqOVgzuhnwpjB75
QtQPZH1wX+rRQV+XmD8IIUnQjLoreyo3pZA31U6eCYE7H91A4dX3aNtbpFDTqNWT5il3lz4oU9c8
jqvWnSCJ5oV9OnsnaqbagabQHluX1PzwIULJDKkKvwpw/CJ945BPhHRNmkWdbjymmK7AiINdSy7c
dmuvjfCT/O4IuUtJS0+DEVCKTGGfDVAkGIevpbuENWhsfKbhbz56alGwxyuA8BJsQhtqmZkUmV2S
LI1G0/ZNb/Rbph/c5G9hPEDZhukyoMj2zMIe2jfI+PD8AHtwvUSimSNIymkaTVqtHueyd0Y/q90q
sFPXPrROaYWtBl5k5AnfTWuVvKzcL17fUW4dArCcdAhTOIJHa2didV5VpJGjkHNqQGI5fdUGSYCw
YwSFbdQkMG+FcqtY+/T0cbLU2U0jrRjoHYohTqgAsRLqRGkkMwFb1wacK1BnBgrKQGSLFJELx12U
ppVGaGmf2ar6hbZI+J1lJvTrD+akQBMmGUzkilKjZ+Xcld0iQ6LsHHwM2VkgmQN9P0dPXhuB9lWe
WomRRrNaA+vSfKFrenGyzldo0fm28Xr70O9+IQzF4FGDC0M179ocMAV9pSprGmV6dcCjc/Ks5ciy
7uM+A0TVGA1BfMVHNYVVmZDFSHVmY1XrMp87UuVHDJ7J8Gvbdwdn4J0V4d3JPLNS0FXAcWPthZLx
kQ0KgjhVPdLEikDmCyAMPdzewE2XH5vGkXlQqYFbBjeQsINKxhannPQUWVYSLqoVsEy96BmD63gE
OPDTPJzXRfMn/esINjRaPt22v3te3pkXvEiTI8hcPJwXNb9b9Nrv6uKir09Wm/heZkkWu+OyrtYq
fMalnfXcsrDWtJl/dURZA9up46S30VNlFcb3UszDD87R6HpZm2z38nH2INfmApciqYvm1eW8Wjio
Xu88Fc34qVJlmQD/9YJLRAQBUgk4YxVKy8JWKuY0KlbT4y4Q56vmoG/qNi+520iihr2VvDcjbGLV
OR3msocU/CKe9+xAX/xOsdNRNtopW41wGRIQfmdM7dKI2eRL0TSvVNHuifRm7925t3kGFUKSfKjh
2oEo5jJMBrDOESIFK8QgfEjNr412pGp2yO2yD6ZWOXz8yKMejModNBzRNOVX4l1soKdEH9J2wsNJ
f3ddeVdln0ltXcAC6dv199u2dncR5WAPhUIMHYgvWKE32pgvbRotTRmQZAkGCNJAyk8Se+yeCQ6Y
w0gIDHnCLkKnVV9aC7EAKiE/57l96bMukdjYJn/AZL+zITxfagUofpnhQIDqxvf09piPwOUV9Vdb
hnPcXQ0qHG/7hgkpIbZQjClJFIg4Rj2Fdl+7/vDI/FEhO+52UVf9bxu20MKt+7RwCkgERZnTn0yr
fMg1mZ7Wnmt9b0L4KGiVZSahDZ6TrPbX6buFgTVe3kyq6thL5Qd3Ns3ies2gR4Nqzwb9VtWgAbNR
sYmymUA+aqyaY7Ku7Hj7PMusCHdnpNXUZnZColZL/jE9CJJng+TK7GzbW2DLOQZAlSdemSHLXVQU
vTRS1CaE3uU/pvYT9QZfSTEtOS+n2wvaOdUAayB0gYwtgMJi8VCrIVnPGDKiGhJHE9WRAI2hVWOi
Nnm+bWnHFXBYCGoN6CDygv612xmckfXtjOcBwpdHY1xPQ1/fuxX9NwtCwctEIuJiME34QgaUO4FZ
wjU1pjZwhzUYlMovVwXQJRnt347vtjSIX/FMDmAvsUTYtqBXGV3+pi51QIFTY/Xq1wXDKS98Rn4S
R2Zxdw9RzwPgH4Snm7m+Yhi0meQMnqFxjumCeV3TDF21PN/+VDslZUD9OTIevUn0u8TspmG9hdou
ApUBMkO639iY3Tp49+3JDkE9od85f73FtzDgVwcyENjupgJdYkOvGoUIUdTWVtZk6Fu48mR+VEwt
TDr6C/Q9flWZPzXGLssiA7rt3WlUkjk5NeaFN8zBLYg+DSuFu1XWv5b9s5uW8PZ27i0JMB3QdIBe
A0wewsuR2xlYnUdkxjVqOd7q3U+JUQLjjGHUoZi+ma3ywDlhJR9x76yAE9fC8A7CpU1h1rELk7HU
I9HkfGZdXFf/2JMkeN5zHhyGpCKe5GqlwsLa0XQ7o8fOFV3HAj0jgD9oDjhRxicbWiaSPtmeY0Su
jQSFn0sAWq4diFqAREbhBYZEW1+ZsoSo07VgcWJfUJfDVraFjCtrzyJiF0Qu6GXzi3BtsZys1nFr
i0QQnLVQFDOZT0eTyy01wdh23/uhkrwvG/57vMtv1V4U1ZFQboEkukqGZsIDo0wuKFGqowf+Urz/
UQ+WqrnoTph1DEGmEyy1ITmmG7ZA0bawwa1jksGYCf+cgbpYr4s3HplWvxgZhg69PvBK6+D29nFy
q+dilRXXd5aOaBSFVbwSaO4Ay3O925DyA3kw6koPFHjuxKnD1lKP/dicS0yiu2p3oPg7kukn8E58
uX1Dt4kZlwdz8JVRScLrJHxopVps0pq0iSoot1lZ6ZyKuusDsL21wLd0pRq6TjP4pcY0yQffXiH4
cvgeDM68EQnwW/wuGC8ZtB4KlqDJqEUNpvmXcvWpBpTtIOv9bv0BRhLA6IlpeMDowDJ9bYkqyVrU
jloB/UW0L8masMRXysr4akIGS8YCvbMs1KyQzuCeIuf0BM/gtdRmy9JUEQQnhnNGXTCFJO18WtZV
DSYrTT7f/oDbxQECgfeCOwbQa4ojoyXTmwGBGV59bfzRuSp4d7o0CyGq2EpuyXZl15aE+II51OlQ
X06jDjOh1SczfcFElZL8+f+tR7iKzeQWbt+i8jfPn+sej/DS+0Mve2t314IBW0CdwPi0eWvX2V4s
1iGAwbExD4w4X+pJvWBe3Q4A0pGU/3aMcagjjjp67igQC+fPzZcRXQ1kHMng2Uigyhqi08vPuq+J
P1dY3+0d5Dt0VY3gY9MoRmCUGLEElicc91FZtKaj7oNdUO0vBD2t74XlDl/Qb9C+LYjp7rPGyV+M
arY/WqDg0GCuSYOCrYXHg2/EuyvdFZbWNixxHuikNZVPykr5Y3a1KjGzOfIwg7QahRbEFIA8CQcR
TDs5oGUwU1AXnDuK79L+6OXpB4GxGCfCRCYX7eRtQjz1wmoqkLbYmMOJtcHuDvq6tJ/MYq0+q7X5
k41jIeGUEE/JmznkIui6v7X3hVVp81ww0xjamLEkGkbtufH0Q54Bq654sprYri3AxsGqjZr3hmcq
zUDesppdGztQ9gn0JjXvR+KZr65O+mPnlBBcuX0mxXjibXHgFOKda666INzqtM1Jbq9pG1sVpcfS
K/QvblZkGCeqMjMs22UGFdraE4lz3LysCCM4tSCKI8CKc6zR9Tc0euCmlTKrYpsTOmfascY4OXWn
iDHMhimlnxprRDXvAOrn4+0lb/f4raKMoBfjwxrkDa5N67OnVLW7trFBvTqeFeePggmPs+ol56Fq
9Mu/sIYBStQ5Qcq9GcBmeresRTa18biYzinjpBODl9nxSBnGK6rso/gKFdcPFEAQmOCRA4Ai16sr
6kpdUrdt43lhmOL95JhPtxfEvdR7L8YNYBQKk6hI+pASCdsHqVxXGxOPxhjgqxoQGqILfNuC6Ea4
BaRbiHARciHlEizYDrXNJLdobKhFoK3PdqeB8kHG/r8BnolmBHfcJzrDvIhBMaXRXdwGPDEeWGeV
n1pAAqL5Xug9yDDZspUJp14x8rxknUPjaXXDVRmC2jylNjv/m/1D7AGeDgzmiQOfFqHGxDo4Ebsd
vpQ9pgDpmDzkXfb7tp29iwQ2GnwizqaC03191KYsGcEpDqrJPEvPSpoesqUIdFKHfS57Onc37p0p
IRBHu6WiddbA5Xf2D91QPtEKlPt5/8Hu5tuR+F8zhhAQpJnWsaYvW8hd5t81r/xrIs0pdNnYvWTj
DOGOltWcFQuhbQzpi3MFxiJ/ybreN4zitUXBK7j9mSR7ZwiBb53rM3oRNd6UNbnvauV31mrROOia
5Nru+HTcW5QtEE6Bf2xb74QYa0pp0cbLYnwr9QEDY0PzOzXpsZ77pyG3LkAqPq6V9dCvskd6zyu9
ty080qtltklfwLZTz/fVat/bVDYLv30qr5cnHPes7Aj6gjBRJE8WmHBV+mwtBeZuF3DlyzLf3Y+G
dIUPVCG6F4EohkHWZq7x0Yysyc8Oa9oDKbTybmReKomC99dl4zXGiwyiC+FuVawhhZvniG+cKqDe
T7AnBTab/JINPuCiktO4/6H+x9rmipWgoFwMBBxk/tV2n1Ll5fZp519BfJ4QefJYDTKPmEO7dkpp
Z7B5yHGF5/yVGZ8VCkaL+QHCBuFIfjf5j9vWdleDShimwjEyBWDEtTXIXedVM2DvzCw7Y1bpYFXl
99smdk8C6oAgHkWYBDKLaxMNqnht6614DZXBOi1L7oZK6QwXjfbe4bap3ZPwzpTwIlYj0dUKgLsY
StopWr52G2KoN1GgKOlWi1/ms3oETbl1um1203CH2+U4P6QnQCdjmoFvwbv0ZMBwT2kPjILyITu3
AcOIN4RygdfVDumdhnl2yVfbFJNFg9xBvzNIVCvvtbynMUpoh2L1i0P2qUJRBc2Ng43JARLQwHsi
aDkMki3eVLRE0/wbvDNd6CoGopSOvknl2kF+XAAnP40HHYOo3SRxyTvHE2y1nG4FHgQpp3A8a7uq
UgWBfUw7EqzGhc+fSb4d9w7CfQMrLq994gOCv014Mk1aJpWlK03sreUE5pPZ1DuIbVBgUO6ylGjA
1ZSJbrAz4FCGeahyOBl1YmowTGBtxSwDOXb2PLTEh97n8lcbIJPn29qAEKKeJhciSUxtm1DV+646
AsxVZJ8kK+C/UFwB6PvAaIkBfPgMYQXg7ku6FG3B2JsSx7dyBTa7evKbdo46Qo6OOy1+25A/2Uj/
ccdVxgi1c+sQR3OhJjS9cPuEC971E60SO2lip+x+Ma8g/mhT82yt2S+jZg/5AoScZMk7PgWr5cUp
jMrC4wuH0O6YPqJO38Ta5yVITpjxKKG9C3CycmAYdsDQQHmYSxDMT5FMlGUn9uH1AQwo41yiFCGs
dunYNCC7b+KmfSFZGSAaDpshDfDYSVa5t0iHk/1BdQsNB7F42xIKoPk6NLFNtZM2eoGi/kylkmy7
VjCDxVEmGLwW862lLZamNusGfNvZxaL9Yanz0Mi9y+1PtndIOMQXNWi0yTc5kaJCA6k3qyYek8Wf
7M+jkoROj74eemH1aJxvW9tZFDCwKFGhR4PdE7sojTqpqzVqdZxPPSY3wBVeTl7mZ0b2/G8MYVge
UKudCrANUiu99BIYquY+XJy6DC3GjKDGJMzp46YQuoBKBFTG2248cKZ5N3ClN91knJ15fDXH4U6f
Vwlsce81Q7ENFRxUMZGHiyeCLAiQvbppYk7KmAZ1OP8qgtJXj/UBPNgSazse/sqYfv2c6CM3leD4
zckj1V81mbTRXpZ8ZUC4r9MK4nMnwcFjB6gBe37/VBzS0A6HkIxIlLugDmRFsM14KN5I2ERngDNr
oSzL35x3byQlWaLjBWniJcAoI+bqTulx9Kdjc4HBn/KJsN1PBqcEnCkwYjxyvDaoDQ34hfFUIR6g
D01Mj+Su+p48akEfpNCEkL2Z/KMILw7auv9rTvho0+xm5ji6dUxe51Dx+cib/sM6aYc5kpNsbPWc
OQ873C3IoSGnAQ6x68VhPsRwKotya8BTmYivUBjwyc/+nlNrA1Vofs+f1Yc16iLrh4xveOvuOfUU
6GQBgwEBtuiEXXOxh8FdK+gr/hdpX7YcN64t+0WM4Dy8kqxRKkqyZNnyC8OW2wQ4kwDHr78JnaGr
ULzFI+/uiO4HR3gVQGBhTZmJTtnEgq7+7ioOepVfP3u9LwzJWIuhmmsMxqsoKLrU2bSFBcquAd1B
SJ6tdUSX1oRkCQ8YBoaAg5E2dNLctG/TuIi6cnZ9i02t7+bV93gEKDwHROHzCwM1CkYrbE20DaSz
OdK26LzKKqKG/SrGN2qD1XhVuOf6eUEZXfQaUTPE6LiMYdIbyFK4Npakkl5FEji/WHH3MivuY14b
7zZfqeBfvy9opwpKMJR/wSIrj6lUYKQsutQuIs6OWfLixmglVSsv5rVnFDZAs40RLOQUpvjzMyeS
NmlHY64XkYW2tu+21Z2hqGsT/0tHAbsFEBGcOiaJpJs8Wm5s2ADKRRjx3nXFiJNg9o9NAbVcihz3
8ycBUzYWghn0q66AZpSObQYUB8SN6HRoWArqiOF713YrAfHims7MSB6/74Faoq0GM4ODdKhje7Dx
4fFn9jdjnlaaK0sHD+MT6AQgFEXTQzrdsdopTY9J46hK9C/FpJVf2ta619K68VOz4geQaKyxeV1n
LKJHhVgbTX3Ylbm0AVHvdIWrNDLc3Fcm5amqX4f+11wfS/0F7bEfirs2tbFgEkvDsCkgzhDMkUP8
Op3qpMGYUGTuIJh0l+2yg7ZJj2ux9cJjDbYR0TaFc0LtV27AEYKB+cwt6UdyqWY+BNTZTgnAAVCA
ewhvtelraWhvbp/Lhff60qxUGeO6lSRaUVFEPMOmfIN8LmrpkHWMjYDs4YdP1tp07apJKUSApOk8
o7ooVjqG3ZPH/X5v+vRF1QH7J5s8sOfP++HzvZW9fm8VTdPpNY2cgWwSeswnFCZW04mlkwLEEviF
xOwXBgYvvVZtqTUUqgsKwe25OXlgAss2VmWrv1RmAPLtuOhNY4agLX8XoCbQfLNkhh3c/p4L3hl1
M83CWcUoISb7Ln9DaXDHGyqFRLyZLT/OzMmfhvkpqbrHzxsCuR8onYXqO6AAl4ZYpaG+WMd5BAqc
367RngAHqIJRj+n2tqEFl4YIBC8OfCfGvmUv45CJjlSDoYKlfmY9e5Bva/QscJM1MPDC3mFUFq8o
RhcAwZKL7arRmoprJUU0ipHcGLD8TRPvtVkbft1e0qIhDIChaAvE4gJdy0C4QbCksVSz/UDSn9DM
fjINukZ6+ZGRX0aroggt+FMwx4KunPSV9JbzolFpgmg8P+gBlBLD8Q6CO352bL4wH2HdxguMO+NX
0/huSAOPBHGFAgISg9TPd/Yd2YA4gb+3T+vyNAvPx8VvE7t09si32kBo7mZJlBUZ6EyHxnZ9V0vt
py7j437GzhHIUBXpt09vPsQlwJUjBOrAKCN+1plZbqtlCmLAJCJkl6G/1kDMq16xseTiLoxIXtXM
NW7pFfbd/Tpv1VcGKgPU5/egyusOuk+3a2nXArOoWM+/q5J8T1KVFi+RIiMIDObQQxKkgT3ZZ0ET
8Lty35wKpLGJHvav5Wbax21gPAv+TSW0Dre3dyEfE78E1wfoPyRKjrjPZ/tLONH0boqVk/2kba17
sXDuQxXlT7VNVpVAF27ShTHpY04q1GwG21NOHE0/6LP8M8b8nfXW88qiRNx06x5Ji8o5txXLwfc0
d8Orta+CLDCeXNSaBR1fsl0Lc664MFTv8t5K69KKVKXTiLsxHVvq639S6JpumxO0HHtwAul8g/KR
7tersstLUcjFpZQObqW2YFdL0iSyn+Jdc6wC8fVYqDxNYYu3OQ7q8D/cWunkjjbJeoNjqWyjbYs9
hR5c/GI+9K9ia/Nd+b5iT2zdjU/pSRkg+oxMMzOskE3+GOob+MCjGYg8nu+1KRB1CigVccwQqF9W
TIvNu2VaCphRjbGG0RSmN2oAbU6QZ5X3LCJBsyt2GiQ4MEHp23ucqLDar9heWrZgBcKzg7zqavgY
YxlZ2s9wEO4PIV5k/5yJX4z+eNfuyc/spX+FWG+6UUAX5NOV5058QXnZ56alZY8kTwfPSZKoyrji
hBMfCXsZ2qrswWXbMbrvqtbq/cwbSfwVL6ZOAt1ierZZ2YKlS3zuI6UHp+dzb/IElzg+uUDwonYj
3sIxyG3fgGJwEq7xPS/epnOLktuY7LLwBgebPj+MW1LjvaUbPQ31RxMlxeYRxBXTfrVEtRAweagy
o4sKPlGUnaUDPqY5HaFPrJyq3PlqD/TZABQWabrpT/Mao96i/z2zJX1aW4sxsD/YyglilajyJfkP
rUl/Q9T39+1vt2gHFRvgsTDodgX8m3BjC8yS49N5kWE9NPyYaWu3U8RCV8f0zIYUK3U8VbU6hQ3L
78P+Xt+wXX/XhNYu9vO9kMxdq/8uRwlnFqUDaY0sbW0VFtUnodUr9Bvab7k/B3WUH8tgbTZroXWK
p/nMnnQcR8dsgGuEvWnXTD7p/fKRBFkS0BNmtdBODfMv5ZE9qvu18GRhvERYRgSPLhmACHIc2o+z
CYAgzglxkXrNJRqJLgEMp9OnJ65iSCev6kdtpCcyQdvag5D335wf1FLRqoPynYxA6sfWa93YVE6D
OW0dqOHkVumP9NMFfazSgzSbSFNsaA3hhJ2FPn1cOhptcfM0/sTHdz6z4PYylr/gmQXpCyoVZDlI
Yygn96u904P50D2lIf1aOtCNKl4EO7D5Swl75W+278ysFI4AtdJU3NaUU9bcjVUWkPK1gOT57cUt
3vEzI1LoETdDrCsJ1mbxY5++jXWUmF9vm1h6BEHxgQILziCcpBRrUC9ztCqHiX605juzNNJAG/r+
UBOrPmpFpvqxobgrEcfSuiCmAx4JNKrFtP/lqUhsBVeCTzgVFghiEqZ9LTztV1zNnx6AEwQiJrQi
oPhpXpXjcPmSzmW9coqzfdX+SIefJv/n9v4tPS3AQWKaGqCI696izZ1xMhqO/cMgWFJ4CFh6TF+O
ZQLCqmFNNGrJIWNr0OgG8BLIVWnj0rZoh7SqFJQWUJECm4KVrtWAl01YmKQWGMgrEFgnxMrjrkX+
kPV+q1ZB264cuaWvDyaU/7UgHblKsTooojDlRAe8/UPyyKv8q9qhgHH70yzbcSG2gEkOyMxLnqEk
HKS6dYnN0tO9kVvfahRFMwJ5pb+wg+orAHrIvK5mlOlgpLPHBhyB5GcKKEkOcKprrRxl+bOA/QRD
yuDOddCfBie69OXjBnKWfWGPUUn6ADAPv6a/by9DPskfFgTsVVDYA1QkBS6oPjZJn2gjOgzvWgGg
SueT5s4oV+bz5K8izIh2EyqCqCiBtvLy7heoA8xxy0YkG3Tj2BAYmYdDYR5uL+YqkPgvM4j10HYV
WnvSagh4ZMH0W40RBRf/0Q6qH8lxeByPTe+ne3UfB/zttsXldf1rUL9clzZYCh7aZoxs9Q0+1S/1
N3de8ZuauBrnARlWBfIPMCcLAXmM0ElXxy45Ws3E6qNR86s/6tGofBuJWv7gAp1yP7zXTeC0Ptn3
O7oVieka1fnCIsGcjIMIyA8Gpa+ecz46UKcue8zEzj7rXb/h4DhfG2i7toJRUUzli8IjsILyJLbT
VnqT2C2PkiEr/LT2PN9rkRmUU/zzsx9NdJ7AACEOJHoM0gNblDlEbFUTCafB2y7gfQ4wjKJrHEwd
CSLR8LY5+bFFJwOweWhDABAAkS3HuDwjmd1mg8kNzKYm3xP2o3pnEGYaEDbQb7cNXe8gqsPoFWIS
ywXwRu5Tm0C0Tbbe1REo9y0lyMo5K8I212MSMoxkrxHsLpnDcQTbBbwgaqrSZbPYOCQj2rqofB9n
BqLitvbTai3kuqqjAR4lSusGzgU0TAz5TltkJFALMEpIP83QB212zsY7aVB2gxzaqrLb1WijbE26
0LUbJ0k5CGs7+1hv+327+S+1Cdja3f5c19ca5UHg6CDDgOL3lSplZbbtWNMOAxu1oWXHyTRG/RE0
naR+YHNh28cRwN3R16uqcjdWoxsQ/ui82Nje/hnXLwA2Ft4FtX78z5D72NmUmiMxiXUaWPMw9SUN
S5oCoRubLABCbk2d8nrVwFmgWQq2LXCJXektlbiVtESUcxqVByfuEagD6FmOHoYqan+qK78Ch8UM
zcCVuGDJLmjtMEUidNIRSF3eQtEayChh2onyXyPKO5TGJ8g/hiR/TiiKLiQ5peqaFM2iUaRCOLhi
MlL2nMycjcLKeyxW/5OpdFtMLtpQLLC6OoReO3i3DPCqv97+oB8iF5fvBUivIeUnqK8BlZQR/TF3
oe1hT87JbIytq3QHpnj7qaSbsrRCTVF/gz7oS53nW3eufgDKe+CGHTZwSMzM3idqP+In7zvy2eE1
vFygKQAhGSJZPGZyA6ttsO2qk9gnHAC/tqrABC9l36/1eq5jJowLoziCYWG0j9Eru/zQEy00oqqV
fTKrGJttIpVZS+OvPR9AaYKyHqkt5tnlaGbM3GSwO806mYx814ix98YCd5atRH/XD4fAviG9wKFd
uCq1m3rMqhzr1NtE7za2OhXpbgINGLnL+iJh+76ZOqC9VKtd46+9KrwLP4iFCWQxqPGQrV3uYs5B
rDGMJSZPUAQib/nB2mZHeqp2WTBsyd51/w/Nm+v1AnALPwTWCwF+kIsjI+d5ijmbLAKp7fwISQBz
79qJvZvdUX1z4tl9wlvUrnjhK48v1LhQlYWSAzJTvNTiY58VK/KcqAlPjTzyuPY+Qz3mMMydd3A6
lh4rryy2KC9694obOwVa11W+w0W2v6Px7Xy7fW/l5X/8ECEPjZxVh5aU9EPaVB+KfFTzyFQMB1VZ
xeLfa+64363EHcHIMZo09h2wqzabvzAshj0RooP+2xM36mwHRtOjGuJx7ECfqd/jnFvHvGTuoW+b
6c7FMYgU0Nr8um1UfnbEaoWmi3gJgPWUU5vWoerQV0oe5VNh3KsdYy9TYnrHuizar56nrPHbfXAj
nHvFD4NCYxzDboDLy7MPmKJyR6/Ad4aQRbVP58YJW918MR1lj2kFFrYfXByxccxokvmzB5EtwL+6
7Yj5L1/rzTFQQUoU9hXmUVrlIbOHbudB8s5vMTvoY7Lin5l529HQDhBtBVGRVgxBZoKE30psextX
yo86V5/aprWDwqIV/jYv8eNKK/C3OPUmca3Gj9F22oLYbTp5VtcFmgvdi7L942nFH6Pluzqb7u1e
+4rCRIjn/J88L5XNqI7ZrlbjMaxAFBu2mfaY2N6dmfRPJLYfhbRhnrVPQ01dX2uyAcytynYsknHj
sazaDEXbHSqXvmiALfgYqxsQ2rf1i5l2ZsAKR6gEu83GtJJ/iMtfCZvUXW8Nrl9UEGysmZPvTbcq
t2yu4BPUGmLabHqfs/zbrOSbTMXGtmYIZvkpyOzud1MmXVBV9bFAmtl6IMWaAJA1E/W11bR8Azmj
NXSH7KzFd/8YYcY9XZje9FRidL1n51GXdZmfFcprp6pfCQiJVyoCclfrwxCeNQHKFuB3KR6mTOlz
q51xjSi+W8uSfpcANPK7LAwl8DRKj3WNCq9G++Tw+bsEmk94bCTxGOCXPEejaplamFiilWbuo0Pz
7qEiXn0oS61/SXAPV0LGqzK2WKqYeEFMDoguxsEuPUbf2mXTNV0ecQOIVp9YalXelaYH7XjHSepX
rS+gmN1W5pztS2d4jds2jPOu5p8sK3z8DoCDQLIN/43JjsvfYcTAj+HE5FFpuMXXpLX1xrc5GK4D
1AbZj8/vMrYXYQxciPBal8amPOtbdczzqB1U8wUDctaJjF31zBMWH4ZanVbOkxw8fiwOhxbD3Eiu
rjh3QeGtgtE6zQGfJN1mGkplm+p97Fcu835rjGhwKlN1UMHweqydfupW8lY5kPqw76IWaMBr4itL
6zUqZ8hthvU2w4zLUiFD/+rU47g2qnVVzJcNSfm47Q4E8Q0MmTu6L8ZN4jzTo5i904LeDVvmJ1bg
fsvUcLqb325/08U1In/FOKqoBMh3tpisZkgH7LHSlxsKibZGZSufcelZR+ET5BSuAVqDj5rV2eva
MyUGfwNMqA0r26CfbCcLYsLjLYmneQjQkSxfCAb6P9uTxFw32p6QL0LJXQV3juQV7I5WPRwDiZJE
Lx9qE9BiXylYEo4V7VZGYJf28XyR4s/PFlm5A23TWskioIGnTdomdIeC0qeVxOB2UNVTUQ4AaQPk
by6tzCZDGcJxsihFlWYCD3XX577RZPWXSmubT9P4CGvIosC8jhnGq0TCNTNgVssM/tx1U9XXjbkN
mWPbO5XGDYJElj7fPoxLLxUSCsF3IEayDGkTYy3NPa/Ws6jy6FRAMtDhb13dVZbfZKwswtvWlp4r
zMmDpRIJsRCDvNxMkul55Y4drCkKD0kRP8Zs+kLS+FvVxBDeTPASc52tJKdLYR/G71DLxMA5xoml
Q4kURucWjbOoVMoiC+p20r2NW7g55l0g+ZAEbs/ctY7aVQ1JeBhMLgsOONHfkIm+y84k49wbWeQ2
GpRtNOqgDeENbzmIk/bEy4v7Kq8wcFJBAC/2MrYfAFY7aSbrAlfl+crOL+0BWlNo8QE7CLp76RgT
nWLIr8DOTyXz8qBAL9jb4lvwMiwGvJ+hp3OjWjG69Lk9SMfhmUQQBwrUy8+t52YO5QWWRT3LKZSu
dXtnNBQhLNLKgLsdgDvcwVveFvYar8HSuUZPCS8nqOPF/Pil6akYGcnKLIvGunnLWfxoVFwJB2gC
rqzxqv4vvvOZJRlAo2SaSz2eZx8zVDHEw9/FXKf9oG8TEJaG6n7NRyy90YBN4r7CsaOqJX3K3AOd
kTumGRoOZXI3Gqk/Wr29bTTIQ5iE1J3fzV16VLU23ueYClgJxBZP0pl56aM2mP9NQSqSRbNG+QFY
wMGnhVJsa/FrVB0k77d9hvAJcg6FAj0CLbS9xGz15ZfMbZsWsUmyKNMUv9J1H2xwK8/l4jk9MyGW
fPaSzJM18raFCa/JtZBOHMkKot6t09QluDBNoNtQYAw0qC8+3V7c4mYCwSGEqzUIVYrFn1m2sHOO
MdUoP9SEZD7twTDmC1j6o1mN8c7SC2Xl8y1uJ8q/EHEDTeIVisPSwX3ZxEkWoQe4GVmkZuXh9poW
r96ZBenqNQlyNqCxs6glCtQUvcHb6i6pvhSzuyo5sGBL1DiB0kO/cmFAfepTQlM1i/g2P2iVn33x
tvQY/zYYVKPVsHuw79Rv1ifH73HjUbWBxhKunwBwSCcSyEuntew5ixrA+x89QRTk8YZtiVF2u0/v
5YUp6WSyzjJrauERUbqi/KaD9m4ztfCmvluoayWZhbOIDqYAzCGGw6CBtCyt6fox7xvEU6pxF/eY
ULKsbZF90ZRk5b4teDA0yhHkQ+cOsm9XWPbJyEZNiVMM+2uhNaC76FR4lnMfz0WggRdmsP701Zqe
yMLJB7YY0wAY0sAsiKwTqLl5p1Yq1pe2sxaBTie9z9lorESlun7try7MSMcfvQ11yiBr+UHKAdBJ
OYy+bYUTNPwelI0Y6G3uzS3UiqAjvM2NrQ1R73nnARaw/bSMAw4qyoxw1i6uOpDil97FnPQx7UC9
E1Wk3moqZEXHbNvU8+dditA7EMkMemVodlyaqcFvr3OipBE3y3tLMXbcpJ/3Kfhqoo8CYeZrKnC3
MhpCiEhoHNQW/El3xzHMRq9648CNxSsp/sJ7IOZ4XKDBQFCAe365ICgRtfCeCBhdhWRf4qnUzT0v
Z2ZuY2cs2tAbZuNNqWKb+b2ROl9v33nxfksPHljcQFagCnaQKyEaL9bbnhQ97mGPQSOw3tUgrs1Q
G0v9uaBDtu0a0+l89PIUZ4WIcmHh6BfraM4BZIoHQPqSdmPMeUzwtk9ugiKaprF8h0cQYnxTwkT2
UzL2y9JAMx/Ylffn9roXjQtYDvjrwJEnh6h6VyqZV+At1NssfZkTtwVdeTrxu4Ya89au4/i9LmeU
Qki1AhBd8Azw2UgNUEgTCbO07M6o0xxEtmlU5ATFTWaMIHDK1nQaFr+ryIzB24tOmYzaIn3hAf6C
a5JC1Viv1LCfijvb/FWW7BGi6iuNnMU1nVmTvLkDhhi0f7EmYoOCSOnSh7abtPD2J1tw5OBXQtkJ
/hSTwXJmNeDz4KrAwXR5bCDuBK7rzcGBOfCm6yCgapEHZVbnZ1Cmko3jFOZK+CQWIV8V9E/EfBo0
UHBpLi+qUxSQqhkQajSC/9Of3UxrQ3dys9/dTPU1vuClUF+kEoJ8E10jzEZdmlMZUScjtlMkUar5
sxna3AKVb6LexRjvGPy+J47jqzNCAzTIUjAG2A46rz7RtGJvKBlK+pM+5aGaOPrayMLS5YEwKCgY
kNxhEE36abGRtXbNpzTKE70HEMlmz6C0rO/RkqVfTHB43FtDTA8F+mB/cXlQsYCzQI0E0HTpG3QM
4pa9a6SRxg1l08/t8www3eb2QVs6zedGpDionXKdWamaRk5bpGTDtMzM/K5M1X7FAy483xZiHzHF
h5Qd01xSdoVMI3Wy3MrxfPMDt/Z6FWBcmW4UAPeG0IiqQxW6dKv6rc/uoVhqB0YDseW1Lv7190S1
CXMuH/4Q2yr9DNOhZtfHPI+ypNW3QNL3zw6YX0FNWrbI2Knud02B7mCKfsrr7b2+vlQwjbRSECdg
nFpWVqy91I7ZaCNrt0ixLVDT80KTT+0XI7cBpf0LYyAAQutI8K/KuM9yqLLcTlBea0dUDn0j496f
jqlsBxk7h624K3FKLt0F2gdIFGAHM1HQ+bi8v1DBKF0QUKQR1aDJbQ7eLGYQ7MoIK15wKGlPdK3u
srSZaAHhUQNTD3yldDuKpjIqz+pxOwbzT+kN+dGwFIhhu4UJuezbe3l9SdBzguo4PhsYdMDSe7m8
kfesApljGpVd3fehY/cg42zbdI0nddEOdCLgdcH6gij+0o6JqaHBtAnsqHZ9YC5pN0mZrwXSi1bA
hynmlFBEM0WcfZYad1rSQYbCoVFhEeXoKkP/ZWQ9335+zzC+hruOuQoobEiAHT5TaNp5BkWJqodQ
uNpW6istC7YGgFo6eugDC1oopI1oY12ups9o51YmyBOQegf67MWRaSQA+I50vCNqHu9uL2vp2OHM
IXpFoIrCgnAvZ5tH3QKqDqUploUq7gaMZqzB/MsAfg0HWpvG5rY5cbKkiwVsG6BB8JyIWWWnOYEl
hwxDDnCdnVoBziA59Kg97DAVVAqLs+NrNStX8vDrPYXAhCCgh9yCYKSQTkiptjY3OACo80ymwAAr
FTTrNjxOuj3EndZSkEVr6Ei5jhhau1LwTLmlKGoOGEteOrXpj3E/3dmFwX8wI9ce0ZQeVr7h9QVA
iIHSBjIRPEMo9l1+wwYTIW5Z2zTKuTfQ0CzMdNq52sDW2A6vvx5oPZBnIHgASxqcx6UhSHcOBh0G
GpE2/eL13U4zldnXRzvxB286jPO4ZvH6eMIiCiigmXPwX9nrNzFGF5yK06ith/Gu5CjN6oNbbcZi
NoLbR3NpF4UYEOa/RTNMLsPrTcoaW1CIzF7Hnog2ZNS3vHlYSfuXzAhhIIQMGB29mujh4AmG2ktH
o4kkr+huFP7o6e+fXwryBht8VC7yFdm/5zUZmRm3NKrNOjlmSEBPiQsIyG0rS6fh3IrkOpISmiKW
Bysz/aHXnPhT1d51OiYYmtqvxzUJw6WNQ/iCjoSOmtoVZZ7ajF09Gg6Jmqyt2V7VS6iFOtOskk97
erSzMW+Fdh2IvVBFuDzlqVY4SFbQmlQUxiK3TgDE79TeWuOsWVoQAijAM/AWwz1JyWRV2eNQGQaJ
xk5nD7ai6W8YrV0T+b32RqLRCuJhRGqILOQmspIAXNqnFol0vI6+p7ibQSX71qDg/+n0lcO9aAyO
FvJhYpRJfop7aGArbTeTSEuhwmaxJHtIUV/bTJYB0s9sHunL7TO4YFDAqcQhh1VkFpffis/OaGRT
R6Iuts3AMOLBNzslCRzS1+E4JmtOYsEfCV8raEyBNUBx/NLeRN1uUnG/IqvvEx+8F9umhI4E+tdr
BDwLpwOuDygAkAyJl1laWYX6DbTkCpyOsgdXb5ukDxZqrZ9/OkDbgrkRTcy9XnGfGeD3aNwpBvbZ
5ummdZ3A1THLcPsjLS7lzIj0/NZp0dTK7CXRYNll/zDQgfXbQRmGNXjVkiGUpYAvAEwMQ+Pi650F
M9nIwfvHCYkqN3OLEOpAmb71ILe+MmyzdArgGET2AxZPPE2SHZsMfe3ZSZRUKA8PfuuoYIL6fnvX
Fo3giRC8cZBJ0KVXvepTTJa2XRKhlvXkttorcdqt4/Wfjo3AYiHuD0pAQoRL2rPYQ1Ord5skGnnW
BXMNzEkaqzYQPIy3nZ/waXj9i4WdWZTuEDEK4Iz7NomMtDuCTCv0HD7t8L6v0Qhe7SBKk5iyBiUY
plaFiMLlZyptAK7sCig4a7B8E6okh9SeTtU45Cu36MoLIZhFUdBA1I7mEjhvLg0xILsSFQSuJ0fN
j6CY1bcYI3i2qywJZwssnrf3T7w/FzE0knxk/GhX4/8YnZGW1XeCG5UMDiQGLNQGSfE2sPrYGsMx
tnoV2kOuFSTquHKJFzYTY8/gq9U/ujFyBW/sk7lkKub2+7loTqoN0YFB95ptVa1K8C2bgkcH4gr1
M3k7qZLWjUVH55SwPOjjbaJwPxk/W40Suyh4fv/biOSUGmtU0z6GkVTlwTSDkNx6u/2d1pYhfSfc
N5Z0CSzM7MUr93R+nj/dYMQiQOmOkBXc+OZVB6BIeKH1M0zolO9tIw45c0Oj4/vPr+TcjPC7Z36V
l0VHhw5mpqnztbz2De2lAhXJf2ZF7OeZlWLondxLxX515N7t6lfM8OYBkqaV1VyP9H3sGl5WoHB1
zPpI17Vntso7iqM8BNZ7/aLd55rfnOgJ8rThEMY+7fxG+z9ACJYOBOZR/9eudOQAttHMisCuXkJc
MQVlEGXBPH+6kvSxPMwJoDIJySk5S0NchsJ6D//Qel6KFMZ4sAGpifXJWnFEi+vB9fwQbhQ44MsP
NjeDRpnLnBNy4DsHiM+p3kxduuJ4ruh1IVyAPpNA8tlotKGWdGlmIkMM+QIgzHko6J6LY68EvfWQ
Ww/xEGA04Uj2zXOfbVjxlNXhwH13TdDqKq6QfoHwyGcnc54MjiQAv6DOQbxjGIE7xyuHctEEOhQC
W4FXRIZFKYBSD3acK1CjrP/prOzBK9cgfQsmRKcQrzzYecBdKGXvMdqTCnWt+FRlQ5Rq5BuZrZ+3
r/CKCUsKWvO6NlNQ6can1HkHh6/fDb//woCLBjWksaBvJuMtR16PtOliyMSRZD+0kIkrpu1tE9en
Gm850iXxuJqoBUjHjaI6gAaJHZ/6EpBbqGLXEOJOi9WxP/H3XD7jl3bkQ6UxxTArNz7NI/fCpLbu
kn4UyAtlm09O5aNpdOBafGc6/Lth1i92Se9tiNTZih563gPX2J6Mziv3ivfPbwBYMNCtA1T9WuAl
Gyq9gqeKT+qEhNEG0+cUpbH5aW8PKvAzK+Iond2pBrgAjKbrwDm6qm/1v7kyhJYz/odWpDeFeimt
kevHJ489xcazlTx5ZOVIXjf7UEA/X8lVPJvqjdnh0CuN/hugm+0Yq75dWTswSQd6nhwGbu2a2Q2c
sTySatjzmkDzov+Lc3v+M6RzOyk1LXMFG6rNxb7K4q1tN6dYWWuwXce6l6uVj+2U9EhWsaPx+LXp
2KbqT1Cd9qGPvOIRl/z+xb5K/kqDKqRtdEZ8mo7dzzj3hwj8bzvzTYvoYdzUNADg5y7beqH7dfgs
5QjeHNhG6wL/ohQkw0GVuhzKclbiU57Nj4mb7IuOrXyv/8/6/rUhhQOj7rl8MhLl5O2dh8T2m/ou
uYMCcjDuvQ2ob//M5Q56vX3kflNWWc+WPDWySoCq0eASGMPL65dibGO0RhxaK7VGzDVrIdHnNZDI
8tUwUAlHHRIBqjwfM+vWYLBZjRFpQQJ4BrUpKC9qTNwpuyqEUGMZxCsxyfK6/rUobeoMNoMmnmBx
4r/7NhOA5hWXcoU+/Tgbptg8FKYReEvnMjbGbDTyDlsHbSOt9xPmA1q3tyLTz1+NP9qp/qfYOofb
TllcK/m1AJX7/xiVX9ah6us5dns4svjnFGPMJn22vRqEF6WfcvLYKvrK8Vy852cGpSB5QAU511Ws
MnPqL25XHnO9ARzEeErYsDKBcsXAJ+2oTI7PCt7XwBKIYzJtBM3jeGcferBlCSaF/MkLnZW5rbXF
SalZTNHKHQoYVL00aAj05cgd5t7Bb7tGBrZ4Hs+2Ufz5+TNXDBD1Ssf4xBEOGQWedWPVkazZkO7y
FJs6wKk8PrXvmGxVfONe2ztfuO+cGPV5BALZtzWQ+ZpJscFny0q1QUtcG8dx5PZjZxsPKu1WClNL
cRhKyB+sPIiL5VahDjDkPGYwoVVJ4Kn3NeRzbfft9rVaMyK9Zh16akkyD/GJzoY/z8AgYcvmQV3x
Gcu399+1SC6DA0bc4R9sl0F8s/rVkApcfk9lHOnuD07XSF2WzaFxhhYyeuJyByOmtYImahufzLzw
9i1lmJdg5X1TdkeBzCcVaEVrYPZWSiqLt0qMwiDxxEygTG7AEVMrFBLzp8FT7gjbxda9NSUHq1uL
HZdC54+Zm/82JF2qos1VwIGwPs5JSBsgeMHDr1nPEwfEwFqLBT4U1q5879m6pPs1qNSw7bjB/Qqt
h74C0+/IwirxSwPjPvgBwbR1c/AOtE6gHI0/amju19z/2oql+9ZPOqZRZlzxhL1qWb1JIWJWxIec
VX6fmeHtS3HNOiCin7MFS6GkR0yK0UtYy7N7lPeCLPtFCrzdNVRhn4e+9Uv7veMUNe9md9v0ol85
syzdR4bikskHHKE0xl3Mnoo1mtvVtUlX0YXbGpIZFgR3RPXFuSMhaKJ37KV6WPtoyxHev6uRZzla
pVFiR8O177/PW/21SED1TY/u4I/fsqB7HwBD+M2BHi3/cRM/WXM6y2cGBSeIPIPKRy5zDYbGQKFe
Ii9xqF9BaYxBRedHNT9jBnHFv3044+sr8q8tKezqgf3VuYM+s/agPDvfx0P9kJ3AMWD7gMlG+ReI
LwaIZvfFCpnncuiAesn/LFJ6yau5BTC2xSL1XQd21mKTHeNDtqPBEGaPekifvZfbJ3Q5/DuzKDkf
1SakwJwmShDH/FAfRLgCyizzETC9A9kXW3XvHVYFQBbfqTOjkgvKEsrRYsAytQf2J96pGxLQTRzW
++b79L2Mmu2wn//m/T0zKbmcGT0hrdbr+FQAZ5Hp3738n8T7S9/67/eTXE2M7NyuPexms+k2yd4M
isxHE0M9Kd8dkLo4G3i4QvfRAQ1ySAEPh3xXbW5/0WWf8+9PkHxOmo7Z/yPtu5YjR5Ysf2XsvuMu
ENBrM/cBKgUT1LJeYCSLBa0CMvD1e4K3ZzsTCUssZ9va2qw6i/QM5eHhfvycWMyxd9v2VQgO2bSC
FF37/TOP0xQiESqC3y+UpdU1ikWSVcDx0tUL7CCocNBACt7wmQ2dMV3sGKaxcdXX7BY8HZ52G2/A
fWYzZ9yQq8of1gmDl3aljF5nzp+IG38u9GM2bVqY0NZEZrZ3uKBB5oBc5N9SAszpHsjLz8UE+Fvh
2OZspG1d0QmSq/yB11oBvc5DN1bXCskrA5u/tqYR6jdVn+C1RaqN3Bnvg0kfk1Fdkx5bWrajwaiz
R1YpTsBDa1ngRxDhK5TB1sXJDvPeCkCmenmXL/otWUKjv8SBd2eMDYmotGWTKqYv4+LL71HbTZzA
kTf6PrydXA0yQqEj/A/eWcc2Zz6k6tMmrGNi+hm5htCGVaJhItMeJG23MrjFiTwa3MyN9I3YClxr
B26k2o2HfCvANW5MN9zVBJcs22Vudld1zloBbjHDcTzCmfPIsiAbY3SR+R0yHKPTWMMXDyj403W8
Frdrwh3feMz5RQsEI/5B+x1u9dl9VxkalbRuMn2R33eeiM1vGc9tdAimjRHbyhMNvCHF0go2eRw8
Df1jg7qTntLXJIdi2q9KtE1oPG7WvtjiiTn6XrNbMZGDUQIVlunHZefJ0OijPZ44SeBcXuglX3o8
fP41jt6dRmFIAeklDD8rbYjQgx/2f3ROjkYy27NUM8e61THDrTO4+X133d3VG8Glrrovf2fb0mPb
NZz08tk8sjnbvloaK2CGYaYf7bLd5NBbgPg/8icTdGaaNxRIDaIcudb0xz3lfCtxGIaMNk1Qc36X
SY/nUg6MCs9dlJzUKb1KQeB13xa6eBBb1XwdDXojZQq2VAIambemQ5vBStB4vpao5+F5CvLBbyjV
bC0DAk6xoitBethPVtU/9/XzTzcLNwBuE94lxpUWTjdL2DRVGIYwYEIniURPrF958J5H2GhiBBkG
rj6wjOrzymRfS0GJMr/oB5PoSNkvLdHtQaMWMq4OW8uHnLs43mSooN+C85OfMbWOoLxopbISfb3G
6zM2roA88+Ra2qJVYY0/+nxpTm3xz4+2RtyxrqrqUvTHfNyiifmukZKVyP187oDoRYUJLJCA0wFL
dWoiR7u+wiKC4eSCqVpml4PocjAjLXA6EAbFblVB9g6UcmO+Bq07N41WV56gQFkZvDBzYqZIK7px
YiFOOMCd0505sLLfyeGEjt8KhBrNg6YIan4AtrVZoxNamFg0lYD8EbXsb9zG6aghMMkas0z4xCro
DMryzNK7Ncjn+cGGDewUriyHoHAOdy8hFy9D8HTyM5Hei2UQW5XW7o0SlF8tSS2K4k0iARqpFcqP
73v0k3DiEPTaa+gsmS1qn5gs1Xtt8FMg469GSZz2kVGjOpRWkG6tQ2XlAJ7fOghn0FkPEC1ocECt
MJtOk2ZmkWW9D6bK1E2zUr0vAq29ZVVOXy87k6UnrqEBLwJMJgZ4jnaIwd4eJqWJJDV0mps/4RbK
j24Xb9BmDMUwyD9mbn4j3Fa9u0bFcD5MoJ4B+ALkEPQokIo7HSaI+lCLHpjhK/Jbz1JLUZ9T7e7y
+BYOBZCtWDPgDzTe1XtqQ4Hm0dADzuEX8SZVoqucUSih3UY16KDJuGLs/BiAsJuA94mT7AB0OIua
OqrUsRoYui+nB8g0W2jOXLlczr3lqYXZM6HgPDZqpeu+2KOznj72g/GotVuhkDeX521hX5xY+qaj
O/aVUppH6LgDCgZxdXhV7/XWKr/0++qFK6oBCoginlP5ZWGt5pfODzpMo51eBdAR0eC8vDYocaIw
quh+VlrqjXkDtmuPPNW/mqd+G9udE0Ru8Q62BEiOOMVmNcF0vi1xv6KRAY0GBHtz/uicgO8ua51J
vhw+QQtVqwqrqXaXp3fRBicOh8vinVd82x7NrhjUsUDKQfKpeg92WXiSB1lb2yznRtDJCVk+tJB9
NwjPrjvIAAqYxaGHqAkyu0GiBHYjjbKD3bvGdLRgCt4DzWqA4vM+mtl4cPcEUDEmvQ+WaVumo5Pl
mqVNHz+dNbQ6gZiPrwtnd+bf4mjWCimItDCTet+QNsX0XCt/wjWdtO/mvdPwEep3HDcM+KHMr5tT
G4mIfsW8hg1BYOamRVLsdhoZaEXjIXFR2UYirqX0qmB5uAOfMw1BUmagRKqllYWoCm5MyvPYldtJ
+9TEtLJbkHt4UaPkm0IQa0+rae5x4jYrFZB+gsCo8lYgFnWSSHucqjqz6QDDShwGu0CekAjXStEa
JyrYnVFADU9uq30sKCGwGK1411SVdKBAFq1M9ULszlUAuQwCWq/go2fOmdNG912DFRXgx24Eq/Ly
/Xhl7MJNuDM3wp7+WleSXNpFxzZnG7aKg1JuB9gEhsAy+2dDohaha+CZcy+NkfFWcTBboHNuvlfz
slLVuul7H5Jvo5cyXTiEXduunPDziwdWwO0LyD7nIJnDFWvklgrAV2FlUB2UMg+hor22Es2dUKky
Oy7XqDIXh/W3wXknZzwGEtSpae9L4FmAOEX3JXTGj5OnfFCIMiHogyBs7raMEAy8ZV3Do5DRB8si
KIekBOSY9c8DLjB9IwRCWyrIy+e8BiYNJHC5wg6ZJgvwdBDy3wkQo9SqnwoqgLbBREgOtwJgHDgU
Zo4rA/ZAUqne+ZPQKDaINyQ3ihrZSsVwrUl0aYGAYYclPN0Q3M2yYmoVo9e2h6m4BNWVmTPQFEfq
w2UXuWyEM2sDPE20b0bmIxfZ97KgNarc+XojpHaoqtNHk2nVWobvLDwASgQMHmjzQmiFBNV3PerI
jlQoxRDCR/sQl1JsoKZTtwcDvoeuv22qlvtSBEs7d1/IhLtYtuehCwPLCPrnTujvwk6bHFJA1iQV
E4gAG73iXZ6HswoK/4KcEhitLFzyQeQTdfQFayUHlZNSqz6pSvRN0ftsQBsQARFECkYZOx+VwGqR
FNmShu41Bv64ftpppKk3jFAwGjRtvL38leYe4fsbAS/Eo118pXk/a1fE6qRUierrMaW2EOl/AGCe
LFHqb0hdtHbRQDD7/88kOZ2EoZIgKZDHqm+0wcEoiA8ypq3cCJGDWzazeT19xeLchc8HObs22l4o
NR2UXb6CSQb7sKVqr0OxhgU/I5fkZhAk4ppG1gCZivnqRoquN4mh+FnwIbDkF1WJl5odsVDCki0o
jms2aYevoqKvROqf1K5GB4lSrbzT5tH497fAKw1RFu6Ss5boqQG+w6Cm4qep5KEbERkS7PHutUkj
5/JC8pfDcVQCSzISWqCzwmUCaP/MTVEcw96UqOonTeYSEYmlllqa1DhiV19Vkw4almklk7FsEuyV
PK0Odz8LhIhWAtPNBtVvKqhUNL9plmwRo7ijUu0ZeDDUQnq6PMiFA8J7RjlxLgegzeP+imUJAlks
ajPd9MLHRIZtnAIIJmUOjTL7srG5o8SMgh5TFDmLHXJZ89No6NFYdkKt+JGMiN8umKBplmlU4g+b
6hBC4cYExQLYlYC7nu/UUqkAN0M3kM/CaN9K8W9zVO0yXSNVPjt3HNaJZcI6AXp5RtnFgHumESQt
IB3f+70QOhU1PFVYcWFnkwYrYF9EiM/l1/RzeuMum4D3Ef02i74YKPaFpF4pK56dKYA3AazExYL4
TEFZ7NRlES1JB4LQw9fKa0n8KLXEzZvRwuWysgHObwhuCRkdeBBsgDPQfQa6QqaFsJQ+B7kbTR5X
RTYqq8xs8irZkuZBLd1Zows6K63wmBrdJRrqfdD2OmvTEVgLag/CFD856DejEyUWKPLbyckzW/Rw
J/3qiGuuya/On9TfRjGboBqAq0L4ezqrORnDtBcbxTcFdqdKQPeY5FB3vlAZHlOztzHeBsNaLHJ2
nvlIQcDB5xitfXOeFAN5XWq0MDqG6lOUdFuaGfuxHDZpFTl1RFY255I5MP0pMigIcOvP3+0cpCUM
ea+g8+CFd3MVNQVF0puW1s6orATCZ3gbPqFHxubpkSDU0GtFWozNCzaFk9y02+6V4yRMZ3y77KmW
NuqJrVng2CtpWEIrUkHpBqLhdgpwlphgTJvwIHqgUL8pejc2VgKoxdlE0gwryCurc/CqHE9UVFsY
HWi8hXakV4qNB7pRUEZHdseUtdO44MBAnohgDaBqPMvmNxweFkQL+Q5tXC7+njha73KsbLsdPNke
dmQbBk75cXlqF/wZ8iNodcb44AvmO1QfdYMVSNv5g4ZSVPNcj+rKxX0GluIb5dgEn+ejODQEpWAc
tzAxieYTlYp3LSvdaoCQWlwe9BBy4yMKm3nQeDT9QjfvXdclb/pYueDFtcdEdZMWUsWq4kIv7P7n
o8ddwTlcOdBhzqGQMLOCXhOuwHRqN606eGG+huBYmuBjEzO/U7Mq6BrQxfhSFdisMCyD/b48iDNd
DD7BnHIfanXAZ0Io4nSC+1gQzcYYFN/oqa3w93UdWqxBYG0yuw+RttZEexpaK2JrFZfzMJTbRgoP
PEPo3AK56qlthNZoyRfhcvjJ7K6BXdrprr4B3fmvwVrrAVj0A8fW+NV5tJWowimN2Lc10RbdBq9i
O9iZtnlHDrHXXfVPqxXcJS9wbHK2e1tVnBQ5x+Tmf4yNYgNgK+U23J2jouyOdpXyNgcIN7OoXflr
jX3nGpyz2eUR6tF4c1YNatTBOKBM9iAR2xDEbZcPmxgybn18qNPIFqa7QWgcKdUd0jd2lmVA9ke2
LjFkPfOdaggOnluIhoqVg03WpoZfuUffrkoLBEt83zVufo3UwUNs2mjj/KWGVr9rNrlNt8yb3MQt
niCl8SFvJpfa5Y36XtmhswoY5Afp5IFwOlfzumNGE9oMJe4jgpsgIhTaJTejyHZEFR7QuOWq5XsW
3wlDbI3prhvX5EoXo5qjjTLvYGx1SLurIGzFSSh2YW6ZLyHct7whHrXUkZf5Vy6MJc8CyTJoWXF1
a1wYp9OfjUpTGhIM5lJgJ+obkVvrsmc5ewDxKUXPF4J3gFKg2X1qIZSCriMVFjgFgWiddl6BbSdM
dAPC3w0xP1girPDMLN2BaNLkVxH8mTa/c6uAgj8tQWjYy3+SGilhqXJw3a6MayHClo6tyKfjUkjQ
yKmBmz1g1X1eTFaiS1uo1DsyUG6Xp3DBFNJdqEnjfgF5yRxJh4xHjCAJppJMj5863MPPtBHNzxKM
s3cC682VoGVhyU7eJzMPCc7TUszTENgL1bhtGxzFRM5tPCttXRWuw6DZpV33dHmMCxsRtG/8DQEW
Oag/zu4AZZAhUZYT2Ufy1ZKC1yJ6uGxgYRJlhCYoYgJUAMqP2U5PAW4jbOhlnwaGq+jMLpG6MptP
s1jTmFrYf6isgBuSt88hHph5+7JPU2HUsOOF5N4QfmvZIei/Lg9mwWvyfA1I3XnmHW+R081XpLRW
ewnhkFb+lqKDVomOSnYR6FJKiLxdtrUwcSe2ZsNBBspQMhMhJRPverX2w65wIUOybclP+ZMQgyAK
wLOOQ0Y5lPN0VEFbQaiJhvB++kYPs0OhSbdNkN//fDycnweAAFAySuZsI+BhPGU1PvEDM5LKLWio
5E9VGmPBSlNoLEDZNBTXelKWThQS8Mgk8/w4Er2nI2tbZGlrCOH6Xa7ugVNzTMqABJqgRREhJ9P2
+nNR6uPKyn3vtNl1hrwaOsnBxA0w0rznJprKBIKMJfHFfbzNnPypQZNlbQcOQZy+k+zW1lrkvKxm
a/6w9IClhGUT0CfUns+f52DGAyNrA8tR1urbQc4bu6b6bVK3Njgnfl9e0aXgFfyNWEvQzwCyJs7g
CbUcdWKaB0jbdBW60lV4rAw6lAoRnFymW3OaAmvU1C99CmwKTeufX6IyGOsB3YFCLOCcs6uAjFNX
B/jQpwQ8vkFnBdJPW+r4fKJiZAIbxA/IHK2GMk+TdEj0+ON022rPWrYmbrw4h8Ba4KhLKh7/86RU
pEvFqHMhg0KSUKvPEa7eIaVneugYj+1YrXVLabUYYtmQfvZNJsk2UvzhylQu+M5vgTqATZBrO+s8
HidBaVK1If5Qf0ogUUu12Mp/CpbDZJ4YmXnPmqaaDs1bGCkj6Fiity9OHSnhsr6Pl3emgnM9O4An
lmYeLRu1WihKimULnvpkX+krCZQF34waGHachvwCyIpmI4m7XCQDmSS/DauHViZ3RTqOVgd2a8uA
JNWKP1m0BsJe6JgB2YEE0akXk40gEwsNcAvEKnuphQYypLjopiVlbwkQKV3xIQuTB3EZsG3gv0By
GbNTLTW1GPeRKflpJupWLqGELbA1dq6FDYdfr4CDGLteA0vv6Zh4j+kE8lTJVyrTZsHzCNnTclwT
JV60okuAmXJ6WzRenloBU0FTNK0h+Zn8LEWgD6q3RrOyFxZiAhCMQc7JRCkXIfcs0G6iKoFQFpF8
fRL3UzdabYGAu3utYsFW6Uo+fuFCOzZ21gMhkVBKkPXy89CPtMQzx8GmXWSVWmS1o7yJJffySVqa
Qe5cUfAjuM3mDlAUM7MbxQ57LweVozDagXgbytPP3Q9wn3gPoXcflfP5DoemGiUt+E38ajAYiA+m
xCpY+h5lZOUoLe1tlADwguB4n7OQPmxrkJh2hog2uJzuUEHt0CU2DMLDj2cNNLJIWAPChFLQnKlC
z7oa/ctM9IkS7iA34KUhGgM69vPFAWc4B5WCEQc4AD7ao0d8GqpCKQtABGtN89mryHT2xa+KrLUR
LPgfuAPY4cnN885lpaNMoFMsIs843vRNbUtCcoBo2Ase7WtiXksZR/BjIffAizTn/cqTwAIjqSKM
ya8O3XO8re3ESzflF932e+apf2S73eQP2v1aEuBMOwDXE8qF3CwgQ4gWZ+EEJWKW5A2Z8Nyz0WW7
Ezc8L6bY7Km4KTfarXQ/3MaH4MH8Jdmqrb1wGMTvy/tmYXviKyA+5mSmSCjPFnQcIj1vsnHyq0I9
ZCEqHRFEEVcO25oRfuSPdk1lFnFbddPky6j3mmnmZWSNHmzBBDYKgPF4T0ADwZz5RKXsyyIw8ZLN
BZlrN9vJGmPzwp782wIiz9klFU+NXGUGLNRoCKvj9tpIGCKluPzTq8UaqfKasdk1Utel3vSmIPoR
iKHYs9j21qQ9VMGfy6u/4GtPxkROF4ZJSY+QPpb8MuodJsWuxnijUO1dNrOUmTyxM9voZUqLMiaR
5KsPzFY9VLTSq/4jqKzPzJLs0B6R8ksdsbGV3AqBkHUu2+eLPwvOYB4yLCCOg07QvJoHQU+1geC6
6Et1ULlUDRIL8e19k6i7LlFQnW++KsiXWkNkrOz8xQkGwzcEmnDK8DQ7neABYLeh5wmWWqje0yy+
IXH6ism4uzzAxe3CswOok0ITY140B/dB0AH5IfrQTbfFSHTlsX80WOZVpfxw2dT3zXg2mUe2Zoc5
0QGdIBMmU9xAVSqwB7vayc60DZxAdsBz7xJn/BKcZGUmFw84VhCvBS7sNU8bmQ2h+tirGGJbeeqo
XAd9vhJXLS0WL9Xzm0dHjmo2MrWBSGE3aOjjqUtbGCNLFgJbHnaXJ3BprSDUy3kZQcuhz0HvcSdl
aCtpRD+ppttxkL5QvL+ugnE/5tkKJGVpzsBhjhtGATj3jAIy7dsUoseF6HemsKF9siH1T7XccIX9
m1se5weh1HfF58i1DwVF0kgYJl+N6BWNlc8JoOOVrOhSstwAny7PgCHqPXt2h5EpRlKbTb72i7nQ
1ZSfStu0887m/FGpE9VPa01xCzPHC3zoxQPVLcqRM4eVDJVhVIHKfA3qzU38Rfq19+/CNjixwL/B
0cTVKqSnGhEWINpj6cEO/bG2FCS2nq895tbGMtvWcQ+xLT2EpVB9K1DwAJT68o5eODcnQ+FDPRqK
HJgkAH8YAx3wa8bgW6cXUq7AXNZszN7X9VSbJnjDmV9ngZXEo63Gk1s144qXOV8VFDGg9Yj0EsBj
Z1rrLa3FNpEwlIi9dHJ8yJRmLxXTQU1+/3TOuCGuA4x2ZMWcc4ejZaMR0IWCqpv4W2gV20xlC81Y
KyuzkBf8TssBTvKtafF9MR8tzQR8fQh0MPOH+CVTRgueYqMl6EyZul2JagYaTPHYrqEJnNTMA3m1
K4fA2MjIGnbUowZE/dYIzRcukJPvNG8xEsTR1PrUwHeye4fuiKv8mZxmkzhTbik4bFZ5S20i2Wv1
0e/c6+nNBcN4lKMkgBqYMi8XCWhNTmnDj5ygSTem2ExuHbbTfTkNOgqyDet+s04N33K1NQJnJGII
2huxRmVaz7RNgBTrZuoaetuFSnYrCma+LyemvwqhUMZW1OXVHZiwS8MOWdc95Now/okmMX+shTG4
lkak7LM6aZUN2v0l0zLLMYHGyDB4itjGEL1pU2I4yaA05maiUto8ts0UvemmiYCoEGvViYCY+520
DaCTeS8kgHip8RXY4Yd9K0jlfoB7HqwsDrW7agCyWEMDix31o9hYghaOHyrG/yh1SecFLE9fFWbK
6F8bhTR1yaBAO8uAlMszAB7qVatoeKVqrZG/D7qYoBwJpMl1OwTKG0ixhi2ILIznLjXTm0YUAGjP
sy43nSAz29gnRh7sGwAyrgZpYszO2qjDf5EUv9aVWtAsAVfSVo70Wr6lFN36V1PSgHErkEh+A2Eg
JYFoZh+WXiq3YujEYal3Nu7+Qt0pRtvfq9Okv2dqIN5rSdO+tg2FTroWQ/FB6tX8Gj0RkQ6EfZOt
FXsW4ATYPiidasB4Aig9x0upcaMHGCEDhxue8NSl5N4UwOUTXJds39aal6t/hmHTjruJNI5qboro
67LTWHiqnnyFOYpqYgCHIAfOj455U2tWeJ9uJ2vchiXm2dLt3u12yjbbhIMlttYajQPht978APGO
CThHhGBnmeNKG3NRMGAegpSdK7rmlbTNRCuFZIRb74JDugOngB390isr2lFQInrKQbTYdq2WvehC
jr/I7MbRkojGZoql6Mhdk8kI3G/i8U/aPufSW1j6UbvXupu0162WlXe93NgU8sQtaLD1dI3A9/x2
RcL+aE5mF1MvBSo1e8xJlMhXQ9BYZZd5K8t+nvA7tTF7RbC0V8Y0wnAbZonPCjh/ohsaWYJdbfn7
iRCLWIk7fJBVSoKl0UG0zcCmRzLuLDMr0hRCilo++ihgaW7HqvgqhPDpSh1/aXw6qrIIVdF5ddbd
Nwy9YNK2Hn0xeKmb3NKGx366UTLFCoGbWZlM/k6fb2Leo6XAEH/0zZ/WZhGItZiNOEOijWLZDced
yG7lr8WQi7v02BI5jYuAkMiagsESbwnFFWcPxmFUN3l6ZTjU5e/e/IF2TpbyutzKKPkoLo1yFsDK
rAdEQ/7Ldr+TXrD/LT7O9GHtXl3cI0cTyj8/ijGAlBUUKYGpHsKPHagzxbJd2SALNSvIxh7ZmMWw
2Bz5qLbJ6BdhsRPluLGqerBJktwaKfI9YnyVhXSPfv07pmU/flzjjYPuRh2k6WhXnlf5hRi4iGIw
Bp+MaOvLChvPbVeJKmtSfg7/OzU1O+hpFjIItyswFaJnOJc3UJZ2Lu+MpdVCoyZa14FIx1N35q/S
uBajpk8nv+d6s10NaRe6csTOY3W8CgEywkGGYtuZPHKf9KbOxJH5RjwhKaBaQjbYOV1rh1+I1fnj
kz8KkdIBouR036ldJuhZhidBEolPysjCV0FvvRikpButjtbAEQvzxhm1UNhR4aPQZ3dqjZVjVNZq
x0Dv/QgVAKsp1tqPl8bDa3xI4qPAfCamTfQOlFZpygC/0KHfXVsiuVYg1KU34ebyHjjPh0lQJMb7
A6KmyLPPxX/HVCgI1PQwc7t4G+/jjbrRvGoTrZhZ2gfYBlxUHvpIZ4+pUmrzcBTU0e8S4PS7l7qs
oD/7+/JYFjClqN7gX3hzFM0h+nu6MHmhjlmFtw287OAyzZK37VUPLk5hE7+KW8O9bG5pTMfWZnnm
qOtAvA8QiS/H8DeSADBjK9tNqpOVl+hSrMdbtgivtUBmbB5uhkad5gZfpN7rD8lv+aBfQQCnBFCS
7ORNntvVtewqWwJVgqf85fIoF7Yi3sCAzuDGR/Pd3OXFQybIzAyRMghwa0UvHf1V1oDQx3RllAvT
yR/bOlc3Q9f9HN4U9UFQiLI5+o2ex5aoCyBvFR6qTlq79hdHBFkNAzVgqN3OU8DDZCixImDdqo5s
qjZ70A3DS4LpISnr18uTtzgmLJqqoziLnC///Og+zFikVZU8jX7dfqjiZ1o/amwtJbZmgw/3yEaE
J2WGwtXoB0nv4IFpGepgT6sy2vwymEURYE5CtI9qNjz6HO/fTkmUFi3MmFqsWXk8DlxoqrdJF7WW
kuu3ZULWFHaXbQLMiVoOun7nuey6KBnpejqiL1vcDEl1CJLU1wJ1OzDhfqRr8ouLMwlyKCACQFdz
xpJT1c1YVgPM5fXwqxyCX2rCGgC2uref7wrscUjrGnjDIZA4XbG2lYeOdMXoK0Z2NbR0J6WBBTLo
FSjF0uxBrlpGGxGuRcjknJrJaBbHMTCJfgWS8Tb1lTizWf8A3QInCdqV07twJ6LgjNIGcikIJuZA
hFjUp34qzQG7MLSE9sDEz59PmgHxXJ6zkYHmmm1z0iBzKVAdo1EMtK4+6o14gP9dGcbSFji2wuf0
6DApYzLpZa+Crqi4MqhiF0YOpc+1OvOSB0IYCVQDIKMAjc7GArIBAS3dCJPFPEmsLEp/yyzfsJLc
rT2PF8eDNeEoNUSuc19nJm3cDWU8+pkq+EGIWwOtXq40ye8/Xh20gkrAHCLvf44SmqA424CVZfTD
pJGh4lxTJ+HCTyRW1nLY8yEBAYsSBvw2XCoaKb9zM0dLFDRKHSnggueqr2ZmJaWhv5WTiDwHQ9vt
18/GxY0Z2M7I9hDEyXMge11lMQWhfXbdx3LYW3qft+iEL6vxCWnWdo3rmscnxz4W1sAPgecofB2e
ZHMt0dJggxSRKL/OehVqxilSdAl4Kwsx/9CnukreO4OZdAdugAaHTJYTo/9hbh0XLwQfeVENT1Lg
EWY+o2gVOVCVMr0WG23TDNMrrcBD2oF2cuVhcDZUbkhDzQvTivKXNgueEFkrnR7n6XWumYlsE3mI
azuKuy60IgyuF2s3VTqNOGU/kr+uzP/1Of7v8Ku8/feUNv/6T/z5s6wYjcOonf3xXzfVV/HQ0q+v
1n+v/pP/6P/9q6c/+C8//qRlU/5p53/r5Ifw+/+y77y37yd/cIs2btld90XZ/VfTZe23AXxT/jf/
Xz/8j6/v3/LIqq//+sdn2RUt/21hXBb/+Ouj3e//+gfqCEcbnP/+vz68fs/xc/47baL3LPuPXZO9
F7+bsx/9em9a/Bad/BMoJQlQcw6a/xa1Hb6+P9HEf+L5a+KQA/SDIjNOJ7CMbYQfUv4JgABWkkvV
ow+Zn5Wm7PhHyj9xmYKZ/++f+8d/T8HJYv29eP9RdPltGRdtw3/x6WUDmCjaBSRUZwEQREiMEu2p
l67DoNPARRg+NG5/0LLdkIKzvbqKCohTbSbBDiEnYyvW4ICjQTuUX8mbkjtS+SZ7qZuHNgrjuV1L
Ifa10xdbJdxqya2S3orqi2Dk1sDeiuy9o9f6S2tYcfqcUWqVxCPgTBbsge37Aj1C2q2qZlY47dHD
ZimJQ01HHOzSz+2Iue0A0JWdblA0RqInDh+mEv1Ud0jNIy+v9aLVsX2C7pRA2GnoepO3+CRn+FW7
gtiqiAy4l/culWz2Rd6bTapBgdXhIEWfUAsvKNVTy53ce4GTlp4ODixLAyE2QasNBFmsKXNFK28e
WDpYUaI4SboB5lxhBxqAhwnkaqXR2VtTfhiGL7V/Gzu6i409HmetiZztpL3UkPgqBleR7DoHCc92
KLcg7t1mnWIFw7MEVUS6r1AOByt3cpNVh6ZDRWCnp04hviq02+Tix9i7wSqnPH/G/+0f/1p3E47D
xOYE8R6/Go5cP/AGeZeDqPABYsFQhSmcEdQUG8WqkekGIEreHZ2NvzbeyUbj3u6Svdk9Hckdi8sc
9gZb8jit+/RhvHEqX2GTuUFgr4FT5NO77XyAs/CjqkaDCRkMZjuCjrisu5LMO1mA/hMccANqyDqO
oVvrT7ITW49S4ORgkyteSQ+eGKsHw70iXqP5nolO+DlSNDdMh1rZqWxvYq2i4a4yn3XFWfvas9Li
f39ttJOpIOnB9TG7NcyG9YbYkvChHa4mL0H9KN3mlV1v0nHfWj1zi9oW0QTp1TVq9ELpFWtofJkf
+fOl+vsrcJdxtDU6Q6r1xsTMjUCUOcyNVBu0B0LtSlBeS3AwrgzihW5qQ1xzag6strhUDeqcdiJb
AqiRSzt0BwXSHal5k1JndIvQk2NwYMu9yxq7B0umhi9fmpPVoE6obFb22mm0fj6Hs71tTqaaUqaG
D8pd+czc/jGycSFGlumKnSVm9mRPz9SOnRITWtgrxtdmb7bRTRGbRUmU8KF2eXpa98iXDC51J/sI
tvnh3735KASLh9xJ6lVMFvKAK6s32/ep0AsNgtfwgfO7UmfKvKS6mRw12EnsgZGN7CQeEaxScXVp
U4dXomSFqSMr21x1wDilBwfJsKi5m2K33Ij91oy9mFyNyntl7EFQor6Ho4v/J4Z2UT9G0J+xuEyD
iCI4VGJilz3TG0y2cwvEQo8GzHuiWY01WY9t4IjPENSaWosmaBgGyKAyLEDxoMqICAz9u2BS9aYX
iIBqzArhmz29dAbIofQu/k740n5KNyV6fHfw4B6TLQC0sR+77dC74V3yGce2+tAmTmrpDw2qpLZ+
G33Jmo3ylPgR2PlV505O8hqHtlBBvBwUPTYk0j5uZWzCzxIsqtgfAep/7E7/jUEFG+KqV8q+9+TP
jFhDbjHs9k+SPKJwPNQbAl/wVjyVg2fWVnwTuKMH/dTCk7SNio5TwwoHVwfRxWRN0hPNr8AIyxVw
k3QXg3y69iHXZgvxPlPvam3XBXdJfksMSxp3qvSajrcJ2Wm5Fyofkf7SsOdiY8ZXLLHRdWHp0dek
3WrD7aS+6GwlyzIrx56fHR5sHh3+HO0WBhNlfvi1fdU40WvsCnZ8UD5Hl+F17azz7c1ycuc2ZzFI
VnUxDQpsWdpuOun/kHZdu60jW/aLCDCH1wokFS1LltMLYfvYzDnz62fR9860zKOxJgCNg0Y3cFgi
q3btsIIjdyxZqRPVaQ/zPNz5uMoRwOP1DGJQcDXjho0K+9bARf/95OhLKGoweroxSDi5qhPKjkxr
da2pFDsxLOFzD3cZn8uDozWHYiMcJcSOjbqS7q17YW2UpDpbLOfDc7LKuXDQPgeVCD0BAiT7GJGE
GMQ46Jte48Fx4uK23poKV47Ng8J0CvfPiKEg2sXdtxVHfie7pp0/iCxn/sk8yiKs/ERlFRb891j1
3ZH+7yM92qI/P3ZSxWJuFvjFUDqC3My6zFibul2+yvWn+Qe6FbQLuOAg/2KBxqCWNvlrYyT5g7Du
75qBTK/VW7GHCYBtHn9f20L5cbkpwJj5ubZGruNaTrE2zKK5cFc8wOAH1LtVTIGEq2VSkf4Uvd7c
BD+Lqb8fu7h/lbrx1FTFY/XXlgO8arhpibPfcagzlRmuNGzOksktq5oNrhQ07KYH+MlmiFwB0xVW
m7yTeKHaPeshwwKFd+6r7ijfIZ9UWzBk1sh+SVeSyBHvw2k1yuvwLSvJkDlRSC3JjZnPpIxWrHyU
dSdmrZtl1H9G3LXcfgKPPUY7YB1IdmMRQ6NRRWOILtySj//uaP22NRZJQAomvx/Nh6FhZUKA3nfA
guFzCFNoymIEvN+/93fCuXwgWFFgj8xN3r+cgaOu7AQgO/1TtGq5TA27gNhKRk3aAM00J4zCvoM0
EViY1EBBMuEmIN5GYLfaPFfTn8uFLCJgmA5pns2/3AQChmSHeK0gPZ1IACerY+wgTx6bO/GlWR/G
ltYWieGCwap18urb8h4doWIL8NJL4SRUFbnslC60H14wHz7HEr1FE10Mw/+1XS8XuwiduVKrjWoi
1Sm/NJzgkcBHUiA6AMMIVxHyeWlyYXqCwdcZsJEbwnOLIdHy6cAQ/zyjqVHo1Th/s2xbrdCvXKkY
hovYo/8jyaoFUObfj5PmwY2GCcpfGIOoboVQK0x8mXrrCXBpqoGnMoUvc3CC5iAqrNf2ibidAmfM
eBAd24ln9c7oHBjBE5R2qBx1ZDhnKKw5XkqFV3m09TvgffAfgfYBWP4BzTYl33QpSyQuAi1FUSds
Fc2OWIA6WPdZVcD+l6N4bUSWFe6IajVnyKG6r1Ig3Tuw2+nIRQoUkeQRibTB2rKYFkNCKJmoqZCK
TxwsWhG60Y4au2EKpxELaRrCmgb5ty34Xy2b688oJv1WXKkNs1CZcSMlHy3LPZIDBJU5MgFP0Zc5
xNn9beaPxGjvfJZLqBSPSmPjf+YF61STpsVagk8LcGeKCyVkwfsS/HXTP7TN3gseRPHGMb4aNyCd
BzYlRlxofiw2pOCHaijV3pz+9rzcQ4LTMVm4lWhFYKTgs5uB6lq+ffFAZbEHGy+HLlVi4Z7oWA/I
I3SpTsUTWghZzoycP20NoJmb870eUamhVXTjB1/dlJfPX9yhUtc2StZ//2Acv3JgmHMokAvEzW8S
9NY9hkx4vIvegglC4UgbIRHzKgOmUu8iCLuV77/H0avJ1OV6FvcmXDnMQPOxHnThFICGSWcLKlLf
mqZr0JDgGEebaCXocAlOuMCCG5iSqzkFGvJAHYHJDT2rxfsQ1WIKpxTyE+K6bY+Qio55lgH3ygyo
BZ1QfYmnycnh0ifxLqLFZrRzKPqcBQYt6dhjfr3xBbjZFT70aYB4627Bqq8mFpcLXLwgSyqKIE/z
4FSvcdEAJW6HAynexztpJFuIuROBFSWBLO7vH+baRoHeCbShZoYppOgWhVmOVhxAmoZ/CqZDy1No
qOlk8lGPzWxxCsVfHxBUbwMVoZFIyHdLCkUjsSNtsSpoYHIhBJb0VrU6pzOLW/fHohaXndRKUwIB
XB9fS7EzO99hs3pbXBsUSYzj7dtbhJNrd8aPJy4ChNRFkT6FeOIs0SM8FzB3biCmUK66+4DfbKdc
aW9ePm3Jge5bDHQHCS99XM9tLgDD361jiA6ARPuT/m6t/r+/b0lVTrQ8DWEY55+klrQTzSukLsEM
wm6I1bMhY4VzU8zxSuXy41cutnRWNrIQNXgmckLxq9zXTrdRXiFAFtkmM08T9Z7LQwRfU2STv+9q
5dajF/nyOMVxKs4/V0MDl6Z7iRnTLJqnHqqXdN254kl/CZ5LCnPDKVtJGnSNbb8k6fNA/Zf+FHBP
242ou31XirlZ4Yol1Ro3RVUSYN6igd70dbiS4f94WYvMFmy0f5/D9AuKbIiLqCoe2sckIpLbuHPn
b2y49pjiXd3UUPw5rfzOYH48W/uZMMkxhCcGBW9rsDWY2r5kdhJTJNav85nruPSYuBXt5JsG5wuk
378ePA/IVUwVMDxY+gn0UdS0ihwGJ/jsrvqziUxtovUhtW9CJK9tiMsnLfpfxlhBYKmLg1OV0BpS
RBKLZPTBMpbuOjg/JLSvkJEmAxPn/iXDgOr3HXmtg2FcLmARZ0VdS2MzwU/tNQKx9pHXE0kYBgUg
0sVbywFcucS9ePsozB9vGUsvH7yIpX0w6XrQJsGp83nT0tJEp3vwYKOI4YROvPrDK74yA8WrYs8d
sl5wspFNEAFHR0nBrmOWYktwv9HGhMiJLSg27DLIG2Sr0XVpNugTpaobOfEtxdKFiujfm2MRkpsR
QKsmxyer+cCaFfiN7+OzaleOxaYbZMCrt+DFS1oKHyhdmhX9EASor0cKVACALub0IGGg09rBV77y
I6j4DTntu3mv4IbkWUoijQ2+G/YHjw63pqc3V7RIWKDuNvRJjBUJg10LKD29EAMkAMKk1+xLxDzV
riCWQADCnVkJRFnPwVR2jZfxpufn1WiKyT8mfoaKkeF3dn3RfZvANmytOZCLr/FjHFLAYZtTchec
MlQgArdiUkZcKDisoauaBjJM7PQ7f22ig2RXT9quZTXIAtOAhkySHfuJ9ZYtj0zx13F3SCh+we+H
TZlfzt97/p8FL4KpJACnbOZzQLOITOXHSqZ9iBuvPKuSXRpcwVitJHV3b2q0tls2POpuwLVuBfcQ
u/BdE7pviHyfeox+/ChRtOSVmy35a1H38q0uoq6ZFp5vdFhkxSCxbKL0+kKn2ZXQsRkwH6fxZPcr
DTBH9xaYVr7+fiCtBHQF5vDLbKBJCnkcdFTIUP3XHjSCnuohY7BIYz0wwq9QklpNa5P0cGdTaQ03
Fhaqb16+Lm4x+a/NwxAW/1nJIkeQ+qEJ4dcwdzebFTgPaH63RFLvqnw19vdJezCgWQnJDqo57Tbh
Q7DO6ExDVkeOsxfALfFOUTFwtYv5XdGhh6LMun8vT8FrQssbFNurWeLlahdpRSGpSlQG+GSQF3bH
eN5EDUGv3cntUuY+u+UBffNDLTZyHqOxYJh4Pd3HZPsZ6x3MQ7p2P75Ir6jlR6Kgk5dhTDl86Bk+
Ey7pQLZvEdu/mYN/n6d/vtJiq0ZN7Al+gt8N0ykJUuDQcvUh/4XhM0bcSodBCW0I+sRznRK9tjAi
mdR9Vp5D/QZ6Rf1J6PjPS+GflSzu8VqbrFzq8ULElNcmlWlxaJ3JuK/QChOjved9QXGQ9LpE4gJK
ohOaneNWoGPohCY6LHJKPd+Z9Qdq5RzHmPhvYfwwoDk+rhX8pA46N92LBVQAOPWW+SjXALOXT12P
JsmdFfLf45R8NQQAgjFTiqAWs8TU9drkl1k1F308Cd7CeK3iwuV97vQCF+MVNNflI9iISeVMsquG
rIqecv0IByWZFBQzS8XkGfAJAUzlb1qFyteKFIiS/efilneikUC9N2yxuK5x8E4r1n10wwb1mALX
AYJeM0xvVUhw0ukofJqnNuBhwC20mdh4qpwKk8VbZeGN16Ut7sSqTsB+z7Ei8X6kMb4mj7mw11co
Y3QS7dtD8prtbj31m6L61+a/eA+LEBUYvdRmJZ7a2COUdndhcaj1DVgBMzdL4B21plUoE/MZxzHS
NxItGiQpt0YA11pYxuXnWMSerO6gpinMn8MWqtW0DVPMfsCffEB/3mBJA9O5m8+8mjVf/PRF+Omq
XIzMeQtI6HrEdjNsSvQJkTrT8jOluXzyvbUvszRw0P9LOPzmkuffj8i1xhF+NrDpuAWumKdFSSKI
clIEpwk9zNqWXqQVLnVzxNufi/RQcMsPv+FT7ILhbPu28XBjAfPn/fvz/7OARf5sDFZWFzreger0
CVExftYZeF0PQO9hJnLLeeN6rnXxexdZr2b5fVv0NXYbGww38M66d4qrgwGIqpnsjXrXvmn1qrNW
Ac3DdW9xNeYK1oOsnY7lLm2fDWlVSW5essD1FeZ5YJ+p90Gy8lqnnEN0yjKq7sdsLyg3Ou9XFg8r
Ayi7wTUKHCowZ34WklKTR10+AXBf81DvSNjY+lzHSuhYl8JrkkCbMt14GJAb3adSbdWIlwzDE16D
38h6xa3NlyCiDZegDK2PWxh1sKJ4kFuPZLjoID4iuJW1zZykuCF8duV0Ac4J8oEIr83ZgGpxuiqz
12H22SUogT0nNEi4hqVcj0kFRubUdEVXuvWyrlSEPx+5OFyBJ091E+ORne27ESjN7jekrebzZKRa
i25EoYD/+26++oUuf+fiJte9sNdbEw/taVjZ8jpCnpkB57+XDOCPxpe02vfJI7ynNOk4pIDiY5zF
YuPREs9SiQzkZeBJ/Scrvio6xne+XfYeF5NnVT738llV34Ri24lcneBBbvUPt8ZxsH65dhpn9Sy4
rCEkLOG6gVWkdVthsjSrn3r3ycFDN7KxRcAsQgKwRe7vspW5FnfxGr2d5DTuJG8VfUQt5P+oj4lT
Sbw/3kP0JWkwGKO4NFbKQOqDLJNxOyMJiMKrfZhSnDcIug40PPurPDonSHECBjOS+L570g+tQjRo
QpF+lzsxNXaF27nNKXdC2j9/NO+Y58DdVEVxgT+Z4jQl8tdi07jofOU0OuEgmMJKUSARtxYKR2xY
GB1SY2499yg18/DQQ+oRXk0tM2E+bnKw9wAEJNUm/5S6Q9+7ga2uJgACSFURwAZhaodmPzEj3kjc
ylypaJA0P2AUjJlQ53rhHn+b3FM92qM8y8E3G6NNFNpRyU0BKZy+jtLCGdWnQrRonL8NyXOab3vv
q2yxFconTJrB/a42qPOGoiLK8NF4m7hbCaoTmxzwq1ogLf56ANKcFJErZ5XiFqUzGBBfcoaK9gJp
CiqBd5bGFKsdAVngIYDkWzniVsFNlm3UOxGlxrCOo81QOvBEyGpqQjfCzbyNfug8Zr5kG8OgAD2q
fxSfaOaDGB5akKHH5w6T4Df9Dxbgr6KS+iugfACw9Oz6Q7AowgdGVgmqmL0aoM+K523BhFQ6Bjp7
HR7wMfII75xbNQktEhY7JRlJm/gUdGkmeh91dwoSuEr6JpkghRQ2rP2Iio9ELbBIpD9FuoIE9bQz
zbuu+ChHxDvpsX/uABlK7FA9VpXdALJhRL3TQYnBL3eK9pwCzjrIsy4DGlLVUdNfRvMTYVzDizIo
UE9mZhcGGfVzFNzVDQKjcldN71l7qIM/c/YtTrAQaw9Cgd5mVLBkePSi0dGsB7wbQ+K9ptDB9G1/
uK/bO6/bWcFLoEI9AHtmslp0dKDmMK5LWPwMDjYlwACkdJKawiAss42O5hNqUvT8MeQOObBU6Xr8
rM8zn7mAduyDUYCTXsETTnC1zjY4ABqsGIgX2nqxjoK1HBZEwMBQtB7ySaWGDxudx3yoSdbvojVA
O6KrhX8GE7WvRLT8aJTnGpK+1QREkfomvxuQi4j3vXWvlS3arqe4wIRfCU7yRh63UbyPjZD55r2v
vOURTNuUk6I+NcIxlXjd2h3e9ABAVkrHdFM3b9mwz/oCPme7cDwKdcKsBwiKAw2Dr8lHg5aV3dVc
zkdAc1+UzmAtAFNSJHBopjg1bPKgho9WeUaBRieV+pH4yMD7lgxok4XZpqnh2lNgrG4ppHSBGBL3
yM0jR/lj5aiv041u+bRNeQkXhOFOkgHh0Fd5wnR5VVifkZcz9ajvi2ijHAqNhnBKVeoCc0HWA80b
dau8CyG9AIlRaIo0WBCGFBkES+6LiE89hdvwBNhxEDuJ9anq0bbFKZO7P3BWRVsxIz7qmvo9uJ/G
tY9/E0kCqNCwtrzPOr5v5XOrm3YXtjhZ2P8o5+AMWOVvUJl0Cu0QhYhmQHqW3DsOEG7xPkGiIVJP
ZOlNMgM763YJNdC/FI6d+qQJKLJIrb223SPAJJGFkfA6r04NUMoq+ookfzd6AoNRtNeVcF+Fj4H3
qRenLn2repolNW9uqjZcGcaizwGVfagZwotkSdIbRbMSx2iYu3sRUC6ssFwJGiwEONIIGdF0FzQc
2pREYrHOeoDuwE4ExIgN+KYTl5StLHAT0LjULlquvpUG9S0OGGBSOsZwTFp7oECTQp03Z6FySBWe
l3fCGEJlxlbQ65W+fNhyJFsEa8D8mHAjQ10oS/67JgapRIKoJTSDl7lLlnRd36lTcEpNCvdUS7Qx
H/Pe6i9EGnA7arjusUqisUZlIHOA+cLmk9YZmqrwLHEtptzqpl5tL10saJHZjGkXQ29GCjB96ZiF
MVOx61rg5Gn4JgI/pw4riDJDI73kaMqlQCJ9CbkjI5Z83mLwXi8fdAhuzm7xoJ4u2u6C34VlV2hz
hS3ZebfN5/rF86lVsKpczzYcFRfuAYHRHkzo+ADm4P6ecV3/OnMJM7Pm0OtaZFxaXsfqZFrzy+ih
/uWhhqzscgI2lWmw/AE/hlo5T6VPQX+Z083I7QV4hrIRqAtQSX1b+/P7iq52R+HdDZA9KDpwQV2U
GKk65Xo+CPM7KVYjloFsByiA1JHgyWKRxp7sDm2/hOv+Cu0mM+ZlyzKMv6E+EnFFdnViOBLXka4C
5SGvUukYI8jFN7GP33TuZe11sdIliqJva61MdA8hX9u0OtRKSW/M4+Y2YabOQIadfbSp94jwllY0
i+wsvsPGytHhrUkprGE5SEvkhX+gbz5t6/z5fzDLnSuDv9Y4YwrASJfBwVzssLgwQF/S0vAUPqpr
laIb5SIjfE1XkZtwoC9v9CCV+fD89rxFPSpNpdY3HZ43S5p4DlB+mOeigYzD31tQcyKtR7uWmKkj
fEjMhEkY9BlZIb6bDauRTGZoHK1VAIrogOu9QNnFhOQJsckJ0MG8dQCVeTl/LRcssLmLAEmFZasZ
LEg/VQJs/87OM8frme/CIsluX7wXKSMYBqPxLc6oqf7sMVw9OVSW5O6lguFWvwtKB/ipwt9JVG14
rbDUVvCzhWeho6XidsGfondFK0U3LDkb7PdzsjAx+ldcVS6Wvmj8aGKStX3hh6fHXcewzDwEiG1E
tdCy8LVp90q+DuVTN+1E3Jzx2YAnI5UZwMJuGq4ma5fEuBcGRzj8v1e2qFbhgRGoKYwusAfkdTXZ
Rs3reqsPfGipZzCh4SPQwDGtHTPa6MAcPaYrA4KsCvTtHMlkmg/TOC3j5uY29OkaZBKcMrBRAbSC
6uUSURIknT9UiTyHl2pVndRzmPAAqGGnB7YC2Uu4wqsxWB5AFSfDXN0ZFTcFfDGiE4DqqPPhDVDT
sbV//5zKte7h5boWB8fTw1yeclwFkG8wk8/cYugIO966PQfMC1lmMQtiV9m5bYDwefI7BvuAsuf1
uDYBYWMtk4qD6BH0UDBvS1mK8WgEi2aSB7ZZboJ2J2duGdhSe6tLfO0IXS58Ea/F1oIOhfV9h8Ez
GrA8JCKgu3nKvRoBE01y35Y0N1Dw2maAF+w6bZ0lRH8uX7J0LZUB6ZK1IO1koPiwYnZruH61KX+x
QHMBdkvyPC3kGF+85PVjgzLV2inVqjDPXQMDBm60vKnXnsehOAeCOm/v9eB5QEGAjBIjBCC6dZYL
thK5ecX6hEKFs3vsQHUKeIKRR8AFa69N+J8r637cwlMt4DfD1LWoevkTFp2rStOyrNHwjgfb1De1
+DqCEpGdilxEoxHoXqAfC1zWdof2duXgiG1mJOSdjB5A+EfILapKwFvaanb0trNMV7/SwdDTd9ZL
Y4Aqf2NLfKd0y6gKCj6sIcDTnM0HEHUvJrJqZAFCNCKjnQD+LfYjN9V7pLS6QUzcAD3qJSsBmUS9
y6OGmGwsVwC2lTES1XoVrUXkqepKz1ZVYfvWfQxsIMb4FkDcBWkFaiJFFEo61a9CeKNDeHWgdbnw
+TtcLBy6imnRVFh49THzkAK09FgNDie2c+7UjsBnomOuccBSk4zHHVVj9FmBuanUG+H9aisJ5FLI
78CdCt4Wi4sbltElBGvQaa35t9CsOxNtvql/6gZcQ5gE/B6ArqGiAXH554GLAFT5iVlqSRuclJao
FYBJXAv4AGCDwGtWahCXWUPwvl3NPqnSjZz8GoMPGhEwfkXKBzfu7w9z8eINrcmySseLz8sP0xEA
As66fcDGnnzUKk+h30drTNMyhsae29/Cn12FM1w+fnGXwnM8KEF+xOOBjwbqjEk29GUUTLKQ4E52
AfIC2FQmPr8MefyWToi58G8dzyEaAiSHtjV0SG7cCFdT88tFLU4R7nZRzUN8EFw54VvgweUUb4XC
ddiK7OZk1RgyUXTxgkfRjlxVh8gQuhdls5M3Pbqzv2+Pq8kuxK2gWwNPvb+VCEZM6otR7tH5x1Bl
wm7cSXYvuQYqlaiA1qetGUAIWpkTwioDNN7sm2iJVYnZnboaaFyv5DsLGOxmhyIfueCN9V1rvcJs
QrEslA5g9S8KmUyHmNjk4xOGCVHu1LWZuH7iJAKdnnwYzHer3liNTBL2BtRjbH/uSPSR632CooqY
fktA61vY4q8QeLGc+bq/2NCT1PqhqHczoheXocyhk8iSgvvxY4ieZabd6dMzMKxVQ/AnsH15PPdk
8Sf+S/sp8MzV4DqJLibLZKB6fBWFPtTL+oeIKg+/v7orrX5UwxdrXYQaE/hbwS/mT8vivfmJZsoO
MoAMZJw/jZPRhN5EeFy9zy6euIg1idfJYVbhickKbTd9rysPaBK2rx4MQ+IYTB9HK3g3AgW+VUEm
arieE4yMlPau8R6NGNwaY22ANBTvbxXEV5oxsKGG+iOERPRZ+efnd2vqYQqLMZsZNdUqszu3hXrX
nDT//s71K2/g8jnL2hE9wxDWt+mM6J2p3RjVNvtBPkvvY067p/CcogGBge2TYLH4PE2sgBz33gLw
Bm7jTm3w+Byg3/gJ3wKID4oCqVDAjI78gs581mB/OR7DfgpqYEMhq1adZupxzdqOBC44GICMutk6
tgPeTixR92YHjFaPBj3KMVdLJsjoPndojXTG97a7GUzmHbU4HT9+/SKfkSYrrcQQb3n+9fMQbnhC
t9P3V1N7KFNIVZEwp0HlhGdVIc1TBUiXzkZb4rGdJvdiqDFD+IT9+xBtwF79/dNcu3l/LG5xGQRl
lqZ6gsXNMJqa1qj88L63E53RfcBa/P64a2HehCsDin14TsHjarHjxqARGrPXhKOiHqXWESHe4MRr
EGRSKNgXQPP51S5PbCDqgPUWDaT3XKxsXySNxsKb3gbStat4du2RdThUgFj2vd6LyFVOhuhrXeKj
epvR3xhygJSsOQJCOlA0Z4hXyAqZR0QPRkwQ0tLmDsqoqHK95N0/R++pRtHBr9Fx1xE7nsDhLXVX
2ocdL5sXySAaun/KnFdr2GYq9uKmb7lSOIXoZBtMQiAq7TtzH5CLIC2msBsRhmOrUdU66u1D31MB
2MYZACyptgdU0VZzILtpJzsxsK2X5D6sOBhOzU58KhuC3ZEBU1dtpNMAPwAC7o4AdoR6LMGR/kD2
L1qsU8BaNmLq58wD0XrQKAjuAgjLKdd3gNo2oKQCxLSd7gyJeOfGTp/M+xYZqF2vLRbw/ATmbzE6
TW4Po8An6+v3HXJl+gv9pIsvskwEplrMRQ9fJHxsuQbGQexMx5lVqNrRunf/l4bE352FH8+bY9fF
DsB0sxGVCLEJiDVkwWjr4/Ly3G/Devv/glr78bTFxS31kSl5E35dxUxHp0B4w3sFQGuJA0uLc3+j
OPnW4lzGHmjdm9C1hMMSxGJ+/rpmNNoJWn/CMRS2MaYmneG0xUeObSmv89xRU8dMD1aGgo/BCyns
wXunAJZlKhAJTMc0unFygefKQzhBjIWqimPVd+arXNnas8znkat/bvR7HYPLOV9PysdpdHPTMUSe
xC4GaLrgALcLsZYYqVvPghR8Q5Qz21BADrUvjY4JoWuWq8J4qVSntgjqzihAR9b2pS3AqoD/Y8TV
7CF7B0wfSWpSwS/mFGekNeaKHwMU7Y8HGfN7yy5imh2U0BkLDvBhVrlB5GDWgRnHLSDStSwC6lH/
vNdFFqFDbF2TQ7zXAFxUEHU4dGMwlHMMICaARvmAbdWNcu2aDg8eOavxgB+ElG8ROutGETtUlcIx
h2AFmypIzNFhK2x0R9YJEFj9o7+J743jeJCnAz5BLDPzOfiqJHT2RbypnpUPMy5IsMN913Hz3Xop
3dm2FNOX2Y6ATeiogcg8cE9dZRhW3bhqtPnk/r0X/+sHLK2/M0UEDQVG50fllDxIW+kE+SBmuBGC
W0PET/0eN3L63lLVETH2BCqeKAyqUhINHfmkC3ZknvKVtOtMXh+sXfSEBv6dbiNOmy8Vxw8ioDzu
xHf0jraYXgHyAii80VA0s3ro+dxKeq+1JC+/h7641g2IvJnaYGEL5ARC+8p25H5NQBIp0Za8N56t
TWQHzPAAx9TDrY+paEKa+w5MsnlgO3ubBQMRJX6TQHWNnwxRVk3T0PCzVMAzfh76Sahyq41k4Yhz
0QCKNmAk6krMwpAA/jrcsPiEyiQAsSywAZ4g8ZtgYRgyax3FR5lPboqjHPtOnNowB60wJzPAq079
d0//08yImAJQ7Ftp0tWr+HLVi1Cl1uoowQFeOIrhKkhsTYXs02bkKYfMB4zTbWPajRZUMTyCUUyB
vs/vF8+Vms+Q5r44qj4wh+F19POtQSRwzEXNT3F3ho9ZwKdhYxH1TSKVSQrLDhOmqgQDNIOUGbLL
sYLglW1kfIQFLtA3pkhRbBkD7d2Nf8vi/crLAZoLXNn5vkKPadkyaMRGqxKrT06htsm8XVe7Mpeh
CeBvo3l0lqd3IHQrD73poiSOeOLU2g2475Xj+3MJi0wRRjCK76uAK8kGTby1UrJRZ2a6yUzHTLgM
IR0RGFBIbuVnqHKoqOVKJqH43RW4G4r1ABn0noLnDPFuoBUQ6b1ToM+HAbIFA6iM4DQ6+taze+sI
eErnY1IOQOd8NUZroYN0F2mjO7XexDEFqPypx7jiRnb6zXH6GaF+YOaW9ZAPYQf8086YOXPGlMqf
SeEKOL/dLgqdDjTxBjT26MMbADffitO509y2OMYQFx3u8wBsOlgTq/kWVu5EuZ/haqk9TqwUoaCj
B+gU9BLoRs1Tpp80Dcy2qAN5M3dRoWTJJmQ6Wk7ieGNfX0mofvyov4qvrhvUUsJ3AxaoRY4TQN4G
iDp11aB/KspUBcjkRsEHddVrsV7FIUK4h021scjiCr/wYCRZCccS8sIZ9Kctr2GJHhOol+M0wQhW
KHFpPUueSvvurVE+YRHeUkU8SGpAtMQkigqzYAZ8aezvYtEdlC3AcWYPuSKqnz2UCupcJf9JRohc
FPdR+AY3vW8Ocwx4GNq+0toKqC8/1pM9WHyeW6GLDaUjQG4+Ag2npQ1plX/V5UM+2iPLJtLUCJfS
PU/Le9FYweQE1n+zIEslO/h7fBhFhqtk5JDCI0UXga+Pat00d1WEPMM1PdeXt0oWAdpFCm8jBh+9
dhCAMVEFt6nRYD/pkdPp6ykMGIx89RlHUtAGdMfI8QvbALYk9OGqrackQdU3wMT8mOiws30TjPu8
fDXKJ2F8FwAjNQMDyc1TJ75L6kqUNnLwRxg+lHEb+19Z/1l4Mm2mkVj1JsAhETwT1DaA5WLSmkAO
QV2rfxxamSjWQz86BaaOMdSnQvygzq6sF607BIMNghNo4Hl+VzZMTt9C7aCnGZNiixTRQ6LtSjTm
RvCughqiQ499tIk1cOmU1zmXnSXNW5jHNNEh1l9NEMwl71hJG9V7Ma0X03wp5JM4vccYfGYoeiR0
OAAiNBuZ6O0BXc/UTgumm/APOcXpvZC/5fVpQCsddrIA14F+mbld7BTmVvE/I9BKhWMkPpueQFJY
kRTrEjAkcIfqEySMpRpgJipEm7b/Y3l/TDmkbfM1hB969JADf9iHd77+WvX4fA+C+Awai6Hufend
tB5U9a6Bikr6PiXviWwnwG3Eez3ZZWCn3knRx6y+N1kQmDj0mpN50FqQzpF34yAZ81X9MyIBWolr
HLF/tr5c4klG1Yo6o8+FY7+ebJD0XdX6KkxbDveGtoYyeJ7bjXEvv3RIhpu5b1L31FdOYkat9lGR
3gYpwZZaA440Ixlxd/UvpYJASmJM9wRlJ2RrAaok7Uqrv1UlUqg3WfE78L9iSiBrk4OCp2AQDAji
ugbpqL4ToPoVzT3EETu6CqiBavEhaR9k8Zwpez1dYatEcIYgWrhHQWq1LmZOkKuJnKLjYJpZ2VnS
t9qDcUOAWb2CdIGX6txVQM8WV/giH/sPzs5rx3Es27ZfRIDevIpGXmEUNl+IiIxMeu/59XcwGzgd
oYybOjhAA9WoyipSErn32mvNOWY9l5qfdEsH2diK9shwJSHUclODHnO1jUGJHjwz4SiNnYbCS7MD
/TApH0noyuGjJT1A7lAtPDzyKn8MultJiFYDrVV/32E/rtbYm7QJsfkC3tCSpwrZPXmZ0lV/z3dT
GcS0qKNQOVkwqy9PFmGhdVqZLaOQhPPRXmKMzUQAUcgid7/lvD89zwyZuFW2jWpV3qcci69JG77Z
NRZN739v46IakvxOgIeLVTV4g4G70V917QAV5bj0B42tskqaK+eb76gLX654cb4x9LGYTYEPPoR2
LjtCZ4uG05yUjUU/arEVWCfJlX5FzjUl83euks9X/vPPP7UAJrOZBiGP/6ORWlCQvnYaUf8YN5Dq
sBhArHHacDv4uC5WOE97uGPXZw7f2Km+3MXF8zuMddTnM9+4uEvodHIYQxNiOJFOx7SEHoTHJ0Ll
wyG4qslAYYa8UpNXngD/7d+V8HdCrS93clHptS2BvlPD96HfNW8UCI/Gs/+qfwhHph397j/w02mD
SD0j++rKa3ztMfgzvfr0Y0SjbA7SyMWXo6k2H9rbeaMz8W+fypO/T6Eo6dH/yZNOjCZidpGIAsjq
F0emtBa1RJfD8NxpK9iZjJlDr0kc695yJ0/1kNJW/IUBs3ft3PHHWPbXEv/p0hfnniqPrR4vAPNj
pm3SWkpxdT3N/lErXlX9xceTEN0LJr3YvRaewmHfL87vvRT/kJoN6rmAlx+ATpntx7FxaaOnqier
96b8NOa/CJheJfWGvxWPP6p6a6jejLz2mDRQ/neTepAjp7mJYO4oK/9IeaadaR/++3HSvqsFP3+3
FyuaIqRyb5l8t/1PbXwW503+0J6rx9ny6hsL+cZdjPYOfXi5Uk7ZC9suurKzfK5L6LjOZDxWgZvD
/LsxHst61b1QaGR47io7A777pjD6D9F9LPHFnPHZrMzKi57zFzpSs/RUvuRLJ1RBrvRu5Qfx/t+f
7fulg3WaJHETmPhlE8DqxkL2FSs4Z81BAXIs4J2hHxRN2MFMJ2wOYf/WlasaqXwPKA/N6X9Oz0Zj
rv59K99pakyIOpwRiVRQpcvDS2uNfiQtI+1FXtn1B1G+E5NdX20nin7FkTYZy5Z5QIxO1eLE0lFK
OCxuB/kQ6ZsE3O0U/WyqRyYnAfuc4qaWKxQHTdyH6jMU2dA8xP0mka8sNt9ZGz/f9uXxJGhg5JsF
s8OiXk2m7edu2tvlR49oW1/VgqP0sKp+gWwWFV7FpF93Sr0KDWrare4FsYdmoXT9UEPbvP73N/r9
UvTfb/TSQiVrSdGoBt9o6/jaSjK3vYwueWGAMP7tEP0chu3/Zkn4czq6XBL+yCBEqIbk+16sRn6S
jqpW1Ix36YGPqbqK6g+8Z5l/UuRDJW4LcYN2lT6ttTWfNfkYBU4DTJY4QNWtyZ+IyN+R76TkYEpH
S3OlzM7131H5O5O2MBKLXez47CV4M+DSxSZHqk3ceotRCA1gRgfRfA+7w2w4teal6JizFUg79pyu
3Fe5q5lrtmer2U7VviGUkcncmiAUIycm514LjhZOn+lZUR5MmkfCKNtxV8N7WUkFynQ3vTbB+s64
u4RTg1D/z5d1sX76Y4aVLMUUCE4kyklHLJq3CkBGbrFnMhikc4VSnvoYGsIuDu6mboeUCSlUvGpl
L8eeEu7UAt62E4ZXeQ3fPkNMllSNvAYQ6trF4ueL05T2GecbJvU5OzZgNjd12s3wc6I5CDn0YXaX
Dts1FdU3HSOYC58ufFHACZKZGgqWk3MSb2mmw4R2+5tsBMYuby07ZApZ2S3+EfSawfVm3ne93s9X
vyjmmqwnHKfCG64vqw+DNdSPK/l1EefPP9K73L5GefuzQ//1zvz38152lydtbtKu5vPqj4DqnVFG
puG0ws0NpF2e0db0IJpJGU1Ne5Ad8MrBOiMWa5X+sFDi29HvGVdE4V1ZQr7b+z59D5f7gyql5oSy
CfqFF0T20ls1XO1ucOr/IFHdf1/u+3fh05ew3M6n4qkqhGKoRr72Re2vNh7fQqMRL7xC1h+C07bl
x8i1Yvtn+Hu0Z3FDYr3PZGXvv7QUDjREFlbotUfxO7DE50dRv2gGVYLpd5oGsqBx/bVP1HAOQ2UI
bL+iw1+0ng+DmYbU4KbsOryyvn6I7Cy8j6DhhW7uFtp2WNTt67ABkIfTSbfxtaQC0nj8d17kXKvJ
voMs0LmS6VyJi0flkrEezYrW9TqAcylwa+sxEm55ovo1LTztZhhWkYqK0pusdUQkk+BU1lY9LKii
q6ewZfj410P96T6Wf/7p98zjTtQLGe5xAzGyRGuEfDz7VROm4FimrbiUo9DYrmzJ6rI0/OuqF9vP
KBWyPilTcLaq7bDIE3KCmSpprepQ6OLHCPu3oL+X4mmpkwHx0IbAwmq6BbhfSG0IkOxY9VpyiXgG
H+RmnS9N47Ugb3sfR61gOL6xbVUvat2gfWBOpYQ3o3qTDXsr3mpLLUfUIzD4odwV2V2VHq/NGv6s
un99QtwW+HQscsnEiyfSKuYomOT2D5SmMUtbFsGE1u9+zrij2raOaPfcW86rchgSmcBJN85sJL1j
uRpRpOluOLi+q7Q2i6sV7tFumm79MvCnfrQcmGDAAlftHLq73Rb9Fpqnl2iGiIEjYqfq7+kETXkJ
pLibi9PoVs1dpj3NJd0/t6vXg4I1DQjoIty6tkx+vx99+uQXT1SUNokiKA3Qjp3mDb96caGxCW7H
uYDpz4sIBFJ0ovO1M/a3A1OChEhFQm6iaH9ZM4aiqMquRDsgOa0T3sq28B56vU0p34f25OAKub75
Lpvr3z/zfy96sQemQlllZlFBn4WZlXjSQrnM8h3ngWcTiALl5W1AvoeNjpkgrermKknu2+X/06e+
2AZVI89VXShYR36Sy0DiLGPw6I+4Zj4KDgP/K+v/lQ/8Rx3+ab0orVw1Rp1vGcRsHKyj0MuGpXbt
OAHwWjE2Jo8E1TmsSHs+GY+puB3d4WN+Ey3ahLx3pbrXYJQ+XIdmfGeWIZXmf36MP/27T/fWd5U+
jmENaDFbZ919lDnD5E7STsl4x/Ac3vT5jb7AbieOJk6IS3xAiVGNuzF5QU5gqriHz6nykJhb2VrN
TIx+CPEmEY6m7BBejv904W9d+UKXpss/nqA/c45PNz3NgSiFKvIokuPFZDO+JP65ZY7j4qG+bVgE
Ck/eFgd/OguZS2UZ5vQHE17ca0sWWvJvboWUqGUKiFYJQwf//NOtmEVu9uMQY6qNd1N8rny3MFao
+uVjah2T2gsJK+kdH7Sv/phBDs+2gkZ9OSarbDjg9dhKmy74lful51OuS5iO53pxplP5jw8LwjxQ
9oS9s0bPfPXqqk6lk8K7WS6jvFJxtJH+X1p5WY4BWW82yZCvUpqmw41i3FTRndFumnW7YQDq5GO6
aqobRdrqwalmQO762Y+wvs3TbVicDebfmNYCr8VNvGLlRcir6F6qrazczZBiNk4UuejftdaLM4Yw
K6weEVCGmVmhGa502tw+FKESiG6kcvIgHyw7B+lhmr2cpG4OtbL/XvU7Tbox5GOsrEm2sjSPw46h
eUW4JnknFNdm8maRLIEwwsfysG8JJsLg/TwS1hCuzPs5t8PBDvWNwQthQl+MjxI1/Gw8xQyE//2Y
fVusw+iAXk7yGV3fi3VCy1RiXeYG1y78Ce2g4Vqz2Nq9Ym2hbJgcxXKH0hH525wFr5Y75ndlxqfL
WxemESGc8kgiU+5eXStEVMBlsum8jaQ6SC9iuCkXk85er0m8785N77TGTfkaRk76mt0zJx0PjejG
9W4iu2Psw6c2/NHgLSXYSXE1iqKUWBinO87PArai3kOf45Gak7DgmxmfJo12CVKzwauNE6GJRfDU
irtauxPmtTVujPmti2JHguOj7izhJFtbcBACLPzCVTlPWWsodjczdID0tsROTK5Sed+CeNacsniD
b4c0uy89HWuT5QnDJtI2CufVq1D4bxvmn7/DZSX59HpKYp4ZQESEe20l76yXskNIZrGvqi+LHii+
uwoE+u6I9fmCy97z6YJT0GSCmjNiXfJ3FwzgB7pam6El2FS/ZxG6Vsdf/YgXVVPdSsBJGx6TRcja
38YV5kEdLseEUmxl8WRebY7+fy4JKxolPu/G5fF5iKZINpVheTJ1016IP0gXt50DW20T76+rQK5e
8KJkIGak0spmJPGUtBaBehdOomdhChHI4XJZumRURVfe/m9XduW/H/Li7Q+MEV+Zz4ckSsbzn5o7
ZUOL98TEiTZc+8isCTqIfeWi3+hdNNP671UvD8xN1UhjqvBJF+VvV77PAuJQJ/3Z33COXinST5bW
+SHWXfGRZIu5QS2N2feWCgLMkUjeXwdtfkTCf4blovZuzupk7OJuP827KdyGBqJXXtU2B+Whp6ss
85EYvkbN7zZ/kPUzGJgu/lXF4SpRXsrlD49kwpFMEG0E/27CAkN2nL5mTQHAUFebjO0mm+DbH4SK
GJKf3ZGJNsvJ8Fik6yLdi/MuTm/Yq4xniOoBoreFXZTftWCZUJjVj4ny3rejXQu9Z/rNSijTVZI/
CDmdIaPzrLRgZojBJWFPbLfFsnWSIPRGk1k8jCdrBjyxUmk28i1RKzbDizQwCw1WRnobNGsj3BXV
Lm9yljsmycxnyoMwbMPxKCT7PNq18+A0bGmR8NAigqjcdl4b805LTwgcr3QBIJHx6l9ULdaiTVyC
HfnfJctOyLvOMiMG44sveRloyaXXxt4AJUvZV49BQmANQJ6Mv96Zt8Wv4I4fr4YyLCOeiDxZt3G6
tIg2A4txyEgSk2sqXmZ4Jo5u2XJF0BSia8yeINxY0m03vsUy+4B+nwvHrLwtzY3hzfsUefFGQqiU
nYTUTgiPyVwFq4F+B+xBQQlPQpThJVji3oqTvi4xK25VIpWaX9BMfQfxcz47I6gZ2pUfonQOnzTV
yxRbvTHW2bQ3RJTipGT3AHTanTnuy+qkt8DRn8KcNPL+YMr3dTJhET4L9WOGuT5HKp3D4RkqV9Oc
Sn00xXsh+ujLtxbrckIxidGiv44YXzqQf/0cFkFcsMRAC15WbuIkR93oh4vGng5yN62AlwVU2xtl
728nzRZv6D1ShmVoAq8ZQs1vtomFLvA/F79Y0NI4Ls1ZjJYWQh8CVDfv9CM596i7M/Qx403/M41W
xrCHttLsamFlbSzZZvhvHPzjxOEBOIgbbqWtpvCP6uixRJcXb6SzeIo4OHrmnb8O9jjH1EeJBQCc
ibnYNpJfQIFiIrp+5/U7AxzlpN0HuBywcY3rGQYRE6fxJrZO6rndQfoZ7+WbsriF9eI3bgdZ96k9
qdRcHsOcjzZfFw/TIXelx8cUOOy1Bfg7KSffEURdXhjoJH+kb5+20mjwpbi1kHKOS1G8bZYaf1x1
8o5UO/NNkGxdc6DBYhhZTQEoBlrMpHCtq3bHLK2cbc3WK7dEBMe75iJRu9aP+g4T8eUGL07tU6eW
OcGrf/oVhuoGZkku3jZWEVS4FeOyZgXUI78V+pVleZhyRcYj95JvB4YLCYlwsdFeOvPJlrNu54by
BtlVJzrz6KR318RfsAD/et4Zh2mSpooacaLgtL9WJn6gJbKc+MnZr7yGfL3iqayOQbLNu50sr2vp
lBv4WV71CvgJh27V1n+hEuTdjL3sKDCcgs2Bd8cBfRbfmFusUDuDxVp34fZMD8oT/TaxX+V803Z1
hhWT3ZRHdePvo3mvi6dq9kxzKwm3lv8sgFHKpVdLfUmKh0F8ClL05/prrNNkNJ6Y3DmpyBlg6m29
hjXTnuT8LQSeZUmPKG9c30Lcog/emNE+77dAu6ThoxbYlLvbApWNcRBB8+iyB5prnWvHvib5lAbR
aD5MISMiEDWtqd1Owq+oQzM0rFIwT5UfUsumdoidREH91zdnOfjdJD8nnzW0fk7bfQQfLdwJ6tYc
tqV2kzZnEWSalR7JepGFbVA8KvFdojwr2jIVQ1OZ/55BXRSr8LeS77JhZfUOwaghJAdlJfKbQ2YU
NoX1xFzJNoDlCtqPSHzpYT1JWnAwa30zIxVrCUQZsxc93ovBBoC0rBJds4Fo5X+o0VpfdEN7S9ny
XyvRTsn9QzfumvyNz2S9Jaor8qdwKNnjXW2exbMVvxQvquAxtK0nh/n6IjtCnoT0phlWzevwE020
ZSx8rQIGU4UtfbotJ761VRS7sr7RH7Sj/HP6iWCU7nQL/U5/5P+jAqMzuwrMx2o8A8+xZjRZO318
9q0bWV3cypppkxiikKaDGJ+JEDy5YiWWim1aDItdyXDKwVHE9VS9BNlr1+9jbTdgg0niYqUkbO7W
Ls8/hulWr7aath/iQ2FsKvRS5jmKHrU+Q2vFgLd/y+SFQ+ZYj728YRn7gV9WMOwpcFp5U0g0lXLC
pZfT489AdcLxkL0k06mCd8+8YbA7ATUkh4P2Zqh+SKEXa0eBh0fvN9I4bErMYDrcCJ8TloimMCgf
i2jyRnFGNGjghvjlC78zpHtlR9rWCHQuNZa8RGlEPzkWG1+iR9y0dhd/kJFm1y22Ok7zdXKTcsCH
aG5bGcKwFHuTCLBYZgc6W9NHXu2miWBCI92UKVpeAesQlteSX3+mO0N/t9CRaS4jlQn8cUlVs8/1
dVdwaNwItLdAIdss2rzNATfq6AVe1F2T3Mj8m9APHstqH1XOrDlyve4Ego/2kPb9+hnNE6+mreIe
Zegr79s6d9T5J3u1IXtZt6/z91B/bpNTkL9Yoc+5bt+oSyREGLGqwNp7ydCFN/4DUbwPZWmb70uT
wcAMcYhm043ISDFuJ+OH7j8kyU3k9eKLhnc4O8p4Dab+Ng9/m/28TowjKHdpehCrHXdRpoXbpA9V
sSUDBcXjVoU8rDYZReBJ5clO55dIW0PektVjET8Mxl0FtVz2LHBjfuhiMDTVNRrBfrjzx4NkPSnG
IfCG3sPxP1TPlXFnifsRMUAb3aosy/nOCp6y7nHs90XzWzLGdUqEZPU+1AbUREInu7cyeJOg1fVJ
bFf9o9WuffMcxj/qgJYNfPSpd+QZUB1p8CwUTzMGstk8ZgqWNXU3ZPvJup2sZzHfizQ/lV3uv8fh
egju6mbboradUDj7b0p1Z1lvJu3wqH8Uqu0cuBOc0yC/rYl0zqdbVd0Xw6HMblrlZ6Rsy2FVmack
2ur6q08Rr+SPmIqk7lj3G0ChVbmbO8bS8U3HUT+cGSXvZ4KpNKK3NnlyKsNdBP5Dg/b5Q53w3fen
jN6AEoCk2vCrEo88duoq/0H7Q6lPfgX5kFXrHI1PCvm2hSf5wN44GwBtkktCIe9F5WiZoE22jXkq
krMY7wyIBul90J7ygAVaw8uU3FlsExtBgPjpGgN9gXYlyR5a43BJEmjH16TbW3Dgx02qIPyjbRE4
rAi23+5nqleBnOgDLaQWJTP4Y2FfoAedMYqTX0pXCpc80dMMzqHowIeOcX4qvGz+r0L9IcnPQvsK
OmJVyxp4A0eG1c8GhMwX/qQARdidi8e8f5hBeBSJ5DSUVDluEax6cFvpsWk/Atozw2LGNzEQY0uk
ERCf5l5EkqqvBOPQCPuM2lvjV1sxfmZXA8snAXJHrFs+w3trxp+dcecTs2x0q6pgaINZW66ejX6L
gyqU9rXwMZkeOi/UzgQxCVtknpnxKrYNWmmq9ehWHhjLnVM+pRWtDeU2hkdunk0+fXeXarYV/jCK
u5pMNGVxFcritUPs3yfnpdJQSUdHLSkzWPhaaTSyStOpD9OzdO6YkGHsBazLUuRADngzZjtmus1S
dK0e+2aK8vW6F/WY3KmtiDgyPatHmU3WTT+Qz44rPJlkxrG/cL6hjXj10P7NJPXrdS8qq1kMsYap
EdddT66F1ujU4OUC8rIWXqhVqf+ALKaviujoSOyzW3Tf+dk33Oqo7c2tsg5ehXQV41TpDzKBCrCH
rF86HB0Geiyku6vf098H0a/3e6HNCMlAN9vl98GJ1LnBpryho8IrMdGlYjK2wcN3pa3x91nr6xUv
uuRiPA2ypQUcbick0EzBZRsZsCWhe+D9ktYBpkIRrz8+uIcrl/57bPr10hcnLXXWozRX+LCy7qiI
mQBpGdrWN905orm9xtWIV4HENxTvqNVeYljLkfd/cCZ+vYvLZpJi6EkqchctFRk2biK22YY47yH7
Gjyx2cQTaTHidLhW938zNOfKUARMan4L28fF51c6cQh9Pf7DMz6R+/zQuPlW87RN8lgcZdP1t0u0
YSV61e3/Yrz0R9/99ZT99fIXH7xNB1LJy4S14Gf0THWyC+7jj5KFQMfBcQsHcZUU6LfEcy09RyWl
vL8o3Km32FDq2677GciKq3ImGetXTXuK6Eo0OExCDKcov2J/B7WWlLWNOm98zVPCwWmJChrApfZU
ehM9awC5hX8uhd3EwLzwT34ygz8FYD08itZp6g07r52ABgiwYxKPFFuRn3wNFGRwxJkjBkf8Xe14
ntp7E3DvIL9OIw3y7l6ZT+Y67LCO4HQ4tRw562ODbCgeHDMA7mwoO9/Yy9WpVQ/a0ohp7kJdt5Pp
sal+NeUeJKuNEmx6ig2mrewjvV/fyx31PI6XVP3VlR8tY/2EHOkfaoksKvRtST5oA8kOa725j433
Oj6I5lmZbhV9I0rFSo6etf4c5acitFaWdqjCmwEwLtJHqtvF1DxIe471pbavcAoY7NeUlGzotATt
+hnUFIl60a8KoSE9umwlrMedvAVGjtZun753r/MdqHXZKQ7kOk88yPQkPfFmnrfyuaEtR/n/q/ad
cpM/xbAzaTKs4ncOBfV7+D78xGHT/u4mr2W+KHiJQa65raj9SpafYuQM5sR4UcNp7z/73JE1rbKP
6jUEYN+tqA347WBwIBOyak8111ayE82toa3K38vKYY0OZ9Eae2pxo8aPzcRGXtuV/5ii0+522HOK
23GtUr5DU0s3w4EY2tinc5DuenHTz+6ItOVVejSxre6TV0NwGaWNs9txYHkLgQ8/AQMlXiyJnN4i
VBb7v2WLoSOj5GlwUxy6EG7zRqBm9VcW/7b62ypvmd3KwZo/EwJv1lf9m0xQtExkxZos5iRc562n
ZY45n4roPkoOEpYq/D1vhA/Xp7TYW8WtQWGJNtCvN2WxD/KYNO1NL92JqotUjLafDUGYqO3HyHyv
i30eHhvrUayY0WE0Ivok3nKixWNWCDvd2GASlSNEmvsegx/lrswjsqJajp/lV+B84BRux/v6N/a/
OXNqTMdisaIdixwu+RDb5XA/NJs83U3jORRhf/UcYj8E/9QKZ6V+wjJYJlufoI12WxKT02ylxkND
oTUebcG6w81UO5Kym3MXidOc7lAOBUtOR0hXa1zJdJQf1PmsAZ82nUS+bahUAuO3QAqXQoC4b20U
utIxS0MlPmUMHLsygxd80P11zZ9hsKlBkpX91eKE+Pce8kek+3URo0mIwVtXLFon5Nh+LWisMei0
sGqzM4YiOXNEl3FbrZEIb2uRZ/Z3fb7L502nuUW/FlGK6x7QuxuoknYT2tHo0AwiBVKBRRh6aWpn
Nd6yq4aJb+hZX+/yYvQ0S4UodWKTnZuJdL6V4iUa/ag183Ac8LU9Z26pI6ugyaRnRw0HvvPvr+nq
DVzUfUqR1dMQ99m5m+wZVIpXASaggPXoGC9Q8AmeoWQ6nC8x59Lvv1J3yn/LAr5+ARf13zA1lTgU
XXamRT7b9dYMtw12c4LKXpY6A3+OWDut5vnGpjdRBJSMuzkJ7mpOf8///i6u3stFTRiJlapPI4+M
Qt823uDL7dyUPU8Hm2ArElFpjggqGdeIwxs4ObiUBWPPvgc5B+Hjv+/mm0k2LmrgBCoMZAMU68Uv
E2dVmcthnp2FTX4Qfka8chtpT4rVh3gjg8SatoU3VyvrNnv/95W/0Zd8vfLFb1KEEyaKJuPK++CJ
qGvzGAoedg5t9PqX6C24Dz/abbBvsfQQOrlNadXRAE89+knyeBLPpcHScAi2pFOf5I1wy2lKvweK
8e/b/Obo8PU2L36ueYrUvtX4ghaZfv8x/SK6x7aO+ZtFFtJirAe4eU31BRfsr5bs16teFOKzX6Rz
kBbZ4h+fxafQOqpW5wT/CSFMKYvkAwSYOljPtBVKczuIawoJUe3cgriAQX2h/hHEA2Bbc9qGnCiL
xot0eCL+mxXeiwPTtaUloaJpuzUhiUq+z+Aog82Eok45pD009HWaNKSCPWPXrTJCY9RuaQVs0klc
iyOqgujnjN9q3gjBoybic2PjlXZdfurcBJd9yOQE8wSSxAICVNWAX5u81No8VcDf0RgbnsRiN9/4
7X2XnBXYcR1Dhk4jXBjnaoFzVbfyld+ex0n0MDbARM/6gNnfA0Z+1ETN4u7HcqAynOnNTatJtlbc
FGyG5QKIZ7JubkdyEjjoFXhoMhUM4scg3IoTqkC0rPnHknchOSo32Su/DQnQg3DDb73KlMQdDeDf
Keja+Yec9E7Q3cfdTkkOcXTv83XJ/VsfvsnFKaTYMZRfdfYjLhs7IlE+Ch9QZGjwQ0l3LNeNXYwP
bX+KAlIUmJNk3broVQzJTCJbeSXCkyJRUl848TgnZmBFUXHAMer7HsLbgEC38tawnotiZQY0Qe3u
o8GcXm4yoEf+k9AfYdEPSD5Fh9lk5IWPxkEhkRPhrvhWkVS7QPf3gXgTi7eZtBZ9V4cGIGwj09Pp
fhrDMR9tM98kIBuL4VdDnic6pdLtIhjClNK63cmu1SIXSJ9M684Kf4e9o5DeVhOyZa6bFK5LcsiU
pcwpkFPJ6zjdteJ2NvYhx/nufp5/MA4y5k09OvXvSDxN5saaN+OEsJQPzVJbHgL9PqAStmswCFK3
UVPYFeh7wLRQsyhPmnjMeCwzHdST/KoP8GIhtAaub27jIloV3do0MHavq8OMBpTe41r2jy0k1IHS
uWlfgvi+h6JBXSGtC/UXRWmYr2e4vsxVJ/mc0JISYSozmxYEXohkaTz9CpqXhPBD6iSNLniwBh+h
yDuDI4XZONlYoU5fdOokNChANy06pa6SOUXtTpHIk8sjgiNc2rcC0+RXYXjSh6OY3PbpA5TbfAMJ
hgwiFO3a/WDtJKtYZcmHoO9aMLjS2eJFmFRUM4hyCQ6tjipwcTfWVnG1j6VNyURabNe1dY7nm0H5
HUE8EGJa3ffYxqZFXhc3cOEEjX6sE2BjChc6Q/sf4ApBkpnNNACQH1GkGr5+cMG2GjqKecYP4pdH
qaVeI4srOGb+0YCIm63V/KaVH5ZWu58/iOb6NUvtkZvrZHsmBFzHmjB4mZWuRpBF06TbZs1/cHrn
dQCSSd1GODOU7Ed6aiOIcehu01lK1jJZIoZ3Zb1eto3LiuzzhnbRUBACVHI1VnfWa1YG8yn3AmQ2
HBWjA3G8S9OEYb/h/vuqfxRXf11VkU2JEIE/iXRf68AeRJcUhREwkuplYAls0lVHN1aLTEpYxamK
j27eMjGXhnNAtEAreHJMWfjCWho2rsqCSIw6xJL5yE4o/lYBIhwAeO7KvY8Wy0H1ykGVWJXAke6m
F/6fau2ER6W47Ujp5AMmq5BBzo46vliNv9XhHMfPHJuWX6Y0gBeu0t/4kZA6Znb5NK/zd0J/duNJ
2A0HwvPoWaZe/DQbdgR2WkdSCvxprN4jBVN15eShNwnMkxwIzxYJgeDeFs6q0G0aeRP48rVq8e/G
DJufossMdhV4mdrFT2gKs2VlLZvfyFO+bLsae0ltRzPkFLJ4jMIFdjO6osqw5Q9ojq3s19XSfrnK
3z/pf+/ioj1SGnHRSFKV0X9wtG6NgSspXXrHHYKEDWkvBMEURM2rzEzCXV/Cr95g6c/hKcClDADf
TNOezFt5EQD2rphv/v3IfV+5ffqWLvonQ1tbQraUCI2LVWWkUTfwfNgB8zLmiozOKKn1lf1I07BA
i1hfKYy+wdJ++ZX0CxFi17D3STrXzzu7Q6g9zITqybQlmXCiNHVMYdXXNpY0Tj8aMbBkNwABypAq
aTaJDdtrh4xvBLdfb+jiLCZYUTcbcp39MdMQzjW1XhBu5XDHZFqCrOe1TJEm8qldGgK5W5r7ON0L
hhvQ7Oc8W+NB8pbZFfv4tS7fN+Ktr/d2cQIroqrqpIqHaXmcyUhLw4NWQUrqGeyGP5scA+hzna9V
CjrhdnbVEnpiamvZARYD2A2cnkzA7dq6R0as1W7YXzvILjfwj6f90vOjFaNshQVHxAAgbOGiUFAH
RwIm7FBCVAx2MO0ObqE6JW5/1csR96Ue2XL0OxbSqXD90Pjt2RqJB+kHMpZKMvG+rqlKMRm5LHBA
ADCgs2PTJaJHVNwoaBlTB42bqsJC4Ukr4jWSibI8jynGQYcEMgkAFe0jVwp/ZYWD0jrIt7y3y7n7
ylv4baH+6SYvTjE0pDodd8pyskwW6uIonSi7lihgspmW7Ag4e5BsJKY8IESdjsVTdjVAZ1cWzW+P
lZ+/rYtzSjonWqwqYYaZk/q6OrEDQ9I4Gg34ILcCZErAJlFZrAq4BtbM/HosMMwGrx8p/27p86x/
+kouzi6DqIRoFRPuBLPitgSNULIBEgGHwCxEkQ1XKXuV/0wJzeJqr+Ebi/fXy1/sHvOgZxnGiozU
DBqfmryYu4GCJUwU9I+CJ9pmpsKYPHsVN9W7UnCI84n8+fdz8f3P8YlOdnEXljBnviwK6VkLcJgX
OssK81VIBeJRWtGhQ9LfGx780WLrY0cDFfpzavdwcgzDvXac/MYgRlwi53usS5rE6O3i2ZjkKdL8
eU7P80/Jaz+YMkn7zDa7reUDlfMnGncIZ29m2RX0da3d1Nq6f0+qbcbB3251p3F0xdaWDHKDwXGJ
VdcVK7dIf6TUOUm91XZLNoJFXX2oMMrKGz056u1p03Sn2HD9/0faee02jm3r+okIMIdbMSlazulG
sKvKzDmI5NPvj97Y3basU1pYB2gUuoFGcYqcc8wR/pA7icLM9sLRO8NE//6rTvaZWQip2kYD85ud
Au3vVxg/FFDccqhKsKoX4y/6lQFdxA88ghJysfW4op7CEvw3HoDrS2jrT2rJSQT99pJPvvgo5VNn
iWN6F9PYJs/DjG4AqbJtol07bdT2UQxr25KXkhztJAHkykTNYAZ+U7vt67gxARct0pUerSRza4KZ
GHYBYrCVse+6NWFWklZx7tBIzTWKAbIhumSG4R9JCmsv7vrF3zfwGUwqb9fUMXHB6uin8VdpCMdJ
RusJMj3T/PvjPKWdi4bJ7V/ranER03fmApKRATJmrgwq6erJHjXqporieY+2ZDBcg46l4izlNnZK
yCSr8I7HxRStmGOLHgNta1pDFhAkWgq2uCh3l9ZzRlTF+Laek92lVVNqZqk4T8cyugZchOERgrqC
ncJs0e2TI/cJ1hArxgnsfUdajcr+79/gjDDk9zWcbKlK0NOsUuYttYqWvIQKJcjeN9TlpIULCFnj
sEWBGt+PZVRtuKdJRCdtZ+Y25aGUOUwiIOggvzdumVSowk4xjoxoKBnAbBm7+AqE1Ybei7Bs4vt2
oIDQLpxR88xdwFs0NMvCvAHm5klOlmeSFBvm5y8YLB9GVs1YhxG/oz92r81r2KKQY2sbxSGI7Lm5
WnNfourU3wmDp+Qv1EYNEgedl6P2iz2LtijipbGPrtALUMisRVsLnaG6lwlDTIYoaEEXKp7UX1nR
i1U4+VPzfOxsBhWT4A46MAhil218pFfmfq4G+xuTAULtHELnaCIN0a3jyW7wX2FwpdyCh208bXCF
h6wjm6d7vxA+rMATEgfkiMyUZF2Cj6SUQtoJnaMLL+9chi/LCpazkK0lnDZOMnxdZRLP4UTeMN/Q
Ebalfk07ya67K8EGfqf8byDQuMe1q9S/1Kg+Mx9m9ykGEjuaxB/mye6r80kxzUCeTXZFm6uUHuB8
DGaak4zvho8CHi04mIp21toHAVGEqLn0Cs5U89/WcFKEKYZR9UOozKewgM6XeYxiPVnyRu1d81ET
dAHIHGz1kknMuSQCzzkJdVEV8i0GiN9zzxAJHCFv1fSO9nxt0qdc0RXNtcdqWldzADjSOQncDlTi
Ku3fcxGMro9DrvMfSBefqYa/LeUkw+y7g2Q1op4izbBrXKXmMl3L3bah2rKA2w7+oK179F5NGpQp
E7lZ+u5iNDx7jr+8j5PoXIEMsbSSRWD4wjB98sRseVQ8y1gXfjpsD+a+WOlIVSwOABWjcmnk3t9j
4bkR0rfXcBKP8944JPpBS+8QPwc7FO4ydZ3DGxGVxSxbTVoJqltbthDP/Et3+9nLcLYgRJ5X1w3t
sxb+Ajg/ZmWYFjNWQd8BEV7RIbQ1V9iNTsbA6uK5P7vpEcbDcxGUFB2I75svnmSrLvVsvnpBp6EE
+DotZzExWgoOOHf6ufv/7hd+eebJ65X6rElEhWeyxehQLmCd+IaPIgwJlGtdW5dkw+bgcZot0eD5
5zeeBJfCKKU8rwCfpKtyJSzghvxRceVdydcoMKP66EyP6pOa0RVfAj/8+146wx8gsn15+GlU0TQM
oCwwN1Zrp6sC9/Cm2BYNvcLij2XrVAvy2hR+IQgq02zvXSFakYRFFMXyQkaA01j3w0okOyb6ZEcP
0PmFau5s6J97XxbtY8O0jJPXY5jNpOeBCRArRYJnCyyK++vg504LXBZT6sZB2TQyVwIiD36W3svF
8mID7MzQVP66hpO3lGTyNBqRQdWwn7wM6EHmxaAX7ca1flHajW6NShfKtNjqKskadEw206kvD9nP
pmJfF3JyD/aBFB7ihoWASrN0dFvXg9NkazDoduYPofdLX0Tab139VHIHJXTpa5ytNL4s4NSkrVWi
xKwypN0K2qs6urQ6k7CNkN8keEOsM/WqBDCPOE1im6sEHlv7CFMKgqUmLdVtAbkcM0ur+y9aNl+/
z2luFaeVzljdmu/GTvI1cuZ+nQdOlvqDuoQIYGnrhIME7KBLHjI4crSM0Qn36CAd0HBZZ9alXXsu
cH19T3OO/yVMtq04KXLIrk1XwFNeUjRFABGjRt452X29OILILt3p999P8xlBPuPbezi5q/NElYqw
5Klgh+sZIPRZZgd7ZXnsl1G4bGkEYG7UOi0u4lfGZtrCmAoNF6PY2JawTQhtyauvE6ARjKC8GQdI
/2bKdgdHUV+PZDuODGYh3wBKaX7TwTEUL2pQg1+KoBcCDy4RaOjLQUA+d+kqFlxaXZmH86clUZMy
9uoP9JZ0oDyzur50H14fAYoW1N4b64DmoVUj/a7jFhmQi1VMdphUgWoiE5ExCT0ubkApJ8Ol4K2d
/dBfVnZyW4S6bNRaSHej/JXAH2TOpifLoN825qbsNh10mMEGiT55SXhTiBOeYG8jPhA9EDNZWYv5
XAkU1dVBeYmnuxGBtOwp7Z4xEe+dorrumSjqTD8xSZg48mL12CEenWLzkV9j+V49HvJNBKO8fVb5
dHRzdJBQSXtbhTsxspN0begu1L30FVuyYDlL3oTiQklv2k9tf5itnhoDKiLNh+uxQPSmt5VkaUnr
Y7E34iW8xNy86tdy+poY7pFcEyLTDc6vurV7mcors17JwJYz2JY+VDPAT5afDRsROyikdx9IhGFl
xktkHwvNQYZtVgIV5kZl9xHpW9PYtta9Oax1YdUjIIk8NC1WP0xWkisuy9g3tQeYCKCZEnqtqM/4
ab2FhGFhGYbwOmgp0QkkBsh7XIgBravqKpLuhuA+T2ju1Y8qIAhjA0LteIdwCHYT7M7hOjw8a+VH
7lbTNn+IoetUd38/hedvrC9b4uTGMoeI7DNis7bP2ORgX8q4iKrduM2wMbdlr4XEjycQ0efCg+fj
fZpJfD0lJ9eUmRyDrkxpfMq+TFfa5hxfW2/qL3SfOQborYb+hSde2v0n99FUR4kkHfmpFbjo5wO+
MLE3Fp7wNmvytCj/Lvi0woWk5QzTnTD37wvWTuYtaXdUKgTD5gxtRm2mjgBS1Yc/S0O3fYgfLnnf
nAPo8EANa2YFjqXxWR9+ieZyOugRRmjZHRuro61eOHXtpKEfW8tOuAqwEN6E3CrgAfo1Rtd6OLeI
BPgMzB3ZpEA0MXFOsHUHEumGGMPH5jN8PkCMSupb4p5m3H/QkD//cf5Z9Wdl92XV43AMdEmch4fS
rAyLAgFa2woEroh2m+RilpktOhgqlz7PpeeedDoa4G1pGczjOPhz8mK4Hx8KP/JrRrvsfsXt/xND
rLN16pdvdOqHFbSHRsyUcp4rAWxhTooJJaiZFZryMcM2gYH94jONV5cmINyP+pcEFfUJBPR/dSYs
xTJlmnc/1LyVpM67pgfVxuwBQM49Hbu7zC5m5w36Pqg6LiwHOs3fn3pu5McW/fep8veEgxy5Uo/h
/z31gCbqI2QqjQ8NU9IrmEjS7adQPqwmX0R/Di260u8RNSxvodohnf5yMVc8f2n/u6STbKQPSzlV
TAZpsL+ExkXBvnkdNN8iC9TcCbYHXriQ+R2wEVIKe7a3ceZNt4j5Jc8Fwi2QygFHlZ4AndX+++s6
W0OrIgIcWEwr1LMngatug2OShUxmtLnLVq5mrxb9erqC4LqcZa6mx8obN9H7hcfO9epphP7y2NPI
paWamBcJj01XAwWlC5V9YByEGbRjwRLFohTUvvZyaTb3aZb187nkIiJtLLbkyZVE/yzLgsPn4UDi
F7d3qdjLkysPS1iTdbqP8dGqHQzfcdpw8t8YZwN0Uge7op2TIUkfCQsN0phj9Y/tnF8BbQIyHip+
M6LiHd3q8rXWbQfZz+p1FvogWrSKKIeV3CYC6DPeRMleT+8BVF+kzRg/wo2pgnIxMeaTGXfp1slv
S7rGMg9RlfxzG0TR74L+WHJ0J21fQLxmk8k2khGl7HbHlWKA2j/Y3Z9W98HUG3RVY1eNmUmCb8AU
YKlLnhys6/4DkyNQZZChSkc6fuBH5udZvBQgl1bVG1WznzT0IVX9Ck9wu20RKR5f0vRFDvbdxCzi
KiiN5TFbQ8bIlHWCQq1M2vGm7YNH664nvf5ID4vjZIf9c6XeQ+S4kTsHdgEhOn0aS8Y2B8QnUO/D
vzh+A1afqY/YGUsVEdzRVehI7qR7U7nRNXh6+u98QBAk9FOeiO76tIieYcXZlbqEvdrtQX0D6B35
X4fhIVZfeqhM+fBmcMw6TXe1hnZqZB+ae0T8BtiklgG/xE+4z8VbbDzlcl3TDsiZIFcIKiTxvlav
pmBpxZt+XEv9S9dsUutRhVk+Fd3i2P85kO+8JMfHWNUWefruBJVrHv+kJiahDooqmbChqZG9z5pd
YGfe9avuvUyuGm3fHl1Uy3v2JhwwEFSFI7xMyNbTHo993DHC14Eh3StQTtJ6XbSt3+EfjEAvhAjt
R9E/7yt0sVWRf4ADn+wrqdebJAlUKJhr4IpWujdCDoT1rAhvWvBew5WrJyJ5vTz0uCOu8HgXoehe
CQO2VHQoHMHWu1VQ3hwVaTG0V/FhozXXifarPjyRcjuH9EE0GtTgPLCJ5e3IPBhqlXyIMTu5RZUo
G7wWUQvwdZHyMKWPXfwiFiukD5BFCy8qfVz8tSe5Yw5R0QoTMaGE7vEuMILr3IoWaY4wFkvKejz4
bqZ2GQVeA0uDdF+/hXAkZ2sCefMW3g9EdQCz22CZe3CKUUTf5ePCmFZJ6x7ZdCLly4FZTTA9VSoB
xYYLUXVrUXPZlbW5GaTlxKFhClLCGHE7uOChQuifv/Hfg7B8/sNas+a5pNLUP2kq9oV5PB4O/Rww
jGcxdePDqrLEBWTiTzd5M95gw6P6yLMKONVhMw3AClTiaBd3l9XxPhum30Lz5zb7dzUnBWSENF6H
cUByhxsVkdYpDzBPlHlV70HhKnPNnpdrFdKrowS7A4LWgIwO76aG7lD5Jh22QBcobS/ekOfCqiIp
lqKZGlnv6aQ8r/B2SY8Cbwm0Jd1sXzAX6InU770dMW+aPNCeqXtc6tOF7/PzbuaNfH3yyRtRFIkR
aGsmXJJERxNSUY7swyqt3Dpfzs7uXUh/q5xuROkdgO/FG2Xe6qdf5OvzTw5+NaSppAhGcle4k6d5
8lt3Q4/jLoEecXQMAJ5OYMdudNctNefvW/NnoXHy009OoR6XVpUf+Ok4803tOjDg0t0IVM453e4+
BV0mETBE1MDhzVoP1WxZDfhoNfY3sLZQdE2WIjoi7bMUQaaTb+ruPYOJJO2S6DabnjR7whZlNnz7
+7rPHCmN7qyoIkSDK7xyulnEQbD6oRnBHUFcRc/F8oF2dhASmVAMRJFF9KDfK6+AgZk53oz9IrOW
2WElL3M/ubRzfzr1smG/LuZk/8SWmUydPJWzcPmB9DKzhV8AFzfKEz2CF/F3+FHQr4bZgSYOAIIm
3QNeBgF+4WP+bNaerONkH0lGog5pPJR3WrcA8yGv535aso5uQJT4tANX2DahBcrE9D8o/n5u4vkl
UCWT4eK9eTq2a6rMSNtaK7m96tVsXI0yi3TYQHSaWRuoxvwSPmp73JQ4TKW7i0OUOX/+foa+P36O
Ll9qz0MuDnimKeUdUA4Eo8TcDTCzHl2G1BMPB0WH3sZLZI/oZK4VxstV61Ky3YiXrvGfdeHnV/j3
RZxE+1YesDFXpZLZbXw/we3rF9VbGDr1dtqie3ZH9aE72Uoc7+orA3UMn1N2IaJ9bv+/vY2THRn2
xzBOmBreCdbuKNrIsEqeqKwNWmVoYYueCsnKD9WtiLAxjNfCBDs+2ek9XQZtuhIRHxN2ye1YbMzg
ZqavQABi5+q3UuvmkV+lm6B+yEm1EXWr+yuhuxZqW74LTVhVWwP86f2oXGH4sQ26l4omxEj+1tm9
uKdzp6WOFew1ehJWeG9JmJCIeA6IbxFO9rYgoI75OdHP42uMUJj3wHxRn6Z4o9HNYzSFvqXwER1e
IvLZTh5g3kJbTBbDcd8X2HU+T9ObMN0LgLmucdL6e9RRfl7kbDJTpSmjqDo31MkBIx/D+tLUy3l4
NXj1Kn8ptT9itj5ejX+G927G20MBHVNUkFzdWgivveQrV/QBaMleK26BfUzz1OLgjrscZk2xkzxd
WOG5UwjkA2lUjNBAfijfj4F6SKMwLlmhjDpw89bHt0xLVAY2twq+TItOt/GMT4ffce+p18otgFwA
6pAd8POCnhriEfsmSk7/gXEI9SFxE5AG8X9pda5xoEV6NTXoivQrKfarS2s/d4S/rv3kCCcMEGSx
Z+0hSm+epGCiYoMPJq+dlTr1GlWRiv/ofPwOxyvo0jvzRbtqvLpeQEEBa6LcoJwk+UcHzdQlZPHp
JZDsAlNcE+Scw+T2wn6g5vsRdRhM0wWxIKKalnxa5rJ9La1r0/huvFEWR1sz/CG41cPw2TrQ+d6h
u/IbDZ8QHyEsLWppkXyQs5ajZ77CZkEDhuJmbLb9r1zaokys6aiyNmtTvBmOG1F6ya09XXZRqr26
uu+wfqwgtTZ0lq+zdgvDgsRY1BdZbYfCjVEuaQQO/bV43CFTnlMz6sdVkl6DrWmNRU1OFbO+WdKa
/w87gZnBXOE5DZwQObTjVZe6JfQMR3mWbQrLnYC0zyZ5aI94By4QTHnKluTnWMTxJx53b7MnN11m
J31Hb2dCkunJuAKpjFalJS8q2VfkOY3SsYpns3eQWFyFwrD0Bgo0ywNCnCKqZrIe0HhOMNxrs4+x
8FF1uFBMuGqjyoT4jwvHpVOYMdoA/BHF0nHSqhYFiVGwxC0+0pwxcSXZDaablr8ssM0I84xxfUCE
M0SfSUPc66MvVyJUKxCVSKHh4HSzj8tVjzWtHKIjrzMRQR8J/Xl0zu+N3quK2yr408V+FyPq5WgI
NNabOkYEasUKwHkoKAbd81KxA2TvHQbYxpt29gq1y8o+/NLDucSARC/BhvsQ1nB7zU21L/aoBdv6
zsSo9xHOCWmuQnp1jeAUUOCDPdsLy50XfCj6ttS3HVqeh9EZ+iVWMKEOl8wP5c0gbxABspQ7IVgm
d8AtbiEayZLdz56L84C8ZRaFUSQuxeOqvKL3yUDE0W87Y61zELiIq4WurhrxVyO7NVWttTVok7rg
teAvOKYtdCht2aldbRiEOEiBlk48LPnrqcNiWmRQiRpQZNKifbCuNcxJNtD3wQKiwv8nfR2RBYpd
4GLtS6St4NQCS5HC5bjsnoRtRZ/UVlb5DgwjTDWbrgnqXxtSyhnqQGjEi9wzx1mQybwKHutgnduZ
A8AOcZjxRvAo48MEMboFT6zMhSr+GpN9s6/9blm5xw0SdyVgLLQr8t2npIyxulNcdDxxBuifY9Kt
cak+mRtcA9pFu1MwWPmTYApMuvg6KBsmpCWdQLWli6Ru+hvrA4LbSC/Tx6T2vrqWl81y8IRf2p2w
PS6ru9LHu7H0C++4EievpzT1khVyjcy7UDKGpZMuh9ZjCsKnBUEF6WEreOGf9E+5lr3yY4RhHK6V
68NtssfoenhFKVVLVmbPagrvkG7JlWbg6SxrII4bEQMN1S5g98dbBlyosyC3CASnWB8ecZm0xesD
EsNXzSp3E3x1WTndMA4U+KkVUmM3HHPoc1uLv6xidh/5TAJCO1xCX3Tk29Qv/cFvVtxZcbKccIWV
blD6fi3x0ZzhsjyIrlW+x44VgAh3Q/7WvknQSRe1H762Nxx1R34O39ARvxqWFZXDRgIL8IBA2B1s
mGSlO5V/cH6REdp8d0Zo696t3WAV+P07awlmplsCbZaWmbaYG37XarXEx9C1BlvJH5PDNkU+2eSK
6qv3WeV7QhR1e3CaByjjq/ijaf0h86H7Yx5GbheALJRm/UnoVToyBBT1CNFVC/Pe4AnjQq6XoJJF
dPMLjNGza7w7PCt3ql9hvmGci6bHMXDKx+4eAYRad4JfpZ/6wgWzt5/QBmovw5RkGUc79AtO+z0D
lMeikNqYRBE9kn4tPihYuzDR2lO2qLTNhR13sBq69W33G7jku3hwGOJzCnd4wF64y87kNt9Xc1IJ
1lM65FPQxHfcTBPWXdjwoHt3j4Gp+QDSmYHw0Lo0J9Q/aoU0yYJAqYQkOtDb8C0OEbqoPnuHqRfd
pzioBQ6Q61VnXXhrn1fq99T2+zpPGunU6qiSFbw1JYAd5+CIq69zZVFN/lH2Zolk7O8GN6XoZP8o
vvh0CZD3Ofv/ywpOnSPQdOkCeeBN1TjL+Kjj3CFg7mC3yBZJ3spfaesoL8Z96x0NZ3L63+qwYiyf
ccgRf7VRgAYlrG/RdIzd4hmdo7qyJZQRchf2p0xHCNUTZ3znOiYgaw4k8Quf+v/xCk0JTsI8jdBP
XmFcHQ5yVxcx/Si03T4wNkKW7abHjyC8Ymxv969EGDteX3pzPwn9nzv+nwcbJ3NUIY2CY6ZlMY0W
FBDNRbeTNoKrOsoNsyIkYGr7MDljdqEaOlMXz1vm38eezAezXqnKQ5PPWVryNksbaNtiLS0rHyXv
q2KrfIxbsoZ2J7zIt3/Px8/0Kb4/Wv6ej0eqNOSyzKvOt8Vbfq1tOTwJ4pP7w0u51G7i2+7e+hO7
3VN8o26iX/+BrtjZFPXLjz+tCMJJSsuJd47+Bo5qNxzkifHPAqBhgLz29XRLtCQ9RXwHTwmrWpCN
7IQLsBV9/p0/z8y/n+Akt8cQUiwU3CjYcpNX5WRlG+ZRx3StgBg6OhmqpNJaHJeHt+BTCZBQZ113
7zTsIWIM19pq+IUlHOWqoswyIugwJ/Wm+LD2wyo3X8kmkwG90uX8i44LgpLxoL2S2EjQoKDup0zQ
0VfGS72kqGn9lo45aW81PDUmkWrDwYtyj0iP0Fv62m0udYjOttm+7sCTnoAYjMVU5+zA2S+p/D0j
qQM0I8b74+v40P2pdjJd+HiBJWnTuIWyFWATI2z03O/CV22l745YjuyHF14Hwgxy6edbwxEvaier
81f421c6aRt0hhmOEyr0nzRO8dHo7PIa1hID7ht5tINHsXesbVxh+xzvlOt8a+I7O3+Wz6lz6qoF
AlSze3rFDYHxNQRFQNHFoqcPRe82woPZlgmaH3rrVrqLAJS6/A98m87tNZP6XJIMy8Bu9ORlD8Fo
BKNWRp+/Yva5l57mBhS6pG6+ay7cRz+5R8S0matjIUZEQ1I/eVrWSCauppSA8Yox59SyPen3HD4K
w1abHNv0aNGNTCeR51+mwhZ9ZWptofZEBzUJLNzn5N/Ezm32CZeAEx4cLXbol2A8P+/9VrNRBVKn
bUHjFSXh0kUZJC9skvxL4flssPr6U04+v17+30+ZPpuqUOORXblv94dHi+bqrfEeMpJ9GvfDBxm7
VvhTt41JvMVgcSFqnv2CX97pSZ+lOJp9EjW8U7oUKEQyJ3RVuEaJE6ORpPm6sByjR+BifeMdeh9d
Ua3wtOj62GwyNHRnpcD+5e9L+gkBOvnMJ+lRXlahqeQsKX8GFtbbRx8/VTvdTPTTbGkXupc6mmfn
NF+/xsktfQjkoyJ0PHHwBvB3JLGIFOH8R1GM1AkaLbVLz2xO6x3sG2zMetAYwMnFVnqweHvheNFH
5Scp6vtLOL2/IXg3hjyypHlmJ/colTqkrIEbk+agPWui5Bvv9WBVUKIOv/X+RVWvitGPCtJGMqQG
cej3CaPUGU2fofgEjf9eElb1+BwJm6hYKcHaON5rpbAoqcy74c+koeZ80dntTIv225k1ThICJavq
apT4HZOFgp/D602gteERi74nDSeEDtR7dPKSYo+nBbZ8i7nqxpLMvdSvO3/kDFFjszMalE9Hg3GR
I6VbfL7RI04LbjZyn63RM4iOKxOF8Y0g+hXwYldK3doHnq/6Wb6qhA2OGYXpXdjk8wE/jf8YxP6z
mpMAQCu4sZKU1aSrGv7f2+TgO6EUDnrCMMHWXKbrw9NcUY8XZ2Dn0hRIF7TSNNPUtNOcVItEedCk
ZN5aR1dCqKZ1YwlHTjwuh9GRkvUx8GFgzjYl80yUVCbs9qXq/P0NyHNk+fkG/lnG6Q43wnww2+Dz
e4ioXlAOewnuSRODlNxEu9gzSldGd5hRsj2rdZC3W3byW4ODhrj50W/pGkmoPvsodV+Mz+eu5y/v
6HTbonHS6J3MO2rcdku7TDWfwSMftaueshqY9bDoXkL5xZyNnuZYkCK8vjJih3Zzcbin2/NfjX04
Sv9+N2MO5V/mLm2UKLUosKYQvYQYbgSc62BlSW4QrBPBA7SQIC+V04QqijU4RhSYC9QX/L9/N+X8
zv33u51kuV0TZHmNzjevxoi3gbkxEb5ZZOVtmD9X+W13vB9R2VRfD8N1Ot6WPbLfnijsQ6Swot3M
JIpp0ugJ8OVlXTkmPj7RJj2QT97EEclhhSyEG5JGepeGdj9xdHNMhduEBwRTb+OUbtLIfVcmmhCh
y6z80rzsphfWkuyg22UjIICrHwYADg1sZGhGL/A7/h0P6kVb2BNThcuqCmff5Jf1nFx0GbIiWpOG
85sE+E7Bj4rB3IWvxcUBn3gbuvMhs9Gl++TuW5dq07N7/MvjT269IM7zFi5YNCsYkEnluKFZt/MM
HmFPMB7085qnS+Oyn3RLvoEF6oaNbADz/bz8v2ziVCoPnZUb0R1iJDSsqdWZz2zyo1cJf6DY/RJS
x6C/+5GuMaQ4NJsOtHkarC4Z0Px0/jxZx/xyvqwjrwe2A17gaFY3bzndNc6NLa5U+sKflqP0HAG2
XP397Jy9Db/++pMMNurHaYaVRhQn2ZveeOHgzbj5pt0jbqV66OSDqInoBqNXNrtRV/T/jjZN+gvr
OHcFfF3Hye3T60HQSC3rmLMLHHxDGwjg8ei2R7T1270o3xXmYwBOrTL9XvNy6glXZ4mcgUT0m562
d/XaJn4cb6Bmt36jrVNhGV5yUT/zlcBmAeLENFxVTeXzTv/ylfS009rUVMvPdfYgbdFucknCKOjo
ldpIVqNCgtbohUrjTArKcw1RUkSdTfpDm+lo4FEhKYy4A9R2NUC29W/tieuRGhnzodTr/YCQ//eP
cqZX9P2hJ+FAlupybBp+LHqZ+Qo8YWI54a/P3HdRY3gvuBGFquWr27ldZYjehefPm+/7hfz9+Sfx
IM6FMGwk+RPoUaASin+ZHzBG6D2U6w14IA8BYC+67X4Cgkpe/f89Xj/pWOH9UYtjwc+HDa95Akpu
IAkcBeB/55Qyhi+rY/kiO7kfqHspe7vw9J8n4tuP10/yVBPx1NHM+eKD11V0Dj2Uj034Pi46Ssi0
czN0SFo7kbVUPhBbIQXRhJV+Udft7DeAhk5xCx8eF4HvYakNAmvUG/Atybg4GA5SoJNf+GVFWd1R
fkxXw9vwSutK8A/N9d9fgXLu2ZYi6eh76KCnTwfaVY+MwTA2BaXg0R0fC8PLDX+c/KFc1rwAERN7
IAE07K/HZ7T3Bnnd8qaAmMIN6v0qcrQ/6F8x0mqT64OyrCivr2vPYPjwBJJTPsxoz7p3/75q68yq
YWxDIYVqCGTgB0R4appBKdvyztwhwKAX19ZxEwW7TiuRGqcBuGg2CN27uW/aVHdOfQ+MKlxWicMo
09iouRNh+Ol040IAdgEsi0HIs4Ks9aLdp/sMODR2ToYbPShqaktm5LTZjrHoATsgamF1pSJtqaC0
kz0P7+aL0l5NhXO4R3UYJQG64jg0bQtHf28hJODgovxRt+Y7mF058pRx3SaO+lTfTM1CX7YPauQx
DcNoMHucfWV7psF76QGZznTd7JvOlXHFHpjFPWW/gmdGkHgxXazXlDl7OwkC317nSRBKjENRmWlf
zhrGYr3QfqkfAyhQ6AbAvV4rElvTi9E5fCl+dc8NQsKoD9Y3LbEJpIAHPvZT+OiTLy6j0XFVk8FH
XgYn7eXvH176mT3piiaKpmgCwlDkz1/y5W4oDpPeHKIaj7bdbJC+RRBnoWyGTfuOLuSOTUkG4x03
l0BHP1nypq6qsqnJ6CWAv7JOMgdRLCwOEM9FetHte5vaaQZO4MflDgWV46WE+/wDOY6WgkufpXwq
iH35ofmh0w8M2QfMP0Hehdo2R5eicgY3Sm4R4bMv/cIzlRm/8N8HKieRWO+OstYbPBBRGP05bJ+P
gOiOeB9vSn0VFX7H1szue8A2crE1GDeG26PBSENlw6iYmuuHlZY8AWZdYFI/3pBKdR+WVF1IYs50
er8v8yRk97XY15XFhxDpjR53w3uNAxsrmNtYzcLU7cKfe8BH9ExI5KluK0g6YOdhZ81lCMqpjkaH
nuHw5OaFjypqSdJlXIIynRlisU5Qr6aFz6JEXvE9pkdDOZmBwOssNDqzC2s/ugKc0eptJJCPW5Xm
uQ5rJkbLJbnpun0SgALp5EUKLB+J6n4ZHGEbQbCKC7gAB59qoISDfYDRwVXsoXCPic5vOkSKMyhX
dfBHgHgiz7LCeKCB6Ip7tylWmrpItYuF8pl8nh9nKfNUQcGk8BQdeswOsZI35XBbqd5Yey2AjN5v
aCC6UHwWiLJONnjQxMJMckZDokl8ecOesRadz+SXVZzks+rQFUmXtvOZRE8Xn01jNwZ3BlYr0vAI
zj2ogSpKz/1IWK/WmX6FXmIBPsg8ICAZQSOB7BGg8j9mtghPFg0EEO+WF6TjMgZQ2uXv+lAsgmqb
5YYt9/teBJ1SIFWFocZtYu16FGzLZIlVnNaja06fMnWBh2CL3luPTVrZffmQSe/Hym0qik3Mz8Y/
Y++ltN7aaDlxOdT1A/Zq5lOuO8f8eRhWs9IOMpI4U80cka2B/g0QQCFYN4WD6SDzecWdPlt3H0J5
m0D1y9AwHVZYhan6Pgp6W9Of1FR1zf7qCOL+eH94jzwtdvkE9CcU4AMIuZiLECoNp7tYpaAF3Og4
M4WyCnHrVct4hwEEHBXvYjPuZ9tZB01MHMUQVmR4cNJEwD1JUA4ZlljVtIvbNUorsj+mbmVr1r0a
4nFwvA+kTW6gk46nvbRrumcNF0vLSa0/mbpDbgngzYUMVJ4Dxve77/uiTiK7kTdxKujsojnaEUPs
avTBLOX3R5+BO9gb3OyQjO0cFfUVjK6EGbe0Vy7kYdL/Ytm+L0SlOoPKZZoG6dhpkTxFuRAPQ8pY
pd/UxkoZvHCFiLd1h8ND81FKTqBtOvCgwBu3JmLXaBblGBhV8A9FgGEp/QQmQma0qgN3uDau63AZ
7qKPQ7RS5D8QF3OSa6Co4m7UFjiQmbvirW3ZX+CVvK64ikw7I4jGs/NKTat2WYgL9VWrl6oBbC0s
7Rh4IP4k0s0x/Sh4YCi8Hkbk/a4npmkm6hGJdacZqxhDuAm96CALb4/pn6R7SCbU9qDXGkuxeIzD
zpEm89WSHoXiXpO2QQlCRnyRqlUaPgTpH4OTiyoWLIAU/dL2jx4+qclHLf0pU7uVf6Ms7teHtZn5
chYiC+Cmz8p1gI4HLrLxffCWjXteTvFxKG2JiZ6wSbdx7XQfUFfJDKe7Fs9KRKPN/YjIc7Wau51g
xdF3RlrS7W5MHZlw1Vxoh3XUKhBcnhMJY+YFpKaM0OB0djhd89TDDeligAjfuOcbBYK2EKrnQ4VY
rbES46cOSkHWEPjVRaGoeNUj7M9Ass1fNHSHu2ZrNkgPCrDqcUf/UIpdaKKO+CBOux5fyP8h7bx2
6+aSbf1EBJjD7WJYWSso64ZQsJhz5tPvj/85wLZlwbrYQHfDcFtinrNq1AjmTSfdaeZpZAw0n+V6
z2QSmllHlJldAVWz3iE+JlRPtDJPkUCNjK25K8mxZdhq17dJSQ+17HzpDWmVXXm0YB9128bxN9l6
uhfHlR/YFdgXTGm4Ltv5M8DbA1JMuRcQpMA2qlw0KDcMrlPL6XLbslzdYTIGUqJv8dwEOUc00Z2h
eN8KL9O5IDpvg48EtVdwK69eB49IIrrHhAgXCfncVQH/B62c62vlBPUm11bVQdId0YuJgy0YR7gY
OE9P7BxQlPKYDKG1zhXgsU3mLjYFJ/muEff9jgRLRkPkzkFy5t309FsyUQjixH79Ljpbn/0Ni6P2
WT6kD9UTE5204Nlgim9jDKcUD/pBPuMXgknIat6oW40s37G6yVBjXNQ3RlyUtamXNNtaeITuOr03
7+OIvPuVURBvHjB5bTfPJjFH+U2Aa32ERQZlYLde7iQzbziKcUxG7HxV9Q2kndxy9NbO8EKAB5X6
Z4qlYW919+YpuzMu/WpcWeyWG+5V+dm7skPkwi1M8HT1DCJTkEjKR4erXf5cN9fRB6dxyISRsnU/
b+jAmIzBoGPwLj+Pb/oZ3Ibay2pfteYwWKtQulhltbEEWFlDSU5yTFYg0QDM9TecexqerP5lmZfe
i9U2GZ8azc7fpJsZDDaJnWI6NxUqXVBeA149Q5PoMSFEDwHIxZcOlUFw1KqF7Pasmd4c27So8rjV
uvv0tWjdDGqmdTPUW2z4o/hFiB7hwCON4+imtBowBm1cRvG8VTztVPMavP/rpwQu3ANcV6lwFFhY
zTLfLidopdtBckRYbjL2FjbZRgy6x2lFAGkWvxD9tWok8U7nToblezhvMJwwcNQVXDA9EVSB+Mju
NUU4Ap2pRsviFU/lJ0CSyHZtOO1D0jjhlWqsyZ9TzXATkyj3i36AFmgexFP9KWGINe51x1gTVOUF
d8BQVuZO3GESKSrYEljUj/m+hHVaP2HdL4lrpTnw6UxEPjQY7DXvhmV305l3hQZSuS7UJD5L5vY8
r9HAHh3NoddJhDmRTv9MUm4xenp77Mu1GbwHyg2mkpiYG644ipuQHWCE0CCEBCs85MmlzLeichsR
43YJjsJrhqSXVZtWUsyuMB5g25FwW8VOjqWdQC5x7854K2DRoaGSHt977qTQwPHH0hpjcpz4oV3i
0OGmcM/4T3ujxe0x8GFUwWenWsY7KlIeLeUkjmshJ6jy2JvPQUSiKjqEmrbI9BO7ElJXs8hnVx51
IMXhYg44MFLa9NsqXlvsRAlxsjlLd/8gZ1dFvwgipdPR0C+8YuKwI8Q2Iq6TvIPK789Gz0I0v0FN
I0kSbXnhTLGjYbfDZZo+iG3H9nGr5uiV8WndkFlkz9AqzehGj86NeiMhcogoictHEgnoH21ZWZ43
yfLrblxzB5X+Y+i3UShj7tI5ekMQ9DGEZinNb3hHrhqiuErMocvSFZ+t7peZU1iiOOo8ftbsYJ+t
Ze4w+yXptLEtIojpEaRUPRnY2q4YdzmEWH7PhFkSpL3Q67jZ1j42Pe5Jq54gpxjZlga7bPZzByi+
SZNL+ihulYvQU/w4hfXJg2sMN+7O+off2xWshdouBox2V3iiU/IX0b5rHaPeszqW0Yl0ZsBcSSWz
4silDcptTcJpuqR3PnG7zOnJj/amsK2id+Y1vr+JxwMJ9iP3An5m/0Cwsm5ReHXnqj/ygcf4o2KQ
jdd4uc6gTLsp1oTlaogdvDUDyctUh38udJ4Snbp+UwkrIacmd035ptMPmnFXJW9zsau5qRmDc/PS
5rkdaDdcOt9FOi1M0TFA+YAsFko9jPZnn1EXMXYVZtODjXh7ih/k+NzGJy17ksTr2O6l2TE/0kf/
w1QdLI14gj4/DptV21bqjRHf+cXrsFiv5f3OqFu7YSMYGtL4tFtLr8kIk88qbBoLKXh/VvobPC5W
EX4ezXqYd6F4IGErCUniyp8COoBiXs9EWaYMA80WRNA46fXZUA99uM7UZ7PcN8RTCP26l27adqOQ
iJAEXrUaw/WouAKFo+UlnTOhG8AfOqX/tOlDTGHXCOxG8PMAVfS8sTMWOS08Bg3R1SZ0+tAmM8MW
oIxIOpibTpOrPCTSuQ+eZPEmKVGytttJuA9FnIAdWGasr/zvzAgVPYTgGJ3Tjhsj3MzhZhy2gX7E
exPXIkf1nQjyuW4HOkZP8Z06HioUQozns1XBaiH51yq5MJCpCKwJrGeJ3OiOSDe7ndam6bXCdRau
Oq9emtyIwn6edh30eKJmJZY7nHHKFzW4YftZrLFgS/chyGG3XcJzh+QupytF4gQmR/D3OKSEM29q
zJox+hf8q4TJBicZBr/M7hNJklbeL6cLckY0bEM8jLDQ5HP+gT3OT2UP7BafZE6zwf+5YpCWzGDJ
cI/7D4u6OCh31rg24n0xvRf5tpmuimarFWSKVYPyoI0BMexSJo6nt+f+kraUkPu6y7xyuFTiW2m6
zZvUX6C1G/l1ZjRTU0+gJQWSyeE1H3QWFpl0c5SzSZC7kNApjyBa6jv+sdQ6Ohvlgv9NbwvdQjvS
cuVUMPWwUhH1i/exAGmO6gvfLpwC5Mck36jZdgo0VrZfrTbZgqSgdhno3fJ4H8ZLCi6+AgfG82Ww
mYrd1H+MxkQIPLLEDceYh1WrN2ve8WhqnSrHIaT/6MlG9Mt1WIHpsTp2hQPZiR9RWG7Vs5Fdk2IX
x+vUOMQd5SO+qFRcyFCTS6ZsNP1QtZ/CIUUzFjT7ybjUVgEivSJPMAP8jc5pgPrElfuHKiXN/S2b
HYv1FCMyv3ShDymsEYrk1uZD3ROb9Aa5wlQHr1Ud3Vgx0h+HlSy6WncnHNBnZKyWofVgXov5qqsn
jMPV/mHuSruJSFW6ieTFc6CExw9ZrpU8pXW0fturjmzQfAxkLbJQEWnO4hi7CedKcWQxUsR4i8gf
QqSi7GiU9wQkKOO6LjzAEvEmbk6W8VD2m6zYQJLkzZjIEWlOSsw3VUIKYqf190W1jqq1CGGcULnJ
GaJTVbo+DD3ReO6U7TyuY9OFR1h0HurZVLnBoizl8JlpOpoI81ETUIrN1N8VPHvlpPLSiMh+2/gG
B0JO2s9WmmYP/UebsYiSpJvh7i8nT0FKGji8jA2DwZHrZfGFtFjv5eZTjo//hlmVvzt1elGDGkBk
aK7+xWBu25a1UPxvUEr0DinWW+aTdu0TdHVQctqG7gg666IAqGaPYHf8D3CnAl9TmBHykrrkGnQG
SILTqGtZObXmQ1jeI00VGfj/MEJT/8aEOVmMXzBzWgy9v3J8pKpuotqUotuemXZWnvXpxK3BN11q
dvTC0Kg2JIAvzB7fNS1XbQkndYrQHpMXC3TVfx+9mTgZW5sX0qhF0hTTPhFpEro35WyKD1rorWOq
F/WqW7t23hrWTWYQKkagTEfz6qAviUuPNbHpP/79IL4jqS2XZGmipFvmXz7JuZrB5eEot8qpczH8
FyQc4VyBxCbM+2yBDJKVPCAmJwl1T3mhOnOywalS96iRoudgxgXuh9v93TjbwswcLoWqYNulfZlW
BaIgNqOcR7ckQ2ESUeaknwCdZFA+cCVLXACTioQkRE+16SR3PtPa4vTz5PQb4Ab/YmSYBtlEmP9/
Hd4JUiQrcZFFt4nBWI6gLCIq0vRQtJ4fAb05aXyK2nUiHIUSTZJxzhUPrQwojj39qFn4Zi7x58ks
H9RvcD2wOGijzsksu8MS6sOmTtxyD7nDbi1y1Hc43KshYHOAXmbGqesHHOs/5tRX+EgxGB+KOJqh
2P8COGdR2WNWyGPhDPJ9b23nkg4zOAfKE7Ja2xgC+IPtSqECg2DVl/xV95BQZE+EY8IFW1PgojzC
yEOtT4Z+xxYW3/MVrHPCqoPN3J2obF8CeLWxi/XVnrSJp2YjXzTjEOZXrPh8VnS71zdm/4A7jELC
9n8qXAz9EMhZMN1Wqn6RCBNVtXVSOSLj9PoYQHxxCSCDMFSzH9PnOVrk/Psj+gauXmBi3LRkScTx
+r836beHkxXC0KcWD4f4TfGIPhcDQjcveUmdqHYY1xEJOznBwClQ+7ChUXNRkv9wGvJ369Tvp/Hl
HRk5w7xZXtgYs4tuIXiASGFZtMwd2SrDwMGjKXaw6pyggbwrGg6OMigTLtCMfoj4QCwFxcz4gOb1
7zv0jcMCAqlFwwGWL5t/IbNjLUpw34LoVgC9ILnUy8y9gaQ+2A/M1YBqSRpxRP1c5NdS2qnjYzLd
ThA2P8k0REIW+M8A1P8+J30ZOn59oX8/J/XPT6pom8EieQxbjsltE6/P7dopHqjVSe708dN41vxX
6aM2NqRcF+GxmE8CAtuW0GdiA+wqOOr5ZyCiEbbF0c1VGL7nrPa4dwMLBQVQL2KcRVAyVJxe2SQ0
SfFZzz192EUYhpksKxtZuKggR3q1NYRzbu4Xj6bhXmlomQ9JTUG2r1+hKmgu7ppUHJoz1mdCmhUg
SmS1dLhoE/99V755UgwgWXo1QzQU5S8eZ6yF1mxaVnGbI9hcCwHKXAKqYCy8EEGDqM9Mbf9jJNHZ
EdR9ts0+VPSdhCnQoac/jeG/WfX+OJmvbM5wzoui1jiZxj8jH8YTQndmUpsXB4aEoezokCOKfe/G
gk2r/RgMZC4Dgz9fkT+P/2UYqEVzVoWhUdxSdIBtp8Z1CE5+Q5g631dQFkelGG9lU3Chms0ITys+
tvveuAjoWW8SlyEP1lw+ykx6CXrXBiwhZFzyYlw1tzv629U7iktknA/KDQJHcm3CVwvcM7kvl0jn
dfYxQJFdmoJqP/VO4jtGsBP7T4rMssKK0fKG2+gZc5sBQ1UVE/fypbvTQyf/XOK7sWrNjgrtkEor
nwsy3ORfecY6MMG2yAgpZ3xVIbUdt4tvkiMs1LB/v0zfMq3URVmviCommF8VkmIwk0FFM3BrBCVm
HqjTpZVYLOZ93WK/aZEUTzF3/Hm8/c1ayJP77chfGAdZCeE/GZc3x7Vi2tzxMbZOCbFu1QoO6B3D
J+VucsfmaFmXuiFuxp3SHmHV56gfBYxrq/qSpmwlw5Lc89PwXV+Wlr/eq9/ObuEN/bZhzCmO+GIQ
lrcYoXUAPf6RsrJ6JcVe6teTtNHDyxA9YZelAeI9DOk2JD5oY1IlR7uumhkb3GQv/hbx/h5YOBlW
imj3PFWYNFeE9Gjaw5WvuC0LzCpY1275gFyZsCbrnL/UyT7AG4kMGMjPigZcvpPzSwrY4iMHj3Ki
+lD021PowHbotgXbcYCA+99vxneMEIWsGp1ZlLYYPn4p8uJWyDQ5jstbmLmUmPO2Q9v2iSFC/Exb
Ghie8YgWDFdAt6ucCWKaRQglRvMgFKRhNv/505ImcqATxvskNgCfV8OjRXrsx7/P9Ps36bcz/TIF
LvM2Skv5vzMlQrhvd428Q50ffiQbvLb2FoOTF2Vy4wxKymqQVvNO2hk77VflWTv6lE14iMQfvqtv
lMe83b+d05darI6aMTRHzql/EiH1Y7aFPXftYAaxLDvYkqzndQiwHO/E9/nTf6LR2HCDwhewC+ls
/CAO/DuhD8ec30/ny8fG0BGCRsnp0B0L9QIy6PfU7FWyyQSXz77dDuvmXn82rrDOQFVO7V4/9PWq
IJ513DMPIVJMdgAf1uoP3Nj/KPVfvzRNpIcR2c9ISPrynjXN7A/JcqcWGoFnHSZ8BO4u2m0J4tvz
nu2b10z3dOJgDtMxj736ttopaGiN1XBv9R4EXgYA4Gslsuq7ZrT5u4IvxLN6YGHShtVT/pbvZeso
iw+9uFOam2iwk8Oguurt9DGqx4X6TOYUhha0Tm6HQFyyq+hZJQV6HC6y/FoRXYyotCEyuB2AOLB5
2VDTJu+4bS5r1Q9lj/Z3lQgJkCUZyxMTgtt/lii/rT2F1RlC1mcQQiE4Eas213cqYx8Qx7w9+hFP
q9xqFSwyFM040O81diFzHb/G6H6obe4V/CztCfeRHjtDL194Sngz5gcZlwGyk7Xb/gPbcKxLGGWR
mkeiyYoCNDho0y6bH2ZeTJCpnQZSCIbcUD1NfYt3/N4Co7D9twFHzR8u+Rv98B+XbH2hHmX+YMhW
wiXTndO2j05CuhObH4CD4x+mjypwG2Ssnr9n6tnYjGh/Wu9+PIUvlcSoxlbbJOnCOU4ELOiJYWBG
mjrjmxRDaYl8XFCxRZBBYmyUggXI809L7t9EhD/vwpf2wGhMo4y6hDeZOfsL2nb6tyKCyeThMq9P
66Q8JOYBMi7OKMTCSIVLdh19C4M7sqGP2W1m7IL21t9L7iQ7Esbutrz/iUKv/F2Vc5aUCigxUbfz
hz+3RmgLwtxXRbl46UnOxMwckiWv3seELHNXnppjQ4Kaep8nJ0rr+ZEG89HMvfmqvZiABWAXS68F
gEpV+mYlN4W2ZeWrjwUA+XC0dBumgeBUm3/vEtp3Ozqsvf9MZfXFx/nLaWuqnhpTWeIpAG+C/aGV
HWPyytTTVDfBdDVcm6/TfXoa1sFVeif5qXGE6TNkag6oDJyw6WSCy6+Bdg5vi7XZOjTRrbhKjuJ2
8roDQDS5fEbwiD12utbm13EgfHUtgIyx+eGCaXpMMPiCSqpgYftTW/Dtfr0wIhVZFEWdSNE/r8+q
htQqYhicT7gxA8xM4qLhntkQmQk5Q3+NaINyXEzxr5ablXKQVmSO3FnjqnhiiNnVYJKA2tsoA8oj
SHlV3Mmedr9IPf/9JJTvXnPEOKiHTRAt9St1F7bjUNfdsFR+eGPiSoOtzq9acdV7601BeqvcGx2Z
yMJnSwoE05JlgRbWOKsTqymXTKW8CcPv9FIP26x+LJhLTVjaKJtC36nq+t8nSyAg9+3P/QnlIHZk
BLyJ6v8n7fy2GodlXehDMPXXGlOdPHCfQnNbSueqjXmJWP8ZsSbSi5qhn5GSh4G8cZGJzSQd9czJ
8AlWgf3FCZve8rNQL2aX8G1YTts9lv67SE1XkGeSZ5odyC+j9W74tVufldq/U/IXEUpZqsIlLvfR
RNTxm4VEJ7JIgeNoGj5QqSk5Rd9uNH6qIcBNx34pEzI7NGVi2xtX10njVkde9XOnPcs0hWGl7EZ8
aXOD4UpyleTRaxrKfhmrpgZwXpNs5rBgMAYL/UT4HzZKkbXP2g+5YPquP+vza6TfzcE9waOFfidi
bzDvp/qcIuUbwzehfxL0XxmEKQvy7wze3lsbTG83ktCtwWi9KUovUn2ZGHi3+IfoTLZkfKW1dmcg
zw7nEKH2eUr3hv+ci06qvZZNuEUV6CvMsTwwWKO0tcmFYyCYN4ttZ20zcRLGZ1zIrGkno1pwoW+V
h0x0ytE2wHkZLYx2c/BXE6ERDORcPEVE/zk2QAO9RgSJu7SpG2LmXIXrsFjr4z4SXmtjP/GRYN9x
lk89wXn+Ck5T/FAdDY/sl422zs6F+jCiSfGipwUR0zHwgamJdKFKX9hsK4gXZxFOzk22xeR1rb6N
2DKYj1NrMpk7R4yLpST31MbVCBhqXQMoDRdSy6nc1ty2hH1CIfgMjxC+8S8Z75sKEtC9kuPrI4Lu
Fqf+Or7KZC7bEOyP/htZIbAatNdZ2YEcaTBstj0fenozj6vgYzn/wLb0VS6Di6zmxitBCCaI7hAJ
GoyZ2x3mdPV4X5Lr0696zLUlEu1TynsXLyiDuN97gKgg9qxfGE8brSelGFMzbHE1ed9ehBcZctTC
9tyJq3xdPGa3GD+Vl/FTdCYfE/SbTgzhdW2GFi4iLFe7JAfeNsx9Jzvu4K/UTYdXgfnYvo4ubIwi
dGvhZtJdsYejD9kIr6finBvO+ICBdsusoXpjRvc6Tm4K8HyLjjj7JXHoU39KP5bwtH6lnxQDb8j0
0GabFEUtGiua7w7JXUoY6QYFJ3/s4mvgv8/qpcOmt+g2iwx5HyZ7jKChhI2Obk/3ueVpB6t2Gavl
9Js803LPpQjVZ5wS10YVRviPY7zmD+3iu9Rf0x6GtB2nTg/nGJ0d1EYf/7P/fMDae0koaSnLZQ6s
rwzeho/qxNDhHnZ/FKIFsJEG9K/iqr/nTmnkO7pAk7qJCd/KQKGDZYGwKuZ9CJsFb3eiooojR6M1
dhPfo8FE/G0iAdWZSziSdBShDUOmmQEvkN3h5Z5uxMYRM1tpPTL+GCpDo2gJmsXzjvy3fs1YGb6a
6K+oIDL84Jh0YKEpI71KnkZyQV+CM24K991tmGFUFTVURfR4nEhwx8sPhobrM2SFdVzbirmXoo0v
2H58FVkcjEewsVlzeOC6tan6XctP+duYZAWIXFmLONSrA49Y9TpdI7sxBQo+B+cS0ujgOULQQv2l
Yatn7jj7jK8MKj7g3orXRFRxwHRroJjqhO8nYSWzsU/aTdJBNrIFwpLwfPjPWlknIHiZue9iXkPM
qgMPOh30IvWdX2dg3ZccEBxXDjE3Gbxm7SMNn3QauUp9YM5QPgvhcS5pB4Sbwlx+PUcmSKdAqXZm
0I2Xe5J5+cjXIhwluI+BO71bqjcMeyZIc9nCEXkqu19BQlA1Cegj3uhppmPNH217/iyQdqooxqpX
TwtLZrSws2HK7p9D5sidtbj7xdopT48yLB74xj7qtAn2M9olDBNkQnSCbd97srTVx1XkJijohMJh
fYvROnbPNTPGkDa4paW59OKbGD8M+GPETL20a3DRFp/zJY+PG2TZ7HtMS5hswYuWmWhj5Y0TPWZn
0x46hbbtsXsPn0fhFwPVFNsZEQQdz/rKVdTHFEa7z9oUwrSo7kNMBwQyfiN4hr/CYRsHt4tFJ0Rq
5TUUn7piM1l36bTL4xhywk3E+7bMewX/19B7RkVGqMT4PXowq1sTtVj3UHY4EiY2I3oc+uBYYl03
JZeGYbjGL1l35S6N94Z+aBmh/rsq+AY2w0wMpJxCSwEl+ipCGas+1ONI75FKzN5AotIqvo3WcNmW
BRC7lkfagx9TBZfy/2sl8vtBlwr3t0qkrGvN702tvy6hxbqdEj/kb3pX95bUs/EnOvLf9TKXuCQJ
iniFq8rXmWqkjnldS9Fw1egje5x1u/W4WV4LPnP5P8nEjy3Y0jn8dYG/HfILkFOVahfJeTJcw233
oBwWfqphG+v2FeYuLn8/Hm8pif91vC8lc2qOmalmXOLiiECho+5MnZ4TWGu8ZbGEPtu7oXSC+mX/
lD8oLR3tv479BZExtRnWScC1irv8rOzbzaJLkQ8/A63fzL7+fJBfGp9CTNo+lsPhOi3Jgqtkl7Bi
6CuInaBRYb8rvX5DmfafpT9rZ+h2tLbuvz+Y/0bCf10uii0L7j8jna9imLyZzdro+v6aQw2hLmR7
xxOZ295FyHlhOJzy+JSqm147YWJax96ify1Drwh2fcnE3VGdRlktnOOUNYaYNBfmiXY2NIzdnqjz
asJyI7vA9AnEAseBdbOUCtAZEW3C6fPmc/HZO8jdVRIMnpMzy/xiN/nvq/zGfU1HEqPrDBlRJP6F
mYZZoWcVZEr0KOkd6vKxxea1WptkzFPTPCTvAkE4P4LV6nffjYnXHPwHmBp/KTibakq1XpaWw07u
3G67dIOl9ECedLGBNHZi8BqShk0RBWlacgTFhrsQ9Y6PDBz2DzLEADf+VZ8vXjfQiWd7fAihArJh
qFuRqZtLdjQNbbLN3ttfGBNUbxMZCtjgbv99A7/rtX6/kC8rXBOXShH503BV18VNjgm+si5vFvfR
fx9G+U5bp/x+oC+gY6RlmRiRrnQtfJfMW/Hcg9DOp4ZWNBVRo1CSp9gyak9F92rORx+dT+HfNsKj
JCPXV3+NwMh+eQ7KX5HyDCFfIR6wGEjSjlxssdYtI0M5hdxZXwIB9IgbPaKp6SNSVJKt312LFrqu
+dRZWG7X+VpAnJMhSoCZtW4rasPx0fJ3E/WdBpF70Jd5MOY/ixqsabdJl52GJoV1168mgYilxqDh
7zCpzfk6GNoUBKDjsxCM01oiBacDChSUX1n5S2sguktn60mU81VPsCEWhfYgr/3gqSpglXOeEw1L
DRVzacokkFCzecBWDb9/aHlBgjIWSbJ2hIg+5y4aOpmMYtKRqaQdUd3W5dUU34V6hhxrrupxa9Jq
WsEdCYNR/UxWkZDu8vAJEVORAEdS2FJE5dN9FkOqoynNdhbtV/tEp6m4Ib/ASZXLBGmiWaQFuOKa
FXMGBy9SYw3VsjjwcjJIgZeeJOvuXv5UblEaUPovvlE9YSVzezCEg2DaBosBDlLTuXxgHenflD3i
DIxAS8dyyfGaF3Z38Iwd7y8VvrS4KiHOcYB2F6PrFZ3EfBvkhyrxMnw7DUcq4LSyO0UL578KHb2D
W7jwztOKvUO8iNGL1VyXnHVjW+GHX3s9/0fVYv0HHZK/FwTchAsYBv7jKCCxLJ5bOPzFTcawQkKG
80zdn4BP5W5nInaxU+wHonuk+B1S5fYpMBkPvVThazA95qRHJhR50gq2J5PG1L9RGk+S1lNyNcd9
HFH4LjxTGcNb4VYAEZBlZxFxT64J/WCfim5c3ugKD6J5S2KSgiElmlszuObIfoziVy9dekJPef3p
uxrNZSAA70miSwlH+JvHnANKaxm3+2ynBms/PiSEdDa0vAIezeGVYzEcF/1djVON4JXtNezviUyk
Ne3vsWnjl08mqa5eGd3V0E3zq6SeOuOA/C26L5TPcKPr64hbHxwCEPmVWNImUt/JFLMILnbhuPOL
H/Yr6dslVSacXpWwuWPW/metFcp+HaexOVwlCNONp9YenlEvMgumRo2X8z5jIPfjSv5tXWmCjS0s
DOAxYzmt30q8MJekVNe6/po81HfZBoMfmwZxt4RxAxzaqEl+uND/BrxfN+bfj/hlyVXMKsrjjI2Z
sZBeexOKJNDRVWPPG8u4qxVssqCTgc/sJ2jT/V0YM0/psCwJ9ziDlLvqNl5Lt/D9YqiVOA93rIvu
B9otaPSG7FWc9rCt3v69gKvfVW6mromyZFKggkL/eZ9qYQxytec++VC6KgxjDgl6uF39PDF1T9YN
0YQoG9MLfmkNMx1Y31W469RbPdmbjCxjvlo6YRLP7ARD25TB/UOJ0znv64pVit5yHI8yjIH0nAjP
IyOXcnou1NdweA6ax0k79vFa06A7PKXJu6Q+/jgPWfafv5/K/17fl0kATHBjshKeymLU0pI3GMA8
gCFqLz5hM0YxsA0tZzz9+7Z+X7/8dlu/vH7zFPddubx+sEvfZW1fbnMP6j2vPfYGELa8Cfs2Rm0g
2P8+sv5dOWwaaKWXnoPa6cv3ZmhTV4cpR471jTXeqPl+IJgbIwxSsDGOT24q3Ni1G3aicD6UtZsS
e3b256dkfCbuKWs8WBO2BoPiPw4MgkMo4NGvbr6Ewhob0mlNejBJOTbkZbMDsSvTbdNuxsBTcf4m
wRHcu3lWCT8DSWzR/ObEW0QfMe4v8DbWjeH51zo8tnz+juGoP5mgfMPpoXD87fK/dANTFrV62vO8
sxmH823vqDa8wcjLYQqfIrazTNgK6hFujQ3MKwd7KFdY0UfsRJ750+L3zbT4z7P50jHMaROHbc7Z
JCwIjYd0GQtSxWOHsUElaHb9ZK0E+0VpP6lE7mCRUW2BikrLlu4l+P+oC8Qt6CT5qD/aZ31nU/D7
vTK/zApFPR3yIeLszJcEpMttzwWpfhBwP5ZMnCUCaLaDj1zcxLAsTrgLnro9JiDvOHY8sKt7P02W
vl+0yQNZCLqLsvnLYiRVft4GPieEBwLBLjXJkwFGhij3MccY+hUDgv8s8v/9yXwzJuYp/XbYL2uE
EvuBFY0Mdhj2RJOLyhdJbPQgfXTu8FC1Xpkdat0dJDiwH2J2U+KLsS+BpAxPNh0DQ0s0Uswv5lV/
bi7FS/9WPvob41K+hs0qBlGlCMPFmGkZswQCqd61z1QB2Nta6jNMVh2NqHro8tJuAc8ewMqs0isQ
FzJ5ipkj/bBAaMsX8NeKaOKbaCxTcVT/f674yqjMRpaO/dUA+i1u2LJQNd5Pxl4isJe4PYeCTB93
sgySrr4kdigvOhS480CzKWE2E2hwbotECJRXYsf85Cbvz8b8ruCnMJTCmrRxOwBCJE19n6K8cpQi
JfzinmwuK9imGbgj+nS//yzTDrHDBoHtGhtyyX8IpwHffIy1DeIcyVGcpSc2QjwlTNfJfwxK/q5F
skQsd5nBSuJfY74ora1ZmxlHoWqRUlu0Z4c0T5UgVhsvRfNiOoOnaZ4hrzUGZlh7skL8BJx8Iw7Q
FTp5yOjcTxJIv7RPaddpQ9rMy/ZknRRPObSyrb4Kb+ZlWYabdc2ISrebwTW3hIOti49g9IxiL4Pl
kDiA2rYgzQIxN2wmCXWtU/w4Y/wOK7Pw+yPZGRMOaBR/vi4x6rtaQobHToaPKjenKA9NvM6FvV8c
LOV1FPbdcEzVdKWiPd4wp3bFCEmAG44OU5p6PfduwfQkgmAf7IhrFJnRLKo8R5M86ePfnzIP7u+3
W2XhUHERN3RDlb/cUAwxzSAx5/Hq35O6BMmKjS/adNlubO8QiEvqQUdAO2FfRN/qihTxolqsxfJz
IBFY7QlBM+kC+O8kvZQtsklPtUV1hVi2ZVpx0pObgBiQ4aIUuxkkIjqZeDSZl8I8JCgXkewi1tKY
T0vZLXW98WthtVBRofBD+KdDp9mkFEHYY+jiCnpaFDihABkidQkDIQHWRmcBBO+TV1VupYyJlOLS
7wpQJBRSeKbVYF2K2iU/wreT7f8L2yPbw7QlazUBZQ6b5NEakPYEaOQgl2WHCtF2GNwp1Sfdita+
N6OEtrLcqPonMza/fg61iwXySXQK2cut+IMT3Hd4lSpaOFToIlFP2lfznc4cC98XlMULZ8n2fibx
uXTqx+DFIKVHOiz0lDv8Zx4LhCZ2dwpd4ezb/ss87md6lBso9ua0Jh1DoVkhqCFNn0pa1Kk+Jea2
CNYZBuSfuKT3m2mLdQrCc1Zcw3wA6U7H9TC9i/0vS/Ki7sbqL7XwmRNrALD+Q/H/jfWcroJVSaIq
SqSBfoWxpXIaGytcrtKw9fVY35WKg/QRYXUjbJviNANWoO/yNMLPKcbQwvUP5bD74e3/ppj/4yy+
tCDZMMxy28qLi4uxUAKgUqYQYHaIxcJoCzAFCX4FL6S0R+V26G7+z7fhy9cndz7yop4TEHdTusv4
/HVSOsV8Znh+mvCnTT20+CqMVJdli8cZZJfq8Ye78M3C/sdd+Ap+y6pm5QonoS5BizW1zMjw0Ja0
TaxtIvd/ODuP3da1rOs+EQHm0BWTkiVZzu4Qto8Psyhmik//D7pRZesIVv1fq3Bx60I0w95rrzXn
mEl516VLQV6aga+ZTrQcgr+VhlDmmiT4Un2FzoHgZeSLsmGen62kw5GkRUGaXn3SP/p0PnT+QaHi
5pEEeKhD1T1oS9SUzIcYmL7EL52OLQGxe0HNmmwC2kNHamwVpyk8Zb2e/X6nLhXLPy7wrPBRu0Mz
DtMFDl4jM9O1IZeHXJ5tUYjWySarhtmh9RAbhZ2NIckhnUwr3tTIYPT7YjlV4o53V67p0gL+/aad
nZzao1JrxYGnR9IMyQL01m20nxGT6zX+LSSK92XjyxKkplugdOms6+bK+Fw0GyV5NCPv96v5YpGd
FUs/7tDZF1VJWUt2HXdo3BLlEMYY0m0oQjmQ8NAWS+AvVMpCsh1B2JGcMDMpb4opz0unoCejbgp6
qbpdxDM0cM4ifOzFjL5lOo/THY4mvSc/FnAFoSp6fy+3gP81H0QgLneoCXRO+Wye9Wemz5mFAdQX
yCa4rT6xN1r4xqM/eYMABSM5zu85YzoyohN2ov5TTu5xdZICffBRHVSfqPG7zi1X4kZbWLvTEw8y
JA8p3eWksCV8kgFBWeJekVcmVzP9Xa9Nrc9botnM6VBS3ynisxA8FihEw7ug5d30IcXsfr/dF/xw
LKOKQlg5nwtJQ2frRxAWkGjir0+3Q7WA3Xv0onZ+mhAreX8fF/suezaUVxlwTOTH+gIgVAasK+to
0na74NqyPj3e88f/HVV39jIOXRsKQgJ5rHYDJBoPXe0zOrVQC6oeg/B2l1X7/2HQdKHmUr/Dnc5u
w0m0+rIz4ShN80nVlmbxbbWiPe1nLpa3ay2Di8sA9lSRcFpRBWl+VuIdT0qtdnlLzZQsaZLk9kED
iT07wlrJXJlACHZiuCScDExffh5dhPOM/WUkZE4Y3AK8UK4sTBfMMICk/ntF5ypWAp4MPZpAUski
ntNUYu1RN0Jybx0YnHbuBMeByE/7aMADd23dvnQM/fHrZ8fQvBp1RdD4dfM1j25EhE4wpQX2MLQ0
ih2j9nBRgWT0wa6MUy5IZ3/+3WcLcqDmZa3GPAn1VYeRgTqHnkXkyH8OJ6f1pmT04mV8zFwB2Bhm
0Stf379ywunXFUDB024ln7dqw6NiiPmJX6dRVc10w2k0l7++tqDWrGUE/hN5yVVMW/e0kpx1cKSp
AFyJ6rWdi1dRrpe6Jz+u56yXU2lK35ZRN+yNO+s5zu/wz2lk9IGWC50YgZIFdznwCpTqH9CiemIR
UhvLjWjYHITK3Whq86jDxqzU86BKvTj+lNS5fHw7WRTLU7wV/5uzrNn5c3zPQMSENTIplEEB4USz
ZQyMgE0kftTTaCBz1sVfn9n5OwNIJ0236G6jJQqg+4QtwB1liHHDfZ94bOAIMIRuW3cb5aG9x47y
yRJtvg+4bFDWUGjjarM54CspK62HZGcis6mEWyE1mol3U+Dbx0T7Y6jAGGST7IHcZHuVszJ2+GCv
4cfg+4tBpxmY+1/R8sjMJbxYlGaIgnqEp2RiWWsLiNJbND/GywMKOsJlAFnkCN7QSDnGtY/2q5I/
XywNVZIsbQJ7/tO9KZuwSw3hxOMSPNKPjqbfSz7aya6lO5wRcKnvTO3pKD+0ItknM+s1A9DEn0GR
IRy9Y7hAtuJ1OEuq44oB3OTPjK/Uhhc3mO/XePaBFUJRVQeLa8T8jSniwDImuBQTotPh5zgsBLcj
OZOJIXKle/pwttrt2mYFJCC+dva/ei1nm4uoJqYZlRxVuUWVw/6C7mUyzBftCyqCE2e/gLc9n4SA
dnX0Qu+IqLF1WvnKqvN1OPntwZ0VOaPaSVlVcFMA42kA+pAl3au49++qRVE/aKXEl0ExI+CatVGP
5rXbE0eI28xHrWWAZWOkgWi4WOjp1sQ0olCXTZtzEvKu9XN4RZQRv69VX7Xzv9esoieWZIOK/qx3
WXdGloTBdOBacqxUzMUYOcLzUdr0lh319NmIIiFr1lYPJBDBR5lVNAKgmKguvalyrXoZphbHWB73
zOrnwn2+6mdHHO5O+kGfK1Wc8abcchTNZ/ATo8H//fIvdelViOz/ufyzLSazugyMP4VOqc0qa0YY
O02y8lE3bQ2lBuhk2ZVJqKYrOzilaLPgSfNhCqqchBsIZWdIqCt7dKGsMTutnXJtPGi+4oorVmJY
Xz4a3Y/yw/IbjAv5O043ryMvT6K7+cGkdZLZN9m8X2TLqX0UXfvzpgLln6fDMiAqkLgtxm8/m0ZV
mZ1yqxWHfZje0ZnogZOtaZeCvk2zRa69hHui3TJkvhmjVev5oK1rwkm8lM4jQg9aSMYyd45+86m8
iR5D8IzMz8PToL5U4GVmPbq8++otXZc0W1Ch+MMGnX2xpTjV79DCKraCFuY22mu2+aR9pmtY0tS7
kxZU1VyZNsGe9RsZwP+lXDQ0DPKwPjD7nQPACy1tAiFQB2adMw3TzeOU6JVsDZiyM7os1Uxy1fk1
qcelWZNq6NAuCdHWqVbPyjcpbvJjJvEpqL42rCzxDk8S6QeBfepXJ3MR7jBny3Y57Ujza7XjxcbH
tx8/r9TkbBxEM+FP7gkkgWEMm8CbJMOnxB/EpZ55UWzrEPgcgEbBBrLMtSu4NMH8/udbZ59SIGvH
Ma25gpaXwtpi1AJxV65bwmQh81Qkqg2SrQNUKxwIcRX02EccpoUnocP+xGee0aRH1nHcTZhChZgz
wHYoRWfxmwzp7i/58sDIXvAXsGexO4O6A0GUeQfZn/YHOoakyET/h/nhjz/qbJ8aIj4r5EnDvnJo
6xGfrd6mR79P/bADtbyRxteUVQpg8IDtGrzPleX12jt1bk0CFN8Yp5rfp0dP0S8tTpk/CflacDol
4vTD6KKAIb04hE157TOaVod/Vg9zyvs0p+b4ua1FZmEc6yNPNMN9B5vRj41VntFPM522X5oK5Gmd
RuiioYbC33ZVPCBfKoQNlANQ/CUFhsPZK3WMw7HSO236ogpx3vJmQ+2a060FleR91BNK2jq5qDA4
9esrOCSHGaXddULBJcUhPff/XsjZa1AIRpsrBndC1R1YzFHnGwDKFBQciwDGKGY62WkzD+AGAdE5
IaWntXl6ZLNIrjyTi6zw71dyVqwc80Ltc5VbIswhWoSIYGYcEZOcD4CpzyOuUskpaenCopSjT6bL
R5gcAAAM7PjuyXwYVT9YqwwUmSohGJihhTDXqnkrCH/NuKR1e80DeEmZ9uPenVU13UE29FLh3gU3
x3s2fz9YQPBGdY62AsfD7xv6xTP09/sz7Yjf9CaVNMZHYBMs/QcikekWQBY7qA91uhLVp1O4LPU1
fJTjuGXpOO5FOvpRsjpCOxDfx3CRENbl/H5FV9+dszZoWxRheyy4okl2jGeoLzfa+Gjm72kPH7C8
Mxha3kqk0kAcaldDtxWcCr5jAsTtyqVcrnS/vcZn5UDcD4DEtOnmGAupmkfCDZ1QMH6xe+rmOqBu
inFmbK3P5h2+GL1D+U+rLALMPCuvxbdp00dzvrzAh9EnPgub9Zdi6duj6rL0AF5OnzqM9GSDbKnb
QtP6J3x+ao7ivn5Qi/fEKYu18CmzyAE+PW2O1dcl4q2JBqIcbDiwuvheZR8CySYH6hDW47B5SmRf
dsIBA9mRnPEpmkiciLzlgoZJTi1czsEO15445/gFkbjhjBNwZr3ytV684d//xLN3PyQ1ueh0k6OY
NGuCG+LhFH9MPEzfGtwe1YE/CRpcwZMLptoLkK8hUDkt+9OfKbDu9xfx4rnw+8WcfRptryIPlw1y
Juo17GzFWnJHQxJQwC5juIudeGQfzW+LdqtoyzZZJ6TFE1qzIkcQdgOmagaKWghKY9crjkzfr34S
hZfpzv1+pRfyUXVCkhTs4ow66YedvaeZXqHfaoJhf7o1X40tGUL2gMLQDrhqbDgsaB/KE3zYql5F
kML/HBCaGk72GHezylXJH58F92id3GyZIFQQneGGsz5oxhtznwGJBKTWo0O10Vrn79d6pxcCL39e
/Fm3RA2N7KSVXPzgnVzLU99OhW88c8PDuYexiTqoxTeSjOsoBSC8Ip5U7W3+jJCKRvIPxaqUnXJX
oPFooREa7tDdCERS6azwHpw/egrptuBhVMVVDf/FE+j3G39WwtZjpWSRbrG7AMAjT6KejzCamMuK
sG6NmyBaQhg66pxUjKVBrFlHSg4RGm6PHdcn6OH2ND908yRcyqYn0IJXoD9lNEsrX4huVeJ3Ro5E
11bYy1/Zf1+Xr3//bSFR67Es9ZSrpuMUkhuMX0leiiiM3Q7LoUe4AZzrGF3vojfeEQCb80ndG8pX
81cvVuHf7t9XQfP9SuIoDxt4YBQsBiJf+AsLkJy05+xT9axQO7Bm+VS5U0/lUL2O7ZUF59IDJEGC
cEBDFbV/ncinCL6SNYkpauB1djFXp5aPE4C0bXdJ/0hY0owZ7smHRt0w9XCiR3yg981el2cPimXn
gW+ACEiZkxfRlt2QqY7VIgZHI/z4+0f+pQA4W/5NXN0i8jiDA+qXjvPbvTpa9eF0GNC/xLSfwBPS
Wx5IKd2jytRKaPOLrrpT+2Xa2xR3W9XLSRpxixiTphuEr3G4Frp7o7kZRU8/XOnEGNNS+Nu1nX3D
NZbXSuhQIsU1vX/GllgxQd9DvBuRDzpgaV1Wb1H47AHWxMpdMNGU4+3BvG9jw1YgdHS7Rtu24rOC
FluoqlmL2qBiKQXRhRMkLWnWOLjSt7X4t0IJj4E2KVajtgrN9UFZQEYW1Ldj/ygBLnHlYqtN2xc5
K+8a+d/kwMurVHxPir2U7NqUQ13MQXfsvLb/Q9HXL/t8daDQkd8EyqxkldB7OK3b5L5LdpBie7b6
XFjl+rW594WJLylzgB3pNhCHIZ7V6wmDpFw5hpPboUXXJ9zSBSZqC3Zu6FJNsG5gLPgckD+yBwJe
MQ8Tq/dqxTntqmdP78dlnFXrkZAadR4JKKv4BD3RbX2iHYI/yPz9bD+NT6PXa3ilS/LqH795Vpcn
wanoC96ZfYlGj8D4gztNJGm/2fm4mfiCETZ5/8ondOF89ONHz8oLxaxR8jZWRwXV0j4l3vvAFzuh
TQea5E5KDrsraZ6Y0ze3xbmEJ5Yaq3Vq5qHzq26+i7d9InqahJor/zBLy6MonczJlkXi1hGwFWXX
MGdHRuVAYAAVLu2va6XCxfvOtEzSTTrdOpX/z3q/ODZllGvt5BSalGO1XU8I0WYW7lAHIu67Hps1
Pcnzt+v7L57V80mtF2LddNMvxnt6knbimQt1QedwMWxYnl5+f8iXpmATmuQ/f+FZMZSEY2oUw9df
qD0j73Y7TKs7HMR2jUvlaFMHXJNvXSoVLdDzcCX5ZUCkZ79ZtsZ4sCrcRMDWMfw69evxpRKWyDhq
Y0ZpjekFXQ0p3prkAi2PPCbzkyOMsbimc0Vr/MdJmcwmDVfolA3d0N/vyld01/lTUGErTX1n9JPn
JWIth2oclNk0meQFj5dmiKXX7SGfi7RHPvSt8be/N2HXR8eJaw/Rq1XdroTRMoWbKSDZnFF5Uuvd
EC6F3o+GmykT9PeLlKdX4Z+L5EaquoUCXDzf4gRmy31Z1dP8OKnnZEE+4QAVSJ53OJizNKKoiDzU
aT7pvO7hBph5Rsub8wuqYwRYf47J7PcrunQYt+hY/eeKzja2sqiipCi4oskgynwBR1rsqzPLZ0Bw
VfSvXvv7z8pJU4t0SZ0C35AhPZ4OT2RpEVEFHhvSSLOpCFuZtdo7+RhUmfBaPdOB3NpAoGHFMPxp
3pLRUCGesLAPPgc5aK6NPR5oRoX6rCVN5UTwk3cSZ3/hcQgJRhqny/ygm/ruVyqrS+3N73dOPRt0
BLkpZ4pWDXuMh4AwaXxNjQwiOWCfZbI76sselLtt/iHPRb2HlNHd42dud8RM5Hi/B5uZp2HMtPfW
n1L2qJzRMiAD00GYAOwHxi8U09/aazdZd4OqRPgS+hAFo27B7InX3s1Le8e3N+FcFHXShsxKB55N
54VzjWx4puthBDXjVmUcugQJuZg0v+17y9go40HMsajGlNLO76/kBRy0bmnkXk5tRglC99nOOXZm
3GphQ4vVmnXH2eT4VB/7DWd2b8hnJ+JG5HkmrLAMZjEfy8mbkCIJElDTC7/Ehb9fz6WW64/rOdtU
OZJyUs64MapvLnW8/YkXz9FehwjgxQ9WE1ti5uFdHVpcqDn5XQPNrC4TaH8u8FXrQ9X0GqeYnhB5
W5oyS5kiE4XgE2Y/TuxpTHF5Q2CUJylXHsIlocf3H/+S834rxvOWIPS84uAiLsXaSwd3hL7N3Y60
57zxJ6aavBbnx2QjxBvsoL/f8ouLOfQkbeoEocA+9xsEB7ltRJ3svSnXYCdj9jUdggRH9lUOdHZ9
8uUGkducRJXQ/Dt18Yw18oDM01NPvT/BD0lwmNro9dtuoyJSS9KdXq2OtGZ/v9JLHWnr+5WelZah
djCqviin+xSJm07fpyk0LYBEcrWROFoBn6ZxotVvEC4MXx2fqgIvD9mWovyWx/e/X406rdbn+8v3
qzn7dLIkrYYiZE1Co/c2FT9S56nSCg42DNEhtWPdaXqfHhohHXnmd80wuy8Yyeh3Bjm4UuApyRdx
3dTdkUnsOD8cXE2cQzEKo3WCqC9m7IlxtVRTEtXmodd0izRZhng3gZdWK9ZfbDssthBP3n//2y5A
2VgWaAtOgwfC487tEbJZR4eiRnRySNYWYKESzpQ+vBmTm1W9leYRJN4TmSxRgSwrfKKlFpC25iHo
fmYXnZAs/buABRc1vTNMsVn1LnHL0o14wVd1eSfcg3eu9SXCO0Oc14AZWe2uzgSnQunfJ2RCm6BY
0dEk8++/fVeaaQmhYfFm90vtTs994lmO3qhtsSbbhJqgOW3j/ckZLJRUImXB1eDxixdABjOWQhk5
3/ko9DAwANYTxA1T95nt6qja1shn4mjpJKbCCS97SbLE8lIpS/UqQOCS9tbSvv3+2Wp6DIOhBB06
vaIQCDtQf2VC2BgMYlyZlehxGajKOuaylO+Hee0c34bDncZWWvlaux2HRXh4CPtnBVl8cQB0H+IE
9n5/177K2Z9PiYh0mROrLLH0/nNyaQesasaxr/ZiSZwx+3Bo3Z1gGxlAcpt1m7smG6G+qkg1I6sX
j/NNPr6OBqmyFN9HuD9/OXWBGxYke2TU0j/qyibofVzt0WGVjzvCzSoTosNSrRZasVnHFsUNjPbQ
gnxkhLcEwwCDAJ1EomB4U6tUBaFvBG6kz46STyhaqDiQvegkUPuYk6B+TN5N9crx/YLOi44Rz0oh
CIG9+OtU8O1llcsuTjPOdvvhmYaM+bd4ozVTP2r1YuAopR9c3FKTH025iZzTA752p1gYutcj5Khu
jXYfNotYn1BY13t8F2CHP67tawv5dm2JESJxaAJxr23NEdEuZHOyBw282Lsudst9jX8hW/N5xWTN
l+SsY4yEoj6tiPWnDOcOPBALIsCXgvOJI9+dnqN91DyG4t0E/hr9BOGRgcNqfXoewNfGz9UNylcK
uqdecUH1CX+hXgXE+S3osciv+uq6UB1l7T/LBX8lGyC7oEpT7LwWCqS8CUo1EvdhMrfI9cr9cAPP
cSy2Q7q20ge9XevNh8wCp2bgd61kdgBib5QJIjkUw0jr5ongnAq7m3LWIT0RU+SB1EMuSB5VePKs
ZIEZrtkET+nRydUFjggsjjiyxW1Jn1ITnjrxRqoZuGedPej3HWYF7bRIxoX1ijJPyVeaugoNtxTi
GWuKX+wGknsjX0XL4kecoUqvXuvy1PA5QZXMb08kjj1xAOuFqQl7SG80QGCnhVDPWkIdJC8TZ6NI
YwZerc8k2Qdb+RdlkPHaT6N+DnDijhkrWWcxubeOomz7F6hah79RaY/aTI0d5VZZimvLL51mpTrp
ooxcFac/q4hb0T4j1gU54mywnEMbzlr+BikgKcKRoVAfbXha2GqhoiVuB+4LXJdv0TxQfHhL+5Y/
kR44yxRnXnbwhfwhEW4AZjd0C7qodkgMUjDvCS3el8/KLedd4a2PN32ELgbWR/SoVsayBa2mO2Xy
2iEH0ZEMATmkO4FUsHojCXJdwgiU3lgA5buSJE7SSAUORRBb/TDeiFuauNz9WULgm60ZdqnP0bAM
hvdFD59ACP1zoLvSyUk4RRHL/IaM4vh42s4Usn6O5IZ4xm0gQEic8iWPgV2ZZMhsFMizhVd9ltto
ZT5PA1FtliS3BVyVjvweIExHBiZAu8zwD1LMqFhap3mXLI4GhC2WRdsU5oFEyOFTIK0y5eGU0HER
oe4K+5opasmukrq69Gxmj4P2II8aToq3It+FltuRysl7E9q1OuOUFH8e5tLt4dF8HvzoFiqvTH5p
D+0CPflM+DtGC4tjUbg44RJ/7UJv8KXPnvMxoWUikLQlkqM7ca0J5MfgjT1ueJ1LLLpYuJI973WM
dRTrWLjp74Mn5bjuyHZIHnNSpNutjByFDHhkpD3O5A980dmNpe7ShhVldxyWqnk/qE7YbPJmNxY3
CfibVHzRa+ykDG7jTSC6krVPAHblCRi4bc/z6SGURvE6TeYkngLPOmwUkZAnmiROG23JYRzg/haP
R+tGFe/LeidJ60b6K0QPMpElBoX/jdk8JNKjVpIxxY7hydos56VRYkdMn4mFgidvJvbhYXgo2xmo
vpSuJr3nw9sBrpBAePWiarZWv5QB5qGjoxGrO6FxX9Sb9jSX8xX/2Ah+nszLet3FPJqbvniUs0+9
Il/NWh7Ev4K2zvsPNb4f6G1PiWNdShVFg7uu7k6WjGcP8YPTEChGfFUwl/eGvDEbInHqq8zxf/sH
AMmQsGpAyQBXnCuqqs4MSqWvxb1IZqav6zP1swUPSIyU3XJE0RZyfyOSzBe6ApMfBBCOxnAXeR3V
jK2ZroAzsoOTeB+4BCj8XjR8dZh+Fg2cViZHEXQkc7LU/SztFDVrKg321z7MHe1ZdE/GTnuqVo1b
3KujN5S2sJzc4sqEriGA5fdf1/49Lf789enWfdsPNXUsgjEf5X2tTe+UDtIE4TLbsTw74BfAW4ko
+7nhH8fxTsZkhZpRrb3swIzAPeFxhPJqKitsfYVPvGL8SlvKHWxUEWn5EmufEVqnteyMBa7gfAUh
2qo2I8C9IqNzVb5AuEQZiwS9ovxh9meRJZLPpE9LcIFpEs9xtU1gXnoZvt/vs57kGBRxnJaKTCWJ
JDOEN1SmC11chAK6zD86cE7t80R4QaJgRZi64U6Uv1Ym8cHUJiMexVv9uEuhILemXT+Oz9pzDTMI
2UGr3FqpaB/Q7YTVH1l8PYmvghbNOgPDuLRIa+xPDNQ2onrbyJYjy69GRlwasQiiODNRl49LEXxd
f3PARPeJJChOH8foJUSdhXT4j6ivWR3b4G9CljNBdWX8aAXgWyVPQBgnyBAlT3uNhNxT+t4jctDI
Rma0ylbRkdbVK7PCeLTkrdzeszFpt2K7YComWp8xaaegbZyKpzkQ+cd/Ezv0OS3sWOxY3cnmCVVE
0pJJTLsC1RI7VuAXp5VpLvi0UzIXYPN8Wv086beK7CnIgl6L3gcGaspu122PI0o3W4RRuC7ZSt3I
WqTivJTo6KbzuvgTkD1WEatjI04b4/XA/swZmCjiatmFTm7eJSi62ZfbeQlAk+VoCIjLftJRbLgC
BMtw3gw+jrF8WAftI329tlplqkNgX0iAu/QQlj4rXpzdGPc58+dkpioLAvIGwvEYpHbB357aqKN7
1S3qmNJmlTFYr9XFFJ5olv6JEdf4ITIqb+RVy05M5nUPzDKJP+vkxdS3kIv6e4hE0pto7k+Aruyg
8wuYl2Kj2HXkQsJMzJVq+cJtsdZcc5dOhvrAOb6Pc5246ODjsMfcha6TAPq5vDkuJ+QuGCDhVdoM
NGymDt4Lub9bweVIves20/+PTiU5KXmwCARgrisQtWYuzowbSoDiAXLnX7zG/HcsGke/GJ/Czkcf
NEo6DK69WkBZCgxq7NvowGcs2sr4ehweyFbmlJBI8z4AVvkB14yEg9Ftd0iq/xASuDjto+W1NejS
eUEj5kCRVV274PEWArPVJEaPEyYCQP8g84q5KcxglhbYn+Ot0O+G02Od+kfLsza8vreyMW+xekcu
rNYm3EqIgXVqCJbzCKrXTYuZ5EqT5EJry+QqMQOLOszHf3KgjKjsQiUrJZpLMgggZa2zNBOc4+mO
yThWuVcInd9z0MFFdd17+m+L5uevn51/5YKdLVAqad+hZH1sxk1doRNt+IpuJBVEj4PPE0di8gxY
FzX5O2W7I5GSm92N2RLSa/dmZU9tuocjSx8Jukt1ZSeRLuiwuEQU8MhtwFBI+tnUNuLWWQGWFbyV
6N8xIYbHjfQRP0YdF+oKpA1hxBnQ8Eo+/ggJV6LULKdoovSVSPnhBCTDB7SUGe8R6i2N7jt5u42J
zRH8F6ishJJEmxncAGMGmC5lJwpEAEzpa91M9kr2bQg0keQxdiL0FOvt1AmJXG5WboEcxGskizcK
NjjpRIDzmynAYV0Bf29NB+KRTGqAEPoJydXLkljrw5O6FRVbDban0G9ETIs+arBK9vF2crpDtaq+
tBYf1bJHotE3z2Ly0La+gBroKC9HG2zAUb6fBFmtTT9MyN28eAk4Sh1G3tebXvvAzlPXi6l/H+1V
/k6rYonU+M+5T8ZxJxEvxoYIRPpWgX8MjmpWJOsAQmEkL8viRTb9Y+Did0LKVtoZNi7rJpPnUXLb
f+jPvWqb5OxKBCB0fsyEgIyV8gaGgHR7XBnABpjob5irsT5BMEvR0ZM9HtyYd5JLwrVfUVVfQQdc
UDD+fEHOmp6dVcjpIR2lScU2PvMIpWKG9tmZLHENCYkMWrdEnlsc3k5zQlJhSl+jel1odXINvIgT
ooMX8kv48r3e0RNp7PpU3jcfIhU+UjAsmUY4+RiM+K0Ut4a1KI6pY2LXjULwmf2zPDhJJzlW7Yx1
yTDeTGYKibywvgS/fBnhbMEsSOcN0grrNmAmFZ5WanUztnsAyhaeGX1RSh+tQnq85SkjO9VNrj/U
xk2vu8nttf7/BT0Mf6HJkBD9Dgjec/FEkaaCZcWl/DWaC8S5Fflpvoqy/ahBm77Lj75o7Kh0kcME
ggeMcJZU+6BcdgdYjOUqKF0NrvruWuH1Bao6r3PxgDJgV+iN/dMcY4UnXjyouPMOoRG5l3Fcxv20
z3SXfIzcsi0MMY74ibtff1NG72S59FsQpw3r/KHacq7huGgr9yQZUXxpf1XAhXRrOvZZVW5hB97B
I8bYzpeSI/DmcHGcaeEuqeG9eKrp6hPM9WTNEnFR0K7IYSfKumuIPilmUOybws+sVTj+zap1Ft8q
xpMZrvtwnX60rGin29BafvmTpRk9XoQY8VLgLSFcTbLcJn/UEeNcn+X8O1zjWVo41kVFN2nlnNWq
aWo0vVEOMl1XawveYBVtiWG2w5frHdYLCoifv3U20m0lLafM57doHmJfJPgGRQJdDPdUz0Uge//D
XPvfpvLPnzzrale51IrB8STvp4oYoozbkfi1DukI8mGaLiFvBC2eXgm76Fa7zhY9I5tpkyXlPQDr
n3vNo+qJTOCVa771aeBx/q5ODhwDjB7f0vnQINbG0VRNVonDB2/rZOICeMMnox049Tok4YCbYTKL
YL+jOGPCas7V4xxVK7T7a2GPF4Qb0J1kibdX0jAEfR0gvy1ZWXuqrbzJpw868HUWoK70Q6b+zsmb
RtsNwekQY8Yr51L50jnp+8+evQ9dXIodH5e8TyW/dQU6Fc4BIY65lmmLFk6eOoNJrrctDve5D1SC
wYemwsBxj73bDDaIVgvWV2r3xbX+8rRP/PN0oBtSZCgKIsWzE7MZFcd8qAJp38Ded1txodXzvgR6
h1ZKeScyr5mVjvohVo4FaBTbqkOVKNe+2KyuV2ZfA/t/r4bXQZRotGKV/XmCRpqqyL2ZyfugYz3w
QQxTwJL3WNNgNe90v7TsekYeFf3ChBeZgDGWEGWGJb+18+EONaWOwpdHOfjinGSQu/H4IPfrOlik
PaZAYh3g2s24o4Iz4oMWSVi48qiVS8sM3pj//AlnxeUYC8IoGV9v2ODIAE0s4zZFbHV4Kgak3TN5
WeTz5HDDhwhNVp9LuMmFqSvcquTZ0uDDRdXsCe7GWX3Qd3q+CIdHgjWNq7rUSyvG9ys9e/SZJnRp
VycsUh9TAkXyUvVe/Yo1VLwJV+bSeK5IUBmZh9ns2h3RkuZugqWn2i7PbPi0pHz0JgOgWfuRofFC
IxODhnVkiG8litDN6fDci/uqm//eZrkwmeYbtkQFjwoc6n8o362cHEoma9LeAqlIvDbkOAqM+Pg3
HcFUjdsBzLk0y5cIVOicL/vexwLeknMV0XAdX6NyU42Ibb24cTO3eaBIpLM/tC7Kx/bkXLnYi6+D
BeYG+QBNs6+d4tuCU5VDeYi6josldQRdGoyhkNwGl8ZiZN30U6J1sRnuuoW2Ut4tZT4i3qKZImBN
sGPNxro+EklBtd1BPX2WkfDdxMzq/ofY4EunIiSihmJJFgvkeTUnVGFvhIko70eBmCpHT5dIFQmD
IYJIVZneMxudnjAhcJCV2TyOB1YnGtwoA7zYg7U+h6oOOHdOfsiEImyuUem0S/eScpMocBqQUMin
f//tXoYnwRiOcIP2dDwbJ1Rum3qeAf6ghTsqj6Ww6/9KTOxyEm6UP/lhxZSa+HoMKNzmztH/QkFA
3MpsIGs3DR6VwNOsnYpBDe7zMtvo1nuiLq1xaaqPub4fmj12WMM1bslDso47TNKjzSk5xrz0Nsn8
2KKu7JVfx7qz9W8ySqlwkWQexPlqbPDGW6EYq/v0b84fRLwFsTugEavjVs+WjKiokJKZfHoY1XX1
56Ag/SOqyIkzF/IzrJcGNpKyPSVTi0pu7PBGUhZw4YUZGSBGNyVTahNhyeMsNtCVzTEW2w05cJ54
XHS3AzkupqMRrcL0EFENAo4SpxECqJNJF56FeKaPDsaHVLDDckpBOrQ4sGcdwrVrrVzl3y0TpSOY
e82gzIVTfLYVCGmrS8UxQ2+eEibu5OSSlLcd9Ak6Gs+WwjgHvoTx2jyJC55MjRGz5VNZjWTYiHzx
p1m0yXeNf5pTRxAULMuuDoFPmvXwyD9lyQ2UbSStwmanXBPuGNMS//Mp/rz0sy3g1ER1oguH6m4k
I83cVsDwK1DvpBD5ZUamE+9rz1ok6B+0Sk0AKpjvTyw+txombQkLgASzqH6yhseD+pbRhQlvBYlW
l7KH8Q3n6aTY0lJiJ7ZmAiX3LRhubZnto3A2k5/Bqk2ztf3xaep2kVQTWLf1+BgcQdH4As8z75at
7h6kxWF4kKsb2VpwcrWa9VG6KYGBqC7DQo8057ugupMhGQLXQj8tYwP+/z/DTvcJAh5KDIRm5tn3
LKXJKEVGWd3p9bouSd3G937fjnyk7I324b104uZZyv8a0sto538KL/PpRvy+QF844v28iKlA+rao
HAO5HMu2qu7EJUdY4yMdF5K4K8lvL0nwHuiw2vWr4NKaRz40MqotP076PCbFB12cQ4sYtY2OpNC9
cl3/ls3TdRmMMyC+ThKsn9d1ynM1OeZxdVdaZF4jX8c24/TQsXM8CzMqCmBYXeAcOsauqOCI2Zlm
LUL3XtlG6lcYburu8fdrulA94whE3ysjnDHJyjw7QimMmpocQ9Id042w9iwODkdPQb/jqPq692DX
/T/S3ms3cu0K130iAszhthgqK5VS64boJOZMFsPT74/aG8cSVegyfODlZbvhBc4i5xxzhD+02KaB
l8Uq5t+PvtBr+ProZQZt+ZpeGWJ9ot8hBI4av9TRyqxXAghoPLinlaW5vrweMC7Y63+Lt/yEYdzf
7q2hpIg87BGK4hBL0Fl2ieHGsa28+RBoII0cjPv8Z7etvOGvqW5VEpYjUyqpZJD6K85/B4kn73PG
6PIVS9qPXHYZJSBIEd24ymDcLF5mnLZ5VhYcssFLtT/lLAQTWA4FWxmuDTpbwHKM4ZTJ6xTXsuC2
Kk599adRdj72bj6DPqwZtOd23Me5nTbbFhrvjB0yXNrR6jNzbZtcObVj8rShw7ruqSgbLJVuGmsr
lj90cxOZ0UrYlcjp0/mNYYsxg5HcuTa91q64wB20PtDN+MgzLfoGeGpjEa0iEaE0lcD8kuVra/Qm
vEOhsgEUBCXoD7Ld4zVA0WNUZ5ztNgVOZm11S16Z3tAOYNLPwNOuAnwi3ESpbJ/+dq0+qsnolsq9
Xx2l/imq77ENaJpN1G5U/9jpDwrE0uu19gWFEn6PAbhlzpO4qheBS7VSI0b4rjnNAK4QHwsdpjvm
cPLabLwmBgQT3FWDw69sCkZxyRbJLlKmwyTeROIt4if4otBlrW4Z1E0cGdj7kT3ACwnXY/m3y17O
JVMsEvHwno/tSTfMxofINvGR8xn7GQlS1MHN2DyWgOjy5hklRSeUOAP+Ta2h+sYKovghRMRk8sr6
OfN/xeVepC0Jye06iRV0/4ULTzVm3phmGN9nwm0mYlPVK82p2+VbGkcD2QmuczUDu3EgRUSlVVOf
kakeNhOtovMBDelulnIZ9ufytkSJZZaSnbSfvXDjlzcC5YQM0sp/SPHZCx9G/6bqMO5od0m2LRs3
R/tPx512MGjZowvJBZ9jOEovsUd2bRIbDABRLDrfFcnvtM0c1Gc7BEZ6lEUZnRtPSMP+AJdRJ7Mr
83SXYgJdi7e98pw1r2r9agAkCUH7InNVAAwZH2lLapikfJCU5Ycq1ZxI/QVybFYOPWnm3aDdM+Pp
tzkttCLYaz3fNn+p5XsDB81UQmhQXo/+GjgD2loUen8qmIYMx6c9aTR+OGBJgvMuT7f18DM4v5Y6
aG9pc77/n6wf2LkmQLIZxSkiaLa4VYpAqsoomXduj0TyHpHuGdRtcdEBajGDvYT2P63Bf0fvC/Oe
r49dZEQ1twn7g8fOTgNV+Z7SkmQUtkbzxubHGo6R8GE9PdjLm6uMrEu7E1aHQsUIBxM499ff3Ioq
5OXYak7J++QhWv0iwpapV4OjHdrbeKahnwZ7GvFOvO1k2gMoZ1jUM9Q9/34LF3QQLCY9ksSljjAF
Cf7XhchSW5AWshAUVGZiFNA9hXpkVd6BDhNhEtvyCc40+lpY+TozQW2ECOBNUBX8K3XpBX7uvBZV
5zDzF52wr2sx/EYaBJ+1YGzB0Pr8GjQr6iMkrN+sB+UhCdYFBINnadc8gszbJCaqFNeGlRfzic+L
WOReWRj25D8swkAe3ZXtbANpyMHgDo9grBFj13y4JmB4AcP89YcvPkJfNYY6qTyTfNMoke0iXBJr
t31irMB9jdWmHn/n55sucWpE4OUtr8Q2f4Dc+kO3u5EPBuwmG7ewws4km+lGMjkMu5XikJ0RjJ8j
LLhGP72nrtSEzbW79KPuWaYNSMjNRTodEGMpA5rI5iikAuuH6pbuaKauBSQ3Y4CrWK9i0X39+r7Q
0uKVfXrkXKp9SpGnOEr6OvPn61swEIVw+smGHTSh2my6PtQh+pjoJnRgAVwQP9roqB2Ke+JhrpGr
YnM+OxhgynsCZwD5Hhvuv8Ut7ZArOeIFIsDXdS4OekOnpdBq1tk6lupGPy0JY3sbqEj/BsuJbhBg
izPNAIap8+CB/g/SZ1yI1wiQ5ryHvn0jBty8M25ESBxfX1ihWbKqcMRO0O3RKSu7tUUuMuzb6UVr
d0jGVSurcNpqJ2KwUuNyk9xC3i+1tWy4qnZXYuZm8GJvdP2Qg36ctkCHTLQ0YF3hnAyoLt502l6c
Yc7SI8jbNQhlvbzJ3PQ2I+2jnOT/Jt5koPG47j3LBbP8HMu24FaOtjOynSRuUnKtj3a7WB2L6j59
B/4ZIOtXiJ6iOfkazQDNxxWa2i9ghCDF61ageyk/qS8I1TdIkIwo1+GbepXPcTFef3p7i8vCsAxz
8C3eXokHArrs6Jh5xc/hgO4cXkXljHBC2qfl0LrsMyphhMNC2PH+3yvx+jvyl/30aSHa18+oTY1Q
VyoLkTjQ03EK1pixGbiAMINeqf2qBVL1EN6Cw/pJVd5Ws3uz9owcdPw+a/mkrrVtAFmoTnYbPyl/
rqzu4mtCqGVWNSMX1Ra7vS8zOLbiHMEx5MBt2Vb09Wy9XjsTxsp46mR/waZGK3J+EB71RF9uo9lG
5zD75nb7H5SpeFuf1rOo0DpZDXA/Zj0QKx87fXXGEOFobObpaMnIjbYFyiUqYw7Q37+uXSUXGGvo
6NMlMkk/YacscfKiFrdtZPjol9cbAwgA4CcnxFLQNZUTU1T4/ntgWGTmwHj67q6X2xWG0omxPhd7
xa7gq1yFx2mX9g9WqlB1VYWZk77YP2bVnJvRNKsZc8VeLkNHqR3xebzp/0rmfUmKO0U/tJrmpCIB
TaapfpZXo3pqMYxo1goaB924im7qg78eHov74km/CwtHbe1hxPdj9sdFpxDyLFquo+AoAcI7NPBc
rBPqkAJq16ePRvkzydD2fz4jjogSV4WqoNOBiTvfmYCbKlAu/X16dtvwd3Bt2HYxx7CAYuJZo9HE
WLYLxFTQgjNBhKxvvt0bRjStNw29rYVUtXQpleSI+7F/ZNgEdTlEVpYksDfvfXhElqJcZ6ZfOjMY
djBcArSAKMcy6xGNUWhypT6lB31teNW63ky72SliFv+4uifnQLW4BmRRp+tvScycvw0bez9OA8Gg
hYPpBFI4k1cV+7p5rceT5vWKV73FDogr+tWHKd8N8wVOGSBn3iBu1XS+PL2gsf8dNS6lXLKILPus
BSB9n7BFfh8P/txWmrIf+dbwlOFv6FT4LRrbOWZZ4VZFvRxCx5XL+eqDF1G9reozV2JQEx5yzKjp
WKS3lPFOIQWrmcuY6W7mVcDNlO3/8pPhCZvyXPjQtvoaxuNRT5pKZhuCs0byB9wW9GCt/EBtpIBS
bYyFrh5+/dLHl0RG3irFlgka7+tT00Yomqjkqeo62BCaVSQeAnwkd406uhE6+W23z5Mf4qhR+G7i
tnD0YZuB00DfVrDlvxYeJ7TU+LPUDbEJF7mCf0JpAs1hbBTo/dRsNjjmd0aaVJ8+SGG6JrBRswPQ
NL+MmSA/VrhfjqoNSQtrw148DMrez+6n6G/ftm7eg9GKXEvrV+mbgpFI6aAphleOdpcer+XdlwI0
FiD/eR+LJDI+C0Y5ChbBkBjIHIzoRuubphUKRL/6syvWQMNhoEEaSfWV8BcvDMXu/2Si48OuwmEP
9sO/N8alUkCWuT3niQvuPcv+c9BoilALxpzXGq+C5qb4rofwFIDOUIcoKws3Elr3tvY2TU4p4Grr
iozFfVrB85UWFbdgiUF4xFsZPGrtTdAg8U7rHxGmFk0vL7y+hBscg+i9MiiSL+2uz0ufA92nlFyW
SyGsM5MMszngWZ7CUMHfc50ARwtc6zfCOA22AMCdofkg9YJ1FFhOoHUyNyHSjJRWJarXV874pQQc
K28aC5aOSoWy7C6c27Mq1wMvdA74uWpjZnof43eIRyoTpacEmNRs+I7msKtG3vB0HUFgzMdqGXM/
L2ERZsZMGIZOYglza67dqticbvJbwBY4NA10Nt58OIMfqhmDvzKf0SnCiZq5vNdPOImu+jcB8pPM
tAa8XL/NehcdgVg/BslN2zI7+slxjWB8zB5I88/Kwgf4TCIpPa6h1gtgw+kdRQta87s6tmdr7/LG
36OuE/zO33oVVDe7bEXJWKTHIn1VFWVV0XSIx13ZOWgpKQgf9puKN4Xqt+5ch0FdKua+fKNFXCqN
7v99o8qFqbMt7tnkj0K3QsghoSv3Ht6FP8yfcBCqo3ED5sJaJY8US5hWia9muw7wzlhVHqruW+AT
6pWm+KWUAVMYQwSgRdhkD33d1205pEVh6ezrd3AHfnaa/NsmooKaSY4x1AcHidNegHV0zNDIA3G5
0uK7c3KH5sTV+/tCGfdlMcu9FA11H4XspeYdYsCqRigYCZXkcKSBxIrkwg49XdzjPwB1wL9VBy+6
QwO22JZRiouqdW2weIFugRWaKc7SjBSXUJe/vh2taWcGNgsKD9GN9YqreYlnT+ZZcJ/+SOZOqHZ4
781d4mIW7lKCQ35CZsksDzq2UHSdyRFBYtml/gbCQLphSjo9ZPEekq8Cs0681Yq7yNhAgh7e4ayN
j2oJwoICFL78I71ksdnqr6Mnb5F6rX/p24cOixYsvIuNwUSFpmzJkGxlAC4THTSqj42y0dCoqF/C
v4GIwJTdwi8Edf0s07wVEJl3W+UlZYpjjK9l/6hod2NqrSxA19gHWPDWfEe/tsMuzJW/vMNF5PTL
Lo27jHd49gAzw8aInFI8YKGC0dkKoG5xOyOOX+I/pScAj9dX7bMCJw1Rn3NyMxvqQAW8chFdoJiS
JouKJuqoVENIX+x66ZyEA9ZnzQlSAZY4tiliUe+GeBOjzfoOj2WaacyBy1Tf0Fb0eX4i9lgx8Pqt
V1sfyQW8v+bsrcXEXKq25jXtNXmuJZdR9fMCFydBCUwpGkQWmEerVHZkEjcsALOX3CuezhvGpnCx
u/Xsn1Ddjk+B265k6WCg6Y3JdOgGjoKnodOMTnJN3uxiWkFqrcCjF7Gp/JbRN5FlRimjGDl1qH8R
7SFzlncK7Z3BBa+KH5rvDAP8UJSZe9nJgrvOiIh2D8CrMNrC4jm0/v47sbhAwuB7flrUYo9JQSlJ
isGiGldHecY+t3aePKUtuRwXstd1t0JPYd7sx+gZ3JSVnEDYi46+R1pHDLuVkJ00G4tT5pwRqpjI
lNXdj3N0Zf5+Mdh+XuZi2yXjKPdyyFc9e8yXM5wUphc4xP1DtqOn+ANWbUa3iiqzBh2aIqdDkSQN
u6tuJhfkOef3RW5Omoz8wnIUKg5yJQ7muTkF9MvQ9FZxhsNkdyW+lVvVDWlqTQ/mSVZW2XEebPoH
PNWZwazUeC+e4bffMRdvAeJ3sOPyN/wg1PDHWG4yZdUBOn6NHOsqBPsCCu3rmhftDslsfHWa1zzb
H0ntvUWnKr1FiTt5biF29ZjvNOpLVXhnuuf+rrROgvQIZsMBWuFEhETZS/UDcB/MI/4WmrGK6SiB
t+hert5j87WwPL0GIwe4JGDZAVZ+vTbwepHPWV7PS0XLdx7BMG1Fs8HcBYkjQOnFJCHS3G68CTIi
N1pc4kYz3KzzlGtyxxdcfCw8Kf6zlkUkmcrzKMIgnfOzwiRLhPgT4ljjRuFmwrZxnnvUTl/Dg3Nn
EFnd0h84/Pt4Spei2ec1LFKgoZkkURzbed8r3OderG0GbCLW/ORD7ySRI9dH5nTxR3NYrU7/fvzF
Y0fDDl9dghbSfIt61GrCKA7Tj1fQuWnr0rQDsU9ZhrpGs89Q98zvgvHUg3w94DouobMlpugkCPa1
hP3ym/jPUpYSQ5U8VCX/nhN2yZtaVyUk2qqyBxngonA0oO11SBon0DDhCYpteK1pePEUGbCJkUal
NpSWJ9+XxLOapWVz+rDXIsEK4SRg0qBhTlk8RRgOpOhyZkTAUF2r7drI9yViFl3yNHbodcDHs/2b
stsiOmqF+0qd5plLJT+18a8w/R9g3GxeTQIBg+49C160XMPBN5RkjLkGOzxP11p5P9rZjeFJv/yD
AQ5uVknLVCi7JEzxSnu3MM2h5gngTc2ePYDrgZ3bV7bTfGK+ne5Pi1oEIi1B5TIvWJT/t8Hmlpk0
NWoXblr516yxjcgDU4XELucI7yB5Yt6anY2nD+p6+I1gEKDn1yrry1v805oWWzyRp8y0xJREFcYv
sreoyUJPWjHhcwVt3Z+PMC/AwK4yzhpzeCpCvfkvip2LTScACfA9aAqbNIe/Rj45SM2i81lHAw6Q
ia/sliJmk27U4pMAWz1CoOS/mJhdLIQ/P3fZ7LDSoqnzjAhTlisfNPQtzb8b1S3WGu6IP3xgXEge
7sjboLJNrok6puWK5H7rq9Pv+VV/3x4mm9aUEONczqKUkSbUmIXNabaLa9aI+t4lu9yjpVTRkQY0
ujr/Uqla8gOeA7ekJUn9aN7Orrv9RhV/tlgbG64EFJS2rfPvrXsB7sp50pkaIGsps10W9Uxp9aXf
TsG8NoQYqa/XiKWW5rGU0PN5jBK0KnG4wWHpqOk7Aw2xFFYqoQq7N0O2NW2HgDRUtyxaVYj1dFxq
bm/dtoajafsEtAiFNZMv8Q10PZopefGeMvQXb/Ec4xhSKFknufytJidNeo+BlaC0MYpuVO+RV5aE
rRLDkMHOz1hZzW05olup3vTxLeY4Vz/ShRv6IwKSBUGTsZYvopKjSm86kJBz48QERoTspL5uqqfi
/COS92hCZ8zw5gFK1u01bH8txOpd0cdK4vwYtFfqkUtwjS/LWeSvRkGRyJapT13tBeipevMMvI/X
Sr4pXXKYllYtA0Bjq13jFH4U+IvtigeZqCow27DU+4BrfmpsocufFaVYI2thR+lJjm5LB+scxQvM
F73/5QeeUjoaqFU39TT4/Ark9I3pMEXwWmXNLKRot1btDW4h35nBnS9CBM+zvQh+/g5i+7/376Vj
zgAecSpZxCn9201ej7AQZerXUx64Z8jWoEvmkIufqeUYsPndeU74Z7AZemGSTVrFPByzu2v146Uw
93kdy2s8UPIyawe9PhWp01qrj9GGXfyN1nMiSqQB1Xe9w32p9Pry1MXpregmlKB66ehbtxVthnwL
NhVd5+EZeLjqmLOR74eqJidzsmvhxpK2UbczUxuxE8faRs2V2v7yvv3P9/jAqX3aPNHZkGqk1WoS
u2BzRiOPbYu3BGeYvmNg4yU4j/uVfjX9+f+3E5Zo9a5MZSOSNdDqnNrnIX1I4FiGt2KJRsr/JeUq
Ir44jkaXcVgFArkdTl6+v74e8SVxvvG/nSF0Gz8STMZOizQFwfspkuOhPjXsRuRq2gcpOQjIMkAN
5jIObf+Y3JiT76SRk3YuwERr3Gfl5PY9TJkwA0J3g4cNvXAVebhmmwtHEaC6cFdDKUTDogzdrAJf
mt9m8UvxHnK1Gyv5XjjJIwbvLsYVm+y+BNmVrHuUvep1nR2xL5OUGiVoD7tUIfBQxKiMLQEsadFv
Az8HIGHXotNgWS6KVug2yflTGT2S9vk+DPNZmS9HBRPEw+SG9d863VKnNMz/ucNbD5N24KyiHqAe
EcXnddAcRwHL4R6RmrpxRuFnN72k0mZsN6ZqK8O219cSDQHpV2XSgd23T0xDtB8qQmUSPT0QGRha
gKdVrrlHfaDNvn0cHSP0OeOdG3lfU5IsbWNZylRw3YqIftszfLXZxKqI7GiTMa9OjkaxE7fVb2Na
9Xfhs3FvrRuU7P7EN53Ha+Hue4Z/3nnIIEGY3KJocsOgYaM/mdesUr73ii2RvhQQZZqOJhOSRRrX
ns8x+vFGReGYQeOXEdnHNvRk3nEJFz+Vx/J1FuKXzsDYahOo59qnORbdGdjUAbGx8rWBtvx0P9+2
qYCRsyNdtXX/lv1+XeIy9BnNqHVWyRLNM2Olelt6BQhGGPDU1vQKtt1jhgKbV1978IeJ4pfvuHjw
IvoJzF/CKld4MI4b4XBqIpX28DFMzquh7AGAkVvR48/29ID4bDODOsnQiDFXke4hMIHSZ9xu0Eax
rciLHXlYWyJHESEHMGSuCSbgPk1f2tyFQOsIjJiUQyQcTfm9zd97QDeZeBeZv9JMtTsAPM0rnpOj
o/ykQ++U6pVE7TvobPFjFwnBmKd9jtV3ddKP0cN5nttu/Ud+wDNdY8UdEaF1/x1QqaaWQWx+pATv
gY3Hf1kGMUSxBbWvh+pERzgt4LTfoPlIIYFBUpXuROElytSNgo5EcV6ZY7ZCf8p/jx5eQ9lR3w1I
rJrvzSz4zq41tzU3unREp0o6aIfq7GB9l8OuhDqGYXXvkVVuVegTEKM6u5Ad/xWMEeoJAdTH8WRJ
68FwCnlVGZkTQA8AiX4ETIEbOPJE4xYQ70j3BBGTdjeGzk+0X0ZzI5l2UjvAOaVoW3Tbc/FSiPsY
d2a05KRiV6cEKFrlnaN7+Vt7H45OK2+77IB0mejf6zmnJnwjWWhRrgv8/dmfraSLlwqL7UfjSkfk
+zhxftn8CxqOYcCLXhz0tFDqsm9ABZhPFuQN1dMUu5wtYL1uncPvUDf5KcFfA8Vfdh6iAaZtpBuV
YnN0ZABm2+QdQbBrHLDvtOmvy/o4g5/u82EcCZa9UJ2k+nXQN5VPYat6gzNBQnbwmQ/RihGcM+3w
YVejVxisuAwyJ37IGa9LG7kBgb0LQc7Pqtn6w7+36Pem+GJ1iwgQy4AKFHpZJwt2F833Zku33hYe
FIe9WHqhuVLFfWK63Pxn7LNW1hpumoSKkOHkDxjwzOiOVtgE0CWvwTy+TxQWa1scWKs5lwhXg7Yo
uK6RizO2IrY3gisW4UpCtMW/jSNq4VMFpYoeYL7NlQ39VSy96EdHB1Vyegz8Bq7zH373OnavZ8DJ
K2aU10ofab7vvsXR/2y9ZX2aNJrRjhLfGFFLfyfOkACS2Jd2lfT7JLXV3zMvH1Evw9/8+/t9b0V+
vCMLgwpdk2CcL9KksqiLyTeTmab3IJ33nVuCh4l2TXwT1msRUsHv87v2bjy3kV2LmMRe7b59HKvv
v/0/K1i0buppyPJGhOMY+Siqg6g8/x4nAktwbAdppfunHmGiQP6hpG8+H26KYOl3xBRcObO3MwfU
NPYVHJEzaM21MJ4U4XaE4RPci+1vH+cytXoP4Msj3NEeh24ntVtR+yFpm0D3BEa6hu0nbvUU3A+z
ZGQFmbuCM5gfpeCtLF5b6744ohPVDDuwlqf4V4PO4z1dyVa+JZO1+GdNdKNmXwB0nh3pbbArPJlJ
15Dbfsb80A4eEcRCEQTZT7l/0fwXbkpsBn9yVuzwXkNTHubWY4D5WvzSrQN3Su5/G2/zIEvfh25F
MjFEf8KkXZEt5eLr0N3qL4DeRKdeG07losAaJo4vP03lQRNfcR/K819j8RrfqzedgOAkY3cV6kUD
U7lwLPLeCY5Mh+4kjJ3adHCkWRX6A9JA5uRZBsqmBJQ3n7QxKm9nhWAUVRGQ5J8Nd9eRCt+Ltnn7
KRZqhZqhKOAlviaCaa0OTSlR6crH1ikzOzGd8Tj7LWizshDW5+hhX9e++tYOWjx1zqc+hdS8FcSy
jnlq+fvDfNhAUHcWfn4fVDCSR3K5+gM1EYKg3E778wpN28Y/WjsruI8wq62GE8M04LfDBv24Wnr9
L3Bz30a0izUuUuQ8DAIjmVjjPKqg/bOey+ph4ydOtWPfAlly1VWLJzSaBDZXFHQbl3EzFcmO/2Bv
XAkUcyD4dkw/falFN6+BUdSo85difnKAt1ZGP5vqDtrAXF+imrND2E1DdK/ZNubDh6XPvxfwfT62
eCGLSNUIiionIwtQ14Owg1Qk0uea5wYJ6pHmpso22svZvJe6u1T6VWAY0bOzp/NaHNY1OLfaHiI8
eV3LrqMt+p20p5tZFPAYci/JyaNx3orpvahuBWk/ezeG/p3sOxENnmtvct7T/3qTi4B3TjRfF6D6
8iYRQ8CNw0EH39aOecWhnz2grsbYb7Xw/OpoAM82BiTXS5R0pIlVoufAzqCRG7cqgjz6mj7wE0lL
jniAA4XXtiobIX2kcMjcV//+dN+bJPPzwYAq2PWK3zGwutC3mQXGF3pxn7tAyNvUgyFXTl4zOA1M
Nciz8RlXh54rF+q27xqCG5d3HVCLfIUwvuTm58d/L+p7k22xqMVnKJu6Chv+Tt+VVKVQd4awo9vm
YwfWHqjx5gkCZAMLz7R2L+D0kvVY0oAzHPaxSHeWTr7wRsJqB4hLZ9KqHO5V/Yj5px/DK0PNByPH
q1PMi5Hr05tc5Kgi+jWyhm0bh0B+54IbRxsDZO3P5AQx2OJQr8G2rIMdmJS57QUpc/BwnZSwgo9B
Qz9iKYoHPI1DiHoDOlcAX/FEUq598IvB6/9bpvFR13wKsN2ghnmosswPy5BE3CY6kcGjCGGmHSHO
dSOsPmAT4GEo9LpmgxKeEG8aHKvRPLcRb08oTP4L+tnFw/dpZYt8tR0mvz/HfHU6LsamxZBc2E1O
rTgZ/JzgMNE8ifV1to590HkPg75vMzcvn6ttARPepCrF1Di1r07/L2f5n9a1yFWzIcbSYo5u6DGD
TQRoBo/bfBL9Eyjh0Dbwyphh0ufaM4JjZW2teFd3T6SiuE/babjNK0bJK/+q45Z64VOypUDvWgii
kKIu7iG9N2uhO/PCZsFUR1OeU5pppDOpF8jriDEk6E6GtpYbCJ4hHqt6i6lAVzv+76nxQAFmf7OI
Jti2z9EtcMpmMzYeVQu1/wvymxh2lI91cK8itwIoUk8OMxupIYtZt/qd6jsWet5XyuqPJS8C8Jef
tLjKlDlG6symThlnx1o1+l7r1jL5pg7bZwfhYHBSi5ceapvUd2oUybu1rj1kBClE3nyVwfAaUeHa
7uf+/7XrQf1+PXxZ3eKe8/PgPFrN/MI9dRdAeH6eb1icEXFqgt6yypzIO1+TlfnexZ+1hGaINvMx
hg5Lrc1U1EKxlnlqLs390bIGHkFkBgkDkSZx41PwZNmoBQyZW4HrQyYS3RQ7nhGb8tUodyHX+LKY
xWFAhfjcjRqLmSdBcMeAfklgdgOHq4NzYU6YzSH0Iug7Okbpvh3tBKpbD2XeG0167067zmWvkWbR
lKcU04Ef/747vo92F29rmbbGhX82RRaIEcKgufUduUYYOc1KeQm9tfyH7luy4Sajn4K2PPhoBFLz
85V9/L2LuljFvJM+RVkwA4EMwa4mkTCMX21zT4MaXxwcDMKdHzNvKB3UrHSxXMU46qhbMGChN+Zc
9SdU8/vE03EX8GcEveAGMjCTg+rF/JOzB/E9AvUyNMdkGygtuo4IUrtif6Xlcin9V+hrgXYyZw2r
JSthVM9ZXSft//3QsCmJe/Qun1Clhk+51THuZQB7zcHnUqz9/NQPPMan9zYak5VHAU+12g8YEFOq
on3CDdlKPatb1480Me3whMPWGygBBe66oO8V/E50gO1oEXltuGtVR26vAdovxtr/vI6PVvSnhamx
HqilygdN6SlL9b1hPBTdg1oDPD5qqEUgdmNrv7AsdRP03eQfdXJiHCrdNCg/YFCwNtDzQhzp+Rp1
/VKu9OWNLQ6kGVqJJIW8MW1VmcikaeP+nNAgOXbRMYcVMK2K81HFLEhkXHy2/bZaMaZgLq09hBtM
fOKbSXNIO0JuqWY2hgzNg1aITjjaUr8dmYDwx9fCyHd52Pl8fHqdi1NqVmpWJAKvs0VcEY3efSUf
w2Cvusl96EQcD+ToDwpwdUzEiOZD9VSPu6u9nQvXjYTcACN+C9VNkdH212M6ca+f1UkXT+J4bK2j
of6Wyse23YnwS6lbyn3bblv/d9zfJBnmYRXpEWWHMD73cbSS43ElTH/PIBG1xyA+qj/l/ATMrpIx
t/KM2qkqm7/Lyn0Dfr+kOJX03+i/IReRxg+jcGKQPkk3crg9d6fa3E3S74DKmv/dIms460HlUJFe
iARtthIrjFA2hf9zFgxOadiPiH1rEeRXaAL+Tub2wSWoEt6M5kBnOETDWHOBRAsTKchLSW82GeC2
HYXyUJuHc+z0qK2A5kyw5bBb/WXs9pGwHjBBgKpZH6F4ITyMHlc6wtKYh1tn0HDFKgVLOxHP11W/
Pqf73KBZ8TaY+zp/EdKXXNnJ4MXCtZj8zKCh6MIThK268qxgizJXkb129alWTpG+U5rSBr6BW2U+
7JQICfWXf18E34etlmQaBmou+BIh/rFsn9VxpeTCqOandk6KWr4XDXi01ss/41PGjZlsMzhG50Pm
XXXw+h4svj56Ub90/SiPyaTk9MdgecjdgxC6Go0IGjigVVbRVgzWlnKPzxt9fkaWV26fiz/dRJUJ
Bh0mot+InW0aWFU9WvlJxaIFsm2zkW3LmxNVyVjVI/QPE+U42oY2DlnN5t8v/kJJKaGV9Z+nL3I4
Pc1kcRqN/BRguRDcy81vqbrVtK0UeXK6npJbwAirnta4K6xjwx4YKDGEC7MN+93M7OGNtV3J3L5T
qdgM+IJYkiQpmFUtp5p61Fo4ytTQDTTg6TW0gOmmYvMhJGh4mriCPAMNOOfPLO/cvmOh3UR3HTJn
NBZzAe6AbuvNbYq9o9/acXtXzeXm9I5FPAosyRqOh+WMKCfmGCqrCd4Y7d0ovCpnw0toW//7Bavf
09D5x7C3FZG/vvHCVAXunm4V+UlcS6/JZtqLUJpfasiSjLt06RREz1H0W/cfZLlncJusVMdaz2HU
LBAYtZVqpeSORRUMmFWcw/v0Y6pTR7w30XFbxe26H49qtkl+VSK7A+Jd74TiHr8/YSV4//4txnw9
fU34v/6WxfWliWerVbQ8J1GSPGRNvDqiDZEeJfmnuW2Z8mN8W/s4mcluosaOUu7QqT0K4Q9f+DuQ
DpmChl8Eiff/UyTR49vIXBnMf+mb/FARd5iqNbzj6Wk8FaB2n6rbrnTwB0IxJL2XnsCvl/f5G6OE
vNOwLmK+sNHaW+FPj6LGQ/3avFu3YrJBzWid5BOf+z0Mdhq6O/L578YKNiHiG4x1IsURHq/hzy6M
NeVZY42+DO0h6rtFvdFLaVioaV6cfKBx9KNI/Mn6cwj0Xo/kIMfa/y980y5czjwWzr6sopgkfSs4
Ylq/o1I0BT0hgSRLvFHtLNrk6kYXNliG4EIo7LTxFuS94tL2x4NjOJTFTxyE/r05vouqgTSjLSXO
1qbczkuCdtt3vZRUdXWKVC+nDDVQQUENH8oCWtCo3YGuUOzxOX4VceVQoSWs/HK1ku+mmyD1BNoE
v62jTCexds67IreZHpmVM0qrsPMkMBTkshBtQX0IP+kgeCIT1Mjp/3AnjsVWOLtT/FzH61xFKnT9
7192oUqRpZnmLUk6ShuauCjd06wMYqBZ/LJ3eYcP0JGSm8RMueliV/6Tzq5ENlPkTf8y9bac8/Kd
8coaLn7mz2tYxGlTLDor07LqFAiHUvmbGxuYTiqtquDedBT/0J9fRuHeEtdnF14KI8p1jOCg+fw/
vQp0CBR46CrCI4scLDUKpU9iQBxCDy3h7oxZGuRVKp531cWgKqMCwFPGS3rCsYyue1XdT/JR3Iio
0V4bun3wcb7Go/nD/Gc1i8KtJufshjKsTnWEQ5iXWYhf7wpa+B3i/gMzGafS9z4EeJRyTYPuf5Bt
urVhemRRcwsIvwjmXIhxiHzE8TUX16jHESywp7lLu2yFLoKGIijBuJJ/JZTBVb3OGBtcnaRcAMfw
S+DRs7toEWHQ+PW9aok0DlprlKfoOX1M76bgbqSRSrYz7kXpaKYrAwvn4qmL1xXAmFlnwFpH+Nik
4Kds4Qh882Aqv4wC/XXqdvzlmDna0cu/v77+ven3dZWLVMm0Uh06ilae8ldRWwn9izhtCvE4Zm6C
R7tpt+eV9ao42kvTOYUOU2klWDO1Ris2EuIQ2vYMGZ3O/GuBqcCeztdbdozgaP8fzs6rt3GkS8O/
SABzuBVJUVm25Ng3hO12M4k589fvw15gP1vWthZ7M5hBN0ZFsurUCW9AABMR2c57M7O9gR3JeYHI
RrgyxzkEoZdmm2qL8DfCufJ57gQbZUNWf9dGd7Noo5x3BsfQStCDmG2qd/N3+H6rzv2bfP7YZl8+
zkWzuGjSMdZTPg7XHun12yQ5zzxRjEy8Tm0G4GwakcaFzqnDrUiqgxtJxPUI9J8V/JU6/1LQprkc
RNrICjowa8hfoMyCC+LUqF4UrTPh3foDkrqYt1CBhdpBhGloYel5swibvvA/XsUlQw6398nr28xP
GOAB5obRxW8GtmhPoN6/2ixnYSdoy/6PtuhR/rnJUPh7jf5cAZZsNBcZdl8GY6WTo2FWd/kJm3az
RqxmjSlNFAB0fvAkijdw3vX7WcUFynfD8kMJdnpiiRLOe24E/R/IYLUB4dEC7muIAdSHUJWteISz
vSj3eo8FIF2dOZ5BHUhvX7iTZoo1lKvoDK1GmqO6pwa7Wt90W9E5U+WKB/XDx94Cj1HUqk7aMQyg
ftb7MrKH47/P3xWQiIT4iSDwkjUInpfcqyBAK7JvpPykKJuss/NVHdp161a4bSlveb0nTDD7N61O
2ZfDkywM8yp8MvQDcSyVXkdH8VaavosxzPK6juwAV5vIiW9s1qvHRYV9SjuKDP4H0O8szBKzHJv8
lP0BMIkxy/wM1Q+FfeT/I21DL3saz2F0SwzGTfuW5NOVgmp6S//z+5covqQtz7WnlNNxHShqlmN/
R+y0hleI8+Yjjj/TzL/DybeFPn+jdrnSiePH4WOaAlNC9DoucgU1nMi3VZxTT+392Z2PiLzjO8bK
5OeSua6R3AMBYJPeKiN/TrSmH8aOUDNo1qDn9v0GKY0mCAp1YG/ce/fFvsKOAnKGVW6EVbhS4KdM
hqDndbeslv6Ne+FKEYkikQjKngwFHOpl9d7m0BeDuKOEdWMs5S2gVGX5XGh3fn9vRHdi/JBlx7Dd
IZVL5mYXODkhKBS+itGTMn5MB6YWNk1wo1y5ggZiWShC4xXC5/jhe5WqzZgxPJtSY+2PVGxggklv
nA5UCFDHYQ8OI8FrLc+4xG4cgqupCco4EyMWngyA/u+fo2tyvZaNOj1lnhPT6qucKl4mR/EBjkw1
+zQiVygeVe81hVPaHrRgPfjok1m57Mze4ao9Yo0lYZnNdPEvgTEQAf39walu8Obhi/FujHZrOKAU
Zu2yzx8H6TH3l3G6zPpbx/nq3YNAoCRTxE4+Jxe331kVoiZMOxSDLcHCwqEwsa3eCXENamKXDC8A
JgB7QCTHUal0x4y83tuU0galSWwAb0TAKxkILueEFpT7ycUvj1cqt/S68eU8BSuw8MjXe/6uD52U
IdomDjcNuosTQ/vg1S6qq+XTJMaUWrq4kMxFMYCnB+2zurEm6eedSEMSTSAF0xwDf+fvn1qQspkp
h6wp74GBfpjKn1bZVul6HLcTFHcNGNsgL8B1GSl1cDDpJltpyQKgEfalqXLyLOUW2PpaufB1TeoE
iP2SMIx6aTZpypoifDFfNHRzs4I+43HmjMMy7DckU1L6Olkph3MT1Pew7to/M1Dh8/YWauHaUfi2
lou+raT3adROYwLFHbJNR+fR38TyuoeZCclR6iy2PvgvFV/Hu9RO3BL6MkAdZrKTBPXkI71pPFBj
8xq/FRvuHX6HUHUsdqBRWgE+a9E+Nx3uZxUG3tNtzcprN9q3J5h2wJe32Ra1LIQRT1A5Zb8ZnI6R
Bn4fPiKJEbKrRy6y/EnPPunYKFytTzfTLuFnF0mSuPZlTTOQdlCNi/pAymQxMNr8r2K5IkJ74Zcm
yU4Barv+gkVfzL93j0V+h9UGdfdAaJBr96w4OBTTJCqhE4nPfbfWys04vJjooQ5uXv0CIh75J184
5tZ5KT6NuxyxJnk+LnBGKEprgra07+JGcKR1T62x7Zkz78HLevpLxUVK2RSvDOHX+ZWhGcVebMvG
Qt/re7h03m+6QWek4VCPLwbo2IYzRK7yKgaLdDxCKBlzR6gOKU1O7y9Lw5wrDJHJ8mlTQPshTUid
Ah3mIt6G4dHQQOliRlBEcF88uKAYOsaPmPwFDRF03f1Gdm+WL/zDLTzz9bNEvqVomi4htXsRynOo
fNgIGYDHEbEtly0AekgI9NeYqA5cIvmj5n1qmjNpz/VvSrOu6odat1AOQEfvxr3yvyxGQ38MINJP
s8tabeWkrEB5JgOWs4xCDmlwRLrT+AT+pK/P2rrJtnp1l9ZbaaEzp4GSioJUh0vijaX8VCBGP0bQ
/rOUi+p7lkVjHEtAXvGoFf4YymIsViWOwpMxGOQ0ODpMYWLnjKW4jU5UNHPO8joL3OY3XWU7uzWm
ujIfkkg9JplUuhMAtC4yoDQTw6QT8kkkrfKY1zyc1WOTo8qC96P54OeYW8PkW0W21lmJvy7KZY05
YH43Or14CKRlajDYau3zr1vH9wooADEReuxMN6Ye0qU2mObTHBsLuiaj+JTXJqG3mtf5AR3WYhoy
zLWTjkFOtg8S0a3VubDS5sWqqa1GXXlcp9a/L6wr/XWWo4PPJzExEZO8CCZ1mvspknJTglwlcG7q
DljGafbsmVul3Ev+KZnI5/gZQNkvPjzAypjpdXYob0cuVEJx6tJupi3SWIW3ibyUyVQxr7MjMmCR
ejozp8dUyJWp9IHUOml64wGuZfjfHuCiD0Gq0meewQPETx5GnLasHfRnqLuWLgDmVBm9+fsMeEcS
vKq3nK6uoOGnt6cC71BB2tLr/X4ZNKqZACvx8om+wngb51TRVu6xN7qrkbs4SZ80N/H5vfNdcDvD
HEBWSu47pUhnoDsoUU/u2Z7T0g5Pb1QfP3UCOZIKSScmuNMQ7VL7Z1Sl4dy39AkKRFLF+VBtOyDg
VQzkpD/oGsIH+Y7a0cP5VCF4R/16Q/113oZvMa6sCUUy2k/BRyrQUrQTaaER5PylQCxWIjpfj3W2
NPtt4WHnil0QCeEqQzfhT/OaL5V0CxmlW+jrYFOGux49chOfVIafyfCMoBCSdgPcW92uyntw1LhU
t/LDsAoPYoQfihW+BzexOFdKIszoMJZH3Bq6/g9UhCQUciwo+WlGw0jcCvfCUd+i/LD21qG+kB67
XfOoY/62GN8VtKS21EkfVKcjXzVZAwNA4nBX0UTZ3Szkr13nX1Z2iZw4d6E+KhErY/sgV+4Pjsm1
21jaH++PDj0HIfcFAsnlUt3JCWqGACOt2R+Vb7QOGfqsU/eWsOUV1g5KbtSsfzs4P4FLUdvJYp23
OUN+1XCFhFR50ThhcSfDNq7sAAY1hEI8YiIL2H22Gds3CbX7CuoM9XwqY9t1axB4Ne/6uqaLvKso
lCLydNYEfqnjYjFxLIsWKT7OThE5uFxk+yre+uiJ6IodtKvsllaVNrXVL7pN397KxZ0i6mLrFxK9
jNnScBVLXWajFWbIXD7SwpRUu0DWz/9Tt09Vgwh/LNst92yZ3Ne4RAkIjkyCpHK6h0DYlb/CGpNQ
v1738XPtRIhnnAFP+2drkLZUdoXM37mn5EP5SiPIkhUxytMWk6ZEZAVb4xgmTkbTuizssirmXozl
Jt4cI7bb+pOMlnQVPTCsT4Pfs/ahnn3OIjheBN8oxHRNv795305v//Ld4LmNFwLkYBMXve+BMDlT
61HnTl9nhkWwnFuoLOUrzRpUOx+evJQRdm6+QqfPH9R12yPFtD1rtuc9QhKym1vX2tVbQQO4K0iY
Umis6vt68kiIq07I8lOPVHMFEzbEswuLXzdkhrpDu8HbQxbpjjJykp+39urfDv2Pt/Hl1y8GNPL5
HEVilHAt6IA47KJ/VHSIWmesrtKcCcmbHm6HaIVIEXp/7SbMj3TEdJx53EjGecSmM6aV67TahxHc
zLXRbTQZ9Ied6C6TcAM095hgS0Kzuba8ift/E5w01WH/eoKLtCAIZ3KXmtEUAbL8dw6qdxV8wCF2
xZ7+vqX4qEaQ46r9gbYpwnDQhoGdziedOBmZAA+cccitS+N0IEo42Q2Fsb9Z0sX6JuFdE7VlMqkf
Hkdq4E1WJCpdJsTQzbc4uNf7jdS+6+pB6ZZiYuEQDgWpv19U6j7nplLdTH0ekYQ1SU1pkR70YGGI
i0x3UAAZh63fLiuJUdVKToHC4CM9FyLbx1padRMg6w9R4Uqyo5cLVIvKBJOGfalt/PCoFJNwZFo8
n/V79largkU6oHAEhPPFWPTgSxl7GI40g9A00+yZMlg9ZICk3MQR0Zu5ofor9Z7oPmXmoh7uTRLP
alf9HlJcM1Ce92qCxuzT9G/uUhL0nx/Z1JGQhqTGtOmH0LvWVLrmCT1whJwRq1UlCCajwycbbjM4
2OPMEmBnO1ZcghqfLSaUmuHSatd9Ww0fjfhkRMuz/yZVW09wzR6DoiVqsDPdVUTsltpn4JImYU+H
8D9nSMn41+SPNQIXLGYblS4PKFF1jFGJKbMHkX2vOCB+mrf0Nb5XunmJ+6Mwx2Jr3Md4cnkLiUQD
V4hw08FRB4KKdCFNHRyNUiudBJ/Bcc+VbPqnRNyzz/5rilCgMk/yhU5jUYzvDdwHWwr1ZfYhNGQt
J/T1cb0zXTKy1o67RYF4Qb/GiT7xptbshDSoj1loZ7PHcbSUF4WMVpxnpZ3Hz6I6zaZEqEFo/jD3
kq0xgHPiYSHQLUiYDlDBLMB7fblgvtAfU9jqDGnMuXEIV8nLuEargOMD6waJbGCtMIHHdf8UljvN
AIauVCSGJF84ok2aWVlyNLCwf6le28GOhPmAoitNe3mlhgceOlKWSbAu4o06bMUetR3wYsl92Fvk
Xxh+PcK0pCo7JuY82066HdLy/Iil5hIk/DHfS1vvWYwdSQCihvDpnP/ls/+C6rP6Fmmwv7FzhI8c
2+vqTn2Uz3dmt1MQ98vsApMS5PMYuXnQJZDr2Cmik9eHIQOYoWJzcgukdCWRQ9oMMJCJ5NDUav4e
2ROSgEyK2gl3wib9bWRW9amfd/Euf66RpoafC9CVSERSCwbG2GENYicn+RP28V6863CrcvXXW/ff
Fcon/mNfVnWRnYxxG5yDilV1FhzrtfY07IbBzX4Zr+CkOhsyM5QbCZifLUG6f/h3EXcNbvLt1y8y
k9QLQq2PqvTEQYVEIFmKNVEJOJDOsJjUKto5kEH1VjfvWvH47Xcvqn6vGPTYaJr0pJ/IhWrai/OA
ShUFknBRv4PakMd5nS7DR67BRTvpKKJNUrvmqlnXMSr0Z0ty+T6Lgq1rzRbeEd8/TC8yq0GSjvnA
rTbFtbTg24Iv0gLM00c4gCw4fpo0u0xsfOf6UVh5dJks72NyBoqYndI4frvxiab/8+WF9XWDXKQE
qd7FZanyy/5TdNceaBV6v3Ea47YJnnCaXaI/sNZfNfnXjd+9krR+e+KLi7wpZDNODX4XkNiZKSFQ
cGazLQ0iz1Id5aC6/63IJTY3DipOBDce+aIy1xtZ92OBsYc57Q7jV+1DRLOkcS6Vlog8NUY60ZZ8
dl0sJZSVwnm4xJ/GpmJeBW/CChNuede8QGaiSxi817mVNotmYd43iqM/yvvpqAtzmJpbca2vpYN8
RCIYHS+iHaH93NkVpku608xIfGdIFc+H2Up6NVQL0J3kL7W7nOk8iMopGDKrYEQLyMNfd8A8EVNg
PLkzjS1z8zHDKMvGtEs1DumL3kxDs5P6GtybtuCeH5CfdWZoAs3TD/Ph/KgcvbODBPH4mxbn5tZk
71qfjXYfIi90azSwwRd5ttaF2rmc4JDtAuPhJ3GuokiSP44BRrtzU3EbPBv/6CDeLAM4kK3OXEoD
JB7CdGXCgrrR9ruiCIQhCvYH4HRVdLVIJb5H43TUxZmiJZhiDneGbk1Yt+4keHeG+tIabumtmXvG
mjDH9rQRdt64JDZaElYiJzWGcDJ19SndrIQjgMOUOhHsamVRDo704lFJPs0eld8tdrM+sWSN5gUa
R8SUeNtQgUFdsYDqM/c5aAeonpv6HdNhx3gZPgB4KzbklU65KzO7kU8BZihRi9BA94ee1mgujMHV
aT2uzQhtUDoyrrHpVhEVVr7XtU26bx7kGBfLhkH1vmqcGs2cbf5WbCdCMEhyZZOP9zH3JNPN9hDn
tgdYUV6K4QaZn5n/kQhv2cAE7njjOF+ps76974sw4oewQSWP900auaALXiL+wjqdcDtz/fD/Ivp0
NYB8+cIXAWQ0hCBUp1+kUZq6hbCsjMlmqsK5m4ENR3oyEW9otxm2aTh0s240+ORrCzAFRaGunMbZ
l9rkMzWAWiKYCV3uAxBT5V4Dtol1sa2AsSEtHJzhrQWi/8F0deA/HNmGdWIF5eKMLq7h9ud588AU
whpeRNoV0kemOGqCdhmzd+dW6WdMQe0yzn9d7UUiYJ4VKYgV9OXp42R/TAO4OCYAaFvPRbqD2/zF
+0y99didxrGf99kDmbMx4BtuzRrMOe/1diMNuyR85uGUswvGjEK+8zZivRtAwicqkh5bJjlICM91
cxdGK7+JnQHDAJ0DGC07b68CAUNw1ToX9Pn5YzSq3Jr8FFzS7PmM3SUiBVARknibZndyiRPIAgkD
OpcPknzs/d02UF6C8EEX3gxmF8lG7Chi0nVVrbV4EZYvbfq70uO5hKyEZ2L4tRbT316wnQHcMt2W
ArBQFu1fa2zjpk7qtSvFFOAGMGAF4nAZ/swyT4JI0JOT7h/l9JDXa3uoj138HJkr0S5+tRvZRb48
Oi8N+beZ3ZXD/EyXsX+egvztptTVcPxlPfrFaDUe0WajfEFVe+LwwMaVrHiJYv7MyvLFmVEgrsVO
aCxNcd3ZxZ33PFvVr0KwgJOSdjeCsXotxcDDXtYwgJR+Gpu3ijkijdokJ/B43TSXNAwLIN6ExZxZ
Wtsu8uFdSt7SbpshQuZ1L329b4NFSbBr6ATfqf12pt1XnGgNHUYsEdCVNdMG/WhbgbCL1GVoC0Y6
l5pP1KfCdJMQznsuu1UVHqC/B1a6I5qSbiquBvcLuAkOj6ZdiOu+dQztNg3or+7ej9P25ZEvEtBz
JAzyYPDIpvIebGuI9g2jx1x/NJPDuXiR6jehfmy1LTDk+nws5WMqnuKczYvWZqtEFDvQdoT1uTpU
zW85vIt6lGmGfcr+npXLavYskdJmxcC4GYB+8TuGmzvgh0dfVv2toRjSHE3lU8g/dRQK+/y1Eg5B
txYlO9xM3GLhBNlZqZaVvNWLpzNexGrAPSTdzzBNUx2ttcw/YfLrPB4YX/qMN7F7CeRXQ0aqBvAq
MiwfaeZiB6My6/SPY/dLHx9D8WnQXbM8JuGjOOxColn1lskfmgGnUFtV4knOMV/tj0m1buS5IDvJ
QHXLjDBKVrq0zCE05y6sRS3ci0c0lwpw0uA2UO51hRGvEFuWNphMpI//vruuzORkMGBMrlUdRseP
3KUJelEozmVC5XYuHoTZFvS/vIDq1v05D9u6uSvMJ19cUKVHqKrk4NeXKGChat4uNNI076muD0b/
W6MBenM88LMJ/21tlwc5GZqkjrMi4ZYTF61iaaAHHorOob/gIRJ73pXxg5AcpWBfOy3Ab4rejaag
Ogmf2iqjOx2r01K11Gb175em/zzUUxMTSzF0xQ2A9BfXbz+I8MYSoTmZxg4lhdZ4T5A1lhiLd4oy
fym7Z8P1N43bv3dIRM2Fxx7NNKvQ9xp26akPDeOlt6NmTqIQPfjLs82Qgz6V8AZ6VcachZYFzXSs
NpYq8Nz6gFSOGjx44ZMWuVG7b5c0DBJsOeCa5J9B9UGOFspPsrg2q23cPTdsukR3arSGkaFemPKz
ivB8N2xLHGCKZTNB9hn+PDXdi99sMkFBMWSDXc6/39IV9unfVu/kxAvk7AdLKNIxaygDrTnVdCBT
hiZrf/hVG27SPSKgRShkYNHTTqNvIoOkesCMtcIkLXTptwS7c/EnbJbxxKkJ1ka8+/firozpvy/u
ImcDIz8KZSE3p4EG8FnaisoftJkLx2hXerXRhAVliIDpjA6CpJqTKPTWIDulGxuvSXT/78X8nSZ9
j5jfF3Oxn5j2Zk1fqM1pDLdasaCtx7A+RQlydNKKEQ522YSpM2T9RdMugTSbE81qrYqwHNeipeGD
MCmOY4/TzQ6sG0+X5fk2w/MKjPD7Oi+Kx9RXfTkveWl+dSySTz91mGFKsy0t2yOanZxMJ2juwtZB
7E7xnzrlCJ4AEsjM7lt7KF1Umm5sMvlKjJjmCf+zyS5qr6Y+Dz7mpmwyezrt0lwZ0TJY9/0zXU61
sP86crDhD0Jq9RNJcoNab9Mv0NukWTnSibSwJkTnjvIU+0yRhIEFty6cJBYcSYsRVbdb4MPrR0Oe
/JgZSGg4WH6v0EJjlHNZNJtTm77OqmVSb88DXm0ulJFa3JfFUn/nyowWplWZ6x6dVAj/4GKj0Cpm
axQLEQkUjy0evOEihO5+46X+dDTBblH4z/LUiwxq5htdpjR6cwLuEE2G683buEC2FD33dIW6rGIF
xRKXNIOGhTP272N1RBFJRFCidFDiy9XFwHbUnuFo13Z33vm58+8Tc/34flnhRcOx8+JMqxRiy9ht
CuZaMV02pAKDatfjAuMwIIiqTdbvRcJqtygBNWnoa1Uw4Mruxtu6whn//rYuqgtBy/M+ko3mJErS
XKqo/VFqepLhhvh3Cn1kyM0pPQrxMfA2SulQ6YxAwGo7OHz0FjSpkiAt20p5Dy34yD3SjTb03kJ3
i1GbI3cydvdo1/z7BV5BvHxftPx9BwZGl0jijE9cOR3NcHjWOnPbeyYCsJyRKU24Y/0lXM3e8dqT
Fxw1cDBukG998/7/AdCcFmMICj4LOuibi/jnG2ncC8Gs4aIf8DYWH3LKVwR08tez7a0GBhSVvhXN
O/Nx0vGPq4fY3/twOQzlMHK/37jer0zavy/nIsxBCA1m5uDhTLEKxEkGma/BJcEEAMy2FOFi3w13
KA1JtasNC4T3qpUkWcGaOAF3Dy+5QrzJ8b8ee4kUoslwjSnaxQcTyl6oM5l3JKR3AnkjZAatWjSG
pXUQGVN5jjp6YCeROxMfewbaxgGfOh/N2eKoIjJk5wpRbnmr2XRzWRfJfhf6ftqIQXuaCXZcHWui
hey99bbiQCUqEGxzh2ZlNEs9PFD7nJRih5xcjLk6M1JGIhMywL6xtafg+eM2/fKmpuztCxi01rV8
0Ae/PRH+6/xhZF/Pqzd442PgjuW9qFhmu8BkyISiMccMrTcWfNFFj3V3N8kC/OXmZPWmj3atTwyD
l3oLcHY9fn1Z40X64SVakykDr63/MMslOC0cpU1m8xMXoZ0Pv5XQ1rhMGZLbwyqmJx+/33hLV3NY
Q9JF2Pz6T3c5PWn6c6eGLRdn5xSMrs/QcXr77wR80jDHAxGxO9Sm5b2Hji5+Go6gOdhU6ejRULbg
xVK0d1n+fGNd01n/8fW+rOsimvZowMalFLcn8YA8TzY4ovgENsirtsYwRzJCqEgtLG9wWyQXACJj
nUZQpQI2Tj3YvUX4QvvPE6nV7OQ8taVuwU2v6PMRHr6s8OIkzmbyTBrqc3ui7WK/gMhqnkb5KUF2
kuj0oQ2rCFNqbdk8QY7XmHPuSG+xh8xhl+iWKmV/C0KQWJHrRa6+Vw7lW33fqPhv0BWyfTyj2oX+
Kt8hVnkjssnTy/vXy708reWYx0bFy03hg9LcD1ReLwBZK+W8FvchNtMgeFZIlJzOzyatY8Q5i1UQ
HLJ4UmVPn5JyJ9Rrr7FQI2SGJ98J0VKWLKlZ/HsbKLe2wcUhjjMxRo8nak/yPHgQA0c+L0Kk8gBa
9b/aCeLdt2B9HWCR+H57o2vM9i3ZumR3dJ5Qh1wqOtTfNrd4ilzdIANUlS/KCZjJAdbYEOD5iYDI
HI3e7qS9e7ggo+5lbv08d2C0l+R9sRN8Zst/P9YVgtj3vXNx7qOUvskQs3eiLaSTsPgYWxNq4jp7
i6t5fwo+ikdAKSFI63jhD4vGRMZ6YZQ0z5C2mzem2ymW8ADmLcghcDvJjdN3hR01rQ+TFu5hUfzB
JWkG76yj80pUkI+UodO9V1it6krVgXaEtpnoizX8xptUoOnBf+7M//nhy1o/nhWDYQZJyygOpF2+
SmiQcckmUye9XmIgBIatjedAMm7F4v9lq/3npy9ySSkpg6BL+Okof8jST29cGeNhGnt1FDLxe5xD
F9SW+H7SjmPKP6Lc+xi96P6TAcXQXOsIISTBrnoabW5hVbTEnp5R/ub3u8g2wo2mbuPAbsIjnd4M
6+b6XuxRflln4ryhK066ag/KSm53Vb9NhMcbG+4nnOTbB/2rGPHlMpQ6qZlpKg8HM4KcSnTV/iSX
K1+bx0fJkeJNJy7Y8tGj17hhvMXzM2D/2aZ9E5d7a29dkiOVWJ1VScDeAq0in2npKE9YRyAiBjDt
fJ5rL+U6d8Vo/u83cP2qBXILIJgm7A9OZqI0M93ryvZUDKt2geSd0nPilvKAa0jlzhwp2WbZFtsz
aPktvmvvuRtAhHNuLGPaRT82+JdlXITe2pz1elgV7UnDkRvvo37T3WkvqpUdbmvqyrd+7CJ6RrWR
mYSyFqS9v4TIUTh5aCvCUoaQFYD1QUxdZkgzZ4Cq3Btr2uKH4MDoiNpFxEaBuqMplqG498aTGa+E
0B5iBr1Apm68lKup2peXchEOu6Cox5lWtyfDOI346Qj9CpU50WYSrizz8wvjyOrFbI6gV0jOdnXk
IFwV//+aCGgzmwoEHlVRLiJAMjP1uI7HaYvMPVe25fcG8RzRzfAgQN6LWITJMxZEjaVzhuhRSa85
lUn2KzPRvHmePaZAtZsj6hkJmXaW23K7wut28GjNz29/3uv1+Zf1XuRIMuO31hw66rLyGM8QQ3JF
cStjO9kvaLNrbrgcQXlj+yue9HRdpksGg3CQVckR20XPV05WGbaoEKljuraJnbrJzXf6c+ZG4Pmy
xossqVPC5HwW2/YUAoiS2kdI3zh1WyyjsiAdtSXd7k3TvcNLp6eJg7nw1LAjK6pja8aABEdG9MEw
l4W/JZJqOt0rLRoGZ7YoLzrxQ5MiBC3f2nphBsCtU8TJw/rz3/vzfzlH/9kYF4f2fPY9ydN6HkJd
SHjxQtFD8U2DA/I0mZIqmL1L5acn7LoR2lH3BmCG3ImE6lfdfPrRvgamNTWmY0+fx9lOlReJcKrG
391Sffj3Uq8WYjRZ8ZiBdWn+cFcbRzk808mnC3GQP0JQWLaeHyJ6wAQ2xLRdPJsrcaHqc4Wxgmwl
dh0sNf2IQLrWujRob2Q6V9TuUegF1z/ZPF5hYbRG4cvFWEwNBs9tEGVRUrwI1ml5iM1NIO1n5jJW
1h1k6Kf2BC4NWaJcWwvhpnrNQlw7ng22h7eEGGnG96VHKjrv1XlVORG8s87GCYVEkOaO96pVm5IW
CQZGJWVKl7zI/jBHkEhUbNCabbdqslXKcA/jFevGS7+WpcI1gUSsihiYaxdxNpDyqBZEsYXAnIxO
3tKysXzRVXZVZIFDWc0OegPQ678hPrsYFMJnZrihtsz/kFbL7ixe6X+U5a2Xf7WD8XVdF3G1ac95
IY8EtNK3JRxJ4vVYLpVxh8IiTTKrcGfWICyiYCEXLiDNWUpavVBL7MPcKsTMu4ZyeLNXe23WhArS
f97W9Da/5CK5JvfjGEntaUBis96qWjXvGAMI5ZMXwLx6l4p03krC3KtsIJketoSRvugo+CR1CYxB
z7c6gjDzhqtBOUXD+lbn4AqqgT37ZYEXjR8tHGbZ4MvT5xwJ9KkDTnwYDnp230p7RXADGhq9NE/k
e0bKkLtXnvFU91tMrAJG+OfqeDb3+FelHn+2LuyitM37/i2xs4MkOZ75UDaHCAVjK7nVUL4iYvZ9
5dNF++XVKppSVedCmNK8cJ8qW0nb4KGTlkscVID4IvMAzpfczpDmfbtuZQe4j6zPOw4VjKzQRTV+
eJUeFDrKJU5Tc7jZ6B4qh2iPVrW3SCKkgSfNQ+l80PJVVSwz3JZX1XZSariVkF/BbU7i3rQC6QUy
Of/bcP3yMOcuCbS4V1qsOjBleAbh0kXPxroGVuO0y9y0x54BuLSOk4VsBSSP96EdPN442tfur6+L
uAj9daAWgq+xiNqucWzRwpU+LJJxRR4AZGko7qKUgvG+B0w8DZXvZp/+JGVqxcGTmHzSrId3hexH
sRVmr3n+fttQ5Gox/3WFF8Gn7kM/VGR2KzLCDle/iePWRwDKNpuDKjxDHU9OuefStGcaVO+ZJwy/
OFdyuanTtUINbOdHLl6WCmA6+42CAbmeNJ/Fm5LLzf33+7w6M/262ouQ1AWGnI6FNnW8wqPJKU5t
sVnr3lwBDY3spkoGLkyE5UGlKffYELVSipN7L7vL+w3GyWm9zKBFF/KDl9/NtN9y+RCnlCnYIDph
v6xBp+KMJm6AF+rSKjU3JpIa0S8UnHu6pcIKKo4i4jG6w4c1fwrvxCeT9rvmyKGV74HfcLtET8RA
fJ381pLadYM2YYgBUv5SMOYNXQXsOCjNYBUBp4jQS18KnjvLXCS/bsfKKT26LBe+vq6LWNlEZpPo
M7U9dfcgI89cfAsBilf0nNbrFjwegy7UhZgEWkqxLJpVEhzhfCFUOslmFJJz6/tdnXJ8XdBFbAzH
1Gv7ht0WrfIH2gJQvfJhIxrL8IzAxUFLTjXKR4WFTGuED7FT7Zm62eGu+0DqYTzbWrns0FN1+Uv+
U18sNAPB1ZPG8bkJQbk6XkMPF0qhImiGLl+8PL8p81nWm1x/H7VdJacZmGZ0XiagnKAtArS1aW2I
7HyQquAzoIAhipYbcGJXyiL+SM+uYi5uf9S/c4wfH/XLui7eYW80kjkGrEudYzVo5L9bHFcQZlxN
Tr3IVKlzuAVNehBmB7/5PxQOV2vhry/m4poQMWTXkunFpMPkD9lxaw1OSrvCQBTmjBvNJPv3p53d
9dFKtvp9hawjnbFbJfm1Zs+XZSiX80WtrJPImN6DcsTIzynLA96Vi8w7TgYdXb1U+yW5Xf7Lt2/O
Nq+1QL/+9kWt1/t+fK4HZlr+k0IHzgfI7JK7FU8UJm4+bD06giiZ3k8GvPmxE7ZFvhI/49fbTjPK
9degAB1m9sXo6yKApxE+BHkymy7tbOaYAg0+glV36sC6y8YyQf+X6FJsfINvgURPf1+PKK+Pv7X+
wTOcsbZSbRcHK7yUPGqmiYMG/tYb7nz505Tug4IhWeQkI/mntJrUae/NMbKi4pidKu2gpTsvh8a2
zzX//wLDu9Z5AvFGOSJJMiXARQE4xF4uxqLfnWLQdqhgMFsxUYSZlxWoQJRFlrPPevgvzt5rx3Et
27b9IgL05pVWPrx9ISIjMmhFb/X1pzHPvftkKIUlYKMKqCpgFcSgmXPMMXpv/aZq7tUOsbEEGySr
1rV6ddaiXWqG/H0hZzt5U6XaLExcCLR/2bWsvT68T9JzLTxMuDyVXUwiareqWaPS9K2f3koC05zF
9ifepfMvBsjmtJHrj2imbh5e8FAfCXbL3Sz+MI6/Z0jSzxZasWbFZPJRoVEhvPV10GAiy/ejsNW7
2ImUpxjGQwj/09IPnbIdV8M1uc0FJ6xC2bT8C73hv/7gpOhTEqj4MxXFU6x91N333PLe6b8ntKUn
B83NQJRrdasynpc3uUL44AoaFDBUR1pFv00or9BfH0eyqADoIZ0jPC6/q1QKoG4bH0kHO1QwbbHU
jY+1tG2Gr0FZCy3Tql5yFz9NTOzWQ6qorqh5mfWr0uGt5bodNndCuV3E4k/FXey1AB8dEbZug/22
Ltaz9t6rNyr0WWkKqtT977rjUq+EQ7Fo0f8z4Ej/GYT/XUwa82maUhUEpULfIVCbr1O7NyPfkO5z
0cWCeNRvO4yI6iHDn6zvpnR1pPEesSjg6PQq3YXMPeSHUrzvlScBMlQJP+SgXo0zXl7Ds81Bx0LA
MI4cTPUfMFkkl1Y/DL3I5tAT+gBJ+bRSFxfbIv7UnNNvEHpXzq/mtd88K8piM2mbaPnNcM+7UaBF
kG0lsTVEjrotvKYhnkCbfd1grOXEj8RQKBtc8KdPvumhpFkYlB81rPSllwQTWz1tcka9q/Gpfyr3
6Ft3CH1hxmAgSHrNjsOH+TXFkqp4Hemt1Yts0YwqVgPZRxjoNmHkScVBYrbzjDPLMz3M98Kj/EJm
ogaseFjLagATrhyQR637JSfV7dttZ+zQth5PrkGcw1vfgpe2jTfiOsrCnrcnEiqernGWL23kP57V
WYHRR1Mv6iP3DcSimxA0LK6WNEhgmYu18BgF+CTQjP1mUAPc6tqnfqnXAwYAkgoiRMJ6zw9I1iBi
8NJSft7PeWftyReDYn1iVa33x6dCtNXKHpjcWJtoPXgsrO4Iigkl8Zc4X/u+LhhWlR8Xs7xjf31g
RZcrk6rkIuKNJgHg56BxBGyY8vFTQMcuWCJFsksNm4c99PvTaFNQpESd8L9IPfSk3DlyEoUyBOL+
SZF2tXmA9N7iGYgWh0+8q1+mN0FwzZw4Va8iULxeS/U6Y3RAtqu2ZWrJy2W+z7EjErPQ7UnBHKGf
Ut2xo2I7DRZVS7vBqtDj4FV0j3/sZCHV/6jTtUBrO1LKBYJchzjSSZxwGmaihrO1kp04eUqzMY8r
pXPqdEV/GMy5wd8FPkl/1OKtjkEVC26DRJcHfXOq9yfrpmIiLc0vOjrlQdmxj4eCpxK4jZzrTqGT
3mEEej/OG2n+FJR1jAZyJ/wWb6rZhkdCDK1WfvNfxsmnMTOMnwlxjaAB830t3EtQzGjs8qqLDkLi
uP4V0rAZHf125BwKLDKB6+bg09Uf+U1afTEzfSKbTbetbCO6054ZVw33MTgWI9Ce023aHEJ6HQoO
XhsKCss0vpHTB6fBxtiGJLe1q+ToDwWNITsiJaGRH63wVmp3k7RJuaPhvsUX26yRK9DayvFwmNTb
Ln1cFQaCatDjsmvExac1jlk2CknbNhLJyKwwqxp7YcExwq0aw550VwdBPXv1zgRnr4hYVe2ZMni6
yU97CPfsvAbhoIwsADrTU/UFxZ6zR1J5ovLaW32hNMOqjp0BQwOypHNPwykrOzU6Mf6I5wMa+snV
HeNl1t2p26PR0zBQOzrtRT5/J/2QG4wrIeU0aTwEqf/O8Q2u1Bchvapt0S90JeAkqpoMwVsiLPms
qGqPQh1mjXJ6kN/7BjDcny/t6PBeSv60G0gNXYDTqGp1c6ck/qgSeHGLERm/dV7wMcR2xyaGyZPN
XSbhK6lo+z3E/WFSVtb9Md1GEh54N4bRUDlpY/MkKlRGEkIPmkL5Wur8Vl/i1PHgWem2Pu4LuH5U
BeH9WKwVmB81r4FN8Em1j2pPIdTzrfSqyG3bQ5E7OPKyvrXRVJrqZoquoRD/HOzO9lATwCZER11E
1G6drctdVo1Tm/cz6zLcWb7fJVFSk+6n4aDFHpFBOt3GJ8PAnyytM/FmVJjRhs07H1bZ8KI7EEfz
VWhnSRA3lSsrZLZ062G475xxq3zJQFeU954Ta+oa83BlN5aWev+fq4cgh49QljX+gp8r6aBKTVVW
M8RrFCx8L2WwpOMexztFDBb7NM078qJnAWDidM2ocoGahJT9rx8/mymVupxwOB34cfKwvAgW7em9
qt5nJjbrZKXUikuaQH+boSsvVnq00TWHyTYKCgXnulg8VkGGoGTWnmJG5OOavkgT/G/mhaas0lGH
xU161/lnGU1hoTWJND9UAA8+2Tk6Ar/XzS0z+SPgjtQzvz6BJcZ7BVPHOvG1kQy7/y4o/4BB/3lK
hopWUVaWXvHZGTrKjtMUdemJ4wSDjcahJ5hNAJZTX/D0Vj5kSPZhcsTMW1zVN0VXeF7ClI50nYAt
60/8F6BbDoyc/EGs/SJjlegI3VOV1bWG9sW9mQkMJE6J+0Y/5OcblcaiPtV5cnqI0rWBPZFh8Jv+
NIAUW1IUgWgwZcNZhFiJS1XyAPaAd+V2XTgGYnsyqcEJvmIWdPZJmolUV10dzQ8JmgNL3snSJkLo
zLQMYBmtfa8o1zPZV9FmEt9OnLZC4dMyHzHXTPeIZ/FTOkediJdd9W7pZCU4wEz6O7zoxbWjwqUm
OhAqMFRLWMO/Xq2TEIv1IAkTPl5AOY2PNx/iU2D40lY4cJ6j6fwi9LeN9Wb2bwYnitRiEbzLzOey
UW2xfKpd0deQNBLbnABSD10t4uT40rFzyWz6GnGAsXqbPI/f5j58AgCfIqdLsd5fHUxdOPOCilIM
0TSXsIfzDyU+KYpgjSwlU0ne8Ij9sjL2x8CCC2LnyNZmzxgoWEnYsv4cvmeNSjy4Fl5zwQqmmLqo
LkMVmWnw+cOPwnaSanmaHyRzrxPsOxOUTi2xWca4VYXD+1qb8tLs4McvnrXYIrOKlFljGeM9o/aL
ayztwDLd9k7VDuyChte67Q5Q6VCTV1c517TMFxfxv//ks+VBaPXCZGI8P9Re/qh+CKk/P8ErAzvS
eMomYmyirbqn+Jqf5cJJ7u+/2zxrqdU87khZ/m5hix2V0BdX20not0USdxhFdBy8r60ul05BP37z
bL9iHnoccoXdVg2gixk2Vb4Dbzj4BJDi8HhTJnQqwtKMttSVFuKlUd2P3z7brtqWhxzyhj9oIWcg
0TPC9USCJsvJkqYKl8WF7eSwFqcuiMvZeFm60QQ8ksqFlgy/H4y22SXk1oUwv/TMrbX+ZOKeuf4R
LDXZ+Ybx1xthntVsw0n9/4oSk9wHrNAFS58XrsfbJQg0ndGxX30ylyqJv3/y7EwWi91cosueHyzk
/JBwExTZp8clXlN9zO1M89iWsqs4uIvbjc7mTEgWQivCbn5uN6fRKFVJaOcHTI6e4mdbaaW/zeYt
WpklUmg+EN5nh9oq9UIUu5vu99XP/1Ld/vcVnP3hU6RZQtJxBYOv+GzOmSd4senH5L+5hbZd+owD
od1t/npUr3yCfzpJ/zznv/76s832qEHCU5pu+RwIVc++YjgK9DlILl/L+Y7B2nfuQYJg5++wWIbP
jXB/7cFf7Az8/fefNXR6vYp1XeTvBxmlHqGpUJU4Ksp84lUcIpR5+SAXTqvxtmNVaAp3foVIYwTX
38FLAyOEpP/vZTjb+Ls+Vwg243ZwmM8kVohjTmHEAI0AQthOI9WRKx6fl/XKRHOlDQdEKhY0GgmV
1T5kQJEzjVyWrew5wg53fd5/+Ynh4mSPtKhRxLO1OqvFSlfLkrdF8KEVyE5E3yG7DctnS31WnQbp
ltuAc2Koy04RFM1uGG7I1UlCyMFXJxOXKiUTbPCyZSomdtyfX0/MGl7IqV6Qh5sfFwwXnZMaYN9j
f4idpQTRkZeGjrzWAq12xG6dfXX/G1g6yBCDmhFIq2IyP/55FVpF8oSgqwtagjLBfBVyfyxvw3St
+W2QBAo9JiyIbGMuwFQxfQeSNSAhowsE8u5aHXOpgPhxNWffs1VFMkMEbbknKqKebbSBEraTnH5d
kPJzLTD5T1l09gn/+LmzRzCNraqNMT/XvLZQCmRyZMlHp+9hJ4Yz3hMXln7p2SolAK7cLmbdz6q0
o48q9vrnlDCSlQRXqWLtOdq/odgBc/9Fo2DJy1rTXil0m2xVBjHfYW/DIFBwON3LYQAtBRUQfh7V
A/VAOjgyDOrfoXSxZYg3wl64g6gGOcZ00jux3gDaaH8lpm8kW5Jqc2H93yX7JZ3Oj7twtoigG+qK
pOUuwLtggEAcHqqR3kmPTvVowvNWMQAuAxwlqOTAGjm93HpWDVght01/XmH4hybevf33VWkXlvYf
V3W+niTKZBUKL2b2zdhSUne1csfopkS+cLqBCk7UnoeqVQFek7kaLFJCY1jtZKBVNt6LvvWyKFjQ
dQDrK4yy9vRi3Gek2Cv2YGt76ZBq/qQPtmjdtIVP+FSab0BjTxDVKN3m19EV6sUTKqNFM+9G823s
b9v8Lpy+ah5nMdmWK1xx6f0ZhP7zPtKIWhgrBmT5swqLIIVWGkKeBOag3hM9DhDq6M2l12oMrx57
3Zf6bVv7U/g0odo5Cs+9siXTg6T07vdUQWCtIFpSjZ1yr1aeqiygY0NCLZ5nlY5w5RYyXcF5AwHT
taa9ZKJ4WqfTVfXH5e8YIhEdawhx2rnC1jTo8QuNCXYK1/u6fc9+d7T6HBy3C/JFWBuK+9+vy6VR
95JS+T+/eFYgFmmXJLlJbiauebAXvxYGumes0ockkD/1m+iWaXtrPMUHBAGba7Be88L568evn62i
ZlqocaHy6yMvYaCgfWAJhyQIijfE508zjesZvewwuczhODzG32W+1TN3Aufxu77XP7oHIULP4Yrl
fW7eNZXXISlkUp+SRe8fNbfFBCXYPTilfpXm9CkBlpOLjDPqkBL6lTsR+aSBjqyeM0cD6GSwm3yV
sgQdPabERWNX29lPV/iOIX8Vvml5WnNzEgKt2DVklqTbMXs89reWdmuVu5PsC9kha1/S9yL/FLMb
+n/XwsbNi184TU0coFCFEFX+3HqSNhraOmQDJOyC8rG/BwKySw7NY5ivTvrvAXSXvq0wAlHGzHA5
fchWtMqYlkuFQ6vREhZKIgTJTYxFJsi/1I/ybgZtVd7TajyF2zD1lBARzaGeALluNckTQWQXziA6
Jf9f6cOYXYzh9aeofarNOr2H3SO6xdGmUAIx2g5OIXJmBJd9p64iNw4YMdXaGmWrdXKQK6eTWzDp
Lm8mhi4Vmtq5Jdl72M8E2gnrKCaG2YFacb0vdqHexxj6/+7c2cseddlUDD2v2ww6W8xQ6tlFDnxR
CeJVh8FEBfdZ+pp6dYO+pJAmvodxs0rCyr/ZKtEQt0UR88xGB/+91dDoRSRoa7JbfketDdi8h6e5
gIBOKL71fZjeVsNzTIlM38l6Gtt11/hR7FXie/8lrnrThwyjQayH12tfK4//mGTP19O/rvbc2B5L
Y5OHE+tpjpFMDhYJlST9mtBIe5DTw2HVHF/leQOfiRwoXGOBtIdKJQt37Aix/MHARS52oOoayw17
bOfEla5T8lQl/zNvFoc+zDsCUMRs3+W/umE/mr5ip+1GCVcjynv6QP3gn+TDWDxr5VNu7HLQz1n4
du0cJC+b4T9/qEz8Gl+SpFh/sER/DeXUcNDUMJGLhazOCTD2xI/+I1nRfykRe/Q34bjBvI9EOaUY
D5tVNgRW4kj1n7GrPK8L89kpinuIJlcbJEvJ9l+XdlZdxFU3yGbGpaF2cvVv1SlPQcS5QAvC1yLy
Sad8uVY7SJdWFvmv23FWO6jGKMz5yG8OvvVJp4KgqZPbD1QEnoZkfGlXUOS7CdIbX6yCK1vRtYdx
1pNiF4+sNOTX1T3b34LYDXDcZE4nLSrsTnyrF9htuqVx6JhK0B0/rlzAtVt+ds4R41PRis1yAUGG
5BMQErPqp4wGtbZp8K8uGK5r2oJL5z/CDv7nFdTPOlKtSDDoFFOvLf3H0XR7wg2mW8gIgrGO5y1q
3hMVC46QoEKBrqyT+j2EiZSZKzN9UghSf0r6V72+gydMS9VCb+OkwgoCUtv/7gxPPF4pe5VlkTx/
MRWRrpVCoxwYwdldEiy5H1pDXO6S8Gmkfl/fxonHGqb4U+I3DLmco+ZYJPtxildusvR5yrEB4g50
YUOJbvIqrrIKC8ON2t8OAp5yoeIAscp7IhSCa8fFS9AY66/LPV/LjjOPVDVPy9EoDJJ0f5NtEw/X
a5R5o+zn1huR8Rb2XVcWAjtnEixnO7OD9JqhRXeUL2lN3r1KsANRpMNv8aqe5cKokggwi1BMUV0K
2LMSaNbk0GgsQNYxQhHnhOs/Yp+GuxzEfIXUrI5srKKv5YifEQlGXnW6vXagu3yT/rqIs/Oj0uAr
VXj9eaatztlgU3wVfgMaZMDK7sXPx/Qw1F40rQReMzRqy8A5FtcZiTSMeRcp7a+ek1/rFMd7oOBJ
lTHDsVb/i+/z71t1duw0oq7LUplbtXwq/X0Tg37J9paTz7b+ydxvFW/weP33j15qfvx4PmfrsHmE
tyad5uJBDkyUsU7ebOI2oDWZZIcTh8tiNRf+Eat1cye67QNNM0jdBnWigHDj5tqo4OKOxbyCECdG
FgaLw8/ir6i1Uj6aY4G+eHAVfEvkA0wAByDSEjQmeRoZsnTzABnb9auKkC4mm2EiDqv4DQLnRIrJ
yZ34J7ND/fK/uVOmiJbRlEQCds8ej6kKc5FIXFq8RkRGNcg7+1ZvYvLD1TXsepJ05w5OuT2ZS0jX
UzRSxNw28abaX9s9L41pLdSi/3MtZ08NV48wlTPXoj9BkBkACbbjm9G+ROzs1Q6YUb+OnyEwSb2v
LpZxETdPRNONtB9ODg/UJFb5YQx7vfKKDHHStY7NhQ6kyhoKe3ZRKPA8l83wr8pjOmWNOubdQl9c
EtYpz+MH82itmxmP33R3hKGSBibwVukNk/3iL2+DuXIlefbMHC98+iyBBCbsafD++zEa/57JuDI8
wDqouwtY3GMeFVnWcutaLyaLYC0GiI4Y4t5J7TpV8PzD2/elesPSf4zXZATnN8mdAR5ecGgCVsOh
/k0ujD1bz1nvKsaRE8Wjb8YxCwZ/aTVBi78Xky+ldbraI9+9I4sFknXsG3v6RfAyeskRf2mDZ9FV
lCH3Qy3EpsGQSiEl4RAmpKnTBMVSs49gAA6Hsng9Gu+nxfl0tJWM0OmHvucQ0b7kww3v1pUj84UN
cLlBliFKBukN6Mt+PjpFPI35GLIMpUz8iYpTh30DxCWzLcRlv2KEUdmIQJwahuC4vnNxjiHxsQ69
DwsYViqmXbj9q4zCQl3PCjhNzJs6wHBtuquyT/16xMmFIoNLNniif5YO+byDG7PBnMSMRSxdz88F
jPVxbXTblDJ8XIXVbhzXJbMWXCI+yXQYnuIbHk94uww92SO9gpbIVjRpLgdH8f5E1KOyGuLNKP+K
3KtO9D/372eBgR2BnDEMkbx/in62xCUDcoJWh2cozuvcDOZv4xPlAAlf5ubo1Yiz4Vasxf5Grzkn
CM9jlrGZY13ID5KxT3CzFER6ApCFVtbDOv6aOB1v2/dkQxIRmwV1rPQxw8Dy0+pQtL4SHnIsyJXw
AM5S5cB+pGegJx+n+itK74vpIy49mCMn3YmN21G8TyxfElZR8QfkO/ptsa9oanE+AenW2eK9XDJH
I3PifTScEJavuEV3Jam3V0N9LvRuuFHcKYP6BvHC+VONWj1LtHY8oliY+aN8jpe6tFbqtxGHEGez
EQszozvZltXn3rg36zdl2udBea3GuuCjXC5Es0RLxPvyj3ghLOTRskIFAmW60QML+KfGYDcc0DQ/
19Yu75xo89l+FtWhOa2EbGPyma47p8u3nYS48bQt59/RVdvpheMMl2XoBC3gWGe/PHuR6BQaSiWZ
x4c6famNrdn5DTiTxYfWbVCDokYXbgqGXyEJG6vr/vMLEQOqSDwd3OelThbPS7tjmGptFC31SuZT
shQeISUVmj3Ltyp3BJzi5yX4UgEfpPAC3aHT71j0kVRkKwTBiBpVxTWxd5Z+fBcCgvIgfkQuR9VE
5RgakJRb4dspNyEhYNeSVy/soD8v/qwkjKVw1uWCJYMAD3daM5Qa3xJrp6CIq6OHofLq4S4UVsCz
j+sapdVd/kGfaKUlz1K0KofbHrDgFJFL6Mumn45rUX66thJf3ESRGC1tFURG8nkx1MaZKfRLJEL5
Lflz4Rr1hmB0nG0cnl1dQoh2UytfDaa2wpNh3x/R1iBVjQUOIA+ahYx/JAnIuUb7Uv89InHv/rqu
sz5TPrdCMg9kWiwTf5mhxMNY234Sr/sMxadtla5xrz6i8py/6u5NkdfINkWmWHB6u838GhGpghYB
3Ydwq92Kh1xyjYSYVs+0HEtxk8ozwN9OAc4JA0DS1WDFCzUv179M+pDGLPn0Zx9OwpfeNGG59AHm
43ZgnNUC5W45ht6K2cF0hScuVfkgQJ7FxdoUCWfPhXN07UZekKn8vJCzGynKlTwlUlPg1h+5AlG1
BxFC+lQHJ+Su6cvoWoJXPxiotkLjAFvt+vns36bAz0s42+2zuhSt4lgvh44wUBetobwwDUo+aBdc
dw8wRHLI6tWv1GEXKv2fP3z2AY59pJfhwEPQ043QBWCs8YN4uQ+hAKLo4qBv7RTp1Z31a5K90rEo
fno/cVRjTXJkDCUbE0m5T2vKNPtq5+zfKezPqzsr9nVLVJrZqJb2FFg2aDGOmjD2c+HkGMkj7/hC
DY8UxksbuI0uyYhNfBungX4tK/LiOwJmTLHIg9IAMp09oLJQS9MyCg5od7S7S3GlK36kgSi1Ty+M
4jzZT1GwMKammWOtx6/rmP8Lgg51IZ39zyWcPSrT6vtxlskZYK0s7ZgmoeK0LcNJpydRSXpvP8XP
mKfFE0JaslMxQq/G7bVt+AI56OdlnD2TphQGcmW5E8AqvRge6dH+oyRwMMbQeN8ucXVXFVXL7T2v
1v7+289OWsqxbwQ6B0tnmzy6N8u06wABvzt5SeFU79ePThekYz//zLOjkwXTNI5CfrFBoFndYsSx
GBpzRLAHqlL+2AYz8vq6DehiYfr3n3rWoMzGmUKn4IdBUzNbLThWOiIxa9J9K2/bEsugt5wCOm8Y
nPiVdA45/dVVHi6T+AWf9lo++h1dkt5pn9Tali1S3hBIG/CtmDYFJmkdpJj3t8LyabswsMRqidUr
ZAIB3FwL1PWwWQBsniy7Zroj4Kp6XiI9GJzZ6a4jMkYWAyH0Ce7Tw1102ofjjRQSaLrCAdSU/kT9
q40ruXXoTVzbiy8WWyabMKfZRUYrne0Zc21VUj+l3BwDBv/OPNEOssv3yLO84w5oFIf+VsPfYJNu
hSP7Spvm4pb798+f7RSWgIS3r/l5g4CTmdax1Lohc13VYY1kzS6ZST2QMn7K3sPuHla0NgSs46kv
mayZS/wZMZZ+quBIvKuWXLOhdnJOHdM2NPcLMvy0IgFXtFYK2kxvSmmG7cLukGZeco1ScWEqygv+
1608W9GGqQqPch/zHW+Mh2Zn8HsJejDAcnDxkbw7Jz4vhdh0V8RUJtuJiXvonUMTrwtLPV7z8CCE
e73cCsKmig7AhMLSGZ94/tAU+/EutR5Tng6nCt5C5VapGe+H97PyIku+HEr7wiQ2yMmYZy48V4p5
p489XdkJx4dceFgcMFh/I6c7baIkcgYOHyp3uZR/1ce7+H2EMWD0N9mNxMmy27bivSn9MgUwopy/
tFuyAiedca89vhzbrareFAWzRC2AH9r/utZnka6+GGdrcymKcjG2yXL0PcrBfHqPJLQjO7iwcbMv
u10o3NbdTpXuJCGH6sH3K9FdlAsPK4seEPUX6O27kD4WtTfXfv87Gd5qDB4g8NywCE7CvrJWfXCM
1oIzmt9KIIkrIf+qo8OE58xY9SgS+Iy3QulNxp0WLt97+qooi98US9xagn1zdMz+vmtXfqcgRJMF
5C8Wp6hgDtlL7otsPaDcOHrNx4kXOt8Qt8oYe/plUHt9mtG+NbY8bfFZwP/Xukr1dnJZXpZjjoG4
k44208PiuKnBkZLDaU3uaHwK0X7Un0ZjbSWrAQtl6WrZnYUSgpAZwWbRSvh/bcCAp6dfee9n1B/c
FnMN+caq8ewd4QYt24mcPop8LirMXINJZKZ8nLTabsRXZcIehY8msTi66JZnhavTtBnE194Or5UA
/5hXwZ8QY41tlXUHX+i5JCyMmzSH1Co+GMaaDLkTOE6SPL5xvGE364iDJqfpkfMWh34nEwgu20Js
lemi1QA6SXM7fmVvUBPNbklsuD7iOT8OnF/e2RY5FGqmqCaXpwZiEUBClUJ7KmwRB/WCPNRNNopA
JEf7Mf3Wb+p1vipvmidSmQAkS/VTKf3Kot2oPiU346rdSm/p0zCRIXS1fliu4++t/M91amj6DcSP
9F7O1p107uZYnWZxwR4kkA+VQGv2aIN8wYnE7TIb0aS9VLixRZTvVa3yP3oqmrWiTrQ8itzFtfXH
tfRXS1RMSQ07qrL5IIH03YHreDE9vIYt5BoabS3Tz6Y76Iy8Kw/Zl8Fq94xUTPeTT/XXTHLi9pp/
9R8b2f+9ItoaiA3JiDsnD0RWEc1JMpgPyk2xk26Mgojx+jA+FyRnfVXampIjmpYYM+xknOoZjswT
sIE1itrq+NiMt00Dcg4ti9O0Tl/jy3sxEv+kQUjykBIVpF2SGqfhdLSJoz62y5Q1P8RbDTpeR6b2
dxntashw9vSUvusvIevBe886Q4/qgQSPkfjch160NfXBGtYwPyXBnrm6EEPa6X7AGHxNu3t+GPpz
Q+io8G/tQos/qui4z3VmPRSv8+xY8yFBi8BrgUv9JrqbsVse8q1VYT92M2TMLAyvdWjLRyD3BJKi
OrGS7XANXWlcu6qz72scqrCehthC1pGvMzpeYDrWOcvoTT0iOgioyVUiWXIKVAKmMjkIY7Jhk++I
psoJHJ5TEP5Fzm4Pmhj7LJWkW2HIZQ5ItvX0VENS83Oi/OyKqKmORdYxNfckODEI8422JTPaybfS
3XRPnkNnLCq6sXbh5CTEJ/dBiXLmhCo0ZKRwO4cfYvkmx/ddtupQp7r9Q10t4KvMKR+yB5bKK8fI
P4OEnx/1/22C/f+P7KxabvUmm0s5sh56YZcodwaNBXOF7mRiNfyCdSlLQbXOtjptaQIT8PLBzPWE
37LgpxhAVrWJBr/aarBpbDXcx7UDGILhX3hLrK00upRJmuBlb0e/70jKs4UvYUdmmFbZ+qH9FT2Q
HLqFNC2sjy89k0yHOMMT1ecUKFeEj/+cfhY5sKjRrMBDA2Xuj6jlr+UjCzPJrAYRAIhHrAz2etpC
QbOab9pduoLbReLb/X+PSsANnK+YZ795XlxUo6wIiUG+TmA8ZC3azpLMRaYzOxSf0JEmzyJ3zDrk
LOjTgzm963eQw8Wj2yaO8Jl9wAeAg5cQWDVtW0bPqFubPiCjuMeExj9Fz9uCZB/wgQGCiotFHCdC
9fuebrTRFpE5ZnZFKm66jk+HqNsNjctpPCFj3gL5bZ9MQpO+yV4D5EoGllE9FsUN/u9jtjoOT1Kz
GvpAGbctIAPZelBOtycz0CLOGq0dm2s0uxUBTZCu/L687Zq1kiO+LW+jbDVnGyncGLlTyhtIo4Z9
/IY5jeZslO9C/NlCfB93CAe/m9d0nSJEk8vbkrrBdIr5pT/dQAHX07VE8JSub09REN8K1qKdjaLX
pN/pyiNUFBCFrgbRpVlX7UqKgjHeQ3tJEzeM99O8PQpHVtU7Aw7qgI0bE3bt6N+x6lRRoBouIOyJ
vx5Yj4lu7aBZa5BGUrjO28CkZsfr3f9uHvKJdoqvtfux9tuP/KsPmNSUG7hb2pakM3IYBTvgcBBV
e6X7GkQ2RBs+SHC8iZ8yGocrRGorFKVRH/zfcbhiYLluNiSPAFTMKXMFNxPupHxdWytjuE9Rd4Tm
L0veVPG+aT4lPPnAVYpgUW+U/vB0HP2OL3HT3oyDM8h7ECGRFejc6HW8sp5rpm0ZLDnRlepnChi5
xUC/ULtqdL0f6bPxNL+262nPCWsIzFdmHKSkeuqw0u7bNwWf+G64Q9SK93Q42VgGkzDQWmbYwSBy
Z/wE3tgnNBRvdmtXOyxpxH1inzwUmTVRKkz64QnEXrKG8vUWqXb4SGHFfDk8+jnHCcsentNVyeXn
K4EzQUysNTZ+VO/ktYxufuKvOM0czh9Fv/7KHtGzaXdGMD1bRKjGjglIpSIyhUQNt7VsYc8Ukfi1
e5pJAZEgfrlGZCZGHlogkqymTbhKDagqNE6Tx9Pz6UMGr6GRaeIDA2H5kiVoCo7oizsgrx8xCKdh
274238ljIa7ynCk+D9ir2Ap6m++uD/Er2BlPPiHCVU2f2tJW3kcEon2Qj08FUDjNP/J5zyvlTv1s
ILtHgUEewdHTKQMIJaQJ8XH6iG5nFrrPCEjIMz0fIbrLD7PgV8/Hx/Y2uz1ydpd33Cr2h6O+ytbV
s7WX3rP1zNW/mdOLWnOSqu/knDmoq+15yEJDIDeXJ7/CFpC+ifjkjbPSF+u0TvnWZOsGyJ813+yG
byN7KaetAGRjN7vd3enJ4JQW6H7qwQFZrADx72uLoHUuYDlfd8+6Tqos6KeaB/3IcPA5z3Z8s10D
VSQwJlaPZk01bra7pfOOLj/5SAAlQ6g9xVBqUdbE/CfnMsA7bE6tJTo6XFAp6LL3lFGk1r7i8E77
gF2dPk/1VW+kVZfdycmWrxzHkL5a3gvxE9opGqiKM/szdnW/XZtQ++Ug/8j5/JGK5Bt19jH+2Z3m
N1hlYi/+4K0kVrz7Lj7w7g/P9fG9gq0RM5EqkcifPEJLegFswy8Ov6Sr9qj7v/XPcbDL2M3Km5DA
d3NN71smDc83vnnjGdVgWtarTcks9eu/Nxv5n1MEe41EZc4gSZV05m3sRX/tb4pZKmbeDPlj59fP
1gIvtONPuhmpbbrRPv5Wl1cx/SbUBPEy0wOCJ17mbG9cUwn+g41bHrhkKho5PaYFV+Ws0zNoQhTG
Yp8/6tl347P4q+/5rtmFm2xbPeAiyJzpXpTsk+FwuMxYko432frk5Z61Hlg1AmMMTlduzj+n/D/X
hOID0AtATLJfft6cOTKkLjW4JsoXyO06+XzbWrPVfWHd4HsoSxhqk122n5W+TvEwEHKePBTCG0yw
/0Paee24jUVr+okIMIdbMSiHUqmCfUNUcDFHMT/9fPQBBm6VYQ3OdAMNh7a5RZF7r/WvPyB/VZSf
FnYLGQyGYD87weSd0+FRUaUlR+BDct1rlltauz7daXAikThgd90t+9pFs2n9yITtPdzCvIVVbz/Q
zbddZnmUYcmUXnpxM1jHqXuRRE/YQh8WT9ceN75Qty1ZcBRFc8rINfvICfr3pPoVFLw2mLqEPK+W
8ZCx9+tOCjfh0Fkvtf+SEyUv4lonXGXn2jxggBZbj+bCJ3W6sMXFI0fHmO6FfpNbZ/mdwVkWnEd5
9xtVdTpcA0xiDVxtjqQhs7b9FNDvaFv5umG/FJZYoMhblbY/XsRuCuhWPg1vOcbPDipiqB0gQ+kM
rVn187V+wGrKRWCR89K//ftt+Sa6/Z/7Z+APgah+ThX97wOhaKmh1b3E/bOHeAcAACWpxWFjGyle
TGCYPsdnF90yoXiYucjUrP9ewTfOxe0KbmpDSbMirbWm9DLmh94F50mtJU5QKtOYevJMlIdRE9mZ
vKFoKzO7mGcomOOYsMdQYWYzhnEoJhTpcDZoSaDYvPBlNeKe6Y6GA6n8/6CI/UYEvF30zXuEJNQo
g1r8fdtYwyYplkF4CQBENS+CK8FXK1hPTIUVZSdXNr2fyv104ohsoAq4Ur6IwbLUPeX6KRLbmHaE
OiBtvv6Kk21l3LnF33sbdiL2IdPQYFHJQKb//ZKvwlAmSY4AA6dRPz+oVAvor9Rf9XSwjFUtnkz9
dSRLZhdKpSthwcOIqHampse0eGlulN1YkR1s1yshwxvbiS4tzIWlse8x2PnCsMbfpBVRxrZlHThs
Iyw8YI8URHiPHLJmCc614i0aykM52RWHRL4cEHdlHP1wpTf5GaObp3uamd/q4P80dMi7DFXnv6L6
t0xpSZg0RZGis77P18VhdjclC5LgIVsieDFw7gX56N+2ovmCGvaEmIlY5jcUJIrVsAwbIzqna+s1
Et3u0r5lzyjeqP+l6QBhFHdqQV4U0gruqiF9NMPp6u8iNqJJEI6WWi+CfDMxNCGMJkRpz14bz047
CcDwWpZWiu8VWFQ9BT/rl3IrP6pH80jxONCZq+FSA4EeUtwB8V4AEU37sxicEv9jnLZl9KrhImTU
J3Wi/uePYDYrnyK0a/rVKaXjcKjvWrZ/m46bN/fjZmsOdb9TppL7oRzNByRBWF2p6PwoSL5UN4JG
peceLro1JlzkAj6TPuma2/sBzt8mLrfruOns+ykvRS1kHTKyXx5DWI0dmul63R2RnuY7nFLFvbnA
+j/x7s1bvu+v802YqxAsA2c7nJv9lTzJKZTiMMYia2U1mwSHoBbqkZtbXoYa0pNJQiISb5FgCNa6
XflOWhMmB//eY7/Nfn/fgj9WcbMBDFo2JUETxeeuWouYUboaF3cgtUGxkA5Yao0qeb2MBLESo2tK
GNQr92zmvs0jbxdxs2cGbVrUgs6twA+NYhfRmv78G2wGDmT8hW57QTXaYDFm35u6wSVii/u2Gxgg
lKap/4V6lZRWNpXXNDpT7UTJYwPgkWyqCaXKW4ax+mBOq0aanFAW7EnP9rFE9oK+ZkSI61M8en78
oksbNGJyzoQY/UAdMvrZXcvSuxafGpxiTOEqHmNSzwRifjYk6YXXFSZQV3lDpF5Wxey8JKABcmX+
oWjPwkScw4eWi65JV/XaohXLxHWYmos8OptD6ej+i1lQMfiNh/1EzRpUT+U0xOenpm/26RQUadEE
JKHa9UcMAXBaN8VRBCioLpG0n7pqUeCCNvpw3vixpv4yzcweLIp46RR07/LwlIZLXKyayClEG77/
iEgHbj2zKuazhCjk2rF8GR604tQLG+kKJXhBInwmLSKdqzkQUKfCK7GOTZZC71rpmraAlnjaauVW
UTYhurEIn7BgeuyUHx0udOHeFE89zUF1Sf1Dq50nMJ/0MS4+iRhcT/vrRRhx2d5lFV6pC1LrzEv0
hNWDkx+UJWBhh9PxQyzuyzc12dGGCuWz729UbkfAVCoutqKO7Sg4SfmZ8Att6qnyLsIVOV+GYAn5
F8Wez7fNbzWb+KB9DRa6EWhkQzZjBBg2y8NLa6z4i4mpejW0V0hbNE/hA5iVKS7KTRUuFSYgoHhu
FDkoqYm6HOB8LgXi4cFpwv4tM+FUwuR4or/0P4j7pj+HqkYzOtu5Mdh2qO3G1EPlUY+EcC0iACT6
U1S/xJY3bFLwEHwX9BDZJdpKI3WGr/LQ/SStnawnATiUFk9wfXNcKNnXVfvI1kH8VMg7H2FxBWP1
qcyWTFE+m62QATVHNh7lojdzj6LH2jY9RIgH/wiUgIWvZVNCQQEdNqNHPrDuVERQdsh7bX4Olvmq
H4fUUfX171iayt8rD7U2s7DiL2PcC8oriEFCnOwXsISxL58T8IFLXS+iNcFoTAsLN9lh1p3QiB0j
zJdkygItdf2V8VDAuAxcxmIZCpjCUYVl3n2aArLTl7Z4GgoHUWWy7wsPYKYDJFaqJVPorgKo3tSw
bNO9gkVdmj5IDGkH30lAlJN+paT7OUmlgtppwCMJlade6zyRmR9uzTakVT9xs58SHOxH2TUKYmhJ
1bYx+koP/U55TvESteziB3vR4GL7yTwPszTpqa52Se3W4VrvvdlQGuYcyCHSceuAd6EpOeYrzoeq
ao/VMSsXQmSH6naodteGBO2FCqzqO5Xy1jH+6/lc9aNgPov5SjLcUF0kj0qFYe1izlx+ET57psrK
epxBpebH6A9slhcdn72a/HE/R9Fkc0aQDzq2pLltu8ZJx1cQ454SMjr8++z4Xp/PJ5gpMcswiLz6
xg4No9BS2pqdMyufY6ZZwqB6MxW/5riqNgFcbbVDN4t928kAPAH0P5Uub+XgcjfKVcEuqvCuLnvQ
Zpz3Gc0qD5Z6Ef0HksrSvQX27/1/Lnk+DP6AAIo+mpJIzaJz7YTVpVw3/TIJXnLd7fMlTrORkwoO
grHhkgr7mucVyBhHbBsAP7Z9yfFhKf+2osjYuLCcj1wFk2sFLyDrQktJz/fv9f79eLZMdE3M9b6b
Cnd1jdGwGsdnbElVsgddxANliRX+IYmXDTsyJP11n3qEMdgIhBsEl7Yv3xGsfWOy/j6f/1jFzV0b
h2kwVI1VdESZBZBjsvdicpvUE8wlMtwxYY63vBo2gLJeekOBAnllOmG2RldEea9pl177DPONWLmC
+Hq1Hsx8LRLHfofC8te7ZSIB03E6h3Vp3NRzWTRqgYoN3ZkNW7Ej6WiFTiMeSs8Stty6gPk0OLEB
WKbt4npX4nSR3ktp1ubi9bae+HMRNxwnM/ZV3BQSjmrL1alqnaI6Fex12YtIF1gD6dKOmocxWfFO
OPlJJesXwZGJwydPWDsc+nafdsFCLnZq/5DhU6qqjyHgJnGTTbVBt3+FE5TZwtO8eUbnRnCvrc05
kwovaXUYrxdOsuRYWA8jnqemnhG+FtNAopCQ3wpuBD6a6T68+7nnSvFfn/tG1Vh3qq6FGa9W+Qqm
Kztk3TPEoE3s1YuKvNlaX6UVFUcAdowH1uDIspdl731ztEYH2TOPsuYqdk9zP+DQ7hTGvsNTubAD
wcma9QThr/ihWC9YEmC4EZ1yba+Va1q31pmIWbDzA0ezBT/gYg3r+rev/7VDwj9CtFmpd3Mk55r0
28dF9mwge5Z18ZbhO6mpkcs6zxpeOYwRIJX0ToHyaI7KcCcs58qDQh2WLMS7bot/7VvQ4NO9iia+
zL9biz92saDL9dGMuNXKkY9nfHRrCSGfwkF5mnMN2rX23PyMH+69X9+xDTb8P69782hPoyk1hsFn
5gn+0tEz59tGdePd5E0OiTkvmB8ECHqqxa/8XYd5/6n/UJ1Q83TmKDT1J0yAZ6dsw8W6/R6KjkDu
b9/IH3fl5gEM/VDw84S7kn21JPgyed7nmq1uyL78FfrOlO47VPid1/k/suSEdHVAuyaXO8J14CDm
6bHT1tWwr9qficGwJlpp25SMJeUdt3HF3Ax8LlzoVoNsK+/YNJ6VvQnyPrwAWlDP1foC1CbnNTa2
RUY7vpjmrv3IzEi15i7K2ExvgrzUModih7EHcxy4350+j056ACwk8CLJkMBV2CFVrnl9TI4tGd+5
Tmn0pDDbonQZi9Vo1o7ZkY6KrbNeeFW9TPdDbzNuIe9OfSwEwgAZsfd7CtPhR/0qh3byLB2Td5wh
fBxzsJk63YubVWbE+tvbMMcooZIiz/WWPyS0YmzGbRlxQoQn3IVWgepkEoeniOIVm17xpQ9XuR+5
BKwhkUIqiEWv19fLHHvNw1DsCANK6ydeWAx9kGsIJ9NVlTvnw3fcnefXElkjVQu2H7euvX2ZyDMt
Izr3NiPdLvMGWAOjWLgis7dwI9SP8qnvtkW9mnonNLYS35Id4R/GBDA4hfpBCh41Wg6UmXb6VGz/
fdj/Flvc3sQ/l3fzemXdGKc4Os6v14CpeyDiZEbgEhBblr0M1rvmH9N6nbVvrbhsZubu1ZmqDeQi
9Sf5vd24MwZyhfcSo2U7LbfZuA0IrYfDiNa4qPe+/ku4Psc48vnxOahwiQ2AGqaPTjtosTvegxaU
73wCS4ZVNtuMqZo04xw8NH9sU1ZcKl0bmsm5whC0wn9jHcgbLK0mYQN/hF2z7Lddy15uD5MXaxo2
3YeQIaz/rhvjKrB872doSLYp9gdxUBYZk1WlWrXgtmrAL0+tHUqhE+tzRlCP6A5FBabnnU/xy0Zk
xe+CeKivFys+S+lOdJuL/AWxpdsNF+tFachJtKOl+Sl+Kg/TFz1ectG+ZCB/jBuv3lVDer/qf6j1
UTMOcreN26f8qjtXcs4iOASRsR4BLGleepwDONWQaqEsoht0jXHBdleem4eMWhi5WKQcqys97QI+
gNmcpw9+mMGoFZH5L3Jmvh9QbnMk4Sg9Y4LRmfYtpEejxQRqof/s8fvw96W5rD9UHKWoQy1HYMBi
7ihG+exyhsH0QuvW2bgTyHHQHNEicY/J/aFE/M58gDG/eNRlh/Po9xAUrQzOAoNdMbMFrn3Tog25
LVc00GT2YasvO7L1FIXLsLblq2MpmwblNi/N9KIztyMOm/k3Rvq0PMoei2s+lmtlH1W/hBk5dGd+
uzCWVe5F0bKdtq3xGasPGlM+hhrVSuTPd7uUygcMQIN9jfX5ykBdlCMjhp5ZQ3fyta9SxOWGbuva
LWuwAWzfw7NCpPlUfEzNU89J00fAoaODBBnRpf/JmGaQnrroOMbLoT3lkh1Nr7qx06AMkqNaeIlu
V2yl1QIiODkcQavBIr8+oCjrk4X0ThwPG7yPSeEThuvQy7J+r70osQfPUCEqsNtj/NyUjOVPSWlP
/cFo60Vu7iWNzPrVqDAzP/bmSYAI8iZfPQEOC3GXjyxU5hAU9nRsxJR05bZGyyAerphjmGcY6HH9
SxIOk/TTAOsb11H0LuLipu0s34QtNTnw3a+yPTEtUrZROXPPDdXhMamms+ornoipFQHkhBoIi1Lk
Lz+KzS/NrOyE8FWybnJ7LElp+VKyNxXemBi/Bu9j9xGWnN4j/DdbNzyrXQf3Oi3jdqhtod/CP1sz
JOhEc4bEf1/+0W9SM5iE5Fy/Vl8MFWo42A27zMbPNur0JBZLFUM1bqHgNcy9eAsYC5DmICzS4MyM
05JRN9rtJind8sN4rOSN8CG+Ed5C9PqwDl9T2UZ0S/56TAlUtz1edihkMFesJgyHp3AVJe/FQL7W
l+qv8MgGIzKxH8Gv+2H0IHasxsf0IU2WnW4L/dqX3zMTLg3S/mSZYbYUGQhx8EzeSt3el9yUdPA6
4MRGk2yGo600xyCigODpsIOXf58Dym0HcXvrbjBZSwpSOZaj9Kw8ah9XKHNqNedHtQ9R59Q5pvYL
mJATi7RDr0QAQYTYpnTBkiqnsItN6Hwka5MonlOl7ZrmWQtsDRzh2L4U79m9M+tb1cWBpVkMsfHf
VCVC0G42eS2VwlDUxOksddtG8IxmmYL5qJ+kfhH701OXw+KitW8g87iAiTJMeZ2Edbv6FW0sA72e
0/j2+Fm7THxmHMoxHGiieF9iKBCv3iZ75nnstGQT0DpV+2LdInylCVpZx+TZ2OFp/UBaLrOqlUkw
6xtsmNEuUm8kDeSnQiTA9YQOVBjfp2IzCprjQ7vX2JD9r7R66Xh2+tgVrgd8zwqAFkVZm47WfBnS
2xUdJMY96oJBS/PC5yOJKZozCwZjIWJN8T6zGNfTUi0fuGIfOEWLQZc3wVibUOoz77PlH+LaSt3w
XX4cam88YWgfSd4E0JYvhPgRDi4MFUgaalfC7fhlNJ9WBfnTJ41k01qbRRitfcaFD8JXk6JYtMUO
XhjGMBiLEF6yTBqSB9Y5XWUUulPmpjyX+UZS92V8EYbdJGxledskx7jaJMmyGJdYTxn0g0G4MUoX
HvCVDQFhTIG461Tqm7SARBV/CD5a7uwVaWpKAGpBKgEjaXDJPHA6+akRQXI/wNmk6DJ2bOd7SYJk
/EsIPTqxMTk0kafPI/PNVGGzOjtqqIx32LPCchGLeJ5FrS1lC0Fyk9LTi3PV/GzVRRA86j3fBTDd
bJzIVaIe98/OnszIiX6WMJBwRBz4ctHG2OCg+Mo1wQLfg7b7wSBRvlSQ3zIPin58MB+vnugVXo6h
T3EG41z4YInXdB/opmeUi+C9qj3l0biovl2wLI19Il+HCSLzGcbmGNM7m9dGDrcQSyenUI9XcZHS
lgrAkfQQbt0B8noxRwoUL3UfAHnrm4EtmDwIDPhK4qXXAuotTh7I6nCV8IT2eEITW4ciAfGgcVR5
BZfXTB5CfMD0/aQ6Qb5OSabq1rObV7zoDNdE7DMQBbEC9sPSreltExBDfjKLVYTaaXpVhBVXMggr
BUkMuq8eVzlBWBTH9tQwDg/dRt5bJlDlQgejNt0iscXsQUpcHSiH+HDV0ZGuYF7eSy5XasZXrd0L
+i6HuIeVcrP12RQP0YuJqiN8YlIVIP0Ra6+lqnB1/A3UjxSjL0aZHfJ+ipQk+2VdASylXSN/wrkQ
hlMlrxrxOfC3aezCtmyzz5YmRMreFIG0C+G1a65MFg5QDXgotIV1kYsa7ovblU9gmeZZ4rDLX038
8ONt0X5du2cRKKSP6brVfTHrEYAIZlu+yufNdkzx6a5T6beOm11OF2XS5TScRnTxG2On7c3xaqrT
eYRK36zl1qnFmaYDkWUTuo+mq+AMys7175NAum1pf19WEXUR5wmMOW8J/WkuRFVx5bJgy3Mfu8QB
aimhHoEmfNdi7xt8dnu1m/7DMkcDsTBXU0j2HjCBTXcETyxR3LhzNFhkjzzIbu7OiVl3Puj3I4/7
O/OhcCfSZTyS/1stJJKemlk1TWfMPtrlJGGqPrpXUlNtIo+zde8xm5oDD/rpPmp4C1zNH1tSkZ6q
homz4C2SkygKjWFDPTXnbBgmVchGy9Zw6ajWmef4V2aeurpstTvgLqTqm6759so3uKraBwJsgXKi
H0Vuh/1yxWgACou5Hs4KmTnVAscfTV3noH9dtgdg2auXEbraiQy9dPooWmh0No6SOU0JpojXE7vr
hYzJYzgsGFRAEwJ+YL/EXpZdvnajjUznoO1xpNODzyJmQHCyuk+RPzdhgXEcf7S47caXQD1w9rGE
zpqPu2A9b66YMuP0OmJD1jj6JaDzec3fBNPuPQAdwPr4QLYdpmD8uFUYpm2mcinqu6k5DcleA+ND
22y4MXZK+clX8Al1Z2vDSXKvvR2+gFwQ5LUXT/jd4IJmnMUTMz3rQfkSHmICwyn82MZ/FFinaHbN
dmiPe4b0zvRVEwMGx/Mpf+dmKLE9GYvkSdCWEdM48jCERbCccJ+z+T5j7DPcHkvnnvMZpkW0tD4t
Rpi2OjvkMZRwI/pCRixfMLELN99XjT09cVyegi/9zBlQrQjCRDL4MW7kffJuKYtUhdWPqcDj9UXK
d2rrxRbeuOs2YdT0UA07Tgf2PcFLik3arXJjlyQPbXPKo0M5eBE7qY4nnVOOrwxrk65dYE8gtCu8
AUXRxf9EoNktbf0nJRHqRM6TQpuTzTi6SHTBStQJkoecfMOw8OTl7OvXDjup3SdsqcUuqAdHoLqq
40NzRfl/b3Cv3IKgtw/wTZGfmLkUyROvDnQ5kO7JUczFRRJsXI5UWAS2FSzNX6i0Qu9jHZEYLmwy
XFW1g/6jm9k2ULaDVyAYGOm+XRFb0e9JNOEkVUX7f7HB/PmS39TUV13I9a5jpbNf/7AW3inocUaE
akKAwAOYzhlJHqcz9UF+b+h07y7Nv/8HDqJ1nRoU7G7QfyK4t/b4K3z1NyGixY3CyyMuMjxo1flh
NQ6+BzHbLQ/9ZcRQs1pcj9UpOlk/i3nrnb1e5ywyJs6R14rvd8+be1vhvE3/sdJM0fLaslhpb2OG
w2AiGBGAdLa+yE4osmxrXVR3QLlv5I/bZ+hmaCM0kyQn5vzNfExefolWszmE6WSvpGe8CcsUpdz1
TtfyjQn8+5rg5tBcSTa0lJvndrCsQQqzZDrjciWjtq4O81jlAUvvSsVczZtAYg7qMQrwMIST3B3q
n/K4y4lT0o7BY7W683DOl/sT+Ltdzs3DKQhS7qdlOj+czNdiW1oE7jU6sHfTTDyXxHC1yeu/r/lN
8Xl7zZuHsqjkQoZgNp3FByBwbD8WQ++JFIKH/g0PRUVzm8623jHB+BG/mI+m6o4S3efJrBwF0jnB
rR8zwddHjCuswuj5zvL+9iSqBpRE8pxw/7kd5fXWmOWVHs9PYoij4+DUn9eftMIdbywZpcQ6fjaW
oz7yZF4CW3GRHYfMk/BPbJGerYy1tP73iv5aizFwMSBIy5pJzOt/341G9scemewEOqt5BulzNvrc
w8wAqGFubPOPf1/vm/fR/AX9eb2bd3G6apXcZlxvtsAhRCmFFuYDWGqnWn9TJ6aHw6f5lK5VG7Hk
dcmji5+268cQjSHqctaHRO4yF9O9imiwwpuMl8SzKI/fBIBlIKtm0bd3vrZvE6LbRd+8zDVeUWIY
s+huPEye6AYZEzrs6dT92D8gYjKd6K1ea7uK9Y5HeI8hr5cceyhU7XDVPlLhIT8Td1BB7+wz8t+K
rT/v5011K4oMKMeKpWmJpy954lN3jlYbkanPAWWJDQxs426W41YuuX3vjf+7/fXPNdyAJXllZX6R
sobZVFEatiot62FY5e2vDp2NRj7oOzGH98xJMZb9ywaDKFmzZNTdDMhvyutG1rS2iLhu8zq3L9el
dcY0UJvO1nXbWZeEgMbxihCiJ35xV4rnKxPjLFxVyzw5iskzYxJHHZmAbUqVJnnaZen2OqxU4+T3
pKVgYKcIYB59A7qz10THLD0/ec6uTwlSvsbciMFaDtZ+6ZX1Ri1s5hOWl6BmmHbq+FDKRJF2jtRD
YwPFvKAv86MvUaQ01F09+1DHYhFFq2DGVq9eWK0sfF6VdluWa2PaTdJ5wpIM8DXQAfi84bPsl0yc
+FmKprLaWdragLrWZBdp/JpoZ5tCBS8xzterhWEF9ouwYyIgd/Ip942/hE1bdjaodk8mM/QVr7bW
Ml7ruauNXl/+IgYi1ch/GIiRPcfdkp80oOIZ1DFPItEYRv5aRvJ3JAon1F1MkElCI88DvK7YmzlU
aZ88VH5PuoBfyOI2R36Wub61L+q1XznpVwdXZwH+sIQmBWRcR3aBCxCmZsS7wlCD5AU9ml+ECiwv
g884n38N8qFJVDt4fnaKOn5zYfiu8NC8YZny1BofSkYonnicBuxDsZwFjPaRPtI7OJAyRibs2U6V
Tybh6amKwUB/EMYHIXHV4rW/Lqsf6gumE23lSsYJL8lCXw7xZ5uQ9vA8Kdsm+gpBAEQUWY9o3JQe
jAZYr+SQ6Kdp2QfVPkiP7EIZBtBlnHxdw13A9AejQWh5xwxK6S+5WTF0jbS3MfZE8lhjA2dB3GAg
tF0TgKPgRdIZDlH1Ix1XkTxU4kci/Biqt5xBRrCT66WWLKf8PbouJf1Fv9oEM5Mn0G9FGqbI2HT+
cwiDHl31VUqwqVgqwlkvHBl8WeX/GOLnTF0XL/eGet/EXfOOSKCGiI8ek0f0Pv89NmQrSZMq7cSz
umcekTlEhUQZquf5qF0a/DA7oIz36nAJxoZLSYuhBkwCca2G6Nd+5Dz8iNH3qIOW+KVsws/sEAH8
+khTV3K+JBEGYcGcmhOjXV131iI4kIuMRUJ9avemvNWYZLiSg36juXQXbVUslYPwnDVL2NWZerbq
XVo+Kuqr0T5lymcmnvzqImZena060WVKAZ0REgNIWovMZNgweEt/SoOdhbv8J9gf0CqqVOFoEjSx
ZhRDprjk6B88h1fSvOmUnoYn6mqQRfHeiOHbfPHm1lo3xt/EUF6LtsQdhbhUOMO4TWM7gnsp9jzQ
DYaX2Sw0HTAtcVvj4d+n8zdK1P9cG/9DSMM6XISbaqAa5VaejJTdR4It7ZDVaySQ32ZKzzR+wiwc
Mr4lBjDaZjYQmXyciRwNIWErMng1NEDEh7xaiPoyIharXcjaEtTw34v8XSTd1pWzj5iEfgd/7Fs7
ijKa/LIEeDkTJB2CugoeyuPoK0eO+6Z8qOI61881MpTeIQQ7eROxUwrcCJsI9bm8pIwud9GLvG+/
8os4uWiu81N/vg4L8y2wXrH6D3+obxht49NlZUymKmBdCKio2Z3rHmWsPTtxCDzxjavhx2J2K/P6
er1mhOftxtDAKugC5y8at5JykSj2D9K+fUxX9eF6MrfpT/F9qn/itVyBOVjOeLcjFOcD//vdUZC+
IIKBin9zKIZNLtVREUrnfgOw6f9k2mpIiI0J3N4a8BGvawO1aiKupXYJUbuSYIuNL1oEqao49PKP
ZthKxioMllWwH6XNmC3D8MyxRYJ3vCSU+6XdMrAte9yUZvOogFhkbCc+wGa38Y7BA3HeVorxmxYt
yO+OtacO5y+23PhD0jd5glnCuJMDQPBHP3lPUMYyQrQKV3+0HgSgZPKgZpapAz4eKusg2tbGY0DO
dbcN86VurFJ5ic9QDBv0IyNGbFxKPG7+2ggfomZP7nBifejBdsgdMA4T+INmeDtoFxHid7CtESDh
97BoXP/ie/JReCgP/FXiqrrTin1zCJlfJAOyniIS3Wl9yyI2pakJ26sknskh6zeMxYdX8Uv9mggB
vtIs74aAAbAjhkDC5rqCK8NuOyPqzUe+g0Lgw3/yqk3eHeB3AxJVH820R8GZAUWHTj8yB/LYjBSO
7y8rh+aB3tuCiQfi4IXPEO6Yo4yvYrMRfmo/lSUx5qvkVeWABZQwR2q0TU03SiAS7E5yfqtjdATs
p4yo3u91GPKtI+D/3AoDSpcqi4QD3BTPSWeKrV6PIh1GfZGzZwMTckyFBYDmzm5fi3W/lp7ynyWQ
X7sNard7iu73on9rvGC1/d9F3JTJphQEZS6yCIDDZUq7t/CHS+gZNoO1pQ8viWVs7wEP2vzRbt9F
0qhn8wkFGdotfyiT/DQT84arGksxdUpUH9mPaOBYt+Xl5OlfWDwxKkJiCrlxmbYb9Vmm48OivfRi
fD5jD3+u8rF6EiPg0b6AcW8nv9ofEoxLMpNNOkhP0xcwd4BVsuP4Hm8geJxhfcTJysCLqn9J38KV
8pRHG9VkvmfzrgaigwEB3Krhx7835r/2IihtwZp1JgpsPtyOP3CWMTKCTJBxgg5mveJajPHG5EiX
QX/xxcfsvRUQ2EHRiKU9ooWUmFW3HkBC2A/vCWW/saLmxw5TvjkuCwEgidf/XUzA6KH1iSQGfTBp
0RB6220HoQU7k05bJoWHFcOEwSoxOsukfY19uO8KMwgQE4mQggbvPDzC2wesYP99m/6GjyPMkeeE
QOjl2MH+d2WDoopiGDBbrucQ5xYBZbjHy6NFkwifFurMEucLkn+YL88G4J0rMrBl5Aftfg+Lzgg8
7AzYGX+HUqi22XtK8BC7hMa3q38v9W/f6J9L1W5qkVr1LVSF4zxEwNArnEX4DYavOrYwO4bgYFrY
ZNvYLaRY/yx0YaPTdDbrzIOrd9e7/y8byRwaPvta88+3k00tlMnUChyMlCPpBuVWREiT7Gp/PbNT
GdQGhXclVdFD9DNVyHQc5eq1GsZd9wyx/nJbrJkDAk1VRytg3FYgvukTjtbxbI0P2kc1ADN5V9NJ
mWPj4ZZtAldnqL7AHmDSF7hPtPVFcWer5ntl+F9Qxv8u5OYhr4ysnq5iIJ6hZGOVkDarUfOIkpRW
Mmi6rYj7SV6i1bbwnXfu3obvX8h/r35TLSZ0/VpXCjOW0xdf4XWvXNeK/6SVR7JKY4fpuIqhDX3g
o2yywV3XWX2Ji2WOsAB3gDuP6l8XM0/b8BuXdP7971vVl7FaS1okAq3hcEM/i0kObgiqzVQ1cDkr
gQJt9sBwOT1r42J4m5Ff4fPOKuar/HfH55b8sYqb2VelXTP46axipg/nUJ4OSLixaGzfhs/0SEcN
6BzqC7pbtmk0A2sqgPDnvYPnLzPP/y7jBgnOhjibgjKmPVtGwes1WUc4RDeuRf9ih476iZmLlaxb
ilvAd1t8ubeAvyBm/13AzYMpDFlrNXo6fxuYfkheE6UzWbIvtoxP0t2VcaDv9Cc53ECwsCeVkFQM
za/+kuDacAY6GhdD524LSowZquXO/Jl/f1W/abH/+qpunl5FTdpY6HKR4az/EK9R+tS5DfuuxFSH
8FLy/pBOXZ8l8BEcNSaPKHR5ycueM5yPStAP44POAHdxoO3eckf90KcE375ldDyN8jTi6ZIRYDTt
iIXR2m1inoLqbJKXkBGHqj0m7THOF8kvQgkxUqyxSkIUtoCgu/WPEXo30xY20QcI4rjsxk09rGPa
QGK+0oNOy7qfJ3rhIpmelWGNX/7V3CDXq2S3I3NHuIwU4wAPo7auo002wWpfRfllSpdVuM2VpZU/
isGBiChcqg2U1S3/j6dRuG8C8I77M3h5/rr/da9vUN9MTLK0EpP5Xsc4V6z84DXFEoKPeQmlA4l7
0QbaARxNSK729CWF+8Z0TPU585cmuV6+e68q/UuXPT+gBhnKmgLP65Y0PVZBkscVWGG8Zq/4P5yd
127rWpZFv4gAc3glRSraCs5+IexjH1KkmDO/vgddaJSPLFiNfimg7i2UaIa9115rzjHz2k2PU7jz
TGDM61n686hPUWqoy6+8dl9H6J+34r8/fFaJJmk7ZFKk0Cy9kUvkR/Ohe2vpXeLpwTEI9GujLjEL
ImO+97Nt9Ma7IHrTkqndm+r82pBGmRak3y7nrBjp6mQoo6M+HnydrhHju8pR9TWH6HYCEu0DqFt0
VGghY+KzlYWvkB1RyEQIiywn3CZ4SfUm/og/LGyFzaqHGqdxmvEw9gXeuPv9m5UvjLh4bGy8Mtpr
RZL1s492qCdW5alhvpM+9jroXUKxCPCy3Dr1iJFR+SMmdRlSErwqBNc+48BvgNFYd1kquQJ6ctK0
hCf6S3zRHFGhYSdIx3KnOpxehOceCx/SQz6zV+b2Qfoi6gvdX0nxHVwuUFXKPtjkC4vyGgclMR76
ArMEloeGesQ27yY70z3NU1euoR448V0/1/5qHMAHB4eopMPsWGEfzRfh1lhAZ+n6WbKqF/hhzexe
34aL/kZ8OnWLBFBR/de8Q1MmKy4SPbA5A+oCYkqKP1AiF6JXuijshLcom1UKA3RUgegKxLvWsNEN
D8e5gdHARjYAdwd14aq7rdAVnJ6GXechtItn0ZqL1cBegGRxk2cEVimiSwwvxJ+h3FJJlHgRSfAK
yT1vlwbiCYamWr+J6y3/+JQtQuq9XRZNBsiW2usmeVBIBcDsKWZvsDNQ2I2kOxWuli3EjuoEUa6V
EAu96ky3ZIHfT72U1o0S3F5kGNy3e9TAzV1CW/MPwTkFZDD8TktznFnRXFUWyMuAB6eEnAdYLnqU
hR7aJPOLdpm0Hl0nPXKGDLgziKHINY9oMboPGYoPDNpBz5d4T4UjONU/ChC1fmOG27Sfd3SrR/Mx
1xwA9B/qaOfVFvn6ldd2Wt5+fGRkKEMwNXWgoWfbMenpfmVCRjhYoe3fGM/5TrzJ9ui2h4xtkL68
77aJmx4KYpTYj1m1Z/lS2uBRt08Y2RlEXGuiaRe/+2+XdLZBW4KGTEflkiRCMoS7OnvRFKKYaBCN
uFmxwwu49twjPu38aJuczu1jvtPHZan8PaaAzNGDEz6FUzdeWQd9A+fMT7cAofV63lYnjgJegqFn
S1QlAh7FNrJb0Xxo1dhLeG/lEjaH3RuzCVMeePrIpIXjlucfjOW1NePySk8jzNJVDG0/RG5KV4lg
/Tg2WIvTUpiKIRnFkDmrCGC6DZxu+39AcEyr5s8H/t/fPCsDefmitjpa01GF+gFyNAjGpbGupo2u
XFTPpLf0d0j/HRwqdFN34ZWx4Fc65I8LAMrCeUmEfvUFi/l2FI+7LB8HoSCUads+a38MAt8YZWDm
eiEtuWGkzLtHBxfiEbuOjiZpnsR2xJo9zJW1+FDcsLwdgrnwQJdzz7h+ZTwWSLOtfboyVsWG2JYF
pJxba6kumiVsG1rSbrTq1qVim4RNik8NOesSbcZZk8/QJsdbnWHcNZbSBQGjJcnkbanTSZ8Yq7OO
g9iNUTBENFhUeoNTkk46489CUoU0GZ3r7Kg6jLSmCJKp/3fls77662dbuSGniiYYJS2GP1A0TeAB
D81DiK4wfOz/Sk6E1u35OEuvJo39sFRBHv7nzz7btKtj2ByrEyOCCiXsRI3uEAtoWzOeNexNuPv8
vV+/AsbroCCLU4SwNnm9Izcu+snm3EUK86c13hE5mijuX37rQtjSg5RNu+kfa010j/pNYLz62ARK
/RaDRguZuO1fmvGjW4iH31fIiweWbw/SnE53397XPvPFNOq5lfqNgMSd/RvFL2gz258pt+pUFi9Y
zH2b7aG4C652i76IUOffC9UGgUHcWIz/Z3VF6zeZlfrcUcaGfxl++poXm8z7Jp9MNq8XsCM0VP3B
Z8G3g5Pq0zicnsbb9C/K9RcmtcTQ+etqyyGmckrk1sYqYmnpPmtzc23k/yPe6+vpK7KOZkOVyWg/
e/p+V1VlcGzoLTO0GByGzOai3tV3hYMr0WmgayHnDSEeIm7ldumwSibu7u9PTL1U0tOM+d+rOB9T
jUpYm0HFp1e5+TL9MOe9Zy0IutP+Gq0dPuf4nzc1nvhw1UoHPVhK5ZyqafSdFFHln+YPMiAZCCRN
LBcNt9MAeyhsNWG4x0Iiok43bnR4K/5jEGxifa4xZn+4/ildbOV8/zPO2gY0bqUxnB58uAxu1cHW
6Moz7FkHezgOM30LEZJuKxkdnu7hccX0eQPDYfP7zbx4PqI9TlIN1YHOUOvf119Pg6TvfMapYTnT
Cep19AfmMv6nCpqVQWfxAGawOui4wGzxw/ekffloPBKj6UIEvuZwvNCwZ3X5djFnpUHehIp4LHi/
snHRVgv19HSDaM5OVmhePni3VZqPNsCWFruCBVCSublFt+nKQenivv39Ms4+ya4zq7hXuAz5tacW
nxKWuITppGwZDlsOPN29SYTilZ7nBUXUv3/+2VlVESQplUZ+97QZBJcxzHyqFTSN0VGJZvpao/pi
D+/733m2h3WnQC5OCs++T7edMVO8hAA4CvjeDSUmN8W9xtDmiBj/93fu6u+e7V5FfBSLsuR3C3QJ
5ZLRnTTjp7dMmeknnOjbgA5u7tuH4unKL18qhxXsYDKxxlOT/myx75TcCodpIsSZ0+oJZzhgcO00
jABtRDKLp8n3uE0DxzRXUrfEPX01XPtSm+77FZx99UHM1EAb+6luYAwqq6ug3EnGHzUncfDGEDej
vpWsfYOASMOG1t0cefXVg1mthGEpg9IiKVIBUtM7fu4m2rZstxF4h6BPZiJlBibWa4u+cam9Sb4l
8asTt5KS598VQpDZt/KiQudFLmxxiyGze5DJg92fFNd6ivd+65pQf6TEsrV3grMbaq5k8JR6nXvN
LT67at/69wIHJX0OF0DbVIdEWgj2Ow1BsJeyNBNehT2doHj04uEu+QAEnQU8HqrGeSUdTPVBaggD
QfW+U9WlaJS0uL2CpAIMVbKXy96g3YD7KTnd0ch50m9xsgTv6bzGR8M85fdX6IKZ0JKmsxSTHXrw
0tey/q1eSGSzBt1Sj4cgIsA7uh9nibWuQ1ecyh/CrYx7SX0Y+VeKxxjMHRD+MilR78BJOUoW2eR7
0nRskVII1ob6EKl5u6gsVjlUfYV97YVTp4/pvL5Q0SxMsb5YMs4X+NyU0mPR9bSbiPODL/xHY0br
9sT7ote/65/psBxvzT0w0uDWeMb17EZ35XtYrQm1UIPP8bS3sEiB8OG4OqeXkP9tGtRRi2ozMAtq
sZq73b0FygHPGVYvyROgUHa2tcs/rZdYcq/uWJf+IGyRyEQ0kkbNLw39twfQxoGvDgPfMHH0p3Jf
tnMRFWSHru62iXb98cUMaVNqr7W1q1IkkeghCdNxFANqxEmyi/4jTm4CdfKOlasYb6TT4AG+todM
X8X5bf9+lWdreZPFRh6ZXKU65+VAjRSTrDM7eWKEQA3k37obJ0yYZwQrCSmfMypXyqSL7b7vV3D2
3SpyUaVZNLK6e62wgoMpi2hUN6dxzYuKdaRdkP05zphY6AtN9QJjUSzblDaA0swwbhQg3o9/Ak/9
/xTc36/rbPUHF1Gk45Hr8k84M1CzeSDxl91tsGpLzDkcZwB/sAbTKfokXtLAS3hVqzLt4OdPx8Bc
S9WtQFIwzqqeKrNyQe+4hmAibKl/Mfh7SU3mxa3gYpF0IAQGs+B0f22SqF3agAwL5xknRgMA1dkP
i3k19lVCSnSczNOTYxpOYTpHeY4+sqH4C26zxJYIMWJS3XkJfk5hoSgLXJl6bg8vHS3aD1xEZFtL
cH3izlV4gMBJIkd8kV67PyhY9K32il9z0wHWh4lMy76FoqwuT7SwYK2/W0sMmwDSTJPuBybSlRb+
PXUu5sWTcy2u5mtvOL/PZCAZRCHx1zI6/XfvkDMjSn2D3c5oaSkeZLd7CD1KyVxdyu0yJpNmro63
fjAHaoVWyhPD7e/L9aUrwGaomzRtZYhb5w2wtkYuqAyFxHcoAHak3DcxR9o0Xb2p743zdhKbLRFv
kiy+urZ5Xiol//n5s4r25OfmIFnk8YXHabAjNDZuJ9aBWTLvdkqC9xBZ32l1bXx+6VQLKwSWEUnM
CnLJszJjVLKywSQjcUYiLAaR7sx4lp1kIa1bm+G+Xf9VNOCE5by6mlF0qUfwz2/L/z70TM77yJyk
fBVMBDCSli11T+Vwi7IrQAxBZSuDyXSaVwIKuelQdgD7INqgkQeUFJUfPf8cY+7MJDLhWZnDGuxX
OdY7ykJzKg51BcUEdl2WT9N3kHCIoac1V6pU+cIK/s+fcfapHvuiadMukg4+hM6/BMW0f1ogMSwV
M+Ewedatg/gyLpLXdoGnfSm84g4E4kYXNZjFkkOj9+oBSbrgMkG+wReF8pw3Wjv/oDTdEOQoGqQD
bVEgEKIxS0RighzYepY2iaNN+EdYPMkBKVlSCq8dHxOSgsRwGQlz5oU54jTkGqe1wTvJ2FGtX/NY
da3qroEYNHwoQBzCYnaUETm8t3iEm13IPJuUPolYSFQ0/gKzYJ7NBn0zTR7Ex0HZ6bJjJtso+TyW
y9Qgw3gmN6AyJhynSuiKtdIXyZZgqIXpwFyOkPMptrwq3oiUeewVB5G0gRpqN0IItezCNRq3lDxp
mQ1OAVVTubWwLUW3RvGKvSYlM/A4bOLTviOFcpEn7238RzE3xPmJ4Mn0m5CYEIRdcN7Ae7TaXVRs
xOyZ6qrYKMGyGT6keG2ZrhAs635h6U89HX1wMXTrlfmJQ9fRRdKUhktlnEM7PfW28XJ8urIqXdh/
4CKBdgLmY0DKPfs85aSQQ+GYoHZl0a1X5MejnMCkBD0G5Bng5DtxRoNWpKX5+y+rF6p5Tj8UTti0
UAeeTx8NOVS0vFEnOVo7C1+gfgDfcsgOhjNas/OCBSq8rLf1z/AFkU0xIVp8XNJKbUfFnQFn++QY
gzseb4rRy+LNKfBwKeRfmIlCIzpd3/s6LNKNBEm0Wcg5Ao0rtdVXm+lsVzHYQlFWTRrHHxUgyQoi
sxaC7/W9eIKeWzq9/275DxEZ1lFpWx4nC/3GgkXeMVMeCNplKlZLjppqXjDp2SLyNbubpnoNw5AR
IxZXzlqKpwiOOCJXczMk8GS8nJ5DwmJSG/QpNmYis8PPLCY/mBEfXQHbl2wJteRKeQuPi46uMy1N
3hhG4Vm9DiKv6LyiWRdtbyvtVqdVJ2p0nR510acP/t7mm1J7gh/A3HxqfX70b10zJw5n3j1p9760
EufFUyR7Y0vE1YOlPiUU30Oje6q+YtU7WvdSBpv3Pnq9VqQYF4oUC5I29hZp8pCfjzoVsc667tT2
BwLTtcBlnRH+MLGkzEZsHFmrGGOJ39ULsfZkpoi7BvIYwLcUcYnNYSGot+ZHbtDn9aw3TSdt2MCe
8RcSI50FVXYquBT4ls0XEihjyQOHgmqBDIyH4cNXXLGZLM0FbyOBic/iBl6PcCQxiiie066NmUid
/gT61mw4ifKMD43kpv6nedRhm6+VGObBskUD7jshR+EC266w0FhMMq8MVkp6UBQ7uPo1/ziSsBSj
W7cA85j0cs/BXGmYSZXgZzJ0RsXVgsfSfGuVg2LdyJyY/V1urY7jTQAZqQQ0Y5LJdmwUOOTvvv5M
F0KdY44ugY+JEJf9KWOLpOJqZ/h7TezWI3ykZKex4logPgKJwSpVaoHJt31VRShZTOhwz5n9vGQx
SQgZIBTBMaayYiSWfG3QUiF0OplJbn+TLGGLsIn6XehUEz5CVh040MYNNDE6TOl4H4KhIDVD+Zy0
DyMS/OFFCZ7jfo303dEVJxxcwoymbv1iJIlBc1q6zeojzWixXHblzRH1CttF+DYevur4IX3Ju9FW
y+dShUGiEDjFpiDDV+T/I2DcO2uTee+v+dJABqPbZjAZelJgc5wUVsErEXYmxanX9ptcXURduOqj
rVA8hf7a8jfmQKgpM0pH2DOBeUAKfqerb3nNMEZ26+ygwpo6LrCwaDJak10tfHbNDln8eKcBB98L
1CFLVXbhbIcuY/NSxxqiMgKeKeRE19tI4jrb5e9L8M/hzdfbYpGoK4G+0IyzLnqmq7EYmDVvi9vP
6uq+hYOLl2+KteRjSXcG2JCHaXLUaleaF/JUs/yzck4/bVgGQjGOHz/3HT+rczIv5YMRPgSVd7oH
CnWcTTMcoAy3+TvgT5YpJJeAx8hbvfNBCDzKi2jePnTs21duxI9d8OxqzgrF0pcbTYhG+dDjBCDR
a4OiyRXSBXoAjGIrUbZ1jghOdMME//eflr+GBD/uBFPKyQzLPnIOyMisMhf9VJEnbXi+xVaX3OIz
I1zYUf5Yz5O8dGxplphYhyjr0BAingB9FqBtYpBMCBwE7nBzUt+n/xJEcMfZF2LMUIwSdEbrY8LG
REyHd1qKTr3D6hfxlZ1utdoOoTRpdLLUaTEbPvu2dmPlWWrIlwueGnOTYbGRck8hUuv0GgXvY7Jh
vqZbjk8A7/FOT10BbNp7vlOPNwM4OmVVghnXH33emrZenOK3QN0r+VRL3ETGPO627OoKSDwR1VgC
nC0vwZy+mc2msURQF8pMbDbtTKYEChOPxFO3HySbhajkP9VZqc9DPPIGXYrmXSLJL4AGmKn3IphZ
3HmyrMLXntMWxO8n46+jJs0/rMl6gaVPnjVvwbohNi7wmrnFQK11m2BtjK/dgBDNyUeizhhs6Hzu
xVbzb/FMgqAj1e5DgfUU3shNvygTTMugrdNyl+f5bRxAoci3Re2+aTF+c+u95F82NSlpSmPXMXoX
hekn855pPfwUCUMrwIS3LfP+dp6WiN4LuFp/JDJCYL2dcAMT49YNnyWSF72kv9mxZad3KAY0Stjl
IOB9S2d5Z71l5fPUULLKt04/iLNVXMxSp2g9rHINLM7TQjzOYq97h77A21B6GbJPu36gBWVPQSgy
/VEvHOf4R0QKvIM0JzmOAoA9i1YE4Mlhr8uulTlq4VbpTRzOjx/ifX3bk5gcuKTNObj5rN5tXclt
5ed8rs1kQrXi1XCaDU+dsULd74l/0Lg46Sty8sSm4i1Q/82EZehvLHGBbwkn8OAId4RMfwUMtAdh
PvG/Ort9qbYkZuBnm/ToFMzzXpgcKoiLmG07kYVkc1i3nUOpP//9e/w5+piWgm+f49lSIGS9VCoN
n+MESqAsfeke2kUJuWFkzjO/Nmn5OXSV6PwQoEsJaVkiC/G/R1Shb/TG0gqFrsAxuStRXCkgITWS
rR9Ow7o2l3FziAlSsB56cUc6acXGJDGlRn7p1IUL26srllDKZMAloVv5W8XMHbncd2R5iMLbiTRT
/z9moXx+rbVoXqg2YK2aksUfwX+ed6CrLBysJBUV7lXniuJryTrJTACCuIgwJhwwG312xS1+DpVF
vAn2Sr1KmxXeWgKHzO6h0L0Cs3D67FMgAbVMb1Tw0rG2x56r1ftueIs17LR2Fs8jfTlar5R1BrC3
CDPzsKrz1SB58GYgqckeMDZgjwR/HiCOdF24HMn66g6nwqtjygdEqKuxTSEprlJSw6rPIPXCgEDx
WfHR4JounKFcMe7QCJ7AZB9uwui5N7J5MVk61c2x3ud0xgxmjsoqoY0u3fK1TnZTmlXj8cpL+LPu
5Ybq7Msq+U34I87PRo2Y680xiFQ25nAXhfPSZ+dTOCeNM/1NeIdqX9ecTHcatVXzpFDuR/BtIXmE
6+DwdYYLxQ5M5spStzmObPqoqLtKFysiriNMIPPSUd/prUYjaE8SJvAGr3Rs/c8mOR/8z+IbvHlk
aQP5m3ru0aLeDygeMmMm77N8MelhAhqijrmdmEQBGh50Wxnn6vpQP2qO0Dv9cPVj+QIxnG2VeG0R
fiDnAZx/3kLrkqbive7Uw+k4abPql4oI7PWEgmbxfS2YTfcz5lVt6KpU3zZOOWhDyr5+5zxZvhAw
nxvb4qHoOd8aroZ5fV1q94Cdp9iC9gZH9X2SoORDb71E3CzytlSslteWmJ8OU54uAVUAsQwagT/U
WFqXqdJJSVWUwDEdJmGlJK8GDqDjDbtroT/BfWTNdiLApWEET/0pGzxjXGTJqwxjfcZRDJlAtS1B
y2PTAbzMUbnFa2r/vhT+HDBN16lZikx3xzJ+iCwktaZpzfiJ6xSddnmUIFII6oPPKDrUlujWcxgD
RyZnjRfsmAy/iu2uH1bUsFW8xU0moWybbFYPRFONjm9nM/J08T/Oiu31GbL+46woMVmiFTWt3ZP9
4ayYVTqpqo5jKh+EAsqi3RBmMNc8Vo8wX3bRYwYWCPiXoGzV5sbPNvSOVOVOeGeaHt0r5n1r3gtP
2Tx25DtgU8RUUWP5TeKN8b1pPvJnknUxcv4mK4iAoGw1CTd1z6xttXVIhTFAD8xO0W6UvRbIbL8f
6p0oZc5JfPZVysb3MPqTmPej+mQhv604/KmoB8lDKe8eGxUggOeLVzos1oWqltpaM+jwWzID07M7
YgpDqmdCLB9yY8n2QF1Pi9Dco2VNJrALycCNm6qmJzduSGyNgaKeeA6clupdwLRwYbiD12bzDjXN
+8B3Y7oJXDFtzmnJco6C1ypvBmRih1IK9ZuyVlRGNseXkfbAOEIw7hZNvjkJNGXgVZF4M8fxEU7z
gwImLJUnHxc1nG+nzdTm2k4SJ6wYe+RiztG4P02mhw1QLNorvvpWWoOTn+ZymEyp5IE2F+sFH/xM
gdeILCnXdvTmuiNI3KM8a+mrjAzfNGyBYbfPULhamjULG2qgqbek3hrhrk+vSFi0C4caJHhkbsHG
VTjbTP/+20BQyH0ly31uuGjequozFsCJQVIwFAdCQtZPhoIGqbXIaAXgpS4+W8pDUYO2MPc5iLh4
nRVw58XKSeZG6ejdDX2OF932/4SPYjOhSY+fNV+S5LS3TNlJQ2y9U3AnQa890UDMgHdAoiZgQTEk
jrSbNjtExUPXPo79s34tOuRrunm2GP/zx54NFNq+kKtEjv5zeDTFLdvUoK60apHErBNaatdk4OGY
10AfROmS6J0ECd5plspz1be1T6lz9cJtwFRAIeXpqTu1vi35IwzoqDcKOheOwqd5c2VV++oZ/bju
Ka1vogICiZq+mm8PSZNOZTSUJx7SSvMKxavGFRASFrfhdXjj1qPBwLKFQtTYycrchFFSGbvwDn7M
Y1G54ukgwH0TYFLmlWsm702xkSsK8dwlYMbkJS1TwCcxxxzYPTdF9WAdPQg+UBaBGxUcpG47epQM
fsRxw1RkjF1Jm019gbTbt9qTD2Y8jnJ24XlKr8HcGOnBB1ncRo8xanWFsI+ILS4NKQh+X+5/dvRZ
QBGjyCSsgHVXv6Yp325MEpV5mcnFVPmip9vkzV2mzAOg3ZJKFnS6N+GncGDS3JOxhcBHV5VYK+zX
hvV80l6U2nJCa6fxmp9w15izLnsWZtaVjqs1ld/nT88k43f6wrjY8zVNSNVqaIJueusGV1MRbSwT
OpEOo4YkjSFdoW7InuvgsQ7WRfZ+slanZFPINzJgaJpNy1rdyBa3VxawxQEcQV4Zz1H6KLR0pFs8
6jnxAJjOPdyEIscTJF45nZu1niB9M/WbqoAvviYuDWA0+KUNwjgS9EY0E6g+amakNtHuwLPmcn4Q
IMIVdKoQz5jFJgP/MyPYJyCgaJZLrlTtOFaMbqtwxjza/fimF6oXRn9RtDFSim4S8dYHN3yf9wym
lZEVDC3vwhdexPC2jtdMpa5sGJeaMnwSEooGEb82Zda/n4bURpU8KPJ0c0H3kMzik10+B+tdh+u+
JbNrBb8SA2Fd7PpweRTmWbIRMqf8zAAjpKthwZ298lJeWlK/X9LZKiOETVC1J2m6pJNMfiMbEwpy
anMY7ZNJBcfYNAV60jcifD+XFjdAE5bUY8metjIilwf2+yUpPwYX03digAmTWT4088vx/u07MROM
hX0cqwfi/3L0DPV70L2p2Q7e/6OxhYl0c5rhDLHBYFI2mNpGNpYVwWzlI57vYpp1m75tSrQuyXaa
W7v4Gj5FvXDTEPkDB5kyMZhBnC1xRhydxigNlUMueFPP3Jgb8qNQrTBUzAjqm1aq8Z0smz2YLuuh
4Q11jws2Z0wB4ZIeOhin+5O5Ohqg6cHEeNH4iPgrBek7bzhtMlzUak9igzbeRAK/y9yDlXlNL/RT
nMcXDlyHab1pytoPznygZ3EmtzRqJ/MkzXonOd0W+wlYwJYIfoYFNPDCm9+f7pfu4WyBYUiNLEQy
Rbpx53L6vAuCONFP06+KkDwobkmzl+dptRD4MA1b0ZZttoTSmre3NWCk6ilOgU4/JOGdgh1omiIO
R05UQCc/J7qDFjpUHziECqZ4Gp/+mBGlsJNqW4yJxJyV9yRmdC6aW5ArNptFBZ3LcjVURSQaCEwd
Dy3wjJlmOn35qHDE98z8GUGafyIbUn07jSt9+ACv5BMNNyllYPqIFX2U+k4yN0fWqnAFpgfq9O83
SrtQXZqsBZP+jCITTcO/i4WfW1qXarFywPBjN5z4P4pkReKr7ErvKYkl6ivB15bw1DXL3riDGpUO
C0X95NimLVQk4upxreHtIhV2ijciJu9TBbtCTO9gIBLQBzeMaAfe+i7OGWPZUUWIxh99A0XUp4Bc
GfoqI6t4JuNRZNAaeIokLgJIS1b+ynH59z/2UtGARMdQ0NkpUwzO2cqY11aeK2KkMKzs3BHVhKK/
lowJVH0XjYyfPRILVABrrI3Gil7muK6nwAFMqNso3pYZC8AdgEM5WnNWrwy3aO+sB3OrP8u4skeH
jgJ+7Lp78J+Ll+oOGytJBbHFGeT2pEl2z6Q5VIkRgVb+BKczbnYFMwLSY+hZPonv+BMmpLhTbooK
sTQzmGSZkDwY5fzD3+/ETzHCtO9+uxNnC3IhVZ2cytyJYZWR6bGpXIOfTEmesWV4Kojtza8jQe/S
mo6BaDOZDFANB2DCeDa2ydCcKeaVuuCnuubsss6WvEACczHoXBaOq72/Gpcc/PhILRd9qo26jg8R
HddpjsVZuFL26xdqEtYojsg6p2RVOW+DmXg2TmXMb4cBiSubTltnkN4s8t7csHiR9WleyQ0iZ4Sj
EuNJ6cavVzxvnXBtEMfGa6qNDBjezSMRrXs1+oiCDQbEMtm38ntxIkz6+FKXtds2PcRF5I/wdI2Z
IM2D1nRUYYWFPhYJhZybyc1IjETmNn/jal0AHXGH9u9w3Gr5g9Y3s0J8V4IFgVNDTxqyuUn8dX68
gv251N0wFcuE72layDzP62uhD4PWiILpU/GlF2nqWzXuxD9h3w5c018wcTwOnnpvRvRjGMiRA+cW
BpHM9AgyG/pIDvPeJ+aEXvDYLq4Oe6Y39HyF/36BZ4LI1jeOeun7U50rOuMM6Fy3mMR23Sz+SN1o
bxq2evj9q5nWwt9+0vh3rTxBAijHQJhmPMECt6D75UC92ln6CduZvoJv9/5M0Tj0VX3UEjb+WIIi
YEuTcWPfoqBABLQ8ne7Lu9AjofWVKGFiZr3EsyK8h9hKQaEzjC0HV1Rgd9/AfCwC4o1tqb5N1Fnv
k8RTodWjcMWz6CpvKYzE5YipmMiiJpqVd1NHDYcIJyAPWoGkPJXGJorWioKHP0IdRagvzZNW6ezs
Gm39p7SNv5rygFapIquKdv79WX7CTEiYHugKJQlIQcm+bz7jeTeF27oD7oztNVmbfKHbxAtOf5bB
NBP387c8rYVWtGJTPpToA2a5ia+SfLz5JAkiWuwe3YqizmPBHn2328A/CcE4BDPFZpDCOWJ4xBv+
f/BcXlqJvl/V2autdKVRSb5FD2wRP5rsxoayHLbNTPfkBfzta7Sjn+K+6c5/uwtn73VeGbJSJ9x5
PJ5oIWygm7JdvU3yYn/mL5R4gTIL8/fonigt7WtH1stP/tvvn73vWVqmgxDyXTEPXVR0rRkbS680
n12KggmZLjr+2++f8sWdRp30KLpkoXs7h6yYRZYk6pEn33ryX+IM3NAxnuhrTSwPxEbOMXWAeVuI
ua9UXBfL+u+/PD397wePYzXKSmLIX/3YqSCmrpDKO7+7V7M3ZsjopW9rihKEvezCYMUJo6HyOz6l
sgpAgQ6tPlMtTzVuAnlndAuwhc2y7FZ+cZfJ2Kiy+jYm+5oiA9AR6VNo7NpHJCO6vMiO2yOa/Wtr
8cW6SpsgFDLiUE07b9qmLcJ0vdAYvCM6y/+Ae+wg8OH30rDn2v6qWDGp4S8iFQBolrwkHTvEkYUi
CTZVzRjoVa1f4n5lKdsIyv99MbNAAxx35SMB9+h2SBJ1fdE7EhWwGZ3cTl2MmyDAd1E0l2/DTfWX
eQkEBwTH5Ag9FERJPQ0c9icefwHTJOLQAxuBal3K7VC48kQv7pXf/nzjzAU0qtqxbSp1eqITlZ1s
oxZpCu6FCgWiabhNe5OZpd1Yq35Fr8VFUfQCu65KFxXhCrUdADiIguVRXUaOIM6wovjVWlJ3V175
S6U+y+pkzdPgPZ2fiYpTdCqKeJJHbEus29Q2xTLFQo5cfiaiuyyX05QWrN6VYlOZpp/n++b3Hz77
vqW4F2DHcfqP2Th9d/pN1tjjtgXBWROepjAIOjbzgkRzOb+ZHvA0Kdznf0178pWf5nm6yRKsLyBr
HAVI3ItIEIcZmFcCs38yOSYFIBJn3mA09T+GD4LfxUqQiyrlZw+Fyo5ggFkb7J9mtzxRj0cIKqn9
4PyT4dY5k8Y9+iBmm2Ps9W3gwmtFEKbFHARArcpc9qwYLvtYaksYawfxdXBSTqIVaZC2jvgeiwWo
ccaWZHVFtsAMjLxWf9Gj/J9NQQA8w7adacwAsoWWOVCzmOTDxby2cl+8YehNNWsSnqIOPzs9JnJp
CEGqThNOQyHycEHCLgzdjgBB+q9290LwCeGLJKIqPppgu5lJ2CxjYcpzt4GGDlcOEMq0Vf37qqkw
KHBRKUxKdPOcSCdyx3Q9NtSDfJpJ8kYflmM9V8wlYGsh2DB1nJ5pmu2NbCnK6zF55rFK2rxR0cNg
gMjve+CvcxUVRfk5mi75cqP43DGhZzlC3Dygpu28/vh3rD9yxQu8a7jNryrnlz9AO1tLIq011aTU
VfbCHIw1qhD68LTDCvBS2XFewrMoOo4fIEsxG1nRWsxXQbGqe26nfPh9xbj4BlqIilWLMSdf8Flh
MNTHzJA7Uz30FkdZF2iGqa8rnYMHXTtVWMjtYkBq0tKes5NJhxk0pLgAlEHsOs9mceQ11VOXL9T3
8uQO6oJv5tre8zUt/nnD/nuNZ4tL7AdAOTNrGm8G6TzKt2DbxWQlQafBIHjEdWm4cXunRCtBIvPe
VtO56mZQZY71CtGtDNYLnLf5rDiZ7BxRgUayo5mbHDFVz8SLKMcr28WFcot31NDQwcoM9n4crZiI
+/FJ4IqFRYMYdqWcnHTJBMMJVh0DxdpBD2E4k2PVR+5FqHh05Su5/FxNZoqKhFxF+/r330qQLBuF
1JfxgeqDQ9tf2Sg9QdGhfaqXIabCZWdtmgkqWrcfLQ4Xnn/IecCRd1MBglMaffYAIkcFQ/MZdRD5
CjvPPTDzv79/6sWv+b/X+dXD/XadTTBoSm8J6tcsIzvE3QPyLjn9O7j4GxWc7dg9CCZqnhFQ42FK
CcjQZgTakE/3P4yd147bWrZFv4gAc3hlEiVVVOV6Eewqmzlnfv0ddD8cl0qwLtDoNk53WxRF7r32
WnOO+aiajkyXHtWUMx54YKefGraV6BZZXDbfipKb3MwQKDkvgvUvrs3EyUCfwTA7ti/rOCu51bb/
/jpnWqH88H99nROV0NEcirbI+ToINUN38kvd7tjrPMHTil3vt7SPHMxVya9LL8nFT5a/1pyVUkqV
3IUaL8nooYXhnOjPzImBSRvX6y7bP9BIuCSLgl5ybjk2UUQR7Cx/V8CIsRDlwxRpB4CxI4lHtzFi
WYhB9XOLyrDzJNlV2WmlbeESsIPcI2mDdLEXHsXUyepdLr/22kOT3o4RI+fhWhSCBFMGkxgh0Ift
JKLzGWX0yk6yOAp4L4arhasyrI1cfbuOorssKNKgWLYWx1zUiOjOgUYr0EpDd+zf9GPQlSB0ZlQY
QKmgdUDHwjBhMu2Ewuy10U7hmE3e4nbp/Qw+tHNEHnNk6PkaCgdUxuoj3lb2OtL4ODCpm1lzmPKE
8d3E4TB7lt5NA6azM37EC7rA10XwRv5+qL2hne+L6LN5rxzU5EPqkQmllgFadNo6w3BlZEE47pQq
tKcjj3e6ZXBIjtbyG7n/XeqCdEWhUHpqvxcDPbTRoSdbZgTiQmvIbsEd1YtAFBEHmnhrwiwsrghu
MrEyALiHeY1bVaSzREYLb8v4UklXY7ET9lIEd/yJ0nTqgzJ9Ba5LwlVr+GQqkt8iWo8Cc2rYuwzs
M2Ks9cc0Y6madpNHP2pfF8G/35kzJ/T1nfnvCTpZ3lvyjma9iTWWAEn1auFO6B2o0zOmxVvFXwW+
TNcPjbayJa67IHnuNc/sdnrNLSv3q+uzuLznfC9ov17USdljkURaLTmPNfc7lnfmclujNbprHVjQ
Rme3h8iJTJQTkGdced7FKpO+a6O4YfYvP4JbR2nSOZrmCmtQtMSYv5n4NR9CX7qUAHZGHP4/X7kO
Yp6a6LSINMEY10qGSgkYJJIVCT2tJ/AEVT6AJG4dA15GWIO5V/TVt3xp5Tm31eBrpxhjFgk//NQu
3jViEuVmox6M8rqLKmeY9or2oVqZa8w+NHHMGrRDdysZpCq2grytZ/JeJnwy4DGGciemPtFwinMs
mKs/UDiS2MnRqb+7eKXrk3RSSHCl5nqCJRP5W0dgZLNuylheC4k6w5rmNbnP1GiVJJM9svgROfOO
2tMid+VPedwb5Ho4SfaCqpYJwp64nhznUovhuVMfsOJeOEV9J6tI/JImVZiuqqICYujrGl7jcebo
jZqQLE/gwK4yPSzqSv0XZBubSBxuk+x64eQ/+29XEV5suIFPZcSz9ZbrvBP25ReBnIJvN03jV5WR
bFH9M0c9qRDlyhAWNNQ00I47c3byZBupn1ZGUHB5w3lcTYKoBHX3rmpMSAi/EA1U6Tz/18LxWqaV
XEFrqx/V7pAllTNN+2J6wMzA8QXeqFuE+7H7OSQEe2HbCYpxHz+PHgAwhgIz0qeCcGpGd14C702C
ihvjuX3NDbfLByfZGnWQEkg+GcQMvpsUfeug2ep8Espz4ykRvAo0RLwlZpc0RVoqRqC1V7TipeK3
ZZDiLl0J863J/7tv3CRUnSMqXniQ/Moe87A5h9EnEC4bektBF1Bxxm43lL+h+mvDj/54rceHPHnC
FuD3wi6RNhGCkbLeKhTwZMEMuWsI6FEJw8pXiiBwKG0N6oWO/RyVgjMgK8N71Bc/hppEYZhM8waB
YO+XjwaI7JYh9Ibwy9LOPKId5tjvxoAWpsKUaQ0wgYeVCIeaE7P53GDG9peGZsymJ3jZjo/7ZiJu
0qH5oCM8vtTIPXMo/PpMnCzZWm8MgyHiXupVcmgXt0GSizNkIIveD8nDJRWSnFyURd6RwyK4NT2/
7sffSNiMIwhFn0CJf28i+vc6klKXbWQdZqDEtU7W62N7rMAP4FBNODstMoJ94nos8iSQaFfWrXkM
nSg+LH6svpX4GOcbKX7igbPs9kZ31rOCMDucDa1oBCDyPMq/tOss+52GP2aFpPaHCkZm4vbjSqxS
80MubIVfw3Q797bU+MLg6oibC79j4kfu8k0d7tTEXW7K7XQzXAuu9jahQYQga4xom6/jZj8cg09Z
25EmrLHcYKoPAzO5//c90b6XZmv5r7CQrPbfb6Y8ddTLXEridX6SRLxsubmfxi150Mh+6S4kLwoJ
RHq97wyY/duiuBWaBMMJ2Iel9cr2KhfumD6pTibf4OhQ2v3S7U2+Vn/cGSt0sdiv5wvSEJf6owQ8
Kt6r4340f8zSc58OlOWEts6+0BL1NfZkwz3KfunGgjsGFTp0J5Tva/P+4oDxew/s67c+aa0vkTol
U8Sz2Xp0VEQ6257At4QzgsfGYE+2lekJz/XGuMjP+L6/fP3ok6WyLKt8Kop8VazFywLQbo9Nj0KL
uIiQ/pujbpYGZXg2bsL0E/Gwx+xGtWEqslpQzaWkdCsC7U9V8+QqaJUfF+NCzzTiuUR2ljUu3pK/
SZrJu5vUXDyuLn9QEPjHaMXPbi0xrodgQbmifRbSw78fxDP65K8fenI2MdNh7CODD63zTaM5k+TO
GgBo4UUkWGmu73AxTsI1D5rPlgzs9j0BGHNsgpTeYAbmGQPuyMS2fG6nm+43cVbMSebguNixaNNc
bRjVOiBWE/XCKfrMoerrhStfN+S8J4+9W8L1WYJDUBA0/RkRybnKBGOSGFhQvIYK+1IhcMZqxuda
GkNq5mT6N8u1QGKVIAsqq9l2nXvWYMuciTtWXqlIbgUbd1MG4APnQG0bIiLoK7lC6IM8N0NzWnll
9NkR+j4ScOOlHN7HZ31qnS4y3Li/zZDLaIT6rEjN27F9XyXAGnLVkWgiOPx4K7CxAZiobrvoep1f
o5iqsV05cxuAUDYjt4UsYtotGop5d8yuMcuW7DLT1XD8PZY0qnYlv4v1Nla7Hj86bXkEFd1vNcEL
43Iowt5tdKCNAbIiIRmG7fI23cXohZodL0nd+zWnGOZg1i9Th3VkPne8wId/P5PnX4S/bvHJFjZo
5hzXnb5SPkIigiDKRG4U+agQPgpP3IMFfa/GC92O7zREghjwSoIhwoqDDf3keZLjuevHVOND6bkQ
3v4w5w+DvmWkEgWs0EdkSIuT3lmUKGz8lJ2jSU13CUilrZvh1zr462WsG8dfTRdlSCOrG2TpMCF3
RcpoBAs6uGW5O1IVaaqnz3bxCRlxfKdcC1T5d0H2UvFEHmpav88wLknsSfvMbY0rkp5N4o1F4VMi
x7pxzHhv0HChOnSzX4Pkj6FNqH3T3VrSXkQK8wRtsh1/W2919lqFAaHeoV9dd7/i26p5BwWlhUHS
39KqGWG89T1SwUu/wbrYfPvyoCBXvK7JNOCkUugr/div3Dze6eNm3fvHjkX4f0tKsmkvHTrO7sLq
f58nnbR75ygsIyKupMNMrdZAk3Alyf7fgMS6GaPneryXhUOLQ7t56HVe9rFyVARh5WHUCVKb7Flz
LXA48du4gA7XbmW868J96ybNRyJfR/CO1Ht8UGb3sOhODjIMt4T5PBFnzTRMB3TGJIYfK18OqYl9
svQ1zqg/u3lTVi5gB1TDN72wv6RR1dZn+dt9VqAWMYvSuNEnsw1DSeTEigmHpOtuNK8yBIjGLTRv
UaBk2j0tiQeM2/l186Jc42PqPHP2qRrwJKQYC7F8TwJdHHVjcWAcHmayOTt0CRwM3zROBtp+3ch/
l37hGG9HiX9jEEh7JS2CGHJDcUh/1v2nTJ+Gt1hhRneTCvv6JxuG1T/+eyk5o7RCfYhfmBShVYd4
egBOu0iPzXqCjtLtVBqX+Vu1ZWt18dDPP7siEPvrka4Boq8PdRsPHtDfzRPOdTxygl0ypqi8NW/8
uC+6CxvYmd4KZ3LGtorILqJLp21gtbJizpONcsgInuPlzup7JYHVHQZYdgGfo8v9xWCE9mD8Kmj+
Qjd1yCieb7oAMIzdbwlNcy8WStKZZ+Pvyzrt+iaJHJmN0iocxIXb+Ue/mfY8t5saqFL6IVyMz7j4
eacHa1oUmTp16Gw/4ps4mKqAuZp2I9HeGjqfxNvWufT8/1Hhnzz/X77jug79tciqqSZkejxiGC1u
jny3fKOg0f1dlr/h54XsrN0rCUVD/EPj67eBrNxHw6ZHWgVt6jF/FzzpBpVoi4t8mmEgro6fz8lC
nMkB9djTL1neBYlG4Eaq91PziW9zwj1Oc9v59+N9bqdELicq0GdMXeF89fWLtFW3FDFmhLWqDfpN
yUnKVR/B/a9KhRW5xvTiEu7mT9Pq9O6Z0rpsYL1DtXqyPR+1vDbjcdUUo7wOD4M71g69zhsZ/3K0
pZYnnoxAtqG6EV29dRFwFm9C5w9MzQowDtTb0fz67xvxPX4ChhICZ3iWBm02cDJfb4QpjtOR6DR5
ZRlbqif5A5HB2DFnBtZ+U+1G1qJ8n+TI+3p7PRTaN28jdgTioFdhJSeOCtePraQb/AkDKZmEd0bP
ZndzqX48+9rTR6Jbg+4Fu+/JQSQ/WkrSFKg1EmXdz6XjLtF1KsU7Qbwj/MlHAM2GYHritBvIs6/9
Ge7M60T+6nOpXIntfYPyzfJRn3PovbABf+cJgZKAFIMAE30q59OTi6sVieZfOUiM4GePot/V0bbt
KiiMySbRbuPSkY+/rfBtVN2ZrU5EfexLJMCLG4vHQKKn79AvlN0ORrOrqS70SCrKI7uFqG44VGeA
WdHVwrgKOF+XBrkgd+klc8GZruvXb3HygErGmHTSOLLo60GPJPgKVQimQ68HXtaibMaIvjKPBbCd
btFUF17KM6aurx9/8lJWlrrklsFNXKsY80fsHe/i/GeT3M7DNaGVnCSR2aC2WPBQ51AReDNWgCjS
858RO//A2HavFwFxDdF1JdhUatmvTFtvp4KzWr8vLyGYznhWdFGm4FbXvCuTFs3Xt0fEsBIXJSCR
VYCnDTfmeC92t0ShKRxgeBjRyf8QMnfwan8MpG1Sv+fW2/QmWQcoPcm8u7RAK2uV+3WJIXSUAmX1
biPDOH0OlayX5CjuVk1at2VLGMAxtJvMJQC0Mn1V9Mf+MWTcVKa4z8m982bQFMpVJL1lEBZycMcE
TdN4K1AEcX/py+GoUu/i/rdavowabiSGVqJ1YUs3vtevJHMoioTZRtKI3zu5j5AtojEfOUxjrCGS
D9SGdoiU34yYQ5Gf3g872B87hZeErNKM8O/GrQVPTraidQMrTTUfpNc03YoieKEHyeePFlFfAS77
20i0mxecDJwqGbeKDywMibQzLfLx8l9THsEecUwFAREEKfNGomMGixamQd5sY0AoqQrE3/phLNu5
py3pwOSU3fohSznje+ML20Q6p+hR3UmxjxV9NoJPbo9yoEKl0L340hN37geGu4toBXONAgPvpAId
hHTu5lkXD115b9Wvk0rLw/LN9K54qKOdWPnzuC1wta5dEKd1jxhCUMULG2jLdjXRehafQiw3WFNX
V+BK1J7z61ak4EbqtR5x5R8La82FXWY9D5w8liAm4O9KIg3Nb7TgcslXuXYK73OhlM1oMOKeYJxN
ZUZHaxUS0OcmyJZRTz8+ZstVu55a9jT/Gx/lKCM7ABzNm2hugT/vJuGGnpvbR28XG23rdvf9QldE
pwhUDb0j//1fBQ5IuD6NJmONTav1PUE3nKAB0Lwv0mbCUH65LXJGCKJLf7Zf4PPmd0PXEBZaw0O2
ntkr4bprgsncSuZTXj1HradIv+TMY2vucJ9pJLOnb0X6WKm36KJF4rEmf4oeK4I33LTDuJOg+w8c
SYKvFhzRIuI/BnNy4bc8d4s4EUAO4dTPOWj97/+6RVHSdn1TCyt2rnLzl8avx/cqhIeQ9s9q7S81
amQyEF10GPOBAWKn3HJemD/7DxTeyo73qb5Kr468ZI1NPviugwhzcT9ef6fT3/Hvi1zXyb8ucqKD
WyDMAycz36bS27H5iBxTHzERNiLJQ7zXWbDIrmBn8NFcrFQKuZ6a35AuPe8NBRTHAaf2cAAMRuhF
bT3VzNOY34KmY1L2h6u2BZkymJ41bidmBC6Ms/RSmXr24WBlXMdnFpSTUxTHqk0oxWEWD8yOmIEK
H2R/kn2R5M64BD2dr9rhpnvp9Ba5o3Y3J4wnZ1amoGCQtBt1T0g+Q5+pUL7Hk5GqQaTe15+cDV7E
S8CG74TtNfTxr2s9KR7qJmwm7ICEsfj1jwz9qhYjTthb+rV5fE7al3p61HmS5xg0gYYeUeoOcudM
jppRurlavqlHfPoWUSj4scgnpq89zBjOwU7U3F3ObEwlWCpMgznqjZrdoj0okFO+GQsvBpJniTbs
kHi06jqQjMEYX4DonrH/rts8khCVmSZl3smTP7WLYgrNJB4KOFlk0PvDg9mDabolLBhOMlv+ZLc0
NiIfeSOLaDk+aJKHuVfCPghRwzNKD/OJbnit8BmG25ZdQ9tgdADpFh3dwlyQ8jGc7W+aBh6nN04P
FvWX2W26cm92Xr46HTntJ3u1vjfyzeraArHVcc4UMUZKTgn7IQjza7ZNNbcHPbDkl7ZkkDiBj//R
Nh7SO1cosOjdjcq2T17pQ7bRbTj4o+52v3AKKE8inpfZ2peLKyT2/DIRm4RwE0YCiLSPHkLd7tKi
q57Z/b/c15OXVS+rsG8E7mvrpdlOEdjEbemqxej5J8fcl3lY8PBjbFM3H0R1raK4ORjB75DOYCsw
tpzoYY0vhAuj2MRJH0k6eipz0KgVeYeKL2yPT23t0LTRex9XrPPvJVE+t71xeFrH2/rKGj6p/tul
18zJgq5c8CzzL2Tdqz4A+cyyWzU9ivTjDzohhxa0IQC1zn01+H/Mtdcy6XTV+/s6Tl9Bsc+MbOgp
oGdmURllNIdbIIqwQCmmXRBnynKdPOcEWsjogVHZb2Hf/vtm/DmHfbsImoOr/1eDc3BSoYyxRrJE
VtCI9Wcy74EDcSuQIGDSTTbxRke3gWSshcgG20+5OK9a7/Xpx8ONUVlqaBFx1P668hO7lYXhyMOk
rgHvs9f3H2O+U8H7l14uvy3WZjADITm0QJ7syK/xz3Q2dOVs15ivo7BrlOtBo9L4GNtN9XRxRT/z
qIDaU8lCg9WBK/Tk7jS5XJRj2YuMW6/MfJPNdxjTyiClA7KhZo1QtWe/hIfpkTKbEdHU8mAb2j3M
lBSMx6KJMKLhzuFsxPDimemjRJDYxeD0M80l/ctlngwcNSASvSWRTbIexSSw/ftVhkDMgZfHXv/J
InGhrDi3uH75xJPfLZu1Tlos4oxkhOoEMqS1o96INk0R2IexK/jiffmMsbl7jPe5F99HD9XLdG/c
R8D0hPUd+yn8XDpHgoOR3bXKPl12mUbNtCat1RPTn/w654ZCoxrVm5RoQxwE5EB2Tl5SIt8llWu0
jlV71n56lAL1CCKVWBECUodPYTqMx6DsZmp7qEetfWy8ZblG+0+IejW52uQmc1C3mya7k7SbLAoa
eT8nt6zEWrJnSGAa99TVoCNsVQn9uFCvEqwWCb93oUo24IZSCSLjKhsdvb3QmTDOPHAr65LFCTmT
/u2IKhnKEvYxIDda8OEP/n7lIYHs0LrWh7qbXoWr5rp450W0SfFEWbDFbf5IDdEVDqLVdrbb0iUS
qVnJj6xntc0ZQkf3tD4ODNsc0ZXhn003sh9zUKJEQUEPVPSpfRsJQtHdEqkLOL4ObLnTWrZ1qPGV
ezXUK9PvnuSgJXjmUXNGcFfpBt/ly4XV6AxYBBP/f9//NCarLdJWK9qc758EIzQ2nbG93D8Jw8Mx
3kJqJv7HHsaHbNxrnImn21Tb5/1iy/N1XW0SZNaCLfWeAtCWKS7QFf4WaOOLZxztJPFz7Iam3wpB
FZTana666JmGvNuL9dO4vr52E4RXRekOP3mN0Q3ldAQcsd9o1GczL/bKpSG9PSRgPtxhYU6Z6eNF
eIvvTeqfmvYPA2wiKMdHi4NnwXyydMbGExo+y1EQV7ZbcdrrEsBNWJv7gZfE3IzjXj7uqtnLpJ08
+aCEoylhlfFLaZ/SSsHnvhJEOPl6ZhOMoVtZrlX77XGHvQlvEz0/RMfaT0m05Ts4/U4JYN5lIDHG
VCDEim9q01/m15rRIu7K5U3Kr5Q+WHqwt7xu1HtAMLB3ef/+LZUz2xt0RJ0+G+u78k2BPi/HzCiP
YX/Q7PgGHtihej1qtmTZ+nu2wYsEZuJ2cYvKJoA0WEENyWGJHFDLzCSh6ku2eNt/rLg6Yh8+l82w
GmKuZwYwByaX+0uReueaQ18u92QNnfPGiCRKm8Px+n+Sz+4hpGN6S2f5V0aENQ3XF9ww08sxsDag
OWI/JPJMtEdS1y7uyuvWf7ItfrmYk+XVmsU6PUYJr4FDvlk9ujJdZo8SHf2Z16lboXue9H20h99p
PQMSFg7aJY7BGQshr6KJzwXgryl9nynFq9Kpr/tD82GRVOkXV1LrCcqajNnljrw42Gfzxik+1Sfq
aqAGMd1c6npslYvdZwwCgvBafzOcMP9T7FYbc/HH26J0ygq2/vgCpV4iygZwaGHHb6vo50W9YLY6
Mzn4+iVOitXQDKMRR1qP65R1lHg2hN9rbnV4LT/STzvSHSL55yJ+8I+D5vsP+N/NOykcSEfMU9lY
bx48vGLxSVA2oNNuoHQq1oYgiQqEKnw4pCPQjJERY3ZICRX1osFnht29VG+cyV3lgO9KkTxkXSVn
JYA2GQJzxiyuGW6ymsVYBA1TbGvwkjUOzwmACDh4VyG5I4D4V/0CYkCQpXzp/Hius/Xl6Th5XaJx
6dOw5gtWr9atAGOxtBPNG8N7iIr9AZKej+63D4hK8WpnCNJuw2hoQwdrp8p2TQonufZ2/iG/9D95
DhJOA9h5iBT69yIkry/Kv36HkxcpW6Y5QmWxvkjNlfCKaD0ZUMLbeexU6KNv26ejK+X2eEd4R0KN
9kww1LaYvDn25GAdA7a7y6a7M6Ker0/lSeWvJrLeRWnW//H41zsUnqKHLJpNun5dMbnaiPe0vEBb
0M50Wb78ZCdt2yXLK7UWKyCxwMtVL3qcwUjTtWrXfGICV2oxiBcbW5Nm2ul7/R6+8zBWpp0r+2Pq
WUc3/cUxWTmY8ovRrv0gWoP9B24BdNYFf8TO/UllgLUFk5MF/Plot7FXM4OGyg0QZ5UwJwDaO81p
QndOHmPT//fPfeF1R17x9TjRqXlaNhU/d+f2ppNzbIAz4i6bzqt+ZAfZTv1LlfAZ7Tm/pSVzhMFl
xSHmpAcZz2T2SQMfuYaEbFI7Ak8+3+AAsTI/I6ycaWC7oVsKuYYoT1hOjeEeoUGV+1Zm6M2o8ClF
ATFuQ14Jdrtkc7xUVZ7xxn69xvVI/1d/TRriWF3Wa6QxRVPGeICrPUcovFnL54l5i6ewqHCZPdsL
OmAVLOsPQNd66Kmtl4N1A9MLi2zfENKOIlozvQwK1NOl3sKZqeHXCz3p2ah0umNL50IrhaurVMeC
nzs7yuyLrR+tweeuCM+YCgsnCp4CCU6iTRhfrHlCttMASC+/0hCTjD3JfrhcGHz8OQx/W02slWLM
DPp7g08s22hY8oLHy9odJ++o+kZy1c5eonqIauheRMBCV+kI8ji3z4DdSNrVAtqus+ED9qQ+yx5V
J4x1eDMGGGfJt+L7VNgYh54e1AqA0vR9YuyTwlVMt5m8LEV1/sN8ZQ9tHxMGeeBK//3OnJvj8QD/
96VOFqPRWkZ40ywLoyPvsjvtqhicprLLwTVHjz2K52F8M2lSvhjo/Q17AtaCuTF3SIp4yB/HLSWv
6YFSoxICHTVQR6M8ToigtZEZxS/yJQ7+uePulys+WcjyiVOSknLF3PDHbtvchrvcmT8zW9vhUwWk
F/z7Fp0REuE+ppuIZItJHe3dr+/P0BqdmI3H7qCKjwkDrbLxxcx97V4H9wgR0F4Vkksg3/EnJmJ+
O9pwvNrOpQMGdRty/oSfDEm+sZvTmzIDTM96aU3PSbkd7IwklyToWYUrcgwEWgsMSjPmLHcifCjT
01J3TJEp7qJdb+x0zFF4hK23ZXi8iIGVxe/7pQGwScRLJ8oICU6bplUmAZQOq/DBjINcxMHM/PF3
u1wrqWgPx12LLE4le7gtP8O8hSnV0yky7Tklalp7rcYHpSNuMRB1txhfCutaiZ7yBUG32+kc3hW3
i9/r9ibElACweM5+a0c/VEVbi+HyEWHTtjetACawBk8QpPQUCJek1/yjkPYW1ixUfmkZRPV7JWwG
Y5NQjqb+sdgrzZrJd0R/ouifcTJ4pBTZ9JBEZafjABRuBcp4nShI/vFgHPADklRbtfdUh+A1fxyz
PRnGcu3IOjYMp4pI85P3ynyFKK5iTN3h9VjT6hLBwZunuysZW4MPLgHlV69UXms5PaTRncpZMP2w
hp+Stmo/+CuNBXlbjBlg1xJrjzldJ1llnac1xIMjL8uStyLeTkmQJQ8xFQpwrNkNn5gu6cGU7xcL
+RkJqvnVUb6BNQ0vUwQsnuw6GQzxTSuRunAzW4dJ3GT98xI/mjSB1Wh/bHd8kkpGae5l+abqfeVF
cD7ywV7E66XYL1CnjCf4+tnGaDAmkzC9cLzBUZZDpaHpDx/hWNsZT3bebVTh3ZDuySPoXdHXH0qB
qbSTkodSPYr6VSp86sOjSUN/Zkp5FPDyejIgV69JXrs5kNRXYmDzFesaoyZ1GxqssIUVm6y0xY3G
4Ki9i/Htghk5/RliIZpWGgou5f4O/e2/X+MzKx0Pt6rwAkPsQ5B2UpSPx74O+8kIH5RbfTN7w5ZM
CODzVudBepjhEu+Tj050Jctf4c0QFzlsPszPugOi7cVCHSb66Uf+mewxmoOtsolDoMypdNITLpYV
37vsX6/1pL6ej/nSRuMxfCDOd7PIXM7T8ig+6Zmt/yhENjy3J5WQRhlSV1oXKsAB7T6Sg8uXcsZK
/vVSTmpoTa+MsZCt8CHZYlWbMCq9WUAVYQdjWmWOjmJ5gODW1T6wXiXbABe70Es4I9jhEjQVCSEQ
9O+KWXFKJ2sUwugB6yvmouh+RfztwhFINKNWDCLm756UvvpO4Y+mKyy+kPsFiDQ3jndQ7WPZN9ob
9ZH+SsLgHFKLL2ziD4FpdUz+AQ20+Xqt+kmzMO8ki4y+Sz/omQPTl69wKsKtmEaVgpJE3MW5drRX
9I+53d9nHzWTKM5KHJuvWiK83ofb4i3FrWWP14Vi19kmewhrpIJ/lh1OSbl5HWJCoN9Uu9zw/8el
fj8orJfKPJ1zP2xq46QiUDPjyI+RRQ9MeHRaqpuS5kPyWtCsra+sCke0r1oO0rMcq2WKfnN8q9bU
DvuP15uRmR/mj7wZRvmzJRk6am3B5B259FRoZ9+Rv67zpA4o+klR2ryIeEdI4uFUx+yEYZT8S/nZ
qnCPbRJqUjqcdN7H6/nmloyaonWHT0VwYj1E5ujFUMJBJ+8ZQtrptUL8wUp+J2xy9mXXqHw18Y+1
p6K50DeN4nf5M/A+20nJ0ZmCiJmMcB/WQVwHBJv+P86J4lrvfi04DQPvBUWxjHpEPn1olFlR5rk0
cdmJG2AjBRp5GSf3uMdNJWBILDPKcS8ef2Qh1I7HUrjTWd4ll4ZNttxozbbJfIIYQt0uOq/sr46C
xw3iiSs6p8bVcm8dspdlsywBBUmGYkK34ztanVF1N/zOSbzEb8zOyjEAnO5yk9PNQKJC/5K2vNdj
ukTMwPiyZ7OY8W75QKBDD49HZe1lanAAiiLZcqs6xGVzlB/ocvIPocDRQu0H3jxbjZ/DGotFu4+F
X1N6H70o92QeOtkOUqdZk2JTXUX6nWJ4YxF0yQ0Vdj5dxfouKa+WmHysX0uyn0iHKQKanc3FAdW6
J5z+AnTd5XUGZMrf9ow5ivMqs3SBARVtdfm3+R7+aK6ACJjPyp67r9p4O5OXPz2EEk3sTvchuahH
t+Uwj9n6Ukfjz0Ts2wURHwirH4bkN/FVPizNKlcVDgMAVyS64abN3aF+zKrb4323tfYjkIzFjZ/E
7UoeudOvBtVPNbrT/nTQP1YN0Rigv/vZXM/bEMzVTUZA+x3eF7wRYKKelg0sFcZ+igdAYLluNikq
bCLMmUj+DMidHG8nqMo7On13/96fzyhuDUP676udPu3VkuhDXfPV2h2BChvijTBHpPt43qijo9ys
Gls4fTcxyV7seg2ELku1ASgQldQ6Ewz/7BJ168ywm0uyOMIzBJRkIiO+Vv5GTi1ndVwSkZyZn88M
R+l01ZS+DEyrVzL63NjD2GQoma2GYB9ClkPi7jIDrYqTGK7U2LxUBn6ndAc+YsX7McF4767Fn1D2
jkWwV9Nr6bP8uRQHjcSr4kJL5PxN/esbnHRA06gXxjLkAW6RC+Pa5ahva+Ty1RsVoyjhfL/g18ML
y97b/RwIj/hA5xdJsI/GeldBcj7++1cmrejMK4VYGyDe6gD8NvNtWyvN+0HkCe42c0ImgTeZGyAx
VPKSAffXMyBE9rYmgTlwyoj+sQu9QCGiiqXvwXwvky1HA8GyR/INrK1FRNCyb0nPMvyjtCUGaFw2
7RTkU6AisEdyoQSs6Qg3lp2wIV+kDG/GZZ8DxYhFN6MtOdJC8BDw4tMIb8tbMOUKknyL5MCrBUNi
4w+MXjjhMXdwo2D6hawiqK+W2StVp6SM35WNay3bRH7MkBODqniWpN38qjbEFgLpgPLqtKrLi+ri
Lhl97T2MXPl2vDOmq0azUdQzGc0oJSHJIYuQ0NBEHqmPJWEWhs25JQmDsgKMZM+TJ5TvF36PdTc/
XVD+/jlOdvvapM8ftYvAaZoUK8TQ7Y3Cfya0nxk8rRLT6V0MsNUiNbnw0ZeehJMNvFOMkNEqH42g
xdyswLYshmvnmVfh4ype7lOnZ0nqLrQ8tLV4PvnKFm4UFlH82t+RU5oejaGhysvqSZFw7WcP0DXy
+SnSO04DW2WgT49VGuVFhohUN5Dl0MWO12iOFIdiXb8z5YiKYBxAI1xFBGyE/E9VcYv/1p4b48FM
3k3bWughK4gkiW/sFUwWt3PxKqkPufKkwhFC9RM0RIp2t7kcTDHsFD8sb+boNhYXx1heqTBKJDW9
+LMjZ+bnv2/9mVYWEGIYFCKoPnwV6klLQxqTUdJjYzkYKxrPH48ekYExYXPOMd00hEbVEgNhEkuv
RGNvWUGV+GuEMT4RJxrvtO4Bg7vZPqUIVY7HoJ5veNSniiY/q53sH7XtZF2JM7ZGsGIxsO0DCaJB
3+/n8ArkJJFS2iYDx3/hlz2jif/6tdaS8a9OZ94r0yy02nLoI2cKN6ruNgJnWrd4NHwcPnIgxS/S
+LQCnsl42fz7pp5pX65k53VTZm7GOeXkgNlnyUyfwVqY+sTiVq1uIgZlIIF+rNJUhj92etwNxOXw
Ghd4DmzMceDpqURlr3LGoysAktkMlzyfZ1gJXy/r5CwJBzTv9fS48IZjvI2O68JJE2o4+ukYWHCE
SofuQy259Xa4H55oyCiJW6COAwAqe6142dBz7gX8+0adHCkTIermyuRGragoQXbldIfyYBuDO/4/
0s5zt3E2y9ZXRIA5/BWTgmVZciz/IeyqMinmIMarPw89wPnKko8FzBk0Bg109+dXJN+091rPilO6
+V4vo3YGUx+SiPjzS/osYZ1PfoP/kwyTbBAOdl8/Eb2ST1pufj6NHvPHuG1uo7tSvJNNu7mdHqR2
w91LaubDUPObkgXHYYGP+JmnhC7fXHX0sVClI6CAi9ryOXNIqf3r+rDvdu4ZEk6p05jRjOfi8eFI
mrt+Eid27llLv2qQzREALW3C8i0TPtTg70gpzCCdBO+ocgSrqeuvor7O4Xafdp12e7SAXRys7CBg
ovn5KX7/qVsUCCHZQO/7PKb+M9HSuhXaqAxn6TVaXIQ3jTNFyCUWjZ0Ct+1/AWsgH4coTtNJAUET
LglvtfBiuXWa6Yaj5aA5U/DEVebKC4ZX883yTjADjHVUn1ybzqZhrOSwmNMI1T1f1+ku4SJbPZJo
TPc8nTUbEAVD2Hc6KdrdQoz/thRSK4Bo8rueuGm7acZfYkl5I99Lgd+tTNnvc9LpXb6QgGOKH+W2
TKop6T/Grdz+JktskcvQLaSitOcQRQrkGK0cMyM9Tl4ZkO/CJ+l4KIFYiLdKsE7aG3oZJ04ODtlH
c5+3Kxz0bZieKzS00PF9VfMUeWHROV8I8S5wNNEGt2JiEx5cIvi06XXskeUqxIZmz119l+WvKcod
AY6tcXzhAv8mTtWiE11lrnFWKzkpF+34lOv3U/V2LC1438K67e9Ucz8pzwUM5CrbJtZ+TEhUvvpG
vn8hGooxXSRu+tyeOmRTlEYSX3JaO+V8BxcaW0xuj+GSgz3A3lnShyzJBy08kUEKXvj5qqbim0Yd
Pr75Gk0+iA7c6OyrUJvBFOQWyVrjNtjMWHRafF7iElWDiaurJLfInrvltrar/wcVJxzS4UalnAy8
xAbd09RUPOfo24UitYuAgubVmgaix+8+XmXOyqD0Qq7O2dLYj4khtDmKyGPgtq7w25xcadERrRp6
5PpSmxZtLueeaKPa32k3w27whJcC0daWxCkFIqGTEqzb/DKNzm7IBybvl6Jhkct2q1D5fWwIaozr
XRFapEbvx1GlksdVHVlyvjKBBoOx8KvkphaXMm/Ix+w5h88UnINOSOmwVKQe0hNF9UL4D1n8Gmue
yrE2aAl3coBDddMhz7YdEp7G3MjRvm4eRnGHBMuqHFiEkHrAfEeOmq4UrpYkQ8xuZJIHePjoh90y
9MKH7FGAzMe8QAEq/ZKaW0t0UViXxC32jpq8Irmpb41sLYZ+It5J4Dx25BkAKznAMcmZQ02GFtG6
53qb/CE9F06WTjqotWi5VxwJ/lDo1CpLyLA0C+ThJg8O8TaaXo5QJgz95miSyFvcyO1d1O5C5VGB
sixk9Gaa1yR4OBHtxb+LMIILKuy3xKsIKRxs4rZO1YJ8WgHYTWi33P/vZpyJchdYEDiX4rU+2Lcb
BAx/TceEhcH9wg1aN3VWjlwTQD3OkNE3UfaHmyjya86cbnVANtj7sQdZ6LWbQJG6+KtVz0rXRfuC
xx1TzrWZ/o2tYM6ppIEkKVztkN5/3VyhMKdmrpcixz17apbguWclN4oheaG9kMpktHbe+Xr1Nwj3
gQYqbroFRk2/aP7U+aI9BSF+4Y65KwsuFFXLAgWEp5V1ELeEG3+0mG/dpF0P8jrvKYbHj3IuIlow
uVfv9ZY41ox8rFfTWs0J4Fc2vW/XMU3BFCVzxiPM5uuvs9RoiOQAObBFHdla9ahDpeVYMEE9iJqS
bco2U0HB090qbr0HZeOMtgqJCcUOF9ANhpTPfJOrh5pvNO2zSfm/kZ1d4o5ktCWdwcgaV3vhiY1Y
5KYFCbkNwYaz4t7RDMoXXucaFCGIrV43ZFDur8E4lfl8fX64+nccZ4eraJS6qOROd6jnzqGP005N
FvL69EC4fbQc400TrtR+FQ93vM6SyiUINKdAYI/9nEBica2gp9SXp9ork7VGuJozH9RjhKhULAFF
/fxCv1G/89h0mrqSNEsVzbPPNRFbbCIDe0LPhRfRoV9yTKfRLdoxjDvlwIbozAbLMnZbiqZXuQ2X
HxQVEByCXEWZNBcXBkkd6sRMBwFjO4t4yE+309jj7GEYQEANe1iPOw7oRbxINyd3Hov5rP0dHhNh
7ra3hTPdxz5X5OwqzezyRTIymS0bHB9U5vNT8hH1tWFW7cx3w8a8SDVXau3wVkfzIf1N9+i2Nsqq
e8ET2LuSo22Or8BTi4RK5FrogCgFHp50goUNbYuKqMfDKuMH2qvtTlAetfwlNO6IrhnLN/qs3ITm
k81caiBzOaldMvv600OovqfZbTettWhN+zvvXbNwwunABal/j6rFyEzv14V15Wj7Tb/ry0//1Pb9
e7QtqzyuAn56eoOiPGkWhrwYt8GwDyHZ6rvoEHOtxTziEjtT/0231ybRN0kHDMA0cGeBsrxc14c+
MGOpCYNDJe2VetXV4GxfzdzlX+MrOBbaLu8q+hZM5viPTnY7rrWjl4R2Na5TuvHShppSe6S1AUbD
2lJ+XJtLIn1edJpeJ6fTFpbhVXRsjVVU2fWb3C00MitLfxpwxS1OtrhI/QH38Amlkqf9Qu6TD6uJ
domJw5iK/z4wgSD7lbHm2ysaWyF9nYLnterrNyrKrw9irh/98yaM5DQFeSVYB7FzkFfR+iOIEfVm
so3esy0MT2V44lomdZ4UIKkhfXqhbNOn5KEeF0RKbpubo51ss9YJ/+pHJ5QcfOg1LUqsq7N4Lc79
zxh5r12MJJ7ne+TtncDDeQrJsKg3UbAs5eefl5xvSGRff9PZMTRJ5gkfB9aB+mZ5M9uOijXKAhy1
f6jf36h274+mG5YeRdoari5xFCd/Pv5TrW0Wce3JL3LkkH40G4CdSFu0hKFyZDZGdAjZKgSqe62G
/E0VnDFbCrYES5VkKmdn72FURbMeTetQDx4kUDt7GvAI0VnbwnQo74MTQtXOoBuFROEhC9fk5w7o
7K0nQoANemlog+5RB0xvyFTJFBefY5ssHGFT/y3XiaeC2yLWOFvJykpkjbuGoPmm9fpl+Bd9haGK
86nXrUMPP0T8Jd2ZW3rqjvp4XGuH4rFj3f0DZuq+OWib4E5/ONXQ+hwlA+gPJye0O/94p5CeZTdo
nWq/x7lybc2Zn+DXffPrEM82Iqkp6qBrGOJ0PydgqW64T1wyx1fKsluWJQJGbCo+bAT5mYr3w8/f
5Pcr3lwH1C3czXR8v75fudVyuc6SABWLrQAEDG7mGIwjjwSKA72jEJlg6OLvnH3VmLk948rv/0Qv
XP7+/0Zwdn4Rj2Y8dNSoaLMpULURUilOqThd4IcHbSe90HBL5wLjEuVBSg+XoyXLGgLTV4l98G+z
V3O3El098Yt9cqT+wclwUW4K5DKd01jrONjoJLN2q/IZgqqr2QF/QyxXVezlj9UzPJfd8e34AbsD
GXVKxhVscEejEo08OFlMT8eVvOISCI/6kC77F2wh1Qv4EDd8UL3hNUTvDJ43tgmt0090yCzinFdI
if6e1EUE56ew4dSl+zlY5Mqrm5fAnx7c2dRsBVGr+jEODqJhH9/wUzjFI80G+Q+rPAafudBJREdy
jWzw/dL83ydjnilthy7LOXQfgwNixwGTDG6jtxPmM2uVorPvCC60+54cVtcc1jXM8ZJGyIKrJQsY
OU/NNljnD5SKHFzerbIQGDzEJw3ig+bzv7+FPae+qB5Bse8gtXpt2yhLOfIaZHVc1JNN1pMV4DTP
+H1+fqDfXKpMGf0bHiQaH5zxz9bnTuujqay5EfZ28qYm3FsgL+a+GK9QtqM0AVwjFhT/OZ/lm9Nx
1YMKru6m41bWZmSv8jF7gK6XLb/RjH8d11kRl7N/PcltFhzMbdnaMfXs6X0KbJ2IdGd2/Qy3mm4L
q2tH5G9O9F//7tnaMHZ92ckRz6PCVSb6NOPUV/02etTdniMZzvyFtZvRMw0ELVbS+KlbS8vTBmKA
aDz2AHDWGlEn6Bnt/C+HNuNKouKn9vJsAsiiSn6IqEHauOCL9VWUyANGo0+nRYgspXGa1+qR/MQ7
QG7IGrqUJoQjY+l2Z98RrUScfe37tauveVm4obqEg5YDM61i+bwi2nZ6NU2wdw5W+qtA8cY+Rv+y
wwhv7mrlNxeiqHxQCJlOvFOwDPM/sCJErkg3lNhtvFnq1noTydBpvSjaxR+iCBwE+R+lv8fodBvT
xFRWCCaao8+2VAfP/S8mFWRoXXfTYLarNUB06sPAnJKpj9hmt69LaY5KIVWD+wT/NP1B2Y+7Olsk
MCcWnCHCX2nuwPAOSmdKXVlbxoYNH0qk8J7YMDM5YgcEYU4LTSBUCeH1e1wvLYxt6vb06+eJ9+0H
DiQOsxhVQq7XZx9aPkq1IUSDdRj34dvx0NxidUkcrhA0Yvm+u6MNroKKXXhlxkvyN2soYlcFppYK
Hsg6L7m1ojk2QE+sQ2tQ2H2amnXTvlkCbIPsQyofpOkO7Y1ygsPiy4EbKbbQLuiWlWSHUqTtTtIi
G9HKL6RferKQfqOZKkAN/qI093vyCI5PFtmyrLfVJ+c5f2/CZXfaJH/T9+p3A4QUTL/gNBLW1iV0
UmpWmNzwxq8QBiuVr69ar/6w3mreyeNJpJjyqKVuHNOJXFc9sBNz9+mlEV/SzBWEmxFSjDU7bPB2
BhzlZ2k6dD/zFtUnSnmEqGK9AvXb01KPdr20qY19mS+Dzk43debKipvXm/S465Vbk/P/A6JTjdNA
hasLBqxbSItmhzKqYqRQdJ7H1tM5E4yLjCheLDzAkwIA6A+4P16i4vHnb+RzDp1PdkWmhMwHonBj
Pluch+ZoaG3WWYdovIP13xoe297ppVwZnvyEAAxxU34Pp24meD0WyHPXss9hDSxvu6YsKGP+gl0z
LJvYVflX58ZIHBBAlYjy2MeANNBkR2bPOuX2vyXi+lD5g0k9OjMhUrKjZUquCSx0eChvw3ZqHQ3I
YuWLpf/zL/3Gjoja6J9ferbc62Mq6f2pRdz7aSagvhestWVa05mem1OgwyNvjkbVl8TCYsp7MsDO
bOdgPhorNk7Y7lqOpfRNSeDLkM4maFOOp+F06q3DyfsfeCgWABia1IejZen31yxmn0eIi5cNXooH
gQnxokVdGdN8E66sgwrIzrxtRR/9zfSShy449SS4410DDwvn4sjcZwVoO8aUA241Y4WeICoWk8f5
+UZbhks6ONmifkHQPN2AVXhXVSclW11YxJXbYuI9lPB4djlli/CAdmOK1zKferGwHuvaOzZrkZsN
ASteh4B8PRKTrm3Mweu4LoRML8+snA7dRG4nyn30bgR36SHecGcAyB8/c1akkLUmohnxuiJ5Daeh
53AXilfWsW9acuZclkS/T+ITUqWz91MVpjxqKrWy+AbqPPiM2RyRUy9dSqWDOxi+AsnaXNNeQOae
1viQZvtROflS6ySwpjp3+nN8l7Mr4/qm4cq4aLXSJJSBhp2XqU95PQnBdJxreE9YuLnKL0Pk30/0
1m64kq8LsPcea83Y+63xNJBAnijPZY0OHY/Arv6ARk4o7CJOMUKHBM4cqvYvx20NGZh6l/W/f555
nwe888/u3+HOu8U/RYdMTEstHgTzUJAiaO66442iu1ab23W266K7TvDNelNZDhclENJYQSZPdFMy
YlhLT6Ro/6kGL1Oe28JTsN7Hdyl9x3bVVg4tjlZY9vETu3LQ+6CeJd3hUkXVOgj9IvLViNWHuNy/
HVDZ/4UK4OtrOFs7O8y8stFF1kHY4A4tNv0ed8rq9Md6TzSYnjfhI1tCAQGXbD9xYQy+1dukC4lL
4c/PT9iY/9LFE1aIPsRZDLjivOqatgH33d4wDwanaI126zLUXrRqGQmrsSB04kkTEddzYsPTbwUe
xXa2XeZukPv65Hail1azHsXS/Eh2xbvsZvoopRXn75O4wiU/ZK5o+HV+q2IxTcptiraRG/RIMLzX
gfVp7o4hudJdxinpObb2k7o84c8Dgi9sunKNjdmMZiPPmGI8m/t+uUhs5gekUQXHauweK7dKt5Hs
jZpvFksMzdzLje7BOLFMeRLwX5020zVIln6JhgBWSbWYhrtO7OD5NJI1NWykQTEP+rjVuntBX5GA
UiXL6G6uE8QPyaLflOs4W6RrYWW6c5S24lEgnC3sbGQsP69atogLJ+sXOUwOTFrGooEfYC0C008J
FyeFpOS4TL6CQRVJ2woFKfRU1Nj/+S+NL/NC3yGQBlX+l+NOjSHEJL4NuCf8SScXruyB34h5vv7i
s5nY61UgyIlsHoLHmajW+OzLp42+EmnlzzZZcRmAHrp2pda+2ecUuDysVpoCdOyihxXK/elUSuZB
2lWS32ZcaqY7OAmf6S6ICQskXVn5NvUfegjYZS0pq0o4DHDG4QR0i/iDr+ZEnso4J2UaayNdV/GN
8Jisgt+d7KeWTZJdduSWmPT4wtcWcRzWA60uYRm0Xgg6n2dJU9RCfueohdtgGuKdXJmE392bFL4j
OGVU+dFQnBUOmjgRFKszzbni4nXWsqF6QtdysAUulbQ7JLTVrpQ68u8Tvmg6XS0Lkzjx+vv9WPmA
rX5eFb47hf87oHP0RzWlU9a1DMgUWWEX0QtKO2F0cM8p5Rp1REnF7o/wOEyD3dbLuVlgLtm2or+Q
VYPudxuvqdqM15qsl/149i7w4aDQFJ0v4rw2Fo3xqCbtsT5YtVsaqyI7OWnOW1Y/tFSg4LSSmgeU
IhYQ7QjW4UYe1lrpq4ZvjMhr1zJ9beUejXj/2wyhJvq/8nQ91ssydQZ5qQWbQT/auQDpww36zlcp
joTk9RSOeUNt/1aZa/H7CGkoOinTnfrlacClPdoFMWSIzqVhi2gszPdTu0MyOgUfEj3Xsjgg1y7k
xyl7U6T7n1/U5bSUVXkuAotQatjNz4neE+6qSA+0aq4IkK8lT0u6uIOjc3O0YRhIGOpdmZw03Tue
YAFdu2hf9jo//76KskdEko0I/usGjZvfVPuxranQHG9TvGiaZzXu6OqFT/Uruc1srf3TgRyDeWxU
N1nlwKHNafF5Pz+Izx7Yl33scyBIyRSaiJiTznZUMevySu37mgplrTyR5zX9NvNNwXzHJvU/3uWK
sEGfaqSR7i3TCwwXl0xdrJvCMyo/trzaeqBvIR20bY6N9um0zsdD8KfxLF+8QSxFsQDgK7VPNP2c
fY66L8ibiF6MAUntb70V7qwBqdFCc37+aZfXj/mnkWyrIZeB33J+0eoLqTDjXKwPSeDOtWDthP7Y
jaLbUaFJryUPGlWAo986prk6CuuBMCovUFdJ4NXpnbqhHXF8+nlIlxVHhkTnnYw35iGu0rMSeX8U
j1aXyjXEwtE1UD6l7bPV3Ro6ELCl0b6M9e0peMf/ldymCFqCva7ea8ZaFAW3QOLUPaQUaDP1T4hV
OevcGfE2X70RqohOb9KHwORQtLcB8pA8fhcD9Lm7WiWHDV2M/Bg297AjU+rLLO1a9Uhh+BjScamg
/V35ri71mjK8HEJXRGrx8FfPhX9iYcl6cGKCZfFz647hXkKn7mmlm5lEd03vVRAtVJGPm13Q7F6o
35QTQU4PoKnUeDvpN+NwAFr88/O/7JWfjersRhqPfaEOhVodEsmfMruFALnMlV04rmeTuAuiyudp
aqtaWGYgEI7eFLtXhjBv+GcT7suDOZv5gykFYZgwBIp40V3rQ0A+yHBRFjpVFMB1um054fuVP3rR
o+dj45gKAs7QmOPngAcimxWxk5nlgngTkR8xejPHE/wNj6DwE/V2PCHKqncNhzB6tN5psEPPGjv7
53FcFqZlpKAMBew7VHVJm+uP/9xLxBGhaJzU9YHwuaPOPcgNC7+rnTZZIQwjMBk/obQkZbT3fyfa
IQBBEQUgkpejpz3BMqz8KvwVqQjcfh6YPr/4s7cCVwQYrspHSzrg2UlCN04doXhNfSg+OKQPTv+m
ZcQL7NnYpAdoIsupYr7SRUl2Vfsq67c5emyI6YeIEOTT4jjQMvDA4ISgt1s3jjbFXnqemMMGvYCx
uZGRXmXhfaqC4NzI1Sv5FQmlToAt+UYHJxU5le6K2FCLd1WEV1uu1GQ3isDvmmcd1NBIkUAzFn28
q/Stpd+JmEajiTAiiipYz+LweSg99lfoG1ctTVeejXHWJplESRxN/N7sVYA36JxCOfrcH1Jhizqe
DNrYi6eDFD3PGX92sKhFDFpor4XibdR9CRM5xkKlv/rWLoOAuDBApaaW9hnQfF4tkK0xOGLzRIId
UhyHGxjZElWQkPWTxdvLT5u2fwhBjGNZqusbDJDyAJGzdK8Jsr/ZaxiJzCYDkBZe6/kJSyUvTenT
bJbrknOqH1cSH8ceRQ6MheiOlhYuIC5bw5q4Be4q7KAk5eVH+/ggO/E6u544b16+tXlEKDBxSHyj
4x/0YrSkCQGx7Bu7ovEKcVeF+0i8Lcf7ZtqJwjPeAgUdmnCL7a6o/kjO6T6bYLwsOLmygQTrsPSP
LpUqDnLHOyuwG/2uPnpit0SjUEMTFGyNwN/0IUygfmOTtDVQ+Ahano0Nt9tTuQxh7QqGM6/zfTyD
+VqKzpIT3Id/SpRd9V0OIZDkcPxL4SyHZIJhXOr02zq6H1B7NmCkyFAQNLKyXlqSmEvnqMLUW4x4
J8d1jeY/vKl24yZ6RLAoc+Pvl0fnmkf3m12DR0khk9Yu7ZkLA92pDVvdTBIR1FGwhribWHjXFxNC
EhT2yxkCW90RUlvjqkGp+nr171+Wc3QJ4yxQZmIIEdWcb6ZCrBw7I6jGfQdBP/MLaR2jfEVGEdZ0
qLA6DBuT2iUqtJTQsiVtonxVHsmb3+vdniRJNGktkJfyl9E/kvnbNNjT5huxqDgi6hGX9M/qN6VB
2hOIhboVFPSncccr672MdksO4Qu8k7Tg7gLH2u7vjg/lB9XFtngMuVLXRMnPMWkalhg0jpE90neM
XcWw1eNtTa9dvp+KmRc49uso3aqfEAUq+0efsgYC6hM1FIX0TimiF6Ds0mLdiY/YFqmF3k7JtjQ9
ZOH0gtVmpyuYzfLbEYgTuW+cax51TJXELUAxCf5ksV+d/HxDIhoyM0Tg9I/b+yjdoPVRT3cQA/Xx
fYRr0nVLXWLbIRitMhS0mBEyYOZlIy9UBhMZR7+PbaPH98shlVp0yK6sk6Yk1/1SpqJEJPFYeEm6
PaUHI7rr1W2tRp5aPh+NB2A0/NOwE5NQdOVMe9lg+vwSzBn5S3H0YgOtR8lKolM77ufSaL2Ugi2E
cweTwmlZm7cU/+GDkrB6Py6V47VSxsXJ5exvz//5P5t3r2eh2CIZ3g/mTgjWIiC3lZLtY6+OvAzQ
UvQWF26M2lEGkPXz/nx5Xzv722fXFOEo9IFV8bcbFzltV68kTwY4YMMRpF0aIcVZK29piqyDfeZa
2epyn5n/OpNfx9pLe/Rc+4/Ookq6oB6pNk5zLnT7CnIDm32EZqgknZJsWlf0ctOBb8y9l/jzG8H7
+QlclhbOxnD29GM9serJOM1PoJB/NcNrTP4YYL1mHWgbpFVozqd9NmyVwOnE2bZuJl7R0hYDejIa
dEFJ2UhO9/Hfq3vfRa2JkaGWnk+W5mfO0NfvQmXzO6lJMo9MpQeF+wRsqY/pSFkZyCjV5WB5JvXy
DhXbtiIecCtk67DdyLhEgv4pkN6S+poo9tqY5t3xn29V62MjUnPGFLyOH6eVtBTsfAncdHIpNlyV
Ll/uEGeP4OxQ3xSCZGTl5yM4HsgH3xqBXcR/WLsIsCmcRFthPKBVXvlwYa4uCvPh9Mvhdf7rdJc0
5L+Aj87LYKmen05Sz+fZeSowA9OJrBU0oFpxW6Q7M/ynJtfBbzo/a13qyZTBdJrq0/+irPF1JOf1
L+XYqFmusFHRqEQ4gL9ZAg6FiHbiWF9uxB2KxfwjfscJvBA9MfC1agHe/c/Pc+XSnX02jLNrdkZg
9lCeeCAnJ3sT6UwQlG6Xz79Prhi5uJwKqoP/36/Bmr/Jf765o5aZUZnyV7nZmftIo8huH5tFfndc
cvd+NW6DpX4PwtlCW0PpFMHm8tpR4ZIVefbLzy9Y7bEfI4EXUI63om28EPk5oDm3R92bYUC7ZA+q
9BftJ9wVnIlx/RKbRmugxbKd3RVe/55Ii4CI0eGKxuVSn3c2srP1Sykq8WTGjIwY8o4b1umPgf7z
Dy4eX3dod6QY4XGbWDo3z2KpH658ElfmiHW2gQxlq2f9/Odx0KAFZxPRP1p+vhuO9viWrMNHYupp
kojNEgpf5oWe6F/tX32/Tvw3U62zZaloR10wToxC9ft0PZAaoC5U0KHO6b0dFqhjgfOCiyCF0sVa
GBj7q8EB86d/uVZAwhU1DrUXvsIiFeskM8txL5PfjcCiWVWAztBYlDec5y03lD7iZElej52I2Jw8
wALksefAfLj9Eb9dX7l5/z++i/8GdPZIcqUxlc5gQDT08lV8dE7corGohn8zwaMoAgsareQtvkDc
IA6BG1c+jPmff/FAIDno+GjRXp3v7WFBXF2o8/djBKIj8j5YDYtuV+3/hyLpxITydD4aRA9C4NWl
e/7sfvrrZ7Mi0tu2b8Z5VqBabdxJYx4ALtALe1oCTAOPRnGacKXqxsxX6Lp//vGXfOt5Uqpzdhf/
X8ds+nXJyqu26rIQWwAuU8lPO7/GxmLDrCtWEO5Firb9U5O/DYETgssUbsT+oT/tUlze1kPk4NlA
FzC6GNbg4eJ228Ot1C0vRSeq20b0u1buj92THs9xrL+bjRC7hKX9/BO+X+v/+wnn1QnJyKVMDIVh
j/dF/ZAc8a9SLIcFver5YlYf0LLq+lq9AmW+dGLy5MgjIshR1OGmnl/JOArRVRDMYW+m0JFlu6wc
dBgNrQ+CQ44cdbjtHoVVYyxDYdsWW2KRAGA5AfUhR/NyGlGo+9DCtw5ZsyV1cQ0AcXncnNQrRJpv
D6+6hpoPQ9scYH+2GUoWL9nq9GFfAmKA25osa+CYpKaqW7RX8HUo+mmv/ze4/NdEtozs5Vfd1vOn
fP6pzwdo3CDUSEh6/fqtjaOZZ2orDftjcYvYftjIH1Qj0mYv1wuT0BLlvcc1nB+E7qOcfic+QEml
eZdKHlJ/I/VbEajIeNNwVbvyBV0UR3Wu9tSpWZcNQ8It9HVgopGpSNfZt9Gk9q5R7tTH1KnfWQ4F
G/WZ5IeRi1szWdX+EbcIqrXnKyO4fDRzcQGDEgYuHP2f9/9/Tg5iVkmKHHweH3EoKRLFloUMlmIl
zc6DYLpvFDxkVKOvrn6X68/Xv3y2+kqpHueKyF+W7nWUKxuOCqHuNH/LZ5y3rX1sX+RFifNxc82H
+M1WKJOGOl8c6FBzqTo7MgehRY7hKZrPA2m3yCRCICZn3LaoXuXVXEbI3TazMYhQ3rl2ZblcNABP
0RhiDqsY5y4SY8pWPfUnSU7vZZ9FTkseNRmkOogwp0MyNUvO5/3m2j3yMhni7M+ePW0zDHO9KJT0
Xt+rr+ETWE22G6pyUuqB+uz+kF0DaBzV8ba7r49ujntYd2DRibd5Q20pw8W1bsJN8ktdXjVsXeyD
n2OjSzbDJefqwtdZoGaSJZwaYGxQUzVgvy118ELjQVhsAnbRPqaCrxwfm9OBgESV2wR9gmRNM6EO
3XFapq3fF7cSjdPhvhK3kXLTaZC0iePZtPpioND0JPye4+o/jNqZuaYJireFeRd44osm+ePpReof
+2ob5aCbjXcdiWzvmRFMXP5dpfxBMrkIp7uaYkwJ3OM4PBMkMQ7PESTU9qHZ4Vke34t3pcRPd63w
cXF25NGwgM7We2AzF2v9OExqVA0QdsQ1lAjyt1Fl9k/j6LLwP0Uv49/Q1dz8LZu8XLiP4EtfJS9e
zpbPIegyGRQqFK/zxklQVNLYK0l239tavTyadgFcgQfptiR/G7aI8M9wSBDK7NP+eD35+fsn8N+f
PzumdIUWdIIopPfN+lMsn91KBCq9Ts/hIzXDG2YMCvXpSdoW9+JzcHutPWNc+/tnp/e2ajurUom/
g5IbrE0M4BXMLHQKbmf6LUY5FGjZUooeScEioUA5cWoVt428nzzltC5p5HeIbOyJK88dfne99PpD
fX+cxUTZoyIuSpSFAFvVmXDe9rYpekbqqoB5yeGEKkQQxLAwDkedxDecMJQVqYN2m4mcg3Ax3lF/
1Iabpt9brTcdaGwGu/QwvUWoPqqbOLs1CUBL0ycBFuNwJ+HFoiG+K/Hnlu9wOvVmq1SLnCian3eV
S5fe2TdzttqMaaV3Y5Nm99lHn7njOknWxEBnC/30mBruRG+KA8HT8FDupOeB+qxAr40L65qw1gY3
KyK+egb+lgRoPlAhNvKN5cP7sSMXUdnKtNxrPo3vv3IZlaUMp5pAr7OduAj75lhIfOXli+qLtuia
KnBbcrTYErQ9SCZA/r94KwdtJV470F3shPPT+udvn93eJ4tdcEx5Wieuho/Js7xtXfHDOsI3xfVd
0F2THyVMFwgVwJb2YCQWxQ2k45nwI5k3KgtaIi6uHQ3Uedn9cmo6G9bZstyWjZBVIo9E9SGoZXgo
FoB+yT43P0jnnH37qq0L9+KHWEN2DD4qY4ZfVQxX3Znq3QnvK9kq0lqEbgVQ03K67k8HLE/1Mo/7
1LGB87XT0sJF9Z6T6ZEUq97aD3+vu38uxQ/zTyElTSPTwKIJfDaJ6YY2sdxHrGG4CeLjo9ocxnEX
1h6m2xrpEAVl/Ae/B6cCWW3H8YJH2r7ClQ0UYPL84PhX9VqRyRCCLFoK2H+DpaGuhVlb5gmRXS5M
UiphWsP4QEdZbqQc28dteCcRPIO8vAdcvSgxSiJlUZ3or7T6ecJ9u73DtOSXcb3mdDGvYv8c40Yt
LockCdL7VlvItNZpJN/kv+TQFoqlcYJks0jogjG1BE5ySGYXIUYUw57s9ibFGRlWbsENOKQqlBtu
aznB288DvFQF0v4n4MGi/040LtawrwPsFaXvBilO7/Ob/klADhP/jQZvOD1USKtLA09xuBsLv7FA
Fr60oGUS8BRjeStFb/qJ5jfI0/emvguK+1P6qw1e2A0Tt1u22F/t1lzqiM11cZXUD5V4C0UuH1dH
4yMR9nwXrk5CZcMrEp22pnOn8Bqe63xdSc8ScpzsSS2d6DXa/vyLL6vmhsFlY1YAGdzIyHH/+ovj
IpGnsY7i+5yzvQaJeG5uJtGLldj60/Sir4t1Qo10cgTRlV71xQkAFWWp+i9sHe0xu2/eSUS4MqZ5
Jfk6pecxmXT04PNp5Mp/HdMUGeYYlHnMZjZbeHNH2kT3uUn5J/SpywGdzW7amxmg2D4rq3GvPRh/
SCS4MorL897XUZytd1kzpZZVA23HDw15l0iZHu3ZA0+oeuI6qv6lcQAt0HBHL14WD8weK9rSRTBf
xJeMY8YbFBD/2q1AmX/7T8/m7H2FIrftqS/j+4oNyiHj/M245yAqecdld597wUoknQHY/m2EsWjf
mz7a87TYTGvrcaJmFbvraKtXHkYe7KI4v648tMtziKFLvDRJZw1D/H02gcQ0y3VYLf+HtDPbbVzZ
su0XEWDfvLJTb8mS+xfC6Uyzp9iL5NfXoE+hbqacSFXhPuyHffYBTAWDEauZa8zkJMJMdvLPWF0I
MQ6rXpguJwY1Rh8lC4VWbLboGNLHZMIRJaj82aZrFYeU2rZr2IKqU+uu/MN6rW5UQ9Q5a7pePwpW
UMN0Hd3v9Zi4FXeqoRUQSU2G4IxlEO4CxopbVxg2xniCTuupVHemE54CdLGpiuMeS29mIFRBtDGu
IhNR34bgR2bsb1r1QJUbv8zXwoCuZauVsymsXO27aj+F93V+MsD9t8f0EDowR91e+BkXK2Hg/vFY
GjTV/17/L9nyv37e1acT5bkVV8GF9Y9XOIrlDEciljEdNV2ygfV3YPhd6onQlNVVzcymd36PN8Yz
5DS39MbRHz+YHRkH3zQe1ZMChdXr193Z1l/gLnG+nR1RgJ2AI1UwQxQi5vZuSaCUbxJ4TiSIWST0
OpkWYy5/fv11EpSWMUowY0+tsco1n6oDNaThhS+vwN3n0whda0+kitQAgClFiCcQvKhwW5zja8S4
P/v15Fjr4Q7dj3mne/9e4u/K1Kvnm6slv11iWnLRxmqQk9Mc5HrniytCU0xWwstlFxzkw+GAp04H
19BCLAZ51sXz7PYsvfKtJnP1FNcfmiWESmKyStkqOihYc+3hQWnDiZB1+pDvLeqOdugzScoQADgt
AtV9dact00cQnlX0eAk9vAUNkYLNUoPHxkSTtZsgxIUz9br0sOsyYYjf6Dr+9bb57d1eD5RnQhfW
es7atZI7AJxhxrnaXT5DZR0irHG5KzfySjZWbb7o2bpcrLqLX+/qsi3X9SLbQY648Tb/dp7+/kRX
H0zSjbMjDE+UrKqnYMdMh1TdS+aKwMTPd+Eih1JOJkn1JXfbJ+kJUeaXZdj/52NcXTaGfrEMQMrJ
KdjBgnnAIzh21M/xyfLDdQyRGDJb2K3BsrsMc+30o7C61T//S8mH785QVBXtLSyga+mtTilKLzRW
gtaL5qeTB6YIfzfVLk1cJm2htpsHdWms/v3LGfH7fiJT9OS+py+Lh+S1ClmphQQ4khSfhtobpK1c
H0vznUHc+OxKs8rVA+4aTHaAeIiCy1F/6gHRPWX7dsMUNLqXMnCi6jnu7zmgCzYN+he8eMoFGx0l
mY4TFkrit1Gir2q1PkKcIcfxfIFABvPjDGnilvlcwk3+B+VYCTbMBxAFP/k/Noi23zgMY8uuIc+3
d6aJAQtso1U4LPrzWjdQ7FhPCbnxj3OwRruVb5N3CXtL+CkLVXSV1EWRFaWugPfmZYEDZzmsS8PL
xQej8xpr0xbbTlt35bNpcGG7TBVh8hqQEF+AZ7qE/Va91wt3EBYWTywsJuXGafa3eOKP1b/KgRW5
b9Om0eJT63OAoPqtNZwcprtGWZNgRBIORvi6GOvgieRYcvB+RL4EgBJ1npa7CaZxwPQQ5WILV4te
VPlk9GShAYzlw60qx3d17Ex0/W2rXF0Noym256Qz4lNjYsPuDHj4PLU4t8ZHKqPddogWYBEDPHYK
VKS28Abbu6leu8mXxbtg9CfDFRZEPUsxuHGwaX8JFv94sqtLISiG0YhlJT5dSjYhwAs4obYqeGio
Q6Z72o9cdEIEWnC0nimJSM2pOx+j88qSmAhxwl/y4fKa7s47nOGrXyr2yI/yqvgEId5/gjGqY3Dj
cI4KX5x8vV+M0SbCCbd08n1J04RcLbVbOKShm8JItEVgGpcnsWSUcmmhbfi/d8Xm98DQFPCMmRZ0
jQqy+lSa8saMTxjwdvoM86lxtnJx8basR0u8uwh3vUmSScca7Sv98ssypdmEwdV75jLx12HCzMS/
isQBZqFivjCGjyD2LRmdtNmF6XxhPSSWk2yQqb7eqvv8Jc82DFnE7NvUiQC/Yc/MUe3FpKnjU49i
Twdf65vjMsv8RNmWmV+3a/xrTd21rF1A6my4FbxmbPx65jZd6QGsSe/hmBj/UrleKS8Wd/jYSjVi
ogWGf3K9yjDjeJAAVCpziyCBYcPMMdtV8yfKTOHR+OqWJjtLOQk/o2HN2PK/D9XvQyu8oN9+4dcK
/BajFGXSVonQxSdUcKXCROo2UDcqij99yW87q/5FexnptPUbCl6DhCTGwTk1LNyUs/E81/naxOkt
/Bs9fVsG3qXclclSyxZj+KEVa0F+i819WOyHzte8WUzInBvT8qodPOMFUiP+E5b823heGYI9Cy9v
0ar+FoWhaqYjhWxfwbbt6iiYAi1V60sRY6mFsPEANYyinDMsTa7tYdGIGyoJH507ebnfp15S+gKa
Q9E2pxtLLX2vP7HUvz3I9ZffGPo5K0rOJKaTVIdkB9y207jz2AmoUL6/WxKFm3/yKvYrFT2UzPlP
Yi4Ipc4/L+ABrOOHmTKO3e3N6vL3ofN5O/2/3/j1Mn7bTi2G3VGpneMTb5Vuy/oCcPI5fDNd4X1a
Ti6MMDqBxWegeMlsjac4WFwSpuDkYiRMQjn6jVqkcmPRrysE6hSI0znJ41NCLYLeEOeGCjK3c+bw
t0b16qGpsn5oeFfBHsaUs73L270CCnY4wmbH4gZMJgXK6kOESMxOVR4t2ZcBZuqLMEEQdtuP4Lsy
9WoRr0I80SqYfIp5axenWNWH6APEndM7w6fqc/YtmPO6KTf7+06htgPKFHHmt7GWrJ0iMzXPiMV9
xVdid3yclvMUDxOXv4y5YXpLr/FdXzX/yt/+4tWvrHNNVKKkjKjdBAvVQTEf+lnvtD+BcdfcBOKe
1q1l2vrTuJOeoboyuEF5zO93GESnWs3QLFrrfXizt4ja7y+BJuNlIiNv89TbdX89FoQCmnk3m3Ol
uh+1HjM2uM6gLIgIVqqltgfVR+lXivH8KOxurqvel7Gnic8DXE7m44jraHJYTkXYWQFThJsmY8Dj
xYD+c/cS4SBlp7RJp8fSWp6VhZH7F0RcnY4wfxPO/83D7W9St1nwozqav+iwpNDDNxO6HXUZjOvg
VV2FK2pcIjmk5tXimwaJrH2YYicTvdE4Dvm61n3ukyFbT+myQFJPkIvKpO0eFRwY0ee8VKvpadhV
6d7AhSZB261BQaz8UfpQMXUwDvhd5caiKvxu2tTj+4WHDA9Z+9Sam3O1182l2SzNCEfYxW267nfS
1Lw/YF4yaTun+dc1brENirYsjOiUmQuFW4U89DORWTKnQqpfO8lWXBeQXjTk2vwuDx3G9Ax1txVt
9aF5Ee4vswLIs6aO7HuHU+LsdQSw2vn3DfoFCr8qpDAILEO+xziDh72qs5VjB2tkEtnHL0PotWgR
19ML0z1ls0zUJ962FXmF8Bhv6v304yy+gDiTD8qbca9hSYxhZLpleDHCqux14oieZjpVWSKLp3ro
X5bCNu38fz/xX4Njmeo6nx8foCpefXl6Xo+CjF/YSd8RyRsAjLDGmLxqne3pDxG4Q9aWP5KjLNv1
k7nXaW/da+uzy+mXDE7OSAOB6I9/P9RfWmw8j0mpDe6uiR7/ahmtUZaqVI/jk3KiUqJTpKGYJC1y
+X78jJ+g45PMnVtg4x7RIVjTHgTI3rgb9wRO0AoYKNCyNaA9PPDi3jlbq76xGwKxcBGZbvn+H4uP
//tgLJuU7SkquBBCG7tOhc1ea+TAUmM4+hAnbOXD+qiYDLTz1K2xgYWXtYzelc+q9ab38yrnc4V+
WTriMjzF0o0M7TuXk4dRKagyqqsAK7g26hPzeDAiQ4xP49pc168FmnBE2hTzLGdkwKP70YlLkfHA
J/Wx2+WPNd2GkjFj5s7eizslciZpXVOYfhnHuwTxys/2UwZsuGKkeFjVjNk3OFJ7JlL0g8TA7DyY
cutb+kvNFZ9BmdlBjTlXlIx/VsxMbdCbNh3jk/52fsrvKkxlfnGuFvFiRPbMfFe44WsSH8P7diM/
FDhQWnaUrEjLA1pA6E2xhKIdlDnqi7U2ff25SBeYoA7MoOYv2a+K+Z7CGW7Iwr5L/+Z1tyi76PNk
KHaifz611Pe5riYXgp4BA4bQTTAsQ5OBHTECXcuO6Y4YL+djv2/esj0DyoXlX1Li6U2Mt065Vkw/
6u7aZK8fzAfxZ4L5yXvnx/UOG+sRhwTdViVO4+chS+1efc6T+xuf3l8qhAbeApiLzDPV5nWSJshS
LqiqEJ2A6lonGeuqblYCKJiTw/vYFxEszVVxICTA6qC1IwajMe8pfLDCVXyQNUc6HqYFbwD2VJq/
ib0t6HZIfPWYli7AGCiY8jI7gwaw//3kXyt7ffYaloYgjzY3TaCr2L5nOrtr6zY+0dpoeDKuXWI8
nZzMHu/Sdfo4Hpi1gsc0HxI4+ma+Ybgds8ov5nZmqOJQJG2I4b6UUV5946D9WwsBDRoUJlFkS6PU
u9oYpTaUgmRFpy+nHcFYJSDXJazA3YjNkbh9sc038qLYpnfUTiYXgXlRrhAyT4BwB3a2H1+8IPGs
CDFE8RkFnkjliETx3RoJjZzadLuf3Ul+xixI+2VUzjmwJ8p+OCpRBL0sb8Vs39G57HQL0wwkPJT9
vn2fl+p8EQOpik7iIjVcXDa1E/A7ClCwNpp1/LTrPvP37ry4tL6g77uLp6h7QVu36+gJg5wsXVbN
Km5XVezJcBnpzoHMRrPtzYnX7lYH56+x/+9PeyW1CQYxNbSKpw3ZzN3cRx4vbgGmDCuxt5IZf3wG
kBq8jcqpprqCna9lC6qPaJvjj42CNYIZk5HOR+TwnmzEjR7S1jxqoi9jSoBj1C1lp/636hDxJksM
ZQQvsqujhInuphQNPEyx+8hzr8ZBJ02XF7g8WbK9NMcBUc6binwkWJ9NBwcF0QMMTJvGPu9q5nHx
/lH8vHZmoVizEwe3MV24uJoAitmN1GWkLS5Q2Pk99+cX2qMlnwNGT4Sa+mbClwe4A3AgGgKye6Fc
hgM8NdAQHTUhLgkjbjYIuKs79DhMl4baUkHWjrfq0eLU9RNPWJ1vxAXfx9W+ttz/rMhXE+i3jLKZ
ptEsu3x2nw0WdbgxlnMKmW2s3XmbHrQn4xfmkwvtVrF5vmn+PFnAY6ERQ8iNR/Q3Slk61nHYawLU
95WOSdZPY0m45Jp7I2cyrV5Yt4Vh4rc/ac5CaG4Qk4ECiIZXDYY8LYWhmmr9mM+iDuVTRomFhC+S
sd5q/EQ6ZN36LJwk/SgHJ6YuVJ0inyc2Pu5AMkBMVy+PQj27eluoI1YhsNp6ZREMlanqTQUvW3id
mGaTmDS/gLg684+IEihcRcKrULqVifscnyS2hLv4kVuptw2+EFJAGTGLi6YihrPGUEvaLILnVNxC
tHGBjkPqZqh4ZWiniG2gxC/DsErjRXLZt6ABTWrSd6q2rSlOK+hM5j6JtSCOF6kJ43CYPc9J5uW8
y+DEWi9RvJsuj4q8QE1ryzHzpwM1sv4llA61uTHitXg5VMEqgzmbH5L4Z3FL5P1dJjS/BoPuOIGx
aX4T8odDVfWmOOlHmORddooWHN44izjSJvVIR+MNwOnxLr+XL/CKK2fYmtKitxbZKyXk+1Dx47f2
hyQvjXucdUI+V8ipFzvKl+Op8ptgUfVOfx/8uEQLZsdu6wu/15fnx0cOTNmVBPrbxs3jqDQuAZvk
4ogIfehOA8LBiyvqnWCXqZ4VbyfGM7B8g44vukOPhSveNZX+LOW7iZrwMG2DaKVVa8Yf0+QJeHvG
VORLcQf+a0N4/tju1IlzwB/SBYCXvvTjYteY6/6yT6aHWn7B/AY2kdbvjWmhB4tMXQf6Ii9XEdce
rNmbJknqt3T96ycTuHA3wam5JnQZuREaUqDzk9cG2hQ+iMqhklCu9Hs5XpmRk5ORcwgWdlnY6tnJ
MxdpTomNEaxMagihTb4FwoQW8YQfkM8JWXvCQt2I3bPc49IHFwL+i1O+jaf+OLoBEaZfH0UgiYub
poHfmlxXP+YqOYuzOL8wHKofG4/uDpQwHIR1YjF3Ou/p3haFb+jMmTEKuOyw87mzPs/t/cgAeb2+
JH5koDWwmZBY/DvSYojn+kA0ySsY0aC6B4fmWyl8NBExZeez9vVZeI0AXNaXBF8jtkIHdtc9g4BN
dqFotwbkQj/kGgndpn9PtKMJT0L1FQyjyzvEtlmwS4re6WIq5RA7qTRPe21lvFoPwSP6DzE4JFxF
OXj1YJePbyqVC1HfFBH4C9fs3F72jHT2uZjgJpxAt/YqaYwdvb+W6VKslyT7kfDcgqc9BIjYmOCH
qDXapWabe0BFjOp3NPiQKlQf8Dunu2oluu09BlKjZ9X+lsMTVBcdOqwxJvjifrpSP4QLQ+oeTRYx
ZOoTY0QiAlgjyROYctOcBcODhBeIeErPdpEuITdjM4nDzoupe9O9Rjvno1tpg83EKNV+7leIu5F5
Qrc2zuMrtgQgwgZW0i9Ys6W8OaeOhRL2Vb5RDtW+hfp/vsXrcn9dxEk/CZl2RHs8xqvhhW461wHg
kSZ2qO2XHcbmTgU6OLKVB4C/C8Wdtuf32d4BddqrKD+L+fuo3CFqoUoATnigwwfDs3U/ysgv4bJt
gOS55Z26Ad8wizw9TXGRfxTqDKMdwRZ/dD9T1GtLdHKde45mtH4qOeUtWZbxl/sUMJmpK8h3lO/G
wtIYGA2oNu0IhnmWhfBK3/GYEmgKs8v6R1TnivFIV2pkghUpIcxLdsLZh4BCfThI1lyiuFsECXzm
xWDQAV608s+Oth0vitKx6YitrxYnZoAub8kJg68L79WdUP98ToiUmOEOXaXycS9Sgu0gYvO6FJ6i
z05zxj07PGLFUamEixiD49lf6HSOYNMwiw6w2WR28nnSHkpzg3kVADPGnoLjrdRV+j7SNG8I1Hy0
1KGcfpvZs5pJNGpBV4/hJ2WXUEKyXGE8/NYkz70KpEF6tdi0AXKmCBrBGlzAOV1XYDNPdbVT4deU
dIEb+VWJ3nvVmVpH+8FVvrGob51XsGLOW4qN4CLlU/dKzIm1LIpnDl1ydylfdFgFSC7WQCkYPWSe
LBnalHthDlCARMDfhVTrmBreR2hwbUSnxeRMk9M0y5g6QHwI8RFRhg+iaVhTvT9tTPVONrZt549k
WPUp1B1ZwVaMDhv+ivEzKF8JpaS1DmBSsRdGm+MSd66zzn3wZCSHNuIAWRvac9lShapxwIHlrdnt
q2zYRrOPoiXz3oJqI20km+xesifqUBTvHOmx+NXitFAu0h9YEpH6C92tRP1beYSXxVtCX2HqJmWS
qwixMPtz2tFtPTJ2C282fQqP4SZ5YD9q9Vq/v2AVInuM/eiOpu1YiSY9pOGpHrfgG0FZ64oXAqli
jDxd9prf4/wWLTiVJjTMpm9Bz1PvUomhdn1d3uLNfhfMXj371b2mW0V6rnEHP3JjcJtR0As5lyc/
V9dGg4ENJtsbVMrw8Yr2hHFHNcARTBCl+Q2Wi+/RU/uZHXnb1qdkutPncHGblf6M89W58nhjKiDT
E4PgF9jcxibFcfNpqmzpMUWhJtvNqlxTc3OFbYOTFvdGtWputVK/g4vmXyhTwSQxFskZ5jDlt0zF
CupB1xlwAVwUWYtUWibMPoAAepqecweVQay6Y7ztIcfWzgzXcOJ6cYZb+1Tw73v1xlEvfbW2/khh
5uehkDoj9ClQXissq0LXmXSx9CP+YQBoM7KBvNhgWWpVO2O6G/EKGon4Xwjm8nUP+gTOQQGCdKE1
S0XeCue9gQ2uY6VHYhBydc2V8RtdQspbM6JSNOAl3UY71eK2F2nely+RzFHrZlJiUxBHml3bKqyu
iV69SAauDrmfV4aH64pWzv53TEVAPhb9aFq1OK4P6Ut48Vgp9SBJ76GVL/N4yzR7VSlLpUBcf5Ic
BeYd42yCXRJWz01aoN8L0zEOl81Ilwa75MSh3q/R1O2j2bSxqp615E4ct0JxrJCPiSPwr9xuy0fY
cXYu49NXPWrMSyem1ycemLpWAFn3syGzUhUUQQLWWQzBEkYMWEuZw9O5z9iRiN6yBzV40Ahuw81F
Vz3piePytoz3e2NufotYE+vUmUGmfN1yv+8qsy2tSTDneDBYIGP0ZRWFNYoIhCMeh03vK7eQt/L8
LX7bOb/9zavCiRDqoSJX7JxxMVODGZ6DKlSsRumC0YGNCZDmiR/WMSVMHjy8cL0UerrxIBFUoFy6
EXn+7dCjWSHjfIbansv8z88qn+/2SmQBLo7kS24CUhml0xzyDTMgDfPwbDfwSIrbDuv8hlxHv9KY
SlBNNZzRLdZ+Br5+dX9+W34z7jI8RYTsKKovuooUi1JMB9B02uXhLpVf4W70dkQzH4Z8vAgCzB5r
W96IjRdBsKFlCaIRd/fzUjJOLf1wAZ1DsrB0V6j9HuaUyuFEEWwRngKEoE5KCJb5Ur7Pa9+ovV5Y
tinxgUsiOXTHZBaNeB3Obr9ivNUnRyfFXzAgXvRLg3JifOPXX1fQ5l+PkQpcbiS2Ejrbq7W/KOq5
E5I6O6KB7s6HTuPvO8b54ZI8K/ChU8CDKRcy9KDE193Liz74jeZUwhJ+rZJ57bSsqh30nHZ0wfRl
WGdr4M5WUfnZhui/8Cm7Wbj5LkHgg6FpSIrEOWx9O/YypWorLRV1KjeUv8hxbVNzSfkU6UMcbOmr
APJTi4lcm5OU7JPuLmNsp0APgrEivpgOoe0kveOzmARuF/00w5/m+TG3ns7aQQTo1X82lxVF2VR1
U8PLkgdYWqG4uSD/xFW1Z1gfNPzCbF4n6Fg5eQZeGvJDnazo1OIJ6reP58gblZ/j+UHtT1FxJ8p3
avmmo9krF6a5kKi4lYzbpSesM22J0U61TrycygmzRxU2Ul9DY3ZGIUzRfFN8nXC+qxDljHgvFeW9
XP2oktRtyYyC5j3mPxQWEGEfzxYdmn8Sk/RWL8F0n+CEYXjiBZlvjFneRXWE8cXAcF1SngXalcNa
1yc7m0rbwhZkXDMX2hwaZGqKHfXueUJEYvm65BWd2xhrNXCNy+sE9jdcXiqvuCy1G32W73yL+c3S
21KxQhbn/fjnSSAlTZfoRk6BLCcX3BoP//GdwLoB/SXnAfAqOkHmS4AFypxJ3Ro6/utZ/PsDXJ2L
hnTWU1PiAeT73o2X1QKjPsBuJq3lBEejW/Kzr9rm9TnM+IGEbAlYFuH5nz84GqZePAtUBNvMSYXD
pH1kQr6L9dKJmPBuHEoZTl1vBBLTVDUd8yEEve7HB1ML7ZCSsLG3nqZ3iJhliF2qsK4OeIL40o33
8t2ZgxwLkRx0WlOFDnzNjhSaNIuHVNeOik5naJtwMrSCT0nCm0DNS0s5WQiTW108QgCCeezKt62I
nRq1dMeol9lDly7jpJ5VZUXlVtW2K/2x3xWBCx0RYc5JNxcBYud3XO05L/khkbwYVbI3h4+WdJ40
9GwsK5DsCP4frfvyjro96XQYMMLsNqRTwgLfpMBX7gdE6zGRvG8ATEWiSmh/lDcpE4iRbUDU3g2U
VOm52wBLm7tBPgXdT8Oo7RaT6v/7xTYzEmjCz0csC/jn2+2494upG1XcXpmptciDPPEdWSdWuDAt
n0I0q3PGg+87fnG/bs5zzZvnanMRHM7IAHzb6E1dNaesS6UpQjCox6FaxlQv9I0p3BGNNxCOnA6c
Bb1VBH29U6ke5iDD+1S4segiGcUi27W6GxX367tGBJrN8xgqOSq3jnX9daOtUApp4nnExbgO3weq
vsf60FIlbaQVJQqMbpYlyC+v9VC5Mi6B1ZrKkDw6idd+cOpfzc/0geF+BbitxDBpd0BZVtnnW164
f0uZ/3jQq1OgH4VLlck8qPwGKIX+V/cUOViYjOEq1p5JVmcqokZKxj3uBjJzegSantreWc3+31vo
ez+ONTMo8sIqY9D3G2lANsYGCEGnkXLgpfcypp7RrXPzxRRXgaranXCQIvQnbsn+OnVO/9Uuqn71
z7xfKl8vBtBQcN2UMfnkIGmdY0+avHPtafLGxEXsxpa/VijM8QQZCUOECjbCxrdOsxyce6tve1wT
Q6+Wt8D0InOZab/k7DkiARG9RnR6fXGGDNl7A1UQMDm7CCnMRfYjFyYlciq0/BkTFnyvvGmj3YbW
D+EzU+8vzaoX92qEkzn4Ur37VFQ3N/C/ML2gdoL3rnpObumb9at62n//IJUpMRI+Ao6rj0gP26qd
iiwDdsz8kdEsCyRisrSb2vUEnizdZtVrrKwnCt+t9stsPkr9l0x/tmuepKlyU2rPgo59zUGIqUX2
NtCQNKvtnhnGqnaa/E5ubJkJxsHl3DQmV0w+4m6v41dULBWGD5AHKODjbSwAMoYvSIk7FuhUIJ6j
wOKodPRlMPzyh9Yfjdaf3ozoZWIRDXy8OsQ/RV6tVQ7EXI/sPr/wrafMsf0CYrWMb1k6XF9n/71Y
CI6gJM0yw6sEWah0a6guTXZMP6kkrSBjDD9axuV6N+fylPzqshLDVZPdTXjBYlCyuPiBnSwlbD46
mhB3vPLAXIf5Q/I4KRA1bFXZlTc5Ln8L+VV0NLg94mgwu3H/eS63lTyKSXBJCfn9gRTUWsvqy4T7
F6eTLZ4P+rTTwnc195ThecJXNKe6yZemzCU9Ya6QCeB46vuoekiDO4VrSjuCR9HIvvOTRkmbgJkv
UkZwdwZdT1OaxNoz19b5taI8eSH8KzoRczbwZd0RqSBecZn140y3vc9Q+b1J6tN58mjfDDDOG5d+
B04dOUlaAw/PMejaURHxpmMH1KJZ3WWTHSquHnkXdWsYLxrTysfQGRblU31kilLcz/6n7b3ixEQM
q+yTCZ6i3Gh0D/NoDullkk5xaSDAKbofCv6BOh2/WbOc1R9t/VFIu0v0DvtOFjI7xH4VPU54iI7U
0YX7SaacByyphyohTofwsjExmR5hOBiuUR/VahW263aj7jHRQmZG/z1FPBJ4jHLTmUasOL6aitcQ
8jjxQjjfEQGDMkMh364RediaI9z3hWuB9G+hRcW0smIvUR8KAp3mCQ5NdoghVI6XGwS+6xzjPzuZ
XggNelVCcXW1RUyQTIYlmGyReyweuIrelciWKk+jKvHWbzCKZi0sgpYlT1ybTsev+kS76yBRom2C
HwE+nVjH3MjXrqfmvp5r1vDS/yNG1r/u2N+yVcKJYDJKKTsq85AfxY72o1wlwYrWlyF754X6cP5A
bO9Gm8R0NQdkZJ5t5S3DRxttdb6hR7tu3f/naSBCfU3N4V9wFb5SxSzKNtGzo0SfI1kyYdB8Tn55
sH4MP+bagZJ/Wvf0j/1bo2Lq345lkoX/+ctXxUaFkexwyrXsWHnmgjETHTMIpjHMTWX4zGbL+VpB
TEbiDr4Z52llC78wB/YpQoiCLuYyzZTrhxIbTCzmiy3ezwDi8wGcm/YDKCyVBxk1+HhKzbWs7WO4
venPVP2RWo2dErzlxqckv439/0IWex19/GdRCdhmdcLsg3d1iBqSEDVGZWbUg6LDPGo+/0kkLV4l
byTRFhyaLL7iSbpj4idS+am2vC3e1uYY57fg8dtTXMeuQdiLzWBluG9ILymc1mkpXhh0Ce+bx/Ob
9aMDf1jPrZbkJwbAs/Ytq9yJ7x6bWjS65kF+BdjwjjUp3CJ0irjb4BexKCq7eQ5ZTZsUsils4TWO
7IsJ8uWuB0Vfup2FU72d7gvmTnTnf8HBvyp9ffthVxd6nHWlpeZGdow/w/dylXvJntgEet+dvkz9
W6io60rbf/85dINERnRgrqt7fSsmndwGGbZL5jrHQGPWayL44CwBXAgNPoeT46TbnmKP4qA8GciY
uLq11bi5FZ1dp7f/eRhTURSZio/OvNafF5/c6nVrJdS6klV+JDJBhhIOtv5qOMYChNiE4ONWinvr
b15P2dd6q51DnQUQ11Hud3diZfeBy7yU8HheFV6tnYrdLbQrX8lfti+0CEBUNFIgd169Za0ahFZr
ohyXYLyTqHtby1TaA+GeWTnpkjEVegfHdAvrpPFxXEcesLuUdvCzQiFTDD+HfCdJPyBfWO1SUBwC
gTF3keaXQDwaFXnUOsy8vsQDcoErR3tIvXQXO7y77th9WNpalTbH2rzXw5koHRAPMA3ZnFTq0DK7
PYxQ0P0ihz+nim3KNBFcLX8p0Z6ceftOTc4Km5j+135oD2G7z/udWWj4z/EXhk9hkaxrjHt10LQZ
oVNguaa6xzJoIgEvXiqlX0mIM5vmWS11pxcZGc5kJ1YfJbG088vn1L5hHR0GPO+4HkbA4GcMOvje
ws8iWo5yasumfXsC5Rr5Mu8+jX+YF+R9oTC42n1hcikE2cry4xdrWNpZKg43Z7AoGhVfZrbGu8sO
a1WUx2PKzb47v4wvim4DG6hVcqxt19yn2i8csoJVXK6gAt+MX/9yNvz+hF/x7W+3a3KRzCiTz/lR
YNj1oyemHy/vssgEuIYRuNu3y+wjwodPX2DipJgPTfeqx9isLAOa6EBJEWzamcb+WUamZGcDM+Su
1HZAgn0TgnQ1y23/nSBeS2O+FpVCGagaHHLphV/dFp0o4esWhekRo+4yBwNl/aApCNOo+FKn9yJu
EgtDglVEf8OuiNkMMkJb0vAyXmGrgs2pwbQj1mVe9ox8vX269HaF7vN+5jXFPsMA7DH9TAeH/JFx
qAPD2LGy76RHrNEwj1s21o0k8ks1e3X34N5A3IVCT59T3z+PqdrIM/xDzORoMan9ILkkuqjVyRCq
BZ7YJBUOd7gXnN0p3WCwenNm8np+4j+L+tsDXBUAxEYPhRYIz1EkfYYghe4298pV6Uc+OtJa3SeQ
kIMHUofRGzME/xAQX9mk8cVPCVo1R8a3mV7yTUOk+W3+a2Wu3raWGIlpJDwY0m0LdRLTMTh9hEsF
ueZ7taqoFttMGobuLdXSdSHi25JcxQNFcFbbRuGd0I6iX5TQ20D1zbgAgNtKSB0x/hCbfWZg2gmo
ee6NBIJdPKfb5GjQQ4B1O7kTjrM05YLqpCIqCccfc98dN93RC2i3lTXS5nd6dP/+Qq6H7b49+dVV
IJlVCsiZNbvc077K74ZV8yvQHGxlOPk95ifeqlO5uyVr/VsurEmqJFJ5m0sH13ctjdBLkmo6mxgU
yVZ2DP98n51XivUaXZ7aM+K7TdvedXxtyjFXUZJ4BtrczBYfgsANcJnsdjSHymSjmq8JmhXtIFsc
Jo4or/69QH8LUWaBvYj3DUZj3xqQyqUbdAXns+OMiFmxmUwcydcBUpWU6ytliilRFyp9YlwpZ5aR
5kzD0risunKd03fmVJCiuWd267mu5D1fL+7357r6Ck2tT4sSb97jtJ9ekBPMo/2lb/wQhA1luEFH
KTrPMknAeu36HbbKCKiK0JOenF6skGrc8tD868GEO+QMxjBICq/l/mHaGnXc8BEEbxevulOWHAy9
h05UuWs9dOVrhEb0r8dnUg7/32/pegrtazWYnFJQPGELy+zMn4fifzF3Xr1xo22a/iuNPl72MIfF
fANsFVlZpWjJ1gkhyzJzzvz1e7Ha3ZIpteub2ZMFGkZTFchieN4n3EGvppQuLJKb4B7qBjOe6Fh+
g4Wup2gubgRwRmC+aYpDnwd8bzlSvsEZzy/Xrl3KGyE9Fv1tGe3GcRuJV7m8DvmosITxlTaXfnbK
JJAMbjusX8/E8zlu4t2hT8Xcm2W17K12lDQO3X1sbQEt7AT7L8D3YPwc/4t2QD0Laz3GVBOF4KkT
LsH21egc5Esd8axPln3uZEofRvi3Z3OWi5RqlTaJmyfU9/IOmNhBw4WjW0RoiCD4/C3ABxWxTn9r
WSuqxYbKvt7wQKBhEDjJJ2CDjEAm0NOd5l96gOUo+BngXIzwEGkMPal3grv3W3QQHWAKoHBzpCe4
WcE6LFOXkepC9Fa+4ozewXzx+o2u2UOx8lobH4qwW6j3gJlojSM2mbFnxHFWwAgTmVkdvlAAjwQq
VgfYIxAmD05/tx6Ete/uKyboEXLan/wGpaHO8RnfQdu/KlqHt3n0l5zgDh/dfcJoCQaKuin9DZlf
JsL4w3J0mQsbqd1W5W2a3uB5gXV5qXA4zRWDwPAaE0pKtnSJImA+iXoKLxJyFdXeAzIulI+W8tDA
J+uFmw740thd1+02y87cTB8+g0yrmSOomgIKZ5Yc1Io+NI1LjqbBFwW4ti6v2ls6LUt9W5eLSWHh
u06DazcNUc8JPn1Um0+j8r93PgtJnam4YVex83Bbbru1su+/GuHS26W3AsruC3ykJwU4HBFwHGrs
MlxDmzkTBz7KUd8ewiwFcBNr9Pw+TW6AO/rWZYdjS0XTAmtipV2J3bbwd7K/87SHzjwMyOS5N4L7
uepXrN7kdYjVPSuoOCMXAts51K/C8EqFOIWXrF4f2+Sm6azlr49Y/aAW46SBKAZw/4EQnFr1ciAl
SXIDRsgOjqOt2Boz++wgK7f++OzlNyWFlOk0UGdbx0d+DEcqxKyNqbeGey5QSaieQWAzJsi+jABj
aH92cP4WAx30cJlBXs0fW/fGCJxaW/rthrbxr3+DPEXXeeL15jcY0298E8IGv7Nc1wqTG5PnHhSe
v4x2uQDwfxvJ+0Y9ihpyaFsPdbhyqYEfzhbH+t5bptf88TbHNrr5MoBTHJpVN/zPnoi/z68x68LF
fl2fZE9v8mfqSwNxL9DReJZT0e2tT0Fpw/zssH6DJ4n4EEvUmXPzQS/u7fU1pjv2zbmprULzo4i6
Tr1g/8lTdwybRUjFGdmhupXJ+GLvS1cg+reM3aV4q1wL1/pKffBpThKt3L0YXObtBc62I3lOuE4e
zhzgFMznF49F24BxM/kuzZdtofIrza+DhCFaa5vf6VvJ/qYvdq36aZQdLbkwckfCAT0ED+HkwxJ4
bqNOPJjSW8be1kCWRdgLX0LtIQMplq36fl3Wdn9u1vfRkz0h+cDgI7HxTutSR8KkqVMOs8fmbyU7
A0MyzWbxkL0VxEG1gft4jf+omk4Id1pW9AlUAfyRSRvd1quNgQ3IEkHgFAWU7trM7MxcCd8K/HNh
tZ1jskmn7u6706pNw1xSXCrPWUZiCZLqBg3Hi/TkxjB2qXst+lu3vMrkC6LI6O9hc43avfldAkki
7tz4WKh7epmGSOpxO8nU9sz+yEGWOIR27WXH6GQ9WtcWRHVz+mmTC2K/BlhkuQcmmQm5MrSWeCfL
8FIXUCRLbeUNKwz4WKroeZfuEWEnXVgl+XVcKIugcjppMQDcgevXQ239Dna7w2ud1VpfZbfGS2ws
E23jaVurx9Z2g2j2LrzGsfQzmkVWt+y7TTHa3JOytg64B9pNi5BMCP7iETS5HiNedCx0SOC4l4a4
+oX9tdJ9aaGtZSuetb62JWH967v5wwXwLWBttgBKZpT26UBDDZ0yG9/HaZqvqRuiPwIncb0obEDn
mPWh6YHFZnh1rov4Yb3w9gBmi2BkWkUUdtMBNAtzypoAegANb9ZqlixQBK+Na1l4sZzGlmEM+p3D
SerwJfRuC+FLnS2Bj/76lHyUYIJig6FtQehjVDu7E+HEKUERjfFUwWj5XdjfhiK5gGwH9Li2sR3e
4ugGxOO7MTzW6UuXXqK+pFeOstQ3dKTjJar9Zw7pg6D40yHNcl7X6kyzq0TazPQNlQMkGXV4jGp6
9w018kiZlTLwxjpAwpFw6brPBZ4mFqMutAPAn2JKpjt+vEbv160Zfm00EuQH4e7XR/nRvfTTUb5L
gz3FJdmYutMekD5bHj+NwhK3PherwAaH5yRwch2lg50w7P4Na/cPQt6b/cPJ+3npKMLGL+qa/YPE
RdBzoPx1iscBiabJlwb3zNUkIARkv4ciBJDyM73MJxXf0rP30Fz9bipSdDBnJt1Jc5IbnT1WZtkX
jTs09MbTLwp5Uuhemt2nqjlEMVTITZPtxfogPjUXvq0dCwQIVAfdq/GITLgsH5t6rY9XSfgJUfQ0
uIBSHJU7DH0DG2jn119ftY8eQGSzVRWkBdX6u5mCGtEJRFk7vCm0RZXfp/0ez1ooF/BUws/ACaEB
iyGc5j04FQ+QFOoxPVaLyLhs4wEPCuZhix99/v947v+395Jd/Rn3q//6T7afs3wix/r1bPO/LoLn
Mquy7/V/Th/7+20/f+i/LvOX9LYuX17qi6d8/s6fPsj3/9i//VQ//bSBUm6Af2PzUg43L1UT16ed
cKTTO//dF397OX3L3ZC//Ov356xJsbm7efGCLP39x0vbb//6nSnCm+szff+PF49PCZ+7fQrS+rfN
S/ySPv2v3/5P9fySIryf/vaUfvvtjm5A/ZT+9u3pt2WT+k/vvvblqar/9bug/mFKJ4sxFn/IH8CQ
f/+tezm9JKl/AI2GpCrpYPwtUee+TLOy9vmY8QcZNd4sCCRo9AVgJvz+W5U1p9dU8Q+8g5CQxwhX
Q7Pi979O0E+X8vXS/ka9e5XxU6p//X4iNryu9EiAQlQnrvJkWCz06LX//JiOfdIHSUZhIU+LsggP
Q88baJKyK1+Y0z99IzNfxRbAPm2eXjCi0BiYbvByKQd3VRegOGfUdbnOtdY7YKX154vA/3lfKoo/
vkuPgCpFdTou8Bl4zowAjwmvq68MGnnO2FL5KAOyE0GtB3dapqFSMsYocLihiUlDGn1uxbxYCAol
QVmMX/2iG74WnnDVlbr7LZWZcBUahMYsygGyVgRdWFpyLNN9SLPvsabimdQlgiPLnvAiiuHFkJn9
c9s0D0ZRp096Bzg+xovnS17GIrU4zbIo1Z/6KKAKkVPAHnmDQL2moZoXB9KNYfT5IVJZE4Ppn7G2
1Savrk/vrzQjvFCH7uK0dXqTEnv6ZprdgS7TjD/fllRS4+D7K9h/fq0oobvZTbs5fSSG8fjmBv5x
/d9eb+YyP2XMmLpzH+L5YyHEiioimNyfL7isFEoq6MEO0Gp21N3sXs0i795zzY4hVJTv6jgKryB4
5MsgqaJv7nVUq+ZzqA0gq9tEvcxLLKejqCjQp1Kqe6MI705vLCLxNh2S9r5DGGwVW8q4U8pYvhSy
ukEd09Keh+9SY0TfNCXOllZigu8QcEBVhnJYxWJufeoT7f70jtgNrtGKFe6TMPBXptu5u6rz80vZ
Mkf0Jbv02RxxUzXDb3pahgAJ5eFKMSNrK0SVvrJMr2GAoXw5HVbda8dc79qHRMNVTnFbJLoCzTj2
HSO3EgOgr2Xx1w8Y3IUR1t61OMCZ414Cp99H7l0cGV9Pe3Nb7HzyXnhQw3JwiiYQCcNye8xj6sUx
iaOvoRUtTj9hNGiAh75bX0cl9GkrcYt1YY7tnVrTWplOQyspu7RW2s9qAGZPF0NhHwcN6VRbxJTM
XvcJTGW+rjF+gOw+HrwqHA+lV48HAMFvN08vnN6SWC+6EjXk5n+94fWTYR8xrTptK3J/FedSsfnx
N02ZXjn9e/pkNUrtYqIRO69f/br32d+ivvXtVMrV5esLb7/39FezsyLW/SL/sZs/3zD7HcMgaCjT
WHiIvP+5rz/p9H9GXnmHxt28/tn31S++BAzKVDN9p0TdQYsK92hM/5iDYB1Pm5KfXLpaiPZnHmvM
Z6cXSgH/79rSUnv2ZrKndK+lsA5Pb/7z39FlHmek3u71S08fw7sOAyiBachpR6dXTy+oco36gISd
xd9H8bqfvOo/YU4zbl//dPp46ouZI0auujy98PqVdaiEB6OOVrMPnL48lYIvo4b0fAeT7UyTmtDw
c+DQJbQFZW1ajlD+R7Jn1p1ivDBQH0wtS98ggZMZUKNLBVsBri4uSEFLDRdGinaQRAMrs9P/ZnXN
tlvCIReqXcYTkx1Djalw77vMHwxPP1TyKJvotvDB07vdgNQmNgVz9ecuTn9MQhdRFJFrkXhIUyj1
cNl3YvwJewLGy51gHgI9jT8Fco1cvRJ3u9OrcShHds9SsBmnNwtCAMlDzDqm6WzK0cTZ8GrLPm2W
ZgxkRMd/9bQ5KGa39zxQg6dvdonjx2wQv5y2eJQMUJ9Mqqe96mJloVX8KR5T5gWFOfFSreT29Joc
ZQdUdJOr05bZdd+KiJH/aavtc7RxvdbbnzbVxoWok1f65rTZedEkOUh1pYedjwG8kB1KDOHkNLLu
jJERdUszzawy/+b0J8tVHy0jlaEH8proNRG4gBg67LSp+HGInBWootN7w7aQoS9WHRqafBv4f2uX
u6xM4rQp+KJ2bBrj5vTRMlXz2xZKeZuOIgwZiTQeDs/16UU9EZ/7diwvTt+DjGvGyigweD4dg9Hi
f4AFInj96XDHmI6uIIIlMjrrzmpKpHByWLx0EdVzk8GZ3jir6CT9iBAIulhTC2OOV4WCGFtGi3KQ
ZOQ6YKYis4uQ+NuabXJRCzE8G7ZMT4numLmcNrLpL5miPAx1jink6d1GJixbr003pxf9ytTW1t/f
VXlJctEn5VdtTNo7SyyiOx9dhNTALvHv73HD9FaWqq+umrRbJGQnMx6hu8uS/PvYtem3sZe2qiwY
n8XChIjSG9WhkcfuwkjB1oZ12T56HsnR9FbdpKJN0GW+TYs42IiF3G/6vi9vdDOBCTy9RUtR0ZPG
6ok1NCaL6wBf5Z6+r3QmtF2nVbsi8kJI1KghDUNmPUvGsFcBZH+uPXACgloW+2QIgst0AF/Qlm33
DBXUKjXzOWt9cKOZPl72rWrsxFimMR5q5UOsVsdu+q4qKZ/Je6Q7U1WYuQxw8CXPda+1bETyavqO
kEJ0MOXmUelQKZIlOMG1LlwFHr8aLh+ChhX0zjx1yyNJ5efTlj/U3VWA54Yc6fknsxsRBYBGLk5b
kjVmn64bJMMXpzzpv1XzcA34b17G/FT+/Htl0folmwqKav5V/z9WRNOw+z/+KijeVUR3WfQSPzU/
FTvTJ34UOxir/iGZsC1NQgnILJPy6q9ix5D/0MhGNXxPzYktQqHxV7Fj/sGiAjlUR7mEVi5kpNdi
x/oDd1lDhJg0dXkhSkv/nXJnxqum1AJ1AhHNEJn1sqXNWgEa1Pwo1Jr+dtD2LdJHC3Rt1E0qYzGi
QLu3lUftGpFvfzKjqpepfsxcu0YA/KuUnsvEf24jvT+UWa/NaKxBHZKuRylYA2tc7ULtZcpMVtiR
Od0EoATJOsI0dfzUzqxN7ARMLrEjwUndxwkJVWFI1eBTinKtxp/Fc0DpGWXv/QHOFvxwtDKjifrT
ASJ8R5/VtyUkobUYwwXhhgkzEWIpoDC5mDRoPWJCtunOogyn3bypUN9dshk8RTSFaBAVDiPEA2XE
PQR+hR9eWssO5e/iTkYTH/zTphPPXaCp9P3VjmetR0sS0tSNT7+/sW7Ry0G2C0bcSQ8gDWyU3LqT
e8aYbn2YDuLXfq/bNfUb6Ow+X7XZSvSulPbyvFDUbO72/tLMW5BibMqDyqFVsW3k14kOCG2DHAxK
STJWNeMS5s0J6lzFqxy1dmGn4HSn2WqxyGDaW8hGrGFDIAeC4pwTYffr5NFtlF+cdOsbUAa42RTA
ByFK4tp43gNWEqfL9quzO2s8CFpXdXnIk0gj34mKo+U5I5wWELRYBqBHJ94WPaX6oxTdoGww6k8q
jlHIlQQbFQnD7GsW0g0bR8QuMbS41qp9YPAQJxcq8FN9ZypMeJj5b2IXv+2le9CzCyHaZTBgtSWM
s1ZemTdeegQiCSEl+1R+YgJefxqMRxRtcv2h0SZR8SsELPZA7O+yK5xLNHB2GdnAMgVMfunuk3YX
M7kI0ZEB3mSLcNt2QLd12XH3GooVy7zfehOErb+oi2Vo2OFNvVQiB2yduq8/ufvgTqwv8gHOli0h
UZWs/GsjuPKjNXTfjskvAp7bN9H6g/J/Jnf67sY58WfeDPTSWNFdWR177B0vxPDBL+8kb68lwa5l
yFLfytpV2sLZI/7sMXhG6x8MPuSucZdL0UL3dwKSTPDE0X2EzrS2lmW4icWL0lMutMTpAN/7F322
NrzLtthb/Tb1HtT+PjDPNLflqXn8i5tHn81FK10dYlMhdmIcozG1xW6MEgRBsG1Io/sz2SZYX6zP
HeYE0aWANQvOJmhcnRnYnD2OWTOlN4XMEknBEAkNsj1+Zgo+dkL3vWFYjZmqhmE2GA5/QeI8+Afh
iynsm+47DXHjXMI7LVzvzogC5Qk2KAim0xzlzYU1wrHqpKjtb61bwCHKQvmK6jri5U9M29BOW5vh
8tx0eIZb+nEzvdnnbAUDG5KYZcs+waaEh7Lc0CVaBCG9q5Ug0CXH02utKE5tN+ZKAZ5dbyWkLiff
unGhItqW7oeWzHRYOJlCkX5l0ZbJ7sel7BN/xP05ZsnUT/3lOZotaL1oeqWp5P0tepyJu4wSWLs+
vBAaGA9duooCSDUbDZc9Qbbrbm1Jy2IEizDJM6b6toDmQGMU2qgl3wzFnsaMAkzAiZauwkwX681r
SMl+cbC2roIUix3nFxjkaOYxCw+xvgCcg6hrEN0yVBTLizTb823xpZh8lpNlP26nZcNEpLfbmBni
tl3//OtnfwZ0eH+5ZgtpXRaeJdVgxRqc5hmSDXT4Xrg+J5kQf1/Ee+0B2rYN1EXBMgxOMyKKUBIj
1P+2ENKgKhrwN4+xk66j4MyIXJq1F/5c5t/cTLPV1hdCvxGSsr/1D5WDh+BGOErHBAlXZxJmMc6w
wJRzu5utoEI/lu2oc+8O4roM1gqjVQHI+jquNoV1rFJaNhBr196Ni/oYeSJ28D4yGZT50G/Vhes9
FWlo+951DOMNLWWbZddOg02K3v2ftchP45eferYfLpVvTs1sqRTLKBRdlWg3gRw8aVsGN2K4SelW
rCLRSTGzcKwl4IasQnZpiztNDkWeZ38xie64TO8Zwm9Q0242Z+6oMw/UCSj7NugUfhWr04Fh4oeC
yQ34N0NZ4jDdJd/zbbMOdiAUwc1funb4vV92vW8L0hpO0eRefCYCzibF727v0xTwzcH4no/J28DB
GOVnP34M7/A30yoAPVrt5KJdTOYlkHCc/D5+srIXI9qW4cO4BNuJKlxjnzseaYp+v4jIpzvwzfHo
Q+1ZhVSRtwIsKsr7yFsoG9PGJSPaRBFdocdJ/+bfIGN8uDi+3i7zcSc6gWnlG5yIItrJOkp91RYO
Mnj722ht1kA0llG/o1sJ1l7fo7uoemu08+LndN1E58BVHxY5b45ltkToRox/z/RUk0VieuchS7zU
rwcHEEmX7yftnXZTJU/BIdEPaBWY7R7pRkQfhs86iisoVRFr0vQwdC6YxIVsrH59B880Fd/fNLMl
oVaSokcaiONTHB0jU+kOk1/URXFGh3Ef5ftQ+2aU19iudlcNE510rUtbVoz0M616WqH32EU7Q/hl
VBBp/ZoLt5HwNLiXOaNaDJlHRI4qxCGJ+1WOGFe7yNUb6oZKwWQahhR+I/pzL+3G4aKRVnF6FQ4O
DtAnfcV02RXr5pyF2Yyp8/4HzxaB1GjMOJZZBEJ9g3+ZsqIjPiQA/dfCUda5LrjdopL71URJkqe5
WBT1fhDtobJFE1I6S9VA4xafu0WI2A6891uvPhfvzj05s6Ugq+hsxlY9lQYYcSBx5q0M5V7XPofA
3UriimsHqIdcRiHBeF3DVrxAV0QB3LDSxyPndq2ew2ZOg+FfPs2z9ULKpICGEw9Vv/KvrL3nAIxB
0ae6Pf8An8LmryLHLN43lsKcqmRfEwyozS+tZin4N+nzsBwc+V7Bs9JEy0jdctugDl2jaCUf5FX0
3B9zkCSoKmMhV3yDengLgN99+fUj8/EdNHVkaOTI7+29tdrHmKlJe3yplBXjUQ+GnL+qudGv23xp
AiWJ0INeTv4ZEpYZ+qTAO4ntwk9C5lpduxkFzyLCF9dwzlvPzODfP27w18ObwznVUENRuOLklazb
wCYaEq4B5Rpw9TtfxZuO4aQ9FccMILT6CicxiURIuFDSNZlOspLUW+ssrmNGp35/VLOCRS69UQhD
0g2E4VHuixLHKO36W+QIRwT4VUcvN4G5jp+QBd8kX399xT5Ord6ckikXerMS9bESKJmbTM+Tuwab
tCrBk9vQ77lfPDs+pzw2nxT9mcq92d+UNrzZnx5EfmL03CHCJngyig2JsNo7Hf4aqyniC05r7ZNo
lXQ74I3qLa7V6/qmXBtX5Tnlyo+TgjeHMlt/erkyssTip0+PUtry63tMJLUrXb3Sum8Z0GiANmX+
DewMysvYfyyTJrf14cLH/LtWH4rhkKv2mevxYXx7c1CzRUfwolYLwtMt6qPSGGNpF5N3kxkY9iit
J5+9acn49V5PHMx3UeXNXmeR3x/1zvcNluJJi2/iyQbZjTh+duVigWi2ZFyH7p2/MsLrsUOeFJM1
eMPBCrpbFmwzGdrjvR7e9QyConQbAynLa+CdtnUmMf84bXpzmLPgP0ZVnPQWRVpt1+aWMbtIM83u
oequLCh5EBRtCXb1qlLPFfMfZrNv9jwL8ZonJ5UxNWRB1PtPmX/R+gxEnBr9B65Q8Oja8Z6SqHbA
XeMw0UWUvKtScCQYi6l5ONdcmLHb3seM2TIgGuoYGDHHA4JvXLTwi51xI6C9gNoGLha2/MCo0D7n
iaV9uNK9noaTYtibp7dolForcu4T5TbfZtZSoxvorcxo1yYrPN1N89Aau2AMyac7YV00d1J9pY6f
sTaL1p6wVYsL5BGT4WqSCEbmUmcOaUMHluB3YThh59JKafcpfFQsOBW02vHmay6M7i6V9ml0RPKg
XpMfqfEhoATvNh7yF2cehRnX492ZncYUbwOUOlSJbHUkGLSy0nWFdFFrK8lFgTBctLAcDf1v6hZ0
4XLTSScT+G1O1+9sA+XsccwCcxZGQa/iKntaSivLiRsSQnQWAL2YKP2h/GGqz9jsLtrrYeO7NyHN
uOhr4GZnMq5zD505i9hV3QeKX0+dEX0Tb0ebgb41tQKk1mYUQhIb2OCB0sW5e/xcMmFOofLNzdar
VsYZiKYzIH/HnGESSVWTm7y8bVDG1NZGA7iYDtYKmvjiOBVMLj6jGnCDVYjvpPANtkjeL2R32e3j
5ZmIOYWaX0TMuShwKeZuP9Zcnuh7Oj0JyOi4j3Ck5YsWwYDqploLTgQViSSH1g0k8hx++zJMHQMB
e7vE1RaW0LI11qV0pm75eADw5iGdBXMja80xgN3Jkp6NS1+/b4MnEy9sT7kekdEKRd+uxkfV76Gq
33q4HQjBJ3JIUdxl+AeqRyVYT9aNwMurB99+DtCnQKeS8UGgIUitQXQMXJJ9CFBJvmzzcRmAtu/L
YFFX9+qGvtC5O3AKZr8617OwX4tjrwQSdYmMdzA/aQCp4SgbVBN4LBIHTfa+PHSNowMn3FKY9LZc
rsdgb5wjgn08InxzamfLgG8IgldN1QcY+EhwsHEo4s3Yrmtr3YQbfS06sQ2nEfHqZ0KclB/1/Iur
36BGiEHhuabGlAr86rTM1gBtVBl+TdlsbRsYkazw/qBf6t20SMZhmHWpkjwsTHIXXNzxCdpigdQo
ByN6AMM8Ou2jJZyNnh83vV9PkDX1H948s3U3DpKSndalEU8jITqoSxHzDaf/CosjdpJt94w4FaWY
oVxjNbAMjB3eg+dix8fzyTfHMYvimpmOaqMTOywmtXitNvA6HiBhZiySRoDzQ7H199InHNAekJY8
m+VOj9gvLs0cSKl3+qjHbTYtIu46uyZuYfaFpRP97ai5lno026768LLLPwXowEx6gtkK3MQYAvfZ
MZ7KL8xg4/WHZrjpDPPMEqeeO7p5RG89LTVa7uLazu6DZJdVwGGNm3y4ldC6HjJ0JK7KaIXystsf
imrfNhdBtS+bTWw4PdJm8ou3c5utmzxF0t4tHoXhkMpfq3jtopW8bD5Pq0LfHnrUxtxbgQCT0OWq
y/thvK2kI1ajhcQI8eww+MN+0ptrPlsv3EzPEnMgpvmHcaWtkmv/oK9lhwH5EsFfYIwKmq7KEvWK
jgHg5tcLwkya6l3eYM0S9yaNisgdCVJTIdWgr0v6cFOLX0Vl37ZHSXyQyjsP2ROl/BxBaxDa6yLd
lFiz17BpUk1eeDlAGOKztprWDmowoAbu0UdhLat3Qwmj7sn1911yIxlf2vy2xhkm52s+ad7nqL7z
dEcwrtxyLWwt/dCgfOx9+/UvPJdzWrN1RQs9MbB06iVGkivcG6Eir4yYvG7VgzaYunGjuAdKdDb+
T6nOr56mWfxPSnfUKvkU6DqnvAp26naSlZpk0puzK/uJN/mrvc1ifCfqfazVpxBWb/uVgPKcsKrM
ZW+P1nb4jtpK4C26lxaNewUVW+hO6KpUuKZgPhd4S4U1M1qqmM08NgdayNKiWgd7jMZW5XhoN8NV
qK6sNevkhXqTL437YlsjaYxTCdbITr9OjxhgwETEzaG5c7+WjBMSwvR4OXylaaMs5A0cmOi+vEBw
IJOwQzq3qnx8ssHVIDagG8jg/RzBpayRusyCS6VfsKLGrB7FGsvT9BaxEewV7yJqHVTAESG1FaZW
qoT3xNUAC+3MgfzD7fZ6INOBvllKrCiWvarwfnS6DtMwDm67Tgi6BvayiR/TyFHDZf/lf3Sbv+53
Fh3bRsxbI2TpYJqHuYJ8j5eg3HGvUwnXk/zrQloGmJ2YDtYhnXcm2fmHBsnr7mdRLMt0UYhHfna3
RDpYXAoLEWTDum5fBEteli7KYcitdBhmh45G8cnaEuOYeg+htku35+a4xse51+vhzMJaokWZYQw0
p7A8rXetnd9FyUbMJvu6o1FfG96hKA9G0y/cbA0BlNoAXIS8UqN9ZzmFay766FOuU71sNWurBhdD
fpSQUkJWkhay/t1E4tG/EAP4jOGKqXi9wOHTW49wKQwIwouiRWwER7V1ae0Nbe0xRBtphrSOiNMc
noa3Q7MXtQMyL5Z0GQpHTOVG/bNM/wjh48ux2wY4aH4pBtR6hxcF/Ivbfk6TB8094l3n4Hpnny/d
/qFKfj1ns0AZ+iNsEIGlAFUNB+NwGWMT0R7xs75DoSk7iWH4aMUj2v6Ik9Bi6j+JjvAQ4qqqQiCA
MN5doFUzXOHbutbbRSB8KeRlpzA2vkpwhimwFFiItroXbDQ4JfR0sWFyUpZsjAxGu9O2Uf9dQSmQ
PuuZwkc7d0PMgnHka6nfBYyuiu/uui42ymfBswt/aV676+FxBAKFvFSY7QKcjcyVDHaOgqFChHY1
JofUvCnr5dDYKfYJYI1s+Deg1eS78j4EkiMtRHGRfUUeH3yR5e/MdlcnG0lf1QnmqitjEtrCq3zj
JttqV6J7nEHjWagWAWmlt6s4uEVvdgqXZ0LCuZg4WxLC3KibvJj6TtPMUJzK8J4DFRbMoAc7FZc4
+GpnltuZyexfCcXrXTRL74dQVFXJ8CnR4HWb60ZeTxi7eqs0t6J5JSZHyXzWy+ew2lbWMWPxpWdc
rUtOHNWou0m7e1Hex/03t3oc9a0sbaWRzCJa4zML2skvjjLy6XZR3eoqdWpfYca29vU7A0cbRcsQ
8byS6+vdmOzkzTl5ROXj6vnv3za3KzMzTfPiYCLsbrVV9qTjU+hMOrh3qe2hqG0LyjYOlxjITJQC
9F75I/h3pxEY+tAH6F7CVSVsBd1YxqRHlKWeSlU9bAoEUEb1aKabxF+16c3gr87cClP0f58dvB75
bHkcPaNWpZrVAQecyQToRaKw6UVneC4ocNBYCVUMCc/s9ez5mq2FCSo6fiFTT0wRpbzKrVUGhE2U
Hk0ce4z4sZOv8+JucFJ8KItVaBdEQAQpGOP29UGJNikSujXEsehGyPeitZHyfWJt62hnSgCh/D2P
Wrm0lKNr3nnjuafnTMSY42pbOTXNElw7xRBKhT3WASjhJ9x8i1rZjD7tm3E5AWBg0baOIWxEiUP5
f1xWT8Knb7IJZdDcIKw5g8joyAcz22vCRVhvXHmthSsRQTnkkb0LXI2WwbeoPyrS1hy/Cwx97BbR
RPtcTvsPHffX+2i2rtaCl+nqSJbZUO813xuU7kZWOwzvv6cZPiE0WZbCQ4/DVL7BTrBCtbldYo9Q
0kFKHP9pLBdYkKQ35Q5TmgfrTPD5hzr+9fBmS5jZQ4bLM7KQyql9dPfX2IpRx60N7NrHaIEE0ffe
QegZ6rGTDIcivjiXecxI6u/i31xnIkx9q4Q0RSI6cNMrICgbhpkrq1iPJhQnNCE2YrsGvyfCCkVv
HtCSbZ5TsTmXjp1AAm/um8AV9NQNgqlWDo4T2Ce2JQ0x0UkLhll/eZs3x4kzPwln1xNRFajAZ8Nw
zq27/9APfr0is+Wgqd0RiiynY8oWoo3Sfx/kz0l7A9NCJTkVllKw1UTHWGcA0o4t3YZgZf3P4EYY
J/+oDuYYUWGsZCXIT4F7Mm0q1sDemhff7vtnS9mUIAVEx9yiXgxgjdyq28bZQS33SnPBukxEdxp8
Js892x8X/q8HNYvJk1S/Zw0cFOA1RVgZjO309ZAizX5njo+K+q23AyxMh+1k7ELFFh6QFrHEhWJU
mIHda9lzj5KKXy47eZGturM507mnSZ+F79jMVD9qqJzNftGvRm+dt+tQWCfFYdTXo7rFSj0InarY
qv2qxxj+Rq8e4miflLc9XsrCmVbFPwycX8/XuwpHFstU43yNl2p1sMxtnKxUhq/JGsvo8VLhz8/u
IrHPwxf+oaf/umv156LOjX09KxR6NNm4yVWntcF9NvsqvVXTFxeF/ES6kJeT4KbZIHX96Hf+gouj
rszumBu3hXZfJ2jzqwt5ATDrrDHPP7QNXw9vFpUltdUtbSTn+suUrZywP7Z26jUgiBrh9xV/BS2s
OzIp1OLcsjCTTX4X9PRZ3PXo0xdRyqWpnMGp70Clg+ag1B4xwWPaBWbjbJydbr5fZDT6LKGvUemL
XZldTmDp+Cpx+k34oFJ4tGsLyuy5sn66wr/a3SyXjmqvEZtpnERYl/4vad+x3LiSbftFiIA3U3hD
T0mUNEHIwnuPr78reft1USge4b7uUZ8+phIEMndus4wpagUUY2QDfp4S1EMBewUROGDRNjGqNUHC
f2jR/fm6ixAahLM/s6SBReDGMHYp6rdS2AfxLmHPNYVkjruk2Z6jHmP6QgkYLQ2sligI9OjgWIJy
6Q05hw9hjsnTO8Ud0+TbYAUDuCzAM8YGlg4n1izMEtsSIm0w8MrGvRLpPrdluLPAXvoOunr8mQ82
ubUmbfgPYIZ//7YltKVOO7jZ0f5wps69DmOdDCXhQ7WbthHiCUwdtTrU4GzcU0bVAug4GyxGEhUg
yL0RJ95q/30lwb822W6uTS6WS8DRcW2SfRy+MHZYwWzoOKQZALIQ7iT2goOdQReNRsnPWzD6+z1R
58hJ+WWfEW2N2/aRyEe0T1U4ypBz0jE1hC3qNoTQMT4QkLLNG5p2KkR0QQv5hh1pjb9HTK1i2Akz
TiQbcaGj1USOXufU1lS6AorNLpy0jiEJz+qxkEho+e15F0E5KSmaT0R8wEomwRHSuOg1iR9p547c
ZiqI12X8SGTN4wY4h2PXnXgFOnoXXutBBk2iL5qq4PPjSukxlV6rGP4lULnKg00Lx7u8343NZWTe
KX5Pj8dZhbaB2G87qO71wzdfPQKLClnAWmOHbQGifD1/SIXNZ++gy+AV9VDEgg2J2r+DYyaEVkoD
JZXEViirIhoagwNhtRh+4XYBeASInbJWBVbIuSEqY2OSj2U96eB69HDlTA+8FJgBJmKDkHnNhPJd
Npt5Azd6KKDB7pGFcwSBp/WjlVCYLIMfQIUQIYJznTJbCVACcmkF7UnEGInVgf9G5tnlXvmRATEZ
WvxwKDFOkjaA+TVA7SApu4qao70Kx18FpSWmTQa4uRN9mgRAKw9gY2gQ3hVLI8brgkuE6rfPEuSf
0dIsMFgD1p0xQJEIGbsDNBeFSjRtsBGGeZM2E/mX+y7SBmAW1FLSZJy008DBPnlPwb/ynQ0/QmSK
o1cB9M8dodeqJ1h8+AbWoe76lV3/DwPKP2Fgcb92NS02LUFd08fkiQksxd8Kz/Vncxy+ssdoixj7
pBSfpHvUwyNIHRF2D41Hr3jUrm7mxT0K3m5a8SDIn2PSlgIcsgWMrX0LOY0vEdvdSYbuq8PtS/91
5FRx2z9HgslOcL6BQj+Eyo05Iq5J/CM0YqvH1hshj9VaGKCzuSkOLgtPRbjpcDaULtnAbRIYy6jR
NvY1QJfpTh1Drcy/gN3rsUee4XgDS/PSAyp3OrAvPZE8pxQDklszPMZ8C7s0DI9x4gjoML/IisW9
sXAbhgTrqFUw9EWIaLQOmBZgVVaxoyvFsbS48KNe5NKWQnE8Y7KGSMXhGGk14OiYcXBOY0LC/ZOk
H4muHOBHQkMLeY0ftHYvLs2uGKXk+VBGBgAkXkADVxWLRgMMttnXl2B2u+xpYrb1dC4kL8I5zwab
7+yZceN2Axe+h0LnlaMMx5TazWEyFqtxo4Xdzo8PMbzcdALIbZkXaNGCj4pGWTq5bf3qQ832sxwf
+n4fGrAEClc4I2sFtrTIM/IxmqGXcO2jw/uuuXq5tpHJj+6MwXc9brLhyMXAe87vWaXGF8HyI1X8
KHd0ouVgHRbQG7E7ftvzOwGeixx1Wmsrrt7Zi3yEqbiQ4ht8e/Abo8LqgEKkND/f+JGuQPCeh7o7
Jk0Mmv39k68q6EOI25o6ydMJr476qtE8Xi0z7/a3ZDChFUmSIbS7qKUKlv7XEJWH1nV6gNY1r1JG
bTDfoBMfqVVZwfsp982Ci3uarqVczDLUtY0x6j7wKlqWsaBOsRCxnY5UAaQRfACcojMkcRewpwKO
OED8/54t3K+ub55icfvOUIdJc0YZrtW1BMk57iUrD5Bjhua9LjofKWPFtDPLz8xbfC091tLw+6id
mydYRG4qq4K6yrAZJoiVpjo6ZZpgA9oIPPno0JENLmYevcXjBVawyFXQFDVjdNEk5DSREYJkpFgR
IA39ya+2CUBpjJMU+0JxBOo8TV7OPQQZ/BPgKmzFgO+Pp0Jwf3+H9++em1+wDPoVxO9TdBrPYrPJ
pY8ebNF5PiuNzlRuZY2+l2gzCFXFIQAyJIa9XbpJZa9VwF3nRgjj28X/p0buv8qpm0daRFfk+00R
ke5NM0H8RWogHYwLRdrV8CLEtBqN9acB2IQUGhF5z6lMvWOHA4lHVCWvbLHV17Oos+Iy6fOhRpTt
zfiQ0hjbXajSGVIrYm0pM1OzICeN+H+P3YZiUJpv2e4cwBnYWss2rzSfv5LNm/eyCI6Y8bZtkl2D
I3j6DSS0HwrqgLKBUQFWSOlTku5K+ovxeGeobRkSh80xnuy68C5cZsWZFQJUYzSOEtosJBJ6GMdQ
alA4kWJ2Jdytrd+31v1eoCzDYRL0VRQOi0jJ937QBPDuOwNvnLEuq3EwF+uBjK4miy0eaUBeGbjV
g2+M5A5tOOgKN/HDf/cQV/Ohm5omZ+qphGfnANKWM3G48TQeLcAitNH+wkBKZ/2tqFiB1qBq1Mth
XQT9/uztz2u4ElFuniACrqhPfDxBY8BwEAoRRE8e7PIEw0FwpViTqc+CAvkdKG6Vud5DmI8vNmF6
zDuIAD4V/C7CVVYyRhceRvA3BSB2H6nyC4i1GSn2CEhivJUUjHkhW08JoE7bfGGUiupDh7O4iGjX
oxMbH/zI7GNQfwwM4koaEOcKIi6yJKnsfCqZ52D8SkGPfe8AhYutqtT+gw8hC7iciDoh95dRDDTp
orhkQ/rcmp0R91YHhBnUC4Lj7AGZAJFO7js8QfieucCLJzqvIhPI6Vientv1F6G6UaSaKXto2oG4
NmnQ9of1YwQjLapUOVikcChnU33aCxZPgRhPoRxX/w+cxntUvtunWIRbZZxCRcrwFASzX4F5BmNz
0VAae0JfWhO80eYUfSSTYoAZVKVBa6Ie0JfOhJXIdvfyvH2SRZQNmSJJxyzC99CFD1bWIsynLc5m
0WjwYaTd6LyZu0CWpTtBi11p0FY9j+9+EdhUczLs1gQowfws9jGugADVJM6YprQbJOtbAFf6VhMY
tQWNrag1xmk3qHUUk/hMBS999ok5Yg09gDP+2WAruhDt0uqVY8zVlh5JYP7aLTfPRv75zaGFvFRK
paM0I7UgJonDV2FFmnQUgQ/7Pzj23O2wyjfLLTKZYeiHlI4K+ixFr7TGZzp0SVQiiHnhAIKUoP8h
gsze4kI+krYi7+WY/EmezII6AKYWIb1SAwx7oOykD/xWiriVYH6Xan/7hIvjE8lcIo4tnhC8q11j
pxuMKDfDrCm1LYDAED9wmHCQ+QqfHHo0HGAZ0FZuaCZgm2wKsP8Llblg9soa0hVrRQfA4muEDg6h
DPDJuhlyyipiVPsaGj3xcYU/GyGa0bJFm8MD8PodIDzvBeOmbvstb6Qjo3UPwDNprQVY1mqNdy+n
vv3Bi5Pa0x0fjLky43zQWgRooC40WtO/wJJXpywo9KAAWeNf382rbxddHMpoovukTKgZ4QFGViGG
hxqLcIzKwp4GpyQSGMqkSfAz1RpajzkvFqHYYayEavItf9v8i6SHDuqC7WlsftIHZCBe1Nv+i5Bh
gDhC/QKaqq/op/2+pkx+2W9rLpKbsq+ZpqQEsmYUbmdi44LrrEsgb7bFY5S7qPmY01yts9dSBBo/
CQyh3xV1seOKEjImXXVouODAw362iYZNMcO9QJBM2DsfG2WTcs2ziP8EHQ69pyCrI6FbZY35IZHs
sH+kTa4+UMlnKZT7eLao9lVKdwPXwYgDxhXBaxhcfME3hr41hgB8+MCRAc3Ig3MbQ02KBag+BJpp
L85PErQ6UgNXvir7L6BgRyaQf2l6oAqtzCAmnh0l6ZBRD1koQ7Gi1kU4+CnDSyhA+wlJFEznIqNO
SH9NVP0SnEZo+MEzQuXNdLZyS07EtXuZ7OPfXvwiS+vqbEqGwp8x6A8FAGUgu6LA2ONF1rtnCXxl
tVYgXKmlAowy9N8/+tp2X8oNUF0ez3mMoMInagOUEETgnjKDiB8o202zIfYOz7MhAzG1Vrndndnc
nLSluEAAVpTQVtfj3cN7QRd6ohxGWK/Qwgqs1EhgH7RmWniXlnO76vJayXwRmApc/+O+jNTygcPh
QrmIeYqaOLMheuHrf9SwuF1zcbcEiZIIsNDGpannDhnejEC6fpVnIm41maEtuAJI2Ab7LLhAednK
5/iCH77WXVz96YsLpC3mWK4yfOtWz5F7f2AA4zWWX6rKCMRLUKrgNjjRZWWHrezuq+LNzT0eskzL
VYmMgJpC38ihDShOUe8hazQwc0u0CbesFqa20Jrx8EKvkfNXf/Qing8tN80yNA3PPHC50xNBH8QC
zEc7ZFe1lWOQhrxnJbNb+E7/b/18+8EX4Xuke3jHlhlO1eSkTivbkmA0gTmiQbID7RH6NtEmB0l2
huSWwWQqA1ofLhNgteK3AqIwDrSzVz7Dyo3CLaK71Er+JDb4DOK2dPg3wi9PtBETf1Dh4IpsQkHn
vz7hi8DGtEoeMA3evVxqnNnuOUYriAcdJntadkAex8LgYXXVlQ137RjdbDgpSYQkmnDCZXDUrb42
SJ+nVVtDjtQY9xbk7dCqIGILK6+Y/Jxf4viyByiONMvVWYoUsvd6XekspYMmCArNGsedssDs5M/k
O3O53oRW1xmgQwr6GkhwLa7yiwjHzWzKRxLeeh4hIZRMzkPXgfI1ZK/QzmJVUH2HdmVysbroIsTR
EGGfQgqVBIHZwN+mN0cwzZCtkAl8nXiKLq6JCa6uuYhnOSwogomk7MyeKdTpCVhoXTil30TuYzrH
7n/4ZnkWopkysU5ZsLQCTlGYuYKMXupQH5ndWBjxqdK2eJic2EC9aq9sqPsZ2Z/1FuWZD5+qUoJu
9XmIbVDTODPJ1HpfkbxJ0jAewnQRelfY1Sp/YV5WFid/+N+7+c/ii22U5NEQVyyOEW8Vu8Ltbcbq
YQGTu4G+1lf7hyD9Z63F7qkF/E5sW1KTR7vqjSPSKUjyi01wwKwSgj6rVzKJwL/9uuXewW1cTkpO
n+n8k9/mzugUlgD0dfJRCBeRP0MJscDQZZThpQswbYBp+LxFApqKwFpgHiMdJFTJPmyXgQDmMFIo
VtrCq+9kcXHRA9MBnxUgmlTIGtDh7xO094vYGiAzZMC0D2QKTGAzFTLUK5/+fgT98zkW11ffTAHT
1fj0glqlqvydAgkBvanxhL4MNwG6Pb/Ch943Vv2Z78pqwPf93ydscUv5QxO1oY/Pwh9TwWiBPPMx
xhg6jS9UTluXNrmL6bpdcHFF+XSaJVmBBVt0646yCyMzI9ajbXphLhF0cJhv6Q37AA43v7/ju2Jp
fxYWll4+SZRLikhSBOws9NxSV0T3sLKC2synQxlYkIkElzBNTVqbdRmTNp3SZEivlMdJcvjwVEJR
ZUTjuxq8rHW7EvfbbBAR+XVG0e9hCJbfOEs3Fyo07rqKhiw5IgFVO80bCOWYLrUqIpDkQ3CJiDWk
kBpZJYvfbdX9ezfA0OXnwoE/DfmcoQrmrRieaCA8lKbMYR7aQFbrqRfdNnoocy9vN7zJ+uZYnJIW
7yQ6QLd9SI6rZTm39iYWUUMMKSGUA9w4kNOrdYEDe00HzUA8oaP6lL4kRvUoY+YZgCepckcevZEJ
mhYmNm8DarhKiLsp8GHpY4q2sWz4W8oWbcjFrGQiq89JDvjNFwNHiAkkUtUBbS/uwIiC5Z2RvjSJ
09mdBk1Y+kSrEdYFhhrnGWgMC6xEQqPRRT0I9SGwqFENMcD0eDXOiGBBaAfPoaGg0bd2FFYOPTwH
fz7tHLdpoHA4g+xxNqGOa8GY3eEs0SSKuWuRX7mfCP+/ECPQi+AmTgxycxL5oxhTpEBlJ40cseFR
fMoC1N6kBlU0cFV2PuBPs17namjODLziUx1WXyH+7x78WO210aotPajyAC0CY0hUwMFCKHACGyao
3RZ/LQMwlkCD9m2o1Qmyxombl/gjjMji0XPj9bjxwGQeZTODF1410CBGuNnkwjNHrzuoL4dfsCfp
Rg1GIDCgBW5OUBNlU4xaEWi+E8Mxh4J4S101avYRGlAgmPpMb6tHaX5ma+CgqK+cwp9clNmunVF2
VATqvVrr/H6TCvQiZNfsKLBUQvYabY1mjazk3IB2icGGrAm9BZaVBm6Txrih5ysW/M4L2cpkh2Zg
Xgx212v/hTnmOnh4dVctInvK5gLPkwCbPgPEhJlle862FFqYEAbO8crM1XTtfv7/7521HHSFNFuk
dYg3ARAaiAndu2jMHA4e8X9XtAJev3gPHUgRaC6h9ky3ayiEu4BpheYF9L5oTobp2c+TJNXp3HEi
ElS0bWAJ+xYfpl3kAkH1Dj/mVu012kQv80i9lDtQ53PEht9vtbsv/fYBFoGHrxNJ8AtkDogyJnQ0
9eyr9qA/jSFKcuYOK6vdC8e3qy0ChyCXvDhR+LnxRnT9SsUpDR4Zi/DoWTU2sCphOBSafPp94Wux
vMwebxdexJDYp8MunLEwwf6yrCUpOL8RwqdgFDu2+oxEMww9Qsqa8hOQPSPRhYUKt9UIn+Nw6nc8
EHcY9Sto5U4lHEe0pIbaKYRAwlML64wHGFLS9igZ6TbzVp79XnJ3++yL8xr41dz0EuKfdBZdKGJf
eo/ZNE9BBSt4DBZog2iMJlo8qUQT6ROAsSA0oMS6qZzUEN5IcQXbb02AH+nk0BvcI6sx+grs/+39
Ls5uxHK9kPPkGff1s7QHhVwv3rCdzNYGDPYpr1VngJOS2psQoeNBK4EA2RblmAlarIUgPfEq5ro6
dJrhuhQayWOfIUlXuVe5g8wTb4JGcAzMTlYbD1jtxmUtn/QKmu8S+pLgCD+TDQR1SZ0+gl9l/f4F
7jK0/3wBcZn6hZ0gSBmHVgwqCN7tobyCzN5Fh0j3O4tyERs0XMrIKn5fl71C0v/5tYr0op4sqfpf
Fy0PpbIdBYo9fnkLALcV7EiaEOxKnXqAsdw2eBctCZIVoebLRvNYn+O9ZEqXzK73jBcnZuKKT7M+
Oxx4VnAvfmlFgzZmpzrlGNXxKOC6rfw0PDLmpGhQu2lOWBAWnpHd7tsH5YKCglFDfdolkCUGyKw/
4ONCbhwk0bfG6iGaDAyiHgFoiWdQzGnLbYA8xzzi2D9IF5AH7atcJWrwSmtxb2qTGTkxkmHd36eN
muBGccH8MltNRq7zgOLcib0EzOdcbd3RxfAIAloQ24DaJK2KF57RphdIxRkjIbLBVBe0FrhoG8Gm
hnAVKEoWHMpJ8hYXGocT62v+Lnlv3qNzK6m9JzoAvc/Ql4DOVQbVyEwvt4/wBgDmljsIuAQGDCyZ
Cq0udXwv3zkUtK+TOVtEyFzZloa0nfFXuUs2HX2RrNSO3QIG8qxNQ99k0ulnlD7q+CV60tsIJsxO
fC/M5oz2eP4oB+q4B5xWtMa9uGO00riixHsbrmmTSVC3xYVTi6cSsvmFEZj11j8huMC5F6SiyWEh
9I8u+D42/c1ol4aM1vtzbSgkq9egQy9pYotIGplQ1tVaEb+bMgfI+K8krHeBKhi+0gzMnOHeuBSf
h12Y2LAJelb1M0FzVicU3iVL+nYc8FhAkyOFToCvxkzOQMkRrd1b92+SP+svSpyAEhpp4Hky++I6
bMO514oRMSRBm1BCToUbJesQEXB5+1CkV38/mXdV329//qLQiQUgAeKEQURotXqE6H2IbdY3pTo6
cmAK/OdEOyU446FXRHYhggMOdwzYvcuUSzEdXE20KtPqyszQVff1eQQIG65pPH2eG5OnsLF6QmuD
YdLKd7vCbP+OKH/e2zLhSIZx9MVuPoPJPjQAD6S492edhqofpsWP07ZwmXBXabMddupgyaJJxWY0
WxD8QDaMJ8fu2lOn2e62bW0AQChkGgTxYB6jtGpxhLDlLtgCgtFpbe7OxxGGxS5gOPtCtJp9d4BI
0yk7MI/YmRB0yLCvTXgqEnGQ2AbdEp6WEBSpVIlXQ0FVYKvWeUOrDd0FTRvfS91kL+8E/fePeRcW
fPsxFzlQyVVNO+UDBh601RkCJKUUp1GrRA3az65WHOjep2bfmwOoFK/dc/Y6AvVTo23aPLGYT3SP
+ILNroMg27QbM100YW4Rwo1Wh74+5dWVWmJO9zxqtE710OBuKm3wzYJFT8osg0tkJoDkrnznf8jr
/nznRabVsb4/jAEmWIo9AaSSGf4LgOEQZEkN5eW/Xm2RXs0UPLvTGtEgeUJ6BYVG+WHUZCg3ZGa+
+ttkcrZ/28OLhKgoi0LmJ3RZG4MBdLu0gxjKeQVUS4AWjfJElbLjNLZqWABNHx2p7FXCzSRMTzD9
YtDaj+qNOFtx1MMBwMVsZ7CbwB3SFIrWQGoY8DrA9SQ+oL3z1h7Sc7CVjwNm+pwnu7QFBlSLgZCv
S15h5Z60SzaoEb5DZzYTr8SGxs2EbpTH7glDVpuR5M5qsleax7ijD0UBXgsAmoXD4RCqEVSi/GMf
w7jMx53FfIysV054Y8nl9z1+d2x8u8cXCVoxSknW9iM6M/lng99k04Gyr/eYKfV2PNuVg2iZJlYL
A8jmowV1lc8lPXQxiV95kL+zWYlmBfj2EgQTy9GLw0axFWr5rJ3P/itj8gbjZRr0quLOnI9E5LEw
U2soLQhw/b7unQnfz3UXB6KhUpqvJdKa2opWvIEU1YNkdo+Epc/Yok47FAp8Ac/Am/yGsooXYm29
OtFd+/WLg9LGE5TgI/x6DmoUJuBsp84S4TmMBgJgKx8kwUDCUOF/nd9//x3s2s/fvzg0iYwib05r
XJgh2icjxDzOsFhN9IL6bgAIhii+Ba28XYfbAOWvkQ721OxWKbl3Ls6fj7HYhwATJkLLYezEnaHj
aY5OdkJuCX8ogzQokUqdeRRhCqjmE+xE+A2BKpG8nnJkLXYaW9AKBzwMs9+uAxzuqE/8eLhlP4CF
lmTISQDUQBHpiktP9kHEqtJ8IAVNnb6gsRMxTip8VtCyq/fA3CFbNRKoc+gNJLOF17jZ8SIcWYEO
AMxarvbTGV3/LD7FjIPGUgeAigu7SGW1q3OnRvn57ItSIaXTohaS6n8BSPFzjKAEm+hTfeFYGxrk
mAQZ8asyWlX/tLKz/u7P/Vx5kYr1WZFJZTVhZQh+UaYMqHCgUg2aSBC9gZY+lOmrRi8TdV2BiP17
5vVz7UUeVgdZXAw0drX8CDHI1iGdG5GolVHbBiA0eK4ie4BBWg7D+2OuBZFDdUa0X5uHsSvn+job
uunfQlFaKlO5JG8fUY1zZ1bSH8Cy4iFvsatGM3Mg+0MDP2CJkPcZ9ZTdkhxBAOJvBL8bMKH8i1tz
17sT9H++nUWs7auyKYOkmQGRBND+avRTHJn3dtbj9wb2uTVqFblHDkY5EiC9w6q4753+1s8nWERd
pVK6MmLxBAQRKGd6nG0AYNHlzu4F0qaIkBFWZ4gB5k+IeU+sDamxjl2jSP09lvj5FIuoS+V83Is1
nqI3gWrwG1BKMKUqVYDHIJcoobL6lkB+dgrJilNLhBK5RgdgaGr8mtcG+3fu8vNRFmE4CrJppCZc
AFPkRMUOeqoDeJYiXPTiSIe4Hu5AvcT9X0P/y1bgMhQ7vgy3GB4Wf5LGDA4trd3I16nMz3zq5zMt
YnIqhnUTzbgaicaUS9wFA6ND6Qv7Dx42JdCHfpNbcwYmwoBo5ybVYSM3mMWxZVTmnR0xalTMeJ+f
JY+0Tud3xgw8/k2yQVhEJ6CwxE/fRAB4yw0Id2lI9VHB99ZwkdxCR6fKI90q2OWEanDmXz8B/4M8
DZTELNhFaf2O9QCx2sQea5OWpKIXuAsSHSr2Fm3n0MdL0DTsnGoPxuxXdhi3ocd6wVlxU/zJa+f8
zvTxx6u67vebcx6PMI2NObwq9gjenEFraE7nauRyu/E4mPgZbymkkfjTSohdCS/XMHizrBgrscz3
CO7EbiI30aXstkX+JkEcMoVNFqSVQdUdRJAx1jYH2Y+/7I3rfr5Zua5pquMT7FeAi0mhL0J1y5xt
DqYntAZcZzjohVOeKnPk4W+RXKI1fuMd0MjPV74I8VkqlDMt4PAOpVZvIAEDYUB0ZFLw55AJQBJ8
uzrVXgtb12Ty5leD+OC3PAVSV0mhmD/R7UbuNjkNm8iycBrqU5jg7GY39GGotoN4gnIt1O+BDJpP
Eyw9uJUC9Up3+fsjyCxLYCy0KC1egez78ZDWBcqr9DqXitxMQ4OUmBPUX6vdzvsh6s9qixZBXQ+V
XCa4y1gBq5EbFYjD+ajAIAnK4+tKe1fI6m8/b3FNge0zy6OSEygSnaEtWbjA3WEQCiyY01kz+o6s
w72HZoardNAayeihTqBL35XpzzoAHa0a4cK34WWPb1CuCYX+wwb88z4Wd1jR021DK3j7RMOt0ZgL
P2i1PZik+4ddH+gttXbq7qdUf5ZcXFiS3NZJzWDJBtaTPHRi/AGFZYPyvTCDfYYhibBSH9xhspNj
9mfJxcU0Rv3AshM+AlPbo66wgMNRADAh8Av0bkoQ7CLWFRSoswxoh1LvXOdl6UeQ7CDAhJSXAd+d
rZ/zCD7juZdxmy7oVKBEcwiwxWg4V94U6eiL4AvhhUmG2EHP15CKh0TetZDZlVAGPtayikI9a+B6
n0OCxuoF7eoLHDZO8j6/JhA1olTlSagwq28jKL6rvlMakFZoUx9y77BmQl5FTcek0QeIi0GaGStO
heMHarcmxrS6LRa3ZjlIeSLDDx4GL50R2MSwAKPUK9ektRSdWflAd6iMEsMJkgTLIRpe7td/fhOT
JpkZfB6b8dwK7/WzgAsO5mAmkFcadQqQXuVa89bHrxMcfuD/ZCbG2JzHCygIPtjTvEHne4g/4b9S
MyjaM9pQA81YgjcHjbGVeHUvyfnxqIsIkqdyy0XdAJwf4SXFoZWjpUkbQOyMOuRnOqvBbN1KYYpX
HJTcbXTJEuFGlBrwGkEf3fr99rzDFPr55hbxReh5pmGV5gquQFLXfIvuvJkdpgSDDGS63qvtioMI
jtqiV40qtHBSG6AV8NBZMHkrOO6iCBW9dSXvewXnjxe1CC2yEmat4JeYvrpTZvSMWni0lezKl+KE
IcwYqgOAB6DKo4/P2DVw758cpeGhi0cWEEIUde2pk93Yrja9f5YgiaKOVuGbggIzYRvCDoEerrzM
Oyi3ny9zEZoaIe+EpMbLJAMfSoVG5agS9gGRxva9Gk3Tda7+nRvpx2taxCY6y7uy5CvS8AMqBrLx
eyI9PZiK66Obt7p/r/fp4kL6sd7iaLczNfaVDFxAYaToFEEUGs0/gDnor9EBH8t36xcZNdwHBpfN
VrLjUs1sQVaZB9GNXVjDhZKKrm/zLtoT2otQ3oWEslsAVvzCowkwqjyYLUCbiOoINxHAxID5Ualv
xhWBpsSL5E06VJXvwcmwK23IHoJhAQqdoGV7JMkYNgWoKvXBER5hEW1wUClcfQXCyitfYrL9RhCr
mK3JK8925WYG5ulZSMxgV0CzRG8PiOmYt4T7qdgw8GtNNIHGuACmjjsiUorcxAMMh5v10ZOgOIe5
pKxB6Zs1AXKArxNoaaOlwJvzbXzFT6M9AS/Fi55rAC6e8fMqMwKElF/dSXfEMn7s3iXim2pCXwhI
KCDOhpEtePJghyZ9CNzERRafaBSjyXBTucA3+SkPwKyLXeXAesIXHi04V5AvB6RTXmex3bnxb7fc
EgM+l1Ed9FlLIHuBzeksdggstAGlhAI0EGlaeCQSNit3ininrvix6iKxpKqCnqkIryOG302jArpE
9Waem802SY3gCDBVDtcUIFJ6jz8Ar+dKluRSgtpAqnlQUShDxx3D4BPohaLWwYIAoxvA6dTJhcea
TvHOJOiZ3Zo9eg/wfBvMdESDXk23ZFoGx4jMaGtLaFWGVjNXMesNZeKSr7cNBe9hA+YQ6FSsBLB7
2eaP37y4nHrkODGsY3CPmg32JeSBenWozXZD4Apomw3lJsQ0KzKL11D/6rUZdn4q5sxShq+iFoB6
qsgqKh9U33I7eGvwLOaOPfnPPbq4rgY2Ai6Jx+0Z8GbAPgC06G9pGUzWLai7kykxOhS6JrdGg7TB
o2IO5VusS0b/E8BmqdXs4kHtN8ATjRsKqGNYyUOxCRIGek/oLCGgC60nAWCUOGCYQu0K9NBdtclT
FdpObKjj/HHQCwKRjtHzXQ2aDxSmNv1bbA8boJiJYP/oAVicVsitUKLHtYZKftN8UDWZnHRaB4Fg
/I0eBGmn9WYv3wcjsClmuO+2uNPCwS036fOEQTiMaMFEtSED8T09ENi44MSbFgapV2uI2cp28vfs
JC4fq+yXQOmMjdsQfU3MGmHVui+2reebySYYFL2h3LL66i2ufMtMeCwWug3veBglJTlAI5wDEcOK
8lYJ2Ves4y93xdWD5CYta5t27nFB4WtNOUTXwX3MYiQ9ffiGL0KbvvCQcu+gAms+sAgDWCy1NBsN
ujhDfqFLEJrwohsFD5d6EiarNJCMqLvYgjvn+WwqvuAGfe0RbmFlyT1MsnEFYGJVMgzqIVGXwUEK
kRenR0pDJt5rEvuSt2YODWQOv56DJhgzWp08q31i9L2RwqPJ4acNlVjIbHJNhAsiVCdZexC3XAZM
5LAL8S81sOxgAgAZd7HWYn/Bt6w3i8nKFVOGHCU8lo7DKT3EkPmijNHfB/UTOp6gxT81zVEE7FTS
K0BDE7OrYAtnCJ0OsQiIjyixVRZaBLs/pjC54ZiMX+F4bCdLlB98GrY1Zo7UJzIrKKrTD8VT3TjZ
m3KGa707fI5v9Rs23WzM0HEAw4Ao1YL/Lndv4rbYd5uCN/jA4Fx60+xDJCf6DHpJaGMKV5zhyKnV
elTueKKIbA7g1exol32qQ4OJrJSBYb0K8ATI00LwHWZw+lMhy6UWta5QhxzSE5h0w2IrNOoasl2P
rcWii5k896mdCoWqRNue8yb5M6++BnrDBGcacRR1SjE9MTADquyAe+ykD/gdQr4WA1m9zxye+VIk
6HcBn5VBzL9SexRJvsl0empR1BppdS0p5xeJW0CPYj5ySGpYi0eOCXeBQ+Ei4oN4nrmzPZxiE5RO
q4FfkPCI6fTAGfU2XvFCvjNr/xncFqlc3LXFJA14ClHUfbjtqMA255wKGZbg2ELlfzBpDrN2rf2E
+/qu30Q2lFa2MzKgL2LthBtkNgJElc5sHM7A51IOoZu7g6O4yhPbg0bUIZ/AEXkenFrU+cHMKhdY
9xWHxnsdoh+3yCJFbKp+EDrYHOG+rhoT5lhEEIP+H9KurLl13Er/lal+Z0KCIAhMJXkQRVG75U1e
Xlheue87f/18dHfPlWlF7MlUpbpyy/caJAgcHJzzLeU8hVM68Mmr7tDzPSJgNwcu7dlbsGAnQc8w
mjjBzwAbv83nWGC+S2RBkoEiyne4W6FVtcVsum/ygK18wDxqD8naUVGerTc4P4J5kf2OeLZUU9Ie
MFf1c//RPqNHPQimODPGZ8jha/S7sR5v3NBKranr4blW1encfdlKnITMJguzRHOQW9YAi9XqXF3C
2GwzXCFAVEGgenEMdz2pjH6udvtt2CHlPRnW9v9Mab9SrMDIn4qd2BBcAXF9KU26KAqLZaCFTcIj
zhRRv408SrOqIqB5lSG5a9B6dTYy9ChQ2GoGu6Yhv5Dn9U2Hm8AaeBho707N97me67fhRxlPIuuB
LcnI8kqobdUHAFsGtTqysNewmoTxy7rdakvhzECbQi+EVWZYzlro8eGDkAWETGGwIQBr2/jr2IJy
fbXJxMLGcQATiilK5lcCfuE41UbJT0dcu0LtAM1pMYu37qEB/bZfahA8BD5ehhmLQZsVhRbnTn7K
dko679JtYvT6DGpMZv/SbLMtLhgbyBm6a42bSDbJhhAIZ866pXMVoELUWzUzMM3hZK18uK1fevbR
bV7zC6n7ouanj+0C7ZxGfyhl6F0JiF21sHUHDhFcl0dcEKfX2FSRQxuFdyS0dQ51BPnWXXWAsANg
ZsFRFDonmKL7djMounPIki50E9gT03kDJAVcl2xBl0Ba2a+RZExiyyfuNGNJeU0rYr8OsO5yNP9w
vzBqChjoIOCWLIBlR1klnmRyf12ULn2EUWD2fBLhJoWSin5L1iXsBTojhvCKWETrPJ3b/hxnicBy
ia6l1wxd4XQ2XFg3Jd+5jx3sNgatEoShYuZDEHnjSBYSLL4E116skZNkZqLMNOj0kZt4px3sl8ul
qqnlz0aE1Zj4lZdQLP96oQCDsO6g/l2BYpnAL0Fb9G8d1PJgC4a32ODm1GQzKGiCBlT4Vo1PDYc1
Oi/x35VnDM0zaKr3UP20lI/IwznkKYPidAx6HuLM2k4mSZpTkWaMClWiKu4UgUDnw7MGVj/qPGDz
tkaSs8iA/+aQjoIsnTSDCHzpXZW+kQ3cCpDMnySXAQMJ228o0SawunRuxLLUDFUCa7F86p/YPvyY
CjZkYsN+odpPToQy8ys7HVDrGiB6X0qEorot87WIdzm78tQ11edK/tS1O7iwAp9i5rEFgE757gEx
QyxJ3VS4ByUUMPxkFUxasJwBN5zG7S99oZPH69CC0kt/mM0VcNi4OM0HVAxbtB/TgXfqWsxGh4QW
Uq33CtTYFAj35+ZQ0m4gabaQ00UkTNU5qvYK5SqsO1y5+nVbLHAXbN5zlOEhD7Eu6QYiLtngDYGd
Mx9oc9JUzjU1H6OzgbOOtjXgHreetIULTOneoE9UV4YA34CYPjFQiYT54ayCq31TohEAWFvq73oX
cJRJNZTJrTqK9q5flGmv/n6or2MxgxgYHidYRmsb4PO22je+5aVGx4xsreIEm+P/Sb7BVvYyWunr
asWWdJlCpHmtfrBX5wqa0NVGagyI7iM45uCLF5b6UTor6WmqjT11F/jiHZysLEaUnvQxnh1JNm7p
uAzANhTq4DoqOrhroRMP6jiZ9/WV0yzSe7rkS+/AF+lu6ozQhtTnQrhmo/tAUJOA20Npl9+HKxte
14jTPYg5aK3LG1x1vXoDS6wNuxfLFuANCP3Bz8J/7LeNBUXbWbZjSE4WXxVYBbMeD+XyGCqNuAnD
QoXPmy2A6CWi51ZHQZUtcXVEwbF91j4qvGU2j64mSwITpVM2OoF0NXDyBi3D23CL2g01mhtU7FEk
7YBnSxfKpkct14RyCDAPKKJFC0Ce4TzlPMNZdHn5ODmDAv52O9BHx0lURvAwifEof5Q7v2TEhhCS
3f4Fq58hxbjwLcda+JUtR4HeIZxSK1+51Qr23fk2TWbRXkYEsfFlgRiRP4K1sA3wCaGBbjbKvAKy
5Ua4q6C8DWE4KehfsEwlU482yv1VKfSA/P26cnANXShitgLeffNiN3yNDagvu2yHk1N7tedvAwnY
JctwjZIrWxJtVUl/wRmJTiz9cVffkwOppRKubtRCeL+FtqPOcIwbYKYOiBryCds1E2JeO6z4jpvR
9VC3c3bt2kEtYt1t23iu4PKw7Z+hNeXNq8KgyzYxKbQrVwwSNYdiUBeXFh6fNLc4h7tTVMZlCLCr
OKO+GlsnASTQuefJDhYWRPDBXJghSZdnxX2ASybExN78PV8OhJQvLYhDtqlgYj6/vLbPiEpjbZ88
wihytLbP1b7CJx0ETKADnJvum/qAKsLB/hQpeEbQX9vDV8/0b9yl99aEVw7+t0AJf+JBzu73kwcZ
7ffeye2QqQhhyCJQKYYOYRg8SQTOO9dNtmn7I3o9nXYQRvwpL1qonGVrqAssAqDJ2W56G37JcP3Y
hr+eZ9y68QuRC61AcC/TazdDWaBexYv6AZS1LTBvkFjzjeQj3Xr6V8ajyyDEW0l4CLR5YMWoBb71
ZsUsoS665jF1b4dK2+UZO18AOHnC4aA/WT2eXlQk1/HpoCsKqC2AwND04u84bdbRI5vpazTQ0G01
J4Y9ex85GXYUBBSHxZXPMSyo/dcD1zWgM343eDgNikrYZK+THqvn26W6QiEzLmuKGAv6hiyuJTKo
l0lQ668a5CU3UbBquIG8BSww3Z1TE6VV1G9b7apMIbUU5Usip7MCwpRKg4IB6qE4sbAFZ6W26+kz
NDWVJ2jZEvU9tm9VZ1dLD1370KaHGmjkqAenLM7QXYx33lyB7oOBMMDe4n5f59dyt0JBGRmS6QK1
VFoZtXDRgPL/TadcefY+bi1/aOtm1zZ9rOAAtsoqHE71nr/i2kAfGrRqYEYLvmNw69wWVwM6T5pL
W4hI64f6JkNY3dXQvpuh9J6YfghOnP3YEeAWlxnbNd1cAwK6M9D9ySV0AlF1oPOazpFMRprJFmH5
nJJNFF03IMdAyR6yDNZU/4efLcb8+iJjkLesE9H1bLggxlf9olX2NhjWKH369nUWbBKCYNXMSLrt
UEizUR7NtvABNqIEnTgCC2Qj1+f5gwAwwN2GYl3B4qYFYQN+G41v2gKgCnAZm1mMTw1nleYdXhvp
zoFkGaTOvavANVrwMdtrjW0DarlQbtQ3SoeCP12lBFAnE1amUDpnUA7Ij4F4hGOsFOAurxUGJ/ad
xFKQ2+Cl7q+1+OB5z5Ly1HZXirOLiqXjHGJyJYE/1aIx44d7JTg6NJwlMEbp6LJztqFzW/kLt13Z
Jm5ps/9kf53M7Ghby12TU5fgQGvWYAEZ8q7ZJUZk2NsCJN3oib2Ku8sjns9jT0Yc7eiKyQVNdMgQ
Qd5D/exMGxbGdbnKsyVEIeY6gf4mVOOBDQIREV8VVsaxVKPCb3jwLQJm7E8Y/t/f2v92PpLD72G2
+Nc/8Oe3JO1yz3HL0R//tfPe8qRIPst/DP/sf//a93/0r6v0I8Zd8uOj3L2k47/57R/i9/8x/vyl
fPn2BzMuvbK7rj7y7uajqMLyaxA86fA3/+oP/+vj67fcdenHP397S6q4HH6b4yXxb3/8aPX+z9/I
cM78/fT3//HD/UuEf3eXxM7Lj7//8VKU//xNUnT1b7qqyzqgS9AVo0MTrfn440fsb0ThEOKSwQnS
FA0/ipO8dId/pv0Nf1sRQpVBjVZVxPMiqb5+RMjfVE2RGYcwtg7zBpn89uejfftIvz7af8VVBO3v
uCzwLuP0UNY0Iitoxep88Jr9gg2cHEhl1CmSFwblgxhsO9t0RkPtOlDYjqfhUmLoPIBd70Iio/df
PNhRBu3GJa7ldvouk8E8bdDWjKVyAd1EdIdWWYieD4qqgM2GCJlq6Bmcp4u+BHzEZVOn6TiPHD38
183+5OHt1NM4fM3KB39FP7vdUMJCu2Se7lWztKZ91IZ05jS9+H04ylWVg/wri1GhMavcikmwGH0I
t0AqLPNNs+jNcD0Vp4fL/KVhRumd4+PekqcYpu5z9N53Gb9SouPJEv1jHZx+9x+JyPhdRqmb5ChO
rWlu+YCG7by9y6+KnQstqRitcfT6CeiLYp5N6faO05DvgypjNQHdq1qPJHiz1F41FRRpJvV5pkYY
BWKeKUS3A698GNz9QrhWW2w1pOP5DV/Ga3ftTJrrnVkUmk4FNrmqcwb7gu8ZHclrL9FVJo6e3FlC
0q0iJXON9GtdBxUygltB0a0jwLYnPuAPsAQmE1YJKiKMqhFK+ehVgZNNhQfJymPfuNskQrKrRfcw
RLOg4DqLUHNvgfAo3WLuVDnMREIz7D87kOYzvd8piX2Qiw8OIeESlLsWrdgIpRuHqE9BW5nCyfcZ
vMY6WH16kb5Ua6hXQ+uOvevZNUV9P8u6JXdDo/SB0nP9fd63EOVHiiBxXBx7GTrTdvzIanhrQW6h
pJmRkdpgmn/vufqqz5DsOa/IhDd+DZhr4ew6HcTjwNv0OrjW/l0havCtUysFLsmLyK7tHsIM2WH+
HBc7XqWfXVi+N1CmlDQPwAqxZS5cvkIAcxXUlsAWUBmZheLrvY2AR4c6jm+VJF2h+NPMhBox1L6z
h6jK14EdAFJfIOPSUfPjTSQBFuNAkryHEg7fSj70XkW3JuBoR/xZDJ3VrAUiEU5bTvXKI3RxVRtA
hj42O1BpKC8S/G4QeoS/L4tuIWL2QXMX1g0OdHJBQUxzctehlp7DMx5Whch2CPjeBx/WmCnQISk0
Szxv4zueWZTtM8sqK5feKq2cJyXq9YUHwEJ41evVrRbWnxJAKmUkwLdq2KzwBYeHsLTw4/Kqc2Qc
9hqEv6MQPEPXdqcIrQxHzY9IxahCOJdVIhTlq1B4En95JpfA7criKNs+aMbMeY1d9yMTRb1sI78x
qryHCkUUJsj2YZIQAN7g9y7cprx53mhbUELvax6s0ubQ02Bl5wUsqJpZoD1mDBjmAKK/0d6W1zhF
Vm6TvzZAsvj8KhAhWnfAh+b6a+gAWhfDGdwrDb9tVl3BnpnCVjoHv7NX94psWyxCikowjU5xH2fN
u5w3tuGmaAb6foHSQ9DceKoKSyZv6UAvd0a8DmSoW5Y/lzq6IfhWN56CvJYT+Eply44gxRctFOy0
gUcFxT2tjiw5dW5CBfppYC7hU0JdI3cskhMr9BXL1nOwgxIIfIBcAH0dVy9mNODvZQMj7MgB0qxq
oeHe4jLmBVbjPwRKZAq3NepOXmtVf1TDdOZS2LQIiLH28aPjuIsuzK/jurGcpL4rPbDtGTCvNJs1
DRJwJQAKBUtaAo48REmgzqzcbmHiB4yaisYPLUxoxyMvTw3moF/XHQkSQyxZx05QOSGoI8afUvRS
Ns1citJ5VYe3HXCYacIBv4LIIET6NSWyPJsc+g77CiIPgQ8fJw9F6cLZsuJRURyzjxO4tCh3tkas
NAMWVPSPGhA5HurUqpyYrmobTIasSB0ss/Qpdp9Sbwn1yi4tF8R7L9I7QRXLg0lTn+ByB5wRa+DS
lt9Fub0v4vKgOwdmx1ZVNI8hZ4fMo8uqbAHM68OVExcL1ZFNqYRfum9/1ll+32loW3TxW9cE8MCp
V0rQLFwn3SSCmsQGTmxAAZQSBC1CQ0tVs3djMw3EUZLog6f3K79xrSayYUDsrqMauqo5oiSvUGWV
on0AzJmaM+gTe08wb39OCBCjqTrr4cVCw2zjkWoZFuWNXqHd7GTHvAZaNIUmZ+Du7NxB8CpWTuaY
UTzQ0WFP2DV3kp+uiK+/R4A2dZp7m4mbHBcbgQQ/gsY73MRc6KWo7zSFvGpwTzX1Oq1ubBnmbgja
SfjKXCjyF4eAP3rBrhp8IdB3arO9q/SmrwowmUCWxfKCERzD/rL1RY82reKSfSFHV60E5+sUjhHe
tZd3WCBowXX2Y11q4TwSqCNoYO3fueUj1+E2g+3tveT62oePrSe2TvKeYXs47s5RXxR5pYkWivyI
lSEU1zp+dIfOV8b3TM2xQbdxa/atDr0NH3grfHHpqhEPsVcvqadBDuNB5k+lyyzZzqzOTq7B6C2S
j6Y9CuXoS09yoxtJ+hC6mlEileWVvizte8Hu1eiVqttc2UjlWuJHFq5AU1KAv0na90x21sI9qM1T
XwRozwHlWGGDw12orVHa89ON1ItFzKG0w+jTAEBrGmCbSBk+IcLAQY4bQU/eIvLhCWhiA172pKqP
TgeW4NYj0UKLDhBbgIXRe2G/eAnUMXW0jrp836q7TgCZB1UQ6HWqEFZqyrcSF9O0aZZ9igIIQMQh
BK3y6D2RKJ8FDocDtzTPS3BgCm6oaWlEASqhzkZhPbSPiiIyIwZYco6aRVaYTlLAl1H/ILm0CBG+
uuYhl+AWAypCr6xY8dmSXRpvGX92RAyjSNiek00RPdsguCm9PY/tzwaFWRq9h85Br+8YuUEEmakJ
BZpt0aTrJLM3VZnvcMd5LbHqldLbtD4YkHK8igNIlHbdgbEYZziaFQipMXw6RA2UF6w+YxhD6ECZ
KeWGQZ6Vqm9hbvXVvVJvi2yrQofNB6lpkeAwDjzZkFxYfsvLunlK62pepgc3OrbBTlY3anejqGtb
wKgh3kiZlZAd03MQRh85A8IVCKQWsBq+yDNQZRIU3WGOEF3bMKRGQ5P1BbSOgG2j28a9ZclTjx8X
YbvOS+hQomKowLUjIltNy+dF++jH68zbqNmd5j9p8nXopUA8grbqopQDydFZRG+Q+CiQGs2yhVrz
YxG1MvrS0JiJDlr/6qv0QaWPOT6ZHqdWHUKgQxEbzrPbCh+DQiK5lLOD3vTprCn2TlRXMzX2YL6E
AIYYcwDIYsmQlkF91BI9f+CdN5CLFBg2ZQAP92oEl6YAkTZQUzMLCriAYG0VmRkmnyEFxVZTcJql
pgPBJR0ZVirTRzevd3at3HJH3vh+YBa0NzLJ+ZQaKmaKnT/pYS0tdQXyH+qOBDeq55mp3RaGA0M/
YwPnJ11OUAyynSOvlRWO5Sc9yleAhkJ0tZX3LjCrlVpe1x0y0iaGznfVaG8VxCzrBKu7Q+st8NV5
65ZXtiBg4OpPvVQpsPO8kaGAlhSDBg7EwYF5a586BhXphFxHLjNzmGTKEZI5RTM1UMkTG9Bl5ahp
kBlJyDyFrCkSrSrzF0oobZgvzd0aFDbVat18wUNI0qq22Tq7EOvP8bN5Aw2QPPcgEwvIMHS+fFs6
VCk30wKi97KwX2WlAgGhZ63BXAoT04o9TqX0Z9Ip0JygKwXDK8LVUV9V8ZPCa+VUHBsD7pQbYLIX
kSGM8AXyotBDSiaqwuNyIC4Q7HS40XVWVV2/odwTxyQ+aul1hBatADrIViEnA2IpwTF6+QWH5x9d
bL8NOLrY5qLJ+jByxNG1c2NR64YEFSZYr1we5cz1GaUTDdkqqiqUf9H9TpLSFvcxZMUuXqu6iVBO
DjqQr/zXy4P84MANk3c6yuhb+XYnszhG6qtdDbcKyAxD6OqTQXBagajbIt5NKUieudl+G3A0eZHU
unHV47V8EI8dhhoyKye+z7miwLcxRkUBX84a3haKOFKrOnZmBzUsdy5fMSjNEQDiBzMC9enyRJ65
Pp8OyUd9WkfiXRQzjWNIDrAAsNmDqKA1xff4QSQefa/xbbm2Cz0vSC2ORQs4nKbetgA/dx7QzOA1
K/KuS8RdWacrDUX6EHXty2/5o1w7Hn64SZ0syqjMC0o4XnNQydAXAcQHkfWDWXKoLMcEIeE+NXt4
W+F6CYvDHZTkCoNN7PfzK0hAbVXXBC5soxXEPS2MehcrSEfztGZ3SqgtLr/mD6Dp76/5a4jRAlIh
cRrUtc2PvJ1F+UKCV0c+o0Y8T4aFhDtMcBuDOzGHZ980LOVMdEHJ9I/XU8fFJS7FeVdzwo9xeCX4
bQu81cTbjcU0vr+dKo8qLmGrhS00vvlRA3FGAlV5xj3wwgfMdVs+igg9WJhw1U2MeoIzsYJ+ABrG
g49WUEfkLkxJjMMB/ncVvE0j4w2csQPEs/6s5X8r5X+rDg6/bBypT+dyKLyeLNekshFCRSSOGVjY
6jyxuhiQ2CEKuGu67w+XJ/YHpHz8bsPKPRkON+C2VjWszAGmCyvzHDZ61BisFZCEQRbPIvCyHNDC
MsjRt5BvWV1+gPNHxq+lM/z8ZPwmK2Mho8xxJPQxgsRdA3J2VkycS/8muv4aZXRkpFLghGqF89Zf
VeYAxIDMCWRA2UxYGuxEb6+nwE7nztvTrzg64AtZJrKnMX6UQeIqoNxrgyESgn0CmNPlCbwcWtSx
sLae+jqpW8GPUbTvxC53vIkBfmAexktkFFncwuHg6GP521BJA0Kvhwfk0GLzQK5aJLAOpPMeiAdh
oZBXXEFQZokqyEx/v/yeEwtl3EGFCWVZZB4WCuWPVN+W0i3Pby8PMbVMvk6yk8VYM9uuohxzCcke
UArF1RclDI2NOtkPveLH6r3b2GaynBh34ht+BaCTcTnsJVLQuYbsUzYGdVxcvHHwZ5AmVo1Bgl+a
mMyvfPZClPnKsU5GdHBl71oN8bScu4cKOa9sAslmX9NPe53ehXf+EyTaSTcju+glfsLN32zuCXgz
S2T+jwpU0aBJ7RkNcGbFChm5mxsAwP8FwOOwT348JxEqZYBQIC0fxX2Y1Da6XGAfhY1254oGCJEa
ck2fgahXIZ3Qdz27xE4GG8V5wfqSV8gV0L925ilobCUDUVNu5hOfe3joSy81CvEkV6SaSI1+VFxo
d4LyBopXP89SzQzSfJWE4l4n9o0d64+MVE/c6SbC4Q8I8teOPnnRYT2efH0st1LTnRLpSA6uaw5s
WuHPHTAdqhqmy0Qzehw6WuYsKYNes4It7SQQH62HauqSN59lR+Z6dy/H2xhM3IYdqfs03FsivZrl
vJ7L8OsVTEzN29mgevLYo7MiDyBhWVZI/HHP3vZoqS+TndjrJoq1poK6NPSZXJPdTCVv5xPYk3FH
p4fiowZsa7gcUgtib1eQwZlBVxWyye46m9Bdn1qCo3PDcz1X1LWKCARukGcvZOkuJ/7ERP4A0o2/
/ygdjYKwyEnXiKMKWz1uga3gvHTX8Qp0srl9UPaKBQddlKqh3x6Z8UtwAMR4MXVEDovs0i4YHSso
P8iqrbfoYECGxVH3DfuY2GfDProwwhiIWnjCdxUXd6ohrEIt2Yg+BnplA2Pe2GyWU/S88xfTX+tk
DEWVfaG7NFaHLMPdYk6X0Mjf8S1Ug9bIMqahZRP7QR/Fq0iR5ERm2A98J0MK3sTlxuw3EpxDgi3M
Ij9RgjP+A5/K0eoZQ0gb161Tl6P76a7sa2JkM3ghBZBWAUHl2QdqKYWmvr6my/Be2jYGKtoRWLFT
nfrzSfnJZI9jmBzSLmnx8tQqXiKYc4J9ciWs4Z2bzRTccmJb/ihsUD+hmk05ChsAT7VWioJNEk4G
mqlhRoEmIEGe+1yIo4BvM6jWwJO6ixQOUxn0zqoDpOnn/88zTx8FnIYoSWR7Ga4bYk9CsBkA+UPb
dyrDmXqzUcSRZNnWfBtbsQa3z9CgwWt3ABo7Jtsq6xz78QZilNZUNJ3aIKMQkwpdytGi5MdWyrcc
93olIhAH1WfytD3R2bFUFL4I05CtiNGh3iZZmWVJLo7pW/umD/ot6jyy/NdyIweLQbm/uE0O8nIS
X3o2mTgZd7QPtAaLBi51OMvFjtLbOgUesyQAPdaylUTXgm5lAdwZ5+tOvZ8IsEOA+RFgT8YevvpJ
HiEyyqgtKzpuBu6MVSqklcDzZuxVim4puXejp9r5aLNtGN7ajjJxip09P04GH20WhQdc5zlevM2X
FO0+25l0uDtbdTgZYrQ5WKbFahBjCHnN14ObBEBOEH/015N+4lMzOdofSekEddpg9SCmWv3KXilW
96X15prTNYafS5XB1YPBgojIBBDhUVLthoTGHZrgRz+jZgNtgcIDRMfZ+d7Etv+5678PNDqgCM2o
RpUQ9WAmz0pKDYhwW5IzMcrPhfB9lNHOqyRedWWQ86OdffjpMdCfLy/zYe6/r/Lvv3+0wyQ18J2c
6voxjrV9Cy8CAlFIWQs2pKkGogb8XGeXR/x56/k+4mhfla0cpR6L+TGHr0rtkVVO62PmKus6TR/S
bOos/SEkPOAjTxfEaCs18JHoK4bvBFsx3ATVJQMtTJqlgGXLaHdayrVzRwanEiAJZxndJSZ4Y0On
RHlSrqZpxVMfdLTtdBJorqfig6Jzzsl7Sx8uT++ZkvD39x3tNk2xbRhnAlugzUD8vIFsFOqI9/Bs
C3bpBiJnqQkLvG1s4kRa1h+hARltyfCmqlJT23B0OlHb5blCWjTjixboJ/jWBN62jxxT1iZW8MR6
GtdO0kp3Q7Xp9GMDgKFdw/IiBbi8ukMeBzhpPXG9nPh84yqK5raBnrWA5cWMWL0KNH+9mPiAPwPz
8AEFZ8DgoTDwJTF1cvAEALdwPUc9b6haSpqpbOUPQGNcuO/AeA9qeip05SGJkx1COD/Btv02cWdT
pcsz1+jvTzHaNo4qOUVFkTv5K2cZAHw767cpOofpLVrT3Q4yJ+5ioNwp8Mnp5nic/r4DqhdUcBCM
9xALsC5Py/nP/GtWhp+fzIov+3oIsUz9WAK7RAp7xkk1r3XY9NBi37X6zeXhztx3vr//aBtBU7+R
CglNRSeAg1bQRCubABOvuPNMDi3uShu7hk95GVuihg5dl9326tBYlrOJeHn2nEFTAL1wwVVlTH5U
nbhpQGxDHgJTiwC0dcqhJI0KwcQLnz0JVJUNXWKi/CCgRU3QuGEsMcRJ7RFUeZHMpIfgWb4f5IFz
E2BMNoNtEtjI9f4/uTAjrWRwoVcE4KdsrMXpq6Stm6RgR0d7EtqjN5nO/bwvfx9gdNCJTALQtigx
ABR/De8GJhUQBmdzAl9QKGB705ysqRFHB50maYnddhixfxuU8QY/Z72fJY/6NdDduKLzeD7xCc8s
FR1IYaFyrso61UZ7JABqLnC0mh0VVdl6EBxnPuRIWxVKhxD1yoJDxqBuqc+4vXa0lx5SALlLNmHm
AtoxUW48EyfxKELVKSiNEMEdvTwcu50sSSJ2DIAA0gEpayZvlGcWrK4QLBqkeigEjCkGnU6jFFdW
5ZhV0GAA0K7kzwT0EgNqOIuohrGY5q0uz/DZIQE8VcBpIIpKR2/FFMI6LUiUo0dtyGlVhgOptkRK
1pIP6aXWvm6jwrw85JlaANMVQGFhAszx3fhoTF3uu0KFctlRlaqF7KQHpvofUpFAW7FctJBvCh6I
RFtT1bwr4KzSuJ+IDMNRPUoRhaZiRaEFiq7OuL9LGrvuilbr8NLaVVL6WxvQ7aSWNj4toJtJoqWi
R2sFUXDizc/MtgDSgqE2jpAkj1P5zIs5lXD/O+raWxFBZ41Wn6WbPyQMkrb1Z6KAMyLnC825w+sc
UrU1dO+oSb1RcM+sZG/nycoqKeMJ84MzJxFiFJHp8EHgyjZKbaIgiKJed+VjBAxYFFoe+Cpu+Ck7
97HKJ9KNs3P/a6xxla+OvKBLNMBoaQ5tNiIvqojAUhavlUGYzm22RCKbGvSay1M/8YrjYh/1BQTb
CYYF7W2ZSZ81tIKk4J3KvcnxzS8P9sP5Dhm60LCuQFkCfgBsoe9Hu6YTWtcik49hIM8SBSjZpLgB
pG4hOVCck7ob25VXHrPXFdvm/NFGIV6zbUjJOe0io/mMwOwD9rsTEezsHJw81bA6TxKOKpWd1i76
/tgl7y14lUBRJ9W1OsDNsmhqqU8NNlpTsUprO8i8/shAWiVRNIcBzAJo1I0GscVARvc6fygC6Sov
VUi9FHOfywaUDGeBAos+/zOoXENKJxLrIbD82Pe/JuCru34yAUWUlEmehv3Rca4LGElIULSQppjL
Z84JMaBGAB1hSDzG0Q1Zh4j9LJVxLD+UzSGEhPXl1fVDH+9rdZ2MMEpk66Bm4KF48pGmxQ5KpWZK
yQwMgn0CcQBdNEZSwZwjgxG58PY6Kx+7xoUAMPCIrtouKihCJlJv8QA4aLla+kl0lbnRjIB97FPI
96IT5MJ5sIVCaKfA2K/2Vm3HoJQHNLqvWaUUHgjc0Gl3k9qPgaPc9TAIlDLb7Am0YTvgyHi47AsC
kxTAgAGVjg109J+jMoVPq2zPtOw9lpaX5+Tslz2ZktGGK1TNVsIYq02nH9T+EOE6Dt7+70MwGcrq
yEWAP+KjBV02th1ncoJTy4f0CnCvjnNQgBO9PMq5bYOTUafgUnIdXbfve1RTQz8Doag72sm75D91
AKuH3gOFtaIzuUfPTdpwAKMIKggS1NGkUZidKUA54Rj0PwV99uMHt6AT73Pm1ixg4YYzj4D1giTj
+/u0UmCXgubtEb3JBYheswISkzPV/cDt+e7y1J19HcIEAY5aF5jE70MxO1LVOhTtsQ7ubW8fy1e5
PxFBzwZ2lIz/HGN8NeeO47mBTAClr32z8DOg89N5Cv5JqcXPMqkXlJNr5kERpPPNzLmXvODa8+ix
Do9FDU5SW82yfkLz6OySOXmm0RSnDWtzt+TtUQFHpU+eVfdJj/c2tnTd/Gef89f7k9Ect06WeXaA
Y1QP4Iz40NhirgWNoUJ19vLX/PlWA2eXUtxhFAqU72hxgoQbCD9h7bGq7ykEXyJws31c2BqBYOMG
5uXRfq6d76ONjkYYQlLX7qT6WHqVGSNsBSVc5UJ7ohJyJvX9Ps5ojdKY8ZY5YXeMNOdarnEPTzUw
4ctBcIbX66wH1yrMIIMryXtP0ja+Fy9ROp+Y23/zGDqkJhi2iiIP03FyEIZJDH3z2unQau0Xyjyc
lw9Q7oZqLpSWLWUCtHb+S/4abHRcqV4teJxizWgRpKO6T658MAqBbLFueDwRbs5/x19jjVaN8CSl
yJiOGEBvqnYXOTeONBFmfubw+ISEE5SyhhvMFyrpZO6ctBdaqSkIAWl8LevdXa+/e5Rt3ISC5FRd
o1M/8VI/YyhGRJ1EGw4fAiD6969VirymvvQ/pF3XbuS4tv0iAQoUJb0qVXYquxxehG63WzlRFBW+
/i4ZuOOyXFO65x4MBvPQmGaR2tzcYe21THGKA/Gmm9TNxLCTMujfyEvA5qWlZvdAqlqtYoYsTnoP
uv4U+vaDDInkZJsYEl8KEX9GSt/3NbsMVmCkNGmLHl0UeSs7MYpyU0MaZCulDQ0EtE+XEO+XDf/r
KOcgaqa0NOoTvBHKJFIc5X4o3nrC/8YMwkXS4I0cnZwyOoKNxUF87JR5vXT3fnYAv+16jq/WkXfm
bYJpLApu/DEOMD1n2pSnoNzAFPZwtNRkxdC3NoDkWDCki7fjbPcz790awMsJ0omTbGVunT8zUISY
yf11V7p4xtp3c41lySzjjIoTFDJOiQqq+DEMDyEFvzqoXcwm8nVM4iHVvA1KDQ2KaRqxXUJ3XHQ6
Z1udbO/sllYYAZZCfcAtZZYvyf2qR8nRxkS3m/WKl9Tlw/VdL1ycedTfCoYpVLnqT2lKHCPYYALB
5uFLGb9eX+cC6PG7+cy8aRooBaO07k8qPl5WAkgVSuDVkrVyY4TyYxxCNhq9D9HkmE6dHGyvl6tQ
Fl7XYugSBQ43raIlm7542tQiBDUrtNPnhStaYUQV0+2I8gA5VSA3ZChOmHqAXagguwexHPiTpG13
FACdxH6eLpncZFLfEzscytf6c3oL4E4yzaRYv3+vNtQZCDRXTEw22RV4ojFZpnj/eZaHFQ0gnfUp
8rKsmX01eTVgWgPfOxwftXywO6lfONQLbb7vS8weaVGKIDd50J4s1UyhtdwrNq2hAoAgVHKHcNhU
pPdjGRIVcXTQq+fE4H4ktGhTR+ktKaVXaWQbaYgxk4Y+0tDR59FA3pbq+QmzteuwP0FTzVeGaJ1F
2ct1M51c948PYlJYAhrX+Gfm2ludANhPFfx2fh+D2sXpIrrP2QAdZ+FmvD6CesFLwmpJceuiIX6t
O68u6WmVdqMeiVMAwrkOsosqhjtZA73MBsknDOL6Ni9A8wyZamC4Q2ZoUXWeFKpBlklq2Lcnrqrr
VAEYR8UIdiJJ+7JhoauDdt1uctTFG0xdKgZIlkDD8hIo/UHh4sVIoGAXh+EqM+NbauY3als8FWiI
MN7+1eT+/fqvveSjzn6sNbXpznxiRChLNTUTJ9pWbhahZyAKh+U3JTL76yvp00sy//4UNB8KKHOA
Bp7X7UF3CwxPafBTqYhtKYVvsSUwQMhuRsLdIu5+laYM/QQF1LF1DXwPRlCGoHFVWb8nqKs4QVXd
VGYHXWW5+FVHzG3BVSYz8IyzHgAIk31gRHpHRuPAKuFCDuVxrMInQ9Ezr8q6LcN8coOByEx+4xGe
mL5x89ZcS7p121rmG+9rEA3zXUwx+lpj5Hxgo61Ag6wMrEc5KD05BVq0Nh+qpLoNMXqcmJizTGsD
mhPD0/Wj+jkJhBq7rKETBrVzXUPp6PtXCUH9RgNjSE9Kbm50BVIPFIMcIfxWHaz0HqPkoHgYU2ik
KS9j+jZpX+glpCUTu4jxcPIFt/PDSL7/nDm7dDhIrO2bPj1JA/OIRDdqNW6qwADd8nZh55fCkXMj
mQWb6JtJAaZegZVQxYtWhI6RQhBIllcirN7CAdJzoncDZr6rVec1BqSZmyrBfLGxMSFBwzJrQXji
85n6YbXgh5nopEBUM+9T13WvaXXLOoy+bwVH+QDUg9qDGUtODSoXovTvEu/WDMPSeTt4liy7Y3BT
DRsTsnRG/cucvGtzzDioMtCmr8RroO+0OD/W9Z+q+D2YeAbD+9pCyfXvwlFefCwoqLF03ZJNXLuZ
FelNWoyg2xxOGtRKGDQvQP2QQT+lo+adFkIxTBt9tSWo00WeCKAHKMB7rCZrK+jwcGS+3oHDsZ3I
DRKXIjrkGqa9m3HLOkAaTcVtKHTVaLBPTdCkWBg0j9lzZCX+MOiOBBU5eYCKttG2MlgzarD4gEgN
NKWp5Dc0cQl0zVIm3mrN8Gk/7nNzFeq63WbV1pI0v7UOOYRkausw8E0On1QR/Y6qpxB0zWoJVnXV
WvXognWxjHZxfZTETam/mwF7j8UtG/PVIB7S+hCQG25WTtvdcrpj2X0rEredKssxX8soeMbdSssO
KY0mjEwxPrXxu2Tt24iAygEJP0hURgnoNH6nxKkDepZ7o/qtDw9pmYCvS7ov5AGNuN54b2rrQxGa
lzV/BCQOaqjscK77MQNjsMGhYsSYVw4PBma8+UdpZiCSo3YkmXYXD3dJSKAWg1H4XDu2DVjn09JJ
VZRpu1sVagOReI77YWOVyQ06CC5vII6oFwt2fumRPLOVebTEskyTBo22px40OUKOIZrwm8p/xfhI
63EhyftkEv1xp0wLTGyoAKLnP/2Ys0cnGAehKaTgpzpPqV/IHPoGOYkdGSQD8OObrgSwhXK4PD2T
0drtbqwyCOye90cKOaqgaO56vE+ZZvl9cpvQNndUC1RqjXxSQKVqSRU4DKK1CFPHKPRfnc7WgYmF
ysiJuPXbagMvzEFtQ9S1rER7OMwXEMn9UllT2WEMmQc56l4LiThNlpZLz+CPWsHMmc5KczGRQc8p
SwnK0vELUl2fCtOGGBAoNYLuCcC+lZlwR1Egs5SEMjguIbhJxJGUKOJbarhRFOU24WKyBzA+0rc6
G+/7UT2E+rNp/KId0NqlZKytAVlzx56Sij6DccPuNcsm4OehbX3bm9ZWa9V9rxorHeISOiKSFv+f
gEZTG+6VDgqbIOoAG+zKKrVNlQ2urNXPzSdb3bBqQBtUs3tBbqoaZCpFhKx5I9PAnfgGKkl3yxSi
LNbS8MjFp+HMamZPA2w/axOSdKe4fyPtPmg3XbcEQ/ks1l4zzZnPTFrQglVlI06pYm20RF7zHjVG
MFnEhf5QVcraHCRXMHKfyJJ33WH/eGVB9oTG8//einkdYtS6Sq+F0Z5Gc3rgV1VYeSRYleAuv77Q
pbtuTOGFjguoUTLbYyazUqrlvjm1keITbTwUWvxQqvWhksffktRtri9HLq+HUpVCMAiK+/79umut
HBQUfeyTMRIfBEaQkuie00zfWYxtO2QoiV48hAYEWXRQlGZy7cbiKe9fWf1YWiiCGswbwomhX/ZZ
D2hSA33L1CR2MtI/ZJRXnLd+aag+GklH8MdtMh3yh1BuCfGGpZDeMnv9Jqf6mrTGfUPAEVxGwSo2
oAg3ADzShp/SZhr106T/rYD7h0EPL+mEHbXtxmqWZsd+iF3I+M740v8cx8yOrRo6tzRsmtMQm37b
WLcRUJoVq9+7qvWHNPY0o39r0/FGHxSfBYMBkqlA7GLsWkqiv6Wp+gLcs5Uq3TRpfwCJGIFM8fjA
oP0WCIr+pcCEbKuAROsWyN1VaDFHgybG0BRbVQdRFYaF16CuuBnK+qYpQao7sv+4JwA4g4oMCDV6
mBmdlz6SWuujLIv5qajvjUiCRwJaUUB+DW5lwbpgPN8u7LSSjj4S0i34r0+hgLO3pALJF4b1BT9l
1tvYvye0Wbgtn0/ftRVmaf0QETJCgI+fRml86Mtyr6tqarMxdTSyxzPNK+gLCbhvJAQJ3RUR31nd
wSxUT1ggTBkwd2difobe5+OHFT+PFL78dQjA6wMlUy0D4z2EZFjhNRkEeStQh0TVgmf5CfP7PCRi
olpsgL/gM2U9O6S4CcMArDH8JKfVjjIIdAD3pkaoU0egGQpAvJG+0THbqqRdI9sgfb/VEb8sfKof
DhzFccW0iGaiHIRB0LkfyNKYmahWnKIWJ4UWsGgMm4RLaJKFZeYdfRKYDS0GvTk1wXGUXjlm08Z4
qWyq/HzGUemXEVkjNyAyWGe+OzV0bZKqVrUM7RLhGn5W2NUR8gxQDO9s5U3ZTlO/0RtB9o+ZzGfj
8brV/3Cp4MrEurA0NMOoMY+gWGjl8pAjI2tTFXqbb4Ms7Ex8kKjzgoYvmc+Pl2laTQV1KwoaOhqp
s72GbcRKfRTpSTsq7+yR/9GfJ62PJwq6cMtuNspBHOTfwcMSDfrFXZ6tO/OUGSQEGKuQBtPoxWDV
qk6hglL8ApHLRmTdQsHw8ibRyMWTiGdqjnrDo9FB4zdLT2Bdg+J8YmO80U+ie3OpMmlODuO7Q5mO
82ul6Zec3UZ0vkY5UI3yBDInbyQ3WifvTDgwcDsiAIa6g8M0wI3DfJeMKJvycg/CQhD2gNCQb5oo
3VKQd6u6y8t4y/pipZfgmhkqh0dQdSbqVs1rj4DUqShApJ6DC0x5lMbBDsW2SRBQgjWzGW6wVZgs
FB3rnWn9SYZgjcY/ntLezkL81flOQXUmjQIHj/pRB91aKQUebrUHuLQzCAOpb20PnHulegcW1PtI
ZX7b6+DzAulEteVt6Fuq7lnxsbHApSjIXdHnjvQnuK9cA4K01e92UjEB6SdNyIlW1JOQoYq027PO
8jpDQleg2CPks1lfbnKz2cUjGiBLw3NL32Jm2qIucz5YeYqC6p0UPf8/wBufd+frY89sGKllPGSR
BkZ1DNBYKF4UOkjqMaidDo3NFrlyfrql77Y1j+2SGL3dwUhPgQRYffnSd3hcIEpqJFANzznSWmnB
q1+6N6iLoKYHHl35B5C/pzCqxOTpiWmQQT1qKI3BA9t98HDd5f0MzXGS5wvNro2WDLLUMBNFMdQj
AIJZ6Xnmryodo9zKG4dIQFT+KpLUX1hWvXBbz5edWwgG7HvFmPyCSvddjHzNhBiv1PmqAd1RqCRz
1dpwBR1Y6CAyUIhacegu/IZLjvD8N8yMaAhCNZJYV2JYwly1fzvI9LVvE71U4yt/IyR3nu5EUAde
1ID8+ZZ+P/OZOQmuhh1KQNnJyFtXwhA0/4i7xXrA9ROeF+itMKsQZusJhoUAd2xejHqpBfAvtvPZ
jAK0icyB9yDIA3iwitNTwyGIrIculyHg3oGREXWYIJSdrh83RZOidlUsGNDlI/xaevJAZ96+q4Zq
mjJJTyWGCnKwEzZQxFSWsKyfUc38UbGMr2Wmn3G2jJ4QtLsCkgKHL91q4QrqUU8gyeLP1tPo6Ntq
m29Gj+zEL1DPQlBskUDqkuOxTMvQoa6DHHaOzSmtQalrCj/XNuBxmKhdEAolHErGxMsiuDrteP1S
XPLc5wvO7kSO1NCsSyMBvW/malCUNuKP/26FmfEnY1M0YdAnpxHBOq/eBUqW11e46Du/Du2zUHb2
0Yyk6QIYfXLCHXCz8F2qkf0V72H0en2dhbOaI+6CtGXwIUMCONhDQI6augCi/dnzmnzz2UYmJ3q2
EV5LQ9kpZnKa2uoWqFpzItmSprgJVIO0pj0MZBJHEavQgAxs/opeOzFNR20wVM0lLySWM2bBjaGn
B7XSV4FqOdJiAekn6fvsV2rff6UBlstwkBFPajUCIAo6NcxTKO1w6CT9LRXQysqOKWpkPWoDBEPY
nfwQlY+KclND2TapE3DavpdqC7wZ2D0FdMgweAvAihMX8as0ZE5OezfNfnWN6pnWIU6g1dd0aMOD
H74rAIXdSODijWXqFUnkZEUKQC5OinXr61/7J9pits+ZyxG6KnRR4nOjPu/xu/I+AoRGv4/WPYF0
+xKzwsXH6ezbzzwPVIKrOlbZFAD8KTkm5SQ0ziZOXqU+mB1ZXd/c0pWZ/vzM0iKpjBJRWXgsINMK
BU0GopqO1o4iRQuX80LW/N2oZy9/pHey0ai4/53Tu+zOeg69FAwVpl26YK8LF13oT5aa2XebubRm
NIoWZgEfboBO1YDccJg44JPxIqYc+4I/yeRvid5oLxKQhTTxApJ16Wjn/k7RW16xKsXUZ+8aaWcD
i4OqzS7WF5oNF98KS8PgFLRTQDo4+4bclPORpSXeilbalQxyrcFdAuyaEseo8EF8HJiQ61ZzqaM6
dfD+WXL2LRM9a4TcdclpYDbbNA/RS/omeRNFV/xH8YYNZPvW1WqpFPGZNP54lc+WnX1RiVpGGpkI
bbrsL4N0oMHbQ4c4EW3uTR7LvUdL0K8MAloTbbku0g7pTtX8DVGvKKnV2HqBRE16T5tskxdgRwzQ
Dqn6F9Ypp74bDnVobWWQx7dEP+Zg2A/JmwksbNNZLvIAuwqyG9T1PTTlXJOgn4WCEwF7fl/Et1Jn
3evJ4Cd9uQvR8Bfa8KsQwVPXjK7OzaXzn1zrtYOY2ZYE/l+zCRBFdyaULMObxtzVcnqwrHzTQOA0
yYnTgz94LMADU7Zep/+S4WCvG8HPhuh0v76+xhypHdRKybUAoZhhBM8sHjdhBgXnBAxh+gcDebpm
dqiF51AXGHwTNOiDADm+Ojgpaz2ilhsScqcvB2cMNaftodVNs5WGIQeTsT/cuutK6HVXS6Z7MX48
+9GzflHODSQYLExPOaZG8hJycIgj64Iu9PiXlpm/4GqBi6pE8D1tuwaqYmtE/E7P84UG/0Ufc7ab
2RM8abbGI+rup76qJup+t7M+KihssG5JVmxpQ7NHkIwjk9EwSk/EAs02ku0CLHdJtxBZqRdfv7MN
zV6/KoAqj6TgkdCP0Z3ybtzpLnPZfhLcRpHTh3wvsLK7HmynLhqcvnEjnOyGQgmPKI5xt6jcOlnD
7J59Q47Mzhf8I9HIepoA7MT3Zd86GCP0MrSjofK+G1JprUFZRDb+WiAKyjV54QW5cObfVp+duZal
BoBN8LKW8bvjhd1Ur12ycOJLa8wO3KzrSgOLJOL+oll1o+EYaBoRdOquO4vJIV07yNkbFepyyATD
W5yAzkVbS17rSyu+KCuoLK0ze5gojyQhQe7+FCWtC5rlTT4ifEoLr5cjN4ecUEjbg9F9kF5ZhXHm
pii7IbxzZTN4hUKvCy3yPXqUXlK8E9oueMwLt/Xb95w9Xx1vO9UspPjEMwiH5IobRBggKyArO2yu
H7cymcaV855rqucYjaV9hLY4hBcEGD0ih0ErESUzTz8Ir3mMgLiCcspS8Lpw/HR2X+Q00qjIJmuK
oD0epg8iCkHkrjjRINm6BCGQRjp05ehf3+6ldP38ZOey6drYDYMmBzG4bl6YuIvUUyBQw0mehPlH
hopJbQg7Bw7AgJYHbzda/TrICUDEpUf7zDNH6IsJcReAkAdaRwuB7+KPm12xIZPBkRPy5MR9sMVC
Bf2l8vkmcoYPsX7v/PAOklAP4Wvts0O2WqLA+IlmngEkZjdPH9EAi0s4buPYebpfh3a9glzFK7XL
TfEgbiqneLL+XP8eC06Fzm4hyRX4xhL1oTY/Zv0fCSIZ8cISixY+u0ytMLklYjjHUSd+0D5BVcw2
IBgR671jtuBZAfpSZOO6IHzV5I+JahwHwEOMTv7Pn/pvtjfdibMUSpKLIkRXIT3JSGkJiMU5jK3u
Pq4f6YLvmFf1JNMIuqgTyYmlT4KVrpFveChNeZp3faGFb/dzjBssCGPaJuAwyVel/piKfmWqCwNL
n+jUK/5pztSYdSo0wQhiRw3y5CJuDxQCPlZAURINb9ChO8Usf2sEChpiaNcsw5ESOt2dKttw8CXU
QvFbSB0VUXKn9catwUKnJxAf0aJ7bqhbPZAeZV29V02kzi2pQsCGOcibtJPVoPAAVoRUq290Dth2
JjfMNavcIdKwNfXhmbHcz7nkUMT6nP3CtLEto7EyYpSsS0F2ZayCpnRVlq+HvtgDc+QS+sFqHQtD
wSoDrJQdOrSFIh3gaCBPrn+fS8Whc3ubs03qqOyQqCkQIqEPjvrLNo9MlD4kjHmUtsUbPwxNz4Is
T0DeShl9q+TUqhhkqF5kOdvQSLaLlpnoKABGXcf6K7BgaGElbOHFNy+Ect9+5/REnd2LOK+NaETB
6gSiBpcT5lGSbLrGvI8BOus69PIhviVxdOnju0YHElYUXh1ESAMKJC4vtLoDH2sioBBt/q5ClIdk
pGAj9Qyq+gMk6uXBdANFWpld42UhMCxUc0jb2qMV+mUausj6IGJMgEkJ/mQUnFVUgf4hg7JYiphA
MqEmP2qrshz3gsR3AjGCwfguD7kd0+QtHksALY3A19JuVY2xA4FbZ+DjBqg+D0qfv0bEvyI2t2lE
XCOKV2NobGP9LhfjpkMNDpJrO5RTj/IgPDlS9qXMVmmRHwDQ6f28AGGv0tpSDR056HUIZK0Q8Bol
smMl80s0/hQafsgk9pRGgEBQZbaVFy7Ea2wpjm6YspRRTh/jx31E752amPHQISn6/WPxlFOi53J8
GvpfbXfsw+N1q73kvijgEuDXQ+RhfOaSZ8ZQpeVQhm0bn/J6xwhYSdlaCh+1Xl64HUsB4JyYVFM1
XR6GZqoyAUL7Ih6jlwAj0U5ypJvOH1xxUDw1svlNf7Osan1pl7JGCGAElqVqc2BIQ4yed5mGq6nU
jlr1jiqeCdr6tRS4//l5nq80yy+TSK2ibERiEsIJZhm007MASizmPs+W5nD+JYL42tUsqBszonWc
T2ErvppGPiIJumd/MSPjW1W1Loy3HrJiKuUOa8sVGDA2Ua7upKBfydkSRfLP6fDPaObrt8ycStk3
GWVZjTT0YB3J335PHHab34NuasW31SmDlIFdH4unpbHGfwnivhaens0zA266nJadjkybuYMzoGMY
Y+gFgkjS0+ADK7evnNAdVjgHx3C7tbUwgL6471kUN8bAqwZqnoDZmKk231j+CETePZy5ue+30cN4
KGsPMws+BhwXHPm/RFpfW59Fc0Pbq6TL8IyYh+QOQz+ZL3kTi9vg1n48MWG7zQLp96WSO96OryVn
7ijQVLkPE5hcshndxo63/W/0EOzxL/WH9bjELjn9bT+c39lqswhOwC0KE6w5p7DLQTegP0wz95pa
2NYoo0hYu5CNXLi/l6OsfzY4B4hDslDJkHPGJ9PMgbr/KDPTthYbtRe9+tfGJu3wc6M1uiquY17C
aOvbVrymbb+Q0ZKfugnfL6Q2c0RlEQUdCTLUKAbLTYFEi6EWoBkO6BXxb+KgLg1pNaPYMKV5oVq4
EYZ+ZGrzmI7mbc/1fQ1AmVwwNwQYP8HrXGX6g14qWx3iGQWXAffKAsfKIYAqmrVh9n6jFm4CIsVE
QSyAID/CMJIRvrcgVIkNzO4htW0xkVRVaIgpL3IZ2IN+BC2NXWiRqwNPIXU3g9E4Rf4Wpa2TV/lK
ibhd8/eyv8308NDyg4UCKihebCsyXUy720qBMKR6gRK2LSlPwGjaPIPsziA77Sh2fS35Upb5Kobt
9P6Oc+N3DP2CFpFhRRWveC5wVbRTWA0e1d/Bz3QXy7pDMVIRhDa12EEixaYPyn0ZE89U6wqULkAE
AVTYxyb6vrjxHdrAI8+2TY6gXLwHwyvpHqHB6FOaOw0GyGUoPYu0dgMDKof5eFeQ2M7j3OXSnhcY
xy3SfVQ1rkWoE0EVONEgd5lzL4tTL8ohl0lVWwPoqadoaxWGh8mstB1XqsFxepVtsncuPRAj2en8
jxQce0OxyxKEG3/V8S/T5LUJhrixV52qfzVBmA1WG2CU3vVkGtfL13rQoBqc2cH0UDDD7jBK2b7L
ObR1UapXpHUjoJSCDwmt8RtODyTr7cZIfdVsa7soAF+GnobRPljtB29qB4Bj10iwhNZKf8aIgomG
etCHXilg6lGUvLD1AUKiVuzUmE20YCp15CAAcRtVc1QTsBYct9n6ZIRIaGOu6+43rzEBEK3NcBvw
+nFIocrKNQyHUL8ZO59V3KND5gZatDNKaB5iBbBXBlVtR0rsm8rgMBT6awlCqBhpH8AF1KsIDY3e
qwrIQWbEwSSOG6WQMCmPiQG4EuLSALURGZKedVs43AJjVR7clFzYbSXWepJ4hfwMUjnEtX94c0MI
qKyKwR+0uyop38c22Ygx37KmdIIQN0jVhQtNxV0g97s4uVGnm8DrVRsDgl4iFQLHqVWrLgb+vDJk
B70P9iHCVOCNtjTVIIH9qpXHOgLK80lhCCl4h0kS5mo59I8qZWW2EghXCk8PTLsWkqtp5YrwwktI
7igGUlLIQdnN5M86sqWYmG0lrFiG5L5sWs/AFFR5xJSX11v4/G22r2ENfcsw9oNzTDNp0/Z/ssng
O/muz18tYuxaYj51ReM0FAqtkPIWyK6S7FTJ6aqhq0xO7gNwqVWjwGxn4mYIp8seot9wJxVqpQIT
QKIA/5kOwcIcaLSkRm/nURnKTUzFlnah209TVWQA/Ycew1mJ5pcsW7HNatDZo5NNwV9WFY/GAPaQ
BK8+xl8qVtxpGDsvZVC/YHPIpMDYVAgfnIbrEENsClM3DRDlLXm0MGuUZuoWpIBOWmXgH4j3fDzG
ZuCMQedQrjq8j9aFBrFTaqyMtj7Isu4zqXhK0uAmMkzHQCyu/wbhjs2LwU6jnSW16xwpqzYariFF
J5npW03qPUN6b9JXLai2tcV3LYg4oW7pKNFbSsWLqaW1h0PcdWV202FaPAtALx8UG9XCzCamU7zc
rP16lB/VkluuxG4qClC/iFagnbmN+g5zYHRyh2KnssyPpQ4dnQJjHOkY2b21D4JJqZbeKyC5CsUr
x39bqQdkQfuLOXiooYBv2zbG0uNZuGZk2CJJgCSuvlHT30hkHbDrHJRgPFTQ0gUfoV/lPVYNHQUk
wKmSPShK5KiB6YZA4nZjdk/SdMN1zIMjGYqT6FeqWxNy3++S4DFUGmR00W1KpUOZjLcYD1qIxJYe
7lkwDNHqViswYnDKR82LoddZdcgNqbVQVFoKurRZoJuUaUDaGOu022ofrIx13NvGg9jKvuryp2Ib
QlXqv0opPgctziLcrtYodIUAPIjiNrdRRt+yUrgm9FkbtjQCe6mBfB7gfYYVZ4uVGHTomhjhdAdk
iq35gIv54VbVbOAqPbqO1rmLae/bJYbiCzjzaRT4K+6axbKAN8SDMqK/RFbQVo13urWpTZc6Orf7
tQEOBfR0Qfhg/G0b6P84ZL34CyYDuRJsarPQdqzIQFiKyteEdEdFS9xCZNshx+ghdDDu8LGUvl0u
w3zteBbcxiltFFpix4n1e0J9x0SxIRJvx/ASLF9iylq4HnMIllQRLVaCCBnweMPzQ1hDoPh03U4v
9QjPv+EcfmVp4JdJQ1R+i4F6Zhs7mllsGcY+eJdQpwfQI9cAZ7WgHY1PKLQHiSouh1sFJZLGhoNc
BW4wqbFKvMLbTBnUiht07NErt9RnGubr1HoLSOi3eKA17Xnh508R8RUDILOIWadxlyPgS07xafTp
SX1Ke4Bd/czv1+O9ANGwOxH9ToLOj8m6uk9GW7WXSxU/Kd+/B+5k5siUDmweTQHyU6HueXarJKiq
mcCOgXq3H3U7NKWVGmleEFV+UR9ZDVwwiz1J1TxeIWvBwDYqZo0+7GVVc1GadSLl/8AGt5DBkJkb
LACDC+sxTE4RSGZytOr7IXdZ/MgB9ijM5hCVqUMmIsQycRPo0Df0LVTFNmogH3/9u/1LZemfi/QJ
TjlzWRZJIpSxgOeZeP5lD9HgVt1qfuPUB3KH4dr77EE7ZV7kGXdLKfjFU5iI2iaBChAXzu5wkGZD
FncWqmfmrqmeeL84RnvJJr8WmKejucYNIw+mFH86YoXbxkQPL4dLr9rFAtnZOrOEFMFN0g8yjU81
QrekDZwQaIJsSNaA5NwEiC2tCOSWsfVSsM7n0ZG3UO6ugfDDXM4Q6qsizr2Fz3rRH5/9pNl1rA0V
aPwBZzt9VoFnCBJqnoDCpwLvH70tVbAWPuUcOi0UbUxSjSQnWdIdQx+AcLQWLPWixz/b0ezOtAVP
o5zjkNVespECq8GfNGkcQzpl4Ce6fnxLa03vwdmlaAhJKoiIw5mlDIaDahy/i5t4hajUFqJ1r692
CUM4cSj/70WYhw1GqFZZO2GI9WOFDmrtmHfyBsXPTxe5jMWc7tUPV3223LT7s93hMuAJCLC7ZBOv
m4Ph6SvTB65tyQYvFqDO1pnFBOhiEoMIc7LB9JfYh7vuydrF98ZDZnudC1FJdS8+Qlezl/r1l2u7
ZyvPPIsKQbg0b9X41MDvB8NDrjbrvnqdmLP7vva7WPMJ6iwpyhBRPjqoKKAREd5rU1Ul/s8nGhGc
ff2YefAgggHkAxSGC4yRTeIYSLGDDqHFBSO67IT+6XXIs5eP8mHspQpVsQ4iRrmH0C85QudkPUmL
K17wnNy3v9Gb8a8ve/nif606u5VGQDu1DnDSYX1XA3cWLaMyL5vR1xKzy4hJs1yWEywhrwaHw4y0
vfxUr8Qag7GriNoQT/XYNj2Grvrw321uOvKziwK60kjPNLwfRfUaQ3A3ptmCo1k6vvlVLPgg9SHC
FRMND8xvq9b6+hamw/l5178Ob3YHW7WV2kBDBywWyOmV1q0xsauVS7xNl0vbX522OYeuUomqNHoF
3ZQXtueb9lAesucWPQRQrhz1hT77gkXMIZqd2pWVgRIVFBWqg9Shpx08KMmz2t2AnQNl7f74Xx3i
XOmmnWa7EwVtvg4VFdOs3SzJV51hLrwDC8bwecZn5lZ3A0mGDt0QTFE6STfatFs4uAVr+HyIzlbI
jX5IWprgoQGQSSX3Q2vZUfF8/bQuJ/lftvD552eraEpc8wiKE0BpxRS87HjSlB3wzPItLmvkKv/D
2Xctx45kSf7KWD0veqECYmy6HyKgUzMzqV5gFElorfH162D39lwmaczdKWur6su8TACBEOf48ePe
UOES3bTJ/KlxA/vsv6f656Hwx2U7eQZxZpojeAgPtBy3MUQLYiItaFfXQXR4KCFbHqHN+znPVEoi
lUowSOBIbvNJYigLYqfB+b2vVwU3um0xn6vqbhZOXYimWqVgLTplm8p/rhVyIe20ykfwqvx+G0ej
6aO9X/NLK6gkQ4xLW58LSgICXh4yn6r9nzAo/3jSq30JJOl65DjMf5XzyvBJm1Y3Bat/jhH+ezCv
NqbO91t4kOM00QDFCpXTylt0cFK3gdYNB8X9IXj6fdb8WIr8s5Z+9VA5NGFKrWuwgxi9MZ7qU7yX
vdkASBMbHJtt+a0LDc6WzGonP4Dld0ue98di5J83cPXITSfosZ62IAt4/qHalntp5bvaSaYceAsM
c8n0t8kusG4VYZcHu96i/7zu1Rbda2ktFSkevBkCs0H7GHyb2VytiX/5fYh/Wv1/XugqKmqFCkjn
gAfMg1dOAldIic1WjW8s/x+vAmFtRRaExbzrKg6RQXfq2zrH4zSXGXmsAiErtbrRS/a5xX8dNBF9
5DDKkAWYscCL8+vR3Hd1MowxF9xDWtGcU87R5uc2bV1xhsO1nhbgRRL0TIhUHLMbZdzPgO362jBj
IdDxlHQNUkxfr61AWqDtpyC8H7WNopxmeBtEU++KPrl0U2FmWXpQtNhWJsUQOPRXVmjTCKEluwSa
NUOOb5RabaCpj8XKYzoAjYRmMp+ktNMR3ASCFTYvXVNZWszbQQjR5pm12atM7iSxg6DcvOda9Wnk
UL/TclvAFi6kMqTS9hknmb/PmM/s/8ujIsuB6wzcSESVR+P21aOKPJeX8OPuzznKB1kLKlbbiibM
ue9INkrQ4S3d2OdPedpcWohk6Rm3r+vmbg7rtRCjblRIhQXxFaOXR1ZIZ43cJ1HQ01ntj0kRrviU
rLkgWGnxcCr6eisPuUblad6NVTFSGcZF2OsApZbrGn55cvgWJiFqU+hYbZp9jqYLrUMJCxUuOCCd
IU5pQ4pdAygm2YSUt/zuvk3sz7GQZYmgh32ZfF9fe5ZyuTYOQX8eAR5zYY8GVsjfhe+/D/m33eDr
Va4ZkQLJuqhFxeGMf7GmyZaeUm7A3Bgvv1/oW7RxdaGrV1tUJAXjEheSq4Lh7GJNGd3o4/geCVxd
Q/w6ZGII93lxGTKJF19EqQU5DvgDRCDCEeKb+h0MbC1tyNk0wwYdRoIyZBz9yixJ/v/f+nx1K1fb
EiJ5VN1krjuna/WRR6OlW+4g6sxtc2dcbM+spKSlN97HK3FVXvztLZb8twP16vrL6/gjOpkQb8jy
hJVU+uNxrNFWhioL1FusURkg8JdROMHZIF/+/pJvzaarbVL35b7relw1UXm3akIwN33Ul0ujI7dU
2Zfj8ftW8e/loV6d32UvjFqT4VJkLFCzhUtSsYfZkRHyKsqWNzKzH9eiCvhAgro9/nv1NjthDlUV
XbbncdJpnh6GuqRzeGOF/Dh9oREJzzFcQvi24tVJTxTohbVnH3qDMAjIaeTXx2gGRUyXJOanKliN
7Wj7Wuz0fGlpUHamWSbo0ObtDqVGjN/fpvDZIH81yIIqw+xdA+lQEa/TrHhK0hx64eQ89qB3JFRB
isCVhig/N5XOggkCLgh1UUpwBGX6aPLIaBNYpnfqli9LdBbztIJNc+fHFKo5YFfYMxFQJarAMY8t
oXkIA/QWyu9Z/VL1EQtxdKXYhnzwVSBub8/cii+X6uipKCHeF4BKGgxgkMi7XpIeo2ZkDZTLA0Dt
RAIXNtlP0eOg2n0hwBuNbKDN5syq6qDwHk2Gks4QGbO4CpqiWmCWYmLEM6CK6R1ytov1boh6XRZv
inRkqPTg4YJtlj+Ab8km3eYy+BFJSCcgFzO+V3yNwrVvtRC3FUPeELQxgFyWQOsCugbRqY/jda8c
ALvTMVEYZN6mQkP3dm0C/bcqdWA1zL14K1bsSnkNUmGTcMprBynTqtKA16BqpiQ051F7SVt008D0
SNbWc4w27vg5QUQl5JDLGuxJtQV044xzx5auOKjNmlMJGLgTaZHKOYWFdudDbj13lE5g6AozJtEV
uuat1SqWVNUZLoluIFcQNVaGYzU1LqwLV2K3HpP9IEzGEEAIu6/t36fVD1sTJhVce+DSDD6sehX4
dhXfQKtnJufYbV3JaR1ih86/azP/+238z+BS7P85TZt//Bf+/FaUUw1/wfbqj//YRG910RQf7X8t
v/bvv/b1l/6xKy/5sa0vl3bzUl7/zS+/iO//1/WNl/blyx/MvI3a6dBd6unu0nRp+3kR3OnyN/9f
P/yPy+e3nKby8ve/3gqAzMu3BVGR//Wvj9z3v/+FYOCPEV++/18fbl8y/N6p61/S7tsvXF6a9u9/
CYuE43D5/L+q8jeIhQmCiOgS2k9Lep4XdRv+/S+O/E2RRcSyCowHBei2Lw0MTdF9fibwf4NejwJF
DVHjIWQn/fV/H/XLS/nvl/QfeZftiyhvm7//dd3DQHAUEx6Jn87DDQWb39Vs4EqEvMHcT+cWMuTC
Os96hrXCT6ZfWyhq86lX8TsxceXMANsFdI99/Bb6VkeMGf2LcPQpzYUGBjp5ajfIp2EaINwVb2Fm
d4HBK0497nzVjgeDcFBxMpTanThPhuz2SVdofSis8Zwe2mETgvUru3J8CiJ0NTjZjLxoowkvwh5c
9uBWEnZ1oOCpJQVZBFzXID2Px//61H+83X8N6Z9DeI3nL1+m4kXK0M6Emt43x0+5T7pWSUh9lnZ1
T3G2Y0/2XdngNs1jO7N5E5rSLRP7zwr7H0fDt4tenb9iMvnyKMv1ORoMqWODYFecmRT2rIOx7MAv
gy8YgUhubUNXCryTdQnZsP6sQ1ZftueF/mXyuzyloWwljRlCPAjNCcCgFvU2n/qQTsFhEEVGzznx
QvCTMzqVN3aiaxjx20N8fQ3/q5n1AgVJsT6LQCmtEq3w24TBzNIjrMYRYKC29vu7Eq/C4G9XvMq+
xVHQC47n6/PA4pP+hh73xtUSD4mMPxjdFqTMoyLD+sICexAqWSx78+XLXL2jNWMpmtxCIcRPYdXf
3uNVmhFk6txwBJMH7rzQKY5lFmXeOOtUQS0KOx6Nn7iGN6sJ5rXyqW0OcbWLfXdxQJ1EExAvyyYI
7lZIgSPwBpKApWPIeLSWzH7EoukJkxFHDTSrn7IKtgKB62No86I020RYE1KwAl03XaQZU1XsQR+e
08RNste5NJXIQIADa+chXgs1DSMGUol+nxkIZaNXSdrjcNTAO4Du8N6fAcnaYFUhYyODi0gCbtgc
yI38ox7v6yCkKVx7xlPEGTXWulleepAbSYV+7xUCLdwgKglFbBVI9iooktEcjB3wkiQLX9glO5Dc
ZoiXPeHzBJiQRrVXVO/zZ/FVTfZyaXAyTC+gJ262m/AZOmC+wNpkLz7AIDc7JhrlRAvfO5+RM2a0
3OCxx0t7Tp+nlubPSnssjpBfX8hsNCpdYTBxHbh74Vtr8OeeFd/u0l2fbZXGRiLej47PMUlwxq1w
mY5d6w47sClTSJRLJqIFNT+SBszVwKjJYRL3wmgUwbbz7RgCSAISeckrXGVXbiUT8TNLTj3WpjeB
yPbOW63pU2gte4MLFulMwRlN72pWn1OzVaDWTotTsy/ZsEJdyxrN+Vm4R2jXuJyHMJyVGwHxIJu9
0UTGfAfB29mcWbglNvZoB7zRGopdgCn2CGXjdt0BOZE7mq64u3mVsaWduTuOFzXdYm6lBKCFkcAT
Q1hlr1O9albppnmVSnrLhOea0HS9Kq8r9+jfjgVew2Y2gwFngkEZgrUkU6Ey02Nx6SmGLZUhWIen
6I4J2kQeC+H8+85wzYz45z3gNJAgjq+L34CsRE+4MNXm+gxv0cwgbmMqXruLLU1dQ+YddbXJiJ3g
sVkDan4e1BuVoWs+0OflgW2hUC/CyA5esF8TxlHQClGXm2VjUmqUbEAdZqnRO/wxQVJl1ODyOwSr
xFE34E76yzpEJdUU4MyWM4nARodBieJ29fi6uPqvG0N9FFp+MLG5zkGQq8a1CFWjM2TtYZehAAtm
g2b6xoAcjIHCmOSsSZgOaRgWPfz+Uq6dFj4vDjczGY4Xi07s9agQXkimTJ/qs6o4MiILq20MblEm
F086ZxXOwMjjUkHPbJC0de7R51HppVnjBJrb4PwIzKI2BCbNTK7MSD+gFnKz+nxNQvrnTeq6AjNf
HeqrnyHWH7l+IBRoo/SL+tyYg8aqBhL/DIrR4muuW+VggSToNOVL5BfWnJ7CBgJY3YOm7UNt06BV
Ltwq5esnEmILSsISZTI5gBMTNlnS79UEzqrhR9frZl5nhh+/StOdPrz18oZ08GEunYYkVIXiAbGW
EjuU8HGIEGxRLmfooF/LRnoWN0h0tm0Eta23MH72xR4Ula0Kwg80quR9AmSvvgN9lox2o57GeC9M
j1W6KVUTXnXYL/nGmLKNpj9NyWnW1/Nsq4gcmhYnJ0ONUcU0wEbeGTLE5bTZilq3zY0a6oPolBCi
x0VWH+mmaPfZPUhpUFShPNkpoLbljBfM9DlUjBzWEDwlogXYsE5ssUQma4NZDIUaCFThJxLsIVSq
ZI9hioyQf+Numr59hrrXRzGSbYK4G8Z9yOm/LkFegxqpXkTYhd5aaT2oRtJY4myKL1x2gsh+WduB
N3FOr1kDGHmrujTQvApdBsaluzZby8NrmLxI81FO3JmYaO7g5aee34fvzSEysw2CrtbTz+SgPkPW
mXVwARlFb0C/fPYAQBWDXDXGuAUg1l9K9J+JJeV1y3/tL1lp6IWFRZa0rEILqrSWLWTDcEDmKpq1
K+1OREtlCW0y2jUQZzVwAMIuAANJ0SHBGbckjK6Jr58zXgZMrEBdG3reytVmVU/YJnzBr87kOLHq
ZQatjrd0nqbgkRUw0wKfPsX29dzsyk1xY0/4bMb59prQ4ymhzRNprH4VNAqt3OSCpFfYKZOXiVho
zM2LXYMABcG3ZshQUWM5MGjYtGMQcrp0yciOjFcGnioT9KPAAHZIqFNKG4KjrzcTRMdeAh/BW5yY
z96k3+71Ktz0U5INELKrls0TVJA5NP3ZgS/MeBQcvH9OxRQwO39dJQait2Gy1RjteFHH6oqhwRQR
xASBqNioRQu94SlBg88SByVv06tv/r7XfpK2frvXq0hU1obBj1O8VPHZ30B5CwFxWZ5yt9w3dibT
aOO3RvOs1dDRx+ZGoxkNqX5i90fpITT4/TSsenN8IalRtN5gjNVKxbyIrFtU4B+DBRxH/3r/ODO/
LtOYi+t88jGmrQHXRQTMQI+bEZ3VgOEYZ9am6iUxBdzUz+Z0TKzuATDR72MFB7ev8CdWgKxqkiCq
EoE1Ebl2Rs2lKWr6zA/O9eOIXDhrOpYLlyGPKUzefG1LakIV4Umo3Vr6WOzU6tDo0PshAVlUX0X0
d1T3WrABU53q0keA/d+HZ8bEPcwc+lZ8iPRbfetleUOr8l3rNQTaCbaDIy/YhXjI2lcVXNGosTh/
0wf2JJ2Kbh2n506xZIVWmZOP+14CYBjiygTlhPQePTrwfkCALRvV+NRMpwjRodpvI9IzHn9NRlpQ
jJvG9vPXWEXymOyweBLlKKLBR9kCr6sbm58OASJzlbzIc+KU08fIIZo0usjTlt9gU2r6APZGS+iO
aXGoUGUfexxmMrrKUQb6gKw8Wkag7SSsW2hM+FY2bUhs1cRJIq8K3UhYNsYVV6AvCJY7E/AHFT3y
NqcdoFptleAy56A6TZdU86pCNoL40gGA5KA5HaKVSi6tKPbRH5bSTJCcIrqUFY5bku8SHCUQPGsN
BdHSnWRzXlM6SCOiDM45naHwd9qSCmGowt6oL2m/k3lalM7Cwc5gxaOtW+4+UewRYo0iy0d8ZuTP
WIo8spBDiOodWuUS1h5Ep04MNH6ol/o54Y0Jd1v5Vg+XpMjCby7uLVCwGUecwF4HwXTQmEBUhUS7
b/SwRVf2QfwkTHaCiIqjaM0qAyZOa/E1OaYd/NYpcTsoNs9GeUnjFG4VYLgS5Ksu6YwcvYepScZN
HbozXlfkIVXCAVrUyLzM4SjGllK6zW6CI4v2UOxEsJ5ZeoAn/Hv0VD6LlPtQI1ZrD8ILYrogLKjm
wL2lKzZtugJSXOpmGTkivNTUB0Ffj91zmt1n3KlSbIIe0zQ1G5GBd6Q4GWdU0Lt8GM/N+9KnbuPs
QjanD2Y5Okizip2eGCq67CwQjd0+PPaJAcx5urSjM2IuSjLlIak4WAQo+yJlAFGntV69wNBDD46Z
yAgGOH3nFlF25GwucklRYHid+MVxy/t2rTMyGnxm1f0dTsoAOQt6bTrsrfWr7E77xIXul8f7iFGy
pVuit4nX0s6QWO2RecclTofohU1HGaE3ZDvIB0g6FH8Y0c20btYdKqP3+YOCXymhtTSbgM3wNTG3
Bcwy270pmKU9+TCnHSPmKZoTQz1RXQ3k0jTu1JrVuwh+GU7sdbwt1VVTHxSMyUQb0UiktaCxDACM
x3eg8sEUkbO52cElw9TTjpMFeNnU8QORyhZ6AXvehWQf+GTwrLPxHVVnK48Zno8zU+lUa6zokTOv
SWZOFbQbm8dFYc2Yg82Yr0avdiKR5g63Cezisa2RYyXrwEYvnpmZhY12fLsy+LdJovmHCJ25mmqn
8kM4DI8IuLVd9Zit65AB9PfUAwyyOjo9Eq9CA7+Vf0iEkud+osVj+jE9JmuMf7UE4+bkIH+6qTP2
HdpZtmR5MRfBjqxdF4kkudCiMNODc/6oChTGazJ6IeL1CN9YrjxBeJRUm1EE4X3AzICMoiVjwduQ
ZDE6nFZsfhE22V6dnvnwLoEQXVc8if4mL/eCPRiqpxYRTXNb2cUzU03ujKeWPIy6nOJLuDv0R5qw
+vLIIgjLBNianX4/cj7FJb4ez3g8TQGCBI8HxDdX0ekITY+2LOFeOFogD+an6n40Quj5AzuBKRlF
wyRWA8PeaJEK4s6iUdshMYCtTA+xF90UJtWW0OW3+1lexx9ZT11GTVtqRXCO1wM4NJOZg+r1gDuB
NflUrsPpkmEzD9IVaVg2ohDD8Bl5bVe1idkosdSp3PpjPORH8Hzu+dhMd50dWroZuZlgIRqSVv0K
OZNsCF5lYC5b4emzjf6gB1SDUKA9PcKInCEuQhqivcb24OXnNLb5h8BIeOqfl8wFjrcNw7apcg52
UsiUA2cOTQAzFt6UAHH45C3wT2G5VrvdxDFwEpzAutX5IF5zSD7DBehgI5NFyQWw/lXAnKg534V6
FJ5hWggfNcianvJwDc9V8orXN8QRtnoPQwS36R4eXbIjFQ4amrkIyvLmmG1S/k0nNh/gQCTbvirt
DOkhP2yCyMtxqGT7oIJdLr6596bM6VIX3mkQWaFxs2nGl5gEABbvx+hOqI1ZWivltuZ2QeahPbLT
4YSHPKFEznaCPgY6YNDLOSU2TPWqTWQPlu51wgNcrtTGaoc7oTgGiYVqI689N42t6FY4ue1dmdr9
NntvsHGsFzGFwADCmB76Q3YqByPedjLTGkd5DLdQkulp01PeGrFhAgcMN3xy7riNVj5hz46eli1X
Q0hvEtb4AAHt4dS/8OtuD990tMTe4YRpTv19+6LA38QEPCivOLt+aRmakp32pdjPF6B/KgS0HqCY
VKqs2eNk8ImLU4mg+g4osSlRfLTrCwZRQYR60XRLYi0yJZ8pOF0hqqL0lv/Ar1MzZ/5djYi7Q+8r
LUMHOEvqxGZ8iKxhBbjNhF9csyp2wDpzxGs0g7YDjo6BhbOdnhcpC4xCAzSeYlkuEF9uiWh+5J0A
GI6+Klcp+k6ZTiieYFuz/CxDKQJds4/tmrNQ8uVOU0CnOxif+pEL/0G/ZvEGM7tx+MIU9oOTHyZU
Gs/EK838dQl+cxPmhpElouce4gOxCY24G1vRVQXx22xeguM/lj7YayrsAOPw3L9Bn1VkzVZ9jO7y
9WjANtuoztD5zod39Q43bPvAzRMrPkOUQlRpulU/kLOiP+fzePz9vlA5+2FPWrhLiixJiwHP1TIr
VNgZV3yIG9NpsB2JfpKE2hSzjx6jihSsQy+JpDhteYBSBvUPvocg1horr19h4Zkt/p3fN27ilits
MtXIZsC8HEtSG2XxNMSGAXeFzBVUhq2tMip3QdzgnpEAEmgR5mh4t6CZmtFsoaistV5bXMgEhH0j
3bUfEDjwj9VJ8hro1mVuaTZrwZwPk8Ub/C5xibeA7FhkSBVro2m9lDOLcClDFK74pipGtQ6d2c5c
iQmb+gVWf93b/JGjYlMb+mHayW95xLQ3RA7KWw6pJROojQGZlUtwFG4Ri5fD5nrz/3Ogr2YAlwQi
GvGDEJAXzGd92h+HwhZQS250NqHC/wj8xMaObVWG+CaBuX8HTd/IyAwEgoMhGsSOUelJSmhdGQjL
jZ4B4dnUjoCII2KNUb7oHmxBrQFAli2TDS+aoYfW7OOwugU+k++1wE+ho39PmquDteP8VkBrSHiu
LdEuzDxaQ16jlU0xfkBZSBU/xoFs5fauUpGj0+5FR/q7r5dTC6Uq+JUzOMuZ7Vb6iKGrNe14ca1U
B1l1WvGpbu9iKIDVLhrEoFehJl7S2fLyP9pUxvCUrdXn0ineRvRp5XfZonvzGsbG78viBxBieUDQ
R+Dvt1SOrxJ7JezVJm+04OxvspdsprVPQaAYDc2TL70Lk0kcSbPRvgNxh6kryBGwp4WUyQlhqDCb
zbvyqnCgP1PBrNbop3Ru9Wz/gPJ+ucFrEpyE5iuQYnGDNabTAXuJg05S0ZxeuIcMA/e8RGmdxVvz
i2hpx+gSPwTr8L4iJrmPHkdAYBqkKNxKvzFwnwqP32c5ivAKqvMqosqv+9zMg3Y0K0jyBy/OGMoS
w12JuX4qXsKeAaIHG4VvLE3cQNQsdBSJAmHCgm+O1fN4gmgdCkQnaZUhLetB5KyhZU7zPZrgUVdA
AFriMGvpIiMLCYb7KKIcojdtVyvQA9zMiZtrBoHQB+UraH2ZgDRkK4BMhLADtltiAz0joyKBVVZW
k2+4ZI80luTA326Mwg+VCRk8A0wdQNsojVxDHehZrTuhRFzNe+G0kpaYmPIbIC+oAm6md0CZ6nN2
6rf9BotzP63mhEZPxFzszsQ17vF27Cku+/jVi4F3sbJ4CYI0JZCrJTtnTV6QVgmw/WDupm56GjMW
79HgdicYqQUQkAofPWs1pmuM+2htnOI3DkH1h/j3yz1cxb9RoPlzouIelE146tfVB1Z5YwpQIemY
XKyAyvA41GHHcw8/BzPwAOi4tSsudVQ6udUJaaloIfeG4xZrnBQSUbIZISRpLUgaSqHdrzFH9NcY
OlUSZNoPqqnaAbo56zu589KVaouG/JBDAxD6iRoIRrb2iIzQ12k/PQ9Qt5It7g6x7n1YwbsdEj6o
GVVWv0FmjkwbFl44uG6oSog/nApgscDOE8wUBLufr+2PuECZfehOjSo2mnO0hdpIAB0ElNEET0GH
Wr/C3oj8enZQv6k/qrXqIV2cWcDqz8Dr901PWVDAb1Pkj3u5OqFaPeEzGCoHIIBqHmqW8ztSwXKj
ZKC1WSEc6rqz7K99lYnNXYXayWAEWzUw/ANgWpS5qtHo0chS2Irh71JoKWx4Ged1Vm3EI+GXVFm1
oAY5etjWi4LCGCH/QMA3GOkHEvXZi+BGZwTQ8182fU6wBQZIyvVhEwG1nhtTUf/hBPsy7lfLoatI
GY0Sxr0xk23gyPe5EZgoOKNY7MSe6kpHoON6R9UdfuQntBMOGqKwAG2DHbrEbEjf0yo9SuMRpuAp
BAaUYlVsCbSYeobJBNBpVbDlnNOoAN894CpMfARLoGPcJteAGCFQ9zTZ7DNzkCBvQyewJfHNOFZ6
OA0l77C9ztbQ33kP3HGlmpiLb8L0XE9U8HqV0cBFZ3QpejPE7CGllHhQhgE+wVso4rOSTU6zEiQj
XQMe3+m7EU2kt+i6P0/dhQilYwKDbHl1RgpxOZZ6xwfnbGIDCp1vEBn2SLCWz81dZIYGlDVYAgTo
TfroiRVi2XnwnSeGbty2bfpxGRHUPIkAkt63Akc6yUJayR2OHabZMjT+zQrcKmgoke0IcZx4P68W
lgxmLINtk9bvZeCdbWKWClOfsofJ/n0p/VDflDVwT0UJVsRE1bVl+v2xrKeuD6BIq3InIjYULPze
gASYQgFND6ZQmiNYIWPN4Okk1QvKJDHY6SKJw0wwZYE18qYVb3REiT9tviJOAPxDcD5fHwCxGiWy
NBIO3VosAfoWbZrUaYqADpCGJrzho5Com7xmJoM5yPtutNvh3ZdgIoxTdIZ6Z/peB25BXuJ0P89e
PGHWwnOdxf+jsUPPCAHbEtvidbFqzEWlD4Q8OLePxX2yndfEqc79Li4hQLioPZJDgltC4n7uz5qV
ejDbdgrn9xf4Gadc74ULv1BTwGrGeXm1P0iVIiVypUBMGOJTSBYgI9sxCHZUgaUi1MKObKs1E2gy
08EE8zXCCxWM4aM8ddvKnmcDFqbIKNqPDL4hxFLmbZ84qmrUuVEJSIqA7DAOjTH0xn1/39c0Igvo
usFtY/iuC+sqF5TR4KfBOXTL9QA/H+WuuQPNF6eiAWzoPdgUj1Hg6KGFlj1TNAo32fOp5TvaLloW
yLrb8U6osBIf+gz2GGD+Vi3NbtlKKN+nIxYGjAgJPJxFQb6mKfBEHOGPggEuH3MwN1LYyeR71DqC
jPZ7/hw+xft+p4xMem0q2gyHfiXdBRyFgE9H4xc0mIJZ2QFPxNHB2aRGrYAius0CW+Ss7k0JILrm
+CkyTpjXAx2/Gz3ZAlCVUzlmgAcEYB8fXGDkDXytqSDQ4LWbmITE3KsNYpRv0QN+jn29hCs0T+MN
d+vk/+lNgaEO+gzUxRArX0XKXZ2LfD9jPeaPsj2Zg72UPc7N/Fg+9A1TVJN/mrdIrFA2fB9cABbw
9exesXwlZ4TX9HsX7n6fOz+EiHglqNvJ6NwSNdBov25aQ6ZDvzcVMS2H1YyMOTRmaAxSiC1Ad4tG
bnmvHKEkBp+XbeFyExUpD/um9MbR/M/rfF17mL3oWhPAswVyq10dLBA7U+tCHMVTFnsdyEP6Tsyx
msYQdFojnB4iyesLikiJZFYTHFLfR4XMmBKF6jxCNLGAOrZLCgoFcLWAhLchqK7QmOB+NBSgvtOc
I9Rm7R7yYkfZCI1YoyAq5AjzdFMXtrJucsHal1YNqmppReEiSwvwADn2Fug7sFNiQ0deh273ERIe
fCC5OFq8EYEzwfdAY5y2K8n2O7zDtwASOYbvFCLNIDPSO3lk5dwKXQICSAcqRUGAH46SYCNCUKqn
BGVFuBNB+8CBSIhfGP2wAZkO+Nngg2Nv1bjpaKWCueSjP2ih//mKLUCnJ3BJ4IWhQ0DsE+6U1gFw
WAeHBCW+mdWInesSKSvAvyp/4vuHOdz1yLtGmtXn6lmRaQOqTH4QdCta2IUsaOBuDpqijCI8MFGf
Aq4onnGc5tA2fBbjFeQSp4FlF5AAWbsir1qANjSDoPrOmaiBp5yHDib+UDmdEz8D1eseII54V1vg
5n9wzUYbYcY+Mx/sQnQ1AfugjR2YEVusCaSMxgDgL8Pz6AA3pAtzyypfa2KD/J8dZnfEzEtBs0zc
cEYfIHLfRQpYF1j5JECa8zVAfRHakqxIKLIDBzqSiOx0swYpD6DftF64DQlgLfjqMQBehm4Vz8hU
WbKeveSkow6voJIBeILY2WTH3T6Od+IY2AGR2FChjsEF5hQ6Um03vRGqG3Shi7CkAWXUwzMMDEY1
E3AL1D1Qp5TNHJQAlbaZWRerYbKC6A61JdRMQReOV4nBuZAF7GhH4PLIRHhdZ9saaCaKa7Gb85v5
A4FjrBs+Z6uFQ8a10Fta9gqlQVxc+SQtTxASg9yqtsolQ5q3lfSUEhNwjO+bwUeng8uUvMkhvADB
j6I8jE/wXws/Lg+qtguIhaXTFavuJX/XVyg6ZGfgdDJwcN9/L+AePFpoRumKXVIfIKKfQqBDA4Sq
vZcd7OhFpkOGHutDVL2wkhPak4GOsWaMU0+VLlip/GOPcnSxyBaPuzb8UOPMlEE94IanOVZcfXB8
yHW2s6e1xwzl03M+Oqgc8ynqhoMjAAzoDB5cHri1IbUD35dnKKuOqOsOZsoWAg8qGyNVaxN9Il2y
aQemR0atOKBp4tNKdttbPPIfqDzL/oR/YL8uIra72rnnaJplLcD+NL+pj0AyV8JKe0LLph0C0YIv
mpdY+n68gR/+ANR+vepyoP4RUgZTPmdajKvydrhPHBhcrCJXtP4Pd+e15Dq2Zddf0Q9AgjevBEDQ
M+nSvSDSwhIkPIGv10BWd1ce5lGyFXpTxI26XXVuF2E29l5rrmkCe5gc3MKXbv7a1R4smCc9CZpW
3tczRn8MmoaCQR3xcYwZkt0IsvtLtfXHvX11pt/uTW06QerrRt5DTsRvgbzrXbtJVqqdz6pq1O8H
UwK+mjlb2vB95RZj4ztwxBn8srGwT8aCE7yil3TlTfTuk6/zWEEATjjst7+fkdcWCuD4XCmzRGLj
TXhvX33ltyvtShmDuKKU9/4zxruomJQp0/ZgTGrlXPdoJE8e0kn5I1VGojJLRBjQdvrWD2ghTqGz
9DX+hBbLnob+wJr64iqsxsJpHjGGbp3Tezrz5+GzfqP2//vb/HbVV8qHo3rhqMWjdI/PondZDCbm
Rw8Itb+vvPpG6fyX3odHZCLS4S8yfLOriYKkXkJR9RN5r+2GV9jc1R/Rc7jOXvHLnFYr6C6jITBQ
BGgfLGlQSTRPv78lmE3XUIYkGgbzDFVSFSi40tUnKldVga1SrO7l5/zT72zx80h5e5kfM7c+OtCE
ENmZfur0CJV94UFsD0mEiI9jT4M9qeRTSf20yn4a61ufp4XXlAG5ohxbyXPFsCDzjBZV5VQzpymn
VSjDpVLuj7hTpVNzlj0RwqHOxHSUi8+CdWiDR6lgjj4qy/FFvGvv42Aum3ajued+XPVjANH4Pbw7
cRa9wcrJjgOdWTecGlPAhoHdW8CQa1q7udttoHdPfQNBymcEX/Q94BzCuRXE7LIYIGA6k3nkdePe
DS9OcXFUxdYfc3WgukbmBDYBbolpx/Cg3kq4pN7F+UpRNhfriDk09bQnnp6UT1lCluqpycKs7f7T
jBfRnR6NzMe4M+xen/MvyqSlhN39abToME0OvF7yutpLjTlYmgATA5HTpX3J65ZP1QvhlCmwMJlR
4hts2bAzgvfgSZhZzI2q+3QAMrCZtmqXXJ+JqFa21a8N4SGCcLQISHmO6DQH4Et9GygiALbK9Pf1
8nPJXi2Xq721s/RAxxhK3cMCdsRkWmehl5zmsB/kjNCXcWnXB/88agq8xDcBVQYwlw4QCcdwQKeI
iryhC4en/tcVTDmOmNWEz31VjB/1TijSrlD3DDDrZBbJG81fGxYutx6Hs8p4vlxG0vok2r4+VvRg
VK0vpQMqdSFnDSlVvq1r0Yniz7B+SJpnHa1SqW1O/UsG56zOdiqno1DsMVWnGnnWLvNCf8vLAejK
RvFgp71X2H5J+e5Hl/dGeFWgzTM0P+rORSHg12lwydbvw2wcW5OzsT1mu4v+rp2fKhLOT0k6SRjC
qYYDNZtKPGeU6JczkwWEZ2OfPrPMNf9wQfBRL0RpWvkIblaiuIbIHXgpM7GTp9SPEqWeUs9EF4S3
1uFWMUlMp0E+t/KnthzhYO6okEjaKQMAXUMvDt1nQmIMfoK4JVTT0gDdxf+c+Q1jbblYGiQnWPZx
MRwdLTStyDGGGorRAR/O+UMi1C8I8VRX7mvtI/CPrIXU0S9z7iU87gq4zfQg/GeuRHbLD9a2f5l3
bQefcu7LThuNkqdSZLA5EYPXczCGVQ6vrfU9WGM41mfUtj3CIacQsb6HBs1X6rbIFUpHfYPITIBq
vOkPOkSUjC84xAs3o/csx62MTT6Hbzgvd8JduDxNwo12XwEKWqMOEYo8tL/1HuQ+pCNmYTrwuuwM
thZ6wYs4qfI7COxFP7IyFzGOKVOZ2hJ+ZBEsaaiQ7qUaV6secgHNhXg6zZiIamcsViDJwG+SZhdG
658cW6fFBVLYWJ0W4uhDgiLxEC0MD+deeuvjLkb4g8J5zQR2rq2zt35NAy0ICILs/jKCt0Zgzih5
jR6CaqT6NuT06oSJq1uu6ylepx88EMaVTjHSLPfyoc/TTZw65y3tfgV7a41woujt07v/ADkhfh6y
e+1jYiuInx6O8VOge8fy4Wy68tlVGP6njXuO3ejWFEP+AZMPm4WuIl4gBRWc4qo0stpjC+M9UvfS
WkAItL8s2pUx0aDP3A3RlKJTPItO/zlsqCN58t+Ql/wsQP+8gmvtj9brbVimXEE8TbY9dvZLjEEh
FydzQ11I5cbnW+kiu77vYHR1hNE46iZaEXrsQl45u+dDrrhwIOaxJ037dRax6UmOnI+iSR9tlwLR
gdNL7oR0DBL2/dOiX13M10JYNjDkgrnIJP7k+tLENO7i7qNvmd9L3UgzjqMeVFVRDm0YzeHekMiA
v/34+CEjantuS8bDC/WxecnHoXkXvfESW6Z3KFirQbfWtmNxjx2Nqbnp5DgWJ/DyW4StkZvBKLEc
YyGlNmkO7czfnuE+ym4uOAN78vx6iWZwNnNk5cxpreY1OpMBSd/vD9GP4TgzH7EF52+kIy4WBcvF
vcWw1/5acOiD1Y1kyCYx3n9W542lnavB6mdfusab/om/M87WXAxd3t35vd8Pw9BF/4aVYu2i9aCz
FWxgHswB/Kfog1jxZfPJuApa+ACbR/vgHXf15JHPBvpntjLHdTPsHZD2XzvHHw9Q9smBV7SOv5hZ
xxe6At0pDrfo+D9HmV9r7d8buzoayXioJe3kDzfme9KikkDE7GbXPyQHXHgx5vAYgD/B1j4++jtt
hj9+rVMdTaKMMQTJWRt1e7Nd+DHLvLqmqy8wbVBZFLGp0C60bg/hyUReZVMqAXU+AaOl6gTBDEkL
5VP4ae70N75F6fN8n21RT4cY/Q9SSX8rsjm9X+RxO7k1XvrJPByu0DAhVooW84hrVk2mGZofJwYc
83TUvsjkH+ybderA61P0WZpNim4gqQ7F5zqcn3Z+vFZfrWlqF2MGah1em8SaPdwocv5aUXy7pqvx
nl4fzb4kLG3P3kinZPMq8xXQRUFm9LQ7SA+CLe7UNbs71kucFjPlvtlgLtRJNifZDZTvpyRheEIm
9D4GNngbf7WE3xqpliy21CxUZT9wpj3FOV02YE0p3OR1NKOitJl7irZygNFcHHxIZjc6uZ/ixasL
uFrYZRCoxZlOhoUtjWUKn1X9EswZuk4Kt14kMB7v6mk2GyZp7cOtue/N279awq0RlFoqcPvAaLmd
YjmzQAXi6e/455KQ53KKUIpwftS0SLce/s/RHfdO+ypZuolJF8Fvf+5WoWYBsQq1AvY8fNZn9mh9
Kr0my4ywuo9oI0CE6t28msbsONE69oZwG+dmkrj2t6P0+3Vc9aVx08fHNOE69GX+wvxEtGmE7IHe
Kk+zJ5l4GgQWdt5iqkeqjoO3zCjviCeYhJpXRm+1giRAGpGRoXbjCELUU7HUV9hwP8Hrh+9Ryy7l
QBCvjZY7wVDJnEfjCxAdQRNMPJQlCvEjHMD01Xr//WP7KQEdnrAqahoAvwJQdPWE9VISjMZQWN4k
L8IMR2c+iV+bic++BJUcOhExXmfn/17pc/W7V080T3vRCHRR2WtrDBb7herG43BnrBidRIeWvtCc
XJZEv3qX2DH2N276r6/z201fHYInU8/SrOfHCVmYlV7igRiP6ilI6eTGL/3tuP3+eK8+3jzGIL5l
dLfHAb5zoZdJi9LWHi4PQjkyDslCHGtEEn3p0YnqofC88fvD5/nHiOLqMV99vopaFWECA2ifLoYC
0JiTGVOQGwaB9DLq5+EYGJ9vGG0JNTFae+tOd3+/BHXYrn+5hOsiMIir1OhYfHv6KuJHGdCEy/JF
2gOulngQnNXJGSQfG+fOq1fn/ZkMdYuZDvwM2BpLoAXBw1F/GU8U2bussg2QaT+ipVD0UZQ7CpIS
4amhgUdd9x4x3r8x/9L+dhx9e4VfFLxvB4BWQ/xWG4096A3tAViM7D8wjUv92Sm01bOdw/5o4f56
og46fdn1ryr0HyZ2CP8LvOJH7d3Zt/13bPeGLE0cVfDRVraRsD2/xrE9YKOZmyaDTFZqYRMu/C/c
vXipcQMQYccxDcFz/i3cKC137DWVl0g3XtJXl/7bS7o6c81GjyojYZ0Wj8cXHfR0aa17R3ZFFPna
QxxcxqcO0RS0j+D0KjwYk3jN9Gl1dGPHd8SpjiFKt0761Yn6kXFn/Xa2VhISGVmdAH5KS+irMcNM
7FLCQy+NGRlJfHMzlYkM8acOPX5luJbhwWRhXsb22Tu09ciaGaD1u9ODvzrPig9jKnpRNbKkeZSN
sHBiNj0orCIcFphIxSOL4dGst9HlnGf8gXmaqd02bKZg778vakn8QeT488O6tskPYtWy1GELyZkV
dQMaDK0oFVcVC1hBA0Ccd2GbH9IEkMzBlGOlvQR4hjuXcJTJrk+vyR1cplk79u/EJ66VqYJDR0x2
WcoLsBP03Tvl7KgfR3l6CVEJjbtnTNJgiUMSeRCX/EKwbSTkowhGrMDNMw8VvfGo31vjeFw9hK/F
g0ym6BmLmH0sMkiGjxjyRoNJAK2SURajyXI6BIWRUeIhSj1Kd2G+OjVedkGMvm2NrUzOsDJMTxp0
2iodC4mlMaDKsmd6ciFRdmY0bhFMJP9DoG8rbPl0Y2H+tf4wVQVCssZU94dwWxVwiCa1VNlXY2Ot
zoJJNM/GuRc62RzvY3r+WToJZ6knTG4Fk/+1f8YubvBj0iVTuSZHno6mH8tyy6HfTTBVVOXZ6TxX
TcfAMwL1pF3N2KUKjfQuDCQxFB7o8DD4n3sB4PXGRv61y/z4QL9dzNV5qcXapZXiXmHONDrCihFh
3gwfCUTTeFxCVtJnvTqVhYl4PjCT74OR8YwMATvEJxj5yoE9E8CJEUCfuINpIDAIs3FhgqJc0m7V
zH89dRBsabKiUFhcy7W6oA5CQSyGU8ffkIcSkLZVYi8RuIh7mnAMK2d1vNMO6HuUQ76+rff/ws1/
Pq5/r2DY1L9t2pacxqfA4ApaO5NHAQfGInuncLUZ+YF9GJu8GTUv6qK4mZVg/Gz6ECgQUgy/xZDh
r14VF5WSJ0maHpN91exErxU48HrcIyrcGk5Anu1OqLy09k7+LkHRbEyg7CiPqMdbHUGQExk76/So
ftSDCOi8RfUaXIhSnJ6gR5/GKdZZuMuSqhq/nh570WNA3dPV1rKjR69yvRlShvTwXm1nyqlxh6hL
PCCandRNj8FWMeG658gvD2XtXU5z4hUL2Qt0N88nEI9PDKfacU5SzgVYIGpWZYQIkehI6QymrSij
Oqdhnkn1VLtF+lIGq7SrKgFpn0TSmqoxCPnx1EpRSbOTDkqvwY07zvt8qkdTq/Ji9R3/qxTI0ENJ
leQ2yx68gilJJsyYSbSfhjkdGn2M8DXmcXPxvh1SYOfxk3+fb+m1AYChh2iMHQB4s7vmLiMBYMT/
zbCre0HjtNc/25QPwebkMTs+qvit+4hmvpM+POg7adu8JnAb5gOKa0H1xxlxiqpKPSQWpOwRcBRq
Lv1JWwHgPIiP7QKDjWk4qeA2nlxzHrqA8SNrSbLilELLhdU9wn9pNAhM8PqZYMg9Vj1ryhYPsJq5
ybp9wCwXcqmJ1QEmGe75/kjbNUMvLlMiAm5K98BPpzvhOOtgjgxhYN00nYkPzXN9V9Is3+FHHDn1
vMCZPd2Yk47BI7l5c+kpWqtjDfrJTORknSXL4WgyRwHyqnx8ejxNL166iXb8u5yKfM9phBUMxmED
LGaMYILgssoZ4sBqA+NNwTXXzMMhZKcvjP1pxYzPMsWgKH5tl3oMO3ZEUGP4AG0bIYgFRwKOx9by
snk9/uKQq14h2UBOZCP32258dkHmjMlApwAXJsjUPj0aG+EFjt+HAeI+iFb7rckBem/eQZLZItOc
CKv6cFpJTrkc/pjhgfjYP2C6D+YbPjSEHgMOrlvUMsJy8A+4kEGMinKLUy1noqFMtdwzyTUFkcRm
Q7BRNqbzqPeksWr3xSwknD0daQW45InXOCXO+YOD+wwmlrth4UWzclMz4nig78s9jJ79k53uWD0b
8bzgQxJs+V3ZKCHjKQiw0Z6BcPcY+SPdmkI8oHRtNgWaxKdjsoX4whtm3JqHbhS6BLmbmF5+8hdA
/UC1/dClMRTTfb4OLacA8M5H6kIYaJpjeRHPpEFPPm2tvZhNRfEVeydZsmGEabSRycbfWkCSeK7l
PqwegCeHCMVSgXTgnCB23GlPhrxLkPXFbpMi8SKRR3j8vWYyf5ZMfOK4KsiyqukiOq4/92RVLcVz
09f5vqUsvjjJqlkU6BVt7V0/GNOzUwKbjwcjKm3PpGOXuzFR2ZN4yZmHof9rz8yyYRTb29EkZcl0
gRMtT1QEz6G3aTdLivB4r9qhfZmfJ8W8TmBMRZ6Wjws4JuN4jRXplJVsLcV3OHl4vkzO6AGBYyFg
bBgpmPhlgU4/vWCAwJBiUIKPqSV7d2Au/DfQ8VuP4+qIKqJQPWmkau6pLUR7kL/GO/lpmDhbs2KL
rs77/fl/2fb+eSb++fyvWn1V7sRjE13YYimkLgv8FGj50pEoeRcLbx9MsOeK4UI4pLWBNh8wU7vP
72nM+MwIUJ0zOUOSa26FRzgOiTYahnAX+sZxC2SAr+qEFexg1oo8LVDdFM+Oy0gPBpVrIdjlAL9O
E6ATvAi7t+I47Zh/TbQZiPGuapyyn1cnj/lJiUIMVU38GIqzFswRrnnogdZ25kxI5gS73gmGe2lv
FPTyUD/99nCu6qtS0oLLWeLhNOaaYp5A3HT/XK5Om7G1zep7OZ8UbCpgMHNjgwowsJB2ZJ65Ercy
cDabHxOAW0DoT/CAF4Y4ZzDJYoLzw57L79RQy8p8Xw97T7INkQqtYqa6Y3HWfWKOgocYpCVriYr6
DeWF8hyhTOG/kV2AyZUTGKZzcfv7MvpLWfzHVV1HtghydYFxzLotcC/YnV64LtuYHw9YJiyO8EyW
4qMwE+ekQU1pGyznFqBg/GzI/7yAK96GEdZZxBQj3/dfZGdO8nZVKSPlSV6hZSscDIKd9C6f1Ydg
U02wmNgju9RWyUZcntfJ/HgvblDPqhthrYwv7/oHJ8CUziav7Rh/l52yEafq3XFjfp5elDXG9Ahc
LhPx3X+vsHCfhS/C5vyiETeSTKInBqdSYFOrdQs0A+wTHxAiY9tcYqzMGyCm6fenb966efnPTdTw
5TaJ/SIHr8umOTTkh4Rs58JhRiDtzsiTutGgyCk//Lts7c+OqyMwyaR5v7wzL87W9PNK6Q01SzLi
H8CnVNqVmK5KJAgYc7QQ/GzrxVrF6yQfnTQq9xGLvpijx+tsOLULYYZBNsaHbkEkwscAOhvTFjH+
pJi1+3xBHDXGJ2NKF7edYH/o4B5eMc7j8Msnprw1X0XqWnMkz9FxY8Qo5/zvbmnytb9urf9+ONek
eEs8JolpskLCRfIS3Jf36ue5nLQbno+yO92b4jK4t3a+Z3601D93HRIibLrs44G2eVewRtJd8xCg
Cjlk8zMmi+mq2GqmXW3hm1Zb6Z5swHpPAnvLiP1RWl4OzbY6iK+MuZzTjYiKr2v9sTF9u5erY8JC
AdQaGfdSzypQUoS3MMVLR3+EjfLf8QT8ayH+7feuTgnFrzMpldh0qM6mNdlcX/YXNtLQG3cmi8Na
/e3WrvbcJJbLQAxyTsDn1g3Po+JJRNwHtxRvHlLH0cZQxJ1HIaTQgoU5pjiniFF1h5xuRLxM05Rx
5hwTZ4+O6aJN48sKH2Olw49upAlOFbnmB7Ma1jCwSTgoHY5keQCi6XcpS7CdSjim4yIRTqwzSMad
mI9ilFQNh5UvjXFZgHBNIkgOfbnF8JsQp1GIO+l5dAF6wtJUHantCBJu+wTfE9O8YhkSzvt8bt7a
eATtmuIifMUkha0ZT72LW+9Rena75pmFjzkQGwQ0/6PsxpB4X2CWoInmH8GRxNXmhSMuDDw+LUF1
8ASq3+GwC7ZVUK03y8HOjHSbI94OY5ULg/gtfx1B9Pe75FXZB8KDCogWuMhuj5/9Lq6cy1OP/yeS
lGyFGMYV8Jh6PB4HMZe/FryTE7r1XJgUH8FxrFDzZigSBVgPh0gaRYVLedng6noaY4YgAsHRElTM
e/xnVI9n4hTTAemMyEeHzQvkiVcWTyceAeEOMARKdusTTgfeENKLdqieKV6Tx7hxqmftUK4BV8p5
Dj2RRuk8slCRYQr6mLz+vnf+1CJLfx4cV515epL7pqlY2gg5qsU58Ky1kA81JQqUTWcHW7gmpCxr
SP/yBTnkgXeZaTMQnnTFi43AERqPXR49zO8X9pchzJ8XdjUlOHZ1IR07PgSBah+4BOMCLM7mMP04
RUP7eEf9ixztFv3Q/FvRg/MM8hs8z0zzGsRMjco8mudsqMjHyctlgTsx8jNxl/OmKQRHxHqM2rfs
lW8ySlxJcltp3ON2H9hnBqEnzzTt4LyCc37K8V9xe1rJfJGLbp8t6/7Q6J86TA3YrXiRRIqHbhPb
ijF/04cvtT6ixKJEV8t1jJ0fEetYfrbTow6Q6/XNWDYXEeya/UVZ1NjyyI55z/d8d9EdURrjoxLa
7dE+w3QUPUgU0mndlmDRBNeb+Vq7TLrMfzg1wlgoDTf1qniUI1W13FY+GN1jrDo33uDfSrXvT/Jq
l07NutCU6JTvK0fsQBn68aD5Pc5C2g7SflfDJOBdn3eviAqnv/+29eO3QZng9xBqAdsHqu9VX2VG
RSupvujvmFDrPZS0z0q9T823c9VgTLhs2sgr/c4xao+HXupjM9z0EgqTpnCbloyl+BEfQn9aH1dS
8BxFk+o0jTSHw58JzQngXrdoRNHzAAAQuGtU8/z4Wqq7vt9WZ5fRpiwBXDtlg2Ognch2tBb21Zu4
8pemF239mWh3NiEK7+X8OMZld2FsBv6YT5/j4+EI8QyBjrm2snkXHwI28iokCPCFceXIPwnume6o
MKN537uxgr1d5KSWjflXKLpZsNZBA4hYSoOHqtvXJ8oajclhA6EqjLHmIsI3P4TDfpQ+iqdZUd14
7fJPq3YZZJgCXcEhXoFsfXVaFlqaK31baztzqc6aRb/g20B8ol42nBo8SDnYKb6xiC5PsclWDs8t
pp6kXsxTyIFQDlHmcXTkUCDL1HfKE2S9LNqZdTdT4W3XMftNVdkK6FTkDo7eYaBNFHxo6wTLmrNj
4qWE1d8rMSD+/k3fGf1EVBZleoCVIy9ACcB642gS93tD21Fs+aeJry+N8tl85azJnyzmaO7Rnyrn
OT+VItfG2gDRUTzOc9fCEDWY9AjRcWGguC0StzlhtWkj/WxOL7o6RSWrILxRseX1qPFOQFukEZqj
9DLidhHjWUyw7vDaM19Lc0sXlwNJIzLGygwvDTm1z0dXWpUgldSfHGntsmyX2XGj+vcCthmw1hzq
sgZLEXEb4v3FljROOBsogmDa29Kn5OHU8XoMpirO7s+GiC/5kyWOWs5uTPx22tx8yT3L2Bg2JiWY
kYS4pb9mO2wa4Y51bslTrR5INgM2gkK2NTFZ+FAeYIIZd4o5GgyUQHLGwP0hT6u1EZrQ2qoysvuR
sq0e/NijgOjSe8ppqguPA/vNePZLxyuMESNe7XlY7vccmegBhAxtmJ2hB4EvYI0xDYyTeXhqJnHy
lpluXc2DeHwE9mgn/flgWPcXtXTi5C41TmO9NZZ5zGpPq9rtk5ObYs6bIP3uGqzC+uM4sfoZYYW0
fRpFSek/pfpdrj+LysQ4HxivSU+38mK1Hyj/sPZhMGk4j+jKT9eyU2AZXRtpO/WZg/SxXrUHYLD2
sgx1zCS9sp1AgCilueh/kiMkaEuOjjyzowAN2t70t5dozYeNwUThJEwNJSe8V1IH9zuGKcF7swq3
MW5M3cR0JSjXAs12EXuJ5vXqqminJrBV7KQS2WqP53pJbpzSLDMiVkTb7BzN/2yA/pFp3Iqf+klq
5LaxEuajNySoE9ZVFSEETVwnZqjtqKz0Ufxu3p/HZK2zIGuHr05h6DkazJ7+7515hx8GIkcYzcPW
r7lal0g8J5bgq7vWxt7I41tZBfRVruBmExaDD3ZlvuIseYtIKg2H1x91+tUPX/WcZ1Mwwe74YaWY
DGhRY+O+m0AGpL2nMNffFRo9/BXs3w+2vy4w4tkslJcw1BTl6knrrXKGHaSoOz0f4/CEHQgHGHOK
GdK4eoOMLMmc7rnLt90BZDrBVxlP5eJZhmldrQOTJMGnxkC/gh1Hnr5WWT+x9BoPje0ZNm4bvpXi
/Ny+iZVj1WMF7yXg28qzxKUhLVVr4meU83e6hoF2MRKaiY4izcoQM8SM4BklmQZSR38qKWjc/HmL
iiJRn9VwXAjvur6R6s3vT+N6EorAVOeER89FRiJ6Ef3qLZSGeq60s0aj2Wp3F007zvqmAGP/569f
/+Dfv+RlhGVZrqP4/uuf0+QkcqXhOPZ1lf+RzHP3z6q4igK6+tv/X5OBNKrn//WfcTw/koEeXtI0
Kv8H6sP/Ma6rOnv5IyRo+P/9JyRIkIgGksiUUobZoIKfCvDVP6FB/JH5P9Fr6YZESgABNgMW8J+p
QZLCHyk4RKrYErPxGHwM/5UapP5PbIwkWHKGqpuyzjT0P6/zjzf299ggdfisvn3uQ1oQ+LyJ06GF
NYSpX9U0Fyx4Ei0tw3s/UfZSK85VoYtZ0Dj3hYH+EIhAOHJ5r3QmAiFEND2jrvJZx3eBgDqfzrZf
4aX/3BxjTOKfYpGz0iwxy8mVSauHU/mEYxJIsnjBViXGMxT77kv+pkVoJ2ur2YoaHgVJJtqNTxOC
kXfcp0tiv7zGMidFqE+j81snSesqUWdxIG0vlYoUr47WgxYTusA6VoMbO5EkXnVK/zyT4eHz7bEV
fdFBvs2TFXI9jdrKQurq/NXMaXh4CMy+3So/fpxgsBkNSjqz6nDSBoG1fG12uSRjQ2/HR9r/tt43
cusF+NuH5/mpRBdY6es0kL3i2Be2aF0eLgaTLsXaqrWBKYtmhGARwtgXcLZowMyjHiJstTN7arIY
V2WsaeVjfOjbCifxbl525IkE1mlywsQhjwclK67IBirn7NPU3aP2lGW4IUM3yQyi45O1mYbzVpen
Z72CC2aV2/BMVlkcIVSUkdL2EecqlY6o7U1GKL5wXlkSxTqrbxzWkAYqBdAMCY5oPnVZvkmt0wvh
F05VN14MJq1hDqqX0bwxRc/UaWnLVRtAVbXYp5VsfcxVfGSjO6PNvaOFTaOMo1NYO5WfYpkeIBpW
PSnXJiezXhsIvfXA8vJeWZa9eOeXNH5hRr5ZEh8pKwxHI3h3JF1E19Bl96iCLBbnGyyw6xb9nwWA
hoK4viFH9Svr59sCiEQ9buFJhiRht66Gy/tePgTu0W4guBuf+XtHoszNE/Aaa+fXWP0mmSUmSWI4
4l/R93z93HSx2leHgJN+WG6p3j2qOAlXqY5xr7jLuvcQS6NzV2L7mXmJ7FPvoeFWBWaX6BhRpQcl
knOxWvSBschxs/62y/3H7vE9IeuqNri+wi/m7LfnUqhVHRStVR1Kq5unHQQssbyhuv1x8v3zFCh5
2JHgVbC9/UHmqM1LEXa4cByIbXdVZrSKo00CFxgUz9He5fuZ463sYFf+9PvNDTvdHzvh1+P/94ev
cBlBjxvxkurVQZBB2sPEvcCGTZVbcbT/h9f87+9cveZTLBSW0vM7kRDNA/gL2fuFzayRDm3aLjgW
3EIKH4yumqn4jaco66yOUTM6TKVYdsxwhZBoMIQ18VHYpLr18ftjuC55h5esc3WIyTEKEqXrE8GK
sEOz6qY6MAQPXtByThjvi4d4N/jbNZ/llCkdyZ035Ql/ef5//O6wK39bXJkgk3OfySwu+amtjzYD
hNq/AUOTj/jzLf/xK1fLyy+0kLBnPrJKw6USVFeO4DZIzRLTBMII8X5P7FMBLqXW6zw7PhCbs/Qz
cmBC8SU0iUFGBliKC+OItt9S7roTYVZB4YmWMBVQ0ooBvpnScV3K0kixyAig7Q2PaAXzbRIsWyCV
gqyIpDm9nfKFZmQoapvxxYq3oXlZKlU+Fo4HM4RaWV1stRdmffqUGeG8U8VpJRy9BH6TEa0lsRwh
FRjB4bR7nCfPwp2g4NJmzvPCHI4DzBLywX+g9IrqqSFZLqtXEWNHhFfRuKv7hzJ+O0IqPMLITEKi
f7oOVDmMxufSdI9S8VSc6W4KzOdTiKJ08V07OrciDqzBTDHjdXoRwYxE1elU8owaUXRCpHNSid8u
UE6SZS8ZCQqCmryUp03WiUyqwvGxNm0/qhkip3eBwFQlgyoiKYu+SO3Y8J9PMOP1HuqY2i5DmUGn
H81Joz5kTTsOZZE2r3SrwXMlN1ZZInmaGY370rgPJPzwhWcR/oNVJoQIHNmxORHTBhKyZMFC9lFh
Fispnqk9/qN5dbRPUj/zAZeoQexILTw/Tw7sSEvTjyalgsBTQd2FCW9TTlTO7LhTnBxNeHCGeCFC
FgrCaSOd9mY30eRdBPSYWwWpCxrS0fZDYOBdqfH0BACRd/5MLy8Louq8Tk7mbXlXqZhDEaLYYeLk
zwrTGh0xBiyrHeXhLAjXdRetZLRr0Tm8IeC9tfivtjgpUdVEiztOmCwY+yHWt+X+xu5xNVH6j93D
wkCJahfHnqvdLarSMjGKC5Fsi2KazAYWFW9vIk9uMRy+xApX+zVf8n/90jXV/CLW5LVG/FLzWEyP
CFNHzZTYPwZm4jq3yUzguDaJTTshpQLxHqcfOM7gUHhLt/L3h/rvdVxPqI9B1pxrdpSsfwB8kuJb
GzKNwPXB9MeNXvWCF87xlBx33to9H89daA80bAq5dtw5UPk3/89PdrigbztxaKZxGZ/4Qahqtd1M
JUhab8JmyE6j+UeLpO+GhAVkrIyvqGoXvdOjXmMU/vtiuuZpXC8mZXj03y7E0HRsKDsuZFDAB/No
pq2q0V6ine1ckLCvkQIMLraFe+tDXVuEJbEltPYZ+btyozy4lmb9czED7jsUJnjwXq1suSmaplTl
8kCbXWMtgC75vZniUoY4Ms1txWMmRiqn4qljDIABEWfa9PfncYX9X1/BNRkj1ZXUynyuoGHmGaaE
0BjVLCq1iSoik744F3x4fv/Fr3/lj4/s35uWrhb3yQgV9gqpPKhROjldniRfGacq4RzgvowA4FWK
qOc1afP7796606sln/uJ33WnrjzEXT4tzUdZXaXVttKzCZ5F1enGXf618vh2k1frPcrENO9IQT9Y
CNsxKRz16YPW3VrNQ/3y26McruLbYg4lJRZqzrcDPg5fc4D/zd6X9EauZOv9lURvXj/AVHMeAHcD
pdQ8lUpSjRuCklhkJIfgPBkGvPHWe6+9egvvvPTu/hP/En/BTKoyUnmlKpHum+/Cuo3GrVtVwRhO
nDjDd75DFPtc9dMDPS9fWdCWTxkiknxA1rLYpbxxamYpSlQiZf5RlL5mGSpQbTBUSScClV6xp7ac
E/ehjXOq/IxIhpTnH9vwDN7BQVgFZ/LiPgaBaFvk+0WhvqYMt38RXZZRJShqqGnmdxGdmhorhqXV
qwT5E6rxovQonbN3RrlCR05wkSNRf5TMSTC/TT+/LJZbBAXLffq4xR6/tSPsqjCnNRb2sRBREAm6
hQhUAg0y/+M+s3F8nrBYrVFA5rwtD80OHQcW6Stf6e/uhkByq9k4vMArtNivsZoagCqBNTan9jdR
R84/sYF+AZSvAdxCtJHcUWvECxSteXh5oc+CT0inre/nxsXz80XrxxLkNAEpr5eAg6hF78Rz0wBi
GtSz/cf+f7TyL6yly+8HK49dmnnEWQ9Rsr+wjFCq+h5CjJZuaSqCDwh2QdaWAUpV3EMXU0kywRYO
6lqdRTVX8UlV2WNxCiQoZB38TboByVmFJ1UJrdDRXRRFpAoajiNb+ivRSUtjov5DRqG9AIgEVRID
RjJM5KaRh1Z2gWHnRXZoqyKiYTIh9hfJ1tE4RwjVBcjXuhipP0mvLruOtvNEEL0bWQmy49RSjHmT
K9KRYBbKQanBgymttDxFX04FlO0o4OkSG3TGgfRdVhX9VO+a/BhxyQU6XqkgkPGV4syslRzQa607
r0LgROUFmDw9tIsDGNvywoMiToKPXYBeKVkn6AdlGlaneeeBUqIm4VljgyKuzXw0pVCATTe71jiO
bFgnauLpR3Vu13exoVbf6xbEPXjwYELoRnqYkRbeREXS84Yl7JvaUg7khlgHooaQnEEL47tVIRcY
m4IegZoZraAa9HFEd9IKjF6SD6IczUDxtuGjjZBtoaze7GLrgNSgqdQaqu2rslEcpXIYovd0hYR+
a2U3mYLGBoZQG4f+IgRhorJAu73Yag8ry0+PUxGonkwNjANKmgixQqNGe0/wB+g6OPE7ofhCjRqs
pnJtX2OZ1oGZoP+vnnfFUSWr4D0hfnKcLLBtWoEeEAgSdyAxTdv3pV5q+zFFStnMUDoThWjMVJl6
c00rHYfUWejU4KkPFroZIjoZVldS7QF2IsJxJEKLQmUb3i4RvQdEzmCLZovPIY3eq5JAQDXko71o
DtfSrkxABRQzfKgiIzmqlAK19TZoF4kG3Bjxc0DqO11BG65GOlzYajNPC1KAQyJEH1YvQAabUhv0
q2VagVMbbdl1mYhgIGlQ26mlsEv9uvuaUynCw0NS9S6v8uayaGPzWstVNGXwkka8jHK91dEPUM2O
IoEY16bsowyBhr50qHb7eEQztMGzs3PBLoOvmgEGwsCTjDOrNtWvzSL2Lku5Eo/zRKNfGzlFzWm+
iCp4+oj7HUtxgb4ygYX/mDX2l7LN0LUbQgWESIX0A84wRNUY+OO+0SwPP9CAaO8zGZD5UE9r9PST
KvTOM2OqntV2DXQICVFQVMveFU0C8FZIgWVeio0QnbRlKZ97iS/e1FGKbj9hIZ6mdpVct2m8OKpp
5H3vlAqNfEhhZ1cBCJfuRFuM7+TIBLZuUdOvqW16F3Cm63MhNrpjy25RCBmbnncl0q55H5cRTEpB
k8uTBCUMuEwIPoeisgBzWRgBzxvL2qmmpO2lqRb1RWrqypmut/ZtCY8FuB8pPquFmtxWii4cS10G
bklB82l7YNkxvbSQInsfFKLRoMWdn13EYlXDRqmV2lUCEZyZsRqfeyBXvU4qMz5uEwX8RdmiKL8Y
dhB+EHQ//Gx3iN+hrwMxL5vWQ3pSIs1RZ6cV4LW2Qb6budd8EOpOuDYLDVVMupbN0yrzjw2kA9wk
8hUwuyn+B7FbyN08j5MyPBGaXD4rkVOw9wFrEi7BX+49SAIC/mZVF0dmlS/Qq1OO0HVC0irQBBvY
5XjehWgiBmi+Vn5LDN/7YOl+fdwaGmzYmBjxhbWImhu5MTUBsMOsIwdNEPjX9YLq1yhZi+eCrSsf
jDAX0HZiYaCjsh+5olaASb/1C3zRrlo0h4sseFW12n4JdaqjN/vClNIz1avzR0HViwfgjYQT4gfS
t8BrIExKSgAL0AOzBvgl0gGmVkowsmVQ0/DhMkDPdCJWCYAVpHISJQTHltGZmUP00kSH3rxOQNYC
4yptazQyjOTw0AzV9DFAUei+lxEKsqckj04tayHdeGFWoWuFqV3rtmUf1ZVSI6KBixLMfUoj8TT0
QTeKfE0JJiHdN+uD0gMLE7FyAUQ3C/84a0V6qQdCio6LVXNl4eacp6mWnqaCklxWVYuSRaOQG3vf
xo6+jzwfBXxqRZS5aUbRR9Jq/odS6tD5p2uAhiTQHRdxl8SnRtS25mng0RRXIykQ5Ss0Al6dIjyV
Wik9jSMPjY0UsKwhnEcF/RafQnHGItYBtYto7X9qMkNySg3eFq1EAZBVFUXQDfGzk6gKxSO9MqKz
hJqoSTXSujnFedIzX5W0yzYyUa7ehSI6T5pEQF2Wit6dQlmgmlcEY64fCzoDiiIARCwTpRiFCpVK
lCpHaw3TKmK0YUyly5RW9lGqt+DWUTLxpovQkrVKMvKeNjEo0iQFaCPkbPwvOcrlz7sq178nYYcA
C+3az3Jt0vOFr7d4OQTUGYeVCNJTdGW+Fxa0urWtgDEIhSU9pHkKlGxdiB1C7YK6OOug87/hDmVf
8TvhY56Ahjb3Wus69eBxWlLaQOSJQM8WZiVdp3UMQl2Dgt1XITnKOKwCKBV0KUU5YSh5KNirSSN8
XqCg9iQQEv+ilEr7RG0ouZUiXT20LUV9KATP+Fzqcoa2lwtqXViBubgkaWh8SQsFNKqxHX6VEFf9
Ei26gkHbDfDQpcAP+JGPlhOeGbqFrHXHuBPaSWwWKGK3k7KUENHL4zNTLtCPMkyreViG9IQoZndM
VIsedgtAvUoNXU7t2kOHniRZEBTfRAv9RIiQVIvVXLsRYax8SjQiH5Fcx1aoWpoeiaaNCnlBB+Al
yWUUYiMyASRl63mk3pcDTT3UIGVHYtEtrkIrQyVwLknee7HRFp8IxZ3xCz1B682KemjLVCMDGEcl
mqsE6EBQIH584S0iNC+qM1G6rE0SQAQASETjORWha+q3KCcUktho9m0pRWWyKnpHatiYiB3r1jWg
SV6DRn0tmhjkGRLKoE2Lo4sW1N4XapF1yoEle1FxGoh43o9LKYoIwBw0qA4CI4FJEsuobQ8gnsCa
KK1130kZASeCpifvy5T6Z7SwUeaZhKGknkgLGQCctEiQAwYnbpkeFW2BDh5abqP2WUgF5In1uAGP
gRgCuAKDyfuG+4vHNPcCFCnmQYDiU+wVwD1lh32SEHO4EjRaf64XvteyoH+XgKBA18ByKVIRdNuZ
Dxi6CZD+XDKLgF4hD6qifrM0pfrYVjzLxiPfFMqhHYYAnnZiaMb7naB5t11yH9vfcUcuOwTx4Xbt
y5qHjtt0ri5C9Fc2NASvgvShbFC1maVgYkDBCyiZxY5e5egmXee3WfJpYX6svFujivYzcl5E/jyG
UCXNWWu4uX8jyagERQbCpiEyrz7QIMil61ck+5Ant9TSAYnJHnxQNtSw3vHynQqArZpoE4hBavG2
rTIUK4O3RkivcadO2zT8rJQguNZKVExK6ImZ3KWJ9tHIwuMWORHbQ1epDpRpyEsgh1IjEy0K8Tcq
5l8yNYXFVNxlQZ0dq4vWYo0M0ScWlakdCq6QHREj+1YkgXKuJwkBYbdC7ItCLm/DwD5ZZOmhLqAQ
WVo0+b4q1a7c1Bk6K7egUSnS1C1C8FtCb5u23DgQHjDV+8Z72Qfqzkry4KzIW/HCTlHbWSOxgjI1
xa/AewgikSheKA1a/wJVpyXhHdEX4T1Ry+gI2DbpGBltRH+iHPC+0P5m2iWY/ojxqESg9cADOC8N
gKHqIkERfvPZVMrrIipQBNuG1k0Z6Em0bxcgUzOyFmSnoKm0iKddhtRAaZLoIV9edzraCaJ1mkZD
6zCsOtSrJoZ6lBvJJy8Fa2adVNBnAsgwDYJOVKgJS+e0EKobL7eL60oHqDoQ8dSgz9ahXuTY7wSB
YIC600MaK+BcVNv7wmxAJq6jtK6oLciCmIOMA6mIj3aog5IPxa1+Y51ZSnyTqLUObKfVHMQ12DTK
uvoCY/Vb0VnSQUC9Y2GBBhGWYO3bSjfXRdoAmNCiLy0FYrjM8NoHRL0XKpgNoeJ/LhLogMzCi05I
iBsh6CK6h/Qc+QY0vVJ+7lhiW6NCfkTKDJ0RrAXaqDcAfmZqjfIypSr29UaRDroaBJeZJS0Oyij5
UkpAu1FdoXcGmrsdKkWD2gEDjkMSGfcdHmIE05rsxLAX6BVvgWwkiTX5WKzR749YotMoFDXhaYPu
sEVg7Wshqm4DIUxO0wi5Ik20EdBOC+2L5Tfa+6ZJgSGzgyb/boLw/4Pmt/65YFbKpS6DGoVQpSvA
X2Kg5ScM7pvGy4J7MRZBdtDVqpOrUXKuhZLFACKePhf0LLpYeAnIzgVVurIyH5UhZWyDiy7XAfOw
dQGVz6IAOxKYONSFdKL0XilQ+UhLH8257MLWP9ZI60OiIv1ERxILuyYjnQXoDV55SwIFGUgALNcj
dHGTyFhprdjBaUQt875MdfsyyfTirg4DVGlFSfg5iAnAuGKJjtGtAorFGmSuB5D+BexNKcffltsk
gs2DJqq+lZqfK5p3t4KWg7WmiTI0IFI79SO1ZOsul0LxPILyAFGyvrBygHvVBn3NKM2vrFCpv2Sd
XIAECWldCXyHMdp0yng02fxl60hiSeYDAaSVp6LsFeIhGCTQk0bKtUw6zMVFnZzCGJO/EN2QAbG0
6y4+UDvwJDeFjOaumiF8qwzbcMWCVmiuyTjaM11EFXVSwKQ3DBrfdoIVKQeiUaNOP5G0M4lWICkG
iuSiTQRyIrU50tpVmeZggbUoCuurvNAuG7PDNZflBap2apWmR4ZgoreCoJI5cBvViSJ25qHeAvIM
1gv7KPZb70KScI9jBU3BrQ7VoguT5ugfiLZuImscbWfldxPpRlQZdWgEmxadK8p+Amexk6PzMM/E
iwygWzSH9L3kPIO9fimphY/UbFUcGszt2W/rAhX5shm8l6NA+bpAEPkgKtvwO7wpAmpNTTv2oeze
S6UIXseotM6jNkaj07ou2wezWbQXat3ayEjgcT3IZRS9d9Sq3+elbRymtdrckiBXzzoD9U7ARKVn
XauhGAtlBNUnVW3R6jpojXMta0BEjd250M0SBUSJ5SMouUiOUnTqPPJENanBAb0ABFdrjfy9l9cB
2A/TiCBrapbCR0Jb/a4K4EMeECVGOSIM0+p7VVriVWIinmtHjVIB1KOgb0Bsp8aRl1Pl1FMDnEGd
o0ONnHZo6ETawP6gwUVAs7WmiY5JlyEHldIS3L2el6NdVpVZEFejNWFjlaV/JwVNAIrNdLFAUZUR
Cfq8iG16U1AoMFGWRdBcpFU4J1RF7jCsPiaR+b5ZyAC+a4x7loIefAEKBjuW4IJoTXSgy8DNJwF4
ARpUvsNRkjPvQJdAUQRTPbmisZ9+9qtSuRYpLtU5Wi6hn4RGs8uw9ukRLY3ugvlZX0sK3hJMKTWX
SdhfinTe0Qj/+4/s7zzQpM2I5xc9TvDHrxAYvHIiN9/8Q9zfAd5z9V2GguR+cRgjDtJ+KN2svXFz
gCNe/t0lchSwRDbQNSVxcYcmnBtD/NQfGvCO2weauf2gd23i/v0vD7SMCzY/aMB4PQQqM/pBLmja
T6lfzUsjhA5mXD5iaIROTVGSFQstYfofDBjS2Fv9trkH+AzoeHHwyx8ESfG9tc38vT14eXnDVuNg
f3cvX1rAcndOH//+F5mxt43aAk3ZQxhVRHAYYXz2gwHXtkCQ9zQ0JJCetoCh2HdrDxjD+bgtQMDb
kiykJJAVZj/IcaxtgSTugf4G/5hA1/Q/u7YD8upQNuTpFy6CpO0BK8uqJFZSgFNe3wJZ2lNlCXj2
3Tt+Y6wSwPkCi421WbzoK+aejryrZCJL2f/snOSjjHCk6CvSngRaaRl8eU+yvXbugrGnAKmOjsBg
JF/+7JzsL0/l7aKviXsMp6rpJhozsx/+9qt7ug67DGnqpRAwJPlu6T+J5bBHKUDZ2mPHb7DWkoOk
r0mBbu6ZrPYB9Q1Pv71jW8BKjUZtgYpKDlgCyKFCD7AfXgp05FhRuoTedSspAKxgt7ZAXc7o7fdA
0ffQUVpB60QwYfY//BMgKntou4262d27APrY01f2dBEkVysFwBbPr11S9wwRaH6U8u3aueuj9Z++
B8iAZaAh6VK2eRsYqgHPDMvc76rky/LY44f1g8ZbBrpKrbZgw/oRYSCysvHh93fOEJBH6z8ZRvSa
ypcY3my3FBzafo3U8bK8B4ZT1sgZunJtsQZkHJSx5pOft3PKHf09Rq5dsfZQadi3xeXWDgsPKDy0
iAcMe/mzvEw75OOitfTYxcPK1XVocFaptHbwePIsFYW5hrbSbTv3tMnqWOcWB6+JqDQDnOvpfNe2
QLCsXreJ8mDi79wLJ8ljYxw4Zx3Nq1GE+cODX9sDScElYOg4Vp+wY0qPkUKOMmw1eQ+WjY7qZd6i
1fZ0GUQwuPgr2V8K2g7de1kZbdKae5aJRjlAYWyTfUXbAwsyPgOOhv5n564/67c56vQFWduDfw/3
Xt944BV1D/asZJr6cu07996zDqmj1q4jdAn0jSRJW71awYJWACQVbt9qC3bu+Ps7O2oPgADug9v6
EL/hH0ABKGCghvE0rm7A7oX3EH8bKQcM6ixrmiaCBab/2bDu5T04OJaFOoSn38ae75AiBAB73E1Q
LSDELZBhDTYALwVwf1ASZeAJ7L+zQysf7dYwJYcyaDwBywfAwhLXX3449jo6bRvIceza2iVWnTbu
8hswezWgsrZffsnaU+HnmQj8rzZn57aA1buM2gJB3MPin2zffp3PJABFCQhw7KDxN9b2Vw0UeTDd
zihj1sVe3WMVkCCQXDk+O/f4o9nlyJNXRAStkR4FM85SunmdB/MH5S9ggFzqfHTU2jnhZyHoUcIP
2w8lPLoFjpenC74mBZq0B5wOmERRmdP/7NwWwG4buQWqtgfKOwM8S+yJxw9/EWQVDgK8I22VRNyh
pw+l9yPXrktIXaGGH08Ad/uZx28h2AWHeEcNHsaYOkrykbqVVDDNsULvQbTXJF8G5gHvoor2if2H
dujYpdHGHgJ9WDIiPoNJD+txbe0IdbBrAMd/uTPizvn9kjX21UfMA6ofdVFPZh+3BczwQWm1rDN+
ZcjZDh2/MtrhZ2iV/mcTyAOgz9IPBsyl/9k52WcUeaOuvY4l4tgRyls967ziw3vICPIkmATLn50z
e1bpxbcncQUJp4/3Do/+jzWu3X6hz3X0WJcfQZEduwKjvV0ZiWoAFsB0u9yDZ1KAkB8ri165Pbvn
+a2Sb28XA0XBE9+3wOaVvwrDHz0JgcDd1aef9U8ZpQMA6QRgCbwSSNf3PxsW3x74+RQg3QafeOlk
79ATIKtjnz+EexieFWAOPtoBsBfon8HOu3pldmjR44FszJIHWhdoteWlh/W8pvdwIdCoEIGgIda7
c6qfUUWOE/w94NTA2yANzh7v8DI+Wk3Bw7gCy+zQ4cuj9Z0Go5fpNRlkZf3PxtpVRIAZEaix8gJ3
7tJL4liXB54unB0ZWM6VYQ8JX7sAkg4ALwB8uAG7ZvMCjzFS9AHsYHkexDl+ABTX144oL/L/iANp
S9tih2QfWmnk4hHkkxDHBVUUr/KQ94ePCxtoaVXv0Jr1sbIOVwaE2iY6TK+uO//GC733bwGruAr9
rSJpO7QFEmumOU7dm4AkGqphbK/bYD6uCTMI1Uu7dt+BwBq5drxlILZVLHX11jOdtn7fRRTuAPGC
+qCdU3ZjXVwkdA3dAnRjyOjyog8DH8kOnQHan8yg3XLvRtdsIXiHJu9I6WlDTo87fAvVHEDyAMxp
PpkCu7UD2tjnzgJaCYsDr/ZyhRtJTTT3QNILTFIwBp4c4N3aAmjvkSoAFp8Fawbv/WqNmyoAGW/w
C64iyTuk+WVx7IOPpAUgkTDmGDH2mtrD3ddAtg7C9V+X/J/YoKeyzrlPwse+6pO46Jb9VDr66h8Y
iiKfD7AqdmQVjXBcwTpnik+cc/2fZpWgy/F/VIb+gysM7aO4a785RHXX//pqlc+/v3Vmw388IW7m
gFOj7dfcrubKym7//pd3WXnvrNekQgx/TOJZ7erTi//imKh99Uqnb02y72T35SP3BUSzxn/BK0kY
csOyBgpjx2WzdR5pPozUnyeMvbHj3vnubN/xncjhhma40LFDz502cuLZaR6iEww3OsuZjx59QzoY
AePYMQ9oRGLywB2eDmtyqnHj2Y2blPcheRjGZMfIWgiM/cJx5sYOL8ws1TN62NJ5dENaJu4wFpsw
exTHjnzikIIMwyyV0wQbfQY53jg/ZKuGz2ytef8pvXHpZAUkIy25fUCSd4KhaVzkbpY5xTBWvxvM
nR67x9d4QAo6uyEPdBiMjd03Hx479q0DhoLZOSmKZaOnK7ci3B2XmXM8zVcuygeeoBXIqvFj32U4
0UfnsX8M7ui94/G7xEBLY+d/V2bBcn/mkEuab1OGAIqM/9DyOD6R+AFT7ldUQLEvtQKJXf5k1Al2
DwRaBcn92ScC9tytSh68uOPX9fH2xS9M8EqhbatDMu5ey4yxd+zRz8vMeXB4kWJQmLHj3jq8VSQz
U3X0oOwyH5Z5AfqOkhcWBpoYPXyvLGDCFP5v/xa6UTsMydQRisaGX75dQd+yBVw6+ILL8ZgwjpHJ
9NDyFZj99ShzcM/+dZg1WwQwviwaNHajfvtvoTt7dGehM7tyKifP3dnfVv/mrHTH7K8HJE/KwoXi
ylxn9vH2nXDy7vTulJsPA+BY+J8mwpOVwL3E+lm/PLttFvwTgOO5Xc8Trfz6769m028eOor9nFMC
8z3GKp45JEjn/ljcP+iD68Sv/BnOwVly/KyN8E/ycL5nG8YKaio2j2m15DWf/hUHB/5UsTEsy1uN
HDfffIGfv1q/NtPDMqO8WSkhsfzMZv21Qa8oVMzsXeRubixgCebIsd9BPWZOuLEPhsh6LPwQHeaX
/tqcb0G+tXXOioSU8rix37ObwM9YV0wEr4HQQ3EK2t0Dw/pMP/7a/K/BV+Wh9znvNanA/4IvH1z3
SA1aqLV8tkvlD+YpvDg/ZYZDZpwNQdTBG4HsG74AvD34ZMC1Om7LLt2cJrRwIn5ByH9qloa8CHoN
G+gJoD8Xpzcs6NLx/My9H2bMlCFaAxjsH1AmATlvIPv0TG7f8KG5k5H7ewjD7MqFZZg9c8nRjMDq
e6qyakYR1czaSw/G8sD+uBeD6ckhhrQeheLfAU7H/3t4D0IPiou7RxPYdu9ij/LxqJeu4k/exH1a
5LXDd/ZlLaF4RbgmqD87rhsTzoCTp/BVyqyMH8kwu97kmGDYue88ro/5/PH69fUP8aEZ/T5jHtwc
jHmcD8GSm2M3+cCN6AMCDuThKR71+9+bQALniOdmlCcYfPE9+ElhmdOIZnxIdAqfc479xUM/e9eb
Z9tjdlOEZ+ZO4s4+udkj53xqz57jX5eigwW5h1XBSTzD448VnEOvTYphGHaNpvCtDtPSKSj0Xjg7
LmHec/pPn0CnoCdMAU9pfd7GS2/qT0rfYeETmvDqegoHn0Xkj53onh+Z4enHHt+xc89fQnMCWTv2
N56B5/bwrwvwc0FA7mr8Bsx/+18F/Ot/Oa3oRsgHDePHD3/uxi0nZiA9Gz/qBbnftAqk527ir+/x
BQzdwuceF0mdQMow341dmCLeeInshufkD0427CjTP9IUz8il09Ki4JQw4JzDZ94ek7p0QqfmdDDK
IyYZdmPQCW7xJR7SBz5N0DNgjlU5l04J7bvpg4IXaIJ9oB3Tkps5GYaAGzvrKwJDfBiml7MpFHs/
Kq/V+5K0sbNdKkthn+S5U3Kzfh4++HU1cQMzn08sAg85fOXtl+PWbR98NwxduJLLDWD7DCTx8MsR
Qy8DKs+Ca6hPmmBwN3Y9JxwG6ic9TQCb5QBnFy6NOU0kM2q2sRJyS6NngSvW2H70uMBP8N7aFM/o
HeVdHpnVVIye6m//g85A+f7bv/XZsevst/8ZPxA+AAnc4/gP3ZUx2YhRyawz89gF3Dlxt6lHwa4+
fuCP3rMLrk5ga+0j9UliZ3aEHvbDJPvbwlDZYzcDCCGyYSDLDPs3dtxDBDVYon8YqZ+wPsFufHtm
0ANQP3zl7aruG4nunfua1xiMjmrsRiyD0rfP7jfjsRk79j7JZnewjDglikD0+JHf3bcud3YGcJqM
okZFDBolPCgFefXC/HFBTVSXmOPDmuvzZ4IFaN/6fzpEcL8YwIVcCHX4neE/vpRm2ndD0vFSN4HQ
zSkS0AyuwjlRk9zrcHbrhBUAdJxZN0We/xjRCxfPKzfn5+m28ke24yfjCyc0fmT5juFaMF0kTZFk
vsIGZw5gkNzIEL3RN/saoYCIH5YR/7+sMLZJ5wsyO2HeeZkUHOT9z5NHmOMYeJN9CjsBYCI3Znmj
4UCZQDLy3JePd1lp/ZIyuXSbDYQaKsrGD7uERF0DYZy5vc2HrpQlwIy8wTrFhfoYEwbHuAV6ZsOd
YRSzY7fnKRy9Javdvxi//wXojp/Kqz5lB4fZLnXNCi3+2vh/3AXucQ1/vvv7Li62gDi010X1jzsJ
mYU6/4Qn8d1DeJvALOG0xgRK713nAtBPFvzAE7hG77IIOVTuEZ4gPrjvxF4ILHjur6sIVnA2Vr1d
tk4c8VFd1nRg7LD7frl5aBPo4n0kknkPg9Fojp0r8qP39JE/sylc8NuMzC6cOOCEYYrUAUwlPvU/
hU8Pe9ebnbP/u313M2zq8iGa4ORO40dE1jYCM+AvHj70dh8cI/NH13dTGCsTZ07Cq4aeqn3sqOfo
yd52m+oMHvL4bVhC787pRqYVzT/Gj72MRmwZewLBOHc6J/Cfb8kE9/rC4cEJkjJBdPuSocqfXRFW
9z1WOC4Z1mQD3yhN4X0jEfZIKt40BnvuBDOG291u3ukpMAlXbsLH+NHBZvx0r+F2P7jhtiIQkMVP
MX7wzFTpO5iNlYxrlKUS9BnfLCR5EZr4k74HkPuek0BtDOtnKl+eomTyznfIpr/aNzQaux13zoI8
32mEGoclvP0xuXMI8m3DOP1WTGFhsDokZhZuqjnwlg/fevucP3b37pbtmKLI8xNxC4SUhjn2+zGF
qnsPKDetZqcFkIEJSiwOAUCiRbm6meufQ6n/FIVsqw+el7GT+4h//202/CvZ9lFDnSI7cJsA5Be2
2/SNgq6zUzwZ5PERFSuHTl6sb5pqvDz6z8YlVrt265MAiOwYu/b0r8uq4vWPosYBwOxX4/s/EY9i
r4qDA8pI+H/+y3/PA/ar46xFTA0zOAGICkWm2zYV0RhdmQJCc0cAbBQA0OFRKazFDmjYhkW//cbe
unAKgkHc878dEIe28JfI7AOAsg6Xr7PAgiNPAX84oMEjxQbeOQHcSMLHicGbqAJgP35p505JMhIM
Ay39B4TNDdbKeKziv3aEkAgPPnGEPC+H8da+MUnYMva2jDyJOZoU/oZZAzJDbM2rj8AfF1haFgX9
CSNL4f1mNn8C4XkHLxcwknX5efVsX1eIfeXTho87wW1CEtEjJf+4T/Am7dMc8a8+4n/iZp3r0Woj
WjFFZTcm72QlHrKlTuktkwnU134ZeijV4U6Q9eoaq7kOXBZk49Qi6246dtjTDNvAZ4SmwN8d5sVm
QRkKREfPdt65THcPA7Ezm6K6+Yg8S4sxDqaxe3vkZNTdZma8WHn2k17XsoR5mCTbCcYOPHbKx+Qe
hRNIXgxDsYFZC+3RA4PJIs7ddhipH/fVzPLrmu3YzUBRww87xT4gVfrAObSvP7GvT3aeUYCTOPHt
uU3Hbu5JCQ884zahb5A0dtxTxDo2lIM0BVTytHBCfrZT0IGcudmGgElTpDfO4LYAYM6zEoBMeJDk
txvxF05RbUjDFEmDC1L45aZpAhbU8RO+DWnlBJtTnsCduSDQ6yB+gLvEFw/2DLBjxfiibFzkZ8qM
N8unCG9c0vARezJsLdNqiDcMv3y7aCCS62yC+SewAxHHLfjJThGl+J2CZGkKqCGSErXD64opnuZr
FNTyVk/fWGWspF2DvaDcAJf37anHDnyDiMVGThj0ruPljN3ozWQzkAATDNxrTRA0caEIWZrgbb5N
QEYzzJDduL4T6Ngdvq0cOHTZIzewPMUW1+4j/3j0lO6j51uTAgiETTEGre+wgrdrn49Bhi3mzJ++
8cLYOa9gVudIGDxS3m2cIqn9iRVEQ+7mpOA0hjxJLRhIQVjlSMYL9BRezS2AJPyjKk9R3ooAq8uq
wi/5dISk9T3jx57lMluMXKaLtDw/ewlI7Qkeq3Oa04rbbctCfePrAPDXDfHf/iu7N9tcM5AnS2iK
B/5gxdRE1H28/rk/LrS2jNKPDa2tz5/pjP83eHPHZzpl0E29oTSBiz1vk40YzhQh6GMgCgAGzUjC
zZc1DRt7bU7BPDaM0m/CFFVcp3nmuFwxRt8idIK5ptxcWSuSsYOe0exxYwvkCeKm52UNPtJhev3O
TlGPcuEiyMsDjsHpNHzm7S/se5hzwyj9ZKco+fkAHqeMG/U5M1T5y1UMt075SGbvMmfzjXrO0/SG
wduNUKk8BW/xys5gc54dRgQ5VB66Ik/BKPsZyT0QL8dcSBYcU8MBvF04vrrI9A/DMOmQp4j0XtEZ
hO5fclAT8p4PnrnhY2+f8zFzqGYnLvF88MnelvePgCqAw427kmhJMYV6RoHm/ba3G5kw1rduAiX1
7r6cXZY57yovR59gr/7TzeHt4c2nw4P/PGNChMDo7HbzHoCtTFRRUiehZxGI+tWX6df6mPH6O364
KhL7J5Xh9Bx6Y+0QmG0/Hheev/6PoncsIcObdddTeMcwnr/TMFgJ8XD72FXXYZ2D4d9CF0o06UUP
8tcZXv64c1/yG/4Jzz3zmCTyCOkp0Db7QGduhHynMH72M6fji3GnKLifAzPIxQCmAMbMaUg3mZGm
wIMdPoDonq8NnaIE7Qis/A8+o7Xa4EiaIrZ55ITB7/qhExiZxyUqMzbesAkex1vAqgDp40RDmiKl
ydC1KGrlYjeSOYFBde1m5bqSRX/v4Zdvt3g+ZuXmZNFfefy4nxBl6lDmyB2c/DpN0h/3DGwjpP0T
PgrL6k3Yak5EucOZIiW6jzz2Zi+bKYLPTN3Srez+U5SM7NOycostZswUvvecsn4Lfz13QVUQe/+6
zeKfgpesD2QyGxzk8EzLb/vOFCm9OaWDwceBjrQJQqVnTobmHVvOYYqwwhFZkEGtMRN1ikKKI+RE
mFs+1Fz3cWrykD2v8EKzq9Exp9UrjqRf+6yCbArWhH0AYrMtu8+ajv5wad7W8Go1976Aikkpi1s/
lRez4sBHTpqmeC5BiMElZ6aIIp24yK2ttmhZy/9wgBx3OPw3bhGAjI7fuBNarxlXw3h9sG2KeoCh
fUpfPBjPep722R2oCggqEXgTZoqk5xn1gY6AJn9X0JAP9U5RbMtScogOgU3Y/c5t1RSOxDnw3PfI
zfEDT3A35n6GKBMan225e9IUoMtrJ4xakLo93/QpeCGW1Iob7VrQg33Yp7fbplduPZs74ZbU3BT5
yiuy0UVrimzlJycGDw9vpk/RGOcK/JX8qFO8KGyDv7koM+FDqUgdjj+8a1I8oKHRVqMN/REm+ICT
oIMiW8IWlt5pqizCTR7LCRQ67LMc1Q/bqy+n4Gta8s2cuCE68f2H2bscnbhyApXLnlz0GmOldzNU
EM3L2Ofsf7StGH8odzSAz8dJqjyFiX6HmmB+tlPUc9+VgMtsTHYCyfyM44Udyzb8qCxQajfsa58F
mYJ79zNMtS2vhTyFFf7MMUQP9mEBb9fll+QRCLjVnDkzCUCtKWAzc1YZzPoMDhpnmDPbdA29RAzU
FykawBciSrxeR9/9gYGILT1rxgYi1lfDDvFldMT6nx5yMGtdgLnJ/NLvr/wIdiTbGuZwA6+m+UI+
5d9BK5Vjl6IvIacApqiwvynzDboBeYp6zLvf/jfIUlt3/eqAnG745e/d/m3i8s9J2W3rhjRWiNZX
sxtXZVsrpj/fKrd1ftqxVa6Lxha9t1KqDyGiBP/4vwAAAP//</cx:binary>
              </cx:geoCache>
            </cx:geography>
          </cx:layoutPr>
        </cx:series>
      </cx:plotAreaRegion>
    </cx:plotArea>
    <cx:legend pos="r" align="min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n-US" sz="900" b="0" i="0" u="none" strike="noStrike" baseline="0">
            <a:solidFill>
              <a:sysClr val="windowText" lastClr="000000">
                <a:lumMod val="65000"/>
                <a:lumOff val="35000"/>
              </a:sysClr>
            </a:solidFill>
            <a:latin typeface="Calibri" panose="020F0502020204030204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5C96BB6F-BAFC-45B4-951D-31291B50A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3939BDAF-3868-443B-A972-7ED51D3A3D8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>
                <a:sym typeface="Calibri" panose="020F0502020204030204" pitchFamily="34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+mn-ea"/>
        <a:cs typeface="Calibri" panose="020F0502020204030204" pitchFamily="34" charset="0"/>
        <a:sym typeface="Calibri" panose="020F0502020204030204" pitchFamily="34" charset="0"/>
      </a:defRPr>
    </a:lvl1pPr>
    <a:lvl2pPr indent="228600" algn="l" rtl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+mn-ea"/>
        <a:cs typeface="Calibri" panose="020F0502020204030204" pitchFamily="34" charset="0"/>
        <a:sym typeface="Calibri" panose="020F0502020204030204" pitchFamily="34" charset="0"/>
      </a:defRPr>
    </a:lvl2pPr>
    <a:lvl3pPr indent="457200" algn="l" rtl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+mn-ea"/>
        <a:cs typeface="Calibri" panose="020F0502020204030204" pitchFamily="34" charset="0"/>
        <a:sym typeface="Calibri" panose="020F0502020204030204" pitchFamily="34" charset="0"/>
      </a:defRPr>
    </a:lvl3pPr>
    <a:lvl4pPr indent="685800" algn="l" rtl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+mn-ea"/>
        <a:cs typeface="Calibri" panose="020F0502020204030204" pitchFamily="34" charset="0"/>
        <a:sym typeface="Calibri" panose="020F0502020204030204" pitchFamily="34" charset="0"/>
      </a:defRPr>
    </a:lvl4pPr>
    <a:lvl5pPr indent="914400" algn="l" rtl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+mn-ea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5515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060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8836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610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5076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763153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5867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62055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086792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2692758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988836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91215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2798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8443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5302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2947C-970D-4E48-A550-F98592B282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4CAC5A-8833-4F0F-888A-C159B53569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F3FABF-86B8-44CC-BE6A-B149EAD9AC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D79F7C4-3A2E-453E-A981-FDF023B559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8282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5E7B0-C880-4BCF-B5AD-66AEFD6FD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B2DA7-03E5-466E-B302-3685C73E7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3EBF69-85B3-4778-A248-F08FE616A7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9FECD3-14EA-4709-BF7D-4022F36564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8401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669E6-79E8-435F-9110-6ED57DC72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CACF52-3ECB-4CEC-8553-3E62D7286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22086-8C8C-4ABC-9EEF-24BD4F055C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46EA1DC-3609-43F7-9C54-AF9D5EAE95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7123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4BDA3-174A-4E8C-BDA8-60E6674A6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352FE-A112-4212-B3A6-E27AB755F0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99059E-2C40-42D4-A29D-CE6014C5C5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F6C01B-47D1-4398-BE5D-B26B7C5297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3ED3-06A2-46AE-B41A-518A943CFD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7421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54447-0954-4462-ACF6-3700C118B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B0858-538B-4EAC-ABBF-298C02CFF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754993-A6DB-4789-84CD-EC8FA6A49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30F0DD-177C-4A5E-A9DE-EBA3A78FD6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32F4B3-4B98-48D2-BEBD-36D70BFB8D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DA8E2D-28F2-4E52-A154-3B31B415FB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80FF2EC-5CF3-4112-88AF-CBCB80B6CF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722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620C6-12BD-4286-9146-83D651C03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E13812-23E9-411D-A0F5-255F3A3D9E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7E6BC11-4EFC-4A36-9819-7C472C59B2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7083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A97631-C1F4-4D17-A392-C7266E0D51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37B4863-F04B-4E7F-A809-6D74701714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03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28A78-6FBE-446B-9591-9F72D8B25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2C071-B7D6-4CCE-B3B1-07E9FC716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9ED06-BEC6-4A0E-84F2-AE5761064D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BEAF87-794E-475D-AAC0-914A217470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54C096-7597-4DE8-85F1-44D8B18968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3892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72660-AE62-4B75-9530-D66E8BCD9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0F2FDC-F07E-4B15-A811-E700438251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51244-7112-4F5C-ACA5-29E0147899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9FBEEE-A8DE-442E-83C9-D86DCB91C6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891A266-6BFC-4F6F-9F2E-643DDA8A10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2308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DFB54-A483-424F-A819-AB17C1054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200CC-71F4-4710-9053-F3166CD5F1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A2EC35-91F7-4FAA-89B5-EEB6C91F2B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893C2C4-018B-4C77-9F73-90E46DDD47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314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493D2C-8FB2-4A88-AFAF-FAA69A4999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90488"/>
            <a:ext cx="2743200" cy="67675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5D5176-E145-4ADF-AB3A-7BF91EE704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90488"/>
            <a:ext cx="8077200" cy="676751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9F103-049E-4BA8-8282-79AB3BC957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709B5C4-00B0-4E8B-B019-669276B902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2155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35C4279F-E9F7-4CC8-B729-E042D921975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90488"/>
            <a:ext cx="10972800" cy="150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" panose="020B0604020202020204" pitchFamily="34" charset="0"/>
              </a:rPr>
              <a:t>Click to edit Master title style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E6FBAEC1-3232-4D5B-B3A6-BAB49B6DA0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" panose="020B0604020202020204" pitchFamily="34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Helvetica" panose="020B0604020202020204" pitchFamily="34" charset="0"/>
              </a:rPr>
              <a:t>Second level</a:t>
            </a:r>
          </a:p>
          <a:p>
            <a:pPr lvl="2"/>
            <a:r>
              <a:rPr lang="en-US" altLang="en-US">
                <a:sym typeface="Helvetica" panose="020B0604020202020204" pitchFamily="34" charset="0"/>
              </a:rPr>
              <a:t>Third level</a:t>
            </a:r>
          </a:p>
          <a:p>
            <a:pPr lvl="3"/>
            <a:r>
              <a:rPr lang="en-US" altLang="en-US">
                <a:sym typeface="Helvetica" panose="020B0604020202020204" pitchFamily="34" charset="0"/>
              </a:rPr>
              <a:t>Fourth level</a:t>
            </a:r>
          </a:p>
          <a:p>
            <a:pPr lvl="4"/>
            <a:r>
              <a:rPr lang="en-US" altLang="en-US">
                <a:sym typeface="Helvetica" panose="020B0604020202020204" pitchFamily="34" charset="0"/>
              </a:rPr>
              <a:t>Fifth level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9ABC420-AAAF-4C16-8AF9-479D5424934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5892800" y="6172200"/>
            <a:ext cx="28448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45720" tIns="45720" rIns="4572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65DF81-23DF-4CBD-A9DA-84A998A2CE8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000000"/>
          </a:solidFill>
          <a:latin typeface="+mj-lt"/>
          <a:ea typeface="+mj-ea"/>
          <a:cs typeface="+mj-cs"/>
          <a:sym typeface="Helvetica" panose="020B0604020202020204" pitchFamily="34" charset="0"/>
        </a:defRPr>
      </a:lvl1pPr>
      <a:lvl2pPr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  <a:sym typeface="Helvetica" panose="020B0604020202020204" pitchFamily="34" charset="0"/>
        </a:defRPr>
      </a:lvl2pPr>
      <a:lvl3pPr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  <a:sym typeface="Helvetica" panose="020B0604020202020204" pitchFamily="34" charset="0"/>
        </a:defRPr>
      </a:lvl3pPr>
      <a:lvl4pPr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  <a:sym typeface="Helvetica" panose="020B0604020202020204" pitchFamily="34" charset="0"/>
        </a:defRPr>
      </a:lvl4pPr>
      <a:lvl5pPr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  <a:sym typeface="Helvetica" panose="020B0604020202020204" pitchFamily="34" charset="0"/>
        </a:defRPr>
      </a:lvl5pPr>
      <a:lvl6pPr marL="4572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  <a:sym typeface="Helvetica" panose="020B0604020202020204" pitchFamily="34" charset="0"/>
        </a:defRPr>
      </a:lvl6pPr>
      <a:lvl7pPr marL="9144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  <a:sym typeface="Helvetica" panose="020B0604020202020204" pitchFamily="34" charset="0"/>
        </a:defRPr>
      </a:lvl7pPr>
      <a:lvl8pPr marL="13716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  <a:sym typeface="Helvetica" panose="020B0604020202020204" pitchFamily="34" charset="0"/>
        </a:defRPr>
      </a:lvl8pPr>
      <a:lvl9pPr marL="18288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  <a:sym typeface="Helvetica" panose="020B0604020202020204" pitchFamily="34" charset="0"/>
        </a:defRPr>
      </a:lvl9pPr>
    </p:titleStyle>
    <p:bodyStyle>
      <a:lvl1pPr marL="228600" indent="-228600" algn="l" rtl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1pPr>
      <a:lvl2pPr marL="723900" indent="-266700" algn="l" rtl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2pPr>
      <a:lvl3pPr marL="1233488" indent="-319088" algn="l" rtl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3pPr>
      <a:lvl4pPr marL="1727200" indent="-355600" algn="l" rtl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4pPr>
      <a:lvl5pPr marL="2184400" indent="-355600" algn="l" rtl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fif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E097FC9-0D66-4291-87F5-B25F7D3A4BD0}"/>
              </a:ext>
            </a:extLst>
          </p:cNvPr>
          <p:cNvSpPr/>
          <p:nvPr/>
        </p:nvSpPr>
        <p:spPr>
          <a:xfrm>
            <a:off x="2557643" y="1122664"/>
            <a:ext cx="70567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4800" b="1" dirty="0">
                <a:solidFill>
                  <a:schemeClr val="bg2">
                    <a:lumMod val="50000"/>
                  </a:schemeClr>
                </a:solidFill>
                <a:latin typeface="+mn-lt"/>
                <a:ea typeface="Arial Unicode MS"/>
                <a:cs typeface="Arial Unicode MS"/>
              </a:rPr>
              <a:t>COMMUNICATING</a:t>
            </a:r>
          </a:p>
          <a:p>
            <a:pPr>
              <a:spcAft>
                <a:spcPts val="0"/>
              </a:spcAft>
            </a:pPr>
            <a:r>
              <a:rPr lang="en-GB" sz="4800" b="1" dirty="0">
                <a:solidFill>
                  <a:schemeClr val="bg2">
                    <a:lumMod val="50000"/>
                  </a:schemeClr>
                </a:solidFill>
                <a:latin typeface="+mn-lt"/>
                <a:ea typeface="Arial Unicode MS"/>
                <a:cs typeface="Arial Unicode MS"/>
              </a:rPr>
              <a:t>RESEARCH</a:t>
            </a:r>
            <a:r>
              <a:rPr lang="pl-PL" sz="4800" b="1" dirty="0">
                <a:solidFill>
                  <a:schemeClr val="bg2">
                    <a:lumMod val="50000"/>
                  </a:schemeClr>
                </a:solidFill>
                <a:latin typeface="+mn-lt"/>
                <a:ea typeface="Arial Unicode MS"/>
                <a:cs typeface="Arial Unicode MS"/>
              </a:rPr>
              <a:t>:</a:t>
            </a:r>
          </a:p>
          <a:p>
            <a:pPr>
              <a:spcAft>
                <a:spcPts val="0"/>
              </a:spcAft>
            </a:pPr>
            <a:r>
              <a:rPr lang="pl-PL" sz="4800" b="1" dirty="0">
                <a:solidFill>
                  <a:schemeClr val="bg2">
                    <a:lumMod val="50000"/>
                  </a:schemeClr>
                </a:solidFill>
                <a:ea typeface="Arial Unicode MS"/>
                <a:cs typeface="Arial Unicode MS"/>
              </a:rPr>
              <a:t>IDEA, FORMS AND EFFECTS</a:t>
            </a:r>
            <a:endParaRPr lang="en-GB" sz="4800" b="1" dirty="0">
              <a:solidFill>
                <a:schemeClr val="bg2">
                  <a:lumMod val="50000"/>
                </a:schemeClr>
              </a:solidFill>
              <a:latin typeface="+mn-lt"/>
              <a:ea typeface="Arial Unicode MS"/>
              <a:cs typeface="Arial Unicode MS"/>
            </a:endParaRPr>
          </a:p>
          <a:p>
            <a:pPr>
              <a:spcAft>
                <a:spcPts val="0"/>
              </a:spcAft>
            </a:pPr>
            <a:endParaRPr lang="en-GB" sz="2000" b="1" dirty="0">
              <a:solidFill>
                <a:schemeClr val="bg2">
                  <a:lumMod val="50000"/>
                </a:schemeClr>
              </a:solidFill>
              <a:latin typeface="+mn-lt"/>
              <a:ea typeface="Arial Unicode MS"/>
              <a:cs typeface="Arial Unicode MS"/>
            </a:endParaRPr>
          </a:p>
          <a:p>
            <a:pPr>
              <a:spcAft>
                <a:spcPts val="0"/>
              </a:spcAft>
            </a:pPr>
            <a:endParaRPr lang="en-GB" sz="2800" b="1" dirty="0">
              <a:solidFill>
                <a:schemeClr val="bg2">
                  <a:lumMod val="75000"/>
                </a:schemeClr>
              </a:solidFill>
              <a:latin typeface="+mn-lt"/>
              <a:ea typeface="Arial Unicode MS"/>
              <a:cs typeface="Arial Unicode M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788F56-CBC9-40EB-A20F-98025F924F56}"/>
              </a:ext>
            </a:extLst>
          </p:cNvPr>
          <p:cNvSpPr/>
          <p:nvPr/>
        </p:nvSpPr>
        <p:spPr>
          <a:xfrm>
            <a:off x="2711624" y="5090072"/>
            <a:ext cx="90997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b="1" dirty="0">
                <a:solidFill>
                  <a:schemeClr val="bg2">
                    <a:lumMod val="50000"/>
                  </a:schemeClr>
                </a:solidFill>
                <a:ea typeface="Arial Unicode MS"/>
                <a:cs typeface="Arial Unicode MS"/>
              </a:rPr>
              <a:t>DR ELIZA KANIA </a:t>
            </a:r>
            <a:br>
              <a:rPr lang="en-GB" b="1" dirty="0">
                <a:solidFill>
                  <a:schemeClr val="bg2">
                    <a:lumMod val="50000"/>
                  </a:schemeClr>
                </a:solidFill>
                <a:ea typeface="Arial Unicode MS"/>
                <a:cs typeface="Arial Unicode MS"/>
              </a:rPr>
            </a:br>
            <a:r>
              <a:rPr lang="en-GB" b="1" dirty="0">
                <a:solidFill>
                  <a:schemeClr val="bg2">
                    <a:lumMod val="50000"/>
                  </a:schemeClr>
                </a:solidFill>
                <a:ea typeface="Arial Unicode MS"/>
                <a:cs typeface="Arial Unicode MS"/>
              </a:rPr>
              <a:t>JOURNAL MANAGER AND RESEARCH </a:t>
            </a:r>
            <a:br>
              <a:rPr lang="en-GB" b="1" dirty="0">
                <a:solidFill>
                  <a:schemeClr val="bg2">
                    <a:lumMod val="50000"/>
                  </a:schemeClr>
                </a:solidFill>
                <a:ea typeface="Arial Unicode MS"/>
                <a:cs typeface="Arial Unicode MS"/>
              </a:rPr>
            </a:br>
            <a:r>
              <a:rPr lang="en-GB" b="1" dirty="0">
                <a:solidFill>
                  <a:schemeClr val="bg2">
                    <a:lumMod val="50000"/>
                  </a:schemeClr>
                </a:solidFill>
                <a:ea typeface="Arial Unicode MS"/>
                <a:cs typeface="Arial Unicode MS"/>
              </a:rPr>
              <a:t>IMPACT OFFICER</a:t>
            </a:r>
            <a:endParaRPr lang="en-GB" dirty="0">
              <a:solidFill>
                <a:schemeClr val="bg2">
                  <a:lumMod val="50000"/>
                </a:schemeClr>
              </a:solidFill>
              <a:ea typeface="Arial Unicode MS"/>
              <a:cs typeface="Arial Unicode M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BFBBE1A-4C09-4181-A022-504AE3F18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00" y="4830834"/>
            <a:ext cx="2179881" cy="10772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A2A670-574E-4729-BDC4-C08C0B8969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842" y="5036251"/>
            <a:ext cx="848706" cy="6249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618B5D-CAC2-48BD-AC81-5FCF7E5AFE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224" y="6013402"/>
            <a:ext cx="2501618" cy="655958"/>
          </a:xfrm>
          <a:prstGeom prst="rect">
            <a:avLst/>
          </a:prstGeom>
        </p:spPr>
      </p:pic>
      <p:sp>
        <p:nvSpPr>
          <p:cNvPr id="10" name="Oval 21">
            <a:extLst>
              <a:ext uri="{FF2B5EF4-FFF2-40B4-BE49-F238E27FC236}">
                <a16:creationId xmlns:a16="http://schemas.microsoft.com/office/drawing/2014/main" id="{E3E6866A-64F8-4BEF-B45C-9E22D5D6E381}"/>
              </a:ext>
            </a:extLst>
          </p:cNvPr>
          <p:cNvSpPr>
            <a:spLocks/>
          </p:cNvSpPr>
          <p:nvPr/>
        </p:nvSpPr>
        <p:spPr bwMode="auto">
          <a:xfrm>
            <a:off x="-1464840" y="1165344"/>
            <a:ext cx="3024336" cy="3024337"/>
          </a:xfrm>
          <a:prstGeom prst="ellipse">
            <a:avLst/>
          </a:prstGeom>
          <a:solidFill>
            <a:srgbClr val="F44234"/>
          </a:solidFill>
          <a:ln w="28575" cap="flat" cmpd="sng">
            <a:solidFill>
              <a:srgbClr val="F44234"/>
            </a:solidFill>
            <a:prstDash val="solid"/>
            <a:miter lim="400000"/>
            <a:headEnd type="none" w="med" len="med"/>
            <a:tailEnd type="none" w="med" len="med"/>
          </a:ln>
          <a:effectLst/>
          <a:extLst/>
        </p:spPr>
        <p:txBody>
          <a:bodyPr lIns="45720" rIns="45720" anchor="ctr"/>
          <a:lstStyle/>
          <a:p>
            <a:pPr algn="ctr">
              <a:lnSpc>
                <a:spcPct val="80000"/>
              </a:lnSpc>
            </a:pPr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21295B9-18AE-4036-AAE4-462269EF71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189"/>
          <a:stretch/>
        </p:blipFill>
        <p:spPr>
          <a:xfrm>
            <a:off x="5009161" y="5263839"/>
            <a:ext cx="3274898" cy="1200330"/>
          </a:xfrm>
          <a:prstGeom prst="rect">
            <a:avLst/>
          </a:prstGeom>
        </p:spPr>
      </p:pic>
      <p:sp>
        <p:nvSpPr>
          <p:cNvPr id="9" name="Oval 21">
            <a:extLst>
              <a:ext uri="{FF2B5EF4-FFF2-40B4-BE49-F238E27FC236}">
                <a16:creationId xmlns:a16="http://schemas.microsoft.com/office/drawing/2014/main" id="{28C97167-7F1A-44DE-81AB-D928FD7C64CD}"/>
              </a:ext>
            </a:extLst>
          </p:cNvPr>
          <p:cNvSpPr>
            <a:spLocks/>
          </p:cNvSpPr>
          <p:nvPr/>
        </p:nvSpPr>
        <p:spPr bwMode="auto">
          <a:xfrm>
            <a:off x="6119387" y="432162"/>
            <a:ext cx="653049" cy="663386"/>
          </a:xfrm>
          <a:prstGeom prst="ellipse">
            <a:avLst/>
          </a:prstGeom>
          <a:solidFill>
            <a:srgbClr val="F44234"/>
          </a:solidFill>
          <a:ln w="28575" cap="flat" cmpd="sng">
            <a:solidFill>
              <a:schemeClr val="bg1"/>
            </a:solidFill>
            <a:prstDash val="solid"/>
            <a:miter lim="400000"/>
            <a:headEnd type="none" w="med" len="med"/>
            <a:tailEnd type="none" w="med" len="med"/>
          </a:ln>
          <a:effectLst/>
          <a:extLst/>
        </p:spPr>
        <p:txBody>
          <a:bodyPr lIns="45720" rIns="45720" anchor="ctr"/>
          <a:lstStyle/>
          <a:p>
            <a:pPr algn="ctr">
              <a:lnSpc>
                <a:spcPct val="80000"/>
              </a:lnSpc>
            </a:pPr>
            <a:endParaRPr lang="en-US" altLang="en-US">
              <a:solidFill>
                <a:srgbClr val="FFFF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A39A933-E49C-4DE7-A9C0-FEFAB6548821}"/>
              </a:ext>
            </a:extLst>
          </p:cNvPr>
          <p:cNvCxnSpPr/>
          <p:nvPr/>
        </p:nvCxnSpPr>
        <p:spPr bwMode="auto">
          <a:xfrm>
            <a:off x="8544272" y="432162"/>
            <a:ext cx="0" cy="5832648"/>
          </a:xfrm>
          <a:prstGeom prst="line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dash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21">
            <a:extLst>
              <a:ext uri="{FF2B5EF4-FFF2-40B4-BE49-F238E27FC236}">
                <a16:creationId xmlns:a16="http://schemas.microsoft.com/office/drawing/2014/main" id="{D094910C-7EE6-4B2B-81FB-550B7845B217}"/>
              </a:ext>
            </a:extLst>
          </p:cNvPr>
          <p:cNvSpPr>
            <a:spLocks/>
          </p:cNvSpPr>
          <p:nvPr/>
        </p:nvSpPr>
        <p:spPr bwMode="auto">
          <a:xfrm>
            <a:off x="10010870" y="440851"/>
            <a:ext cx="653049" cy="663386"/>
          </a:xfrm>
          <a:prstGeom prst="ellipse">
            <a:avLst/>
          </a:prstGeom>
          <a:solidFill>
            <a:srgbClr val="F44234"/>
          </a:solidFill>
          <a:ln w="28575" cap="flat" cmpd="sng">
            <a:solidFill>
              <a:schemeClr val="bg1"/>
            </a:solidFill>
            <a:prstDash val="solid"/>
            <a:miter lim="400000"/>
            <a:headEnd type="none" w="med" len="med"/>
            <a:tailEnd type="none" w="med" len="med"/>
          </a:ln>
          <a:effectLst/>
          <a:extLst/>
        </p:spPr>
        <p:txBody>
          <a:bodyPr lIns="45720" rIns="45720" anchor="ctr"/>
          <a:lstStyle/>
          <a:p>
            <a:pPr algn="ctr">
              <a:lnSpc>
                <a:spcPct val="80000"/>
              </a:lnSpc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3D2EEF-D9BE-4F4A-A47C-95623D755D1F}"/>
              </a:ext>
            </a:extLst>
          </p:cNvPr>
          <p:cNvSpPr/>
          <p:nvPr/>
        </p:nvSpPr>
        <p:spPr>
          <a:xfrm>
            <a:off x="5124954" y="1317994"/>
            <a:ext cx="2749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Political Studies Review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0AA8B-4674-4287-9763-1297199214CE}"/>
              </a:ext>
            </a:extLst>
          </p:cNvPr>
          <p:cNvSpPr/>
          <p:nvPr/>
        </p:nvSpPr>
        <p:spPr>
          <a:xfrm>
            <a:off x="9032195" y="1317994"/>
            <a:ext cx="29684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CBASS </a:t>
            </a:r>
            <a:endParaRPr lang="pl-PL" b="1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Research Office</a:t>
            </a:r>
          </a:p>
          <a:p>
            <a:endParaRPr lang="en-GB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761C907-E93F-40A6-B6D0-EE3AA44C1E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183" y="2325511"/>
            <a:ext cx="684253" cy="50389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6F3025D-13D0-4C51-A762-077B879D6B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464" y="3222888"/>
            <a:ext cx="2016883" cy="52885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D88F2F5-DBA7-49F1-97BA-F833A32D39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347" y="2269325"/>
            <a:ext cx="1757489" cy="86848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7D043A1-F07E-4B6D-96AD-A06E553E47C7}"/>
              </a:ext>
            </a:extLst>
          </p:cNvPr>
          <p:cNvSpPr/>
          <p:nvPr/>
        </p:nvSpPr>
        <p:spPr bwMode="auto">
          <a:xfrm>
            <a:off x="4372229" y="4410457"/>
            <a:ext cx="1273867" cy="1033823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panose="020B0604020202020204" pitchFamily="34" charset="0"/>
              <a:ea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CD9591-5ED4-4D1C-9BF1-B91FAB5283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4457" y="4170324"/>
            <a:ext cx="1462898" cy="7495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7369107-587B-496A-8CB7-1A1EA11FC1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754" y="687211"/>
            <a:ext cx="3343275" cy="3276600"/>
          </a:xfrm>
          <a:prstGeom prst="rect">
            <a:avLst/>
          </a:prstGeom>
        </p:spPr>
      </p:pic>
      <p:sp>
        <p:nvSpPr>
          <p:cNvPr id="19" name="Oval 21">
            <a:extLst>
              <a:ext uri="{FF2B5EF4-FFF2-40B4-BE49-F238E27FC236}">
                <a16:creationId xmlns:a16="http://schemas.microsoft.com/office/drawing/2014/main" id="{EEE9E96E-3514-4026-B567-5BB24D980A14}"/>
              </a:ext>
            </a:extLst>
          </p:cNvPr>
          <p:cNvSpPr>
            <a:spLocks/>
          </p:cNvSpPr>
          <p:nvPr/>
        </p:nvSpPr>
        <p:spPr bwMode="auto">
          <a:xfrm>
            <a:off x="3187076" y="1356662"/>
            <a:ext cx="432048" cy="438887"/>
          </a:xfrm>
          <a:prstGeom prst="ellipse">
            <a:avLst/>
          </a:prstGeom>
          <a:solidFill>
            <a:srgbClr val="F44234"/>
          </a:solidFill>
          <a:ln w="28575" cap="flat" cmpd="sng">
            <a:solidFill>
              <a:srgbClr val="F44234"/>
            </a:solidFill>
            <a:prstDash val="solid"/>
            <a:miter lim="400000"/>
            <a:headEnd type="none" w="med" len="med"/>
            <a:tailEnd type="none" w="med" len="med"/>
          </a:ln>
          <a:effectLst/>
          <a:extLst/>
        </p:spPr>
        <p:txBody>
          <a:bodyPr lIns="45720" rIns="45720" anchor="ctr"/>
          <a:lstStyle/>
          <a:p>
            <a:pPr algn="ctr">
              <a:lnSpc>
                <a:spcPct val="80000"/>
              </a:lnSpc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AE0C8D-9692-4DB4-AE62-82EC871EEABD}"/>
              </a:ext>
            </a:extLst>
          </p:cNvPr>
          <p:cNvSpPr/>
          <p:nvPr/>
        </p:nvSpPr>
        <p:spPr>
          <a:xfrm>
            <a:off x="9032195" y="3487127"/>
            <a:ext cx="29684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Brunel Public Policy</a:t>
            </a:r>
            <a:endParaRPr lang="en-GB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4C2CE6E-E794-4D57-B353-8105C8409D73}"/>
              </a:ext>
            </a:extLst>
          </p:cNvPr>
          <p:cNvSpPr/>
          <p:nvPr/>
        </p:nvSpPr>
        <p:spPr>
          <a:xfrm>
            <a:off x="931823" y="4751782"/>
            <a:ext cx="31683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400" b="1" i="1" dirty="0">
                <a:latin typeface="+mn-lt"/>
              </a:rPr>
              <a:t>Research </a:t>
            </a:r>
            <a:r>
              <a:rPr lang="pl-PL" sz="1400" b="1" i="1" dirty="0" err="1">
                <a:latin typeface="+mn-lt"/>
              </a:rPr>
              <a:t>dissemination</a:t>
            </a:r>
            <a:r>
              <a:rPr lang="pl-PL" sz="1400" b="1" i="1" dirty="0">
                <a:latin typeface="+mn-lt"/>
              </a:rPr>
              <a:t> (</a:t>
            </a:r>
            <a:r>
              <a:rPr lang="pl-PL" sz="1400" b="1" i="1" dirty="0" err="1">
                <a:latin typeface="+mn-lt"/>
              </a:rPr>
              <a:t>digital</a:t>
            </a:r>
            <a:r>
              <a:rPr lang="pl-PL" sz="1400" b="1" i="1" dirty="0">
                <a:latin typeface="+mn-lt"/>
              </a:rPr>
              <a:t>/</a:t>
            </a:r>
            <a:r>
              <a:rPr lang="pl-PL" sz="1400" b="1" i="1" dirty="0" err="1">
                <a:latin typeface="+mn-lt"/>
              </a:rPr>
              <a:t>social</a:t>
            </a:r>
            <a:r>
              <a:rPr lang="pl-PL" sz="1400" b="1" i="1" dirty="0">
                <a:latin typeface="+mn-lt"/>
              </a:rPr>
              <a:t> media):</a:t>
            </a:r>
            <a:br>
              <a:rPr lang="pl-PL" sz="1400" i="1" dirty="0">
                <a:latin typeface="+mn-lt"/>
              </a:rPr>
            </a:br>
            <a:r>
              <a:rPr lang="en-GB" sz="1400" i="1" dirty="0">
                <a:latin typeface="+mn-lt"/>
              </a:rPr>
              <a:t>- examples</a:t>
            </a:r>
            <a:r>
              <a:rPr lang="pl-PL" sz="1400" i="1" dirty="0">
                <a:latin typeface="+mn-lt"/>
              </a:rPr>
              <a:t> (</a:t>
            </a:r>
            <a:r>
              <a:rPr lang="pl-PL" sz="1400" i="1" dirty="0" err="1">
                <a:latin typeface="+mn-lt"/>
              </a:rPr>
              <a:t>content</a:t>
            </a:r>
            <a:r>
              <a:rPr lang="pl-PL" sz="1400" i="1" dirty="0">
                <a:latin typeface="+mn-lt"/>
              </a:rPr>
              <a:t> </a:t>
            </a:r>
            <a:r>
              <a:rPr lang="pl-PL" sz="1400" i="1" dirty="0" err="1">
                <a:latin typeface="+mn-lt"/>
              </a:rPr>
              <a:t>options</a:t>
            </a:r>
            <a:r>
              <a:rPr lang="pl-PL" sz="1400" i="1" dirty="0">
                <a:latin typeface="+mn-lt"/>
              </a:rPr>
              <a:t>)</a:t>
            </a:r>
            <a:br>
              <a:rPr lang="pl-PL" sz="1400" i="1" dirty="0">
                <a:latin typeface="+mn-lt"/>
              </a:rPr>
            </a:br>
            <a:r>
              <a:rPr lang="pl-PL" sz="1400" i="1" dirty="0">
                <a:latin typeface="+mn-lt"/>
              </a:rPr>
              <a:t>- </a:t>
            </a:r>
            <a:r>
              <a:rPr lang="en-GB" sz="1400" i="1" dirty="0">
                <a:latin typeface="+mn-lt"/>
              </a:rPr>
              <a:t>effects</a:t>
            </a:r>
            <a:br>
              <a:rPr lang="pl-PL" sz="1400" i="1" dirty="0">
                <a:latin typeface="+mn-lt"/>
              </a:rPr>
            </a:br>
            <a:r>
              <a:rPr lang="pl-PL" sz="1400" i="1" dirty="0">
                <a:latin typeface="+mn-lt"/>
              </a:rPr>
              <a:t>- </a:t>
            </a:r>
            <a:r>
              <a:rPr lang="en-GB" sz="1400" i="1" dirty="0"/>
              <a:t>challenges</a:t>
            </a:r>
          </a:p>
          <a:p>
            <a:endParaRPr lang="en-GB" sz="14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621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Line 25">
            <a:extLst>
              <a:ext uri="{FF2B5EF4-FFF2-40B4-BE49-F238E27FC236}">
                <a16:creationId xmlns:a16="http://schemas.microsoft.com/office/drawing/2014/main" id="{D6647478-A649-4C0A-B316-77ED5BE4008D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6611" y="4334718"/>
            <a:ext cx="4537838" cy="5863034"/>
          </a:xfrm>
          <a:prstGeom prst="line">
            <a:avLst/>
          </a:prstGeom>
          <a:noFill/>
          <a:ln w="9525" cap="flat" cmpd="sng">
            <a:solidFill>
              <a:schemeClr val="bg1">
                <a:lumMod val="75000"/>
                <a:alpha val="53999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/>
          <a:lstStyle/>
          <a:p>
            <a:endParaRPr lang="en-US" altLang="en-US"/>
          </a:p>
        </p:txBody>
      </p:sp>
      <p:sp>
        <p:nvSpPr>
          <p:cNvPr id="45" name="Line 25">
            <a:extLst>
              <a:ext uri="{FF2B5EF4-FFF2-40B4-BE49-F238E27FC236}">
                <a16:creationId xmlns:a16="http://schemas.microsoft.com/office/drawing/2014/main" id="{EBED1772-E173-4C28-BDA0-C7B9A9135288}"/>
              </a:ext>
            </a:extLst>
          </p:cNvPr>
          <p:cNvSpPr>
            <a:spLocks noChangeShapeType="1"/>
          </p:cNvSpPr>
          <p:nvPr/>
        </p:nvSpPr>
        <p:spPr bwMode="auto">
          <a:xfrm>
            <a:off x="907821" y="3678884"/>
            <a:ext cx="5476211" cy="618044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  <a:alpha val="53999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/>
          <a:lstStyle/>
          <a:p>
            <a:endParaRPr lang="en-US" altLang="en-US"/>
          </a:p>
        </p:txBody>
      </p:sp>
      <p:sp>
        <p:nvSpPr>
          <p:cNvPr id="44" name="Line 25">
            <a:extLst>
              <a:ext uri="{FF2B5EF4-FFF2-40B4-BE49-F238E27FC236}">
                <a16:creationId xmlns:a16="http://schemas.microsoft.com/office/drawing/2014/main" id="{88A1964D-C25F-45E9-ACE7-CD0A3791777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07820" y="1694534"/>
            <a:ext cx="1155732" cy="1865398"/>
          </a:xfrm>
          <a:prstGeom prst="line">
            <a:avLst/>
          </a:prstGeom>
          <a:noFill/>
          <a:ln w="9525" cap="flat" cmpd="sng">
            <a:solidFill>
              <a:schemeClr val="bg1">
                <a:lumMod val="75000"/>
                <a:alpha val="53999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/>
          <a:lstStyle/>
          <a:p>
            <a:endParaRPr lang="en-US" altLang="en-US"/>
          </a:p>
        </p:txBody>
      </p:sp>
      <p:sp>
        <p:nvSpPr>
          <p:cNvPr id="41" name="Line 25">
            <a:extLst>
              <a:ext uri="{FF2B5EF4-FFF2-40B4-BE49-F238E27FC236}">
                <a16:creationId xmlns:a16="http://schemas.microsoft.com/office/drawing/2014/main" id="{7ED6590C-2512-4789-8CD6-6DBB2E956799}"/>
              </a:ext>
            </a:extLst>
          </p:cNvPr>
          <p:cNvSpPr>
            <a:spLocks noChangeShapeType="1"/>
          </p:cNvSpPr>
          <p:nvPr/>
        </p:nvSpPr>
        <p:spPr bwMode="auto">
          <a:xfrm>
            <a:off x="-632216" y="342701"/>
            <a:ext cx="2767775" cy="1511876"/>
          </a:xfrm>
          <a:prstGeom prst="line">
            <a:avLst/>
          </a:prstGeom>
          <a:noFill/>
          <a:ln w="9525" cap="flat" cmpd="sng">
            <a:solidFill>
              <a:schemeClr val="bg1">
                <a:lumMod val="75000"/>
                <a:alpha val="53999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/>
          <a:lstStyle/>
          <a:p>
            <a:endParaRPr lang="en-US" altLang="en-US"/>
          </a:p>
        </p:txBody>
      </p:sp>
      <p:grpSp>
        <p:nvGrpSpPr>
          <p:cNvPr id="9" name="Group 10">
            <a:extLst>
              <a:ext uri="{FF2B5EF4-FFF2-40B4-BE49-F238E27FC236}">
                <a16:creationId xmlns:a16="http://schemas.microsoft.com/office/drawing/2014/main" id="{D64A892E-D732-4FA4-A65C-CC7B8EEE6882}"/>
              </a:ext>
            </a:extLst>
          </p:cNvPr>
          <p:cNvGrpSpPr>
            <a:grpSpLocks/>
          </p:cNvGrpSpPr>
          <p:nvPr/>
        </p:nvGrpSpPr>
        <p:grpSpPr bwMode="auto">
          <a:xfrm>
            <a:off x="417123" y="192220"/>
            <a:ext cx="342900" cy="342900"/>
            <a:chOff x="0" y="0"/>
            <a:chExt cx="343116" cy="343114"/>
          </a:xfrm>
        </p:grpSpPr>
        <p:sp>
          <p:nvSpPr>
            <p:cNvPr id="10" name="Oval 11">
              <a:extLst>
                <a:ext uri="{FF2B5EF4-FFF2-40B4-BE49-F238E27FC236}">
                  <a16:creationId xmlns:a16="http://schemas.microsoft.com/office/drawing/2014/main" id="{AA92F129-6536-44D1-9BBE-191CC0E1E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343116" cy="3431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/>
            <a:p>
              <a:pPr algn="ctr">
                <a:lnSpc>
                  <a:spcPct val="80000"/>
                </a:lnSpc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Text Box 12">
              <a:extLst>
                <a:ext uri="{FF2B5EF4-FFF2-40B4-BE49-F238E27FC236}">
                  <a16:creationId xmlns:a16="http://schemas.microsoft.com/office/drawing/2014/main" id="{7C3E5960-3327-4A27-8B94-F9C42161C70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247" y="89006"/>
              <a:ext cx="242622" cy="165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80000"/>
                </a:lnSpc>
              </a:pPr>
              <a:endParaRPr lang="en-US" altLang="en-US" sz="1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12" name="Text Box 22" descr="TextBox 11">
            <a:extLst>
              <a:ext uri="{FF2B5EF4-FFF2-40B4-BE49-F238E27FC236}">
                <a16:creationId xmlns:a16="http://schemas.microsoft.com/office/drawing/2014/main" id="{0373F13E-ED79-44E6-B138-56746DEE3197}"/>
              </a:ext>
            </a:extLst>
          </p:cNvPr>
          <p:cNvSpPr txBox="1">
            <a:spLocks/>
          </p:cNvSpPr>
          <p:nvPr/>
        </p:nvSpPr>
        <p:spPr bwMode="auto">
          <a:xfrm>
            <a:off x="983432" y="192221"/>
            <a:ext cx="6043597" cy="107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28600" indent="-114300"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4572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9144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13716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18288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r>
              <a:rPr lang="pl-PL" sz="2400" b="1" dirty="0"/>
              <a:t>CONTENT</a:t>
            </a:r>
            <a:endParaRPr lang="en-GB" sz="2400" dirty="0"/>
          </a:p>
          <a:p>
            <a:endParaRPr lang="en-US" altLang="en-US" sz="1400" b="1" dirty="0"/>
          </a:p>
          <a:p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dirty="0"/>
          </a:p>
        </p:txBody>
      </p:sp>
      <p:sp>
        <p:nvSpPr>
          <p:cNvPr id="29" name="Oval 8">
            <a:extLst>
              <a:ext uri="{FF2B5EF4-FFF2-40B4-BE49-F238E27FC236}">
                <a16:creationId xmlns:a16="http://schemas.microsoft.com/office/drawing/2014/main" id="{B717D39B-CA4A-43F2-91EA-E28E7C6C2322}"/>
              </a:ext>
            </a:extLst>
          </p:cNvPr>
          <p:cNvSpPr>
            <a:spLocks/>
          </p:cNvSpPr>
          <p:nvPr/>
        </p:nvSpPr>
        <p:spPr bwMode="auto">
          <a:xfrm>
            <a:off x="1903272" y="1569838"/>
            <a:ext cx="3429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/>
          <a:lstStyle/>
          <a:p>
            <a:pPr algn="ctr">
              <a:lnSpc>
                <a:spcPct val="80000"/>
              </a:lnSpc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2" name="Oval 11">
            <a:extLst>
              <a:ext uri="{FF2B5EF4-FFF2-40B4-BE49-F238E27FC236}">
                <a16:creationId xmlns:a16="http://schemas.microsoft.com/office/drawing/2014/main" id="{FA531500-DF7C-41E8-9F1C-239E4430A2C2}"/>
              </a:ext>
            </a:extLst>
          </p:cNvPr>
          <p:cNvSpPr>
            <a:spLocks/>
          </p:cNvSpPr>
          <p:nvPr/>
        </p:nvSpPr>
        <p:spPr bwMode="auto">
          <a:xfrm>
            <a:off x="736370" y="3511805"/>
            <a:ext cx="3429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/>
          <a:lstStyle/>
          <a:p>
            <a:pPr algn="ctr">
              <a:lnSpc>
                <a:spcPct val="80000"/>
              </a:lnSpc>
            </a:pPr>
            <a:endParaRPr lang="en-US" altLang="en-US">
              <a:solidFill>
                <a:srgbClr val="FFFFFF"/>
              </a:solidFill>
            </a:endParaRPr>
          </a:p>
        </p:txBody>
      </p:sp>
      <p:grpSp>
        <p:nvGrpSpPr>
          <p:cNvPr id="34" name="Group 13">
            <a:extLst>
              <a:ext uri="{FF2B5EF4-FFF2-40B4-BE49-F238E27FC236}">
                <a16:creationId xmlns:a16="http://schemas.microsoft.com/office/drawing/2014/main" id="{06D696A2-4BB1-4F20-A5EC-C9ABB2D6CF95}"/>
              </a:ext>
            </a:extLst>
          </p:cNvPr>
          <p:cNvGrpSpPr>
            <a:grpSpLocks/>
          </p:cNvGrpSpPr>
          <p:nvPr/>
        </p:nvGrpSpPr>
        <p:grpSpPr bwMode="auto">
          <a:xfrm>
            <a:off x="6353498" y="4124684"/>
            <a:ext cx="342900" cy="344487"/>
            <a:chOff x="0" y="0"/>
            <a:chExt cx="343116" cy="343114"/>
          </a:xfrm>
        </p:grpSpPr>
        <p:sp>
          <p:nvSpPr>
            <p:cNvPr id="35" name="Oval 14">
              <a:extLst>
                <a:ext uri="{FF2B5EF4-FFF2-40B4-BE49-F238E27FC236}">
                  <a16:creationId xmlns:a16="http://schemas.microsoft.com/office/drawing/2014/main" id="{26486C93-3FF1-473F-80E5-94508CE5C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343116" cy="3431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/>
            <a:p>
              <a:pPr algn="ctr">
                <a:lnSpc>
                  <a:spcPct val="80000"/>
                </a:lnSpc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Text Box 15">
              <a:extLst>
                <a:ext uri="{FF2B5EF4-FFF2-40B4-BE49-F238E27FC236}">
                  <a16:creationId xmlns:a16="http://schemas.microsoft.com/office/drawing/2014/main" id="{58E7FF2D-79B2-4238-A3E9-AE0BF9196D8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247" y="110247"/>
              <a:ext cx="242622" cy="1226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algn="ctr">
                <a:lnSpc>
                  <a:spcPct val="80000"/>
                </a:lnSpc>
              </a:pPr>
              <a:endParaRPr lang="en-US" altLang="en-US" sz="1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7" name="Text Box 22" descr="TextBox 11">
            <a:extLst>
              <a:ext uri="{FF2B5EF4-FFF2-40B4-BE49-F238E27FC236}">
                <a16:creationId xmlns:a16="http://schemas.microsoft.com/office/drawing/2014/main" id="{D7D5E196-968A-42F4-AA70-9F7826AAA9D0}"/>
              </a:ext>
            </a:extLst>
          </p:cNvPr>
          <p:cNvSpPr txBox="1">
            <a:spLocks/>
          </p:cNvSpPr>
          <p:nvPr/>
        </p:nvSpPr>
        <p:spPr bwMode="auto">
          <a:xfrm>
            <a:off x="2728290" y="1334114"/>
            <a:ext cx="3724825" cy="223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28600" indent="-114300"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4572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9144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13716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18288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classics </a:t>
            </a:r>
            <a:endParaRPr lang="pl-PL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00050" lvl="0" indent="-285750">
              <a:buFont typeface="Arial" panose="020B0604020202020204" pitchFamily="34" charset="0"/>
              <a:buChar char="•"/>
            </a:pPr>
            <a:r>
              <a:rPr lang="pl-PL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Brochures</a:t>
            </a:r>
            <a:endParaRPr lang="pl-PL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00050" lvl="0" indent="-285750">
              <a:buFont typeface="Arial" panose="020B0604020202020204" pitchFamily="34" charset="0"/>
              <a:buChar char="•"/>
            </a:pPr>
            <a:r>
              <a:rPr lang="pl-PL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Leaflets</a:t>
            </a:r>
            <a:endParaRPr lang="pl-PL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00050" lvl="0" indent="-285750">
              <a:buFont typeface="Arial" panose="020B0604020202020204" pitchFamily="34" charset="0"/>
              <a:buChar char="•"/>
            </a:pPr>
            <a:r>
              <a:rPr lang="pl-PL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Posters</a:t>
            </a:r>
            <a:endParaRPr lang="en-GB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00050" lvl="0" indent="-285750">
              <a:buFont typeface="Arial" panose="020B0604020202020204" pitchFamily="34" charset="0"/>
              <a:buChar char="•"/>
            </a:pPr>
            <a:r>
              <a:rPr lang="en-GB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Illustrations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Blog</a:t>
            </a:r>
            <a:r>
              <a:rPr lang="pl-PL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 (</a:t>
            </a:r>
            <a:r>
              <a:rPr lang="en-US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research summary;</a:t>
            </a:r>
            <a:br>
              <a:rPr lang="en-US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shorter article</a:t>
            </a:r>
            <a:r>
              <a:rPr lang="pl-PL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s)</a:t>
            </a:r>
          </a:p>
          <a:p>
            <a:pPr marL="400050" lvl="0" indent="-285750">
              <a:buFont typeface="Arial" panose="020B0604020202020204" pitchFamily="34" charset="0"/>
              <a:buChar char="•"/>
            </a:pPr>
            <a:r>
              <a:rPr lang="pl-PL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Mailings</a:t>
            </a: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 </a:t>
            </a:r>
            <a:r>
              <a:rPr lang="pl-PL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Newsletters</a:t>
            </a:r>
            <a:endParaRPr lang="pl-P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alt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alt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Text Box 20" descr="TextBox 11">
            <a:extLst>
              <a:ext uri="{FF2B5EF4-FFF2-40B4-BE49-F238E27FC236}">
                <a16:creationId xmlns:a16="http://schemas.microsoft.com/office/drawing/2014/main" id="{D3CD573C-8E08-46CC-8096-F25C51B80CC0}"/>
              </a:ext>
            </a:extLst>
          </p:cNvPr>
          <p:cNvSpPr txBox="1">
            <a:spLocks/>
          </p:cNvSpPr>
          <p:nvPr/>
        </p:nvSpPr>
        <p:spPr bwMode="auto">
          <a:xfrm>
            <a:off x="7765774" y="2588933"/>
            <a:ext cx="6737350" cy="3279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171450"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457200" indent="-228600"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indent="685800"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4572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9144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13716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18288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Beyond classics </a:t>
            </a:r>
            <a:endParaRPr lang="pl-PL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285750">
              <a:buFont typeface="Arial" panose="020B0604020202020204" pitchFamily="34" charset="0"/>
              <a:buChar char="•"/>
            </a:pPr>
            <a:r>
              <a:rPr lang="en-GB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Infographics</a:t>
            </a:r>
          </a:p>
          <a:p>
            <a:pPr marL="457200" indent="-285750">
              <a:buFont typeface="Arial" panose="020B0604020202020204" pitchFamily="34" charset="0"/>
              <a:buChar char="•"/>
            </a:pPr>
            <a:r>
              <a:rPr lang="en-GB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r>
              <a:rPr lang="pl-PL" b="1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isual</a:t>
            </a:r>
            <a:r>
              <a:rPr lang="pl-PL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b="1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</a:t>
            </a:r>
            <a:r>
              <a:rPr lang="pl-PL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171450" indent="0"/>
            <a:r>
              <a:rPr lang="pl-PL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</a:t>
            </a:r>
            <a:r>
              <a:rPr lang="pl-PL" b="1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strategy</a:t>
            </a:r>
            <a:endParaRPr lang="en-GB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285750">
              <a:buFont typeface="Arial" panose="020B0604020202020204" pitchFamily="34" charset="0"/>
              <a:buChar char="•"/>
            </a:pPr>
            <a:r>
              <a:rPr lang="pl-PL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Research-related</a:t>
            </a:r>
            <a:r>
              <a:rPr lang="pl-PL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interviews</a:t>
            </a:r>
            <a:endParaRPr lang="pl-PL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0" indent="-285750">
              <a:buFont typeface="Arial" panose="020B0604020202020204" pitchFamily="34" charset="0"/>
              <a:buChar char="•"/>
            </a:pPr>
            <a:r>
              <a:rPr lang="en-US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Podcast</a:t>
            </a:r>
            <a:r>
              <a:rPr lang="pl-PL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n-US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</a:t>
            </a:r>
            <a:r>
              <a:rPr lang="en-US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audio/video </a:t>
            </a:r>
            <a:endParaRPr lang="en-GB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0" indent="-285750">
              <a:buFont typeface="Arial" panose="020B0604020202020204" pitchFamily="34" charset="0"/>
              <a:buChar char="•"/>
            </a:pPr>
            <a:r>
              <a:rPr lang="en-US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Video content</a:t>
            </a:r>
            <a:endParaRPr lang="pl-PL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0" indent="-285750">
              <a:buFont typeface="Arial" panose="020B0604020202020204" pitchFamily="34" charset="0"/>
              <a:buChar char="•"/>
            </a:pPr>
            <a:r>
              <a:rPr lang="pl-PL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</a:t>
            </a:r>
            <a:r>
              <a:rPr lang="en-US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ata</a:t>
            </a:r>
            <a:r>
              <a:rPr lang="en-US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animations</a:t>
            </a:r>
            <a:endParaRPr lang="pl-PL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285750">
              <a:buFont typeface="Arial" panose="020B0604020202020204" pitchFamily="34" charset="0"/>
              <a:buChar char="•"/>
            </a:pPr>
            <a:r>
              <a:rPr lang="pl-PL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Combining</a:t>
            </a:r>
            <a:r>
              <a:rPr lang="pl-PL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genres</a:t>
            </a:r>
            <a:r>
              <a:rPr lang="pl-PL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 art, </a:t>
            </a:r>
            <a:br>
              <a:rPr lang="pl-PL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photos</a:t>
            </a:r>
            <a:r>
              <a:rPr lang="pl-PL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etc. </a:t>
            </a:r>
          </a:p>
          <a:p>
            <a:pPr marL="171450" indent="0"/>
            <a:endParaRPr lang="pl-P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0"/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0" indent="-285750">
              <a:buFont typeface="Arial" panose="020B0604020202020204" pitchFamily="34" charset="0"/>
              <a:buChar char="•"/>
            </a:pP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Text Box 24" descr="TextBox 11">
            <a:extLst>
              <a:ext uri="{FF2B5EF4-FFF2-40B4-BE49-F238E27FC236}">
                <a16:creationId xmlns:a16="http://schemas.microsoft.com/office/drawing/2014/main" id="{1F253B82-2148-4448-A3CB-F9329F71D26C}"/>
              </a:ext>
            </a:extLst>
          </p:cNvPr>
          <p:cNvSpPr txBox="1">
            <a:spLocks/>
          </p:cNvSpPr>
          <p:nvPr/>
        </p:nvSpPr>
        <p:spPr bwMode="auto">
          <a:xfrm>
            <a:off x="1057551" y="4264700"/>
            <a:ext cx="3837495" cy="254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36550" indent="-165100"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4572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9144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13716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18288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r>
              <a:rPr lang="pl-PL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Social</a:t>
            </a:r>
            <a:r>
              <a:rPr lang="pl-PL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media 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Creating and developing social </a:t>
            </a:r>
            <a:br>
              <a:rPr lang="pl-P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media profiles (</a:t>
            </a:r>
            <a:r>
              <a:rPr lang="en-US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Twitter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  <a:r>
              <a:rPr lang="pl-P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YouTube</a:t>
            </a:r>
            <a:r>
              <a:rPr lang="pl-PL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Instagram, </a:t>
            </a:r>
            <a:br>
              <a:rPr lang="pl-PL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LinkedIn</a:t>
            </a:r>
            <a:r>
              <a:rPr lang="pl-P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pl-P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0" indent="-285750">
              <a:buFont typeface="Arial" panose="020B0604020202020204" pitchFamily="34" charset="0"/>
              <a:buChar char="•"/>
            </a:pPr>
            <a:r>
              <a:rPr lang="pl-PL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Social</a:t>
            </a:r>
            <a:r>
              <a:rPr lang="pl-P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media </a:t>
            </a:r>
            <a:r>
              <a:rPr lang="pl-PL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debates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(@…)</a:t>
            </a:r>
            <a:endParaRPr lang="pl-P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0" indent="-285750">
              <a:buFont typeface="Arial" panose="020B0604020202020204" pitchFamily="34" charset="0"/>
              <a:buChar char="•"/>
            </a:pPr>
            <a:r>
              <a:rPr lang="pl-PL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Engaging</a:t>
            </a:r>
            <a:r>
              <a:rPr lang="pl-P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„</a:t>
            </a:r>
            <a:r>
              <a:rPr lang="pl-PL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influencers</a:t>
            </a:r>
            <a:r>
              <a:rPr lang="pl-P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SzPct val="100000"/>
              <a:buFontTx/>
              <a:buChar char="•"/>
            </a:pPr>
            <a:endParaRPr lang="en-US" alt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>
              <a:buSzPct val="100000"/>
              <a:buFontTx/>
              <a:buChar char="•"/>
            </a:pPr>
            <a:endParaRPr lang="en-US" alt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815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0">
            <a:extLst>
              <a:ext uri="{FF2B5EF4-FFF2-40B4-BE49-F238E27FC236}">
                <a16:creationId xmlns:a16="http://schemas.microsoft.com/office/drawing/2014/main" id="{D64A892E-D732-4FA4-A65C-CC7B8EEE6882}"/>
              </a:ext>
            </a:extLst>
          </p:cNvPr>
          <p:cNvGrpSpPr>
            <a:grpSpLocks/>
          </p:cNvGrpSpPr>
          <p:nvPr/>
        </p:nvGrpSpPr>
        <p:grpSpPr bwMode="auto">
          <a:xfrm>
            <a:off x="417123" y="192220"/>
            <a:ext cx="342900" cy="342900"/>
            <a:chOff x="0" y="0"/>
            <a:chExt cx="343116" cy="343114"/>
          </a:xfrm>
        </p:grpSpPr>
        <p:sp>
          <p:nvSpPr>
            <p:cNvPr id="10" name="Oval 11">
              <a:extLst>
                <a:ext uri="{FF2B5EF4-FFF2-40B4-BE49-F238E27FC236}">
                  <a16:creationId xmlns:a16="http://schemas.microsoft.com/office/drawing/2014/main" id="{AA92F129-6536-44D1-9BBE-191CC0E1E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343116" cy="3431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/>
            <a:p>
              <a:pPr algn="ctr">
                <a:lnSpc>
                  <a:spcPct val="80000"/>
                </a:lnSpc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Text Box 12">
              <a:extLst>
                <a:ext uri="{FF2B5EF4-FFF2-40B4-BE49-F238E27FC236}">
                  <a16:creationId xmlns:a16="http://schemas.microsoft.com/office/drawing/2014/main" id="{7C3E5960-3327-4A27-8B94-F9C42161C70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247" y="89006"/>
              <a:ext cx="242622" cy="165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80000"/>
                </a:lnSpc>
              </a:pPr>
              <a:endParaRPr lang="en-US" altLang="en-US" sz="1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12" name="Text Box 22" descr="TextBox 11">
            <a:extLst>
              <a:ext uri="{FF2B5EF4-FFF2-40B4-BE49-F238E27FC236}">
                <a16:creationId xmlns:a16="http://schemas.microsoft.com/office/drawing/2014/main" id="{0373F13E-ED79-44E6-B138-56746DEE3197}"/>
              </a:ext>
            </a:extLst>
          </p:cNvPr>
          <p:cNvSpPr txBox="1">
            <a:spLocks/>
          </p:cNvSpPr>
          <p:nvPr/>
        </p:nvSpPr>
        <p:spPr bwMode="auto">
          <a:xfrm>
            <a:off x="983432" y="192221"/>
            <a:ext cx="7704856" cy="107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28600" indent="-114300"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4572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9144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13716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18288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r>
              <a:rPr lang="pl-PL" sz="2400" b="1" dirty="0"/>
              <a:t>EXAMPLES: BROCHURES, ILLUSTRATIONS </a:t>
            </a:r>
            <a:endParaRPr lang="en-US" altLang="en-US" sz="1400" b="1" dirty="0"/>
          </a:p>
          <a:p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42A0FB-90C8-45FD-92D2-14147B352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934" y="1047531"/>
            <a:ext cx="4650388" cy="261630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5542B01-EC09-41EC-8D17-ED827EB34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7933" y="1047531"/>
            <a:ext cx="3974479" cy="561052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6F3FC00-F5DE-4000-9353-D8BF001D0D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87" y="3898152"/>
            <a:ext cx="4968552" cy="27953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8364C7-84BB-4CFF-981E-05A3954A03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505" y="771115"/>
            <a:ext cx="5231907" cy="29434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1CA0394-B9AC-4C40-AC31-3F5233223F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875" y="3852793"/>
            <a:ext cx="5231905" cy="294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94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 descr="TextBox 10">
            <a:extLst>
              <a:ext uri="{FF2B5EF4-FFF2-40B4-BE49-F238E27FC236}">
                <a16:creationId xmlns:a16="http://schemas.microsoft.com/office/drawing/2014/main" id="{28BD4958-4857-4CE0-97F0-3EBE40D3335F}"/>
              </a:ext>
            </a:extLst>
          </p:cNvPr>
          <p:cNvSpPr txBox="1">
            <a:spLocks/>
          </p:cNvSpPr>
          <p:nvPr/>
        </p:nvSpPr>
        <p:spPr bwMode="auto">
          <a:xfrm>
            <a:off x="4375150" y="7385050"/>
            <a:ext cx="16875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8000">
                <a:solidFill>
                  <a:srgbClr val="FFFFFF"/>
                </a:solidFill>
              </a:rPr>
              <a:t>T</a:t>
            </a:r>
          </a:p>
        </p:txBody>
      </p:sp>
      <p:sp>
        <p:nvSpPr>
          <p:cNvPr id="10245" name="Text Box 5" descr="TextBox 16">
            <a:extLst>
              <a:ext uri="{FF2B5EF4-FFF2-40B4-BE49-F238E27FC236}">
                <a16:creationId xmlns:a16="http://schemas.microsoft.com/office/drawing/2014/main" id="{82EEC1D2-B0E1-4D0A-B8D8-F4E082716092}"/>
              </a:ext>
            </a:extLst>
          </p:cNvPr>
          <p:cNvSpPr txBox="1">
            <a:spLocks/>
          </p:cNvSpPr>
          <p:nvPr/>
        </p:nvSpPr>
        <p:spPr bwMode="auto">
          <a:xfrm>
            <a:off x="8528050" y="8301038"/>
            <a:ext cx="4152900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en-US" sz="1000"/>
              <a:t>There are many variations of passages of Lorem Ipsum available, but the majority have suffered alteration in some form.</a:t>
            </a:r>
          </a:p>
        </p:txBody>
      </p:sp>
      <p:sp>
        <p:nvSpPr>
          <p:cNvPr id="10246" name="Text Box 6" descr="TextBox 17">
            <a:extLst>
              <a:ext uri="{FF2B5EF4-FFF2-40B4-BE49-F238E27FC236}">
                <a16:creationId xmlns:a16="http://schemas.microsoft.com/office/drawing/2014/main" id="{9F3BF454-1F92-4154-8F98-67E86DD9915D}"/>
              </a:ext>
            </a:extLst>
          </p:cNvPr>
          <p:cNvSpPr txBox="1">
            <a:spLocks/>
          </p:cNvSpPr>
          <p:nvPr/>
        </p:nvSpPr>
        <p:spPr bwMode="auto">
          <a:xfrm>
            <a:off x="8528050" y="8027988"/>
            <a:ext cx="4152900" cy="17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1200" b="1"/>
              <a:t>TITLE HERE</a:t>
            </a:r>
          </a:p>
        </p:txBody>
      </p:sp>
      <p:grpSp>
        <p:nvGrpSpPr>
          <p:cNvPr id="9" name="Group 10">
            <a:extLst>
              <a:ext uri="{FF2B5EF4-FFF2-40B4-BE49-F238E27FC236}">
                <a16:creationId xmlns:a16="http://schemas.microsoft.com/office/drawing/2014/main" id="{D64A892E-D732-4FA4-A65C-CC7B8EEE6882}"/>
              </a:ext>
            </a:extLst>
          </p:cNvPr>
          <p:cNvGrpSpPr>
            <a:grpSpLocks/>
          </p:cNvGrpSpPr>
          <p:nvPr/>
        </p:nvGrpSpPr>
        <p:grpSpPr bwMode="auto">
          <a:xfrm>
            <a:off x="417123" y="192220"/>
            <a:ext cx="342900" cy="342900"/>
            <a:chOff x="0" y="0"/>
            <a:chExt cx="343116" cy="343114"/>
          </a:xfrm>
        </p:grpSpPr>
        <p:sp>
          <p:nvSpPr>
            <p:cNvPr id="10" name="Oval 11">
              <a:extLst>
                <a:ext uri="{FF2B5EF4-FFF2-40B4-BE49-F238E27FC236}">
                  <a16:creationId xmlns:a16="http://schemas.microsoft.com/office/drawing/2014/main" id="{AA92F129-6536-44D1-9BBE-191CC0E1E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343116" cy="3431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/>
            <a:p>
              <a:pPr algn="ctr">
                <a:lnSpc>
                  <a:spcPct val="80000"/>
                </a:lnSpc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Text Box 12">
              <a:extLst>
                <a:ext uri="{FF2B5EF4-FFF2-40B4-BE49-F238E27FC236}">
                  <a16:creationId xmlns:a16="http://schemas.microsoft.com/office/drawing/2014/main" id="{7C3E5960-3327-4A27-8B94-F9C42161C70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247" y="89006"/>
              <a:ext cx="242622" cy="165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80000"/>
                </a:lnSpc>
              </a:pPr>
              <a:endParaRPr lang="en-US" altLang="en-US" sz="1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12" name="Text Box 22" descr="TextBox 11">
            <a:extLst>
              <a:ext uri="{FF2B5EF4-FFF2-40B4-BE49-F238E27FC236}">
                <a16:creationId xmlns:a16="http://schemas.microsoft.com/office/drawing/2014/main" id="{0373F13E-ED79-44E6-B138-56746DEE3197}"/>
              </a:ext>
            </a:extLst>
          </p:cNvPr>
          <p:cNvSpPr txBox="1">
            <a:spLocks/>
          </p:cNvSpPr>
          <p:nvPr/>
        </p:nvSpPr>
        <p:spPr bwMode="auto">
          <a:xfrm>
            <a:off x="983432" y="192221"/>
            <a:ext cx="6043597" cy="107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28600" indent="-114300"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4572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9144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13716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18288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r>
              <a:rPr lang="pl-PL" sz="2400" b="1" dirty="0"/>
              <a:t>EXAMPLES: </a:t>
            </a:r>
            <a:r>
              <a:rPr lang="en-GB" sz="2400" b="1" dirty="0"/>
              <a:t>SOCIAL MEDIA</a:t>
            </a:r>
            <a:endParaRPr lang="en-US" altLang="en-US" sz="1400" b="1" dirty="0"/>
          </a:p>
          <a:p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AE6790-3B9B-4875-96B4-2AEB40AE7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519" y="1191798"/>
            <a:ext cx="5087888" cy="16415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DAA65A-47B3-4B16-AE54-98FB0C312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051" y="2928645"/>
            <a:ext cx="5087887" cy="33742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DA09F8-8697-4886-8139-CA4188C9DF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28" y="768193"/>
            <a:ext cx="3207369" cy="53216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CDAD52-8FB5-4E2C-A55D-2C4F73E5478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270"/>
          <a:stretch/>
        </p:blipFill>
        <p:spPr>
          <a:xfrm>
            <a:off x="3517233" y="1191798"/>
            <a:ext cx="3145850" cy="539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10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ext Box 5" descr="TextBox 16">
            <a:extLst>
              <a:ext uri="{FF2B5EF4-FFF2-40B4-BE49-F238E27FC236}">
                <a16:creationId xmlns:a16="http://schemas.microsoft.com/office/drawing/2014/main" id="{82EEC1D2-B0E1-4D0A-B8D8-F4E082716092}"/>
              </a:ext>
            </a:extLst>
          </p:cNvPr>
          <p:cNvSpPr txBox="1">
            <a:spLocks/>
          </p:cNvSpPr>
          <p:nvPr/>
        </p:nvSpPr>
        <p:spPr bwMode="auto">
          <a:xfrm>
            <a:off x="8528050" y="8301038"/>
            <a:ext cx="4152900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en-US" sz="1000"/>
              <a:t>There are many variations of passages of Lorem Ipsum available, but the majority have suffered alteration in some form.</a:t>
            </a:r>
          </a:p>
        </p:txBody>
      </p:sp>
      <p:sp>
        <p:nvSpPr>
          <p:cNvPr id="10246" name="Text Box 6" descr="TextBox 17">
            <a:extLst>
              <a:ext uri="{FF2B5EF4-FFF2-40B4-BE49-F238E27FC236}">
                <a16:creationId xmlns:a16="http://schemas.microsoft.com/office/drawing/2014/main" id="{9F3BF454-1F92-4154-8F98-67E86DD9915D}"/>
              </a:ext>
            </a:extLst>
          </p:cNvPr>
          <p:cNvSpPr txBox="1">
            <a:spLocks/>
          </p:cNvSpPr>
          <p:nvPr/>
        </p:nvSpPr>
        <p:spPr bwMode="auto">
          <a:xfrm>
            <a:off x="8528050" y="8027988"/>
            <a:ext cx="4152900" cy="17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1200" b="1"/>
              <a:t>TITLE HERE</a:t>
            </a:r>
          </a:p>
        </p:txBody>
      </p:sp>
      <p:grpSp>
        <p:nvGrpSpPr>
          <p:cNvPr id="9" name="Group 10">
            <a:extLst>
              <a:ext uri="{FF2B5EF4-FFF2-40B4-BE49-F238E27FC236}">
                <a16:creationId xmlns:a16="http://schemas.microsoft.com/office/drawing/2014/main" id="{D64A892E-D732-4FA4-A65C-CC7B8EEE6882}"/>
              </a:ext>
            </a:extLst>
          </p:cNvPr>
          <p:cNvGrpSpPr>
            <a:grpSpLocks/>
          </p:cNvGrpSpPr>
          <p:nvPr/>
        </p:nvGrpSpPr>
        <p:grpSpPr bwMode="auto">
          <a:xfrm>
            <a:off x="417123" y="192220"/>
            <a:ext cx="342900" cy="342900"/>
            <a:chOff x="0" y="0"/>
            <a:chExt cx="343116" cy="343114"/>
          </a:xfrm>
        </p:grpSpPr>
        <p:sp>
          <p:nvSpPr>
            <p:cNvPr id="10" name="Oval 11">
              <a:extLst>
                <a:ext uri="{FF2B5EF4-FFF2-40B4-BE49-F238E27FC236}">
                  <a16:creationId xmlns:a16="http://schemas.microsoft.com/office/drawing/2014/main" id="{AA92F129-6536-44D1-9BBE-191CC0E1E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343116" cy="3431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/>
            <a:p>
              <a:pPr algn="ctr">
                <a:lnSpc>
                  <a:spcPct val="80000"/>
                </a:lnSpc>
              </a:pPr>
              <a:endParaRPr lang="en-US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1" name="Text Box 12">
              <a:extLst>
                <a:ext uri="{FF2B5EF4-FFF2-40B4-BE49-F238E27FC236}">
                  <a16:creationId xmlns:a16="http://schemas.microsoft.com/office/drawing/2014/main" id="{7C3E5960-3327-4A27-8B94-F9C42161C70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247" y="89006"/>
              <a:ext cx="242622" cy="165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80000"/>
                </a:lnSpc>
              </a:pPr>
              <a:endParaRPr lang="en-US" altLang="en-US" sz="1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12" name="Text Box 22" descr="TextBox 11">
            <a:extLst>
              <a:ext uri="{FF2B5EF4-FFF2-40B4-BE49-F238E27FC236}">
                <a16:creationId xmlns:a16="http://schemas.microsoft.com/office/drawing/2014/main" id="{0373F13E-ED79-44E6-B138-56746DEE3197}"/>
              </a:ext>
            </a:extLst>
          </p:cNvPr>
          <p:cNvSpPr txBox="1">
            <a:spLocks/>
          </p:cNvSpPr>
          <p:nvPr/>
        </p:nvSpPr>
        <p:spPr bwMode="auto">
          <a:xfrm>
            <a:off x="983432" y="192220"/>
            <a:ext cx="10153128" cy="1436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28600" indent="-114300"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4572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9144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13716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18288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r>
              <a:rPr lang="pl-PL" altLang="en-US" sz="2400" b="1" dirty="0"/>
              <a:t>EXAMPLES: </a:t>
            </a:r>
            <a:r>
              <a:rPr lang="en-GB" altLang="en-US" sz="2400" b="1" dirty="0"/>
              <a:t>DEDICATED VISUAL COMMUNIACTION STRATEGIES</a:t>
            </a:r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3AD02C-8753-4406-BF85-8F3184BAA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23" y="1035597"/>
            <a:ext cx="5678877" cy="18929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093F02-22FA-4A5A-A50C-1A6F3EF8D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38" y="3403617"/>
            <a:ext cx="5640266" cy="31732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F17BE5-76D9-499B-B315-A39C6EB67E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42" y="1001286"/>
            <a:ext cx="4825813" cy="27145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83B41D0-ED6B-4593-B2E1-D88F606A35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355" y="3964396"/>
            <a:ext cx="4825813" cy="271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5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 descr="TextBox 10">
            <a:extLst>
              <a:ext uri="{FF2B5EF4-FFF2-40B4-BE49-F238E27FC236}">
                <a16:creationId xmlns:a16="http://schemas.microsoft.com/office/drawing/2014/main" id="{28BD4958-4857-4CE0-97F0-3EBE40D3335F}"/>
              </a:ext>
            </a:extLst>
          </p:cNvPr>
          <p:cNvSpPr txBox="1">
            <a:spLocks/>
          </p:cNvSpPr>
          <p:nvPr/>
        </p:nvSpPr>
        <p:spPr bwMode="auto">
          <a:xfrm>
            <a:off x="4375150" y="7385050"/>
            <a:ext cx="16875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8000">
                <a:solidFill>
                  <a:srgbClr val="FFFFFF"/>
                </a:solidFill>
              </a:rPr>
              <a:t>T</a:t>
            </a:r>
          </a:p>
        </p:txBody>
      </p:sp>
      <p:sp>
        <p:nvSpPr>
          <p:cNvPr id="10245" name="Text Box 5" descr="TextBox 16">
            <a:extLst>
              <a:ext uri="{FF2B5EF4-FFF2-40B4-BE49-F238E27FC236}">
                <a16:creationId xmlns:a16="http://schemas.microsoft.com/office/drawing/2014/main" id="{82EEC1D2-B0E1-4D0A-B8D8-F4E082716092}"/>
              </a:ext>
            </a:extLst>
          </p:cNvPr>
          <p:cNvSpPr txBox="1">
            <a:spLocks/>
          </p:cNvSpPr>
          <p:nvPr/>
        </p:nvSpPr>
        <p:spPr bwMode="auto">
          <a:xfrm>
            <a:off x="8528050" y="8301038"/>
            <a:ext cx="4152900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en-US" sz="1000"/>
              <a:t>There are many variations of passages of Lorem Ipsum available, but the majority have suffered alteration in some form.</a:t>
            </a:r>
          </a:p>
        </p:txBody>
      </p:sp>
      <p:sp>
        <p:nvSpPr>
          <p:cNvPr id="10246" name="Text Box 6" descr="TextBox 17">
            <a:extLst>
              <a:ext uri="{FF2B5EF4-FFF2-40B4-BE49-F238E27FC236}">
                <a16:creationId xmlns:a16="http://schemas.microsoft.com/office/drawing/2014/main" id="{9F3BF454-1F92-4154-8F98-67E86DD9915D}"/>
              </a:ext>
            </a:extLst>
          </p:cNvPr>
          <p:cNvSpPr txBox="1">
            <a:spLocks/>
          </p:cNvSpPr>
          <p:nvPr/>
        </p:nvSpPr>
        <p:spPr bwMode="auto">
          <a:xfrm>
            <a:off x="8528050" y="8027988"/>
            <a:ext cx="4152900" cy="17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1200" b="1"/>
              <a:t>TITLE HERE</a:t>
            </a:r>
          </a:p>
        </p:txBody>
      </p:sp>
      <p:grpSp>
        <p:nvGrpSpPr>
          <p:cNvPr id="9" name="Group 10">
            <a:extLst>
              <a:ext uri="{FF2B5EF4-FFF2-40B4-BE49-F238E27FC236}">
                <a16:creationId xmlns:a16="http://schemas.microsoft.com/office/drawing/2014/main" id="{D64A892E-D732-4FA4-A65C-CC7B8EEE6882}"/>
              </a:ext>
            </a:extLst>
          </p:cNvPr>
          <p:cNvGrpSpPr>
            <a:grpSpLocks/>
          </p:cNvGrpSpPr>
          <p:nvPr/>
        </p:nvGrpSpPr>
        <p:grpSpPr bwMode="auto">
          <a:xfrm>
            <a:off x="417123" y="192220"/>
            <a:ext cx="342900" cy="342900"/>
            <a:chOff x="0" y="0"/>
            <a:chExt cx="343116" cy="343114"/>
          </a:xfrm>
        </p:grpSpPr>
        <p:sp>
          <p:nvSpPr>
            <p:cNvPr id="10" name="Oval 11">
              <a:extLst>
                <a:ext uri="{FF2B5EF4-FFF2-40B4-BE49-F238E27FC236}">
                  <a16:creationId xmlns:a16="http://schemas.microsoft.com/office/drawing/2014/main" id="{AA92F129-6536-44D1-9BBE-191CC0E1E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343116" cy="3431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/>
            <a:p>
              <a:pPr algn="ctr">
                <a:lnSpc>
                  <a:spcPct val="80000"/>
                </a:lnSpc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Text Box 12">
              <a:extLst>
                <a:ext uri="{FF2B5EF4-FFF2-40B4-BE49-F238E27FC236}">
                  <a16:creationId xmlns:a16="http://schemas.microsoft.com/office/drawing/2014/main" id="{7C3E5960-3327-4A27-8B94-F9C42161C70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247" y="89006"/>
              <a:ext cx="242622" cy="165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80000"/>
                </a:lnSpc>
              </a:pPr>
              <a:endParaRPr lang="en-US" altLang="en-US" sz="1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12" name="Text Box 22" descr="TextBox 11">
            <a:extLst>
              <a:ext uri="{FF2B5EF4-FFF2-40B4-BE49-F238E27FC236}">
                <a16:creationId xmlns:a16="http://schemas.microsoft.com/office/drawing/2014/main" id="{0373F13E-ED79-44E6-B138-56746DEE3197}"/>
              </a:ext>
            </a:extLst>
          </p:cNvPr>
          <p:cNvSpPr txBox="1">
            <a:spLocks/>
          </p:cNvSpPr>
          <p:nvPr/>
        </p:nvSpPr>
        <p:spPr bwMode="auto">
          <a:xfrm>
            <a:off x="983432" y="192221"/>
            <a:ext cx="9433048" cy="107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28600" indent="-114300"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4572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9144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13716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18288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r>
              <a:rPr lang="pl-PL" sz="2400" b="1" dirty="0"/>
              <a:t>POLITICAL STUDIES REVIEW: EXAMPLES</a:t>
            </a:r>
            <a:endParaRPr lang="en-US" altLang="en-US" sz="1400" b="1" dirty="0"/>
          </a:p>
          <a:p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6DE2DAA-C615-4CF3-BD64-93B011D78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808" y="1021215"/>
            <a:ext cx="2215423" cy="27100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04D523D-A936-4192-BFB4-623A0474C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84" y="1079880"/>
            <a:ext cx="2088329" cy="28737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39B7C9C-9147-443A-8D67-F5DE717CBC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6157" y="1083790"/>
            <a:ext cx="3018396" cy="20610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E59C3FE-BEED-41E1-9928-8974C48D73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6508" y="3818164"/>
            <a:ext cx="3201124" cy="257241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24B0A6-EC00-4971-8AC8-6081707716A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456"/>
          <a:stretch/>
        </p:blipFill>
        <p:spPr>
          <a:xfrm>
            <a:off x="9258926" y="1014602"/>
            <a:ext cx="3814317" cy="507535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5B4E16B-01DF-4EE3-8BD0-63CDD256918E}"/>
              </a:ext>
            </a:extLst>
          </p:cNvPr>
          <p:cNvSpPr/>
          <p:nvPr/>
        </p:nvSpPr>
        <p:spPr>
          <a:xfrm>
            <a:off x="1120207" y="5130505"/>
            <a:ext cx="16482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psr.brunel.ac.uk</a:t>
            </a:r>
            <a:endParaRPr lang="en-GB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19B57C-868B-4430-8590-107EC7B50822}"/>
              </a:ext>
            </a:extLst>
          </p:cNvPr>
          <p:cNvSpPr/>
          <p:nvPr/>
        </p:nvSpPr>
        <p:spPr>
          <a:xfrm>
            <a:off x="1089860" y="5944995"/>
            <a:ext cx="16061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</a:t>
            </a:r>
            <a:r>
              <a:rPr lang="pl-PL" sz="1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PolStudiesRev</a:t>
            </a:r>
            <a:endParaRPr lang="en-GB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2E4BCEA-700B-4D58-BAE4-5B6FF091650F}"/>
              </a:ext>
            </a:extLst>
          </p:cNvPr>
          <p:cNvSpPr/>
          <p:nvPr/>
        </p:nvSpPr>
        <p:spPr bwMode="auto">
          <a:xfrm>
            <a:off x="501229" y="5104373"/>
            <a:ext cx="360040" cy="36004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panose="020B0604020202020204" pitchFamily="34" charset="0"/>
              <a:ea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785C4D1-E46C-4DBD-8703-56CCDFE30A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01" y="5887211"/>
            <a:ext cx="404708" cy="40548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A4B25F5-975F-4745-BDFC-6126E912C44F}"/>
              </a:ext>
            </a:extLst>
          </p:cNvPr>
          <p:cNvSpPr txBox="1"/>
          <p:nvPr/>
        </p:nvSpPr>
        <p:spPr>
          <a:xfrm>
            <a:off x="479376" y="5173262"/>
            <a:ext cx="5160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b="1" dirty="0">
                <a:solidFill>
                  <a:schemeClr val="bg1"/>
                </a:solidFill>
              </a:rPr>
              <a:t>www</a:t>
            </a:r>
            <a:endParaRPr lang="en-GB" sz="8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FDDC9B-B058-4C84-9E1B-8D1187100B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524" y="4882057"/>
            <a:ext cx="1657420" cy="165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06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 animBg="1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0">
            <a:extLst>
              <a:ext uri="{FF2B5EF4-FFF2-40B4-BE49-F238E27FC236}">
                <a16:creationId xmlns:a16="http://schemas.microsoft.com/office/drawing/2014/main" id="{D64A892E-D732-4FA4-A65C-CC7B8EEE6882}"/>
              </a:ext>
            </a:extLst>
          </p:cNvPr>
          <p:cNvGrpSpPr>
            <a:grpSpLocks/>
          </p:cNvGrpSpPr>
          <p:nvPr/>
        </p:nvGrpSpPr>
        <p:grpSpPr bwMode="auto">
          <a:xfrm>
            <a:off x="417123" y="192220"/>
            <a:ext cx="342900" cy="342900"/>
            <a:chOff x="0" y="0"/>
            <a:chExt cx="343116" cy="343114"/>
          </a:xfrm>
        </p:grpSpPr>
        <p:sp>
          <p:nvSpPr>
            <p:cNvPr id="10" name="Oval 11">
              <a:extLst>
                <a:ext uri="{FF2B5EF4-FFF2-40B4-BE49-F238E27FC236}">
                  <a16:creationId xmlns:a16="http://schemas.microsoft.com/office/drawing/2014/main" id="{AA92F129-6536-44D1-9BBE-191CC0E1E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343116" cy="3431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/>
            <a:p>
              <a:pPr algn="ctr">
                <a:lnSpc>
                  <a:spcPct val="80000"/>
                </a:lnSpc>
              </a:pPr>
              <a:endParaRPr lang="en-US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1" name="Text Box 12">
              <a:extLst>
                <a:ext uri="{FF2B5EF4-FFF2-40B4-BE49-F238E27FC236}">
                  <a16:creationId xmlns:a16="http://schemas.microsoft.com/office/drawing/2014/main" id="{7C3E5960-3327-4A27-8B94-F9C42161C70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247" y="89006"/>
              <a:ext cx="242622" cy="165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80000"/>
                </a:lnSpc>
              </a:pPr>
              <a:endParaRPr lang="en-US" altLang="en-US" sz="1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12" name="Text Box 22" descr="TextBox 11">
            <a:extLst>
              <a:ext uri="{FF2B5EF4-FFF2-40B4-BE49-F238E27FC236}">
                <a16:creationId xmlns:a16="http://schemas.microsoft.com/office/drawing/2014/main" id="{0373F13E-ED79-44E6-B138-56746DEE3197}"/>
              </a:ext>
            </a:extLst>
          </p:cNvPr>
          <p:cNvSpPr txBox="1">
            <a:spLocks/>
          </p:cNvSpPr>
          <p:nvPr/>
        </p:nvSpPr>
        <p:spPr bwMode="auto">
          <a:xfrm>
            <a:off x="983432" y="192220"/>
            <a:ext cx="8712968" cy="1436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28600" indent="-114300"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4572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9144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13716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18288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r>
              <a:rPr lang="pl-PL" altLang="en-US" sz="2400" b="1" dirty="0"/>
              <a:t>EXAMPLES: </a:t>
            </a:r>
            <a:r>
              <a:rPr lang="en-GB" altLang="en-US" sz="2400" b="1" dirty="0"/>
              <a:t>RESEARCH-RELATED </a:t>
            </a:r>
            <a:r>
              <a:rPr lang="pl-PL" altLang="en-US" sz="2400" b="1" dirty="0"/>
              <a:t>VIDEOS</a:t>
            </a:r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8EBDBB-CB3F-476B-9F99-0DB5509AC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569" y="3790001"/>
            <a:ext cx="4842644" cy="27540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6F4FCE-80BE-464B-BF8B-AFA7808B12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92" y="889694"/>
            <a:ext cx="4901821" cy="26306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3813FB-1E16-431C-AE1B-E6D92F3C69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995"/>
          <a:stretch/>
        </p:blipFill>
        <p:spPr>
          <a:xfrm>
            <a:off x="6096000" y="895640"/>
            <a:ext cx="5184576" cy="25939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A1DAD1-3EBC-4FFC-8126-B678552539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3790001"/>
            <a:ext cx="5184576" cy="272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419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ext Box 5" descr="TextBox 16">
            <a:extLst>
              <a:ext uri="{FF2B5EF4-FFF2-40B4-BE49-F238E27FC236}">
                <a16:creationId xmlns:a16="http://schemas.microsoft.com/office/drawing/2014/main" id="{82EEC1D2-B0E1-4D0A-B8D8-F4E082716092}"/>
              </a:ext>
            </a:extLst>
          </p:cNvPr>
          <p:cNvSpPr txBox="1">
            <a:spLocks/>
          </p:cNvSpPr>
          <p:nvPr/>
        </p:nvSpPr>
        <p:spPr bwMode="auto">
          <a:xfrm>
            <a:off x="8528050" y="8301038"/>
            <a:ext cx="4152900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en-US" sz="1000"/>
              <a:t>There are many variations of passages of Lorem Ipsum available, but the majority have suffered alteration in some form.</a:t>
            </a:r>
          </a:p>
        </p:txBody>
      </p:sp>
      <p:sp>
        <p:nvSpPr>
          <p:cNvPr id="10246" name="Text Box 6" descr="TextBox 17">
            <a:extLst>
              <a:ext uri="{FF2B5EF4-FFF2-40B4-BE49-F238E27FC236}">
                <a16:creationId xmlns:a16="http://schemas.microsoft.com/office/drawing/2014/main" id="{9F3BF454-1F92-4154-8F98-67E86DD9915D}"/>
              </a:ext>
            </a:extLst>
          </p:cNvPr>
          <p:cNvSpPr txBox="1">
            <a:spLocks/>
          </p:cNvSpPr>
          <p:nvPr/>
        </p:nvSpPr>
        <p:spPr bwMode="auto">
          <a:xfrm>
            <a:off x="8528050" y="8027988"/>
            <a:ext cx="4152900" cy="17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1200" b="1"/>
              <a:t>TITLE HERE</a:t>
            </a:r>
          </a:p>
        </p:txBody>
      </p:sp>
      <p:grpSp>
        <p:nvGrpSpPr>
          <p:cNvPr id="9" name="Group 10">
            <a:extLst>
              <a:ext uri="{FF2B5EF4-FFF2-40B4-BE49-F238E27FC236}">
                <a16:creationId xmlns:a16="http://schemas.microsoft.com/office/drawing/2014/main" id="{D64A892E-D732-4FA4-A65C-CC7B8EEE6882}"/>
              </a:ext>
            </a:extLst>
          </p:cNvPr>
          <p:cNvGrpSpPr>
            <a:grpSpLocks/>
          </p:cNvGrpSpPr>
          <p:nvPr/>
        </p:nvGrpSpPr>
        <p:grpSpPr bwMode="auto">
          <a:xfrm>
            <a:off x="417123" y="192220"/>
            <a:ext cx="342900" cy="342900"/>
            <a:chOff x="0" y="0"/>
            <a:chExt cx="343116" cy="343114"/>
          </a:xfrm>
        </p:grpSpPr>
        <p:sp>
          <p:nvSpPr>
            <p:cNvPr id="10" name="Oval 11">
              <a:extLst>
                <a:ext uri="{FF2B5EF4-FFF2-40B4-BE49-F238E27FC236}">
                  <a16:creationId xmlns:a16="http://schemas.microsoft.com/office/drawing/2014/main" id="{AA92F129-6536-44D1-9BBE-191CC0E1E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343116" cy="3431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/>
            <a:p>
              <a:pPr algn="ctr">
                <a:lnSpc>
                  <a:spcPct val="80000"/>
                </a:lnSpc>
              </a:pPr>
              <a:endParaRPr lang="en-US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1" name="Text Box 12">
              <a:extLst>
                <a:ext uri="{FF2B5EF4-FFF2-40B4-BE49-F238E27FC236}">
                  <a16:creationId xmlns:a16="http://schemas.microsoft.com/office/drawing/2014/main" id="{7C3E5960-3327-4A27-8B94-F9C42161C70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247" y="89006"/>
              <a:ext cx="242622" cy="165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80000"/>
                </a:lnSpc>
              </a:pPr>
              <a:endParaRPr lang="en-US" altLang="en-US" sz="1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12" name="Text Box 22" descr="TextBox 11">
            <a:extLst>
              <a:ext uri="{FF2B5EF4-FFF2-40B4-BE49-F238E27FC236}">
                <a16:creationId xmlns:a16="http://schemas.microsoft.com/office/drawing/2014/main" id="{0373F13E-ED79-44E6-B138-56746DEE3197}"/>
              </a:ext>
            </a:extLst>
          </p:cNvPr>
          <p:cNvSpPr txBox="1">
            <a:spLocks/>
          </p:cNvSpPr>
          <p:nvPr/>
        </p:nvSpPr>
        <p:spPr bwMode="auto">
          <a:xfrm>
            <a:off x="983432" y="192221"/>
            <a:ext cx="9217024" cy="107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28600" indent="-114300"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4572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9144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13716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18288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r>
              <a:rPr lang="pl-PL" sz="2400" b="1" dirty="0"/>
              <a:t>EFFECTS: PODCASTS</a:t>
            </a:r>
            <a:endParaRPr lang="en-US" altLang="en-US" sz="1400" b="1" dirty="0"/>
          </a:p>
          <a:p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49C4E4-E52A-4CB6-B0BC-EF7B39395F1D}"/>
              </a:ext>
            </a:extLst>
          </p:cNvPr>
          <p:cNvSpPr/>
          <p:nvPr/>
        </p:nvSpPr>
        <p:spPr>
          <a:xfrm>
            <a:off x="467338" y="1157486"/>
            <a:ext cx="33078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n-GB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37A8B2C-9644-4042-B55D-A472CC6C6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904" y="0"/>
            <a:ext cx="7074315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A44B587-4CC7-450F-9295-0A34053895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158" y="1131342"/>
            <a:ext cx="5689842" cy="35730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B06CE2-CA6B-416D-B92B-0E68AA1A18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234" y="4216202"/>
            <a:ext cx="3810000" cy="24193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039FEC-BA89-4178-B46A-1A0D5E8A65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2186" y="1805204"/>
            <a:ext cx="3065864" cy="392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21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ext Box 5" descr="TextBox 16">
            <a:extLst>
              <a:ext uri="{FF2B5EF4-FFF2-40B4-BE49-F238E27FC236}">
                <a16:creationId xmlns:a16="http://schemas.microsoft.com/office/drawing/2014/main" id="{82EEC1D2-B0E1-4D0A-B8D8-F4E082716092}"/>
              </a:ext>
            </a:extLst>
          </p:cNvPr>
          <p:cNvSpPr txBox="1">
            <a:spLocks/>
          </p:cNvSpPr>
          <p:nvPr/>
        </p:nvSpPr>
        <p:spPr bwMode="auto">
          <a:xfrm>
            <a:off x="8528050" y="8301038"/>
            <a:ext cx="4152900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en-US" sz="1000"/>
              <a:t>There are many variations of passages of Lorem Ipsum available, but the majority have suffered alteration in some form.</a:t>
            </a:r>
          </a:p>
        </p:txBody>
      </p:sp>
      <p:sp>
        <p:nvSpPr>
          <p:cNvPr id="10246" name="Text Box 6" descr="TextBox 17">
            <a:extLst>
              <a:ext uri="{FF2B5EF4-FFF2-40B4-BE49-F238E27FC236}">
                <a16:creationId xmlns:a16="http://schemas.microsoft.com/office/drawing/2014/main" id="{9F3BF454-1F92-4154-8F98-67E86DD9915D}"/>
              </a:ext>
            </a:extLst>
          </p:cNvPr>
          <p:cNvSpPr txBox="1">
            <a:spLocks/>
          </p:cNvSpPr>
          <p:nvPr/>
        </p:nvSpPr>
        <p:spPr bwMode="auto">
          <a:xfrm>
            <a:off x="8528050" y="8027988"/>
            <a:ext cx="4152900" cy="17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1200" b="1"/>
              <a:t>TITLE HERE</a:t>
            </a:r>
          </a:p>
        </p:txBody>
      </p:sp>
      <p:grpSp>
        <p:nvGrpSpPr>
          <p:cNvPr id="9" name="Group 10">
            <a:extLst>
              <a:ext uri="{FF2B5EF4-FFF2-40B4-BE49-F238E27FC236}">
                <a16:creationId xmlns:a16="http://schemas.microsoft.com/office/drawing/2014/main" id="{D64A892E-D732-4FA4-A65C-CC7B8EEE6882}"/>
              </a:ext>
            </a:extLst>
          </p:cNvPr>
          <p:cNvGrpSpPr>
            <a:grpSpLocks/>
          </p:cNvGrpSpPr>
          <p:nvPr/>
        </p:nvGrpSpPr>
        <p:grpSpPr bwMode="auto">
          <a:xfrm>
            <a:off x="417123" y="192220"/>
            <a:ext cx="342900" cy="342900"/>
            <a:chOff x="0" y="0"/>
            <a:chExt cx="343116" cy="343114"/>
          </a:xfrm>
        </p:grpSpPr>
        <p:sp>
          <p:nvSpPr>
            <p:cNvPr id="10" name="Oval 11">
              <a:extLst>
                <a:ext uri="{FF2B5EF4-FFF2-40B4-BE49-F238E27FC236}">
                  <a16:creationId xmlns:a16="http://schemas.microsoft.com/office/drawing/2014/main" id="{AA92F129-6536-44D1-9BBE-191CC0E1E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343116" cy="3431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/>
            <a:p>
              <a:pPr algn="ctr">
                <a:lnSpc>
                  <a:spcPct val="80000"/>
                </a:lnSpc>
              </a:pPr>
              <a:endParaRPr lang="en-US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1" name="Text Box 12">
              <a:extLst>
                <a:ext uri="{FF2B5EF4-FFF2-40B4-BE49-F238E27FC236}">
                  <a16:creationId xmlns:a16="http://schemas.microsoft.com/office/drawing/2014/main" id="{7C3E5960-3327-4A27-8B94-F9C42161C70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247" y="89006"/>
              <a:ext cx="242622" cy="165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80000"/>
                </a:lnSpc>
              </a:pPr>
              <a:endParaRPr lang="en-US" altLang="en-US" sz="1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12" name="Text Box 22" descr="TextBox 11">
            <a:extLst>
              <a:ext uri="{FF2B5EF4-FFF2-40B4-BE49-F238E27FC236}">
                <a16:creationId xmlns:a16="http://schemas.microsoft.com/office/drawing/2014/main" id="{0373F13E-ED79-44E6-B138-56746DEE3197}"/>
              </a:ext>
            </a:extLst>
          </p:cNvPr>
          <p:cNvSpPr txBox="1">
            <a:spLocks/>
          </p:cNvSpPr>
          <p:nvPr/>
        </p:nvSpPr>
        <p:spPr bwMode="auto">
          <a:xfrm>
            <a:off x="983432" y="192221"/>
            <a:ext cx="9217024" cy="107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28600" indent="-114300"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4572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9144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13716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18288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r>
              <a:rPr lang="pl-PL" sz="2400" b="1" dirty="0"/>
              <a:t>EFFECTS: POLITICAL STUDIES REVIEW</a:t>
            </a:r>
            <a:endParaRPr lang="en-US" altLang="en-US" sz="1400" b="1" dirty="0"/>
          </a:p>
          <a:p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F8DABD-B0A8-468C-AF49-D9AB47181672}"/>
              </a:ext>
            </a:extLst>
          </p:cNvPr>
          <p:cNvSpPr/>
          <p:nvPr/>
        </p:nvSpPr>
        <p:spPr>
          <a:xfrm>
            <a:off x="9144000" y="4459580"/>
            <a:ext cx="6096000" cy="1600438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peak: 104,000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2022-2023: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average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80-40k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organic, unpaid promotion </a:t>
            </a:r>
          </a:p>
          <a:p>
            <a:endPara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5C8F61F5-3935-48A4-A5BE-7A877BEB7CD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901715" y="1174306"/>
          <a:ext cx="8779236" cy="3272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9049C4E4-E52A-4CB6-B0BC-EF7B39395F1D}"/>
              </a:ext>
            </a:extLst>
          </p:cNvPr>
          <p:cNvSpPr/>
          <p:nvPr/>
        </p:nvSpPr>
        <p:spPr>
          <a:xfrm>
            <a:off x="467338" y="1157486"/>
            <a:ext cx="3307896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better</a:t>
            </a:r>
            <a:r>
              <a:rPr lang="pl-PL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online </a:t>
            </a:r>
            <a:r>
              <a:rPr lang="pl-PL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presence</a:t>
            </a:r>
            <a:endParaRPr lang="en-GB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more</a:t>
            </a:r>
            <a:r>
              <a:rPr lang="pl-PL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b="1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quality</a:t>
            </a:r>
            <a:r>
              <a:rPr lang="pl-PL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submissions</a:t>
            </a:r>
            <a:endParaRPr lang="en-GB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more citations</a:t>
            </a:r>
            <a:endParaRPr lang="pl-PL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increased</a:t>
            </a:r>
            <a:r>
              <a:rPr lang="pl-PL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</a:t>
            </a:r>
            <a:r>
              <a:rPr lang="pl-PL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factor</a:t>
            </a:r>
            <a:endParaRPr lang="en-GB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GB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13EA8-4A00-45FC-86A2-CEBC17F7B4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98" t="20736" r="22329"/>
          <a:stretch/>
        </p:blipFill>
        <p:spPr>
          <a:xfrm>
            <a:off x="546448" y="2934410"/>
            <a:ext cx="2501553" cy="276610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88BABBC-E47B-480D-BF02-8B1A2811AB5A}"/>
              </a:ext>
            </a:extLst>
          </p:cNvPr>
          <p:cNvSpPr/>
          <p:nvPr/>
        </p:nvSpPr>
        <p:spPr>
          <a:xfrm>
            <a:off x="4263607" y="6330806"/>
            <a:ext cx="17091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2020: 1.053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/128</a:t>
            </a:r>
            <a:endParaRPr lang="en-GB" sz="16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3F89088-6CCB-4AE5-BBA5-668EF87FF6CE}"/>
              </a:ext>
            </a:extLst>
          </p:cNvPr>
          <p:cNvSpPr/>
          <p:nvPr/>
        </p:nvSpPr>
        <p:spPr>
          <a:xfrm>
            <a:off x="4263607" y="6043519"/>
            <a:ext cx="15921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3.241/47</a:t>
            </a:r>
            <a:endParaRPr lang="en-GB" sz="16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73B2D6C-2A4E-4CD5-B0B8-F736D5EE4725}"/>
              </a:ext>
            </a:extLst>
          </p:cNvPr>
          <p:cNvSpPr/>
          <p:nvPr/>
        </p:nvSpPr>
        <p:spPr>
          <a:xfrm>
            <a:off x="4263607" y="4885678"/>
            <a:ext cx="31790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PSR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Factor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(2022)</a:t>
            </a:r>
            <a:r>
              <a:rPr lang="en-GB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pl-PL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3.248</a:t>
            </a:r>
            <a:endParaRPr lang="en-GB" sz="1600" b="1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0642832-3887-46DE-B2FA-44C77B2DD6E8}"/>
              </a:ext>
            </a:extLst>
          </p:cNvPr>
          <p:cNvSpPr/>
          <p:nvPr/>
        </p:nvSpPr>
        <p:spPr>
          <a:xfrm>
            <a:off x="4263607" y="5259799"/>
            <a:ext cx="35205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PSR Ranking in the Political Science</a:t>
            </a:r>
          </a:p>
          <a:p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Category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(2022)</a:t>
            </a: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42/182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7454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Graphic spid="19" grpId="0">
        <p:bldAsOne/>
      </p:bldGraphic>
      <p:bldP spid="29" grpId="0"/>
      <p:bldP spid="31" grpId="0"/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51" name="Chart 50">
                <a:extLst>
                  <a:ext uri="{FF2B5EF4-FFF2-40B4-BE49-F238E27FC236}">
                    <a16:creationId xmlns:a16="http://schemas.microsoft.com/office/drawing/2014/main" id="{D49318F1-832B-4656-AB7D-0F1B8B631AA2}"/>
                  </a:ext>
                </a:extLst>
              </p:cNvPr>
              <p:cNvGraphicFramePr/>
              <p:nvPr>
                <p:extLst/>
              </p:nvPr>
            </p:nvGraphicFramePr>
            <p:xfrm>
              <a:off x="-111008" y="2803413"/>
              <a:ext cx="6999096" cy="435832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51" name="Chart 50">
                <a:extLst>
                  <a:ext uri="{FF2B5EF4-FFF2-40B4-BE49-F238E27FC236}">
                    <a16:creationId xmlns:a16="http://schemas.microsoft.com/office/drawing/2014/main" id="{D49318F1-832B-4656-AB7D-0F1B8B631AA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11008" y="2803413"/>
                <a:ext cx="6999096" cy="4358325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7F4EC42C-1C71-4E0A-BD88-D84A53A5AAC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896200" y="3512080"/>
          <a:ext cx="3240360" cy="3333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2540">
                  <a:extLst>
                    <a:ext uri="{9D8B030D-6E8A-4147-A177-3AD203B41FA5}">
                      <a16:colId xmlns:a16="http://schemas.microsoft.com/office/drawing/2014/main" val="1406953120"/>
                    </a:ext>
                  </a:extLst>
                </a:gridCol>
                <a:gridCol w="1447820">
                  <a:extLst>
                    <a:ext uri="{9D8B030D-6E8A-4147-A177-3AD203B41FA5}">
                      <a16:colId xmlns:a16="http://schemas.microsoft.com/office/drawing/2014/main" val="3592545317"/>
                    </a:ext>
                  </a:extLst>
                </a:gridCol>
              </a:tblGrid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Country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% of submissions (1.5&lt;)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04302314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United Kingdom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12%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22919313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China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7.90%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8987606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United States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6.50%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2935906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India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5.40%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79110696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Australia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5%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72736940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Belgium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3.40%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92109234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Canada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3.40%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53571179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Italy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 dirty="0">
                          <a:effectLst/>
                        </a:rPr>
                        <a:t>3.40%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13019009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Turkey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3.40%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62180469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Spain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3%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89826675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Netherlands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2.70%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66516027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Czech Republic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2.40%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20208871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Indonesia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2.40%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01262908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Taiwan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2.40%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00174734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Korea (the Republic of)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2%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00701343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Austria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1.70%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70892806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Israel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1.70%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76244606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Kazakhstan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1.70%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80286994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Nigeria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1.70%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35206068"/>
                  </a:ext>
                </a:extLst>
              </a:tr>
              <a:tr h="152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Poland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 dirty="0">
                          <a:effectLst/>
                        </a:rPr>
                        <a:t>1.70%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76773269"/>
                  </a:ext>
                </a:extLst>
              </a:tr>
            </a:tbl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CA11117D-DB7B-4EFF-B4E6-F9661F4C0BEB}"/>
              </a:ext>
            </a:extLst>
          </p:cNvPr>
          <p:cNvSpPr/>
          <p:nvPr/>
        </p:nvSpPr>
        <p:spPr bwMode="auto">
          <a:xfrm>
            <a:off x="1032178" y="2189556"/>
            <a:ext cx="4824536" cy="107654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panose="020B0604020202020204" pitchFamily="34" charset="0"/>
              <a:ea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54" name="Text Box 22" descr="TextBox 11">
            <a:extLst>
              <a:ext uri="{FF2B5EF4-FFF2-40B4-BE49-F238E27FC236}">
                <a16:creationId xmlns:a16="http://schemas.microsoft.com/office/drawing/2014/main" id="{3E73240E-5F01-4E92-A9A8-BAF1D0E830D9}"/>
              </a:ext>
            </a:extLst>
          </p:cNvPr>
          <p:cNvSpPr txBox="1">
            <a:spLocks/>
          </p:cNvSpPr>
          <p:nvPr/>
        </p:nvSpPr>
        <p:spPr bwMode="auto">
          <a:xfrm>
            <a:off x="1497710" y="2803413"/>
            <a:ext cx="4084012" cy="107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28600" indent="-114300"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4572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9144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13716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18288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algn="ctr"/>
            <a:r>
              <a:rPr lang="pl-PL" sz="1600" b="1" dirty="0"/>
              <a:t>SUBMISSIONS: COUNTRIES (2022-23)</a:t>
            </a:r>
            <a:endParaRPr lang="en-US" altLang="en-US" sz="1600" dirty="0"/>
          </a:p>
        </p:txBody>
      </p:sp>
      <p:sp>
        <p:nvSpPr>
          <p:cNvPr id="55" name="Text Box 22" descr="TextBox 11">
            <a:extLst>
              <a:ext uri="{FF2B5EF4-FFF2-40B4-BE49-F238E27FC236}">
                <a16:creationId xmlns:a16="http://schemas.microsoft.com/office/drawing/2014/main" id="{F509C511-D363-4042-BAA4-EDAA99961EDE}"/>
              </a:ext>
            </a:extLst>
          </p:cNvPr>
          <p:cNvSpPr txBox="1">
            <a:spLocks/>
          </p:cNvSpPr>
          <p:nvPr/>
        </p:nvSpPr>
        <p:spPr bwMode="auto">
          <a:xfrm>
            <a:off x="7320136" y="188640"/>
            <a:ext cx="4464040" cy="107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28600" indent="-114300"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4572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9144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13716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18288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algn="ctr"/>
            <a:r>
              <a:rPr lang="pl-PL" sz="1600" b="1" dirty="0"/>
              <a:t>SUBMISSIONS: ARTICLE TYPES (2022-23)</a:t>
            </a:r>
            <a:endParaRPr lang="en-US" altLang="en-US" sz="1600" dirty="0"/>
          </a:p>
        </p:txBody>
      </p:sp>
      <p:sp>
        <p:nvSpPr>
          <p:cNvPr id="56" name="Text Box 22" descr="TextBox 11">
            <a:extLst>
              <a:ext uri="{FF2B5EF4-FFF2-40B4-BE49-F238E27FC236}">
                <a16:creationId xmlns:a16="http://schemas.microsoft.com/office/drawing/2014/main" id="{86FC73F7-73EB-4A47-8253-F12748C37607}"/>
              </a:ext>
            </a:extLst>
          </p:cNvPr>
          <p:cNvSpPr txBox="1">
            <a:spLocks/>
          </p:cNvSpPr>
          <p:nvPr/>
        </p:nvSpPr>
        <p:spPr bwMode="auto">
          <a:xfrm>
            <a:off x="1032178" y="188640"/>
            <a:ext cx="4084012" cy="107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28600" indent="-114300"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4572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9144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13716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18288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algn="ctr"/>
            <a:r>
              <a:rPr lang="pl-PL" sz="1600" b="1" dirty="0"/>
              <a:t>AUTHORS’ GENDER (2021)</a:t>
            </a:r>
            <a:endParaRPr lang="en-US" altLang="en-US" sz="1600" dirty="0"/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B40E8276-2EDE-4754-B554-9735A572548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799516" y="714548"/>
          <a:ext cx="2337792" cy="11644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8896">
                  <a:extLst>
                    <a:ext uri="{9D8B030D-6E8A-4147-A177-3AD203B41FA5}">
                      <a16:colId xmlns:a16="http://schemas.microsoft.com/office/drawing/2014/main" val="947605900"/>
                    </a:ext>
                  </a:extLst>
                </a:gridCol>
                <a:gridCol w="1168896">
                  <a:extLst>
                    <a:ext uri="{9D8B030D-6E8A-4147-A177-3AD203B41FA5}">
                      <a16:colId xmlns:a16="http://schemas.microsoft.com/office/drawing/2014/main" val="574276168"/>
                    </a:ext>
                  </a:extLst>
                </a:gridCol>
              </a:tblGrid>
              <a:tr h="38816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female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31%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59899249"/>
                  </a:ext>
                </a:extLst>
              </a:tr>
              <a:tr h="38816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male 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68%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01879604"/>
                  </a:ext>
                </a:extLst>
              </a:tr>
              <a:tr h="38816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non-binary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34128842"/>
                  </a:ext>
                </a:extLst>
              </a:tr>
            </a:tbl>
          </a:graphicData>
        </a:graphic>
      </p:graphicFrame>
      <p:sp>
        <p:nvSpPr>
          <p:cNvPr id="58" name="Rectangle 57">
            <a:extLst>
              <a:ext uri="{FF2B5EF4-FFF2-40B4-BE49-F238E27FC236}">
                <a16:creationId xmlns:a16="http://schemas.microsoft.com/office/drawing/2014/main" id="{F8756571-20EE-4B06-94E9-58C39D42F39A}"/>
              </a:ext>
            </a:extLst>
          </p:cNvPr>
          <p:cNvSpPr/>
          <p:nvPr/>
        </p:nvSpPr>
        <p:spPr bwMode="auto">
          <a:xfrm>
            <a:off x="6211380" y="2278445"/>
            <a:ext cx="1022990" cy="107654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panose="020B0604020202020204" pitchFamily="34" charset="0"/>
              <a:ea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E8DAE238-DAD8-42F5-B9A7-8F72A727CDC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735960" y="476672"/>
          <a:ext cx="623411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6876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0">
            <a:extLst>
              <a:ext uri="{FF2B5EF4-FFF2-40B4-BE49-F238E27FC236}">
                <a16:creationId xmlns:a16="http://schemas.microsoft.com/office/drawing/2014/main" id="{D64A892E-D732-4FA4-A65C-CC7B8EEE6882}"/>
              </a:ext>
            </a:extLst>
          </p:cNvPr>
          <p:cNvGrpSpPr>
            <a:grpSpLocks/>
          </p:cNvGrpSpPr>
          <p:nvPr/>
        </p:nvGrpSpPr>
        <p:grpSpPr bwMode="auto">
          <a:xfrm>
            <a:off x="417123" y="192220"/>
            <a:ext cx="342900" cy="342900"/>
            <a:chOff x="0" y="0"/>
            <a:chExt cx="343116" cy="343114"/>
          </a:xfrm>
        </p:grpSpPr>
        <p:sp>
          <p:nvSpPr>
            <p:cNvPr id="10" name="Oval 11">
              <a:extLst>
                <a:ext uri="{FF2B5EF4-FFF2-40B4-BE49-F238E27FC236}">
                  <a16:creationId xmlns:a16="http://schemas.microsoft.com/office/drawing/2014/main" id="{AA92F129-6536-44D1-9BBE-191CC0E1E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343116" cy="3431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/>
            <a:p>
              <a:pPr algn="ctr">
                <a:lnSpc>
                  <a:spcPct val="80000"/>
                </a:lnSpc>
              </a:pPr>
              <a:endParaRPr lang="en-US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1" name="Text Box 12">
              <a:extLst>
                <a:ext uri="{FF2B5EF4-FFF2-40B4-BE49-F238E27FC236}">
                  <a16:creationId xmlns:a16="http://schemas.microsoft.com/office/drawing/2014/main" id="{7C3E5960-3327-4A27-8B94-F9C42161C70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247" y="89006"/>
              <a:ext cx="242622" cy="165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80000"/>
                </a:lnSpc>
              </a:pPr>
              <a:endParaRPr lang="en-US" altLang="en-US" sz="1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12" name="Text Box 22" descr="TextBox 11">
            <a:extLst>
              <a:ext uri="{FF2B5EF4-FFF2-40B4-BE49-F238E27FC236}">
                <a16:creationId xmlns:a16="http://schemas.microsoft.com/office/drawing/2014/main" id="{0373F13E-ED79-44E6-B138-56746DEE3197}"/>
              </a:ext>
            </a:extLst>
          </p:cNvPr>
          <p:cNvSpPr txBox="1">
            <a:spLocks/>
          </p:cNvSpPr>
          <p:nvPr/>
        </p:nvSpPr>
        <p:spPr bwMode="auto">
          <a:xfrm>
            <a:off x="983432" y="192221"/>
            <a:ext cx="7729917" cy="107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28600" indent="-114300"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4572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9144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13716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18288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r>
              <a:rPr lang="pl-PL" sz="2400" b="1" dirty="0"/>
              <a:t>EFFECTS: CASE STUDY</a:t>
            </a:r>
            <a:endParaRPr lang="en-US" altLang="en-US" sz="1400" b="1" dirty="0"/>
          </a:p>
          <a:p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2939FC-9DB6-45BE-AA38-9A0C5423199F}"/>
              </a:ext>
            </a:extLst>
          </p:cNvPr>
          <p:cNvSpPr/>
          <p:nvPr/>
        </p:nvSpPr>
        <p:spPr bwMode="auto">
          <a:xfrm>
            <a:off x="191344" y="764704"/>
            <a:ext cx="3024336" cy="2304256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panose="020B0604020202020204" pitchFamily="34" charset="0"/>
              <a:ea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EF4C57-CB3D-400F-96C4-2CAC7285B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79" y="1107603"/>
            <a:ext cx="3431704" cy="33608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7503EF-0478-45B9-A378-C22788BE5F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3833" y="663068"/>
            <a:ext cx="2984265" cy="24058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C3D61C-329D-49A3-84E8-DDDEB7BB1D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0103" y="1107603"/>
            <a:ext cx="3384376" cy="40822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7F2792-C925-466A-AFD4-829A25CD47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9267" y="1378669"/>
            <a:ext cx="714375" cy="10763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B8464F0-A069-4A31-8E68-77BF93F3AC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1714" y="1378668"/>
            <a:ext cx="714375" cy="10763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5E0180-7BEE-413B-8345-99EE5BE21A0A}"/>
              </a:ext>
            </a:extLst>
          </p:cNvPr>
          <p:cNvSpPr txBox="1"/>
          <p:nvPr/>
        </p:nvSpPr>
        <p:spPr>
          <a:xfrm>
            <a:off x="4313318" y="5474226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April 202</a:t>
            </a:r>
            <a:r>
              <a:rPr lang="pl-PL" dirty="0"/>
              <a:t>3</a:t>
            </a:r>
            <a:endParaRPr lang="en-GB" dirty="0"/>
          </a:p>
          <a:p>
            <a:r>
              <a:rPr lang="en-GB" b="1" dirty="0"/>
              <a:t>63</a:t>
            </a:r>
            <a:r>
              <a:rPr lang="pl-PL" b="1" dirty="0"/>
              <a:t>,</a:t>
            </a:r>
            <a:r>
              <a:rPr lang="en-GB" b="1" dirty="0"/>
              <a:t>279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385236-BDA3-4C8C-A41D-1960B2F69C3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6352"/>
          <a:stretch/>
        </p:blipFill>
        <p:spPr>
          <a:xfrm>
            <a:off x="529185" y="5248215"/>
            <a:ext cx="2271232" cy="139227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769DED6-679B-47A8-808A-50CE1FB6C384}"/>
              </a:ext>
            </a:extLst>
          </p:cNvPr>
          <p:cNvSpPr txBox="1"/>
          <p:nvPr/>
        </p:nvSpPr>
        <p:spPr>
          <a:xfrm>
            <a:off x="4313318" y="5157145"/>
            <a:ext cx="2193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Article</a:t>
            </a:r>
            <a:r>
              <a:rPr lang="pl-PL" b="1" dirty="0"/>
              <a:t> </a:t>
            </a:r>
            <a:r>
              <a:rPr lang="pl-PL" b="1" dirty="0" err="1"/>
              <a:t>downloads</a:t>
            </a:r>
            <a:endParaRPr lang="en-GB" b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08711A4-6300-4B89-BD16-8FE642D02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3440" y="3256380"/>
            <a:ext cx="1020399" cy="105116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DFC920D-DD58-4421-BE9B-30505A2B91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1931" y="513523"/>
            <a:ext cx="4834485" cy="30253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EA2674F-2D9E-4E60-A484-42C1BD22FB4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39952" y="3375478"/>
            <a:ext cx="4505325" cy="9239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5E4C119-CE12-46AB-B77E-D441116689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94189" y="1198471"/>
            <a:ext cx="5020897" cy="2720659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C5141B2F-1537-43AF-BA67-4B45753E6ED8}"/>
              </a:ext>
            </a:extLst>
          </p:cNvPr>
          <p:cNvSpPr/>
          <p:nvPr/>
        </p:nvSpPr>
        <p:spPr bwMode="auto">
          <a:xfrm>
            <a:off x="8753320" y="5839511"/>
            <a:ext cx="360040" cy="36004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panose="020B0604020202020204" pitchFamily="34" charset="0"/>
              <a:ea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DDD21B-BF93-4B7B-BB58-B3422BE04CF4}"/>
              </a:ext>
            </a:extLst>
          </p:cNvPr>
          <p:cNvSpPr txBox="1"/>
          <p:nvPr/>
        </p:nvSpPr>
        <p:spPr>
          <a:xfrm>
            <a:off x="8727612" y="5908400"/>
            <a:ext cx="30243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b="1" dirty="0">
                <a:solidFill>
                  <a:schemeClr val="bg1"/>
                </a:solidFill>
              </a:rPr>
              <a:t>www</a:t>
            </a:r>
            <a:endParaRPr lang="en-GB" sz="800" b="1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8F08AF-3630-4A0A-9C86-0B3307A2587D}"/>
              </a:ext>
            </a:extLst>
          </p:cNvPr>
          <p:cNvSpPr/>
          <p:nvPr/>
        </p:nvSpPr>
        <p:spPr>
          <a:xfrm>
            <a:off x="9328447" y="5833491"/>
            <a:ext cx="2373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http://tiny.cc/e9u5vz</a:t>
            </a:r>
          </a:p>
        </p:txBody>
      </p:sp>
    </p:spTree>
    <p:extLst>
      <p:ext uri="{BB962C8B-B14F-4D97-AF65-F5344CB8AC3E}">
        <p14:creationId xmlns:p14="http://schemas.microsoft.com/office/powerpoint/2010/main" val="151971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22" grpId="0" animBg="1"/>
      <p:bldP spid="25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0">
            <a:extLst>
              <a:ext uri="{FF2B5EF4-FFF2-40B4-BE49-F238E27FC236}">
                <a16:creationId xmlns:a16="http://schemas.microsoft.com/office/drawing/2014/main" id="{D64A892E-D732-4FA4-A65C-CC7B8EEE6882}"/>
              </a:ext>
            </a:extLst>
          </p:cNvPr>
          <p:cNvGrpSpPr>
            <a:grpSpLocks/>
          </p:cNvGrpSpPr>
          <p:nvPr/>
        </p:nvGrpSpPr>
        <p:grpSpPr bwMode="auto">
          <a:xfrm>
            <a:off x="885175" y="250208"/>
            <a:ext cx="342900" cy="342900"/>
            <a:chOff x="0" y="0"/>
            <a:chExt cx="343116" cy="343114"/>
          </a:xfrm>
        </p:grpSpPr>
        <p:sp>
          <p:nvSpPr>
            <p:cNvPr id="10" name="Oval 11">
              <a:extLst>
                <a:ext uri="{FF2B5EF4-FFF2-40B4-BE49-F238E27FC236}">
                  <a16:creationId xmlns:a16="http://schemas.microsoft.com/office/drawing/2014/main" id="{AA92F129-6536-44D1-9BBE-191CC0E1E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343116" cy="3431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/>
            <a:p>
              <a:pPr algn="ctr">
                <a:lnSpc>
                  <a:spcPct val="80000"/>
                </a:lnSpc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Text Box 12">
              <a:extLst>
                <a:ext uri="{FF2B5EF4-FFF2-40B4-BE49-F238E27FC236}">
                  <a16:creationId xmlns:a16="http://schemas.microsoft.com/office/drawing/2014/main" id="{7C3E5960-3327-4A27-8B94-F9C42161C70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247" y="89006"/>
              <a:ext cx="242622" cy="165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80000"/>
                </a:lnSpc>
              </a:pPr>
              <a:endParaRPr lang="en-US" altLang="en-US" sz="1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12" name="Text Box 22" descr="TextBox 11">
            <a:extLst>
              <a:ext uri="{FF2B5EF4-FFF2-40B4-BE49-F238E27FC236}">
                <a16:creationId xmlns:a16="http://schemas.microsoft.com/office/drawing/2014/main" id="{0373F13E-ED79-44E6-B138-56746DEE3197}"/>
              </a:ext>
            </a:extLst>
          </p:cNvPr>
          <p:cNvSpPr txBox="1">
            <a:spLocks/>
          </p:cNvSpPr>
          <p:nvPr/>
        </p:nvSpPr>
        <p:spPr bwMode="auto">
          <a:xfrm>
            <a:off x="1451484" y="250209"/>
            <a:ext cx="9289032" cy="107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28600" indent="-114300"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572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4572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9144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13716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1828800" indent="1828800" defTabSz="4572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r>
              <a:rPr lang="pl-PL" sz="2400" b="1" dirty="0"/>
              <a:t>CHALLENGES</a:t>
            </a:r>
            <a:endParaRPr lang="en-US" altLang="en-US" sz="1400" b="1" dirty="0"/>
          </a:p>
          <a:p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b="1" dirty="0"/>
          </a:p>
          <a:p>
            <a:pPr>
              <a:lnSpc>
                <a:spcPts val="1700"/>
              </a:lnSpc>
              <a:spcBef>
                <a:spcPts val="100"/>
              </a:spcBef>
            </a:pPr>
            <a:endParaRPr lang="en-US" altLang="en-US" sz="14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E6F1EB4-EECB-4346-96A0-39200B801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624" y="1580856"/>
            <a:ext cx="3928457" cy="4351338"/>
          </a:xfrm>
        </p:spPr>
        <p:txBody>
          <a:bodyPr>
            <a:normAutofit/>
          </a:bodyPr>
          <a:lstStyle/>
          <a:p>
            <a:r>
              <a:rPr lang="pl-PL" sz="2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</a:t>
            </a:r>
            <a:r>
              <a:rPr lang="en-GB" sz="2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ender balance</a:t>
            </a:r>
            <a:r>
              <a:rPr lang="pl-PL" sz="2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br>
              <a:rPr lang="pl-PL" sz="2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2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pl-PL" sz="2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article</a:t>
            </a:r>
            <a:r>
              <a:rPr lang="pl-PL" sz="2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2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promotion</a:t>
            </a:r>
            <a:r>
              <a:rPr lang="pl-PL" sz="2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r>
              <a:rPr lang="pl-PL" sz="2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diverse</a:t>
            </a:r>
            <a:r>
              <a:rPr lang="pl-PL" sz="2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2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representation</a:t>
            </a:r>
            <a:br>
              <a:rPr lang="pl-PL" sz="2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GB" sz="2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en-GB" sz="21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en-GB" sz="21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en-GB" sz="21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GB" sz="2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14A759-19D3-46DE-92FE-E227E882C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289" y="1436371"/>
            <a:ext cx="3457906" cy="261790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0323025-1C3C-4494-BEFF-0ADD4554F47C}"/>
              </a:ext>
            </a:extLst>
          </p:cNvPr>
          <p:cNvSpPr/>
          <p:nvPr/>
        </p:nvSpPr>
        <p:spPr>
          <a:xfrm>
            <a:off x="-3921901" y="7039576"/>
            <a:ext cx="2584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Time/effort </a:t>
            </a: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 effect </a:t>
            </a:r>
            <a:endParaRPr lang="pl-PL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FAC6448-188F-4881-8CD3-AD3A8BEE6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9701" y="4307047"/>
            <a:ext cx="4230424" cy="2229163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4F47403-D56B-413E-9917-44492B4145E9}"/>
              </a:ext>
            </a:extLst>
          </p:cNvPr>
          <p:cNvSpPr txBox="1">
            <a:spLocks/>
          </p:cNvSpPr>
          <p:nvPr/>
        </p:nvSpPr>
        <p:spPr bwMode="auto">
          <a:xfrm>
            <a:off x="1165809" y="4863907"/>
            <a:ext cx="3928457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1pPr>
            <a:lvl2pPr marL="723900" indent="-266700" algn="l" rtl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2pPr>
            <a:lvl3pPr marL="1233488" indent="-319088" algn="l" rtl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3pPr>
            <a:lvl4pPr marL="1727200" indent="-355600" algn="l" rtl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4pPr>
            <a:lvl5pPr marL="2184400" indent="-355600" algn="l" rtl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social media </a:t>
            </a:r>
            <a:br>
              <a:rPr lang="pl-PL" sz="2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GB" sz="2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1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1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1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GB" sz="2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27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0">
            <a:extLst>
              <a:ext uri="{FF2B5EF4-FFF2-40B4-BE49-F238E27FC236}">
                <a16:creationId xmlns:a16="http://schemas.microsoft.com/office/drawing/2014/main" id="{D64A892E-D732-4FA4-A65C-CC7B8EEE6882}"/>
              </a:ext>
            </a:extLst>
          </p:cNvPr>
          <p:cNvGrpSpPr>
            <a:grpSpLocks/>
          </p:cNvGrpSpPr>
          <p:nvPr/>
        </p:nvGrpSpPr>
        <p:grpSpPr bwMode="auto">
          <a:xfrm>
            <a:off x="417123" y="192220"/>
            <a:ext cx="342900" cy="342900"/>
            <a:chOff x="0" y="0"/>
            <a:chExt cx="343116" cy="343114"/>
          </a:xfrm>
        </p:grpSpPr>
        <p:sp>
          <p:nvSpPr>
            <p:cNvPr id="10" name="Oval 11">
              <a:extLst>
                <a:ext uri="{FF2B5EF4-FFF2-40B4-BE49-F238E27FC236}">
                  <a16:creationId xmlns:a16="http://schemas.microsoft.com/office/drawing/2014/main" id="{AA92F129-6536-44D1-9BBE-191CC0E1E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343116" cy="3431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/>
            <a:p>
              <a:pPr algn="ctr">
                <a:lnSpc>
                  <a:spcPct val="80000"/>
                </a:lnSpc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Text Box 12">
              <a:extLst>
                <a:ext uri="{FF2B5EF4-FFF2-40B4-BE49-F238E27FC236}">
                  <a16:creationId xmlns:a16="http://schemas.microsoft.com/office/drawing/2014/main" id="{7C3E5960-3327-4A27-8B94-F9C42161C70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247" y="89006"/>
              <a:ext cx="242622" cy="165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80000"/>
                </a:lnSpc>
              </a:pPr>
              <a:endParaRPr lang="en-US" altLang="en-US" sz="1000" b="1" dirty="0">
                <a:solidFill>
                  <a:srgbClr val="FFFFFF"/>
                </a:solidFill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DA28DC28-8D37-409A-9987-52DFD5C37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779" y="0"/>
            <a:ext cx="67064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33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21B9AD7-3DE3-4CC0-BD1E-705F0CE3C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5760" y="2420888"/>
            <a:ext cx="547260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6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Thank you!</a:t>
            </a:r>
          </a:p>
        </p:txBody>
      </p:sp>
      <p:sp>
        <p:nvSpPr>
          <p:cNvPr id="15" name="Oval 21">
            <a:extLst>
              <a:ext uri="{FF2B5EF4-FFF2-40B4-BE49-F238E27FC236}">
                <a16:creationId xmlns:a16="http://schemas.microsoft.com/office/drawing/2014/main" id="{4A20F8B9-E44F-4409-B8B0-BCFC897A8D49}"/>
              </a:ext>
            </a:extLst>
          </p:cNvPr>
          <p:cNvSpPr>
            <a:spLocks/>
          </p:cNvSpPr>
          <p:nvPr/>
        </p:nvSpPr>
        <p:spPr bwMode="auto">
          <a:xfrm>
            <a:off x="1343472" y="2348880"/>
            <a:ext cx="1589153" cy="1614307"/>
          </a:xfrm>
          <a:prstGeom prst="ellipse">
            <a:avLst/>
          </a:prstGeom>
          <a:solidFill>
            <a:srgbClr val="F44234"/>
          </a:solidFill>
          <a:ln w="28575" cap="flat" cmpd="sng">
            <a:solidFill>
              <a:srgbClr val="F44234"/>
            </a:solidFill>
            <a:prstDash val="solid"/>
            <a:miter lim="400000"/>
            <a:headEnd type="none" w="med" len="med"/>
            <a:tailEnd type="none" w="med" len="med"/>
          </a:ln>
          <a:effectLst/>
          <a:extLst/>
        </p:spPr>
        <p:txBody>
          <a:bodyPr lIns="45720" rIns="45720" anchor="ctr"/>
          <a:lstStyle/>
          <a:p>
            <a:pPr algn="ctr">
              <a:lnSpc>
                <a:spcPct val="80000"/>
              </a:lnSpc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75FB1A2-225F-4103-9B70-00A61DE916C8}"/>
              </a:ext>
            </a:extLst>
          </p:cNvPr>
          <p:cNvSpPr txBox="1">
            <a:spLocks/>
          </p:cNvSpPr>
          <p:nvPr/>
        </p:nvSpPr>
        <p:spPr bwMode="auto">
          <a:xfrm>
            <a:off x="4077018" y="3429000"/>
            <a:ext cx="5472608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1pPr>
            <a:lvl2pPr marL="723900" indent="-266700" algn="l" rtl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2pPr>
            <a:lvl3pPr marL="1233488" indent="-319088" algn="l" rtl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3pPr>
            <a:lvl4pPr marL="1727200" indent="-355600" algn="l" rtl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4pPr>
            <a:lvl5pPr marL="2184400" indent="-355600" algn="l" rtl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eliza.kania@brunel.ac.uk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E0E5062-5D5A-48E9-B431-C296D0591E52}"/>
              </a:ext>
            </a:extLst>
          </p:cNvPr>
          <p:cNvSpPr txBox="1">
            <a:spLocks/>
          </p:cNvSpPr>
          <p:nvPr/>
        </p:nvSpPr>
        <p:spPr bwMode="auto">
          <a:xfrm>
            <a:off x="4077363" y="4766294"/>
            <a:ext cx="5472608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1pPr>
            <a:lvl2pPr marL="723900" indent="-266700" algn="l" rtl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2pPr>
            <a:lvl3pPr marL="1233488" indent="-319088" algn="l" rtl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3pPr>
            <a:lvl4pPr marL="1727200" indent="-355600" algn="l" rtl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4pPr>
            <a:lvl5pPr marL="2184400" indent="-355600" algn="l" rtl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</a:t>
            </a:r>
            <a:r>
              <a:rPr lang="en-GB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CBASS_Research</a:t>
            </a:r>
            <a:endParaRPr lang="en-GB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</a:t>
            </a:r>
            <a:r>
              <a:rPr lang="en-GB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PolStudiesRev</a:t>
            </a:r>
            <a:endParaRPr lang="en-GB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</a:t>
            </a:r>
            <a:r>
              <a:rPr lang="en-GB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elizakania</a:t>
            </a:r>
            <a:endParaRPr lang="en-GB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1A7E6D-98E0-4357-BEC7-F8D040CF5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436" y="4725144"/>
            <a:ext cx="1581915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246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44336"/>
      </a:accent1>
      <a:accent2>
        <a:srgbClr val="E91E63"/>
      </a:accent2>
      <a:accent3>
        <a:srgbClr val="FFFFFF"/>
      </a:accent3>
      <a:accent4>
        <a:srgbClr val="000000"/>
      </a:accent4>
      <a:accent5>
        <a:srgbClr val="F8B0AE"/>
      </a:accent5>
      <a:accent6>
        <a:srgbClr val="D31A59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12700" cap="flat" cmpd="sng" algn="ctr">
          <a:solidFill>
            <a:schemeClr val="accent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" panose="020B0604020202020204" pitchFamily="34" charset="0"/>
            <a:ea typeface="Helvetica" panose="020B0604020202020204" pitchFamily="34" charset="0"/>
            <a:cs typeface="Helvetica" panose="020B0604020202020204" pitchFamily="34" charset="0"/>
            <a:sym typeface="Helvetica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12700" cap="flat" cmpd="sng" algn="ctr">
          <a:solidFill>
            <a:schemeClr val="accent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" panose="020B0604020202020204" pitchFamily="34" charset="0"/>
            <a:ea typeface="Helvetica" panose="020B0604020202020204" pitchFamily="34" charset="0"/>
            <a:cs typeface="Helvetica" panose="020B0604020202020204" pitchFamily="34" charset="0"/>
            <a:sym typeface="Helvetica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44336"/>
      </a:accent1>
      <a:accent2>
        <a:srgbClr val="E91E63"/>
      </a:accent2>
      <a:accent3>
        <a:srgbClr val="FFFFFF"/>
      </a:accent3>
      <a:accent4>
        <a:srgbClr val="000000"/>
      </a:accent4>
      <a:accent5>
        <a:srgbClr val="F8B0AE"/>
      </a:accent5>
      <a:accent6>
        <a:srgbClr val="D31A59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d02859f-7435-41d6-bf41-b9099462a05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373F2F33CCD14FA62158A9627370C6" ma:contentTypeVersion="15" ma:contentTypeDescription="Create a new document." ma:contentTypeScope="" ma:versionID="17a35f3693d66298086e42dbdfc3a479">
  <xsd:schema xmlns:xsd="http://www.w3.org/2001/XMLSchema" xmlns:xs="http://www.w3.org/2001/XMLSchema" xmlns:p="http://schemas.microsoft.com/office/2006/metadata/properties" xmlns:ns3="1d02859f-7435-41d6-bf41-b9099462a057" xmlns:ns4="e55d1954-7c31-49f8-aae8-55c84f0f2267" targetNamespace="http://schemas.microsoft.com/office/2006/metadata/properties" ma:root="true" ma:fieldsID="8ecfcbddf9f24f1e8df5b7d88609e5a6" ns3:_="" ns4:_="">
    <xsd:import namespace="1d02859f-7435-41d6-bf41-b9099462a057"/>
    <xsd:import namespace="e55d1954-7c31-49f8-aae8-55c84f0f226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02859f-7435-41d6-bf41-b9099462a0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5d1954-7c31-49f8-aae8-55c84f0f226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344D5B-E739-4DBE-80D0-213A6D2646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E2A2BF8-1F29-4E30-BA3F-F5366CCC4BB0}">
  <ds:schemaRefs>
    <ds:schemaRef ds:uri="http://purl.org/dc/elements/1.1/"/>
    <ds:schemaRef ds:uri="http://schemas.microsoft.com/office/2006/metadata/properties"/>
    <ds:schemaRef ds:uri="1d02859f-7435-41d6-bf41-b9099462a057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e55d1954-7c31-49f8-aae8-55c84f0f226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C08B066-8E87-4EFB-B2C1-E55D1E14DC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02859f-7435-41d6-bf41-b9099462a057"/>
    <ds:schemaRef ds:uri="e55d1954-7c31-49f8-aae8-55c84f0f22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4777</TotalTime>
  <Words>509</Words>
  <Application>Microsoft Office PowerPoint</Application>
  <PresentationFormat>Widescreen</PresentationFormat>
  <Paragraphs>159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Arial Unicode MS</vt:lpstr>
      <vt:lpstr>Calibri</vt:lpstr>
      <vt:lpstr>Helvetica</vt:lpstr>
      <vt:lpstr>Open Sans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 Kania (Staff)</dc:creator>
  <cp:lastModifiedBy>Eliza Kania (Staff)</cp:lastModifiedBy>
  <cp:revision>104</cp:revision>
  <dcterms:modified xsi:type="dcterms:W3CDTF">2023-06-23T08:52:31Z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0x0101004C373F2F33CCD14FA62158A9627370C6</vt:lpwstr>
  </property>
</Properties>
</file>